
<file path=[Content_Types].xml><?xml version="1.0" encoding="utf-8"?>
<Types xmlns="http://schemas.openxmlformats.org/package/2006/content-types">
  <Default Extension="fntdata" ContentType="application/x-fontdata"/>
  <Default Extension="gif" ContentType="image/gi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90" r:id="rId1"/>
  </p:sldMasterIdLst>
  <p:notesMasterIdLst>
    <p:notesMasterId r:id="rId54"/>
  </p:notesMasterIdLst>
  <p:sldIdLst>
    <p:sldId id="256" r:id="rId2"/>
    <p:sldId id="345" r:id="rId3"/>
    <p:sldId id="407" r:id="rId4"/>
    <p:sldId id="408" r:id="rId5"/>
    <p:sldId id="260" r:id="rId6"/>
    <p:sldId id="261" r:id="rId7"/>
    <p:sldId id="413" r:id="rId8"/>
    <p:sldId id="412" r:id="rId9"/>
    <p:sldId id="353" r:id="rId10"/>
    <p:sldId id="355" r:id="rId11"/>
    <p:sldId id="356" r:id="rId12"/>
    <p:sldId id="410" r:id="rId13"/>
    <p:sldId id="362" r:id="rId14"/>
    <p:sldId id="358" r:id="rId15"/>
    <p:sldId id="258" r:id="rId16"/>
    <p:sldId id="359" r:id="rId17"/>
    <p:sldId id="360" r:id="rId18"/>
    <p:sldId id="363" r:id="rId19"/>
    <p:sldId id="366" r:id="rId20"/>
    <p:sldId id="365" r:id="rId21"/>
    <p:sldId id="367" r:id="rId22"/>
    <p:sldId id="368" r:id="rId23"/>
    <p:sldId id="369" r:id="rId24"/>
    <p:sldId id="370" r:id="rId25"/>
    <p:sldId id="387" r:id="rId26"/>
    <p:sldId id="373" r:id="rId27"/>
    <p:sldId id="374" r:id="rId28"/>
    <p:sldId id="371" r:id="rId29"/>
    <p:sldId id="375" r:id="rId30"/>
    <p:sldId id="378" r:id="rId31"/>
    <p:sldId id="388" r:id="rId32"/>
    <p:sldId id="389" r:id="rId33"/>
    <p:sldId id="379" r:id="rId34"/>
    <p:sldId id="380" r:id="rId35"/>
    <p:sldId id="383" r:id="rId36"/>
    <p:sldId id="384" r:id="rId37"/>
    <p:sldId id="385" r:id="rId38"/>
    <p:sldId id="390" r:id="rId39"/>
    <p:sldId id="386" r:id="rId40"/>
    <p:sldId id="391" r:id="rId41"/>
    <p:sldId id="392" r:id="rId42"/>
    <p:sldId id="393" r:id="rId43"/>
    <p:sldId id="394" r:id="rId44"/>
    <p:sldId id="395" r:id="rId45"/>
    <p:sldId id="396" r:id="rId46"/>
    <p:sldId id="399" r:id="rId47"/>
    <p:sldId id="400" r:id="rId48"/>
    <p:sldId id="402" r:id="rId49"/>
    <p:sldId id="403" r:id="rId50"/>
    <p:sldId id="404" r:id="rId51"/>
    <p:sldId id="405" r:id="rId52"/>
    <p:sldId id="406" r:id="rId53"/>
  </p:sldIdLst>
  <p:sldSz cx="9144000" cy="5143500" type="screen16x9"/>
  <p:notesSz cx="6858000" cy="9144000"/>
  <p:embeddedFontLst>
    <p:embeddedFont>
      <p:font typeface="Calibri" panose="020F0502020204030204" pitchFamily="34" charset="0"/>
      <p:regular r:id="rId55"/>
      <p:bold r:id="rId56"/>
      <p:italic r:id="rId57"/>
      <p:boldItalic r:id="rId58"/>
    </p:embeddedFont>
    <p:embeddedFont>
      <p:font typeface="Lato" panose="020F0502020204030203" pitchFamily="34" charset="0"/>
      <p:regular r:id="rId59"/>
      <p:bold r:id="rId60"/>
      <p:italic r:id="rId61"/>
      <p:boldItalic r:id="rId62"/>
    </p:embeddedFont>
    <p:embeddedFont>
      <p:font typeface="Quicksand" panose="020B0604020202020204" charset="0"/>
      <p:regular r:id="rId63"/>
      <p:bold r:id="rId64"/>
    </p:embeddedFont>
    <p:embeddedFont>
      <p:font typeface="Reenie Beanie" panose="020B0604020202020204" charset="0"/>
      <p:regular r:id="rId65"/>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641">
          <p15:clr>
            <a:srgbClr val="9AA0A6"/>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8A3DBD95-79FE-4919-8C32-997C10159767}">
  <a:tblStyle styleId="{8A3DBD95-79FE-4919-8C32-997C10159767}" styleName="Table_0">
    <a:wholeTbl>
      <a:tcTxStyle b="off" i="off">
        <a:font>
          <a:latin typeface="Calibri"/>
          <a:ea typeface="Calibri"/>
          <a:cs typeface="Calibri"/>
        </a:font>
        <a:srgbClr val="000000"/>
      </a:tcTxStyle>
      <a:tcStyle>
        <a:tcBdr>
          <a:left>
            <a:ln w="9525" cap="flat" cmpd="sng">
              <a:solidFill>
                <a:srgbClr val="000000">
                  <a:alpha val="0"/>
                </a:srgbClr>
              </a:solidFill>
              <a:prstDash val="solid"/>
              <a:round/>
              <a:headEnd type="none" w="sm" len="sm"/>
              <a:tailEnd type="none" w="sm" len="sm"/>
            </a:ln>
          </a:left>
          <a:right>
            <a:ln w="9525" cap="flat" cmpd="sng">
              <a:solidFill>
                <a:srgbClr val="000000">
                  <a:alpha val="0"/>
                </a:srgbClr>
              </a:solidFill>
              <a:prstDash val="solid"/>
              <a:round/>
              <a:headEnd type="none" w="sm" len="sm"/>
              <a:tailEnd type="none" w="sm" len="sm"/>
            </a:ln>
          </a:right>
          <a:top>
            <a:ln w="9525" cap="flat" cmpd="sng">
              <a:solidFill>
                <a:srgbClr val="000000">
                  <a:alpha val="0"/>
                </a:srgbClr>
              </a:solidFill>
              <a:prstDash val="solid"/>
              <a:round/>
              <a:headEnd type="none" w="sm" len="sm"/>
              <a:tailEnd type="none" w="sm" len="sm"/>
            </a:ln>
          </a:top>
          <a:bottom>
            <a:ln w="9525" cap="flat" cmpd="sng">
              <a:solidFill>
                <a:srgbClr val="000000">
                  <a:alpha val="0"/>
                </a:srgbClr>
              </a:solidFill>
              <a:prstDash val="solid"/>
              <a:round/>
              <a:headEnd type="none" w="sm" len="sm"/>
              <a:tailEnd type="none" w="sm" len="sm"/>
            </a:ln>
          </a:bottom>
          <a:insideH>
            <a:ln w="9525" cap="flat" cmpd="sng">
              <a:solidFill>
                <a:srgbClr val="000000">
                  <a:alpha val="0"/>
                </a:srgbClr>
              </a:solidFill>
              <a:prstDash val="solid"/>
              <a:round/>
              <a:headEnd type="none" w="sm" len="sm"/>
              <a:tailEnd type="none" w="sm" len="sm"/>
            </a:ln>
          </a:insideH>
          <a:insideV>
            <a:ln w="9525" cap="flat" cmpd="sng">
              <a:solidFill>
                <a:srgbClr val="000000">
                  <a:alpha val="0"/>
                </a:srgbClr>
              </a:solidFill>
              <a:prstDash val="solid"/>
              <a:round/>
              <a:headEnd type="none" w="sm" len="sm"/>
              <a:tailEnd type="none" w="sm" len="sm"/>
            </a:ln>
          </a:insideV>
        </a:tcBdr>
        <a:fill>
          <a:solidFill>
            <a:srgbClr val="FFFFFF">
              <a:alpha val="0"/>
            </a:srgbClr>
          </a:solidFill>
        </a:fill>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B426528D-A818-4AC6-9E82-D78F4F777594}" styleName="Table_1">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3584" autoAdjust="0"/>
    <p:restoredTop sz="88903" autoAdjust="0"/>
  </p:normalViewPr>
  <p:slideViewPr>
    <p:cSldViewPr snapToGrid="0">
      <p:cViewPr varScale="1">
        <p:scale>
          <a:sx n="97" d="100"/>
          <a:sy n="97" d="100"/>
        </p:scale>
        <p:origin x="1138" y="67"/>
      </p:cViewPr>
      <p:guideLst>
        <p:guide orient="horz" pos="641"/>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font" Target="fonts/font1.fntdata"/><Relationship Id="rId63" Type="http://schemas.openxmlformats.org/officeDocument/2006/relationships/font" Target="fonts/font9.fntdata"/><Relationship Id="rId68" Type="http://schemas.openxmlformats.org/officeDocument/2006/relationships/theme" Target="theme/theme1.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font" Target="fonts/font4.fntdata"/><Relationship Id="rId66" Type="http://schemas.openxmlformats.org/officeDocument/2006/relationships/presProps" Target="pres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font" Target="fonts/font3.fntdata"/><Relationship Id="rId61" Type="http://schemas.openxmlformats.org/officeDocument/2006/relationships/font" Target="fonts/font7.fntdata"/><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font" Target="fonts/font6.fntdata"/><Relationship Id="rId65" Type="http://schemas.openxmlformats.org/officeDocument/2006/relationships/font" Target="fonts/font11.fntdata"/><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font" Target="fonts/font2.fntdata"/><Relationship Id="rId64" Type="http://schemas.openxmlformats.org/officeDocument/2006/relationships/font" Target="fonts/font10.fntdata"/><Relationship Id="rId69"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slide" Target="slides/slide50.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font" Target="fonts/font5.fntdata"/><Relationship Id="rId67"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notesMaster" Target="notesMasters/notesMaster1.xml"/><Relationship Id="rId62" Type="http://schemas.openxmlformats.org/officeDocument/2006/relationships/font" Target="fonts/font8.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8"/>
        <p:cNvGrpSpPr/>
        <p:nvPr/>
      </p:nvGrpSpPr>
      <p:grpSpPr>
        <a:xfrm>
          <a:off x="0" y="0"/>
          <a:ext cx="0" cy="0"/>
          <a:chOff x="0" y="0"/>
          <a:chExt cx="0" cy="0"/>
        </a:xfrm>
      </p:grpSpPr>
      <p:sp>
        <p:nvSpPr>
          <p:cNvPr id="249" name="Google Shape;249;g72e8d8e333_0_9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0" name="Google Shape;250;g72e8d8e333_0_9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a:t>Hi everyone! Thanks for coming. Today, I’ll be talking about AI in Education: Friend or Foe?</a:t>
            </a: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82"/>
        <p:cNvGrpSpPr/>
        <p:nvPr/>
      </p:nvGrpSpPr>
      <p:grpSpPr>
        <a:xfrm>
          <a:off x="0" y="0"/>
          <a:ext cx="0" cy="0"/>
          <a:chOff x="0" y="0"/>
          <a:chExt cx="0" cy="0"/>
        </a:xfrm>
      </p:grpSpPr>
      <p:sp>
        <p:nvSpPr>
          <p:cNvPr id="1583" name="Google Shape;1583;g7510d9eb46_5_19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84" name="Google Shape;1584;g7510d9eb46_5_19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One of your greatest allies in this battle is your guidance counselor. They’re the person who helps you select classes, identify safety and reach schools, and assist you with filling out applications. My guidance counselor is awesome. She works really hard to help as many students as she can.</a:t>
            </a:r>
            <a:endParaRPr dirty="0"/>
          </a:p>
        </p:txBody>
      </p:sp>
    </p:spTree>
    <p:extLst>
      <p:ext uri="{BB962C8B-B14F-4D97-AF65-F5344CB8AC3E}">
        <p14:creationId xmlns:p14="http://schemas.microsoft.com/office/powerpoint/2010/main" val="332777644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a:t>Unfortunately, at our school, we have a student-to-counselor ratio of around 300:1, while the national average in 2021 was a 400:1 ratio. It isn’t humanly possible to be fully invested in that many people, so we students often turn to college consultants who may charge upwards of $10,000. That financial burden is one many families can’t take on, resulting in a loss of opportunities for the student. An AI college counselor could solve this problem and help students worldwide realize their full potential.</a:t>
            </a:r>
          </a:p>
        </p:txBody>
      </p:sp>
    </p:spTree>
    <p:extLst>
      <p:ext uri="{BB962C8B-B14F-4D97-AF65-F5344CB8AC3E}">
        <p14:creationId xmlns:p14="http://schemas.microsoft.com/office/powerpoint/2010/main" val="145041505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a:t>And it’s not just students. Artificial intelligence could help teachers just as much.</a:t>
            </a:r>
          </a:p>
        </p:txBody>
      </p:sp>
    </p:spTree>
    <p:extLst>
      <p:ext uri="{BB962C8B-B14F-4D97-AF65-F5344CB8AC3E}">
        <p14:creationId xmlns:p14="http://schemas.microsoft.com/office/powerpoint/2010/main" val="6969972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a:t>Content creation is one thing. It took me long enough just to make this slideshow, and most teachers will use dozens every year. Along with learning materials, a lot of time goes into creating study materials such as online quizzes and games. An AI creating content allows teachers to focus on their strengths rather than having to spend time doing these menial, time-consuming tasks.</a:t>
            </a:r>
          </a:p>
        </p:txBody>
      </p:sp>
    </p:spTree>
    <p:extLst>
      <p:ext uri="{BB962C8B-B14F-4D97-AF65-F5344CB8AC3E}">
        <p14:creationId xmlns:p14="http://schemas.microsoft.com/office/powerpoint/2010/main" val="61659052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dirty="0"/>
              <a:t>Grading is another issue. Some teachers, like math and science, fare a bit better when it comes to grading. In those classes, there are a lot of multiple-choice assignments, so it can often be done automatically. However, for classes like English and History where you have to write essays, grading can quickly become a nightmare.</a:t>
            </a:r>
          </a:p>
        </p:txBody>
      </p:sp>
    </p:spTree>
    <p:extLst>
      <p:ext uri="{BB962C8B-B14F-4D97-AF65-F5344CB8AC3E}">
        <p14:creationId xmlns:p14="http://schemas.microsoft.com/office/powerpoint/2010/main" val="267711510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82"/>
        <p:cNvGrpSpPr/>
        <p:nvPr/>
      </p:nvGrpSpPr>
      <p:grpSpPr>
        <a:xfrm>
          <a:off x="0" y="0"/>
          <a:ext cx="0" cy="0"/>
          <a:chOff x="0" y="0"/>
          <a:chExt cx="0" cy="0"/>
        </a:xfrm>
      </p:grpSpPr>
      <p:sp>
        <p:nvSpPr>
          <p:cNvPr id="1583" name="Google Shape;1583;g7510d9eb46_5_19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84" name="Google Shape;1584;g7510d9eb46_5_19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Most high school teachers have around 150 students, with an average class size of 20-25 and teaching 6 or 7 classes. Can you imagine reading 150 different essays every time you assign one?</a:t>
            </a: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82"/>
        <p:cNvGrpSpPr/>
        <p:nvPr/>
      </p:nvGrpSpPr>
      <p:grpSpPr>
        <a:xfrm>
          <a:off x="0" y="0"/>
          <a:ext cx="0" cy="0"/>
          <a:chOff x="0" y="0"/>
          <a:chExt cx="0" cy="0"/>
        </a:xfrm>
      </p:grpSpPr>
      <p:sp>
        <p:nvSpPr>
          <p:cNvPr id="1583" name="Google Shape;1583;g7510d9eb46_5_19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84" name="Google Shape;1584;g7510d9eb46_5_19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a:t>Even if each essay takes a bare minimum of 5 minutes to read, analyze, and grade, that’s over twelve hours of work, most of which has to be done outside of school hours!</a:t>
            </a:r>
            <a:endParaRPr dirty="0"/>
          </a:p>
        </p:txBody>
      </p:sp>
    </p:spTree>
    <p:extLst>
      <p:ext uri="{BB962C8B-B14F-4D97-AF65-F5344CB8AC3E}">
        <p14:creationId xmlns:p14="http://schemas.microsoft.com/office/powerpoint/2010/main" val="110271748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dirty="0"/>
              <a:t>Now, I recently came across a service called </a:t>
            </a:r>
            <a:r>
              <a:rPr lang="en-US" dirty="0" err="1"/>
              <a:t>Smodin</a:t>
            </a:r>
            <a:r>
              <a:rPr lang="en-US" dirty="0"/>
              <a:t>, which takes an essay, along with some parameters, and returns a detailed analysis. </a:t>
            </a:r>
          </a:p>
        </p:txBody>
      </p:sp>
    </p:spTree>
    <p:extLst>
      <p:ext uri="{BB962C8B-B14F-4D97-AF65-F5344CB8AC3E}">
        <p14:creationId xmlns:p14="http://schemas.microsoft.com/office/powerpoint/2010/main" val="394731249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dirty="0"/>
              <a:t>After it runs, it returns a grade for each criterion on a scale of 1-10, explains its reasoning, and gives suggestions to improve the essay. It then gives a letter grade estimation. Now, is it perfect? Of course not. It probably can’t detect the subtleties of writing that only an experienced English teacher can. However, given that it takes just a few seconds, it can at the very least be used as a base to build on. And it probably can be used for younger students, seeing as their mistakes are usually much simpler.</a:t>
            </a:r>
          </a:p>
        </p:txBody>
      </p:sp>
    </p:spTree>
    <p:extLst>
      <p:ext uri="{BB962C8B-B14F-4D97-AF65-F5344CB8AC3E}">
        <p14:creationId xmlns:p14="http://schemas.microsoft.com/office/powerpoint/2010/main" val="322356585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81"/>
        <p:cNvGrpSpPr/>
        <p:nvPr/>
      </p:nvGrpSpPr>
      <p:grpSpPr>
        <a:xfrm>
          <a:off x="0" y="0"/>
          <a:ext cx="0" cy="0"/>
          <a:chOff x="0" y="0"/>
          <a:chExt cx="0" cy="0"/>
        </a:xfrm>
      </p:grpSpPr>
      <p:sp>
        <p:nvSpPr>
          <p:cNvPr id="2082" name="Google Shape;2082;g9d4aa4b8f0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83" name="Google Shape;2083;g9d4aa4b8f0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a:t>Now, of course, every new piece of technology comes with challenges. After all, the educators who are currently against AI have made many valid points.</a:t>
            </a:r>
          </a:p>
        </p:txBody>
      </p:sp>
    </p:spTree>
    <p:extLst>
      <p:ext uri="{BB962C8B-B14F-4D97-AF65-F5344CB8AC3E}">
        <p14:creationId xmlns:p14="http://schemas.microsoft.com/office/powerpoint/2010/main" val="55951494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a:t>So, first of all, who am I? I’m Aariv Modi. I’m a sophomore at Round Rock High School in Austin, TX. I started working with coding and technology when I was in second grade, and I never really stopped. I’m an AWS Certified Machine Learning Specialist and Alexa Skill Builder. I’ve also spoken at various conferences such as Project Voice and VOICE Summit. Today, I’ll be discussing both the advantages and challenges of using AI in our education system.</a:t>
            </a:r>
          </a:p>
        </p:txBody>
      </p:sp>
    </p:spTree>
    <p:extLst>
      <p:ext uri="{BB962C8B-B14F-4D97-AF65-F5344CB8AC3E}">
        <p14:creationId xmlns:p14="http://schemas.microsoft.com/office/powerpoint/2010/main" val="333902530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a:t>One potential limit for AI is reliability and accuracy. After all, no matter how real artificial intelligence seems, it is artificial.</a:t>
            </a:r>
          </a:p>
        </p:txBody>
      </p:sp>
    </p:spTree>
    <p:extLst>
      <p:ext uri="{BB962C8B-B14F-4D97-AF65-F5344CB8AC3E}">
        <p14:creationId xmlns:p14="http://schemas.microsoft.com/office/powerpoint/2010/main" val="154064841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dirty="0"/>
              <a:t>When Chat-GPT first came out, users quickly discovered they were able to trick the generative AI to believe false facts. For example, when asked what 2 + 5 was equal to, Chat-GPT answered 7, which is correct. However, this user told Chat-GPT that his wife said it was 8, and eventually Chat-GPT started to agree. This is certainly not ideal for a classroom setting.</a:t>
            </a:r>
          </a:p>
        </p:txBody>
      </p:sp>
    </p:spTree>
    <p:extLst>
      <p:ext uri="{BB962C8B-B14F-4D97-AF65-F5344CB8AC3E}">
        <p14:creationId xmlns:p14="http://schemas.microsoft.com/office/powerpoint/2010/main" val="216344040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a:t>There are also a number of ethical concerns associated with AI technology. For example, a school in China used headbands that displayed students’ neural activity,</a:t>
            </a:r>
            <a:endParaRPr lang="en-US" b="0" i="0" dirty="0">
              <a:solidFill>
                <a:srgbClr val="D1D5DB"/>
              </a:solidFill>
              <a:effectLst/>
              <a:latin typeface="Quicksand" panose="020B0604020202020204" charset="0"/>
            </a:endParaRPr>
          </a:p>
        </p:txBody>
      </p:sp>
    </p:spTree>
    <p:extLst>
      <p:ext uri="{BB962C8B-B14F-4D97-AF65-F5344CB8AC3E}">
        <p14:creationId xmlns:p14="http://schemas.microsoft.com/office/powerpoint/2010/main" val="195489605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a:t>and surveillance cameras that tracked students’ locations throughout the day. While this is concerning by itself, these cameras usually have more difficulty correctly identifying minorities. </a:t>
            </a:r>
            <a:r>
              <a:rPr lang="en-US" b="0" i="0" dirty="0">
                <a:solidFill>
                  <a:srgbClr val="D1D5DB"/>
                </a:solidFill>
                <a:effectLst/>
                <a:latin typeface="Quicksand" panose="020B0604020202020204" charset="0"/>
              </a:rPr>
              <a:t>If an </a:t>
            </a:r>
            <a:r>
              <a:rPr lang="en-US" b="0" i="0" dirty="0" err="1">
                <a:solidFill>
                  <a:srgbClr val="D1D5DB"/>
                </a:solidFill>
                <a:effectLst/>
                <a:latin typeface="Quicksand" panose="020B0604020202020204" charset="0"/>
              </a:rPr>
              <a:t>AI’the</a:t>
            </a:r>
            <a:r>
              <a:rPr lang="en-US" b="0" i="0" dirty="0">
                <a:solidFill>
                  <a:srgbClr val="D1D5DB"/>
                </a:solidFill>
                <a:effectLst/>
                <a:latin typeface="Quicksand" panose="020B0604020202020204" charset="0"/>
              </a:rPr>
              <a:t> training data reflects societal biases related to race or gender, certain groups of students may receive unfair treatment. </a:t>
            </a:r>
            <a:r>
              <a:rPr lang="en-US" dirty="0"/>
              <a:t>However, the main concern for most educators, the number one issue…</a:t>
            </a:r>
          </a:p>
        </p:txBody>
      </p:sp>
    </p:spTree>
    <p:extLst>
      <p:ext uri="{BB962C8B-B14F-4D97-AF65-F5344CB8AC3E}">
        <p14:creationId xmlns:p14="http://schemas.microsoft.com/office/powerpoint/2010/main" val="420197928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a:t>… is CHEATING! There are concerns that students won’t learn anything, that grades and learning will be valueless, and that AI will be the downfall of education as we know it. Okay, perhaps I’m being a little dramatic. Nevertheless, an alarming number of students have used AI to cheat, especially since the release of Chat-GPT. However, I believe that AI and cheating don’t have to be a package deal. Maybe there is a way to implement artificial intelligence in education systems without causing an excess of cheating.</a:t>
            </a:r>
          </a:p>
        </p:txBody>
      </p:sp>
    </p:spTree>
    <p:extLst>
      <p:ext uri="{BB962C8B-B14F-4D97-AF65-F5344CB8AC3E}">
        <p14:creationId xmlns:p14="http://schemas.microsoft.com/office/powerpoint/2010/main" val="22949443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dirty="0"/>
              <a:t>Let’s look at Khan Academy, an educational non-profit founded by Sal Khan. They create video lessons and have detailed curriculum in a variety of subjects for all ages. </a:t>
            </a:r>
          </a:p>
        </p:txBody>
      </p:sp>
    </p:spTree>
    <p:extLst>
      <p:ext uri="{BB962C8B-B14F-4D97-AF65-F5344CB8AC3E}">
        <p14:creationId xmlns:p14="http://schemas.microsoft.com/office/powerpoint/2010/main" val="225533331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815"/>
        <p:cNvGrpSpPr/>
        <p:nvPr/>
      </p:nvGrpSpPr>
      <p:grpSpPr>
        <a:xfrm>
          <a:off x="0" y="0"/>
          <a:ext cx="0" cy="0"/>
          <a:chOff x="0" y="0"/>
          <a:chExt cx="0" cy="0"/>
        </a:xfrm>
      </p:grpSpPr>
      <p:sp>
        <p:nvSpPr>
          <p:cNvPr id="15816" name="Google Shape;15816;g83f80fd1b9_0_342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817" name="Google Shape;15817;g83f80fd1b9_0_342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a:t>Currently, Khan Academy has over 150 million users and their YouTube channel has over 2 billion total views. However, the impact they’ve created on the students of this generation can’t be put into numbers.</a:t>
            </a:r>
          </a:p>
          <a:p>
            <a:pPr marL="0" lvl="0" indent="0" algn="l" rtl="0">
              <a:spcBef>
                <a:spcPts val="0"/>
              </a:spcBef>
              <a:spcAft>
                <a:spcPts val="0"/>
              </a:spcAft>
              <a:buNone/>
            </a:pPr>
            <a:endParaRPr dirty="0"/>
          </a:p>
        </p:txBody>
      </p:sp>
    </p:spTree>
    <p:extLst>
      <p:ext uri="{BB962C8B-B14F-4D97-AF65-F5344CB8AC3E}">
        <p14:creationId xmlns:p14="http://schemas.microsoft.com/office/powerpoint/2010/main" val="384603335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dirty="0"/>
              <a:t>I started using Khan Academy when I was 7 years old and learning how to multiply. Now, 8 years later, I’m using it to prepare for the SATs. Whether it’s coding, math, or any other subject, Khan Academy can help you out.</a:t>
            </a:r>
          </a:p>
          <a:p>
            <a:pPr marL="158750" indent="0">
              <a:buNone/>
            </a:pPr>
            <a:r>
              <a:rPr lang="en-US" dirty="0"/>
              <a:t>Now, this is great and all, but what does this have to do with AI?</a:t>
            </a:r>
          </a:p>
        </p:txBody>
      </p:sp>
    </p:spTree>
    <p:extLst>
      <p:ext uri="{BB962C8B-B14F-4D97-AF65-F5344CB8AC3E}">
        <p14:creationId xmlns:p14="http://schemas.microsoft.com/office/powerpoint/2010/main" val="853047911"/>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dirty="0"/>
              <a:t>Well, a few months ago, Khan Academy launched </a:t>
            </a:r>
            <a:r>
              <a:rPr lang="en-US" dirty="0" err="1"/>
              <a:t>Khanmigo</a:t>
            </a:r>
            <a:r>
              <a:rPr lang="en-US" dirty="0"/>
              <a:t>, an AI-powered guide and tutor. When I first heard about </a:t>
            </a:r>
            <a:r>
              <a:rPr lang="en-US" dirty="0" err="1"/>
              <a:t>Khanmigo</a:t>
            </a:r>
            <a:r>
              <a:rPr lang="en-US" dirty="0"/>
              <a:t>, I was like, “Cool. Now I can use Chat-GPT in Khan Academy.” But when I did some more research, I was very surprised by how much more </a:t>
            </a:r>
            <a:r>
              <a:rPr lang="en-US" dirty="0" err="1"/>
              <a:t>Khanmigo</a:t>
            </a:r>
            <a:r>
              <a:rPr lang="en-US" dirty="0"/>
              <a:t> had to offer.</a:t>
            </a:r>
          </a:p>
        </p:txBody>
      </p:sp>
    </p:spTree>
    <p:extLst>
      <p:ext uri="{BB962C8B-B14F-4D97-AF65-F5344CB8AC3E}">
        <p14:creationId xmlns:p14="http://schemas.microsoft.com/office/powerpoint/2010/main" val="173547614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a:t>Let’s go to an exercise on solving equations with variables. For whatever reason, I can’t solve these problems consistently. Let me see if </a:t>
            </a:r>
            <a:r>
              <a:rPr lang="en-US" dirty="0" err="1"/>
              <a:t>Khanmigo</a:t>
            </a:r>
            <a:r>
              <a:rPr lang="en-US" dirty="0"/>
              <a:t>, my AI tutor, can assist me.</a:t>
            </a:r>
          </a:p>
          <a:p>
            <a:pPr marL="158750" indent="0">
              <a:buNone/>
            </a:pPr>
            <a:endParaRPr lang="en-US" i="0" dirty="0"/>
          </a:p>
        </p:txBody>
      </p:sp>
    </p:spTree>
    <p:extLst>
      <p:ext uri="{BB962C8B-B14F-4D97-AF65-F5344CB8AC3E}">
        <p14:creationId xmlns:p14="http://schemas.microsoft.com/office/powerpoint/2010/main" val="277416611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rtl="0">
              <a:spcBef>
                <a:spcPts val="0"/>
              </a:spcBef>
              <a:spcAft>
                <a:spcPts val="0"/>
              </a:spcAft>
              <a:buNone/>
            </a:pPr>
            <a:r>
              <a:rPr lang="en-US" sz="1800" b="0" i="0" u="none" strike="noStrike" dirty="0">
                <a:solidFill>
                  <a:srgbClr val="000000"/>
                </a:solidFill>
                <a:effectLst/>
                <a:latin typeface="Calibri" panose="020F0502020204030204" pitchFamily="34" charset="0"/>
              </a:rPr>
              <a:t>Currently, Chat-GPT is the primary concern in the education community. Chat-GPT was released in November 2022, and by January, most school districts had banned it, as well as many universities such as Oxford and Cambridge.</a:t>
            </a:r>
          </a:p>
        </p:txBody>
      </p:sp>
    </p:spTree>
    <p:extLst>
      <p:ext uri="{BB962C8B-B14F-4D97-AF65-F5344CB8AC3E}">
        <p14:creationId xmlns:p14="http://schemas.microsoft.com/office/powerpoint/2010/main" val="318138239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dirty="0"/>
              <a:t>When I start it up, it says, “I’m here to help you with this exercise. Here are a few ideas for things you can ask me.” Now, I’m </a:t>
            </a:r>
            <a:r>
              <a:rPr lang="en-US" dirty="0" err="1"/>
              <a:t>gonna</a:t>
            </a:r>
            <a:r>
              <a:rPr lang="en-US" dirty="0"/>
              <a:t> be very blunt and straightforward. </a:t>
            </a:r>
          </a:p>
        </p:txBody>
      </p:sp>
    </p:spTree>
    <p:extLst>
      <p:ext uri="{BB962C8B-B14F-4D97-AF65-F5344CB8AC3E}">
        <p14:creationId xmlns:p14="http://schemas.microsoft.com/office/powerpoint/2010/main" val="112102385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dirty="0"/>
              <a:t>I’m just going to say, tell me the answer.</a:t>
            </a:r>
          </a:p>
        </p:txBody>
      </p:sp>
    </p:spTree>
    <p:extLst>
      <p:ext uri="{BB962C8B-B14F-4D97-AF65-F5344CB8AC3E}">
        <p14:creationId xmlns:p14="http://schemas.microsoft.com/office/powerpoint/2010/main" val="74449243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dirty="0" err="1"/>
              <a:t>Khanmigo</a:t>
            </a:r>
            <a:r>
              <a:rPr lang="en-US" dirty="0"/>
              <a:t>, however, does not give me the answer. It instead says, “Remember, I’m here to help you, not just give you the answers. Let’s work through this together.”</a:t>
            </a:r>
          </a:p>
        </p:txBody>
      </p:sp>
    </p:spTree>
    <p:extLst>
      <p:ext uri="{BB962C8B-B14F-4D97-AF65-F5344CB8AC3E}">
        <p14:creationId xmlns:p14="http://schemas.microsoft.com/office/powerpoint/2010/main" val="66533777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dirty="0"/>
              <a:t>Now, I explained my process, and </a:t>
            </a:r>
            <a:r>
              <a:rPr lang="en-US" dirty="0" err="1"/>
              <a:t>Khanmigo</a:t>
            </a:r>
            <a:r>
              <a:rPr lang="en-US" dirty="0"/>
              <a:t> noticed a particular line where I made a mistake.</a:t>
            </a:r>
          </a:p>
        </p:txBody>
      </p:sp>
    </p:spTree>
    <p:extLst>
      <p:ext uri="{BB962C8B-B14F-4D97-AF65-F5344CB8AC3E}">
        <p14:creationId xmlns:p14="http://schemas.microsoft.com/office/powerpoint/2010/main" val="78901073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dirty="0"/>
              <a:t>It asked me how I got there, I told it, and then it explained the mistake I was making. If I was tutoring a student, this is </a:t>
            </a:r>
            <a:r>
              <a:rPr lang="en-US" i="1" dirty="0"/>
              <a:t>exactly </a:t>
            </a:r>
            <a:r>
              <a:rPr lang="en-US" i="0" dirty="0"/>
              <a:t>what my approach would be. Ask the student to explain their process, find the error, and show them how they can fix it. In this scenario, </a:t>
            </a:r>
            <a:r>
              <a:rPr lang="en-US" i="0" dirty="0" err="1"/>
              <a:t>Khanmigo</a:t>
            </a:r>
            <a:r>
              <a:rPr lang="en-US" i="0" dirty="0"/>
              <a:t> gave the student a personalized learning experience, with individualized feedback. At the same time, it didn’t allow the student to cheat, but rather helped them through it, like a real tutor would. It was also very accurate, given that generative LLMs are notoriously limited when it comes to mathematics.</a:t>
            </a:r>
          </a:p>
        </p:txBody>
      </p:sp>
    </p:spTree>
    <p:extLst>
      <p:ext uri="{BB962C8B-B14F-4D97-AF65-F5344CB8AC3E}">
        <p14:creationId xmlns:p14="http://schemas.microsoft.com/office/powerpoint/2010/main" val="139619623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dirty="0" err="1"/>
              <a:t>Khanmigo</a:t>
            </a:r>
            <a:r>
              <a:rPr lang="en-US" dirty="0"/>
              <a:t> can also act as a college counselor. As I mentioned earlier, school counselors may not have the time for constant, in-depth conversations, but </a:t>
            </a:r>
            <a:r>
              <a:rPr lang="en-US" dirty="0" err="1"/>
              <a:t>Khanmigo</a:t>
            </a:r>
            <a:r>
              <a:rPr lang="en-US" dirty="0"/>
              <a:t> is available 24/7. Out of curiosity, I wanted to see if </a:t>
            </a:r>
            <a:r>
              <a:rPr lang="en-US" dirty="0" err="1"/>
              <a:t>Khanmigo</a:t>
            </a:r>
            <a:r>
              <a:rPr lang="en-US" dirty="0"/>
              <a:t> would be able to recommend me some potential universities based on my preferences. I told </a:t>
            </a:r>
            <a:r>
              <a:rPr lang="en-US" dirty="0" err="1"/>
              <a:t>Khanmigo</a:t>
            </a:r>
            <a:r>
              <a:rPr lang="en-US" dirty="0"/>
              <a:t>, “</a:t>
            </a:r>
            <a:r>
              <a:rPr lang="en-US" b="0" i="0" dirty="0">
                <a:solidFill>
                  <a:srgbClr val="FFFFFF"/>
                </a:solidFill>
                <a:effectLst/>
                <a:latin typeface="Lato" panose="020F0502020204030204" pitchFamily="34" charset="0"/>
              </a:rPr>
              <a:t>Can you help me identify my dream university? I'd like to go to a school that is very prestigious, so like an Ivy League or something pretty close. They have to have a great Computer Science program, and it would be awesome if they have an advanced AI department since that is my goal major. As for location, I think I would really enjoy living in a big city, either on the East Coast or the West Coast.”</a:t>
            </a:r>
          </a:p>
        </p:txBody>
      </p:sp>
    </p:spTree>
    <p:extLst>
      <p:ext uri="{BB962C8B-B14F-4D97-AF65-F5344CB8AC3E}">
        <p14:creationId xmlns:p14="http://schemas.microsoft.com/office/powerpoint/2010/main" val="196514383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b="0" i="0" dirty="0">
                <a:solidFill>
                  <a:srgbClr val="FFFFFF"/>
                </a:solidFill>
                <a:effectLst/>
                <a:latin typeface="Lato" panose="020F0502020204030204" pitchFamily="34" charset="0"/>
              </a:rPr>
              <a:t>So I had a few different pieces of criteria – prestige, location, major, etc. Based on these preferences </a:t>
            </a:r>
            <a:r>
              <a:rPr lang="en-US" b="0" i="0" dirty="0" err="1">
                <a:solidFill>
                  <a:srgbClr val="FFFFFF"/>
                </a:solidFill>
                <a:effectLst/>
                <a:latin typeface="Lato" panose="020F0502020204030204" pitchFamily="34" charset="0"/>
              </a:rPr>
              <a:t>Khanmigo</a:t>
            </a:r>
            <a:r>
              <a:rPr lang="en-US" b="0" i="0" dirty="0">
                <a:solidFill>
                  <a:srgbClr val="FFFFFF"/>
                </a:solidFill>
                <a:effectLst/>
                <a:latin typeface="Lato" panose="020F0502020204030204" pitchFamily="34" charset="0"/>
              </a:rPr>
              <a:t> gave me a few options – </a:t>
            </a:r>
            <a:endParaRPr lang="en-US" dirty="0"/>
          </a:p>
        </p:txBody>
      </p:sp>
    </p:spTree>
    <p:extLst>
      <p:ext uri="{BB962C8B-B14F-4D97-AF65-F5344CB8AC3E}">
        <p14:creationId xmlns:p14="http://schemas.microsoft.com/office/powerpoint/2010/main" val="2871041114"/>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b="0" i="0" dirty="0">
                <a:solidFill>
                  <a:srgbClr val="FFFFFF"/>
                </a:solidFill>
                <a:effectLst/>
                <a:latin typeface="Lato" panose="020F0502020204030204" pitchFamily="34" charset="0"/>
              </a:rPr>
              <a:t>MIT, Stanford, Berkeley, Columbia, and UPenn. Considering that MIT, Stanford, and Berkeley are all in my top 3, and the others are in my top 10, I’d say that </a:t>
            </a:r>
            <a:r>
              <a:rPr lang="en-US" b="0" i="0" dirty="0" err="1">
                <a:solidFill>
                  <a:srgbClr val="FFFFFF"/>
                </a:solidFill>
                <a:effectLst/>
                <a:latin typeface="Lato" panose="020F0502020204030204" pitchFamily="34" charset="0"/>
              </a:rPr>
              <a:t>Khanmigo</a:t>
            </a:r>
            <a:r>
              <a:rPr lang="en-US" b="0" i="0" dirty="0">
                <a:solidFill>
                  <a:srgbClr val="FFFFFF"/>
                </a:solidFill>
                <a:effectLst/>
                <a:latin typeface="Lato" panose="020F0502020204030204" pitchFamily="34" charset="0"/>
              </a:rPr>
              <a:t> did a great job acting as my college counselor. And, for comparison, if I wanted to have this same conversation with my school counselor, I would have had to schedule a meeting and wait for up to a week to get this information.</a:t>
            </a:r>
            <a:endParaRPr lang="en-US" dirty="0"/>
          </a:p>
        </p:txBody>
      </p:sp>
    </p:spTree>
    <p:extLst>
      <p:ext uri="{BB962C8B-B14F-4D97-AF65-F5344CB8AC3E}">
        <p14:creationId xmlns:p14="http://schemas.microsoft.com/office/powerpoint/2010/main" val="64074228"/>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a:t>And finally, </a:t>
            </a:r>
            <a:r>
              <a:rPr lang="en-US" dirty="0" err="1"/>
              <a:t>Khanmigo</a:t>
            </a:r>
            <a:r>
              <a:rPr lang="en-US" dirty="0"/>
              <a:t> has a separate section labeled AI Activities. There were some pretty cool capabilities, but one felt straight out of science fiction. Like, I had to push my jaw back up when I first tried it out myself. Let me show you an example.</a:t>
            </a:r>
          </a:p>
        </p:txBody>
      </p:sp>
    </p:spTree>
    <p:extLst>
      <p:ext uri="{BB962C8B-B14F-4D97-AF65-F5344CB8AC3E}">
        <p14:creationId xmlns:p14="http://schemas.microsoft.com/office/powerpoint/2010/main" val="235247609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dirty="0"/>
              <a:t>Let’s say I’m reading Hamlet in class. However, I’m having trouble understanding Hamlet’s motives because Shakespeare can often be very confusing. I can go to </a:t>
            </a:r>
            <a:r>
              <a:rPr lang="en-US" dirty="0" err="1"/>
              <a:t>Khanmigo</a:t>
            </a:r>
            <a:r>
              <a:rPr lang="en-US" dirty="0"/>
              <a:t> and actually talk to Hamlet, or rather an AI version of him. </a:t>
            </a:r>
          </a:p>
        </p:txBody>
      </p:sp>
    </p:spTree>
    <p:extLst>
      <p:ext uri="{BB962C8B-B14F-4D97-AF65-F5344CB8AC3E}">
        <p14:creationId xmlns:p14="http://schemas.microsoft.com/office/powerpoint/2010/main" val="228059100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rtl="0">
              <a:spcBef>
                <a:spcPts val="0"/>
              </a:spcBef>
              <a:spcAft>
                <a:spcPts val="0"/>
              </a:spcAft>
              <a:buNone/>
            </a:pPr>
            <a:r>
              <a:rPr lang="en-US" sz="1800" b="0" i="0" u="none" strike="noStrike" dirty="0">
                <a:solidFill>
                  <a:srgbClr val="000000"/>
                </a:solidFill>
                <a:effectLst/>
                <a:latin typeface="Calibri" panose="020F0502020204030204" pitchFamily="34" charset="0"/>
              </a:rPr>
              <a:t>This whole issue reminds me  of the introduction of the calculator. While I, of course, wasn't around back then, some of you guys might have been. When the calculator was first introduced into classrooms, back in the 70s, it was met with a lot of controversy. Teachers believed that students wouldn’t need to learn computational skills and that “using a calculator wasn’t something you needed to teach.” Luckily, society eventually realized that, rather than closing doors, calculators opened them and allowed students to pursue higher level math. Now, they’re a staple in every middle and high school math class, As you’ll see throughout this presentation, there are a few parallels between that situation and our current one.</a:t>
            </a:r>
          </a:p>
        </p:txBody>
      </p:sp>
    </p:spTree>
    <p:extLst>
      <p:ext uri="{BB962C8B-B14F-4D97-AF65-F5344CB8AC3E}">
        <p14:creationId xmlns:p14="http://schemas.microsoft.com/office/powerpoint/2010/main" val="2071302823"/>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a:t>When I enter the chat, Hamlet says, “</a:t>
            </a:r>
            <a:r>
              <a:rPr lang="en-US" b="0" i="0" dirty="0">
                <a:solidFill>
                  <a:srgbClr val="21242C"/>
                </a:solidFill>
                <a:effectLst/>
                <a:latin typeface="Lato" panose="020F0502020204030203" pitchFamily="34" charset="0"/>
              </a:rPr>
              <a:t>Ah, thou hast chosen wisely. I am Hamlet, Prince of Denmark, a man caught in the web of my own thoughts and the treachery of others. I am a creature of introspection, haunted by the ghost of my father and the deceit of my uncle. What dost thou wish to know of me?” So, it’s immediately clear that the AI is capable of sounding like a character from the Middle Ages. It uses words like “dost” and “thou”.</a:t>
            </a:r>
            <a:endParaRPr lang="en-US" dirty="0"/>
          </a:p>
        </p:txBody>
      </p:sp>
    </p:spTree>
    <p:extLst>
      <p:ext uri="{BB962C8B-B14F-4D97-AF65-F5344CB8AC3E}">
        <p14:creationId xmlns:p14="http://schemas.microsoft.com/office/powerpoint/2010/main" val="418655071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b="0" i="0" dirty="0">
                <a:solidFill>
                  <a:srgbClr val="21242C"/>
                </a:solidFill>
                <a:effectLst/>
                <a:latin typeface="Lato" panose="020F0502020204030203" pitchFamily="34" charset="0"/>
              </a:rPr>
              <a:t>However, when I query about a particular part of the play, it not only sounds like Hamlet, it speaks from the perspective of Hamlet, with the same context and information Hamlet would know. And it’s not just questions, I can actually have a conversation with him.</a:t>
            </a:r>
            <a:endParaRPr lang="en-US" dirty="0"/>
          </a:p>
        </p:txBody>
      </p:sp>
    </p:spTree>
    <p:extLst>
      <p:ext uri="{BB962C8B-B14F-4D97-AF65-F5344CB8AC3E}">
        <p14:creationId xmlns:p14="http://schemas.microsoft.com/office/powerpoint/2010/main" val="2052563837"/>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b="0" i="0" dirty="0">
                <a:solidFill>
                  <a:srgbClr val="21242C"/>
                </a:solidFill>
                <a:effectLst/>
                <a:latin typeface="Lato" panose="020F0502020204030203" pitchFamily="34" charset="0"/>
              </a:rPr>
              <a:t>When he asks me, “dost thou think my actions were justified, given the circumstances?”, I can disagree, and he’ll respond based on that. I don’t know about you guys, but this whole interaction just felt amazing.</a:t>
            </a:r>
          </a:p>
          <a:p>
            <a:pPr marL="15875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endParaRPr lang="en-US" b="0" i="0" dirty="0">
              <a:solidFill>
                <a:srgbClr val="21242C"/>
              </a:solidFill>
              <a:effectLst/>
              <a:latin typeface="Lato" panose="020F0502020204030203" pitchFamily="34" charset="0"/>
            </a:endParaRPr>
          </a:p>
          <a:p>
            <a:pPr marL="15875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b="0" i="0" dirty="0">
                <a:solidFill>
                  <a:srgbClr val="21242C"/>
                </a:solidFill>
                <a:effectLst/>
                <a:latin typeface="Lato" panose="020F0502020204030203" pitchFamily="34" charset="0"/>
              </a:rPr>
              <a:t>While this is fun to play around with, the educational possibilities are endless. Maybe students could debate King Arthur for the throne of Britain. Perhaps students would have to prove that some characters made the wrong decision. You have to persuade Harry Potter to join Slytherin, or convince Romeo that, hey, there’s plenty of fish in the sea. I could go on and on.</a:t>
            </a:r>
          </a:p>
          <a:p>
            <a:pPr marL="158750" indent="0">
              <a:buNone/>
            </a:pPr>
            <a:endParaRPr lang="en-US" dirty="0"/>
          </a:p>
        </p:txBody>
      </p:sp>
    </p:spTree>
    <p:extLst>
      <p:ext uri="{BB962C8B-B14F-4D97-AF65-F5344CB8AC3E}">
        <p14:creationId xmlns:p14="http://schemas.microsoft.com/office/powerpoint/2010/main" val="211740781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a:t>Apologies if the last few minutes have sounded like an extremely long infomercial for </a:t>
            </a:r>
            <a:r>
              <a:rPr lang="en-US" dirty="0" err="1"/>
              <a:t>Khanmigo</a:t>
            </a:r>
            <a:r>
              <a:rPr lang="en-US" dirty="0"/>
              <a:t>. The reason I’m such a fan is because </a:t>
            </a:r>
            <a:r>
              <a:rPr lang="en-US" dirty="0" err="1"/>
              <a:t>Khanmigo</a:t>
            </a:r>
            <a:r>
              <a:rPr lang="en-US" dirty="0"/>
              <a:t> proves that AI could be integrated into our educational system. It provides personalized learning experiences, interactive opportunities, and counseling, along with many other features. At the same time, Khan Academy has also place safeguards against many of the challenges I mentioned earlier, especially cheating.</a:t>
            </a:r>
          </a:p>
        </p:txBody>
      </p:sp>
    </p:spTree>
    <p:extLst>
      <p:ext uri="{BB962C8B-B14F-4D97-AF65-F5344CB8AC3E}">
        <p14:creationId xmlns:p14="http://schemas.microsoft.com/office/powerpoint/2010/main" val="153071866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a:t>I did a lot of thinking after reviewing all the information I gathered. My answer to the question, “Should AI be used in education?”</a:t>
            </a:r>
          </a:p>
          <a:p>
            <a:pPr marL="158750" indent="0">
              <a:buNone/>
            </a:pPr>
            <a:endParaRPr lang="en-US" dirty="0"/>
          </a:p>
        </p:txBody>
      </p:sp>
    </p:spTree>
    <p:extLst>
      <p:ext uri="{BB962C8B-B14F-4D97-AF65-F5344CB8AC3E}">
        <p14:creationId xmlns:p14="http://schemas.microsoft.com/office/powerpoint/2010/main" val="419470882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dirty="0"/>
              <a:t>is yes. I believe that, yes, AI should absolutely become a part of the classroom, for a few different reasons.</a:t>
            </a:r>
          </a:p>
        </p:txBody>
      </p:sp>
    </p:spTree>
    <p:extLst>
      <p:ext uri="{BB962C8B-B14F-4D97-AF65-F5344CB8AC3E}">
        <p14:creationId xmlns:p14="http://schemas.microsoft.com/office/powerpoint/2010/main" val="235239886"/>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a:t>For one thing, AI has the power to revolutionize our learning system. Artificial intelligence can increase productivity, promote a more customized learning environment, and provide new learning experiences. After trying out </a:t>
            </a:r>
            <a:r>
              <a:rPr lang="en-US" dirty="0" err="1"/>
              <a:t>Khanmigo</a:t>
            </a:r>
            <a:r>
              <a:rPr lang="en-US" dirty="0"/>
              <a:t>, I’m already thinking about all the different use cases for AI in my classes.</a:t>
            </a:r>
          </a:p>
          <a:p>
            <a:pPr marL="15875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endParaRPr lang="en-US" dirty="0"/>
          </a:p>
          <a:p>
            <a:pPr marL="15875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a:t>On top of that, any skills learned in a classroom where AI isn’t present may become obsolete in the future.</a:t>
            </a:r>
          </a:p>
          <a:p>
            <a:pPr marL="158750" indent="0">
              <a:buNone/>
            </a:pPr>
            <a:endParaRPr lang="en-US" dirty="0"/>
          </a:p>
        </p:txBody>
      </p:sp>
    </p:spTree>
    <p:extLst>
      <p:ext uri="{BB962C8B-B14F-4D97-AF65-F5344CB8AC3E}">
        <p14:creationId xmlns:p14="http://schemas.microsoft.com/office/powerpoint/2010/main" val="291953595"/>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a:t>There’s a quote by Seth Godin that says, “Never again is someone going to pay you to answer a question that they can look up on Wikipedia. School is really for solving interesting problems.” In a similar vein, never again is someone going to pay you for a task that can be achieved by AI.</a:t>
            </a:r>
          </a:p>
        </p:txBody>
      </p:sp>
    </p:spTree>
    <p:extLst>
      <p:ext uri="{BB962C8B-B14F-4D97-AF65-F5344CB8AC3E}">
        <p14:creationId xmlns:p14="http://schemas.microsoft.com/office/powerpoint/2010/main" val="3399497001"/>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a:t>Now, when I talk about AI as a part of the classroom, I mean exactly that – a </a:t>
            </a:r>
            <a:r>
              <a:rPr lang="en-US" i="1" dirty="0"/>
              <a:t>part </a:t>
            </a:r>
            <a:r>
              <a:rPr lang="en-US" i="0" dirty="0"/>
              <a:t>of the classroom. After all, AI might be the recipe, but a good teacher is still the chef. My suggestion is a balanced approach, where the teacher is in charge, and gets to spend their time being a teacher – </a:t>
            </a:r>
            <a:endParaRPr lang="en-US" dirty="0"/>
          </a:p>
        </p:txBody>
      </p:sp>
    </p:spTree>
    <p:extLst>
      <p:ext uri="{BB962C8B-B14F-4D97-AF65-F5344CB8AC3E}">
        <p14:creationId xmlns:p14="http://schemas.microsoft.com/office/powerpoint/2010/main" val="2683487671"/>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i="0" dirty="0"/>
              <a:t>helping and encouraging students, explaining concepts, and inspiring students to be the best they can be. Meanwhile, AI can complete monotonous and time-consuming tasks,</a:t>
            </a:r>
            <a:endParaRPr lang="en-US" dirty="0"/>
          </a:p>
        </p:txBody>
      </p:sp>
    </p:spTree>
    <p:extLst>
      <p:ext uri="{BB962C8B-B14F-4D97-AF65-F5344CB8AC3E}">
        <p14:creationId xmlns:p14="http://schemas.microsoft.com/office/powerpoint/2010/main" val="319002637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81"/>
        <p:cNvGrpSpPr/>
        <p:nvPr/>
      </p:nvGrpSpPr>
      <p:grpSpPr>
        <a:xfrm>
          <a:off x="0" y="0"/>
          <a:ext cx="0" cy="0"/>
          <a:chOff x="0" y="0"/>
          <a:chExt cx="0" cy="0"/>
        </a:xfrm>
      </p:grpSpPr>
      <p:sp>
        <p:nvSpPr>
          <p:cNvPr id="2082" name="Google Shape;2082;g9d4aa4b8f0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83" name="Google Shape;2083;g9d4aa4b8f0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a:t>So now that we have some current and historical context, let’s get into the benefits of AI in education.</a:t>
            </a: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i="0" dirty="0"/>
              <a:t>like attendance, content creation, and grading. At the same time</a:t>
            </a:r>
            <a:endParaRPr lang="en-US" dirty="0"/>
          </a:p>
        </p:txBody>
      </p:sp>
    </p:spTree>
    <p:extLst>
      <p:ext uri="{BB962C8B-B14F-4D97-AF65-F5344CB8AC3E}">
        <p14:creationId xmlns:p14="http://schemas.microsoft.com/office/powerpoint/2010/main" val="1285494461"/>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i="0" dirty="0"/>
              <a:t>AI can be a valuable teaching assistant, creating interesting learning opportunities that weren’t possible before.</a:t>
            </a:r>
            <a:endParaRPr lang="en-US" dirty="0"/>
          </a:p>
        </p:txBody>
      </p:sp>
    </p:spTree>
    <p:extLst>
      <p:ext uri="{BB962C8B-B14F-4D97-AF65-F5344CB8AC3E}">
        <p14:creationId xmlns:p14="http://schemas.microsoft.com/office/powerpoint/2010/main" val="3092278580"/>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a:t>Thank you so much for taking the time to listen to me today. This was a super interesting topic for me to talk about, and I hope you found it interesting as well. I’d love to connect with all of you, so reach out to me on LinkedIn! Thank you!</a:t>
            </a:r>
          </a:p>
          <a:p>
            <a:pPr marL="158750" indent="0">
              <a:buNone/>
            </a:pPr>
            <a:endParaRPr lang="en-US" dirty="0"/>
          </a:p>
        </p:txBody>
      </p:sp>
    </p:spTree>
    <p:extLst>
      <p:ext uri="{BB962C8B-B14F-4D97-AF65-F5344CB8AC3E}">
        <p14:creationId xmlns:p14="http://schemas.microsoft.com/office/powerpoint/2010/main" val="233000456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03"/>
        <p:cNvGrpSpPr/>
        <p:nvPr/>
      </p:nvGrpSpPr>
      <p:grpSpPr>
        <a:xfrm>
          <a:off x="0" y="0"/>
          <a:ext cx="0" cy="0"/>
          <a:chOff x="0" y="0"/>
          <a:chExt cx="0" cy="0"/>
        </a:xfrm>
      </p:grpSpPr>
      <p:sp>
        <p:nvSpPr>
          <p:cNvPr id="3004" name="Google Shape;3004;g83f80fd1b9_0_502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05" name="Google Shape;3005;g83f80fd1b9_0_502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a:t>First off, we have personalized learning. At the moment, most classes are one-size-fits-all. Every student receives the same textbooks, the same instruction, and the same overall learning experience. Artificial intelligence could analyze students’ strengths and weaknesses to create personalized learning paths. Different videos, articles, and other resources can be assigned to each student so that they can work on their weak points, rather than wasting time learning about something they’ve already mastered.</a:t>
            </a: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dirty="0"/>
              <a:t>AI could also help accommodate for various learning differences students may have. Recently, students at Stanford and Yale designed a device called </a:t>
            </a:r>
            <a:r>
              <a:rPr lang="en-US" dirty="0" err="1"/>
              <a:t>TranscribeGlass</a:t>
            </a:r>
            <a:r>
              <a:rPr lang="en-US" dirty="0"/>
              <a:t>.</a:t>
            </a:r>
          </a:p>
        </p:txBody>
      </p:sp>
    </p:spTree>
    <p:extLst>
      <p:ext uri="{BB962C8B-B14F-4D97-AF65-F5344CB8AC3E}">
        <p14:creationId xmlns:p14="http://schemas.microsoft.com/office/powerpoint/2010/main" val="24404827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17"/>
        <p:cNvGrpSpPr/>
        <p:nvPr/>
      </p:nvGrpSpPr>
      <p:grpSpPr>
        <a:xfrm>
          <a:off x="0" y="0"/>
          <a:ext cx="0" cy="0"/>
          <a:chOff x="0" y="0"/>
          <a:chExt cx="0" cy="0"/>
        </a:xfrm>
      </p:grpSpPr>
      <p:sp>
        <p:nvSpPr>
          <p:cNvPr id="14318" name="Google Shape;14318;g83f80fd1b9_0_342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19" name="Google Shape;14319;g83f80fd1b9_0_342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a:t>It takes any speech nearby it picks up, converts it into text, and displays that text in an AR projection. The result is that when this is attached to a pair of glasses, people who are hearing impaired can see the whole conversation, just like when we look at subtitles for a movie! This has the potential to allow millions of students the same opportunities as their peers.</a:t>
            </a:r>
          </a:p>
        </p:txBody>
      </p:sp>
    </p:spTree>
    <p:extLst>
      <p:ext uri="{BB962C8B-B14F-4D97-AF65-F5344CB8AC3E}">
        <p14:creationId xmlns:p14="http://schemas.microsoft.com/office/powerpoint/2010/main" val="311131098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03"/>
        <p:cNvGrpSpPr/>
        <p:nvPr/>
      </p:nvGrpSpPr>
      <p:grpSpPr>
        <a:xfrm>
          <a:off x="0" y="0"/>
          <a:ext cx="0" cy="0"/>
          <a:chOff x="0" y="0"/>
          <a:chExt cx="0" cy="0"/>
        </a:xfrm>
      </p:grpSpPr>
      <p:sp>
        <p:nvSpPr>
          <p:cNvPr id="3004" name="Google Shape;3004;g83f80fd1b9_0_502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05" name="Google Shape;3005;g83f80fd1b9_0_502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a:t>On a similar note, the use of AI in education can level the playing field for many underprivileged students. Let’s look at the college admission process. Being accepted into their dream university is the most important thing for many high school students. I myself have said the phrase “This looks good for colleges” dozens of times.</a:t>
            </a:r>
          </a:p>
        </p:txBody>
      </p:sp>
    </p:spTree>
    <p:extLst>
      <p:ext uri="{BB962C8B-B14F-4D97-AF65-F5344CB8AC3E}">
        <p14:creationId xmlns:p14="http://schemas.microsoft.com/office/powerpoint/2010/main" val="3447670830"/>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blipFill>
          <a:blip r:embed="rId2">
            <a:alphaModFix/>
          </a:blip>
          <a:stretch>
            <a:fillRect/>
          </a:stretch>
        </a:blipFill>
        <a:effectLst/>
      </p:bgPr>
    </p:bg>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711000" y="1258540"/>
            <a:ext cx="7722300" cy="2013000"/>
          </a:xfrm>
          <a:prstGeom prst="rect">
            <a:avLst/>
          </a:prstGeom>
        </p:spPr>
        <p:txBody>
          <a:bodyPr spcFirstLastPara="1" wrap="square" lIns="91425" tIns="91425" rIns="91425" bIns="91425" anchor="ctr" anchorCtr="0">
            <a:noAutofit/>
          </a:bodyPr>
          <a:lstStyle>
            <a:lvl1pPr lvl="0" algn="ctr">
              <a:lnSpc>
                <a:spcPct val="70000"/>
              </a:lnSpc>
              <a:spcBef>
                <a:spcPts val="0"/>
              </a:spcBef>
              <a:spcAft>
                <a:spcPts val="0"/>
              </a:spcAft>
              <a:buClr>
                <a:schemeClr val="accent1"/>
              </a:buClr>
              <a:buSzPts val="10000"/>
              <a:buNone/>
              <a:defRPr sz="10000">
                <a:solidFill>
                  <a:schemeClr val="accent1"/>
                </a:solidFill>
              </a:defRPr>
            </a:lvl1pPr>
            <a:lvl2pPr lvl="1" algn="ctr">
              <a:lnSpc>
                <a:spcPct val="60000"/>
              </a:lnSpc>
              <a:spcBef>
                <a:spcPts val="0"/>
              </a:spcBef>
              <a:spcAft>
                <a:spcPts val="0"/>
              </a:spcAft>
              <a:buClr>
                <a:schemeClr val="accent1"/>
              </a:buClr>
              <a:buSzPts val="10000"/>
              <a:buNone/>
              <a:defRPr sz="10000">
                <a:solidFill>
                  <a:schemeClr val="accent1"/>
                </a:solidFill>
              </a:defRPr>
            </a:lvl2pPr>
            <a:lvl3pPr lvl="2" algn="ctr">
              <a:lnSpc>
                <a:spcPct val="60000"/>
              </a:lnSpc>
              <a:spcBef>
                <a:spcPts val="0"/>
              </a:spcBef>
              <a:spcAft>
                <a:spcPts val="0"/>
              </a:spcAft>
              <a:buClr>
                <a:schemeClr val="accent1"/>
              </a:buClr>
              <a:buSzPts val="10000"/>
              <a:buNone/>
              <a:defRPr sz="10000">
                <a:solidFill>
                  <a:schemeClr val="accent1"/>
                </a:solidFill>
              </a:defRPr>
            </a:lvl3pPr>
            <a:lvl4pPr lvl="3" algn="ctr">
              <a:lnSpc>
                <a:spcPct val="60000"/>
              </a:lnSpc>
              <a:spcBef>
                <a:spcPts val="0"/>
              </a:spcBef>
              <a:spcAft>
                <a:spcPts val="0"/>
              </a:spcAft>
              <a:buClr>
                <a:schemeClr val="accent1"/>
              </a:buClr>
              <a:buSzPts val="10000"/>
              <a:buNone/>
              <a:defRPr sz="10000">
                <a:solidFill>
                  <a:schemeClr val="accent1"/>
                </a:solidFill>
              </a:defRPr>
            </a:lvl4pPr>
            <a:lvl5pPr lvl="4" algn="ctr">
              <a:lnSpc>
                <a:spcPct val="60000"/>
              </a:lnSpc>
              <a:spcBef>
                <a:spcPts val="0"/>
              </a:spcBef>
              <a:spcAft>
                <a:spcPts val="0"/>
              </a:spcAft>
              <a:buClr>
                <a:schemeClr val="accent1"/>
              </a:buClr>
              <a:buSzPts val="10000"/>
              <a:buNone/>
              <a:defRPr sz="10000">
                <a:solidFill>
                  <a:schemeClr val="accent1"/>
                </a:solidFill>
              </a:defRPr>
            </a:lvl5pPr>
            <a:lvl6pPr lvl="5" algn="ctr">
              <a:lnSpc>
                <a:spcPct val="60000"/>
              </a:lnSpc>
              <a:spcBef>
                <a:spcPts val="0"/>
              </a:spcBef>
              <a:spcAft>
                <a:spcPts val="0"/>
              </a:spcAft>
              <a:buClr>
                <a:schemeClr val="accent1"/>
              </a:buClr>
              <a:buSzPts val="10000"/>
              <a:buNone/>
              <a:defRPr sz="10000">
                <a:solidFill>
                  <a:schemeClr val="accent1"/>
                </a:solidFill>
              </a:defRPr>
            </a:lvl6pPr>
            <a:lvl7pPr lvl="6" algn="ctr">
              <a:lnSpc>
                <a:spcPct val="60000"/>
              </a:lnSpc>
              <a:spcBef>
                <a:spcPts val="0"/>
              </a:spcBef>
              <a:spcAft>
                <a:spcPts val="0"/>
              </a:spcAft>
              <a:buClr>
                <a:schemeClr val="accent1"/>
              </a:buClr>
              <a:buSzPts val="10000"/>
              <a:buNone/>
              <a:defRPr sz="10000">
                <a:solidFill>
                  <a:schemeClr val="accent1"/>
                </a:solidFill>
              </a:defRPr>
            </a:lvl7pPr>
            <a:lvl8pPr lvl="7" algn="ctr">
              <a:lnSpc>
                <a:spcPct val="60000"/>
              </a:lnSpc>
              <a:spcBef>
                <a:spcPts val="0"/>
              </a:spcBef>
              <a:spcAft>
                <a:spcPts val="0"/>
              </a:spcAft>
              <a:buClr>
                <a:schemeClr val="accent1"/>
              </a:buClr>
              <a:buSzPts val="10000"/>
              <a:buNone/>
              <a:defRPr sz="10000">
                <a:solidFill>
                  <a:schemeClr val="accent1"/>
                </a:solidFill>
              </a:defRPr>
            </a:lvl8pPr>
            <a:lvl9pPr lvl="8" algn="ctr">
              <a:lnSpc>
                <a:spcPct val="60000"/>
              </a:lnSpc>
              <a:spcBef>
                <a:spcPts val="0"/>
              </a:spcBef>
              <a:spcAft>
                <a:spcPts val="0"/>
              </a:spcAft>
              <a:buClr>
                <a:schemeClr val="accent1"/>
              </a:buClr>
              <a:buSzPts val="10000"/>
              <a:buNone/>
              <a:defRPr sz="10000">
                <a:solidFill>
                  <a:schemeClr val="accent1"/>
                </a:solidFill>
              </a:defRPr>
            </a:lvl9pPr>
          </a:lstStyle>
          <a:p>
            <a:endParaRPr/>
          </a:p>
        </p:txBody>
      </p:sp>
      <p:sp>
        <p:nvSpPr>
          <p:cNvPr id="10" name="Google Shape;10;p2"/>
          <p:cNvSpPr txBox="1">
            <a:spLocks noGrp="1"/>
          </p:cNvSpPr>
          <p:nvPr>
            <p:ph type="subTitle" idx="1"/>
          </p:nvPr>
        </p:nvSpPr>
        <p:spPr>
          <a:xfrm>
            <a:off x="711011" y="3423838"/>
            <a:ext cx="7722300" cy="4611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Clr>
                <a:schemeClr val="accent1"/>
              </a:buClr>
              <a:buSzPts val="1800"/>
              <a:buNone/>
              <a:defRPr>
                <a:solidFill>
                  <a:schemeClr val="accent1"/>
                </a:solidFill>
              </a:defRPr>
            </a:lvl1pPr>
            <a:lvl2pPr lvl="1" algn="ctr">
              <a:lnSpc>
                <a:spcPct val="100000"/>
              </a:lnSpc>
              <a:spcBef>
                <a:spcPts val="0"/>
              </a:spcBef>
              <a:spcAft>
                <a:spcPts val="0"/>
              </a:spcAft>
              <a:buClr>
                <a:schemeClr val="accent1"/>
              </a:buClr>
              <a:buSzPts val="1800"/>
              <a:buNone/>
              <a:defRPr sz="1800">
                <a:solidFill>
                  <a:schemeClr val="accent1"/>
                </a:solidFill>
              </a:defRPr>
            </a:lvl2pPr>
            <a:lvl3pPr lvl="2" algn="ctr">
              <a:lnSpc>
                <a:spcPct val="100000"/>
              </a:lnSpc>
              <a:spcBef>
                <a:spcPts val="0"/>
              </a:spcBef>
              <a:spcAft>
                <a:spcPts val="0"/>
              </a:spcAft>
              <a:buClr>
                <a:schemeClr val="accent1"/>
              </a:buClr>
              <a:buSzPts val="1800"/>
              <a:buNone/>
              <a:defRPr sz="1800">
                <a:solidFill>
                  <a:schemeClr val="accent1"/>
                </a:solidFill>
              </a:defRPr>
            </a:lvl3pPr>
            <a:lvl4pPr lvl="3" algn="ctr">
              <a:lnSpc>
                <a:spcPct val="100000"/>
              </a:lnSpc>
              <a:spcBef>
                <a:spcPts val="0"/>
              </a:spcBef>
              <a:spcAft>
                <a:spcPts val="0"/>
              </a:spcAft>
              <a:buClr>
                <a:schemeClr val="accent1"/>
              </a:buClr>
              <a:buSzPts val="1800"/>
              <a:buNone/>
              <a:defRPr sz="1800">
                <a:solidFill>
                  <a:schemeClr val="accent1"/>
                </a:solidFill>
              </a:defRPr>
            </a:lvl4pPr>
            <a:lvl5pPr lvl="4" algn="ctr">
              <a:lnSpc>
                <a:spcPct val="100000"/>
              </a:lnSpc>
              <a:spcBef>
                <a:spcPts val="0"/>
              </a:spcBef>
              <a:spcAft>
                <a:spcPts val="0"/>
              </a:spcAft>
              <a:buClr>
                <a:schemeClr val="accent1"/>
              </a:buClr>
              <a:buSzPts val="1800"/>
              <a:buNone/>
              <a:defRPr sz="1800">
                <a:solidFill>
                  <a:schemeClr val="accent1"/>
                </a:solidFill>
              </a:defRPr>
            </a:lvl5pPr>
            <a:lvl6pPr lvl="5" algn="ctr">
              <a:lnSpc>
                <a:spcPct val="100000"/>
              </a:lnSpc>
              <a:spcBef>
                <a:spcPts val="0"/>
              </a:spcBef>
              <a:spcAft>
                <a:spcPts val="0"/>
              </a:spcAft>
              <a:buClr>
                <a:schemeClr val="accent1"/>
              </a:buClr>
              <a:buSzPts val="1800"/>
              <a:buNone/>
              <a:defRPr sz="1800">
                <a:solidFill>
                  <a:schemeClr val="accent1"/>
                </a:solidFill>
              </a:defRPr>
            </a:lvl6pPr>
            <a:lvl7pPr lvl="6" algn="ctr">
              <a:lnSpc>
                <a:spcPct val="100000"/>
              </a:lnSpc>
              <a:spcBef>
                <a:spcPts val="0"/>
              </a:spcBef>
              <a:spcAft>
                <a:spcPts val="0"/>
              </a:spcAft>
              <a:buClr>
                <a:schemeClr val="accent1"/>
              </a:buClr>
              <a:buSzPts val="1800"/>
              <a:buNone/>
              <a:defRPr sz="1800">
                <a:solidFill>
                  <a:schemeClr val="accent1"/>
                </a:solidFill>
              </a:defRPr>
            </a:lvl7pPr>
            <a:lvl8pPr lvl="7" algn="ctr">
              <a:lnSpc>
                <a:spcPct val="100000"/>
              </a:lnSpc>
              <a:spcBef>
                <a:spcPts val="0"/>
              </a:spcBef>
              <a:spcAft>
                <a:spcPts val="0"/>
              </a:spcAft>
              <a:buClr>
                <a:schemeClr val="accent1"/>
              </a:buClr>
              <a:buSzPts val="1800"/>
              <a:buNone/>
              <a:defRPr sz="1800">
                <a:solidFill>
                  <a:schemeClr val="accent1"/>
                </a:solidFill>
              </a:defRPr>
            </a:lvl8pPr>
            <a:lvl9pPr lvl="8" algn="ctr">
              <a:lnSpc>
                <a:spcPct val="100000"/>
              </a:lnSpc>
              <a:spcBef>
                <a:spcPts val="0"/>
              </a:spcBef>
              <a:spcAft>
                <a:spcPts val="0"/>
              </a:spcAft>
              <a:buClr>
                <a:schemeClr val="accent1"/>
              </a:buClr>
              <a:buSzPts val="1800"/>
              <a:buNone/>
              <a:defRPr sz="1800">
                <a:solidFill>
                  <a:schemeClr val="accent1"/>
                </a:solidFill>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only" type="titleOnly">
  <p:cSld name="TITLE_ONLY">
    <p:bg>
      <p:bgPr>
        <a:blipFill>
          <a:blip r:embed="rId2">
            <a:alphaModFix/>
          </a:blip>
          <a:stretch>
            <a:fillRect/>
          </a:stretch>
        </a:blipFill>
        <a:effectLst/>
      </p:bgPr>
    </p:bg>
    <p:spTree>
      <p:nvGrpSpPr>
        <p:cNvPr id="1" name="Shape 25"/>
        <p:cNvGrpSpPr/>
        <p:nvPr/>
      </p:nvGrpSpPr>
      <p:grpSpPr>
        <a:xfrm>
          <a:off x="0" y="0"/>
          <a:ext cx="0" cy="0"/>
          <a:chOff x="0" y="0"/>
          <a:chExt cx="0" cy="0"/>
        </a:xfrm>
      </p:grpSpPr>
      <p:sp>
        <p:nvSpPr>
          <p:cNvPr id="26" name="Google Shape;26;p6"/>
          <p:cNvSpPr txBox="1">
            <a:spLocks noGrp="1"/>
          </p:cNvSpPr>
          <p:nvPr>
            <p:ph type="title"/>
          </p:nvPr>
        </p:nvSpPr>
        <p:spPr>
          <a:xfrm>
            <a:off x="710775" y="542675"/>
            <a:ext cx="7722600" cy="475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1"/>
              </a:buClr>
              <a:buSzPts val="5000"/>
              <a:buNone/>
              <a:defRPr sz="5000">
                <a:solidFill>
                  <a:schemeClr val="accent1"/>
                </a:solidFill>
              </a:defRPr>
            </a:lvl1pPr>
            <a:lvl2pPr lvl="1" rtl="0">
              <a:spcBef>
                <a:spcPts val="0"/>
              </a:spcBef>
              <a:spcAft>
                <a:spcPts val="0"/>
              </a:spcAft>
              <a:buClr>
                <a:schemeClr val="accent1"/>
              </a:buClr>
              <a:buSzPts val="5000"/>
              <a:buNone/>
              <a:defRPr sz="5000">
                <a:solidFill>
                  <a:schemeClr val="accent1"/>
                </a:solidFill>
              </a:defRPr>
            </a:lvl2pPr>
            <a:lvl3pPr lvl="2" rtl="0">
              <a:spcBef>
                <a:spcPts val="0"/>
              </a:spcBef>
              <a:spcAft>
                <a:spcPts val="0"/>
              </a:spcAft>
              <a:buClr>
                <a:schemeClr val="accent1"/>
              </a:buClr>
              <a:buSzPts val="5000"/>
              <a:buNone/>
              <a:defRPr sz="5000">
                <a:solidFill>
                  <a:schemeClr val="accent1"/>
                </a:solidFill>
              </a:defRPr>
            </a:lvl3pPr>
            <a:lvl4pPr lvl="3" rtl="0">
              <a:spcBef>
                <a:spcPts val="0"/>
              </a:spcBef>
              <a:spcAft>
                <a:spcPts val="0"/>
              </a:spcAft>
              <a:buClr>
                <a:schemeClr val="accent1"/>
              </a:buClr>
              <a:buSzPts val="5000"/>
              <a:buNone/>
              <a:defRPr sz="5000">
                <a:solidFill>
                  <a:schemeClr val="accent1"/>
                </a:solidFill>
              </a:defRPr>
            </a:lvl4pPr>
            <a:lvl5pPr lvl="4" rtl="0">
              <a:spcBef>
                <a:spcPts val="0"/>
              </a:spcBef>
              <a:spcAft>
                <a:spcPts val="0"/>
              </a:spcAft>
              <a:buClr>
                <a:schemeClr val="accent1"/>
              </a:buClr>
              <a:buSzPts val="5000"/>
              <a:buNone/>
              <a:defRPr sz="5000">
                <a:solidFill>
                  <a:schemeClr val="accent1"/>
                </a:solidFill>
              </a:defRPr>
            </a:lvl5pPr>
            <a:lvl6pPr lvl="5" rtl="0">
              <a:spcBef>
                <a:spcPts val="0"/>
              </a:spcBef>
              <a:spcAft>
                <a:spcPts val="0"/>
              </a:spcAft>
              <a:buClr>
                <a:schemeClr val="accent1"/>
              </a:buClr>
              <a:buSzPts val="5000"/>
              <a:buNone/>
              <a:defRPr sz="5000">
                <a:solidFill>
                  <a:schemeClr val="accent1"/>
                </a:solidFill>
              </a:defRPr>
            </a:lvl6pPr>
            <a:lvl7pPr lvl="6" rtl="0">
              <a:spcBef>
                <a:spcPts val="0"/>
              </a:spcBef>
              <a:spcAft>
                <a:spcPts val="0"/>
              </a:spcAft>
              <a:buClr>
                <a:schemeClr val="accent1"/>
              </a:buClr>
              <a:buSzPts val="5000"/>
              <a:buNone/>
              <a:defRPr sz="5000">
                <a:solidFill>
                  <a:schemeClr val="accent1"/>
                </a:solidFill>
              </a:defRPr>
            </a:lvl7pPr>
            <a:lvl8pPr lvl="7" rtl="0">
              <a:spcBef>
                <a:spcPts val="0"/>
              </a:spcBef>
              <a:spcAft>
                <a:spcPts val="0"/>
              </a:spcAft>
              <a:buClr>
                <a:schemeClr val="accent1"/>
              </a:buClr>
              <a:buSzPts val="5000"/>
              <a:buNone/>
              <a:defRPr sz="5000">
                <a:solidFill>
                  <a:schemeClr val="accent1"/>
                </a:solidFill>
              </a:defRPr>
            </a:lvl8pPr>
            <a:lvl9pPr lvl="8" rtl="0">
              <a:spcBef>
                <a:spcPts val="0"/>
              </a:spcBef>
              <a:spcAft>
                <a:spcPts val="0"/>
              </a:spcAft>
              <a:buClr>
                <a:schemeClr val="accent1"/>
              </a:buClr>
              <a:buSzPts val="5000"/>
              <a:buNone/>
              <a:defRPr sz="5000">
                <a:solidFill>
                  <a:schemeClr val="accent1"/>
                </a:solidFill>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blipFill>
          <a:blip r:embed="rId2">
            <a:alphaModFix/>
          </a:blip>
          <a:stretch>
            <a:fillRect/>
          </a:stretch>
        </a:blipFill>
        <a:effectLst/>
      </p:bgPr>
    </p:bg>
    <p:spTree>
      <p:nvGrpSpPr>
        <p:cNvPr id="1" name="Shape 32"/>
        <p:cNvGrpSpPr/>
        <p:nvPr/>
      </p:nvGrpSpPr>
      <p:grpSpPr>
        <a:xfrm>
          <a:off x="0" y="0"/>
          <a:ext cx="0" cy="0"/>
          <a:chOff x="0" y="0"/>
          <a:chExt cx="0" cy="0"/>
        </a:xfrm>
      </p:grpSpPr>
      <p:sp>
        <p:nvSpPr>
          <p:cNvPr id="33" name="Google Shape;33;p9"/>
          <p:cNvSpPr txBox="1">
            <a:spLocks noGrp="1"/>
          </p:cNvSpPr>
          <p:nvPr>
            <p:ph type="title"/>
          </p:nvPr>
        </p:nvSpPr>
        <p:spPr>
          <a:xfrm>
            <a:off x="710700" y="1233175"/>
            <a:ext cx="3861300" cy="1482300"/>
          </a:xfrm>
          <a:prstGeom prst="rect">
            <a:avLst/>
          </a:prstGeom>
        </p:spPr>
        <p:txBody>
          <a:bodyPr spcFirstLastPara="1" wrap="square" lIns="91425" tIns="91425" rIns="91425" bIns="91425" anchor="b" anchorCtr="0">
            <a:noAutofit/>
          </a:bodyPr>
          <a:lstStyle>
            <a:lvl1pPr lvl="0" algn="ctr">
              <a:spcBef>
                <a:spcPts val="0"/>
              </a:spcBef>
              <a:spcAft>
                <a:spcPts val="0"/>
              </a:spcAft>
              <a:buClr>
                <a:schemeClr val="accent1"/>
              </a:buClr>
              <a:buSzPts val="4200"/>
              <a:buNone/>
              <a:defRPr sz="4200">
                <a:solidFill>
                  <a:schemeClr val="accent1"/>
                </a:solidFill>
              </a:defRPr>
            </a:lvl1pPr>
            <a:lvl2pPr lvl="1" algn="ctr">
              <a:spcBef>
                <a:spcPts val="0"/>
              </a:spcBef>
              <a:spcAft>
                <a:spcPts val="0"/>
              </a:spcAft>
              <a:buClr>
                <a:schemeClr val="accent1"/>
              </a:buClr>
              <a:buSzPts val="4200"/>
              <a:buNone/>
              <a:defRPr sz="4200">
                <a:solidFill>
                  <a:schemeClr val="accent1"/>
                </a:solidFill>
              </a:defRPr>
            </a:lvl2pPr>
            <a:lvl3pPr lvl="2" algn="ctr">
              <a:spcBef>
                <a:spcPts val="0"/>
              </a:spcBef>
              <a:spcAft>
                <a:spcPts val="0"/>
              </a:spcAft>
              <a:buClr>
                <a:schemeClr val="accent1"/>
              </a:buClr>
              <a:buSzPts val="4200"/>
              <a:buNone/>
              <a:defRPr sz="4200">
                <a:solidFill>
                  <a:schemeClr val="accent1"/>
                </a:solidFill>
              </a:defRPr>
            </a:lvl3pPr>
            <a:lvl4pPr lvl="3" algn="ctr">
              <a:spcBef>
                <a:spcPts val="0"/>
              </a:spcBef>
              <a:spcAft>
                <a:spcPts val="0"/>
              </a:spcAft>
              <a:buClr>
                <a:schemeClr val="accent1"/>
              </a:buClr>
              <a:buSzPts val="4200"/>
              <a:buNone/>
              <a:defRPr sz="4200">
                <a:solidFill>
                  <a:schemeClr val="accent1"/>
                </a:solidFill>
              </a:defRPr>
            </a:lvl4pPr>
            <a:lvl5pPr lvl="4" algn="ctr">
              <a:spcBef>
                <a:spcPts val="0"/>
              </a:spcBef>
              <a:spcAft>
                <a:spcPts val="0"/>
              </a:spcAft>
              <a:buClr>
                <a:schemeClr val="accent1"/>
              </a:buClr>
              <a:buSzPts val="4200"/>
              <a:buNone/>
              <a:defRPr sz="4200">
                <a:solidFill>
                  <a:schemeClr val="accent1"/>
                </a:solidFill>
              </a:defRPr>
            </a:lvl5pPr>
            <a:lvl6pPr lvl="5" algn="ctr">
              <a:spcBef>
                <a:spcPts val="0"/>
              </a:spcBef>
              <a:spcAft>
                <a:spcPts val="0"/>
              </a:spcAft>
              <a:buClr>
                <a:schemeClr val="accent1"/>
              </a:buClr>
              <a:buSzPts val="4200"/>
              <a:buNone/>
              <a:defRPr sz="4200">
                <a:solidFill>
                  <a:schemeClr val="accent1"/>
                </a:solidFill>
              </a:defRPr>
            </a:lvl6pPr>
            <a:lvl7pPr lvl="6" algn="ctr">
              <a:spcBef>
                <a:spcPts val="0"/>
              </a:spcBef>
              <a:spcAft>
                <a:spcPts val="0"/>
              </a:spcAft>
              <a:buClr>
                <a:schemeClr val="accent1"/>
              </a:buClr>
              <a:buSzPts val="4200"/>
              <a:buNone/>
              <a:defRPr sz="4200">
                <a:solidFill>
                  <a:schemeClr val="accent1"/>
                </a:solidFill>
              </a:defRPr>
            </a:lvl7pPr>
            <a:lvl8pPr lvl="7" algn="ctr">
              <a:spcBef>
                <a:spcPts val="0"/>
              </a:spcBef>
              <a:spcAft>
                <a:spcPts val="0"/>
              </a:spcAft>
              <a:buClr>
                <a:schemeClr val="accent1"/>
              </a:buClr>
              <a:buSzPts val="4200"/>
              <a:buNone/>
              <a:defRPr sz="4200">
                <a:solidFill>
                  <a:schemeClr val="accent1"/>
                </a:solidFill>
              </a:defRPr>
            </a:lvl8pPr>
            <a:lvl9pPr lvl="8" algn="ctr">
              <a:spcBef>
                <a:spcPts val="0"/>
              </a:spcBef>
              <a:spcAft>
                <a:spcPts val="0"/>
              </a:spcAft>
              <a:buClr>
                <a:schemeClr val="accent1"/>
              </a:buClr>
              <a:buSzPts val="4200"/>
              <a:buNone/>
              <a:defRPr sz="4200">
                <a:solidFill>
                  <a:schemeClr val="accent1"/>
                </a:solidFill>
              </a:defRPr>
            </a:lvl9pPr>
          </a:lstStyle>
          <a:p>
            <a:endParaRPr/>
          </a:p>
        </p:txBody>
      </p:sp>
      <p:sp>
        <p:nvSpPr>
          <p:cNvPr id="34" name="Google Shape;34;p9"/>
          <p:cNvSpPr txBox="1">
            <a:spLocks noGrp="1"/>
          </p:cNvSpPr>
          <p:nvPr>
            <p:ph type="subTitle" idx="1"/>
          </p:nvPr>
        </p:nvSpPr>
        <p:spPr>
          <a:xfrm>
            <a:off x="710700" y="2803075"/>
            <a:ext cx="3861300" cy="12351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Clr>
                <a:schemeClr val="accent1"/>
              </a:buClr>
              <a:buSzPts val="2100"/>
              <a:buNone/>
              <a:defRPr sz="2100">
                <a:solidFill>
                  <a:schemeClr val="accent1"/>
                </a:solidFill>
              </a:defRPr>
            </a:lvl1pPr>
            <a:lvl2pPr lvl="1" algn="ctr">
              <a:lnSpc>
                <a:spcPct val="100000"/>
              </a:lnSpc>
              <a:spcBef>
                <a:spcPts val="0"/>
              </a:spcBef>
              <a:spcAft>
                <a:spcPts val="0"/>
              </a:spcAft>
              <a:buClr>
                <a:schemeClr val="accent1"/>
              </a:buClr>
              <a:buSzPts val="2100"/>
              <a:buNone/>
              <a:defRPr sz="2100">
                <a:solidFill>
                  <a:schemeClr val="accent1"/>
                </a:solidFill>
              </a:defRPr>
            </a:lvl2pPr>
            <a:lvl3pPr lvl="2" algn="ctr">
              <a:lnSpc>
                <a:spcPct val="100000"/>
              </a:lnSpc>
              <a:spcBef>
                <a:spcPts val="0"/>
              </a:spcBef>
              <a:spcAft>
                <a:spcPts val="0"/>
              </a:spcAft>
              <a:buClr>
                <a:schemeClr val="accent1"/>
              </a:buClr>
              <a:buSzPts val="2100"/>
              <a:buNone/>
              <a:defRPr sz="2100">
                <a:solidFill>
                  <a:schemeClr val="accent1"/>
                </a:solidFill>
              </a:defRPr>
            </a:lvl3pPr>
            <a:lvl4pPr lvl="3" algn="ctr">
              <a:lnSpc>
                <a:spcPct val="100000"/>
              </a:lnSpc>
              <a:spcBef>
                <a:spcPts val="0"/>
              </a:spcBef>
              <a:spcAft>
                <a:spcPts val="0"/>
              </a:spcAft>
              <a:buClr>
                <a:schemeClr val="accent1"/>
              </a:buClr>
              <a:buSzPts val="2100"/>
              <a:buNone/>
              <a:defRPr sz="2100">
                <a:solidFill>
                  <a:schemeClr val="accent1"/>
                </a:solidFill>
              </a:defRPr>
            </a:lvl4pPr>
            <a:lvl5pPr lvl="4" algn="ctr">
              <a:lnSpc>
                <a:spcPct val="100000"/>
              </a:lnSpc>
              <a:spcBef>
                <a:spcPts val="0"/>
              </a:spcBef>
              <a:spcAft>
                <a:spcPts val="0"/>
              </a:spcAft>
              <a:buClr>
                <a:schemeClr val="accent1"/>
              </a:buClr>
              <a:buSzPts val="2100"/>
              <a:buNone/>
              <a:defRPr sz="2100">
                <a:solidFill>
                  <a:schemeClr val="accent1"/>
                </a:solidFill>
              </a:defRPr>
            </a:lvl5pPr>
            <a:lvl6pPr lvl="5" algn="ctr">
              <a:lnSpc>
                <a:spcPct val="100000"/>
              </a:lnSpc>
              <a:spcBef>
                <a:spcPts val="0"/>
              </a:spcBef>
              <a:spcAft>
                <a:spcPts val="0"/>
              </a:spcAft>
              <a:buClr>
                <a:schemeClr val="accent1"/>
              </a:buClr>
              <a:buSzPts val="2100"/>
              <a:buNone/>
              <a:defRPr sz="2100">
                <a:solidFill>
                  <a:schemeClr val="accent1"/>
                </a:solidFill>
              </a:defRPr>
            </a:lvl6pPr>
            <a:lvl7pPr lvl="6" algn="ctr">
              <a:lnSpc>
                <a:spcPct val="100000"/>
              </a:lnSpc>
              <a:spcBef>
                <a:spcPts val="0"/>
              </a:spcBef>
              <a:spcAft>
                <a:spcPts val="0"/>
              </a:spcAft>
              <a:buClr>
                <a:schemeClr val="accent1"/>
              </a:buClr>
              <a:buSzPts val="2100"/>
              <a:buNone/>
              <a:defRPr sz="2100">
                <a:solidFill>
                  <a:schemeClr val="accent1"/>
                </a:solidFill>
              </a:defRPr>
            </a:lvl7pPr>
            <a:lvl8pPr lvl="7" algn="ctr">
              <a:lnSpc>
                <a:spcPct val="100000"/>
              </a:lnSpc>
              <a:spcBef>
                <a:spcPts val="0"/>
              </a:spcBef>
              <a:spcAft>
                <a:spcPts val="0"/>
              </a:spcAft>
              <a:buClr>
                <a:schemeClr val="accent1"/>
              </a:buClr>
              <a:buSzPts val="2100"/>
              <a:buNone/>
              <a:defRPr sz="2100">
                <a:solidFill>
                  <a:schemeClr val="accent1"/>
                </a:solidFill>
              </a:defRPr>
            </a:lvl8pPr>
            <a:lvl9pPr lvl="8" algn="ctr">
              <a:lnSpc>
                <a:spcPct val="100000"/>
              </a:lnSpc>
              <a:spcBef>
                <a:spcPts val="0"/>
              </a:spcBef>
              <a:spcAft>
                <a:spcPts val="0"/>
              </a:spcAft>
              <a:buClr>
                <a:schemeClr val="accent1"/>
              </a:buClr>
              <a:buSzPts val="2100"/>
              <a:buNone/>
              <a:defRPr sz="2100">
                <a:solidFill>
                  <a:schemeClr val="accent1"/>
                </a:solidFill>
              </a:defRPr>
            </a:lvl9pPr>
          </a:lstStyle>
          <a:p>
            <a:endParaRPr/>
          </a:p>
        </p:txBody>
      </p:sp>
      <p:sp>
        <p:nvSpPr>
          <p:cNvPr id="35" name="Google Shape;35;p9"/>
          <p:cNvSpPr txBox="1">
            <a:spLocks noGrp="1"/>
          </p:cNvSpPr>
          <p:nvPr>
            <p:ph type="body" idx="2"/>
          </p:nvPr>
        </p:nvSpPr>
        <p:spPr>
          <a:xfrm>
            <a:off x="4572000" y="724075"/>
            <a:ext cx="3861300" cy="3695100"/>
          </a:xfrm>
          <a:prstGeom prst="rect">
            <a:avLst/>
          </a:prstGeom>
        </p:spPr>
        <p:txBody>
          <a:bodyPr spcFirstLastPara="1" wrap="square" lIns="91425" tIns="91425" rIns="91425" bIns="91425" anchor="ctr" anchorCtr="0">
            <a:noAutofit/>
          </a:bodyPr>
          <a:lstStyle>
            <a:lvl1pPr marL="457200" lvl="0" indent="-342900">
              <a:spcBef>
                <a:spcPts val="0"/>
              </a:spcBef>
              <a:spcAft>
                <a:spcPts val="0"/>
              </a:spcAft>
              <a:buClr>
                <a:srgbClr val="FFFFFF"/>
              </a:buClr>
              <a:buSzPts val="1800"/>
              <a:buChar char="●"/>
              <a:defRPr>
                <a:solidFill>
                  <a:srgbClr val="FFFFFF"/>
                </a:solidFill>
              </a:defRPr>
            </a:lvl1pPr>
            <a:lvl2pPr marL="914400" lvl="1" indent="-317500">
              <a:spcBef>
                <a:spcPts val="1600"/>
              </a:spcBef>
              <a:spcAft>
                <a:spcPts val="0"/>
              </a:spcAft>
              <a:buClr>
                <a:srgbClr val="FFFFFF"/>
              </a:buClr>
              <a:buSzPts val="1400"/>
              <a:buChar char="○"/>
              <a:defRPr>
                <a:solidFill>
                  <a:srgbClr val="FFFFFF"/>
                </a:solidFill>
              </a:defRPr>
            </a:lvl2pPr>
            <a:lvl3pPr marL="1371600" lvl="2" indent="-317500">
              <a:spcBef>
                <a:spcPts val="1600"/>
              </a:spcBef>
              <a:spcAft>
                <a:spcPts val="0"/>
              </a:spcAft>
              <a:buClr>
                <a:srgbClr val="FFFFFF"/>
              </a:buClr>
              <a:buSzPts val="1400"/>
              <a:buChar char="■"/>
              <a:defRPr>
                <a:solidFill>
                  <a:srgbClr val="FFFFFF"/>
                </a:solidFill>
              </a:defRPr>
            </a:lvl3pPr>
            <a:lvl4pPr marL="1828800" lvl="3" indent="-317500">
              <a:spcBef>
                <a:spcPts val="1600"/>
              </a:spcBef>
              <a:spcAft>
                <a:spcPts val="0"/>
              </a:spcAft>
              <a:buClr>
                <a:srgbClr val="FFFFFF"/>
              </a:buClr>
              <a:buSzPts val="1400"/>
              <a:buChar char="●"/>
              <a:defRPr>
                <a:solidFill>
                  <a:srgbClr val="FFFFFF"/>
                </a:solidFill>
              </a:defRPr>
            </a:lvl4pPr>
            <a:lvl5pPr marL="2286000" lvl="4" indent="-317500">
              <a:spcBef>
                <a:spcPts val="1600"/>
              </a:spcBef>
              <a:spcAft>
                <a:spcPts val="0"/>
              </a:spcAft>
              <a:buClr>
                <a:srgbClr val="FFFFFF"/>
              </a:buClr>
              <a:buSzPts val="1400"/>
              <a:buChar char="○"/>
              <a:defRPr>
                <a:solidFill>
                  <a:srgbClr val="FFFFFF"/>
                </a:solidFill>
              </a:defRPr>
            </a:lvl5pPr>
            <a:lvl6pPr marL="2743200" lvl="5" indent="-317500">
              <a:spcBef>
                <a:spcPts val="1600"/>
              </a:spcBef>
              <a:spcAft>
                <a:spcPts val="0"/>
              </a:spcAft>
              <a:buClr>
                <a:srgbClr val="FFFFFF"/>
              </a:buClr>
              <a:buSzPts val="1400"/>
              <a:buChar char="■"/>
              <a:defRPr>
                <a:solidFill>
                  <a:srgbClr val="FFFFFF"/>
                </a:solidFill>
              </a:defRPr>
            </a:lvl6pPr>
            <a:lvl7pPr marL="3200400" lvl="6" indent="-317500">
              <a:spcBef>
                <a:spcPts val="1600"/>
              </a:spcBef>
              <a:spcAft>
                <a:spcPts val="0"/>
              </a:spcAft>
              <a:buClr>
                <a:srgbClr val="FFFFFF"/>
              </a:buClr>
              <a:buSzPts val="1400"/>
              <a:buChar char="●"/>
              <a:defRPr>
                <a:solidFill>
                  <a:srgbClr val="FFFFFF"/>
                </a:solidFill>
              </a:defRPr>
            </a:lvl7pPr>
            <a:lvl8pPr marL="3657600" lvl="7" indent="-317500">
              <a:spcBef>
                <a:spcPts val="1600"/>
              </a:spcBef>
              <a:spcAft>
                <a:spcPts val="0"/>
              </a:spcAft>
              <a:buClr>
                <a:srgbClr val="FFFFFF"/>
              </a:buClr>
              <a:buSzPts val="1400"/>
              <a:buChar char="○"/>
              <a:defRPr>
                <a:solidFill>
                  <a:srgbClr val="FFFFFF"/>
                </a:solidFill>
              </a:defRPr>
            </a:lvl8pPr>
            <a:lvl9pPr marL="4114800" lvl="8" indent="-317500">
              <a:spcBef>
                <a:spcPts val="1600"/>
              </a:spcBef>
              <a:spcAft>
                <a:spcPts val="1600"/>
              </a:spcAft>
              <a:buClr>
                <a:srgbClr val="FFFFFF"/>
              </a:buClr>
              <a:buSzPts val="1400"/>
              <a:buChar char="■"/>
              <a:defRPr>
                <a:solidFill>
                  <a:srgbClr val="FFFFFF"/>
                </a:solidFill>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Caption">
  <p:cSld name="CAPTION_ONLY">
    <p:bg>
      <p:bgPr>
        <a:blipFill>
          <a:blip r:embed="rId2">
            <a:alphaModFix/>
          </a:blip>
          <a:stretch>
            <a:fillRect/>
          </a:stretch>
        </a:blipFill>
        <a:effectLst/>
      </p:bgPr>
    </p:bg>
    <p:spTree>
      <p:nvGrpSpPr>
        <p:cNvPr id="1" name="Shape 36"/>
        <p:cNvGrpSpPr/>
        <p:nvPr/>
      </p:nvGrpSpPr>
      <p:grpSpPr>
        <a:xfrm>
          <a:off x="0" y="0"/>
          <a:ext cx="0" cy="0"/>
          <a:chOff x="0" y="0"/>
          <a:chExt cx="0" cy="0"/>
        </a:xfrm>
      </p:grpSpPr>
      <p:sp>
        <p:nvSpPr>
          <p:cNvPr id="37" name="Google Shape;37;p10"/>
          <p:cNvSpPr txBox="1">
            <a:spLocks noGrp="1"/>
          </p:cNvSpPr>
          <p:nvPr>
            <p:ph type="body" idx="1"/>
          </p:nvPr>
        </p:nvSpPr>
        <p:spPr>
          <a:xfrm>
            <a:off x="2895150" y="1489800"/>
            <a:ext cx="3353700" cy="1521300"/>
          </a:xfrm>
          <a:prstGeom prst="rect">
            <a:avLst/>
          </a:prstGeom>
        </p:spPr>
        <p:txBody>
          <a:bodyPr spcFirstLastPara="1" wrap="square" lIns="91425" tIns="91425" rIns="91425" bIns="91425" anchor="ctr" anchorCtr="0">
            <a:noAutofit/>
          </a:bodyPr>
          <a:lstStyle>
            <a:lvl1pPr marL="457200" lvl="0" indent="-228600" algn="ctr">
              <a:lnSpc>
                <a:spcPct val="100000"/>
              </a:lnSpc>
              <a:spcBef>
                <a:spcPts val="0"/>
              </a:spcBef>
              <a:spcAft>
                <a:spcPts val="0"/>
              </a:spcAft>
              <a:buClr>
                <a:srgbClr val="FFFFFF"/>
              </a:buClr>
              <a:buSzPts val="1800"/>
              <a:buNone/>
              <a:defRPr>
                <a:solidFill>
                  <a:srgbClr val="FFFFFF"/>
                </a:solidFill>
              </a:defRPr>
            </a:lvl1pPr>
          </a:lstStyle>
          <a:p>
            <a:endParaRPr/>
          </a:p>
        </p:txBody>
      </p:sp>
      <p:sp>
        <p:nvSpPr>
          <p:cNvPr id="38" name="Google Shape;38;p10"/>
          <p:cNvSpPr txBox="1">
            <a:spLocks noGrp="1"/>
          </p:cNvSpPr>
          <p:nvPr>
            <p:ph type="title"/>
          </p:nvPr>
        </p:nvSpPr>
        <p:spPr>
          <a:xfrm>
            <a:off x="2250700" y="4125625"/>
            <a:ext cx="4642500" cy="475200"/>
          </a:xfrm>
          <a:prstGeom prst="rect">
            <a:avLst/>
          </a:prstGeom>
        </p:spPr>
        <p:txBody>
          <a:bodyPr spcFirstLastPara="1" wrap="square" lIns="91425" tIns="91425" rIns="91425" bIns="91425" anchor="ctr" anchorCtr="0">
            <a:noAutofit/>
          </a:bodyPr>
          <a:lstStyle>
            <a:lvl1pPr lvl="0" algn="ctr" rtl="0">
              <a:lnSpc>
                <a:spcPct val="50000"/>
              </a:lnSpc>
              <a:spcBef>
                <a:spcPts val="0"/>
              </a:spcBef>
              <a:spcAft>
                <a:spcPts val="0"/>
              </a:spcAft>
              <a:buClr>
                <a:schemeClr val="accent1"/>
              </a:buClr>
              <a:buSzPts val="5000"/>
              <a:buNone/>
              <a:defRPr sz="5000">
                <a:solidFill>
                  <a:schemeClr val="accent1"/>
                </a:solidFill>
              </a:defRPr>
            </a:lvl1pPr>
            <a:lvl2pPr lvl="1" algn="ctr" rtl="0">
              <a:spcBef>
                <a:spcPts val="0"/>
              </a:spcBef>
              <a:spcAft>
                <a:spcPts val="0"/>
              </a:spcAft>
              <a:buClr>
                <a:schemeClr val="accent1"/>
              </a:buClr>
              <a:buSzPts val="3000"/>
              <a:buNone/>
              <a:defRPr>
                <a:solidFill>
                  <a:schemeClr val="accent1"/>
                </a:solidFill>
              </a:defRPr>
            </a:lvl2pPr>
            <a:lvl3pPr lvl="2" algn="ctr" rtl="0">
              <a:spcBef>
                <a:spcPts val="0"/>
              </a:spcBef>
              <a:spcAft>
                <a:spcPts val="0"/>
              </a:spcAft>
              <a:buClr>
                <a:schemeClr val="accent1"/>
              </a:buClr>
              <a:buSzPts val="3000"/>
              <a:buNone/>
              <a:defRPr>
                <a:solidFill>
                  <a:schemeClr val="accent1"/>
                </a:solidFill>
              </a:defRPr>
            </a:lvl3pPr>
            <a:lvl4pPr lvl="3" algn="ctr" rtl="0">
              <a:spcBef>
                <a:spcPts val="0"/>
              </a:spcBef>
              <a:spcAft>
                <a:spcPts val="0"/>
              </a:spcAft>
              <a:buClr>
                <a:schemeClr val="accent1"/>
              </a:buClr>
              <a:buSzPts val="3000"/>
              <a:buNone/>
              <a:defRPr>
                <a:solidFill>
                  <a:schemeClr val="accent1"/>
                </a:solidFill>
              </a:defRPr>
            </a:lvl4pPr>
            <a:lvl5pPr lvl="4" algn="ctr" rtl="0">
              <a:spcBef>
                <a:spcPts val="0"/>
              </a:spcBef>
              <a:spcAft>
                <a:spcPts val="0"/>
              </a:spcAft>
              <a:buClr>
                <a:schemeClr val="accent1"/>
              </a:buClr>
              <a:buSzPts val="3000"/>
              <a:buNone/>
              <a:defRPr>
                <a:solidFill>
                  <a:schemeClr val="accent1"/>
                </a:solidFill>
              </a:defRPr>
            </a:lvl5pPr>
            <a:lvl6pPr lvl="5" algn="ctr" rtl="0">
              <a:spcBef>
                <a:spcPts val="0"/>
              </a:spcBef>
              <a:spcAft>
                <a:spcPts val="0"/>
              </a:spcAft>
              <a:buClr>
                <a:schemeClr val="accent1"/>
              </a:buClr>
              <a:buSzPts val="3000"/>
              <a:buNone/>
              <a:defRPr>
                <a:solidFill>
                  <a:schemeClr val="accent1"/>
                </a:solidFill>
              </a:defRPr>
            </a:lvl6pPr>
            <a:lvl7pPr lvl="6" algn="ctr" rtl="0">
              <a:spcBef>
                <a:spcPts val="0"/>
              </a:spcBef>
              <a:spcAft>
                <a:spcPts val="0"/>
              </a:spcAft>
              <a:buClr>
                <a:schemeClr val="accent1"/>
              </a:buClr>
              <a:buSzPts val="3000"/>
              <a:buNone/>
              <a:defRPr>
                <a:solidFill>
                  <a:schemeClr val="accent1"/>
                </a:solidFill>
              </a:defRPr>
            </a:lvl7pPr>
            <a:lvl8pPr lvl="7" algn="ctr" rtl="0">
              <a:spcBef>
                <a:spcPts val="0"/>
              </a:spcBef>
              <a:spcAft>
                <a:spcPts val="0"/>
              </a:spcAft>
              <a:buClr>
                <a:schemeClr val="accent1"/>
              </a:buClr>
              <a:buSzPts val="3000"/>
              <a:buNone/>
              <a:defRPr>
                <a:solidFill>
                  <a:schemeClr val="accent1"/>
                </a:solidFill>
              </a:defRPr>
            </a:lvl8pPr>
            <a:lvl9pPr lvl="8" algn="ctr" rtl="0">
              <a:spcBef>
                <a:spcPts val="0"/>
              </a:spcBef>
              <a:spcAft>
                <a:spcPts val="0"/>
              </a:spcAft>
              <a:buClr>
                <a:schemeClr val="accent1"/>
              </a:buClr>
              <a:buSzPts val="3000"/>
              <a:buNone/>
              <a:defRPr>
                <a:solidFill>
                  <a:schemeClr val="accent1"/>
                </a:solidFill>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Background">
  <p:cSld name="BLANK_1">
    <p:bg>
      <p:bgPr>
        <a:blipFill>
          <a:blip r:embed="rId2">
            <a:alphaModFix/>
          </a:blip>
          <a:stretch>
            <a:fillRect/>
          </a:stretch>
        </a:blipFill>
        <a:effectLst/>
      </p:bgPr>
    </p:bg>
    <p:spTree>
      <p:nvGrpSpPr>
        <p:cNvPr id="1" name="Shape 43"/>
        <p:cNvGrpSpPr/>
        <p:nvPr/>
      </p:nvGrpSpPr>
      <p:grpSpPr>
        <a:xfrm>
          <a:off x="0" y="0"/>
          <a:ext cx="0" cy="0"/>
          <a:chOff x="0" y="0"/>
          <a:chExt cx="0" cy="0"/>
        </a:xfrm>
      </p:grpSpPr>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able of contents">
  <p:cSld name="BLANK_1_1">
    <p:bg>
      <p:bgPr>
        <a:blipFill>
          <a:blip r:embed="rId2">
            <a:alphaModFix/>
          </a:blip>
          <a:stretch>
            <a:fillRect/>
          </a:stretch>
        </a:blipFill>
        <a:effectLst/>
      </p:bgPr>
    </p:bg>
    <p:spTree>
      <p:nvGrpSpPr>
        <p:cNvPr id="1" name="Shape 44"/>
        <p:cNvGrpSpPr/>
        <p:nvPr/>
      </p:nvGrpSpPr>
      <p:grpSpPr>
        <a:xfrm>
          <a:off x="0" y="0"/>
          <a:ext cx="0" cy="0"/>
          <a:chOff x="0" y="0"/>
          <a:chExt cx="0" cy="0"/>
        </a:xfrm>
      </p:grpSpPr>
      <p:sp>
        <p:nvSpPr>
          <p:cNvPr id="45" name="Google Shape;45;p14"/>
          <p:cNvSpPr txBox="1">
            <a:spLocks noGrp="1"/>
          </p:cNvSpPr>
          <p:nvPr>
            <p:ph type="subTitle" idx="1"/>
          </p:nvPr>
        </p:nvSpPr>
        <p:spPr>
          <a:xfrm>
            <a:off x="3077806" y="1438825"/>
            <a:ext cx="2289000" cy="401700"/>
          </a:xfrm>
          <a:prstGeom prst="rect">
            <a:avLst/>
          </a:prstGeom>
        </p:spPr>
        <p:txBody>
          <a:bodyPr spcFirstLastPara="1" wrap="square" lIns="91425" tIns="91425" rIns="91425" bIns="91425" anchor="ctr" anchorCtr="0">
            <a:noAutofit/>
          </a:bodyPr>
          <a:lstStyle>
            <a:lvl1pPr lvl="0" rtl="0">
              <a:lnSpc>
                <a:spcPct val="50000"/>
              </a:lnSpc>
              <a:spcBef>
                <a:spcPts val="0"/>
              </a:spcBef>
              <a:spcAft>
                <a:spcPts val="0"/>
              </a:spcAft>
              <a:buNone/>
              <a:defRPr sz="3500" b="1">
                <a:solidFill>
                  <a:schemeClr val="accent1"/>
                </a:solidFill>
                <a:latin typeface="Reenie Beanie"/>
                <a:ea typeface="Reenie Beanie"/>
                <a:cs typeface="Reenie Beanie"/>
                <a:sym typeface="Reenie Beanie"/>
              </a:defRPr>
            </a:lvl1pPr>
            <a:lvl2pPr lvl="1" rtl="0">
              <a:lnSpc>
                <a:spcPct val="50000"/>
              </a:lnSpc>
              <a:spcBef>
                <a:spcPts val="0"/>
              </a:spcBef>
              <a:spcAft>
                <a:spcPts val="0"/>
              </a:spcAft>
              <a:buNone/>
              <a:defRPr sz="3500" b="1">
                <a:solidFill>
                  <a:schemeClr val="accent1"/>
                </a:solidFill>
                <a:latin typeface="Reenie Beanie"/>
                <a:ea typeface="Reenie Beanie"/>
                <a:cs typeface="Reenie Beanie"/>
                <a:sym typeface="Reenie Beanie"/>
              </a:defRPr>
            </a:lvl2pPr>
            <a:lvl3pPr lvl="2" rtl="0">
              <a:lnSpc>
                <a:spcPct val="50000"/>
              </a:lnSpc>
              <a:spcBef>
                <a:spcPts val="0"/>
              </a:spcBef>
              <a:spcAft>
                <a:spcPts val="0"/>
              </a:spcAft>
              <a:buNone/>
              <a:defRPr sz="3500" b="1">
                <a:solidFill>
                  <a:schemeClr val="accent1"/>
                </a:solidFill>
                <a:latin typeface="Reenie Beanie"/>
                <a:ea typeface="Reenie Beanie"/>
                <a:cs typeface="Reenie Beanie"/>
                <a:sym typeface="Reenie Beanie"/>
              </a:defRPr>
            </a:lvl3pPr>
            <a:lvl4pPr lvl="3" rtl="0">
              <a:lnSpc>
                <a:spcPct val="50000"/>
              </a:lnSpc>
              <a:spcBef>
                <a:spcPts val="0"/>
              </a:spcBef>
              <a:spcAft>
                <a:spcPts val="0"/>
              </a:spcAft>
              <a:buNone/>
              <a:defRPr sz="3500" b="1">
                <a:solidFill>
                  <a:schemeClr val="accent1"/>
                </a:solidFill>
                <a:latin typeface="Reenie Beanie"/>
                <a:ea typeface="Reenie Beanie"/>
                <a:cs typeface="Reenie Beanie"/>
                <a:sym typeface="Reenie Beanie"/>
              </a:defRPr>
            </a:lvl4pPr>
            <a:lvl5pPr lvl="4" rtl="0">
              <a:lnSpc>
                <a:spcPct val="50000"/>
              </a:lnSpc>
              <a:spcBef>
                <a:spcPts val="0"/>
              </a:spcBef>
              <a:spcAft>
                <a:spcPts val="0"/>
              </a:spcAft>
              <a:buNone/>
              <a:defRPr sz="3500" b="1">
                <a:solidFill>
                  <a:schemeClr val="accent1"/>
                </a:solidFill>
                <a:latin typeface="Reenie Beanie"/>
                <a:ea typeface="Reenie Beanie"/>
                <a:cs typeface="Reenie Beanie"/>
                <a:sym typeface="Reenie Beanie"/>
              </a:defRPr>
            </a:lvl5pPr>
            <a:lvl6pPr lvl="5" rtl="0">
              <a:lnSpc>
                <a:spcPct val="50000"/>
              </a:lnSpc>
              <a:spcBef>
                <a:spcPts val="0"/>
              </a:spcBef>
              <a:spcAft>
                <a:spcPts val="0"/>
              </a:spcAft>
              <a:buNone/>
              <a:defRPr sz="3500" b="1">
                <a:solidFill>
                  <a:schemeClr val="accent1"/>
                </a:solidFill>
                <a:latin typeface="Reenie Beanie"/>
                <a:ea typeface="Reenie Beanie"/>
                <a:cs typeface="Reenie Beanie"/>
                <a:sym typeface="Reenie Beanie"/>
              </a:defRPr>
            </a:lvl6pPr>
            <a:lvl7pPr lvl="6" rtl="0">
              <a:lnSpc>
                <a:spcPct val="50000"/>
              </a:lnSpc>
              <a:spcBef>
                <a:spcPts val="0"/>
              </a:spcBef>
              <a:spcAft>
                <a:spcPts val="0"/>
              </a:spcAft>
              <a:buNone/>
              <a:defRPr sz="3500" b="1">
                <a:solidFill>
                  <a:schemeClr val="accent1"/>
                </a:solidFill>
                <a:latin typeface="Reenie Beanie"/>
                <a:ea typeface="Reenie Beanie"/>
                <a:cs typeface="Reenie Beanie"/>
                <a:sym typeface="Reenie Beanie"/>
              </a:defRPr>
            </a:lvl7pPr>
            <a:lvl8pPr lvl="7" rtl="0">
              <a:lnSpc>
                <a:spcPct val="50000"/>
              </a:lnSpc>
              <a:spcBef>
                <a:spcPts val="0"/>
              </a:spcBef>
              <a:spcAft>
                <a:spcPts val="0"/>
              </a:spcAft>
              <a:buNone/>
              <a:defRPr sz="3500" b="1">
                <a:solidFill>
                  <a:schemeClr val="accent1"/>
                </a:solidFill>
                <a:latin typeface="Reenie Beanie"/>
                <a:ea typeface="Reenie Beanie"/>
                <a:cs typeface="Reenie Beanie"/>
                <a:sym typeface="Reenie Beanie"/>
              </a:defRPr>
            </a:lvl8pPr>
            <a:lvl9pPr lvl="8" rtl="0">
              <a:lnSpc>
                <a:spcPct val="50000"/>
              </a:lnSpc>
              <a:spcBef>
                <a:spcPts val="0"/>
              </a:spcBef>
              <a:spcAft>
                <a:spcPts val="0"/>
              </a:spcAft>
              <a:buNone/>
              <a:defRPr sz="3500" b="1">
                <a:solidFill>
                  <a:schemeClr val="accent1"/>
                </a:solidFill>
                <a:latin typeface="Reenie Beanie"/>
                <a:ea typeface="Reenie Beanie"/>
                <a:cs typeface="Reenie Beanie"/>
                <a:sym typeface="Reenie Beanie"/>
              </a:defRPr>
            </a:lvl9pPr>
          </a:lstStyle>
          <a:p>
            <a:endParaRPr/>
          </a:p>
        </p:txBody>
      </p:sp>
      <p:sp>
        <p:nvSpPr>
          <p:cNvPr id="46" name="Google Shape;46;p14"/>
          <p:cNvSpPr txBox="1">
            <a:spLocks noGrp="1"/>
          </p:cNvSpPr>
          <p:nvPr>
            <p:ph type="subTitle" idx="2"/>
          </p:nvPr>
        </p:nvSpPr>
        <p:spPr>
          <a:xfrm>
            <a:off x="3077806" y="1840325"/>
            <a:ext cx="2289000" cy="66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solidFill>
                  <a:schemeClr val="accent1"/>
                </a:solidFill>
              </a:defRPr>
            </a:lvl1pPr>
            <a:lvl2pPr lvl="1" rtl="0">
              <a:lnSpc>
                <a:spcPct val="100000"/>
              </a:lnSpc>
              <a:spcBef>
                <a:spcPts val="0"/>
              </a:spcBef>
              <a:spcAft>
                <a:spcPts val="0"/>
              </a:spcAft>
              <a:buNone/>
              <a:defRPr sz="1400">
                <a:solidFill>
                  <a:schemeClr val="accent1"/>
                </a:solidFill>
              </a:defRPr>
            </a:lvl2pPr>
            <a:lvl3pPr lvl="2" rtl="0">
              <a:lnSpc>
                <a:spcPct val="100000"/>
              </a:lnSpc>
              <a:spcBef>
                <a:spcPts val="0"/>
              </a:spcBef>
              <a:spcAft>
                <a:spcPts val="0"/>
              </a:spcAft>
              <a:buNone/>
              <a:defRPr sz="1400">
                <a:solidFill>
                  <a:schemeClr val="accent1"/>
                </a:solidFill>
              </a:defRPr>
            </a:lvl3pPr>
            <a:lvl4pPr lvl="3" rtl="0">
              <a:lnSpc>
                <a:spcPct val="100000"/>
              </a:lnSpc>
              <a:spcBef>
                <a:spcPts val="0"/>
              </a:spcBef>
              <a:spcAft>
                <a:spcPts val="0"/>
              </a:spcAft>
              <a:buNone/>
              <a:defRPr sz="1400">
                <a:solidFill>
                  <a:schemeClr val="accent1"/>
                </a:solidFill>
              </a:defRPr>
            </a:lvl4pPr>
            <a:lvl5pPr lvl="4" rtl="0">
              <a:lnSpc>
                <a:spcPct val="100000"/>
              </a:lnSpc>
              <a:spcBef>
                <a:spcPts val="0"/>
              </a:spcBef>
              <a:spcAft>
                <a:spcPts val="0"/>
              </a:spcAft>
              <a:buNone/>
              <a:defRPr sz="1400">
                <a:solidFill>
                  <a:schemeClr val="accent1"/>
                </a:solidFill>
              </a:defRPr>
            </a:lvl5pPr>
            <a:lvl6pPr lvl="5" rtl="0">
              <a:lnSpc>
                <a:spcPct val="100000"/>
              </a:lnSpc>
              <a:spcBef>
                <a:spcPts val="0"/>
              </a:spcBef>
              <a:spcAft>
                <a:spcPts val="0"/>
              </a:spcAft>
              <a:buNone/>
              <a:defRPr sz="1400">
                <a:solidFill>
                  <a:schemeClr val="accent1"/>
                </a:solidFill>
              </a:defRPr>
            </a:lvl6pPr>
            <a:lvl7pPr lvl="6" rtl="0">
              <a:lnSpc>
                <a:spcPct val="100000"/>
              </a:lnSpc>
              <a:spcBef>
                <a:spcPts val="0"/>
              </a:spcBef>
              <a:spcAft>
                <a:spcPts val="0"/>
              </a:spcAft>
              <a:buNone/>
              <a:defRPr sz="1400">
                <a:solidFill>
                  <a:schemeClr val="accent1"/>
                </a:solidFill>
              </a:defRPr>
            </a:lvl7pPr>
            <a:lvl8pPr lvl="7" rtl="0">
              <a:lnSpc>
                <a:spcPct val="100000"/>
              </a:lnSpc>
              <a:spcBef>
                <a:spcPts val="0"/>
              </a:spcBef>
              <a:spcAft>
                <a:spcPts val="0"/>
              </a:spcAft>
              <a:buNone/>
              <a:defRPr sz="1400">
                <a:solidFill>
                  <a:schemeClr val="accent1"/>
                </a:solidFill>
              </a:defRPr>
            </a:lvl8pPr>
            <a:lvl9pPr lvl="8" rtl="0">
              <a:lnSpc>
                <a:spcPct val="100000"/>
              </a:lnSpc>
              <a:spcBef>
                <a:spcPts val="0"/>
              </a:spcBef>
              <a:spcAft>
                <a:spcPts val="0"/>
              </a:spcAft>
              <a:buNone/>
              <a:defRPr sz="1400">
                <a:solidFill>
                  <a:schemeClr val="accent1"/>
                </a:solidFill>
              </a:defRPr>
            </a:lvl9pPr>
          </a:lstStyle>
          <a:p>
            <a:endParaRPr/>
          </a:p>
        </p:txBody>
      </p:sp>
      <p:sp>
        <p:nvSpPr>
          <p:cNvPr id="47" name="Google Shape;47;p14"/>
          <p:cNvSpPr txBox="1">
            <a:spLocks noGrp="1"/>
          </p:cNvSpPr>
          <p:nvPr>
            <p:ph type="title" hasCustomPrompt="1"/>
          </p:nvPr>
        </p:nvSpPr>
        <p:spPr>
          <a:xfrm>
            <a:off x="3050300" y="656975"/>
            <a:ext cx="2316600" cy="6207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1"/>
              </a:buClr>
              <a:buSzPts val="8000"/>
              <a:buNone/>
              <a:defRPr sz="8000">
                <a:solidFill>
                  <a:schemeClr val="accent1"/>
                </a:solidFill>
              </a:defRPr>
            </a:lvl1pPr>
            <a:lvl2pPr lvl="1" rtl="0">
              <a:spcBef>
                <a:spcPts val="0"/>
              </a:spcBef>
              <a:spcAft>
                <a:spcPts val="0"/>
              </a:spcAft>
              <a:buClr>
                <a:schemeClr val="accent1"/>
              </a:buClr>
              <a:buSzPts val="8000"/>
              <a:buNone/>
              <a:defRPr sz="8000">
                <a:solidFill>
                  <a:schemeClr val="accent1"/>
                </a:solidFill>
              </a:defRPr>
            </a:lvl2pPr>
            <a:lvl3pPr lvl="2" rtl="0">
              <a:spcBef>
                <a:spcPts val="0"/>
              </a:spcBef>
              <a:spcAft>
                <a:spcPts val="0"/>
              </a:spcAft>
              <a:buClr>
                <a:schemeClr val="accent1"/>
              </a:buClr>
              <a:buSzPts val="8000"/>
              <a:buNone/>
              <a:defRPr sz="8000">
                <a:solidFill>
                  <a:schemeClr val="accent1"/>
                </a:solidFill>
              </a:defRPr>
            </a:lvl3pPr>
            <a:lvl4pPr lvl="3" rtl="0">
              <a:spcBef>
                <a:spcPts val="0"/>
              </a:spcBef>
              <a:spcAft>
                <a:spcPts val="0"/>
              </a:spcAft>
              <a:buClr>
                <a:schemeClr val="accent1"/>
              </a:buClr>
              <a:buSzPts val="8000"/>
              <a:buNone/>
              <a:defRPr sz="8000">
                <a:solidFill>
                  <a:schemeClr val="accent1"/>
                </a:solidFill>
              </a:defRPr>
            </a:lvl4pPr>
            <a:lvl5pPr lvl="4" rtl="0">
              <a:spcBef>
                <a:spcPts val="0"/>
              </a:spcBef>
              <a:spcAft>
                <a:spcPts val="0"/>
              </a:spcAft>
              <a:buClr>
                <a:schemeClr val="accent1"/>
              </a:buClr>
              <a:buSzPts val="8000"/>
              <a:buNone/>
              <a:defRPr sz="8000">
                <a:solidFill>
                  <a:schemeClr val="accent1"/>
                </a:solidFill>
              </a:defRPr>
            </a:lvl5pPr>
            <a:lvl6pPr lvl="5" rtl="0">
              <a:spcBef>
                <a:spcPts val="0"/>
              </a:spcBef>
              <a:spcAft>
                <a:spcPts val="0"/>
              </a:spcAft>
              <a:buClr>
                <a:schemeClr val="accent1"/>
              </a:buClr>
              <a:buSzPts val="8000"/>
              <a:buNone/>
              <a:defRPr sz="8000">
                <a:solidFill>
                  <a:schemeClr val="accent1"/>
                </a:solidFill>
              </a:defRPr>
            </a:lvl6pPr>
            <a:lvl7pPr lvl="6" rtl="0">
              <a:spcBef>
                <a:spcPts val="0"/>
              </a:spcBef>
              <a:spcAft>
                <a:spcPts val="0"/>
              </a:spcAft>
              <a:buClr>
                <a:schemeClr val="accent1"/>
              </a:buClr>
              <a:buSzPts val="8000"/>
              <a:buNone/>
              <a:defRPr sz="8000">
                <a:solidFill>
                  <a:schemeClr val="accent1"/>
                </a:solidFill>
              </a:defRPr>
            </a:lvl7pPr>
            <a:lvl8pPr lvl="7" rtl="0">
              <a:spcBef>
                <a:spcPts val="0"/>
              </a:spcBef>
              <a:spcAft>
                <a:spcPts val="0"/>
              </a:spcAft>
              <a:buClr>
                <a:schemeClr val="accent1"/>
              </a:buClr>
              <a:buSzPts val="8000"/>
              <a:buNone/>
              <a:defRPr sz="8000">
                <a:solidFill>
                  <a:schemeClr val="accent1"/>
                </a:solidFill>
              </a:defRPr>
            </a:lvl8pPr>
            <a:lvl9pPr lvl="8" rtl="0">
              <a:spcBef>
                <a:spcPts val="0"/>
              </a:spcBef>
              <a:spcAft>
                <a:spcPts val="0"/>
              </a:spcAft>
              <a:buClr>
                <a:schemeClr val="accent1"/>
              </a:buClr>
              <a:buSzPts val="8000"/>
              <a:buNone/>
              <a:defRPr sz="8000">
                <a:solidFill>
                  <a:schemeClr val="accent1"/>
                </a:solidFill>
              </a:defRPr>
            </a:lvl9pPr>
          </a:lstStyle>
          <a:p>
            <a:r>
              <a:t>xx%</a:t>
            </a:r>
          </a:p>
        </p:txBody>
      </p:sp>
      <p:sp>
        <p:nvSpPr>
          <p:cNvPr id="48" name="Google Shape;48;p14"/>
          <p:cNvSpPr txBox="1">
            <a:spLocks noGrp="1"/>
          </p:cNvSpPr>
          <p:nvPr>
            <p:ph type="subTitle" idx="3"/>
          </p:nvPr>
        </p:nvSpPr>
        <p:spPr>
          <a:xfrm>
            <a:off x="6161807" y="1438825"/>
            <a:ext cx="2289300" cy="401700"/>
          </a:xfrm>
          <a:prstGeom prst="rect">
            <a:avLst/>
          </a:prstGeom>
        </p:spPr>
        <p:txBody>
          <a:bodyPr spcFirstLastPara="1" wrap="square" lIns="91425" tIns="91425" rIns="91425" bIns="91425" anchor="ctr" anchorCtr="0">
            <a:noAutofit/>
          </a:bodyPr>
          <a:lstStyle>
            <a:lvl1pPr lvl="0" rtl="0">
              <a:lnSpc>
                <a:spcPct val="50000"/>
              </a:lnSpc>
              <a:spcBef>
                <a:spcPts val="0"/>
              </a:spcBef>
              <a:spcAft>
                <a:spcPts val="0"/>
              </a:spcAft>
              <a:buNone/>
              <a:defRPr sz="3500" b="1">
                <a:solidFill>
                  <a:schemeClr val="accent1"/>
                </a:solidFill>
                <a:latin typeface="Reenie Beanie"/>
                <a:ea typeface="Reenie Beanie"/>
                <a:cs typeface="Reenie Beanie"/>
                <a:sym typeface="Reenie Beanie"/>
              </a:defRPr>
            </a:lvl1pPr>
            <a:lvl2pPr lvl="1" rtl="0">
              <a:lnSpc>
                <a:spcPct val="50000"/>
              </a:lnSpc>
              <a:spcBef>
                <a:spcPts val="0"/>
              </a:spcBef>
              <a:spcAft>
                <a:spcPts val="0"/>
              </a:spcAft>
              <a:buNone/>
              <a:defRPr sz="3500" b="1">
                <a:solidFill>
                  <a:schemeClr val="accent1"/>
                </a:solidFill>
                <a:latin typeface="Reenie Beanie"/>
                <a:ea typeface="Reenie Beanie"/>
                <a:cs typeface="Reenie Beanie"/>
                <a:sym typeface="Reenie Beanie"/>
              </a:defRPr>
            </a:lvl2pPr>
            <a:lvl3pPr lvl="2" rtl="0">
              <a:lnSpc>
                <a:spcPct val="50000"/>
              </a:lnSpc>
              <a:spcBef>
                <a:spcPts val="0"/>
              </a:spcBef>
              <a:spcAft>
                <a:spcPts val="0"/>
              </a:spcAft>
              <a:buNone/>
              <a:defRPr sz="3500" b="1">
                <a:solidFill>
                  <a:schemeClr val="accent1"/>
                </a:solidFill>
                <a:latin typeface="Reenie Beanie"/>
                <a:ea typeface="Reenie Beanie"/>
                <a:cs typeface="Reenie Beanie"/>
                <a:sym typeface="Reenie Beanie"/>
              </a:defRPr>
            </a:lvl3pPr>
            <a:lvl4pPr lvl="3" rtl="0">
              <a:lnSpc>
                <a:spcPct val="50000"/>
              </a:lnSpc>
              <a:spcBef>
                <a:spcPts val="0"/>
              </a:spcBef>
              <a:spcAft>
                <a:spcPts val="0"/>
              </a:spcAft>
              <a:buNone/>
              <a:defRPr sz="3500" b="1">
                <a:solidFill>
                  <a:schemeClr val="accent1"/>
                </a:solidFill>
                <a:latin typeface="Reenie Beanie"/>
                <a:ea typeface="Reenie Beanie"/>
                <a:cs typeface="Reenie Beanie"/>
                <a:sym typeface="Reenie Beanie"/>
              </a:defRPr>
            </a:lvl4pPr>
            <a:lvl5pPr lvl="4" rtl="0">
              <a:lnSpc>
                <a:spcPct val="50000"/>
              </a:lnSpc>
              <a:spcBef>
                <a:spcPts val="0"/>
              </a:spcBef>
              <a:spcAft>
                <a:spcPts val="0"/>
              </a:spcAft>
              <a:buNone/>
              <a:defRPr sz="3500" b="1">
                <a:solidFill>
                  <a:schemeClr val="accent1"/>
                </a:solidFill>
                <a:latin typeface="Reenie Beanie"/>
                <a:ea typeface="Reenie Beanie"/>
                <a:cs typeface="Reenie Beanie"/>
                <a:sym typeface="Reenie Beanie"/>
              </a:defRPr>
            </a:lvl5pPr>
            <a:lvl6pPr lvl="5" rtl="0">
              <a:lnSpc>
                <a:spcPct val="50000"/>
              </a:lnSpc>
              <a:spcBef>
                <a:spcPts val="0"/>
              </a:spcBef>
              <a:spcAft>
                <a:spcPts val="0"/>
              </a:spcAft>
              <a:buNone/>
              <a:defRPr sz="3500" b="1">
                <a:solidFill>
                  <a:schemeClr val="accent1"/>
                </a:solidFill>
                <a:latin typeface="Reenie Beanie"/>
                <a:ea typeface="Reenie Beanie"/>
                <a:cs typeface="Reenie Beanie"/>
                <a:sym typeface="Reenie Beanie"/>
              </a:defRPr>
            </a:lvl6pPr>
            <a:lvl7pPr lvl="6" rtl="0">
              <a:lnSpc>
                <a:spcPct val="50000"/>
              </a:lnSpc>
              <a:spcBef>
                <a:spcPts val="0"/>
              </a:spcBef>
              <a:spcAft>
                <a:spcPts val="0"/>
              </a:spcAft>
              <a:buNone/>
              <a:defRPr sz="3500" b="1">
                <a:solidFill>
                  <a:schemeClr val="accent1"/>
                </a:solidFill>
                <a:latin typeface="Reenie Beanie"/>
                <a:ea typeface="Reenie Beanie"/>
                <a:cs typeface="Reenie Beanie"/>
                <a:sym typeface="Reenie Beanie"/>
              </a:defRPr>
            </a:lvl7pPr>
            <a:lvl8pPr lvl="7" rtl="0">
              <a:lnSpc>
                <a:spcPct val="50000"/>
              </a:lnSpc>
              <a:spcBef>
                <a:spcPts val="0"/>
              </a:spcBef>
              <a:spcAft>
                <a:spcPts val="0"/>
              </a:spcAft>
              <a:buNone/>
              <a:defRPr sz="3500" b="1">
                <a:solidFill>
                  <a:schemeClr val="accent1"/>
                </a:solidFill>
                <a:latin typeface="Reenie Beanie"/>
                <a:ea typeface="Reenie Beanie"/>
                <a:cs typeface="Reenie Beanie"/>
                <a:sym typeface="Reenie Beanie"/>
              </a:defRPr>
            </a:lvl8pPr>
            <a:lvl9pPr lvl="8" rtl="0">
              <a:lnSpc>
                <a:spcPct val="50000"/>
              </a:lnSpc>
              <a:spcBef>
                <a:spcPts val="0"/>
              </a:spcBef>
              <a:spcAft>
                <a:spcPts val="0"/>
              </a:spcAft>
              <a:buNone/>
              <a:defRPr sz="3500" b="1">
                <a:solidFill>
                  <a:schemeClr val="accent1"/>
                </a:solidFill>
                <a:latin typeface="Reenie Beanie"/>
                <a:ea typeface="Reenie Beanie"/>
                <a:cs typeface="Reenie Beanie"/>
                <a:sym typeface="Reenie Beanie"/>
              </a:defRPr>
            </a:lvl9pPr>
          </a:lstStyle>
          <a:p>
            <a:endParaRPr/>
          </a:p>
        </p:txBody>
      </p:sp>
      <p:sp>
        <p:nvSpPr>
          <p:cNvPr id="49" name="Google Shape;49;p14"/>
          <p:cNvSpPr txBox="1">
            <a:spLocks noGrp="1"/>
          </p:cNvSpPr>
          <p:nvPr>
            <p:ph type="subTitle" idx="4"/>
          </p:nvPr>
        </p:nvSpPr>
        <p:spPr>
          <a:xfrm>
            <a:off x="6161807" y="1840325"/>
            <a:ext cx="2289300" cy="66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solidFill>
                  <a:schemeClr val="accent1"/>
                </a:solidFill>
              </a:defRPr>
            </a:lvl1pPr>
            <a:lvl2pPr lvl="1" rtl="0">
              <a:lnSpc>
                <a:spcPct val="100000"/>
              </a:lnSpc>
              <a:spcBef>
                <a:spcPts val="0"/>
              </a:spcBef>
              <a:spcAft>
                <a:spcPts val="0"/>
              </a:spcAft>
              <a:buNone/>
              <a:defRPr sz="1400">
                <a:solidFill>
                  <a:schemeClr val="accent1"/>
                </a:solidFill>
              </a:defRPr>
            </a:lvl2pPr>
            <a:lvl3pPr lvl="2" rtl="0">
              <a:lnSpc>
                <a:spcPct val="100000"/>
              </a:lnSpc>
              <a:spcBef>
                <a:spcPts val="0"/>
              </a:spcBef>
              <a:spcAft>
                <a:spcPts val="0"/>
              </a:spcAft>
              <a:buNone/>
              <a:defRPr sz="1400">
                <a:solidFill>
                  <a:schemeClr val="accent1"/>
                </a:solidFill>
              </a:defRPr>
            </a:lvl3pPr>
            <a:lvl4pPr lvl="3" rtl="0">
              <a:lnSpc>
                <a:spcPct val="100000"/>
              </a:lnSpc>
              <a:spcBef>
                <a:spcPts val="0"/>
              </a:spcBef>
              <a:spcAft>
                <a:spcPts val="0"/>
              </a:spcAft>
              <a:buNone/>
              <a:defRPr sz="1400">
                <a:solidFill>
                  <a:schemeClr val="accent1"/>
                </a:solidFill>
              </a:defRPr>
            </a:lvl4pPr>
            <a:lvl5pPr lvl="4" rtl="0">
              <a:lnSpc>
                <a:spcPct val="100000"/>
              </a:lnSpc>
              <a:spcBef>
                <a:spcPts val="0"/>
              </a:spcBef>
              <a:spcAft>
                <a:spcPts val="0"/>
              </a:spcAft>
              <a:buNone/>
              <a:defRPr sz="1400">
                <a:solidFill>
                  <a:schemeClr val="accent1"/>
                </a:solidFill>
              </a:defRPr>
            </a:lvl5pPr>
            <a:lvl6pPr lvl="5" rtl="0">
              <a:lnSpc>
                <a:spcPct val="100000"/>
              </a:lnSpc>
              <a:spcBef>
                <a:spcPts val="0"/>
              </a:spcBef>
              <a:spcAft>
                <a:spcPts val="0"/>
              </a:spcAft>
              <a:buNone/>
              <a:defRPr sz="1400">
                <a:solidFill>
                  <a:schemeClr val="accent1"/>
                </a:solidFill>
              </a:defRPr>
            </a:lvl6pPr>
            <a:lvl7pPr lvl="6" rtl="0">
              <a:lnSpc>
                <a:spcPct val="100000"/>
              </a:lnSpc>
              <a:spcBef>
                <a:spcPts val="0"/>
              </a:spcBef>
              <a:spcAft>
                <a:spcPts val="0"/>
              </a:spcAft>
              <a:buNone/>
              <a:defRPr sz="1400">
                <a:solidFill>
                  <a:schemeClr val="accent1"/>
                </a:solidFill>
              </a:defRPr>
            </a:lvl7pPr>
            <a:lvl8pPr lvl="7" rtl="0">
              <a:lnSpc>
                <a:spcPct val="100000"/>
              </a:lnSpc>
              <a:spcBef>
                <a:spcPts val="0"/>
              </a:spcBef>
              <a:spcAft>
                <a:spcPts val="0"/>
              </a:spcAft>
              <a:buNone/>
              <a:defRPr sz="1400">
                <a:solidFill>
                  <a:schemeClr val="accent1"/>
                </a:solidFill>
              </a:defRPr>
            </a:lvl8pPr>
            <a:lvl9pPr lvl="8" rtl="0">
              <a:lnSpc>
                <a:spcPct val="100000"/>
              </a:lnSpc>
              <a:spcBef>
                <a:spcPts val="0"/>
              </a:spcBef>
              <a:spcAft>
                <a:spcPts val="0"/>
              </a:spcAft>
              <a:buNone/>
              <a:defRPr sz="1400">
                <a:solidFill>
                  <a:schemeClr val="accent1"/>
                </a:solidFill>
              </a:defRPr>
            </a:lvl9pPr>
          </a:lstStyle>
          <a:p>
            <a:endParaRPr/>
          </a:p>
        </p:txBody>
      </p:sp>
      <p:sp>
        <p:nvSpPr>
          <p:cNvPr id="50" name="Google Shape;50;p14"/>
          <p:cNvSpPr txBox="1">
            <a:spLocks noGrp="1"/>
          </p:cNvSpPr>
          <p:nvPr>
            <p:ph type="title" idx="5" hasCustomPrompt="1"/>
          </p:nvPr>
        </p:nvSpPr>
        <p:spPr>
          <a:xfrm>
            <a:off x="6134300" y="656975"/>
            <a:ext cx="2316600" cy="6207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1"/>
              </a:buClr>
              <a:buSzPts val="8000"/>
              <a:buNone/>
              <a:defRPr sz="8000">
                <a:solidFill>
                  <a:schemeClr val="accent1"/>
                </a:solidFill>
              </a:defRPr>
            </a:lvl1pPr>
            <a:lvl2pPr lvl="1" rtl="0">
              <a:spcBef>
                <a:spcPts val="0"/>
              </a:spcBef>
              <a:spcAft>
                <a:spcPts val="0"/>
              </a:spcAft>
              <a:buClr>
                <a:schemeClr val="accent1"/>
              </a:buClr>
              <a:buSzPts val="8000"/>
              <a:buNone/>
              <a:defRPr sz="8000">
                <a:solidFill>
                  <a:schemeClr val="accent1"/>
                </a:solidFill>
              </a:defRPr>
            </a:lvl2pPr>
            <a:lvl3pPr lvl="2" rtl="0">
              <a:spcBef>
                <a:spcPts val="0"/>
              </a:spcBef>
              <a:spcAft>
                <a:spcPts val="0"/>
              </a:spcAft>
              <a:buClr>
                <a:schemeClr val="accent1"/>
              </a:buClr>
              <a:buSzPts val="8000"/>
              <a:buNone/>
              <a:defRPr sz="8000">
                <a:solidFill>
                  <a:schemeClr val="accent1"/>
                </a:solidFill>
              </a:defRPr>
            </a:lvl3pPr>
            <a:lvl4pPr lvl="3" rtl="0">
              <a:spcBef>
                <a:spcPts val="0"/>
              </a:spcBef>
              <a:spcAft>
                <a:spcPts val="0"/>
              </a:spcAft>
              <a:buClr>
                <a:schemeClr val="accent1"/>
              </a:buClr>
              <a:buSzPts val="8000"/>
              <a:buNone/>
              <a:defRPr sz="8000">
                <a:solidFill>
                  <a:schemeClr val="accent1"/>
                </a:solidFill>
              </a:defRPr>
            </a:lvl4pPr>
            <a:lvl5pPr lvl="4" rtl="0">
              <a:spcBef>
                <a:spcPts val="0"/>
              </a:spcBef>
              <a:spcAft>
                <a:spcPts val="0"/>
              </a:spcAft>
              <a:buClr>
                <a:schemeClr val="accent1"/>
              </a:buClr>
              <a:buSzPts val="8000"/>
              <a:buNone/>
              <a:defRPr sz="8000">
                <a:solidFill>
                  <a:schemeClr val="accent1"/>
                </a:solidFill>
              </a:defRPr>
            </a:lvl5pPr>
            <a:lvl6pPr lvl="5" rtl="0">
              <a:spcBef>
                <a:spcPts val="0"/>
              </a:spcBef>
              <a:spcAft>
                <a:spcPts val="0"/>
              </a:spcAft>
              <a:buClr>
                <a:schemeClr val="accent1"/>
              </a:buClr>
              <a:buSzPts val="8000"/>
              <a:buNone/>
              <a:defRPr sz="8000">
                <a:solidFill>
                  <a:schemeClr val="accent1"/>
                </a:solidFill>
              </a:defRPr>
            </a:lvl6pPr>
            <a:lvl7pPr lvl="6" rtl="0">
              <a:spcBef>
                <a:spcPts val="0"/>
              </a:spcBef>
              <a:spcAft>
                <a:spcPts val="0"/>
              </a:spcAft>
              <a:buClr>
                <a:schemeClr val="accent1"/>
              </a:buClr>
              <a:buSzPts val="8000"/>
              <a:buNone/>
              <a:defRPr sz="8000">
                <a:solidFill>
                  <a:schemeClr val="accent1"/>
                </a:solidFill>
              </a:defRPr>
            </a:lvl7pPr>
            <a:lvl8pPr lvl="7" rtl="0">
              <a:spcBef>
                <a:spcPts val="0"/>
              </a:spcBef>
              <a:spcAft>
                <a:spcPts val="0"/>
              </a:spcAft>
              <a:buClr>
                <a:schemeClr val="accent1"/>
              </a:buClr>
              <a:buSzPts val="8000"/>
              <a:buNone/>
              <a:defRPr sz="8000">
                <a:solidFill>
                  <a:schemeClr val="accent1"/>
                </a:solidFill>
              </a:defRPr>
            </a:lvl8pPr>
            <a:lvl9pPr lvl="8" rtl="0">
              <a:spcBef>
                <a:spcPts val="0"/>
              </a:spcBef>
              <a:spcAft>
                <a:spcPts val="0"/>
              </a:spcAft>
              <a:buClr>
                <a:schemeClr val="accent1"/>
              </a:buClr>
              <a:buSzPts val="8000"/>
              <a:buNone/>
              <a:defRPr sz="8000">
                <a:solidFill>
                  <a:schemeClr val="accent1"/>
                </a:solidFill>
              </a:defRPr>
            </a:lvl9pPr>
          </a:lstStyle>
          <a:p>
            <a:r>
              <a:t>xx%</a:t>
            </a:r>
          </a:p>
        </p:txBody>
      </p:sp>
      <p:sp>
        <p:nvSpPr>
          <p:cNvPr id="51" name="Google Shape;51;p14"/>
          <p:cNvSpPr txBox="1">
            <a:spLocks noGrp="1"/>
          </p:cNvSpPr>
          <p:nvPr>
            <p:ph type="subTitle" idx="6"/>
          </p:nvPr>
        </p:nvSpPr>
        <p:spPr>
          <a:xfrm>
            <a:off x="3077806" y="3415425"/>
            <a:ext cx="2289000" cy="401700"/>
          </a:xfrm>
          <a:prstGeom prst="rect">
            <a:avLst/>
          </a:prstGeom>
        </p:spPr>
        <p:txBody>
          <a:bodyPr spcFirstLastPara="1" wrap="square" lIns="91425" tIns="91425" rIns="91425" bIns="91425" anchor="ctr" anchorCtr="0">
            <a:noAutofit/>
          </a:bodyPr>
          <a:lstStyle>
            <a:lvl1pPr lvl="0" rtl="0">
              <a:lnSpc>
                <a:spcPct val="50000"/>
              </a:lnSpc>
              <a:spcBef>
                <a:spcPts val="0"/>
              </a:spcBef>
              <a:spcAft>
                <a:spcPts val="0"/>
              </a:spcAft>
              <a:buNone/>
              <a:defRPr sz="3500" b="1">
                <a:solidFill>
                  <a:schemeClr val="accent1"/>
                </a:solidFill>
                <a:latin typeface="Reenie Beanie"/>
                <a:ea typeface="Reenie Beanie"/>
                <a:cs typeface="Reenie Beanie"/>
                <a:sym typeface="Reenie Beanie"/>
              </a:defRPr>
            </a:lvl1pPr>
            <a:lvl2pPr lvl="1" rtl="0">
              <a:lnSpc>
                <a:spcPct val="50000"/>
              </a:lnSpc>
              <a:spcBef>
                <a:spcPts val="0"/>
              </a:spcBef>
              <a:spcAft>
                <a:spcPts val="0"/>
              </a:spcAft>
              <a:buNone/>
              <a:defRPr sz="3500" b="1">
                <a:solidFill>
                  <a:schemeClr val="accent1"/>
                </a:solidFill>
                <a:latin typeface="Reenie Beanie"/>
                <a:ea typeface="Reenie Beanie"/>
                <a:cs typeface="Reenie Beanie"/>
                <a:sym typeface="Reenie Beanie"/>
              </a:defRPr>
            </a:lvl2pPr>
            <a:lvl3pPr lvl="2" rtl="0">
              <a:lnSpc>
                <a:spcPct val="50000"/>
              </a:lnSpc>
              <a:spcBef>
                <a:spcPts val="0"/>
              </a:spcBef>
              <a:spcAft>
                <a:spcPts val="0"/>
              </a:spcAft>
              <a:buNone/>
              <a:defRPr sz="3500" b="1">
                <a:solidFill>
                  <a:schemeClr val="accent1"/>
                </a:solidFill>
                <a:latin typeface="Reenie Beanie"/>
                <a:ea typeface="Reenie Beanie"/>
                <a:cs typeface="Reenie Beanie"/>
                <a:sym typeface="Reenie Beanie"/>
              </a:defRPr>
            </a:lvl3pPr>
            <a:lvl4pPr lvl="3" rtl="0">
              <a:lnSpc>
                <a:spcPct val="50000"/>
              </a:lnSpc>
              <a:spcBef>
                <a:spcPts val="0"/>
              </a:spcBef>
              <a:spcAft>
                <a:spcPts val="0"/>
              </a:spcAft>
              <a:buNone/>
              <a:defRPr sz="3500" b="1">
                <a:solidFill>
                  <a:schemeClr val="accent1"/>
                </a:solidFill>
                <a:latin typeface="Reenie Beanie"/>
                <a:ea typeface="Reenie Beanie"/>
                <a:cs typeface="Reenie Beanie"/>
                <a:sym typeface="Reenie Beanie"/>
              </a:defRPr>
            </a:lvl4pPr>
            <a:lvl5pPr lvl="4" rtl="0">
              <a:lnSpc>
                <a:spcPct val="50000"/>
              </a:lnSpc>
              <a:spcBef>
                <a:spcPts val="0"/>
              </a:spcBef>
              <a:spcAft>
                <a:spcPts val="0"/>
              </a:spcAft>
              <a:buNone/>
              <a:defRPr sz="3500" b="1">
                <a:solidFill>
                  <a:schemeClr val="accent1"/>
                </a:solidFill>
                <a:latin typeface="Reenie Beanie"/>
                <a:ea typeface="Reenie Beanie"/>
                <a:cs typeface="Reenie Beanie"/>
                <a:sym typeface="Reenie Beanie"/>
              </a:defRPr>
            </a:lvl5pPr>
            <a:lvl6pPr lvl="5" rtl="0">
              <a:lnSpc>
                <a:spcPct val="50000"/>
              </a:lnSpc>
              <a:spcBef>
                <a:spcPts val="0"/>
              </a:spcBef>
              <a:spcAft>
                <a:spcPts val="0"/>
              </a:spcAft>
              <a:buNone/>
              <a:defRPr sz="3500" b="1">
                <a:solidFill>
                  <a:schemeClr val="accent1"/>
                </a:solidFill>
                <a:latin typeface="Reenie Beanie"/>
                <a:ea typeface="Reenie Beanie"/>
                <a:cs typeface="Reenie Beanie"/>
                <a:sym typeface="Reenie Beanie"/>
              </a:defRPr>
            </a:lvl6pPr>
            <a:lvl7pPr lvl="6" rtl="0">
              <a:lnSpc>
                <a:spcPct val="50000"/>
              </a:lnSpc>
              <a:spcBef>
                <a:spcPts val="0"/>
              </a:spcBef>
              <a:spcAft>
                <a:spcPts val="0"/>
              </a:spcAft>
              <a:buNone/>
              <a:defRPr sz="3500" b="1">
                <a:solidFill>
                  <a:schemeClr val="accent1"/>
                </a:solidFill>
                <a:latin typeface="Reenie Beanie"/>
                <a:ea typeface="Reenie Beanie"/>
                <a:cs typeface="Reenie Beanie"/>
                <a:sym typeface="Reenie Beanie"/>
              </a:defRPr>
            </a:lvl7pPr>
            <a:lvl8pPr lvl="7" rtl="0">
              <a:lnSpc>
                <a:spcPct val="50000"/>
              </a:lnSpc>
              <a:spcBef>
                <a:spcPts val="0"/>
              </a:spcBef>
              <a:spcAft>
                <a:spcPts val="0"/>
              </a:spcAft>
              <a:buNone/>
              <a:defRPr sz="3500" b="1">
                <a:solidFill>
                  <a:schemeClr val="accent1"/>
                </a:solidFill>
                <a:latin typeface="Reenie Beanie"/>
                <a:ea typeface="Reenie Beanie"/>
                <a:cs typeface="Reenie Beanie"/>
                <a:sym typeface="Reenie Beanie"/>
              </a:defRPr>
            </a:lvl8pPr>
            <a:lvl9pPr lvl="8" rtl="0">
              <a:lnSpc>
                <a:spcPct val="50000"/>
              </a:lnSpc>
              <a:spcBef>
                <a:spcPts val="0"/>
              </a:spcBef>
              <a:spcAft>
                <a:spcPts val="0"/>
              </a:spcAft>
              <a:buNone/>
              <a:defRPr sz="3500" b="1">
                <a:solidFill>
                  <a:schemeClr val="accent1"/>
                </a:solidFill>
                <a:latin typeface="Reenie Beanie"/>
                <a:ea typeface="Reenie Beanie"/>
                <a:cs typeface="Reenie Beanie"/>
                <a:sym typeface="Reenie Beanie"/>
              </a:defRPr>
            </a:lvl9pPr>
          </a:lstStyle>
          <a:p>
            <a:endParaRPr/>
          </a:p>
        </p:txBody>
      </p:sp>
      <p:sp>
        <p:nvSpPr>
          <p:cNvPr id="52" name="Google Shape;52;p14"/>
          <p:cNvSpPr txBox="1">
            <a:spLocks noGrp="1"/>
          </p:cNvSpPr>
          <p:nvPr>
            <p:ph type="subTitle" idx="7"/>
          </p:nvPr>
        </p:nvSpPr>
        <p:spPr>
          <a:xfrm>
            <a:off x="3077806" y="3816925"/>
            <a:ext cx="2289000" cy="66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solidFill>
                  <a:schemeClr val="accent1"/>
                </a:solidFill>
              </a:defRPr>
            </a:lvl1pPr>
            <a:lvl2pPr lvl="1" rtl="0">
              <a:lnSpc>
                <a:spcPct val="100000"/>
              </a:lnSpc>
              <a:spcBef>
                <a:spcPts val="0"/>
              </a:spcBef>
              <a:spcAft>
                <a:spcPts val="0"/>
              </a:spcAft>
              <a:buNone/>
              <a:defRPr sz="1400">
                <a:solidFill>
                  <a:schemeClr val="accent1"/>
                </a:solidFill>
              </a:defRPr>
            </a:lvl2pPr>
            <a:lvl3pPr lvl="2" rtl="0">
              <a:lnSpc>
                <a:spcPct val="100000"/>
              </a:lnSpc>
              <a:spcBef>
                <a:spcPts val="0"/>
              </a:spcBef>
              <a:spcAft>
                <a:spcPts val="0"/>
              </a:spcAft>
              <a:buNone/>
              <a:defRPr sz="1400">
                <a:solidFill>
                  <a:schemeClr val="accent1"/>
                </a:solidFill>
              </a:defRPr>
            </a:lvl3pPr>
            <a:lvl4pPr lvl="3" rtl="0">
              <a:lnSpc>
                <a:spcPct val="100000"/>
              </a:lnSpc>
              <a:spcBef>
                <a:spcPts val="0"/>
              </a:spcBef>
              <a:spcAft>
                <a:spcPts val="0"/>
              </a:spcAft>
              <a:buNone/>
              <a:defRPr sz="1400">
                <a:solidFill>
                  <a:schemeClr val="accent1"/>
                </a:solidFill>
              </a:defRPr>
            </a:lvl4pPr>
            <a:lvl5pPr lvl="4" rtl="0">
              <a:lnSpc>
                <a:spcPct val="100000"/>
              </a:lnSpc>
              <a:spcBef>
                <a:spcPts val="0"/>
              </a:spcBef>
              <a:spcAft>
                <a:spcPts val="0"/>
              </a:spcAft>
              <a:buNone/>
              <a:defRPr sz="1400">
                <a:solidFill>
                  <a:schemeClr val="accent1"/>
                </a:solidFill>
              </a:defRPr>
            </a:lvl5pPr>
            <a:lvl6pPr lvl="5" rtl="0">
              <a:lnSpc>
                <a:spcPct val="100000"/>
              </a:lnSpc>
              <a:spcBef>
                <a:spcPts val="0"/>
              </a:spcBef>
              <a:spcAft>
                <a:spcPts val="0"/>
              </a:spcAft>
              <a:buNone/>
              <a:defRPr sz="1400">
                <a:solidFill>
                  <a:schemeClr val="accent1"/>
                </a:solidFill>
              </a:defRPr>
            </a:lvl6pPr>
            <a:lvl7pPr lvl="6" rtl="0">
              <a:lnSpc>
                <a:spcPct val="100000"/>
              </a:lnSpc>
              <a:spcBef>
                <a:spcPts val="0"/>
              </a:spcBef>
              <a:spcAft>
                <a:spcPts val="0"/>
              </a:spcAft>
              <a:buNone/>
              <a:defRPr sz="1400">
                <a:solidFill>
                  <a:schemeClr val="accent1"/>
                </a:solidFill>
              </a:defRPr>
            </a:lvl7pPr>
            <a:lvl8pPr lvl="7" rtl="0">
              <a:lnSpc>
                <a:spcPct val="100000"/>
              </a:lnSpc>
              <a:spcBef>
                <a:spcPts val="0"/>
              </a:spcBef>
              <a:spcAft>
                <a:spcPts val="0"/>
              </a:spcAft>
              <a:buNone/>
              <a:defRPr sz="1400">
                <a:solidFill>
                  <a:schemeClr val="accent1"/>
                </a:solidFill>
              </a:defRPr>
            </a:lvl8pPr>
            <a:lvl9pPr lvl="8" rtl="0">
              <a:lnSpc>
                <a:spcPct val="100000"/>
              </a:lnSpc>
              <a:spcBef>
                <a:spcPts val="0"/>
              </a:spcBef>
              <a:spcAft>
                <a:spcPts val="0"/>
              </a:spcAft>
              <a:buNone/>
              <a:defRPr sz="1400">
                <a:solidFill>
                  <a:schemeClr val="accent1"/>
                </a:solidFill>
              </a:defRPr>
            </a:lvl9pPr>
          </a:lstStyle>
          <a:p>
            <a:endParaRPr/>
          </a:p>
        </p:txBody>
      </p:sp>
      <p:sp>
        <p:nvSpPr>
          <p:cNvPr id="53" name="Google Shape;53;p14"/>
          <p:cNvSpPr txBox="1">
            <a:spLocks noGrp="1"/>
          </p:cNvSpPr>
          <p:nvPr>
            <p:ph type="title" idx="8" hasCustomPrompt="1"/>
          </p:nvPr>
        </p:nvSpPr>
        <p:spPr>
          <a:xfrm>
            <a:off x="3050300" y="2633575"/>
            <a:ext cx="2316600" cy="6207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1"/>
              </a:buClr>
              <a:buSzPts val="8000"/>
              <a:buNone/>
              <a:defRPr sz="8000">
                <a:solidFill>
                  <a:schemeClr val="accent1"/>
                </a:solidFill>
              </a:defRPr>
            </a:lvl1pPr>
            <a:lvl2pPr lvl="1" rtl="0">
              <a:spcBef>
                <a:spcPts val="0"/>
              </a:spcBef>
              <a:spcAft>
                <a:spcPts val="0"/>
              </a:spcAft>
              <a:buClr>
                <a:schemeClr val="accent1"/>
              </a:buClr>
              <a:buSzPts val="8000"/>
              <a:buNone/>
              <a:defRPr sz="8000">
                <a:solidFill>
                  <a:schemeClr val="accent1"/>
                </a:solidFill>
              </a:defRPr>
            </a:lvl2pPr>
            <a:lvl3pPr lvl="2" rtl="0">
              <a:spcBef>
                <a:spcPts val="0"/>
              </a:spcBef>
              <a:spcAft>
                <a:spcPts val="0"/>
              </a:spcAft>
              <a:buClr>
                <a:schemeClr val="accent1"/>
              </a:buClr>
              <a:buSzPts val="8000"/>
              <a:buNone/>
              <a:defRPr sz="8000">
                <a:solidFill>
                  <a:schemeClr val="accent1"/>
                </a:solidFill>
              </a:defRPr>
            </a:lvl3pPr>
            <a:lvl4pPr lvl="3" rtl="0">
              <a:spcBef>
                <a:spcPts val="0"/>
              </a:spcBef>
              <a:spcAft>
                <a:spcPts val="0"/>
              </a:spcAft>
              <a:buClr>
                <a:schemeClr val="accent1"/>
              </a:buClr>
              <a:buSzPts val="8000"/>
              <a:buNone/>
              <a:defRPr sz="8000">
                <a:solidFill>
                  <a:schemeClr val="accent1"/>
                </a:solidFill>
              </a:defRPr>
            </a:lvl4pPr>
            <a:lvl5pPr lvl="4" rtl="0">
              <a:spcBef>
                <a:spcPts val="0"/>
              </a:spcBef>
              <a:spcAft>
                <a:spcPts val="0"/>
              </a:spcAft>
              <a:buClr>
                <a:schemeClr val="accent1"/>
              </a:buClr>
              <a:buSzPts val="8000"/>
              <a:buNone/>
              <a:defRPr sz="8000">
                <a:solidFill>
                  <a:schemeClr val="accent1"/>
                </a:solidFill>
              </a:defRPr>
            </a:lvl5pPr>
            <a:lvl6pPr lvl="5" rtl="0">
              <a:spcBef>
                <a:spcPts val="0"/>
              </a:spcBef>
              <a:spcAft>
                <a:spcPts val="0"/>
              </a:spcAft>
              <a:buClr>
                <a:schemeClr val="accent1"/>
              </a:buClr>
              <a:buSzPts val="8000"/>
              <a:buNone/>
              <a:defRPr sz="8000">
                <a:solidFill>
                  <a:schemeClr val="accent1"/>
                </a:solidFill>
              </a:defRPr>
            </a:lvl6pPr>
            <a:lvl7pPr lvl="6" rtl="0">
              <a:spcBef>
                <a:spcPts val="0"/>
              </a:spcBef>
              <a:spcAft>
                <a:spcPts val="0"/>
              </a:spcAft>
              <a:buClr>
                <a:schemeClr val="accent1"/>
              </a:buClr>
              <a:buSzPts val="8000"/>
              <a:buNone/>
              <a:defRPr sz="8000">
                <a:solidFill>
                  <a:schemeClr val="accent1"/>
                </a:solidFill>
              </a:defRPr>
            </a:lvl7pPr>
            <a:lvl8pPr lvl="7" rtl="0">
              <a:spcBef>
                <a:spcPts val="0"/>
              </a:spcBef>
              <a:spcAft>
                <a:spcPts val="0"/>
              </a:spcAft>
              <a:buClr>
                <a:schemeClr val="accent1"/>
              </a:buClr>
              <a:buSzPts val="8000"/>
              <a:buNone/>
              <a:defRPr sz="8000">
                <a:solidFill>
                  <a:schemeClr val="accent1"/>
                </a:solidFill>
              </a:defRPr>
            </a:lvl8pPr>
            <a:lvl9pPr lvl="8" rtl="0">
              <a:spcBef>
                <a:spcPts val="0"/>
              </a:spcBef>
              <a:spcAft>
                <a:spcPts val="0"/>
              </a:spcAft>
              <a:buClr>
                <a:schemeClr val="accent1"/>
              </a:buClr>
              <a:buSzPts val="8000"/>
              <a:buNone/>
              <a:defRPr sz="8000">
                <a:solidFill>
                  <a:schemeClr val="accent1"/>
                </a:solidFill>
              </a:defRPr>
            </a:lvl9pPr>
          </a:lstStyle>
          <a:p>
            <a:r>
              <a:t>xx%</a:t>
            </a:r>
          </a:p>
        </p:txBody>
      </p:sp>
      <p:sp>
        <p:nvSpPr>
          <p:cNvPr id="54" name="Google Shape;54;p14"/>
          <p:cNvSpPr txBox="1">
            <a:spLocks noGrp="1"/>
          </p:cNvSpPr>
          <p:nvPr>
            <p:ph type="subTitle" idx="9"/>
          </p:nvPr>
        </p:nvSpPr>
        <p:spPr>
          <a:xfrm>
            <a:off x="6161807" y="3415425"/>
            <a:ext cx="2289300" cy="401700"/>
          </a:xfrm>
          <a:prstGeom prst="rect">
            <a:avLst/>
          </a:prstGeom>
        </p:spPr>
        <p:txBody>
          <a:bodyPr spcFirstLastPara="1" wrap="square" lIns="91425" tIns="91425" rIns="91425" bIns="91425" anchor="ctr" anchorCtr="0">
            <a:noAutofit/>
          </a:bodyPr>
          <a:lstStyle>
            <a:lvl1pPr lvl="0" rtl="0">
              <a:lnSpc>
                <a:spcPct val="50000"/>
              </a:lnSpc>
              <a:spcBef>
                <a:spcPts val="0"/>
              </a:spcBef>
              <a:spcAft>
                <a:spcPts val="0"/>
              </a:spcAft>
              <a:buNone/>
              <a:defRPr sz="3500" b="1">
                <a:solidFill>
                  <a:schemeClr val="accent1"/>
                </a:solidFill>
                <a:latin typeface="Reenie Beanie"/>
                <a:ea typeface="Reenie Beanie"/>
                <a:cs typeface="Reenie Beanie"/>
                <a:sym typeface="Reenie Beanie"/>
              </a:defRPr>
            </a:lvl1pPr>
            <a:lvl2pPr lvl="1" rtl="0">
              <a:lnSpc>
                <a:spcPct val="50000"/>
              </a:lnSpc>
              <a:spcBef>
                <a:spcPts val="0"/>
              </a:spcBef>
              <a:spcAft>
                <a:spcPts val="0"/>
              </a:spcAft>
              <a:buNone/>
              <a:defRPr sz="3500" b="1">
                <a:solidFill>
                  <a:schemeClr val="accent1"/>
                </a:solidFill>
                <a:latin typeface="Reenie Beanie"/>
                <a:ea typeface="Reenie Beanie"/>
                <a:cs typeface="Reenie Beanie"/>
                <a:sym typeface="Reenie Beanie"/>
              </a:defRPr>
            </a:lvl2pPr>
            <a:lvl3pPr lvl="2" rtl="0">
              <a:lnSpc>
                <a:spcPct val="50000"/>
              </a:lnSpc>
              <a:spcBef>
                <a:spcPts val="0"/>
              </a:spcBef>
              <a:spcAft>
                <a:spcPts val="0"/>
              </a:spcAft>
              <a:buNone/>
              <a:defRPr sz="3500" b="1">
                <a:solidFill>
                  <a:schemeClr val="accent1"/>
                </a:solidFill>
                <a:latin typeface="Reenie Beanie"/>
                <a:ea typeface="Reenie Beanie"/>
                <a:cs typeface="Reenie Beanie"/>
                <a:sym typeface="Reenie Beanie"/>
              </a:defRPr>
            </a:lvl3pPr>
            <a:lvl4pPr lvl="3" rtl="0">
              <a:lnSpc>
                <a:spcPct val="50000"/>
              </a:lnSpc>
              <a:spcBef>
                <a:spcPts val="0"/>
              </a:spcBef>
              <a:spcAft>
                <a:spcPts val="0"/>
              </a:spcAft>
              <a:buNone/>
              <a:defRPr sz="3500" b="1">
                <a:solidFill>
                  <a:schemeClr val="accent1"/>
                </a:solidFill>
                <a:latin typeface="Reenie Beanie"/>
                <a:ea typeface="Reenie Beanie"/>
                <a:cs typeface="Reenie Beanie"/>
                <a:sym typeface="Reenie Beanie"/>
              </a:defRPr>
            </a:lvl4pPr>
            <a:lvl5pPr lvl="4" rtl="0">
              <a:lnSpc>
                <a:spcPct val="50000"/>
              </a:lnSpc>
              <a:spcBef>
                <a:spcPts val="0"/>
              </a:spcBef>
              <a:spcAft>
                <a:spcPts val="0"/>
              </a:spcAft>
              <a:buNone/>
              <a:defRPr sz="3500" b="1">
                <a:solidFill>
                  <a:schemeClr val="accent1"/>
                </a:solidFill>
                <a:latin typeface="Reenie Beanie"/>
                <a:ea typeface="Reenie Beanie"/>
                <a:cs typeface="Reenie Beanie"/>
                <a:sym typeface="Reenie Beanie"/>
              </a:defRPr>
            </a:lvl5pPr>
            <a:lvl6pPr lvl="5" rtl="0">
              <a:lnSpc>
                <a:spcPct val="50000"/>
              </a:lnSpc>
              <a:spcBef>
                <a:spcPts val="0"/>
              </a:spcBef>
              <a:spcAft>
                <a:spcPts val="0"/>
              </a:spcAft>
              <a:buNone/>
              <a:defRPr sz="3500" b="1">
                <a:solidFill>
                  <a:schemeClr val="accent1"/>
                </a:solidFill>
                <a:latin typeface="Reenie Beanie"/>
                <a:ea typeface="Reenie Beanie"/>
                <a:cs typeface="Reenie Beanie"/>
                <a:sym typeface="Reenie Beanie"/>
              </a:defRPr>
            </a:lvl6pPr>
            <a:lvl7pPr lvl="6" rtl="0">
              <a:lnSpc>
                <a:spcPct val="50000"/>
              </a:lnSpc>
              <a:spcBef>
                <a:spcPts val="0"/>
              </a:spcBef>
              <a:spcAft>
                <a:spcPts val="0"/>
              </a:spcAft>
              <a:buNone/>
              <a:defRPr sz="3500" b="1">
                <a:solidFill>
                  <a:schemeClr val="accent1"/>
                </a:solidFill>
                <a:latin typeface="Reenie Beanie"/>
                <a:ea typeface="Reenie Beanie"/>
                <a:cs typeface="Reenie Beanie"/>
                <a:sym typeface="Reenie Beanie"/>
              </a:defRPr>
            </a:lvl7pPr>
            <a:lvl8pPr lvl="7" rtl="0">
              <a:lnSpc>
                <a:spcPct val="50000"/>
              </a:lnSpc>
              <a:spcBef>
                <a:spcPts val="0"/>
              </a:spcBef>
              <a:spcAft>
                <a:spcPts val="0"/>
              </a:spcAft>
              <a:buNone/>
              <a:defRPr sz="3500" b="1">
                <a:solidFill>
                  <a:schemeClr val="accent1"/>
                </a:solidFill>
                <a:latin typeface="Reenie Beanie"/>
                <a:ea typeface="Reenie Beanie"/>
                <a:cs typeface="Reenie Beanie"/>
                <a:sym typeface="Reenie Beanie"/>
              </a:defRPr>
            </a:lvl8pPr>
            <a:lvl9pPr lvl="8" rtl="0">
              <a:lnSpc>
                <a:spcPct val="50000"/>
              </a:lnSpc>
              <a:spcBef>
                <a:spcPts val="0"/>
              </a:spcBef>
              <a:spcAft>
                <a:spcPts val="0"/>
              </a:spcAft>
              <a:buNone/>
              <a:defRPr sz="3500" b="1">
                <a:solidFill>
                  <a:schemeClr val="accent1"/>
                </a:solidFill>
                <a:latin typeface="Reenie Beanie"/>
                <a:ea typeface="Reenie Beanie"/>
                <a:cs typeface="Reenie Beanie"/>
                <a:sym typeface="Reenie Beanie"/>
              </a:defRPr>
            </a:lvl9pPr>
          </a:lstStyle>
          <a:p>
            <a:endParaRPr/>
          </a:p>
        </p:txBody>
      </p:sp>
      <p:sp>
        <p:nvSpPr>
          <p:cNvPr id="55" name="Google Shape;55;p14"/>
          <p:cNvSpPr txBox="1">
            <a:spLocks noGrp="1"/>
          </p:cNvSpPr>
          <p:nvPr>
            <p:ph type="subTitle" idx="13"/>
          </p:nvPr>
        </p:nvSpPr>
        <p:spPr>
          <a:xfrm>
            <a:off x="6161807" y="3816925"/>
            <a:ext cx="2289300" cy="66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solidFill>
                  <a:schemeClr val="accent1"/>
                </a:solidFill>
              </a:defRPr>
            </a:lvl1pPr>
            <a:lvl2pPr lvl="1" rtl="0">
              <a:lnSpc>
                <a:spcPct val="100000"/>
              </a:lnSpc>
              <a:spcBef>
                <a:spcPts val="0"/>
              </a:spcBef>
              <a:spcAft>
                <a:spcPts val="0"/>
              </a:spcAft>
              <a:buNone/>
              <a:defRPr sz="1400">
                <a:solidFill>
                  <a:schemeClr val="accent1"/>
                </a:solidFill>
              </a:defRPr>
            </a:lvl2pPr>
            <a:lvl3pPr lvl="2" rtl="0">
              <a:lnSpc>
                <a:spcPct val="100000"/>
              </a:lnSpc>
              <a:spcBef>
                <a:spcPts val="0"/>
              </a:spcBef>
              <a:spcAft>
                <a:spcPts val="0"/>
              </a:spcAft>
              <a:buNone/>
              <a:defRPr sz="1400">
                <a:solidFill>
                  <a:schemeClr val="accent1"/>
                </a:solidFill>
              </a:defRPr>
            </a:lvl3pPr>
            <a:lvl4pPr lvl="3" rtl="0">
              <a:lnSpc>
                <a:spcPct val="100000"/>
              </a:lnSpc>
              <a:spcBef>
                <a:spcPts val="0"/>
              </a:spcBef>
              <a:spcAft>
                <a:spcPts val="0"/>
              </a:spcAft>
              <a:buNone/>
              <a:defRPr sz="1400">
                <a:solidFill>
                  <a:schemeClr val="accent1"/>
                </a:solidFill>
              </a:defRPr>
            </a:lvl4pPr>
            <a:lvl5pPr lvl="4" rtl="0">
              <a:lnSpc>
                <a:spcPct val="100000"/>
              </a:lnSpc>
              <a:spcBef>
                <a:spcPts val="0"/>
              </a:spcBef>
              <a:spcAft>
                <a:spcPts val="0"/>
              </a:spcAft>
              <a:buNone/>
              <a:defRPr sz="1400">
                <a:solidFill>
                  <a:schemeClr val="accent1"/>
                </a:solidFill>
              </a:defRPr>
            </a:lvl5pPr>
            <a:lvl6pPr lvl="5" rtl="0">
              <a:lnSpc>
                <a:spcPct val="100000"/>
              </a:lnSpc>
              <a:spcBef>
                <a:spcPts val="0"/>
              </a:spcBef>
              <a:spcAft>
                <a:spcPts val="0"/>
              </a:spcAft>
              <a:buNone/>
              <a:defRPr sz="1400">
                <a:solidFill>
                  <a:schemeClr val="accent1"/>
                </a:solidFill>
              </a:defRPr>
            </a:lvl6pPr>
            <a:lvl7pPr lvl="6" rtl="0">
              <a:lnSpc>
                <a:spcPct val="100000"/>
              </a:lnSpc>
              <a:spcBef>
                <a:spcPts val="0"/>
              </a:spcBef>
              <a:spcAft>
                <a:spcPts val="0"/>
              </a:spcAft>
              <a:buNone/>
              <a:defRPr sz="1400">
                <a:solidFill>
                  <a:schemeClr val="accent1"/>
                </a:solidFill>
              </a:defRPr>
            </a:lvl7pPr>
            <a:lvl8pPr lvl="7" rtl="0">
              <a:lnSpc>
                <a:spcPct val="100000"/>
              </a:lnSpc>
              <a:spcBef>
                <a:spcPts val="0"/>
              </a:spcBef>
              <a:spcAft>
                <a:spcPts val="0"/>
              </a:spcAft>
              <a:buNone/>
              <a:defRPr sz="1400">
                <a:solidFill>
                  <a:schemeClr val="accent1"/>
                </a:solidFill>
              </a:defRPr>
            </a:lvl8pPr>
            <a:lvl9pPr lvl="8" rtl="0">
              <a:lnSpc>
                <a:spcPct val="100000"/>
              </a:lnSpc>
              <a:spcBef>
                <a:spcPts val="0"/>
              </a:spcBef>
              <a:spcAft>
                <a:spcPts val="0"/>
              </a:spcAft>
              <a:buNone/>
              <a:defRPr sz="1400">
                <a:solidFill>
                  <a:schemeClr val="accent1"/>
                </a:solidFill>
              </a:defRPr>
            </a:lvl9pPr>
          </a:lstStyle>
          <a:p>
            <a:endParaRPr/>
          </a:p>
        </p:txBody>
      </p:sp>
      <p:sp>
        <p:nvSpPr>
          <p:cNvPr id="56" name="Google Shape;56;p14"/>
          <p:cNvSpPr txBox="1">
            <a:spLocks noGrp="1"/>
          </p:cNvSpPr>
          <p:nvPr>
            <p:ph type="title" idx="14" hasCustomPrompt="1"/>
          </p:nvPr>
        </p:nvSpPr>
        <p:spPr>
          <a:xfrm>
            <a:off x="6134300" y="2633575"/>
            <a:ext cx="2316600" cy="6207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1"/>
              </a:buClr>
              <a:buSzPts val="8000"/>
              <a:buNone/>
              <a:defRPr sz="8000">
                <a:solidFill>
                  <a:schemeClr val="accent1"/>
                </a:solidFill>
              </a:defRPr>
            </a:lvl1pPr>
            <a:lvl2pPr lvl="1" rtl="0">
              <a:spcBef>
                <a:spcPts val="0"/>
              </a:spcBef>
              <a:spcAft>
                <a:spcPts val="0"/>
              </a:spcAft>
              <a:buClr>
                <a:schemeClr val="accent1"/>
              </a:buClr>
              <a:buSzPts val="8000"/>
              <a:buNone/>
              <a:defRPr sz="8000">
                <a:solidFill>
                  <a:schemeClr val="accent1"/>
                </a:solidFill>
              </a:defRPr>
            </a:lvl2pPr>
            <a:lvl3pPr lvl="2" rtl="0">
              <a:spcBef>
                <a:spcPts val="0"/>
              </a:spcBef>
              <a:spcAft>
                <a:spcPts val="0"/>
              </a:spcAft>
              <a:buClr>
                <a:schemeClr val="accent1"/>
              </a:buClr>
              <a:buSzPts val="8000"/>
              <a:buNone/>
              <a:defRPr sz="8000">
                <a:solidFill>
                  <a:schemeClr val="accent1"/>
                </a:solidFill>
              </a:defRPr>
            </a:lvl3pPr>
            <a:lvl4pPr lvl="3" rtl="0">
              <a:spcBef>
                <a:spcPts val="0"/>
              </a:spcBef>
              <a:spcAft>
                <a:spcPts val="0"/>
              </a:spcAft>
              <a:buClr>
                <a:schemeClr val="accent1"/>
              </a:buClr>
              <a:buSzPts val="8000"/>
              <a:buNone/>
              <a:defRPr sz="8000">
                <a:solidFill>
                  <a:schemeClr val="accent1"/>
                </a:solidFill>
              </a:defRPr>
            </a:lvl4pPr>
            <a:lvl5pPr lvl="4" rtl="0">
              <a:spcBef>
                <a:spcPts val="0"/>
              </a:spcBef>
              <a:spcAft>
                <a:spcPts val="0"/>
              </a:spcAft>
              <a:buClr>
                <a:schemeClr val="accent1"/>
              </a:buClr>
              <a:buSzPts val="8000"/>
              <a:buNone/>
              <a:defRPr sz="8000">
                <a:solidFill>
                  <a:schemeClr val="accent1"/>
                </a:solidFill>
              </a:defRPr>
            </a:lvl5pPr>
            <a:lvl6pPr lvl="5" rtl="0">
              <a:spcBef>
                <a:spcPts val="0"/>
              </a:spcBef>
              <a:spcAft>
                <a:spcPts val="0"/>
              </a:spcAft>
              <a:buClr>
                <a:schemeClr val="accent1"/>
              </a:buClr>
              <a:buSzPts val="8000"/>
              <a:buNone/>
              <a:defRPr sz="8000">
                <a:solidFill>
                  <a:schemeClr val="accent1"/>
                </a:solidFill>
              </a:defRPr>
            </a:lvl6pPr>
            <a:lvl7pPr lvl="6" rtl="0">
              <a:spcBef>
                <a:spcPts val="0"/>
              </a:spcBef>
              <a:spcAft>
                <a:spcPts val="0"/>
              </a:spcAft>
              <a:buClr>
                <a:schemeClr val="accent1"/>
              </a:buClr>
              <a:buSzPts val="8000"/>
              <a:buNone/>
              <a:defRPr sz="8000">
                <a:solidFill>
                  <a:schemeClr val="accent1"/>
                </a:solidFill>
              </a:defRPr>
            </a:lvl7pPr>
            <a:lvl8pPr lvl="7" rtl="0">
              <a:spcBef>
                <a:spcPts val="0"/>
              </a:spcBef>
              <a:spcAft>
                <a:spcPts val="0"/>
              </a:spcAft>
              <a:buClr>
                <a:schemeClr val="accent1"/>
              </a:buClr>
              <a:buSzPts val="8000"/>
              <a:buNone/>
              <a:defRPr sz="8000">
                <a:solidFill>
                  <a:schemeClr val="accent1"/>
                </a:solidFill>
              </a:defRPr>
            </a:lvl8pPr>
            <a:lvl9pPr lvl="8" rtl="0">
              <a:spcBef>
                <a:spcPts val="0"/>
              </a:spcBef>
              <a:spcAft>
                <a:spcPts val="0"/>
              </a:spcAft>
              <a:buClr>
                <a:schemeClr val="accent1"/>
              </a:buClr>
              <a:buSzPts val="8000"/>
              <a:buNone/>
              <a:defRPr sz="8000">
                <a:solidFill>
                  <a:schemeClr val="accent1"/>
                </a:solidFill>
              </a:defRPr>
            </a:lvl9pPr>
          </a:lstStyle>
          <a:p>
            <a:r>
              <a:t>xx%</a:t>
            </a: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ig text">
  <p:cSld name="CUSTOM_1">
    <p:bg>
      <p:bgPr>
        <a:blipFill>
          <a:blip r:embed="rId2">
            <a:alphaModFix/>
          </a:blip>
          <a:stretch>
            <a:fillRect/>
          </a:stretch>
        </a:blipFill>
        <a:effectLst/>
      </p:bgPr>
    </p:bg>
    <p:spTree>
      <p:nvGrpSpPr>
        <p:cNvPr id="1" name="Shape 76"/>
        <p:cNvGrpSpPr/>
        <p:nvPr/>
      </p:nvGrpSpPr>
      <p:grpSpPr>
        <a:xfrm>
          <a:off x="0" y="0"/>
          <a:ext cx="0" cy="0"/>
          <a:chOff x="0" y="0"/>
          <a:chExt cx="0" cy="0"/>
        </a:xfrm>
      </p:grpSpPr>
      <p:sp>
        <p:nvSpPr>
          <p:cNvPr id="77" name="Google Shape;77;p16"/>
          <p:cNvSpPr txBox="1">
            <a:spLocks noGrp="1"/>
          </p:cNvSpPr>
          <p:nvPr>
            <p:ph type="title"/>
          </p:nvPr>
        </p:nvSpPr>
        <p:spPr>
          <a:xfrm>
            <a:off x="1895550" y="1293700"/>
            <a:ext cx="5352900" cy="1816200"/>
          </a:xfrm>
          <a:prstGeom prst="rect">
            <a:avLst/>
          </a:prstGeom>
          <a:noFill/>
        </p:spPr>
        <p:txBody>
          <a:bodyPr spcFirstLastPara="1" wrap="square" lIns="91425" tIns="91425" rIns="91425" bIns="91425" anchor="ctr" anchorCtr="0">
            <a:noAutofit/>
          </a:bodyPr>
          <a:lstStyle>
            <a:lvl1pPr lvl="0" algn="ctr" rtl="0">
              <a:lnSpc>
                <a:spcPct val="70000"/>
              </a:lnSpc>
              <a:spcBef>
                <a:spcPts val="0"/>
              </a:spcBef>
              <a:spcAft>
                <a:spcPts val="0"/>
              </a:spcAft>
              <a:buClr>
                <a:schemeClr val="accent1"/>
              </a:buClr>
              <a:buSzPts val="10000"/>
              <a:buNone/>
              <a:defRPr sz="10000">
                <a:solidFill>
                  <a:schemeClr val="accent1"/>
                </a:solidFill>
              </a:defRPr>
            </a:lvl1pPr>
            <a:lvl2pPr lvl="1" algn="ctr" rtl="0">
              <a:lnSpc>
                <a:spcPct val="70000"/>
              </a:lnSpc>
              <a:spcBef>
                <a:spcPts val="0"/>
              </a:spcBef>
              <a:spcAft>
                <a:spcPts val="0"/>
              </a:spcAft>
              <a:buClr>
                <a:schemeClr val="accent1"/>
              </a:buClr>
              <a:buSzPts val="10000"/>
              <a:buNone/>
              <a:defRPr sz="10000">
                <a:solidFill>
                  <a:schemeClr val="accent1"/>
                </a:solidFill>
              </a:defRPr>
            </a:lvl2pPr>
            <a:lvl3pPr lvl="2" algn="ctr" rtl="0">
              <a:lnSpc>
                <a:spcPct val="70000"/>
              </a:lnSpc>
              <a:spcBef>
                <a:spcPts val="0"/>
              </a:spcBef>
              <a:spcAft>
                <a:spcPts val="0"/>
              </a:spcAft>
              <a:buClr>
                <a:schemeClr val="accent1"/>
              </a:buClr>
              <a:buSzPts val="10000"/>
              <a:buNone/>
              <a:defRPr sz="10000">
                <a:solidFill>
                  <a:schemeClr val="accent1"/>
                </a:solidFill>
              </a:defRPr>
            </a:lvl3pPr>
            <a:lvl4pPr lvl="3" algn="ctr" rtl="0">
              <a:lnSpc>
                <a:spcPct val="70000"/>
              </a:lnSpc>
              <a:spcBef>
                <a:spcPts val="0"/>
              </a:spcBef>
              <a:spcAft>
                <a:spcPts val="0"/>
              </a:spcAft>
              <a:buClr>
                <a:schemeClr val="accent1"/>
              </a:buClr>
              <a:buSzPts val="10000"/>
              <a:buNone/>
              <a:defRPr sz="10000">
                <a:solidFill>
                  <a:schemeClr val="accent1"/>
                </a:solidFill>
              </a:defRPr>
            </a:lvl4pPr>
            <a:lvl5pPr lvl="4" algn="ctr" rtl="0">
              <a:lnSpc>
                <a:spcPct val="70000"/>
              </a:lnSpc>
              <a:spcBef>
                <a:spcPts val="0"/>
              </a:spcBef>
              <a:spcAft>
                <a:spcPts val="0"/>
              </a:spcAft>
              <a:buClr>
                <a:schemeClr val="accent1"/>
              </a:buClr>
              <a:buSzPts val="10000"/>
              <a:buNone/>
              <a:defRPr sz="10000">
                <a:solidFill>
                  <a:schemeClr val="accent1"/>
                </a:solidFill>
              </a:defRPr>
            </a:lvl5pPr>
            <a:lvl6pPr lvl="5" algn="ctr" rtl="0">
              <a:lnSpc>
                <a:spcPct val="70000"/>
              </a:lnSpc>
              <a:spcBef>
                <a:spcPts val="0"/>
              </a:spcBef>
              <a:spcAft>
                <a:spcPts val="0"/>
              </a:spcAft>
              <a:buClr>
                <a:schemeClr val="accent1"/>
              </a:buClr>
              <a:buSzPts val="10000"/>
              <a:buNone/>
              <a:defRPr sz="10000">
                <a:solidFill>
                  <a:schemeClr val="accent1"/>
                </a:solidFill>
              </a:defRPr>
            </a:lvl6pPr>
            <a:lvl7pPr lvl="6" algn="ctr" rtl="0">
              <a:lnSpc>
                <a:spcPct val="70000"/>
              </a:lnSpc>
              <a:spcBef>
                <a:spcPts val="0"/>
              </a:spcBef>
              <a:spcAft>
                <a:spcPts val="0"/>
              </a:spcAft>
              <a:buClr>
                <a:schemeClr val="accent1"/>
              </a:buClr>
              <a:buSzPts val="10000"/>
              <a:buNone/>
              <a:defRPr sz="10000">
                <a:solidFill>
                  <a:schemeClr val="accent1"/>
                </a:solidFill>
              </a:defRPr>
            </a:lvl7pPr>
            <a:lvl8pPr lvl="7" algn="ctr" rtl="0">
              <a:lnSpc>
                <a:spcPct val="70000"/>
              </a:lnSpc>
              <a:spcBef>
                <a:spcPts val="0"/>
              </a:spcBef>
              <a:spcAft>
                <a:spcPts val="0"/>
              </a:spcAft>
              <a:buClr>
                <a:schemeClr val="accent1"/>
              </a:buClr>
              <a:buSzPts val="10000"/>
              <a:buNone/>
              <a:defRPr sz="10000">
                <a:solidFill>
                  <a:schemeClr val="accent1"/>
                </a:solidFill>
              </a:defRPr>
            </a:lvl8pPr>
            <a:lvl9pPr lvl="8" algn="ctr" rtl="0">
              <a:lnSpc>
                <a:spcPct val="70000"/>
              </a:lnSpc>
              <a:spcBef>
                <a:spcPts val="0"/>
              </a:spcBef>
              <a:spcAft>
                <a:spcPts val="0"/>
              </a:spcAft>
              <a:buClr>
                <a:schemeClr val="accent1"/>
              </a:buClr>
              <a:buSzPts val="10000"/>
              <a:buNone/>
              <a:defRPr sz="10000">
                <a:solidFill>
                  <a:schemeClr val="accent1"/>
                </a:solidFill>
              </a:defRPr>
            </a:lvl9pPr>
          </a:lstStyle>
          <a:p>
            <a:endParaRPr/>
          </a:p>
        </p:txBody>
      </p:sp>
      <p:sp>
        <p:nvSpPr>
          <p:cNvPr id="78" name="Google Shape;78;p16"/>
          <p:cNvSpPr txBox="1">
            <a:spLocks noGrp="1"/>
          </p:cNvSpPr>
          <p:nvPr>
            <p:ph type="subTitle" idx="1"/>
          </p:nvPr>
        </p:nvSpPr>
        <p:spPr>
          <a:xfrm>
            <a:off x="2457750" y="3262100"/>
            <a:ext cx="4228500" cy="5877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1"/>
              </a:buClr>
              <a:buSzPts val="1600"/>
              <a:buNone/>
              <a:defRPr sz="1600">
                <a:solidFill>
                  <a:schemeClr val="accent1"/>
                </a:solidFill>
              </a:defRPr>
            </a:lvl1pPr>
            <a:lvl2pPr lvl="1" algn="ctr" rtl="0">
              <a:lnSpc>
                <a:spcPct val="100000"/>
              </a:lnSpc>
              <a:spcBef>
                <a:spcPts val="0"/>
              </a:spcBef>
              <a:spcAft>
                <a:spcPts val="0"/>
              </a:spcAft>
              <a:buClr>
                <a:schemeClr val="accent1"/>
              </a:buClr>
              <a:buSzPts val="1600"/>
              <a:buNone/>
              <a:defRPr sz="1600">
                <a:solidFill>
                  <a:schemeClr val="accent1"/>
                </a:solidFill>
              </a:defRPr>
            </a:lvl2pPr>
            <a:lvl3pPr lvl="2" algn="ctr" rtl="0">
              <a:lnSpc>
                <a:spcPct val="100000"/>
              </a:lnSpc>
              <a:spcBef>
                <a:spcPts val="0"/>
              </a:spcBef>
              <a:spcAft>
                <a:spcPts val="0"/>
              </a:spcAft>
              <a:buClr>
                <a:schemeClr val="accent1"/>
              </a:buClr>
              <a:buSzPts val="1600"/>
              <a:buNone/>
              <a:defRPr sz="1600">
                <a:solidFill>
                  <a:schemeClr val="accent1"/>
                </a:solidFill>
              </a:defRPr>
            </a:lvl3pPr>
            <a:lvl4pPr lvl="3" algn="ctr" rtl="0">
              <a:lnSpc>
                <a:spcPct val="100000"/>
              </a:lnSpc>
              <a:spcBef>
                <a:spcPts val="0"/>
              </a:spcBef>
              <a:spcAft>
                <a:spcPts val="0"/>
              </a:spcAft>
              <a:buClr>
                <a:schemeClr val="accent1"/>
              </a:buClr>
              <a:buSzPts val="1600"/>
              <a:buNone/>
              <a:defRPr sz="1600">
                <a:solidFill>
                  <a:schemeClr val="accent1"/>
                </a:solidFill>
              </a:defRPr>
            </a:lvl4pPr>
            <a:lvl5pPr lvl="4" algn="ctr" rtl="0">
              <a:lnSpc>
                <a:spcPct val="100000"/>
              </a:lnSpc>
              <a:spcBef>
                <a:spcPts val="0"/>
              </a:spcBef>
              <a:spcAft>
                <a:spcPts val="0"/>
              </a:spcAft>
              <a:buClr>
                <a:schemeClr val="accent1"/>
              </a:buClr>
              <a:buSzPts val="1600"/>
              <a:buNone/>
              <a:defRPr sz="1600">
                <a:solidFill>
                  <a:schemeClr val="accent1"/>
                </a:solidFill>
              </a:defRPr>
            </a:lvl5pPr>
            <a:lvl6pPr lvl="5" algn="ctr" rtl="0">
              <a:lnSpc>
                <a:spcPct val="100000"/>
              </a:lnSpc>
              <a:spcBef>
                <a:spcPts val="0"/>
              </a:spcBef>
              <a:spcAft>
                <a:spcPts val="0"/>
              </a:spcAft>
              <a:buClr>
                <a:schemeClr val="accent1"/>
              </a:buClr>
              <a:buSzPts val="1600"/>
              <a:buNone/>
              <a:defRPr sz="1600">
                <a:solidFill>
                  <a:schemeClr val="accent1"/>
                </a:solidFill>
              </a:defRPr>
            </a:lvl6pPr>
            <a:lvl7pPr lvl="6" algn="ctr" rtl="0">
              <a:lnSpc>
                <a:spcPct val="100000"/>
              </a:lnSpc>
              <a:spcBef>
                <a:spcPts val="0"/>
              </a:spcBef>
              <a:spcAft>
                <a:spcPts val="0"/>
              </a:spcAft>
              <a:buClr>
                <a:schemeClr val="accent1"/>
              </a:buClr>
              <a:buSzPts val="1600"/>
              <a:buNone/>
              <a:defRPr sz="1600">
                <a:solidFill>
                  <a:schemeClr val="accent1"/>
                </a:solidFill>
              </a:defRPr>
            </a:lvl7pPr>
            <a:lvl8pPr lvl="7" algn="ctr" rtl="0">
              <a:lnSpc>
                <a:spcPct val="100000"/>
              </a:lnSpc>
              <a:spcBef>
                <a:spcPts val="0"/>
              </a:spcBef>
              <a:spcAft>
                <a:spcPts val="0"/>
              </a:spcAft>
              <a:buClr>
                <a:schemeClr val="accent1"/>
              </a:buClr>
              <a:buSzPts val="1600"/>
              <a:buNone/>
              <a:defRPr sz="1600">
                <a:solidFill>
                  <a:schemeClr val="accent1"/>
                </a:solidFill>
              </a:defRPr>
            </a:lvl8pPr>
            <a:lvl9pPr lvl="8" algn="ctr" rtl="0">
              <a:lnSpc>
                <a:spcPct val="100000"/>
              </a:lnSpc>
              <a:spcBef>
                <a:spcPts val="0"/>
              </a:spcBef>
              <a:spcAft>
                <a:spcPts val="0"/>
              </a:spcAft>
              <a:buClr>
                <a:schemeClr val="accent1"/>
              </a:buClr>
              <a:buSzPts val="1600"/>
              <a:buNone/>
              <a:defRPr sz="1600">
                <a:solidFill>
                  <a:schemeClr val="accent1"/>
                </a:solidFill>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ig text 3">
  <p:cSld name="CUSTOM_1_2">
    <p:bg>
      <p:bgPr>
        <a:blipFill>
          <a:blip r:embed="rId2">
            <a:alphaModFix/>
          </a:blip>
          <a:stretch>
            <a:fillRect/>
          </a:stretch>
        </a:blipFill>
        <a:effectLst/>
      </p:bgPr>
    </p:bg>
    <p:spTree>
      <p:nvGrpSpPr>
        <p:cNvPr id="1" name="Shape 82"/>
        <p:cNvGrpSpPr/>
        <p:nvPr/>
      </p:nvGrpSpPr>
      <p:grpSpPr>
        <a:xfrm>
          <a:off x="0" y="0"/>
          <a:ext cx="0" cy="0"/>
          <a:chOff x="0" y="0"/>
          <a:chExt cx="0" cy="0"/>
        </a:xfrm>
      </p:grpSpPr>
      <p:sp>
        <p:nvSpPr>
          <p:cNvPr id="83" name="Google Shape;83;p18"/>
          <p:cNvSpPr txBox="1">
            <a:spLocks noGrp="1"/>
          </p:cNvSpPr>
          <p:nvPr>
            <p:ph type="title"/>
          </p:nvPr>
        </p:nvSpPr>
        <p:spPr>
          <a:xfrm>
            <a:off x="444450" y="1293700"/>
            <a:ext cx="4127700" cy="1816200"/>
          </a:xfrm>
          <a:prstGeom prst="rect">
            <a:avLst/>
          </a:prstGeom>
          <a:noFill/>
        </p:spPr>
        <p:txBody>
          <a:bodyPr spcFirstLastPara="1" wrap="square" lIns="91425" tIns="91425" rIns="91425" bIns="91425" anchor="ctr" anchorCtr="0">
            <a:noAutofit/>
          </a:bodyPr>
          <a:lstStyle>
            <a:lvl1pPr lvl="0" algn="r" rtl="0">
              <a:lnSpc>
                <a:spcPct val="70000"/>
              </a:lnSpc>
              <a:spcBef>
                <a:spcPts val="0"/>
              </a:spcBef>
              <a:spcAft>
                <a:spcPts val="0"/>
              </a:spcAft>
              <a:buClr>
                <a:schemeClr val="accent1"/>
              </a:buClr>
              <a:buSzPts val="10000"/>
              <a:buNone/>
              <a:defRPr sz="14300">
                <a:solidFill>
                  <a:schemeClr val="accent1"/>
                </a:solidFill>
              </a:defRPr>
            </a:lvl1pPr>
            <a:lvl2pPr lvl="1" algn="ctr" rtl="0">
              <a:lnSpc>
                <a:spcPct val="70000"/>
              </a:lnSpc>
              <a:spcBef>
                <a:spcPts val="0"/>
              </a:spcBef>
              <a:spcAft>
                <a:spcPts val="0"/>
              </a:spcAft>
              <a:buClr>
                <a:schemeClr val="accent1"/>
              </a:buClr>
              <a:buSzPts val="10000"/>
              <a:buNone/>
              <a:defRPr sz="10000">
                <a:solidFill>
                  <a:schemeClr val="accent1"/>
                </a:solidFill>
              </a:defRPr>
            </a:lvl2pPr>
            <a:lvl3pPr lvl="2" algn="ctr" rtl="0">
              <a:lnSpc>
                <a:spcPct val="70000"/>
              </a:lnSpc>
              <a:spcBef>
                <a:spcPts val="0"/>
              </a:spcBef>
              <a:spcAft>
                <a:spcPts val="0"/>
              </a:spcAft>
              <a:buClr>
                <a:schemeClr val="accent1"/>
              </a:buClr>
              <a:buSzPts val="10000"/>
              <a:buNone/>
              <a:defRPr sz="10000">
                <a:solidFill>
                  <a:schemeClr val="accent1"/>
                </a:solidFill>
              </a:defRPr>
            </a:lvl3pPr>
            <a:lvl4pPr lvl="3" algn="ctr" rtl="0">
              <a:lnSpc>
                <a:spcPct val="70000"/>
              </a:lnSpc>
              <a:spcBef>
                <a:spcPts val="0"/>
              </a:spcBef>
              <a:spcAft>
                <a:spcPts val="0"/>
              </a:spcAft>
              <a:buClr>
                <a:schemeClr val="accent1"/>
              </a:buClr>
              <a:buSzPts val="10000"/>
              <a:buNone/>
              <a:defRPr sz="10000">
                <a:solidFill>
                  <a:schemeClr val="accent1"/>
                </a:solidFill>
              </a:defRPr>
            </a:lvl4pPr>
            <a:lvl5pPr lvl="4" algn="ctr" rtl="0">
              <a:lnSpc>
                <a:spcPct val="70000"/>
              </a:lnSpc>
              <a:spcBef>
                <a:spcPts val="0"/>
              </a:spcBef>
              <a:spcAft>
                <a:spcPts val="0"/>
              </a:spcAft>
              <a:buClr>
                <a:schemeClr val="accent1"/>
              </a:buClr>
              <a:buSzPts val="10000"/>
              <a:buNone/>
              <a:defRPr sz="10000">
                <a:solidFill>
                  <a:schemeClr val="accent1"/>
                </a:solidFill>
              </a:defRPr>
            </a:lvl5pPr>
            <a:lvl6pPr lvl="5" algn="ctr" rtl="0">
              <a:lnSpc>
                <a:spcPct val="70000"/>
              </a:lnSpc>
              <a:spcBef>
                <a:spcPts val="0"/>
              </a:spcBef>
              <a:spcAft>
                <a:spcPts val="0"/>
              </a:spcAft>
              <a:buClr>
                <a:schemeClr val="accent1"/>
              </a:buClr>
              <a:buSzPts val="10000"/>
              <a:buNone/>
              <a:defRPr sz="10000">
                <a:solidFill>
                  <a:schemeClr val="accent1"/>
                </a:solidFill>
              </a:defRPr>
            </a:lvl6pPr>
            <a:lvl7pPr lvl="6" algn="ctr" rtl="0">
              <a:lnSpc>
                <a:spcPct val="70000"/>
              </a:lnSpc>
              <a:spcBef>
                <a:spcPts val="0"/>
              </a:spcBef>
              <a:spcAft>
                <a:spcPts val="0"/>
              </a:spcAft>
              <a:buClr>
                <a:schemeClr val="accent1"/>
              </a:buClr>
              <a:buSzPts val="10000"/>
              <a:buNone/>
              <a:defRPr sz="10000">
                <a:solidFill>
                  <a:schemeClr val="accent1"/>
                </a:solidFill>
              </a:defRPr>
            </a:lvl7pPr>
            <a:lvl8pPr lvl="7" algn="ctr" rtl="0">
              <a:lnSpc>
                <a:spcPct val="70000"/>
              </a:lnSpc>
              <a:spcBef>
                <a:spcPts val="0"/>
              </a:spcBef>
              <a:spcAft>
                <a:spcPts val="0"/>
              </a:spcAft>
              <a:buClr>
                <a:schemeClr val="accent1"/>
              </a:buClr>
              <a:buSzPts val="10000"/>
              <a:buNone/>
              <a:defRPr sz="10000">
                <a:solidFill>
                  <a:schemeClr val="accent1"/>
                </a:solidFill>
              </a:defRPr>
            </a:lvl8pPr>
            <a:lvl9pPr lvl="8" algn="ctr" rtl="0">
              <a:lnSpc>
                <a:spcPct val="70000"/>
              </a:lnSpc>
              <a:spcBef>
                <a:spcPts val="0"/>
              </a:spcBef>
              <a:spcAft>
                <a:spcPts val="0"/>
              </a:spcAft>
              <a:buClr>
                <a:schemeClr val="accent1"/>
              </a:buClr>
              <a:buSzPts val="10000"/>
              <a:buNone/>
              <a:defRPr sz="10000">
                <a:solidFill>
                  <a:schemeClr val="accent1"/>
                </a:solidFill>
              </a:defRPr>
            </a:lvl9pPr>
          </a:lstStyle>
          <a:p>
            <a:endParaRPr/>
          </a:p>
        </p:txBody>
      </p:sp>
      <p:sp>
        <p:nvSpPr>
          <p:cNvPr id="84" name="Google Shape;84;p18"/>
          <p:cNvSpPr txBox="1">
            <a:spLocks noGrp="1"/>
          </p:cNvSpPr>
          <p:nvPr>
            <p:ph type="subTitle" idx="1"/>
          </p:nvPr>
        </p:nvSpPr>
        <p:spPr>
          <a:xfrm>
            <a:off x="764201" y="3051625"/>
            <a:ext cx="3758700" cy="846300"/>
          </a:xfrm>
          <a:prstGeom prst="rect">
            <a:avLst/>
          </a:prstGeom>
          <a:noFill/>
        </p:spPr>
        <p:txBody>
          <a:bodyPr spcFirstLastPara="1" wrap="square" lIns="91425" tIns="91425" rIns="91425" bIns="91425" anchor="ctr" anchorCtr="0">
            <a:noAutofit/>
          </a:bodyPr>
          <a:lstStyle>
            <a:lvl1pPr lvl="0" algn="r" rtl="0">
              <a:lnSpc>
                <a:spcPct val="100000"/>
              </a:lnSpc>
              <a:spcBef>
                <a:spcPts val="0"/>
              </a:spcBef>
              <a:spcAft>
                <a:spcPts val="0"/>
              </a:spcAft>
              <a:buClr>
                <a:schemeClr val="accent1"/>
              </a:buClr>
              <a:buSzPts val="1600"/>
              <a:buNone/>
              <a:defRPr sz="1600">
                <a:solidFill>
                  <a:schemeClr val="accent1"/>
                </a:solidFill>
              </a:defRPr>
            </a:lvl1pPr>
            <a:lvl2pPr lvl="1" algn="ctr" rtl="0">
              <a:lnSpc>
                <a:spcPct val="100000"/>
              </a:lnSpc>
              <a:spcBef>
                <a:spcPts val="0"/>
              </a:spcBef>
              <a:spcAft>
                <a:spcPts val="0"/>
              </a:spcAft>
              <a:buClr>
                <a:schemeClr val="accent1"/>
              </a:buClr>
              <a:buSzPts val="1600"/>
              <a:buNone/>
              <a:defRPr sz="1600">
                <a:solidFill>
                  <a:schemeClr val="accent1"/>
                </a:solidFill>
              </a:defRPr>
            </a:lvl2pPr>
            <a:lvl3pPr lvl="2" algn="ctr" rtl="0">
              <a:lnSpc>
                <a:spcPct val="100000"/>
              </a:lnSpc>
              <a:spcBef>
                <a:spcPts val="0"/>
              </a:spcBef>
              <a:spcAft>
                <a:spcPts val="0"/>
              </a:spcAft>
              <a:buClr>
                <a:schemeClr val="accent1"/>
              </a:buClr>
              <a:buSzPts val="1600"/>
              <a:buNone/>
              <a:defRPr sz="1600">
                <a:solidFill>
                  <a:schemeClr val="accent1"/>
                </a:solidFill>
              </a:defRPr>
            </a:lvl3pPr>
            <a:lvl4pPr lvl="3" algn="ctr" rtl="0">
              <a:lnSpc>
                <a:spcPct val="100000"/>
              </a:lnSpc>
              <a:spcBef>
                <a:spcPts val="0"/>
              </a:spcBef>
              <a:spcAft>
                <a:spcPts val="0"/>
              </a:spcAft>
              <a:buClr>
                <a:schemeClr val="accent1"/>
              </a:buClr>
              <a:buSzPts val="1600"/>
              <a:buNone/>
              <a:defRPr sz="1600">
                <a:solidFill>
                  <a:schemeClr val="accent1"/>
                </a:solidFill>
              </a:defRPr>
            </a:lvl4pPr>
            <a:lvl5pPr lvl="4" algn="ctr" rtl="0">
              <a:lnSpc>
                <a:spcPct val="100000"/>
              </a:lnSpc>
              <a:spcBef>
                <a:spcPts val="0"/>
              </a:spcBef>
              <a:spcAft>
                <a:spcPts val="0"/>
              </a:spcAft>
              <a:buClr>
                <a:schemeClr val="accent1"/>
              </a:buClr>
              <a:buSzPts val="1600"/>
              <a:buNone/>
              <a:defRPr sz="1600">
                <a:solidFill>
                  <a:schemeClr val="accent1"/>
                </a:solidFill>
              </a:defRPr>
            </a:lvl5pPr>
            <a:lvl6pPr lvl="5" algn="ctr" rtl="0">
              <a:lnSpc>
                <a:spcPct val="100000"/>
              </a:lnSpc>
              <a:spcBef>
                <a:spcPts val="0"/>
              </a:spcBef>
              <a:spcAft>
                <a:spcPts val="0"/>
              </a:spcAft>
              <a:buClr>
                <a:schemeClr val="accent1"/>
              </a:buClr>
              <a:buSzPts val="1600"/>
              <a:buNone/>
              <a:defRPr sz="1600">
                <a:solidFill>
                  <a:schemeClr val="accent1"/>
                </a:solidFill>
              </a:defRPr>
            </a:lvl6pPr>
            <a:lvl7pPr lvl="6" algn="ctr" rtl="0">
              <a:lnSpc>
                <a:spcPct val="100000"/>
              </a:lnSpc>
              <a:spcBef>
                <a:spcPts val="0"/>
              </a:spcBef>
              <a:spcAft>
                <a:spcPts val="0"/>
              </a:spcAft>
              <a:buClr>
                <a:schemeClr val="accent1"/>
              </a:buClr>
              <a:buSzPts val="1600"/>
              <a:buNone/>
              <a:defRPr sz="1600">
                <a:solidFill>
                  <a:schemeClr val="accent1"/>
                </a:solidFill>
              </a:defRPr>
            </a:lvl7pPr>
            <a:lvl8pPr lvl="7" algn="ctr" rtl="0">
              <a:lnSpc>
                <a:spcPct val="100000"/>
              </a:lnSpc>
              <a:spcBef>
                <a:spcPts val="0"/>
              </a:spcBef>
              <a:spcAft>
                <a:spcPts val="0"/>
              </a:spcAft>
              <a:buClr>
                <a:schemeClr val="accent1"/>
              </a:buClr>
              <a:buSzPts val="1600"/>
              <a:buNone/>
              <a:defRPr sz="1600">
                <a:solidFill>
                  <a:schemeClr val="accent1"/>
                </a:solidFill>
              </a:defRPr>
            </a:lvl8pPr>
            <a:lvl9pPr lvl="8" algn="ctr" rtl="0">
              <a:lnSpc>
                <a:spcPct val="100000"/>
              </a:lnSpc>
              <a:spcBef>
                <a:spcPts val="0"/>
              </a:spcBef>
              <a:spcAft>
                <a:spcPts val="0"/>
              </a:spcAft>
              <a:buClr>
                <a:schemeClr val="accent1"/>
              </a:buClr>
              <a:buSzPts val="1600"/>
              <a:buNone/>
              <a:defRPr sz="1600">
                <a:solidFill>
                  <a:schemeClr val="accent1"/>
                </a:solidFill>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Numbers and text">
  <p:cSld name="CUSTOM_3">
    <p:bg>
      <p:bgPr>
        <a:blipFill>
          <a:blip r:embed="rId2">
            <a:alphaModFix/>
          </a:blip>
          <a:stretch>
            <a:fillRect/>
          </a:stretch>
        </a:blipFill>
        <a:effectLst/>
      </p:bgPr>
    </p:bg>
    <p:spTree>
      <p:nvGrpSpPr>
        <p:cNvPr id="1" name="Shape 220"/>
        <p:cNvGrpSpPr/>
        <p:nvPr/>
      </p:nvGrpSpPr>
      <p:grpSpPr>
        <a:xfrm>
          <a:off x="0" y="0"/>
          <a:ext cx="0" cy="0"/>
          <a:chOff x="0" y="0"/>
          <a:chExt cx="0" cy="0"/>
        </a:xfrm>
      </p:grpSpPr>
      <p:sp>
        <p:nvSpPr>
          <p:cNvPr id="221" name="Google Shape;221;p38"/>
          <p:cNvSpPr txBox="1">
            <a:spLocks noGrp="1"/>
          </p:cNvSpPr>
          <p:nvPr>
            <p:ph type="title" hasCustomPrompt="1"/>
          </p:nvPr>
        </p:nvSpPr>
        <p:spPr>
          <a:xfrm>
            <a:off x="1978500" y="545975"/>
            <a:ext cx="5187000" cy="5937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8000"/>
              <a:buNone/>
              <a:defRPr sz="8000">
                <a:solidFill>
                  <a:schemeClr val="accent1"/>
                </a:solidFill>
              </a:defRPr>
            </a:lvl1pPr>
            <a:lvl2pPr lvl="1" algn="ctr" rtl="0">
              <a:spcBef>
                <a:spcPts val="0"/>
              </a:spcBef>
              <a:spcAft>
                <a:spcPts val="0"/>
              </a:spcAft>
              <a:buClr>
                <a:schemeClr val="accent1"/>
              </a:buClr>
              <a:buSzPts val="8000"/>
              <a:buNone/>
              <a:defRPr sz="8000">
                <a:solidFill>
                  <a:schemeClr val="accent1"/>
                </a:solidFill>
              </a:defRPr>
            </a:lvl2pPr>
            <a:lvl3pPr lvl="2" algn="ctr" rtl="0">
              <a:spcBef>
                <a:spcPts val="0"/>
              </a:spcBef>
              <a:spcAft>
                <a:spcPts val="0"/>
              </a:spcAft>
              <a:buClr>
                <a:schemeClr val="accent1"/>
              </a:buClr>
              <a:buSzPts val="8000"/>
              <a:buNone/>
              <a:defRPr sz="8000">
                <a:solidFill>
                  <a:schemeClr val="accent1"/>
                </a:solidFill>
              </a:defRPr>
            </a:lvl3pPr>
            <a:lvl4pPr lvl="3" algn="ctr" rtl="0">
              <a:spcBef>
                <a:spcPts val="0"/>
              </a:spcBef>
              <a:spcAft>
                <a:spcPts val="0"/>
              </a:spcAft>
              <a:buClr>
                <a:schemeClr val="accent1"/>
              </a:buClr>
              <a:buSzPts val="8000"/>
              <a:buNone/>
              <a:defRPr sz="8000">
                <a:solidFill>
                  <a:schemeClr val="accent1"/>
                </a:solidFill>
              </a:defRPr>
            </a:lvl4pPr>
            <a:lvl5pPr lvl="4" algn="ctr" rtl="0">
              <a:spcBef>
                <a:spcPts val="0"/>
              </a:spcBef>
              <a:spcAft>
                <a:spcPts val="0"/>
              </a:spcAft>
              <a:buClr>
                <a:schemeClr val="accent1"/>
              </a:buClr>
              <a:buSzPts val="8000"/>
              <a:buNone/>
              <a:defRPr sz="8000">
                <a:solidFill>
                  <a:schemeClr val="accent1"/>
                </a:solidFill>
              </a:defRPr>
            </a:lvl5pPr>
            <a:lvl6pPr lvl="5" algn="ctr" rtl="0">
              <a:spcBef>
                <a:spcPts val="0"/>
              </a:spcBef>
              <a:spcAft>
                <a:spcPts val="0"/>
              </a:spcAft>
              <a:buClr>
                <a:schemeClr val="accent1"/>
              </a:buClr>
              <a:buSzPts val="8000"/>
              <a:buNone/>
              <a:defRPr sz="8000">
                <a:solidFill>
                  <a:schemeClr val="accent1"/>
                </a:solidFill>
              </a:defRPr>
            </a:lvl6pPr>
            <a:lvl7pPr lvl="6" algn="ctr" rtl="0">
              <a:spcBef>
                <a:spcPts val="0"/>
              </a:spcBef>
              <a:spcAft>
                <a:spcPts val="0"/>
              </a:spcAft>
              <a:buClr>
                <a:schemeClr val="accent1"/>
              </a:buClr>
              <a:buSzPts val="8000"/>
              <a:buNone/>
              <a:defRPr sz="8000">
                <a:solidFill>
                  <a:schemeClr val="accent1"/>
                </a:solidFill>
              </a:defRPr>
            </a:lvl7pPr>
            <a:lvl8pPr lvl="7" algn="ctr" rtl="0">
              <a:spcBef>
                <a:spcPts val="0"/>
              </a:spcBef>
              <a:spcAft>
                <a:spcPts val="0"/>
              </a:spcAft>
              <a:buClr>
                <a:schemeClr val="accent1"/>
              </a:buClr>
              <a:buSzPts val="8000"/>
              <a:buNone/>
              <a:defRPr sz="8000">
                <a:solidFill>
                  <a:schemeClr val="accent1"/>
                </a:solidFill>
              </a:defRPr>
            </a:lvl8pPr>
            <a:lvl9pPr lvl="8" algn="ctr" rtl="0">
              <a:spcBef>
                <a:spcPts val="0"/>
              </a:spcBef>
              <a:spcAft>
                <a:spcPts val="0"/>
              </a:spcAft>
              <a:buClr>
                <a:schemeClr val="accent1"/>
              </a:buClr>
              <a:buSzPts val="8000"/>
              <a:buNone/>
              <a:defRPr sz="8000">
                <a:solidFill>
                  <a:schemeClr val="accent1"/>
                </a:solidFill>
              </a:defRPr>
            </a:lvl9pPr>
          </a:lstStyle>
          <a:p>
            <a:r>
              <a:t>xx%</a:t>
            </a:r>
          </a:p>
        </p:txBody>
      </p:sp>
      <p:sp>
        <p:nvSpPr>
          <p:cNvPr id="222" name="Google Shape;222;p38"/>
          <p:cNvSpPr txBox="1">
            <a:spLocks noGrp="1"/>
          </p:cNvSpPr>
          <p:nvPr>
            <p:ph type="subTitle" idx="1"/>
          </p:nvPr>
        </p:nvSpPr>
        <p:spPr>
          <a:xfrm>
            <a:off x="1978350" y="1204825"/>
            <a:ext cx="5187000" cy="4782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None/>
              <a:defRPr>
                <a:solidFill>
                  <a:schemeClr val="accent1"/>
                </a:solidFill>
              </a:defRPr>
            </a:lvl1pPr>
            <a:lvl2pPr lvl="1">
              <a:lnSpc>
                <a:spcPct val="100000"/>
              </a:lnSpc>
              <a:spcBef>
                <a:spcPts val="0"/>
              </a:spcBef>
              <a:spcAft>
                <a:spcPts val="0"/>
              </a:spcAft>
              <a:buNone/>
              <a:defRPr/>
            </a:lvl2pPr>
            <a:lvl3pPr lvl="2">
              <a:lnSpc>
                <a:spcPct val="100000"/>
              </a:lnSpc>
              <a:spcBef>
                <a:spcPts val="0"/>
              </a:spcBef>
              <a:spcAft>
                <a:spcPts val="0"/>
              </a:spcAft>
              <a:buNone/>
              <a:defRPr/>
            </a:lvl3pPr>
            <a:lvl4pPr lvl="3">
              <a:lnSpc>
                <a:spcPct val="100000"/>
              </a:lnSpc>
              <a:spcBef>
                <a:spcPts val="0"/>
              </a:spcBef>
              <a:spcAft>
                <a:spcPts val="0"/>
              </a:spcAft>
              <a:buNone/>
              <a:defRPr/>
            </a:lvl4pPr>
            <a:lvl5pPr lvl="4">
              <a:lnSpc>
                <a:spcPct val="100000"/>
              </a:lnSpc>
              <a:spcBef>
                <a:spcPts val="0"/>
              </a:spcBef>
              <a:spcAft>
                <a:spcPts val="0"/>
              </a:spcAft>
              <a:buNone/>
              <a:defRPr/>
            </a:lvl5pPr>
            <a:lvl6pPr lvl="5">
              <a:lnSpc>
                <a:spcPct val="100000"/>
              </a:lnSpc>
              <a:spcBef>
                <a:spcPts val="0"/>
              </a:spcBef>
              <a:spcAft>
                <a:spcPts val="0"/>
              </a:spcAft>
              <a:buNone/>
              <a:defRPr/>
            </a:lvl6pPr>
            <a:lvl7pPr lvl="6">
              <a:lnSpc>
                <a:spcPct val="100000"/>
              </a:lnSpc>
              <a:spcBef>
                <a:spcPts val="0"/>
              </a:spcBef>
              <a:spcAft>
                <a:spcPts val="0"/>
              </a:spcAft>
              <a:buNone/>
              <a:defRPr/>
            </a:lvl7pPr>
            <a:lvl8pPr lvl="7">
              <a:lnSpc>
                <a:spcPct val="100000"/>
              </a:lnSpc>
              <a:spcBef>
                <a:spcPts val="0"/>
              </a:spcBef>
              <a:spcAft>
                <a:spcPts val="0"/>
              </a:spcAft>
              <a:buNone/>
              <a:defRPr/>
            </a:lvl8pPr>
            <a:lvl9pPr lvl="8">
              <a:lnSpc>
                <a:spcPct val="100000"/>
              </a:lnSpc>
              <a:spcBef>
                <a:spcPts val="0"/>
              </a:spcBef>
              <a:spcAft>
                <a:spcPts val="0"/>
              </a:spcAft>
              <a:buNone/>
              <a:defRPr/>
            </a:lvl9pPr>
          </a:lstStyle>
          <a:p>
            <a:endParaRPr/>
          </a:p>
        </p:txBody>
      </p:sp>
      <p:sp>
        <p:nvSpPr>
          <p:cNvPr id="223" name="Google Shape;223;p38"/>
          <p:cNvSpPr txBox="1">
            <a:spLocks noGrp="1"/>
          </p:cNvSpPr>
          <p:nvPr>
            <p:ph type="title" idx="2" hasCustomPrompt="1"/>
          </p:nvPr>
        </p:nvSpPr>
        <p:spPr>
          <a:xfrm>
            <a:off x="1978500" y="3460400"/>
            <a:ext cx="5187000" cy="5937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8000"/>
              <a:buNone/>
              <a:defRPr sz="8000">
                <a:solidFill>
                  <a:schemeClr val="accent1"/>
                </a:solidFill>
              </a:defRPr>
            </a:lvl1pPr>
            <a:lvl2pPr lvl="1" algn="ctr" rtl="0">
              <a:spcBef>
                <a:spcPts val="0"/>
              </a:spcBef>
              <a:spcAft>
                <a:spcPts val="0"/>
              </a:spcAft>
              <a:buClr>
                <a:schemeClr val="accent1"/>
              </a:buClr>
              <a:buSzPts val="8000"/>
              <a:buNone/>
              <a:defRPr sz="8000">
                <a:solidFill>
                  <a:schemeClr val="accent1"/>
                </a:solidFill>
              </a:defRPr>
            </a:lvl2pPr>
            <a:lvl3pPr lvl="2" algn="ctr" rtl="0">
              <a:spcBef>
                <a:spcPts val="0"/>
              </a:spcBef>
              <a:spcAft>
                <a:spcPts val="0"/>
              </a:spcAft>
              <a:buClr>
                <a:schemeClr val="accent1"/>
              </a:buClr>
              <a:buSzPts val="8000"/>
              <a:buNone/>
              <a:defRPr sz="8000">
                <a:solidFill>
                  <a:schemeClr val="accent1"/>
                </a:solidFill>
              </a:defRPr>
            </a:lvl3pPr>
            <a:lvl4pPr lvl="3" algn="ctr" rtl="0">
              <a:spcBef>
                <a:spcPts val="0"/>
              </a:spcBef>
              <a:spcAft>
                <a:spcPts val="0"/>
              </a:spcAft>
              <a:buClr>
                <a:schemeClr val="accent1"/>
              </a:buClr>
              <a:buSzPts val="8000"/>
              <a:buNone/>
              <a:defRPr sz="8000">
                <a:solidFill>
                  <a:schemeClr val="accent1"/>
                </a:solidFill>
              </a:defRPr>
            </a:lvl4pPr>
            <a:lvl5pPr lvl="4" algn="ctr" rtl="0">
              <a:spcBef>
                <a:spcPts val="0"/>
              </a:spcBef>
              <a:spcAft>
                <a:spcPts val="0"/>
              </a:spcAft>
              <a:buClr>
                <a:schemeClr val="accent1"/>
              </a:buClr>
              <a:buSzPts val="8000"/>
              <a:buNone/>
              <a:defRPr sz="8000">
                <a:solidFill>
                  <a:schemeClr val="accent1"/>
                </a:solidFill>
              </a:defRPr>
            </a:lvl5pPr>
            <a:lvl6pPr lvl="5" algn="ctr" rtl="0">
              <a:spcBef>
                <a:spcPts val="0"/>
              </a:spcBef>
              <a:spcAft>
                <a:spcPts val="0"/>
              </a:spcAft>
              <a:buClr>
                <a:schemeClr val="accent1"/>
              </a:buClr>
              <a:buSzPts val="8000"/>
              <a:buNone/>
              <a:defRPr sz="8000">
                <a:solidFill>
                  <a:schemeClr val="accent1"/>
                </a:solidFill>
              </a:defRPr>
            </a:lvl6pPr>
            <a:lvl7pPr lvl="6" algn="ctr" rtl="0">
              <a:spcBef>
                <a:spcPts val="0"/>
              </a:spcBef>
              <a:spcAft>
                <a:spcPts val="0"/>
              </a:spcAft>
              <a:buClr>
                <a:schemeClr val="accent1"/>
              </a:buClr>
              <a:buSzPts val="8000"/>
              <a:buNone/>
              <a:defRPr sz="8000">
                <a:solidFill>
                  <a:schemeClr val="accent1"/>
                </a:solidFill>
              </a:defRPr>
            </a:lvl7pPr>
            <a:lvl8pPr lvl="7" algn="ctr" rtl="0">
              <a:spcBef>
                <a:spcPts val="0"/>
              </a:spcBef>
              <a:spcAft>
                <a:spcPts val="0"/>
              </a:spcAft>
              <a:buClr>
                <a:schemeClr val="accent1"/>
              </a:buClr>
              <a:buSzPts val="8000"/>
              <a:buNone/>
              <a:defRPr sz="8000">
                <a:solidFill>
                  <a:schemeClr val="accent1"/>
                </a:solidFill>
              </a:defRPr>
            </a:lvl8pPr>
            <a:lvl9pPr lvl="8" algn="ctr" rtl="0">
              <a:spcBef>
                <a:spcPts val="0"/>
              </a:spcBef>
              <a:spcAft>
                <a:spcPts val="0"/>
              </a:spcAft>
              <a:buClr>
                <a:schemeClr val="accent1"/>
              </a:buClr>
              <a:buSzPts val="8000"/>
              <a:buNone/>
              <a:defRPr sz="8000">
                <a:solidFill>
                  <a:schemeClr val="accent1"/>
                </a:solidFill>
              </a:defRPr>
            </a:lvl9pPr>
          </a:lstStyle>
          <a:p>
            <a:r>
              <a:t>xx%</a:t>
            </a:r>
          </a:p>
        </p:txBody>
      </p:sp>
      <p:sp>
        <p:nvSpPr>
          <p:cNvPr id="224" name="Google Shape;224;p38"/>
          <p:cNvSpPr txBox="1">
            <a:spLocks noGrp="1"/>
          </p:cNvSpPr>
          <p:nvPr>
            <p:ph type="subTitle" idx="3"/>
          </p:nvPr>
        </p:nvSpPr>
        <p:spPr>
          <a:xfrm>
            <a:off x="1978350" y="4119325"/>
            <a:ext cx="5187000" cy="478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a:solidFill>
                  <a:schemeClr val="accent1"/>
                </a:solidFill>
              </a:defRPr>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a:endParaRPr/>
          </a:p>
        </p:txBody>
      </p:sp>
      <p:sp>
        <p:nvSpPr>
          <p:cNvPr id="225" name="Google Shape;225;p38"/>
          <p:cNvSpPr txBox="1">
            <a:spLocks noGrp="1"/>
          </p:cNvSpPr>
          <p:nvPr>
            <p:ph type="title" idx="4" hasCustomPrompt="1"/>
          </p:nvPr>
        </p:nvSpPr>
        <p:spPr>
          <a:xfrm>
            <a:off x="1978500" y="2003225"/>
            <a:ext cx="5187000" cy="5937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8000"/>
              <a:buNone/>
              <a:defRPr sz="8000">
                <a:solidFill>
                  <a:schemeClr val="accent1"/>
                </a:solidFill>
              </a:defRPr>
            </a:lvl1pPr>
            <a:lvl2pPr lvl="1" algn="ctr" rtl="0">
              <a:spcBef>
                <a:spcPts val="0"/>
              </a:spcBef>
              <a:spcAft>
                <a:spcPts val="0"/>
              </a:spcAft>
              <a:buClr>
                <a:schemeClr val="accent1"/>
              </a:buClr>
              <a:buSzPts val="8000"/>
              <a:buNone/>
              <a:defRPr sz="8000">
                <a:solidFill>
                  <a:schemeClr val="accent1"/>
                </a:solidFill>
              </a:defRPr>
            </a:lvl2pPr>
            <a:lvl3pPr lvl="2" algn="ctr" rtl="0">
              <a:spcBef>
                <a:spcPts val="0"/>
              </a:spcBef>
              <a:spcAft>
                <a:spcPts val="0"/>
              </a:spcAft>
              <a:buClr>
                <a:schemeClr val="accent1"/>
              </a:buClr>
              <a:buSzPts val="8000"/>
              <a:buNone/>
              <a:defRPr sz="8000">
                <a:solidFill>
                  <a:schemeClr val="accent1"/>
                </a:solidFill>
              </a:defRPr>
            </a:lvl3pPr>
            <a:lvl4pPr lvl="3" algn="ctr" rtl="0">
              <a:spcBef>
                <a:spcPts val="0"/>
              </a:spcBef>
              <a:spcAft>
                <a:spcPts val="0"/>
              </a:spcAft>
              <a:buClr>
                <a:schemeClr val="accent1"/>
              </a:buClr>
              <a:buSzPts val="8000"/>
              <a:buNone/>
              <a:defRPr sz="8000">
                <a:solidFill>
                  <a:schemeClr val="accent1"/>
                </a:solidFill>
              </a:defRPr>
            </a:lvl4pPr>
            <a:lvl5pPr lvl="4" algn="ctr" rtl="0">
              <a:spcBef>
                <a:spcPts val="0"/>
              </a:spcBef>
              <a:spcAft>
                <a:spcPts val="0"/>
              </a:spcAft>
              <a:buClr>
                <a:schemeClr val="accent1"/>
              </a:buClr>
              <a:buSzPts val="8000"/>
              <a:buNone/>
              <a:defRPr sz="8000">
                <a:solidFill>
                  <a:schemeClr val="accent1"/>
                </a:solidFill>
              </a:defRPr>
            </a:lvl5pPr>
            <a:lvl6pPr lvl="5" algn="ctr" rtl="0">
              <a:spcBef>
                <a:spcPts val="0"/>
              </a:spcBef>
              <a:spcAft>
                <a:spcPts val="0"/>
              </a:spcAft>
              <a:buClr>
                <a:schemeClr val="accent1"/>
              </a:buClr>
              <a:buSzPts val="8000"/>
              <a:buNone/>
              <a:defRPr sz="8000">
                <a:solidFill>
                  <a:schemeClr val="accent1"/>
                </a:solidFill>
              </a:defRPr>
            </a:lvl6pPr>
            <a:lvl7pPr lvl="6" algn="ctr" rtl="0">
              <a:spcBef>
                <a:spcPts val="0"/>
              </a:spcBef>
              <a:spcAft>
                <a:spcPts val="0"/>
              </a:spcAft>
              <a:buClr>
                <a:schemeClr val="accent1"/>
              </a:buClr>
              <a:buSzPts val="8000"/>
              <a:buNone/>
              <a:defRPr sz="8000">
                <a:solidFill>
                  <a:schemeClr val="accent1"/>
                </a:solidFill>
              </a:defRPr>
            </a:lvl7pPr>
            <a:lvl8pPr lvl="7" algn="ctr" rtl="0">
              <a:spcBef>
                <a:spcPts val="0"/>
              </a:spcBef>
              <a:spcAft>
                <a:spcPts val="0"/>
              </a:spcAft>
              <a:buClr>
                <a:schemeClr val="accent1"/>
              </a:buClr>
              <a:buSzPts val="8000"/>
              <a:buNone/>
              <a:defRPr sz="8000">
                <a:solidFill>
                  <a:schemeClr val="accent1"/>
                </a:solidFill>
              </a:defRPr>
            </a:lvl8pPr>
            <a:lvl9pPr lvl="8" algn="ctr" rtl="0">
              <a:spcBef>
                <a:spcPts val="0"/>
              </a:spcBef>
              <a:spcAft>
                <a:spcPts val="0"/>
              </a:spcAft>
              <a:buClr>
                <a:schemeClr val="accent1"/>
              </a:buClr>
              <a:buSzPts val="8000"/>
              <a:buNone/>
              <a:defRPr sz="8000">
                <a:solidFill>
                  <a:schemeClr val="accent1"/>
                </a:solidFill>
              </a:defRPr>
            </a:lvl9pPr>
          </a:lstStyle>
          <a:p>
            <a:r>
              <a:t>xx%</a:t>
            </a:r>
          </a:p>
        </p:txBody>
      </p:sp>
      <p:sp>
        <p:nvSpPr>
          <p:cNvPr id="226" name="Google Shape;226;p38"/>
          <p:cNvSpPr txBox="1">
            <a:spLocks noGrp="1"/>
          </p:cNvSpPr>
          <p:nvPr>
            <p:ph type="subTitle" idx="5"/>
          </p:nvPr>
        </p:nvSpPr>
        <p:spPr>
          <a:xfrm>
            <a:off x="1978350" y="2662075"/>
            <a:ext cx="5187000" cy="478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a:solidFill>
                  <a:schemeClr val="accent1"/>
                </a:solidFill>
              </a:defRPr>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10"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accen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0775" y="542675"/>
            <a:ext cx="8121600" cy="475200"/>
          </a:xfrm>
          <a:prstGeom prst="rect">
            <a:avLst/>
          </a:prstGeom>
          <a:noFill/>
          <a:ln>
            <a:noFill/>
          </a:ln>
        </p:spPr>
        <p:txBody>
          <a:bodyPr spcFirstLastPara="1" wrap="square" lIns="91425" tIns="91425" rIns="91425" bIns="91425" anchor="ctr" anchorCtr="0">
            <a:noAutofit/>
          </a:bodyPr>
          <a:lstStyle>
            <a:lvl1pPr lvl="0">
              <a:spcBef>
                <a:spcPts val="0"/>
              </a:spcBef>
              <a:spcAft>
                <a:spcPts val="0"/>
              </a:spcAft>
              <a:buSzPts val="3000"/>
              <a:buFont typeface="Reenie Beanie"/>
              <a:buNone/>
              <a:defRPr sz="3000" b="1">
                <a:latin typeface="Reenie Beanie"/>
                <a:ea typeface="Reenie Beanie"/>
                <a:cs typeface="Reenie Beanie"/>
                <a:sym typeface="Reenie Beanie"/>
              </a:defRPr>
            </a:lvl1pPr>
            <a:lvl2pPr lvl="1">
              <a:spcBef>
                <a:spcPts val="0"/>
              </a:spcBef>
              <a:spcAft>
                <a:spcPts val="0"/>
              </a:spcAft>
              <a:buSzPts val="3000"/>
              <a:buFont typeface="Reenie Beanie"/>
              <a:buNone/>
              <a:defRPr sz="3000" b="1">
                <a:latin typeface="Reenie Beanie"/>
                <a:ea typeface="Reenie Beanie"/>
                <a:cs typeface="Reenie Beanie"/>
                <a:sym typeface="Reenie Beanie"/>
              </a:defRPr>
            </a:lvl2pPr>
            <a:lvl3pPr lvl="2">
              <a:spcBef>
                <a:spcPts val="0"/>
              </a:spcBef>
              <a:spcAft>
                <a:spcPts val="0"/>
              </a:spcAft>
              <a:buSzPts val="3000"/>
              <a:buFont typeface="Reenie Beanie"/>
              <a:buNone/>
              <a:defRPr sz="3000" b="1">
                <a:latin typeface="Reenie Beanie"/>
                <a:ea typeface="Reenie Beanie"/>
                <a:cs typeface="Reenie Beanie"/>
                <a:sym typeface="Reenie Beanie"/>
              </a:defRPr>
            </a:lvl3pPr>
            <a:lvl4pPr lvl="3">
              <a:spcBef>
                <a:spcPts val="0"/>
              </a:spcBef>
              <a:spcAft>
                <a:spcPts val="0"/>
              </a:spcAft>
              <a:buSzPts val="3000"/>
              <a:buFont typeface="Reenie Beanie"/>
              <a:buNone/>
              <a:defRPr sz="3000" b="1">
                <a:latin typeface="Reenie Beanie"/>
                <a:ea typeface="Reenie Beanie"/>
                <a:cs typeface="Reenie Beanie"/>
                <a:sym typeface="Reenie Beanie"/>
              </a:defRPr>
            </a:lvl4pPr>
            <a:lvl5pPr lvl="4">
              <a:spcBef>
                <a:spcPts val="0"/>
              </a:spcBef>
              <a:spcAft>
                <a:spcPts val="0"/>
              </a:spcAft>
              <a:buSzPts val="3000"/>
              <a:buFont typeface="Reenie Beanie"/>
              <a:buNone/>
              <a:defRPr sz="3000" b="1">
                <a:latin typeface="Reenie Beanie"/>
                <a:ea typeface="Reenie Beanie"/>
                <a:cs typeface="Reenie Beanie"/>
                <a:sym typeface="Reenie Beanie"/>
              </a:defRPr>
            </a:lvl5pPr>
            <a:lvl6pPr lvl="5">
              <a:spcBef>
                <a:spcPts val="0"/>
              </a:spcBef>
              <a:spcAft>
                <a:spcPts val="0"/>
              </a:spcAft>
              <a:buSzPts val="3000"/>
              <a:buFont typeface="Reenie Beanie"/>
              <a:buNone/>
              <a:defRPr sz="3000" b="1">
                <a:latin typeface="Reenie Beanie"/>
                <a:ea typeface="Reenie Beanie"/>
                <a:cs typeface="Reenie Beanie"/>
                <a:sym typeface="Reenie Beanie"/>
              </a:defRPr>
            </a:lvl6pPr>
            <a:lvl7pPr lvl="6">
              <a:spcBef>
                <a:spcPts val="0"/>
              </a:spcBef>
              <a:spcAft>
                <a:spcPts val="0"/>
              </a:spcAft>
              <a:buSzPts val="3000"/>
              <a:buFont typeface="Reenie Beanie"/>
              <a:buNone/>
              <a:defRPr sz="3000" b="1">
                <a:latin typeface="Reenie Beanie"/>
                <a:ea typeface="Reenie Beanie"/>
                <a:cs typeface="Reenie Beanie"/>
                <a:sym typeface="Reenie Beanie"/>
              </a:defRPr>
            </a:lvl7pPr>
            <a:lvl8pPr lvl="7">
              <a:spcBef>
                <a:spcPts val="0"/>
              </a:spcBef>
              <a:spcAft>
                <a:spcPts val="0"/>
              </a:spcAft>
              <a:buSzPts val="3000"/>
              <a:buFont typeface="Reenie Beanie"/>
              <a:buNone/>
              <a:defRPr sz="3000" b="1">
                <a:latin typeface="Reenie Beanie"/>
                <a:ea typeface="Reenie Beanie"/>
                <a:cs typeface="Reenie Beanie"/>
                <a:sym typeface="Reenie Beanie"/>
              </a:defRPr>
            </a:lvl8pPr>
            <a:lvl9pPr lvl="8">
              <a:spcBef>
                <a:spcPts val="0"/>
              </a:spcBef>
              <a:spcAft>
                <a:spcPts val="0"/>
              </a:spcAft>
              <a:buSzPts val="3000"/>
              <a:buFont typeface="Reenie Beanie"/>
              <a:buNone/>
              <a:defRPr sz="3000" b="1">
                <a:latin typeface="Reenie Beanie"/>
                <a:ea typeface="Reenie Beanie"/>
                <a:cs typeface="Reenie Beanie"/>
                <a:sym typeface="Reenie Beanie"/>
              </a:defRPr>
            </a:lvl9pPr>
          </a:lstStyle>
          <a:p>
            <a:endParaRPr/>
          </a:p>
        </p:txBody>
      </p:sp>
      <p:sp>
        <p:nvSpPr>
          <p:cNvPr id="7" name="Google Shape;7;p1"/>
          <p:cNvSpPr txBox="1">
            <a:spLocks noGrp="1"/>
          </p:cNvSpPr>
          <p:nvPr>
            <p:ph type="body" idx="1"/>
          </p:nvPr>
        </p:nvSpPr>
        <p:spPr>
          <a:xfrm>
            <a:off x="710700" y="1333000"/>
            <a:ext cx="7722600" cy="32679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SzPts val="1800"/>
              <a:buFont typeface="Quicksand"/>
              <a:buChar char="●"/>
              <a:defRPr sz="1800">
                <a:latin typeface="Quicksand"/>
                <a:ea typeface="Quicksand"/>
                <a:cs typeface="Quicksand"/>
                <a:sym typeface="Quicksand"/>
              </a:defRPr>
            </a:lvl1pPr>
            <a:lvl2pPr marL="914400" lvl="1" indent="-317500">
              <a:lnSpc>
                <a:spcPct val="115000"/>
              </a:lnSpc>
              <a:spcBef>
                <a:spcPts val="1600"/>
              </a:spcBef>
              <a:spcAft>
                <a:spcPts val="0"/>
              </a:spcAft>
              <a:buSzPts val="1400"/>
              <a:buFont typeface="Quicksand"/>
              <a:buChar char="○"/>
              <a:defRPr>
                <a:latin typeface="Quicksand"/>
                <a:ea typeface="Quicksand"/>
                <a:cs typeface="Quicksand"/>
                <a:sym typeface="Quicksand"/>
              </a:defRPr>
            </a:lvl2pPr>
            <a:lvl3pPr marL="1371600" lvl="2" indent="-317500">
              <a:lnSpc>
                <a:spcPct val="115000"/>
              </a:lnSpc>
              <a:spcBef>
                <a:spcPts val="1600"/>
              </a:spcBef>
              <a:spcAft>
                <a:spcPts val="0"/>
              </a:spcAft>
              <a:buSzPts val="1400"/>
              <a:buFont typeface="Quicksand"/>
              <a:buChar char="■"/>
              <a:defRPr>
                <a:latin typeface="Quicksand"/>
                <a:ea typeface="Quicksand"/>
                <a:cs typeface="Quicksand"/>
                <a:sym typeface="Quicksand"/>
              </a:defRPr>
            </a:lvl3pPr>
            <a:lvl4pPr marL="1828800" lvl="3" indent="-317500">
              <a:lnSpc>
                <a:spcPct val="115000"/>
              </a:lnSpc>
              <a:spcBef>
                <a:spcPts val="1600"/>
              </a:spcBef>
              <a:spcAft>
                <a:spcPts val="0"/>
              </a:spcAft>
              <a:buSzPts val="1400"/>
              <a:buFont typeface="Quicksand"/>
              <a:buChar char="●"/>
              <a:defRPr>
                <a:latin typeface="Quicksand"/>
                <a:ea typeface="Quicksand"/>
                <a:cs typeface="Quicksand"/>
                <a:sym typeface="Quicksand"/>
              </a:defRPr>
            </a:lvl4pPr>
            <a:lvl5pPr marL="2286000" lvl="4" indent="-317500">
              <a:lnSpc>
                <a:spcPct val="115000"/>
              </a:lnSpc>
              <a:spcBef>
                <a:spcPts val="1600"/>
              </a:spcBef>
              <a:spcAft>
                <a:spcPts val="0"/>
              </a:spcAft>
              <a:buSzPts val="1400"/>
              <a:buFont typeface="Quicksand"/>
              <a:buChar char="○"/>
              <a:defRPr>
                <a:latin typeface="Quicksand"/>
                <a:ea typeface="Quicksand"/>
                <a:cs typeface="Quicksand"/>
                <a:sym typeface="Quicksand"/>
              </a:defRPr>
            </a:lvl5pPr>
            <a:lvl6pPr marL="2743200" lvl="5" indent="-317500">
              <a:lnSpc>
                <a:spcPct val="115000"/>
              </a:lnSpc>
              <a:spcBef>
                <a:spcPts val="1600"/>
              </a:spcBef>
              <a:spcAft>
                <a:spcPts val="0"/>
              </a:spcAft>
              <a:buSzPts val="1400"/>
              <a:buFont typeface="Quicksand"/>
              <a:buChar char="■"/>
              <a:defRPr>
                <a:latin typeface="Quicksand"/>
                <a:ea typeface="Quicksand"/>
                <a:cs typeface="Quicksand"/>
                <a:sym typeface="Quicksand"/>
              </a:defRPr>
            </a:lvl6pPr>
            <a:lvl7pPr marL="3200400" lvl="6" indent="-317500">
              <a:lnSpc>
                <a:spcPct val="115000"/>
              </a:lnSpc>
              <a:spcBef>
                <a:spcPts val="1600"/>
              </a:spcBef>
              <a:spcAft>
                <a:spcPts val="0"/>
              </a:spcAft>
              <a:buSzPts val="1400"/>
              <a:buFont typeface="Quicksand"/>
              <a:buChar char="●"/>
              <a:defRPr>
                <a:latin typeface="Quicksand"/>
                <a:ea typeface="Quicksand"/>
                <a:cs typeface="Quicksand"/>
                <a:sym typeface="Quicksand"/>
              </a:defRPr>
            </a:lvl7pPr>
            <a:lvl8pPr marL="3657600" lvl="7" indent="-317500">
              <a:lnSpc>
                <a:spcPct val="115000"/>
              </a:lnSpc>
              <a:spcBef>
                <a:spcPts val="1600"/>
              </a:spcBef>
              <a:spcAft>
                <a:spcPts val="0"/>
              </a:spcAft>
              <a:buSzPts val="1400"/>
              <a:buFont typeface="Quicksand"/>
              <a:buChar char="○"/>
              <a:defRPr>
                <a:latin typeface="Quicksand"/>
                <a:ea typeface="Quicksand"/>
                <a:cs typeface="Quicksand"/>
                <a:sym typeface="Quicksand"/>
              </a:defRPr>
            </a:lvl8pPr>
            <a:lvl9pPr marL="4114800" lvl="8" indent="-317500">
              <a:lnSpc>
                <a:spcPct val="115000"/>
              </a:lnSpc>
              <a:spcBef>
                <a:spcPts val="1600"/>
              </a:spcBef>
              <a:spcAft>
                <a:spcPts val="1600"/>
              </a:spcAft>
              <a:buSzPts val="1400"/>
              <a:buFont typeface="Quicksand"/>
              <a:buChar char="■"/>
              <a:defRPr>
                <a:latin typeface="Quicksand"/>
                <a:ea typeface="Quicksand"/>
                <a:cs typeface="Quicksand"/>
                <a:sym typeface="Quicksand"/>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52" r:id="rId2"/>
    <p:sldLayoutId id="2147483655" r:id="rId3"/>
    <p:sldLayoutId id="2147483656" r:id="rId4"/>
    <p:sldLayoutId id="2147483659" r:id="rId5"/>
    <p:sldLayoutId id="2147483660" r:id="rId6"/>
    <p:sldLayoutId id="2147483662" r:id="rId7"/>
    <p:sldLayoutId id="2147483664" r:id="rId8"/>
    <p:sldLayoutId id="2147483684" r:id="rId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10.xml"/><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notesSlide" Target="../notesSlides/notesSlide12.xml"/><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8" Type="http://schemas.openxmlformats.org/officeDocument/2006/relationships/image" Target="../media/image28.jpeg"/><Relationship Id="rId3" Type="http://schemas.openxmlformats.org/officeDocument/2006/relationships/image" Target="../media/image23.jpeg"/><Relationship Id="rId7" Type="http://schemas.openxmlformats.org/officeDocument/2006/relationships/image" Target="../media/image27.jpeg"/><Relationship Id="rId2" Type="http://schemas.openxmlformats.org/officeDocument/2006/relationships/notesSlide" Target="../notesSlides/notesSlide13.xml"/><Relationship Id="rId1" Type="http://schemas.openxmlformats.org/officeDocument/2006/relationships/slideLayout" Target="../slideLayouts/slideLayout6.xml"/><Relationship Id="rId6" Type="http://schemas.openxmlformats.org/officeDocument/2006/relationships/image" Target="../media/image26.jpeg"/><Relationship Id="rId5" Type="http://schemas.openxmlformats.org/officeDocument/2006/relationships/image" Target="../media/image25.jpeg"/><Relationship Id="rId4" Type="http://schemas.openxmlformats.org/officeDocument/2006/relationships/image" Target="../media/image24.jpeg"/></Relationships>
</file>

<file path=ppt/slides/_rels/slide14.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7.xml"/><Relationship Id="rId1" Type="http://schemas.openxmlformats.org/officeDocument/2006/relationships/slideLayout" Target="../slideLayouts/slideLayout6.xml"/><Relationship Id="rId4" Type="http://schemas.openxmlformats.org/officeDocument/2006/relationships/image" Target="../media/image31.png"/></Relationships>
</file>

<file path=ppt/slides/_rels/slide18.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8.xml"/><Relationship Id="rId1" Type="http://schemas.openxmlformats.org/officeDocument/2006/relationships/slideLayout" Target="../slideLayouts/slideLayout6.xml"/><Relationship Id="rId5" Type="http://schemas.openxmlformats.org/officeDocument/2006/relationships/image" Target="../media/image34.png"/><Relationship Id="rId4" Type="http://schemas.openxmlformats.org/officeDocument/2006/relationships/image" Target="../media/image33.pn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8.xml"/></Relationships>
</file>

<file path=ppt/slides/_rels/slide2.xml.rels><?xml version="1.0" encoding="UTF-8" standalone="yes"?>
<Relationships xmlns="http://schemas.openxmlformats.org/package/2006/relationships"><Relationship Id="rId8" Type="http://schemas.openxmlformats.org/officeDocument/2006/relationships/image" Target="../media/image7.jpe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notesSlide" Target="../notesSlides/notesSlide2.xml"/><Relationship Id="rId1" Type="http://schemas.openxmlformats.org/officeDocument/2006/relationships/slideLayout" Target="../slideLayouts/slideLayout4.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gif"/></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8" Type="http://schemas.openxmlformats.org/officeDocument/2006/relationships/image" Target="../media/image40.png"/><Relationship Id="rId3" Type="http://schemas.openxmlformats.org/officeDocument/2006/relationships/image" Target="../media/image35.png"/><Relationship Id="rId7" Type="http://schemas.openxmlformats.org/officeDocument/2006/relationships/image" Target="../media/image39.png"/><Relationship Id="rId12" Type="http://schemas.openxmlformats.org/officeDocument/2006/relationships/image" Target="../media/image44.png"/><Relationship Id="rId2" Type="http://schemas.openxmlformats.org/officeDocument/2006/relationships/notesSlide" Target="../notesSlides/notesSlide21.xml"/><Relationship Id="rId1" Type="http://schemas.openxmlformats.org/officeDocument/2006/relationships/slideLayout" Target="../slideLayouts/slideLayout6.xml"/><Relationship Id="rId6" Type="http://schemas.openxmlformats.org/officeDocument/2006/relationships/image" Target="../media/image38.png"/><Relationship Id="rId11" Type="http://schemas.openxmlformats.org/officeDocument/2006/relationships/image" Target="../media/image43.png"/><Relationship Id="rId5" Type="http://schemas.openxmlformats.org/officeDocument/2006/relationships/image" Target="../media/image37.png"/><Relationship Id="rId10" Type="http://schemas.openxmlformats.org/officeDocument/2006/relationships/image" Target="../media/image42.png"/><Relationship Id="rId4" Type="http://schemas.openxmlformats.org/officeDocument/2006/relationships/image" Target="../media/image36.png"/><Relationship Id="rId9" Type="http://schemas.openxmlformats.org/officeDocument/2006/relationships/image" Target="../media/image41.png"/></Relationships>
</file>

<file path=ppt/slides/_rels/slide22.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22.xml"/><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23.xml"/><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24.xml"/><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25.xml"/><Relationship Id="rId1" Type="http://schemas.openxmlformats.org/officeDocument/2006/relationships/slideLayout" Target="../slideLayouts/slideLayout6.xml"/></Relationships>
</file>

<file path=ppt/slides/_rels/slide26.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26.xml"/><Relationship Id="rId1" Type="http://schemas.openxmlformats.org/officeDocument/2006/relationships/slideLayout" Target="../slideLayouts/slideLayout9.xml"/></Relationships>
</file>

<file path=ppt/slides/_rels/slide27.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27.xml"/><Relationship Id="rId1" Type="http://schemas.openxmlformats.org/officeDocument/2006/relationships/slideLayout" Target="../slideLayouts/slideLayout9.xml"/><Relationship Id="rId4" Type="http://schemas.openxmlformats.org/officeDocument/2006/relationships/image" Target="../media/image50.jpeg"/></Relationships>
</file>

<file path=ppt/slides/_rels/slide28.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28.xml"/><Relationship Id="rId1" Type="http://schemas.openxmlformats.org/officeDocument/2006/relationships/slideLayout" Target="../slideLayouts/slideLayout6.xml"/></Relationships>
</file>

<file path=ppt/slides/_rels/slide29.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29.xml"/><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8.png"/><Relationship Id="rId7" Type="http://schemas.openxmlformats.org/officeDocument/2006/relationships/image" Target="../media/image12.png"/><Relationship Id="rId2" Type="http://schemas.openxmlformats.org/officeDocument/2006/relationships/notesSlide" Target="../notesSlides/notesSlide3.xml"/><Relationship Id="rId1" Type="http://schemas.openxmlformats.org/officeDocument/2006/relationships/slideLayout" Target="../slideLayouts/slideLayout4.xml"/><Relationship Id="rId6" Type="http://schemas.openxmlformats.org/officeDocument/2006/relationships/image" Target="../media/image11.png"/><Relationship Id="rId5" Type="http://schemas.openxmlformats.org/officeDocument/2006/relationships/image" Target="../media/image10.png"/><Relationship Id="rId10" Type="http://schemas.openxmlformats.org/officeDocument/2006/relationships/image" Target="../media/image15.png"/><Relationship Id="rId4" Type="http://schemas.openxmlformats.org/officeDocument/2006/relationships/image" Target="../media/image9.png"/><Relationship Id="rId9" Type="http://schemas.openxmlformats.org/officeDocument/2006/relationships/image" Target="../media/image14.png"/></Relationships>
</file>

<file path=ppt/slides/_rels/slide30.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30.xml"/><Relationship Id="rId1" Type="http://schemas.openxmlformats.org/officeDocument/2006/relationships/slideLayout" Target="../slideLayouts/slideLayout6.xml"/></Relationships>
</file>

<file path=ppt/slides/_rels/slide31.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31.xml"/><Relationship Id="rId1" Type="http://schemas.openxmlformats.org/officeDocument/2006/relationships/slideLayout" Target="../slideLayouts/slideLayout6.xml"/></Relationships>
</file>

<file path=ppt/slides/_rels/slide32.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32.xml"/><Relationship Id="rId1" Type="http://schemas.openxmlformats.org/officeDocument/2006/relationships/slideLayout" Target="../slideLayouts/slideLayout6.xml"/></Relationships>
</file>

<file path=ppt/slides/_rels/slide33.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33.xml"/><Relationship Id="rId1" Type="http://schemas.openxmlformats.org/officeDocument/2006/relationships/slideLayout" Target="../slideLayouts/slideLayout6.xml"/></Relationships>
</file>

<file path=ppt/slides/_rels/slide34.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34.xml"/><Relationship Id="rId1" Type="http://schemas.openxmlformats.org/officeDocument/2006/relationships/slideLayout" Target="../slideLayouts/slideLayout6.xml"/></Relationships>
</file>

<file path=ppt/slides/_rels/slide35.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35.xml"/><Relationship Id="rId1" Type="http://schemas.openxmlformats.org/officeDocument/2006/relationships/slideLayout" Target="../slideLayouts/slideLayout4.xml"/></Relationships>
</file>

<file path=ppt/slides/_rels/slide36.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36.xml"/><Relationship Id="rId1" Type="http://schemas.openxmlformats.org/officeDocument/2006/relationships/slideLayout" Target="../slideLayouts/slideLayout4.xml"/></Relationships>
</file>

<file path=ppt/slides/_rels/slide37.xml.rels><?xml version="1.0" encoding="UTF-8" standalone="yes"?>
<Relationships xmlns="http://schemas.openxmlformats.org/package/2006/relationships"><Relationship Id="rId3" Type="http://schemas.openxmlformats.org/officeDocument/2006/relationships/image" Target="../media/image60.png"/><Relationship Id="rId7" Type="http://schemas.openxmlformats.org/officeDocument/2006/relationships/image" Target="../media/image64.png"/><Relationship Id="rId2" Type="http://schemas.openxmlformats.org/officeDocument/2006/relationships/notesSlide" Target="../notesSlides/notesSlide37.xml"/><Relationship Id="rId1" Type="http://schemas.openxmlformats.org/officeDocument/2006/relationships/slideLayout" Target="../slideLayouts/slideLayout4.xml"/><Relationship Id="rId6" Type="http://schemas.openxmlformats.org/officeDocument/2006/relationships/image" Target="../media/image63.png"/><Relationship Id="rId5" Type="http://schemas.openxmlformats.org/officeDocument/2006/relationships/image" Target="../media/image62.png"/><Relationship Id="rId4" Type="http://schemas.openxmlformats.org/officeDocument/2006/relationships/image" Target="../media/image61.png"/></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4.xml"/></Relationships>
</file>

<file path=ppt/slides/_rels/slide39.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39.xml"/><Relationship Id="rId1" Type="http://schemas.openxmlformats.org/officeDocument/2006/relationships/slideLayout" Target="../slideLayouts/slideLayout4.xml"/><Relationship Id="rId4" Type="http://schemas.openxmlformats.org/officeDocument/2006/relationships/image" Target="../media/image66.jpeg"/></Relationships>
</file>

<file path=ppt/slides/_rels/slide4.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40.xml"/><Relationship Id="rId1" Type="http://schemas.openxmlformats.org/officeDocument/2006/relationships/slideLayout" Target="../slideLayouts/slideLayout4.xml"/></Relationships>
</file>

<file path=ppt/slides/_rels/slide41.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41.xml"/><Relationship Id="rId1" Type="http://schemas.openxmlformats.org/officeDocument/2006/relationships/slideLayout" Target="../slideLayouts/slideLayout4.xml"/></Relationships>
</file>

<file path=ppt/slides/_rels/slide42.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42.xml"/><Relationship Id="rId1" Type="http://schemas.openxmlformats.org/officeDocument/2006/relationships/slideLayout" Target="../slideLayouts/slideLayout4.xml"/></Relationships>
</file>

<file path=ppt/slides/_rels/slide43.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43.xml"/><Relationship Id="rId1" Type="http://schemas.openxmlformats.org/officeDocument/2006/relationships/slideLayout" Target="../slideLayouts/slideLayout4.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4.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4.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4.xml"/></Relationships>
</file>

<file path=ppt/slides/_rels/slide47.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47.xml"/><Relationship Id="rId1" Type="http://schemas.openxmlformats.org/officeDocument/2006/relationships/slideLayout" Target="../slideLayouts/slideLayout4.xml"/></Relationships>
</file>

<file path=ppt/slides/_rels/slide48.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48.xml"/><Relationship Id="rId1" Type="http://schemas.openxmlformats.org/officeDocument/2006/relationships/slideLayout" Target="../slideLayouts/slideLayout4.xml"/></Relationships>
</file>

<file path=ppt/slides/_rels/slide49.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49.xml"/><Relationship Id="rId1" Type="http://schemas.openxmlformats.org/officeDocument/2006/relationships/slideLayout" Target="../slideLayouts/slideLayout4.xml"/><Relationship Id="rId5" Type="http://schemas.openxmlformats.org/officeDocument/2006/relationships/image" Target="../media/image75.jpeg"/><Relationship Id="rId4" Type="http://schemas.openxmlformats.org/officeDocument/2006/relationships/image" Target="../media/image74.jpe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8.xml"/></Relationships>
</file>

<file path=ppt/slides/_rels/slide50.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50.xml"/><Relationship Id="rId1" Type="http://schemas.openxmlformats.org/officeDocument/2006/relationships/slideLayout" Target="../slideLayouts/slideLayout4.xml"/><Relationship Id="rId5" Type="http://schemas.openxmlformats.org/officeDocument/2006/relationships/image" Target="../media/image78.jpeg"/><Relationship Id="rId4" Type="http://schemas.openxmlformats.org/officeDocument/2006/relationships/image" Target="../media/image77.jpeg"/></Relationships>
</file>

<file path=ppt/slides/_rels/slide51.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51.xml"/><Relationship Id="rId1" Type="http://schemas.openxmlformats.org/officeDocument/2006/relationships/slideLayout" Target="../slideLayouts/slideLayout4.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51"/>
        <p:cNvGrpSpPr/>
        <p:nvPr/>
      </p:nvGrpSpPr>
      <p:grpSpPr>
        <a:xfrm>
          <a:off x="0" y="0"/>
          <a:ext cx="0" cy="0"/>
          <a:chOff x="0" y="0"/>
          <a:chExt cx="0" cy="0"/>
        </a:xfrm>
      </p:grpSpPr>
      <p:sp>
        <p:nvSpPr>
          <p:cNvPr id="252" name="Google Shape;252;p46"/>
          <p:cNvSpPr txBox="1">
            <a:spLocks noGrp="1"/>
          </p:cNvSpPr>
          <p:nvPr>
            <p:ph type="ctrTitle"/>
          </p:nvPr>
        </p:nvSpPr>
        <p:spPr>
          <a:xfrm>
            <a:off x="711000" y="1258540"/>
            <a:ext cx="7722300" cy="2013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AI in Education</a:t>
            </a:r>
            <a:endParaRPr dirty="0"/>
          </a:p>
        </p:txBody>
      </p:sp>
      <p:sp>
        <p:nvSpPr>
          <p:cNvPr id="253" name="Google Shape;253;p46"/>
          <p:cNvSpPr txBox="1">
            <a:spLocks noGrp="1"/>
          </p:cNvSpPr>
          <p:nvPr>
            <p:ph type="subTitle" idx="1"/>
          </p:nvPr>
        </p:nvSpPr>
        <p:spPr>
          <a:xfrm>
            <a:off x="711011" y="3423838"/>
            <a:ext cx="7722300" cy="461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800" dirty="0"/>
              <a:t>Friend or foe?</a:t>
            </a:r>
            <a:endParaRPr sz="2800" dirty="0"/>
          </a:p>
        </p:txBody>
      </p:sp>
      <p:grpSp>
        <p:nvGrpSpPr>
          <p:cNvPr id="254" name="Google Shape;254;p46"/>
          <p:cNvGrpSpPr/>
          <p:nvPr/>
        </p:nvGrpSpPr>
        <p:grpSpPr>
          <a:xfrm rot="-2115533" flipH="1">
            <a:off x="1747822" y="913388"/>
            <a:ext cx="1265587" cy="719540"/>
            <a:chOff x="2340750" y="1902275"/>
            <a:chExt cx="550100" cy="312725"/>
          </a:xfrm>
        </p:grpSpPr>
        <p:sp>
          <p:nvSpPr>
            <p:cNvPr id="255" name="Google Shape;255;p46"/>
            <p:cNvSpPr/>
            <p:nvPr/>
          </p:nvSpPr>
          <p:spPr>
            <a:xfrm>
              <a:off x="2472025" y="1912875"/>
              <a:ext cx="2400" cy="3300"/>
            </a:xfrm>
            <a:custGeom>
              <a:avLst/>
              <a:gdLst/>
              <a:ahLst/>
              <a:cxnLst/>
              <a:rect l="l" t="t" r="r" b="b"/>
              <a:pathLst>
                <a:path w="96" h="132" extrusionOk="0">
                  <a:moveTo>
                    <a:pt x="96" y="0"/>
                  </a:moveTo>
                  <a:lnTo>
                    <a:pt x="96" y="0"/>
                  </a:lnTo>
                  <a:cubicBezTo>
                    <a:pt x="60" y="36"/>
                    <a:pt x="12" y="131"/>
                    <a:pt x="0" y="131"/>
                  </a:cubicBezTo>
                  <a:cubicBezTo>
                    <a:pt x="60" y="131"/>
                    <a:pt x="96" y="83"/>
                    <a:pt x="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46"/>
            <p:cNvSpPr/>
            <p:nvPr/>
          </p:nvSpPr>
          <p:spPr>
            <a:xfrm>
              <a:off x="2542275" y="1916150"/>
              <a:ext cx="3900" cy="400"/>
            </a:xfrm>
            <a:custGeom>
              <a:avLst/>
              <a:gdLst/>
              <a:ahLst/>
              <a:cxnLst/>
              <a:rect l="l" t="t" r="r" b="b"/>
              <a:pathLst>
                <a:path w="156" h="16" extrusionOk="0">
                  <a:moveTo>
                    <a:pt x="155" y="0"/>
                  </a:moveTo>
                  <a:cubicBezTo>
                    <a:pt x="108" y="0"/>
                    <a:pt x="69" y="7"/>
                    <a:pt x="31" y="11"/>
                  </a:cubicBezTo>
                  <a:lnTo>
                    <a:pt x="31" y="11"/>
                  </a:lnTo>
                  <a:cubicBezTo>
                    <a:pt x="21" y="11"/>
                    <a:pt x="11" y="11"/>
                    <a:pt x="0" y="12"/>
                  </a:cubicBezTo>
                  <a:cubicBezTo>
                    <a:pt x="2" y="12"/>
                    <a:pt x="12" y="12"/>
                    <a:pt x="25" y="11"/>
                  </a:cubicBezTo>
                  <a:lnTo>
                    <a:pt x="25" y="11"/>
                  </a:lnTo>
                  <a:cubicBezTo>
                    <a:pt x="16" y="12"/>
                    <a:pt x="8" y="12"/>
                    <a:pt x="0" y="12"/>
                  </a:cubicBezTo>
                  <a:cubicBezTo>
                    <a:pt x="12" y="14"/>
                    <a:pt x="24" y="15"/>
                    <a:pt x="36" y="15"/>
                  </a:cubicBezTo>
                  <a:cubicBezTo>
                    <a:pt x="60" y="15"/>
                    <a:pt x="83" y="11"/>
                    <a:pt x="103" y="7"/>
                  </a:cubicBezTo>
                  <a:lnTo>
                    <a:pt x="103" y="7"/>
                  </a:lnTo>
                  <a:cubicBezTo>
                    <a:pt x="114" y="7"/>
                    <a:pt x="120" y="7"/>
                    <a:pt x="119" y="7"/>
                  </a:cubicBezTo>
                  <a:cubicBezTo>
                    <a:pt x="119" y="7"/>
                    <a:pt x="114" y="7"/>
                    <a:pt x="104" y="7"/>
                  </a:cubicBezTo>
                  <a:lnTo>
                    <a:pt x="104" y="7"/>
                  </a:lnTo>
                  <a:cubicBezTo>
                    <a:pt x="124" y="4"/>
                    <a:pt x="141" y="0"/>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46"/>
            <p:cNvSpPr/>
            <p:nvPr/>
          </p:nvSpPr>
          <p:spPr>
            <a:xfrm>
              <a:off x="2540875" y="1916425"/>
              <a:ext cx="2600" cy="300"/>
            </a:xfrm>
            <a:custGeom>
              <a:avLst/>
              <a:gdLst/>
              <a:ahLst/>
              <a:cxnLst/>
              <a:rect l="l" t="t" r="r" b="b"/>
              <a:pathLst>
                <a:path w="104" h="12" extrusionOk="0">
                  <a:moveTo>
                    <a:pt x="80" y="1"/>
                  </a:moveTo>
                  <a:cubicBezTo>
                    <a:pt x="1" y="1"/>
                    <a:pt x="59" y="12"/>
                    <a:pt x="85" y="12"/>
                  </a:cubicBezTo>
                  <a:cubicBezTo>
                    <a:pt x="99" y="12"/>
                    <a:pt x="104" y="9"/>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46"/>
            <p:cNvSpPr/>
            <p:nvPr/>
          </p:nvSpPr>
          <p:spPr>
            <a:xfrm>
              <a:off x="2552400" y="1916150"/>
              <a:ext cx="5675" cy="825"/>
            </a:xfrm>
            <a:custGeom>
              <a:avLst/>
              <a:gdLst/>
              <a:ahLst/>
              <a:cxnLst/>
              <a:rect l="l" t="t" r="r" b="b"/>
              <a:pathLst>
                <a:path w="227" h="33" extrusionOk="0">
                  <a:moveTo>
                    <a:pt x="223" y="22"/>
                  </a:moveTo>
                  <a:cubicBezTo>
                    <a:pt x="224" y="23"/>
                    <a:pt x="225" y="23"/>
                    <a:pt x="226" y="24"/>
                  </a:cubicBezTo>
                  <a:cubicBezTo>
                    <a:pt x="226" y="23"/>
                    <a:pt x="225" y="23"/>
                    <a:pt x="223" y="22"/>
                  </a:cubicBezTo>
                  <a:close/>
                  <a:moveTo>
                    <a:pt x="155" y="0"/>
                  </a:moveTo>
                  <a:cubicBezTo>
                    <a:pt x="107" y="12"/>
                    <a:pt x="60" y="12"/>
                    <a:pt x="0" y="24"/>
                  </a:cubicBezTo>
                  <a:cubicBezTo>
                    <a:pt x="16" y="30"/>
                    <a:pt x="38" y="32"/>
                    <a:pt x="62" y="32"/>
                  </a:cubicBezTo>
                  <a:cubicBezTo>
                    <a:pt x="117" y="32"/>
                    <a:pt x="183" y="21"/>
                    <a:pt x="212" y="21"/>
                  </a:cubicBezTo>
                  <a:cubicBezTo>
                    <a:pt x="217" y="21"/>
                    <a:pt x="220" y="22"/>
                    <a:pt x="223" y="22"/>
                  </a:cubicBezTo>
                  <a:lnTo>
                    <a:pt x="223" y="22"/>
                  </a:lnTo>
                  <a:cubicBezTo>
                    <a:pt x="200" y="12"/>
                    <a:pt x="178" y="11"/>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46"/>
            <p:cNvSpPr/>
            <p:nvPr/>
          </p:nvSpPr>
          <p:spPr>
            <a:xfrm>
              <a:off x="2607150" y="1917325"/>
              <a:ext cx="8675" cy="925"/>
            </a:xfrm>
            <a:custGeom>
              <a:avLst/>
              <a:gdLst/>
              <a:ahLst/>
              <a:cxnLst/>
              <a:rect l="l" t="t" r="r" b="b"/>
              <a:pathLst>
                <a:path w="347" h="37" extrusionOk="0">
                  <a:moveTo>
                    <a:pt x="1" y="1"/>
                  </a:moveTo>
                  <a:lnTo>
                    <a:pt x="1" y="1"/>
                  </a:lnTo>
                  <a:cubicBezTo>
                    <a:pt x="5" y="4"/>
                    <a:pt x="14" y="7"/>
                    <a:pt x="27" y="9"/>
                  </a:cubicBezTo>
                  <a:lnTo>
                    <a:pt x="27" y="9"/>
                  </a:lnTo>
                  <a:cubicBezTo>
                    <a:pt x="20" y="6"/>
                    <a:pt x="12" y="3"/>
                    <a:pt x="1" y="1"/>
                  </a:cubicBezTo>
                  <a:close/>
                  <a:moveTo>
                    <a:pt x="346" y="1"/>
                  </a:moveTo>
                  <a:cubicBezTo>
                    <a:pt x="299" y="1"/>
                    <a:pt x="172" y="11"/>
                    <a:pt x="85" y="11"/>
                  </a:cubicBezTo>
                  <a:cubicBezTo>
                    <a:pt x="62" y="11"/>
                    <a:pt x="42" y="11"/>
                    <a:pt x="27" y="9"/>
                  </a:cubicBezTo>
                  <a:lnTo>
                    <a:pt x="27" y="9"/>
                  </a:lnTo>
                  <a:cubicBezTo>
                    <a:pt x="52" y="18"/>
                    <a:pt x="55" y="27"/>
                    <a:pt x="37" y="36"/>
                  </a:cubicBezTo>
                  <a:cubicBezTo>
                    <a:pt x="83" y="36"/>
                    <a:pt x="104" y="35"/>
                    <a:pt x="108" y="33"/>
                  </a:cubicBezTo>
                  <a:lnTo>
                    <a:pt x="108" y="33"/>
                  </a:lnTo>
                  <a:cubicBezTo>
                    <a:pt x="188" y="26"/>
                    <a:pt x="263" y="10"/>
                    <a:pt x="3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46"/>
            <p:cNvSpPr/>
            <p:nvPr/>
          </p:nvSpPr>
          <p:spPr>
            <a:xfrm>
              <a:off x="2610125" y="1914775"/>
              <a:ext cx="8075" cy="1200"/>
            </a:xfrm>
            <a:custGeom>
              <a:avLst/>
              <a:gdLst/>
              <a:ahLst/>
              <a:cxnLst/>
              <a:rect l="l" t="t" r="r" b="b"/>
              <a:pathLst>
                <a:path w="323" h="48" extrusionOk="0">
                  <a:moveTo>
                    <a:pt x="113" y="0"/>
                  </a:moveTo>
                  <a:cubicBezTo>
                    <a:pt x="60" y="0"/>
                    <a:pt x="15" y="5"/>
                    <a:pt x="1" y="19"/>
                  </a:cubicBezTo>
                  <a:cubicBezTo>
                    <a:pt x="1" y="39"/>
                    <a:pt x="8" y="48"/>
                    <a:pt x="21" y="48"/>
                  </a:cubicBezTo>
                  <a:cubicBezTo>
                    <a:pt x="31" y="48"/>
                    <a:pt x="44" y="42"/>
                    <a:pt x="60" y="31"/>
                  </a:cubicBezTo>
                  <a:cubicBezTo>
                    <a:pt x="156" y="19"/>
                    <a:pt x="239" y="19"/>
                    <a:pt x="322" y="19"/>
                  </a:cubicBezTo>
                  <a:cubicBezTo>
                    <a:pt x="293" y="12"/>
                    <a:pt x="194" y="0"/>
                    <a:pt x="1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46"/>
            <p:cNvSpPr/>
            <p:nvPr/>
          </p:nvSpPr>
          <p:spPr>
            <a:xfrm>
              <a:off x="2602100" y="1915250"/>
              <a:ext cx="625" cy="325"/>
            </a:xfrm>
            <a:custGeom>
              <a:avLst/>
              <a:gdLst/>
              <a:ahLst/>
              <a:cxnLst/>
              <a:rect l="l" t="t" r="r" b="b"/>
              <a:pathLst>
                <a:path w="25" h="13" extrusionOk="0">
                  <a:moveTo>
                    <a:pt x="24" y="0"/>
                  </a:moveTo>
                  <a:cubicBezTo>
                    <a:pt x="12" y="0"/>
                    <a:pt x="0" y="0"/>
                    <a:pt x="0" y="12"/>
                  </a:cubicBezTo>
                  <a:cubicBezTo>
                    <a:pt x="12" y="12"/>
                    <a:pt x="12"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46"/>
            <p:cNvSpPr/>
            <p:nvPr/>
          </p:nvSpPr>
          <p:spPr>
            <a:xfrm>
              <a:off x="2641600" y="1915125"/>
              <a:ext cx="400" cy="150"/>
            </a:xfrm>
            <a:custGeom>
              <a:avLst/>
              <a:gdLst/>
              <a:ahLst/>
              <a:cxnLst/>
              <a:rect l="l" t="t" r="r" b="b"/>
              <a:pathLst>
                <a:path w="16" h="6" extrusionOk="0">
                  <a:moveTo>
                    <a:pt x="3" y="0"/>
                  </a:moveTo>
                  <a:cubicBezTo>
                    <a:pt x="0" y="0"/>
                    <a:pt x="8" y="5"/>
                    <a:pt x="16" y="5"/>
                  </a:cubicBezTo>
                  <a:cubicBezTo>
                    <a:pt x="8" y="1"/>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46"/>
            <p:cNvSpPr/>
            <p:nvPr/>
          </p:nvSpPr>
          <p:spPr>
            <a:xfrm>
              <a:off x="2622650" y="1915550"/>
              <a:ext cx="3575" cy="700"/>
            </a:xfrm>
            <a:custGeom>
              <a:avLst/>
              <a:gdLst/>
              <a:ahLst/>
              <a:cxnLst/>
              <a:rect l="l" t="t" r="r" b="b"/>
              <a:pathLst>
                <a:path w="143" h="28" extrusionOk="0">
                  <a:moveTo>
                    <a:pt x="0" y="0"/>
                  </a:moveTo>
                  <a:cubicBezTo>
                    <a:pt x="39" y="10"/>
                    <a:pt x="100" y="27"/>
                    <a:pt x="129" y="27"/>
                  </a:cubicBezTo>
                  <a:cubicBezTo>
                    <a:pt x="136" y="27"/>
                    <a:pt x="141" y="26"/>
                    <a:pt x="143" y="24"/>
                  </a:cubicBezTo>
                  <a:cubicBezTo>
                    <a:pt x="95" y="12"/>
                    <a:pt x="48" y="1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46"/>
            <p:cNvSpPr/>
            <p:nvPr/>
          </p:nvSpPr>
          <p:spPr>
            <a:xfrm>
              <a:off x="2603000" y="1915550"/>
              <a:ext cx="525" cy="250"/>
            </a:xfrm>
            <a:custGeom>
              <a:avLst/>
              <a:gdLst/>
              <a:ahLst/>
              <a:cxnLst/>
              <a:rect l="l" t="t" r="r" b="b"/>
              <a:pathLst>
                <a:path w="21" h="10" extrusionOk="0">
                  <a:moveTo>
                    <a:pt x="0" y="0"/>
                  </a:moveTo>
                  <a:cubicBezTo>
                    <a:pt x="12" y="6"/>
                    <a:pt x="18" y="9"/>
                    <a:pt x="20" y="9"/>
                  </a:cubicBezTo>
                  <a:cubicBezTo>
                    <a:pt x="21" y="9"/>
                    <a:pt x="18" y="6"/>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46"/>
            <p:cNvSpPr/>
            <p:nvPr/>
          </p:nvSpPr>
          <p:spPr>
            <a:xfrm>
              <a:off x="2631275" y="1914950"/>
              <a:ext cx="10425" cy="1500"/>
            </a:xfrm>
            <a:custGeom>
              <a:avLst/>
              <a:gdLst/>
              <a:ahLst/>
              <a:cxnLst/>
              <a:rect l="l" t="t" r="r" b="b"/>
              <a:pathLst>
                <a:path w="417" h="60" extrusionOk="0">
                  <a:moveTo>
                    <a:pt x="0" y="0"/>
                  </a:moveTo>
                  <a:cubicBezTo>
                    <a:pt x="64" y="8"/>
                    <a:pt x="193" y="60"/>
                    <a:pt x="296" y="60"/>
                  </a:cubicBezTo>
                  <a:cubicBezTo>
                    <a:pt x="346" y="60"/>
                    <a:pt x="390" y="47"/>
                    <a:pt x="417" y="12"/>
                  </a:cubicBezTo>
                  <a:cubicBezTo>
                    <a:pt x="322" y="12"/>
                    <a:pt x="72"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46"/>
            <p:cNvSpPr/>
            <p:nvPr/>
          </p:nvSpPr>
          <p:spPr>
            <a:xfrm>
              <a:off x="2642250" y="1915250"/>
              <a:ext cx="3925" cy="1425"/>
            </a:xfrm>
            <a:custGeom>
              <a:avLst/>
              <a:gdLst/>
              <a:ahLst/>
              <a:cxnLst/>
              <a:rect l="l" t="t" r="r" b="b"/>
              <a:pathLst>
                <a:path w="157" h="57" extrusionOk="0">
                  <a:moveTo>
                    <a:pt x="157" y="0"/>
                  </a:moveTo>
                  <a:cubicBezTo>
                    <a:pt x="109" y="0"/>
                    <a:pt x="73" y="12"/>
                    <a:pt x="26" y="12"/>
                  </a:cubicBezTo>
                  <a:cubicBezTo>
                    <a:pt x="1" y="45"/>
                    <a:pt x="2" y="57"/>
                    <a:pt x="16" y="57"/>
                  </a:cubicBezTo>
                  <a:cubicBezTo>
                    <a:pt x="43" y="57"/>
                    <a:pt x="118" y="16"/>
                    <a:pt x="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46"/>
            <p:cNvSpPr/>
            <p:nvPr/>
          </p:nvSpPr>
          <p:spPr>
            <a:xfrm>
              <a:off x="2690800" y="2056625"/>
              <a:ext cx="925" cy="325"/>
            </a:xfrm>
            <a:custGeom>
              <a:avLst/>
              <a:gdLst/>
              <a:ahLst/>
              <a:cxnLst/>
              <a:rect l="l" t="t" r="r" b="b"/>
              <a:pathLst>
                <a:path w="37" h="13" extrusionOk="0">
                  <a:moveTo>
                    <a:pt x="36" y="1"/>
                  </a:moveTo>
                  <a:cubicBezTo>
                    <a:pt x="12" y="1"/>
                    <a:pt x="1" y="13"/>
                    <a:pt x="24" y="13"/>
                  </a:cubicBezTo>
                  <a:lnTo>
                    <a:pt x="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46"/>
            <p:cNvSpPr/>
            <p:nvPr/>
          </p:nvSpPr>
          <p:spPr>
            <a:xfrm>
              <a:off x="2864150" y="1924150"/>
              <a:ext cx="2000" cy="6900"/>
            </a:xfrm>
            <a:custGeom>
              <a:avLst/>
              <a:gdLst/>
              <a:ahLst/>
              <a:cxnLst/>
              <a:rect l="l" t="t" r="r" b="b"/>
              <a:pathLst>
                <a:path w="80" h="276" extrusionOk="0">
                  <a:moveTo>
                    <a:pt x="79" y="0"/>
                  </a:moveTo>
                  <a:cubicBezTo>
                    <a:pt x="73" y="0"/>
                    <a:pt x="0" y="276"/>
                    <a:pt x="30" y="276"/>
                  </a:cubicBezTo>
                  <a:cubicBezTo>
                    <a:pt x="30" y="276"/>
                    <a:pt x="31" y="276"/>
                    <a:pt x="32" y="275"/>
                  </a:cubicBezTo>
                  <a:cubicBezTo>
                    <a:pt x="79" y="192"/>
                    <a:pt x="67" y="97"/>
                    <a:pt x="79" y="2"/>
                  </a:cubicBezTo>
                  <a:cubicBezTo>
                    <a:pt x="79" y="1"/>
                    <a:pt x="79" y="0"/>
                    <a:pt x="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46"/>
            <p:cNvSpPr/>
            <p:nvPr/>
          </p:nvSpPr>
          <p:spPr>
            <a:xfrm>
              <a:off x="2818200" y="2050975"/>
              <a:ext cx="3000" cy="925"/>
            </a:xfrm>
            <a:custGeom>
              <a:avLst/>
              <a:gdLst/>
              <a:ahLst/>
              <a:cxnLst/>
              <a:rect l="l" t="t" r="r" b="b"/>
              <a:pathLst>
                <a:path w="120" h="37" extrusionOk="0">
                  <a:moveTo>
                    <a:pt x="119" y="1"/>
                  </a:moveTo>
                  <a:cubicBezTo>
                    <a:pt x="90" y="11"/>
                    <a:pt x="52" y="20"/>
                    <a:pt x="19" y="23"/>
                  </a:cubicBezTo>
                  <a:lnTo>
                    <a:pt x="19" y="23"/>
                  </a:lnTo>
                  <a:cubicBezTo>
                    <a:pt x="20" y="22"/>
                    <a:pt x="19" y="21"/>
                    <a:pt x="16" y="21"/>
                  </a:cubicBezTo>
                  <a:cubicBezTo>
                    <a:pt x="13" y="21"/>
                    <a:pt x="8" y="22"/>
                    <a:pt x="0" y="24"/>
                  </a:cubicBezTo>
                  <a:cubicBezTo>
                    <a:pt x="0" y="24"/>
                    <a:pt x="0" y="24"/>
                    <a:pt x="0" y="24"/>
                  </a:cubicBezTo>
                  <a:lnTo>
                    <a:pt x="0" y="24"/>
                  </a:lnTo>
                  <a:cubicBezTo>
                    <a:pt x="2" y="26"/>
                    <a:pt x="3" y="27"/>
                    <a:pt x="5" y="27"/>
                  </a:cubicBezTo>
                  <a:lnTo>
                    <a:pt x="5" y="27"/>
                  </a:lnTo>
                  <a:cubicBezTo>
                    <a:pt x="16" y="34"/>
                    <a:pt x="29" y="37"/>
                    <a:pt x="42" y="37"/>
                  </a:cubicBezTo>
                  <a:cubicBezTo>
                    <a:pt x="68" y="37"/>
                    <a:pt x="96" y="24"/>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46"/>
            <p:cNvSpPr/>
            <p:nvPr/>
          </p:nvSpPr>
          <p:spPr>
            <a:xfrm>
              <a:off x="2811950" y="2054850"/>
              <a:ext cx="4200" cy="625"/>
            </a:xfrm>
            <a:custGeom>
              <a:avLst/>
              <a:gdLst/>
              <a:ahLst/>
              <a:cxnLst/>
              <a:rect l="l" t="t" r="r" b="b"/>
              <a:pathLst>
                <a:path w="168" h="25" extrusionOk="0">
                  <a:moveTo>
                    <a:pt x="0" y="0"/>
                  </a:moveTo>
                  <a:lnTo>
                    <a:pt x="0" y="0"/>
                  </a:lnTo>
                  <a:cubicBezTo>
                    <a:pt x="36" y="12"/>
                    <a:pt x="84" y="12"/>
                    <a:pt x="167" y="24"/>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46"/>
            <p:cNvSpPr/>
            <p:nvPr/>
          </p:nvSpPr>
          <p:spPr>
            <a:xfrm>
              <a:off x="2749150" y="1914875"/>
              <a:ext cx="6575" cy="1000"/>
            </a:xfrm>
            <a:custGeom>
              <a:avLst/>
              <a:gdLst/>
              <a:ahLst/>
              <a:cxnLst/>
              <a:rect l="l" t="t" r="r" b="b"/>
              <a:pathLst>
                <a:path w="263" h="40" extrusionOk="0">
                  <a:moveTo>
                    <a:pt x="49" y="0"/>
                  </a:moveTo>
                  <a:cubicBezTo>
                    <a:pt x="27" y="0"/>
                    <a:pt x="11" y="4"/>
                    <a:pt x="0" y="15"/>
                  </a:cubicBezTo>
                  <a:cubicBezTo>
                    <a:pt x="107" y="27"/>
                    <a:pt x="191" y="27"/>
                    <a:pt x="262" y="39"/>
                  </a:cubicBezTo>
                  <a:cubicBezTo>
                    <a:pt x="171" y="23"/>
                    <a:pt x="97"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46"/>
            <p:cNvSpPr/>
            <p:nvPr/>
          </p:nvSpPr>
          <p:spPr>
            <a:xfrm>
              <a:off x="2680075" y="2047100"/>
              <a:ext cx="2125" cy="625"/>
            </a:xfrm>
            <a:custGeom>
              <a:avLst/>
              <a:gdLst/>
              <a:ahLst/>
              <a:cxnLst/>
              <a:rect l="l" t="t" r="r" b="b"/>
              <a:pathLst>
                <a:path w="85" h="25" extrusionOk="0">
                  <a:moveTo>
                    <a:pt x="84" y="1"/>
                  </a:moveTo>
                  <a:lnTo>
                    <a:pt x="84" y="1"/>
                  </a:lnTo>
                  <a:cubicBezTo>
                    <a:pt x="25" y="13"/>
                    <a:pt x="1" y="13"/>
                    <a:pt x="1" y="25"/>
                  </a:cubicBezTo>
                  <a:cubicBezTo>
                    <a:pt x="60" y="25"/>
                    <a:pt x="84" y="13"/>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46"/>
            <p:cNvSpPr/>
            <p:nvPr/>
          </p:nvSpPr>
          <p:spPr>
            <a:xfrm>
              <a:off x="2755700" y="1915575"/>
              <a:ext cx="7750" cy="525"/>
            </a:xfrm>
            <a:custGeom>
              <a:avLst/>
              <a:gdLst/>
              <a:ahLst/>
              <a:cxnLst/>
              <a:rect l="l" t="t" r="r" b="b"/>
              <a:pathLst>
                <a:path w="310" h="21" extrusionOk="0">
                  <a:moveTo>
                    <a:pt x="211" y="1"/>
                  </a:moveTo>
                  <a:cubicBezTo>
                    <a:pt x="143" y="1"/>
                    <a:pt x="72" y="11"/>
                    <a:pt x="0" y="11"/>
                  </a:cubicBezTo>
                  <a:cubicBezTo>
                    <a:pt x="54" y="17"/>
                    <a:pt x="107" y="20"/>
                    <a:pt x="159" y="20"/>
                  </a:cubicBezTo>
                  <a:cubicBezTo>
                    <a:pt x="197" y="20"/>
                    <a:pt x="234" y="19"/>
                    <a:pt x="270" y="15"/>
                  </a:cubicBezTo>
                  <a:lnTo>
                    <a:pt x="270" y="15"/>
                  </a:lnTo>
                  <a:cubicBezTo>
                    <a:pt x="265" y="18"/>
                    <a:pt x="262" y="20"/>
                    <a:pt x="267" y="20"/>
                  </a:cubicBezTo>
                  <a:cubicBezTo>
                    <a:pt x="272" y="20"/>
                    <a:pt x="285" y="17"/>
                    <a:pt x="310" y="11"/>
                  </a:cubicBezTo>
                  <a:lnTo>
                    <a:pt x="310" y="11"/>
                  </a:lnTo>
                  <a:cubicBezTo>
                    <a:pt x="310" y="11"/>
                    <a:pt x="310" y="11"/>
                    <a:pt x="310" y="11"/>
                  </a:cubicBezTo>
                  <a:cubicBezTo>
                    <a:pt x="308" y="9"/>
                    <a:pt x="304" y="9"/>
                    <a:pt x="300" y="9"/>
                  </a:cubicBezTo>
                  <a:cubicBezTo>
                    <a:pt x="300" y="9"/>
                    <a:pt x="299" y="9"/>
                    <a:pt x="299" y="9"/>
                  </a:cubicBezTo>
                  <a:lnTo>
                    <a:pt x="299" y="9"/>
                  </a:lnTo>
                  <a:cubicBezTo>
                    <a:pt x="270" y="3"/>
                    <a:pt x="241" y="1"/>
                    <a:pt x="2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46"/>
            <p:cNvSpPr/>
            <p:nvPr/>
          </p:nvSpPr>
          <p:spPr>
            <a:xfrm>
              <a:off x="2388075" y="1998475"/>
              <a:ext cx="625" cy="425"/>
            </a:xfrm>
            <a:custGeom>
              <a:avLst/>
              <a:gdLst/>
              <a:ahLst/>
              <a:cxnLst/>
              <a:rect l="l" t="t" r="r" b="b"/>
              <a:pathLst>
                <a:path w="25" h="17" extrusionOk="0">
                  <a:moveTo>
                    <a:pt x="22" y="0"/>
                  </a:moveTo>
                  <a:cubicBezTo>
                    <a:pt x="18" y="0"/>
                    <a:pt x="9" y="9"/>
                    <a:pt x="1" y="17"/>
                  </a:cubicBezTo>
                  <a:cubicBezTo>
                    <a:pt x="13" y="17"/>
                    <a:pt x="25" y="5"/>
                    <a:pt x="25" y="5"/>
                  </a:cubicBezTo>
                  <a:cubicBezTo>
                    <a:pt x="25" y="2"/>
                    <a:pt x="24"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46"/>
            <p:cNvSpPr/>
            <p:nvPr/>
          </p:nvSpPr>
          <p:spPr>
            <a:xfrm>
              <a:off x="2453875" y="1933700"/>
              <a:ext cx="2400" cy="3000"/>
            </a:xfrm>
            <a:custGeom>
              <a:avLst/>
              <a:gdLst/>
              <a:ahLst/>
              <a:cxnLst/>
              <a:rect l="l" t="t" r="r" b="b"/>
              <a:pathLst>
                <a:path w="96" h="120" extrusionOk="0">
                  <a:moveTo>
                    <a:pt x="95" y="1"/>
                  </a:moveTo>
                  <a:lnTo>
                    <a:pt x="95" y="1"/>
                  </a:lnTo>
                  <a:cubicBezTo>
                    <a:pt x="72" y="36"/>
                    <a:pt x="36" y="84"/>
                    <a:pt x="0" y="120"/>
                  </a:cubicBezTo>
                  <a:cubicBezTo>
                    <a:pt x="24" y="108"/>
                    <a:pt x="48" y="72"/>
                    <a:pt x="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46"/>
            <p:cNvSpPr/>
            <p:nvPr/>
          </p:nvSpPr>
          <p:spPr>
            <a:xfrm>
              <a:off x="2689025" y="1915850"/>
              <a:ext cx="1200" cy="150"/>
            </a:xfrm>
            <a:custGeom>
              <a:avLst/>
              <a:gdLst/>
              <a:ahLst/>
              <a:cxnLst/>
              <a:rect l="l" t="t" r="r" b="b"/>
              <a:pathLst>
                <a:path w="48" h="6" extrusionOk="0">
                  <a:moveTo>
                    <a:pt x="48" y="0"/>
                  </a:moveTo>
                  <a:cubicBezTo>
                    <a:pt x="0" y="0"/>
                    <a:pt x="11" y="5"/>
                    <a:pt x="27" y="5"/>
                  </a:cubicBezTo>
                  <a:cubicBezTo>
                    <a:pt x="34" y="5"/>
                    <a:pt x="44" y="4"/>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46"/>
            <p:cNvSpPr/>
            <p:nvPr/>
          </p:nvSpPr>
          <p:spPr>
            <a:xfrm>
              <a:off x="2680675" y="1911975"/>
              <a:ext cx="625" cy="325"/>
            </a:xfrm>
            <a:custGeom>
              <a:avLst/>
              <a:gdLst/>
              <a:ahLst/>
              <a:cxnLst/>
              <a:rect l="l" t="t" r="r" b="b"/>
              <a:pathLst>
                <a:path w="25" h="13" extrusionOk="0">
                  <a:moveTo>
                    <a:pt x="25" y="0"/>
                  </a:moveTo>
                  <a:cubicBezTo>
                    <a:pt x="25" y="0"/>
                    <a:pt x="13" y="12"/>
                    <a:pt x="1" y="12"/>
                  </a:cubicBezTo>
                  <a:cubicBezTo>
                    <a:pt x="13" y="12"/>
                    <a:pt x="25"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46"/>
            <p:cNvSpPr/>
            <p:nvPr/>
          </p:nvSpPr>
          <p:spPr>
            <a:xfrm>
              <a:off x="2783075" y="1909900"/>
              <a:ext cx="625" cy="25"/>
            </a:xfrm>
            <a:custGeom>
              <a:avLst/>
              <a:gdLst/>
              <a:ahLst/>
              <a:cxnLst/>
              <a:rect l="l" t="t" r="r" b="b"/>
              <a:pathLst>
                <a:path w="25" h="1" extrusionOk="0">
                  <a:moveTo>
                    <a:pt x="12" y="0"/>
                  </a:moveTo>
                  <a:cubicBezTo>
                    <a:pt x="24" y="0"/>
                    <a:pt x="24" y="0"/>
                    <a:pt x="24" y="0"/>
                  </a:cubicBezTo>
                  <a:cubicBezTo>
                    <a:pt x="0" y="0"/>
                    <a:pt x="0"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46"/>
            <p:cNvSpPr/>
            <p:nvPr/>
          </p:nvSpPr>
          <p:spPr>
            <a:xfrm>
              <a:off x="2687225" y="1915550"/>
              <a:ext cx="2700" cy="325"/>
            </a:xfrm>
            <a:custGeom>
              <a:avLst/>
              <a:gdLst/>
              <a:ahLst/>
              <a:cxnLst/>
              <a:rect l="l" t="t" r="r" b="b"/>
              <a:pathLst>
                <a:path w="108" h="13" extrusionOk="0">
                  <a:moveTo>
                    <a:pt x="1" y="0"/>
                  </a:moveTo>
                  <a:cubicBezTo>
                    <a:pt x="36" y="0"/>
                    <a:pt x="72" y="12"/>
                    <a:pt x="108" y="12"/>
                  </a:cubicBezTo>
                  <a:cubicBezTo>
                    <a:pt x="96" y="12"/>
                    <a:pt x="6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46"/>
            <p:cNvSpPr/>
            <p:nvPr/>
          </p:nvSpPr>
          <p:spPr>
            <a:xfrm>
              <a:off x="2685900" y="1915850"/>
              <a:ext cx="1950" cy="250"/>
            </a:xfrm>
            <a:custGeom>
              <a:avLst/>
              <a:gdLst/>
              <a:ahLst/>
              <a:cxnLst/>
              <a:rect l="l" t="t" r="r" b="b"/>
              <a:pathLst>
                <a:path w="78" h="10" extrusionOk="0">
                  <a:moveTo>
                    <a:pt x="6" y="0"/>
                  </a:moveTo>
                  <a:cubicBezTo>
                    <a:pt x="0" y="6"/>
                    <a:pt x="0" y="9"/>
                    <a:pt x="10" y="9"/>
                  </a:cubicBezTo>
                  <a:cubicBezTo>
                    <a:pt x="21" y="9"/>
                    <a:pt x="42" y="6"/>
                    <a:pt x="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46"/>
            <p:cNvSpPr/>
            <p:nvPr/>
          </p:nvSpPr>
          <p:spPr>
            <a:xfrm>
              <a:off x="2689375" y="1915625"/>
              <a:ext cx="3825" cy="250"/>
            </a:xfrm>
            <a:custGeom>
              <a:avLst/>
              <a:gdLst/>
              <a:ahLst/>
              <a:cxnLst/>
              <a:rect l="l" t="t" r="r" b="b"/>
              <a:pathLst>
                <a:path w="153" h="10" extrusionOk="0">
                  <a:moveTo>
                    <a:pt x="22" y="0"/>
                  </a:moveTo>
                  <a:cubicBezTo>
                    <a:pt x="1" y="0"/>
                    <a:pt x="4" y="3"/>
                    <a:pt x="34" y="9"/>
                  </a:cubicBezTo>
                  <a:lnTo>
                    <a:pt x="153" y="9"/>
                  </a:lnTo>
                  <a:cubicBezTo>
                    <a:pt x="87" y="3"/>
                    <a:pt x="43"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46"/>
            <p:cNvSpPr/>
            <p:nvPr/>
          </p:nvSpPr>
          <p:spPr>
            <a:xfrm>
              <a:off x="2871175" y="1982725"/>
              <a:ext cx="225" cy="400"/>
            </a:xfrm>
            <a:custGeom>
              <a:avLst/>
              <a:gdLst/>
              <a:ahLst/>
              <a:cxnLst/>
              <a:rect l="l" t="t" r="r" b="b"/>
              <a:pathLst>
                <a:path w="9" h="16" extrusionOk="0">
                  <a:moveTo>
                    <a:pt x="3" y="0"/>
                  </a:moveTo>
                  <a:lnTo>
                    <a:pt x="3" y="0"/>
                  </a:lnTo>
                  <a:cubicBezTo>
                    <a:pt x="2" y="0"/>
                    <a:pt x="1" y="4"/>
                    <a:pt x="1" y="16"/>
                  </a:cubicBezTo>
                  <a:cubicBezTo>
                    <a:pt x="9" y="16"/>
                    <a:pt x="6"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46"/>
            <p:cNvSpPr/>
            <p:nvPr/>
          </p:nvSpPr>
          <p:spPr>
            <a:xfrm>
              <a:off x="2867300" y="1983100"/>
              <a:ext cx="4200" cy="8075"/>
            </a:xfrm>
            <a:custGeom>
              <a:avLst/>
              <a:gdLst/>
              <a:ahLst/>
              <a:cxnLst/>
              <a:rect l="l" t="t" r="r" b="b"/>
              <a:pathLst>
                <a:path w="168" h="323" extrusionOk="0">
                  <a:moveTo>
                    <a:pt x="156" y="1"/>
                  </a:moveTo>
                  <a:lnTo>
                    <a:pt x="156" y="1"/>
                  </a:lnTo>
                  <a:cubicBezTo>
                    <a:pt x="1" y="84"/>
                    <a:pt x="108" y="191"/>
                    <a:pt x="168" y="322"/>
                  </a:cubicBezTo>
                  <a:cubicBezTo>
                    <a:pt x="144" y="215"/>
                    <a:pt x="144" y="108"/>
                    <a:pt x="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46"/>
            <p:cNvSpPr/>
            <p:nvPr/>
          </p:nvSpPr>
          <p:spPr>
            <a:xfrm>
              <a:off x="2681875" y="2056625"/>
              <a:ext cx="925" cy="25"/>
            </a:xfrm>
            <a:custGeom>
              <a:avLst/>
              <a:gdLst/>
              <a:ahLst/>
              <a:cxnLst/>
              <a:rect l="l" t="t" r="r" b="b"/>
              <a:pathLst>
                <a:path w="37" h="1" extrusionOk="0">
                  <a:moveTo>
                    <a:pt x="36" y="1"/>
                  </a:moveTo>
                  <a:lnTo>
                    <a:pt x="0" y="1"/>
                  </a:lnTo>
                  <a:cubicBezTo>
                    <a:pt x="24" y="1"/>
                    <a:pt x="24"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46"/>
            <p:cNvSpPr/>
            <p:nvPr/>
          </p:nvSpPr>
          <p:spPr>
            <a:xfrm>
              <a:off x="2814925" y="2054550"/>
              <a:ext cx="1500" cy="625"/>
            </a:xfrm>
            <a:custGeom>
              <a:avLst/>
              <a:gdLst/>
              <a:ahLst/>
              <a:cxnLst/>
              <a:rect l="l" t="t" r="r" b="b"/>
              <a:pathLst>
                <a:path w="60" h="25" extrusionOk="0">
                  <a:moveTo>
                    <a:pt x="24" y="0"/>
                  </a:moveTo>
                  <a:cubicBezTo>
                    <a:pt x="0" y="0"/>
                    <a:pt x="0" y="12"/>
                    <a:pt x="60" y="24"/>
                  </a:cubicBezTo>
                  <a:cubicBezTo>
                    <a:pt x="36" y="12"/>
                    <a:pt x="36"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46"/>
            <p:cNvSpPr/>
            <p:nvPr/>
          </p:nvSpPr>
          <p:spPr>
            <a:xfrm>
              <a:off x="2810450" y="1906025"/>
              <a:ext cx="3000" cy="625"/>
            </a:xfrm>
            <a:custGeom>
              <a:avLst/>
              <a:gdLst/>
              <a:ahLst/>
              <a:cxnLst/>
              <a:rect l="l" t="t" r="r" b="b"/>
              <a:pathLst>
                <a:path w="120" h="25" extrusionOk="0">
                  <a:moveTo>
                    <a:pt x="1" y="0"/>
                  </a:moveTo>
                  <a:cubicBezTo>
                    <a:pt x="60" y="0"/>
                    <a:pt x="96" y="12"/>
                    <a:pt x="108" y="24"/>
                  </a:cubicBezTo>
                  <a:cubicBezTo>
                    <a:pt x="120" y="12"/>
                    <a:pt x="84"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46"/>
            <p:cNvSpPr/>
            <p:nvPr/>
          </p:nvSpPr>
          <p:spPr>
            <a:xfrm>
              <a:off x="2669675" y="1916150"/>
              <a:ext cx="4175" cy="300"/>
            </a:xfrm>
            <a:custGeom>
              <a:avLst/>
              <a:gdLst/>
              <a:ahLst/>
              <a:cxnLst/>
              <a:rect l="l" t="t" r="r" b="b"/>
              <a:pathLst>
                <a:path w="167" h="12" extrusionOk="0">
                  <a:moveTo>
                    <a:pt x="167" y="0"/>
                  </a:moveTo>
                  <a:cubicBezTo>
                    <a:pt x="95" y="0"/>
                    <a:pt x="36" y="12"/>
                    <a:pt x="0" y="12"/>
                  </a:cubicBezTo>
                  <a:cubicBezTo>
                    <a:pt x="60" y="12"/>
                    <a:pt x="119" y="0"/>
                    <a:pt x="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46"/>
            <p:cNvSpPr/>
            <p:nvPr/>
          </p:nvSpPr>
          <p:spPr>
            <a:xfrm>
              <a:off x="2694900" y="1915150"/>
              <a:ext cx="6725" cy="1050"/>
            </a:xfrm>
            <a:custGeom>
              <a:avLst/>
              <a:gdLst/>
              <a:ahLst/>
              <a:cxnLst/>
              <a:rect l="l" t="t" r="r" b="b"/>
              <a:pathLst>
                <a:path w="269" h="42" extrusionOk="0">
                  <a:moveTo>
                    <a:pt x="165" y="0"/>
                  </a:moveTo>
                  <a:cubicBezTo>
                    <a:pt x="147" y="0"/>
                    <a:pt x="122" y="2"/>
                    <a:pt x="87" y="4"/>
                  </a:cubicBezTo>
                  <a:cubicBezTo>
                    <a:pt x="81" y="3"/>
                    <a:pt x="76" y="3"/>
                    <a:pt x="72" y="3"/>
                  </a:cubicBezTo>
                  <a:cubicBezTo>
                    <a:pt x="39" y="3"/>
                    <a:pt x="43" y="34"/>
                    <a:pt x="29" y="34"/>
                  </a:cubicBezTo>
                  <a:cubicBezTo>
                    <a:pt x="25" y="34"/>
                    <a:pt x="21" y="32"/>
                    <a:pt x="15" y="28"/>
                  </a:cubicBezTo>
                  <a:lnTo>
                    <a:pt x="15" y="28"/>
                  </a:lnTo>
                  <a:cubicBezTo>
                    <a:pt x="0" y="38"/>
                    <a:pt x="8" y="42"/>
                    <a:pt x="26" y="42"/>
                  </a:cubicBezTo>
                  <a:cubicBezTo>
                    <a:pt x="87" y="42"/>
                    <a:pt x="268" y="0"/>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46"/>
            <p:cNvSpPr/>
            <p:nvPr/>
          </p:nvSpPr>
          <p:spPr>
            <a:xfrm>
              <a:off x="2663125" y="1908700"/>
              <a:ext cx="2100" cy="1850"/>
            </a:xfrm>
            <a:custGeom>
              <a:avLst/>
              <a:gdLst/>
              <a:ahLst/>
              <a:cxnLst/>
              <a:rect l="l" t="t" r="r" b="b"/>
              <a:pathLst>
                <a:path w="84" h="74" extrusionOk="0">
                  <a:moveTo>
                    <a:pt x="60" y="0"/>
                  </a:moveTo>
                  <a:cubicBezTo>
                    <a:pt x="24" y="48"/>
                    <a:pt x="60" y="24"/>
                    <a:pt x="0" y="60"/>
                  </a:cubicBezTo>
                  <a:cubicBezTo>
                    <a:pt x="27" y="70"/>
                    <a:pt x="46" y="73"/>
                    <a:pt x="58" y="73"/>
                  </a:cubicBezTo>
                  <a:cubicBezTo>
                    <a:pt x="84" y="73"/>
                    <a:pt x="82" y="58"/>
                    <a:pt x="76" y="58"/>
                  </a:cubicBezTo>
                  <a:cubicBezTo>
                    <a:pt x="74" y="58"/>
                    <a:pt x="73" y="59"/>
                    <a:pt x="72" y="60"/>
                  </a:cubicBezTo>
                  <a:cubicBezTo>
                    <a:pt x="72" y="36"/>
                    <a:pt x="72" y="12"/>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46"/>
            <p:cNvSpPr/>
            <p:nvPr/>
          </p:nvSpPr>
          <p:spPr>
            <a:xfrm>
              <a:off x="2680975" y="1910725"/>
              <a:ext cx="6275" cy="375"/>
            </a:xfrm>
            <a:custGeom>
              <a:avLst/>
              <a:gdLst/>
              <a:ahLst/>
              <a:cxnLst/>
              <a:rect l="l" t="t" r="r" b="b"/>
              <a:pathLst>
                <a:path w="251" h="15" extrusionOk="0">
                  <a:moveTo>
                    <a:pt x="145" y="1"/>
                  </a:moveTo>
                  <a:cubicBezTo>
                    <a:pt x="97" y="1"/>
                    <a:pt x="49" y="8"/>
                    <a:pt x="1" y="15"/>
                  </a:cubicBezTo>
                  <a:lnTo>
                    <a:pt x="251" y="15"/>
                  </a:lnTo>
                  <a:cubicBezTo>
                    <a:pt x="215" y="5"/>
                    <a:pt x="180" y="1"/>
                    <a:pt x="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46"/>
            <p:cNvSpPr/>
            <p:nvPr/>
          </p:nvSpPr>
          <p:spPr>
            <a:xfrm>
              <a:off x="2739075" y="1910700"/>
              <a:ext cx="5750" cy="400"/>
            </a:xfrm>
            <a:custGeom>
              <a:avLst/>
              <a:gdLst/>
              <a:ahLst/>
              <a:cxnLst/>
              <a:rect l="l" t="t" r="r" b="b"/>
              <a:pathLst>
                <a:path w="230" h="16" extrusionOk="0">
                  <a:moveTo>
                    <a:pt x="210" y="0"/>
                  </a:moveTo>
                  <a:cubicBezTo>
                    <a:pt x="159" y="0"/>
                    <a:pt x="1" y="16"/>
                    <a:pt x="10" y="16"/>
                  </a:cubicBezTo>
                  <a:cubicBezTo>
                    <a:pt x="82" y="16"/>
                    <a:pt x="153" y="16"/>
                    <a:pt x="225" y="4"/>
                  </a:cubicBezTo>
                  <a:cubicBezTo>
                    <a:pt x="229" y="1"/>
                    <a:pt x="223" y="0"/>
                    <a:pt x="2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46"/>
            <p:cNvSpPr/>
            <p:nvPr/>
          </p:nvSpPr>
          <p:spPr>
            <a:xfrm>
              <a:off x="2723250" y="1907800"/>
              <a:ext cx="2700" cy="750"/>
            </a:xfrm>
            <a:custGeom>
              <a:avLst/>
              <a:gdLst/>
              <a:ahLst/>
              <a:cxnLst/>
              <a:rect l="l" t="t" r="r" b="b"/>
              <a:pathLst>
                <a:path w="108" h="30" extrusionOk="0">
                  <a:moveTo>
                    <a:pt x="107" y="1"/>
                  </a:moveTo>
                  <a:cubicBezTo>
                    <a:pt x="72" y="1"/>
                    <a:pt x="36" y="13"/>
                    <a:pt x="0" y="25"/>
                  </a:cubicBezTo>
                  <a:cubicBezTo>
                    <a:pt x="32" y="28"/>
                    <a:pt x="50" y="29"/>
                    <a:pt x="61" y="29"/>
                  </a:cubicBezTo>
                  <a:cubicBezTo>
                    <a:pt x="90" y="29"/>
                    <a:pt x="64" y="18"/>
                    <a:pt x="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46"/>
            <p:cNvSpPr/>
            <p:nvPr/>
          </p:nvSpPr>
          <p:spPr>
            <a:xfrm>
              <a:off x="2733950" y="1906900"/>
              <a:ext cx="12525" cy="925"/>
            </a:xfrm>
            <a:custGeom>
              <a:avLst/>
              <a:gdLst/>
              <a:ahLst/>
              <a:cxnLst/>
              <a:rect l="l" t="t" r="r" b="b"/>
              <a:pathLst>
                <a:path w="501" h="37" extrusionOk="0">
                  <a:moveTo>
                    <a:pt x="239" y="1"/>
                  </a:moveTo>
                  <a:cubicBezTo>
                    <a:pt x="215" y="13"/>
                    <a:pt x="1" y="25"/>
                    <a:pt x="191" y="37"/>
                  </a:cubicBezTo>
                  <a:cubicBezTo>
                    <a:pt x="215" y="25"/>
                    <a:pt x="501" y="1"/>
                    <a:pt x="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46"/>
            <p:cNvSpPr/>
            <p:nvPr/>
          </p:nvSpPr>
          <p:spPr>
            <a:xfrm>
              <a:off x="2817300" y="1909600"/>
              <a:ext cx="1525" cy="2100"/>
            </a:xfrm>
            <a:custGeom>
              <a:avLst/>
              <a:gdLst/>
              <a:ahLst/>
              <a:cxnLst/>
              <a:rect l="l" t="t" r="r" b="b"/>
              <a:pathLst>
                <a:path w="61" h="84" extrusionOk="0">
                  <a:moveTo>
                    <a:pt x="1" y="0"/>
                  </a:moveTo>
                  <a:cubicBezTo>
                    <a:pt x="13" y="24"/>
                    <a:pt x="13" y="60"/>
                    <a:pt x="13" y="83"/>
                  </a:cubicBezTo>
                  <a:cubicBezTo>
                    <a:pt x="24" y="60"/>
                    <a:pt x="48" y="24"/>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46"/>
            <p:cNvSpPr/>
            <p:nvPr/>
          </p:nvSpPr>
          <p:spPr>
            <a:xfrm>
              <a:off x="2874450" y="1922075"/>
              <a:ext cx="1175" cy="8775"/>
            </a:xfrm>
            <a:custGeom>
              <a:avLst/>
              <a:gdLst/>
              <a:ahLst/>
              <a:cxnLst/>
              <a:rect l="l" t="t" r="r" b="b"/>
              <a:pathLst>
                <a:path w="47" h="351" extrusionOk="0">
                  <a:moveTo>
                    <a:pt x="36" y="1"/>
                  </a:moveTo>
                  <a:cubicBezTo>
                    <a:pt x="34" y="1"/>
                    <a:pt x="1" y="144"/>
                    <a:pt x="1" y="144"/>
                  </a:cubicBezTo>
                  <a:cubicBezTo>
                    <a:pt x="1" y="204"/>
                    <a:pt x="1" y="275"/>
                    <a:pt x="13" y="346"/>
                  </a:cubicBezTo>
                  <a:cubicBezTo>
                    <a:pt x="15" y="349"/>
                    <a:pt x="17" y="351"/>
                    <a:pt x="19" y="351"/>
                  </a:cubicBezTo>
                  <a:cubicBezTo>
                    <a:pt x="47" y="351"/>
                    <a:pt x="36" y="24"/>
                    <a:pt x="36" y="1"/>
                  </a:cubicBezTo>
                  <a:cubicBezTo>
                    <a:pt x="36" y="1"/>
                    <a:pt x="36"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46"/>
            <p:cNvSpPr/>
            <p:nvPr/>
          </p:nvSpPr>
          <p:spPr>
            <a:xfrm>
              <a:off x="2874150" y="1923275"/>
              <a:ext cx="325" cy="2425"/>
            </a:xfrm>
            <a:custGeom>
              <a:avLst/>
              <a:gdLst/>
              <a:ahLst/>
              <a:cxnLst/>
              <a:rect l="l" t="t" r="r" b="b"/>
              <a:pathLst>
                <a:path w="13" h="97" extrusionOk="0">
                  <a:moveTo>
                    <a:pt x="1" y="1"/>
                  </a:moveTo>
                  <a:cubicBezTo>
                    <a:pt x="1" y="48"/>
                    <a:pt x="13" y="72"/>
                    <a:pt x="13" y="96"/>
                  </a:cubicBezTo>
                  <a:cubicBezTo>
                    <a:pt x="13" y="60"/>
                    <a:pt x="1" y="37"/>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46"/>
            <p:cNvSpPr/>
            <p:nvPr/>
          </p:nvSpPr>
          <p:spPr>
            <a:xfrm>
              <a:off x="2467550" y="1919700"/>
              <a:ext cx="3000" cy="3000"/>
            </a:xfrm>
            <a:custGeom>
              <a:avLst/>
              <a:gdLst/>
              <a:ahLst/>
              <a:cxnLst/>
              <a:rect l="l" t="t" r="r" b="b"/>
              <a:pathLst>
                <a:path w="120" h="120" extrusionOk="0">
                  <a:moveTo>
                    <a:pt x="120" y="1"/>
                  </a:moveTo>
                  <a:lnTo>
                    <a:pt x="120" y="1"/>
                  </a:lnTo>
                  <a:cubicBezTo>
                    <a:pt x="60" y="37"/>
                    <a:pt x="37" y="72"/>
                    <a:pt x="1" y="120"/>
                  </a:cubicBezTo>
                  <a:cubicBezTo>
                    <a:pt x="37" y="84"/>
                    <a:pt x="84" y="49"/>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46"/>
            <p:cNvSpPr/>
            <p:nvPr/>
          </p:nvSpPr>
          <p:spPr>
            <a:xfrm>
              <a:off x="2624625" y="2059300"/>
              <a:ext cx="6375" cy="775"/>
            </a:xfrm>
            <a:custGeom>
              <a:avLst/>
              <a:gdLst/>
              <a:ahLst/>
              <a:cxnLst/>
              <a:rect l="l" t="t" r="r" b="b"/>
              <a:pathLst>
                <a:path w="255" h="31" extrusionOk="0">
                  <a:moveTo>
                    <a:pt x="22" y="1"/>
                  </a:moveTo>
                  <a:cubicBezTo>
                    <a:pt x="7" y="1"/>
                    <a:pt x="1" y="7"/>
                    <a:pt x="4" y="25"/>
                  </a:cubicBezTo>
                  <a:cubicBezTo>
                    <a:pt x="32" y="29"/>
                    <a:pt x="60" y="30"/>
                    <a:pt x="88" y="30"/>
                  </a:cubicBezTo>
                  <a:cubicBezTo>
                    <a:pt x="126" y="30"/>
                    <a:pt x="164" y="28"/>
                    <a:pt x="203" y="26"/>
                  </a:cubicBezTo>
                  <a:lnTo>
                    <a:pt x="203" y="26"/>
                  </a:lnTo>
                  <a:cubicBezTo>
                    <a:pt x="207" y="26"/>
                    <a:pt x="211" y="26"/>
                    <a:pt x="216" y="26"/>
                  </a:cubicBezTo>
                  <a:cubicBezTo>
                    <a:pt x="228" y="26"/>
                    <a:pt x="241" y="26"/>
                    <a:pt x="254" y="25"/>
                  </a:cubicBezTo>
                  <a:cubicBezTo>
                    <a:pt x="237" y="25"/>
                    <a:pt x="220" y="25"/>
                    <a:pt x="203" y="26"/>
                  </a:cubicBezTo>
                  <a:lnTo>
                    <a:pt x="203" y="26"/>
                  </a:lnTo>
                  <a:cubicBezTo>
                    <a:pt x="114" y="24"/>
                    <a:pt x="51"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46"/>
            <p:cNvSpPr/>
            <p:nvPr/>
          </p:nvSpPr>
          <p:spPr>
            <a:xfrm>
              <a:off x="2458625" y="2162125"/>
              <a:ext cx="1525" cy="1100"/>
            </a:xfrm>
            <a:custGeom>
              <a:avLst/>
              <a:gdLst/>
              <a:ahLst/>
              <a:cxnLst/>
              <a:rect l="l" t="t" r="r" b="b"/>
              <a:pathLst>
                <a:path w="61" h="44" extrusionOk="0">
                  <a:moveTo>
                    <a:pt x="13" y="1"/>
                  </a:moveTo>
                  <a:cubicBezTo>
                    <a:pt x="9" y="1"/>
                    <a:pt x="5" y="4"/>
                    <a:pt x="1" y="8"/>
                  </a:cubicBezTo>
                  <a:lnTo>
                    <a:pt x="60" y="43"/>
                  </a:lnTo>
                  <a:cubicBezTo>
                    <a:pt x="36" y="11"/>
                    <a:pt x="23"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46"/>
            <p:cNvSpPr/>
            <p:nvPr/>
          </p:nvSpPr>
          <p:spPr>
            <a:xfrm>
              <a:off x="2461600" y="2168250"/>
              <a:ext cx="1825" cy="325"/>
            </a:xfrm>
            <a:custGeom>
              <a:avLst/>
              <a:gdLst/>
              <a:ahLst/>
              <a:cxnLst/>
              <a:rect l="l" t="t" r="r" b="b"/>
              <a:pathLst>
                <a:path w="73" h="13" extrusionOk="0">
                  <a:moveTo>
                    <a:pt x="1" y="1"/>
                  </a:moveTo>
                  <a:cubicBezTo>
                    <a:pt x="25" y="1"/>
                    <a:pt x="48" y="13"/>
                    <a:pt x="72" y="13"/>
                  </a:cubicBezTo>
                  <a:cubicBezTo>
                    <a:pt x="48" y="1"/>
                    <a:pt x="2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46"/>
            <p:cNvSpPr/>
            <p:nvPr/>
          </p:nvSpPr>
          <p:spPr>
            <a:xfrm>
              <a:off x="2461900" y="2165275"/>
              <a:ext cx="625" cy="1825"/>
            </a:xfrm>
            <a:custGeom>
              <a:avLst/>
              <a:gdLst/>
              <a:ahLst/>
              <a:cxnLst/>
              <a:rect l="l" t="t" r="r" b="b"/>
              <a:pathLst>
                <a:path w="25" h="73" extrusionOk="0">
                  <a:moveTo>
                    <a:pt x="1" y="1"/>
                  </a:moveTo>
                  <a:cubicBezTo>
                    <a:pt x="1" y="24"/>
                    <a:pt x="13" y="48"/>
                    <a:pt x="13" y="72"/>
                  </a:cubicBezTo>
                  <a:cubicBezTo>
                    <a:pt x="13" y="36"/>
                    <a:pt x="24" y="3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46"/>
            <p:cNvSpPr/>
            <p:nvPr/>
          </p:nvSpPr>
          <p:spPr>
            <a:xfrm>
              <a:off x="2462200" y="2165875"/>
              <a:ext cx="1225" cy="925"/>
            </a:xfrm>
            <a:custGeom>
              <a:avLst/>
              <a:gdLst/>
              <a:ahLst/>
              <a:cxnLst/>
              <a:rect l="l" t="t" r="r" b="b"/>
              <a:pathLst>
                <a:path w="49" h="37" extrusionOk="0">
                  <a:moveTo>
                    <a:pt x="1" y="0"/>
                  </a:moveTo>
                  <a:cubicBezTo>
                    <a:pt x="8" y="8"/>
                    <a:pt x="11" y="10"/>
                    <a:pt x="13" y="10"/>
                  </a:cubicBezTo>
                  <a:cubicBezTo>
                    <a:pt x="14" y="10"/>
                    <a:pt x="14" y="9"/>
                    <a:pt x="15" y="9"/>
                  </a:cubicBezTo>
                  <a:cubicBezTo>
                    <a:pt x="18" y="9"/>
                    <a:pt x="24" y="12"/>
                    <a:pt x="48" y="36"/>
                  </a:cubicBezTo>
                  <a:cubicBezTo>
                    <a:pt x="24" y="12"/>
                    <a:pt x="21" y="9"/>
                    <a:pt x="20" y="9"/>
                  </a:cubicBezTo>
                  <a:cubicBezTo>
                    <a:pt x="19" y="9"/>
                    <a:pt x="19" y="10"/>
                    <a:pt x="18" y="10"/>
                  </a:cubicBezTo>
                  <a:cubicBezTo>
                    <a:pt x="16" y="10"/>
                    <a:pt x="12" y="8"/>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46"/>
            <p:cNvSpPr/>
            <p:nvPr/>
          </p:nvSpPr>
          <p:spPr>
            <a:xfrm>
              <a:off x="2476350" y="2177550"/>
              <a:ext cx="150" cy="250"/>
            </a:xfrm>
            <a:custGeom>
              <a:avLst/>
              <a:gdLst/>
              <a:ahLst/>
              <a:cxnLst/>
              <a:rect l="l" t="t" r="r" b="b"/>
              <a:pathLst>
                <a:path w="6" h="10" extrusionOk="0">
                  <a:moveTo>
                    <a:pt x="2" y="1"/>
                  </a:moveTo>
                  <a:cubicBezTo>
                    <a:pt x="0" y="1"/>
                    <a:pt x="0" y="4"/>
                    <a:pt x="6" y="10"/>
                  </a:cubicBezTo>
                  <a:cubicBezTo>
                    <a:pt x="6" y="4"/>
                    <a:pt x="3"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46"/>
            <p:cNvSpPr/>
            <p:nvPr/>
          </p:nvSpPr>
          <p:spPr>
            <a:xfrm>
              <a:off x="2465175" y="2168850"/>
              <a:ext cx="25" cy="325"/>
            </a:xfrm>
            <a:custGeom>
              <a:avLst/>
              <a:gdLst/>
              <a:ahLst/>
              <a:cxnLst/>
              <a:rect l="l" t="t" r="r" b="b"/>
              <a:pathLst>
                <a:path w="1" h="13" extrusionOk="0">
                  <a:moveTo>
                    <a:pt x="1" y="0"/>
                  </a:moveTo>
                  <a:lnTo>
                    <a:pt x="1" y="0"/>
                  </a:lnTo>
                  <a:cubicBezTo>
                    <a:pt x="1" y="12"/>
                    <a:pt x="1" y="1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46"/>
            <p:cNvSpPr/>
            <p:nvPr/>
          </p:nvSpPr>
          <p:spPr>
            <a:xfrm>
              <a:off x="2475900" y="2178425"/>
              <a:ext cx="1800" cy="575"/>
            </a:xfrm>
            <a:custGeom>
              <a:avLst/>
              <a:gdLst/>
              <a:ahLst/>
              <a:cxnLst/>
              <a:rect l="l" t="t" r="r" b="b"/>
              <a:pathLst>
                <a:path w="72" h="23" extrusionOk="0">
                  <a:moveTo>
                    <a:pt x="44" y="0"/>
                  </a:moveTo>
                  <a:cubicBezTo>
                    <a:pt x="27" y="0"/>
                    <a:pt x="17" y="14"/>
                    <a:pt x="0" y="22"/>
                  </a:cubicBezTo>
                  <a:cubicBezTo>
                    <a:pt x="24" y="10"/>
                    <a:pt x="48" y="10"/>
                    <a:pt x="72" y="10"/>
                  </a:cubicBezTo>
                  <a:cubicBezTo>
                    <a:pt x="61" y="3"/>
                    <a:pt x="52"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46"/>
            <p:cNvSpPr/>
            <p:nvPr/>
          </p:nvSpPr>
          <p:spPr>
            <a:xfrm>
              <a:off x="2478875" y="2180400"/>
              <a:ext cx="850" cy="375"/>
            </a:xfrm>
            <a:custGeom>
              <a:avLst/>
              <a:gdLst/>
              <a:ahLst/>
              <a:cxnLst/>
              <a:rect l="l" t="t" r="r" b="b"/>
              <a:pathLst>
                <a:path w="34" h="15" extrusionOk="0">
                  <a:moveTo>
                    <a:pt x="31" y="1"/>
                  </a:moveTo>
                  <a:cubicBezTo>
                    <a:pt x="30" y="1"/>
                    <a:pt x="20" y="5"/>
                    <a:pt x="0" y="15"/>
                  </a:cubicBezTo>
                  <a:cubicBezTo>
                    <a:pt x="21" y="8"/>
                    <a:pt x="34"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46"/>
            <p:cNvSpPr/>
            <p:nvPr/>
          </p:nvSpPr>
          <p:spPr>
            <a:xfrm>
              <a:off x="2651200" y="2203075"/>
              <a:ext cx="325" cy="325"/>
            </a:xfrm>
            <a:custGeom>
              <a:avLst/>
              <a:gdLst/>
              <a:ahLst/>
              <a:cxnLst/>
              <a:rect l="l" t="t" r="r" b="b"/>
              <a:pathLst>
                <a:path w="13" h="13" extrusionOk="0">
                  <a:moveTo>
                    <a:pt x="1" y="1"/>
                  </a:moveTo>
                  <a:lnTo>
                    <a:pt x="1" y="13"/>
                  </a:lnTo>
                  <a:cubicBezTo>
                    <a:pt x="13" y="13"/>
                    <a:pt x="1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46"/>
            <p:cNvSpPr/>
            <p:nvPr/>
          </p:nvSpPr>
          <p:spPr>
            <a:xfrm>
              <a:off x="2554775" y="2208425"/>
              <a:ext cx="2100" cy="1600"/>
            </a:xfrm>
            <a:custGeom>
              <a:avLst/>
              <a:gdLst/>
              <a:ahLst/>
              <a:cxnLst/>
              <a:rect l="l" t="t" r="r" b="b"/>
              <a:pathLst>
                <a:path w="84" h="64" extrusionOk="0">
                  <a:moveTo>
                    <a:pt x="67" y="45"/>
                  </a:moveTo>
                  <a:cubicBezTo>
                    <a:pt x="72" y="48"/>
                    <a:pt x="74" y="49"/>
                    <a:pt x="74" y="49"/>
                  </a:cubicBezTo>
                  <a:cubicBezTo>
                    <a:pt x="75" y="49"/>
                    <a:pt x="70" y="46"/>
                    <a:pt x="67" y="45"/>
                  </a:cubicBezTo>
                  <a:close/>
                  <a:moveTo>
                    <a:pt x="0" y="1"/>
                  </a:moveTo>
                  <a:cubicBezTo>
                    <a:pt x="10" y="40"/>
                    <a:pt x="36" y="64"/>
                    <a:pt x="65" y="64"/>
                  </a:cubicBezTo>
                  <a:cubicBezTo>
                    <a:pt x="71" y="64"/>
                    <a:pt x="78" y="63"/>
                    <a:pt x="84" y="61"/>
                  </a:cubicBezTo>
                  <a:cubicBezTo>
                    <a:pt x="68" y="48"/>
                    <a:pt x="65" y="44"/>
                    <a:pt x="66" y="44"/>
                  </a:cubicBezTo>
                  <a:lnTo>
                    <a:pt x="66" y="44"/>
                  </a:lnTo>
                  <a:cubicBezTo>
                    <a:pt x="66" y="44"/>
                    <a:pt x="67" y="45"/>
                    <a:pt x="67" y="45"/>
                  </a:cubicBezTo>
                  <a:lnTo>
                    <a:pt x="67" y="45"/>
                  </a:lnTo>
                  <a:cubicBezTo>
                    <a:pt x="58" y="39"/>
                    <a:pt x="38" y="26"/>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46"/>
            <p:cNvSpPr/>
            <p:nvPr/>
          </p:nvSpPr>
          <p:spPr>
            <a:xfrm>
              <a:off x="2607750" y="2209025"/>
              <a:ext cx="1225" cy="550"/>
            </a:xfrm>
            <a:custGeom>
              <a:avLst/>
              <a:gdLst/>
              <a:ahLst/>
              <a:cxnLst/>
              <a:rect l="l" t="t" r="r" b="b"/>
              <a:pathLst>
                <a:path w="49" h="22" extrusionOk="0">
                  <a:moveTo>
                    <a:pt x="48" y="1"/>
                  </a:moveTo>
                  <a:cubicBezTo>
                    <a:pt x="40" y="1"/>
                    <a:pt x="1" y="22"/>
                    <a:pt x="3" y="22"/>
                  </a:cubicBezTo>
                  <a:cubicBezTo>
                    <a:pt x="5" y="22"/>
                    <a:pt x="17" y="17"/>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46"/>
            <p:cNvSpPr/>
            <p:nvPr/>
          </p:nvSpPr>
          <p:spPr>
            <a:xfrm>
              <a:off x="2609850" y="2205175"/>
              <a:ext cx="1200" cy="900"/>
            </a:xfrm>
            <a:custGeom>
              <a:avLst/>
              <a:gdLst/>
              <a:ahLst/>
              <a:cxnLst/>
              <a:rect l="l" t="t" r="r" b="b"/>
              <a:pathLst>
                <a:path w="48" h="36" extrusionOk="0">
                  <a:moveTo>
                    <a:pt x="0" y="0"/>
                  </a:moveTo>
                  <a:lnTo>
                    <a:pt x="48" y="36"/>
                  </a:lnTo>
                  <a:cubicBezTo>
                    <a:pt x="36" y="24"/>
                    <a:pt x="24" y="1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46"/>
            <p:cNvSpPr/>
            <p:nvPr/>
          </p:nvSpPr>
          <p:spPr>
            <a:xfrm>
              <a:off x="2683350" y="2196525"/>
              <a:ext cx="1525" cy="925"/>
            </a:xfrm>
            <a:custGeom>
              <a:avLst/>
              <a:gdLst/>
              <a:ahLst/>
              <a:cxnLst/>
              <a:rect l="l" t="t" r="r" b="b"/>
              <a:pathLst>
                <a:path w="61" h="37" extrusionOk="0">
                  <a:moveTo>
                    <a:pt x="60" y="1"/>
                  </a:moveTo>
                  <a:cubicBezTo>
                    <a:pt x="1" y="1"/>
                    <a:pt x="37" y="25"/>
                    <a:pt x="25" y="36"/>
                  </a:cubicBezTo>
                  <a:lnTo>
                    <a:pt x="6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46"/>
            <p:cNvSpPr/>
            <p:nvPr/>
          </p:nvSpPr>
          <p:spPr>
            <a:xfrm>
              <a:off x="2509825" y="2195175"/>
              <a:ext cx="2100" cy="1675"/>
            </a:xfrm>
            <a:custGeom>
              <a:avLst/>
              <a:gdLst/>
              <a:ahLst/>
              <a:cxnLst/>
              <a:rect l="l" t="t" r="r" b="b"/>
              <a:pathLst>
                <a:path w="84" h="67" extrusionOk="0">
                  <a:moveTo>
                    <a:pt x="14" y="1"/>
                  </a:moveTo>
                  <a:cubicBezTo>
                    <a:pt x="9" y="1"/>
                    <a:pt x="5" y="3"/>
                    <a:pt x="1" y="7"/>
                  </a:cubicBezTo>
                  <a:cubicBezTo>
                    <a:pt x="36" y="43"/>
                    <a:pt x="60" y="55"/>
                    <a:pt x="84" y="67"/>
                  </a:cubicBezTo>
                  <a:cubicBezTo>
                    <a:pt x="55" y="38"/>
                    <a:pt x="34"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46"/>
            <p:cNvSpPr/>
            <p:nvPr/>
          </p:nvSpPr>
          <p:spPr>
            <a:xfrm>
              <a:off x="2655075" y="2212000"/>
              <a:ext cx="625" cy="625"/>
            </a:xfrm>
            <a:custGeom>
              <a:avLst/>
              <a:gdLst/>
              <a:ahLst/>
              <a:cxnLst/>
              <a:rect l="l" t="t" r="r" b="b"/>
              <a:pathLst>
                <a:path w="25" h="25" extrusionOk="0">
                  <a:moveTo>
                    <a:pt x="25" y="1"/>
                  </a:moveTo>
                  <a:cubicBezTo>
                    <a:pt x="13" y="1"/>
                    <a:pt x="1" y="13"/>
                    <a:pt x="1" y="25"/>
                  </a:cubicBezTo>
                  <a:cubicBezTo>
                    <a:pt x="25" y="13"/>
                    <a:pt x="25"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46"/>
            <p:cNvSpPr/>
            <p:nvPr/>
          </p:nvSpPr>
          <p:spPr>
            <a:xfrm>
              <a:off x="2775325" y="2154425"/>
              <a:ext cx="325" cy="150"/>
            </a:xfrm>
            <a:custGeom>
              <a:avLst/>
              <a:gdLst/>
              <a:ahLst/>
              <a:cxnLst/>
              <a:rect l="l" t="t" r="r" b="b"/>
              <a:pathLst>
                <a:path w="13" h="6" extrusionOk="0">
                  <a:moveTo>
                    <a:pt x="10" y="1"/>
                  </a:moveTo>
                  <a:cubicBezTo>
                    <a:pt x="6" y="1"/>
                    <a:pt x="1" y="6"/>
                    <a:pt x="1" y="6"/>
                  </a:cubicBezTo>
                  <a:lnTo>
                    <a:pt x="13" y="6"/>
                  </a:lnTo>
                  <a:cubicBezTo>
                    <a:pt x="13" y="2"/>
                    <a:pt x="11"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46"/>
            <p:cNvSpPr/>
            <p:nvPr/>
          </p:nvSpPr>
          <p:spPr>
            <a:xfrm>
              <a:off x="2797075" y="2130450"/>
              <a:ext cx="300" cy="1525"/>
            </a:xfrm>
            <a:custGeom>
              <a:avLst/>
              <a:gdLst/>
              <a:ahLst/>
              <a:cxnLst/>
              <a:rect l="l" t="t" r="r" b="b"/>
              <a:pathLst>
                <a:path w="12" h="61" extrusionOk="0">
                  <a:moveTo>
                    <a:pt x="12" y="1"/>
                  </a:moveTo>
                  <a:cubicBezTo>
                    <a:pt x="12" y="12"/>
                    <a:pt x="0" y="36"/>
                    <a:pt x="0" y="60"/>
                  </a:cubicBezTo>
                  <a:cubicBezTo>
                    <a:pt x="0" y="48"/>
                    <a:pt x="12" y="36"/>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46"/>
            <p:cNvSpPr/>
            <p:nvPr/>
          </p:nvSpPr>
          <p:spPr>
            <a:xfrm>
              <a:off x="2490175" y="2187300"/>
              <a:ext cx="625" cy="325"/>
            </a:xfrm>
            <a:custGeom>
              <a:avLst/>
              <a:gdLst/>
              <a:ahLst/>
              <a:cxnLst/>
              <a:rect l="l" t="t" r="r" b="b"/>
              <a:pathLst>
                <a:path w="25" h="13" extrusionOk="0">
                  <a:moveTo>
                    <a:pt x="25" y="13"/>
                  </a:moveTo>
                  <a:cubicBezTo>
                    <a:pt x="1" y="1"/>
                    <a:pt x="25" y="13"/>
                    <a:pt x="25"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46"/>
            <p:cNvSpPr/>
            <p:nvPr/>
          </p:nvSpPr>
          <p:spPr>
            <a:xfrm>
              <a:off x="2490175" y="2186700"/>
              <a:ext cx="625" cy="625"/>
            </a:xfrm>
            <a:custGeom>
              <a:avLst/>
              <a:gdLst/>
              <a:ahLst/>
              <a:cxnLst/>
              <a:rect l="l" t="t" r="r" b="b"/>
              <a:pathLst>
                <a:path w="25" h="25" extrusionOk="0">
                  <a:moveTo>
                    <a:pt x="1" y="1"/>
                  </a:moveTo>
                  <a:lnTo>
                    <a:pt x="1" y="1"/>
                  </a:lnTo>
                  <a:cubicBezTo>
                    <a:pt x="1" y="1"/>
                    <a:pt x="13" y="13"/>
                    <a:pt x="25" y="25"/>
                  </a:cubicBezTo>
                  <a:cubicBezTo>
                    <a:pt x="25" y="13"/>
                    <a:pt x="13" y="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46"/>
            <p:cNvSpPr/>
            <p:nvPr/>
          </p:nvSpPr>
          <p:spPr>
            <a:xfrm>
              <a:off x="2489275" y="2186700"/>
              <a:ext cx="925" cy="325"/>
            </a:xfrm>
            <a:custGeom>
              <a:avLst/>
              <a:gdLst/>
              <a:ahLst/>
              <a:cxnLst/>
              <a:rect l="l" t="t" r="r" b="b"/>
              <a:pathLst>
                <a:path w="37" h="13" extrusionOk="0">
                  <a:moveTo>
                    <a:pt x="13" y="1"/>
                  </a:moveTo>
                  <a:cubicBezTo>
                    <a:pt x="1" y="1"/>
                    <a:pt x="13" y="13"/>
                    <a:pt x="37" y="13"/>
                  </a:cubicBezTo>
                  <a:cubicBezTo>
                    <a:pt x="25" y="13"/>
                    <a:pt x="13"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46"/>
            <p:cNvSpPr/>
            <p:nvPr/>
          </p:nvSpPr>
          <p:spPr>
            <a:xfrm>
              <a:off x="2490650" y="2187300"/>
              <a:ext cx="1050" cy="625"/>
            </a:xfrm>
            <a:custGeom>
              <a:avLst/>
              <a:gdLst/>
              <a:ahLst/>
              <a:cxnLst/>
              <a:rect l="l" t="t" r="r" b="b"/>
              <a:pathLst>
                <a:path w="42" h="25" extrusionOk="0">
                  <a:moveTo>
                    <a:pt x="1" y="0"/>
                  </a:moveTo>
                  <a:cubicBezTo>
                    <a:pt x="0" y="0"/>
                    <a:pt x="10" y="6"/>
                    <a:pt x="41" y="24"/>
                  </a:cubicBezTo>
                  <a:cubicBezTo>
                    <a:pt x="34" y="17"/>
                    <a:pt x="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46"/>
            <p:cNvSpPr/>
            <p:nvPr/>
          </p:nvSpPr>
          <p:spPr>
            <a:xfrm>
              <a:off x="2730400" y="2186650"/>
              <a:ext cx="500" cy="375"/>
            </a:xfrm>
            <a:custGeom>
              <a:avLst/>
              <a:gdLst/>
              <a:ahLst/>
              <a:cxnLst/>
              <a:rect l="l" t="t" r="r" b="b"/>
              <a:pathLst>
                <a:path w="20" h="15" extrusionOk="0">
                  <a:moveTo>
                    <a:pt x="20" y="1"/>
                  </a:moveTo>
                  <a:cubicBezTo>
                    <a:pt x="20" y="1"/>
                    <a:pt x="14" y="8"/>
                    <a:pt x="0" y="15"/>
                  </a:cubicBezTo>
                  <a:lnTo>
                    <a:pt x="12" y="15"/>
                  </a:lnTo>
                  <a:cubicBezTo>
                    <a:pt x="17" y="5"/>
                    <a:pt x="20"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46"/>
            <p:cNvSpPr/>
            <p:nvPr/>
          </p:nvSpPr>
          <p:spPr>
            <a:xfrm>
              <a:off x="2573375" y="2201900"/>
              <a:ext cx="175" cy="225"/>
            </a:xfrm>
            <a:custGeom>
              <a:avLst/>
              <a:gdLst/>
              <a:ahLst/>
              <a:cxnLst/>
              <a:rect l="l" t="t" r="r" b="b"/>
              <a:pathLst>
                <a:path w="7" h="9" extrusionOk="0">
                  <a:moveTo>
                    <a:pt x="6" y="0"/>
                  </a:moveTo>
                  <a:lnTo>
                    <a:pt x="6" y="0"/>
                  </a:lnTo>
                  <a:cubicBezTo>
                    <a:pt x="0" y="6"/>
                    <a:pt x="0" y="9"/>
                    <a:pt x="2" y="9"/>
                  </a:cubicBezTo>
                  <a:cubicBezTo>
                    <a:pt x="3" y="9"/>
                    <a:pt x="6" y="6"/>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46"/>
            <p:cNvSpPr/>
            <p:nvPr/>
          </p:nvSpPr>
          <p:spPr>
            <a:xfrm>
              <a:off x="2714900" y="2189375"/>
              <a:ext cx="625" cy="25"/>
            </a:xfrm>
            <a:custGeom>
              <a:avLst/>
              <a:gdLst/>
              <a:ahLst/>
              <a:cxnLst/>
              <a:rect l="l" t="t" r="r" b="b"/>
              <a:pathLst>
                <a:path w="25" h="1" extrusionOk="0">
                  <a:moveTo>
                    <a:pt x="25" y="1"/>
                  </a:moveTo>
                  <a:cubicBezTo>
                    <a:pt x="13" y="1"/>
                    <a:pt x="13" y="1"/>
                    <a:pt x="1" y="1"/>
                  </a:cubicBezTo>
                  <a:cubicBezTo>
                    <a:pt x="13" y="1"/>
                    <a:pt x="13"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46"/>
            <p:cNvSpPr/>
            <p:nvPr/>
          </p:nvSpPr>
          <p:spPr>
            <a:xfrm>
              <a:off x="2609550" y="2205750"/>
              <a:ext cx="600" cy="625"/>
            </a:xfrm>
            <a:custGeom>
              <a:avLst/>
              <a:gdLst/>
              <a:ahLst/>
              <a:cxnLst/>
              <a:rect l="l" t="t" r="r" b="b"/>
              <a:pathLst>
                <a:path w="24" h="25" extrusionOk="0">
                  <a:moveTo>
                    <a:pt x="0" y="1"/>
                  </a:moveTo>
                  <a:cubicBezTo>
                    <a:pt x="12" y="1"/>
                    <a:pt x="12" y="13"/>
                    <a:pt x="12" y="25"/>
                  </a:cubicBezTo>
                  <a:cubicBezTo>
                    <a:pt x="24" y="13"/>
                    <a:pt x="24"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46"/>
            <p:cNvSpPr/>
            <p:nvPr/>
          </p:nvSpPr>
          <p:spPr>
            <a:xfrm>
              <a:off x="2683950" y="2197425"/>
              <a:ext cx="325" cy="325"/>
            </a:xfrm>
            <a:custGeom>
              <a:avLst/>
              <a:gdLst/>
              <a:ahLst/>
              <a:cxnLst/>
              <a:rect l="l" t="t" r="r" b="b"/>
              <a:pathLst>
                <a:path w="13" h="13" extrusionOk="0">
                  <a:moveTo>
                    <a:pt x="1" y="12"/>
                  </a:moveTo>
                  <a:cubicBezTo>
                    <a:pt x="1" y="12"/>
                    <a:pt x="13" y="0"/>
                    <a:pt x="1"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46"/>
            <p:cNvSpPr/>
            <p:nvPr/>
          </p:nvSpPr>
          <p:spPr>
            <a:xfrm>
              <a:off x="2484400" y="2183725"/>
              <a:ext cx="1350" cy="925"/>
            </a:xfrm>
            <a:custGeom>
              <a:avLst/>
              <a:gdLst/>
              <a:ahLst/>
              <a:cxnLst/>
              <a:rect l="l" t="t" r="r" b="b"/>
              <a:pathLst>
                <a:path w="54" h="37" extrusionOk="0">
                  <a:moveTo>
                    <a:pt x="5" y="1"/>
                  </a:moveTo>
                  <a:lnTo>
                    <a:pt x="5" y="1"/>
                  </a:lnTo>
                  <a:cubicBezTo>
                    <a:pt x="1" y="23"/>
                    <a:pt x="7" y="29"/>
                    <a:pt x="16" y="29"/>
                  </a:cubicBezTo>
                  <a:cubicBezTo>
                    <a:pt x="23" y="29"/>
                    <a:pt x="33" y="25"/>
                    <a:pt x="40" y="24"/>
                  </a:cubicBezTo>
                  <a:lnTo>
                    <a:pt x="40" y="24"/>
                  </a:lnTo>
                  <a:cubicBezTo>
                    <a:pt x="45" y="28"/>
                    <a:pt x="49" y="32"/>
                    <a:pt x="53" y="36"/>
                  </a:cubicBezTo>
                  <a:cubicBezTo>
                    <a:pt x="53" y="27"/>
                    <a:pt x="49" y="24"/>
                    <a:pt x="43" y="24"/>
                  </a:cubicBezTo>
                  <a:cubicBezTo>
                    <a:pt x="42" y="24"/>
                    <a:pt x="41" y="24"/>
                    <a:pt x="40" y="24"/>
                  </a:cubicBezTo>
                  <a:lnTo>
                    <a:pt x="40" y="24"/>
                  </a:lnTo>
                  <a:cubicBezTo>
                    <a:pt x="32" y="16"/>
                    <a:pt x="21" y="9"/>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46"/>
            <p:cNvSpPr/>
            <p:nvPr/>
          </p:nvSpPr>
          <p:spPr>
            <a:xfrm>
              <a:off x="2492050" y="2187850"/>
              <a:ext cx="2700" cy="900"/>
            </a:xfrm>
            <a:custGeom>
              <a:avLst/>
              <a:gdLst/>
              <a:ahLst/>
              <a:cxnLst/>
              <a:rect l="l" t="t" r="r" b="b"/>
              <a:pathLst>
                <a:path w="108" h="36" extrusionOk="0">
                  <a:moveTo>
                    <a:pt x="41" y="1"/>
                  </a:moveTo>
                  <a:cubicBezTo>
                    <a:pt x="33" y="1"/>
                    <a:pt x="25" y="21"/>
                    <a:pt x="22" y="21"/>
                  </a:cubicBezTo>
                  <a:cubicBezTo>
                    <a:pt x="21" y="21"/>
                    <a:pt x="21" y="19"/>
                    <a:pt x="21" y="14"/>
                  </a:cubicBezTo>
                  <a:lnTo>
                    <a:pt x="21" y="14"/>
                  </a:lnTo>
                  <a:cubicBezTo>
                    <a:pt x="1" y="29"/>
                    <a:pt x="21" y="36"/>
                    <a:pt x="43" y="36"/>
                  </a:cubicBezTo>
                  <a:cubicBezTo>
                    <a:pt x="73" y="36"/>
                    <a:pt x="107" y="23"/>
                    <a:pt x="45" y="2"/>
                  </a:cubicBezTo>
                  <a:cubicBezTo>
                    <a:pt x="43" y="1"/>
                    <a:pt x="42"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46"/>
            <p:cNvSpPr/>
            <p:nvPr/>
          </p:nvSpPr>
          <p:spPr>
            <a:xfrm>
              <a:off x="2798850" y="2123000"/>
              <a:ext cx="925" cy="1525"/>
            </a:xfrm>
            <a:custGeom>
              <a:avLst/>
              <a:gdLst/>
              <a:ahLst/>
              <a:cxnLst/>
              <a:rect l="l" t="t" r="r" b="b"/>
              <a:pathLst>
                <a:path w="37" h="61" extrusionOk="0">
                  <a:moveTo>
                    <a:pt x="36" y="1"/>
                  </a:moveTo>
                  <a:lnTo>
                    <a:pt x="36" y="1"/>
                  </a:lnTo>
                  <a:cubicBezTo>
                    <a:pt x="0" y="25"/>
                    <a:pt x="12" y="37"/>
                    <a:pt x="12" y="60"/>
                  </a:cubicBezTo>
                  <a:cubicBezTo>
                    <a:pt x="24" y="49"/>
                    <a:pt x="24" y="25"/>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46"/>
            <p:cNvSpPr/>
            <p:nvPr/>
          </p:nvSpPr>
          <p:spPr>
            <a:xfrm>
              <a:off x="2797950" y="2120025"/>
              <a:ext cx="1225" cy="1325"/>
            </a:xfrm>
            <a:custGeom>
              <a:avLst/>
              <a:gdLst/>
              <a:ahLst/>
              <a:cxnLst/>
              <a:rect l="l" t="t" r="r" b="b"/>
              <a:pathLst>
                <a:path w="49" h="53" extrusionOk="0">
                  <a:moveTo>
                    <a:pt x="1" y="1"/>
                  </a:moveTo>
                  <a:lnTo>
                    <a:pt x="1" y="1"/>
                  </a:lnTo>
                  <a:cubicBezTo>
                    <a:pt x="5" y="41"/>
                    <a:pt x="5" y="53"/>
                    <a:pt x="5" y="53"/>
                  </a:cubicBezTo>
                  <a:cubicBezTo>
                    <a:pt x="6" y="53"/>
                    <a:pt x="10" y="33"/>
                    <a:pt x="30" y="33"/>
                  </a:cubicBezTo>
                  <a:cubicBezTo>
                    <a:pt x="35" y="33"/>
                    <a:pt x="41" y="34"/>
                    <a:pt x="48" y="37"/>
                  </a:cubicBezTo>
                  <a:cubicBezTo>
                    <a:pt x="36" y="25"/>
                    <a:pt x="25" y="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46"/>
            <p:cNvSpPr/>
            <p:nvPr/>
          </p:nvSpPr>
          <p:spPr>
            <a:xfrm>
              <a:off x="2639600" y="2201900"/>
              <a:ext cx="950" cy="625"/>
            </a:xfrm>
            <a:custGeom>
              <a:avLst/>
              <a:gdLst/>
              <a:ahLst/>
              <a:cxnLst/>
              <a:rect l="l" t="t" r="r" b="b"/>
              <a:pathLst>
                <a:path w="38" h="25" extrusionOk="0">
                  <a:moveTo>
                    <a:pt x="1" y="0"/>
                  </a:moveTo>
                  <a:cubicBezTo>
                    <a:pt x="10" y="18"/>
                    <a:pt x="20" y="24"/>
                    <a:pt x="27" y="24"/>
                  </a:cubicBezTo>
                  <a:cubicBezTo>
                    <a:pt x="38" y="24"/>
                    <a:pt x="38" y="7"/>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46"/>
            <p:cNvSpPr/>
            <p:nvPr/>
          </p:nvSpPr>
          <p:spPr>
            <a:xfrm>
              <a:off x="2658050" y="2201000"/>
              <a:ext cx="175" cy="1150"/>
            </a:xfrm>
            <a:custGeom>
              <a:avLst/>
              <a:gdLst/>
              <a:ahLst/>
              <a:cxnLst/>
              <a:rect l="l" t="t" r="r" b="b"/>
              <a:pathLst>
                <a:path w="7" h="46" extrusionOk="0">
                  <a:moveTo>
                    <a:pt x="1" y="0"/>
                  </a:moveTo>
                  <a:cubicBezTo>
                    <a:pt x="1" y="8"/>
                    <a:pt x="6" y="45"/>
                    <a:pt x="6" y="45"/>
                  </a:cubicBezTo>
                  <a:cubicBezTo>
                    <a:pt x="6" y="45"/>
                    <a:pt x="5" y="3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46"/>
            <p:cNvSpPr/>
            <p:nvPr/>
          </p:nvSpPr>
          <p:spPr>
            <a:xfrm>
              <a:off x="2670850" y="2197425"/>
              <a:ext cx="2225" cy="800"/>
            </a:xfrm>
            <a:custGeom>
              <a:avLst/>
              <a:gdLst/>
              <a:ahLst/>
              <a:cxnLst/>
              <a:rect l="l" t="t" r="r" b="b"/>
              <a:pathLst>
                <a:path w="89" h="32" extrusionOk="0">
                  <a:moveTo>
                    <a:pt x="21" y="22"/>
                  </a:moveTo>
                  <a:cubicBezTo>
                    <a:pt x="15" y="22"/>
                    <a:pt x="8" y="23"/>
                    <a:pt x="1" y="24"/>
                  </a:cubicBezTo>
                  <a:cubicBezTo>
                    <a:pt x="9" y="24"/>
                    <a:pt x="17" y="24"/>
                    <a:pt x="25" y="22"/>
                  </a:cubicBezTo>
                  <a:lnTo>
                    <a:pt x="25" y="22"/>
                  </a:lnTo>
                  <a:cubicBezTo>
                    <a:pt x="24" y="22"/>
                    <a:pt x="22" y="22"/>
                    <a:pt x="21" y="22"/>
                  </a:cubicBezTo>
                  <a:close/>
                  <a:moveTo>
                    <a:pt x="84" y="0"/>
                  </a:moveTo>
                  <a:cubicBezTo>
                    <a:pt x="66" y="9"/>
                    <a:pt x="48" y="18"/>
                    <a:pt x="25" y="22"/>
                  </a:cubicBezTo>
                  <a:lnTo>
                    <a:pt x="25" y="22"/>
                  </a:lnTo>
                  <a:cubicBezTo>
                    <a:pt x="48" y="23"/>
                    <a:pt x="66" y="31"/>
                    <a:pt x="77" y="31"/>
                  </a:cubicBezTo>
                  <a:cubicBezTo>
                    <a:pt x="86" y="31"/>
                    <a:pt x="89" y="25"/>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46"/>
            <p:cNvSpPr/>
            <p:nvPr/>
          </p:nvSpPr>
          <p:spPr>
            <a:xfrm>
              <a:off x="2596200" y="2203975"/>
              <a:ext cx="575" cy="975"/>
            </a:xfrm>
            <a:custGeom>
              <a:avLst/>
              <a:gdLst/>
              <a:ahLst/>
              <a:cxnLst/>
              <a:rect l="l" t="t" r="r" b="b"/>
              <a:pathLst>
                <a:path w="23" h="39" extrusionOk="0">
                  <a:moveTo>
                    <a:pt x="22" y="0"/>
                  </a:moveTo>
                  <a:cubicBezTo>
                    <a:pt x="1" y="0"/>
                    <a:pt x="8" y="38"/>
                    <a:pt x="10" y="38"/>
                  </a:cubicBezTo>
                  <a:cubicBezTo>
                    <a:pt x="10" y="38"/>
                    <a:pt x="10" y="37"/>
                    <a:pt x="10" y="36"/>
                  </a:cubicBezTo>
                  <a:cubicBezTo>
                    <a:pt x="22" y="36"/>
                    <a:pt x="22"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46"/>
            <p:cNvSpPr/>
            <p:nvPr/>
          </p:nvSpPr>
          <p:spPr>
            <a:xfrm>
              <a:off x="2581975" y="2201800"/>
              <a:ext cx="1100" cy="200"/>
            </a:xfrm>
            <a:custGeom>
              <a:avLst/>
              <a:gdLst/>
              <a:ahLst/>
              <a:cxnLst/>
              <a:rect l="l" t="t" r="r" b="b"/>
              <a:pathLst>
                <a:path w="44" h="8" extrusionOk="0">
                  <a:moveTo>
                    <a:pt x="31" y="1"/>
                  </a:moveTo>
                  <a:cubicBezTo>
                    <a:pt x="17" y="1"/>
                    <a:pt x="0" y="7"/>
                    <a:pt x="14" y="7"/>
                  </a:cubicBezTo>
                  <a:cubicBezTo>
                    <a:pt x="19" y="7"/>
                    <a:pt x="28" y="7"/>
                    <a:pt x="43" y="4"/>
                  </a:cubicBezTo>
                  <a:lnTo>
                    <a:pt x="43" y="4"/>
                  </a:lnTo>
                  <a:cubicBezTo>
                    <a:pt x="43" y="4"/>
                    <a:pt x="43" y="4"/>
                    <a:pt x="43" y="4"/>
                  </a:cubicBezTo>
                  <a:cubicBezTo>
                    <a:pt x="41" y="2"/>
                    <a:pt x="36"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46"/>
            <p:cNvSpPr/>
            <p:nvPr/>
          </p:nvSpPr>
          <p:spPr>
            <a:xfrm>
              <a:off x="2582825" y="2201625"/>
              <a:ext cx="450" cy="300"/>
            </a:xfrm>
            <a:custGeom>
              <a:avLst/>
              <a:gdLst/>
              <a:ahLst/>
              <a:cxnLst/>
              <a:rect l="l" t="t" r="r" b="b"/>
              <a:pathLst>
                <a:path w="18" h="12" extrusionOk="0">
                  <a:moveTo>
                    <a:pt x="2" y="0"/>
                  </a:moveTo>
                  <a:cubicBezTo>
                    <a:pt x="0" y="0"/>
                    <a:pt x="2" y="3"/>
                    <a:pt x="9" y="11"/>
                  </a:cubicBezTo>
                  <a:cubicBezTo>
                    <a:pt x="17" y="11"/>
                    <a:pt x="4"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46"/>
            <p:cNvSpPr/>
            <p:nvPr/>
          </p:nvSpPr>
          <p:spPr>
            <a:xfrm>
              <a:off x="2579800" y="2200700"/>
              <a:ext cx="1575" cy="1225"/>
            </a:xfrm>
            <a:custGeom>
              <a:avLst/>
              <a:gdLst/>
              <a:ahLst/>
              <a:cxnLst/>
              <a:rect l="l" t="t" r="r" b="b"/>
              <a:pathLst>
                <a:path w="63" h="49" extrusionOk="0">
                  <a:moveTo>
                    <a:pt x="35" y="0"/>
                  </a:moveTo>
                  <a:cubicBezTo>
                    <a:pt x="34" y="0"/>
                    <a:pt x="34" y="1"/>
                    <a:pt x="33" y="1"/>
                  </a:cubicBezTo>
                  <a:lnTo>
                    <a:pt x="33" y="1"/>
                  </a:lnTo>
                  <a:cubicBezTo>
                    <a:pt x="34" y="1"/>
                    <a:pt x="35" y="1"/>
                    <a:pt x="35" y="0"/>
                  </a:cubicBezTo>
                  <a:lnTo>
                    <a:pt x="35" y="0"/>
                  </a:lnTo>
                  <a:cubicBezTo>
                    <a:pt x="35" y="1"/>
                    <a:pt x="34" y="1"/>
                    <a:pt x="33" y="1"/>
                  </a:cubicBezTo>
                  <a:lnTo>
                    <a:pt x="33" y="1"/>
                  </a:lnTo>
                  <a:cubicBezTo>
                    <a:pt x="33" y="1"/>
                    <a:pt x="33" y="1"/>
                    <a:pt x="33" y="1"/>
                  </a:cubicBezTo>
                  <a:lnTo>
                    <a:pt x="33" y="1"/>
                  </a:lnTo>
                  <a:cubicBezTo>
                    <a:pt x="23" y="5"/>
                    <a:pt x="18" y="7"/>
                    <a:pt x="17" y="8"/>
                  </a:cubicBezTo>
                  <a:lnTo>
                    <a:pt x="17" y="8"/>
                  </a:lnTo>
                  <a:cubicBezTo>
                    <a:pt x="0" y="18"/>
                    <a:pt x="2" y="29"/>
                    <a:pt x="11" y="48"/>
                  </a:cubicBezTo>
                  <a:cubicBezTo>
                    <a:pt x="63" y="38"/>
                    <a:pt x="34" y="10"/>
                    <a:pt x="33" y="2"/>
                  </a:cubicBezTo>
                  <a:lnTo>
                    <a:pt x="33" y="2"/>
                  </a:lnTo>
                  <a:cubicBezTo>
                    <a:pt x="34" y="2"/>
                    <a:pt x="35" y="1"/>
                    <a:pt x="35" y="0"/>
                  </a:cubicBezTo>
                  <a:lnTo>
                    <a:pt x="35" y="0"/>
                  </a:lnTo>
                  <a:cubicBezTo>
                    <a:pt x="35" y="0"/>
                    <a:pt x="35"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46"/>
            <p:cNvSpPr/>
            <p:nvPr/>
          </p:nvSpPr>
          <p:spPr>
            <a:xfrm>
              <a:off x="2579475" y="2202550"/>
              <a:ext cx="325" cy="250"/>
            </a:xfrm>
            <a:custGeom>
              <a:avLst/>
              <a:gdLst/>
              <a:ahLst/>
              <a:cxnLst/>
              <a:rect l="l" t="t" r="r" b="b"/>
              <a:pathLst>
                <a:path w="13" h="10" extrusionOk="0">
                  <a:moveTo>
                    <a:pt x="11" y="1"/>
                  </a:moveTo>
                  <a:cubicBezTo>
                    <a:pt x="9" y="1"/>
                    <a:pt x="7" y="4"/>
                    <a:pt x="1" y="10"/>
                  </a:cubicBezTo>
                  <a:lnTo>
                    <a:pt x="12" y="10"/>
                  </a:lnTo>
                  <a:cubicBezTo>
                    <a:pt x="12" y="4"/>
                    <a:pt x="12"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46"/>
            <p:cNvSpPr/>
            <p:nvPr/>
          </p:nvSpPr>
          <p:spPr>
            <a:xfrm>
              <a:off x="2579875" y="2202175"/>
              <a:ext cx="825" cy="600"/>
            </a:xfrm>
            <a:custGeom>
              <a:avLst/>
              <a:gdLst/>
              <a:ahLst/>
              <a:cxnLst/>
              <a:rect l="l" t="t" r="r" b="b"/>
              <a:pathLst>
                <a:path w="33" h="24" extrusionOk="0">
                  <a:moveTo>
                    <a:pt x="32" y="1"/>
                  </a:moveTo>
                  <a:lnTo>
                    <a:pt x="32" y="1"/>
                  </a:lnTo>
                  <a:cubicBezTo>
                    <a:pt x="13" y="14"/>
                    <a:pt x="0" y="23"/>
                    <a:pt x="1" y="23"/>
                  </a:cubicBezTo>
                  <a:cubicBezTo>
                    <a:pt x="1" y="23"/>
                    <a:pt x="11" y="17"/>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46"/>
            <p:cNvSpPr/>
            <p:nvPr/>
          </p:nvSpPr>
          <p:spPr>
            <a:xfrm>
              <a:off x="2581275" y="2202475"/>
              <a:ext cx="1500" cy="1225"/>
            </a:xfrm>
            <a:custGeom>
              <a:avLst/>
              <a:gdLst/>
              <a:ahLst/>
              <a:cxnLst/>
              <a:rect l="l" t="t" r="r" b="b"/>
              <a:pathLst>
                <a:path w="60" h="49" extrusionOk="0">
                  <a:moveTo>
                    <a:pt x="0" y="1"/>
                  </a:moveTo>
                  <a:cubicBezTo>
                    <a:pt x="12" y="25"/>
                    <a:pt x="36" y="37"/>
                    <a:pt x="0" y="48"/>
                  </a:cubicBezTo>
                  <a:cubicBezTo>
                    <a:pt x="60" y="48"/>
                    <a:pt x="6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46"/>
            <p:cNvSpPr/>
            <p:nvPr/>
          </p:nvSpPr>
          <p:spPr>
            <a:xfrm>
              <a:off x="2572025" y="2199200"/>
              <a:ext cx="925" cy="1225"/>
            </a:xfrm>
            <a:custGeom>
              <a:avLst/>
              <a:gdLst/>
              <a:ahLst/>
              <a:cxnLst/>
              <a:rect l="l" t="t" r="r" b="b"/>
              <a:pathLst>
                <a:path w="37" h="49" extrusionOk="0">
                  <a:moveTo>
                    <a:pt x="1" y="49"/>
                  </a:moveTo>
                  <a:cubicBezTo>
                    <a:pt x="13" y="37"/>
                    <a:pt x="25" y="25"/>
                    <a:pt x="37" y="1"/>
                  </a:cubicBezTo>
                  <a:cubicBezTo>
                    <a:pt x="25" y="25"/>
                    <a:pt x="13" y="37"/>
                    <a:pt x="1" y="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46"/>
            <p:cNvSpPr/>
            <p:nvPr/>
          </p:nvSpPr>
          <p:spPr>
            <a:xfrm>
              <a:off x="2568750" y="2198325"/>
              <a:ext cx="1525" cy="1500"/>
            </a:xfrm>
            <a:custGeom>
              <a:avLst/>
              <a:gdLst/>
              <a:ahLst/>
              <a:cxnLst/>
              <a:rect l="l" t="t" r="r" b="b"/>
              <a:pathLst>
                <a:path w="61" h="60" extrusionOk="0">
                  <a:moveTo>
                    <a:pt x="60" y="0"/>
                  </a:moveTo>
                  <a:cubicBezTo>
                    <a:pt x="49" y="12"/>
                    <a:pt x="25" y="24"/>
                    <a:pt x="1" y="36"/>
                  </a:cubicBezTo>
                  <a:cubicBezTo>
                    <a:pt x="25" y="36"/>
                    <a:pt x="37" y="48"/>
                    <a:pt x="60" y="60"/>
                  </a:cubicBezTo>
                  <a:cubicBezTo>
                    <a:pt x="60" y="36"/>
                    <a:pt x="60" y="24"/>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46"/>
            <p:cNvSpPr/>
            <p:nvPr/>
          </p:nvSpPr>
          <p:spPr>
            <a:xfrm>
              <a:off x="2572925" y="2201000"/>
              <a:ext cx="550" cy="750"/>
            </a:xfrm>
            <a:custGeom>
              <a:avLst/>
              <a:gdLst/>
              <a:ahLst/>
              <a:cxnLst/>
              <a:rect l="l" t="t" r="r" b="b"/>
              <a:pathLst>
                <a:path w="22" h="30" extrusionOk="0">
                  <a:moveTo>
                    <a:pt x="1" y="0"/>
                  </a:moveTo>
                  <a:cubicBezTo>
                    <a:pt x="9" y="22"/>
                    <a:pt x="15" y="30"/>
                    <a:pt x="17" y="30"/>
                  </a:cubicBezTo>
                  <a:cubicBezTo>
                    <a:pt x="21" y="30"/>
                    <a:pt x="16" y="8"/>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46"/>
            <p:cNvSpPr/>
            <p:nvPr/>
          </p:nvSpPr>
          <p:spPr>
            <a:xfrm>
              <a:off x="2572300" y="2201625"/>
              <a:ext cx="950" cy="300"/>
            </a:xfrm>
            <a:custGeom>
              <a:avLst/>
              <a:gdLst/>
              <a:ahLst/>
              <a:cxnLst/>
              <a:rect l="l" t="t" r="r" b="b"/>
              <a:pathLst>
                <a:path w="38" h="12" extrusionOk="0">
                  <a:moveTo>
                    <a:pt x="3" y="0"/>
                  </a:moveTo>
                  <a:cubicBezTo>
                    <a:pt x="0" y="0"/>
                    <a:pt x="30" y="11"/>
                    <a:pt x="38" y="11"/>
                  </a:cubicBezTo>
                  <a:cubicBezTo>
                    <a:pt x="14" y="3"/>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46"/>
            <p:cNvSpPr/>
            <p:nvPr/>
          </p:nvSpPr>
          <p:spPr>
            <a:xfrm>
              <a:off x="2567875" y="2200700"/>
              <a:ext cx="2225" cy="1050"/>
            </a:xfrm>
            <a:custGeom>
              <a:avLst/>
              <a:gdLst/>
              <a:ahLst/>
              <a:cxnLst/>
              <a:rect l="l" t="t" r="r" b="b"/>
              <a:pathLst>
                <a:path w="89" h="42" extrusionOk="0">
                  <a:moveTo>
                    <a:pt x="60" y="0"/>
                  </a:moveTo>
                  <a:cubicBezTo>
                    <a:pt x="36" y="12"/>
                    <a:pt x="24" y="12"/>
                    <a:pt x="0" y="12"/>
                  </a:cubicBezTo>
                  <a:cubicBezTo>
                    <a:pt x="40" y="34"/>
                    <a:pt x="61" y="41"/>
                    <a:pt x="71" y="41"/>
                  </a:cubicBezTo>
                  <a:cubicBezTo>
                    <a:pt x="88" y="41"/>
                    <a:pt x="75" y="20"/>
                    <a:pt x="66" y="8"/>
                  </a:cubicBezTo>
                  <a:lnTo>
                    <a:pt x="66" y="8"/>
                  </a:lnTo>
                  <a:cubicBezTo>
                    <a:pt x="68" y="7"/>
                    <a:pt x="67" y="4"/>
                    <a:pt x="60" y="0"/>
                  </a:cubicBezTo>
                  <a:lnTo>
                    <a:pt x="60" y="0"/>
                  </a:lnTo>
                  <a:cubicBezTo>
                    <a:pt x="60" y="0"/>
                    <a:pt x="60"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46"/>
            <p:cNvSpPr/>
            <p:nvPr/>
          </p:nvSpPr>
          <p:spPr>
            <a:xfrm>
              <a:off x="2571150" y="2201300"/>
              <a:ext cx="25" cy="325"/>
            </a:xfrm>
            <a:custGeom>
              <a:avLst/>
              <a:gdLst/>
              <a:ahLst/>
              <a:cxnLst/>
              <a:rect l="l" t="t" r="r" b="b"/>
              <a:pathLst>
                <a:path w="1" h="13" extrusionOk="0">
                  <a:moveTo>
                    <a:pt x="0" y="0"/>
                  </a:moveTo>
                  <a:lnTo>
                    <a:pt x="0" y="12"/>
                  </a:lnTo>
                  <a:cubicBezTo>
                    <a:pt x="0" y="12"/>
                    <a:pt x="0" y="1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46"/>
            <p:cNvSpPr/>
            <p:nvPr/>
          </p:nvSpPr>
          <p:spPr>
            <a:xfrm>
              <a:off x="2563400" y="2200100"/>
              <a:ext cx="25" cy="325"/>
            </a:xfrm>
            <a:custGeom>
              <a:avLst/>
              <a:gdLst/>
              <a:ahLst/>
              <a:cxnLst/>
              <a:rect l="l" t="t" r="r" b="b"/>
              <a:pathLst>
                <a:path w="1" h="13" extrusionOk="0">
                  <a:moveTo>
                    <a:pt x="1" y="1"/>
                  </a:moveTo>
                  <a:cubicBezTo>
                    <a:pt x="1" y="13"/>
                    <a:pt x="1" y="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46"/>
            <p:cNvSpPr/>
            <p:nvPr/>
          </p:nvSpPr>
          <p:spPr>
            <a:xfrm>
              <a:off x="2570050" y="2201600"/>
              <a:ext cx="225" cy="150"/>
            </a:xfrm>
            <a:custGeom>
              <a:avLst/>
              <a:gdLst/>
              <a:ahLst/>
              <a:cxnLst/>
              <a:rect l="l" t="t" r="r" b="b"/>
              <a:pathLst>
                <a:path w="9" h="6" extrusionOk="0">
                  <a:moveTo>
                    <a:pt x="8" y="0"/>
                  </a:moveTo>
                  <a:cubicBezTo>
                    <a:pt x="1" y="0"/>
                    <a:pt x="3" y="5"/>
                    <a:pt x="6" y="5"/>
                  </a:cubicBezTo>
                  <a:cubicBezTo>
                    <a:pt x="7" y="5"/>
                    <a:pt x="8" y="4"/>
                    <a:pt x="8" y="0"/>
                  </a:cubicBezTo>
                  <a:lnTo>
                    <a:pt x="8" y="0"/>
                  </a:lnTo>
                  <a:cubicBezTo>
                    <a:pt x="8" y="0"/>
                    <a:pt x="8"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46"/>
            <p:cNvSpPr/>
            <p:nvPr/>
          </p:nvSpPr>
          <p:spPr>
            <a:xfrm>
              <a:off x="2566675" y="2199725"/>
              <a:ext cx="625" cy="700"/>
            </a:xfrm>
            <a:custGeom>
              <a:avLst/>
              <a:gdLst/>
              <a:ahLst/>
              <a:cxnLst/>
              <a:rect l="l" t="t" r="r" b="b"/>
              <a:pathLst>
                <a:path w="25" h="28" extrusionOk="0">
                  <a:moveTo>
                    <a:pt x="2" y="0"/>
                  </a:moveTo>
                  <a:cubicBezTo>
                    <a:pt x="1" y="0"/>
                    <a:pt x="1" y="1"/>
                    <a:pt x="1" y="4"/>
                  </a:cubicBezTo>
                  <a:cubicBezTo>
                    <a:pt x="1" y="16"/>
                    <a:pt x="13" y="28"/>
                    <a:pt x="24" y="28"/>
                  </a:cubicBezTo>
                  <a:cubicBezTo>
                    <a:pt x="15" y="18"/>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46"/>
            <p:cNvSpPr/>
            <p:nvPr/>
          </p:nvSpPr>
          <p:spPr>
            <a:xfrm>
              <a:off x="2570850" y="2201075"/>
              <a:ext cx="325" cy="250"/>
            </a:xfrm>
            <a:custGeom>
              <a:avLst/>
              <a:gdLst/>
              <a:ahLst/>
              <a:cxnLst/>
              <a:rect l="l" t="t" r="r" b="b"/>
              <a:pathLst>
                <a:path w="13" h="10" extrusionOk="0">
                  <a:moveTo>
                    <a:pt x="2" y="0"/>
                  </a:moveTo>
                  <a:cubicBezTo>
                    <a:pt x="0" y="0"/>
                    <a:pt x="0" y="3"/>
                    <a:pt x="0" y="9"/>
                  </a:cubicBezTo>
                  <a:lnTo>
                    <a:pt x="12" y="9"/>
                  </a:lnTo>
                  <a:cubicBezTo>
                    <a:pt x="6" y="3"/>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46"/>
            <p:cNvSpPr/>
            <p:nvPr/>
          </p:nvSpPr>
          <p:spPr>
            <a:xfrm>
              <a:off x="2570250" y="2201300"/>
              <a:ext cx="775" cy="475"/>
            </a:xfrm>
            <a:custGeom>
              <a:avLst/>
              <a:gdLst/>
              <a:ahLst/>
              <a:cxnLst/>
              <a:rect l="l" t="t" r="r" b="b"/>
              <a:pathLst>
                <a:path w="31" h="19" extrusionOk="0">
                  <a:moveTo>
                    <a:pt x="24" y="0"/>
                  </a:moveTo>
                  <a:lnTo>
                    <a:pt x="24" y="0"/>
                  </a:lnTo>
                  <a:cubicBezTo>
                    <a:pt x="0" y="12"/>
                    <a:pt x="3" y="18"/>
                    <a:pt x="11" y="18"/>
                  </a:cubicBezTo>
                  <a:cubicBezTo>
                    <a:pt x="18" y="18"/>
                    <a:pt x="30" y="12"/>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46"/>
            <p:cNvSpPr/>
            <p:nvPr/>
          </p:nvSpPr>
          <p:spPr>
            <a:xfrm>
              <a:off x="2563400" y="2199275"/>
              <a:ext cx="2050" cy="1525"/>
            </a:xfrm>
            <a:custGeom>
              <a:avLst/>
              <a:gdLst/>
              <a:ahLst/>
              <a:cxnLst/>
              <a:rect l="l" t="t" r="r" b="b"/>
              <a:pathLst>
                <a:path w="82" h="61" extrusionOk="0">
                  <a:moveTo>
                    <a:pt x="31" y="0"/>
                  </a:moveTo>
                  <a:cubicBezTo>
                    <a:pt x="20" y="0"/>
                    <a:pt x="10" y="9"/>
                    <a:pt x="1" y="34"/>
                  </a:cubicBezTo>
                  <a:cubicBezTo>
                    <a:pt x="10" y="43"/>
                    <a:pt x="51" y="61"/>
                    <a:pt x="60" y="61"/>
                  </a:cubicBezTo>
                  <a:cubicBezTo>
                    <a:pt x="62" y="61"/>
                    <a:pt x="62" y="60"/>
                    <a:pt x="60" y="57"/>
                  </a:cubicBezTo>
                  <a:lnTo>
                    <a:pt x="60" y="57"/>
                  </a:lnTo>
                  <a:cubicBezTo>
                    <a:pt x="63" y="59"/>
                    <a:pt x="65" y="60"/>
                    <a:pt x="67" y="60"/>
                  </a:cubicBezTo>
                  <a:cubicBezTo>
                    <a:pt x="81" y="60"/>
                    <a:pt x="57"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46"/>
            <p:cNvSpPr/>
            <p:nvPr/>
          </p:nvSpPr>
          <p:spPr>
            <a:xfrm>
              <a:off x="2562500" y="2198900"/>
              <a:ext cx="925" cy="1225"/>
            </a:xfrm>
            <a:custGeom>
              <a:avLst/>
              <a:gdLst/>
              <a:ahLst/>
              <a:cxnLst/>
              <a:rect l="l" t="t" r="r" b="b"/>
              <a:pathLst>
                <a:path w="37" h="49" extrusionOk="0">
                  <a:moveTo>
                    <a:pt x="37" y="1"/>
                  </a:moveTo>
                  <a:lnTo>
                    <a:pt x="37" y="1"/>
                  </a:lnTo>
                  <a:cubicBezTo>
                    <a:pt x="25" y="13"/>
                    <a:pt x="13" y="25"/>
                    <a:pt x="1" y="49"/>
                  </a:cubicBezTo>
                  <a:cubicBezTo>
                    <a:pt x="37" y="37"/>
                    <a:pt x="25" y="25"/>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46"/>
            <p:cNvSpPr/>
            <p:nvPr/>
          </p:nvSpPr>
          <p:spPr>
            <a:xfrm>
              <a:off x="2561025" y="2198625"/>
              <a:ext cx="625" cy="900"/>
            </a:xfrm>
            <a:custGeom>
              <a:avLst/>
              <a:gdLst/>
              <a:ahLst/>
              <a:cxnLst/>
              <a:rect l="l" t="t" r="r" b="b"/>
              <a:pathLst>
                <a:path w="25" h="36" extrusionOk="0">
                  <a:moveTo>
                    <a:pt x="24" y="0"/>
                  </a:moveTo>
                  <a:cubicBezTo>
                    <a:pt x="0" y="36"/>
                    <a:pt x="0" y="36"/>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46"/>
            <p:cNvSpPr/>
            <p:nvPr/>
          </p:nvSpPr>
          <p:spPr>
            <a:xfrm>
              <a:off x="2516075" y="2186325"/>
              <a:ext cx="925" cy="1300"/>
            </a:xfrm>
            <a:custGeom>
              <a:avLst/>
              <a:gdLst/>
              <a:ahLst/>
              <a:cxnLst/>
              <a:rect l="l" t="t" r="r" b="b"/>
              <a:pathLst>
                <a:path w="37" h="52" extrusionOk="0">
                  <a:moveTo>
                    <a:pt x="12" y="1"/>
                  </a:moveTo>
                  <a:cubicBezTo>
                    <a:pt x="9" y="1"/>
                    <a:pt x="5" y="2"/>
                    <a:pt x="1" y="4"/>
                  </a:cubicBezTo>
                  <a:cubicBezTo>
                    <a:pt x="5" y="12"/>
                    <a:pt x="7" y="17"/>
                    <a:pt x="7" y="19"/>
                  </a:cubicBezTo>
                  <a:lnTo>
                    <a:pt x="7" y="19"/>
                  </a:lnTo>
                  <a:cubicBezTo>
                    <a:pt x="6" y="18"/>
                    <a:pt x="5" y="18"/>
                    <a:pt x="5" y="18"/>
                  </a:cubicBezTo>
                  <a:lnTo>
                    <a:pt x="5" y="18"/>
                  </a:lnTo>
                  <a:cubicBezTo>
                    <a:pt x="4" y="18"/>
                    <a:pt x="7" y="22"/>
                    <a:pt x="8" y="22"/>
                  </a:cubicBezTo>
                  <a:cubicBezTo>
                    <a:pt x="8" y="22"/>
                    <a:pt x="8" y="21"/>
                    <a:pt x="7" y="19"/>
                  </a:cubicBezTo>
                  <a:lnTo>
                    <a:pt x="7" y="19"/>
                  </a:lnTo>
                  <a:cubicBezTo>
                    <a:pt x="11" y="23"/>
                    <a:pt x="19" y="31"/>
                    <a:pt x="36" y="52"/>
                  </a:cubicBezTo>
                  <a:cubicBezTo>
                    <a:pt x="36" y="22"/>
                    <a:pt x="28"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46"/>
            <p:cNvSpPr/>
            <p:nvPr/>
          </p:nvSpPr>
          <p:spPr>
            <a:xfrm>
              <a:off x="2486025" y="2178375"/>
              <a:ext cx="2100" cy="625"/>
            </a:xfrm>
            <a:custGeom>
              <a:avLst/>
              <a:gdLst/>
              <a:ahLst/>
              <a:cxnLst/>
              <a:rect l="l" t="t" r="r" b="b"/>
              <a:pathLst>
                <a:path w="84" h="25" extrusionOk="0">
                  <a:moveTo>
                    <a:pt x="0" y="24"/>
                  </a:moveTo>
                  <a:cubicBezTo>
                    <a:pt x="0" y="24"/>
                    <a:pt x="83" y="0"/>
                    <a:pt x="0" y="24"/>
                  </a:cubicBezTo>
                  <a:cubicBezTo>
                    <a:pt x="0" y="24"/>
                    <a:pt x="12" y="12"/>
                    <a:pt x="0"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46"/>
            <p:cNvSpPr/>
            <p:nvPr/>
          </p:nvSpPr>
          <p:spPr>
            <a:xfrm>
              <a:off x="2447025" y="2148300"/>
              <a:ext cx="900" cy="525"/>
            </a:xfrm>
            <a:custGeom>
              <a:avLst/>
              <a:gdLst/>
              <a:ahLst/>
              <a:cxnLst/>
              <a:rect l="l" t="t" r="r" b="b"/>
              <a:pathLst>
                <a:path w="36" h="21" extrusionOk="0">
                  <a:moveTo>
                    <a:pt x="0" y="1"/>
                  </a:moveTo>
                  <a:lnTo>
                    <a:pt x="0" y="1"/>
                  </a:lnTo>
                  <a:cubicBezTo>
                    <a:pt x="10" y="16"/>
                    <a:pt x="16" y="21"/>
                    <a:pt x="21" y="21"/>
                  </a:cubicBezTo>
                  <a:cubicBezTo>
                    <a:pt x="26" y="21"/>
                    <a:pt x="29" y="13"/>
                    <a:pt x="36" y="13"/>
                  </a:cubicBez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46"/>
            <p:cNvSpPr/>
            <p:nvPr/>
          </p:nvSpPr>
          <p:spPr>
            <a:xfrm>
              <a:off x="2466375" y="2157550"/>
              <a:ext cx="600" cy="300"/>
            </a:xfrm>
            <a:custGeom>
              <a:avLst/>
              <a:gdLst/>
              <a:ahLst/>
              <a:cxnLst/>
              <a:rect l="l" t="t" r="r" b="b"/>
              <a:pathLst>
                <a:path w="24" h="12" extrusionOk="0">
                  <a:moveTo>
                    <a:pt x="24" y="0"/>
                  </a:moveTo>
                  <a:cubicBezTo>
                    <a:pt x="12" y="0"/>
                    <a:pt x="0" y="0"/>
                    <a:pt x="0" y="12"/>
                  </a:cubicBezTo>
                  <a:cubicBezTo>
                    <a:pt x="12" y="12"/>
                    <a:pt x="24" y="12"/>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46"/>
            <p:cNvSpPr/>
            <p:nvPr/>
          </p:nvSpPr>
          <p:spPr>
            <a:xfrm>
              <a:off x="2539900" y="2194250"/>
              <a:ext cx="1500" cy="725"/>
            </a:xfrm>
            <a:custGeom>
              <a:avLst/>
              <a:gdLst/>
              <a:ahLst/>
              <a:cxnLst/>
              <a:rect l="l" t="t" r="r" b="b"/>
              <a:pathLst>
                <a:path w="60" h="29" extrusionOk="0">
                  <a:moveTo>
                    <a:pt x="29" y="1"/>
                  </a:moveTo>
                  <a:cubicBezTo>
                    <a:pt x="20" y="1"/>
                    <a:pt x="10" y="3"/>
                    <a:pt x="0" y="8"/>
                  </a:cubicBezTo>
                  <a:cubicBezTo>
                    <a:pt x="7" y="22"/>
                    <a:pt x="18" y="28"/>
                    <a:pt x="31" y="28"/>
                  </a:cubicBezTo>
                  <a:cubicBezTo>
                    <a:pt x="40" y="28"/>
                    <a:pt x="50" y="25"/>
                    <a:pt x="60" y="20"/>
                  </a:cubicBezTo>
                  <a:cubicBezTo>
                    <a:pt x="53" y="6"/>
                    <a:pt x="42"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46"/>
            <p:cNvSpPr/>
            <p:nvPr/>
          </p:nvSpPr>
          <p:spPr>
            <a:xfrm>
              <a:off x="2451475" y="2057825"/>
              <a:ext cx="25" cy="925"/>
            </a:xfrm>
            <a:custGeom>
              <a:avLst/>
              <a:gdLst/>
              <a:ahLst/>
              <a:cxnLst/>
              <a:rect l="l" t="t" r="r" b="b"/>
              <a:pathLst>
                <a:path w="1" h="37" extrusionOk="0">
                  <a:moveTo>
                    <a:pt x="1" y="0"/>
                  </a:moveTo>
                  <a:cubicBezTo>
                    <a:pt x="1" y="12"/>
                    <a:pt x="1" y="24"/>
                    <a:pt x="1" y="36"/>
                  </a:cubicBezTo>
                  <a:cubicBezTo>
                    <a:pt x="1" y="24"/>
                    <a:pt x="1" y="1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46"/>
            <p:cNvSpPr/>
            <p:nvPr/>
          </p:nvSpPr>
          <p:spPr>
            <a:xfrm>
              <a:off x="2553875" y="2197725"/>
              <a:ext cx="625" cy="25"/>
            </a:xfrm>
            <a:custGeom>
              <a:avLst/>
              <a:gdLst/>
              <a:ahLst/>
              <a:cxnLst/>
              <a:rect l="l" t="t" r="r" b="b"/>
              <a:pathLst>
                <a:path w="25" h="1" extrusionOk="0">
                  <a:moveTo>
                    <a:pt x="1" y="0"/>
                  </a:moveTo>
                  <a:cubicBezTo>
                    <a:pt x="24" y="0"/>
                    <a:pt x="1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46"/>
            <p:cNvSpPr/>
            <p:nvPr/>
          </p:nvSpPr>
          <p:spPr>
            <a:xfrm>
              <a:off x="2534825" y="2198900"/>
              <a:ext cx="25" cy="325"/>
            </a:xfrm>
            <a:custGeom>
              <a:avLst/>
              <a:gdLst/>
              <a:ahLst/>
              <a:cxnLst/>
              <a:rect l="l" t="t" r="r" b="b"/>
              <a:pathLst>
                <a:path w="1" h="13" extrusionOk="0">
                  <a:moveTo>
                    <a:pt x="1" y="1"/>
                  </a:moveTo>
                  <a:lnTo>
                    <a:pt x="1" y="1"/>
                  </a:lnTo>
                  <a:cubicBezTo>
                    <a:pt x="1" y="13"/>
                    <a:pt x="1" y="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46"/>
            <p:cNvSpPr/>
            <p:nvPr/>
          </p:nvSpPr>
          <p:spPr>
            <a:xfrm>
              <a:off x="2554475" y="2197725"/>
              <a:ext cx="625" cy="325"/>
            </a:xfrm>
            <a:custGeom>
              <a:avLst/>
              <a:gdLst/>
              <a:ahLst/>
              <a:cxnLst/>
              <a:rect l="l" t="t" r="r" b="b"/>
              <a:pathLst>
                <a:path w="25" h="13" extrusionOk="0">
                  <a:moveTo>
                    <a:pt x="0" y="0"/>
                  </a:moveTo>
                  <a:cubicBezTo>
                    <a:pt x="12" y="0"/>
                    <a:pt x="12" y="0"/>
                    <a:pt x="12" y="12"/>
                  </a:cubicBezTo>
                  <a:cubicBezTo>
                    <a:pt x="24" y="0"/>
                    <a:pt x="12"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46"/>
            <p:cNvSpPr/>
            <p:nvPr/>
          </p:nvSpPr>
          <p:spPr>
            <a:xfrm>
              <a:off x="2553375" y="2197450"/>
              <a:ext cx="825" cy="300"/>
            </a:xfrm>
            <a:custGeom>
              <a:avLst/>
              <a:gdLst/>
              <a:ahLst/>
              <a:cxnLst/>
              <a:rect l="l" t="t" r="r" b="b"/>
              <a:pathLst>
                <a:path w="33" h="12" extrusionOk="0">
                  <a:moveTo>
                    <a:pt x="3" y="1"/>
                  </a:moveTo>
                  <a:cubicBezTo>
                    <a:pt x="1" y="1"/>
                    <a:pt x="25" y="11"/>
                    <a:pt x="33" y="11"/>
                  </a:cubicBezTo>
                  <a:cubicBezTo>
                    <a:pt x="13" y="3"/>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46"/>
            <p:cNvSpPr/>
            <p:nvPr/>
          </p:nvSpPr>
          <p:spPr>
            <a:xfrm>
              <a:off x="2445225" y="2114325"/>
              <a:ext cx="325" cy="375"/>
            </a:xfrm>
            <a:custGeom>
              <a:avLst/>
              <a:gdLst/>
              <a:ahLst/>
              <a:cxnLst/>
              <a:rect l="l" t="t" r="r" b="b"/>
              <a:pathLst>
                <a:path w="13" h="15" extrusionOk="0">
                  <a:moveTo>
                    <a:pt x="3" y="1"/>
                  </a:moveTo>
                  <a:cubicBezTo>
                    <a:pt x="1" y="1"/>
                    <a:pt x="1" y="8"/>
                    <a:pt x="1" y="15"/>
                  </a:cubicBezTo>
                  <a:lnTo>
                    <a:pt x="13" y="15"/>
                  </a:lnTo>
                  <a:cubicBezTo>
                    <a:pt x="8" y="4"/>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46"/>
            <p:cNvSpPr/>
            <p:nvPr/>
          </p:nvSpPr>
          <p:spPr>
            <a:xfrm>
              <a:off x="2484225" y="2181050"/>
              <a:ext cx="325" cy="625"/>
            </a:xfrm>
            <a:custGeom>
              <a:avLst/>
              <a:gdLst/>
              <a:ahLst/>
              <a:cxnLst/>
              <a:rect l="l" t="t" r="r" b="b"/>
              <a:pathLst>
                <a:path w="13" h="25" extrusionOk="0">
                  <a:moveTo>
                    <a:pt x="12" y="1"/>
                  </a:moveTo>
                  <a:cubicBezTo>
                    <a:pt x="1" y="1"/>
                    <a:pt x="1" y="13"/>
                    <a:pt x="1" y="24"/>
                  </a:cubicBezTo>
                  <a:cubicBezTo>
                    <a:pt x="1" y="13"/>
                    <a:pt x="12"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46"/>
            <p:cNvSpPr/>
            <p:nvPr/>
          </p:nvSpPr>
          <p:spPr>
            <a:xfrm>
              <a:off x="2447925" y="2148300"/>
              <a:ext cx="300" cy="325"/>
            </a:xfrm>
            <a:custGeom>
              <a:avLst/>
              <a:gdLst/>
              <a:ahLst/>
              <a:cxnLst/>
              <a:rect l="l" t="t" r="r" b="b"/>
              <a:pathLst>
                <a:path w="12" h="13" extrusionOk="0">
                  <a:moveTo>
                    <a:pt x="12" y="13"/>
                  </a:moveTo>
                  <a:cubicBezTo>
                    <a:pt x="12" y="13"/>
                    <a:pt x="0" y="1"/>
                    <a:pt x="12"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46"/>
            <p:cNvSpPr/>
            <p:nvPr/>
          </p:nvSpPr>
          <p:spPr>
            <a:xfrm>
              <a:off x="2551525" y="2197175"/>
              <a:ext cx="1600" cy="925"/>
            </a:xfrm>
            <a:custGeom>
              <a:avLst/>
              <a:gdLst/>
              <a:ahLst/>
              <a:cxnLst/>
              <a:rect l="l" t="t" r="r" b="b"/>
              <a:pathLst>
                <a:path w="64" h="37" extrusionOk="0">
                  <a:moveTo>
                    <a:pt x="60" y="0"/>
                  </a:moveTo>
                  <a:cubicBezTo>
                    <a:pt x="48" y="0"/>
                    <a:pt x="1" y="36"/>
                    <a:pt x="33" y="36"/>
                  </a:cubicBezTo>
                  <a:cubicBezTo>
                    <a:pt x="37" y="36"/>
                    <a:pt x="41" y="35"/>
                    <a:pt x="47" y="34"/>
                  </a:cubicBezTo>
                  <a:cubicBezTo>
                    <a:pt x="48" y="36"/>
                    <a:pt x="50" y="36"/>
                    <a:pt x="51" y="36"/>
                  </a:cubicBezTo>
                  <a:cubicBezTo>
                    <a:pt x="58" y="36"/>
                    <a:pt x="59" y="9"/>
                    <a:pt x="59" y="9"/>
                  </a:cubicBezTo>
                  <a:cubicBezTo>
                    <a:pt x="59" y="9"/>
                    <a:pt x="59" y="9"/>
                    <a:pt x="59" y="10"/>
                  </a:cubicBezTo>
                  <a:cubicBezTo>
                    <a:pt x="64" y="3"/>
                    <a:pt x="63"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46"/>
            <p:cNvSpPr/>
            <p:nvPr/>
          </p:nvSpPr>
          <p:spPr>
            <a:xfrm>
              <a:off x="2458625" y="2162300"/>
              <a:ext cx="625" cy="1800"/>
            </a:xfrm>
            <a:custGeom>
              <a:avLst/>
              <a:gdLst/>
              <a:ahLst/>
              <a:cxnLst/>
              <a:rect l="l" t="t" r="r" b="b"/>
              <a:pathLst>
                <a:path w="25" h="72" extrusionOk="0">
                  <a:moveTo>
                    <a:pt x="1" y="72"/>
                  </a:moveTo>
                  <a:cubicBezTo>
                    <a:pt x="24" y="1"/>
                    <a:pt x="13" y="36"/>
                    <a:pt x="1" y="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46"/>
            <p:cNvSpPr/>
            <p:nvPr/>
          </p:nvSpPr>
          <p:spPr>
            <a:xfrm>
              <a:off x="2450900" y="2156075"/>
              <a:ext cx="900" cy="1500"/>
            </a:xfrm>
            <a:custGeom>
              <a:avLst/>
              <a:gdLst/>
              <a:ahLst/>
              <a:cxnLst/>
              <a:rect l="l" t="t" r="r" b="b"/>
              <a:pathLst>
                <a:path w="36" h="60" extrusionOk="0">
                  <a:moveTo>
                    <a:pt x="15" y="0"/>
                  </a:moveTo>
                  <a:cubicBezTo>
                    <a:pt x="12" y="0"/>
                    <a:pt x="8" y="3"/>
                    <a:pt x="0" y="11"/>
                  </a:cubicBezTo>
                  <a:cubicBezTo>
                    <a:pt x="0" y="28"/>
                    <a:pt x="11" y="33"/>
                    <a:pt x="22" y="42"/>
                  </a:cubicBezTo>
                  <a:lnTo>
                    <a:pt x="22" y="42"/>
                  </a:lnTo>
                  <a:cubicBezTo>
                    <a:pt x="14" y="23"/>
                    <a:pt x="21" y="0"/>
                    <a:pt x="15" y="0"/>
                  </a:cubicBezTo>
                  <a:close/>
                  <a:moveTo>
                    <a:pt x="22" y="42"/>
                  </a:moveTo>
                  <a:cubicBezTo>
                    <a:pt x="25" y="48"/>
                    <a:pt x="29" y="54"/>
                    <a:pt x="36" y="59"/>
                  </a:cubicBezTo>
                  <a:cubicBezTo>
                    <a:pt x="32" y="51"/>
                    <a:pt x="27" y="46"/>
                    <a:pt x="22" y="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46"/>
            <p:cNvSpPr/>
            <p:nvPr/>
          </p:nvSpPr>
          <p:spPr>
            <a:xfrm>
              <a:off x="2788725" y="2056025"/>
              <a:ext cx="1225" cy="175"/>
            </a:xfrm>
            <a:custGeom>
              <a:avLst/>
              <a:gdLst/>
              <a:ahLst/>
              <a:cxnLst/>
              <a:rect l="l" t="t" r="r" b="b"/>
              <a:pathLst>
                <a:path w="49" h="7" extrusionOk="0">
                  <a:moveTo>
                    <a:pt x="1" y="1"/>
                  </a:moveTo>
                  <a:cubicBezTo>
                    <a:pt x="1" y="1"/>
                    <a:pt x="1" y="1"/>
                    <a:pt x="1" y="1"/>
                  </a:cubicBezTo>
                  <a:lnTo>
                    <a:pt x="1" y="1"/>
                  </a:lnTo>
                  <a:cubicBezTo>
                    <a:pt x="5" y="5"/>
                    <a:pt x="7" y="6"/>
                    <a:pt x="9" y="6"/>
                  </a:cubicBezTo>
                  <a:cubicBezTo>
                    <a:pt x="11" y="6"/>
                    <a:pt x="9" y="3"/>
                    <a:pt x="5" y="2"/>
                  </a:cubicBezTo>
                  <a:lnTo>
                    <a:pt x="5" y="2"/>
                  </a:lnTo>
                  <a:cubicBezTo>
                    <a:pt x="30" y="5"/>
                    <a:pt x="40" y="6"/>
                    <a:pt x="43" y="6"/>
                  </a:cubicBezTo>
                  <a:cubicBezTo>
                    <a:pt x="48" y="6"/>
                    <a:pt x="17"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46"/>
            <p:cNvSpPr/>
            <p:nvPr/>
          </p:nvSpPr>
          <p:spPr>
            <a:xfrm>
              <a:off x="2789925" y="2056025"/>
              <a:ext cx="325" cy="325"/>
            </a:xfrm>
            <a:custGeom>
              <a:avLst/>
              <a:gdLst/>
              <a:ahLst/>
              <a:cxnLst/>
              <a:rect l="l" t="t" r="r" b="b"/>
              <a:pathLst>
                <a:path w="13" h="13" extrusionOk="0">
                  <a:moveTo>
                    <a:pt x="0" y="1"/>
                  </a:moveTo>
                  <a:lnTo>
                    <a:pt x="12" y="13"/>
                  </a:lnTo>
                  <a:cubicBezTo>
                    <a:pt x="12" y="1"/>
                    <a:pt x="12"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46"/>
            <p:cNvSpPr/>
            <p:nvPr/>
          </p:nvSpPr>
          <p:spPr>
            <a:xfrm>
              <a:off x="2787825" y="2056925"/>
              <a:ext cx="1075" cy="250"/>
            </a:xfrm>
            <a:custGeom>
              <a:avLst/>
              <a:gdLst/>
              <a:ahLst/>
              <a:cxnLst/>
              <a:rect l="l" t="t" r="r" b="b"/>
              <a:pathLst>
                <a:path w="43" h="10" extrusionOk="0">
                  <a:moveTo>
                    <a:pt x="1" y="1"/>
                  </a:moveTo>
                  <a:cubicBezTo>
                    <a:pt x="25" y="7"/>
                    <a:pt x="40" y="10"/>
                    <a:pt x="41" y="10"/>
                  </a:cubicBezTo>
                  <a:cubicBezTo>
                    <a:pt x="43" y="10"/>
                    <a:pt x="31" y="7"/>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46"/>
            <p:cNvSpPr/>
            <p:nvPr/>
          </p:nvSpPr>
          <p:spPr>
            <a:xfrm>
              <a:off x="2787225" y="2057900"/>
              <a:ext cx="1325" cy="300"/>
            </a:xfrm>
            <a:custGeom>
              <a:avLst/>
              <a:gdLst/>
              <a:ahLst/>
              <a:cxnLst/>
              <a:rect l="l" t="t" r="r" b="b"/>
              <a:pathLst>
                <a:path w="53" h="12" extrusionOk="0">
                  <a:moveTo>
                    <a:pt x="7" y="1"/>
                  </a:moveTo>
                  <a:cubicBezTo>
                    <a:pt x="1" y="1"/>
                    <a:pt x="42" y="12"/>
                    <a:pt x="50" y="12"/>
                  </a:cubicBezTo>
                  <a:cubicBezTo>
                    <a:pt x="52" y="12"/>
                    <a:pt x="52" y="11"/>
                    <a:pt x="49" y="9"/>
                  </a:cubicBezTo>
                  <a:cubicBezTo>
                    <a:pt x="21" y="3"/>
                    <a:pt x="9"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46"/>
            <p:cNvSpPr/>
            <p:nvPr/>
          </p:nvSpPr>
          <p:spPr>
            <a:xfrm>
              <a:off x="2789325" y="2056575"/>
              <a:ext cx="900" cy="375"/>
            </a:xfrm>
            <a:custGeom>
              <a:avLst/>
              <a:gdLst/>
              <a:ahLst/>
              <a:cxnLst/>
              <a:rect l="l" t="t" r="r" b="b"/>
              <a:pathLst>
                <a:path w="36" h="15" extrusionOk="0">
                  <a:moveTo>
                    <a:pt x="30" y="1"/>
                  </a:moveTo>
                  <a:cubicBezTo>
                    <a:pt x="26" y="1"/>
                    <a:pt x="16" y="5"/>
                    <a:pt x="0" y="15"/>
                  </a:cubicBezTo>
                  <a:cubicBezTo>
                    <a:pt x="28" y="8"/>
                    <a:pt x="36"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46"/>
            <p:cNvSpPr/>
            <p:nvPr/>
          </p:nvSpPr>
          <p:spPr>
            <a:xfrm>
              <a:off x="2789925" y="2056925"/>
              <a:ext cx="325" cy="325"/>
            </a:xfrm>
            <a:custGeom>
              <a:avLst/>
              <a:gdLst/>
              <a:ahLst/>
              <a:cxnLst/>
              <a:rect l="l" t="t" r="r" b="b"/>
              <a:pathLst>
                <a:path w="13" h="13" extrusionOk="0">
                  <a:moveTo>
                    <a:pt x="12" y="1"/>
                  </a:moveTo>
                  <a:cubicBezTo>
                    <a:pt x="12" y="1"/>
                    <a:pt x="0" y="13"/>
                    <a:pt x="12" y="1"/>
                  </a:cubicBezTo>
                  <a:cubicBezTo>
                    <a:pt x="12" y="1"/>
                    <a:pt x="12"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46"/>
            <p:cNvSpPr/>
            <p:nvPr/>
          </p:nvSpPr>
          <p:spPr>
            <a:xfrm>
              <a:off x="2790825" y="2056625"/>
              <a:ext cx="600" cy="25"/>
            </a:xfrm>
            <a:custGeom>
              <a:avLst/>
              <a:gdLst/>
              <a:ahLst/>
              <a:cxnLst/>
              <a:rect l="l" t="t" r="r" b="b"/>
              <a:pathLst>
                <a:path w="24" h="1" extrusionOk="0">
                  <a:moveTo>
                    <a:pt x="24" y="1"/>
                  </a:moveTo>
                  <a:cubicBezTo>
                    <a:pt x="12" y="1"/>
                    <a:pt x="0"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46"/>
            <p:cNvSpPr/>
            <p:nvPr/>
          </p:nvSpPr>
          <p:spPr>
            <a:xfrm>
              <a:off x="2789925" y="2058000"/>
              <a:ext cx="850" cy="225"/>
            </a:xfrm>
            <a:custGeom>
              <a:avLst/>
              <a:gdLst/>
              <a:ahLst/>
              <a:cxnLst/>
              <a:rect l="l" t="t" r="r" b="b"/>
              <a:pathLst>
                <a:path w="34" h="9" extrusionOk="0">
                  <a:moveTo>
                    <a:pt x="3" y="0"/>
                  </a:moveTo>
                  <a:cubicBezTo>
                    <a:pt x="2" y="0"/>
                    <a:pt x="0" y="1"/>
                    <a:pt x="0" y="5"/>
                  </a:cubicBezTo>
                  <a:cubicBezTo>
                    <a:pt x="13" y="8"/>
                    <a:pt x="20" y="9"/>
                    <a:pt x="24" y="9"/>
                  </a:cubicBezTo>
                  <a:cubicBezTo>
                    <a:pt x="34" y="9"/>
                    <a:pt x="16" y="2"/>
                    <a:pt x="7" y="2"/>
                  </a:cubicBezTo>
                  <a:cubicBezTo>
                    <a:pt x="6" y="2"/>
                    <a:pt x="6" y="2"/>
                    <a:pt x="5" y="2"/>
                  </a:cubicBezTo>
                  <a:lnTo>
                    <a:pt x="5" y="2"/>
                  </a:lnTo>
                  <a:cubicBezTo>
                    <a:pt x="5" y="1"/>
                    <a:pt x="4"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46"/>
            <p:cNvSpPr/>
            <p:nvPr/>
          </p:nvSpPr>
          <p:spPr>
            <a:xfrm>
              <a:off x="2790225" y="2057525"/>
              <a:ext cx="25" cy="25"/>
            </a:xfrm>
            <a:custGeom>
              <a:avLst/>
              <a:gdLst/>
              <a:ahLst/>
              <a:cxnLst/>
              <a:rect l="l" t="t" r="r" b="b"/>
              <a:pathLst>
                <a:path w="1" h="1" extrusionOk="0">
                  <a:moveTo>
                    <a:pt x="0" y="1"/>
                  </a:moveTo>
                  <a:lnTo>
                    <a:pt x="0" y="1"/>
                  </a:lnTo>
                  <a:cubicBezTo>
                    <a:pt x="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46"/>
            <p:cNvSpPr/>
            <p:nvPr/>
          </p:nvSpPr>
          <p:spPr>
            <a:xfrm>
              <a:off x="2790225" y="2059600"/>
              <a:ext cx="325" cy="25"/>
            </a:xfrm>
            <a:custGeom>
              <a:avLst/>
              <a:gdLst/>
              <a:ahLst/>
              <a:cxnLst/>
              <a:rect l="l" t="t" r="r" b="b"/>
              <a:pathLst>
                <a:path w="13" h="1" extrusionOk="0">
                  <a:moveTo>
                    <a:pt x="12" y="1"/>
                  </a:moveTo>
                  <a:cubicBezTo>
                    <a:pt x="0" y="1"/>
                    <a:pt x="0"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46"/>
            <p:cNvSpPr/>
            <p:nvPr/>
          </p:nvSpPr>
          <p:spPr>
            <a:xfrm>
              <a:off x="2790525" y="2057525"/>
              <a:ext cx="150" cy="375"/>
            </a:xfrm>
            <a:custGeom>
              <a:avLst/>
              <a:gdLst/>
              <a:ahLst/>
              <a:cxnLst/>
              <a:rect l="l" t="t" r="r" b="b"/>
              <a:pathLst>
                <a:path w="6" h="15" extrusionOk="0">
                  <a:moveTo>
                    <a:pt x="0" y="1"/>
                  </a:moveTo>
                  <a:cubicBezTo>
                    <a:pt x="0" y="7"/>
                    <a:pt x="4" y="14"/>
                    <a:pt x="5" y="14"/>
                  </a:cubicBezTo>
                  <a:cubicBezTo>
                    <a:pt x="6" y="14"/>
                    <a:pt x="5" y="1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46"/>
            <p:cNvSpPr/>
            <p:nvPr/>
          </p:nvSpPr>
          <p:spPr>
            <a:xfrm>
              <a:off x="2789325" y="2058725"/>
              <a:ext cx="625" cy="25"/>
            </a:xfrm>
            <a:custGeom>
              <a:avLst/>
              <a:gdLst/>
              <a:ahLst/>
              <a:cxnLst/>
              <a:rect l="l" t="t" r="r" b="b"/>
              <a:pathLst>
                <a:path w="25" h="1" extrusionOk="0">
                  <a:moveTo>
                    <a:pt x="0" y="0"/>
                  </a:moveTo>
                  <a:cubicBezTo>
                    <a:pt x="12" y="0"/>
                    <a:pt x="24" y="0"/>
                    <a:pt x="24" y="0"/>
                  </a:cubicBezTo>
                  <a:cubicBezTo>
                    <a:pt x="12"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46"/>
            <p:cNvSpPr/>
            <p:nvPr/>
          </p:nvSpPr>
          <p:spPr>
            <a:xfrm>
              <a:off x="2789625" y="2057525"/>
              <a:ext cx="325" cy="25"/>
            </a:xfrm>
            <a:custGeom>
              <a:avLst/>
              <a:gdLst/>
              <a:ahLst/>
              <a:cxnLst/>
              <a:rect l="l" t="t" r="r" b="b"/>
              <a:pathLst>
                <a:path w="13" h="1" extrusionOk="0">
                  <a:moveTo>
                    <a:pt x="12" y="1"/>
                  </a:moveTo>
                  <a:lnTo>
                    <a:pt x="12" y="1"/>
                  </a:lnTo>
                  <a:cubicBezTo>
                    <a:pt x="0" y="1"/>
                    <a:pt x="12"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46"/>
            <p:cNvSpPr/>
            <p:nvPr/>
          </p:nvSpPr>
          <p:spPr>
            <a:xfrm>
              <a:off x="2789925" y="2057525"/>
              <a:ext cx="550" cy="150"/>
            </a:xfrm>
            <a:custGeom>
              <a:avLst/>
              <a:gdLst/>
              <a:ahLst/>
              <a:cxnLst/>
              <a:rect l="l" t="t" r="r" b="b"/>
              <a:pathLst>
                <a:path w="22" h="6" extrusionOk="0">
                  <a:moveTo>
                    <a:pt x="0" y="1"/>
                  </a:moveTo>
                  <a:cubicBezTo>
                    <a:pt x="12" y="4"/>
                    <a:pt x="17" y="6"/>
                    <a:pt x="19" y="6"/>
                  </a:cubicBezTo>
                  <a:cubicBezTo>
                    <a:pt x="21" y="6"/>
                    <a:pt x="8"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46"/>
            <p:cNvSpPr/>
            <p:nvPr/>
          </p:nvSpPr>
          <p:spPr>
            <a:xfrm>
              <a:off x="2790525" y="2059525"/>
              <a:ext cx="5075" cy="1000"/>
            </a:xfrm>
            <a:custGeom>
              <a:avLst/>
              <a:gdLst/>
              <a:ahLst/>
              <a:cxnLst/>
              <a:rect l="l" t="t" r="r" b="b"/>
              <a:pathLst>
                <a:path w="203" h="40" extrusionOk="0">
                  <a:moveTo>
                    <a:pt x="99" y="0"/>
                  </a:moveTo>
                  <a:lnTo>
                    <a:pt x="99" y="0"/>
                  </a:lnTo>
                  <a:cubicBezTo>
                    <a:pt x="98" y="0"/>
                    <a:pt x="101" y="2"/>
                    <a:pt x="104" y="4"/>
                  </a:cubicBezTo>
                  <a:lnTo>
                    <a:pt x="104" y="4"/>
                  </a:lnTo>
                  <a:cubicBezTo>
                    <a:pt x="103" y="3"/>
                    <a:pt x="103" y="2"/>
                    <a:pt x="104" y="2"/>
                  </a:cubicBezTo>
                  <a:lnTo>
                    <a:pt x="104" y="2"/>
                  </a:lnTo>
                  <a:cubicBezTo>
                    <a:pt x="105" y="3"/>
                    <a:pt x="106" y="3"/>
                    <a:pt x="107" y="4"/>
                  </a:cubicBezTo>
                  <a:cubicBezTo>
                    <a:pt x="106" y="3"/>
                    <a:pt x="105" y="2"/>
                    <a:pt x="104" y="2"/>
                  </a:cubicBezTo>
                  <a:cubicBezTo>
                    <a:pt x="104" y="2"/>
                    <a:pt x="104" y="2"/>
                    <a:pt x="104" y="2"/>
                  </a:cubicBezTo>
                  <a:lnTo>
                    <a:pt x="104" y="2"/>
                  </a:lnTo>
                  <a:cubicBezTo>
                    <a:pt x="101" y="1"/>
                    <a:pt x="100" y="0"/>
                    <a:pt x="99" y="0"/>
                  </a:cubicBezTo>
                  <a:close/>
                  <a:moveTo>
                    <a:pt x="107" y="4"/>
                  </a:moveTo>
                  <a:cubicBezTo>
                    <a:pt x="106" y="4"/>
                    <a:pt x="105" y="5"/>
                    <a:pt x="104" y="5"/>
                  </a:cubicBezTo>
                  <a:lnTo>
                    <a:pt x="104" y="5"/>
                  </a:lnTo>
                  <a:cubicBezTo>
                    <a:pt x="104" y="5"/>
                    <a:pt x="104" y="5"/>
                    <a:pt x="104" y="4"/>
                  </a:cubicBezTo>
                  <a:lnTo>
                    <a:pt x="104" y="4"/>
                  </a:lnTo>
                  <a:cubicBezTo>
                    <a:pt x="104" y="5"/>
                    <a:pt x="104" y="5"/>
                    <a:pt x="104" y="5"/>
                  </a:cubicBezTo>
                  <a:lnTo>
                    <a:pt x="104" y="5"/>
                  </a:lnTo>
                  <a:cubicBezTo>
                    <a:pt x="104" y="5"/>
                    <a:pt x="104" y="5"/>
                    <a:pt x="104" y="5"/>
                  </a:cubicBezTo>
                  <a:lnTo>
                    <a:pt x="104" y="5"/>
                  </a:lnTo>
                  <a:cubicBezTo>
                    <a:pt x="106" y="6"/>
                    <a:pt x="109" y="7"/>
                    <a:pt x="109" y="7"/>
                  </a:cubicBezTo>
                  <a:cubicBezTo>
                    <a:pt x="110" y="7"/>
                    <a:pt x="110" y="6"/>
                    <a:pt x="107" y="4"/>
                  </a:cubicBezTo>
                  <a:close/>
                  <a:moveTo>
                    <a:pt x="38" y="1"/>
                  </a:moveTo>
                  <a:cubicBezTo>
                    <a:pt x="26" y="1"/>
                    <a:pt x="14" y="2"/>
                    <a:pt x="0" y="4"/>
                  </a:cubicBezTo>
                  <a:cubicBezTo>
                    <a:pt x="15" y="14"/>
                    <a:pt x="30" y="18"/>
                    <a:pt x="45" y="18"/>
                  </a:cubicBezTo>
                  <a:cubicBezTo>
                    <a:pt x="62" y="18"/>
                    <a:pt x="80" y="13"/>
                    <a:pt x="97" y="7"/>
                  </a:cubicBezTo>
                  <a:lnTo>
                    <a:pt x="97" y="7"/>
                  </a:lnTo>
                  <a:cubicBezTo>
                    <a:pt x="100" y="8"/>
                    <a:pt x="103" y="9"/>
                    <a:pt x="106" y="9"/>
                  </a:cubicBezTo>
                  <a:lnTo>
                    <a:pt x="106" y="9"/>
                  </a:lnTo>
                  <a:cubicBezTo>
                    <a:pt x="105" y="8"/>
                    <a:pt x="104" y="6"/>
                    <a:pt x="104" y="5"/>
                  </a:cubicBezTo>
                  <a:lnTo>
                    <a:pt x="104" y="5"/>
                  </a:lnTo>
                  <a:cubicBezTo>
                    <a:pt x="101" y="6"/>
                    <a:pt x="99" y="7"/>
                    <a:pt x="97" y="7"/>
                  </a:cubicBezTo>
                  <a:lnTo>
                    <a:pt x="97" y="7"/>
                  </a:lnTo>
                  <a:cubicBezTo>
                    <a:pt x="79" y="4"/>
                    <a:pt x="60" y="1"/>
                    <a:pt x="38" y="1"/>
                  </a:cubicBezTo>
                  <a:close/>
                  <a:moveTo>
                    <a:pt x="106" y="9"/>
                  </a:moveTo>
                  <a:lnTo>
                    <a:pt x="106" y="9"/>
                  </a:lnTo>
                  <a:cubicBezTo>
                    <a:pt x="113" y="20"/>
                    <a:pt x="138" y="40"/>
                    <a:pt x="191" y="40"/>
                  </a:cubicBezTo>
                  <a:cubicBezTo>
                    <a:pt x="172" y="33"/>
                    <a:pt x="166" y="27"/>
                    <a:pt x="170" y="24"/>
                  </a:cubicBezTo>
                  <a:lnTo>
                    <a:pt x="170" y="24"/>
                  </a:lnTo>
                  <a:cubicBezTo>
                    <a:pt x="181" y="26"/>
                    <a:pt x="191" y="28"/>
                    <a:pt x="203" y="28"/>
                  </a:cubicBezTo>
                  <a:cubicBezTo>
                    <a:pt x="192" y="24"/>
                    <a:pt x="184" y="23"/>
                    <a:pt x="178" y="23"/>
                  </a:cubicBezTo>
                  <a:cubicBezTo>
                    <a:pt x="174" y="23"/>
                    <a:pt x="171" y="23"/>
                    <a:pt x="170" y="24"/>
                  </a:cubicBezTo>
                  <a:lnTo>
                    <a:pt x="170" y="24"/>
                  </a:lnTo>
                  <a:cubicBezTo>
                    <a:pt x="149" y="21"/>
                    <a:pt x="129" y="14"/>
                    <a:pt x="106" y="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46"/>
            <p:cNvSpPr/>
            <p:nvPr/>
          </p:nvSpPr>
          <p:spPr>
            <a:xfrm>
              <a:off x="2789625" y="2059200"/>
              <a:ext cx="625" cy="425"/>
            </a:xfrm>
            <a:custGeom>
              <a:avLst/>
              <a:gdLst/>
              <a:ahLst/>
              <a:cxnLst/>
              <a:rect l="l" t="t" r="r" b="b"/>
              <a:pathLst>
                <a:path w="25" h="17" extrusionOk="0">
                  <a:moveTo>
                    <a:pt x="11" y="1"/>
                  </a:moveTo>
                  <a:cubicBezTo>
                    <a:pt x="3" y="1"/>
                    <a:pt x="0" y="17"/>
                    <a:pt x="24" y="17"/>
                  </a:cubicBezTo>
                  <a:cubicBezTo>
                    <a:pt x="20" y="5"/>
                    <a:pt x="15"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46"/>
            <p:cNvSpPr/>
            <p:nvPr/>
          </p:nvSpPr>
          <p:spPr>
            <a:xfrm>
              <a:off x="2789925" y="2058450"/>
              <a:ext cx="2700" cy="525"/>
            </a:xfrm>
            <a:custGeom>
              <a:avLst/>
              <a:gdLst/>
              <a:ahLst/>
              <a:cxnLst/>
              <a:rect l="l" t="t" r="r" b="b"/>
              <a:pathLst>
                <a:path w="108" h="21" extrusionOk="0">
                  <a:moveTo>
                    <a:pt x="74" y="1"/>
                  </a:moveTo>
                  <a:cubicBezTo>
                    <a:pt x="43" y="1"/>
                    <a:pt x="0" y="11"/>
                    <a:pt x="0" y="11"/>
                  </a:cubicBezTo>
                  <a:lnTo>
                    <a:pt x="24" y="11"/>
                  </a:lnTo>
                  <a:cubicBezTo>
                    <a:pt x="12" y="17"/>
                    <a:pt x="15" y="20"/>
                    <a:pt x="30" y="20"/>
                  </a:cubicBezTo>
                  <a:cubicBezTo>
                    <a:pt x="45" y="20"/>
                    <a:pt x="72" y="17"/>
                    <a:pt x="107" y="11"/>
                  </a:cubicBezTo>
                  <a:cubicBezTo>
                    <a:pt x="103" y="3"/>
                    <a:pt x="90" y="1"/>
                    <a:pt x="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46"/>
            <p:cNvSpPr/>
            <p:nvPr/>
          </p:nvSpPr>
          <p:spPr>
            <a:xfrm>
              <a:off x="2792000" y="2056325"/>
              <a:ext cx="2100" cy="425"/>
            </a:xfrm>
            <a:custGeom>
              <a:avLst/>
              <a:gdLst/>
              <a:ahLst/>
              <a:cxnLst/>
              <a:rect l="l" t="t" r="r" b="b"/>
              <a:pathLst>
                <a:path w="84" h="17" extrusionOk="0">
                  <a:moveTo>
                    <a:pt x="84" y="1"/>
                  </a:moveTo>
                  <a:cubicBezTo>
                    <a:pt x="48" y="1"/>
                    <a:pt x="24" y="13"/>
                    <a:pt x="1" y="13"/>
                  </a:cubicBezTo>
                  <a:cubicBezTo>
                    <a:pt x="10" y="15"/>
                    <a:pt x="19" y="16"/>
                    <a:pt x="28" y="16"/>
                  </a:cubicBezTo>
                  <a:cubicBezTo>
                    <a:pt x="61" y="16"/>
                    <a:pt x="84"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46"/>
            <p:cNvSpPr/>
            <p:nvPr/>
          </p:nvSpPr>
          <p:spPr>
            <a:xfrm>
              <a:off x="2792300" y="2057525"/>
              <a:ext cx="1075" cy="150"/>
            </a:xfrm>
            <a:custGeom>
              <a:avLst/>
              <a:gdLst/>
              <a:ahLst/>
              <a:cxnLst/>
              <a:rect l="l" t="t" r="r" b="b"/>
              <a:pathLst>
                <a:path w="43" h="6" extrusionOk="0">
                  <a:moveTo>
                    <a:pt x="1" y="1"/>
                  </a:moveTo>
                  <a:cubicBezTo>
                    <a:pt x="16" y="4"/>
                    <a:pt x="27" y="6"/>
                    <a:pt x="32" y="6"/>
                  </a:cubicBezTo>
                  <a:cubicBezTo>
                    <a:pt x="43" y="6"/>
                    <a:pt x="3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46"/>
            <p:cNvSpPr/>
            <p:nvPr/>
          </p:nvSpPr>
          <p:spPr>
            <a:xfrm>
              <a:off x="2788525" y="2059775"/>
              <a:ext cx="1725" cy="150"/>
            </a:xfrm>
            <a:custGeom>
              <a:avLst/>
              <a:gdLst/>
              <a:ahLst/>
              <a:cxnLst/>
              <a:rect l="l" t="t" r="r" b="b"/>
              <a:pathLst>
                <a:path w="69" h="6" extrusionOk="0">
                  <a:moveTo>
                    <a:pt x="54" y="0"/>
                  </a:moveTo>
                  <a:cubicBezTo>
                    <a:pt x="35" y="0"/>
                    <a:pt x="1" y="6"/>
                    <a:pt x="56" y="6"/>
                  </a:cubicBezTo>
                  <a:cubicBezTo>
                    <a:pt x="68" y="2"/>
                    <a:pt x="63"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46"/>
            <p:cNvSpPr/>
            <p:nvPr/>
          </p:nvSpPr>
          <p:spPr>
            <a:xfrm>
              <a:off x="2789025" y="2060200"/>
              <a:ext cx="925" cy="25"/>
            </a:xfrm>
            <a:custGeom>
              <a:avLst/>
              <a:gdLst/>
              <a:ahLst/>
              <a:cxnLst/>
              <a:rect l="l" t="t" r="r" b="b"/>
              <a:pathLst>
                <a:path w="37" h="1" extrusionOk="0">
                  <a:moveTo>
                    <a:pt x="36" y="1"/>
                  </a:moveTo>
                  <a:cubicBezTo>
                    <a:pt x="1" y="1"/>
                    <a:pt x="12"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46"/>
            <p:cNvSpPr/>
            <p:nvPr/>
          </p:nvSpPr>
          <p:spPr>
            <a:xfrm>
              <a:off x="2788950" y="2073600"/>
              <a:ext cx="1300" cy="375"/>
            </a:xfrm>
            <a:custGeom>
              <a:avLst/>
              <a:gdLst/>
              <a:ahLst/>
              <a:cxnLst/>
              <a:rect l="l" t="t" r="r" b="b"/>
              <a:pathLst>
                <a:path w="52" h="15" extrusionOk="0">
                  <a:moveTo>
                    <a:pt x="51" y="0"/>
                  </a:moveTo>
                  <a:cubicBezTo>
                    <a:pt x="45" y="0"/>
                    <a:pt x="36" y="4"/>
                    <a:pt x="33" y="5"/>
                  </a:cubicBezTo>
                  <a:lnTo>
                    <a:pt x="33" y="5"/>
                  </a:lnTo>
                  <a:cubicBezTo>
                    <a:pt x="38" y="4"/>
                    <a:pt x="44" y="2"/>
                    <a:pt x="51" y="0"/>
                  </a:cubicBezTo>
                  <a:close/>
                  <a:moveTo>
                    <a:pt x="51" y="0"/>
                  </a:moveTo>
                  <a:cubicBezTo>
                    <a:pt x="39" y="4"/>
                    <a:pt x="34" y="6"/>
                    <a:pt x="33" y="6"/>
                  </a:cubicBezTo>
                  <a:cubicBezTo>
                    <a:pt x="32" y="6"/>
                    <a:pt x="32" y="5"/>
                    <a:pt x="33" y="5"/>
                  </a:cubicBezTo>
                  <a:lnTo>
                    <a:pt x="33" y="5"/>
                  </a:lnTo>
                  <a:cubicBezTo>
                    <a:pt x="8" y="12"/>
                    <a:pt x="1" y="14"/>
                    <a:pt x="4" y="14"/>
                  </a:cubicBezTo>
                  <a:cubicBezTo>
                    <a:pt x="8" y="14"/>
                    <a:pt x="37" y="7"/>
                    <a:pt x="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46"/>
            <p:cNvSpPr/>
            <p:nvPr/>
          </p:nvSpPr>
          <p:spPr>
            <a:xfrm>
              <a:off x="2793200" y="2082225"/>
              <a:ext cx="2700" cy="925"/>
            </a:xfrm>
            <a:custGeom>
              <a:avLst/>
              <a:gdLst/>
              <a:ahLst/>
              <a:cxnLst/>
              <a:rect l="l" t="t" r="r" b="b"/>
              <a:pathLst>
                <a:path w="108" h="37" extrusionOk="0">
                  <a:moveTo>
                    <a:pt x="72" y="25"/>
                  </a:moveTo>
                  <a:cubicBezTo>
                    <a:pt x="107" y="36"/>
                    <a:pt x="0" y="1"/>
                    <a:pt x="72" y="25"/>
                  </a:cubicBezTo>
                  <a:cubicBezTo>
                    <a:pt x="72" y="25"/>
                    <a:pt x="60" y="13"/>
                    <a:pt x="72"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46"/>
            <p:cNvSpPr/>
            <p:nvPr/>
          </p:nvSpPr>
          <p:spPr>
            <a:xfrm>
              <a:off x="2800050" y="2095625"/>
              <a:ext cx="900" cy="325"/>
            </a:xfrm>
            <a:custGeom>
              <a:avLst/>
              <a:gdLst/>
              <a:ahLst/>
              <a:cxnLst/>
              <a:rect l="l" t="t" r="r" b="b"/>
              <a:pathLst>
                <a:path w="36" h="13" extrusionOk="0">
                  <a:moveTo>
                    <a:pt x="0" y="1"/>
                  </a:moveTo>
                  <a:lnTo>
                    <a:pt x="36" y="12"/>
                  </a:lnTo>
                  <a:cubicBezTo>
                    <a:pt x="36" y="1"/>
                    <a:pt x="24"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46"/>
            <p:cNvSpPr/>
            <p:nvPr/>
          </p:nvSpPr>
          <p:spPr>
            <a:xfrm>
              <a:off x="2789925" y="2065850"/>
              <a:ext cx="1200" cy="325"/>
            </a:xfrm>
            <a:custGeom>
              <a:avLst/>
              <a:gdLst/>
              <a:ahLst/>
              <a:cxnLst/>
              <a:rect l="l" t="t" r="r" b="b"/>
              <a:pathLst>
                <a:path w="48" h="13" extrusionOk="0">
                  <a:moveTo>
                    <a:pt x="12" y="1"/>
                  </a:moveTo>
                  <a:cubicBezTo>
                    <a:pt x="0" y="1"/>
                    <a:pt x="0" y="13"/>
                    <a:pt x="0" y="13"/>
                  </a:cubicBezTo>
                  <a:cubicBezTo>
                    <a:pt x="12" y="13"/>
                    <a:pt x="48"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46"/>
            <p:cNvSpPr/>
            <p:nvPr/>
          </p:nvSpPr>
          <p:spPr>
            <a:xfrm>
              <a:off x="2789550" y="2066150"/>
              <a:ext cx="400" cy="500"/>
            </a:xfrm>
            <a:custGeom>
              <a:avLst/>
              <a:gdLst/>
              <a:ahLst/>
              <a:cxnLst/>
              <a:rect l="l" t="t" r="r" b="b"/>
              <a:pathLst>
                <a:path w="16" h="20" extrusionOk="0">
                  <a:moveTo>
                    <a:pt x="15" y="1"/>
                  </a:moveTo>
                  <a:cubicBezTo>
                    <a:pt x="3" y="7"/>
                    <a:pt x="0" y="10"/>
                    <a:pt x="2" y="10"/>
                  </a:cubicBezTo>
                  <a:cubicBezTo>
                    <a:pt x="3" y="10"/>
                    <a:pt x="9" y="7"/>
                    <a:pt x="15" y="1"/>
                  </a:cubicBezTo>
                  <a:lnTo>
                    <a:pt x="15" y="1"/>
                  </a:lnTo>
                  <a:cubicBezTo>
                    <a:pt x="8" y="8"/>
                    <a:pt x="5" y="20"/>
                    <a:pt x="7" y="20"/>
                  </a:cubicBezTo>
                  <a:cubicBezTo>
                    <a:pt x="8" y="20"/>
                    <a:pt x="11" y="15"/>
                    <a:pt x="15" y="1"/>
                  </a:cubicBezTo>
                  <a:lnTo>
                    <a:pt x="15" y="1"/>
                  </a:lnTo>
                  <a:cubicBezTo>
                    <a:pt x="15" y="1"/>
                    <a:pt x="15" y="1"/>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46"/>
            <p:cNvSpPr/>
            <p:nvPr/>
          </p:nvSpPr>
          <p:spPr>
            <a:xfrm>
              <a:off x="2794975" y="2067950"/>
              <a:ext cx="25" cy="25"/>
            </a:xfrm>
            <a:custGeom>
              <a:avLst/>
              <a:gdLst/>
              <a:ahLst/>
              <a:cxnLst/>
              <a:rect l="l" t="t" r="r" b="b"/>
              <a:pathLst>
                <a:path w="1" h="1" extrusionOk="0">
                  <a:moveTo>
                    <a:pt x="1" y="0"/>
                  </a:moveTo>
                  <a:lnTo>
                    <a:pt x="1" y="0"/>
                  </a:lnTo>
                  <a:cubicBezTo>
                    <a:pt x="1" y="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46"/>
            <p:cNvSpPr/>
            <p:nvPr/>
          </p:nvSpPr>
          <p:spPr>
            <a:xfrm>
              <a:off x="2789325" y="2062300"/>
              <a:ext cx="325" cy="25"/>
            </a:xfrm>
            <a:custGeom>
              <a:avLst/>
              <a:gdLst/>
              <a:ahLst/>
              <a:cxnLst/>
              <a:rect l="l" t="t" r="r" b="b"/>
              <a:pathLst>
                <a:path w="13" h="1" extrusionOk="0">
                  <a:moveTo>
                    <a:pt x="12" y="0"/>
                  </a:moveTo>
                  <a:cubicBezTo>
                    <a:pt x="12" y="0"/>
                    <a:pt x="12" y="0"/>
                    <a:pt x="12" y="0"/>
                  </a:cubicBezTo>
                  <a:cubicBezTo>
                    <a:pt x="12" y="0"/>
                    <a:pt x="0"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46"/>
            <p:cNvSpPr/>
            <p:nvPr/>
          </p:nvSpPr>
          <p:spPr>
            <a:xfrm>
              <a:off x="2789625" y="2062575"/>
              <a:ext cx="325" cy="25"/>
            </a:xfrm>
            <a:custGeom>
              <a:avLst/>
              <a:gdLst/>
              <a:ahLst/>
              <a:cxnLst/>
              <a:rect l="l" t="t" r="r" b="b"/>
              <a:pathLst>
                <a:path w="13" h="1" extrusionOk="0">
                  <a:moveTo>
                    <a:pt x="0" y="1"/>
                  </a:moveTo>
                  <a:cubicBezTo>
                    <a:pt x="0" y="1"/>
                    <a:pt x="12" y="1"/>
                    <a:pt x="0" y="1"/>
                  </a:cubicBezTo>
                  <a:cubicBezTo>
                    <a:pt x="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46"/>
            <p:cNvSpPr/>
            <p:nvPr/>
          </p:nvSpPr>
          <p:spPr>
            <a:xfrm>
              <a:off x="2797075" y="2103950"/>
              <a:ext cx="600" cy="25"/>
            </a:xfrm>
            <a:custGeom>
              <a:avLst/>
              <a:gdLst/>
              <a:ahLst/>
              <a:cxnLst/>
              <a:rect l="l" t="t" r="r" b="b"/>
              <a:pathLst>
                <a:path w="24" h="1" extrusionOk="0">
                  <a:moveTo>
                    <a:pt x="12" y="1"/>
                  </a:moveTo>
                  <a:cubicBezTo>
                    <a:pt x="12" y="1"/>
                    <a:pt x="0" y="1"/>
                    <a:pt x="0" y="1"/>
                  </a:cubicBezTo>
                  <a:cubicBezTo>
                    <a:pt x="24" y="1"/>
                    <a:pt x="12"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46"/>
            <p:cNvSpPr/>
            <p:nvPr/>
          </p:nvSpPr>
          <p:spPr>
            <a:xfrm>
              <a:off x="2798550" y="2076575"/>
              <a:ext cx="25" cy="25"/>
            </a:xfrm>
            <a:custGeom>
              <a:avLst/>
              <a:gdLst/>
              <a:ahLst/>
              <a:cxnLst/>
              <a:rect l="l" t="t" r="r" b="b"/>
              <a:pathLst>
                <a:path w="1" h="1" extrusionOk="0">
                  <a:moveTo>
                    <a:pt x="1" y="1"/>
                  </a:moveTo>
                  <a:cubicBezTo>
                    <a:pt x="1"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46"/>
            <p:cNvSpPr/>
            <p:nvPr/>
          </p:nvSpPr>
          <p:spPr>
            <a:xfrm>
              <a:off x="2796175" y="2076750"/>
              <a:ext cx="3000" cy="150"/>
            </a:xfrm>
            <a:custGeom>
              <a:avLst/>
              <a:gdLst/>
              <a:ahLst/>
              <a:cxnLst/>
              <a:rect l="l" t="t" r="r" b="b"/>
              <a:pathLst>
                <a:path w="120" h="6" extrusionOk="0">
                  <a:moveTo>
                    <a:pt x="50" y="0"/>
                  </a:moveTo>
                  <a:cubicBezTo>
                    <a:pt x="36" y="0"/>
                    <a:pt x="20" y="1"/>
                    <a:pt x="0" y="5"/>
                  </a:cubicBezTo>
                  <a:lnTo>
                    <a:pt x="119" y="5"/>
                  </a:lnTo>
                  <a:cubicBezTo>
                    <a:pt x="96" y="5"/>
                    <a:pt x="77"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46"/>
            <p:cNvSpPr/>
            <p:nvPr/>
          </p:nvSpPr>
          <p:spPr>
            <a:xfrm>
              <a:off x="2786650" y="2060800"/>
              <a:ext cx="15500" cy="58950"/>
            </a:xfrm>
            <a:custGeom>
              <a:avLst/>
              <a:gdLst/>
              <a:ahLst/>
              <a:cxnLst/>
              <a:rect l="l" t="t" r="r" b="b"/>
              <a:pathLst>
                <a:path w="620" h="2358" extrusionOk="0">
                  <a:moveTo>
                    <a:pt x="107" y="0"/>
                  </a:moveTo>
                  <a:cubicBezTo>
                    <a:pt x="115" y="0"/>
                    <a:pt x="125" y="2"/>
                    <a:pt x="138" y="5"/>
                  </a:cubicBezTo>
                  <a:lnTo>
                    <a:pt x="138" y="5"/>
                  </a:lnTo>
                  <a:cubicBezTo>
                    <a:pt x="133" y="2"/>
                    <a:pt x="124" y="0"/>
                    <a:pt x="107" y="0"/>
                  </a:cubicBezTo>
                  <a:close/>
                  <a:moveTo>
                    <a:pt x="274" y="24"/>
                  </a:moveTo>
                  <a:cubicBezTo>
                    <a:pt x="269" y="24"/>
                    <a:pt x="263" y="27"/>
                    <a:pt x="259" y="31"/>
                  </a:cubicBezTo>
                  <a:lnTo>
                    <a:pt x="259" y="31"/>
                  </a:lnTo>
                  <a:cubicBezTo>
                    <a:pt x="267" y="31"/>
                    <a:pt x="272" y="29"/>
                    <a:pt x="274" y="24"/>
                  </a:cubicBezTo>
                  <a:close/>
                  <a:moveTo>
                    <a:pt x="254" y="36"/>
                  </a:moveTo>
                  <a:lnTo>
                    <a:pt x="254" y="36"/>
                  </a:lnTo>
                  <a:cubicBezTo>
                    <a:pt x="254" y="36"/>
                    <a:pt x="254" y="36"/>
                    <a:pt x="254" y="36"/>
                  </a:cubicBezTo>
                  <a:lnTo>
                    <a:pt x="254" y="36"/>
                  </a:lnTo>
                  <a:cubicBezTo>
                    <a:pt x="257" y="36"/>
                    <a:pt x="259" y="36"/>
                    <a:pt x="262" y="36"/>
                  </a:cubicBezTo>
                  <a:close/>
                  <a:moveTo>
                    <a:pt x="254" y="36"/>
                  </a:moveTo>
                  <a:lnTo>
                    <a:pt x="254" y="36"/>
                  </a:lnTo>
                  <a:cubicBezTo>
                    <a:pt x="246" y="37"/>
                    <a:pt x="241" y="39"/>
                    <a:pt x="250" y="48"/>
                  </a:cubicBezTo>
                  <a:cubicBezTo>
                    <a:pt x="250" y="44"/>
                    <a:pt x="252" y="40"/>
                    <a:pt x="254" y="36"/>
                  </a:cubicBezTo>
                  <a:close/>
                  <a:moveTo>
                    <a:pt x="155" y="120"/>
                  </a:moveTo>
                  <a:cubicBezTo>
                    <a:pt x="147" y="120"/>
                    <a:pt x="139" y="125"/>
                    <a:pt x="142" y="125"/>
                  </a:cubicBezTo>
                  <a:cubicBezTo>
                    <a:pt x="143" y="125"/>
                    <a:pt x="147" y="124"/>
                    <a:pt x="155" y="120"/>
                  </a:cubicBezTo>
                  <a:close/>
                  <a:moveTo>
                    <a:pt x="363" y="194"/>
                  </a:moveTo>
                  <a:cubicBezTo>
                    <a:pt x="354" y="194"/>
                    <a:pt x="357" y="199"/>
                    <a:pt x="391" y="214"/>
                  </a:cubicBezTo>
                  <a:lnTo>
                    <a:pt x="391" y="214"/>
                  </a:lnTo>
                  <a:cubicBezTo>
                    <a:pt x="391" y="214"/>
                    <a:pt x="392" y="214"/>
                    <a:pt x="392" y="214"/>
                  </a:cubicBezTo>
                  <a:cubicBezTo>
                    <a:pt x="396" y="214"/>
                    <a:pt x="400" y="214"/>
                    <a:pt x="405" y="215"/>
                  </a:cubicBezTo>
                  <a:cubicBezTo>
                    <a:pt x="381" y="207"/>
                    <a:pt x="376" y="204"/>
                    <a:pt x="380" y="204"/>
                  </a:cubicBezTo>
                  <a:cubicBezTo>
                    <a:pt x="388" y="204"/>
                    <a:pt x="433" y="215"/>
                    <a:pt x="441" y="215"/>
                  </a:cubicBezTo>
                  <a:cubicBezTo>
                    <a:pt x="457" y="215"/>
                    <a:pt x="383" y="194"/>
                    <a:pt x="363" y="194"/>
                  </a:cubicBezTo>
                  <a:close/>
                  <a:moveTo>
                    <a:pt x="228" y="441"/>
                  </a:moveTo>
                  <a:cubicBezTo>
                    <a:pt x="230" y="441"/>
                    <a:pt x="231" y="442"/>
                    <a:pt x="231" y="443"/>
                  </a:cubicBezTo>
                  <a:lnTo>
                    <a:pt x="231" y="443"/>
                  </a:lnTo>
                  <a:cubicBezTo>
                    <a:pt x="229" y="443"/>
                    <a:pt x="227" y="442"/>
                    <a:pt x="225" y="442"/>
                  </a:cubicBezTo>
                  <a:lnTo>
                    <a:pt x="225" y="442"/>
                  </a:lnTo>
                  <a:cubicBezTo>
                    <a:pt x="223" y="443"/>
                    <a:pt x="221" y="445"/>
                    <a:pt x="219" y="447"/>
                  </a:cubicBezTo>
                  <a:lnTo>
                    <a:pt x="219" y="447"/>
                  </a:lnTo>
                  <a:cubicBezTo>
                    <a:pt x="218" y="445"/>
                    <a:pt x="216" y="443"/>
                    <a:pt x="215" y="441"/>
                  </a:cubicBezTo>
                  <a:lnTo>
                    <a:pt x="215" y="441"/>
                  </a:lnTo>
                  <a:cubicBezTo>
                    <a:pt x="218" y="441"/>
                    <a:pt x="221" y="442"/>
                    <a:pt x="225" y="442"/>
                  </a:cubicBezTo>
                  <a:lnTo>
                    <a:pt x="225" y="442"/>
                  </a:lnTo>
                  <a:cubicBezTo>
                    <a:pt x="226" y="441"/>
                    <a:pt x="227" y="441"/>
                    <a:pt x="228" y="441"/>
                  </a:cubicBezTo>
                  <a:close/>
                  <a:moveTo>
                    <a:pt x="151" y="505"/>
                  </a:moveTo>
                  <a:lnTo>
                    <a:pt x="151" y="505"/>
                  </a:lnTo>
                  <a:cubicBezTo>
                    <a:pt x="147" y="505"/>
                    <a:pt x="141" y="508"/>
                    <a:pt x="131" y="512"/>
                  </a:cubicBezTo>
                  <a:cubicBezTo>
                    <a:pt x="140" y="510"/>
                    <a:pt x="147" y="508"/>
                    <a:pt x="151" y="505"/>
                  </a:cubicBezTo>
                  <a:close/>
                  <a:moveTo>
                    <a:pt x="422" y="751"/>
                  </a:moveTo>
                  <a:lnTo>
                    <a:pt x="422" y="751"/>
                  </a:lnTo>
                  <a:cubicBezTo>
                    <a:pt x="426" y="754"/>
                    <a:pt x="431" y="756"/>
                    <a:pt x="439" y="756"/>
                  </a:cubicBezTo>
                  <a:cubicBezTo>
                    <a:pt x="446" y="756"/>
                    <a:pt x="454" y="754"/>
                    <a:pt x="465" y="751"/>
                  </a:cubicBezTo>
                  <a:close/>
                  <a:moveTo>
                    <a:pt x="255" y="1046"/>
                  </a:moveTo>
                  <a:cubicBezTo>
                    <a:pt x="258" y="1046"/>
                    <a:pt x="260" y="1046"/>
                    <a:pt x="262" y="1048"/>
                  </a:cubicBezTo>
                  <a:cubicBezTo>
                    <a:pt x="259" y="1047"/>
                    <a:pt x="255" y="1047"/>
                    <a:pt x="251" y="1047"/>
                  </a:cubicBezTo>
                  <a:cubicBezTo>
                    <a:pt x="250" y="1047"/>
                    <a:pt x="250" y="1047"/>
                    <a:pt x="249" y="1047"/>
                  </a:cubicBezTo>
                  <a:lnTo>
                    <a:pt x="249" y="1047"/>
                  </a:lnTo>
                  <a:cubicBezTo>
                    <a:pt x="251" y="1046"/>
                    <a:pt x="253" y="1046"/>
                    <a:pt x="255" y="1046"/>
                  </a:cubicBezTo>
                  <a:close/>
                  <a:moveTo>
                    <a:pt x="572" y="1048"/>
                  </a:moveTo>
                  <a:lnTo>
                    <a:pt x="572" y="1048"/>
                  </a:lnTo>
                  <a:cubicBezTo>
                    <a:pt x="550" y="1051"/>
                    <a:pt x="534" y="1052"/>
                    <a:pt x="524" y="1054"/>
                  </a:cubicBezTo>
                  <a:lnTo>
                    <a:pt x="524" y="1054"/>
                  </a:lnTo>
                  <a:cubicBezTo>
                    <a:pt x="533" y="1059"/>
                    <a:pt x="542" y="1063"/>
                    <a:pt x="550" y="1063"/>
                  </a:cubicBezTo>
                  <a:cubicBezTo>
                    <a:pt x="559" y="1063"/>
                    <a:pt x="567" y="1059"/>
                    <a:pt x="572" y="1048"/>
                  </a:cubicBezTo>
                  <a:close/>
                  <a:moveTo>
                    <a:pt x="119" y="1084"/>
                  </a:moveTo>
                  <a:cubicBezTo>
                    <a:pt x="122" y="1085"/>
                    <a:pt x="124" y="1086"/>
                    <a:pt x="127" y="1086"/>
                  </a:cubicBezTo>
                  <a:cubicBezTo>
                    <a:pt x="130" y="1086"/>
                    <a:pt x="134" y="1085"/>
                    <a:pt x="138" y="1084"/>
                  </a:cubicBezTo>
                  <a:lnTo>
                    <a:pt x="138" y="1084"/>
                  </a:lnTo>
                  <a:cubicBezTo>
                    <a:pt x="132" y="1084"/>
                    <a:pt x="126" y="1084"/>
                    <a:pt x="119" y="1084"/>
                  </a:cubicBezTo>
                  <a:close/>
                  <a:moveTo>
                    <a:pt x="488" y="1120"/>
                  </a:moveTo>
                  <a:cubicBezTo>
                    <a:pt x="500" y="1120"/>
                    <a:pt x="524" y="1132"/>
                    <a:pt x="500" y="1132"/>
                  </a:cubicBezTo>
                  <a:cubicBezTo>
                    <a:pt x="453" y="1120"/>
                    <a:pt x="477" y="1120"/>
                    <a:pt x="488" y="1120"/>
                  </a:cubicBezTo>
                  <a:close/>
                  <a:moveTo>
                    <a:pt x="549" y="1439"/>
                  </a:moveTo>
                  <a:cubicBezTo>
                    <a:pt x="552" y="1442"/>
                    <a:pt x="554" y="1444"/>
                    <a:pt x="556" y="1444"/>
                  </a:cubicBezTo>
                  <a:cubicBezTo>
                    <a:pt x="558" y="1444"/>
                    <a:pt x="559" y="1443"/>
                    <a:pt x="560" y="1441"/>
                  </a:cubicBezTo>
                  <a:cubicBezTo>
                    <a:pt x="556" y="1440"/>
                    <a:pt x="553" y="1440"/>
                    <a:pt x="549" y="1439"/>
                  </a:cubicBezTo>
                  <a:close/>
                  <a:moveTo>
                    <a:pt x="204" y="1720"/>
                  </a:moveTo>
                  <a:lnTo>
                    <a:pt x="204" y="1720"/>
                  </a:lnTo>
                  <a:cubicBezTo>
                    <a:pt x="207" y="1723"/>
                    <a:pt x="208" y="1730"/>
                    <a:pt x="206" y="1742"/>
                  </a:cubicBezTo>
                  <a:lnTo>
                    <a:pt x="206" y="1742"/>
                  </a:lnTo>
                  <a:cubicBezTo>
                    <a:pt x="209" y="1741"/>
                    <a:pt x="212" y="1740"/>
                    <a:pt x="215" y="1739"/>
                  </a:cubicBezTo>
                  <a:lnTo>
                    <a:pt x="215" y="1739"/>
                  </a:lnTo>
                  <a:cubicBezTo>
                    <a:pt x="212" y="1740"/>
                    <a:pt x="209" y="1741"/>
                    <a:pt x="206" y="1742"/>
                  </a:cubicBezTo>
                  <a:lnTo>
                    <a:pt x="206" y="1742"/>
                  </a:lnTo>
                  <a:cubicBezTo>
                    <a:pt x="206" y="1742"/>
                    <a:pt x="206" y="1742"/>
                    <a:pt x="206" y="1742"/>
                  </a:cubicBezTo>
                  <a:lnTo>
                    <a:pt x="206" y="1742"/>
                  </a:lnTo>
                  <a:cubicBezTo>
                    <a:pt x="203" y="1743"/>
                    <a:pt x="201" y="1743"/>
                    <a:pt x="198" y="1743"/>
                  </a:cubicBezTo>
                  <a:cubicBezTo>
                    <a:pt x="189" y="1743"/>
                    <a:pt x="183" y="1738"/>
                    <a:pt x="180" y="1728"/>
                  </a:cubicBezTo>
                  <a:lnTo>
                    <a:pt x="180" y="1728"/>
                  </a:lnTo>
                  <a:cubicBezTo>
                    <a:pt x="181" y="1728"/>
                    <a:pt x="182" y="1729"/>
                    <a:pt x="183" y="1729"/>
                  </a:cubicBezTo>
                  <a:cubicBezTo>
                    <a:pt x="188" y="1729"/>
                    <a:pt x="197" y="1724"/>
                    <a:pt x="204" y="1720"/>
                  </a:cubicBezTo>
                  <a:close/>
                  <a:moveTo>
                    <a:pt x="488" y="1810"/>
                  </a:moveTo>
                  <a:cubicBezTo>
                    <a:pt x="485" y="1810"/>
                    <a:pt x="481" y="1811"/>
                    <a:pt x="479" y="1812"/>
                  </a:cubicBezTo>
                  <a:lnTo>
                    <a:pt x="479" y="1812"/>
                  </a:lnTo>
                  <a:cubicBezTo>
                    <a:pt x="485" y="1811"/>
                    <a:pt x="488" y="1810"/>
                    <a:pt x="488" y="1810"/>
                  </a:cubicBezTo>
                  <a:close/>
                  <a:moveTo>
                    <a:pt x="465" y="2108"/>
                  </a:moveTo>
                  <a:lnTo>
                    <a:pt x="465" y="2108"/>
                  </a:lnTo>
                  <a:cubicBezTo>
                    <a:pt x="466" y="2109"/>
                    <a:pt x="467" y="2110"/>
                    <a:pt x="468" y="2111"/>
                  </a:cubicBezTo>
                  <a:lnTo>
                    <a:pt x="468" y="2111"/>
                  </a:lnTo>
                  <a:cubicBezTo>
                    <a:pt x="474" y="2112"/>
                    <a:pt x="481" y="2113"/>
                    <a:pt x="483" y="2113"/>
                  </a:cubicBezTo>
                  <a:cubicBezTo>
                    <a:pt x="485" y="2113"/>
                    <a:pt x="481" y="2112"/>
                    <a:pt x="465" y="2108"/>
                  </a:cubicBezTo>
                  <a:close/>
                  <a:moveTo>
                    <a:pt x="138" y="5"/>
                  </a:moveTo>
                  <a:cubicBezTo>
                    <a:pt x="150" y="13"/>
                    <a:pt x="134" y="27"/>
                    <a:pt x="156" y="27"/>
                  </a:cubicBezTo>
                  <a:cubicBezTo>
                    <a:pt x="157" y="27"/>
                    <a:pt x="157" y="27"/>
                    <a:pt x="157" y="27"/>
                  </a:cubicBezTo>
                  <a:lnTo>
                    <a:pt x="157" y="27"/>
                  </a:lnTo>
                  <a:cubicBezTo>
                    <a:pt x="136" y="31"/>
                    <a:pt x="113" y="39"/>
                    <a:pt x="96" y="48"/>
                  </a:cubicBezTo>
                  <a:cubicBezTo>
                    <a:pt x="143" y="48"/>
                    <a:pt x="179" y="72"/>
                    <a:pt x="215" y="84"/>
                  </a:cubicBezTo>
                  <a:cubicBezTo>
                    <a:pt x="167" y="84"/>
                    <a:pt x="167" y="84"/>
                    <a:pt x="203" y="96"/>
                  </a:cubicBezTo>
                  <a:cubicBezTo>
                    <a:pt x="119" y="96"/>
                    <a:pt x="36" y="358"/>
                    <a:pt x="179" y="381"/>
                  </a:cubicBezTo>
                  <a:cubicBezTo>
                    <a:pt x="203" y="393"/>
                    <a:pt x="143" y="453"/>
                    <a:pt x="131" y="453"/>
                  </a:cubicBezTo>
                  <a:cubicBezTo>
                    <a:pt x="151" y="472"/>
                    <a:pt x="170" y="492"/>
                    <a:pt x="151" y="505"/>
                  </a:cubicBezTo>
                  <a:lnTo>
                    <a:pt x="151" y="505"/>
                  </a:lnTo>
                  <a:cubicBezTo>
                    <a:pt x="151" y="505"/>
                    <a:pt x="151" y="505"/>
                    <a:pt x="151" y="505"/>
                  </a:cubicBezTo>
                  <a:cubicBezTo>
                    <a:pt x="157" y="505"/>
                    <a:pt x="160" y="510"/>
                    <a:pt x="167" y="524"/>
                  </a:cubicBezTo>
                  <a:lnTo>
                    <a:pt x="131" y="524"/>
                  </a:lnTo>
                  <a:cubicBezTo>
                    <a:pt x="143" y="536"/>
                    <a:pt x="179" y="536"/>
                    <a:pt x="203" y="536"/>
                  </a:cubicBezTo>
                  <a:cubicBezTo>
                    <a:pt x="131" y="536"/>
                    <a:pt x="227" y="548"/>
                    <a:pt x="155" y="560"/>
                  </a:cubicBezTo>
                  <a:cubicBezTo>
                    <a:pt x="179" y="572"/>
                    <a:pt x="215" y="584"/>
                    <a:pt x="238" y="584"/>
                  </a:cubicBezTo>
                  <a:cubicBezTo>
                    <a:pt x="227" y="584"/>
                    <a:pt x="227" y="584"/>
                    <a:pt x="238" y="608"/>
                  </a:cubicBezTo>
                  <a:lnTo>
                    <a:pt x="191" y="608"/>
                  </a:lnTo>
                  <a:cubicBezTo>
                    <a:pt x="203" y="608"/>
                    <a:pt x="227" y="620"/>
                    <a:pt x="250" y="620"/>
                  </a:cubicBezTo>
                  <a:cubicBezTo>
                    <a:pt x="155" y="655"/>
                    <a:pt x="155" y="632"/>
                    <a:pt x="238" y="655"/>
                  </a:cubicBezTo>
                  <a:lnTo>
                    <a:pt x="215" y="655"/>
                  </a:lnTo>
                  <a:cubicBezTo>
                    <a:pt x="215" y="675"/>
                    <a:pt x="175" y="774"/>
                    <a:pt x="186" y="790"/>
                  </a:cubicBezTo>
                  <a:lnTo>
                    <a:pt x="186" y="790"/>
                  </a:lnTo>
                  <a:cubicBezTo>
                    <a:pt x="182" y="793"/>
                    <a:pt x="187" y="798"/>
                    <a:pt x="203" y="798"/>
                  </a:cubicBezTo>
                  <a:cubicBezTo>
                    <a:pt x="191" y="798"/>
                    <a:pt x="96" y="822"/>
                    <a:pt x="167" y="846"/>
                  </a:cubicBezTo>
                  <a:cubicBezTo>
                    <a:pt x="143" y="846"/>
                    <a:pt x="141" y="851"/>
                    <a:pt x="131" y="851"/>
                  </a:cubicBezTo>
                  <a:cubicBezTo>
                    <a:pt x="126" y="851"/>
                    <a:pt x="119" y="850"/>
                    <a:pt x="107" y="846"/>
                  </a:cubicBezTo>
                  <a:lnTo>
                    <a:pt x="107" y="846"/>
                  </a:lnTo>
                  <a:cubicBezTo>
                    <a:pt x="155" y="870"/>
                    <a:pt x="191" y="870"/>
                    <a:pt x="238" y="870"/>
                  </a:cubicBezTo>
                  <a:cubicBezTo>
                    <a:pt x="232" y="872"/>
                    <a:pt x="228" y="873"/>
                    <a:pt x="224" y="875"/>
                  </a:cubicBezTo>
                  <a:lnTo>
                    <a:pt x="224" y="875"/>
                  </a:lnTo>
                  <a:cubicBezTo>
                    <a:pt x="223" y="875"/>
                    <a:pt x="221" y="874"/>
                    <a:pt x="220" y="874"/>
                  </a:cubicBezTo>
                  <a:cubicBezTo>
                    <a:pt x="206" y="874"/>
                    <a:pt x="198" y="883"/>
                    <a:pt x="191" y="905"/>
                  </a:cubicBezTo>
                  <a:cubicBezTo>
                    <a:pt x="191" y="905"/>
                    <a:pt x="227" y="969"/>
                    <a:pt x="252" y="969"/>
                  </a:cubicBezTo>
                  <a:cubicBezTo>
                    <a:pt x="256" y="969"/>
                    <a:pt x="259" y="968"/>
                    <a:pt x="262" y="965"/>
                  </a:cubicBezTo>
                  <a:lnTo>
                    <a:pt x="262" y="965"/>
                  </a:lnTo>
                  <a:cubicBezTo>
                    <a:pt x="238" y="989"/>
                    <a:pt x="238" y="1013"/>
                    <a:pt x="215" y="1024"/>
                  </a:cubicBezTo>
                  <a:lnTo>
                    <a:pt x="274" y="1024"/>
                  </a:lnTo>
                  <a:cubicBezTo>
                    <a:pt x="259" y="1037"/>
                    <a:pt x="250" y="1044"/>
                    <a:pt x="245" y="1047"/>
                  </a:cubicBezTo>
                  <a:lnTo>
                    <a:pt x="245" y="1047"/>
                  </a:lnTo>
                  <a:cubicBezTo>
                    <a:pt x="213" y="1051"/>
                    <a:pt x="166" y="1078"/>
                    <a:pt x="138" y="1084"/>
                  </a:cubicBezTo>
                  <a:lnTo>
                    <a:pt x="138" y="1084"/>
                  </a:lnTo>
                  <a:cubicBezTo>
                    <a:pt x="156" y="1085"/>
                    <a:pt x="173" y="1087"/>
                    <a:pt x="191" y="1096"/>
                  </a:cubicBezTo>
                  <a:cubicBezTo>
                    <a:pt x="167" y="1096"/>
                    <a:pt x="143" y="1096"/>
                    <a:pt x="119" y="1108"/>
                  </a:cubicBezTo>
                  <a:cubicBezTo>
                    <a:pt x="96" y="1108"/>
                    <a:pt x="215" y="1155"/>
                    <a:pt x="203" y="1155"/>
                  </a:cubicBezTo>
                  <a:cubicBezTo>
                    <a:pt x="215" y="1167"/>
                    <a:pt x="107" y="1203"/>
                    <a:pt x="238" y="1227"/>
                  </a:cubicBezTo>
                  <a:cubicBezTo>
                    <a:pt x="191" y="1227"/>
                    <a:pt x="203" y="1286"/>
                    <a:pt x="179" y="1310"/>
                  </a:cubicBezTo>
                  <a:cubicBezTo>
                    <a:pt x="179" y="1328"/>
                    <a:pt x="192" y="1339"/>
                    <a:pt x="208" y="1339"/>
                  </a:cubicBezTo>
                  <a:cubicBezTo>
                    <a:pt x="214" y="1339"/>
                    <a:pt x="220" y="1337"/>
                    <a:pt x="227" y="1334"/>
                  </a:cubicBezTo>
                  <a:lnTo>
                    <a:pt x="227" y="1334"/>
                  </a:lnTo>
                  <a:cubicBezTo>
                    <a:pt x="191" y="1358"/>
                    <a:pt x="167" y="1358"/>
                    <a:pt x="238" y="1394"/>
                  </a:cubicBezTo>
                  <a:cubicBezTo>
                    <a:pt x="215" y="1394"/>
                    <a:pt x="119" y="1489"/>
                    <a:pt x="143" y="1513"/>
                  </a:cubicBezTo>
                  <a:cubicBezTo>
                    <a:pt x="158" y="1528"/>
                    <a:pt x="212" y="1538"/>
                    <a:pt x="258" y="1541"/>
                  </a:cubicBezTo>
                  <a:lnTo>
                    <a:pt x="258" y="1541"/>
                  </a:lnTo>
                  <a:cubicBezTo>
                    <a:pt x="211" y="1579"/>
                    <a:pt x="167" y="1674"/>
                    <a:pt x="167" y="1715"/>
                  </a:cubicBezTo>
                  <a:lnTo>
                    <a:pt x="212" y="1715"/>
                  </a:lnTo>
                  <a:cubicBezTo>
                    <a:pt x="210" y="1716"/>
                    <a:pt x="207" y="1718"/>
                    <a:pt x="204" y="1720"/>
                  </a:cubicBezTo>
                  <a:lnTo>
                    <a:pt x="204" y="1720"/>
                  </a:lnTo>
                  <a:cubicBezTo>
                    <a:pt x="203" y="1718"/>
                    <a:pt x="201" y="1717"/>
                    <a:pt x="198" y="1717"/>
                  </a:cubicBezTo>
                  <a:cubicBezTo>
                    <a:pt x="193" y="1717"/>
                    <a:pt x="187" y="1721"/>
                    <a:pt x="180" y="1725"/>
                  </a:cubicBezTo>
                  <a:lnTo>
                    <a:pt x="180" y="1725"/>
                  </a:lnTo>
                  <a:cubicBezTo>
                    <a:pt x="179" y="1722"/>
                    <a:pt x="179" y="1719"/>
                    <a:pt x="179" y="1715"/>
                  </a:cubicBezTo>
                  <a:lnTo>
                    <a:pt x="179" y="1715"/>
                  </a:lnTo>
                  <a:cubicBezTo>
                    <a:pt x="177" y="1721"/>
                    <a:pt x="177" y="1724"/>
                    <a:pt x="178" y="1726"/>
                  </a:cubicBezTo>
                  <a:lnTo>
                    <a:pt x="178" y="1726"/>
                  </a:lnTo>
                  <a:cubicBezTo>
                    <a:pt x="170" y="1733"/>
                    <a:pt x="161" y="1740"/>
                    <a:pt x="154" y="1743"/>
                  </a:cubicBezTo>
                  <a:lnTo>
                    <a:pt x="154" y="1743"/>
                  </a:lnTo>
                  <a:cubicBezTo>
                    <a:pt x="151" y="1742"/>
                    <a:pt x="147" y="1741"/>
                    <a:pt x="143" y="1739"/>
                  </a:cubicBezTo>
                  <a:lnTo>
                    <a:pt x="143" y="1739"/>
                  </a:lnTo>
                  <a:cubicBezTo>
                    <a:pt x="143" y="1744"/>
                    <a:pt x="145" y="1746"/>
                    <a:pt x="148" y="1746"/>
                  </a:cubicBezTo>
                  <a:cubicBezTo>
                    <a:pt x="149" y="1746"/>
                    <a:pt x="152" y="1745"/>
                    <a:pt x="154" y="1743"/>
                  </a:cubicBezTo>
                  <a:lnTo>
                    <a:pt x="154" y="1743"/>
                  </a:lnTo>
                  <a:cubicBezTo>
                    <a:pt x="162" y="1746"/>
                    <a:pt x="171" y="1748"/>
                    <a:pt x="179" y="1748"/>
                  </a:cubicBezTo>
                  <a:cubicBezTo>
                    <a:pt x="188" y="1748"/>
                    <a:pt x="197" y="1746"/>
                    <a:pt x="206" y="1742"/>
                  </a:cubicBezTo>
                  <a:lnTo>
                    <a:pt x="206" y="1742"/>
                  </a:lnTo>
                  <a:cubicBezTo>
                    <a:pt x="206" y="1748"/>
                    <a:pt x="204" y="1755"/>
                    <a:pt x="203" y="1763"/>
                  </a:cubicBezTo>
                  <a:cubicBezTo>
                    <a:pt x="191" y="1775"/>
                    <a:pt x="183" y="1777"/>
                    <a:pt x="177" y="1777"/>
                  </a:cubicBezTo>
                  <a:cubicBezTo>
                    <a:pt x="173" y="1777"/>
                    <a:pt x="169" y="1775"/>
                    <a:pt x="167" y="1775"/>
                  </a:cubicBezTo>
                  <a:cubicBezTo>
                    <a:pt x="163" y="1775"/>
                    <a:pt x="160" y="1779"/>
                    <a:pt x="155" y="1798"/>
                  </a:cubicBezTo>
                  <a:cubicBezTo>
                    <a:pt x="167" y="1794"/>
                    <a:pt x="178" y="1793"/>
                    <a:pt x="188" y="1793"/>
                  </a:cubicBezTo>
                  <a:cubicBezTo>
                    <a:pt x="208" y="1793"/>
                    <a:pt x="227" y="1798"/>
                    <a:pt x="250" y="1798"/>
                  </a:cubicBezTo>
                  <a:cubicBezTo>
                    <a:pt x="148" y="1817"/>
                    <a:pt x="212" y="1900"/>
                    <a:pt x="251" y="1920"/>
                  </a:cubicBezTo>
                  <a:lnTo>
                    <a:pt x="251" y="1920"/>
                  </a:lnTo>
                  <a:cubicBezTo>
                    <a:pt x="214" y="1927"/>
                    <a:pt x="208" y="1953"/>
                    <a:pt x="167" y="1953"/>
                  </a:cubicBezTo>
                  <a:cubicBezTo>
                    <a:pt x="198" y="1953"/>
                    <a:pt x="193" y="1979"/>
                    <a:pt x="221" y="1979"/>
                  </a:cubicBezTo>
                  <a:cubicBezTo>
                    <a:pt x="226" y="1979"/>
                    <a:pt x="232" y="1979"/>
                    <a:pt x="238" y="1977"/>
                  </a:cubicBezTo>
                  <a:lnTo>
                    <a:pt x="238" y="1977"/>
                  </a:lnTo>
                  <a:cubicBezTo>
                    <a:pt x="215" y="2013"/>
                    <a:pt x="107" y="2036"/>
                    <a:pt x="215" y="2072"/>
                  </a:cubicBezTo>
                  <a:cubicBezTo>
                    <a:pt x="203" y="2084"/>
                    <a:pt x="179" y="2084"/>
                    <a:pt x="155" y="2096"/>
                  </a:cubicBezTo>
                  <a:cubicBezTo>
                    <a:pt x="165" y="2103"/>
                    <a:pt x="172" y="2105"/>
                    <a:pt x="178" y="2105"/>
                  </a:cubicBezTo>
                  <a:cubicBezTo>
                    <a:pt x="187" y="2105"/>
                    <a:pt x="192" y="2099"/>
                    <a:pt x="199" y="2099"/>
                  </a:cubicBezTo>
                  <a:cubicBezTo>
                    <a:pt x="203" y="2099"/>
                    <a:pt x="208" y="2101"/>
                    <a:pt x="215" y="2108"/>
                  </a:cubicBezTo>
                  <a:cubicBezTo>
                    <a:pt x="143" y="2179"/>
                    <a:pt x="274" y="2227"/>
                    <a:pt x="143" y="2298"/>
                  </a:cubicBezTo>
                  <a:lnTo>
                    <a:pt x="227" y="2298"/>
                  </a:lnTo>
                  <a:cubicBezTo>
                    <a:pt x="215" y="2310"/>
                    <a:pt x="191" y="2310"/>
                    <a:pt x="179" y="2322"/>
                  </a:cubicBezTo>
                  <a:cubicBezTo>
                    <a:pt x="191" y="2334"/>
                    <a:pt x="215" y="2346"/>
                    <a:pt x="227" y="2358"/>
                  </a:cubicBezTo>
                  <a:cubicBezTo>
                    <a:pt x="298" y="2334"/>
                    <a:pt x="453" y="2286"/>
                    <a:pt x="465" y="2286"/>
                  </a:cubicBezTo>
                  <a:cubicBezTo>
                    <a:pt x="405" y="2275"/>
                    <a:pt x="477" y="2203"/>
                    <a:pt x="488" y="2179"/>
                  </a:cubicBezTo>
                  <a:cubicBezTo>
                    <a:pt x="483" y="2179"/>
                    <a:pt x="465" y="2182"/>
                    <a:pt x="456" y="2182"/>
                  </a:cubicBezTo>
                  <a:cubicBezTo>
                    <a:pt x="447" y="2182"/>
                    <a:pt x="447" y="2179"/>
                    <a:pt x="477" y="2167"/>
                  </a:cubicBezTo>
                  <a:cubicBezTo>
                    <a:pt x="471" y="2166"/>
                    <a:pt x="467" y="2165"/>
                    <a:pt x="464" y="2165"/>
                  </a:cubicBezTo>
                  <a:cubicBezTo>
                    <a:pt x="449" y="2165"/>
                    <a:pt x="455" y="2182"/>
                    <a:pt x="434" y="2182"/>
                  </a:cubicBezTo>
                  <a:cubicBezTo>
                    <a:pt x="429" y="2182"/>
                    <a:pt x="424" y="2181"/>
                    <a:pt x="417" y="2179"/>
                  </a:cubicBezTo>
                  <a:cubicBezTo>
                    <a:pt x="477" y="2167"/>
                    <a:pt x="429" y="2132"/>
                    <a:pt x="500" y="2120"/>
                  </a:cubicBezTo>
                  <a:cubicBezTo>
                    <a:pt x="490" y="2120"/>
                    <a:pt x="479" y="2120"/>
                    <a:pt x="468" y="2111"/>
                  </a:cubicBezTo>
                  <a:lnTo>
                    <a:pt x="468" y="2111"/>
                  </a:lnTo>
                  <a:cubicBezTo>
                    <a:pt x="460" y="2109"/>
                    <a:pt x="453" y="2108"/>
                    <a:pt x="453" y="2108"/>
                  </a:cubicBezTo>
                  <a:cubicBezTo>
                    <a:pt x="467" y="2094"/>
                    <a:pt x="481" y="2088"/>
                    <a:pt x="492" y="2088"/>
                  </a:cubicBezTo>
                  <a:cubicBezTo>
                    <a:pt x="500" y="2088"/>
                    <a:pt x="507" y="2091"/>
                    <a:pt x="512" y="2096"/>
                  </a:cubicBezTo>
                  <a:cubicBezTo>
                    <a:pt x="523" y="2096"/>
                    <a:pt x="392" y="1908"/>
                    <a:pt x="455" y="1908"/>
                  </a:cubicBezTo>
                  <a:cubicBezTo>
                    <a:pt x="463" y="1908"/>
                    <a:pt x="474" y="1911"/>
                    <a:pt x="488" y="1917"/>
                  </a:cubicBezTo>
                  <a:cubicBezTo>
                    <a:pt x="465" y="1894"/>
                    <a:pt x="429" y="1882"/>
                    <a:pt x="393" y="1882"/>
                  </a:cubicBezTo>
                  <a:cubicBezTo>
                    <a:pt x="422" y="1882"/>
                    <a:pt x="433" y="1877"/>
                    <a:pt x="425" y="1871"/>
                  </a:cubicBezTo>
                  <a:lnTo>
                    <a:pt x="425" y="1871"/>
                  </a:lnTo>
                  <a:cubicBezTo>
                    <a:pt x="461" y="1871"/>
                    <a:pt x="453" y="1822"/>
                    <a:pt x="479" y="1812"/>
                  </a:cubicBezTo>
                  <a:lnTo>
                    <a:pt x="479" y="1812"/>
                  </a:lnTo>
                  <a:cubicBezTo>
                    <a:pt x="460" y="1815"/>
                    <a:pt x="421" y="1821"/>
                    <a:pt x="395" y="1821"/>
                  </a:cubicBezTo>
                  <a:cubicBezTo>
                    <a:pt x="377" y="1821"/>
                    <a:pt x="365" y="1818"/>
                    <a:pt x="369" y="1810"/>
                  </a:cubicBezTo>
                  <a:lnTo>
                    <a:pt x="369" y="1810"/>
                  </a:lnTo>
                  <a:cubicBezTo>
                    <a:pt x="369" y="1811"/>
                    <a:pt x="370" y="1812"/>
                    <a:pt x="371" y="1812"/>
                  </a:cubicBezTo>
                  <a:cubicBezTo>
                    <a:pt x="383" y="1812"/>
                    <a:pt x="450" y="1770"/>
                    <a:pt x="470" y="1770"/>
                  </a:cubicBezTo>
                  <a:cubicBezTo>
                    <a:pt x="474" y="1770"/>
                    <a:pt x="477" y="1771"/>
                    <a:pt x="477" y="1775"/>
                  </a:cubicBezTo>
                  <a:cubicBezTo>
                    <a:pt x="477" y="1763"/>
                    <a:pt x="477" y="1763"/>
                    <a:pt x="477" y="1751"/>
                  </a:cubicBezTo>
                  <a:cubicBezTo>
                    <a:pt x="469" y="1751"/>
                    <a:pt x="440" y="1756"/>
                    <a:pt x="432" y="1756"/>
                  </a:cubicBezTo>
                  <a:cubicBezTo>
                    <a:pt x="428" y="1756"/>
                    <a:pt x="429" y="1755"/>
                    <a:pt x="441" y="1751"/>
                  </a:cubicBezTo>
                  <a:cubicBezTo>
                    <a:pt x="405" y="1751"/>
                    <a:pt x="393" y="1739"/>
                    <a:pt x="381" y="1715"/>
                  </a:cubicBezTo>
                  <a:cubicBezTo>
                    <a:pt x="429" y="1715"/>
                    <a:pt x="441" y="1727"/>
                    <a:pt x="488" y="1751"/>
                  </a:cubicBezTo>
                  <a:cubicBezTo>
                    <a:pt x="517" y="1741"/>
                    <a:pt x="445" y="1724"/>
                    <a:pt x="473" y="1724"/>
                  </a:cubicBezTo>
                  <a:cubicBezTo>
                    <a:pt x="480" y="1724"/>
                    <a:pt x="492" y="1725"/>
                    <a:pt x="512" y="1727"/>
                  </a:cubicBezTo>
                  <a:cubicBezTo>
                    <a:pt x="417" y="1715"/>
                    <a:pt x="524" y="1703"/>
                    <a:pt x="453" y="1691"/>
                  </a:cubicBezTo>
                  <a:cubicBezTo>
                    <a:pt x="463" y="1689"/>
                    <a:pt x="470" y="1688"/>
                    <a:pt x="475" y="1688"/>
                  </a:cubicBezTo>
                  <a:lnTo>
                    <a:pt x="475" y="1688"/>
                  </a:lnTo>
                  <a:cubicBezTo>
                    <a:pt x="476" y="1690"/>
                    <a:pt x="478" y="1690"/>
                    <a:pt x="479" y="1690"/>
                  </a:cubicBezTo>
                  <a:cubicBezTo>
                    <a:pt x="483" y="1690"/>
                    <a:pt x="487" y="1688"/>
                    <a:pt x="479" y="1688"/>
                  </a:cubicBezTo>
                  <a:cubicBezTo>
                    <a:pt x="478" y="1688"/>
                    <a:pt x="476" y="1688"/>
                    <a:pt x="475" y="1688"/>
                  </a:cubicBezTo>
                  <a:lnTo>
                    <a:pt x="475" y="1688"/>
                  </a:lnTo>
                  <a:cubicBezTo>
                    <a:pt x="474" y="1686"/>
                    <a:pt x="475" y="1683"/>
                    <a:pt x="477" y="1679"/>
                  </a:cubicBezTo>
                  <a:cubicBezTo>
                    <a:pt x="465" y="1679"/>
                    <a:pt x="560" y="1667"/>
                    <a:pt x="536" y="1655"/>
                  </a:cubicBezTo>
                  <a:lnTo>
                    <a:pt x="536" y="1655"/>
                  </a:lnTo>
                  <a:cubicBezTo>
                    <a:pt x="519" y="1664"/>
                    <a:pt x="502" y="1672"/>
                    <a:pt x="486" y="1672"/>
                  </a:cubicBezTo>
                  <a:cubicBezTo>
                    <a:pt x="479" y="1672"/>
                    <a:pt x="472" y="1671"/>
                    <a:pt x="465" y="1667"/>
                  </a:cubicBezTo>
                  <a:cubicBezTo>
                    <a:pt x="429" y="1655"/>
                    <a:pt x="548" y="1644"/>
                    <a:pt x="536" y="1620"/>
                  </a:cubicBezTo>
                  <a:lnTo>
                    <a:pt x="536" y="1620"/>
                  </a:lnTo>
                  <a:cubicBezTo>
                    <a:pt x="524" y="1632"/>
                    <a:pt x="512" y="1632"/>
                    <a:pt x="500" y="1632"/>
                  </a:cubicBezTo>
                  <a:cubicBezTo>
                    <a:pt x="530" y="1602"/>
                    <a:pt x="527" y="1599"/>
                    <a:pt x="512" y="1599"/>
                  </a:cubicBezTo>
                  <a:cubicBezTo>
                    <a:pt x="509" y="1599"/>
                    <a:pt x="504" y="1599"/>
                    <a:pt x="499" y="1599"/>
                  </a:cubicBezTo>
                  <a:cubicBezTo>
                    <a:pt x="485" y="1599"/>
                    <a:pt x="466" y="1597"/>
                    <a:pt x="453" y="1584"/>
                  </a:cubicBezTo>
                  <a:lnTo>
                    <a:pt x="488" y="1584"/>
                  </a:lnTo>
                  <a:cubicBezTo>
                    <a:pt x="500" y="1572"/>
                    <a:pt x="429" y="1560"/>
                    <a:pt x="441" y="1548"/>
                  </a:cubicBezTo>
                  <a:lnTo>
                    <a:pt x="441" y="1548"/>
                  </a:lnTo>
                  <a:cubicBezTo>
                    <a:pt x="471" y="1554"/>
                    <a:pt x="477" y="1557"/>
                    <a:pt x="481" y="1557"/>
                  </a:cubicBezTo>
                  <a:cubicBezTo>
                    <a:pt x="485" y="1557"/>
                    <a:pt x="488" y="1554"/>
                    <a:pt x="512" y="1548"/>
                  </a:cubicBezTo>
                  <a:cubicBezTo>
                    <a:pt x="488" y="1548"/>
                    <a:pt x="488" y="1536"/>
                    <a:pt x="500" y="1524"/>
                  </a:cubicBezTo>
                  <a:cubicBezTo>
                    <a:pt x="477" y="1524"/>
                    <a:pt x="465" y="1524"/>
                    <a:pt x="441" y="1513"/>
                  </a:cubicBezTo>
                  <a:cubicBezTo>
                    <a:pt x="453" y="1507"/>
                    <a:pt x="477" y="1507"/>
                    <a:pt x="497" y="1507"/>
                  </a:cubicBezTo>
                  <a:cubicBezTo>
                    <a:pt x="518" y="1507"/>
                    <a:pt x="536" y="1507"/>
                    <a:pt x="536" y="1501"/>
                  </a:cubicBezTo>
                  <a:cubicBezTo>
                    <a:pt x="524" y="1489"/>
                    <a:pt x="488" y="1489"/>
                    <a:pt x="465" y="1477"/>
                  </a:cubicBezTo>
                  <a:cubicBezTo>
                    <a:pt x="487" y="1469"/>
                    <a:pt x="491" y="1453"/>
                    <a:pt x="505" y="1453"/>
                  </a:cubicBezTo>
                  <a:cubicBezTo>
                    <a:pt x="513" y="1453"/>
                    <a:pt x="526" y="1459"/>
                    <a:pt x="548" y="1477"/>
                  </a:cubicBezTo>
                  <a:cubicBezTo>
                    <a:pt x="548" y="1467"/>
                    <a:pt x="486" y="1435"/>
                    <a:pt x="518" y="1435"/>
                  </a:cubicBezTo>
                  <a:cubicBezTo>
                    <a:pt x="524" y="1435"/>
                    <a:pt x="534" y="1436"/>
                    <a:pt x="549" y="1439"/>
                  </a:cubicBezTo>
                  <a:lnTo>
                    <a:pt x="549" y="1439"/>
                  </a:lnTo>
                  <a:cubicBezTo>
                    <a:pt x="534" y="1418"/>
                    <a:pt x="512" y="1346"/>
                    <a:pt x="512" y="1346"/>
                  </a:cubicBezTo>
                  <a:cubicBezTo>
                    <a:pt x="536" y="1346"/>
                    <a:pt x="548" y="1334"/>
                    <a:pt x="572" y="1334"/>
                  </a:cubicBezTo>
                  <a:cubicBezTo>
                    <a:pt x="536" y="1334"/>
                    <a:pt x="512" y="1334"/>
                    <a:pt x="488" y="1322"/>
                  </a:cubicBezTo>
                  <a:cubicBezTo>
                    <a:pt x="493" y="1317"/>
                    <a:pt x="499" y="1315"/>
                    <a:pt x="507" y="1313"/>
                  </a:cubicBezTo>
                  <a:lnTo>
                    <a:pt x="507" y="1313"/>
                  </a:lnTo>
                  <a:cubicBezTo>
                    <a:pt x="510" y="1314"/>
                    <a:pt x="514" y="1315"/>
                    <a:pt x="519" y="1315"/>
                  </a:cubicBezTo>
                  <a:cubicBezTo>
                    <a:pt x="526" y="1315"/>
                    <a:pt x="536" y="1313"/>
                    <a:pt x="548" y="1310"/>
                  </a:cubicBezTo>
                  <a:cubicBezTo>
                    <a:pt x="533" y="1310"/>
                    <a:pt x="519" y="1310"/>
                    <a:pt x="507" y="1313"/>
                  </a:cubicBezTo>
                  <a:lnTo>
                    <a:pt x="507" y="1313"/>
                  </a:lnTo>
                  <a:cubicBezTo>
                    <a:pt x="495" y="1309"/>
                    <a:pt x="493" y="1296"/>
                    <a:pt x="500" y="1274"/>
                  </a:cubicBezTo>
                  <a:lnTo>
                    <a:pt x="500" y="1274"/>
                  </a:lnTo>
                  <a:cubicBezTo>
                    <a:pt x="517" y="1283"/>
                    <a:pt x="552" y="1291"/>
                    <a:pt x="583" y="1291"/>
                  </a:cubicBezTo>
                  <a:cubicBezTo>
                    <a:pt x="596" y="1291"/>
                    <a:pt x="609" y="1290"/>
                    <a:pt x="619" y="1286"/>
                  </a:cubicBezTo>
                  <a:cubicBezTo>
                    <a:pt x="539" y="1286"/>
                    <a:pt x="580" y="1253"/>
                    <a:pt x="509" y="1240"/>
                  </a:cubicBezTo>
                  <a:lnTo>
                    <a:pt x="509" y="1240"/>
                  </a:lnTo>
                  <a:cubicBezTo>
                    <a:pt x="512" y="1225"/>
                    <a:pt x="509" y="1195"/>
                    <a:pt x="493" y="1195"/>
                  </a:cubicBezTo>
                  <a:cubicBezTo>
                    <a:pt x="492" y="1195"/>
                    <a:pt x="491" y="1195"/>
                    <a:pt x="490" y="1195"/>
                  </a:cubicBezTo>
                  <a:lnTo>
                    <a:pt x="490" y="1195"/>
                  </a:lnTo>
                  <a:cubicBezTo>
                    <a:pt x="499" y="1182"/>
                    <a:pt x="489" y="1172"/>
                    <a:pt x="441" y="1155"/>
                  </a:cubicBezTo>
                  <a:cubicBezTo>
                    <a:pt x="477" y="1155"/>
                    <a:pt x="477" y="1155"/>
                    <a:pt x="441" y="1143"/>
                  </a:cubicBezTo>
                  <a:lnTo>
                    <a:pt x="441" y="1143"/>
                  </a:lnTo>
                  <a:cubicBezTo>
                    <a:pt x="441" y="1143"/>
                    <a:pt x="483" y="1149"/>
                    <a:pt x="508" y="1149"/>
                  </a:cubicBezTo>
                  <a:cubicBezTo>
                    <a:pt x="520" y="1149"/>
                    <a:pt x="528" y="1147"/>
                    <a:pt x="524" y="1143"/>
                  </a:cubicBezTo>
                  <a:cubicBezTo>
                    <a:pt x="512" y="1108"/>
                    <a:pt x="560" y="1120"/>
                    <a:pt x="608" y="1108"/>
                  </a:cubicBezTo>
                  <a:cubicBezTo>
                    <a:pt x="584" y="1108"/>
                    <a:pt x="563" y="1111"/>
                    <a:pt x="542" y="1111"/>
                  </a:cubicBezTo>
                  <a:cubicBezTo>
                    <a:pt x="521" y="1111"/>
                    <a:pt x="500" y="1108"/>
                    <a:pt x="477" y="1096"/>
                  </a:cubicBezTo>
                  <a:cubicBezTo>
                    <a:pt x="500" y="1096"/>
                    <a:pt x="524" y="1096"/>
                    <a:pt x="560" y="1084"/>
                  </a:cubicBezTo>
                  <a:cubicBezTo>
                    <a:pt x="514" y="1056"/>
                    <a:pt x="489" y="1057"/>
                    <a:pt x="524" y="1054"/>
                  </a:cubicBezTo>
                  <a:lnTo>
                    <a:pt x="524" y="1054"/>
                  </a:lnTo>
                  <a:cubicBezTo>
                    <a:pt x="498" y="1038"/>
                    <a:pt x="472" y="1007"/>
                    <a:pt x="465" y="1001"/>
                  </a:cubicBezTo>
                  <a:cubicBezTo>
                    <a:pt x="504" y="981"/>
                    <a:pt x="479" y="962"/>
                    <a:pt x="449" y="962"/>
                  </a:cubicBezTo>
                  <a:cubicBezTo>
                    <a:pt x="442" y="962"/>
                    <a:pt x="435" y="963"/>
                    <a:pt x="429" y="965"/>
                  </a:cubicBezTo>
                  <a:cubicBezTo>
                    <a:pt x="468" y="948"/>
                    <a:pt x="463" y="942"/>
                    <a:pt x="457" y="940"/>
                  </a:cubicBezTo>
                  <a:lnTo>
                    <a:pt x="457" y="940"/>
                  </a:lnTo>
                  <a:cubicBezTo>
                    <a:pt x="462" y="940"/>
                    <a:pt x="475" y="941"/>
                    <a:pt x="500" y="941"/>
                  </a:cubicBezTo>
                  <a:cubicBezTo>
                    <a:pt x="477" y="929"/>
                    <a:pt x="441" y="917"/>
                    <a:pt x="417" y="905"/>
                  </a:cubicBezTo>
                  <a:cubicBezTo>
                    <a:pt x="429" y="905"/>
                    <a:pt x="441" y="893"/>
                    <a:pt x="441" y="893"/>
                  </a:cubicBezTo>
                  <a:lnTo>
                    <a:pt x="441" y="893"/>
                  </a:lnTo>
                  <a:cubicBezTo>
                    <a:pt x="434" y="895"/>
                    <a:pt x="427" y="896"/>
                    <a:pt x="419" y="896"/>
                  </a:cubicBezTo>
                  <a:cubicBezTo>
                    <a:pt x="373" y="896"/>
                    <a:pt x="313" y="870"/>
                    <a:pt x="262" y="870"/>
                  </a:cubicBezTo>
                  <a:cubicBezTo>
                    <a:pt x="286" y="864"/>
                    <a:pt x="302" y="861"/>
                    <a:pt x="315" y="861"/>
                  </a:cubicBezTo>
                  <a:cubicBezTo>
                    <a:pt x="353" y="861"/>
                    <a:pt x="358" y="882"/>
                    <a:pt x="429" y="882"/>
                  </a:cubicBezTo>
                  <a:cubicBezTo>
                    <a:pt x="418" y="879"/>
                    <a:pt x="415" y="878"/>
                    <a:pt x="415" y="878"/>
                  </a:cubicBezTo>
                  <a:lnTo>
                    <a:pt x="415" y="878"/>
                  </a:lnTo>
                  <a:cubicBezTo>
                    <a:pt x="416" y="878"/>
                    <a:pt x="429" y="881"/>
                    <a:pt x="435" y="881"/>
                  </a:cubicBezTo>
                  <a:cubicBezTo>
                    <a:pt x="440" y="881"/>
                    <a:pt x="439" y="878"/>
                    <a:pt x="417" y="870"/>
                  </a:cubicBezTo>
                  <a:lnTo>
                    <a:pt x="477" y="870"/>
                  </a:lnTo>
                  <a:cubicBezTo>
                    <a:pt x="477" y="866"/>
                    <a:pt x="476" y="864"/>
                    <a:pt x="475" y="863"/>
                  </a:cubicBezTo>
                  <a:lnTo>
                    <a:pt x="475" y="863"/>
                  </a:lnTo>
                  <a:cubicBezTo>
                    <a:pt x="478" y="859"/>
                    <a:pt x="482" y="854"/>
                    <a:pt x="488" y="846"/>
                  </a:cubicBezTo>
                  <a:cubicBezTo>
                    <a:pt x="429" y="834"/>
                    <a:pt x="381" y="810"/>
                    <a:pt x="334" y="786"/>
                  </a:cubicBezTo>
                  <a:lnTo>
                    <a:pt x="334" y="786"/>
                  </a:lnTo>
                  <a:cubicBezTo>
                    <a:pt x="500" y="810"/>
                    <a:pt x="381" y="786"/>
                    <a:pt x="488" y="822"/>
                  </a:cubicBezTo>
                  <a:cubicBezTo>
                    <a:pt x="477" y="810"/>
                    <a:pt x="453" y="798"/>
                    <a:pt x="441" y="786"/>
                  </a:cubicBezTo>
                  <a:lnTo>
                    <a:pt x="441" y="786"/>
                  </a:lnTo>
                  <a:cubicBezTo>
                    <a:pt x="448" y="790"/>
                    <a:pt x="454" y="791"/>
                    <a:pt x="459" y="791"/>
                  </a:cubicBezTo>
                  <a:cubicBezTo>
                    <a:pt x="472" y="791"/>
                    <a:pt x="480" y="783"/>
                    <a:pt x="488" y="774"/>
                  </a:cubicBezTo>
                  <a:lnTo>
                    <a:pt x="488" y="774"/>
                  </a:lnTo>
                  <a:cubicBezTo>
                    <a:pt x="479" y="778"/>
                    <a:pt x="470" y="779"/>
                    <a:pt x="462" y="779"/>
                  </a:cubicBezTo>
                  <a:cubicBezTo>
                    <a:pt x="441" y="779"/>
                    <a:pt x="426" y="768"/>
                    <a:pt x="417" y="751"/>
                  </a:cubicBezTo>
                  <a:lnTo>
                    <a:pt x="422" y="751"/>
                  </a:lnTo>
                  <a:cubicBezTo>
                    <a:pt x="419" y="747"/>
                    <a:pt x="417" y="743"/>
                    <a:pt x="417" y="739"/>
                  </a:cubicBezTo>
                  <a:cubicBezTo>
                    <a:pt x="417" y="739"/>
                    <a:pt x="429" y="727"/>
                    <a:pt x="441" y="727"/>
                  </a:cubicBezTo>
                  <a:cubicBezTo>
                    <a:pt x="453" y="679"/>
                    <a:pt x="429" y="655"/>
                    <a:pt x="381" y="655"/>
                  </a:cubicBezTo>
                  <a:lnTo>
                    <a:pt x="477" y="655"/>
                  </a:lnTo>
                  <a:cubicBezTo>
                    <a:pt x="418" y="646"/>
                    <a:pt x="359" y="636"/>
                    <a:pt x="300" y="626"/>
                  </a:cubicBezTo>
                  <a:lnTo>
                    <a:pt x="300" y="626"/>
                  </a:lnTo>
                  <a:cubicBezTo>
                    <a:pt x="322" y="628"/>
                    <a:pt x="351" y="629"/>
                    <a:pt x="380" y="629"/>
                  </a:cubicBezTo>
                  <a:cubicBezTo>
                    <a:pt x="432" y="629"/>
                    <a:pt x="483" y="626"/>
                    <a:pt x="488" y="620"/>
                  </a:cubicBezTo>
                  <a:cubicBezTo>
                    <a:pt x="488" y="612"/>
                    <a:pt x="478" y="609"/>
                    <a:pt x="464" y="609"/>
                  </a:cubicBezTo>
                  <a:cubicBezTo>
                    <a:pt x="436" y="609"/>
                    <a:pt x="393" y="620"/>
                    <a:pt x="393" y="620"/>
                  </a:cubicBezTo>
                  <a:cubicBezTo>
                    <a:pt x="417" y="608"/>
                    <a:pt x="441" y="596"/>
                    <a:pt x="477" y="596"/>
                  </a:cubicBezTo>
                  <a:cubicBezTo>
                    <a:pt x="441" y="596"/>
                    <a:pt x="405" y="596"/>
                    <a:pt x="381" y="584"/>
                  </a:cubicBezTo>
                  <a:lnTo>
                    <a:pt x="477" y="584"/>
                  </a:lnTo>
                  <a:cubicBezTo>
                    <a:pt x="441" y="584"/>
                    <a:pt x="417" y="572"/>
                    <a:pt x="381" y="560"/>
                  </a:cubicBezTo>
                  <a:lnTo>
                    <a:pt x="381" y="560"/>
                  </a:lnTo>
                  <a:cubicBezTo>
                    <a:pt x="399" y="566"/>
                    <a:pt x="417" y="569"/>
                    <a:pt x="435" y="569"/>
                  </a:cubicBezTo>
                  <a:cubicBezTo>
                    <a:pt x="453" y="569"/>
                    <a:pt x="471" y="566"/>
                    <a:pt x="488" y="560"/>
                  </a:cubicBezTo>
                  <a:cubicBezTo>
                    <a:pt x="477" y="560"/>
                    <a:pt x="477" y="548"/>
                    <a:pt x="477" y="536"/>
                  </a:cubicBezTo>
                  <a:cubicBezTo>
                    <a:pt x="465" y="536"/>
                    <a:pt x="334" y="524"/>
                    <a:pt x="346" y="501"/>
                  </a:cubicBezTo>
                  <a:lnTo>
                    <a:pt x="346" y="501"/>
                  </a:lnTo>
                  <a:cubicBezTo>
                    <a:pt x="363" y="507"/>
                    <a:pt x="381" y="509"/>
                    <a:pt x="401" y="509"/>
                  </a:cubicBezTo>
                  <a:cubicBezTo>
                    <a:pt x="420" y="509"/>
                    <a:pt x="441" y="507"/>
                    <a:pt x="465" y="501"/>
                  </a:cubicBezTo>
                  <a:cubicBezTo>
                    <a:pt x="381" y="489"/>
                    <a:pt x="286" y="501"/>
                    <a:pt x="215" y="453"/>
                  </a:cubicBezTo>
                  <a:cubicBezTo>
                    <a:pt x="216" y="451"/>
                    <a:pt x="218" y="449"/>
                    <a:pt x="219" y="447"/>
                  </a:cubicBezTo>
                  <a:lnTo>
                    <a:pt x="219" y="447"/>
                  </a:lnTo>
                  <a:cubicBezTo>
                    <a:pt x="223" y="451"/>
                    <a:pt x="226" y="453"/>
                    <a:pt x="228" y="453"/>
                  </a:cubicBezTo>
                  <a:cubicBezTo>
                    <a:pt x="232" y="453"/>
                    <a:pt x="234" y="446"/>
                    <a:pt x="231" y="443"/>
                  </a:cubicBezTo>
                  <a:lnTo>
                    <a:pt x="231" y="443"/>
                  </a:lnTo>
                  <a:cubicBezTo>
                    <a:pt x="307" y="453"/>
                    <a:pt x="386" y="479"/>
                    <a:pt x="454" y="479"/>
                  </a:cubicBezTo>
                  <a:cubicBezTo>
                    <a:pt x="489" y="479"/>
                    <a:pt x="521" y="472"/>
                    <a:pt x="548" y="453"/>
                  </a:cubicBezTo>
                  <a:cubicBezTo>
                    <a:pt x="512" y="453"/>
                    <a:pt x="488" y="441"/>
                    <a:pt x="453" y="429"/>
                  </a:cubicBezTo>
                  <a:lnTo>
                    <a:pt x="453" y="429"/>
                  </a:lnTo>
                  <a:cubicBezTo>
                    <a:pt x="477" y="441"/>
                    <a:pt x="488" y="453"/>
                    <a:pt x="512" y="465"/>
                  </a:cubicBezTo>
                  <a:cubicBezTo>
                    <a:pt x="501" y="467"/>
                    <a:pt x="491" y="468"/>
                    <a:pt x="482" y="468"/>
                  </a:cubicBezTo>
                  <a:cubicBezTo>
                    <a:pt x="439" y="468"/>
                    <a:pt x="408" y="449"/>
                    <a:pt x="369" y="429"/>
                  </a:cubicBezTo>
                  <a:lnTo>
                    <a:pt x="477" y="429"/>
                  </a:lnTo>
                  <a:cubicBezTo>
                    <a:pt x="429" y="417"/>
                    <a:pt x="477" y="417"/>
                    <a:pt x="488" y="417"/>
                  </a:cubicBezTo>
                  <a:cubicBezTo>
                    <a:pt x="477" y="405"/>
                    <a:pt x="465" y="393"/>
                    <a:pt x="453" y="393"/>
                  </a:cubicBezTo>
                  <a:cubicBezTo>
                    <a:pt x="453" y="393"/>
                    <a:pt x="500" y="370"/>
                    <a:pt x="500" y="370"/>
                  </a:cubicBezTo>
                  <a:lnTo>
                    <a:pt x="500" y="370"/>
                  </a:lnTo>
                  <a:cubicBezTo>
                    <a:pt x="459" y="376"/>
                    <a:pt x="411" y="379"/>
                    <a:pt x="363" y="379"/>
                  </a:cubicBezTo>
                  <a:cubicBezTo>
                    <a:pt x="316" y="379"/>
                    <a:pt x="268" y="376"/>
                    <a:pt x="227" y="370"/>
                  </a:cubicBezTo>
                  <a:cubicBezTo>
                    <a:pt x="310" y="346"/>
                    <a:pt x="369" y="358"/>
                    <a:pt x="453" y="346"/>
                  </a:cubicBezTo>
                  <a:cubicBezTo>
                    <a:pt x="358" y="346"/>
                    <a:pt x="453" y="346"/>
                    <a:pt x="453" y="334"/>
                  </a:cubicBezTo>
                  <a:cubicBezTo>
                    <a:pt x="417" y="334"/>
                    <a:pt x="334" y="310"/>
                    <a:pt x="286" y="286"/>
                  </a:cubicBezTo>
                  <a:cubicBezTo>
                    <a:pt x="348" y="286"/>
                    <a:pt x="338" y="223"/>
                    <a:pt x="381" y="215"/>
                  </a:cubicBezTo>
                  <a:lnTo>
                    <a:pt x="381" y="215"/>
                  </a:lnTo>
                  <a:cubicBezTo>
                    <a:pt x="385" y="215"/>
                    <a:pt x="389" y="215"/>
                    <a:pt x="393" y="215"/>
                  </a:cubicBezTo>
                  <a:cubicBezTo>
                    <a:pt x="392" y="214"/>
                    <a:pt x="391" y="214"/>
                    <a:pt x="391" y="214"/>
                  </a:cubicBezTo>
                  <a:lnTo>
                    <a:pt x="391" y="214"/>
                  </a:lnTo>
                  <a:cubicBezTo>
                    <a:pt x="387" y="214"/>
                    <a:pt x="384" y="214"/>
                    <a:pt x="381" y="215"/>
                  </a:cubicBezTo>
                  <a:lnTo>
                    <a:pt x="381" y="215"/>
                  </a:lnTo>
                  <a:cubicBezTo>
                    <a:pt x="327" y="213"/>
                    <a:pt x="282" y="201"/>
                    <a:pt x="227" y="179"/>
                  </a:cubicBezTo>
                  <a:cubicBezTo>
                    <a:pt x="238" y="167"/>
                    <a:pt x="250" y="167"/>
                    <a:pt x="262" y="167"/>
                  </a:cubicBezTo>
                  <a:cubicBezTo>
                    <a:pt x="286" y="108"/>
                    <a:pt x="0" y="143"/>
                    <a:pt x="310" y="120"/>
                  </a:cubicBezTo>
                  <a:lnTo>
                    <a:pt x="310" y="120"/>
                  </a:lnTo>
                  <a:cubicBezTo>
                    <a:pt x="310" y="126"/>
                    <a:pt x="307" y="131"/>
                    <a:pt x="302" y="136"/>
                  </a:cubicBezTo>
                  <a:lnTo>
                    <a:pt x="302" y="136"/>
                  </a:lnTo>
                  <a:cubicBezTo>
                    <a:pt x="302" y="136"/>
                    <a:pt x="301" y="136"/>
                    <a:pt x="300" y="136"/>
                  </a:cubicBezTo>
                  <a:cubicBezTo>
                    <a:pt x="296" y="136"/>
                    <a:pt x="291" y="138"/>
                    <a:pt x="286" y="143"/>
                  </a:cubicBezTo>
                  <a:cubicBezTo>
                    <a:pt x="292" y="143"/>
                    <a:pt x="298" y="140"/>
                    <a:pt x="302" y="136"/>
                  </a:cubicBezTo>
                  <a:lnTo>
                    <a:pt x="302" y="136"/>
                  </a:lnTo>
                  <a:cubicBezTo>
                    <a:pt x="307" y="137"/>
                    <a:pt x="310" y="143"/>
                    <a:pt x="310" y="155"/>
                  </a:cubicBezTo>
                  <a:cubicBezTo>
                    <a:pt x="334" y="131"/>
                    <a:pt x="346" y="108"/>
                    <a:pt x="358" y="72"/>
                  </a:cubicBezTo>
                  <a:cubicBezTo>
                    <a:pt x="358" y="72"/>
                    <a:pt x="191" y="60"/>
                    <a:pt x="215" y="36"/>
                  </a:cubicBezTo>
                  <a:lnTo>
                    <a:pt x="254" y="36"/>
                  </a:lnTo>
                  <a:cubicBezTo>
                    <a:pt x="255" y="34"/>
                    <a:pt x="257" y="32"/>
                    <a:pt x="259" y="31"/>
                  </a:cubicBezTo>
                  <a:lnTo>
                    <a:pt x="259" y="31"/>
                  </a:lnTo>
                  <a:cubicBezTo>
                    <a:pt x="258" y="31"/>
                    <a:pt x="257" y="31"/>
                    <a:pt x="256" y="31"/>
                  </a:cubicBezTo>
                  <a:cubicBezTo>
                    <a:pt x="228" y="31"/>
                    <a:pt x="175" y="14"/>
                    <a:pt x="138" y="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46"/>
            <p:cNvSpPr/>
            <p:nvPr/>
          </p:nvSpPr>
          <p:spPr>
            <a:xfrm>
              <a:off x="2799850" y="2095625"/>
              <a:ext cx="325" cy="150"/>
            </a:xfrm>
            <a:custGeom>
              <a:avLst/>
              <a:gdLst/>
              <a:ahLst/>
              <a:cxnLst/>
              <a:rect l="l" t="t" r="r" b="b"/>
              <a:pathLst>
                <a:path w="13" h="6" extrusionOk="0">
                  <a:moveTo>
                    <a:pt x="8" y="1"/>
                  </a:moveTo>
                  <a:cubicBezTo>
                    <a:pt x="0" y="1"/>
                    <a:pt x="8" y="6"/>
                    <a:pt x="11" y="6"/>
                  </a:cubicBezTo>
                  <a:cubicBezTo>
                    <a:pt x="12" y="6"/>
                    <a:pt x="12" y="4"/>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46"/>
            <p:cNvSpPr/>
            <p:nvPr/>
          </p:nvSpPr>
          <p:spPr>
            <a:xfrm>
              <a:off x="2789325" y="2061350"/>
              <a:ext cx="175" cy="375"/>
            </a:xfrm>
            <a:custGeom>
              <a:avLst/>
              <a:gdLst/>
              <a:ahLst/>
              <a:cxnLst/>
              <a:rect l="l" t="t" r="r" b="b"/>
              <a:pathLst>
                <a:path w="7" h="15" extrusionOk="0">
                  <a:moveTo>
                    <a:pt x="6" y="0"/>
                  </a:moveTo>
                  <a:cubicBezTo>
                    <a:pt x="4" y="0"/>
                    <a:pt x="0" y="7"/>
                    <a:pt x="0" y="14"/>
                  </a:cubicBezTo>
                  <a:cubicBezTo>
                    <a:pt x="6" y="4"/>
                    <a:pt x="6"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46"/>
            <p:cNvSpPr/>
            <p:nvPr/>
          </p:nvSpPr>
          <p:spPr>
            <a:xfrm>
              <a:off x="2794400" y="2058925"/>
              <a:ext cx="600" cy="250"/>
            </a:xfrm>
            <a:custGeom>
              <a:avLst/>
              <a:gdLst/>
              <a:ahLst/>
              <a:cxnLst/>
              <a:rect l="l" t="t" r="r" b="b"/>
              <a:pathLst>
                <a:path w="24" h="10" extrusionOk="0">
                  <a:moveTo>
                    <a:pt x="8" y="1"/>
                  </a:moveTo>
                  <a:cubicBezTo>
                    <a:pt x="0" y="1"/>
                    <a:pt x="7" y="7"/>
                    <a:pt x="15" y="7"/>
                  </a:cubicBezTo>
                  <a:lnTo>
                    <a:pt x="15" y="7"/>
                  </a:lnTo>
                  <a:cubicBezTo>
                    <a:pt x="14" y="9"/>
                    <a:pt x="15" y="9"/>
                    <a:pt x="16" y="9"/>
                  </a:cubicBezTo>
                  <a:cubicBezTo>
                    <a:pt x="17" y="9"/>
                    <a:pt x="20" y="8"/>
                    <a:pt x="24" y="4"/>
                  </a:cubicBezTo>
                  <a:cubicBezTo>
                    <a:pt x="16" y="2"/>
                    <a:pt x="11"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46"/>
            <p:cNvSpPr/>
            <p:nvPr/>
          </p:nvSpPr>
          <p:spPr>
            <a:xfrm>
              <a:off x="2791800" y="2060700"/>
              <a:ext cx="1725" cy="425"/>
            </a:xfrm>
            <a:custGeom>
              <a:avLst/>
              <a:gdLst/>
              <a:ahLst/>
              <a:cxnLst/>
              <a:rect l="l" t="t" r="r" b="b"/>
              <a:pathLst>
                <a:path w="69" h="17" extrusionOk="0">
                  <a:moveTo>
                    <a:pt x="10" y="1"/>
                  </a:moveTo>
                  <a:cubicBezTo>
                    <a:pt x="2" y="1"/>
                    <a:pt x="1" y="4"/>
                    <a:pt x="21" y="16"/>
                  </a:cubicBezTo>
                  <a:cubicBezTo>
                    <a:pt x="68" y="16"/>
                    <a:pt x="26"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46"/>
            <p:cNvSpPr/>
            <p:nvPr/>
          </p:nvSpPr>
          <p:spPr>
            <a:xfrm>
              <a:off x="2792000" y="2060500"/>
              <a:ext cx="625" cy="325"/>
            </a:xfrm>
            <a:custGeom>
              <a:avLst/>
              <a:gdLst/>
              <a:ahLst/>
              <a:cxnLst/>
              <a:rect l="l" t="t" r="r" b="b"/>
              <a:pathLst>
                <a:path w="25" h="13" extrusionOk="0">
                  <a:moveTo>
                    <a:pt x="24" y="1"/>
                  </a:moveTo>
                  <a:cubicBezTo>
                    <a:pt x="1" y="1"/>
                    <a:pt x="24" y="1"/>
                    <a:pt x="24" y="12"/>
                  </a:cubicBezTo>
                  <a:cubicBezTo>
                    <a:pt x="24" y="1"/>
                    <a:pt x="24"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46"/>
            <p:cNvSpPr/>
            <p:nvPr/>
          </p:nvSpPr>
          <p:spPr>
            <a:xfrm>
              <a:off x="2789375" y="2062800"/>
              <a:ext cx="1000" cy="200"/>
            </a:xfrm>
            <a:custGeom>
              <a:avLst/>
              <a:gdLst/>
              <a:ahLst/>
              <a:cxnLst/>
              <a:rect l="l" t="t" r="r" b="b"/>
              <a:pathLst>
                <a:path w="40" h="8" extrusionOk="0">
                  <a:moveTo>
                    <a:pt x="2" y="0"/>
                  </a:moveTo>
                  <a:cubicBezTo>
                    <a:pt x="1" y="0"/>
                    <a:pt x="3" y="1"/>
                    <a:pt x="10" y="4"/>
                  </a:cubicBezTo>
                  <a:lnTo>
                    <a:pt x="18" y="4"/>
                  </a:lnTo>
                  <a:cubicBezTo>
                    <a:pt x="10" y="2"/>
                    <a:pt x="3" y="0"/>
                    <a:pt x="2" y="0"/>
                  </a:cubicBezTo>
                  <a:close/>
                  <a:moveTo>
                    <a:pt x="18" y="4"/>
                  </a:moveTo>
                  <a:cubicBezTo>
                    <a:pt x="26" y="6"/>
                    <a:pt x="34" y="7"/>
                    <a:pt x="37" y="7"/>
                  </a:cubicBezTo>
                  <a:cubicBezTo>
                    <a:pt x="39" y="7"/>
                    <a:pt x="39" y="6"/>
                    <a:pt x="34"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46"/>
            <p:cNvSpPr/>
            <p:nvPr/>
          </p:nvSpPr>
          <p:spPr>
            <a:xfrm>
              <a:off x="2793875" y="2060800"/>
              <a:ext cx="825" cy="250"/>
            </a:xfrm>
            <a:custGeom>
              <a:avLst/>
              <a:gdLst/>
              <a:ahLst/>
              <a:cxnLst/>
              <a:rect l="l" t="t" r="r" b="b"/>
              <a:pathLst>
                <a:path w="33" h="10" extrusionOk="0">
                  <a:moveTo>
                    <a:pt x="33" y="0"/>
                  </a:moveTo>
                  <a:cubicBezTo>
                    <a:pt x="9" y="6"/>
                    <a:pt x="0" y="9"/>
                    <a:pt x="2" y="9"/>
                  </a:cubicBezTo>
                  <a:cubicBezTo>
                    <a:pt x="3" y="9"/>
                    <a:pt x="15" y="6"/>
                    <a:pt x="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46"/>
            <p:cNvSpPr/>
            <p:nvPr/>
          </p:nvSpPr>
          <p:spPr>
            <a:xfrm>
              <a:off x="2793850" y="2062000"/>
              <a:ext cx="550" cy="150"/>
            </a:xfrm>
            <a:custGeom>
              <a:avLst/>
              <a:gdLst/>
              <a:ahLst/>
              <a:cxnLst/>
              <a:rect l="l" t="t" r="r" b="b"/>
              <a:pathLst>
                <a:path w="22" h="6" extrusionOk="0">
                  <a:moveTo>
                    <a:pt x="22" y="0"/>
                  </a:moveTo>
                  <a:cubicBezTo>
                    <a:pt x="6" y="0"/>
                    <a:pt x="1" y="5"/>
                    <a:pt x="6" y="5"/>
                  </a:cubicBezTo>
                  <a:cubicBezTo>
                    <a:pt x="9" y="5"/>
                    <a:pt x="14" y="4"/>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46"/>
            <p:cNvSpPr/>
            <p:nvPr/>
          </p:nvSpPr>
          <p:spPr>
            <a:xfrm>
              <a:off x="2794375" y="2061400"/>
              <a:ext cx="625" cy="325"/>
            </a:xfrm>
            <a:custGeom>
              <a:avLst/>
              <a:gdLst/>
              <a:ahLst/>
              <a:cxnLst/>
              <a:rect l="l" t="t" r="r" b="b"/>
              <a:pathLst>
                <a:path w="25" h="13" extrusionOk="0">
                  <a:moveTo>
                    <a:pt x="25" y="0"/>
                  </a:moveTo>
                  <a:cubicBezTo>
                    <a:pt x="25" y="0"/>
                    <a:pt x="1" y="12"/>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46"/>
            <p:cNvSpPr/>
            <p:nvPr/>
          </p:nvSpPr>
          <p:spPr>
            <a:xfrm>
              <a:off x="2794075" y="2065300"/>
              <a:ext cx="425" cy="275"/>
            </a:xfrm>
            <a:custGeom>
              <a:avLst/>
              <a:gdLst/>
              <a:ahLst/>
              <a:cxnLst/>
              <a:rect l="l" t="t" r="r" b="b"/>
              <a:pathLst>
                <a:path w="17" h="11" extrusionOk="0">
                  <a:moveTo>
                    <a:pt x="12" y="0"/>
                  </a:moveTo>
                  <a:cubicBezTo>
                    <a:pt x="9" y="0"/>
                    <a:pt x="5" y="3"/>
                    <a:pt x="1" y="11"/>
                  </a:cubicBezTo>
                  <a:cubicBezTo>
                    <a:pt x="17" y="11"/>
                    <a:pt x="17"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46"/>
            <p:cNvSpPr/>
            <p:nvPr/>
          </p:nvSpPr>
          <p:spPr>
            <a:xfrm>
              <a:off x="2795875" y="2064375"/>
              <a:ext cx="1225" cy="25"/>
            </a:xfrm>
            <a:custGeom>
              <a:avLst/>
              <a:gdLst/>
              <a:ahLst/>
              <a:cxnLst/>
              <a:rect l="l" t="t" r="r" b="b"/>
              <a:pathLst>
                <a:path w="49" h="1" extrusionOk="0">
                  <a:moveTo>
                    <a:pt x="0" y="0"/>
                  </a:moveTo>
                  <a:cubicBezTo>
                    <a:pt x="48" y="0"/>
                    <a:pt x="48" y="0"/>
                    <a:pt x="0" y="0"/>
                  </a:cubicBezTo>
                  <a:cubicBezTo>
                    <a:pt x="0" y="0"/>
                    <a:pt x="12"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46"/>
            <p:cNvSpPr/>
            <p:nvPr/>
          </p:nvSpPr>
          <p:spPr>
            <a:xfrm>
              <a:off x="2796775" y="2065125"/>
              <a:ext cx="900" cy="300"/>
            </a:xfrm>
            <a:custGeom>
              <a:avLst/>
              <a:gdLst/>
              <a:ahLst/>
              <a:cxnLst/>
              <a:rect l="l" t="t" r="r" b="b"/>
              <a:pathLst>
                <a:path w="36" h="12" extrusionOk="0">
                  <a:moveTo>
                    <a:pt x="12" y="1"/>
                  </a:moveTo>
                  <a:cubicBezTo>
                    <a:pt x="8" y="1"/>
                    <a:pt x="4" y="2"/>
                    <a:pt x="0" y="6"/>
                  </a:cubicBezTo>
                  <a:cubicBezTo>
                    <a:pt x="8" y="6"/>
                    <a:pt x="21" y="11"/>
                    <a:pt x="29" y="11"/>
                  </a:cubicBezTo>
                  <a:cubicBezTo>
                    <a:pt x="33" y="11"/>
                    <a:pt x="36" y="10"/>
                    <a:pt x="36" y="6"/>
                  </a:cubicBezTo>
                  <a:cubicBezTo>
                    <a:pt x="28" y="6"/>
                    <a:pt x="20"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46"/>
            <p:cNvSpPr/>
            <p:nvPr/>
          </p:nvSpPr>
          <p:spPr>
            <a:xfrm>
              <a:off x="2793200" y="2069725"/>
              <a:ext cx="2100" cy="25"/>
            </a:xfrm>
            <a:custGeom>
              <a:avLst/>
              <a:gdLst/>
              <a:ahLst/>
              <a:cxnLst/>
              <a:rect l="l" t="t" r="r" b="b"/>
              <a:pathLst>
                <a:path w="84" h="1" extrusionOk="0">
                  <a:moveTo>
                    <a:pt x="84" y="1"/>
                  </a:moveTo>
                  <a:cubicBezTo>
                    <a:pt x="72" y="1"/>
                    <a:pt x="12" y="1"/>
                    <a:pt x="0" y="1"/>
                  </a:cubicBezTo>
                  <a:cubicBezTo>
                    <a:pt x="36" y="1"/>
                    <a:pt x="60" y="1"/>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46"/>
            <p:cNvSpPr/>
            <p:nvPr/>
          </p:nvSpPr>
          <p:spPr>
            <a:xfrm>
              <a:off x="2798125" y="2073600"/>
              <a:ext cx="2100" cy="450"/>
            </a:xfrm>
            <a:custGeom>
              <a:avLst/>
              <a:gdLst/>
              <a:ahLst/>
              <a:cxnLst/>
              <a:rect l="l" t="t" r="r" b="b"/>
              <a:pathLst>
                <a:path w="84" h="18" extrusionOk="0">
                  <a:moveTo>
                    <a:pt x="6" y="0"/>
                  </a:moveTo>
                  <a:cubicBezTo>
                    <a:pt x="1" y="0"/>
                    <a:pt x="1" y="0"/>
                    <a:pt x="6" y="1"/>
                  </a:cubicBezTo>
                  <a:lnTo>
                    <a:pt x="6" y="1"/>
                  </a:lnTo>
                  <a:cubicBezTo>
                    <a:pt x="6" y="1"/>
                    <a:pt x="6" y="1"/>
                    <a:pt x="6" y="0"/>
                  </a:cubicBezTo>
                  <a:close/>
                  <a:moveTo>
                    <a:pt x="6" y="1"/>
                  </a:moveTo>
                  <a:cubicBezTo>
                    <a:pt x="23" y="9"/>
                    <a:pt x="39" y="17"/>
                    <a:pt x="52" y="17"/>
                  </a:cubicBezTo>
                  <a:cubicBezTo>
                    <a:pt x="57" y="17"/>
                    <a:pt x="62" y="16"/>
                    <a:pt x="65" y="12"/>
                  </a:cubicBezTo>
                  <a:cubicBezTo>
                    <a:pt x="84" y="3"/>
                    <a:pt x="22"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46"/>
            <p:cNvSpPr/>
            <p:nvPr/>
          </p:nvSpPr>
          <p:spPr>
            <a:xfrm>
              <a:off x="2789625" y="2119300"/>
              <a:ext cx="825" cy="175"/>
            </a:xfrm>
            <a:custGeom>
              <a:avLst/>
              <a:gdLst/>
              <a:ahLst/>
              <a:cxnLst/>
              <a:rect l="l" t="t" r="r" b="b"/>
              <a:pathLst>
                <a:path w="33" h="7" extrusionOk="0">
                  <a:moveTo>
                    <a:pt x="29" y="1"/>
                  </a:moveTo>
                  <a:cubicBezTo>
                    <a:pt x="28" y="1"/>
                    <a:pt x="20" y="2"/>
                    <a:pt x="0" y="6"/>
                  </a:cubicBezTo>
                  <a:cubicBezTo>
                    <a:pt x="8" y="6"/>
                    <a:pt x="32"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46"/>
            <p:cNvSpPr/>
            <p:nvPr/>
          </p:nvSpPr>
          <p:spPr>
            <a:xfrm>
              <a:off x="2790225" y="2119725"/>
              <a:ext cx="1500" cy="25"/>
            </a:xfrm>
            <a:custGeom>
              <a:avLst/>
              <a:gdLst/>
              <a:ahLst/>
              <a:cxnLst/>
              <a:rect l="l" t="t" r="r" b="b"/>
              <a:pathLst>
                <a:path w="60" h="1" extrusionOk="0">
                  <a:moveTo>
                    <a:pt x="0" y="1"/>
                  </a:moveTo>
                  <a:cubicBezTo>
                    <a:pt x="60" y="1"/>
                    <a:pt x="6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46"/>
            <p:cNvSpPr/>
            <p:nvPr/>
          </p:nvSpPr>
          <p:spPr>
            <a:xfrm>
              <a:off x="2799750" y="2088175"/>
              <a:ext cx="1500" cy="25"/>
            </a:xfrm>
            <a:custGeom>
              <a:avLst/>
              <a:gdLst/>
              <a:ahLst/>
              <a:cxnLst/>
              <a:rect l="l" t="t" r="r" b="b"/>
              <a:pathLst>
                <a:path w="60" h="1" extrusionOk="0">
                  <a:moveTo>
                    <a:pt x="60" y="1"/>
                  </a:moveTo>
                  <a:cubicBezTo>
                    <a:pt x="48" y="1"/>
                    <a:pt x="0"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46"/>
            <p:cNvSpPr/>
            <p:nvPr/>
          </p:nvSpPr>
          <p:spPr>
            <a:xfrm>
              <a:off x="2799150" y="2091150"/>
              <a:ext cx="1200" cy="25"/>
            </a:xfrm>
            <a:custGeom>
              <a:avLst/>
              <a:gdLst/>
              <a:ahLst/>
              <a:cxnLst/>
              <a:rect l="l" t="t" r="r" b="b"/>
              <a:pathLst>
                <a:path w="48" h="1" extrusionOk="0">
                  <a:moveTo>
                    <a:pt x="48" y="1"/>
                  </a:moveTo>
                  <a:cubicBezTo>
                    <a:pt x="0" y="1"/>
                    <a:pt x="12"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46"/>
            <p:cNvSpPr/>
            <p:nvPr/>
          </p:nvSpPr>
          <p:spPr>
            <a:xfrm>
              <a:off x="2800600" y="2093550"/>
              <a:ext cx="1250" cy="325"/>
            </a:xfrm>
            <a:custGeom>
              <a:avLst/>
              <a:gdLst/>
              <a:ahLst/>
              <a:cxnLst/>
              <a:rect l="l" t="t" r="r" b="b"/>
              <a:pathLst>
                <a:path w="50" h="13" extrusionOk="0">
                  <a:moveTo>
                    <a:pt x="50" y="0"/>
                  </a:moveTo>
                  <a:cubicBezTo>
                    <a:pt x="44" y="0"/>
                    <a:pt x="44" y="3"/>
                    <a:pt x="45" y="6"/>
                  </a:cubicBezTo>
                  <a:lnTo>
                    <a:pt x="45" y="6"/>
                  </a:lnTo>
                  <a:cubicBezTo>
                    <a:pt x="48" y="4"/>
                    <a:pt x="50" y="2"/>
                    <a:pt x="50" y="0"/>
                  </a:cubicBezTo>
                  <a:close/>
                  <a:moveTo>
                    <a:pt x="45" y="6"/>
                  </a:moveTo>
                  <a:cubicBezTo>
                    <a:pt x="32" y="12"/>
                    <a:pt x="1" y="12"/>
                    <a:pt x="50" y="12"/>
                  </a:cubicBezTo>
                  <a:cubicBezTo>
                    <a:pt x="50" y="12"/>
                    <a:pt x="46" y="9"/>
                    <a:pt x="45"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46"/>
            <p:cNvSpPr/>
            <p:nvPr/>
          </p:nvSpPr>
          <p:spPr>
            <a:xfrm>
              <a:off x="2852625" y="2160225"/>
              <a:ext cx="425" cy="675"/>
            </a:xfrm>
            <a:custGeom>
              <a:avLst/>
              <a:gdLst/>
              <a:ahLst/>
              <a:cxnLst/>
              <a:rect l="l" t="t" r="r" b="b"/>
              <a:pathLst>
                <a:path w="17" h="27" extrusionOk="0">
                  <a:moveTo>
                    <a:pt x="16" y="0"/>
                  </a:moveTo>
                  <a:cubicBezTo>
                    <a:pt x="1" y="0"/>
                    <a:pt x="1" y="27"/>
                    <a:pt x="6" y="27"/>
                  </a:cubicBezTo>
                  <a:cubicBezTo>
                    <a:pt x="8" y="27"/>
                    <a:pt x="12" y="2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46"/>
            <p:cNvSpPr/>
            <p:nvPr/>
          </p:nvSpPr>
          <p:spPr>
            <a:xfrm>
              <a:off x="2852525" y="2160075"/>
              <a:ext cx="325" cy="175"/>
            </a:xfrm>
            <a:custGeom>
              <a:avLst/>
              <a:gdLst/>
              <a:ahLst/>
              <a:cxnLst/>
              <a:rect l="l" t="t" r="r" b="b"/>
              <a:pathLst>
                <a:path w="13" h="7" extrusionOk="0">
                  <a:moveTo>
                    <a:pt x="11" y="1"/>
                  </a:moveTo>
                  <a:cubicBezTo>
                    <a:pt x="9" y="1"/>
                    <a:pt x="1" y="6"/>
                    <a:pt x="9" y="6"/>
                  </a:cubicBezTo>
                  <a:cubicBezTo>
                    <a:pt x="12" y="2"/>
                    <a:pt x="12"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46"/>
            <p:cNvSpPr/>
            <p:nvPr/>
          </p:nvSpPr>
          <p:spPr>
            <a:xfrm>
              <a:off x="2851325" y="2161650"/>
              <a:ext cx="825" cy="675"/>
            </a:xfrm>
            <a:custGeom>
              <a:avLst/>
              <a:gdLst/>
              <a:ahLst/>
              <a:cxnLst/>
              <a:rect l="l" t="t" r="r" b="b"/>
              <a:pathLst>
                <a:path w="33" h="27" extrusionOk="0">
                  <a:moveTo>
                    <a:pt x="9" y="0"/>
                  </a:moveTo>
                  <a:cubicBezTo>
                    <a:pt x="1" y="0"/>
                    <a:pt x="9" y="27"/>
                    <a:pt x="33" y="27"/>
                  </a:cubicBezTo>
                  <a:cubicBezTo>
                    <a:pt x="21" y="7"/>
                    <a:pt x="13"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46"/>
            <p:cNvSpPr/>
            <p:nvPr/>
          </p:nvSpPr>
          <p:spPr>
            <a:xfrm>
              <a:off x="2852425" y="2162900"/>
              <a:ext cx="325" cy="625"/>
            </a:xfrm>
            <a:custGeom>
              <a:avLst/>
              <a:gdLst/>
              <a:ahLst/>
              <a:cxnLst/>
              <a:rect l="l" t="t" r="r" b="b"/>
              <a:pathLst>
                <a:path w="13" h="25" extrusionOk="0">
                  <a:moveTo>
                    <a:pt x="13" y="0"/>
                  </a:moveTo>
                  <a:cubicBezTo>
                    <a:pt x="1" y="0"/>
                    <a:pt x="1" y="0"/>
                    <a:pt x="13" y="24"/>
                  </a:cubicBezTo>
                  <a:lnTo>
                    <a:pt x="1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46"/>
            <p:cNvSpPr/>
            <p:nvPr/>
          </p:nvSpPr>
          <p:spPr>
            <a:xfrm>
              <a:off x="2848175" y="2167200"/>
              <a:ext cx="650" cy="800"/>
            </a:xfrm>
            <a:custGeom>
              <a:avLst/>
              <a:gdLst/>
              <a:ahLst/>
              <a:cxnLst/>
              <a:rect l="l" t="t" r="r" b="b"/>
              <a:pathLst>
                <a:path w="26" h="32" extrusionOk="0">
                  <a:moveTo>
                    <a:pt x="1" y="0"/>
                  </a:moveTo>
                  <a:cubicBezTo>
                    <a:pt x="0" y="0"/>
                    <a:pt x="25" y="31"/>
                    <a:pt x="25" y="31"/>
                  </a:cubicBezTo>
                  <a:cubicBezTo>
                    <a:pt x="25" y="31"/>
                    <a:pt x="23" y="28"/>
                    <a:pt x="16" y="19"/>
                  </a:cubicBezTo>
                  <a:cubicBezTo>
                    <a:pt x="5" y="5"/>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46"/>
            <p:cNvSpPr/>
            <p:nvPr/>
          </p:nvSpPr>
          <p:spPr>
            <a:xfrm>
              <a:off x="2846775" y="2168850"/>
              <a:ext cx="475" cy="1500"/>
            </a:xfrm>
            <a:custGeom>
              <a:avLst/>
              <a:gdLst/>
              <a:ahLst/>
              <a:cxnLst/>
              <a:rect l="l" t="t" r="r" b="b"/>
              <a:pathLst>
                <a:path w="19" h="60" extrusionOk="0">
                  <a:moveTo>
                    <a:pt x="0" y="0"/>
                  </a:moveTo>
                  <a:lnTo>
                    <a:pt x="0" y="0"/>
                  </a:lnTo>
                  <a:cubicBezTo>
                    <a:pt x="0" y="0"/>
                    <a:pt x="0" y="0"/>
                    <a:pt x="0" y="0"/>
                  </a:cubicBezTo>
                  <a:lnTo>
                    <a:pt x="0" y="0"/>
                  </a:lnTo>
                  <a:cubicBezTo>
                    <a:pt x="0" y="6"/>
                    <a:pt x="3" y="9"/>
                    <a:pt x="4" y="9"/>
                  </a:cubicBezTo>
                  <a:lnTo>
                    <a:pt x="4" y="9"/>
                  </a:lnTo>
                  <a:cubicBezTo>
                    <a:pt x="3" y="7"/>
                    <a:pt x="2" y="4"/>
                    <a:pt x="0" y="0"/>
                  </a:cubicBezTo>
                  <a:lnTo>
                    <a:pt x="0" y="0"/>
                  </a:lnTo>
                  <a:cubicBezTo>
                    <a:pt x="2" y="3"/>
                    <a:pt x="3" y="6"/>
                    <a:pt x="4" y="9"/>
                  </a:cubicBezTo>
                  <a:lnTo>
                    <a:pt x="4" y="9"/>
                  </a:lnTo>
                  <a:cubicBezTo>
                    <a:pt x="4" y="9"/>
                    <a:pt x="4" y="9"/>
                    <a:pt x="4" y="9"/>
                  </a:cubicBezTo>
                  <a:lnTo>
                    <a:pt x="4" y="9"/>
                  </a:lnTo>
                  <a:cubicBezTo>
                    <a:pt x="4" y="9"/>
                    <a:pt x="4" y="10"/>
                    <a:pt x="4" y="10"/>
                  </a:cubicBezTo>
                  <a:lnTo>
                    <a:pt x="4" y="10"/>
                  </a:lnTo>
                  <a:cubicBezTo>
                    <a:pt x="4" y="10"/>
                    <a:pt x="4" y="9"/>
                    <a:pt x="4" y="9"/>
                  </a:cubicBezTo>
                  <a:lnTo>
                    <a:pt x="4" y="9"/>
                  </a:lnTo>
                  <a:cubicBezTo>
                    <a:pt x="4" y="9"/>
                    <a:pt x="5" y="9"/>
                    <a:pt x="5" y="9"/>
                  </a:cubicBezTo>
                  <a:cubicBezTo>
                    <a:pt x="6" y="9"/>
                    <a:pt x="6" y="6"/>
                    <a:pt x="0" y="0"/>
                  </a:cubicBezTo>
                  <a:close/>
                  <a:moveTo>
                    <a:pt x="4" y="10"/>
                  </a:moveTo>
                  <a:lnTo>
                    <a:pt x="4" y="10"/>
                  </a:lnTo>
                  <a:cubicBezTo>
                    <a:pt x="7" y="16"/>
                    <a:pt x="9" y="23"/>
                    <a:pt x="10" y="29"/>
                  </a:cubicBezTo>
                  <a:lnTo>
                    <a:pt x="10" y="29"/>
                  </a:lnTo>
                  <a:cubicBezTo>
                    <a:pt x="10" y="25"/>
                    <a:pt x="10" y="23"/>
                    <a:pt x="10" y="21"/>
                  </a:cubicBezTo>
                  <a:lnTo>
                    <a:pt x="10" y="21"/>
                  </a:lnTo>
                  <a:cubicBezTo>
                    <a:pt x="13" y="28"/>
                    <a:pt x="15" y="30"/>
                    <a:pt x="16" y="30"/>
                  </a:cubicBezTo>
                  <a:cubicBezTo>
                    <a:pt x="18" y="30"/>
                    <a:pt x="14" y="15"/>
                    <a:pt x="12" y="15"/>
                  </a:cubicBezTo>
                  <a:lnTo>
                    <a:pt x="12" y="15"/>
                  </a:lnTo>
                  <a:cubicBezTo>
                    <a:pt x="11" y="15"/>
                    <a:pt x="10" y="17"/>
                    <a:pt x="10" y="21"/>
                  </a:cubicBezTo>
                  <a:lnTo>
                    <a:pt x="10" y="21"/>
                  </a:lnTo>
                  <a:cubicBezTo>
                    <a:pt x="8" y="18"/>
                    <a:pt x="7" y="14"/>
                    <a:pt x="4" y="10"/>
                  </a:cubicBezTo>
                  <a:close/>
                  <a:moveTo>
                    <a:pt x="10" y="29"/>
                  </a:moveTo>
                  <a:cubicBezTo>
                    <a:pt x="10" y="35"/>
                    <a:pt x="11" y="46"/>
                    <a:pt x="12" y="60"/>
                  </a:cubicBezTo>
                  <a:cubicBezTo>
                    <a:pt x="12" y="53"/>
                    <a:pt x="12" y="42"/>
                    <a:pt x="10" y="2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46"/>
            <p:cNvSpPr/>
            <p:nvPr/>
          </p:nvSpPr>
          <p:spPr>
            <a:xfrm>
              <a:off x="2849750" y="2165575"/>
              <a:ext cx="3000" cy="2400"/>
            </a:xfrm>
            <a:custGeom>
              <a:avLst/>
              <a:gdLst/>
              <a:ahLst/>
              <a:cxnLst/>
              <a:rect l="l" t="t" r="r" b="b"/>
              <a:pathLst>
                <a:path w="120" h="96" extrusionOk="0">
                  <a:moveTo>
                    <a:pt x="0" y="0"/>
                  </a:moveTo>
                  <a:cubicBezTo>
                    <a:pt x="48" y="24"/>
                    <a:pt x="48" y="48"/>
                    <a:pt x="72" y="96"/>
                  </a:cubicBezTo>
                  <a:cubicBezTo>
                    <a:pt x="79" y="82"/>
                    <a:pt x="86" y="76"/>
                    <a:pt x="95" y="76"/>
                  </a:cubicBezTo>
                  <a:cubicBezTo>
                    <a:pt x="102" y="76"/>
                    <a:pt x="110" y="79"/>
                    <a:pt x="120" y="84"/>
                  </a:cubicBezTo>
                  <a:cubicBezTo>
                    <a:pt x="36" y="0"/>
                    <a:pt x="60" y="2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46"/>
            <p:cNvSpPr/>
            <p:nvPr/>
          </p:nvSpPr>
          <p:spPr>
            <a:xfrm>
              <a:off x="2849450" y="2169450"/>
              <a:ext cx="325" cy="25"/>
            </a:xfrm>
            <a:custGeom>
              <a:avLst/>
              <a:gdLst/>
              <a:ahLst/>
              <a:cxnLst/>
              <a:rect l="l" t="t" r="r" b="b"/>
              <a:pathLst>
                <a:path w="13" h="1" extrusionOk="0">
                  <a:moveTo>
                    <a:pt x="1" y="0"/>
                  </a:moveTo>
                  <a:lnTo>
                    <a:pt x="1" y="0"/>
                  </a:lnTo>
                  <a:cubicBezTo>
                    <a:pt x="12" y="0"/>
                    <a:pt x="1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46"/>
            <p:cNvSpPr/>
            <p:nvPr/>
          </p:nvSpPr>
          <p:spPr>
            <a:xfrm>
              <a:off x="2846775" y="2175100"/>
              <a:ext cx="325" cy="25"/>
            </a:xfrm>
            <a:custGeom>
              <a:avLst/>
              <a:gdLst/>
              <a:ahLst/>
              <a:cxnLst/>
              <a:rect l="l" t="t" r="r" b="b"/>
              <a:pathLst>
                <a:path w="13" h="1" extrusionOk="0">
                  <a:moveTo>
                    <a:pt x="0" y="0"/>
                  </a:moveTo>
                  <a:cubicBezTo>
                    <a:pt x="12"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46"/>
            <p:cNvSpPr/>
            <p:nvPr/>
          </p:nvSpPr>
          <p:spPr>
            <a:xfrm>
              <a:off x="2847075" y="2172125"/>
              <a:ext cx="900" cy="325"/>
            </a:xfrm>
            <a:custGeom>
              <a:avLst/>
              <a:gdLst/>
              <a:ahLst/>
              <a:cxnLst/>
              <a:rect l="l" t="t" r="r" b="b"/>
              <a:pathLst>
                <a:path w="36" h="13" extrusionOk="0">
                  <a:moveTo>
                    <a:pt x="36" y="0"/>
                  </a:moveTo>
                  <a:cubicBezTo>
                    <a:pt x="24" y="0"/>
                    <a:pt x="0" y="12"/>
                    <a:pt x="12" y="12"/>
                  </a:cubicBezTo>
                  <a:cubicBezTo>
                    <a:pt x="12" y="12"/>
                    <a:pt x="24" y="12"/>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46"/>
            <p:cNvSpPr/>
            <p:nvPr/>
          </p:nvSpPr>
          <p:spPr>
            <a:xfrm>
              <a:off x="2849150" y="2169450"/>
              <a:ext cx="25" cy="25"/>
            </a:xfrm>
            <a:custGeom>
              <a:avLst/>
              <a:gdLst/>
              <a:ahLst/>
              <a:cxnLst/>
              <a:rect l="l" t="t" r="r" b="b"/>
              <a:pathLst>
                <a:path w="1" h="1" extrusionOk="0">
                  <a:moveTo>
                    <a:pt x="1" y="0"/>
                  </a:moveTo>
                  <a:lnTo>
                    <a:pt x="1" y="0"/>
                  </a:lnTo>
                  <a:cubicBezTo>
                    <a:pt x="1" y="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46"/>
            <p:cNvSpPr/>
            <p:nvPr/>
          </p:nvSpPr>
          <p:spPr>
            <a:xfrm>
              <a:off x="2845725" y="2175025"/>
              <a:ext cx="1000" cy="175"/>
            </a:xfrm>
            <a:custGeom>
              <a:avLst/>
              <a:gdLst/>
              <a:ahLst/>
              <a:cxnLst/>
              <a:rect l="l" t="t" r="r" b="b"/>
              <a:pathLst>
                <a:path w="40" h="7" extrusionOk="0">
                  <a:moveTo>
                    <a:pt x="6" y="0"/>
                  </a:moveTo>
                  <a:cubicBezTo>
                    <a:pt x="0" y="0"/>
                    <a:pt x="31" y="7"/>
                    <a:pt x="37" y="7"/>
                  </a:cubicBezTo>
                  <a:cubicBezTo>
                    <a:pt x="39" y="7"/>
                    <a:pt x="38" y="6"/>
                    <a:pt x="30" y="3"/>
                  </a:cubicBezTo>
                  <a:cubicBezTo>
                    <a:pt x="15" y="1"/>
                    <a:pt x="8"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46"/>
            <p:cNvSpPr/>
            <p:nvPr/>
          </p:nvSpPr>
          <p:spPr>
            <a:xfrm>
              <a:off x="2854800" y="2178125"/>
              <a:ext cx="1225" cy="975"/>
            </a:xfrm>
            <a:custGeom>
              <a:avLst/>
              <a:gdLst/>
              <a:ahLst/>
              <a:cxnLst/>
              <a:rect l="l" t="t" r="r" b="b"/>
              <a:pathLst>
                <a:path w="49" h="39" extrusionOk="0">
                  <a:moveTo>
                    <a:pt x="27" y="1"/>
                  </a:moveTo>
                  <a:cubicBezTo>
                    <a:pt x="19" y="1"/>
                    <a:pt x="18" y="12"/>
                    <a:pt x="8" y="26"/>
                  </a:cubicBezTo>
                  <a:lnTo>
                    <a:pt x="8" y="26"/>
                  </a:lnTo>
                  <a:cubicBezTo>
                    <a:pt x="5" y="26"/>
                    <a:pt x="1" y="29"/>
                    <a:pt x="1" y="34"/>
                  </a:cubicBezTo>
                  <a:cubicBezTo>
                    <a:pt x="10" y="37"/>
                    <a:pt x="18" y="39"/>
                    <a:pt x="25" y="39"/>
                  </a:cubicBezTo>
                  <a:cubicBezTo>
                    <a:pt x="42" y="39"/>
                    <a:pt x="48" y="28"/>
                    <a:pt x="48" y="10"/>
                  </a:cubicBezTo>
                  <a:cubicBezTo>
                    <a:pt x="38" y="3"/>
                    <a:pt x="32"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46"/>
            <p:cNvSpPr/>
            <p:nvPr/>
          </p:nvSpPr>
          <p:spPr>
            <a:xfrm>
              <a:off x="2856600" y="2115875"/>
              <a:ext cx="900" cy="400"/>
            </a:xfrm>
            <a:custGeom>
              <a:avLst/>
              <a:gdLst/>
              <a:ahLst/>
              <a:cxnLst/>
              <a:rect l="l" t="t" r="r" b="b"/>
              <a:pathLst>
                <a:path w="36" h="16" extrusionOk="0">
                  <a:moveTo>
                    <a:pt x="0" y="0"/>
                  </a:moveTo>
                  <a:cubicBezTo>
                    <a:pt x="0" y="12"/>
                    <a:pt x="6" y="15"/>
                    <a:pt x="14" y="15"/>
                  </a:cubicBezTo>
                  <a:cubicBezTo>
                    <a:pt x="21" y="15"/>
                    <a:pt x="30" y="12"/>
                    <a:pt x="36" y="12"/>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46"/>
            <p:cNvSpPr/>
            <p:nvPr/>
          </p:nvSpPr>
          <p:spPr>
            <a:xfrm>
              <a:off x="2838450" y="2190575"/>
              <a:ext cx="1500" cy="925"/>
            </a:xfrm>
            <a:custGeom>
              <a:avLst/>
              <a:gdLst/>
              <a:ahLst/>
              <a:cxnLst/>
              <a:rect l="l" t="t" r="r" b="b"/>
              <a:pathLst>
                <a:path w="60" h="37" extrusionOk="0">
                  <a:moveTo>
                    <a:pt x="36" y="1"/>
                  </a:moveTo>
                  <a:lnTo>
                    <a:pt x="36" y="1"/>
                  </a:lnTo>
                  <a:cubicBezTo>
                    <a:pt x="12" y="13"/>
                    <a:pt x="0" y="24"/>
                    <a:pt x="0" y="36"/>
                  </a:cubicBezTo>
                  <a:cubicBezTo>
                    <a:pt x="24" y="24"/>
                    <a:pt x="60" y="24"/>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46"/>
            <p:cNvSpPr/>
            <p:nvPr/>
          </p:nvSpPr>
          <p:spPr>
            <a:xfrm>
              <a:off x="2837850" y="2191275"/>
              <a:ext cx="775" cy="725"/>
            </a:xfrm>
            <a:custGeom>
              <a:avLst/>
              <a:gdLst/>
              <a:ahLst/>
              <a:cxnLst/>
              <a:rect l="l" t="t" r="r" b="b"/>
              <a:pathLst>
                <a:path w="31" h="29" extrusionOk="0">
                  <a:moveTo>
                    <a:pt x="12" y="0"/>
                  </a:moveTo>
                  <a:cubicBezTo>
                    <a:pt x="8" y="0"/>
                    <a:pt x="3" y="5"/>
                    <a:pt x="0" y="20"/>
                  </a:cubicBezTo>
                  <a:cubicBezTo>
                    <a:pt x="8" y="26"/>
                    <a:pt x="14" y="29"/>
                    <a:pt x="18" y="29"/>
                  </a:cubicBezTo>
                  <a:cubicBezTo>
                    <a:pt x="31" y="29"/>
                    <a:pt x="22"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46"/>
            <p:cNvSpPr/>
            <p:nvPr/>
          </p:nvSpPr>
          <p:spPr>
            <a:xfrm>
              <a:off x="2846575" y="2196850"/>
              <a:ext cx="650" cy="600"/>
            </a:xfrm>
            <a:custGeom>
              <a:avLst/>
              <a:gdLst/>
              <a:ahLst/>
              <a:cxnLst/>
              <a:rect l="l" t="t" r="r" b="b"/>
              <a:pathLst>
                <a:path w="26" h="24" extrusionOk="0">
                  <a:moveTo>
                    <a:pt x="13" y="1"/>
                  </a:moveTo>
                  <a:cubicBezTo>
                    <a:pt x="6" y="1"/>
                    <a:pt x="1" y="10"/>
                    <a:pt x="20" y="23"/>
                  </a:cubicBezTo>
                  <a:cubicBezTo>
                    <a:pt x="26" y="7"/>
                    <a:pt x="19"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46"/>
            <p:cNvSpPr/>
            <p:nvPr/>
          </p:nvSpPr>
          <p:spPr>
            <a:xfrm>
              <a:off x="2843500" y="2191175"/>
              <a:ext cx="325" cy="325"/>
            </a:xfrm>
            <a:custGeom>
              <a:avLst/>
              <a:gdLst/>
              <a:ahLst/>
              <a:cxnLst/>
              <a:rect l="l" t="t" r="r" b="b"/>
              <a:pathLst>
                <a:path w="13" h="13" extrusionOk="0">
                  <a:moveTo>
                    <a:pt x="12" y="0"/>
                  </a:moveTo>
                  <a:cubicBezTo>
                    <a:pt x="0" y="0"/>
                    <a:pt x="12" y="0"/>
                    <a:pt x="12" y="12"/>
                  </a:cubicBezTo>
                  <a:lnTo>
                    <a:pt x="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46"/>
            <p:cNvSpPr/>
            <p:nvPr/>
          </p:nvSpPr>
          <p:spPr>
            <a:xfrm>
              <a:off x="2843200" y="2181050"/>
              <a:ext cx="25" cy="325"/>
            </a:xfrm>
            <a:custGeom>
              <a:avLst/>
              <a:gdLst/>
              <a:ahLst/>
              <a:cxnLst/>
              <a:rect l="l" t="t" r="r" b="b"/>
              <a:pathLst>
                <a:path w="1" h="13" extrusionOk="0">
                  <a:moveTo>
                    <a:pt x="1" y="13"/>
                  </a:moveTo>
                  <a:cubicBezTo>
                    <a:pt x="1" y="13"/>
                    <a:pt x="1" y="13"/>
                    <a:pt x="1" y="13"/>
                  </a:cubicBezTo>
                  <a:cubicBezTo>
                    <a:pt x="1" y="1"/>
                    <a:pt x="1" y="1"/>
                    <a:pt x="1"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46"/>
            <p:cNvSpPr/>
            <p:nvPr/>
          </p:nvSpPr>
          <p:spPr>
            <a:xfrm>
              <a:off x="2842300" y="2181950"/>
              <a:ext cx="625" cy="625"/>
            </a:xfrm>
            <a:custGeom>
              <a:avLst/>
              <a:gdLst/>
              <a:ahLst/>
              <a:cxnLst/>
              <a:rect l="l" t="t" r="r" b="b"/>
              <a:pathLst>
                <a:path w="25" h="25" extrusionOk="0">
                  <a:moveTo>
                    <a:pt x="25" y="0"/>
                  </a:moveTo>
                  <a:cubicBezTo>
                    <a:pt x="25" y="0"/>
                    <a:pt x="1" y="24"/>
                    <a:pt x="25" y="0"/>
                  </a:cubicBezTo>
                  <a:cubicBezTo>
                    <a:pt x="25" y="0"/>
                    <a:pt x="25"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46"/>
            <p:cNvSpPr/>
            <p:nvPr/>
          </p:nvSpPr>
          <p:spPr>
            <a:xfrm>
              <a:off x="2860200" y="2092525"/>
              <a:ext cx="300" cy="450"/>
            </a:xfrm>
            <a:custGeom>
              <a:avLst/>
              <a:gdLst/>
              <a:ahLst/>
              <a:cxnLst/>
              <a:rect l="l" t="t" r="r" b="b"/>
              <a:pathLst>
                <a:path w="12" h="18" extrusionOk="0">
                  <a:moveTo>
                    <a:pt x="4" y="1"/>
                  </a:moveTo>
                  <a:cubicBezTo>
                    <a:pt x="0" y="1"/>
                    <a:pt x="3" y="9"/>
                    <a:pt x="11" y="17"/>
                  </a:cubicBezTo>
                  <a:cubicBezTo>
                    <a:pt x="11" y="5"/>
                    <a:pt x="11" y="5"/>
                    <a:pt x="11" y="5"/>
                  </a:cubicBezTo>
                  <a:cubicBezTo>
                    <a:pt x="8" y="2"/>
                    <a:pt x="5"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46"/>
            <p:cNvSpPr/>
            <p:nvPr/>
          </p:nvSpPr>
          <p:spPr>
            <a:xfrm>
              <a:off x="2850350" y="2166775"/>
              <a:ext cx="325" cy="325"/>
            </a:xfrm>
            <a:custGeom>
              <a:avLst/>
              <a:gdLst/>
              <a:ahLst/>
              <a:cxnLst/>
              <a:rect l="l" t="t" r="r" b="b"/>
              <a:pathLst>
                <a:path w="13" h="13" extrusionOk="0">
                  <a:moveTo>
                    <a:pt x="0" y="0"/>
                  </a:moveTo>
                  <a:cubicBezTo>
                    <a:pt x="12" y="12"/>
                    <a:pt x="12" y="1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46"/>
            <p:cNvSpPr/>
            <p:nvPr/>
          </p:nvSpPr>
          <p:spPr>
            <a:xfrm>
              <a:off x="2858075" y="2151150"/>
              <a:ext cx="625" cy="150"/>
            </a:xfrm>
            <a:custGeom>
              <a:avLst/>
              <a:gdLst/>
              <a:ahLst/>
              <a:cxnLst/>
              <a:rect l="l" t="t" r="r" b="b"/>
              <a:pathLst>
                <a:path w="25" h="6" extrusionOk="0">
                  <a:moveTo>
                    <a:pt x="10" y="1"/>
                  </a:moveTo>
                  <a:cubicBezTo>
                    <a:pt x="7" y="1"/>
                    <a:pt x="5" y="2"/>
                    <a:pt x="1" y="6"/>
                  </a:cubicBezTo>
                  <a:lnTo>
                    <a:pt x="25" y="6"/>
                  </a:lnTo>
                  <a:cubicBezTo>
                    <a:pt x="17" y="6"/>
                    <a:pt x="14"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46"/>
            <p:cNvSpPr/>
            <p:nvPr/>
          </p:nvSpPr>
          <p:spPr>
            <a:xfrm>
              <a:off x="2857200" y="2116175"/>
              <a:ext cx="600" cy="25"/>
            </a:xfrm>
            <a:custGeom>
              <a:avLst/>
              <a:gdLst/>
              <a:ahLst/>
              <a:cxnLst/>
              <a:rect l="l" t="t" r="r" b="b"/>
              <a:pathLst>
                <a:path w="24" h="1" extrusionOk="0">
                  <a:moveTo>
                    <a:pt x="24" y="0"/>
                  </a:moveTo>
                  <a:cubicBezTo>
                    <a:pt x="24" y="0"/>
                    <a:pt x="0"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46"/>
            <p:cNvSpPr/>
            <p:nvPr/>
          </p:nvSpPr>
          <p:spPr>
            <a:xfrm>
              <a:off x="2843800" y="2178675"/>
              <a:ext cx="625" cy="1500"/>
            </a:xfrm>
            <a:custGeom>
              <a:avLst/>
              <a:gdLst/>
              <a:ahLst/>
              <a:cxnLst/>
              <a:rect l="l" t="t" r="r" b="b"/>
              <a:pathLst>
                <a:path w="25" h="60" extrusionOk="0">
                  <a:moveTo>
                    <a:pt x="12" y="0"/>
                  </a:moveTo>
                  <a:cubicBezTo>
                    <a:pt x="24" y="60"/>
                    <a:pt x="12" y="0"/>
                    <a:pt x="12" y="0"/>
                  </a:cubicBezTo>
                  <a:cubicBezTo>
                    <a:pt x="12" y="0"/>
                    <a:pt x="0"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46"/>
            <p:cNvSpPr/>
            <p:nvPr/>
          </p:nvSpPr>
          <p:spPr>
            <a:xfrm>
              <a:off x="2845500" y="2173325"/>
              <a:ext cx="2775" cy="1525"/>
            </a:xfrm>
            <a:custGeom>
              <a:avLst/>
              <a:gdLst/>
              <a:ahLst/>
              <a:cxnLst/>
              <a:rect l="l" t="t" r="r" b="b"/>
              <a:pathLst>
                <a:path w="111" h="61" extrusionOk="0">
                  <a:moveTo>
                    <a:pt x="28" y="0"/>
                  </a:moveTo>
                  <a:cubicBezTo>
                    <a:pt x="1" y="27"/>
                    <a:pt x="48" y="60"/>
                    <a:pt x="68" y="60"/>
                  </a:cubicBezTo>
                  <a:cubicBezTo>
                    <a:pt x="74" y="60"/>
                    <a:pt x="78" y="57"/>
                    <a:pt x="75" y="48"/>
                  </a:cubicBezTo>
                  <a:cubicBezTo>
                    <a:pt x="63" y="12"/>
                    <a:pt x="111" y="24"/>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46"/>
            <p:cNvSpPr/>
            <p:nvPr/>
          </p:nvSpPr>
          <p:spPr>
            <a:xfrm>
              <a:off x="2856450" y="2137900"/>
              <a:ext cx="475" cy="575"/>
            </a:xfrm>
            <a:custGeom>
              <a:avLst/>
              <a:gdLst/>
              <a:ahLst/>
              <a:cxnLst/>
              <a:rect l="l" t="t" r="r" b="b"/>
              <a:pathLst>
                <a:path w="19" h="23" extrusionOk="0">
                  <a:moveTo>
                    <a:pt x="18" y="0"/>
                  </a:moveTo>
                  <a:lnTo>
                    <a:pt x="18" y="0"/>
                  </a:lnTo>
                  <a:cubicBezTo>
                    <a:pt x="2" y="16"/>
                    <a:pt x="1" y="23"/>
                    <a:pt x="4" y="23"/>
                  </a:cubicBezTo>
                  <a:cubicBezTo>
                    <a:pt x="7" y="23"/>
                    <a:pt x="18" y="13"/>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46"/>
            <p:cNvSpPr/>
            <p:nvPr/>
          </p:nvSpPr>
          <p:spPr>
            <a:xfrm>
              <a:off x="2857200" y="2129225"/>
              <a:ext cx="850" cy="350"/>
            </a:xfrm>
            <a:custGeom>
              <a:avLst/>
              <a:gdLst/>
              <a:ahLst/>
              <a:cxnLst/>
              <a:rect l="l" t="t" r="r" b="b"/>
              <a:pathLst>
                <a:path w="34" h="14" extrusionOk="0">
                  <a:moveTo>
                    <a:pt x="31" y="0"/>
                  </a:moveTo>
                  <a:cubicBezTo>
                    <a:pt x="30" y="0"/>
                    <a:pt x="20" y="4"/>
                    <a:pt x="0" y="14"/>
                  </a:cubicBezTo>
                  <a:cubicBezTo>
                    <a:pt x="21" y="7"/>
                    <a:pt x="33"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46"/>
            <p:cNvSpPr/>
            <p:nvPr/>
          </p:nvSpPr>
          <p:spPr>
            <a:xfrm>
              <a:off x="2855700" y="2121750"/>
              <a:ext cx="975" cy="975"/>
            </a:xfrm>
            <a:custGeom>
              <a:avLst/>
              <a:gdLst/>
              <a:ahLst/>
              <a:cxnLst/>
              <a:rect l="l" t="t" r="r" b="b"/>
              <a:pathLst>
                <a:path w="39" h="39" extrusionOk="0">
                  <a:moveTo>
                    <a:pt x="22" y="0"/>
                  </a:moveTo>
                  <a:cubicBezTo>
                    <a:pt x="18" y="0"/>
                    <a:pt x="11" y="1"/>
                    <a:pt x="1" y="3"/>
                  </a:cubicBezTo>
                  <a:cubicBezTo>
                    <a:pt x="1" y="12"/>
                    <a:pt x="8" y="22"/>
                    <a:pt x="11" y="31"/>
                  </a:cubicBezTo>
                  <a:lnTo>
                    <a:pt x="11" y="31"/>
                  </a:lnTo>
                  <a:cubicBezTo>
                    <a:pt x="12" y="14"/>
                    <a:pt x="38" y="0"/>
                    <a:pt x="22" y="0"/>
                  </a:cubicBezTo>
                  <a:close/>
                  <a:moveTo>
                    <a:pt x="11" y="31"/>
                  </a:moveTo>
                  <a:cubicBezTo>
                    <a:pt x="11" y="34"/>
                    <a:pt x="11" y="36"/>
                    <a:pt x="12" y="39"/>
                  </a:cubicBezTo>
                  <a:cubicBezTo>
                    <a:pt x="12" y="36"/>
                    <a:pt x="12" y="34"/>
                    <a:pt x="11" y="3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46"/>
            <p:cNvSpPr/>
            <p:nvPr/>
          </p:nvSpPr>
          <p:spPr>
            <a:xfrm>
              <a:off x="2880400" y="2192650"/>
              <a:ext cx="1225" cy="325"/>
            </a:xfrm>
            <a:custGeom>
              <a:avLst/>
              <a:gdLst/>
              <a:ahLst/>
              <a:cxnLst/>
              <a:rect l="l" t="t" r="r" b="b"/>
              <a:pathLst>
                <a:path w="49" h="13" extrusionOk="0">
                  <a:moveTo>
                    <a:pt x="48" y="1"/>
                  </a:moveTo>
                  <a:cubicBezTo>
                    <a:pt x="36" y="1"/>
                    <a:pt x="1" y="13"/>
                    <a:pt x="13" y="13"/>
                  </a:cubicBezTo>
                  <a:cubicBezTo>
                    <a:pt x="13" y="13"/>
                    <a:pt x="36"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46"/>
            <p:cNvSpPr/>
            <p:nvPr/>
          </p:nvSpPr>
          <p:spPr>
            <a:xfrm>
              <a:off x="2877800" y="2191175"/>
              <a:ext cx="750" cy="475"/>
            </a:xfrm>
            <a:custGeom>
              <a:avLst/>
              <a:gdLst/>
              <a:ahLst/>
              <a:cxnLst/>
              <a:rect l="l" t="t" r="r" b="b"/>
              <a:pathLst>
                <a:path w="30" h="19" extrusionOk="0">
                  <a:moveTo>
                    <a:pt x="1" y="1"/>
                  </a:moveTo>
                  <a:cubicBezTo>
                    <a:pt x="1" y="1"/>
                    <a:pt x="29" y="18"/>
                    <a:pt x="30" y="18"/>
                  </a:cubicBezTo>
                  <a:cubicBezTo>
                    <a:pt x="30" y="18"/>
                    <a:pt x="28" y="17"/>
                    <a:pt x="21" y="12"/>
                  </a:cubicBezTo>
                  <a:cubicBezTo>
                    <a:pt x="7" y="4"/>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46"/>
            <p:cNvSpPr/>
            <p:nvPr/>
          </p:nvSpPr>
          <p:spPr>
            <a:xfrm>
              <a:off x="2876825" y="2189375"/>
              <a:ext cx="925" cy="1525"/>
            </a:xfrm>
            <a:custGeom>
              <a:avLst/>
              <a:gdLst/>
              <a:ahLst/>
              <a:cxnLst/>
              <a:rect l="l" t="t" r="r" b="b"/>
              <a:pathLst>
                <a:path w="37" h="61" extrusionOk="0">
                  <a:moveTo>
                    <a:pt x="37" y="1"/>
                  </a:moveTo>
                  <a:cubicBezTo>
                    <a:pt x="1" y="25"/>
                    <a:pt x="37" y="37"/>
                    <a:pt x="25" y="61"/>
                  </a:cubicBezTo>
                  <a:cubicBezTo>
                    <a:pt x="37" y="37"/>
                    <a:pt x="25" y="13"/>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46"/>
            <p:cNvSpPr/>
            <p:nvPr/>
          </p:nvSpPr>
          <p:spPr>
            <a:xfrm>
              <a:off x="2879725" y="2187250"/>
              <a:ext cx="575" cy="375"/>
            </a:xfrm>
            <a:custGeom>
              <a:avLst/>
              <a:gdLst/>
              <a:ahLst/>
              <a:cxnLst/>
              <a:rect l="l" t="t" r="r" b="b"/>
              <a:pathLst>
                <a:path w="23" h="15" extrusionOk="0">
                  <a:moveTo>
                    <a:pt x="4" y="1"/>
                  </a:moveTo>
                  <a:cubicBezTo>
                    <a:pt x="1" y="1"/>
                    <a:pt x="1" y="4"/>
                    <a:pt x="16" y="15"/>
                  </a:cubicBezTo>
                  <a:cubicBezTo>
                    <a:pt x="23" y="8"/>
                    <a:pt x="10"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46"/>
            <p:cNvSpPr/>
            <p:nvPr/>
          </p:nvSpPr>
          <p:spPr>
            <a:xfrm>
              <a:off x="2880100" y="2187225"/>
              <a:ext cx="200" cy="200"/>
            </a:xfrm>
            <a:custGeom>
              <a:avLst/>
              <a:gdLst/>
              <a:ahLst/>
              <a:cxnLst/>
              <a:rect l="l" t="t" r="r" b="b"/>
              <a:pathLst>
                <a:path w="8" h="8" extrusionOk="0">
                  <a:moveTo>
                    <a:pt x="6" y="0"/>
                  </a:moveTo>
                  <a:lnTo>
                    <a:pt x="6" y="0"/>
                  </a:lnTo>
                  <a:cubicBezTo>
                    <a:pt x="5" y="0"/>
                    <a:pt x="3" y="1"/>
                    <a:pt x="1" y="4"/>
                  </a:cubicBezTo>
                  <a:cubicBezTo>
                    <a:pt x="1" y="6"/>
                    <a:pt x="1" y="7"/>
                    <a:pt x="2" y="7"/>
                  </a:cubicBezTo>
                  <a:cubicBezTo>
                    <a:pt x="4" y="7"/>
                    <a:pt x="8"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46"/>
            <p:cNvSpPr/>
            <p:nvPr/>
          </p:nvSpPr>
          <p:spPr>
            <a:xfrm>
              <a:off x="2879525" y="2186100"/>
              <a:ext cx="1025" cy="625"/>
            </a:xfrm>
            <a:custGeom>
              <a:avLst/>
              <a:gdLst/>
              <a:ahLst/>
              <a:cxnLst/>
              <a:rect l="l" t="t" r="r" b="b"/>
              <a:pathLst>
                <a:path w="41" h="25" extrusionOk="0">
                  <a:moveTo>
                    <a:pt x="34" y="1"/>
                  </a:moveTo>
                  <a:cubicBezTo>
                    <a:pt x="29" y="1"/>
                    <a:pt x="18" y="7"/>
                    <a:pt x="0" y="25"/>
                  </a:cubicBezTo>
                  <a:cubicBezTo>
                    <a:pt x="30" y="17"/>
                    <a:pt x="41"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46"/>
            <p:cNvSpPr/>
            <p:nvPr/>
          </p:nvSpPr>
          <p:spPr>
            <a:xfrm>
              <a:off x="2878625" y="2186700"/>
              <a:ext cx="325" cy="25"/>
            </a:xfrm>
            <a:custGeom>
              <a:avLst/>
              <a:gdLst/>
              <a:ahLst/>
              <a:cxnLst/>
              <a:rect l="l" t="t" r="r" b="b"/>
              <a:pathLst>
                <a:path w="13" h="1" extrusionOk="0">
                  <a:moveTo>
                    <a:pt x="0" y="1"/>
                  </a:moveTo>
                  <a:lnTo>
                    <a:pt x="0" y="1"/>
                  </a:lnTo>
                  <a:cubicBezTo>
                    <a:pt x="12" y="1"/>
                    <a:pt x="12"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46"/>
            <p:cNvSpPr/>
            <p:nvPr/>
          </p:nvSpPr>
          <p:spPr>
            <a:xfrm>
              <a:off x="2878500" y="2186925"/>
              <a:ext cx="700" cy="200"/>
            </a:xfrm>
            <a:custGeom>
              <a:avLst/>
              <a:gdLst/>
              <a:ahLst/>
              <a:cxnLst/>
              <a:rect l="l" t="t" r="r" b="b"/>
              <a:pathLst>
                <a:path w="28" h="8" extrusionOk="0">
                  <a:moveTo>
                    <a:pt x="26" y="0"/>
                  </a:moveTo>
                  <a:cubicBezTo>
                    <a:pt x="24" y="0"/>
                    <a:pt x="0" y="7"/>
                    <a:pt x="2" y="7"/>
                  </a:cubicBezTo>
                  <a:cubicBezTo>
                    <a:pt x="3" y="7"/>
                    <a:pt x="7" y="6"/>
                    <a:pt x="17" y="4"/>
                  </a:cubicBezTo>
                  <a:cubicBezTo>
                    <a:pt x="25" y="1"/>
                    <a:pt x="27"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46"/>
            <p:cNvSpPr/>
            <p:nvPr/>
          </p:nvSpPr>
          <p:spPr>
            <a:xfrm>
              <a:off x="2878325" y="2187300"/>
              <a:ext cx="1125" cy="575"/>
            </a:xfrm>
            <a:custGeom>
              <a:avLst/>
              <a:gdLst/>
              <a:ahLst/>
              <a:cxnLst/>
              <a:rect l="l" t="t" r="r" b="b"/>
              <a:pathLst>
                <a:path w="45" h="23" extrusionOk="0">
                  <a:moveTo>
                    <a:pt x="36" y="1"/>
                  </a:moveTo>
                  <a:cubicBezTo>
                    <a:pt x="24" y="1"/>
                    <a:pt x="12" y="13"/>
                    <a:pt x="0" y="13"/>
                  </a:cubicBezTo>
                  <a:cubicBezTo>
                    <a:pt x="4" y="20"/>
                    <a:pt x="10" y="23"/>
                    <a:pt x="16" y="23"/>
                  </a:cubicBezTo>
                  <a:cubicBezTo>
                    <a:pt x="30" y="23"/>
                    <a:pt x="44" y="9"/>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46"/>
            <p:cNvSpPr/>
            <p:nvPr/>
          </p:nvSpPr>
          <p:spPr>
            <a:xfrm>
              <a:off x="2876250" y="2189925"/>
              <a:ext cx="200" cy="425"/>
            </a:xfrm>
            <a:custGeom>
              <a:avLst/>
              <a:gdLst/>
              <a:ahLst/>
              <a:cxnLst/>
              <a:rect l="l" t="t" r="r" b="b"/>
              <a:pathLst>
                <a:path w="8" h="17" extrusionOk="0">
                  <a:moveTo>
                    <a:pt x="3" y="1"/>
                  </a:moveTo>
                  <a:cubicBezTo>
                    <a:pt x="3" y="1"/>
                    <a:pt x="1" y="1"/>
                    <a:pt x="0" y="3"/>
                  </a:cubicBezTo>
                  <a:cubicBezTo>
                    <a:pt x="0" y="13"/>
                    <a:pt x="1" y="16"/>
                    <a:pt x="2" y="16"/>
                  </a:cubicBezTo>
                  <a:cubicBezTo>
                    <a:pt x="4" y="16"/>
                    <a:pt x="7"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46"/>
            <p:cNvSpPr/>
            <p:nvPr/>
          </p:nvSpPr>
          <p:spPr>
            <a:xfrm>
              <a:off x="2878800" y="2184475"/>
              <a:ext cx="850" cy="950"/>
            </a:xfrm>
            <a:custGeom>
              <a:avLst/>
              <a:gdLst/>
              <a:ahLst/>
              <a:cxnLst/>
              <a:rect l="l" t="t" r="r" b="b"/>
              <a:pathLst>
                <a:path w="34" h="38" extrusionOk="0">
                  <a:moveTo>
                    <a:pt x="32" y="0"/>
                  </a:moveTo>
                  <a:lnTo>
                    <a:pt x="32" y="0"/>
                  </a:lnTo>
                  <a:cubicBezTo>
                    <a:pt x="32" y="0"/>
                    <a:pt x="25" y="8"/>
                    <a:pt x="5" y="30"/>
                  </a:cubicBezTo>
                  <a:cubicBezTo>
                    <a:pt x="2" y="35"/>
                    <a:pt x="1" y="37"/>
                    <a:pt x="1" y="37"/>
                  </a:cubicBezTo>
                  <a:cubicBezTo>
                    <a:pt x="3" y="37"/>
                    <a:pt x="34"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46"/>
            <p:cNvSpPr/>
            <p:nvPr/>
          </p:nvSpPr>
          <p:spPr>
            <a:xfrm>
              <a:off x="2878025" y="2184925"/>
              <a:ext cx="625" cy="325"/>
            </a:xfrm>
            <a:custGeom>
              <a:avLst/>
              <a:gdLst/>
              <a:ahLst/>
              <a:cxnLst/>
              <a:rect l="l" t="t" r="r" b="b"/>
              <a:pathLst>
                <a:path w="25" h="13" extrusionOk="0">
                  <a:moveTo>
                    <a:pt x="1" y="0"/>
                  </a:moveTo>
                  <a:cubicBezTo>
                    <a:pt x="1" y="12"/>
                    <a:pt x="12" y="12"/>
                    <a:pt x="24" y="12"/>
                  </a:cubicBez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46"/>
            <p:cNvSpPr/>
            <p:nvPr/>
          </p:nvSpPr>
          <p:spPr>
            <a:xfrm>
              <a:off x="2877125" y="2187000"/>
              <a:ext cx="1225" cy="325"/>
            </a:xfrm>
            <a:custGeom>
              <a:avLst/>
              <a:gdLst/>
              <a:ahLst/>
              <a:cxnLst/>
              <a:rect l="l" t="t" r="r" b="b"/>
              <a:pathLst>
                <a:path w="49" h="13" extrusionOk="0">
                  <a:moveTo>
                    <a:pt x="1" y="1"/>
                  </a:moveTo>
                  <a:cubicBezTo>
                    <a:pt x="48" y="13"/>
                    <a:pt x="48" y="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46"/>
            <p:cNvSpPr/>
            <p:nvPr/>
          </p:nvSpPr>
          <p:spPr>
            <a:xfrm>
              <a:off x="2878925" y="2183425"/>
              <a:ext cx="1200" cy="25"/>
            </a:xfrm>
            <a:custGeom>
              <a:avLst/>
              <a:gdLst/>
              <a:ahLst/>
              <a:cxnLst/>
              <a:rect l="l" t="t" r="r" b="b"/>
              <a:pathLst>
                <a:path w="48" h="1" extrusionOk="0">
                  <a:moveTo>
                    <a:pt x="0" y="1"/>
                  </a:moveTo>
                  <a:cubicBezTo>
                    <a:pt x="48" y="1"/>
                    <a:pt x="48"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46"/>
            <p:cNvSpPr/>
            <p:nvPr/>
          </p:nvSpPr>
          <p:spPr>
            <a:xfrm>
              <a:off x="2878925" y="2182075"/>
              <a:ext cx="1275" cy="500"/>
            </a:xfrm>
            <a:custGeom>
              <a:avLst/>
              <a:gdLst/>
              <a:ahLst/>
              <a:cxnLst/>
              <a:rect l="l" t="t" r="r" b="b"/>
              <a:pathLst>
                <a:path w="51" h="20" extrusionOk="0">
                  <a:moveTo>
                    <a:pt x="34" y="0"/>
                  </a:moveTo>
                  <a:cubicBezTo>
                    <a:pt x="24" y="0"/>
                    <a:pt x="10" y="5"/>
                    <a:pt x="0" y="19"/>
                  </a:cubicBezTo>
                  <a:cubicBezTo>
                    <a:pt x="7" y="19"/>
                    <a:pt x="11" y="18"/>
                    <a:pt x="13" y="17"/>
                  </a:cubicBezTo>
                  <a:lnTo>
                    <a:pt x="13" y="17"/>
                  </a:lnTo>
                  <a:cubicBezTo>
                    <a:pt x="50" y="10"/>
                    <a:pt x="47"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46"/>
            <p:cNvSpPr/>
            <p:nvPr/>
          </p:nvSpPr>
          <p:spPr>
            <a:xfrm>
              <a:off x="2878025" y="2183925"/>
              <a:ext cx="825" cy="425"/>
            </a:xfrm>
            <a:custGeom>
              <a:avLst/>
              <a:gdLst/>
              <a:ahLst/>
              <a:cxnLst/>
              <a:rect l="l" t="t" r="r" b="b"/>
              <a:pathLst>
                <a:path w="33" h="17" extrusionOk="0">
                  <a:moveTo>
                    <a:pt x="30" y="1"/>
                  </a:moveTo>
                  <a:cubicBezTo>
                    <a:pt x="28" y="1"/>
                    <a:pt x="20" y="5"/>
                    <a:pt x="1" y="17"/>
                  </a:cubicBezTo>
                  <a:cubicBezTo>
                    <a:pt x="8" y="17"/>
                    <a:pt x="32"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46"/>
            <p:cNvSpPr/>
            <p:nvPr/>
          </p:nvSpPr>
          <p:spPr>
            <a:xfrm>
              <a:off x="2877725" y="2183725"/>
              <a:ext cx="325" cy="625"/>
            </a:xfrm>
            <a:custGeom>
              <a:avLst/>
              <a:gdLst/>
              <a:ahLst/>
              <a:cxnLst/>
              <a:rect l="l" t="t" r="r" b="b"/>
              <a:pathLst>
                <a:path w="13" h="25" extrusionOk="0">
                  <a:moveTo>
                    <a:pt x="13" y="25"/>
                  </a:moveTo>
                  <a:cubicBezTo>
                    <a:pt x="13" y="25"/>
                    <a:pt x="1" y="1"/>
                    <a:pt x="13" y="25"/>
                  </a:cubicBezTo>
                  <a:cubicBezTo>
                    <a:pt x="13" y="25"/>
                    <a:pt x="13" y="13"/>
                    <a:pt x="13"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46"/>
            <p:cNvSpPr/>
            <p:nvPr/>
          </p:nvSpPr>
          <p:spPr>
            <a:xfrm>
              <a:off x="2875950" y="2186075"/>
              <a:ext cx="1500" cy="650"/>
            </a:xfrm>
            <a:custGeom>
              <a:avLst/>
              <a:gdLst/>
              <a:ahLst/>
              <a:cxnLst/>
              <a:rect l="l" t="t" r="r" b="b"/>
              <a:pathLst>
                <a:path w="60" h="26" extrusionOk="0">
                  <a:moveTo>
                    <a:pt x="40" y="0"/>
                  </a:moveTo>
                  <a:cubicBezTo>
                    <a:pt x="29" y="0"/>
                    <a:pt x="14" y="4"/>
                    <a:pt x="0" y="26"/>
                  </a:cubicBezTo>
                  <a:cubicBezTo>
                    <a:pt x="24" y="14"/>
                    <a:pt x="36" y="2"/>
                    <a:pt x="60" y="2"/>
                  </a:cubicBezTo>
                  <a:cubicBezTo>
                    <a:pt x="55" y="2"/>
                    <a:pt x="48" y="0"/>
                    <a:pt x="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46"/>
            <p:cNvSpPr/>
            <p:nvPr/>
          </p:nvSpPr>
          <p:spPr>
            <a:xfrm>
              <a:off x="2876550" y="2185225"/>
              <a:ext cx="1200" cy="25"/>
            </a:xfrm>
            <a:custGeom>
              <a:avLst/>
              <a:gdLst/>
              <a:ahLst/>
              <a:cxnLst/>
              <a:rect l="l" t="t" r="r" b="b"/>
              <a:pathLst>
                <a:path w="48" h="1" extrusionOk="0">
                  <a:moveTo>
                    <a:pt x="48" y="0"/>
                  </a:moveTo>
                  <a:cubicBezTo>
                    <a:pt x="12" y="0"/>
                    <a:pt x="0" y="0"/>
                    <a:pt x="48" y="0"/>
                  </a:cubicBezTo>
                  <a:cubicBezTo>
                    <a:pt x="48" y="0"/>
                    <a:pt x="36"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46"/>
            <p:cNvSpPr/>
            <p:nvPr/>
          </p:nvSpPr>
          <p:spPr>
            <a:xfrm>
              <a:off x="2876825" y="2184925"/>
              <a:ext cx="625" cy="25"/>
            </a:xfrm>
            <a:custGeom>
              <a:avLst/>
              <a:gdLst/>
              <a:ahLst/>
              <a:cxnLst/>
              <a:rect l="l" t="t" r="r" b="b"/>
              <a:pathLst>
                <a:path w="25" h="1" extrusionOk="0">
                  <a:moveTo>
                    <a:pt x="1" y="0"/>
                  </a:moveTo>
                  <a:cubicBezTo>
                    <a:pt x="13" y="0"/>
                    <a:pt x="2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46"/>
            <p:cNvSpPr/>
            <p:nvPr/>
          </p:nvSpPr>
          <p:spPr>
            <a:xfrm>
              <a:off x="2876250" y="2182850"/>
              <a:ext cx="1500" cy="25"/>
            </a:xfrm>
            <a:custGeom>
              <a:avLst/>
              <a:gdLst/>
              <a:ahLst/>
              <a:cxnLst/>
              <a:rect l="l" t="t" r="r" b="b"/>
              <a:pathLst>
                <a:path w="60" h="1" extrusionOk="0">
                  <a:moveTo>
                    <a:pt x="60" y="0"/>
                  </a:moveTo>
                  <a:cubicBezTo>
                    <a:pt x="0" y="0"/>
                    <a:pt x="60" y="0"/>
                    <a:pt x="60" y="0"/>
                  </a:cubicBezTo>
                  <a:cubicBezTo>
                    <a:pt x="48" y="0"/>
                    <a:pt x="60"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46"/>
            <p:cNvSpPr/>
            <p:nvPr/>
          </p:nvSpPr>
          <p:spPr>
            <a:xfrm>
              <a:off x="2877725" y="2183425"/>
              <a:ext cx="25" cy="325"/>
            </a:xfrm>
            <a:custGeom>
              <a:avLst/>
              <a:gdLst/>
              <a:ahLst/>
              <a:cxnLst/>
              <a:rect l="l" t="t" r="r" b="b"/>
              <a:pathLst>
                <a:path w="1" h="13" extrusionOk="0">
                  <a:moveTo>
                    <a:pt x="1" y="1"/>
                  </a:moveTo>
                  <a:lnTo>
                    <a:pt x="1" y="1"/>
                  </a:lnTo>
                  <a:cubicBezTo>
                    <a:pt x="1" y="13"/>
                    <a:pt x="1" y="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46"/>
            <p:cNvSpPr/>
            <p:nvPr/>
          </p:nvSpPr>
          <p:spPr>
            <a:xfrm>
              <a:off x="2876250" y="2180750"/>
              <a:ext cx="300" cy="325"/>
            </a:xfrm>
            <a:custGeom>
              <a:avLst/>
              <a:gdLst/>
              <a:ahLst/>
              <a:cxnLst/>
              <a:rect l="l" t="t" r="r" b="b"/>
              <a:pathLst>
                <a:path w="12" h="13" extrusionOk="0">
                  <a:moveTo>
                    <a:pt x="12" y="1"/>
                  </a:moveTo>
                  <a:cubicBezTo>
                    <a:pt x="0" y="13"/>
                    <a:pt x="12"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46"/>
            <p:cNvSpPr/>
            <p:nvPr/>
          </p:nvSpPr>
          <p:spPr>
            <a:xfrm>
              <a:off x="2876900" y="2183175"/>
              <a:ext cx="550" cy="275"/>
            </a:xfrm>
            <a:custGeom>
              <a:avLst/>
              <a:gdLst/>
              <a:ahLst/>
              <a:cxnLst/>
              <a:rect l="l" t="t" r="r" b="b"/>
              <a:pathLst>
                <a:path w="22" h="11" extrusionOk="0">
                  <a:moveTo>
                    <a:pt x="3" y="0"/>
                  </a:moveTo>
                  <a:cubicBezTo>
                    <a:pt x="1" y="0"/>
                    <a:pt x="14" y="11"/>
                    <a:pt x="22" y="11"/>
                  </a:cubicBezTo>
                  <a:cubicBezTo>
                    <a:pt x="10" y="3"/>
                    <a:pt x="5"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46"/>
            <p:cNvSpPr/>
            <p:nvPr/>
          </p:nvSpPr>
          <p:spPr>
            <a:xfrm>
              <a:off x="2877425" y="2181650"/>
              <a:ext cx="625" cy="325"/>
            </a:xfrm>
            <a:custGeom>
              <a:avLst/>
              <a:gdLst/>
              <a:ahLst/>
              <a:cxnLst/>
              <a:rect l="l" t="t" r="r" b="b"/>
              <a:pathLst>
                <a:path w="25" h="13" extrusionOk="0">
                  <a:moveTo>
                    <a:pt x="13" y="0"/>
                  </a:moveTo>
                  <a:cubicBezTo>
                    <a:pt x="13" y="0"/>
                    <a:pt x="1" y="12"/>
                    <a:pt x="1" y="12"/>
                  </a:cubicBezTo>
                  <a:cubicBezTo>
                    <a:pt x="13" y="12"/>
                    <a:pt x="25"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46"/>
            <p:cNvSpPr/>
            <p:nvPr/>
          </p:nvSpPr>
          <p:spPr>
            <a:xfrm>
              <a:off x="2878025" y="2183425"/>
              <a:ext cx="25" cy="25"/>
            </a:xfrm>
            <a:custGeom>
              <a:avLst/>
              <a:gdLst/>
              <a:ahLst/>
              <a:cxnLst/>
              <a:rect l="l" t="t" r="r" b="b"/>
              <a:pathLst>
                <a:path w="1" h="1" extrusionOk="0">
                  <a:moveTo>
                    <a:pt x="1" y="1"/>
                  </a:moveTo>
                  <a:lnTo>
                    <a:pt x="1" y="1"/>
                  </a:lnTo>
                  <a:cubicBezTo>
                    <a:pt x="1"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46"/>
            <p:cNvSpPr/>
            <p:nvPr/>
          </p:nvSpPr>
          <p:spPr>
            <a:xfrm>
              <a:off x="2877200" y="2183350"/>
              <a:ext cx="850" cy="200"/>
            </a:xfrm>
            <a:custGeom>
              <a:avLst/>
              <a:gdLst/>
              <a:ahLst/>
              <a:cxnLst/>
              <a:rect l="l" t="t" r="r" b="b"/>
              <a:pathLst>
                <a:path w="34" h="8" extrusionOk="0">
                  <a:moveTo>
                    <a:pt x="12" y="0"/>
                  </a:moveTo>
                  <a:cubicBezTo>
                    <a:pt x="0" y="0"/>
                    <a:pt x="7" y="7"/>
                    <a:pt x="19" y="7"/>
                  </a:cubicBezTo>
                  <a:cubicBezTo>
                    <a:pt x="23" y="7"/>
                    <a:pt x="29" y="6"/>
                    <a:pt x="34" y="4"/>
                  </a:cubicBezTo>
                  <a:cubicBezTo>
                    <a:pt x="23" y="1"/>
                    <a:pt x="17"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46"/>
            <p:cNvSpPr/>
            <p:nvPr/>
          </p:nvSpPr>
          <p:spPr>
            <a:xfrm>
              <a:off x="2871475" y="2180750"/>
              <a:ext cx="5075" cy="1525"/>
            </a:xfrm>
            <a:custGeom>
              <a:avLst/>
              <a:gdLst/>
              <a:ahLst/>
              <a:cxnLst/>
              <a:rect l="l" t="t" r="r" b="b"/>
              <a:pathLst>
                <a:path w="203" h="61" extrusionOk="0">
                  <a:moveTo>
                    <a:pt x="203" y="1"/>
                  </a:moveTo>
                  <a:lnTo>
                    <a:pt x="203" y="1"/>
                  </a:lnTo>
                  <a:cubicBezTo>
                    <a:pt x="199" y="4"/>
                    <a:pt x="195" y="7"/>
                    <a:pt x="190" y="10"/>
                  </a:cubicBezTo>
                  <a:lnTo>
                    <a:pt x="190" y="10"/>
                  </a:lnTo>
                  <a:cubicBezTo>
                    <a:pt x="192" y="9"/>
                    <a:pt x="193" y="8"/>
                    <a:pt x="194" y="7"/>
                  </a:cubicBezTo>
                  <a:lnTo>
                    <a:pt x="194" y="7"/>
                  </a:lnTo>
                  <a:cubicBezTo>
                    <a:pt x="182" y="16"/>
                    <a:pt x="179" y="20"/>
                    <a:pt x="179" y="20"/>
                  </a:cubicBezTo>
                  <a:cubicBezTo>
                    <a:pt x="180" y="20"/>
                    <a:pt x="196" y="8"/>
                    <a:pt x="203" y="1"/>
                  </a:cubicBezTo>
                  <a:lnTo>
                    <a:pt x="203" y="1"/>
                  </a:lnTo>
                  <a:cubicBezTo>
                    <a:pt x="203" y="1"/>
                    <a:pt x="203" y="1"/>
                    <a:pt x="203" y="1"/>
                  </a:cubicBezTo>
                  <a:close/>
                  <a:moveTo>
                    <a:pt x="190" y="10"/>
                  </a:moveTo>
                  <a:cubicBezTo>
                    <a:pt x="173" y="20"/>
                    <a:pt x="142" y="35"/>
                    <a:pt x="119" y="43"/>
                  </a:cubicBezTo>
                  <a:lnTo>
                    <a:pt x="119" y="43"/>
                  </a:lnTo>
                  <a:cubicBezTo>
                    <a:pt x="140" y="38"/>
                    <a:pt x="163" y="28"/>
                    <a:pt x="190" y="10"/>
                  </a:cubicBezTo>
                  <a:close/>
                  <a:moveTo>
                    <a:pt x="120" y="13"/>
                  </a:moveTo>
                  <a:lnTo>
                    <a:pt x="120" y="13"/>
                  </a:lnTo>
                  <a:cubicBezTo>
                    <a:pt x="84" y="25"/>
                    <a:pt x="48" y="36"/>
                    <a:pt x="13" y="36"/>
                  </a:cubicBezTo>
                  <a:cubicBezTo>
                    <a:pt x="42" y="46"/>
                    <a:pt x="39" y="48"/>
                    <a:pt x="17" y="55"/>
                  </a:cubicBezTo>
                  <a:lnTo>
                    <a:pt x="17" y="55"/>
                  </a:lnTo>
                  <a:cubicBezTo>
                    <a:pt x="43" y="49"/>
                    <a:pt x="67" y="51"/>
                    <a:pt x="96" y="48"/>
                  </a:cubicBezTo>
                  <a:lnTo>
                    <a:pt x="96" y="48"/>
                  </a:lnTo>
                  <a:cubicBezTo>
                    <a:pt x="96" y="48"/>
                    <a:pt x="96" y="48"/>
                    <a:pt x="96" y="48"/>
                  </a:cubicBezTo>
                  <a:cubicBezTo>
                    <a:pt x="101" y="48"/>
                    <a:pt x="110" y="46"/>
                    <a:pt x="119" y="43"/>
                  </a:cubicBezTo>
                  <a:lnTo>
                    <a:pt x="119" y="43"/>
                  </a:lnTo>
                  <a:cubicBezTo>
                    <a:pt x="111" y="45"/>
                    <a:pt x="103" y="47"/>
                    <a:pt x="96" y="48"/>
                  </a:cubicBezTo>
                  <a:lnTo>
                    <a:pt x="96" y="48"/>
                  </a:lnTo>
                  <a:cubicBezTo>
                    <a:pt x="96" y="36"/>
                    <a:pt x="96" y="24"/>
                    <a:pt x="120" y="13"/>
                  </a:cubicBezTo>
                  <a:close/>
                  <a:moveTo>
                    <a:pt x="17" y="55"/>
                  </a:moveTo>
                  <a:lnTo>
                    <a:pt x="17" y="55"/>
                  </a:lnTo>
                  <a:cubicBezTo>
                    <a:pt x="11" y="56"/>
                    <a:pt x="6" y="58"/>
                    <a:pt x="1" y="60"/>
                  </a:cubicBezTo>
                  <a:cubicBezTo>
                    <a:pt x="7" y="58"/>
                    <a:pt x="12" y="57"/>
                    <a:pt x="17" y="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46"/>
            <p:cNvSpPr/>
            <p:nvPr/>
          </p:nvSpPr>
          <p:spPr>
            <a:xfrm>
              <a:off x="2876550" y="2180625"/>
              <a:ext cx="775" cy="750"/>
            </a:xfrm>
            <a:custGeom>
              <a:avLst/>
              <a:gdLst/>
              <a:ahLst/>
              <a:cxnLst/>
              <a:rect l="l" t="t" r="r" b="b"/>
              <a:pathLst>
                <a:path w="31" h="30" extrusionOk="0">
                  <a:moveTo>
                    <a:pt x="27" y="0"/>
                  </a:moveTo>
                  <a:cubicBezTo>
                    <a:pt x="25" y="0"/>
                    <a:pt x="18" y="8"/>
                    <a:pt x="0" y="30"/>
                  </a:cubicBezTo>
                  <a:cubicBezTo>
                    <a:pt x="15" y="22"/>
                    <a:pt x="30"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46"/>
            <p:cNvSpPr/>
            <p:nvPr/>
          </p:nvSpPr>
          <p:spPr>
            <a:xfrm>
              <a:off x="2875050" y="2181800"/>
              <a:ext cx="2425" cy="1175"/>
            </a:xfrm>
            <a:custGeom>
              <a:avLst/>
              <a:gdLst/>
              <a:ahLst/>
              <a:cxnLst/>
              <a:rect l="l" t="t" r="r" b="b"/>
              <a:pathLst>
                <a:path w="97" h="47" extrusionOk="0">
                  <a:moveTo>
                    <a:pt x="69" y="1"/>
                  </a:moveTo>
                  <a:cubicBezTo>
                    <a:pt x="59" y="1"/>
                    <a:pt x="37" y="15"/>
                    <a:pt x="11" y="34"/>
                  </a:cubicBezTo>
                  <a:lnTo>
                    <a:pt x="11" y="34"/>
                  </a:lnTo>
                  <a:cubicBezTo>
                    <a:pt x="11" y="34"/>
                    <a:pt x="11" y="34"/>
                    <a:pt x="11" y="34"/>
                  </a:cubicBezTo>
                  <a:lnTo>
                    <a:pt x="11" y="34"/>
                  </a:lnTo>
                  <a:cubicBezTo>
                    <a:pt x="10" y="34"/>
                    <a:pt x="7" y="36"/>
                    <a:pt x="0" y="42"/>
                  </a:cubicBezTo>
                  <a:cubicBezTo>
                    <a:pt x="0" y="42"/>
                    <a:pt x="0" y="42"/>
                    <a:pt x="0" y="42"/>
                  </a:cubicBezTo>
                  <a:lnTo>
                    <a:pt x="0" y="42"/>
                  </a:lnTo>
                  <a:cubicBezTo>
                    <a:pt x="0" y="44"/>
                    <a:pt x="1" y="45"/>
                    <a:pt x="2" y="45"/>
                  </a:cubicBezTo>
                  <a:cubicBezTo>
                    <a:pt x="2" y="45"/>
                    <a:pt x="2" y="45"/>
                    <a:pt x="2" y="44"/>
                  </a:cubicBezTo>
                  <a:lnTo>
                    <a:pt x="2" y="44"/>
                  </a:lnTo>
                  <a:cubicBezTo>
                    <a:pt x="5" y="46"/>
                    <a:pt x="8" y="47"/>
                    <a:pt x="12" y="47"/>
                  </a:cubicBezTo>
                  <a:cubicBezTo>
                    <a:pt x="38" y="47"/>
                    <a:pt x="97" y="13"/>
                    <a:pt x="87" y="13"/>
                  </a:cubicBezTo>
                  <a:cubicBezTo>
                    <a:pt x="86" y="13"/>
                    <a:pt x="81" y="15"/>
                    <a:pt x="72" y="18"/>
                  </a:cubicBezTo>
                  <a:cubicBezTo>
                    <a:pt x="76" y="6"/>
                    <a:pt x="74"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46"/>
            <p:cNvSpPr/>
            <p:nvPr/>
          </p:nvSpPr>
          <p:spPr>
            <a:xfrm>
              <a:off x="2874450" y="2185525"/>
              <a:ext cx="1825" cy="1250"/>
            </a:xfrm>
            <a:custGeom>
              <a:avLst/>
              <a:gdLst/>
              <a:ahLst/>
              <a:cxnLst/>
              <a:rect l="l" t="t" r="r" b="b"/>
              <a:pathLst>
                <a:path w="73" h="50" extrusionOk="0">
                  <a:moveTo>
                    <a:pt x="72" y="0"/>
                  </a:moveTo>
                  <a:cubicBezTo>
                    <a:pt x="62" y="0"/>
                    <a:pt x="54" y="5"/>
                    <a:pt x="48" y="12"/>
                  </a:cubicBezTo>
                  <a:lnTo>
                    <a:pt x="48" y="12"/>
                  </a:lnTo>
                  <a:cubicBezTo>
                    <a:pt x="56" y="8"/>
                    <a:pt x="64" y="4"/>
                    <a:pt x="72" y="0"/>
                  </a:cubicBezTo>
                  <a:close/>
                  <a:moveTo>
                    <a:pt x="48" y="12"/>
                  </a:moveTo>
                  <a:lnTo>
                    <a:pt x="48" y="12"/>
                  </a:lnTo>
                  <a:cubicBezTo>
                    <a:pt x="32" y="20"/>
                    <a:pt x="16" y="28"/>
                    <a:pt x="1" y="36"/>
                  </a:cubicBezTo>
                  <a:cubicBezTo>
                    <a:pt x="24" y="36"/>
                    <a:pt x="24" y="48"/>
                    <a:pt x="1" y="48"/>
                  </a:cubicBezTo>
                  <a:cubicBezTo>
                    <a:pt x="4" y="49"/>
                    <a:pt x="7" y="49"/>
                    <a:pt x="10" y="49"/>
                  </a:cubicBezTo>
                  <a:cubicBezTo>
                    <a:pt x="28" y="49"/>
                    <a:pt x="35" y="27"/>
                    <a:pt x="48"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46"/>
            <p:cNvSpPr/>
            <p:nvPr/>
          </p:nvSpPr>
          <p:spPr>
            <a:xfrm>
              <a:off x="2874450" y="2184025"/>
              <a:ext cx="1225" cy="625"/>
            </a:xfrm>
            <a:custGeom>
              <a:avLst/>
              <a:gdLst/>
              <a:ahLst/>
              <a:cxnLst/>
              <a:rect l="l" t="t" r="r" b="b"/>
              <a:pathLst>
                <a:path w="49" h="25" extrusionOk="0">
                  <a:moveTo>
                    <a:pt x="1" y="24"/>
                  </a:moveTo>
                  <a:cubicBezTo>
                    <a:pt x="48" y="1"/>
                    <a:pt x="48" y="1"/>
                    <a:pt x="1"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46"/>
            <p:cNvSpPr/>
            <p:nvPr/>
          </p:nvSpPr>
          <p:spPr>
            <a:xfrm>
              <a:off x="2876725" y="2180175"/>
              <a:ext cx="1075" cy="450"/>
            </a:xfrm>
            <a:custGeom>
              <a:avLst/>
              <a:gdLst/>
              <a:ahLst/>
              <a:cxnLst/>
              <a:rect l="l" t="t" r="r" b="b"/>
              <a:pathLst>
                <a:path w="43" h="18" extrusionOk="0">
                  <a:moveTo>
                    <a:pt x="37" y="0"/>
                  </a:moveTo>
                  <a:cubicBezTo>
                    <a:pt x="34" y="0"/>
                    <a:pt x="25" y="3"/>
                    <a:pt x="5" y="12"/>
                  </a:cubicBezTo>
                  <a:cubicBezTo>
                    <a:pt x="1" y="16"/>
                    <a:pt x="1" y="18"/>
                    <a:pt x="3" y="18"/>
                  </a:cubicBezTo>
                  <a:cubicBezTo>
                    <a:pt x="10" y="18"/>
                    <a:pt x="42"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46"/>
            <p:cNvSpPr/>
            <p:nvPr/>
          </p:nvSpPr>
          <p:spPr>
            <a:xfrm>
              <a:off x="2876550" y="2179575"/>
              <a:ext cx="900" cy="300"/>
            </a:xfrm>
            <a:custGeom>
              <a:avLst/>
              <a:gdLst/>
              <a:ahLst/>
              <a:cxnLst/>
              <a:rect l="l" t="t" r="r" b="b"/>
              <a:pathLst>
                <a:path w="36" h="12" extrusionOk="0">
                  <a:moveTo>
                    <a:pt x="0" y="12"/>
                  </a:moveTo>
                  <a:cubicBezTo>
                    <a:pt x="36" y="0"/>
                    <a:pt x="36" y="0"/>
                    <a:pt x="0"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46"/>
            <p:cNvSpPr/>
            <p:nvPr/>
          </p:nvSpPr>
          <p:spPr>
            <a:xfrm>
              <a:off x="2868800" y="2172425"/>
              <a:ext cx="325" cy="25"/>
            </a:xfrm>
            <a:custGeom>
              <a:avLst/>
              <a:gdLst/>
              <a:ahLst/>
              <a:cxnLst/>
              <a:rect l="l" t="t" r="r" b="b"/>
              <a:pathLst>
                <a:path w="13" h="1" extrusionOk="0">
                  <a:moveTo>
                    <a:pt x="12" y="0"/>
                  </a:moveTo>
                  <a:lnTo>
                    <a:pt x="12" y="0"/>
                  </a:lnTo>
                  <a:cubicBezTo>
                    <a:pt x="0" y="0"/>
                    <a:pt x="0"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46"/>
            <p:cNvSpPr/>
            <p:nvPr/>
          </p:nvSpPr>
          <p:spPr>
            <a:xfrm>
              <a:off x="2876250" y="2177175"/>
              <a:ext cx="25" cy="325"/>
            </a:xfrm>
            <a:custGeom>
              <a:avLst/>
              <a:gdLst/>
              <a:ahLst/>
              <a:cxnLst/>
              <a:rect l="l" t="t" r="r" b="b"/>
              <a:pathLst>
                <a:path w="1" h="13" extrusionOk="0">
                  <a:moveTo>
                    <a:pt x="0" y="1"/>
                  </a:moveTo>
                  <a:cubicBezTo>
                    <a:pt x="0" y="1"/>
                    <a:pt x="0" y="1"/>
                    <a:pt x="0" y="13"/>
                  </a:cubicBezTo>
                  <a:cubicBezTo>
                    <a:pt x="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46"/>
            <p:cNvSpPr/>
            <p:nvPr/>
          </p:nvSpPr>
          <p:spPr>
            <a:xfrm>
              <a:off x="2866425" y="2180750"/>
              <a:ext cx="275" cy="150"/>
            </a:xfrm>
            <a:custGeom>
              <a:avLst/>
              <a:gdLst/>
              <a:ahLst/>
              <a:cxnLst/>
              <a:rect l="l" t="t" r="r" b="b"/>
              <a:pathLst>
                <a:path w="11" h="6" extrusionOk="0">
                  <a:moveTo>
                    <a:pt x="0" y="1"/>
                  </a:moveTo>
                  <a:cubicBezTo>
                    <a:pt x="4" y="5"/>
                    <a:pt x="7" y="6"/>
                    <a:pt x="8" y="6"/>
                  </a:cubicBezTo>
                  <a:cubicBezTo>
                    <a:pt x="11" y="6"/>
                    <a:pt x="8"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46"/>
            <p:cNvSpPr/>
            <p:nvPr/>
          </p:nvSpPr>
          <p:spPr>
            <a:xfrm>
              <a:off x="2875950" y="2178375"/>
              <a:ext cx="900" cy="25"/>
            </a:xfrm>
            <a:custGeom>
              <a:avLst/>
              <a:gdLst/>
              <a:ahLst/>
              <a:cxnLst/>
              <a:rect l="l" t="t" r="r" b="b"/>
              <a:pathLst>
                <a:path w="36" h="1" extrusionOk="0">
                  <a:moveTo>
                    <a:pt x="36" y="0"/>
                  </a:moveTo>
                  <a:cubicBezTo>
                    <a:pt x="0" y="0"/>
                    <a:pt x="36" y="0"/>
                    <a:pt x="36" y="0"/>
                  </a:cubicBezTo>
                  <a:cubicBezTo>
                    <a:pt x="36" y="0"/>
                    <a:pt x="3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46"/>
            <p:cNvSpPr/>
            <p:nvPr/>
          </p:nvSpPr>
          <p:spPr>
            <a:xfrm>
              <a:off x="2872675" y="2183000"/>
              <a:ext cx="625" cy="150"/>
            </a:xfrm>
            <a:custGeom>
              <a:avLst/>
              <a:gdLst/>
              <a:ahLst/>
              <a:cxnLst/>
              <a:rect l="l" t="t" r="r" b="b"/>
              <a:pathLst>
                <a:path w="25" h="6" extrusionOk="0">
                  <a:moveTo>
                    <a:pt x="8" y="1"/>
                  </a:moveTo>
                  <a:cubicBezTo>
                    <a:pt x="4" y="1"/>
                    <a:pt x="0" y="2"/>
                    <a:pt x="0" y="6"/>
                  </a:cubicBezTo>
                  <a:cubicBezTo>
                    <a:pt x="24" y="6"/>
                    <a:pt x="16"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46"/>
            <p:cNvSpPr/>
            <p:nvPr/>
          </p:nvSpPr>
          <p:spPr>
            <a:xfrm>
              <a:off x="2873400" y="2179850"/>
              <a:ext cx="1725" cy="375"/>
            </a:xfrm>
            <a:custGeom>
              <a:avLst/>
              <a:gdLst/>
              <a:ahLst/>
              <a:cxnLst/>
              <a:rect l="l" t="t" r="r" b="b"/>
              <a:pathLst>
                <a:path w="69" h="15" extrusionOk="0">
                  <a:moveTo>
                    <a:pt x="31" y="1"/>
                  </a:moveTo>
                  <a:cubicBezTo>
                    <a:pt x="1" y="11"/>
                    <a:pt x="9" y="15"/>
                    <a:pt x="23" y="15"/>
                  </a:cubicBezTo>
                  <a:cubicBezTo>
                    <a:pt x="41" y="15"/>
                    <a:pt x="68" y="9"/>
                    <a:pt x="38" y="2"/>
                  </a:cubicBezTo>
                  <a:lnTo>
                    <a:pt x="38" y="2"/>
                  </a:lnTo>
                  <a:cubicBezTo>
                    <a:pt x="38" y="2"/>
                    <a:pt x="36"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46"/>
            <p:cNvSpPr/>
            <p:nvPr/>
          </p:nvSpPr>
          <p:spPr>
            <a:xfrm>
              <a:off x="2874150" y="2180450"/>
              <a:ext cx="325" cy="325"/>
            </a:xfrm>
            <a:custGeom>
              <a:avLst/>
              <a:gdLst/>
              <a:ahLst/>
              <a:cxnLst/>
              <a:rect l="l" t="t" r="r" b="b"/>
              <a:pathLst>
                <a:path w="13" h="13" extrusionOk="0">
                  <a:moveTo>
                    <a:pt x="1" y="1"/>
                  </a:moveTo>
                  <a:cubicBezTo>
                    <a:pt x="1" y="1"/>
                    <a:pt x="1" y="1"/>
                    <a:pt x="1" y="13"/>
                  </a:cubicBezTo>
                  <a:cubicBezTo>
                    <a:pt x="13"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46"/>
            <p:cNvSpPr/>
            <p:nvPr/>
          </p:nvSpPr>
          <p:spPr>
            <a:xfrm>
              <a:off x="2871775" y="2180500"/>
              <a:ext cx="825" cy="575"/>
            </a:xfrm>
            <a:custGeom>
              <a:avLst/>
              <a:gdLst/>
              <a:ahLst/>
              <a:cxnLst/>
              <a:rect l="l" t="t" r="r" b="b"/>
              <a:pathLst>
                <a:path w="33" h="23" extrusionOk="0">
                  <a:moveTo>
                    <a:pt x="32" y="0"/>
                  </a:moveTo>
                  <a:lnTo>
                    <a:pt x="32" y="0"/>
                  </a:lnTo>
                  <a:cubicBezTo>
                    <a:pt x="31" y="0"/>
                    <a:pt x="22" y="6"/>
                    <a:pt x="1" y="23"/>
                  </a:cubicBezTo>
                  <a:cubicBezTo>
                    <a:pt x="20" y="10"/>
                    <a:pt x="33"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46"/>
            <p:cNvSpPr/>
            <p:nvPr/>
          </p:nvSpPr>
          <p:spPr>
            <a:xfrm>
              <a:off x="2872075" y="2178975"/>
              <a:ext cx="325" cy="1200"/>
            </a:xfrm>
            <a:custGeom>
              <a:avLst/>
              <a:gdLst/>
              <a:ahLst/>
              <a:cxnLst/>
              <a:rect l="l" t="t" r="r" b="b"/>
              <a:pathLst>
                <a:path w="13" h="48" extrusionOk="0">
                  <a:moveTo>
                    <a:pt x="0" y="0"/>
                  </a:moveTo>
                  <a:cubicBezTo>
                    <a:pt x="0" y="48"/>
                    <a:pt x="0" y="0"/>
                    <a:pt x="0" y="0"/>
                  </a:cubicBezTo>
                  <a:cubicBezTo>
                    <a:pt x="0" y="0"/>
                    <a:pt x="12"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46"/>
            <p:cNvSpPr/>
            <p:nvPr/>
          </p:nvSpPr>
          <p:spPr>
            <a:xfrm>
              <a:off x="2871525" y="2180150"/>
              <a:ext cx="275" cy="500"/>
            </a:xfrm>
            <a:custGeom>
              <a:avLst/>
              <a:gdLst/>
              <a:ahLst/>
              <a:cxnLst/>
              <a:rect l="l" t="t" r="r" b="b"/>
              <a:pathLst>
                <a:path w="11" h="20" extrusionOk="0">
                  <a:moveTo>
                    <a:pt x="11" y="1"/>
                  </a:moveTo>
                  <a:cubicBezTo>
                    <a:pt x="3" y="8"/>
                    <a:pt x="0" y="20"/>
                    <a:pt x="2" y="20"/>
                  </a:cubicBezTo>
                  <a:cubicBezTo>
                    <a:pt x="3" y="20"/>
                    <a:pt x="6" y="15"/>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46"/>
            <p:cNvSpPr/>
            <p:nvPr/>
          </p:nvSpPr>
          <p:spPr>
            <a:xfrm>
              <a:off x="2870225" y="2175100"/>
              <a:ext cx="675" cy="150"/>
            </a:xfrm>
            <a:custGeom>
              <a:avLst/>
              <a:gdLst/>
              <a:ahLst/>
              <a:cxnLst/>
              <a:rect l="l" t="t" r="r" b="b"/>
              <a:pathLst>
                <a:path w="27" h="6" extrusionOk="0">
                  <a:moveTo>
                    <a:pt x="27" y="0"/>
                  </a:moveTo>
                  <a:cubicBezTo>
                    <a:pt x="3" y="0"/>
                    <a:pt x="0" y="6"/>
                    <a:pt x="8" y="6"/>
                  </a:cubicBezTo>
                  <a:cubicBezTo>
                    <a:pt x="12" y="6"/>
                    <a:pt x="19" y="4"/>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46"/>
            <p:cNvSpPr/>
            <p:nvPr/>
          </p:nvSpPr>
          <p:spPr>
            <a:xfrm>
              <a:off x="2859725" y="2201550"/>
              <a:ext cx="475" cy="525"/>
            </a:xfrm>
            <a:custGeom>
              <a:avLst/>
              <a:gdLst/>
              <a:ahLst/>
              <a:cxnLst/>
              <a:rect l="l" t="t" r="r" b="b"/>
              <a:pathLst>
                <a:path w="19" h="21" extrusionOk="0">
                  <a:moveTo>
                    <a:pt x="17" y="1"/>
                  </a:moveTo>
                  <a:cubicBezTo>
                    <a:pt x="14" y="1"/>
                    <a:pt x="1" y="21"/>
                    <a:pt x="2" y="21"/>
                  </a:cubicBezTo>
                  <a:cubicBezTo>
                    <a:pt x="3" y="21"/>
                    <a:pt x="8" y="16"/>
                    <a:pt x="18" y="2"/>
                  </a:cubicBezTo>
                  <a:cubicBezTo>
                    <a:pt x="18" y="1"/>
                    <a:pt x="18"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46"/>
            <p:cNvSpPr/>
            <p:nvPr/>
          </p:nvSpPr>
          <p:spPr>
            <a:xfrm>
              <a:off x="2860175" y="2202475"/>
              <a:ext cx="1500" cy="25"/>
            </a:xfrm>
            <a:custGeom>
              <a:avLst/>
              <a:gdLst/>
              <a:ahLst/>
              <a:cxnLst/>
              <a:rect l="l" t="t" r="r" b="b"/>
              <a:pathLst>
                <a:path w="60" h="1" extrusionOk="0">
                  <a:moveTo>
                    <a:pt x="0" y="1"/>
                  </a:moveTo>
                  <a:cubicBezTo>
                    <a:pt x="60" y="1"/>
                    <a:pt x="6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46"/>
            <p:cNvSpPr/>
            <p:nvPr/>
          </p:nvSpPr>
          <p:spPr>
            <a:xfrm>
              <a:off x="2889925" y="2183425"/>
              <a:ext cx="925" cy="425"/>
            </a:xfrm>
            <a:custGeom>
              <a:avLst/>
              <a:gdLst/>
              <a:ahLst/>
              <a:cxnLst/>
              <a:rect l="l" t="t" r="r" b="b"/>
              <a:pathLst>
                <a:path w="37" h="17" extrusionOk="0">
                  <a:moveTo>
                    <a:pt x="37" y="1"/>
                  </a:moveTo>
                  <a:cubicBezTo>
                    <a:pt x="25" y="1"/>
                    <a:pt x="1" y="13"/>
                    <a:pt x="1" y="13"/>
                  </a:cubicBezTo>
                  <a:cubicBezTo>
                    <a:pt x="1" y="15"/>
                    <a:pt x="2" y="16"/>
                    <a:pt x="3" y="16"/>
                  </a:cubicBezTo>
                  <a:cubicBezTo>
                    <a:pt x="10" y="16"/>
                    <a:pt x="27"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46"/>
            <p:cNvSpPr/>
            <p:nvPr/>
          </p:nvSpPr>
          <p:spPr>
            <a:xfrm>
              <a:off x="2886850" y="2183900"/>
              <a:ext cx="1425" cy="150"/>
            </a:xfrm>
            <a:custGeom>
              <a:avLst/>
              <a:gdLst/>
              <a:ahLst/>
              <a:cxnLst/>
              <a:rect l="l" t="t" r="r" b="b"/>
              <a:pathLst>
                <a:path w="57" h="6" extrusionOk="0">
                  <a:moveTo>
                    <a:pt x="48" y="0"/>
                  </a:moveTo>
                  <a:cubicBezTo>
                    <a:pt x="35" y="0"/>
                    <a:pt x="1" y="6"/>
                    <a:pt x="40" y="6"/>
                  </a:cubicBezTo>
                  <a:cubicBezTo>
                    <a:pt x="56" y="2"/>
                    <a:pt x="55"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46"/>
            <p:cNvSpPr/>
            <p:nvPr/>
          </p:nvSpPr>
          <p:spPr>
            <a:xfrm>
              <a:off x="2886950" y="2183125"/>
              <a:ext cx="1825" cy="625"/>
            </a:xfrm>
            <a:custGeom>
              <a:avLst/>
              <a:gdLst/>
              <a:ahLst/>
              <a:cxnLst/>
              <a:rect l="l" t="t" r="r" b="b"/>
              <a:pathLst>
                <a:path w="73" h="25" extrusionOk="0">
                  <a:moveTo>
                    <a:pt x="25" y="1"/>
                  </a:moveTo>
                  <a:lnTo>
                    <a:pt x="25" y="1"/>
                  </a:lnTo>
                  <a:cubicBezTo>
                    <a:pt x="13" y="6"/>
                    <a:pt x="10" y="9"/>
                    <a:pt x="10" y="12"/>
                  </a:cubicBezTo>
                  <a:lnTo>
                    <a:pt x="10" y="12"/>
                  </a:lnTo>
                  <a:cubicBezTo>
                    <a:pt x="3" y="18"/>
                    <a:pt x="0" y="20"/>
                    <a:pt x="0" y="20"/>
                  </a:cubicBezTo>
                  <a:cubicBezTo>
                    <a:pt x="1" y="20"/>
                    <a:pt x="5" y="17"/>
                    <a:pt x="10" y="13"/>
                  </a:cubicBezTo>
                  <a:lnTo>
                    <a:pt x="10" y="13"/>
                  </a:lnTo>
                  <a:cubicBezTo>
                    <a:pt x="10" y="16"/>
                    <a:pt x="13" y="19"/>
                    <a:pt x="13" y="25"/>
                  </a:cubicBezTo>
                  <a:cubicBezTo>
                    <a:pt x="72" y="13"/>
                    <a:pt x="25"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46"/>
            <p:cNvSpPr/>
            <p:nvPr/>
          </p:nvSpPr>
          <p:spPr>
            <a:xfrm>
              <a:off x="2889325" y="2180750"/>
              <a:ext cx="625" cy="325"/>
            </a:xfrm>
            <a:custGeom>
              <a:avLst/>
              <a:gdLst/>
              <a:ahLst/>
              <a:cxnLst/>
              <a:rect l="l" t="t" r="r" b="b"/>
              <a:pathLst>
                <a:path w="25" h="13" extrusionOk="0">
                  <a:moveTo>
                    <a:pt x="13" y="13"/>
                  </a:moveTo>
                  <a:cubicBezTo>
                    <a:pt x="25" y="1"/>
                    <a:pt x="13" y="13"/>
                    <a:pt x="13" y="13"/>
                  </a:cubicBezTo>
                  <a:cubicBezTo>
                    <a:pt x="13" y="13"/>
                    <a:pt x="1" y="13"/>
                    <a:pt x="13"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46"/>
            <p:cNvSpPr/>
            <p:nvPr/>
          </p:nvSpPr>
          <p:spPr>
            <a:xfrm>
              <a:off x="2889625" y="2180925"/>
              <a:ext cx="300" cy="150"/>
            </a:xfrm>
            <a:custGeom>
              <a:avLst/>
              <a:gdLst/>
              <a:ahLst/>
              <a:cxnLst/>
              <a:rect l="l" t="t" r="r" b="b"/>
              <a:pathLst>
                <a:path w="12" h="6" extrusionOk="0">
                  <a:moveTo>
                    <a:pt x="9" y="0"/>
                  </a:moveTo>
                  <a:cubicBezTo>
                    <a:pt x="7" y="0"/>
                    <a:pt x="5" y="2"/>
                    <a:pt x="1" y="6"/>
                  </a:cubicBezTo>
                  <a:cubicBezTo>
                    <a:pt x="9" y="6"/>
                    <a:pt x="11"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46"/>
            <p:cNvSpPr/>
            <p:nvPr/>
          </p:nvSpPr>
          <p:spPr>
            <a:xfrm>
              <a:off x="2889175" y="2180150"/>
              <a:ext cx="1075" cy="300"/>
            </a:xfrm>
            <a:custGeom>
              <a:avLst/>
              <a:gdLst/>
              <a:ahLst/>
              <a:cxnLst/>
              <a:rect l="l" t="t" r="r" b="b"/>
              <a:pathLst>
                <a:path w="43" h="12" extrusionOk="0">
                  <a:moveTo>
                    <a:pt x="43" y="1"/>
                  </a:moveTo>
                  <a:cubicBezTo>
                    <a:pt x="11" y="1"/>
                    <a:pt x="0" y="11"/>
                    <a:pt x="11" y="11"/>
                  </a:cubicBezTo>
                  <a:cubicBezTo>
                    <a:pt x="16" y="11"/>
                    <a:pt x="27" y="9"/>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46"/>
            <p:cNvSpPr/>
            <p:nvPr/>
          </p:nvSpPr>
          <p:spPr>
            <a:xfrm>
              <a:off x="2888450" y="2181050"/>
              <a:ext cx="325" cy="25"/>
            </a:xfrm>
            <a:custGeom>
              <a:avLst/>
              <a:gdLst/>
              <a:ahLst/>
              <a:cxnLst/>
              <a:rect l="l" t="t" r="r" b="b"/>
              <a:pathLst>
                <a:path w="13" h="1" extrusionOk="0">
                  <a:moveTo>
                    <a:pt x="0" y="1"/>
                  </a:moveTo>
                  <a:lnTo>
                    <a:pt x="0" y="1"/>
                  </a:lnTo>
                  <a:cubicBezTo>
                    <a:pt x="12" y="1"/>
                    <a:pt x="12"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46"/>
            <p:cNvSpPr/>
            <p:nvPr/>
          </p:nvSpPr>
          <p:spPr>
            <a:xfrm>
              <a:off x="2888225" y="2180875"/>
              <a:ext cx="675" cy="550"/>
            </a:xfrm>
            <a:custGeom>
              <a:avLst/>
              <a:gdLst/>
              <a:ahLst/>
              <a:cxnLst/>
              <a:rect l="l" t="t" r="r" b="b"/>
              <a:pathLst>
                <a:path w="27" h="22" extrusionOk="0">
                  <a:moveTo>
                    <a:pt x="26" y="1"/>
                  </a:moveTo>
                  <a:cubicBezTo>
                    <a:pt x="22" y="1"/>
                    <a:pt x="1" y="14"/>
                    <a:pt x="5" y="14"/>
                  </a:cubicBezTo>
                  <a:cubicBezTo>
                    <a:pt x="6" y="14"/>
                    <a:pt x="11" y="13"/>
                    <a:pt x="21" y="8"/>
                  </a:cubicBezTo>
                  <a:lnTo>
                    <a:pt x="21" y="8"/>
                  </a:lnTo>
                  <a:cubicBezTo>
                    <a:pt x="21" y="8"/>
                    <a:pt x="21" y="8"/>
                    <a:pt x="21" y="8"/>
                  </a:cubicBezTo>
                  <a:cubicBezTo>
                    <a:pt x="26" y="3"/>
                    <a:pt x="27" y="1"/>
                    <a:pt x="26" y="1"/>
                  </a:cubicBezTo>
                  <a:close/>
                  <a:moveTo>
                    <a:pt x="21" y="8"/>
                  </a:moveTo>
                  <a:lnTo>
                    <a:pt x="21" y="8"/>
                  </a:lnTo>
                  <a:cubicBezTo>
                    <a:pt x="6" y="18"/>
                    <a:pt x="2" y="21"/>
                    <a:pt x="2" y="21"/>
                  </a:cubicBezTo>
                  <a:cubicBezTo>
                    <a:pt x="3" y="21"/>
                    <a:pt x="14" y="14"/>
                    <a:pt x="21" y="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46"/>
            <p:cNvSpPr/>
            <p:nvPr/>
          </p:nvSpPr>
          <p:spPr>
            <a:xfrm>
              <a:off x="2888150" y="2181050"/>
              <a:ext cx="850" cy="700"/>
            </a:xfrm>
            <a:custGeom>
              <a:avLst/>
              <a:gdLst/>
              <a:ahLst/>
              <a:cxnLst/>
              <a:rect l="l" t="t" r="r" b="b"/>
              <a:pathLst>
                <a:path w="34" h="28" extrusionOk="0">
                  <a:moveTo>
                    <a:pt x="24" y="1"/>
                  </a:moveTo>
                  <a:cubicBezTo>
                    <a:pt x="24" y="13"/>
                    <a:pt x="12" y="24"/>
                    <a:pt x="0" y="24"/>
                  </a:cubicBezTo>
                  <a:cubicBezTo>
                    <a:pt x="3" y="27"/>
                    <a:pt x="5" y="28"/>
                    <a:pt x="8" y="28"/>
                  </a:cubicBezTo>
                  <a:cubicBezTo>
                    <a:pt x="20" y="28"/>
                    <a:pt x="34" y="10"/>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46"/>
            <p:cNvSpPr/>
            <p:nvPr/>
          </p:nvSpPr>
          <p:spPr>
            <a:xfrm>
              <a:off x="2886075" y="2183425"/>
              <a:ext cx="600" cy="1525"/>
            </a:xfrm>
            <a:custGeom>
              <a:avLst/>
              <a:gdLst/>
              <a:ahLst/>
              <a:cxnLst/>
              <a:rect l="l" t="t" r="r" b="b"/>
              <a:pathLst>
                <a:path w="24" h="61" extrusionOk="0">
                  <a:moveTo>
                    <a:pt x="12" y="13"/>
                  </a:moveTo>
                  <a:cubicBezTo>
                    <a:pt x="0" y="60"/>
                    <a:pt x="12" y="13"/>
                    <a:pt x="12" y="13"/>
                  </a:cubicBezTo>
                  <a:cubicBezTo>
                    <a:pt x="12" y="13"/>
                    <a:pt x="24" y="1"/>
                    <a:pt x="12"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46"/>
            <p:cNvSpPr/>
            <p:nvPr/>
          </p:nvSpPr>
          <p:spPr>
            <a:xfrm>
              <a:off x="2888450" y="2179425"/>
              <a:ext cx="1125" cy="750"/>
            </a:xfrm>
            <a:custGeom>
              <a:avLst/>
              <a:gdLst/>
              <a:ahLst/>
              <a:cxnLst/>
              <a:rect l="l" t="t" r="r" b="b"/>
              <a:pathLst>
                <a:path w="45" h="30" extrusionOk="0">
                  <a:moveTo>
                    <a:pt x="43" y="1"/>
                  </a:moveTo>
                  <a:cubicBezTo>
                    <a:pt x="42" y="1"/>
                    <a:pt x="31" y="8"/>
                    <a:pt x="0" y="30"/>
                  </a:cubicBezTo>
                  <a:cubicBezTo>
                    <a:pt x="15" y="22"/>
                    <a:pt x="45"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46"/>
            <p:cNvSpPr/>
            <p:nvPr/>
          </p:nvSpPr>
          <p:spPr>
            <a:xfrm>
              <a:off x="2887850" y="2180150"/>
              <a:ext cx="625" cy="325"/>
            </a:xfrm>
            <a:custGeom>
              <a:avLst/>
              <a:gdLst/>
              <a:ahLst/>
              <a:cxnLst/>
              <a:rect l="l" t="t" r="r" b="b"/>
              <a:pathLst>
                <a:path w="25" h="13" extrusionOk="0">
                  <a:moveTo>
                    <a:pt x="24" y="1"/>
                  </a:moveTo>
                  <a:lnTo>
                    <a:pt x="0" y="13"/>
                  </a:lnTo>
                  <a:cubicBezTo>
                    <a:pt x="0" y="13"/>
                    <a:pt x="12" y="13"/>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46"/>
            <p:cNvSpPr/>
            <p:nvPr/>
          </p:nvSpPr>
          <p:spPr>
            <a:xfrm>
              <a:off x="2886950" y="2181650"/>
              <a:ext cx="1225" cy="325"/>
            </a:xfrm>
            <a:custGeom>
              <a:avLst/>
              <a:gdLst/>
              <a:ahLst/>
              <a:cxnLst/>
              <a:rect l="l" t="t" r="r" b="b"/>
              <a:pathLst>
                <a:path w="49" h="13" extrusionOk="0">
                  <a:moveTo>
                    <a:pt x="1" y="12"/>
                  </a:moveTo>
                  <a:cubicBezTo>
                    <a:pt x="48" y="0"/>
                    <a:pt x="48" y="0"/>
                    <a:pt x="1"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46"/>
            <p:cNvSpPr/>
            <p:nvPr/>
          </p:nvSpPr>
          <p:spPr>
            <a:xfrm>
              <a:off x="2888725" y="2178550"/>
              <a:ext cx="1050" cy="575"/>
            </a:xfrm>
            <a:custGeom>
              <a:avLst/>
              <a:gdLst/>
              <a:ahLst/>
              <a:cxnLst/>
              <a:rect l="l" t="t" r="r" b="b"/>
              <a:pathLst>
                <a:path w="42" h="23" extrusionOk="0">
                  <a:moveTo>
                    <a:pt x="42" y="0"/>
                  </a:moveTo>
                  <a:cubicBezTo>
                    <a:pt x="40" y="0"/>
                    <a:pt x="1" y="22"/>
                    <a:pt x="2" y="22"/>
                  </a:cubicBezTo>
                  <a:cubicBezTo>
                    <a:pt x="3" y="22"/>
                    <a:pt x="6" y="21"/>
                    <a:pt x="13" y="17"/>
                  </a:cubicBezTo>
                  <a:cubicBezTo>
                    <a:pt x="35" y="5"/>
                    <a:pt x="42"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46"/>
            <p:cNvSpPr/>
            <p:nvPr/>
          </p:nvSpPr>
          <p:spPr>
            <a:xfrm>
              <a:off x="2888750" y="2177975"/>
              <a:ext cx="1275" cy="725"/>
            </a:xfrm>
            <a:custGeom>
              <a:avLst/>
              <a:gdLst/>
              <a:ahLst/>
              <a:cxnLst/>
              <a:rect l="l" t="t" r="r" b="b"/>
              <a:pathLst>
                <a:path w="51" h="29" extrusionOk="0">
                  <a:moveTo>
                    <a:pt x="48" y="1"/>
                  </a:moveTo>
                  <a:cubicBezTo>
                    <a:pt x="44" y="1"/>
                    <a:pt x="14" y="15"/>
                    <a:pt x="0" y="28"/>
                  </a:cubicBezTo>
                  <a:cubicBezTo>
                    <a:pt x="40" y="8"/>
                    <a:pt x="51"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46"/>
            <p:cNvSpPr/>
            <p:nvPr/>
          </p:nvSpPr>
          <p:spPr>
            <a:xfrm>
              <a:off x="2887850" y="2179600"/>
              <a:ext cx="725" cy="575"/>
            </a:xfrm>
            <a:custGeom>
              <a:avLst/>
              <a:gdLst/>
              <a:ahLst/>
              <a:cxnLst/>
              <a:rect l="l" t="t" r="r" b="b"/>
              <a:pathLst>
                <a:path w="29" h="23" extrusionOk="0">
                  <a:moveTo>
                    <a:pt x="28" y="0"/>
                  </a:moveTo>
                  <a:cubicBezTo>
                    <a:pt x="27" y="0"/>
                    <a:pt x="14" y="10"/>
                    <a:pt x="0" y="23"/>
                  </a:cubicBezTo>
                  <a:cubicBezTo>
                    <a:pt x="22" y="7"/>
                    <a:pt x="2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46"/>
            <p:cNvSpPr/>
            <p:nvPr/>
          </p:nvSpPr>
          <p:spPr>
            <a:xfrm>
              <a:off x="2887850" y="2179850"/>
              <a:ext cx="25" cy="325"/>
            </a:xfrm>
            <a:custGeom>
              <a:avLst/>
              <a:gdLst/>
              <a:ahLst/>
              <a:cxnLst/>
              <a:rect l="l" t="t" r="r" b="b"/>
              <a:pathLst>
                <a:path w="1" h="13" extrusionOk="0">
                  <a:moveTo>
                    <a:pt x="0" y="13"/>
                  </a:moveTo>
                  <a:cubicBezTo>
                    <a:pt x="0" y="13"/>
                    <a:pt x="0" y="1"/>
                    <a:pt x="0" y="13"/>
                  </a:cubicBezTo>
                  <a:cubicBezTo>
                    <a:pt x="0" y="13"/>
                    <a:pt x="0" y="1"/>
                    <a:pt x="0"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46"/>
            <p:cNvSpPr/>
            <p:nvPr/>
          </p:nvSpPr>
          <p:spPr>
            <a:xfrm>
              <a:off x="2886075" y="2181350"/>
              <a:ext cx="1500" cy="925"/>
            </a:xfrm>
            <a:custGeom>
              <a:avLst/>
              <a:gdLst/>
              <a:ahLst/>
              <a:cxnLst/>
              <a:rect l="l" t="t" r="r" b="b"/>
              <a:pathLst>
                <a:path w="60" h="37" extrusionOk="0">
                  <a:moveTo>
                    <a:pt x="60" y="1"/>
                  </a:moveTo>
                  <a:cubicBezTo>
                    <a:pt x="36" y="1"/>
                    <a:pt x="24" y="12"/>
                    <a:pt x="0" y="36"/>
                  </a:cubicBezTo>
                  <a:cubicBezTo>
                    <a:pt x="24" y="24"/>
                    <a:pt x="36" y="12"/>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46"/>
            <p:cNvSpPr/>
            <p:nvPr/>
          </p:nvSpPr>
          <p:spPr>
            <a:xfrm>
              <a:off x="2886650" y="2180750"/>
              <a:ext cx="2125" cy="25"/>
            </a:xfrm>
            <a:custGeom>
              <a:avLst/>
              <a:gdLst/>
              <a:ahLst/>
              <a:cxnLst/>
              <a:rect l="l" t="t" r="r" b="b"/>
              <a:pathLst>
                <a:path w="85" h="1" extrusionOk="0">
                  <a:moveTo>
                    <a:pt x="25" y="1"/>
                  </a:moveTo>
                  <a:cubicBezTo>
                    <a:pt x="1" y="1"/>
                    <a:pt x="84"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46"/>
            <p:cNvSpPr/>
            <p:nvPr/>
          </p:nvSpPr>
          <p:spPr>
            <a:xfrm>
              <a:off x="2886950" y="2180450"/>
              <a:ext cx="625" cy="325"/>
            </a:xfrm>
            <a:custGeom>
              <a:avLst/>
              <a:gdLst/>
              <a:ahLst/>
              <a:cxnLst/>
              <a:rect l="l" t="t" r="r" b="b"/>
              <a:pathLst>
                <a:path w="25" h="13" extrusionOk="0">
                  <a:moveTo>
                    <a:pt x="1" y="13"/>
                  </a:moveTo>
                  <a:cubicBezTo>
                    <a:pt x="1" y="13"/>
                    <a:pt x="25" y="1"/>
                    <a:pt x="1"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46"/>
            <p:cNvSpPr/>
            <p:nvPr/>
          </p:nvSpPr>
          <p:spPr>
            <a:xfrm>
              <a:off x="2886650" y="2179275"/>
              <a:ext cx="1225" cy="600"/>
            </a:xfrm>
            <a:custGeom>
              <a:avLst/>
              <a:gdLst/>
              <a:ahLst/>
              <a:cxnLst/>
              <a:rect l="l" t="t" r="r" b="b"/>
              <a:pathLst>
                <a:path w="49" h="24" extrusionOk="0">
                  <a:moveTo>
                    <a:pt x="48" y="0"/>
                  </a:moveTo>
                  <a:cubicBezTo>
                    <a:pt x="1" y="24"/>
                    <a:pt x="48" y="0"/>
                    <a:pt x="48" y="0"/>
                  </a:cubicBezTo>
                  <a:cubicBezTo>
                    <a:pt x="37" y="12"/>
                    <a:pt x="48"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46"/>
            <p:cNvSpPr/>
            <p:nvPr/>
          </p:nvSpPr>
          <p:spPr>
            <a:xfrm>
              <a:off x="2886650" y="2178675"/>
              <a:ext cx="325" cy="325"/>
            </a:xfrm>
            <a:custGeom>
              <a:avLst/>
              <a:gdLst/>
              <a:ahLst/>
              <a:cxnLst/>
              <a:rect l="l" t="t" r="r" b="b"/>
              <a:pathLst>
                <a:path w="13" h="13" extrusionOk="0">
                  <a:moveTo>
                    <a:pt x="13" y="0"/>
                  </a:moveTo>
                  <a:cubicBezTo>
                    <a:pt x="1" y="12"/>
                    <a:pt x="13"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46"/>
            <p:cNvSpPr/>
            <p:nvPr/>
          </p:nvSpPr>
          <p:spPr>
            <a:xfrm>
              <a:off x="2887250" y="2179850"/>
              <a:ext cx="325" cy="25"/>
            </a:xfrm>
            <a:custGeom>
              <a:avLst/>
              <a:gdLst/>
              <a:ahLst/>
              <a:cxnLst/>
              <a:rect l="l" t="t" r="r" b="b"/>
              <a:pathLst>
                <a:path w="13" h="1" extrusionOk="0">
                  <a:moveTo>
                    <a:pt x="13" y="1"/>
                  </a:moveTo>
                  <a:cubicBezTo>
                    <a:pt x="1" y="1"/>
                    <a:pt x="1" y="1"/>
                    <a:pt x="13" y="1"/>
                  </a:cubicBezTo>
                  <a:cubicBezTo>
                    <a:pt x="13" y="1"/>
                    <a:pt x="1"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46"/>
            <p:cNvSpPr/>
            <p:nvPr/>
          </p:nvSpPr>
          <p:spPr>
            <a:xfrm>
              <a:off x="2887550" y="2178675"/>
              <a:ext cx="325" cy="325"/>
            </a:xfrm>
            <a:custGeom>
              <a:avLst/>
              <a:gdLst/>
              <a:ahLst/>
              <a:cxnLst/>
              <a:rect l="l" t="t" r="r" b="b"/>
              <a:pathLst>
                <a:path w="13" h="13" extrusionOk="0">
                  <a:moveTo>
                    <a:pt x="12" y="0"/>
                  </a:moveTo>
                  <a:lnTo>
                    <a:pt x="12" y="0"/>
                  </a:lnTo>
                  <a:cubicBezTo>
                    <a:pt x="9" y="4"/>
                    <a:pt x="5" y="8"/>
                    <a:pt x="1" y="12"/>
                  </a:cubicBezTo>
                  <a:cubicBezTo>
                    <a:pt x="12" y="12"/>
                    <a:pt x="12"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46"/>
            <p:cNvSpPr/>
            <p:nvPr/>
          </p:nvSpPr>
          <p:spPr>
            <a:xfrm>
              <a:off x="2887850" y="2179575"/>
              <a:ext cx="325" cy="25"/>
            </a:xfrm>
            <a:custGeom>
              <a:avLst/>
              <a:gdLst/>
              <a:ahLst/>
              <a:cxnLst/>
              <a:rect l="l" t="t" r="r" b="b"/>
              <a:pathLst>
                <a:path w="13" h="1" extrusionOk="0">
                  <a:moveTo>
                    <a:pt x="0" y="0"/>
                  </a:moveTo>
                  <a:lnTo>
                    <a:pt x="12" y="0"/>
                  </a:lnTo>
                  <a:cubicBezTo>
                    <a:pt x="12" y="0"/>
                    <a:pt x="12"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46"/>
            <p:cNvSpPr/>
            <p:nvPr/>
          </p:nvSpPr>
          <p:spPr>
            <a:xfrm>
              <a:off x="2887400" y="2179575"/>
              <a:ext cx="475" cy="225"/>
            </a:xfrm>
            <a:custGeom>
              <a:avLst/>
              <a:gdLst/>
              <a:ahLst/>
              <a:cxnLst/>
              <a:rect l="l" t="t" r="r" b="b"/>
              <a:pathLst>
                <a:path w="19" h="9" extrusionOk="0">
                  <a:moveTo>
                    <a:pt x="18" y="0"/>
                  </a:moveTo>
                  <a:lnTo>
                    <a:pt x="18" y="0"/>
                  </a:lnTo>
                  <a:cubicBezTo>
                    <a:pt x="1" y="6"/>
                    <a:pt x="1" y="9"/>
                    <a:pt x="5" y="9"/>
                  </a:cubicBezTo>
                  <a:cubicBezTo>
                    <a:pt x="10" y="9"/>
                    <a:pt x="18" y="6"/>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46"/>
            <p:cNvSpPr/>
            <p:nvPr/>
          </p:nvSpPr>
          <p:spPr>
            <a:xfrm>
              <a:off x="2882500" y="2178675"/>
              <a:ext cx="4475" cy="2700"/>
            </a:xfrm>
            <a:custGeom>
              <a:avLst/>
              <a:gdLst/>
              <a:ahLst/>
              <a:cxnLst/>
              <a:rect l="l" t="t" r="r" b="b"/>
              <a:pathLst>
                <a:path w="179" h="108" extrusionOk="0">
                  <a:moveTo>
                    <a:pt x="179" y="0"/>
                  </a:moveTo>
                  <a:lnTo>
                    <a:pt x="179" y="0"/>
                  </a:lnTo>
                  <a:cubicBezTo>
                    <a:pt x="145" y="12"/>
                    <a:pt x="110" y="34"/>
                    <a:pt x="87" y="67"/>
                  </a:cubicBezTo>
                  <a:lnTo>
                    <a:pt x="87" y="67"/>
                  </a:lnTo>
                  <a:cubicBezTo>
                    <a:pt x="119" y="45"/>
                    <a:pt x="149" y="23"/>
                    <a:pt x="179" y="0"/>
                  </a:cubicBezTo>
                  <a:lnTo>
                    <a:pt x="179" y="0"/>
                  </a:lnTo>
                  <a:cubicBezTo>
                    <a:pt x="160" y="14"/>
                    <a:pt x="154" y="19"/>
                    <a:pt x="155" y="19"/>
                  </a:cubicBezTo>
                  <a:cubicBezTo>
                    <a:pt x="155" y="19"/>
                    <a:pt x="171" y="8"/>
                    <a:pt x="179" y="0"/>
                  </a:cubicBezTo>
                  <a:lnTo>
                    <a:pt x="179" y="0"/>
                  </a:lnTo>
                  <a:cubicBezTo>
                    <a:pt x="179" y="0"/>
                    <a:pt x="179" y="0"/>
                    <a:pt x="179" y="0"/>
                  </a:cubicBezTo>
                  <a:close/>
                  <a:moveTo>
                    <a:pt x="95" y="36"/>
                  </a:moveTo>
                  <a:cubicBezTo>
                    <a:pt x="72" y="60"/>
                    <a:pt x="36" y="84"/>
                    <a:pt x="0" y="96"/>
                  </a:cubicBezTo>
                  <a:cubicBezTo>
                    <a:pt x="10" y="92"/>
                    <a:pt x="17" y="91"/>
                    <a:pt x="21" y="91"/>
                  </a:cubicBezTo>
                  <a:lnTo>
                    <a:pt x="21" y="91"/>
                  </a:lnTo>
                  <a:cubicBezTo>
                    <a:pt x="16" y="93"/>
                    <a:pt x="9" y="98"/>
                    <a:pt x="0" y="108"/>
                  </a:cubicBezTo>
                  <a:cubicBezTo>
                    <a:pt x="25" y="99"/>
                    <a:pt x="33" y="91"/>
                    <a:pt x="22" y="91"/>
                  </a:cubicBezTo>
                  <a:cubicBezTo>
                    <a:pt x="22" y="91"/>
                    <a:pt x="22" y="91"/>
                    <a:pt x="21" y="91"/>
                  </a:cubicBezTo>
                  <a:lnTo>
                    <a:pt x="21" y="91"/>
                  </a:lnTo>
                  <a:cubicBezTo>
                    <a:pt x="23" y="90"/>
                    <a:pt x="24" y="90"/>
                    <a:pt x="25" y="90"/>
                  </a:cubicBezTo>
                  <a:cubicBezTo>
                    <a:pt x="30" y="90"/>
                    <a:pt x="30" y="96"/>
                    <a:pt x="24" y="108"/>
                  </a:cubicBezTo>
                  <a:cubicBezTo>
                    <a:pt x="45" y="95"/>
                    <a:pt x="65" y="82"/>
                    <a:pt x="83" y="69"/>
                  </a:cubicBezTo>
                  <a:lnTo>
                    <a:pt x="83" y="69"/>
                  </a:lnTo>
                  <a:cubicBezTo>
                    <a:pt x="83" y="70"/>
                    <a:pt x="83" y="71"/>
                    <a:pt x="83" y="72"/>
                  </a:cubicBezTo>
                  <a:cubicBezTo>
                    <a:pt x="84" y="70"/>
                    <a:pt x="86" y="69"/>
                    <a:pt x="87" y="67"/>
                  </a:cubicBezTo>
                  <a:lnTo>
                    <a:pt x="87" y="67"/>
                  </a:lnTo>
                  <a:cubicBezTo>
                    <a:pt x="86" y="68"/>
                    <a:pt x="85" y="69"/>
                    <a:pt x="83" y="69"/>
                  </a:cubicBezTo>
                  <a:lnTo>
                    <a:pt x="83" y="69"/>
                  </a:lnTo>
                  <a:cubicBezTo>
                    <a:pt x="84" y="58"/>
                    <a:pt x="84" y="47"/>
                    <a:pt x="95" y="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46"/>
            <p:cNvSpPr/>
            <p:nvPr/>
          </p:nvSpPr>
          <p:spPr>
            <a:xfrm>
              <a:off x="2886950" y="2178100"/>
              <a:ext cx="775" cy="900"/>
            </a:xfrm>
            <a:custGeom>
              <a:avLst/>
              <a:gdLst/>
              <a:ahLst/>
              <a:cxnLst/>
              <a:rect l="l" t="t" r="r" b="b"/>
              <a:pathLst>
                <a:path w="31" h="36" extrusionOk="0">
                  <a:moveTo>
                    <a:pt x="30" y="1"/>
                  </a:moveTo>
                  <a:cubicBezTo>
                    <a:pt x="30" y="1"/>
                    <a:pt x="22" y="9"/>
                    <a:pt x="1" y="35"/>
                  </a:cubicBezTo>
                  <a:cubicBezTo>
                    <a:pt x="8" y="28"/>
                    <a:pt x="30"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46"/>
            <p:cNvSpPr/>
            <p:nvPr/>
          </p:nvSpPr>
          <p:spPr>
            <a:xfrm>
              <a:off x="2885475" y="2179000"/>
              <a:ext cx="2125" cy="1475"/>
            </a:xfrm>
            <a:custGeom>
              <a:avLst/>
              <a:gdLst/>
              <a:ahLst/>
              <a:cxnLst/>
              <a:rect l="l" t="t" r="r" b="b"/>
              <a:pathLst>
                <a:path w="85" h="59" extrusionOk="0">
                  <a:moveTo>
                    <a:pt x="75" y="0"/>
                  </a:moveTo>
                  <a:cubicBezTo>
                    <a:pt x="66" y="0"/>
                    <a:pt x="19" y="40"/>
                    <a:pt x="0" y="59"/>
                  </a:cubicBezTo>
                  <a:cubicBezTo>
                    <a:pt x="10" y="59"/>
                    <a:pt x="84" y="2"/>
                    <a:pt x="84" y="2"/>
                  </a:cubicBezTo>
                  <a:lnTo>
                    <a:pt x="84" y="2"/>
                  </a:lnTo>
                  <a:cubicBezTo>
                    <a:pt x="84" y="2"/>
                    <a:pt x="80" y="5"/>
                    <a:pt x="72" y="11"/>
                  </a:cubicBezTo>
                  <a:cubicBezTo>
                    <a:pt x="77" y="3"/>
                    <a:pt x="78" y="0"/>
                    <a:pt x="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46"/>
            <p:cNvSpPr/>
            <p:nvPr/>
          </p:nvSpPr>
          <p:spPr>
            <a:xfrm>
              <a:off x="2884575" y="2181350"/>
              <a:ext cx="1800" cy="1525"/>
            </a:xfrm>
            <a:custGeom>
              <a:avLst/>
              <a:gdLst/>
              <a:ahLst/>
              <a:cxnLst/>
              <a:rect l="l" t="t" r="r" b="b"/>
              <a:pathLst>
                <a:path w="72" h="61" extrusionOk="0">
                  <a:moveTo>
                    <a:pt x="72" y="1"/>
                  </a:moveTo>
                  <a:cubicBezTo>
                    <a:pt x="54" y="6"/>
                    <a:pt x="45" y="18"/>
                    <a:pt x="36" y="30"/>
                  </a:cubicBezTo>
                  <a:lnTo>
                    <a:pt x="36" y="30"/>
                  </a:lnTo>
                  <a:cubicBezTo>
                    <a:pt x="47" y="19"/>
                    <a:pt x="57" y="8"/>
                    <a:pt x="72" y="1"/>
                  </a:cubicBezTo>
                  <a:close/>
                  <a:moveTo>
                    <a:pt x="36" y="30"/>
                  </a:moveTo>
                  <a:lnTo>
                    <a:pt x="36" y="30"/>
                  </a:lnTo>
                  <a:cubicBezTo>
                    <a:pt x="29" y="37"/>
                    <a:pt x="22" y="43"/>
                    <a:pt x="12" y="48"/>
                  </a:cubicBezTo>
                  <a:cubicBezTo>
                    <a:pt x="16" y="48"/>
                    <a:pt x="18" y="48"/>
                    <a:pt x="21" y="48"/>
                  </a:cubicBezTo>
                  <a:lnTo>
                    <a:pt x="21" y="48"/>
                  </a:lnTo>
                  <a:cubicBezTo>
                    <a:pt x="27" y="43"/>
                    <a:pt x="32" y="36"/>
                    <a:pt x="36" y="30"/>
                  </a:cubicBezTo>
                  <a:close/>
                  <a:moveTo>
                    <a:pt x="21" y="48"/>
                  </a:moveTo>
                  <a:cubicBezTo>
                    <a:pt x="15" y="53"/>
                    <a:pt x="9" y="57"/>
                    <a:pt x="0" y="60"/>
                  </a:cubicBezTo>
                  <a:cubicBezTo>
                    <a:pt x="31" y="50"/>
                    <a:pt x="36" y="48"/>
                    <a:pt x="21" y="4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46"/>
            <p:cNvSpPr/>
            <p:nvPr/>
          </p:nvSpPr>
          <p:spPr>
            <a:xfrm>
              <a:off x="2884875" y="2181075"/>
              <a:ext cx="825" cy="600"/>
            </a:xfrm>
            <a:custGeom>
              <a:avLst/>
              <a:gdLst/>
              <a:ahLst/>
              <a:cxnLst/>
              <a:rect l="l" t="t" r="r" b="b"/>
              <a:pathLst>
                <a:path w="33" h="24" extrusionOk="0">
                  <a:moveTo>
                    <a:pt x="32" y="1"/>
                  </a:moveTo>
                  <a:lnTo>
                    <a:pt x="32" y="1"/>
                  </a:lnTo>
                  <a:cubicBezTo>
                    <a:pt x="31" y="1"/>
                    <a:pt x="22" y="7"/>
                    <a:pt x="0" y="23"/>
                  </a:cubicBezTo>
                  <a:cubicBezTo>
                    <a:pt x="20" y="10"/>
                    <a:pt x="32"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46"/>
            <p:cNvSpPr/>
            <p:nvPr/>
          </p:nvSpPr>
          <p:spPr>
            <a:xfrm>
              <a:off x="2887150" y="2177825"/>
              <a:ext cx="825" cy="675"/>
            </a:xfrm>
            <a:custGeom>
              <a:avLst/>
              <a:gdLst/>
              <a:ahLst/>
              <a:cxnLst/>
              <a:rect l="l" t="t" r="r" b="b"/>
              <a:pathLst>
                <a:path w="33" h="27" extrusionOk="0">
                  <a:moveTo>
                    <a:pt x="32" y="1"/>
                  </a:moveTo>
                  <a:cubicBezTo>
                    <a:pt x="31" y="1"/>
                    <a:pt x="24" y="6"/>
                    <a:pt x="5" y="22"/>
                  </a:cubicBezTo>
                  <a:cubicBezTo>
                    <a:pt x="2" y="26"/>
                    <a:pt x="0" y="27"/>
                    <a:pt x="1" y="27"/>
                  </a:cubicBezTo>
                  <a:cubicBezTo>
                    <a:pt x="2" y="27"/>
                    <a:pt x="33"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46"/>
            <p:cNvSpPr/>
            <p:nvPr/>
          </p:nvSpPr>
          <p:spPr>
            <a:xfrm>
              <a:off x="2886950" y="2177475"/>
              <a:ext cx="925" cy="625"/>
            </a:xfrm>
            <a:custGeom>
              <a:avLst/>
              <a:gdLst/>
              <a:ahLst/>
              <a:cxnLst/>
              <a:rect l="l" t="t" r="r" b="b"/>
              <a:pathLst>
                <a:path w="37" h="25" extrusionOk="0">
                  <a:moveTo>
                    <a:pt x="1" y="25"/>
                  </a:moveTo>
                  <a:cubicBezTo>
                    <a:pt x="36" y="1"/>
                    <a:pt x="36" y="1"/>
                    <a:pt x="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46"/>
            <p:cNvSpPr/>
            <p:nvPr/>
          </p:nvSpPr>
          <p:spPr>
            <a:xfrm>
              <a:off x="2883075" y="2170075"/>
              <a:ext cx="775" cy="875"/>
            </a:xfrm>
            <a:custGeom>
              <a:avLst/>
              <a:gdLst/>
              <a:ahLst/>
              <a:cxnLst/>
              <a:rect l="l" t="t" r="r" b="b"/>
              <a:pathLst>
                <a:path w="31" h="35" extrusionOk="0">
                  <a:moveTo>
                    <a:pt x="30" y="0"/>
                  </a:moveTo>
                  <a:cubicBezTo>
                    <a:pt x="30" y="0"/>
                    <a:pt x="23" y="9"/>
                    <a:pt x="1" y="35"/>
                  </a:cubicBezTo>
                  <a:cubicBezTo>
                    <a:pt x="9" y="27"/>
                    <a:pt x="31" y="0"/>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46"/>
            <p:cNvSpPr/>
            <p:nvPr/>
          </p:nvSpPr>
          <p:spPr>
            <a:xfrm>
              <a:off x="2875775" y="2168550"/>
              <a:ext cx="775" cy="500"/>
            </a:xfrm>
            <a:custGeom>
              <a:avLst/>
              <a:gdLst/>
              <a:ahLst/>
              <a:cxnLst/>
              <a:rect l="l" t="t" r="r" b="b"/>
              <a:pathLst>
                <a:path w="31" h="20" extrusionOk="0">
                  <a:moveTo>
                    <a:pt x="31" y="1"/>
                  </a:moveTo>
                  <a:lnTo>
                    <a:pt x="31" y="1"/>
                  </a:lnTo>
                  <a:cubicBezTo>
                    <a:pt x="31" y="1"/>
                    <a:pt x="31" y="1"/>
                    <a:pt x="31" y="1"/>
                  </a:cubicBezTo>
                  <a:lnTo>
                    <a:pt x="31" y="1"/>
                  </a:lnTo>
                  <a:cubicBezTo>
                    <a:pt x="8" y="15"/>
                    <a:pt x="1" y="19"/>
                    <a:pt x="2" y="19"/>
                  </a:cubicBezTo>
                  <a:cubicBezTo>
                    <a:pt x="3" y="19"/>
                    <a:pt x="24" y="8"/>
                    <a:pt x="31" y="1"/>
                  </a:cubicBezTo>
                  <a:lnTo>
                    <a:pt x="31" y="1"/>
                  </a:lnTo>
                  <a:cubicBezTo>
                    <a:pt x="25" y="7"/>
                    <a:pt x="25" y="9"/>
                    <a:pt x="27" y="9"/>
                  </a:cubicBezTo>
                  <a:cubicBezTo>
                    <a:pt x="28" y="9"/>
                    <a:pt x="31" y="7"/>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46"/>
            <p:cNvSpPr/>
            <p:nvPr/>
          </p:nvSpPr>
          <p:spPr>
            <a:xfrm>
              <a:off x="2884800" y="2174800"/>
              <a:ext cx="700" cy="700"/>
            </a:xfrm>
            <a:custGeom>
              <a:avLst/>
              <a:gdLst/>
              <a:ahLst/>
              <a:cxnLst/>
              <a:rect l="l" t="t" r="r" b="b"/>
              <a:pathLst>
                <a:path w="28" h="28" extrusionOk="0">
                  <a:moveTo>
                    <a:pt x="27" y="1"/>
                  </a:moveTo>
                  <a:cubicBezTo>
                    <a:pt x="18" y="10"/>
                    <a:pt x="0" y="28"/>
                    <a:pt x="6" y="28"/>
                  </a:cubicBezTo>
                  <a:cubicBezTo>
                    <a:pt x="8" y="28"/>
                    <a:pt x="11" y="27"/>
                    <a:pt x="15" y="24"/>
                  </a:cubicBezTo>
                  <a:cubicBezTo>
                    <a:pt x="27" y="12"/>
                    <a:pt x="27"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46"/>
            <p:cNvSpPr/>
            <p:nvPr/>
          </p:nvSpPr>
          <p:spPr>
            <a:xfrm>
              <a:off x="2885025" y="2174325"/>
              <a:ext cx="675" cy="375"/>
            </a:xfrm>
            <a:custGeom>
              <a:avLst/>
              <a:gdLst/>
              <a:ahLst/>
              <a:cxnLst/>
              <a:rect l="l" t="t" r="r" b="b"/>
              <a:pathLst>
                <a:path w="27" h="15" extrusionOk="0">
                  <a:moveTo>
                    <a:pt x="23" y="1"/>
                  </a:moveTo>
                  <a:cubicBezTo>
                    <a:pt x="21" y="1"/>
                    <a:pt x="16" y="3"/>
                    <a:pt x="6" y="8"/>
                  </a:cubicBezTo>
                  <a:cubicBezTo>
                    <a:pt x="1" y="13"/>
                    <a:pt x="0" y="15"/>
                    <a:pt x="2" y="15"/>
                  </a:cubicBezTo>
                  <a:cubicBezTo>
                    <a:pt x="6" y="15"/>
                    <a:pt x="27"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46"/>
            <p:cNvSpPr/>
            <p:nvPr/>
          </p:nvSpPr>
          <p:spPr>
            <a:xfrm>
              <a:off x="2880400" y="2176875"/>
              <a:ext cx="325" cy="25"/>
            </a:xfrm>
            <a:custGeom>
              <a:avLst/>
              <a:gdLst/>
              <a:ahLst/>
              <a:cxnLst/>
              <a:rect l="l" t="t" r="r" b="b"/>
              <a:pathLst>
                <a:path w="13" h="1" extrusionOk="0">
                  <a:moveTo>
                    <a:pt x="13" y="1"/>
                  </a:moveTo>
                  <a:lnTo>
                    <a:pt x="13" y="1"/>
                  </a:lnTo>
                  <a:cubicBezTo>
                    <a:pt x="1" y="1"/>
                    <a:pt x="1"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46"/>
            <p:cNvSpPr/>
            <p:nvPr/>
          </p:nvSpPr>
          <p:spPr>
            <a:xfrm>
              <a:off x="2886650" y="2176875"/>
              <a:ext cx="325" cy="25"/>
            </a:xfrm>
            <a:custGeom>
              <a:avLst/>
              <a:gdLst/>
              <a:ahLst/>
              <a:cxnLst/>
              <a:rect l="l" t="t" r="r" b="b"/>
              <a:pathLst>
                <a:path w="13" h="1" extrusionOk="0">
                  <a:moveTo>
                    <a:pt x="1" y="1"/>
                  </a:moveTo>
                  <a:cubicBezTo>
                    <a:pt x="1" y="1"/>
                    <a:pt x="1" y="1"/>
                    <a:pt x="1" y="1"/>
                  </a:cubicBezTo>
                  <a:cubicBezTo>
                    <a:pt x="13" y="1"/>
                    <a:pt x="1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46"/>
            <p:cNvSpPr/>
            <p:nvPr/>
          </p:nvSpPr>
          <p:spPr>
            <a:xfrm>
              <a:off x="2886650" y="2176600"/>
              <a:ext cx="25" cy="300"/>
            </a:xfrm>
            <a:custGeom>
              <a:avLst/>
              <a:gdLst/>
              <a:ahLst/>
              <a:cxnLst/>
              <a:rect l="l" t="t" r="r" b="b"/>
              <a:pathLst>
                <a:path w="1" h="12" extrusionOk="0">
                  <a:moveTo>
                    <a:pt x="1" y="12"/>
                  </a:moveTo>
                  <a:cubicBezTo>
                    <a:pt x="1" y="0"/>
                    <a:pt x="1" y="0"/>
                    <a:pt x="1" y="12"/>
                  </a:cubicBezTo>
                  <a:cubicBezTo>
                    <a:pt x="1" y="12"/>
                    <a:pt x="1" y="0"/>
                    <a:pt x="1"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46"/>
            <p:cNvSpPr/>
            <p:nvPr/>
          </p:nvSpPr>
          <p:spPr>
            <a:xfrm>
              <a:off x="2874750" y="2174200"/>
              <a:ext cx="325" cy="25"/>
            </a:xfrm>
            <a:custGeom>
              <a:avLst/>
              <a:gdLst/>
              <a:ahLst/>
              <a:cxnLst/>
              <a:rect l="l" t="t" r="r" b="b"/>
              <a:pathLst>
                <a:path w="13" h="1" extrusionOk="0">
                  <a:moveTo>
                    <a:pt x="1" y="1"/>
                  </a:moveTo>
                  <a:cubicBezTo>
                    <a:pt x="1" y="1"/>
                    <a:pt x="1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46"/>
            <p:cNvSpPr/>
            <p:nvPr/>
          </p:nvSpPr>
          <p:spPr>
            <a:xfrm>
              <a:off x="2340750" y="1903075"/>
              <a:ext cx="546525" cy="311925"/>
            </a:xfrm>
            <a:custGeom>
              <a:avLst/>
              <a:gdLst/>
              <a:ahLst/>
              <a:cxnLst/>
              <a:rect l="l" t="t" r="r" b="b"/>
              <a:pathLst>
                <a:path w="21861" h="12477" extrusionOk="0">
                  <a:moveTo>
                    <a:pt x="12990" y="11"/>
                  </a:moveTo>
                  <a:cubicBezTo>
                    <a:pt x="12991" y="11"/>
                    <a:pt x="12992" y="12"/>
                    <a:pt x="12994" y="12"/>
                  </a:cubicBezTo>
                  <a:lnTo>
                    <a:pt x="12994" y="12"/>
                  </a:lnTo>
                  <a:cubicBezTo>
                    <a:pt x="12993" y="11"/>
                    <a:pt x="12992" y="11"/>
                    <a:pt x="12990" y="11"/>
                  </a:cubicBezTo>
                  <a:close/>
                  <a:moveTo>
                    <a:pt x="12848" y="83"/>
                  </a:moveTo>
                  <a:cubicBezTo>
                    <a:pt x="12847" y="83"/>
                    <a:pt x="12847" y="83"/>
                    <a:pt x="12847" y="83"/>
                  </a:cubicBezTo>
                  <a:lnTo>
                    <a:pt x="12847" y="83"/>
                  </a:lnTo>
                  <a:cubicBezTo>
                    <a:pt x="12848" y="83"/>
                    <a:pt x="12849" y="83"/>
                    <a:pt x="12848" y="83"/>
                  </a:cubicBezTo>
                  <a:close/>
                  <a:moveTo>
                    <a:pt x="19265" y="83"/>
                  </a:moveTo>
                  <a:cubicBezTo>
                    <a:pt x="19265" y="83"/>
                    <a:pt x="19266" y="84"/>
                    <a:pt x="19268" y="84"/>
                  </a:cubicBezTo>
                  <a:lnTo>
                    <a:pt x="19268" y="84"/>
                  </a:lnTo>
                  <a:cubicBezTo>
                    <a:pt x="19267" y="84"/>
                    <a:pt x="19266" y="83"/>
                    <a:pt x="19265" y="83"/>
                  </a:cubicBezTo>
                  <a:close/>
                  <a:moveTo>
                    <a:pt x="13872" y="80"/>
                  </a:moveTo>
                  <a:cubicBezTo>
                    <a:pt x="13875" y="80"/>
                    <a:pt x="13883" y="83"/>
                    <a:pt x="13895" y="83"/>
                  </a:cubicBezTo>
                  <a:lnTo>
                    <a:pt x="13883" y="94"/>
                  </a:lnTo>
                  <a:cubicBezTo>
                    <a:pt x="13872" y="83"/>
                    <a:pt x="13869" y="80"/>
                    <a:pt x="13872" y="80"/>
                  </a:cubicBezTo>
                  <a:close/>
                  <a:moveTo>
                    <a:pt x="5525" y="94"/>
                  </a:moveTo>
                  <a:cubicBezTo>
                    <a:pt x="5526" y="95"/>
                    <a:pt x="5526" y="95"/>
                    <a:pt x="5527" y="95"/>
                  </a:cubicBezTo>
                  <a:lnTo>
                    <a:pt x="5527" y="95"/>
                  </a:lnTo>
                  <a:cubicBezTo>
                    <a:pt x="5526" y="95"/>
                    <a:pt x="5526" y="95"/>
                    <a:pt x="5525" y="94"/>
                  </a:cubicBezTo>
                  <a:close/>
                  <a:moveTo>
                    <a:pt x="7720" y="114"/>
                  </a:moveTo>
                  <a:cubicBezTo>
                    <a:pt x="7717" y="114"/>
                    <a:pt x="7713" y="115"/>
                    <a:pt x="7709" y="117"/>
                  </a:cubicBezTo>
                  <a:lnTo>
                    <a:pt x="7709" y="117"/>
                  </a:lnTo>
                  <a:cubicBezTo>
                    <a:pt x="7708" y="117"/>
                    <a:pt x="7708" y="117"/>
                    <a:pt x="7708" y="117"/>
                  </a:cubicBezTo>
                  <a:cubicBezTo>
                    <a:pt x="7693" y="117"/>
                    <a:pt x="7688" y="120"/>
                    <a:pt x="7690" y="125"/>
                  </a:cubicBezTo>
                  <a:lnTo>
                    <a:pt x="7690" y="125"/>
                  </a:lnTo>
                  <a:cubicBezTo>
                    <a:pt x="7697" y="122"/>
                    <a:pt x="7703" y="119"/>
                    <a:pt x="7709" y="117"/>
                  </a:cubicBezTo>
                  <a:lnTo>
                    <a:pt x="7709" y="117"/>
                  </a:lnTo>
                  <a:cubicBezTo>
                    <a:pt x="7714" y="117"/>
                    <a:pt x="7720" y="117"/>
                    <a:pt x="7728" y="118"/>
                  </a:cubicBezTo>
                  <a:cubicBezTo>
                    <a:pt x="7727" y="116"/>
                    <a:pt x="7724" y="114"/>
                    <a:pt x="7720" y="114"/>
                  </a:cubicBezTo>
                  <a:close/>
                  <a:moveTo>
                    <a:pt x="18432" y="166"/>
                  </a:moveTo>
                  <a:cubicBezTo>
                    <a:pt x="18433" y="168"/>
                    <a:pt x="18439" y="170"/>
                    <a:pt x="18450" y="171"/>
                  </a:cubicBezTo>
                  <a:lnTo>
                    <a:pt x="18450" y="171"/>
                  </a:lnTo>
                  <a:cubicBezTo>
                    <a:pt x="18443" y="169"/>
                    <a:pt x="18437" y="168"/>
                    <a:pt x="18432" y="166"/>
                  </a:cubicBezTo>
                  <a:close/>
                  <a:moveTo>
                    <a:pt x="14186" y="194"/>
                  </a:moveTo>
                  <a:cubicBezTo>
                    <a:pt x="14180" y="194"/>
                    <a:pt x="14175" y="196"/>
                    <a:pt x="14169" y="202"/>
                  </a:cubicBezTo>
                  <a:cubicBezTo>
                    <a:pt x="14177" y="198"/>
                    <a:pt x="14183" y="195"/>
                    <a:pt x="14189" y="194"/>
                  </a:cubicBezTo>
                  <a:lnTo>
                    <a:pt x="14189" y="194"/>
                  </a:lnTo>
                  <a:cubicBezTo>
                    <a:pt x="14188" y="194"/>
                    <a:pt x="14187" y="194"/>
                    <a:pt x="14186" y="194"/>
                  </a:cubicBezTo>
                  <a:close/>
                  <a:moveTo>
                    <a:pt x="16438" y="191"/>
                  </a:moveTo>
                  <a:cubicBezTo>
                    <a:pt x="16422" y="193"/>
                    <a:pt x="16408" y="197"/>
                    <a:pt x="16396" y="202"/>
                  </a:cubicBezTo>
                  <a:cubicBezTo>
                    <a:pt x="16399" y="198"/>
                    <a:pt x="16416" y="194"/>
                    <a:pt x="16438" y="191"/>
                  </a:cubicBezTo>
                  <a:close/>
                  <a:moveTo>
                    <a:pt x="14193" y="194"/>
                  </a:moveTo>
                  <a:cubicBezTo>
                    <a:pt x="14192" y="194"/>
                    <a:pt x="14190" y="194"/>
                    <a:pt x="14189" y="194"/>
                  </a:cubicBezTo>
                  <a:lnTo>
                    <a:pt x="14189" y="194"/>
                  </a:lnTo>
                  <a:cubicBezTo>
                    <a:pt x="14196" y="195"/>
                    <a:pt x="14203" y="199"/>
                    <a:pt x="14211" y="204"/>
                  </a:cubicBezTo>
                  <a:lnTo>
                    <a:pt x="14211" y="204"/>
                  </a:lnTo>
                  <a:cubicBezTo>
                    <a:pt x="14206" y="197"/>
                    <a:pt x="14200" y="194"/>
                    <a:pt x="14193" y="194"/>
                  </a:cubicBezTo>
                  <a:close/>
                  <a:moveTo>
                    <a:pt x="13785" y="233"/>
                  </a:moveTo>
                  <a:cubicBezTo>
                    <a:pt x="13781" y="233"/>
                    <a:pt x="13779" y="234"/>
                    <a:pt x="13776" y="237"/>
                  </a:cubicBezTo>
                  <a:cubicBezTo>
                    <a:pt x="13789" y="244"/>
                    <a:pt x="13802" y="249"/>
                    <a:pt x="13813" y="252"/>
                  </a:cubicBezTo>
                  <a:lnTo>
                    <a:pt x="13813" y="252"/>
                  </a:lnTo>
                  <a:cubicBezTo>
                    <a:pt x="13804" y="241"/>
                    <a:pt x="13793" y="233"/>
                    <a:pt x="13785" y="233"/>
                  </a:cubicBezTo>
                  <a:close/>
                  <a:moveTo>
                    <a:pt x="13252" y="249"/>
                  </a:moveTo>
                  <a:lnTo>
                    <a:pt x="13252" y="249"/>
                  </a:lnTo>
                  <a:cubicBezTo>
                    <a:pt x="13252" y="251"/>
                    <a:pt x="13252" y="253"/>
                    <a:pt x="13251" y="254"/>
                  </a:cubicBezTo>
                  <a:lnTo>
                    <a:pt x="13251" y="254"/>
                  </a:lnTo>
                  <a:cubicBezTo>
                    <a:pt x="13252" y="252"/>
                    <a:pt x="13252" y="251"/>
                    <a:pt x="13252" y="249"/>
                  </a:cubicBezTo>
                  <a:close/>
                  <a:moveTo>
                    <a:pt x="12536" y="261"/>
                  </a:moveTo>
                  <a:cubicBezTo>
                    <a:pt x="12534" y="261"/>
                    <a:pt x="12532" y="261"/>
                    <a:pt x="12530" y="263"/>
                  </a:cubicBezTo>
                  <a:lnTo>
                    <a:pt x="12530" y="263"/>
                  </a:lnTo>
                  <a:cubicBezTo>
                    <a:pt x="12533" y="262"/>
                    <a:pt x="12536" y="261"/>
                    <a:pt x="12538" y="261"/>
                  </a:cubicBezTo>
                  <a:cubicBezTo>
                    <a:pt x="12537" y="261"/>
                    <a:pt x="12537" y="261"/>
                    <a:pt x="12536" y="261"/>
                  </a:cubicBezTo>
                  <a:close/>
                  <a:moveTo>
                    <a:pt x="13752" y="273"/>
                  </a:moveTo>
                  <a:cubicBezTo>
                    <a:pt x="13755" y="276"/>
                    <a:pt x="13759" y="278"/>
                    <a:pt x="13763" y="280"/>
                  </a:cubicBezTo>
                  <a:lnTo>
                    <a:pt x="13763" y="280"/>
                  </a:lnTo>
                  <a:cubicBezTo>
                    <a:pt x="13760" y="278"/>
                    <a:pt x="13756" y="276"/>
                    <a:pt x="13752" y="273"/>
                  </a:cubicBezTo>
                  <a:close/>
                  <a:moveTo>
                    <a:pt x="13252" y="249"/>
                  </a:moveTo>
                  <a:cubicBezTo>
                    <a:pt x="13252" y="249"/>
                    <a:pt x="13252" y="249"/>
                    <a:pt x="13252" y="249"/>
                  </a:cubicBezTo>
                  <a:lnTo>
                    <a:pt x="13252" y="249"/>
                  </a:lnTo>
                  <a:cubicBezTo>
                    <a:pt x="13252" y="249"/>
                    <a:pt x="13252" y="249"/>
                    <a:pt x="13252" y="249"/>
                  </a:cubicBezTo>
                  <a:lnTo>
                    <a:pt x="13252" y="249"/>
                  </a:lnTo>
                  <a:cubicBezTo>
                    <a:pt x="13251" y="250"/>
                    <a:pt x="13249" y="251"/>
                    <a:pt x="13247" y="251"/>
                  </a:cubicBezTo>
                  <a:lnTo>
                    <a:pt x="13247" y="251"/>
                  </a:lnTo>
                  <a:cubicBezTo>
                    <a:pt x="13247" y="253"/>
                    <a:pt x="13248" y="255"/>
                    <a:pt x="13250" y="255"/>
                  </a:cubicBezTo>
                  <a:cubicBezTo>
                    <a:pt x="13250" y="255"/>
                    <a:pt x="13251" y="254"/>
                    <a:pt x="13251" y="254"/>
                  </a:cubicBezTo>
                  <a:lnTo>
                    <a:pt x="13251" y="254"/>
                  </a:lnTo>
                  <a:cubicBezTo>
                    <a:pt x="13246" y="274"/>
                    <a:pt x="13236" y="282"/>
                    <a:pt x="13230" y="282"/>
                  </a:cubicBezTo>
                  <a:cubicBezTo>
                    <a:pt x="13220" y="282"/>
                    <a:pt x="13217" y="265"/>
                    <a:pt x="13247" y="251"/>
                  </a:cubicBezTo>
                  <a:lnTo>
                    <a:pt x="13247" y="251"/>
                  </a:lnTo>
                  <a:cubicBezTo>
                    <a:pt x="13247" y="250"/>
                    <a:pt x="13249" y="249"/>
                    <a:pt x="13252" y="249"/>
                  </a:cubicBezTo>
                  <a:close/>
                  <a:moveTo>
                    <a:pt x="11943" y="214"/>
                  </a:moveTo>
                  <a:cubicBezTo>
                    <a:pt x="11967" y="273"/>
                    <a:pt x="11943" y="297"/>
                    <a:pt x="11895" y="297"/>
                  </a:cubicBezTo>
                  <a:cubicBezTo>
                    <a:pt x="11907" y="261"/>
                    <a:pt x="11931" y="237"/>
                    <a:pt x="11943" y="214"/>
                  </a:cubicBezTo>
                  <a:close/>
                  <a:moveTo>
                    <a:pt x="13763" y="280"/>
                  </a:moveTo>
                  <a:cubicBezTo>
                    <a:pt x="13793" y="300"/>
                    <a:pt x="13812" y="308"/>
                    <a:pt x="13823" y="308"/>
                  </a:cubicBezTo>
                  <a:cubicBezTo>
                    <a:pt x="13832" y="308"/>
                    <a:pt x="13835" y="303"/>
                    <a:pt x="13835" y="295"/>
                  </a:cubicBezTo>
                  <a:lnTo>
                    <a:pt x="13835" y="295"/>
                  </a:lnTo>
                  <a:cubicBezTo>
                    <a:pt x="13804" y="293"/>
                    <a:pt x="13779" y="288"/>
                    <a:pt x="13763" y="280"/>
                  </a:cubicBezTo>
                  <a:close/>
                  <a:moveTo>
                    <a:pt x="14038" y="356"/>
                  </a:moveTo>
                  <a:cubicBezTo>
                    <a:pt x="14032" y="358"/>
                    <a:pt x="14027" y="359"/>
                    <a:pt x="14021" y="359"/>
                  </a:cubicBezTo>
                  <a:lnTo>
                    <a:pt x="14021" y="359"/>
                  </a:lnTo>
                  <a:cubicBezTo>
                    <a:pt x="14027" y="358"/>
                    <a:pt x="14033" y="357"/>
                    <a:pt x="14038" y="356"/>
                  </a:cubicBezTo>
                  <a:close/>
                  <a:moveTo>
                    <a:pt x="13260" y="279"/>
                  </a:moveTo>
                  <a:cubicBezTo>
                    <a:pt x="13324" y="279"/>
                    <a:pt x="13404" y="319"/>
                    <a:pt x="13463" y="321"/>
                  </a:cubicBezTo>
                  <a:lnTo>
                    <a:pt x="13463" y="321"/>
                  </a:lnTo>
                  <a:cubicBezTo>
                    <a:pt x="13469" y="334"/>
                    <a:pt x="13483" y="362"/>
                    <a:pt x="13488" y="368"/>
                  </a:cubicBezTo>
                  <a:lnTo>
                    <a:pt x="13488" y="368"/>
                  </a:lnTo>
                  <a:cubicBezTo>
                    <a:pt x="13402" y="358"/>
                    <a:pt x="13316" y="341"/>
                    <a:pt x="13230" y="341"/>
                  </a:cubicBezTo>
                  <a:cubicBezTo>
                    <a:pt x="13210" y="341"/>
                    <a:pt x="13190" y="342"/>
                    <a:pt x="13169" y="344"/>
                  </a:cubicBezTo>
                  <a:cubicBezTo>
                    <a:pt x="13187" y="295"/>
                    <a:pt x="13221" y="279"/>
                    <a:pt x="13260" y="279"/>
                  </a:cubicBezTo>
                  <a:close/>
                  <a:moveTo>
                    <a:pt x="13537" y="363"/>
                  </a:moveTo>
                  <a:cubicBezTo>
                    <a:pt x="13551" y="363"/>
                    <a:pt x="13562" y="364"/>
                    <a:pt x="13550" y="368"/>
                  </a:cubicBezTo>
                  <a:cubicBezTo>
                    <a:pt x="13463" y="368"/>
                    <a:pt x="13508" y="363"/>
                    <a:pt x="13537" y="363"/>
                  </a:cubicBezTo>
                  <a:close/>
                  <a:moveTo>
                    <a:pt x="12907" y="166"/>
                  </a:moveTo>
                  <a:cubicBezTo>
                    <a:pt x="13023" y="253"/>
                    <a:pt x="12967" y="300"/>
                    <a:pt x="12979" y="372"/>
                  </a:cubicBezTo>
                  <a:lnTo>
                    <a:pt x="12979" y="372"/>
                  </a:lnTo>
                  <a:cubicBezTo>
                    <a:pt x="12939" y="326"/>
                    <a:pt x="12833" y="336"/>
                    <a:pt x="12907" y="166"/>
                  </a:cubicBezTo>
                  <a:close/>
                  <a:moveTo>
                    <a:pt x="11026" y="356"/>
                  </a:moveTo>
                  <a:cubicBezTo>
                    <a:pt x="11038" y="356"/>
                    <a:pt x="11050" y="356"/>
                    <a:pt x="11062" y="368"/>
                  </a:cubicBezTo>
                  <a:cubicBezTo>
                    <a:pt x="11062" y="373"/>
                    <a:pt x="11058" y="376"/>
                    <a:pt x="11052" y="376"/>
                  </a:cubicBezTo>
                  <a:cubicBezTo>
                    <a:pt x="11044" y="376"/>
                    <a:pt x="11033" y="370"/>
                    <a:pt x="11026" y="356"/>
                  </a:cubicBezTo>
                  <a:close/>
                  <a:moveTo>
                    <a:pt x="11943" y="368"/>
                  </a:moveTo>
                  <a:cubicBezTo>
                    <a:pt x="11943" y="368"/>
                    <a:pt x="11943" y="380"/>
                    <a:pt x="11943" y="380"/>
                  </a:cubicBezTo>
                  <a:cubicBezTo>
                    <a:pt x="11931" y="380"/>
                    <a:pt x="11931" y="368"/>
                    <a:pt x="11943" y="368"/>
                  </a:cubicBezTo>
                  <a:close/>
                  <a:moveTo>
                    <a:pt x="7318" y="382"/>
                  </a:moveTo>
                  <a:lnTo>
                    <a:pt x="7318" y="382"/>
                  </a:lnTo>
                  <a:cubicBezTo>
                    <a:pt x="7319" y="385"/>
                    <a:pt x="7321" y="388"/>
                    <a:pt x="7323" y="392"/>
                  </a:cubicBezTo>
                  <a:cubicBezTo>
                    <a:pt x="7317" y="386"/>
                    <a:pt x="7316" y="383"/>
                    <a:pt x="7318" y="382"/>
                  </a:cubicBezTo>
                  <a:close/>
                  <a:moveTo>
                    <a:pt x="7354" y="355"/>
                  </a:moveTo>
                  <a:cubicBezTo>
                    <a:pt x="7386" y="355"/>
                    <a:pt x="7429" y="367"/>
                    <a:pt x="7442" y="380"/>
                  </a:cubicBezTo>
                  <a:cubicBezTo>
                    <a:pt x="7395" y="392"/>
                    <a:pt x="7359" y="392"/>
                    <a:pt x="7323" y="392"/>
                  </a:cubicBezTo>
                  <a:cubicBezTo>
                    <a:pt x="7347" y="392"/>
                    <a:pt x="7328" y="382"/>
                    <a:pt x="7320" y="382"/>
                  </a:cubicBezTo>
                  <a:cubicBezTo>
                    <a:pt x="7320" y="382"/>
                    <a:pt x="7319" y="382"/>
                    <a:pt x="7318" y="382"/>
                  </a:cubicBezTo>
                  <a:lnTo>
                    <a:pt x="7318" y="382"/>
                  </a:lnTo>
                  <a:cubicBezTo>
                    <a:pt x="7312" y="362"/>
                    <a:pt x="7330" y="355"/>
                    <a:pt x="7354" y="355"/>
                  </a:cubicBezTo>
                  <a:close/>
                  <a:moveTo>
                    <a:pt x="11974" y="360"/>
                  </a:moveTo>
                  <a:cubicBezTo>
                    <a:pt x="11978" y="360"/>
                    <a:pt x="11990" y="368"/>
                    <a:pt x="12014" y="392"/>
                  </a:cubicBezTo>
                  <a:cubicBezTo>
                    <a:pt x="11990" y="392"/>
                    <a:pt x="11967" y="360"/>
                    <a:pt x="11974" y="360"/>
                  </a:cubicBezTo>
                  <a:close/>
                  <a:moveTo>
                    <a:pt x="12647" y="353"/>
                  </a:moveTo>
                  <a:lnTo>
                    <a:pt x="12647" y="353"/>
                  </a:lnTo>
                  <a:cubicBezTo>
                    <a:pt x="12636" y="358"/>
                    <a:pt x="12626" y="364"/>
                    <a:pt x="12616" y="371"/>
                  </a:cubicBezTo>
                  <a:lnTo>
                    <a:pt x="12616" y="371"/>
                  </a:lnTo>
                  <a:cubicBezTo>
                    <a:pt x="12614" y="374"/>
                    <a:pt x="12612" y="377"/>
                    <a:pt x="12609" y="380"/>
                  </a:cubicBezTo>
                  <a:cubicBezTo>
                    <a:pt x="12639" y="393"/>
                    <a:pt x="12661" y="400"/>
                    <a:pt x="12677" y="400"/>
                  </a:cubicBezTo>
                  <a:lnTo>
                    <a:pt x="12677" y="400"/>
                  </a:lnTo>
                  <a:cubicBezTo>
                    <a:pt x="12670" y="377"/>
                    <a:pt x="12661" y="356"/>
                    <a:pt x="12647" y="353"/>
                  </a:cubicBezTo>
                  <a:close/>
                  <a:moveTo>
                    <a:pt x="7192" y="344"/>
                  </a:moveTo>
                  <a:lnTo>
                    <a:pt x="7192" y="344"/>
                  </a:lnTo>
                  <a:cubicBezTo>
                    <a:pt x="7180" y="368"/>
                    <a:pt x="7180" y="380"/>
                    <a:pt x="7192" y="404"/>
                  </a:cubicBezTo>
                  <a:lnTo>
                    <a:pt x="7073" y="404"/>
                  </a:lnTo>
                  <a:cubicBezTo>
                    <a:pt x="7097" y="404"/>
                    <a:pt x="7094" y="399"/>
                    <a:pt x="7086" y="399"/>
                  </a:cubicBezTo>
                  <a:cubicBezTo>
                    <a:pt x="7082" y="399"/>
                    <a:pt x="7077" y="400"/>
                    <a:pt x="7073" y="404"/>
                  </a:cubicBezTo>
                  <a:cubicBezTo>
                    <a:pt x="7085" y="380"/>
                    <a:pt x="7145" y="356"/>
                    <a:pt x="7192" y="344"/>
                  </a:cubicBezTo>
                  <a:close/>
                  <a:moveTo>
                    <a:pt x="12070" y="393"/>
                  </a:moveTo>
                  <a:cubicBezTo>
                    <a:pt x="12068" y="393"/>
                    <a:pt x="12066" y="396"/>
                    <a:pt x="12062" y="404"/>
                  </a:cubicBezTo>
                  <a:cubicBezTo>
                    <a:pt x="12070" y="404"/>
                    <a:pt x="12072" y="393"/>
                    <a:pt x="12070" y="393"/>
                  </a:cubicBezTo>
                  <a:close/>
                  <a:moveTo>
                    <a:pt x="13864" y="119"/>
                  </a:moveTo>
                  <a:cubicBezTo>
                    <a:pt x="13915" y="119"/>
                    <a:pt x="13886" y="232"/>
                    <a:pt x="13895" y="261"/>
                  </a:cubicBezTo>
                  <a:cubicBezTo>
                    <a:pt x="13869" y="261"/>
                    <a:pt x="13844" y="261"/>
                    <a:pt x="13813" y="252"/>
                  </a:cubicBezTo>
                  <a:lnTo>
                    <a:pt x="13813" y="252"/>
                  </a:lnTo>
                  <a:cubicBezTo>
                    <a:pt x="13825" y="266"/>
                    <a:pt x="13834" y="284"/>
                    <a:pt x="13835" y="295"/>
                  </a:cubicBezTo>
                  <a:lnTo>
                    <a:pt x="13835" y="295"/>
                  </a:lnTo>
                  <a:cubicBezTo>
                    <a:pt x="13874" y="299"/>
                    <a:pt x="13921" y="300"/>
                    <a:pt x="13967" y="300"/>
                  </a:cubicBezTo>
                  <a:cubicBezTo>
                    <a:pt x="13998" y="300"/>
                    <a:pt x="14028" y="299"/>
                    <a:pt x="14054" y="299"/>
                  </a:cubicBezTo>
                  <a:cubicBezTo>
                    <a:pt x="14107" y="299"/>
                    <a:pt x="14145" y="301"/>
                    <a:pt x="14145" y="309"/>
                  </a:cubicBezTo>
                  <a:cubicBezTo>
                    <a:pt x="14145" y="333"/>
                    <a:pt x="13907" y="344"/>
                    <a:pt x="14038" y="356"/>
                  </a:cubicBezTo>
                  <a:cubicBezTo>
                    <a:pt x="14013" y="355"/>
                    <a:pt x="13993" y="354"/>
                    <a:pt x="13977" y="354"/>
                  </a:cubicBezTo>
                  <a:cubicBezTo>
                    <a:pt x="13915" y="354"/>
                    <a:pt x="13920" y="365"/>
                    <a:pt x="13962" y="365"/>
                  </a:cubicBezTo>
                  <a:cubicBezTo>
                    <a:pt x="13977" y="365"/>
                    <a:pt x="13997" y="363"/>
                    <a:pt x="14021" y="359"/>
                  </a:cubicBezTo>
                  <a:lnTo>
                    <a:pt x="14021" y="359"/>
                  </a:lnTo>
                  <a:cubicBezTo>
                    <a:pt x="13896" y="382"/>
                    <a:pt x="13771" y="404"/>
                    <a:pt x="13645" y="404"/>
                  </a:cubicBezTo>
                  <a:cubicBezTo>
                    <a:pt x="13659" y="390"/>
                    <a:pt x="13659" y="385"/>
                    <a:pt x="13650" y="385"/>
                  </a:cubicBezTo>
                  <a:cubicBezTo>
                    <a:pt x="13632" y="385"/>
                    <a:pt x="13578" y="406"/>
                    <a:pt x="13541" y="406"/>
                  </a:cubicBezTo>
                  <a:cubicBezTo>
                    <a:pt x="13536" y="406"/>
                    <a:pt x="13531" y="405"/>
                    <a:pt x="13526" y="404"/>
                  </a:cubicBezTo>
                  <a:cubicBezTo>
                    <a:pt x="13534" y="388"/>
                    <a:pt x="13547" y="378"/>
                    <a:pt x="13566" y="372"/>
                  </a:cubicBezTo>
                  <a:lnTo>
                    <a:pt x="13566" y="372"/>
                  </a:lnTo>
                  <a:cubicBezTo>
                    <a:pt x="13567" y="373"/>
                    <a:pt x="13568" y="373"/>
                    <a:pt x="13570" y="373"/>
                  </a:cubicBezTo>
                  <a:cubicBezTo>
                    <a:pt x="13576" y="373"/>
                    <a:pt x="13585" y="371"/>
                    <a:pt x="13598" y="368"/>
                  </a:cubicBezTo>
                  <a:cubicBezTo>
                    <a:pt x="13586" y="368"/>
                    <a:pt x="13575" y="370"/>
                    <a:pt x="13566" y="372"/>
                  </a:cubicBezTo>
                  <a:lnTo>
                    <a:pt x="13566" y="372"/>
                  </a:lnTo>
                  <a:cubicBezTo>
                    <a:pt x="13560" y="370"/>
                    <a:pt x="13576" y="360"/>
                    <a:pt x="13622" y="344"/>
                  </a:cubicBezTo>
                  <a:cubicBezTo>
                    <a:pt x="13602" y="330"/>
                    <a:pt x="13584" y="323"/>
                    <a:pt x="13567" y="323"/>
                  </a:cubicBezTo>
                  <a:cubicBezTo>
                    <a:pt x="13544" y="323"/>
                    <a:pt x="13523" y="336"/>
                    <a:pt x="13502" y="356"/>
                  </a:cubicBezTo>
                  <a:cubicBezTo>
                    <a:pt x="13502" y="330"/>
                    <a:pt x="13509" y="313"/>
                    <a:pt x="13523" y="306"/>
                  </a:cubicBezTo>
                  <a:lnTo>
                    <a:pt x="13523" y="306"/>
                  </a:lnTo>
                  <a:cubicBezTo>
                    <a:pt x="13539" y="313"/>
                    <a:pt x="13566" y="319"/>
                    <a:pt x="13610" y="321"/>
                  </a:cubicBezTo>
                  <a:cubicBezTo>
                    <a:pt x="13583" y="307"/>
                    <a:pt x="13561" y="301"/>
                    <a:pt x="13544" y="301"/>
                  </a:cubicBezTo>
                  <a:cubicBezTo>
                    <a:pt x="13536" y="301"/>
                    <a:pt x="13529" y="302"/>
                    <a:pt x="13523" y="306"/>
                  </a:cubicBezTo>
                  <a:lnTo>
                    <a:pt x="13523" y="306"/>
                  </a:lnTo>
                  <a:cubicBezTo>
                    <a:pt x="13453" y="271"/>
                    <a:pt x="13620" y="193"/>
                    <a:pt x="13669" y="193"/>
                  </a:cubicBezTo>
                  <a:cubicBezTo>
                    <a:pt x="13678" y="193"/>
                    <a:pt x="13683" y="195"/>
                    <a:pt x="13681" y="202"/>
                  </a:cubicBezTo>
                  <a:cubicBezTo>
                    <a:pt x="13678" y="223"/>
                    <a:pt x="13684" y="231"/>
                    <a:pt x="13694" y="231"/>
                  </a:cubicBezTo>
                  <a:cubicBezTo>
                    <a:pt x="13727" y="231"/>
                    <a:pt x="13807" y="148"/>
                    <a:pt x="13812" y="142"/>
                  </a:cubicBezTo>
                  <a:lnTo>
                    <a:pt x="13812" y="142"/>
                  </a:lnTo>
                  <a:cubicBezTo>
                    <a:pt x="13836" y="126"/>
                    <a:pt x="13852" y="119"/>
                    <a:pt x="13864" y="119"/>
                  </a:cubicBezTo>
                  <a:close/>
                  <a:moveTo>
                    <a:pt x="7737" y="389"/>
                  </a:moveTo>
                  <a:lnTo>
                    <a:pt x="7737" y="389"/>
                  </a:lnTo>
                  <a:cubicBezTo>
                    <a:pt x="7725" y="394"/>
                    <a:pt x="7720" y="408"/>
                    <a:pt x="7723" y="408"/>
                  </a:cubicBezTo>
                  <a:cubicBezTo>
                    <a:pt x="7725" y="408"/>
                    <a:pt x="7730" y="404"/>
                    <a:pt x="7737" y="389"/>
                  </a:cubicBezTo>
                  <a:close/>
                  <a:moveTo>
                    <a:pt x="12093" y="353"/>
                  </a:moveTo>
                  <a:cubicBezTo>
                    <a:pt x="12098" y="353"/>
                    <a:pt x="12103" y="354"/>
                    <a:pt x="12109" y="356"/>
                  </a:cubicBezTo>
                  <a:cubicBezTo>
                    <a:pt x="12118" y="391"/>
                    <a:pt x="12114" y="413"/>
                    <a:pt x="12093" y="413"/>
                  </a:cubicBezTo>
                  <a:cubicBezTo>
                    <a:pt x="12085" y="413"/>
                    <a:pt x="12075" y="410"/>
                    <a:pt x="12062" y="404"/>
                  </a:cubicBezTo>
                  <a:cubicBezTo>
                    <a:pt x="12062" y="375"/>
                    <a:pt x="12070" y="353"/>
                    <a:pt x="12093" y="353"/>
                  </a:cubicBezTo>
                  <a:close/>
                  <a:moveTo>
                    <a:pt x="13370" y="368"/>
                  </a:moveTo>
                  <a:lnTo>
                    <a:pt x="13370" y="368"/>
                  </a:lnTo>
                  <a:cubicBezTo>
                    <a:pt x="13387" y="379"/>
                    <a:pt x="13423" y="382"/>
                    <a:pt x="13458" y="382"/>
                  </a:cubicBezTo>
                  <a:cubicBezTo>
                    <a:pt x="13489" y="382"/>
                    <a:pt x="13519" y="380"/>
                    <a:pt x="13538" y="380"/>
                  </a:cubicBezTo>
                  <a:cubicBezTo>
                    <a:pt x="13514" y="380"/>
                    <a:pt x="13514" y="392"/>
                    <a:pt x="13526" y="416"/>
                  </a:cubicBezTo>
                  <a:cubicBezTo>
                    <a:pt x="13414" y="405"/>
                    <a:pt x="13418" y="425"/>
                    <a:pt x="13370" y="368"/>
                  </a:cubicBezTo>
                  <a:close/>
                  <a:moveTo>
                    <a:pt x="11455" y="380"/>
                  </a:moveTo>
                  <a:cubicBezTo>
                    <a:pt x="11455" y="397"/>
                    <a:pt x="11452" y="408"/>
                    <a:pt x="11447" y="417"/>
                  </a:cubicBezTo>
                  <a:lnTo>
                    <a:pt x="11447" y="417"/>
                  </a:lnTo>
                  <a:cubicBezTo>
                    <a:pt x="11445" y="407"/>
                    <a:pt x="11414" y="405"/>
                    <a:pt x="11455" y="380"/>
                  </a:cubicBezTo>
                  <a:close/>
                  <a:moveTo>
                    <a:pt x="12169" y="356"/>
                  </a:moveTo>
                  <a:lnTo>
                    <a:pt x="12169" y="356"/>
                  </a:lnTo>
                  <a:cubicBezTo>
                    <a:pt x="12187" y="401"/>
                    <a:pt x="12178" y="425"/>
                    <a:pt x="12153" y="425"/>
                  </a:cubicBezTo>
                  <a:cubicBezTo>
                    <a:pt x="12144" y="425"/>
                    <a:pt x="12134" y="422"/>
                    <a:pt x="12121" y="416"/>
                  </a:cubicBezTo>
                  <a:cubicBezTo>
                    <a:pt x="12121" y="416"/>
                    <a:pt x="12169" y="356"/>
                    <a:pt x="12169" y="356"/>
                  </a:cubicBezTo>
                  <a:close/>
                  <a:moveTo>
                    <a:pt x="5954" y="392"/>
                  </a:moveTo>
                  <a:cubicBezTo>
                    <a:pt x="5962" y="408"/>
                    <a:pt x="5974" y="420"/>
                    <a:pt x="5990" y="430"/>
                  </a:cubicBezTo>
                  <a:lnTo>
                    <a:pt x="5990" y="430"/>
                  </a:lnTo>
                  <a:cubicBezTo>
                    <a:pt x="5967" y="425"/>
                    <a:pt x="5932" y="428"/>
                    <a:pt x="5954" y="392"/>
                  </a:cubicBezTo>
                  <a:close/>
                  <a:moveTo>
                    <a:pt x="11264" y="428"/>
                  </a:moveTo>
                  <a:lnTo>
                    <a:pt x="11264" y="428"/>
                  </a:lnTo>
                  <a:cubicBezTo>
                    <a:pt x="11288" y="440"/>
                    <a:pt x="11264" y="440"/>
                    <a:pt x="11240" y="440"/>
                  </a:cubicBezTo>
                  <a:lnTo>
                    <a:pt x="11264" y="428"/>
                  </a:lnTo>
                  <a:close/>
                  <a:moveTo>
                    <a:pt x="14278" y="424"/>
                  </a:moveTo>
                  <a:lnTo>
                    <a:pt x="14278" y="424"/>
                  </a:lnTo>
                  <a:cubicBezTo>
                    <a:pt x="14263" y="427"/>
                    <a:pt x="14250" y="432"/>
                    <a:pt x="14241" y="440"/>
                  </a:cubicBezTo>
                  <a:cubicBezTo>
                    <a:pt x="14258" y="431"/>
                    <a:pt x="14268" y="429"/>
                    <a:pt x="14278" y="424"/>
                  </a:cubicBezTo>
                  <a:close/>
                  <a:moveTo>
                    <a:pt x="13106" y="377"/>
                  </a:moveTo>
                  <a:cubicBezTo>
                    <a:pt x="13156" y="377"/>
                    <a:pt x="13226" y="394"/>
                    <a:pt x="13264" y="404"/>
                  </a:cubicBezTo>
                  <a:cubicBezTo>
                    <a:pt x="13181" y="416"/>
                    <a:pt x="13098" y="428"/>
                    <a:pt x="13014" y="440"/>
                  </a:cubicBezTo>
                  <a:cubicBezTo>
                    <a:pt x="13016" y="442"/>
                    <a:pt x="13010" y="443"/>
                    <a:pt x="12998" y="443"/>
                  </a:cubicBezTo>
                  <a:cubicBezTo>
                    <a:pt x="12946" y="443"/>
                    <a:pt x="12798" y="422"/>
                    <a:pt x="12985" y="393"/>
                  </a:cubicBezTo>
                  <a:lnTo>
                    <a:pt x="12985" y="393"/>
                  </a:lnTo>
                  <a:cubicBezTo>
                    <a:pt x="12988" y="404"/>
                    <a:pt x="12994" y="415"/>
                    <a:pt x="13002" y="428"/>
                  </a:cubicBezTo>
                  <a:cubicBezTo>
                    <a:pt x="13002" y="392"/>
                    <a:pt x="13133" y="428"/>
                    <a:pt x="13074" y="380"/>
                  </a:cubicBezTo>
                  <a:cubicBezTo>
                    <a:pt x="13083" y="378"/>
                    <a:pt x="13094" y="377"/>
                    <a:pt x="13106" y="377"/>
                  </a:cubicBezTo>
                  <a:close/>
                  <a:moveTo>
                    <a:pt x="8348" y="412"/>
                  </a:moveTo>
                  <a:cubicBezTo>
                    <a:pt x="8355" y="412"/>
                    <a:pt x="8362" y="413"/>
                    <a:pt x="8371" y="416"/>
                  </a:cubicBezTo>
                  <a:cubicBezTo>
                    <a:pt x="8335" y="440"/>
                    <a:pt x="8359" y="464"/>
                    <a:pt x="8299" y="464"/>
                  </a:cubicBezTo>
                  <a:cubicBezTo>
                    <a:pt x="8309" y="427"/>
                    <a:pt x="8325" y="412"/>
                    <a:pt x="8348" y="412"/>
                  </a:cubicBezTo>
                  <a:close/>
                  <a:moveTo>
                    <a:pt x="8543" y="458"/>
                  </a:moveTo>
                  <a:cubicBezTo>
                    <a:pt x="8534" y="458"/>
                    <a:pt x="8524" y="458"/>
                    <a:pt x="8514" y="464"/>
                  </a:cubicBezTo>
                  <a:cubicBezTo>
                    <a:pt x="8526" y="464"/>
                    <a:pt x="8535" y="461"/>
                    <a:pt x="8543" y="458"/>
                  </a:cubicBezTo>
                  <a:close/>
                  <a:moveTo>
                    <a:pt x="7832" y="468"/>
                  </a:moveTo>
                  <a:cubicBezTo>
                    <a:pt x="7831" y="469"/>
                    <a:pt x="7831" y="470"/>
                    <a:pt x="7831" y="470"/>
                  </a:cubicBezTo>
                  <a:cubicBezTo>
                    <a:pt x="7831" y="470"/>
                    <a:pt x="7832" y="469"/>
                    <a:pt x="7832" y="468"/>
                  </a:cubicBezTo>
                  <a:close/>
                  <a:moveTo>
                    <a:pt x="8252" y="428"/>
                  </a:moveTo>
                  <a:lnTo>
                    <a:pt x="8252" y="428"/>
                  </a:lnTo>
                  <a:cubicBezTo>
                    <a:pt x="8228" y="487"/>
                    <a:pt x="8311" y="452"/>
                    <a:pt x="8204" y="475"/>
                  </a:cubicBezTo>
                  <a:cubicBezTo>
                    <a:pt x="8216" y="452"/>
                    <a:pt x="8240" y="440"/>
                    <a:pt x="8252" y="428"/>
                  </a:cubicBezTo>
                  <a:close/>
                  <a:moveTo>
                    <a:pt x="8677" y="467"/>
                  </a:moveTo>
                  <a:lnTo>
                    <a:pt x="8677" y="467"/>
                  </a:lnTo>
                  <a:cubicBezTo>
                    <a:pt x="8672" y="468"/>
                    <a:pt x="8670" y="469"/>
                    <a:pt x="8669" y="471"/>
                  </a:cubicBezTo>
                  <a:lnTo>
                    <a:pt x="8669" y="471"/>
                  </a:lnTo>
                  <a:cubicBezTo>
                    <a:pt x="8666" y="472"/>
                    <a:pt x="8663" y="475"/>
                    <a:pt x="8669" y="475"/>
                  </a:cubicBezTo>
                  <a:cubicBezTo>
                    <a:pt x="8669" y="475"/>
                    <a:pt x="8669" y="475"/>
                    <a:pt x="8669" y="475"/>
                  </a:cubicBezTo>
                  <a:lnTo>
                    <a:pt x="8669" y="475"/>
                  </a:lnTo>
                  <a:cubicBezTo>
                    <a:pt x="8669" y="475"/>
                    <a:pt x="8669" y="475"/>
                    <a:pt x="8669" y="475"/>
                  </a:cubicBezTo>
                  <a:lnTo>
                    <a:pt x="8669" y="475"/>
                  </a:lnTo>
                  <a:cubicBezTo>
                    <a:pt x="8672" y="472"/>
                    <a:pt x="8675" y="469"/>
                    <a:pt x="8677" y="467"/>
                  </a:cubicBezTo>
                  <a:close/>
                  <a:moveTo>
                    <a:pt x="14872" y="475"/>
                  </a:moveTo>
                  <a:cubicBezTo>
                    <a:pt x="14886" y="478"/>
                    <a:pt x="14899" y="480"/>
                    <a:pt x="14909" y="482"/>
                  </a:cubicBezTo>
                  <a:lnTo>
                    <a:pt x="14909" y="482"/>
                  </a:lnTo>
                  <a:cubicBezTo>
                    <a:pt x="14895" y="480"/>
                    <a:pt x="14878" y="478"/>
                    <a:pt x="14860" y="475"/>
                  </a:cubicBezTo>
                  <a:close/>
                  <a:moveTo>
                    <a:pt x="20396" y="475"/>
                  </a:moveTo>
                  <a:cubicBezTo>
                    <a:pt x="20366" y="481"/>
                    <a:pt x="20340" y="484"/>
                    <a:pt x="20313" y="484"/>
                  </a:cubicBezTo>
                  <a:cubicBezTo>
                    <a:pt x="20287" y="484"/>
                    <a:pt x="20261" y="482"/>
                    <a:pt x="20233" y="476"/>
                  </a:cubicBezTo>
                  <a:lnTo>
                    <a:pt x="20233" y="476"/>
                  </a:lnTo>
                  <a:cubicBezTo>
                    <a:pt x="20287" y="476"/>
                    <a:pt x="20341" y="475"/>
                    <a:pt x="20396" y="475"/>
                  </a:cubicBezTo>
                  <a:close/>
                  <a:moveTo>
                    <a:pt x="10019" y="447"/>
                  </a:moveTo>
                  <a:cubicBezTo>
                    <a:pt x="10027" y="447"/>
                    <a:pt x="10037" y="457"/>
                    <a:pt x="10050" y="464"/>
                  </a:cubicBezTo>
                  <a:cubicBezTo>
                    <a:pt x="10041" y="472"/>
                    <a:pt x="10028" y="486"/>
                    <a:pt x="10016" y="486"/>
                  </a:cubicBezTo>
                  <a:cubicBezTo>
                    <a:pt x="10011" y="486"/>
                    <a:pt x="10006" y="483"/>
                    <a:pt x="10002" y="475"/>
                  </a:cubicBezTo>
                  <a:cubicBezTo>
                    <a:pt x="10007" y="454"/>
                    <a:pt x="10013" y="447"/>
                    <a:pt x="10019" y="447"/>
                  </a:cubicBezTo>
                  <a:close/>
                  <a:moveTo>
                    <a:pt x="9564" y="482"/>
                  </a:moveTo>
                  <a:cubicBezTo>
                    <a:pt x="9567" y="482"/>
                    <a:pt x="9569" y="487"/>
                    <a:pt x="9561" y="487"/>
                  </a:cubicBezTo>
                  <a:cubicBezTo>
                    <a:pt x="9561" y="483"/>
                    <a:pt x="9563" y="482"/>
                    <a:pt x="9564" y="482"/>
                  </a:cubicBezTo>
                  <a:close/>
                  <a:moveTo>
                    <a:pt x="12691" y="343"/>
                  </a:moveTo>
                  <a:cubicBezTo>
                    <a:pt x="12695" y="343"/>
                    <a:pt x="12700" y="344"/>
                    <a:pt x="12705" y="344"/>
                  </a:cubicBezTo>
                  <a:cubicBezTo>
                    <a:pt x="12712" y="382"/>
                    <a:pt x="12706" y="400"/>
                    <a:pt x="12679" y="400"/>
                  </a:cubicBezTo>
                  <a:cubicBezTo>
                    <a:pt x="12679" y="400"/>
                    <a:pt x="12678" y="400"/>
                    <a:pt x="12677" y="400"/>
                  </a:cubicBezTo>
                  <a:lnTo>
                    <a:pt x="12677" y="400"/>
                  </a:lnTo>
                  <a:cubicBezTo>
                    <a:pt x="12684" y="424"/>
                    <a:pt x="12688" y="450"/>
                    <a:pt x="12693" y="464"/>
                  </a:cubicBezTo>
                  <a:cubicBezTo>
                    <a:pt x="12710" y="446"/>
                    <a:pt x="12728" y="435"/>
                    <a:pt x="12745" y="435"/>
                  </a:cubicBezTo>
                  <a:cubicBezTo>
                    <a:pt x="12751" y="435"/>
                    <a:pt x="12758" y="437"/>
                    <a:pt x="12764" y="440"/>
                  </a:cubicBezTo>
                  <a:cubicBezTo>
                    <a:pt x="12764" y="440"/>
                    <a:pt x="12717" y="464"/>
                    <a:pt x="12752" y="464"/>
                  </a:cubicBezTo>
                  <a:cubicBezTo>
                    <a:pt x="12784" y="464"/>
                    <a:pt x="12811" y="437"/>
                    <a:pt x="12839" y="437"/>
                  </a:cubicBezTo>
                  <a:cubicBezTo>
                    <a:pt x="12853" y="437"/>
                    <a:pt x="12867" y="444"/>
                    <a:pt x="12883" y="464"/>
                  </a:cubicBezTo>
                  <a:lnTo>
                    <a:pt x="12657" y="464"/>
                  </a:lnTo>
                  <a:cubicBezTo>
                    <a:pt x="12665" y="464"/>
                    <a:pt x="12673" y="469"/>
                    <a:pt x="12670" y="469"/>
                  </a:cubicBezTo>
                  <a:cubicBezTo>
                    <a:pt x="12669" y="469"/>
                    <a:pt x="12665" y="468"/>
                    <a:pt x="12657" y="464"/>
                  </a:cubicBezTo>
                  <a:cubicBezTo>
                    <a:pt x="12677" y="450"/>
                    <a:pt x="12679" y="445"/>
                    <a:pt x="12672" y="445"/>
                  </a:cubicBezTo>
                  <a:cubicBezTo>
                    <a:pt x="12653" y="445"/>
                    <a:pt x="12567" y="479"/>
                    <a:pt x="12550" y="487"/>
                  </a:cubicBezTo>
                  <a:cubicBezTo>
                    <a:pt x="12550" y="446"/>
                    <a:pt x="12578" y="400"/>
                    <a:pt x="12616" y="371"/>
                  </a:cubicBezTo>
                  <a:lnTo>
                    <a:pt x="12616" y="371"/>
                  </a:lnTo>
                  <a:cubicBezTo>
                    <a:pt x="12627" y="358"/>
                    <a:pt x="12636" y="353"/>
                    <a:pt x="12644" y="353"/>
                  </a:cubicBezTo>
                  <a:cubicBezTo>
                    <a:pt x="12645" y="353"/>
                    <a:pt x="12646" y="353"/>
                    <a:pt x="12647" y="353"/>
                  </a:cubicBezTo>
                  <a:lnTo>
                    <a:pt x="12647" y="353"/>
                  </a:lnTo>
                  <a:cubicBezTo>
                    <a:pt x="12661" y="347"/>
                    <a:pt x="12676" y="343"/>
                    <a:pt x="12691" y="343"/>
                  </a:cubicBezTo>
                  <a:close/>
                  <a:moveTo>
                    <a:pt x="8369" y="462"/>
                  </a:moveTo>
                  <a:cubicBezTo>
                    <a:pt x="8374" y="462"/>
                    <a:pt x="8376" y="467"/>
                    <a:pt x="8371" y="487"/>
                  </a:cubicBezTo>
                  <a:cubicBezTo>
                    <a:pt x="8352" y="491"/>
                    <a:pt x="8337" y="492"/>
                    <a:pt x="8326" y="492"/>
                  </a:cubicBezTo>
                  <a:cubicBezTo>
                    <a:pt x="8297" y="492"/>
                    <a:pt x="8300" y="481"/>
                    <a:pt x="8335" y="464"/>
                  </a:cubicBezTo>
                  <a:cubicBezTo>
                    <a:pt x="8339" y="465"/>
                    <a:pt x="8343" y="466"/>
                    <a:pt x="8346" y="466"/>
                  </a:cubicBezTo>
                  <a:cubicBezTo>
                    <a:pt x="8356" y="466"/>
                    <a:pt x="8364" y="462"/>
                    <a:pt x="8369" y="462"/>
                  </a:cubicBezTo>
                  <a:close/>
                  <a:moveTo>
                    <a:pt x="10597" y="475"/>
                  </a:moveTo>
                  <a:cubicBezTo>
                    <a:pt x="10632" y="488"/>
                    <a:pt x="10660" y="495"/>
                    <a:pt x="10681" y="495"/>
                  </a:cubicBezTo>
                  <a:cubicBezTo>
                    <a:pt x="10702" y="495"/>
                    <a:pt x="10716" y="489"/>
                    <a:pt x="10724" y="475"/>
                  </a:cubicBezTo>
                  <a:close/>
                  <a:moveTo>
                    <a:pt x="11288" y="475"/>
                  </a:moveTo>
                  <a:cubicBezTo>
                    <a:pt x="11228" y="475"/>
                    <a:pt x="11157" y="487"/>
                    <a:pt x="11097" y="487"/>
                  </a:cubicBezTo>
                  <a:cubicBezTo>
                    <a:pt x="11152" y="487"/>
                    <a:pt x="11191" y="495"/>
                    <a:pt x="11223" y="495"/>
                  </a:cubicBezTo>
                  <a:cubicBezTo>
                    <a:pt x="11247" y="495"/>
                    <a:pt x="11267" y="491"/>
                    <a:pt x="11288" y="475"/>
                  </a:cubicBezTo>
                  <a:lnTo>
                    <a:pt x="11288" y="475"/>
                  </a:lnTo>
                  <a:cubicBezTo>
                    <a:pt x="11419" y="487"/>
                    <a:pt x="11276" y="487"/>
                    <a:pt x="11276" y="499"/>
                  </a:cubicBezTo>
                  <a:cubicBezTo>
                    <a:pt x="11383" y="499"/>
                    <a:pt x="11502" y="487"/>
                    <a:pt x="11621" y="475"/>
                  </a:cubicBezTo>
                  <a:close/>
                  <a:moveTo>
                    <a:pt x="10597" y="475"/>
                  </a:moveTo>
                  <a:lnTo>
                    <a:pt x="10597" y="475"/>
                  </a:lnTo>
                  <a:cubicBezTo>
                    <a:pt x="10551" y="478"/>
                    <a:pt x="10515" y="480"/>
                    <a:pt x="10488" y="482"/>
                  </a:cubicBezTo>
                  <a:lnTo>
                    <a:pt x="10488" y="482"/>
                  </a:lnTo>
                  <a:cubicBezTo>
                    <a:pt x="10481" y="485"/>
                    <a:pt x="10473" y="487"/>
                    <a:pt x="10466" y="487"/>
                  </a:cubicBezTo>
                  <a:cubicBezTo>
                    <a:pt x="10488" y="498"/>
                    <a:pt x="10509" y="504"/>
                    <a:pt x="10529" y="504"/>
                  </a:cubicBezTo>
                  <a:cubicBezTo>
                    <a:pt x="10554" y="504"/>
                    <a:pt x="10578" y="495"/>
                    <a:pt x="10597" y="475"/>
                  </a:cubicBezTo>
                  <a:close/>
                  <a:moveTo>
                    <a:pt x="14443" y="499"/>
                  </a:moveTo>
                  <a:cubicBezTo>
                    <a:pt x="14464" y="508"/>
                    <a:pt x="14482" y="512"/>
                    <a:pt x="14497" y="512"/>
                  </a:cubicBezTo>
                  <a:cubicBezTo>
                    <a:pt x="14511" y="512"/>
                    <a:pt x="14522" y="509"/>
                    <a:pt x="14530" y="503"/>
                  </a:cubicBezTo>
                  <a:lnTo>
                    <a:pt x="14530" y="503"/>
                  </a:lnTo>
                  <a:cubicBezTo>
                    <a:pt x="14501" y="502"/>
                    <a:pt x="14472" y="500"/>
                    <a:pt x="14443" y="499"/>
                  </a:cubicBezTo>
                  <a:close/>
                  <a:moveTo>
                    <a:pt x="7933" y="502"/>
                  </a:moveTo>
                  <a:cubicBezTo>
                    <a:pt x="7933" y="509"/>
                    <a:pt x="7937" y="513"/>
                    <a:pt x="7954" y="513"/>
                  </a:cubicBezTo>
                  <a:cubicBezTo>
                    <a:pt x="7960" y="513"/>
                    <a:pt x="7968" y="512"/>
                    <a:pt x="7978" y="511"/>
                  </a:cubicBezTo>
                  <a:cubicBezTo>
                    <a:pt x="7964" y="507"/>
                    <a:pt x="7949" y="504"/>
                    <a:pt x="7933" y="502"/>
                  </a:cubicBezTo>
                  <a:close/>
                  <a:moveTo>
                    <a:pt x="8085" y="487"/>
                  </a:moveTo>
                  <a:lnTo>
                    <a:pt x="8085" y="487"/>
                  </a:lnTo>
                  <a:cubicBezTo>
                    <a:pt x="8095" y="506"/>
                    <a:pt x="8106" y="518"/>
                    <a:pt x="8119" y="523"/>
                  </a:cubicBezTo>
                  <a:lnTo>
                    <a:pt x="8119" y="523"/>
                  </a:lnTo>
                  <a:cubicBezTo>
                    <a:pt x="8085" y="523"/>
                    <a:pt x="8073" y="511"/>
                    <a:pt x="8085" y="487"/>
                  </a:cubicBezTo>
                  <a:close/>
                  <a:moveTo>
                    <a:pt x="9582" y="553"/>
                  </a:moveTo>
                  <a:lnTo>
                    <a:pt x="9582" y="553"/>
                  </a:lnTo>
                  <a:cubicBezTo>
                    <a:pt x="9583" y="555"/>
                    <a:pt x="9584" y="557"/>
                    <a:pt x="9585" y="559"/>
                  </a:cubicBezTo>
                  <a:cubicBezTo>
                    <a:pt x="9584" y="557"/>
                    <a:pt x="9583" y="555"/>
                    <a:pt x="9582" y="553"/>
                  </a:cubicBezTo>
                  <a:close/>
                  <a:moveTo>
                    <a:pt x="21027" y="2309"/>
                  </a:moveTo>
                  <a:lnTo>
                    <a:pt x="21027" y="2309"/>
                  </a:lnTo>
                  <a:cubicBezTo>
                    <a:pt x="21027" y="2309"/>
                    <a:pt x="21039" y="2321"/>
                    <a:pt x="21039" y="2321"/>
                  </a:cubicBezTo>
                  <a:cubicBezTo>
                    <a:pt x="21033" y="2327"/>
                    <a:pt x="21030" y="2337"/>
                    <a:pt x="21028" y="2337"/>
                  </a:cubicBezTo>
                  <a:cubicBezTo>
                    <a:pt x="21027" y="2337"/>
                    <a:pt x="21027" y="2331"/>
                    <a:pt x="21027" y="2309"/>
                  </a:cubicBezTo>
                  <a:close/>
                  <a:moveTo>
                    <a:pt x="21265" y="2380"/>
                  </a:moveTo>
                  <a:cubicBezTo>
                    <a:pt x="21264" y="2385"/>
                    <a:pt x="21261" y="2396"/>
                    <a:pt x="21257" y="2412"/>
                  </a:cubicBezTo>
                  <a:lnTo>
                    <a:pt x="21257" y="2412"/>
                  </a:lnTo>
                  <a:cubicBezTo>
                    <a:pt x="21260" y="2406"/>
                    <a:pt x="21263" y="2396"/>
                    <a:pt x="21265" y="2380"/>
                  </a:cubicBezTo>
                  <a:close/>
                  <a:moveTo>
                    <a:pt x="1571" y="4226"/>
                  </a:moveTo>
                  <a:lnTo>
                    <a:pt x="1571" y="4226"/>
                  </a:lnTo>
                  <a:cubicBezTo>
                    <a:pt x="1552" y="4246"/>
                    <a:pt x="1532" y="4266"/>
                    <a:pt x="1513" y="4285"/>
                  </a:cubicBezTo>
                  <a:cubicBezTo>
                    <a:pt x="1533" y="4267"/>
                    <a:pt x="1553" y="4247"/>
                    <a:pt x="1571" y="4226"/>
                  </a:cubicBezTo>
                  <a:close/>
                  <a:moveTo>
                    <a:pt x="21052" y="5517"/>
                  </a:moveTo>
                  <a:lnTo>
                    <a:pt x="21052" y="5517"/>
                  </a:lnTo>
                  <a:cubicBezTo>
                    <a:pt x="21056" y="5560"/>
                    <a:pt x="21061" y="5601"/>
                    <a:pt x="21066" y="5639"/>
                  </a:cubicBezTo>
                  <a:lnTo>
                    <a:pt x="21066" y="5639"/>
                  </a:lnTo>
                  <a:cubicBezTo>
                    <a:pt x="21066" y="5588"/>
                    <a:pt x="21062" y="5542"/>
                    <a:pt x="21052" y="5517"/>
                  </a:cubicBezTo>
                  <a:close/>
                  <a:moveTo>
                    <a:pt x="19679" y="5686"/>
                  </a:moveTo>
                  <a:cubicBezTo>
                    <a:pt x="19662" y="5686"/>
                    <a:pt x="19646" y="5691"/>
                    <a:pt x="19632" y="5702"/>
                  </a:cubicBezTo>
                  <a:lnTo>
                    <a:pt x="19632" y="5702"/>
                  </a:lnTo>
                  <a:cubicBezTo>
                    <a:pt x="19662" y="5695"/>
                    <a:pt x="19687" y="5690"/>
                    <a:pt x="19706" y="5690"/>
                  </a:cubicBezTo>
                  <a:cubicBezTo>
                    <a:pt x="19697" y="5687"/>
                    <a:pt x="19688" y="5686"/>
                    <a:pt x="19679" y="5686"/>
                  </a:cubicBezTo>
                  <a:close/>
                  <a:moveTo>
                    <a:pt x="15596" y="5721"/>
                  </a:moveTo>
                  <a:cubicBezTo>
                    <a:pt x="15604" y="5723"/>
                    <a:pt x="15613" y="5724"/>
                    <a:pt x="15622" y="5726"/>
                  </a:cubicBezTo>
                  <a:cubicBezTo>
                    <a:pt x="15613" y="5723"/>
                    <a:pt x="15604" y="5722"/>
                    <a:pt x="15596" y="5721"/>
                  </a:cubicBezTo>
                  <a:close/>
                  <a:moveTo>
                    <a:pt x="14348" y="5750"/>
                  </a:moveTo>
                  <a:cubicBezTo>
                    <a:pt x="14361" y="5753"/>
                    <a:pt x="14374" y="5756"/>
                    <a:pt x="14387" y="5758"/>
                  </a:cubicBezTo>
                  <a:lnTo>
                    <a:pt x="14387" y="5758"/>
                  </a:lnTo>
                  <a:cubicBezTo>
                    <a:pt x="14377" y="5752"/>
                    <a:pt x="14363" y="5750"/>
                    <a:pt x="14348" y="5750"/>
                  </a:cubicBezTo>
                  <a:close/>
                  <a:moveTo>
                    <a:pt x="4418" y="5809"/>
                  </a:moveTo>
                  <a:cubicBezTo>
                    <a:pt x="4400" y="5809"/>
                    <a:pt x="4382" y="5809"/>
                    <a:pt x="4364" y="5811"/>
                  </a:cubicBezTo>
                  <a:lnTo>
                    <a:pt x="4364" y="5811"/>
                  </a:lnTo>
                  <a:cubicBezTo>
                    <a:pt x="4393" y="5810"/>
                    <a:pt x="4413" y="5809"/>
                    <a:pt x="4418" y="5809"/>
                  </a:cubicBezTo>
                  <a:close/>
                  <a:moveTo>
                    <a:pt x="1001" y="5881"/>
                  </a:moveTo>
                  <a:cubicBezTo>
                    <a:pt x="1002" y="5881"/>
                    <a:pt x="1003" y="5881"/>
                    <a:pt x="1003" y="5881"/>
                  </a:cubicBezTo>
                  <a:lnTo>
                    <a:pt x="1003" y="5881"/>
                  </a:lnTo>
                  <a:cubicBezTo>
                    <a:pt x="1003" y="5881"/>
                    <a:pt x="1002" y="5881"/>
                    <a:pt x="1001" y="5881"/>
                  </a:cubicBezTo>
                  <a:close/>
                  <a:moveTo>
                    <a:pt x="19360" y="6012"/>
                  </a:moveTo>
                  <a:cubicBezTo>
                    <a:pt x="19408" y="6012"/>
                    <a:pt x="19467" y="6012"/>
                    <a:pt x="19539" y="6024"/>
                  </a:cubicBezTo>
                  <a:cubicBezTo>
                    <a:pt x="19528" y="6027"/>
                    <a:pt x="19515" y="6029"/>
                    <a:pt x="19499" y="6029"/>
                  </a:cubicBezTo>
                  <a:cubicBezTo>
                    <a:pt x="19461" y="6029"/>
                    <a:pt x="19411" y="6020"/>
                    <a:pt x="19360" y="6012"/>
                  </a:cubicBezTo>
                  <a:close/>
                  <a:moveTo>
                    <a:pt x="4537" y="6048"/>
                  </a:moveTo>
                  <a:cubicBezTo>
                    <a:pt x="4510" y="6068"/>
                    <a:pt x="4470" y="6089"/>
                    <a:pt x="4442" y="6089"/>
                  </a:cubicBezTo>
                  <a:cubicBezTo>
                    <a:pt x="4421" y="6089"/>
                    <a:pt x="4406" y="6078"/>
                    <a:pt x="4406" y="6048"/>
                  </a:cubicBezTo>
                  <a:close/>
                  <a:moveTo>
                    <a:pt x="4299" y="6048"/>
                  </a:moveTo>
                  <a:cubicBezTo>
                    <a:pt x="4224" y="6089"/>
                    <a:pt x="4188" y="6110"/>
                    <a:pt x="4137" y="6128"/>
                  </a:cubicBezTo>
                  <a:lnTo>
                    <a:pt x="4137" y="6128"/>
                  </a:lnTo>
                  <a:cubicBezTo>
                    <a:pt x="4152" y="6118"/>
                    <a:pt x="4163" y="6108"/>
                    <a:pt x="4168" y="6095"/>
                  </a:cubicBezTo>
                  <a:lnTo>
                    <a:pt x="4168" y="6095"/>
                  </a:lnTo>
                  <a:cubicBezTo>
                    <a:pt x="4049" y="6107"/>
                    <a:pt x="3930" y="6107"/>
                    <a:pt x="3811" y="6107"/>
                  </a:cubicBezTo>
                  <a:cubicBezTo>
                    <a:pt x="3977" y="6095"/>
                    <a:pt x="4144" y="6048"/>
                    <a:pt x="4299" y="6048"/>
                  </a:cubicBezTo>
                  <a:close/>
                  <a:moveTo>
                    <a:pt x="14948" y="6130"/>
                  </a:moveTo>
                  <a:lnTo>
                    <a:pt x="14948" y="6130"/>
                  </a:lnTo>
                  <a:cubicBezTo>
                    <a:pt x="14943" y="6132"/>
                    <a:pt x="14939" y="6133"/>
                    <a:pt x="14934" y="6135"/>
                  </a:cubicBezTo>
                  <a:lnTo>
                    <a:pt x="14934" y="6135"/>
                  </a:lnTo>
                  <a:cubicBezTo>
                    <a:pt x="14942" y="6134"/>
                    <a:pt x="14949" y="6132"/>
                    <a:pt x="14955" y="6131"/>
                  </a:cubicBezTo>
                  <a:cubicBezTo>
                    <a:pt x="14953" y="6131"/>
                    <a:pt x="14950" y="6130"/>
                    <a:pt x="14948" y="6130"/>
                  </a:cubicBezTo>
                  <a:close/>
                  <a:moveTo>
                    <a:pt x="4520" y="6086"/>
                  </a:moveTo>
                  <a:cubicBezTo>
                    <a:pt x="4550" y="6086"/>
                    <a:pt x="4584" y="6091"/>
                    <a:pt x="4620" y="6095"/>
                  </a:cubicBezTo>
                  <a:cubicBezTo>
                    <a:pt x="4575" y="6132"/>
                    <a:pt x="4522" y="6147"/>
                    <a:pt x="4468" y="6147"/>
                  </a:cubicBezTo>
                  <a:cubicBezTo>
                    <a:pt x="4452" y="6147"/>
                    <a:pt x="4435" y="6146"/>
                    <a:pt x="4418" y="6143"/>
                  </a:cubicBezTo>
                  <a:cubicBezTo>
                    <a:pt x="4433" y="6098"/>
                    <a:pt x="4471" y="6086"/>
                    <a:pt x="4520" y="6086"/>
                  </a:cubicBezTo>
                  <a:close/>
                  <a:moveTo>
                    <a:pt x="1918" y="6143"/>
                  </a:moveTo>
                  <a:lnTo>
                    <a:pt x="1918" y="6143"/>
                  </a:lnTo>
                  <a:cubicBezTo>
                    <a:pt x="1927" y="6146"/>
                    <a:pt x="1935" y="6147"/>
                    <a:pt x="1942" y="6147"/>
                  </a:cubicBezTo>
                  <a:cubicBezTo>
                    <a:pt x="1948" y="6147"/>
                    <a:pt x="1954" y="6146"/>
                    <a:pt x="1959" y="6144"/>
                  </a:cubicBezTo>
                  <a:lnTo>
                    <a:pt x="1959" y="6144"/>
                  </a:lnTo>
                  <a:cubicBezTo>
                    <a:pt x="1957" y="6144"/>
                    <a:pt x="1956" y="6144"/>
                    <a:pt x="1954" y="6144"/>
                  </a:cubicBezTo>
                  <a:cubicBezTo>
                    <a:pt x="1937" y="6144"/>
                    <a:pt x="1925" y="6144"/>
                    <a:pt x="1918" y="6143"/>
                  </a:cubicBezTo>
                  <a:close/>
                  <a:moveTo>
                    <a:pt x="14145" y="6179"/>
                  </a:moveTo>
                  <a:cubicBezTo>
                    <a:pt x="14145" y="6179"/>
                    <a:pt x="14151" y="6179"/>
                    <a:pt x="14159" y="6179"/>
                  </a:cubicBezTo>
                  <a:lnTo>
                    <a:pt x="14159" y="6179"/>
                  </a:lnTo>
                  <a:cubicBezTo>
                    <a:pt x="14155" y="6179"/>
                    <a:pt x="14151" y="6179"/>
                    <a:pt x="14145" y="6179"/>
                  </a:cubicBezTo>
                  <a:close/>
                  <a:moveTo>
                    <a:pt x="4981" y="6235"/>
                  </a:moveTo>
                  <a:cubicBezTo>
                    <a:pt x="4975" y="6235"/>
                    <a:pt x="4973" y="6236"/>
                    <a:pt x="4972" y="6238"/>
                  </a:cubicBezTo>
                  <a:lnTo>
                    <a:pt x="5001" y="6238"/>
                  </a:lnTo>
                  <a:cubicBezTo>
                    <a:pt x="4991" y="6236"/>
                    <a:pt x="4985" y="6235"/>
                    <a:pt x="4981" y="6235"/>
                  </a:cubicBezTo>
                  <a:close/>
                  <a:moveTo>
                    <a:pt x="8130" y="6235"/>
                  </a:moveTo>
                  <a:cubicBezTo>
                    <a:pt x="8122" y="6235"/>
                    <a:pt x="8119" y="6236"/>
                    <a:pt x="8116" y="6238"/>
                  </a:cubicBezTo>
                  <a:lnTo>
                    <a:pt x="8157" y="6238"/>
                  </a:lnTo>
                  <a:cubicBezTo>
                    <a:pt x="8144" y="6236"/>
                    <a:pt x="8136" y="6235"/>
                    <a:pt x="8130" y="6235"/>
                  </a:cubicBezTo>
                  <a:close/>
                  <a:moveTo>
                    <a:pt x="9182" y="6235"/>
                  </a:moveTo>
                  <a:cubicBezTo>
                    <a:pt x="9176" y="6235"/>
                    <a:pt x="9173" y="6236"/>
                    <a:pt x="9170" y="6238"/>
                  </a:cubicBezTo>
                  <a:lnTo>
                    <a:pt x="9204" y="6238"/>
                  </a:lnTo>
                  <a:cubicBezTo>
                    <a:pt x="9194" y="6236"/>
                    <a:pt x="9187" y="6235"/>
                    <a:pt x="9182" y="6235"/>
                  </a:cubicBezTo>
                  <a:close/>
                  <a:moveTo>
                    <a:pt x="10231" y="6235"/>
                  </a:moveTo>
                  <a:cubicBezTo>
                    <a:pt x="10226" y="6235"/>
                    <a:pt x="10224" y="6236"/>
                    <a:pt x="10222" y="6238"/>
                  </a:cubicBezTo>
                  <a:lnTo>
                    <a:pt x="10252" y="6238"/>
                  </a:lnTo>
                  <a:cubicBezTo>
                    <a:pt x="10242" y="6236"/>
                    <a:pt x="10236" y="6235"/>
                    <a:pt x="10231" y="6235"/>
                  </a:cubicBezTo>
                  <a:close/>
                  <a:moveTo>
                    <a:pt x="11279" y="6235"/>
                  </a:moveTo>
                  <a:cubicBezTo>
                    <a:pt x="11273" y="6235"/>
                    <a:pt x="11272" y="6236"/>
                    <a:pt x="11270" y="6238"/>
                  </a:cubicBezTo>
                  <a:lnTo>
                    <a:pt x="11300" y="6238"/>
                  </a:lnTo>
                  <a:cubicBezTo>
                    <a:pt x="11290" y="6236"/>
                    <a:pt x="11283" y="6235"/>
                    <a:pt x="11279" y="6235"/>
                  </a:cubicBezTo>
                  <a:close/>
                  <a:moveTo>
                    <a:pt x="12333" y="6235"/>
                  </a:moveTo>
                  <a:cubicBezTo>
                    <a:pt x="12325" y="6235"/>
                    <a:pt x="12322" y="6236"/>
                    <a:pt x="12319" y="6238"/>
                  </a:cubicBezTo>
                  <a:lnTo>
                    <a:pt x="12359" y="6238"/>
                  </a:lnTo>
                  <a:cubicBezTo>
                    <a:pt x="12347" y="6236"/>
                    <a:pt x="12339" y="6235"/>
                    <a:pt x="12333" y="6235"/>
                  </a:cubicBezTo>
                  <a:close/>
                  <a:moveTo>
                    <a:pt x="14434" y="6235"/>
                  </a:moveTo>
                  <a:cubicBezTo>
                    <a:pt x="14427" y="6235"/>
                    <a:pt x="14426" y="6237"/>
                    <a:pt x="14424" y="6239"/>
                  </a:cubicBezTo>
                  <a:lnTo>
                    <a:pt x="14424" y="6239"/>
                  </a:lnTo>
                  <a:cubicBezTo>
                    <a:pt x="14434" y="6238"/>
                    <a:pt x="14444" y="6238"/>
                    <a:pt x="14455" y="6238"/>
                  </a:cubicBezTo>
                  <a:cubicBezTo>
                    <a:pt x="14445" y="6236"/>
                    <a:pt x="14439" y="6235"/>
                    <a:pt x="14434" y="6235"/>
                  </a:cubicBezTo>
                  <a:close/>
                  <a:moveTo>
                    <a:pt x="15482" y="6235"/>
                  </a:moveTo>
                  <a:cubicBezTo>
                    <a:pt x="15474" y="6235"/>
                    <a:pt x="15474" y="6238"/>
                    <a:pt x="15471" y="6240"/>
                  </a:cubicBezTo>
                  <a:lnTo>
                    <a:pt x="15471" y="6240"/>
                  </a:lnTo>
                  <a:cubicBezTo>
                    <a:pt x="15480" y="6238"/>
                    <a:pt x="15490" y="6238"/>
                    <a:pt x="15503" y="6238"/>
                  </a:cubicBezTo>
                  <a:cubicBezTo>
                    <a:pt x="15493" y="6236"/>
                    <a:pt x="15486" y="6235"/>
                    <a:pt x="15482" y="6235"/>
                  </a:cubicBezTo>
                  <a:close/>
                  <a:moveTo>
                    <a:pt x="11240" y="6238"/>
                  </a:moveTo>
                  <a:cubicBezTo>
                    <a:pt x="11243" y="6239"/>
                    <a:pt x="11246" y="6239"/>
                    <a:pt x="11249" y="6240"/>
                  </a:cubicBezTo>
                  <a:lnTo>
                    <a:pt x="11249" y="6240"/>
                  </a:lnTo>
                  <a:cubicBezTo>
                    <a:pt x="11246" y="6239"/>
                    <a:pt x="11243" y="6239"/>
                    <a:pt x="11240" y="6238"/>
                  </a:cubicBezTo>
                  <a:close/>
                  <a:moveTo>
                    <a:pt x="12288" y="6238"/>
                  </a:moveTo>
                  <a:cubicBezTo>
                    <a:pt x="12293" y="6239"/>
                    <a:pt x="12297" y="6240"/>
                    <a:pt x="12302" y="6241"/>
                  </a:cubicBezTo>
                  <a:lnTo>
                    <a:pt x="12302" y="6241"/>
                  </a:lnTo>
                  <a:cubicBezTo>
                    <a:pt x="12298" y="6240"/>
                    <a:pt x="12294" y="6239"/>
                    <a:pt x="12288" y="6238"/>
                  </a:cubicBezTo>
                  <a:close/>
                  <a:moveTo>
                    <a:pt x="9145" y="6238"/>
                  </a:moveTo>
                  <a:cubicBezTo>
                    <a:pt x="9148" y="6239"/>
                    <a:pt x="9150" y="6240"/>
                    <a:pt x="9152" y="6240"/>
                  </a:cubicBezTo>
                  <a:lnTo>
                    <a:pt x="9152" y="6240"/>
                  </a:lnTo>
                  <a:cubicBezTo>
                    <a:pt x="9155" y="6241"/>
                    <a:pt x="9158" y="6241"/>
                    <a:pt x="9161" y="6241"/>
                  </a:cubicBezTo>
                  <a:lnTo>
                    <a:pt x="9161" y="6241"/>
                  </a:lnTo>
                  <a:cubicBezTo>
                    <a:pt x="9166" y="6241"/>
                    <a:pt x="9168" y="6240"/>
                    <a:pt x="9170" y="6238"/>
                  </a:cubicBezTo>
                  <a:close/>
                  <a:moveTo>
                    <a:pt x="15471" y="6240"/>
                  </a:moveTo>
                  <a:cubicBezTo>
                    <a:pt x="15469" y="6240"/>
                    <a:pt x="15466" y="6241"/>
                    <a:pt x="15464" y="6241"/>
                  </a:cubicBezTo>
                  <a:lnTo>
                    <a:pt x="15464" y="6241"/>
                  </a:lnTo>
                  <a:cubicBezTo>
                    <a:pt x="15467" y="6241"/>
                    <a:pt x="15469" y="6241"/>
                    <a:pt x="15471" y="6240"/>
                  </a:cubicBezTo>
                  <a:close/>
                  <a:moveTo>
                    <a:pt x="12050" y="6238"/>
                  </a:moveTo>
                  <a:cubicBezTo>
                    <a:pt x="12030" y="6246"/>
                    <a:pt x="12019" y="6249"/>
                    <a:pt x="12015" y="6249"/>
                  </a:cubicBezTo>
                  <a:cubicBezTo>
                    <a:pt x="12008" y="6249"/>
                    <a:pt x="12026" y="6238"/>
                    <a:pt x="12050" y="6238"/>
                  </a:cubicBezTo>
                  <a:close/>
                  <a:moveTo>
                    <a:pt x="4144" y="6286"/>
                  </a:moveTo>
                  <a:lnTo>
                    <a:pt x="4144" y="6286"/>
                  </a:lnTo>
                  <a:cubicBezTo>
                    <a:pt x="4146" y="6288"/>
                    <a:pt x="4149" y="6290"/>
                    <a:pt x="4151" y="6291"/>
                  </a:cubicBezTo>
                  <a:lnTo>
                    <a:pt x="4151" y="6291"/>
                  </a:lnTo>
                  <a:cubicBezTo>
                    <a:pt x="4149" y="6289"/>
                    <a:pt x="4146" y="6287"/>
                    <a:pt x="4144" y="6286"/>
                  </a:cubicBezTo>
                  <a:close/>
                  <a:moveTo>
                    <a:pt x="6775" y="6298"/>
                  </a:moveTo>
                  <a:cubicBezTo>
                    <a:pt x="6787" y="6299"/>
                    <a:pt x="6797" y="6301"/>
                    <a:pt x="6806" y="6302"/>
                  </a:cubicBezTo>
                  <a:lnTo>
                    <a:pt x="6806" y="6302"/>
                  </a:lnTo>
                  <a:cubicBezTo>
                    <a:pt x="6807" y="6302"/>
                    <a:pt x="6807" y="6302"/>
                    <a:pt x="6807" y="6302"/>
                  </a:cubicBezTo>
                  <a:lnTo>
                    <a:pt x="6807" y="6302"/>
                  </a:lnTo>
                  <a:cubicBezTo>
                    <a:pt x="6796" y="6299"/>
                    <a:pt x="6785" y="6298"/>
                    <a:pt x="6775" y="6298"/>
                  </a:cubicBezTo>
                  <a:close/>
                  <a:moveTo>
                    <a:pt x="14122" y="6298"/>
                  </a:moveTo>
                  <a:cubicBezTo>
                    <a:pt x="14134" y="6299"/>
                    <a:pt x="14144" y="6301"/>
                    <a:pt x="14153" y="6302"/>
                  </a:cubicBezTo>
                  <a:lnTo>
                    <a:pt x="14153" y="6302"/>
                  </a:lnTo>
                  <a:cubicBezTo>
                    <a:pt x="14154" y="6302"/>
                    <a:pt x="14154" y="6302"/>
                    <a:pt x="14155" y="6302"/>
                  </a:cubicBezTo>
                  <a:lnTo>
                    <a:pt x="14155" y="6302"/>
                  </a:lnTo>
                  <a:cubicBezTo>
                    <a:pt x="14142" y="6299"/>
                    <a:pt x="14131" y="6298"/>
                    <a:pt x="14122" y="6298"/>
                  </a:cubicBezTo>
                  <a:close/>
                  <a:moveTo>
                    <a:pt x="4668" y="6298"/>
                  </a:moveTo>
                  <a:cubicBezTo>
                    <a:pt x="4680" y="6299"/>
                    <a:pt x="4691" y="6301"/>
                    <a:pt x="4700" y="6302"/>
                  </a:cubicBezTo>
                  <a:lnTo>
                    <a:pt x="4700" y="6302"/>
                  </a:lnTo>
                  <a:cubicBezTo>
                    <a:pt x="4700" y="6302"/>
                    <a:pt x="4700" y="6302"/>
                    <a:pt x="4701" y="6302"/>
                  </a:cubicBezTo>
                  <a:lnTo>
                    <a:pt x="4701" y="6302"/>
                  </a:lnTo>
                  <a:cubicBezTo>
                    <a:pt x="4689" y="6299"/>
                    <a:pt x="4677" y="6298"/>
                    <a:pt x="4668" y="6298"/>
                  </a:cubicBezTo>
                  <a:close/>
                  <a:moveTo>
                    <a:pt x="5716" y="6298"/>
                  </a:moveTo>
                  <a:cubicBezTo>
                    <a:pt x="5728" y="6299"/>
                    <a:pt x="5739" y="6301"/>
                    <a:pt x="5748" y="6302"/>
                  </a:cubicBezTo>
                  <a:lnTo>
                    <a:pt x="5748" y="6302"/>
                  </a:lnTo>
                  <a:cubicBezTo>
                    <a:pt x="5749" y="6302"/>
                    <a:pt x="5751" y="6302"/>
                    <a:pt x="5753" y="6301"/>
                  </a:cubicBezTo>
                  <a:lnTo>
                    <a:pt x="5753" y="6301"/>
                  </a:lnTo>
                  <a:cubicBezTo>
                    <a:pt x="5741" y="6299"/>
                    <a:pt x="5729" y="6298"/>
                    <a:pt x="5716" y="6298"/>
                  </a:cubicBezTo>
                  <a:close/>
                  <a:moveTo>
                    <a:pt x="7085" y="6333"/>
                  </a:moveTo>
                  <a:lnTo>
                    <a:pt x="7074" y="6344"/>
                  </a:lnTo>
                  <a:lnTo>
                    <a:pt x="7074" y="6344"/>
                  </a:lnTo>
                  <a:cubicBezTo>
                    <a:pt x="7084" y="6343"/>
                    <a:pt x="7097" y="6340"/>
                    <a:pt x="7097" y="6333"/>
                  </a:cubicBezTo>
                  <a:close/>
                  <a:moveTo>
                    <a:pt x="8133" y="6333"/>
                  </a:moveTo>
                  <a:lnTo>
                    <a:pt x="8122" y="6344"/>
                  </a:lnTo>
                  <a:lnTo>
                    <a:pt x="8122" y="6344"/>
                  </a:lnTo>
                  <a:cubicBezTo>
                    <a:pt x="8132" y="6343"/>
                    <a:pt x="8145" y="6340"/>
                    <a:pt x="8145" y="6333"/>
                  </a:cubicBezTo>
                  <a:close/>
                  <a:moveTo>
                    <a:pt x="4978" y="6333"/>
                  </a:moveTo>
                  <a:lnTo>
                    <a:pt x="4966" y="6345"/>
                  </a:lnTo>
                  <a:lnTo>
                    <a:pt x="4966" y="6345"/>
                  </a:lnTo>
                  <a:cubicBezTo>
                    <a:pt x="4978" y="6343"/>
                    <a:pt x="4994" y="6341"/>
                    <a:pt x="5001" y="6333"/>
                  </a:cubicBezTo>
                  <a:close/>
                  <a:moveTo>
                    <a:pt x="6025" y="6333"/>
                  </a:moveTo>
                  <a:lnTo>
                    <a:pt x="6025" y="6345"/>
                  </a:lnTo>
                  <a:lnTo>
                    <a:pt x="6025" y="6345"/>
                  </a:lnTo>
                  <a:cubicBezTo>
                    <a:pt x="6036" y="6343"/>
                    <a:pt x="6049" y="6341"/>
                    <a:pt x="6049" y="6333"/>
                  </a:cubicBezTo>
                  <a:close/>
                  <a:moveTo>
                    <a:pt x="9180" y="6333"/>
                  </a:moveTo>
                  <a:lnTo>
                    <a:pt x="9169" y="6345"/>
                  </a:lnTo>
                  <a:lnTo>
                    <a:pt x="9169" y="6345"/>
                  </a:lnTo>
                  <a:cubicBezTo>
                    <a:pt x="9181" y="6343"/>
                    <a:pt x="9197" y="6341"/>
                    <a:pt x="9204" y="6333"/>
                  </a:cubicBezTo>
                  <a:close/>
                  <a:moveTo>
                    <a:pt x="12324" y="6333"/>
                  </a:moveTo>
                  <a:lnTo>
                    <a:pt x="12324" y="6345"/>
                  </a:lnTo>
                  <a:lnTo>
                    <a:pt x="12324" y="6345"/>
                  </a:lnTo>
                  <a:cubicBezTo>
                    <a:pt x="12334" y="6343"/>
                    <a:pt x="12348" y="6341"/>
                    <a:pt x="12348" y="6333"/>
                  </a:cubicBezTo>
                  <a:close/>
                  <a:moveTo>
                    <a:pt x="14431" y="6333"/>
                  </a:moveTo>
                  <a:lnTo>
                    <a:pt x="14420" y="6345"/>
                  </a:lnTo>
                  <a:lnTo>
                    <a:pt x="14420" y="6345"/>
                  </a:lnTo>
                  <a:cubicBezTo>
                    <a:pt x="14431" y="6343"/>
                    <a:pt x="14448" y="6341"/>
                    <a:pt x="14455" y="6333"/>
                  </a:cubicBezTo>
                  <a:close/>
                  <a:moveTo>
                    <a:pt x="10228" y="6333"/>
                  </a:moveTo>
                  <a:lnTo>
                    <a:pt x="10217" y="6345"/>
                  </a:lnTo>
                  <a:lnTo>
                    <a:pt x="10217" y="6345"/>
                  </a:lnTo>
                  <a:cubicBezTo>
                    <a:pt x="10231" y="6344"/>
                    <a:pt x="10252" y="6341"/>
                    <a:pt x="10252" y="6333"/>
                  </a:cubicBezTo>
                  <a:close/>
                  <a:moveTo>
                    <a:pt x="15479" y="6333"/>
                  </a:moveTo>
                  <a:lnTo>
                    <a:pt x="15467" y="6345"/>
                  </a:lnTo>
                  <a:lnTo>
                    <a:pt x="15467" y="6345"/>
                  </a:lnTo>
                  <a:cubicBezTo>
                    <a:pt x="15482" y="6344"/>
                    <a:pt x="15503" y="6341"/>
                    <a:pt x="15503" y="6333"/>
                  </a:cubicBezTo>
                  <a:close/>
                  <a:moveTo>
                    <a:pt x="11276" y="6333"/>
                  </a:moveTo>
                  <a:lnTo>
                    <a:pt x="11264" y="6345"/>
                  </a:lnTo>
                  <a:cubicBezTo>
                    <a:pt x="11264" y="6345"/>
                    <a:pt x="11300" y="6345"/>
                    <a:pt x="11300" y="6333"/>
                  </a:cubicBezTo>
                  <a:close/>
                  <a:moveTo>
                    <a:pt x="8139" y="6349"/>
                  </a:moveTo>
                  <a:cubicBezTo>
                    <a:pt x="8139" y="6349"/>
                    <a:pt x="8139" y="6349"/>
                    <a:pt x="8139" y="6349"/>
                  </a:cubicBezTo>
                  <a:lnTo>
                    <a:pt x="8139" y="6349"/>
                  </a:lnTo>
                  <a:cubicBezTo>
                    <a:pt x="8139" y="6349"/>
                    <a:pt x="8139" y="6349"/>
                    <a:pt x="8139" y="6349"/>
                  </a:cubicBezTo>
                  <a:close/>
                  <a:moveTo>
                    <a:pt x="8139" y="6349"/>
                  </a:moveTo>
                  <a:cubicBezTo>
                    <a:pt x="8146" y="6351"/>
                    <a:pt x="8153" y="6353"/>
                    <a:pt x="8157" y="6357"/>
                  </a:cubicBezTo>
                  <a:cubicBezTo>
                    <a:pt x="8152" y="6353"/>
                    <a:pt x="8146" y="6350"/>
                    <a:pt x="8139" y="6349"/>
                  </a:cubicBezTo>
                  <a:close/>
                  <a:moveTo>
                    <a:pt x="12342" y="6349"/>
                  </a:moveTo>
                  <a:cubicBezTo>
                    <a:pt x="12349" y="6351"/>
                    <a:pt x="12356" y="6353"/>
                    <a:pt x="12359" y="6357"/>
                  </a:cubicBezTo>
                  <a:cubicBezTo>
                    <a:pt x="12355" y="6353"/>
                    <a:pt x="12349" y="6350"/>
                    <a:pt x="12342" y="6349"/>
                  </a:cubicBezTo>
                  <a:close/>
                  <a:moveTo>
                    <a:pt x="4680" y="6369"/>
                  </a:moveTo>
                  <a:cubicBezTo>
                    <a:pt x="4679" y="6369"/>
                    <a:pt x="4679" y="6369"/>
                    <a:pt x="4678" y="6369"/>
                  </a:cubicBezTo>
                  <a:lnTo>
                    <a:pt x="4678" y="6369"/>
                  </a:lnTo>
                  <a:cubicBezTo>
                    <a:pt x="4679" y="6369"/>
                    <a:pt x="4679" y="6369"/>
                    <a:pt x="4680" y="6369"/>
                  </a:cubicBezTo>
                  <a:lnTo>
                    <a:pt x="4680" y="6369"/>
                  </a:lnTo>
                  <a:cubicBezTo>
                    <a:pt x="4680" y="6369"/>
                    <a:pt x="4680" y="6369"/>
                    <a:pt x="4680" y="6369"/>
                  </a:cubicBezTo>
                  <a:close/>
                  <a:moveTo>
                    <a:pt x="5740" y="6369"/>
                  </a:moveTo>
                  <a:cubicBezTo>
                    <a:pt x="5738" y="6369"/>
                    <a:pt x="5736" y="6369"/>
                    <a:pt x="5735" y="6369"/>
                  </a:cubicBezTo>
                  <a:lnTo>
                    <a:pt x="5735" y="6369"/>
                  </a:lnTo>
                  <a:cubicBezTo>
                    <a:pt x="5736" y="6369"/>
                    <a:pt x="5738" y="6369"/>
                    <a:pt x="5740" y="6369"/>
                  </a:cubicBezTo>
                  <a:lnTo>
                    <a:pt x="5740" y="6369"/>
                  </a:lnTo>
                  <a:cubicBezTo>
                    <a:pt x="5740" y="6369"/>
                    <a:pt x="5740" y="6369"/>
                    <a:pt x="5740" y="6369"/>
                  </a:cubicBezTo>
                  <a:close/>
                  <a:moveTo>
                    <a:pt x="6787" y="6369"/>
                  </a:moveTo>
                  <a:cubicBezTo>
                    <a:pt x="6786" y="6369"/>
                    <a:pt x="6784" y="6369"/>
                    <a:pt x="6783" y="6369"/>
                  </a:cubicBezTo>
                  <a:lnTo>
                    <a:pt x="6783" y="6369"/>
                  </a:lnTo>
                  <a:cubicBezTo>
                    <a:pt x="6788" y="6369"/>
                    <a:pt x="6794" y="6369"/>
                    <a:pt x="6799" y="6369"/>
                  </a:cubicBezTo>
                  <a:close/>
                  <a:moveTo>
                    <a:pt x="10990" y="6369"/>
                  </a:moveTo>
                  <a:cubicBezTo>
                    <a:pt x="10989" y="6369"/>
                    <a:pt x="10987" y="6369"/>
                    <a:pt x="10985" y="6369"/>
                  </a:cubicBezTo>
                  <a:lnTo>
                    <a:pt x="10985" y="6369"/>
                  </a:lnTo>
                  <a:cubicBezTo>
                    <a:pt x="10987" y="6369"/>
                    <a:pt x="10989" y="6369"/>
                    <a:pt x="10990" y="6369"/>
                  </a:cubicBezTo>
                  <a:lnTo>
                    <a:pt x="10990" y="6369"/>
                  </a:lnTo>
                  <a:cubicBezTo>
                    <a:pt x="10990" y="6369"/>
                    <a:pt x="10990" y="6369"/>
                    <a:pt x="10990" y="6369"/>
                  </a:cubicBezTo>
                  <a:lnTo>
                    <a:pt x="10990" y="6369"/>
                  </a:lnTo>
                  <a:cubicBezTo>
                    <a:pt x="10993" y="6369"/>
                    <a:pt x="10997" y="6369"/>
                    <a:pt x="11002" y="6369"/>
                  </a:cubicBezTo>
                  <a:cubicBezTo>
                    <a:pt x="10998" y="6369"/>
                    <a:pt x="10994" y="6369"/>
                    <a:pt x="10990" y="6369"/>
                  </a:cubicBezTo>
                  <a:lnTo>
                    <a:pt x="10990" y="6369"/>
                  </a:lnTo>
                  <a:cubicBezTo>
                    <a:pt x="10990" y="6369"/>
                    <a:pt x="10990" y="6369"/>
                    <a:pt x="10990" y="6369"/>
                  </a:cubicBezTo>
                  <a:close/>
                  <a:moveTo>
                    <a:pt x="9942" y="6369"/>
                  </a:moveTo>
                  <a:cubicBezTo>
                    <a:pt x="9942" y="6369"/>
                    <a:pt x="9942" y="6369"/>
                    <a:pt x="9942" y="6369"/>
                  </a:cubicBezTo>
                  <a:lnTo>
                    <a:pt x="9942" y="6369"/>
                  </a:lnTo>
                  <a:cubicBezTo>
                    <a:pt x="9942" y="6369"/>
                    <a:pt x="9943" y="6369"/>
                    <a:pt x="9943" y="6369"/>
                  </a:cubicBezTo>
                  <a:lnTo>
                    <a:pt x="9943" y="6369"/>
                  </a:lnTo>
                  <a:cubicBezTo>
                    <a:pt x="9943" y="6369"/>
                    <a:pt x="9943" y="6369"/>
                    <a:pt x="9942" y="6369"/>
                  </a:cubicBezTo>
                  <a:close/>
                  <a:moveTo>
                    <a:pt x="7835" y="6369"/>
                  </a:moveTo>
                  <a:cubicBezTo>
                    <a:pt x="7834" y="6369"/>
                    <a:pt x="7834" y="6369"/>
                    <a:pt x="7833" y="6369"/>
                  </a:cubicBezTo>
                  <a:lnTo>
                    <a:pt x="7833" y="6369"/>
                  </a:lnTo>
                  <a:cubicBezTo>
                    <a:pt x="7834" y="6369"/>
                    <a:pt x="7834" y="6369"/>
                    <a:pt x="7835" y="6369"/>
                  </a:cubicBezTo>
                  <a:lnTo>
                    <a:pt x="7835" y="6369"/>
                  </a:lnTo>
                  <a:cubicBezTo>
                    <a:pt x="7835" y="6369"/>
                    <a:pt x="7835" y="6369"/>
                    <a:pt x="7835" y="6369"/>
                  </a:cubicBezTo>
                  <a:lnTo>
                    <a:pt x="7835" y="6369"/>
                  </a:lnTo>
                  <a:cubicBezTo>
                    <a:pt x="7838" y="6369"/>
                    <a:pt x="7842" y="6369"/>
                    <a:pt x="7847" y="6369"/>
                  </a:cubicBezTo>
                  <a:cubicBezTo>
                    <a:pt x="7843" y="6369"/>
                    <a:pt x="7839" y="6369"/>
                    <a:pt x="7835" y="6369"/>
                  </a:cubicBezTo>
                  <a:lnTo>
                    <a:pt x="7835" y="6369"/>
                  </a:lnTo>
                  <a:cubicBezTo>
                    <a:pt x="7835" y="6369"/>
                    <a:pt x="7835" y="6369"/>
                    <a:pt x="7835" y="6369"/>
                  </a:cubicBezTo>
                  <a:close/>
                  <a:moveTo>
                    <a:pt x="5751" y="6369"/>
                  </a:moveTo>
                  <a:cubicBezTo>
                    <a:pt x="5747" y="6369"/>
                    <a:pt x="5743" y="6369"/>
                    <a:pt x="5740" y="6369"/>
                  </a:cubicBezTo>
                  <a:lnTo>
                    <a:pt x="5740" y="6369"/>
                  </a:lnTo>
                  <a:cubicBezTo>
                    <a:pt x="5739" y="6369"/>
                    <a:pt x="5739" y="6369"/>
                    <a:pt x="5739" y="6369"/>
                  </a:cubicBezTo>
                  <a:lnTo>
                    <a:pt x="5739" y="6369"/>
                  </a:lnTo>
                  <a:cubicBezTo>
                    <a:pt x="5743" y="6369"/>
                    <a:pt x="5747" y="6369"/>
                    <a:pt x="5751" y="6369"/>
                  </a:cubicBezTo>
                  <a:close/>
                  <a:moveTo>
                    <a:pt x="4692" y="6369"/>
                  </a:moveTo>
                  <a:cubicBezTo>
                    <a:pt x="4688" y="6369"/>
                    <a:pt x="4684" y="6369"/>
                    <a:pt x="4680" y="6369"/>
                  </a:cubicBezTo>
                  <a:lnTo>
                    <a:pt x="4680" y="6369"/>
                  </a:lnTo>
                  <a:cubicBezTo>
                    <a:pt x="4680" y="6370"/>
                    <a:pt x="4680" y="6370"/>
                    <a:pt x="4680" y="6371"/>
                  </a:cubicBezTo>
                  <a:lnTo>
                    <a:pt x="4680" y="6371"/>
                  </a:lnTo>
                  <a:cubicBezTo>
                    <a:pt x="4683" y="6370"/>
                    <a:pt x="4687" y="6370"/>
                    <a:pt x="4692" y="6369"/>
                  </a:cubicBezTo>
                  <a:lnTo>
                    <a:pt x="4692" y="6369"/>
                  </a:lnTo>
                  <a:cubicBezTo>
                    <a:pt x="4692" y="6369"/>
                    <a:pt x="4692" y="6369"/>
                    <a:pt x="4692" y="6369"/>
                  </a:cubicBezTo>
                  <a:close/>
                  <a:moveTo>
                    <a:pt x="4680" y="6371"/>
                  </a:moveTo>
                  <a:cubicBezTo>
                    <a:pt x="4672" y="6372"/>
                    <a:pt x="4673" y="6374"/>
                    <a:pt x="4676" y="6374"/>
                  </a:cubicBezTo>
                  <a:cubicBezTo>
                    <a:pt x="4677" y="6374"/>
                    <a:pt x="4679" y="6373"/>
                    <a:pt x="4680" y="6371"/>
                  </a:cubicBezTo>
                  <a:close/>
                  <a:moveTo>
                    <a:pt x="5739" y="6369"/>
                  </a:moveTo>
                  <a:cubicBezTo>
                    <a:pt x="5720" y="6370"/>
                    <a:pt x="5721" y="6374"/>
                    <a:pt x="5727" y="6374"/>
                  </a:cubicBezTo>
                  <a:cubicBezTo>
                    <a:pt x="5730" y="6374"/>
                    <a:pt x="5735" y="6373"/>
                    <a:pt x="5739" y="6369"/>
                  </a:cubicBezTo>
                  <a:close/>
                  <a:moveTo>
                    <a:pt x="7835" y="6369"/>
                  </a:moveTo>
                  <a:cubicBezTo>
                    <a:pt x="7817" y="6370"/>
                    <a:pt x="7822" y="6374"/>
                    <a:pt x="7828" y="6374"/>
                  </a:cubicBezTo>
                  <a:cubicBezTo>
                    <a:pt x="7831" y="6374"/>
                    <a:pt x="7835" y="6373"/>
                    <a:pt x="7835" y="6369"/>
                  </a:cubicBezTo>
                  <a:close/>
                  <a:moveTo>
                    <a:pt x="8883" y="6371"/>
                  </a:moveTo>
                  <a:cubicBezTo>
                    <a:pt x="8875" y="6372"/>
                    <a:pt x="8876" y="6374"/>
                    <a:pt x="8878" y="6374"/>
                  </a:cubicBezTo>
                  <a:cubicBezTo>
                    <a:pt x="8880" y="6374"/>
                    <a:pt x="8882" y="6373"/>
                    <a:pt x="8883" y="6371"/>
                  </a:cubicBezTo>
                  <a:close/>
                  <a:moveTo>
                    <a:pt x="9942" y="6369"/>
                  </a:moveTo>
                  <a:cubicBezTo>
                    <a:pt x="9923" y="6370"/>
                    <a:pt x="9924" y="6374"/>
                    <a:pt x="9930" y="6374"/>
                  </a:cubicBezTo>
                  <a:cubicBezTo>
                    <a:pt x="9933" y="6374"/>
                    <a:pt x="9938" y="6373"/>
                    <a:pt x="9942" y="6369"/>
                  </a:cubicBezTo>
                  <a:close/>
                  <a:moveTo>
                    <a:pt x="10990" y="6369"/>
                  </a:moveTo>
                  <a:cubicBezTo>
                    <a:pt x="10972" y="6370"/>
                    <a:pt x="10977" y="6374"/>
                    <a:pt x="10983" y="6374"/>
                  </a:cubicBezTo>
                  <a:cubicBezTo>
                    <a:pt x="10986" y="6374"/>
                    <a:pt x="10990" y="6373"/>
                    <a:pt x="10990" y="6369"/>
                  </a:cubicBezTo>
                  <a:close/>
                  <a:moveTo>
                    <a:pt x="4678" y="6369"/>
                  </a:moveTo>
                  <a:lnTo>
                    <a:pt x="4678" y="6369"/>
                  </a:lnTo>
                  <a:cubicBezTo>
                    <a:pt x="4659" y="6369"/>
                    <a:pt x="4640" y="6371"/>
                    <a:pt x="4620" y="6381"/>
                  </a:cubicBezTo>
                  <a:cubicBezTo>
                    <a:pt x="4632" y="6381"/>
                    <a:pt x="4664" y="6370"/>
                    <a:pt x="4678" y="6369"/>
                  </a:cubicBezTo>
                  <a:close/>
                  <a:moveTo>
                    <a:pt x="5735" y="6369"/>
                  </a:moveTo>
                  <a:lnTo>
                    <a:pt x="5735" y="6369"/>
                  </a:lnTo>
                  <a:cubicBezTo>
                    <a:pt x="5717" y="6370"/>
                    <a:pt x="5698" y="6372"/>
                    <a:pt x="5680" y="6381"/>
                  </a:cubicBezTo>
                  <a:cubicBezTo>
                    <a:pt x="5691" y="6381"/>
                    <a:pt x="5713" y="6371"/>
                    <a:pt x="5735" y="6369"/>
                  </a:cubicBezTo>
                  <a:close/>
                  <a:moveTo>
                    <a:pt x="6783" y="6369"/>
                  </a:moveTo>
                  <a:cubicBezTo>
                    <a:pt x="6764" y="6370"/>
                    <a:pt x="6746" y="6372"/>
                    <a:pt x="6728" y="6381"/>
                  </a:cubicBezTo>
                  <a:cubicBezTo>
                    <a:pt x="6739" y="6381"/>
                    <a:pt x="6760" y="6371"/>
                    <a:pt x="6783" y="6369"/>
                  </a:cubicBezTo>
                  <a:close/>
                  <a:moveTo>
                    <a:pt x="7833" y="6369"/>
                  </a:moveTo>
                  <a:cubicBezTo>
                    <a:pt x="7814" y="6369"/>
                    <a:pt x="7795" y="6371"/>
                    <a:pt x="7776" y="6381"/>
                  </a:cubicBezTo>
                  <a:cubicBezTo>
                    <a:pt x="7787" y="6381"/>
                    <a:pt x="7820" y="6370"/>
                    <a:pt x="7833" y="6369"/>
                  </a:cubicBezTo>
                  <a:close/>
                  <a:moveTo>
                    <a:pt x="8881" y="6369"/>
                  </a:moveTo>
                  <a:cubicBezTo>
                    <a:pt x="8862" y="6369"/>
                    <a:pt x="8842" y="6371"/>
                    <a:pt x="8823" y="6381"/>
                  </a:cubicBezTo>
                  <a:cubicBezTo>
                    <a:pt x="8835" y="6381"/>
                    <a:pt x="8867" y="6370"/>
                    <a:pt x="8881" y="6369"/>
                  </a:cubicBezTo>
                  <a:close/>
                  <a:moveTo>
                    <a:pt x="9942" y="6369"/>
                  </a:moveTo>
                  <a:cubicBezTo>
                    <a:pt x="9919" y="6369"/>
                    <a:pt x="9907" y="6369"/>
                    <a:pt x="9883" y="6381"/>
                  </a:cubicBezTo>
                  <a:cubicBezTo>
                    <a:pt x="9883" y="6381"/>
                    <a:pt x="9919" y="6369"/>
                    <a:pt x="9942" y="6369"/>
                  </a:cubicBezTo>
                  <a:close/>
                  <a:moveTo>
                    <a:pt x="10985" y="6369"/>
                  </a:moveTo>
                  <a:lnTo>
                    <a:pt x="10985" y="6369"/>
                  </a:lnTo>
                  <a:cubicBezTo>
                    <a:pt x="10967" y="6370"/>
                    <a:pt x="10949" y="6372"/>
                    <a:pt x="10931" y="6381"/>
                  </a:cubicBezTo>
                  <a:cubicBezTo>
                    <a:pt x="10942" y="6381"/>
                    <a:pt x="10963" y="6371"/>
                    <a:pt x="10985" y="6369"/>
                  </a:cubicBezTo>
                  <a:close/>
                  <a:moveTo>
                    <a:pt x="8879" y="6401"/>
                  </a:moveTo>
                  <a:cubicBezTo>
                    <a:pt x="8876" y="6401"/>
                    <a:pt x="8873" y="6402"/>
                    <a:pt x="8871" y="6405"/>
                  </a:cubicBezTo>
                  <a:lnTo>
                    <a:pt x="8892" y="6405"/>
                  </a:lnTo>
                  <a:cubicBezTo>
                    <a:pt x="8887" y="6403"/>
                    <a:pt x="8883" y="6401"/>
                    <a:pt x="8879" y="6401"/>
                  </a:cubicBezTo>
                  <a:close/>
                  <a:moveTo>
                    <a:pt x="5003" y="6426"/>
                  </a:moveTo>
                  <a:cubicBezTo>
                    <a:pt x="5003" y="6426"/>
                    <a:pt x="5003" y="6426"/>
                    <a:pt x="5003" y="6426"/>
                  </a:cubicBezTo>
                  <a:lnTo>
                    <a:pt x="5003" y="6426"/>
                  </a:lnTo>
                  <a:cubicBezTo>
                    <a:pt x="5007" y="6427"/>
                    <a:pt x="5010" y="6428"/>
                    <a:pt x="5013" y="6429"/>
                  </a:cubicBezTo>
                  <a:cubicBezTo>
                    <a:pt x="5010" y="6427"/>
                    <a:pt x="5007" y="6426"/>
                    <a:pt x="5003" y="6426"/>
                  </a:cubicBezTo>
                  <a:close/>
                  <a:moveTo>
                    <a:pt x="6058" y="6427"/>
                  </a:moveTo>
                  <a:lnTo>
                    <a:pt x="6058" y="6427"/>
                  </a:lnTo>
                  <a:cubicBezTo>
                    <a:pt x="6059" y="6427"/>
                    <a:pt x="6060" y="6428"/>
                    <a:pt x="6061" y="6429"/>
                  </a:cubicBezTo>
                  <a:cubicBezTo>
                    <a:pt x="6060" y="6428"/>
                    <a:pt x="6059" y="6427"/>
                    <a:pt x="6058" y="6427"/>
                  </a:cubicBezTo>
                  <a:close/>
                  <a:moveTo>
                    <a:pt x="7106" y="6427"/>
                  </a:moveTo>
                  <a:cubicBezTo>
                    <a:pt x="7107" y="6427"/>
                    <a:pt x="7108" y="6428"/>
                    <a:pt x="7109" y="6429"/>
                  </a:cubicBezTo>
                  <a:cubicBezTo>
                    <a:pt x="7108" y="6428"/>
                    <a:pt x="7107" y="6427"/>
                    <a:pt x="7106" y="6427"/>
                  </a:cubicBezTo>
                  <a:close/>
                  <a:moveTo>
                    <a:pt x="8158" y="6426"/>
                  </a:moveTo>
                  <a:cubicBezTo>
                    <a:pt x="8162" y="6427"/>
                    <a:pt x="8165" y="6428"/>
                    <a:pt x="8168" y="6429"/>
                  </a:cubicBezTo>
                  <a:cubicBezTo>
                    <a:pt x="8165" y="6427"/>
                    <a:pt x="8162" y="6426"/>
                    <a:pt x="8158" y="6426"/>
                  </a:cubicBezTo>
                  <a:close/>
                  <a:moveTo>
                    <a:pt x="9206" y="6426"/>
                  </a:moveTo>
                  <a:cubicBezTo>
                    <a:pt x="9210" y="6427"/>
                    <a:pt x="9213" y="6428"/>
                    <a:pt x="9216" y="6429"/>
                  </a:cubicBezTo>
                  <a:cubicBezTo>
                    <a:pt x="9213" y="6427"/>
                    <a:pt x="9210" y="6426"/>
                    <a:pt x="9206" y="6426"/>
                  </a:cubicBezTo>
                  <a:close/>
                  <a:moveTo>
                    <a:pt x="10254" y="6426"/>
                  </a:moveTo>
                  <a:cubicBezTo>
                    <a:pt x="10254" y="6426"/>
                    <a:pt x="10254" y="6426"/>
                    <a:pt x="10254" y="6426"/>
                  </a:cubicBezTo>
                  <a:lnTo>
                    <a:pt x="10254" y="6426"/>
                  </a:lnTo>
                  <a:cubicBezTo>
                    <a:pt x="10257" y="6427"/>
                    <a:pt x="10261" y="6428"/>
                    <a:pt x="10264" y="6429"/>
                  </a:cubicBezTo>
                  <a:cubicBezTo>
                    <a:pt x="10261" y="6427"/>
                    <a:pt x="10257" y="6426"/>
                    <a:pt x="10254" y="6426"/>
                  </a:cubicBezTo>
                  <a:close/>
                  <a:moveTo>
                    <a:pt x="12361" y="6426"/>
                  </a:moveTo>
                  <a:cubicBezTo>
                    <a:pt x="12365" y="6427"/>
                    <a:pt x="12368" y="6428"/>
                    <a:pt x="12371" y="6429"/>
                  </a:cubicBezTo>
                  <a:cubicBezTo>
                    <a:pt x="12368" y="6427"/>
                    <a:pt x="12365" y="6426"/>
                    <a:pt x="12361" y="6426"/>
                  </a:cubicBezTo>
                  <a:close/>
                  <a:moveTo>
                    <a:pt x="14457" y="6426"/>
                  </a:moveTo>
                  <a:cubicBezTo>
                    <a:pt x="14457" y="6426"/>
                    <a:pt x="14456" y="6426"/>
                    <a:pt x="14456" y="6426"/>
                  </a:cubicBezTo>
                  <a:lnTo>
                    <a:pt x="14456" y="6426"/>
                  </a:lnTo>
                  <a:cubicBezTo>
                    <a:pt x="14460" y="6427"/>
                    <a:pt x="14463" y="6428"/>
                    <a:pt x="14467" y="6429"/>
                  </a:cubicBezTo>
                  <a:cubicBezTo>
                    <a:pt x="14464" y="6427"/>
                    <a:pt x="14460" y="6426"/>
                    <a:pt x="14457" y="6426"/>
                  </a:cubicBezTo>
                  <a:close/>
                  <a:moveTo>
                    <a:pt x="8811" y="6440"/>
                  </a:moveTo>
                  <a:cubicBezTo>
                    <a:pt x="8825" y="6444"/>
                    <a:pt x="8836" y="6446"/>
                    <a:pt x="8846" y="6448"/>
                  </a:cubicBezTo>
                  <a:lnTo>
                    <a:pt x="8846" y="6448"/>
                  </a:lnTo>
                  <a:cubicBezTo>
                    <a:pt x="8848" y="6445"/>
                    <a:pt x="8819" y="6440"/>
                    <a:pt x="8811" y="6440"/>
                  </a:cubicBezTo>
                  <a:close/>
                  <a:moveTo>
                    <a:pt x="14062" y="6440"/>
                  </a:moveTo>
                  <a:cubicBezTo>
                    <a:pt x="14076" y="6444"/>
                    <a:pt x="14087" y="6446"/>
                    <a:pt x="14096" y="6448"/>
                  </a:cubicBezTo>
                  <a:lnTo>
                    <a:pt x="14096" y="6448"/>
                  </a:lnTo>
                  <a:cubicBezTo>
                    <a:pt x="14099" y="6445"/>
                    <a:pt x="14069" y="6440"/>
                    <a:pt x="14062" y="6440"/>
                  </a:cubicBezTo>
                  <a:close/>
                  <a:moveTo>
                    <a:pt x="9859" y="6440"/>
                  </a:moveTo>
                  <a:cubicBezTo>
                    <a:pt x="9874" y="6444"/>
                    <a:pt x="9886" y="6446"/>
                    <a:pt x="9896" y="6448"/>
                  </a:cubicBezTo>
                  <a:lnTo>
                    <a:pt x="9896" y="6448"/>
                  </a:lnTo>
                  <a:cubicBezTo>
                    <a:pt x="9896" y="6445"/>
                    <a:pt x="9866" y="6440"/>
                    <a:pt x="9859" y="6440"/>
                  </a:cubicBezTo>
                  <a:close/>
                  <a:moveTo>
                    <a:pt x="4608" y="6440"/>
                  </a:moveTo>
                  <a:cubicBezTo>
                    <a:pt x="4624" y="6444"/>
                    <a:pt x="4636" y="6447"/>
                    <a:pt x="4645" y="6449"/>
                  </a:cubicBezTo>
                  <a:lnTo>
                    <a:pt x="4645" y="6449"/>
                  </a:lnTo>
                  <a:cubicBezTo>
                    <a:pt x="4649" y="6445"/>
                    <a:pt x="4616" y="6440"/>
                    <a:pt x="4608" y="6440"/>
                  </a:cubicBezTo>
                  <a:close/>
                  <a:moveTo>
                    <a:pt x="5656" y="6440"/>
                  </a:moveTo>
                  <a:cubicBezTo>
                    <a:pt x="5673" y="6444"/>
                    <a:pt x="5687" y="6447"/>
                    <a:pt x="5698" y="6449"/>
                  </a:cubicBezTo>
                  <a:lnTo>
                    <a:pt x="5698" y="6449"/>
                  </a:lnTo>
                  <a:cubicBezTo>
                    <a:pt x="5704" y="6446"/>
                    <a:pt x="5664" y="6440"/>
                    <a:pt x="5656" y="6440"/>
                  </a:cubicBezTo>
                  <a:close/>
                  <a:moveTo>
                    <a:pt x="6704" y="6440"/>
                  </a:moveTo>
                  <a:cubicBezTo>
                    <a:pt x="6721" y="6444"/>
                    <a:pt x="6735" y="6447"/>
                    <a:pt x="6745" y="6449"/>
                  </a:cubicBezTo>
                  <a:lnTo>
                    <a:pt x="6745" y="6449"/>
                  </a:lnTo>
                  <a:cubicBezTo>
                    <a:pt x="6752" y="6446"/>
                    <a:pt x="6712" y="6440"/>
                    <a:pt x="6704" y="6440"/>
                  </a:cubicBezTo>
                  <a:close/>
                  <a:moveTo>
                    <a:pt x="10907" y="6440"/>
                  </a:moveTo>
                  <a:cubicBezTo>
                    <a:pt x="10924" y="6444"/>
                    <a:pt x="10938" y="6447"/>
                    <a:pt x="10948" y="6449"/>
                  </a:cubicBezTo>
                  <a:lnTo>
                    <a:pt x="10948" y="6449"/>
                  </a:lnTo>
                  <a:cubicBezTo>
                    <a:pt x="10955" y="6446"/>
                    <a:pt x="10915" y="6440"/>
                    <a:pt x="10907" y="6440"/>
                  </a:cubicBezTo>
                  <a:close/>
                  <a:moveTo>
                    <a:pt x="15110" y="6440"/>
                  </a:moveTo>
                  <a:cubicBezTo>
                    <a:pt x="15127" y="6444"/>
                    <a:pt x="15140" y="6447"/>
                    <a:pt x="15151" y="6449"/>
                  </a:cubicBezTo>
                  <a:lnTo>
                    <a:pt x="15151" y="6449"/>
                  </a:lnTo>
                  <a:cubicBezTo>
                    <a:pt x="15158" y="6446"/>
                    <a:pt x="15118" y="6440"/>
                    <a:pt x="15110" y="6440"/>
                  </a:cubicBezTo>
                  <a:close/>
                  <a:moveTo>
                    <a:pt x="7752" y="6440"/>
                  </a:moveTo>
                  <a:cubicBezTo>
                    <a:pt x="7770" y="6444"/>
                    <a:pt x="7784" y="6447"/>
                    <a:pt x="7795" y="6450"/>
                  </a:cubicBezTo>
                  <a:lnTo>
                    <a:pt x="7795" y="6450"/>
                  </a:lnTo>
                  <a:cubicBezTo>
                    <a:pt x="7807" y="6446"/>
                    <a:pt x="7768" y="6440"/>
                    <a:pt x="7752" y="6440"/>
                  </a:cubicBezTo>
                  <a:close/>
                  <a:moveTo>
                    <a:pt x="11955" y="6440"/>
                  </a:moveTo>
                  <a:cubicBezTo>
                    <a:pt x="11973" y="6444"/>
                    <a:pt x="11987" y="6447"/>
                    <a:pt x="11998" y="6450"/>
                  </a:cubicBezTo>
                  <a:lnTo>
                    <a:pt x="11998" y="6450"/>
                  </a:lnTo>
                  <a:cubicBezTo>
                    <a:pt x="12010" y="6446"/>
                    <a:pt x="11971" y="6440"/>
                    <a:pt x="11955" y="6440"/>
                  </a:cubicBezTo>
                  <a:close/>
                  <a:moveTo>
                    <a:pt x="9922" y="6521"/>
                  </a:moveTo>
                  <a:cubicBezTo>
                    <a:pt x="9934" y="6523"/>
                    <a:pt x="9942" y="6524"/>
                    <a:pt x="9942" y="6524"/>
                  </a:cubicBezTo>
                  <a:cubicBezTo>
                    <a:pt x="9937" y="6525"/>
                    <a:pt x="9931" y="6526"/>
                    <a:pt x="9927" y="6527"/>
                  </a:cubicBezTo>
                  <a:lnTo>
                    <a:pt x="9927" y="6527"/>
                  </a:lnTo>
                  <a:cubicBezTo>
                    <a:pt x="9926" y="6526"/>
                    <a:pt x="9923" y="6525"/>
                    <a:pt x="9919" y="6524"/>
                  </a:cubicBezTo>
                  <a:cubicBezTo>
                    <a:pt x="9920" y="6523"/>
                    <a:pt x="9921" y="6522"/>
                    <a:pt x="9922" y="6521"/>
                  </a:cubicBezTo>
                  <a:close/>
                  <a:moveTo>
                    <a:pt x="12020" y="6521"/>
                  </a:moveTo>
                  <a:cubicBezTo>
                    <a:pt x="12030" y="6523"/>
                    <a:pt x="12038" y="6524"/>
                    <a:pt x="12038" y="6524"/>
                  </a:cubicBezTo>
                  <a:cubicBezTo>
                    <a:pt x="12033" y="6525"/>
                    <a:pt x="12028" y="6526"/>
                    <a:pt x="12025" y="6527"/>
                  </a:cubicBezTo>
                  <a:lnTo>
                    <a:pt x="12025" y="6527"/>
                  </a:lnTo>
                  <a:cubicBezTo>
                    <a:pt x="12023" y="6526"/>
                    <a:pt x="12019" y="6525"/>
                    <a:pt x="12014" y="6524"/>
                  </a:cubicBezTo>
                  <a:cubicBezTo>
                    <a:pt x="12016" y="6523"/>
                    <a:pt x="12018" y="6522"/>
                    <a:pt x="12020" y="6521"/>
                  </a:cubicBezTo>
                  <a:close/>
                  <a:moveTo>
                    <a:pt x="7817" y="6521"/>
                  </a:moveTo>
                  <a:cubicBezTo>
                    <a:pt x="7827" y="6523"/>
                    <a:pt x="7835" y="6524"/>
                    <a:pt x="7835" y="6524"/>
                  </a:cubicBezTo>
                  <a:cubicBezTo>
                    <a:pt x="7830" y="6525"/>
                    <a:pt x="7825" y="6526"/>
                    <a:pt x="7822" y="6527"/>
                  </a:cubicBezTo>
                  <a:lnTo>
                    <a:pt x="7822" y="6527"/>
                  </a:lnTo>
                  <a:cubicBezTo>
                    <a:pt x="7820" y="6526"/>
                    <a:pt x="7816" y="6525"/>
                    <a:pt x="7811" y="6524"/>
                  </a:cubicBezTo>
                  <a:cubicBezTo>
                    <a:pt x="7813" y="6523"/>
                    <a:pt x="7815" y="6522"/>
                    <a:pt x="7817" y="6521"/>
                  </a:cubicBezTo>
                  <a:close/>
                  <a:moveTo>
                    <a:pt x="4974" y="6536"/>
                  </a:moveTo>
                  <a:cubicBezTo>
                    <a:pt x="4976" y="6538"/>
                    <a:pt x="4978" y="6539"/>
                    <a:pt x="4980" y="6539"/>
                  </a:cubicBezTo>
                  <a:cubicBezTo>
                    <a:pt x="4982" y="6539"/>
                    <a:pt x="4985" y="6538"/>
                    <a:pt x="4989" y="6536"/>
                  </a:cubicBezTo>
                  <a:close/>
                  <a:moveTo>
                    <a:pt x="6028" y="6536"/>
                  </a:moveTo>
                  <a:cubicBezTo>
                    <a:pt x="6030" y="6538"/>
                    <a:pt x="6031" y="6539"/>
                    <a:pt x="6032" y="6539"/>
                  </a:cubicBezTo>
                  <a:cubicBezTo>
                    <a:pt x="6034" y="6539"/>
                    <a:pt x="6035" y="6538"/>
                    <a:pt x="6037" y="6536"/>
                  </a:cubicBezTo>
                  <a:close/>
                  <a:moveTo>
                    <a:pt x="7076" y="6536"/>
                  </a:moveTo>
                  <a:cubicBezTo>
                    <a:pt x="7078" y="6538"/>
                    <a:pt x="7079" y="6539"/>
                    <a:pt x="7080" y="6539"/>
                  </a:cubicBezTo>
                  <a:cubicBezTo>
                    <a:pt x="7081" y="6539"/>
                    <a:pt x="7083" y="6538"/>
                    <a:pt x="7085" y="6536"/>
                  </a:cubicBezTo>
                  <a:close/>
                  <a:moveTo>
                    <a:pt x="8126" y="6536"/>
                  </a:moveTo>
                  <a:cubicBezTo>
                    <a:pt x="8129" y="6538"/>
                    <a:pt x="8131" y="6539"/>
                    <a:pt x="8134" y="6539"/>
                  </a:cubicBezTo>
                  <a:cubicBezTo>
                    <a:pt x="8137" y="6539"/>
                    <a:pt x="8140" y="6538"/>
                    <a:pt x="8145" y="6536"/>
                  </a:cubicBezTo>
                  <a:close/>
                  <a:moveTo>
                    <a:pt x="9177" y="6536"/>
                  </a:moveTo>
                  <a:cubicBezTo>
                    <a:pt x="9179" y="6538"/>
                    <a:pt x="9181" y="6539"/>
                    <a:pt x="9183" y="6539"/>
                  </a:cubicBezTo>
                  <a:cubicBezTo>
                    <a:pt x="9185" y="6539"/>
                    <a:pt x="9188" y="6538"/>
                    <a:pt x="9192" y="6536"/>
                  </a:cubicBezTo>
                  <a:close/>
                  <a:moveTo>
                    <a:pt x="10225" y="6536"/>
                  </a:moveTo>
                  <a:cubicBezTo>
                    <a:pt x="10227" y="6538"/>
                    <a:pt x="10228" y="6539"/>
                    <a:pt x="10231" y="6539"/>
                  </a:cubicBezTo>
                  <a:cubicBezTo>
                    <a:pt x="10233" y="6539"/>
                    <a:pt x="10236" y="6538"/>
                    <a:pt x="10240" y="6536"/>
                  </a:cubicBezTo>
                  <a:close/>
                  <a:moveTo>
                    <a:pt x="11279" y="6536"/>
                  </a:moveTo>
                  <a:cubicBezTo>
                    <a:pt x="11281" y="6538"/>
                    <a:pt x="11282" y="6539"/>
                    <a:pt x="11283" y="6539"/>
                  </a:cubicBezTo>
                  <a:cubicBezTo>
                    <a:pt x="11284" y="6539"/>
                    <a:pt x="11286" y="6538"/>
                    <a:pt x="11288" y="6536"/>
                  </a:cubicBezTo>
                  <a:close/>
                  <a:moveTo>
                    <a:pt x="12329" y="6536"/>
                  </a:moveTo>
                  <a:cubicBezTo>
                    <a:pt x="12332" y="6538"/>
                    <a:pt x="12334" y="6539"/>
                    <a:pt x="12337" y="6539"/>
                  </a:cubicBezTo>
                  <a:cubicBezTo>
                    <a:pt x="12340" y="6539"/>
                    <a:pt x="12343" y="6538"/>
                    <a:pt x="12348" y="6536"/>
                  </a:cubicBezTo>
                  <a:close/>
                  <a:moveTo>
                    <a:pt x="14443" y="6536"/>
                  </a:moveTo>
                  <a:cubicBezTo>
                    <a:pt x="14438" y="6536"/>
                    <a:pt x="14433" y="6536"/>
                    <a:pt x="14429" y="6536"/>
                  </a:cubicBezTo>
                  <a:lnTo>
                    <a:pt x="14429" y="6536"/>
                  </a:lnTo>
                  <a:cubicBezTo>
                    <a:pt x="14430" y="6538"/>
                    <a:pt x="14432" y="6539"/>
                    <a:pt x="14434" y="6539"/>
                  </a:cubicBezTo>
                  <a:cubicBezTo>
                    <a:pt x="14436" y="6539"/>
                    <a:pt x="14438" y="6538"/>
                    <a:pt x="14443" y="6536"/>
                  </a:cubicBezTo>
                  <a:close/>
                  <a:moveTo>
                    <a:pt x="15491" y="6536"/>
                  </a:moveTo>
                  <a:cubicBezTo>
                    <a:pt x="15486" y="6536"/>
                    <a:pt x="15482" y="6536"/>
                    <a:pt x="15477" y="6536"/>
                  </a:cubicBezTo>
                  <a:lnTo>
                    <a:pt x="15477" y="6536"/>
                  </a:lnTo>
                  <a:cubicBezTo>
                    <a:pt x="15478" y="6538"/>
                    <a:pt x="15479" y="6539"/>
                    <a:pt x="15481" y="6539"/>
                  </a:cubicBezTo>
                  <a:cubicBezTo>
                    <a:pt x="15483" y="6539"/>
                    <a:pt x="15486" y="6538"/>
                    <a:pt x="15491" y="6536"/>
                  </a:cubicBezTo>
                  <a:close/>
                  <a:moveTo>
                    <a:pt x="5644" y="6571"/>
                  </a:moveTo>
                  <a:cubicBezTo>
                    <a:pt x="5660" y="6571"/>
                    <a:pt x="5689" y="6574"/>
                    <a:pt x="5704" y="6574"/>
                  </a:cubicBezTo>
                  <a:lnTo>
                    <a:pt x="5704" y="6574"/>
                  </a:lnTo>
                  <a:cubicBezTo>
                    <a:pt x="5704" y="6573"/>
                    <a:pt x="5704" y="6572"/>
                    <a:pt x="5704" y="6571"/>
                  </a:cubicBezTo>
                  <a:close/>
                  <a:moveTo>
                    <a:pt x="8858" y="6573"/>
                  </a:moveTo>
                  <a:cubicBezTo>
                    <a:pt x="8862" y="6574"/>
                    <a:pt x="8861" y="6574"/>
                    <a:pt x="8858" y="6574"/>
                  </a:cubicBezTo>
                  <a:lnTo>
                    <a:pt x="8858" y="6574"/>
                  </a:lnTo>
                  <a:cubicBezTo>
                    <a:pt x="8858" y="6574"/>
                    <a:pt x="8858" y="6573"/>
                    <a:pt x="8858" y="6573"/>
                  </a:cubicBezTo>
                  <a:close/>
                  <a:moveTo>
                    <a:pt x="7811" y="6573"/>
                  </a:moveTo>
                  <a:cubicBezTo>
                    <a:pt x="7814" y="6574"/>
                    <a:pt x="7813" y="6574"/>
                    <a:pt x="7810" y="6574"/>
                  </a:cubicBezTo>
                  <a:lnTo>
                    <a:pt x="7810" y="6574"/>
                  </a:lnTo>
                  <a:cubicBezTo>
                    <a:pt x="7810" y="6574"/>
                    <a:pt x="7810" y="6573"/>
                    <a:pt x="7811" y="6573"/>
                  </a:cubicBezTo>
                  <a:close/>
                  <a:moveTo>
                    <a:pt x="6692" y="6571"/>
                  </a:moveTo>
                  <a:cubicBezTo>
                    <a:pt x="6710" y="6571"/>
                    <a:pt x="6743" y="6574"/>
                    <a:pt x="6756" y="6574"/>
                  </a:cubicBezTo>
                  <a:cubicBezTo>
                    <a:pt x="6763" y="6574"/>
                    <a:pt x="6765" y="6574"/>
                    <a:pt x="6757" y="6571"/>
                  </a:cubicBezTo>
                  <a:close/>
                  <a:moveTo>
                    <a:pt x="6073" y="6634"/>
                  </a:moveTo>
                  <a:cubicBezTo>
                    <a:pt x="6071" y="6634"/>
                    <a:pt x="6072" y="6635"/>
                    <a:pt x="6075" y="6637"/>
                  </a:cubicBezTo>
                  <a:lnTo>
                    <a:pt x="6075" y="6637"/>
                  </a:lnTo>
                  <a:cubicBezTo>
                    <a:pt x="6082" y="6639"/>
                    <a:pt x="6090" y="6641"/>
                    <a:pt x="6097" y="6643"/>
                  </a:cubicBezTo>
                  <a:cubicBezTo>
                    <a:pt x="6085" y="6637"/>
                    <a:pt x="6076" y="6634"/>
                    <a:pt x="6073" y="6634"/>
                  </a:cubicBezTo>
                  <a:close/>
                  <a:moveTo>
                    <a:pt x="8174" y="6634"/>
                  </a:moveTo>
                  <a:cubicBezTo>
                    <a:pt x="8173" y="6634"/>
                    <a:pt x="8173" y="6635"/>
                    <a:pt x="8175" y="6637"/>
                  </a:cubicBezTo>
                  <a:lnTo>
                    <a:pt x="8175" y="6637"/>
                  </a:lnTo>
                  <a:cubicBezTo>
                    <a:pt x="8184" y="6638"/>
                    <a:pt x="8194" y="6640"/>
                    <a:pt x="8204" y="6643"/>
                  </a:cubicBezTo>
                  <a:cubicBezTo>
                    <a:pt x="8186" y="6637"/>
                    <a:pt x="8177" y="6634"/>
                    <a:pt x="8174" y="6634"/>
                  </a:cubicBezTo>
                  <a:close/>
                  <a:moveTo>
                    <a:pt x="11027" y="6659"/>
                  </a:moveTo>
                  <a:cubicBezTo>
                    <a:pt x="11028" y="6659"/>
                    <a:pt x="11029" y="6659"/>
                    <a:pt x="11030" y="6659"/>
                  </a:cubicBezTo>
                  <a:lnTo>
                    <a:pt x="11030" y="6659"/>
                  </a:lnTo>
                  <a:cubicBezTo>
                    <a:pt x="11029" y="6659"/>
                    <a:pt x="11028" y="6659"/>
                    <a:pt x="11027" y="6659"/>
                  </a:cubicBezTo>
                  <a:close/>
                  <a:moveTo>
                    <a:pt x="12075" y="6659"/>
                  </a:moveTo>
                  <a:cubicBezTo>
                    <a:pt x="12076" y="6659"/>
                    <a:pt x="12077" y="6659"/>
                    <a:pt x="12077" y="6659"/>
                  </a:cubicBezTo>
                  <a:lnTo>
                    <a:pt x="12077" y="6659"/>
                  </a:lnTo>
                  <a:cubicBezTo>
                    <a:pt x="12077" y="6659"/>
                    <a:pt x="12076" y="6659"/>
                    <a:pt x="12075" y="6659"/>
                  </a:cubicBezTo>
                  <a:close/>
                  <a:moveTo>
                    <a:pt x="7874" y="6659"/>
                  </a:moveTo>
                  <a:cubicBezTo>
                    <a:pt x="7876" y="6659"/>
                    <a:pt x="7877" y="6660"/>
                    <a:pt x="7879" y="6661"/>
                  </a:cubicBezTo>
                  <a:lnTo>
                    <a:pt x="7879" y="6661"/>
                  </a:lnTo>
                  <a:cubicBezTo>
                    <a:pt x="7877" y="6660"/>
                    <a:pt x="7876" y="6659"/>
                    <a:pt x="7874" y="6659"/>
                  </a:cubicBezTo>
                  <a:close/>
                  <a:moveTo>
                    <a:pt x="8921" y="6659"/>
                  </a:moveTo>
                  <a:cubicBezTo>
                    <a:pt x="8923" y="6659"/>
                    <a:pt x="8925" y="6660"/>
                    <a:pt x="8927" y="6661"/>
                  </a:cubicBezTo>
                  <a:lnTo>
                    <a:pt x="8927" y="6661"/>
                  </a:lnTo>
                  <a:cubicBezTo>
                    <a:pt x="8925" y="6660"/>
                    <a:pt x="8923" y="6659"/>
                    <a:pt x="8921" y="6659"/>
                  </a:cubicBezTo>
                  <a:close/>
                  <a:moveTo>
                    <a:pt x="9967" y="6659"/>
                  </a:moveTo>
                  <a:cubicBezTo>
                    <a:pt x="9970" y="6659"/>
                    <a:pt x="9973" y="6660"/>
                    <a:pt x="9975" y="6661"/>
                  </a:cubicBezTo>
                  <a:lnTo>
                    <a:pt x="9975" y="6661"/>
                  </a:lnTo>
                  <a:cubicBezTo>
                    <a:pt x="9973" y="6660"/>
                    <a:pt x="9970" y="6659"/>
                    <a:pt x="9967" y="6659"/>
                  </a:cubicBezTo>
                  <a:close/>
                  <a:moveTo>
                    <a:pt x="14170" y="6659"/>
                  </a:moveTo>
                  <a:cubicBezTo>
                    <a:pt x="14173" y="6659"/>
                    <a:pt x="14176" y="6660"/>
                    <a:pt x="14178" y="6661"/>
                  </a:cubicBezTo>
                  <a:lnTo>
                    <a:pt x="14178" y="6661"/>
                  </a:lnTo>
                  <a:cubicBezTo>
                    <a:pt x="14175" y="6660"/>
                    <a:pt x="14173" y="6659"/>
                    <a:pt x="14170" y="6659"/>
                  </a:cubicBezTo>
                  <a:close/>
                  <a:moveTo>
                    <a:pt x="4716" y="6659"/>
                  </a:moveTo>
                  <a:cubicBezTo>
                    <a:pt x="4719" y="6659"/>
                    <a:pt x="4722" y="6660"/>
                    <a:pt x="4725" y="6661"/>
                  </a:cubicBezTo>
                  <a:lnTo>
                    <a:pt x="4725" y="6661"/>
                  </a:lnTo>
                  <a:cubicBezTo>
                    <a:pt x="4722" y="6660"/>
                    <a:pt x="4719" y="6659"/>
                    <a:pt x="4716" y="6659"/>
                  </a:cubicBezTo>
                  <a:close/>
                  <a:moveTo>
                    <a:pt x="5767" y="6659"/>
                  </a:moveTo>
                  <a:cubicBezTo>
                    <a:pt x="5759" y="6659"/>
                    <a:pt x="5749" y="6662"/>
                    <a:pt x="5740" y="6667"/>
                  </a:cubicBezTo>
                  <a:lnTo>
                    <a:pt x="5784" y="6667"/>
                  </a:lnTo>
                  <a:cubicBezTo>
                    <a:pt x="5781" y="6661"/>
                    <a:pt x="5775" y="6659"/>
                    <a:pt x="5767" y="6659"/>
                  </a:cubicBezTo>
                  <a:close/>
                  <a:moveTo>
                    <a:pt x="6823" y="6659"/>
                  </a:moveTo>
                  <a:cubicBezTo>
                    <a:pt x="6817" y="6659"/>
                    <a:pt x="6809" y="6662"/>
                    <a:pt x="6799" y="6667"/>
                  </a:cubicBezTo>
                  <a:lnTo>
                    <a:pt x="6833" y="6667"/>
                  </a:lnTo>
                  <a:cubicBezTo>
                    <a:pt x="6832" y="6661"/>
                    <a:pt x="6828" y="6659"/>
                    <a:pt x="6823" y="6659"/>
                  </a:cubicBezTo>
                  <a:close/>
                  <a:moveTo>
                    <a:pt x="15221" y="6659"/>
                  </a:moveTo>
                  <a:cubicBezTo>
                    <a:pt x="15213" y="6659"/>
                    <a:pt x="15203" y="6662"/>
                    <a:pt x="15193" y="6667"/>
                  </a:cubicBezTo>
                  <a:lnTo>
                    <a:pt x="15238" y="6667"/>
                  </a:lnTo>
                  <a:cubicBezTo>
                    <a:pt x="15235" y="6661"/>
                    <a:pt x="15228" y="6659"/>
                    <a:pt x="15221" y="6659"/>
                  </a:cubicBezTo>
                  <a:close/>
                  <a:moveTo>
                    <a:pt x="4173" y="6672"/>
                  </a:moveTo>
                  <a:cubicBezTo>
                    <a:pt x="4178" y="6672"/>
                    <a:pt x="4184" y="6674"/>
                    <a:pt x="4192" y="6679"/>
                  </a:cubicBezTo>
                  <a:cubicBezTo>
                    <a:pt x="4177" y="6686"/>
                    <a:pt x="4166" y="6697"/>
                    <a:pt x="4157" y="6711"/>
                  </a:cubicBezTo>
                  <a:lnTo>
                    <a:pt x="4157" y="6711"/>
                  </a:lnTo>
                  <a:cubicBezTo>
                    <a:pt x="4158" y="6694"/>
                    <a:pt x="4158" y="6672"/>
                    <a:pt x="4173" y="6672"/>
                  </a:cubicBezTo>
                  <a:close/>
                  <a:moveTo>
                    <a:pt x="4680" y="6702"/>
                  </a:moveTo>
                  <a:cubicBezTo>
                    <a:pt x="4680" y="6709"/>
                    <a:pt x="4702" y="6711"/>
                    <a:pt x="4725" y="6713"/>
                  </a:cubicBezTo>
                  <a:lnTo>
                    <a:pt x="4725" y="6713"/>
                  </a:lnTo>
                  <a:cubicBezTo>
                    <a:pt x="4710" y="6711"/>
                    <a:pt x="4695" y="6707"/>
                    <a:pt x="4680" y="6702"/>
                  </a:cubicBezTo>
                  <a:close/>
                  <a:moveTo>
                    <a:pt x="9931" y="6702"/>
                  </a:moveTo>
                  <a:cubicBezTo>
                    <a:pt x="9931" y="6709"/>
                    <a:pt x="9953" y="6712"/>
                    <a:pt x="9976" y="6713"/>
                  </a:cubicBezTo>
                  <a:lnTo>
                    <a:pt x="9976" y="6713"/>
                  </a:lnTo>
                  <a:cubicBezTo>
                    <a:pt x="9960" y="6711"/>
                    <a:pt x="9945" y="6707"/>
                    <a:pt x="9931" y="6702"/>
                  </a:cubicBezTo>
                  <a:close/>
                  <a:moveTo>
                    <a:pt x="10990" y="6702"/>
                  </a:moveTo>
                  <a:lnTo>
                    <a:pt x="10990" y="6702"/>
                  </a:lnTo>
                  <a:cubicBezTo>
                    <a:pt x="10983" y="6709"/>
                    <a:pt x="11011" y="6712"/>
                    <a:pt x="11037" y="6713"/>
                  </a:cubicBezTo>
                  <a:lnTo>
                    <a:pt x="11037" y="6713"/>
                  </a:lnTo>
                  <a:cubicBezTo>
                    <a:pt x="11021" y="6711"/>
                    <a:pt x="11006" y="6708"/>
                    <a:pt x="10990" y="6702"/>
                  </a:cubicBezTo>
                  <a:close/>
                  <a:moveTo>
                    <a:pt x="11037" y="6713"/>
                  </a:moveTo>
                  <a:lnTo>
                    <a:pt x="11037" y="6713"/>
                  </a:lnTo>
                  <a:cubicBezTo>
                    <a:pt x="11040" y="6714"/>
                    <a:pt x="11044" y="6714"/>
                    <a:pt x="11047" y="6715"/>
                  </a:cubicBezTo>
                  <a:lnTo>
                    <a:pt x="11047" y="6715"/>
                  </a:lnTo>
                  <a:cubicBezTo>
                    <a:pt x="11057" y="6714"/>
                    <a:pt x="11066" y="6714"/>
                    <a:pt x="11074" y="6714"/>
                  </a:cubicBezTo>
                  <a:cubicBezTo>
                    <a:pt x="11074" y="6714"/>
                    <a:pt x="11056" y="6714"/>
                    <a:pt x="11037" y="6713"/>
                  </a:cubicBezTo>
                  <a:close/>
                  <a:moveTo>
                    <a:pt x="9976" y="6713"/>
                  </a:moveTo>
                  <a:lnTo>
                    <a:pt x="9976" y="6713"/>
                  </a:lnTo>
                  <a:cubicBezTo>
                    <a:pt x="9981" y="6714"/>
                    <a:pt x="9986" y="6714"/>
                    <a:pt x="9991" y="6715"/>
                  </a:cubicBezTo>
                  <a:lnTo>
                    <a:pt x="9991" y="6715"/>
                  </a:lnTo>
                  <a:cubicBezTo>
                    <a:pt x="10002" y="6714"/>
                    <a:pt x="10013" y="6714"/>
                    <a:pt x="10026" y="6714"/>
                  </a:cubicBezTo>
                  <a:cubicBezTo>
                    <a:pt x="10020" y="6714"/>
                    <a:pt x="9998" y="6714"/>
                    <a:pt x="9976" y="6713"/>
                  </a:cubicBezTo>
                  <a:close/>
                  <a:moveTo>
                    <a:pt x="4725" y="6713"/>
                  </a:moveTo>
                  <a:lnTo>
                    <a:pt x="4725" y="6713"/>
                  </a:lnTo>
                  <a:cubicBezTo>
                    <a:pt x="4730" y="6714"/>
                    <a:pt x="4735" y="6714"/>
                    <a:pt x="4740" y="6715"/>
                  </a:cubicBezTo>
                  <a:lnTo>
                    <a:pt x="4740" y="6715"/>
                  </a:lnTo>
                  <a:cubicBezTo>
                    <a:pt x="4751" y="6714"/>
                    <a:pt x="4762" y="6714"/>
                    <a:pt x="4775" y="6714"/>
                  </a:cubicBezTo>
                  <a:cubicBezTo>
                    <a:pt x="4769" y="6714"/>
                    <a:pt x="4747" y="6714"/>
                    <a:pt x="4725" y="6713"/>
                  </a:cubicBezTo>
                  <a:close/>
                  <a:moveTo>
                    <a:pt x="12038" y="6714"/>
                  </a:moveTo>
                  <a:cubicBezTo>
                    <a:pt x="12047" y="6716"/>
                    <a:pt x="12056" y="6717"/>
                    <a:pt x="12065" y="6718"/>
                  </a:cubicBezTo>
                  <a:lnTo>
                    <a:pt x="12065" y="6718"/>
                  </a:lnTo>
                  <a:cubicBezTo>
                    <a:pt x="12085" y="6714"/>
                    <a:pt x="12106" y="6714"/>
                    <a:pt x="12121" y="6714"/>
                  </a:cubicBezTo>
                  <a:close/>
                  <a:moveTo>
                    <a:pt x="14133" y="6714"/>
                  </a:moveTo>
                  <a:cubicBezTo>
                    <a:pt x="14144" y="6716"/>
                    <a:pt x="14154" y="6717"/>
                    <a:pt x="14165" y="6718"/>
                  </a:cubicBezTo>
                  <a:lnTo>
                    <a:pt x="14165" y="6718"/>
                  </a:lnTo>
                  <a:cubicBezTo>
                    <a:pt x="14186" y="6714"/>
                    <a:pt x="14204" y="6714"/>
                    <a:pt x="14229" y="6714"/>
                  </a:cubicBezTo>
                  <a:close/>
                  <a:moveTo>
                    <a:pt x="15181" y="6714"/>
                  </a:moveTo>
                  <a:cubicBezTo>
                    <a:pt x="15192" y="6716"/>
                    <a:pt x="15204" y="6717"/>
                    <a:pt x="15215" y="6718"/>
                  </a:cubicBezTo>
                  <a:lnTo>
                    <a:pt x="15215" y="6718"/>
                  </a:lnTo>
                  <a:cubicBezTo>
                    <a:pt x="15233" y="6714"/>
                    <a:pt x="15252" y="6714"/>
                    <a:pt x="15276" y="6714"/>
                  </a:cubicBezTo>
                  <a:close/>
                  <a:moveTo>
                    <a:pt x="12368" y="6771"/>
                  </a:moveTo>
                  <a:cubicBezTo>
                    <a:pt x="12369" y="6772"/>
                    <a:pt x="12370" y="6773"/>
                    <a:pt x="12371" y="6774"/>
                  </a:cubicBezTo>
                  <a:cubicBezTo>
                    <a:pt x="12370" y="6773"/>
                    <a:pt x="12369" y="6772"/>
                    <a:pt x="12368" y="6771"/>
                  </a:cubicBezTo>
                  <a:close/>
                  <a:moveTo>
                    <a:pt x="14475" y="6772"/>
                  </a:moveTo>
                  <a:cubicBezTo>
                    <a:pt x="14476" y="6772"/>
                    <a:pt x="14478" y="6773"/>
                    <a:pt x="14479" y="6774"/>
                  </a:cubicBezTo>
                  <a:cubicBezTo>
                    <a:pt x="14478" y="6773"/>
                    <a:pt x="14477" y="6772"/>
                    <a:pt x="14475" y="6772"/>
                  </a:cubicBezTo>
                  <a:close/>
                  <a:moveTo>
                    <a:pt x="15523" y="6772"/>
                  </a:moveTo>
                  <a:cubicBezTo>
                    <a:pt x="15524" y="6772"/>
                    <a:pt x="15525" y="6773"/>
                    <a:pt x="15527" y="6774"/>
                  </a:cubicBezTo>
                  <a:cubicBezTo>
                    <a:pt x="15526" y="6773"/>
                    <a:pt x="15524" y="6772"/>
                    <a:pt x="15523" y="6772"/>
                  </a:cubicBezTo>
                  <a:close/>
                  <a:moveTo>
                    <a:pt x="5728" y="6774"/>
                  </a:moveTo>
                  <a:cubicBezTo>
                    <a:pt x="5746" y="6780"/>
                    <a:pt x="5751" y="6783"/>
                    <a:pt x="5750" y="6783"/>
                  </a:cubicBezTo>
                  <a:cubicBezTo>
                    <a:pt x="5748" y="6783"/>
                    <a:pt x="5740" y="6780"/>
                    <a:pt x="5728" y="6774"/>
                  </a:cubicBezTo>
                  <a:close/>
                  <a:moveTo>
                    <a:pt x="10978" y="6774"/>
                  </a:moveTo>
                  <a:cubicBezTo>
                    <a:pt x="10996" y="6780"/>
                    <a:pt x="11002" y="6783"/>
                    <a:pt x="11001" y="6783"/>
                  </a:cubicBezTo>
                  <a:cubicBezTo>
                    <a:pt x="10999" y="6783"/>
                    <a:pt x="10990" y="6780"/>
                    <a:pt x="10978" y="6774"/>
                  </a:cubicBezTo>
                  <a:close/>
                  <a:moveTo>
                    <a:pt x="5710" y="6797"/>
                  </a:moveTo>
                  <a:lnTo>
                    <a:pt x="5710" y="6797"/>
                  </a:lnTo>
                  <a:cubicBezTo>
                    <a:pt x="5710" y="6797"/>
                    <a:pt x="5710" y="6797"/>
                    <a:pt x="5710" y="6797"/>
                  </a:cubicBezTo>
                  <a:lnTo>
                    <a:pt x="5710" y="6797"/>
                  </a:lnTo>
                  <a:cubicBezTo>
                    <a:pt x="5710" y="6797"/>
                    <a:pt x="5710" y="6797"/>
                    <a:pt x="5710" y="6797"/>
                  </a:cubicBezTo>
                  <a:close/>
                  <a:moveTo>
                    <a:pt x="4662" y="6797"/>
                  </a:moveTo>
                  <a:lnTo>
                    <a:pt x="4662" y="6797"/>
                  </a:lnTo>
                  <a:cubicBezTo>
                    <a:pt x="4660" y="6797"/>
                    <a:pt x="4658" y="6797"/>
                    <a:pt x="4656" y="6798"/>
                  </a:cubicBezTo>
                  <a:cubicBezTo>
                    <a:pt x="4658" y="6798"/>
                    <a:pt x="4660" y="6797"/>
                    <a:pt x="4662" y="6797"/>
                  </a:cubicBezTo>
                  <a:close/>
                  <a:moveTo>
                    <a:pt x="5710" y="6797"/>
                  </a:moveTo>
                  <a:cubicBezTo>
                    <a:pt x="5708" y="6797"/>
                    <a:pt x="5706" y="6797"/>
                    <a:pt x="5704" y="6798"/>
                  </a:cubicBezTo>
                  <a:cubicBezTo>
                    <a:pt x="5706" y="6798"/>
                    <a:pt x="5708" y="6797"/>
                    <a:pt x="5710" y="6797"/>
                  </a:cubicBezTo>
                  <a:close/>
                  <a:moveTo>
                    <a:pt x="6758" y="6797"/>
                  </a:moveTo>
                  <a:lnTo>
                    <a:pt x="6758" y="6797"/>
                  </a:lnTo>
                  <a:cubicBezTo>
                    <a:pt x="6756" y="6797"/>
                    <a:pt x="6754" y="6797"/>
                    <a:pt x="6752" y="6798"/>
                  </a:cubicBezTo>
                  <a:cubicBezTo>
                    <a:pt x="6753" y="6798"/>
                    <a:pt x="6756" y="6797"/>
                    <a:pt x="6758" y="6797"/>
                  </a:cubicBezTo>
                  <a:close/>
                  <a:moveTo>
                    <a:pt x="7817" y="6797"/>
                  </a:moveTo>
                  <a:cubicBezTo>
                    <a:pt x="7815" y="6797"/>
                    <a:pt x="7813" y="6797"/>
                    <a:pt x="7811" y="6798"/>
                  </a:cubicBezTo>
                  <a:cubicBezTo>
                    <a:pt x="7813" y="6798"/>
                    <a:pt x="7815" y="6797"/>
                    <a:pt x="7817" y="6797"/>
                  </a:cubicBezTo>
                  <a:close/>
                  <a:moveTo>
                    <a:pt x="8865" y="6797"/>
                  </a:moveTo>
                  <a:lnTo>
                    <a:pt x="8865" y="6797"/>
                  </a:lnTo>
                  <a:cubicBezTo>
                    <a:pt x="8863" y="6797"/>
                    <a:pt x="8861" y="6797"/>
                    <a:pt x="8859" y="6798"/>
                  </a:cubicBezTo>
                  <a:cubicBezTo>
                    <a:pt x="8861" y="6798"/>
                    <a:pt x="8863" y="6797"/>
                    <a:pt x="8865" y="6797"/>
                  </a:cubicBezTo>
                  <a:close/>
                  <a:moveTo>
                    <a:pt x="9913" y="6797"/>
                  </a:moveTo>
                  <a:cubicBezTo>
                    <a:pt x="9911" y="6797"/>
                    <a:pt x="9909" y="6797"/>
                    <a:pt x="9907" y="6798"/>
                  </a:cubicBezTo>
                  <a:cubicBezTo>
                    <a:pt x="9909" y="6798"/>
                    <a:pt x="9911" y="6797"/>
                    <a:pt x="9913" y="6797"/>
                  </a:cubicBezTo>
                  <a:close/>
                  <a:moveTo>
                    <a:pt x="10961" y="6797"/>
                  </a:moveTo>
                  <a:lnTo>
                    <a:pt x="10961" y="6797"/>
                  </a:lnTo>
                  <a:cubicBezTo>
                    <a:pt x="10959" y="6797"/>
                    <a:pt x="10957" y="6797"/>
                    <a:pt x="10955" y="6798"/>
                  </a:cubicBezTo>
                  <a:cubicBezTo>
                    <a:pt x="10956" y="6798"/>
                    <a:pt x="10958" y="6797"/>
                    <a:pt x="10961" y="6797"/>
                  </a:cubicBezTo>
                  <a:close/>
                  <a:moveTo>
                    <a:pt x="12018" y="6796"/>
                  </a:moveTo>
                  <a:lnTo>
                    <a:pt x="12018" y="6796"/>
                  </a:lnTo>
                  <a:cubicBezTo>
                    <a:pt x="12013" y="6796"/>
                    <a:pt x="12008" y="6797"/>
                    <a:pt x="12002" y="6798"/>
                  </a:cubicBezTo>
                  <a:cubicBezTo>
                    <a:pt x="12008" y="6798"/>
                    <a:pt x="12013" y="6797"/>
                    <a:pt x="12018" y="6796"/>
                  </a:cubicBezTo>
                  <a:close/>
                  <a:moveTo>
                    <a:pt x="14116" y="6797"/>
                  </a:moveTo>
                  <a:cubicBezTo>
                    <a:pt x="14114" y="6797"/>
                    <a:pt x="14112" y="6797"/>
                    <a:pt x="14110" y="6798"/>
                  </a:cubicBezTo>
                  <a:cubicBezTo>
                    <a:pt x="14112" y="6798"/>
                    <a:pt x="14114" y="6797"/>
                    <a:pt x="14116" y="6797"/>
                  </a:cubicBezTo>
                  <a:close/>
                  <a:moveTo>
                    <a:pt x="15164" y="6797"/>
                  </a:moveTo>
                  <a:cubicBezTo>
                    <a:pt x="15162" y="6797"/>
                    <a:pt x="15160" y="6797"/>
                    <a:pt x="15157" y="6798"/>
                  </a:cubicBezTo>
                  <a:cubicBezTo>
                    <a:pt x="15159" y="6798"/>
                    <a:pt x="15161" y="6797"/>
                    <a:pt x="15164" y="6797"/>
                  </a:cubicBezTo>
                  <a:close/>
                  <a:moveTo>
                    <a:pt x="6799" y="6798"/>
                  </a:moveTo>
                  <a:cubicBezTo>
                    <a:pt x="6828" y="6801"/>
                    <a:pt x="6840" y="6804"/>
                    <a:pt x="6844" y="6805"/>
                  </a:cubicBezTo>
                  <a:lnTo>
                    <a:pt x="6844" y="6805"/>
                  </a:lnTo>
                  <a:cubicBezTo>
                    <a:pt x="6830" y="6803"/>
                    <a:pt x="6815" y="6801"/>
                    <a:pt x="6799" y="6798"/>
                  </a:cubicBezTo>
                  <a:close/>
                  <a:moveTo>
                    <a:pt x="11181" y="6869"/>
                  </a:moveTo>
                  <a:cubicBezTo>
                    <a:pt x="11167" y="6869"/>
                    <a:pt x="11154" y="6873"/>
                    <a:pt x="11140" y="6878"/>
                  </a:cubicBezTo>
                  <a:lnTo>
                    <a:pt x="11140" y="6878"/>
                  </a:lnTo>
                  <a:cubicBezTo>
                    <a:pt x="11163" y="6875"/>
                    <a:pt x="11181" y="6872"/>
                    <a:pt x="11181" y="6869"/>
                  </a:cubicBezTo>
                  <a:close/>
                  <a:moveTo>
                    <a:pt x="12228" y="6869"/>
                  </a:moveTo>
                  <a:cubicBezTo>
                    <a:pt x="12215" y="6869"/>
                    <a:pt x="12201" y="6873"/>
                    <a:pt x="12188" y="6878"/>
                  </a:cubicBezTo>
                  <a:lnTo>
                    <a:pt x="12188" y="6878"/>
                  </a:lnTo>
                  <a:cubicBezTo>
                    <a:pt x="12210" y="6875"/>
                    <a:pt x="12228" y="6872"/>
                    <a:pt x="12228" y="6869"/>
                  </a:cubicBezTo>
                  <a:close/>
                  <a:moveTo>
                    <a:pt x="4870" y="6869"/>
                  </a:moveTo>
                  <a:cubicBezTo>
                    <a:pt x="4857" y="6869"/>
                    <a:pt x="4847" y="6873"/>
                    <a:pt x="4834" y="6879"/>
                  </a:cubicBezTo>
                  <a:lnTo>
                    <a:pt x="4834" y="6879"/>
                  </a:lnTo>
                  <a:cubicBezTo>
                    <a:pt x="4856" y="6876"/>
                    <a:pt x="4873" y="6872"/>
                    <a:pt x="4870" y="6869"/>
                  </a:cubicBezTo>
                  <a:close/>
                  <a:moveTo>
                    <a:pt x="10121" y="6869"/>
                  </a:moveTo>
                  <a:cubicBezTo>
                    <a:pt x="10107" y="6869"/>
                    <a:pt x="10097" y="6873"/>
                    <a:pt x="10085" y="6879"/>
                  </a:cubicBezTo>
                  <a:lnTo>
                    <a:pt x="10085" y="6879"/>
                  </a:lnTo>
                  <a:cubicBezTo>
                    <a:pt x="10107" y="6876"/>
                    <a:pt x="10124" y="6872"/>
                    <a:pt x="10121" y="6869"/>
                  </a:cubicBezTo>
                  <a:close/>
                  <a:moveTo>
                    <a:pt x="15384" y="6869"/>
                  </a:moveTo>
                  <a:cubicBezTo>
                    <a:pt x="15362" y="6869"/>
                    <a:pt x="15350" y="6873"/>
                    <a:pt x="15338" y="6879"/>
                  </a:cubicBezTo>
                  <a:lnTo>
                    <a:pt x="15338" y="6879"/>
                  </a:lnTo>
                  <a:cubicBezTo>
                    <a:pt x="15363" y="6876"/>
                    <a:pt x="15384" y="6872"/>
                    <a:pt x="15384" y="6869"/>
                  </a:cubicBezTo>
                  <a:close/>
                  <a:moveTo>
                    <a:pt x="8026" y="6869"/>
                  </a:moveTo>
                  <a:cubicBezTo>
                    <a:pt x="8011" y="6869"/>
                    <a:pt x="7997" y="6873"/>
                    <a:pt x="7982" y="6879"/>
                  </a:cubicBezTo>
                  <a:lnTo>
                    <a:pt x="7982" y="6879"/>
                  </a:lnTo>
                  <a:cubicBezTo>
                    <a:pt x="8008" y="6876"/>
                    <a:pt x="8029" y="6872"/>
                    <a:pt x="8026" y="6869"/>
                  </a:cubicBezTo>
                  <a:close/>
                  <a:moveTo>
                    <a:pt x="9073" y="6869"/>
                  </a:moveTo>
                  <a:cubicBezTo>
                    <a:pt x="9059" y="6869"/>
                    <a:pt x="9044" y="6874"/>
                    <a:pt x="9029" y="6880"/>
                  </a:cubicBezTo>
                  <a:lnTo>
                    <a:pt x="9029" y="6880"/>
                  </a:lnTo>
                  <a:cubicBezTo>
                    <a:pt x="9055" y="6876"/>
                    <a:pt x="9077" y="6872"/>
                    <a:pt x="9073" y="6869"/>
                  </a:cubicBezTo>
                  <a:close/>
                  <a:moveTo>
                    <a:pt x="14324" y="6869"/>
                  </a:moveTo>
                  <a:cubicBezTo>
                    <a:pt x="14309" y="6869"/>
                    <a:pt x="14295" y="6874"/>
                    <a:pt x="14280" y="6880"/>
                  </a:cubicBezTo>
                  <a:lnTo>
                    <a:pt x="14280" y="6880"/>
                  </a:lnTo>
                  <a:cubicBezTo>
                    <a:pt x="14305" y="6876"/>
                    <a:pt x="14327" y="6872"/>
                    <a:pt x="14324" y="6869"/>
                  </a:cubicBezTo>
                  <a:close/>
                  <a:moveTo>
                    <a:pt x="15407" y="6714"/>
                  </a:moveTo>
                  <a:cubicBezTo>
                    <a:pt x="15360" y="6714"/>
                    <a:pt x="15307" y="6720"/>
                    <a:pt x="15256" y="6720"/>
                  </a:cubicBezTo>
                  <a:cubicBezTo>
                    <a:pt x="15242" y="6720"/>
                    <a:pt x="15229" y="6719"/>
                    <a:pt x="15215" y="6718"/>
                  </a:cubicBezTo>
                  <a:lnTo>
                    <a:pt x="15215" y="6718"/>
                  </a:lnTo>
                  <a:cubicBezTo>
                    <a:pt x="15208" y="6720"/>
                    <a:pt x="15200" y="6723"/>
                    <a:pt x="15193" y="6726"/>
                  </a:cubicBezTo>
                  <a:lnTo>
                    <a:pt x="15181" y="6726"/>
                  </a:lnTo>
                  <a:cubicBezTo>
                    <a:pt x="15181" y="6726"/>
                    <a:pt x="15181" y="6738"/>
                    <a:pt x="15181" y="6738"/>
                  </a:cubicBezTo>
                  <a:cubicBezTo>
                    <a:pt x="15195" y="6738"/>
                    <a:pt x="15234" y="6746"/>
                    <a:pt x="15268" y="6750"/>
                  </a:cubicBezTo>
                  <a:lnTo>
                    <a:pt x="15205" y="6750"/>
                  </a:lnTo>
                  <a:cubicBezTo>
                    <a:pt x="15226" y="6750"/>
                    <a:pt x="15248" y="6750"/>
                    <a:pt x="15270" y="6750"/>
                  </a:cubicBezTo>
                  <a:lnTo>
                    <a:pt x="15270" y="6750"/>
                  </a:lnTo>
                  <a:cubicBezTo>
                    <a:pt x="15284" y="6752"/>
                    <a:pt x="15297" y="6753"/>
                    <a:pt x="15307" y="6753"/>
                  </a:cubicBezTo>
                  <a:cubicBezTo>
                    <a:pt x="15313" y="6753"/>
                    <a:pt x="15318" y="6753"/>
                    <a:pt x="15322" y="6752"/>
                  </a:cubicBezTo>
                  <a:lnTo>
                    <a:pt x="15322" y="6752"/>
                  </a:lnTo>
                  <a:cubicBezTo>
                    <a:pt x="15361" y="6753"/>
                    <a:pt x="15402" y="6756"/>
                    <a:pt x="15443" y="6762"/>
                  </a:cubicBezTo>
                  <a:cubicBezTo>
                    <a:pt x="15407" y="6762"/>
                    <a:pt x="15407" y="6762"/>
                    <a:pt x="15443" y="6774"/>
                  </a:cubicBezTo>
                  <a:cubicBezTo>
                    <a:pt x="15367" y="6765"/>
                    <a:pt x="15286" y="6757"/>
                    <a:pt x="15206" y="6757"/>
                  </a:cubicBezTo>
                  <a:cubicBezTo>
                    <a:pt x="15174" y="6757"/>
                    <a:pt x="15141" y="6758"/>
                    <a:pt x="15110" y="6762"/>
                  </a:cubicBezTo>
                  <a:cubicBezTo>
                    <a:pt x="15146" y="6774"/>
                    <a:pt x="15169" y="6774"/>
                    <a:pt x="15205" y="6774"/>
                  </a:cubicBezTo>
                  <a:cubicBezTo>
                    <a:pt x="15193" y="6774"/>
                    <a:pt x="15169" y="6762"/>
                    <a:pt x="15157" y="6762"/>
                  </a:cubicBezTo>
                  <a:cubicBezTo>
                    <a:pt x="15193" y="6762"/>
                    <a:pt x="15241" y="6762"/>
                    <a:pt x="15288" y="6774"/>
                  </a:cubicBezTo>
                  <a:lnTo>
                    <a:pt x="15181" y="6774"/>
                  </a:lnTo>
                  <a:cubicBezTo>
                    <a:pt x="15193" y="6780"/>
                    <a:pt x="15199" y="6783"/>
                    <a:pt x="15198" y="6783"/>
                  </a:cubicBezTo>
                  <a:cubicBezTo>
                    <a:pt x="15196" y="6783"/>
                    <a:pt x="15187" y="6780"/>
                    <a:pt x="15169" y="6774"/>
                  </a:cubicBezTo>
                  <a:lnTo>
                    <a:pt x="15169" y="6774"/>
                  </a:lnTo>
                  <a:cubicBezTo>
                    <a:pt x="15181" y="6786"/>
                    <a:pt x="15193" y="6786"/>
                    <a:pt x="15205" y="6786"/>
                  </a:cubicBezTo>
                  <a:cubicBezTo>
                    <a:pt x="15195" y="6786"/>
                    <a:pt x="15176" y="6794"/>
                    <a:pt x="15164" y="6797"/>
                  </a:cubicBezTo>
                  <a:lnTo>
                    <a:pt x="15164" y="6797"/>
                  </a:lnTo>
                  <a:cubicBezTo>
                    <a:pt x="15209" y="6791"/>
                    <a:pt x="15255" y="6789"/>
                    <a:pt x="15300" y="6789"/>
                  </a:cubicBezTo>
                  <a:cubicBezTo>
                    <a:pt x="15348" y="6789"/>
                    <a:pt x="15396" y="6792"/>
                    <a:pt x="15443" y="6798"/>
                  </a:cubicBezTo>
                  <a:lnTo>
                    <a:pt x="15205" y="6798"/>
                  </a:lnTo>
                  <a:cubicBezTo>
                    <a:pt x="15300" y="6810"/>
                    <a:pt x="15217" y="6810"/>
                    <a:pt x="15205" y="6810"/>
                  </a:cubicBezTo>
                  <a:cubicBezTo>
                    <a:pt x="15265" y="6810"/>
                    <a:pt x="15300" y="6810"/>
                    <a:pt x="15372" y="6821"/>
                  </a:cubicBezTo>
                  <a:cubicBezTo>
                    <a:pt x="15324" y="6821"/>
                    <a:pt x="15300" y="6845"/>
                    <a:pt x="15253" y="6845"/>
                  </a:cubicBezTo>
                  <a:lnTo>
                    <a:pt x="15217" y="6845"/>
                  </a:lnTo>
                  <a:cubicBezTo>
                    <a:pt x="15201" y="6845"/>
                    <a:pt x="15275" y="6851"/>
                    <a:pt x="15298" y="6851"/>
                  </a:cubicBezTo>
                  <a:cubicBezTo>
                    <a:pt x="15310" y="6851"/>
                    <a:pt x="15308" y="6849"/>
                    <a:pt x="15276" y="6845"/>
                  </a:cubicBezTo>
                  <a:cubicBezTo>
                    <a:pt x="15324" y="6845"/>
                    <a:pt x="15384" y="6845"/>
                    <a:pt x="15431" y="6857"/>
                  </a:cubicBezTo>
                  <a:lnTo>
                    <a:pt x="15396" y="6857"/>
                  </a:lnTo>
                  <a:cubicBezTo>
                    <a:pt x="15396" y="6857"/>
                    <a:pt x="15491" y="6869"/>
                    <a:pt x="15467" y="6869"/>
                  </a:cubicBezTo>
                  <a:cubicBezTo>
                    <a:pt x="15410" y="6874"/>
                    <a:pt x="15367" y="6878"/>
                    <a:pt x="15335" y="6881"/>
                  </a:cubicBezTo>
                  <a:lnTo>
                    <a:pt x="15335" y="6881"/>
                  </a:lnTo>
                  <a:cubicBezTo>
                    <a:pt x="15335" y="6881"/>
                    <a:pt x="15335" y="6881"/>
                    <a:pt x="15335" y="6881"/>
                  </a:cubicBezTo>
                  <a:lnTo>
                    <a:pt x="15335" y="6881"/>
                  </a:lnTo>
                  <a:cubicBezTo>
                    <a:pt x="15361" y="6880"/>
                    <a:pt x="15592" y="6877"/>
                    <a:pt x="15550" y="6869"/>
                  </a:cubicBezTo>
                  <a:lnTo>
                    <a:pt x="15538" y="6869"/>
                  </a:lnTo>
                  <a:cubicBezTo>
                    <a:pt x="15538" y="6869"/>
                    <a:pt x="15503" y="6857"/>
                    <a:pt x="15503" y="6845"/>
                  </a:cubicBezTo>
                  <a:cubicBezTo>
                    <a:pt x="15503" y="6821"/>
                    <a:pt x="15574" y="6821"/>
                    <a:pt x="15586" y="6810"/>
                  </a:cubicBezTo>
                  <a:cubicBezTo>
                    <a:pt x="15586" y="6810"/>
                    <a:pt x="15503" y="6786"/>
                    <a:pt x="15479" y="6786"/>
                  </a:cubicBezTo>
                  <a:cubicBezTo>
                    <a:pt x="15479" y="6786"/>
                    <a:pt x="15502" y="6771"/>
                    <a:pt x="15517" y="6771"/>
                  </a:cubicBezTo>
                  <a:cubicBezTo>
                    <a:pt x="15519" y="6771"/>
                    <a:pt x="15521" y="6771"/>
                    <a:pt x="15523" y="6772"/>
                  </a:cubicBezTo>
                  <a:lnTo>
                    <a:pt x="15523" y="6772"/>
                  </a:lnTo>
                  <a:cubicBezTo>
                    <a:pt x="15491" y="6750"/>
                    <a:pt x="15492" y="6750"/>
                    <a:pt x="15527" y="6750"/>
                  </a:cubicBezTo>
                  <a:lnTo>
                    <a:pt x="15491" y="6750"/>
                  </a:lnTo>
                  <a:cubicBezTo>
                    <a:pt x="15503" y="6750"/>
                    <a:pt x="15515" y="6750"/>
                    <a:pt x="15527" y="6738"/>
                  </a:cubicBezTo>
                  <a:lnTo>
                    <a:pt x="15503" y="6738"/>
                  </a:lnTo>
                  <a:cubicBezTo>
                    <a:pt x="15479" y="6726"/>
                    <a:pt x="15443" y="6726"/>
                    <a:pt x="15419" y="6726"/>
                  </a:cubicBezTo>
                  <a:cubicBezTo>
                    <a:pt x="15431" y="6726"/>
                    <a:pt x="15431" y="6726"/>
                    <a:pt x="15431" y="6714"/>
                  </a:cubicBezTo>
                  <a:close/>
                  <a:moveTo>
                    <a:pt x="10157" y="6714"/>
                  </a:moveTo>
                  <a:cubicBezTo>
                    <a:pt x="10121" y="6714"/>
                    <a:pt x="10082" y="6717"/>
                    <a:pt x="10044" y="6717"/>
                  </a:cubicBezTo>
                  <a:cubicBezTo>
                    <a:pt x="10026" y="6717"/>
                    <a:pt x="10008" y="6717"/>
                    <a:pt x="9991" y="6715"/>
                  </a:cubicBezTo>
                  <a:lnTo>
                    <a:pt x="9991" y="6715"/>
                  </a:lnTo>
                  <a:cubicBezTo>
                    <a:pt x="9972" y="6716"/>
                    <a:pt x="9953" y="6719"/>
                    <a:pt x="9931" y="6726"/>
                  </a:cubicBezTo>
                  <a:cubicBezTo>
                    <a:pt x="9942" y="6722"/>
                    <a:pt x="9954" y="6721"/>
                    <a:pt x="9966" y="6721"/>
                  </a:cubicBezTo>
                  <a:cubicBezTo>
                    <a:pt x="9990" y="6721"/>
                    <a:pt x="10014" y="6726"/>
                    <a:pt x="10038" y="6726"/>
                  </a:cubicBezTo>
                  <a:lnTo>
                    <a:pt x="9931" y="6726"/>
                  </a:lnTo>
                  <a:cubicBezTo>
                    <a:pt x="9931" y="6726"/>
                    <a:pt x="9931" y="6738"/>
                    <a:pt x="9931" y="6738"/>
                  </a:cubicBezTo>
                  <a:cubicBezTo>
                    <a:pt x="9944" y="6738"/>
                    <a:pt x="9983" y="6746"/>
                    <a:pt x="10017" y="6750"/>
                  </a:cubicBezTo>
                  <a:lnTo>
                    <a:pt x="9954" y="6750"/>
                  </a:lnTo>
                  <a:cubicBezTo>
                    <a:pt x="9975" y="6750"/>
                    <a:pt x="9997" y="6750"/>
                    <a:pt x="10020" y="6750"/>
                  </a:cubicBezTo>
                  <a:lnTo>
                    <a:pt x="10020" y="6750"/>
                  </a:lnTo>
                  <a:cubicBezTo>
                    <a:pt x="10034" y="6752"/>
                    <a:pt x="10046" y="6753"/>
                    <a:pt x="10056" y="6753"/>
                  </a:cubicBezTo>
                  <a:cubicBezTo>
                    <a:pt x="10063" y="6753"/>
                    <a:pt x="10068" y="6753"/>
                    <a:pt x="10071" y="6752"/>
                  </a:cubicBezTo>
                  <a:lnTo>
                    <a:pt x="10071" y="6752"/>
                  </a:lnTo>
                  <a:cubicBezTo>
                    <a:pt x="10110" y="6753"/>
                    <a:pt x="10151" y="6756"/>
                    <a:pt x="10193" y="6762"/>
                  </a:cubicBezTo>
                  <a:cubicBezTo>
                    <a:pt x="10157" y="6762"/>
                    <a:pt x="10157" y="6762"/>
                    <a:pt x="10193" y="6774"/>
                  </a:cubicBezTo>
                  <a:cubicBezTo>
                    <a:pt x="10117" y="6765"/>
                    <a:pt x="10035" y="6757"/>
                    <a:pt x="9956" y="6757"/>
                  </a:cubicBezTo>
                  <a:cubicBezTo>
                    <a:pt x="9923" y="6757"/>
                    <a:pt x="9891" y="6758"/>
                    <a:pt x="9859" y="6762"/>
                  </a:cubicBezTo>
                  <a:cubicBezTo>
                    <a:pt x="9895" y="6762"/>
                    <a:pt x="9919" y="6774"/>
                    <a:pt x="9954" y="6774"/>
                  </a:cubicBezTo>
                  <a:cubicBezTo>
                    <a:pt x="9931" y="6774"/>
                    <a:pt x="9919" y="6762"/>
                    <a:pt x="9907" y="6762"/>
                  </a:cubicBezTo>
                  <a:cubicBezTo>
                    <a:pt x="9942" y="6762"/>
                    <a:pt x="9990" y="6762"/>
                    <a:pt x="10038" y="6774"/>
                  </a:cubicBezTo>
                  <a:lnTo>
                    <a:pt x="9931" y="6774"/>
                  </a:lnTo>
                  <a:cubicBezTo>
                    <a:pt x="9942" y="6780"/>
                    <a:pt x="9948" y="6783"/>
                    <a:pt x="9947" y="6783"/>
                  </a:cubicBezTo>
                  <a:cubicBezTo>
                    <a:pt x="9945" y="6783"/>
                    <a:pt x="9937" y="6780"/>
                    <a:pt x="9919" y="6774"/>
                  </a:cubicBezTo>
                  <a:lnTo>
                    <a:pt x="9919" y="6774"/>
                  </a:lnTo>
                  <a:cubicBezTo>
                    <a:pt x="9931" y="6786"/>
                    <a:pt x="9942" y="6786"/>
                    <a:pt x="9954" y="6786"/>
                  </a:cubicBezTo>
                  <a:cubicBezTo>
                    <a:pt x="9944" y="6786"/>
                    <a:pt x="9926" y="6794"/>
                    <a:pt x="9913" y="6797"/>
                  </a:cubicBezTo>
                  <a:lnTo>
                    <a:pt x="9913" y="6797"/>
                  </a:lnTo>
                  <a:cubicBezTo>
                    <a:pt x="10006" y="6786"/>
                    <a:pt x="10099" y="6786"/>
                    <a:pt x="10181" y="6786"/>
                  </a:cubicBezTo>
                  <a:cubicBezTo>
                    <a:pt x="10109" y="6798"/>
                    <a:pt x="10038" y="6798"/>
                    <a:pt x="9954" y="6798"/>
                  </a:cubicBezTo>
                  <a:cubicBezTo>
                    <a:pt x="10050" y="6810"/>
                    <a:pt x="9966" y="6810"/>
                    <a:pt x="9954" y="6810"/>
                  </a:cubicBezTo>
                  <a:cubicBezTo>
                    <a:pt x="10014" y="6810"/>
                    <a:pt x="10050" y="6810"/>
                    <a:pt x="10121" y="6821"/>
                  </a:cubicBezTo>
                  <a:cubicBezTo>
                    <a:pt x="10073" y="6821"/>
                    <a:pt x="10050" y="6845"/>
                    <a:pt x="10002" y="6845"/>
                  </a:cubicBezTo>
                  <a:lnTo>
                    <a:pt x="9966" y="6845"/>
                  </a:lnTo>
                  <a:cubicBezTo>
                    <a:pt x="9950" y="6845"/>
                    <a:pt x="10024" y="6851"/>
                    <a:pt x="10044" y="6851"/>
                  </a:cubicBezTo>
                  <a:cubicBezTo>
                    <a:pt x="10054" y="6851"/>
                    <a:pt x="10050" y="6849"/>
                    <a:pt x="10014" y="6845"/>
                  </a:cubicBezTo>
                  <a:cubicBezTo>
                    <a:pt x="10073" y="6845"/>
                    <a:pt x="10121" y="6845"/>
                    <a:pt x="10181" y="6857"/>
                  </a:cubicBezTo>
                  <a:lnTo>
                    <a:pt x="10145" y="6857"/>
                  </a:lnTo>
                  <a:cubicBezTo>
                    <a:pt x="10145" y="6857"/>
                    <a:pt x="10240" y="6869"/>
                    <a:pt x="10216" y="6869"/>
                  </a:cubicBezTo>
                  <a:cubicBezTo>
                    <a:pt x="10159" y="6874"/>
                    <a:pt x="10115" y="6878"/>
                    <a:pt x="10083" y="6881"/>
                  </a:cubicBezTo>
                  <a:lnTo>
                    <a:pt x="10083" y="6881"/>
                  </a:lnTo>
                  <a:cubicBezTo>
                    <a:pt x="10106" y="6880"/>
                    <a:pt x="10342" y="6877"/>
                    <a:pt x="10300" y="6869"/>
                  </a:cubicBezTo>
                  <a:lnTo>
                    <a:pt x="10288" y="6869"/>
                  </a:lnTo>
                  <a:cubicBezTo>
                    <a:pt x="10288" y="6869"/>
                    <a:pt x="10252" y="6857"/>
                    <a:pt x="10252" y="6845"/>
                  </a:cubicBezTo>
                  <a:cubicBezTo>
                    <a:pt x="10252" y="6821"/>
                    <a:pt x="10323" y="6821"/>
                    <a:pt x="10335" y="6810"/>
                  </a:cubicBezTo>
                  <a:cubicBezTo>
                    <a:pt x="10335" y="6810"/>
                    <a:pt x="10240" y="6786"/>
                    <a:pt x="10228" y="6786"/>
                  </a:cubicBezTo>
                  <a:cubicBezTo>
                    <a:pt x="10228" y="6786"/>
                    <a:pt x="10264" y="6762"/>
                    <a:pt x="10276" y="6762"/>
                  </a:cubicBezTo>
                  <a:cubicBezTo>
                    <a:pt x="10240" y="6750"/>
                    <a:pt x="10240" y="6750"/>
                    <a:pt x="10276" y="6750"/>
                  </a:cubicBezTo>
                  <a:cubicBezTo>
                    <a:pt x="10264" y="6750"/>
                    <a:pt x="10252" y="6750"/>
                    <a:pt x="10240" y="6738"/>
                  </a:cubicBezTo>
                  <a:lnTo>
                    <a:pt x="10252" y="6738"/>
                  </a:lnTo>
                  <a:cubicBezTo>
                    <a:pt x="10228" y="6726"/>
                    <a:pt x="10193" y="6726"/>
                    <a:pt x="10169" y="6726"/>
                  </a:cubicBezTo>
                  <a:cubicBezTo>
                    <a:pt x="10181" y="6726"/>
                    <a:pt x="10181" y="6726"/>
                    <a:pt x="10181" y="6714"/>
                  </a:cubicBezTo>
                  <a:close/>
                  <a:moveTo>
                    <a:pt x="12182" y="6881"/>
                  </a:moveTo>
                  <a:lnTo>
                    <a:pt x="12182" y="6881"/>
                  </a:lnTo>
                  <a:cubicBezTo>
                    <a:pt x="12182" y="6881"/>
                    <a:pt x="12182" y="6881"/>
                    <a:pt x="12182" y="6881"/>
                  </a:cubicBezTo>
                  <a:lnTo>
                    <a:pt x="12182" y="6881"/>
                  </a:lnTo>
                  <a:cubicBezTo>
                    <a:pt x="12182" y="6881"/>
                    <a:pt x="12182" y="6881"/>
                    <a:pt x="12182" y="6881"/>
                  </a:cubicBezTo>
                  <a:close/>
                  <a:moveTo>
                    <a:pt x="4833" y="6881"/>
                  </a:moveTo>
                  <a:cubicBezTo>
                    <a:pt x="4831" y="6881"/>
                    <a:pt x="4831" y="6881"/>
                    <a:pt x="4831" y="6881"/>
                  </a:cubicBezTo>
                  <a:lnTo>
                    <a:pt x="4831" y="6881"/>
                  </a:lnTo>
                  <a:cubicBezTo>
                    <a:pt x="4832" y="6881"/>
                    <a:pt x="4832" y="6881"/>
                    <a:pt x="4833" y="6881"/>
                  </a:cubicBezTo>
                  <a:close/>
                  <a:moveTo>
                    <a:pt x="10083" y="6881"/>
                  </a:moveTo>
                  <a:lnTo>
                    <a:pt x="10083" y="6881"/>
                  </a:lnTo>
                  <a:cubicBezTo>
                    <a:pt x="10082" y="6881"/>
                    <a:pt x="10081" y="6881"/>
                    <a:pt x="10082" y="6881"/>
                  </a:cubicBezTo>
                  <a:lnTo>
                    <a:pt x="10082" y="6881"/>
                  </a:lnTo>
                  <a:cubicBezTo>
                    <a:pt x="10083" y="6881"/>
                    <a:pt x="10083" y="6881"/>
                    <a:pt x="10083" y="6881"/>
                  </a:cubicBezTo>
                  <a:close/>
                  <a:moveTo>
                    <a:pt x="5881" y="6881"/>
                  </a:moveTo>
                  <a:cubicBezTo>
                    <a:pt x="5879" y="6881"/>
                    <a:pt x="5879" y="6881"/>
                    <a:pt x="5879" y="6881"/>
                  </a:cubicBezTo>
                  <a:lnTo>
                    <a:pt x="5879" y="6881"/>
                  </a:lnTo>
                  <a:cubicBezTo>
                    <a:pt x="5880" y="6881"/>
                    <a:pt x="5880" y="6881"/>
                    <a:pt x="5881" y="6881"/>
                  </a:cubicBezTo>
                  <a:close/>
                  <a:moveTo>
                    <a:pt x="6928" y="6881"/>
                  </a:moveTo>
                  <a:cubicBezTo>
                    <a:pt x="6927" y="6881"/>
                    <a:pt x="6926" y="6881"/>
                    <a:pt x="6927" y="6881"/>
                  </a:cubicBezTo>
                  <a:lnTo>
                    <a:pt x="6927" y="6881"/>
                  </a:lnTo>
                  <a:cubicBezTo>
                    <a:pt x="6927" y="6881"/>
                    <a:pt x="6928" y="6881"/>
                    <a:pt x="6928" y="6881"/>
                  </a:cubicBezTo>
                  <a:close/>
                  <a:moveTo>
                    <a:pt x="14287" y="6881"/>
                  </a:moveTo>
                  <a:lnTo>
                    <a:pt x="14287" y="6881"/>
                  </a:lnTo>
                  <a:cubicBezTo>
                    <a:pt x="14285" y="6881"/>
                    <a:pt x="14284" y="6881"/>
                    <a:pt x="14285" y="6881"/>
                  </a:cubicBezTo>
                  <a:lnTo>
                    <a:pt x="14285" y="6881"/>
                  </a:lnTo>
                  <a:cubicBezTo>
                    <a:pt x="14285" y="6881"/>
                    <a:pt x="14286" y="6881"/>
                    <a:pt x="14287" y="6881"/>
                  </a:cubicBezTo>
                  <a:close/>
                  <a:moveTo>
                    <a:pt x="6978" y="6869"/>
                  </a:moveTo>
                  <a:cubicBezTo>
                    <a:pt x="6954" y="6869"/>
                    <a:pt x="6930" y="6881"/>
                    <a:pt x="6906" y="6881"/>
                  </a:cubicBezTo>
                  <a:cubicBezTo>
                    <a:pt x="6907" y="6881"/>
                    <a:pt x="6908" y="6882"/>
                    <a:pt x="6909" y="6882"/>
                  </a:cubicBezTo>
                  <a:lnTo>
                    <a:pt x="6909" y="6882"/>
                  </a:lnTo>
                  <a:cubicBezTo>
                    <a:pt x="6943" y="6878"/>
                    <a:pt x="6978" y="6873"/>
                    <a:pt x="6978" y="6869"/>
                  </a:cubicBezTo>
                  <a:close/>
                  <a:moveTo>
                    <a:pt x="5930" y="6869"/>
                  </a:moveTo>
                  <a:cubicBezTo>
                    <a:pt x="5906" y="6869"/>
                    <a:pt x="5882" y="6881"/>
                    <a:pt x="5859" y="6881"/>
                  </a:cubicBezTo>
                  <a:cubicBezTo>
                    <a:pt x="5860" y="6881"/>
                    <a:pt x="5861" y="6882"/>
                    <a:pt x="5862" y="6882"/>
                  </a:cubicBezTo>
                  <a:lnTo>
                    <a:pt x="5862" y="6882"/>
                  </a:lnTo>
                  <a:cubicBezTo>
                    <a:pt x="5895" y="6878"/>
                    <a:pt x="5930" y="6873"/>
                    <a:pt x="5930" y="6869"/>
                  </a:cubicBezTo>
                  <a:close/>
                  <a:moveTo>
                    <a:pt x="5862" y="6882"/>
                  </a:moveTo>
                  <a:cubicBezTo>
                    <a:pt x="5856" y="6883"/>
                    <a:pt x="5850" y="6883"/>
                    <a:pt x="5844" y="6884"/>
                  </a:cubicBezTo>
                  <a:lnTo>
                    <a:pt x="5844" y="6884"/>
                  </a:lnTo>
                  <a:cubicBezTo>
                    <a:pt x="5850" y="6883"/>
                    <a:pt x="5856" y="6883"/>
                    <a:pt x="5863" y="6882"/>
                  </a:cubicBezTo>
                  <a:lnTo>
                    <a:pt x="5863" y="6882"/>
                  </a:lnTo>
                  <a:cubicBezTo>
                    <a:pt x="5862" y="6882"/>
                    <a:pt x="5862" y="6882"/>
                    <a:pt x="5862" y="6882"/>
                  </a:cubicBezTo>
                  <a:close/>
                  <a:moveTo>
                    <a:pt x="15338" y="6879"/>
                  </a:moveTo>
                  <a:cubicBezTo>
                    <a:pt x="15325" y="6881"/>
                    <a:pt x="15311" y="6883"/>
                    <a:pt x="15298" y="6884"/>
                  </a:cubicBezTo>
                  <a:lnTo>
                    <a:pt x="15298" y="6884"/>
                  </a:lnTo>
                  <a:cubicBezTo>
                    <a:pt x="15308" y="6883"/>
                    <a:pt x="15319" y="6882"/>
                    <a:pt x="15333" y="6881"/>
                  </a:cubicBezTo>
                  <a:lnTo>
                    <a:pt x="15333" y="6881"/>
                  </a:lnTo>
                  <a:cubicBezTo>
                    <a:pt x="15333" y="6881"/>
                    <a:pt x="15334" y="6881"/>
                    <a:pt x="15334" y="6881"/>
                  </a:cubicBezTo>
                  <a:lnTo>
                    <a:pt x="15334" y="6881"/>
                  </a:lnTo>
                  <a:cubicBezTo>
                    <a:pt x="15335" y="6881"/>
                    <a:pt x="15335" y="6881"/>
                    <a:pt x="15335" y="6881"/>
                  </a:cubicBezTo>
                  <a:lnTo>
                    <a:pt x="15335" y="6881"/>
                  </a:lnTo>
                  <a:cubicBezTo>
                    <a:pt x="15335" y="6881"/>
                    <a:pt x="15334" y="6881"/>
                    <a:pt x="15334" y="6881"/>
                  </a:cubicBezTo>
                  <a:lnTo>
                    <a:pt x="15334" y="6881"/>
                  </a:lnTo>
                  <a:cubicBezTo>
                    <a:pt x="15334" y="6881"/>
                    <a:pt x="15335" y="6881"/>
                    <a:pt x="15335" y="6881"/>
                  </a:cubicBezTo>
                  <a:lnTo>
                    <a:pt x="15335" y="6881"/>
                  </a:lnTo>
                  <a:cubicBezTo>
                    <a:pt x="15336" y="6880"/>
                    <a:pt x="15337" y="6880"/>
                    <a:pt x="15338" y="6879"/>
                  </a:cubicBezTo>
                  <a:close/>
                  <a:moveTo>
                    <a:pt x="11095" y="6884"/>
                  </a:moveTo>
                  <a:cubicBezTo>
                    <a:pt x="11095" y="6884"/>
                    <a:pt x="11095" y="6884"/>
                    <a:pt x="11095" y="6884"/>
                  </a:cubicBezTo>
                  <a:lnTo>
                    <a:pt x="11095" y="6884"/>
                  </a:lnTo>
                  <a:cubicBezTo>
                    <a:pt x="11095" y="6884"/>
                    <a:pt x="11095" y="6884"/>
                    <a:pt x="11095" y="6884"/>
                  </a:cubicBezTo>
                  <a:close/>
                  <a:moveTo>
                    <a:pt x="6892" y="6884"/>
                  </a:moveTo>
                  <a:lnTo>
                    <a:pt x="6892" y="6884"/>
                  </a:lnTo>
                  <a:cubicBezTo>
                    <a:pt x="6892" y="6884"/>
                    <a:pt x="6892" y="6884"/>
                    <a:pt x="6892" y="6884"/>
                  </a:cubicBezTo>
                  <a:lnTo>
                    <a:pt x="6892" y="6884"/>
                  </a:lnTo>
                  <a:cubicBezTo>
                    <a:pt x="6892" y="6884"/>
                    <a:pt x="6892" y="6884"/>
                    <a:pt x="6892" y="6884"/>
                  </a:cubicBezTo>
                  <a:close/>
                  <a:moveTo>
                    <a:pt x="5844" y="6884"/>
                  </a:moveTo>
                  <a:lnTo>
                    <a:pt x="5844" y="6884"/>
                  </a:lnTo>
                  <a:cubicBezTo>
                    <a:pt x="5844" y="6884"/>
                    <a:pt x="5844" y="6884"/>
                    <a:pt x="5844" y="6884"/>
                  </a:cubicBezTo>
                  <a:lnTo>
                    <a:pt x="5844" y="6884"/>
                  </a:lnTo>
                  <a:cubicBezTo>
                    <a:pt x="5844" y="6884"/>
                    <a:pt x="5844" y="6884"/>
                    <a:pt x="5844" y="6884"/>
                  </a:cubicBezTo>
                  <a:close/>
                  <a:moveTo>
                    <a:pt x="4780" y="6886"/>
                  </a:moveTo>
                  <a:cubicBezTo>
                    <a:pt x="4762" y="6887"/>
                    <a:pt x="4755" y="6888"/>
                    <a:pt x="4755" y="6888"/>
                  </a:cubicBezTo>
                  <a:cubicBezTo>
                    <a:pt x="4756" y="6888"/>
                    <a:pt x="4766" y="6887"/>
                    <a:pt x="4780" y="6886"/>
                  </a:cubicBezTo>
                  <a:close/>
                  <a:moveTo>
                    <a:pt x="5844" y="6884"/>
                  </a:moveTo>
                  <a:cubicBezTo>
                    <a:pt x="5814" y="6887"/>
                    <a:pt x="5803" y="6888"/>
                    <a:pt x="5804" y="6888"/>
                  </a:cubicBezTo>
                  <a:cubicBezTo>
                    <a:pt x="5805" y="6888"/>
                    <a:pt x="5823" y="6886"/>
                    <a:pt x="5844" y="6884"/>
                  </a:cubicBezTo>
                  <a:close/>
                  <a:moveTo>
                    <a:pt x="6892" y="6884"/>
                  </a:moveTo>
                  <a:cubicBezTo>
                    <a:pt x="6862" y="6887"/>
                    <a:pt x="6851" y="6888"/>
                    <a:pt x="6852" y="6888"/>
                  </a:cubicBezTo>
                  <a:cubicBezTo>
                    <a:pt x="6853" y="6888"/>
                    <a:pt x="6870" y="6886"/>
                    <a:pt x="6892" y="6884"/>
                  </a:cubicBezTo>
                  <a:close/>
                  <a:moveTo>
                    <a:pt x="7963" y="6882"/>
                  </a:moveTo>
                  <a:lnTo>
                    <a:pt x="7963" y="6882"/>
                  </a:lnTo>
                  <a:cubicBezTo>
                    <a:pt x="7916" y="6886"/>
                    <a:pt x="7901" y="6888"/>
                    <a:pt x="7903" y="6888"/>
                  </a:cubicBezTo>
                  <a:cubicBezTo>
                    <a:pt x="7905" y="6888"/>
                    <a:pt x="7934" y="6885"/>
                    <a:pt x="7963" y="6882"/>
                  </a:cubicBezTo>
                  <a:close/>
                  <a:moveTo>
                    <a:pt x="9008" y="6883"/>
                  </a:moveTo>
                  <a:cubicBezTo>
                    <a:pt x="8968" y="6886"/>
                    <a:pt x="8954" y="6888"/>
                    <a:pt x="8956" y="6888"/>
                  </a:cubicBezTo>
                  <a:cubicBezTo>
                    <a:pt x="8958" y="6888"/>
                    <a:pt x="8982" y="6886"/>
                    <a:pt x="9008" y="6883"/>
                  </a:cubicBezTo>
                  <a:close/>
                  <a:moveTo>
                    <a:pt x="10031" y="6886"/>
                  </a:moveTo>
                  <a:cubicBezTo>
                    <a:pt x="10012" y="6887"/>
                    <a:pt x="10006" y="6888"/>
                    <a:pt x="10006" y="6888"/>
                  </a:cubicBezTo>
                  <a:cubicBezTo>
                    <a:pt x="10007" y="6888"/>
                    <a:pt x="10017" y="6887"/>
                    <a:pt x="10031" y="6886"/>
                  </a:cubicBezTo>
                  <a:close/>
                  <a:moveTo>
                    <a:pt x="11095" y="6884"/>
                  </a:moveTo>
                  <a:cubicBezTo>
                    <a:pt x="11065" y="6887"/>
                    <a:pt x="11054" y="6888"/>
                    <a:pt x="11055" y="6888"/>
                  </a:cubicBezTo>
                  <a:cubicBezTo>
                    <a:pt x="11056" y="6888"/>
                    <a:pt x="11073" y="6886"/>
                    <a:pt x="11095" y="6884"/>
                  </a:cubicBezTo>
                  <a:close/>
                  <a:moveTo>
                    <a:pt x="12143" y="6884"/>
                  </a:moveTo>
                  <a:cubicBezTo>
                    <a:pt x="12112" y="6887"/>
                    <a:pt x="12101" y="6888"/>
                    <a:pt x="12102" y="6888"/>
                  </a:cubicBezTo>
                  <a:cubicBezTo>
                    <a:pt x="12103" y="6888"/>
                    <a:pt x="12121" y="6886"/>
                    <a:pt x="12143" y="6884"/>
                  </a:cubicBezTo>
                  <a:close/>
                  <a:moveTo>
                    <a:pt x="14234" y="6886"/>
                  </a:moveTo>
                  <a:cubicBezTo>
                    <a:pt x="14215" y="6887"/>
                    <a:pt x="14208" y="6888"/>
                    <a:pt x="14209" y="6888"/>
                  </a:cubicBezTo>
                  <a:cubicBezTo>
                    <a:pt x="14210" y="6888"/>
                    <a:pt x="14220" y="6887"/>
                    <a:pt x="14234" y="6886"/>
                  </a:cubicBezTo>
                  <a:close/>
                  <a:moveTo>
                    <a:pt x="15298" y="6884"/>
                  </a:moveTo>
                  <a:cubicBezTo>
                    <a:pt x="15267" y="6887"/>
                    <a:pt x="15256" y="6888"/>
                    <a:pt x="15257" y="6888"/>
                  </a:cubicBezTo>
                  <a:cubicBezTo>
                    <a:pt x="15259" y="6888"/>
                    <a:pt x="15276" y="6886"/>
                    <a:pt x="15298" y="6884"/>
                  </a:cubicBezTo>
                  <a:close/>
                  <a:moveTo>
                    <a:pt x="10152" y="6900"/>
                  </a:moveTo>
                  <a:cubicBezTo>
                    <a:pt x="10149" y="6900"/>
                    <a:pt x="10146" y="6900"/>
                    <a:pt x="10142" y="6901"/>
                  </a:cubicBezTo>
                  <a:lnTo>
                    <a:pt x="10142" y="6901"/>
                  </a:lnTo>
                  <a:cubicBezTo>
                    <a:pt x="10142" y="6901"/>
                    <a:pt x="10142" y="6901"/>
                    <a:pt x="10142" y="6901"/>
                  </a:cubicBezTo>
                  <a:lnTo>
                    <a:pt x="10142" y="6901"/>
                  </a:lnTo>
                  <a:cubicBezTo>
                    <a:pt x="10139" y="6902"/>
                    <a:pt x="10136" y="6903"/>
                    <a:pt x="10133" y="6905"/>
                  </a:cubicBezTo>
                  <a:lnTo>
                    <a:pt x="10133" y="6905"/>
                  </a:lnTo>
                  <a:cubicBezTo>
                    <a:pt x="10136" y="6903"/>
                    <a:pt x="10139" y="6902"/>
                    <a:pt x="10142" y="6901"/>
                  </a:cubicBezTo>
                  <a:lnTo>
                    <a:pt x="10142" y="6901"/>
                  </a:lnTo>
                  <a:cubicBezTo>
                    <a:pt x="10147" y="6902"/>
                    <a:pt x="10152" y="6902"/>
                    <a:pt x="10157" y="6903"/>
                  </a:cubicBezTo>
                  <a:lnTo>
                    <a:pt x="10157" y="6903"/>
                  </a:lnTo>
                  <a:cubicBezTo>
                    <a:pt x="10159" y="6901"/>
                    <a:pt x="10157" y="6900"/>
                    <a:pt x="10152" y="6900"/>
                  </a:cubicBezTo>
                  <a:close/>
                  <a:moveTo>
                    <a:pt x="14355" y="6900"/>
                  </a:moveTo>
                  <a:cubicBezTo>
                    <a:pt x="14352" y="6900"/>
                    <a:pt x="14349" y="6900"/>
                    <a:pt x="14345" y="6901"/>
                  </a:cubicBezTo>
                  <a:lnTo>
                    <a:pt x="14345" y="6901"/>
                  </a:lnTo>
                  <a:cubicBezTo>
                    <a:pt x="14345" y="6901"/>
                    <a:pt x="14345" y="6901"/>
                    <a:pt x="14345" y="6901"/>
                  </a:cubicBezTo>
                  <a:lnTo>
                    <a:pt x="14345" y="6901"/>
                  </a:lnTo>
                  <a:cubicBezTo>
                    <a:pt x="14342" y="6902"/>
                    <a:pt x="14339" y="6903"/>
                    <a:pt x="14336" y="6905"/>
                  </a:cubicBezTo>
                  <a:lnTo>
                    <a:pt x="14336" y="6905"/>
                  </a:lnTo>
                  <a:cubicBezTo>
                    <a:pt x="14339" y="6903"/>
                    <a:pt x="14342" y="6902"/>
                    <a:pt x="14345" y="6901"/>
                  </a:cubicBezTo>
                  <a:lnTo>
                    <a:pt x="14345" y="6901"/>
                  </a:lnTo>
                  <a:cubicBezTo>
                    <a:pt x="14350" y="6902"/>
                    <a:pt x="14355" y="6902"/>
                    <a:pt x="14360" y="6903"/>
                  </a:cubicBezTo>
                  <a:lnTo>
                    <a:pt x="14360" y="6903"/>
                  </a:lnTo>
                  <a:cubicBezTo>
                    <a:pt x="14362" y="6901"/>
                    <a:pt x="14360" y="6900"/>
                    <a:pt x="14355" y="6900"/>
                  </a:cubicBezTo>
                  <a:close/>
                  <a:moveTo>
                    <a:pt x="4901" y="6900"/>
                  </a:moveTo>
                  <a:cubicBezTo>
                    <a:pt x="4899" y="6900"/>
                    <a:pt x="4895" y="6900"/>
                    <a:pt x="4891" y="6901"/>
                  </a:cubicBezTo>
                  <a:lnTo>
                    <a:pt x="4891" y="6901"/>
                  </a:lnTo>
                  <a:cubicBezTo>
                    <a:pt x="4891" y="6901"/>
                    <a:pt x="4891" y="6901"/>
                    <a:pt x="4891" y="6901"/>
                  </a:cubicBezTo>
                  <a:lnTo>
                    <a:pt x="4891" y="6901"/>
                  </a:lnTo>
                  <a:cubicBezTo>
                    <a:pt x="4888" y="6902"/>
                    <a:pt x="4885" y="6903"/>
                    <a:pt x="4883" y="6905"/>
                  </a:cubicBezTo>
                  <a:lnTo>
                    <a:pt x="4883" y="6905"/>
                  </a:lnTo>
                  <a:cubicBezTo>
                    <a:pt x="4886" y="6903"/>
                    <a:pt x="4889" y="6902"/>
                    <a:pt x="4891" y="6901"/>
                  </a:cubicBezTo>
                  <a:lnTo>
                    <a:pt x="4891" y="6901"/>
                  </a:lnTo>
                  <a:cubicBezTo>
                    <a:pt x="4897" y="6902"/>
                    <a:pt x="4902" y="6902"/>
                    <a:pt x="4907" y="6903"/>
                  </a:cubicBezTo>
                  <a:lnTo>
                    <a:pt x="4907" y="6903"/>
                  </a:lnTo>
                  <a:cubicBezTo>
                    <a:pt x="4908" y="6901"/>
                    <a:pt x="4906" y="6900"/>
                    <a:pt x="4901" y="6900"/>
                  </a:cubicBezTo>
                  <a:close/>
                  <a:moveTo>
                    <a:pt x="4834" y="6879"/>
                  </a:moveTo>
                  <a:cubicBezTo>
                    <a:pt x="4816" y="6881"/>
                    <a:pt x="4796" y="6884"/>
                    <a:pt x="4780" y="6886"/>
                  </a:cubicBezTo>
                  <a:lnTo>
                    <a:pt x="4780" y="6886"/>
                  </a:lnTo>
                  <a:cubicBezTo>
                    <a:pt x="4792" y="6884"/>
                    <a:pt x="4808" y="6883"/>
                    <a:pt x="4829" y="6881"/>
                  </a:cubicBezTo>
                  <a:lnTo>
                    <a:pt x="4829" y="6881"/>
                  </a:lnTo>
                  <a:cubicBezTo>
                    <a:pt x="4821" y="6885"/>
                    <a:pt x="4811" y="6889"/>
                    <a:pt x="4799" y="6893"/>
                  </a:cubicBezTo>
                  <a:cubicBezTo>
                    <a:pt x="4821" y="6893"/>
                    <a:pt x="4858" y="6898"/>
                    <a:pt x="4891" y="6901"/>
                  </a:cubicBezTo>
                  <a:lnTo>
                    <a:pt x="4891" y="6901"/>
                  </a:lnTo>
                  <a:cubicBezTo>
                    <a:pt x="4901" y="6898"/>
                    <a:pt x="4912" y="6896"/>
                    <a:pt x="4924" y="6896"/>
                  </a:cubicBezTo>
                  <a:cubicBezTo>
                    <a:pt x="4946" y="6896"/>
                    <a:pt x="4971" y="6901"/>
                    <a:pt x="4994" y="6905"/>
                  </a:cubicBezTo>
                  <a:lnTo>
                    <a:pt x="4994" y="6905"/>
                  </a:lnTo>
                  <a:cubicBezTo>
                    <a:pt x="5016" y="6904"/>
                    <a:pt x="5042" y="6902"/>
                    <a:pt x="5061" y="6893"/>
                  </a:cubicBezTo>
                  <a:cubicBezTo>
                    <a:pt x="5025" y="6893"/>
                    <a:pt x="4989" y="6893"/>
                    <a:pt x="4942" y="6881"/>
                  </a:cubicBezTo>
                  <a:lnTo>
                    <a:pt x="4954" y="6881"/>
                  </a:lnTo>
                  <a:cubicBezTo>
                    <a:pt x="4868" y="6881"/>
                    <a:pt x="4835" y="6881"/>
                    <a:pt x="4831" y="6881"/>
                  </a:cubicBezTo>
                  <a:lnTo>
                    <a:pt x="4831" y="6881"/>
                  </a:lnTo>
                  <a:cubicBezTo>
                    <a:pt x="4831" y="6881"/>
                    <a:pt x="4830" y="6881"/>
                    <a:pt x="4829" y="6881"/>
                  </a:cubicBezTo>
                  <a:lnTo>
                    <a:pt x="4829" y="6881"/>
                  </a:lnTo>
                  <a:cubicBezTo>
                    <a:pt x="4831" y="6880"/>
                    <a:pt x="4832" y="6880"/>
                    <a:pt x="4834" y="6879"/>
                  </a:cubicBezTo>
                  <a:close/>
                  <a:moveTo>
                    <a:pt x="10085" y="6879"/>
                  </a:moveTo>
                  <a:cubicBezTo>
                    <a:pt x="10067" y="6881"/>
                    <a:pt x="10046" y="6884"/>
                    <a:pt x="10031" y="6886"/>
                  </a:cubicBezTo>
                  <a:lnTo>
                    <a:pt x="10031" y="6886"/>
                  </a:lnTo>
                  <a:cubicBezTo>
                    <a:pt x="10042" y="6884"/>
                    <a:pt x="10058" y="6883"/>
                    <a:pt x="10080" y="6881"/>
                  </a:cubicBezTo>
                  <a:lnTo>
                    <a:pt x="10080" y="6881"/>
                  </a:lnTo>
                  <a:cubicBezTo>
                    <a:pt x="10071" y="6885"/>
                    <a:pt x="10062" y="6889"/>
                    <a:pt x="10050" y="6893"/>
                  </a:cubicBezTo>
                  <a:cubicBezTo>
                    <a:pt x="10072" y="6893"/>
                    <a:pt x="10109" y="6898"/>
                    <a:pt x="10142" y="6901"/>
                  </a:cubicBezTo>
                  <a:lnTo>
                    <a:pt x="10142" y="6901"/>
                  </a:lnTo>
                  <a:cubicBezTo>
                    <a:pt x="10151" y="6898"/>
                    <a:pt x="10162" y="6897"/>
                    <a:pt x="10172" y="6897"/>
                  </a:cubicBezTo>
                  <a:cubicBezTo>
                    <a:pt x="10191" y="6897"/>
                    <a:pt x="10211" y="6900"/>
                    <a:pt x="10230" y="6905"/>
                  </a:cubicBezTo>
                  <a:lnTo>
                    <a:pt x="10230" y="6905"/>
                  </a:lnTo>
                  <a:cubicBezTo>
                    <a:pt x="10254" y="6905"/>
                    <a:pt x="10288" y="6904"/>
                    <a:pt x="10312" y="6893"/>
                  </a:cubicBezTo>
                  <a:cubicBezTo>
                    <a:pt x="10276" y="6893"/>
                    <a:pt x="10240" y="6893"/>
                    <a:pt x="10193" y="6881"/>
                  </a:cubicBezTo>
                  <a:lnTo>
                    <a:pt x="10204" y="6881"/>
                  </a:lnTo>
                  <a:cubicBezTo>
                    <a:pt x="10119" y="6881"/>
                    <a:pt x="10085" y="6881"/>
                    <a:pt x="10082" y="6881"/>
                  </a:cubicBezTo>
                  <a:lnTo>
                    <a:pt x="10082" y="6881"/>
                  </a:lnTo>
                  <a:cubicBezTo>
                    <a:pt x="10081" y="6881"/>
                    <a:pt x="10080" y="6881"/>
                    <a:pt x="10080" y="6881"/>
                  </a:cubicBezTo>
                  <a:lnTo>
                    <a:pt x="10080" y="6881"/>
                  </a:lnTo>
                  <a:cubicBezTo>
                    <a:pt x="10081" y="6880"/>
                    <a:pt x="10083" y="6880"/>
                    <a:pt x="10085" y="6879"/>
                  </a:cubicBezTo>
                  <a:close/>
                  <a:moveTo>
                    <a:pt x="14280" y="6880"/>
                  </a:moveTo>
                  <a:cubicBezTo>
                    <a:pt x="14264" y="6882"/>
                    <a:pt x="14247" y="6884"/>
                    <a:pt x="14234" y="6886"/>
                  </a:cubicBezTo>
                  <a:lnTo>
                    <a:pt x="14234" y="6886"/>
                  </a:lnTo>
                  <a:cubicBezTo>
                    <a:pt x="14244" y="6885"/>
                    <a:pt x="14258" y="6883"/>
                    <a:pt x="14276" y="6882"/>
                  </a:cubicBezTo>
                  <a:lnTo>
                    <a:pt x="14276" y="6882"/>
                  </a:lnTo>
                  <a:cubicBezTo>
                    <a:pt x="14268" y="6885"/>
                    <a:pt x="14260" y="6889"/>
                    <a:pt x="14253" y="6893"/>
                  </a:cubicBezTo>
                  <a:cubicBezTo>
                    <a:pt x="14275" y="6893"/>
                    <a:pt x="14312" y="6898"/>
                    <a:pt x="14345" y="6901"/>
                  </a:cubicBezTo>
                  <a:lnTo>
                    <a:pt x="14345" y="6901"/>
                  </a:lnTo>
                  <a:cubicBezTo>
                    <a:pt x="14354" y="6898"/>
                    <a:pt x="14365" y="6897"/>
                    <a:pt x="14375" y="6897"/>
                  </a:cubicBezTo>
                  <a:cubicBezTo>
                    <a:pt x="14394" y="6897"/>
                    <a:pt x="14414" y="6900"/>
                    <a:pt x="14433" y="6905"/>
                  </a:cubicBezTo>
                  <a:lnTo>
                    <a:pt x="14433" y="6905"/>
                  </a:lnTo>
                  <a:cubicBezTo>
                    <a:pt x="14457" y="6905"/>
                    <a:pt x="14491" y="6904"/>
                    <a:pt x="14514" y="6893"/>
                  </a:cubicBezTo>
                  <a:cubicBezTo>
                    <a:pt x="14479" y="6893"/>
                    <a:pt x="14443" y="6893"/>
                    <a:pt x="14395" y="6881"/>
                  </a:cubicBezTo>
                  <a:lnTo>
                    <a:pt x="14395" y="6881"/>
                  </a:lnTo>
                  <a:cubicBezTo>
                    <a:pt x="14411" y="6885"/>
                    <a:pt x="14422" y="6886"/>
                    <a:pt x="14428" y="6886"/>
                  </a:cubicBezTo>
                  <a:cubicBezTo>
                    <a:pt x="14439" y="6886"/>
                    <a:pt x="14431" y="6881"/>
                    <a:pt x="14407" y="6881"/>
                  </a:cubicBezTo>
                  <a:cubicBezTo>
                    <a:pt x="14323" y="6881"/>
                    <a:pt x="14289" y="6881"/>
                    <a:pt x="14285" y="6881"/>
                  </a:cubicBezTo>
                  <a:lnTo>
                    <a:pt x="14285" y="6881"/>
                  </a:lnTo>
                  <a:cubicBezTo>
                    <a:pt x="14282" y="6881"/>
                    <a:pt x="14279" y="6881"/>
                    <a:pt x="14276" y="6882"/>
                  </a:cubicBezTo>
                  <a:lnTo>
                    <a:pt x="14276" y="6882"/>
                  </a:lnTo>
                  <a:cubicBezTo>
                    <a:pt x="14277" y="6881"/>
                    <a:pt x="14279" y="6880"/>
                    <a:pt x="14280" y="6880"/>
                  </a:cubicBezTo>
                  <a:close/>
                  <a:moveTo>
                    <a:pt x="4907" y="6903"/>
                  </a:moveTo>
                  <a:cubicBezTo>
                    <a:pt x="4905" y="6904"/>
                    <a:pt x="4901" y="6905"/>
                    <a:pt x="4894" y="6905"/>
                  </a:cubicBezTo>
                  <a:lnTo>
                    <a:pt x="4942" y="6905"/>
                  </a:lnTo>
                  <a:cubicBezTo>
                    <a:pt x="4932" y="6905"/>
                    <a:pt x="4920" y="6904"/>
                    <a:pt x="4907" y="6903"/>
                  </a:cubicBezTo>
                  <a:close/>
                  <a:moveTo>
                    <a:pt x="5879" y="6881"/>
                  </a:moveTo>
                  <a:lnTo>
                    <a:pt x="5879" y="6881"/>
                  </a:lnTo>
                  <a:cubicBezTo>
                    <a:pt x="5873" y="6881"/>
                    <a:pt x="5868" y="6882"/>
                    <a:pt x="5863" y="6882"/>
                  </a:cubicBezTo>
                  <a:lnTo>
                    <a:pt x="5863" y="6882"/>
                  </a:lnTo>
                  <a:cubicBezTo>
                    <a:pt x="5886" y="6889"/>
                    <a:pt x="5920" y="6896"/>
                    <a:pt x="5949" y="6901"/>
                  </a:cubicBezTo>
                  <a:lnTo>
                    <a:pt x="5949" y="6901"/>
                  </a:lnTo>
                  <a:cubicBezTo>
                    <a:pt x="5946" y="6901"/>
                    <a:pt x="5944" y="6903"/>
                    <a:pt x="5942" y="6905"/>
                  </a:cubicBezTo>
                  <a:cubicBezTo>
                    <a:pt x="5944" y="6903"/>
                    <a:pt x="5947" y="6902"/>
                    <a:pt x="5950" y="6901"/>
                  </a:cubicBezTo>
                  <a:lnTo>
                    <a:pt x="5950" y="6901"/>
                  </a:lnTo>
                  <a:cubicBezTo>
                    <a:pt x="5953" y="6901"/>
                    <a:pt x="5957" y="6902"/>
                    <a:pt x="5960" y="6902"/>
                  </a:cubicBezTo>
                  <a:lnTo>
                    <a:pt x="5960" y="6902"/>
                  </a:lnTo>
                  <a:cubicBezTo>
                    <a:pt x="5962" y="6901"/>
                    <a:pt x="5959" y="6900"/>
                    <a:pt x="5955" y="6900"/>
                  </a:cubicBezTo>
                  <a:cubicBezTo>
                    <a:pt x="5954" y="6900"/>
                    <a:pt x="5953" y="6900"/>
                    <a:pt x="5953" y="6900"/>
                  </a:cubicBezTo>
                  <a:lnTo>
                    <a:pt x="5953" y="6900"/>
                  </a:lnTo>
                  <a:cubicBezTo>
                    <a:pt x="5960" y="6897"/>
                    <a:pt x="5968" y="6896"/>
                    <a:pt x="5976" y="6896"/>
                  </a:cubicBezTo>
                  <a:cubicBezTo>
                    <a:pt x="5995" y="6896"/>
                    <a:pt x="6018" y="6901"/>
                    <a:pt x="6039" y="6904"/>
                  </a:cubicBezTo>
                  <a:lnTo>
                    <a:pt x="6039" y="6904"/>
                  </a:lnTo>
                  <a:cubicBezTo>
                    <a:pt x="6068" y="6902"/>
                    <a:pt x="6088" y="6893"/>
                    <a:pt x="6109" y="6893"/>
                  </a:cubicBezTo>
                  <a:cubicBezTo>
                    <a:pt x="6073" y="6893"/>
                    <a:pt x="6037" y="6893"/>
                    <a:pt x="6002" y="6881"/>
                  </a:cubicBezTo>
                  <a:cubicBezTo>
                    <a:pt x="5916" y="6881"/>
                    <a:pt x="5882" y="6881"/>
                    <a:pt x="5879" y="6881"/>
                  </a:cubicBezTo>
                  <a:close/>
                  <a:moveTo>
                    <a:pt x="5960" y="6902"/>
                  </a:moveTo>
                  <a:lnTo>
                    <a:pt x="5960" y="6902"/>
                  </a:lnTo>
                  <a:cubicBezTo>
                    <a:pt x="5959" y="6904"/>
                    <a:pt x="5954" y="6905"/>
                    <a:pt x="5942" y="6905"/>
                  </a:cubicBezTo>
                  <a:lnTo>
                    <a:pt x="5990" y="6905"/>
                  </a:lnTo>
                  <a:cubicBezTo>
                    <a:pt x="5983" y="6905"/>
                    <a:pt x="5973" y="6904"/>
                    <a:pt x="5960" y="6902"/>
                  </a:cubicBezTo>
                  <a:close/>
                  <a:moveTo>
                    <a:pt x="6927" y="6881"/>
                  </a:moveTo>
                  <a:cubicBezTo>
                    <a:pt x="6921" y="6881"/>
                    <a:pt x="6916" y="6882"/>
                    <a:pt x="6910" y="6882"/>
                  </a:cubicBezTo>
                  <a:lnTo>
                    <a:pt x="6910" y="6882"/>
                  </a:lnTo>
                  <a:cubicBezTo>
                    <a:pt x="6910" y="6882"/>
                    <a:pt x="6910" y="6882"/>
                    <a:pt x="6909" y="6882"/>
                  </a:cubicBezTo>
                  <a:lnTo>
                    <a:pt x="6909" y="6882"/>
                  </a:lnTo>
                  <a:cubicBezTo>
                    <a:pt x="6904" y="6883"/>
                    <a:pt x="6898" y="6883"/>
                    <a:pt x="6892" y="6884"/>
                  </a:cubicBezTo>
                  <a:lnTo>
                    <a:pt x="6892" y="6884"/>
                  </a:lnTo>
                  <a:cubicBezTo>
                    <a:pt x="6898" y="6883"/>
                    <a:pt x="6904" y="6883"/>
                    <a:pt x="6910" y="6882"/>
                  </a:cubicBezTo>
                  <a:lnTo>
                    <a:pt x="6910" y="6882"/>
                  </a:lnTo>
                  <a:cubicBezTo>
                    <a:pt x="6933" y="6889"/>
                    <a:pt x="6967" y="6896"/>
                    <a:pt x="6997" y="6900"/>
                  </a:cubicBezTo>
                  <a:lnTo>
                    <a:pt x="6997" y="6900"/>
                  </a:lnTo>
                  <a:cubicBezTo>
                    <a:pt x="6995" y="6901"/>
                    <a:pt x="6992" y="6903"/>
                    <a:pt x="6990" y="6905"/>
                  </a:cubicBezTo>
                  <a:cubicBezTo>
                    <a:pt x="6992" y="6903"/>
                    <a:pt x="6995" y="6902"/>
                    <a:pt x="6998" y="6900"/>
                  </a:cubicBezTo>
                  <a:lnTo>
                    <a:pt x="6998" y="6900"/>
                  </a:lnTo>
                  <a:cubicBezTo>
                    <a:pt x="7003" y="6901"/>
                    <a:pt x="7007" y="6902"/>
                    <a:pt x="7012" y="6902"/>
                  </a:cubicBezTo>
                  <a:lnTo>
                    <a:pt x="7012" y="6902"/>
                  </a:lnTo>
                  <a:cubicBezTo>
                    <a:pt x="7011" y="6901"/>
                    <a:pt x="7008" y="6900"/>
                    <a:pt x="7003" y="6900"/>
                  </a:cubicBezTo>
                  <a:cubicBezTo>
                    <a:pt x="7002" y="6900"/>
                    <a:pt x="7001" y="6900"/>
                    <a:pt x="7000" y="6900"/>
                  </a:cubicBezTo>
                  <a:lnTo>
                    <a:pt x="7000" y="6900"/>
                  </a:lnTo>
                  <a:cubicBezTo>
                    <a:pt x="7007" y="6897"/>
                    <a:pt x="7015" y="6896"/>
                    <a:pt x="7024" y="6896"/>
                  </a:cubicBezTo>
                  <a:cubicBezTo>
                    <a:pt x="7044" y="6896"/>
                    <a:pt x="7067" y="6901"/>
                    <a:pt x="7090" y="6905"/>
                  </a:cubicBezTo>
                  <a:lnTo>
                    <a:pt x="7090" y="6905"/>
                  </a:lnTo>
                  <a:cubicBezTo>
                    <a:pt x="7112" y="6903"/>
                    <a:pt x="7134" y="6893"/>
                    <a:pt x="7156" y="6893"/>
                  </a:cubicBezTo>
                  <a:cubicBezTo>
                    <a:pt x="7121" y="6893"/>
                    <a:pt x="7085" y="6893"/>
                    <a:pt x="7049" y="6881"/>
                  </a:cubicBezTo>
                  <a:cubicBezTo>
                    <a:pt x="6964" y="6881"/>
                    <a:pt x="6930" y="6881"/>
                    <a:pt x="6927" y="6881"/>
                  </a:cubicBezTo>
                  <a:close/>
                  <a:moveTo>
                    <a:pt x="7012" y="6902"/>
                  </a:moveTo>
                  <a:cubicBezTo>
                    <a:pt x="7012" y="6904"/>
                    <a:pt x="7009" y="6905"/>
                    <a:pt x="7002" y="6905"/>
                  </a:cubicBezTo>
                  <a:lnTo>
                    <a:pt x="7049" y="6905"/>
                  </a:lnTo>
                  <a:cubicBezTo>
                    <a:pt x="7039" y="6905"/>
                    <a:pt x="7026" y="6904"/>
                    <a:pt x="7012" y="6902"/>
                  </a:cubicBezTo>
                  <a:close/>
                  <a:moveTo>
                    <a:pt x="8060" y="6902"/>
                  </a:moveTo>
                  <a:cubicBezTo>
                    <a:pt x="8060" y="6904"/>
                    <a:pt x="8057" y="6905"/>
                    <a:pt x="8049" y="6905"/>
                  </a:cubicBezTo>
                  <a:lnTo>
                    <a:pt x="8097" y="6905"/>
                  </a:lnTo>
                  <a:cubicBezTo>
                    <a:pt x="8087" y="6905"/>
                    <a:pt x="8074" y="6904"/>
                    <a:pt x="8060" y="6902"/>
                  </a:cubicBezTo>
                  <a:close/>
                  <a:moveTo>
                    <a:pt x="9107" y="6902"/>
                  </a:moveTo>
                  <a:cubicBezTo>
                    <a:pt x="9107" y="6904"/>
                    <a:pt x="9104" y="6905"/>
                    <a:pt x="9097" y="6905"/>
                  </a:cubicBezTo>
                  <a:lnTo>
                    <a:pt x="9145" y="6905"/>
                  </a:lnTo>
                  <a:cubicBezTo>
                    <a:pt x="9135" y="6905"/>
                    <a:pt x="9122" y="6904"/>
                    <a:pt x="9107" y="6902"/>
                  </a:cubicBezTo>
                  <a:close/>
                  <a:moveTo>
                    <a:pt x="10157" y="6903"/>
                  </a:moveTo>
                  <a:cubicBezTo>
                    <a:pt x="10156" y="6904"/>
                    <a:pt x="10152" y="6905"/>
                    <a:pt x="10145" y="6905"/>
                  </a:cubicBezTo>
                  <a:lnTo>
                    <a:pt x="10193" y="6905"/>
                  </a:lnTo>
                  <a:cubicBezTo>
                    <a:pt x="10183" y="6905"/>
                    <a:pt x="10171" y="6904"/>
                    <a:pt x="10157" y="6903"/>
                  </a:cubicBezTo>
                  <a:close/>
                  <a:moveTo>
                    <a:pt x="11134" y="6881"/>
                  </a:moveTo>
                  <a:cubicBezTo>
                    <a:pt x="11126" y="6885"/>
                    <a:pt x="11118" y="6889"/>
                    <a:pt x="11109" y="6893"/>
                  </a:cubicBezTo>
                  <a:cubicBezTo>
                    <a:pt x="11132" y="6893"/>
                    <a:pt x="11168" y="6898"/>
                    <a:pt x="11198" y="6901"/>
                  </a:cubicBezTo>
                  <a:lnTo>
                    <a:pt x="11198" y="6901"/>
                  </a:lnTo>
                  <a:cubicBezTo>
                    <a:pt x="11196" y="6902"/>
                    <a:pt x="11194" y="6903"/>
                    <a:pt x="11193" y="6905"/>
                  </a:cubicBezTo>
                  <a:cubicBezTo>
                    <a:pt x="11195" y="6903"/>
                    <a:pt x="11197" y="6902"/>
                    <a:pt x="11199" y="6901"/>
                  </a:cubicBezTo>
                  <a:lnTo>
                    <a:pt x="11199" y="6901"/>
                  </a:lnTo>
                  <a:cubicBezTo>
                    <a:pt x="11205" y="6902"/>
                    <a:pt x="11210" y="6902"/>
                    <a:pt x="11215" y="6903"/>
                  </a:cubicBezTo>
                  <a:lnTo>
                    <a:pt x="11215" y="6903"/>
                  </a:lnTo>
                  <a:cubicBezTo>
                    <a:pt x="11216" y="6901"/>
                    <a:pt x="11212" y="6900"/>
                    <a:pt x="11206" y="6900"/>
                  </a:cubicBezTo>
                  <a:cubicBezTo>
                    <a:pt x="11205" y="6900"/>
                    <a:pt x="11204" y="6900"/>
                    <a:pt x="11203" y="6900"/>
                  </a:cubicBezTo>
                  <a:lnTo>
                    <a:pt x="11203" y="6900"/>
                  </a:lnTo>
                  <a:cubicBezTo>
                    <a:pt x="11210" y="6898"/>
                    <a:pt x="11217" y="6897"/>
                    <a:pt x="11225" y="6897"/>
                  </a:cubicBezTo>
                  <a:cubicBezTo>
                    <a:pt x="11242" y="6897"/>
                    <a:pt x="11260" y="6900"/>
                    <a:pt x="11279" y="6905"/>
                  </a:cubicBezTo>
                  <a:lnTo>
                    <a:pt x="11279" y="6905"/>
                  </a:lnTo>
                  <a:cubicBezTo>
                    <a:pt x="11313" y="6905"/>
                    <a:pt x="11336" y="6904"/>
                    <a:pt x="11359" y="6893"/>
                  </a:cubicBezTo>
                  <a:cubicBezTo>
                    <a:pt x="11324" y="6893"/>
                    <a:pt x="11288" y="6893"/>
                    <a:pt x="11252" y="6881"/>
                  </a:cubicBezTo>
                  <a:cubicBezTo>
                    <a:pt x="11181" y="6881"/>
                    <a:pt x="11146" y="6881"/>
                    <a:pt x="11134" y="6881"/>
                  </a:cubicBezTo>
                  <a:close/>
                  <a:moveTo>
                    <a:pt x="11215" y="6903"/>
                  </a:moveTo>
                  <a:cubicBezTo>
                    <a:pt x="11214" y="6904"/>
                    <a:pt x="11211" y="6905"/>
                    <a:pt x="11205" y="6905"/>
                  </a:cubicBezTo>
                  <a:lnTo>
                    <a:pt x="11240" y="6905"/>
                  </a:lnTo>
                  <a:cubicBezTo>
                    <a:pt x="11234" y="6905"/>
                    <a:pt x="11225" y="6904"/>
                    <a:pt x="11215" y="6903"/>
                  </a:cubicBezTo>
                  <a:close/>
                  <a:moveTo>
                    <a:pt x="12262" y="6902"/>
                  </a:moveTo>
                  <a:lnTo>
                    <a:pt x="12262" y="6902"/>
                  </a:lnTo>
                  <a:cubicBezTo>
                    <a:pt x="12262" y="6904"/>
                    <a:pt x="12260" y="6905"/>
                    <a:pt x="12252" y="6905"/>
                  </a:cubicBezTo>
                  <a:lnTo>
                    <a:pt x="12300" y="6905"/>
                  </a:lnTo>
                  <a:cubicBezTo>
                    <a:pt x="12290" y="6905"/>
                    <a:pt x="12277" y="6904"/>
                    <a:pt x="12262" y="6902"/>
                  </a:cubicBezTo>
                  <a:close/>
                  <a:moveTo>
                    <a:pt x="14360" y="6903"/>
                  </a:moveTo>
                  <a:cubicBezTo>
                    <a:pt x="14359" y="6904"/>
                    <a:pt x="14355" y="6905"/>
                    <a:pt x="14348" y="6905"/>
                  </a:cubicBezTo>
                  <a:lnTo>
                    <a:pt x="14395" y="6905"/>
                  </a:lnTo>
                  <a:cubicBezTo>
                    <a:pt x="14386" y="6905"/>
                    <a:pt x="14374" y="6904"/>
                    <a:pt x="14360" y="6903"/>
                  </a:cubicBezTo>
                  <a:close/>
                  <a:moveTo>
                    <a:pt x="15334" y="6881"/>
                  </a:moveTo>
                  <a:cubicBezTo>
                    <a:pt x="15327" y="6885"/>
                    <a:pt x="15321" y="6889"/>
                    <a:pt x="15312" y="6893"/>
                  </a:cubicBezTo>
                  <a:cubicBezTo>
                    <a:pt x="15328" y="6893"/>
                    <a:pt x="15368" y="6898"/>
                    <a:pt x="15400" y="6901"/>
                  </a:cubicBezTo>
                  <a:lnTo>
                    <a:pt x="15400" y="6901"/>
                  </a:lnTo>
                  <a:cubicBezTo>
                    <a:pt x="15399" y="6902"/>
                    <a:pt x="15397" y="6903"/>
                    <a:pt x="15396" y="6905"/>
                  </a:cubicBezTo>
                  <a:cubicBezTo>
                    <a:pt x="15397" y="6904"/>
                    <a:pt x="15399" y="6902"/>
                    <a:pt x="15402" y="6901"/>
                  </a:cubicBezTo>
                  <a:lnTo>
                    <a:pt x="15402" y="6901"/>
                  </a:lnTo>
                  <a:cubicBezTo>
                    <a:pt x="15406" y="6902"/>
                    <a:pt x="15410" y="6902"/>
                    <a:pt x="15413" y="6903"/>
                  </a:cubicBezTo>
                  <a:lnTo>
                    <a:pt x="15413" y="6903"/>
                  </a:lnTo>
                  <a:cubicBezTo>
                    <a:pt x="15416" y="6901"/>
                    <a:pt x="15413" y="6900"/>
                    <a:pt x="15409" y="6900"/>
                  </a:cubicBezTo>
                  <a:cubicBezTo>
                    <a:pt x="15408" y="6900"/>
                    <a:pt x="15407" y="6900"/>
                    <a:pt x="15406" y="6900"/>
                  </a:cubicBezTo>
                  <a:lnTo>
                    <a:pt x="15406" y="6900"/>
                  </a:lnTo>
                  <a:cubicBezTo>
                    <a:pt x="15413" y="6898"/>
                    <a:pt x="15420" y="6897"/>
                    <a:pt x="15428" y="6897"/>
                  </a:cubicBezTo>
                  <a:cubicBezTo>
                    <a:pt x="15444" y="6897"/>
                    <a:pt x="15463" y="6900"/>
                    <a:pt x="15482" y="6905"/>
                  </a:cubicBezTo>
                  <a:lnTo>
                    <a:pt x="15482" y="6905"/>
                  </a:lnTo>
                  <a:cubicBezTo>
                    <a:pt x="15516" y="6905"/>
                    <a:pt x="15539" y="6904"/>
                    <a:pt x="15562" y="6893"/>
                  </a:cubicBezTo>
                  <a:cubicBezTo>
                    <a:pt x="15527" y="6893"/>
                    <a:pt x="15491" y="6893"/>
                    <a:pt x="15456" y="6881"/>
                  </a:cubicBezTo>
                  <a:lnTo>
                    <a:pt x="15456" y="6881"/>
                  </a:lnTo>
                  <a:cubicBezTo>
                    <a:pt x="15467" y="6885"/>
                    <a:pt x="15475" y="6886"/>
                    <a:pt x="15479" y="6886"/>
                  </a:cubicBezTo>
                  <a:cubicBezTo>
                    <a:pt x="15487" y="6886"/>
                    <a:pt x="15479" y="6881"/>
                    <a:pt x="15455" y="6881"/>
                  </a:cubicBezTo>
                  <a:cubicBezTo>
                    <a:pt x="15378" y="6881"/>
                    <a:pt x="15343" y="6881"/>
                    <a:pt x="15334" y="6881"/>
                  </a:cubicBezTo>
                  <a:close/>
                  <a:moveTo>
                    <a:pt x="15413" y="6903"/>
                  </a:moveTo>
                  <a:cubicBezTo>
                    <a:pt x="15411" y="6904"/>
                    <a:pt x="15406" y="6905"/>
                    <a:pt x="15396" y="6905"/>
                  </a:cubicBezTo>
                  <a:lnTo>
                    <a:pt x="15443" y="6905"/>
                  </a:lnTo>
                  <a:cubicBezTo>
                    <a:pt x="15437" y="6905"/>
                    <a:pt x="15426" y="6904"/>
                    <a:pt x="15413" y="6903"/>
                  </a:cubicBezTo>
                  <a:close/>
                  <a:moveTo>
                    <a:pt x="14433" y="6905"/>
                  </a:moveTo>
                  <a:cubicBezTo>
                    <a:pt x="14433" y="6905"/>
                    <a:pt x="14432" y="6905"/>
                    <a:pt x="14431" y="6905"/>
                  </a:cubicBezTo>
                  <a:cubicBezTo>
                    <a:pt x="14432" y="6905"/>
                    <a:pt x="14433" y="6905"/>
                    <a:pt x="14433" y="6905"/>
                  </a:cubicBezTo>
                  <a:lnTo>
                    <a:pt x="14433" y="6905"/>
                  </a:lnTo>
                  <a:cubicBezTo>
                    <a:pt x="14433" y="6905"/>
                    <a:pt x="14433" y="6905"/>
                    <a:pt x="14433" y="6905"/>
                  </a:cubicBezTo>
                  <a:close/>
                  <a:moveTo>
                    <a:pt x="10230" y="6905"/>
                  </a:moveTo>
                  <a:lnTo>
                    <a:pt x="10230" y="6905"/>
                  </a:lnTo>
                  <a:cubicBezTo>
                    <a:pt x="10230" y="6905"/>
                    <a:pt x="10229" y="6905"/>
                    <a:pt x="10228" y="6905"/>
                  </a:cubicBezTo>
                  <a:cubicBezTo>
                    <a:pt x="10229" y="6905"/>
                    <a:pt x="10230" y="6905"/>
                    <a:pt x="10230" y="6905"/>
                  </a:cubicBezTo>
                  <a:lnTo>
                    <a:pt x="10230" y="6905"/>
                  </a:lnTo>
                  <a:cubicBezTo>
                    <a:pt x="10230" y="6905"/>
                    <a:pt x="10230" y="6905"/>
                    <a:pt x="10230" y="6905"/>
                  </a:cubicBezTo>
                  <a:close/>
                  <a:moveTo>
                    <a:pt x="15482" y="6905"/>
                  </a:moveTo>
                  <a:cubicBezTo>
                    <a:pt x="15481" y="6905"/>
                    <a:pt x="15480" y="6905"/>
                    <a:pt x="15479" y="6905"/>
                  </a:cubicBezTo>
                  <a:cubicBezTo>
                    <a:pt x="15480" y="6905"/>
                    <a:pt x="15481" y="6905"/>
                    <a:pt x="15482" y="6905"/>
                  </a:cubicBezTo>
                  <a:lnTo>
                    <a:pt x="15482" y="6905"/>
                  </a:lnTo>
                  <a:cubicBezTo>
                    <a:pt x="15482" y="6905"/>
                    <a:pt x="15482" y="6905"/>
                    <a:pt x="15482" y="6905"/>
                  </a:cubicBezTo>
                  <a:close/>
                  <a:moveTo>
                    <a:pt x="11279" y="6905"/>
                  </a:moveTo>
                  <a:cubicBezTo>
                    <a:pt x="11278" y="6905"/>
                    <a:pt x="11277" y="6905"/>
                    <a:pt x="11276" y="6905"/>
                  </a:cubicBezTo>
                  <a:cubicBezTo>
                    <a:pt x="11277" y="6905"/>
                    <a:pt x="11278" y="6905"/>
                    <a:pt x="11279" y="6905"/>
                  </a:cubicBezTo>
                  <a:lnTo>
                    <a:pt x="11279" y="6905"/>
                  </a:lnTo>
                  <a:cubicBezTo>
                    <a:pt x="11279" y="6905"/>
                    <a:pt x="11279" y="6905"/>
                    <a:pt x="11279" y="6905"/>
                  </a:cubicBezTo>
                  <a:close/>
                  <a:moveTo>
                    <a:pt x="8139" y="6905"/>
                  </a:moveTo>
                  <a:lnTo>
                    <a:pt x="8139" y="6905"/>
                  </a:lnTo>
                  <a:cubicBezTo>
                    <a:pt x="8137" y="6905"/>
                    <a:pt x="8135" y="6905"/>
                    <a:pt x="8133" y="6905"/>
                  </a:cubicBezTo>
                  <a:cubicBezTo>
                    <a:pt x="8135" y="6905"/>
                    <a:pt x="8138" y="6905"/>
                    <a:pt x="8140" y="6905"/>
                  </a:cubicBezTo>
                  <a:lnTo>
                    <a:pt x="8140" y="6905"/>
                  </a:lnTo>
                  <a:cubicBezTo>
                    <a:pt x="8139" y="6905"/>
                    <a:pt x="8139" y="6905"/>
                    <a:pt x="8139" y="6905"/>
                  </a:cubicBezTo>
                  <a:close/>
                  <a:moveTo>
                    <a:pt x="7090" y="6905"/>
                  </a:moveTo>
                  <a:lnTo>
                    <a:pt x="7090" y="6905"/>
                  </a:lnTo>
                  <a:cubicBezTo>
                    <a:pt x="7088" y="6905"/>
                    <a:pt x="7087" y="6905"/>
                    <a:pt x="7085" y="6905"/>
                  </a:cubicBezTo>
                  <a:cubicBezTo>
                    <a:pt x="7087" y="6905"/>
                    <a:pt x="7090" y="6905"/>
                    <a:pt x="7092" y="6905"/>
                  </a:cubicBezTo>
                  <a:lnTo>
                    <a:pt x="7092" y="6905"/>
                  </a:lnTo>
                  <a:cubicBezTo>
                    <a:pt x="7091" y="6905"/>
                    <a:pt x="7091" y="6905"/>
                    <a:pt x="7090" y="6905"/>
                  </a:cubicBezTo>
                  <a:close/>
                  <a:moveTo>
                    <a:pt x="7092" y="6905"/>
                  </a:moveTo>
                  <a:cubicBezTo>
                    <a:pt x="7098" y="6906"/>
                    <a:pt x="7103" y="6906"/>
                    <a:pt x="7109" y="6907"/>
                  </a:cubicBezTo>
                  <a:lnTo>
                    <a:pt x="7109" y="6907"/>
                  </a:lnTo>
                  <a:cubicBezTo>
                    <a:pt x="7106" y="6906"/>
                    <a:pt x="7101" y="6905"/>
                    <a:pt x="7092" y="6905"/>
                  </a:cubicBezTo>
                  <a:close/>
                  <a:moveTo>
                    <a:pt x="8140" y="6905"/>
                  </a:moveTo>
                  <a:cubicBezTo>
                    <a:pt x="8145" y="6906"/>
                    <a:pt x="8151" y="6906"/>
                    <a:pt x="8157" y="6907"/>
                  </a:cubicBezTo>
                  <a:lnTo>
                    <a:pt x="8157" y="6907"/>
                  </a:lnTo>
                  <a:cubicBezTo>
                    <a:pt x="8153" y="6906"/>
                    <a:pt x="8148" y="6905"/>
                    <a:pt x="8140" y="6905"/>
                  </a:cubicBezTo>
                  <a:close/>
                  <a:moveTo>
                    <a:pt x="4994" y="6905"/>
                  </a:moveTo>
                  <a:lnTo>
                    <a:pt x="4994" y="6905"/>
                  </a:lnTo>
                  <a:cubicBezTo>
                    <a:pt x="4988" y="6905"/>
                    <a:pt x="4983" y="6905"/>
                    <a:pt x="4978" y="6905"/>
                  </a:cubicBezTo>
                  <a:cubicBezTo>
                    <a:pt x="5009" y="6905"/>
                    <a:pt x="5009" y="6910"/>
                    <a:pt x="5020" y="6910"/>
                  </a:cubicBezTo>
                  <a:cubicBezTo>
                    <a:pt x="5025" y="6910"/>
                    <a:pt x="5033" y="6909"/>
                    <a:pt x="5049" y="6905"/>
                  </a:cubicBezTo>
                  <a:lnTo>
                    <a:pt x="5049" y="6905"/>
                  </a:lnTo>
                  <a:cubicBezTo>
                    <a:pt x="5042" y="6907"/>
                    <a:pt x="5034" y="6907"/>
                    <a:pt x="5026" y="6907"/>
                  </a:cubicBezTo>
                  <a:cubicBezTo>
                    <a:pt x="5016" y="6907"/>
                    <a:pt x="5005" y="6906"/>
                    <a:pt x="4994" y="6905"/>
                  </a:cubicBezTo>
                  <a:close/>
                  <a:moveTo>
                    <a:pt x="6039" y="6904"/>
                  </a:moveTo>
                  <a:lnTo>
                    <a:pt x="6039" y="6904"/>
                  </a:lnTo>
                  <a:cubicBezTo>
                    <a:pt x="6035" y="6905"/>
                    <a:pt x="6030" y="6905"/>
                    <a:pt x="6025" y="6905"/>
                  </a:cubicBezTo>
                  <a:cubicBezTo>
                    <a:pt x="6065" y="6905"/>
                    <a:pt x="6062" y="6910"/>
                    <a:pt x="6070" y="6910"/>
                  </a:cubicBezTo>
                  <a:cubicBezTo>
                    <a:pt x="6074" y="6910"/>
                    <a:pt x="6081" y="6909"/>
                    <a:pt x="6097" y="6905"/>
                  </a:cubicBezTo>
                  <a:lnTo>
                    <a:pt x="6097" y="6905"/>
                  </a:lnTo>
                  <a:cubicBezTo>
                    <a:pt x="6090" y="6907"/>
                    <a:pt x="6082" y="6907"/>
                    <a:pt x="6074" y="6907"/>
                  </a:cubicBezTo>
                  <a:cubicBezTo>
                    <a:pt x="6063" y="6907"/>
                    <a:pt x="6051" y="6906"/>
                    <a:pt x="6039" y="6904"/>
                  </a:cubicBezTo>
                  <a:close/>
                  <a:moveTo>
                    <a:pt x="7144" y="6905"/>
                  </a:moveTo>
                  <a:lnTo>
                    <a:pt x="7144" y="6905"/>
                  </a:lnTo>
                  <a:cubicBezTo>
                    <a:pt x="7137" y="6907"/>
                    <a:pt x="7130" y="6907"/>
                    <a:pt x="7122" y="6907"/>
                  </a:cubicBezTo>
                  <a:cubicBezTo>
                    <a:pt x="7117" y="6907"/>
                    <a:pt x="7113" y="6907"/>
                    <a:pt x="7109" y="6907"/>
                  </a:cubicBezTo>
                  <a:lnTo>
                    <a:pt x="7109" y="6907"/>
                  </a:lnTo>
                  <a:cubicBezTo>
                    <a:pt x="7114" y="6908"/>
                    <a:pt x="7114" y="6910"/>
                    <a:pt x="7118" y="6910"/>
                  </a:cubicBezTo>
                  <a:cubicBezTo>
                    <a:pt x="7122" y="6910"/>
                    <a:pt x="7129" y="6909"/>
                    <a:pt x="7144" y="6905"/>
                  </a:cubicBezTo>
                  <a:close/>
                  <a:moveTo>
                    <a:pt x="8192" y="6905"/>
                  </a:moveTo>
                  <a:cubicBezTo>
                    <a:pt x="8185" y="6907"/>
                    <a:pt x="8177" y="6907"/>
                    <a:pt x="8169" y="6907"/>
                  </a:cubicBezTo>
                  <a:cubicBezTo>
                    <a:pt x="8165" y="6907"/>
                    <a:pt x="8161" y="6907"/>
                    <a:pt x="8157" y="6907"/>
                  </a:cubicBezTo>
                  <a:lnTo>
                    <a:pt x="8157" y="6907"/>
                  </a:lnTo>
                  <a:cubicBezTo>
                    <a:pt x="8162" y="6908"/>
                    <a:pt x="8162" y="6910"/>
                    <a:pt x="8166" y="6910"/>
                  </a:cubicBezTo>
                  <a:cubicBezTo>
                    <a:pt x="8170" y="6910"/>
                    <a:pt x="8176" y="6909"/>
                    <a:pt x="8192" y="6905"/>
                  </a:cubicBezTo>
                  <a:close/>
                  <a:moveTo>
                    <a:pt x="9197" y="6905"/>
                  </a:moveTo>
                  <a:cubicBezTo>
                    <a:pt x="9191" y="6905"/>
                    <a:pt x="9186" y="6905"/>
                    <a:pt x="9180" y="6905"/>
                  </a:cubicBezTo>
                  <a:cubicBezTo>
                    <a:pt x="9212" y="6905"/>
                    <a:pt x="9212" y="6910"/>
                    <a:pt x="9223" y="6910"/>
                  </a:cubicBezTo>
                  <a:cubicBezTo>
                    <a:pt x="9228" y="6910"/>
                    <a:pt x="9236" y="6909"/>
                    <a:pt x="9252" y="6905"/>
                  </a:cubicBezTo>
                  <a:lnTo>
                    <a:pt x="9252" y="6905"/>
                  </a:lnTo>
                  <a:cubicBezTo>
                    <a:pt x="9245" y="6907"/>
                    <a:pt x="9237" y="6907"/>
                    <a:pt x="9229" y="6907"/>
                  </a:cubicBezTo>
                  <a:cubicBezTo>
                    <a:pt x="9219" y="6907"/>
                    <a:pt x="9208" y="6906"/>
                    <a:pt x="9197" y="6905"/>
                  </a:cubicBezTo>
                  <a:close/>
                  <a:moveTo>
                    <a:pt x="10230" y="6905"/>
                  </a:moveTo>
                  <a:lnTo>
                    <a:pt x="10230" y="6905"/>
                  </a:lnTo>
                  <a:cubicBezTo>
                    <a:pt x="10244" y="6908"/>
                    <a:pt x="10257" y="6911"/>
                    <a:pt x="10270" y="6913"/>
                  </a:cubicBezTo>
                  <a:lnTo>
                    <a:pt x="10270" y="6913"/>
                  </a:lnTo>
                  <a:cubicBezTo>
                    <a:pt x="10260" y="6910"/>
                    <a:pt x="10260" y="6905"/>
                    <a:pt x="10230" y="6905"/>
                  </a:cubicBezTo>
                  <a:close/>
                  <a:moveTo>
                    <a:pt x="14433" y="6905"/>
                  </a:moveTo>
                  <a:cubicBezTo>
                    <a:pt x="14447" y="6908"/>
                    <a:pt x="14460" y="6911"/>
                    <a:pt x="14473" y="6913"/>
                  </a:cubicBezTo>
                  <a:lnTo>
                    <a:pt x="14473" y="6913"/>
                  </a:lnTo>
                  <a:cubicBezTo>
                    <a:pt x="14463" y="6910"/>
                    <a:pt x="14462" y="6905"/>
                    <a:pt x="14433" y="6905"/>
                  </a:cubicBezTo>
                  <a:close/>
                  <a:moveTo>
                    <a:pt x="11279" y="6905"/>
                  </a:moveTo>
                  <a:cubicBezTo>
                    <a:pt x="11294" y="6908"/>
                    <a:pt x="11309" y="6912"/>
                    <a:pt x="11323" y="6914"/>
                  </a:cubicBezTo>
                  <a:lnTo>
                    <a:pt x="11323" y="6914"/>
                  </a:lnTo>
                  <a:cubicBezTo>
                    <a:pt x="11313" y="6911"/>
                    <a:pt x="11318" y="6905"/>
                    <a:pt x="11279" y="6905"/>
                  </a:cubicBezTo>
                  <a:close/>
                  <a:moveTo>
                    <a:pt x="15482" y="6905"/>
                  </a:moveTo>
                  <a:cubicBezTo>
                    <a:pt x="15497" y="6908"/>
                    <a:pt x="15512" y="6912"/>
                    <a:pt x="15526" y="6914"/>
                  </a:cubicBezTo>
                  <a:lnTo>
                    <a:pt x="15526" y="6914"/>
                  </a:lnTo>
                  <a:cubicBezTo>
                    <a:pt x="15516" y="6911"/>
                    <a:pt x="15521" y="6905"/>
                    <a:pt x="15482" y="6905"/>
                  </a:cubicBezTo>
                  <a:close/>
                  <a:moveTo>
                    <a:pt x="11323" y="6914"/>
                  </a:moveTo>
                  <a:lnTo>
                    <a:pt x="11323" y="6914"/>
                  </a:lnTo>
                  <a:cubicBezTo>
                    <a:pt x="11323" y="6914"/>
                    <a:pt x="11323" y="6914"/>
                    <a:pt x="11323" y="6914"/>
                  </a:cubicBezTo>
                  <a:lnTo>
                    <a:pt x="11323" y="6914"/>
                  </a:lnTo>
                  <a:cubicBezTo>
                    <a:pt x="11323" y="6914"/>
                    <a:pt x="11323" y="6914"/>
                    <a:pt x="11323" y="6914"/>
                  </a:cubicBezTo>
                  <a:close/>
                  <a:moveTo>
                    <a:pt x="12182" y="6881"/>
                  </a:moveTo>
                  <a:cubicBezTo>
                    <a:pt x="12174" y="6884"/>
                    <a:pt x="12165" y="6889"/>
                    <a:pt x="12157" y="6893"/>
                  </a:cubicBezTo>
                  <a:cubicBezTo>
                    <a:pt x="12179" y="6893"/>
                    <a:pt x="12214" y="6897"/>
                    <a:pt x="12247" y="6901"/>
                  </a:cubicBezTo>
                  <a:lnTo>
                    <a:pt x="12247" y="6901"/>
                  </a:lnTo>
                  <a:cubicBezTo>
                    <a:pt x="12244" y="6902"/>
                    <a:pt x="12242" y="6903"/>
                    <a:pt x="12240" y="6905"/>
                  </a:cubicBezTo>
                  <a:cubicBezTo>
                    <a:pt x="12243" y="6903"/>
                    <a:pt x="12245" y="6902"/>
                    <a:pt x="12248" y="6901"/>
                  </a:cubicBezTo>
                  <a:lnTo>
                    <a:pt x="12248" y="6901"/>
                  </a:lnTo>
                  <a:cubicBezTo>
                    <a:pt x="12253" y="6901"/>
                    <a:pt x="12258" y="6902"/>
                    <a:pt x="12262" y="6902"/>
                  </a:cubicBezTo>
                  <a:lnTo>
                    <a:pt x="12262" y="6902"/>
                  </a:lnTo>
                  <a:cubicBezTo>
                    <a:pt x="12263" y="6901"/>
                    <a:pt x="12259" y="6900"/>
                    <a:pt x="12254" y="6900"/>
                  </a:cubicBezTo>
                  <a:cubicBezTo>
                    <a:pt x="12253" y="6900"/>
                    <a:pt x="12252" y="6900"/>
                    <a:pt x="12251" y="6900"/>
                  </a:cubicBezTo>
                  <a:lnTo>
                    <a:pt x="12251" y="6900"/>
                  </a:lnTo>
                  <a:cubicBezTo>
                    <a:pt x="12258" y="6898"/>
                    <a:pt x="12265" y="6897"/>
                    <a:pt x="12273" y="6897"/>
                  </a:cubicBezTo>
                  <a:cubicBezTo>
                    <a:pt x="12302" y="6897"/>
                    <a:pt x="12339" y="6909"/>
                    <a:pt x="12371" y="6914"/>
                  </a:cubicBezTo>
                  <a:lnTo>
                    <a:pt x="12371" y="6914"/>
                  </a:lnTo>
                  <a:cubicBezTo>
                    <a:pt x="12361" y="6911"/>
                    <a:pt x="12370" y="6905"/>
                    <a:pt x="12336" y="6905"/>
                  </a:cubicBezTo>
                  <a:cubicBezTo>
                    <a:pt x="12359" y="6905"/>
                    <a:pt x="12383" y="6905"/>
                    <a:pt x="12407" y="6893"/>
                  </a:cubicBezTo>
                  <a:cubicBezTo>
                    <a:pt x="12371" y="6893"/>
                    <a:pt x="12336" y="6893"/>
                    <a:pt x="12300" y="6881"/>
                  </a:cubicBezTo>
                  <a:lnTo>
                    <a:pt x="12312" y="6881"/>
                  </a:lnTo>
                  <a:cubicBezTo>
                    <a:pt x="12221" y="6881"/>
                    <a:pt x="12185" y="6881"/>
                    <a:pt x="12182" y="6881"/>
                  </a:cubicBezTo>
                  <a:close/>
                  <a:moveTo>
                    <a:pt x="10270" y="6913"/>
                  </a:moveTo>
                  <a:cubicBezTo>
                    <a:pt x="10275" y="6915"/>
                    <a:pt x="10283" y="6917"/>
                    <a:pt x="10300" y="6917"/>
                  </a:cubicBezTo>
                  <a:cubicBezTo>
                    <a:pt x="10291" y="6917"/>
                    <a:pt x="10281" y="6915"/>
                    <a:pt x="10270" y="6913"/>
                  </a:cubicBezTo>
                  <a:close/>
                  <a:moveTo>
                    <a:pt x="11323" y="6914"/>
                  </a:moveTo>
                  <a:cubicBezTo>
                    <a:pt x="11327" y="6916"/>
                    <a:pt x="11334" y="6917"/>
                    <a:pt x="11347" y="6917"/>
                  </a:cubicBezTo>
                  <a:cubicBezTo>
                    <a:pt x="11340" y="6917"/>
                    <a:pt x="11331" y="6916"/>
                    <a:pt x="11323" y="6914"/>
                  </a:cubicBezTo>
                  <a:close/>
                  <a:moveTo>
                    <a:pt x="12371" y="6914"/>
                  </a:moveTo>
                  <a:cubicBezTo>
                    <a:pt x="12375" y="6916"/>
                    <a:pt x="12382" y="6917"/>
                    <a:pt x="12395" y="6917"/>
                  </a:cubicBezTo>
                  <a:cubicBezTo>
                    <a:pt x="12388" y="6917"/>
                    <a:pt x="12380" y="6916"/>
                    <a:pt x="12371" y="6914"/>
                  </a:cubicBezTo>
                  <a:close/>
                  <a:moveTo>
                    <a:pt x="14473" y="6913"/>
                  </a:moveTo>
                  <a:cubicBezTo>
                    <a:pt x="14478" y="6915"/>
                    <a:pt x="14486" y="6917"/>
                    <a:pt x="14503" y="6917"/>
                  </a:cubicBezTo>
                  <a:cubicBezTo>
                    <a:pt x="14493" y="6917"/>
                    <a:pt x="14483" y="6915"/>
                    <a:pt x="14473" y="6913"/>
                  </a:cubicBezTo>
                  <a:close/>
                  <a:moveTo>
                    <a:pt x="15526" y="6914"/>
                  </a:moveTo>
                  <a:cubicBezTo>
                    <a:pt x="15530" y="6916"/>
                    <a:pt x="15537" y="6917"/>
                    <a:pt x="15550" y="6917"/>
                  </a:cubicBezTo>
                  <a:cubicBezTo>
                    <a:pt x="15543" y="6917"/>
                    <a:pt x="15534" y="6916"/>
                    <a:pt x="15526" y="6914"/>
                  </a:cubicBezTo>
                  <a:close/>
                  <a:moveTo>
                    <a:pt x="21051" y="6929"/>
                  </a:moveTo>
                  <a:cubicBezTo>
                    <a:pt x="21049" y="6929"/>
                    <a:pt x="21047" y="6930"/>
                    <a:pt x="21045" y="6931"/>
                  </a:cubicBezTo>
                  <a:lnTo>
                    <a:pt x="21045" y="6931"/>
                  </a:lnTo>
                  <a:cubicBezTo>
                    <a:pt x="21047" y="6931"/>
                    <a:pt x="21049" y="6930"/>
                    <a:pt x="21051" y="6929"/>
                  </a:cubicBezTo>
                  <a:close/>
                  <a:moveTo>
                    <a:pt x="21017" y="7444"/>
                  </a:moveTo>
                  <a:cubicBezTo>
                    <a:pt x="21018" y="7444"/>
                    <a:pt x="21021" y="7447"/>
                    <a:pt x="21027" y="7452"/>
                  </a:cubicBezTo>
                  <a:lnTo>
                    <a:pt x="21015" y="7452"/>
                  </a:lnTo>
                  <a:cubicBezTo>
                    <a:pt x="21015" y="7447"/>
                    <a:pt x="21015" y="7444"/>
                    <a:pt x="21017" y="7444"/>
                  </a:cubicBezTo>
                  <a:close/>
                  <a:moveTo>
                    <a:pt x="21043" y="7536"/>
                  </a:moveTo>
                  <a:cubicBezTo>
                    <a:pt x="21048" y="7544"/>
                    <a:pt x="21055" y="7552"/>
                    <a:pt x="21063" y="7560"/>
                  </a:cubicBezTo>
                  <a:cubicBezTo>
                    <a:pt x="21063" y="7551"/>
                    <a:pt x="21054" y="7542"/>
                    <a:pt x="21043" y="7536"/>
                  </a:cubicBezTo>
                  <a:close/>
                  <a:moveTo>
                    <a:pt x="20779" y="7598"/>
                  </a:moveTo>
                  <a:cubicBezTo>
                    <a:pt x="20777" y="7598"/>
                    <a:pt x="20779" y="7602"/>
                    <a:pt x="20797" y="7609"/>
                  </a:cubicBezTo>
                  <a:lnTo>
                    <a:pt x="20797" y="7609"/>
                  </a:lnTo>
                  <a:cubicBezTo>
                    <a:pt x="20791" y="7602"/>
                    <a:pt x="20782" y="7598"/>
                    <a:pt x="20779" y="7598"/>
                  </a:cubicBezTo>
                  <a:close/>
                  <a:moveTo>
                    <a:pt x="20693" y="7763"/>
                  </a:moveTo>
                  <a:cubicBezTo>
                    <a:pt x="20686" y="7767"/>
                    <a:pt x="20682" y="7776"/>
                    <a:pt x="20682" y="7798"/>
                  </a:cubicBezTo>
                  <a:cubicBezTo>
                    <a:pt x="20686" y="7786"/>
                    <a:pt x="20690" y="7774"/>
                    <a:pt x="20693" y="7763"/>
                  </a:cubicBezTo>
                  <a:close/>
                  <a:moveTo>
                    <a:pt x="4423" y="8268"/>
                  </a:moveTo>
                  <a:cubicBezTo>
                    <a:pt x="4422" y="8273"/>
                    <a:pt x="4422" y="8278"/>
                    <a:pt x="4422" y="8282"/>
                  </a:cubicBezTo>
                  <a:lnTo>
                    <a:pt x="4422" y="8282"/>
                  </a:lnTo>
                  <a:lnTo>
                    <a:pt x="4430" y="8274"/>
                  </a:lnTo>
                  <a:cubicBezTo>
                    <a:pt x="4428" y="8272"/>
                    <a:pt x="4425" y="8270"/>
                    <a:pt x="4423" y="8268"/>
                  </a:cubicBezTo>
                  <a:close/>
                  <a:moveTo>
                    <a:pt x="4097" y="8453"/>
                  </a:moveTo>
                  <a:cubicBezTo>
                    <a:pt x="4099" y="8453"/>
                    <a:pt x="4101" y="8454"/>
                    <a:pt x="4102" y="8455"/>
                  </a:cubicBezTo>
                  <a:lnTo>
                    <a:pt x="4102" y="8455"/>
                  </a:lnTo>
                  <a:cubicBezTo>
                    <a:pt x="4101" y="8454"/>
                    <a:pt x="4099" y="8453"/>
                    <a:pt x="4097" y="8453"/>
                  </a:cubicBezTo>
                  <a:close/>
                  <a:moveTo>
                    <a:pt x="4171" y="8471"/>
                  </a:moveTo>
                  <a:cubicBezTo>
                    <a:pt x="4167" y="8471"/>
                    <a:pt x="4169" y="8476"/>
                    <a:pt x="4190" y="8488"/>
                  </a:cubicBezTo>
                  <a:lnTo>
                    <a:pt x="4190" y="8488"/>
                  </a:lnTo>
                  <a:cubicBezTo>
                    <a:pt x="4186" y="8477"/>
                    <a:pt x="4175" y="8471"/>
                    <a:pt x="4171" y="8471"/>
                  </a:cubicBezTo>
                  <a:close/>
                  <a:moveTo>
                    <a:pt x="4084" y="8691"/>
                  </a:moveTo>
                  <a:cubicBezTo>
                    <a:pt x="4077" y="8693"/>
                    <a:pt x="4073" y="8705"/>
                    <a:pt x="4073" y="8738"/>
                  </a:cubicBezTo>
                  <a:cubicBezTo>
                    <a:pt x="4077" y="8721"/>
                    <a:pt x="4081" y="8706"/>
                    <a:pt x="4084" y="8691"/>
                  </a:cubicBezTo>
                  <a:close/>
                  <a:moveTo>
                    <a:pt x="4080" y="8846"/>
                  </a:moveTo>
                  <a:lnTo>
                    <a:pt x="4080" y="8846"/>
                  </a:lnTo>
                  <a:cubicBezTo>
                    <a:pt x="4076" y="8853"/>
                    <a:pt x="4073" y="8863"/>
                    <a:pt x="4073" y="8877"/>
                  </a:cubicBezTo>
                  <a:lnTo>
                    <a:pt x="4073" y="8877"/>
                  </a:lnTo>
                  <a:cubicBezTo>
                    <a:pt x="4074" y="8874"/>
                    <a:pt x="4075" y="8871"/>
                    <a:pt x="4076" y="8869"/>
                  </a:cubicBezTo>
                  <a:lnTo>
                    <a:pt x="4076" y="8869"/>
                  </a:lnTo>
                  <a:cubicBezTo>
                    <a:pt x="4078" y="8861"/>
                    <a:pt x="4080" y="8853"/>
                    <a:pt x="4080" y="8846"/>
                  </a:cubicBezTo>
                  <a:close/>
                  <a:moveTo>
                    <a:pt x="20682" y="8976"/>
                  </a:moveTo>
                  <a:cubicBezTo>
                    <a:pt x="20682" y="8988"/>
                    <a:pt x="20686" y="8992"/>
                    <a:pt x="20691" y="8992"/>
                  </a:cubicBezTo>
                  <a:lnTo>
                    <a:pt x="20691" y="8992"/>
                  </a:lnTo>
                  <a:cubicBezTo>
                    <a:pt x="20687" y="8982"/>
                    <a:pt x="20684" y="8976"/>
                    <a:pt x="20682" y="8976"/>
                  </a:cubicBezTo>
                  <a:close/>
                  <a:moveTo>
                    <a:pt x="17955" y="9179"/>
                  </a:moveTo>
                  <a:cubicBezTo>
                    <a:pt x="17955" y="9183"/>
                    <a:pt x="17957" y="9187"/>
                    <a:pt x="17960" y="9191"/>
                  </a:cubicBezTo>
                  <a:lnTo>
                    <a:pt x="17960" y="9191"/>
                  </a:lnTo>
                  <a:cubicBezTo>
                    <a:pt x="17959" y="9187"/>
                    <a:pt x="17957" y="9183"/>
                    <a:pt x="17955" y="9179"/>
                  </a:cubicBezTo>
                  <a:close/>
                  <a:moveTo>
                    <a:pt x="20994" y="9179"/>
                  </a:moveTo>
                  <a:cubicBezTo>
                    <a:pt x="20999" y="9179"/>
                    <a:pt x="21020" y="9246"/>
                    <a:pt x="21012" y="9246"/>
                  </a:cubicBezTo>
                  <a:cubicBezTo>
                    <a:pt x="21010" y="9246"/>
                    <a:pt x="21007" y="9244"/>
                    <a:pt x="21003" y="9238"/>
                  </a:cubicBezTo>
                  <a:cubicBezTo>
                    <a:pt x="20993" y="9194"/>
                    <a:pt x="20992" y="9179"/>
                    <a:pt x="20994" y="9179"/>
                  </a:cubicBezTo>
                  <a:close/>
                  <a:moveTo>
                    <a:pt x="20765" y="10000"/>
                  </a:moveTo>
                  <a:cubicBezTo>
                    <a:pt x="20761" y="10004"/>
                    <a:pt x="20759" y="10006"/>
                    <a:pt x="20757" y="10006"/>
                  </a:cubicBezTo>
                  <a:cubicBezTo>
                    <a:pt x="20755" y="10006"/>
                    <a:pt x="20757" y="10000"/>
                    <a:pt x="20765" y="10000"/>
                  </a:cubicBezTo>
                  <a:close/>
                  <a:moveTo>
                    <a:pt x="20730" y="10000"/>
                  </a:moveTo>
                  <a:cubicBezTo>
                    <a:pt x="20730" y="10012"/>
                    <a:pt x="20718" y="10024"/>
                    <a:pt x="20706" y="10024"/>
                  </a:cubicBezTo>
                  <a:cubicBezTo>
                    <a:pt x="20694" y="10012"/>
                    <a:pt x="20706" y="10012"/>
                    <a:pt x="20730" y="10000"/>
                  </a:cubicBezTo>
                  <a:close/>
                  <a:moveTo>
                    <a:pt x="4395" y="10048"/>
                  </a:moveTo>
                  <a:cubicBezTo>
                    <a:pt x="4392" y="10052"/>
                    <a:pt x="4391" y="10056"/>
                    <a:pt x="4394" y="10060"/>
                  </a:cubicBezTo>
                  <a:cubicBezTo>
                    <a:pt x="4395" y="10056"/>
                    <a:pt x="4395" y="10052"/>
                    <a:pt x="4395" y="10048"/>
                  </a:cubicBezTo>
                  <a:close/>
                  <a:moveTo>
                    <a:pt x="21063" y="10131"/>
                  </a:moveTo>
                  <a:cubicBezTo>
                    <a:pt x="21069" y="10137"/>
                    <a:pt x="21069" y="10140"/>
                    <a:pt x="21067" y="10140"/>
                  </a:cubicBezTo>
                  <a:cubicBezTo>
                    <a:pt x="21066" y="10140"/>
                    <a:pt x="21063" y="10137"/>
                    <a:pt x="21063" y="10131"/>
                  </a:cubicBezTo>
                  <a:close/>
                  <a:moveTo>
                    <a:pt x="21096" y="10152"/>
                  </a:moveTo>
                  <a:cubicBezTo>
                    <a:pt x="21102" y="10152"/>
                    <a:pt x="21100" y="10159"/>
                    <a:pt x="21075" y="10179"/>
                  </a:cubicBezTo>
                  <a:cubicBezTo>
                    <a:pt x="21068" y="10165"/>
                    <a:pt x="21089" y="10152"/>
                    <a:pt x="21096" y="10152"/>
                  </a:cubicBezTo>
                  <a:close/>
                  <a:moveTo>
                    <a:pt x="21120" y="10209"/>
                  </a:moveTo>
                  <a:cubicBezTo>
                    <a:pt x="21117" y="10209"/>
                    <a:pt x="21115" y="10215"/>
                    <a:pt x="21122" y="10215"/>
                  </a:cubicBezTo>
                  <a:cubicBezTo>
                    <a:pt x="21122" y="10211"/>
                    <a:pt x="21121" y="10209"/>
                    <a:pt x="21120" y="10209"/>
                  </a:cubicBezTo>
                  <a:close/>
                  <a:moveTo>
                    <a:pt x="21113" y="10198"/>
                  </a:moveTo>
                  <a:cubicBezTo>
                    <a:pt x="21120" y="10198"/>
                    <a:pt x="21122" y="10204"/>
                    <a:pt x="21122" y="10215"/>
                  </a:cubicBezTo>
                  <a:cubicBezTo>
                    <a:pt x="21106" y="10223"/>
                    <a:pt x="21089" y="10232"/>
                    <a:pt x="21085" y="10232"/>
                  </a:cubicBezTo>
                  <a:cubicBezTo>
                    <a:pt x="21083" y="10232"/>
                    <a:pt x="21083" y="10230"/>
                    <a:pt x="21087" y="10227"/>
                  </a:cubicBezTo>
                  <a:lnTo>
                    <a:pt x="21063" y="10227"/>
                  </a:lnTo>
                  <a:cubicBezTo>
                    <a:pt x="21089" y="10207"/>
                    <a:pt x="21105" y="10198"/>
                    <a:pt x="21113" y="10198"/>
                  </a:cubicBezTo>
                  <a:close/>
                  <a:moveTo>
                    <a:pt x="20569" y="10226"/>
                  </a:moveTo>
                  <a:cubicBezTo>
                    <a:pt x="20567" y="10226"/>
                    <a:pt x="20565" y="10226"/>
                    <a:pt x="20563" y="10227"/>
                  </a:cubicBezTo>
                  <a:cubicBezTo>
                    <a:pt x="20554" y="10244"/>
                    <a:pt x="20558" y="10261"/>
                    <a:pt x="20570" y="10274"/>
                  </a:cubicBezTo>
                  <a:lnTo>
                    <a:pt x="20570" y="10274"/>
                  </a:lnTo>
                  <a:cubicBezTo>
                    <a:pt x="20584" y="10248"/>
                    <a:pt x="20588" y="10226"/>
                    <a:pt x="20569" y="10226"/>
                  </a:cubicBezTo>
                  <a:close/>
                  <a:moveTo>
                    <a:pt x="21101" y="10317"/>
                  </a:moveTo>
                  <a:cubicBezTo>
                    <a:pt x="21103" y="10317"/>
                    <a:pt x="21103" y="10318"/>
                    <a:pt x="21099" y="10322"/>
                  </a:cubicBezTo>
                  <a:cubicBezTo>
                    <a:pt x="21091" y="10322"/>
                    <a:pt x="21099" y="10317"/>
                    <a:pt x="21101" y="10317"/>
                  </a:cubicBezTo>
                  <a:close/>
                  <a:moveTo>
                    <a:pt x="21119" y="10322"/>
                  </a:moveTo>
                  <a:cubicBezTo>
                    <a:pt x="21124" y="10322"/>
                    <a:pt x="21109" y="10340"/>
                    <a:pt x="21102" y="10340"/>
                  </a:cubicBezTo>
                  <a:cubicBezTo>
                    <a:pt x="21100" y="10340"/>
                    <a:pt x="21099" y="10338"/>
                    <a:pt x="21099" y="10334"/>
                  </a:cubicBezTo>
                  <a:cubicBezTo>
                    <a:pt x="21110" y="10325"/>
                    <a:pt x="21116" y="10322"/>
                    <a:pt x="21119" y="10322"/>
                  </a:cubicBezTo>
                  <a:close/>
                  <a:moveTo>
                    <a:pt x="4656" y="10334"/>
                  </a:moveTo>
                  <a:lnTo>
                    <a:pt x="4656" y="10334"/>
                  </a:lnTo>
                  <a:cubicBezTo>
                    <a:pt x="4661" y="10341"/>
                    <a:pt x="4664" y="10344"/>
                    <a:pt x="4667" y="10345"/>
                  </a:cubicBezTo>
                  <a:lnTo>
                    <a:pt x="4667" y="10345"/>
                  </a:lnTo>
                  <a:cubicBezTo>
                    <a:pt x="4663" y="10341"/>
                    <a:pt x="4660" y="10337"/>
                    <a:pt x="4656" y="10334"/>
                  </a:cubicBezTo>
                  <a:close/>
                  <a:moveTo>
                    <a:pt x="20515" y="10353"/>
                  </a:moveTo>
                  <a:lnTo>
                    <a:pt x="20515" y="10353"/>
                  </a:lnTo>
                  <a:cubicBezTo>
                    <a:pt x="20512" y="10354"/>
                    <a:pt x="20508" y="10355"/>
                    <a:pt x="20503" y="10358"/>
                  </a:cubicBezTo>
                  <a:cubicBezTo>
                    <a:pt x="20501" y="10363"/>
                    <a:pt x="20500" y="10365"/>
                    <a:pt x="20501" y="10365"/>
                  </a:cubicBezTo>
                  <a:cubicBezTo>
                    <a:pt x="20503" y="10365"/>
                    <a:pt x="20508" y="10361"/>
                    <a:pt x="20515" y="10353"/>
                  </a:cubicBezTo>
                  <a:close/>
                  <a:moveTo>
                    <a:pt x="21468" y="10370"/>
                  </a:moveTo>
                  <a:lnTo>
                    <a:pt x="21468" y="10370"/>
                  </a:lnTo>
                  <a:cubicBezTo>
                    <a:pt x="21466" y="10371"/>
                    <a:pt x="21465" y="10372"/>
                    <a:pt x="21463" y="10374"/>
                  </a:cubicBezTo>
                  <a:lnTo>
                    <a:pt x="21463" y="10374"/>
                  </a:lnTo>
                  <a:cubicBezTo>
                    <a:pt x="21466" y="10373"/>
                    <a:pt x="21468" y="10372"/>
                    <a:pt x="21468" y="10370"/>
                  </a:cubicBezTo>
                  <a:close/>
                  <a:moveTo>
                    <a:pt x="21158" y="10500"/>
                  </a:moveTo>
                  <a:cubicBezTo>
                    <a:pt x="21158" y="10508"/>
                    <a:pt x="21154" y="10511"/>
                    <a:pt x="21150" y="10511"/>
                  </a:cubicBezTo>
                  <a:cubicBezTo>
                    <a:pt x="21142" y="10511"/>
                    <a:pt x="21134" y="10500"/>
                    <a:pt x="21158" y="10500"/>
                  </a:cubicBezTo>
                  <a:close/>
                  <a:moveTo>
                    <a:pt x="21611" y="10524"/>
                  </a:moveTo>
                  <a:cubicBezTo>
                    <a:pt x="21598" y="10529"/>
                    <a:pt x="21594" y="10530"/>
                    <a:pt x="21593" y="10531"/>
                  </a:cubicBezTo>
                  <a:lnTo>
                    <a:pt x="21593" y="10531"/>
                  </a:lnTo>
                  <a:cubicBezTo>
                    <a:pt x="21599" y="10529"/>
                    <a:pt x="21605" y="10526"/>
                    <a:pt x="21611" y="10524"/>
                  </a:cubicBezTo>
                  <a:close/>
                  <a:moveTo>
                    <a:pt x="21135" y="10507"/>
                  </a:moveTo>
                  <a:cubicBezTo>
                    <a:pt x="21139" y="10507"/>
                    <a:pt x="21143" y="10509"/>
                    <a:pt x="21146" y="10512"/>
                  </a:cubicBezTo>
                  <a:cubicBezTo>
                    <a:pt x="21146" y="10524"/>
                    <a:pt x="21134" y="10524"/>
                    <a:pt x="21146" y="10524"/>
                  </a:cubicBezTo>
                  <a:cubicBezTo>
                    <a:pt x="21150" y="10536"/>
                    <a:pt x="21138" y="10540"/>
                    <a:pt x="21123" y="10540"/>
                  </a:cubicBezTo>
                  <a:cubicBezTo>
                    <a:pt x="21089" y="10540"/>
                    <a:pt x="21038" y="10521"/>
                    <a:pt x="21087" y="10512"/>
                  </a:cubicBezTo>
                  <a:lnTo>
                    <a:pt x="21087" y="10512"/>
                  </a:lnTo>
                  <a:cubicBezTo>
                    <a:pt x="21089" y="10518"/>
                    <a:pt x="21093" y="10519"/>
                    <a:pt x="21097" y="10519"/>
                  </a:cubicBezTo>
                  <a:cubicBezTo>
                    <a:pt x="21100" y="10519"/>
                    <a:pt x="21104" y="10518"/>
                    <a:pt x="21107" y="10516"/>
                  </a:cubicBezTo>
                  <a:lnTo>
                    <a:pt x="21107" y="10516"/>
                  </a:lnTo>
                  <a:cubicBezTo>
                    <a:pt x="21105" y="10518"/>
                    <a:pt x="21102" y="10521"/>
                    <a:pt x="21099" y="10524"/>
                  </a:cubicBezTo>
                  <a:cubicBezTo>
                    <a:pt x="21115" y="10516"/>
                    <a:pt x="21126" y="10507"/>
                    <a:pt x="21135" y="10507"/>
                  </a:cubicBezTo>
                  <a:close/>
                  <a:moveTo>
                    <a:pt x="21238" y="10552"/>
                  </a:moveTo>
                  <a:cubicBezTo>
                    <a:pt x="21243" y="10552"/>
                    <a:pt x="21227" y="10563"/>
                    <a:pt x="21220" y="10563"/>
                  </a:cubicBezTo>
                  <a:cubicBezTo>
                    <a:pt x="21219" y="10563"/>
                    <a:pt x="21218" y="10562"/>
                    <a:pt x="21218" y="10560"/>
                  </a:cubicBezTo>
                  <a:cubicBezTo>
                    <a:pt x="21230" y="10554"/>
                    <a:pt x="21236" y="10552"/>
                    <a:pt x="21238" y="10552"/>
                  </a:cubicBezTo>
                  <a:close/>
                  <a:moveTo>
                    <a:pt x="20360" y="10584"/>
                  </a:moveTo>
                  <a:cubicBezTo>
                    <a:pt x="20361" y="10585"/>
                    <a:pt x="20362" y="10585"/>
                    <a:pt x="20363" y="10586"/>
                  </a:cubicBezTo>
                  <a:lnTo>
                    <a:pt x="20363" y="10586"/>
                  </a:lnTo>
                  <a:cubicBezTo>
                    <a:pt x="20361" y="10585"/>
                    <a:pt x="20360" y="10584"/>
                    <a:pt x="20360" y="10584"/>
                  </a:cubicBezTo>
                  <a:close/>
                  <a:moveTo>
                    <a:pt x="20468" y="10608"/>
                  </a:moveTo>
                  <a:lnTo>
                    <a:pt x="20468" y="10608"/>
                  </a:lnTo>
                  <a:cubicBezTo>
                    <a:pt x="20472" y="10616"/>
                    <a:pt x="20474" y="10620"/>
                    <a:pt x="20476" y="10620"/>
                  </a:cubicBezTo>
                  <a:cubicBezTo>
                    <a:pt x="20477" y="10620"/>
                    <a:pt x="20477" y="10617"/>
                    <a:pt x="20477" y="10612"/>
                  </a:cubicBezTo>
                  <a:lnTo>
                    <a:pt x="20477" y="10612"/>
                  </a:lnTo>
                  <a:cubicBezTo>
                    <a:pt x="20474" y="10610"/>
                    <a:pt x="20471" y="10609"/>
                    <a:pt x="20468" y="10608"/>
                  </a:cubicBezTo>
                  <a:close/>
                  <a:moveTo>
                    <a:pt x="21153" y="10625"/>
                  </a:moveTo>
                  <a:cubicBezTo>
                    <a:pt x="21140" y="10634"/>
                    <a:pt x="21138" y="10641"/>
                    <a:pt x="21135" y="10649"/>
                  </a:cubicBezTo>
                  <a:lnTo>
                    <a:pt x="21135" y="10649"/>
                  </a:lnTo>
                  <a:cubicBezTo>
                    <a:pt x="21142" y="10641"/>
                    <a:pt x="21148" y="10632"/>
                    <a:pt x="21153" y="10625"/>
                  </a:cubicBezTo>
                  <a:close/>
                  <a:moveTo>
                    <a:pt x="21194" y="10608"/>
                  </a:moveTo>
                  <a:cubicBezTo>
                    <a:pt x="21182" y="10631"/>
                    <a:pt x="21158" y="10643"/>
                    <a:pt x="21146" y="10667"/>
                  </a:cubicBezTo>
                  <a:lnTo>
                    <a:pt x="21122" y="10667"/>
                  </a:lnTo>
                  <a:cubicBezTo>
                    <a:pt x="21129" y="10660"/>
                    <a:pt x="21132" y="10654"/>
                    <a:pt x="21135" y="10649"/>
                  </a:cubicBezTo>
                  <a:lnTo>
                    <a:pt x="21135" y="10649"/>
                  </a:lnTo>
                  <a:cubicBezTo>
                    <a:pt x="21128" y="10656"/>
                    <a:pt x="21120" y="10662"/>
                    <a:pt x="21112" y="10662"/>
                  </a:cubicBezTo>
                  <a:cubicBezTo>
                    <a:pt x="21108" y="10662"/>
                    <a:pt x="21103" y="10660"/>
                    <a:pt x="21099" y="10655"/>
                  </a:cubicBezTo>
                  <a:cubicBezTo>
                    <a:pt x="21111" y="10631"/>
                    <a:pt x="21134" y="10620"/>
                    <a:pt x="21158" y="10620"/>
                  </a:cubicBezTo>
                  <a:cubicBezTo>
                    <a:pt x="21157" y="10621"/>
                    <a:pt x="21155" y="10623"/>
                    <a:pt x="21153" y="10625"/>
                  </a:cubicBezTo>
                  <a:lnTo>
                    <a:pt x="21153" y="10625"/>
                  </a:lnTo>
                  <a:cubicBezTo>
                    <a:pt x="21162" y="10620"/>
                    <a:pt x="21174" y="10614"/>
                    <a:pt x="21194" y="10608"/>
                  </a:cubicBezTo>
                  <a:close/>
                  <a:moveTo>
                    <a:pt x="5017" y="10625"/>
                  </a:moveTo>
                  <a:cubicBezTo>
                    <a:pt x="5019" y="10625"/>
                    <a:pt x="5022" y="10629"/>
                    <a:pt x="5025" y="10643"/>
                  </a:cubicBezTo>
                  <a:cubicBezTo>
                    <a:pt x="5025" y="10651"/>
                    <a:pt x="5016" y="10667"/>
                    <a:pt x="5006" y="10667"/>
                  </a:cubicBezTo>
                  <a:cubicBezTo>
                    <a:pt x="5000" y="10667"/>
                    <a:pt x="4994" y="10661"/>
                    <a:pt x="4989" y="10643"/>
                  </a:cubicBezTo>
                  <a:lnTo>
                    <a:pt x="4989" y="10643"/>
                  </a:lnTo>
                  <a:cubicBezTo>
                    <a:pt x="4992" y="10644"/>
                    <a:pt x="4994" y="10645"/>
                    <a:pt x="4996" y="10645"/>
                  </a:cubicBezTo>
                  <a:cubicBezTo>
                    <a:pt x="5008" y="10645"/>
                    <a:pt x="5012" y="10625"/>
                    <a:pt x="5017" y="10625"/>
                  </a:cubicBezTo>
                  <a:close/>
                  <a:moveTo>
                    <a:pt x="21480" y="10596"/>
                  </a:moveTo>
                  <a:cubicBezTo>
                    <a:pt x="21432" y="10643"/>
                    <a:pt x="21456" y="10620"/>
                    <a:pt x="21384" y="10667"/>
                  </a:cubicBezTo>
                  <a:cubicBezTo>
                    <a:pt x="21401" y="10647"/>
                    <a:pt x="21406" y="10640"/>
                    <a:pt x="21405" y="10640"/>
                  </a:cubicBezTo>
                  <a:lnTo>
                    <a:pt x="21405" y="10640"/>
                  </a:lnTo>
                  <a:cubicBezTo>
                    <a:pt x="21402" y="10640"/>
                    <a:pt x="21362" y="10680"/>
                    <a:pt x="21342" y="10680"/>
                  </a:cubicBezTo>
                  <a:cubicBezTo>
                    <a:pt x="21340" y="10680"/>
                    <a:pt x="21338" y="10680"/>
                    <a:pt x="21337" y="10679"/>
                  </a:cubicBezTo>
                  <a:cubicBezTo>
                    <a:pt x="21361" y="10667"/>
                    <a:pt x="21384" y="10643"/>
                    <a:pt x="21420" y="10631"/>
                  </a:cubicBezTo>
                  <a:cubicBezTo>
                    <a:pt x="21422" y="10630"/>
                    <a:pt x="21422" y="10629"/>
                    <a:pt x="21422" y="10628"/>
                  </a:cubicBezTo>
                  <a:lnTo>
                    <a:pt x="21422" y="10628"/>
                  </a:lnTo>
                  <a:cubicBezTo>
                    <a:pt x="21433" y="10607"/>
                    <a:pt x="21446" y="10596"/>
                    <a:pt x="21480" y="10596"/>
                  </a:cubicBezTo>
                  <a:close/>
                  <a:moveTo>
                    <a:pt x="21361" y="10679"/>
                  </a:moveTo>
                  <a:cubicBezTo>
                    <a:pt x="21372" y="10679"/>
                    <a:pt x="21372" y="10679"/>
                    <a:pt x="21361" y="10691"/>
                  </a:cubicBezTo>
                  <a:cubicBezTo>
                    <a:pt x="21349" y="10691"/>
                    <a:pt x="21361" y="10691"/>
                    <a:pt x="21361" y="10679"/>
                  </a:cubicBezTo>
                  <a:close/>
                  <a:moveTo>
                    <a:pt x="21694" y="10715"/>
                  </a:moveTo>
                  <a:cubicBezTo>
                    <a:pt x="21690" y="10717"/>
                    <a:pt x="21687" y="10720"/>
                    <a:pt x="21685" y="10722"/>
                  </a:cubicBezTo>
                  <a:lnTo>
                    <a:pt x="21685" y="10722"/>
                  </a:lnTo>
                  <a:cubicBezTo>
                    <a:pt x="21688" y="10720"/>
                    <a:pt x="21691" y="10718"/>
                    <a:pt x="21694" y="10715"/>
                  </a:cubicBezTo>
                  <a:close/>
                  <a:moveTo>
                    <a:pt x="21444" y="10679"/>
                  </a:moveTo>
                  <a:lnTo>
                    <a:pt x="21444" y="10679"/>
                  </a:lnTo>
                  <a:cubicBezTo>
                    <a:pt x="21408" y="10703"/>
                    <a:pt x="21384" y="10727"/>
                    <a:pt x="21349" y="10751"/>
                  </a:cubicBezTo>
                  <a:cubicBezTo>
                    <a:pt x="21363" y="10737"/>
                    <a:pt x="21360" y="10734"/>
                    <a:pt x="21352" y="10734"/>
                  </a:cubicBezTo>
                  <a:cubicBezTo>
                    <a:pt x="21346" y="10734"/>
                    <a:pt x="21336" y="10736"/>
                    <a:pt x="21327" y="10736"/>
                  </a:cubicBezTo>
                  <a:cubicBezTo>
                    <a:pt x="21319" y="10736"/>
                    <a:pt x="21313" y="10734"/>
                    <a:pt x="21313" y="10727"/>
                  </a:cubicBezTo>
                  <a:cubicBezTo>
                    <a:pt x="21361" y="10715"/>
                    <a:pt x="21396" y="10691"/>
                    <a:pt x="21444" y="10679"/>
                  </a:cubicBezTo>
                  <a:close/>
                  <a:moveTo>
                    <a:pt x="21384" y="10751"/>
                  </a:moveTo>
                  <a:cubicBezTo>
                    <a:pt x="21384" y="10751"/>
                    <a:pt x="21384" y="10751"/>
                    <a:pt x="21384" y="10751"/>
                  </a:cubicBezTo>
                  <a:lnTo>
                    <a:pt x="21384" y="10751"/>
                  </a:lnTo>
                  <a:cubicBezTo>
                    <a:pt x="21381" y="10752"/>
                    <a:pt x="21379" y="10753"/>
                    <a:pt x="21376" y="10754"/>
                  </a:cubicBezTo>
                  <a:lnTo>
                    <a:pt x="21376" y="10754"/>
                  </a:lnTo>
                  <a:cubicBezTo>
                    <a:pt x="21377" y="10752"/>
                    <a:pt x="21380" y="10751"/>
                    <a:pt x="21384" y="10751"/>
                  </a:cubicBezTo>
                  <a:close/>
                  <a:moveTo>
                    <a:pt x="21384" y="10751"/>
                  </a:moveTo>
                  <a:cubicBezTo>
                    <a:pt x="21383" y="10752"/>
                    <a:pt x="21381" y="10753"/>
                    <a:pt x="21380" y="10754"/>
                  </a:cubicBezTo>
                  <a:lnTo>
                    <a:pt x="21380" y="10754"/>
                  </a:lnTo>
                  <a:cubicBezTo>
                    <a:pt x="21382" y="10753"/>
                    <a:pt x="21383" y="10752"/>
                    <a:pt x="21384" y="10751"/>
                  </a:cubicBezTo>
                  <a:close/>
                  <a:moveTo>
                    <a:pt x="21384" y="10751"/>
                  </a:moveTo>
                  <a:cubicBezTo>
                    <a:pt x="21384" y="10751"/>
                    <a:pt x="21384" y="10751"/>
                    <a:pt x="21384" y="10751"/>
                  </a:cubicBezTo>
                  <a:lnTo>
                    <a:pt x="21384" y="10751"/>
                  </a:lnTo>
                  <a:cubicBezTo>
                    <a:pt x="21382" y="10752"/>
                    <a:pt x="21380" y="10754"/>
                    <a:pt x="21378" y="10755"/>
                  </a:cubicBezTo>
                  <a:lnTo>
                    <a:pt x="21378" y="10755"/>
                  </a:lnTo>
                  <a:cubicBezTo>
                    <a:pt x="21379" y="10754"/>
                    <a:pt x="21381" y="10752"/>
                    <a:pt x="21384" y="10751"/>
                  </a:cubicBezTo>
                  <a:close/>
                  <a:moveTo>
                    <a:pt x="21378" y="10755"/>
                  </a:moveTo>
                  <a:cubicBezTo>
                    <a:pt x="21378" y="10755"/>
                    <a:pt x="21378" y="10755"/>
                    <a:pt x="21378" y="10756"/>
                  </a:cubicBezTo>
                  <a:lnTo>
                    <a:pt x="21378" y="10756"/>
                  </a:lnTo>
                  <a:cubicBezTo>
                    <a:pt x="21378" y="10756"/>
                    <a:pt x="21377" y="10756"/>
                    <a:pt x="21377" y="10756"/>
                  </a:cubicBezTo>
                  <a:lnTo>
                    <a:pt x="21377" y="10756"/>
                  </a:lnTo>
                  <a:cubicBezTo>
                    <a:pt x="21378" y="10756"/>
                    <a:pt x="21378" y="10755"/>
                    <a:pt x="21378" y="10755"/>
                  </a:cubicBezTo>
                  <a:close/>
                  <a:moveTo>
                    <a:pt x="21376" y="10754"/>
                  </a:moveTo>
                  <a:cubicBezTo>
                    <a:pt x="21375" y="10755"/>
                    <a:pt x="21375" y="10756"/>
                    <a:pt x="21376" y="10756"/>
                  </a:cubicBezTo>
                  <a:cubicBezTo>
                    <a:pt x="21377" y="10756"/>
                    <a:pt x="21377" y="10756"/>
                    <a:pt x="21377" y="10756"/>
                  </a:cubicBezTo>
                  <a:lnTo>
                    <a:pt x="21377" y="10756"/>
                  </a:lnTo>
                  <a:cubicBezTo>
                    <a:pt x="21363" y="10766"/>
                    <a:pt x="21356" y="10769"/>
                    <a:pt x="21354" y="10769"/>
                  </a:cubicBezTo>
                  <a:cubicBezTo>
                    <a:pt x="21350" y="10769"/>
                    <a:pt x="21359" y="10761"/>
                    <a:pt x="21376" y="10754"/>
                  </a:cubicBezTo>
                  <a:close/>
                  <a:moveTo>
                    <a:pt x="20292" y="10772"/>
                  </a:moveTo>
                  <a:cubicBezTo>
                    <a:pt x="20291" y="10772"/>
                    <a:pt x="20290" y="10773"/>
                    <a:pt x="20289" y="10774"/>
                  </a:cubicBezTo>
                  <a:cubicBezTo>
                    <a:pt x="20290" y="10774"/>
                    <a:pt x="20291" y="10773"/>
                    <a:pt x="20292" y="10772"/>
                  </a:cubicBezTo>
                  <a:close/>
                  <a:moveTo>
                    <a:pt x="21334" y="10786"/>
                  </a:moveTo>
                  <a:lnTo>
                    <a:pt x="21334" y="10786"/>
                  </a:lnTo>
                  <a:cubicBezTo>
                    <a:pt x="21328" y="10791"/>
                    <a:pt x="21325" y="10795"/>
                    <a:pt x="21325" y="10798"/>
                  </a:cubicBezTo>
                  <a:cubicBezTo>
                    <a:pt x="21327" y="10796"/>
                    <a:pt x="21331" y="10791"/>
                    <a:pt x="21334" y="10786"/>
                  </a:cubicBezTo>
                  <a:close/>
                  <a:moveTo>
                    <a:pt x="21104" y="10752"/>
                  </a:moveTo>
                  <a:cubicBezTo>
                    <a:pt x="21113" y="10752"/>
                    <a:pt x="21123" y="10755"/>
                    <a:pt x="21134" y="10762"/>
                  </a:cubicBezTo>
                  <a:cubicBezTo>
                    <a:pt x="21121" y="10769"/>
                    <a:pt x="21115" y="10783"/>
                    <a:pt x="21115" y="10801"/>
                  </a:cubicBezTo>
                  <a:lnTo>
                    <a:pt x="21115" y="10801"/>
                  </a:lnTo>
                  <a:cubicBezTo>
                    <a:pt x="21097" y="10788"/>
                    <a:pt x="21058" y="10774"/>
                    <a:pt x="21051" y="10774"/>
                  </a:cubicBezTo>
                  <a:cubicBezTo>
                    <a:pt x="21067" y="10766"/>
                    <a:pt x="21084" y="10752"/>
                    <a:pt x="21104" y="10752"/>
                  </a:cubicBezTo>
                  <a:close/>
                  <a:moveTo>
                    <a:pt x="21377" y="10824"/>
                  </a:moveTo>
                  <a:cubicBezTo>
                    <a:pt x="21371" y="10828"/>
                    <a:pt x="21366" y="10831"/>
                    <a:pt x="21361" y="10834"/>
                  </a:cubicBezTo>
                  <a:cubicBezTo>
                    <a:pt x="21366" y="10831"/>
                    <a:pt x="21371" y="10828"/>
                    <a:pt x="21377" y="10824"/>
                  </a:cubicBezTo>
                  <a:close/>
                  <a:moveTo>
                    <a:pt x="21062" y="10811"/>
                  </a:moveTo>
                  <a:cubicBezTo>
                    <a:pt x="21079" y="10811"/>
                    <a:pt x="21087" y="10822"/>
                    <a:pt x="21111" y="10822"/>
                  </a:cubicBezTo>
                  <a:cubicBezTo>
                    <a:pt x="21113" y="10821"/>
                    <a:pt x="21114" y="10821"/>
                    <a:pt x="21116" y="10820"/>
                  </a:cubicBezTo>
                  <a:lnTo>
                    <a:pt x="21116" y="10820"/>
                  </a:lnTo>
                  <a:cubicBezTo>
                    <a:pt x="21117" y="10829"/>
                    <a:pt x="21120" y="10837"/>
                    <a:pt x="21122" y="10846"/>
                  </a:cubicBezTo>
                  <a:cubicBezTo>
                    <a:pt x="21122" y="10846"/>
                    <a:pt x="21027" y="10846"/>
                    <a:pt x="21027" y="10822"/>
                  </a:cubicBezTo>
                  <a:cubicBezTo>
                    <a:pt x="21043" y="10814"/>
                    <a:pt x="21054" y="10811"/>
                    <a:pt x="21062" y="10811"/>
                  </a:cubicBezTo>
                  <a:close/>
                  <a:moveTo>
                    <a:pt x="21551" y="10727"/>
                  </a:moveTo>
                  <a:lnTo>
                    <a:pt x="21551" y="10727"/>
                  </a:lnTo>
                  <a:cubicBezTo>
                    <a:pt x="21491" y="10762"/>
                    <a:pt x="21420" y="10822"/>
                    <a:pt x="21349" y="10846"/>
                  </a:cubicBezTo>
                  <a:cubicBezTo>
                    <a:pt x="21349" y="10846"/>
                    <a:pt x="21313" y="10798"/>
                    <a:pt x="21325" y="10774"/>
                  </a:cubicBezTo>
                  <a:cubicBezTo>
                    <a:pt x="21334" y="10765"/>
                    <a:pt x="21340" y="10761"/>
                    <a:pt x="21342" y="10761"/>
                  </a:cubicBezTo>
                  <a:cubicBezTo>
                    <a:pt x="21347" y="10761"/>
                    <a:pt x="21341" y="10775"/>
                    <a:pt x="21334" y="10786"/>
                  </a:cubicBezTo>
                  <a:lnTo>
                    <a:pt x="21334" y="10786"/>
                  </a:lnTo>
                  <a:cubicBezTo>
                    <a:pt x="21345" y="10777"/>
                    <a:pt x="21365" y="10765"/>
                    <a:pt x="21377" y="10756"/>
                  </a:cubicBezTo>
                  <a:lnTo>
                    <a:pt x="21377" y="10756"/>
                  </a:lnTo>
                  <a:cubicBezTo>
                    <a:pt x="21375" y="10763"/>
                    <a:pt x="21399" y="10767"/>
                    <a:pt x="21361" y="10786"/>
                  </a:cubicBezTo>
                  <a:cubicBezTo>
                    <a:pt x="21391" y="10794"/>
                    <a:pt x="21368" y="10821"/>
                    <a:pt x="21378" y="10821"/>
                  </a:cubicBezTo>
                  <a:cubicBezTo>
                    <a:pt x="21380" y="10821"/>
                    <a:pt x="21381" y="10820"/>
                    <a:pt x="21384" y="10819"/>
                  </a:cubicBezTo>
                  <a:lnTo>
                    <a:pt x="21384" y="10819"/>
                  </a:lnTo>
                  <a:cubicBezTo>
                    <a:pt x="21382" y="10821"/>
                    <a:pt x="21379" y="10823"/>
                    <a:pt x="21377" y="10824"/>
                  </a:cubicBezTo>
                  <a:lnTo>
                    <a:pt x="21377" y="10824"/>
                  </a:lnTo>
                  <a:cubicBezTo>
                    <a:pt x="21381" y="10822"/>
                    <a:pt x="21385" y="10820"/>
                    <a:pt x="21389" y="10817"/>
                  </a:cubicBezTo>
                  <a:lnTo>
                    <a:pt x="21389" y="10817"/>
                  </a:lnTo>
                  <a:cubicBezTo>
                    <a:pt x="21397" y="10814"/>
                    <a:pt x="21411" y="10806"/>
                    <a:pt x="21433" y="10793"/>
                  </a:cubicBezTo>
                  <a:lnTo>
                    <a:pt x="21433" y="10793"/>
                  </a:lnTo>
                  <a:cubicBezTo>
                    <a:pt x="21473" y="10771"/>
                    <a:pt x="21514" y="10749"/>
                    <a:pt x="21551" y="10727"/>
                  </a:cubicBezTo>
                  <a:close/>
                  <a:moveTo>
                    <a:pt x="21441" y="10838"/>
                  </a:moveTo>
                  <a:cubicBezTo>
                    <a:pt x="21421" y="10844"/>
                    <a:pt x="21398" y="10855"/>
                    <a:pt x="21393" y="10867"/>
                  </a:cubicBezTo>
                  <a:lnTo>
                    <a:pt x="21393" y="10867"/>
                  </a:lnTo>
                  <a:cubicBezTo>
                    <a:pt x="21412" y="10859"/>
                    <a:pt x="21427" y="10848"/>
                    <a:pt x="21441" y="10838"/>
                  </a:cubicBezTo>
                  <a:close/>
                  <a:moveTo>
                    <a:pt x="21444" y="10810"/>
                  </a:moveTo>
                  <a:lnTo>
                    <a:pt x="21444" y="10810"/>
                  </a:lnTo>
                  <a:cubicBezTo>
                    <a:pt x="21430" y="10817"/>
                    <a:pt x="21408" y="10836"/>
                    <a:pt x="21392" y="10851"/>
                  </a:cubicBezTo>
                  <a:lnTo>
                    <a:pt x="21392" y="10851"/>
                  </a:lnTo>
                  <a:cubicBezTo>
                    <a:pt x="21407" y="10843"/>
                    <a:pt x="21436" y="10836"/>
                    <a:pt x="21453" y="10830"/>
                  </a:cubicBezTo>
                  <a:lnTo>
                    <a:pt x="21453" y="10830"/>
                  </a:lnTo>
                  <a:cubicBezTo>
                    <a:pt x="21449" y="10833"/>
                    <a:pt x="21445" y="10836"/>
                    <a:pt x="21441" y="10838"/>
                  </a:cubicBezTo>
                  <a:lnTo>
                    <a:pt x="21441" y="10838"/>
                  </a:lnTo>
                  <a:cubicBezTo>
                    <a:pt x="21452" y="10836"/>
                    <a:pt x="21461" y="10834"/>
                    <a:pt x="21468" y="10834"/>
                  </a:cubicBezTo>
                  <a:cubicBezTo>
                    <a:pt x="21444" y="10846"/>
                    <a:pt x="21420" y="10870"/>
                    <a:pt x="21396" y="10881"/>
                  </a:cubicBezTo>
                  <a:cubicBezTo>
                    <a:pt x="21391" y="10876"/>
                    <a:pt x="21390" y="10871"/>
                    <a:pt x="21393" y="10867"/>
                  </a:cubicBezTo>
                  <a:lnTo>
                    <a:pt x="21393" y="10867"/>
                  </a:lnTo>
                  <a:cubicBezTo>
                    <a:pt x="21390" y="10868"/>
                    <a:pt x="21387" y="10869"/>
                    <a:pt x="21384" y="10870"/>
                  </a:cubicBezTo>
                  <a:cubicBezTo>
                    <a:pt x="21381" y="10867"/>
                    <a:pt x="21380" y="10864"/>
                    <a:pt x="21381" y="10861"/>
                  </a:cubicBezTo>
                  <a:lnTo>
                    <a:pt x="21381" y="10861"/>
                  </a:lnTo>
                  <a:cubicBezTo>
                    <a:pt x="21376" y="10866"/>
                    <a:pt x="21372" y="10870"/>
                    <a:pt x="21372" y="10870"/>
                  </a:cubicBezTo>
                  <a:lnTo>
                    <a:pt x="21372" y="10870"/>
                  </a:lnTo>
                  <a:cubicBezTo>
                    <a:pt x="21372" y="10870"/>
                    <a:pt x="21376" y="10866"/>
                    <a:pt x="21381" y="10861"/>
                  </a:cubicBezTo>
                  <a:lnTo>
                    <a:pt x="21381" y="10861"/>
                  </a:lnTo>
                  <a:cubicBezTo>
                    <a:pt x="21381" y="10861"/>
                    <a:pt x="21381" y="10861"/>
                    <a:pt x="21381" y="10861"/>
                  </a:cubicBezTo>
                  <a:lnTo>
                    <a:pt x="21381" y="10861"/>
                  </a:lnTo>
                  <a:cubicBezTo>
                    <a:pt x="21384" y="10858"/>
                    <a:pt x="21388" y="10855"/>
                    <a:pt x="21392" y="10851"/>
                  </a:cubicBezTo>
                  <a:lnTo>
                    <a:pt x="21392" y="10851"/>
                  </a:lnTo>
                  <a:cubicBezTo>
                    <a:pt x="21392" y="10851"/>
                    <a:pt x="21391" y="10851"/>
                    <a:pt x="21391" y="10851"/>
                  </a:cubicBezTo>
                  <a:lnTo>
                    <a:pt x="21391" y="10851"/>
                  </a:lnTo>
                  <a:cubicBezTo>
                    <a:pt x="21387" y="10855"/>
                    <a:pt x="21384" y="10858"/>
                    <a:pt x="21381" y="10861"/>
                  </a:cubicBezTo>
                  <a:lnTo>
                    <a:pt x="21381" y="10861"/>
                  </a:lnTo>
                  <a:cubicBezTo>
                    <a:pt x="21382" y="10858"/>
                    <a:pt x="21386" y="10854"/>
                    <a:pt x="21391" y="10851"/>
                  </a:cubicBezTo>
                  <a:lnTo>
                    <a:pt x="21391" y="10851"/>
                  </a:lnTo>
                  <a:cubicBezTo>
                    <a:pt x="21410" y="10834"/>
                    <a:pt x="21436" y="10810"/>
                    <a:pt x="21444" y="10810"/>
                  </a:cubicBezTo>
                  <a:close/>
                  <a:moveTo>
                    <a:pt x="21063" y="10870"/>
                  </a:moveTo>
                  <a:cubicBezTo>
                    <a:pt x="21072" y="10870"/>
                    <a:pt x="21097" y="10877"/>
                    <a:pt x="21107" y="10880"/>
                  </a:cubicBezTo>
                  <a:lnTo>
                    <a:pt x="21107" y="10880"/>
                  </a:lnTo>
                  <a:cubicBezTo>
                    <a:pt x="21108" y="10879"/>
                    <a:pt x="21108" y="10879"/>
                    <a:pt x="21109" y="10879"/>
                  </a:cubicBezTo>
                  <a:cubicBezTo>
                    <a:pt x="21110" y="10879"/>
                    <a:pt x="21111" y="10880"/>
                    <a:pt x="21111" y="10881"/>
                  </a:cubicBezTo>
                  <a:cubicBezTo>
                    <a:pt x="21111" y="10881"/>
                    <a:pt x="21109" y="10881"/>
                    <a:pt x="21107" y="10880"/>
                  </a:cubicBezTo>
                  <a:lnTo>
                    <a:pt x="21107" y="10880"/>
                  </a:lnTo>
                  <a:cubicBezTo>
                    <a:pt x="21104" y="10882"/>
                    <a:pt x="21101" y="10886"/>
                    <a:pt x="21100" y="10888"/>
                  </a:cubicBezTo>
                  <a:lnTo>
                    <a:pt x="21100" y="10888"/>
                  </a:lnTo>
                  <a:cubicBezTo>
                    <a:pt x="21104" y="10887"/>
                    <a:pt x="21107" y="10885"/>
                    <a:pt x="21111" y="10882"/>
                  </a:cubicBezTo>
                  <a:lnTo>
                    <a:pt x="21111" y="10882"/>
                  </a:lnTo>
                  <a:cubicBezTo>
                    <a:pt x="21104" y="10888"/>
                    <a:pt x="21101" y="10890"/>
                    <a:pt x="21100" y="10890"/>
                  </a:cubicBezTo>
                  <a:cubicBezTo>
                    <a:pt x="21100" y="10890"/>
                    <a:pt x="21100" y="10889"/>
                    <a:pt x="21100" y="10888"/>
                  </a:cubicBezTo>
                  <a:lnTo>
                    <a:pt x="21100" y="10888"/>
                  </a:lnTo>
                  <a:cubicBezTo>
                    <a:pt x="21099" y="10889"/>
                    <a:pt x="21097" y="10889"/>
                    <a:pt x="21095" y="10889"/>
                  </a:cubicBezTo>
                  <a:cubicBezTo>
                    <a:pt x="21087" y="10889"/>
                    <a:pt x="21077" y="10884"/>
                    <a:pt x="21063" y="10870"/>
                  </a:cubicBezTo>
                  <a:close/>
                  <a:moveTo>
                    <a:pt x="20182" y="10905"/>
                  </a:moveTo>
                  <a:lnTo>
                    <a:pt x="20182" y="10905"/>
                  </a:lnTo>
                  <a:cubicBezTo>
                    <a:pt x="20180" y="10910"/>
                    <a:pt x="20178" y="10915"/>
                    <a:pt x="20178" y="10920"/>
                  </a:cubicBezTo>
                  <a:lnTo>
                    <a:pt x="20178" y="10920"/>
                  </a:lnTo>
                  <a:cubicBezTo>
                    <a:pt x="20179" y="10915"/>
                    <a:pt x="20181" y="10910"/>
                    <a:pt x="20182" y="10905"/>
                  </a:cubicBezTo>
                  <a:close/>
                  <a:moveTo>
                    <a:pt x="5336" y="10901"/>
                  </a:moveTo>
                  <a:cubicBezTo>
                    <a:pt x="5344" y="10901"/>
                    <a:pt x="5355" y="10903"/>
                    <a:pt x="5370" y="10905"/>
                  </a:cubicBezTo>
                  <a:cubicBezTo>
                    <a:pt x="5355" y="10905"/>
                    <a:pt x="5360" y="10916"/>
                    <a:pt x="5365" y="10916"/>
                  </a:cubicBezTo>
                  <a:cubicBezTo>
                    <a:pt x="5368" y="10916"/>
                    <a:pt x="5370" y="10913"/>
                    <a:pt x="5370" y="10905"/>
                  </a:cubicBezTo>
                  <a:lnTo>
                    <a:pt x="5370" y="10905"/>
                  </a:lnTo>
                  <a:cubicBezTo>
                    <a:pt x="5375" y="10917"/>
                    <a:pt x="5373" y="10923"/>
                    <a:pt x="5367" y="10926"/>
                  </a:cubicBezTo>
                  <a:lnTo>
                    <a:pt x="5367" y="10926"/>
                  </a:lnTo>
                  <a:cubicBezTo>
                    <a:pt x="5357" y="10918"/>
                    <a:pt x="5347" y="10909"/>
                    <a:pt x="5336" y="10901"/>
                  </a:cubicBezTo>
                  <a:close/>
                  <a:moveTo>
                    <a:pt x="21242" y="10929"/>
                  </a:moveTo>
                  <a:lnTo>
                    <a:pt x="21242" y="10929"/>
                  </a:lnTo>
                  <a:cubicBezTo>
                    <a:pt x="21236" y="10934"/>
                    <a:pt x="21231" y="10940"/>
                    <a:pt x="21228" y="10946"/>
                  </a:cubicBezTo>
                  <a:lnTo>
                    <a:pt x="21228" y="10946"/>
                  </a:lnTo>
                  <a:cubicBezTo>
                    <a:pt x="21232" y="10944"/>
                    <a:pt x="21237" y="10938"/>
                    <a:pt x="21242" y="10929"/>
                  </a:cubicBezTo>
                  <a:close/>
                  <a:moveTo>
                    <a:pt x="5381" y="10937"/>
                  </a:moveTo>
                  <a:cubicBezTo>
                    <a:pt x="5380" y="10940"/>
                    <a:pt x="5383" y="10945"/>
                    <a:pt x="5394" y="10953"/>
                  </a:cubicBezTo>
                  <a:cubicBezTo>
                    <a:pt x="5395" y="10952"/>
                    <a:pt x="5395" y="10951"/>
                    <a:pt x="5396" y="10950"/>
                  </a:cubicBezTo>
                  <a:lnTo>
                    <a:pt x="5396" y="10950"/>
                  </a:lnTo>
                  <a:cubicBezTo>
                    <a:pt x="5391" y="10946"/>
                    <a:pt x="5386" y="10942"/>
                    <a:pt x="5381" y="10937"/>
                  </a:cubicBezTo>
                  <a:close/>
                  <a:moveTo>
                    <a:pt x="16927" y="10951"/>
                  </a:moveTo>
                  <a:cubicBezTo>
                    <a:pt x="16928" y="10952"/>
                    <a:pt x="16930" y="10953"/>
                    <a:pt x="16931" y="10953"/>
                  </a:cubicBezTo>
                  <a:cubicBezTo>
                    <a:pt x="16930" y="10952"/>
                    <a:pt x="16929" y="10952"/>
                    <a:pt x="16927" y="10951"/>
                  </a:cubicBezTo>
                  <a:close/>
                  <a:moveTo>
                    <a:pt x="5466" y="10917"/>
                  </a:moveTo>
                  <a:cubicBezTo>
                    <a:pt x="5478" y="10917"/>
                    <a:pt x="5490" y="10941"/>
                    <a:pt x="5501" y="10965"/>
                  </a:cubicBezTo>
                  <a:cubicBezTo>
                    <a:pt x="5490" y="10953"/>
                    <a:pt x="5478" y="10929"/>
                    <a:pt x="5466" y="10917"/>
                  </a:cubicBezTo>
                  <a:close/>
                  <a:moveTo>
                    <a:pt x="21420" y="10954"/>
                  </a:moveTo>
                  <a:cubicBezTo>
                    <a:pt x="21420" y="10965"/>
                    <a:pt x="21408" y="10965"/>
                    <a:pt x="21396" y="10965"/>
                  </a:cubicBezTo>
                  <a:cubicBezTo>
                    <a:pt x="21401" y="10962"/>
                    <a:pt x="21410" y="10958"/>
                    <a:pt x="21420" y="10954"/>
                  </a:cubicBezTo>
                  <a:close/>
                  <a:moveTo>
                    <a:pt x="21452" y="10957"/>
                  </a:moveTo>
                  <a:cubicBezTo>
                    <a:pt x="21449" y="10957"/>
                    <a:pt x="21443" y="10959"/>
                    <a:pt x="21432" y="10965"/>
                  </a:cubicBezTo>
                  <a:cubicBezTo>
                    <a:pt x="21439" y="10963"/>
                    <a:pt x="21445" y="10960"/>
                    <a:pt x="21452" y="10957"/>
                  </a:cubicBezTo>
                  <a:close/>
                  <a:moveTo>
                    <a:pt x="21333" y="10959"/>
                  </a:moveTo>
                  <a:cubicBezTo>
                    <a:pt x="21332" y="10962"/>
                    <a:pt x="21330" y="10965"/>
                    <a:pt x="21328" y="10969"/>
                  </a:cubicBezTo>
                  <a:lnTo>
                    <a:pt x="21328" y="10969"/>
                  </a:lnTo>
                  <a:cubicBezTo>
                    <a:pt x="21327" y="10968"/>
                    <a:pt x="21326" y="10967"/>
                    <a:pt x="21325" y="10965"/>
                  </a:cubicBezTo>
                  <a:cubicBezTo>
                    <a:pt x="21328" y="10963"/>
                    <a:pt x="21330" y="10961"/>
                    <a:pt x="21333" y="10959"/>
                  </a:cubicBezTo>
                  <a:close/>
                  <a:moveTo>
                    <a:pt x="21646" y="10798"/>
                  </a:moveTo>
                  <a:cubicBezTo>
                    <a:pt x="21641" y="10802"/>
                    <a:pt x="21635" y="10805"/>
                    <a:pt x="21630" y="10809"/>
                  </a:cubicBezTo>
                  <a:lnTo>
                    <a:pt x="21630" y="10809"/>
                  </a:lnTo>
                  <a:cubicBezTo>
                    <a:pt x="21631" y="10807"/>
                    <a:pt x="21632" y="10804"/>
                    <a:pt x="21634" y="10800"/>
                  </a:cubicBezTo>
                  <a:lnTo>
                    <a:pt x="21634" y="10800"/>
                  </a:lnTo>
                  <a:cubicBezTo>
                    <a:pt x="21624" y="10804"/>
                    <a:pt x="21621" y="10811"/>
                    <a:pt x="21623" y="10813"/>
                  </a:cubicBezTo>
                  <a:lnTo>
                    <a:pt x="21623" y="10813"/>
                  </a:lnTo>
                  <a:cubicBezTo>
                    <a:pt x="21625" y="10812"/>
                    <a:pt x="21627" y="10811"/>
                    <a:pt x="21630" y="10809"/>
                  </a:cubicBezTo>
                  <a:lnTo>
                    <a:pt x="21630" y="10809"/>
                  </a:lnTo>
                  <a:cubicBezTo>
                    <a:pt x="21627" y="10813"/>
                    <a:pt x="21626" y="10814"/>
                    <a:pt x="21624" y="10814"/>
                  </a:cubicBezTo>
                  <a:cubicBezTo>
                    <a:pt x="21624" y="10814"/>
                    <a:pt x="21623" y="10814"/>
                    <a:pt x="21623" y="10813"/>
                  </a:cubicBezTo>
                  <a:lnTo>
                    <a:pt x="21623" y="10813"/>
                  </a:lnTo>
                  <a:cubicBezTo>
                    <a:pt x="21557" y="10856"/>
                    <a:pt x="21483" y="10897"/>
                    <a:pt x="21408" y="10929"/>
                  </a:cubicBezTo>
                  <a:cubicBezTo>
                    <a:pt x="21384" y="10953"/>
                    <a:pt x="21372" y="10977"/>
                    <a:pt x="21325" y="10977"/>
                  </a:cubicBezTo>
                  <a:cubicBezTo>
                    <a:pt x="21326" y="10974"/>
                    <a:pt x="21327" y="10971"/>
                    <a:pt x="21328" y="10969"/>
                  </a:cubicBezTo>
                  <a:lnTo>
                    <a:pt x="21328" y="10969"/>
                  </a:lnTo>
                  <a:cubicBezTo>
                    <a:pt x="21331" y="10971"/>
                    <a:pt x="21333" y="10972"/>
                    <a:pt x="21335" y="10972"/>
                  </a:cubicBezTo>
                  <a:cubicBezTo>
                    <a:pt x="21343" y="10972"/>
                    <a:pt x="21348" y="10957"/>
                    <a:pt x="21347" y="10949"/>
                  </a:cubicBezTo>
                  <a:lnTo>
                    <a:pt x="21347" y="10949"/>
                  </a:lnTo>
                  <a:cubicBezTo>
                    <a:pt x="21343" y="10952"/>
                    <a:pt x="21338" y="10956"/>
                    <a:pt x="21333" y="10959"/>
                  </a:cubicBezTo>
                  <a:lnTo>
                    <a:pt x="21333" y="10959"/>
                  </a:lnTo>
                  <a:cubicBezTo>
                    <a:pt x="21339" y="10948"/>
                    <a:pt x="21343" y="10944"/>
                    <a:pt x="21345" y="10944"/>
                  </a:cubicBezTo>
                  <a:cubicBezTo>
                    <a:pt x="21346" y="10944"/>
                    <a:pt x="21347" y="10946"/>
                    <a:pt x="21347" y="10949"/>
                  </a:cubicBezTo>
                  <a:lnTo>
                    <a:pt x="21347" y="10949"/>
                  </a:lnTo>
                  <a:cubicBezTo>
                    <a:pt x="21371" y="10931"/>
                    <a:pt x="21390" y="10915"/>
                    <a:pt x="21408" y="10905"/>
                  </a:cubicBezTo>
                  <a:lnTo>
                    <a:pt x="21408" y="10905"/>
                  </a:lnTo>
                  <a:cubicBezTo>
                    <a:pt x="21403" y="10907"/>
                    <a:pt x="21399" y="10908"/>
                    <a:pt x="21397" y="10908"/>
                  </a:cubicBezTo>
                  <a:cubicBezTo>
                    <a:pt x="21381" y="10908"/>
                    <a:pt x="21479" y="10839"/>
                    <a:pt x="21508" y="10839"/>
                  </a:cubicBezTo>
                  <a:cubicBezTo>
                    <a:pt x="21512" y="10839"/>
                    <a:pt x="21515" y="10841"/>
                    <a:pt x="21515" y="10846"/>
                  </a:cubicBezTo>
                  <a:cubicBezTo>
                    <a:pt x="21480" y="10858"/>
                    <a:pt x="21456" y="10881"/>
                    <a:pt x="21420" y="10917"/>
                  </a:cubicBezTo>
                  <a:cubicBezTo>
                    <a:pt x="21492" y="10870"/>
                    <a:pt x="21563" y="10810"/>
                    <a:pt x="21634" y="10798"/>
                  </a:cubicBezTo>
                  <a:lnTo>
                    <a:pt x="21634" y="10798"/>
                  </a:lnTo>
                  <a:cubicBezTo>
                    <a:pt x="21634" y="10799"/>
                    <a:pt x="21634" y="10799"/>
                    <a:pt x="21634" y="10800"/>
                  </a:cubicBezTo>
                  <a:lnTo>
                    <a:pt x="21634" y="10800"/>
                  </a:lnTo>
                  <a:cubicBezTo>
                    <a:pt x="21637" y="10799"/>
                    <a:pt x="21641" y="10798"/>
                    <a:pt x="21646" y="10798"/>
                  </a:cubicBezTo>
                  <a:close/>
                  <a:moveTo>
                    <a:pt x="20170" y="10968"/>
                  </a:moveTo>
                  <a:cubicBezTo>
                    <a:pt x="20174" y="10968"/>
                    <a:pt x="20181" y="10971"/>
                    <a:pt x="20194" y="10977"/>
                  </a:cubicBezTo>
                  <a:cubicBezTo>
                    <a:pt x="20190" y="10977"/>
                    <a:pt x="20188" y="10978"/>
                    <a:pt x="20186" y="10979"/>
                  </a:cubicBezTo>
                  <a:lnTo>
                    <a:pt x="20186" y="10979"/>
                  </a:lnTo>
                  <a:cubicBezTo>
                    <a:pt x="20189" y="10979"/>
                    <a:pt x="20191" y="10978"/>
                    <a:pt x="20194" y="10977"/>
                  </a:cubicBezTo>
                  <a:lnTo>
                    <a:pt x="20194" y="10977"/>
                  </a:lnTo>
                  <a:cubicBezTo>
                    <a:pt x="20190" y="10981"/>
                    <a:pt x="20187" y="10982"/>
                    <a:pt x="20186" y="10982"/>
                  </a:cubicBezTo>
                  <a:cubicBezTo>
                    <a:pt x="20184" y="10982"/>
                    <a:pt x="20185" y="10980"/>
                    <a:pt x="20186" y="10979"/>
                  </a:cubicBezTo>
                  <a:lnTo>
                    <a:pt x="20186" y="10979"/>
                  </a:lnTo>
                  <a:cubicBezTo>
                    <a:pt x="20185" y="10979"/>
                    <a:pt x="20184" y="10979"/>
                    <a:pt x="20183" y="10979"/>
                  </a:cubicBezTo>
                  <a:cubicBezTo>
                    <a:pt x="20170" y="10979"/>
                    <a:pt x="20161" y="10968"/>
                    <a:pt x="20170" y="10968"/>
                  </a:cubicBezTo>
                  <a:close/>
                  <a:moveTo>
                    <a:pt x="21134" y="11012"/>
                  </a:moveTo>
                  <a:cubicBezTo>
                    <a:pt x="21131" y="11016"/>
                    <a:pt x="21128" y="11019"/>
                    <a:pt x="21127" y="11023"/>
                  </a:cubicBezTo>
                  <a:lnTo>
                    <a:pt x="21127" y="11023"/>
                  </a:lnTo>
                  <a:cubicBezTo>
                    <a:pt x="21130" y="11020"/>
                    <a:pt x="21132" y="11017"/>
                    <a:pt x="21134" y="11012"/>
                  </a:cubicBezTo>
                  <a:close/>
                  <a:moveTo>
                    <a:pt x="20170" y="10989"/>
                  </a:moveTo>
                  <a:cubicBezTo>
                    <a:pt x="20182" y="11001"/>
                    <a:pt x="20182" y="11012"/>
                    <a:pt x="20182" y="11024"/>
                  </a:cubicBezTo>
                  <a:lnTo>
                    <a:pt x="20170" y="10989"/>
                  </a:lnTo>
                  <a:close/>
                  <a:moveTo>
                    <a:pt x="21766" y="11024"/>
                  </a:moveTo>
                  <a:cubicBezTo>
                    <a:pt x="21765" y="11024"/>
                    <a:pt x="21765" y="11024"/>
                    <a:pt x="21765" y="11024"/>
                  </a:cubicBezTo>
                  <a:lnTo>
                    <a:pt x="21765" y="11024"/>
                  </a:lnTo>
                  <a:cubicBezTo>
                    <a:pt x="21765" y="11024"/>
                    <a:pt x="21765" y="11024"/>
                    <a:pt x="21765" y="11024"/>
                  </a:cubicBezTo>
                  <a:cubicBezTo>
                    <a:pt x="21766" y="11024"/>
                    <a:pt x="21766" y="11024"/>
                    <a:pt x="21766" y="11024"/>
                  </a:cubicBezTo>
                  <a:close/>
                  <a:moveTo>
                    <a:pt x="20563" y="11036"/>
                  </a:moveTo>
                  <a:cubicBezTo>
                    <a:pt x="20562" y="11037"/>
                    <a:pt x="20561" y="11037"/>
                    <a:pt x="20560" y="11038"/>
                  </a:cubicBezTo>
                  <a:lnTo>
                    <a:pt x="20560" y="11038"/>
                  </a:lnTo>
                  <a:cubicBezTo>
                    <a:pt x="20561" y="11037"/>
                    <a:pt x="20562" y="11037"/>
                    <a:pt x="20563" y="11036"/>
                  </a:cubicBezTo>
                  <a:close/>
                  <a:moveTo>
                    <a:pt x="21765" y="11024"/>
                  </a:moveTo>
                  <a:lnTo>
                    <a:pt x="21765" y="11024"/>
                  </a:lnTo>
                  <a:cubicBezTo>
                    <a:pt x="21756" y="11025"/>
                    <a:pt x="21747" y="11032"/>
                    <a:pt x="21738" y="11040"/>
                  </a:cubicBezTo>
                  <a:lnTo>
                    <a:pt x="21738" y="11040"/>
                  </a:lnTo>
                  <a:cubicBezTo>
                    <a:pt x="21746" y="11034"/>
                    <a:pt x="21755" y="11029"/>
                    <a:pt x="21765" y="11024"/>
                  </a:cubicBezTo>
                  <a:close/>
                  <a:moveTo>
                    <a:pt x="21738" y="11040"/>
                  </a:moveTo>
                  <a:cubicBezTo>
                    <a:pt x="21735" y="11042"/>
                    <a:pt x="21733" y="11044"/>
                    <a:pt x="21731" y="11046"/>
                  </a:cubicBezTo>
                  <a:lnTo>
                    <a:pt x="21731" y="11046"/>
                  </a:lnTo>
                  <a:cubicBezTo>
                    <a:pt x="21730" y="11047"/>
                    <a:pt x="21730" y="11047"/>
                    <a:pt x="21730" y="11048"/>
                  </a:cubicBezTo>
                  <a:cubicBezTo>
                    <a:pt x="21732" y="11045"/>
                    <a:pt x="21735" y="11043"/>
                    <a:pt x="21738" y="11040"/>
                  </a:cubicBezTo>
                  <a:close/>
                  <a:moveTo>
                    <a:pt x="21737" y="11032"/>
                  </a:moveTo>
                  <a:lnTo>
                    <a:pt x="21737" y="11032"/>
                  </a:lnTo>
                  <a:cubicBezTo>
                    <a:pt x="21737" y="11032"/>
                    <a:pt x="21731" y="11040"/>
                    <a:pt x="21718" y="11060"/>
                  </a:cubicBezTo>
                  <a:cubicBezTo>
                    <a:pt x="21722" y="11055"/>
                    <a:pt x="21726" y="11050"/>
                    <a:pt x="21731" y="11046"/>
                  </a:cubicBezTo>
                  <a:lnTo>
                    <a:pt x="21731" y="11046"/>
                  </a:lnTo>
                  <a:cubicBezTo>
                    <a:pt x="21735" y="11037"/>
                    <a:pt x="21738" y="11032"/>
                    <a:pt x="21737" y="11032"/>
                  </a:cubicBezTo>
                  <a:close/>
                  <a:moveTo>
                    <a:pt x="21574" y="11036"/>
                  </a:moveTo>
                  <a:cubicBezTo>
                    <a:pt x="21551" y="11048"/>
                    <a:pt x="21525" y="11061"/>
                    <a:pt x="21525" y="11061"/>
                  </a:cubicBezTo>
                  <a:cubicBezTo>
                    <a:pt x="21525" y="11061"/>
                    <a:pt x="21526" y="11061"/>
                    <a:pt x="21527" y="11060"/>
                  </a:cubicBezTo>
                  <a:cubicBezTo>
                    <a:pt x="21533" y="11060"/>
                    <a:pt x="21559" y="11046"/>
                    <a:pt x="21574" y="11036"/>
                  </a:cubicBezTo>
                  <a:close/>
                  <a:moveTo>
                    <a:pt x="21669" y="11060"/>
                  </a:moveTo>
                  <a:cubicBezTo>
                    <a:pt x="21668" y="11061"/>
                    <a:pt x="21667" y="11061"/>
                    <a:pt x="21667" y="11061"/>
                  </a:cubicBezTo>
                  <a:cubicBezTo>
                    <a:pt x="21668" y="11061"/>
                    <a:pt x="21669" y="11061"/>
                    <a:pt x="21670" y="11060"/>
                  </a:cubicBezTo>
                  <a:cubicBezTo>
                    <a:pt x="21670" y="11060"/>
                    <a:pt x="21670" y="11060"/>
                    <a:pt x="21669" y="11060"/>
                  </a:cubicBezTo>
                  <a:close/>
                  <a:moveTo>
                    <a:pt x="21304" y="11069"/>
                  </a:moveTo>
                  <a:cubicBezTo>
                    <a:pt x="21302" y="11070"/>
                    <a:pt x="21301" y="11071"/>
                    <a:pt x="21301" y="11072"/>
                  </a:cubicBezTo>
                  <a:cubicBezTo>
                    <a:pt x="21302" y="11071"/>
                    <a:pt x="21303" y="11070"/>
                    <a:pt x="21304" y="11069"/>
                  </a:cubicBezTo>
                  <a:close/>
                  <a:moveTo>
                    <a:pt x="5754" y="11118"/>
                  </a:moveTo>
                  <a:cubicBezTo>
                    <a:pt x="5753" y="11118"/>
                    <a:pt x="5752" y="11119"/>
                    <a:pt x="5751" y="11120"/>
                  </a:cubicBezTo>
                  <a:cubicBezTo>
                    <a:pt x="5751" y="11120"/>
                    <a:pt x="5751" y="11120"/>
                    <a:pt x="5751" y="11120"/>
                  </a:cubicBezTo>
                  <a:cubicBezTo>
                    <a:pt x="5751" y="11120"/>
                    <a:pt x="5752" y="11120"/>
                    <a:pt x="5754" y="11118"/>
                  </a:cubicBezTo>
                  <a:close/>
                  <a:moveTo>
                    <a:pt x="20789" y="11120"/>
                  </a:moveTo>
                  <a:cubicBezTo>
                    <a:pt x="20786" y="11128"/>
                    <a:pt x="20787" y="11131"/>
                    <a:pt x="20790" y="11131"/>
                  </a:cubicBezTo>
                  <a:lnTo>
                    <a:pt x="20790" y="11131"/>
                  </a:lnTo>
                  <a:cubicBezTo>
                    <a:pt x="20790" y="11128"/>
                    <a:pt x="20789" y="11124"/>
                    <a:pt x="20789" y="11120"/>
                  </a:cubicBezTo>
                  <a:close/>
                  <a:moveTo>
                    <a:pt x="20242" y="11123"/>
                  </a:moveTo>
                  <a:cubicBezTo>
                    <a:pt x="20251" y="11123"/>
                    <a:pt x="20256" y="11125"/>
                    <a:pt x="20253" y="11132"/>
                  </a:cubicBezTo>
                  <a:cubicBezTo>
                    <a:pt x="20237" y="11133"/>
                    <a:pt x="20226" y="11134"/>
                    <a:pt x="20219" y="11134"/>
                  </a:cubicBezTo>
                  <a:cubicBezTo>
                    <a:pt x="20191" y="11134"/>
                    <a:pt x="20223" y="11123"/>
                    <a:pt x="20242" y="11123"/>
                  </a:cubicBezTo>
                  <a:close/>
                  <a:moveTo>
                    <a:pt x="20206" y="11001"/>
                  </a:moveTo>
                  <a:cubicBezTo>
                    <a:pt x="20218" y="11024"/>
                    <a:pt x="20241" y="11060"/>
                    <a:pt x="20253" y="11096"/>
                  </a:cubicBezTo>
                  <a:cubicBezTo>
                    <a:pt x="20251" y="11093"/>
                    <a:pt x="20249" y="11092"/>
                    <a:pt x="20246" y="11092"/>
                  </a:cubicBezTo>
                  <a:cubicBezTo>
                    <a:pt x="20229" y="11092"/>
                    <a:pt x="20198" y="11142"/>
                    <a:pt x="20185" y="11142"/>
                  </a:cubicBezTo>
                  <a:cubicBezTo>
                    <a:pt x="20175" y="11142"/>
                    <a:pt x="20177" y="11111"/>
                    <a:pt x="20206" y="11001"/>
                  </a:cubicBezTo>
                  <a:close/>
                  <a:moveTo>
                    <a:pt x="20063" y="11179"/>
                  </a:moveTo>
                  <a:cubicBezTo>
                    <a:pt x="20063" y="11181"/>
                    <a:pt x="20064" y="11183"/>
                    <a:pt x="20065" y="11184"/>
                  </a:cubicBezTo>
                  <a:lnTo>
                    <a:pt x="20065" y="11184"/>
                  </a:lnTo>
                  <a:cubicBezTo>
                    <a:pt x="20064" y="11182"/>
                    <a:pt x="20063" y="11181"/>
                    <a:pt x="20063" y="11179"/>
                  </a:cubicBezTo>
                  <a:close/>
                  <a:moveTo>
                    <a:pt x="20777" y="11179"/>
                  </a:moveTo>
                  <a:cubicBezTo>
                    <a:pt x="20783" y="11185"/>
                    <a:pt x="20789" y="11188"/>
                    <a:pt x="20792" y="11188"/>
                  </a:cubicBezTo>
                  <a:cubicBezTo>
                    <a:pt x="20795" y="11188"/>
                    <a:pt x="20795" y="11185"/>
                    <a:pt x="20789" y="11179"/>
                  </a:cubicBezTo>
                  <a:close/>
                  <a:moveTo>
                    <a:pt x="6087" y="11188"/>
                  </a:moveTo>
                  <a:cubicBezTo>
                    <a:pt x="6091" y="11188"/>
                    <a:pt x="6098" y="11189"/>
                    <a:pt x="6109" y="11191"/>
                  </a:cubicBezTo>
                  <a:cubicBezTo>
                    <a:pt x="6101" y="11190"/>
                    <a:pt x="6094" y="11188"/>
                    <a:pt x="6087" y="11188"/>
                  </a:cubicBezTo>
                  <a:close/>
                  <a:moveTo>
                    <a:pt x="6109" y="11191"/>
                  </a:moveTo>
                  <a:cubicBezTo>
                    <a:pt x="6108" y="11192"/>
                    <a:pt x="6107" y="11192"/>
                    <a:pt x="6106" y="11193"/>
                  </a:cubicBezTo>
                  <a:lnTo>
                    <a:pt x="6106" y="11193"/>
                  </a:lnTo>
                  <a:cubicBezTo>
                    <a:pt x="6107" y="11192"/>
                    <a:pt x="6108" y="11192"/>
                    <a:pt x="6109" y="11191"/>
                  </a:cubicBezTo>
                  <a:close/>
                  <a:moveTo>
                    <a:pt x="5947" y="11209"/>
                  </a:moveTo>
                  <a:lnTo>
                    <a:pt x="5947" y="11209"/>
                  </a:lnTo>
                  <a:cubicBezTo>
                    <a:pt x="5947" y="11212"/>
                    <a:pt x="5947" y="11217"/>
                    <a:pt x="5948" y="11222"/>
                  </a:cubicBezTo>
                  <a:lnTo>
                    <a:pt x="5948" y="11222"/>
                  </a:lnTo>
                  <a:cubicBezTo>
                    <a:pt x="5942" y="11220"/>
                    <a:pt x="5936" y="11217"/>
                    <a:pt x="5930" y="11215"/>
                  </a:cubicBezTo>
                  <a:cubicBezTo>
                    <a:pt x="5936" y="11213"/>
                    <a:pt x="5941" y="11211"/>
                    <a:pt x="5947" y="11209"/>
                  </a:cubicBezTo>
                  <a:close/>
                  <a:moveTo>
                    <a:pt x="21099" y="11227"/>
                  </a:moveTo>
                  <a:cubicBezTo>
                    <a:pt x="21095" y="11227"/>
                    <a:pt x="21092" y="11228"/>
                    <a:pt x="21089" y="11230"/>
                  </a:cubicBezTo>
                  <a:lnTo>
                    <a:pt x="21089" y="11230"/>
                  </a:lnTo>
                  <a:cubicBezTo>
                    <a:pt x="21097" y="11228"/>
                    <a:pt x="21101" y="11227"/>
                    <a:pt x="21099" y="11227"/>
                  </a:cubicBezTo>
                  <a:close/>
                  <a:moveTo>
                    <a:pt x="6061" y="11186"/>
                  </a:moveTo>
                  <a:cubicBezTo>
                    <a:pt x="6069" y="11186"/>
                    <a:pt x="6078" y="11187"/>
                    <a:pt x="6087" y="11188"/>
                  </a:cubicBezTo>
                  <a:lnTo>
                    <a:pt x="6087" y="11188"/>
                  </a:lnTo>
                  <a:cubicBezTo>
                    <a:pt x="6086" y="11188"/>
                    <a:pt x="6085" y="11188"/>
                    <a:pt x="6084" y="11188"/>
                  </a:cubicBezTo>
                  <a:cubicBezTo>
                    <a:pt x="6072" y="11188"/>
                    <a:pt x="6086" y="11194"/>
                    <a:pt x="6098" y="11194"/>
                  </a:cubicBezTo>
                  <a:cubicBezTo>
                    <a:pt x="6101" y="11194"/>
                    <a:pt x="6104" y="11194"/>
                    <a:pt x="6106" y="11193"/>
                  </a:cubicBezTo>
                  <a:lnTo>
                    <a:pt x="6106" y="11193"/>
                  </a:lnTo>
                  <a:cubicBezTo>
                    <a:pt x="6058" y="11229"/>
                    <a:pt x="6087" y="11265"/>
                    <a:pt x="6065" y="11265"/>
                  </a:cubicBezTo>
                  <a:cubicBezTo>
                    <a:pt x="6052" y="11265"/>
                    <a:pt x="6022" y="11253"/>
                    <a:pt x="5952" y="11224"/>
                  </a:cubicBezTo>
                  <a:lnTo>
                    <a:pt x="5952" y="11224"/>
                  </a:lnTo>
                  <a:cubicBezTo>
                    <a:pt x="5951" y="11218"/>
                    <a:pt x="5951" y="11212"/>
                    <a:pt x="5950" y="11207"/>
                  </a:cubicBezTo>
                  <a:lnTo>
                    <a:pt x="5950" y="11207"/>
                  </a:lnTo>
                  <a:cubicBezTo>
                    <a:pt x="5987" y="11194"/>
                    <a:pt x="6024" y="11186"/>
                    <a:pt x="6061" y="11186"/>
                  </a:cubicBezTo>
                  <a:close/>
                  <a:moveTo>
                    <a:pt x="20051" y="11298"/>
                  </a:moveTo>
                  <a:cubicBezTo>
                    <a:pt x="20043" y="11302"/>
                    <a:pt x="20039" y="11303"/>
                    <a:pt x="20038" y="11303"/>
                  </a:cubicBezTo>
                  <a:cubicBezTo>
                    <a:pt x="20035" y="11303"/>
                    <a:pt x="20043" y="11298"/>
                    <a:pt x="20051" y="11298"/>
                  </a:cubicBezTo>
                  <a:close/>
                  <a:moveTo>
                    <a:pt x="20102" y="11315"/>
                  </a:moveTo>
                  <a:cubicBezTo>
                    <a:pt x="20105" y="11315"/>
                    <a:pt x="20108" y="11317"/>
                    <a:pt x="20110" y="11322"/>
                  </a:cubicBezTo>
                  <a:cubicBezTo>
                    <a:pt x="20103" y="11327"/>
                    <a:pt x="20098" y="11329"/>
                    <a:pt x="20095" y="11329"/>
                  </a:cubicBezTo>
                  <a:cubicBezTo>
                    <a:pt x="20087" y="11329"/>
                    <a:pt x="20094" y="11315"/>
                    <a:pt x="20102" y="11315"/>
                  </a:cubicBezTo>
                  <a:close/>
                  <a:moveTo>
                    <a:pt x="20075" y="11334"/>
                  </a:moveTo>
                  <a:cubicBezTo>
                    <a:pt x="20075" y="11334"/>
                    <a:pt x="20075" y="11334"/>
                    <a:pt x="20075" y="11334"/>
                  </a:cubicBezTo>
                  <a:lnTo>
                    <a:pt x="20075" y="11334"/>
                  </a:lnTo>
                  <a:cubicBezTo>
                    <a:pt x="20075" y="11334"/>
                    <a:pt x="20075" y="11334"/>
                    <a:pt x="20075" y="11334"/>
                  </a:cubicBezTo>
                  <a:close/>
                  <a:moveTo>
                    <a:pt x="5975" y="11343"/>
                  </a:moveTo>
                  <a:cubicBezTo>
                    <a:pt x="5975" y="11345"/>
                    <a:pt x="5976" y="11346"/>
                    <a:pt x="5977" y="11346"/>
                  </a:cubicBezTo>
                  <a:cubicBezTo>
                    <a:pt x="5977" y="11346"/>
                    <a:pt x="5977" y="11346"/>
                    <a:pt x="5978" y="11346"/>
                  </a:cubicBezTo>
                  <a:cubicBezTo>
                    <a:pt x="5977" y="11345"/>
                    <a:pt x="5976" y="11344"/>
                    <a:pt x="5975" y="11343"/>
                  </a:cubicBezTo>
                  <a:close/>
                  <a:moveTo>
                    <a:pt x="20075" y="11334"/>
                  </a:moveTo>
                  <a:cubicBezTo>
                    <a:pt x="20075" y="11338"/>
                    <a:pt x="20075" y="11343"/>
                    <a:pt x="20075" y="11347"/>
                  </a:cubicBezTo>
                  <a:lnTo>
                    <a:pt x="20075" y="11347"/>
                  </a:lnTo>
                  <a:cubicBezTo>
                    <a:pt x="20072" y="11344"/>
                    <a:pt x="20072" y="11340"/>
                    <a:pt x="20075" y="11334"/>
                  </a:cubicBezTo>
                  <a:close/>
                  <a:moveTo>
                    <a:pt x="20075" y="11334"/>
                  </a:moveTo>
                  <a:cubicBezTo>
                    <a:pt x="20088" y="11343"/>
                    <a:pt x="20090" y="11348"/>
                    <a:pt x="20088" y="11350"/>
                  </a:cubicBezTo>
                  <a:lnTo>
                    <a:pt x="20088" y="11350"/>
                  </a:lnTo>
                  <a:cubicBezTo>
                    <a:pt x="20084" y="11345"/>
                    <a:pt x="20080" y="11339"/>
                    <a:pt x="20075" y="11334"/>
                  </a:cubicBezTo>
                  <a:close/>
                  <a:moveTo>
                    <a:pt x="20264" y="11356"/>
                  </a:moveTo>
                  <a:cubicBezTo>
                    <a:pt x="20264" y="11358"/>
                    <a:pt x="20265" y="11359"/>
                    <a:pt x="20265" y="11359"/>
                  </a:cubicBezTo>
                  <a:cubicBezTo>
                    <a:pt x="20265" y="11359"/>
                    <a:pt x="20265" y="11358"/>
                    <a:pt x="20265" y="11358"/>
                  </a:cubicBezTo>
                  <a:cubicBezTo>
                    <a:pt x="20265" y="11357"/>
                    <a:pt x="20264" y="11357"/>
                    <a:pt x="20264" y="11356"/>
                  </a:cubicBezTo>
                  <a:close/>
                  <a:moveTo>
                    <a:pt x="6775" y="11358"/>
                  </a:moveTo>
                  <a:cubicBezTo>
                    <a:pt x="6774" y="11359"/>
                    <a:pt x="6772" y="11361"/>
                    <a:pt x="6770" y="11362"/>
                  </a:cubicBezTo>
                  <a:lnTo>
                    <a:pt x="6770" y="11362"/>
                  </a:lnTo>
                  <a:cubicBezTo>
                    <a:pt x="6772" y="11361"/>
                    <a:pt x="6774" y="11359"/>
                    <a:pt x="6775" y="11358"/>
                  </a:cubicBezTo>
                  <a:close/>
                  <a:moveTo>
                    <a:pt x="6168" y="11358"/>
                  </a:moveTo>
                  <a:cubicBezTo>
                    <a:pt x="6162" y="11364"/>
                    <a:pt x="6156" y="11367"/>
                    <a:pt x="6149" y="11367"/>
                  </a:cubicBezTo>
                  <a:cubicBezTo>
                    <a:pt x="6141" y="11367"/>
                    <a:pt x="6132" y="11364"/>
                    <a:pt x="6121" y="11358"/>
                  </a:cubicBezTo>
                  <a:close/>
                  <a:moveTo>
                    <a:pt x="15567" y="11349"/>
                  </a:moveTo>
                  <a:cubicBezTo>
                    <a:pt x="15564" y="11349"/>
                    <a:pt x="15558" y="11356"/>
                    <a:pt x="15551" y="11376"/>
                  </a:cubicBezTo>
                  <a:lnTo>
                    <a:pt x="15551" y="11376"/>
                  </a:lnTo>
                  <a:cubicBezTo>
                    <a:pt x="15568" y="11365"/>
                    <a:pt x="15571" y="11349"/>
                    <a:pt x="15567" y="11349"/>
                  </a:cubicBezTo>
                  <a:close/>
                  <a:moveTo>
                    <a:pt x="20271" y="11309"/>
                  </a:moveTo>
                  <a:cubicBezTo>
                    <a:pt x="20280" y="11309"/>
                    <a:pt x="20297" y="11318"/>
                    <a:pt x="20325" y="11346"/>
                  </a:cubicBezTo>
                  <a:cubicBezTo>
                    <a:pt x="20289" y="11358"/>
                    <a:pt x="20253" y="11370"/>
                    <a:pt x="20218" y="11382"/>
                  </a:cubicBezTo>
                  <a:cubicBezTo>
                    <a:pt x="20235" y="11376"/>
                    <a:pt x="20238" y="11373"/>
                    <a:pt x="20235" y="11373"/>
                  </a:cubicBezTo>
                  <a:cubicBezTo>
                    <a:pt x="20232" y="11373"/>
                    <a:pt x="20224" y="11376"/>
                    <a:pt x="20218" y="11382"/>
                  </a:cubicBezTo>
                  <a:cubicBezTo>
                    <a:pt x="20233" y="11358"/>
                    <a:pt x="20238" y="11345"/>
                    <a:pt x="20247" y="11345"/>
                  </a:cubicBezTo>
                  <a:cubicBezTo>
                    <a:pt x="20251" y="11345"/>
                    <a:pt x="20256" y="11349"/>
                    <a:pt x="20264" y="11356"/>
                  </a:cubicBezTo>
                  <a:lnTo>
                    <a:pt x="20264" y="11356"/>
                  </a:lnTo>
                  <a:cubicBezTo>
                    <a:pt x="20260" y="11346"/>
                    <a:pt x="20252" y="11309"/>
                    <a:pt x="20271" y="11309"/>
                  </a:cubicBezTo>
                  <a:close/>
                  <a:moveTo>
                    <a:pt x="20075" y="11347"/>
                  </a:moveTo>
                  <a:cubicBezTo>
                    <a:pt x="20077" y="11350"/>
                    <a:pt x="20081" y="11352"/>
                    <a:pt x="20084" y="11352"/>
                  </a:cubicBezTo>
                  <a:cubicBezTo>
                    <a:pt x="20085" y="11352"/>
                    <a:pt x="20087" y="11351"/>
                    <a:pt x="20088" y="11350"/>
                  </a:cubicBezTo>
                  <a:lnTo>
                    <a:pt x="20088" y="11350"/>
                  </a:lnTo>
                  <a:cubicBezTo>
                    <a:pt x="20098" y="11369"/>
                    <a:pt x="20096" y="11387"/>
                    <a:pt x="20087" y="11405"/>
                  </a:cubicBezTo>
                  <a:cubicBezTo>
                    <a:pt x="20077" y="11386"/>
                    <a:pt x="20075" y="11367"/>
                    <a:pt x="20075" y="11347"/>
                  </a:cubicBezTo>
                  <a:close/>
                  <a:moveTo>
                    <a:pt x="20796" y="11428"/>
                  </a:moveTo>
                  <a:cubicBezTo>
                    <a:pt x="20794" y="11428"/>
                    <a:pt x="20792" y="11428"/>
                    <a:pt x="20789" y="11429"/>
                  </a:cubicBezTo>
                  <a:cubicBezTo>
                    <a:pt x="20791" y="11429"/>
                    <a:pt x="20794" y="11428"/>
                    <a:pt x="20796" y="11428"/>
                  </a:cubicBezTo>
                  <a:close/>
                  <a:moveTo>
                    <a:pt x="6644" y="11358"/>
                  </a:moveTo>
                  <a:lnTo>
                    <a:pt x="6644" y="11358"/>
                  </a:lnTo>
                  <a:cubicBezTo>
                    <a:pt x="6585" y="11462"/>
                    <a:pt x="6595" y="11478"/>
                    <a:pt x="6585" y="11478"/>
                  </a:cubicBezTo>
                  <a:cubicBezTo>
                    <a:pt x="6581" y="11478"/>
                    <a:pt x="6572" y="11475"/>
                    <a:pt x="6554" y="11475"/>
                  </a:cubicBezTo>
                  <a:cubicBezTo>
                    <a:pt x="6546" y="11475"/>
                    <a:pt x="6537" y="11476"/>
                    <a:pt x="6525" y="11477"/>
                  </a:cubicBezTo>
                  <a:cubicBezTo>
                    <a:pt x="6561" y="11441"/>
                    <a:pt x="6609" y="11393"/>
                    <a:pt x="6644" y="11358"/>
                  </a:cubicBezTo>
                  <a:close/>
                  <a:moveTo>
                    <a:pt x="6359" y="11465"/>
                  </a:moveTo>
                  <a:lnTo>
                    <a:pt x="6359" y="11465"/>
                  </a:lnTo>
                  <a:cubicBezTo>
                    <a:pt x="6379" y="11469"/>
                    <a:pt x="6391" y="11475"/>
                    <a:pt x="6396" y="11479"/>
                  </a:cubicBezTo>
                  <a:lnTo>
                    <a:pt x="6396" y="11479"/>
                  </a:lnTo>
                  <a:cubicBezTo>
                    <a:pt x="6384" y="11476"/>
                    <a:pt x="6371" y="11471"/>
                    <a:pt x="6359" y="11465"/>
                  </a:cubicBezTo>
                  <a:lnTo>
                    <a:pt x="6359" y="11465"/>
                  </a:lnTo>
                  <a:cubicBezTo>
                    <a:pt x="6359" y="11465"/>
                    <a:pt x="6359" y="11465"/>
                    <a:pt x="6359" y="11465"/>
                  </a:cubicBezTo>
                  <a:close/>
                  <a:moveTo>
                    <a:pt x="6502" y="11453"/>
                  </a:moveTo>
                  <a:lnTo>
                    <a:pt x="6502" y="11453"/>
                  </a:lnTo>
                  <a:cubicBezTo>
                    <a:pt x="6490" y="11481"/>
                    <a:pt x="6466" y="11490"/>
                    <a:pt x="6440" y="11490"/>
                  </a:cubicBezTo>
                  <a:cubicBezTo>
                    <a:pt x="6426" y="11490"/>
                    <a:pt x="6412" y="11488"/>
                    <a:pt x="6398" y="11483"/>
                  </a:cubicBezTo>
                  <a:lnTo>
                    <a:pt x="6398" y="11483"/>
                  </a:lnTo>
                  <a:cubicBezTo>
                    <a:pt x="6398" y="11484"/>
                    <a:pt x="6397" y="11484"/>
                    <a:pt x="6396" y="11484"/>
                  </a:cubicBezTo>
                  <a:cubicBezTo>
                    <a:pt x="6391" y="11484"/>
                    <a:pt x="6377" y="11479"/>
                    <a:pt x="6359" y="11465"/>
                  </a:cubicBezTo>
                  <a:lnTo>
                    <a:pt x="6359" y="11465"/>
                  </a:lnTo>
                  <a:cubicBezTo>
                    <a:pt x="6369" y="11472"/>
                    <a:pt x="6383" y="11478"/>
                    <a:pt x="6398" y="11483"/>
                  </a:cubicBezTo>
                  <a:lnTo>
                    <a:pt x="6398" y="11483"/>
                  </a:lnTo>
                  <a:cubicBezTo>
                    <a:pt x="6400" y="11483"/>
                    <a:pt x="6399" y="11481"/>
                    <a:pt x="6396" y="11479"/>
                  </a:cubicBezTo>
                  <a:lnTo>
                    <a:pt x="6396" y="11479"/>
                  </a:lnTo>
                  <a:cubicBezTo>
                    <a:pt x="6405" y="11480"/>
                    <a:pt x="6414" y="11481"/>
                    <a:pt x="6423" y="11481"/>
                  </a:cubicBezTo>
                  <a:cubicBezTo>
                    <a:pt x="6449" y="11481"/>
                    <a:pt x="6475" y="11473"/>
                    <a:pt x="6502" y="11453"/>
                  </a:cubicBezTo>
                  <a:close/>
                  <a:moveTo>
                    <a:pt x="20092" y="11482"/>
                  </a:moveTo>
                  <a:cubicBezTo>
                    <a:pt x="20090" y="11484"/>
                    <a:pt x="20088" y="11486"/>
                    <a:pt x="20087" y="11489"/>
                  </a:cubicBezTo>
                  <a:cubicBezTo>
                    <a:pt x="20087" y="11490"/>
                    <a:pt x="20087" y="11491"/>
                    <a:pt x="20087" y="11491"/>
                  </a:cubicBezTo>
                  <a:cubicBezTo>
                    <a:pt x="20088" y="11491"/>
                    <a:pt x="20091" y="11486"/>
                    <a:pt x="20092" y="11482"/>
                  </a:cubicBezTo>
                  <a:close/>
                  <a:moveTo>
                    <a:pt x="15950" y="11489"/>
                  </a:moveTo>
                  <a:lnTo>
                    <a:pt x="15950" y="11489"/>
                  </a:lnTo>
                  <a:cubicBezTo>
                    <a:pt x="15945" y="11490"/>
                    <a:pt x="15940" y="11491"/>
                    <a:pt x="15935" y="11493"/>
                  </a:cubicBezTo>
                  <a:lnTo>
                    <a:pt x="15935" y="11493"/>
                  </a:lnTo>
                  <a:lnTo>
                    <a:pt x="15943" y="11501"/>
                  </a:lnTo>
                  <a:cubicBezTo>
                    <a:pt x="15945" y="11496"/>
                    <a:pt x="15948" y="11492"/>
                    <a:pt x="15950" y="11489"/>
                  </a:cubicBezTo>
                  <a:close/>
                  <a:moveTo>
                    <a:pt x="6648" y="11509"/>
                  </a:moveTo>
                  <a:cubicBezTo>
                    <a:pt x="6672" y="11509"/>
                    <a:pt x="6637" y="11550"/>
                    <a:pt x="6625" y="11550"/>
                  </a:cubicBezTo>
                  <a:cubicBezTo>
                    <a:pt x="6619" y="11550"/>
                    <a:pt x="6619" y="11541"/>
                    <a:pt x="6633" y="11513"/>
                  </a:cubicBezTo>
                  <a:cubicBezTo>
                    <a:pt x="6639" y="11510"/>
                    <a:pt x="6644" y="11509"/>
                    <a:pt x="6648" y="11509"/>
                  </a:cubicBezTo>
                  <a:close/>
                  <a:moveTo>
                    <a:pt x="6729" y="11542"/>
                  </a:moveTo>
                  <a:cubicBezTo>
                    <a:pt x="6732" y="11542"/>
                    <a:pt x="6735" y="11544"/>
                    <a:pt x="6740" y="11548"/>
                  </a:cubicBezTo>
                  <a:cubicBezTo>
                    <a:pt x="6734" y="11557"/>
                    <a:pt x="6730" y="11560"/>
                    <a:pt x="6727" y="11560"/>
                  </a:cubicBezTo>
                  <a:cubicBezTo>
                    <a:pt x="6719" y="11560"/>
                    <a:pt x="6720" y="11542"/>
                    <a:pt x="6729" y="11542"/>
                  </a:cubicBezTo>
                  <a:close/>
                  <a:moveTo>
                    <a:pt x="20126" y="11461"/>
                  </a:moveTo>
                  <a:cubicBezTo>
                    <a:pt x="20145" y="11461"/>
                    <a:pt x="20158" y="11485"/>
                    <a:pt x="20158" y="11536"/>
                  </a:cubicBezTo>
                  <a:cubicBezTo>
                    <a:pt x="20146" y="11536"/>
                    <a:pt x="20099" y="11524"/>
                    <a:pt x="20099" y="11524"/>
                  </a:cubicBezTo>
                  <a:lnTo>
                    <a:pt x="20099" y="11524"/>
                  </a:lnTo>
                  <a:cubicBezTo>
                    <a:pt x="20087" y="11584"/>
                    <a:pt x="20110" y="11548"/>
                    <a:pt x="20075" y="11596"/>
                  </a:cubicBezTo>
                  <a:cubicBezTo>
                    <a:pt x="20015" y="11503"/>
                    <a:pt x="20040" y="11482"/>
                    <a:pt x="20064" y="11482"/>
                  </a:cubicBezTo>
                  <a:cubicBezTo>
                    <a:pt x="20074" y="11482"/>
                    <a:pt x="20083" y="11485"/>
                    <a:pt x="20087" y="11489"/>
                  </a:cubicBezTo>
                  <a:cubicBezTo>
                    <a:pt x="20090" y="11482"/>
                    <a:pt x="20091" y="11480"/>
                    <a:pt x="20092" y="11480"/>
                  </a:cubicBezTo>
                  <a:lnTo>
                    <a:pt x="20092" y="11480"/>
                  </a:lnTo>
                  <a:cubicBezTo>
                    <a:pt x="20092" y="11480"/>
                    <a:pt x="20092" y="11481"/>
                    <a:pt x="20092" y="11482"/>
                  </a:cubicBezTo>
                  <a:lnTo>
                    <a:pt x="20092" y="11482"/>
                  </a:lnTo>
                  <a:cubicBezTo>
                    <a:pt x="20104" y="11468"/>
                    <a:pt x="20116" y="11461"/>
                    <a:pt x="20126" y="11461"/>
                  </a:cubicBezTo>
                  <a:close/>
                  <a:moveTo>
                    <a:pt x="7204" y="11536"/>
                  </a:moveTo>
                  <a:cubicBezTo>
                    <a:pt x="7220" y="11544"/>
                    <a:pt x="7220" y="11564"/>
                    <a:pt x="7233" y="11564"/>
                  </a:cubicBezTo>
                  <a:cubicBezTo>
                    <a:pt x="7239" y="11564"/>
                    <a:pt x="7248" y="11560"/>
                    <a:pt x="7264" y="11548"/>
                  </a:cubicBezTo>
                  <a:lnTo>
                    <a:pt x="7264" y="11548"/>
                  </a:lnTo>
                  <a:cubicBezTo>
                    <a:pt x="7242" y="11605"/>
                    <a:pt x="7217" y="11632"/>
                    <a:pt x="7187" y="11632"/>
                  </a:cubicBezTo>
                  <a:cubicBezTo>
                    <a:pt x="7167" y="11632"/>
                    <a:pt x="7145" y="11620"/>
                    <a:pt x="7121" y="11596"/>
                  </a:cubicBezTo>
                  <a:cubicBezTo>
                    <a:pt x="7145" y="11572"/>
                    <a:pt x="7180" y="11548"/>
                    <a:pt x="7204" y="11536"/>
                  </a:cubicBezTo>
                  <a:close/>
                  <a:moveTo>
                    <a:pt x="20396" y="10560"/>
                  </a:moveTo>
                  <a:cubicBezTo>
                    <a:pt x="20387" y="10577"/>
                    <a:pt x="20379" y="10588"/>
                    <a:pt x="20370" y="10588"/>
                  </a:cubicBezTo>
                  <a:cubicBezTo>
                    <a:pt x="20368" y="10588"/>
                    <a:pt x="20365" y="10588"/>
                    <a:pt x="20363" y="10586"/>
                  </a:cubicBezTo>
                  <a:lnTo>
                    <a:pt x="20363" y="10586"/>
                  </a:lnTo>
                  <a:cubicBezTo>
                    <a:pt x="20374" y="10595"/>
                    <a:pt x="20418" y="10633"/>
                    <a:pt x="20441" y="10644"/>
                  </a:cubicBezTo>
                  <a:lnTo>
                    <a:pt x="20441" y="10644"/>
                  </a:lnTo>
                  <a:cubicBezTo>
                    <a:pt x="20416" y="10648"/>
                    <a:pt x="20387" y="10659"/>
                    <a:pt x="20365" y="10659"/>
                  </a:cubicBezTo>
                  <a:cubicBezTo>
                    <a:pt x="20359" y="10659"/>
                    <a:pt x="20353" y="10658"/>
                    <a:pt x="20349" y="10655"/>
                  </a:cubicBezTo>
                  <a:lnTo>
                    <a:pt x="20349" y="10655"/>
                  </a:lnTo>
                  <a:cubicBezTo>
                    <a:pt x="20360" y="10667"/>
                    <a:pt x="20360" y="10667"/>
                    <a:pt x="20349" y="10667"/>
                  </a:cubicBezTo>
                  <a:cubicBezTo>
                    <a:pt x="20360" y="10667"/>
                    <a:pt x="20360" y="10667"/>
                    <a:pt x="20360" y="10679"/>
                  </a:cubicBezTo>
                  <a:cubicBezTo>
                    <a:pt x="20363" y="10666"/>
                    <a:pt x="20368" y="10661"/>
                    <a:pt x="20374" y="10661"/>
                  </a:cubicBezTo>
                  <a:cubicBezTo>
                    <a:pt x="20395" y="10661"/>
                    <a:pt x="20432" y="10729"/>
                    <a:pt x="20432" y="10739"/>
                  </a:cubicBezTo>
                  <a:cubicBezTo>
                    <a:pt x="20408" y="10715"/>
                    <a:pt x="20372" y="10715"/>
                    <a:pt x="20360" y="10679"/>
                  </a:cubicBezTo>
                  <a:cubicBezTo>
                    <a:pt x="20360" y="10685"/>
                    <a:pt x="20360" y="10688"/>
                    <a:pt x="20359" y="10688"/>
                  </a:cubicBezTo>
                  <a:cubicBezTo>
                    <a:pt x="20357" y="10688"/>
                    <a:pt x="20354" y="10685"/>
                    <a:pt x="20349" y="10679"/>
                  </a:cubicBezTo>
                  <a:lnTo>
                    <a:pt x="20349" y="10679"/>
                  </a:lnTo>
                  <a:cubicBezTo>
                    <a:pt x="20358" y="10707"/>
                    <a:pt x="20367" y="10728"/>
                    <a:pt x="20383" y="10754"/>
                  </a:cubicBezTo>
                  <a:lnTo>
                    <a:pt x="20383" y="10754"/>
                  </a:lnTo>
                  <a:cubicBezTo>
                    <a:pt x="20367" y="10734"/>
                    <a:pt x="20341" y="10708"/>
                    <a:pt x="20336" y="10702"/>
                  </a:cubicBezTo>
                  <a:lnTo>
                    <a:pt x="20336" y="10702"/>
                  </a:lnTo>
                  <a:cubicBezTo>
                    <a:pt x="20336" y="10703"/>
                    <a:pt x="20336" y="10703"/>
                    <a:pt x="20337" y="10703"/>
                  </a:cubicBezTo>
                  <a:cubicBezTo>
                    <a:pt x="20336" y="10702"/>
                    <a:pt x="20335" y="10702"/>
                    <a:pt x="20335" y="10702"/>
                  </a:cubicBezTo>
                  <a:lnTo>
                    <a:pt x="20335" y="10702"/>
                  </a:lnTo>
                  <a:cubicBezTo>
                    <a:pt x="20335" y="10702"/>
                    <a:pt x="20336" y="10702"/>
                    <a:pt x="20336" y="10702"/>
                  </a:cubicBezTo>
                  <a:lnTo>
                    <a:pt x="20336" y="10702"/>
                  </a:lnTo>
                  <a:cubicBezTo>
                    <a:pt x="20335" y="10702"/>
                    <a:pt x="20335" y="10702"/>
                    <a:pt x="20334" y="10702"/>
                  </a:cubicBezTo>
                  <a:cubicBezTo>
                    <a:pt x="20323" y="10702"/>
                    <a:pt x="20312" y="10758"/>
                    <a:pt x="20292" y="10772"/>
                  </a:cubicBezTo>
                  <a:lnTo>
                    <a:pt x="20292" y="10772"/>
                  </a:lnTo>
                  <a:cubicBezTo>
                    <a:pt x="20292" y="10772"/>
                    <a:pt x="20292" y="10772"/>
                    <a:pt x="20292" y="10772"/>
                  </a:cubicBezTo>
                  <a:cubicBezTo>
                    <a:pt x="20298" y="10772"/>
                    <a:pt x="20289" y="10812"/>
                    <a:pt x="20289" y="10834"/>
                  </a:cubicBezTo>
                  <a:lnTo>
                    <a:pt x="20289" y="10834"/>
                  </a:lnTo>
                  <a:cubicBezTo>
                    <a:pt x="20289" y="10812"/>
                    <a:pt x="20299" y="10791"/>
                    <a:pt x="20309" y="10787"/>
                  </a:cubicBezTo>
                  <a:lnTo>
                    <a:pt x="20309" y="10787"/>
                  </a:lnTo>
                  <a:cubicBezTo>
                    <a:pt x="20314" y="10807"/>
                    <a:pt x="20346" y="10890"/>
                    <a:pt x="20363" y="10924"/>
                  </a:cubicBezTo>
                  <a:lnTo>
                    <a:pt x="20363" y="10924"/>
                  </a:lnTo>
                  <a:cubicBezTo>
                    <a:pt x="20353" y="10918"/>
                    <a:pt x="20343" y="10913"/>
                    <a:pt x="20335" y="10908"/>
                  </a:cubicBezTo>
                  <a:lnTo>
                    <a:pt x="20335" y="10908"/>
                  </a:lnTo>
                  <a:cubicBezTo>
                    <a:pt x="20338" y="10915"/>
                    <a:pt x="20343" y="10925"/>
                    <a:pt x="20349" y="10941"/>
                  </a:cubicBezTo>
                  <a:cubicBezTo>
                    <a:pt x="20346" y="10959"/>
                    <a:pt x="20343" y="10965"/>
                    <a:pt x="20340" y="10965"/>
                  </a:cubicBezTo>
                  <a:cubicBezTo>
                    <a:pt x="20332" y="10965"/>
                    <a:pt x="20322" y="10916"/>
                    <a:pt x="20325" y="10902"/>
                  </a:cubicBezTo>
                  <a:lnTo>
                    <a:pt x="20325" y="10902"/>
                  </a:lnTo>
                  <a:cubicBezTo>
                    <a:pt x="20328" y="10904"/>
                    <a:pt x="20331" y="10906"/>
                    <a:pt x="20335" y="10908"/>
                  </a:cubicBezTo>
                  <a:lnTo>
                    <a:pt x="20335" y="10908"/>
                  </a:lnTo>
                  <a:cubicBezTo>
                    <a:pt x="20331" y="10902"/>
                    <a:pt x="20329" y="10899"/>
                    <a:pt x="20327" y="10899"/>
                  </a:cubicBezTo>
                  <a:cubicBezTo>
                    <a:pt x="20326" y="10899"/>
                    <a:pt x="20325" y="10900"/>
                    <a:pt x="20325" y="10902"/>
                  </a:cubicBezTo>
                  <a:lnTo>
                    <a:pt x="20325" y="10902"/>
                  </a:lnTo>
                  <a:cubicBezTo>
                    <a:pt x="20278" y="10876"/>
                    <a:pt x="20261" y="10867"/>
                    <a:pt x="20257" y="10867"/>
                  </a:cubicBezTo>
                  <a:cubicBezTo>
                    <a:pt x="20251" y="10867"/>
                    <a:pt x="20279" y="10892"/>
                    <a:pt x="20265" y="10905"/>
                  </a:cubicBezTo>
                  <a:cubicBezTo>
                    <a:pt x="20349" y="10989"/>
                    <a:pt x="20432" y="11084"/>
                    <a:pt x="20408" y="11191"/>
                  </a:cubicBezTo>
                  <a:cubicBezTo>
                    <a:pt x="20325" y="11084"/>
                    <a:pt x="20289" y="10977"/>
                    <a:pt x="20194" y="10917"/>
                  </a:cubicBezTo>
                  <a:lnTo>
                    <a:pt x="20194" y="10917"/>
                  </a:lnTo>
                  <a:cubicBezTo>
                    <a:pt x="20185" y="10935"/>
                    <a:pt x="20189" y="10946"/>
                    <a:pt x="20197" y="10946"/>
                  </a:cubicBezTo>
                  <a:cubicBezTo>
                    <a:pt x="20199" y="10946"/>
                    <a:pt x="20202" y="10944"/>
                    <a:pt x="20206" y="10941"/>
                  </a:cubicBezTo>
                  <a:lnTo>
                    <a:pt x="20206" y="10941"/>
                  </a:lnTo>
                  <a:cubicBezTo>
                    <a:pt x="20200" y="10950"/>
                    <a:pt x="20194" y="10954"/>
                    <a:pt x="20190" y="10954"/>
                  </a:cubicBezTo>
                  <a:cubicBezTo>
                    <a:pt x="20180" y="10954"/>
                    <a:pt x="20176" y="10937"/>
                    <a:pt x="20178" y="10920"/>
                  </a:cubicBezTo>
                  <a:lnTo>
                    <a:pt x="20178" y="10920"/>
                  </a:lnTo>
                  <a:cubicBezTo>
                    <a:pt x="20159" y="10973"/>
                    <a:pt x="20106" y="11018"/>
                    <a:pt x="20182" y="11072"/>
                  </a:cubicBezTo>
                  <a:cubicBezTo>
                    <a:pt x="20158" y="11084"/>
                    <a:pt x="20122" y="11096"/>
                    <a:pt x="20099" y="11096"/>
                  </a:cubicBezTo>
                  <a:cubicBezTo>
                    <a:pt x="20164" y="11133"/>
                    <a:pt x="20111" y="11193"/>
                    <a:pt x="20080" y="11193"/>
                  </a:cubicBezTo>
                  <a:cubicBezTo>
                    <a:pt x="20074" y="11193"/>
                    <a:pt x="20068" y="11191"/>
                    <a:pt x="20065" y="11184"/>
                  </a:cubicBezTo>
                  <a:lnTo>
                    <a:pt x="20065" y="11184"/>
                  </a:lnTo>
                  <a:cubicBezTo>
                    <a:pt x="20078" y="11218"/>
                    <a:pt x="20112" y="11251"/>
                    <a:pt x="20134" y="11262"/>
                  </a:cubicBezTo>
                  <a:cubicBezTo>
                    <a:pt x="20128" y="11265"/>
                    <a:pt x="20122" y="11267"/>
                    <a:pt x="20117" y="11267"/>
                  </a:cubicBezTo>
                  <a:cubicBezTo>
                    <a:pt x="20099" y="11267"/>
                    <a:pt x="20084" y="11254"/>
                    <a:pt x="20075" y="11227"/>
                  </a:cubicBezTo>
                  <a:cubicBezTo>
                    <a:pt x="20040" y="11273"/>
                    <a:pt x="19940" y="11561"/>
                    <a:pt x="19911" y="11561"/>
                  </a:cubicBezTo>
                  <a:cubicBezTo>
                    <a:pt x="19910" y="11561"/>
                    <a:pt x="19909" y="11561"/>
                    <a:pt x="19908" y="11560"/>
                  </a:cubicBezTo>
                  <a:lnTo>
                    <a:pt x="19908" y="11560"/>
                  </a:lnTo>
                  <a:cubicBezTo>
                    <a:pt x="19908" y="11584"/>
                    <a:pt x="20229" y="11751"/>
                    <a:pt x="20253" y="11763"/>
                  </a:cubicBezTo>
                  <a:cubicBezTo>
                    <a:pt x="20253" y="11739"/>
                    <a:pt x="20277" y="11715"/>
                    <a:pt x="20301" y="11691"/>
                  </a:cubicBezTo>
                  <a:cubicBezTo>
                    <a:pt x="20301" y="11655"/>
                    <a:pt x="20396" y="11453"/>
                    <a:pt x="20396" y="11453"/>
                  </a:cubicBezTo>
                  <a:cubicBezTo>
                    <a:pt x="20455" y="11335"/>
                    <a:pt x="20409" y="11110"/>
                    <a:pt x="20560" y="11038"/>
                  </a:cubicBezTo>
                  <a:lnTo>
                    <a:pt x="20560" y="11038"/>
                  </a:lnTo>
                  <a:cubicBezTo>
                    <a:pt x="20556" y="11040"/>
                    <a:pt x="20552" y="11041"/>
                    <a:pt x="20548" y="11041"/>
                  </a:cubicBezTo>
                  <a:cubicBezTo>
                    <a:pt x="20535" y="11041"/>
                    <a:pt x="20533" y="11025"/>
                    <a:pt x="20551" y="10989"/>
                  </a:cubicBezTo>
                  <a:cubicBezTo>
                    <a:pt x="20563" y="11001"/>
                    <a:pt x="20575" y="11001"/>
                    <a:pt x="20587" y="11001"/>
                  </a:cubicBezTo>
                  <a:cubicBezTo>
                    <a:pt x="20587" y="10989"/>
                    <a:pt x="20551" y="10965"/>
                    <a:pt x="20539" y="10941"/>
                  </a:cubicBezTo>
                  <a:lnTo>
                    <a:pt x="20539" y="10941"/>
                  </a:lnTo>
                  <a:cubicBezTo>
                    <a:pt x="20544" y="10943"/>
                    <a:pt x="20548" y="10944"/>
                    <a:pt x="20553" y="10944"/>
                  </a:cubicBezTo>
                  <a:cubicBezTo>
                    <a:pt x="20600" y="10944"/>
                    <a:pt x="20606" y="10830"/>
                    <a:pt x="20551" y="10786"/>
                  </a:cubicBezTo>
                  <a:cubicBezTo>
                    <a:pt x="20563" y="10786"/>
                    <a:pt x="20587" y="10762"/>
                    <a:pt x="20634" y="10762"/>
                  </a:cubicBezTo>
                  <a:cubicBezTo>
                    <a:pt x="20610" y="10739"/>
                    <a:pt x="20599" y="10715"/>
                    <a:pt x="20587" y="10691"/>
                  </a:cubicBezTo>
                  <a:cubicBezTo>
                    <a:pt x="20552" y="10668"/>
                    <a:pt x="20450" y="10611"/>
                    <a:pt x="20433" y="10608"/>
                  </a:cubicBezTo>
                  <a:lnTo>
                    <a:pt x="20433" y="10608"/>
                  </a:lnTo>
                  <a:cubicBezTo>
                    <a:pt x="20428" y="10601"/>
                    <a:pt x="20415" y="10586"/>
                    <a:pt x="20396" y="10560"/>
                  </a:cubicBezTo>
                  <a:close/>
                  <a:moveTo>
                    <a:pt x="13133" y="11822"/>
                  </a:moveTo>
                  <a:cubicBezTo>
                    <a:pt x="13131" y="11825"/>
                    <a:pt x="13128" y="11827"/>
                    <a:pt x="13125" y="11830"/>
                  </a:cubicBezTo>
                  <a:lnTo>
                    <a:pt x="13125" y="11830"/>
                  </a:lnTo>
                  <a:cubicBezTo>
                    <a:pt x="13130" y="11827"/>
                    <a:pt x="13133" y="11824"/>
                    <a:pt x="13133" y="11822"/>
                  </a:cubicBezTo>
                  <a:close/>
                  <a:moveTo>
                    <a:pt x="8294" y="11819"/>
                  </a:moveTo>
                  <a:cubicBezTo>
                    <a:pt x="8299" y="11819"/>
                    <a:pt x="8305" y="11820"/>
                    <a:pt x="8311" y="11822"/>
                  </a:cubicBezTo>
                  <a:cubicBezTo>
                    <a:pt x="8288" y="11834"/>
                    <a:pt x="8264" y="11846"/>
                    <a:pt x="8228" y="11858"/>
                  </a:cubicBezTo>
                  <a:cubicBezTo>
                    <a:pt x="8257" y="11838"/>
                    <a:pt x="8270" y="11819"/>
                    <a:pt x="8294" y="11819"/>
                  </a:cubicBezTo>
                  <a:close/>
                  <a:moveTo>
                    <a:pt x="8126" y="11818"/>
                  </a:moveTo>
                  <a:cubicBezTo>
                    <a:pt x="8142" y="11818"/>
                    <a:pt x="8154" y="11831"/>
                    <a:pt x="8145" y="11858"/>
                  </a:cubicBezTo>
                  <a:cubicBezTo>
                    <a:pt x="8139" y="11861"/>
                    <a:pt x="8133" y="11862"/>
                    <a:pt x="8127" y="11862"/>
                  </a:cubicBezTo>
                  <a:cubicBezTo>
                    <a:pt x="8111" y="11862"/>
                    <a:pt x="8100" y="11849"/>
                    <a:pt x="8109" y="11822"/>
                  </a:cubicBezTo>
                  <a:cubicBezTo>
                    <a:pt x="8115" y="11819"/>
                    <a:pt x="8121" y="11818"/>
                    <a:pt x="8126" y="11818"/>
                  </a:cubicBezTo>
                  <a:close/>
                  <a:moveTo>
                    <a:pt x="8663" y="11849"/>
                  </a:moveTo>
                  <a:cubicBezTo>
                    <a:pt x="8664" y="11849"/>
                    <a:pt x="8669" y="11867"/>
                    <a:pt x="8669" y="11882"/>
                  </a:cubicBezTo>
                  <a:cubicBezTo>
                    <a:pt x="8664" y="11858"/>
                    <a:pt x="8663" y="11849"/>
                    <a:pt x="8663" y="11849"/>
                  </a:cubicBezTo>
                  <a:close/>
                  <a:moveTo>
                    <a:pt x="9018" y="11897"/>
                  </a:moveTo>
                  <a:cubicBezTo>
                    <a:pt x="9009" y="11897"/>
                    <a:pt x="8996" y="11899"/>
                    <a:pt x="8978" y="11905"/>
                  </a:cubicBezTo>
                  <a:cubicBezTo>
                    <a:pt x="9011" y="11905"/>
                    <a:pt x="9033" y="11907"/>
                    <a:pt x="9044" y="11913"/>
                  </a:cubicBezTo>
                  <a:lnTo>
                    <a:pt x="9044" y="11913"/>
                  </a:lnTo>
                  <a:cubicBezTo>
                    <a:pt x="9040" y="11907"/>
                    <a:pt x="9036" y="11897"/>
                    <a:pt x="9018" y="11897"/>
                  </a:cubicBezTo>
                  <a:close/>
                  <a:moveTo>
                    <a:pt x="9044" y="11913"/>
                  </a:moveTo>
                  <a:lnTo>
                    <a:pt x="9044" y="11913"/>
                  </a:lnTo>
                  <a:cubicBezTo>
                    <a:pt x="9045" y="11915"/>
                    <a:pt x="9047" y="11917"/>
                    <a:pt x="9050" y="11917"/>
                  </a:cubicBezTo>
                  <a:cubicBezTo>
                    <a:pt x="9048" y="11916"/>
                    <a:pt x="9046" y="11914"/>
                    <a:pt x="9044" y="11913"/>
                  </a:cubicBezTo>
                  <a:close/>
                  <a:moveTo>
                    <a:pt x="9395" y="11894"/>
                  </a:moveTo>
                  <a:cubicBezTo>
                    <a:pt x="9389" y="11913"/>
                    <a:pt x="9386" y="11926"/>
                    <a:pt x="9385" y="11935"/>
                  </a:cubicBezTo>
                  <a:lnTo>
                    <a:pt x="9385" y="11935"/>
                  </a:lnTo>
                  <a:cubicBezTo>
                    <a:pt x="9391" y="11915"/>
                    <a:pt x="9395" y="11900"/>
                    <a:pt x="9395" y="11894"/>
                  </a:cubicBezTo>
                  <a:close/>
                  <a:moveTo>
                    <a:pt x="7764" y="11798"/>
                  </a:moveTo>
                  <a:cubicBezTo>
                    <a:pt x="7728" y="11894"/>
                    <a:pt x="7918" y="11798"/>
                    <a:pt x="7776" y="11941"/>
                  </a:cubicBezTo>
                  <a:cubicBezTo>
                    <a:pt x="7740" y="11905"/>
                    <a:pt x="7645" y="11882"/>
                    <a:pt x="7704" y="11834"/>
                  </a:cubicBezTo>
                  <a:lnTo>
                    <a:pt x="7704" y="11834"/>
                  </a:lnTo>
                  <a:cubicBezTo>
                    <a:pt x="7701" y="11852"/>
                    <a:pt x="7700" y="11859"/>
                    <a:pt x="7702" y="11859"/>
                  </a:cubicBezTo>
                  <a:cubicBezTo>
                    <a:pt x="7706" y="11859"/>
                    <a:pt x="7728" y="11798"/>
                    <a:pt x="7764" y="11798"/>
                  </a:cubicBezTo>
                  <a:close/>
                  <a:moveTo>
                    <a:pt x="9385" y="11935"/>
                  </a:moveTo>
                  <a:lnTo>
                    <a:pt x="9385" y="11935"/>
                  </a:lnTo>
                  <a:cubicBezTo>
                    <a:pt x="9384" y="11938"/>
                    <a:pt x="9383" y="11941"/>
                    <a:pt x="9382" y="11945"/>
                  </a:cubicBezTo>
                  <a:lnTo>
                    <a:pt x="9382" y="11945"/>
                  </a:lnTo>
                  <a:cubicBezTo>
                    <a:pt x="9383" y="11944"/>
                    <a:pt x="9383" y="11944"/>
                    <a:pt x="9384" y="11943"/>
                  </a:cubicBezTo>
                  <a:lnTo>
                    <a:pt x="9384" y="11943"/>
                  </a:lnTo>
                  <a:cubicBezTo>
                    <a:pt x="9384" y="11948"/>
                    <a:pt x="9385" y="11950"/>
                    <a:pt x="9387" y="11950"/>
                  </a:cubicBezTo>
                  <a:cubicBezTo>
                    <a:pt x="9390" y="11950"/>
                    <a:pt x="9395" y="11940"/>
                    <a:pt x="9391" y="11940"/>
                  </a:cubicBezTo>
                  <a:cubicBezTo>
                    <a:pt x="9389" y="11940"/>
                    <a:pt x="9387" y="11941"/>
                    <a:pt x="9384" y="11943"/>
                  </a:cubicBezTo>
                  <a:lnTo>
                    <a:pt x="9384" y="11943"/>
                  </a:lnTo>
                  <a:cubicBezTo>
                    <a:pt x="9384" y="11941"/>
                    <a:pt x="9384" y="11938"/>
                    <a:pt x="9385" y="11935"/>
                  </a:cubicBezTo>
                  <a:close/>
                  <a:moveTo>
                    <a:pt x="8776" y="11882"/>
                  </a:moveTo>
                  <a:cubicBezTo>
                    <a:pt x="8847" y="11941"/>
                    <a:pt x="8740" y="11894"/>
                    <a:pt x="8669" y="11953"/>
                  </a:cubicBezTo>
                  <a:cubicBezTo>
                    <a:pt x="8669" y="11941"/>
                    <a:pt x="8657" y="11929"/>
                    <a:pt x="8657" y="11917"/>
                  </a:cubicBezTo>
                  <a:cubicBezTo>
                    <a:pt x="8692" y="11894"/>
                    <a:pt x="8728" y="11882"/>
                    <a:pt x="8776" y="11882"/>
                  </a:cubicBezTo>
                  <a:close/>
                  <a:moveTo>
                    <a:pt x="8347" y="11894"/>
                  </a:moveTo>
                  <a:cubicBezTo>
                    <a:pt x="8347" y="11917"/>
                    <a:pt x="8335" y="11941"/>
                    <a:pt x="8335" y="11953"/>
                  </a:cubicBezTo>
                  <a:cubicBezTo>
                    <a:pt x="8330" y="11956"/>
                    <a:pt x="8327" y="11956"/>
                    <a:pt x="8324" y="11956"/>
                  </a:cubicBezTo>
                  <a:cubicBezTo>
                    <a:pt x="8321" y="11956"/>
                    <a:pt x="8321" y="11955"/>
                    <a:pt x="8322" y="11953"/>
                  </a:cubicBezTo>
                  <a:lnTo>
                    <a:pt x="8322" y="11953"/>
                  </a:lnTo>
                  <a:cubicBezTo>
                    <a:pt x="8326" y="11953"/>
                    <a:pt x="8330" y="11953"/>
                    <a:pt x="8335" y="11953"/>
                  </a:cubicBezTo>
                  <a:cubicBezTo>
                    <a:pt x="8333" y="11951"/>
                    <a:pt x="8330" y="11950"/>
                    <a:pt x="8328" y="11950"/>
                  </a:cubicBezTo>
                  <a:cubicBezTo>
                    <a:pt x="8325" y="11950"/>
                    <a:pt x="8323" y="11951"/>
                    <a:pt x="8322" y="11953"/>
                  </a:cubicBezTo>
                  <a:lnTo>
                    <a:pt x="8322" y="11953"/>
                  </a:lnTo>
                  <a:cubicBezTo>
                    <a:pt x="8264" y="11950"/>
                    <a:pt x="8269" y="11927"/>
                    <a:pt x="8347" y="11894"/>
                  </a:cubicBezTo>
                  <a:close/>
                  <a:moveTo>
                    <a:pt x="8589" y="11901"/>
                  </a:moveTo>
                  <a:cubicBezTo>
                    <a:pt x="8600" y="11901"/>
                    <a:pt x="8615" y="11907"/>
                    <a:pt x="8633" y="11917"/>
                  </a:cubicBezTo>
                  <a:cubicBezTo>
                    <a:pt x="8633" y="11948"/>
                    <a:pt x="8632" y="11958"/>
                    <a:pt x="8629" y="11958"/>
                  </a:cubicBezTo>
                  <a:cubicBezTo>
                    <a:pt x="8624" y="11958"/>
                    <a:pt x="8615" y="11934"/>
                    <a:pt x="8600" y="11934"/>
                  </a:cubicBezTo>
                  <a:cubicBezTo>
                    <a:pt x="8596" y="11934"/>
                    <a:pt x="8591" y="11936"/>
                    <a:pt x="8585" y="11941"/>
                  </a:cubicBezTo>
                  <a:cubicBezTo>
                    <a:pt x="8609" y="11941"/>
                    <a:pt x="8621" y="11953"/>
                    <a:pt x="8633" y="11977"/>
                  </a:cubicBezTo>
                  <a:cubicBezTo>
                    <a:pt x="8609" y="11989"/>
                    <a:pt x="8573" y="11989"/>
                    <a:pt x="8549" y="11989"/>
                  </a:cubicBezTo>
                  <a:cubicBezTo>
                    <a:pt x="8549" y="11930"/>
                    <a:pt x="8561" y="11901"/>
                    <a:pt x="8589" y="11901"/>
                  </a:cubicBezTo>
                  <a:close/>
                  <a:moveTo>
                    <a:pt x="8904" y="11995"/>
                  </a:moveTo>
                  <a:cubicBezTo>
                    <a:pt x="8905" y="11995"/>
                    <a:pt x="8907" y="11997"/>
                    <a:pt x="8907" y="12001"/>
                  </a:cubicBezTo>
                  <a:cubicBezTo>
                    <a:pt x="8899" y="12001"/>
                    <a:pt x="8901" y="11995"/>
                    <a:pt x="8904" y="11995"/>
                  </a:cubicBezTo>
                  <a:close/>
                  <a:moveTo>
                    <a:pt x="11717" y="11977"/>
                  </a:moveTo>
                  <a:cubicBezTo>
                    <a:pt x="11717" y="12001"/>
                    <a:pt x="11725" y="12016"/>
                    <a:pt x="11739" y="12023"/>
                  </a:cubicBezTo>
                  <a:lnTo>
                    <a:pt x="11739" y="12023"/>
                  </a:lnTo>
                  <a:cubicBezTo>
                    <a:pt x="11736" y="12007"/>
                    <a:pt x="11726" y="11996"/>
                    <a:pt x="11717" y="11977"/>
                  </a:cubicBezTo>
                  <a:close/>
                  <a:moveTo>
                    <a:pt x="9061" y="11977"/>
                  </a:moveTo>
                  <a:cubicBezTo>
                    <a:pt x="9054" y="11999"/>
                    <a:pt x="9033" y="12026"/>
                    <a:pt x="9021" y="12026"/>
                  </a:cubicBezTo>
                  <a:cubicBezTo>
                    <a:pt x="9013" y="12026"/>
                    <a:pt x="9009" y="12016"/>
                    <a:pt x="9014" y="11989"/>
                  </a:cubicBezTo>
                  <a:lnTo>
                    <a:pt x="9014" y="11989"/>
                  </a:lnTo>
                  <a:cubicBezTo>
                    <a:pt x="9014" y="12004"/>
                    <a:pt x="9017" y="12010"/>
                    <a:pt x="9023" y="12010"/>
                  </a:cubicBezTo>
                  <a:cubicBezTo>
                    <a:pt x="9034" y="12010"/>
                    <a:pt x="9053" y="11985"/>
                    <a:pt x="9061" y="11977"/>
                  </a:cubicBezTo>
                  <a:close/>
                  <a:moveTo>
                    <a:pt x="8204" y="11989"/>
                  </a:moveTo>
                  <a:cubicBezTo>
                    <a:pt x="8184" y="12020"/>
                    <a:pt x="8199" y="12051"/>
                    <a:pt x="8164" y="12051"/>
                  </a:cubicBezTo>
                  <a:cubicBezTo>
                    <a:pt x="8159" y="12051"/>
                    <a:pt x="8153" y="12050"/>
                    <a:pt x="8145" y="12048"/>
                  </a:cubicBezTo>
                  <a:cubicBezTo>
                    <a:pt x="8168" y="12024"/>
                    <a:pt x="8180" y="12013"/>
                    <a:pt x="8204" y="11989"/>
                  </a:cubicBezTo>
                  <a:close/>
                  <a:moveTo>
                    <a:pt x="12168" y="12016"/>
                  </a:moveTo>
                  <a:cubicBezTo>
                    <a:pt x="12173" y="12016"/>
                    <a:pt x="12178" y="12019"/>
                    <a:pt x="12181" y="12024"/>
                  </a:cubicBezTo>
                  <a:cubicBezTo>
                    <a:pt x="12175" y="12046"/>
                    <a:pt x="12168" y="12053"/>
                    <a:pt x="12157" y="12053"/>
                  </a:cubicBezTo>
                  <a:cubicBezTo>
                    <a:pt x="12145" y="12053"/>
                    <a:pt x="12129" y="12043"/>
                    <a:pt x="12109" y="12036"/>
                  </a:cubicBezTo>
                  <a:cubicBezTo>
                    <a:pt x="12127" y="12036"/>
                    <a:pt x="12152" y="12016"/>
                    <a:pt x="12168" y="12016"/>
                  </a:cubicBezTo>
                  <a:close/>
                  <a:moveTo>
                    <a:pt x="8280" y="11954"/>
                  </a:moveTo>
                  <a:cubicBezTo>
                    <a:pt x="8311" y="11954"/>
                    <a:pt x="8345" y="11969"/>
                    <a:pt x="8383" y="12001"/>
                  </a:cubicBezTo>
                  <a:cubicBezTo>
                    <a:pt x="8335" y="12024"/>
                    <a:pt x="8299" y="12048"/>
                    <a:pt x="8252" y="12060"/>
                  </a:cubicBezTo>
                  <a:cubicBezTo>
                    <a:pt x="8242" y="12051"/>
                    <a:pt x="8240" y="12033"/>
                    <a:pt x="8227" y="12033"/>
                  </a:cubicBezTo>
                  <a:cubicBezTo>
                    <a:pt x="8224" y="12033"/>
                    <a:pt x="8221" y="12034"/>
                    <a:pt x="8216" y="12036"/>
                  </a:cubicBezTo>
                  <a:cubicBezTo>
                    <a:pt x="8228" y="12024"/>
                    <a:pt x="8228" y="12013"/>
                    <a:pt x="8204" y="11989"/>
                  </a:cubicBezTo>
                  <a:cubicBezTo>
                    <a:pt x="8227" y="11966"/>
                    <a:pt x="8252" y="11954"/>
                    <a:pt x="8280" y="11954"/>
                  </a:cubicBezTo>
                  <a:close/>
                  <a:moveTo>
                    <a:pt x="12348" y="12060"/>
                  </a:moveTo>
                  <a:cubicBezTo>
                    <a:pt x="12334" y="12060"/>
                    <a:pt x="12328" y="12064"/>
                    <a:pt x="12328" y="12070"/>
                  </a:cubicBezTo>
                  <a:lnTo>
                    <a:pt x="12328" y="12070"/>
                  </a:lnTo>
                  <a:cubicBezTo>
                    <a:pt x="12334" y="12067"/>
                    <a:pt x="12341" y="12063"/>
                    <a:pt x="12348" y="12060"/>
                  </a:cubicBezTo>
                  <a:close/>
                  <a:moveTo>
                    <a:pt x="9919" y="12084"/>
                  </a:moveTo>
                  <a:cubicBezTo>
                    <a:pt x="9915" y="12084"/>
                    <a:pt x="9913" y="12085"/>
                    <a:pt x="9911" y="12087"/>
                  </a:cubicBezTo>
                  <a:lnTo>
                    <a:pt x="9911" y="12087"/>
                  </a:lnTo>
                  <a:cubicBezTo>
                    <a:pt x="9913" y="12086"/>
                    <a:pt x="9916" y="12085"/>
                    <a:pt x="9919" y="12084"/>
                  </a:cubicBezTo>
                  <a:close/>
                  <a:moveTo>
                    <a:pt x="10383" y="12048"/>
                  </a:moveTo>
                  <a:lnTo>
                    <a:pt x="10383" y="12048"/>
                  </a:lnTo>
                  <a:cubicBezTo>
                    <a:pt x="10322" y="12081"/>
                    <a:pt x="10272" y="12088"/>
                    <a:pt x="10224" y="12088"/>
                  </a:cubicBezTo>
                  <a:cubicBezTo>
                    <a:pt x="10214" y="12088"/>
                    <a:pt x="10205" y="12088"/>
                    <a:pt x="10195" y="12087"/>
                  </a:cubicBezTo>
                  <a:lnTo>
                    <a:pt x="10195" y="12087"/>
                  </a:lnTo>
                  <a:cubicBezTo>
                    <a:pt x="10207" y="12105"/>
                    <a:pt x="10227" y="12110"/>
                    <a:pt x="10250" y="12110"/>
                  </a:cubicBezTo>
                  <a:cubicBezTo>
                    <a:pt x="10300" y="12110"/>
                    <a:pt x="10363" y="12084"/>
                    <a:pt x="10395" y="12084"/>
                  </a:cubicBezTo>
                  <a:cubicBezTo>
                    <a:pt x="10371" y="12084"/>
                    <a:pt x="10359" y="12072"/>
                    <a:pt x="10383" y="12048"/>
                  </a:cubicBezTo>
                  <a:close/>
                  <a:moveTo>
                    <a:pt x="10594" y="12151"/>
                  </a:moveTo>
                  <a:cubicBezTo>
                    <a:pt x="10611" y="12151"/>
                    <a:pt x="10628" y="12159"/>
                    <a:pt x="10645" y="12167"/>
                  </a:cubicBezTo>
                  <a:cubicBezTo>
                    <a:pt x="10621" y="12167"/>
                    <a:pt x="10597" y="12167"/>
                    <a:pt x="10574" y="12155"/>
                  </a:cubicBezTo>
                  <a:cubicBezTo>
                    <a:pt x="10580" y="12152"/>
                    <a:pt x="10587" y="12151"/>
                    <a:pt x="10594" y="12151"/>
                  </a:cubicBezTo>
                  <a:close/>
                  <a:moveTo>
                    <a:pt x="21308" y="8"/>
                  </a:moveTo>
                  <a:cubicBezTo>
                    <a:pt x="21010" y="8"/>
                    <a:pt x="20363" y="124"/>
                    <a:pt x="20372" y="142"/>
                  </a:cubicBezTo>
                  <a:cubicBezTo>
                    <a:pt x="20551" y="118"/>
                    <a:pt x="20730" y="94"/>
                    <a:pt x="20920" y="83"/>
                  </a:cubicBezTo>
                  <a:lnTo>
                    <a:pt x="20920" y="83"/>
                  </a:lnTo>
                  <a:cubicBezTo>
                    <a:pt x="20954" y="167"/>
                    <a:pt x="20570" y="215"/>
                    <a:pt x="20355" y="215"/>
                  </a:cubicBezTo>
                  <a:cubicBezTo>
                    <a:pt x="20267" y="215"/>
                    <a:pt x="20207" y="207"/>
                    <a:pt x="20218" y="190"/>
                  </a:cubicBezTo>
                  <a:cubicBezTo>
                    <a:pt x="20253" y="166"/>
                    <a:pt x="20277" y="142"/>
                    <a:pt x="20301" y="106"/>
                  </a:cubicBezTo>
                  <a:lnTo>
                    <a:pt x="20301" y="106"/>
                  </a:lnTo>
                  <a:cubicBezTo>
                    <a:pt x="20247" y="130"/>
                    <a:pt x="20142" y="148"/>
                    <a:pt x="20052" y="148"/>
                  </a:cubicBezTo>
                  <a:cubicBezTo>
                    <a:pt x="20004" y="148"/>
                    <a:pt x="19961" y="143"/>
                    <a:pt x="19932" y="130"/>
                  </a:cubicBezTo>
                  <a:cubicBezTo>
                    <a:pt x="19991" y="118"/>
                    <a:pt x="20039" y="106"/>
                    <a:pt x="20087" y="106"/>
                  </a:cubicBezTo>
                  <a:cubicBezTo>
                    <a:pt x="20030" y="95"/>
                    <a:pt x="19321" y="94"/>
                    <a:pt x="19268" y="84"/>
                  </a:cubicBezTo>
                  <a:lnTo>
                    <a:pt x="19268" y="84"/>
                  </a:lnTo>
                  <a:cubicBezTo>
                    <a:pt x="19399" y="153"/>
                    <a:pt x="19438" y="384"/>
                    <a:pt x="19287" y="384"/>
                  </a:cubicBezTo>
                  <a:cubicBezTo>
                    <a:pt x="19276" y="384"/>
                    <a:pt x="19265" y="382"/>
                    <a:pt x="19253" y="380"/>
                  </a:cubicBezTo>
                  <a:cubicBezTo>
                    <a:pt x="19206" y="380"/>
                    <a:pt x="18777" y="344"/>
                    <a:pt x="18777" y="273"/>
                  </a:cubicBezTo>
                  <a:cubicBezTo>
                    <a:pt x="18777" y="214"/>
                    <a:pt x="18908" y="214"/>
                    <a:pt x="18920" y="166"/>
                  </a:cubicBezTo>
                  <a:cubicBezTo>
                    <a:pt x="18923" y="157"/>
                    <a:pt x="18896" y="154"/>
                    <a:pt x="18854" y="154"/>
                  </a:cubicBezTo>
                  <a:cubicBezTo>
                    <a:pt x="18753" y="154"/>
                    <a:pt x="18564" y="172"/>
                    <a:pt x="18477" y="172"/>
                  </a:cubicBezTo>
                  <a:cubicBezTo>
                    <a:pt x="18466" y="172"/>
                    <a:pt x="18457" y="171"/>
                    <a:pt x="18450" y="171"/>
                  </a:cubicBezTo>
                  <a:lnTo>
                    <a:pt x="18450" y="171"/>
                  </a:lnTo>
                  <a:cubicBezTo>
                    <a:pt x="18482" y="178"/>
                    <a:pt x="18521" y="180"/>
                    <a:pt x="18551" y="190"/>
                  </a:cubicBezTo>
                  <a:cubicBezTo>
                    <a:pt x="18360" y="202"/>
                    <a:pt x="18229" y="178"/>
                    <a:pt x="18086" y="237"/>
                  </a:cubicBezTo>
                  <a:cubicBezTo>
                    <a:pt x="17991" y="282"/>
                    <a:pt x="17913" y="295"/>
                    <a:pt x="17837" y="295"/>
                  </a:cubicBezTo>
                  <a:cubicBezTo>
                    <a:pt x="17753" y="295"/>
                    <a:pt x="17669" y="279"/>
                    <a:pt x="17562" y="273"/>
                  </a:cubicBezTo>
                  <a:cubicBezTo>
                    <a:pt x="17301" y="261"/>
                    <a:pt x="17039" y="249"/>
                    <a:pt x="16777" y="249"/>
                  </a:cubicBezTo>
                  <a:cubicBezTo>
                    <a:pt x="16708" y="215"/>
                    <a:pt x="16591" y="187"/>
                    <a:pt x="16495" y="187"/>
                  </a:cubicBezTo>
                  <a:cubicBezTo>
                    <a:pt x="16476" y="187"/>
                    <a:pt x="16457" y="188"/>
                    <a:pt x="16440" y="191"/>
                  </a:cubicBezTo>
                  <a:lnTo>
                    <a:pt x="16440" y="191"/>
                  </a:lnTo>
                  <a:cubicBezTo>
                    <a:pt x="16489" y="183"/>
                    <a:pt x="16562" y="178"/>
                    <a:pt x="16562" y="178"/>
                  </a:cubicBezTo>
                  <a:cubicBezTo>
                    <a:pt x="16554" y="164"/>
                    <a:pt x="16527" y="158"/>
                    <a:pt x="16490" y="158"/>
                  </a:cubicBezTo>
                  <a:cubicBezTo>
                    <a:pt x="16370" y="158"/>
                    <a:pt x="16144" y="216"/>
                    <a:pt x="16098" y="225"/>
                  </a:cubicBezTo>
                  <a:cubicBezTo>
                    <a:pt x="16125" y="257"/>
                    <a:pt x="16178" y="267"/>
                    <a:pt x="16240" y="267"/>
                  </a:cubicBezTo>
                  <a:cubicBezTo>
                    <a:pt x="16369" y="267"/>
                    <a:pt x="16538" y="222"/>
                    <a:pt x="16610" y="214"/>
                  </a:cubicBezTo>
                  <a:lnTo>
                    <a:pt x="16610" y="214"/>
                  </a:lnTo>
                  <a:cubicBezTo>
                    <a:pt x="16610" y="336"/>
                    <a:pt x="16224" y="386"/>
                    <a:pt x="15985" y="386"/>
                  </a:cubicBezTo>
                  <a:cubicBezTo>
                    <a:pt x="15875" y="386"/>
                    <a:pt x="15797" y="375"/>
                    <a:pt x="15800" y="356"/>
                  </a:cubicBezTo>
                  <a:lnTo>
                    <a:pt x="15800" y="356"/>
                  </a:lnTo>
                  <a:cubicBezTo>
                    <a:pt x="15800" y="356"/>
                    <a:pt x="15074" y="440"/>
                    <a:pt x="14991" y="440"/>
                  </a:cubicBezTo>
                  <a:cubicBezTo>
                    <a:pt x="14765" y="428"/>
                    <a:pt x="14872" y="344"/>
                    <a:pt x="14824" y="309"/>
                  </a:cubicBezTo>
                  <a:cubicBezTo>
                    <a:pt x="14860" y="304"/>
                    <a:pt x="14895" y="302"/>
                    <a:pt x="14930" y="302"/>
                  </a:cubicBezTo>
                  <a:cubicBezTo>
                    <a:pt x="15070" y="302"/>
                    <a:pt x="15205" y="333"/>
                    <a:pt x="15348" y="333"/>
                  </a:cubicBezTo>
                  <a:cubicBezTo>
                    <a:pt x="15288" y="333"/>
                    <a:pt x="15217" y="321"/>
                    <a:pt x="15157" y="309"/>
                  </a:cubicBezTo>
                  <a:cubicBezTo>
                    <a:pt x="15213" y="295"/>
                    <a:pt x="15277" y="289"/>
                    <a:pt x="15342" y="289"/>
                  </a:cubicBezTo>
                  <a:cubicBezTo>
                    <a:pt x="15388" y="289"/>
                    <a:pt x="15434" y="292"/>
                    <a:pt x="15479" y="297"/>
                  </a:cubicBezTo>
                  <a:cubicBezTo>
                    <a:pt x="15356" y="263"/>
                    <a:pt x="15226" y="252"/>
                    <a:pt x="15094" y="252"/>
                  </a:cubicBezTo>
                  <a:cubicBezTo>
                    <a:pt x="14905" y="252"/>
                    <a:pt x="14713" y="273"/>
                    <a:pt x="14538" y="273"/>
                  </a:cubicBezTo>
                  <a:cubicBezTo>
                    <a:pt x="14550" y="202"/>
                    <a:pt x="14550" y="142"/>
                    <a:pt x="14514" y="94"/>
                  </a:cubicBezTo>
                  <a:cubicBezTo>
                    <a:pt x="14514" y="118"/>
                    <a:pt x="14503" y="130"/>
                    <a:pt x="14467" y="142"/>
                  </a:cubicBezTo>
                  <a:cubicBezTo>
                    <a:pt x="14514" y="142"/>
                    <a:pt x="14526" y="166"/>
                    <a:pt x="14526" y="214"/>
                  </a:cubicBezTo>
                  <a:cubicBezTo>
                    <a:pt x="14517" y="216"/>
                    <a:pt x="14510" y="218"/>
                    <a:pt x="14503" y="218"/>
                  </a:cubicBezTo>
                  <a:cubicBezTo>
                    <a:pt x="14484" y="218"/>
                    <a:pt x="14473" y="205"/>
                    <a:pt x="14455" y="178"/>
                  </a:cubicBezTo>
                  <a:lnTo>
                    <a:pt x="14455" y="178"/>
                  </a:lnTo>
                  <a:cubicBezTo>
                    <a:pt x="14503" y="261"/>
                    <a:pt x="14122" y="249"/>
                    <a:pt x="14050" y="261"/>
                  </a:cubicBezTo>
                  <a:cubicBezTo>
                    <a:pt x="14035" y="208"/>
                    <a:pt x="14092" y="170"/>
                    <a:pt x="14144" y="170"/>
                  </a:cubicBezTo>
                  <a:cubicBezTo>
                    <a:pt x="14171" y="170"/>
                    <a:pt x="14198" y="180"/>
                    <a:pt x="14212" y="205"/>
                  </a:cubicBezTo>
                  <a:lnTo>
                    <a:pt x="14212" y="205"/>
                  </a:lnTo>
                  <a:cubicBezTo>
                    <a:pt x="14212" y="204"/>
                    <a:pt x="14211" y="204"/>
                    <a:pt x="14211" y="204"/>
                  </a:cubicBezTo>
                  <a:lnTo>
                    <a:pt x="14211" y="204"/>
                  </a:lnTo>
                  <a:cubicBezTo>
                    <a:pt x="14213" y="206"/>
                    <a:pt x="14215" y="210"/>
                    <a:pt x="14217" y="214"/>
                  </a:cubicBezTo>
                  <a:cubicBezTo>
                    <a:pt x="14215" y="210"/>
                    <a:pt x="14214" y="207"/>
                    <a:pt x="14212" y="205"/>
                  </a:cubicBezTo>
                  <a:lnTo>
                    <a:pt x="14212" y="205"/>
                  </a:lnTo>
                  <a:cubicBezTo>
                    <a:pt x="14227" y="214"/>
                    <a:pt x="14241" y="227"/>
                    <a:pt x="14253" y="227"/>
                  </a:cubicBezTo>
                  <a:cubicBezTo>
                    <a:pt x="14262" y="227"/>
                    <a:pt x="14270" y="220"/>
                    <a:pt x="14276" y="202"/>
                  </a:cubicBezTo>
                  <a:cubicBezTo>
                    <a:pt x="14264" y="190"/>
                    <a:pt x="14253" y="178"/>
                    <a:pt x="14241" y="166"/>
                  </a:cubicBezTo>
                  <a:cubicBezTo>
                    <a:pt x="14276" y="118"/>
                    <a:pt x="14324" y="106"/>
                    <a:pt x="14384" y="94"/>
                  </a:cubicBezTo>
                  <a:cubicBezTo>
                    <a:pt x="14372" y="72"/>
                    <a:pt x="14354" y="64"/>
                    <a:pt x="14334" y="64"/>
                  </a:cubicBezTo>
                  <a:cubicBezTo>
                    <a:pt x="14292" y="64"/>
                    <a:pt x="14244" y="102"/>
                    <a:pt x="14253" y="118"/>
                  </a:cubicBezTo>
                  <a:cubicBezTo>
                    <a:pt x="14229" y="83"/>
                    <a:pt x="14193" y="59"/>
                    <a:pt x="14145" y="35"/>
                  </a:cubicBezTo>
                  <a:cubicBezTo>
                    <a:pt x="14145" y="58"/>
                    <a:pt x="14134" y="70"/>
                    <a:pt x="14110" y="71"/>
                  </a:cubicBezTo>
                  <a:lnTo>
                    <a:pt x="14110" y="71"/>
                  </a:lnTo>
                  <a:cubicBezTo>
                    <a:pt x="14110" y="70"/>
                    <a:pt x="14110" y="70"/>
                    <a:pt x="14110" y="70"/>
                  </a:cubicBezTo>
                  <a:cubicBezTo>
                    <a:pt x="14110" y="70"/>
                    <a:pt x="14110" y="70"/>
                    <a:pt x="14110" y="71"/>
                  </a:cubicBezTo>
                  <a:cubicBezTo>
                    <a:pt x="14110" y="71"/>
                    <a:pt x="14110" y="71"/>
                    <a:pt x="14110" y="71"/>
                  </a:cubicBezTo>
                  <a:lnTo>
                    <a:pt x="14110" y="71"/>
                  </a:lnTo>
                  <a:cubicBezTo>
                    <a:pt x="14113" y="74"/>
                    <a:pt x="14120" y="90"/>
                    <a:pt x="14127" y="108"/>
                  </a:cubicBezTo>
                  <a:lnTo>
                    <a:pt x="14127" y="108"/>
                  </a:lnTo>
                  <a:cubicBezTo>
                    <a:pt x="14111" y="137"/>
                    <a:pt x="14092" y="147"/>
                    <a:pt x="14074" y="147"/>
                  </a:cubicBezTo>
                  <a:cubicBezTo>
                    <a:pt x="14052" y="147"/>
                    <a:pt x="14033" y="131"/>
                    <a:pt x="14026" y="118"/>
                  </a:cubicBezTo>
                  <a:cubicBezTo>
                    <a:pt x="14014" y="130"/>
                    <a:pt x="14003" y="142"/>
                    <a:pt x="13991" y="154"/>
                  </a:cubicBezTo>
                  <a:cubicBezTo>
                    <a:pt x="13991" y="118"/>
                    <a:pt x="13931" y="83"/>
                    <a:pt x="13979" y="71"/>
                  </a:cubicBezTo>
                  <a:cubicBezTo>
                    <a:pt x="13967" y="68"/>
                    <a:pt x="13952" y="67"/>
                    <a:pt x="13933" y="67"/>
                  </a:cubicBezTo>
                  <a:cubicBezTo>
                    <a:pt x="13829" y="67"/>
                    <a:pt x="13626" y="99"/>
                    <a:pt x="13488" y="99"/>
                  </a:cubicBezTo>
                  <a:cubicBezTo>
                    <a:pt x="13411" y="99"/>
                    <a:pt x="13355" y="89"/>
                    <a:pt x="13348" y="59"/>
                  </a:cubicBezTo>
                  <a:cubicBezTo>
                    <a:pt x="13324" y="0"/>
                    <a:pt x="13049" y="22"/>
                    <a:pt x="12994" y="12"/>
                  </a:cubicBezTo>
                  <a:lnTo>
                    <a:pt x="12994" y="12"/>
                  </a:lnTo>
                  <a:cubicBezTo>
                    <a:pt x="13001" y="19"/>
                    <a:pt x="12833" y="90"/>
                    <a:pt x="12831" y="90"/>
                  </a:cubicBezTo>
                  <a:cubicBezTo>
                    <a:pt x="12831" y="90"/>
                    <a:pt x="12835" y="88"/>
                    <a:pt x="12847" y="83"/>
                  </a:cubicBezTo>
                  <a:lnTo>
                    <a:pt x="12847" y="83"/>
                  </a:lnTo>
                  <a:cubicBezTo>
                    <a:pt x="12832" y="85"/>
                    <a:pt x="12712" y="94"/>
                    <a:pt x="12669" y="94"/>
                  </a:cubicBezTo>
                  <a:cubicBezTo>
                    <a:pt x="12672" y="87"/>
                    <a:pt x="12663" y="84"/>
                    <a:pt x="12646" y="84"/>
                  </a:cubicBezTo>
                  <a:cubicBezTo>
                    <a:pt x="12612" y="84"/>
                    <a:pt x="12545" y="95"/>
                    <a:pt x="12483" y="95"/>
                  </a:cubicBezTo>
                  <a:cubicBezTo>
                    <a:pt x="12440" y="95"/>
                    <a:pt x="12398" y="90"/>
                    <a:pt x="12371" y="71"/>
                  </a:cubicBezTo>
                  <a:lnTo>
                    <a:pt x="12371" y="71"/>
                  </a:lnTo>
                  <a:cubicBezTo>
                    <a:pt x="12389" y="93"/>
                    <a:pt x="12390" y="100"/>
                    <a:pt x="12384" y="100"/>
                  </a:cubicBezTo>
                  <a:cubicBezTo>
                    <a:pt x="12373" y="100"/>
                    <a:pt x="12339" y="78"/>
                    <a:pt x="12324" y="71"/>
                  </a:cubicBezTo>
                  <a:cubicBezTo>
                    <a:pt x="12312" y="71"/>
                    <a:pt x="12312" y="71"/>
                    <a:pt x="12300" y="83"/>
                  </a:cubicBezTo>
                  <a:cubicBezTo>
                    <a:pt x="12300" y="122"/>
                    <a:pt x="12286" y="133"/>
                    <a:pt x="12264" y="133"/>
                  </a:cubicBezTo>
                  <a:cubicBezTo>
                    <a:pt x="12234" y="133"/>
                    <a:pt x="12188" y="109"/>
                    <a:pt x="12148" y="109"/>
                  </a:cubicBezTo>
                  <a:cubicBezTo>
                    <a:pt x="12115" y="109"/>
                    <a:pt x="12086" y="126"/>
                    <a:pt x="12074" y="190"/>
                  </a:cubicBezTo>
                  <a:cubicBezTo>
                    <a:pt x="12074" y="192"/>
                    <a:pt x="12072" y="193"/>
                    <a:pt x="12070" y="193"/>
                  </a:cubicBezTo>
                  <a:cubicBezTo>
                    <a:pt x="12058" y="193"/>
                    <a:pt x="12022" y="170"/>
                    <a:pt x="12002" y="130"/>
                  </a:cubicBezTo>
                  <a:cubicBezTo>
                    <a:pt x="11978" y="154"/>
                    <a:pt x="11967" y="178"/>
                    <a:pt x="11943" y="202"/>
                  </a:cubicBezTo>
                  <a:cubicBezTo>
                    <a:pt x="11907" y="178"/>
                    <a:pt x="11907" y="142"/>
                    <a:pt x="11931" y="106"/>
                  </a:cubicBezTo>
                  <a:lnTo>
                    <a:pt x="11931" y="106"/>
                  </a:lnTo>
                  <a:cubicBezTo>
                    <a:pt x="11895" y="142"/>
                    <a:pt x="11847" y="154"/>
                    <a:pt x="11800" y="190"/>
                  </a:cubicBezTo>
                  <a:cubicBezTo>
                    <a:pt x="11740" y="166"/>
                    <a:pt x="11228" y="118"/>
                    <a:pt x="11252" y="83"/>
                  </a:cubicBezTo>
                  <a:lnTo>
                    <a:pt x="11252" y="83"/>
                  </a:lnTo>
                  <a:cubicBezTo>
                    <a:pt x="11241" y="88"/>
                    <a:pt x="11229" y="90"/>
                    <a:pt x="11217" y="90"/>
                  </a:cubicBezTo>
                  <a:cubicBezTo>
                    <a:pt x="11200" y="90"/>
                    <a:pt x="11183" y="87"/>
                    <a:pt x="11167" y="87"/>
                  </a:cubicBezTo>
                  <a:cubicBezTo>
                    <a:pt x="11145" y="87"/>
                    <a:pt x="11125" y="92"/>
                    <a:pt x="11109" y="118"/>
                  </a:cubicBezTo>
                  <a:cubicBezTo>
                    <a:pt x="11085" y="83"/>
                    <a:pt x="11085" y="59"/>
                    <a:pt x="11097" y="47"/>
                  </a:cubicBezTo>
                  <a:cubicBezTo>
                    <a:pt x="11074" y="47"/>
                    <a:pt x="10943" y="190"/>
                    <a:pt x="10943" y="202"/>
                  </a:cubicBezTo>
                  <a:cubicBezTo>
                    <a:pt x="10919" y="178"/>
                    <a:pt x="10919" y="166"/>
                    <a:pt x="10955" y="154"/>
                  </a:cubicBezTo>
                  <a:cubicBezTo>
                    <a:pt x="10934" y="152"/>
                    <a:pt x="10914" y="151"/>
                    <a:pt x="10893" y="151"/>
                  </a:cubicBezTo>
                  <a:cubicBezTo>
                    <a:pt x="10806" y="151"/>
                    <a:pt x="10720" y="168"/>
                    <a:pt x="10633" y="178"/>
                  </a:cubicBezTo>
                  <a:cubicBezTo>
                    <a:pt x="10622" y="194"/>
                    <a:pt x="10593" y="203"/>
                    <a:pt x="10557" y="203"/>
                  </a:cubicBezTo>
                  <a:cubicBezTo>
                    <a:pt x="10515" y="203"/>
                    <a:pt x="10463" y="191"/>
                    <a:pt x="10419" y="166"/>
                  </a:cubicBezTo>
                  <a:cubicBezTo>
                    <a:pt x="10408" y="205"/>
                    <a:pt x="10400" y="218"/>
                    <a:pt x="10390" y="218"/>
                  </a:cubicBezTo>
                  <a:cubicBezTo>
                    <a:pt x="10374" y="218"/>
                    <a:pt x="10354" y="176"/>
                    <a:pt x="10316" y="176"/>
                  </a:cubicBezTo>
                  <a:cubicBezTo>
                    <a:pt x="10305" y="176"/>
                    <a:pt x="10291" y="180"/>
                    <a:pt x="10276" y="190"/>
                  </a:cubicBezTo>
                  <a:cubicBezTo>
                    <a:pt x="10288" y="202"/>
                    <a:pt x="10288" y="202"/>
                    <a:pt x="10300" y="214"/>
                  </a:cubicBezTo>
                  <a:cubicBezTo>
                    <a:pt x="10299" y="214"/>
                    <a:pt x="10298" y="214"/>
                    <a:pt x="10297" y="214"/>
                  </a:cubicBezTo>
                  <a:cubicBezTo>
                    <a:pt x="10277" y="214"/>
                    <a:pt x="10159" y="93"/>
                    <a:pt x="10204" y="59"/>
                  </a:cubicBezTo>
                  <a:cubicBezTo>
                    <a:pt x="10189" y="50"/>
                    <a:pt x="10179" y="47"/>
                    <a:pt x="10173" y="47"/>
                  </a:cubicBezTo>
                  <a:cubicBezTo>
                    <a:pt x="10143" y="47"/>
                    <a:pt x="10182" y="120"/>
                    <a:pt x="10133" y="130"/>
                  </a:cubicBezTo>
                  <a:cubicBezTo>
                    <a:pt x="10112" y="82"/>
                    <a:pt x="10095" y="67"/>
                    <a:pt x="10078" y="67"/>
                  </a:cubicBezTo>
                  <a:cubicBezTo>
                    <a:pt x="10046" y="67"/>
                    <a:pt x="10016" y="119"/>
                    <a:pt x="9972" y="119"/>
                  </a:cubicBezTo>
                  <a:cubicBezTo>
                    <a:pt x="9956" y="119"/>
                    <a:pt x="9939" y="112"/>
                    <a:pt x="9919" y="94"/>
                  </a:cubicBezTo>
                  <a:lnTo>
                    <a:pt x="9919" y="94"/>
                  </a:lnTo>
                  <a:cubicBezTo>
                    <a:pt x="9946" y="131"/>
                    <a:pt x="9758" y="146"/>
                    <a:pt x="9652" y="146"/>
                  </a:cubicBezTo>
                  <a:cubicBezTo>
                    <a:pt x="9619" y="146"/>
                    <a:pt x="9594" y="145"/>
                    <a:pt x="9585" y="142"/>
                  </a:cubicBezTo>
                  <a:cubicBezTo>
                    <a:pt x="9556" y="127"/>
                    <a:pt x="9493" y="119"/>
                    <a:pt x="9426" y="119"/>
                  </a:cubicBezTo>
                  <a:cubicBezTo>
                    <a:pt x="9332" y="119"/>
                    <a:pt x="9227" y="136"/>
                    <a:pt x="9192" y="178"/>
                  </a:cubicBezTo>
                  <a:cubicBezTo>
                    <a:pt x="9157" y="154"/>
                    <a:pt x="9133" y="139"/>
                    <a:pt x="9106" y="139"/>
                  </a:cubicBezTo>
                  <a:cubicBezTo>
                    <a:pt x="9079" y="139"/>
                    <a:pt x="9050" y="154"/>
                    <a:pt x="9002" y="190"/>
                  </a:cubicBezTo>
                  <a:cubicBezTo>
                    <a:pt x="8955" y="126"/>
                    <a:pt x="8841" y="96"/>
                    <a:pt x="8722" y="96"/>
                  </a:cubicBezTo>
                  <a:cubicBezTo>
                    <a:pt x="8597" y="96"/>
                    <a:pt x="8468" y="129"/>
                    <a:pt x="8407" y="190"/>
                  </a:cubicBezTo>
                  <a:cubicBezTo>
                    <a:pt x="8502" y="202"/>
                    <a:pt x="8383" y="249"/>
                    <a:pt x="8430" y="273"/>
                  </a:cubicBezTo>
                  <a:cubicBezTo>
                    <a:pt x="8395" y="273"/>
                    <a:pt x="8383" y="273"/>
                    <a:pt x="8359" y="237"/>
                  </a:cubicBezTo>
                  <a:cubicBezTo>
                    <a:pt x="8367" y="229"/>
                    <a:pt x="8370" y="220"/>
                    <a:pt x="8375" y="220"/>
                  </a:cubicBezTo>
                  <a:cubicBezTo>
                    <a:pt x="8377" y="220"/>
                    <a:pt x="8379" y="222"/>
                    <a:pt x="8383" y="225"/>
                  </a:cubicBezTo>
                  <a:cubicBezTo>
                    <a:pt x="8407" y="130"/>
                    <a:pt x="7811" y="106"/>
                    <a:pt x="7752" y="106"/>
                  </a:cubicBezTo>
                  <a:cubicBezTo>
                    <a:pt x="7752" y="130"/>
                    <a:pt x="7764" y="142"/>
                    <a:pt x="7764" y="166"/>
                  </a:cubicBezTo>
                  <a:cubicBezTo>
                    <a:pt x="7765" y="167"/>
                    <a:pt x="7764" y="167"/>
                    <a:pt x="7764" y="167"/>
                  </a:cubicBezTo>
                  <a:cubicBezTo>
                    <a:pt x="7756" y="167"/>
                    <a:pt x="7697" y="139"/>
                    <a:pt x="7690" y="125"/>
                  </a:cubicBezTo>
                  <a:lnTo>
                    <a:pt x="7690" y="125"/>
                  </a:lnTo>
                  <a:cubicBezTo>
                    <a:pt x="7670" y="136"/>
                    <a:pt x="7646" y="150"/>
                    <a:pt x="7635" y="150"/>
                  </a:cubicBezTo>
                  <a:cubicBezTo>
                    <a:pt x="7629" y="150"/>
                    <a:pt x="7627" y="145"/>
                    <a:pt x="7633" y="130"/>
                  </a:cubicBezTo>
                  <a:cubicBezTo>
                    <a:pt x="7645" y="118"/>
                    <a:pt x="7656" y="106"/>
                    <a:pt x="7668" y="83"/>
                  </a:cubicBezTo>
                  <a:cubicBezTo>
                    <a:pt x="7656" y="83"/>
                    <a:pt x="7645" y="94"/>
                    <a:pt x="7633" y="94"/>
                  </a:cubicBezTo>
                  <a:cubicBezTo>
                    <a:pt x="7616" y="117"/>
                    <a:pt x="7589" y="126"/>
                    <a:pt x="7557" y="126"/>
                  </a:cubicBezTo>
                  <a:cubicBezTo>
                    <a:pt x="7549" y="126"/>
                    <a:pt x="7540" y="125"/>
                    <a:pt x="7531" y="124"/>
                  </a:cubicBezTo>
                  <a:lnTo>
                    <a:pt x="7531" y="124"/>
                  </a:lnTo>
                  <a:lnTo>
                    <a:pt x="7537" y="130"/>
                  </a:lnTo>
                  <a:cubicBezTo>
                    <a:pt x="7530" y="134"/>
                    <a:pt x="7526" y="135"/>
                    <a:pt x="7522" y="135"/>
                  </a:cubicBezTo>
                  <a:cubicBezTo>
                    <a:pt x="7516" y="135"/>
                    <a:pt x="7517" y="129"/>
                    <a:pt x="7522" y="123"/>
                  </a:cubicBezTo>
                  <a:lnTo>
                    <a:pt x="7522" y="123"/>
                  </a:lnTo>
                  <a:cubicBezTo>
                    <a:pt x="7525" y="123"/>
                    <a:pt x="7528" y="124"/>
                    <a:pt x="7531" y="124"/>
                  </a:cubicBezTo>
                  <a:lnTo>
                    <a:pt x="7531" y="124"/>
                  </a:lnTo>
                  <a:lnTo>
                    <a:pt x="7526" y="118"/>
                  </a:lnTo>
                  <a:cubicBezTo>
                    <a:pt x="7524" y="120"/>
                    <a:pt x="7523" y="121"/>
                    <a:pt x="7522" y="123"/>
                  </a:cubicBezTo>
                  <a:lnTo>
                    <a:pt x="7522" y="123"/>
                  </a:lnTo>
                  <a:cubicBezTo>
                    <a:pt x="7493" y="118"/>
                    <a:pt x="7462" y="108"/>
                    <a:pt x="7430" y="94"/>
                  </a:cubicBezTo>
                  <a:lnTo>
                    <a:pt x="7430" y="94"/>
                  </a:lnTo>
                  <a:cubicBezTo>
                    <a:pt x="7454" y="166"/>
                    <a:pt x="7406" y="154"/>
                    <a:pt x="7430" y="202"/>
                  </a:cubicBezTo>
                  <a:cubicBezTo>
                    <a:pt x="7399" y="145"/>
                    <a:pt x="7348" y="125"/>
                    <a:pt x="7291" y="125"/>
                  </a:cubicBezTo>
                  <a:cubicBezTo>
                    <a:pt x="7156" y="125"/>
                    <a:pt x="6984" y="237"/>
                    <a:pt x="6942" y="237"/>
                  </a:cubicBezTo>
                  <a:cubicBezTo>
                    <a:pt x="6966" y="130"/>
                    <a:pt x="6859" y="178"/>
                    <a:pt x="6823" y="106"/>
                  </a:cubicBezTo>
                  <a:lnTo>
                    <a:pt x="6823" y="106"/>
                  </a:lnTo>
                  <a:cubicBezTo>
                    <a:pt x="6847" y="154"/>
                    <a:pt x="6680" y="118"/>
                    <a:pt x="6740" y="190"/>
                  </a:cubicBezTo>
                  <a:cubicBezTo>
                    <a:pt x="6662" y="179"/>
                    <a:pt x="6532" y="105"/>
                    <a:pt x="6399" y="105"/>
                  </a:cubicBezTo>
                  <a:cubicBezTo>
                    <a:pt x="6390" y="105"/>
                    <a:pt x="6380" y="106"/>
                    <a:pt x="6371" y="106"/>
                  </a:cubicBezTo>
                  <a:cubicBezTo>
                    <a:pt x="6383" y="130"/>
                    <a:pt x="6383" y="154"/>
                    <a:pt x="6359" y="166"/>
                  </a:cubicBezTo>
                  <a:cubicBezTo>
                    <a:pt x="6347" y="142"/>
                    <a:pt x="6323" y="118"/>
                    <a:pt x="6299" y="94"/>
                  </a:cubicBezTo>
                  <a:cubicBezTo>
                    <a:pt x="6199" y="123"/>
                    <a:pt x="6025" y="165"/>
                    <a:pt x="5851" y="165"/>
                  </a:cubicBezTo>
                  <a:cubicBezTo>
                    <a:pt x="5736" y="165"/>
                    <a:pt x="5621" y="147"/>
                    <a:pt x="5527" y="95"/>
                  </a:cubicBezTo>
                  <a:lnTo>
                    <a:pt x="5527" y="95"/>
                  </a:lnTo>
                  <a:cubicBezTo>
                    <a:pt x="5547" y="107"/>
                    <a:pt x="5502" y="131"/>
                    <a:pt x="5513" y="178"/>
                  </a:cubicBezTo>
                  <a:cubicBezTo>
                    <a:pt x="5491" y="163"/>
                    <a:pt x="5420" y="135"/>
                    <a:pt x="5362" y="135"/>
                  </a:cubicBezTo>
                  <a:cubicBezTo>
                    <a:pt x="5326" y="135"/>
                    <a:pt x="5296" y="146"/>
                    <a:pt x="5287" y="178"/>
                  </a:cubicBezTo>
                  <a:cubicBezTo>
                    <a:pt x="5306" y="187"/>
                    <a:pt x="5396" y="440"/>
                    <a:pt x="5499" y="440"/>
                  </a:cubicBezTo>
                  <a:cubicBezTo>
                    <a:pt x="5523" y="440"/>
                    <a:pt x="5548" y="426"/>
                    <a:pt x="5573" y="392"/>
                  </a:cubicBezTo>
                  <a:cubicBezTo>
                    <a:pt x="5585" y="416"/>
                    <a:pt x="5573" y="428"/>
                    <a:pt x="5573" y="440"/>
                  </a:cubicBezTo>
                  <a:cubicBezTo>
                    <a:pt x="5587" y="415"/>
                    <a:pt x="5619" y="406"/>
                    <a:pt x="5660" y="406"/>
                  </a:cubicBezTo>
                  <a:cubicBezTo>
                    <a:pt x="5759" y="406"/>
                    <a:pt x="5907" y="459"/>
                    <a:pt x="5966" y="475"/>
                  </a:cubicBezTo>
                  <a:cubicBezTo>
                    <a:pt x="5966" y="453"/>
                    <a:pt x="5947" y="426"/>
                    <a:pt x="5953" y="426"/>
                  </a:cubicBezTo>
                  <a:cubicBezTo>
                    <a:pt x="5957" y="426"/>
                    <a:pt x="5970" y="436"/>
                    <a:pt x="6002" y="464"/>
                  </a:cubicBezTo>
                  <a:cubicBezTo>
                    <a:pt x="6009" y="451"/>
                    <a:pt x="6010" y="444"/>
                    <a:pt x="6007" y="439"/>
                  </a:cubicBezTo>
                  <a:lnTo>
                    <a:pt x="6007" y="439"/>
                  </a:lnTo>
                  <a:cubicBezTo>
                    <a:pt x="6039" y="453"/>
                    <a:pt x="6080" y="459"/>
                    <a:pt x="6119" y="459"/>
                  </a:cubicBezTo>
                  <a:cubicBezTo>
                    <a:pt x="6180" y="459"/>
                    <a:pt x="6234" y="445"/>
                    <a:pt x="6240" y="428"/>
                  </a:cubicBezTo>
                  <a:cubicBezTo>
                    <a:pt x="6299" y="464"/>
                    <a:pt x="6311" y="487"/>
                    <a:pt x="6263" y="499"/>
                  </a:cubicBezTo>
                  <a:lnTo>
                    <a:pt x="6383" y="499"/>
                  </a:lnTo>
                  <a:cubicBezTo>
                    <a:pt x="6371" y="487"/>
                    <a:pt x="6359" y="487"/>
                    <a:pt x="6335" y="475"/>
                  </a:cubicBezTo>
                  <a:cubicBezTo>
                    <a:pt x="6549" y="440"/>
                    <a:pt x="6715" y="452"/>
                    <a:pt x="6905" y="428"/>
                  </a:cubicBezTo>
                  <a:lnTo>
                    <a:pt x="6905" y="428"/>
                  </a:lnTo>
                  <a:cubicBezTo>
                    <a:pt x="6910" y="428"/>
                    <a:pt x="6917" y="428"/>
                    <a:pt x="6923" y="428"/>
                  </a:cubicBezTo>
                  <a:cubicBezTo>
                    <a:pt x="6975" y="428"/>
                    <a:pt x="7031" y="434"/>
                    <a:pt x="6990" y="464"/>
                  </a:cubicBezTo>
                  <a:cubicBezTo>
                    <a:pt x="7034" y="449"/>
                    <a:pt x="7157" y="415"/>
                    <a:pt x="7255" y="415"/>
                  </a:cubicBezTo>
                  <a:cubicBezTo>
                    <a:pt x="7315" y="415"/>
                    <a:pt x="7365" y="428"/>
                    <a:pt x="7383" y="464"/>
                  </a:cubicBezTo>
                  <a:cubicBezTo>
                    <a:pt x="7395" y="440"/>
                    <a:pt x="7395" y="416"/>
                    <a:pt x="7371" y="404"/>
                  </a:cubicBezTo>
                  <a:cubicBezTo>
                    <a:pt x="7382" y="404"/>
                    <a:pt x="7560" y="453"/>
                    <a:pt x="7529" y="453"/>
                  </a:cubicBezTo>
                  <a:cubicBezTo>
                    <a:pt x="7526" y="453"/>
                    <a:pt x="7521" y="453"/>
                    <a:pt x="7514" y="452"/>
                  </a:cubicBezTo>
                  <a:lnTo>
                    <a:pt x="7514" y="452"/>
                  </a:lnTo>
                  <a:cubicBezTo>
                    <a:pt x="7524" y="459"/>
                    <a:pt x="7543" y="463"/>
                    <a:pt x="7563" y="463"/>
                  </a:cubicBezTo>
                  <a:cubicBezTo>
                    <a:pt x="7611" y="463"/>
                    <a:pt x="7668" y="442"/>
                    <a:pt x="7668" y="392"/>
                  </a:cubicBezTo>
                  <a:lnTo>
                    <a:pt x="7668" y="392"/>
                  </a:lnTo>
                  <a:cubicBezTo>
                    <a:pt x="7645" y="404"/>
                    <a:pt x="7621" y="404"/>
                    <a:pt x="7597" y="416"/>
                  </a:cubicBezTo>
                  <a:cubicBezTo>
                    <a:pt x="7543" y="376"/>
                    <a:pt x="7568" y="366"/>
                    <a:pt x="7615" y="366"/>
                  </a:cubicBezTo>
                  <a:cubicBezTo>
                    <a:pt x="7654" y="366"/>
                    <a:pt x="7710" y="373"/>
                    <a:pt x="7744" y="375"/>
                  </a:cubicBezTo>
                  <a:lnTo>
                    <a:pt x="7744" y="375"/>
                  </a:lnTo>
                  <a:cubicBezTo>
                    <a:pt x="7741" y="381"/>
                    <a:pt x="7739" y="385"/>
                    <a:pt x="7737" y="389"/>
                  </a:cubicBezTo>
                  <a:lnTo>
                    <a:pt x="7737" y="389"/>
                  </a:lnTo>
                  <a:cubicBezTo>
                    <a:pt x="7740" y="388"/>
                    <a:pt x="7742" y="388"/>
                    <a:pt x="7745" y="388"/>
                  </a:cubicBezTo>
                  <a:cubicBezTo>
                    <a:pt x="7753" y="388"/>
                    <a:pt x="7763" y="392"/>
                    <a:pt x="7776" y="404"/>
                  </a:cubicBezTo>
                  <a:cubicBezTo>
                    <a:pt x="7764" y="464"/>
                    <a:pt x="7668" y="440"/>
                    <a:pt x="7633" y="464"/>
                  </a:cubicBezTo>
                  <a:cubicBezTo>
                    <a:pt x="7638" y="471"/>
                    <a:pt x="7645" y="474"/>
                    <a:pt x="7652" y="474"/>
                  </a:cubicBezTo>
                  <a:cubicBezTo>
                    <a:pt x="7668" y="474"/>
                    <a:pt x="7685" y="463"/>
                    <a:pt x="7693" y="463"/>
                  </a:cubicBezTo>
                  <a:cubicBezTo>
                    <a:pt x="7699" y="463"/>
                    <a:pt x="7700" y="468"/>
                    <a:pt x="7692" y="487"/>
                  </a:cubicBezTo>
                  <a:cubicBezTo>
                    <a:pt x="7704" y="459"/>
                    <a:pt x="7720" y="451"/>
                    <a:pt x="7736" y="451"/>
                  </a:cubicBezTo>
                  <a:cubicBezTo>
                    <a:pt x="7754" y="451"/>
                    <a:pt x="7774" y="461"/>
                    <a:pt x="7794" y="461"/>
                  </a:cubicBezTo>
                  <a:cubicBezTo>
                    <a:pt x="7808" y="461"/>
                    <a:pt x="7822" y="456"/>
                    <a:pt x="7835" y="440"/>
                  </a:cubicBezTo>
                  <a:lnTo>
                    <a:pt x="7835" y="440"/>
                  </a:lnTo>
                  <a:cubicBezTo>
                    <a:pt x="7835" y="457"/>
                    <a:pt x="7833" y="465"/>
                    <a:pt x="7832" y="468"/>
                  </a:cubicBezTo>
                  <a:lnTo>
                    <a:pt x="7832" y="468"/>
                  </a:lnTo>
                  <a:cubicBezTo>
                    <a:pt x="7835" y="464"/>
                    <a:pt x="7847" y="452"/>
                    <a:pt x="7883" y="452"/>
                  </a:cubicBezTo>
                  <a:cubicBezTo>
                    <a:pt x="7871" y="464"/>
                    <a:pt x="7859" y="487"/>
                    <a:pt x="7847" y="499"/>
                  </a:cubicBezTo>
                  <a:cubicBezTo>
                    <a:pt x="7877" y="499"/>
                    <a:pt x="7906" y="499"/>
                    <a:pt x="7933" y="502"/>
                  </a:cubicBezTo>
                  <a:lnTo>
                    <a:pt x="7933" y="502"/>
                  </a:lnTo>
                  <a:cubicBezTo>
                    <a:pt x="7933" y="488"/>
                    <a:pt x="7955" y="461"/>
                    <a:pt x="7918" y="440"/>
                  </a:cubicBezTo>
                  <a:cubicBezTo>
                    <a:pt x="7934" y="433"/>
                    <a:pt x="7947" y="430"/>
                    <a:pt x="7958" y="430"/>
                  </a:cubicBezTo>
                  <a:cubicBezTo>
                    <a:pt x="8021" y="430"/>
                    <a:pt x="8029" y="524"/>
                    <a:pt x="8108" y="524"/>
                  </a:cubicBezTo>
                  <a:cubicBezTo>
                    <a:pt x="8112" y="524"/>
                    <a:pt x="8116" y="524"/>
                    <a:pt x="8119" y="523"/>
                  </a:cubicBezTo>
                  <a:lnTo>
                    <a:pt x="8119" y="523"/>
                  </a:lnTo>
                  <a:cubicBezTo>
                    <a:pt x="8126" y="526"/>
                    <a:pt x="8132" y="527"/>
                    <a:pt x="8139" y="527"/>
                  </a:cubicBezTo>
                  <a:cubicBezTo>
                    <a:pt x="8155" y="527"/>
                    <a:pt x="8173" y="521"/>
                    <a:pt x="8192" y="511"/>
                  </a:cubicBezTo>
                  <a:cubicBezTo>
                    <a:pt x="8168" y="499"/>
                    <a:pt x="8168" y="475"/>
                    <a:pt x="8180" y="464"/>
                  </a:cubicBezTo>
                  <a:lnTo>
                    <a:pt x="8180" y="464"/>
                  </a:lnTo>
                  <a:cubicBezTo>
                    <a:pt x="8200" y="497"/>
                    <a:pt x="8249" y="504"/>
                    <a:pt x="8302" y="504"/>
                  </a:cubicBezTo>
                  <a:cubicBezTo>
                    <a:pt x="8343" y="504"/>
                    <a:pt x="8387" y="499"/>
                    <a:pt x="8418" y="499"/>
                  </a:cubicBezTo>
                  <a:cubicBezTo>
                    <a:pt x="8347" y="487"/>
                    <a:pt x="8514" y="416"/>
                    <a:pt x="8526" y="416"/>
                  </a:cubicBezTo>
                  <a:cubicBezTo>
                    <a:pt x="8538" y="440"/>
                    <a:pt x="8549" y="452"/>
                    <a:pt x="8573" y="452"/>
                  </a:cubicBezTo>
                  <a:cubicBezTo>
                    <a:pt x="8561" y="452"/>
                    <a:pt x="8552" y="455"/>
                    <a:pt x="8543" y="458"/>
                  </a:cubicBezTo>
                  <a:lnTo>
                    <a:pt x="8543" y="458"/>
                  </a:lnTo>
                  <a:cubicBezTo>
                    <a:pt x="8545" y="458"/>
                    <a:pt x="8546" y="458"/>
                    <a:pt x="8548" y="458"/>
                  </a:cubicBezTo>
                  <a:cubicBezTo>
                    <a:pt x="8558" y="458"/>
                    <a:pt x="8567" y="458"/>
                    <a:pt x="8573" y="452"/>
                  </a:cubicBezTo>
                  <a:lnTo>
                    <a:pt x="8573" y="452"/>
                  </a:lnTo>
                  <a:cubicBezTo>
                    <a:pt x="8563" y="472"/>
                    <a:pt x="8555" y="478"/>
                    <a:pt x="8548" y="478"/>
                  </a:cubicBezTo>
                  <a:cubicBezTo>
                    <a:pt x="8538" y="478"/>
                    <a:pt x="8530" y="466"/>
                    <a:pt x="8522" y="466"/>
                  </a:cubicBezTo>
                  <a:cubicBezTo>
                    <a:pt x="8516" y="466"/>
                    <a:pt x="8509" y="473"/>
                    <a:pt x="8502" y="499"/>
                  </a:cubicBezTo>
                  <a:cubicBezTo>
                    <a:pt x="8519" y="516"/>
                    <a:pt x="8541" y="523"/>
                    <a:pt x="8564" y="523"/>
                  </a:cubicBezTo>
                  <a:cubicBezTo>
                    <a:pt x="8606" y="523"/>
                    <a:pt x="8654" y="503"/>
                    <a:pt x="8692" y="487"/>
                  </a:cubicBezTo>
                  <a:cubicBezTo>
                    <a:pt x="8680" y="483"/>
                    <a:pt x="8671" y="479"/>
                    <a:pt x="8669" y="475"/>
                  </a:cubicBezTo>
                  <a:lnTo>
                    <a:pt x="8669" y="475"/>
                  </a:lnTo>
                  <a:cubicBezTo>
                    <a:pt x="8669" y="475"/>
                    <a:pt x="8669" y="475"/>
                    <a:pt x="8669" y="475"/>
                  </a:cubicBezTo>
                  <a:cubicBezTo>
                    <a:pt x="8645" y="499"/>
                    <a:pt x="8621" y="499"/>
                    <a:pt x="8597" y="499"/>
                  </a:cubicBezTo>
                  <a:cubicBezTo>
                    <a:pt x="8597" y="491"/>
                    <a:pt x="8664" y="452"/>
                    <a:pt x="8680" y="452"/>
                  </a:cubicBezTo>
                  <a:cubicBezTo>
                    <a:pt x="8686" y="452"/>
                    <a:pt x="8686" y="456"/>
                    <a:pt x="8677" y="467"/>
                  </a:cubicBezTo>
                  <a:lnTo>
                    <a:pt x="8677" y="467"/>
                  </a:lnTo>
                  <a:cubicBezTo>
                    <a:pt x="8684" y="465"/>
                    <a:pt x="8697" y="464"/>
                    <a:pt x="8716" y="464"/>
                  </a:cubicBezTo>
                  <a:cubicBezTo>
                    <a:pt x="8716" y="487"/>
                    <a:pt x="8704" y="535"/>
                    <a:pt x="8680" y="547"/>
                  </a:cubicBezTo>
                  <a:cubicBezTo>
                    <a:pt x="8742" y="526"/>
                    <a:pt x="8875" y="498"/>
                    <a:pt x="8995" y="498"/>
                  </a:cubicBezTo>
                  <a:cubicBezTo>
                    <a:pt x="9083" y="498"/>
                    <a:pt x="9164" y="513"/>
                    <a:pt x="9204" y="559"/>
                  </a:cubicBezTo>
                  <a:cubicBezTo>
                    <a:pt x="9263" y="550"/>
                    <a:pt x="9228" y="501"/>
                    <a:pt x="9238" y="501"/>
                  </a:cubicBezTo>
                  <a:cubicBezTo>
                    <a:pt x="9243" y="501"/>
                    <a:pt x="9256" y="510"/>
                    <a:pt x="9288" y="535"/>
                  </a:cubicBezTo>
                  <a:cubicBezTo>
                    <a:pt x="9320" y="494"/>
                    <a:pt x="9353" y="476"/>
                    <a:pt x="9389" y="476"/>
                  </a:cubicBezTo>
                  <a:cubicBezTo>
                    <a:pt x="9406" y="476"/>
                    <a:pt x="9424" y="480"/>
                    <a:pt x="9442" y="487"/>
                  </a:cubicBezTo>
                  <a:cubicBezTo>
                    <a:pt x="9442" y="487"/>
                    <a:pt x="9347" y="571"/>
                    <a:pt x="9383" y="606"/>
                  </a:cubicBezTo>
                  <a:cubicBezTo>
                    <a:pt x="9383" y="566"/>
                    <a:pt x="9464" y="531"/>
                    <a:pt x="9525" y="531"/>
                  </a:cubicBezTo>
                  <a:cubicBezTo>
                    <a:pt x="9550" y="531"/>
                    <a:pt x="9572" y="538"/>
                    <a:pt x="9582" y="553"/>
                  </a:cubicBezTo>
                  <a:lnTo>
                    <a:pt x="9582" y="553"/>
                  </a:lnTo>
                  <a:cubicBezTo>
                    <a:pt x="9571" y="533"/>
                    <a:pt x="9559" y="523"/>
                    <a:pt x="9538" y="523"/>
                  </a:cubicBezTo>
                  <a:cubicBezTo>
                    <a:pt x="9550" y="499"/>
                    <a:pt x="9561" y="499"/>
                    <a:pt x="9573" y="499"/>
                  </a:cubicBezTo>
                  <a:cubicBezTo>
                    <a:pt x="9597" y="511"/>
                    <a:pt x="9597" y="511"/>
                    <a:pt x="9573" y="511"/>
                  </a:cubicBezTo>
                  <a:cubicBezTo>
                    <a:pt x="9576" y="516"/>
                    <a:pt x="9581" y="518"/>
                    <a:pt x="9587" y="518"/>
                  </a:cubicBezTo>
                  <a:cubicBezTo>
                    <a:pt x="9612" y="518"/>
                    <a:pt x="9664" y="487"/>
                    <a:pt x="9692" y="487"/>
                  </a:cubicBezTo>
                  <a:cubicBezTo>
                    <a:pt x="9541" y="487"/>
                    <a:pt x="9670" y="467"/>
                    <a:pt x="9704" y="467"/>
                  </a:cubicBezTo>
                  <a:cubicBezTo>
                    <a:pt x="9716" y="467"/>
                    <a:pt x="9716" y="469"/>
                    <a:pt x="9692" y="475"/>
                  </a:cubicBezTo>
                  <a:cubicBezTo>
                    <a:pt x="9692" y="475"/>
                    <a:pt x="9704" y="472"/>
                    <a:pt x="9713" y="472"/>
                  </a:cubicBezTo>
                  <a:cubicBezTo>
                    <a:pt x="9722" y="472"/>
                    <a:pt x="9728" y="475"/>
                    <a:pt x="9716" y="487"/>
                  </a:cubicBezTo>
                  <a:cubicBezTo>
                    <a:pt x="9800" y="475"/>
                    <a:pt x="9835" y="475"/>
                    <a:pt x="9907" y="416"/>
                  </a:cubicBezTo>
                  <a:cubicBezTo>
                    <a:pt x="9907" y="428"/>
                    <a:pt x="9907" y="428"/>
                    <a:pt x="9907" y="440"/>
                  </a:cubicBezTo>
                  <a:cubicBezTo>
                    <a:pt x="9907" y="440"/>
                    <a:pt x="9933" y="413"/>
                    <a:pt x="9947" y="413"/>
                  </a:cubicBezTo>
                  <a:cubicBezTo>
                    <a:pt x="9954" y="413"/>
                    <a:pt x="9958" y="420"/>
                    <a:pt x="9954" y="440"/>
                  </a:cubicBezTo>
                  <a:cubicBezTo>
                    <a:pt x="9931" y="440"/>
                    <a:pt x="9907" y="440"/>
                    <a:pt x="9883" y="452"/>
                  </a:cubicBezTo>
                  <a:lnTo>
                    <a:pt x="9942" y="452"/>
                  </a:lnTo>
                  <a:cubicBezTo>
                    <a:pt x="9900" y="494"/>
                    <a:pt x="9907" y="506"/>
                    <a:pt x="9926" y="506"/>
                  </a:cubicBezTo>
                  <a:cubicBezTo>
                    <a:pt x="9946" y="506"/>
                    <a:pt x="9978" y="493"/>
                    <a:pt x="9981" y="489"/>
                  </a:cubicBezTo>
                  <a:lnTo>
                    <a:pt x="9981" y="489"/>
                  </a:lnTo>
                  <a:cubicBezTo>
                    <a:pt x="10037" y="522"/>
                    <a:pt x="10014" y="500"/>
                    <a:pt x="9990" y="523"/>
                  </a:cubicBezTo>
                  <a:cubicBezTo>
                    <a:pt x="10014" y="559"/>
                    <a:pt x="10062" y="583"/>
                    <a:pt x="10109" y="606"/>
                  </a:cubicBezTo>
                  <a:cubicBezTo>
                    <a:pt x="10069" y="547"/>
                    <a:pt x="10004" y="520"/>
                    <a:pt x="10068" y="520"/>
                  </a:cubicBezTo>
                  <a:cubicBezTo>
                    <a:pt x="10081" y="520"/>
                    <a:pt x="10098" y="521"/>
                    <a:pt x="10121" y="523"/>
                  </a:cubicBezTo>
                  <a:cubicBezTo>
                    <a:pt x="10097" y="511"/>
                    <a:pt x="10062" y="487"/>
                    <a:pt x="10038" y="487"/>
                  </a:cubicBezTo>
                  <a:cubicBezTo>
                    <a:pt x="10042" y="468"/>
                    <a:pt x="10055" y="461"/>
                    <a:pt x="10073" y="461"/>
                  </a:cubicBezTo>
                  <a:cubicBezTo>
                    <a:pt x="10110" y="461"/>
                    <a:pt x="10164" y="491"/>
                    <a:pt x="10181" y="499"/>
                  </a:cubicBezTo>
                  <a:cubicBezTo>
                    <a:pt x="10133" y="487"/>
                    <a:pt x="10085" y="487"/>
                    <a:pt x="10050" y="487"/>
                  </a:cubicBezTo>
                  <a:cubicBezTo>
                    <a:pt x="10145" y="511"/>
                    <a:pt x="10145" y="523"/>
                    <a:pt x="10181" y="547"/>
                  </a:cubicBezTo>
                  <a:cubicBezTo>
                    <a:pt x="10204" y="523"/>
                    <a:pt x="10216" y="499"/>
                    <a:pt x="10228" y="475"/>
                  </a:cubicBezTo>
                  <a:cubicBezTo>
                    <a:pt x="10264" y="487"/>
                    <a:pt x="10288" y="511"/>
                    <a:pt x="10288" y="547"/>
                  </a:cubicBezTo>
                  <a:cubicBezTo>
                    <a:pt x="10240" y="559"/>
                    <a:pt x="10193" y="583"/>
                    <a:pt x="10145" y="595"/>
                  </a:cubicBezTo>
                  <a:cubicBezTo>
                    <a:pt x="10261" y="595"/>
                    <a:pt x="10330" y="539"/>
                    <a:pt x="10422" y="487"/>
                  </a:cubicBezTo>
                  <a:lnTo>
                    <a:pt x="10422" y="487"/>
                  </a:lnTo>
                  <a:cubicBezTo>
                    <a:pt x="10422" y="487"/>
                    <a:pt x="10422" y="487"/>
                    <a:pt x="10422" y="487"/>
                  </a:cubicBezTo>
                  <a:lnTo>
                    <a:pt x="10422" y="487"/>
                  </a:lnTo>
                  <a:cubicBezTo>
                    <a:pt x="10422" y="487"/>
                    <a:pt x="10422" y="487"/>
                    <a:pt x="10422" y="487"/>
                  </a:cubicBezTo>
                  <a:lnTo>
                    <a:pt x="10422" y="487"/>
                  </a:lnTo>
                  <a:cubicBezTo>
                    <a:pt x="10422" y="487"/>
                    <a:pt x="10422" y="487"/>
                    <a:pt x="10422" y="487"/>
                  </a:cubicBezTo>
                  <a:lnTo>
                    <a:pt x="10422" y="487"/>
                  </a:lnTo>
                  <a:cubicBezTo>
                    <a:pt x="10433" y="486"/>
                    <a:pt x="10454" y="484"/>
                    <a:pt x="10488" y="482"/>
                  </a:cubicBezTo>
                  <a:lnTo>
                    <a:pt x="10488" y="482"/>
                  </a:lnTo>
                  <a:cubicBezTo>
                    <a:pt x="10492" y="480"/>
                    <a:pt x="10496" y="478"/>
                    <a:pt x="10499" y="475"/>
                  </a:cubicBezTo>
                  <a:lnTo>
                    <a:pt x="10499" y="475"/>
                  </a:lnTo>
                  <a:cubicBezTo>
                    <a:pt x="10473" y="481"/>
                    <a:pt x="10439" y="485"/>
                    <a:pt x="10422" y="487"/>
                  </a:cubicBezTo>
                  <a:lnTo>
                    <a:pt x="10422" y="487"/>
                  </a:lnTo>
                  <a:cubicBezTo>
                    <a:pt x="10443" y="475"/>
                    <a:pt x="10466" y="463"/>
                    <a:pt x="10490" y="452"/>
                  </a:cubicBezTo>
                  <a:lnTo>
                    <a:pt x="10490" y="452"/>
                  </a:lnTo>
                  <a:cubicBezTo>
                    <a:pt x="10509" y="458"/>
                    <a:pt x="10508" y="468"/>
                    <a:pt x="10499" y="475"/>
                  </a:cubicBezTo>
                  <a:lnTo>
                    <a:pt x="10499" y="475"/>
                  </a:lnTo>
                  <a:cubicBezTo>
                    <a:pt x="10525" y="469"/>
                    <a:pt x="10542" y="461"/>
                    <a:pt x="10526" y="452"/>
                  </a:cubicBezTo>
                  <a:cubicBezTo>
                    <a:pt x="10488" y="452"/>
                    <a:pt x="10648" y="421"/>
                    <a:pt x="10707" y="421"/>
                  </a:cubicBezTo>
                  <a:cubicBezTo>
                    <a:pt x="10722" y="421"/>
                    <a:pt x="10731" y="423"/>
                    <a:pt x="10728" y="428"/>
                  </a:cubicBezTo>
                  <a:cubicBezTo>
                    <a:pt x="10732" y="449"/>
                    <a:pt x="10730" y="464"/>
                    <a:pt x="10724" y="475"/>
                  </a:cubicBezTo>
                  <a:lnTo>
                    <a:pt x="10788" y="475"/>
                  </a:lnTo>
                  <a:cubicBezTo>
                    <a:pt x="10776" y="464"/>
                    <a:pt x="10764" y="464"/>
                    <a:pt x="10752" y="464"/>
                  </a:cubicBezTo>
                  <a:cubicBezTo>
                    <a:pt x="10813" y="429"/>
                    <a:pt x="10823" y="407"/>
                    <a:pt x="10857" y="407"/>
                  </a:cubicBezTo>
                  <a:cubicBezTo>
                    <a:pt x="10869" y="407"/>
                    <a:pt x="10885" y="410"/>
                    <a:pt x="10907" y="416"/>
                  </a:cubicBezTo>
                  <a:cubicBezTo>
                    <a:pt x="10835" y="344"/>
                    <a:pt x="11026" y="344"/>
                    <a:pt x="10931" y="249"/>
                  </a:cubicBezTo>
                  <a:cubicBezTo>
                    <a:pt x="10955" y="237"/>
                    <a:pt x="10978" y="225"/>
                    <a:pt x="11002" y="214"/>
                  </a:cubicBezTo>
                  <a:lnTo>
                    <a:pt x="11002" y="214"/>
                  </a:lnTo>
                  <a:cubicBezTo>
                    <a:pt x="11074" y="285"/>
                    <a:pt x="10931" y="333"/>
                    <a:pt x="10943" y="404"/>
                  </a:cubicBezTo>
                  <a:cubicBezTo>
                    <a:pt x="10951" y="393"/>
                    <a:pt x="10957" y="388"/>
                    <a:pt x="10961" y="388"/>
                  </a:cubicBezTo>
                  <a:cubicBezTo>
                    <a:pt x="10975" y="388"/>
                    <a:pt x="10975" y="434"/>
                    <a:pt x="11002" y="452"/>
                  </a:cubicBezTo>
                  <a:cubicBezTo>
                    <a:pt x="11012" y="455"/>
                    <a:pt x="11023" y="457"/>
                    <a:pt x="11032" y="457"/>
                  </a:cubicBezTo>
                  <a:cubicBezTo>
                    <a:pt x="11126" y="457"/>
                    <a:pt x="11205" y="318"/>
                    <a:pt x="11324" y="297"/>
                  </a:cubicBezTo>
                  <a:lnTo>
                    <a:pt x="11324" y="297"/>
                  </a:lnTo>
                  <a:cubicBezTo>
                    <a:pt x="11264" y="392"/>
                    <a:pt x="11288" y="416"/>
                    <a:pt x="11133" y="440"/>
                  </a:cubicBezTo>
                  <a:cubicBezTo>
                    <a:pt x="11146" y="438"/>
                    <a:pt x="11157" y="437"/>
                    <a:pt x="11165" y="437"/>
                  </a:cubicBezTo>
                  <a:cubicBezTo>
                    <a:pt x="11215" y="437"/>
                    <a:pt x="11185" y="465"/>
                    <a:pt x="11288" y="475"/>
                  </a:cubicBezTo>
                  <a:cubicBezTo>
                    <a:pt x="11330" y="454"/>
                    <a:pt x="11397" y="433"/>
                    <a:pt x="11445" y="419"/>
                  </a:cubicBezTo>
                  <a:lnTo>
                    <a:pt x="11445" y="419"/>
                  </a:lnTo>
                  <a:cubicBezTo>
                    <a:pt x="11439" y="428"/>
                    <a:pt x="11431" y="434"/>
                    <a:pt x="11419" y="440"/>
                  </a:cubicBezTo>
                  <a:lnTo>
                    <a:pt x="11419" y="440"/>
                  </a:lnTo>
                  <a:cubicBezTo>
                    <a:pt x="11439" y="430"/>
                    <a:pt x="11446" y="424"/>
                    <a:pt x="11447" y="419"/>
                  </a:cubicBezTo>
                  <a:lnTo>
                    <a:pt x="11447" y="419"/>
                  </a:lnTo>
                  <a:cubicBezTo>
                    <a:pt x="11479" y="410"/>
                    <a:pt x="11502" y="404"/>
                    <a:pt x="11502" y="404"/>
                  </a:cubicBezTo>
                  <a:cubicBezTo>
                    <a:pt x="11506" y="400"/>
                    <a:pt x="11513" y="398"/>
                    <a:pt x="11521" y="398"/>
                  </a:cubicBezTo>
                  <a:cubicBezTo>
                    <a:pt x="11561" y="398"/>
                    <a:pt x="11642" y="432"/>
                    <a:pt x="11709" y="432"/>
                  </a:cubicBezTo>
                  <a:cubicBezTo>
                    <a:pt x="11760" y="432"/>
                    <a:pt x="11803" y="413"/>
                    <a:pt x="11812" y="344"/>
                  </a:cubicBezTo>
                  <a:lnTo>
                    <a:pt x="11812" y="344"/>
                  </a:lnTo>
                  <a:cubicBezTo>
                    <a:pt x="11812" y="380"/>
                    <a:pt x="11812" y="416"/>
                    <a:pt x="11800" y="452"/>
                  </a:cubicBezTo>
                  <a:cubicBezTo>
                    <a:pt x="11824" y="416"/>
                    <a:pt x="11836" y="380"/>
                    <a:pt x="11859" y="344"/>
                  </a:cubicBezTo>
                  <a:lnTo>
                    <a:pt x="11859" y="344"/>
                  </a:lnTo>
                  <a:cubicBezTo>
                    <a:pt x="11883" y="404"/>
                    <a:pt x="11859" y="428"/>
                    <a:pt x="11847" y="487"/>
                  </a:cubicBezTo>
                  <a:cubicBezTo>
                    <a:pt x="11895" y="404"/>
                    <a:pt x="11871" y="475"/>
                    <a:pt x="11895" y="404"/>
                  </a:cubicBezTo>
                  <a:cubicBezTo>
                    <a:pt x="11943" y="416"/>
                    <a:pt x="11943" y="428"/>
                    <a:pt x="11907" y="452"/>
                  </a:cubicBezTo>
                  <a:cubicBezTo>
                    <a:pt x="11937" y="464"/>
                    <a:pt x="12014" y="469"/>
                    <a:pt x="12090" y="469"/>
                  </a:cubicBezTo>
                  <a:cubicBezTo>
                    <a:pt x="12166" y="469"/>
                    <a:pt x="12240" y="464"/>
                    <a:pt x="12264" y="452"/>
                  </a:cubicBezTo>
                  <a:cubicBezTo>
                    <a:pt x="12252" y="452"/>
                    <a:pt x="12252" y="440"/>
                    <a:pt x="12240" y="428"/>
                  </a:cubicBezTo>
                  <a:lnTo>
                    <a:pt x="12240" y="428"/>
                  </a:lnTo>
                  <a:cubicBezTo>
                    <a:pt x="12244" y="429"/>
                    <a:pt x="12247" y="429"/>
                    <a:pt x="12251" y="429"/>
                  </a:cubicBezTo>
                  <a:cubicBezTo>
                    <a:pt x="12304" y="429"/>
                    <a:pt x="12339" y="344"/>
                    <a:pt x="12395" y="333"/>
                  </a:cubicBezTo>
                  <a:lnTo>
                    <a:pt x="12395" y="333"/>
                  </a:lnTo>
                  <a:cubicBezTo>
                    <a:pt x="12383" y="368"/>
                    <a:pt x="12395" y="404"/>
                    <a:pt x="12419" y="440"/>
                  </a:cubicBezTo>
                  <a:cubicBezTo>
                    <a:pt x="12419" y="440"/>
                    <a:pt x="12419" y="440"/>
                    <a:pt x="12419" y="440"/>
                  </a:cubicBezTo>
                  <a:cubicBezTo>
                    <a:pt x="12424" y="440"/>
                    <a:pt x="12500" y="282"/>
                    <a:pt x="12530" y="263"/>
                  </a:cubicBezTo>
                  <a:lnTo>
                    <a:pt x="12530" y="263"/>
                  </a:lnTo>
                  <a:cubicBezTo>
                    <a:pt x="12521" y="266"/>
                    <a:pt x="12512" y="273"/>
                    <a:pt x="12502" y="273"/>
                  </a:cubicBezTo>
                  <a:cubicBezTo>
                    <a:pt x="12550" y="178"/>
                    <a:pt x="12586" y="166"/>
                    <a:pt x="12657" y="166"/>
                  </a:cubicBezTo>
                  <a:cubicBezTo>
                    <a:pt x="12609" y="261"/>
                    <a:pt x="12538" y="368"/>
                    <a:pt x="12467" y="452"/>
                  </a:cubicBezTo>
                  <a:cubicBezTo>
                    <a:pt x="12479" y="452"/>
                    <a:pt x="12550" y="487"/>
                    <a:pt x="12514" y="511"/>
                  </a:cubicBezTo>
                  <a:cubicBezTo>
                    <a:pt x="12467" y="511"/>
                    <a:pt x="12479" y="511"/>
                    <a:pt x="12443" y="535"/>
                  </a:cubicBezTo>
                  <a:cubicBezTo>
                    <a:pt x="12460" y="537"/>
                    <a:pt x="12476" y="539"/>
                    <a:pt x="12491" y="539"/>
                  </a:cubicBezTo>
                  <a:cubicBezTo>
                    <a:pt x="12585" y="539"/>
                    <a:pt x="12645" y="498"/>
                    <a:pt x="12729" y="498"/>
                  </a:cubicBezTo>
                  <a:cubicBezTo>
                    <a:pt x="12764" y="498"/>
                    <a:pt x="12802" y="505"/>
                    <a:pt x="12848" y="523"/>
                  </a:cubicBezTo>
                  <a:cubicBezTo>
                    <a:pt x="12825" y="512"/>
                    <a:pt x="13285" y="489"/>
                    <a:pt x="13216" y="456"/>
                  </a:cubicBezTo>
                  <a:lnTo>
                    <a:pt x="13216" y="456"/>
                  </a:lnTo>
                  <a:cubicBezTo>
                    <a:pt x="13368" y="510"/>
                    <a:pt x="13542" y="489"/>
                    <a:pt x="13693" y="535"/>
                  </a:cubicBezTo>
                  <a:cubicBezTo>
                    <a:pt x="13693" y="535"/>
                    <a:pt x="13681" y="523"/>
                    <a:pt x="13681" y="511"/>
                  </a:cubicBezTo>
                  <a:cubicBezTo>
                    <a:pt x="13693" y="499"/>
                    <a:pt x="13729" y="496"/>
                    <a:pt x="13766" y="496"/>
                  </a:cubicBezTo>
                  <a:cubicBezTo>
                    <a:pt x="13803" y="496"/>
                    <a:pt x="13842" y="499"/>
                    <a:pt x="13860" y="499"/>
                  </a:cubicBezTo>
                  <a:cubicBezTo>
                    <a:pt x="13824" y="487"/>
                    <a:pt x="13764" y="475"/>
                    <a:pt x="13752" y="464"/>
                  </a:cubicBezTo>
                  <a:cubicBezTo>
                    <a:pt x="13797" y="446"/>
                    <a:pt x="14047" y="395"/>
                    <a:pt x="14190" y="395"/>
                  </a:cubicBezTo>
                  <a:cubicBezTo>
                    <a:pt x="14239" y="395"/>
                    <a:pt x="14276" y="401"/>
                    <a:pt x="14288" y="416"/>
                  </a:cubicBezTo>
                  <a:cubicBezTo>
                    <a:pt x="14285" y="419"/>
                    <a:pt x="14281" y="422"/>
                    <a:pt x="14278" y="424"/>
                  </a:cubicBezTo>
                  <a:lnTo>
                    <a:pt x="14278" y="424"/>
                  </a:lnTo>
                  <a:cubicBezTo>
                    <a:pt x="14291" y="421"/>
                    <a:pt x="14306" y="420"/>
                    <a:pt x="14323" y="420"/>
                  </a:cubicBezTo>
                  <a:cubicBezTo>
                    <a:pt x="14403" y="420"/>
                    <a:pt x="14509" y="450"/>
                    <a:pt x="14550" y="475"/>
                  </a:cubicBezTo>
                  <a:cubicBezTo>
                    <a:pt x="14546" y="487"/>
                    <a:pt x="14540" y="497"/>
                    <a:pt x="14530" y="503"/>
                  </a:cubicBezTo>
                  <a:lnTo>
                    <a:pt x="14530" y="503"/>
                  </a:lnTo>
                  <a:cubicBezTo>
                    <a:pt x="14673" y="508"/>
                    <a:pt x="14816" y="513"/>
                    <a:pt x="14959" y="513"/>
                  </a:cubicBezTo>
                  <a:cubicBezTo>
                    <a:pt x="15084" y="513"/>
                    <a:pt x="15210" y="509"/>
                    <a:pt x="15336" y="499"/>
                  </a:cubicBezTo>
                  <a:cubicBezTo>
                    <a:pt x="15518" y="480"/>
                    <a:pt x="15721" y="473"/>
                    <a:pt x="15935" y="473"/>
                  </a:cubicBezTo>
                  <a:cubicBezTo>
                    <a:pt x="16518" y="473"/>
                    <a:pt x="17187" y="526"/>
                    <a:pt x="17753" y="535"/>
                  </a:cubicBezTo>
                  <a:cubicBezTo>
                    <a:pt x="17825" y="536"/>
                    <a:pt x="17897" y="536"/>
                    <a:pt x="17967" y="536"/>
                  </a:cubicBezTo>
                  <a:cubicBezTo>
                    <a:pt x="18760" y="536"/>
                    <a:pt x="19454" y="483"/>
                    <a:pt x="20233" y="476"/>
                  </a:cubicBezTo>
                  <a:lnTo>
                    <a:pt x="20233" y="476"/>
                  </a:lnTo>
                  <a:cubicBezTo>
                    <a:pt x="20301" y="490"/>
                    <a:pt x="20368" y="495"/>
                    <a:pt x="20435" y="495"/>
                  </a:cubicBezTo>
                  <a:cubicBezTo>
                    <a:pt x="20631" y="495"/>
                    <a:pt x="20825" y="451"/>
                    <a:pt x="21024" y="451"/>
                  </a:cubicBezTo>
                  <a:cubicBezTo>
                    <a:pt x="21041" y="451"/>
                    <a:pt x="21058" y="451"/>
                    <a:pt x="21075" y="452"/>
                  </a:cubicBezTo>
                  <a:cubicBezTo>
                    <a:pt x="21051" y="642"/>
                    <a:pt x="21051" y="666"/>
                    <a:pt x="21015" y="845"/>
                  </a:cubicBezTo>
                  <a:cubicBezTo>
                    <a:pt x="21033" y="778"/>
                    <a:pt x="21041" y="752"/>
                    <a:pt x="21043" y="752"/>
                  </a:cubicBezTo>
                  <a:lnTo>
                    <a:pt x="21043" y="752"/>
                  </a:lnTo>
                  <a:cubicBezTo>
                    <a:pt x="21050" y="752"/>
                    <a:pt x="20973" y="1110"/>
                    <a:pt x="20991" y="1166"/>
                  </a:cubicBezTo>
                  <a:cubicBezTo>
                    <a:pt x="20997" y="1169"/>
                    <a:pt x="21003" y="1170"/>
                    <a:pt x="21007" y="1170"/>
                  </a:cubicBezTo>
                  <a:cubicBezTo>
                    <a:pt x="21021" y="1170"/>
                    <a:pt x="21030" y="1157"/>
                    <a:pt x="21039" y="1130"/>
                  </a:cubicBezTo>
                  <a:lnTo>
                    <a:pt x="21039" y="1130"/>
                  </a:lnTo>
                  <a:cubicBezTo>
                    <a:pt x="21051" y="1487"/>
                    <a:pt x="20896" y="1952"/>
                    <a:pt x="21027" y="2309"/>
                  </a:cubicBezTo>
                  <a:cubicBezTo>
                    <a:pt x="21003" y="2464"/>
                    <a:pt x="20956" y="2666"/>
                    <a:pt x="20980" y="2809"/>
                  </a:cubicBezTo>
                  <a:cubicBezTo>
                    <a:pt x="20989" y="2874"/>
                    <a:pt x="20977" y="3138"/>
                    <a:pt x="20949" y="3138"/>
                  </a:cubicBezTo>
                  <a:cubicBezTo>
                    <a:pt x="20940" y="3138"/>
                    <a:pt x="20931" y="3116"/>
                    <a:pt x="20920" y="3059"/>
                  </a:cubicBezTo>
                  <a:lnTo>
                    <a:pt x="20920" y="3059"/>
                  </a:lnTo>
                  <a:cubicBezTo>
                    <a:pt x="20944" y="3273"/>
                    <a:pt x="20932" y="3500"/>
                    <a:pt x="20956" y="3714"/>
                  </a:cubicBezTo>
                  <a:cubicBezTo>
                    <a:pt x="20956" y="3714"/>
                    <a:pt x="20944" y="3702"/>
                    <a:pt x="20932" y="3702"/>
                  </a:cubicBezTo>
                  <a:cubicBezTo>
                    <a:pt x="20908" y="4202"/>
                    <a:pt x="20861" y="4690"/>
                    <a:pt x="20825" y="5190"/>
                  </a:cubicBezTo>
                  <a:cubicBezTo>
                    <a:pt x="20813" y="5405"/>
                    <a:pt x="20837" y="5774"/>
                    <a:pt x="20706" y="5798"/>
                  </a:cubicBezTo>
                  <a:cubicBezTo>
                    <a:pt x="20646" y="5798"/>
                    <a:pt x="20289" y="5762"/>
                    <a:pt x="20408" y="5738"/>
                  </a:cubicBezTo>
                  <a:lnTo>
                    <a:pt x="20408" y="5738"/>
                  </a:lnTo>
                  <a:cubicBezTo>
                    <a:pt x="20379" y="5739"/>
                    <a:pt x="20351" y="5740"/>
                    <a:pt x="20322" y="5740"/>
                  </a:cubicBezTo>
                  <a:cubicBezTo>
                    <a:pt x="20209" y="5740"/>
                    <a:pt x="20097" y="5731"/>
                    <a:pt x="19986" y="5731"/>
                  </a:cubicBezTo>
                  <a:cubicBezTo>
                    <a:pt x="19891" y="5731"/>
                    <a:pt x="19797" y="5738"/>
                    <a:pt x="19706" y="5762"/>
                  </a:cubicBezTo>
                  <a:cubicBezTo>
                    <a:pt x="19682" y="5750"/>
                    <a:pt x="19765" y="5726"/>
                    <a:pt x="19741" y="5714"/>
                  </a:cubicBezTo>
                  <a:lnTo>
                    <a:pt x="19741" y="5714"/>
                  </a:lnTo>
                  <a:cubicBezTo>
                    <a:pt x="19706" y="5726"/>
                    <a:pt x="19658" y="5726"/>
                    <a:pt x="19610" y="5726"/>
                  </a:cubicBezTo>
                  <a:cubicBezTo>
                    <a:pt x="19617" y="5716"/>
                    <a:pt x="19624" y="5709"/>
                    <a:pt x="19632" y="5702"/>
                  </a:cubicBezTo>
                  <a:lnTo>
                    <a:pt x="19632" y="5702"/>
                  </a:lnTo>
                  <a:cubicBezTo>
                    <a:pt x="19473" y="5743"/>
                    <a:pt x="19185" y="5872"/>
                    <a:pt x="19016" y="5872"/>
                  </a:cubicBezTo>
                  <a:cubicBezTo>
                    <a:pt x="18960" y="5872"/>
                    <a:pt x="18917" y="5858"/>
                    <a:pt x="18896" y="5821"/>
                  </a:cubicBezTo>
                  <a:cubicBezTo>
                    <a:pt x="18914" y="5810"/>
                    <a:pt x="18931" y="5801"/>
                    <a:pt x="18950" y="5796"/>
                  </a:cubicBezTo>
                  <a:lnTo>
                    <a:pt x="18950" y="5796"/>
                  </a:lnTo>
                  <a:cubicBezTo>
                    <a:pt x="18972" y="5797"/>
                    <a:pt x="18993" y="5797"/>
                    <a:pt x="19015" y="5798"/>
                  </a:cubicBezTo>
                  <a:cubicBezTo>
                    <a:pt x="19002" y="5794"/>
                    <a:pt x="18990" y="5793"/>
                    <a:pt x="18979" y="5793"/>
                  </a:cubicBezTo>
                  <a:cubicBezTo>
                    <a:pt x="18969" y="5793"/>
                    <a:pt x="18960" y="5794"/>
                    <a:pt x="18950" y="5796"/>
                  </a:cubicBezTo>
                  <a:lnTo>
                    <a:pt x="18950" y="5796"/>
                  </a:lnTo>
                  <a:cubicBezTo>
                    <a:pt x="18904" y="5795"/>
                    <a:pt x="18858" y="5795"/>
                    <a:pt x="18812" y="5795"/>
                  </a:cubicBezTo>
                  <a:cubicBezTo>
                    <a:pt x="18406" y="5795"/>
                    <a:pt x="18006" y="5821"/>
                    <a:pt x="17598" y="5821"/>
                  </a:cubicBezTo>
                  <a:cubicBezTo>
                    <a:pt x="17622" y="5833"/>
                    <a:pt x="17646" y="5833"/>
                    <a:pt x="17670" y="5833"/>
                  </a:cubicBezTo>
                  <a:cubicBezTo>
                    <a:pt x="17597" y="5884"/>
                    <a:pt x="17475" y="5902"/>
                    <a:pt x="17336" y="5902"/>
                  </a:cubicBezTo>
                  <a:cubicBezTo>
                    <a:pt x="17085" y="5902"/>
                    <a:pt x="16779" y="5844"/>
                    <a:pt x="16610" y="5821"/>
                  </a:cubicBezTo>
                  <a:lnTo>
                    <a:pt x="16610" y="5821"/>
                  </a:lnTo>
                  <a:cubicBezTo>
                    <a:pt x="16619" y="5873"/>
                    <a:pt x="16555" y="5889"/>
                    <a:pt x="16465" y="5889"/>
                  </a:cubicBezTo>
                  <a:cubicBezTo>
                    <a:pt x="16314" y="5889"/>
                    <a:pt x="16089" y="5844"/>
                    <a:pt x="15997" y="5844"/>
                  </a:cubicBezTo>
                  <a:cubicBezTo>
                    <a:pt x="15990" y="5844"/>
                    <a:pt x="15984" y="5845"/>
                    <a:pt x="15979" y="5845"/>
                  </a:cubicBezTo>
                  <a:cubicBezTo>
                    <a:pt x="16003" y="5857"/>
                    <a:pt x="16038" y="5869"/>
                    <a:pt x="16074" y="5869"/>
                  </a:cubicBezTo>
                  <a:cubicBezTo>
                    <a:pt x="16053" y="5873"/>
                    <a:pt x="16032" y="5875"/>
                    <a:pt x="16012" y="5875"/>
                  </a:cubicBezTo>
                  <a:cubicBezTo>
                    <a:pt x="15844" y="5875"/>
                    <a:pt x="15685" y="5759"/>
                    <a:pt x="15527" y="5738"/>
                  </a:cubicBezTo>
                  <a:cubicBezTo>
                    <a:pt x="15543" y="5730"/>
                    <a:pt x="15566" y="5721"/>
                    <a:pt x="15591" y="5721"/>
                  </a:cubicBezTo>
                  <a:cubicBezTo>
                    <a:pt x="15592" y="5721"/>
                    <a:pt x="15594" y="5721"/>
                    <a:pt x="15596" y="5721"/>
                  </a:cubicBezTo>
                  <a:lnTo>
                    <a:pt x="15596" y="5721"/>
                  </a:lnTo>
                  <a:cubicBezTo>
                    <a:pt x="15553" y="5713"/>
                    <a:pt x="15524" y="5708"/>
                    <a:pt x="15500" y="5708"/>
                  </a:cubicBezTo>
                  <a:cubicBezTo>
                    <a:pt x="15463" y="5708"/>
                    <a:pt x="15441" y="5721"/>
                    <a:pt x="15407" y="5762"/>
                  </a:cubicBezTo>
                  <a:cubicBezTo>
                    <a:pt x="15380" y="5793"/>
                    <a:pt x="15359" y="5804"/>
                    <a:pt x="15341" y="5804"/>
                  </a:cubicBezTo>
                  <a:cubicBezTo>
                    <a:pt x="15298" y="5804"/>
                    <a:pt x="15278" y="5735"/>
                    <a:pt x="15253" y="5726"/>
                  </a:cubicBezTo>
                  <a:cubicBezTo>
                    <a:pt x="15193" y="5706"/>
                    <a:pt x="15132" y="5699"/>
                    <a:pt x="15070" y="5699"/>
                  </a:cubicBezTo>
                  <a:cubicBezTo>
                    <a:pt x="14883" y="5699"/>
                    <a:pt x="14687" y="5766"/>
                    <a:pt x="14497" y="5766"/>
                  </a:cubicBezTo>
                  <a:cubicBezTo>
                    <a:pt x="14460" y="5766"/>
                    <a:pt x="14423" y="5764"/>
                    <a:pt x="14387" y="5758"/>
                  </a:cubicBezTo>
                  <a:lnTo>
                    <a:pt x="14387" y="5758"/>
                  </a:lnTo>
                  <a:cubicBezTo>
                    <a:pt x="14400" y="5765"/>
                    <a:pt x="14407" y="5778"/>
                    <a:pt x="14407" y="5798"/>
                  </a:cubicBezTo>
                  <a:cubicBezTo>
                    <a:pt x="14370" y="5825"/>
                    <a:pt x="14317" y="5834"/>
                    <a:pt x="14257" y="5834"/>
                  </a:cubicBezTo>
                  <a:cubicBezTo>
                    <a:pt x="14106" y="5834"/>
                    <a:pt x="13911" y="5774"/>
                    <a:pt x="13800" y="5774"/>
                  </a:cubicBezTo>
                  <a:cubicBezTo>
                    <a:pt x="13633" y="5774"/>
                    <a:pt x="13479" y="5798"/>
                    <a:pt x="13312" y="5809"/>
                  </a:cubicBezTo>
                  <a:cubicBezTo>
                    <a:pt x="13220" y="5817"/>
                    <a:pt x="13131" y="5818"/>
                    <a:pt x="13043" y="5818"/>
                  </a:cubicBezTo>
                  <a:cubicBezTo>
                    <a:pt x="12950" y="5818"/>
                    <a:pt x="12858" y="5816"/>
                    <a:pt x="12765" y="5816"/>
                  </a:cubicBezTo>
                  <a:cubicBezTo>
                    <a:pt x="12649" y="5816"/>
                    <a:pt x="12532" y="5819"/>
                    <a:pt x="12407" y="5833"/>
                  </a:cubicBezTo>
                  <a:cubicBezTo>
                    <a:pt x="12381" y="5835"/>
                    <a:pt x="12355" y="5835"/>
                    <a:pt x="12330" y="5835"/>
                  </a:cubicBezTo>
                  <a:cubicBezTo>
                    <a:pt x="12129" y="5835"/>
                    <a:pt x="11965" y="5798"/>
                    <a:pt x="11764" y="5798"/>
                  </a:cubicBezTo>
                  <a:cubicBezTo>
                    <a:pt x="11673" y="5807"/>
                    <a:pt x="11317" y="5865"/>
                    <a:pt x="11133" y="5865"/>
                  </a:cubicBezTo>
                  <a:cubicBezTo>
                    <a:pt x="11077" y="5865"/>
                    <a:pt x="11037" y="5859"/>
                    <a:pt x="11026" y="5845"/>
                  </a:cubicBezTo>
                  <a:cubicBezTo>
                    <a:pt x="11026" y="5833"/>
                    <a:pt x="11038" y="5821"/>
                    <a:pt x="11050" y="5821"/>
                  </a:cubicBezTo>
                  <a:cubicBezTo>
                    <a:pt x="10987" y="5819"/>
                    <a:pt x="10922" y="5818"/>
                    <a:pt x="10857" y="5818"/>
                  </a:cubicBezTo>
                  <a:cubicBezTo>
                    <a:pt x="10679" y="5818"/>
                    <a:pt x="10497" y="5825"/>
                    <a:pt x="10331" y="5825"/>
                  </a:cubicBezTo>
                  <a:cubicBezTo>
                    <a:pt x="10271" y="5825"/>
                    <a:pt x="10212" y="5824"/>
                    <a:pt x="10157" y="5821"/>
                  </a:cubicBezTo>
                  <a:cubicBezTo>
                    <a:pt x="10073" y="5842"/>
                    <a:pt x="9986" y="5850"/>
                    <a:pt x="9897" y="5850"/>
                  </a:cubicBezTo>
                  <a:cubicBezTo>
                    <a:pt x="9674" y="5850"/>
                    <a:pt x="9439" y="5803"/>
                    <a:pt x="9217" y="5803"/>
                  </a:cubicBezTo>
                  <a:cubicBezTo>
                    <a:pt x="9172" y="5803"/>
                    <a:pt x="9128" y="5805"/>
                    <a:pt x="9085" y="5809"/>
                  </a:cubicBezTo>
                  <a:cubicBezTo>
                    <a:pt x="9134" y="5795"/>
                    <a:pt x="9146" y="5790"/>
                    <a:pt x="9121" y="5790"/>
                  </a:cubicBezTo>
                  <a:cubicBezTo>
                    <a:pt x="9104" y="5790"/>
                    <a:pt x="9068" y="5793"/>
                    <a:pt x="9014" y="5798"/>
                  </a:cubicBezTo>
                  <a:cubicBezTo>
                    <a:pt x="8974" y="5801"/>
                    <a:pt x="8934" y="5803"/>
                    <a:pt x="8894" y="5803"/>
                  </a:cubicBezTo>
                  <a:cubicBezTo>
                    <a:pt x="8814" y="5803"/>
                    <a:pt x="8732" y="5798"/>
                    <a:pt x="8645" y="5798"/>
                  </a:cubicBezTo>
                  <a:cubicBezTo>
                    <a:pt x="8454" y="5786"/>
                    <a:pt x="8264" y="5762"/>
                    <a:pt x="8073" y="5762"/>
                  </a:cubicBezTo>
                  <a:cubicBezTo>
                    <a:pt x="7871" y="5774"/>
                    <a:pt x="7668" y="5845"/>
                    <a:pt x="7466" y="5869"/>
                  </a:cubicBezTo>
                  <a:cubicBezTo>
                    <a:pt x="7430" y="5869"/>
                    <a:pt x="7656" y="5869"/>
                    <a:pt x="7645" y="5893"/>
                  </a:cubicBezTo>
                  <a:cubicBezTo>
                    <a:pt x="7645" y="5917"/>
                    <a:pt x="7478" y="5952"/>
                    <a:pt x="7585" y="5964"/>
                  </a:cubicBezTo>
                  <a:cubicBezTo>
                    <a:pt x="7550" y="5964"/>
                    <a:pt x="7417" y="5932"/>
                    <a:pt x="7341" y="5920"/>
                  </a:cubicBezTo>
                  <a:lnTo>
                    <a:pt x="7341" y="5920"/>
                  </a:lnTo>
                  <a:cubicBezTo>
                    <a:pt x="7371" y="5917"/>
                    <a:pt x="7400" y="5911"/>
                    <a:pt x="7395" y="5905"/>
                  </a:cubicBezTo>
                  <a:cubicBezTo>
                    <a:pt x="7359" y="5840"/>
                    <a:pt x="7100" y="5828"/>
                    <a:pt x="6878" y="5828"/>
                  </a:cubicBezTo>
                  <a:cubicBezTo>
                    <a:pt x="6731" y="5828"/>
                    <a:pt x="6599" y="5833"/>
                    <a:pt x="6561" y="5833"/>
                  </a:cubicBezTo>
                  <a:cubicBezTo>
                    <a:pt x="5871" y="5833"/>
                    <a:pt x="5192" y="5798"/>
                    <a:pt x="4501" y="5798"/>
                  </a:cubicBezTo>
                  <a:cubicBezTo>
                    <a:pt x="4537" y="5821"/>
                    <a:pt x="4561" y="5845"/>
                    <a:pt x="4597" y="5869"/>
                  </a:cubicBezTo>
                  <a:cubicBezTo>
                    <a:pt x="4561" y="5869"/>
                    <a:pt x="4275" y="5833"/>
                    <a:pt x="4275" y="5833"/>
                  </a:cubicBezTo>
                  <a:cubicBezTo>
                    <a:pt x="4305" y="5818"/>
                    <a:pt x="4335" y="5813"/>
                    <a:pt x="4364" y="5811"/>
                  </a:cubicBezTo>
                  <a:lnTo>
                    <a:pt x="4364" y="5811"/>
                  </a:lnTo>
                  <a:cubicBezTo>
                    <a:pt x="4249" y="5814"/>
                    <a:pt x="3992" y="5823"/>
                    <a:pt x="3967" y="5832"/>
                  </a:cubicBezTo>
                  <a:lnTo>
                    <a:pt x="3967" y="5832"/>
                  </a:lnTo>
                  <a:cubicBezTo>
                    <a:pt x="3989" y="5819"/>
                    <a:pt x="4144" y="5786"/>
                    <a:pt x="4144" y="5786"/>
                  </a:cubicBezTo>
                  <a:cubicBezTo>
                    <a:pt x="4144" y="5782"/>
                    <a:pt x="4127" y="5780"/>
                    <a:pt x="4104" y="5780"/>
                  </a:cubicBezTo>
                  <a:cubicBezTo>
                    <a:pt x="4057" y="5780"/>
                    <a:pt x="3985" y="5786"/>
                    <a:pt x="3977" y="5786"/>
                  </a:cubicBezTo>
                  <a:cubicBezTo>
                    <a:pt x="3989" y="5798"/>
                    <a:pt x="4001" y="5798"/>
                    <a:pt x="4013" y="5798"/>
                  </a:cubicBezTo>
                  <a:cubicBezTo>
                    <a:pt x="3899" y="5819"/>
                    <a:pt x="3787" y="5827"/>
                    <a:pt x="3674" y="5827"/>
                  </a:cubicBezTo>
                  <a:cubicBezTo>
                    <a:pt x="3613" y="5827"/>
                    <a:pt x="3551" y="5825"/>
                    <a:pt x="3489" y="5821"/>
                  </a:cubicBezTo>
                  <a:lnTo>
                    <a:pt x="3489" y="5821"/>
                  </a:lnTo>
                  <a:lnTo>
                    <a:pt x="3537" y="5833"/>
                  </a:lnTo>
                  <a:cubicBezTo>
                    <a:pt x="3502" y="5837"/>
                    <a:pt x="3480" y="5838"/>
                    <a:pt x="3468" y="5838"/>
                  </a:cubicBezTo>
                  <a:cubicBezTo>
                    <a:pt x="3439" y="5838"/>
                    <a:pt x="3464" y="5830"/>
                    <a:pt x="3489" y="5821"/>
                  </a:cubicBezTo>
                  <a:lnTo>
                    <a:pt x="3489" y="5821"/>
                  </a:lnTo>
                  <a:cubicBezTo>
                    <a:pt x="3489" y="5821"/>
                    <a:pt x="3489" y="5821"/>
                    <a:pt x="3489" y="5821"/>
                  </a:cubicBezTo>
                  <a:lnTo>
                    <a:pt x="3489" y="5821"/>
                  </a:lnTo>
                  <a:lnTo>
                    <a:pt x="3489" y="5821"/>
                  </a:lnTo>
                  <a:cubicBezTo>
                    <a:pt x="3489" y="5821"/>
                    <a:pt x="3489" y="5821"/>
                    <a:pt x="3489" y="5821"/>
                  </a:cubicBezTo>
                  <a:lnTo>
                    <a:pt x="3489" y="5821"/>
                  </a:lnTo>
                  <a:cubicBezTo>
                    <a:pt x="3357" y="5814"/>
                    <a:pt x="3223" y="5803"/>
                    <a:pt x="3084" y="5798"/>
                  </a:cubicBezTo>
                  <a:lnTo>
                    <a:pt x="3084" y="5798"/>
                  </a:lnTo>
                  <a:cubicBezTo>
                    <a:pt x="3132" y="5809"/>
                    <a:pt x="3180" y="5833"/>
                    <a:pt x="3227" y="5845"/>
                  </a:cubicBezTo>
                  <a:cubicBezTo>
                    <a:pt x="3192" y="5857"/>
                    <a:pt x="2905" y="5846"/>
                    <a:pt x="3052" y="5901"/>
                  </a:cubicBezTo>
                  <a:lnTo>
                    <a:pt x="3052" y="5901"/>
                  </a:lnTo>
                  <a:cubicBezTo>
                    <a:pt x="2842" y="5825"/>
                    <a:pt x="2606" y="5800"/>
                    <a:pt x="2361" y="5800"/>
                  </a:cubicBezTo>
                  <a:cubicBezTo>
                    <a:pt x="1918" y="5800"/>
                    <a:pt x="1446" y="5881"/>
                    <a:pt x="1052" y="5881"/>
                  </a:cubicBezTo>
                  <a:cubicBezTo>
                    <a:pt x="1036" y="5881"/>
                    <a:pt x="1020" y="5881"/>
                    <a:pt x="1003" y="5881"/>
                  </a:cubicBezTo>
                  <a:lnTo>
                    <a:pt x="1003" y="5881"/>
                  </a:lnTo>
                  <a:cubicBezTo>
                    <a:pt x="1026" y="5882"/>
                    <a:pt x="1037" y="5894"/>
                    <a:pt x="1049" y="5917"/>
                  </a:cubicBezTo>
                  <a:cubicBezTo>
                    <a:pt x="1040" y="5929"/>
                    <a:pt x="1023" y="5934"/>
                    <a:pt x="1001" y="5934"/>
                  </a:cubicBezTo>
                  <a:cubicBezTo>
                    <a:pt x="903" y="5934"/>
                    <a:pt x="697" y="5833"/>
                    <a:pt x="628" y="5833"/>
                  </a:cubicBezTo>
                  <a:cubicBezTo>
                    <a:pt x="625" y="5833"/>
                    <a:pt x="622" y="5833"/>
                    <a:pt x="620" y="5833"/>
                  </a:cubicBezTo>
                  <a:cubicBezTo>
                    <a:pt x="629" y="5805"/>
                    <a:pt x="739" y="5676"/>
                    <a:pt x="707" y="5676"/>
                  </a:cubicBezTo>
                  <a:cubicBezTo>
                    <a:pt x="700" y="5676"/>
                    <a:pt x="684" y="5684"/>
                    <a:pt x="656" y="5702"/>
                  </a:cubicBezTo>
                  <a:cubicBezTo>
                    <a:pt x="751" y="5595"/>
                    <a:pt x="858" y="5536"/>
                    <a:pt x="965" y="5417"/>
                  </a:cubicBezTo>
                  <a:cubicBezTo>
                    <a:pt x="1239" y="5107"/>
                    <a:pt x="1537" y="4821"/>
                    <a:pt x="1799" y="4500"/>
                  </a:cubicBezTo>
                  <a:cubicBezTo>
                    <a:pt x="1787" y="4428"/>
                    <a:pt x="1799" y="4428"/>
                    <a:pt x="1906" y="4345"/>
                  </a:cubicBezTo>
                  <a:cubicBezTo>
                    <a:pt x="2049" y="4250"/>
                    <a:pt x="2072" y="4095"/>
                    <a:pt x="2215" y="4000"/>
                  </a:cubicBezTo>
                  <a:lnTo>
                    <a:pt x="2215" y="4000"/>
                  </a:lnTo>
                  <a:cubicBezTo>
                    <a:pt x="2211" y="4001"/>
                    <a:pt x="2209" y="4002"/>
                    <a:pt x="2206" y="4002"/>
                  </a:cubicBezTo>
                  <a:cubicBezTo>
                    <a:pt x="2163" y="4002"/>
                    <a:pt x="2479" y="3664"/>
                    <a:pt x="2525" y="3619"/>
                  </a:cubicBezTo>
                  <a:cubicBezTo>
                    <a:pt x="2739" y="3369"/>
                    <a:pt x="2954" y="3119"/>
                    <a:pt x="3168" y="2869"/>
                  </a:cubicBezTo>
                  <a:cubicBezTo>
                    <a:pt x="3596" y="2369"/>
                    <a:pt x="4025" y="1868"/>
                    <a:pt x="4501" y="1428"/>
                  </a:cubicBezTo>
                  <a:lnTo>
                    <a:pt x="4501" y="1428"/>
                  </a:lnTo>
                  <a:cubicBezTo>
                    <a:pt x="4462" y="1456"/>
                    <a:pt x="4442" y="1467"/>
                    <a:pt x="4434" y="1467"/>
                  </a:cubicBezTo>
                  <a:cubicBezTo>
                    <a:pt x="4410" y="1467"/>
                    <a:pt x="4516" y="1354"/>
                    <a:pt x="4525" y="1345"/>
                  </a:cubicBezTo>
                  <a:lnTo>
                    <a:pt x="4525" y="1345"/>
                  </a:lnTo>
                  <a:cubicBezTo>
                    <a:pt x="4513" y="1356"/>
                    <a:pt x="4505" y="1361"/>
                    <a:pt x="4498" y="1361"/>
                  </a:cubicBezTo>
                  <a:cubicBezTo>
                    <a:pt x="4478" y="1361"/>
                    <a:pt x="4480" y="1318"/>
                    <a:pt x="4489" y="1309"/>
                  </a:cubicBezTo>
                  <a:cubicBezTo>
                    <a:pt x="4585" y="1226"/>
                    <a:pt x="4680" y="1130"/>
                    <a:pt x="4775" y="1047"/>
                  </a:cubicBezTo>
                  <a:cubicBezTo>
                    <a:pt x="4859" y="964"/>
                    <a:pt x="5168" y="654"/>
                    <a:pt x="5156" y="535"/>
                  </a:cubicBezTo>
                  <a:lnTo>
                    <a:pt x="5156" y="535"/>
                  </a:lnTo>
                  <a:cubicBezTo>
                    <a:pt x="5132" y="571"/>
                    <a:pt x="5097" y="618"/>
                    <a:pt x="5061" y="654"/>
                  </a:cubicBezTo>
                  <a:cubicBezTo>
                    <a:pt x="5076" y="622"/>
                    <a:pt x="5064" y="609"/>
                    <a:pt x="5038" y="609"/>
                  </a:cubicBezTo>
                  <a:cubicBezTo>
                    <a:pt x="4958" y="609"/>
                    <a:pt x="4742" y="725"/>
                    <a:pt x="4716" y="761"/>
                  </a:cubicBezTo>
                  <a:cubicBezTo>
                    <a:pt x="4569" y="964"/>
                    <a:pt x="4221" y="1135"/>
                    <a:pt x="4113" y="1374"/>
                  </a:cubicBezTo>
                  <a:lnTo>
                    <a:pt x="4113" y="1374"/>
                  </a:lnTo>
                  <a:cubicBezTo>
                    <a:pt x="4111" y="1372"/>
                    <a:pt x="4110" y="1370"/>
                    <a:pt x="4108" y="1368"/>
                  </a:cubicBezTo>
                  <a:lnTo>
                    <a:pt x="4108" y="1368"/>
                  </a:lnTo>
                  <a:cubicBezTo>
                    <a:pt x="4001" y="1642"/>
                    <a:pt x="3775" y="1785"/>
                    <a:pt x="3585" y="1988"/>
                  </a:cubicBezTo>
                  <a:cubicBezTo>
                    <a:pt x="3346" y="2261"/>
                    <a:pt x="3096" y="2511"/>
                    <a:pt x="2846" y="2773"/>
                  </a:cubicBezTo>
                  <a:lnTo>
                    <a:pt x="2906" y="2773"/>
                  </a:lnTo>
                  <a:cubicBezTo>
                    <a:pt x="2882" y="2797"/>
                    <a:pt x="2715" y="2916"/>
                    <a:pt x="2715" y="2964"/>
                  </a:cubicBezTo>
                  <a:cubicBezTo>
                    <a:pt x="2715" y="2952"/>
                    <a:pt x="2942" y="2761"/>
                    <a:pt x="2942" y="2761"/>
                  </a:cubicBezTo>
                  <a:lnTo>
                    <a:pt x="2942" y="2761"/>
                  </a:lnTo>
                  <a:cubicBezTo>
                    <a:pt x="2965" y="2809"/>
                    <a:pt x="2299" y="3464"/>
                    <a:pt x="2215" y="3535"/>
                  </a:cubicBezTo>
                  <a:cubicBezTo>
                    <a:pt x="2170" y="3569"/>
                    <a:pt x="1922" y="3956"/>
                    <a:pt x="1825" y="3956"/>
                  </a:cubicBezTo>
                  <a:cubicBezTo>
                    <a:pt x="1820" y="3956"/>
                    <a:pt x="1815" y="3955"/>
                    <a:pt x="1811" y="3952"/>
                  </a:cubicBezTo>
                  <a:cubicBezTo>
                    <a:pt x="1846" y="3916"/>
                    <a:pt x="1870" y="3881"/>
                    <a:pt x="1894" y="3833"/>
                  </a:cubicBezTo>
                  <a:lnTo>
                    <a:pt x="1894" y="3833"/>
                  </a:lnTo>
                  <a:cubicBezTo>
                    <a:pt x="1771" y="3945"/>
                    <a:pt x="1684" y="4101"/>
                    <a:pt x="1571" y="4226"/>
                  </a:cubicBezTo>
                  <a:lnTo>
                    <a:pt x="1571" y="4226"/>
                  </a:lnTo>
                  <a:cubicBezTo>
                    <a:pt x="1598" y="4198"/>
                    <a:pt x="1625" y="4169"/>
                    <a:pt x="1651" y="4136"/>
                  </a:cubicBezTo>
                  <a:lnTo>
                    <a:pt x="1651" y="4136"/>
                  </a:lnTo>
                  <a:cubicBezTo>
                    <a:pt x="1212" y="4682"/>
                    <a:pt x="749" y="5180"/>
                    <a:pt x="322" y="5726"/>
                  </a:cubicBezTo>
                  <a:cubicBezTo>
                    <a:pt x="346" y="5714"/>
                    <a:pt x="370" y="5690"/>
                    <a:pt x="394" y="5678"/>
                  </a:cubicBezTo>
                  <a:lnTo>
                    <a:pt x="394" y="5678"/>
                  </a:lnTo>
                  <a:cubicBezTo>
                    <a:pt x="263" y="5833"/>
                    <a:pt x="144" y="5988"/>
                    <a:pt x="1" y="6131"/>
                  </a:cubicBezTo>
                  <a:cubicBezTo>
                    <a:pt x="78" y="6137"/>
                    <a:pt x="191" y="6137"/>
                    <a:pt x="292" y="6137"/>
                  </a:cubicBezTo>
                  <a:cubicBezTo>
                    <a:pt x="394" y="6137"/>
                    <a:pt x="483" y="6137"/>
                    <a:pt x="513" y="6143"/>
                  </a:cubicBezTo>
                  <a:cubicBezTo>
                    <a:pt x="668" y="6119"/>
                    <a:pt x="834" y="6107"/>
                    <a:pt x="989" y="6107"/>
                  </a:cubicBezTo>
                  <a:cubicBezTo>
                    <a:pt x="906" y="6131"/>
                    <a:pt x="1191" y="6155"/>
                    <a:pt x="1060" y="6179"/>
                  </a:cubicBezTo>
                  <a:cubicBezTo>
                    <a:pt x="1382" y="6155"/>
                    <a:pt x="1656" y="6071"/>
                    <a:pt x="1977" y="6059"/>
                  </a:cubicBezTo>
                  <a:lnTo>
                    <a:pt x="1977" y="6059"/>
                  </a:lnTo>
                  <a:cubicBezTo>
                    <a:pt x="1870" y="6071"/>
                    <a:pt x="1953" y="6083"/>
                    <a:pt x="1989" y="6107"/>
                  </a:cubicBezTo>
                  <a:cubicBezTo>
                    <a:pt x="1983" y="6126"/>
                    <a:pt x="1973" y="6139"/>
                    <a:pt x="1959" y="6144"/>
                  </a:cubicBezTo>
                  <a:lnTo>
                    <a:pt x="1959" y="6144"/>
                  </a:lnTo>
                  <a:cubicBezTo>
                    <a:pt x="2102" y="6143"/>
                    <a:pt x="2512" y="6114"/>
                    <a:pt x="2739" y="6114"/>
                  </a:cubicBezTo>
                  <a:cubicBezTo>
                    <a:pt x="2827" y="6114"/>
                    <a:pt x="2888" y="6119"/>
                    <a:pt x="2894" y="6131"/>
                  </a:cubicBezTo>
                  <a:cubicBezTo>
                    <a:pt x="2886" y="6108"/>
                    <a:pt x="2750" y="6095"/>
                    <a:pt x="2647" y="6095"/>
                  </a:cubicBezTo>
                  <a:cubicBezTo>
                    <a:pt x="2608" y="6095"/>
                    <a:pt x="2575" y="6097"/>
                    <a:pt x="2555" y="6101"/>
                  </a:cubicBezTo>
                  <a:lnTo>
                    <a:pt x="2555" y="6101"/>
                  </a:lnTo>
                  <a:cubicBezTo>
                    <a:pt x="2555" y="6096"/>
                    <a:pt x="2549" y="6090"/>
                    <a:pt x="2537" y="6083"/>
                  </a:cubicBezTo>
                  <a:cubicBezTo>
                    <a:pt x="2588" y="6032"/>
                    <a:pt x="2666" y="6014"/>
                    <a:pt x="2759" y="6014"/>
                  </a:cubicBezTo>
                  <a:cubicBezTo>
                    <a:pt x="3012" y="6014"/>
                    <a:pt x="3368" y="6155"/>
                    <a:pt x="3525" y="6155"/>
                  </a:cubicBezTo>
                  <a:lnTo>
                    <a:pt x="3454" y="6155"/>
                  </a:lnTo>
                  <a:cubicBezTo>
                    <a:pt x="3505" y="6160"/>
                    <a:pt x="3658" y="6174"/>
                    <a:pt x="3811" y="6174"/>
                  </a:cubicBezTo>
                  <a:cubicBezTo>
                    <a:pt x="3869" y="6174"/>
                    <a:pt x="3927" y="6172"/>
                    <a:pt x="3979" y="6167"/>
                  </a:cubicBezTo>
                  <a:lnTo>
                    <a:pt x="3979" y="6167"/>
                  </a:lnTo>
                  <a:cubicBezTo>
                    <a:pt x="4014" y="6173"/>
                    <a:pt x="4049" y="6176"/>
                    <a:pt x="4083" y="6176"/>
                  </a:cubicBezTo>
                  <a:cubicBezTo>
                    <a:pt x="4117" y="6176"/>
                    <a:pt x="4150" y="6173"/>
                    <a:pt x="4180" y="6167"/>
                  </a:cubicBezTo>
                  <a:lnTo>
                    <a:pt x="4180" y="6167"/>
                  </a:lnTo>
                  <a:cubicBezTo>
                    <a:pt x="4144" y="6202"/>
                    <a:pt x="4144" y="6250"/>
                    <a:pt x="4180" y="6298"/>
                  </a:cubicBezTo>
                  <a:cubicBezTo>
                    <a:pt x="4170" y="6298"/>
                    <a:pt x="4160" y="6298"/>
                    <a:pt x="4151" y="6291"/>
                  </a:cubicBezTo>
                  <a:lnTo>
                    <a:pt x="4151" y="6291"/>
                  </a:lnTo>
                  <a:cubicBezTo>
                    <a:pt x="4210" y="6351"/>
                    <a:pt x="4132" y="6610"/>
                    <a:pt x="4120" y="6690"/>
                  </a:cubicBezTo>
                  <a:cubicBezTo>
                    <a:pt x="4133" y="6690"/>
                    <a:pt x="4149" y="6677"/>
                    <a:pt x="4154" y="6677"/>
                  </a:cubicBezTo>
                  <a:cubicBezTo>
                    <a:pt x="4159" y="6677"/>
                    <a:pt x="4154" y="6687"/>
                    <a:pt x="4132" y="6726"/>
                  </a:cubicBezTo>
                  <a:cubicBezTo>
                    <a:pt x="4138" y="6731"/>
                    <a:pt x="4143" y="6733"/>
                    <a:pt x="4146" y="6733"/>
                  </a:cubicBezTo>
                  <a:lnTo>
                    <a:pt x="4146" y="6733"/>
                  </a:lnTo>
                  <a:cubicBezTo>
                    <a:pt x="4112" y="6817"/>
                    <a:pt x="4138" y="6958"/>
                    <a:pt x="4156" y="6976"/>
                  </a:cubicBezTo>
                  <a:cubicBezTo>
                    <a:pt x="4137" y="7008"/>
                    <a:pt x="4122" y="7023"/>
                    <a:pt x="4111" y="7023"/>
                  </a:cubicBezTo>
                  <a:cubicBezTo>
                    <a:pt x="4102" y="7023"/>
                    <a:pt x="4097" y="7011"/>
                    <a:pt x="4097" y="6988"/>
                  </a:cubicBezTo>
                  <a:cubicBezTo>
                    <a:pt x="4085" y="7036"/>
                    <a:pt x="4085" y="7071"/>
                    <a:pt x="4097" y="7119"/>
                  </a:cubicBezTo>
                  <a:cubicBezTo>
                    <a:pt x="4097" y="7095"/>
                    <a:pt x="4108" y="7083"/>
                    <a:pt x="4108" y="7071"/>
                  </a:cubicBezTo>
                  <a:cubicBezTo>
                    <a:pt x="4144" y="7286"/>
                    <a:pt x="4192" y="7524"/>
                    <a:pt x="4180" y="7714"/>
                  </a:cubicBezTo>
                  <a:cubicBezTo>
                    <a:pt x="4156" y="7726"/>
                    <a:pt x="4144" y="7726"/>
                    <a:pt x="4120" y="7726"/>
                  </a:cubicBezTo>
                  <a:cubicBezTo>
                    <a:pt x="4144" y="7798"/>
                    <a:pt x="4156" y="7786"/>
                    <a:pt x="4204" y="7845"/>
                  </a:cubicBezTo>
                  <a:cubicBezTo>
                    <a:pt x="4204" y="7857"/>
                    <a:pt x="4216" y="7881"/>
                    <a:pt x="4227" y="7941"/>
                  </a:cubicBezTo>
                  <a:cubicBezTo>
                    <a:pt x="4204" y="7929"/>
                    <a:pt x="4180" y="7929"/>
                    <a:pt x="4156" y="7917"/>
                  </a:cubicBezTo>
                  <a:lnTo>
                    <a:pt x="4156" y="7917"/>
                  </a:lnTo>
                  <a:cubicBezTo>
                    <a:pt x="4108" y="7988"/>
                    <a:pt x="4192" y="8084"/>
                    <a:pt x="4120" y="8131"/>
                  </a:cubicBezTo>
                  <a:cubicBezTo>
                    <a:pt x="4127" y="8134"/>
                    <a:pt x="4133" y="8136"/>
                    <a:pt x="4139" y="8136"/>
                  </a:cubicBezTo>
                  <a:cubicBezTo>
                    <a:pt x="4177" y="8136"/>
                    <a:pt x="4200" y="8080"/>
                    <a:pt x="4180" y="8060"/>
                  </a:cubicBezTo>
                  <a:cubicBezTo>
                    <a:pt x="4189" y="8051"/>
                    <a:pt x="4196" y="8048"/>
                    <a:pt x="4202" y="8048"/>
                  </a:cubicBezTo>
                  <a:cubicBezTo>
                    <a:pt x="4242" y="8048"/>
                    <a:pt x="4159" y="8278"/>
                    <a:pt x="4137" y="8278"/>
                  </a:cubicBezTo>
                  <a:cubicBezTo>
                    <a:pt x="4134" y="8278"/>
                    <a:pt x="4132" y="8273"/>
                    <a:pt x="4132" y="8262"/>
                  </a:cubicBezTo>
                  <a:lnTo>
                    <a:pt x="4132" y="8262"/>
                  </a:lnTo>
                  <a:cubicBezTo>
                    <a:pt x="4108" y="8310"/>
                    <a:pt x="4120" y="8417"/>
                    <a:pt x="4180" y="8429"/>
                  </a:cubicBezTo>
                  <a:cubicBezTo>
                    <a:pt x="4180" y="8393"/>
                    <a:pt x="4168" y="8369"/>
                    <a:pt x="4168" y="8345"/>
                  </a:cubicBezTo>
                  <a:lnTo>
                    <a:pt x="4168" y="8345"/>
                  </a:lnTo>
                  <a:cubicBezTo>
                    <a:pt x="4216" y="8393"/>
                    <a:pt x="4227" y="8441"/>
                    <a:pt x="4216" y="8500"/>
                  </a:cubicBezTo>
                  <a:cubicBezTo>
                    <a:pt x="4205" y="8496"/>
                    <a:pt x="4197" y="8492"/>
                    <a:pt x="4190" y="8488"/>
                  </a:cubicBezTo>
                  <a:lnTo>
                    <a:pt x="4190" y="8488"/>
                  </a:lnTo>
                  <a:cubicBezTo>
                    <a:pt x="4193" y="8497"/>
                    <a:pt x="4192" y="8509"/>
                    <a:pt x="4180" y="8524"/>
                  </a:cubicBezTo>
                  <a:cubicBezTo>
                    <a:pt x="4120" y="8524"/>
                    <a:pt x="4156" y="8417"/>
                    <a:pt x="4120" y="8381"/>
                  </a:cubicBezTo>
                  <a:lnTo>
                    <a:pt x="4120" y="8381"/>
                  </a:lnTo>
                  <a:cubicBezTo>
                    <a:pt x="4100" y="8402"/>
                    <a:pt x="4141" y="8457"/>
                    <a:pt x="4115" y="8457"/>
                  </a:cubicBezTo>
                  <a:cubicBezTo>
                    <a:pt x="4112" y="8457"/>
                    <a:pt x="4108" y="8457"/>
                    <a:pt x="4102" y="8455"/>
                  </a:cubicBezTo>
                  <a:lnTo>
                    <a:pt x="4102" y="8455"/>
                  </a:lnTo>
                  <a:cubicBezTo>
                    <a:pt x="4164" y="8480"/>
                    <a:pt x="4098" y="8538"/>
                    <a:pt x="4144" y="8595"/>
                  </a:cubicBezTo>
                  <a:cubicBezTo>
                    <a:pt x="4128" y="8592"/>
                    <a:pt x="4122" y="8589"/>
                    <a:pt x="4120" y="8589"/>
                  </a:cubicBezTo>
                  <a:cubicBezTo>
                    <a:pt x="4116" y="8589"/>
                    <a:pt x="4132" y="8599"/>
                    <a:pt x="4132" y="8631"/>
                  </a:cubicBezTo>
                  <a:cubicBezTo>
                    <a:pt x="4120" y="8619"/>
                    <a:pt x="4108" y="8619"/>
                    <a:pt x="4085" y="8607"/>
                  </a:cubicBezTo>
                  <a:lnTo>
                    <a:pt x="4085" y="8607"/>
                  </a:lnTo>
                  <a:cubicBezTo>
                    <a:pt x="4092" y="8638"/>
                    <a:pt x="4090" y="8664"/>
                    <a:pt x="4084" y="8691"/>
                  </a:cubicBezTo>
                  <a:lnTo>
                    <a:pt x="4084" y="8691"/>
                  </a:lnTo>
                  <a:cubicBezTo>
                    <a:pt x="4086" y="8690"/>
                    <a:pt x="4087" y="8690"/>
                    <a:pt x="4089" y="8690"/>
                  </a:cubicBezTo>
                  <a:cubicBezTo>
                    <a:pt x="4096" y="8690"/>
                    <a:pt x="4106" y="8695"/>
                    <a:pt x="4116" y="8695"/>
                  </a:cubicBezTo>
                  <a:cubicBezTo>
                    <a:pt x="4125" y="8695"/>
                    <a:pt x="4135" y="8691"/>
                    <a:pt x="4144" y="8679"/>
                  </a:cubicBezTo>
                  <a:lnTo>
                    <a:pt x="4144" y="8679"/>
                  </a:lnTo>
                  <a:cubicBezTo>
                    <a:pt x="4164" y="8728"/>
                    <a:pt x="4134" y="8795"/>
                    <a:pt x="4089" y="8795"/>
                  </a:cubicBezTo>
                  <a:cubicBezTo>
                    <a:pt x="4080" y="8795"/>
                    <a:pt x="4071" y="8792"/>
                    <a:pt x="4061" y="8786"/>
                  </a:cubicBezTo>
                  <a:lnTo>
                    <a:pt x="4061" y="8786"/>
                  </a:lnTo>
                  <a:cubicBezTo>
                    <a:pt x="4077" y="8802"/>
                    <a:pt x="4082" y="8823"/>
                    <a:pt x="4080" y="8846"/>
                  </a:cubicBezTo>
                  <a:lnTo>
                    <a:pt x="4080" y="8846"/>
                  </a:lnTo>
                  <a:cubicBezTo>
                    <a:pt x="4086" y="8837"/>
                    <a:pt x="4096" y="8834"/>
                    <a:pt x="4108" y="8834"/>
                  </a:cubicBezTo>
                  <a:cubicBezTo>
                    <a:pt x="4093" y="8845"/>
                    <a:pt x="4083" y="8857"/>
                    <a:pt x="4076" y="8869"/>
                  </a:cubicBezTo>
                  <a:lnTo>
                    <a:pt x="4076" y="8869"/>
                  </a:lnTo>
                  <a:cubicBezTo>
                    <a:pt x="4075" y="8873"/>
                    <a:pt x="4074" y="8877"/>
                    <a:pt x="4073" y="8881"/>
                  </a:cubicBezTo>
                  <a:cubicBezTo>
                    <a:pt x="4073" y="8880"/>
                    <a:pt x="4073" y="8878"/>
                    <a:pt x="4073" y="8877"/>
                  </a:cubicBezTo>
                  <a:lnTo>
                    <a:pt x="4073" y="8877"/>
                  </a:lnTo>
                  <a:cubicBezTo>
                    <a:pt x="4065" y="8899"/>
                    <a:pt x="4070" y="8924"/>
                    <a:pt x="4085" y="8953"/>
                  </a:cubicBezTo>
                  <a:cubicBezTo>
                    <a:pt x="4098" y="8949"/>
                    <a:pt x="4108" y="8947"/>
                    <a:pt x="4116" y="8947"/>
                  </a:cubicBezTo>
                  <a:cubicBezTo>
                    <a:pt x="4134" y="8947"/>
                    <a:pt x="4139" y="8961"/>
                    <a:pt x="4156" y="9012"/>
                  </a:cubicBezTo>
                  <a:cubicBezTo>
                    <a:pt x="4156" y="9009"/>
                    <a:pt x="4156" y="9007"/>
                    <a:pt x="4156" y="9007"/>
                  </a:cubicBezTo>
                  <a:cubicBezTo>
                    <a:pt x="4158" y="9007"/>
                    <a:pt x="4168" y="9131"/>
                    <a:pt x="4168" y="9131"/>
                  </a:cubicBezTo>
                  <a:cubicBezTo>
                    <a:pt x="4156" y="9119"/>
                    <a:pt x="4132" y="9107"/>
                    <a:pt x="4120" y="9096"/>
                  </a:cubicBezTo>
                  <a:lnTo>
                    <a:pt x="4120" y="9096"/>
                  </a:lnTo>
                  <a:cubicBezTo>
                    <a:pt x="4104" y="9127"/>
                    <a:pt x="4126" y="9133"/>
                    <a:pt x="4120" y="9133"/>
                  </a:cubicBezTo>
                  <a:cubicBezTo>
                    <a:pt x="4118" y="9133"/>
                    <a:pt x="4108" y="9131"/>
                    <a:pt x="4085" y="9131"/>
                  </a:cubicBezTo>
                  <a:cubicBezTo>
                    <a:pt x="4144" y="9250"/>
                    <a:pt x="4144" y="9298"/>
                    <a:pt x="4180" y="9381"/>
                  </a:cubicBezTo>
                  <a:cubicBezTo>
                    <a:pt x="4108" y="9369"/>
                    <a:pt x="4180" y="9322"/>
                    <a:pt x="4108" y="9322"/>
                  </a:cubicBezTo>
                  <a:cubicBezTo>
                    <a:pt x="4108" y="9369"/>
                    <a:pt x="4120" y="9405"/>
                    <a:pt x="4144" y="9441"/>
                  </a:cubicBezTo>
                  <a:cubicBezTo>
                    <a:pt x="4142" y="9434"/>
                    <a:pt x="4143" y="9431"/>
                    <a:pt x="4145" y="9431"/>
                  </a:cubicBezTo>
                  <a:cubicBezTo>
                    <a:pt x="4157" y="9431"/>
                    <a:pt x="4227" y="9536"/>
                    <a:pt x="4227" y="9536"/>
                  </a:cubicBezTo>
                  <a:cubicBezTo>
                    <a:pt x="4214" y="9545"/>
                    <a:pt x="4202" y="9549"/>
                    <a:pt x="4191" y="9549"/>
                  </a:cubicBezTo>
                  <a:cubicBezTo>
                    <a:pt x="4174" y="9549"/>
                    <a:pt x="4159" y="9539"/>
                    <a:pt x="4144" y="9524"/>
                  </a:cubicBezTo>
                  <a:lnTo>
                    <a:pt x="4144" y="9524"/>
                  </a:lnTo>
                  <a:cubicBezTo>
                    <a:pt x="4202" y="9664"/>
                    <a:pt x="4408" y="9883"/>
                    <a:pt x="4395" y="10048"/>
                  </a:cubicBezTo>
                  <a:lnTo>
                    <a:pt x="4395" y="10048"/>
                  </a:lnTo>
                  <a:cubicBezTo>
                    <a:pt x="4407" y="10037"/>
                    <a:pt x="4444" y="10025"/>
                    <a:pt x="4472" y="10025"/>
                  </a:cubicBezTo>
                  <a:cubicBezTo>
                    <a:pt x="4501" y="10025"/>
                    <a:pt x="4522" y="10036"/>
                    <a:pt x="4501" y="10072"/>
                  </a:cubicBezTo>
                  <a:cubicBezTo>
                    <a:pt x="4501" y="10072"/>
                    <a:pt x="4491" y="10067"/>
                    <a:pt x="4473" y="10067"/>
                  </a:cubicBezTo>
                  <a:cubicBezTo>
                    <a:pt x="4464" y="10067"/>
                    <a:pt x="4454" y="10068"/>
                    <a:pt x="4442" y="10072"/>
                  </a:cubicBezTo>
                  <a:cubicBezTo>
                    <a:pt x="4418" y="10203"/>
                    <a:pt x="4573" y="10072"/>
                    <a:pt x="4585" y="10215"/>
                  </a:cubicBezTo>
                  <a:cubicBezTo>
                    <a:pt x="4585" y="10215"/>
                    <a:pt x="4555" y="10209"/>
                    <a:pt x="4525" y="10209"/>
                  </a:cubicBezTo>
                  <a:cubicBezTo>
                    <a:pt x="4495" y="10209"/>
                    <a:pt x="4466" y="10215"/>
                    <a:pt x="4466" y="10239"/>
                  </a:cubicBezTo>
                  <a:cubicBezTo>
                    <a:pt x="4477" y="10231"/>
                    <a:pt x="4487" y="10227"/>
                    <a:pt x="4496" y="10227"/>
                  </a:cubicBezTo>
                  <a:cubicBezTo>
                    <a:pt x="4548" y="10227"/>
                    <a:pt x="4582" y="10325"/>
                    <a:pt x="4633" y="10325"/>
                  </a:cubicBezTo>
                  <a:cubicBezTo>
                    <a:pt x="4644" y="10325"/>
                    <a:pt x="4655" y="10321"/>
                    <a:pt x="4668" y="10310"/>
                  </a:cubicBezTo>
                  <a:lnTo>
                    <a:pt x="4668" y="10310"/>
                  </a:lnTo>
                  <a:cubicBezTo>
                    <a:pt x="4668" y="10310"/>
                    <a:pt x="4675" y="10345"/>
                    <a:pt x="4667" y="10345"/>
                  </a:cubicBezTo>
                  <a:cubicBezTo>
                    <a:pt x="4667" y="10345"/>
                    <a:pt x="4667" y="10345"/>
                    <a:pt x="4667" y="10345"/>
                  </a:cubicBezTo>
                  <a:lnTo>
                    <a:pt x="4667" y="10345"/>
                  </a:lnTo>
                  <a:cubicBezTo>
                    <a:pt x="4686" y="10368"/>
                    <a:pt x="4704" y="10399"/>
                    <a:pt x="4704" y="10429"/>
                  </a:cubicBezTo>
                  <a:cubicBezTo>
                    <a:pt x="4728" y="10393"/>
                    <a:pt x="4728" y="10370"/>
                    <a:pt x="4704" y="10370"/>
                  </a:cubicBezTo>
                  <a:cubicBezTo>
                    <a:pt x="4710" y="10367"/>
                    <a:pt x="4716" y="10366"/>
                    <a:pt x="4722" y="10366"/>
                  </a:cubicBezTo>
                  <a:cubicBezTo>
                    <a:pt x="4778" y="10366"/>
                    <a:pt x="4808" y="10454"/>
                    <a:pt x="4811" y="10454"/>
                  </a:cubicBezTo>
                  <a:cubicBezTo>
                    <a:pt x="4811" y="10454"/>
                    <a:pt x="4811" y="10453"/>
                    <a:pt x="4811" y="10453"/>
                  </a:cubicBezTo>
                  <a:cubicBezTo>
                    <a:pt x="4894" y="10512"/>
                    <a:pt x="4859" y="10512"/>
                    <a:pt x="4954" y="10512"/>
                  </a:cubicBezTo>
                  <a:cubicBezTo>
                    <a:pt x="4954" y="10524"/>
                    <a:pt x="4942" y="10524"/>
                    <a:pt x="4930" y="10524"/>
                  </a:cubicBezTo>
                  <a:cubicBezTo>
                    <a:pt x="4954" y="10536"/>
                    <a:pt x="4966" y="10536"/>
                    <a:pt x="4978" y="10536"/>
                  </a:cubicBezTo>
                  <a:cubicBezTo>
                    <a:pt x="4971" y="10556"/>
                    <a:pt x="4961" y="10565"/>
                    <a:pt x="4949" y="10565"/>
                  </a:cubicBezTo>
                  <a:cubicBezTo>
                    <a:pt x="4939" y="10565"/>
                    <a:pt x="4929" y="10559"/>
                    <a:pt x="4918" y="10548"/>
                  </a:cubicBezTo>
                  <a:lnTo>
                    <a:pt x="4918" y="10548"/>
                  </a:lnTo>
                  <a:cubicBezTo>
                    <a:pt x="4882" y="10631"/>
                    <a:pt x="4966" y="10596"/>
                    <a:pt x="4989" y="10667"/>
                  </a:cubicBezTo>
                  <a:cubicBezTo>
                    <a:pt x="4978" y="10667"/>
                    <a:pt x="4966" y="10655"/>
                    <a:pt x="4942" y="10643"/>
                  </a:cubicBezTo>
                  <a:lnTo>
                    <a:pt x="4942" y="10643"/>
                  </a:lnTo>
                  <a:cubicBezTo>
                    <a:pt x="4930" y="10727"/>
                    <a:pt x="4978" y="10751"/>
                    <a:pt x="4989" y="10798"/>
                  </a:cubicBezTo>
                  <a:cubicBezTo>
                    <a:pt x="4989" y="10796"/>
                    <a:pt x="4992" y="10795"/>
                    <a:pt x="4997" y="10795"/>
                  </a:cubicBezTo>
                  <a:cubicBezTo>
                    <a:pt x="5016" y="10795"/>
                    <a:pt x="5066" y="10810"/>
                    <a:pt x="5085" y="10810"/>
                  </a:cubicBezTo>
                  <a:cubicBezTo>
                    <a:pt x="5051" y="10799"/>
                    <a:pt x="4997" y="10726"/>
                    <a:pt x="4990" y="10726"/>
                  </a:cubicBezTo>
                  <a:cubicBezTo>
                    <a:pt x="4990" y="10726"/>
                    <a:pt x="4989" y="10726"/>
                    <a:pt x="4989" y="10727"/>
                  </a:cubicBezTo>
                  <a:cubicBezTo>
                    <a:pt x="4989" y="10689"/>
                    <a:pt x="5000" y="10674"/>
                    <a:pt x="5015" y="10674"/>
                  </a:cubicBezTo>
                  <a:cubicBezTo>
                    <a:pt x="5045" y="10674"/>
                    <a:pt x="5089" y="10741"/>
                    <a:pt x="5073" y="10798"/>
                  </a:cubicBezTo>
                  <a:cubicBezTo>
                    <a:pt x="5077" y="10799"/>
                    <a:pt x="5080" y="10799"/>
                    <a:pt x="5084" y="10799"/>
                  </a:cubicBezTo>
                  <a:cubicBezTo>
                    <a:pt x="5112" y="10799"/>
                    <a:pt x="5143" y="10782"/>
                    <a:pt x="5161" y="10782"/>
                  </a:cubicBezTo>
                  <a:cubicBezTo>
                    <a:pt x="5180" y="10782"/>
                    <a:pt x="5185" y="10801"/>
                    <a:pt x="5156" y="10881"/>
                  </a:cubicBezTo>
                  <a:cubicBezTo>
                    <a:pt x="5180" y="10881"/>
                    <a:pt x="5204" y="10870"/>
                    <a:pt x="5192" y="10834"/>
                  </a:cubicBezTo>
                  <a:lnTo>
                    <a:pt x="5192" y="10834"/>
                  </a:lnTo>
                  <a:cubicBezTo>
                    <a:pt x="5204" y="10846"/>
                    <a:pt x="5204" y="10870"/>
                    <a:pt x="5228" y="10870"/>
                  </a:cubicBezTo>
                  <a:cubicBezTo>
                    <a:pt x="5212" y="10842"/>
                    <a:pt x="5212" y="10831"/>
                    <a:pt x="5222" y="10831"/>
                  </a:cubicBezTo>
                  <a:cubicBezTo>
                    <a:pt x="5240" y="10831"/>
                    <a:pt x="5291" y="10866"/>
                    <a:pt x="5336" y="10901"/>
                  </a:cubicBezTo>
                  <a:lnTo>
                    <a:pt x="5336" y="10901"/>
                  </a:lnTo>
                  <a:cubicBezTo>
                    <a:pt x="5335" y="10901"/>
                    <a:pt x="5334" y="10901"/>
                    <a:pt x="5333" y="10901"/>
                  </a:cubicBezTo>
                  <a:cubicBezTo>
                    <a:pt x="5295" y="10901"/>
                    <a:pt x="5336" y="10927"/>
                    <a:pt x="5359" y="10927"/>
                  </a:cubicBezTo>
                  <a:cubicBezTo>
                    <a:pt x="5362" y="10927"/>
                    <a:pt x="5365" y="10927"/>
                    <a:pt x="5367" y="10926"/>
                  </a:cubicBezTo>
                  <a:lnTo>
                    <a:pt x="5367" y="10926"/>
                  </a:lnTo>
                  <a:cubicBezTo>
                    <a:pt x="5372" y="10930"/>
                    <a:pt x="5377" y="10934"/>
                    <a:pt x="5381" y="10937"/>
                  </a:cubicBezTo>
                  <a:lnTo>
                    <a:pt x="5381" y="10937"/>
                  </a:lnTo>
                  <a:cubicBezTo>
                    <a:pt x="5382" y="10936"/>
                    <a:pt x="5383" y="10935"/>
                    <a:pt x="5385" y="10935"/>
                  </a:cubicBezTo>
                  <a:cubicBezTo>
                    <a:pt x="5391" y="10935"/>
                    <a:pt x="5399" y="10940"/>
                    <a:pt x="5396" y="10950"/>
                  </a:cubicBezTo>
                  <a:lnTo>
                    <a:pt x="5396" y="10950"/>
                  </a:lnTo>
                  <a:cubicBezTo>
                    <a:pt x="5397" y="10951"/>
                    <a:pt x="5398" y="10952"/>
                    <a:pt x="5400" y="10953"/>
                  </a:cubicBezTo>
                  <a:lnTo>
                    <a:pt x="5400" y="10953"/>
                  </a:lnTo>
                  <a:cubicBezTo>
                    <a:pt x="5398" y="10953"/>
                    <a:pt x="5396" y="10953"/>
                    <a:pt x="5394" y="10953"/>
                  </a:cubicBezTo>
                  <a:cubicBezTo>
                    <a:pt x="5407" y="10963"/>
                    <a:pt x="5414" y="10967"/>
                    <a:pt x="5414" y="10967"/>
                  </a:cubicBezTo>
                  <a:cubicBezTo>
                    <a:pt x="5415" y="10967"/>
                    <a:pt x="5410" y="10962"/>
                    <a:pt x="5400" y="10953"/>
                  </a:cubicBezTo>
                  <a:lnTo>
                    <a:pt x="5400" y="10953"/>
                  </a:lnTo>
                  <a:cubicBezTo>
                    <a:pt x="5442" y="10955"/>
                    <a:pt x="5571" y="10980"/>
                    <a:pt x="5537" y="11060"/>
                  </a:cubicBezTo>
                  <a:cubicBezTo>
                    <a:pt x="5644" y="11072"/>
                    <a:pt x="5644" y="11060"/>
                    <a:pt x="5716" y="11120"/>
                  </a:cubicBezTo>
                  <a:cubicBezTo>
                    <a:pt x="5704" y="11084"/>
                    <a:pt x="5823" y="10989"/>
                    <a:pt x="5871" y="10989"/>
                  </a:cubicBezTo>
                  <a:cubicBezTo>
                    <a:pt x="5871" y="10989"/>
                    <a:pt x="5847" y="11024"/>
                    <a:pt x="5847" y="11024"/>
                  </a:cubicBezTo>
                  <a:cubicBezTo>
                    <a:pt x="5848" y="11024"/>
                    <a:pt x="5850" y="11024"/>
                    <a:pt x="5851" y="11024"/>
                  </a:cubicBezTo>
                  <a:cubicBezTo>
                    <a:pt x="5867" y="11024"/>
                    <a:pt x="5774" y="11103"/>
                    <a:pt x="5754" y="11118"/>
                  </a:cubicBezTo>
                  <a:lnTo>
                    <a:pt x="5754" y="11118"/>
                  </a:lnTo>
                  <a:cubicBezTo>
                    <a:pt x="5765" y="11112"/>
                    <a:pt x="5770" y="11109"/>
                    <a:pt x="5771" y="11109"/>
                  </a:cubicBezTo>
                  <a:cubicBezTo>
                    <a:pt x="5776" y="11109"/>
                    <a:pt x="5759" y="11125"/>
                    <a:pt x="5759" y="11132"/>
                  </a:cubicBezTo>
                  <a:lnTo>
                    <a:pt x="5759" y="11132"/>
                  </a:lnTo>
                  <a:cubicBezTo>
                    <a:pt x="5753" y="11133"/>
                    <a:pt x="5746" y="11133"/>
                    <a:pt x="5738" y="11133"/>
                  </a:cubicBezTo>
                  <a:cubicBezTo>
                    <a:pt x="5699" y="11133"/>
                    <a:pt x="5648" y="11128"/>
                    <a:pt x="5609" y="11096"/>
                  </a:cubicBezTo>
                  <a:lnTo>
                    <a:pt x="5609" y="11096"/>
                  </a:lnTo>
                  <a:cubicBezTo>
                    <a:pt x="5621" y="11132"/>
                    <a:pt x="5644" y="11132"/>
                    <a:pt x="5656" y="11179"/>
                  </a:cubicBezTo>
                  <a:cubicBezTo>
                    <a:pt x="5654" y="11162"/>
                    <a:pt x="5659" y="11156"/>
                    <a:pt x="5669" y="11156"/>
                  </a:cubicBezTo>
                  <a:cubicBezTo>
                    <a:pt x="5696" y="11156"/>
                    <a:pt x="5761" y="11208"/>
                    <a:pt x="5784" y="11208"/>
                  </a:cubicBezTo>
                  <a:cubicBezTo>
                    <a:pt x="5789" y="11208"/>
                    <a:pt x="5792" y="11205"/>
                    <a:pt x="5792" y="11197"/>
                  </a:cubicBezTo>
                  <a:lnTo>
                    <a:pt x="5792" y="11197"/>
                  </a:lnTo>
                  <a:cubicBezTo>
                    <a:pt x="5830" y="11328"/>
                    <a:pt x="5917" y="11290"/>
                    <a:pt x="5975" y="11343"/>
                  </a:cubicBezTo>
                  <a:lnTo>
                    <a:pt x="5975" y="11343"/>
                  </a:lnTo>
                  <a:cubicBezTo>
                    <a:pt x="5971" y="11335"/>
                    <a:pt x="5968" y="11317"/>
                    <a:pt x="5964" y="11295"/>
                  </a:cubicBezTo>
                  <a:lnTo>
                    <a:pt x="5964" y="11295"/>
                  </a:lnTo>
                  <a:cubicBezTo>
                    <a:pt x="5973" y="11292"/>
                    <a:pt x="5980" y="11291"/>
                    <a:pt x="5987" y="11291"/>
                  </a:cubicBezTo>
                  <a:cubicBezTo>
                    <a:pt x="6019" y="11291"/>
                    <a:pt x="6031" y="11321"/>
                    <a:pt x="6049" y="11358"/>
                  </a:cubicBezTo>
                  <a:cubicBezTo>
                    <a:pt x="6058" y="11331"/>
                    <a:pt x="6074" y="11318"/>
                    <a:pt x="6096" y="11318"/>
                  </a:cubicBezTo>
                  <a:cubicBezTo>
                    <a:pt x="6103" y="11318"/>
                    <a:pt x="6112" y="11319"/>
                    <a:pt x="6121" y="11322"/>
                  </a:cubicBezTo>
                  <a:cubicBezTo>
                    <a:pt x="6129" y="11330"/>
                    <a:pt x="6126" y="11350"/>
                    <a:pt x="6119" y="11357"/>
                  </a:cubicBezTo>
                  <a:lnTo>
                    <a:pt x="6119" y="11357"/>
                  </a:lnTo>
                  <a:cubicBezTo>
                    <a:pt x="6116" y="11356"/>
                    <a:pt x="6113" y="11355"/>
                    <a:pt x="6112" y="11355"/>
                  </a:cubicBezTo>
                  <a:cubicBezTo>
                    <a:pt x="6110" y="11355"/>
                    <a:pt x="6109" y="11356"/>
                    <a:pt x="6109" y="11358"/>
                  </a:cubicBezTo>
                  <a:cubicBezTo>
                    <a:pt x="6110" y="11359"/>
                    <a:pt x="6112" y="11360"/>
                    <a:pt x="6114" y="11360"/>
                  </a:cubicBezTo>
                  <a:cubicBezTo>
                    <a:pt x="6116" y="11360"/>
                    <a:pt x="6117" y="11359"/>
                    <a:pt x="6119" y="11357"/>
                  </a:cubicBezTo>
                  <a:lnTo>
                    <a:pt x="6119" y="11357"/>
                  </a:lnTo>
                  <a:cubicBezTo>
                    <a:pt x="6151" y="11371"/>
                    <a:pt x="6239" y="11447"/>
                    <a:pt x="6189" y="11447"/>
                  </a:cubicBezTo>
                  <a:cubicBezTo>
                    <a:pt x="6182" y="11447"/>
                    <a:pt x="6171" y="11445"/>
                    <a:pt x="6156" y="11441"/>
                  </a:cubicBezTo>
                  <a:lnTo>
                    <a:pt x="6156" y="11441"/>
                  </a:lnTo>
                  <a:cubicBezTo>
                    <a:pt x="6394" y="11608"/>
                    <a:pt x="6668" y="11572"/>
                    <a:pt x="6894" y="11739"/>
                  </a:cubicBezTo>
                  <a:cubicBezTo>
                    <a:pt x="6894" y="11758"/>
                    <a:pt x="6887" y="11767"/>
                    <a:pt x="6877" y="11767"/>
                  </a:cubicBezTo>
                  <a:cubicBezTo>
                    <a:pt x="6868" y="11767"/>
                    <a:pt x="6858" y="11761"/>
                    <a:pt x="6847" y="11751"/>
                  </a:cubicBezTo>
                  <a:lnTo>
                    <a:pt x="6847" y="11751"/>
                  </a:lnTo>
                  <a:cubicBezTo>
                    <a:pt x="6874" y="11777"/>
                    <a:pt x="6894" y="11791"/>
                    <a:pt x="6917" y="11791"/>
                  </a:cubicBezTo>
                  <a:cubicBezTo>
                    <a:pt x="6925" y="11791"/>
                    <a:pt x="6933" y="11789"/>
                    <a:pt x="6942" y="11786"/>
                  </a:cubicBezTo>
                  <a:cubicBezTo>
                    <a:pt x="6942" y="11774"/>
                    <a:pt x="6930" y="11774"/>
                    <a:pt x="6930" y="11774"/>
                  </a:cubicBezTo>
                  <a:cubicBezTo>
                    <a:pt x="6932" y="11770"/>
                    <a:pt x="6936" y="11769"/>
                    <a:pt x="6942" y="11769"/>
                  </a:cubicBezTo>
                  <a:cubicBezTo>
                    <a:pt x="6972" y="11769"/>
                    <a:pt x="7041" y="11810"/>
                    <a:pt x="7061" y="11810"/>
                  </a:cubicBezTo>
                  <a:cubicBezTo>
                    <a:pt x="7061" y="11834"/>
                    <a:pt x="7037" y="11846"/>
                    <a:pt x="7014" y="11846"/>
                  </a:cubicBezTo>
                  <a:cubicBezTo>
                    <a:pt x="7388" y="12005"/>
                    <a:pt x="7698" y="12012"/>
                    <a:pt x="8056" y="12085"/>
                  </a:cubicBezTo>
                  <a:lnTo>
                    <a:pt x="8056" y="12085"/>
                  </a:lnTo>
                  <a:cubicBezTo>
                    <a:pt x="8047" y="12087"/>
                    <a:pt x="8077" y="12106"/>
                    <a:pt x="8145" y="12144"/>
                  </a:cubicBezTo>
                  <a:lnTo>
                    <a:pt x="8359" y="12144"/>
                  </a:lnTo>
                  <a:cubicBezTo>
                    <a:pt x="8442" y="12144"/>
                    <a:pt x="8502" y="12179"/>
                    <a:pt x="8561" y="12215"/>
                  </a:cubicBezTo>
                  <a:cubicBezTo>
                    <a:pt x="8541" y="12195"/>
                    <a:pt x="8536" y="12187"/>
                    <a:pt x="8540" y="12187"/>
                  </a:cubicBezTo>
                  <a:cubicBezTo>
                    <a:pt x="8550" y="12187"/>
                    <a:pt x="8617" y="12232"/>
                    <a:pt x="8648" y="12232"/>
                  </a:cubicBezTo>
                  <a:cubicBezTo>
                    <a:pt x="8662" y="12232"/>
                    <a:pt x="8669" y="12221"/>
                    <a:pt x="8657" y="12191"/>
                  </a:cubicBezTo>
                  <a:cubicBezTo>
                    <a:pt x="8659" y="12191"/>
                    <a:pt x="8662" y="12191"/>
                    <a:pt x="8665" y="12191"/>
                  </a:cubicBezTo>
                  <a:cubicBezTo>
                    <a:pt x="8718" y="12191"/>
                    <a:pt x="8830" y="12249"/>
                    <a:pt x="8918" y="12249"/>
                  </a:cubicBezTo>
                  <a:cubicBezTo>
                    <a:pt x="8965" y="12249"/>
                    <a:pt x="9006" y="12232"/>
                    <a:pt x="9026" y="12179"/>
                  </a:cubicBezTo>
                  <a:cubicBezTo>
                    <a:pt x="9026" y="12179"/>
                    <a:pt x="9109" y="12203"/>
                    <a:pt x="9133" y="12263"/>
                  </a:cubicBezTo>
                  <a:cubicBezTo>
                    <a:pt x="9155" y="12245"/>
                    <a:pt x="9188" y="12237"/>
                    <a:pt x="9216" y="12237"/>
                  </a:cubicBezTo>
                  <a:cubicBezTo>
                    <a:pt x="9264" y="12237"/>
                    <a:pt x="9296" y="12261"/>
                    <a:pt x="9228" y="12298"/>
                  </a:cubicBezTo>
                  <a:cubicBezTo>
                    <a:pt x="9300" y="12275"/>
                    <a:pt x="9371" y="12263"/>
                    <a:pt x="9442" y="12239"/>
                  </a:cubicBezTo>
                  <a:cubicBezTo>
                    <a:pt x="9514" y="12298"/>
                    <a:pt x="9776" y="12322"/>
                    <a:pt x="9931" y="12346"/>
                  </a:cubicBezTo>
                  <a:cubicBezTo>
                    <a:pt x="9978" y="12346"/>
                    <a:pt x="10312" y="12405"/>
                    <a:pt x="10276" y="12417"/>
                  </a:cubicBezTo>
                  <a:cubicBezTo>
                    <a:pt x="10283" y="12416"/>
                    <a:pt x="10290" y="12416"/>
                    <a:pt x="10297" y="12416"/>
                  </a:cubicBezTo>
                  <a:cubicBezTo>
                    <a:pt x="10339" y="12416"/>
                    <a:pt x="10387" y="12432"/>
                    <a:pt x="10433" y="12432"/>
                  </a:cubicBezTo>
                  <a:cubicBezTo>
                    <a:pt x="10462" y="12432"/>
                    <a:pt x="10489" y="12426"/>
                    <a:pt x="10514" y="12405"/>
                  </a:cubicBezTo>
                  <a:lnTo>
                    <a:pt x="10514" y="12405"/>
                  </a:lnTo>
                  <a:cubicBezTo>
                    <a:pt x="10526" y="12441"/>
                    <a:pt x="10538" y="12465"/>
                    <a:pt x="10502" y="12477"/>
                  </a:cubicBezTo>
                  <a:cubicBezTo>
                    <a:pt x="10597" y="12477"/>
                    <a:pt x="10633" y="12429"/>
                    <a:pt x="10645" y="12346"/>
                  </a:cubicBezTo>
                  <a:cubicBezTo>
                    <a:pt x="10660" y="12361"/>
                    <a:pt x="10677" y="12368"/>
                    <a:pt x="10694" y="12368"/>
                  </a:cubicBezTo>
                  <a:cubicBezTo>
                    <a:pt x="10718" y="12368"/>
                    <a:pt x="10743" y="12355"/>
                    <a:pt x="10764" y="12334"/>
                  </a:cubicBezTo>
                  <a:lnTo>
                    <a:pt x="10764" y="12334"/>
                  </a:lnTo>
                  <a:cubicBezTo>
                    <a:pt x="10800" y="12358"/>
                    <a:pt x="10800" y="12382"/>
                    <a:pt x="10752" y="12382"/>
                  </a:cubicBezTo>
                  <a:cubicBezTo>
                    <a:pt x="10800" y="12389"/>
                    <a:pt x="10848" y="12392"/>
                    <a:pt x="10896" y="12392"/>
                  </a:cubicBezTo>
                  <a:cubicBezTo>
                    <a:pt x="11004" y="12392"/>
                    <a:pt x="11113" y="12378"/>
                    <a:pt x="11228" y="12370"/>
                  </a:cubicBezTo>
                  <a:cubicBezTo>
                    <a:pt x="11239" y="12348"/>
                    <a:pt x="11289" y="12338"/>
                    <a:pt x="11350" y="12338"/>
                  </a:cubicBezTo>
                  <a:cubicBezTo>
                    <a:pt x="11420" y="12338"/>
                    <a:pt x="11504" y="12351"/>
                    <a:pt x="11562" y="12370"/>
                  </a:cubicBezTo>
                  <a:cubicBezTo>
                    <a:pt x="11573" y="12329"/>
                    <a:pt x="11588" y="12316"/>
                    <a:pt x="11606" y="12316"/>
                  </a:cubicBezTo>
                  <a:cubicBezTo>
                    <a:pt x="11637" y="12316"/>
                    <a:pt x="11680" y="12355"/>
                    <a:pt x="11733" y="12355"/>
                  </a:cubicBezTo>
                  <a:cubicBezTo>
                    <a:pt x="11746" y="12355"/>
                    <a:pt x="11761" y="12353"/>
                    <a:pt x="11776" y="12346"/>
                  </a:cubicBezTo>
                  <a:cubicBezTo>
                    <a:pt x="11764" y="12334"/>
                    <a:pt x="11752" y="12322"/>
                    <a:pt x="11752" y="12322"/>
                  </a:cubicBezTo>
                  <a:cubicBezTo>
                    <a:pt x="11754" y="12320"/>
                    <a:pt x="11757" y="12319"/>
                    <a:pt x="11762" y="12319"/>
                  </a:cubicBezTo>
                  <a:cubicBezTo>
                    <a:pt x="11809" y="12319"/>
                    <a:pt x="11983" y="12432"/>
                    <a:pt x="11907" y="12465"/>
                  </a:cubicBezTo>
                  <a:cubicBezTo>
                    <a:pt x="11926" y="12471"/>
                    <a:pt x="11939" y="12473"/>
                    <a:pt x="11948" y="12473"/>
                  </a:cubicBezTo>
                  <a:cubicBezTo>
                    <a:pt x="11998" y="12473"/>
                    <a:pt x="11934" y="12404"/>
                    <a:pt x="12014" y="12394"/>
                  </a:cubicBezTo>
                  <a:cubicBezTo>
                    <a:pt x="12044" y="12433"/>
                    <a:pt x="12069" y="12446"/>
                    <a:pt x="12095" y="12446"/>
                  </a:cubicBezTo>
                  <a:cubicBezTo>
                    <a:pt x="12147" y="12446"/>
                    <a:pt x="12196" y="12390"/>
                    <a:pt x="12268" y="12390"/>
                  </a:cubicBezTo>
                  <a:cubicBezTo>
                    <a:pt x="12289" y="12390"/>
                    <a:pt x="12311" y="12394"/>
                    <a:pt x="12336" y="12405"/>
                  </a:cubicBezTo>
                  <a:cubicBezTo>
                    <a:pt x="12325" y="12395"/>
                    <a:pt x="12671" y="12307"/>
                    <a:pt x="12801" y="12307"/>
                  </a:cubicBezTo>
                  <a:cubicBezTo>
                    <a:pt x="12816" y="12307"/>
                    <a:pt x="12827" y="12308"/>
                    <a:pt x="12836" y="12310"/>
                  </a:cubicBezTo>
                  <a:cubicBezTo>
                    <a:pt x="12853" y="12315"/>
                    <a:pt x="12880" y="12317"/>
                    <a:pt x="12912" y="12317"/>
                  </a:cubicBezTo>
                  <a:cubicBezTo>
                    <a:pt x="13057" y="12317"/>
                    <a:pt x="13315" y="12278"/>
                    <a:pt x="13383" y="12239"/>
                  </a:cubicBezTo>
                  <a:cubicBezTo>
                    <a:pt x="13741" y="12024"/>
                    <a:pt x="14229" y="12227"/>
                    <a:pt x="14634" y="11905"/>
                  </a:cubicBezTo>
                  <a:lnTo>
                    <a:pt x="14634" y="11905"/>
                  </a:lnTo>
                  <a:cubicBezTo>
                    <a:pt x="14610" y="11911"/>
                    <a:pt x="14593" y="11913"/>
                    <a:pt x="14582" y="11913"/>
                  </a:cubicBezTo>
                  <a:cubicBezTo>
                    <a:pt x="14516" y="11913"/>
                    <a:pt x="14645" y="11834"/>
                    <a:pt x="14574" y="11834"/>
                  </a:cubicBezTo>
                  <a:cubicBezTo>
                    <a:pt x="14589" y="11824"/>
                    <a:pt x="14604" y="11820"/>
                    <a:pt x="14619" y="11820"/>
                  </a:cubicBezTo>
                  <a:cubicBezTo>
                    <a:pt x="14640" y="11820"/>
                    <a:pt x="14661" y="11827"/>
                    <a:pt x="14681" y="11834"/>
                  </a:cubicBezTo>
                  <a:cubicBezTo>
                    <a:pt x="14681" y="11851"/>
                    <a:pt x="14675" y="11862"/>
                    <a:pt x="14662" y="11862"/>
                  </a:cubicBezTo>
                  <a:cubicBezTo>
                    <a:pt x="14657" y="11862"/>
                    <a:pt x="14652" y="11861"/>
                    <a:pt x="14645" y="11858"/>
                  </a:cubicBezTo>
                  <a:lnTo>
                    <a:pt x="14645" y="11858"/>
                  </a:lnTo>
                  <a:cubicBezTo>
                    <a:pt x="14645" y="11872"/>
                    <a:pt x="14665" y="11878"/>
                    <a:pt x="14698" y="11878"/>
                  </a:cubicBezTo>
                  <a:cubicBezTo>
                    <a:pt x="14891" y="11878"/>
                    <a:pt x="15551" y="11676"/>
                    <a:pt x="15622" y="11655"/>
                  </a:cubicBezTo>
                  <a:cubicBezTo>
                    <a:pt x="15610" y="11632"/>
                    <a:pt x="15586" y="11620"/>
                    <a:pt x="15574" y="11608"/>
                  </a:cubicBezTo>
                  <a:cubicBezTo>
                    <a:pt x="15610" y="11596"/>
                    <a:pt x="15634" y="11584"/>
                    <a:pt x="15657" y="11572"/>
                  </a:cubicBezTo>
                  <a:lnTo>
                    <a:pt x="15657" y="11572"/>
                  </a:lnTo>
                  <a:cubicBezTo>
                    <a:pt x="15705" y="11596"/>
                    <a:pt x="15693" y="11608"/>
                    <a:pt x="15646" y="11632"/>
                  </a:cubicBezTo>
                  <a:cubicBezTo>
                    <a:pt x="15649" y="11633"/>
                    <a:pt x="15653" y="11634"/>
                    <a:pt x="15657" y="11634"/>
                  </a:cubicBezTo>
                  <a:cubicBezTo>
                    <a:pt x="15700" y="11634"/>
                    <a:pt x="15731" y="11531"/>
                    <a:pt x="15765" y="11531"/>
                  </a:cubicBezTo>
                  <a:cubicBezTo>
                    <a:pt x="15773" y="11531"/>
                    <a:pt x="15780" y="11536"/>
                    <a:pt x="15788" y="11548"/>
                  </a:cubicBezTo>
                  <a:cubicBezTo>
                    <a:pt x="15800" y="11560"/>
                    <a:pt x="15753" y="11620"/>
                    <a:pt x="15753" y="11620"/>
                  </a:cubicBezTo>
                  <a:cubicBezTo>
                    <a:pt x="15765" y="11608"/>
                    <a:pt x="15777" y="11608"/>
                    <a:pt x="15800" y="11596"/>
                  </a:cubicBezTo>
                  <a:cubicBezTo>
                    <a:pt x="15807" y="11540"/>
                    <a:pt x="15868" y="11513"/>
                    <a:pt x="15935" y="11493"/>
                  </a:cubicBezTo>
                  <a:lnTo>
                    <a:pt x="15935" y="11493"/>
                  </a:lnTo>
                  <a:lnTo>
                    <a:pt x="15931" y="11489"/>
                  </a:lnTo>
                  <a:cubicBezTo>
                    <a:pt x="15945" y="11480"/>
                    <a:pt x="15952" y="11476"/>
                    <a:pt x="15954" y="11476"/>
                  </a:cubicBezTo>
                  <a:cubicBezTo>
                    <a:pt x="15957" y="11476"/>
                    <a:pt x="15954" y="11481"/>
                    <a:pt x="15950" y="11489"/>
                  </a:cubicBezTo>
                  <a:lnTo>
                    <a:pt x="15950" y="11489"/>
                  </a:lnTo>
                  <a:cubicBezTo>
                    <a:pt x="15993" y="11476"/>
                    <a:pt x="16039" y="11466"/>
                    <a:pt x="16074" y="11453"/>
                  </a:cubicBezTo>
                  <a:cubicBezTo>
                    <a:pt x="16062" y="11441"/>
                    <a:pt x="16038" y="11441"/>
                    <a:pt x="16015" y="11429"/>
                  </a:cubicBezTo>
                  <a:cubicBezTo>
                    <a:pt x="16038" y="11406"/>
                    <a:pt x="16116" y="11383"/>
                    <a:pt x="16057" y="11360"/>
                  </a:cubicBezTo>
                  <a:lnTo>
                    <a:pt x="16057" y="11360"/>
                  </a:lnTo>
                  <a:cubicBezTo>
                    <a:pt x="16067" y="11363"/>
                    <a:pt x="16079" y="11365"/>
                    <a:pt x="16092" y="11365"/>
                  </a:cubicBezTo>
                  <a:cubicBezTo>
                    <a:pt x="16269" y="11365"/>
                    <a:pt x="16679" y="11077"/>
                    <a:pt x="16658" y="11001"/>
                  </a:cubicBezTo>
                  <a:cubicBezTo>
                    <a:pt x="16658" y="11001"/>
                    <a:pt x="16824" y="10948"/>
                    <a:pt x="16901" y="10948"/>
                  </a:cubicBezTo>
                  <a:cubicBezTo>
                    <a:pt x="16912" y="10948"/>
                    <a:pt x="16921" y="10949"/>
                    <a:pt x="16927" y="10951"/>
                  </a:cubicBezTo>
                  <a:lnTo>
                    <a:pt x="16927" y="10951"/>
                  </a:lnTo>
                  <a:cubicBezTo>
                    <a:pt x="16898" y="10932"/>
                    <a:pt x="17095" y="10810"/>
                    <a:pt x="17003" y="10798"/>
                  </a:cubicBezTo>
                  <a:cubicBezTo>
                    <a:pt x="17020" y="10786"/>
                    <a:pt x="17030" y="10782"/>
                    <a:pt x="17036" y="10782"/>
                  </a:cubicBezTo>
                  <a:cubicBezTo>
                    <a:pt x="17051" y="10782"/>
                    <a:pt x="17047" y="10803"/>
                    <a:pt x="17063" y="10803"/>
                  </a:cubicBezTo>
                  <a:cubicBezTo>
                    <a:pt x="17075" y="10803"/>
                    <a:pt x="17097" y="10791"/>
                    <a:pt x="17146" y="10751"/>
                  </a:cubicBezTo>
                  <a:cubicBezTo>
                    <a:pt x="17265" y="10643"/>
                    <a:pt x="17396" y="10584"/>
                    <a:pt x="17491" y="10465"/>
                  </a:cubicBezTo>
                  <a:cubicBezTo>
                    <a:pt x="17467" y="10465"/>
                    <a:pt x="17467" y="10441"/>
                    <a:pt x="17467" y="10417"/>
                  </a:cubicBezTo>
                  <a:cubicBezTo>
                    <a:pt x="17622" y="10405"/>
                    <a:pt x="17586" y="10310"/>
                    <a:pt x="17622" y="10262"/>
                  </a:cubicBezTo>
                  <a:cubicBezTo>
                    <a:pt x="17943" y="10012"/>
                    <a:pt x="18074" y="9548"/>
                    <a:pt x="18277" y="9191"/>
                  </a:cubicBezTo>
                  <a:lnTo>
                    <a:pt x="18277" y="9191"/>
                  </a:lnTo>
                  <a:cubicBezTo>
                    <a:pt x="18267" y="9200"/>
                    <a:pt x="18261" y="9204"/>
                    <a:pt x="18257" y="9204"/>
                  </a:cubicBezTo>
                  <a:cubicBezTo>
                    <a:pt x="18239" y="9204"/>
                    <a:pt x="18251" y="9143"/>
                    <a:pt x="18194" y="9143"/>
                  </a:cubicBezTo>
                  <a:cubicBezTo>
                    <a:pt x="18241" y="9096"/>
                    <a:pt x="18336" y="8798"/>
                    <a:pt x="18253" y="8762"/>
                  </a:cubicBezTo>
                  <a:lnTo>
                    <a:pt x="18253" y="8762"/>
                  </a:lnTo>
                  <a:cubicBezTo>
                    <a:pt x="18253" y="8786"/>
                    <a:pt x="18253" y="8798"/>
                    <a:pt x="18253" y="8822"/>
                  </a:cubicBezTo>
                  <a:cubicBezTo>
                    <a:pt x="18241" y="8801"/>
                    <a:pt x="18225" y="8792"/>
                    <a:pt x="18208" y="8792"/>
                  </a:cubicBezTo>
                  <a:cubicBezTo>
                    <a:pt x="18109" y="8792"/>
                    <a:pt x="17950" y="9101"/>
                    <a:pt x="17991" y="9203"/>
                  </a:cubicBezTo>
                  <a:cubicBezTo>
                    <a:pt x="17976" y="9203"/>
                    <a:pt x="17965" y="9198"/>
                    <a:pt x="17960" y="9191"/>
                  </a:cubicBezTo>
                  <a:lnTo>
                    <a:pt x="17960" y="9191"/>
                  </a:lnTo>
                  <a:cubicBezTo>
                    <a:pt x="18000" y="9328"/>
                    <a:pt x="17751" y="9622"/>
                    <a:pt x="17670" y="9715"/>
                  </a:cubicBezTo>
                  <a:cubicBezTo>
                    <a:pt x="17682" y="9715"/>
                    <a:pt x="17693" y="9727"/>
                    <a:pt x="17705" y="9727"/>
                  </a:cubicBezTo>
                  <a:cubicBezTo>
                    <a:pt x="17693" y="9750"/>
                    <a:pt x="17670" y="9762"/>
                    <a:pt x="17646" y="9774"/>
                  </a:cubicBezTo>
                  <a:cubicBezTo>
                    <a:pt x="17648" y="9787"/>
                    <a:pt x="17651" y="9791"/>
                    <a:pt x="17656" y="9791"/>
                  </a:cubicBezTo>
                  <a:cubicBezTo>
                    <a:pt x="17672" y="9791"/>
                    <a:pt x="17702" y="9728"/>
                    <a:pt x="17723" y="9728"/>
                  </a:cubicBezTo>
                  <a:cubicBezTo>
                    <a:pt x="17730" y="9728"/>
                    <a:pt x="17736" y="9734"/>
                    <a:pt x="17741" y="9750"/>
                  </a:cubicBezTo>
                  <a:cubicBezTo>
                    <a:pt x="17670" y="9750"/>
                    <a:pt x="17467" y="10024"/>
                    <a:pt x="17467" y="10024"/>
                  </a:cubicBezTo>
                  <a:cubicBezTo>
                    <a:pt x="17484" y="10033"/>
                    <a:pt x="17399" y="10107"/>
                    <a:pt x="17374" y="10107"/>
                  </a:cubicBezTo>
                  <a:cubicBezTo>
                    <a:pt x="17363" y="10107"/>
                    <a:pt x="17363" y="10095"/>
                    <a:pt x="17384" y="10060"/>
                  </a:cubicBezTo>
                  <a:lnTo>
                    <a:pt x="17384" y="10060"/>
                  </a:lnTo>
                  <a:cubicBezTo>
                    <a:pt x="17336" y="10096"/>
                    <a:pt x="17289" y="10143"/>
                    <a:pt x="17253" y="10191"/>
                  </a:cubicBezTo>
                  <a:cubicBezTo>
                    <a:pt x="17277" y="10179"/>
                    <a:pt x="17289" y="10167"/>
                    <a:pt x="17312" y="10155"/>
                  </a:cubicBezTo>
                  <a:lnTo>
                    <a:pt x="17312" y="10155"/>
                  </a:lnTo>
                  <a:cubicBezTo>
                    <a:pt x="17193" y="10322"/>
                    <a:pt x="16943" y="10596"/>
                    <a:pt x="16824" y="10667"/>
                  </a:cubicBezTo>
                  <a:cubicBezTo>
                    <a:pt x="16794" y="10688"/>
                    <a:pt x="16587" y="10796"/>
                    <a:pt x="16545" y="10796"/>
                  </a:cubicBezTo>
                  <a:cubicBezTo>
                    <a:pt x="16538" y="10796"/>
                    <a:pt x="16535" y="10793"/>
                    <a:pt x="16539" y="10786"/>
                  </a:cubicBezTo>
                  <a:lnTo>
                    <a:pt x="16539" y="10786"/>
                  </a:lnTo>
                  <a:cubicBezTo>
                    <a:pt x="16443" y="10893"/>
                    <a:pt x="16431" y="10977"/>
                    <a:pt x="16324" y="11048"/>
                  </a:cubicBezTo>
                  <a:cubicBezTo>
                    <a:pt x="16372" y="11001"/>
                    <a:pt x="16265" y="11036"/>
                    <a:pt x="16312" y="10965"/>
                  </a:cubicBezTo>
                  <a:lnTo>
                    <a:pt x="16312" y="10965"/>
                  </a:lnTo>
                  <a:cubicBezTo>
                    <a:pt x="16230" y="10975"/>
                    <a:pt x="16138" y="11093"/>
                    <a:pt x="16061" y="11093"/>
                  </a:cubicBezTo>
                  <a:cubicBezTo>
                    <a:pt x="16049" y="11093"/>
                    <a:pt x="16038" y="11090"/>
                    <a:pt x="16027" y="11084"/>
                  </a:cubicBezTo>
                  <a:lnTo>
                    <a:pt x="16027" y="11084"/>
                  </a:lnTo>
                  <a:cubicBezTo>
                    <a:pt x="16011" y="11121"/>
                    <a:pt x="16028" y="11132"/>
                    <a:pt x="16052" y="11132"/>
                  </a:cubicBezTo>
                  <a:cubicBezTo>
                    <a:pt x="16084" y="11132"/>
                    <a:pt x="16127" y="11114"/>
                    <a:pt x="16134" y="11108"/>
                  </a:cubicBezTo>
                  <a:lnTo>
                    <a:pt x="16134" y="11108"/>
                  </a:lnTo>
                  <a:cubicBezTo>
                    <a:pt x="16220" y="11117"/>
                    <a:pt x="15907" y="11196"/>
                    <a:pt x="15836" y="11196"/>
                  </a:cubicBezTo>
                  <a:cubicBezTo>
                    <a:pt x="15818" y="11196"/>
                    <a:pt x="15815" y="11191"/>
                    <a:pt x="15836" y="11179"/>
                  </a:cubicBezTo>
                  <a:cubicBezTo>
                    <a:pt x="15800" y="11179"/>
                    <a:pt x="15622" y="11251"/>
                    <a:pt x="15634" y="11334"/>
                  </a:cubicBezTo>
                  <a:cubicBezTo>
                    <a:pt x="15669" y="11310"/>
                    <a:pt x="15705" y="11298"/>
                    <a:pt x="15741" y="11274"/>
                  </a:cubicBezTo>
                  <a:lnTo>
                    <a:pt x="15741" y="11274"/>
                  </a:lnTo>
                  <a:cubicBezTo>
                    <a:pt x="15669" y="11334"/>
                    <a:pt x="15646" y="11417"/>
                    <a:pt x="15538" y="11417"/>
                  </a:cubicBezTo>
                  <a:cubicBezTo>
                    <a:pt x="15543" y="11399"/>
                    <a:pt x="15547" y="11386"/>
                    <a:pt x="15551" y="11376"/>
                  </a:cubicBezTo>
                  <a:lnTo>
                    <a:pt x="15551" y="11376"/>
                  </a:lnTo>
                  <a:cubicBezTo>
                    <a:pt x="15543" y="11381"/>
                    <a:pt x="15531" y="11385"/>
                    <a:pt x="15516" y="11385"/>
                  </a:cubicBezTo>
                  <a:cubicBezTo>
                    <a:pt x="15509" y="11385"/>
                    <a:pt x="15500" y="11384"/>
                    <a:pt x="15491" y="11382"/>
                  </a:cubicBezTo>
                  <a:cubicBezTo>
                    <a:pt x="15479" y="11322"/>
                    <a:pt x="15646" y="11286"/>
                    <a:pt x="15669" y="11239"/>
                  </a:cubicBezTo>
                  <a:cubicBezTo>
                    <a:pt x="15664" y="11237"/>
                    <a:pt x="15658" y="11236"/>
                    <a:pt x="15651" y="11236"/>
                  </a:cubicBezTo>
                  <a:cubicBezTo>
                    <a:pt x="15561" y="11236"/>
                    <a:pt x="15392" y="11383"/>
                    <a:pt x="15336" y="11405"/>
                  </a:cubicBezTo>
                  <a:cubicBezTo>
                    <a:pt x="15336" y="11382"/>
                    <a:pt x="15348" y="11358"/>
                    <a:pt x="15360" y="11334"/>
                  </a:cubicBezTo>
                  <a:lnTo>
                    <a:pt x="15360" y="11334"/>
                  </a:lnTo>
                  <a:cubicBezTo>
                    <a:pt x="15330" y="11370"/>
                    <a:pt x="15297" y="11373"/>
                    <a:pt x="15265" y="11373"/>
                  </a:cubicBezTo>
                  <a:cubicBezTo>
                    <a:pt x="15258" y="11373"/>
                    <a:pt x="15251" y="11372"/>
                    <a:pt x="15245" y="11372"/>
                  </a:cubicBezTo>
                  <a:cubicBezTo>
                    <a:pt x="15219" y="11372"/>
                    <a:pt x="15193" y="11374"/>
                    <a:pt x="15169" y="11393"/>
                  </a:cubicBezTo>
                  <a:cubicBezTo>
                    <a:pt x="15208" y="11379"/>
                    <a:pt x="15229" y="11374"/>
                    <a:pt x="15239" y="11374"/>
                  </a:cubicBezTo>
                  <a:cubicBezTo>
                    <a:pt x="15273" y="11374"/>
                    <a:pt x="15194" y="11432"/>
                    <a:pt x="15276" y="11441"/>
                  </a:cubicBezTo>
                  <a:cubicBezTo>
                    <a:pt x="15245" y="11460"/>
                    <a:pt x="15217" y="11466"/>
                    <a:pt x="15192" y="11466"/>
                  </a:cubicBezTo>
                  <a:cubicBezTo>
                    <a:pt x="15140" y="11466"/>
                    <a:pt x="15097" y="11440"/>
                    <a:pt x="15042" y="11440"/>
                  </a:cubicBezTo>
                  <a:cubicBezTo>
                    <a:pt x="15036" y="11440"/>
                    <a:pt x="15030" y="11441"/>
                    <a:pt x="15023" y="11441"/>
                  </a:cubicBezTo>
                  <a:lnTo>
                    <a:pt x="15023" y="11441"/>
                  </a:lnTo>
                  <a:cubicBezTo>
                    <a:pt x="15022" y="11441"/>
                    <a:pt x="15019" y="11441"/>
                    <a:pt x="15017" y="11441"/>
                  </a:cubicBezTo>
                  <a:cubicBezTo>
                    <a:pt x="15008" y="11441"/>
                    <a:pt x="14996" y="11445"/>
                    <a:pt x="14979" y="11453"/>
                  </a:cubicBezTo>
                  <a:cubicBezTo>
                    <a:pt x="14995" y="11447"/>
                    <a:pt x="15009" y="11443"/>
                    <a:pt x="15023" y="11441"/>
                  </a:cubicBezTo>
                  <a:lnTo>
                    <a:pt x="15023" y="11441"/>
                  </a:lnTo>
                  <a:cubicBezTo>
                    <a:pt x="15035" y="11445"/>
                    <a:pt x="15038" y="11457"/>
                    <a:pt x="15038" y="11477"/>
                  </a:cubicBezTo>
                  <a:cubicBezTo>
                    <a:pt x="15012" y="11466"/>
                    <a:pt x="14985" y="11460"/>
                    <a:pt x="14959" y="11460"/>
                  </a:cubicBezTo>
                  <a:cubicBezTo>
                    <a:pt x="14928" y="11460"/>
                    <a:pt x="14898" y="11469"/>
                    <a:pt x="14872" y="11489"/>
                  </a:cubicBezTo>
                  <a:cubicBezTo>
                    <a:pt x="14860" y="11513"/>
                    <a:pt x="14943" y="11513"/>
                    <a:pt x="14907" y="11536"/>
                  </a:cubicBezTo>
                  <a:cubicBezTo>
                    <a:pt x="14860" y="11536"/>
                    <a:pt x="14824" y="11560"/>
                    <a:pt x="14800" y="11608"/>
                  </a:cubicBezTo>
                  <a:cubicBezTo>
                    <a:pt x="14783" y="11599"/>
                    <a:pt x="14770" y="11596"/>
                    <a:pt x="14760" y="11596"/>
                  </a:cubicBezTo>
                  <a:cubicBezTo>
                    <a:pt x="14713" y="11596"/>
                    <a:pt x="14721" y="11667"/>
                    <a:pt x="14634" y="11667"/>
                  </a:cubicBezTo>
                  <a:cubicBezTo>
                    <a:pt x="14645" y="11655"/>
                    <a:pt x="14657" y="11632"/>
                    <a:pt x="14681" y="11608"/>
                  </a:cubicBezTo>
                  <a:lnTo>
                    <a:pt x="14681" y="11608"/>
                  </a:lnTo>
                  <a:cubicBezTo>
                    <a:pt x="14657" y="11620"/>
                    <a:pt x="14634" y="11620"/>
                    <a:pt x="14610" y="11632"/>
                  </a:cubicBezTo>
                  <a:cubicBezTo>
                    <a:pt x="14610" y="11620"/>
                    <a:pt x="14610" y="11608"/>
                    <a:pt x="14622" y="11584"/>
                  </a:cubicBezTo>
                  <a:lnTo>
                    <a:pt x="14622" y="11584"/>
                  </a:lnTo>
                  <a:cubicBezTo>
                    <a:pt x="14503" y="11679"/>
                    <a:pt x="14431" y="11691"/>
                    <a:pt x="14324" y="11727"/>
                  </a:cubicBezTo>
                  <a:cubicBezTo>
                    <a:pt x="14360" y="11655"/>
                    <a:pt x="14407" y="11715"/>
                    <a:pt x="14419" y="11643"/>
                  </a:cubicBezTo>
                  <a:cubicBezTo>
                    <a:pt x="14403" y="11640"/>
                    <a:pt x="14388" y="11639"/>
                    <a:pt x="14374" y="11639"/>
                  </a:cubicBezTo>
                  <a:cubicBezTo>
                    <a:pt x="14334" y="11639"/>
                    <a:pt x="14299" y="11650"/>
                    <a:pt x="14264" y="11667"/>
                  </a:cubicBezTo>
                  <a:cubicBezTo>
                    <a:pt x="14336" y="11667"/>
                    <a:pt x="14122" y="11763"/>
                    <a:pt x="14110" y="11763"/>
                  </a:cubicBezTo>
                  <a:cubicBezTo>
                    <a:pt x="14110" y="11715"/>
                    <a:pt x="14122" y="11691"/>
                    <a:pt x="14157" y="11667"/>
                  </a:cubicBezTo>
                  <a:lnTo>
                    <a:pt x="14157" y="11667"/>
                  </a:lnTo>
                  <a:cubicBezTo>
                    <a:pt x="14077" y="11717"/>
                    <a:pt x="13580" y="11851"/>
                    <a:pt x="13407" y="11851"/>
                  </a:cubicBezTo>
                  <a:cubicBezTo>
                    <a:pt x="13373" y="11851"/>
                    <a:pt x="13352" y="11846"/>
                    <a:pt x="13348" y="11834"/>
                  </a:cubicBezTo>
                  <a:lnTo>
                    <a:pt x="13348" y="11834"/>
                  </a:lnTo>
                  <a:cubicBezTo>
                    <a:pt x="13366" y="11890"/>
                    <a:pt x="13361" y="11908"/>
                    <a:pt x="13346" y="11908"/>
                  </a:cubicBezTo>
                  <a:cubicBezTo>
                    <a:pt x="13322" y="11908"/>
                    <a:pt x="13274" y="11865"/>
                    <a:pt x="13252" y="11858"/>
                  </a:cubicBezTo>
                  <a:cubicBezTo>
                    <a:pt x="13203" y="11907"/>
                    <a:pt x="13145" y="11932"/>
                    <a:pt x="13079" y="11932"/>
                  </a:cubicBezTo>
                  <a:cubicBezTo>
                    <a:pt x="13066" y="11932"/>
                    <a:pt x="13052" y="11931"/>
                    <a:pt x="13038" y="11929"/>
                  </a:cubicBezTo>
                  <a:cubicBezTo>
                    <a:pt x="13048" y="11924"/>
                    <a:pt x="13056" y="11919"/>
                    <a:pt x="13064" y="11915"/>
                  </a:cubicBezTo>
                  <a:lnTo>
                    <a:pt x="13064" y="11915"/>
                  </a:lnTo>
                  <a:cubicBezTo>
                    <a:pt x="13067" y="11916"/>
                    <a:pt x="13071" y="11916"/>
                    <a:pt x="13074" y="11916"/>
                  </a:cubicBezTo>
                  <a:cubicBezTo>
                    <a:pt x="13102" y="11916"/>
                    <a:pt x="13130" y="11893"/>
                    <a:pt x="13118" y="11893"/>
                  </a:cubicBezTo>
                  <a:cubicBezTo>
                    <a:pt x="13111" y="11893"/>
                    <a:pt x="13095" y="11898"/>
                    <a:pt x="13064" y="11915"/>
                  </a:cubicBezTo>
                  <a:lnTo>
                    <a:pt x="13064" y="11915"/>
                  </a:lnTo>
                  <a:cubicBezTo>
                    <a:pt x="13054" y="11913"/>
                    <a:pt x="13044" y="11906"/>
                    <a:pt x="13038" y="11894"/>
                  </a:cubicBezTo>
                  <a:cubicBezTo>
                    <a:pt x="13070" y="11872"/>
                    <a:pt x="13102" y="11851"/>
                    <a:pt x="13125" y="11830"/>
                  </a:cubicBezTo>
                  <a:lnTo>
                    <a:pt x="13125" y="11830"/>
                  </a:lnTo>
                  <a:cubicBezTo>
                    <a:pt x="13072" y="11860"/>
                    <a:pt x="12782" y="11929"/>
                    <a:pt x="12836" y="11929"/>
                  </a:cubicBezTo>
                  <a:cubicBezTo>
                    <a:pt x="12824" y="11929"/>
                    <a:pt x="12536" y="11996"/>
                    <a:pt x="12547" y="12000"/>
                  </a:cubicBezTo>
                  <a:lnTo>
                    <a:pt x="12547" y="12000"/>
                  </a:lnTo>
                  <a:cubicBezTo>
                    <a:pt x="12535" y="11999"/>
                    <a:pt x="12523" y="11998"/>
                    <a:pt x="12512" y="11998"/>
                  </a:cubicBezTo>
                  <a:cubicBezTo>
                    <a:pt x="12433" y="11998"/>
                    <a:pt x="12398" y="12032"/>
                    <a:pt x="12336" y="12084"/>
                  </a:cubicBezTo>
                  <a:cubicBezTo>
                    <a:pt x="12331" y="12079"/>
                    <a:pt x="12328" y="12074"/>
                    <a:pt x="12328" y="12070"/>
                  </a:cubicBezTo>
                  <a:lnTo>
                    <a:pt x="12328" y="12070"/>
                  </a:lnTo>
                  <a:cubicBezTo>
                    <a:pt x="12311" y="12079"/>
                    <a:pt x="12293" y="12087"/>
                    <a:pt x="12276" y="12096"/>
                  </a:cubicBezTo>
                  <a:cubicBezTo>
                    <a:pt x="12264" y="12036"/>
                    <a:pt x="12300" y="12024"/>
                    <a:pt x="12348" y="12024"/>
                  </a:cubicBezTo>
                  <a:cubicBezTo>
                    <a:pt x="12328" y="12001"/>
                    <a:pt x="12308" y="11994"/>
                    <a:pt x="12286" y="11994"/>
                  </a:cubicBezTo>
                  <a:cubicBezTo>
                    <a:pt x="12255" y="11994"/>
                    <a:pt x="12221" y="12010"/>
                    <a:pt x="12186" y="12010"/>
                  </a:cubicBezTo>
                  <a:cubicBezTo>
                    <a:pt x="12173" y="12010"/>
                    <a:pt x="12159" y="12008"/>
                    <a:pt x="12145" y="12001"/>
                  </a:cubicBezTo>
                  <a:cubicBezTo>
                    <a:pt x="12157" y="12001"/>
                    <a:pt x="12181" y="11989"/>
                    <a:pt x="12205" y="11989"/>
                  </a:cubicBezTo>
                  <a:cubicBezTo>
                    <a:pt x="12157" y="11941"/>
                    <a:pt x="12098" y="11917"/>
                    <a:pt x="12026" y="11917"/>
                  </a:cubicBezTo>
                  <a:cubicBezTo>
                    <a:pt x="12062" y="11941"/>
                    <a:pt x="12098" y="11965"/>
                    <a:pt x="12133" y="12001"/>
                  </a:cubicBezTo>
                  <a:cubicBezTo>
                    <a:pt x="12133" y="12008"/>
                    <a:pt x="12072" y="12035"/>
                    <a:pt x="12014" y="12035"/>
                  </a:cubicBezTo>
                  <a:cubicBezTo>
                    <a:pt x="11973" y="12035"/>
                    <a:pt x="11934" y="12021"/>
                    <a:pt x="11919" y="11977"/>
                  </a:cubicBezTo>
                  <a:cubicBezTo>
                    <a:pt x="11896" y="11992"/>
                    <a:pt x="11822" y="12030"/>
                    <a:pt x="11770" y="12030"/>
                  </a:cubicBezTo>
                  <a:cubicBezTo>
                    <a:pt x="11758" y="12030"/>
                    <a:pt x="11748" y="12028"/>
                    <a:pt x="11739" y="12023"/>
                  </a:cubicBezTo>
                  <a:lnTo>
                    <a:pt x="11739" y="12023"/>
                  </a:lnTo>
                  <a:cubicBezTo>
                    <a:pt x="11740" y="12027"/>
                    <a:pt x="11740" y="12032"/>
                    <a:pt x="11740" y="12036"/>
                  </a:cubicBezTo>
                  <a:cubicBezTo>
                    <a:pt x="11732" y="12065"/>
                    <a:pt x="11693" y="12074"/>
                    <a:pt x="11646" y="12074"/>
                  </a:cubicBezTo>
                  <a:cubicBezTo>
                    <a:pt x="11565" y="12074"/>
                    <a:pt x="11460" y="12047"/>
                    <a:pt x="11444" y="12047"/>
                  </a:cubicBezTo>
                  <a:cubicBezTo>
                    <a:pt x="11442" y="12047"/>
                    <a:pt x="11442" y="12047"/>
                    <a:pt x="11443" y="12048"/>
                  </a:cubicBezTo>
                  <a:cubicBezTo>
                    <a:pt x="11390" y="12078"/>
                    <a:pt x="11280" y="12137"/>
                    <a:pt x="11195" y="12137"/>
                  </a:cubicBezTo>
                  <a:cubicBezTo>
                    <a:pt x="11145" y="12137"/>
                    <a:pt x="11103" y="12117"/>
                    <a:pt x="11085" y="12060"/>
                  </a:cubicBezTo>
                  <a:cubicBezTo>
                    <a:pt x="11014" y="12087"/>
                    <a:pt x="10949" y="12141"/>
                    <a:pt x="10881" y="12141"/>
                  </a:cubicBezTo>
                  <a:cubicBezTo>
                    <a:pt x="10859" y="12141"/>
                    <a:pt x="10835" y="12135"/>
                    <a:pt x="10812" y="12120"/>
                  </a:cubicBezTo>
                  <a:lnTo>
                    <a:pt x="10812" y="12120"/>
                  </a:lnTo>
                  <a:cubicBezTo>
                    <a:pt x="10919" y="12191"/>
                    <a:pt x="10621" y="12179"/>
                    <a:pt x="10776" y="12286"/>
                  </a:cubicBezTo>
                  <a:cubicBezTo>
                    <a:pt x="10744" y="12297"/>
                    <a:pt x="10712" y="12298"/>
                    <a:pt x="10680" y="12307"/>
                  </a:cubicBezTo>
                  <a:lnTo>
                    <a:pt x="10680" y="12307"/>
                  </a:lnTo>
                  <a:cubicBezTo>
                    <a:pt x="10675" y="12286"/>
                    <a:pt x="10652" y="12236"/>
                    <a:pt x="10646" y="12236"/>
                  </a:cubicBezTo>
                  <a:cubicBezTo>
                    <a:pt x="10646" y="12236"/>
                    <a:pt x="10646" y="12236"/>
                    <a:pt x="10646" y="12236"/>
                  </a:cubicBezTo>
                  <a:lnTo>
                    <a:pt x="10646" y="12236"/>
                  </a:lnTo>
                  <a:cubicBezTo>
                    <a:pt x="10672" y="12170"/>
                    <a:pt x="10776" y="12261"/>
                    <a:pt x="10764" y="12132"/>
                  </a:cubicBezTo>
                  <a:lnTo>
                    <a:pt x="10764" y="12132"/>
                  </a:lnTo>
                  <a:cubicBezTo>
                    <a:pt x="10751" y="12142"/>
                    <a:pt x="10741" y="12146"/>
                    <a:pt x="10734" y="12146"/>
                  </a:cubicBezTo>
                  <a:cubicBezTo>
                    <a:pt x="10707" y="12146"/>
                    <a:pt x="10709" y="12093"/>
                    <a:pt x="10681" y="12084"/>
                  </a:cubicBezTo>
                  <a:cubicBezTo>
                    <a:pt x="10662" y="12080"/>
                    <a:pt x="10644" y="12078"/>
                    <a:pt x="10626" y="12078"/>
                  </a:cubicBezTo>
                  <a:cubicBezTo>
                    <a:pt x="10479" y="12078"/>
                    <a:pt x="10338" y="12194"/>
                    <a:pt x="10169" y="12215"/>
                  </a:cubicBezTo>
                  <a:cubicBezTo>
                    <a:pt x="10204" y="12180"/>
                    <a:pt x="10204" y="12134"/>
                    <a:pt x="10193" y="12087"/>
                  </a:cubicBezTo>
                  <a:lnTo>
                    <a:pt x="10193" y="12087"/>
                  </a:lnTo>
                  <a:cubicBezTo>
                    <a:pt x="10194" y="12087"/>
                    <a:pt x="10194" y="12087"/>
                    <a:pt x="10195" y="12087"/>
                  </a:cubicBezTo>
                  <a:lnTo>
                    <a:pt x="10195" y="12087"/>
                  </a:lnTo>
                  <a:cubicBezTo>
                    <a:pt x="10194" y="12086"/>
                    <a:pt x="10193" y="12085"/>
                    <a:pt x="10193" y="12084"/>
                  </a:cubicBezTo>
                  <a:lnTo>
                    <a:pt x="10193" y="12084"/>
                  </a:lnTo>
                  <a:cubicBezTo>
                    <a:pt x="10193" y="12085"/>
                    <a:pt x="10193" y="12086"/>
                    <a:pt x="10193" y="12087"/>
                  </a:cubicBezTo>
                  <a:lnTo>
                    <a:pt x="10193" y="12087"/>
                  </a:lnTo>
                  <a:cubicBezTo>
                    <a:pt x="10169" y="12086"/>
                    <a:pt x="10145" y="12084"/>
                    <a:pt x="10121" y="12084"/>
                  </a:cubicBezTo>
                  <a:cubicBezTo>
                    <a:pt x="10081" y="12084"/>
                    <a:pt x="10039" y="12089"/>
                    <a:pt x="9990" y="12108"/>
                  </a:cubicBezTo>
                  <a:cubicBezTo>
                    <a:pt x="9990" y="12073"/>
                    <a:pt x="10009" y="12051"/>
                    <a:pt x="10038" y="12051"/>
                  </a:cubicBezTo>
                  <a:cubicBezTo>
                    <a:pt x="10049" y="12051"/>
                    <a:pt x="10061" y="12054"/>
                    <a:pt x="10073" y="12060"/>
                  </a:cubicBezTo>
                  <a:cubicBezTo>
                    <a:pt x="10059" y="12048"/>
                    <a:pt x="10046" y="12043"/>
                    <a:pt x="10035" y="12043"/>
                  </a:cubicBezTo>
                  <a:cubicBezTo>
                    <a:pt x="9996" y="12043"/>
                    <a:pt x="9970" y="12099"/>
                    <a:pt x="9926" y="12099"/>
                  </a:cubicBezTo>
                  <a:cubicBezTo>
                    <a:pt x="9920" y="12099"/>
                    <a:pt x="9913" y="12098"/>
                    <a:pt x="9907" y="12096"/>
                  </a:cubicBezTo>
                  <a:cubicBezTo>
                    <a:pt x="9907" y="12096"/>
                    <a:pt x="9907" y="12090"/>
                    <a:pt x="9911" y="12087"/>
                  </a:cubicBezTo>
                  <a:lnTo>
                    <a:pt x="9911" y="12087"/>
                  </a:lnTo>
                  <a:cubicBezTo>
                    <a:pt x="9905" y="12088"/>
                    <a:pt x="9899" y="12089"/>
                    <a:pt x="9894" y="12089"/>
                  </a:cubicBezTo>
                  <a:cubicBezTo>
                    <a:pt x="9855" y="12089"/>
                    <a:pt x="9826" y="12055"/>
                    <a:pt x="9822" y="12048"/>
                  </a:cubicBezTo>
                  <a:lnTo>
                    <a:pt x="9822" y="12048"/>
                  </a:lnTo>
                  <a:cubicBezTo>
                    <a:pt x="9822" y="12048"/>
                    <a:pt x="9823" y="12048"/>
                    <a:pt x="9823" y="12048"/>
                  </a:cubicBezTo>
                  <a:cubicBezTo>
                    <a:pt x="9822" y="12047"/>
                    <a:pt x="9822" y="12047"/>
                    <a:pt x="9822" y="12047"/>
                  </a:cubicBezTo>
                  <a:lnTo>
                    <a:pt x="9822" y="12047"/>
                  </a:lnTo>
                  <a:cubicBezTo>
                    <a:pt x="9821" y="12047"/>
                    <a:pt x="9822" y="12047"/>
                    <a:pt x="9822" y="12048"/>
                  </a:cubicBezTo>
                  <a:lnTo>
                    <a:pt x="9822" y="12048"/>
                  </a:lnTo>
                  <a:cubicBezTo>
                    <a:pt x="9739" y="12036"/>
                    <a:pt x="9644" y="12036"/>
                    <a:pt x="9561" y="12036"/>
                  </a:cubicBezTo>
                  <a:cubicBezTo>
                    <a:pt x="9573" y="12024"/>
                    <a:pt x="9585" y="12024"/>
                    <a:pt x="9585" y="12013"/>
                  </a:cubicBezTo>
                  <a:lnTo>
                    <a:pt x="9585" y="12013"/>
                  </a:lnTo>
                  <a:cubicBezTo>
                    <a:pt x="9550" y="12048"/>
                    <a:pt x="9454" y="12024"/>
                    <a:pt x="9431" y="12084"/>
                  </a:cubicBezTo>
                  <a:cubicBezTo>
                    <a:pt x="9442" y="12048"/>
                    <a:pt x="9454" y="12013"/>
                    <a:pt x="9466" y="11989"/>
                  </a:cubicBezTo>
                  <a:lnTo>
                    <a:pt x="9466" y="11989"/>
                  </a:lnTo>
                  <a:cubicBezTo>
                    <a:pt x="9431" y="12024"/>
                    <a:pt x="9383" y="12048"/>
                    <a:pt x="9347" y="12084"/>
                  </a:cubicBezTo>
                  <a:cubicBezTo>
                    <a:pt x="9339" y="12076"/>
                    <a:pt x="9365" y="11999"/>
                    <a:pt x="9382" y="11945"/>
                  </a:cubicBezTo>
                  <a:lnTo>
                    <a:pt x="9382" y="11945"/>
                  </a:lnTo>
                  <a:cubicBezTo>
                    <a:pt x="9377" y="11948"/>
                    <a:pt x="9369" y="11955"/>
                    <a:pt x="9359" y="11965"/>
                  </a:cubicBezTo>
                  <a:lnTo>
                    <a:pt x="9311" y="11965"/>
                  </a:lnTo>
                  <a:cubicBezTo>
                    <a:pt x="9311" y="11977"/>
                    <a:pt x="9311" y="12001"/>
                    <a:pt x="9300" y="12013"/>
                  </a:cubicBezTo>
                  <a:cubicBezTo>
                    <a:pt x="9347" y="12072"/>
                    <a:pt x="9323" y="12155"/>
                    <a:pt x="9228" y="12191"/>
                  </a:cubicBezTo>
                  <a:cubicBezTo>
                    <a:pt x="9264" y="12132"/>
                    <a:pt x="9192" y="11989"/>
                    <a:pt x="9300" y="11965"/>
                  </a:cubicBezTo>
                  <a:cubicBezTo>
                    <a:pt x="9264" y="11941"/>
                    <a:pt x="9228" y="11941"/>
                    <a:pt x="9180" y="11941"/>
                  </a:cubicBezTo>
                  <a:cubicBezTo>
                    <a:pt x="9204" y="11977"/>
                    <a:pt x="9204" y="12013"/>
                    <a:pt x="9192" y="12048"/>
                  </a:cubicBezTo>
                  <a:cubicBezTo>
                    <a:pt x="9192" y="12036"/>
                    <a:pt x="9192" y="12036"/>
                    <a:pt x="9192" y="12036"/>
                  </a:cubicBezTo>
                  <a:cubicBezTo>
                    <a:pt x="9157" y="12001"/>
                    <a:pt x="9097" y="11965"/>
                    <a:pt x="9061" y="11929"/>
                  </a:cubicBezTo>
                  <a:lnTo>
                    <a:pt x="9061" y="11929"/>
                  </a:lnTo>
                  <a:cubicBezTo>
                    <a:pt x="9070" y="11956"/>
                    <a:pt x="9073" y="11969"/>
                    <a:pt x="9063" y="11969"/>
                  </a:cubicBezTo>
                  <a:cubicBezTo>
                    <a:pt x="9060" y="11969"/>
                    <a:pt x="9055" y="11968"/>
                    <a:pt x="9050" y="11965"/>
                  </a:cubicBezTo>
                  <a:cubicBezTo>
                    <a:pt x="9073" y="11929"/>
                    <a:pt x="9026" y="11917"/>
                    <a:pt x="9085" y="11917"/>
                  </a:cubicBezTo>
                  <a:cubicBezTo>
                    <a:pt x="9061" y="11905"/>
                    <a:pt x="9055" y="11899"/>
                    <a:pt x="9054" y="11899"/>
                  </a:cubicBezTo>
                  <a:lnTo>
                    <a:pt x="9054" y="11899"/>
                  </a:lnTo>
                  <a:cubicBezTo>
                    <a:pt x="9052" y="11899"/>
                    <a:pt x="9055" y="11905"/>
                    <a:pt x="9050" y="11917"/>
                  </a:cubicBezTo>
                  <a:cubicBezTo>
                    <a:pt x="9055" y="11926"/>
                    <a:pt x="9044" y="11941"/>
                    <a:pt x="9014" y="11965"/>
                  </a:cubicBezTo>
                  <a:cubicBezTo>
                    <a:pt x="9018" y="11938"/>
                    <a:pt x="9015" y="11929"/>
                    <a:pt x="9009" y="11929"/>
                  </a:cubicBezTo>
                  <a:cubicBezTo>
                    <a:pt x="8994" y="11929"/>
                    <a:pt x="8959" y="11973"/>
                    <a:pt x="8919" y="11989"/>
                  </a:cubicBezTo>
                  <a:cubicBezTo>
                    <a:pt x="8919" y="11953"/>
                    <a:pt x="8907" y="11917"/>
                    <a:pt x="8907" y="11894"/>
                  </a:cubicBezTo>
                  <a:cubicBezTo>
                    <a:pt x="8904" y="11899"/>
                    <a:pt x="8896" y="11901"/>
                    <a:pt x="8885" y="11901"/>
                  </a:cubicBezTo>
                  <a:cubicBezTo>
                    <a:pt x="8844" y="11901"/>
                    <a:pt x="8761" y="11869"/>
                    <a:pt x="8752" y="11822"/>
                  </a:cubicBezTo>
                  <a:cubicBezTo>
                    <a:pt x="8744" y="11845"/>
                    <a:pt x="8732" y="11858"/>
                    <a:pt x="8714" y="11858"/>
                  </a:cubicBezTo>
                  <a:cubicBezTo>
                    <a:pt x="8704" y="11858"/>
                    <a:pt x="8693" y="11854"/>
                    <a:pt x="8680" y="11846"/>
                  </a:cubicBezTo>
                  <a:cubicBezTo>
                    <a:pt x="8680" y="11822"/>
                    <a:pt x="8680" y="11810"/>
                    <a:pt x="8692" y="11798"/>
                  </a:cubicBezTo>
                  <a:cubicBezTo>
                    <a:pt x="8684" y="11795"/>
                    <a:pt x="8677" y="11794"/>
                    <a:pt x="8671" y="11794"/>
                  </a:cubicBezTo>
                  <a:cubicBezTo>
                    <a:pt x="8648" y="11794"/>
                    <a:pt x="8636" y="11812"/>
                    <a:pt x="8622" y="11812"/>
                  </a:cubicBezTo>
                  <a:cubicBezTo>
                    <a:pt x="8613" y="11812"/>
                    <a:pt x="8602" y="11804"/>
                    <a:pt x="8585" y="11774"/>
                  </a:cubicBezTo>
                  <a:cubicBezTo>
                    <a:pt x="8585" y="11810"/>
                    <a:pt x="8573" y="11798"/>
                    <a:pt x="8549" y="11810"/>
                  </a:cubicBezTo>
                  <a:cubicBezTo>
                    <a:pt x="8539" y="11845"/>
                    <a:pt x="8540" y="11851"/>
                    <a:pt x="8536" y="11851"/>
                  </a:cubicBezTo>
                  <a:cubicBezTo>
                    <a:pt x="8534" y="11851"/>
                    <a:pt x="8531" y="11850"/>
                    <a:pt x="8526" y="11850"/>
                  </a:cubicBezTo>
                  <a:cubicBezTo>
                    <a:pt x="8515" y="11850"/>
                    <a:pt x="8495" y="11854"/>
                    <a:pt x="8454" y="11882"/>
                  </a:cubicBezTo>
                  <a:cubicBezTo>
                    <a:pt x="8454" y="11870"/>
                    <a:pt x="8454" y="11846"/>
                    <a:pt x="8466" y="11834"/>
                  </a:cubicBezTo>
                  <a:lnTo>
                    <a:pt x="8466" y="11834"/>
                  </a:lnTo>
                  <a:cubicBezTo>
                    <a:pt x="8454" y="11846"/>
                    <a:pt x="8442" y="11858"/>
                    <a:pt x="8430" y="11858"/>
                  </a:cubicBezTo>
                  <a:cubicBezTo>
                    <a:pt x="8442" y="11763"/>
                    <a:pt x="8466" y="11834"/>
                    <a:pt x="8395" y="11774"/>
                  </a:cubicBezTo>
                  <a:cubicBezTo>
                    <a:pt x="8403" y="11757"/>
                    <a:pt x="8418" y="11746"/>
                    <a:pt x="8440" y="11746"/>
                  </a:cubicBezTo>
                  <a:cubicBezTo>
                    <a:pt x="8448" y="11746"/>
                    <a:pt x="8457" y="11747"/>
                    <a:pt x="8466" y="11751"/>
                  </a:cubicBezTo>
                  <a:cubicBezTo>
                    <a:pt x="8414" y="11718"/>
                    <a:pt x="8361" y="11709"/>
                    <a:pt x="8307" y="11709"/>
                  </a:cubicBezTo>
                  <a:cubicBezTo>
                    <a:pt x="8245" y="11709"/>
                    <a:pt x="8184" y="11720"/>
                    <a:pt x="8124" y="11720"/>
                  </a:cubicBezTo>
                  <a:cubicBezTo>
                    <a:pt x="8103" y="11720"/>
                    <a:pt x="8082" y="11719"/>
                    <a:pt x="8061" y="11715"/>
                  </a:cubicBezTo>
                  <a:cubicBezTo>
                    <a:pt x="8061" y="11703"/>
                    <a:pt x="8097" y="11703"/>
                    <a:pt x="8026" y="11667"/>
                  </a:cubicBezTo>
                  <a:lnTo>
                    <a:pt x="8026" y="11667"/>
                  </a:lnTo>
                  <a:cubicBezTo>
                    <a:pt x="8036" y="11681"/>
                    <a:pt x="8035" y="11687"/>
                    <a:pt x="8026" y="11687"/>
                  </a:cubicBezTo>
                  <a:cubicBezTo>
                    <a:pt x="7984" y="11687"/>
                    <a:pt x="7758" y="11546"/>
                    <a:pt x="7728" y="11536"/>
                  </a:cubicBezTo>
                  <a:cubicBezTo>
                    <a:pt x="7716" y="11530"/>
                    <a:pt x="7701" y="11528"/>
                    <a:pt x="7685" y="11528"/>
                  </a:cubicBezTo>
                  <a:cubicBezTo>
                    <a:pt x="7638" y="11528"/>
                    <a:pt x="7582" y="11548"/>
                    <a:pt x="7573" y="11548"/>
                  </a:cubicBezTo>
                  <a:cubicBezTo>
                    <a:pt x="7490" y="11513"/>
                    <a:pt x="7383" y="11524"/>
                    <a:pt x="7287" y="11501"/>
                  </a:cubicBezTo>
                  <a:cubicBezTo>
                    <a:pt x="7311" y="11453"/>
                    <a:pt x="7109" y="11465"/>
                    <a:pt x="7049" y="11382"/>
                  </a:cubicBezTo>
                  <a:lnTo>
                    <a:pt x="7049" y="11382"/>
                  </a:lnTo>
                  <a:cubicBezTo>
                    <a:pt x="7057" y="11405"/>
                    <a:pt x="7056" y="11413"/>
                    <a:pt x="7051" y="11413"/>
                  </a:cubicBezTo>
                  <a:cubicBezTo>
                    <a:pt x="7039" y="11413"/>
                    <a:pt x="7010" y="11378"/>
                    <a:pt x="7002" y="11370"/>
                  </a:cubicBezTo>
                  <a:lnTo>
                    <a:pt x="6990" y="11370"/>
                  </a:lnTo>
                  <a:cubicBezTo>
                    <a:pt x="6990" y="11405"/>
                    <a:pt x="6978" y="11429"/>
                    <a:pt x="6954" y="11429"/>
                  </a:cubicBezTo>
                  <a:cubicBezTo>
                    <a:pt x="6954" y="11381"/>
                    <a:pt x="6901" y="11356"/>
                    <a:pt x="6850" y="11356"/>
                  </a:cubicBezTo>
                  <a:cubicBezTo>
                    <a:pt x="6814" y="11356"/>
                    <a:pt x="6778" y="11369"/>
                    <a:pt x="6764" y="11393"/>
                  </a:cubicBezTo>
                  <a:cubicBezTo>
                    <a:pt x="6767" y="11377"/>
                    <a:pt x="6765" y="11370"/>
                    <a:pt x="6761" y="11369"/>
                  </a:cubicBezTo>
                  <a:lnTo>
                    <a:pt x="6761" y="11369"/>
                  </a:lnTo>
                  <a:cubicBezTo>
                    <a:pt x="6763" y="11367"/>
                    <a:pt x="6767" y="11365"/>
                    <a:pt x="6770" y="11362"/>
                  </a:cubicBezTo>
                  <a:lnTo>
                    <a:pt x="6770" y="11362"/>
                  </a:lnTo>
                  <a:cubicBezTo>
                    <a:pt x="6767" y="11363"/>
                    <a:pt x="6765" y="11364"/>
                    <a:pt x="6762" y="11364"/>
                  </a:cubicBezTo>
                  <a:cubicBezTo>
                    <a:pt x="6743" y="11364"/>
                    <a:pt x="6726" y="11329"/>
                    <a:pt x="6716" y="11310"/>
                  </a:cubicBezTo>
                  <a:cubicBezTo>
                    <a:pt x="6692" y="11322"/>
                    <a:pt x="6680" y="11346"/>
                    <a:pt x="6656" y="11358"/>
                  </a:cubicBezTo>
                  <a:cubicBezTo>
                    <a:pt x="6633" y="11322"/>
                    <a:pt x="6633" y="11286"/>
                    <a:pt x="6668" y="11274"/>
                  </a:cubicBezTo>
                  <a:lnTo>
                    <a:pt x="6668" y="11274"/>
                  </a:lnTo>
                  <a:cubicBezTo>
                    <a:pt x="6661" y="11276"/>
                    <a:pt x="6653" y="11277"/>
                    <a:pt x="6644" y="11277"/>
                  </a:cubicBezTo>
                  <a:cubicBezTo>
                    <a:pt x="6503" y="11277"/>
                    <a:pt x="6136" y="11036"/>
                    <a:pt x="6110" y="11036"/>
                  </a:cubicBezTo>
                  <a:cubicBezTo>
                    <a:pt x="6109" y="11036"/>
                    <a:pt x="6109" y="11036"/>
                    <a:pt x="6109" y="11036"/>
                  </a:cubicBezTo>
                  <a:cubicBezTo>
                    <a:pt x="6109" y="11012"/>
                    <a:pt x="6109" y="10989"/>
                    <a:pt x="6132" y="10977"/>
                  </a:cubicBezTo>
                  <a:cubicBezTo>
                    <a:pt x="6097" y="10950"/>
                    <a:pt x="6068" y="10937"/>
                    <a:pt x="6030" y="10937"/>
                  </a:cubicBezTo>
                  <a:cubicBezTo>
                    <a:pt x="6018" y="10937"/>
                    <a:pt x="6004" y="10938"/>
                    <a:pt x="5990" y="10941"/>
                  </a:cubicBezTo>
                  <a:cubicBezTo>
                    <a:pt x="6002" y="10905"/>
                    <a:pt x="6002" y="10881"/>
                    <a:pt x="6025" y="10881"/>
                  </a:cubicBezTo>
                  <a:cubicBezTo>
                    <a:pt x="6023" y="10880"/>
                    <a:pt x="6020" y="10880"/>
                    <a:pt x="6016" y="10880"/>
                  </a:cubicBezTo>
                  <a:cubicBezTo>
                    <a:pt x="5973" y="10880"/>
                    <a:pt x="5835" y="10930"/>
                    <a:pt x="5835" y="10941"/>
                  </a:cubicBezTo>
                  <a:cubicBezTo>
                    <a:pt x="5823" y="10905"/>
                    <a:pt x="5835" y="10893"/>
                    <a:pt x="5859" y="10893"/>
                  </a:cubicBezTo>
                  <a:cubicBezTo>
                    <a:pt x="5787" y="10834"/>
                    <a:pt x="5704" y="10810"/>
                    <a:pt x="5609" y="10762"/>
                  </a:cubicBezTo>
                  <a:cubicBezTo>
                    <a:pt x="5605" y="10764"/>
                    <a:pt x="5601" y="10764"/>
                    <a:pt x="5596" y="10764"/>
                  </a:cubicBezTo>
                  <a:cubicBezTo>
                    <a:pt x="5557" y="10764"/>
                    <a:pt x="5486" y="10717"/>
                    <a:pt x="5454" y="10631"/>
                  </a:cubicBezTo>
                  <a:cubicBezTo>
                    <a:pt x="5440" y="10640"/>
                    <a:pt x="5427" y="10643"/>
                    <a:pt x="5415" y="10643"/>
                  </a:cubicBezTo>
                  <a:cubicBezTo>
                    <a:pt x="5375" y="10643"/>
                    <a:pt x="5347" y="10608"/>
                    <a:pt x="5347" y="10608"/>
                  </a:cubicBezTo>
                  <a:cubicBezTo>
                    <a:pt x="5324" y="10608"/>
                    <a:pt x="5300" y="10429"/>
                    <a:pt x="5343" y="10429"/>
                  </a:cubicBezTo>
                  <a:cubicBezTo>
                    <a:pt x="5344" y="10429"/>
                    <a:pt x="5345" y="10429"/>
                    <a:pt x="5347" y="10429"/>
                  </a:cubicBezTo>
                  <a:cubicBezTo>
                    <a:pt x="5340" y="10407"/>
                    <a:pt x="5335" y="10399"/>
                    <a:pt x="5329" y="10399"/>
                  </a:cubicBezTo>
                  <a:cubicBezTo>
                    <a:pt x="5316" y="10399"/>
                    <a:pt x="5302" y="10444"/>
                    <a:pt x="5276" y="10444"/>
                  </a:cubicBezTo>
                  <a:cubicBezTo>
                    <a:pt x="5272" y="10444"/>
                    <a:pt x="5268" y="10443"/>
                    <a:pt x="5263" y="10441"/>
                  </a:cubicBezTo>
                  <a:cubicBezTo>
                    <a:pt x="5311" y="10262"/>
                    <a:pt x="5156" y="10417"/>
                    <a:pt x="5156" y="10274"/>
                  </a:cubicBezTo>
                  <a:cubicBezTo>
                    <a:pt x="5156" y="10310"/>
                    <a:pt x="5144" y="10322"/>
                    <a:pt x="5109" y="10322"/>
                  </a:cubicBezTo>
                  <a:cubicBezTo>
                    <a:pt x="5044" y="10279"/>
                    <a:pt x="5028" y="10138"/>
                    <a:pt x="4929" y="10138"/>
                  </a:cubicBezTo>
                  <a:cubicBezTo>
                    <a:pt x="4918" y="10138"/>
                    <a:pt x="4907" y="10140"/>
                    <a:pt x="4894" y="10143"/>
                  </a:cubicBezTo>
                  <a:cubicBezTo>
                    <a:pt x="4930" y="10096"/>
                    <a:pt x="4739" y="9822"/>
                    <a:pt x="4668" y="9822"/>
                  </a:cubicBezTo>
                  <a:cubicBezTo>
                    <a:pt x="4656" y="9738"/>
                    <a:pt x="4656" y="9715"/>
                    <a:pt x="4561" y="9679"/>
                  </a:cubicBezTo>
                  <a:cubicBezTo>
                    <a:pt x="4602" y="9586"/>
                    <a:pt x="4448" y="9156"/>
                    <a:pt x="4336" y="9156"/>
                  </a:cubicBezTo>
                  <a:cubicBezTo>
                    <a:pt x="4318" y="9156"/>
                    <a:pt x="4302" y="9167"/>
                    <a:pt x="4287" y="9191"/>
                  </a:cubicBezTo>
                  <a:cubicBezTo>
                    <a:pt x="4275" y="9149"/>
                    <a:pt x="4293" y="9143"/>
                    <a:pt x="4315" y="9143"/>
                  </a:cubicBezTo>
                  <a:cubicBezTo>
                    <a:pt x="4324" y="9143"/>
                    <a:pt x="4334" y="9144"/>
                    <a:pt x="4343" y="9144"/>
                  </a:cubicBezTo>
                  <a:cubicBezTo>
                    <a:pt x="4356" y="9144"/>
                    <a:pt x="4367" y="9142"/>
                    <a:pt x="4370" y="9131"/>
                  </a:cubicBezTo>
                  <a:cubicBezTo>
                    <a:pt x="4430" y="8941"/>
                    <a:pt x="4442" y="8703"/>
                    <a:pt x="4442" y="8500"/>
                  </a:cubicBezTo>
                  <a:lnTo>
                    <a:pt x="4442" y="8500"/>
                  </a:lnTo>
                  <a:cubicBezTo>
                    <a:pt x="4430" y="8512"/>
                    <a:pt x="4407" y="8512"/>
                    <a:pt x="4384" y="8523"/>
                  </a:cubicBezTo>
                  <a:lnTo>
                    <a:pt x="4384" y="8523"/>
                  </a:lnTo>
                  <a:cubicBezTo>
                    <a:pt x="4390" y="8513"/>
                    <a:pt x="4416" y="8445"/>
                    <a:pt x="4427" y="8445"/>
                  </a:cubicBezTo>
                  <a:cubicBezTo>
                    <a:pt x="4431" y="8445"/>
                    <a:pt x="4433" y="8457"/>
                    <a:pt x="4430" y="8488"/>
                  </a:cubicBezTo>
                  <a:cubicBezTo>
                    <a:pt x="4442" y="8441"/>
                    <a:pt x="4430" y="8417"/>
                    <a:pt x="4394" y="8405"/>
                  </a:cubicBezTo>
                  <a:cubicBezTo>
                    <a:pt x="4398" y="8390"/>
                    <a:pt x="4405" y="8384"/>
                    <a:pt x="4414" y="8384"/>
                  </a:cubicBezTo>
                  <a:cubicBezTo>
                    <a:pt x="4432" y="8384"/>
                    <a:pt x="4454" y="8409"/>
                    <a:pt x="4454" y="8417"/>
                  </a:cubicBezTo>
                  <a:cubicBezTo>
                    <a:pt x="4454" y="8405"/>
                    <a:pt x="4454" y="8393"/>
                    <a:pt x="4454" y="8381"/>
                  </a:cubicBezTo>
                  <a:cubicBezTo>
                    <a:pt x="4426" y="8354"/>
                    <a:pt x="4419" y="8322"/>
                    <a:pt x="4422" y="8282"/>
                  </a:cubicBezTo>
                  <a:lnTo>
                    <a:pt x="4422" y="8282"/>
                  </a:lnTo>
                  <a:lnTo>
                    <a:pt x="4418" y="8286"/>
                  </a:lnTo>
                  <a:cubicBezTo>
                    <a:pt x="4411" y="8272"/>
                    <a:pt x="4412" y="8266"/>
                    <a:pt x="4417" y="8266"/>
                  </a:cubicBezTo>
                  <a:cubicBezTo>
                    <a:pt x="4418" y="8266"/>
                    <a:pt x="4421" y="8267"/>
                    <a:pt x="4423" y="8268"/>
                  </a:cubicBezTo>
                  <a:lnTo>
                    <a:pt x="4423" y="8268"/>
                  </a:lnTo>
                  <a:cubicBezTo>
                    <a:pt x="4426" y="8242"/>
                    <a:pt x="4433" y="8213"/>
                    <a:pt x="4442" y="8179"/>
                  </a:cubicBezTo>
                  <a:lnTo>
                    <a:pt x="4442" y="8179"/>
                  </a:lnTo>
                  <a:cubicBezTo>
                    <a:pt x="4432" y="8184"/>
                    <a:pt x="4424" y="8186"/>
                    <a:pt x="4417" y="8186"/>
                  </a:cubicBezTo>
                  <a:cubicBezTo>
                    <a:pt x="4399" y="8186"/>
                    <a:pt x="4391" y="8172"/>
                    <a:pt x="4377" y="8172"/>
                  </a:cubicBezTo>
                  <a:cubicBezTo>
                    <a:pt x="4372" y="8172"/>
                    <a:pt x="4367" y="8174"/>
                    <a:pt x="4360" y="8178"/>
                  </a:cubicBezTo>
                  <a:lnTo>
                    <a:pt x="4360" y="8178"/>
                  </a:lnTo>
                  <a:cubicBezTo>
                    <a:pt x="4524" y="8070"/>
                    <a:pt x="4323" y="7738"/>
                    <a:pt x="4323" y="7691"/>
                  </a:cubicBezTo>
                  <a:lnTo>
                    <a:pt x="4323" y="7691"/>
                  </a:lnTo>
                  <a:cubicBezTo>
                    <a:pt x="4329" y="7692"/>
                    <a:pt x="4335" y="7692"/>
                    <a:pt x="4340" y="7692"/>
                  </a:cubicBezTo>
                  <a:cubicBezTo>
                    <a:pt x="4462" y="7692"/>
                    <a:pt x="4424" y="7471"/>
                    <a:pt x="4372" y="7471"/>
                  </a:cubicBezTo>
                  <a:cubicBezTo>
                    <a:pt x="4368" y="7471"/>
                    <a:pt x="4363" y="7473"/>
                    <a:pt x="4358" y="7476"/>
                  </a:cubicBezTo>
                  <a:cubicBezTo>
                    <a:pt x="4382" y="7393"/>
                    <a:pt x="4454" y="7250"/>
                    <a:pt x="4442" y="7107"/>
                  </a:cubicBezTo>
                  <a:cubicBezTo>
                    <a:pt x="4418" y="7107"/>
                    <a:pt x="4406" y="7107"/>
                    <a:pt x="4382" y="7095"/>
                  </a:cubicBezTo>
                  <a:cubicBezTo>
                    <a:pt x="4406" y="7071"/>
                    <a:pt x="4430" y="7048"/>
                    <a:pt x="4454" y="7036"/>
                  </a:cubicBezTo>
                  <a:cubicBezTo>
                    <a:pt x="4406" y="6869"/>
                    <a:pt x="4335" y="6476"/>
                    <a:pt x="4454" y="6238"/>
                  </a:cubicBezTo>
                  <a:lnTo>
                    <a:pt x="4454" y="6238"/>
                  </a:lnTo>
                  <a:cubicBezTo>
                    <a:pt x="4451" y="6243"/>
                    <a:pt x="4448" y="6245"/>
                    <a:pt x="4445" y="6245"/>
                  </a:cubicBezTo>
                  <a:cubicBezTo>
                    <a:pt x="4433" y="6245"/>
                    <a:pt x="4416" y="6224"/>
                    <a:pt x="4394" y="6224"/>
                  </a:cubicBezTo>
                  <a:cubicBezTo>
                    <a:pt x="4390" y="6224"/>
                    <a:pt x="4386" y="6225"/>
                    <a:pt x="4382" y="6226"/>
                  </a:cubicBezTo>
                  <a:cubicBezTo>
                    <a:pt x="4422" y="6153"/>
                    <a:pt x="4507" y="6138"/>
                    <a:pt x="4603" y="6138"/>
                  </a:cubicBezTo>
                  <a:cubicBezTo>
                    <a:pt x="4666" y="6138"/>
                    <a:pt x="4733" y="6144"/>
                    <a:pt x="4796" y="6144"/>
                  </a:cubicBezTo>
                  <a:cubicBezTo>
                    <a:pt x="4840" y="6144"/>
                    <a:pt x="4882" y="6141"/>
                    <a:pt x="4918" y="6131"/>
                  </a:cubicBezTo>
                  <a:lnTo>
                    <a:pt x="4918" y="6131"/>
                  </a:lnTo>
                  <a:cubicBezTo>
                    <a:pt x="4835" y="6167"/>
                    <a:pt x="4716" y="6179"/>
                    <a:pt x="4692" y="6179"/>
                  </a:cubicBezTo>
                  <a:cubicBezTo>
                    <a:pt x="4751" y="6179"/>
                    <a:pt x="4680" y="6202"/>
                    <a:pt x="4668" y="6214"/>
                  </a:cubicBezTo>
                  <a:cubicBezTo>
                    <a:pt x="4676" y="6214"/>
                    <a:pt x="4705" y="6209"/>
                    <a:pt x="4706" y="6209"/>
                  </a:cubicBezTo>
                  <a:lnTo>
                    <a:pt x="4706" y="6209"/>
                  </a:lnTo>
                  <a:cubicBezTo>
                    <a:pt x="4706" y="6209"/>
                    <a:pt x="4700" y="6210"/>
                    <a:pt x="4680" y="6214"/>
                  </a:cubicBezTo>
                  <a:lnTo>
                    <a:pt x="4739" y="6214"/>
                  </a:lnTo>
                  <a:cubicBezTo>
                    <a:pt x="4692" y="6214"/>
                    <a:pt x="4704" y="6226"/>
                    <a:pt x="4656" y="6226"/>
                  </a:cubicBezTo>
                  <a:lnTo>
                    <a:pt x="4680" y="6226"/>
                  </a:lnTo>
                  <a:cubicBezTo>
                    <a:pt x="4660" y="6231"/>
                    <a:pt x="4639" y="6238"/>
                    <a:pt x="4644" y="6238"/>
                  </a:cubicBezTo>
                  <a:cubicBezTo>
                    <a:pt x="4656" y="6250"/>
                    <a:pt x="4704" y="6286"/>
                    <a:pt x="4716" y="6286"/>
                  </a:cubicBezTo>
                  <a:cubicBezTo>
                    <a:pt x="4693" y="6291"/>
                    <a:pt x="4721" y="6300"/>
                    <a:pt x="4738" y="6304"/>
                  </a:cubicBezTo>
                  <a:lnTo>
                    <a:pt x="4738" y="6304"/>
                  </a:lnTo>
                  <a:cubicBezTo>
                    <a:pt x="4723" y="6302"/>
                    <a:pt x="4713" y="6301"/>
                    <a:pt x="4706" y="6301"/>
                  </a:cubicBezTo>
                  <a:cubicBezTo>
                    <a:pt x="4704" y="6301"/>
                    <a:pt x="4702" y="6302"/>
                    <a:pt x="4701" y="6302"/>
                  </a:cubicBezTo>
                  <a:lnTo>
                    <a:pt x="4701" y="6302"/>
                  </a:lnTo>
                  <a:cubicBezTo>
                    <a:pt x="4702" y="6302"/>
                    <a:pt x="4703" y="6302"/>
                    <a:pt x="4703" y="6302"/>
                  </a:cubicBezTo>
                  <a:lnTo>
                    <a:pt x="4703" y="6302"/>
                  </a:lnTo>
                  <a:cubicBezTo>
                    <a:pt x="4702" y="6302"/>
                    <a:pt x="4701" y="6302"/>
                    <a:pt x="4700" y="6302"/>
                  </a:cubicBezTo>
                  <a:lnTo>
                    <a:pt x="4700" y="6302"/>
                  </a:lnTo>
                  <a:cubicBezTo>
                    <a:pt x="4679" y="6305"/>
                    <a:pt x="4727" y="6325"/>
                    <a:pt x="4668" y="6333"/>
                  </a:cubicBezTo>
                  <a:lnTo>
                    <a:pt x="4787" y="6333"/>
                  </a:lnTo>
                  <a:cubicBezTo>
                    <a:pt x="4775" y="6333"/>
                    <a:pt x="4680" y="6333"/>
                    <a:pt x="4680" y="6345"/>
                  </a:cubicBezTo>
                  <a:cubicBezTo>
                    <a:pt x="4706" y="6345"/>
                    <a:pt x="4718" y="6353"/>
                    <a:pt x="4732" y="6357"/>
                  </a:cubicBezTo>
                  <a:lnTo>
                    <a:pt x="4644" y="6357"/>
                  </a:lnTo>
                  <a:cubicBezTo>
                    <a:pt x="4763" y="6357"/>
                    <a:pt x="4620" y="6357"/>
                    <a:pt x="4704" y="6369"/>
                  </a:cubicBezTo>
                  <a:cubicBezTo>
                    <a:pt x="4699" y="6369"/>
                    <a:pt x="4695" y="6369"/>
                    <a:pt x="4692" y="6369"/>
                  </a:cubicBezTo>
                  <a:lnTo>
                    <a:pt x="4692" y="6369"/>
                  </a:lnTo>
                  <a:cubicBezTo>
                    <a:pt x="4702" y="6381"/>
                    <a:pt x="4620" y="6393"/>
                    <a:pt x="4620" y="6393"/>
                  </a:cubicBezTo>
                  <a:cubicBezTo>
                    <a:pt x="4620" y="6393"/>
                    <a:pt x="4704" y="6405"/>
                    <a:pt x="4704" y="6405"/>
                  </a:cubicBezTo>
                  <a:lnTo>
                    <a:pt x="4668" y="6405"/>
                  </a:lnTo>
                  <a:cubicBezTo>
                    <a:pt x="4676" y="6405"/>
                    <a:pt x="4691" y="6411"/>
                    <a:pt x="4703" y="6414"/>
                  </a:cubicBezTo>
                  <a:lnTo>
                    <a:pt x="4703" y="6414"/>
                  </a:lnTo>
                  <a:cubicBezTo>
                    <a:pt x="4691" y="6412"/>
                    <a:pt x="4685" y="6411"/>
                    <a:pt x="4681" y="6411"/>
                  </a:cubicBezTo>
                  <a:cubicBezTo>
                    <a:pt x="4671" y="6411"/>
                    <a:pt x="4676" y="6417"/>
                    <a:pt x="4644" y="6417"/>
                  </a:cubicBezTo>
                  <a:lnTo>
                    <a:pt x="4656" y="6417"/>
                  </a:lnTo>
                  <a:cubicBezTo>
                    <a:pt x="4668" y="6417"/>
                    <a:pt x="4692" y="6417"/>
                    <a:pt x="4716" y="6429"/>
                  </a:cubicBezTo>
                  <a:cubicBezTo>
                    <a:pt x="4700" y="6429"/>
                    <a:pt x="4668" y="6434"/>
                    <a:pt x="4645" y="6434"/>
                  </a:cubicBezTo>
                  <a:cubicBezTo>
                    <a:pt x="4634" y="6434"/>
                    <a:pt x="4624" y="6433"/>
                    <a:pt x="4620" y="6429"/>
                  </a:cubicBezTo>
                  <a:lnTo>
                    <a:pt x="4620" y="6429"/>
                  </a:lnTo>
                  <a:cubicBezTo>
                    <a:pt x="4626" y="6435"/>
                    <a:pt x="4641" y="6435"/>
                    <a:pt x="4656" y="6435"/>
                  </a:cubicBezTo>
                  <a:cubicBezTo>
                    <a:pt x="4671" y="6435"/>
                    <a:pt x="4686" y="6435"/>
                    <a:pt x="4692" y="6440"/>
                  </a:cubicBezTo>
                  <a:cubicBezTo>
                    <a:pt x="4628" y="6440"/>
                    <a:pt x="4681" y="6456"/>
                    <a:pt x="4678" y="6456"/>
                  </a:cubicBezTo>
                  <a:cubicBezTo>
                    <a:pt x="4676" y="6456"/>
                    <a:pt x="4668" y="6454"/>
                    <a:pt x="4645" y="6449"/>
                  </a:cubicBezTo>
                  <a:lnTo>
                    <a:pt x="4645" y="6449"/>
                  </a:lnTo>
                  <a:cubicBezTo>
                    <a:pt x="4643" y="6451"/>
                    <a:pt x="4634" y="6452"/>
                    <a:pt x="4612" y="6452"/>
                  </a:cubicBezTo>
                  <a:lnTo>
                    <a:pt x="4612" y="6452"/>
                  </a:lnTo>
                  <a:cubicBezTo>
                    <a:pt x="4607" y="6450"/>
                    <a:pt x="4603" y="6449"/>
                    <a:pt x="4600" y="6449"/>
                  </a:cubicBezTo>
                  <a:cubicBezTo>
                    <a:pt x="4598" y="6449"/>
                    <a:pt x="4597" y="6450"/>
                    <a:pt x="4597" y="6452"/>
                  </a:cubicBezTo>
                  <a:cubicBezTo>
                    <a:pt x="4602" y="6452"/>
                    <a:pt x="4607" y="6452"/>
                    <a:pt x="4612" y="6452"/>
                  </a:cubicBezTo>
                  <a:lnTo>
                    <a:pt x="4612" y="6452"/>
                  </a:lnTo>
                  <a:cubicBezTo>
                    <a:pt x="4623" y="6457"/>
                    <a:pt x="4637" y="6464"/>
                    <a:pt x="4644" y="6464"/>
                  </a:cubicBezTo>
                  <a:cubicBezTo>
                    <a:pt x="4620" y="6464"/>
                    <a:pt x="4620" y="6476"/>
                    <a:pt x="4644" y="6476"/>
                  </a:cubicBezTo>
                  <a:cubicBezTo>
                    <a:pt x="4620" y="6476"/>
                    <a:pt x="4608" y="6476"/>
                    <a:pt x="4585" y="6488"/>
                  </a:cubicBezTo>
                  <a:cubicBezTo>
                    <a:pt x="4593" y="6484"/>
                    <a:pt x="4602" y="6483"/>
                    <a:pt x="4612" y="6483"/>
                  </a:cubicBezTo>
                  <a:cubicBezTo>
                    <a:pt x="4631" y="6483"/>
                    <a:pt x="4652" y="6488"/>
                    <a:pt x="4668" y="6488"/>
                  </a:cubicBezTo>
                  <a:lnTo>
                    <a:pt x="4608" y="6488"/>
                  </a:lnTo>
                  <a:cubicBezTo>
                    <a:pt x="4728" y="6500"/>
                    <a:pt x="4561" y="6500"/>
                    <a:pt x="4537" y="6500"/>
                  </a:cubicBezTo>
                  <a:cubicBezTo>
                    <a:pt x="4597" y="6500"/>
                    <a:pt x="4608" y="6512"/>
                    <a:pt x="4656" y="6512"/>
                  </a:cubicBezTo>
                  <a:lnTo>
                    <a:pt x="4632" y="6512"/>
                  </a:lnTo>
                  <a:cubicBezTo>
                    <a:pt x="4610" y="6512"/>
                    <a:pt x="4638" y="6516"/>
                    <a:pt x="4663" y="6520"/>
                  </a:cubicBezTo>
                  <a:lnTo>
                    <a:pt x="4663" y="6520"/>
                  </a:lnTo>
                  <a:cubicBezTo>
                    <a:pt x="4666" y="6518"/>
                    <a:pt x="4669" y="6517"/>
                    <a:pt x="4669" y="6517"/>
                  </a:cubicBezTo>
                  <a:lnTo>
                    <a:pt x="4669" y="6517"/>
                  </a:lnTo>
                  <a:cubicBezTo>
                    <a:pt x="4669" y="6517"/>
                    <a:pt x="4668" y="6518"/>
                    <a:pt x="4664" y="6520"/>
                  </a:cubicBezTo>
                  <a:lnTo>
                    <a:pt x="4664" y="6520"/>
                  </a:lnTo>
                  <a:cubicBezTo>
                    <a:pt x="4663" y="6520"/>
                    <a:pt x="4663" y="6520"/>
                    <a:pt x="4663" y="6520"/>
                  </a:cubicBezTo>
                  <a:lnTo>
                    <a:pt x="4663" y="6520"/>
                  </a:lnTo>
                  <a:cubicBezTo>
                    <a:pt x="4661" y="6521"/>
                    <a:pt x="4658" y="6522"/>
                    <a:pt x="4656" y="6524"/>
                  </a:cubicBezTo>
                  <a:lnTo>
                    <a:pt x="4656" y="6524"/>
                  </a:lnTo>
                  <a:cubicBezTo>
                    <a:pt x="4659" y="6522"/>
                    <a:pt x="4662" y="6521"/>
                    <a:pt x="4664" y="6520"/>
                  </a:cubicBezTo>
                  <a:lnTo>
                    <a:pt x="4664" y="6520"/>
                  </a:lnTo>
                  <a:cubicBezTo>
                    <a:pt x="4678" y="6522"/>
                    <a:pt x="4692" y="6524"/>
                    <a:pt x="4692" y="6524"/>
                  </a:cubicBezTo>
                  <a:cubicBezTo>
                    <a:pt x="4682" y="6526"/>
                    <a:pt x="4675" y="6528"/>
                    <a:pt x="4669" y="6529"/>
                  </a:cubicBezTo>
                  <a:lnTo>
                    <a:pt x="4669" y="6529"/>
                  </a:lnTo>
                  <a:cubicBezTo>
                    <a:pt x="4668" y="6528"/>
                    <a:pt x="4664" y="6526"/>
                    <a:pt x="4656" y="6524"/>
                  </a:cubicBezTo>
                  <a:lnTo>
                    <a:pt x="4656" y="6524"/>
                  </a:lnTo>
                  <a:cubicBezTo>
                    <a:pt x="4651" y="6527"/>
                    <a:pt x="4648" y="6531"/>
                    <a:pt x="4655" y="6531"/>
                  </a:cubicBezTo>
                  <a:cubicBezTo>
                    <a:pt x="4658" y="6531"/>
                    <a:pt x="4662" y="6530"/>
                    <a:pt x="4669" y="6529"/>
                  </a:cubicBezTo>
                  <a:lnTo>
                    <a:pt x="4669" y="6529"/>
                  </a:lnTo>
                  <a:cubicBezTo>
                    <a:pt x="4670" y="6531"/>
                    <a:pt x="4667" y="6531"/>
                    <a:pt x="4662" y="6532"/>
                  </a:cubicBezTo>
                  <a:lnTo>
                    <a:pt x="4662" y="6532"/>
                  </a:lnTo>
                  <a:cubicBezTo>
                    <a:pt x="4607" y="6528"/>
                    <a:pt x="4582" y="6527"/>
                    <a:pt x="4574" y="6527"/>
                  </a:cubicBezTo>
                  <a:cubicBezTo>
                    <a:pt x="4557" y="6527"/>
                    <a:pt x="4615" y="6532"/>
                    <a:pt x="4648" y="6532"/>
                  </a:cubicBezTo>
                  <a:cubicBezTo>
                    <a:pt x="4653" y="6532"/>
                    <a:pt x="4658" y="6532"/>
                    <a:pt x="4662" y="6532"/>
                  </a:cubicBezTo>
                  <a:lnTo>
                    <a:pt x="4662" y="6532"/>
                  </a:lnTo>
                  <a:cubicBezTo>
                    <a:pt x="4677" y="6533"/>
                    <a:pt x="4695" y="6534"/>
                    <a:pt x="4716" y="6536"/>
                  </a:cubicBezTo>
                  <a:cubicBezTo>
                    <a:pt x="4680" y="6536"/>
                    <a:pt x="4692" y="6536"/>
                    <a:pt x="4716" y="6548"/>
                  </a:cubicBezTo>
                  <a:cubicBezTo>
                    <a:pt x="4620" y="6548"/>
                    <a:pt x="4656" y="6548"/>
                    <a:pt x="4549" y="6560"/>
                  </a:cubicBezTo>
                  <a:cubicBezTo>
                    <a:pt x="4581" y="6560"/>
                    <a:pt x="4607" y="6554"/>
                    <a:pt x="4635" y="6554"/>
                  </a:cubicBezTo>
                  <a:cubicBezTo>
                    <a:pt x="4649" y="6554"/>
                    <a:pt x="4664" y="6556"/>
                    <a:pt x="4680" y="6560"/>
                  </a:cubicBezTo>
                  <a:lnTo>
                    <a:pt x="4597" y="6560"/>
                  </a:lnTo>
                  <a:cubicBezTo>
                    <a:pt x="4614" y="6565"/>
                    <a:pt x="4626" y="6569"/>
                    <a:pt x="4636" y="6571"/>
                  </a:cubicBezTo>
                  <a:lnTo>
                    <a:pt x="4656" y="6571"/>
                  </a:lnTo>
                  <a:cubicBezTo>
                    <a:pt x="4655" y="6574"/>
                    <a:pt x="4654" y="6575"/>
                    <a:pt x="4654" y="6577"/>
                  </a:cubicBezTo>
                  <a:lnTo>
                    <a:pt x="4654" y="6577"/>
                  </a:lnTo>
                  <a:cubicBezTo>
                    <a:pt x="4650" y="6576"/>
                    <a:pt x="4644" y="6574"/>
                    <a:pt x="4636" y="6571"/>
                  </a:cubicBezTo>
                  <a:lnTo>
                    <a:pt x="4585" y="6571"/>
                  </a:lnTo>
                  <a:cubicBezTo>
                    <a:pt x="4608" y="6571"/>
                    <a:pt x="4641" y="6577"/>
                    <a:pt x="4653" y="6579"/>
                  </a:cubicBezTo>
                  <a:lnTo>
                    <a:pt x="4653" y="6579"/>
                  </a:lnTo>
                  <a:cubicBezTo>
                    <a:pt x="4653" y="6578"/>
                    <a:pt x="4653" y="6578"/>
                    <a:pt x="4654" y="6577"/>
                  </a:cubicBezTo>
                  <a:lnTo>
                    <a:pt x="4654" y="6577"/>
                  </a:lnTo>
                  <a:cubicBezTo>
                    <a:pt x="4658" y="6579"/>
                    <a:pt x="4659" y="6579"/>
                    <a:pt x="4657" y="6579"/>
                  </a:cubicBezTo>
                  <a:cubicBezTo>
                    <a:pt x="4656" y="6579"/>
                    <a:pt x="4655" y="6579"/>
                    <a:pt x="4653" y="6579"/>
                  </a:cubicBezTo>
                  <a:lnTo>
                    <a:pt x="4653" y="6579"/>
                  </a:lnTo>
                  <a:cubicBezTo>
                    <a:pt x="4650" y="6587"/>
                    <a:pt x="4652" y="6591"/>
                    <a:pt x="4660" y="6591"/>
                  </a:cubicBezTo>
                  <a:cubicBezTo>
                    <a:pt x="4666" y="6591"/>
                    <a:pt x="4677" y="6588"/>
                    <a:pt x="4692" y="6583"/>
                  </a:cubicBezTo>
                  <a:lnTo>
                    <a:pt x="4692" y="6583"/>
                  </a:lnTo>
                  <a:cubicBezTo>
                    <a:pt x="4650" y="6597"/>
                    <a:pt x="4657" y="6603"/>
                    <a:pt x="4677" y="6603"/>
                  </a:cubicBezTo>
                  <a:cubicBezTo>
                    <a:pt x="4688" y="6603"/>
                    <a:pt x="4702" y="6602"/>
                    <a:pt x="4714" y="6599"/>
                  </a:cubicBezTo>
                  <a:lnTo>
                    <a:pt x="4714" y="6599"/>
                  </a:lnTo>
                  <a:cubicBezTo>
                    <a:pt x="4700" y="6603"/>
                    <a:pt x="4696" y="6606"/>
                    <a:pt x="4696" y="6608"/>
                  </a:cubicBezTo>
                  <a:lnTo>
                    <a:pt x="4696" y="6608"/>
                  </a:lnTo>
                  <a:cubicBezTo>
                    <a:pt x="4687" y="6607"/>
                    <a:pt x="4674" y="6607"/>
                    <a:pt x="4656" y="6607"/>
                  </a:cubicBezTo>
                  <a:cubicBezTo>
                    <a:pt x="4692" y="6619"/>
                    <a:pt x="4716" y="6619"/>
                    <a:pt x="4739" y="6619"/>
                  </a:cubicBezTo>
                  <a:lnTo>
                    <a:pt x="4716" y="6619"/>
                  </a:lnTo>
                  <a:cubicBezTo>
                    <a:pt x="4763" y="6619"/>
                    <a:pt x="4835" y="6631"/>
                    <a:pt x="4894" y="6631"/>
                  </a:cubicBezTo>
                  <a:cubicBezTo>
                    <a:pt x="4862" y="6635"/>
                    <a:pt x="4844" y="6636"/>
                    <a:pt x="4830" y="6636"/>
                  </a:cubicBezTo>
                  <a:cubicBezTo>
                    <a:pt x="4802" y="6636"/>
                    <a:pt x="4791" y="6631"/>
                    <a:pt x="4728" y="6631"/>
                  </a:cubicBezTo>
                  <a:lnTo>
                    <a:pt x="4680" y="6631"/>
                  </a:lnTo>
                  <a:cubicBezTo>
                    <a:pt x="4680" y="6634"/>
                    <a:pt x="4682" y="6635"/>
                    <a:pt x="4684" y="6635"/>
                  </a:cubicBezTo>
                  <a:cubicBezTo>
                    <a:pt x="4685" y="6635"/>
                    <a:pt x="4685" y="6634"/>
                    <a:pt x="4686" y="6634"/>
                  </a:cubicBezTo>
                  <a:lnTo>
                    <a:pt x="4686" y="6634"/>
                  </a:lnTo>
                  <a:cubicBezTo>
                    <a:pt x="4682" y="6636"/>
                    <a:pt x="4676" y="6639"/>
                    <a:pt x="4668" y="6643"/>
                  </a:cubicBezTo>
                  <a:cubicBezTo>
                    <a:pt x="4728" y="6643"/>
                    <a:pt x="4775" y="6655"/>
                    <a:pt x="4823" y="6655"/>
                  </a:cubicBezTo>
                  <a:cubicBezTo>
                    <a:pt x="4644" y="6655"/>
                    <a:pt x="4775" y="6655"/>
                    <a:pt x="4668" y="6643"/>
                  </a:cubicBezTo>
                  <a:lnTo>
                    <a:pt x="4668" y="6643"/>
                  </a:lnTo>
                  <a:cubicBezTo>
                    <a:pt x="4680" y="6655"/>
                    <a:pt x="4704" y="6655"/>
                    <a:pt x="4716" y="6655"/>
                  </a:cubicBezTo>
                  <a:cubicBezTo>
                    <a:pt x="4704" y="6655"/>
                    <a:pt x="4680" y="6655"/>
                    <a:pt x="4668" y="6667"/>
                  </a:cubicBezTo>
                  <a:cubicBezTo>
                    <a:pt x="4680" y="6661"/>
                    <a:pt x="4692" y="6658"/>
                    <a:pt x="4704" y="6658"/>
                  </a:cubicBezTo>
                  <a:cubicBezTo>
                    <a:pt x="4708" y="6658"/>
                    <a:pt x="4712" y="6658"/>
                    <a:pt x="4716" y="6659"/>
                  </a:cubicBezTo>
                  <a:lnTo>
                    <a:pt x="4716" y="6659"/>
                  </a:lnTo>
                  <a:cubicBezTo>
                    <a:pt x="4716" y="6659"/>
                    <a:pt x="4716" y="6659"/>
                    <a:pt x="4716" y="6659"/>
                  </a:cubicBezTo>
                  <a:cubicBezTo>
                    <a:pt x="4710" y="6659"/>
                    <a:pt x="4702" y="6662"/>
                    <a:pt x="4692" y="6667"/>
                  </a:cubicBezTo>
                  <a:lnTo>
                    <a:pt x="4732" y="6667"/>
                  </a:lnTo>
                  <a:cubicBezTo>
                    <a:pt x="4730" y="6664"/>
                    <a:pt x="4727" y="6662"/>
                    <a:pt x="4725" y="6661"/>
                  </a:cubicBezTo>
                  <a:lnTo>
                    <a:pt x="4725" y="6661"/>
                  </a:lnTo>
                  <a:cubicBezTo>
                    <a:pt x="4730" y="6662"/>
                    <a:pt x="4735" y="6664"/>
                    <a:pt x="4739" y="6667"/>
                  </a:cubicBezTo>
                  <a:lnTo>
                    <a:pt x="4732" y="6667"/>
                  </a:lnTo>
                  <a:cubicBezTo>
                    <a:pt x="4734" y="6669"/>
                    <a:pt x="4735" y="6671"/>
                    <a:pt x="4737" y="6674"/>
                  </a:cubicBezTo>
                  <a:lnTo>
                    <a:pt x="4737" y="6674"/>
                  </a:lnTo>
                  <a:cubicBezTo>
                    <a:pt x="4734" y="6675"/>
                    <a:pt x="4728" y="6679"/>
                    <a:pt x="4716" y="6679"/>
                  </a:cubicBezTo>
                  <a:cubicBezTo>
                    <a:pt x="4692" y="6702"/>
                    <a:pt x="4835" y="6702"/>
                    <a:pt x="4775" y="6702"/>
                  </a:cubicBezTo>
                  <a:lnTo>
                    <a:pt x="4680" y="6702"/>
                  </a:lnTo>
                  <a:cubicBezTo>
                    <a:pt x="4751" y="6702"/>
                    <a:pt x="4823" y="6702"/>
                    <a:pt x="4894" y="6714"/>
                  </a:cubicBezTo>
                  <a:cubicBezTo>
                    <a:pt x="4864" y="6714"/>
                    <a:pt x="4829" y="6717"/>
                    <a:pt x="4792" y="6717"/>
                  </a:cubicBezTo>
                  <a:cubicBezTo>
                    <a:pt x="4775" y="6717"/>
                    <a:pt x="4757" y="6717"/>
                    <a:pt x="4740" y="6715"/>
                  </a:cubicBezTo>
                  <a:lnTo>
                    <a:pt x="4740" y="6715"/>
                  </a:lnTo>
                  <a:cubicBezTo>
                    <a:pt x="4721" y="6716"/>
                    <a:pt x="4703" y="6719"/>
                    <a:pt x="4680" y="6726"/>
                  </a:cubicBezTo>
                  <a:cubicBezTo>
                    <a:pt x="4692" y="6722"/>
                    <a:pt x="4704" y="6721"/>
                    <a:pt x="4715" y="6721"/>
                  </a:cubicBezTo>
                  <a:cubicBezTo>
                    <a:pt x="4738" y="6721"/>
                    <a:pt x="4759" y="6726"/>
                    <a:pt x="4775" y="6726"/>
                  </a:cubicBezTo>
                  <a:lnTo>
                    <a:pt x="4680" y="6726"/>
                  </a:lnTo>
                  <a:cubicBezTo>
                    <a:pt x="4680" y="6726"/>
                    <a:pt x="4680" y="6738"/>
                    <a:pt x="4680" y="6738"/>
                  </a:cubicBezTo>
                  <a:cubicBezTo>
                    <a:pt x="4693" y="6738"/>
                    <a:pt x="4732" y="6746"/>
                    <a:pt x="4765" y="6750"/>
                  </a:cubicBezTo>
                  <a:lnTo>
                    <a:pt x="4692" y="6750"/>
                  </a:lnTo>
                  <a:cubicBezTo>
                    <a:pt x="4717" y="6750"/>
                    <a:pt x="4742" y="6750"/>
                    <a:pt x="4767" y="6750"/>
                  </a:cubicBezTo>
                  <a:lnTo>
                    <a:pt x="4767" y="6750"/>
                  </a:lnTo>
                  <a:cubicBezTo>
                    <a:pt x="4780" y="6752"/>
                    <a:pt x="4792" y="6753"/>
                    <a:pt x="4800" y="6753"/>
                  </a:cubicBezTo>
                  <a:cubicBezTo>
                    <a:pt x="4805" y="6753"/>
                    <a:pt x="4809" y="6753"/>
                    <a:pt x="4810" y="6751"/>
                  </a:cubicBezTo>
                  <a:lnTo>
                    <a:pt x="4810" y="6751"/>
                  </a:lnTo>
                  <a:cubicBezTo>
                    <a:pt x="4854" y="6753"/>
                    <a:pt x="4898" y="6756"/>
                    <a:pt x="4942" y="6762"/>
                  </a:cubicBezTo>
                  <a:cubicBezTo>
                    <a:pt x="4906" y="6762"/>
                    <a:pt x="4906" y="6762"/>
                    <a:pt x="4942" y="6774"/>
                  </a:cubicBezTo>
                  <a:cubicBezTo>
                    <a:pt x="4866" y="6765"/>
                    <a:pt x="4784" y="6757"/>
                    <a:pt x="4705" y="6757"/>
                  </a:cubicBezTo>
                  <a:cubicBezTo>
                    <a:pt x="4672" y="6757"/>
                    <a:pt x="4640" y="6758"/>
                    <a:pt x="4608" y="6762"/>
                  </a:cubicBezTo>
                  <a:cubicBezTo>
                    <a:pt x="4644" y="6762"/>
                    <a:pt x="4668" y="6774"/>
                    <a:pt x="4704" y="6774"/>
                  </a:cubicBezTo>
                  <a:cubicBezTo>
                    <a:pt x="4680" y="6774"/>
                    <a:pt x="4668" y="6762"/>
                    <a:pt x="4644" y="6762"/>
                  </a:cubicBezTo>
                  <a:cubicBezTo>
                    <a:pt x="4692" y="6762"/>
                    <a:pt x="4739" y="6762"/>
                    <a:pt x="4787" y="6774"/>
                  </a:cubicBezTo>
                  <a:lnTo>
                    <a:pt x="4680" y="6774"/>
                  </a:lnTo>
                  <a:cubicBezTo>
                    <a:pt x="4692" y="6780"/>
                    <a:pt x="4698" y="6783"/>
                    <a:pt x="4696" y="6783"/>
                  </a:cubicBezTo>
                  <a:cubicBezTo>
                    <a:pt x="4695" y="6783"/>
                    <a:pt x="4686" y="6780"/>
                    <a:pt x="4668" y="6774"/>
                  </a:cubicBezTo>
                  <a:lnTo>
                    <a:pt x="4668" y="6774"/>
                  </a:lnTo>
                  <a:cubicBezTo>
                    <a:pt x="4680" y="6786"/>
                    <a:pt x="4692" y="6786"/>
                    <a:pt x="4704" y="6786"/>
                  </a:cubicBezTo>
                  <a:cubicBezTo>
                    <a:pt x="4694" y="6786"/>
                    <a:pt x="4675" y="6794"/>
                    <a:pt x="4662" y="6797"/>
                  </a:cubicBezTo>
                  <a:lnTo>
                    <a:pt x="4662" y="6797"/>
                  </a:lnTo>
                  <a:cubicBezTo>
                    <a:pt x="4756" y="6786"/>
                    <a:pt x="4848" y="6786"/>
                    <a:pt x="4930" y="6786"/>
                  </a:cubicBezTo>
                  <a:cubicBezTo>
                    <a:pt x="4859" y="6798"/>
                    <a:pt x="4787" y="6798"/>
                    <a:pt x="4704" y="6798"/>
                  </a:cubicBezTo>
                  <a:cubicBezTo>
                    <a:pt x="4799" y="6810"/>
                    <a:pt x="4704" y="6810"/>
                    <a:pt x="4704" y="6810"/>
                  </a:cubicBezTo>
                  <a:cubicBezTo>
                    <a:pt x="4763" y="6810"/>
                    <a:pt x="4799" y="6810"/>
                    <a:pt x="4870" y="6821"/>
                  </a:cubicBezTo>
                  <a:cubicBezTo>
                    <a:pt x="4823" y="6821"/>
                    <a:pt x="4799" y="6845"/>
                    <a:pt x="4751" y="6845"/>
                  </a:cubicBezTo>
                  <a:lnTo>
                    <a:pt x="4716" y="6845"/>
                  </a:lnTo>
                  <a:cubicBezTo>
                    <a:pt x="4700" y="6845"/>
                    <a:pt x="4774" y="6851"/>
                    <a:pt x="4793" y="6851"/>
                  </a:cubicBezTo>
                  <a:cubicBezTo>
                    <a:pt x="4803" y="6851"/>
                    <a:pt x="4799" y="6849"/>
                    <a:pt x="4763" y="6845"/>
                  </a:cubicBezTo>
                  <a:cubicBezTo>
                    <a:pt x="4823" y="6845"/>
                    <a:pt x="4870" y="6845"/>
                    <a:pt x="4930" y="6857"/>
                  </a:cubicBezTo>
                  <a:lnTo>
                    <a:pt x="4894" y="6857"/>
                  </a:lnTo>
                  <a:cubicBezTo>
                    <a:pt x="4894" y="6857"/>
                    <a:pt x="4989" y="6869"/>
                    <a:pt x="4966" y="6869"/>
                  </a:cubicBezTo>
                  <a:cubicBezTo>
                    <a:pt x="4908" y="6874"/>
                    <a:pt x="4865" y="6878"/>
                    <a:pt x="4833" y="6881"/>
                  </a:cubicBezTo>
                  <a:lnTo>
                    <a:pt x="4833" y="6881"/>
                  </a:lnTo>
                  <a:cubicBezTo>
                    <a:pt x="4855" y="6880"/>
                    <a:pt x="5091" y="6877"/>
                    <a:pt x="5049" y="6869"/>
                  </a:cubicBezTo>
                  <a:lnTo>
                    <a:pt x="5037" y="6869"/>
                  </a:lnTo>
                  <a:cubicBezTo>
                    <a:pt x="5037" y="6869"/>
                    <a:pt x="5001" y="6857"/>
                    <a:pt x="5001" y="6845"/>
                  </a:cubicBezTo>
                  <a:cubicBezTo>
                    <a:pt x="5001" y="6821"/>
                    <a:pt x="5073" y="6821"/>
                    <a:pt x="5085" y="6810"/>
                  </a:cubicBezTo>
                  <a:cubicBezTo>
                    <a:pt x="5085" y="6810"/>
                    <a:pt x="4989" y="6786"/>
                    <a:pt x="4978" y="6786"/>
                  </a:cubicBezTo>
                  <a:cubicBezTo>
                    <a:pt x="4978" y="6786"/>
                    <a:pt x="5013" y="6762"/>
                    <a:pt x="5025" y="6762"/>
                  </a:cubicBezTo>
                  <a:cubicBezTo>
                    <a:pt x="4989" y="6750"/>
                    <a:pt x="4989" y="6750"/>
                    <a:pt x="5025" y="6750"/>
                  </a:cubicBezTo>
                  <a:cubicBezTo>
                    <a:pt x="5013" y="6750"/>
                    <a:pt x="5001" y="6750"/>
                    <a:pt x="4989" y="6738"/>
                  </a:cubicBezTo>
                  <a:lnTo>
                    <a:pt x="4954" y="6738"/>
                  </a:lnTo>
                  <a:cubicBezTo>
                    <a:pt x="5037" y="6738"/>
                    <a:pt x="4918" y="6738"/>
                    <a:pt x="5001" y="6726"/>
                  </a:cubicBezTo>
                  <a:lnTo>
                    <a:pt x="4918" y="6726"/>
                  </a:lnTo>
                  <a:cubicBezTo>
                    <a:pt x="4930" y="6726"/>
                    <a:pt x="4930" y="6726"/>
                    <a:pt x="4930" y="6714"/>
                  </a:cubicBezTo>
                  <a:lnTo>
                    <a:pt x="4906" y="6714"/>
                  </a:lnTo>
                  <a:cubicBezTo>
                    <a:pt x="4984" y="6702"/>
                    <a:pt x="4998" y="6699"/>
                    <a:pt x="4988" y="6699"/>
                  </a:cubicBezTo>
                  <a:cubicBezTo>
                    <a:pt x="4981" y="6699"/>
                    <a:pt x="4961" y="6701"/>
                    <a:pt x="4942" y="6702"/>
                  </a:cubicBezTo>
                  <a:lnTo>
                    <a:pt x="4942" y="6702"/>
                  </a:lnTo>
                  <a:cubicBezTo>
                    <a:pt x="4930" y="6678"/>
                    <a:pt x="4942" y="6667"/>
                    <a:pt x="4989" y="6655"/>
                  </a:cubicBezTo>
                  <a:lnTo>
                    <a:pt x="4989" y="6655"/>
                  </a:lnTo>
                  <a:cubicBezTo>
                    <a:pt x="4984" y="6655"/>
                    <a:pt x="4979" y="6656"/>
                    <a:pt x="4974" y="6656"/>
                  </a:cubicBezTo>
                  <a:lnTo>
                    <a:pt x="4974" y="6656"/>
                  </a:lnTo>
                  <a:cubicBezTo>
                    <a:pt x="4976" y="6656"/>
                    <a:pt x="4972" y="6655"/>
                    <a:pt x="4954" y="6655"/>
                  </a:cubicBezTo>
                  <a:cubicBezTo>
                    <a:pt x="5120" y="6643"/>
                    <a:pt x="4894" y="6643"/>
                    <a:pt x="5025" y="6643"/>
                  </a:cubicBezTo>
                  <a:cubicBezTo>
                    <a:pt x="5023" y="6640"/>
                    <a:pt x="5021" y="6638"/>
                    <a:pt x="5021" y="6637"/>
                  </a:cubicBezTo>
                  <a:lnTo>
                    <a:pt x="5021" y="6637"/>
                  </a:lnTo>
                  <a:cubicBezTo>
                    <a:pt x="5030" y="6638"/>
                    <a:pt x="5039" y="6640"/>
                    <a:pt x="5049" y="6643"/>
                  </a:cubicBezTo>
                  <a:cubicBezTo>
                    <a:pt x="5037" y="6637"/>
                    <a:pt x="5028" y="6634"/>
                    <a:pt x="5024" y="6634"/>
                  </a:cubicBezTo>
                  <a:cubicBezTo>
                    <a:pt x="5021" y="6634"/>
                    <a:pt x="5020" y="6635"/>
                    <a:pt x="5021" y="6637"/>
                  </a:cubicBezTo>
                  <a:lnTo>
                    <a:pt x="5021" y="6637"/>
                  </a:lnTo>
                  <a:cubicBezTo>
                    <a:pt x="4986" y="6631"/>
                    <a:pt x="4956" y="6631"/>
                    <a:pt x="4918" y="6631"/>
                  </a:cubicBezTo>
                  <a:lnTo>
                    <a:pt x="4906" y="6631"/>
                  </a:lnTo>
                  <a:cubicBezTo>
                    <a:pt x="4930" y="6631"/>
                    <a:pt x="4942" y="6631"/>
                    <a:pt x="4966" y="6619"/>
                  </a:cubicBezTo>
                  <a:cubicBezTo>
                    <a:pt x="4966" y="6619"/>
                    <a:pt x="4906" y="6595"/>
                    <a:pt x="4894" y="6595"/>
                  </a:cubicBezTo>
                  <a:cubicBezTo>
                    <a:pt x="4906" y="6595"/>
                    <a:pt x="4930" y="6583"/>
                    <a:pt x="4942" y="6583"/>
                  </a:cubicBezTo>
                  <a:lnTo>
                    <a:pt x="4882" y="6583"/>
                  </a:lnTo>
                  <a:cubicBezTo>
                    <a:pt x="4906" y="6577"/>
                    <a:pt x="4915" y="6577"/>
                    <a:pt x="4915" y="6577"/>
                  </a:cubicBezTo>
                  <a:cubicBezTo>
                    <a:pt x="4915" y="6577"/>
                    <a:pt x="4906" y="6577"/>
                    <a:pt x="4894" y="6571"/>
                  </a:cubicBezTo>
                  <a:cubicBezTo>
                    <a:pt x="4942" y="6571"/>
                    <a:pt x="4989" y="6560"/>
                    <a:pt x="5037" y="6560"/>
                  </a:cubicBezTo>
                  <a:cubicBezTo>
                    <a:pt x="5013" y="6560"/>
                    <a:pt x="4989" y="6548"/>
                    <a:pt x="4954" y="6536"/>
                  </a:cubicBezTo>
                  <a:lnTo>
                    <a:pt x="4974" y="6536"/>
                  </a:lnTo>
                  <a:cubicBezTo>
                    <a:pt x="4969" y="6530"/>
                    <a:pt x="4960" y="6519"/>
                    <a:pt x="4918" y="6512"/>
                  </a:cubicBezTo>
                  <a:cubicBezTo>
                    <a:pt x="5035" y="6512"/>
                    <a:pt x="4952" y="6512"/>
                    <a:pt x="4942" y="6503"/>
                  </a:cubicBezTo>
                  <a:lnTo>
                    <a:pt x="4942" y="6503"/>
                  </a:lnTo>
                  <a:cubicBezTo>
                    <a:pt x="4942" y="6503"/>
                    <a:pt x="4942" y="6503"/>
                    <a:pt x="4942" y="6503"/>
                  </a:cubicBezTo>
                  <a:cubicBezTo>
                    <a:pt x="4951" y="6503"/>
                    <a:pt x="4987" y="6488"/>
                    <a:pt x="4978" y="6488"/>
                  </a:cubicBezTo>
                  <a:cubicBezTo>
                    <a:pt x="4966" y="6476"/>
                    <a:pt x="4954" y="6476"/>
                    <a:pt x="4930" y="6476"/>
                  </a:cubicBezTo>
                  <a:cubicBezTo>
                    <a:pt x="4966" y="6476"/>
                    <a:pt x="5013" y="6476"/>
                    <a:pt x="4918" y="6464"/>
                  </a:cubicBezTo>
                  <a:cubicBezTo>
                    <a:pt x="4959" y="6454"/>
                    <a:pt x="4982" y="6426"/>
                    <a:pt x="5003" y="6426"/>
                  </a:cubicBezTo>
                  <a:lnTo>
                    <a:pt x="5003" y="6426"/>
                  </a:lnTo>
                  <a:cubicBezTo>
                    <a:pt x="4980" y="6421"/>
                    <a:pt x="4951" y="6416"/>
                    <a:pt x="4923" y="6413"/>
                  </a:cubicBezTo>
                  <a:lnTo>
                    <a:pt x="4923" y="6413"/>
                  </a:lnTo>
                  <a:cubicBezTo>
                    <a:pt x="4954" y="6404"/>
                    <a:pt x="4984" y="6387"/>
                    <a:pt x="4989" y="6357"/>
                  </a:cubicBezTo>
                  <a:cubicBezTo>
                    <a:pt x="4984" y="6352"/>
                    <a:pt x="4979" y="6349"/>
                    <a:pt x="4973" y="6348"/>
                  </a:cubicBezTo>
                  <a:lnTo>
                    <a:pt x="4973" y="6348"/>
                  </a:lnTo>
                  <a:cubicBezTo>
                    <a:pt x="4974" y="6348"/>
                    <a:pt x="4976" y="6348"/>
                    <a:pt x="4978" y="6348"/>
                  </a:cubicBezTo>
                  <a:cubicBezTo>
                    <a:pt x="4989" y="6348"/>
                    <a:pt x="5001" y="6351"/>
                    <a:pt x="5013" y="6357"/>
                  </a:cubicBezTo>
                  <a:cubicBezTo>
                    <a:pt x="5001" y="6345"/>
                    <a:pt x="4954" y="6345"/>
                    <a:pt x="4954" y="6345"/>
                  </a:cubicBezTo>
                  <a:cubicBezTo>
                    <a:pt x="4954" y="6345"/>
                    <a:pt x="4959" y="6345"/>
                    <a:pt x="4966" y="6345"/>
                  </a:cubicBezTo>
                  <a:lnTo>
                    <a:pt x="4966" y="6345"/>
                  </a:lnTo>
                  <a:cubicBezTo>
                    <a:pt x="4966" y="6345"/>
                    <a:pt x="4966" y="6345"/>
                    <a:pt x="4966" y="6345"/>
                  </a:cubicBezTo>
                  <a:lnTo>
                    <a:pt x="4966" y="6345"/>
                  </a:lnTo>
                  <a:lnTo>
                    <a:pt x="4966" y="6345"/>
                  </a:lnTo>
                  <a:cubicBezTo>
                    <a:pt x="4966" y="6345"/>
                    <a:pt x="4966" y="6345"/>
                    <a:pt x="4966" y="6345"/>
                  </a:cubicBezTo>
                  <a:lnTo>
                    <a:pt x="4966" y="6345"/>
                  </a:lnTo>
                  <a:cubicBezTo>
                    <a:pt x="4966" y="6333"/>
                    <a:pt x="4966" y="6333"/>
                    <a:pt x="4978" y="6333"/>
                  </a:cubicBezTo>
                  <a:lnTo>
                    <a:pt x="4906" y="6333"/>
                  </a:lnTo>
                  <a:cubicBezTo>
                    <a:pt x="4989" y="6333"/>
                    <a:pt x="4930" y="6309"/>
                    <a:pt x="4954" y="6309"/>
                  </a:cubicBezTo>
                  <a:cubicBezTo>
                    <a:pt x="4948" y="6309"/>
                    <a:pt x="4933" y="6301"/>
                    <a:pt x="4918" y="6295"/>
                  </a:cubicBezTo>
                  <a:lnTo>
                    <a:pt x="4918" y="6295"/>
                  </a:lnTo>
                  <a:cubicBezTo>
                    <a:pt x="4943" y="6291"/>
                    <a:pt x="4969" y="6286"/>
                    <a:pt x="5001" y="6286"/>
                  </a:cubicBezTo>
                  <a:cubicBezTo>
                    <a:pt x="4966" y="6274"/>
                    <a:pt x="4942" y="6274"/>
                    <a:pt x="4918" y="6274"/>
                  </a:cubicBezTo>
                  <a:cubicBezTo>
                    <a:pt x="4940" y="6263"/>
                    <a:pt x="5030" y="6252"/>
                    <a:pt x="4966" y="6241"/>
                  </a:cubicBezTo>
                  <a:lnTo>
                    <a:pt x="4966" y="6241"/>
                  </a:lnTo>
                  <a:cubicBezTo>
                    <a:pt x="4965" y="6241"/>
                    <a:pt x="4964" y="6241"/>
                    <a:pt x="4962" y="6241"/>
                  </a:cubicBezTo>
                  <a:cubicBezTo>
                    <a:pt x="4958" y="6241"/>
                    <a:pt x="4952" y="6241"/>
                    <a:pt x="4942" y="6238"/>
                  </a:cubicBezTo>
                  <a:lnTo>
                    <a:pt x="4942" y="6238"/>
                  </a:lnTo>
                  <a:cubicBezTo>
                    <a:pt x="4951" y="6239"/>
                    <a:pt x="4959" y="6240"/>
                    <a:pt x="4966" y="6241"/>
                  </a:cubicBezTo>
                  <a:lnTo>
                    <a:pt x="4966" y="6241"/>
                  </a:lnTo>
                  <a:cubicBezTo>
                    <a:pt x="4969" y="6241"/>
                    <a:pt x="4970" y="6239"/>
                    <a:pt x="4972" y="6238"/>
                  </a:cubicBezTo>
                  <a:lnTo>
                    <a:pt x="4942" y="6238"/>
                  </a:lnTo>
                  <a:cubicBezTo>
                    <a:pt x="5025" y="6202"/>
                    <a:pt x="4847" y="6202"/>
                    <a:pt x="5013" y="6167"/>
                  </a:cubicBezTo>
                  <a:lnTo>
                    <a:pt x="4930" y="6167"/>
                  </a:lnTo>
                  <a:cubicBezTo>
                    <a:pt x="5037" y="6143"/>
                    <a:pt x="4859" y="6143"/>
                    <a:pt x="5109" y="6143"/>
                  </a:cubicBezTo>
                  <a:cubicBezTo>
                    <a:pt x="5061" y="6167"/>
                    <a:pt x="5013" y="6190"/>
                    <a:pt x="4966" y="6202"/>
                  </a:cubicBezTo>
                  <a:cubicBezTo>
                    <a:pt x="5012" y="6191"/>
                    <a:pt x="5059" y="6187"/>
                    <a:pt x="5105" y="6187"/>
                  </a:cubicBezTo>
                  <a:cubicBezTo>
                    <a:pt x="5235" y="6187"/>
                    <a:pt x="5364" y="6219"/>
                    <a:pt x="5494" y="6219"/>
                  </a:cubicBezTo>
                  <a:cubicBezTo>
                    <a:pt x="5520" y="6219"/>
                    <a:pt x="5547" y="6217"/>
                    <a:pt x="5573" y="6214"/>
                  </a:cubicBezTo>
                  <a:cubicBezTo>
                    <a:pt x="5394" y="6214"/>
                    <a:pt x="5394" y="6155"/>
                    <a:pt x="5299" y="6131"/>
                  </a:cubicBezTo>
                  <a:cubicBezTo>
                    <a:pt x="5329" y="6129"/>
                    <a:pt x="5358" y="6128"/>
                    <a:pt x="5388" y="6128"/>
                  </a:cubicBezTo>
                  <a:cubicBezTo>
                    <a:pt x="5527" y="6128"/>
                    <a:pt x="5668" y="6149"/>
                    <a:pt x="5775" y="6179"/>
                  </a:cubicBezTo>
                  <a:cubicBezTo>
                    <a:pt x="5751" y="6190"/>
                    <a:pt x="5740" y="6202"/>
                    <a:pt x="5716" y="6214"/>
                  </a:cubicBezTo>
                  <a:cubicBezTo>
                    <a:pt x="5724" y="6214"/>
                    <a:pt x="5753" y="6209"/>
                    <a:pt x="5754" y="6209"/>
                  </a:cubicBezTo>
                  <a:lnTo>
                    <a:pt x="5754" y="6209"/>
                  </a:lnTo>
                  <a:cubicBezTo>
                    <a:pt x="5754" y="6209"/>
                    <a:pt x="5748" y="6210"/>
                    <a:pt x="5728" y="6214"/>
                  </a:cubicBezTo>
                  <a:lnTo>
                    <a:pt x="5787" y="6214"/>
                  </a:lnTo>
                  <a:cubicBezTo>
                    <a:pt x="5740" y="6214"/>
                    <a:pt x="5751" y="6226"/>
                    <a:pt x="5704" y="6226"/>
                  </a:cubicBezTo>
                  <a:lnTo>
                    <a:pt x="5737" y="6226"/>
                  </a:lnTo>
                  <a:cubicBezTo>
                    <a:pt x="5716" y="6231"/>
                    <a:pt x="5692" y="6238"/>
                    <a:pt x="5692" y="6238"/>
                  </a:cubicBezTo>
                  <a:cubicBezTo>
                    <a:pt x="5704" y="6250"/>
                    <a:pt x="5751" y="6286"/>
                    <a:pt x="5763" y="6286"/>
                  </a:cubicBezTo>
                  <a:cubicBezTo>
                    <a:pt x="5741" y="6291"/>
                    <a:pt x="5769" y="6300"/>
                    <a:pt x="5786" y="6304"/>
                  </a:cubicBezTo>
                  <a:lnTo>
                    <a:pt x="5786" y="6304"/>
                  </a:lnTo>
                  <a:cubicBezTo>
                    <a:pt x="5771" y="6302"/>
                    <a:pt x="5761" y="6301"/>
                    <a:pt x="5754" y="6301"/>
                  </a:cubicBezTo>
                  <a:cubicBezTo>
                    <a:pt x="5754" y="6301"/>
                    <a:pt x="5753" y="6301"/>
                    <a:pt x="5753" y="6301"/>
                  </a:cubicBezTo>
                  <a:lnTo>
                    <a:pt x="5753" y="6301"/>
                  </a:lnTo>
                  <a:cubicBezTo>
                    <a:pt x="5758" y="6302"/>
                    <a:pt x="5764" y="6304"/>
                    <a:pt x="5769" y="6305"/>
                  </a:cubicBezTo>
                  <a:lnTo>
                    <a:pt x="5769" y="6305"/>
                  </a:lnTo>
                  <a:cubicBezTo>
                    <a:pt x="5763" y="6304"/>
                    <a:pt x="5756" y="6303"/>
                    <a:pt x="5748" y="6302"/>
                  </a:cubicBezTo>
                  <a:lnTo>
                    <a:pt x="5748" y="6302"/>
                  </a:lnTo>
                  <a:cubicBezTo>
                    <a:pt x="5728" y="6305"/>
                    <a:pt x="5778" y="6325"/>
                    <a:pt x="5728" y="6333"/>
                  </a:cubicBezTo>
                  <a:lnTo>
                    <a:pt x="5835" y="6333"/>
                  </a:lnTo>
                  <a:cubicBezTo>
                    <a:pt x="5835" y="6333"/>
                    <a:pt x="5740" y="6333"/>
                    <a:pt x="5728" y="6345"/>
                  </a:cubicBezTo>
                  <a:cubicBezTo>
                    <a:pt x="5754" y="6345"/>
                    <a:pt x="5766" y="6353"/>
                    <a:pt x="5779" y="6357"/>
                  </a:cubicBezTo>
                  <a:lnTo>
                    <a:pt x="5692" y="6357"/>
                  </a:lnTo>
                  <a:cubicBezTo>
                    <a:pt x="5811" y="6357"/>
                    <a:pt x="5668" y="6357"/>
                    <a:pt x="5751" y="6369"/>
                  </a:cubicBezTo>
                  <a:cubicBezTo>
                    <a:pt x="5751" y="6377"/>
                    <a:pt x="5716" y="6386"/>
                    <a:pt x="5691" y="6390"/>
                  </a:cubicBezTo>
                  <a:lnTo>
                    <a:pt x="5691" y="6390"/>
                  </a:lnTo>
                  <a:cubicBezTo>
                    <a:pt x="5685" y="6391"/>
                    <a:pt x="5677" y="6392"/>
                    <a:pt x="5668" y="6393"/>
                  </a:cubicBezTo>
                  <a:cubicBezTo>
                    <a:pt x="5668" y="6393"/>
                    <a:pt x="5703" y="6398"/>
                    <a:pt x="5731" y="6401"/>
                  </a:cubicBezTo>
                  <a:lnTo>
                    <a:pt x="5731" y="6401"/>
                  </a:lnTo>
                  <a:cubicBezTo>
                    <a:pt x="5732" y="6401"/>
                    <a:pt x="5733" y="6402"/>
                    <a:pt x="5734" y="6402"/>
                  </a:cubicBezTo>
                  <a:lnTo>
                    <a:pt x="5734" y="6402"/>
                  </a:lnTo>
                  <a:cubicBezTo>
                    <a:pt x="5733" y="6402"/>
                    <a:pt x="5732" y="6402"/>
                    <a:pt x="5731" y="6401"/>
                  </a:cubicBezTo>
                  <a:lnTo>
                    <a:pt x="5731" y="6401"/>
                  </a:lnTo>
                  <a:cubicBezTo>
                    <a:pt x="5731" y="6401"/>
                    <a:pt x="5731" y="6401"/>
                    <a:pt x="5731" y="6401"/>
                  </a:cubicBezTo>
                  <a:cubicBezTo>
                    <a:pt x="5729" y="6401"/>
                    <a:pt x="5728" y="6402"/>
                    <a:pt x="5728" y="6405"/>
                  </a:cubicBezTo>
                  <a:lnTo>
                    <a:pt x="5742" y="6405"/>
                  </a:lnTo>
                  <a:cubicBezTo>
                    <a:pt x="5739" y="6403"/>
                    <a:pt x="5736" y="6402"/>
                    <a:pt x="5734" y="6402"/>
                  </a:cubicBezTo>
                  <a:lnTo>
                    <a:pt x="5734" y="6402"/>
                  </a:lnTo>
                  <a:cubicBezTo>
                    <a:pt x="5748" y="6403"/>
                    <a:pt x="5759" y="6405"/>
                    <a:pt x="5763" y="6405"/>
                  </a:cubicBezTo>
                  <a:lnTo>
                    <a:pt x="5742" y="6405"/>
                  </a:lnTo>
                  <a:cubicBezTo>
                    <a:pt x="5752" y="6409"/>
                    <a:pt x="5763" y="6417"/>
                    <a:pt x="5763" y="6417"/>
                  </a:cubicBezTo>
                  <a:cubicBezTo>
                    <a:pt x="5748" y="6413"/>
                    <a:pt x="5740" y="6411"/>
                    <a:pt x="5734" y="6411"/>
                  </a:cubicBezTo>
                  <a:cubicBezTo>
                    <a:pt x="5724" y="6411"/>
                    <a:pt x="5724" y="6417"/>
                    <a:pt x="5692" y="6417"/>
                  </a:cubicBezTo>
                  <a:lnTo>
                    <a:pt x="5704" y="6417"/>
                  </a:lnTo>
                  <a:cubicBezTo>
                    <a:pt x="5728" y="6417"/>
                    <a:pt x="5751" y="6417"/>
                    <a:pt x="5763" y="6429"/>
                  </a:cubicBezTo>
                  <a:cubicBezTo>
                    <a:pt x="5748" y="6429"/>
                    <a:pt x="5721" y="6434"/>
                    <a:pt x="5702" y="6434"/>
                  </a:cubicBezTo>
                  <a:cubicBezTo>
                    <a:pt x="5692" y="6434"/>
                    <a:pt x="5684" y="6433"/>
                    <a:pt x="5680" y="6429"/>
                  </a:cubicBezTo>
                  <a:lnTo>
                    <a:pt x="5680" y="6429"/>
                  </a:lnTo>
                  <a:cubicBezTo>
                    <a:pt x="5686" y="6435"/>
                    <a:pt x="5698" y="6435"/>
                    <a:pt x="5710" y="6435"/>
                  </a:cubicBezTo>
                  <a:cubicBezTo>
                    <a:pt x="5722" y="6435"/>
                    <a:pt x="5734" y="6435"/>
                    <a:pt x="5740" y="6440"/>
                  </a:cubicBezTo>
                  <a:cubicBezTo>
                    <a:pt x="5684" y="6440"/>
                    <a:pt x="5740" y="6456"/>
                    <a:pt x="5733" y="6456"/>
                  </a:cubicBezTo>
                  <a:cubicBezTo>
                    <a:pt x="5731" y="6456"/>
                    <a:pt x="5722" y="6454"/>
                    <a:pt x="5698" y="6449"/>
                  </a:cubicBezTo>
                  <a:lnTo>
                    <a:pt x="5698" y="6449"/>
                  </a:lnTo>
                  <a:cubicBezTo>
                    <a:pt x="5695" y="6451"/>
                    <a:pt x="5686" y="6452"/>
                    <a:pt x="5665" y="6452"/>
                  </a:cubicBezTo>
                  <a:lnTo>
                    <a:pt x="5665" y="6452"/>
                  </a:lnTo>
                  <a:cubicBezTo>
                    <a:pt x="5660" y="6450"/>
                    <a:pt x="5656" y="6449"/>
                    <a:pt x="5653" y="6449"/>
                  </a:cubicBezTo>
                  <a:cubicBezTo>
                    <a:pt x="5650" y="6449"/>
                    <a:pt x="5647" y="6450"/>
                    <a:pt x="5644" y="6452"/>
                  </a:cubicBezTo>
                  <a:cubicBezTo>
                    <a:pt x="5652" y="6452"/>
                    <a:pt x="5659" y="6452"/>
                    <a:pt x="5665" y="6452"/>
                  </a:cubicBezTo>
                  <a:lnTo>
                    <a:pt x="5665" y="6452"/>
                  </a:lnTo>
                  <a:cubicBezTo>
                    <a:pt x="5675" y="6457"/>
                    <a:pt x="5685" y="6464"/>
                    <a:pt x="5692" y="6464"/>
                  </a:cubicBezTo>
                  <a:cubicBezTo>
                    <a:pt x="5668" y="6464"/>
                    <a:pt x="5668" y="6476"/>
                    <a:pt x="5692" y="6476"/>
                  </a:cubicBezTo>
                  <a:lnTo>
                    <a:pt x="5632" y="6476"/>
                  </a:lnTo>
                  <a:cubicBezTo>
                    <a:pt x="5668" y="6476"/>
                    <a:pt x="5692" y="6488"/>
                    <a:pt x="5728" y="6488"/>
                  </a:cubicBezTo>
                  <a:lnTo>
                    <a:pt x="5668" y="6488"/>
                  </a:lnTo>
                  <a:cubicBezTo>
                    <a:pt x="5775" y="6500"/>
                    <a:pt x="5609" y="6500"/>
                    <a:pt x="5597" y="6500"/>
                  </a:cubicBezTo>
                  <a:cubicBezTo>
                    <a:pt x="5644" y="6500"/>
                    <a:pt x="5656" y="6512"/>
                    <a:pt x="5704" y="6512"/>
                  </a:cubicBezTo>
                  <a:lnTo>
                    <a:pt x="5680" y="6512"/>
                  </a:lnTo>
                  <a:cubicBezTo>
                    <a:pt x="5665" y="6512"/>
                    <a:pt x="5691" y="6516"/>
                    <a:pt x="5713" y="6520"/>
                  </a:cubicBezTo>
                  <a:lnTo>
                    <a:pt x="5713" y="6520"/>
                  </a:lnTo>
                  <a:cubicBezTo>
                    <a:pt x="5717" y="6518"/>
                    <a:pt x="5721" y="6517"/>
                    <a:pt x="5723" y="6517"/>
                  </a:cubicBezTo>
                  <a:lnTo>
                    <a:pt x="5723" y="6517"/>
                  </a:lnTo>
                  <a:cubicBezTo>
                    <a:pt x="5724" y="6517"/>
                    <a:pt x="5724" y="6518"/>
                    <a:pt x="5720" y="6521"/>
                  </a:cubicBezTo>
                  <a:lnTo>
                    <a:pt x="5720" y="6521"/>
                  </a:lnTo>
                  <a:cubicBezTo>
                    <a:pt x="5718" y="6521"/>
                    <a:pt x="5716" y="6520"/>
                    <a:pt x="5713" y="6520"/>
                  </a:cubicBezTo>
                  <a:lnTo>
                    <a:pt x="5713" y="6520"/>
                  </a:lnTo>
                  <a:cubicBezTo>
                    <a:pt x="5704" y="6524"/>
                    <a:pt x="5693" y="6531"/>
                    <a:pt x="5703" y="6531"/>
                  </a:cubicBezTo>
                  <a:cubicBezTo>
                    <a:pt x="5707" y="6531"/>
                    <a:pt x="5714" y="6530"/>
                    <a:pt x="5725" y="6527"/>
                  </a:cubicBezTo>
                  <a:lnTo>
                    <a:pt x="5725" y="6527"/>
                  </a:lnTo>
                  <a:cubicBezTo>
                    <a:pt x="5723" y="6526"/>
                    <a:pt x="5720" y="6525"/>
                    <a:pt x="5716" y="6524"/>
                  </a:cubicBezTo>
                  <a:cubicBezTo>
                    <a:pt x="5717" y="6523"/>
                    <a:pt x="5719" y="6522"/>
                    <a:pt x="5720" y="6521"/>
                  </a:cubicBezTo>
                  <a:lnTo>
                    <a:pt x="5720" y="6521"/>
                  </a:lnTo>
                  <a:cubicBezTo>
                    <a:pt x="5731" y="6523"/>
                    <a:pt x="5740" y="6524"/>
                    <a:pt x="5740" y="6524"/>
                  </a:cubicBezTo>
                  <a:cubicBezTo>
                    <a:pt x="5734" y="6525"/>
                    <a:pt x="5730" y="6526"/>
                    <a:pt x="5725" y="6527"/>
                  </a:cubicBezTo>
                  <a:lnTo>
                    <a:pt x="5725" y="6527"/>
                  </a:lnTo>
                  <a:cubicBezTo>
                    <a:pt x="5732" y="6530"/>
                    <a:pt x="5726" y="6532"/>
                    <a:pt x="5714" y="6532"/>
                  </a:cubicBezTo>
                  <a:lnTo>
                    <a:pt x="5714" y="6532"/>
                  </a:lnTo>
                  <a:cubicBezTo>
                    <a:pt x="5657" y="6528"/>
                    <a:pt x="5631" y="6527"/>
                    <a:pt x="5624" y="6527"/>
                  </a:cubicBezTo>
                  <a:cubicBezTo>
                    <a:pt x="5609" y="6527"/>
                    <a:pt x="5670" y="6532"/>
                    <a:pt x="5706" y="6532"/>
                  </a:cubicBezTo>
                  <a:cubicBezTo>
                    <a:pt x="5709" y="6532"/>
                    <a:pt x="5712" y="6532"/>
                    <a:pt x="5714" y="6532"/>
                  </a:cubicBezTo>
                  <a:lnTo>
                    <a:pt x="5714" y="6532"/>
                  </a:lnTo>
                  <a:cubicBezTo>
                    <a:pt x="5729" y="6533"/>
                    <a:pt x="5745" y="6534"/>
                    <a:pt x="5763" y="6536"/>
                  </a:cubicBezTo>
                  <a:cubicBezTo>
                    <a:pt x="5740" y="6536"/>
                    <a:pt x="5740" y="6536"/>
                    <a:pt x="5775" y="6548"/>
                  </a:cubicBezTo>
                  <a:cubicBezTo>
                    <a:pt x="5680" y="6548"/>
                    <a:pt x="5704" y="6548"/>
                    <a:pt x="5597" y="6560"/>
                  </a:cubicBezTo>
                  <a:cubicBezTo>
                    <a:pt x="5628" y="6560"/>
                    <a:pt x="5655" y="6554"/>
                    <a:pt x="5683" y="6554"/>
                  </a:cubicBezTo>
                  <a:cubicBezTo>
                    <a:pt x="5697" y="6554"/>
                    <a:pt x="5712" y="6556"/>
                    <a:pt x="5728" y="6560"/>
                  </a:cubicBezTo>
                  <a:lnTo>
                    <a:pt x="5656" y="6560"/>
                  </a:lnTo>
                  <a:cubicBezTo>
                    <a:pt x="5716" y="6571"/>
                    <a:pt x="5722" y="6574"/>
                    <a:pt x="5708" y="6574"/>
                  </a:cubicBezTo>
                  <a:cubicBezTo>
                    <a:pt x="5707" y="6574"/>
                    <a:pt x="5706" y="6574"/>
                    <a:pt x="5704" y="6574"/>
                  </a:cubicBezTo>
                  <a:lnTo>
                    <a:pt x="5704" y="6574"/>
                  </a:lnTo>
                  <a:cubicBezTo>
                    <a:pt x="5704" y="6586"/>
                    <a:pt x="5709" y="6591"/>
                    <a:pt x="5716" y="6591"/>
                  </a:cubicBezTo>
                  <a:cubicBezTo>
                    <a:pt x="5717" y="6591"/>
                    <a:pt x="5719" y="6591"/>
                    <a:pt x="5720" y="6591"/>
                  </a:cubicBezTo>
                  <a:lnTo>
                    <a:pt x="5720" y="6591"/>
                  </a:lnTo>
                  <a:cubicBezTo>
                    <a:pt x="5701" y="6599"/>
                    <a:pt x="5709" y="6603"/>
                    <a:pt x="5728" y="6603"/>
                  </a:cubicBezTo>
                  <a:cubicBezTo>
                    <a:pt x="5741" y="6603"/>
                    <a:pt x="5761" y="6601"/>
                    <a:pt x="5779" y="6597"/>
                  </a:cubicBezTo>
                  <a:lnTo>
                    <a:pt x="5779" y="6597"/>
                  </a:lnTo>
                  <a:cubicBezTo>
                    <a:pt x="5757" y="6602"/>
                    <a:pt x="5750" y="6606"/>
                    <a:pt x="5749" y="6608"/>
                  </a:cubicBezTo>
                  <a:lnTo>
                    <a:pt x="5749" y="6608"/>
                  </a:lnTo>
                  <a:cubicBezTo>
                    <a:pt x="5741" y="6607"/>
                    <a:pt x="5730" y="6607"/>
                    <a:pt x="5716" y="6607"/>
                  </a:cubicBezTo>
                  <a:cubicBezTo>
                    <a:pt x="5740" y="6619"/>
                    <a:pt x="5763" y="6619"/>
                    <a:pt x="5799" y="6619"/>
                  </a:cubicBezTo>
                  <a:lnTo>
                    <a:pt x="5763" y="6619"/>
                  </a:lnTo>
                  <a:cubicBezTo>
                    <a:pt x="5823" y="6619"/>
                    <a:pt x="5882" y="6631"/>
                    <a:pt x="5942" y="6631"/>
                  </a:cubicBezTo>
                  <a:cubicBezTo>
                    <a:pt x="5910" y="6635"/>
                    <a:pt x="5893" y="6636"/>
                    <a:pt x="5880" y="6636"/>
                  </a:cubicBezTo>
                  <a:cubicBezTo>
                    <a:pt x="5855" y="6636"/>
                    <a:pt x="5847" y="6631"/>
                    <a:pt x="5775" y="6631"/>
                  </a:cubicBezTo>
                  <a:lnTo>
                    <a:pt x="5740" y="6631"/>
                  </a:lnTo>
                  <a:cubicBezTo>
                    <a:pt x="5737" y="6634"/>
                    <a:pt x="5737" y="6635"/>
                    <a:pt x="5737" y="6635"/>
                  </a:cubicBezTo>
                  <a:cubicBezTo>
                    <a:pt x="5739" y="6635"/>
                    <a:pt x="5744" y="6632"/>
                    <a:pt x="5744" y="6632"/>
                  </a:cubicBezTo>
                  <a:lnTo>
                    <a:pt x="5744" y="6632"/>
                  </a:lnTo>
                  <a:cubicBezTo>
                    <a:pt x="5744" y="6632"/>
                    <a:pt x="5741" y="6634"/>
                    <a:pt x="5728" y="6643"/>
                  </a:cubicBezTo>
                  <a:cubicBezTo>
                    <a:pt x="5775" y="6643"/>
                    <a:pt x="5823" y="6655"/>
                    <a:pt x="5882" y="6655"/>
                  </a:cubicBezTo>
                  <a:cubicBezTo>
                    <a:pt x="5704" y="6655"/>
                    <a:pt x="5835" y="6655"/>
                    <a:pt x="5716" y="6643"/>
                  </a:cubicBezTo>
                  <a:lnTo>
                    <a:pt x="5716" y="6643"/>
                  </a:lnTo>
                  <a:cubicBezTo>
                    <a:pt x="5740" y="6655"/>
                    <a:pt x="5751" y="6655"/>
                    <a:pt x="5763" y="6655"/>
                  </a:cubicBezTo>
                  <a:lnTo>
                    <a:pt x="5716" y="6655"/>
                  </a:lnTo>
                  <a:cubicBezTo>
                    <a:pt x="5751" y="6655"/>
                    <a:pt x="5775" y="6655"/>
                    <a:pt x="5799" y="6667"/>
                  </a:cubicBezTo>
                  <a:lnTo>
                    <a:pt x="5784" y="6667"/>
                  </a:lnTo>
                  <a:cubicBezTo>
                    <a:pt x="5785" y="6669"/>
                    <a:pt x="5786" y="6671"/>
                    <a:pt x="5787" y="6674"/>
                  </a:cubicBezTo>
                  <a:lnTo>
                    <a:pt x="5787" y="6674"/>
                  </a:lnTo>
                  <a:cubicBezTo>
                    <a:pt x="5787" y="6673"/>
                    <a:pt x="5787" y="6673"/>
                    <a:pt x="5786" y="6673"/>
                  </a:cubicBezTo>
                  <a:cubicBezTo>
                    <a:pt x="5785" y="6673"/>
                    <a:pt x="5779" y="6679"/>
                    <a:pt x="5763" y="6679"/>
                  </a:cubicBezTo>
                  <a:cubicBezTo>
                    <a:pt x="5740" y="6702"/>
                    <a:pt x="5894" y="6702"/>
                    <a:pt x="5823" y="6702"/>
                  </a:cubicBezTo>
                  <a:lnTo>
                    <a:pt x="5740" y="6702"/>
                  </a:lnTo>
                  <a:cubicBezTo>
                    <a:pt x="5811" y="6702"/>
                    <a:pt x="5882" y="6702"/>
                    <a:pt x="5954" y="6714"/>
                  </a:cubicBezTo>
                  <a:cubicBezTo>
                    <a:pt x="5882" y="6714"/>
                    <a:pt x="5799" y="6714"/>
                    <a:pt x="5740" y="6702"/>
                  </a:cubicBezTo>
                  <a:lnTo>
                    <a:pt x="5740" y="6702"/>
                  </a:lnTo>
                  <a:cubicBezTo>
                    <a:pt x="5728" y="6714"/>
                    <a:pt x="5823" y="6714"/>
                    <a:pt x="5823" y="6714"/>
                  </a:cubicBezTo>
                  <a:cubicBezTo>
                    <a:pt x="5787" y="6714"/>
                    <a:pt x="5763" y="6714"/>
                    <a:pt x="5740" y="6726"/>
                  </a:cubicBezTo>
                  <a:cubicBezTo>
                    <a:pt x="5748" y="6722"/>
                    <a:pt x="5757" y="6721"/>
                    <a:pt x="5767" y="6721"/>
                  </a:cubicBezTo>
                  <a:cubicBezTo>
                    <a:pt x="5787" y="6721"/>
                    <a:pt x="5811" y="6726"/>
                    <a:pt x="5835" y="6726"/>
                  </a:cubicBezTo>
                  <a:lnTo>
                    <a:pt x="5728" y="6726"/>
                  </a:lnTo>
                  <a:cubicBezTo>
                    <a:pt x="5728" y="6726"/>
                    <a:pt x="5740" y="6738"/>
                    <a:pt x="5728" y="6738"/>
                  </a:cubicBezTo>
                  <a:cubicBezTo>
                    <a:pt x="5741" y="6738"/>
                    <a:pt x="5780" y="6746"/>
                    <a:pt x="5814" y="6750"/>
                  </a:cubicBezTo>
                  <a:lnTo>
                    <a:pt x="5751" y="6750"/>
                  </a:lnTo>
                  <a:cubicBezTo>
                    <a:pt x="5772" y="6750"/>
                    <a:pt x="5794" y="6750"/>
                    <a:pt x="5816" y="6750"/>
                  </a:cubicBezTo>
                  <a:lnTo>
                    <a:pt x="5816" y="6750"/>
                  </a:lnTo>
                  <a:cubicBezTo>
                    <a:pt x="5830" y="6752"/>
                    <a:pt x="5844" y="6753"/>
                    <a:pt x="5853" y="6753"/>
                  </a:cubicBezTo>
                  <a:cubicBezTo>
                    <a:pt x="5860" y="6753"/>
                    <a:pt x="5865" y="6753"/>
                    <a:pt x="5868" y="6751"/>
                  </a:cubicBezTo>
                  <a:lnTo>
                    <a:pt x="5868" y="6751"/>
                  </a:lnTo>
                  <a:cubicBezTo>
                    <a:pt x="5911" y="6753"/>
                    <a:pt x="5953" y="6756"/>
                    <a:pt x="5990" y="6762"/>
                  </a:cubicBezTo>
                  <a:cubicBezTo>
                    <a:pt x="5954" y="6762"/>
                    <a:pt x="5954" y="6762"/>
                    <a:pt x="5990" y="6774"/>
                  </a:cubicBezTo>
                  <a:cubicBezTo>
                    <a:pt x="5914" y="6765"/>
                    <a:pt x="5832" y="6757"/>
                    <a:pt x="5753" y="6757"/>
                  </a:cubicBezTo>
                  <a:cubicBezTo>
                    <a:pt x="5720" y="6757"/>
                    <a:pt x="5688" y="6758"/>
                    <a:pt x="5656" y="6762"/>
                  </a:cubicBezTo>
                  <a:cubicBezTo>
                    <a:pt x="5692" y="6762"/>
                    <a:pt x="5728" y="6774"/>
                    <a:pt x="5751" y="6774"/>
                  </a:cubicBezTo>
                  <a:cubicBezTo>
                    <a:pt x="5740" y="6774"/>
                    <a:pt x="5716" y="6762"/>
                    <a:pt x="5704" y="6762"/>
                  </a:cubicBezTo>
                  <a:cubicBezTo>
                    <a:pt x="5751" y="6762"/>
                    <a:pt x="5787" y="6762"/>
                    <a:pt x="5835" y="6774"/>
                  </a:cubicBezTo>
                  <a:lnTo>
                    <a:pt x="5728" y="6774"/>
                  </a:lnTo>
                  <a:cubicBezTo>
                    <a:pt x="5728" y="6786"/>
                    <a:pt x="5740" y="6786"/>
                    <a:pt x="5751" y="6786"/>
                  </a:cubicBezTo>
                  <a:cubicBezTo>
                    <a:pt x="5741" y="6786"/>
                    <a:pt x="5723" y="6794"/>
                    <a:pt x="5710" y="6797"/>
                  </a:cubicBezTo>
                  <a:cubicBezTo>
                    <a:pt x="5803" y="6786"/>
                    <a:pt x="5896" y="6786"/>
                    <a:pt x="5990" y="6786"/>
                  </a:cubicBezTo>
                  <a:cubicBezTo>
                    <a:pt x="5906" y="6798"/>
                    <a:pt x="5835" y="6798"/>
                    <a:pt x="5751" y="6798"/>
                  </a:cubicBezTo>
                  <a:cubicBezTo>
                    <a:pt x="5847" y="6810"/>
                    <a:pt x="5763" y="6810"/>
                    <a:pt x="5751" y="6810"/>
                  </a:cubicBezTo>
                  <a:cubicBezTo>
                    <a:pt x="5811" y="6810"/>
                    <a:pt x="5847" y="6810"/>
                    <a:pt x="5918" y="6821"/>
                  </a:cubicBezTo>
                  <a:cubicBezTo>
                    <a:pt x="5871" y="6821"/>
                    <a:pt x="5847" y="6845"/>
                    <a:pt x="5799" y="6845"/>
                  </a:cubicBezTo>
                  <a:lnTo>
                    <a:pt x="5775" y="6845"/>
                  </a:lnTo>
                  <a:cubicBezTo>
                    <a:pt x="5751" y="6845"/>
                    <a:pt x="5823" y="6851"/>
                    <a:pt x="5845" y="6851"/>
                  </a:cubicBezTo>
                  <a:cubicBezTo>
                    <a:pt x="5856" y="6851"/>
                    <a:pt x="5855" y="6849"/>
                    <a:pt x="5823" y="6845"/>
                  </a:cubicBezTo>
                  <a:cubicBezTo>
                    <a:pt x="5871" y="6845"/>
                    <a:pt x="5930" y="6845"/>
                    <a:pt x="5978" y="6857"/>
                  </a:cubicBezTo>
                  <a:lnTo>
                    <a:pt x="5942" y="6857"/>
                  </a:lnTo>
                  <a:cubicBezTo>
                    <a:pt x="5942" y="6857"/>
                    <a:pt x="6037" y="6869"/>
                    <a:pt x="6013" y="6869"/>
                  </a:cubicBezTo>
                  <a:cubicBezTo>
                    <a:pt x="5956" y="6874"/>
                    <a:pt x="5912" y="6878"/>
                    <a:pt x="5881" y="6881"/>
                  </a:cubicBezTo>
                  <a:lnTo>
                    <a:pt x="5881" y="6881"/>
                  </a:lnTo>
                  <a:cubicBezTo>
                    <a:pt x="5903" y="6880"/>
                    <a:pt x="6139" y="6877"/>
                    <a:pt x="6097" y="6869"/>
                  </a:cubicBezTo>
                  <a:lnTo>
                    <a:pt x="6085" y="6869"/>
                  </a:lnTo>
                  <a:cubicBezTo>
                    <a:pt x="6085" y="6869"/>
                    <a:pt x="6049" y="6857"/>
                    <a:pt x="6049" y="6845"/>
                  </a:cubicBezTo>
                  <a:cubicBezTo>
                    <a:pt x="6049" y="6821"/>
                    <a:pt x="6121" y="6821"/>
                    <a:pt x="6132" y="6810"/>
                  </a:cubicBezTo>
                  <a:cubicBezTo>
                    <a:pt x="6132" y="6810"/>
                    <a:pt x="6049" y="6786"/>
                    <a:pt x="6025" y="6786"/>
                  </a:cubicBezTo>
                  <a:cubicBezTo>
                    <a:pt x="6025" y="6786"/>
                    <a:pt x="6061" y="6762"/>
                    <a:pt x="6073" y="6762"/>
                  </a:cubicBezTo>
                  <a:cubicBezTo>
                    <a:pt x="6037" y="6750"/>
                    <a:pt x="6037" y="6750"/>
                    <a:pt x="6073" y="6750"/>
                  </a:cubicBezTo>
                  <a:cubicBezTo>
                    <a:pt x="6061" y="6750"/>
                    <a:pt x="6049" y="6750"/>
                    <a:pt x="6037" y="6738"/>
                  </a:cubicBezTo>
                  <a:lnTo>
                    <a:pt x="6013" y="6738"/>
                  </a:lnTo>
                  <a:cubicBezTo>
                    <a:pt x="6085" y="6738"/>
                    <a:pt x="5966" y="6738"/>
                    <a:pt x="6049" y="6726"/>
                  </a:cubicBezTo>
                  <a:lnTo>
                    <a:pt x="5966" y="6726"/>
                  </a:lnTo>
                  <a:cubicBezTo>
                    <a:pt x="5978" y="6726"/>
                    <a:pt x="5978" y="6726"/>
                    <a:pt x="5978" y="6714"/>
                  </a:cubicBezTo>
                  <a:lnTo>
                    <a:pt x="5954" y="6714"/>
                  </a:lnTo>
                  <a:cubicBezTo>
                    <a:pt x="6037" y="6702"/>
                    <a:pt x="6052" y="6699"/>
                    <a:pt x="6040" y="6699"/>
                  </a:cubicBezTo>
                  <a:cubicBezTo>
                    <a:pt x="6032" y="6699"/>
                    <a:pt x="6010" y="6701"/>
                    <a:pt x="5990" y="6702"/>
                  </a:cubicBezTo>
                  <a:lnTo>
                    <a:pt x="5990" y="6702"/>
                  </a:lnTo>
                  <a:cubicBezTo>
                    <a:pt x="5990" y="6678"/>
                    <a:pt x="5990" y="6667"/>
                    <a:pt x="6037" y="6655"/>
                  </a:cubicBezTo>
                  <a:lnTo>
                    <a:pt x="6037" y="6655"/>
                  </a:lnTo>
                  <a:cubicBezTo>
                    <a:pt x="6034" y="6655"/>
                    <a:pt x="6032" y="6655"/>
                    <a:pt x="6030" y="6656"/>
                  </a:cubicBezTo>
                  <a:lnTo>
                    <a:pt x="6030" y="6656"/>
                  </a:lnTo>
                  <a:cubicBezTo>
                    <a:pt x="6029" y="6655"/>
                    <a:pt x="6024" y="6655"/>
                    <a:pt x="6013" y="6655"/>
                  </a:cubicBezTo>
                  <a:cubicBezTo>
                    <a:pt x="6168" y="6643"/>
                    <a:pt x="5942" y="6643"/>
                    <a:pt x="6085" y="6643"/>
                  </a:cubicBezTo>
                  <a:cubicBezTo>
                    <a:pt x="6080" y="6640"/>
                    <a:pt x="6077" y="6639"/>
                    <a:pt x="6075" y="6637"/>
                  </a:cubicBezTo>
                  <a:lnTo>
                    <a:pt x="6075" y="6637"/>
                  </a:lnTo>
                  <a:cubicBezTo>
                    <a:pt x="6043" y="6631"/>
                    <a:pt x="6006" y="6631"/>
                    <a:pt x="5978" y="6631"/>
                  </a:cubicBezTo>
                  <a:lnTo>
                    <a:pt x="5954" y="6631"/>
                  </a:lnTo>
                  <a:cubicBezTo>
                    <a:pt x="5978" y="6631"/>
                    <a:pt x="6002" y="6631"/>
                    <a:pt x="6013" y="6619"/>
                  </a:cubicBezTo>
                  <a:cubicBezTo>
                    <a:pt x="6013" y="6619"/>
                    <a:pt x="5954" y="6595"/>
                    <a:pt x="5954" y="6595"/>
                  </a:cubicBezTo>
                  <a:cubicBezTo>
                    <a:pt x="5966" y="6595"/>
                    <a:pt x="5978" y="6583"/>
                    <a:pt x="5990" y="6583"/>
                  </a:cubicBezTo>
                  <a:lnTo>
                    <a:pt x="5930" y="6583"/>
                  </a:lnTo>
                  <a:cubicBezTo>
                    <a:pt x="5954" y="6577"/>
                    <a:pt x="5963" y="6577"/>
                    <a:pt x="5964" y="6577"/>
                  </a:cubicBezTo>
                  <a:cubicBezTo>
                    <a:pt x="5966" y="6577"/>
                    <a:pt x="5960" y="6577"/>
                    <a:pt x="5954" y="6571"/>
                  </a:cubicBezTo>
                  <a:cubicBezTo>
                    <a:pt x="5990" y="6571"/>
                    <a:pt x="6049" y="6560"/>
                    <a:pt x="6085" y="6560"/>
                  </a:cubicBezTo>
                  <a:lnTo>
                    <a:pt x="6097" y="6560"/>
                  </a:lnTo>
                  <a:cubicBezTo>
                    <a:pt x="6061" y="6560"/>
                    <a:pt x="6037" y="6548"/>
                    <a:pt x="6002" y="6536"/>
                  </a:cubicBezTo>
                  <a:lnTo>
                    <a:pt x="6028" y="6536"/>
                  </a:lnTo>
                  <a:cubicBezTo>
                    <a:pt x="6023" y="6530"/>
                    <a:pt x="6013" y="6519"/>
                    <a:pt x="5978" y="6512"/>
                  </a:cubicBezTo>
                  <a:cubicBezTo>
                    <a:pt x="6109" y="6512"/>
                    <a:pt x="5978" y="6512"/>
                    <a:pt x="5990" y="6500"/>
                  </a:cubicBezTo>
                  <a:lnTo>
                    <a:pt x="5990" y="6500"/>
                  </a:lnTo>
                  <a:cubicBezTo>
                    <a:pt x="5990" y="6502"/>
                    <a:pt x="5992" y="6503"/>
                    <a:pt x="5995" y="6503"/>
                  </a:cubicBezTo>
                  <a:cubicBezTo>
                    <a:pt x="6007" y="6503"/>
                    <a:pt x="6037" y="6488"/>
                    <a:pt x="6037" y="6488"/>
                  </a:cubicBezTo>
                  <a:cubicBezTo>
                    <a:pt x="6025" y="6476"/>
                    <a:pt x="6002" y="6476"/>
                    <a:pt x="5990" y="6476"/>
                  </a:cubicBezTo>
                  <a:cubicBezTo>
                    <a:pt x="6013" y="6476"/>
                    <a:pt x="6061" y="6476"/>
                    <a:pt x="5966" y="6464"/>
                  </a:cubicBezTo>
                  <a:cubicBezTo>
                    <a:pt x="6007" y="6454"/>
                    <a:pt x="6039" y="6426"/>
                    <a:pt x="6055" y="6426"/>
                  </a:cubicBezTo>
                  <a:cubicBezTo>
                    <a:pt x="6056" y="6426"/>
                    <a:pt x="6057" y="6426"/>
                    <a:pt x="6058" y="6427"/>
                  </a:cubicBezTo>
                  <a:lnTo>
                    <a:pt x="6058" y="6427"/>
                  </a:lnTo>
                  <a:cubicBezTo>
                    <a:pt x="6041" y="6417"/>
                    <a:pt x="6016" y="6412"/>
                    <a:pt x="5990" y="6410"/>
                  </a:cubicBezTo>
                  <a:lnTo>
                    <a:pt x="5990" y="6410"/>
                  </a:lnTo>
                  <a:cubicBezTo>
                    <a:pt x="6019" y="6400"/>
                    <a:pt x="6044" y="6383"/>
                    <a:pt x="6049" y="6357"/>
                  </a:cubicBezTo>
                  <a:lnTo>
                    <a:pt x="6037" y="6357"/>
                  </a:lnTo>
                  <a:cubicBezTo>
                    <a:pt x="6032" y="6352"/>
                    <a:pt x="6027" y="6349"/>
                    <a:pt x="6022" y="6348"/>
                  </a:cubicBezTo>
                  <a:lnTo>
                    <a:pt x="6022" y="6348"/>
                  </a:lnTo>
                  <a:cubicBezTo>
                    <a:pt x="6024" y="6348"/>
                    <a:pt x="6025" y="6348"/>
                    <a:pt x="6027" y="6348"/>
                  </a:cubicBezTo>
                  <a:cubicBezTo>
                    <a:pt x="6037" y="6348"/>
                    <a:pt x="6049" y="6351"/>
                    <a:pt x="6061" y="6357"/>
                  </a:cubicBezTo>
                  <a:cubicBezTo>
                    <a:pt x="6049" y="6345"/>
                    <a:pt x="6013" y="6345"/>
                    <a:pt x="6013" y="6345"/>
                  </a:cubicBezTo>
                  <a:cubicBezTo>
                    <a:pt x="6013" y="6345"/>
                    <a:pt x="6018" y="6345"/>
                    <a:pt x="6025" y="6345"/>
                  </a:cubicBezTo>
                  <a:lnTo>
                    <a:pt x="6025" y="6345"/>
                  </a:lnTo>
                  <a:cubicBezTo>
                    <a:pt x="6025" y="6345"/>
                    <a:pt x="6025" y="6345"/>
                    <a:pt x="6025" y="6345"/>
                  </a:cubicBezTo>
                  <a:lnTo>
                    <a:pt x="6025" y="6345"/>
                  </a:lnTo>
                  <a:lnTo>
                    <a:pt x="6025" y="6345"/>
                  </a:lnTo>
                  <a:cubicBezTo>
                    <a:pt x="6025" y="6345"/>
                    <a:pt x="6025" y="6345"/>
                    <a:pt x="6025" y="6345"/>
                  </a:cubicBezTo>
                  <a:lnTo>
                    <a:pt x="6025" y="6345"/>
                  </a:lnTo>
                  <a:cubicBezTo>
                    <a:pt x="6014" y="6333"/>
                    <a:pt x="6025" y="6333"/>
                    <a:pt x="6025" y="6333"/>
                  </a:cubicBezTo>
                  <a:lnTo>
                    <a:pt x="5966" y="6333"/>
                  </a:lnTo>
                  <a:cubicBezTo>
                    <a:pt x="6037" y="6333"/>
                    <a:pt x="5978" y="6309"/>
                    <a:pt x="6013" y="6309"/>
                  </a:cubicBezTo>
                  <a:cubicBezTo>
                    <a:pt x="6001" y="6309"/>
                    <a:pt x="5986" y="6300"/>
                    <a:pt x="5971" y="6295"/>
                  </a:cubicBezTo>
                  <a:lnTo>
                    <a:pt x="5971" y="6295"/>
                  </a:lnTo>
                  <a:cubicBezTo>
                    <a:pt x="5996" y="6291"/>
                    <a:pt x="6017" y="6286"/>
                    <a:pt x="6049" y="6286"/>
                  </a:cubicBezTo>
                  <a:cubicBezTo>
                    <a:pt x="6025" y="6274"/>
                    <a:pt x="5990" y="6274"/>
                    <a:pt x="5966" y="6274"/>
                  </a:cubicBezTo>
                  <a:cubicBezTo>
                    <a:pt x="6002" y="6262"/>
                    <a:pt x="6097" y="6250"/>
                    <a:pt x="5990" y="6238"/>
                  </a:cubicBezTo>
                  <a:lnTo>
                    <a:pt x="6049" y="6238"/>
                  </a:lnTo>
                  <a:cubicBezTo>
                    <a:pt x="6038" y="6235"/>
                    <a:pt x="6032" y="6234"/>
                    <a:pt x="6028" y="6234"/>
                  </a:cubicBezTo>
                  <a:cubicBezTo>
                    <a:pt x="6020" y="6234"/>
                    <a:pt x="6020" y="6237"/>
                    <a:pt x="6017" y="6237"/>
                  </a:cubicBezTo>
                  <a:cubicBezTo>
                    <a:pt x="6013" y="6237"/>
                    <a:pt x="6007" y="6235"/>
                    <a:pt x="5990" y="6226"/>
                  </a:cubicBezTo>
                  <a:cubicBezTo>
                    <a:pt x="6049" y="6214"/>
                    <a:pt x="6121" y="6214"/>
                    <a:pt x="6180" y="6214"/>
                  </a:cubicBezTo>
                  <a:cubicBezTo>
                    <a:pt x="6148" y="6214"/>
                    <a:pt x="6115" y="6214"/>
                    <a:pt x="6083" y="6212"/>
                  </a:cubicBezTo>
                  <a:lnTo>
                    <a:pt x="6083" y="6212"/>
                  </a:lnTo>
                  <a:cubicBezTo>
                    <a:pt x="6177" y="6210"/>
                    <a:pt x="6328" y="6192"/>
                    <a:pt x="6423" y="6192"/>
                  </a:cubicBezTo>
                  <a:cubicBezTo>
                    <a:pt x="6460" y="6192"/>
                    <a:pt x="6489" y="6195"/>
                    <a:pt x="6502" y="6202"/>
                  </a:cubicBezTo>
                  <a:cubicBezTo>
                    <a:pt x="6490" y="6190"/>
                    <a:pt x="6406" y="6167"/>
                    <a:pt x="6406" y="6167"/>
                  </a:cubicBezTo>
                  <a:cubicBezTo>
                    <a:pt x="6441" y="6136"/>
                    <a:pt x="6502" y="6126"/>
                    <a:pt x="6569" y="6126"/>
                  </a:cubicBezTo>
                  <a:cubicBezTo>
                    <a:pt x="6683" y="6126"/>
                    <a:pt x="6814" y="6155"/>
                    <a:pt x="6859" y="6155"/>
                  </a:cubicBezTo>
                  <a:cubicBezTo>
                    <a:pt x="6835" y="6155"/>
                    <a:pt x="6835" y="6155"/>
                    <a:pt x="6847" y="6167"/>
                  </a:cubicBezTo>
                  <a:cubicBezTo>
                    <a:pt x="6787" y="6173"/>
                    <a:pt x="6805" y="6173"/>
                    <a:pt x="6823" y="6173"/>
                  </a:cubicBezTo>
                  <a:cubicBezTo>
                    <a:pt x="6841" y="6173"/>
                    <a:pt x="6859" y="6173"/>
                    <a:pt x="6799" y="6179"/>
                  </a:cubicBezTo>
                  <a:cubicBezTo>
                    <a:pt x="6847" y="6179"/>
                    <a:pt x="6775" y="6202"/>
                    <a:pt x="6764" y="6214"/>
                  </a:cubicBezTo>
                  <a:cubicBezTo>
                    <a:pt x="6771" y="6214"/>
                    <a:pt x="6801" y="6209"/>
                    <a:pt x="6801" y="6209"/>
                  </a:cubicBezTo>
                  <a:lnTo>
                    <a:pt x="6801" y="6209"/>
                  </a:lnTo>
                  <a:cubicBezTo>
                    <a:pt x="6802" y="6209"/>
                    <a:pt x="6795" y="6210"/>
                    <a:pt x="6775" y="6214"/>
                  </a:cubicBezTo>
                  <a:lnTo>
                    <a:pt x="6847" y="6214"/>
                  </a:lnTo>
                  <a:cubicBezTo>
                    <a:pt x="6799" y="6214"/>
                    <a:pt x="6811" y="6226"/>
                    <a:pt x="6764" y="6226"/>
                  </a:cubicBezTo>
                  <a:lnTo>
                    <a:pt x="6786" y="6226"/>
                  </a:lnTo>
                  <a:cubicBezTo>
                    <a:pt x="6764" y="6231"/>
                    <a:pt x="6740" y="6238"/>
                    <a:pt x="6740" y="6238"/>
                  </a:cubicBezTo>
                  <a:cubicBezTo>
                    <a:pt x="6764" y="6250"/>
                    <a:pt x="6799" y="6286"/>
                    <a:pt x="6823" y="6286"/>
                  </a:cubicBezTo>
                  <a:cubicBezTo>
                    <a:pt x="6797" y="6291"/>
                    <a:pt x="6819" y="6298"/>
                    <a:pt x="6837" y="6303"/>
                  </a:cubicBezTo>
                  <a:lnTo>
                    <a:pt x="6837" y="6303"/>
                  </a:lnTo>
                  <a:cubicBezTo>
                    <a:pt x="6826" y="6302"/>
                    <a:pt x="6818" y="6301"/>
                    <a:pt x="6812" y="6301"/>
                  </a:cubicBezTo>
                  <a:cubicBezTo>
                    <a:pt x="6810" y="6301"/>
                    <a:pt x="6809" y="6302"/>
                    <a:pt x="6807" y="6302"/>
                  </a:cubicBezTo>
                  <a:lnTo>
                    <a:pt x="6807" y="6302"/>
                  </a:lnTo>
                  <a:cubicBezTo>
                    <a:pt x="6809" y="6302"/>
                    <a:pt x="6810" y="6302"/>
                    <a:pt x="6811" y="6302"/>
                  </a:cubicBezTo>
                  <a:lnTo>
                    <a:pt x="6811" y="6302"/>
                  </a:lnTo>
                  <a:cubicBezTo>
                    <a:pt x="6810" y="6302"/>
                    <a:pt x="6808" y="6302"/>
                    <a:pt x="6806" y="6302"/>
                  </a:cubicBezTo>
                  <a:lnTo>
                    <a:pt x="6806" y="6302"/>
                  </a:lnTo>
                  <a:cubicBezTo>
                    <a:pt x="6780" y="6304"/>
                    <a:pt x="6826" y="6325"/>
                    <a:pt x="6775" y="6333"/>
                  </a:cubicBezTo>
                  <a:lnTo>
                    <a:pt x="6883" y="6333"/>
                  </a:lnTo>
                  <a:cubicBezTo>
                    <a:pt x="6883" y="6333"/>
                    <a:pt x="6787" y="6333"/>
                    <a:pt x="6787" y="6345"/>
                  </a:cubicBezTo>
                  <a:lnTo>
                    <a:pt x="6775" y="6345"/>
                  </a:lnTo>
                  <a:cubicBezTo>
                    <a:pt x="6809" y="6345"/>
                    <a:pt x="6820" y="6353"/>
                    <a:pt x="6831" y="6357"/>
                  </a:cubicBezTo>
                  <a:lnTo>
                    <a:pt x="6752" y="6357"/>
                  </a:lnTo>
                  <a:cubicBezTo>
                    <a:pt x="6859" y="6357"/>
                    <a:pt x="6716" y="6357"/>
                    <a:pt x="6799" y="6369"/>
                  </a:cubicBezTo>
                  <a:cubicBezTo>
                    <a:pt x="6799" y="6377"/>
                    <a:pt x="6764" y="6386"/>
                    <a:pt x="6739" y="6390"/>
                  </a:cubicBezTo>
                  <a:lnTo>
                    <a:pt x="6739" y="6390"/>
                  </a:lnTo>
                  <a:cubicBezTo>
                    <a:pt x="6733" y="6391"/>
                    <a:pt x="6725" y="6392"/>
                    <a:pt x="6716" y="6393"/>
                  </a:cubicBezTo>
                  <a:cubicBezTo>
                    <a:pt x="6716" y="6393"/>
                    <a:pt x="6753" y="6398"/>
                    <a:pt x="6781" y="6402"/>
                  </a:cubicBezTo>
                  <a:lnTo>
                    <a:pt x="6781" y="6402"/>
                  </a:lnTo>
                  <a:cubicBezTo>
                    <a:pt x="6782" y="6401"/>
                    <a:pt x="6783" y="6401"/>
                    <a:pt x="6784" y="6401"/>
                  </a:cubicBezTo>
                  <a:cubicBezTo>
                    <a:pt x="6786" y="6401"/>
                    <a:pt x="6789" y="6402"/>
                    <a:pt x="6792" y="6403"/>
                  </a:cubicBezTo>
                  <a:lnTo>
                    <a:pt x="6792" y="6403"/>
                  </a:lnTo>
                  <a:cubicBezTo>
                    <a:pt x="6788" y="6403"/>
                    <a:pt x="6785" y="6402"/>
                    <a:pt x="6781" y="6402"/>
                  </a:cubicBezTo>
                  <a:lnTo>
                    <a:pt x="6781" y="6402"/>
                  </a:lnTo>
                  <a:cubicBezTo>
                    <a:pt x="6779" y="6402"/>
                    <a:pt x="6777" y="6403"/>
                    <a:pt x="6775" y="6405"/>
                  </a:cubicBezTo>
                  <a:lnTo>
                    <a:pt x="6796" y="6405"/>
                  </a:lnTo>
                  <a:cubicBezTo>
                    <a:pt x="6795" y="6404"/>
                    <a:pt x="6793" y="6403"/>
                    <a:pt x="6792" y="6403"/>
                  </a:cubicBezTo>
                  <a:lnTo>
                    <a:pt x="6792" y="6403"/>
                  </a:lnTo>
                  <a:cubicBezTo>
                    <a:pt x="6801" y="6404"/>
                    <a:pt x="6808" y="6405"/>
                    <a:pt x="6811" y="6405"/>
                  </a:cubicBezTo>
                  <a:lnTo>
                    <a:pt x="6796" y="6405"/>
                  </a:lnTo>
                  <a:cubicBezTo>
                    <a:pt x="6804" y="6408"/>
                    <a:pt x="6812" y="6413"/>
                    <a:pt x="6818" y="6416"/>
                  </a:cubicBezTo>
                  <a:lnTo>
                    <a:pt x="6818" y="6416"/>
                  </a:lnTo>
                  <a:cubicBezTo>
                    <a:pt x="6793" y="6410"/>
                    <a:pt x="6787" y="6408"/>
                    <a:pt x="6781" y="6408"/>
                  </a:cubicBezTo>
                  <a:cubicBezTo>
                    <a:pt x="6775" y="6408"/>
                    <a:pt x="6769" y="6411"/>
                    <a:pt x="6740" y="6417"/>
                  </a:cubicBezTo>
                  <a:lnTo>
                    <a:pt x="6752" y="6417"/>
                  </a:lnTo>
                  <a:cubicBezTo>
                    <a:pt x="6775" y="6417"/>
                    <a:pt x="6799" y="6417"/>
                    <a:pt x="6823" y="6429"/>
                  </a:cubicBezTo>
                  <a:cubicBezTo>
                    <a:pt x="6807" y="6429"/>
                    <a:pt x="6775" y="6434"/>
                    <a:pt x="6752" y="6434"/>
                  </a:cubicBezTo>
                  <a:cubicBezTo>
                    <a:pt x="6741" y="6434"/>
                    <a:pt x="6732" y="6433"/>
                    <a:pt x="6728" y="6429"/>
                  </a:cubicBezTo>
                  <a:lnTo>
                    <a:pt x="6728" y="6429"/>
                  </a:lnTo>
                  <a:cubicBezTo>
                    <a:pt x="6734" y="6435"/>
                    <a:pt x="6746" y="6435"/>
                    <a:pt x="6758" y="6435"/>
                  </a:cubicBezTo>
                  <a:cubicBezTo>
                    <a:pt x="6769" y="6435"/>
                    <a:pt x="6781" y="6435"/>
                    <a:pt x="6787" y="6440"/>
                  </a:cubicBezTo>
                  <a:cubicBezTo>
                    <a:pt x="6732" y="6440"/>
                    <a:pt x="6787" y="6456"/>
                    <a:pt x="6781" y="6456"/>
                  </a:cubicBezTo>
                  <a:cubicBezTo>
                    <a:pt x="6779" y="6456"/>
                    <a:pt x="6769" y="6454"/>
                    <a:pt x="6745" y="6449"/>
                  </a:cubicBezTo>
                  <a:lnTo>
                    <a:pt x="6745" y="6449"/>
                  </a:lnTo>
                  <a:cubicBezTo>
                    <a:pt x="6743" y="6451"/>
                    <a:pt x="6733" y="6452"/>
                    <a:pt x="6712" y="6452"/>
                  </a:cubicBezTo>
                  <a:lnTo>
                    <a:pt x="6712" y="6452"/>
                  </a:lnTo>
                  <a:cubicBezTo>
                    <a:pt x="6708" y="6450"/>
                    <a:pt x="6704" y="6449"/>
                    <a:pt x="6700" y="6449"/>
                  </a:cubicBezTo>
                  <a:cubicBezTo>
                    <a:pt x="6697" y="6449"/>
                    <a:pt x="6694" y="6450"/>
                    <a:pt x="6692" y="6452"/>
                  </a:cubicBezTo>
                  <a:cubicBezTo>
                    <a:pt x="6700" y="6452"/>
                    <a:pt x="6707" y="6452"/>
                    <a:pt x="6712" y="6452"/>
                  </a:cubicBezTo>
                  <a:lnTo>
                    <a:pt x="6712" y="6452"/>
                  </a:lnTo>
                  <a:cubicBezTo>
                    <a:pt x="6722" y="6457"/>
                    <a:pt x="6733" y="6464"/>
                    <a:pt x="6740" y="6464"/>
                  </a:cubicBezTo>
                  <a:cubicBezTo>
                    <a:pt x="6716" y="6464"/>
                    <a:pt x="6716" y="6476"/>
                    <a:pt x="6740" y="6476"/>
                  </a:cubicBezTo>
                  <a:lnTo>
                    <a:pt x="6692" y="6476"/>
                  </a:lnTo>
                  <a:cubicBezTo>
                    <a:pt x="6716" y="6476"/>
                    <a:pt x="6740" y="6476"/>
                    <a:pt x="6775" y="6488"/>
                  </a:cubicBezTo>
                  <a:lnTo>
                    <a:pt x="6716" y="6488"/>
                  </a:lnTo>
                  <a:cubicBezTo>
                    <a:pt x="6769" y="6494"/>
                    <a:pt x="6758" y="6494"/>
                    <a:pt x="6729" y="6494"/>
                  </a:cubicBezTo>
                  <a:cubicBezTo>
                    <a:pt x="6701" y="6494"/>
                    <a:pt x="6656" y="6494"/>
                    <a:pt x="6644" y="6500"/>
                  </a:cubicBezTo>
                  <a:cubicBezTo>
                    <a:pt x="6692" y="6500"/>
                    <a:pt x="6704" y="6512"/>
                    <a:pt x="6752" y="6512"/>
                  </a:cubicBezTo>
                  <a:lnTo>
                    <a:pt x="6728" y="6512"/>
                  </a:lnTo>
                  <a:cubicBezTo>
                    <a:pt x="6712" y="6512"/>
                    <a:pt x="6745" y="6517"/>
                    <a:pt x="6768" y="6521"/>
                  </a:cubicBezTo>
                  <a:lnTo>
                    <a:pt x="6768" y="6521"/>
                  </a:lnTo>
                  <a:cubicBezTo>
                    <a:pt x="6772" y="6519"/>
                    <a:pt x="6776" y="6517"/>
                    <a:pt x="6776" y="6517"/>
                  </a:cubicBezTo>
                  <a:lnTo>
                    <a:pt x="6776" y="6517"/>
                  </a:lnTo>
                  <a:cubicBezTo>
                    <a:pt x="6777" y="6517"/>
                    <a:pt x="6775" y="6518"/>
                    <a:pt x="6769" y="6521"/>
                  </a:cubicBezTo>
                  <a:lnTo>
                    <a:pt x="6769" y="6521"/>
                  </a:lnTo>
                  <a:cubicBezTo>
                    <a:pt x="6768" y="6521"/>
                    <a:pt x="6768" y="6521"/>
                    <a:pt x="6768" y="6521"/>
                  </a:cubicBezTo>
                  <a:lnTo>
                    <a:pt x="6768" y="6521"/>
                  </a:lnTo>
                  <a:cubicBezTo>
                    <a:pt x="6760" y="6525"/>
                    <a:pt x="6750" y="6531"/>
                    <a:pt x="6757" y="6531"/>
                  </a:cubicBezTo>
                  <a:cubicBezTo>
                    <a:pt x="6759" y="6531"/>
                    <a:pt x="6765" y="6530"/>
                    <a:pt x="6774" y="6527"/>
                  </a:cubicBezTo>
                  <a:lnTo>
                    <a:pt x="6774" y="6527"/>
                  </a:lnTo>
                  <a:cubicBezTo>
                    <a:pt x="6772" y="6526"/>
                    <a:pt x="6768" y="6525"/>
                    <a:pt x="6764" y="6524"/>
                  </a:cubicBezTo>
                  <a:cubicBezTo>
                    <a:pt x="6766" y="6523"/>
                    <a:pt x="6767" y="6522"/>
                    <a:pt x="6769" y="6521"/>
                  </a:cubicBezTo>
                  <a:lnTo>
                    <a:pt x="6769" y="6521"/>
                  </a:lnTo>
                  <a:cubicBezTo>
                    <a:pt x="6779" y="6523"/>
                    <a:pt x="6787" y="6524"/>
                    <a:pt x="6787" y="6524"/>
                  </a:cubicBezTo>
                  <a:cubicBezTo>
                    <a:pt x="6782" y="6525"/>
                    <a:pt x="6778" y="6526"/>
                    <a:pt x="6774" y="6527"/>
                  </a:cubicBezTo>
                  <a:lnTo>
                    <a:pt x="6774" y="6527"/>
                  </a:lnTo>
                  <a:cubicBezTo>
                    <a:pt x="6779" y="6530"/>
                    <a:pt x="6776" y="6531"/>
                    <a:pt x="6769" y="6532"/>
                  </a:cubicBezTo>
                  <a:lnTo>
                    <a:pt x="6769" y="6532"/>
                  </a:lnTo>
                  <a:cubicBezTo>
                    <a:pt x="6715" y="6528"/>
                    <a:pt x="6689" y="6527"/>
                    <a:pt x="6681" y="6527"/>
                  </a:cubicBezTo>
                  <a:cubicBezTo>
                    <a:pt x="6664" y="6527"/>
                    <a:pt x="6723" y="6532"/>
                    <a:pt x="6756" y="6532"/>
                  </a:cubicBezTo>
                  <a:cubicBezTo>
                    <a:pt x="6761" y="6532"/>
                    <a:pt x="6765" y="6532"/>
                    <a:pt x="6769" y="6532"/>
                  </a:cubicBezTo>
                  <a:lnTo>
                    <a:pt x="6769" y="6532"/>
                  </a:lnTo>
                  <a:cubicBezTo>
                    <a:pt x="6785" y="6533"/>
                    <a:pt x="6803" y="6534"/>
                    <a:pt x="6823" y="6536"/>
                  </a:cubicBezTo>
                  <a:cubicBezTo>
                    <a:pt x="6787" y="6536"/>
                    <a:pt x="6787" y="6536"/>
                    <a:pt x="6823" y="6548"/>
                  </a:cubicBezTo>
                  <a:cubicBezTo>
                    <a:pt x="6728" y="6548"/>
                    <a:pt x="6764" y="6548"/>
                    <a:pt x="6656" y="6560"/>
                  </a:cubicBezTo>
                  <a:cubicBezTo>
                    <a:pt x="6680" y="6560"/>
                    <a:pt x="6709" y="6554"/>
                    <a:pt x="6737" y="6554"/>
                  </a:cubicBezTo>
                  <a:cubicBezTo>
                    <a:pt x="6750" y="6554"/>
                    <a:pt x="6764" y="6556"/>
                    <a:pt x="6775" y="6560"/>
                  </a:cubicBezTo>
                  <a:lnTo>
                    <a:pt x="6704" y="6560"/>
                  </a:lnTo>
                  <a:cubicBezTo>
                    <a:pt x="6734" y="6565"/>
                    <a:pt x="6750" y="6569"/>
                    <a:pt x="6757" y="6571"/>
                  </a:cubicBezTo>
                  <a:lnTo>
                    <a:pt x="6764" y="6571"/>
                  </a:lnTo>
                  <a:cubicBezTo>
                    <a:pt x="6757" y="6585"/>
                    <a:pt x="6758" y="6591"/>
                    <a:pt x="6765" y="6591"/>
                  </a:cubicBezTo>
                  <a:cubicBezTo>
                    <a:pt x="6766" y="6591"/>
                    <a:pt x="6767" y="6591"/>
                    <a:pt x="6768" y="6591"/>
                  </a:cubicBezTo>
                  <a:lnTo>
                    <a:pt x="6768" y="6591"/>
                  </a:lnTo>
                  <a:cubicBezTo>
                    <a:pt x="6751" y="6599"/>
                    <a:pt x="6762" y="6603"/>
                    <a:pt x="6780" y="6603"/>
                  </a:cubicBezTo>
                  <a:cubicBezTo>
                    <a:pt x="6791" y="6603"/>
                    <a:pt x="6804" y="6602"/>
                    <a:pt x="6816" y="6600"/>
                  </a:cubicBezTo>
                  <a:lnTo>
                    <a:pt x="6816" y="6600"/>
                  </a:lnTo>
                  <a:cubicBezTo>
                    <a:pt x="6803" y="6603"/>
                    <a:pt x="6798" y="6606"/>
                    <a:pt x="6799" y="6607"/>
                  </a:cubicBezTo>
                  <a:lnTo>
                    <a:pt x="6799" y="6607"/>
                  </a:lnTo>
                  <a:cubicBezTo>
                    <a:pt x="6790" y="6607"/>
                    <a:pt x="6779" y="6607"/>
                    <a:pt x="6764" y="6607"/>
                  </a:cubicBezTo>
                  <a:cubicBezTo>
                    <a:pt x="6787" y="6619"/>
                    <a:pt x="6823" y="6619"/>
                    <a:pt x="6847" y="6619"/>
                  </a:cubicBezTo>
                  <a:lnTo>
                    <a:pt x="6811" y="6619"/>
                  </a:lnTo>
                  <a:cubicBezTo>
                    <a:pt x="6871" y="6619"/>
                    <a:pt x="6930" y="6631"/>
                    <a:pt x="6990" y="6631"/>
                  </a:cubicBezTo>
                  <a:cubicBezTo>
                    <a:pt x="6962" y="6635"/>
                    <a:pt x="6946" y="6636"/>
                    <a:pt x="6933" y="6636"/>
                  </a:cubicBezTo>
                  <a:cubicBezTo>
                    <a:pt x="6908" y="6636"/>
                    <a:pt x="6894" y="6631"/>
                    <a:pt x="6823" y="6631"/>
                  </a:cubicBezTo>
                  <a:lnTo>
                    <a:pt x="6787" y="6631"/>
                  </a:lnTo>
                  <a:cubicBezTo>
                    <a:pt x="6787" y="6634"/>
                    <a:pt x="6789" y="6635"/>
                    <a:pt x="6791" y="6635"/>
                  </a:cubicBezTo>
                  <a:cubicBezTo>
                    <a:pt x="6792" y="6635"/>
                    <a:pt x="6793" y="6634"/>
                    <a:pt x="6793" y="6634"/>
                  </a:cubicBezTo>
                  <a:lnTo>
                    <a:pt x="6793" y="6634"/>
                  </a:lnTo>
                  <a:cubicBezTo>
                    <a:pt x="6789" y="6636"/>
                    <a:pt x="6784" y="6639"/>
                    <a:pt x="6775" y="6643"/>
                  </a:cubicBezTo>
                  <a:cubicBezTo>
                    <a:pt x="6823" y="6643"/>
                    <a:pt x="6871" y="6655"/>
                    <a:pt x="6930" y="6655"/>
                  </a:cubicBezTo>
                  <a:cubicBezTo>
                    <a:pt x="6752" y="6655"/>
                    <a:pt x="6883" y="6655"/>
                    <a:pt x="6775" y="6643"/>
                  </a:cubicBezTo>
                  <a:lnTo>
                    <a:pt x="6775" y="6643"/>
                  </a:lnTo>
                  <a:cubicBezTo>
                    <a:pt x="6787" y="6655"/>
                    <a:pt x="6799" y="6655"/>
                    <a:pt x="6811" y="6655"/>
                  </a:cubicBezTo>
                  <a:lnTo>
                    <a:pt x="6775" y="6655"/>
                  </a:lnTo>
                  <a:cubicBezTo>
                    <a:pt x="6799" y="6655"/>
                    <a:pt x="6823" y="6655"/>
                    <a:pt x="6847" y="6667"/>
                  </a:cubicBezTo>
                  <a:lnTo>
                    <a:pt x="6833" y="6667"/>
                  </a:lnTo>
                  <a:cubicBezTo>
                    <a:pt x="6834" y="6669"/>
                    <a:pt x="6835" y="6671"/>
                    <a:pt x="6835" y="6674"/>
                  </a:cubicBezTo>
                  <a:lnTo>
                    <a:pt x="6835" y="6674"/>
                  </a:lnTo>
                  <a:cubicBezTo>
                    <a:pt x="6835" y="6674"/>
                    <a:pt x="6834" y="6673"/>
                    <a:pt x="6834" y="6673"/>
                  </a:cubicBezTo>
                  <a:cubicBezTo>
                    <a:pt x="6832" y="6673"/>
                    <a:pt x="6827" y="6679"/>
                    <a:pt x="6811" y="6679"/>
                  </a:cubicBezTo>
                  <a:cubicBezTo>
                    <a:pt x="6799" y="6702"/>
                    <a:pt x="6942" y="6702"/>
                    <a:pt x="6871" y="6702"/>
                  </a:cubicBezTo>
                  <a:lnTo>
                    <a:pt x="6787" y="6702"/>
                  </a:lnTo>
                  <a:cubicBezTo>
                    <a:pt x="6859" y="6702"/>
                    <a:pt x="6930" y="6702"/>
                    <a:pt x="7002" y="6714"/>
                  </a:cubicBezTo>
                  <a:cubicBezTo>
                    <a:pt x="6966" y="6708"/>
                    <a:pt x="6930" y="6708"/>
                    <a:pt x="6894" y="6708"/>
                  </a:cubicBezTo>
                  <a:cubicBezTo>
                    <a:pt x="6859" y="6708"/>
                    <a:pt x="6823" y="6708"/>
                    <a:pt x="6787" y="6702"/>
                  </a:cubicBezTo>
                  <a:lnTo>
                    <a:pt x="6787" y="6702"/>
                  </a:lnTo>
                  <a:cubicBezTo>
                    <a:pt x="6775" y="6714"/>
                    <a:pt x="6871" y="6714"/>
                    <a:pt x="6871" y="6714"/>
                  </a:cubicBezTo>
                  <a:cubicBezTo>
                    <a:pt x="6847" y="6714"/>
                    <a:pt x="6811" y="6714"/>
                    <a:pt x="6787" y="6726"/>
                  </a:cubicBezTo>
                  <a:cubicBezTo>
                    <a:pt x="6805" y="6720"/>
                    <a:pt x="6820" y="6717"/>
                    <a:pt x="6835" y="6717"/>
                  </a:cubicBezTo>
                  <a:cubicBezTo>
                    <a:pt x="6850" y="6717"/>
                    <a:pt x="6865" y="6720"/>
                    <a:pt x="6883" y="6726"/>
                  </a:cubicBezTo>
                  <a:lnTo>
                    <a:pt x="6775" y="6726"/>
                  </a:lnTo>
                  <a:cubicBezTo>
                    <a:pt x="6787" y="6726"/>
                    <a:pt x="6787" y="6726"/>
                    <a:pt x="6787" y="6738"/>
                  </a:cubicBezTo>
                  <a:cubicBezTo>
                    <a:pt x="6801" y="6738"/>
                    <a:pt x="6836" y="6746"/>
                    <a:pt x="6867" y="6750"/>
                  </a:cubicBezTo>
                  <a:lnTo>
                    <a:pt x="6799" y="6750"/>
                  </a:lnTo>
                  <a:cubicBezTo>
                    <a:pt x="6823" y="6750"/>
                    <a:pt x="6846" y="6750"/>
                    <a:pt x="6869" y="6750"/>
                  </a:cubicBezTo>
                  <a:lnTo>
                    <a:pt x="6869" y="6750"/>
                  </a:lnTo>
                  <a:cubicBezTo>
                    <a:pt x="6882" y="6752"/>
                    <a:pt x="6893" y="6753"/>
                    <a:pt x="6902" y="6753"/>
                  </a:cubicBezTo>
                  <a:cubicBezTo>
                    <a:pt x="6909" y="6753"/>
                    <a:pt x="6914" y="6753"/>
                    <a:pt x="6916" y="6751"/>
                  </a:cubicBezTo>
                  <a:lnTo>
                    <a:pt x="6916" y="6751"/>
                  </a:lnTo>
                  <a:cubicBezTo>
                    <a:pt x="6959" y="6753"/>
                    <a:pt x="7000" y="6756"/>
                    <a:pt x="7037" y="6762"/>
                  </a:cubicBezTo>
                  <a:cubicBezTo>
                    <a:pt x="7014" y="6762"/>
                    <a:pt x="7014" y="6762"/>
                    <a:pt x="7049" y="6774"/>
                  </a:cubicBezTo>
                  <a:cubicBezTo>
                    <a:pt x="6965" y="6765"/>
                    <a:pt x="6887" y="6757"/>
                    <a:pt x="6810" y="6757"/>
                  </a:cubicBezTo>
                  <a:cubicBezTo>
                    <a:pt x="6779" y="6757"/>
                    <a:pt x="6747" y="6758"/>
                    <a:pt x="6716" y="6762"/>
                  </a:cubicBezTo>
                  <a:cubicBezTo>
                    <a:pt x="6740" y="6762"/>
                    <a:pt x="6775" y="6774"/>
                    <a:pt x="6799" y="6774"/>
                  </a:cubicBezTo>
                  <a:cubicBezTo>
                    <a:pt x="6787" y="6762"/>
                    <a:pt x="6764" y="6762"/>
                    <a:pt x="6752" y="6762"/>
                  </a:cubicBezTo>
                  <a:cubicBezTo>
                    <a:pt x="6799" y="6762"/>
                    <a:pt x="6847" y="6762"/>
                    <a:pt x="6883" y="6774"/>
                  </a:cubicBezTo>
                  <a:lnTo>
                    <a:pt x="6775" y="6774"/>
                  </a:lnTo>
                  <a:cubicBezTo>
                    <a:pt x="6787" y="6786"/>
                    <a:pt x="6787" y="6786"/>
                    <a:pt x="6799" y="6786"/>
                  </a:cubicBezTo>
                  <a:cubicBezTo>
                    <a:pt x="6789" y="6786"/>
                    <a:pt x="6771" y="6794"/>
                    <a:pt x="6758" y="6797"/>
                  </a:cubicBezTo>
                  <a:cubicBezTo>
                    <a:pt x="6851" y="6786"/>
                    <a:pt x="6944" y="6786"/>
                    <a:pt x="7037" y="6786"/>
                  </a:cubicBezTo>
                  <a:cubicBezTo>
                    <a:pt x="6954" y="6798"/>
                    <a:pt x="6883" y="6798"/>
                    <a:pt x="6799" y="6798"/>
                  </a:cubicBezTo>
                  <a:cubicBezTo>
                    <a:pt x="6799" y="6798"/>
                    <a:pt x="6799" y="6798"/>
                    <a:pt x="6799" y="6798"/>
                  </a:cubicBezTo>
                  <a:lnTo>
                    <a:pt x="6799" y="6798"/>
                  </a:lnTo>
                  <a:cubicBezTo>
                    <a:pt x="6805" y="6804"/>
                    <a:pt x="6829" y="6807"/>
                    <a:pt x="6839" y="6807"/>
                  </a:cubicBezTo>
                  <a:cubicBezTo>
                    <a:pt x="6844" y="6807"/>
                    <a:pt x="6846" y="6806"/>
                    <a:pt x="6844" y="6805"/>
                  </a:cubicBezTo>
                  <a:lnTo>
                    <a:pt x="6844" y="6805"/>
                  </a:lnTo>
                  <a:cubicBezTo>
                    <a:pt x="6881" y="6810"/>
                    <a:pt x="6914" y="6813"/>
                    <a:pt x="6966" y="6821"/>
                  </a:cubicBezTo>
                  <a:cubicBezTo>
                    <a:pt x="6918" y="6821"/>
                    <a:pt x="6894" y="6845"/>
                    <a:pt x="6847" y="6845"/>
                  </a:cubicBezTo>
                  <a:lnTo>
                    <a:pt x="6823" y="6845"/>
                  </a:lnTo>
                  <a:cubicBezTo>
                    <a:pt x="6799" y="6845"/>
                    <a:pt x="6871" y="6851"/>
                    <a:pt x="6893" y="6851"/>
                  </a:cubicBezTo>
                  <a:cubicBezTo>
                    <a:pt x="6904" y="6851"/>
                    <a:pt x="6902" y="6849"/>
                    <a:pt x="6871" y="6845"/>
                  </a:cubicBezTo>
                  <a:cubicBezTo>
                    <a:pt x="6918" y="6845"/>
                    <a:pt x="6978" y="6845"/>
                    <a:pt x="7025" y="6857"/>
                  </a:cubicBezTo>
                  <a:lnTo>
                    <a:pt x="7002" y="6857"/>
                  </a:lnTo>
                  <a:cubicBezTo>
                    <a:pt x="6990" y="6857"/>
                    <a:pt x="7085" y="6869"/>
                    <a:pt x="7061" y="6869"/>
                  </a:cubicBezTo>
                  <a:cubicBezTo>
                    <a:pt x="7003" y="6874"/>
                    <a:pt x="6960" y="6878"/>
                    <a:pt x="6928" y="6881"/>
                  </a:cubicBezTo>
                  <a:lnTo>
                    <a:pt x="6928" y="6881"/>
                  </a:lnTo>
                  <a:cubicBezTo>
                    <a:pt x="6951" y="6880"/>
                    <a:pt x="7186" y="6877"/>
                    <a:pt x="7145" y="6869"/>
                  </a:cubicBezTo>
                  <a:lnTo>
                    <a:pt x="7133" y="6869"/>
                  </a:lnTo>
                  <a:cubicBezTo>
                    <a:pt x="7133" y="6857"/>
                    <a:pt x="7097" y="6857"/>
                    <a:pt x="7097" y="6845"/>
                  </a:cubicBezTo>
                  <a:cubicBezTo>
                    <a:pt x="7097" y="6821"/>
                    <a:pt x="7168" y="6821"/>
                    <a:pt x="7180" y="6810"/>
                  </a:cubicBezTo>
                  <a:cubicBezTo>
                    <a:pt x="7180" y="6810"/>
                    <a:pt x="7097" y="6786"/>
                    <a:pt x="7085" y="6786"/>
                  </a:cubicBezTo>
                  <a:cubicBezTo>
                    <a:pt x="7085" y="6786"/>
                    <a:pt x="7109" y="6762"/>
                    <a:pt x="7121" y="6762"/>
                  </a:cubicBezTo>
                  <a:cubicBezTo>
                    <a:pt x="7085" y="6750"/>
                    <a:pt x="7097" y="6750"/>
                    <a:pt x="7121" y="6750"/>
                  </a:cubicBezTo>
                  <a:cubicBezTo>
                    <a:pt x="7109" y="6750"/>
                    <a:pt x="7097" y="6750"/>
                    <a:pt x="7097" y="6738"/>
                  </a:cubicBezTo>
                  <a:lnTo>
                    <a:pt x="7061" y="6738"/>
                  </a:lnTo>
                  <a:cubicBezTo>
                    <a:pt x="7133" y="6738"/>
                    <a:pt x="7025" y="6738"/>
                    <a:pt x="7097" y="6726"/>
                  </a:cubicBezTo>
                  <a:lnTo>
                    <a:pt x="7014" y="6726"/>
                  </a:lnTo>
                  <a:cubicBezTo>
                    <a:pt x="7025" y="6726"/>
                    <a:pt x="7037" y="6726"/>
                    <a:pt x="7025" y="6714"/>
                  </a:cubicBezTo>
                  <a:lnTo>
                    <a:pt x="7014" y="6714"/>
                  </a:lnTo>
                  <a:cubicBezTo>
                    <a:pt x="7091" y="6702"/>
                    <a:pt x="7103" y="6699"/>
                    <a:pt x="7089" y="6699"/>
                  </a:cubicBezTo>
                  <a:cubicBezTo>
                    <a:pt x="7082" y="6699"/>
                    <a:pt x="7066" y="6700"/>
                    <a:pt x="7049" y="6701"/>
                  </a:cubicBezTo>
                  <a:lnTo>
                    <a:pt x="7049" y="6701"/>
                  </a:lnTo>
                  <a:cubicBezTo>
                    <a:pt x="7037" y="6678"/>
                    <a:pt x="7038" y="6666"/>
                    <a:pt x="7085" y="6655"/>
                  </a:cubicBezTo>
                  <a:lnTo>
                    <a:pt x="7085" y="6655"/>
                  </a:lnTo>
                  <a:cubicBezTo>
                    <a:pt x="7082" y="6655"/>
                    <a:pt x="7080" y="6655"/>
                    <a:pt x="7077" y="6656"/>
                  </a:cubicBezTo>
                  <a:lnTo>
                    <a:pt x="7077" y="6656"/>
                  </a:lnTo>
                  <a:cubicBezTo>
                    <a:pt x="7077" y="6655"/>
                    <a:pt x="7072" y="6655"/>
                    <a:pt x="7061" y="6655"/>
                  </a:cubicBezTo>
                  <a:cubicBezTo>
                    <a:pt x="7216" y="6643"/>
                    <a:pt x="7002" y="6643"/>
                    <a:pt x="7133" y="6643"/>
                  </a:cubicBezTo>
                  <a:cubicBezTo>
                    <a:pt x="7131" y="6641"/>
                    <a:pt x="7129" y="6640"/>
                    <a:pt x="7128" y="6638"/>
                  </a:cubicBezTo>
                  <a:lnTo>
                    <a:pt x="7128" y="6638"/>
                  </a:lnTo>
                  <a:cubicBezTo>
                    <a:pt x="7134" y="6640"/>
                    <a:pt x="7139" y="6641"/>
                    <a:pt x="7145" y="6643"/>
                  </a:cubicBezTo>
                  <a:cubicBezTo>
                    <a:pt x="7133" y="6637"/>
                    <a:pt x="7127" y="6634"/>
                    <a:pt x="7125" y="6634"/>
                  </a:cubicBezTo>
                  <a:lnTo>
                    <a:pt x="7125" y="6634"/>
                  </a:lnTo>
                  <a:cubicBezTo>
                    <a:pt x="7124" y="6634"/>
                    <a:pt x="7125" y="6635"/>
                    <a:pt x="7128" y="6638"/>
                  </a:cubicBezTo>
                  <a:lnTo>
                    <a:pt x="7128" y="6638"/>
                  </a:lnTo>
                  <a:cubicBezTo>
                    <a:pt x="7095" y="6631"/>
                    <a:pt x="7056" y="6631"/>
                    <a:pt x="7025" y="6631"/>
                  </a:cubicBezTo>
                  <a:lnTo>
                    <a:pt x="7002" y="6631"/>
                  </a:lnTo>
                  <a:cubicBezTo>
                    <a:pt x="7025" y="6631"/>
                    <a:pt x="7049" y="6631"/>
                    <a:pt x="7061" y="6619"/>
                  </a:cubicBezTo>
                  <a:cubicBezTo>
                    <a:pt x="7061" y="6619"/>
                    <a:pt x="7002" y="6595"/>
                    <a:pt x="7002" y="6595"/>
                  </a:cubicBezTo>
                  <a:cubicBezTo>
                    <a:pt x="7014" y="6595"/>
                    <a:pt x="7025" y="6583"/>
                    <a:pt x="7037" y="6583"/>
                  </a:cubicBezTo>
                  <a:lnTo>
                    <a:pt x="6978" y="6583"/>
                  </a:lnTo>
                  <a:cubicBezTo>
                    <a:pt x="7008" y="6577"/>
                    <a:pt x="7019" y="6577"/>
                    <a:pt x="7021" y="6577"/>
                  </a:cubicBezTo>
                  <a:cubicBezTo>
                    <a:pt x="7022" y="6577"/>
                    <a:pt x="7014" y="6577"/>
                    <a:pt x="7002" y="6571"/>
                  </a:cubicBezTo>
                  <a:cubicBezTo>
                    <a:pt x="7049" y="6571"/>
                    <a:pt x="7097" y="6560"/>
                    <a:pt x="7145" y="6560"/>
                  </a:cubicBezTo>
                  <a:cubicBezTo>
                    <a:pt x="7109" y="6560"/>
                    <a:pt x="7085" y="6548"/>
                    <a:pt x="7061" y="6536"/>
                  </a:cubicBezTo>
                  <a:lnTo>
                    <a:pt x="7076" y="6536"/>
                  </a:lnTo>
                  <a:cubicBezTo>
                    <a:pt x="7071" y="6530"/>
                    <a:pt x="7061" y="6519"/>
                    <a:pt x="7025" y="6512"/>
                  </a:cubicBezTo>
                  <a:cubicBezTo>
                    <a:pt x="7143" y="6512"/>
                    <a:pt x="7058" y="6512"/>
                    <a:pt x="7040" y="6503"/>
                  </a:cubicBezTo>
                  <a:lnTo>
                    <a:pt x="7040" y="6503"/>
                  </a:lnTo>
                  <a:cubicBezTo>
                    <a:pt x="7041" y="6503"/>
                    <a:pt x="7042" y="6503"/>
                    <a:pt x="7042" y="6503"/>
                  </a:cubicBezTo>
                  <a:cubicBezTo>
                    <a:pt x="7054" y="6503"/>
                    <a:pt x="7085" y="6488"/>
                    <a:pt x="7085" y="6488"/>
                  </a:cubicBezTo>
                  <a:cubicBezTo>
                    <a:pt x="7073" y="6476"/>
                    <a:pt x="7049" y="6476"/>
                    <a:pt x="7037" y="6476"/>
                  </a:cubicBezTo>
                  <a:cubicBezTo>
                    <a:pt x="7061" y="6476"/>
                    <a:pt x="7109" y="6476"/>
                    <a:pt x="7025" y="6464"/>
                  </a:cubicBezTo>
                  <a:cubicBezTo>
                    <a:pt x="7056" y="6454"/>
                    <a:pt x="7087" y="6426"/>
                    <a:pt x="7102" y="6426"/>
                  </a:cubicBezTo>
                  <a:cubicBezTo>
                    <a:pt x="7104" y="6426"/>
                    <a:pt x="7105" y="6426"/>
                    <a:pt x="7106" y="6427"/>
                  </a:cubicBezTo>
                  <a:lnTo>
                    <a:pt x="7106" y="6427"/>
                  </a:lnTo>
                  <a:cubicBezTo>
                    <a:pt x="7089" y="6417"/>
                    <a:pt x="7064" y="6412"/>
                    <a:pt x="7037" y="6410"/>
                  </a:cubicBezTo>
                  <a:lnTo>
                    <a:pt x="7037" y="6410"/>
                  </a:lnTo>
                  <a:cubicBezTo>
                    <a:pt x="7066" y="6400"/>
                    <a:pt x="7092" y="6383"/>
                    <a:pt x="7097" y="6357"/>
                  </a:cubicBezTo>
                  <a:lnTo>
                    <a:pt x="7085" y="6357"/>
                  </a:lnTo>
                  <a:cubicBezTo>
                    <a:pt x="7073" y="6345"/>
                    <a:pt x="7061" y="6345"/>
                    <a:pt x="7049" y="6345"/>
                  </a:cubicBezTo>
                  <a:cubicBezTo>
                    <a:pt x="7073" y="6345"/>
                    <a:pt x="7085" y="6345"/>
                    <a:pt x="7109" y="6357"/>
                  </a:cubicBezTo>
                  <a:cubicBezTo>
                    <a:pt x="7097" y="6345"/>
                    <a:pt x="7061" y="6345"/>
                    <a:pt x="7061" y="6345"/>
                  </a:cubicBezTo>
                  <a:cubicBezTo>
                    <a:pt x="7061" y="6345"/>
                    <a:pt x="7066" y="6345"/>
                    <a:pt x="7072" y="6345"/>
                  </a:cubicBezTo>
                  <a:lnTo>
                    <a:pt x="7072" y="6345"/>
                  </a:lnTo>
                  <a:cubicBezTo>
                    <a:pt x="7073" y="6345"/>
                    <a:pt x="7073" y="6345"/>
                    <a:pt x="7073" y="6345"/>
                  </a:cubicBezTo>
                  <a:lnTo>
                    <a:pt x="7074" y="6344"/>
                  </a:lnTo>
                  <a:lnTo>
                    <a:pt x="7074" y="6344"/>
                  </a:lnTo>
                  <a:cubicBezTo>
                    <a:pt x="7073" y="6344"/>
                    <a:pt x="7073" y="6345"/>
                    <a:pt x="7072" y="6345"/>
                  </a:cubicBezTo>
                  <a:lnTo>
                    <a:pt x="7072" y="6345"/>
                  </a:lnTo>
                  <a:cubicBezTo>
                    <a:pt x="7062" y="6333"/>
                    <a:pt x="7073" y="6333"/>
                    <a:pt x="7085" y="6333"/>
                  </a:cubicBezTo>
                  <a:lnTo>
                    <a:pt x="7014" y="6333"/>
                  </a:lnTo>
                  <a:cubicBezTo>
                    <a:pt x="7085" y="6333"/>
                    <a:pt x="7025" y="6309"/>
                    <a:pt x="7061" y="6309"/>
                  </a:cubicBezTo>
                  <a:cubicBezTo>
                    <a:pt x="7048" y="6309"/>
                    <a:pt x="7031" y="6299"/>
                    <a:pt x="7015" y="6291"/>
                  </a:cubicBezTo>
                  <a:lnTo>
                    <a:pt x="7015" y="6291"/>
                  </a:lnTo>
                  <a:cubicBezTo>
                    <a:pt x="7017" y="6291"/>
                    <a:pt x="7020" y="6291"/>
                    <a:pt x="7022" y="6291"/>
                  </a:cubicBezTo>
                  <a:cubicBezTo>
                    <a:pt x="7049" y="6291"/>
                    <a:pt x="7073" y="6286"/>
                    <a:pt x="7097" y="6286"/>
                  </a:cubicBezTo>
                  <a:cubicBezTo>
                    <a:pt x="7073" y="6274"/>
                    <a:pt x="7049" y="6274"/>
                    <a:pt x="7014" y="6274"/>
                  </a:cubicBezTo>
                  <a:cubicBezTo>
                    <a:pt x="7049" y="6262"/>
                    <a:pt x="7156" y="6250"/>
                    <a:pt x="7037" y="6238"/>
                  </a:cubicBezTo>
                  <a:lnTo>
                    <a:pt x="7109" y="6238"/>
                  </a:lnTo>
                  <a:cubicBezTo>
                    <a:pt x="7095" y="6235"/>
                    <a:pt x="7087" y="6234"/>
                    <a:pt x="7081" y="6234"/>
                  </a:cubicBezTo>
                  <a:cubicBezTo>
                    <a:pt x="7071" y="6234"/>
                    <a:pt x="7069" y="6237"/>
                    <a:pt x="7065" y="6237"/>
                  </a:cubicBezTo>
                  <a:cubicBezTo>
                    <a:pt x="7061" y="6237"/>
                    <a:pt x="7055" y="6235"/>
                    <a:pt x="7037" y="6226"/>
                  </a:cubicBezTo>
                  <a:cubicBezTo>
                    <a:pt x="7121" y="6202"/>
                    <a:pt x="6954" y="6202"/>
                    <a:pt x="7109" y="6167"/>
                  </a:cubicBezTo>
                  <a:lnTo>
                    <a:pt x="7085" y="6167"/>
                  </a:lnTo>
                  <a:cubicBezTo>
                    <a:pt x="7061" y="6155"/>
                    <a:pt x="7049" y="6155"/>
                    <a:pt x="7025" y="6155"/>
                  </a:cubicBezTo>
                  <a:lnTo>
                    <a:pt x="7002" y="6155"/>
                  </a:lnTo>
                  <a:cubicBezTo>
                    <a:pt x="7108" y="6144"/>
                    <a:pt x="7166" y="6105"/>
                    <a:pt x="7271" y="6105"/>
                  </a:cubicBezTo>
                  <a:cubicBezTo>
                    <a:pt x="7283" y="6105"/>
                    <a:pt x="7297" y="6106"/>
                    <a:pt x="7311" y="6107"/>
                  </a:cubicBezTo>
                  <a:cubicBezTo>
                    <a:pt x="7264" y="6119"/>
                    <a:pt x="7204" y="6143"/>
                    <a:pt x="7145" y="6155"/>
                  </a:cubicBezTo>
                  <a:cubicBezTo>
                    <a:pt x="7180" y="6149"/>
                    <a:pt x="7216" y="6149"/>
                    <a:pt x="7252" y="6149"/>
                  </a:cubicBezTo>
                  <a:cubicBezTo>
                    <a:pt x="7287" y="6149"/>
                    <a:pt x="7323" y="6149"/>
                    <a:pt x="7359" y="6143"/>
                  </a:cubicBezTo>
                  <a:lnTo>
                    <a:pt x="7359" y="6143"/>
                  </a:lnTo>
                  <a:cubicBezTo>
                    <a:pt x="7347" y="6155"/>
                    <a:pt x="7323" y="6179"/>
                    <a:pt x="7311" y="6190"/>
                  </a:cubicBezTo>
                  <a:cubicBezTo>
                    <a:pt x="7416" y="6176"/>
                    <a:pt x="7516" y="6171"/>
                    <a:pt x="7618" y="6171"/>
                  </a:cubicBezTo>
                  <a:cubicBezTo>
                    <a:pt x="7689" y="6171"/>
                    <a:pt x="7761" y="6174"/>
                    <a:pt x="7835" y="6179"/>
                  </a:cubicBezTo>
                  <a:cubicBezTo>
                    <a:pt x="7764" y="6143"/>
                    <a:pt x="8192" y="6131"/>
                    <a:pt x="8252" y="6131"/>
                  </a:cubicBezTo>
                  <a:cubicBezTo>
                    <a:pt x="8213" y="6150"/>
                    <a:pt x="8175" y="6162"/>
                    <a:pt x="8130" y="6165"/>
                  </a:cubicBezTo>
                  <a:lnTo>
                    <a:pt x="8130" y="6165"/>
                  </a:lnTo>
                  <a:cubicBezTo>
                    <a:pt x="8108" y="6155"/>
                    <a:pt x="8096" y="6155"/>
                    <a:pt x="8073" y="6155"/>
                  </a:cubicBezTo>
                  <a:cubicBezTo>
                    <a:pt x="8014" y="6155"/>
                    <a:pt x="7859" y="6179"/>
                    <a:pt x="7847" y="6179"/>
                  </a:cubicBezTo>
                  <a:cubicBezTo>
                    <a:pt x="7907" y="6179"/>
                    <a:pt x="7835" y="6202"/>
                    <a:pt x="7823" y="6214"/>
                  </a:cubicBezTo>
                  <a:cubicBezTo>
                    <a:pt x="7831" y="6214"/>
                    <a:pt x="7860" y="6209"/>
                    <a:pt x="7861" y="6209"/>
                  </a:cubicBezTo>
                  <a:lnTo>
                    <a:pt x="7861" y="6209"/>
                  </a:lnTo>
                  <a:cubicBezTo>
                    <a:pt x="7862" y="6209"/>
                    <a:pt x="7855" y="6210"/>
                    <a:pt x="7835" y="6214"/>
                  </a:cubicBezTo>
                  <a:lnTo>
                    <a:pt x="7895" y="6214"/>
                  </a:lnTo>
                  <a:cubicBezTo>
                    <a:pt x="7847" y="6214"/>
                    <a:pt x="7859" y="6226"/>
                    <a:pt x="7811" y="6226"/>
                  </a:cubicBezTo>
                  <a:lnTo>
                    <a:pt x="7834" y="6226"/>
                  </a:lnTo>
                  <a:cubicBezTo>
                    <a:pt x="7811" y="6231"/>
                    <a:pt x="7787" y="6238"/>
                    <a:pt x="7787" y="6238"/>
                  </a:cubicBezTo>
                  <a:cubicBezTo>
                    <a:pt x="7811" y="6250"/>
                    <a:pt x="7847" y="6286"/>
                    <a:pt x="7871" y="6286"/>
                  </a:cubicBezTo>
                  <a:cubicBezTo>
                    <a:pt x="7845" y="6291"/>
                    <a:pt x="7867" y="6298"/>
                    <a:pt x="7884" y="6303"/>
                  </a:cubicBezTo>
                  <a:lnTo>
                    <a:pt x="7884" y="6303"/>
                  </a:lnTo>
                  <a:cubicBezTo>
                    <a:pt x="7874" y="6302"/>
                    <a:pt x="7867" y="6301"/>
                    <a:pt x="7861" y="6301"/>
                  </a:cubicBezTo>
                  <a:cubicBezTo>
                    <a:pt x="7859" y="6301"/>
                    <a:pt x="7857" y="6302"/>
                    <a:pt x="7856" y="6302"/>
                  </a:cubicBezTo>
                  <a:lnTo>
                    <a:pt x="7856" y="6302"/>
                  </a:lnTo>
                  <a:cubicBezTo>
                    <a:pt x="7844" y="6299"/>
                    <a:pt x="7833" y="6298"/>
                    <a:pt x="7823" y="6298"/>
                  </a:cubicBezTo>
                  <a:cubicBezTo>
                    <a:pt x="7835" y="6299"/>
                    <a:pt x="7846" y="6301"/>
                    <a:pt x="7855" y="6302"/>
                  </a:cubicBezTo>
                  <a:lnTo>
                    <a:pt x="7855" y="6302"/>
                  </a:lnTo>
                  <a:cubicBezTo>
                    <a:pt x="7855" y="6302"/>
                    <a:pt x="7855" y="6302"/>
                    <a:pt x="7856" y="6302"/>
                  </a:cubicBezTo>
                  <a:lnTo>
                    <a:pt x="7856" y="6302"/>
                  </a:lnTo>
                  <a:cubicBezTo>
                    <a:pt x="7857" y="6302"/>
                    <a:pt x="7858" y="6302"/>
                    <a:pt x="7859" y="6302"/>
                  </a:cubicBezTo>
                  <a:lnTo>
                    <a:pt x="7859" y="6302"/>
                  </a:lnTo>
                  <a:cubicBezTo>
                    <a:pt x="7858" y="6302"/>
                    <a:pt x="7856" y="6302"/>
                    <a:pt x="7855" y="6302"/>
                  </a:cubicBezTo>
                  <a:lnTo>
                    <a:pt x="7855" y="6302"/>
                  </a:lnTo>
                  <a:cubicBezTo>
                    <a:pt x="7834" y="6305"/>
                    <a:pt x="7882" y="6325"/>
                    <a:pt x="7823" y="6333"/>
                  </a:cubicBezTo>
                  <a:lnTo>
                    <a:pt x="7930" y="6333"/>
                  </a:lnTo>
                  <a:cubicBezTo>
                    <a:pt x="7930" y="6333"/>
                    <a:pt x="7835" y="6333"/>
                    <a:pt x="7835" y="6345"/>
                  </a:cubicBezTo>
                  <a:lnTo>
                    <a:pt x="7823" y="6345"/>
                  </a:lnTo>
                  <a:cubicBezTo>
                    <a:pt x="7856" y="6345"/>
                    <a:pt x="7867" y="6353"/>
                    <a:pt x="7879" y="6357"/>
                  </a:cubicBezTo>
                  <a:lnTo>
                    <a:pt x="7799" y="6357"/>
                  </a:lnTo>
                  <a:cubicBezTo>
                    <a:pt x="7907" y="6357"/>
                    <a:pt x="7776" y="6357"/>
                    <a:pt x="7847" y="6369"/>
                  </a:cubicBezTo>
                  <a:cubicBezTo>
                    <a:pt x="7859" y="6381"/>
                    <a:pt x="7776" y="6393"/>
                    <a:pt x="7776" y="6393"/>
                  </a:cubicBezTo>
                  <a:lnTo>
                    <a:pt x="7764" y="6393"/>
                  </a:lnTo>
                  <a:cubicBezTo>
                    <a:pt x="7764" y="6393"/>
                    <a:pt x="7801" y="6398"/>
                    <a:pt x="7829" y="6402"/>
                  </a:cubicBezTo>
                  <a:lnTo>
                    <a:pt x="7829" y="6402"/>
                  </a:lnTo>
                  <a:cubicBezTo>
                    <a:pt x="7830" y="6401"/>
                    <a:pt x="7831" y="6401"/>
                    <a:pt x="7832" y="6401"/>
                  </a:cubicBezTo>
                  <a:cubicBezTo>
                    <a:pt x="7834" y="6401"/>
                    <a:pt x="7837" y="6402"/>
                    <a:pt x="7839" y="6403"/>
                  </a:cubicBezTo>
                  <a:lnTo>
                    <a:pt x="7839" y="6403"/>
                  </a:lnTo>
                  <a:cubicBezTo>
                    <a:pt x="7836" y="6403"/>
                    <a:pt x="7833" y="6402"/>
                    <a:pt x="7829" y="6402"/>
                  </a:cubicBezTo>
                  <a:lnTo>
                    <a:pt x="7829" y="6402"/>
                  </a:lnTo>
                  <a:cubicBezTo>
                    <a:pt x="7827" y="6402"/>
                    <a:pt x="7825" y="6403"/>
                    <a:pt x="7823" y="6405"/>
                  </a:cubicBezTo>
                  <a:lnTo>
                    <a:pt x="7844" y="6405"/>
                  </a:lnTo>
                  <a:cubicBezTo>
                    <a:pt x="7842" y="6404"/>
                    <a:pt x="7841" y="6403"/>
                    <a:pt x="7839" y="6403"/>
                  </a:cubicBezTo>
                  <a:lnTo>
                    <a:pt x="7839" y="6403"/>
                  </a:lnTo>
                  <a:cubicBezTo>
                    <a:pt x="7849" y="6404"/>
                    <a:pt x="7856" y="6405"/>
                    <a:pt x="7859" y="6405"/>
                  </a:cubicBezTo>
                  <a:lnTo>
                    <a:pt x="7844" y="6405"/>
                  </a:lnTo>
                  <a:cubicBezTo>
                    <a:pt x="7852" y="6408"/>
                    <a:pt x="7859" y="6413"/>
                    <a:pt x="7866" y="6416"/>
                  </a:cubicBezTo>
                  <a:lnTo>
                    <a:pt x="7866" y="6416"/>
                  </a:lnTo>
                  <a:cubicBezTo>
                    <a:pt x="7840" y="6410"/>
                    <a:pt x="7835" y="6408"/>
                    <a:pt x="7829" y="6408"/>
                  </a:cubicBezTo>
                  <a:cubicBezTo>
                    <a:pt x="7823" y="6408"/>
                    <a:pt x="7817" y="6411"/>
                    <a:pt x="7787" y="6417"/>
                  </a:cubicBezTo>
                  <a:lnTo>
                    <a:pt x="7799" y="6417"/>
                  </a:lnTo>
                  <a:cubicBezTo>
                    <a:pt x="7823" y="6417"/>
                    <a:pt x="7847" y="6417"/>
                    <a:pt x="7871" y="6429"/>
                  </a:cubicBezTo>
                  <a:cubicBezTo>
                    <a:pt x="7855" y="6429"/>
                    <a:pt x="7823" y="6434"/>
                    <a:pt x="7800" y="6434"/>
                  </a:cubicBezTo>
                  <a:cubicBezTo>
                    <a:pt x="7789" y="6434"/>
                    <a:pt x="7780" y="6433"/>
                    <a:pt x="7776" y="6429"/>
                  </a:cubicBezTo>
                  <a:lnTo>
                    <a:pt x="7776" y="6429"/>
                  </a:lnTo>
                  <a:cubicBezTo>
                    <a:pt x="7782" y="6435"/>
                    <a:pt x="7793" y="6435"/>
                    <a:pt x="7807" y="6435"/>
                  </a:cubicBezTo>
                  <a:cubicBezTo>
                    <a:pt x="7820" y="6435"/>
                    <a:pt x="7835" y="6435"/>
                    <a:pt x="7847" y="6440"/>
                  </a:cubicBezTo>
                  <a:cubicBezTo>
                    <a:pt x="7783" y="6440"/>
                    <a:pt x="7836" y="6456"/>
                    <a:pt x="7829" y="6456"/>
                  </a:cubicBezTo>
                  <a:cubicBezTo>
                    <a:pt x="7827" y="6456"/>
                    <a:pt x="7818" y="6455"/>
                    <a:pt x="7795" y="6450"/>
                  </a:cubicBezTo>
                  <a:lnTo>
                    <a:pt x="7795" y="6450"/>
                  </a:lnTo>
                  <a:cubicBezTo>
                    <a:pt x="7791" y="6451"/>
                    <a:pt x="7781" y="6452"/>
                    <a:pt x="7764" y="6452"/>
                  </a:cubicBezTo>
                  <a:lnTo>
                    <a:pt x="7764" y="6452"/>
                  </a:lnTo>
                  <a:cubicBezTo>
                    <a:pt x="7759" y="6450"/>
                    <a:pt x="7754" y="6449"/>
                    <a:pt x="7749" y="6449"/>
                  </a:cubicBezTo>
                  <a:cubicBezTo>
                    <a:pt x="7746" y="6449"/>
                    <a:pt x="7742" y="6450"/>
                    <a:pt x="7740" y="6452"/>
                  </a:cubicBezTo>
                  <a:cubicBezTo>
                    <a:pt x="7749" y="6452"/>
                    <a:pt x="7757" y="6452"/>
                    <a:pt x="7764" y="6452"/>
                  </a:cubicBezTo>
                  <a:lnTo>
                    <a:pt x="7764" y="6452"/>
                  </a:lnTo>
                  <a:cubicBezTo>
                    <a:pt x="7776" y="6457"/>
                    <a:pt x="7787" y="6464"/>
                    <a:pt x="7787" y="6464"/>
                  </a:cubicBezTo>
                  <a:cubicBezTo>
                    <a:pt x="7764" y="6464"/>
                    <a:pt x="7764" y="6476"/>
                    <a:pt x="7787" y="6476"/>
                  </a:cubicBezTo>
                  <a:lnTo>
                    <a:pt x="7740" y="6476"/>
                  </a:lnTo>
                  <a:cubicBezTo>
                    <a:pt x="7764" y="6476"/>
                    <a:pt x="7799" y="6488"/>
                    <a:pt x="7823" y="6488"/>
                  </a:cubicBezTo>
                  <a:lnTo>
                    <a:pt x="7764" y="6488"/>
                  </a:lnTo>
                  <a:cubicBezTo>
                    <a:pt x="7883" y="6500"/>
                    <a:pt x="7716" y="6500"/>
                    <a:pt x="7692" y="6500"/>
                  </a:cubicBezTo>
                  <a:cubicBezTo>
                    <a:pt x="7740" y="6500"/>
                    <a:pt x="7752" y="6512"/>
                    <a:pt x="7811" y="6512"/>
                  </a:cubicBezTo>
                  <a:lnTo>
                    <a:pt x="7776" y="6512"/>
                  </a:lnTo>
                  <a:cubicBezTo>
                    <a:pt x="7759" y="6512"/>
                    <a:pt x="7792" y="6517"/>
                    <a:pt x="7815" y="6521"/>
                  </a:cubicBezTo>
                  <a:lnTo>
                    <a:pt x="7815" y="6521"/>
                  </a:lnTo>
                  <a:cubicBezTo>
                    <a:pt x="7820" y="6519"/>
                    <a:pt x="7823" y="6517"/>
                    <a:pt x="7824" y="6517"/>
                  </a:cubicBezTo>
                  <a:lnTo>
                    <a:pt x="7824" y="6517"/>
                  </a:lnTo>
                  <a:cubicBezTo>
                    <a:pt x="7824" y="6517"/>
                    <a:pt x="7822" y="6518"/>
                    <a:pt x="7817" y="6521"/>
                  </a:cubicBezTo>
                  <a:lnTo>
                    <a:pt x="7817" y="6521"/>
                  </a:lnTo>
                  <a:cubicBezTo>
                    <a:pt x="7816" y="6521"/>
                    <a:pt x="7816" y="6521"/>
                    <a:pt x="7815" y="6521"/>
                  </a:cubicBezTo>
                  <a:lnTo>
                    <a:pt x="7815" y="6521"/>
                  </a:lnTo>
                  <a:cubicBezTo>
                    <a:pt x="7807" y="6525"/>
                    <a:pt x="7798" y="6531"/>
                    <a:pt x="7804" y="6531"/>
                  </a:cubicBezTo>
                  <a:cubicBezTo>
                    <a:pt x="7807" y="6531"/>
                    <a:pt x="7813" y="6530"/>
                    <a:pt x="7822" y="6527"/>
                  </a:cubicBezTo>
                  <a:lnTo>
                    <a:pt x="7822" y="6527"/>
                  </a:lnTo>
                  <a:cubicBezTo>
                    <a:pt x="7827" y="6530"/>
                    <a:pt x="7824" y="6531"/>
                    <a:pt x="7817" y="6532"/>
                  </a:cubicBezTo>
                  <a:lnTo>
                    <a:pt x="7817" y="6532"/>
                  </a:lnTo>
                  <a:cubicBezTo>
                    <a:pt x="7763" y="6528"/>
                    <a:pt x="7737" y="6527"/>
                    <a:pt x="7729" y="6527"/>
                  </a:cubicBezTo>
                  <a:cubicBezTo>
                    <a:pt x="7712" y="6527"/>
                    <a:pt x="7770" y="6532"/>
                    <a:pt x="7803" y="6532"/>
                  </a:cubicBezTo>
                  <a:cubicBezTo>
                    <a:pt x="7809" y="6532"/>
                    <a:pt x="7813" y="6532"/>
                    <a:pt x="7817" y="6532"/>
                  </a:cubicBezTo>
                  <a:lnTo>
                    <a:pt x="7817" y="6532"/>
                  </a:lnTo>
                  <a:cubicBezTo>
                    <a:pt x="7832" y="6533"/>
                    <a:pt x="7850" y="6534"/>
                    <a:pt x="7871" y="6536"/>
                  </a:cubicBezTo>
                  <a:cubicBezTo>
                    <a:pt x="7835" y="6536"/>
                    <a:pt x="7835" y="6536"/>
                    <a:pt x="7871" y="6548"/>
                  </a:cubicBezTo>
                  <a:cubicBezTo>
                    <a:pt x="7776" y="6548"/>
                    <a:pt x="7811" y="6548"/>
                    <a:pt x="7704" y="6560"/>
                  </a:cubicBezTo>
                  <a:cubicBezTo>
                    <a:pt x="7728" y="6560"/>
                    <a:pt x="7757" y="6554"/>
                    <a:pt x="7784" y="6554"/>
                  </a:cubicBezTo>
                  <a:cubicBezTo>
                    <a:pt x="7798" y="6554"/>
                    <a:pt x="7811" y="6556"/>
                    <a:pt x="7823" y="6560"/>
                  </a:cubicBezTo>
                  <a:lnTo>
                    <a:pt x="7752" y="6560"/>
                  </a:lnTo>
                  <a:cubicBezTo>
                    <a:pt x="7781" y="6565"/>
                    <a:pt x="7799" y="6569"/>
                    <a:pt x="7807" y="6571"/>
                  </a:cubicBezTo>
                  <a:lnTo>
                    <a:pt x="7811" y="6571"/>
                  </a:lnTo>
                  <a:cubicBezTo>
                    <a:pt x="7811" y="6572"/>
                    <a:pt x="7811" y="6572"/>
                    <a:pt x="7811" y="6573"/>
                  </a:cubicBezTo>
                  <a:lnTo>
                    <a:pt x="7811" y="6573"/>
                  </a:lnTo>
                  <a:cubicBezTo>
                    <a:pt x="7810" y="6572"/>
                    <a:pt x="7808" y="6572"/>
                    <a:pt x="7807" y="6571"/>
                  </a:cubicBezTo>
                  <a:lnTo>
                    <a:pt x="7740" y="6571"/>
                  </a:lnTo>
                  <a:cubicBezTo>
                    <a:pt x="7764" y="6571"/>
                    <a:pt x="7796" y="6574"/>
                    <a:pt x="7808" y="6574"/>
                  </a:cubicBezTo>
                  <a:cubicBezTo>
                    <a:pt x="7809" y="6574"/>
                    <a:pt x="7809" y="6574"/>
                    <a:pt x="7810" y="6574"/>
                  </a:cubicBezTo>
                  <a:lnTo>
                    <a:pt x="7810" y="6574"/>
                  </a:lnTo>
                  <a:cubicBezTo>
                    <a:pt x="7804" y="6586"/>
                    <a:pt x="7806" y="6591"/>
                    <a:pt x="7812" y="6591"/>
                  </a:cubicBezTo>
                  <a:cubicBezTo>
                    <a:pt x="7813" y="6591"/>
                    <a:pt x="7815" y="6591"/>
                    <a:pt x="7816" y="6591"/>
                  </a:cubicBezTo>
                  <a:lnTo>
                    <a:pt x="7816" y="6591"/>
                  </a:lnTo>
                  <a:cubicBezTo>
                    <a:pt x="7798" y="6599"/>
                    <a:pt x="7809" y="6603"/>
                    <a:pt x="7828" y="6603"/>
                  </a:cubicBezTo>
                  <a:cubicBezTo>
                    <a:pt x="7839" y="6603"/>
                    <a:pt x="7852" y="6602"/>
                    <a:pt x="7864" y="6600"/>
                  </a:cubicBezTo>
                  <a:lnTo>
                    <a:pt x="7864" y="6600"/>
                  </a:lnTo>
                  <a:cubicBezTo>
                    <a:pt x="7851" y="6603"/>
                    <a:pt x="7846" y="6606"/>
                    <a:pt x="7846" y="6607"/>
                  </a:cubicBezTo>
                  <a:lnTo>
                    <a:pt x="7846" y="6607"/>
                  </a:lnTo>
                  <a:cubicBezTo>
                    <a:pt x="7838" y="6607"/>
                    <a:pt x="7826" y="6607"/>
                    <a:pt x="7811" y="6607"/>
                  </a:cubicBezTo>
                  <a:cubicBezTo>
                    <a:pt x="7835" y="6619"/>
                    <a:pt x="7871" y="6619"/>
                    <a:pt x="7895" y="6619"/>
                  </a:cubicBezTo>
                  <a:lnTo>
                    <a:pt x="7859" y="6619"/>
                  </a:lnTo>
                  <a:cubicBezTo>
                    <a:pt x="7918" y="6619"/>
                    <a:pt x="7978" y="6631"/>
                    <a:pt x="8037" y="6631"/>
                  </a:cubicBezTo>
                  <a:cubicBezTo>
                    <a:pt x="8010" y="6635"/>
                    <a:pt x="7994" y="6636"/>
                    <a:pt x="7981" y="6636"/>
                  </a:cubicBezTo>
                  <a:cubicBezTo>
                    <a:pt x="7955" y="6636"/>
                    <a:pt x="7942" y="6631"/>
                    <a:pt x="7871" y="6631"/>
                  </a:cubicBezTo>
                  <a:lnTo>
                    <a:pt x="7835" y="6631"/>
                  </a:lnTo>
                  <a:cubicBezTo>
                    <a:pt x="7835" y="6634"/>
                    <a:pt x="7837" y="6635"/>
                    <a:pt x="7839" y="6635"/>
                  </a:cubicBezTo>
                  <a:cubicBezTo>
                    <a:pt x="7840" y="6635"/>
                    <a:pt x="7840" y="6634"/>
                    <a:pt x="7841" y="6634"/>
                  </a:cubicBezTo>
                  <a:lnTo>
                    <a:pt x="7841" y="6634"/>
                  </a:lnTo>
                  <a:cubicBezTo>
                    <a:pt x="7837" y="6636"/>
                    <a:pt x="7831" y="6639"/>
                    <a:pt x="7823" y="6643"/>
                  </a:cubicBezTo>
                  <a:cubicBezTo>
                    <a:pt x="7871" y="6643"/>
                    <a:pt x="7930" y="6655"/>
                    <a:pt x="7978" y="6655"/>
                  </a:cubicBezTo>
                  <a:cubicBezTo>
                    <a:pt x="7799" y="6655"/>
                    <a:pt x="7930" y="6655"/>
                    <a:pt x="7823" y="6643"/>
                  </a:cubicBezTo>
                  <a:lnTo>
                    <a:pt x="7823" y="6643"/>
                  </a:lnTo>
                  <a:cubicBezTo>
                    <a:pt x="7835" y="6655"/>
                    <a:pt x="7847" y="6655"/>
                    <a:pt x="7859" y="6655"/>
                  </a:cubicBezTo>
                  <a:lnTo>
                    <a:pt x="7823" y="6655"/>
                  </a:lnTo>
                  <a:cubicBezTo>
                    <a:pt x="7840" y="6655"/>
                    <a:pt x="7857" y="6655"/>
                    <a:pt x="7874" y="6659"/>
                  </a:cubicBezTo>
                  <a:lnTo>
                    <a:pt x="7874" y="6659"/>
                  </a:lnTo>
                  <a:cubicBezTo>
                    <a:pt x="7873" y="6659"/>
                    <a:pt x="7872" y="6659"/>
                    <a:pt x="7871" y="6659"/>
                  </a:cubicBezTo>
                  <a:cubicBezTo>
                    <a:pt x="7865" y="6659"/>
                    <a:pt x="7857" y="6662"/>
                    <a:pt x="7847" y="6667"/>
                  </a:cubicBezTo>
                  <a:lnTo>
                    <a:pt x="7887" y="6667"/>
                  </a:lnTo>
                  <a:cubicBezTo>
                    <a:pt x="7885" y="6664"/>
                    <a:pt x="7882" y="6662"/>
                    <a:pt x="7879" y="6661"/>
                  </a:cubicBezTo>
                  <a:lnTo>
                    <a:pt x="7879" y="6661"/>
                  </a:lnTo>
                  <a:cubicBezTo>
                    <a:pt x="7884" y="6662"/>
                    <a:pt x="7889" y="6664"/>
                    <a:pt x="7895" y="6667"/>
                  </a:cubicBezTo>
                  <a:lnTo>
                    <a:pt x="7887" y="6667"/>
                  </a:lnTo>
                  <a:cubicBezTo>
                    <a:pt x="7890" y="6670"/>
                    <a:pt x="7892" y="6674"/>
                    <a:pt x="7895" y="6679"/>
                  </a:cubicBezTo>
                  <a:cubicBezTo>
                    <a:pt x="7891" y="6675"/>
                    <a:pt x="7889" y="6673"/>
                    <a:pt x="7888" y="6673"/>
                  </a:cubicBezTo>
                  <a:cubicBezTo>
                    <a:pt x="7885" y="6673"/>
                    <a:pt x="7883" y="6679"/>
                    <a:pt x="7859" y="6679"/>
                  </a:cubicBezTo>
                  <a:cubicBezTo>
                    <a:pt x="7847" y="6702"/>
                    <a:pt x="7990" y="6702"/>
                    <a:pt x="7930" y="6702"/>
                  </a:cubicBezTo>
                  <a:lnTo>
                    <a:pt x="7835" y="6702"/>
                  </a:lnTo>
                  <a:cubicBezTo>
                    <a:pt x="7907" y="6702"/>
                    <a:pt x="7978" y="6702"/>
                    <a:pt x="8049" y="6714"/>
                  </a:cubicBezTo>
                  <a:cubicBezTo>
                    <a:pt x="7978" y="6714"/>
                    <a:pt x="7907" y="6714"/>
                    <a:pt x="7835" y="6702"/>
                  </a:cubicBezTo>
                  <a:lnTo>
                    <a:pt x="7835" y="6702"/>
                  </a:lnTo>
                  <a:cubicBezTo>
                    <a:pt x="7823" y="6714"/>
                    <a:pt x="7918" y="6714"/>
                    <a:pt x="7918" y="6714"/>
                  </a:cubicBezTo>
                  <a:cubicBezTo>
                    <a:pt x="7895" y="6714"/>
                    <a:pt x="7859" y="6714"/>
                    <a:pt x="7835" y="6726"/>
                  </a:cubicBezTo>
                  <a:cubicBezTo>
                    <a:pt x="7847" y="6722"/>
                    <a:pt x="7858" y="6721"/>
                    <a:pt x="7868" y="6721"/>
                  </a:cubicBezTo>
                  <a:cubicBezTo>
                    <a:pt x="7888" y="6721"/>
                    <a:pt x="7907" y="6726"/>
                    <a:pt x="7930" y="6726"/>
                  </a:cubicBezTo>
                  <a:lnTo>
                    <a:pt x="7823" y="6726"/>
                  </a:lnTo>
                  <a:cubicBezTo>
                    <a:pt x="7835" y="6726"/>
                    <a:pt x="7835" y="6738"/>
                    <a:pt x="7835" y="6738"/>
                  </a:cubicBezTo>
                  <a:cubicBezTo>
                    <a:pt x="7848" y="6738"/>
                    <a:pt x="7888" y="6746"/>
                    <a:pt x="7920" y="6750"/>
                  </a:cubicBezTo>
                  <a:lnTo>
                    <a:pt x="7847" y="6750"/>
                  </a:lnTo>
                  <a:cubicBezTo>
                    <a:pt x="7872" y="6750"/>
                    <a:pt x="7897" y="6750"/>
                    <a:pt x="7922" y="6750"/>
                  </a:cubicBezTo>
                  <a:lnTo>
                    <a:pt x="7922" y="6750"/>
                  </a:lnTo>
                  <a:cubicBezTo>
                    <a:pt x="7935" y="6752"/>
                    <a:pt x="7947" y="6753"/>
                    <a:pt x="7955" y="6753"/>
                  </a:cubicBezTo>
                  <a:cubicBezTo>
                    <a:pt x="7960" y="6753"/>
                    <a:pt x="7964" y="6753"/>
                    <a:pt x="7965" y="6751"/>
                  </a:cubicBezTo>
                  <a:lnTo>
                    <a:pt x="7965" y="6751"/>
                  </a:lnTo>
                  <a:cubicBezTo>
                    <a:pt x="8007" y="6753"/>
                    <a:pt x="8048" y="6756"/>
                    <a:pt x="8085" y="6762"/>
                  </a:cubicBezTo>
                  <a:cubicBezTo>
                    <a:pt x="8061" y="6762"/>
                    <a:pt x="8061" y="6762"/>
                    <a:pt x="8097" y="6774"/>
                  </a:cubicBezTo>
                  <a:cubicBezTo>
                    <a:pt x="8013" y="6765"/>
                    <a:pt x="7935" y="6757"/>
                    <a:pt x="7858" y="6757"/>
                  </a:cubicBezTo>
                  <a:cubicBezTo>
                    <a:pt x="7826" y="6757"/>
                    <a:pt x="7795" y="6758"/>
                    <a:pt x="7764" y="6762"/>
                  </a:cubicBezTo>
                  <a:cubicBezTo>
                    <a:pt x="7787" y="6762"/>
                    <a:pt x="7823" y="6774"/>
                    <a:pt x="7847" y="6774"/>
                  </a:cubicBezTo>
                  <a:cubicBezTo>
                    <a:pt x="7835" y="6774"/>
                    <a:pt x="7823" y="6762"/>
                    <a:pt x="7799" y="6762"/>
                  </a:cubicBezTo>
                  <a:cubicBezTo>
                    <a:pt x="7847" y="6762"/>
                    <a:pt x="7895" y="6762"/>
                    <a:pt x="7930" y="6774"/>
                  </a:cubicBezTo>
                  <a:lnTo>
                    <a:pt x="7823" y="6774"/>
                  </a:lnTo>
                  <a:cubicBezTo>
                    <a:pt x="7835" y="6786"/>
                    <a:pt x="7847" y="6786"/>
                    <a:pt x="7847" y="6786"/>
                  </a:cubicBezTo>
                  <a:cubicBezTo>
                    <a:pt x="7837" y="6786"/>
                    <a:pt x="7827" y="6794"/>
                    <a:pt x="7817" y="6797"/>
                  </a:cubicBezTo>
                  <a:lnTo>
                    <a:pt x="7817" y="6797"/>
                  </a:lnTo>
                  <a:cubicBezTo>
                    <a:pt x="7899" y="6786"/>
                    <a:pt x="7992" y="6786"/>
                    <a:pt x="8085" y="6786"/>
                  </a:cubicBezTo>
                  <a:cubicBezTo>
                    <a:pt x="8014" y="6798"/>
                    <a:pt x="7930" y="6798"/>
                    <a:pt x="7859" y="6798"/>
                  </a:cubicBezTo>
                  <a:cubicBezTo>
                    <a:pt x="7942" y="6810"/>
                    <a:pt x="7859" y="6810"/>
                    <a:pt x="7859" y="6810"/>
                  </a:cubicBezTo>
                  <a:cubicBezTo>
                    <a:pt x="7907" y="6810"/>
                    <a:pt x="7954" y="6810"/>
                    <a:pt x="8014" y="6821"/>
                  </a:cubicBezTo>
                  <a:cubicBezTo>
                    <a:pt x="7966" y="6821"/>
                    <a:pt x="7954" y="6845"/>
                    <a:pt x="7907" y="6845"/>
                  </a:cubicBezTo>
                  <a:lnTo>
                    <a:pt x="7871" y="6845"/>
                  </a:lnTo>
                  <a:cubicBezTo>
                    <a:pt x="7847" y="6845"/>
                    <a:pt x="7918" y="6851"/>
                    <a:pt x="7940" y="6851"/>
                  </a:cubicBezTo>
                  <a:cubicBezTo>
                    <a:pt x="7951" y="6851"/>
                    <a:pt x="7950" y="6849"/>
                    <a:pt x="7918" y="6845"/>
                  </a:cubicBezTo>
                  <a:cubicBezTo>
                    <a:pt x="7978" y="6845"/>
                    <a:pt x="8026" y="6845"/>
                    <a:pt x="8073" y="6857"/>
                  </a:cubicBezTo>
                  <a:lnTo>
                    <a:pt x="8049" y="6857"/>
                  </a:lnTo>
                  <a:cubicBezTo>
                    <a:pt x="8049" y="6857"/>
                    <a:pt x="8133" y="6869"/>
                    <a:pt x="8109" y="6869"/>
                  </a:cubicBezTo>
                  <a:cubicBezTo>
                    <a:pt x="8053" y="6874"/>
                    <a:pt x="8012" y="6878"/>
                    <a:pt x="7980" y="6880"/>
                  </a:cubicBezTo>
                  <a:lnTo>
                    <a:pt x="7980" y="6880"/>
                  </a:lnTo>
                  <a:cubicBezTo>
                    <a:pt x="7981" y="6880"/>
                    <a:pt x="7982" y="6880"/>
                    <a:pt x="7982" y="6879"/>
                  </a:cubicBezTo>
                  <a:lnTo>
                    <a:pt x="7982" y="6879"/>
                  </a:lnTo>
                  <a:cubicBezTo>
                    <a:pt x="7976" y="6880"/>
                    <a:pt x="7970" y="6881"/>
                    <a:pt x="7963" y="6882"/>
                  </a:cubicBezTo>
                  <a:lnTo>
                    <a:pt x="7963" y="6882"/>
                  </a:lnTo>
                  <a:cubicBezTo>
                    <a:pt x="7969" y="6881"/>
                    <a:pt x="7974" y="6881"/>
                    <a:pt x="7980" y="6880"/>
                  </a:cubicBezTo>
                  <a:lnTo>
                    <a:pt x="7980" y="6880"/>
                  </a:lnTo>
                  <a:cubicBezTo>
                    <a:pt x="7972" y="6884"/>
                    <a:pt x="7963" y="6889"/>
                    <a:pt x="7954" y="6893"/>
                  </a:cubicBezTo>
                  <a:cubicBezTo>
                    <a:pt x="7976" y="6893"/>
                    <a:pt x="8011" y="6897"/>
                    <a:pt x="8044" y="6901"/>
                  </a:cubicBezTo>
                  <a:lnTo>
                    <a:pt x="8044" y="6901"/>
                  </a:lnTo>
                  <a:cubicBezTo>
                    <a:pt x="8041" y="6902"/>
                    <a:pt x="8039" y="6903"/>
                    <a:pt x="8037" y="6905"/>
                  </a:cubicBezTo>
                  <a:cubicBezTo>
                    <a:pt x="8040" y="6903"/>
                    <a:pt x="8042" y="6902"/>
                    <a:pt x="8045" y="6901"/>
                  </a:cubicBezTo>
                  <a:lnTo>
                    <a:pt x="8045" y="6901"/>
                  </a:lnTo>
                  <a:cubicBezTo>
                    <a:pt x="8050" y="6901"/>
                    <a:pt x="8055" y="6902"/>
                    <a:pt x="8060" y="6902"/>
                  </a:cubicBezTo>
                  <a:lnTo>
                    <a:pt x="8060" y="6902"/>
                  </a:lnTo>
                  <a:cubicBezTo>
                    <a:pt x="8060" y="6901"/>
                    <a:pt x="8056" y="6900"/>
                    <a:pt x="8051" y="6900"/>
                  </a:cubicBezTo>
                  <a:cubicBezTo>
                    <a:pt x="8050" y="6900"/>
                    <a:pt x="8049" y="6900"/>
                    <a:pt x="8048" y="6900"/>
                  </a:cubicBezTo>
                  <a:lnTo>
                    <a:pt x="8048" y="6900"/>
                  </a:lnTo>
                  <a:cubicBezTo>
                    <a:pt x="8055" y="6897"/>
                    <a:pt x="8063" y="6896"/>
                    <a:pt x="8072" y="6896"/>
                  </a:cubicBezTo>
                  <a:cubicBezTo>
                    <a:pt x="8092" y="6896"/>
                    <a:pt x="8116" y="6902"/>
                    <a:pt x="8139" y="6905"/>
                  </a:cubicBezTo>
                  <a:lnTo>
                    <a:pt x="8139" y="6905"/>
                  </a:lnTo>
                  <a:cubicBezTo>
                    <a:pt x="8161" y="6905"/>
                    <a:pt x="8182" y="6904"/>
                    <a:pt x="8204" y="6893"/>
                  </a:cubicBezTo>
                  <a:cubicBezTo>
                    <a:pt x="8168" y="6893"/>
                    <a:pt x="8133" y="6893"/>
                    <a:pt x="8097" y="6881"/>
                  </a:cubicBezTo>
                  <a:lnTo>
                    <a:pt x="8109" y="6881"/>
                  </a:lnTo>
                  <a:cubicBezTo>
                    <a:pt x="7764" y="6881"/>
                    <a:pt x="8252" y="6881"/>
                    <a:pt x="8192" y="6869"/>
                  </a:cubicBezTo>
                  <a:lnTo>
                    <a:pt x="8180" y="6869"/>
                  </a:lnTo>
                  <a:cubicBezTo>
                    <a:pt x="8180" y="6869"/>
                    <a:pt x="8145" y="6857"/>
                    <a:pt x="8145" y="6845"/>
                  </a:cubicBezTo>
                  <a:cubicBezTo>
                    <a:pt x="8145" y="6821"/>
                    <a:pt x="8216" y="6821"/>
                    <a:pt x="8228" y="6810"/>
                  </a:cubicBezTo>
                  <a:cubicBezTo>
                    <a:pt x="8240" y="6810"/>
                    <a:pt x="8145" y="6786"/>
                    <a:pt x="8133" y="6786"/>
                  </a:cubicBezTo>
                  <a:cubicBezTo>
                    <a:pt x="8133" y="6786"/>
                    <a:pt x="8168" y="6762"/>
                    <a:pt x="8168" y="6762"/>
                  </a:cubicBezTo>
                  <a:cubicBezTo>
                    <a:pt x="8133" y="6750"/>
                    <a:pt x="8145" y="6750"/>
                    <a:pt x="8168" y="6750"/>
                  </a:cubicBezTo>
                  <a:cubicBezTo>
                    <a:pt x="8157" y="6750"/>
                    <a:pt x="8145" y="6750"/>
                    <a:pt x="8145" y="6738"/>
                  </a:cubicBezTo>
                  <a:lnTo>
                    <a:pt x="8157" y="6738"/>
                  </a:lnTo>
                  <a:cubicBezTo>
                    <a:pt x="8121" y="6726"/>
                    <a:pt x="8097" y="6726"/>
                    <a:pt x="8061" y="6726"/>
                  </a:cubicBezTo>
                  <a:cubicBezTo>
                    <a:pt x="8073" y="6726"/>
                    <a:pt x="8085" y="6726"/>
                    <a:pt x="8073" y="6714"/>
                  </a:cubicBezTo>
                  <a:lnTo>
                    <a:pt x="8061" y="6714"/>
                  </a:lnTo>
                  <a:cubicBezTo>
                    <a:pt x="8139" y="6702"/>
                    <a:pt x="8151" y="6699"/>
                    <a:pt x="8137" y="6699"/>
                  </a:cubicBezTo>
                  <a:cubicBezTo>
                    <a:pt x="8129" y="6699"/>
                    <a:pt x="8113" y="6700"/>
                    <a:pt x="8096" y="6701"/>
                  </a:cubicBezTo>
                  <a:lnTo>
                    <a:pt x="8096" y="6701"/>
                  </a:lnTo>
                  <a:cubicBezTo>
                    <a:pt x="8086" y="6680"/>
                    <a:pt x="8096" y="6668"/>
                    <a:pt x="8125" y="6658"/>
                  </a:cubicBezTo>
                  <a:lnTo>
                    <a:pt x="8125" y="6658"/>
                  </a:lnTo>
                  <a:cubicBezTo>
                    <a:pt x="8128" y="6657"/>
                    <a:pt x="8130" y="6656"/>
                    <a:pt x="8130" y="6656"/>
                  </a:cubicBezTo>
                  <a:lnTo>
                    <a:pt x="8130" y="6656"/>
                  </a:lnTo>
                  <a:cubicBezTo>
                    <a:pt x="8131" y="6655"/>
                    <a:pt x="8132" y="6655"/>
                    <a:pt x="8133" y="6655"/>
                  </a:cubicBezTo>
                  <a:lnTo>
                    <a:pt x="8133" y="6655"/>
                  </a:lnTo>
                  <a:cubicBezTo>
                    <a:pt x="8131" y="6655"/>
                    <a:pt x="8129" y="6655"/>
                    <a:pt x="8128" y="6655"/>
                  </a:cubicBezTo>
                  <a:lnTo>
                    <a:pt x="8128" y="6655"/>
                  </a:lnTo>
                  <a:cubicBezTo>
                    <a:pt x="8125" y="6655"/>
                    <a:pt x="8119" y="6655"/>
                    <a:pt x="8109" y="6655"/>
                  </a:cubicBezTo>
                  <a:cubicBezTo>
                    <a:pt x="8264" y="6643"/>
                    <a:pt x="8049" y="6643"/>
                    <a:pt x="8180" y="6643"/>
                  </a:cubicBezTo>
                  <a:cubicBezTo>
                    <a:pt x="8178" y="6640"/>
                    <a:pt x="8176" y="6638"/>
                    <a:pt x="8175" y="6637"/>
                  </a:cubicBezTo>
                  <a:lnTo>
                    <a:pt x="8175" y="6637"/>
                  </a:lnTo>
                  <a:cubicBezTo>
                    <a:pt x="8145" y="6632"/>
                    <a:pt x="8117" y="6631"/>
                    <a:pt x="8092" y="6631"/>
                  </a:cubicBezTo>
                  <a:lnTo>
                    <a:pt x="8092" y="6631"/>
                  </a:lnTo>
                  <a:cubicBezTo>
                    <a:pt x="8099" y="6628"/>
                    <a:pt x="8105" y="6623"/>
                    <a:pt x="8109" y="6619"/>
                  </a:cubicBezTo>
                  <a:cubicBezTo>
                    <a:pt x="8109" y="6619"/>
                    <a:pt x="8049" y="6595"/>
                    <a:pt x="8049" y="6595"/>
                  </a:cubicBezTo>
                  <a:cubicBezTo>
                    <a:pt x="8061" y="6595"/>
                    <a:pt x="8073" y="6583"/>
                    <a:pt x="8085" y="6583"/>
                  </a:cubicBezTo>
                  <a:lnTo>
                    <a:pt x="8026" y="6583"/>
                  </a:lnTo>
                  <a:cubicBezTo>
                    <a:pt x="8055" y="6577"/>
                    <a:pt x="8067" y="6577"/>
                    <a:pt x="8069" y="6577"/>
                  </a:cubicBezTo>
                  <a:cubicBezTo>
                    <a:pt x="8070" y="6577"/>
                    <a:pt x="8061" y="6577"/>
                    <a:pt x="8049" y="6571"/>
                  </a:cubicBezTo>
                  <a:lnTo>
                    <a:pt x="8049" y="6571"/>
                  </a:lnTo>
                  <a:cubicBezTo>
                    <a:pt x="8059" y="6574"/>
                    <a:pt x="8068" y="6575"/>
                    <a:pt x="8078" y="6575"/>
                  </a:cubicBezTo>
                  <a:cubicBezTo>
                    <a:pt x="8116" y="6575"/>
                    <a:pt x="8154" y="6560"/>
                    <a:pt x="8192" y="6560"/>
                  </a:cubicBezTo>
                  <a:cubicBezTo>
                    <a:pt x="8157" y="6560"/>
                    <a:pt x="8145" y="6548"/>
                    <a:pt x="8109" y="6536"/>
                  </a:cubicBezTo>
                  <a:lnTo>
                    <a:pt x="8126" y="6536"/>
                  </a:lnTo>
                  <a:cubicBezTo>
                    <a:pt x="8119" y="6530"/>
                    <a:pt x="8108" y="6519"/>
                    <a:pt x="8073" y="6512"/>
                  </a:cubicBezTo>
                  <a:cubicBezTo>
                    <a:pt x="8191" y="6512"/>
                    <a:pt x="8106" y="6512"/>
                    <a:pt x="8088" y="6503"/>
                  </a:cubicBezTo>
                  <a:lnTo>
                    <a:pt x="8088" y="6503"/>
                  </a:lnTo>
                  <a:cubicBezTo>
                    <a:pt x="8089" y="6503"/>
                    <a:pt x="8089" y="6503"/>
                    <a:pt x="8090" y="6503"/>
                  </a:cubicBezTo>
                  <a:cubicBezTo>
                    <a:pt x="8102" y="6503"/>
                    <a:pt x="8133" y="6488"/>
                    <a:pt x="8133" y="6488"/>
                  </a:cubicBezTo>
                  <a:cubicBezTo>
                    <a:pt x="8121" y="6476"/>
                    <a:pt x="8097" y="6476"/>
                    <a:pt x="8085" y="6476"/>
                  </a:cubicBezTo>
                  <a:cubicBezTo>
                    <a:pt x="8109" y="6476"/>
                    <a:pt x="8157" y="6476"/>
                    <a:pt x="8073" y="6464"/>
                  </a:cubicBezTo>
                  <a:cubicBezTo>
                    <a:pt x="8104" y="6454"/>
                    <a:pt x="8135" y="6426"/>
                    <a:pt x="8158" y="6426"/>
                  </a:cubicBezTo>
                  <a:cubicBezTo>
                    <a:pt x="8158" y="6426"/>
                    <a:pt x="8158" y="6426"/>
                    <a:pt x="8158" y="6426"/>
                  </a:cubicBezTo>
                  <a:lnTo>
                    <a:pt x="8158" y="6426"/>
                  </a:lnTo>
                  <a:cubicBezTo>
                    <a:pt x="8134" y="6421"/>
                    <a:pt x="8104" y="6416"/>
                    <a:pt x="8074" y="6413"/>
                  </a:cubicBezTo>
                  <a:lnTo>
                    <a:pt x="8074" y="6413"/>
                  </a:lnTo>
                  <a:cubicBezTo>
                    <a:pt x="8107" y="6404"/>
                    <a:pt x="8139" y="6386"/>
                    <a:pt x="8145" y="6357"/>
                  </a:cubicBezTo>
                  <a:lnTo>
                    <a:pt x="8133" y="6357"/>
                  </a:lnTo>
                  <a:cubicBezTo>
                    <a:pt x="8129" y="6353"/>
                    <a:pt x="8125" y="6350"/>
                    <a:pt x="8121" y="6349"/>
                  </a:cubicBezTo>
                  <a:lnTo>
                    <a:pt x="8121" y="6349"/>
                  </a:lnTo>
                  <a:cubicBezTo>
                    <a:pt x="8124" y="6349"/>
                    <a:pt x="8128" y="6348"/>
                    <a:pt x="8131" y="6348"/>
                  </a:cubicBezTo>
                  <a:cubicBezTo>
                    <a:pt x="8134" y="6348"/>
                    <a:pt x="8137" y="6348"/>
                    <a:pt x="8139" y="6349"/>
                  </a:cubicBezTo>
                  <a:cubicBezTo>
                    <a:pt x="8125" y="6345"/>
                    <a:pt x="8109" y="6345"/>
                    <a:pt x="8109" y="6345"/>
                  </a:cubicBezTo>
                  <a:cubicBezTo>
                    <a:pt x="8109" y="6345"/>
                    <a:pt x="8114" y="6345"/>
                    <a:pt x="8120" y="6345"/>
                  </a:cubicBezTo>
                  <a:lnTo>
                    <a:pt x="8120" y="6345"/>
                  </a:lnTo>
                  <a:cubicBezTo>
                    <a:pt x="8120" y="6345"/>
                    <a:pt x="8121" y="6345"/>
                    <a:pt x="8121" y="6345"/>
                  </a:cubicBezTo>
                  <a:lnTo>
                    <a:pt x="8122" y="6344"/>
                  </a:lnTo>
                  <a:lnTo>
                    <a:pt x="8122" y="6344"/>
                  </a:lnTo>
                  <a:cubicBezTo>
                    <a:pt x="8121" y="6344"/>
                    <a:pt x="8121" y="6345"/>
                    <a:pt x="8120" y="6345"/>
                  </a:cubicBezTo>
                  <a:lnTo>
                    <a:pt x="8120" y="6345"/>
                  </a:lnTo>
                  <a:cubicBezTo>
                    <a:pt x="8109" y="6333"/>
                    <a:pt x="8121" y="6333"/>
                    <a:pt x="8133" y="6333"/>
                  </a:cubicBezTo>
                  <a:lnTo>
                    <a:pt x="8061" y="6333"/>
                  </a:lnTo>
                  <a:cubicBezTo>
                    <a:pt x="8133" y="6333"/>
                    <a:pt x="8085" y="6309"/>
                    <a:pt x="8109" y="6309"/>
                  </a:cubicBezTo>
                  <a:cubicBezTo>
                    <a:pt x="8097" y="6309"/>
                    <a:pt x="8082" y="6301"/>
                    <a:pt x="8068" y="6295"/>
                  </a:cubicBezTo>
                  <a:lnTo>
                    <a:pt x="8068" y="6295"/>
                  </a:lnTo>
                  <a:cubicBezTo>
                    <a:pt x="8096" y="6291"/>
                    <a:pt x="8120" y="6286"/>
                    <a:pt x="8145" y="6286"/>
                  </a:cubicBezTo>
                  <a:cubicBezTo>
                    <a:pt x="8121" y="6274"/>
                    <a:pt x="8097" y="6274"/>
                    <a:pt x="8061" y="6274"/>
                  </a:cubicBezTo>
                  <a:cubicBezTo>
                    <a:pt x="8094" y="6263"/>
                    <a:pt x="8187" y="6252"/>
                    <a:pt x="8110" y="6241"/>
                  </a:cubicBezTo>
                  <a:lnTo>
                    <a:pt x="8110" y="6241"/>
                  </a:lnTo>
                  <a:cubicBezTo>
                    <a:pt x="8109" y="6241"/>
                    <a:pt x="8108" y="6241"/>
                    <a:pt x="8106" y="6241"/>
                  </a:cubicBezTo>
                  <a:cubicBezTo>
                    <a:pt x="8102" y="6241"/>
                    <a:pt x="8095" y="6241"/>
                    <a:pt x="8085" y="6238"/>
                  </a:cubicBezTo>
                  <a:lnTo>
                    <a:pt x="8085" y="6238"/>
                  </a:lnTo>
                  <a:cubicBezTo>
                    <a:pt x="8095" y="6239"/>
                    <a:pt x="8103" y="6240"/>
                    <a:pt x="8110" y="6241"/>
                  </a:cubicBezTo>
                  <a:lnTo>
                    <a:pt x="8110" y="6241"/>
                  </a:lnTo>
                  <a:cubicBezTo>
                    <a:pt x="8113" y="6240"/>
                    <a:pt x="8115" y="6239"/>
                    <a:pt x="8116" y="6238"/>
                  </a:cubicBezTo>
                  <a:lnTo>
                    <a:pt x="8085" y="6238"/>
                  </a:lnTo>
                  <a:cubicBezTo>
                    <a:pt x="8109" y="6226"/>
                    <a:pt x="8121" y="6226"/>
                    <a:pt x="8109" y="6202"/>
                  </a:cubicBezTo>
                  <a:lnTo>
                    <a:pt x="8395" y="6202"/>
                  </a:lnTo>
                  <a:cubicBezTo>
                    <a:pt x="8143" y="6185"/>
                    <a:pt x="8505" y="6149"/>
                    <a:pt x="8637" y="6149"/>
                  </a:cubicBezTo>
                  <a:cubicBezTo>
                    <a:pt x="8686" y="6149"/>
                    <a:pt x="8703" y="6154"/>
                    <a:pt x="8645" y="6167"/>
                  </a:cubicBezTo>
                  <a:cubicBezTo>
                    <a:pt x="8728" y="6167"/>
                    <a:pt x="8811" y="6143"/>
                    <a:pt x="8907" y="6143"/>
                  </a:cubicBezTo>
                  <a:cubicBezTo>
                    <a:pt x="8847" y="6214"/>
                    <a:pt x="8811" y="6214"/>
                    <a:pt x="8716" y="6226"/>
                  </a:cubicBezTo>
                  <a:cubicBezTo>
                    <a:pt x="8735" y="6226"/>
                    <a:pt x="8861" y="6211"/>
                    <a:pt x="8886" y="6211"/>
                  </a:cubicBezTo>
                  <a:cubicBezTo>
                    <a:pt x="8892" y="6211"/>
                    <a:pt x="8892" y="6212"/>
                    <a:pt x="8883" y="6214"/>
                  </a:cubicBezTo>
                  <a:lnTo>
                    <a:pt x="8942" y="6214"/>
                  </a:lnTo>
                  <a:cubicBezTo>
                    <a:pt x="8895" y="6214"/>
                    <a:pt x="8907" y="6226"/>
                    <a:pt x="8859" y="6226"/>
                  </a:cubicBezTo>
                  <a:lnTo>
                    <a:pt x="8881" y="6226"/>
                  </a:lnTo>
                  <a:cubicBezTo>
                    <a:pt x="8859" y="6231"/>
                    <a:pt x="8835" y="6238"/>
                    <a:pt x="8835" y="6238"/>
                  </a:cubicBezTo>
                  <a:cubicBezTo>
                    <a:pt x="8859" y="6250"/>
                    <a:pt x="8907" y="6286"/>
                    <a:pt x="8919" y="6286"/>
                  </a:cubicBezTo>
                  <a:cubicBezTo>
                    <a:pt x="8896" y="6291"/>
                    <a:pt x="8924" y="6300"/>
                    <a:pt x="8941" y="6304"/>
                  </a:cubicBezTo>
                  <a:lnTo>
                    <a:pt x="8941" y="6304"/>
                  </a:lnTo>
                  <a:cubicBezTo>
                    <a:pt x="8926" y="6302"/>
                    <a:pt x="8916" y="6301"/>
                    <a:pt x="8909" y="6301"/>
                  </a:cubicBezTo>
                  <a:cubicBezTo>
                    <a:pt x="8907" y="6301"/>
                    <a:pt x="8905" y="6302"/>
                    <a:pt x="8903" y="6302"/>
                  </a:cubicBezTo>
                  <a:lnTo>
                    <a:pt x="8903" y="6302"/>
                  </a:lnTo>
                  <a:cubicBezTo>
                    <a:pt x="8892" y="6299"/>
                    <a:pt x="8880" y="6298"/>
                    <a:pt x="8871" y="6298"/>
                  </a:cubicBezTo>
                  <a:cubicBezTo>
                    <a:pt x="8883" y="6299"/>
                    <a:pt x="8894" y="6301"/>
                    <a:pt x="8903" y="6302"/>
                  </a:cubicBezTo>
                  <a:lnTo>
                    <a:pt x="8903" y="6302"/>
                  </a:lnTo>
                  <a:cubicBezTo>
                    <a:pt x="8903" y="6302"/>
                    <a:pt x="8903" y="6302"/>
                    <a:pt x="8903" y="6302"/>
                  </a:cubicBezTo>
                  <a:lnTo>
                    <a:pt x="8903" y="6302"/>
                  </a:lnTo>
                  <a:cubicBezTo>
                    <a:pt x="8904" y="6302"/>
                    <a:pt x="8905" y="6302"/>
                    <a:pt x="8906" y="6302"/>
                  </a:cubicBezTo>
                  <a:lnTo>
                    <a:pt x="8906" y="6302"/>
                  </a:lnTo>
                  <a:cubicBezTo>
                    <a:pt x="8905" y="6302"/>
                    <a:pt x="8904" y="6302"/>
                    <a:pt x="8903" y="6302"/>
                  </a:cubicBezTo>
                  <a:lnTo>
                    <a:pt x="8903" y="6302"/>
                  </a:lnTo>
                  <a:cubicBezTo>
                    <a:pt x="8882" y="6305"/>
                    <a:pt x="8930" y="6325"/>
                    <a:pt x="8871" y="6333"/>
                  </a:cubicBezTo>
                  <a:lnTo>
                    <a:pt x="8990" y="6333"/>
                  </a:lnTo>
                  <a:cubicBezTo>
                    <a:pt x="8978" y="6333"/>
                    <a:pt x="8883" y="6333"/>
                    <a:pt x="8883" y="6345"/>
                  </a:cubicBezTo>
                  <a:lnTo>
                    <a:pt x="8871" y="6345"/>
                  </a:lnTo>
                  <a:cubicBezTo>
                    <a:pt x="8904" y="6345"/>
                    <a:pt x="8919" y="6353"/>
                    <a:pt x="8932" y="6357"/>
                  </a:cubicBezTo>
                  <a:lnTo>
                    <a:pt x="8847" y="6357"/>
                  </a:lnTo>
                  <a:cubicBezTo>
                    <a:pt x="8966" y="6357"/>
                    <a:pt x="8823" y="6357"/>
                    <a:pt x="8907" y="6369"/>
                  </a:cubicBezTo>
                  <a:cubicBezTo>
                    <a:pt x="8902" y="6369"/>
                    <a:pt x="8898" y="6369"/>
                    <a:pt x="8895" y="6369"/>
                  </a:cubicBezTo>
                  <a:lnTo>
                    <a:pt x="8895" y="6369"/>
                  </a:lnTo>
                  <a:cubicBezTo>
                    <a:pt x="8895" y="6369"/>
                    <a:pt x="8895" y="6369"/>
                    <a:pt x="8895" y="6369"/>
                  </a:cubicBezTo>
                  <a:cubicBezTo>
                    <a:pt x="8891" y="6369"/>
                    <a:pt x="8887" y="6369"/>
                    <a:pt x="8883" y="6369"/>
                  </a:cubicBezTo>
                  <a:lnTo>
                    <a:pt x="8883" y="6369"/>
                  </a:lnTo>
                  <a:cubicBezTo>
                    <a:pt x="8883" y="6369"/>
                    <a:pt x="8883" y="6369"/>
                    <a:pt x="8883" y="6369"/>
                  </a:cubicBezTo>
                  <a:cubicBezTo>
                    <a:pt x="8882" y="6369"/>
                    <a:pt x="8882" y="6369"/>
                    <a:pt x="8881" y="6369"/>
                  </a:cubicBezTo>
                  <a:lnTo>
                    <a:pt x="8881" y="6369"/>
                  </a:lnTo>
                  <a:cubicBezTo>
                    <a:pt x="8882" y="6369"/>
                    <a:pt x="8882" y="6369"/>
                    <a:pt x="8883" y="6369"/>
                  </a:cubicBezTo>
                  <a:lnTo>
                    <a:pt x="8883" y="6369"/>
                  </a:lnTo>
                  <a:cubicBezTo>
                    <a:pt x="8883" y="6370"/>
                    <a:pt x="8883" y="6370"/>
                    <a:pt x="8883" y="6371"/>
                  </a:cubicBezTo>
                  <a:lnTo>
                    <a:pt x="8883" y="6371"/>
                  </a:lnTo>
                  <a:cubicBezTo>
                    <a:pt x="8885" y="6370"/>
                    <a:pt x="8889" y="6370"/>
                    <a:pt x="8895" y="6369"/>
                  </a:cubicBezTo>
                  <a:lnTo>
                    <a:pt x="8895" y="6369"/>
                  </a:lnTo>
                  <a:cubicBezTo>
                    <a:pt x="8905" y="6381"/>
                    <a:pt x="8823" y="6393"/>
                    <a:pt x="8823" y="6393"/>
                  </a:cubicBezTo>
                  <a:cubicBezTo>
                    <a:pt x="8823" y="6393"/>
                    <a:pt x="8907" y="6405"/>
                    <a:pt x="8907" y="6405"/>
                  </a:cubicBezTo>
                  <a:lnTo>
                    <a:pt x="8892" y="6405"/>
                  </a:lnTo>
                  <a:cubicBezTo>
                    <a:pt x="8899" y="6408"/>
                    <a:pt x="8907" y="6413"/>
                    <a:pt x="8913" y="6416"/>
                  </a:cubicBezTo>
                  <a:lnTo>
                    <a:pt x="8913" y="6416"/>
                  </a:lnTo>
                  <a:cubicBezTo>
                    <a:pt x="8888" y="6410"/>
                    <a:pt x="8883" y="6408"/>
                    <a:pt x="8878" y="6408"/>
                  </a:cubicBezTo>
                  <a:cubicBezTo>
                    <a:pt x="8874" y="6408"/>
                    <a:pt x="8871" y="6411"/>
                    <a:pt x="8847" y="6417"/>
                  </a:cubicBezTo>
                  <a:cubicBezTo>
                    <a:pt x="8871" y="6417"/>
                    <a:pt x="8895" y="6417"/>
                    <a:pt x="8919" y="6429"/>
                  </a:cubicBezTo>
                  <a:cubicBezTo>
                    <a:pt x="8903" y="6429"/>
                    <a:pt x="8871" y="6434"/>
                    <a:pt x="8848" y="6434"/>
                  </a:cubicBezTo>
                  <a:cubicBezTo>
                    <a:pt x="8837" y="6434"/>
                    <a:pt x="8827" y="6433"/>
                    <a:pt x="8823" y="6429"/>
                  </a:cubicBezTo>
                  <a:lnTo>
                    <a:pt x="8823" y="6429"/>
                  </a:lnTo>
                  <a:cubicBezTo>
                    <a:pt x="8829" y="6435"/>
                    <a:pt x="8841" y="6435"/>
                    <a:pt x="8855" y="6435"/>
                  </a:cubicBezTo>
                  <a:cubicBezTo>
                    <a:pt x="8868" y="6435"/>
                    <a:pt x="8883" y="6435"/>
                    <a:pt x="8895" y="6440"/>
                  </a:cubicBezTo>
                  <a:cubicBezTo>
                    <a:pt x="8831" y="6440"/>
                    <a:pt x="8884" y="6456"/>
                    <a:pt x="8881" y="6456"/>
                  </a:cubicBezTo>
                  <a:cubicBezTo>
                    <a:pt x="8879" y="6456"/>
                    <a:pt x="8870" y="6454"/>
                    <a:pt x="8846" y="6448"/>
                  </a:cubicBezTo>
                  <a:lnTo>
                    <a:pt x="8846" y="6448"/>
                  </a:lnTo>
                  <a:cubicBezTo>
                    <a:pt x="8844" y="6450"/>
                    <a:pt x="8835" y="6452"/>
                    <a:pt x="8812" y="6452"/>
                  </a:cubicBezTo>
                  <a:lnTo>
                    <a:pt x="8812" y="6452"/>
                  </a:lnTo>
                  <a:cubicBezTo>
                    <a:pt x="8807" y="6450"/>
                    <a:pt x="8802" y="6449"/>
                    <a:pt x="8797" y="6449"/>
                  </a:cubicBezTo>
                  <a:cubicBezTo>
                    <a:pt x="8793" y="6449"/>
                    <a:pt x="8790" y="6450"/>
                    <a:pt x="8788" y="6452"/>
                  </a:cubicBezTo>
                  <a:cubicBezTo>
                    <a:pt x="8797" y="6452"/>
                    <a:pt x="8805" y="6452"/>
                    <a:pt x="8812" y="6452"/>
                  </a:cubicBezTo>
                  <a:lnTo>
                    <a:pt x="8812" y="6452"/>
                  </a:lnTo>
                  <a:cubicBezTo>
                    <a:pt x="8826" y="6457"/>
                    <a:pt x="8840" y="6464"/>
                    <a:pt x="8847" y="6464"/>
                  </a:cubicBezTo>
                  <a:cubicBezTo>
                    <a:pt x="8823" y="6464"/>
                    <a:pt x="8823" y="6476"/>
                    <a:pt x="8835" y="6476"/>
                  </a:cubicBezTo>
                  <a:lnTo>
                    <a:pt x="8788" y="6476"/>
                  </a:lnTo>
                  <a:cubicBezTo>
                    <a:pt x="8811" y="6476"/>
                    <a:pt x="8847" y="6488"/>
                    <a:pt x="8871" y="6488"/>
                  </a:cubicBezTo>
                  <a:lnTo>
                    <a:pt x="8811" y="6488"/>
                  </a:lnTo>
                  <a:cubicBezTo>
                    <a:pt x="8930" y="6500"/>
                    <a:pt x="8764" y="6500"/>
                    <a:pt x="8740" y="6500"/>
                  </a:cubicBezTo>
                  <a:cubicBezTo>
                    <a:pt x="8799" y="6500"/>
                    <a:pt x="8811" y="6512"/>
                    <a:pt x="8859" y="6512"/>
                  </a:cubicBezTo>
                  <a:lnTo>
                    <a:pt x="8835" y="6512"/>
                  </a:lnTo>
                  <a:cubicBezTo>
                    <a:pt x="8813" y="6512"/>
                    <a:pt x="8841" y="6516"/>
                    <a:pt x="8866" y="6520"/>
                  </a:cubicBezTo>
                  <a:lnTo>
                    <a:pt x="8866" y="6520"/>
                  </a:lnTo>
                  <a:cubicBezTo>
                    <a:pt x="8869" y="6518"/>
                    <a:pt x="8872" y="6517"/>
                    <a:pt x="8872" y="6517"/>
                  </a:cubicBezTo>
                  <a:lnTo>
                    <a:pt x="8872" y="6517"/>
                  </a:lnTo>
                  <a:cubicBezTo>
                    <a:pt x="8872" y="6517"/>
                    <a:pt x="8871" y="6518"/>
                    <a:pt x="8866" y="6520"/>
                  </a:cubicBezTo>
                  <a:lnTo>
                    <a:pt x="8866" y="6520"/>
                  </a:lnTo>
                  <a:cubicBezTo>
                    <a:pt x="8866" y="6520"/>
                    <a:pt x="8866" y="6520"/>
                    <a:pt x="8866" y="6520"/>
                  </a:cubicBezTo>
                  <a:lnTo>
                    <a:pt x="8866" y="6520"/>
                  </a:lnTo>
                  <a:cubicBezTo>
                    <a:pt x="8863" y="6521"/>
                    <a:pt x="8861" y="6522"/>
                    <a:pt x="8859" y="6524"/>
                  </a:cubicBezTo>
                  <a:lnTo>
                    <a:pt x="8859" y="6524"/>
                  </a:lnTo>
                  <a:cubicBezTo>
                    <a:pt x="8862" y="6522"/>
                    <a:pt x="8865" y="6521"/>
                    <a:pt x="8866" y="6520"/>
                  </a:cubicBezTo>
                  <a:lnTo>
                    <a:pt x="8866" y="6520"/>
                  </a:lnTo>
                  <a:cubicBezTo>
                    <a:pt x="8881" y="6522"/>
                    <a:pt x="8895" y="6524"/>
                    <a:pt x="8895" y="6524"/>
                  </a:cubicBezTo>
                  <a:cubicBezTo>
                    <a:pt x="8885" y="6526"/>
                    <a:pt x="8878" y="6528"/>
                    <a:pt x="8872" y="6529"/>
                  </a:cubicBezTo>
                  <a:lnTo>
                    <a:pt x="8872" y="6529"/>
                  </a:lnTo>
                  <a:cubicBezTo>
                    <a:pt x="8871" y="6528"/>
                    <a:pt x="8867" y="6526"/>
                    <a:pt x="8859" y="6524"/>
                  </a:cubicBezTo>
                  <a:lnTo>
                    <a:pt x="8859" y="6524"/>
                  </a:lnTo>
                  <a:cubicBezTo>
                    <a:pt x="8854" y="6527"/>
                    <a:pt x="8851" y="6531"/>
                    <a:pt x="8858" y="6531"/>
                  </a:cubicBezTo>
                  <a:cubicBezTo>
                    <a:pt x="8861" y="6531"/>
                    <a:pt x="8865" y="6530"/>
                    <a:pt x="8872" y="6529"/>
                  </a:cubicBezTo>
                  <a:lnTo>
                    <a:pt x="8872" y="6529"/>
                  </a:lnTo>
                  <a:cubicBezTo>
                    <a:pt x="8873" y="6531"/>
                    <a:pt x="8870" y="6531"/>
                    <a:pt x="8865" y="6532"/>
                  </a:cubicBezTo>
                  <a:lnTo>
                    <a:pt x="8865" y="6532"/>
                  </a:lnTo>
                  <a:cubicBezTo>
                    <a:pt x="8810" y="6528"/>
                    <a:pt x="8785" y="6527"/>
                    <a:pt x="8776" y="6527"/>
                  </a:cubicBezTo>
                  <a:cubicBezTo>
                    <a:pt x="8759" y="6527"/>
                    <a:pt x="8818" y="6532"/>
                    <a:pt x="8851" y="6532"/>
                  </a:cubicBezTo>
                  <a:cubicBezTo>
                    <a:pt x="8856" y="6532"/>
                    <a:pt x="8861" y="6532"/>
                    <a:pt x="8865" y="6532"/>
                  </a:cubicBezTo>
                  <a:lnTo>
                    <a:pt x="8865" y="6532"/>
                  </a:lnTo>
                  <a:cubicBezTo>
                    <a:pt x="8880" y="6533"/>
                    <a:pt x="8898" y="6534"/>
                    <a:pt x="8919" y="6536"/>
                  </a:cubicBezTo>
                  <a:cubicBezTo>
                    <a:pt x="8883" y="6536"/>
                    <a:pt x="8883" y="6536"/>
                    <a:pt x="8919" y="6548"/>
                  </a:cubicBezTo>
                  <a:cubicBezTo>
                    <a:pt x="8823" y="6548"/>
                    <a:pt x="8859" y="6548"/>
                    <a:pt x="8752" y="6560"/>
                  </a:cubicBezTo>
                  <a:cubicBezTo>
                    <a:pt x="8784" y="6560"/>
                    <a:pt x="8810" y="6554"/>
                    <a:pt x="8838" y="6554"/>
                  </a:cubicBezTo>
                  <a:cubicBezTo>
                    <a:pt x="8852" y="6554"/>
                    <a:pt x="8867" y="6556"/>
                    <a:pt x="8883" y="6560"/>
                  </a:cubicBezTo>
                  <a:lnTo>
                    <a:pt x="8799" y="6560"/>
                  </a:lnTo>
                  <a:cubicBezTo>
                    <a:pt x="8829" y="6565"/>
                    <a:pt x="8846" y="6569"/>
                    <a:pt x="8855" y="6571"/>
                  </a:cubicBezTo>
                  <a:lnTo>
                    <a:pt x="8859" y="6571"/>
                  </a:lnTo>
                  <a:cubicBezTo>
                    <a:pt x="8859" y="6572"/>
                    <a:pt x="8859" y="6572"/>
                    <a:pt x="8858" y="6573"/>
                  </a:cubicBezTo>
                  <a:lnTo>
                    <a:pt x="8858" y="6573"/>
                  </a:lnTo>
                  <a:cubicBezTo>
                    <a:pt x="8857" y="6572"/>
                    <a:pt x="8856" y="6572"/>
                    <a:pt x="8855" y="6571"/>
                  </a:cubicBezTo>
                  <a:lnTo>
                    <a:pt x="8788" y="6571"/>
                  </a:lnTo>
                  <a:cubicBezTo>
                    <a:pt x="8811" y="6571"/>
                    <a:pt x="8844" y="6574"/>
                    <a:pt x="8856" y="6574"/>
                  </a:cubicBezTo>
                  <a:cubicBezTo>
                    <a:pt x="8857" y="6574"/>
                    <a:pt x="8857" y="6574"/>
                    <a:pt x="8858" y="6574"/>
                  </a:cubicBezTo>
                  <a:lnTo>
                    <a:pt x="8858" y="6574"/>
                  </a:lnTo>
                  <a:cubicBezTo>
                    <a:pt x="8852" y="6586"/>
                    <a:pt x="8854" y="6591"/>
                    <a:pt x="8863" y="6591"/>
                  </a:cubicBezTo>
                  <a:cubicBezTo>
                    <a:pt x="8869" y="6591"/>
                    <a:pt x="8880" y="6588"/>
                    <a:pt x="8895" y="6583"/>
                  </a:cubicBezTo>
                  <a:lnTo>
                    <a:pt x="8895" y="6583"/>
                  </a:lnTo>
                  <a:cubicBezTo>
                    <a:pt x="8853" y="6597"/>
                    <a:pt x="8860" y="6603"/>
                    <a:pt x="8880" y="6603"/>
                  </a:cubicBezTo>
                  <a:cubicBezTo>
                    <a:pt x="8889" y="6603"/>
                    <a:pt x="8900" y="6602"/>
                    <a:pt x="8910" y="6600"/>
                  </a:cubicBezTo>
                  <a:lnTo>
                    <a:pt x="8910" y="6600"/>
                  </a:lnTo>
                  <a:cubicBezTo>
                    <a:pt x="8898" y="6604"/>
                    <a:pt x="8894" y="6606"/>
                    <a:pt x="8894" y="6607"/>
                  </a:cubicBezTo>
                  <a:lnTo>
                    <a:pt x="8894" y="6607"/>
                  </a:lnTo>
                  <a:cubicBezTo>
                    <a:pt x="8886" y="6607"/>
                    <a:pt x="8874" y="6607"/>
                    <a:pt x="8859" y="6607"/>
                  </a:cubicBezTo>
                  <a:cubicBezTo>
                    <a:pt x="8895" y="6619"/>
                    <a:pt x="8919" y="6619"/>
                    <a:pt x="8942" y="6619"/>
                  </a:cubicBezTo>
                  <a:lnTo>
                    <a:pt x="8919" y="6619"/>
                  </a:lnTo>
                  <a:cubicBezTo>
                    <a:pt x="8966" y="6619"/>
                    <a:pt x="9038" y="6631"/>
                    <a:pt x="9097" y="6631"/>
                  </a:cubicBezTo>
                  <a:cubicBezTo>
                    <a:pt x="9065" y="6635"/>
                    <a:pt x="9047" y="6636"/>
                    <a:pt x="9033" y="6636"/>
                  </a:cubicBezTo>
                  <a:cubicBezTo>
                    <a:pt x="9005" y="6636"/>
                    <a:pt x="8994" y="6631"/>
                    <a:pt x="8930" y="6631"/>
                  </a:cubicBezTo>
                  <a:lnTo>
                    <a:pt x="8883" y="6631"/>
                  </a:lnTo>
                  <a:cubicBezTo>
                    <a:pt x="8883" y="6634"/>
                    <a:pt x="8885" y="6635"/>
                    <a:pt x="8887" y="6635"/>
                  </a:cubicBezTo>
                  <a:cubicBezTo>
                    <a:pt x="8888" y="6635"/>
                    <a:pt x="8888" y="6634"/>
                    <a:pt x="8889" y="6634"/>
                  </a:cubicBezTo>
                  <a:lnTo>
                    <a:pt x="8889" y="6634"/>
                  </a:lnTo>
                  <a:cubicBezTo>
                    <a:pt x="8885" y="6636"/>
                    <a:pt x="8879" y="6639"/>
                    <a:pt x="8871" y="6643"/>
                  </a:cubicBezTo>
                  <a:cubicBezTo>
                    <a:pt x="8919" y="6643"/>
                    <a:pt x="8978" y="6655"/>
                    <a:pt x="9026" y="6655"/>
                  </a:cubicBezTo>
                  <a:cubicBezTo>
                    <a:pt x="8847" y="6655"/>
                    <a:pt x="8978" y="6655"/>
                    <a:pt x="8871" y="6643"/>
                  </a:cubicBezTo>
                  <a:lnTo>
                    <a:pt x="8871" y="6643"/>
                  </a:lnTo>
                  <a:cubicBezTo>
                    <a:pt x="8883" y="6655"/>
                    <a:pt x="8895" y="6655"/>
                    <a:pt x="8919" y="6655"/>
                  </a:cubicBezTo>
                  <a:lnTo>
                    <a:pt x="8871" y="6655"/>
                  </a:lnTo>
                  <a:cubicBezTo>
                    <a:pt x="8888" y="6655"/>
                    <a:pt x="8905" y="6655"/>
                    <a:pt x="8921" y="6659"/>
                  </a:cubicBezTo>
                  <a:lnTo>
                    <a:pt x="8921" y="6659"/>
                  </a:lnTo>
                  <a:cubicBezTo>
                    <a:pt x="8921" y="6659"/>
                    <a:pt x="8920" y="6659"/>
                    <a:pt x="8919" y="6659"/>
                  </a:cubicBezTo>
                  <a:cubicBezTo>
                    <a:pt x="8912" y="6659"/>
                    <a:pt x="8905" y="6662"/>
                    <a:pt x="8895" y="6667"/>
                  </a:cubicBezTo>
                  <a:lnTo>
                    <a:pt x="8935" y="6667"/>
                  </a:lnTo>
                  <a:cubicBezTo>
                    <a:pt x="8932" y="6664"/>
                    <a:pt x="8930" y="6662"/>
                    <a:pt x="8927" y="6661"/>
                  </a:cubicBezTo>
                  <a:lnTo>
                    <a:pt x="8927" y="6661"/>
                  </a:lnTo>
                  <a:cubicBezTo>
                    <a:pt x="8932" y="6662"/>
                    <a:pt x="8937" y="6664"/>
                    <a:pt x="8942" y="6667"/>
                  </a:cubicBezTo>
                  <a:lnTo>
                    <a:pt x="8935" y="6667"/>
                  </a:lnTo>
                  <a:cubicBezTo>
                    <a:pt x="8937" y="6670"/>
                    <a:pt x="8940" y="6674"/>
                    <a:pt x="8942" y="6679"/>
                  </a:cubicBezTo>
                  <a:cubicBezTo>
                    <a:pt x="8938" y="6675"/>
                    <a:pt x="8937" y="6673"/>
                    <a:pt x="8936" y="6673"/>
                  </a:cubicBezTo>
                  <a:cubicBezTo>
                    <a:pt x="8934" y="6673"/>
                    <a:pt x="8934" y="6679"/>
                    <a:pt x="8919" y="6679"/>
                  </a:cubicBezTo>
                  <a:cubicBezTo>
                    <a:pt x="8895" y="6702"/>
                    <a:pt x="9038" y="6702"/>
                    <a:pt x="8978" y="6702"/>
                  </a:cubicBezTo>
                  <a:lnTo>
                    <a:pt x="8883" y="6702"/>
                  </a:lnTo>
                  <a:cubicBezTo>
                    <a:pt x="8954" y="6702"/>
                    <a:pt x="9026" y="6702"/>
                    <a:pt x="9097" y="6714"/>
                  </a:cubicBezTo>
                  <a:cubicBezTo>
                    <a:pt x="9026" y="6714"/>
                    <a:pt x="8954" y="6714"/>
                    <a:pt x="8883" y="6702"/>
                  </a:cubicBezTo>
                  <a:lnTo>
                    <a:pt x="8883" y="6702"/>
                  </a:lnTo>
                  <a:cubicBezTo>
                    <a:pt x="8883" y="6714"/>
                    <a:pt x="8966" y="6714"/>
                    <a:pt x="8966" y="6714"/>
                  </a:cubicBezTo>
                  <a:cubicBezTo>
                    <a:pt x="8942" y="6714"/>
                    <a:pt x="8919" y="6714"/>
                    <a:pt x="8883" y="6726"/>
                  </a:cubicBezTo>
                  <a:cubicBezTo>
                    <a:pt x="8895" y="6722"/>
                    <a:pt x="8907" y="6721"/>
                    <a:pt x="8918" y="6721"/>
                  </a:cubicBezTo>
                  <a:cubicBezTo>
                    <a:pt x="8941" y="6721"/>
                    <a:pt x="8962" y="6726"/>
                    <a:pt x="8978" y="6726"/>
                  </a:cubicBezTo>
                  <a:lnTo>
                    <a:pt x="8871" y="6726"/>
                  </a:lnTo>
                  <a:cubicBezTo>
                    <a:pt x="8883" y="6726"/>
                    <a:pt x="8883" y="6738"/>
                    <a:pt x="8883" y="6738"/>
                  </a:cubicBezTo>
                  <a:cubicBezTo>
                    <a:pt x="8896" y="6738"/>
                    <a:pt x="8935" y="6746"/>
                    <a:pt x="8967" y="6750"/>
                  </a:cubicBezTo>
                  <a:lnTo>
                    <a:pt x="8895" y="6750"/>
                  </a:lnTo>
                  <a:cubicBezTo>
                    <a:pt x="8920" y="6750"/>
                    <a:pt x="8945" y="6750"/>
                    <a:pt x="8970" y="6750"/>
                  </a:cubicBezTo>
                  <a:lnTo>
                    <a:pt x="8970" y="6750"/>
                  </a:lnTo>
                  <a:cubicBezTo>
                    <a:pt x="8983" y="6752"/>
                    <a:pt x="8994" y="6753"/>
                    <a:pt x="9002" y="6753"/>
                  </a:cubicBezTo>
                  <a:cubicBezTo>
                    <a:pt x="9008" y="6753"/>
                    <a:pt x="9012" y="6753"/>
                    <a:pt x="9013" y="6751"/>
                  </a:cubicBezTo>
                  <a:lnTo>
                    <a:pt x="9013" y="6751"/>
                  </a:lnTo>
                  <a:cubicBezTo>
                    <a:pt x="9057" y="6753"/>
                    <a:pt x="9101" y="6756"/>
                    <a:pt x="9145" y="6762"/>
                  </a:cubicBezTo>
                  <a:cubicBezTo>
                    <a:pt x="9109" y="6762"/>
                    <a:pt x="9109" y="6762"/>
                    <a:pt x="9145" y="6774"/>
                  </a:cubicBezTo>
                  <a:cubicBezTo>
                    <a:pt x="9069" y="6765"/>
                    <a:pt x="8987" y="6757"/>
                    <a:pt x="8908" y="6757"/>
                  </a:cubicBezTo>
                  <a:cubicBezTo>
                    <a:pt x="8875" y="6757"/>
                    <a:pt x="8843" y="6758"/>
                    <a:pt x="8811" y="6762"/>
                  </a:cubicBezTo>
                  <a:cubicBezTo>
                    <a:pt x="8835" y="6762"/>
                    <a:pt x="8871" y="6774"/>
                    <a:pt x="8907" y="6774"/>
                  </a:cubicBezTo>
                  <a:cubicBezTo>
                    <a:pt x="8883" y="6774"/>
                    <a:pt x="8871" y="6762"/>
                    <a:pt x="8847" y="6762"/>
                  </a:cubicBezTo>
                  <a:cubicBezTo>
                    <a:pt x="8895" y="6762"/>
                    <a:pt x="8942" y="6762"/>
                    <a:pt x="8990" y="6774"/>
                  </a:cubicBezTo>
                  <a:lnTo>
                    <a:pt x="8883" y="6774"/>
                  </a:lnTo>
                  <a:cubicBezTo>
                    <a:pt x="8895" y="6780"/>
                    <a:pt x="8901" y="6783"/>
                    <a:pt x="8899" y="6783"/>
                  </a:cubicBezTo>
                  <a:cubicBezTo>
                    <a:pt x="8898" y="6783"/>
                    <a:pt x="8889" y="6780"/>
                    <a:pt x="8871" y="6774"/>
                  </a:cubicBezTo>
                  <a:lnTo>
                    <a:pt x="8871" y="6774"/>
                  </a:lnTo>
                  <a:cubicBezTo>
                    <a:pt x="8883" y="6786"/>
                    <a:pt x="8895" y="6786"/>
                    <a:pt x="8907" y="6786"/>
                  </a:cubicBezTo>
                  <a:cubicBezTo>
                    <a:pt x="8897" y="6786"/>
                    <a:pt x="8878" y="6794"/>
                    <a:pt x="8865" y="6797"/>
                  </a:cubicBezTo>
                  <a:lnTo>
                    <a:pt x="8865" y="6797"/>
                  </a:lnTo>
                  <a:cubicBezTo>
                    <a:pt x="8958" y="6786"/>
                    <a:pt x="9040" y="6786"/>
                    <a:pt x="9133" y="6786"/>
                  </a:cubicBezTo>
                  <a:cubicBezTo>
                    <a:pt x="9061" y="6798"/>
                    <a:pt x="8978" y="6798"/>
                    <a:pt x="8907" y="6798"/>
                  </a:cubicBezTo>
                  <a:cubicBezTo>
                    <a:pt x="9002" y="6810"/>
                    <a:pt x="8907" y="6810"/>
                    <a:pt x="8907" y="6810"/>
                  </a:cubicBezTo>
                  <a:cubicBezTo>
                    <a:pt x="8954" y="6810"/>
                    <a:pt x="9002" y="6810"/>
                    <a:pt x="9073" y="6821"/>
                  </a:cubicBezTo>
                  <a:cubicBezTo>
                    <a:pt x="9026" y="6821"/>
                    <a:pt x="9002" y="6845"/>
                    <a:pt x="8954" y="6845"/>
                  </a:cubicBezTo>
                  <a:lnTo>
                    <a:pt x="8919" y="6845"/>
                  </a:lnTo>
                  <a:cubicBezTo>
                    <a:pt x="8903" y="6845"/>
                    <a:pt x="8977" y="6851"/>
                    <a:pt x="8996" y="6851"/>
                  </a:cubicBezTo>
                  <a:cubicBezTo>
                    <a:pt x="9006" y="6851"/>
                    <a:pt x="9002" y="6849"/>
                    <a:pt x="8966" y="6845"/>
                  </a:cubicBezTo>
                  <a:cubicBezTo>
                    <a:pt x="9026" y="6845"/>
                    <a:pt x="9073" y="6845"/>
                    <a:pt x="9133" y="6857"/>
                  </a:cubicBezTo>
                  <a:lnTo>
                    <a:pt x="9097" y="6857"/>
                  </a:lnTo>
                  <a:cubicBezTo>
                    <a:pt x="9097" y="6857"/>
                    <a:pt x="9192" y="6869"/>
                    <a:pt x="9157" y="6869"/>
                  </a:cubicBezTo>
                  <a:cubicBezTo>
                    <a:pt x="9100" y="6874"/>
                    <a:pt x="9058" y="6878"/>
                    <a:pt x="9027" y="6881"/>
                  </a:cubicBezTo>
                  <a:lnTo>
                    <a:pt x="9027" y="6881"/>
                  </a:lnTo>
                  <a:cubicBezTo>
                    <a:pt x="9028" y="6880"/>
                    <a:pt x="9029" y="6880"/>
                    <a:pt x="9029" y="6880"/>
                  </a:cubicBezTo>
                  <a:lnTo>
                    <a:pt x="9029" y="6880"/>
                  </a:lnTo>
                  <a:cubicBezTo>
                    <a:pt x="9023" y="6881"/>
                    <a:pt x="9015" y="6882"/>
                    <a:pt x="9008" y="6883"/>
                  </a:cubicBezTo>
                  <a:lnTo>
                    <a:pt x="9008" y="6883"/>
                  </a:lnTo>
                  <a:cubicBezTo>
                    <a:pt x="9014" y="6882"/>
                    <a:pt x="9020" y="6881"/>
                    <a:pt x="9027" y="6881"/>
                  </a:cubicBezTo>
                  <a:lnTo>
                    <a:pt x="9027" y="6881"/>
                  </a:lnTo>
                  <a:cubicBezTo>
                    <a:pt x="9019" y="6884"/>
                    <a:pt x="9010" y="6889"/>
                    <a:pt x="9002" y="6893"/>
                  </a:cubicBezTo>
                  <a:cubicBezTo>
                    <a:pt x="9024" y="6893"/>
                    <a:pt x="9059" y="6897"/>
                    <a:pt x="9091" y="6901"/>
                  </a:cubicBezTo>
                  <a:lnTo>
                    <a:pt x="9091" y="6901"/>
                  </a:lnTo>
                  <a:cubicBezTo>
                    <a:pt x="9089" y="6902"/>
                    <a:pt x="9087" y="6903"/>
                    <a:pt x="9085" y="6905"/>
                  </a:cubicBezTo>
                  <a:cubicBezTo>
                    <a:pt x="9088" y="6903"/>
                    <a:pt x="9091" y="6902"/>
                    <a:pt x="9094" y="6901"/>
                  </a:cubicBezTo>
                  <a:lnTo>
                    <a:pt x="9094" y="6901"/>
                  </a:lnTo>
                  <a:cubicBezTo>
                    <a:pt x="9099" y="6902"/>
                    <a:pt x="9103" y="6902"/>
                    <a:pt x="9107" y="6902"/>
                  </a:cubicBezTo>
                  <a:lnTo>
                    <a:pt x="9107" y="6902"/>
                  </a:lnTo>
                  <a:cubicBezTo>
                    <a:pt x="9107" y="6901"/>
                    <a:pt x="9104" y="6900"/>
                    <a:pt x="9099" y="6900"/>
                  </a:cubicBezTo>
                  <a:lnTo>
                    <a:pt x="9099" y="6900"/>
                  </a:lnTo>
                  <a:cubicBezTo>
                    <a:pt x="9108" y="6897"/>
                    <a:pt x="9117" y="6896"/>
                    <a:pt x="9127" y="6896"/>
                  </a:cubicBezTo>
                  <a:cubicBezTo>
                    <a:pt x="9149" y="6896"/>
                    <a:pt x="9174" y="6901"/>
                    <a:pt x="9197" y="6905"/>
                  </a:cubicBezTo>
                  <a:lnTo>
                    <a:pt x="9197" y="6905"/>
                  </a:lnTo>
                  <a:cubicBezTo>
                    <a:pt x="9216" y="6904"/>
                    <a:pt x="9236" y="6902"/>
                    <a:pt x="9264" y="6893"/>
                  </a:cubicBezTo>
                  <a:cubicBezTo>
                    <a:pt x="9228" y="6893"/>
                    <a:pt x="9192" y="6893"/>
                    <a:pt x="9145" y="6881"/>
                  </a:cubicBezTo>
                  <a:lnTo>
                    <a:pt x="9157" y="6881"/>
                  </a:lnTo>
                  <a:cubicBezTo>
                    <a:pt x="8811" y="6881"/>
                    <a:pt x="9311" y="6881"/>
                    <a:pt x="9240" y="6869"/>
                  </a:cubicBezTo>
                  <a:lnTo>
                    <a:pt x="9228" y="6869"/>
                  </a:lnTo>
                  <a:cubicBezTo>
                    <a:pt x="9228" y="6869"/>
                    <a:pt x="9192" y="6857"/>
                    <a:pt x="9204" y="6845"/>
                  </a:cubicBezTo>
                  <a:cubicBezTo>
                    <a:pt x="9204" y="6821"/>
                    <a:pt x="9264" y="6821"/>
                    <a:pt x="9288" y="6810"/>
                  </a:cubicBezTo>
                  <a:cubicBezTo>
                    <a:pt x="9288" y="6810"/>
                    <a:pt x="9192" y="6786"/>
                    <a:pt x="9180" y="6786"/>
                  </a:cubicBezTo>
                  <a:cubicBezTo>
                    <a:pt x="9180" y="6786"/>
                    <a:pt x="9216" y="6762"/>
                    <a:pt x="9228" y="6762"/>
                  </a:cubicBezTo>
                  <a:cubicBezTo>
                    <a:pt x="9192" y="6750"/>
                    <a:pt x="9192" y="6750"/>
                    <a:pt x="9228" y="6750"/>
                  </a:cubicBezTo>
                  <a:cubicBezTo>
                    <a:pt x="9216" y="6750"/>
                    <a:pt x="9204" y="6750"/>
                    <a:pt x="9192" y="6738"/>
                  </a:cubicBezTo>
                  <a:lnTo>
                    <a:pt x="9204" y="6738"/>
                  </a:lnTo>
                  <a:cubicBezTo>
                    <a:pt x="9169" y="6726"/>
                    <a:pt x="9145" y="6726"/>
                    <a:pt x="9121" y="6726"/>
                  </a:cubicBezTo>
                  <a:cubicBezTo>
                    <a:pt x="9133" y="6726"/>
                    <a:pt x="9133" y="6726"/>
                    <a:pt x="9121" y="6714"/>
                  </a:cubicBezTo>
                  <a:lnTo>
                    <a:pt x="9109" y="6714"/>
                  </a:lnTo>
                  <a:cubicBezTo>
                    <a:pt x="9186" y="6702"/>
                    <a:pt x="9198" y="6699"/>
                    <a:pt x="9185" y="6699"/>
                  </a:cubicBezTo>
                  <a:cubicBezTo>
                    <a:pt x="9177" y="6699"/>
                    <a:pt x="9161" y="6700"/>
                    <a:pt x="9144" y="6701"/>
                  </a:cubicBezTo>
                  <a:lnTo>
                    <a:pt x="9144" y="6701"/>
                  </a:lnTo>
                  <a:cubicBezTo>
                    <a:pt x="9133" y="6678"/>
                    <a:pt x="9146" y="6666"/>
                    <a:pt x="9192" y="6655"/>
                  </a:cubicBezTo>
                  <a:lnTo>
                    <a:pt x="9192" y="6655"/>
                  </a:lnTo>
                  <a:cubicBezTo>
                    <a:pt x="9187" y="6655"/>
                    <a:pt x="9182" y="6656"/>
                    <a:pt x="9177" y="6656"/>
                  </a:cubicBezTo>
                  <a:lnTo>
                    <a:pt x="9177" y="6656"/>
                  </a:lnTo>
                  <a:cubicBezTo>
                    <a:pt x="9179" y="6656"/>
                    <a:pt x="9175" y="6655"/>
                    <a:pt x="9157" y="6655"/>
                  </a:cubicBezTo>
                  <a:cubicBezTo>
                    <a:pt x="9311" y="6643"/>
                    <a:pt x="9097" y="6643"/>
                    <a:pt x="9228" y="6643"/>
                  </a:cubicBezTo>
                  <a:cubicBezTo>
                    <a:pt x="9225" y="6640"/>
                    <a:pt x="9223" y="6638"/>
                    <a:pt x="9222" y="6637"/>
                  </a:cubicBezTo>
                  <a:lnTo>
                    <a:pt x="9222" y="6637"/>
                  </a:lnTo>
                  <a:cubicBezTo>
                    <a:pt x="9232" y="6638"/>
                    <a:pt x="9242" y="6640"/>
                    <a:pt x="9252" y="6643"/>
                  </a:cubicBezTo>
                  <a:cubicBezTo>
                    <a:pt x="9234" y="6637"/>
                    <a:pt x="9225" y="6634"/>
                    <a:pt x="9222" y="6634"/>
                  </a:cubicBezTo>
                  <a:lnTo>
                    <a:pt x="9222" y="6634"/>
                  </a:lnTo>
                  <a:cubicBezTo>
                    <a:pt x="9221" y="6634"/>
                    <a:pt x="9221" y="6635"/>
                    <a:pt x="9222" y="6637"/>
                  </a:cubicBezTo>
                  <a:lnTo>
                    <a:pt x="9222" y="6637"/>
                  </a:lnTo>
                  <a:cubicBezTo>
                    <a:pt x="9196" y="6632"/>
                    <a:pt x="9172" y="6631"/>
                    <a:pt x="9146" y="6631"/>
                  </a:cubicBezTo>
                  <a:lnTo>
                    <a:pt x="9146" y="6631"/>
                  </a:lnTo>
                  <a:cubicBezTo>
                    <a:pt x="9153" y="6628"/>
                    <a:pt x="9160" y="6623"/>
                    <a:pt x="9169" y="6619"/>
                  </a:cubicBezTo>
                  <a:cubicBezTo>
                    <a:pt x="9169" y="6619"/>
                    <a:pt x="9109" y="6595"/>
                    <a:pt x="9097" y="6595"/>
                  </a:cubicBezTo>
                  <a:cubicBezTo>
                    <a:pt x="9109" y="6595"/>
                    <a:pt x="9133" y="6583"/>
                    <a:pt x="9145" y="6583"/>
                  </a:cubicBezTo>
                  <a:lnTo>
                    <a:pt x="9085" y="6583"/>
                  </a:lnTo>
                  <a:cubicBezTo>
                    <a:pt x="9109" y="6577"/>
                    <a:pt x="9118" y="6577"/>
                    <a:pt x="9118" y="6577"/>
                  </a:cubicBezTo>
                  <a:cubicBezTo>
                    <a:pt x="9118" y="6577"/>
                    <a:pt x="9109" y="6577"/>
                    <a:pt x="9097" y="6571"/>
                  </a:cubicBezTo>
                  <a:lnTo>
                    <a:pt x="9097" y="6571"/>
                  </a:lnTo>
                  <a:cubicBezTo>
                    <a:pt x="9107" y="6574"/>
                    <a:pt x="9116" y="6575"/>
                    <a:pt x="9126" y="6575"/>
                  </a:cubicBezTo>
                  <a:cubicBezTo>
                    <a:pt x="9164" y="6575"/>
                    <a:pt x="9202" y="6560"/>
                    <a:pt x="9240" y="6560"/>
                  </a:cubicBezTo>
                  <a:cubicBezTo>
                    <a:pt x="9216" y="6560"/>
                    <a:pt x="9192" y="6548"/>
                    <a:pt x="9157" y="6536"/>
                  </a:cubicBezTo>
                  <a:lnTo>
                    <a:pt x="9177" y="6536"/>
                  </a:lnTo>
                  <a:cubicBezTo>
                    <a:pt x="9172" y="6530"/>
                    <a:pt x="9163" y="6519"/>
                    <a:pt x="9121" y="6512"/>
                  </a:cubicBezTo>
                  <a:cubicBezTo>
                    <a:pt x="9239" y="6512"/>
                    <a:pt x="9154" y="6512"/>
                    <a:pt x="9136" y="6503"/>
                  </a:cubicBezTo>
                  <a:lnTo>
                    <a:pt x="9136" y="6503"/>
                  </a:lnTo>
                  <a:cubicBezTo>
                    <a:pt x="9137" y="6503"/>
                    <a:pt x="9137" y="6503"/>
                    <a:pt x="9138" y="6503"/>
                  </a:cubicBezTo>
                  <a:cubicBezTo>
                    <a:pt x="9150" y="6503"/>
                    <a:pt x="9180" y="6488"/>
                    <a:pt x="9180" y="6488"/>
                  </a:cubicBezTo>
                  <a:cubicBezTo>
                    <a:pt x="9169" y="6476"/>
                    <a:pt x="9157" y="6476"/>
                    <a:pt x="9133" y="6476"/>
                  </a:cubicBezTo>
                  <a:cubicBezTo>
                    <a:pt x="9169" y="6476"/>
                    <a:pt x="9216" y="6476"/>
                    <a:pt x="9121" y="6464"/>
                  </a:cubicBezTo>
                  <a:cubicBezTo>
                    <a:pt x="9152" y="6454"/>
                    <a:pt x="9182" y="6426"/>
                    <a:pt x="9206" y="6426"/>
                  </a:cubicBezTo>
                  <a:cubicBezTo>
                    <a:pt x="9206" y="6426"/>
                    <a:pt x="9206" y="6426"/>
                    <a:pt x="9206" y="6426"/>
                  </a:cubicBezTo>
                  <a:lnTo>
                    <a:pt x="9206" y="6426"/>
                  </a:lnTo>
                  <a:cubicBezTo>
                    <a:pt x="9183" y="6421"/>
                    <a:pt x="9154" y="6416"/>
                    <a:pt x="9125" y="6413"/>
                  </a:cubicBezTo>
                  <a:lnTo>
                    <a:pt x="9125" y="6413"/>
                  </a:lnTo>
                  <a:cubicBezTo>
                    <a:pt x="9157" y="6404"/>
                    <a:pt x="9186" y="6387"/>
                    <a:pt x="9192" y="6357"/>
                  </a:cubicBezTo>
                  <a:lnTo>
                    <a:pt x="9180" y="6357"/>
                  </a:lnTo>
                  <a:cubicBezTo>
                    <a:pt x="9180" y="6352"/>
                    <a:pt x="9178" y="6349"/>
                    <a:pt x="9174" y="6348"/>
                  </a:cubicBezTo>
                  <a:lnTo>
                    <a:pt x="9174" y="6348"/>
                  </a:lnTo>
                  <a:cubicBezTo>
                    <a:pt x="9176" y="6348"/>
                    <a:pt x="9178" y="6348"/>
                    <a:pt x="9180" y="6348"/>
                  </a:cubicBezTo>
                  <a:cubicBezTo>
                    <a:pt x="9192" y="6348"/>
                    <a:pt x="9204" y="6351"/>
                    <a:pt x="9216" y="6357"/>
                  </a:cubicBezTo>
                  <a:cubicBezTo>
                    <a:pt x="9204" y="6345"/>
                    <a:pt x="9157" y="6345"/>
                    <a:pt x="9157" y="6345"/>
                  </a:cubicBezTo>
                  <a:cubicBezTo>
                    <a:pt x="9157" y="6345"/>
                    <a:pt x="9161" y="6345"/>
                    <a:pt x="9168" y="6345"/>
                  </a:cubicBezTo>
                  <a:lnTo>
                    <a:pt x="9168" y="6345"/>
                  </a:lnTo>
                  <a:cubicBezTo>
                    <a:pt x="9168" y="6345"/>
                    <a:pt x="9168" y="6345"/>
                    <a:pt x="9169" y="6345"/>
                  </a:cubicBezTo>
                  <a:lnTo>
                    <a:pt x="9169" y="6345"/>
                  </a:lnTo>
                  <a:lnTo>
                    <a:pt x="9169" y="6345"/>
                  </a:lnTo>
                  <a:cubicBezTo>
                    <a:pt x="9169" y="6345"/>
                    <a:pt x="9168" y="6345"/>
                    <a:pt x="9168" y="6345"/>
                  </a:cubicBezTo>
                  <a:lnTo>
                    <a:pt x="9168" y="6345"/>
                  </a:lnTo>
                  <a:cubicBezTo>
                    <a:pt x="9157" y="6333"/>
                    <a:pt x="9169" y="6333"/>
                    <a:pt x="9180" y="6333"/>
                  </a:cubicBezTo>
                  <a:lnTo>
                    <a:pt x="9109" y="6333"/>
                  </a:lnTo>
                  <a:cubicBezTo>
                    <a:pt x="9192" y="6333"/>
                    <a:pt x="9133" y="6309"/>
                    <a:pt x="9157" y="6309"/>
                  </a:cubicBezTo>
                  <a:cubicBezTo>
                    <a:pt x="9151" y="6309"/>
                    <a:pt x="9136" y="6301"/>
                    <a:pt x="9121" y="6295"/>
                  </a:cubicBezTo>
                  <a:lnTo>
                    <a:pt x="9121" y="6295"/>
                  </a:lnTo>
                  <a:cubicBezTo>
                    <a:pt x="9146" y="6291"/>
                    <a:pt x="9172" y="6286"/>
                    <a:pt x="9204" y="6286"/>
                  </a:cubicBezTo>
                  <a:cubicBezTo>
                    <a:pt x="9169" y="6274"/>
                    <a:pt x="9145" y="6274"/>
                    <a:pt x="9121" y="6274"/>
                  </a:cubicBezTo>
                  <a:cubicBezTo>
                    <a:pt x="9142" y="6263"/>
                    <a:pt x="9232" y="6252"/>
                    <a:pt x="9161" y="6241"/>
                  </a:cubicBezTo>
                  <a:lnTo>
                    <a:pt x="9161" y="6241"/>
                  </a:lnTo>
                  <a:cubicBezTo>
                    <a:pt x="9161" y="6241"/>
                    <a:pt x="9161" y="6241"/>
                    <a:pt x="9161" y="6241"/>
                  </a:cubicBezTo>
                  <a:cubicBezTo>
                    <a:pt x="9158" y="6241"/>
                    <a:pt x="9156" y="6241"/>
                    <a:pt x="9152" y="6240"/>
                  </a:cubicBezTo>
                  <a:lnTo>
                    <a:pt x="9152" y="6240"/>
                  </a:lnTo>
                  <a:cubicBezTo>
                    <a:pt x="9146" y="6240"/>
                    <a:pt x="9140" y="6239"/>
                    <a:pt x="9133" y="6238"/>
                  </a:cubicBezTo>
                  <a:lnTo>
                    <a:pt x="9145" y="6238"/>
                  </a:lnTo>
                  <a:cubicBezTo>
                    <a:pt x="9169" y="6226"/>
                    <a:pt x="9169" y="6214"/>
                    <a:pt x="9157" y="6202"/>
                  </a:cubicBezTo>
                  <a:lnTo>
                    <a:pt x="9157" y="6202"/>
                  </a:lnTo>
                  <a:cubicBezTo>
                    <a:pt x="9234" y="6220"/>
                    <a:pt x="9311" y="6226"/>
                    <a:pt x="9388" y="6226"/>
                  </a:cubicBezTo>
                  <a:cubicBezTo>
                    <a:pt x="9574" y="6226"/>
                    <a:pt x="9761" y="6190"/>
                    <a:pt x="9954" y="6190"/>
                  </a:cubicBezTo>
                  <a:cubicBezTo>
                    <a:pt x="9913" y="6211"/>
                    <a:pt x="9917" y="6216"/>
                    <a:pt x="9928" y="6216"/>
                  </a:cubicBezTo>
                  <a:cubicBezTo>
                    <a:pt x="9933" y="6216"/>
                    <a:pt x="9939" y="6215"/>
                    <a:pt x="9943" y="6214"/>
                  </a:cubicBezTo>
                  <a:lnTo>
                    <a:pt x="9990" y="6214"/>
                  </a:lnTo>
                  <a:cubicBezTo>
                    <a:pt x="9942" y="6214"/>
                    <a:pt x="9954" y="6226"/>
                    <a:pt x="9907" y="6226"/>
                  </a:cubicBezTo>
                  <a:lnTo>
                    <a:pt x="9936" y="6226"/>
                  </a:lnTo>
                  <a:cubicBezTo>
                    <a:pt x="9916" y="6231"/>
                    <a:pt x="9895" y="6238"/>
                    <a:pt x="9895" y="6238"/>
                  </a:cubicBezTo>
                  <a:cubicBezTo>
                    <a:pt x="9907" y="6250"/>
                    <a:pt x="9954" y="6286"/>
                    <a:pt x="9966" y="6286"/>
                  </a:cubicBezTo>
                  <a:cubicBezTo>
                    <a:pt x="9944" y="6291"/>
                    <a:pt x="9971" y="6300"/>
                    <a:pt x="9988" y="6304"/>
                  </a:cubicBezTo>
                  <a:lnTo>
                    <a:pt x="9988" y="6304"/>
                  </a:lnTo>
                  <a:cubicBezTo>
                    <a:pt x="9974" y="6302"/>
                    <a:pt x="9963" y="6301"/>
                    <a:pt x="9957" y="6301"/>
                  </a:cubicBezTo>
                  <a:cubicBezTo>
                    <a:pt x="9957" y="6301"/>
                    <a:pt x="9956" y="6301"/>
                    <a:pt x="9956" y="6301"/>
                  </a:cubicBezTo>
                  <a:lnTo>
                    <a:pt x="9956" y="6301"/>
                  </a:lnTo>
                  <a:cubicBezTo>
                    <a:pt x="9944" y="6299"/>
                    <a:pt x="9932" y="6298"/>
                    <a:pt x="9919" y="6298"/>
                  </a:cubicBezTo>
                  <a:cubicBezTo>
                    <a:pt x="9931" y="6299"/>
                    <a:pt x="9942" y="6301"/>
                    <a:pt x="9951" y="6302"/>
                  </a:cubicBezTo>
                  <a:lnTo>
                    <a:pt x="9951" y="6302"/>
                  </a:lnTo>
                  <a:cubicBezTo>
                    <a:pt x="9952" y="6302"/>
                    <a:pt x="9954" y="6302"/>
                    <a:pt x="9956" y="6301"/>
                  </a:cubicBezTo>
                  <a:lnTo>
                    <a:pt x="9956" y="6301"/>
                  </a:lnTo>
                  <a:cubicBezTo>
                    <a:pt x="9961" y="6302"/>
                    <a:pt x="9966" y="6304"/>
                    <a:pt x="9972" y="6305"/>
                  </a:cubicBezTo>
                  <a:lnTo>
                    <a:pt x="9972" y="6305"/>
                  </a:lnTo>
                  <a:cubicBezTo>
                    <a:pt x="9966" y="6304"/>
                    <a:pt x="9959" y="6303"/>
                    <a:pt x="9951" y="6302"/>
                  </a:cubicBezTo>
                  <a:lnTo>
                    <a:pt x="9951" y="6302"/>
                  </a:lnTo>
                  <a:cubicBezTo>
                    <a:pt x="9931" y="6305"/>
                    <a:pt x="9981" y="6325"/>
                    <a:pt x="9931" y="6333"/>
                  </a:cubicBezTo>
                  <a:lnTo>
                    <a:pt x="10038" y="6333"/>
                  </a:lnTo>
                  <a:cubicBezTo>
                    <a:pt x="10026" y="6333"/>
                    <a:pt x="9931" y="6333"/>
                    <a:pt x="9931" y="6345"/>
                  </a:cubicBezTo>
                  <a:cubicBezTo>
                    <a:pt x="9957" y="6345"/>
                    <a:pt x="9969" y="6353"/>
                    <a:pt x="9982" y="6357"/>
                  </a:cubicBezTo>
                  <a:lnTo>
                    <a:pt x="9895" y="6357"/>
                  </a:lnTo>
                  <a:cubicBezTo>
                    <a:pt x="10014" y="6357"/>
                    <a:pt x="9871" y="6357"/>
                    <a:pt x="9954" y="6369"/>
                  </a:cubicBezTo>
                  <a:cubicBezTo>
                    <a:pt x="9950" y="6369"/>
                    <a:pt x="9946" y="6369"/>
                    <a:pt x="9943" y="6369"/>
                  </a:cubicBezTo>
                  <a:lnTo>
                    <a:pt x="9943" y="6369"/>
                  </a:lnTo>
                  <a:cubicBezTo>
                    <a:pt x="9953" y="6381"/>
                    <a:pt x="9883" y="6393"/>
                    <a:pt x="9871" y="6393"/>
                  </a:cubicBezTo>
                  <a:cubicBezTo>
                    <a:pt x="9871" y="6393"/>
                    <a:pt x="9954" y="6405"/>
                    <a:pt x="9954" y="6405"/>
                  </a:cubicBezTo>
                  <a:lnTo>
                    <a:pt x="9919" y="6405"/>
                  </a:lnTo>
                  <a:cubicBezTo>
                    <a:pt x="9931" y="6405"/>
                    <a:pt x="9966" y="6417"/>
                    <a:pt x="9966" y="6417"/>
                  </a:cubicBezTo>
                  <a:cubicBezTo>
                    <a:pt x="9946" y="6413"/>
                    <a:pt x="9937" y="6411"/>
                    <a:pt x="9932" y="6411"/>
                  </a:cubicBezTo>
                  <a:cubicBezTo>
                    <a:pt x="9921" y="6411"/>
                    <a:pt x="9927" y="6417"/>
                    <a:pt x="9895" y="6417"/>
                  </a:cubicBezTo>
                  <a:lnTo>
                    <a:pt x="9907" y="6417"/>
                  </a:lnTo>
                  <a:cubicBezTo>
                    <a:pt x="9931" y="6417"/>
                    <a:pt x="9954" y="6417"/>
                    <a:pt x="9966" y="6429"/>
                  </a:cubicBezTo>
                  <a:cubicBezTo>
                    <a:pt x="9950" y="6429"/>
                    <a:pt x="9924" y="6434"/>
                    <a:pt x="9901" y="6434"/>
                  </a:cubicBezTo>
                  <a:cubicBezTo>
                    <a:pt x="9890" y="6434"/>
                    <a:pt x="9879" y="6433"/>
                    <a:pt x="9871" y="6429"/>
                  </a:cubicBezTo>
                  <a:lnTo>
                    <a:pt x="9871" y="6429"/>
                  </a:lnTo>
                  <a:cubicBezTo>
                    <a:pt x="9877" y="6435"/>
                    <a:pt x="9892" y="6435"/>
                    <a:pt x="9907" y="6435"/>
                  </a:cubicBezTo>
                  <a:cubicBezTo>
                    <a:pt x="9922" y="6435"/>
                    <a:pt x="9937" y="6435"/>
                    <a:pt x="9942" y="6440"/>
                  </a:cubicBezTo>
                  <a:cubicBezTo>
                    <a:pt x="9879" y="6440"/>
                    <a:pt x="9937" y="6456"/>
                    <a:pt x="9934" y="6456"/>
                  </a:cubicBezTo>
                  <a:cubicBezTo>
                    <a:pt x="9932" y="6456"/>
                    <a:pt x="9923" y="6454"/>
                    <a:pt x="9896" y="6448"/>
                  </a:cubicBezTo>
                  <a:lnTo>
                    <a:pt x="9896" y="6448"/>
                  </a:lnTo>
                  <a:cubicBezTo>
                    <a:pt x="9896" y="6450"/>
                    <a:pt x="9887" y="6452"/>
                    <a:pt x="9863" y="6452"/>
                  </a:cubicBezTo>
                  <a:lnTo>
                    <a:pt x="9863" y="6452"/>
                  </a:lnTo>
                  <a:cubicBezTo>
                    <a:pt x="9858" y="6450"/>
                    <a:pt x="9854" y="6449"/>
                    <a:pt x="9851" y="6449"/>
                  </a:cubicBezTo>
                  <a:cubicBezTo>
                    <a:pt x="9849" y="6449"/>
                    <a:pt x="9847" y="6450"/>
                    <a:pt x="9847" y="6452"/>
                  </a:cubicBezTo>
                  <a:cubicBezTo>
                    <a:pt x="9853" y="6452"/>
                    <a:pt x="9858" y="6452"/>
                    <a:pt x="9863" y="6452"/>
                  </a:cubicBezTo>
                  <a:lnTo>
                    <a:pt x="9863" y="6452"/>
                  </a:lnTo>
                  <a:cubicBezTo>
                    <a:pt x="9874" y="6457"/>
                    <a:pt x="9888" y="6464"/>
                    <a:pt x="9895" y="6464"/>
                  </a:cubicBezTo>
                  <a:cubicBezTo>
                    <a:pt x="9871" y="6464"/>
                    <a:pt x="9871" y="6476"/>
                    <a:pt x="9895" y="6476"/>
                  </a:cubicBezTo>
                  <a:cubicBezTo>
                    <a:pt x="9871" y="6476"/>
                    <a:pt x="9859" y="6476"/>
                    <a:pt x="9835" y="6488"/>
                  </a:cubicBezTo>
                  <a:cubicBezTo>
                    <a:pt x="9847" y="6484"/>
                    <a:pt x="9858" y="6483"/>
                    <a:pt x="9868" y="6483"/>
                  </a:cubicBezTo>
                  <a:cubicBezTo>
                    <a:pt x="9887" y="6483"/>
                    <a:pt x="9903" y="6488"/>
                    <a:pt x="9919" y="6488"/>
                  </a:cubicBezTo>
                  <a:lnTo>
                    <a:pt x="9859" y="6488"/>
                  </a:lnTo>
                  <a:cubicBezTo>
                    <a:pt x="9978" y="6500"/>
                    <a:pt x="9812" y="6500"/>
                    <a:pt x="9800" y="6500"/>
                  </a:cubicBezTo>
                  <a:cubicBezTo>
                    <a:pt x="9847" y="6500"/>
                    <a:pt x="9859" y="6512"/>
                    <a:pt x="9907" y="6512"/>
                  </a:cubicBezTo>
                  <a:lnTo>
                    <a:pt x="9883" y="6512"/>
                  </a:lnTo>
                  <a:cubicBezTo>
                    <a:pt x="9860" y="6512"/>
                    <a:pt x="9890" y="6517"/>
                    <a:pt x="9915" y="6520"/>
                  </a:cubicBezTo>
                  <a:lnTo>
                    <a:pt x="9915" y="6520"/>
                  </a:lnTo>
                  <a:cubicBezTo>
                    <a:pt x="9920" y="6518"/>
                    <a:pt x="9924" y="6517"/>
                    <a:pt x="9925" y="6517"/>
                  </a:cubicBezTo>
                  <a:lnTo>
                    <a:pt x="9925" y="6517"/>
                  </a:lnTo>
                  <a:cubicBezTo>
                    <a:pt x="9927" y="6517"/>
                    <a:pt x="9927" y="6518"/>
                    <a:pt x="9922" y="6521"/>
                  </a:cubicBezTo>
                  <a:lnTo>
                    <a:pt x="9922" y="6521"/>
                  </a:lnTo>
                  <a:cubicBezTo>
                    <a:pt x="9920" y="6521"/>
                    <a:pt x="9918" y="6521"/>
                    <a:pt x="9915" y="6520"/>
                  </a:cubicBezTo>
                  <a:lnTo>
                    <a:pt x="9915" y="6520"/>
                  </a:lnTo>
                  <a:cubicBezTo>
                    <a:pt x="9906" y="6524"/>
                    <a:pt x="9896" y="6531"/>
                    <a:pt x="9906" y="6531"/>
                  </a:cubicBezTo>
                  <a:cubicBezTo>
                    <a:pt x="9910" y="6531"/>
                    <a:pt x="9916" y="6530"/>
                    <a:pt x="9927" y="6527"/>
                  </a:cubicBezTo>
                  <a:lnTo>
                    <a:pt x="9927" y="6527"/>
                  </a:lnTo>
                  <a:cubicBezTo>
                    <a:pt x="9931" y="6530"/>
                    <a:pt x="9926" y="6532"/>
                    <a:pt x="9915" y="6532"/>
                  </a:cubicBezTo>
                  <a:lnTo>
                    <a:pt x="9915" y="6532"/>
                  </a:lnTo>
                  <a:cubicBezTo>
                    <a:pt x="9859" y="6528"/>
                    <a:pt x="9833" y="6527"/>
                    <a:pt x="9824" y="6527"/>
                  </a:cubicBezTo>
                  <a:cubicBezTo>
                    <a:pt x="9808" y="6527"/>
                    <a:pt x="9868" y="6532"/>
                    <a:pt x="9903" y="6532"/>
                  </a:cubicBezTo>
                  <a:cubicBezTo>
                    <a:pt x="9908" y="6532"/>
                    <a:pt x="9912" y="6532"/>
                    <a:pt x="9915" y="6532"/>
                  </a:cubicBezTo>
                  <a:lnTo>
                    <a:pt x="9915" y="6532"/>
                  </a:lnTo>
                  <a:cubicBezTo>
                    <a:pt x="9930" y="6533"/>
                    <a:pt x="9947" y="6534"/>
                    <a:pt x="9966" y="6536"/>
                  </a:cubicBezTo>
                  <a:cubicBezTo>
                    <a:pt x="9942" y="6536"/>
                    <a:pt x="9942" y="6536"/>
                    <a:pt x="9966" y="6548"/>
                  </a:cubicBezTo>
                  <a:cubicBezTo>
                    <a:pt x="9871" y="6548"/>
                    <a:pt x="9907" y="6548"/>
                    <a:pt x="9800" y="6560"/>
                  </a:cubicBezTo>
                  <a:cubicBezTo>
                    <a:pt x="9831" y="6560"/>
                    <a:pt x="9858" y="6554"/>
                    <a:pt x="9886" y="6554"/>
                  </a:cubicBezTo>
                  <a:cubicBezTo>
                    <a:pt x="9900" y="6554"/>
                    <a:pt x="9915" y="6556"/>
                    <a:pt x="9931" y="6560"/>
                  </a:cubicBezTo>
                  <a:lnTo>
                    <a:pt x="9859" y="6560"/>
                  </a:lnTo>
                  <a:cubicBezTo>
                    <a:pt x="9874" y="6565"/>
                    <a:pt x="9886" y="6569"/>
                    <a:pt x="9894" y="6571"/>
                  </a:cubicBezTo>
                  <a:lnTo>
                    <a:pt x="9907" y="6571"/>
                  </a:lnTo>
                  <a:cubicBezTo>
                    <a:pt x="9907" y="6573"/>
                    <a:pt x="9907" y="6575"/>
                    <a:pt x="9907" y="6576"/>
                  </a:cubicBezTo>
                  <a:lnTo>
                    <a:pt x="9907" y="6576"/>
                  </a:lnTo>
                  <a:cubicBezTo>
                    <a:pt x="9904" y="6575"/>
                    <a:pt x="9900" y="6573"/>
                    <a:pt x="9894" y="6571"/>
                  </a:cubicBezTo>
                  <a:lnTo>
                    <a:pt x="9835" y="6571"/>
                  </a:lnTo>
                  <a:cubicBezTo>
                    <a:pt x="9860" y="6571"/>
                    <a:pt x="9895" y="6578"/>
                    <a:pt x="9907" y="6579"/>
                  </a:cubicBezTo>
                  <a:lnTo>
                    <a:pt x="9907" y="6579"/>
                  </a:lnTo>
                  <a:cubicBezTo>
                    <a:pt x="9907" y="6578"/>
                    <a:pt x="9907" y="6577"/>
                    <a:pt x="9907" y="6576"/>
                  </a:cubicBezTo>
                  <a:lnTo>
                    <a:pt x="9907" y="6576"/>
                  </a:lnTo>
                  <a:cubicBezTo>
                    <a:pt x="9912" y="6578"/>
                    <a:pt x="9912" y="6579"/>
                    <a:pt x="9910" y="6579"/>
                  </a:cubicBezTo>
                  <a:cubicBezTo>
                    <a:pt x="9909" y="6579"/>
                    <a:pt x="9908" y="6579"/>
                    <a:pt x="9907" y="6579"/>
                  </a:cubicBezTo>
                  <a:lnTo>
                    <a:pt x="9907" y="6579"/>
                  </a:lnTo>
                  <a:cubicBezTo>
                    <a:pt x="9907" y="6588"/>
                    <a:pt x="9908" y="6591"/>
                    <a:pt x="9914" y="6591"/>
                  </a:cubicBezTo>
                  <a:cubicBezTo>
                    <a:pt x="9919" y="6591"/>
                    <a:pt x="9928" y="6588"/>
                    <a:pt x="9942" y="6583"/>
                  </a:cubicBezTo>
                  <a:lnTo>
                    <a:pt x="9942" y="6583"/>
                  </a:lnTo>
                  <a:cubicBezTo>
                    <a:pt x="9901" y="6597"/>
                    <a:pt x="9908" y="6603"/>
                    <a:pt x="9928" y="6603"/>
                  </a:cubicBezTo>
                  <a:cubicBezTo>
                    <a:pt x="9939" y="6603"/>
                    <a:pt x="9952" y="6602"/>
                    <a:pt x="9965" y="6599"/>
                  </a:cubicBezTo>
                  <a:lnTo>
                    <a:pt x="9965" y="6599"/>
                  </a:lnTo>
                  <a:cubicBezTo>
                    <a:pt x="9950" y="6603"/>
                    <a:pt x="9946" y="6606"/>
                    <a:pt x="9947" y="6608"/>
                  </a:cubicBezTo>
                  <a:lnTo>
                    <a:pt x="9947" y="6608"/>
                  </a:lnTo>
                  <a:cubicBezTo>
                    <a:pt x="9938" y="6607"/>
                    <a:pt x="9925" y="6607"/>
                    <a:pt x="9907" y="6607"/>
                  </a:cubicBezTo>
                  <a:cubicBezTo>
                    <a:pt x="9942" y="6619"/>
                    <a:pt x="9966" y="6619"/>
                    <a:pt x="9990" y="6619"/>
                  </a:cubicBezTo>
                  <a:lnTo>
                    <a:pt x="9966" y="6619"/>
                  </a:lnTo>
                  <a:cubicBezTo>
                    <a:pt x="10026" y="6619"/>
                    <a:pt x="10085" y="6631"/>
                    <a:pt x="10145" y="6631"/>
                  </a:cubicBezTo>
                  <a:cubicBezTo>
                    <a:pt x="10113" y="6635"/>
                    <a:pt x="10095" y="6636"/>
                    <a:pt x="10080" y="6636"/>
                  </a:cubicBezTo>
                  <a:cubicBezTo>
                    <a:pt x="10052" y="6636"/>
                    <a:pt x="10042" y="6631"/>
                    <a:pt x="9978" y="6631"/>
                  </a:cubicBezTo>
                  <a:lnTo>
                    <a:pt x="9931" y="6631"/>
                  </a:lnTo>
                  <a:cubicBezTo>
                    <a:pt x="9931" y="6634"/>
                    <a:pt x="9932" y="6635"/>
                    <a:pt x="9935" y="6635"/>
                  </a:cubicBezTo>
                  <a:cubicBezTo>
                    <a:pt x="9935" y="6635"/>
                    <a:pt x="9936" y="6634"/>
                    <a:pt x="9936" y="6634"/>
                  </a:cubicBezTo>
                  <a:lnTo>
                    <a:pt x="9936" y="6634"/>
                  </a:lnTo>
                  <a:cubicBezTo>
                    <a:pt x="9933" y="6636"/>
                    <a:pt x="9927" y="6639"/>
                    <a:pt x="9919" y="6643"/>
                  </a:cubicBezTo>
                  <a:cubicBezTo>
                    <a:pt x="9978" y="6643"/>
                    <a:pt x="10026" y="6655"/>
                    <a:pt x="10073" y="6655"/>
                  </a:cubicBezTo>
                  <a:cubicBezTo>
                    <a:pt x="9907" y="6655"/>
                    <a:pt x="10038" y="6655"/>
                    <a:pt x="9919" y="6643"/>
                  </a:cubicBezTo>
                  <a:lnTo>
                    <a:pt x="9919" y="6643"/>
                  </a:lnTo>
                  <a:cubicBezTo>
                    <a:pt x="9931" y="6655"/>
                    <a:pt x="9954" y="6655"/>
                    <a:pt x="9966" y="6655"/>
                  </a:cubicBezTo>
                  <a:cubicBezTo>
                    <a:pt x="9954" y="6655"/>
                    <a:pt x="9931" y="6655"/>
                    <a:pt x="9919" y="6667"/>
                  </a:cubicBezTo>
                  <a:cubicBezTo>
                    <a:pt x="9931" y="6661"/>
                    <a:pt x="9942" y="6658"/>
                    <a:pt x="9954" y="6658"/>
                  </a:cubicBezTo>
                  <a:cubicBezTo>
                    <a:pt x="9959" y="6658"/>
                    <a:pt x="9963" y="6658"/>
                    <a:pt x="9967" y="6659"/>
                  </a:cubicBezTo>
                  <a:lnTo>
                    <a:pt x="9967" y="6659"/>
                  </a:lnTo>
                  <a:cubicBezTo>
                    <a:pt x="9967" y="6659"/>
                    <a:pt x="9967" y="6659"/>
                    <a:pt x="9967" y="6659"/>
                  </a:cubicBezTo>
                  <a:cubicBezTo>
                    <a:pt x="9960" y="6659"/>
                    <a:pt x="9952" y="6662"/>
                    <a:pt x="9942" y="6667"/>
                  </a:cubicBezTo>
                  <a:lnTo>
                    <a:pt x="9983" y="6667"/>
                  </a:lnTo>
                  <a:cubicBezTo>
                    <a:pt x="9980" y="6664"/>
                    <a:pt x="9978" y="6662"/>
                    <a:pt x="9975" y="6661"/>
                  </a:cubicBezTo>
                  <a:lnTo>
                    <a:pt x="9975" y="6661"/>
                  </a:lnTo>
                  <a:cubicBezTo>
                    <a:pt x="9980" y="6662"/>
                    <a:pt x="9985" y="6664"/>
                    <a:pt x="9990" y="6667"/>
                  </a:cubicBezTo>
                  <a:lnTo>
                    <a:pt x="9983" y="6667"/>
                  </a:lnTo>
                  <a:cubicBezTo>
                    <a:pt x="9984" y="6669"/>
                    <a:pt x="9986" y="6671"/>
                    <a:pt x="9988" y="6674"/>
                  </a:cubicBezTo>
                  <a:lnTo>
                    <a:pt x="9988" y="6674"/>
                  </a:lnTo>
                  <a:cubicBezTo>
                    <a:pt x="9985" y="6675"/>
                    <a:pt x="9979" y="6679"/>
                    <a:pt x="9966" y="6679"/>
                  </a:cubicBezTo>
                  <a:cubicBezTo>
                    <a:pt x="9942" y="6702"/>
                    <a:pt x="10085" y="6702"/>
                    <a:pt x="10026" y="6702"/>
                  </a:cubicBezTo>
                  <a:lnTo>
                    <a:pt x="9931" y="6702"/>
                  </a:lnTo>
                  <a:cubicBezTo>
                    <a:pt x="10014" y="6702"/>
                    <a:pt x="10085" y="6702"/>
                    <a:pt x="10157" y="6714"/>
                  </a:cubicBezTo>
                  <a:cubicBezTo>
                    <a:pt x="10240" y="6702"/>
                    <a:pt x="10255" y="6699"/>
                    <a:pt x="10243" y="6699"/>
                  </a:cubicBezTo>
                  <a:cubicBezTo>
                    <a:pt x="10235" y="6699"/>
                    <a:pt x="10213" y="6701"/>
                    <a:pt x="10192" y="6702"/>
                  </a:cubicBezTo>
                  <a:lnTo>
                    <a:pt x="10192" y="6702"/>
                  </a:lnTo>
                  <a:cubicBezTo>
                    <a:pt x="10181" y="6678"/>
                    <a:pt x="10193" y="6667"/>
                    <a:pt x="10240" y="6655"/>
                  </a:cubicBezTo>
                  <a:lnTo>
                    <a:pt x="10240" y="6655"/>
                  </a:lnTo>
                  <a:cubicBezTo>
                    <a:pt x="10234" y="6655"/>
                    <a:pt x="10229" y="6656"/>
                    <a:pt x="10225" y="6656"/>
                  </a:cubicBezTo>
                  <a:lnTo>
                    <a:pt x="10225" y="6656"/>
                  </a:lnTo>
                  <a:cubicBezTo>
                    <a:pt x="10227" y="6656"/>
                    <a:pt x="10223" y="6655"/>
                    <a:pt x="10204" y="6655"/>
                  </a:cubicBezTo>
                  <a:cubicBezTo>
                    <a:pt x="10371" y="6655"/>
                    <a:pt x="10145" y="6643"/>
                    <a:pt x="10276" y="6643"/>
                  </a:cubicBezTo>
                  <a:cubicBezTo>
                    <a:pt x="10273" y="6640"/>
                    <a:pt x="10272" y="6638"/>
                    <a:pt x="10271" y="6637"/>
                  </a:cubicBezTo>
                  <a:lnTo>
                    <a:pt x="10271" y="6637"/>
                  </a:lnTo>
                  <a:cubicBezTo>
                    <a:pt x="10280" y="6638"/>
                    <a:pt x="10290" y="6640"/>
                    <a:pt x="10300" y="6643"/>
                  </a:cubicBezTo>
                  <a:cubicBezTo>
                    <a:pt x="10288" y="6637"/>
                    <a:pt x="10279" y="6634"/>
                    <a:pt x="10274" y="6634"/>
                  </a:cubicBezTo>
                  <a:lnTo>
                    <a:pt x="10274" y="6634"/>
                  </a:lnTo>
                  <a:cubicBezTo>
                    <a:pt x="10272" y="6634"/>
                    <a:pt x="10271" y="6635"/>
                    <a:pt x="10271" y="6637"/>
                  </a:cubicBezTo>
                  <a:lnTo>
                    <a:pt x="10271" y="6637"/>
                  </a:lnTo>
                  <a:cubicBezTo>
                    <a:pt x="10245" y="6632"/>
                    <a:pt x="10221" y="6631"/>
                    <a:pt x="10194" y="6631"/>
                  </a:cubicBezTo>
                  <a:lnTo>
                    <a:pt x="10194" y="6631"/>
                  </a:lnTo>
                  <a:cubicBezTo>
                    <a:pt x="10200" y="6628"/>
                    <a:pt x="10208" y="6623"/>
                    <a:pt x="10216" y="6619"/>
                  </a:cubicBezTo>
                  <a:cubicBezTo>
                    <a:pt x="10216" y="6619"/>
                    <a:pt x="10157" y="6595"/>
                    <a:pt x="10145" y="6595"/>
                  </a:cubicBezTo>
                  <a:cubicBezTo>
                    <a:pt x="10157" y="6595"/>
                    <a:pt x="10181" y="6583"/>
                    <a:pt x="10193" y="6583"/>
                  </a:cubicBezTo>
                  <a:lnTo>
                    <a:pt x="10133" y="6583"/>
                  </a:lnTo>
                  <a:cubicBezTo>
                    <a:pt x="10157" y="6577"/>
                    <a:pt x="10166" y="6577"/>
                    <a:pt x="10167" y="6577"/>
                  </a:cubicBezTo>
                  <a:cubicBezTo>
                    <a:pt x="10169" y="6577"/>
                    <a:pt x="10163" y="6577"/>
                    <a:pt x="10157" y="6571"/>
                  </a:cubicBezTo>
                  <a:lnTo>
                    <a:pt x="10157" y="6571"/>
                  </a:lnTo>
                  <a:cubicBezTo>
                    <a:pt x="10164" y="6574"/>
                    <a:pt x="10172" y="6575"/>
                    <a:pt x="10181" y="6575"/>
                  </a:cubicBezTo>
                  <a:cubicBezTo>
                    <a:pt x="10215" y="6575"/>
                    <a:pt x="10259" y="6560"/>
                    <a:pt x="10288" y="6560"/>
                  </a:cubicBezTo>
                  <a:lnTo>
                    <a:pt x="10300" y="6560"/>
                  </a:lnTo>
                  <a:cubicBezTo>
                    <a:pt x="10264" y="6560"/>
                    <a:pt x="10240" y="6548"/>
                    <a:pt x="10204" y="6536"/>
                  </a:cubicBezTo>
                  <a:lnTo>
                    <a:pt x="10225" y="6536"/>
                  </a:lnTo>
                  <a:cubicBezTo>
                    <a:pt x="10220" y="6530"/>
                    <a:pt x="10211" y="6519"/>
                    <a:pt x="10169" y="6512"/>
                  </a:cubicBezTo>
                  <a:cubicBezTo>
                    <a:pt x="10297" y="6512"/>
                    <a:pt x="10205" y="6512"/>
                    <a:pt x="10193" y="6503"/>
                  </a:cubicBezTo>
                  <a:lnTo>
                    <a:pt x="10193" y="6503"/>
                  </a:lnTo>
                  <a:cubicBezTo>
                    <a:pt x="10202" y="6503"/>
                    <a:pt x="10238" y="6488"/>
                    <a:pt x="10228" y="6488"/>
                  </a:cubicBezTo>
                  <a:cubicBezTo>
                    <a:pt x="10216" y="6476"/>
                    <a:pt x="10204" y="6476"/>
                    <a:pt x="10181" y="6476"/>
                  </a:cubicBezTo>
                  <a:cubicBezTo>
                    <a:pt x="10216" y="6476"/>
                    <a:pt x="10264" y="6476"/>
                    <a:pt x="10169" y="6464"/>
                  </a:cubicBezTo>
                  <a:cubicBezTo>
                    <a:pt x="10210" y="6454"/>
                    <a:pt x="10233" y="6426"/>
                    <a:pt x="10254" y="6426"/>
                  </a:cubicBezTo>
                  <a:lnTo>
                    <a:pt x="10254" y="6426"/>
                  </a:lnTo>
                  <a:cubicBezTo>
                    <a:pt x="10232" y="6421"/>
                    <a:pt x="10205" y="6417"/>
                    <a:pt x="10178" y="6414"/>
                  </a:cubicBezTo>
                  <a:lnTo>
                    <a:pt x="10178" y="6414"/>
                  </a:lnTo>
                  <a:cubicBezTo>
                    <a:pt x="10213" y="6405"/>
                    <a:pt x="10246" y="6387"/>
                    <a:pt x="10252" y="6357"/>
                  </a:cubicBezTo>
                  <a:lnTo>
                    <a:pt x="10240" y="6357"/>
                  </a:lnTo>
                  <a:cubicBezTo>
                    <a:pt x="10235" y="6352"/>
                    <a:pt x="10230" y="6349"/>
                    <a:pt x="10224" y="6348"/>
                  </a:cubicBezTo>
                  <a:lnTo>
                    <a:pt x="10224" y="6348"/>
                  </a:lnTo>
                  <a:cubicBezTo>
                    <a:pt x="10225" y="6348"/>
                    <a:pt x="10227" y="6348"/>
                    <a:pt x="10228" y="6348"/>
                  </a:cubicBezTo>
                  <a:cubicBezTo>
                    <a:pt x="10240" y="6348"/>
                    <a:pt x="10252" y="6351"/>
                    <a:pt x="10264" y="6357"/>
                  </a:cubicBezTo>
                  <a:cubicBezTo>
                    <a:pt x="10252" y="6345"/>
                    <a:pt x="10204" y="6345"/>
                    <a:pt x="10204" y="6345"/>
                  </a:cubicBezTo>
                  <a:cubicBezTo>
                    <a:pt x="10204" y="6345"/>
                    <a:pt x="10209" y="6345"/>
                    <a:pt x="10216" y="6345"/>
                  </a:cubicBezTo>
                  <a:lnTo>
                    <a:pt x="10216" y="6345"/>
                  </a:lnTo>
                  <a:cubicBezTo>
                    <a:pt x="10216" y="6345"/>
                    <a:pt x="10216" y="6345"/>
                    <a:pt x="10216" y="6345"/>
                  </a:cubicBezTo>
                  <a:lnTo>
                    <a:pt x="10217" y="6345"/>
                  </a:lnTo>
                  <a:lnTo>
                    <a:pt x="10217" y="6345"/>
                  </a:lnTo>
                  <a:cubicBezTo>
                    <a:pt x="10216" y="6345"/>
                    <a:pt x="10216" y="6345"/>
                    <a:pt x="10216" y="6345"/>
                  </a:cubicBezTo>
                  <a:lnTo>
                    <a:pt x="10216" y="6345"/>
                  </a:lnTo>
                  <a:cubicBezTo>
                    <a:pt x="10205" y="6333"/>
                    <a:pt x="10216" y="6333"/>
                    <a:pt x="10228" y="6333"/>
                  </a:cubicBezTo>
                  <a:lnTo>
                    <a:pt x="10157" y="6333"/>
                  </a:lnTo>
                  <a:cubicBezTo>
                    <a:pt x="10240" y="6333"/>
                    <a:pt x="10181" y="6309"/>
                    <a:pt x="10216" y="6309"/>
                  </a:cubicBezTo>
                  <a:cubicBezTo>
                    <a:pt x="10204" y="6309"/>
                    <a:pt x="10189" y="6300"/>
                    <a:pt x="10174" y="6295"/>
                  </a:cubicBezTo>
                  <a:lnTo>
                    <a:pt x="10174" y="6295"/>
                  </a:lnTo>
                  <a:cubicBezTo>
                    <a:pt x="10199" y="6291"/>
                    <a:pt x="10220" y="6286"/>
                    <a:pt x="10252" y="6286"/>
                  </a:cubicBezTo>
                  <a:cubicBezTo>
                    <a:pt x="10216" y="6274"/>
                    <a:pt x="10193" y="6274"/>
                    <a:pt x="10169" y="6274"/>
                  </a:cubicBezTo>
                  <a:cubicBezTo>
                    <a:pt x="10201" y="6263"/>
                    <a:pt x="10283" y="6252"/>
                    <a:pt x="10216" y="6241"/>
                  </a:cubicBezTo>
                  <a:lnTo>
                    <a:pt x="10216" y="6241"/>
                  </a:lnTo>
                  <a:cubicBezTo>
                    <a:pt x="10216" y="6241"/>
                    <a:pt x="10214" y="6241"/>
                    <a:pt x="10213" y="6241"/>
                  </a:cubicBezTo>
                  <a:cubicBezTo>
                    <a:pt x="10209" y="6241"/>
                    <a:pt x="10203" y="6241"/>
                    <a:pt x="10193" y="6238"/>
                  </a:cubicBezTo>
                  <a:lnTo>
                    <a:pt x="10193" y="6238"/>
                  </a:lnTo>
                  <a:cubicBezTo>
                    <a:pt x="10202" y="6239"/>
                    <a:pt x="10210" y="6240"/>
                    <a:pt x="10216" y="6241"/>
                  </a:cubicBezTo>
                  <a:lnTo>
                    <a:pt x="10216" y="6241"/>
                  </a:lnTo>
                  <a:cubicBezTo>
                    <a:pt x="10220" y="6241"/>
                    <a:pt x="10221" y="6239"/>
                    <a:pt x="10222" y="6238"/>
                  </a:cubicBezTo>
                  <a:lnTo>
                    <a:pt x="10193" y="6238"/>
                  </a:lnTo>
                  <a:cubicBezTo>
                    <a:pt x="10292" y="6205"/>
                    <a:pt x="10559" y="6160"/>
                    <a:pt x="10772" y="6160"/>
                  </a:cubicBezTo>
                  <a:cubicBezTo>
                    <a:pt x="10865" y="6160"/>
                    <a:pt x="10948" y="6169"/>
                    <a:pt x="11002" y="6190"/>
                  </a:cubicBezTo>
                  <a:cubicBezTo>
                    <a:pt x="10961" y="6211"/>
                    <a:pt x="10967" y="6216"/>
                    <a:pt x="10979" y="6216"/>
                  </a:cubicBezTo>
                  <a:cubicBezTo>
                    <a:pt x="10985" y="6216"/>
                    <a:pt x="10991" y="6215"/>
                    <a:pt x="10996" y="6214"/>
                  </a:cubicBezTo>
                  <a:lnTo>
                    <a:pt x="11038" y="6214"/>
                  </a:lnTo>
                  <a:cubicBezTo>
                    <a:pt x="11026" y="6214"/>
                    <a:pt x="10978" y="6226"/>
                    <a:pt x="10955" y="6226"/>
                  </a:cubicBezTo>
                  <a:lnTo>
                    <a:pt x="10988" y="6226"/>
                  </a:lnTo>
                  <a:cubicBezTo>
                    <a:pt x="10967" y="6231"/>
                    <a:pt x="10943" y="6238"/>
                    <a:pt x="10943" y="6238"/>
                  </a:cubicBezTo>
                  <a:cubicBezTo>
                    <a:pt x="10955" y="6250"/>
                    <a:pt x="11002" y="6286"/>
                    <a:pt x="11026" y="6286"/>
                  </a:cubicBezTo>
                  <a:cubicBezTo>
                    <a:pt x="10995" y="6292"/>
                    <a:pt x="11033" y="6302"/>
                    <a:pt x="11048" y="6306"/>
                  </a:cubicBezTo>
                  <a:lnTo>
                    <a:pt x="11048" y="6306"/>
                  </a:lnTo>
                  <a:cubicBezTo>
                    <a:pt x="11026" y="6303"/>
                    <a:pt x="11013" y="6301"/>
                    <a:pt x="11005" y="6301"/>
                  </a:cubicBezTo>
                  <a:cubicBezTo>
                    <a:pt x="11004" y="6301"/>
                    <a:pt x="11004" y="6301"/>
                    <a:pt x="11004" y="6301"/>
                  </a:cubicBezTo>
                  <a:lnTo>
                    <a:pt x="11004" y="6301"/>
                  </a:lnTo>
                  <a:cubicBezTo>
                    <a:pt x="10992" y="6299"/>
                    <a:pt x="10980" y="6298"/>
                    <a:pt x="10966" y="6298"/>
                  </a:cubicBezTo>
                  <a:cubicBezTo>
                    <a:pt x="10979" y="6299"/>
                    <a:pt x="10990" y="6301"/>
                    <a:pt x="10999" y="6302"/>
                  </a:cubicBezTo>
                  <a:lnTo>
                    <a:pt x="10999" y="6302"/>
                  </a:lnTo>
                  <a:cubicBezTo>
                    <a:pt x="11001" y="6302"/>
                    <a:pt x="11002" y="6302"/>
                    <a:pt x="11004" y="6301"/>
                  </a:cubicBezTo>
                  <a:lnTo>
                    <a:pt x="11004" y="6301"/>
                  </a:lnTo>
                  <a:cubicBezTo>
                    <a:pt x="11007" y="6302"/>
                    <a:pt x="11010" y="6303"/>
                    <a:pt x="11014" y="6303"/>
                  </a:cubicBezTo>
                  <a:lnTo>
                    <a:pt x="11014" y="6303"/>
                  </a:lnTo>
                  <a:cubicBezTo>
                    <a:pt x="11009" y="6303"/>
                    <a:pt x="11005" y="6302"/>
                    <a:pt x="10999" y="6302"/>
                  </a:cubicBezTo>
                  <a:lnTo>
                    <a:pt x="10999" y="6302"/>
                  </a:lnTo>
                  <a:cubicBezTo>
                    <a:pt x="10977" y="6304"/>
                    <a:pt x="11029" y="6325"/>
                    <a:pt x="10978" y="6333"/>
                  </a:cubicBezTo>
                  <a:lnTo>
                    <a:pt x="11085" y="6333"/>
                  </a:lnTo>
                  <a:cubicBezTo>
                    <a:pt x="11085" y="6333"/>
                    <a:pt x="10990" y="6333"/>
                    <a:pt x="10978" y="6345"/>
                  </a:cubicBezTo>
                  <a:cubicBezTo>
                    <a:pt x="11005" y="6345"/>
                    <a:pt x="11017" y="6353"/>
                    <a:pt x="11030" y="6357"/>
                  </a:cubicBezTo>
                  <a:lnTo>
                    <a:pt x="10955" y="6357"/>
                  </a:lnTo>
                  <a:cubicBezTo>
                    <a:pt x="11062" y="6357"/>
                    <a:pt x="10919" y="6357"/>
                    <a:pt x="11002" y="6369"/>
                  </a:cubicBezTo>
                  <a:cubicBezTo>
                    <a:pt x="11002" y="6381"/>
                    <a:pt x="10931" y="6393"/>
                    <a:pt x="10919" y="6393"/>
                  </a:cubicBezTo>
                  <a:cubicBezTo>
                    <a:pt x="10919" y="6393"/>
                    <a:pt x="11002" y="6405"/>
                    <a:pt x="11014" y="6405"/>
                  </a:cubicBezTo>
                  <a:lnTo>
                    <a:pt x="10978" y="6405"/>
                  </a:lnTo>
                  <a:cubicBezTo>
                    <a:pt x="10978" y="6405"/>
                    <a:pt x="10993" y="6410"/>
                    <a:pt x="11007" y="6413"/>
                  </a:cubicBezTo>
                  <a:lnTo>
                    <a:pt x="11007" y="6413"/>
                  </a:lnTo>
                  <a:cubicBezTo>
                    <a:pt x="10998" y="6412"/>
                    <a:pt x="10993" y="6411"/>
                    <a:pt x="10988" y="6411"/>
                  </a:cubicBezTo>
                  <a:cubicBezTo>
                    <a:pt x="10974" y="6411"/>
                    <a:pt x="10974" y="6417"/>
                    <a:pt x="10943" y="6417"/>
                  </a:cubicBezTo>
                  <a:lnTo>
                    <a:pt x="10955" y="6417"/>
                  </a:lnTo>
                  <a:cubicBezTo>
                    <a:pt x="10978" y="6417"/>
                    <a:pt x="11002" y="6417"/>
                    <a:pt x="11026" y="6429"/>
                  </a:cubicBezTo>
                  <a:cubicBezTo>
                    <a:pt x="11002" y="6429"/>
                    <a:pt x="10973" y="6434"/>
                    <a:pt x="10953" y="6434"/>
                  </a:cubicBezTo>
                  <a:cubicBezTo>
                    <a:pt x="10943" y="6434"/>
                    <a:pt x="10935" y="6433"/>
                    <a:pt x="10931" y="6429"/>
                  </a:cubicBezTo>
                  <a:lnTo>
                    <a:pt x="10931" y="6429"/>
                  </a:lnTo>
                  <a:cubicBezTo>
                    <a:pt x="10943" y="6440"/>
                    <a:pt x="10978" y="6440"/>
                    <a:pt x="10990" y="6440"/>
                  </a:cubicBezTo>
                  <a:cubicBezTo>
                    <a:pt x="10935" y="6440"/>
                    <a:pt x="10990" y="6456"/>
                    <a:pt x="10984" y="6456"/>
                  </a:cubicBezTo>
                  <a:cubicBezTo>
                    <a:pt x="10982" y="6456"/>
                    <a:pt x="10972" y="6454"/>
                    <a:pt x="10948" y="6449"/>
                  </a:cubicBezTo>
                  <a:lnTo>
                    <a:pt x="10948" y="6449"/>
                  </a:lnTo>
                  <a:cubicBezTo>
                    <a:pt x="10946" y="6451"/>
                    <a:pt x="10936" y="6452"/>
                    <a:pt x="10915" y="6452"/>
                  </a:cubicBezTo>
                  <a:lnTo>
                    <a:pt x="10915" y="6452"/>
                  </a:lnTo>
                  <a:cubicBezTo>
                    <a:pt x="10911" y="6450"/>
                    <a:pt x="10907" y="6449"/>
                    <a:pt x="10903" y="6449"/>
                  </a:cubicBezTo>
                  <a:cubicBezTo>
                    <a:pt x="10900" y="6449"/>
                    <a:pt x="10897" y="6450"/>
                    <a:pt x="10895" y="6452"/>
                  </a:cubicBezTo>
                  <a:cubicBezTo>
                    <a:pt x="10903" y="6452"/>
                    <a:pt x="10909" y="6452"/>
                    <a:pt x="10915" y="6452"/>
                  </a:cubicBezTo>
                  <a:lnTo>
                    <a:pt x="10915" y="6452"/>
                  </a:lnTo>
                  <a:cubicBezTo>
                    <a:pt x="10925" y="6457"/>
                    <a:pt x="10936" y="6464"/>
                    <a:pt x="10943" y="6464"/>
                  </a:cubicBezTo>
                  <a:cubicBezTo>
                    <a:pt x="10919" y="6464"/>
                    <a:pt x="10919" y="6476"/>
                    <a:pt x="10943" y="6476"/>
                  </a:cubicBezTo>
                  <a:cubicBezTo>
                    <a:pt x="10919" y="6476"/>
                    <a:pt x="10907" y="6476"/>
                    <a:pt x="10883" y="6488"/>
                  </a:cubicBezTo>
                  <a:cubicBezTo>
                    <a:pt x="10895" y="6484"/>
                    <a:pt x="10906" y="6483"/>
                    <a:pt x="10916" y="6483"/>
                  </a:cubicBezTo>
                  <a:cubicBezTo>
                    <a:pt x="10936" y="6483"/>
                    <a:pt x="10955" y="6488"/>
                    <a:pt x="10978" y="6488"/>
                  </a:cubicBezTo>
                  <a:lnTo>
                    <a:pt x="10919" y="6488"/>
                  </a:lnTo>
                  <a:cubicBezTo>
                    <a:pt x="11026" y="6500"/>
                    <a:pt x="10871" y="6500"/>
                    <a:pt x="10847" y="6500"/>
                  </a:cubicBezTo>
                  <a:cubicBezTo>
                    <a:pt x="10895" y="6500"/>
                    <a:pt x="10907" y="6512"/>
                    <a:pt x="10955" y="6512"/>
                  </a:cubicBezTo>
                  <a:lnTo>
                    <a:pt x="10931" y="6512"/>
                  </a:lnTo>
                  <a:cubicBezTo>
                    <a:pt x="10915" y="6512"/>
                    <a:pt x="10947" y="6517"/>
                    <a:pt x="10970" y="6521"/>
                  </a:cubicBezTo>
                  <a:lnTo>
                    <a:pt x="10970" y="6521"/>
                  </a:lnTo>
                  <a:cubicBezTo>
                    <a:pt x="10975" y="6519"/>
                    <a:pt x="10979" y="6517"/>
                    <a:pt x="10979" y="6517"/>
                  </a:cubicBezTo>
                  <a:lnTo>
                    <a:pt x="10979" y="6517"/>
                  </a:lnTo>
                  <a:cubicBezTo>
                    <a:pt x="10980" y="6517"/>
                    <a:pt x="10978" y="6518"/>
                    <a:pt x="10972" y="6521"/>
                  </a:cubicBezTo>
                  <a:lnTo>
                    <a:pt x="10972" y="6521"/>
                  </a:lnTo>
                  <a:cubicBezTo>
                    <a:pt x="10971" y="6521"/>
                    <a:pt x="10971" y="6521"/>
                    <a:pt x="10970" y="6521"/>
                  </a:cubicBezTo>
                  <a:lnTo>
                    <a:pt x="10970" y="6521"/>
                  </a:lnTo>
                  <a:cubicBezTo>
                    <a:pt x="10962" y="6525"/>
                    <a:pt x="10953" y="6531"/>
                    <a:pt x="10960" y="6531"/>
                  </a:cubicBezTo>
                  <a:cubicBezTo>
                    <a:pt x="10962" y="6531"/>
                    <a:pt x="10968" y="6530"/>
                    <a:pt x="10977" y="6527"/>
                  </a:cubicBezTo>
                  <a:lnTo>
                    <a:pt x="10977" y="6527"/>
                  </a:lnTo>
                  <a:cubicBezTo>
                    <a:pt x="10975" y="6526"/>
                    <a:pt x="10971" y="6525"/>
                    <a:pt x="10966" y="6524"/>
                  </a:cubicBezTo>
                  <a:cubicBezTo>
                    <a:pt x="10968" y="6523"/>
                    <a:pt x="10970" y="6522"/>
                    <a:pt x="10972" y="6521"/>
                  </a:cubicBezTo>
                  <a:lnTo>
                    <a:pt x="10972" y="6521"/>
                  </a:lnTo>
                  <a:cubicBezTo>
                    <a:pt x="10982" y="6523"/>
                    <a:pt x="10990" y="6524"/>
                    <a:pt x="10990" y="6524"/>
                  </a:cubicBezTo>
                  <a:cubicBezTo>
                    <a:pt x="10985" y="6525"/>
                    <a:pt x="10981" y="6527"/>
                    <a:pt x="10977" y="6527"/>
                  </a:cubicBezTo>
                  <a:lnTo>
                    <a:pt x="10977" y="6527"/>
                  </a:lnTo>
                  <a:cubicBezTo>
                    <a:pt x="10982" y="6530"/>
                    <a:pt x="10978" y="6531"/>
                    <a:pt x="10970" y="6532"/>
                  </a:cubicBezTo>
                  <a:lnTo>
                    <a:pt x="10970" y="6532"/>
                  </a:lnTo>
                  <a:cubicBezTo>
                    <a:pt x="10914" y="6528"/>
                    <a:pt x="10887" y="6527"/>
                    <a:pt x="10879" y="6527"/>
                  </a:cubicBezTo>
                  <a:cubicBezTo>
                    <a:pt x="10861" y="6527"/>
                    <a:pt x="10922" y="6532"/>
                    <a:pt x="10956" y="6532"/>
                  </a:cubicBezTo>
                  <a:cubicBezTo>
                    <a:pt x="10962" y="6532"/>
                    <a:pt x="10967" y="6532"/>
                    <a:pt x="10970" y="6532"/>
                  </a:cubicBezTo>
                  <a:lnTo>
                    <a:pt x="10970" y="6532"/>
                  </a:lnTo>
                  <a:cubicBezTo>
                    <a:pt x="10986" y="6533"/>
                    <a:pt x="11005" y="6534"/>
                    <a:pt x="11026" y="6536"/>
                  </a:cubicBezTo>
                  <a:cubicBezTo>
                    <a:pt x="10990" y="6536"/>
                    <a:pt x="10990" y="6536"/>
                    <a:pt x="11026" y="6548"/>
                  </a:cubicBezTo>
                  <a:cubicBezTo>
                    <a:pt x="10931" y="6548"/>
                    <a:pt x="10955" y="6548"/>
                    <a:pt x="10847" y="6560"/>
                  </a:cubicBezTo>
                  <a:cubicBezTo>
                    <a:pt x="10879" y="6560"/>
                    <a:pt x="10911" y="6554"/>
                    <a:pt x="10939" y="6554"/>
                  </a:cubicBezTo>
                  <a:cubicBezTo>
                    <a:pt x="10953" y="6554"/>
                    <a:pt x="10966" y="6556"/>
                    <a:pt x="10978" y="6560"/>
                  </a:cubicBezTo>
                  <a:lnTo>
                    <a:pt x="10907" y="6560"/>
                  </a:lnTo>
                  <a:cubicBezTo>
                    <a:pt x="10924" y="6565"/>
                    <a:pt x="10937" y="6569"/>
                    <a:pt x="10946" y="6571"/>
                  </a:cubicBezTo>
                  <a:lnTo>
                    <a:pt x="10966" y="6571"/>
                  </a:lnTo>
                  <a:cubicBezTo>
                    <a:pt x="10965" y="6574"/>
                    <a:pt x="10964" y="6576"/>
                    <a:pt x="10964" y="6578"/>
                  </a:cubicBezTo>
                  <a:lnTo>
                    <a:pt x="10964" y="6578"/>
                  </a:lnTo>
                  <a:cubicBezTo>
                    <a:pt x="10961" y="6577"/>
                    <a:pt x="10956" y="6575"/>
                    <a:pt x="10946" y="6571"/>
                  </a:cubicBezTo>
                  <a:lnTo>
                    <a:pt x="10895" y="6571"/>
                  </a:lnTo>
                  <a:cubicBezTo>
                    <a:pt x="10915" y="6571"/>
                    <a:pt x="10954" y="6579"/>
                    <a:pt x="10963" y="6579"/>
                  </a:cubicBezTo>
                  <a:lnTo>
                    <a:pt x="10963" y="6579"/>
                  </a:lnTo>
                  <a:cubicBezTo>
                    <a:pt x="10963" y="6579"/>
                    <a:pt x="10963" y="6578"/>
                    <a:pt x="10964" y="6578"/>
                  </a:cubicBezTo>
                  <a:lnTo>
                    <a:pt x="10964" y="6578"/>
                  </a:lnTo>
                  <a:cubicBezTo>
                    <a:pt x="10966" y="6579"/>
                    <a:pt x="10965" y="6579"/>
                    <a:pt x="10963" y="6579"/>
                  </a:cubicBezTo>
                  <a:cubicBezTo>
                    <a:pt x="10963" y="6579"/>
                    <a:pt x="10963" y="6579"/>
                    <a:pt x="10963" y="6579"/>
                  </a:cubicBezTo>
                  <a:lnTo>
                    <a:pt x="10963" y="6579"/>
                  </a:lnTo>
                  <a:cubicBezTo>
                    <a:pt x="10960" y="6588"/>
                    <a:pt x="10962" y="6591"/>
                    <a:pt x="10968" y="6591"/>
                  </a:cubicBezTo>
                  <a:cubicBezTo>
                    <a:pt x="10968" y="6591"/>
                    <a:pt x="10969" y="6591"/>
                    <a:pt x="10970" y="6591"/>
                  </a:cubicBezTo>
                  <a:lnTo>
                    <a:pt x="10970" y="6591"/>
                  </a:lnTo>
                  <a:cubicBezTo>
                    <a:pt x="10952" y="6599"/>
                    <a:pt x="10960" y="6603"/>
                    <a:pt x="10978" y="6603"/>
                  </a:cubicBezTo>
                  <a:cubicBezTo>
                    <a:pt x="10992" y="6603"/>
                    <a:pt x="11012" y="6601"/>
                    <a:pt x="11030" y="6597"/>
                  </a:cubicBezTo>
                  <a:lnTo>
                    <a:pt x="11030" y="6597"/>
                  </a:lnTo>
                  <a:cubicBezTo>
                    <a:pt x="11008" y="6602"/>
                    <a:pt x="11001" y="6606"/>
                    <a:pt x="11002" y="6607"/>
                  </a:cubicBezTo>
                  <a:lnTo>
                    <a:pt x="11002" y="6607"/>
                  </a:lnTo>
                  <a:cubicBezTo>
                    <a:pt x="10993" y="6607"/>
                    <a:pt x="10981" y="6607"/>
                    <a:pt x="10966" y="6607"/>
                  </a:cubicBezTo>
                  <a:cubicBezTo>
                    <a:pt x="10990" y="6619"/>
                    <a:pt x="11014" y="6619"/>
                    <a:pt x="11050" y="6619"/>
                  </a:cubicBezTo>
                  <a:lnTo>
                    <a:pt x="11014" y="6619"/>
                  </a:lnTo>
                  <a:cubicBezTo>
                    <a:pt x="11074" y="6619"/>
                    <a:pt x="11133" y="6631"/>
                    <a:pt x="11193" y="6631"/>
                  </a:cubicBezTo>
                  <a:cubicBezTo>
                    <a:pt x="11161" y="6635"/>
                    <a:pt x="11144" y="6636"/>
                    <a:pt x="11131" y="6636"/>
                  </a:cubicBezTo>
                  <a:cubicBezTo>
                    <a:pt x="11105" y="6636"/>
                    <a:pt x="11097" y="6631"/>
                    <a:pt x="11026" y="6631"/>
                  </a:cubicBezTo>
                  <a:lnTo>
                    <a:pt x="10990" y="6631"/>
                  </a:lnTo>
                  <a:cubicBezTo>
                    <a:pt x="10990" y="6633"/>
                    <a:pt x="10991" y="6634"/>
                    <a:pt x="10992" y="6634"/>
                  </a:cubicBezTo>
                  <a:lnTo>
                    <a:pt x="10992" y="6634"/>
                  </a:lnTo>
                  <a:cubicBezTo>
                    <a:pt x="10989" y="6636"/>
                    <a:pt x="10984" y="6639"/>
                    <a:pt x="10978" y="6643"/>
                  </a:cubicBezTo>
                  <a:cubicBezTo>
                    <a:pt x="11026" y="6643"/>
                    <a:pt x="11074" y="6655"/>
                    <a:pt x="11133" y="6655"/>
                  </a:cubicBezTo>
                  <a:cubicBezTo>
                    <a:pt x="10955" y="6655"/>
                    <a:pt x="11085" y="6655"/>
                    <a:pt x="10966" y="6643"/>
                  </a:cubicBezTo>
                  <a:lnTo>
                    <a:pt x="10966" y="6643"/>
                  </a:lnTo>
                  <a:cubicBezTo>
                    <a:pt x="10990" y="6655"/>
                    <a:pt x="11002" y="6655"/>
                    <a:pt x="11014" y="6655"/>
                  </a:cubicBezTo>
                  <a:cubicBezTo>
                    <a:pt x="11002" y="6655"/>
                    <a:pt x="10990" y="6655"/>
                    <a:pt x="10978" y="6667"/>
                  </a:cubicBezTo>
                  <a:cubicBezTo>
                    <a:pt x="10990" y="6661"/>
                    <a:pt x="11002" y="6658"/>
                    <a:pt x="11014" y="6658"/>
                  </a:cubicBezTo>
                  <a:cubicBezTo>
                    <a:pt x="11018" y="6658"/>
                    <a:pt x="11023" y="6658"/>
                    <a:pt x="11027" y="6659"/>
                  </a:cubicBezTo>
                  <a:lnTo>
                    <a:pt x="11027" y="6659"/>
                  </a:lnTo>
                  <a:cubicBezTo>
                    <a:pt x="11026" y="6659"/>
                    <a:pt x="11026" y="6659"/>
                    <a:pt x="11026" y="6659"/>
                  </a:cubicBezTo>
                  <a:cubicBezTo>
                    <a:pt x="11020" y="6659"/>
                    <a:pt x="11012" y="6662"/>
                    <a:pt x="11002" y="6667"/>
                  </a:cubicBezTo>
                  <a:lnTo>
                    <a:pt x="11036" y="6667"/>
                  </a:lnTo>
                  <a:cubicBezTo>
                    <a:pt x="11035" y="6663"/>
                    <a:pt x="11033" y="6660"/>
                    <a:pt x="11030" y="6659"/>
                  </a:cubicBezTo>
                  <a:lnTo>
                    <a:pt x="11030" y="6659"/>
                  </a:lnTo>
                  <a:cubicBezTo>
                    <a:pt x="11036" y="6661"/>
                    <a:pt x="11043" y="6663"/>
                    <a:pt x="11050" y="6667"/>
                  </a:cubicBezTo>
                  <a:lnTo>
                    <a:pt x="11036" y="6667"/>
                  </a:lnTo>
                  <a:cubicBezTo>
                    <a:pt x="11037" y="6669"/>
                    <a:pt x="11037" y="6671"/>
                    <a:pt x="11038" y="6674"/>
                  </a:cubicBezTo>
                  <a:lnTo>
                    <a:pt x="11038" y="6674"/>
                  </a:lnTo>
                  <a:cubicBezTo>
                    <a:pt x="11038" y="6674"/>
                    <a:pt x="11037" y="6673"/>
                    <a:pt x="11037" y="6673"/>
                  </a:cubicBezTo>
                  <a:cubicBezTo>
                    <a:pt x="11035" y="6673"/>
                    <a:pt x="11030" y="6679"/>
                    <a:pt x="11014" y="6679"/>
                  </a:cubicBezTo>
                  <a:cubicBezTo>
                    <a:pt x="10990" y="6702"/>
                    <a:pt x="11145" y="6702"/>
                    <a:pt x="11074" y="6702"/>
                  </a:cubicBezTo>
                  <a:lnTo>
                    <a:pt x="10990" y="6702"/>
                  </a:lnTo>
                  <a:cubicBezTo>
                    <a:pt x="11062" y="6702"/>
                    <a:pt x="11133" y="6702"/>
                    <a:pt x="11205" y="6714"/>
                  </a:cubicBezTo>
                  <a:cubicBezTo>
                    <a:pt x="11169" y="6714"/>
                    <a:pt x="11133" y="6717"/>
                    <a:pt x="11097" y="6717"/>
                  </a:cubicBezTo>
                  <a:cubicBezTo>
                    <a:pt x="11081" y="6717"/>
                    <a:pt x="11064" y="6717"/>
                    <a:pt x="11047" y="6715"/>
                  </a:cubicBezTo>
                  <a:lnTo>
                    <a:pt x="11047" y="6715"/>
                  </a:lnTo>
                  <a:cubicBezTo>
                    <a:pt x="11028" y="6716"/>
                    <a:pt x="11006" y="6718"/>
                    <a:pt x="10990" y="6726"/>
                  </a:cubicBezTo>
                  <a:lnTo>
                    <a:pt x="10990" y="6726"/>
                  </a:lnTo>
                  <a:cubicBezTo>
                    <a:pt x="10998" y="6722"/>
                    <a:pt x="11007" y="6721"/>
                    <a:pt x="11018" y="6721"/>
                  </a:cubicBezTo>
                  <a:cubicBezTo>
                    <a:pt x="11038" y="6721"/>
                    <a:pt x="11062" y="6726"/>
                    <a:pt x="11085" y="6726"/>
                  </a:cubicBezTo>
                  <a:lnTo>
                    <a:pt x="10978" y="6726"/>
                  </a:lnTo>
                  <a:cubicBezTo>
                    <a:pt x="10978" y="6726"/>
                    <a:pt x="10990" y="6738"/>
                    <a:pt x="10990" y="6738"/>
                  </a:cubicBezTo>
                  <a:cubicBezTo>
                    <a:pt x="11004" y="6738"/>
                    <a:pt x="11039" y="6746"/>
                    <a:pt x="11070" y="6750"/>
                  </a:cubicBezTo>
                  <a:lnTo>
                    <a:pt x="11002" y="6750"/>
                  </a:lnTo>
                  <a:cubicBezTo>
                    <a:pt x="11025" y="6750"/>
                    <a:pt x="11049" y="6750"/>
                    <a:pt x="11072" y="6750"/>
                  </a:cubicBezTo>
                  <a:lnTo>
                    <a:pt x="11072" y="6750"/>
                  </a:lnTo>
                  <a:cubicBezTo>
                    <a:pt x="11084" y="6752"/>
                    <a:pt x="11096" y="6753"/>
                    <a:pt x="11105" y="6753"/>
                  </a:cubicBezTo>
                  <a:cubicBezTo>
                    <a:pt x="11112" y="6753"/>
                    <a:pt x="11116" y="6753"/>
                    <a:pt x="11119" y="6751"/>
                  </a:cubicBezTo>
                  <a:lnTo>
                    <a:pt x="11119" y="6751"/>
                  </a:lnTo>
                  <a:cubicBezTo>
                    <a:pt x="11162" y="6753"/>
                    <a:pt x="11203" y="6756"/>
                    <a:pt x="11240" y="6762"/>
                  </a:cubicBezTo>
                  <a:cubicBezTo>
                    <a:pt x="11205" y="6762"/>
                    <a:pt x="11205" y="6762"/>
                    <a:pt x="11252" y="6774"/>
                  </a:cubicBezTo>
                  <a:cubicBezTo>
                    <a:pt x="11168" y="6765"/>
                    <a:pt x="11084" y="6757"/>
                    <a:pt x="11004" y="6757"/>
                  </a:cubicBezTo>
                  <a:cubicBezTo>
                    <a:pt x="10971" y="6757"/>
                    <a:pt x="10938" y="6758"/>
                    <a:pt x="10907" y="6762"/>
                  </a:cubicBezTo>
                  <a:cubicBezTo>
                    <a:pt x="10943" y="6762"/>
                    <a:pt x="10978" y="6774"/>
                    <a:pt x="11002" y="6774"/>
                  </a:cubicBezTo>
                  <a:cubicBezTo>
                    <a:pt x="10990" y="6774"/>
                    <a:pt x="10966" y="6762"/>
                    <a:pt x="10955" y="6762"/>
                  </a:cubicBezTo>
                  <a:cubicBezTo>
                    <a:pt x="11002" y="6762"/>
                    <a:pt x="11038" y="6762"/>
                    <a:pt x="11085" y="6774"/>
                  </a:cubicBezTo>
                  <a:lnTo>
                    <a:pt x="10978" y="6774"/>
                  </a:lnTo>
                  <a:cubicBezTo>
                    <a:pt x="10978" y="6786"/>
                    <a:pt x="10990" y="6786"/>
                    <a:pt x="11002" y="6786"/>
                  </a:cubicBezTo>
                  <a:cubicBezTo>
                    <a:pt x="10992" y="6786"/>
                    <a:pt x="10974" y="6794"/>
                    <a:pt x="10961" y="6797"/>
                  </a:cubicBezTo>
                  <a:cubicBezTo>
                    <a:pt x="11054" y="6786"/>
                    <a:pt x="11147" y="6786"/>
                    <a:pt x="11240" y="6786"/>
                  </a:cubicBezTo>
                  <a:cubicBezTo>
                    <a:pt x="11157" y="6798"/>
                    <a:pt x="11085" y="6798"/>
                    <a:pt x="11002" y="6798"/>
                  </a:cubicBezTo>
                  <a:cubicBezTo>
                    <a:pt x="11097" y="6810"/>
                    <a:pt x="11014" y="6810"/>
                    <a:pt x="11002" y="6810"/>
                  </a:cubicBezTo>
                  <a:cubicBezTo>
                    <a:pt x="11062" y="6810"/>
                    <a:pt x="11097" y="6810"/>
                    <a:pt x="11169" y="6821"/>
                  </a:cubicBezTo>
                  <a:cubicBezTo>
                    <a:pt x="11121" y="6821"/>
                    <a:pt x="11097" y="6845"/>
                    <a:pt x="11050" y="6845"/>
                  </a:cubicBezTo>
                  <a:lnTo>
                    <a:pt x="11026" y="6845"/>
                  </a:lnTo>
                  <a:cubicBezTo>
                    <a:pt x="11002" y="6845"/>
                    <a:pt x="11074" y="6851"/>
                    <a:pt x="11096" y="6851"/>
                  </a:cubicBezTo>
                  <a:cubicBezTo>
                    <a:pt x="11107" y="6851"/>
                    <a:pt x="11105" y="6849"/>
                    <a:pt x="11074" y="6845"/>
                  </a:cubicBezTo>
                  <a:cubicBezTo>
                    <a:pt x="11121" y="6845"/>
                    <a:pt x="11181" y="6845"/>
                    <a:pt x="11228" y="6857"/>
                  </a:cubicBezTo>
                  <a:lnTo>
                    <a:pt x="11193" y="6857"/>
                  </a:lnTo>
                  <a:cubicBezTo>
                    <a:pt x="11193" y="6857"/>
                    <a:pt x="11288" y="6869"/>
                    <a:pt x="11264" y="6869"/>
                  </a:cubicBezTo>
                  <a:cubicBezTo>
                    <a:pt x="11209" y="6874"/>
                    <a:pt x="11167" y="6877"/>
                    <a:pt x="11136" y="6880"/>
                  </a:cubicBezTo>
                  <a:lnTo>
                    <a:pt x="11136" y="6880"/>
                  </a:lnTo>
                  <a:cubicBezTo>
                    <a:pt x="11137" y="6880"/>
                    <a:pt x="11139" y="6879"/>
                    <a:pt x="11140" y="6878"/>
                  </a:cubicBezTo>
                  <a:lnTo>
                    <a:pt x="11140" y="6878"/>
                  </a:lnTo>
                  <a:cubicBezTo>
                    <a:pt x="11126" y="6880"/>
                    <a:pt x="11109" y="6882"/>
                    <a:pt x="11095" y="6884"/>
                  </a:cubicBezTo>
                  <a:lnTo>
                    <a:pt x="11095" y="6884"/>
                  </a:lnTo>
                  <a:cubicBezTo>
                    <a:pt x="11105" y="6883"/>
                    <a:pt x="11116" y="6882"/>
                    <a:pt x="11130" y="6881"/>
                  </a:cubicBezTo>
                  <a:lnTo>
                    <a:pt x="11130" y="6881"/>
                  </a:lnTo>
                  <a:cubicBezTo>
                    <a:pt x="11130" y="6881"/>
                    <a:pt x="11132" y="6881"/>
                    <a:pt x="11134" y="6881"/>
                  </a:cubicBezTo>
                  <a:lnTo>
                    <a:pt x="11134" y="6881"/>
                  </a:lnTo>
                  <a:cubicBezTo>
                    <a:pt x="11135" y="6881"/>
                    <a:pt x="11135" y="6881"/>
                    <a:pt x="11135" y="6881"/>
                  </a:cubicBezTo>
                  <a:lnTo>
                    <a:pt x="11135" y="6881"/>
                  </a:lnTo>
                  <a:cubicBezTo>
                    <a:pt x="11133" y="6881"/>
                    <a:pt x="11132" y="6881"/>
                    <a:pt x="11131" y="6881"/>
                  </a:cubicBezTo>
                  <a:lnTo>
                    <a:pt x="11131" y="6881"/>
                  </a:lnTo>
                  <a:cubicBezTo>
                    <a:pt x="11133" y="6881"/>
                    <a:pt x="11134" y="6880"/>
                    <a:pt x="11136" y="6880"/>
                  </a:cubicBezTo>
                  <a:lnTo>
                    <a:pt x="11136" y="6880"/>
                  </a:lnTo>
                  <a:cubicBezTo>
                    <a:pt x="11135" y="6880"/>
                    <a:pt x="11135" y="6880"/>
                    <a:pt x="11135" y="6881"/>
                  </a:cubicBezTo>
                  <a:lnTo>
                    <a:pt x="11135" y="6881"/>
                  </a:lnTo>
                  <a:cubicBezTo>
                    <a:pt x="11172" y="6880"/>
                    <a:pt x="11388" y="6877"/>
                    <a:pt x="11347" y="6869"/>
                  </a:cubicBezTo>
                  <a:lnTo>
                    <a:pt x="11336" y="6869"/>
                  </a:lnTo>
                  <a:cubicBezTo>
                    <a:pt x="11336" y="6869"/>
                    <a:pt x="11300" y="6857"/>
                    <a:pt x="11300" y="6845"/>
                  </a:cubicBezTo>
                  <a:cubicBezTo>
                    <a:pt x="11300" y="6821"/>
                    <a:pt x="11371" y="6821"/>
                    <a:pt x="11383" y="6810"/>
                  </a:cubicBezTo>
                  <a:cubicBezTo>
                    <a:pt x="11383" y="6810"/>
                    <a:pt x="11300" y="6786"/>
                    <a:pt x="11276" y="6786"/>
                  </a:cubicBezTo>
                  <a:cubicBezTo>
                    <a:pt x="11276" y="6786"/>
                    <a:pt x="11312" y="6762"/>
                    <a:pt x="11324" y="6762"/>
                  </a:cubicBezTo>
                  <a:cubicBezTo>
                    <a:pt x="11288" y="6750"/>
                    <a:pt x="11300" y="6750"/>
                    <a:pt x="11324" y="6750"/>
                  </a:cubicBezTo>
                  <a:cubicBezTo>
                    <a:pt x="11312" y="6750"/>
                    <a:pt x="11300" y="6750"/>
                    <a:pt x="11288" y="6738"/>
                  </a:cubicBezTo>
                  <a:lnTo>
                    <a:pt x="11300" y="6738"/>
                  </a:lnTo>
                  <a:cubicBezTo>
                    <a:pt x="11276" y="6726"/>
                    <a:pt x="11252" y="6726"/>
                    <a:pt x="11216" y="6726"/>
                  </a:cubicBezTo>
                  <a:cubicBezTo>
                    <a:pt x="11228" y="6726"/>
                    <a:pt x="11228" y="6726"/>
                    <a:pt x="11228" y="6714"/>
                  </a:cubicBezTo>
                  <a:lnTo>
                    <a:pt x="11216" y="6714"/>
                  </a:lnTo>
                  <a:cubicBezTo>
                    <a:pt x="11294" y="6702"/>
                    <a:pt x="11306" y="6699"/>
                    <a:pt x="11292" y="6699"/>
                  </a:cubicBezTo>
                  <a:cubicBezTo>
                    <a:pt x="11283" y="6699"/>
                    <a:pt x="11261" y="6701"/>
                    <a:pt x="11240" y="6702"/>
                  </a:cubicBezTo>
                  <a:lnTo>
                    <a:pt x="11240" y="6702"/>
                  </a:lnTo>
                  <a:cubicBezTo>
                    <a:pt x="11240" y="6678"/>
                    <a:pt x="11241" y="6667"/>
                    <a:pt x="11288" y="6655"/>
                  </a:cubicBezTo>
                  <a:lnTo>
                    <a:pt x="11288" y="6655"/>
                  </a:lnTo>
                  <a:cubicBezTo>
                    <a:pt x="11285" y="6655"/>
                    <a:pt x="11283" y="6655"/>
                    <a:pt x="11280" y="6656"/>
                  </a:cubicBezTo>
                  <a:cubicBezTo>
                    <a:pt x="11279" y="6655"/>
                    <a:pt x="11275" y="6655"/>
                    <a:pt x="11264" y="6655"/>
                  </a:cubicBezTo>
                  <a:cubicBezTo>
                    <a:pt x="11419" y="6655"/>
                    <a:pt x="11193" y="6643"/>
                    <a:pt x="11336" y="6643"/>
                  </a:cubicBezTo>
                  <a:cubicBezTo>
                    <a:pt x="11331" y="6640"/>
                    <a:pt x="11327" y="6639"/>
                    <a:pt x="11325" y="6637"/>
                  </a:cubicBezTo>
                  <a:lnTo>
                    <a:pt x="11325" y="6637"/>
                  </a:lnTo>
                  <a:cubicBezTo>
                    <a:pt x="11333" y="6639"/>
                    <a:pt x="11340" y="6641"/>
                    <a:pt x="11347" y="6643"/>
                  </a:cubicBezTo>
                  <a:cubicBezTo>
                    <a:pt x="11336" y="6637"/>
                    <a:pt x="11327" y="6634"/>
                    <a:pt x="11324" y="6634"/>
                  </a:cubicBezTo>
                  <a:lnTo>
                    <a:pt x="11324" y="6634"/>
                  </a:lnTo>
                  <a:cubicBezTo>
                    <a:pt x="11322" y="6634"/>
                    <a:pt x="11322" y="6635"/>
                    <a:pt x="11325" y="6637"/>
                  </a:cubicBezTo>
                  <a:lnTo>
                    <a:pt x="11325" y="6637"/>
                  </a:lnTo>
                  <a:cubicBezTo>
                    <a:pt x="11300" y="6632"/>
                    <a:pt x="11272" y="6631"/>
                    <a:pt x="11247" y="6631"/>
                  </a:cubicBezTo>
                  <a:lnTo>
                    <a:pt x="11247" y="6631"/>
                  </a:lnTo>
                  <a:cubicBezTo>
                    <a:pt x="11254" y="6628"/>
                    <a:pt x="11260" y="6623"/>
                    <a:pt x="11264" y="6619"/>
                  </a:cubicBezTo>
                  <a:cubicBezTo>
                    <a:pt x="11264" y="6619"/>
                    <a:pt x="11205" y="6595"/>
                    <a:pt x="11205" y="6595"/>
                  </a:cubicBezTo>
                  <a:cubicBezTo>
                    <a:pt x="11216" y="6595"/>
                    <a:pt x="11228" y="6583"/>
                    <a:pt x="11240" y="6583"/>
                  </a:cubicBezTo>
                  <a:lnTo>
                    <a:pt x="11181" y="6583"/>
                  </a:lnTo>
                  <a:cubicBezTo>
                    <a:pt x="11205" y="6577"/>
                    <a:pt x="11213" y="6577"/>
                    <a:pt x="11215" y="6577"/>
                  </a:cubicBezTo>
                  <a:cubicBezTo>
                    <a:pt x="11216" y="6577"/>
                    <a:pt x="11210" y="6577"/>
                    <a:pt x="11205" y="6571"/>
                  </a:cubicBezTo>
                  <a:lnTo>
                    <a:pt x="11205" y="6571"/>
                  </a:lnTo>
                  <a:cubicBezTo>
                    <a:pt x="11214" y="6574"/>
                    <a:pt x="11224" y="6575"/>
                    <a:pt x="11233" y="6575"/>
                  </a:cubicBezTo>
                  <a:cubicBezTo>
                    <a:pt x="11271" y="6575"/>
                    <a:pt x="11307" y="6560"/>
                    <a:pt x="11336" y="6560"/>
                  </a:cubicBezTo>
                  <a:lnTo>
                    <a:pt x="11347" y="6560"/>
                  </a:lnTo>
                  <a:cubicBezTo>
                    <a:pt x="11312" y="6560"/>
                    <a:pt x="11288" y="6548"/>
                    <a:pt x="11252" y="6536"/>
                  </a:cubicBezTo>
                  <a:lnTo>
                    <a:pt x="11279" y="6536"/>
                  </a:lnTo>
                  <a:cubicBezTo>
                    <a:pt x="11274" y="6530"/>
                    <a:pt x="11264" y="6519"/>
                    <a:pt x="11228" y="6512"/>
                  </a:cubicBezTo>
                  <a:cubicBezTo>
                    <a:pt x="11359" y="6512"/>
                    <a:pt x="11228" y="6512"/>
                    <a:pt x="11240" y="6500"/>
                  </a:cubicBezTo>
                  <a:lnTo>
                    <a:pt x="11240" y="6500"/>
                  </a:lnTo>
                  <a:cubicBezTo>
                    <a:pt x="11240" y="6502"/>
                    <a:pt x="11242" y="6503"/>
                    <a:pt x="11245" y="6503"/>
                  </a:cubicBezTo>
                  <a:cubicBezTo>
                    <a:pt x="11257" y="6503"/>
                    <a:pt x="11288" y="6488"/>
                    <a:pt x="11288" y="6488"/>
                  </a:cubicBezTo>
                  <a:cubicBezTo>
                    <a:pt x="11276" y="6476"/>
                    <a:pt x="11252" y="6476"/>
                    <a:pt x="11240" y="6476"/>
                  </a:cubicBezTo>
                  <a:cubicBezTo>
                    <a:pt x="11264" y="6476"/>
                    <a:pt x="11312" y="6476"/>
                    <a:pt x="11216" y="6464"/>
                  </a:cubicBezTo>
                  <a:cubicBezTo>
                    <a:pt x="11255" y="6455"/>
                    <a:pt x="11286" y="6429"/>
                    <a:pt x="11303" y="6426"/>
                  </a:cubicBezTo>
                  <a:lnTo>
                    <a:pt x="11303" y="6426"/>
                  </a:lnTo>
                  <a:cubicBezTo>
                    <a:pt x="11306" y="6427"/>
                    <a:pt x="11309" y="6428"/>
                    <a:pt x="11312" y="6429"/>
                  </a:cubicBezTo>
                  <a:cubicBezTo>
                    <a:pt x="11310" y="6427"/>
                    <a:pt x="11308" y="6426"/>
                    <a:pt x="11305" y="6426"/>
                  </a:cubicBezTo>
                  <a:cubicBezTo>
                    <a:pt x="11305" y="6426"/>
                    <a:pt x="11304" y="6426"/>
                    <a:pt x="11303" y="6426"/>
                  </a:cubicBezTo>
                  <a:lnTo>
                    <a:pt x="11303" y="6426"/>
                  </a:lnTo>
                  <a:cubicBezTo>
                    <a:pt x="11280" y="6421"/>
                    <a:pt x="11254" y="6416"/>
                    <a:pt x="11227" y="6414"/>
                  </a:cubicBezTo>
                  <a:lnTo>
                    <a:pt x="11227" y="6414"/>
                  </a:lnTo>
                  <a:cubicBezTo>
                    <a:pt x="11261" y="6405"/>
                    <a:pt x="11294" y="6387"/>
                    <a:pt x="11300" y="6357"/>
                  </a:cubicBezTo>
                  <a:lnTo>
                    <a:pt x="11288" y="6357"/>
                  </a:lnTo>
                  <a:cubicBezTo>
                    <a:pt x="11283" y="6352"/>
                    <a:pt x="11278" y="6349"/>
                    <a:pt x="11273" y="6348"/>
                  </a:cubicBezTo>
                  <a:lnTo>
                    <a:pt x="11273" y="6348"/>
                  </a:lnTo>
                  <a:cubicBezTo>
                    <a:pt x="11274" y="6348"/>
                    <a:pt x="11276" y="6348"/>
                    <a:pt x="11277" y="6348"/>
                  </a:cubicBezTo>
                  <a:cubicBezTo>
                    <a:pt x="11288" y="6348"/>
                    <a:pt x="11300" y="6351"/>
                    <a:pt x="11312" y="6357"/>
                  </a:cubicBezTo>
                  <a:cubicBezTo>
                    <a:pt x="11300" y="6345"/>
                    <a:pt x="11264" y="6345"/>
                    <a:pt x="11264" y="6345"/>
                  </a:cubicBezTo>
                  <a:cubicBezTo>
                    <a:pt x="11252" y="6333"/>
                    <a:pt x="11264" y="6333"/>
                    <a:pt x="11276" y="6333"/>
                  </a:cubicBezTo>
                  <a:lnTo>
                    <a:pt x="11216" y="6333"/>
                  </a:lnTo>
                  <a:cubicBezTo>
                    <a:pt x="11288" y="6333"/>
                    <a:pt x="11228" y="6309"/>
                    <a:pt x="11264" y="6309"/>
                  </a:cubicBezTo>
                  <a:cubicBezTo>
                    <a:pt x="11249" y="6309"/>
                    <a:pt x="11229" y="6300"/>
                    <a:pt x="11211" y="6296"/>
                  </a:cubicBezTo>
                  <a:lnTo>
                    <a:pt x="11211" y="6296"/>
                  </a:lnTo>
                  <a:cubicBezTo>
                    <a:pt x="11241" y="6293"/>
                    <a:pt x="11263" y="6286"/>
                    <a:pt x="11300" y="6286"/>
                  </a:cubicBezTo>
                  <a:cubicBezTo>
                    <a:pt x="11276" y="6274"/>
                    <a:pt x="11240" y="6274"/>
                    <a:pt x="11216" y="6274"/>
                  </a:cubicBezTo>
                  <a:cubicBezTo>
                    <a:pt x="11251" y="6262"/>
                    <a:pt x="11342" y="6262"/>
                    <a:pt x="11249" y="6240"/>
                  </a:cubicBezTo>
                  <a:lnTo>
                    <a:pt x="11249" y="6240"/>
                  </a:lnTo>
                  <a:cubicBezTo>
                    <a:pt x="11254" y="6241"/>
                    <a:pt x="11258" y="6241"/>
                    <a:pt x="11261" y="6241"/>
                  </a:cubicBezTo>
                  <a:cubicBezTo>
                    <a:pt x="11267" y="6241"/>
                    <a:pt x="11268" y="6240"/>
                    <a:pt x="11270" y="6238"/>
                  </a:cubicBezTo>
                  <a:lnTo>
                    <a:pt x="11240" y="6238"/>
                  </a:lnTo>
                  <a:cubicBezTo>
                    <a:pt x="11324" y="6202"/>
                    <a:pt x="11157" y="6202"/>
                    <a:pt x="11312" y="6179"/>
                  </a:cubicBezTo>
                  <a:cubicBezTo>
                    <a:pt x="11288" y="6167"/>
                    <a:pt x="11252" y="6167"/>
                    <a:pt x="11228" y="6167"/>
                  </a:cubicBezTo>
                  <a:lnTo>
                    <a:pt x="11276" y="6167"/>
                  </a:lnTo>
                  <a:cubicBezTo>
                    <a:pt x="11264" y="6155"/>
                    <a:pt x="11252" y="6155"/>
                    <a:pt x="11228" y="6155"/>
                  </a:cubicBezTo>
                  <a:cubicBezTo>
                    <a:pt x="11246" y="6161"/>
                    <a:pt x="11249" y="6164"/>
                    <a:pt x="11237" y="6164"/>
                  </a:cubicBezTo>
                  <a:cubicBezTo>
                    <a:pt x="11225" y="6164"/>
                    <a:pt x="11199" y="6161"/>
                    <a:pt x="11157" y="6155"/>
                  </a:cubicBezTo>
                  <a:cubicBezTo>
                    <a:pt x="11183" y="6148"/>
                    <a:pt x="11280" y="6130"/>
                    <a:pt x="11361" y="6130"/>
                  </a:cubicBezTo>
                  <a:cubicBezTo>
                    <a:pt x="11425" y="6130"/>
                    <a:pt x="11478" y="6142"/>
                    <a:pt x="11478" y="6179"/>
                  </a:cubicBezTo>
                  <a:cubicBezTo>
                    <a:pt x="11478" y="6179"/>
                    <a:pt x="12074" y="6155"/>
                    <a:pt x="12145" y="6155"/>
                  </a:cubicBezTo>
                  <a:cubicBezTo>
                    <a:pt x="12092" y="6161"/>
                    <a:pt x="12089" y="6161"/>
                    <a:pt x="12074" y="6161"/>
                  </a:cubicBezTo>
                  <a:cubicBezTo>
                    <a:pt x="12059" y="6161"/>
                    <a:pt x="12032" y="6161"/>
                    <a:pt x="11931" y="6167"/>
                  </a:cubicBezTo>
                  <a:cubicBezTo>
                    <a:pt x="11978" y="6179"/>
                    <a:pt x="12014" y="6190"/>
                    <a:pt x="12062" y="6190"/>
                  </a:cubicBezTo>
                  <a:cubicBezTo>
                    <a:pt x="12050" y="6201"/>
                    <a:pt x="12042" y="6208"/>
                    <a:pt x="12037" y="6212"/>
                  </a:cubicBezTo>
                  <a:lnTo>
                    <a:pt x="12037" y="6212"/>
                  </a:lnTo>
                  <a:cubicBezTo>
                    <a:pt x="12035" y="6212"/>
                    <a:pt x="12031" y="6213"/>
                    <a:pt x="12026" y="6214"/>
                  </a:cubicBezTo>
                  <a:lnTo>
                    <a:pt x="12036" y="6214"/>
                  </a:lnTo>
                  <a:cubicBezTo>
                    <a:pt x="12031" y="6219"/>
                    <a:pt x="12031" y="6221"/>
                    <a:pt x="12032" y="6221"/>
                  </a:cubicBezTo>
                  <a:cubicBezTo>
                    <a:pt x="12035" y="6221"/>
                    <a:pt x="12041" y="6217"/>
                    <a:pt x="12042" y="6214"/>
                  </a:cubicBezTo>
                  <a:lnTo>
                    <a:pt x="12098" y="6214"/>
                  </a:lnTo>
                  <a:cubicBezTo>
                    <a:pt x="12040" y="6214"/>
                    <a:pt x="11930" y="6260"/>
                    <a:pt x="11864" y="6266"/>
                  </a:cubicBezTo>
                  <a:lnTo>
                    <a:pt x="11864" y="6266"/>
                  </a:lnTo>
                  <a:cubicBezTo>
                    <a:pt x="11840" y="6264"/>
                    <a:pt x="11824" y="6262"/>
                    <a:pt x="11824" y="6262"/>
                  </a:cubicBezTo>
                  <a:lnTo>
                    <a:pt x="11824" y="6262"/>
                  </a:lnTo>
                  <a:cubicBezTo>
                    <a:pt x="11830" y="6265"/>
                    <a:pt x="11839" y="6267"/>
                    <a:pt x="11850" y="6267"/>
                  </a:cubicBezTo>
                  <a:cubicBezTo>
                    <a:pt x="11854" y="6267"/>
                    <a:pt x="11859" y="6266"/>
                    <a:pt x="11864" y="6266"/>
                  </a:cubicBezTo>
                  <a:lnTo>
                    <a:pt x="11864" y="6266"/>
                  </a:lnTo>
                  <a:cubicBezTo>
                    <a:pt x="11930" y="6273"/>
                    <a:pt x="12056" y="6286"/>
                    <a:pt x="12074" y="6286"/>
                  </a:cubicBezTo>
                  <a:cubicBezTo>
                    <a:pt x="12047" y="6291"/>
                    <a:pt x="12070" y="6298"/>
                    <a:pt x="12088" y="6303"/>
                  </a:cubicBezTo>
                  <a:lnTo>
                    <a:pt x="12088" y="6303"/>
                  </a:lnTo>
                  <a:cubicBezTo>
                    <a:pt x="12077" y="6302"/>
                    <a:pt x="12068" y="6301"/>
                    <a:pt x="12063" y="6301"/>
                  </a:cubicBezTo>
                  <a:cubicBezTo>
                    <a:pt x="12061" y="6301"/>
                    <a:pt x="12059" y="6302"/>
                    <a:pt x="12058" y="6302"/>
                  </a:cubicBezTo>
                  <a:lnTo>
                    <a:pt x="12058" y="6302"/>
                  </a:lnTo>
                  <a:cubicBezTo>
                    <a:pt x="12046" y="6299"/>
                    <a:pt x="12035" y="6298"/>
                    <a:pt x="12026" y="6298"/>
                  </a:cubicBezTo>
                  <a:cubicBezTo>
                    <a:pt x="12038" y="6299"/>
                    <a:pt x="12048" y="6301"/>
                    <a:pt x="12057" y="6302"/>
                  </a:cubicBezTo>
                  <a:lnTo>
                    <a:pt x="12057" y="6302"/>
                  </a:lnTo>
                  <a:cubicBezTo>
                    <a:pt x="12057" y="6302"/>
                    <a:pt x="12058" y="6302"/>
                    <a:pt x="12058" y="6302"/>
                  </a:cubicBezTo>
                  <a:lnTo>
                    <a:pt x="12058" y="6302"/>
                  </a:lnTo>
                  <a:cubicBezTo>
                    <a:pt x="12059" y="6302"/>
                    <a:pt x="12061" y="6302"/>
                    <a:pt x="12062" y="6302"/>
                  </a:cubicBezTo>
                  <a:lnTo>
                    <a:pt x="12062" y="6302"/>
                  </a:lnTo>
                  <a:cubicBezTo>
                    <a:pt x="12060" y="6302"/>
                    <a:pt x="12059" y="6302"/>
                    <a:pt x="12057" y="6302"/>
                  </a:cubicBezTo>
                  <a:lnTo>
                    <a:pt x="12057" y="6302"/>
                  </a:lnTo>
                  <a:cubicBezTo>
                    <a:pt x="12031" y="6304"/>
                    <a:pt x="12077" y="6325"/>
                    <a:pt x="12026" y="6333"/>
                  </a:cubicBezTo>
                  <a:lnTo>
                    <a:pt x="12133" y="6333"/>
                  </a:lnTo>
                  <a:cubicBezTo>
                    <a:pt x="12133" y="6333"/>
                    <a:pt x="12038" y="6333"/>
                    <a:pt x="12038" y="6345"/>
                  </a:cubicBezTo>
                  <a:lnTo>
                    <a:pt x="12026" y="6345"/>
                  </a:lnTo>
                  <a:cubicBezTo>
                    <a:pt x="12059" y="6345"/>
                    <a:pt x="12070" y="6353"/>
                    <a:pt x="12082" y="6357"/>
                  </a:cubicBezTo>
                  <a:lnTo>
                    <a:pt x="12002" y="6357"/>
                  </a:lnTo>
                  <a:cubicBezTo>
                    <a:pt x="12109" y="6357"/>
                    <a:pt x="11978" y="6357"/>
                    <a:pt x="12050" y="6369"/>
                  </a:cubicBezTo>
                  <a:cubicBezTo>
                    <a:pt x="12045" y="6369"/>
                    <a:pt x="12041" y="6369"/>
                    <a:pt x="12038" y="6369"/>
                  </a:cubicBezTo>
                  <a:lnTo>
                    <a:pt x="12038" y="6369"/>
                  </a:lnTo>
                  <a:cubicBezTo>
                    <a:pt x="12038" y="6369"/>
                    <a:pt x="12038" y="6369"/>
                    <a:pt x="12038" y="6369"/>
                  </a:cubicBezTo>
                  <a:cubicBezTo>
                    <a:pt x="12034" y="6369"/>
                    <a:pt x="12027" y="6370"/>
                    <a:pt x="12020" y="6372"/>
                  </a:cubicBezTo>
                  <a:lnTo>
                    <a:pt x="12020" y="6372"/>
                  </a:lnTo>
                  <a:cubicBezTo>
                    <a:pt x="12018" y="6372"/>
                    <a:pt x="12016" y="6372"/>
                    <a:pt x="12014" y="6372"/>
                  </a:cubicBezTo>
                  <a:cubicBezTo>
                    <a:pt x="12002" y="6372"/>
                    <a:pt x="11990" y="6375"/>
                    <a:pt x="11978" y="6381"/>
                  </a:cubicBezTo>
                  <a:cubicBezTo>
                    <a:pt x="11986" y="6381"/>
                    <a:pt x="12005" y="6376"/>
                    <a:pt x="12020" y="6372"/>
                  </a:cubicBezTo>
                  <a:lnTo>
                    <a:pt x="12020" y="6372"/>
                  </a:lnTo>
                  <a:cubicBezTo>
                    <a:pt x="12021" y="6372"/>
                    <a:pt x="12023" y="6373"/>
                    <a:pt x="12025" y="6373"/>
                  </a:cubicBezTo>
                  <a:lnTo>
                    <a:pt x="12025" y="6373"/>
                  </a:lnTo>
                  <a:cubicBezTo>
                    <a:pt x="12026" y="6374"/>
                    <a:pt x="12028" y="6374"/>
                    <a:pt x="12030" y="6374"/>
                  </a:cubicBezTo>
                  <a:cubicBezTo>
                    <a:pt x="12031" y="6374"/>
                    <a:pt x="12031" y="6374"/>
                    <a:pt x="12032" y="6374"/>
                  </a:cubicBezTo>
                  <a:lnTo>
                    <a:pt x="12032" y="6374"/>
                  </a:lnTo>
                  <a:cubicBezTo>
                    <a:pt x="12038" y="6376"/>
                    <a:pt x="12044" y="6378"/>
                    <a:pt x="12050" y="6381"/>
                  </a:cubicBezTo>
                  <a:cubicBezTo>
                    <a:pt x="12050" y="6381"/>
                    <a:pt x="11978" y="6393"/>
                    <a:pt x="11967" y="6393"/>
                  </a:cubicBezTo>
                  <a:cubicBezTo>
                    <a:pt x="11967" y="6393"/>
                    <a:pt x="12050" y="6405"/>
                    <a:pt x="12062" y="6405"/>
                  </a:cubicBezTo>
                  <a:lnTo>
                    <a:pt x="12026" y="6405"/>
                  </a:lnTo>
                  <a:cubicBezTo>
                    <a:pt x="12038" y="6405"/>
                    <a:pt x="12062" y="6417"/>
                    <a:pt x="12074" y="6417"/>
                  </a:cubicBezTo>
                  <a:lnTo>
                    <a:pt x="12002" y="6417"/>
                  </a:lnTo>
                  <a:cubicBezTo>
                    <a:pt x="12026" y="6417"/>
                    <a:pt x="12050" y="6417"/>
                    <a:pt x="12074" y="6429"/>
                  </a:cubicBezTo>
                  <a:cubicBezTo>
                    <a:pt x="12058" y="6429"/>
                    <a:pt x="12026" y="6434"/>
                    <a:pt x="12003" y="6434"/>
                  </a:cubicBezTo>
                  <a:cubicBezTo>
                    <a:pt x="11992" y="6434"/>
                    <a:pt x="11982" y="6433"/>
                    <a:pt x="11978" y="6429"/>
                  </a:cubicBezTo>
                  <a:lnTo>
                    <a:pt x="11978" y="6429"/>
                  </a:lnTo>
                  <a:cubicBezTo>
                    <a:pt x="11990" y="6440"/>
                    <a:pt x="12026" y="6440"/>
                    <a:pt x="12038" y="6440"/>
                  </a:cubicBezTo>
                  <a:cubicBezTo>
                    <a:pt x="11982" y="6440"/>
                    <a:pt x="12038" y="6456"/>
                    <a:pt x="12032" y="6456"/>
                  </a:cubicBezTo>
                  <a:cubicBezTo>
                    <a:pt x="12030" y="6456"/>
                    <a:pt x="12021" y="6455"/>
                    <a:pt x="11998" y="6450"/>
                  </a:cubicBezTo>
                  <a:lnTo>
                    <a:pt x="11998" y="6450"/>
                  </a:lnTo>
                  <a:cubicBezTo>
                    <a:pt x="11994" y="6451"/>
                    <a:pt x="11984" y="6452"/>
                    <a:pt x="11967" y="6452"/>
                  </a:cubicBezTo>
                  <a:lnTo>
                    <a:pt x="11967" y="6452"/>
                  </a:lnTo>
                  <a:cubicBezTo>
                    <a:pt x="11962" y="6450"/>
                    <a:pt x="11957" y="6449"/>
                    <a:pt x="11952" y="6449"/>
                  </a:cubicBezTo>
                  <a:cubicBezTo>
                    <a:pt x="11948" y="6449"/>
                    <a:pt x="11945" y="6450"/>
                    <a:pt x="11943" y="6452"/>
                  </a:cubicBezTo>
                  <a:cubicBezTo>
                    <a:pt x="11952" y="6452"/>
                    <a:pt x="11960" y="6452"/>
                    <a:pt x="11967" y="6452"/>
                  </a:cubicBezTo>
                  <a:lnTo>
                    <a:pt x="11967" y="6452"/>
                  </a:lnTo>
                  <a:cubicBezTo>
                    <a:pt x="11979" y="6457"/>
                    <a:pt x="11990" y="6464"/>
                    <a:pt x="11990" y="6464"/>
                  </a:cubicBezTo>
                  <a:cubicBezTo>
                    <a:pt x="11967" y="6464"/>
                    <a:pt x="11967" y="6476"/>
                    <a:pt x="11990" y="6476"/>
                  </a:cubicBezTo>
                  <a:cubicBezTo>
                    <a:pt x="11978" y="6476"/>
                    <a:pt x="11955" y="6476"/>
                    <a:pt x="11943" y="6488"/>
                  </a:cubicBezTo>
                  <a:lnTo>
                    <a:pt x="11967" y="6488"/>
                  </a:lnTo>
                  <a:cubicBezTo>
                    <a:pt x="12086" y="6500"/>
                    <a:pt x="11919" y="6500"/>
                    <a:pt x="11895" y="6500"/>
                  </a:cubicBezTo>
                  <a:cubicBezTo>
                    <a:pt x="11943" y="6500"/>
                    <a:pt x="11955" y="6512"/>
                    <a:pt x="12002" y="6512"/>
                  </a:cubicBezTo>
                  <a:lnTo>
                    <a:pt x="11978" y="6512"/>
                  </a:lnTo>
                  <a:cubicBezTo>
                    <a:pt x="11962" y="6512"/>
                    <a:pt x="11995" y="6517"/>
                    <a:pt x="12018" y="6521"/>
                  </a:cubicBezTo>
                  <a:lnTo>
                    <a:pt x="12018" y="6521"/>
                  </a:lnTo>
                  <a:cubicBezTo>
                    <a:pt x="12023" y="6519"/>
                    <a:pt x="12026" y="6517"/>
                    <a:pt x="12027" y="6517"/>
                  </a:cubicBezTo>
                  <a:lnTo>
                    <a:pt x="12027" y="6517"/>
                  </a:lnTo>
                  <a:cubicBezTo>
                    <a:pt x="12027" y="6517"/>
                    <a:pt x="12025" y="6518"/>
                    <a:pt x="12020" y="6521"/>
                  </a:cubicBezTo>
                  <a:lnTo>
                    <a:pt x="12020" y="6521"/>
                  </a:lnTo>
                  <a:cubicBezTo>
                    <a:pt x="12019" y="6521"/>
                    <a:pt x="12019" y="6521"/>
                    <a:pt x="12018" y="6521"/>
                  </a:cubicBezTo>
                  <a:lnTo>
                    <a:pt x="12018" y="6521"/>
                  </a:lnTo>
                  <a:cubicBezTo>
                    <a:pt x="12010" y="6525"/>
                    <a:pt x="12001" y="6531"/>
                    <a:pt x="12007" y="6531"/>
                  </a:cubicBezTo>
                  <a:cubicBezTo>
                    <a:pt x="12010" y="6531"/>
                    <a:pt x="12015" y="6530"/>
                    <a:pt x="12025" y="6527"/>
                  </a:cubicBezTo>
                  <a:lnTo>
                    <a:pt x="12025" y="6527"/>
                  </a:lnTo>
                  <a:cubicBezTo>
                    <a:pt x="12030" y="6530"/>
                    <a:pt x="12027" y="6531"/>
                    <a:pt x="12020" y="6532"/>
                  </a:cubicBezTo>
                  <a:lnTo>
                    <a:pt x="12020" y="6532"/>
                  </a:lnTo>
                  <a:cubicBezTo>
                    <a:pt x="11965" y="6528"/>
                    <a:pt x="11940" y="6527"/>
                    <a:pt x="11932" y="6527"/>
                  </a:cubicBezTo>
                  <a:cubicBezTo>
                    <a:pt x="11915" y="6527"/>
                    <a:pt x="11973" y="6532"/>
                    <a:pt x="12006" y="6532"/>
                  </a:cubicBezTo>
                  <a:cubicBezTo>
                    <a:pt x="12011" y="6532"/>
                    <a:pt x="12016" y="6532"/>
                    <a:pt x="12020" y="6532"/>
                  </a:cubicBezTo>
                  <a:lnTo>
                    <a:pt x="12020" y="6532"/>
                  </a:lnTo>
                  <a:cubicBezTo>
                    <a:pt x="12035" y="6533"/>
                    <a:pt x="12053" y="6534"/>
                    <a:pt x="12074" y="6536"/>
                  </a:cubicBezTo>
                  <a:cubicBezTo>
                    <a:pt x="12038" y="6536"/>
                    <a:pt x="12038" y="6536"/>
                    <a:pt x="12074" y="6548"/>
                  </a:cubicBezTo>
                  <a:cubicBezTo>
                    <a:pt x="11978" y="6548"/>
                    <a:pt x="12014" y="6548"/>
                    <a:pt x="11907" y="6560"/>
                  </a:cubicBezTo>
                  <a:lnTo>
                    <a:pt x="11955" y="6560"/>
                  </a:lnTo>
                  <a:cubicBezTo>
                    <a:pt x="11972" y="6565"/>
                    <a:pt x="11985" y="6569"/>
                    <a:pt x="11994" y="6571"/>
                  </a:cubicBezTo>
                  <a:lnTo>
                    <a:pt x="12014" y="6571"/>
                  </a:lnTo>
                  <a:cubicBezTo>
                    <a:pt x="12013" y="6573"/>
                    <a:pt x="12012" y="6575"/>
                    <a:pt x="12012" y="6577"/>
                  </a:cubicBezTo>
                  <a:lnTo>
                    <a:pt x="12012" y="6577"/>
                  </a:lnTo>
                  <a:cubicBezTo>
                    <a:pt x="12008" y="6576"/>
                    <a:pt x="12002" y="6574"/>
                    <a:pt x="11994" y="6571"/>
                  </a:cubicBezTo>
                  <a:lnTo>
                    <a:pt x="11943" y="6571"/>
                  </a:lnTo>
                  <a:cubicBezTo>
                    <a:pt x="11966" y="6571"/>
                    <a:pt x="11999" y="6577"/>
                    <a:pt x="12011" y="6579"/>
                  </a:cubicBezTo>
                  <a:lnTo>
                    <a:pt x="12011" y="6579"/>
                  </a:lnTo>
                  <a:cubicBezTo>
                    <a:pt x="12011" y="6578"/>
                    <a:pt x="12011" y="6578"/>
                    <a:pt x="12012" y="6577"/>
                  </a:cubicBezTo>
                  <a:lnTo>
                    <a:pt x="12012" y="6577"/>
                  </a:lnTo>
                  <a:cubicBezTo>
                    <a:pt x="12016" y="6579"/>
                    <a:pt x="12017" y="6579"/>
                    <a:pt x="12015" y="6579"/>
                  </a:cubicBezTo>
                  <a:cubicBezTo>
                    <a:pt x="12014" y="6579"/>
                    <a:pt x="12013" y="6579"/>
                    <a:pt x="12011" y="6579"/>
                  </a:cubicBezTo>
                  <a:lnTo>
                    <a:pt x="12011" y="6579"/>
                  </a:lnTo>
                  <a:cubicBezTo>
                    <a:pt x="12005" y="6595"/>
                    <a:pt x="12017" y="6595"/>
                    <a:pt x="12038" y="6595"/>
                  </a:cubicBezTo>
                  <a:cubicBezTo>
                    <a:pt x="12002" y="6601"/>
                    <a:pt x="12005" y="6604"/>
                    <a:pt x="12022" y="6604"/>
                  </a:cubicBezTo>
                  <a:cubicBezTo>
                    <a:pt x="12033" y="6604"/>
                    <a:pt x="12051" y="6603"/>
                    <a:pt x="12067" y="6600"/>
                  </a:cubicBezTo>
                  <a:lnTo>
                    <a:pt x="12067" y="6600"/>
                  </a:lnTo>
                  <a:cubicBezTo>
                    <a:pt x="12053" y="6603"/>
                    <a:pt x="12049" y="6606"/>
                    <a:pt x="12049" y="6607"/>
                  </a:cubicBezTo>
                  <a:lnTo>
                    <a:pt x="12049" y="6607"/>
                  </a:lnTo>
                  <a:cubicBezTo>
                    <a:pt x="12041" y="6607"/>
                    <a:pt x="12029" y="6607"/>
                    <a:pt x="12014" y="6607"/>
                  </a:cubicBezTo>
                  <a:cubicBezTo>
                    <a:pt x="12038" y="6619"/>
                    <a:pt x="12074" y="6619"/>
                    <a:pt x="12098" y="6619"/>
                  </a:cubicBezTo>
                  <a:cubicBezTo>
                    <a:pt x="12086" y="6619"/>
                    <a:pt x="12074" y="6619"/>
                    <a:pt x="12062" y="6631"/>
                  </a:cubicBezTo>
                  <a:cubicBezTo>
                    <a:pt x="12082" y="6627"/>
                    <a:pt x="12101" y="6626"/>
                    <a:pt x="12121" y="6626"/>
                  </a:cubicBezTo>
                  <a:cubicBezTo>
                    <a:pt x="12161" y="6626"/>
                    <a:pt x="12201" y="6631"/>
                    <a:pt x="12240" y="6631"/>
                  </a:cubicBezTo>
                  <a:cubicBezTo>
                    <a:pt x="12213" y="6635"/>
                    <a:pt x="12197" y="6636"/>
                    <a:pt x="12184" y="6636"/>
                  </a:cubicBezTo>
                  <a:cubicBezTo>
                    <a:pt x="12158" y="6636"/>
                    <a:pt x="12145" y="6631"/>
                    <a:pt x="12074" y="6631"/>
                  </a:cubicBezTo>
                  <a:lnTo>
                    <a:pt x="12038" y="6631"/>
                  </a:lnTo>
                  <a:cubicBezTo>
                    <a:pt x="12038" y="6634"/>
                    <a:pt x="12040" y="6635"/>
                    <a:pt x="12042" y="6635"/>
                  </a:cubicBezTo>
                  <a:cubicBezTo>
                    <a:pt x="12043" y="6635"/>
                    <a:pt x="12043" y="6634"/>
                    <a:pt x="12044" y="6634"/>
                  </a:cubicBezTo>
                  <a:lnTo>
                    <a:pt x="12044" y="6634"/>
                  </a:lnTo>
                  <a:cubicBezTo>
                    <a:pt x="12040" y="6636"/>
                    <a:pt x="12034" y="6639"/>
                    <a:pt x="12026" y="6643"/>
                  </a:cubicBezTo>
                  <a:cubicBezTo>
                    <a:pt x="12074" y="6643"/>
                    <a:pt x="12133" y="6655"/>
                    <a:pt x="12181" y="6655"/>
                  </a:cubicBezTo>
                  <a:lnTo>
                    <a:pt x="12062" y="6655"/>
                  </a:lnTo>
                  <a:cubicBezTo>
                    <a:pt x="12050" y="6655"/>
                    <a:pt x="12038" y="6655"/>
                    <a:pt x="12026" y="6667"/>
                  </a:cubicBezTo>
                  <a:cubicBezTo>
                    <a:pt x="12038" y="6661"/>
                    <a:pt x="12050" y="6658"/>
                    <a:pt x="12062" y="6658"/>
                  </a:cubicBezTo>
                  <a:cubicBezTo>
                    <a:pt x="12066" y="6658"/>
                    <a:pt x="12070" y="6658"/>
                    <a:pt x="12075" y="6659"/>
                  </a:cubicBezTo>
                  <a:lnTo>
                    <a:pt x="12075" y="6659"/>
                  </a:lnTo>
                  <a:cubicBezTo>
                    <a:pt x="12074" y="6659"/>
                    <a:pt x="12074" y="6659"/>
                    <a:pt x="12073" y="6659"/>
                  </a:cubicBezTo>
                  <a:cubicBezTo>
                    <a:pt x="12068" y="6659"/>
                    <a:pt x="12060" y="6662"/>
                    <a:pt x="12050" y="6667"/>
                  </a:cubicBezTo>
                  <a:lnTo>
                    <a:pt x="12084" y="6667"/>
                  </a:lnTo>
                  <a:cubicBezTo>
                    <a:pt x="12083" y="6663"/>
                    <a:pt x="12081" y="6660"/>
                    <a:pt x="12077" y="6659"/>
                  </a:cubicBezTo>
                  <a:lnTo>
                    <a:pt x="12077" y="6659"/>
                  </a:lnTo>
                  <a:cubicBezTo>
                    <a:pt x="12084" y="6661"/>
                    <a:pt x="12091" y="6663"/>
                    <a:pt x="12098" y="6667"/>
                  </a:cubicBezTo>
                  <a:lnTo>
                    <a:pt x="12084" y="6667"/>
                  </a:lnTo>
                  <a:cubicBezTo>
                    <a:pt x="12085" y="6669"/>
                    <a:pt x="12085" y="6671"/>
                    <a:pt x="12085" y="6674"/>
                  </a:cubicBezTo>
                  <a:lnTo>
                    <a:pt x="12085" y="6674"/>
                  </a:lnTo>
                  <a:cubicBezTo>
                    <a:pt x="12085" y="6674"/>
                    <a:pt x="12085" y="6673"/>
                    <a:pt x="12085" y="6673"/>
                  </a:cubicBezTo>
                  <a:cubicBezTo>
                    <a:pt x="12083" y="6673"/>
                    <a:pt x="12078" y="6679"/>
                    <a:pt x="12062" y="6679"/>
                  </a:cubicBezTo>
                  <a:cubicBezTo>
                    <a:pt x="12050" y="6702"/>
                    <a:pt x="12193" y="6702"/>
                    <a:pt x="12121" y="6702"/>
                  </a:cubicBezTo>
                  <a:lnTo>
                    <a:pt x="12038" y="6702"/>
                  </a:lnTo>
                  <a:cubicBezTo>
                    <a:pt x="12109" y="6702"/>
                    <a:pt x="12181" y="6702"/>
                    <a:pt x="12252" y="6714"/>
                  </a:cubicBezTo>
                  <a:cubicBezTo>
                    <a:pt x="12205" y="6714"/>
                    <a:pt x="12157" y="6720"/>
                    <a:pt x="12109" y="6720"/>
                  </a:cubicBezTo>
                  <a:cubicBezTo>
                    <a:pt x="12095" y="6720"/>
                    <a:pt x="12080" y="6719"/>
                    <a:pt x="12065" y="6718"/>
                  </a:cubicBezTo>
                  <a:lnTo>
                    <a:pt x="12065" y="6718"/>
                  </a:lnTo>
                  <a:cubicBezTo>
                    <a:pt x="12055" y="6720"/>
                    <a:pt x="12046" y="6722"/>
                    <a:pt x="12038" y="6726"/>
                  </a:cubicBezTo>
                  <a:lnTo>
                    <a:pt x="12026" y="6726"/>
                  </a:lnTo>
                  <a:cubicBezTo>
                    <a:pt x="12038" y="6726"/>
                    <a:pt x="12038" y="6738"/>
                    <a:pt x="12038" y="6738"/>
                  </a:cubicBezTo>
                  <a:cubicBezTo>
                    <a:pt x="12051" y="6738"/>
                    <a:pt x="12087" y="6746"/>
                    <a:pt x="12118" y="6750"/>
                  </a:cubicBezTo>
                  <a:lnTo>
                    <a:pt x="12050" y="6750"/>
                  </a:lnTo>
                  <a:cubicBezTo>
                    <a:pt x="12073" y="6750"/>
                    <a:pt x="12096" y="6750"/>
                    <a:pt x="12120" y="6750"/>
                  </a:cubicBezTo>
                  <a:lnTo>
                    <a:pt x="12120" y="6750"/>
                  </a:lnTo>
                  <a:cubicBezTo>
                    <a:pt x="12132" y="6752"/>
                    <a:pt x="12144" y="6753"/>
                    <a:pt x="12153" y="6753"/>
                  </a:cubicBezTo>
                  <a:cubicBezTo>
                    <a:pt x="12159" y="6753"/>
                    <a:pt x="12164" y="6753"/>
                    <a:pt x="12167" y="6751"/>
                  </a:cubicBezTo>
                  <a:lnTo>
                    <a:pt x="12167" y="6751"/>
                  </a:lnTo>
                  <a:cubicBezTo>
                    <a:pt x="12210" y="6753"/>
                    <a:pt x="12250" y="6756"/>
                    <a:pt x="12288" y="6762"/>
                  </a:cubicBezTo>
                  <a:cubicBezTo>
                    <a:pt x="12264" y="6762"/>
                    <a:pt x="12264" y="6762"/>
                    <a:pt x="12300" y="6774"/>
                  </a:cubicBezTo>
                  <a:cubicBezTo>
                    <a:pt x="12216" y="6765"/>
                    <a:pt x="12137" y="6757"/>
                    <a:pt x="12061" y="6757"/>
                  </a:cubicBezTo>
                  <a:cubicBezTo>
                    <a:pt x="12029" y="6757"/>
                    <a:pt x="11998" y="6758"/>
                    <a:pt x="11967" y="6762"/>
                  </a:cubicBezTo>
                  <a:cubicBezTo>
                    <a:pt x="11990" y="6774"/>
                    <a:pt x="12026" y="6774"/>
                    <a:pt x="12050" y="6774"/>
                  </a:cubicBezTo>
                  <a:cubicBezTo>
                    <a:pt x="12038" y="6774"/>
                    <a:pt x="12014" y="6762"/>
                    <a:pt x="12002" y="6762"/>
                  </a:cubicBezTo>
                  <a:cubicBezTo>
                    <a:pt x="12050" y="6762"/>
                    <a:pt x="12098" y="6762"/>
                    <a:pt x="12133" y="6774"/>
                  </a:cubicBezTo>
                  <a:lnTo>
                    <a:pt x="12026" y="6774"/>
                  </a:lnTo>
                  <a:cubicBezTo>
                    <a:pt x="12038" y="6786"/>
                    <a:pt x="12038" y="6786"/>
                    <a:pt x="12050" y="6786"/>
                  </a:cubicBezTo>
                  <a:cubicBezTo>
                    <a:pt x="12041" y="6786"/>
                    <a:pt x="12032" y="6792"/>
                    <a:pt x="12018" y="6796"/>
                  </a:cubicBezTo>
                  <a:lnTo>
                    <a:pt x="12018" y="6796"/>
                  </a:lnTo>
                  <a:cubicBezTo>
                    <a:pt x="12060" y="6791"/>
                    <a:pt x="12103" y="6789"/>
                    <a:pt x="12145" y="6789"/>
                  </a:cubicBezTo>
                  <a:cubicBezTo>
                    <a:pt x="12193" y="6789"/>
                    <a:pt x="12240" y="6792"/>
                    <a:pt x="12288" y="6798"/>
                  </a:cubicBezTo>
                  <a:lnTo>
                    <a:pt x="12062" y="6798"/>
                  </a:lnTo>
                  <a:cubicBezTo>
                    <a:pt x="12145" y="6810"/>
                    <a:pt x="12062" y="6810"/>
                    <a:pt x="12062" y="6810"/>
                  </a:cubicBezTo>
                  <a:cubicBezTo>
                    <a:pt x="12109" y="6810"/>
                    <a:pt x="12145" y="6810"/>
                    <a:pt x="12217" y="6821"/>
                  </a:cubicBezTo>
                  <a:cubicBezTo>
                    <a:pt x="12169" y="6821"/>
                    <a:pt x="12145" y="6845"/>
                    <a:pt x="12098" y="6845"/>
                  </a:cubicBezTo>
                  <a:lnTo>
                    <a:pt x="12074" y="6845"/>
                  </a:lnTo>
                  <a:cubicBezTo>
                    <a:pt x="12050" y="6845"/>
                    <a:pt x="12121" y="6851"/>
                    <a:pt x="12143" y="6851"/>
                  </a:cubicBezTo>
                  <a:cubicBezTo>
                    <a:pt x="12154" y="6851"/>
                    <a:pt x="12153" y="6849"/>
                    <a:pt x="12121" y="6845"/>
                  </a:cubicBezTo>
                  <a:cubicBezTo>
                    <a:pt x="12169" y="6845"/>
                    <a:pt x="12228" y="6845"/>
                    <a:pt x="12276" y="6857"/>
                  </a:cubicBezTo>
                  <a:lnTo>
                    <a:pt x="12252" y="6857"/>
                  </a:lnTo>
                  <a:cubicBezTo>
                    <a:pt x="12252" y="6857"/>
                    <a:pt x="12336" y="6869"/>
                    <a:pt x="12312" y="6869"/>
                  </a:cubicBezTo>
                  <a:cubicBezTo>
                    <a:pt x="12257" y="6874"/>
                    <a:pt x="12215" y="6877"/>
                    <a:pt x="12183" y="6880"/>
                  </a:cubicBezTo>
                  <a:lnTo>
                    <a:pt x="12183" y="6880"/>
                  </a:lnTo>
                  <a:cubicBezTo>
                    <a:pt x="12185" y="6880"/>
                    <a:pt x="12186" y="6879"/>
                    <a:pt x="12188" y="6878"/>
                  </a:cubicBezTo>
                  <a:lnTo>
                    <a:pt x="12188" y="6878"/>
                  </a:lnTo>
                  <a:cubicBezTo>
                    <a:pt x="12173" y="6880"/>
                    <a:pt x="12157" y="6882"/>
                    <a:pt x="12143" y="6884"/>
                  </a:cubicBezTo>
                  <a:lnTo>
                    <a:pt x="12143" y="6884"/>
                  </a:lnTo>
                  <a:cubicBezTo>
                    <a:pt x="12154" y="6883"/>
                    <a:pt x="12167" y="6882"/>
                    <a:pt x="12183" y="6880"/>
                  </a:cubicBezTo>
                  <a:lnTo>
                    <a:pt x="12183" y="6880"/>
                  </a:lnTo>
                  <a:cubicBezTo>
                    <a:pt x="12183" y="6880"/>
                    <a:pt x="12183" y="6881"/>
                    <a:pt x="12182" y="6881"/>
                  </a:cubicBezTo>
                  <a:lnTo>
                    <a:pt x="12182" y="6881"/>
                  </a:lnTo>
                  <a:cubicBezTo>
                    <a:pt x="12194" y="6880"/>
                    <a:pt x="12438" y="6878"/>
                    <a:pt x="12395" y="6869"/>
                  </a:cubicBezTo>
                  <a:lnTo>
                    <a:pt x="12383" y="6869"/>
                  </a:lnTo>
                  <a:cubicBezTo>
                    <a:pt x="12383" y="6869"/>
                    <a:pt x="12348" y="6857"/>
                    <a:pt x="12348" y="6845"/>
                  </a:cubicBezTo>
                  <a:cubicBezTo>
                    <a:pt x="12348" y="6821"/>
                    <a:pt x="12419" y="6821"/>
                    <a:pt x="12431" y="6810"/>
                  </a:cubicBezTo>
                  <a:cubicBezTo>
                    <a:pt x="12443" y="6810"/>
                    <a:pt x="12348" y="6786"/>
                    <a:pt x="12336" y="6786"/>
                  </a:cubicBezTo>
                  <a:cubicBezTo>
                    <a:pt x="12336" y="6786"/>
                    <a:pt x="12351" y="6771"/>
                    <a:pt x="12363" y="6771"/>
                  </a:cubicBezTo>
                  <a:cubicBezTo>
                    <a:pt x="12365" y="6771"/>
                    <a:pt x="12366" y="6771"/>
                    <a:pt x="12368" y="6771"/>
                  </a:cubicBezTo>
                  <a:lnTo>
                    <a:pt x="12368" y="6771"/>
                  </a:lnTo>
                  <a:cubicBezTo>
                    <a:pt x="12336" y="6750"/>
                    <a:pt x="12348" y="6750"/>
                    <a:pt x="12371" y="6750"/>
                  </a:cubicBezTo>
                  <a:lnTo>
                    <a:pt x="12348" y="6750"/>
                  </a:lnTo>
                  <a:cubicBezTo>
                    <a:pt x="12359" y="6750"/>
                    <a:pt x="12371" y="6738"/>
                    <a:pt x="12383" y="6738"/>
                  </a:cubicBezTo>
                  <a:lnTo>
                    <a:pt x="12359" y="6738"/>
                  </a:lnTo>
                  <a:cubicBezTo>
                    <a:pt x="12324" y="6726"/>
                    <a:pt x="12300" y="6726"/>
                    <a:pt x="12264" y="6726"/>
                  </a:cubicBezTo>
                  <a:cubicBezTo>
                    <a:pt x="12276" y="6726"/>
                    <a:pt x="12288" y="6726"/>
                    <a:pt x="12276" y="6714"/>
                  </a:cubicBezTo>
                  <a:lnTo>
                    <a:pt x="12264" y="6714"/>
                  </a:lnTo>
                  <a:cubicBezTo>
                    <a:pt x="12419" y="6702"/>
                    <a:pt x="12312" y="6702"/>
                    <a:pt x="12264" y="6702"/>
                  </a:cubicBezTo>
                  <a:lnTo>
                    <a:pt x="12300" y="6702"/>
                  </a:lnTo>
                  <a:cubicBezTo>
                    <a:pt x="12289" y="6681"/>
                    <a:pt x="12288" y="6669"/>
                    <a:pt x="12323" y="6658"/>
                  </a:cubicBezTo>
                  <a:lnTo>
                    <a:pt x="12323" y="6658"/>
                  </a:lnTo>
                  <a:cubicBezTo>
                    <a:pt x="12329" y="6657"/>
                    <a:pt x="12334" y="6656"/>
                    <a:pt x="12332" y="6656"/>
                  </a:cubicBezTo>
                  <a:lnTo>
                    <a:pt x="12332" y="6656"/>
                  </a:lnTo>
                  <a:cubicBezTo>
                    <a:pt x="12333" y="6655"/>
                    <a:pt x="12334" y="6655"/>
                    <a:pt x="12336" y="6655"/>
                  </a:cubicBezTo>
                  <a:lnTo>
                    <a:pt x="12336" y="6655"/>
                  </a:lnTo>
                  <a:cubicBezTo>
                    <a:pt x="12334" y="6655"/>
                    <a:pt x="12332" y="6655"/>
                    <a:pt x="12331" y="6655"/>
                  </a:cubicBezTo>
                  <a:lnTo>
                    <a:pt x="12331" y="6655"/>
                  </a:lnTo>
                  <a:cubicBezTo>
                    <a:pt x="12328" y="6655"/>
                    <a:pt x="12322" y="6655"/>
                    <a:pt x="12312" y="6655"/>
                  </a:cubicBezTo>
                  <a:cubicBezTo>
                    <a:pt x="12467" y="6655"/>
                    <a:pt x="12252" y="6643"/>
                    <a:pt x="12383" y="6643"/>
                  </a:cubicBezTo>
                  <a:cubicBezTo>
                    <a:pt x="12381" y="6640"/>
                    <a:pt x="12379" y="6638"/>
                    <a:pt x="12377" y="6637"/>
                  </a:cubicBezTo>
                  <a:lnTo>
                    <a:pt x="12377" y="6637"/>
                  </a:lnTo>
                  <a:cubicBezTo>
                    <a:pt x="12387" y="6638"/>
                    <a:pt x="12397" y="6640"/>
                    <a:pt x="12407" y="6643"/>
                  </a:cubicBezTo>
                  <a:cubicBezTo>
                    <a:pt x="12389" y="6637"/>
                    <a:pt x="12380" y="6634"/>
                    <a:pt x="12377" y="6634"/>
                  </a:cubicBezTo>
                  <a:lnTo>
                    <a:pt x="12377" y="6634"/>
                  </a:lnTo>
                  <a:cubicBezTo>
                    <a:pt x="12376" y="6634"/>
                    <a:pt x="12376" y="6635"/>
                    <a:pt x="12377" y="6637"/>
                  </a:cubicBezTo>
                  <a:lnTo>
                    <a:pt x="12377" y="6637"/>
                  </a:lnTo>
                  <a:cubicBezTo>
                    <a:pt x="12348" y="6632"/>
                    <a:pt x="12320" y="6631"/>
                    <a:pt x="12295" y="6631"/>
                  </a:cubicBezTo>
                  <a:lnTo>
                    <a:pt x="12295" y="6631"/>
                  </a:lnTo>
                  <a:cubicBezTo>
                    <a:pt x="12301" y="6628"/>
                    <a:pt x="12307" y="6623"/>
                    <a:pt x="12312" y="6619"/>
                  </a:cubicBezTo>
                  <a:cubicBezTo>
                    <a:pt x="12312" y="6619"/>
                    <a:pt x="12252" y="6595"/>
                    <a:pt x="12252" y="6595"/>
                  </a:cubicBezTo>
                  <a:cubicBezTo>
                    <a:pt x="12264" y="6595"/>
                    <a:pt x="12276" y="6583"/>
                    <a:pt x="12288" y="6583"/>
                  </a:cubicBezTo>
                  <a:lnTo>
                    <a:pt x="12228" y="6583"/>
                  </a:lnTo>
                  <a:cubicBezTo>
                    <a:pt x="12258" y="6577"/>
                    <a:pt x="12270" y="6577"/>
                    <a:pt x="12272" y="6577"/>
                  </a:cubicBezTo>
                  <a:cubicBezTo>
                    <a:pt x="12273" y="6577"/>
                    <a:pt x="12264" y="6577"/>
                    <a:pt x="12252" y="6571"/>
                  </a:cubicBezTo>
                  <a:lnTo>
                    <a:pt x="12252" y="6571"/>
                  </a:lnTo>
                  <a:cubicBezTo>
                    <a:pt x="12262" y="6574"/>
                    <a:pt x="12271" y="6575"/>
                    <a:pt x="12281" y="6575"/>
                  </a:cubicBezTo>
                  <a:cubicBezTo>
                    <a:pt x="12319" y="6575"/>
                    <a:pt x="12357" y="6560"/>
                    <a:pt x="12395" y="6560"/>
                  </a:cubicBezTo>
                  <a:cubicBezTo>
                    <a:pt x="12359" y="6560"/>
                    <a:pt x="12348" y="6548"/>
                    <a:pt x="12312" y="6536"/>
                  </a:cubicBezTo>
                  <a:lnTo>
                    <a:pt x="12329" y="6536"/>
                  </a:lnTo>
                  <a:cubicBezTo>
                    <a:pt x="12322" y="6530"/>
                    <a:pt x="12311" y="6519"/>
                    <a:pt x="12276" y="6512"/>
                  </a:cubicBezTo>
                  <a:cubicBezTo>
                    <a:pt x="12394" y="6512"/>
                    <a:pt x="12309" y="6512"/>
                    <a:pt x="12291" y="6503"/>
                  </a:cubicBezTo>
                  <a:lnTo>
                    <a:pt x="12291" y="6503"/>
                  </a:lnTo>
                  <a:cubicBezTo>
                    <a:pt x="12292" y="6503"/>
                    <a:pt x="12292" y="6503"/>
                    <a:pt x="12293" y="6503"/>
                  </a:cubicBezTo>
                  <a:cubicBezTo>
                    <a:pt x="12305" y="6503"/>
                    <a:pt x="12336" y="6488"/>
                    <a:pt x="12336" y="6488"/>
                  </a:cubicBezTo>
                  <a:cubicBezTo>
                    <a:pt x="12324" y="6476"/>
                    <a:pt x="12300" y="6476"/>
                    <a:pt x="12288" y="6476"/>
                  </a:cubicBezTo>
                  <a:cubicBezTo>
                    <a:pt x="12312" y="6476"/>
                    <a:pt x="12359" y="6476"/>
                    <a:pt x="12276" y="6464"/>
                  </a:cubicBezTo>
                  <a:cubicBezTo>
                    <a:pt x="12307" y="6454"/>
                    <a:pt x="12338" y="6426"/>
                    <a:pt x="12361" y="6426"/>
                  </a:cubicBezTo>
                  <a:cubicBezTo>
                    <a:pt x="12361" y="6426"/>
                    <a:pt x="12361" y="6426"/>
                    <a:pt x="12361" y="6426"/>
                  </a:cubicBezTo>
                  <a:lnTo>
                    <a:pt x="12361" y="6426"/>
                  </a:lnTo>
                  <a:cubicBezTo>
                    <a:pt x="12337" y="6421"/>
                    <a:pt x="12307" y="6416"/>
                    <a:pt x="12276" y="6413"/>
                  </a:cubicBezTo>
                  <a:lnTo>
                    <a:pt x="12276" y="6413"/>
                  </a:lnTo>
                  <a:cubicBezTo>
                    <a:pt x="12310" y="6404"/>
                    <a:pt x="12342" y="6386"/>
                    <a:pt x="12348" y="6357"/>
                  </a:cubicBezTo>
                  <a:lnTo>
                    <a:pt x="12336" y="6357"/>
                  </a:lnTo>
                  <a:cubicBezTo>
                    <a:pt x="12332" y="6353"/>
                    <a:pt x="12328" y="6350"/>
                    <a:pt x="12324" y="6349"/>
                  </a:cubicBezTo>
                  <a:lnTo>
                    <a:pt x="12324" y="6349"/>
                  </a:lnTo>
                  <a:cubicBezTo>
                    <a:pt x="12327" y="6349"/>
                    <a:pt x="12331" y="6348"/>
                    <a:pt x="12334" y="6348"/>
                  </a:cubicBezTo>
                  <a:cubicBezTo>
                    <a:pt x="12337" y="6348"/>
                    <a:pt x="12340" y="6348"/>
                    <a:pt x="12342" y="6349"/>
                  </a:cubicBezTo>
                  <a:cubicBezTo>
                    <a:pt x="12328" y="6345"/>
                    <a:pt x="12312" y="6345"/>
                    <a:pt x="12312" y="6345"/>
                  </a:cubicBezTo>
                  <a:cubicBezTo>
                    <a:pt x="12312" y="6345"/>
                    <a:pt x="12317" y="6345"/>
                    <a:pt x="12323" y="6345"/>
                  </a:cubicBezTo>
                  <a:lnTo>
                    <a:pt x="12323" y="6345"/>
                  </a:lnTo>
                  <a:cubicBezTo>
                    <a:pt x="12323" y="6345"/>
                    <a:pt x="12324" y="6345"/>
                    <a:pt x="12324" y="6345"/>
                  </a:cubicBezTo>
                  <a:lnTo>
                    <a:pt x="12324" y="6345"/>
                  </a:lnTo>
                  <a:lnTo>
                    <a:pt x="12324" y="6345"/>
                  </a:lnTo>
                  <a:cubicBezTo>
                    <a:pt x="12324" y="6345"/>
                    <a:pt x="12323" y="6345"/>
                    <a:pt x="12323" y="6345"/>
                  </a:cubicBezTo>
                  <a:lnTo>
                    <a:pt x="12323" y="6345"/>
                  </a:lnTo>
                  <a:cubicBezTo>
                    <a:pt x="12312" y="6333"/>
                    <a:pt x="12312" y="6333"/>
                    <a:pt x="12324" y="6333"/>
                  </a:cubicBezTo>
                  <a:lnTo>
                    <a:pt x="12264" y="6333"/>
                  </a:lnTo>
                  <a:cubicBezTo>
                    <a:pt x="12336" y="6333"/>
                    <a:pt x="12276" y="6309"/>
                    <a:pt x="12312" y="6309"/>
                  </a:cubicBezTo>
                  <a:cubicBezTo>
                    <a:pt x="12297" y="6309"/>
                    <a:pt x="12277" y="6300"/>
                    <a:pt x="12259" y="6296"/>
                  </a:cubicBezTo>
                  <a:lnTo>
                    <a:pt x="12259" y="6296"/>
                  </a:lnTo>
                  <a:cubicBezTo>
                    <a:pt x="12292" y="6293"/>
                    <a:pt x="12320" y="6286"/>
                    <a:pt x="12348" y="6286"/>
                  </a:cubicBezTo>
                  <a:cubicBezTo>
                    <a:pt x="12324" y="6274"/>
                    <a:pt x="12300" y="6274"/>
                    <a:pt x="12264" y="6274"/>
                  </a:cubicBezTo>
                  <a:cubicBezTo>
                    <a:pt x="12298" y="6262"/>
                    <a:pt x="12398" y="6262"/>
                    <a:pt x="12302" y="6241"/>
                  </a:cubicBezTo>
                  <a:lnTo>
                    <a:pt x="12302" y="6241"/>
                  </a:lnTo>
                  <a:cubicBezTo>
                    <a:pt x="12304" y="6241"/>
                    <a:pt x="12307" y="6241"/>
                    <a:pt x="12309" y="6241"/>
                  </a:cubicBezTo>
                  <a:cubicBezTo>
                    <a:pt x="12315" y="6241"/>
                    <a:pt x="12317" y="6240"/>
                    <a:pt x="12319" y="6238"/>
                  </a:cubicBezTo>
                  <a:lnTo>
                    <a:pt x="12288" y="6238"/>
                  </a:lnTo>
                  <a:cubicBezTo>
                    <a:pt x="12396" y="6202"/>
                    <a:pt x="12579" y="6166"/>
                    <a:pt x="12723" y="6166"/>
                  </a:cubicBezTo>
                  <a:cubicBezTo>
                    <a:pt x="12770" y="6166"/>
                    <a:pt x="12813" y="6170"/>
                    <a:pt x="12848" y="6179"/>
                  </a:cubicBezTo>
                  <a:cubicBezTo>
                    <a:pt x="12824" y="6179"/>
                    <a:pt x="12800" y="6179"/>
                    <a:pt x="12764" y="6190"/>
                  </a:cubicBezTo>
                  <a:cubicBezTo>
                    <a:pt x="12777" y="6193"/>
                    <a:pt x="12791" y="6194"/>
                    <a:pt x="12805" y="6194"/>
                  </a:cubicBezTo>
                  <a:cubicBezTo>
                    <a:pt x="12942" y="6194"/>
                    <a:pt x="13149" y="6090"/>
                    <a:pt x="13302" y="6090"/>
                  </a:cubicBezTo>
                  <a:cubicBezTo>
                    <a:pt x="13358" y="6090"/>
                    <a:pt x="13407" y="6104"/>
                    <a:pt x="13443" y="6143"/>
                  </a:cubicBezTo>
                  <a:cubicBezTo>
                    <a:pt x="13443" y="6143"/>
                    <a:pt x="13416" y="6148"/>
                    <a:pt x="13434" y="6148"/>
                  </a:cubicBezTo>
                  <a:cubicBezTo>
                    <a:pt x="13443" y="6148"/>
                    <a:pt x="13463" y="6147"/>
                    <a:pt x="13502" y="6143"/>
                  </a:cubicBezTo>
                  <a:cubicBezTo>
                    <a:pt x="13511" y="6143"/>
                    <a:pt x="13621" y="6123"/>
                    <a:pt x="13680" y="6123"/>
                  </a:cubicBezTo>
                  <a:cubicBezTo>
                    <a:pt x="13700" y="6123"/>
                    <a:pt x="13714" y="6125"/>
                    <a:pt x="13717" y="6131"/>
                  </a:cubicBezTo>
                  <a:cubicBezTo>
                    <a:pt x="13729" y="6143"/>
                    <a:pt x="13872" y="6143"/>
                    <a:pt x="13979" y="6143"/>
                  </a:cubicBezTo>
                  <a:cubicBezTo>
                    <a:pt x="14073" y="6132"/>
                    <a:pt x="14195" y="6131"/>
                    <a:pt x="14288" y="6106"/>
                  </a:cubicBezTo>
                  <a:lnTo>
                    <a:pt x="14288" y="6106"/>
                  </a:lnTo>
                  <a:cubicBezTo>
                    <a:pt x="14355" y="6104"/>
                    <a:pt x="14514" y="6095"/>
                    <a:pt x="14514" y="6095"/>
                  </a:cubicBezTo>
                  <a:lnTo>
                    <a:pt x="14514" y="6095"/>
                  </a:lnTo>
                  <a:cubicBezTo>
                    <a:pt x="14481" y="6128"/>
                    <a:pt x="14419" y="6136"/>
                    <a:pt x="14360" y="6136"/>
                  </a:cubicBezTo>
                  <a:cubicBezTo>
                    <a:pt x="14312" y="6136"/>
                    <a:pt x="14267" y="6131"/>
                    <a:pt x="14241" y="6131"/>
                  </a:cubicBezTo>
                  <a:cubicBezTo>
                    <a:pt x="14309" y="6173"/>
                    <a:pt x="14231" y="6179"/>
                    <a:pt x="14181" y="6179"/>
                  </a:cubicBezTo>
                  <a:cubicBezTo>
                    <a:pt x="14172" y="6179"/>
                    <a:pt x="14165" y="6179"/>
                    <a:pt x="14159" y="6179"/>
                  </a:cubicBezTo>
                  <a:lnTo>
                    <a:pt x="14159" y="6179"/>
                  </a:lnTo>
                  <a:cubicBezTo>
                    <a:pt x="14192" y="6183"/>
                    <a:pt x="14132" y="6203"/>
                    <a:pt x="14122" y="6214"/>
                  </a:cubicBezTo>
                  <a:cubicBezTo>
                    <a:pt x="14130" y="6214"/>
                    <a:pt x="14159" y="6209"/>
                    <a:pt x="14159" y="6209"/>
                  </a:cubicBezTo>
                  <a:lnTo>
                    <a:pt x="14159" y="6209"/>
                  </a:lnTo>
                  <a:cubicBezTo>
                    <a:pt x="14160" y="6209"/>
                    <a:pt x="14153" y="6210"/>
                    <a:pt x="14133" y="6214"/>
                  </a:cubicBezTo>
                  <a:lnTo>
                    <a:pt x="14193" y="6214"/>
                  </a:lnTo>
                  <a:cubicBezTo>
                    <a:pt x="14145" y="6214"/>
                    <a:pt x="14157" y="6226"/>
                    <a:pt x="14110" y="6226"/>
                  </a:cubicBezTo>
                  <a:cubicBezTo>
                    <a:pt x="14116" y="6226"/>
                    <a:pt x="14122" y="6226"/>
                    <a:pt x="14128" y="6228"/>
                  </a:cubicBezTo>
                  <a:lnTo>
                    <a:pt x="14128" y="6228"/>
                  </a:lnTo>
                  <a:cubicBezTo>
                    <a:pt x="14109" y="6232"/>
                    <a:pt x="14093" y="6238"/>
                    <a:pt x="14098" y="6238"/>
                  </a:cubicBezTo>
                  <a:cubicBezTo>
                    <a:pt x="14110" y="6250"/>
                    <a:pt x="14157" y="6286"/>
                    <a:pt x="14169" y="6286"/>
                  </a:cubicBezTo>
                  <a:cubicBezTo>
                    <a:pt x="14147" y="6291"/>
                    <a:pt x="14174" y="6300"/>
                    <a:pt x="14191" y="6304"/>
                  </a:cubicBezTo>
                  <a:lnTo>
                    <a:pt x="14191" y="6304"/>
                  </a:lnTo>
                  <a:cubicBezTo>
                    <a:pt x="14176" y="6302"/>
                    <a:pt x="14166" y="6301"/>
                    <a:pt x="14160" y="6301"/>
                  </a:cubicBezTo>
                  <a:cubicBezTo>
                    <a:pt x="14158" y="6301"/>
                    <a:pt x="14156" y="6302"/>
                    <a:pt x="14155" y="6302"/>
                  </a:cubicBezTo>
                  <a:lnTo>
                    <a:pt x="14155" y="6302"/>
                  </a:lnTo>
                  <a:cubicBezTo>
                    <a:pt x="14157" y="6302"/>
                    <a:pt x="14158" y="6302"/>
                    <a:pt x="14160" y="6303"/>
                  </a:cubicBezTo>
                  <a:lnTo>
                    <a:pt x="14160" y="6303"/>
                  </a:lnTo>
                  <a:cubicBezTo>
                    <a:pt x="14158" y="6302"/>
                    <a:pt x="14156" y="6302"/>
                    <a:pt x="14153" y="6302"/>
                  </a:cubicBezTo>
                  <a:lnTo>
                    <a:pt x="14153" y="6302"/>
                  </a:lnTo>
                  <a:cubicBezTo>
                    <a:pt x="14133" y="6305"/>
                    <a:pt x="14180" y="6325"/>
                    <a:pt x="14122" y="6333"/>
                  </a:cubicBezTo>
                  <a:lnTo>
                    <a:pt x="14241" y="6333"/>
                  </a:lnTo>
                  <a:cubicBezTo>
                    <a:pt x="14229" y="6333"/>
                    <a:pt x="14133" y="6333"/>
                    <a:pt x="14133" y="6345"/>
                  </a:cubicBezTo>
                  <a:cubicBezTo>
                    <a:pt x="14160" y="6345"/>
                    <a:pt x="14172" y="6353"/>
                    <a:pt x="14185" y="6357"/>
                  </a:cubicBezTo>
                  <a:lnTo>
                    <a:pt x="14098" y="6357"/>
                  </a:lnTo>
                  <a:cubicBezTo>
                    <a:pt x="14217" y="6357"/>
                    <a:pt x="14074" y="6357"/>
                    <a:pt x="14157" y="6369"/>
                  </a:cubicBezTo>
                  <a:cubicBezTo>
                    <a:pt x="14145" y="6369"/>
                    <a:pt x="14138" y="6370"/>
                    <a:pt x="14133" y="6371"/>
                  </a:cubicBezTo>
                  <a:lnTo>
                    <a:pt x="14133" y="6371"/>
                  </a:lnTo>
                  <a:cubicBezTo>
                    <a:pt x="14133" y="6370"/>
                    <a:pt x="14133" y="6370"/>
                    <a:pt x="14133" y="6369"/>
                  </a:cubicBezTo>
                  <a:cubicBezTo>
                    <a:pt x="14129" y="6369"/>
                    <a:pt x="14123" y="6370"/>
                    <a:pt x="14115" y="6372"/>
                  </a:cubicBezTo>
                  <a:lnTo>
                    <a:pt x="14115" y="6372"/>
                  </a:lnTo>
                  <a:cubicBezTo>
                    <a:pt x="14113" y="6372"/>
                    <a:pt x="14111" y="6372"/>
                    <a:pt x="14110" y="6372"/>
                  </a:cubicBezTo>
                  <a:cubicBezTo>
                    <a:pt x="14098" y="6372"/>
                    <a:pt x="14086" y="6375"/>
                    <a:pt x="14074" y="6381"/>
                  </a:cubicBezTo>
                  <a:cubicBezTo>
                    <a:pt x="14082" y="6381"/>
                    <a:pt x="14100" y="6376"/>
                    <a:pt x="14115" y="6372"/>
                  </a:cubicBezTo>
                  <a:lnTo>
                    <a:pt x="14115" y="6372"/>
                  </a:lnTo>
                  <a:cubicBezTo>
                    <a:pt x="14125" y="6373"/>
                    <a:pt x="14135" y="6376"/>
                    <a:pt x="14145" y="6381"/>
                  </a:cubicBezTo>
                  <a:cubicBezTo>
                    <a:pt x="14157" y="6381"/>
                    <a:pt x="14074" y="6393"/>
                    <a:pt x="14074" y="6393"/>
                  </a:cubicBezTo>
                  <a:cubicBezTo>
                    <a:pt x="14074" y="6393"/>
                    <a:pt x="14157" y="6405"/>
                    <a:pt x="14157" y="6405"/>
                  </a:cubicBezTo>
                  <a:lnTo>
                    <a:pt x="14122" y="6405"/>
                  </a:lnTo>
                  <a:cubicBezTo>
                    <a:pt x="14133" y="6405"/>
                    <a:pt x="14157" y="6417"/>
                    <a:pt x="14169" y="6417"/>
                  </a:cubicBezTo>
                  <a:lnTo>
                    <a:pt x="14110" y="6417"/>
                  </a:lnTo>
                  <a:cubicBezTo>
                    <a:pt x="14122" y="6417"/>
                    <a:pt x="14145" y="6417"/>
                    <a:pt x="14169" y="6429"/>
                  </a:cubicBezTo>
                  <a:cubicBezTo>
                    <a:pt x="14153" y="6429"/>
                    <a:pt x="14122" y="6434"/>
                    <a:pt x="14099" y="6434"/>
                  </a:cubicBezTo>
                  <a:cubicBezTo>
                    <a:pt x="14087" y="6434"/>
                    <a:pt x="14078" y="6433"/>
                    <a:pt x="14074" y="6429"/>
                  </a:cubicBezTo>
                  <a:lnTo>
                    <a:pt x="14074" y="6429"/>
                  </a:lnTo>
                  <a:cubicBezTo>
                    <a:pt x="14086" y="6440"/>
                    <a:pt x="14133" y="6440"/>
                    <a:pt x="14145" y="6440"/>
                  </a:cubicBezTo>
                  <a:cubicBezTo>
                    <a:pt x="14082" y="6440"/>
                    <a:pt x="14135" y="6456"/>
                    <a:pt x="14131" y="6456"/>
                  </a:cubicBezTo>
                  <a:cubicBezTo>
                    <a:pt x="14130" y="6456"/>
                    <a:pt x="14121" y="6454"/>
                    <a:pt x="14096" y="6448"/>
                  </a:cubicBezTo>
                  <a:lnTo>
                    <a:pt x="14096" y="6448"/>
                  </a:lnTo>
                  <a:cubicBezTo>
                    <a:pt x="14095" y="6450"/>
                    <a:pt x="14086" y="6452"/>
                    <a:pt x="14063" y="6452"/>
                  </a:cubicBezTo>
                  <a:lnTo>
                    <a:pt x="14063" y="6452"/>
                  </a:lnTo>
                  <a:cubicBezTo>
                    <a:pt x="14058" y="6450"/>
                    <a:pt x="14052" y="6449"/>
                    <a:pt x="14048" y="6449"/>
                  </a:cubicBezTo>
                  <a:cubicBezTo>
                    <a:pt x="14044" y="6449"/>
                    <a:pt x="14041" y="6450"/>
                    <a:pt x="14038" y="6452"/>
                  </a:cubicBezTo>
                  <a:cubicBezTo>
                    <a:pt x="14048" y="6452"/>
                    <a:pt x="14056" y="6452"/>
                    <a:pt x="14063" y="6452"/>
                  </a:cubicBezTo>
                  <a:lnTo>
                    <a:pt x="14063" y="6452"/>
                  </a:lnTo>
                  <a:cubicBezTo>
                    <a:pt x="14076" y="6457"/>
                    <a:pt x="14091" y="6464"/>
                    <a:pt x="14098" y="6464"/>
                  </a:cubicBezTo>
                  <a:cubicBezTo>
                    <a:pt x="14074" y="6464"/>
                    <a:pt x="14074" y="6476"/>
                    <a:pt x="14086" y="6476"/>
                  </a:cubicBezTo>
                  <a:cubicBezTo>
                    <a:pt x="14074" y="6476"/>
                    <a:pt x="14062" y="6476"/>
                    <a:pt x="14038" y="6488"/>
                  </a:cubicBezTo>
                  <a:lnTo>
                    <a:pt x="14062" y="6488"/>
                  </a:lnTo>
                  <a:cubicBezTo>
                    <a:pt x="14181" y="6500"/>
                    <a:pt x="14014" y="6500"/>
                    <a:pt x="13991" y="6500"/>
                  </a:cubicBezTo>
                  <a:cubicBezTo>
                    <a:pt x="14050" y="6500"/>
                    <a:pt x="14062" y="6512"/>
                    <a:pt x="14110" y="6512"/>
                  </a:cubicBezTo>
                  <a:lnTo>
                    <a:pt x="14086" y="6512"/>
                  </a:lnTo>
                  <a:cubicBezTo>
                    <a:pt x="14050" y="6512"/>
                    <a:pt x="14145" y="6524"/>
                    <a:pt x="14145" y="6524"/>
                  </a:cubicBezTo>
                  <a:cubicBezTo>
                    <a:pt x="14132" y="6527"/>
                    <a:pt x="14123" y="6529"/>
                    <a:pt x="14117" y="6530"/>
                  </a:cubicBezTo>
                  <a:lnTo>
                    <a:pt x="14117" y="6530"/>
                  </a:lnTo>
                  <a:cubicBezTo>
                    <a:pt x="14124" y="6524"/>
                    <a:pt x="14123" y="6522"/>
                    <a:pt x="14121" y="6522"/>
                  </a:cubicBezTo>
                  <a:cubicBezTo>
                    <a:pt x="14114" y="6522"/>
                    <a:pt x="14097" y="6531"/>
                    <a:pt x="14108" y="6531"/>
                  </a:cubicBezTo>
                  <a:cubicBezTo>
                    <a:pt x="14110" y="6531"/>
                    <a:pt x="14113" y="6531"/>
                    <a:pt x="14117" y="6530"/>
                  </a:cubicBezTo>
                  <a:lnTo>
                    <a:pt x="14117" y="6530"/>
                  </a:lnTo>
                  <a:cubicBezTo>
                    <a:pt x="14116" y="6531"/>
                    <a:pt x="14115" y="6531"/>
                    <a:pt x="14115" y="6532"/>
                  </a:cubicBezTo>
                  <a:lnTo>
                    <a:pt x="14115" y="6532"/>
                  </a:lnTo>
                  <a:cubicBezTo>
                    <a:pt x="14064" y="6529"/>
                    <a:pt x="14039" y="6527"/>
                    <a:pt x="14029" y="6527"/>
                  </a:cubicBezTo>
                  <a:cubicBezTo>
                    <a:pt x="14000" y="6527"/>
                    <a:pt x="14107" y="6538"/>
                    <a:pt x="14121" y="6538"/>
                  </a:cubicBezTo>
                  <a:cubicBezTo>
                    <a:pt x="14125" y="6538"/>
                    <a:pt x="14122" y="6538"/>
                    <a:pt x="14110" y="6536"/>
                  </a:cubicBezTo>
                  <a:cubicBezTo>
                    <a:pt x="14112" y="6534"/>
                    <a:pt x="14113" y="6533"/>
                    <a:pt x="14115" y="6532"/>
                  </a:cubicBezTo>
                  <a:lnTo>
                    <a:pt x="14115" y="6532"/>
                  </a:lnTo>
                  <a:cubicBezTo>
                    <a:pt x="14130" y="6533"/>
                    <a:pt x="14148" y="6534"/>
                    <a:pt x="14169" y="6536"/>
                  </a:cubicBezTo>
                  <a:cubicBezTo>
                    <a:pt x="14133" y="6536"/>
                    <a:pt x="14145" y="6536"/>
                    <a:pt x="14169" y="6548"/>
                  </a:cubicBezTo>
                  <a:cubicBezTo>
                    <a:pt x="14074" y="6548"/>
                    <a:pt x="14110" y="6548"/>
                    <a:pt x="14003" y="6560"/>
                  </a:cubicBezTo>
                  <a:lnTo>
                    <a:pt x="14050" y="6560"/>
                  </a:lnTo>
                  <a:cubicBezTo>
                    <a:pt x="14067" y="6565"/>
                    <a:pt x="14080" y="6569"/>
                    <a:pt x="14089" y="6571"/>
                  </a:cubicBezTo>
                  <a:lnTo>
                    <a:pt x="14110" y="6571"/>
                  </a:lnTo>
                  <a:cubicBezTo>
                    <a:pt x="14109" y="6574"/>
                    <a:pt x="14108" y="6575"/>
                    <a:pt x="14107" y="6577"/>
                  </a:cubicBezTo>
                  <a:lnTo>
                    <a:pt x="14107" y="6577"/>
                  </a:lnTo>
                  <a:cubicBezTo>
                    <a:pt x="14104" y="6576"/>
                    <a:pt x="14098" y="6574"/>
                    <a:pt x="14089" y="6571"/>
                  </a:cubicBezTo>
                  <a:lnTo>
                    <a:pt x="14038" y="6571"/>
                  </a:lnTo>
                  <a:cubicBezTo>
                    <a:pt x="14062" y="6571"/>
                    <a:pt x="14094" y="6577"/>
                    <a:pt x="14106" y="6579"/>
                  </a:cubicBezTo>
                  <a:lnTo>
                    <a:pt x="14106" y="6579"/>
                  </a:lnTo>
                  <a:cubicBezTo>
                    <a:pt x="14107" y="6578"/>
                    <a:pt x="14107" y="6578"/>
                    <a:pt x="14107" y="6577"/>
                  </a:cubicBezTo>
                  <a:lnTo>
                    <a:pt x="14107" y="6577"/>
                  </a:lnTo>
                  <a:cubicBezTo>
                    <a:pt x="14111" y="6579"/>
                    <a:pt x="14112" y="6579"/>
                    <a:pt x="14110" y="6579"/>
                  </a:cubicBezTo>
                  <a:cubicBezTo>
                    <a:pt x="14110" y="6579"/>
                    <a:pt x="14108" y="6579"/>
                    <a:pt x="14106" y="6579"/>
                  </a:cubicBezTo>
                  <a:lnTo>
                    <a:pt x="14106" y="6579"/>
                  </a:lnTo>
                  <a:cubicBezTo>
                    <a:pt x="14101" y="6595"/>
                    <a:pt x="14114" y="6595"/>
                    <a:pt x="14145" y="6595"/>
                  </a:cubicBezTo>
                  <a:cubicBezTo>
                    <a:pt x="14110" y="6601"/>
                    <a:pt x="14110" y="6604"/>
                    <a:pt x="14123" y="6604"/>
                  </a:cubicBezTo>
                  <a:cubicBezTo>
                    <a:pt x="14133" y="6604"/>
                    <a:pt x="14151" y="6602"/>
                    <a:pt x="14167" y="6599"/>
                  </a:cubicBezTo>
                  <a:lnTo>
                    <a:pt x="14167" y="6599"/>
                  </a:lnTo>
                  <a:cubicBezTo>
                    <a:pt x="14153" y="6603"/>
                    <a:pt x="14149" y="6606"/>
                    <a:pt x="14150" y="6608"/>
                  </a:cubicBezTo>
                  <a:lnTo>
                    <a:pt x="14150" y="6608"/>
                  </a:lnTo>
                  <a:cubicBezTo>
                    <a:pt x="14141" y="6607"/>
                    <a:pt x="14128" y="6607"/>
                    <a:pt x="14110" y="6607"/>
                  </a:cubicBezTo>
                  <a:cubicBezTo>
                    <a:pt x="14145" y="6619"/>
                    <a:pt x="14169" y="6619"/>
                    <a:pt x="14193" y="6619"/>
                  </a:cubicBezTo>
                  <a:cubicBezTo>
                    <a:pt x="14181" y="6619"/>
                    <a:pt x="14169" y="6619"/>
                    <a:pt x="14169" y="6631"/>
                  </a:cubicBezTo>
                  <a:cubicBezTo>
                    <a:pt x="14185" y="6627"/>
                    <a:pt x="14204" y="6626"/>
                    <a:pt x="14223" y="6626"/>
                  </a:cubicBezTo>
                  <a:cubicBezTo>
                    <a:pt x="14263" y="6626"/>
                    <a:pt x="14308" y="6631"/>
                    <a:pt x="14348" y="6631"/>
                  </a:cubicBezTo>
                  <a:cubicBezTo>
                    <a:pt x="14316" y="6635"/>
                    <a:pt x="14298" y="6636"/>
                    <a:pt x="14283" y="6636"/>
                  </a:cubicBezTo>
                  <a:cubicBezTo>
                    <a:pt x="14255" y="6636"/>
                    <a:pt x="14245" y="6631"/>
                    <a:pt x="14181" y="6631"/>
                  </a:cubicBezTo>
                  <a:lnTo>
                    <a:pt x="14133" y="6631"/>
                  </a:lnTo>
                  <a:cubicBezTo>
                    <a:pt x="14133" y="6634"/>
                    <a:pt x="14135" y="6635"/>
                    <a:pt x="14138" y="6635"/>
                  </a:cubicBezTo>
                  <a:cubicBezTo>
                    <a:pt x="14138" y="6635"/>
                    <a:pt x="14139" y="6634"/>
                    <a:pt x="14139" y="6634"/>
                  </a:cubicBezTo>
                  <a:lnTo>
                    <a:pt x="14139" y="6634"/>
                  </a:lnTo>
                  <a:cubicBezTo>
                    <a:pt x="14136" y="6636"/>
                    <a:pt x="14130" y="6639"/>
                    <a:pt x="14122" y="6643"/>
                  </a:cubicBezTo>
                  <a:cubicBezTo>
                    <a:pt x="14181" y="6643"/>
                    <a:pt x="14229" y="6655"/>
                    <a:pt x="14276" y="6655"/>
                  </a:cubicBezTo>
                  <a:lnTo>
                    <a:pt x="14169" y="6655"/>
                  </a:lnTo>
                  <a:cubicBezTo>
                    <a:pt x="14157" y="6655"/>
                    <a:pt x="14133" y="6655"/>
                    <a:pt x="14122" y="6667"/>
                  </a:cubicBezTo>
                  <a:cubicBezTo>
                    <a:pt x="14133" y="6661"/>
                    <a:pt x="14145" y="6658"/>
                    <a:pt x="14157" y="6658"/>
                  </a:cubicBezTo>
                  <a:cubicBezTo>
                    <a:pt x="14161" y="6658"/>
                    <a:pt x="14166" y="6658"/>
                    <a:pt x="14170" y="6659"/>
                  </a:cubicBezTo>
                  <a:lnTo>
                    <a:pt x="14170" y="6659"/>
                  </a:lnTo>
                  <a:cubicBezTo>
                    <a:pt x="14170" y="6659"/>
                    <a:pt x="14170" y="6659"/>
                    <a:pt x="14170" y="6659"/>
                  </a:cubicBezTo>
                  <a:cubicBezTo>
                    <a:pt x="14163" y="6659"/>
                    <a:pt x="14155" y="6662"/>
                    <a:pt x="14145" y="6667"/>
                  </a:cubicBezTo>
                  <a:lnTo>
                    <a:pt x="14185" y="6667"/>
                  </a:lnTo>
                  <a:cubicBezTo>
                    <a:pt x="14183" y="6664"/>
                    <a:pt x="14181" y="6662"/>
                    <a:pt x="14178" y="6661"/>
                  </a:cubicBezTo>
                  <a:lnTo>
                    <a:pt x="14178" y="6661"/>
                  </a:lnTo>
                  <a:cubicBezTo>
                    <a:pt x="14183" y="6662"/>
                    <a:pt x="14188" y="6664"/>
                    <a:pt x="14193" y="6667"/>
                  </a:cubicBezTo>
                  <a:lnTo>
                    <a:pt x="14185" y="6667"/>
                  </a:lnTo>
                  <a:cubicBezTo>
                    <a:pt x="14188" y="6670"/>
                    <a:pt x="14191" y="6674"/>
                    <a:pt x="14193" y="6679"/>
                  </a:cubicBezTo>
                  <a:cubicBezTo>
                    <a:pt x="14189" y="6675"/>
                    <a:pt x="14188" y="6673"/>
                    <a:pt x="14187" y="6673"/>
                  </a:cubicBezTo>
                  <a:cubicBezTo>
                    <a:pt x="14185" y="6673"/>
                    <a:pt x="14185" y="6679"/>
                    <a:pt x="14169" y="6679"/>
                  </a:cubicBezTo>
                  <a:cubicBezTo>
                    <a:pt x="14145" y="6702"/>
                    <a:pt x="14288" y="6702"/>
                    <a:pt x="14229" y="6702"/>
                  </a:cubicBezTo>
                  <a:lnTo>
                    <a:pt x="14133" y="6702"/>
                  </a:lnTo>
                  <a:cubicBezTo>
                    <a:pt x="14205" y="6702"/>
                    <a:pt x="14276" y="6702"/>
                    <a:pt x="14348" y="6714"/>
                  </a:cubicBezTo>
                  <a:cubicBezTo>
                    <a:pt x="14308" y="6714"/>
                    <a:pt x="14258" y="6720"/>
                    <a:pt x="14208" y="6720"/>
                  </a:cubicBezTo>
                  <a:cubicBezTo>
                    <a:pt x="14193" y="6720"/>
                    <a:pt x="14179" y="6719"/>
                    <a:pt x="14165" y="6718"/>
                  </a:cubicBezTo>
                  <a:lnTo>
                    <a:pt x="14165" y="6718"/>
                  </a:lnTo>
                  <a:cubicBezTo>
                    <a:pt x="14155" y="6720"/>
                    <a:pt x="14145" y="6722"/>
                    <a:pt x="14133" y="6726"/>
                  </a:cubicBezTo>
                  <a:cubicBezTo>
                    <a:pt x="14133" y="6726"/>
                    <a:pt x="14133" y="6738"/>
                    <a:pt x="14133" y="6738"/>
                  </a:cubicBezTo>
                  <a:cubicBezTo>
                    <a:pt x="14147" y="6738"/>
                    <a:pt x="14186" y="6746"/>
                    <a:pt x="14218" y="6750"/>
                  </a:cubicBezTo>
                  <a:lnTo>
                    <a:pt x="14145" y="6750"/>
                  </a:lnTo>
                  <a:cubicBezTo>
                    <a:pt x="14170" y="6750"/>
                    <a:pt x="14195" y="6750"/>
                    <a:pt x="14220" y="6750"/>
                  </a:cubicBezTo>
                  <a:lnTo>
                    <a:pt x="14220" y="6750"/>
                  </a:lnTo>
                  <a:cubicBezTo>
                    <a:pt x="14233" y="6752"/>
                    <a:pt x="14245" y="6753"/>
                    <a:pt x="14253" y="6753"/>
                  </a:cubicBezTo>
                  <a:cubicBezTo>
                    <a:pt x="14259" y="6753"/>
                    <a:pt x="14263" y="6753"/>
                    <a:pt x="14264" y="6751"/>
                  </a:cubicBezTo>
                  <a:lnTo>
                    <a:pt x="14264" y="6751"/>
                  </a:lnTo>
                  <a:cubicBezTo>
                    <a:pt x="14308" y="6753"/>
                    <a:pt x="14352" y="6756"/>
                    <a:pt x="14395" y="6762"/>
                  </a:cubicBezTo>
                  <a:cubicBezTo>
                    <a:pt x="14360" y="6762"/>
                    <a:pt x="14360" y="6762"/>
                    <a:pt x="14395" y="6774"/>
                  </a:cubicBezTo>
                  <a:cubicBezTo>
                    <a:pt x="14320" y="6765"/>
                    <a:pt x="14238" y="6757"/>
                    <a:pt x="14159" y="6757"/>
                  </a:cubicBezTo>
                  <a:cubicBezTo>
                    <a:pt x="14126" y="6757"/>
                    <a:pt x="14093" y="6758"/>
                    <a:pt x="14062" y="6762"/>
                  </a:cubicBezTo>
                  <a:cubicBezTo>
                    <a:pt x="14098" y="6774"/>
                    <a:pt x="14122" y="6774"/>
                    <a:pt x="14157" y="6774"/>
                  </a:cubicBezTo>
                  <a:cubicBezTo>
                    <a:pt x="14133" y="6774"/>
                    <a:pt x="14122" y="6762"/>
                    <a:pt x="14098" y="6762"/>
                  </a:cubicBezTo>
                  <a:cubicBezTo>
                    <a:pt x="14145" y="6762"/>
                    <a:pt x="14193" y="6762"/>
                    <a:pt x="14241" y="6774"/>
                  </a:cubicBezTo>
                  <a:lnTo>
                    <a:pt x="14133" y="6774"/>
                  </a:lnTo>
                  <a:cubicBezTo>
                    <a:pt x="14145" y="6780"/>
                    <a:pt x="14151" y="6783"/>
                    <a:pt x="14150" y="6783"/>
                  </a:cubicBezTo>
                  <a:cubicBezTo>
                    <a:pt x="14148" y="6783"/>
                    <a:pt x="14139" y="6780"/>
                    <a:pt x="14122" y="6774"/>
                  </a:cubicBezTo>
                  <a:lnTo>
                    <a:pt x="14122" y="6774"/>
                  </a:lnTo>
                  <a:cubicBezTo>
                    <a:pt x="14133" y="6786"/>
                    <a:pt x="14145" y="6786"/>
                    <a:pt x="14157" y="6786"/>
                  </a:cubicBezTo>
                  <a:cubicBezTo>
                    <a:pt x="14147" y="6786"/>
                    <a:pt x="14129" y="6794"/>
                    <a:pt x="14116" y="6797"/>
                  </a:cubicBezTo>
                  <a:lnTo>
                    <a:pt x="14116" y="6797"/>
                  </a:lnTo>
                  <a:cubicBezTo>
                    <a:pt x="14161" y="6791"/>
                    <a:pt x="14207" y="6789"/>
                    <a:pt x="14251" y="6789"/>
                  </a:cubicBezTo>
                  <a:cubicBezTo>
                    <a:pt x="14297" y="6789"/>
                    <a:pt x="14342" y="6792"/>
                    <a:pt x="14384" y="6798"/>
                  </a:cubicBezTo>
                  <a:lnTo>
                    <a:pt x="14157" y="6798"/>
                  </a:lnTo>
                  <a:cubicBezTo>
                    <a:pt x="14253" y="6810"/>
                    <a:pt x="14157" y="6810"/>
                    <a:pt x="14157" y="6810"/>
                  </a:cubicBezTo>
                  <a:cubicBezTo>
                    <a:pt x="14217" y="6810"/>
                    <a:pt x="14253" y="6810"/>
                    <a:pt x="14324" y="6821"/>
                  </a:cubicBezTo>
                  <a:cubicBezTo>
                    <a:pt x="14276" y="6821"/>
                    <a:pt x="14253" y="6845"/>
                    <a:pt x="14205" y="6845"/>
                  </a:cubicBezTo>
                  <a:lnTo>
                    <a:pt x="14169" y="6845"/>
                  </a:lnTo>
                  <a:cubicBezTo>
                    <a:pt x="14153" y="6845"/>
                    <a:pt x="14227" y="6851"/>
                    <a:pt x="14247" y="6851"/>
                  </a:cubicBezTo>
                  <a:cubicBezTo>
                    <a:pt x="14257" y="6851"/>
                    <a:pt x="14253" y="6849"/>
                    <a:pt x="14217" y="6845"/>
                  </a:cubicBezTo>
                  <a:cubicBezTo>
                    <a:pt x="14276" y="6845"/>
                    <a:pt x="14324" y="6845"/>
                    <a:pt x="14384" y="6857"/>
                  </a:cubicBezTo>
                  <a:lnTo>
                    <a:pt x="14348" y="6857"/>
                  </a:lnTo>
                  <a:cubicBezTo>
                    <a:pt x="14348" y="6857"/>
                    <a:pt x="14443" y="6869"/>
                    <a:pt x="14419" y="6869"/>
                  </a:cubicBezTo>
                  <a:cubicBezTo>
                    <a:pt x="14362" y="6874"/>
                    <a:pt x="14318" y="6878"/>
                    <a:pt x="14287" y="6881"/>
                  </a:cubicBezTo>
                  <a:lnTo>
                    <a:pt x="14287" y="6881"/>
                  </a:lnTo>
                  <a:cubicBezTo>
                    <a:pt x="14311" y="6880"/>
                    <a:pt x="14541" y="6877"/>
                    <a:pt x="14491" y="6869"/>
                  </a:cubicBezTo>
                  <a:cubicBezTo>
                    <a:pt x="14479" y="6869"/>
                    <a:pt x="14455" y="6857"/>
                    <a:pt x="14455" y="6845"/>
                  </a:cubicBezTo>
                  <a:cubicBezTo>
                    <a:pt x="14455" y="6821"/>
                    <a:pt x="14526" y="6821"/>
                    <a:pt x="14538" y="6810"/>
                  </a:cubicBezTo>
                  <a:cubicBezTo>
                    <a:pt x="14538" y="6810"/>
                    <a:pt x="14443" y="6786"/>
                    <a:pt x="14431" y="6786"/>
                  </a:cubicBezTo>
                  <a:cubicBezTo>
                    <a:pt x="14431" y="6786"/>
                    <a:pt x="14454" y="6771"/>
                    <a:pt x="14469" y="6771"/>
                  </a:cubicBezTo>
                  <a:cubicBezTo>
                    <a:pt x="14471" y="6771"/>
                    <a:pt x="14474" y="6771"/>
                    <a:pt x="14475" y="6772"/>
                  </a:cubicBezTo>
                  <a:lnTo>
                    <a:pt x="14475" y="6772"/>
                  </a:lnTo>
                  <a:cubicBezTo>
                    <a:pt x="14443" y="6750"/>
                    <a:pt x="14444" y="6750"/>
                    <a:pt x="14479" y="6750"/>
                  </a:cubicBezTo>
                  <a:lnTo>
                    <a:pt x="14443" y="6750"/>
                  </a:lnTo>
                  <a:cubicBezTo>
                    <a:pt x="14455" y="6750"/>
                    <a:pt x="14467" y="6750"/>
                    <a:pt x="14479" y="6738"/>
                  </a:cubicBezTo>
                  <a:lnTo>
                    <a:pt x="14455" y="6738"/>
                  </a:lnTo>
                  <a:cubicBezTo>
                    <a:pt x="14431" y="6726"/>
                    <a:pt x="14395" y="6726"/>
                    <a:pt x="14372" y="6726"/>
                  </a:cubicBezTo>
                  <a:cubicBezTo>
                    <a:pt x="14384" y="6726"/>
                    <a:pt x="14384" y="6726"/>
                    <a:pt x="14372" y="6714"/>
                  </a:cubicBezTo>
                  <a:lnTo>
                    <a:pt x="14360" y="6714"/>
                  </a:lnTo>
                  <a:cubicBezTo>
                    <a:pt x="14514" y="6702"/>
                    <a:pt x="14419" y="6702"/>
                    <a:pt x="14372" y="6702"/>
                  </a:cubicBezTo>
                  <a:lnTo>
                    <a:pt x="14395" y="6702"/>
                  </a:lnTo>
                  <a:cubicBezTo>
                    <a:pt x="14384" y="6679"/>
                    <a:pt x="14395" y="6667"/>
                    <a:pt x="14443" y="6655"/>
                  </a:cubicBezTo>
                  <a:lnTo>
                    <a:pt x="14443" y="6655"/>
                  </a:lnTo>
                  <a:cubicBezTo>
                    <a:pt x="14437" y="6655"/>
                    <a:pt x="14432" y="6656"/>
                    <a:pt x="14428" y="6656"/>
                  </a:cubicBezTo>
                  <a:lnTo>
                    <a:pt x="14428" y="6656"/>
                  </a:lnTo>
                  <a:cubicBezTo>
                    <a:pt x="14430" y="6656"/>
                    <a:pt x="14425" y="6655"/>
                    <a:pt x="14407" y="6655"/>
                  </a:cubicBezTo>
                  <a:cubicBezTo>
                    <a:pt x="14562" y="6655"/>
                    <a:pt x="14348" y="6643"/>
                    <a:pt x="14479" y="6643"/>
                  </a:cubicBezTo>
                  <a:cubicBezTo>
                    <a:pt x="14476" y="6640"/>
                    <a:pt x="14475" y="6638"/>
                    <a:pt x="14474" y="6637"/>
                  </a:cubicBezTo>
                  <a:lnTo>
                    <a:pt x="14474" y="6637"/>
                  </a:lnTo>
                  <a:cubicBezTo>
                    <a:pt x="14483" y="6638"/>
                    <a:pt x="14493" y="6640"/>
                    <a:pt x="14503" y="6643"/>
                  </a:cubicBezTo>
                  <a:cubicBezTo>
                    <a:pt x="14491" y="6637"/>
                    <a:pt x="14482" y="6634"/>
                    <a:pt x="14477" y="6634"/>
                  </a:cubicBezTo>
                  <a:lnTo>
                    <a:pt x="14477" y="6634"/>
                  </a:lnTo>
                  <a:cubicBezTo>
                    <a:pt x="14475" y="6634"/>
                    <a:pt x="14474" y="6635"/>
                    <a:pt x="14474" y="6637"/>
                  </a:cubicBezTo>
                  <a:lnTo>
                    <a:pt x="14474" y="6637"/>
                  </a:lnTo>
                  <a:cubicBezTo>
                    <a:pt x="14448" y="6632"/>
                    <a:pt x="14423" y="6631"/>
                    <a:pt x="14397" y="6631"/>
                  </a:cubicBezTo>
                  <a:lnTo>
                    <a:pt x="14397" y="6631"/>
                  </a:lnTo>
                  <a:cubicBezTo>
                    <a:pt x="14403" y="6628"/>
                    <a:pt x="14410" y="6623"/>
                    <a:pt x="14419" y="6619"/>
                  </a:cubicBezTo>
                  <a:cubicBezTo>
                    <a:pt x="14419" y="6619"/>
                    <a:pt x="14360" y="6595"/>
                    <a:pt x="14348" y="6595"/>
                  </a:cubicBezTo>
                  <a:cubicBezTo>
                    <a:pt x="14360" y="6595"/>
                    <a:pt x="14384" y="6583"/>
                    <a:pt x="14395" y="6583"/>
                  </a:cubicBezTo>
                  <a:lnTo>
                    <a:pt x="14336" y="6583"/>
                  </a:lnTo>
                  <a:cubicBezTo>
                    <a:pt x="14360" y="6577"/>
                    <a:pt x="14369" y="6577"/>
                    <a:pt x="14369" y="6577"/>
                  </a:cubicBezTo>
                  <a:cubicBezTo>
                    <a:pt x="14369" y="6577"/>
                    <a:pt x="14360" y="6577"/>
                    <a:pt x="14348" y="6571"/>
                  </a:cubicBezTo>
                  <a:lnTo>
                    <a:pt x="14348" y="6571"/>
                  </a:lnTo>
                  <a:cubicBezTo>
                    <a:pt x="14357" y="6574"/>
                    <a:pt x="14367" y="6575"/>
                    <a:pt x="14376" y="6575"/>
                  </a:cubicBezTo>
                  <a:cubicBezTo>
                    <a:pt x="14414" y="6575"/>
                    <a:pt x="14453" y="6560"/>
                    <a:pt x="14491" y="6560"/>
                  </a:cubicBezTo>
                  <a:cubicBezTo>
                    <a:pt x="14467" y="6560"/>
                    <a:pt x="14443" y="6548"/>
                    <a:pt x="14407" y="6548"/>
                  </a:cubicBezTo>
                  <a:cubicBezTo>
                    <a:pt x="14414" y="6540"/>
                    <a:pt x="14422" y="6538"/>
                    <a:pt x="14429" y="6536"/>
                  </a:cubicBezTo>
                  <a:lnTo>
                    <a:pt x="14429" y="6536"/>
                  </a:lnTo>
                  <a:cubicBezTo>
                    <a:pt x="14424" y="6531"/>
                    <a:pt x="14416" y="6519"/>
                    <a:pt x="14372" y="6512"/>
                  </a:cubicBezTo>
                  <a:cubicBezTo>
                    <a:pt x="14489" y="6512"/>
                    <a:pt x="14405" y="6512"/>
                    <a:pt x="14396" y="6503"/>
                  </a:cubicBezTo>
                  <a:lnTo>
                    <a:pt x="14396" y="6503"/>
                  </a:lnTo>
                  <a:cubicBezTo>
                    <a:pt x="14396" y="6503"/>
                    <a:pt x="14396" y="6503"/>
                    <a:pt x="14396" y="6503"/>
                  </a:cubicBezTo>
                  <a:cubicBezTo>
                    <a:pt x="14404" y="6503"/>
                    <a:pt x="14441" y="6488"/>
                    <a:pt x="14431" y="6488"/>
                  </a:cubicBezTo>
                  <a:cubicBezTo>
                    <a:pt x="14419" y="6476"/>
                    <a:pt x="14407" y="6476"/>
                    <a:pt x="14384" y="6476"/>
                  </a:cubicBezTo>
                  <a:cubicBezTo>
                    <a:pt x="14419" y="6476"/>
                    <a:pt x="14467" y="6476"/>
                    <a:pt x="14372" y="6464"/>
                  </a:cubicBezTo>
                  <a:cubicBezTo>
                    <a:pt x="14412" y="6454"/>
                    <a:pt x="14435" y="6427"/>
                    <a:pt x="14456" y="6426"/>
                  </a:cubicBezTo>
                  <a:lnTo>
                    <a:pt x="14456" y="6426"/>
                  </a:lnTo>
                  <a:cubicBezTo>
                    <a:pt x="14428" y="6421"/>
                    <a:pt x="14392" y="6418"/>
                    <a:pt x="14358" y="6417"/>
                  </a:cubicBezTo>
                  <a:lnTo>
                    <a:pt x="14358" y="6417"/>
                  </a:lnTo>
                  <a:cubicBezTo>
                    <a:pt x="14397" y="6410"/>
                    <a:pt x="14436" y="6392"/>
                    <a:pt x="14443" y="6357"/>
                  </a:cubicBezTo>
                  <a:lnTo>
                    <a:pt x="14431" y="6357"/>
                  </a:lnTo>
                  <a:cubicBezTo>
                    <a:pt x="14431" y="6352"/>
                    <a:pt x="14429" y="6349"/>
                    <a:pt x="14425" y="6348"/>
                  </a:cubicBezTo>
                  <a:lnTo>
                    <a:pt x="14425" y="6348"/>
                  </a:lnTo>
                  <a:cubicBezTo>
                    <a:pt x="14427" y="6348"/>
                    <a:pt x="14429" y="6348"/>
                    <a:pt x="14431" y="6348"/>
                  </a:cubicBezTo>
                  <a:cubicBezTo>
                    <a:pt x="14443" y="6348"/>
                    <a:pt x="14455" y="6351"/>
                    <a:pt x="14467" y="6357"/>
                  </a:cubicBezTo>
                  <a:cubicBezTo>
                    <a:pt x="14455" y="6345"/>
                    <a:pt x="14407" y="6345"/>
                    <a:pt x="14407" y="6345"/>
                  </a:cubicBezTo>
                  <a:cubicBezTo>
                    <a:pt x="14407" y="6345"/>
                    <a:pt x="14412" y="6345"/>
                    <a:pt x="14419" y="6345"/>
                  </a:cubicBezTo>
                  <a:lnTo>
                    <a:pt x="14419" y="6345"/>
                  </a:lnTo>
                  <a:cubicBezTo>
                    <a:pt x="14419" y="6345"/>
                    <a:pt x="14419" y="6345"/>
                    <a:pt x="14419" y="6345"/>
                  </a:cubicBezTo>
                  <a:lnTo>
                    <a:pt x="14420" y="6345"/>
                  </a:lnTo>
                  <a:lnTo>
                    <a:pt x="14420" y="6345"/>
                  </a:lnTo>
                  <a:cubicBezTo>
                    <a:pt x="14419" y="6345"/>
                    <a:pt x="14419" y="6345"/>
                    <a:pt x="14419" y="6345"/>
                  </a:cubicBezTo>
                  <a:lnTo>
                    <a:pt x="14419" y="6345"/>
                  </a:lnTo>
                  <a:cubicBezTo>
                    <a:pt x="14408" y="6333"/>
                    <a:pt x="14419" y="6333"/>
                    <a:pt x="14431" y="6333"/>
                  </a:cubicBezTo>
                  <a:lnTo>
                    <a:pt x="14360" y="6333"/>
                  </a:lnTo>
                  <a:cubicBezTo>
                    <a:pt x="14443" y="6333"/>
                    <a:pt x="14384" y="6309"/>
                    <a:pt x="14407" y="6309"/>
                  </a:cubicBezTo>
                  <a:cubicBezTo>
                    <a:pt x="14400" y="6309"/>
                    <a:pt x="14378" y="6300"/>
                    <a:pt x="14360" y="6296"/>
                  </a:cubicBezTo>
                  <a:lnTo>
                    <a:pt x="14360" y="6296"/>
                  </a:lnTo>
                  <a:cubicBezTo>
                    <a:pt x="14388" y="6293"/>
                    <a:pt x="14418" y="6286"/>
                    <a:pt x="14455" y="6286"/>
                  </a:cubicBezTo>
                  <a:cubicBezTo>
                    <a:pt x="14419" y="6274"/>
                    <a:pt x="14395" y="6274"/>
                    <a:pt x="14372" y="6274"/>
                  </a:cubicBezTo>
                  <a:cubicBezTo>
                    <a:pt x="14395" y="6262"/>
                    <a:pt x="14503" y="6262"/>
                    <a:pt x="14395" y="6250"/>
                  </a:cubicBezTo>
                  <a:cubicBezTo>
                    <a:pt x="14400" y="6246"/>
                    <a:pt x="14405" y="6243"/>
                    <a:pt x="14412" y="6241"/>
                  </a:cubicBezTo>
                  <a:lnTo>
                    <a:pt x="14412" y="6241"/>
                  </a:lnTo>
                  <a:cubicBezTo>
                    <a:pt x="14414" y="6241"/>
                    <a:pt x="14415" y="6241"/>
                    <a:pt x="14416" y="6241"/>
                  </a:cubicBezTo>
                  <a:cubicBezTo>
                    <a:pt x="14421" y="6241"/>
                    <a:pt x="14423" y="6240"/>
                    <a:pt x="14424" y="6239"/>
                  </a:cubicBezTo>
                  <a:lnTo>
                    <a:pt x="14424" y="6239"/>
                  </a:lnTo>
                  <a:cubicBezTo>
                    <a:pt x="14420" y="6240"/>
                    <a:pt x="14416" y="6240"/>
                    <a:pt x="14412" y="6241"/>
                  </a:cubicBezTo>
                  <a:lnTo>
                    <a:pt x="14412" y="6241"/>
                  </a:lnTo>
                  <a:cubicBezTo>
                    <a:pt x="14408" y="6241"/>
                    <a:pt x="14403" y="6240"/>
                    <a:pt x="14395" y="6238"/>
                  </a:cubicBezTo>
                  <a:cubicBezTo>
                    <a:pt x="14407" y="6226"/>
                    <a:pt x="14467" y="6179"/>
                    <a:pt x="14443" y="6179"/>
                  </a:cubicBezTo>
                  <a:cubicBezTo>
                    <a:pt x="14527" y="6165"/>
                    <a:pt x="14610" y="6159"/>
                    <a:pt x="14694" y="6159"/>
                  </a:cubicBezTo>
                  <a:cubicBezTo>
                    <a:pt x="14753" y="6159"/>
                    <a:pt x="14812" y="6162"/>
                    <a:pt x="14872" y="6167"/>
                  </a:cubicBezTo>
                  <a:cubicBezTo>
                    <a:pt x="14800" y="6167"/>
                    <a:pt x="14729" y="6179"/>
                    <a:pt x="14657" y="6190"/>
                  </a:cubicBezTo>
                  <a:cubicBezTo>
                    <a:pt x="14760" y="6232"/>
                    <a:pt x="15023" y="6290"/>
                    <a:pt x="15161" y="6290"/>
                  </a:cubicBezTo>
                  <a:cubicBezTo>
                    <a:pt x="15183" y="6290"/>
                    <a:pt x="15202" y="6289"/>
                    <a:pt x="15217" y="6286"/>
                  </a:cubicBezTo>
                  <a:lnTo>
                    <a:pt x="15217" y="6286"/>
                  </a:lnTo>
                  <a:cubicBezTo>
                    <a:pt x="15195" y="6291"/>
                    <a:pt x="15222" y="6300"/>
                    <a:pt x="15239" y="6304"/>
                  </a:cubicBezTo>
                  <a:lnTo>
                    <a:pt x="15239" y="6304"/>
                  </a:lnTo>
                  <a:cubicBezTo>
                    <a:pt x="15224" y="6302"/>
                    <a:pt x="15214" y="6301"/>
                    <a:pt x="15208" y="6301"/>
                  </a:cubicBezTo>
                  <a:cubicBezTo>
                    <a:pt x="15207" y="6301"/>
                    <a:pt x="15207" y="6301"/>
                    <a:pt x="15206" y="6301"/>
                  </a:cubicBezTo>
                  <a:lnTo>
                    <a:pt x="15206" y="6301"/>
                  </a:lnTo>
                  <a:cubicBezTo>
                    <a:pt x="15195" y="6299"/>
                    <a:pt x="15183" y="6298"/>
                    <a:pt x="15169" y="6298"/>
                  </a:cubicBezTo>
                  <a:cubicBezTo>
                    <a:pt x="15182" y="6299"/>
                    <a:pt x="15192" y="6301"/>
                    <a:pt x="15201" y="6302"/>
                  </a:cubicBezTo>
                  <a:lnTo>
                    <a:pt x="15201" y="6302"/>
                  </a:lnTo>
                  <a:cubicBezTo>
                    <a:pt x="15203" y="6302"/>
                    <a:pt x="15204" y="6302"/>
                    <a:pt x="15206" y="6301"/>
                  </a:cubicBezTo>
                  <a:lnTo>
                    <a:pt x="15206" y="6301"/>
                  </a:lnTo>
                  <a:cubicBezTo>
                    <a:pt x="15212" y="6302"/>
                    <a:pt x="15217" y="6304"/>
                    <a:pt x="15222" y="6305"/>
                  </a:cubicBezTo>
                  <a:lnTo>
                    <a:pt x="15222" y="6305"/>
                  </a:lnTo>
                  <a:cubicBezTo>
                    <a:pt x="15216" y="6304"/>
                    <a:pt x="15210" y="6303"/>
                    <a:pt x="15201" y="6302"/>
                  </a:cubicBezTo>
                  <a:lnTo>
                    <a:pt x="15201" y="6302"/>
                  </a:lnTo>
                  <a:cubicBezTo>
                    <a:pt x="15182" y="6305"/>
                    <a:pt x="15231" y="6325"/>
                    <a:pt x="15181" y="6333"/>
                  </a:cubicBezTo>
                  <a:lnTo>
                    <a:pt x="15288" y="6333"/>
                  </a:lnTo>
                  <a:cubicBezTo>
                    <a:pt x="15288" y="6333"/>
                    <a:pt x="15193" y="6333"/>
                    <a:pt x="15181" y="6345"/>
                  </a:cubicBezTo>
                  <a:cubicBezTo>
                    <a:pt x="15208" y="6345"/>
                    <a:pt x="15220" y="6353"/>
                    <a:pt x="15233" y="6357"/>
                  </a:cubicBezTo>
                  <a:lnTo>
                    <a:pt x="15146" y="6357"/>
                  </a:lnTo>
                  <a:cubicBezTo>
                    <a:pt x="15265" y="6357"/>
                    <a:pt x="15122" y="6357"/>
                    <a:pt x="15205" y="6369"/>
                  </a:cubicBezTo>
                  <a:cubicBezTo>
                    <a:pt x="15200" y="6369"/>
                    <a:pt x="15196" y="6369"/>
                    <a:pt x="15193" y="6369"/>
                  </a:cubicBezTo>
                  <a:lnTo>
                    <a:pt x="15193" y="6369"/>
                  </a:lnTo>
                  <a:cubicBezTo>
                    <a:pt x="15193" y="6369"/>
                    <a:pt x="15193" y="6369"/>
                    <a:pt x="15193" y="6369"/>
                  </a:cubicBezTo>
                  <a:cubicBezTo>
                    <a:pt x="15169" y="6369"/>
                    <a:pt x="15146" y="6381"/>
                    <a:pt x="15134" y="6381"/>
                  </a:cubicBezTo>
                  <a:cubicBezTo>
                    <a:pt x="15149" y="6381"/>
                    <a:pt x="15165" y="6376"/>
                    <a:pt x="15178" y="6376"/>
                  </a:cubicBezTo>
                  <a:cubicBezTo>
                    <a:pt x="15184" y="6376"/>
                    <a:pt x="15189" y="6377"/>
                    <a:pt x="15193" y="6381"/>
                  </a:cubicBezTo>
                  <a:cubicBezTo>
                    <a:pt x="15205" y="6381"/>
                    <a:pt x="15134" y="6393"/>
                    <a:pt x="15122" y="6393"/>
                  </a:cubicBezTo>
                  <a:cubicBezTo>
                    <a:pt x="15122" y="6393"/>
                    <a:pt x="15205" y="6405"/>
                    <a:pt x="15205" y="6405"/>
                  </a:cubicBezTo>
                  <a:lnTo>
                    <a:pt x="15169" y="6405"/>
                  </a:lnTo>
                  <a:cubicBezTo>
                    <a:pt x="15181" y="6405"/>
                    <a:pt x="15217" y="6417"/>
                    <a:pt x="15217" y="6417"/>
                  </a:cubicBezTo>
                  <a:lnTo>
                    <a:pt x="15157" y="6417"/>
                  </a:lnTo>
                  <a:cubicBezTo>
                    <a:pt x="15181" y="6417"/>
                    <a:pt x="15205" y="6417"/>
                    <a:pt x="15217" y="6429"/>
                  </a:cubicBezTo>
                  <a:cubicBezTo>
                    <a:pt x="15201" y="6429"/>
                    <a:pt x="15175" y="6434"/>
                    <a:pt x="15155" y="6434"/>
                  </a:cubicBezTo>
                  <a:cubicBezTo>
                    <a:pt x="15146" y="6434"/>
                    <a:pt x="15138" y="6433"/>
                    <a:pt x="15134" y="6429"/>
                  </a:cubicBezTo>
                  <a:lnTo>
                    <a:pt x="15134" y="6429"/>
                  </a:lnTo>
                  <a:cubicBezTo>
                    <a:pt x="15146" y="6440"/>
                    <a:pt x="15181" y="6440"/>
                    <a:pt x="15193" y="6440"/>
                  </a:cubicBezTo>
                  <a:cubicBezTo>
                    <a:pt x="15138" y="6440"/>
                    <a:pt x="15193" y="6456"/>
                    <a:pt x="15187" y="6456"/>
                  </a:cubicBezTo>
                  <a:cubicBezTo>
                    <a:pt x="15185" y="6456"/>
                    <a:pt x="15175" y="6454"/>
                    <a:pt x="15151" y="6449"/>
                  </a:cubicBezTo>
                  <a:lnTo>
                    <a:pt x="15151" y="6449"/>
                  </a:lnTo>
                  <a:cubicBezTo>
                    <a:pt x="15149" y="6451"/>
                    <a:pt x="15139" y="6452"/>
                    <a:pt x="15118" y="6452"/>
                  </a:cubicBezTo>
                  <a:lnTo>
                    <a:pt x="15118" y="6452"/>
                  </a:lnTo>
                  <a:cubicBezTo>
                    <a:pt x="15114" y="6450"/>
                    <a:pt x="15110" y="6449"/>
                    <a:pt x="15106" y="6449"/>
                  </a:cubicBezTo>
                  <a:cubicBezTo>
                    <a:pt x="15103" y="6449"/>
                    <a:pt x="15100" y="6450"/>
                    <a:pt x="15098" y="6452"/>
                  </a:cubicBezTo>
                  <a:cubicBezTo>
                    <a:pt x="15106" y="6452"/>
                    <a:pt x="15112" y="6452"/>
                    <a:pt x="15118" y="6452"/>
                  </a:cubicBezTo>
                  <a:lnTo>
                    <a:pt x="15118" y="6452"/>
                  </a:lnTo>
                  <a:cubicBezTo>
                    <a:pt x="15128" y="6457"/>
                    <a:pt x="15139" y="6464"/>
                    <a:pt x="15146" y="6464"/>
                  </a:cubicBezTo>
                  <a:cubicBezTo>
                    <a:pt x="15122" y="6464"/>
                    <a:pt x="15122" y="6476"/>
                    <a:pt x="15146" y="6476"/>
                  </a:cubicBezTo>
                  <a:cubicBezTo>
                    <a:pt x="15122" y="6476"/>
                    <a:pt x="15110" y="6476"/>
                    <a:pt x="15086" y="6488"/>
                  </a:cubicBezTo>
                  <a:lnTo>
                    <a:pt x="15122" y="6488"/>
                  </a:lnTo>
                  <a:cubicBezTo>
                    <a:pt x="15229" y="6500"/>
                    <a:pt x="15062" y="6500"/>
                    <a:pt x="15050" y="6500"/>
                  </a:cubicBezTo>
                  <a:cubicBezTo>
                    <a:pt x="15098" y="6500"/>
                    <a:pt x="15110" y="6512"/>
                    <a:pt x="15157" y="6512"/>
                  </a:cubicBezTo>
                  <a:lnTo>
                    <a:pt x="15134" y="6512"/>
                  </a:lnTo>
                  <a:cubicBezTo>
                    <a:pt x="15110" y="6512"/>
                    <a:pt x="15193" y="6524"/>
                    <a:pt x="15193" y="6524"/>
                  </a:cubicBezTo>
                  <a:cubicBezTo>
                    <a:pt x="15186" y="6525"/>
                    <a:pt x="15181" y="6527"/>
                    <a:pt x="15176" y="6528"/>
                  </a:cubicBezTo>
                  <a:lnTo>
                    <a:pt x="15176" y="6528"/>
                  </a:lnTo>
                  <a:cubicBezTo>
                    <a:pt x="15178" y="6523"/>
                    <a:pt x="15176" y="6522"/>
                    <a:pt x="15172" y="6522"/>
                  </a:cubicBezTo>
                  <a:cubicBezTo>
                    <a:pt x="15163" y="6522"/>
                    <a:pt x="15145" y="6531"/>
                    <a:pt x="15156" y="6531"/>
                  </a:cubicBezTo>
                  <a:cubicBezTo>
                    <a:pt x="15160" y="6531"/>
                    <a:pt x="15166" y="6530"/>
                    <a:pt x="15176" y="6528"/>
                  </a:cubicBezTo>
                  <a:lnTo>
                    <a:pt x="15176" y="6528"/>
                  </a:lnTo>
                  <a:cubicBezTo>
                    <a:pt x="15175" y="6529"/>
                    <a:pt x="15174" y="6531"/>
                    <a:pt x="15172" y="6533"/>
                  </a:cubicBezTo>
                  <a:lnTo>
                    <a:pt x="15172" y="6533"/>
                  </a:lnTo>
                  <a:cubicBezTo>
                    <a:pt x="15116" y="6529"/>
                    <a:pt x="15088" y="6527"/>
                    <a:pt x="15079" y="6527"/>
                  </a:cubicBezTo>
                  <a:cubicBezTo>
                    <a:pt x="15052" y="6527"/>
                    <a:pt x="15164" y="6538"/>
                    <a:pt x="15180" y="6538"/>
                  </a:cubicBezTo>
                  <a:cubicBezTo>
                    <a:pt x="15184" y="6538"/>
                    <a:pt x="15182" y="6538"/>
                    <a:pt x="15169" y="6536"/>
                  </a:cubicBezTo>
                  <a:cubicBezTo>
                    <a:pt x="15170" y="6535"/>
                    <a:pt x="15171" y="6534"/>
                    <a:pt x="15172" y="6533"/>
                  </a:cubicBezTo>
                  <a:lnTo>
                    <a:pt x="15172" y="6533"/>
                  </a:lnTo>
                  <a:cubicBezTo>
                    <a:pt x="15186" y="6533"/>
                    <a:pt x="15200" y="6535"/>
                    <a:pt x="15217" y="6536"/>
                  </a:cubicBezTo>
                  <a:cubicBezTo>
                    <a:pt x="15193" y="6536"/>
                    <a:pt x="15193" y="6536"/>
                    <a:pt x="15229" y="6548"/>
                  </a:cubicBezTo>
                  <a:cubicBezTo>
                    <a:pt x="15134" y="6548"/>
                    <a:pt x="15157" y="6548"/>
                    <a:pt x="15050" y="6560"/>
                  </a:cubicBezTo>
                  <a:lnTo>
                    <a:pt x="15110" y="6560"/>
                  </a:lnTo>
                  <a:cubicBezTo>
                    <a:pt x="15127" y="6565"/>
                    <a:pt x="15139" y="6569"/>
                    <a:pt x="15148" y="6571"/>
                  </a:cubicBezTo>
                  <a:lnTo>
                    <a:pt x="15157" y="6571"/>
                  </a:lnTo>
                  <a:cubicBezTo>
                    <a:pt x="15157" y="6572"/>
                    <a:pt x="15157" y="6573"/>
                    <a:pt x="15157" y="6574"/>
                  </a:cubicBezTo>
                  <a:lnTo>
                    <a:pt x="15157" y="6574"/>
                  </a:lnTo>
                  <a:cubicBezTo>
                    <a:pt x="15155" y="6574"/>
                    <a:pt x="15152" y="6573"/>
                    <a:pt x="15148" y="6571"/>
                  </a:cubicBezTo>
                  <a:lnTo>
                    <a:pt x="15098" y="6571"/>
                  </a:lnTo>
                  <a:cubicBezTo>
                    <a:pt x="15114" y="6571"/>
                    <a:pt x="15143" y="6576"/>
                    <a:pt x="15158" y="6578"/>
                  </a:cubicBezTo>
                  <a:lnTo>
                    <a:pt x="15158" y="6578"/>
                  </a:lnTo>
                  <a:cubicBezTo>
                    <a:pt x="15158" y="6577"/>
                    <a:pt x="15158" y="6576"/>
                    <a:pt x="15157" y="6574"/>
                  </a:cubicBezTo>
                  <a:lnTo>
                    <a:pt x="15157" y="6574"/>
                  </a:lnTo>
                  <a:cubicBezTo>
                    <a:pt x="15168" y="6578"/>
                    <a:pt x="15170" y="6579"/>
                    <a:pt x="15166" y="6579"/>
                  </a:cubicBezTo>
                  <a:cubicBezTo>
                    <a:pt x="15165" y="6579"/>
                    <a:pt x="15162" y="6579"/>
                    <a:pt x="15158" y="6578"/>
                  </a:cubicBezTo>
                  <a:lnTo>
                    <a:pt x="15158" y="6578"/>
                  </a:lnTo>
                  <a:cubicBezTo>
                    <a:pt x="15160" y="6595"/>
                    <a:pt x="15172" y="6595"/>
                    <a:pt x="15193" y="6595"/>
                  </a:cubicBezTo>
                  <a:cubicBezTo>
                    <a:pt x="15157" y="6601"/>
                    <a:pt x="15157" y="6604"/>
                    <a:pt x="15172" y="6604"/>
                  </a:cubicBezTo>
                  <a:cubicBezTo>
                    <a:pt x="15185" y="6604"/>
                    <a:pt x="15210" y="6602"/>
                    <a:pt x="15232" y="6597"/>
                  </a:cubicBezTo>
                  <a:lnTo>
                    <a:pt x="15232" y="6597"/>
                  </a:lnTo>
                  <a:cubicBezTo>
                    <a:pt x="15210" y="6602"/>
                    <a:pt x="15203" y="6606"/>
                    <a:pt x="15203" y="6608"/>
                  </a:cubicBezTo>
                  <a:lnTo>
                    <a:pt x="15203" y="6608"/>
                  </a:lnTo>
                  <a:cubicBezTo>
                    <a:pt x="15195" y="6607"/>
                    <a:pt x="15184" y="6607"/>
                    <a:pt x="15169" y="6607"/>
                  </a:cubicBezTo>
                  <a:cubicBezTo>
                    <a:pt x="15193" y="6619"/>
                    <a:pt x="15217" y="6619"/>
                    <a:pt x="15241" y="6619"/>
                  </a:cubicBezTo>
                  <a:cubicBezTo>
                    <a:pt x="15241" y="6619"/>
                    <a:pt x="15229" y="6619"/>
                    <a:pt x="15217" y="6631"/>
                  </a:cubicBezTo>
                  <a:cubicBezTo>
                    <a:pt x="15237" y="6627"/>
                    <a:pt x="15257" y="6626"/>
                    <a:pt x="15276" y="6626"/>
                  </a:cubicBezTo>
                  <a:cubicBezTo>
                    <a:pt x="15316" y="6626"/>
                    <a:pt x="15356" y="6631"/>
                    <a:pt x="15396" y="6631"/>
                  </a:cubicBezTo>
                  <a:cubicBezTo>
                    <a:pt x="15364" y="6635"/>
                    <a:pt x="15347" y="6636"/>
                    <a:pt x="15334" y="6636"/>
                  </a:cubicBezTo>
                  <a:cubicBezTo>
                    <a:pt x="15308" y="6636"/>
                    <a:pt x="15300" y="6631"/>
                    <a:pt x="15229" y="6631"/>
                  </a:cubicBezTo>
                  <a:lnTo>
                    <a:pt x="15181" y="6631"/>
                  </a:lnTo>
                  <a:cubicBezTo>
                    <a:pt x="15181" y="6634"/>
                    <a:pt x="15183" y="6635"/>
                    <a:pt x="15185" y="6635"/>
                  </a:cubicBezTo>
                  <a:cubicBezTo>
                    <a:pt x="15186" y="6635"/>
                    <a:pt x="15187" y="6634"/>
                    <a:pt x="15187" y="6634"/>
                  </a:cubicBezTo>
                  <a:lnTo>
                    <a:pt x="15187" y="6634"/>
                  </a:lnTo>
                  <a:cubicBezTo>
                    <a:pt x="15183" y="6636"/>
                    <a:pt x="15178" y="6639"/>
                    <a:pt x="15169" y="6643"/>
                  </a:cubicBezTo>
                  <a:cubicBezTo>
                    <a:pt x="15229" y="6643"/>
                    <a:pt x="15276" y="6655"/>
                    <a:pt x="15336" y="6655"/>
                  </a:cubicBezTo>
                  <a:lnTo>
                    <a:pt x="15217" y="6655"/>
                  </a:lnTo>
                  <a:cubicBezTo>
                    <a:pt x="15205" y="6655"/>
                    <a:pt x="15193" y="6655"/>
                    <a:pt x="15169" y="6667"/>
                  </a:cubicBezTo>
                  <a:cubicBezTo>
                    <a:pt x="15187" y="6661"/>
                    <a:pt x="15202" y="6658"/>
                    <a:pt x="15215" y="6658"/>
                  </a:cubicBezTo>
                  <a:cubicBezTo>
                    <a:pt x="15229" y="6658"/>
                    <a:pt x="15241" y="6661"/>
                    <a:pt x="15253" y="6667"/>
                  </a:cubicBezTo>
                  <a:lnTo>
                    <a:pt x="15238" y="6667"/>
                  </a:lnTo>
                  <a:cubicBezTo>
                    <a:pt x="15239" y="6669"/>
                    <a:pt x="15240" y="6671"/>
                    <a:pt x="15240" y="6674"/>
                  </a:cubicBezTo>
                  <a:lnTo>
                    <a:pt x="15240" y="6674"/>
                  </a:lnTo>
                  <a:cubicBezTo>
                    <a:pt x="15240" y="6673"/>
                    <a:pt x="15240" y="6673"/>
                    <a:pt x="15240" y="6673"/>
                  </a:cubicBezTo>
                  <a:cubicBezTo>
                    <a:pt x="15238" y="6673"/>
                    <a:pt x="15233" y="6679"/>
                    <a:pt x="15217" y="6679"/>
                  </a:cubicBezTo>
                  <a:cubicBezTo>
                    <a:pt x="15193" y="6702"/>
                    <a:pt x="15348" y="6702"/>
                    <a:pt x="15276" y="6702"/>
                  </a:cubicBezTo>
                  <a:lnTo>
                    <a:pt x="15193" y="6702"/>
                  </a:lnTo>
                  <a:cubicBezTo>
                    <a:pt x="15265" y="6702"/>
                    <a:pt x="15336" y="6702"/>
                    <a:pt x="15407" y="6714"/>
                  </a:cubicBezTo>
                  <a:cubicBezTo>
                    <a:pt x="15574" y="6702"/>
                    <a:pt x="15467" y="6702"/>
                    <a:pt x="15419" y="6702"/>
                  </a:cubicBezTo>
                  <a:lnTo>
                    <a:pt x="15443" y="6702"/>
                  </a:lnTo>
                  <a:cubicBezTo>
                    <a:pt x="15431" y="6679"/>
                    <a:pt x="15443" y="6667"/>
                    <a:pt x="15491" y="6655"/>
                  </a:cubicBezTo>
                  <a:lnTo>
                    <a:pt x="15491" y="6655"/>
                  </a:lnTo>
                  <a:cubicBezTo>
                    <a:pt x="15488" y="6655"/>
                    <a:pt x="15485" y="6655"/>
                    <a:pt x="15483" y="6656"/>
                  </a:cubicBezTo>
                  <a:cubicBezTo>
                    <a:pt x="15482" y="6655"/>
                    <a:pt x="15478" y="6655"/>
                    <a:pt x="15467" y="6655"/>
                  </a:cubicBezTo>
                  <a:cubicBezTo>
                    <a:pt x="15622" y="6655"/>
                    <a:pt x="15396" y="6643"/>
                    <a:pt x="15527" y="6643"/>
                  </a:cubicBezTo>
                  <a:cubicBezTo>
                    <a:pt x="15523" y="6640"/>
                    <a:pt x="15522" y="6638"/>
                    <a:pt x="15522" y="6636"/>
                  </a:cubicBezTo>
                  <a:lnTo>
                    <a:pt x="15522" y="6636"/>
                  </a:lnTo>
                  <a:cubicBezTo>
                    <a:pt x="15532" y="6638"/>
                    <a:pt x="15541" y="6640"/>
                    <a:pt x="15550" y="6643"/>
                  </a:cubicBezTo>
                  <a:cubicBezTo>
                    <a:pt x="15538" y="6637"/>
                    <a:pt x="15529" y="6634"/>
                    <a:pt x="15525" y="6634"/>
                  </a:cubicBezTo>
                  <a:lnTo>
                    <a:pt x="15525" y="6634"/>
                  </a:lnTo>
                  <a:cubicBezTo>
                    <a:pt x="15523" y="6634"/>
                    <a:pt x="15522" y="6635"/>
                    <a:pt x="15522" y="6636"/>
                  </a:cubicBezTo>
                  <a:lnTo>
                    <a:pt x="15522" y="6636"/>
                  </a:lnTo>
                  <a:cubicBezTo>
                    <a:pt x="15500" y="6632"/>
                    <a:pt x="15475" y="6631"/>
                    <a:pt x="15449" y="6631"/>
                  </a:cubicBezTo>
                  <a:lnTo>
                    <a:pt x="15449" y="6631"/>
                  </a:lnTo>
                  <a:cubicBezTo>
                    <a:pt x="15457" y="6628"/>
                    <a:pt x="15463" y="6623"/>
                    <a:pt x="15467" y="6619"/>
                  </a:cubicBezTo>
                  <a:cubicBezTo>
                    <a:pt x="15467" y="6619"/>
                    <a:pt x="15407" y="6595"/>
                    <a:pt x="15396" y="6595"/>
                  </a:cubicBezTo>
                  <a:cubicBezTo>
                    <a:pt x="15419" y="6595"/>
                    <a:pt x="15431" y="6583"/>
                    <a:pt x="15443" y="6583"/>
                  </a:cubicBezTo>
                  <a:lnTo>
                    <a:pt x="15384" y="6583"/>
                  </a:lnTo>
                  <a:cubicBezTo>
                    <a:pt x="15407" y="6577"/>
                    <a:pt x="15416" y="6577"/>
                    <a:pt x="15418" y="6577"/>
                  </a:cubicBezTo>
                  <a:cubicBezTo>
                    <a:pt x="15419" y="6577"/>
                    <a:pt x="15413" y="6577"/>
                    <a:pt x="15407" y="6571"/>
                  </a:cubicBezTo>
                  <a:lnTo>
                    <a:pt x="15407" y="6571"/>
                  </a:lnTo>
                  <a:cubicBezTo>
                    <a:pt x="15415" y="6574"/>
                    <a:pt x="15423" y="6575"/>
                    <a:pt x="15431" y="6575"/>
                  </a:cubicBezTo>
                  <a:cubicBezTo>
                    <a:pt x="15466" y="6575"/>
                    <a:pt x="15510" y="6560"/>
                    <a:pt x="15538" y="6560"/>
                  </a:cubicBezTo>
                  <a:lnTo>
                    <a:pt x="15550" y="6560"/>
                  </a:lnTo>
                  <a:cubicBezTo>
                    <a:pt x="15515" y="6560"/>
                    <a:pt x="15491" y="6548"/>
                    <a:pt x="15455" y="6548"/>
                  </a:cubicBezTo>
                  <a:cubicBezTo>
                    <a:pt x="15462" y="6540"/>
                    <a:pt x="15470" y="6537"/>
                    <a:pt x="15477" y="6536"/>
                  </a:cubicBezTo>
                  <a:lnTo>
                    <a:pt x="15477" y="6536"/>
                  </a:lnTo>
                  <a:cubicBezTo>
                    <a:pt x="15473" y="6531"/>
                    <a:pt x="15468" y="6519"/>
                    <a:pt x="15431" y="6512"/>
                  </a:cubicBezTo>
                  <a:cubicBezTo>
                    <a:pt x="15549" y="6512"/>
                    <a:pt x="15456" y="6512"/>
                    <a:pt x="15444" y="6503"/>
                  </a:cubicBezTo>
                  <a:lnTo>
                    <a:pt x="15444" y="6503"/>
                  </a:lnTo>
                  <a:cubicBezTo>
                    <a:pt x="15453" y="6503"/>
                    <a:pt x="15491" y="6488"/>
                    <a:pt x="15491" y="6488"/>
                  </a:cubicBezTo>
                  <a:cubicBezTo>
                    <a:pt x="15467" y="6476"/>
                    <a:pt x="15455" y="6476"/>
                    <a:pt x="15443" y="6476"/>
                  </a:cubicBezTo>
                  <a:cubicBezTo>
                    <a:pt x="15467" y="6476"/>
                    <a:pt x="15515" y="6476"/>
                    <a:pt x="15419" y="6464"/>
                  </a:cubicBezTo>
                  <a:cubicBezTo>
                    <a:pt x="15458" y="6455"/>
                    <a:pt x="15489" y="6429"/>
                    <a:pt x="15505" y="6426"/>
                  </a:cubicBezTo>
                  <a:lnTo>
                    <a:pt x="15505" y="6426"/>
                  </a:lnTo>
                  <a:cubicBezTo>
                    <a:pt x="15508" y="6427"/>
                    <a:pt x="15512" y="6428"/>
                    <a:pt x="15515" y="6429"/>
                  </a:cubicBezTo>
                  <a:cubicBezTo>
                    <a:pt x="15513" y="6427"/>
                    <a:pt x="15511" y="6426"/>
                    <a:pt x="15508" y="6426"/>
                  </a:cubicBezTo>
                  <a:cubicBezTo>
                    <a:pt x="15507" y="6426"/>
                    <a:pt x="15506" y="6426"/>
                    <a:pt x="15505" y="6426"/>
                  </a:cubicBezTo>
                  <a:lnTo>
                    <a:pt x="15505" y="6426"/>
                  </a:lnTo>
                  <a:cubicBezTo>
                    <a:pt x="15478" y="6421"/>
                    <a:pt x="15445" y="6418"/>
                    <a:pt x="15413" y="6417"/>
                  </a:cubicBezTo>
                  <a:lnTo>
                    <a:pt x="15413" y="6417"/>
                  </a:lnTo>
                  <a:cubicBezTo>
                    <a:pt x="15452" y="6410"/>
                    <a:pt x="15496" y="6392"/>
                    <a:pt x="15503" y="6357"/>
                  </a:cubicBezTo>
                  <a:lnTo>
                    <a:pt x="15491" y="6357"/>
                  </a:lnTo>
                  <a:cubicBezTo>
                    <a:pt x="15486" y="6352"/>
                    <a:pt x="15481" y="6349"/>
                    <a:pt x="15476" y="6348"/>
                  </a:cubicBezTo>
                  <a:lnTo>
                    <a:pt x="15476" y="6348"/>
                  </a:lnTo>
                  <a:cubicBezTo>
                    <a:pt x="15477" y="6348"/>
                    <a:pt x="15479" y="6348"/>
                    <a:pt x="15480" y="6348"/>
                  </a:cubicBezTo>
                  <a:cubicBezTo>
                    <a:pt x="15491" y="6348"/>
                    <a:pt x="15503" y="6351"/>
                    <a:pt x="15515" y="6357"/>
                  </a:cubicBezTo>
                  <a:cubicBezTo>
                    <a:pt x="15503" y="6345"/>
                    <a:pt x="15467" y="6345"/>
                    <a:pt x="15455" y="6345"/>
                  </a:cubicBezTo>
                  <a:cubicBezTo>
                    <a:pt x="15455" y="6345"/>
                    <a:pt x="15460" y="6345"/>
                    <a:pt x="15467" y="6345"/>
                  </a:cubicBezTo>
                  <a:lnTo>
                    <a:pt x="15467" y="6345"/>
                  </a:lnTo>
                  <a:cubicBezTo>
                    <a:pt x="15467" y="6345"/>
                    <a:pt x="15467" y="6345"/>
                    <a:pt x="15467" y="6345"/>
                  </a:cubicBezTo>
                  <a:lnTo>
                    <a:pt x="15467" y="6345"/>
                  </a:lnTo>
                  <a:lnTo>
                    <a:pt x="15467" y="6345"/>
                  </a:lnTo>
                  <a:cubicBezTo>
                    <a:pt x="15467" y="6345"/>
                    <a:pt x="15467" y="6345"/>
                    <a:pt x="15467" y="6345"/>
                  </a:cubicBezTo>
                  <a:lnTo>
                    <a:pt x="15467" y="6345"/>
                  </a:lnTo>
                  <a:cubicBezTo>
                    <a:pt x="15455" y="6333"/>
                    <a:pt x="15467" y="6333"/>
                    <a:pt x="15479" y="6333"/>
                  </a:cubicBezTo>
                  <a:lnTo>
                    <a:pt x="15407" y="6333"/>
                  </a:lnTo>
                  <a:cubicBezTo>
                    <a:pt x="15491" y="6333"/>
                    <a:pt x="15431" y="6309"/>
                    <a:pt x="15467" y="6309"/>
                  </a:cubicBezTo>
                  <a:cubicBezTo>
                    <a:pt x="15452" y="6309"/>
                    <a:pt x="15432" y="6300"/>
                    <a:pt x="15413" y="6296"/>
                  </a:cubicBezTo>
                  <a:lnTo>
                    <a:pt x="15413" y="6296"/>
                  </a:lnTo>
                  <a:cubicBezTo>
                    <a:pt x="15444" y="6293"/>
                    <a:pt x="15466" y="6286"/>
                    <a:pt x="15503" y="6286"/>
                  </a:cubicBezTo>
                  <a:cubicBezTo>
                    <a:pt x="15479" y="6274"/>
                    <a:pt x="15443" y="6274"/>
                    <a:pt x="15419" y="6274"/>
                  </a:cubicBezTo>
                  <a:cubicBezTo>
                    <a:pt x="15455" y="6262"/>
                    <a:pt x="15550" y="6262"/>
                    <a:pt x="15443" y="6250"/>
                  </a:cubicBezTo>
                  <a:cubicBezTo>
                    <a:pt x="15451" y="6246"/>
                    <a:pt x="15458" y="6243"/>
                    <a:pt x="15464" y="6241"/>
                  </a:cubicBezTo>
                  <a:lnTo>
                    <a:pt x="15464" y="6241"/>
                  </a:lnTo>
                  <a:cubicBezTo>
                    <a:pt x="15464" y="6241"/>
                    <a:pt x="15464" y="6241"/>
                    <a:pt x="15464" y="6241"/>
                  </a:cubicBezTo>
                  <a:cubicBezTo>
                    <a:pt x="15460" y="6241"/>
                    <a:pt x="15453" y="6241"/>
                    <a:pt x="15443" y="6238"/>
                  </a:cubicBezTo>
                  <a:cubicBezTo>
                    <a:pt x="15527" y="6214"/>
                    <a:pt x="15360" y="6202"/>
                    <a:pt x="15515" y="6179"/>
                  </a:cubicBezTo>
                  <a:cubicBezTo>
                    <a:pt x="15503" y="6173"/>
                    <a:pt x="15488" y="6170"/>
                    <a:pt x="15473" y="6170"/>
                  </a:cubicBezTo>
                  <a:cubicBezTo>
                    <a:pt x="15458" y="6170"/>
                    <a:pt x="15443" y="6173"/>
                    <a:pt x="15431" y="6179"/>
                  </a:cubicBezTo>
                  <a:cubicBezTo>
                    <a:pt x="15443" y="6167"/>
                    <a:pt x="15467" y="6167"/>
                    <a:pt x="15479" y="6167"/>
                  </a:cubicBezTo>
                  <a:cubicBezTo>
                    <a:pt x="15467" y="6167"/>
                    <a:pt x="15443" y="6155"/>
                    <a:pt x="15431" y="6155"/>
                  </a:cubicBezTo>
                  <a:cubicBezTo>
                    <a:pt x="15348" y="6155"/>
                    <a:pt x="15217" y="6179"/>
                    <a:pt x="15193" y="6179"/>
                  </a:cubicBezTo>
                  <a:cubicBezTo>
                    <a:pt x="15253" y="6179"/>
                    <a:pt x="15181" y="6202"/>
                    <a:pt x="15169" y="6214"/>
                  </a:cubicBezTo>
                  <a:cubicBezTo>
                    <a:pt x="15177" y="6214"/>
                    <a:pt x="15206" y="6209"/>
                    <a:pt x="15207" y="6209"/>
                  </a:cubicBezTo>
                  <a:lnTo>
                    <a:pt x="15207" y="6209"/>
                  </a:lnTo>
                  <a:cubicBezTo>
                    <a:pt x="15208" y="6209"/>
                    <a:pt x="15201" y="6210"/>
                    <a:pt x="15181" y="6214"/>
                  </a:cubicBezTo>
                  <a:lnTo>
                    <a:pt x="15241" y="6214"/>
                  </a:lnTo>
                  <a:cubicBezTo>
                    <a:pt x="15205" y="6214"/>
                    <a:pt x="15217" y="6226"/>
                    <a:pt x="15157" y="6226"/>
                  </a:cubicBezTo>
                  <a:cubicBezTo>
                    <a:pt x="15169" y="6226"/>
                    <a:pt x="15178" y="6226"/>
                    <a:pt x="15185" y="6227"/>
                  </a:cubicBezTo>
                  <a:lnTo>
                    <a:pt x="15185" y="6227"/>
                  </a:lnTo>
                  <a:cubicBezTo>
                    <a:pt x="15165" y="6232"/>
                    <a:pt x="15146" y="6238"/>
                    <a:pt x="15146" y="6238"/>
                  </a:cubicBezTo>
                  <a:cubicBezTo>
                    <a:pt x="15148" y="6241"/>
                    <a:pt x="15151" y="6242"/>
                    <a:pt x="15154" y="6242"/>
                  </a:cubicBezTo>
                  <a:cubicBezTo>
                    <a:pt x="15157" y="6242"/>
                    <a:pt x="15160" y="6241"/>
                    <a:pt x="15162" y="6241"/>
                  </a:cubicBezTo>
                  <a:cubicBezTo>
                    <a:pt x="15166" y="6241"/>
                    <a:pt x="15169" y="6244"/>
                    <a:pt x="15169" y="6262"/>
                  </a:cubicBezTo>
                  <a:cubicBezTo>
                    <a:pt x="15146" y="6250"/>
                    <a:pt x="14884" y="6167"/>
                    <a:pt x="14895" y="6155"/>
                  </a:cubicBezTo>
                  <a:cubicBezTo>
                    <a:pt x="14907" y="6147"/>
                    <a:pt x="14920" y="6140"/>
                    <a:pt x="14934" y="6135"/>
                  </a:cubicBezTo>
                  <a:lnTo>
                    <a:pt x="14934" y="6135"/>
                  </a:lnTo>
                  <a:cubicBezTo>
                    <a:pt x="14893" y="6143"/>
                    <a:pt x="14836" y="6153"/>
                    <a:pt x="14790" y="6153"/>
                  </a:cubicBezTo>
                  <a:cubicBezTo>
                    <a:pt x="14765" y="6153"/>
                    <a:pt x="14744" y="6150"/>
                    <a:pt x="14729" y="6143"/>
                  </a:cubicBezTo>
                  <a:cubicBezTo>
                    <a:pt x="14761" y="6121"/>
                    <a:pt x="14789" y="6114"/>
                    <a:pt x="14819" y="6114"/>
                  </a:cubicBezTo>
                  <a:cubicBezTo>
                    <a:pt x="14854" y="6114"/>
                    <a:pt x="14893" y="6124"/>
                    <a:pt x="14948" y="6130"/>
                  </a:cubicBezTo>
                  <a:lnTo>
                    <a:pt x="14948" y="6130"/>
                  </a:lnTo>
                  <a:cubicBezTo>
                    <a:pt x="14989" y="6117"/>
                    <a:pt x="15037" y="6112"/>
                    <a:pt x="15088" y="6112"/>
                  </a:cubicBezTo>
                  <a:cubicBezTo>
                    <a:pt x="15241" y="6112"/>
                    <a:pt x="15423" y="6155"/>
                    <a:pt x="15527" y="6155"/>
                  </a:cubicBezTo>
                  <a:cubicBezTo>
                    <a:pt x="15527" y="6161"/>
                    <a:pt x="15527" y="6164"/>
                    <a:pt x="15525" y="6164"/>
                  </a:cubicBezTo>
                  <a:cubicBezTo>
                    <a:pt x="15524" y="6164"/>
                    <a:pt x="15521" y="6161"/>
                    <a:pt x="15515" y="6155"/>
                  </a:cubicBezTo>
                  <a:lnTo>
                    <a:pt x="15515" y="6155"/>
                  </a:lnTo>
                  <a:cubicBezTo>
                    <a:pt x="15515" y="6167"/>
                    <a:pt x="15527" y="6167"/>
                    <a:pt x="15515" y="6202"/>
                  </a:cubicBezTo>
                  <a:cubicBezTo>
                    <a:pt x="15645" y="6192"/>
                    <a:pt x="15735" y="6141"/>
                    <a:pt x="15849" y="6141"/>
                  </a:cubicBezTo>
                  <a:cubicBezTo>
                    <a:pt x="15860" y="6141"/>
                    <a:pt x="15872" y="6142"/>
                    <a:pt x="15884" y="6143"/>
                  </a:cubicBezTo>
                  <a:cubicBezTo>
                    <a:pt x="15941" y="6152"/>
                    <a:pt x="16037" y="6231"/>
                    <a:pt x="16103" y="6231"/>
                  </a:cubicBezTo>
                  <a:cubicBezTo>
                    <a:pt x="16119" y="6231"/>
                    <a:pt x="16134" y="6226"/>
                    <a:pt x="16146" y="6214"/>
                  </a:cubicBezTo>
                  <a:cubicBezTo>
                    <a:pt x="16146" y="6214"/>
                    <a:pt x="16074" y="6179"/>
                    <a:pt x="16062" y="6167"/>
                  </a:cubicBezTo>
                  <a:cubicBezTo>
                    <a:pt x="16062" y="6167"/>
                    <a:pt x="16396" y="6155"/>
                    <a:pt x="16431" y="6143"/>
                  </a:cubicBezTo>
                  <a:cubicBezTo>
                    <a:pt x="16526" y="6143"/>
                    <a:pt x="16713" y="6087"/>
                    <a:pt x="16854" y="6087"/>
                  </a:cubicBezTo>
                  <a:cubicBezTo>
                    <a:pt x="16909" y="6087"/>
                    <a:pt x="16958" y="6096"/>
                    <a:pt x="16991" y="6119"/>
                  </a:cubicBezTo>
                  <a:cubicBezTo>
                    <a:pt x="17003" y="6119"/>
                    <a:pt x="16920" y="6143"/>
                    <a:pt x="16955" y="6155"/>
                  </a:cubicBezTo>
                  <a:cubicBezTo>
                    <a:pt x="17086" y="6119"/>
                    <a:pt x="17134" y="6107"/>
                    <a:pt x="17241" y="6071"/>
                  </a:cubicBezTo>
                  <a:cubicBezTo>
                    <a:pt x="17259" y="6067"/>
                    <a:pt x="17286" y="6065"/>
                    <a:pt x="17320" y="6065"/>
                  </a:cubicBezTo>
                  <a:cubicBezTo>
                    <a:pt x="17485" y="6065"/>
                    <a:pt x="17811" y="6112"/>
                    <a:pt x="17965" y="6112"/>
                  </a:cubicBezTo>
                  <a:cubicBezTo>
                    <a:pt x="18014" y="6112"/>
                    <a:pt x="18046" y="6107"/>
                    <a:pt x="18051" y="6095"/>
                  </a:cubicBezTo>
                  <a:lnTo>
                    <a:pt x="18051" y="6095"/>
                  </a:lnTo>
                  <a:cubicBezTo>
                    <a:pt x="18051" y="6107"/>
                    <a:pt x="18003" y="6131"/>
                    <a:pt x="18003" y="6131"/>
                  </a:cubicBezTo>
                  <a:cubicBezTo>
                    <a:pt x="18016" y="6132"/>
                    <a:pt x="18029" y="6132"/>
                    <a:pt x="18042" y="6132"/>
                  </a:cubicBezTo>
                  <a:cubicBezTo>
                    <a:pt x="18240" y="6132"/>
                    <a:pt x="18487" y="6064"/>
                    <a:pt x="18723" y="6064"/>
                  </a:cubicBezTo>
                  <a:cubicBezTo>
                    <a:pt x="18765" y="6064"/>
                    <a:pt x="18807" y="6066"/>
                    <a:pt x="18848" y="6071"/>
                  </a:cubicBezTo>
                  <a:cubicBezTo>
                    <a:pt x="18658" y="6036"/>
                    <a:pt x="19075" y="5952"/>
                    <a:pt x="19098" y="5940"/>
                  </a:cubicBezTo>
                  <a:cubicBezTo>
                    <a:pt x="19051" y="5928"/>
                    <a:pt x="19003" y="5917"/>
                    <a:pt x="18944" y="5905"/>
                  </a:cubicBezTo>
                  <a:cubicBezTo>
                    <a:pt x="18979" y="5898"/>
                    <a:pt x="19131" y="5878"/>
                    <a:pt x="19214" y="5878"/>
                  </a:cubicBezTo>
                  <a:cubicBezTo>
                    <a:pt x="19272" y="5878"/>
                    <a:pt x="19297" y="5887"/>
                    <a:pt x="19229" y="5917"/>
                  </a:cubicBezTo>
                  <a:cubicBezTo>
                    <a:pt x="19244" y="5912"/>
                    <a:pt x="19261" y="5909"/>
                    <a:pt x="19278" y="5909"/>
                  </a:cubicBezTo>
                  <a:cubicBezTo>
                    <a:pt x="19302" y="5909"/>
                    <a:pt x="19327" y="5915"/>
                    <a:pt x="19348" y="5928"/>
                  </a:cubicBezTo>
                  <a:cubicBezTo>
                    <a:pt x="19384" y="5988"/>
                    <a:pt x="18944" y="5940"/>
                    <a:pt x="19003" y="6059"/>
                  </a:cubicBezTo>
                  <a:cubicBezTo>
                    <a:pt x="19029" y="6052"/>
                    <a:pt x="19061" y="6048"/>
                    <a:pt x="19097" y="6048"/>
                  </a:cubicBezTo>
                  <a:cubicBezTo>
                    <a:pt x="19222" y="6048"/>
                    <a:pt x="19396" y="6089"/>
                    <a:pt x="19563" y="6107"/>
                  </a:cubicBezTo>
                  <a:cubicBezTo>
                    <a:pt x="19597" y="6110"/>
                    <a:pt x="19632" y="6112"/>
                    <a:pt x="19667" y="6112"/>
                  </a:cubicBezTo>
                  <a:cubicBezTo>
                    <a:pt x="20017" y="6112"/>
                    <a:pt x="20384" y="5962"/>
                    <a:pt x="20741" y="5940"/>
                  </a:cubicBezTo>
                  <a:lnTo>
                    <a:pt x="20741" y="5940"/>
                  </a:lnTo>
                  <a:cubicBezTo>
                    <a:pt x="20622" y="5988"/>
                    <a:pt x="20730" y="5988"/>
                    <a:pt x="20730" y="6059"/>
                  </a:cubicBezTo>
                  <a:cubicBezTo>
                    <a:pt x="20673" y="6044"/>
                    <a:pt x="20617" y="6038"/>
                    <a:pt x="20560" y="6038"/>
                  </a:cubicBezTo>
                  <a:cubicBezTo>
                    <a:pt x="20411" y="6038"/>
                    <a:pt x="20262" y="6079"/>
                    <a:pt x="20112" y="6083"/>
                  </a:cubicBezTo>
                  <a:lnTo>
                    <a:pt x="20112" y="6083"/>
                  </a:lnTo>
                  <a:cubicBezTo>
                    <a:pt x="20100" y="6081"/>
                    <a:pt x="20089" y="6080"/>
                    <a:pt x="20083" y="6080"/>
                  </a:cubicBezTo>
                  <a:cubicBezTo>
                    <a:pt x="20078" y="6080"/>
                    <a:pt x="20078" y="6081"/>
                    <a:pt x="20087" y="6083"/>
                  </a:cubicBezTo>
                  <a:cubicBezTo>
                    <a:pt x="20095" y="6083"/>
                    <a:pt x="20104" y="6083"/>
                    <a:pt x="20112" y="6083"/>
                  </a:cubicBezTo>
                  <a:lnTo>
                    <a:pt x="20112" y="6083"/>
                  </a:lnTo>
                  <a:cubicBezTo>
                    <a:pt x="20155" y="6089"/>
                    <a:pt x="20218" y="6104"/>
                    <a:pt x="20158" y="6119"/>
                  </a:cubicBezTo>
                  <a:cubicBezTo>
                    <a:pt x="20291" y="6105"/>
                    <a:pt x="20407" y="6099"/>
                    <a:pt x="20521" y="6099"/>
                  </a:cubicBezTo>
                  <a:cubicBezTo>
                    <a:pt x="20602" y="6099"/>
                    <a:pt x="20681" y="6102"/>
                    <a:pt x="20765" y="6107"/>
                  </a:cubicBezTo>
                  <a:cubicBezTo>
                    <a:pt x="20753" y="6167"/>
                    <a:pt x="20741" y="6226"/>
                    <a:pt x="20730" y="6286"/>
                  </a:cubicBezTo>
                  <a:cubicBezTo>
                    <a:pt x="20740" y="6286"/>
                    <a:pt x="20753" y="6281"/>
                    <a:pt x="20760" y="6281"/>
                  </a:cubicBezTo>
                  <a:cubicBezTo>
                    <a:pt x="20769" y="6281"/>
                    <a:pt x="20768" y="6288"/>
                    <a:pt x="20741" y="6321"/>
                  </a:cubicBezTo>
                  <a:cubicBezTo>
                    <a:pt x="20748" y="6324"/>
                    <a:pt x="20752" y="6326"/>
                    <a:pt x="20755" y="6326"/>
                  </a:cubicBezTo>
                  <a:cubicBezTo>
                    <a:pt x="20775" y="6326"/>
                    <a:pt x="20757" y="6281"/>
                    <a:pt x="20783" y="6281"/>
                  </a:cubicBezTo>
                  <a:cubicBezTo>
                    <a:pt x="20788" y="6281"/>
                    <a:pt x="20793" y="6283"/>
                    <a:pt x="20801" y="6286"/>
                  </a:cubicBezTo>
                  <a:cubicBezTo>
                    <a:pt x="20718" y="6309"/>
                    <a:pt x="20801" y="6440"/>
                    <a:pt x="20718" y="6452"/>
                  </a:cubicBezTo>
                  <a:cubicBezTo>
                    <a:pt x="20718" y="6476"/>
                    <a:pt x="20753" y="6488"/>
                    <a:pt x="20765" y="6500"/>
                  </a:cubicBezTo>
                  <a:cubicBezTo>
                    <a:pt x="20746" y="6526"/>
                    <a:pt x="20730" y="6537"/>
                    <a:pt x="20720" y="6537"/>
                  </a:cubicBezTo>
                  <a:cubicBezTo>
                    <a:pt x="20711" y="6537"/>
                    <a:pt x="20706" y="6528"/>
                    <a:pt x="20706" y="6512"/>
                  </a:cubicBezTo>
                  <a:cubicBezTo>
                    <a:pt x="20694" y="6536"/>
                    <a:pt x="20694" y="6571"/>
                    <a:pt x="20706" y="6607"/>
                  </a:cubicBezTo>
                  <a:cubicBezTo>
                    <a:pt x="20706" y="6595"/>
                    <a:pt x="20718" y="6583"/>
                    <a:pt x="20718" y="6571"/>
                  </a:cubicBezTo>
                  <a:cubicBezTo>
                    <a:pt x="20753" y="6702"/>
                    <a:pt x="20801" y="6917"/>
                    <a:pt x="20789" y="7036"/>
                  </a:cubicBezTo>
                  <a:cubicBezTo>
                    <a:pt x="20765" y="7048"/>
                    <a:pt x="20753" y="7048"/>
                    <a:pt x="20730" y="7048"/>
                  </a:cubicBezTo>
                  <a:cubicBezTo>
                    <a:pt x="20753" y="7107"/>
                    <a:pt x="20765" y="7095"/>
                    <a:pt x="20813" y="7131"/>
                  </a:cubicBezTo>
                  <a:cubicBezTo>
                    <a:pt x="20801" y="7143"/>
                    <a:pt x="20801" y="7143"/>
                    <a:pt x="20789" y="7143"/>
                  </a:cubicBezTo>
                  <a:cubicBezTo>
                    <a:pt x="20813" y="7155"/>
                    <a:pt x="20825" y="7179"/>
                    <a:pt x="20837" y="7202"/>
                  </a:cubicBezTo>
                  <a:cubicBezTo>
                    <a:pt x="20821" y="7183"/>
                    <a:pt x="20809" y="7175"/>
                    <a:pt x="20799" y="7175"/>
                  </a:cubicBezTo>
                  <a:cubicBezTo>
                    <a:pt x="20753" y="7175"/>
                    <a:pt x="20749" y="7336"/>
                    <a:pt x="20730" y="7345"/>
                  </a:cubicBezTo>
                  <a:cubicBezTo>
                    <a:pt x="20738" y="7350"/>
                    <a:pt x="20746" y="7352"/>
                    <a:pt x="20752" y="7352"/>
                  </a:cubicBezTo>
                  <a:cubicBezTo>
                    <a:pt x="20787" y="7352"/>
                    <a:pt x="20786" y="7294"/>
                    <a:pt x="20804" y="7294"/>
                  </a:cubicBezTo>
                  <a:cubicBezTo>
                    <a:pt x="20809" y="7294"/>
                    <a:pt x="20816" y="7298"/>
                    <a:pt x="20825" y="7310"/>
                  </a:cubicBezTo>
                  <a:cubicBezTo>
                    <a:pt x="20872" y="7369"/>
                    <a:pt x="20741" y="7441"/>
                    <a:pt x="20741" y="7441"/>
                  </a:cubicBezTo>
                  <a:cubicBezTo>
                    <a:pt x="20706" y="7476"/>
                    <a:pt x="20741" y="7560"/>
                    <a:pt x="20789" y="7560"/>
                  </a:cubicBezTo>
                  <a:cubicBezTo>
                    <a:pt x="20789" y="7548"/>
                    <a:pt x="20777" y="7524"/>
                    <a:pt x="20777" y="7500"/>
                  </a:cubicBezTo>
                  <a:lnTo>
                    <a:pt x="20777" y="7500"/>
                  </a:lnTo>
                  <a:cubicBezTo>
                    <a:pt x="20813" y="7536"/>
                    <a:pt x="20837" y="7572"/>
                    <a:pt x="20825" y="7619"/>
                  </a:cubicBezTo>
                  <a:cubicBezTo>
                    <a:pt x="20813" y="7615"/>
                    <a:pt x="20804" y="7612"/>
                    <a:pt x="20797" y="7609"/>
                  </a:cubicBezTo>
                  <a:lnTo>
                    <a:pt x="20797" y="7609"/>
                  </a:lnTo>
                  <a:cubicBezTo>
                    <a:pt x="20803" y="7616"/>
                    <a:pt x="20804" y="7628"/>
                    <a:pt x="20789" y="7643"/>
                  </a:cubicBezTo>
                  <a:cubicBezTo>
                    <a:pt x="20730" y="7631"/>
                    <a:pt x="20765" y="7560"/>
                    <a:pt x="20730" y="7536"/>
                  </a:cubicBezTo>
                  <a:lnTo>
                    <a:pt x="20730" y="7536"/>
                  </a:lnTo>
                  <a:cubicBezTo>
                    <a:pt x="20698" y="7546"/>
                    <a:pt x="20760" y="7585"/>
                    <a:pt x="20724" y="7585"/>
                  </a:cubicBezTo>
                  <a:cubicBezTo>
                    <a:pt x="20720" y="7585"/>
                    <a:pt x="20714" y="7585"/>
                    <a:pt x="20706" y="7583"/>
                  </a:cubicBezTo>
                  <a:lnTo>
                    <a:pt x="20706" y="7583"/>
                  </a:lnTo>
                  <a:cubicBezTo>
                    <a:pt x="20789" y="7607"/>
                    <a:pt x="20694" y="7643"/>
                    <a:pt x="20753" y="7691"/>
                  </a:cubicBezTo>
                  <a:cubicBezTo>
                    <a:pt x="20741" y="7687"/>
                    <a:pt x="20734" y="7686"/>
                    <a:pt x="20731" y="7686"/>
                  </a:cubicBezTo>
                  <a:cubicBezTo>
                    <a:pt x="20722" y="7686"/>
                    <a:pt x="20741" y="7697"/>
                    <a:pt x="20741" y="7714"/>
                  </a:cubicBezTo>
                  <a:cubicBezTo>
                    <a:pt x="20730" y="7714"/>
                    <a:pt x="20718" y="7703"/>
                    <a:pt x="20694" y="7691"/>
                  </a:cubicBezTo>
                  <a:lnTo>
                    <a:pt x="20694" y="7691"/>
                  </a:lnTo>
                  <a:cubicBezTo>
                    <a:pt x="20702" y="7715"/>
                    <a:pt x="20699" y="7739"/>
                    <a:pt x="20693" y="7763"/>
                  </a:cubicBezTo>
                  <a:lnTo>
                    <a:pt x="20693" y="7763"/>
                  </a:lnTo>
                  <a:cubicBezTo>
                    <a:pt x="20696" y="7761"/>
                    <a:pt x="20699" y="7760"/>
                    <a:pt x="20703" y="7760"/>
                  </a:cubicBezTo>
                  <a:cubicBezTo>
                    <a:pt x="20711" y="7760"/>
                    <a:pt x="20720" y="7763"/>
                    <a:pt x="20729" y="7763"/>
                  </a:cubicBezTo>
                  <a:cubicBezTo>
                    <a:pt x="20738" y="7763"/>
                    <a:pt x="20747" y="7760"/>
                    <a:pt x="20753" y="7750"/>
                  </a:cubicBezTo>
                  <a:lnTo>
                    <a:pt x="20753" y="7750"/>
                  </a:lnTo>
                  <a:cubicBezTo>
                    <a:pt x="20801" y="7833"/>
                    <a:pt x="20658" y="7810"/>
                    <a:pt x="20682" y="7893"/>
                  </a:cubicBezTo>
                  <a:cubicBezTo>
                    <a:pt x="20682" y="7876"/>
                    <a:pt x="20688" y="7865"/>
                    <a:pt x="20701" y="7865"/>
                  </a:cubicBezTo>
                  <a:cubicBezTo>
                    <a:pt x="20706" y="7865"/>
                    <a:pt x="20711" y="7866"/>
                    <a:pt x="20718" y="7869"/>
                  </a:cubicBezTo>
                  <a:cubicBezTo>
                    <a:pt x="20670" y="7988"/>
                    <a:pt x="20718" y="7893"/>
                    <a:pt x="20765" y="8000"/>
                  </a:cubicBezTo>
                  <a:lnTo>
                    <a:pt x="20730" y="8000"/>
                  </a:lnTo>
                  <a:cubicBezTo>
                    <a:pt x="20706" y="8072"/>
                    <a:pt x="20801" y="8012"/>
                    <a:pt x="20777" y="8084"/>
                  </a:cubicBezTo>
                  <a:cubicBezTo>
                    <a:pt x="20765" y="8072"/>
                    <a:pt x="20741" y="8060"/>
                    <a:pt x="20730" y="8060"/>
                  </a:cubicBezTo>
                  <a:cubicBezTo>
                    <a:pt x="20706" y="8084"/>
                    <a:pt x="20765" y="8084"/>
                    <a:pt x="20694" y="8084"/>
                  </a:cubicBezTo>
                  <a:cubicBezTo>
                    <a:pt x="20705" y="8084"/>
                    <a:pt x="20765" y="8193"/>
                    <a:pt x="20776" y="8203"/>
                  </a:cubicBezTo>
                  <a:lnTo>
                    <a:pt x="20776" y="8203"/>
                  </a:lnTo>
                  <a:cubicBezTo>
                    <a:pt x="20753" y="8203"/>
                    <a:pt x="20741" y="8215"/>
                    <a:pt x="20741" y="8238"/>
                  </a:cubicBezTo>
                  <a:cubicBezTo>
                    <a:pt x="20682" y="8203"/>
                    <a:pt x="20777" y="8191"/>
                    <a:pt x="20694" y="8179"/>
                  </a:cubicBezTo>
                  <a:lnTo>
                    <a:pt x="20694" y="8179"/>
                  </a:lnTo>
                  <a:cubicBezTo>
                    <a:pt x="20682" y="8203"/>
                    <a:pt x="20682" y="8226"/>
                    <a:pt x="20694" y="8262"/>
                  </a:cubicBezTo>
                  <a:cubicBezTo>
                    <a:pt x="20696" y="8252"/>
                    <a:pt x="20700" y="8248"/>
                    <a:pt x="20705" y="8248"/>
                  </a:cubicBezTo>
                  <a:cubicBezTo>
                    <a:pt x="20720" y="8248"/>
                    <a:pt x="20744" y="8300"/>
                    <a:pt x="20753" y="8310"/>
                  </a:cubicBezTo>
                  <a:cubicBezTo>
                    <a:pt x="20737" y="8302"/>
                    <a:pt x="20727" y="8298"/>
                    <a:pt x="20721" y="8298"/>
                  </a:cubicBezTo>
                  <a:cubicBezTo>
                    <a:pt x="20710" y="8298"/>
                    <a:pt x="20718" y="8314"/>
                    <a:pt x="20741" y="8345"/>
                  </a:cubicBezTo>
                  <a:cubicBezTo>
                    <a:pt x="20706" y="8345"/>
                    <a:pt x="20682" y="8334"/>
                    <a:pt x="20658" y="8310"/>
                  </a:cubicBezTo>
                  <a:lnTo>
                    <a:pt x="20658" y="8310"/>
                  </a:lnTo>
                  <a:cubicBezTo>
                    <a:pt x="20670" y="8405"/>
                    <a:pt x="20730" y="8619"/>
                    <a:pt x="20646" y="8715"/>
                  </a:cubicBezTo>
                  <a:cubicBezTo>
                    <a:pt x="20648" y="8721"/>
                    <a:pt x="20652" y="8724"/>
                    <a:pt x="20657" y="8724"/>
                  </a:cubicBezTo>
                  <a:cubicBezTo>
                    <a:pt x="20668" y="8724"/>
                    <a:pt x="20685" y="8708"/>
                    <a:pt x="20701" y="8708"/>
                  </a:cubicBezTo>
                  <a:cubicBezTo>
                    <a:pt x="20712" y="8708"/>
                    <a:pt x="20722" y="8715"/>
                    <a:pt x="20730" y="8738"/>
                  </a:cubicBezTo>
                  <a:cubicBezTo>
                    <a:pt x="20718" y="8774"/>
                    <a:pt x="20706" y="8774"/>
                    <a:pt x="20670" y="8774"/>
                  </a:cubicBezTo>
                  <a:cubicBezTo>
                    <a:pt x="20718" y="8798"/>
                    <a:pt x="20730" y="8834"/>
                    <a:pt x="20706" y="8881"/>
                  </a:cubicBezTo>
                  <a:cubicBezTo>
                    <a:pt x="20706" y="8871"/>
                    <a:pt x="20664" y="8828"/>
                    <a:pt x="20623" y="8828"/>
                  </a:cubicBezTo>
                  <a:cubicBezTo>
                    <a:pt x="20615" y="8828"/>
                    <a:pt x="20606" y="8830"/>
                    <a:pt x="20599" y="8834"/>
                  </a:cubicBezTo>
                  <a:cubicBezTo>
                    <a:pt x="20706" y="8846"/>
                    <a:pt x="20610" y="8965"/>
                    <a:pt x="20718" y="8976"/>
                  </a:cubicBezTo>
                  <a:cubicBezTo>
                    <a:pt x="20718" y="8976"/>
                    <a:pt x="20702" y="8992"/>
                    <a:pt x="20691" y="8992"/>
                  </a:cubicBezTo>
                  <a:cubicBezTo>
                    <a:pt x="20691" y="8992"/>
                    <a:pt x="20691" y="8992"/>
                    <a:pt x="20691" y="8992"/>
                  </a:cubicBezTo>
                  <a:lnTo>
                    <a:pt x="20691" y="8992"/>
                  </a:lnTo>
                  <a:cubicBezTo>
                    <a:pt x="20709" y="9043"/>
                    <a:pt x="20747" y="9197"/>
                    <a:pt x="20777" y="9227"/>
                  </a:cubicBezTo>
                  <a:cubicBezTo>
                    <a:pt x="20771" y="9232"/>
                    <a:pt x="20768" y="9235"/>
                    <a:pt x="20765" y="9235"/>
                  </a:cubicBezTo>
                  <a:cubicBezTo>
                    <a:pt x="20762" y="9235"/>
                    <a:pt x="20759" y="9232"/>
                    <a:pt x="20753" y="9227"/>
                  </a:cubicBezTo>
                  <a:lnTo>
                    <a:pt x="20753" y="9227"/>
                  </a:lnTo>
                  <a:cubicBezTo>
                    <a:pt x="20765" y="9238"/>
                    <a:pt x="20765" y="9250"/>
                    <a:pt x="20777" y="9262"/>
                  </a:cubicBezTo>
                  <a:cubicBezTo>
                    <a:pt x="20769" y="9262"/>
                    <a:pt x="20719" y="9227"/>
                    <a:pt x="20694" y="9227"/>
                  </a:cubicBezTo>
                  <a:cubicBezTo>
                    <a:pt x="20684" y="9227"/>
                    <a:pt x="20678" y="9233"/>
                    <a:pt x="20682" y="9250"/>
                  </a:cubicBezTo>
                  <a:cubicBezTo>
                    <a:pt x="20707" y="9259"/>
                    <a:pt x="20715" y="9279"/>
                    <a:pt x="20708" y="9299"/>
                  </a:cubicBezTo>
                  <a:lnTo>
                    <a:pt x="20708" y="9299"/>
                  </a:lnTo>
                  <a:cubicBezTo>
                    <a:pt x="20707" y="9298"/>
                    <a:pt x="20707" y="9298"/>
                    <a:pt x="20706" y="9298"/>
                  </a:cubicBezTo>
                  <a:lnTo>
                    <a:pt x="20706" y="9298"/>
                  </a:lnTo>
                  <a:cubicBezTo>
                    <a:pt x="20693" y="9304"/>
                    <a:pt x="20694" y="9310"/>
                    <a:pt x="20699" y="9316"/>
                  </a:cubicBezTo>
                  <a:lnTo>
                    <a:pt x="20699" y="9316"/>
                  </a:lnTo>
                  <a:cubicBezTo>
                    <a:pt x="20703" y="9311"/>
                    <a:pt x="20706" y="9305"/>
                    <a:pt x="20708" y="9299"/>
                  </a:cubicBezTo>
                  <a:lnTo>
                    <a:pt x="20708" y="9299"/>
                  </a:lnTo>
                  <a:cubicBezTo>
                    <a:pt x="20752" y="9310"/>
                    <a:pt x="20729" y="9322"/>
                    <a:pt x="20718" y="9334"/>
                  </a:cubicBezTo>
                  <a:cubicBezTo>
                    <a:pt x="20712" y="9328"/>
                    <a:pt x="20703" y="9322"/>
                    <a:pt x="20699" y="9316"/>
                  </a:cubicBezTo>
                  <a:lnTo>
                    <a:pt x="20699" y="9316"/>
                  </a:lnTo>
                  <a:cubicBezTo>
                    <a:pt x="20697" y="9318"/>
                    <a:pt x="20696" y="9320"/>
                    <a:pt x="20694" y="9322"/>
                  </a:cubicBezTo>
                  <a:cubicBezTo>
                    <a:pt x="20670" y="9334"/>
                    <a:pt x="20670" y="9322"/>
                    <a:pt x="20610" y="9381"/>
                  </a:cubicBezTo>
                  <a:cubicBezTo>
                    <a:pt x="20646" y="9346"/>
                    <a:pt x="20682" y="9334"/>
                    <a:pt x="20730" y="9334"/>
                  </a:cubicBezTo>
                  <a:cubicBezTo>
                    <a:pt x="20682" y="9405"/>
                    <a:pt x="20741" y="9405"/>
                    <a:pt x="20658" y="9429"/>
                  </a:cubicBezTo>
                  <a:cubicBezTo>
                    <a:pt x="20691" y="9485"/>
                    <a:pt x="20756" y="9488"/>
                    <a:pt x="20667" y="9518"/>
                  </a:cubicBezTo>
                  <a:lnTo>
                    <a:pt x="20667" y="9518"/>
                  </a:lnTo>
                  <a:cubicBezTo>
                    <a:pt x="20663" y="9513"/>
                    <a:pt x="20659" y="9510"/>
                    <a:pt x="20655" y="9510"/>
                  </a:cubicBezTo>
                  <a:cubicBezTo>
                    <a:pt x="20651" y="9510"/>
                    <a:pt x="20648" y="9514"/>
                    <a:pt x="20646" y="9524"/>
                  </a:cubicBezTo>
                  <a:cubicBezTo>
                    <a:pt x="20654" y="9522"/>
                    <a:pt x="20661" y="9520"/>
                    <a:pt x="20667" y="9518"/>
                  </a:cubicBezTo>
                  <a:lnTo>
                    <a:pt x="20667" y="9518"/>
                  </a:lnTo>
                  <a:cubicBezTo>
                    <a:pt x="20696" y="9550"/>
                    <a:pt x="20741" y="9667"/>
                    <a:pt x="20741" y="9667"/>
                  </a:cubicBezTo>
                  <a:cubicBezTo>
                    <a:pt x="20735" y="9673"/>
                    <a:pt x="20730" y="9676"/>
                    <a:pt x="20724" y="9676"/>
                  </a:cubicBezTo>
                  <a:cubicBezTo>
                    <a:pt x="20718" y="9676"/>
                    <a:pt x="20712" y="9673"/>
                    <a:pt x="20706" y="9667"/>
                  </a:cubicBezTo>
                  <a:lnTo>
                    <a:pt x="20706" y="9667"/>
                  </a:lnTo>
                  <a:cubicBezTo>
                    <a:pt x="20707" y="9669"/>
                    <a:pt x="20789" y="9750"/>
                    <a:pt x="20789" y="9750"/>
                  </a:cubicBezTo>
                  <a:cubicBezTo>
                    <a:pt x="20765" y="9782"/>
                    <a:pt x="20768" y="9793"/>
                    <a:pt x="20755" y="9793"/>
                  </a:cubicBezTo>
                  <a:cubicBezTo>
                    <a:pt x="20748" y="9793"/>
                    <a:pt x="20737" y="9790"/>
                    <a:pt x="20718" y="9786"/>
                  </a:cubicBezTo>
                  <a:lnTo>
                    <a:pt x="20718" y="9786"/>
                  </a:lnTo>
                  <a:cubicBezTo>
                    <a:pt x="20741" y="9810"/>
                    <a:pt x="20753" y="9846"/>
                    <a:pt x="20765" y="9881"/>
                  </a:cubicBezTo>
                  <a:cubicBezTo>
                    <a:pt x="20741" y="9881"/>
                    <a:pt x="20734" y="9897"/>
                    <a:pt x="20724" y="9897"/>
                  </a:cubicBezTo>
                  <a:cubicBezTo>
                    <a:pt x="20719" y="9897"/>
                    <a:pt x="20714" y="9893"/>
                    <a:pt x="20706" y="9881"/>
                  </a:cubicBezTo>
                  <a:lnTo>
                    <a:pt x="20706" y="9881"/>
                  </a:lnTo>
                  <a:cubicBezTo>
                    <a:pt x="20695" y="9892"/>
                    <a:pt x="20781" y="9980"/>
                    <a:pt x="20781" y="9980"/>
                  </a:cubicBezTo>
                  <a:cubicBezTo>
                    <a:pt x="20781" y="9980"/>
                    <a:pt x="20780" y="9979"/>
                    <a:pt x="20777" y="9977"/>
                  </a:cubicBezTo>
                  <a:cubicBezTo>
                    <a:pt x="20752" y="9951"/>
                    <a:pt x="20733" y="9939"/>
                    <a:pt x="20723" y="9939"/>
                  </a:cubicBezTo>
                  <a:cubicBezTo>
                    <a:pt x="20714" y="9939"/>
                    <a:pt x="20712" y="9948"/>
                    <a:pt x="20718" y="9965"/>
                  </a:cubicBezTo>
                  <a:cubicBezTo>
                    <a:pt x="20706" y="9965"/>
                    <a:pt x="20682" y="9953"/>
                    <a:pt x="20670" y="9953"/>
                  </a:cubicBezTo>
                  <a:cubicBezTo>
                    <a:pt x="20634" y="10024"/>
                    <a:pt x="20718" y="10108"/>
                    <a:pt x="20694" y="10239"/>
                  </a:cubicBezTo>
                  <a:cubicBezTo>
                    <a:pt x="20672" y="10206"/>
                    <a:pt x="20670" y="10198"/>
                    <a:pt x="20675" y="10198"/>
                  </a:cubicBezTo>
                  <a:cubicBezTo>
                    <a:pt x="20679" y="10198"/>
                    <a:pt x="20688" y="10205"/>
                    <a:pt x="20692" y="10205"/>
                  </a:cubicBezTo>
                  <a:cubicBezTo>
                    <a:pt x="20693" y="10205"/>
                    <a:pt x="20694" y="10204"/>
                    <a:pt x="20694" y="10203"/>
                  </a:cubicBezTo>
                  <a:cubicBezTo>
                    <a:pt x="20682" y="10191"/>
                    <a:pt x="20670" y="10179"/>
                    <a:pt x="20658" y="10167"/>
                  </a:cubicBezTo>
                  <a:cubicBezTo>
                    <a:pt x="20658" y="10193"/>
                    <a:pt x="20655" y="10204"/>
                    <a:pt x="20644" y="10204"/>
                  </a:cubicBezTo>
                  <a:cubicBezTo>
                    <a:pt x="20635" y="10204"/>
                    <a:pt x="20621" y="10196"/>
                    <a:pt x="20599" y="10179"/>
                  </a:cubicBezTo>
                  <a:cubicBezTo>
                    <a:pt x="20646" y="10179"/>
                    <a:pt x="20610" y="10108"/>
                    <a:pt x="20634" y="10084"/>
                  </a:cubicBezTo>
                  <a:lnTo>
                    <a:pt x="20634" y="10084"/>
                  </a:lnTo>
                  <a:cubicBezTo>
                    <a:pt x="20629" y="10089"/>
                    <a:pt x="20624" y="10092"/>
                    <a:pt x="20619" y="10092"/>
                  </a:cubicBezTo>
                  <a:cubicBezTo>
                    <a:pt x="20613" y="10092"/>
                    <a:pt x="20606" y="10086"/>
                    <a:pt x="20599" y="10072"/>
                  </a:cubicBezTo>
                  <a:lnTo>
                    <a:pt x="20599" y="10072"/>
                  </a:lnTo>
                  <a:cubicBezTo>
                    <a:pt x="20599" y="10108"/>
                    <a:pt x="20599" y="10131"/>
                    <a:pt x="20610" y="10167"/>
                  </a:cubicBezTo>
                  <a:cubicBezTo>
                    <a:pt x="20599" y="10161"/>
                    <a:pt x="20590" y="10158"/>
                    <a:pt x="20581" y="10158"/>
                  </a:cubicBezTo>
                  <a:cubicBezTo>
                    <a:pt x="20572" y="10158"/>
                    <a:pt x="20563" y="10161"/>
                    <a:pt x="20551" y="10167"/>
                  </a:cubicBezTo>
                  <a:cubicBezTo>
                    <a:pt x="20622" y="10191"/>
                    <a:pt x="20575" y="10239"/>
                    <a:pt x="20587" y="10286"/>
                  </a:cubicBezTo>
                  <a:cubicBezTo>
                    <a:pt x="20580" y="10283"/>
                    <a:pt x="20574" y="10279"/>
                    <a:pt x="20570" y="10274"/>
                  </a:cubicBezTo>
                  <a:lnTo>
                    <a:pt x="20570" y="10274"/>
                  </a:lnTo>
                  <a:cubicBezTo>
                    <a:pt x="20555" y="10302"/>
                    <a:pt x="20530" y="10336"/>
                    <a:pt x="20515" y="10353"/>
                  </a:cubicBezTo>
                  <a:lnTo>
                    <a:pt x="20515" y="10353"/>
                  </a:lnTo>
                  <a:cubicBezTo>
                    <a:pt x="20515" y="10353"/>
                    <a:pt x="20516" y="10353"/>
                    <a:pt x="20517" y="10353"/>
                  </a:cubicBezTo>
                  <a:cubicBezTo>
                    <a:pt x="20526" y="10353"/>
                    <a:pt x="20521" y="10367"/>
                    <a:pt x="20503" y="10393"/>
                  </a:cubicBezTo>
                  <a:cubicBezTo>
                    <a:pt x="20496" y="10386"/>
                    <a:pt x="20492" y="10384"/>
                    <a:pt x="20490" y="10384"/>
                  </a:cubicBezTo>
                  <a:cubicBezTo>
                    <a:pt x="20488" y="10384"/>
                    <a:pt x="20487" y="10386"/>
                    <a:pt x="20486" y="10386"/>
                  </a:cubicBezTo>
                  <a:cubicBezTo>
                    <a:pt x="20485" y="10386"/>
                    <a:pt x="20484" y="10383"/>
                    <a:pt x="20480" y="10370"/>
                  </a:cubicBezTo>
                  <a:lnTo>
                    <a:pt x="20480" y="10370"/>
                  </a:lnTo>
                  <a:cubicBezTo>
                    <a:pt x="20491" y="10404"/>
                    <a:pt x="20491" y="10515"/>
                    <a:pt x="20491" y="10524"/>
                  </a:cubicBezTo>
                  <a:lnTo>
                    <a:pt x="20491" y="10524"/>
                  </a:lnTo>
                  <a:cubicBezTo>
                    <a:pt x="20485" y="10515"/>
                    <a:pt x="20478" y="10508"/>
                    <a:pt x="20478" y="10508"/>
                  </a:cubicBezTo>
                  <a:lnTo>
                    <a:pt x="20478" y="10508"/>
                  </a:lnTo>
                  <a:cubicBezTo>
                    <a:pt x="20478" y="10508"/>
                    <a:pt x="20481" y="10512"/>
                    <a:pt x="20491" y="10524"/>
                  </a:cubicBezTo>
                  <a:cubicBezTo>
                    <a:pt x="20491" y="10524"/>
                    <a:pt x="20491" y="10524"/>
                    <a:pt x="20491" y="10524"/>
                  </a:cubicBezTo>
                  <a:lnTo>
                    <a:pt x="20491" y="10524"/>
                  </a:lnTo>
                  <a:cubicBezTo>
                    <a:pt x="20501" y="10536"/>
                    <a:pt x="20512" y="10551"/>
                    <a:pt x="20507" y="10551"/>
                  </a:cubicBezTo>
                  <a:cubicBezTo>
                    <a:pt x="20503" y="10551"/>
                    <a:pt x="20483" y="10536"/>
                    <a:pt x="20432" y="10489"/>
                  </a:cubicBezTo>
                  <a:lnTo>
                    <a:pt x="20432" y="10489"/>
                  </a:lnTo>
                  <a:cubicBezTo>
                    <a:pt x="20456" y="10529"/>
                    <a:pt x="20475" y="10590"/>
                    <a:pt x="20477" y="10612"/>
                  </a:cubicBezTo>
                  <a:lnTo>
                    <a:pt x="20477" y="10612"/>
                  </a:lnTo>
                  <a:cubicBezTo>
                    <a:pt x="20549" y="10643"/>
                    <a:pt x="20529" y="10645"/>
                    <a:pt x="20587" y="10691"/>
                  </a:cubicBezTo>
                  <a:cubicBezTo>
                    <a:pt x="20596" y="10688"/>
                    <a:pt x="20604" y="10687"/>
                    <a:pt x="20611" y="10687"/>
                  </a:cubicBezTo>
                  <a:cubicBezTo>
                    <a:pt x="20634" y="10687"/>
                    <a:pt x="20652" y="10700"/>
                    <a:pt x="20670" y="10727"/>
                  </a:cubicBezTo>
                  <a:cubicBezTo>
                    <a:pt x="20658" y="10679"/>
                    <a:pt x="20646" y="10643"/>
                    <a:pt x="20634" y="10596"/>
                  </a:cubicBezTo>
                  <a:lnTo>
                    <a:pt x="20634" y="10596"/>
                  </a:lnTo>
                  <a:cubicBezTo>
                    <a:pt x="20646" y="10608"/>
                    <a:pt x="20658" y="10608"/>
                    <a:pt x="20658" y="10620"/>
                  </a:cubicBezTo>
                  <a:cubicBezTo>
                    <a:pt x="20692" y="10530"/>
                    <a:pt x="20725" y="10452"/>
                    <a:pt x="20807" y="10452"/>
                  </a:cubicBezTo>
                  <a:cubicBezTo>
                    <a:pt x="20813" y="10452"/>
                    <a:pt x="20819" y="10452"/>
                    <a:pt x="20825" y="10453"/>
                  </a:cubicBezTo>
                  <a:cubicBezTo>
                    <a:pt x="20789" y="10465"/>
                    <a:pt x="20730" y="10584"/>
                    <a:pt x="20813" y="10608"/>
                  </a:cubicBezTo>
                  <a:cubicBezTo>
                    <a:pt x="20777" y="10631"/>
                    <a:pt x="20753" y="10631"/>
                    <a:pt x="20837" y="10667"/>
                  </a:cubicBezTo>
                  <a:cubicBezTo>
                    <a:pt x="20813" y="10679"/>
                    <a:pt x="20718" y="10810"/>
                    <a:pt x="20741" y="10846"/>
                  </a:cubicBezTo>
                  <a:cubicBezTo>
                    <a:pt x="20758" y="10862"/>
                    <a:pt x="20818" y="10873"/>
                    <a:pt x="20866" y="10874"/>
                  </a:cubicBezTo>
                  <a:lnTo>
                    <a:pt x="20866" y="10874"/>
                  </a:lnTo>
                  <a:cubicBezTo>
                    <a:pt x="20820" y="10929"/>
                    <a:pt x="20777" y="11082"/>
                    <a:pt x="20777" y="11108"/>
                  </a:cubicBezTo>
                  <a:cubicBezTo>
                    <a:pt x="20789" y="11108"/>
                    <a:pt x="20813" y="11108"/>
                    <a:pt x="20825" y="11096"/>
                  </a:cubicBezTo>
                  <a:lnTo>
                    <a:pt x="20825" y="11096"/>
                  </a:lnTo>
                  <a:cubicBezTo>
                    <a:pt x="20834" y="11096"/>
                    <a:pt x="20801" y="11131"/>
                    <a:pt x="20790" y="11131"/>
                  </a:cubicBezTo>
                  <a:cubicBezTo>
                    <a:pt x="20790" y="11131"/>
                    <a:pt x="20790" y="11131"/>
                    <a:pt x="20790" y="11131"/>
                  </a:cubicBezTo>
                  <a:lnTo>
                    <a:pt x="20790" y="11131"/>
                  </a:lnTo>
                  <a:cubicBezTo>
                    <a:pt x="20794" y="11143"/>
                    <a:pt x="20806" y="11143"/>
                    <a:pt x="20825" y="11143"/>
                  </a:cubicBezTo>
                  <a:cubicBezTo>
                    <a:pt x="20813" y="11149"/>
                    <a:pt x="20801" y="11152"/>
                    <a:pt x="20789" y="11152"/>
                  </a:cubicBezTo>
                  <a:cubicBezTo>
                    <a:pt x="20777" y="11152"/>
                    <a:pt x="20765" y="11149"/>
                    <a:pt x="20753" y="11143"/>
                  </a:cubicBezTo>
                  <a:lnTo>
                    <a:pt x="20753" y="11143"/>
                  </a:lnTo>
                  <a:cubicBezTo>
                    <a:pt x="20765" y="11167"/>
                    <a:pt x="20813" y="11143"/>
                    <a:pt x="20813" y="11179"/>
                  </a:cubicBezTo>
                  <a:cubicBezTo>
                    <a:pt x="20799" y="11193"/>
                    <a:pt x="20791" y="11197"/>
                    <a:pt x="20785" y="11197"/>
                  </a:cubicBezTo>
                  <a:cubicBezTo>
                    <a:pt x="20778" y="11197"/>
                    <a:pt x="20776" y="11190"/>
                    <a:pt x="20776" y="11190"/>
                  </a:cubicBezTo>
                  <a:lnTo>
                    <a:pt x="20776" y="11190"/>
                  </a:lnTo>
                  <a:cubicBezTo>
                    <a:pt x="20776" y="11190"/>
                    <a:pt x="20777" y="11195"/>
                    <a:pt x="20777" y="11215"/>
                  </a:cubicBezTo>
                  <a:cubicBezTo>
                    <a:pt x="20785" y="11212"/>
                    <a:pt x="20791" y="11211"/>
                    <a:pt x="20797" y="11211"/>
                  </a:cubicBezTo>
                  <a:cubicBezTo>
                    <a:pt x="20813" y="11211"/>
                    <a:pt x="20825" y="11218"/>
                    <a:pt x="20841" y="11218"/>
                  </a:cubicBezTo>
                  <a:cubicBezTo>
                    <a:pt x="20845" y="11218"/>
                    <a:pt x="20850" y="11218"/>
                    <a:pt x="20855" y="11216"/>
                  </a:cubicBezTo>
                  <a:lnTo>
                    <a:pt x="20855" y="11216"/>
                  </a:lnTo>
                  <a:cubicBezTo>
                    <a:pt x="20752" y="11249"/>
                    <a:pt x="20855" y="11364"/>
                    <a:pt x="20887" y="11382"/>
                  </a:cubicBezTo>
                  <a:lnTo>
                    <a:pt x="20887" y="11382"/>
                  </a:lnTo>
                  <a:cubicBezTo>
                    <a:pt x="20829" y="11384"/>
                    <a:pt x="20845" y="11415"/>
                    <a:pt x="20796" y="11428"/>
                  </a:cubicBezTo>
                  <a:lnTo>
                    <a:pt x="20796" y="11428"/>
                  </a:lnTo>
                  <a:cubicBezTo>
                    <a:pt x="20796" y="11428"/>
                    <a:pt x="20797" y="11428"/>
                    <a:pt x="20798" y="11428"/>
                  </a:cubicBezTo>
                  <a:cubicBezTo>
                    <a:pt x="20817" y="11428"/>
                    <a:pt x="20811" y="11459"/>
                    <a:pt x="20837" y="11459"/>
                  </a:cubicBezTo>
                  <a:cubicBezTo>
                    <a:pt x="20843" y="11459"/>
                    <a:pt x="20850" y="11457"/>
                    <a:pt x="20861" y="11453"/>
                  </a:cubicBezTo>
                  <a:lnTo>
                    <a:pt x="20861" y="11453"/>
                  </a:lnTo>
                  <a:cubicBezTo>
                    <a:pt x="20837" y="11513"/>
                    <a:pt x="20730" y="11536"/>
                    <a:pt x="20849" y="11584"/>
                  </a:cubicBezTo>
                  <a:cubicBezTo>
                    <a:pt x="20825" y="11596"/>
                    <a:pt x="20801" y="11608"/>
                    <a:pt x="20789" y="11608"/>
                  </a:cubicBezTo>
                  <a:cubicBezTo>
                    <a:pt x="20813" y="11643"/>
                    <a:pt x="20932" y="11786"/>
                    <a:pt x="20789" y="11882"/>
                  </a:cubicBezTo>
                  <a:cubicBezTo>
                    <a:pt x="20801" y="11888"/>
                    <a:pt x="20813" y="11891"/>
                    <a:pt x="20826" y="11891"/>
                  </a:cubicBezTo>
                  <a:cubicBezTo>
                    <a:pt x="20840" y="11891"/>
                    <a:pt x="20855" y="11888"/>
                    <a:pt x="20872" y="11882"/>
                  </a:cubicBezTo>
                  <a:lnTo>
                    <a:pt x="20872" y="11882"/>
                  </a:lnTo>
                  <a:cubicBezTo>
                    <a:pt x="20849" y="11894"/>
                    <a:pt x="20837" y="11905"/>
                    <a:pt x="20825" y="11917"/>
                  </a:cubicBezTo>
                  <a:cubicBezTo>
                    <a:pt x="20837" y="11929"/>
                    <a:pt x="20861" y="11953"/>
                    <a:pt x="20872" y="11965"/>
                  </a:cubicBezTo>
                  <a:cubicBezTo>
                    <a:pt x="21111" y="11882"/>
                    <a:pt x="21039" y="11929"/>
                    <a:pt x="21122" y="11715"/>
                  </a:cubicBezTo>
                  <a:cubicBezTo>
                    <a:pt x="21116" y="11715"/>
                    <a:pt x="21097" y="11723"/>
                    <a:pt x="21091" y="11723"/>
                  </a:cubicBezTo>
                  <a:cubicBezTo>
                    <a:pt x="21087" y="11723"/>
                    <a:pt x="21090" y="11718"/>
                    <a:pt x="21111" y="11703"/>
                  </a:cubicBezTo>
                  <a:cubicBezTo>
                    <a:pt x="21104" y="11701"/>
                    <a:pt x="21099" y="11701"/>
                    <a:pt x="21095" y="11701"/>
                  </a:cubicBezTo>
                  <a:cubicBezTo>
                    <a:pt x="21071" y="11701"/>
                    <a:pt x="21092" y="11727"/>
                    <a:pt x="21051" y="11727"/>
                  </a:cubicBezTo>
                  <a:cubicBezTo>
                    <a:pt x="21111" y="11703"/>
                    <a:pt x="21051" y="11643"/>
                    <a:pt x="21134" y="11632"/>
                  </a:cubicBezTo>
                  <a:lnTo>
                    <a:pt x="21087" y="11632"/>
                  </a:lnTo>
                  <a:cubicBezTo>
                    <a:pt x="21146" y="11632"/>
                    <a:pt x="21087" y="11620"/>
                    <a:pt x="21087" y="11620"/>
                  </a:cubicBezTo>
                  <a:cubicBezTo>
                    <a:pt x="21100" y="11600"/>
                    <a:pt x="21109" y="11591"/>
                    <a:pt x="21117" y="11591"/>
                  </a:cubicBezTo>
                  <a:cubicBezTo>
                    <a:pt x="21124" y="11591"/>
                    <a:pt x="21129" y="11597"/>
                    <a:pt x="21134" y="11608"/>
                  </a:cubicBezTo>
                  <a:cubicBezTo>
                    <a:pt x="21146" y="11596"/>
                    <a:pt x="21146" y="11584"/>
                    <a:pt x="21134" y="11572"/>
                  </a:cubicBezTo>
                  <a:cubicBezTo>
                    <a:pt x="21134" y="11560"/>
                    <a:pt x="21039" y="11405"/>
                    <a:pt x="21051" y="11370"/>
                  </a:cubicBezTo>
                  <a:cubicBezTo>
                    <a:pt x="21063" y="11358"/>
                    <a:pt x="21087" y="11358"/>
                    <a:pt x="21111" y="11358"/>
                  </a:cubicBezTo>
                  <a:cubicBezTo>
                    <a:pt x="21087" y="11334"/>
                    <a:pt x="21051" y="11322"/>
                    <a:pt x="21015" y="11322"/>
                  </a:cubicBezTo>
                  <a:cubicBezTo>
                    <a:pt x="21047" y="11322"/>
                    <a:pt x="21052" y="11317"/>
                    <a:pt x="21038" y="11309"/>
                  </a:cubicBezTo>
                  <a:lnTo>
                    <a:pt x="21038" y="11309"/>
                  </a:lnTo>
                  <a:cubicBezTo>
                    <a:pt x="21075" y="11308"/>
                    <a:pt x="21071" y="11246"/>
                    <a:pt x="21089" y="11230"/>
                  </a:cubicBezTo>
                  <a:lnTo>
                    <a:pt x="21089" y="11230"/>
                  </a:lnTo>
                  <a:cubicBezTo>
                    <a:pt x="21072" y="11235"/>
                    <a:pt x="21035" y="11243"/>
                    <a:pt x="21011" y="11243"/>
                  </a:cubicBezTo>
                  <a:cubicBezTo>
                    <a:pt x="20994" y="11243"/>
                    <a:pt x="20984" y="11239"/>
                    <a:pt x="20991" y="11227"/>
                  </a:cubicBezTo>
                  <a:lnTo>
                    <a:pt x="20991" y="11227"/>
                  </a:lnTo>
                  <a:cubicBezTo>
                    <a:pt x="20990" y="11229"/>
                    <a:pt x="20990" y="11230"/>
                    <a:pt x="20991" y="11230"/>
                  </a:cubicBezTo>
                  <a:cubicBezTo>
                    <a:pt x="20999" y="11230"/>
                    <a:pt x="21061" y="11172"/>
                    <a:pt x="21081" y="11172"/>
                  </a:cubicBezTo>
                  <a:cubicBezTo>
                    <a:pt x="21084" y="11172"/>
                    <a:pt x="21087" y="11174"/>
                    <a:pt x="21087" y="11179"/>
                  </a:cubicBezTo>
                  <a:cubicBezTo>
                    <a:pt x="21087" y="11167"/>
                    <a:pt x="21087" y="11155"/>
                    <a:pt x="21087" y="11143"/>
                  </a:cubicBezTo>
                  <a:cubicBezTo>
                    <a:pt x="21082" y="11141"/>
                    <a:pt x="21077" y="11140"/>
                    <a:pt x="21072" y="11140"/>
                  </a:cubicBezTo>
                  <a:cubicBezTo>
                    <a:pt x="21057" y="11140"/>
                    <a:pt x="21042" y="11148"/>
                    <a:pt x="21043" y="11153"/>
                  </a:cubicBezTo>
                  <a:lnTo>
                    <a:pt x="21043" y="11153"/>
                  </a:lnTo>
                  <a:cubicBezTo>
                    <a:pt x="21013" y="11141"/>
                    <a:pt x="21002" y="11129"/>
                    <a:pt x="20991" y="11096"/>
                  </a:cubicBezTo>
                  <a:lnTo>
                    <a:pt x="20991" y="11096"/>
                  </a:lnTo>
                  <a:cubicBezTo>
                    <a:pt x="21051" y="11108"/>
                    <a:pt x="21039" y="11120"/>
                    <a:pt x="21099" y="11132"/>
                  </a:cubicBezTo>
                  <a:cubicBezTo>
                    <a:pt x="21134" y="11120"/>
                    <a:pt x="21027" y="11108"/>
                    <a:pt x="21122" y="11108"/>
                  </a:cubicBezTo>
                  <a:cubicBezTo>
                    <a:pt x="21027" y="11108"/>
                    <a:pt x="21134" y="11084"/>
                    <a:pt x="21063" y="11060"/>
                  </a:cubicBezTo>
                  <a:cubicBezTo>
                    <a:pt x="21068" y="11059"/>
                    <a:pt x="21073" y="11058"/>
                    <a:pt x="21077" y="11058"/>
                  </a:cubicBezTo>
                  <a:lnTo>
                    <a:pt x="21077" y="11058"/>
                  </a:lnTo>
                  <a:cubicBezTo>
                    <a:pt x="21079" y="11063"/>
                    <a:pt x="21082" y="11065"/>
                    <a:pt x="21086" y="11065"/>
                  </a:cubicBezTo>
                  <a:cubicBezTo>
                    <a:pt x="21093" y="11065"/>
                    <a:pt x="21098" y="11058"/>
                    <a:pt x="21083" y="11058"/>
                  </a:cubicBezTo>
                  <a:cubicBezTo>
                    <a:pt x="21082" y="11058"/>
                    <a:pt x="21079" y="11058"/>
                    <a:pt x="21077" y="11058"/>
                  </a:cubicBezTo>
                  <a:lnTo>
                    <a:pt x="21077" y="11058"/>
                  </a:lnTo>
                  <a:cubicBezTo>
                    <a:pt x="21075" y="11056"/>
                    <a:pt x="21075" y="11052"/>
                    <a:pt x="21075" y="11048"/>
                  </a:cubicBezTo>
                  <a:cubicBezTo>
                    <a:pt x="21099" y="11048"/>
                    <a:pt x="21111" y="11060"/>
                    <a:pt x="21122" y="11060"/>
                  </a:cubicBezTo>
                  <a:cubicBezTo>
                    <a:pt x="21122" y="11043"/>
                    <a:pt x="21122" y="11032"/>
                    <a:pt x="21127" y="11023"/>
                  </a:cubicBezTo>
                  <a:lnTo>
                    <a:pt x="21127" y="11023"/>
                  </a:lnTo>
                  <a:cubicBezTo>
                    <a:pt x="21113" y="11036"/>
                    <a:pt x="21092" y="11036"/>
                    <a:pt x="21063" y="11036"/>
                  </a:cubicBezTo>
                  <a:cubicBezTo>
                    <a:pt x="21055" y="11028"/>
                    <a:pt x="21097" y="10997"/>
                    <a:pt x="21128" y="10975"/>
                  </a:cubicBezTo>
                  <a:lnTo>
                    <a:pt x="21128" y="10975"/>
                  </a:lnTo>
                  <a:cubicBezTo>
                    <a:pt x="21130" y="10976"/>
                    <a:pt x="21132" y="10976"/>
                    <a:pt x="21134" y="10977"/>
                  </a:cubicBezTo>
                  <a:cubicBezTo>
                    <a:pt x="21134" y="10977"/>
                    <a:pt x="21134" y="10977"/>
                    <a:pt x="21130" y="10974"/>
                  </a:cubicBezTo>
                  <a:lnTo>
                    <a:pt x="21130" y="10974"/>
                  </a:lnTo>
                  <a:cubicBezTo>
                    <a:pt x="21144" y="10964"/>
                    <a:pt x="21155" y="10956"/>
                    <a:pt x="21158" y="10953"/>
                  </a:cubicBezTo>
                  <a:lnTo>
                    <a:pt x="21158" y="10953"/>
                  </a:lnTo>
                  <a:cubicBezTo>
                    <a:pt x="21151" y="10960"/>
                    <a:pt x="21129" y="10963"/>
                    <a:pt x="21120" y="10966"/>
                  </a:cubicBezTo>
                  <a:lnTo>
                    <a:pt x="21120" y="10966"/>
                  </a:lnTo>
                  <a:cubicBezTo>
                    <a:pt x="21113" y="10961"/>
                    <a:pt x="21103" y="10953"/>
                    <a:pt x="21087" y="10941"/>
                  </a:cubicBezTo>
                  <a:cubicBezTo>
                    <a:pt x="21099" y="10941"/>
                    <a:pt x="21099" y="10941"/>
                    <a:pt x="21111" y="10929"/>
                  </a:cubicBezTo>
                  <a:cubicBezTo>
                    <a:pt x="21087" y="10929"/>
                    <a:pt x="21075" y="10929"/>
                    <a:pt x="21051" y="10917"/>
                  </a:cubicBezTo>
                  <a:cubicBezTo>
                    <a:pt x="21063" y="10917"/>
                    <a:pt x="21146" y="10893"/>
                    <a:pt x="21146" y="10893"/>
                  </a:cubicBezTo>
                  <a:cubicBezTo>
                    <a:pt x="21128" y="10876"/>
                    <a:pt x="21122" y="10873"/>
                    <a:pt x="21119" y="10873"/>
                  </a:cubicBezTo>
                  <a:cubicBezTo>
                    <a:pt x="21118" y="10873"/>
                    <a:pt x="21117" y="10873"/>
                    <a:pt x="21116" y="10873"/>
                  </a:cubicBezTo>
                  <a:cubicBezTo>
                    <a:pt x="21115" y="10873"/>
                    <a:pt x="21114" y="10873"/>
                    <a:pt x="21111" y="10870"/>
                  </a:cubicBezTo>
                  <a:cubicBezTo>
                    <a:pt x="21153" y="10861"/>
                    <a:pt x="21189" y="10853"/>
                    <a:pt x="21227" y="10853"/>
                  </a:cubicBezTo>
                  <a:cubicBezTo>
                    <a:pt x="21243" y="10853"/>
                    <a:pt x="21260" y="10854"/>
                    <a:pt x="21277" y="10858"/>
                  </a:cubicBezTo>
                  <a:cubicBezTo>
                    <a:pt x="21265" y="10881"/>
                    <a:pt x="21265" y="10881"/>
                    <a:pt x="21242" y="10881"/>
                  </a:cubicBezTo>
                  <a:cubicBezTo>
                    <a:pt x="21245" y="10910"/>
                    <a:pt x="21269" y="10917"/>
                    <a:pt x="21293" y="10917"/>
                  </a:cubicBezTo>
                  <a:cubicBezTo>
                    <a:pt x="21319" y="10917"/>
                    <a:pt x="21346" y="10909"/>
                    <a:pt x="21351" y="10909"/>
                  </a:cubicBezTo>
                  <a:cubicBezTo>
                    <a:pt x="21358" y="10909"/>
                    <a:pt x="21331" y="10921"/>
                    <a:pt x="21230" y="10977"/>
                  </a:cubicBezTo>
                  <a:cubicBezTo>
                    <a:pt x="21223" y="10964"/>
                    <a:pt x="21224" y="10954"/>
                    <a:pt x="21228" y="10946"/>
                  </a:cubicBezTo>
                  <a:lnTo>
                    <a:pt x="21228" y="10946"/>
                  </a:lnTo>
                  <a:cubicBezTo>
                    <a:pt x="21226" y="10947"/>
                    <a:pt x="21225" y="10947"/>
                    <a:pt x="21224" y="10947"/>
                  </a:cubicBezTo>
                  <a:cubicBezTo>
                    <a:pt x="21218" y="10947"/>
                    <a:pt x="21212" y="10941"/>
                    <a:pt x="21206" y="10929"/>
                  </a:cubicBezTo>
                  <a:cubicBezTo>
                    <a:pt x="21194" y="10965"/>
                    <a:pt x="21194" y="11001"/>
                    <a:pt x="21194" y="11036"/>
                  </a:cubicBezTo>
                  <a:cubicBezTo>
                    <a:pt x="21194" y="11036"/>
                    <a:pt x="21273" y="11015"/>
                    <a:pt x="21319" y="11015"/>
                  </a:cubicBezTo>
                  <a:cubicBezTo>
                    <a:pt x="21342" y="11015"/>
                    <a:pt x="21357" y="11020"/>
                    <a:pt x="21349" y="11036"/>
                  </a:cubicBezTo>
                  <a:cubicBezTo>
                    <a:pt x="21341" y="11044"/>
                    <a:pt x="21329" y="11051"/>
                    <a:pt x="21319" y="11056"/>
                  </a:cubicBezTo>
                  <a:lnTo>
                    <a:pt x="21319" y="11056"/>
                  </a:lnTo>
                  <a:cubicBezTo>
                    <a:pt x="21323" y="11051"/>
                    <a:pt x="21320" y="11044"/>
                    <a:pt x="21313" y="11036"/>
                  </a:cubicBezTo>
                  <a:lnTo>
                    <a:pt x="21313" y="11036"/>
                  </a:lnTo>
                  <a:cubicBezTo>
                    <a:pt x="21313" y="11044"/>
                    <a:pt x="21313" y="11051"/>
                    <a:pt x="21310" y="11059"/>
                  </a:cubicBezTo>
                  <a:lnTo>
                    <a:pt x="21310" y="11059"/>
                  </a:lnTo>
                  <a:cubicBezTo>
                    <a:pt x="21307" y="11060"/>
                    <a:pt x="21304" y="11060"/>
                    <a:pt x="21301" y="11060"/>
                  </a:cubicBezTo>
                  <a:cubicBezTo>
                    <a:pt x="21304" y="11060"/>
                    <a:pt x="21307" y="11060"/>
                    <a:pt x="21310" y="11059"/>
                  </a:cubicBezTo>
                  <a:lnTo>
                    <a:pt x="21310" y="11059"/>
                  </a:lnTo>
                  <a:cubicBezTo>
                    <a:pt x="21308" y="11063"/>
                    <a:pt x="21306" y="11066"/>
                    <a:pt x="21304" y="11069"/>
                  </a:cubicBezTo>
                  <a:lnTo>
                    <a:pt x="21304" y="11069"/>
                  </a:lnTo>
                  <a:cubicBezTo>
                    <a:pt x="21322" y="11060"/>
                    <a:pt x="21434" y="11058"/>
                    <a:pt x="21456" y="11036"/>
                  </a:cubicBezTo>
                  <a:lnTo>
                    <a:pt x="21456" y="11036"/>
                  </a:lnTo>
                  <a:cubicBezTo>
                    <a:pt x="21443" y="11044"/>
                    <a:pt x="21435" y="11047"/>
                    <a:pt x="21430" y="11047"/>
                  </a:cubicBezTo>
                  <a:cubicBezTo>
                    <a:pt x="21417" y="11047"/>
                    <a:pt x="21424" y="11026"/>
                    <a:pt x="21410" y="11026"/>
                  </a:cubicBezTo>
                  <a:cubicBezTo>
                    <a:pt x="21406" y="11026"/>
                    <a:pt x="21401" y="11028"/>
                    <a:pt x="21393" y="11031"/>
                  </a:cubicBezTo>
                  <a:lnTo>
                    <a:pt x="21393" y="11031"/>
                  </a:lnTo>
                  <a:cubicBezTo>
                    <a:pt x="21414" y="11019"/>
                    <a:pt x="21433" y="10998"/>
                    <a:pt x="21444" y="10977"/>
                  </a:cubicBezTo>
                  <a:lnTo>
                    <a:pt x="21444" y="10977"/>
                  </a:lnTo>
                  <a:cubicBezTo>
                    <a:pt x="21444" y="10977"/>
                    <a:pt x="21361" y="10989"/>
                    <a:pt x="21361" y="10989"/>
                  </a:cubicBezTo>
                  <a:cubicBezTo>
                    <a:pt x="21396" y="10977"/>
                    <a:pt x="21420" y="10965"/>
                    <a:pt x="21456" y="10953"/>
                  </a:cubicBezTo>
                  <a:cubicBezTo>
                    <a:pt x="21453" y="10950"/>
                    <a:pt x="21451" y="10949"/>
                    <a:pt x="21448" y="10949"/>
                  </a:cubicBezTo>
                  <a:cubicBezTo>
                    <a:pt x="21441" y="10949"/>
                    <a:pt x="21435" y="10956"/>
                    <a:pt x="21428" y="10956"/>
                  </a:cubicBezTo>
                  <a:cubicBezTo>
                    <a:pt x="21425" y="10956"/>
                    <a:pt x="21423" y="10956"/>
                    <a:pt x="21421" y="10953"/>
                  </a:cubicBezTo>
                  <a:lnTo>
                    <a:pt x="21421" y="10953"/>
                  </a:lnTo>
                  <a:cubicBezTo>
                    <a:pt x="21460" y="10935"/>
                    <a:pt x="21527" y="10905"/>
                    <a:pt x="21527" y="10905"/>
                  </a:cubicBezTo>
                  <a:lnTo>
                    <a:pt x="21527" y="10905"/>
                  </a:lnTo>
                  <a:cubicBezTo>
                    <a:pt x="21498" y="10925"/>
                    <a:pt x="21477" y="10944"/>
                    <a:pt x="21452" y="10957"/>
                  </a:cubicBezTo>
                  <a:lnTo>
                    <a:pt x="21452" y="10957"/>
                  </a:lnTo>
                  <a:cubicBezTo>
                    <a:pt x="21452" y="10957"/>
                    <a:pt x="21452" y="10957"/>
                    <a:pt x="21452" y="10957"/>
                  </a:cubicBezTo>
                  <a:cubicBezTo>
                    <a:pt x="21459" y="10957"/>
                    <a:pt x="21432" y="10977"/>
                    <a:pt x="21432" y="10977"/>
                  </a:cubicBezTo>
                  <a:cubicBezTo>
                    <a:pt x="21439" y="10977"/>
                    <a:pt x="21447" y="10977"/>
                    <a:pt x="21451" y="10974"/>
                  </a:cubicBezTo>
                  <a:lnTo>
                    <a:pt x="21451" y="10974"/>
                  </a:lnTo>
                  <a:cubicBezTo>
                    <a:pt x="21444" y="10988"/>
                    <a:pt x="21432" y="11012"/>
                    <a:pt x="21432" y="11012"/>
                  </a:cubicBezTo>
                  <a:cubicBezTo>
                    <a:pt x="21503" y="10953"/>
                    <a:pt x="21587" y="10893"/>
                    <a:pt x="21670" y="10846"/>
                  </a:cubicBezTo>
                  <a:lnTo>
                    <a:pt x="21670" y="10846"/>
                  </a:lnTo>
                  <a:cubicBezTo>
                    <a:pt x="21611" y="10905"/>
                    <a:pt x="21539" y="10941"/>
                    <a:pt x="21480" y="10989"/>
                  </a:cubicBezTo>
                  <a:cubicBezTo>
                    <a:pt x="21503" y="10975"/>
                    <a:pt x="21514" y="10970"/>
                    <a:pt x="21516" y="10970"/>
                  </a:cubicBezTo>
                  <a:cubicBezTo>
                    <a:pt x="21522" y="10970"/>
                    <a:pt x="21480" y="11001"/>
                    <a:pt x="21480" y="11001"/>
                  </a:cubicBezTo>
                  <a:cubicBezTo>
                    <a:pt x="21527" y="10977"/>
                    <a:pt x="21575" y="10941"/>
                    <a:pt x="21634" y="10929"/>
                  </a:cubicBezTo>
                  <a:lnTo>
                    <a:pt x="21634" y="10929"/>
                  </a:lnTo>
                  <a:cubicBezTo>
                    <a:pt x="21587" y="10965"/>
                    <a:pt x="21611" y="11001"/>
                    <a:pt x="21551" y="11036"/>
                  </a:cubicBezTo>
                  <a:cubicBezTo>
                    <a:pt x="21570" y="11028"/>
                    <a:pt x="21580" y="11025"/>
                    <a:pt x="21583" y="11025"/>
                  </a:cubicBezTo>
                  <a:cubicBezTo>
                    <a:pt x="21588" y="11025"/>
                    <a:pt x="21582" y="11030"/>
                    <a:pt x="21574" y="11036"/>
                  </a:cubicBezTo>
                  <a:lnTo>
                    <a:pt x="21574" y="11036"/>
                  </a:lnTo>
                  <a:cubicBezTo>
                    <a:pt x="21593" y="11025"/>
                    <a:pt x="21609" y="11015"/>
                    <a:pt x="21603" y="11015"/>
                  </a:cubicBezTo>
                  <a:cubicBezTo>
                    <a:pt x="21601" y="11015"/>
                    <a:pt x="21592" y="11018"/>
                    <a:pt x="21575" y="11024"/>
                  </a:cubicBezTo>
                  <a:cubicBezTo>
                    <a:pt x="21623" y="10989"/>
                    <a:pt x="21670" y="10965"/>
                    <a:pt x="21718" y="10953"/>
                  </a:cubicBezTo>
                  <a:lnTo>
                    <a:pt x="21718" y="10953"/>
                  </a:lnTo>
                  <a:cubicBezTo>
                    <a:pt x="21718" y="10965"/>
                    <a:pt x="21706" y="10977"/>
                    <a:pt x="21694" y="10977"/>
                  </a:cubicBezTo>
                  <a:cubicBezTo>
                    <a:pt x="21705" y="10977"/>
                    <a:pt x="21715" y="10977"/>
                    <a:pt x="21726" y="10975"/>
                  </a:cubicBezTo>
                  <a:lnTo>
                    <a:pt x="21726" y="10975"/>
                  </a:lnTo>
                  <a:cubicBezTo>
                    <a:pt x="21700" y="10993"/>
                    <a:pt x="21698" y="11008"/>
                    <a:pt x="21693" y="11008"/>
                  </a:cubicBezTo>
                  <a:cubicBezTo>
                    <a:pt x="21690" y="11008"/>
                    <a:pt x="21687" y="11006"/>
                    <a:pt x="21682" y="11001"/>
                  </a:cubicBezTo>
                  <a:cubicBezTo>
                    <a:pt x="21623" y="11060"/>
                    <a:pt x="21646" y="11048"/>
                    <a:pt x="21669" y="11060"/>
                  </a:cubicBezTo>
                  <a:lnTo>
                    <a:pt x="21669" y="11060"/>
                  </a:lnTo>
                  <a:cubicBezTo>
                    <a:pt x="21682" y="11052"/>
                    <a:pt x="21747" y="11015"/>
                    <a:pt x="21764" y="11015"/>
                  </a:cubicBezTo>
                  <a:cubicBezTo>
                    <a:pt x="21768" y="11015"/>
                    <a:pt x="21770" y="11018"/>
                    <a:pt x="21766" y="11024"/>
                  </a:cubicBezTo>
                  <a:lnTo>
                    <a:pt x="21766" y="11024"/>
                  </a:lnTo>
                  <a:cubicBezTo>
                    <a:pt x="21799" y="11008"/>
                    <a:pt x="21838" y="11000"/>
                    <a:pt x="21861" y="10977"/>
                  </a:cubicBezTo>
                  <a:lnTo>
                    <a:pt x="21861" y="10977"/>
                  </a:lnTo>
                  <a:cubicBezTo>
                    <a:pt x="21846" y="10988"/>
                    <a:pt x="21839" y="10991"/>
                    <a:pt x="21835" y="10991"/>
                  </a:cubicBezTo>
                  <a:cubicBezTo>
                    <a:pt x="21831" y="10991"/>
                    <a:pt x="21831" y="10986"/>
                    <a:pt x="21826" y="10986"/>
                  </a:cubicBezTo>
                  <a:cubicBezTo>
                    <a:pt x="21824" y="10986"/>
                    <a:pt x="21821" y="10987"/>
                    <a:pt x="21817" y="10990"/>
                  </a:cubicBezTo>
                  <a:lnTo>
                    <a:pt x="21817" y="10990"/>
                  </a:lnTo>
                  <a:cubicBezTo>
                    <a:pt x="21831" y="10977"/>
                    <a:pt x="21843" y="10959"/>
                    <a:pt x="21861" y="10941"/>
                  </a:cubicBezTo>
                  <a:lnTo>
                    <a:pt x="21861" y="10941"/>
                  </a:lnTo>
                  <a:cubicBezTo>
                    <a:pt x="21825" y="10965"/>
                    <a:pt x="21789" y="10977"/>
                    <a:pt x="21753" y="10989"/>
                  </a:cubicBezTo>
                  <a:cubicBezTo>
                    <a:pt x="21708" y="11021"/>
                    <a:pt x="21690" y="11033"/>
                    <a:pt x="21689" y="11033"/>
                  </a:cubicBezTo>
                  <a:cubicBezTo>
                    <a:pt x="21685" y="11033"/>
                    <a:pt x="21858" y="10904"/>
                    <a:pt x="21832" y="10904"/>
                  </a:cubicBezTo>
                  <a:cubicBezTo>
                    <a:pt x="21831" y="10904"/>
                    <a:pt x="21828" y="10904"/>
                    <a:pt x="21825" y="10905"/>
                  </a:cubicBezTo>
                  <a:cubicBezTo>
                    <a:pt x="21814" y="10923"/>
                    <a:pt x="21806" y="10930"/>
                    <a:pt x="21801" y="10930"/>
                  </a:cubicBezTo>
                  <a:cubicBezTo>
                    <a:pt x="21777" y="10930"/>
                    <a:pt x="21801" y="10786"/>
                    <a:pt x="21801" y="10786"/>
                  </a:cubicBezTo>
                  <a:cubicBezTo>
                    <a:pt x="21801" y="10781"/>
                    <a:pt x="21796" y="10778"/>
                    <a:pt x="21787" y="10778"/>
                  </a:cubicBezTo>
                  <a:cubicBezTo>
                    <a:pt x="21760" y="10778"/>
                    <a:pt x="21703" y="10801"/>
                    <a:pt x="21694" y="10810"/>
                  </a:cubicBezTo>
                  <a:cubicBezTo>
                    <a:pt x="21682" y="10810"/>
                    <a:pt x="21706" y="10751"/>
                    <a:pt x="21706" y="10751"/>
                  </a:cubicBezTo>
                  <a:cubicBezTo>
                    <a:pt x="21685" y="10751"/>
                    <a:pt x="21663" y="10741"/>
                    <a:pt x="21685" y="10722"/>
                  </a:cubicBezTo>
                  <a:lnTo>
                    <a:pt x="21685" y="10722"/>
                  </a:lnTo>
                  <a:cubicBezTo>
                    <a:pt x="21676" y="10727"/>
                    <a:pt x="21667" y="10727"/>
                    <a:pt x="21658" y="10727"/>
                  </a:cubicBezTo>
                  <a:cubicBezTo>
                    <a:pt x="21670" y="10727"/>
                    <a:pt x="21682" y="10715"/>
                    <a:pt x="21694" y="10703"/>
                  </a:cubicBezTo>
                  <a:cubicBezTo>
                    <a:pt x="21680" y="10703"/>
                    <a:pt x="21666" y="10711"/>
                    <a:pt x="21655" y="10720"/>
                  </a:cubicBezTo>
                  <a:lnTo>
                    <a:pt x="21655" y="10720"/>
                  </a:lnTo>
                  <a:cubicBezTo>
                    <a:pt x="21655" y="10719"/>
                    <a:pt x="21655" y="10719"/>
                    <a:pt x="21654" y="10719"/>
                  </a:cubicBezTo>
                  <a:cubicBezTo>
                    <a:pt x="21651" y="10719"/>
                    <a:pt x="21642" y="10723"/>
                    <a:pt x="21639" y="10723"/>
                  </a:cubicBezTo>
                  <a:cubicBezTo>
                    <a:pt x="21636" y="10723"/>
                    <a:pt x="21638" y="10719"/>
                    <a:pt x="21658" y="10703"/>
                  </a:cubicBezTo>
                  <a:lnTo>
                    <a:pt x="21658" y="10703"/>
                  </a:lnTo>
                  <a:cubicBezTo>
                    <a:pt x="21637" y="10713"/>
                    <a:pt x="21607" y="10724"/>
                    <a:pt x="21583" y="10735"/>
                  </a:cubicBezTo>
                  <a:lnTo>
                    <a:pt x="21583" y="10735"/>
                  </a:lnTo>
                  <a:cubicBezTo>
                    <a:pt x="21585" y="10731"/>
                    <a:pt x="21582" y="10727"/>
                    <a:pt x="21575" y="10727"/>
                  </a:cubicBezTo>
                  <a:cubicBezTo>
                    <a:pt x="21587" y="10715"/>
                    <a:pt x="21611" y="10703"/>
                    <a:pt x="21623" y="10691"/>
                  </a:cubicBezTo>
                  <a:lnTo>
                    <a:pt x="21623" y="10691"/>
                  </a:lnTo>
                  <a:cubicBezTo>
                    <a:pt x="21599" y="10703"/>
                    <a:pt x="21575" y="10715"/>
                    <a:pt x="21563" y="10727"/>
                  </a:cubicBezTo>
                  <a:cubicBezTo>
                    <a:pt x="21608" y="10681"/>
                    <a:pt x="21624" y="10666"/>
                    <a:pt x="21620" y="10666"/>
                  </a:cubicBezTo>
                  <a:cubicBezTo>
                    <a:pt x="21616" y="10666"/>
                    <a:pt x="21588" y="10684"/>
                    <a:pt x="21551" y="10703"/>
                  </a:cubicBezTo>
                  <a:cubicBezTo>
                    <a:pt x="21563" y="10691"/>
                    <a:pt x="21575" y="10691"/>
                    <a:pt x="21575" y="10679"/>
                  </a:cubicBezTo>
                  <a:cubicBezTo>
                    <a:pt x="21563" y="10667"/>
                    <a:pt x="21551" y="10631"/>
                    <a:pt x="21575" y="10584"/>
                  </a:cubicBezTo>
                  <a:lnTo>
                    <a:pt x="21575" y="10584"/>
                  </a:lnTo>
                  <a:cubicBezTo>
                    <a:pt x="21572" y="10586"/>
                    <a:pt x="21569" y="10589"/>
                    <a:pt x="21567" y="10591"/>
                  </a:cubicBezTo>
                  <a:lnTo>
                    <a:pt x="21567" y="10591"/>
                  </a:lnTo>
                  <a:cubicBezTo>
                    <a:pt x="21569" y="10589"/>
                    <a:pt x="21569" y="10587"/>
                    <a:pt x="21568" y="10587"/>
                  </a:cubicBezTo>
                  <a:cubicBezTo>
                    <a:pt x="21566" y="10587"/>
                    <a:pt x="21561" y="10590"/>
                    <a:pt x="21551" y="10596"/>
                  </a:cubicBezTo>
                  <a:cubicBezTo>
                    <a:pt x="21551" y="10596"/>
                    <a:pt x="21604" y="10550"/>
                    <a:pt x="21589" y="10550"/>
                  </a:cubicBezTo>
                  <a:cubicBezTo>
                    <a:pt x="21585" y="10550"/>
                    <a:pt x="21577" y="10553"/>
                    <a:pt x="21563" y="10560"/>
                  </a:cubicBezTo>
                  <a:cubicBezTo>
                    <a:pt x="21593" y="10537"/>
                    <a:pt x="21590" y="10534"/>
                    <a:pt x="21593" y="10531"/>
                  </a:cubicBezTo>
                  <a:lnTo>
                    <a:pt x="21593" y="10531"/>
                  </a:lnTo>
                  <a:cubicBezTo>
                    <a:pt x="21563" y="10544"/>
                    <a:pt x="21533" y="10564"/>
                    <a:pt x="21503" y="10584"/>
                  </a:cubicBezTo>
                  <a:cubicBezTo>
                    <a:pt x="21505" y="10582"/>
                    <a:pt x="21506" y="10579"/>
                    <a:pt x="21507" y="10578"/>
                  </a:cubicBezTo>
                  <a:lnTo>
                    <a:pt x="21507" y="10578"/>
                  </a:lnTo>
                  <a:cubicBezTo>
                    <a:pt x="21522" y="10569"/>
                    <a:pt x="21527" y="10553"/>
                    <a:pt x="21527" y="10536"/>
                  </a:cubicBezTo>
                  <a:cubicBezTo>
                    <a:pt x="21527" y="10536"/>
                    <a:pt x="21496" y="10531"/>
                    <a:pt x="21471" y="10531"/>
                  </a:cubicBezTo>
                  <a:cubicBezTo>
                    <a:pt x="21458" y="10531"/>
                    <a:pt x="21448" y="10532"/>
                    <a:pt x="21444" y="10536"/>
                  </a:cubicBezTo>
                  <a:cubicBezTo>
                    <a:pt x="21456" y="10524"/>
                    <a:pt x="21456" y="10500"/>
                    <a:pt x="21468" y="10489"/>
                  </a:cubicBezTo>
                  <a:lnTo>
                    <a:pt x="21468" y="10489"/>
                  </a:lnTo>
                  <a:cubicBezTo>
                    <a:pt x="21468" y="10489"/>
                    <a:pt x="21438" y="10504"/>
                    <a:pt x="21425" y="10516"/>
                  </a:cubicBezTo>
                  <a:lnTo>
                    <a:pt x="21425" y="10516"/>
                  </a:lnTo>
                  <a:cubicBezTo>
                    <a:pt x="21438" y="10496"/>
                    <a:pt x="21443" y="10490"/>
                    <a:pt x="21443" y="10490"/>
                  </a:cubicBezTo>
                  <a:lnTo>
                    <a:pt x="21443" y="10490"/>
                  </a:lnTo>
                  <a:cubicBezTo>
                    <a:pt x="21443" y="10490"/>
                    <a:pt x="21433" y="10500"/>
                    <a:pt x="21420" y="10500"/>
                  </a:cubicBezTo>
                  <a:cubicBezTo>
                    <a:pt x="21456" y="10477"/>
                    <a:pt x="21503" y="10417"/>
                    <a:pt x="21527" y="10393"/>
                  </a:cubicBezTo>
                  <a:lnTo>
                    <a:pt x="21527" y="10393"/>
                  </a:lnTo>
                  <a:cubicBezTo>
                    <a:pt x="21515" y="10405"/>
                    <a:pt x="21492" y="10417"/>
                    <a:pt x="21468" y="10429"/>
                  </a:cubicBezTo>
                  <a:cubicBezTo>
                    <a:pt x="21492" y="10417"/>
                    <a:pt x="21515" y="10405"/>
                    <a:pt x="21527" y="10381"/>
                  </a:cubicBezTo>
                  <a:lnTo>
                    <a:pt x="21527" y="10381"/>
                  </a:lnTo>
                  <a:cubicBezTo>
                    <a:pt x="21527" y="10381"/>
                    <a:pt x="21444" y="10405"/>
                    <a:pt x="21444" y="10405"/>
                  </a:cubicBezTo>
                  <a:cubicBezTo>
                    <a:pt x="21444" y="10395"/>
                    <a:pt x="21453" y="10384"/>
                    <a:pt x="21463" y="10374"/>
                  </a:cubicBezTo>
                  <a:lnTo>
                    <a:pt x="21463" y="10374"/>
                  </a:lnTo>
                  <a:cubicBezTo>
                    <a:pt x="21458" y="10375"/>
                    <a:pt x="21450" y="10375"/>
                    <a:pt x="21441" y="10375"/>
                  </a:cubicBezTo>
                  <a:cubicBezTo>
                    <a:pt x="21426" y="10375"/>
                    <a:pt x="21408" y="10375"/>
                    <a:pt x="21396" y="10381"/>
                  </a:cubicBezTo>
                  <a:cubicBezTo>
                    <a:pt x="21433" y="10354"/>
                    <a:pt x="21442" y="10346"/>
                    <a:pt x="21437" y="10346"/>
                  </a:cubicBezTo>
                  <a:cubicBezTo>
                    <a:pt x="21432" y="10346"/>
                    <a:pt x="21409" y="10356"/>
                    <a:pt x="21395" y="10359"/>
                  </a:cubicBezTo>
                  <a:lnTo>
                    <a:pt x="21395" y="10359"/>
                  </a:lnTo>
                  <a:cubicBezTo>
                    <a:pt x="21405" y="10348"/>
                    <a:pt x="21416" y="10315"/>
                    <a:pt x="21419" y="10309"/>
                  </a:cubicBezTo>
                  <a:lnTo>
                    <a:pt x="21419" y="10309"/>
                  </a:lnTo>
                  <a:cubicBezTo>
                    <a:pt x="21419" y="10310"/>
                    <a:pt x="21420" y="10310"/>
                    <a:pt x="21420" y="10310"/>
                  </a:cubicBezTo>
                  <a:cubicBezTo>
                    <a:pt x="21420" y="10309"/>
                    <a:pt x="21420" y="10309"/>
                    <a:pt x="21420" y="10309"/>
                  </a:cubicBezTo>
                  <a:cubicBezTo>
                    <a:pt x="21420" y="10309"/>
                    <a:pt x="21419" y="10309"/>
                    <a:pt x="21419" y="10309"/>
                  </a:cubicBezTo>
                  <a:lnTo>
                    <a:pt x="21419" y="10309"/>
                  </a:lnTo>
                  <a:cubicBezTo>
                    <a:pt x="21410" y="10305"/>
                    <a:pt x="21402" y="10302"/>
                    <a:pt x="21396" y="10302"/>
                  </a:cubicBezTo>
                  <a:cubicBezTo>
                    <a:pt x="21391" y="10302"/>
                    <a:pt x="21387" y="10304"/>
                    <a:pt x="21384" y="10307"/>
                  </a:cubicBezTo>
                  <a:lnTo>
                    <a:pt x="21384" y="10307"/>
                  </a:lnTo>
                  <a:cubicBezTo>
                    <a:pt x="21394" y="10293"/>
                    <a:pt x="21400" y="10286"/>
                    <a:pt x="21390" y="10286"/>
                  </a:cubicBezTo>
                  <a:cubicBezTo>
                    <a:pt x="21382" y="10286"/>
                    <a:pt x="21366" y="10290"/>
                    <a:pt x="21337" y="10298"/>
                  </a:cubicBezTo>
                  <a:cubicBezTo>
                    <a:pt x="21361" y="10274"/>
                    <a:pt x="21396" y="10179"/>
                    <a:pt x="21384" y="10179"/>
                  </a:cubicBezTo>
                  <a:cubicBezTo>
                    <a:pt x="21362" y="10179"/>
                    <a:pt x="21317" y="10202"/>
                    <a:pt x="21280" y="10225"/>
                  </a:cubicBezTo>
                  <a:lnTo>
                    <a:pt x="21280" y="10225"/>
                  </a:lnTo>
                  <a:cubicBezTo>
                    <a:pt x="21308" y="10185"/>
                    <a:pt x="21324" y="10122"/>
                    <a:pt x="21301" y="10084"/>
                  </a:cubicBezTo>
                  <a:lnTo>
                    <a:pt x="21301" y="10084"/>
                  </a:lnTo>
                  <a:cubicBezTo>
                    <a:pt x="21289" y="10096"/>
                    <a:pt x="21277" y="10108"/>
                    <a:pt x="21265" y="10119"/>
                  </a:cubicBezTo>
                  <a:cubicBezTo>
                    <a:pt x="21255" y="10119"/>
                    <a:pt x="21282" y="10082"/>
                    <a:pt x="21296" y="10082"/>
                  </a:cubicBezTo>
                  <a:cubicBezTo>
                    <a:pt x="21298" y="10082"/>
                    <a:pt x="21300" y="10082"/>
                    <a:pt x="21301" y="10084"/>
                  </a:cubicBezTo>
                  <a:cubicBezTo>
                    <a:pt x="21297" y="10080"/>
                    <a:pt x="21291" y="10077"/>
                    <a:pt x="21286" y="10076"/>
                  </a:cubicBezTo>
                  <a:lnTo>
                    <a:pt x="21286" y="10076"/>
                  </a:lnTo>
                  <a:cubicBezTo>
                    <a:pt x="21294" y="10071"/>
                    <a:pt x="21302" y="10065"/>
                    <a:pt x="21313" y="10060"/>
                  </a:cubicBezTo>
                  <a:cubicBezTo>
                    <a:pt x="21304" y="10060"/>
                    <a:pt x="21276" y="10067"/>
                    <a:pt x="21266" y="10070"/>
                  </a:cubicBezTo>
                  <a:lnTo>
                    <a:pt x="21266" y="10070"/>
                  </a:lnTo>
                  <a:cubicBezTo>
                    <a:pt x="21269" y="10066"/>
                    <a:pt x="21271" y="10063"/>
                    <a:pt x="21273" y="10060"/>
                  </a:cubicBezTo>
                  <a:lnTo>
                    <a:pt x="21273" y="10060"/>
                  </a:lnTo>
                  <a:cubicBezTo>
                    <a:pt x="21275" y="10060"/>
                    <a:pt x="21276" y="10060"/>
                    <a:pt x="21277" y="10060"/>
                  </a:cubicBezTo>
                  <a:lnTo>
                    <a:pt x="21274" y="10060"/>
                  </a:lnTo>
                  <a:cubicBezTo>
                    <a:pt x="21282" y="10052"/>
                    <a:pt x="21289" y="10054"/>
                    <a:pt x="21289" y="10036"/>
                  </a:cubicBezTo>
                  <a:lnTo>
                    <a:pt x="21289" y="10036"/>
                  </a:lnTo>
                  <a:cubicBezTo>
                    <a:pt x="21268" y="10057"/>
                    <a:pt x="21238" y="10060"/>
                    <a:pt x="21215" y="10076"/>
                  </a:cubicBezTo>
                  <a:lnTo>
                    <a:pt x="21215" y="10076"/>
                  </a:lnTo>
                  <a:cubicBezTo>
                    <a:pt x="21259" y="10036"/>
                    <a:pt x="21207" y="10035"/>
                    <a:pt x="21230" y="10012"/>
                  </a:cubicBezTo>
                  <a:cubicBezTo>
                    <a:pt x="21222" y="10012"/>
                    <a:pt x="21189" y="10012"/>
                    <a:pt x="21167" y="10019"/>
                  </a:cubicBezTo>
                  <a:lnTo>
                    <a:pt x="21167" y="10019"/>
                  </a:lnTo>
                  <a:cubicBezTo>
                    <a:pt x="21195" y="9992"/>
                    <a:pt x="21202" y="9973"/>
                    <a:pt x="21242" y="9953"/>
                  </a:cubicBezTo>
                  <a:cubicBezTo>
                    <a:pt x="21206" y="9953"/>
                    <a:pt x="21182" y="9965"/>
                    <a:pt x="21158" y="9989"/>
                  </a:cubicBezTo>
                  <a:cubicBezTo>
                    <a:pt x="21167" y="9952"/>
                    <a:pt x="21219" y="9901"/>
                    <a:pt x="21193" y="9901"/>
                  </a:cubicBezTo>
                  <a:cubicBezTo>
                    <a:pt x="21186" y="9901"/>
                    <a:pt x="21171" y="9906"/>
                    <a:pt x="21146" y="9917"/>
                  </a:cubicBezTo>
                  <a:cubicBezTo>
                    <a:pt x="21170" y="9905"/>
                    <a:pt x="21182" y="9881"/>
                    <a:pt x="21206" y="9869"/>
                  </a:cubicBezTo>
                  <a:cubicBezTo>
                    <a:pt x="21146" y="9869"/>
                    <a:pt x="21182" y="9893"/>
                    <a:pt x="21146" y="9893"/>
                  </a:cubicBezTo>
                  <a:cubicBezTo>
                    <a:pt x="21182" y="9810"/>
                    <a:pt x="21051" y="9869"/>
                    <a:pt x="21146" y="9762"/>
                  </a:cubicBezTo>
                  <a:lnTo>
                    <a:pt x="21146" y="9762"/>
                  </a:lnTo>
                  <a:cubicBezTo>
                    <a:pt x="21122" y="9774"/>
                    <a:pt x="21099" y="9786"/>
                    <a:pt x="21075" y="9798"/>
                  </a:cubicBezTo>
                  <a:cubicBezTo>
                    <a:pt x="21087" y="9786"/>
                    <a:pt x="21099" y="9774"/>
                    <a:pt x="21111" y="9762"/>
                  </a:cubicBezTo>
                  <a:cubicBezTo>
                    <a:pt x="21099" y="9762"/>
                    <a:pt x="21075" y="9774"/>
                    <a:pt x="21063" y="9774"/>
                  </a:cubicBezTo>
                  <a:cubicBezTo>
                    <a:pt x="21087" y="9774"/>
                    <a:pt x="21075" y="9786"/>
                    <a:pt x="21015" y="9810"/>
                  </a:cubicBezTo>
                  <a:cubicBezTo>
                    <a:pt x="21015" y="9766"/>
                    <a:pt x="21036" y="9435"/>
                    <a:pt x="21067" y="9435"/>
                  </a:cubicBezTo>
                  <a:cubicBezTo>
                    <a:pt x="21070" y="9435"/>
                    <a:pt x="21072" y="9437"/>
                    <a:pt x="21075" y="9441"/>
                  </a:cubicBezTo>
                  <a:cubicBezTo>
                    <a:pt x="21111" y="9417"/>
                    <a:pt x="21039" y="9393"/>
                    <a:pt x="21039" y="9393"/>
                  </a:cubicBezTo>
                  <a:cubicBezTo>
                    <a:pt x="21075" y="9393"/>
                    <a:pt x="21063" y="9143"/>
                    <a:pt x="21063" y="9060"/>
                  </a:cubicBezTo>
                  <a:lnTo>
                    <a:pt x="21063" y="9060"/>
                  </a:lnTo>
                  <a:cubicBezTo>
                    <a:pt x="21051" y="9119"/>
                    <a:pt x="21051" y="9107"/>
                    <a:pt x="21039" y="9143"/>
                  </a:cubicBezTo>
                  <a:cubicBezTo>
                    <a:pt x="21027" y="9119"/>
                    <a:pt x="21015" y="9036"/>
                    <a:pt x="20968" y="9012"/>
                  </a:cubicBezTo>
                  <a:cubicBezTo>
                    <a:pt x="21027" y="9000"/>
                    <a:pt x="21051" y="8738"/>
                    <a:pt x="20980" y="8691"/>
                  </a:cubicBezTo>
                  <a:cubicBezTo>
                    <a:pt x="21015" y="8643"/>
                    <a:pt x="21039" y="8631"/>
                    <a:pt x="20968" y="8548"/>
                  </a:cubicBezTo>
                  <a:cubicBezTo>
                    <a:pt x="21051" y="8488"/>
                    <a:pt x="21015" y="8393"/>
                    <a:pt x="21039" y="8310"/>
                  </a:cubicBezTo>
                  <a:cubicBezTo>
                    <a:pt x="21049" y="8242"/>
                    <a:pt x="20995" y="8094"/>
                    <a:pt x="20936" y="8094"/>
                  </a:cubicBezTo>
                  <a:cubicBezTo>
                    <a:pt x="20923" y="8094"/>
                    <a:pt x="20909" y="8102"/>
                    <a:pt x="20896" y="8119"/>
                  </a:cubicBezTo>
                  <a:cubicBezTo>
                    <a:pt x="20884" y="8089"/>
                    <a:pt x="20899" y="8086"/>
                    <a:pt x="20919" y="8086"/>
                  </a:cubicBezTo>
                  <a:cubicBezTo>
                    <a:pt x="20923" y="8086"/>
                    <a:pt x="20928" y="8087"/>
                    <a:pt x="20934" y="8087"/>
                  </a:cubicBezTo>
                  <a:cubicBezTo>
                    <a:pt x="20949" y="8087"/>
                    <a:pt x="20963" y="8085"/>
                    <a:pt x="20968" y="8072"/>
                  </a:cubicBezTo>
                  <a:cubicBezTo>
                    <a:pt x="21027" y="7953"/>
                    <a:pt x="21039" y="7762"/>
                    <a:pt x="21039" y="7619"/>
                  </a:cubicBezTo>
                  <a:cubicBezTo>
                    <a:pt x="21027" y="7619"/>
                    <a:pt x="21003" y="7631"/>
                    <a:pt x="20991" y="7631"/>
                  </a:cubicBezTo>
                  <a:cubicBezTo>
                    <a:pt x="20991" y="7619"/>
                    <a:pt x="20991" y="7595"/>
                    <a:pt x="20991" y="7583"/>
                  </a:cubicBezTo>
                  <a:cubicBezTo>
                    <a:pt x="21000" y="7579"/>
                    <a:pt x="21007" y="7576"/>
                    <a:pt x="21013" y="7576"/>
                  </a:cubicBezTo>
                  <a:cubicBezTo>
                    <a:pt x="21022" y="7576"/>
                    <a:pt x="21027" y="7585"/>
                    <a:pt x="21027" y="7607"/>
                  </a:cubicBezTo>
                  <a:cubicBezTo>
                    <a:pt x="21039" y="7572"/>
                    <a:pt x="21027" y="7560"/>
                    <a:pt x="20991" y="7548"/>
                  </a:cubicBezTo>
                  <a:cubicBezTo>
                    <a:pt x="20996" y="7535"/>
                    <a:pt x="21007" y="7530"/>
                    <a:pt x="21019" y="7530"/>
                  </a:cubicBezTo>
                  <a:cubicBezTo>
                    <a:pt x="21027" y="7530"/>
                    <a:pt x="21036" y="7532"/>
                    <a:pt x="21043" y="7536"/>
                  </a:cubicBezTo>
                  <a:lnTo>
                    <a:pt x="21043" y="7536"/>
                  </a:lnTo>
                  <a:cubicBezTo>
                    <a:pt x="21016" y="7495"/>
                    <a:pt x="21021" y="7451"/>
                    <a:pt x="21051" y="7381"/>
                  </a:cubicBezTo>
                  <a:lnTo>
                    <a:pt x="21051" y="7381"/>
                  </a:lnTo>
                  <a:cubicBezTo>
                    <a:pt x="21044" y="7383"/>
                    <a:pt x="21038" y="7384"/>
                    <a:pt x="21032" y="7384"/>
                  </a:cubicBezTo>
                  <a:cubicBezTo>
                    <a:pt x="21012" y="7384"/>
                    <a:pt x="21002" y="7373"/>
                    <a:pt x="20985" y="7373"/>
                  </a:cubicBezTo>
                  <a:cubicBezTo>
                    <a:pt x="20977" y="7373"/>
                    <a:pt x="20968" y="7375"/>
                    <a:pt x="20956" y="7381"/>
                  </a:cubicBezTo>
                  <a:cubicBezTo>
                    <a:pt x="21122" y="7298"/>
                    <a:pt x="20932" y="7036"/>
                    <a:pt x="20932" y="7024"/>
                  </a:cubicBezTo>
                  <a:lnTo>
                    <a:pt x="20932" y="7024"/>
                  </a:lnTo>
                  <a:cubicBezTo>
                    <a:pt x="20938" y="7025"/>
                    <a:pt x="20944" y="7025"/>
                    <a:pt x="20949" y="7025"/>
                  </a:cubicBezTo>
                  <a:cubicBezTo>
                    <a:pt x="21019" y="7025"/>
                    <a:pt x="20987" y="6956"/>
                    <a:pt x="21045" y="6931"/>
                  </a:cubicBezTo>
                  <a:lnTo>
                    <a:pt x="21045" y="6931"/>
                  </a:lnTo>
                  <a:cubicBezTo>
                    <a:pt x="21043" y="6931"/>
                    <a:pt x="21042" y="6932"/>
                    <a:pt x="21041" y="6932"/>
                  </a:cubicBezTo>
                  <a:cubicBezTo>
                    <a:pt x="21013" y="6932"/>
                    <a:pt x="21028" y="6851"/>
                    <a:pt x="20989" y="6851"/>
                  </a:cubicBezTo>
                  <a:cubicBezTo>
                    <a:pt x="20983" y="6851"/>
                    <a:pt x="20976" y="6853"/>
                    <a:pt x="20968" y="6857"/>
                  </a:cubicBezTo>
                  <a:cubicBezTo>
                    <a:pt x="20980" y="6798"/>
                    <a:pt x="21063" y="6726"/>
                    <a:pt x="21039" y="6583"/>
                  </a:cubicBezTo>
                  <a:lnTo>
                    <a:pt x="21039" y="6583"/>
                  </a:lnTo>
                  <a:cubicBezTo>
                    <a:pt x="21033" y="6589"/>
                    <a:pt x="21024" y="6592"/>
                    <a:pt x="21015" y="6592"/>
                  </a:cubicBezTo>
                  <a:cubicBezTo>
                    <a:pt x="21006" y="6592"/>
                    <a:pt x="20997" y="6589"/>
                    <a:pt x="20991" y="6583"/>
                  </a:cubicBezTo>
                  <a:cubicBezTo>
                    <a:pt x="21003" y="6571"/>
                    <a:pt x="21027" y="6548"/>
                    <a:pt x="21051" y="6536"/>
                  </a:cubicBezTo>
                  <a:cubicBezTo>
                    <a:pt x="21015" y="6429"/>
                    <a:pt x="20932" y="6131"/>
                    <a:pt x="21063" y="5952"/>
                  </a:cubicBezTo>
                  <a:lnTo>
                    <a:pt x="21063" y="5952"/>
                  </a:lnTo>
                  <a:cubicBezTo>
                    <a:pt x="21055" y="5959"/>
                    <a:pt x="21049" y="5962"/>
                    <a:pt x="21044" y="5962"/>
                  </a:cubicBezTo>
                  <a:cubicBezTo>
                    <a:pt x="21006" y="5962"/>
                    <a:pt x="21047" y="5792"/>
                    <a:pt x="21061" y="5765"/>
                  </a:cubicBezTo>
                  <a:lnTo>
                    <a:pt x="21061" y="5765"/>
                  </a:lnTo>
                  <a:cubicBezTo>
                    <a:pt x="21058" y="5803"/>
                    <a:pt x="21054" y="5833"/>
                    <a:pt x="21051" y="5845"/>
                  </a:cubicBezTo>
                  <a:cubicBezTo>
                    <a:pt x="21061" y="5821"/>
                    <a:pt x="21063" y="5816"/>
                    <a:pt x="21064" y="5816"/>
                  </a:cubicBezTo>
                  <a:cubicBezTo>
                    <a:pt x="21064" y="5816"/>
                    <a:pt x="21065" y="5818"/>
                    <a:pt x="21066" y="5818"/>
                  </a:cubicBezTo>
                  <a:cubicBezTo>
                    <a:pt x="21069" y="5818"/>
                    <a:pt x="21074" y="5814"/>
                    <a:pt x="21087" y="5798"/>
                  </a:cubicBezTo>
                  <a:cubicBezTo>
                    <a:pt x="21083" y="5764"/>
                    <a:pt x="21075" y="5707"/>
                    <a:pt x="21066" y="5639"/>
                  </a:cubicBezTo>
                  <a:lnTo>
                    <a:pt x="21066" y="5639"/>
                  </a:lnTo>
                  <a:cubicBezTo>
                    <a:pt x="21066" y="5680"/>
                    <a:pt x="21064" y="5723"/>
                    <a:pt x="21061" y="5760"/>
                  </a:cubicBezTo>
                  <a:lnTo>
                    <a:pt x="21061" y="5760"/>
                  </a:lnTo>
                  <a:cubicBezTo>
                    <a:pt x="21016" y="5700"/>
                    <a:pt x="21039" y="5594"/>
                    <a:pt x="21027" y="5500"/>
                  </a:cubicBezTo>
                  <a:cubicBezTo>
                    <a:pt x="21029" y="5499"/>
                    <a:pt x="21031" y="5499"/>
                    <a:pt x="21033" y="5499"/>
                  </a:cubicBezTo>
                  <a:cubicBezTo>
                    <a:pt x="21041" y="5499"/>
                    <a:pt x="21047" y="5505"/>
                    <a:pt x="21052" y="5517"/>
                  </a:cubicBezTo>
                  <a:lnTo>
                    <a:pt x="21052" y="5517"/>
                  </a:lnTo>
                  <a:cubicBezTo>
                    <a:pt x="21039" y="5393"/>
                    <a:pt x="21033" y="5258"/>
                    <a:pt x="21051" y="5166"/>
                  </a:cubicBezTo>
                  <a:lnTo>
                    <a:pt x="21051" y="5166"/>
                  </a:lnTo>
                  <a:cubicBezTo>
                    <a:pt x="21051" y="5202"/>
                    <a:pt x="21051" y="5238"/>
                    <a:pt x="21063" y="5274"/>
                  </a:cubicBezTo>
                  <a:cubicBezTo>
                    <a:pt x="21051" y="5166"/>
                    <a:pt x="21039" y="4964"/>
                    <a:pt x="21087" y="4869"/>
                  </a:cubicBezTo>
                  <a:cubicBezTo>
                    <a:pt x="21088" y="4868"/>
                    <a:pt x="21088" y="4868"/>
                    <a:pt x="21089" y="4868"/>
                  </a:cubicBezTo>
                  <a:cubicBezTo>
                    <a:pt x="21099" y="4868"/>
                    <a:pt x="21099" y="4940"/>
                    <a:pt x="21099" y="4940"/>
                  </a:cubicBezTo>
                  <a:cubicBezTo>
                    <a:pt x="21111" y="4702"/>
                    <a:pt x="21265" y="3833"/>
                    <a:pt x="21099" y="3666"/>
                  </a:cubicBezTo>
                  <a:lnTo>
                    <a:pt x="21099" y="3666"/>
                  </a:lnTo>
                  <a:cubicBezTo>
                    <a:pt x="21134" y="3678"/>
                    <a:pt x="21170" y="3714"/>
                    <a:pt x="21194" y="3750"/>
                  </a:cubicBezTo>
                  <a:cubicBezTo>
                    <a:pt x="21134" y="3500"/>
                    <a:pt x="21075" y="3262"/>
                    <a:pt x="21015" y="3023"/>
                  </a:cubicBezTo>
                  <a:lnTo>
                    <a:pt x="21015" y="3023"/>
                  </a:lnTo>
                  <a:cubicBezTo>
                    <a:pt x="21031" y="3043"/>
                    <a:pt x="21047" y="3050"/>
                    <a:pt x="21063" y="3050"/>
                  </a:cubicBezTo>
                  <a:cubicBezTo>
                    <a:pt x="21099" y="3050"/>
                    <a:pt x="21134" y="3018"/>
                    <a:pt x="21162" y="3018"/>
                  </a:cubicBezTo>
                  <a:cubicBezTo>
                    <a:pt x="21192" y="3018"/>
                    <a:pt x="21213" y="3052"/>
                    <a:pt x="21218" y="3190"/>
                  </a:cubicBezTo>
                  <a:cubicBezTo>
                    <a:pt x="21242" y="3047"/>
                    <a:pt x="21253" y="2916"/>
                    <a:pt x="21242" y="2773"/>
                  </a:cubicBezTo>
                  <a:lnTo>
                    <a:pt x="21242" y="2773"/>
                  </a:lnTo>
                  <a:cubicBezTo>
                    <a:pt x="21230" y="2821"/>
                    <a:pt x="21206" y="2857"/>
                    <a:pt x="21170" y="2881"/>
                  </a:cubicBezTo>
                  <a:cubicBezTo>
                    <a:pt x="21160" y="2881"/>
                    <a:pt x="21231" y="2525"/>
                    <a:pt x="21257" y="2412"/>
                  </a:cubicBezTo>
                  <a:lnTo>
                    <a:pt x="21257" y="2412"/>
                  </a:lnTo>
                  <a:cubicBezTo>
                    <a:pt x="21255" y="2417"/>
                    <a:pt x="21252" y="2420"/>
                    <a:pt x="21250" y="2420"/>
                  </a:cubicBezTo>
                  <a:cubicBezTo>
                    <a:pt x="21225" y="2420"/>
                    <a:pt x="21191" y="2237"/>
                    <a:pt x="21184" y="2214"/>
                  </a:cubicBezTo>
                  <a:lnTo>
                    <a:pt x="21184" y="2214"/>
                  </a:lnTo>
                  <a:cubicBezTo>
                    <a:pt x="21218" y="2214"/>
                    <a:pt x="21242" y="2226"/>
                    <a:pt x="21265" y="2261"/>
                  </a:cubicBezTo>
                  <a:cubicBezTo>
                    <a:pt x="21254" y="2141"/>
                    <a:pt x="21233" y="2020"/>
                    <a:pt x="21211" y="1899"/>
                  </a:cubicBezTo>
                  <a:lnTo>
                    <a:pt x="21211" y="1899"/>
                  </a:lnTo>
                  <a:cubicBezTo>
                    <a:pt x="21215" y="1911"/>
                    <a:pt x="21221" y="1916"/>
                    <a:pt x="21227" y="1916"/>
                  </a:cubicBezTo>
                  <a:cubicBezTo>
                    <a:pt x="21256" y="1916"/>
                    <a:pt x="21301" y="1815"/>
                    <a:pt x="21301" y="1797"/>
                  </a:cubicBezTo>
                  <a:cubicBezTo>
                    <a:pt x="21301" y="1654"/>
                    <a:pt x="21325" y="1523"/>
                    <a:pt x="21325" y="1380"/>
                  </a:cubicBezTo>
                  <a:lnTo>
                    <a:pt x="21325" y="1380"/>
                  </a:lnTo>
                  <a:cubicBezTo>
                    <a:pt x="21316" y="1415"/>
                    <a:pt x="21308" y="1456"/>
                    <a:pt x="21303" y="1494"/>
                  </a:cubicBezTo>
                  <a:lnTo>
                    <a:pt x="21303" y="1494"/>
                  </a:lnTo>
                  <a:cubicBezTo>
                    <a:pt x="21314" y="1213"/>
                    <a:pt x="21207" y="962"/>
                    <a:pt x="21230" y="678"/>
                  </a:cubicBezTo>
                  <a:lnTo>
                    <a:pt x="21230" y="678"/>
                  </a:lnTo>
                  <a:cubicBezTo>
                    <a:pt x="21240" y="719"/>
                    <a:pt x="21259" y="736"/>
                    <a:pt x="21278" y="736"/>
                  </a:cubicBezTo>
                  <a:cubicBezTo>
                    <a:pt x="21304" y="736"/>
                    <a:pt x="21330" y="707"/>
                    <a:pt x="21337" y="666"/>
                  </a:cubicBezTo>
                  <a:cubicBezTo>
                    <a:pt x="21390" y="484"/>
                    <a:pt x="21299" y="302"/>
                    <a:pt x="21159" y="302"/>
                  </a:cubicBezTo>
                  <a:cubicBezTo>
                    <a:pt x="21143" y="302"/>
                    <a:pt x="21127" y="304"/>
                    <a:pt x="21111" y="309"/>
                  </a:cubicBezTo>
                  <a:cubicBezTo>
                    <a:pt x="20884" y="392"/>
                    <a:pt x="20682" y="380"/>
                    <a:pt x="20456" y="404"/>
                  </a:cubicBezTo>
                  <a:cubicBezTo>
                    <a:pt x="20599" y="344"/>
                    <a:pt x="20741" y="285"/>
                    <a:pt x="20896" y="237"/>
                  </a:cubicBezTo>
                  <a:cubicBezTo>
                    <a:pt x="20985" y="215"/>
                    <a:pt x="21147" y="147"/>
                    <a:pt x="21260" y="147"/>
                  </a:cubicBezTo>
                  <a:cubicBezTo>
                    <a:pt x="21329" y="147"/>
                    <a:pt x="21380" y="172"/>
                    <a:pt x="21384" y="249"/>
                  </a:cubicBezTo>
                  <a:cubicBezTo>
                    <a:pt x="21384" y="202"/>
                    <a:pt x="21396" y="154"/>
                    <a:pt x="21408" y="106"/>
                  </a:cubicBezTo>
                  <a:cubicBezTo>
                    <a:pt x="21370" y="97"/>
                    <a:pt x="21206" y="79"/>
                    <a:pt x="21139" y="79"/>
                  </a:cubicBezTo>
                  <a:cubicBezTo>
                    <a:pt x="21123" y="79"/>
                    <a:pt x="21113" y="80"/>
                    <a:pt x="21111" y="83"/>
                  </a:cubicBezTo>
                  <a:cubicBezTo>
                    <a:pt x="21130" y="49"/>
                    <a:pt x="21220" y="42"/>
                    <a:pt x="21304" y="42"/>
                  </a:cubicBezTo>
                  <a:cubicBezTo>
                    <a:pt x="21371" y="42"/>
                    <a:pt x="21435" y="47"/>
                    <a:pt x="21456" y="47"/>
                  </a:cubicBezTo>
                  <a:cubicBezTo>
                    <a:pt x="21459" y="19"/>
                    <a:pt x="21400" y="8"/>
                    <a:pt x="21308" y="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46"/>
            <p:cNvSpPr/>
            <p:nvPr/>
          </p:nvSpPr>
          <p:spPr>
            <a:xfrm>
              <a:off x="2883975" y="2178975"/>
              <a:ext cx="325" cy="25"/>
            </a:xfrm>
            <a:custGeom>
              <a:avLst/>
              <a:gdLst/>
              <a:ahLst/>
              <a:cxnLst/>
              <a:rect l="l" t="t" r="r" b="b"/>
              <a:pathLst>
                <a:path w="13" h="1" extrusionOk="0">
                  <a:moveTo>
                    <a:pt x="1" y="0"/>
                  </a:moveTo>
                  <a:cubicBezTo>
                    <a:pt x="13" y="0"/>
                    <a:pt x="13" y="0"/>
                    <a:pt x="13" y="0"/>
                  </a:cubicBezTo>
                  <a:cubicBezTo>
                    <a:pt x="13" y="0"/>
                    <a:pt x="1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46"/>
            <p:cNvSpPr/>
            <p:nvPr/>
          </p:nvSpPr>
          <p:spPr>
            <a:xfrm>
              <a:off x="2886950" y="2177125"/>
              <a:ext cx="525" cy="375"/>
            </a:xfrm>
            <a:custGeom>
              <a:avLst/>
              <a:gdLst/>
              <a:ahLst/>
              <a:cxnLst/>
              <a:rect l="l" t="t" r="r" b="b"/>
              <a:pathLst>
                <a:path w="21" h="15" extrusionOk="0">
                  <a:moveTo>
                    <a:pt x="5" y="6"/>
                  </a:moveTo>
                  <a:lnTo>
                    <a:pt x="5" y="6"/>
                  </a:lnTo>
                  <a:cubicBezTo>
                    <a:pt x="4" y="6"/>
                    <a:pt x="1" y="9"/>
                    <a:pt x="1" y="15"/>
                  </a:cubicBezTo>
                  <a:cubicBezTo>
                    <a:pt x="7" y="9"/>
                    <a:pt x="7" y="6"/>
                    <a:pt x="5" y="6"/>
                  </a:cubicBezTo>
                  <a:close/>
                  <a:moveTo>
                    <a:pt x="20" y="1"/>
                  </a:moveTo>
                  <a:cubicBezTo>
                    <a:pt x="18" y="1"/>
                    <a:pt x="8" y="8"/>
                    <a:pt x="1" y="15"/>
                  </a:cubicBezTo>
                  <a:cubicBezTo>
                    <a:pt x="16" y="5"/>
                    <a:pt x="20" y="1"/>
                    <a:pt x="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46"/>
            <p:cNvSpPr/>
            <p:nvPr/>
          </p:nvSpPr>
          <p:spPr>
            <a:xfrm>
              <a:off x="2883200" y="2181300"/>
              <a:ext cx="650" cy="425"/>
            </a:xfrm>
            <a:custGeom>
              <a:avLst/>
              <a:gdLst/>
              <a:ahLst/>
              <a:cxnLst/>
              <a:rect l="l" t="t" r="r" b="b"/>
              <a:pathLst>
                <a:path w="26" h="17" extrusionOk="0">
                  <a:moveTo>
                    <a:pt x="25" y="1"/>
                  </a:moveTo>
                  <a:lnTo>
                    <a:pt x="25" y="1"/>
                  </a:lnTo>
                  <a:cubicBezTo>
                    <a:pt x="23" y="1"/>
                    <a:pt x="0" y="16"/>
                    <a:pt x="3" y="16"/>
                  </a:cubicBezTo>
                  <a:cubicBezTo>
                    <a:pt x="4" y="16"/>
                    <a:pt x="5" y="16"/>
                    <a:pt x="8" y="14"/>
                  </a:cubicBezTo>
                  <a:cubicBezTo>
                    <a:pt x="21" y="4"/>
                    <a:pt x="25"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46"/>
            <p:cNvSpPr/>
            <p:nvPr/>
          </p:nvSpPr>
          <p:spPr>
            <a:xfrm>
              <a:off x="2884375" y="2178925"/>
              <a:ext cx="1275" cy="550"/>
            </a:xfrm>
            <a:custGeom>
              <a:avLst/>
              <a:gdLst/>
              <a:ahLst/>
              <a:cxnLst/>
              <a:rect l="l" t="t" r="r" b="b"/>
              <a:pathLst>
                <a:path w="51" h="22" extrusionOk="0">
                  <a:moveTo>
                    <a:pt x="33" y="1"/>
                  </a:moveTo>
                  <a:cubicBezTo>
                    <a:pt x="30" y="1"/>
                    <a:pt x="26" y="1"/>
                    <a:pt x="20" y="2"/>
                  </a:cubicBezTo>
                  <a:cubicBezTo>
                    <a:pt x="3" y="16"/>
                    <a:pt x="1" y="21"/>
                    <a:pt x="5" y="21"/>
                  </a:cubicBezTo>
                  <a:cubicBezTo>
                    <a:pt x="14" y="21"/>
                    <a:pt x="50"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46"/>
            <p:cNvSpPr/>
            <p:nvPr/>
          </p:nvSpPr>
          <p:spPr>
            <a:xfrm>
              <a:off x="2884875" y="2179350"/>
              <a:ext cx="175" cy="250"/>
            </a:xfrm>
            <a:custGeom>
              <a:avLst/>
              <a:gdLst/>
              <a:ahLst/>
              <a:cxnLst/>
              <a:rect l="l" t="t" r="r" b="b"/>
              <a:pathLst>
                <a:path w="7" h="10" extrusionOk="0">
                  <a:moveTo>
                    <a:pt x="5" y="0"/>
                  </a:moveTo>
                  <a:lnTo>
                    <a:pt x="5" y="0"/>
                  </a:lnTo>
                  <a:cubicBezTo>
                    <a:pt x="3" y="0"/>
                    <a:pt x="0" y="3"/>
                    <a:pt x="0" y="9"/>
                  </a:cubicBezTo>
                  <a:cubicBezTo>
                    <a:pt x="6" y="3"/>
                    <a:pt x="6"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46"/>
            <p:cNvSpPr/>
            <p:nvPr/>
          </p:nvSpPr>
          <p:spPr>
            <a:xfrm>
              <a:off x="2885625" y="2176375"/>
              <a:ext cx="1325" cy="525"/>
            </a:xfrm>
            <a:custGeom>
              <a:avLst/>
              <a:gdLst/>
              <a:ahLst/>
              <a:cxnLst/>
              <a:rect l="l" t="t" r="r" b="b"/>
              <a:pathLst>
                <a:path w="53" h="21" extrusionOk="0">
                  <a:moveTo>
                    <a:pt x="50" y="1"/>
                  </a:moveTo>
                  <a:cubicBezTo>
                    <a:pt x="43" y="1"/>
                    <a:pt x="0" y="21"/>
                    <a:pt x="18" y="21"/>
                  </a:cubicBezTo>
                  <a:cubicBezTo>
                    <a:pt x="18" y="21"/>
                    <a:pt x="41" y="6"/>
                    <a:pt x="44" y="6"/>
                  </a:cubicBezTo>
                  <a:lnTo>
                    <a:pt x="44" y="6"/>
                  </a:lnTo>
                  <a:cubicBezTo>
                    <a:pt x="45" y="6"/>
                    <a:pt x="44" y="7"/>
                    <a:pt x="42" y="9"/>
                  </a:cubicBezTo>
                  <a:cubicBezTo>
                    <a:pt x="51" y="3"/>
                    <a:pt x="52" y="1"/>
                    <a:pt x="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46"/>
            <p:cNvSpPr/>
            <p:nvPr/>
          </p:nvSpPr>
          <p:spPr>
            <a:xfrm>
              <a:off x="2882800" y="2179850"/>
              <a:ext cx="900" cy="625"/>
            </a:xfrm>
            <a:custGeom>
              <a:avLst/>
              <a:gdLst/>
              <a:ahLst/>
              <a:cxnLst/>
              <a:rect l="l" t="t" r="r" b="b"/>
              <a:pathLst>
                <a:path w="36" h="25" extrusionOk="0">
                  <a:moveTo>
                    <a:pt x="36" y="1"/>
                  </a:moveTo>
                  <a:cubicBezTo>
                    <a:pt x="0" y="25"/>
                    <a:pt x="0" y="25"/>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46"/>
            <p:cNvSpPr/>
            <p:nvPr/>
          </p:nvSpPr>
          <p:spPr>
            <a:xfrm>
              <a:off x="2882800" y="2179650"/>
              <a:ext cx="375" cy="225"/>
            </a:xfrm>
            <a:custGeom>
              <a:avLst/>
              <a:gdLst/>
              <a:ahLst/>
              <a:cxnLst/>
              <a:rect l="l" t="t" r="r" b="b"/>
              <a:pathLst>
                <a:path w="15" h="9" extrusionOk="0">
                  <a:moveTo>
                    <a:pt x="13" y="0"/>
                  </a:moveTo>
                  <a:cubicBezTo>
                    <a:pt x="12" y="0"/>
                    <a:pt x="6" y="3"/>
                    <a:pt x="0" y="9"/>
                  </a:cubicBezTo>
                  <a:cubicBezTo>
                    <a:pt x="12" y="3"/>
                    <a:pt x="15"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46"/>
            <p:cNvSpPr/>
            <p:nvPr/>
          </p:nvSpPr>
          <p:spPr>
            <a:xfrm>
              <a:off x="2882500" y="2180150"/>
              <a:ext cx="25" cy="925"/>
            </a:xfrm>
            <a:custGeom>
              <a:avLst/>
              <a:gdLst/>
              <a:ahLst/>
              <a:cxnLst/>
              <a:rect l="l" t="t" r="r" b="b"/>
              <a:pathLst>
                <a:path w="1" h="37" extrusionOk="0">
                  <a:moveTo>
                    <a:pt x="0" y="1"/>
                  </a:moveTo>
                  <a:cubicBezTo>
                    <a:pt x="0" y="37"/>
                    <a:pt x="0" y="1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46"/>
            <p:cNvSpPr/>
            <p:nvPr/>
          </p:nvSpPr>
          <p:spPr>
            <a:xfrm>
              <a:off x="2881525" y="2177775"/>
              <a:ext cx="700" cy="300"/>
            </a:xfrm>
            <a:custGeom>
              <a:avLst/>
              <a:gdLst/>
              <a:ahLst/>
              <a:cxnLst/>
              <a:rect l="l" t="t" r="r" b="b"/>
              <a:pathLst>
                <a:path w="28" h="12" extrusionOk="0">
                  <a:moveTo>
                    <a:pt x="27" y="1"/>
                  </a:moveTo>
                  <a:cubicBezTo>
                    <a:pt x="11" y="1"/>
                    <a:pt x="1" y="11"/>
                    <a:pt x="6" y="11"/>
                  </a:cubicBezTo>
                  <a:cubicBezTo>
                    <a:pt x="9" y="11"/>
                    <a:pt x="15" y="9"/>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46"/>
            <p:cNvSpPr/>
            <p:nvPr/>
          </p:nvSpPr>
          <p:spPr>
            <a:xfrm>
              <a:off x="2880050" y="2179275"/>
              <a:ext cx="975" cy="575"/>
            </a:xfrm>
            <a:custGeom>
              <a:avLst/>
              <a:gdLst/>
              <a:ahLst/>
              <a:cxnLst/>
              <a:rect l="l" t="t" r="r" b="b"/>
              <a:pathLst>
                <a:path w="39" h="23" extrusionOk="0">
                  <a:moveTo>
                    <a:pt x="39" y="0"/>
                  </a:moveTo>
                  <a:cubicBezTo>
                    <a:pt x="12" y="13"/>
                    <a:pt x="1" y="23"/>
                    <a:pt x="3" y="23"/>
                  </a:cubicBezTo>
                  <a:cubicBezTo>
                    <a:pt x="5" y="23"/>
                    <a:pt x="17" y="16"/>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46"/>
            <p:cNvSpPr/>
            <p:nvPr/>
          </p:nvSpPr>
          <p:spPr>
            <a:xfrm>
              <a:off x="2878925" y="2179275"/>
              <a:ext cx="900" cy="600"/>
            </a:xfrm>
            <a:custGeom>
              <a:avLst/>
              <a:gdLst/>
              <a:ahLst/>
              <a:cxnLst/>
              <a:rect l="l" t="t" r="r" b="b"/>
              <a:pathLst>
                <a:path w="36" h="24" extrusionOk="0">
                  <a:moveTo>
                    <a:pt x="36" y="0"/>
                  </a:moveTo>
                  <a:cubicBezTo>
                    <a:pt x="24" y="12"/>
                    <a:pt x="0" y="24"/>
                    <a:pt x="12" y="24"/>
                  </a:cubicBezTo>
                  <a:cubicBezTo>
                    <a:pt x="12" y="12"/>
                    <a:pt x="36" y="12"/>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46"/>
            <p:cNvSpPr/>
            <p:nvPr/>
          </p:nvSpPr>
          <p:spPr>
            <a:xfrm>
              <a:off x="2879800" y="2174800"/>
              <a:ext cx="1525" cy="1225"/>
            </a:xfrm>
            <a:custGeom>
              <a:avLst/>
              <a:gdLst/>
              <a:ahLst/>
              <a:cxnLst/>
              <a:rect l="l" t="t" r="r" b="b"/>
              <a:pathLst>
                <a:path w="61" h="49" extrusionOk="0">
                  <a:moveTo>
                    <a:pt x="60" y="1"/>
                  </a:moveTo>
                  <a:lnTo>
                    <a:pt x="60" y="1"/>
                  </a:lnTo>
                  <a:cubicBezTo>
                    <a:pt x="49" y="13"/>
                    <a:pt x="1" y="48"/>
                    <a:pt x="1" y="48"/>
                  </a:cubicBezTo>
                  <a:cubicBezTo>
                    <a:pt x="25" y="36"/>
                    <a:pt x="37" y="24"/>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46"/>
            <p:cNvSpPr/>
            <p:nvPr/>
          </p:nvSpPr>
          <p:spPr>
            <a:xfrm>
              <a:off x="2869025" y="2145850"/>
              <a:ext cx="325" cy="625"/>
            </a:xfrm>
            <a:custGeom>
              <a:avLst/>
              <a:gdLst/>
              <a:ahLst/>
              <a:cxnLst/>
              <a:rect l="l" t="t" r="r" b="b"/>
              <a:pathLst>
                <a:path w="13" h="25" extrusionOk="0">
                  <a:moveTo>
                    <a:pt x="12" y="0"/>
                  </a:moveTo>
                  <a:cubicBezTo>
                    <a:pt x="11" y="0"/>
                    <a:pt x="9" y="4"/>
                    <a:pt x="3" y="16"/>
                  </a:cubicBezTo>
                  <a:cubicBezTo>
                    <a:pt x="1" y="22"/>
                    <a:pt x="1" y="25"/>
                    <a:pt x="1" y="25"/>
                  </a:cubicBezTo>
                  <a:cubicBezTo>
                    <a:pt x="2" y="25"/>
                    <a:pt x="13"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46"/>
            <p:cNvSpPr/>
            <p:nvPr/>
          </p:nvSpPr>
          <p:spPr>
            <a:xfrm>
              <a:off x="2867600" y="2146225"/>
              <a:ext cx="1225" cy="625"/>
            </a:xfrm>
            <a:custGeom>
              <a:avLst/>
              <a:gdLst/>
              <a:ahLst/>
              <a:cxnLst/>
              <a:rect l="l" t="t" r="r" b="b"/>
              <a:pathLst>
                <a:path w="49" h="25" extrusionOk="0">
                  <a:moveTo>
                    <a:pt x="48" y="1"/>
                  </a:moveTo>
                  <a:cubicBezTo>
                    <a:pt x="1" y="24"/>
                    <a:pt x="1" y="24"/>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46"/>
            <p:cNvSpPr/>
            <p:nvPr/>
          </p:nvSpPr>
          <p:spPr>
            <a:xfrm>
              <a:off x="2755425" y="2118850"/>
              <a:ext cx="875" cy="975"/>
            </a:xfrm>
            <a:custGeom>
              <a:avLst/>
              <a:gdLst/>
              <a:ahLst/>
              <a:cxnLst/>
              <a:rect l="l" t="t" r="r" b="b"/>
              <a:pathLst>
                <a:path w="35" h="39" extrusionOk="0">
                  <a:moveTo>
                    <a:pt x="11" y="0"/>
                  </a:moveTo>
                  <a:cubicBezTo>
                    <a:pt x="1" y="10"/>
                    <a:pt x="17" y="38"/>
                    <a:pt x="22" y="38"/>
                  </a:cubicBezTo>
                  <a:cubicBezTo>
                    <a:pt x="23" y="38"/>
                    <a:pt x="23" y="38"/>
                    <a:pt x="23" y="36"/>
                  </a:cubicBezTo>
                  <a:cubicBezTo>
                    <a:pt x="35" y="36"/>
                    <a:pt x="11" y="0"/>
                    <a:pt x="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46"/>
            <p:cNvSpPr/>
            <p:nvPr/>
          </p:nvSpPr>
          <p:spPr>
            <a:xfrm>
              <a:off x="2751675" y="2123900"/>
              <a:ext cx="175" cy="1150"/>
            </a:xfrm>
            <a:custGeom>
              <a:avLst/>
              <a:gdLst/>
              <a:ahLst/>
              <a:cxnLst/>
              <a:rect l="l" t="t" r="r" b="b"/>
              <a:pathLst>
                <a:path w="7" h="46" extrusionOk="0">
                  <a:moveTo>
                    <a:pt x="6" y="1"/>
                  </a:moveTo>
                  <a:cubicBezTo>
                    <a:pt x="1" y="33"/>
                    <a:pt x="0" y="46"/>
                    <a:pt x="1" y="46"/>
                  </a:cubicBezTo>
                  <a:cubicBezTo>
                    <a:pt x="3" y="46"/>
                    <a:pt x="6" y="27"/>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46"/>
            <p:cNvSpPr/>
            <p:nvPr/>
          </p:nvSpPr>
          <p:spPr>
            <a:xfrm>
              <a:off x="2747350" y="2124800"/>
              <a:ext cx="3200" cy="2725"/>
            </a:xfrm>
            <a:custGeom>
              <a:avLst/>
              <a:gdLst/>
              <a:ahLst/>
              <a:cxnLst/>
              <a:rect l="l" t="t" r="r" b="b"/>
              <a:pathLst>
                <a:path w="128" h="109" extrusionOk="0">
                  <a:moveTo>
                    <a:pt x="108" y="0"/>
                  </a:moveTo>
                  <a:cubicBezTo>
                    <a:pt x="84" y="48"/>
                    <a:pt x="48" y="72"/>
                    <a:pt x="1" y="96"/>
                  </a:cubicBezTo>
                  <a:cubicBezTo>
                    <a:pt x="10" y="105"/>
                    <a:pt x="19" y="109"/>
                    <a:pt x="27" y="109"/>
                  </a:cubicBezTo>
                  <a:cubicBezTo>
                    <a:pt x="58" y="109"/>
                    <a:pt x="79" y="48"/>
                    <a:pt x="108" y="48"/>
                  </a:cubicBezTo>
                  <a:cubicBezTo>
                    <a:pt x="112" y="52"/>
                    <a:pt x="115" y="54"/>
                    <a:pt x="117" y="54"/>
                  </a:cubicBezTo>
                  <a:cubicBezTo>
                    <a:pt x="128" y="54"/>
                    <a:pt x="118" y="10"/>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46"/>
            <p:cNvSpPr/>
            <p:nvPr/>
          </p:nvSpPr>
          <p:spPr>
            <a:xfrm>
              <a:off x="2743575" y="2125650"/>
              <a:ext cx="825" cy="525"/>
            </a:xfrm>
            <a:custGeom>
              <a:avLst/>
              <a:gdLst/>
              <a:ahLst/>
              <a:cxnLst/>
              <a:rect l="l" t="t" r="r" b="b"/>
              <a:pathLst>
                <a:path w="33" h="21" extrusionOk="0">
                  <a:moveTo>
                    <a:pt x="26" y="0"/>
                  </a:moveTo>
                  <a:cubicBezTo>
                    <a:pt x="12" y="0"/>
                    <a:pt x="0" y="21"/>
                    <a:pt x="7" y="21"/>
                  </a:cubicBezTo>
                  <a:cubicBezTo>
                    <a:pt x="11" y="21"/>
                    <a:pt x="19" y="16"/>
                    <a:pt x="33" y="2"/>
                  </a:cubicBezTo>
                  <a:cubicBezTo>
                    <a:pt x="30" y="1"/>
                    <a:pt x="28"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46"/>
            <p:cNvSpPr/>
            <p:nvPr/>
          </p:nvSpPr>
          <p:spPr>
            <a:xfrm>
              <a:off x="2743900" y="2125350"/>
              <a:ext cx="450" cy="375"/>
            </a:xfrm>
            <a:custGeom>
              <a:avLst/>
              <a:gdLst/>
              <a:ahLst/>
              <a:cxnLst/>
              <a:rect l="l" t="t" r="r" b="b"/>
              <a:pathLst>
                <a:path w="18" h="15" extrusionOk="0">
                  <a:moveTo>
                    <a:pt x="14" y="0"/>
                  </a:moveTo>
                  <a:cubicBezTo>
                    <a:pt x="10" y="0"/>
                    <a:pt x="1" y="7"/>
                    <a:pt x="8" y="14"/>
                  </a:cubicBezTo>
                  <a:cubicBezTo>
                    <a:pt x="18" y="4"/>
                    <a:pt x="17"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46"/>
            <p:cNvSpPr/>
            <p:nvPr/>
          </p:nvSpPr>
          <p:spPr>
            <a:xfrm>
              <a:off x="2741250" y="2126125"/>
              <a:ext cx="1375" cy="1375"/>
            </a:xfrm>
            <a:custGeom>
              <a:avLst/>
              <a:gdLst/>
              <a:ahLst/>
              <a:cxnLst/>
              <a:rect l="l" t="t" r="r" b="b"/>
              <a:pathLst>
                <a:path w="55" h="55" extrusionOk="0">
                  <a:moveTo>
                    <a:pt x="21" y="1"/>
                  </a:moveTo>
                  <a:cubicBezTo>
                    <a:pt x="10" y="1"/>
                    <a:pt x="1" y="7"/>
                    <a:pt x="7" y="31"/>
                  </a:cubicBezTo>
                  <a:cubicBezTo>
                    <a:pt x="17" y="48"/>
                    <a:pt x="24" y="54"/>
                    <a:pt x="30" y="54"/>
                  </a:cubicBezTo>
                  <a:cubicBezTo>
                    <a:pt x="43" y="54"/>
                    <a:pt x="46" y="15"/>
                    <a:pt x="54" y="7"/>
                  </a:cubicBezTo>
                  <a:cubicBezTo>
                    <a:pt x="48" y="7"/>
                    <a:pt x="33"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46"/>
            <p:cNvSpPr/>
            <p:nvPr/>
          </p:nvSpPr>
          <p:spPr>
            <a:xfrm>
              <a:off x="2742000" y="2128075"/>
              <a:ext cx="325" cy="625"/>
            </a:xfrm>
            <a:custGeom>
              <a:avLst/>
              <a:gdLst/>
              <a:ahLst/>
              <a:cxnLst/>
              <a:rect l="l" t="t" r="r" b="b"/>
              <a:pathLst>
                <a:path w="13" h="25" extrusionOk="0">
                  <a:moveTo>
                    <a:pt x="12" y="0"/>
                  </a:moveTo>
                  <a:cubicBezTo>
                    <a:pt x="0" y="0"/>
                    <a:pt x="0" y="0"/>
                    <a:pt x="0" y="24"/>
                  </a:cubicBezTo>
                  <a:lnTo>
                    <a:pt x="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46"/>
            <p:cNvSpPr/>
            <p:nvPr/>
          </p:nvSpPr>
          <p:spPr>
            <a:xfrm>
              <a:off x="2742250" y="2127450"/>
              <a:ext cx="375" cy="800"/>
            </a:xfrm>
            <a:custGeom>
              <a:avLst/>
              <a:gdLst/>
              <a:ahLst/>
              <a:cxnLst/>
              <a:rect l="l" t="t" r="r" b="b"/>
              <a:pathLst>
                <a:path w="15" h="32" extrusionOk="0">
                  <a:moveTo>
                    <a:pt x="5" y="1"/>
                  </a:moveTo>
                  <a:cubicBezTo>
                    <a:pt x="1" y="1"/>
                    <a:pt x="7" y="32"/>
                    <a:pt x="11" y="32"/>
                  </a:cubicBezTo>
                  <a:cubicBezTo>
                    <a:pt x="13" y="32"/>
                    <a:pt x="14" y="27"/>
                    <a:pt x="14" y="13"/>
                  </a:cubicBezTo>
                  <a:cubicBezTo>
                    <a:pt x="10" y="4"/>
                    <a:pt x="7"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46"/>
            <p:cNvSpPr/>
            <p:nvPr/>
          </p:nvSpPr>
          <p:spPr>
            <a:xfrm>
              <a:off x="2743200" y="2126800"/>
              <a:ext cx="1450" cy="1300"/>
            </a:xfrm>
            <a:custGeom>
              <a:avLst/>
              <a:gdLst/>
              <a:ahLst/>
              <a:cxnLst/>
              <a:rect l="l" t="t" r="r" b="b"/>
              <a:pathLst>
                <a:path w="58" h="52" extrusionOk="0">
                  <a:moveTo>
                    <a:pt x="35" y="1"/>
                  </a:moveTo>
                  <a:cubicBezTo>
                    <a:pt x="26" y="1"/>
                    <a:pt x="14" y="5"/>
                    <a:pt x="0" y="16"/>
                  </a:cubicBezTo>
                  <a:cubicBezTo>
                    <a:pt x="24" y="27"/>
                    <a:pt x="36" y="16"/>
                    <a:pt x="24" y="51"/>
                  </a:cubicBezTo>
                  <a:cubicBezTo>
                    <a:pt x="57" y="26"/>
                    <a:pt x="55"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46"/>
            <p:cNvSpPr/>
            <p:nvPr/>
          </p:nvSpPr>
          <p:spPr>
            <a:xfrm>
              <a:off x="2747650" y="2127775"/>
              <a:ext cx="2100" cy="925"/>
            </a:xfrm>
            <a:custGeom>
              <a:avLst/>
              <a:gdLst/>
              <a:ahLst/>
              <a:cxnLst/>
              <a:rect l="l" t="t" r="r" b="b"/>
              <a:pathLst>
                <a:path w="84" h="37" extrusionOk="0">
                  <a:moveTo>
                    <a:pt x="13" y="36"/>
                  </a:moveTo>
                  <a:cubicBezTo>
                    <a:pt x="84" y="0"/>
                    <a:pt x="13" y="36"/>
                    <a:pt x="13" y="36"/>
                  </a:cubicBezTo>
                  <a:cubicBezTo>
                    <a:pt x="13" y="36"/>
                    <a:pt x="1" y="24"/>
                    <a:pt x="13" y="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46"/>
            <p:cNvSpPr/>
            <p:nvPr/>
          </p:nvSpPr>
          <p:spPr>
            <a:xfrm>
              <a:off x="2737825" y="2128975"/>
              <a:ext cx="650" cy="950"/>
            </a:xfrm>
            <a:custGeom>
              <a:avLst/>
              <a:gdLst/>
              <a:ahLst/>
              <a:cxnLst/>
              <a:rect l="l" t="t" r="r" b="b"/>
              <a:pathLst>
                <a:path w="26" h="38" extrusionOk="0">
                  <a:moveTo>
                    <a:pt x="1" y="0"/>
                  </a:moveTo>
                  <a:cubicBezTo>
                    <a:pt x="8" y="14"/>
                    <a:pt x="24" y="38"/>
                    <a:pt x="25" y="38"/>
                  </a:cubicBezTo>
                  <a:cubicBezTo>
                    <a:pt x="25" y="38"/>
                    <a:pt x="19" y="28"/>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46"/>
            <p:cNvSpPr/>
            <p:nvPr/>
          </p:nvSpPr>
          <p:spPr>
            <a:xfrm>
              <a:off x="2738125" y="2129850"/>
              <a:ext cx="925" cy="925"/>
            </a:xfrm>
            <a:custGeom>
              <a:avLst/>
              <a:gdLst/>
              <a:ahLst/>
              <a:cxnLst/>
              <a:rect l="l" t="t" r="r" b="b"/>
              <a:pathLst>
                <a:path w="37" h="37" extrusionOk="0">
                  <a:moveTo>
                    <a:pt x="24" y="1"/>
                  </a:moveTo>
                  <a:lnTo>
                    <a:pt x="1" y="36"/>
                  </a:lnTo>
                  <a:cubicBezTo>
                    <a:pt x="36" y="25"/>
                    <a:pt x="36" y="13"/>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46"/>
            <p:cNvSpPr/>
            <p:nvPr/>
          </p:nvSpPr>
          <p:spPr>
            <a:xfrm>
              <a:off x="2742300" y="2128375"/>
              <a:ext cx="900" cy="1800"/>
            </a:xfrm>
            <a:custGeom>
              <a:avLst/>
              <a:gdLst/>
              <a:ahLst/>
              <a:cxnLst/>
              <a:rect l="l" t="t" r="r" b="b"/>
              <a:pathLst>
                <a:path w="36" h="72" extrusionOk="0">
                  <a:moveTo>
                    <a:pt x="36" y="0"/>
                  </a:moveTo>
                  <a:cubicBezTo>
                    <a:pt x="24" y="24"/>
                    <a:pt x="12" y="48"/>
                    <a:pt x="0" y="72"/>
                  </a:cubicBezTo>
                  <a:cubicBezTo>
                    <a:pt x="24" y="48"/>
                    <a:pt x="24" y="24"/>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46"/>
            <p:cNvSpPr/>
            <p:nvPr/>
          </p:nvSpPr>
          <p:spPr>
            <a:xfrm>
              <a:off x="2735150" y="2129750"/>
              <a:ext cx="250" cy="1025"/>
            </a:xfrm>
            <a:custGeom>
              <a:avLst/>
              <a:gdLst/>
              <a:ahLst/>
              <a:cxnLst/>
              <a:rect l="l" t="t" r="r" b="b"/>
              <a:pathLst>
                <a:path w="10" h="41" extrusionOk="0">
                  <a:moveTo>
                    <a:pt x="9" y="0"/>
                  </a:moveTo>
                  <a:cubicBezTo>
                    <a:pt x="9" y="0"/>
                    <a:pt x="6" y="12"/>
                    <a:pt x="1" y="40"/>
                  </a:cubicBezTo>
                  <a:cubicBezTo>
                    <a:pt x="7" y="15"/>
                    <a:pt x="10"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46"/>
            <p:cNvSpPr/>
            <p:nvPr/>
          </p:nvSpPr>
          <p:spPr>
            <a:xfrm>
              <a:off x="2732175" y="2130350"/>
              <a:ext cx="1500" cy="1625"/>
            </a:xfrm>
            <a:custGeom>
              <a:avLst/>
              <a:gdLst/>
              <a:ahLst/>
              <a:cxnLst/>
              <a:rect l="l" t="t" r="r" b="b"/>
              <a:pathLst>
                <a:path w="60" h="65" extrusionOk="0">
                  <a:moveTo>
                    <a:pt x="43" y="1"/>
                  </a:moveTo>
                  <a:cubicBezTo>
                    <a:pt x="28" y="1"/>
                    <a:pt x="8" y="28"/>
                    <a:pt x="0" y="64"/>
                  </a:cubicBezTo>
                  <a:cubicBezTo>
                    <a:pt x="12" y="52"/>
                    <a:pt x="36" y="52"/>
                    <a:pt x="60" y="40"/>
                  </a:cubicBezTo>
                  <a:cubicBezTo>
                    <a:pt x="60" y="12"/>
                    <a:pt x="53"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46"/>
            <p:cNvSpPr/>
            <p:nvPr/>
          </p:nvSpPr>
          <p:spPr>
            <a:xfrm>
              <a:off x="2736050" y="2130750"/>
              <a:ext cx="1075" cy="550"/>
            </a:xfrm>
            <a:custGeom>
              <a:avLst/>
              <a:gdLst/>
              <a:ahLst/>
              <a:cxnLst/>
              <a:rect l="l" t="t" r="r" b="b"/>
              <a:pathLst>
                <a:path w="43" h="22" extrusionOk="0">
                  <a:moveTo>
                    <a:pt x="0" y="0"/>
                  </a:moveTo>
                  <a:cubicBezTo>
                    <a:pt x="20" y="16"/>
                    <a:pt x="31" y="22"/>
                    <a:pt x="35" y="22"/>
                  </a:cubicBezTo>
                  <a:cubicBezTo>
                    <a:pt x="43" y="22"/>
                    <a:pt x="2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46"/>
            <p:cNvSpPr/>
            <p:nvPr/>
          </p:nvSpPr>
          <p:spPr>
            <a:xfrm>
              <a:off x="2736000" y="2131650"/>
              <a:ext cx="950" cy="275"/>
            </a:xfrm>
            <a:custGeom>
              <a:avLst/>
              <a:gdLst/>
              <a:ahLst/>
              <a:cxnLst/>
              <a:rect l="l" t="t" r="r" b="b"/>
              <a:pathLst>
                <a:path w="38" h="11" extrusionOk="0">
                  <a:moveTo>
                    <a:pt x="38" y="0"/>
                  </a:moveTo>
                  <a:cubicBezTo>
                    <a:pt x="30" y="0"/>
                    <a:pt x="1" y="11"/>
                    <a:pt x="4" y="11"/>
                  </a:cubicBezTo>
                  <a:cubicBezTo>
                    <a:pt x="5" y="11"/>
                    <a:pt x="14" y="8"/>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46"/>
            <p:cNvSpPr/>
            <p:nvPr/>
          </p:nvSpPr>
          <p:spPr>
            <a:xfrm>
              <a:off x="2739625" y="2130450"/>
              <a:ext cx="1200" cy="1800"/>
            </a:xfrm>
            <a:custGeom>
              <a:avLst/>
              <a:gdLst/>
              <a:ahLst/>
              <a:cxnLst/>
              <a:rect l="l" t="t" r="r" b="b"/>
              <a:pathLst>
                <a:path w="48" h="72" extrusionOk="0">
                  <a:moveTo>
                    <a:pt x="36" y="1"/>
                  </a:moveTo>
                  <a:cubicBezTo>
                    <a:pt x="24" y="24"/>
                    <a:pt x="0" y="72"/>
                    <a:pt x="48" y="72"/>
                  </a:cubicBezTo>
                  <a:cubicBezTo>
                    <a:pt x="48" y="48"/>
                    <a:pt x="24" y="48"/>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46"/>
            <p:cNvSpPr/>
            <p:nvPr/>
          </p:nvSpPr>
          <p:spPr>
            <a:xfrm>
              <a:off x="2738050" y="2131375"/>
              <a:ext cx="700" cy="600"/>
            </a:xfrm>
            <a:custGeom>
              <a:avLst/>
              <a:gdLst/>
              <a:ahLst/>
              <a:cxnLst/>
              <a:rect l="l" t="t" r="r" b="b"/>
              <a:pathLst>
                <a:path w="28" h="24" extrusionOk="0">
                  <a:moveTo>
                    <a:pt x="7" y="1"/>
                  </a:moveTo>
                  <a:cubicBezTo>
                    <a:pt x="0" y="1"/>
                    <a:pt x="1" y="10"/>
                    <a:pt x="27" y="23"/>
                  </a:cubicBezTo>
                  <a:cubicBezTo>
                    <a:pt x="22" y="7"/>
                    <a:pt x="12"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46"/>
            <p:cNvSpPr/>
            <p:nvPr/>
          </p:nvSpPr>
          <p:spPr>
            <a:xfrm>
              <a:off x="2737525" y="2132075"/>
              <a:ext cx="275" cy="475"/>
            </a:xfrm>
            <a:custGeom>
              <a:avLst/>
              <a:gdLst/>
              <a:ahLst/>
              <a:cxnLst/>
              <a:rect l="l" t="t" r="r" b="b"/>
              <a:pathLst>
                <a:path w="11" h="19" extrusionOk="0">
                  <a:moveTo>
                    <a:pt x="9" y="0"/>
                  </a:moveTo>
                  <a:cubicBezTo>
                    <a:pt x="8" y="0"/>
                    <a:pt x="5" y="5"/>
                    <a:pt x="1" y="19"/>
                  </a:cubicBezTo>
                  <a:cubicBezTo>
                    <a:pt x="8" y="12"/>
                    <a:pt x="11"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46"/>
            <p:cNvSpPr/>
            <p:nvPr/>
          </p:nvSpPr>
          <p:spPr>
            <a:xfrm>
              <a:off x="2732950" y="2132775"/>
              <a:ext cx="950" cy="1475"/>
            </a:xfrm>
            <a:custGeom>
              <a:avLst/>
              <a:gdLst/>
              <a:ahLst/>
              <a:cxnLst/>
              <a:rect l="l" t="t" r="r" b="b"/>
              <a:pathLst>
                <a:path w="38" h="59" extrusionOk="0">
                  <a:moveTo>
                    <a:pt x="20" y="0"/>
                  </a:moveTo>
                  <a:lnTo>
                    <a:pt x="20" y="0"/>
                  </a:lnTo>
                  <a:cubicBezTo>
                    <a:pt x="20" y="0"/>
                    <a:pt x="19" y="1"/>
                    <a:pt x="17" y="3"/>
                  </a:cubicBezTo>
                  <a:cubicBezTo>
                    <a:pt x="17" y="3"/>
                    <a:pt x="17" y="3"/>
                    <a:pt x="17" y="3"/>
                  </a:cubicBezTo>
                  <a:lnTo>
                    <a:pt x="17" y="3"/>
                  </a:lnTo>
                  <a:cubicBezTo>
                    <a:pt x="14" y="9"/>
                    <a:pt x="13" y="11"/>
                    <a:pt x="14" y="11"/>
                  </a:cubicBezTo>
                  <a:cubicBezTo>
                    <a:pt x="14" y="11"/>
                    <a:pt x="14" y="11"/>
                    <a:pt x="14" y="11"/>
                  </a:cubicBezTo>
                  <a:lnTo>
                    <a:pt x="14" y="11"/>
                  </a:lnTo>
                  <a:cubicBezTo>
                    <a:pt x="2" y="46"/>
                    <a:pt x="0" y="58"/>
                    <a:pt x="3" y="58"/>
                  </a:cubicBezTo>
                  <a:cubicBezTo>
                    <a:pt x="10" y="58"/>
                    <a:pt x="38" y="2"/>
                    <a:pt x="21" y="2"/>
                  </a:cubicBezTo>
                  <a:cubicBezTo>
                    <a:pt x="21" y="2"/>
                    <a:pt x="20" y="2"/>
                    <a:pt x="20" y="2"/>
                  </a:cubicBezTo>
                  <a:lnTo>
                    <a:pt x="20" y="2"/>
                  </a:lnTo>
                  <a:cubicBezTo>
                    <a:pt x="21" y="1"/>
                    <a:pt x="21"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46"/>
            <p:cNvSpPr/>
            <p:nvPr/>
          </p:nvSpPr>
          <p:spPr>
            <a:xfrm>
              <a:off x="2728300" y="2135800"/>
              <a:ext cx="325" cy="25"/>
            </a:xfrm>
            <a:custGeom>
              <a:avLst/>
              <a:gdLst/>
              <a:ahLst/>
              <a:cxnLst/>
              <a:rect l="l" t="t" r="r" b="b"/>
              <a:pathLst>
                <a:path w="13" h="1" extrusionOk="0">
                  <a:moveTo>
                    <a:pt x="13" y="1"/>
                  </a:moveTo>
                  <a:cubicBezTo>
                    <a:pt x="1" y="1"/>
                    <a:pt x="1"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46"/>
            <p:cNvSpPr/>
            <p:nvPr/>
          </p:nvSpPr>
          <p:spPr>
            <a:xfrm>
              <a:off x="2733950" y="2133175"/>
              <a:ext cx="700" cy="400"/>
            </a:xfrm>
            <a:custGeom>
              <a:avLst/>
              <a:gdLst/>
              <a:ahLst/>
              <a:cxnLst/>
              <a:rect l="l" t="t" r="r" b="b"/>
              <a:pathLst>
                <a:path w="28" h="16" extrusionOk="0">
                  <a:moveTo>
                    <a:pt x="22" y="0"/>
                  </a:moveTo>
                  <a:cubicBezTo>
                    <a:pt x="19" y="0"/>
                    <a:pt x="13" y="3"/>
                    <a:pt x="1" y="11"/>
                  </a:cubicBezTo>
                  <a:cubicBezTo>
                    <a:pt x="17" y="11"/>
                    <a:pt x="27" y="0"/>
                    <a:pt x="22" y="0"/>
                  </a:cubicBezTo>
                  <a:close/>
                  <a:moveTo>
                    <a:pt x="1" y="11"/>
                  </a:moveTo>
                  <a:cubicBezTo>
                    <a:pt x="1" y="15"/>
                    <a:pt x="2" y="16"/>
                    <a:pt x="4" y="16"/>
                  </a:cubicBezTo>
                  <a:cubicBezTo>
                    <a:pt x="6" y="16"/>
                    <a:pt x="9" y="11"/>
                    <a:pt x="1" y="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46"/>
            <p:cNvSpPr/>
            <p:nvPr/>
          </p:nvSpPr>
          <p:spPr>
            <a:xfrm>
              <a:off x="2730675" y="2133600"/>
              <a:ext cx="925" cy="150"/>
            </a:xfrm>
            <a:custGeom>
              <a:avLst/>
              <a:gdLst/>
              <a:ahLst/>
              <a:cxnLst/>
              <a:rect l="l" t="t" r="r" b="b"/>
              <a:pathLst>
                <a:path w="37" h="6" extrusionOk="0">
                  <a:moveTo>
                    <a:pt x="8" y="0"/>
                  </a:moveTo>
                  <a:cubicBezTo>
                    <a:pt x="4" y="0"/>
                    <a:pt x="1" y="2"/>
                    <a:pt x="1" y="6"/>
                  </a:cubicBezTo>
                  <a:lnTo>
                    <a:pt x="37" y="6"/>
                  </a:lnTo>
                  <a:cubicBezTo>
                    <a:pt x="29" y="6"/>
                    <a:pt x="15"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46"/>
            <p:cNvSpPr/>
            <p:nvPr/>
          </p:nvSpPr>
          <p:spPr>
            <a:xfrm>
              <a:off x="2734600" y="2132100"/>
              <a:ext cx="275" cy="150"/>
            </a:xfrm>
            <a:custGeom>
              <a:avLst/>
              <a:gdLst/>
              <a:ahLst/>
              <a:cxnLst/>
              <a:rect l="l" t="t" r="r" b="b"/>
              <a:pathLst>
                <a:path w="11" h="6" extrusionOk="0">
                  <a:moveTo>
                    <a:pt x="3" y="1"/>
                  </a:moveTo>
                  <a:cubicBezTo>
                    <a:pt x="0" y="1"/>
                    <a:pt x="3" y="6"/>
                    <a:pt x="11" y="6"/>
                  </a:cubicBezTo>
                  <a:cubicBezTo>
                    <a:pt x="7" y="2"/>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46"/>
            <p:cNvSpPr/>
            <p:nvPr/>
          </p:nvSpPr>
          <p:spPr>
            <a:xfrm>
              <a:off x="2734475" y="2132225"/>
              <a:ext cx="575" cy="725"/>
            </a:xfrm>
            <a:custGeom>
              <a:avLst/>
              <a:gdLst/>
              <a:ahLst/>
              <a:cxnLst/>
              <a:rect l="l" t="t" r="r" b="b"/>
              <a:pathLst>
                <a:path w="23" h="29" extrusionOk="0">
                  <a:moveTo>
                    <a:pt x="16" y="1"/>
                  </a:moveTo>
                  <a:lnTo>
                    <a:pt x="16" y="1"/>
                  </a:lnTo>
                  <a:cubicBezTo>
                    <a:pt x="1" y="21"/>
                    <a:pt x="0" y="28"/>
                    <a:pt x="4" y="28"/>
                  </a:cubicBezTo>
                  <a:cubicBezTo>
                    <a:pt x="10" y="28"/>
                    <a:pt x="23" y="15"/>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46"/>
            <p:cNvSpPr/>
            <p:nvPr/>
          </p:nvSpPr>
          <p:spPr>
            <a:xfrm>
              <a:off x="2728300" y="2135800"/>
              <a:ext cx="4200" cy="5975"/>
            </a:xfrm>
            <a:custGeom>
              <a:avLst/>
              <a:gdLst/>
              <a:ahLst/>
              <a:cxnLst/>
              <a:rect l="l" t="t" r="r" b="b"/>
              <a:pathLst>
                <a:path w="168" h="239" extrusionOk="0">
                  <a:moveTo>
                    <a:pt x="13" y="1"/>
                  </a:moveTo>
                  <a:cubicBezTo>
                    <a:pt x="13" y="25"/>
                    <a:pt x="13" y="48"/>
                    <a:pt x="1" y="60"/>
                  </a:cubicBezTo>
                  <a:cubicBezTo>
                    <a:pt x="2" y="62"/>
                    <a:pt x="4" y="63"/>
                    <a:pt x="6" y="63"/>
                  </a:cubicBezTo>
                  <a:cubicBezTo>
                    <a:pt x="8" y="63"/>
                    <a:pt x="9" y="62"/>
                    <a:pt x="10" y="61"/>
                  </a:cubicBezTo>
                  <a:lnTo>
                    <a:pt x="10" y="61"/>
                  </a:lnTo>
                  <a:cubicBezTo>
                    <a:pt x="31" y="64"/>
                    <a:pt x="50" y="77"/>
                    <a:pt x="60" y="108"/>
                  </a:cubicBezTo>
                  <a:cubicBezTo>
                    <a:pt x="48" y="120"/>
                    <a:pt x="39" y="126"/>
                    <a:pt x="30" y="126"/>
                  </a:cubicBezTo>
                  <a:cubicBezTo>
                    <a:pt x="22" y="126"/>
                    <a:pt x="13" y="120"/>
                    <a:pt x="1" y="108"/>
                  </a:cubicBezTo>
                  <a:cubicBezTo>
                    <a:pt x="1" y="156"/>
                    <a:pt x="1" y="203"/>
                    <a:pt x="1" y="239"/>
                  </a:cubicBezTo>
                  <a:cubicBezTo>
                    <a:pt x="9" y="237"/>
                    <a:pt x="15" y="236"/>
                    <a:pt x="19" y="235"/>
                  </a:cubicBezTo>
                  <a:lnTo>
                    <a:pt x="19" y="235"/>
                  </a:lnTo>
                  <a:cubicBezTo>
                    <a:pt x="22" y="236"/>
                    <a:pt x="28" y="237"/>
                    <a:pt x="36" y="239"/>
                  </a:cubicBezTo>
                  <a:cubicBezTo>
                    <a:pt x="13" y="144"/>
                    <a:pt x="167" y="156"/>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46"/>
            <p:cNvSpPr/>
            <p:nvPr/>
          </p:nvSpPr>
          <p:spPr>
            <a:xfrm>
              <a:off x="2728425" y="2134425"/>
              <a:ext cx="2000" cy="1400"/>
            </a:xfrm>
            <a:custGeom>
              <a:avLst/>
              <a:gdLst/>
              <a:ahLst/>
              <a:cxnLst/>
              <a:rect l="l" t="t" r="r" b="b"/>
              <a:pathLst>
                <a:path w="80" h="56" extrusionOk="0">
                  <a:moveTo>
                    <a:pt x="27" y="0"/>
                  </a:moveTo>
                  <a:cubicBezTo>
                    <a:pt x="7" y="0"/>
                    <a:pt x="0" y="19"/>
                    <a:pt x="8" y="56"/>
                  </a:cubicBezTo>
                  <a:cubicBezTo>
                    <a:pt x="20" y="44"/>
                    <a:pt x="43" y="32"/>
                    <a:pt x="67" y="32"/>
                  </a:cubicBezTo>
                  <a:cubicBezTo>
                    <a:pt x="67" y="37"/>
                    <a:pt x="67" y="40"/>
                    <a:pt x="68" y="40"/>
                  </a:cubicBezTo>
                  <a:cubicBezTo>
                    <a:pt x="69" y="40"/>
                    <a:pt x="72" y="34"/>
                    <a:pt x="79" y="20"/>
                  </a:cubicBezTo>
                  <a:cubicBezTo>
                    <a:pt x="57" y="7"/>
                    <a:pt x="39"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46"/>
            <p:cNvSpPr/>
            <p:nvPr/>
          </p:nvSpPr>
          <p:spPr>
            <a:xfrm>
              <a:off x="2730250" y="2133725"/>
              <a:ext cx="2550" cy="3000"/>
            </a:xfrm>
            <a:custGeom>
              <a:avLst/>
              <a:gdLst/>
              <a:ahLst/>
              <a:cxnLst/>
              <a:rect l="l" t="t" r="r" b="b"/>
              <a:pathLst>
                <a:path w="102" h="120" extrusionOk="0">
                  <a:moveTo>
                    <a:pt x="54" y="1"/>
                  </a:moveTo>
                  <a:cubicBezTo>
                    <a:pt x="54" y="12"/>
                    <a:pt x="54" y="12"/>
                    <a:pt x="54" y="24"/>
                  </a:cubicBezTo>
                  <a:cubicBezTo>
                    <a:pt x="54" y="24"/>
                    <a:pt x="51" y="18"/>
                    <a:pt x="43" y="18"/>
                  </a:cubicBezTo>
                  <a:cubicBezTo>
                    <a:pt x="36" y="18"/>
                    <a:pt x="24" y="24"/>
                    <a:pt x="6" y="48"/>
                  </a:cubicBezTo>
                  <a:cubicBezTo>
                    <a:pt x="37" y="46"/>
                    <a:pt x="53" y="44"/>
                    <a:pt x="61" y="44"/>
                  </a:cubicBezTo>
                  <a:cubicBezTo>
                    <a:pt x="89" y="44"/>
                    <a:pt x="0" y="64"/>
                    <a:pt x="66" y="120"/>
                  </a:cubicBezTo>
                  <a:cubicBezTo>
                    <a:pt x="89" y="108"/>
                    <a:pt x="101" y="84"/>
                    <a:pt x="101" y="48"/>
                  </a:cubicBezTo>
                  <a:lnTo>
                    <a:pt x="101" y="48"/>
                  </a:lnTo>
                  <a:cubicBezTo>
                    <a:pt x="92" y="55"/>
                    <a:pt x="86" y="58"/>
                    <a:pt x="82" y="58"/>
                  </a:cubicBezTo>
                  <a:cubicBezTo>
                    <a:pt x="65" y="58"/>
                    <a:pt x="82" y="10"/>
                    <a:pt x="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46"/>
            <p:cNvSpPr/>
            <p:nvPr/>
          </p:nvSpPr>
          <p:spPr>
            <a:xfrm>
              <a:off x="2740500" y="2134325"/>
              <a:ext cx="325" cy="325"/>
            </a:xfrm>
            <a:custGeom>
              <a:avLst/>
              <a:gdLst/>
              <a:ahLst/>
              <a:cxnLst/>
              <a:rect l="l" t="t" r="r" b="b"/>
              <a:pathLst>
                <a:path w="13" h="13" extrusionOk="0">
                  <a:moveTo>
                    <a:pt x="1" y="0"/>
                  </a:moveTo>
                  <a:cubicBezTo>
                    <a:pt x="1" y="12"/>
                    <a:pt x="1" y="12"/>
                    <a:pt x="13" y="12"/>
                  </a:cubicBezTo>
                  <a:cubicBezTo>
                    <a:pt x="13" y="12"/>
                    <a:pt x="13" y="1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46"/>
            <p:cNvSpPr/>
            <p:nvPr/>
          </p:nvSpPr>
          <p:spPr>
            <a:xfrm>
              <a:off x="2738350" y="2132825"/>
              <a:ext cx="2325" cy="1525"/>
            </a:xfrm>
            <a:custGeom>
              <a:avLst/>
              <a:gdLst/>
              <a:ahLst/>
              <a:cxnLst/>
              <a:rect l="l" t="t" r="r" b="b"/>
              <a:pathLst>
                <a:path w="93" h="61" extrusionOk="0">
                  <a:moveTo>
                    <a:pt x="4" y="1"/>
                  </a:moveTo>
                  <a:cubicBezTo>
                    <a:pt x="0" y="7"/>
                    <a:pt x="5" y="12"/>
                    <a:pt x="14" y="15"/>
                  </a:cubicBezTo>
                  <a:lnTo>
                    <a:pt x="14" y="15"/>
                  </a:lnTo>
                  <a:cubicBezTo>
                    <a:pt x="10" y="11"/>
                    <a:pt x="7" y="6"/>
                    <a:pt x="4" y="1"/>
                  </a:cubicBezTo>
                  <a:close/>
                  <a:moveTo>
                    <a:pt x="14" y="15"/>
                  </a:moveTo>
                  <a:cubicBezTo>
                    <a:pt x="40" y="50"/>
                    <a:pt x="58" y="61"/>
                    <a:pt x="70" y="61"/>
                  </a:cubicBezTo>
                  <a:cubicBezTo>
                    <a:pt x="91" y="61"/>
                    <a:pt x="90" y="25"/>
                    <a:pt x="75" y="25"/>
                  </a:cubicBezTo>
                  <a:cubicBezTo>
                    <a:pt x="93" y="25"/>
                    <a:pt x="38" y="25"/>
                    <a:pt x="14" y="1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46"/>
            <p:cNvSpPr/>
            <p:nvPr/>
          </p:nvSpPr>
          <p:spPr>
            <a:xfrm>
              <a:off x="2734850" y="2134625"/>
              <a:ext cx="1225" cy="1500"/>
            </a:xfrm>
            <a:custGeom>
              <a:avLst/>
              <a:gdLst/>
              <a:ahLst/>
              <a:cxnLst/>
              <a:rect l="l" t="t" r="r" b="b"/>
              <a:pathLst>
                <a:path w="49" h="60" extrusionOk="0">
                  <a:moveTo>
                    <a:pt x="36" y="0"/>
                  </a:moveTo>
                  <a:cubicBezTo>
                    <a:pt x="24" y="24"/>
                    <a:pt x="13" y="36"/>
                    <a:pt x="1" y="48"/>
                  </a:cubicBezTo>
                  <a:cubicBezTo>
                    <a:pt x="13" y="48"/>
                    <a:pt x="24" y="60"/>
                    <a:pt x="36" y="60"/>
                  </a:cubicBezTo>
                  <a:cubicBezTo>
                    <a:pt x="36" y="36"/>
                    <a:pt x="48" y="36"/>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46"/>
            <p:cNvSpPr/>
            <p:nvPr/>
          </p:nvSpPr>
          <p:spPr>
            <a:xfrm>
              <a:off x="2727575" y="2135050"/>
              <a:ext cx="675" cy="525"/>
            </a:xfrm>
            <a:custGeom>
              <a:avLst/>
              <a:gdLst/>
              <a:ahLst/>
              <a:cxnLst/>
              <a:rect l="l" t="t" r="r" b="b"/>
              <a:pathLst>
                <a:path w="27" h="21" extrusionOk="0">
                  <a:moveTo>
                    <a:pt x="1" y="0"/>
                  </a:moveTo>
                  <a:cubicBezTo>
                    <a:pt x="0" y="0"/>
                    <a:pt x="4" y="5"/>
                    <a:pt x="18" y="19"/>
                  </a:cubicBezTo>
                  <a:cubicBezTo>
                    <a:pt x="20" y="20"/>
                    <a:pt x="21" y="21"/>
                    <a:pt x="22" y="21"/>
                  </a:cubicBezTo>
                  <a:cubicBezTo>
                    <a:pt x="27" y="21"/>
                    <a:pt x="4"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46"/>
            <p:cNvSpPr/>
            <p:nvPr/>
          </p:nvSpPr>
          <p:spPr>
            <a:xfrm>
              <a:off x="2726225" y="2135500"/>
              <a:ext cx="25" cy="1225"/>
            </a:xfrm>
            <a:custGeom>
              <a:avLst/>
              <a:gdLst/>
              <a:ahLst/>
              <a:cxnLst/>
              <a:rect l="l" t="t" r="r" b="b"/>
              <a:pathLst>
                <a:path w="1" h="49" extrusionOk="0">
                  <a:moveTo>
                    <a:pt x="0" y="1"/>
                  </a:moveTo>
                  <a:cubicBezTo>
                    <a:pt x="0" y="49"/>
                    <a:pt x="0" y="3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46"/>
            <p:cNvSpPr/>
            <p:nvPr/>
          </p:nvSpPr>
          <p:spPr>
            <a:xfrm>
              <a:off x="2634550" y="2169450"/>
              <a:ext cx="25" cy="625"/>
            </a:xfrm>
            <a:custGeom>
              <a:avLst/>
              <a:gdLst/>
              <a:ahLst/>
              <a:cxnLst/>
              <a:rect l="l" t="t" r="r" b="b"/>
              <a:pathLst>
                <a:path w="1" h="25" extrusionOk="0">
                  <a:moveTo>
                    <a:pt x="0" y="24"/>
                  </a:moveTo>
                  <a:lnTo>
                    <a:pt x="0" y="0"/>
                  </a:lnTo>
                  <a:cubicBezTo>
                    <a:pt x="0" y="12"/>
                    <a:pt x="0" y="12"/>
                    <a:pt x="0"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46"/>
            <p:cNvSpPr/>
            <p:nvPr/>
          </p:nvSpPr>
          <p:spPr>
            <a:xfrm>
              <a:off x="2684850" y="2150675"/>
              <a:ext cx="1500" cy="975"/>
            </a:xfrm>
            <a:custGeom>
              <a:avLst/>
              <a:gdLst/>
              <a:ahLst/>
              <a:cxnLst/>
              <a:rect l="l" t="t" r="r" b="b"/>
              <a:pathLst>
                <a:path w="60" h="39" extrusionOk="0">
                  <a:moveTo>
                    <a:pt x="22" y="1"/>
                  </a:moveTo>
                  <a:cubicBezTo>
                    <a:pt x="16" y="1"/>
                    <a:pt x="9" y="5"/>
                    <a:pt x="0" y="13"/>
                  </a:cubicBezTo>
                  <a:cubicBezTo>
                    <a:pt x="6" y="34"/>
                    <a:pt x="11" y="39"/>
                    <a:pt x="18" y="39"/>
                  </a:cubicBezTo>
                  <a:cubicBezTo>
                    <a:pt x="24" y="39"/>
                    <a:pt x="33" y="34"/>
                    <a:pt x="44" y="34"/>
                  </a:cubicBezTo>
                  <a:cubicBezTo>
                    <a:pt x="47" y="34"/>
                    <a:pt x="50" y="35"/>
                    <a:pt x="53" y="35"/>
                  </a:cubicBezTo>
                  <a:lnTo>
                    <a:pt x="53" y="35"/>
                  </a:lnTo>
                  <a:cubicBezTo>
                    <a:pt x="55" y="36"/>
                    <a:pt x="58" y="37"/>
                    <a:pt x="60" y="37"/>
                  </a:cubicBezTo>
                  <a:cubicBezTo>
                    <a:pt x="45" y="14"/>
                    <a:pt x="34"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46"/>
            <p:cNvSpPr/>
            <p:nvPr/>
          </p:nvSpPr>
          <p:spPr>
            <a:xfrm>
              <a:off x="2658000" y="2162300"/>
              <a:ext cx="550" cy="650"/>
            </a:xfrm>
            <a:custGeom>
              <a:avLst/>
              <a:gdLst/>
              <a:ahLst/>
              <a:cxnLst/>
              <a:rect l="l" t="t" r="r" b="b"/>
              <a:pathLst>
                <a:path w="22" h="26" extrusionOk="0">
                  <a:moveTo>
                    <a:pt x="22" y="0"/>
                  </a:moveTo>
                  <a:cubicBezTo>
                    <a:pt x="21" y="0"/>
                    <a:pt x="0" y="26"/>
                    <a:pt x="1" y="26"/>
                  </a:cubicBezTo>
                  <a:cubicBezTo>
                    <a:pt x="1" y="26"/>
                    <a:pt x="2" y="25"/>
                    <a:pt x="3" y="24"/>
                  </a:cubicBezTo>
                  <a:cubicBezTo>
                    <a:pt x="17" y="6"/>
                    <a:pt x="22"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46"/>
            <p:cNvSpPr/>
            <p:nvPr/>
          </p:nvSpPr>
          <p:spPr>
            <a:xfrm>
              <a:off x="2614900" y="2170925"/>
              <a:ext cx="925" cy="925"/>
            </a:xfrm>
            <a:custGeom>
              <a:avLst/>
              <a:gdLst/>
              <a:ahLst/>
              <a:cxnLst/>
              <a:rect l="l" t="t" r="r" b="b"/>
              <a:pathLst>
                <a:path w="37" h="37" extrusionOk="0">
                  <a:moveTo>
                    <a:pt x="24" y="1"/>
                  </a:moveTo>
                  <a:lnTo>
                    <a:pt x="0" y="37"/>
                  </a:lnTo>
                  <a:cubicBezTo>
                    <a:pt x="36" y="37"/>
                    <a:pt x="24" y="25"/>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46"/>
            <p:cNvSpPr/>
            <p:nvPr/>
          </p:nvSpPr>
          <p:spPr>
            <a:xfrm>
              <a:off x="2708650" y="2143850"/>
              <a:ext cx="1525" cy="500"/>
            </a:xfrm>
            <a:custGeom>
              <a:avLst/>
              <a:gdLst/>
              <a:ahLst/>
              <a:cxnLst/>
              <a:rect l="l" t="t" r="r" b="b"/>
              <a:pathLst>
                <a:path w="61" h="20" extrusionOk="0">
                  <a:moveTo>
                    <a:pt x="1" y="0"/>
                  </a:moveTo>
                  <a:cubicBezTo>
                    <a:pt x="23" y="8"/>
                    <a:pt x="40" y="19"/>
                    <a:pt x="50" y="19"/>
                  </a:cubicBezTo>
                  <a:cubicBezTo>
                    <a:pt x="57" y="19"/>
                    <a:pt x="60" y="14"/>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46"/>
            <p:cNvSpPr/>
            <p:nvPr/>
          </p:nvSpPr>
          <p:spPr>
            <a:xfrm>
              <a:off x="2632150" y="2160225"/>
              <a:ext cx="325" cy="600"/>
            </a:xfrm>
            <a:custGeom>
              <a:avLst/>
              <a:gdLst/>
              <a:ahLst/>
              <a:cxnLst/>
              <a:rect l="l" t="t" r="r" b="b"/>
              <a:pathLst>
                <a:path w="13" h="24" extrusionOk="0">
                  <a:moveTo>
                    <a:pt x="13" y="0"/>
                  </a:moveTo>
                  <a:cubicBezTo>
                    <a:pt x="1" y="12"/>
                    <a:pt x="1" y="12"/>
                    <a:pt x="1" y="24"/>
                  </a:cubicBezTo>
                  <a:cubicBezTo>
                    <a:pt x="13" y="12"/>
                    <a:pt x="13" y="12"/>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46"/>
            <p:cNvSpPr/>
            <p:nvPr/>
          </p:nvSpPr>
          <p:spPr>
            <a:xfrm>
              <a:off x="2707475" y="2143725"/>
              <a:ext cx="1500" cy="850"/>
            </a:xfrm>
            <a:custGeom>
              <a:avLst/>
              <a:gdLst/>
              <a:ahLst/>
              <a:cxnLst/>
              <a:rect l="l" t="t" r="r" b="b"/>
              <a:pathLst>
                <a:path w="60" h="34" extrusionOk="0">
                  <a:moveTo>
                    <a:pt x="41" y="1"/>
                  </a:moveTo>
                  <a:cubicBezTo>
                    <a:pt x="24" y="1"/>
                    <a:pt x="9" y="12"/>
                    <a:pt x="0" y="29"/>
                  </a:cubicBezTo>
                  <a:cubicBezTo>
                    <a:pt x="7" y="32"/>
                    <a:pt x="12" y="34"/>
                    <a:pt x="17" y="34"/>
                  </a:cubicBezTo>
                  <a:cubicBezTo>
                    <a:pt x="31" y="34"/>
                    <a:pt x="42" y="23"/>
                    <a:pt x="60" y="5"/>
                  </a:cubicBezTo>
                  <a:cubicBezTo>
                    <a:pt x="53" y="2"/>
                    <a:pt x="47" y="1"/>
                    <a:pt x="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46"/>
            <p:cNvSpPr/>
            <p:nvPr/>
          </p:nvSpPr>
          <p:spPr>
            <a:xfrm>
              <a:off x="2543450" y="2148900"/>
              <a:ext cx="625" cy="325"/>
            </a:xfrm>
            <a:custGeom>
              <a:avLst/>
              <a:gdLst/>
              <a:ahLst/>
              <a:cxnLst/>
              <a:rect l="l" t="t" r="r" b="b"/>
              <a:pathLst>
                <a:path w="25" h="13" extrusionOk="0">
                  <a:moveTo>
                    <a:pt x="25" y="13"/>
                  </a:moveTo>
                  <a:cubicBezTo>
                    <a:pt x="25" y="1"/>
                    <a:pt x="13" y="1"/>
                    <a:pt x="1" y="1"/>
                  </a:cubicBezTo>
                  <a:cubicBezTo>
                    <a:pt x="13" y="1"/>
                    <a:pt x="25" y="1"/>
                    <a:pt x="25"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46"/>
            <p:cNvSpPr/>
            <p:nvPr/>
          </p:nvSpPr>
          <p:spPr>
            <a:xfrm>
              <a:off x="2719975" y="2138775"/>
              <a:ext cx="325" cy="325"/>
            </a:xfrm>
            <a:custGeom>
              <a:avLst/>
              <a:gdLst/>
              <a:ahLst/>
              <a:cxnLst/>
              <a:rect l="l" t="t" r="r" b="b"/>
              <a:pathLst>
                <a:path w="13" h="13" extrusionOk="0">
                  <a:moveTo>
                    <a:pt x="0" y="13"/>
                  </a:moveTo>
                  <a:cubicBezTo>
                    <a:pt x="12" y="1"/>
                    <a:pt x="0" y="13"/>
                    <a:pt x="0"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46"/>
            <p:cNvSpPr/>
            <p:nvPr/>
          </p:nvSpPr>
          <p:spPr>
            <a:xfrm>
              <a:off x="2705375" y="2151275"/>
              <a:ext cx="325" cy="25"/>
            </a:xfrm>
            <a:custGeom>
              <a:avLst/>
              <a:gdLst/>
              <a:ahLst/>
              <a:cxnLst/>
              <a:rect l="l" t="t" r="r" b="b"/>
              <a:pathLst>
                <a:path w="13" h="1" extrusionOk="0">
                  <a:moveTo>
                    <a:pt x="13" y="1"/>
                  </a:moveTo>
                  <a:lnTo>
                    <a:pt x="1" y="1"/>
                  </a:lnTo>
                  <a:cubicBezTo>
                    <a:pt x="13" y="1"/>
                    <a:pt x="13"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46"/>
            <p:cNvSpPr/>
            <p:nvPr/>
          </p:nvSpPr>
          <p:spPr>
            <a:xfrm>
              <a:off x="2720575" y="2138650"/>
              <a:ext cx="325" cy="150"/>
            </a:xfrm>
            <a:custGeom>
              <a:avLst/>
              <a:gdLst/>
              <a:ahLst/>
              <a:cxnLst/>
              <a:rect l="l" t="t" r="r" b="b"/>
              <a:pathLst>
                <a:path w="13" h="6" extrusionOk="0">
                  <a:moveTo>
                    <a:pt x="3" y="1"/>
                  </a:moveTo>
                  <a:cubicBezTo>
                    <a:pt x="1" y="1"/>
                    <a:pt x="0" y="2"/>
                    <a:pt x="0" y="6"/>
                  </a:cubicBezTo>
                  <a:lnTo>
                    <a:pt x="12" y="6"/>
                  </a:lnTo>
                  <a:cubicBezTo>
                    <a:pt x="12" y="6"/>
                    <a:pt x="7"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46"/>
            <p:cNvSpPr/>
            <p:nvPr/>
          </p:nvSpPr>
          <p:spPr>
            <a:xfrm>
              <a:off x="2719475" y="2139075"/>
              <a:ext cx="825" cy="175"/>
            </a:xfrm>
            <a:custGeom>
              <a:avLst/>
              <a:gdLst/>
              <a:ahLst/>
              <a:cxnLst/>
              <a:rect l="l" t="t" r="r" b="b"/>
              <a:pathLst>
                <a:path w="33" h="7" extrusionOk="0">
                  <a:moveTo>
                    <a:pt x="32" y="1"/>
                  </a:moveTo>
                  <a:cubicBezTo>
                    <a:pt x="24" y="1"/>
                    <a:pt x="0" y="6"/>
                    <a:pt x="3" y="6"/>
                  </a:cubicBezTo>
                  <a:cubicBezTo>
                    <a:pt x="4" y="6"/>
                    <a:pt x="11" y="5"/>
                    <a:pt x="27" y="2"/>
                  </a:cubicBezTo>
                  <a:lnTo>
                    <a:pt x="27" y="2"/>
                  </a:lnTo>
                  <a:cubicBezTo>
                    <a:pt x="23" y="4"/>
                    <a:pt x="22" y="6"/>
                    <a:pt x="24" y="6"/>
                  </a:cubicBezTo>
                  <a:cubicBezTo>
                    <a:pt x="26" y="6"/>
                    <a:pt x="28" y="5"/>
                    <a:pt x="32" y="1"/>
                  </a:cubicBezTo>
                  <a:lnTo>
                    <a:pt x="32" y="1"/>
                  </a:lnTo>
                  <a:cubicBezTo>
                    <a:pt x="32" y="1"/>
                    <a:pt x="32" y="1"/>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46"/>
            <p:cNvSpPr/>
            <p:nvPr/>
          </p:nvSpPr>
          <p:spPr>
            <a:xfrm>
              <a:off x="2588400" y="2165575"/>
              <a:ext cx="325" cy="325"/>
            </a:xfrm>
            <a:custGeom>
              <a:avLst/>
              <a:gdLst/>
              <a:ahLst/>
              <a:cxnLst/>
              <a:rect l="l" t="t" r="r" b="b"/>
              <a:pathLst>
                <a:path w="13" h="13" extrusionOk="0">
                  <a:moveTo>
                    <a:pt x="13" y="0"/>
                  </a:moveTo>
                  <a:cubicBezTo>
                    <a:pt x="1" y="12"/>
                    <a:pt x="1" y="12"/>
                    <a:pt x="13" y="12"/>
                  </a:cubicBezTo>
                  <a:cubicBezTo>
                    <a:pt x="13" y="0"/>
                    <a:pt x="13"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46"/>
            <p:cNvSpPr/>
            <p:nvPr/>
          </p:nvSpPr>
          <p:spPr>
            <a:xfrm>
              <a:off x="2678600" y="2163200"/>
              <a:ext cx="25" cy="325"/>
            </a:xfrm>
            <a:custGeom>
              <a:avLst/>
              <a:gdLst/>
              <a:ahLst/>
              <a:cxnLst/>
              <a:rect l="l" t="t" r="r" b="b"/>
              <a:pathLst>
                <a:path w="1" h="13" extrusionOk="0">
                  <a:moveTo>
                    <a:pt x="0" y="12"/>
                  </a:moveTo>
                  <a:cubicBezTo>
                    <a:pt x="0" y="0"/>
                    <a:pt x="0" y="0"/>
                    <a:pt x="0"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46"/>
            <p:cNvSpPr/>
            <p:nvPr/>
          </p:nvSpPr>
          <p:spPr>
            <a:xfrm>
              <a:off x="2677400" y="2160800"/>
              <a:ext cx="1225" cy="3600"/>
            </a:xfrm>
            <a:custGeom>
              <a:avLst/>
              <a:gdLst/>
              <a:ahLst/>
              <a:cxnLst/>
              <a:rect l="l" t="t" r="r" b="b"/>
              <a:pathLst>
                <a:path w="49" h="144" extrusionOk="0">
                  <a:moveTo>
                    <a:pt x="13" y="1"/>
                  </a:moveTo>
                  <a:cubicBezTo>
                    <a:pt x="1" y="49"/>
                    <a:pt x="1" y="96"/>
                    <a:pt x="1" y="144"/>
                  </a:cubicBezTo>
                  <a:cubicBezTo>
                    <a:pt x="1" y="108"/>
                    <a:pt x="25" y="96"/>
                    <a:pt x="48" y="96"/>
                  </a:cubicBezTo>
                  <a:cubicBezTo>
                    <a:pt x="36" y="72"/>
                    <a:pt x="25" y="37"/>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46"/>
            <p:cNvSpPr/>
            <p:nvPr/>
          </p:nvSpPr>
          <p:spPr>
            <a:xfrm>
              <a:off x="2539600" y="2136700"/>
              <a:ext cx="186350" cy="36650"/>
            </a:xfrm>
            <a:custGeom>
              <a:avLst/>
              <a:gdLst/>
              <a:ahLst/>
              <a:cxnLst/>
              <a:rect l="l" t="t" r="r" b="b"/>
              <a:pathLst>
                <a:path w="7454" h="1466" extrusionOk="0">
                  <a:moveTo>
                    <a:pt x="7062" y="194"/>
                  </a:moveTo>
                  <a:cubicBezTo>
                    <a:pt x="7064" y="194"/>
                    <a:pt x="7072" y="197"/>
                    <a:pt x="7084" y="203"/>
                  </a:cubicBezTo>
                  <a:cubicBezTo>
                    <a:pt x="7066" y="197"/>
                    <a:pt x="7061" y="194"/>
                    <a:pt x="7062" y="194"/>
                  </a:cubicBezTo>
                  <a:close/>
                  <a:moveTo>
                    <a:pt x="7344" y="189"/>
                  </a:moveTo>
                  <a:lnTo>
                    <a:pt x="7344" y="189"/>
                  </a:lnTo>
                  <a:cubicBezTo>
                    <a:pt x="7340" y="191"/>
                    <a:pt x="7336" y="196"/>
                    <a:pt x="7334" y="203"/>
                  </a:cubicBezTo>
                  <a:cubicBezTo>
                    <a:pt x="7337" y="197"/>
                    <a:pt x="7340" y="192"/>
                    <a:pt x="7344" y="189"/>
                  </a:cubicBezTo>
                  <a:close/>
                  <a:moveTo>
                    <a:pt x="7037" y="370"/>
                  </a:moveTo>
                  <a:cubicBezTo>
                    <a:pt x="7045" y="372"/>
                    <a:pt x="7054" y="374"/>
                    <a:pt x="7062" y="374"/>
                  </a:cubicBezTo>
                  <a:lnTo>
                    <a:pt x="7062" y="374"/>
                  </a:lnTo>
                  <a:cubicBezTo>
                    <a:pt x="7055" y="372"/>
                    <a:pt x="7047" y="370"/>
                    <a:pt x="7037" y="370"/>
                  </a:cubicBezTo>
                  <a:close/>
                  <a:moveTo>
                    <a:pt x="5870" y="596"/>
                  </a:moveTo>
                  <a:lnTo>
                    <a:pt x="5870" y="596"/>
                  </a:lnTo>
                  <a:cubicBezTo>
                    <a:pt x="5873" y="597"/>
                    <a:pt x="5875" y="598"/>
                    <a:pt x="5878" y="599"/>
                  </a:cubicBezTo>
                  <a:lnTo>
                    <a:pt x="5878" y="599"/>
                  </a:lnTo>
                  <a:cubicBezTo>
                    <a:pt x="5876" y="598"/>
                    <a:pt x="5873" y="597"/>
                    <a:pt x="5870" y="596"/>
                  </a:cubicBezTo>
                  <a:close/>
                  <a:moveTo>
                    <a:pt x="6913" y="515"/>
                  </a:moveTo>
                  <a:cubicBezTo>
                    <a:pt x="6894" y="515"/>
                    <a:pt x="6876" y="529"/>
                    <a:pt x="6866" y="551"/>
                  </a:cubicBezTo>
                  <a:lnTo>
                    <a:pt x="6866" y="551"/>
                  </a:lnTo>
                  <a:cubicBezTo>
                    <a:pt x="6874" y="549"/>
                    <a:pt x="6880" y="548"/>
                    <a:pt x="6882" y="548"/>
                  </a:cubicBezTo>
                  <a:lnTo>
                    <a:pt x="6882" y="548"/>
                  </a:lnTo>
                  <a:cubicBezTo>
                    <a:pt x="6930" y="584"/>
                    <a:pt x="6834" y="572"/>
                    <a:pt x="6882" y="620"/>
                  </a:cubicBezTo>
                  <a:cubicBezTo>
                    <a:pt x="6894" y="584"/>
                    <a:pt x="6918" y="548"/>
                    <a:pt x="6941" y="524"/>
                  </a:cubicBezTo>
                  <a:cubicBezTo>
                    <a:pt x="6932" y="518"/>
                    <a:pt x="6922" y="515"/>
                    <a:pt x="6913" y="515"/>
                  </a:cubicBezTo>
                  <a:close/>
                  <a:moveTo>
                    <a:pt x="158" y="819"/>
                  </a:moveTo>
                  <a:cubicBezTo>
                    <a:pt x="157" y="820"/>
                    <a:pt x="156" y="821"/>
                    <a:pt x="155" y="822"/>
                  </a:cubicBezTo>
                  <a:cubicBezTo>
                    <a:pt x="156" y="821"/>
                    <a:pt x="157" y="820"/>
                    <a:pt x="158" y="819"/>
                  </a:cubicBezTo>
                  <a:close/>
                  <a:moveTo>
                    <a:pt x="1965" y="846"/>
                  </a:moveTo>
                  <a:cubicBezTo>
                    <a:pt x="1961" y="846"/>
                    <a:pt x="1953" y="851"/>
                    <a:pt x="1946" y="859"/>
                  </a:cubicBezTo>
                  <a:lnTo>
                    <a:pt x="1946" y="859"/>
                  </a:lnTo>
                  <a:cubicBezTo>
                    <a:pt x="1952" y="855"/>
                    <a:pt x="1958" y="851"/>
                    <a:pt x="1965" y="846"/>
                  </a:cubicBezTo>
                  <a:close/>
                  <a:moveTo>
                    <a:pt x="6389" y="841"/>
                  </a:moveTo>
                  <a:cubicBezTo>
                    <a:pt x="6394" y="852"/>
                    <a:pt x="6400" y="861"/>
                    <a:pt x="6406" y="870"/>
                  </a:cubicBezTo>
                  <a:cubicBezTo>
                    <a:pt x="6404" y="855"/>
                    <a:pt x="6397" y="846"/>
                    <a:pt x="6389" y="841"/>
                  </a:cubicBezTo>
                  <a:close/>
                  <a:moveTo>
                    <a:pt x="1834" y="870"/>
                  </a:moveTo>
                  <a:lnTo>
                    <a:pt x="1846" y="882"/>
                  </a:lnTo>
                  <a:cubicBezTo>
                    <a:pt x="1839" y="885"/>
                    <a:pt x="1835" y="887"/>
                    <a:pt x="1833" y="887"/>
                  </a:cubicBezTo>
                  <a:cubicBezTo>
                    <a:pt x="1828" y="887"/>
                    <a:pt x="1834" y="878"/>
                    <a:pt x="1834" y="870"/>
                  </a:cubicBezTo>
                  <a:close/>
                  <a:moveTo>
                    <a:pt x="4816" y="1111"/>
                  </a:moveTo>
                  <a:cubicBezTo>
                    <a:pt x="4822" y="1111"/>
                    <a:pt x="4828" y="1114"/>
                    <a:pt x="4834" y="1120"/>
                  </a:cubicBezTo>
                  <a:cubicBezTo>
                    <a:pt x="4828" y="1126"/>
                    <a:pt x="4822" y="1129"/>
                    <a:pt x="4816" y="1129"/>
                  </a:cubicBezTo>
                  <a:cubicBezTo>
                    <a:pt x="4810" y="1129"/>
                    <a:pt x="4804" y="1126"/>
                    <a:pt x="4798" y="1120"/>
                  </a:cubicBezTo>
                  <a:cubicBezTo>
                    <a:pt x="4804" y="1114"/>
                    <a:pt x="4810" y="1111"/>
                    <a:pt x="4816" y="1111"/>
                  </a:cubicBezTo>
                  <a:close/>
                  <a:moveTo>
                    <a:pt x="1992" y="1157"/>
                  </a:moveTo>
                  <a:cubicBezTo>
                    <a:pt x="1980" y="1159"/>
                    <a:pt x="1975" y="1172"/>
                    <a:pt x="1978" y="1172"/>
                  </a:cubicBezTo>
                  <a:cubicBezTo>
                    <a:pt x="1980" y="1172"/>
                    <a:pt x="1984" y="1168"/>
                    <a:pt x="1992" y="1157"/>
                  </a:cubicBezTo>
                  <a:close/>
                  <a:moveTo>
                    <a:pt x="2149" y="1297"/>
                  </a:moveTo>
                  <a:lnTo>
                    <a:pt x="2149" y="1297"/>
                  </a:lnTo>
                  <a:cubicBezTo>
                    <a:pt x="2151" y="1306"/>
                    <a:pt x="2160" y="1310"/>
                    <a:pt x="2191" y="1310"/>
                  </a:cubicBezTo>
                  <a:cubicBezTo>
                    <a:pt x="2177" y="1306"/>
                    <a:pt x="2163" y="1301"/>
                    <a:pt x="2149" y="1297"/>
                  </a:cubicBezTo>
                  <a:close/>
                  <a:moveTo>
                    <a:pt x="3946" y="1282"/>
                  </a:moveTo>
                  <a:cubicBezTo>
                    <a:pt x="3954" y="1282"/>
                    <a:pt x="3964" y="1292"/>
                    <a:pt x="3977" y="1298"/>
                  </a:cubicBezTo>
                  <a:cubicBezTo>
                    <a:pt x="3969" y="1307"/>
                    <a:pt x="3955" y="1320"/>
                    <a:pt x="3943" y="1320"/>
                  </a:cubicBezTo>
                  <a:cubicBezTo>
                    <a:pt x="3938" y="1320"/>
                    <a:pt x="3933" y="1318"/>
                    <a:pt x="3929" y="1310"/>
                  </a:cubicBezTo>
                  <a:cubicBezTo>
                    <a:pt x="3935" y="1289"/>
                    <a:pt x="3940" y="1282"/>
                    <a:pt x="3946" y="1282"/>
                  </a:cubicBezTo>
                  <a:close/>
                  <a:moveTo>
                    <a:pt x="3573" y="1367"/>
                  </a:moveTo>
                  <a:lnTo>
                    <a:pt x="3573" y="1367"/>
                  </a:lnTo>
                  <a:cubicBezTo>
                    <a:pt x="3566" y="1369"/>
                    <a:pt x="3562" y="1370"/>
                    <a:pt x="3560" y="1370"/>
                  </a:cubicBezTo>
                  <a:cubicBezTo>
                    <a:pt x="3568" y="1370"/>
                    <a:pt x="3572" y="1369"/>
                    <a:pt x="3573" y="1367"/>
                  </a:cubicBezTo>
                  <a:close/>
                  <a:moveTo>
                    <a:pt x="7406" y="1"/>
                  </a:moveTo>
                  <a:cubicBezTo>
                    <a:pt x="7453" y="48"/>
                    <a:pt x="7311" y="48"/>
                    <a:pt x="7370" y="96"/>
                  </a:cubicBezTo>
                  <a:cubicBezTo>
                    <a:pt x="7334" y="72"/>
                    <a:pt x="7299" y="60"/>
                    <a:pt x="7263" y="48"/>
                  </a:cubicBezTo>
                  <a:cubicBezTo>
                    <a:pt x="7263" y="72"/>
                    <a:pt x="7251" y="96"/>
                    <a:pt x="7239" y="108"/>
                  </a:cubicBezTo>
                  <a:cubicBezTo>
                    <a:pt x="7239" y="143"/>
                    <a:pt x="7239" y="143"/>
                    <a:pt x="7203" y="215"/>
                  </a:cubicBezTo>
                  <a:cubicBezTo>
                    <a:pt x="7203" y="203"/>
                    <a:pt x="7192" y="191"/>
                    <a:pt x="7192" y="179"/>
                  </a:cubicBezTo>
                  <a:cubicBezTo>
                    <a:pt x="7192" y="191"/>
                    <a:pt x="7180" y="203"/>
                    <a:pt x="7180" y="227"/>
                  </a:cubicBezTo>
                  <a:cubicBezTo>
                    <a:pt x="7144" y="203"/>
                    <a:pt x="7132" y="179"/>
                    <a:pt x="7144" y="143"/>
                  </a:cubicBezTo>
                  <a:lnTo>
                    <a:pt x="7144" y="143"/>
                  </a:lnTo>
                  <a:cubicBezTo>
                    <a:pt x="7061" y="155"/>
                    <a:pt x="6989" y="215"/>
                    <a:pt x="6930" y="239"/>
                  </a:cubicBezTo>
                  <a:cubicBezTo>
                    <a:pt x="6751" y="298"/>
                    <a:pt x="6632" y="310"/>
                    <a:pt x="6477" y="334"/>
                  </a:cubicBezTo>
                  <a:cubicBezTo>
                    <a:pt x="6350" y="369"/>
                    <a:pt x="6301" y="549"/>
                    <a:pt x="6212" y="549"/>
                  </a:cubicBezTo>
                  <a:cubicBezTo>
                    <a:pt x="6209" y="549"/>
                    <a:pt x="6206" y="549"/>
                    <a:pt x="6203" y="548"/>
                  </a:cubicBezTo>
                  <a:cubicBezTo>
                    <a:pt x="6137" y="548"/>
                    <a:pt x="6032" y="609"/>
                    <a:pt x="5938" y="609"/>
                  </a:cubicBezTo>
                  <a:cubicBezTo>
                    <a:pt x="5917" y="609"/>
                    <a:pt x="5897" y="606"/>
                    <a:pt x="5878" y="599"/>
                  </a:cubicBezTo>
                  <a:lnTo>
                    <a:pt x="5878" y="599"/>
                  </a:lnTo>
                  <a:cubicBezTo>
                    <a:pt x="5903" y="612"/>
                    <a:pt x="5890" y="633"/>
                    <a:pt x="5846" y="644"/>
                  </a:cubicBezTo>
                  <a:cubicBezTo>
                    <a:pt x="5834" y="632"/>
                    <a:pt x="5834" y="620"/>
                    <a:pt x="5822" y="608"/>
                  </a:cubicBezTo>
                  <a:cubicBezTo>
                    <a:pt x="5822" y="608"/>
                    <a:pt x="5810" y="608"/>
                    <a:pt x="5810" y="620"/>
                  </a:cubicBezTo>
                  <a:cubicBezTo>
                    <a:pt x="5834" y="644"/>
                    <a:pt x="5834" y="667"/>
                    <a:pt x="5810" y="679"/>
                  </a:cubicBezTo>
                  <a:cubicBezTo>
                    <a:pt x="5802" y="665"/>
                    <a:pt x="5788" y="659"/>
                    <a:pt x="5772" y="659"/>
                  </a:cubicBezTo>
                  <a:cubicBezTo>
                    <a:pt x="5720" y="659"/>
                    <a:pt x="5647" y="720"/>
                    <a:pt x="5656" y="774"/>
                  </a:cubicBezTo>
                  <a:cubicBezTo>
                    <a:pt x="5656" y="777"/>
                    <a:pt x="5653" y="779"/>
                    <a:pt x="5648" y="779"/>
                  </a:cubicBezTo>
                  <a:cubicBezTo>
                    <a:pt x="5633" y="779"/>
                    <a:pt x="5599" y="766"/>
                    <a:pt x="5572" y="739"/>
                  </a:cubicBezTo>
                  <a:cubicBezTo>
                    <a:pt x="5572" y="763"/>
                    <a:pt x="5560" y="786"/>
                    <a:pt x="5548" y="810"/>
                  </a:cubicBezTo>
                  <a:cubicBezTo>
                    <a:pt x="5513" y="798"/>
                    <a:pt x="5501" y="763"/>
                    <a:pt x="5513" y="727"/>
                  </a:cubicBezTo>
                  <a:lnTo>
                    <a:pt x="5513" y="727"/>
                  </a:lnTo>
                  <a:cubicBezTo>
                    <a:pt x="5489" y="763"/>
                    <a:pt x="5453" y="786"/>
                    <a:pt x="5429" y="834"/>
                  </a:cubicBezTo>
                  <a:cubicBezTo>
                    <a:pt x="5416" y="825"/>
                    <a:pt x="5343" y="819"/>
                    <a:pt x="5259" y="819"/>
                  </a:cubicBezTo>
                  <a:cubicBezTo>
                    <a:pt x="5126" y="819"/>
                    <a:pt x="4965" y="833"/>
                    <a:pt x="4965" y="870"/>
                  </a:cubicBezTo>
                  <a:cubicBezTo>
                    <a:pt x="4953" y="846"/>
                    <a:pt x="4953" y="834"/>
                    <a:pt x="4953" y="810"/>
                  </a:cubicBezTo>
                  <a:cubicBezTo>
                    <a:pt x="4906" y="810"/>
                    <a:pt x="4870" y="822"/>
                    <a:pt x="4834" y="858"/>
                  </a:cubicBezTo>
                  <a:cubicBezTo>
                    <a:pt x="4822" y="822"/>
                    <a:pt x="4810" y="810"/>
                    <a:pt x="4822" y="786"/>
                  </a:cubicBezTo>
                  <a:lnTo>
                    <a:pt x="4822" y="786"/>
                  </a:lnTo>
                  <a:cubicBezTo>
                    <a:pt x="4798" y="798"/>
                    <a:pt x="4703" y="953"/>
                    <a:pt x="4703" y="965"/>
                  </a:cubicBezTo>
                  <a:cubicBezTo>
                    <a:pt x="4679" y="941"/>
                    <a:pt x="4679" y="929"/>
                    <a:pt x="4703" y="917"/>
                  </a:cubicBezTo>
                  <a:cubicBezTo>
                    <a:pt x="4692" y="916"/>
                    <a:pt x="4680" y="915"/>
                    <a:pt x="4669" y="915"/>
                  </a:cubicBezTo>
                  <a:cubicBezTo>
                    <a:pt x="4597" y="915"/>
                    <a:pt x="4525" y="944"/>
                    <a:pt x="4453" y="965"/>
                  </a:cubicBezTo>
                  <a:cubicBezTo>
                    <a:pt x="4439" y="986"/>
                    <a:pt x="4405" y="998"/>
                    <a:pt x="4363" y="998"/>
                  </a:cubicBezTo>
                  <a:cubicBezTo>
                    <a:pt x="4332" y="998"/>
                    <a:pt x="4297" y="992"/>
                    <a:pt x="4263" y="977"/>
                  </a:cubicBezTo>
                  <a:cubicBezTo>
                    <a:pt x="4239" y="1036"/>
                    <a:pt x="4191" y="1025"/>
                    <a:pt x="4167" y="1036"/>
                  </a:cubicBezTo>
                  <a:cubicBezTo>
                    <a:pt x="4167" y="1037"/>
                    <a:pt x="4166" y="1037"/>
                    <a:pt x="4165" y="1037"/>
                  </a:cubicBezTo>
                  <a:cubicBezTo>
                    <a:pt x="4144" y="1037"/>
                    <a:pt x="4038" y="928"/>
                    <a:pt x="4072" y="894"/>
                  </a:cubicBezTo>
                  <a:cubicBezTo>
                    <a:pt x="4059" y="885"/>
                    <a:pt x="4051" y="881"/>
                    <a:pt x="4046" y="881"/>
                  </a:cubicBezTo>
                  <a:cubicBezTo>
                    <a:pt x="4022" y="881"/>
                    <a:pt x="4063" y="955"/>
                    <a:pt x="4024" y="965"/>
                  </a:cubicBezTo>
                  <a:cubicBezTo>
                    <a:pt x="4004" y="917"/>
                    <a:pt x="3988" y="902"/>
                    <a:pt x="3974" y="902"/>
                  </a:cubicBezTo>
                  <a:cubicBezTo>
                    <a:pt x="3948" y="902"/>
                    <a:pt x="3928" y="954"/>
                    <a:pt x="3891" y="954"/>
                  </a:cubicBezTo>
                  <a:cubicBezTo>
                    <a:pt x="3879" y="954"/>
                    <a:pt x="3864" y="947"/>
                    <a:pt x="3846" y="929"/>
                  </a:cubicBezTo>
                  <a:lnTo>
                    <a:pt x="3846" y="929"/>
                  </a:lnTo>
                  <a:cubicBezTo>
                    <a:pt x="3858" y="953"/>
                    <a:pt x="3858" y="965"/>
                    <a:pt x="3846" y="989"/>
                  </a:cubicBezTo>
                  <a:cubicBezTo>
                    <a:pt x="3827" y="994"/>
                    <a:pt x="3804" y="996"/>
                    <a:pt x="3777" y="996"/>
                  </a:cubicBezTo>
                  <a:cubicBezTo>
                    <a:pt x="3679" y="996"/>
                    <a:pt x="3534" y="970"/>
                    <a:pt x="3417" y="970"/>
                  </a:cubicBezTo>
                  <a:cubicBezTo>
                    <a:pt x="3336" y="970"/>
                    <a:pt x="3268" y="983"/>
                    <a:pt x="3239" y="1025"/>
                  </a:cubicBezTo>
                  <a:cubicBezTo>
                    <a:pt x="3209" y="1001"/>
                    <a:pt x="3188" y="986"/>
                    <a:pt x="3164" y="986"/>
                  </a:cubicBezTo>
                  <a:cubicBezTo>
                    <a:pt x="3140" y="986"/>
                    <a:pt x="3114" y="1001"/>
                    <a:pt x="3072" y="1036"/>
                  </a:cubicBezTo>
                  <a:cubicBezTo>
                    <a:pt x="3039" y="971"/>
                    <a:pt x="2920" y="934"/>
                    <a:pt x="2804" y="934"/>
                  </a:cubicBezTo>
                  <a:cubicBezTo>
                    <a:pt x="2708" y="934"/>
                    <a:pt x="2615" y="959"/>
                    <a:pt x="2572" y="1013"/>
                  </a:cubicBezTo>
                  <a:cubicBezTo>
                    <a:pt x="2655" y="1025"/>
                    <a:pt x="2548" y="1072"/>
                    <a:pt x="2584" y="1108"/>
                  </a:cubicBezTo>
                  <a:cubicBezTo>
                    <a:pt x="2579" y="1109"/>
                    <a:pt x="2575" y="1109"/>
                    <a:pt x="2571" y="1109"/>
                  </a:cubicBezTo>
                  <a:cubicBezTo>
                    <a:pt x="2508" y="1109"/>
                    <a:pt x="2570" y="1024"/>
                    <a:pt x="2536" y="1013"/>
                  </a:cubicBezTo>
                  <a:cubicBezTo>
                    <a:pt x="2393" y="929"/>
                    <a:pt x="2191" y="905"/>
                    <a:pt x="2024" y="882"/>
                  </a:cubicBezTo>
                  <a:lnTo>
                    <a:pt x="2024" y="882"/>
                  </a:lnTo>
                  <a:cubicBezTo>
                    <a:pt x="2036" y="894"/>
                    <a:pt x="2036" y="917"/>
                    <a:pt x="2036" y="941"/>
                  </a:cubicBezTo>
                  <a:cubicBezTo>
                    <a:pt x="2024" y="941"/>
                    <a:pt x="2000" y="929"/>
                    <a:pt x="1988" y="929"/>
                  </a:cubicBezTo>
                  <a:cubicBezTo>
                    <a:pt x="1977" y="905"/>
                    <a:pt x="1977" y="894"/>
                    <a:pt x="2012" y="882"/>
                  </a:cubicBezTo>
                  <a:cubicBezTo>
                    <a:pt x="2003" y="879"/>
                    <a:pt x="1996" y="877"/>
                    <a:pt x="1990" y="877"/>
                  </a:cubicBezTo>
                  <a:cubicBezTo>
                    <a:pt x="1971" y="877"/>
                    <a:pt x="1962" y="891"/>
                    <a:pt x="1953" y="917"/>
                  </a:cubicBezTo>
                  <a:cubicBezTo>
                    <a:pt x="1921" y="901"/>
                    <a:pt x="1932" y="875"/>
                    <a:pt x="1946" y="859"/>
                  </a:cubicBezTo>
                  <a:lnTo>
                    <a:pt x="1946" y="859"/>
                  </a:lnTo>
                  <a:cubicBezTo>
                    <a:pt x="1926" y="871"/>
                    <a:pt x="1906" y="876"/>
                    <a:pt x="1885" y="876"/>
                  </a:cubicBezTo>
                  <a:cubicBezTo>
                    <a:pt x="1851" y="876"/>
                    <a:pt x="1814" y="861"/>
                    <a:pt x="1774" y="834"/>
                  </a:cubicBezTo>
                  <a:cubicBezTo>
                    <a:pt x="1774" y="905"/>
                    <a:pt x="1738" y="894"/>
                    <a:pt x="1750" y="941"/>
                  </a:cubicBezTo>
                  <a:cubicBezTo>
                    <a:pt x="1724" y="871"/>
                    <a:pt x="1667" y="849"/>
                    <a:pt x="1604" y="849"/>
                  </a:cubicBezTo>
                  <a:cubicBezTo>
                    <a:pt x="1501" y="849"/>
                    <a:pt x="1382" y="906"/>
                    <a:pt x="1350" y="906"/>
                  </a:cubicBezTo>
                  <a:cubicBezTo>
                    <a:pt x="1348" y="906"/>
                    <a:pt x="1347" y="906"/>
                    <a:pt x="1346" y="905"/>
                  </a:cubicBezTo>
                  <a:cubicBezTo>
                    <a:pt x="1373" y="809"/>
                    <a:pt x="1301" y="772"/>
                    <a:pt x="1242" y="772"/>
                  </a:cubicBezTo>
                  <a:cubicBezTo>
                    <a:pt x="1200" y="772"/>
                    <a:pt x="1164" y="792"/>
                    <a:pt x="1179" y="822"/>
                  </a:cubicBezTo>
                  <a:cubicBezTo>
                    <a:pt x="1107" y="798"/>
                    <a:pt x="1012" y="691"/>
                    <a:pt x="893" y="679"/>
                  </a:cubicBezTo>
                  <a:cubicBezTo>
                    <a:pt x="893" y="703"/>
                    <a:pt x="881" y="715"/>
                    <a:pt x="869" y="739"/>
                  </a:cubicBezTo>
                  <a:cubicBezTo>
                    <a:pt x="857" y="703"/>
                    <a:pt x="845" y="679"/>
                    <a:pt x="834" y="655"/>
                  </a:cubicBezTo>
                  <a:cubicBezTo>
                    <a:pt x="808" y="658"/>
                    <a:pt x="774" y="660"/>
                    <a:pt x="735" y="660"/>
                  </a:cubicBezTo>
                  <a:cubicBezTo>
                    <a:pt x="575" y="660"/>
                    <a:pt x="327" y="628"/>
                    <a:pt x="203" y="465"/>
                  </a:cubicBezTo>
                  <a:lnTo>
                    <a:pt x="203" y="465"/>
                  </a:lnTo>
                  <a:cubicBezTo>
                    <a:pt x="214" y="501"/>
                    <a:pt x="179" y="513"/>
                    <a:pt x="167" y="548"/>
                  </a:cubicBezTo>
                  <a:cubicBezTo>
                    <a:pt x="150" y="531"/>
                    <a:pt x="89" y="464"/>
                    <a:pt x="43" y="464"/>
                  </a:cubicBezTo>
                  <a:cubicBezTo>
                    <a:pt x="26" y="464"/>
                    <a:pt x="10" y="474"/>
                    <a:pt x="0" y="501"/>
                  </a:cubicBezTo>
                  <a:cubicBezTo>
                    <a:pt x="0" y="501"/>
                    <a:pt x="17" y="804"/>
                    <a:pt x="119" y="804"/>
                  </a:cubicBezTo>
                  <a:cubicBezTo>
                    <a:pt x="136" y="804"/>
                    <a:pt x="156" y="795"/>
                    <a:pt x="179" y="774"/>
                  </a:cubicBezTo>
                  <a:lnTo>
                    <a:pt x="179" y="774"/>
                  </a:lnTo>
                  <a:cubicBezTo>
                    <a:pt x="168" y="796"/>
                    <a:pt x="167" y="808"/>
                    <a:pt x="158" y="819"/>
                  </a:cubicBezTo>
                  <a:lnTo>
                    <a:pt x="158" y="819"/>
                  </a:lnTo>
                  <a:cubicBezTo>
                    <a:pt x="168" y="809"/>
                    <a:pt x="182" y="804"/>
                    <a:pt x="198" y="804"/>
                  </a:cubicBezTo>
                  <a:cubicBezTo>
                    <a:pt x="284" y="804"/>
                    <a:pt x="437" y="922"/>
                    <a:pt x="476" y="941"/>
                  </a:cubicBezTo>
                  <a:cubicBezTo>
                    <a:pt x="484" y="926"/>
                    <a:pt x="473" y="898"/>
                    <a:pt x="478" y="898"/>
                  </a:cubicBezTo>
                  <a:cubicBezTo>
                    <a:pt x="480" y="898"/>
                    <a:pt x="489" y="909"/>
                    <a:pt x="512" y="941"/>
                  </a:cubicBezTo>
                  <a:cubicBezTo>
                    <a:pt x="560" y="894"/>
                    <a:pt x="453" y="917"/>
                    <a:pt x="488" y="858"/>
                  </a:cubicBezTo>
                  <a:lnTo>
                    <a:pt x="488" y="858"/>
                  </a:lnTo>
                  <a:cubicBezTo>
                    <a:pt x="500" y="965"/>
                    <a:pt x="667" y="905"/>
                    <a:pt x="667" y="1013"/>
                  </a:cubicBezTo>
                  <a:cubicBezTo>
                    <a:pt x="679" y="1013"/>
                    <a:pt x="715" y="977"/>
                    <a:pt x="726" y="965"/>
                  </a:cubicBezTo>
                  <a:cubicBezTo>
                    <a:pt x="762" y="1013"/>
                    <a:pt x="762" y="1036"/>
                    <a:pt x="726" y="1036"/>
                  </a:cubicBezTo>
                  <a:cubicBezTo>
                    <a:pt x="762" y="1048"/>
                    <a:pt x="798" y="1060"/>
                    <a:pt x="834" y="1060"/>
                  </a:cubicBezTo>
                  <a:cubicBezTo>
                    <a:pt x="822" y="1048"/>
                    <a:pt x="810" y="1036"/>
                    <a:pt x="798" y="1036"/>
                  </a:cubicBezTo>
                  <a:cubicBezTo>
                    <a:pt x="857" y="1036"/>
                    <a:pt x="921" y="1035"/>
                    <a:pt x="985" y="1035"/>
                  </a:cubicBezTo>
                  <a:cubicBezTo>
                    <a:pt x="1113" y="1035"/>
                    <a:pt x="1242" y="1040"/>
                    <a:pt x="1346" y="1072"/>
                  </a:cubicBezTo>
                  <a:cubicBezTo>
                    <a:pt x="1346" y="1096"/>
                    <a:pt x="1346" y="1120"/>
                    <a:pt x="1346" y="1144"/>
                  </a:cubicBezTo>
                  <a:cubicBezTo>
                    <a:pt x="1417" y="1120"/>
                    <a:pt x="1405" y="1108"/>
                    <a:pt x="1453" y="1060"/>
                  </a:cubicBezTo>
                  <a:cubicBezTo>
                    <a:pt x="1465" y="1060"/>
                    <a:pt x="1488" y="1048"/>
                    <a:pt x="1536" y="1048"/>
                  </a:cubicBezTo>
                  <a:cubicBezTo>
                    <a:pt x="1405" y="1120"/>
                    <a:pt x="1679" y="1167"/>
                    <a:pt x="1679" y="1191"/>
                  </a:cubicBezTo>
                  <a:cubicBezTo>
                    <a:pt x="1700" y="1150"/>
                    <a:pt x="1666" y="1117"/>
                    <a:pt x="1642" y="1117"/>
                  </a:cubicBezTo>
                  <a:cubicBezTo>
                    <a:pt x="1638" y="1117"/>
                    <a:pt x="1634" y="1118"/>
                    <a:pt x="1631" y="1120"/>
                  </a:cubicBezTo>
                  <a:cubicBezTo>
                    <a:pt x="1618" y="1090"/>
                    <a:pt x="1623" y="1079"/>
                    <a:pt x="1639" y="1079"/>
                  </a:cubicBezTo>
                  <a:cubicBezTo>
                    <a:pt x="1690" y="1079"/>
                    <a:pt x="1851" y="1204"/>
                    <a:pt x="1804" y="1204"/>
                  </a:cubicBezTo>
                  <a:cubicBezTo>
                    <a:pt x="1802" y="1204"/>
                    <a:pt x="1800" y="1203"/>
                    <a:pt x="1798" y="1203"/>
                  </a:cubicBezTo>
                  <a:lnTo>
                    <a:pt x="1798" y="1203"/>
                  </a:lnTo>
                  <a:cubicBezTo>
                    <a:pt x="1806" y="1211"/>
                    <a:pt x="1821" y="1215"/>
                    <a:pt x="1840" y="1215"/>
                  </a:cubicBezTo>
                  <a:cubicBezTo>
                    <a:pt x="1880" y="1215"/>
                    <a:pt x="1933" y="1196"/>
                    <a:pt x="1941" y="1155"/>
                  </a:cubicBezTo>
                  <a:cubicBezTo>
                    <a:pt x="1917" y="1155"/>
                    <a:pt x="1893" y="1167"/>
                    <a:pt x="1869" y="1167"/>
                  </a:cubicBezTo>
                  <a:cubicBezTo>
                    <a:pt x="1897" y="1131"/>
                    <a:pt x="1931" y="1115"/>
                    <a:pt x="1972" y="1115"/>
                  </a:cubicBezTo>
                  <a:cubicBezTo>
                    <a:pt x="1985" y="1115"/>
                    <a:pt x="1998" y="1117"/>
                    <a:pt x="2012" y="1120"/>
                  </a:cubicBezTo>
                  <a:cubicBezTo>
                    <a:pt x="2004" y="1137"/>
                    <a:pt x="1997" y="1149"/>
                    <a:pt x="1992" y="1157"/>
                  </a:cubicBezTo>
                  <a:lnTo>
                    <a:pt x="1992" y="1157"/>
                  </a:lnTo>
                  <a:cubicBezTo>
                    <a:pt x="1993" y="1157"/>
                    <a:pt x="1994" y="1157"/>
                    <a:pt x="1995" y="1157"/>
                  </a:cubicBezTo>
                  <a:cubicBezTo>
                    <a:pt x="2003" y="1157"/>
                    <a:pt x="2013" y="1162"/>
                    <a:pt x="2024" y="1179"/>
                  </a:cubicBezTo>
                  <a:cubicBezTo>
                    <a:pt x="2018" y="1209"/>
                    <a:pt x="1994" y="1212"/>
                    <a:pt x="1968" y="1212"/>
                  </a:cubicBezTo>
                  <a:cubicBezTo>
                    <a:pt x="1961" y="1212"/>
                    <a:pt x="1954" y="1212"/>
                    <a:pt x="1947" y="1212"/>
                  </a:cubicBezTo>
                  <a:cubicBezTo>
                    <a:pt x="1927" y="1212"/>
                    <a:pt x="1907" y="1214"/>
                    <a:pt x="1893" y="1227"/>
                  </a:cubicBezTo>
                  <a:cubicBezTo>
                    <a:pt x="1895" y="1231"/>
                    <a:pt x="1900" y="1233"/>
                    <a:pt x="1905" y="1233"/>
                  </a:cubicBezTo>
                  <a:cubicBezTo>
                    <a:pt x="1918" y="1233"/>
                    <a:pt x="1937" y="1223"/>
                    <a:pt x="1949" y="1223"/>
                  </a:cubicBezTo>
                  <a:cubicBezTo>
                    <a:pt x="1958" y="1223"/>
                    <a:pt x="1961" y="1229"/>
                    <a:pt x="1953" y="1251"/>
                  </a:cubicBezTo>
                  <a:cubicBezTo>
                    <a:pt x="1964" y="1229"/>
                    <a:pt x="1974" y="1223"/>
                    <a:pt x="1986" y="1223"/>
                  </a:cubicBezTo>
                  <a:cubicBezTo>
                    <a:pt x="2001" y="1223"/>
                    <a:pt x="2018" y="1236"/>
                    <a:pt x="2036" y="1236"/>
                  </a:cubicBezTo>
                  <a:cubicBezTo>
                    <a:pt x="2047" y="1236"/>
                    <a:pt x="2059" y="1231"/>
                    <a:pt x="2072" y="1215"/>
                  </a:cubicBezTo>
                  <a:lnTo>
                    <a:pt x="2072" y="1215"/>
                  </a:lnTo>
                  <a:cubicBezTo>
                    <a:pt x="2067" y="1239"/>
                    <a:pt x="2066" y="1246"/>
                    <a:pt x="2069" y="1246"/>
                  </a:cubicBezTo>
                  <a:cubicBezTo>
                    <a:pt x="2073" y="1246"/>
                    <a:pt x="2081" y="1237"/>
                    <a:pt x="2096" y="1237"/>
                  </a:cubicBezTo>
                  <a:cubicBezTo>
                    <a:pt x="2099" y="1237"/>
                    <a:pt x="2103" y="1237"/>
                    <a:pt x="2108" y="1239"/>
                  </a:cubicBezTo>
                  <a:cubicBezTo>
                    <a:pt x="2096" y="1251"/>
                    <a:pt x="2084" y="1263"/>
                    <a:pt x="2072" y="1286"/>
                  </a:cubicBezTo>
                  <a:cubicBezTo>
                    <a:pt x="2101" y="1286"/>
                    <a:pt x="2126" y="1291"/>
                    <a:pt x="2149" y="1297"/>
                  </a:cubicBezTo>
                  <a:lnTo>
                    <a:pt x="2149" y="1297"/>
                  </a:lnTo>
                  <a:cubicBezTo>
                    <a:pt x="2145" y="1283"/>
                    <a:pt x="2166" y="1257"/>
                    <a:pt x="2143" y="1227"/>
                  </a:cubicBezTo>
                  <a:cubicBezTo>
                    <a:pt x="2154" y="1223"/>
                    <a:pt x="2163" y="1221"/>
                    <a:pt x="2171" y="1221"/>
                  </a:cubicBezTo>
                  <a:cubicBezTo>
                    <a:pt x="2235" y="1221"/>
                    <a:pt x="2225" y="1334"/>
                    <a:pt x="2310" y="1334"/>
                  </a:cubicBezTo>
                  <a:lnTo>
                    <a:pt x="2310" y="1334"/>
                  </a:lnTo>
                  <a:cubicBezTo>
                    <a:pt x="2274" y="1322"/>
                    <a:pt x="2262" y="1310"/>
                    <a:pt x="2274" y="1286"/>
                  </a:cubicBezTo>
                  <a:lnTo>
                    <a:pt x="2274" y="1286"/>
                  </a:lnTo>
                  <a:cubicBezTo>
                    <a:pt x="2290" y="1318"/>
                    <a:pt x="2311" y="1334"/>
                    <a:pt x="2334" y="1334"/>
                  </a:cubicBezTo>
                  <a:cubicBezTo>
                    <a:pt x="2346" y="1334"/>
                    <a:pt x="2358" y="1330"/>
                    <a:pt x="2369" y="1322"/>
                  </a:cubicBezTo>
                  <a:cubicBezTo>
                    <a:pt x="2369" y="1263"/>
                    <a:pt x="2358" y="1263"/>
                    <a:pt x="2429" y="1239"/>
                  </a:cubicBezTo>
                  <a:lnTo>
                    <a:pt x="2524" y="1239"/>
                  </a:lnTo>
                  <a:cubicBezTo>
                    <a:pt x="2512" y="1251"/>
                    <a:pt x="2500" y="1275"/>
                    <a:pt x="2489" y="1286"/>
                  </a:cubicBezTo>
                  <a:cubicBezTo>
                    <a:pt x="2496" y="1290"/>
                    <a:pt x="2502" y="1292"/>
                    <a:pt x="2507" y="1292"/>
                  </a:cubicBezTo>
                  <a:cubicBezTo>
                    <a:pt x="2521" y="1292"/>
                    <a:pt x="2525" y="1280"/>
                    <a:pt x="2525" y="1280"/>
                  </a:cubicBezTo>
                  <a:lnTo>
                    <a:pt x="2525" y="1280"/>
                  </a:lnTo>
                  <a:cubicBezTo>
                    <a:pt x="2526" y="1280"/>
                    <a:pt x="2524" y="1289"/>
                    <a:pt x="2524" y="1322"/>
                  </a:cubicBezTo>
                  <a:cubicBezTo>
                    <a:pt x="2536" y="1310"/>
                    <a:pt x="2667" y="1251"/>
                    <a:pt x="2667" y="1251"/>
                  </a:cubicBezTo>
                  <a:cubicBezTo>
                    <a:pt x="2667" y="1275"/>
                    <a:pt x="2679" y="1286"/>
                    <a:pt x="2703" y="1286"/>
                  </a:cubicBezTo>
                  <a:cubicBezTo>
                    <a:pt x="2693" y="1303"/>
                    <a:pt x="2685" y="1307"/>
                    <a:pt x="2679" y="1307"/>
                  </a:cubicBezTo>
                  <a:cubicBezTo>
                    <a:pt x="2669" y="1307"/>
                    <a:pt x="2662" y="1298"/>
                    <a:pt x="2657" y="1298"/>
                  </a:cubicBezTo>
                  <a:cubicBezTo>
                    <a:pt x="2651" y="1298"/>
                    <a:pt x="2647" y="1305"/>
                    <a:pt x="2643" y="1334"/>
                  </a:cubicBezTo>
                  <a:cubicBezTo>
                    <a:pt x="2657" y="1348"/>
                    <a:pt x="2671" y="1354"/>
                    <a:pt x="2688" y="1354"/>
                  </a:cubicBezTo>
                  <a:cubicBezTo>
                    <a:pt x="2699" y="1354"/>
                    <a:pt x="2712" y="1351"/>
                    <a:pt x="2727" y="1346"/>
                  </a:cubicBezTo>
                  <a:cubicBezTo>
                    <a:pt x="2667" y="1334"/>
                    <a:pt x="2774" y="1298"/>
                    <a:pt x="2786" y="1286"/>
                  </a:cubicBezTo>
                  <a:lnTo>
                    <a:pt x="2786" y="1286"/>
                  </a:lnTo>
                  <a:cubicBezTo>
                    <a:pt x="2773" y="1313"/>
                    <a:pt x="2771" y="1329"/>
                    <a:pt x="2780" y="1329"/>
                  </a:cubicBezTo>
                  <a:cubicBezTo>
                    <a:pt x="2787" y="1329"/>
                    <a:pt x="2801" y="1319"/>
                    <a:pt x="2822" y="1298"/>
                  </a:cubicBezTo>
                  <a:lnTo>
                    <a:pt x="2822" y="1298"/>
                  </a:lnTo>
                  <a:cubicBezTo>
                    <a:pt x="2822" y="1334"/>
                    <a:pt x="2810" y="1358"/>
                    <a:pt x="2786" y="1382"/>
                  </a:cubicBezTo>
                  <a:cubicBezTo>
                    <a:pt x="2836" y="1369"/>
                    <a:pt x="2938" y="1350"/>
                    <a:pt x="3035" y="1350"/>
                  </a:cubicBezTo>
                  <a:cubicBezTo>
                    <a:pt x="3125" y="1350"/>
                    <a:pt x="3211" y="1366"/>
                    <a:pt x="3251" y="1417"/>
                  </a:cubicBezTo>
                  <a:cubicBezTo>
                    <a:pt x="3309" y="1401"/>
                    <a:pt x="3268" y="1343"/>
                    <a:pt x="3275" y="1343"/>
                  </a:cubicBezTo>
                  <a:cubicBezTo>
                    <a:pt x="3278" y="1343"/>
                    <a:pt x="3290" y="1353"/>
                    <a:pt x="3322" y="1382"/>
                  </a:cubicBezTo>
                  <a:cubicBezTo>
                    <a:pt x="3338" y="1350"/>
                    <a:pt x="3364" y="1334"/>
                    <a:pt x="3394" y="1334"/>
                  </a:cubicBezTo>
                  <a:cubicBezTo>
                    <a:pt x="3409" y="1334"/>
                    <a:pt x="3425" y="1338"/>
                    <a:pt x="3441" y="1346"/>
                  </a:cubicBezTo>
                  <a:cubicBezTo>
                    <a:pt x="3441" y="1346"/>
                    <a:pt x="3358" y="1417"/>
                    <a:pt x="3393" y="1465"/>
                  </a:cubicBezTo>
                  <a:cubicBezTo>
                    <a:pt x="3393" y="1358"/>
                    <a:pt x="3548" y="1453"/>
                    <a:pt x="3548" y="1334"/>
                  </a:cubicBezTo>
                  <a:cubicBezTo>
                    <a:pt x="3548" y="1343"/>
                    <a:pt x="3577" y="1360"/>
                    <a:pt x="3573" y="1367"/>
                  </a:cubicBezTo>
                  <a:lnTo>
                    <a:pt x="3573" y="1367"/>
                  </a:lnTo>
                  <a:cubicBezTo>
                    <a:pt x="3625" y="1351"/>
                    <a:pt x="3814" y="1282"/>
                    <a:pt x="3846" y="1251"/>
                  </a:cubicBezTo>
                  <a:cubicBezTo>
                    <a:pt x="3858" y="1263"/>
                    <a:pt x="3846" y="1275"/>
                    <a:pt x="3846" y="1275"/>
                  </a:cubicBezTo>
                  <a:cubicBezTo>
                    <a:pt x="3858" y="1275"/>
                    <a:pt x="3870" y="1263"/>
                    <a:pt x="3882" y="1251"/>
                  </a:cubicBezTo>
                  <a:lnTo>
                    <a:pt x="3882" y="1251"/>
                  </a:lnTo>
                  <a:cubicBezTo>
                    <a:pt x="3893" y="1286"/>
                    <a:pt x="3870" y="1310"/>
                    <a:pt x="3834" y="1310"/>
                  </a:cubicBezTo>
                  <a:cubicBezTo>
                    <a:pt x="3848" y="1339"/>
                    <a:pt x="3860" y="1348"/>
                    <a:pt x="3870" y="1348"/>
                  </a:cubicBezTo>
                  <a:cubicBezTo>
                    <a:pt x="3888" y="1348"/>
                    <a:pt x="3904" y="1322"/>
                    <a:pt x="3932" y="1322"/>
                  </a:cubicBezTo>
                  <a:cubicBezTo>
                    <a:pt x="3941" y="1322"/>
                    <a:pt x="3952" y="1326"/>
                    <a:pt x="3965" y="1334"/>
                  </a:cubicBezTo>
                  <a:cubicBezTo>
                    <a:pt x="3953" y="1394"/>
                    <a:pt x="3941" y="1358"/>
                    <a:pt x="4024" y="1429"/>
                  </a:cubicBezTo>
                  <a:cubicBezTo>
                    <a:pt x="3970" y="1341"/>
                    <a:pt x="3989" y="1300"/>
                    <a:pt x="4020" y="1300"/>
                  </a:cubicBezTo>
                  <a:cubicBezTo>
                    <a:pt x="4043" y="1300"/>
                    <a:pt x="4074" y="1324"/>
                    <a:pt x="4084" y="1370"/>
                  </a:cubicBezTo>
                  <a:cubicBezTo>
                    <a:pt x="4108" y="1358"/>
                    <a:pt x="4120" y="1334"/>
                    <a:pt x="4132" y="1298"/>
                  </a:cubicBezTo>
                  <a:cubicBezTo>
                    <a:pt x="4167" y="1310"/>
                    <a:pt x="4179" y="1346"/>
                    <a:pt x="4191" y="1382"/>
                  </a:cubicBezTo>
                  <a:cubicBezTo>
                    <a:pt x="4201" y="1382"/>
                    <a:pt x="4248" y="1275"/>
                    <a:pt x="4310" y="1275"/>
                  </a:cubicBezTo>
                  <a:cubicBezTo>
                    <a:pt x="4325" y="1275"/>
                    <a:pt x="4341" y="1282"/>
                    <a:pt x="4358" y="1298"/>
                  </a:cubicBezTo>
                  <a:cubicBezTo>
                    <a:pt x="4373" y="1253"/>
                    <a:pt x="4437" y="1197"/>
                    <a:pt x="4490" y="1197"/>
                  </a:cubicBezTo>
                  <a:cubicBezTo>
                    <a:pt x="4520" y="1197"/>
                    <a:pt x="4547" y="1215"/>
                    <a:pt x="4560" y="1263"/>
                  </a:cubicBezTo>
                  <a:cubicBezTo>
                    <a:pt x="4644" y="1191"/>
                    <a:pt x="4632" y="1179"/>
                    <a:pt x="4703" y="1179"/>
                  </a:cubicBezTo>
                  <a:cubicBezTo>
                    <a:pt x="4655" y="1132"/>
                    <a:pt x="4739" y="1001"/>
                    <a:pt x="4763" y="977"/>
                  </a:cubicBezTo>
                  <a:lnTo>
                    <a:pt x="4763" y="977"/>
                  </a:lnTo>
                  <a:cubicBezTo>
                    <a:pt x="4834" y="1036"/>
                    <a:pt x="4715" y="1084"/>
                    <a:pt x="4739" y="1167"/>
                  </a:cubicBezTo>
                  <a:cubicBezTo>
                    <a:pt x="4744" y="1151"/>
                    <a:pt x="4747" y="1145"/>
                    <a:pt x="4747" y="1145"/>
                  </a:cubicBezTo>
                  <a:lnTo>
                    <a:pt x="4747" y="1145"/>
                  </a:lnTo>
                  <a:cubicBezTo>
                    <a:pt x="4749" y="1145"/>
                    <a:pt x="4742" y="1178"/>
                    <a:pt x="4748" y="1178"/>
                  </a:cubicBezTo>
                  <a:cubicBezTo>
                    <a:pt x="4750" y="1178"/>
                    <a:pt x="4754" y="1172"/>
                    <a:pt x="4763" y="1155"/>
                  </a:cubicBezTo>
                  <a:cubicBezTo>
                    <a:pt x="4775" y="1167"/>
                    <a:pt x="4775" y="1191"/>
                    <a:pt x="4786" y="1203"/>
                  </a:cubicBezTo>
                  <a:cubicBezTo>
                    <a:pt x="4794" y="1205"/>
                    <a:pt x="4800" y="1205"/>
                    <a:pt x="4807" y="1205"/>
                  </a:cubicBezTo>
                  <a:cubicBezTo>
                    <a:pt x="4897" y="1205"/>
                    <a:pt x="4926" y="1056"/>
                    <a:pt x="5048" y="1001"/>
                  </a:cubicBezTo>
                  <a:lnTo>
                    <a:pt x="5048" y="1001"/>
                  </a:lnTo>
                  <a:cubicBezTo>
                    <a:pt x="5036" y="1048"/>
                    <a:pt x="5036" y="1084"/>
                    <a:pt x="5048" y="1132"/>
                  </a:cubicBezTo>
                  <a:cubicBezTo>
                    <a:pt x="5043" y="1121"/>
                    <a:pt x="5036" y="1117"/>
                    <a:pt x="5029" y="1117"/>
                  </a:cubicBezTo>
                  <a:cubicBezTo>
                    <a:pt x="5006" y="1117"/>
                    <a:pt x="4975" y="1157"/>
                    <a:pt x="4949" y="1157"/>
                  </a:cubicBezTo>
                  <a:cubicBezTo>
                    <a:pt x="4946" y="1157"/>
                    <a:pt x="4944" y="1156"/>
                    <a:pt x="4941" y="1155"/>
                  </a:cubicBezTo>
                  <a:lnTo>
                    <a:pt x="4941" y="1155"/>
                  </a:lnTo>
                  <a:cubicBezTo>
                    <a:pt x="4965" y="1167"/>
                    <a:pt x="4965" y="1179"/>
                    <a:pt x="4953" y="1203"/>
                  </a:cubicBezTo>
                  <a:cubicBezTo>
                    <a:pt x="5015" y="1180"/>
                    <a:pt x="5017" y="1156"/>
                    <a:pt x="5033" y="1156"/>
                  </a:cubicBezTo>
                  <a:cubicBezTo>
                    <a:pt x="5042" y="1156"/>
                    <a:pt x="5055" y="1163"/>
                    <a:pt x="5084" y="1179"/>
                  </a:cubicBezTo>
                  <a:cubicBezTo>
                    <a:pt x="5048" y="1096"/>
                    <a:pt x="5132" y="1108"/>
                    <a:pt x="5167" y="1072"/>
                  </a:cubicBezTo>
                  <a:lnTo>
                    <a:pt x="5167" y="1072"/>
                  </a:lnTo>
                  <a:cubicBezTo>
                    <a:pt x="5167" y="1108"/>
                    <a:pt x="5156" y="1132"/>
                    <a:pt x="5120" y="1132"/>
                  </a:cubicBezTo>
                  <a:cubicBezTo>
                    <a:pt x="5129" y="1141"/>
                    <a:pt x="5137" y="1145"/>
                    <a:pt x="5143" y="1145"/>
                  </a:cubicBezTo>
                  <a:cubicBezTo>
                    <a:pt x="5172" y="1145"/>
                    <a:pt x="5175" y="1063"/>
                    <a:pt x="5199" y="1063"/>
                  </a:cubicBezTo>
                  <a:cubicBezTo>
                    <a:pt x="5204" y="1063"/>
                    <a:pt x="5209" y="1066"/>
                    <a:pt x="5215" y="1072"/>
                  </a:cubicBezTo>
                  <a:cubicBezTo>
                    <a:pt x="5205" y="1072"/>
                    <a:pt x="5251" y="1083"/>
                    <a:pt x="5306" y="1083"/>
                  </a:cubicBezTo>
                  <a:cubicBezTo>
                    <a:pt x="5378" y="1083"/>
                    <a:pt x="5465" y="1064"/>
                    <a:pt x="5465" y="977"/>
                  </a:cubicBezTo>
                  <a:cubicBezTo>
                    <a:pt x="5465" y="1013"/>
                    <a:pt x="5465" y="1048"/>
                    <a:pt x="5465" y="1084"/>
                  </a:cubicBezTo>
                  <a:cubicBezTo>
                    <a:pt x="5489" y="1001"/>
                    <a:pt x="5513" y="905"/>
                    <a:pt x="5548" y="822"/>
                  </a:cubicBezTo>
                  <a:cubicBezTo>
                    <a:pt x="5548" y="882"/>
                    <a:pt x="5620" y="1013"/>
                    <a:pt x="5560" y="1072"/>
                  </a:cubicBezTo>
                  <a:cubicBezTo>
                    <a:pt x="5584" y="1072"/>
                    <a:pt x="5608" y="1072"/>
                    <a:pt x="5632" y="1048"/>
                  </a:cubicBezTo>
                  <a:cubicBezTo>
                    <a:pt x="5608" y="1025"/>
                    <a:pt x="5596" y="1001"/>
                    <a:pt x="5596" y="965"/>
                  </a:cubicBezTo>
                  <a:lnTo>
                    <a:pt x="5596" y="965"/>
                  </a:lnTo>
                  <a:cubicBezTo>
                    <a:pt x="5632" y="989"/>
                    <a:pt x="5656" y="1013"/>
                    <a:pt x="5691" y="1036"/>
                  </a:cubicBezTo>
                  <a:cubicBezTo>
                    <a:pt x="5679" y="1001"/>
                    <a:pt x="5679" y="953"/>
                    <a:pt x="5703" y="917"/>
                  </a:cubicBezTo>
                  <a:cubicBezTo>
                    <a:pt x="5703" y="953"/>
                    <a:pt x="5715" y="989"/>
                    <a:pt x="5715" y="1025"/>
                  </a:cubicBezTo>
                  <a:cubicBezTo>
                    <a:pt x="5727" y="989"/>
                    <a:pt x="5739" y="953"/>
                    <a:pt x="5763" y="917"/>
                  </a:cubicBezTo>
                  <a:lnTo>
                    <a:pt x="5763" y="917"/>
                  </a:lnTo>
                  <a:cubicBezTo>
                    <a:pt x="5728" y="969"/>
                    <a:pt x="5768" y="1008"/>
                    <a:pt x="5811" y="1008"/>
                  </a:cubicBezTo>
                  <a:cubicBezTo>
                    <a:pt x="5828" y="1008"/>
                    <a:pt x="5845" y="1002"/>
                    <a:pt x="5858" y="989"/>
                  </a:cubicBezTo>
                  <a:cubicBezTo>
                    <a:pt x="5846" y="989"/>
                    <a:pt x="5834" y="977"/>
                    <a:pt x="5834" y="977"/>
                  </a:cubicBezTo>
                  <a:cubicBezTo>
                    <a:pt x="5906" y="965"/>
                    <a:pt x="5870" y="834"/>
                    <a:pt x="5941" y="810"/>
                  </a:cubicBezTo>
                  <a:lnTo>
                    <a:pt x="5941" y="810"/>
                  </a:lnTo>
                  <a:cubicBezTo>
                    <a:pt x="5929" y="870"/>
                    <a:pt x="5953" y="905"/>
                    <a:pt x="5989" y="941"/>
                  </a:cubicBezTo>
                  <a:cubicBezTo>
                    <a:pt x="6001" y="786"/>
                    <a:pt x="6013" y="655"/>
                    <a:pt x="6120" y="620"/>
                  </a:cubicBezTo>
                  <a:lnTo>
                    <a:pt x="6120" y="620"/>
                  </a:lnTo>
                  <a:cubicBezTo>
                    <a:pt x="6109" y="676"/>
                    <a:pt x="5991" y="956"/>
                    <a:pt x="6059" y="956"/>
                  </a:cubicBezTo>
                  <a:cubicBezTo>
                    <a:pt x="6063" y="956"/>
                    <a:pt x="6067" y="955"/>
                    <a:pt x="6072" y="953"/>
                  </a:cubicBezTo>
                  <a:lnTo>
                    <a:pt x="6072" y="953"/>
                  </a:lnTo>
                  <a:cubicBezTo>
                    <a:pt x="6084" y="977"/>
                    <a:pt x="6072" y="1001"/>
                    <a:pt x="6049" y="1001"/>
                  </a:cubicBezTo>
                  <a:cubicBezTo>
                    <a:pt x="6055" y="1002"/>
                    <a:pt x="6061" y="1003"/>
                    <a:pt x="6068" y="1003"/>
                  </a:cubicBezTo>
                  <a:cubicBezTo>
                    <a:pt x="6131" y="1003"/>
                    <a:pt x="6223" y="955"/>
                    <a:pt x="6191" y="870"/>
                  </a:cubicBezTo>
                  <a:lnTo>
                    <a:pt x="6191" y="870"/>
                  </a:lnTo>
                  <a:cubicBezTo>
                    <a:pt x="6168" y="905"/>
                    <a:pt x="6132" y="929"/>
                    <a:pt x="6108" y="965"/>
                  </a:cubicBezTo>
                  <a:cubicBezTo>
                    <a:pt x="6084" y="894"/>
                    <a:pt x="6132" y="786"/>
                    <a:pt x="6191" y="774"/>
                  </a:cubicBezTo>
                  <a:cubicBezTo>
                    <a:pt x="6203" y="822"/>
                    <a:pt x="6215" y="858"/>
                    <a:pt x="6215" y="894"/>
                  </a:cubicBezTo>
                  <a:cubicBezTo>
                    <a:pt x="6227" y="870"/>
                    <a:pt x="6251" y="858"/>
                    <a:pt x="6275" y="858"/>
                  </a:cubicBezTo>
                  <a:cubicBezTo>
                    <a:pt x="6263" y="870"/>
                    <a:pt x="6263" y="882"/>
                    <a:pt x="6251" y="894"/>
                  </a:cubicBezTo>
                  <a:cubicBezTo>
                    <a:pt x="6259" y="894"/>
                    <a:pt x="6330" y="838"/>
                    <a:pt x="6373" y="838"/>
                  </a:cubicBezTo>
                  <a:cubicBezTo>
                    <a:pt x="6379" y="838"/>
                    <a:pt x="6384" y="839"/>
                    <a:pt x="6389" y="841"/>
                  </a:cubicBezTo>
                  <a:lnTo>
                    <a:pt x="6389" y="841"/>
                  </a:lnTo>
                  <a:cubicBezTo>
                    <a:pt x="6348" y="765"/>
                    <a:pt x="6312" y="645"/>
                    <a:pt x="6322" y="572"/>
                  </a:cubicBezTo>
                  <a:lnTo>
                    <a:pt x="6322" y="572"/>
                  </a:lnTo>
                  <a:cubicBezTo>
                    <a:pt x="6441" y="655"/>
                    <a:pt x="6394" y="715"/>
                    <a:pt x="6465" y="798"/>
                  </a:cubicBezTo>
                  <a:cubicBezTo>
                    <a:pt x="6453" y="763"/>
                    <a:pt x="6572" y="751"/>
                    <a:pt x="6513" y="727"/>
                  </a:cubicBezTo>
                  <a:cubicBezTo>
                    <a:pt x="6572" y="655"/>
                    <a:pt x="6549" y="608"/>
                    <a:pt x="6620" y="536"/>
                  </a:cubicBezTo>
                  <a:cubicBezTo>
                    <a:pt x="6624" y="563"/>
                    <a:pt x="6661" y="572"/>
                    <a:pt x="6705" y="572"/>
                  </a:cubicBezTo>
                  <a:cubicBezTo>
                    <a:pt x="6756" y="572"/>
                    <a:pt x="6817" y="560"/>
                    <a:pt x="6853" y="554"/>
                  </a:cubicBezTo>
                  <a:lnTo>
                    <a:pt x="6853" y="554"/>
                  </a:lnTo>
                  <a:cubicBezTo>
                    <a:pt x="6854" y="560"/>
                    <a:pt x="6856" y="566"/>
                    <a:pt x="6858" y="572"/>
                  </a:cubicBezTo>
                  <a:cubicBezTo>
                    <a:pt x="6860" y="564"/>
                    <a:pt x="6863" y="557"/>
                    <a:pt x="6866" y="551"/>
                  </a:cubicBezTo>
                  <a:lnTo>
                    <a:pt x="6866" y="551"/>
                  </a:lnTo>
                  <a:cubicBezTo>
                    <a:pt x="6862" y="552"/>
                    <a:pt x="6858" y="553"/>
                    <a:pt x="6853" y="554"/>
                  </a:cubicBezTo>
                  <a:lnTo>
                    <a:pt x="6853" y="554"/>
                  </a:lnTo>
                  <a:cubicBezTo>
                    <a:pt x="6826" y="435"/>
                    <a:pt x="6942" y="380"/>
                    <a:pt x="6953" y="380"/>
                  </a:cubicBezTo>
                  <a:cubicBezTo>
                    <a:pt x="6954" y="380"/>
                    <a:pt x="6954" y="381"/>
                    <a:pt x="6953" y="382"/>
                  </a:cubicBezTo>
                  <a:cubicBezTo>
                    <a:pt x="7056" y="358"/>
                    <a:pt x="7054" y="271"/>
                    <a:pt x="7076" y="271"/>
                  </a:cubicBezTo>
                  <a:cubicBezTo>
                    <a:pt x="7087" y="271"/>
                    <a:pt x="7104" y="294"/>
                    <a:pt x="7144" y="358"/>
                  </a:cubicBezTo>
                  <a:cubicBezTo>
                    <a:pt x="7119" y="366"/>
                    <a:pt x="7093" y="375"/>
                    <a:pt x="7068" y="375"/>
                  </a:cubicBezTo>
                  <a:cubicBezTo>
                    <a:pt x="7066" y="375"/>
                    <a:pt x="7064" y="375"/>
                    <a:pt x="7062" y="374"/>
                  </a:cubicBezTo>
                  <a:lnTo>
                    <a:pt x="7062" y="374"/>
                  </a:lnTo>
                  <a:cubicBezTo>
                    <a:pt x="7071" y="378"/>
                    <a:pt x="7078" y="382"/>
                    <a:pt x="7084" y="382"/>
                  </a:cubicBezTo>
                  <a:cubicBezTo>
                    <a:pt x="7072" y="405"/>
                    <a:pt x="7049" y="417"/>
                    <a:pt x="7025" y="417"/>
                  </a:cubicBezTo>
                  <a:cubicBezTo>
                    <a:pt x="7030" y="420"/>
                    <a:pt x="7036" y="421"/>
                    <a:pt x="7045" y="421"/>
                  </a:cubicBezTo>
                  <a:cubicBezTo>
                    <a:pt x="7123" y="421"/>
                    <a:pt x="7340" y="330"/>
                    <a:pt x="7287" y="298"/>
                  </a:cubicBezTo>
                  <a:lnTo>
                    <a:pt x="7287" y="298"/>
                  </a:lnTo>
                  <a:cubicBezTo>
                    <a:pt x="7285" y="301"/>
                    <a:pt x="7283" y="303"/>
                    <a:pt x="7281" y="303"/>
                  </a:cubicBezTo>
                  <a:cubicBezTo>
                    <a:pt x="7262" y="303"/>
                    <a:pt x="7261" y="154"/>
                    <a:pt x="7358" y="143"/>
                  </a:cubicBezTo>
                  <a:cubicBezTo>
                    <a:pt x="7358" y="167"/>
                    <a:pt x="7370" y="179"/>
                    <a:pt x="7382" y="191"/>
                  </a:cubicBezTo>
                  <a:cubicBezTo>
                    <a:pt x="7372" y="186"/>
                    <a:pt x="7364" y="183"/>
                    <a:pt x="7358" y="183"/>
                  </a:cubicBezTo>
                  <a:cubicBezTo>
                    <a:pt x="7352" y="183"/>
                    <a:pt x="7348" y="185"/>
                    <a:pt x="7344" y="189"/>
                  </a:cubicBezTo>
                  <a:lnTo>
                    <a:pt x="7344" y="189"/>
                  </a:lnTo>
                  <a:cubicBezTo>
                    <a:pt x="7347" y="188"/>
                    <a:pt x="7350" y="187"/>
                    <a:pt x="7353" y="187"/>
                  </a:cubicBezTo>
                  <a:cubicBezTo>
                    <a:pt x="7366" y="187"/>
                    <a:pt x="7381" y="194"/>
                    <a:pt x="7394" y="194"/>
                  </a:cubicBezTo>
                  <a:cubicBezTo>
                    <a:pt x="7408" y="194"/>
                    <a:pt x="7418" y="187"/>
                    <a:pt x="7418" y="155"/>
                  </a:cubicBezTo>
                  <a:lnTo>
                    <a:pt x="7418" y="155"/>
                  </a:lnTo>
                  <a:cubicBezTo>
                    <a:pt x="7418" y="156"/>
                    <a:pt x="7418" y="156"/>
                    <a:pt x="7417" y="156"/>
                  </a:cubicBezTo>
                  <a:cubicBezTo>
                    <a:pt x="7412" y="156"/>
                    <a:pt x="7351" y="36"/>
                    <a:pt x="7453" y="24"/>
                  </a:cubicBezTo>
                  <a:cubicBezTo>
                    <a:pt x="7442" y="12"/>
                    <a:pt x="7430" y="1"/>
                    <a:pt x="74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46"/>
            <p:cNvSpPr/>
            <p:nvPr/>
          </p:nvSpPr>
          <p:spPr>
            <a:xfrm>
              <a:off x="2657750" y="2165875"/>
              <a:ext cx="325" cy="625"/>
            </a:xfrm>
            <a:custGeom>
              <a:avLst/>
              <a:gdLst/>
              <a:ahLst/>
              <a:cxnLst/>
              <a:rect l="l" t="t" r="r" b="b"/>
              <a:pathLst>
                <a:path w="13" h="25" extrusionOk="0">
                  <a:moveTo>
                    <a:pt x="1" y="0"/>
                  </a:moveTo>
                  <a:cubicBezTo>
                    <a:pt x="1" y="0"/>
                    <a:pt x="1" y="12"/>
                    <a:pt x="13" y="24"/>
                  </a:cubicBezTo>
                  <a:cubicBezTo>
                    <a:pt x="13" y="12"/>
                    <a:pt x="1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46"/>
            <p:cNvSpPr/>
            <p:nvPr/>
          </p:nvSpPr>
          <p:spPr>
            <a:xfrm>
              <a:off x="2615200" y="2170925"/>
              <a:ext cx="325" cy="325"/>
            </a:xfrm>
            <a:custGeom>
              <a:avLst/>
              <a:gdLst/>
              <a:ahLst/>
              <a:cxnLst/>
              <a:rect l="l" t="t" r="r" b="b"/>
              <a:pathLst>
                <a:path w="13" h="13" extrusionOk="0">
                  <a:moveTo>
                    <a:pt x="12" y="1"/>
                  </a:moveTo>
                  <a:cubicBezTo>
                    <a:pt x="12" y="1"/>
                    <a:pt x="0" y="13"/>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46"/>
            <p:cNvSpPr/>
            <p:nvPr/>
          </p:nvSpPr>
          <p:spPr>
            <a:xfrm>
              <a:off x="2701225" y="2156650"/>
              <a:ext cx="625" cy="325"/>
            </a:xfrm>
            <a:custGeom>
              <a:avLst/>
              <a:gdLst/>
              <a:ahLst/>
              <a:cxnLst/>
              <a:rect l="l" t="t" r="r" b="b"/>
              <a:pathLst>
                <a:path w="25" h="13" extrusionOk="0">
                  <a:moveTo>
                    <a:pt x="0" y="0"/>
                  </a:moveTo>
                  <a:cubicBezTo>
                    <a:pt x="0" y="0"/>
                    <a:pt x="0" y="12"/>
                    <a:pt x="24" y="12"/>
                  </a:cubicBezTo>
                  <a:cubicBezTo>
                    <a:pt x="12"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46"/>
            <p:cNvSpPr/>
            <p:nvPr/>
          </p:nvSpPr>
          <p:spPr>
            <a:xfrm>
              <a:off x="2722850" y="2137250"/>
              <a:ext cx="725" cy="375"/>
            </a:xfrm>
            <a:custGeom>
              <a:avLst/>
              <a:gdLst/>
              <a:ahLst/>
              <a:cxnLst/>
              <a:rect l="l" t="t" r="r" b="b"/>
              <a:pathLst>
                <a:path w="29" h="15" extrusionOk="0">
                  <a:moveTo>
                    <a:pt x="8" y="1"/>
                  </a:moveTo>
                  <a:cubicBezTo>
                    <a:pt x="2" y="1"/>
                    <a:pt x="1" y="6"/>
                    <a:pt x="21" y="12"/>
                  </a:cubicBezTo>
                  <a:lnTo>
                    <a:pt x="21" y="12"/>
                  </a:lnTo>
                  <a:cubicBezTo>
                    <a:pt x="23" y="13"/>
                    <a:pt x="25" y="14"/>
                    <a:pt x="28" y="14"/>
                  </a:cubicBezTo>
                  <a:cubicBezTo>
                    <a:pt x="23" y="4"/>
                    <a:pt x="14"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46"/>
            <p:cNvSpPr/>
            <p:nvPr/>
          </p:nvSpPr>
          <p:spPr>
            <a:xfrm>
              <a:off x="2731525" y="2139025"/>
              <a:ext cx="575" cy="675"/>
            </a:xfrm>
            <a:custGeom>
              <a:avLst/>
              <a:gdLst/>
              <a:ahLst/>
              <a:cxnLst/>
              <a:rect l="l" t="t" r="r" b="b"/>
              <a:pathLst>
                <a:path w="23" h="27" extrusionOk="0">
                  <a:moveTo>
                    <a:pt x="20" y="0"/>
                  </a:moveTo>
                  <a:cubicBezTo>
                    <a:pt x="15" y="0"/>
                    <a:pt x="0" y="24"/>
                    <a:pt x="13" y="26"/>
                  </a:cubicBezTo>
                  <a:lnTo>
                    <a:pt x="13" y="26"/>
                  </a:lnTo>
                  <a:cubicBezTo>
                    <a:pt x="13" y="27"/>
                    <a:pt x="14" y="27"/>
                    <a:pt x="15" y="27"/>
                  </a:cubicBezTo>
                  <a:cubicBezTo>
                    <a:pt x="19" y="23"/>
                    <a:pt x="19" y="21"/>
                    <a:pt x="17" y="21"/>
                  </a:cubicBezTo>
                  <a:cubicBezTo>
                    <a:pt x="17" y="21"/>
                    <a:pt x="17" y="21"/>
                    <a:pt x="17" y="21"/>
                  </a:cubicBezTo>
                  <a:lnTo>
                    <a:pt x="17" y="21"/>
                  </a:lnTo>
                  <a:cubicBezTo>
                    <a:pt x="22" y="6"/>
                    <a:pt x="22"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46"/>
            <p:cNvSpPr/>
            <p:nvPr/>
          </p:nvSpPr>
          <p:spPr>
            <a:xfrm>
              <a:off x="2725325" y="2138750"/>
              <a:ext cx="1225" cy="1400"/>
            </a:xfrm>
            <a:custGeom>
              <a:avLst/>
              <a:gdLst/>
              <a:ahLst/>
              <a:cxnLst/>
              <a:rect l="l" t="t" r="r" b="b"/>
              <a:pathLst>
                <a:path w="49" h="56" extrusionOk="0">
                  <a:moveTo>
                    <a:pt x="26" y="0"/>
                  </a:moveTo>
                  <a:cubicBezTo>
                    <a:pt x="24" y="0"/>
                    <a:pt x="18" y="10"/>
                    <a:pt x="1" y="38"/>
                  </a:cubicBezTo>
                  <a:cubicBezTo>
                    <a:pt x="7" y="50"/>
                    <a:pt x="13" y="56"/>
                    <a:pt x="20" y="56"/>
                  </a:cubicBezTo>
                  <a:cubicBezTo>
                    <a:pt x="27" y="56"/>
                    <a:pt x="36" y="50"/>
                    <a:pt x="48" y="38"/>
                  </a:cubicBezTo>
                  <a:cubicBezTo>
                    <a:pt x="44" y="38"/>
                    <a:pt x="39" y="39"/>
                    <a:pt x="37" y="41"/>
                  </a:cubicBezTo>
                  <a:lnTo>
                    <a:pt x="37" y="41"/>
                  </a:lnTo>
                  <a:cubicBezTo>
                    <a:pt x="36" y="41"/>
                    <a:pt x="35" y="41"/>
                    <a:pt x="35" y="41"/>
                  </a:cubicBezTo>
                  <a:cubicBezTo>
                    <a:pt x="12" y="41"/>
                    <a:pt x="29"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46"/>
            <p:cNvSpPr/>
            <p:nvPr/>
          </p:nvSpPr>
          <p:spPr>
            <a:xfrm>
              <a:off x="2726525" y="2139125"/>
              <a:ext cx="625" cy="575"/>
            </a:xfrm>
            <a:custGeom>
              <a:avLst/>
              <a:gdLst/>
              <a:ahLst/>
              <a:cxnLst/>
              <a:rect l="l" t="t" r="r" b="b"/>
              <a:pathLst>
                <a:path w="25" h="23" extrusionOk="0">
                  <a:moveTo>
                    <a:pt x="16" y="1"/>
                  </a:moveTo>
                  <a:cubicBezTo>
                    <a:pt x="13" y="1"/>
                    <a:pt x="11" y="6"/>
                    <a:pt x="7" y="12"/>
                  </a:cubicBezTo>
                  <a:lnTo>
                    <a:pt x="7" y="12"/>
                  </a:lnTo>
                  <a:cubicBezTo>
                    <a:pt x="12" y="11"/>
                    <a:pt x="18" y="11"/>
                    <a:pt x="24" y="11"/>
                  </a:cubicBezTo>
                  <a:cubicBezTo>
                    <a:pt x="20" y="3"/>
                    <a:pt x="18" y="1"/>
                    <a:pt x="16" y="1"/>
                  </a:cubicBezTo>
                  <a:close/>
                  <a:moveTo>
                    <a:pt x="7" y="12"/>
                  </a:moveTo>
                  <a:cubicBezTo>
                    <a:pt x="3" y="14"/>
                    <a:pt x="0" y="17"/>
                    <a:pt x="0" y="23"/>
                  </a:cubicBezTo>
                  <a:cubicBezTo>
                    <a:pt x="3" y="20"/>
                    <a:pt x="5" y="16"/>
                    <a:pt x="7"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46"/>
            <p:cNvSpPr/>
            <p:nvPr/>
          </p:nvSpPr>
          <p:spPr>
            <a:xfrm>
              <a:off x="2718325" y="2139125"/>
              <a:ext cx="1050" cy="1450"/>
            </a:xfrm>
            <a:custGeom>
              <a:avLst/>
              <a:gdLst/>
              <a:ahLst/>
              <a:cxnLst/>
              <a:rect l="l" t="t" r="r" b="b"/>
              <a:pathLst>
                <a:path w="42" h="58" extrusionOk="0">
                  <a:moveTo>
                    <a:pt x="28" y="0"/>
                  </a:moveTo>
                  <a:cubicBezTo>
                    <a:pt x="20" y="0"/>
                    <a:pt x="0" y="57"/>
                    <a:pt x="15" y="57"/>
                  </a:cubicBezTo>
                  <a:cubicBezTo>
                    <a:pt x="18" y="57"/>
                    <a:pt x="23" y="54"/>
                    <a:pt x="31" y="46"/>
                  </a:cubicBezTo>
                  <a:cubicBezTo>
                    <a:pt x="41" y="46"/>
                    <a:pt x="33" y="9"/>
                    <a:pt x="31" y="9"/>
                  </a:cubicBezTo>
                  <a:lnTo>
                    <a:pt x="31" y="9"/>
                  </a:lnTo>
                  <a:cubicBezTo>
                    <a:pt x="31" y="9"/>
                    <a:pt x="31" y="9"/>
                    <a:pt x="31" y="11"/>
                  </a:cubicBezTo>
                  <a:cubicBezTo>
                    <a:pt x="31" y="3"/>
                    <a:pt x="29"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46"/>
            <p:cNvSpPr/>
            <p:nvPr/>
          </p:nvSpPr>
          <p:spPr>
            <a:xfrm>
              <a:off x="2725625" y="2141175"/>
              <a:ext cx="925" cy="900"/>
            </a:xfrm>
            <a:custGeom>
              <a:avLst/>
              <a:gdLst/>
              <a:ahLst/>
              <a:cxnLst/>
              <a:rect l="l" t="t" r="r" b="b"/>
              <a:pathLst>
                <a:path w="37" h="36" extrusionOk="0">
                  <a:moveTo>
                    <a:pt x="36" y="36"/>
                  </a:moveTo>
                  <a:cubicBezTo>
                    <a:pt x="1" y="0"/>
                    <a:pt x="24" y="24"/>
                    <a:pt x="36" y="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46"/>
            <p:cNvSpPr/>
            <p:nvPr/>
          </p:nvSpPr>
          <p:spPr>
            <a:xfrm>
              <a:off x="2722175" y="2143075"/>
              <a:ext cx="1150" cy="500"/>
            </a:xfrm>
            <a:custGeom>
              <a:avLst/>
              <a:gdLst/>
              <a:ahLst/>
              <a:cxnLst/>
              <a:rect l="l" t="t" r="r" b="b"/>
              <a:pathLst>
                <a:path w="46" h="20" extrusionOk="0">
                  <a:moveTo>
                    <a:pt x="40" y="1"/>
                  </a:moveTo>
                  <a:cubicBezTo>
                    <a:pt x="33" y="1"/>
                    <a:pt x="0" y="12"/>
                    <a:pt x="8" y="19"/>
                  </a:cubicBezTo>
                  <a:cubicBezTo>
                    <a:pt x="40" y="5"/>
                    <a:pt x="45"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46"/>
            <p:cNvSpPr/>
            <p:nvPr/>
          </p:nvSpPr>
          <p:spPr>
            <a:xfrm>
              <a:off x="2723250" y="2142350"/>
              <a:ext cx="625" cy="625"/>
            </a:xfrm>
            <a:custGeom>
              <a:avLst/>
              <a:gdLst/>
              <a:ahLst/>
              <a:cxnLst/>
              <a:rect l="l" t="t" r="r" b="b"/>
              <a:pathLst>
                <a:path w="25" h="25" extrusionOk="0">
                  <a:moveTo>
                    <a:pt x="24" y="1"/>
                  </a:moveTo>
                  <a:lnTo>
                    <a:pt x="24" y="1"/>
                  </a:lnTo>
                  <a:cubicBezTo>
                    <a:pt x="24" y="1"/>
                    <a:pt x="12" y="13"/>
                    <a:pt x="0" y="25"/>
                  </a:cubicBezTo>
                  <a:cubicBezTo>
                    <a:pt x="12" y="13"/>
                    <a:pt x="24" y="13"/>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46"/>
            <p:cNvSpPr/>
            <p:nvPr/>
          </p:nvSpPr>
          <p:spPr>
            <a:xfrm>
              <a:off x="2724600" y="2142825"/>
              <a:ext cx="875" cy="575"/>
            </a:xfrm>
            <a:custGeom>
              <a:avLst/>
              <a:gdLst/>
              <a:ahLst/>
              <a:cxnLst/>
              <a:rect l="l" t="t" r="r" b="b"/>
              <a:pathLst>
                <a:path w="35" h="23" extrusionOk="0">
                  <a:moveTo>
                    <a:pt x="33" y="1"/>
                  </a:moveTo>
                  <a:cubicBezTo>
                    <a:pt x="30" y="1"/>
                    <a:pt x="0" y="22"/>
                    <a:pt x="3" y="22"/>
                  </a:cubicBezTo>
                  <a:cubicBezTo>
                    <a:pt x="4" y="22"/>
                    <a:pt x="11" y="18"/>
                    <a:pt x="30" y="6"/>
                  </a:cubicBezTo>
                  <a:cubicBezTo>
                    <a:pt x="33" y="2"/>
                    <a:pt x="34"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46"/>
            <p:cNvSpPr/>
            <p:nvPr/>
          </p:nvSpPr>
          <p:spPr>
            <a:xfrm>
              <a:off x="2712225" y="2147500"/>
              <a:ext cx="950" cy="300"/>
            </a:xfrm>
            <a:custGeom>
              <a:avLst/>
              <a:gdLst/>
              <a:ahLst/>
              <a:cxnLst/>
              <a:rect l="l" t="t" r="r" b="b"/>
              <a:pathLst>
                <a:path w="38" h="12" extrusionOk="0">
                  <a:moveTo>
                    <a:pt x="31" y="1"/>
                  </a:moveTo>
                  <a:cubicBezTo>
                    <a:pt x="28" y="1"/>
                    <a:pt x="19" y="3"/>
                    <a:pt x="1" y="9"/>
                  </a:cubicBezTo>
                  <a:cubicBezTo>
                    <a:pt x="1" y="11"/>
                    <a:pt x="2" y="12"/>
                    <a:pt x="5" y="12"/>
                  </a:cubicBezTo>
                  <a:cubicBezTo>
                    <a:pt x="15" y="12"/>
                    <a:pt x="38"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46"/>
            <p:cNvSpPr/>
            <p:nvPr/>
          </p:nvSpPr>
          <p:spPr>
            <a:xfrm>
              <a:off x="2716400" y="2147725"/>
              <a:ext cx="25" cy="1800"/>
            </a:xfrm>
            <a:custGeom>
              <a:avLst/>
              <a:gdLst/>
              <a:ahLst/>
              <a:cxnLst/>
              <a:rect l="l" t="t" r="r" b="b"/>
              <a:pathLst>
                <a:path w="1" h="72" extrusionOk="0">
                  <a:moveTo>
                    <a:pt x="0" y="72"/>
                  </a:moveTo>
                  <a:cubicBezTo>
                    <a:pt x="0" y="24"/>
                    <a:pt x="0" y="0"/>
                    <a:pt x="0" y="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46"/>
            <p:cNvSpPr/>
            <p:nvPr/>
          </p:nvSpPr>
          <p:spPr>
            <a:xfrm>
              <a:off x="2713450" y="2150100"/>
              <a:ext cx="1775" cy="1075"/>
            </a:xfrm>
            <a:custGeom>
              <a:avLst/>
              <a:gdLst/>
              <a:ahLst/>
              <a:cxnLst/>
              <a:rect l="l" t="t" r="r" b="b"/>
              <a:pathLst>
                <a:path w="71" h="43" extrusionOk="0">
                  <a:moveTo>
                    <a:pt x="23" y="0"/>
                  </a:moveTo>
                  <a:cubicBezTo>
                    <a:pt x="23" y="10"/>
                    <a:pt x="0" y="43"/>
                    <a:pt x="16" y="43"/>
                  </a:cubicBezTo>
                  <a:cubicBezTo>
                    <a:pt x="20" y="43"/>
                    <a:pt x="26" y="41"/>
                    <a:pt x="35" y="36"/>
                  </a:cubicBezTo>
                  <a:cubicBezTo>
                    <a:pt x="35" y="24"/>
                    <a:pt x="71"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46"/>
            <p:cNvSpPr/>
            <p:nvPr/>
          </p:nvSpPr>
          <p:spPr>
            <a:xfrm>
              <a:off x="2699125" y="2151875"/>
              <a:ext cx="625" cy="2125"/>
            </a:xfrm>
            <a:custGeom>
              <a:avLst/>
              <a:gdLst/>
              <a:ahLst/>
              <a:cxnLst/>
              <a:rect l="l" t="t" r="r" b="b"/>
              <a:pathLst>
                <a:path w="25" h="85" extrusionOk="0">
                  <a:moveTo>
                    <a:pt x="1" y="1"/>
                  </a:moveTo>
                  <a:cubicBezTo>
                    <a:pt x="1" y="25"/>
                    <a:pt x="13" y="48"/>
                    <a:pt x="25" y="84"/>
                  </a:cubicBezTo>
                  <a:cubicBezTo>
                    <a:pt x="25" y="84"/>
                    <a:pt x="1" y="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46"/>
            <p:cNvSpPr/>
            <p:nvPr/>
          </p:nvSpPr>
          <p:spPr>
            <a:xfrm>
              <a:off x="2686875" y="2160875"/>
              <a:ext cx="1950" cy="1750"/>
            </a:xfrm>
            <a:custGeom>
              <a:avLst/>
              <a:gdLst/>
              <a:ahLst/>
              <a:cxnLst/>
              <a:rect l="l" t="t" r="r" b="b"/>
              <a:pathLst>
                <a:path w="78" h="70" extrusionOk="0">
                  <a:moveTo>
                    <a:pt x="43" y="0"/>
                  </a:moveTo>
                  <a:cubicBezTo>
                    <a:pt x="21" y="0"/>
                    <a:pt x="0" y="17"/>
                    <a:pt x="27" y="69"/>
                  </a:cubicBezTo>
                  <a:cubicBezTo>
                    <a:pt x="70" y="69"/>
                    <a:pt x="34" y="20"/>
                    <a:pt x="63" y="20"/>
                  </a:cubicBezTo>
                  <a:cubicBezTo>
                    <a:pt x="66" y="20"/>
                    <a:pt x="70" y="21"/>
                    <a:pt x="74" y="22"/>
                  </a:cubicBezTo>
                  <a:cubicBezTo>
                    <a:pt x="78" y="14"/>
                    <a:pt x="75" y="10"/>
                    <a:pt x="70" y="9"/>
                  </a:cubicBezTo>
                  <a:lnTo>
                    <a:pt x="70" y="9"/>
                  </a:lnTo>
                  <a:cubicBezTo>
                    <a:pt x="64" y="4"/>
                    <a:pt x="53"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46"/>
            <p:cNvSpPr/>
            <p:nvPr/>
          </p:nvSpPr>
          <p:spPr>
            <a:xfrm>
              <a:off x="2540825" y="2146375"/>
              <a:ext cx="275" cy="775"/>
            </a:xfrm>
            <a:custGeom>
              <a:avLst/>
              <a:gdLst/>
              <a:ahLst/>
              <a:cxnLst/>
              <a:rect l="l" t="t" r="r" b="b"/>
              <a:pathLst>
                <a:path w="11" h="31" extrusionOk="0">
                  <a:moveTo>
                    <a:pt x="2" y="1"/>
                  </a:moveTo>
                  <a:cubicBezTo>
                    <a:pt x="0" y="1"/>
                    <a:pt x="3" y="23"/>
                    <a:pt x="11" y="30"/>
                  </a:cubicBezTo>
                  <a:cubicBezTo>
                    <a:pt x="6" y="8"/>
                    <a:pt x="4"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46"/>
            <p:cNvSpPr/>
            <p:nvPr/>
          </p:nvSpPr>
          <p:spPr>
            <a:xfrm>
              <a:off x="2539450" y="2146950"/>
              <a:ext cx="175" cy="1100"/>
            </a:xfrm>
            <a:custGeom>
              <a:avLst/>
              <a:gdLst/>
              <a:ahLst/>
              <a:cxnLst/>
              <a:rect l="l" t="t" r="r" b="b"/>
              <a:pathLst>
                <a:path w="7" h="44" extrusionOk="0">
                  <a:moveTo>
                    <a:pt x="1" y="0"/>
                  </a:moveTo>
                  <a:lnTo>
                    <a:pt x="1" y="0"/>
                  </a:lnTo>
                  <a:cubicBezTo>
                    <a:pt x="0" y="0"/>
                    <a:pt x="2" y="11"/>
                    <a:pt x="6" y="43"/>
                  </a:cubicBezTo>
                  <a:cubicBezTo>
                    <a:pt x="6" y="28"/>
                    <a:pt x="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46"/>
            <p:cNvSpPr/>
            <p:nvPr/>
          </p:nvSpPr>
          <p:spPr>
            <a:xfrm>
              <a:off x="2640725" y="2171275"/>
              <a:ext cx="700" cy="275"/>
            </a:xfrm>
            <a:custGeom>
              <a:avLst/>
              <a:gdLst/>
              <a:ahLst/>
              <a:cxnLst/>
              <a:rect l="l" t="t" r="r" b="b"/>
              <a:pathLst>
                <a:path w="28" h="11" extrusionOk="0">
                  <a:moveTo>
                    <a:pt x="9" y="0"/>
                  </a:moveTo>
                  <a:cubicBezTo>
                    <a:pt x="1" y="0"/>
                    <a:pt x="3" y="11"/>
                    <a:pt x="27" y="11"/>
                  </a:cubicBezTo>
                  <a:cubicBezTo>
                    <a:pt x="19" y="3"/>
                    <a:pt x="13"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46"/>
            <p:cNvSpPr/>
            <p:nvPr/>
          </p:nvSpPr>
          <p:spPr>
            <a:xfrm>
              <a:off x="2630500" y="2170325"/>
              <a:ext cx="500" cy="925"/>
            </a:xfrm>
            <a:custGeom>
              <a:avLst/>
              <a:gdLst/>
              <a:ahLst/>
              <a:cxnLst/>
              <a:rect l="l" t="t" r="r" b="b"/>
              <a:pathLst>
                <a:path w="20" h="37" extrusionOk="0">
                  <a:moveTo>
                    <a:pt x="2" y="0"/>
                  </a:moveTo>
                  <a:lnTo>
                    <a:pt x="2" y="0"/>
                  </a:lnTo>
                  <a:cubicBezTo>
                    <a:pt x="0" y="0"/>
                    <a:pt x="6" y="17"/>
                    <a:pt x="19" y="37"/>
                  </a:cubicBezTo>
                  <a:cubicBezTo>
                    <a:pt x="9" y="10"/>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46"/>
            <p:cNvSpPr/>
            <p:nvPr/>
          </p:nvSpPr>
          <p:spPr>
            <a:xfrm>
              <a:off x="2621750" y="2172350"/>
              <a:ext cx="1200" cy="700"/>
            </a:xfrm>
            <a:custGeom>
              <a:avLst/>
              <a:gdLst/>
              <a:ahLst/>
              <a:cxnLst/>
              <a:rect l="l" t="t" r="r" b="b"/>
              <a:pathLst>
                <a:path w="48" h="28" extrusionOk="0">
                  <a:moveTo>
                    <a:pt x="7" y="1"/>
                  </a:moveTo>
                  <a:cubicBezTo>
                    <a:pt x="3" y="1"/>
                    <a:pt x="0" y="7"/>
                    <a:pt x="0" y="27"/>
                  </a:cubicBezTo>
                  <a:cubicBezTo>
                    <a:pt x="15" y="27"/>
                    <a:pt x="26" y="22"/>
                    <a:pt x="34" y="22"/>
                  </a:cubicBezTo>
                  <a:lnTo>
                    <a:pt x="34" y="22"/>
                  </a:lnTo>
                  <a:cubicBezTo>
                    <a:pt x="23" y="14"/>
                    <a:pt x="14" y="1"/>
                    <a:pt x="7" y="1"/>
                  </a:cubicBezTo>
                  <a:close/>
                  <a:moveTo>
                    <a:pt x="36" y="22"/>
                  </a:moveTo>
                  <a:cubicBezTo>
                    <a:pt x="35" y="22"/>
                    <a:pt x="35" y="22"/>
                    <a:pt x="34" y="22"/>
                  </a:cubicBezTo>
                  <a:lnTo>
                    <a:pt x="34" y="22"/>
                  </a:lnTo>
                  <a:cubicBezTo>
                    <a:pt x="39" y="25"/>
                    <a:pt x="43" y="27"/>
                    <a:pt x="48" y="27"/>
                  </a:cubicBezTo>
                  <a:cubicBezTo>
                    <a:pt x="44" y="23"/>
                    <a:pt x="40" y="22"/>
                    <a:pt x="36" y="2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6"/>
            <p:cNvSpPr/>
            <p:nvPr/>
          </p:nvSpPr>
          <p:spPr>
            <a:xfrm>
              <a:off x="2740500" y="1903925"/>
              <a:ext cx="625" cy="1225"/>
            </a:xfrm>
            <a:custGeom>
              <a:avLst/>
              <a:gdLst/>
              <a:ahLst/>
              <a:cxnLst/>
              <a:rect l="l" t="t" r="r" b="b"/>
              <a:pathLst>
                <a:path w="25" h="49" extrusionOk="0">
                  <a:moveTo>
                    <a:pt x="25" y="1"/>
                  </a:moveTo>
                  <a:cubicBezTo>
                    <a:pt x="1" y="13"/>
                    <a:pt x="13" y="49"/>
                    <a:pt x="13" y="49"/>
                  </a:cubicBezTo>
                  <a:cubicBezTo>
                    <a:pt x="25" y="49"/>
                    <a:pt x="25" y="13"/>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6"/>
            <p:cNvSpPr/>
            <p:nvPr/>
          </p:nvSpPr>
          <p:spPr>
            <a:xfrm>
              <a:off x="2733075" y="1906625"/>
              <a:ext cx="1200" cy="1200"/>
            </a:xfrm>
            <a:custGeom>
              <a:avLst/>
              <a:gdLst/>
              <a:ahLst/>
              <a:cxnLst/>
              <a:rect l="l" t="t" r="r" b="b"/>
              <a:pathLst>
                <a:path w="48" h="48" extrusionOk="0">
                  <a:moveTo>
                    <a:pt x="48" y="0"/>
                  </a:moveTo>
                  <a:cubicBezTo>
                    <a:pt x="0" y="48"/>
                    <a:pt x="12" y="36"/>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6"/>
            <p:cNvSpPr/>
            <p:nvPr/>
          </p:nvSpPr>
          <p:spPr>
            <a:xfrm>
              <a:off x="2728000" y="1906325"/>
              <a:ext cx="3900" cy="1275"/>
            </a:xfrm>
            <a:custGeom>
              <a:avLst/>
              <a:gdLst/>
              <a:ahLst/>
              <a:cxnLst/>
              <a:rect l="l" t="t" r="r" b="b"/>
              <a:pathLst>
                <a:path w="156" h="51" extrusionOk="0">
                  <a:moveTo>
                    <a:pt x="156" y="0"/>
                  </a:moveTo>
                  <a:lnTo>
                    <a:pt x="156" y="0"/>
                  </a:lnTo>
                  <a:cubicBezTo>
                    <a:pt x="121" y="18"/>
                    <a:pt x="86" y="29"/>
                    <a:pt x="46" y="29"/>
                  </a:cubicBezTo>
                  <a:cubicBezTo>
                    <a:pt x="32" y="29"/>
                    <a:pt x="17" y="27"/>
                    <a:pt x="1" y="24"/>
                  </a:cubicBezTo>
                  <a:lnTo>
                    <a:pt x="1" y="24"/>
                  </a:lnTo>
                  <a:cubicBezTo>
                    <a:pt x="9" y="45"/>
                    <a:pt x="23" y="51"/>
                    <a:pt x="39" y="51"/>
                  </a:cubicBezTo>
                  <a:cubicBezTo>
                    <a:pt x="65" y="51"/>
                    <a:pt x="97" y="34"/>
                    <a:pt x="121" y="34"/>
                  </a:cubicBezTo>
                  <a:cubicBezTo>
                    <a:pt x="125" y="34"/>
                    <a:pt x="128" y="35"/>
                    <a:pt x="132" y="36"/>
                  </a:cubicBezTo>
                  <a:cubicBezTo>
                    <a:pt x="132" y="39"/>
                    <a:pt x="133" y="40"/>
                    <a:pt x="135" y="40"/>
                  </a:cubicBezTo>
                  <a:cubicBezTo>
                    <a:pt x="142" y="40"/>
                    <a:pt x="156" y="27"/>
                    <a:pt x="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6"/>
            <p:cNvSpPr/>
            <p:nvPr/>
          </p:nvSpPr>
          <p:spPr>
            <a:xfrm>
              <a:off x="2724300" y="1903650"/>
              <a:ext cx="1300" cy="350"/>
            </a:xfrm>
            <a:custGeom>
              <a:avLst/>
              <a:gdLst/>
              <a:ahLst/>
              <a:cxnLst/>
              <a:rect l="l" t="t" r="r" b="b"/>
              <a:pathLst>
                <a:path w="52" h="14" extrusionOk="0">
                  <a:moveTo>
                    <a:pt x="42" y="0"/>
                  </a:moveTo>
                  <a:lnTo>
                    <a:pt x="42" y="0"/>
                  </a:lnTo>
                  <a:cubicBezTo>
                    <a:pt x="0" y="7"/>
                    <a:pt x="15" y="14"/>
                    <a:pt x="30" y="14"/>
                  </a:cubicBezTo>
                  <a:cubicBezTo>
                    <a:pt x="40" y="14"/>
                    <a:pt x="52" y="1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6"/>
            <p:cNvSpPr/>
            <p:nvPr/>
          </p:nvSpPr>
          <p:spPr>
            <a:xfrm>
              <a:off x="2725225" y="1903500"/>
              <a:ext cx="525" cy="150"/>
            </a:xfrm>
            <a:custGeom>
              <a:avLst/>
              <a:gdLst/>
              <a:ahLst/>
              <a:cxnLst/>
              <a:rect l="l" t="t" r="r" b="b"/>
              <a:pathLst>
                <a:path w="21" h="6" extrusionOk="0">
                  <a:moveTo>
                    <a:pt x="5" y="1"/>
                  </a:moveTo>
                  <a:cubicBezTo>
                    <a:pt x="2" y="1"/>
                    <a:pt x="1" y="2"/>
                    <a:pt x="5" y="6"/>
                  </a:cubicBezTo>
                  <a:cubicBezTo>
                    <a:pt x="21" y="6"/>
                    <a:pt x="10"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6"/>
            <p:cNvSpPr/>
            <p:nvPr/>
          </p:nvSpPr>
          <p:spPr>
            <a:xfrm>
              <a:off x="2722050" y="1902825"/>
              <a:ext cx="1225" cy="1425"/>
            </a:xfrm>
            <a:custGeom>
              <a:avLst/>
              <a:gdLst/>
              <a:ahLst/>
              <a:cxnLst/>
              <a:rect l="l" t="t" r="r" b="b"/>
              <a:pathLst>
                <a:path w="49" h="57" extrusionOk="0">
                  <a:moveTo>
                    <a:pt x="12" y="0"/>
                  </a:moveTo>
                  <a:cubicBezTo>
                    <a:pt x="6" y="0"/>
                    <a:pt x="1" y="6"/>
                    <a:pt x="1" y="21"/>
                  </a:cubicBezTo>
                  <a:cubicBezTo>
                    <a:pt x="1" y="48"/>
                    <a:pt x="6" y="56"/>
                    <a:pt x="13" y="56"/>
                  </a:cubicBezTo>
                  <a:cubicBezTo>
                    <a:pt x="24" y="56"/>
                    <a:pt x="41" y="33"/>
                    <a:pt x="48" y="33"/>
                  </a:cubicBezTo>
                  <a:cubicBezTo>
                    <a:pt x="48" y="25"/>
                    <a:pt x="26"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6"/>
            <p:cNvSpPr/>
            <p:nvPr/>
          </p:nvSpPr>
          <p:spPr>
            <a:xfrm>
              <a:off x="2721450" y="1904900"/>
              <a:ext cx="625" cy="250"/>
            </a:xfrm>
            <a:custGeom>
              <a:avLst/>
              <a:gdLst/>
              <a:ahLst/>
              <a:cxnLst/>
              <a:rect l="l" t="t" r="r" b="b"/>
              <a:pathLst>
                <a:path w="25" h="10" extrusionOk="0">
                  <a:moveTo>
                    <a:pt x="17" y="1"/>
                  </a:moveTo>
                  <a:cubicBezTo>
                    <a:pt x="13" y="1"/>
                    <a:pt x="7" y="4"/>
                    <a:pt x="1" y="10"/>
                  </a:cubicBezTo>
                  <a:lnTo>
                    <a:pt x="25" y="10"/>
                  </a:lnTo>
                  <a:cubicBezTo>
                    <a:pt x="25" y="4"/>
                    <a:pt x="22"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6"/>
            <p:cNvSpPr/>
            <p:nvPr/>
          </p:nvSpPr>
          <p:spPr>
            <a:xfrm>
              <a:off x="2722200" y="1904825"/>
              <a:ext cx="175" cy="500"/>
            </a:xfrm>
            <a:custGeom>
              <a:avLst/>
              <a:gdLst/>
              <a:ahLst/>
              <a:cxnLst/>
              <a:rect l="l" t="t" r="r" b="b"/>
              <a:pathLst>
                <a:path w="7" h="20" extrusionOk="0">
                  <a:moveTo>
                    <a:pt x="7" y="1"/>
                  </a:moveTo>
                  <a:lnTo>
                    <a:pt x="7" y="1"/>
                  </a:lnTo>
                  <a:cubicBezTo>
                    <a:pt x="2" y="15"/>
                    <a:pt x="1" y="19"/>
                    <a:pt x="1" y="19"/>
                  </a:cubicBezTo>
                  <a:cubicBezTo>
                    <a:pt x="2" y="19"/>
                    <a:pt x="7" y="8"/>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6"/>
            <p:cNvSpPr/>
            <p:nvPr/>
          </p:nvSpPr>
          <p:spPr>
            <a:xfrm>
              <a:off x="2723550" y="1904775"/>
              <a:ext cx="1650" cy="975"/>
            </a:xfrm>
            <a:custGeom>
              <a:avLst/>
              <a:gdLst/>
              <a:ahLst/>
              <a:cxnLst/>
              <a:rect l="l" t="t" r="r" b="b"/>
              <a:pathLst>
                <a:path w="66" h="39" extrusionOk="0">
                  <a:moveTo>
                    <a:pt x="18" y="1"/>
                  </a:moveTo>
                  <a:cubicBezTo>
                    <a:pt x="13" y="1"/>
                    <a:pt x="7" y="1"/>
                    <a:pt x="0" y="3"/>
                  </a:cubicBezTo>
                  <a:cubicBezTo>
                    <a:pt x="12" y="15"/>
                    <a:pt x="36" y="26"/>
                    <a:pt x="12" y="38"/>
                  </a:cubicBezTo>
                  <a:cubicBezTo>
                    <a:pt x="65" y="38"/>
                    <a:pt x="61"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6"/>
            <p:cNvSpPr/>
            <p:nvPr/>
          </p:nvSpPr>
          <p:spPr>
            <a:xfrm>
              <a:off x="2727850" y="1908400"/>
              <a:ext cx="1075" cy="475"/>
            </a:xfrm>
            <a:custGeom>
              <a:avLst/>
              <a:gdLst/>
              <a:ahLst/>
              <a:cxnLst/>
              <a:rect l="l" t="t" r="r" b="b"/>
              <a:pathLst>
                <a:path w="43" h="19" extrusionOk="0">
                  <a:moveTo>
                    <a:pt x="43" y="1"/>
                  </a:moveTo>
                  <a:cubicBezTo>
                    <a:pt x="7" y="12"/>
                    <a:pt x="1" y="18"/>
                    <a:pt x="7" y="18"/>
                  </a:cubicBezTo>
                  <a:cubicBezTo>
                    <a:pt x="13" y="18"/>
                    <a:pt x="31" y="12"/>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6"/>
            <p:cNvSpPr/>
            <p:nvPr/>
          </p:nvSpPr>
          <p:spPr>
            <a:xfrm>
              <a:off x="2717000" y="1903350"/>
              <a:ext cx="150" cy="1275"/>
            </a:xfrm>
            <a:custGeom>
              <a:avLst/>
              <a:gdLst/>
              <a:ahLst/>
              <a:cxnLst/>
              <a:rect l="l" t="t" r="r" b="b"/>
              <a:pathLst>
                <a:path w="6" h="51" extrusionOk="0">
                  <a:moveTo>
                    <a:pt x="0" y="0"/>
                  </a:moveTo>
                  <a:cubicBezTo>
                    <a:pt x="0" y="8"/>
                    <a:pt x="5" y="50"/>
                    <a:pt x="6" y="50"/>
                  </a:cubicBezTo>
                  <a:cubicBezTo>
                    <a:pt x="6" y="50"/>
                    <a:pt x="4" y="3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6"/>
            <p:cNvSpPr/>
            <p:nvPr/>
          </p:nvSpPr>
          <p:spPr>
            <a:xfrm>
              <a:off x="2716400" y="1904525"/>
              <a:ext cx="1225" cy="625"/>
            </a:xfrm>
            <a:custGeom>
              <a:avLst/>
              <a:gdLst/>
              <a:ahLst/>
              <a:cxnLst/>
              <a:rect l="l" t="t" r="r" b="b"/>
              <a:pathLst>
                <a:path w="49" h="25" extrusionOk="0">
                  <a:moveTo>
                    <a:pt x="48" y="1"/>
                  </a:moveTo>
                  <a:lnTo>
                    <a:pt x="0" y="25"/>
                  </a:lnTo>
                  <a:cubicBezTo>
                    <a:pt x="36" y="25"/>
                    <a:pt x="48" y="13"/>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6"/>
            <p:cNvSpPr/>
            <p:nvPr/>
          </p:nvSpPr>
          <p:spPr>
            <a:xfrm>
              <a:off x="2721150" y="1905725"/>
              <a:ext cx="1825" cy="1200"/>
            </a:xfrm>
            <a:custGeom>
              <a:avLst/>
              <a:gdLst/>
              <a:ahLst/>
              <a:cxnLst/>
              <a:rect l="l" t="t" r="r" b="b"/>
              <a:pathLst>
                <a:path w="73" h="48" extrusionOk="0">
                  <a:moveTo>
                    <a:pt x="72" y="0"/>
                  </a:moveTo>
                  <a:lnTo>
                    <a:pt x="72" y="0"/>
                  </a:lnTo>
                  <a:cubicBezTo>
                    <a:pt x="49" y="12"/>
                    <a:pt x="25" y="36"/>
                    <a:pt x="1" y="48"/>
                  </a:cubicBezTo>
                  <a:cubicBezTo>
                    <a:pt x="25" y="36"/>
                    <a:pt x="49" y="24"/>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6"/>
            <p:cNvSpPr/>
            <p:nvPr/>
          </p:nvSpPr>
          <p:spPr>
            <a:xfrm>
              <a:off x="2713125" y="1902450"/>
              <a:ext cx="925" cy="1200"/>
            </a:xfrm>
            <a:custGeom>
              <a:avLst/>
              <a:gdLst/>
              <a:ahLst/>
              <a:cxnLst/>
              <a:rect l="l" t="t" r="r" b="b"/>
              <a:pathLst>
                <a:path w="37" h="48" extrusionOk="0">
                  <a:moveTo>
                    <a:pt x="36" y="0"/>
                  </a:moveTo>
                  <a:cubicBezTo>
                    <a:pt x="24" y="24"/>
                    <a:pt x="12" y="36"/>
                    <a:pt x="0" y="48"/>
                  </a:cubicBezTo>
                  <a:cubicBezTo>
                    <a:pt x="12" y="36"/>
                    <a:pt x="24" y="24"/>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6"/>
            <p:cNvSpPr/>
            <p:nvPr/>
          </p:nvSpPr>
          <p:spPr>
            <a:xfrm>
              <a:off x="2709250" y="1902275"/>
              <a:ext cx="2300" cy="1100"/>
            </a:xfrm>
            <a:custGeom>
              <a:avLst/>
              <a:gdLst/>
              <a:ahLst/>
              <a:cxnLst/>
              <a:rect l="l" t="t" r="r" b="b"/>
              <a:pathLst>
                <a:path w="92" h="44" extrusionOk="0">
                  <a:moveTo>
                    <a:pt x="70" y="1"/>
                  </a:moveTo>
                  <a:cubicBezTo>
                    <a:pt x="50" y="1"/>
                    <a:pt x="14" y="18"/>
                    <a:pt x="1" y="31"/>
                  </a:cubicBezTo>
                  <a:cubicBezTo>
                    <a:pt x="25" y="43"/>
                    <a:pt x="48" y="43"/>
                    <a:pt x="72" y="43"/>
                  </a:cubicBezTo>
                  <a:cubicBezTo>
                    <a:pt x="78" y="38"/>
                    <a:pt x="79" y="34"/>
                    <a:pt x="79" y="32"/>
                  </a:cubicBezTo>
                  <a:lnTo>
                    <a:pt x="79" y="32"/>
                  </a:lnTo>
                  <a:cubicBezTo>
                    <a:pt x="91" y="9"/>
                    <a:pt x="84" y="1"/>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6"/>
            <p:cNvSpPr/>
            <p:nvPr/>
          </p:nvSpPr>
          <p:spPr>
            <a:xfrm>
              <a:off x="2714125" y="1904000"/>
              <a:ext cx="800" cy="1150"/>
            </a:xfrm>
            <a:custGeom>
              <a:avLst/>
              <a:gdLst/>
              <a:ahLst/>
              <a:cxnLst/>
              <a:rect l="l" t="t" r="r" b="b"/>
              <a:pathLst>
                <a:path w="32" h="46" extrusionOk="0">
                  <a:moveTo>
                    <a:pt x="7" y="0"/>
                  </a:moveTo>
                  <a:cubicBezTo>
                    <a:pt x="1" y="0"/>
                    <a:pt x="9" y="38"/>
                    <a:pt x="32" y="46"/>
                  </a:cubicBezTo>
                  <a:cubicBezTo>
                    <a:pt x="19" y="12"/>
                    <a:pt x="11"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6"/>
            <p:cNvSpPr/>
            <p:nvPr/>
          </p:nvSpPr>
          <p:spPr>
            <a:xfrm>
              <a:off x="2713550" y="1905000"/>
              <a:ext cx="1075" cy="150"/>
            </a:xfrm>
            <a:custGeom>
              <a:avLst/>
              <a:gdLst/>
              <a:ahLst/>
              <a:cxnLst/>
              <a:rect l="l" t="t" r="r" b="b"/>
              <a:pathLst>
                <a:path w="43" h="6" extrusionOk="0">
                  <a:moveTo>
                    <a:pt x="3" y="0"/>
                  </a:moveTo>
                  <a:cubicBezTo>
                    <a:pt x="1" y="0"/>
                    <a:pt x="35" y="6"/>
                    <a:pt x="43" y="6"/>
                  </a:cubicBezTo>
                  <a:cubicBezTo>
                    <a:pt x="15" y="2"/>
                    <a:pt x="5"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6"/>
            <p:cNvSpPr/>
            <p:nvPr/>
          </p:nvSpPr>
          <p:spPr>
            <a:xfrm>
              <a:off x="2717300" y="1906025"/>
              <a:ext cx="1800" cy="1800"/>
            </a:xfrm>
            <a:custGeom>
              <a:avLst/>
              <a:gdLst/>
              <a:ahLst/>
              <a:cxnLst/>
              <a:rect l="l" t="t" r="r" b="b"/>
              <a:pathLst>
                <a:path w="72" h="72" extrusionOk="0">
                  <a:moveTo>
                    <a:pt x="72" y="0"/>
                  </a:moveTo>
                  <a:cubicBezTo>
                    <a:pt x="48" y="24"/>
                    <a:pt x="0" y="48"/>
                    <a:pt x="48" y="72"/>
                  </a:cubicBezTo>
                  <a:cubicBezTo>
                    <a:pt x="60" y="48"/>
                    <a:pt x="36" y="36"/>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6"/>
            <p:cNvSpPr/>
            <p:nvPr/>
          </p:nvSpPr>
          <p:spPr>
            <a:xfrm>
              <a:off x="2715700" y="1905425"/>
              <a:ext cx="725" cy="850"/>
            </a:xfrm>
            <a:custGeom>
              <a:avLst/>
              <a:gdLst/>
              <a:ahLst/>
              <a:cxnLst/>
              <a:rect l="l" t="t" r="r" b="b"/>
              <a:pathLst>
                <a:path w="29" h="34" extrusionOk="0">
                  <a:moveTo>
                    <a:pt x="28" y="0"/>
                  </a:moveTo>
                  <a:lnTo>
                    <a:pt x="28" y="0"/>
                  </a:lnTo>
                  <a:cubicBezTo>
                    <a:pt x="14" y="15"/>
                    <a:pt x="0" y="33"/>
                    <a:pt x="1" y="33"/>
                  </a:cubicBezTo>
                  <a:cubicBezTo>
                    <a:pt x="2" y="33"/>
                    <a:pt x="9" y="25"/>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6"/>
            <p:cNvSpPr/>
            <p:nvPr/>
          </p:nvSpPr>
          <p:spPr>
            <a:xfrm>
              <a:off x="2714975" y="1906025"/>
              <a:ext cx="550" cy="250"/>
            </a:xfrm>
            <a:custGeom>
              <a:avLst/>
              <a:gdLst/>
              <a:ahLst/>
              <a:cxnLst/>
              <a:rect l="l" t="t" r="r" b="b"/>
              <a:pathLst>
                <a:path w="22" h="10" extrusionOk="0">
                  <a:moveTo>
                    <a:pt x="22" y="0"/>
                  </a:moveTo>
                  <a:lnTo>
                    <a:pt x="22" y="0"/>
                  </a:lnTo>
                  <a:cubicBezTo>
                    <a:pt x="4" y="6"/>
                    <a:pt x="1" y="9"/>
                    <a:pt x="4" y="9"/>
                  </a:cubicBezTo>
                  <a:cubicBezTo>
                    <a:pt x="7" y="9"/>
                    <a:pt x="16" y="6"/>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6"/>
            <p:cNvSpPr/>
            <p:nvPr/>
          </p:nvSpPr>
          <p:spPr>
            <a:xfrm>
              <a:off x="2708650" y="1904525"/>
              <a:ext cx="2625" cy="1025"/>
            </a:xfrm>
            <a:custGeom>
              <a:avLst/>
              <a:gdLst/>
              <a:ahLst/>
              <a:cxnLst/>
              <a:rect l="l" t="t" r="r" b="b"/>
              <a:pathLst>
                <a:path w="105" h="41" extrusionOk="0">
                  <a:moveTo>
                    <a:pt x="60" y="1"/>
                  </a:moveTo>
                  <a:cubicBezTo>
                    <a:pt x="37" y="13"/>
                    <a:pt x="25" y="25"/>
                    <a:pt x="1" y="25"/>
                  </a:cubicBezTo>
                  <a:cubicBezTo>
                    <a:pt x="40" y="36"/>
                    <a:pt x="63" y="41"/>
                    <a:pt x="75" y="41"/>
                  </a:cubicBezTo>
                  <a:cubicBezTo>
                    <a:pt x="105" y="41"/>
                    <a:pt x="81" y="18"/>
                    <a:pt x="68" y="7"/>
                  </a:cubicBezTo>
                  <a:lnTo>
                    <a:pt x="68" y="7"/>
                  </a:lnTo>
                  <a:cubicBezTo>
                    <a:pt x="70" y="4"/>
                    <a:pt x="69"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6"/>
            <p:cNvSpPr/>
            <p:nvPr/>
          </p:nvSpPr>
          <p:spPr>
            <a:xfrm>
              <a:off x="2712225" y="1904825"/>
              <a:ext cx="25" cy="325"/>
            </a:xfrm>
            <a:custGeom>
              <a:avLst/>
              <a:gdLst/>
              <a:ahLst/>
              <a:cxnLst/>
              <a:rect l="l" t="t" r="r" b="b"/>
              <a:pathLst>
                <a:path w="1" h="13" extrusionOk="0">
                  <a:moveTo>
                    <a:pt x="1" y="1"/>
                  </a:moveTo>
                  <a:lnTo>
                    <a:pt x="1" y="1"/>
                  </a:lnTo>
                  <a:cubicBezTo>
                    <a:pt x="1" y="13"/>
                    <a:pt x="1" y="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6"/>
            <p:cNvSpPr/>
            <p:nvPr/>
          </p:nvSpPr>
          <p:spPr>
            <a:xfrm>
              <a:off x="2703600" y="1905125"/>
              <a:ext cx="25" cy="325"/>
            </a:xfrm>
            <a:custGeom>
              <a:avLst/>
              <a:gdLst/>
              <a:ahLst/>
              <a:cxnLst/>
              <a:rect l="l" t="t" r="r" b="b"/>
              <a:pathLst>
                <a:path w="1" h="13" extrusionOk="0">
                  <a:moveTo>
                    <a:pt x="0" y="1"/>
                  </a:moveTo>
                  <a:cubicBezTo>
                    <a:pt x="0" y="12"/>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6"/>
            <p:cNvSpPr/>
            <p:nvPr/>
          </p:nvSpPr>
          <p:spPr>
            <a:xfrm>
              <a:off x="2710450" y="1905500"/>
              <a:ext cx="1200" cy="300"/>
            </a:xfrm>
            <a:custGeom>
              <a:avLst/>
              <a:gdLst/>
              <a:ahLst/>
              <a:cxnLst/>
              <a:rect l="l" t="t" r="r" b="b"/>
              <a:pathLst>
                <a:path w="48" h="12" extrusionOk="0">
                  <a:moveTo>
                    <a:pt x="33" y="1"/>
                  </a:moveTo>
                  <a:cubicBezTo>
                    <a:pt x="27" y="1"/>
                    <a:pt x="16" y="3"/>
                    <a:pt x="0" y="9"/>
                  </a:cubicBezTo>
                  <a:cubicBezTo>
                    <a:pt x="7" y="11"/>
                    <a:pt x="14" y="12"/>
                    <a:pt x="19" y="12"/>
                  </a:cubicBezTo>
                  <a:cubicBezTo>
                    <a:pt x="40" y="12"/>
                    <a:pt x="47"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6"/>
            <p:cNvSpPr/>
            <p:nvPr/>
          </p:nvSpPr>
          <p:spPr>
            <a:xfrm>
              <a:off x="2706875" y="1904150"/>
              <a:ext cx="925" cy="700"/>
            </a:xfrm>
            <a:custGeom>
              <a:avLst/>
              <a:gdLst/>
              <a:ahLst/>
              <a:cxnLst/>
              <a:rect l="l" t="t" r="r" b="b"/>
              <a:pathLst>
                <a:path w="37" h="28" extrusionOk="0">
                  <a:moveTo>
                    <a:pt x="7" y="1"/>
                  </a:moveTo>
                  <a:cubicBezTo>
                    <a:pt x="5" y="1"/>
                    <a:pt x="3" y="2"/>
                    <a:pt x="0" y="4"/>
                  </a:cubicBezTo>
                  <a:cubicBezTo>
                    <a:pt x="12" y="16"/>
                    <a:pt x="24" y="16"/>
                    <a:pt x="36" y="28"/>
                  </a:cubicBezTo>
                  <a:cubicBezTo>
                    <a:pt x="27" y="18"/>
                    <a:pt x="17"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6"/>
            <p:cNvSpPr/>
            <p:nvPr/>
          </p:nvSpPr>
          <p:spPr>
            <a:xfrm>
              <a:off x="2711925" y="1904525"/>
              <a:ext cx="325" cy="325"/>
            </a:xfrm>
            <a:custGeom>
              <a:avLst/>
              <a:gdLst/>
              <a:ahLst/>
              <a:cxnLst/>
              <a:rect l="l" t="t" r="r" b="b"/>
              <a:pathLst>
                <a:path w="13" h="13" extrusionOk="0">
                  <a:moveTo>
                    <a:pt x="13" y="1"/>
                  </a:moveTo>
                  <a:cubicBezTo>
                    <a:pt x="1" y="1"/>
                    <a:pt x="1" y="1"/>
                    <a:pt x="1" y="13"/>
                  </a:cubicBezTo>
                  <a:lnTo>
                    <a:pt x="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6"/>
            <p:cNvSpPr/>
            <p:nvPr/>
          </p:nvSpPr>
          <p:spPr>
            <a:xfrm>
              <a:off x="2711250" y="1904825"/>
              <a:ext cx="875" cy="600"/>
            </a:xfrm>
            <a:custGeom>
              <a:avLst/>
              <a:gdLst/>
              <a:ahLst/>
              <a:cxnLst/>
              <a:rect l="l" t="t" r="r" b="b"/>
              <a:pathLst>
                <a:path w="35" h="24" extrusionOk="0">
                  <a:moveTo>
                    <a:pt x="28" y="1"/>
                  </a:moveTo>
                  <a:cubicBezTo>
                    <a:pt x="1" y="17"/>
                    <a:pt x="1" y="23"/>
                    <a:pt x="8" y="23"/>
                  </a:cubicBezTo>
                  <a:cubicBezTo>
                    <a:pt x="16" y="23"/>
                    <a:pt x="34" y="14"/>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6"/>
            <p:cNvSpPr/>
            <p:nvPr/>
          </p:nvSpPr>
          <p:spPr>
            <a:xfrm>
              <a:off x="2703600" y="1904075"/>
              <a:ext cx="2525" cy="1400"/>
            </a:xfrm>
            <a:custGeom>
              <a:avLst/>
              <a:gdLst/>
              <a:ahLst/>
              <a:cxnLst/>
              <a:rect l="l" t="t" r="r" b="b"/>
              <a:pathLst>
                <a:path w="101" h="56" extrusionOk="0">
                  <a:moveTo>
                    <a:pt x="35" y="0"/>
                  </a:moveTo>
                  <a:cubicBezTo>
                    <a:pt x="21" y="0"/>
                    <a:pt x="7" y="11"/>
                    <a:pt x="0" y="43"/>
                  </a:cubicBezTo>
                  <a:cubicBezTo>
                    <a:pt x="12" y="43"/>
                    <a:pt x="84" y="54"/>
                    <a:pt x="72" y="54"/>
                  </a:cubicBezTo>
                  <a:cubicBezTo>
                    <a:pt x="74" y="55"/>
                    <a:pt x="76" y="55"/>
                    <a:pt x="77" y="55"/>
                  </a:cubicBezTo>
                  <a:cubicBezTo>
                    <a:pt x="101" y="55"/>
                    <a:pt x="66"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6"/>
            <p:cNvSpPr/>
            <p:nvPr/>
          </p:nvSpPr>
          <p:spPr>
            <a:xfrm>
              <a:off x="2705975" y="1904775"/>
              <a:ext cx="2700" cy="2750"/>
            </a:xfrm>
            <a:custGeom>
              <a:avLst/>
              <a:gdLst/>
              <a:ahLst/>
              <a:cxnLst/>
              <a:rect l="l" t="t" r="r" b="b"/>
              <a:pathLst>
                <a:path w="108" h="110" extrusionOk="0">
                  <a:moveTo>
                    <a:pt x="76" y="1"/>
                  </a:moveTo>
                  <a:cubicBezTo>
                    <a:pt x="76" y="1"/>
                    <a:pt x="77" y="4"/>
                    <a:pt x="72" y="15"/>
                  </a:cubicBezTo>
                  <a:cubicBezTo>
                    <a:pt x="72" y="15"/>
                    <a:pt x="68" y="7"/>
                    <a:pt x="54" y="7"/>
                  </a:cubicBezTo>
                  <a:cubicBezTo>
                    <a:pt x="43" y="7"/>
                    <a:pt x="26" y="11"/>
                    <a:pt x="1" y="26"/>
                  </a:cubicBezTo>
                  <a:lnTo>
                    <a:pt x="72" y="26"/>
                  </a:lnTo>
                  <a:cubicBezTo>
                    <a:pt x="49" y="26"/>
                    <a:pt x="51" y="41"/>
                    <a:pt x="58" y="42"/>
                  </a:cubicBezTo>
                  <a:lnTo>
                    <a:pt x="58" y="42"/>
                  </a:lnTo>
                  <a:cubicBezTo>
                    <a:pt x="62" y="37"/>
                    <a:pt x="67" y="32"/>
                    <a:pt x="72" y="26"/>
                  </a:cubicBezTo>
                  <a:lnTo>
                    <a:pt x="72" y="26"/>
                  </a:lnTo>
                  <a:cubicBezTo>
                    <a:pt x="68" y="38"/>
                    <a:pt x="63" y="42"/>
                    <a:pt x="59" y="42"/>
                  </a:cubicBezTo>
                  <a:cubicBezTo>
                    <a:pt x="59" y="42"/>
                    <a:pt x="58" y="42"/>
                    <a:pt x="58" y="42"/>
                  </a:cubicBezTo>
                  <a:lnTo>
                    <a:pt x="58" y="42"/>
                  </a:lnTo>
                  <a:cubicBezTo>
                    <a:pt x="44" y="61"/>
                    <a:pt x="36" y="82"/>
                    <a:pt x="36" y="110"/>
                  </a:cubicBezTo>
                  <a:cubicBezTo>
                    <a:pt x="72" y="110"/>
                    <a:pt x="84" y="86"/>
                    <a:pt x="108" y="62"/>
                  </a:cubicBezTo>
                  <a:lnTo>
                    <a:pt x="108" y="62"/>
                  </a:lnTo>
                  <a:cubicBezTo>
                    <a:pt x="103" y="63"/>
                    <a:pt x="98" y="64"/>
                    <a:pt x="94" y="64"/>
                  </a:cubicBezTo>
                  <a:cubicBezTo>
                    <a:pt x="61" y="64"/>
                    <a:pt x="65" y="25"/>
                    <a:pt x="108" y="15"/>
                  </a:cubicBezTo>
                  <a:cubicBezTo>
                    <a:pt x="80" y="8"/>
                    <a:pt x="77" y="1"/>
                    <a:pt x="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6"/>
            <p:cNvSpPr/>
            <p:nvPr/>
          </p:nvSpPr>
          <p:spPr>
            <a:xfrm>
              <a:off x="2717000" y="1909600"/>
              <a:ext cx="325" cy="325"/>
            </a:xfrm>
            <a:custGeom>
              <a:avLst/>
              <a:gdLst/>
              <a:ahLst/>
              <a:cxnLst/>
              <a:rect l="l" t="t" r="r" b="b"/>
              <a:pathLst>
                <a:path w="13" h="13" extrusionOk="0">
                  <a:moveTo>
                    <a:pt x="12" y="0"/>
                  </a:moveTo>
                  <a:cubicBezTo>
                    <a:pt x="12" y="12"/>
                    <a:pt x="0" y="12"/>
                    <a:pt x="12" y="12"/>
                  </a:cubicBezTo>
                  <a:cubicBezTo>
                    <a:pt x="12" y="12"/>
                    <a:pt x="12"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6"/>
            <p:cNvSpPr/>
            <p:nvPr/>
          </p:nvSpPr>
          <p:spPr>
            <a:xfrm>
              <a:off x="2715450" y="1907200"/>
              <a:ext cx="2450" cy="2425"/>
            </a:xfrm>
            <a:custGeom>
              <a:avLst/>
              <a:gdLst/>
              <a:ahLst/>
              <a:cxnLst/>
              <a:rect l="l" t="t" r="r" b="b"/>
              <a:pathLst>
                <a:path w="98" h="97" extrusionOk="0">
                  <a:moveTo>
                    <a:pt x="3" y="1"/>
                  </a:moveTo>
                  <a:cubicBezTo>
                    <a:pt x="1" y="3"/>
                    <a:pt x="2" y="6"/>
                    <a:pt x="5" y="9"/>
                  </a:cubicBezTo>
                  <a:lnTo>
                    <a:pt x="5" y="9"/>
                  </a:lnTo>
                  <a:cubicBezTo>
                    <a:pt x="4" y="7"/>
                    <a:pt x="4" y="4"/>
                    <a:pt x="3" y="1"/>
                  </a:cubicBezTo>
                  <a:close/>
                  <a:moveTo>
                    <a:pt x="5" y="9"/>
                  </a:moveTo>
                  <a:cubicBezTo>
                    <a:pt x="24" y="68"/>
                    <a:pt x="39" y="81"/>
                    <a:pt x="51" y="81"/>
                  </a:cubicBezTo>
                  <a:cubicBezTo>
                    <a:pt x="59" y="81"/>
                    <a:pt x="66" y="73"/>
                    <a:pt x="70" y="73"/>
                  </a:cubicBezTo>
                  <a:cubicBezTo>
                    <a:pt x="73" y="73"/>
                    <a:pt x="74" y="78"/>
                    <a:pt x="74" y="96"/>
                  </a:cubicBezTo>
                  <a:cubicBezTo>
                    <a:pt x="98" y="84"/>
                    <a:pt x="98" y="73"/>
                    <a:pt x="75" y="49"/>
                  </a:cubicBezTo>
                  <a:lnTo>
                    <a:pt x="75" y="49"/>
                  </a:lnTo>
                  <a:cubicBezTo>
                    <a:pt x="77" y="50"/>
                    <a:pt x="77" y="50"/>
                    <a:pt x="78" y="50"/>
                  </a:cubicBezTo>
                  <a:cubicBezTo>
                    <a:pt x="78" y="50"/>
                    <a:pt x="77" y="50"/>
                    <a:pt x="74" y="49"/>
                  </a:cubicBezTo>
                  <a:lnTo>
                    <a:pt x="74" y="49"/>
                  </a:lnTo>
                  <a:cubicBezTo>
                    <a:pt x="74" y="49"/>
                    <a:pt x="75" y="49"/>
                    <a:pt x="75" y="49"/>
                  </a:cubicBezTo>
                  <a:lnTo>
                    <a:pt x="75" y="49"/>
                  </a:lnTo>
                  <a:cubicBezTo>
                    <a:pt x="64" y="45"/>
                    <a:pt x="18" y="23"/>
                    <a:pt x="5" y="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6"/>
            <p:cNvSpPr/>
            <p:nvPr/>
          </p:nvSpPr>
          <p:spPr>
            <a:xfrm>
              <a:off x="2710450" y="1907500"/>
              <a:ext cx="1500" cy="1225"/>
            </a:xfrm>
            <a:custGeom>
              <a:avLst/>
              <a:gdLst/>
              <a:ahLst/>
              <a:cxnLst/>
              <a:rect l="l" t="t" r="r" b="b"/>
              <a:pathLst>
                <a:path w="60" h="49" extrusionOk="0">
                  <a:moveTo>
                    <a:pt x="60" y="1"/>
                  </a:moveTo>
                  <a:lnTo>
                    <a:pt x="60" y="1"/>
                  </a:lnTo>
                  <a:cubicBezTo>
                    <a:pt x="48" y="13"/>
                    <a:pt x="24" y="13"/>
                    <a:pt x="0" y="25"/>
                  </a:cubicBezTo>
                  <a:cubicBezTo>
                    <a:pt x="12" y="25"/>
                    <a:pt x="24" y="37"/>
                    <a:pt x="36" y="48"/>
                  </a:cubicBezTo>
                  <a:cubicBezTo>
                    <a:pt x="48" y="25"/>
                    <a:pt x="60" y="37"/>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6"/>
            <p:cNvSpPr/>
            <p:nvPr/>
          </p:nvSpPr>
          <p:spPr>
            <a:xfrm>
              <a:off x="2702700" y="1903650"/>
              <a:ext cx="925" cy="1500"/>
            </a:xfrm>
            <a:custGeom>
              <a:avLst/>
              <a:gdLst/>
              <a:ahLst/>
              <a:cxnLst/>
              <a:rect l="l" t="t" r="r" b="b"/>
              <a:pathLst>
                <a:path w="37" h="60" extrusionOk="0">
                  <a:moveTo>
                    <a:pt x="36" y="0"/>
                  </a:moveTo>
                  <a:lnTo>
                    <a:pt x="36" y="0"/>
                  </a:lnTo>
                  <a:cubicBezTo>
                    <a:pt x="25" y="24"/>
                    <a:pt x="13" y="36"/>
                    <a:pt x="1" y="60"/>
                  </a:cubicBezTo>
                  <a:cubicBezTo>
                    <a:pt x="25" y="48"/>
                    <a:pt x="25" y="36"/>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6"/>
            <p:cNvSpPr/>
            <p:nvPr/>
          </p:nvSpPr>
          <p:spPr>
            <a:xfrm>
              <a:off x="2700975" y="1903925"/>
              <a:ext cx="275" cy="825"/>
            </a:xfrm>
            <a:custGeom>
              <a:avLst/>
              <a:gdLst/>
              <a:ahLst/>
              <a:cxnLst/>
              <a:rect l="l" t="t" r="r" b="b"/>
              <a:pathLst>
                <a:path w="11" h="33" extrusionOk="0">
                  <a:moveTo>
                    <a:pt x="10" y="1"/>
                  </a:moveTo>
                  <a:lnTo>
                    <a:pt x="10" y="1"/>
                  </a:lnTo>
                  <a:cubicBezTo>
                    <a:pt x="4" y="20"/>
                    <a:pt x="1" y="32"/>
                    <a:pt x="1" y="32"/>
                  </a:cubicBezTo>
                  <a:cubicBezTo>
                    <a:pt x="2" y="32"/>
                    <a:pt x="5" y="23"/>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6"/>
            <p:cNvSpPr/>
            <p:nvPr/>
          </p:nvSpPr>
          <p:spPr>
            <a:xfrm>
              <a:off x="2586925" y="1914950"/>
              <a:ext cx="325" cy="325"/>
            </a:xfrm>
            <a:custGeom>
              <a:avLst/>
              <a:gdLst/>
              <a:ahLst/>
              <a:cxnLst/>
              <a:rect l="l" t="t" r="r" b="b"/>
              <a:pathLst>
                <a:path w="13" h="13" extrusionOk="0">
                  <a:moveTo>
                    <a:pt x="12" y="0"/>
                  </a:moveTo>
                  <a:cubicBezTo>
                    <a:pt x="0" y="0"/>
                    <a:pt x="0" y="12"/>
                    <a:pt x="0" y="12"/>
                  </a:cubicBezTo>
                  <a:lnTo>
                    <a:pt x="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6"/>
            <p:cNvSpPr/>
            <p:nvPr/>
          </p:nvSpPr>
          <p:spPr>
            <a:xfrm>
              <a:off x="2648525" y="1903825"/>
              <a:ext cx="1525" cy="1025"/>
            </a:xfrm>
            <a:custGeom>
              <a:avLst/>
              <a:gdLst/>
              <a:ahLst/>
              <a:cxnLst/>
              <a:rect l="l" t="t" r="r" b="b"/>
              <a:pathLst>
                <a:path w="61" h="41" extrusionOk="0">
                  <a:moveTo>
                    <a:pt x="18" y="0"/>
                  </a:moveTo>
                  <a:cubicBezTo>
                    <a:pt x="13" y="0"/>
                    <a:pt x="7" y="2"/>
                    <a:pt x="1" y="5"/>
                  </a:cubicBezTo>
                  <a:cubicBezTo>
                    <a:pt x="1" y="29"/>
                    <a:pt x="7" y="32"/>
                    <a:pt x="17" y="32"/>
                  </a:cubicBezTo>
                  <a:cubicBezTo>
                    <a:pt x="21" y="32"/>
                    <a:pt x="25" y="31"/>
                    <a:pt x="29" y="31"/>
                  </a:cubicBezTo>
                  <a:cubicBezTo>
                    <a:pt x="35" y="31"/>
                    <a:pt x="42" y="32"/>
                    <a:pt x="49" y="35"/>
                  </a:cubicBezTo>
                  <a:lnTo>
                    <a:pt x="49" y="35"/>
                  </a:lnTo>
                  <a:cubicBezTo>
                    <a:pt x="52" y="38"/>
                    <a:pt x="56" y="41"/>
                    <a:pt x="60" y="41"/>
                  </a:cubicBezTo>
                  <a:cubicBezTo>
                    <a:pt x="51" y="14"/>
                    <a:pt x="3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6"/>
            <p:cNvSpPr/>
            <p:nvPr/>
          </p:nvSpPr>
          <p:spPr>
            <a:xfrm>
              <a:off x="2615000" y="1909900"/>
              <a:ext cx="525" cy="700"/>
            </a:xfrm>
            <a:custGeom>
              <a:avLst/>
              <a:gdLst/>
              <a:ahLst/>
              <a:cxnLst/>
              <a:rect l="l" t="t" r="r" b="b"/>
              <a:pathLst>
                <a:path w="21" h="28" extrusionOk="0">
                  <a:moveTo>
                    <a:pt x="20" y="0"/>
                  </a:moveTo>
                  <a:lnTo>
                    <a:pt x="20" y="0"/>
                  </a:lnTo>
                  <a:cubicBezTo>
                    <a:pt x="6" y="14"/>
                    <a:pt x="1" y="28"/>
                    <a:pt x="3" y="28"/>
                  </a:cubicBezTo>
                  <a:cubicBezTo>
                    <a:pt x="4" y="28"/>
                    <a:pt x="10" y="2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6"/>
            <p:cNvSpPr/>
            <p:nvPr/>
          </p:nvSpPr>
          <p:spPr>
            <a:xfrm>
              <a:off x="2564300" y="1916150"/>
              <a:ext cx="925" cy="900"/>
            </a:xfrm>
            <a:custGeom>
              <a:avLst/>
              <a:gdLst/>
              <a:ahLst/>
              <a:cxnLst/>
              <a:rect l="l" t="t" r="r" b="b"/>
              <a:pathLst>
                <a:path w="37" h="36" extrusionOk="0">
                  <a:moveTo>
                    <a:pt x="24" y="0"/>
                  </a:moveTo>
                  <a:lnTo>
                    <a:pt x="0" y="36"/>
                  </a:lnTo>
                  <a:cubicBezTo>
                    <a:pt x="36" y="36"/>
                    <a:pt x="24" y="24"/>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6"/>
            <p:cNvSpPr/>
            <p:nvPr/>
          </p:nvSpPr>
          <p:spPr>
            <a:xfrm>
              <a:off x="2678300" y="1904525"/>
              <a:ext cx="1500" cy="1000"/>
            </a:xfrm>
            <a:custGeom>
              <a:avLst/>
              <a:gdLst/>
              <a:ahLst/>
              <a:cxnLst/>
              <a:rect l="l" t="t" r="r" b="b"/>
              <a:pathLst>
                <a:path w="60" h="40" extrusionOk="0">
                  <a:moveTo>
                    <a:pt x="0" y="1"/>
                  </a:moveTo>
                  <a:cubicBezTo>
                    <a:pt x="25" y="17"/>
                    <a:pt x="44" y="40"/>
                    <a:pt x="54" y="40"/>
                  </a:cubicBezTo>
                  <a:cubicBezTo>
                    <a:pt x="58" y="40"/>
                    <a:pt x="60" y="35"/>
                    <a:pt x="60" y="25"/>
                  </a:cubicBezTo>
                  <a:cubicBezTo>
                    <a:pt x="36" y="13"/>
                    <a:pt x="24"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6"/>
            <p:cNvSpPr/>
            <p:nvPr/>
          </p:nvSpPr>
          <p:spPr>
            <a:xfrm>
              <a:off x="2584525" y="1905425"/>
              <a:ext cx="325" cy="625"/>
            </a:xfrm>
            <a:custGeom>
              <a:avLst/>
              <a:gdLst/>
              <a:ahLst/>
              <a:cxnLst/>
              <a:rect l="l" t="t" r="r" b="b"/>
              <a:pathLst>
                <a:path w="13" h="25" extrusionOk="0">
                  <a:moveTo>
                    <a:pt x="13" y="0"/>
                  </a:moveTo>
                  <a:cubicBezTo>
                    <a:pt x="1" y="12"/>
                    <a:pt x="1" y="12"/>
                    <a:pt x="1" y="24"/>
                  </a:cubicBezTo>
                  <a:cubicBezTo>
                    <a:pt x="13" y="12"/>
                    <a:pt x="13" y="12"/>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6"/>
            <p:cNvSpPr/>
            <p:nvPr/>
          </p:nvSpPr>
          <p:spPr>
            <a:xfrm>
              <a:off x="2676800" y="1904075"/>
              <a:ext cx="1525" cy="925"/>
            </a:xfrm>
            <a:custGeom>
              <a:avLst/>
              <a:gdLst/>
              <a:ahLst/>
              <a:cxnLst/>
              <a:rect l="l" t="t" r="r" b="b"/>
              <a:pathLst>
                <a:path w="61" h="37" extrusionOk="0">
                  <a:moveTo>
                    <a:pt x="31" y="1"/>
                  </a:moveTo>
                  <a:cubicBezTo>
                    <a:pt x="22" y="1"/>
                    <a:pt x="13" y="7"/>
                    <a:pt x="1" y="19"/>
                  </a:cubicBezTo>
                  <a:cubicBezTo>
                    <a:pt x="1" y="19"/>
                    <a:pt x="1" y="19"/>
                    <a:pt x="1" y="19"/>
                  </a:cubicBezTo>
                  <a:lnTo>
                    <a:pt x="1" y="19"/>
                  </a:lnTo>
                  <a:cubicBezTo>
                    <a:pt x="1" y="20"/>
                    <a:pt x="1" y="21"/>
                    <a:pt x="2" y="21"/>
                  </a:cubicBezTo>
                  <a:lnTo>
                    <a:pt x="2" y="21"/>
                  </a:lnTo>
                  <a:cubicBezTo>
                    <a:pt x="8" y="31"/>
                    <a:pt x="17" y="37"/>
                    <a:pt x="26" y="37"/>
                  </a:cubicBezTo>
                  <a:cubicBezTo>
                    <a:pt x="37" y="37"/>
                    <a:pt x="49" y="31"/>
                    <a:pt x="60" y="19"/>
                  </a:cubicBezTo>
                  <a:cubicBezTo>
                    <a:pt x="49" y="7"/>
                    <a:pt x="40"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6"/>
            <p:cNvSpPr/>
            <p:nvPr/>
          </p:nvSpPr>
          <p:spPr>
            <a:xfrm>
              <a:off x="2477675" y="1906025"/>
              <a:ext cx="925" cy="25"/>
            </a:xfrm>
            <a:custGeom>
              <a:avLst/>
              <a:gdLst/>
              <a:ahLst/>
              <a:cxnLst/>
              <a:rect l="l" t="t" r="r" b="b"/>
              <a:pathLst>
                <a:path w="37" h="1" extrusionOk="0">
                  <a:moveTo>
                    <a:pt x="1" y="0"/>
                  </a:moveTo>
                  <a:cubicBezTo>
                    <a:pt x="1" y="0"/>
                    <a:pt x="24" y="0"/>
                    <a:pt x="36" y="0"/>
                  </a:cubicBezTo>
                  <a:cubicBezTo>
                    <a:pt x="24" y="0"/>
                    <a:pt x="1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6"/>
            <p:cNvSpPr/>
            <p:nvPr/>
          </p:nvSpPr>
          <p:spPr>
            <a:xfrm>
              <a:off x="2692875" y="1904300"/>
              <a:ext cx="175" cy="250"/>
            </a:xfrm>
            <a:custGeom>
              <a:avLst/>
              <a:gdLst/>
              <a:ahLst/>
              <a:cxnLst/>
              <a:rect l="l" t="t" r="r" b="b"/>
              <a:pathLst>
                <a:path w="7" h="10" extrusionOk="0">
                  <a:moveTo>
                    <a:pt x="5" y="1"/>
                  </a:moveTo>
                  <a:cubicBezTo>
                    <a:pt x="4" y="1"/>
                    <a:pt x="1" y="4"/>
                    <a:pt x="1" y="10"/>
                  </a:cubicBezTo>
                  <a:cubicBezTo>
                    <a:pt x="7" y="4"/>
                    <a:pt x="7"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6"/>
            <p:cNvSpPr/>
            <p:nvPr/>
          </p:nvSpPr>
          <p:spPr>
            <a:xfrm>
              <a:off x="2672350" y="1910175"/>
              <a:ext cx="25" cy="325"/>
            </a:xfrm>
            <a:custGeom>
              <a:avLst/>
              <a:gdLst/>
              <a:ahLst/>
              <a:cxnLst/>
              <a:rect l="l" t="t" r="r" b="b"/>
              <a:pathLst>
                <a:path w="1" h="13" extrusionOk="0">
                  <a:moveTo>
                    <a:pt x="0" y="1"/>
                  </a:moveTo>
                  <a:lnTo>
                    <a:pt x="0" y="1"/>
                  </a:lnTo>
                  <a:cubicBezTo>
                    <a:pt x="0" y="13"/>
                    <a:pt x="0" y="1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6"/>
            <p:cNvSpPr/>
            <p:nvPr/>
          </p:nvSpPr>
          <p:spPr>
            <a:xfrm>
              <a:off x="2693475" y="1904300"/>
              <a:ext cx="325" cy="250"/>
            </a:xfrm>
            <a:custGeom>
              <a:avLst/>
              <a:gdLst/>
              <a:ahLst/>
              <a:cxnLst/>
              <a:rect l="l" t="t" r="r" b="b"/>
              <a:pathLst>
                <a:path w="13" h="10" extrusionOk="0">
                  <a:moveTo>
                    <a:pt x="11" y="1"/>
                  </a:moveTo>
                  <a:cubicBezTo>
                    <a:pt x="10" y="1"/>
                    <a:pt x="7" y="4"/>
                    <a:pt x="1" y="10"/>
                  </a:cubicBezTo>
                  <a:lnTo>
                    <a:pt x="13" y="10"/>
                  </a:lnTo>
                  <a:cubicBezTo>
                    <a:pt x="13" y="4"/>
                    <a:pt x="13"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6"/>
            <p:cNvSpPr/>
            <p:nvPr/>
          </p:nvSpPr>
          <p:spPr>
            <a:xfrm>
              <a:off x="2691400" y="1904525"/>
              <a:ext cx="1500" cy="25"/>
            </a:xfrm>
            <a:custGeom>
              <a:avLst/>
              <a:gdLst/>
              <a:ahLst/>
              <a:cxnLst/>
              <a:rect l="l" t="t" r="r" b="b"/>
              <a:pathLst>
                <a:path w="60" h="1" extrusionOk="0">
                  <a:moveTo>
                    <a:pt x="60" y="1"/>
                  </a:moveTo>
                  <a:cubicBezTo>
                    <a:pt x="0" y="1"/>
                    <a:pt x="60" y="1"/>
                    <a:pt x="60" y="1"/>
                  </a:cubicBezTo>
                  <a:cubicBezTo>
                    <a:pt x="48" y="1"/>
                    <a:pt x="60"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6"/>
            <p:cNvSpPr/>
            <p:nvPr/>
          </p:nvSpPr>
          <p:spPr>
            <a:xfrm>
              <a:off x="2533200" y="1912875"/>
              <a:ext cx="450" cy="250"/>
            </a:xfrm>
            <a:custGeom>
              <a:avLst/>
              <a:gdLst/>
              <a:ahLst/>
              <a:cxnLst/>
              <a:rect l="l" t="t" r="r" b="b"/>
              <a:pathLst>
                <a:path w="18" h="10" extrusionOk="0">
                  <a:moveTo>
                    <a:pt x="6" y="0"/>
                  </a:moveTo>
                  <a:cubicBezTo>
                    <a:pt x="0" y="6"/>
                    <a:pt x="0" y="9"/>
                    <a:pt x="3" y="9"/>
                  </a:cubicBezTo>
                  <a:cubicBezTo>
                    <a:pt x="6" y="9"/>
                    <a:pt x="12" y="6"/>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6"/>
            <p:cNvSpPr/>
            <p:nvPr/>
          </p:nvSpPr>
          <p:spPr>
            <a:xfrm>
              <a:off x="2638425" y="1914350"/>
              <a:ext cx="300" cy="25"/>
            </a:xfrm>
            <a:custGeom>
              <a:avLst/>
              <a:gdLst/>
              <a:ahLst/>
              <a:cxnLst/>
              <a:rect l="l" t="t" r="r" b="b"/>
              <a:pathLst>
                <a:path w="12" h="1" extrusionOk="0">
                  <a:moveTo>
                    <a:pt x="12" y="1"/>
                  </a:moveTo>
                  <a:cubicBezTo>
                    <a:pt x="0" y="1"/>
                    <a:pt x="0"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6"/>
            <p:cNvSpPr/>
            <p:nvPr/>
          </p:nvSpPr>
          <p:spPr>
            <a:xfrm>
              <a:off x="2614300" y="1913175"/>
              <a:ext cx="325" cy="600"/>
            </a:xfrm>
            <a:custGeom>
              <a:avLst/>
              <a:gdLst/>
              <a:ahLst/>
              <a:cxnLst/>
              <a:rect l="l" t="t" r="r" b="b"/>
              <a:pathLst>
                <a:path w="13" h="24" extrusionOk="0">
                  <a:moveTo>
                    <a:pt x="13" y="24"/>
                  </a:moveTo>
                  <a:cubicBezTo>
                    <a:pt x="1" y="12"/>
                    <a:pt x="1" y="12"/>
                    <a:pt x="1" y="0"/>
                  </a:cubicBezTo>
                  <a:cubicBezTo>
                    <a:pt x="1" y="12"/>
                    <a:pt x="1" y="12"/>
                    <a:pt x="13"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6"/>
            <p:cNvSpPr/>
            <p:nvPr/>
          </p:nvSpPr>
          <p:spPr>
            <a:xfrm>
              <a:off x="2564900" y="1915850"/>
              <a:ext cx="25" cy="600"/>
            </a:xfrm>
            <a:custGeom>
              <a:avLst/>
              <a:gdLst/>
              <a:ahLst/>
              <a:cxnLst/>
              <a:rect l="l" t="t" r="r" b="b"/>
              <a:pathLst>
                <a:path w="1" h="24" extrusionOk="0">
                  <a:moveTo>
                    <a:pt x="0" y="0"/>
                  </a:moveTo>
                  <a:cubicBezTo>
                    <a:pt x="0" y="12"/>
                    <a:pt x="0" y="2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6"/>
            <p:cNvSpPr/>
            <p:nvPr/>
          </p:nvSpPr>
          <p:spPr>
            <a:xfrm>
              <a:off x="2695850" y="1903925"/>
              <a:ext cx="1525" cy="925"/>
            </a:xfrm>
            <a:custGeom>
              <a:avLst/>
              <a:gdLst/>
              <a:ahLst/>
              <a:cxnLst/>
              <a:rect l="l" t="t" r="r" b="b"/>
              <a:pathLst>
                <a:path w="61" h="37" extrusionOk="0">
                  <a:moveTo>
                    <a:pt x="60" y="1"/>
                  </a:moveTo>
                  <a:cubicBezTo>
                    <a:pt x="1" y="37"/>
                    <a:pt x="60" y="1"/>
                    <a:pt x="60" y="1"/>
                  </a:cubicBezTo>
                  <a:cubicBezTo>
                    <a:pt x="60" y="1"/>
                    <a:pt x="49"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6"/>
            <p:cNvSpPr/>
            <p:nvPr/>
          </p:nvSpPr>
          <p:spPr>
            <a:xfrm>
              <a:off x="2698250" y="1906675"/>
              <a:ext cx="1500" cy="1325"/>
            </a:xfrm>
            <a:custGeom>
              <a:avLst/>
              <a:gdLst/>
              <a:ahLst/>
              <a:cxnLst/>
              <a:rect l="l" t="t" r="r" b="b"/>
              <a:pathLst>
                <a:path w="60" h="53" extrusionOk="0">
                  <a:moveTo>
                    <a:pt x="45" y="0"/>
                  </a:moveTo>
                  <a:cubicBezTo>
                    <a:pt x="41" y="0"/>
                    <a:pt x="28" y="6"/>
                    <a:pt x="0" y="22"/>
                  </a:cubicBezTo>
                  <a:cubicBezTo>
                    <a:pt x="0" y="22"/>
                    <a:pt x="0" y="22"/>
                    <a:pt x="0" y="22"/>
                  </a:cubicBezTo>
                  <a:lnTo>
                    <a:pt x="0" y="22"/>
                  </a:lnTo>
                  <a:cubicBezTo>
                    <a:pt x="0" y="32"/>
                    <a:pt x="3" y="35"/>
                    <a:pt x="6" y="35"/>
                  </a:cubicBezTo>
                  <a:lnTo>
                    <a:pt x="6" y="35"/>
                  </a:lnTo>
                  <a:cubicBezTo>
                    <a:pt x="14" y="48"/>
                    <a:pt x="23" y="53"/>
                    <a:pt x="34" y="53"/>
                  </a:cubicBezTo>
                  <a:cubicBezTo>
                    <a:pt x="42" y="53"/>
                    <a:pt x="51" y="50"/>
                    <a:pt x="60" y="46"/>
                  </a:cubicBezTo>
                  <a:cubicBezTo>
                    <a:pt x="7" y="46"/>
                    <a:pt x="58"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6"/>
            <p:cNvSpPr/>
            <p:nvPr/>
          </p:nvSpPr>
          <p:spPr>
            <a:xfrm>
              <a:off x="2699725" y="1907450"/>
              <a:ext cx="750" cy="375"/>
            </a:xfrm>
            <a:custGeom>
              <a:avLst/>
              <a:gdLst/>
              <a:ahLst/>
              <a:cxnLst/>
              <a:rect l="l" t="t" r="r" b="b"/>
              <a:pathLst>
                <a:path w="30" h="15" extrusionOk="0">
                  <a:moveTo>
                    <a:pt x="24" y="1"/>
                  </a:moveTo>
                  <a:cubicBezTo>
                    <a:pt x="18" y="1"/>
                    <a:pt x="8" y="8"/>
                    <a:pt x="1" y="15"/>
                  </a:cubicBezTo>
                  <a:cubicBezTo>
                    <a:pt x="9" y="15"/>
                    <a:pt x="17" y="9"/>
                    <a:pt x="21" y="9"/>
                  </a:cubicBezTo>
                  <a:cubicBezTo>
                    <a:pt x="23" y="9"/>
                    <a:pt x="25" y="11"/>
                    <a:pt x="25" y="15"/>
                  </a:cubicBezTo>
                  <a:cubicBezTo>
                    <a:pt x="30" y="5"/>
                    <a:pt x="28"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6"/>
            <p:cNvSpPr/>
            <p:nvPr/>
          </p:nvSpPr>
          <p:spPr>
            <a:xfrm>
              <a:off x="2690275" y="1904025"/>
              <a:ext cx="1500" cy="1225"/>
            </a:xfrm>
            <a:custGeom>
              <a:avLst/>
              <a:gdLst/>
              <a:ahLst/>
              <a:cxnLst/>
              <a:rect l="l" t="t" r="r" b="b"/>
              <a:pathLst>
                <a:path w="60" h="49" extrusionOk="0">
                  <a:moveTo>
                    <a:pt x="56" y="1"/>
                  </a:moveTo>
                  <a:cubicBezTo>
                    <a:pt x="45" y="1"/>
                    <a:pt x="0" y="48"/>
                    <a:pt x="27" y="48"/>
                  </a:cubicBezTo>
                  <a:cubicBezTo>
                    <a:pt x="31" y="48"/>
                    <a:pt x="37" y="47"/>
                    <a:pt x="45" y="45"/>
                  </a:cubicBezTo>
                  <a:cubicBezTo>
                    <a:pt x="46" y="46"/>
                    <a:pt x="47" y="46"/>
                    <a:pt x="48" y="46"/>
                  </a:cubicBezTo>
                  <a:cubicBezTo>
                    <a:pt x="56" y="46"/>
                    <a:pt x="57" y="7"/>
                    <a:pt x="57" y="7"/>
                  </a:cubicBezTo>
                  <a:cubicBezTo>
                    <a:pt x="57" y="7"/>
                    <a:pt x="57" y="8"/>
                    <a:pt x="57" y="9"/>
                  </a:cubicBezTo>
                  <a:cubicBezTo>
                    <a:pt x="59" y="3"/>
                    <a:pt x="58"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6"/>
            <p:cNvSpPr/>
            <p:nvPr/>
          </p:nvSpPr>
          <p:spPr>
            <a:xfrm>
              <a:off x="2694975" y="1909000"/>
              <a:ext cx="900" cy="325"/>
            </a:xfrm>
            <a:custGeom>
              <a:avLst/>
              <a:gdLst/>
              <a:ahLst/>
              <a:cxnLst/>
              <a:rect l="l" t="t" r="r" b="b"/>
              <a:pathLst>
                <a:path w="36" h="13" extrusionOk="0">
                  <a:moveTo>
                    <a:pt x="0" y="12"/>
                  </a:moveTo>
                  <a:cubicBezTo>
                    <a:pt x="12" y="12"/>
                    <a:pt x="24" y="12"/>
                    <a:pt x="36" y="0"/>
                  </a:cubicBezTo>
                  <a:cubicBezTo>
                    <a:pt x="24" y="12"/>
                    <a:pt x="12" y="12"/>
                    <a:pt x="0"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6"/>
            <p:cNvSpPr/>
            <p:nvPr/>
          </p:nvSpPr>
          <p:spPr>
            <a:xfrm>
              <a:off x="2680775" y="1909450"/>
              <a:ext cx="1125" cy="175"/>
            </a:xfrm>
            <a:custGeom>
              <a:avLst/>
              <a:gdLst/>
              <a:ahLst/>
              <a:cxnLst/>
              <a:rect l="l" t="t" r="r" b="b"/>
              <a:pathLst>
                <a:path w="45" h="7" extrusionOk="0">
                  <a:moveTo>
                    <a:pt x="43" y="1"/>
                  </a:moveTo>
                  <a:cubicBezTo>
                    <a:pt x="40" y="1"/>
                    <a:pt x="1" y="6"/>
                    <a:pt x="9" y="6"/>
                  </a:cubicBezTo>
                  <a:cubicBezTo>
                    <a:pt x="36" y="2"/>
                    <a:pt x="44"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6"/>
            <p:cNvSpPr/>
            <p:nvPr/>
          </p:nvSpPr>
          <p:spPr>
            <a:xfrm>
              <a:off x="2685150" y="1911450"/>
              <a:ext cx="175" cy="1150"/>
            </a:xfrm>
            <a:custGeom>
              <a:avLst/>
              <a:gdLst/>
              <a:ahLst/>
              <a:cxnLst/>
              <a:rect l="l" t="t" r="r" b="b"/>
              <a:pathLst>
                <a:path w="7" h="46" extrusionOk="0">
                  <a:moveTo>
                    <a:pt x="5" y="0"/>
                  </a:moveTo>
                  <a:cubicBezTo>
                    <a:pt x="4" y="0"/>
                    <a:pt x="0" y="19"/>
                    <a:pt x="0" y="45"/>
                  </a:cubicBezTo>
                  <a:cubicBezTo>
                    <a:pt x="6" y="13"/>
                    <a:pt x="6"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6"/>
            <p:cNvSpPr/>
            <p:nvPr/>
          </p:nvSpPr>
          <p:spPr>
            <a:xfrm>
              <a:off x="2648525" y="1914350"/>
              <a:ext cx="2125" cy="1650"/>
            </a:xfrm>
            <a:custGeom>
              <a:avLst/>
              <a:gdLst/>
              <a:ahLst/>
              <a:cxnLst/>
              <a:rect l="l" t="t" r="r" b="b"/>
              <a:pathLst>
                <a:path w="85" h="66" extrusionOk="0">
                  <a:moveTo>
                    <a:pt x="48" y="1"/>
                  </a:moveTo>
                  <a:cubicBezTo>
                    <a:pt x="13" y="1"/>
                    <a:pt x="1" y="24"/>
                    <a:pt x="13" y="60"/>
                  </a:cubicBezTo>
                  <a:cubicBezTo>
                    <a:pt x="13" y="60"/>
                    <a:pt x="13" y="60"/>
                    <a:pt x="13" y="60"/>
                  </a:cubicBezTo>
                  <a:lnTo>
                    <a:pt x="13" y="60"/>
                  </a:lnTo>
                  <a:cubicBezTo>
                    <a:pt x="15" y="61"/>
                    <a:pt x="17" y="62"/>
                    <a:pt x="19" y="63"/>
                  </a:cubicBezTo>
                  <a:lnTo>
                    <a:pt x="19" y="63"/>
                  </a:lnTo>
                  <a:cubicBezTo>
                    <a:pt x="25" y="64"/>
                    <a:pt x="30" y="65"/>
                    <a:pt x="33" y="65"/>
                  </a:cubicBezTo>
                  <a:cubicBezTo>
                    <a:pt x="58" y="65"/>
                    <a:pt x="49" y="31"/>
                    <a:pt x="68" y="31"/>
                  </a:cubicBezTo>
                  <a:cubicBezTo>
                    <a:pt x="72" y="31"/>
                    <a:pt x="77" y="33"/>
                    <a:pt x="84" y="36"/>
                  </a:cubicBezTo>
                  <a:cubicBezTo>
                    <a:pt x="72" y="24"/>
                    <a:pt x="60" y="13"/>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6"/>
            <p:cNvSpPr/>
            <p:nvPr/>
          </p:nvSpPr>
          <p:spPr>
            <a:xfrm>
              <a:off x="2473575" y="1904775"/>
              <a:ext cx="850" cy="375"/>
            </a:xfrm>
            <a:custGeom>
              <a:avLst/>
              <a:gdLst/>
              <a:ahLst/>
              <a:cxnLst/>
              <a:rect l="l" t="t" r="r" b="b"/>
              <a:pathLst>
                <a:path w="34" h="15" extrusionOk="0">
                  <a:moveTo>
                    <a:pt x="1" y="1"/>
                  </a:moveTo>
                  <a:cubicBezTo>
                    <a:pt x="0" y="1"/>
                    <a:pt x="8" y="4"/>
                    <a:pt x="34" y="15"/>
                  </a:cubicBezTo>
                  <a:cubicBezTo>
                    <a:pt x="20" y="8"/>
                    <a:pt x="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6"/>
            <p:cNvSpPr/>
            <p:nvPr/>
          </p:nvSpPr>
          <p:spPr>
            <a:xfrm>
              <a:off x="2471725" y="1905275"/>
              <a:ext cx="950" cy="1375"/>
            </a:xfrm>
            <a:custGeom>
              <a:avLst/>
              <a:gdLst/>
              <a:ahLst/>
              <a:cxnLst/>
              <a:rect l="l" t="t" r="r" b="b"/>
              <a:pathLst>
                <a:path w="38" h="55" extrusionOk="0">
                  <a:moveTo>
                    <a:pt x="35" y="0"/>
                  </a:moveTo>
                  <a:cubicBezTo>
                    <a:pt x="34" y="0"/>
                    <a:pt x="31" y="5"/>
                    <a:pt x="24" y="18"/>
                  </a:cubicBezTo>
                  <a:cubicBezTo>
                    <a:pt x="1" y="42"/>
                    <a:pt x="1" y="54"/>
                    <a:pt x="36" y="54"/>
                  </a:cubicBezTo>
                  <a:cubicBezTo>
                    <a:pt x="28" y="37"/>
                    <a:pt x="38"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6"/>
            <p:cNvSpPr/>
            <p:nvPr/>
          </p:nvSpPr>
          <p:spPr>
            <a:xfrm>
              <a:off x="2594125" y="1916850"/>
              <a:ext cx="550" cy="500"/>
            </a:xfrm>
            <a:custGeom>
              <a:avLst/>
              <a:gdLst/>
              <a:ahLst/>
              <a:cxnLst/>
              <a:rect l="l" t="t" r="r" b="b"/>
              <a:pathLst>
                <a:path w="22" h="20" extrusionOk="0">
                  <a:moveTo>
                    <a:pt x="7" y="1"/>
                  </a:moveTo>
                  <a:cubicBezTo>
                    <a:pt x="0" y="1"/>
                    <a:pt x="0" y="12"/>
                    <a:pt x="22" y="20"/>
                  </a:cubicBezTo>
                  <a:cubicBezTo>
                    <a:pt x="17" y="6"/>
                    <a:pt x="11"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6"/>
            <p:cNvSpPr/>
            <p:nvPr/>
          </p:nvSpPr>
          <p:spPr>
            <a:xfrm>
              <a:off x="2582150" y="1915250"/>
              <a:ext cx="625" cy="1500"/>
            </a:xfrm>
            <a:custGeom>
              <a:avLst/>
              <a:gdLst/>
              <a:ahLst/>
              <a:cxnLst/>
              <a:rect l="l" t="t" r="r" b="b"/>
              <a:pathLst>
                <a:path w="25" h="60" extrusionOk="0">
                  <a:moveTo>
                    <a:pt x="1" y="0"/>
                  </a:moveTo>
                  <a:cubicBezTo>
                    <a:pt x="25" y="60"/>
                    <a:pt x="25" y="6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6"/>
            <p:cNvSpPr/>
            <p:nvPr/>
          </p:nvSpPr>
          <p:spPr>
            <a:xfrm>
              <a:off x="2572325" y="1917425"/>
              <a:ext cx="1225" cy="825"/>
            </a:xfrm>
            <a:custGeom>
              <a:avLst/>
              <a:gdLst/>
              <a:ahLst/>
              <a:cxnLst/>
              <a:rect l="l" t="t" r="r" b="b"/>
              <a:pathLst>
                <a:path w="49" h="33" extrusionOk="0">
                  <a:moveTo>
                    <a:pt x="6" y="0"/>
                  </a:moveTo>
                  <a:cubicBezTo>
                    <a:pt x="2" y="0"/>
                    <a:pt x="1" y="8"/>
                    <a:pt x="1" y="32"/>
                  </a:cubicBezTo>
                  <a:cubicBezTo>
                    <a:pt x="10" y="32"/>
                    <a:pt x="27" y="25"/>
                    <a:pt x="40" y="22"/>
                  </a:cubicBezTo>
                  <a:lnTo>
                    <a:pt x="40" y="22"/>
                  </a:lnTo>
                  <a:cubicBezTo>
                    <a:pt x="40" y="22"/>
                    <a:pt x="40" y="22"/>
                    <a:pt x="40" y="22"/>
                  </a:cubicBezTo>
                  <a:cubicBezTo>
                    <a:pt x="43" y="22"/>
                    <a:pt x="46" y="21"/>
                    <a:pt x="48" y="21"/>
                  </a:cubicBezTo>
                  <a:cubicBezTo>
                    <a:pt x="46" y="21"/>
                    <a:pt x="43" y="21"/>
                    <a:pt x="40" y="22"/>
                  </a:cubicBezTo>
                  <a:lnTo>
                    <a:pt x="40" y="22"/>
                  </a:lnTo>
                  <a:cubicBezTo>
                    <a:pt x="22" y="21"/>
                    <a:pt x="11"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6"/>
            <p:cNvSpPr/>
            <p:nvPr/>
          </p:nvSpPr>
          <p:spPr>
            <a:xfrm>
              <a:off x="2466075" y="2079250"/>
              <a:ext cx="900" cy="25"/>
            </a:xfrm>
            <a:custGeom>
              <a:avLst/>
              <a:gdLst/>
              <a:ahLst/>
              <a:cxnLst/>
              <a:rect l="l" t="t" r="r" b="b"/>
              <a:pathLst>
                <a:path w="36" h="1" extrusionOk="0">
                  <a:moveTo>
                    <a:pt x="0" y="1"/>
                  </a:moveTo>
                  <a:cubicBezTo>
                    <a:pt x="0" y="1"/>
                    <a:pt x="36" y="1"/>
                    <a:pt x="36" y="1"/>
                  </a:cubicBezTo>
                  <a:cubicBezTo>
                    <a:pt x="36"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6"/>
            <p:cNvSpPr/>
            <p:nvPr/>
          </p:nvSpPr>
          <p:spPr>
            <a:xfrm>
              <a:off x="2463975" y="2078650"/>
              <a:ext cx="925" cy="25"/>
            </a:xfrm>
            <a:custGeom>
              <a:avLst/>
              <a:gdLst/>
              <a:ahLst/>
              <a:cxnLst/>
              <a:rect l="l" t="t" r="r" b="b"/>
              <a:pathLst>
                <a:path w="37" h="1" extrusionOk="0">
                  <a:moveTo>
                    <a:pt x="37" y="1"/>
                  </a:moveTo>
                  <a:cubicBezTo>
                    <a:pt x="1" y="1"/>
                    <a:pt x="1"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6"/>
            <p:cNvSpPr/>
            <p:nvPr/>
          </p:nvSpPr>
          <p:spPr>
            <a:xfrm>
              <a:off x="2463625" y="2078075"/>
              <a:ext cx="1175" cy="225"/>
            </a:xfrm>
            <a:custGeom>
              <a:avLst/>
              <a:gdLst/>
              <a:ahLst/>
              <a:cxnLst/>
              <a:rect l="l" t="t" r="r" b="b"/>
              <a:pathLst>
                <a:path w="47" h="9" extrusionOk="0">
                  <a:moveTo>
                    <a:pt x="27" y="0"/>
                  </a:moveTo>
                  <a:cubicBezTo>
                    <a:pt x="3" y="6"/>
                    <a:pt x="0" y="9"/>
                    <a:pt x="5" y="9"/>
                  </a:cubicBezTo>
                  <a:cubicBezTo>
                    <a:pt x="8" y="9"/>
                    <a:pt x="14" y="8"/>
                    <a:pt x="20" y="5"/>
                  </a:cubicBezTo>
                  <a:lnTo>
                    <a:pt x="20" y="5"/>
                  </a:lnTo>
                  <a:cubicBezTo>
                    <a:pt x="30" y="4"/>
                    <a:pt x="46"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6"/>
            <p:cNvSpPr/>
            <p:nvPr/>
          </p:nvSpPr>
          <p:spPr>
            <a:xfrm>
              <a:off x="2466975" y="2078075"/>
              <a:ext cx="300" cy="25"/>
            </a:xfrm>
            <a:custGeom>
              <a:avLst/>
              <a:gdLst/>
              <a:ahLst/>
              <a:cxnLst/>
              <a:rect l="l" t="t" r="r" b="b"/>
              <a:pathLst>
                <a:path w="12" h="1" extrusionOk="0">
                  <a:moveTo>
                    <a:pt x="12" y="0"/>
                  </a:moveTo>
                  <a:cubicBezTo>
                    <a:pt x="12" y="0"/>
                    <a:pt x="0" y="0"/>
                    <a:pt x="12" y="0"/>
                  </a:cubicBezTo>
                  <a:cubicBezTo>
                    <a:pt x="12" y="0"/>
                    <a:pt x="12"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6"/>
            <p:cNvSpPr/>
            <p:nvPr/>
          </p:nvSpPr>
          <p:spPr>
            <a:xfrm>
              <a:off x="2467250" y="2078075"/>
              <a:ext cx="625" cy="25"/>
            </a:xfrm>
            <a:custGeom>
              <a:avLst/>
              <a:gdLst/>
              <a:ahLst/>
              <a:cxnLst/>
              <a:rect l="l" t="t" r="r" b="b"/>
              <a:pathLst>
                <a:path w="25" h="1" extrusionOk="0">
                  <a:moveTo>
                    <a:pt x="1" y="0"/>
                  </a:moveTo>
                  <a:cubicBezTo>
                    <a:pt x="1" y="0"/>
                    <a:pt x="2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6"/>
            <p:cNvSpPr/>
            <p:nvPr/>
          </p:nvSpPr>
          <p:spPr>
            <a:xfrm>
              <a:off x="2466975" y="2077625"/>
              <a:ext cx="1325" cy="175"/>
            </a:xfrm>
            <a:custGeom>
              <a:avLst/>
              <a:gdLst/>
              <a:ahLst/>
              <a:cxnLst/>
              <a:rect l="l" t="t" r="r" b="b"/>
              <a:pathLst>
                <a:path w="53" h="7" extrusionOk="0">
                  <a:moveTo>
                    <a:pt x="48" y="1"/>
                  </a:moveTo>
                  <a:cubicBezTo>
                    <a:pt x="45" y="1"/>
                    <a:pt x="32" y="2"/>
                    <a:pt x="0" y="6"/>
                  </a:cubicBezTo>
                  <a:cubicBezTo>
                    <a:pt x="16" y="6"/>
                    <a:pt x="53"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6"/>
            <p:cNvSpPr/>
            <p:nvPr/>
          </p:nvSpPr>
          <p:spPr>
            <a:xfrm>
              <a:off x="2466075" y="2077775"/>
              <a:ext cx="325" cy="25"/>
            </a:xfrm>
            <a:custGeom>
              <a:avLst/>
              <a:gdLst/>
              <a:ahLst/>
              <a:cxnLst/>
              <a:rect l="l" t="t" r="r" b="b"/>
              <a:pathLst>
                <a:path w="13" h="1" extrusionOk="0">
                  <a:moveTo>
                    <a:pt x="0" y="0"/>
                  </a:moveTo>
                  <a:lnTo>
                    <a:pt x="12" y="0"/>
                  </a:lnTo>
                  <a:cubicBezTo>
                    <a:pt x="12" y="0"/>
                    <a:pt x="12"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6"/>
            <p:cNvSpPr/>
            <p:nvPr/>
          </p:nvSpPr>
          <p:spPr>
            <a:xfrm>
              <a:off x="2465475" y="2077775"/>
              <a:ext cx="1225" cy="25"/>
            </a:xfrm>
            <a:custGeom>
              <a:avLst/>
              <a:gdLst/>
              <a:ahLst/>
              <a:cxnLst/>
              <a:rect l="l" t="t" r="r" b="b"/>
              <a:pathLst>
                <a:path w="49" h="1" extrusionOk="0">
                  <a:moveTo>
                    <a:pt x="48" y="0"/>
                  </a:moveTo>
                  <a:cubicBezTo>
                    <a:pt x="0" y="0"/>
                    <a:pt x="24" y="0"/>
                    <a:pt x="48" y="0"/>
                  </a:cubicBezTo>
                  <a:cubicBezTo>
                    <a:pt x="48" y="0"/>
                    <a:pt x="36"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6"/>
            <p:cNvSpPr/>
            <p:nvPr/>
          </p:nvSpPr>
          <p:spPr>
            <a:xfrm>
              <a:off x="2465475" y="2077775"/>
              <a:ext cx="1075" cy="250"/>
            </a:xfrm>
            <a:custGeom>
              <a:avLst/>
              <a:gdLst/>
              <a:ahLst/>
              <a:cxnLst/>
              <a:rect l="l" t="t" r="r" b="b"/>
              <a:pathLst>
                <a:path w="43" h="10" extrusionOk="0">
                  <a:moveTo>
                    <a:pt x="0" y="0"/>
                  </a:moveTo>
                  <a:cubicBezTo>
                    <a:pt x="6" y="6"/>
                    <a:pt x="18" y="9"/>
                    <a:pt x="27" y="9"/>
                  </a:cubicBezTo>
                  <a:cubicBezTo>
                    <a:pt x="36" y="9"/>
                    <a:pt x="42" y="6"/>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6"/>
            <p:cNvSpPr/>
            <p:nvPr/>
          </p:nvSpPr>
          <p:spPr>
            <a:xfrm>
              <a:off x="2462600" y="2078075"/>
              <a:ext cx="725" cy="275"/>
            </a:xfrm>
            <a:custGeom>
              <a:avLst/>
              <a:gdLst/>
              <a:ahLst/>
              <a:cxnLst/>
              <a:rect l="l" t="t" r="r" b="b"/>
              <a:pathLst>
                <a:path w="29" h="11" extrusionOk="0">
                  <a:moveTo>
                    <a:pt x="20" y="0"/>
                  </a:moveTo>
                  <a:cubicBezTo>
                    <a:pt x="4" y="8"/>
                    <a:pt x="0" y="11"/>
                    <a:pt x="2" y="11"/>
                  </a:cubicBezTo>
                  <a:cubicBezTo>
                    <a:pt x="4" y="11"/>
                    <a:pt x="28"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6"/>
            <p:cNvSpPr/>
            <p:nvPr/>
          </p:nvSpPr>
          <p:spPr>
            <a:xfrm>
              <a:off x="2466400" y="2077175"/>
              <a:ext cx="1475" cy="150"/>
            </a:xfrm>
            <a:custGeom>
              <a:avLst/>
              <a:gdLst/>
              <a:ahLst/>
              <a:cxnLst/>
              <a:rect l="l" t="t" r="r" b="b"/>
              <a:pathLst>
                <a:path w="59" h="6" extrusionOk="0">
                  <a:moveTo>
                    <a:pt x="59" y="0"/>
                  </a:moveTo>
                  <a:cubicBezTo>
                    <a:pt x="43" y="0"/>
                    <a:pt x="1" y="6"/>
                    <a:pt x="6" y="6"/>
                  </a:cubicBezTo>
                  <a:cubicBezTo>
                    <a:pt x="8" y="6"/>
                    <a:pt x="23" y="4"/>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6"/>
            <p:cNvSpPr/>
            <p:nvPr/>
          </p:nvSpPr>
          <p:spPr>
            <a:xfrm>
              <a:off x="2466075" y="2077175"/>
              <a:ext cx="625" cy="25"/>
            </a:xfrm>
            <a:custGeom>
              <a:avLst/>
              <a:gdLst/>
              <a:ahLst/>
              <a:cxnLst/>
              <a:rect l="l" t="t" r="r" b="b"/>
              <a:pathLst>
                <a:path w="25" h="1" extrusionOk="0">
                  <a:moveTo>
                    <a:pt x="24" y="0"/>
                  </a:moveTo>
                  <a:lnTo>
                    <a:pt x="0" y="0"/>
                  </a:lnTo>
                  <a:cubicBezTo>
                    <a:pt x="0" y="0"/>
                    <a:pt x="12"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6"/>
            <p:cNvSpPr/>
            <p:nvPr/>
          </p:nvSpPr>
          <p:spPr>
            <a:xfrm>
              <a:off x="2464575" y="2077475"/>
              <a:ext cx="1225" cy="325"/>
            </a:xfrm>
            <a:custGeom>
              <a:avLst/>
              <a:gdLst/>
              <a:ahLst/>
              <a:cxnLst/>
              <a:rect l="l" t="t" r="r" b="b"/>
              <a:pathLst>
                <a:path w="49" h="13" extrusionOk="0">
                  <a:moveTo>
                    <a:pt x="1" y="0"/>
                  </a:moveTo>
                  <a:cubicBezTo>
                    <a:pt x="48" y="12"/>
                    <a:pt x="48" y="1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6"/>
            <p:cNvSpPr/>
            <p:nvPr/>
          </p:nvSpPr>
          <p:spPr>
            <a:xfrm>
              <a:off x="2467250" y="2076875"/>
              <a:ext cx="1225" cy="325"/>
            </a:xfrm>
            <a:custGeom>
              <a:avLst/>
              <a:gdLst/>
              <a:ahLst/>
              <a:cxnLst/>
              <a:rect l="l" t="t" r="r" b="b"/>
              <a:pathLst>
                <a:path w="49" h="13" extrusionOk="0">
                  <a:moveTo>
                    <a:pt x="1" y="0"/>
                  </a:moveTo>
                  <a:cubicBezTo>
                    <a:pt x="49" y="12"/>
                    <a:pt x="49" y="1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6"/>
            <p:cNvSpPr/>
            <p:nvPr/>
          </p:nvSpPr>
          <p:spPr>
            <a:xfrm>
              <a:off x="2467600" y="2076500"/>
              <a:ext cx="1800" cy="175"/>
            </a:xfrm>
            <a:custGeom>
              <a:avLst/>
              <a:gdLst/>
              <a:ahLst/>
              <a:cxnLst/>
              <a:rect l="l" t="t" r="r" b="b"/>
              <a:pathLst>
                <a:path w="72" h="7" extrusionOk="0">
                  <a:moveTo>
                    <a:pt x="6" y="0"/>
                  </a:moveTo>
                  <a:cubicBezTo>
                    <a:pt x="1" y="0"/>
                    <a:pt x="1" y="1"/>
                    <a:pt x="11" y="4"/>
                  </a:cubicBezTo>
                  <a:cubicBezTo>
                    <a:pt x="38" y="6"/>
                    <a:pt x="52" y="7"/>
                    <a:pt x="57" y="7"/>
                  </a:cubicBezTo>
                  <a:cubicBezTo>
                    <a:pt x="71" y="7"/>
                    <a:pt x="20"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6"/>
            <p:cNvSpPr/>
            <p:nvPr/>
          </p:nvSpPr>
          <p:spPr>
            <a:xfrm>
              <a:off x="2466025" y="2077175"/>
              <a:ext cx="950" cy="150"/>
            </a:xfrm>
            <a:custGeom>
              <a:avLst/>
              <a:gdLst/>
              <a:ahLst/>
              <a:cxnLst/>
              <a:rect l="l" t="t" r="r" b="b"/>
              <a:pathLst>
                <a:path w="38" h="6" extrusionOk="0">
                  <a:moveTo>
                    <a:pt x="38" y="0"/>
                  </a:moveTo>
                  <a:cubicBezTo>
                    <a:pt x="22" y="0"/>
                    <a:pt x="1" y="6"/>
                    <a:pt x="6" y="6"/>
                  </a:cubicBezTo>
                  <a:cubicBezTo>
                    <a:pt x="9" y="6"/>
                    <a:pt x="18" y="4"/>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6"/>
            <p:cNvSpPr/>
            <p:nvPr/>
          </p:nvSpPr>
          <p:spPr>
            <a:xfrm>
              <a:off x="2466075" y="2077050"/>
              <a:ext cx="275" cy="150"/>
            </a:xfrm>
            <a:custGeom>
              <a:avLst/>
              <a:gdLst/>
              <a:ahLst/>
              <a:cxnLst/>
              <a:rect l="l" t="t" r="r" b="b"/>
              <a:pathLst>
                <a:path w="11" h="6" extrusionOk="0">
                  <a:moveTo>
                    <a:pt x="8" y="0"/>
                  </a:moveTo>
                  <a:cubicBezTo>
                    <a:pt x="7" y="0"/>
                    <a:pt x="4" y="1"/>
                    <a:pt x="0" y="5"/>
                  </a:cubicBezTo>
                  <a:cubicBezTo>
                    <a:pt x="8" y="5"/>
                    <a:pt x="11"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6"/>
            <p:cNvSpPr/>
            <p:nvPr/>
          </p:nvSpPr>
          <p:spPr>
            <a:xfrm>
              <a:off x="2463700" y="2077325"/>
              <a:ext cx="1500" cy="175"/>
            </a:xfrm>
            <a:custGeom>
              <a:avLst/>
              <a:gdLst/>
              <a:ahLst/>
              <a:cxnLst/>
              <a:rect l="l" t="t" r="r" b="b"/>
              <a:pathLst>
                <a:path w="60" h="7" extrusionOk="0">
                  <a:moveTo>
                    <a:pt x="23" y="1"/>
                  </a:moveTo>
                  <a:cubicBezTo>
                    <a:pt x="16" y="1"/>
                    <a:pt x="8" y="2"/>
                    <a:pt x="0" y="6"/>
                  </a:cubicBezTo>
                  <a:lnTo>
                    <a:pt x="60" y="6"/>
                  </a:lnTo>
                  <a:cubicBezTo>
                    <a:pt x="52" y="6"/>
                    <a:pt x="38"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6"/>
            <p:cNvSpPr/>
            <p:nvPr/>
          </p:nvSpPr>
          <p:spPr>
            <a:xfrm>
              <a:off x="2463975" y="2077175"/>
              <a:ext cx="1825" cy="25"/>
            </a:xfrm>
            <a:custGeom>
              <a:avLst/>
              <a:gdLst/>
              <a:ahLst/>
              <a:cxnLst/>
              <a:rect l="l" t="t" r="r" b="b"/>
              <a:pathLst>
                <a:path w="73" h="1" extrusionOk="0">
                  <a:moveTo>
                    <a:pt x="72" y="0"/>
                  </a:moveTo>
                  <a:cubicBezTo>
                    <a:pt x="60" y="0"/>
                    <a:pt x="1" y="0"/>
                    <a:pt x="72" y="0"/>
                  </a:cubicBezTo>
                  <a:cubicBezTo>
                    <a:pt x="72" y="0"/>
                    <a:pt x="60"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6"/>
            <p:cNvSpPr/>
            <p:nvPr/>
          </p:nvSpPr>
          <p:spPr>
            <a:xfrm>
              <a:off x="2464875" y="2077175"/>
              <a:ext cx="925" cy="25"/>
            </a:xfrm>
            <a:custGeom>
              <a:avLst/>
              <a:gdLst/>
              <a:ahLst/>
              <a:cxnLst/>
              <a:rect l="l" t="t" r="r" b="b"/>
              <a:pathLst>
                <a:path w="37" h="1" extrusionOk="0">
                  <a:moveTo>
                    <a:pt x="1" y="0"/>
                  </a:moveTo>
                  <a:cubicBezTo>
                    <a:pt x="13" y="0"/>
                    <a:pt x="36"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6"/>
            <p:cNvSpPr/>
            <p:nvPr/>
          </p:nvSpPr>
          <p:spPr>
            <a:xfrm>
              <a:off x="2466275" y="2076575"/>
              <a:ext cx="425" cy="150"/>
            </a:xfrm>
            <a:custGeom>
              <a:avLst/>
              <a:gdLst/>
              <a:ahLst/>
              <a:cxnLst/>
              <a:rect l="l" t="t" r="r" b="b"/>
              <a:pathLst>
                <a:path w="17" h="6" extrusionOk="0">
                  <a:moveTo>
                    <a:pt x="16" y="1"/>
                  </a:moveTo>
                  <a:cubicBezTo>
                    <a:pt x="0" y="1"/>
                    <a:pt x="6" y="6"/>
                    <a:pt x="11" y="6"/>
                  </a:cubicBezTo>
                  <a:cubicBezTo>
                    <a:pt x="13" y="6"/>
                    <a:pt x="16" y="4"/>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6"/>
            <p:cNvSpPr/>
            <p:nvPr/>
          </p:nvSpPr>
          <p:spPr>
            <a:xfrm>
              <a:off x="2466075" y="2076875"/>
              <a:ext cx="325" cy="25"/>
            </a:xfrm>
            <a:custGeom>
              <a:avLst/>
              <a:gdLst/>
              <a:ahLst/>
              <a:cxnLst/>
              <a:rect l="l" t="t" r="r" b="b"/>
              <a:pathLst>
                <a:path w="13" h="1" extrusionOk="0">
                  <a:moveTo>
                    <a:pt x="12" y="0"/>
                  </a:moveTo>
                  <a:lnTo>
                    <a:pt x="12" y="0"/>
                  </a:lnTo>
                  <a:cubicBezTo>
                    <a:pt x="0" y="0"/>
                    <a:pt x="0"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6"/>
            <p:cNvSpPr/>
            <p:nvPr/>
          </p:nvSpPr>
          <p:spPr>
            <a:xfrm>
              <a:off x="2465775" y="2076275"/>
              <a:ext cx="325" cy="25"/>
            </a:xfrm>
            <a:custGeom>
              <a:avLst/>
              <a:gdLst/>
              <a:ahLst/>
              <a:cxnLst/>
              <a:rect l="l" t="t" r="r" b="b"/>
              <a:pathLst>
                <a:path w="13" h="1" extrusionOk="0">
                  <a:moveTo>
                    <a:pt x="12" y="1"/>
                  </a:moveTo>
                  <a:cubicBezTo>
                    <a:pt x="0" y="1"/>
                    <a:pt x="12"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6"/>
            <p:cNvSpPr/>
            <p:nvPr/>
          </p:nvSpPr>
          <p:spPr>
            <a:xfrm>
              <a:off x="2465475" y="2076875"/>
              <a:ext cx="625" cy="25"/>
            </a:xfrm>
            <a:custGeom>
              <a:avLst/>
              <a:gdLst/>
              <a:ahLst/>
              <a:cxnLst/>
              <a:rect l="l" t="t" r="r" b="b"/>
              <a:pathLst>
                <a:path w="25" h="1" extrusionOk="0">
                  <a:moveTo>
                    <a:pt x="24" y="0"/>
                  </a:moveTo>
                  <a:cubicBezTo>
                    <a:pt x="12" y="0"/>
                    <a:pt x="0" y="0"/>
                    <a:pt x="24" y="0"/>
                  </a:cubicBezTo>
                  <a:cubicBezTo>
                    <a:pt x="12" y="0"/>
                    <a:pt x="12"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6"/>
            <p:cNvSpPr/>
            <p:nvPr/>
          </p:nvSpPr>
          <p:spPr>
            <a:xfrm>
              <a:off x="2466375" y="2076575"/>
              <a:ext cx="600" cy="25"/>
            </a:xfrm>
            <a:custGeom>
              <a:avLst/>
              <a:gdLst/>
              <a:ahLst/>
              <a:cxnLst/>
              <a:rect l="l" t="t" r="r" b="b"/>
              <a:pathLst>
                <a:path w="24" h="1" extrusionOk="0">
                  <a:moveTo>
                    <a:pt x="24" y="1"/>
                  </a:moveTo>
                  <a:cubicBezTo>
                    <a:pt x="12" y="1"/>
                    <a:pt x="12" y="1"/>
                    <a:pt x="0" y="1"/>
                  </a:cubicBezTo>
                  <a:cubicBezTo>
                    <a:pt x="12" y="1"/>
                    <a:pt x="24"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6"/>
            <p:cNvSpPr/>
            <p:nvPr/>
          </p:nvSpPr>
          <p:spPr>
            <a:xfrm>
              <a:off x="2466375" y="2076875"/>
              <a:ext cx="325" cy="25"/>
            </a:xfrm>
            <a:custGeom>
              <a:avLst/>
              <a:gdLst/>
              <a:ahLst/>
              <a:cxnLst/>
              <a:rect l="l" t="t" r="r" b="b"/>
              <a:pathLst>
                <a:path w="13" h="1" extrusionOk="0">
                  <a:moveTo>
                    <a:pt x="0" y="0"/>
                  </a:moveTo>
                  <a:lnTo>
                    <a:pt x="12" y="0"/>
                  </a:lnTo>
                  <a:cubicBezTo>
                    <a:pt x="12" y="0"/>
                    <a:pt x="12"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6"/>
            <p:cNvSpPr/>
            <p:nvPr/>
          </p:nvSpPr>
          <p:spPr>
            <a:xfrm>
              <a:off x="2465475" y="2076875"/>
              <a:ext cx="925" cy="25"/>
            </a:xfrm>
            <a:custGeom>
              <a:avLst/>
              <a:gdLst/>
              <a:ahLst/>
              <a:cxnLst/>
              <a:rect l="l" t="t" r="r" b="b"/>
              <a:pathLst>
                <a:path w="37" h="1" extrusionOk="0">
                  <a:moveTo>
                    <a:pt x="36" y="0"/>
                  </a:moveTo>
                  <a:cubicBezTo>
                    <a:pt x="0" y="0"/>
                    <a:pt x="36" y="0"/>
                    <a:pt x="36" y="0"/>
                  </a:cubicBezTo>
                  <a:cubicBezTo>
                    <a:pt x="36" y="0"/>
                    <a:pt x="3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6"/>
            <p:cNvSpPr/>
            <p:nvPr/>
          </p:nvSpPr>
          <p:spPr>
            <a:xfrm>
              <a:off x="2461300" y="2075975"/>
              <a:ext cx="4800" cy="325"/>
            </a:xfrm>
            <a:custGeom>
              <a:avLst/>
              <a:gdLst/>
              <a:ahLst/>
              <a:cxnLst/>
              <a:rect l="l" t="t" r="r" b="b"/>
              <a:pathLst>
                <a:path w="192" h="13" extrusionOk="0">
                  <a:moveTo>
                    <a:pt x="1" y="1"/>
                  </a:moveTo>
                  <a:cubicBezTo>
                    <a:pt x="1" y="1"/>
                    <a:pt x="1" y="13"/>
                    <a:pt x="13" y="13"/>
                  </a:cubicBezTo>
                  <a:lnTo>
                    <a:pt x="84" y="13"/>
                  </a:lnTo>
                  <a:cubicBezTo>
                    <a:pt x="84" y="1"/>
                    <a:pt x="96" y="1"/>
                    <a:pt x="108" y="1"/>
                  </a:cubicBezTo>
                  <a:close/>
                  <a:moveTo>
                    <a:pt x="138" y="4"/>
                  </a:moveTo>
                  <a:cubicBezTo>
                    <a:pt x="120" y="4"/>
                    <a:pt x="102" y="7"/>
                    <a:pt x="84" y="13"/>
                  </a:cubicBezTo>
                  <a:lnTo>
                    <a:pt x="191" y="13"/>
                  </a:lnTo>
                  <a:cubicBezTo>
                    <a:pt x="173" y="7"/>
                    <a:pt x="156" y="4"/>
                    <a:pt x="138"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6"/>
            <p:cNvSpPr/>
            <p:nvPr/>
          </p:nvSpPr>
          <p:spPr>
            <a:xfrm>
              <a:off x="2465775" y="2076150"/>
              <a:ext cx="1350" cy="150"/>
            </a:xfrm>
            <a:custGeom>
              <a:avLst/>
              <a:gdLst/>
              <a:ahLst/>
              <a:cxnLst/>
              <a:rect l="l" t="t" r="r" b="b"/>
              <a:pathLst>
                <a:path w="54" h="6" extrusionOk="0">
                  <a:moveTo>
                    <a:pt x="45" y="0"/>
                  </a:moveTo>
                  <a:cubicBezTo>
                    <a:pt x="41" y="0"/>
                    <a:pt x="28" y="2"/>
                    <a:pt x="0" y="6"/>
                  </a:cubicBezTo>
                  <a:cubicBezTo>
                    <a:pt x="24" y="6"/>
                    <a:pt x="53"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6"/>
            <p:cNvSpPr/>
            <p:nvPr/>
          </p:nvSpPr>
          <p:spPr>
            <a:xfrm>
              <a:off x="2463975" y="2076350"/>
              <a:ext cx="2425" cy="250"/>
            </a:xfrm>
            <a:custGeom>
              <a:avLst/>
              <a:gdLst/>
              <a:ahLst/>
              <a:cxnLst/>
              <a:rect l="l" t="t" r="r" b="b"/>
              <a:pathLst>
                <a:path w="97" h="10" extrusionOk="0">
                  <a:moveTo>
                    <a:pt x="66" y="1"/>
                  </a:moveTo>
                  <a:cubicBezTo>
                    <a:pt x="57" y="1"/>
                    <a:pt x="43" y="4"/>
                    <a:pt x="1" y="10"/>
                  </a:cubicBezTo>
                  <a:lnTo>
                    <a:pt x="96" y="10"/>
                  </a:lnTo>
                  <a:cubicBezTo>
                    <a:pt x="78" y="4"/>
                    <a:pt x="75"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6"/>
            <p:cNvSpPr/>
            <p:nvPr/>
          </p:nvSpPr>
          <p:spPr>
            <a:xfrm>
              <a:off x="2463975" y="2077175"/>
              <a:ext cx="325" cy="25"/>
            </a:xfrm>
            <a:custGeom>
              <a:avLst/>
              <a:gdLst/>
              <a:ahLst/>
              <a:cxnLst/>
              <a:rect l="l" t="t" r="r" b="b"/>
              <a:pathLst>
                <a:path w="13" h="1" extrusionOk="0">
                  <a:moveTo>
                    <a:pt x="1" y="0"/>
                  </a:moveTo>
                  <a:cubicBezTo>
                    <a:pt x="13" y="0"/>
                    <a:pt x="13" y="0"/>
                    <a:pt x="13" y="0"/>
                  </a:cubicBezTo>
                  <a:cubicBezTo>
                    <a:pt x="13" y="0"/>
                    <a:pt x="1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6"/>
            <p:cNvSpPr/>
            <p:nvPr/>
          </p:nvSpPr>
          <p:spPr>
            <a:xfrm>
              <a:off x="2461925" y="2077175"/>
              <a:ext cx="1200" cy="375"/>
            </a:xfrm>
            <a:custGeom>
              <a:avLst/>
              <a:gdLst/>
              <a:ahLst/>
              <a:cxnLst/>
              <a:rect l="l" t="t" r="r" b="b"/>
              <a:pathLst>
                <a:path w="48" h="15" extrusionOk="0">
                  <a:moveTo>
                    <a:pt x="23" y="0"/>
                  </a:moveTo>
                  <a:cubicBezTo>
                    <a:pt x="28" y="1"/>
                    <a:pt x="31" y="3"/>
                    <a:pt x="33" y="4"/>
                  </a:cubicBezTo>
                  <a:lnTo>
                    <a:pt x="33" y="4"/>
                  </a:lnTo>
                  <a:cubicBezTo>
                    <a:pt x="37" y="3"/>
                    <a:pt x="42" y="2"/>
                    <a:pt x="47" y="0"/>
                  </a:cubicBezTo>
                  <a:close/>
                  <a:moveTo>
                    <a:pt x="33" y="4"/>
                  </a:moveTo>
                  <a:cubicBezTo>
                    <a:pt x="1" y="11"/>
                    <a:pt x="0" y="14"/>
                    <a:pt x="8" y="14"/>
                  </a:cubicBezTo>
                  <a:cubicBezTo>
                    <a:pt x="17" y="14"/>
                    <a:pt x="41" y="9"/>
                    <a:pt x="33"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6"/>
            <p:cNvSpPr/>
            <p:nvPr/>
          </p:nvSpPr>
          <p:spPr>
            <a:xfrm>
              <a:off x="2462500" y="2076875"/>
              <a:ext cx="1500" cy="25"/>
            </a:xfrm>
            <a:custGeom>
              <a:avLst/>
              <a:gdLst/>
              <a:ahLst/>
              <a:cxnLst/>
              <a:rect l="l" t="t" r="r" b="b"/>
              <a:pathLst>
                <a:path w="60" h="1" extrusionOk="0">
                  <a:moveTo>
                    <a:pt x="60" y="0"/>
                  </a:moveTo>
                  <a:cubicBezTo>
                    <a:pt x="12" y="0"/>
                    <a:pt x="0" y="0"/>
                    <a:pt x="60" y="0"/>
                  </a:cubicBezTo>
                  <a:cubicBezTo>
                    <a:pt x="60" y="0"/>
                    <a:pt x="48"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6"/>
            <p:cNvSpPr/>
            <p:nvPr/>
          </p:nvSpPr>
          <p:spPr>
            <a:xfrm>
              <a:off x="2465775" y="2076150"/>
              <a:ext cx="1450" cy="150"/>
            </a:xfrm>
            <a:custGeom>
              <a:avLst/>
              <a:gdLst/>
              <a:ahLst/>
              <a:cxnLst/>
              <a:rect l="l" t="t" r="r" b="b"/>
              <a:pathLst>
                <a:path w="58" h="6" extrusionOk="0">
                  <a:moveTo>
                    <a:pt x="53" y="0"/>
                  </a:moveTo>
                  <a:cubicBezTo>
                    <a:pt x="45" y="0"/>
                    <a:pt x="0" y="6"/>
                    <a:pt x="24" y="6"/>
                  </a:cubicBezTo>
                  <a:cubicBezTo>
                    <a:pt x="52" y="2"/>
                    <a:pt x="57"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6"/>
            <p:cNvSpPr/>
            <p:nvPr/>
          </p:nvSpPr>
          <p:spPr>
            <a:xfrm>
              <a:off x="2466375" y="2075975"/>
              <a:ext cx="900" cy="25"/>
            </a:xfrm>
            <a:custGeom>
              <a:avLst/>
              <a:gdLst/>
              <a:ahLst/>
              <a:cxnLst/>
              <a:rect l="l" t="t" r="r" b="b"/>
              <a:pathLst>
                <a:path w="36" h="1" extrusionOk="0">
                  <a:moveTo>
                    <a:pt x="0" y="1"/>
                  </a:moveTo>
                  <a:cubicBezTo>
                    <a:pt x="36" y="1"/>
                    <a:pt x="36"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6"/>
            <p:cNvSpPr/>
            <p:nvPr/>
          </p:nvSpPr>
          <p:spPr>
            <a:xfrm>
              <a:off x="2466375" y="2071600"/>
              <a:ext cx="1125" cy="250"/>
            </a:xfrm>
            <a:custGeom>
              <a:avLst/>
              <a:gdLst/>
              <a:ahLst/>
              <a:cxnLst/>
              <a:rect l="l" t="t" r="r" b="b"/>
              <a:pathLst>
                <a:path w="45" h="10" extrusionOk="0">
                  <a:moveTo>
                    <a:pt x="9" y="0"/>
                  </a:moveTo>
                  <a:cubicBezTo>
                    <a:pt x="6" y="0"/>
                    <a:pt x="0" y="3"/>
                    <a:pt x="0" y="9"/>
                  </a:cubicBezTo>
                  <a:cubicBezTo>
                    <a:pt x="42" y="3"/>
                    <a:pt x="45" y="0"/>
                    <a:pt x="36" y="0"/>
                  </a:cubicBezTo>
                  <a:cubicBezTo>
                    <a:pt x="29" y="0"/>
                    <a:pt x="16" y="2"/>
                    <a:pt x="7" y="5"/>
                  </a:cubicBezTo>
                  <a:lnTo>
                    <a:pt x="7" y="5"/>
                  </a:lnTo>
                  <a:cubicBezTo>
                    <a:pt x="12" y="2"/>
                    <a:pt x="11"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6"/>
            <p:cNvSpPr/>
            <p:nvPr/>
          </p:nvSpPr>
          <p:spPr>
            <a:xfrm>
              <a:off x="2461000" y="2068700"/>
              <a:ext cx="1525" cy="150"/>
            </a:xfrm>
            <a:custGeom>
              <a:avLst/>
              <a:gdLst/>
              <a:ahLst/>
              <a:cxnLst/>
              <a:rect l="l" t="t" r="r" b="b"/>
              <a:pathLst>
                <a:path w="61" h="6" extrusionOk="0">
                  <a:moveTo>
                    <a:pt x="13" y="1"/>
                  </a:moveTo>
                  <a:cubicBezTo>
                    <a:pt x="5" y="1"/>
                    <a:pt x="1" y="2"/>
                    <a:pt x="13" y="6"/>
                  </a:cubicBezTo>
                  <a:cubicBezTo>
                    <a:pt x="60" y="6"/>
                    <a:pt x="29"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6"/>
            <p:cNvSpPr/>
            <p:nvPr/>
          </p:nvSpPr>
          <p:spPr>
            <a:xfrm>
              <a:off x="2455350" y="2064375"/>
              <a:ext cx="925" cy="325"/>
            </a:xfrm>
            <a:custGeom>
              <a:avLst/>
              <a:gdLst/>
              <a:ahLst/>
              <a:cxnLst/>
              <a:rect l="l" t="t" r="r" b="b"/>
              <a:pathLst>
                <a:path w="37" h="13" extrusionOk="0">
                  <a:moveTo>
                    <a:pt x="1" y="0"/>
                  </a:moveTo>
                  <a:cubicBezTo>
                    <a:pt x="1" y="12"/>
                    <a:pt x="24" y="12"/>
                    <a:pt x="36" y="12"/>
                  </a:cubicBez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6"/>
            <p:cNvSpPr/>
            <p:nvPr/>
          </p:nvSpPr>
          <p:spPr>
            <a:xfrm>
              <a:off x="2465475" y="2073900"/>
              <a:ext cx="1225" cy="325"/>
            </a:xfrm>
            <a:custGeom>
              <a:avLst/>
              <a:gdLst/>
              <a:ahLst/>
              <a:cxnLst/>
              <a:rect l="l" t="t" r="r" b="b"/>
              <a:pathLst>
                <a:path w="49" h="13" extrusionOk="0">
                  <a:moveTo>
                    <a:pt x="48" y="0"/>
                  </a:moveTo>
                  <a:lnTo>
                    <a:pt x="48" y="0"/>
                  </a:lnTo>
                  <a:cubicBezTo>
                    <a:pt x="24" y="12"/>
                    <a:pt x="0" y="12"/>
                    <a:pt x="24" y="12"/>
                  </a:cubicBezTo>
                  <a:cubicBezTo>
                    <a:pt x="36" y="12"/>
                    <a:pt x="48" y="12"/>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6"/>
            <p:cNvSpPr/>
            <p:nvPr/>
          </p:nvSpPr>
          <p:spPr>
            <a:xfrm>
              <a:off x="2466575" y="2073900"/>
              <a:ext cx="500" cy="150"/>
            </a:xfrm>
            <a:custGeom>
              <a:avLst/>
              <a:gdLst/>
              <a:ahLst/>
              <a:cxnLst/>
              <a:rect l="l" t="t" r="r" b="b"/>
              <a:pathLst>
                <a:path w="20" h="6" extrusionOk="0">
                  <a:moveTo>
                    <a:pt x="4" y="0"/>
                  </a:moveTo>
                  <a:cubicBezTo>
                    <a:pt x="0" y="4"/>
                    <a:pt x="1" y="6"/>
                    <a:pt x="4" y="6"/>
                  </a:cubicBezTo>
                  <a:cubicBezTo>
                    <a:pt x="9" y="6"/>
                    <a:pt x="20"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6"/>
            <p:cNvSpPr/>
            <p:nvPr/>
          </p:nvSpPr>
          <p:spPr>
            <a:xfrm>
              <a:off x="2461300" y="2073600"/>
              <a:ext cx="325" cy="25"/>
            </a:xfrm>
            <a:custGeom>
              <a:avLst/>
              <a:gdLst/>
              <a:ahLst/>
              <a:cxnLst/>
              <a:rect l="l" t="t" r="r" b="b"/>
              <a:pathLst>
                <a:path w="13" h="1" extrusionOk="0">
                  <a:moveTo>
                    <a:pt x="13" y="0"/>
                  </a:moveTo>
                  <a:lnTo>
                    <a:pt x="13" y="0"/>
                  </a:lnTo>
                  <a:cubicBezTo>
                    <a:pt x="1" y="0"/>
                    <a:pt x="1"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6"/>
            <p:cNvSpPr/>
            <p:nvPr/>
          </p:nvSpPr>
          <p:spPr>
            <a:xfrm>
              <a:off x="2466675" y="2075375"/>
              <a:ext cx="300" cy="25"/>
            </a:xfrm>
            <a:custGeom>
              <a:avLst/>
              <a:gdLst/>
              <a:ahLst/>
              <a:cxnLst/>
              <a:rect l="l" t="t" r="r" b="b"/>
              <a:pathLst>
                <a:path w="12" h="1" extrusionOk="0">
                  <a:moveTo>
                    <a:pt x="0" y="1"/>
                  </a:moveTo>
                  <a:cubicBezTo>
                    <a:pt x="0" y="1"/>
                    <a:pt x="0" y="1"/>
                    <a:pt x="0" y="1"/>
                  </a:cubicBezTo>
                  <a:cubicBezTo>
                    <a:pt x="12" y="1"/>
                    <a:pt x="12"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6"/>
            <p:cNvSpPr/>
            <p:nvPr/>
          </p:nvSpPr>
          <p:spPr>
            <a:xfrm>
              <a:off x="2466475" y="2075250"/>
              <a:ext cx="225" cy="150"/>
            </a:xfrm>
            <a:custGeom>
              <a:avLst/>
              <a:gdLst/>
              <a:ahLst/>
              <a:cxnLst/>
              <a:rect l="l" t="t" r="r" b="b"/>
              <a:pathLst>
                <a:path w="9" h="6" extrusionOk="0">
                  <a:moveTo>
                    <a:pt x="5" y="1"/>
                  </a:moveTo>
                  <a:cubicBezTo>
                    <a:pt x="3" y="1"/>
                    <a:pt x="0" y="6"/>
                    <a:pt x="8" y="6"/>
                  </a:cubicBezTo>
                  <a:cubicBezTo>
                    <a:pt x="8" y="2"/>
                    <a:pt x="7"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6"/>
            <p:cNvSpPr/>
            <p:nvPr/>
          </p:nvSpPr>
          <p:spPr>
            <a:xfrm>
              <a:off x="2458925" y="2062000"/>
              <a:ext cx="325" cy="25"/>
            </a:xfrm>
            <a:custGeom>
              <a:avLst/>
              <a:gdLst/>
              <a:ahLst/>
              <a:cxnLst/>
              <a:rect l="l" t="t" r="r" b="b"/>
              <a:pathLst>
                <a:path w="13" h="1" extrusionOk="0">
                  <a:moveTo>
                    <a:pt x="12" y="0"/>
                  </a:moveTo>
                  <a:cubicBezTo>
                    <a:pt x="12" y="0"/>
                    <a:pt x="12" y="0"/>
                    <a:pt x="12" y="0"/>
                  </a:cubicBezTo>
                  <a:cubicBezTo>
                    <a:pt x="1" y="0"/>
                    <a:pt x="1"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6"/>
            <p:cNvSpPr/>
            <p:nvPr/>
          </p:nvSpPr>
          <p:spPr>
            <a:xfrm>
              <a:off x="2457725" y="2070625"/>
              <a:ext cx="325" cy="25"/>
            </a:xfrm>
            <a:custGeom>
              <a:avLst/>
              <a:gdLst/>
              <a:ahLst/>
              <a:cxnLst/>
              <a:rect l="l" t="t" r="r" b="b"/>
              <a:pathLst>
                <a:path w="13" h="1" extrusionOk="0">
                  <a:moveTo>
                    <a:pt x="1" y="0"/>
                  </a:moveTo>
                  <a:cubicBezTo>
                    <a:pt x="1" y="0"/>
                    <a:pt x="1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6"/>
            <p:cNvSpPr/>
            <p:nvPr/>
          </p:nvSpPr>
          <p:spPr>
            <a:xfrm>
              <a:off x="2457150" y="2070625"/>
              <a:ext cx="3000" cy="25"/>
            </a:xfrm>
            <a:custGeom>
              <a:avLst/>
              <a:gdLst/>
              <a:ahLst/>
              <a:cxnLst/>
              <a:rect l="l" t="t" r="r" b="b"/>
              <a:pathLst>
                <a:path w="120" h="1" extrusionOk="0">
                  <a:moveTo>
                    <a:pt x="0" y="0"/>
                  </a:moveTo>
                  <a:cubicBezTo>
                    <a:pt x="36" y="0"/>
                    <a:pt x="72" y="0"/>
                    <a:pt x="119" y="0"/>
                  </a:cubicBezTo>
                  <a:cubicBezTo>
                    <a:pt x="83" y="0"/>
                    <a:pt x="48"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6"/>
            <p:cNvSpPr/>
            <p:nvPr/>
          </p:nvSpPr>
          <p:spPr>
            <a:xfrm>
              <a:off x="2455950" y="2064675"/>
              <a:ext cx="625" cy="25"/>
            </a:xfrm>
            <a:custGeom>
              <a:avLst/>
              <a:gdLst/>
              <a:ahLst/>
              <a:cxnLst/>
              <a:rect l="l" t="t" r="r" b="b"/>
              <a:pathLst>
                <a:path w="25" h="1" extrusionOk="0">
                  <a:moveTo>
                    <a:pt x="24" y="0"/>
                  </a:moveTo>
                  <a:cubicBezTo>
                    <a:pt x="24" y="0"/>
                    <a:pt x="0"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6"/>
            <p:cNvSpPr/>
            <p:nvPr/>
          </p:nvSpPr>
          <p:spPr>
            <a:xfrm>
              <a:off x="2466675" y="2075375"/>
              <a:ext cx="300" cy="325"/>
            </a:xfrm>
            <a:custGeom>
              <a:avLst/>
              <a:gdLst/>
              <a:ahLst/>
              <a:cxnLst/>
              <a:rect l="l" t="t" r="r" b="b"/>
              <a:pathLst>
                <a:path w="12" h="13" extrusionOk="0">
                  <a:moveTo>
                    <a:pt x="12" y="13"/>
                  </a:moveTo>
                  <a:cubicBezTo>
                    <a:pt x="0" y="1"/>
                    <a:pt x="12" y="13"/>
                    <a:pt x="12" y="13"/>
                  </a:cubicBezTo>
                  <a:cubicBezTo>
                    <a:pt x="12" y="13"/>
                    <a:pt x="12" y="13"/>
                    <a:pt x="12"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6"/>
            <p:cNvSpPr/>
            <p:nvPr/>
          </p:nvSpPr>
          <p:spPr>
            <a:xfrm>
              <a:off x="2461000" y="2076275"/>
              <a:ext cx="1225" cy="25"/>
            </a:xfrm>
            <a:custGeom>
              <a:avLst/>
              <a:gdLst/>
              <a:ahLst/>
              <a:cxnLst/>
              <a:rect l="l" t="t" r="r" b="b"/>
              <a:pathLst>
                <a:path w="49" h="1" extrusionOk="0">
                  <a:moveTo>
                    <a:pt x="49" y="1"/>
                  </a:moveTo>
                  <a:cubicBezTo>
                    <a:pt x="37" y="1"/>
                    <a:pt x="1" y="1"/>
                    <a:pt x="49" y="1"/>
                  </a:cubicBezTo>
                  <a:cubicBezTo>
                    <a:pt x="49" y="1"/>
                    <a:pt x="49"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6"/>
            <p:cNvSpPr/>
            <p:nvPr/>
          </p:nvSpPr>
          <p:spPr>
            <a:xfrm>
              <a:off x="2463100" y="2075675"/>
              <a:ext cx="1600" cy="175"/>
            </a:xfrm>
            <a:custGeom>
              <a:avLst/>
              <a:gdLst/>
              <a:ahLst/>
              <a:cxnLst/>
              <a:rect l="l" t="t" r="r" b="b"/>
              <a:pathLst>
                <a:path w="64" h="7" extrusionOk="0">
                  <a:moveTo>
                    <a:pt x="48" y="1"/>
                  </a:moveTo>
                  <a:cubicBezTo>
                    <a:pt x="0" y="1"/>
                    <a:pt x="37" y="6"/>
                    <a:pt x="53" y="6"/>
                  </a:cubicBezTo>
                  <a:cubicBezTo>
                    <a:pt x="61" y="6"/>
                    <a:pt x="64" y="5"/>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6"/>
            <p:cNvSpPr/>
            <p:nvPr/>
          </p:nvSpPr>
          <p:spPr>
            <a:xfrm>
              <a:off x="2463700" y="2075975"/>
              <a:ext cx="600" cy="25"/>
            </a:xfrm>
            <a:custGeom>
              <a:avLst/>
              <a:gdLst/>
              <a:ahLst/>
              <a:cxnLst/>
              <a:rect l="l" t="t" r="r" b="b"/>
              <a:pathLst>
                <a:path w="24" h="1" extrusionOk="0">
                  <a:moveTo>
                    <a:pt x="0" y="1"/>
                  </a:moveTo>
                  <a:cubicBezTo>
                    <a:pt x="24" y="1"/>
                    <a:pt x="12" y="1"/>
                    <a:pt x="0" y="1"/>
                  </a:cubicBezTo>
                  <a:cubicBezTo>
                    <a:pt x="12" y="1"/>
                    <a:pt x="12"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6"/>
            <p:cNvSpPr/>
            <p:nvPr/>
          </p:nvSpPr>
          <p:spPr>
            <a:xfrm>
              <a:off x="2465475" y="2075075"/>
              <a:ext cx="2400" cy="25"/>
            </a:xfrm>
            <a:custGeom>
              <a:avLst/>
              <a:gdLst/>
              <a:ahLst/>
              <a:cxnLst/>
              <a:rect l="l" t="t" r="r" b="b"/>
              <a:pathLst>
                <a:path w="96" h="1" extrusionOk="0">
                  <a:moveTo>
                    <a:pt x="24" y="1"/>
                  </a:moveTo>
                  <a:cubicBezTo>
                    <a:pt x="24" y="1"/>
                    <a:pt x="72" y="1"/>
                    <a:pt x="48" y="1"/>
                  </a:cubicBezTo>
                  <a:cubicBezTo>
                    <a:pt x="96" y="1"/>
                    <a:pt x="0"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6"/>
            <p:cNvSpPr/>
            <p:nvPr/>
          </p:nvSpPr>
          <p:spPr>
            <a:xfrm>
              <a:off x="2461600" y="2075675"/>
              <a:ext cx="1225" cy="25"/>
            </a:xfrm>
            <a:custGeom>
              <a:avLst/>
              <a:gdLst/>
              <a:ahLst/>
              <a:cxnLst/>
              <a:rect l="l" t="t" r="r" b="b"/>
              <a:pathLst>
                <a:path w="49" h="1" extrusionOk="0">
                  <a:moveTo>
                    <a:pt x="1" y="1"/>
                  </a:moveTo>
                  <a:cubicBezTo>
                    <a:pt x="48" y="1"/>
                    <a:pt x="36"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6"/>
            <p:cNvSpPr/>
            <p:nvPr/>
          </p:nvSpPr>
          <p:spPr>
            <a:xfrm>
              <a:off x="2462200" y="2075375"/>
              <a:ext cx="325" cy="25"/>
            </a:xfrm>
            <a:custGeom>
              <a:avLst/>
              <a:gdLst/>
              <a:ahLst/>
              <a:cxnLst/>
              <a:rect l="l" t="t" r="r" b="b"/>
              <a:pathLst>
                <a:path w="13" h="1" extrusionOk="0">
                  <a:moveTo>
                    <a:pt x="1" y="1"/>
                  </a:moveTo>
                  <a:cubicBezTo>
                    <a:pt x="12" y="1"/>
                    <a:pt x="1" y="1"/>
                    <a:pt x="1" y="1"/>
                  </a:cubicBezTo>
                  <a:cubicBezTo>
                    <a:pt x="1"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6"/>
            <p:cNvSpPr/>
            <p:nvPr/>
          </p:nvSpPr>
          <p:spPr>
            <a:xfrm>
              <a:off x="2461300" y="2075375"/>
              <a:ext cx="625" cy="325"/>
            </a:xfrm>
            <a:custGeom>
              <a:avLst/>
              <a:gdLst/>
              <a:ahLst/>
              <a:cxnLst/>
              <a:rect l="l" t="t" r="r" b="b"/>
              <a:pathLst>
                <a:path w="25" h="13" extrusionOk="0">
                  <a:moveTo>
                    <a:pt x="1" y="13"/>
                  </a:moveTo>
                  <a:cubicBezTo>
                    <a:pt x="1" y="13"/>
                    <a:pt x="25" y="1"/>
                    <a:pt x="1"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6"/>
            <p:cNvSpPr/>
            <p:nvPr/>
          </p:nvSpPr>
          <p:spPr>
            <a:xfrm>
              <a:off x="2461600" y="2074050"/>
              <a:ext cx="825" cy="175"/>
            </a:xfrm>
            <a:custGeom>
              <a:avLst/>
              <a:gdLst/>
              <a:ahLst/>
              <a:cxnLst/>
              <a:rect l="l" t="t" r="r" b="b"/>
              <a:pathLst>
                <a:path w="33" h="7" extrusionOk="0">
                  <a:moveTo>
                    <a:pt x="27" y="1"/>
                  </a:moveTo>
                  <a:cubicBezTo>
                    <a:pt x="19" y="1"/>
                    <a:pt x="1" y="6"/>
                    <a:pt x="25" y="6"/>
                  </a:cubicBezTo>
                  <a:cubicBezTo>
                    <a:pt x="32" y="2"/>
                    <a:pt x="31"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6"/>
            <p:cNvSpPr/>
            <p:nvPr/>
          </p:nvSpPr>
          <p:spPr>
            <a:xfrm>
              <a:off x="2459525" y="2074500"/>
              <a:ext cx="1200" cy="150"/>
            </a:xfrm>
            <a:custGeom>
              <a:avLst/>
              <a:gdLst/>
              <a:ahLst/>
              <a:cxnLst/>
              <a:rect l="l" t="t" r="r" b="b"/>
              <a:pathLst>
                <a:path w="48" h="6" extrusionOk="0">
                  <a:moveTo>
                    <a:pt x="48" y="0"/>
                  </a:moveTo>
                  <a:cubicBezTo>
                    <a:pt x="16" y="0"/>
                    <a:pt x="0" y="5"/>
                    <a:pt x="11" y="5"/>
                  </a:cubicBezTo>
                  <a:cubicBezTo>
                    <a:pt x="16" y="5"/>
                    <a:pt x="28" y="4"/>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6"/>
            <p:cNvSpPr/>
            <p:nvPr/>
          </p:nvSpPr>
          <p:spPr>
            <a:xfrm>
              <a:off x="2458625" y="2074200"/>
              <a:ext cx="925" cy="325"/>
            </a:xfrm>
            <a:custGeom>
              <a:avLst/>
              <a:gdLst/>
              <a:ahLst/>
              <a:cxnLst/>
              <a:rect l="l" t="t" r="r" b="b"/>
              <a:pathLst>
                <a:path w="37" h="13" extrusionOk="0">
                  <a:moveTo>
                    <a:pt x="13" y="0"/>
                  </a:moveTo>
                  <a:cubicBezTo>
                    <a:pt x="1" y="0"/>
                    <a:pt x="24" y="12"/>
                    <a:pt x="36" y="12"/>
                  </a:cubicBezTo>
                  <a:cubicBezTo>
                    <a:pt x="36" y="12"/>
                    <a:pt x="24" y="12"/>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6"/>
            <p:cNvSpPr/>
            <p:nvPr/>
          </p:nvSpPr>
          <p:spPr>
            <a:xfrm>
              <a:off x="2461000" y="2073000"/>
              <a:ext cx="2125" cy="25"/>
            </a:xfrm>
            <a:custGeom>
              <a:avLst/>
              <a:gdLst/>
              <a:ahLst/>
              <a:cxnLst/>
              <a:rect l="l" t="t" r="r" b="b"/>
              <a:pathLst>
                <a:path w="85" h="1" extrusionOk="0">
                  <a:moveTo>
                    <a:pt x="1" y="1"/>
                  </a:moveTo>
                  <a:cubicBezTo>
                    <a:pt x="25" y="1"/>
                    <a:pt x="60" y="1"/>
                    <a:pt x="84" y="1"/>
                  </a:cubicBezTo>
                  <a:cubicBezTo>
                    <a:pt x="60" y="1"/>
                    <a:pt x="37"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6"/>
            <p:cNvSpPr/>
            <p:nvPr/>
          </p:nvSpPr>
          <p:spPr>
            <a:xfrm>
              <a:off x="2456550" y="2071525"/>
              <a:ext cx="1600" cy="150"/>
            </a:xfrm>
            <a:custGeom>
              <a:avLst/>
              <a:gdLst/>
              <a:ahLst/>
              <a:cxnLst/>
              <a:rect l="l" t="t" r="r" b="b"/>
              <a:pathLst>
                <a:path w="64" h="6" extrusionOk="0">
                  <a:moveTo>
                    <a:pt x="0" y="0"/>
                  </a:moveTo>
                  <a:cubicBezTo>
                    <a:pt x="0" y="0"/>
                    <a:pt x="32" y="5"/>
                    <a:pt x="50" y="5"/>
                  </a:cubicBezTo>
                  <a:cubicBezTo>
                    <a:pt x="58" y="5"/>
                    <a:pt x="64" y="4"/>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6"/>
            <p:cNvSpPr/>
            <p:nvPr/>
          </p:nvSpPr>
          <p:spPr>
            <a:xfrm>
              <a:off x="2466125" y="2056850"/>
              <a:ext cx="700" cy="200"/>
            </a:xfrm>
            <a:custGeom>
              <a:avLst/>
              <a:gdLst/>
              <a:ahLst/>
              <a:cxnLst/>
              <a:rect l="l" t="t" r="r" b="b"/>
              <a:pathLst>
                <a:path w="28" h="8" extrusionOk="0">
                  <a:moveTo>
                    <a:pt x="25" y="0"/>
                  </a:moveTo>
                  <a:cubicBezTo>
                    <a:pt x="24" y="0"/>
                    <a:pt x="20" y="1"/>
                    <a:pt x="10" y="4"/>
                  </a:cubicBezTo>
                  <a:cubicBezTo>
                    <a:pt x="3" y="6"/>
                    <a:pt x="0" y="7"/>
                    <a:pt x="1" y="7"/>
                  </a:cubicBezTo>
                  <a:cubicBezTo>
                    <a:pt x="3" y="7"/>
                    <a:pt x="2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6"/>
            <p:cNvSpPr/>
            <p:nvPr/>
          </p:nvSpPr>
          <p:spPr>
            <a:xfrm>
              <a:off x="2455050" y="2067050"/>
              <a:ext cx="1125" cy="150"/>
            </a:xfrm>
            <a:custGeom>
              <a:avLst/>
              <a:gdLst/>
              <a:ahLst/>
              <a:cxnLst/>
              <a:rect l="l" t="t" r="r" b="b"/>
              <a:pathLst>
                <a:path w="45" h="6" extrusionOk="0">
                  <a:moveTo>
                    <a:pt x="13" y="1"/>
                  </a:moveTo>
                  <a:cubicBezTo>
                    <a:pt x="1" y="4"/>
                    <a:pt x="2" y="6"/>
                    <a:pt x="7" y="6"/>
                  </a:cubicBezTo>
                  <a:cubicBezTo>
                    <a:pt x="18" y="6"/>
                    <a:pt x="44"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6"/>
            <p:cNvSpPr/>
            <p:nvPr/>
          </p:nvSpPr>
          <p:spPr>
            <a:xfrm>
              <a:off x="2455950" y="2065850"/>
              <a:ext cx="1225" cy="325"/>
            </a:xfrm>
            <a:custGeom>
              <a:avLst/>
              <a:gdLst/>
              <a:ahLst/>
              <a:cxnLst/>
              <a:rect l="l" t="t" r="r" b="b"/>
              <a:pathLst>
                <a:path w="49" h="13" extrusionOk="0">
                  <a:moveTo>
                    <a:pt x="0" y="13"/>
                  </a:moveTo>
                  <a:cubicBezTo>
                    <a:pt x="48" y="1"/>
                    <a:pt x="48" y="1"/>
                    <a:pt x="0"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6"/>
            <p:cNvSpPr/>
            <p:nvPr/>
          </p:nvSpPr>
          <p:spPr>
            <a:xfrm>
              <a:off x="2454450" y="2065275"/>
              <a:ext cx="1525" cy="25"/>
            </a:xfrm>
            <a:custGeom>
              <a:avLst/>
              <a:gdLst/>
              <a:ahLst/>
              <a:cxnLst/>
              <a:rect l="l" t="t" r="r" b="b"/>
              <a:pathLst>
                <a:path w="61" h="1" extrusionOk="0">
                  <a:moveTo>
                    <a:pt x="1" y="0"/>
                  </a:moveTo>
                  <a:cubicBezTo>
                    <a:pt x="1" y="0"/>
                    <a:pt x="13" y="0"/>
                    <a:pt x="13" y="0"/>
                  </a:cubicBezTo>
                  <a:cubicBezTo>
                    <a:pt x="1" y="0"/>
                    <a:pt x="6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6"/>
            <p:cNvSpPr/>
            <p:nvPr/>
          </p:nvSpPr>
          <p:spPr>
            <a:xfrm>
              <a:off x="2492275" y="2079250"/>
              <a:ext cx="1200" cy="25"/>
            </a:xfrm>
            <a:custGeom>
              <a:avLst/>
              <a:gdLst/>
              <a:ahLst/>
              <a:cxnLst/>
              <a:rect l="l" t="t" r="r" b="b"/>
              <a:pathLst>
                <a:path w="48" h="1" extrusionOk="0">
                  <a:moveTo>
                    <a:pt x="12" y="1"/>
                  </a:moveTo>
                  <a:cubicBezTo>
                    <a:pt x="0" y="1"/>
                    <a:pt x="36" y="1"/>
                    <a:pt x="48" y="1"/>
                  </a:cubicBezTo>
                  <a:cubicBezTo>
                    <a:pt x="36" y="1"/>
                    <a:pt x="0"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6"/>
            <p:cNvSpPr/>
            <p:nvPr/>
          </p:nvSpPr>
          <p:spPr>
            <a:xfrm>
              <a:off x="2490175" y="2078650"/>
              <a:ext cx="925" cy="25"/>
            </a:xfrm>
            <a:custGeom>
              <a:avLst/>
              <a:gdLst/>
              <a:ahLst/>
              <a:cxnLst/>
              <a:rect l="l" t="t" r="r" b="b"/>
              <a:pathLst>
                <a:path w="37" h="1" extrusionOk="0">
                  <a:moveTo>
                    <a:pt x="36" y="1"/>
                  </a:moveTo>
                  <a:cubicBezTo>
                    <a:pt x="1" y="1"/>
                    <a:pt x="1"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6"/>
            <p:cNvSpPr/>
            <p:nvPr/>
          </p:nvSpPr>
          <p:spPr>
            <a:xfrm>
              <a:off x="2489900" y="2078075"/>
              <a:ext cx="1150" cy="225"/>
            </a:xfrm>
            <a:custGeom>
              <a:avLst/>
              <a:gdLst/>
              <a:ahLst/>
              <a:cxnLst/>
              <a:rect l="l" t="t" r="r" b="b"/>
              <a:pathLst>
                <a:path w="46" h="9" extrusionOk="0">
                  <a:moveTo>
                    <a:pt x="36" y="0"/>
                  </a:moveTo>
                  <a:cubicBezTo>
                    <a:pt x="35" y="0"/>
                    <a:pt x="35" y="0"/>
                    <a:pt x="35" y="0"/>
                  </a:cubicBezTo>
                  <a:lnTo>
                    <a:pt x="35" y="0"/>
                  </a:lnTo>
                  <a:cubicBezTo>
                    <a:pt x="26" y="2"/>
                    <a:pt x="20" y="3"/>
                    <a:pt x="16" y="4"/>
                  </a:cubicBezTo>
                  <a:lnTo>
                    <a:pt x="16" y="4"/>
                  </a:lnTo>
                  <a:cubicBezTo>
                    <a:pt x="3" y="7"/>
                    <a:pt x="1" y="9"/>
                    <a:pt x="4" y="9"/>
                  </a:cubicBezTo>
                  <a:cubicBezTo>
                    <a:pt x="8" y="9"/>
                    <a:pt x="17" y="7"/>
                    <a:pt x="27" y="4"/>
                  </a:cubicBezTo>
                  <a:lnTo>
                    <a:pt x="27" y="4"/>
                  </a:lnTo>
                  <a:cubicBezTo>
                    <a:pt x="36" y="2"/>
                    <a:pt x="4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6"/>
            <p:cNvSpPr/>
            <p:nvPr/>
          </p:nvSpPr>
          <p:spPr>
            <a:xfrm>
              <a:off x="2493150" y="2078075"/>
              <a:ext cx="325" cy="25"/>
            </a:xfrm>
            <a:custGeom>
              <a:avLst/>
              <a:gdLst/>
              <a:ahLst/>
              <a:cxnLst/>
              <a:rect l="l" t="t" r="r" b="b"/>
              <a:pathLst>
                <a:path w="13" h="1" extrusionOk="0">
                  <a:moveTo>
                    <a:pt x="13" y="0"/>
                  </a:moveTo>
                  <a:cubicBezTo>
                    <a:pt x="13" y="0"/>
                    <a:pt x="1" y="0"/>
                    <a:pt x="13" y="0"/>
                  </a:cubicBezTo>
                  <a:cubicBezTo>
                    <a:pt x="13" y="0"/>
                    <a:pt x="13"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6"/>
            <p:cNvSpPr/>
            <p:nvPr/>
          </p:nvSpPr>
          <p:spPr>
            <a:xfrm>
              <a:off x="2493450" y="2078075"/>
              <a:ext cx="625" cy="25"/>
            </a:xfrm>
            <a:custGeom>
              <a:avLst/>
              <a:gdLst/>
              <a:ahLst/>
              <a:cxnLst/>
              <a:rect l="l" t="t" r="r" b="b"/>
              <a:pathLst>
                <a:path w="25" h="1" extrusionOk="0">
                  <a:moveTo>
                    <a:pt x="1" y="0"/>
                  </a:moveTo>
                  <a:cubicBezTo>
                    <a:pt x="1" y="0"/>
                    <a:pt x="24"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6"/>
            <p:cNvSpPr/>
            <p:nvPr/>
          </p:nvSpPr>
          <p:spPr>
            <a:xfrm>
              <a:off x="2493150" y="2077625"/>
              <a:ext cx="1350" cy="175"/>
            </a:xfrm>
            <a:custGeom>
              <a:avLst/>
              <a:gdLst/>
              <a:ahLst/>
              <a:cxnLst/>
              <a:rect l="l" t="t" r="r" b="b"/>
              <a:pathLst>
                <a:path w="54" h="7" extrusionOk="0">
                  <a:moveTo>
                    <a:pt x="48" y="1"/>
                  </a:moveTo>
                  <a:cubicBezTo>
                    <a:pt x="46" y="1"/>
                    <a:pt x="33" y="2"/>
                    <a:pt x="1" y="6"/>
                  </a:cubicBezTo>
                  <a:cubicBezTo>
                    <a:pt x="17" y="6"/>
                    <a:pt x="54"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6"/>
            <p:cNvSpPr/>
            <p:nvPr/>
          </p:nvSpPr>
          <p:spPr>
            <a:xfrm>
              <a:off x="2492275" y="2077775"/>
              <a:ext cx="300" cy="25"/>
            </a:xfrm>
            <a:custGeom>
              <a:avLst/>
              <a:gdLst/>
              <a:ahLst/>
              <a:cxnLst/>
              <a:rect l="l" t="t" r="r" b="b"/>
              <a:pathLst>
                <a:path w="12" h="1" extrusionOk="0">
                  <a:moveTo>
                    <a:pt x="0" y="0"/>
                  </a:moveTo>
                  <a:lnTo>
                    <a:pt x="12" y="0"/>
                  </a:lnTo>
                  <a:cubicBezTo>
                    <a:pt x="12" y="0"/>
                    <a:pt x="12"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6"/>
            <p:cNvSpPr/>
            <p:nvPr/>
          </p:nvSpPr>
          <p:spPr>
            <a:xfrm>
              <a:off x="2491675" y="2077775"/>
              <a:ext cx="1200" cy="25"/>
            </a:xfrm>
            <a:custGeom>
              <a:avLst/>
              <a:gdLst/>
              <a:ahLst/>
              <a:cxnLst/>
              <a:rect l="l" t="t" r="r" b="b"/>
              <a:pathLst>
                <a:path w="48" h="1" extrusionOk="0">
                  <a:moveTo>
                    <a:pt x="48" y="0"/>
                  </a:moveTo>
                  <a:cubicBezTo>
                    <a:pt x="0" y="0"/>
                    <a:pt x="36" y="0"/>
                    <a:pt x="48" y="0"/>
                  </a:cubicBezTo>
                  <a:cubicBezTo>
                    <a:pt x="48" y="0"/>
                    <a:pt x="36"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6"/>
            <p:cNvSpPr/>
            <p:nvPr/>
          </p:nvSpPr>
          <p:spPr>
            <a:xfrm>
              <a:off x="2491675" y="2077775"/>
              <a:ext cx="1050" cy="250"/>
            </a:xfrm>
            <a:custGeom>
              <a:avLst/>
              <a:gdLst/>
              <a:ahLst/>
              <a:cxnLst/>
              <a:rect l="l" t="t" r="r" b="b"/>
              <a:pathLst>
                <a:path w="42" h="10" extrusionOk="0">
                  <a:moveTo>
                    <a:pt x="0" y="0"/>
                  </a:moveTo>
                  <a:cubicBezTo>
                    <a:pt x="6" y="6"/>
                    <a:pt x="18" y="9"/>
                    <a:pt x="27" y="9"/>
                  </a:cubicBezTo>
                  <a:cubicBezTo>
                    <a:pt x="36" y="9"/>
                    <a:pt x="42" y="6"/>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6"/>
            <p:cNvSpPr/>
            <p:nvPr/>
          </p:nvSpPr>
          <p:spPr>
            <a:xfrm>
              <a:off x="2488800" y="2078075"/>
              <a:ext cx="700" cy="275"/>
            </a:xfrm>
            <a:custGeom>
              <a:avLst/>
              <a:gdLst/>
              <a:ahLst/>
              <a:cxnLst/>
              <a:rect l="l" t="t" r="r" b="b"/>
              <a:pathLst>
                <a:path w="28" h="11" extrusionOk="0">
                  <a:moveTo>
                    <a:pt x="20" y="0"/>
                  </a:moveTo>
                  <a:cubicBezTo>
                    <a:pt x="4" y="8"/>
                    <a:pt x="0" y="11"/>
                    <a:pt x="1" y="11"/>
                  </a:cubicBezTo>
                  <a:cubicBezTo>
                    <a:pt x="4" y="11"/>
                    <a:pt x="28"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6"/>
            <p:cNvSpPr/>
            <p:nvPr/>
          </p:nvSpPr>
          <p:spPr>
            <a:xfrm>
              <a:off x="2492725" y="2077175"/>
              <a:ext cx="1350" cy="150"/>
            </a:xfrm>
            <a:custGeom>
              <a:avLst/>
              <a:gdLst/>
              <a:ahLst/>
              <a:cxnLst/>
              <a:rect l="l" t="t" r="r" b="b"/>
              <a:pathLst>
                <a:path w="54" h="6" extrusionOk="0">
                  <a:moveTo>
                    <a:pt x="53" y="0"/>
                  </a:moveTo>
                  <a:cubicBezTo>
                    <a:pt x="46" y="0"/>
                    <a:pt x="1" y="6"/>
                    <a:pt x="3" y="6"/>
                  </a:cubicBezTo>
                  <a:cubicBezTo>
                    <a:pt x="5" y="6"/>
                    <a:pt x="18" y="4"/>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6"/>
            <p:cNvSpPr/>
            <p:nvPr/>
          </p:nvSpPr>
          <p:spPr>
            <a:xfrm>
              <a:off x="2492275" y="2077175"/>
              <a:ext cx="600" cy="25"/>
            </a:xfrm>
            <a:custGeom>
              <a:avLst/>
              <a:gdLst/>
              <a:ahLst/>
              <a:cxnLst/>
              <a:rect l="l" t="t" r="r" b="b"/>
              <a:pathLst>
                <a:path w="24" h="1" extrusionOk="0">
                  <a:moveTo>
                    <a:pt x="24" y="0"/>
                  </a:moveTo>
                  <a:lnTo>
                    <a:pt x="0" y="0"/>
                  </a:lnTo>
                  <a:cubicBezTo>
                    <a:pt x="0" y="0"/>
                    <a:pt x="12"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6"/>
            <p:cNvSpPr/>
            <p:nvPr/>
          </p:nvSpPr>
          <p:spPr>
            <a:xfrm>
              <a:off x="2490775" y="2077475"/>
              <a:ext cx="1225" cy="325"/>
            </a:xfrm>
            <a:custGeom>
              <a:avLst/>
              <a:gdLst/>
              <a:ahLst/>
              <a:cxnLst/>
              <a:rect l="l" t="t" r="r" b="b"/>
              <a:pathLst>
                <a:path w="49" h="13" extrusionOk="0">
                  <a:moveTo>
                    <a:pt x="1" y="0"/>
                  </a:moveTo>
                  <a:cubicBezTo>
                    <a:pt x="48" y="12"/>
                    <a:pt x="48" y="1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6"/>
            <p:cNvSpPr/>
            <p:nvPr/>
          </p:nvSpPr>
          <p:spPr>
            <a:xfrm>
              <a:off x="2493750" y="2076875"/>
              <a:ext cx="925" cy="325"/>
            </a:xfrm>
            <a:custGeom>
              <a:avLst/>
              <a:gdLst/>
              <a:ahLst/>
              <a:cxnLst/>
              <a:rect l="l" t="t" r="r" b="b"/>
              <a:pathLst>
                <a:path w="37" h="13" extrusionOk="0">
                  <a:moveTo>
                    <a:pt x="1" y="0"/>
                  </a:moveTo>
                  <a:cubicBezTo>
                    <a:pt x="36" y="12"/>
                    <a:pt x="36" y="1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6"/>
            <p:cNvSpPr/>
            <p:nvPr/>
          </p:nvSpPr>
          <p:spPr>
            <a:xfrm>
              <a:off x="2493800" y="2076500"/>
              <a:ext cx="1775" cy="175"/>
            </a:xfrm>
            <a:custGeom>
              <a:avLst/>
              <a:gdLst/>
              <a:ahLst/>
              <a:cxnLst/>
              <a:rect l="l" t="t" r="r" b="b"/>
              <a:pathLst>
                <a:path w="71" h="7" extrusionOk="0">
                  <a:moveTo>
                    <a:pt x="6" y="0"/>
                  </a:moveTo>
                  <a:cubicBezTo>
                    <a:pt x="0" y="0"/>
                    <a:pt x="0" y="1"/>
                    <a:pt x="10" y="4"/>
                  </a:cubicBezTo>
                  <a:cubicBezTo>
                    <a:pt x="38" y="6"/>
                    <a:pt x="52" y="7"/>
                    <a:pt x="57" y="7"/>
                  </a:cubicBezTo>
                  <a:cubicBezTo>
                    <a:pt x="71" y="7"/>
                    <a:pt x="19"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6"/>
            <p:cNvSpPr/>
            <p:nvPr/>
          </p:nvSpPr>
          <p:spPr>
            <a:xfrm>
              <a:off x="2492375" y="2077175"/>
              <a:ext cx="800" cy="150"/>
            </a:xfrm>
            <a:custGeom>
              <a:avLst/>
              <a:gdLst/>
              <a:ahLst/>
              <a:cxnLst/>
              <a:rect l="l" t="t" r="r" b="b"/>
              <a:pathLst>
                <a:path w="32" h="6" extrusionOk="0">
                  <a:moveTo>
                    <a:pt x="32" y="0"/>
                  </a:moveTo>
                  <a:cubicBezTo>
                    <a:pt x="24" y="0"/>
                    <a:pt x="0" y="6"/>
                    <a:pt x="3" y="6"/>
                  </a:cubicBezTo>
                  <a:cubicBezTo>
                    <a:pt x="4" y="6"/>
                    <a:pt x="12" y="4"/>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6"/>
            <p:cNvSpPr/>
            <p:nvPr/>
          </p:nvSpPr>
          <p:spPr>
            <a:xfrm>
              <a:off x="2492550" y="2076875"/>
              <a:ext cx="25" cy="325"/>
            </a:xfrm>
            <a:custGeom>
              <a:avLst/>
              <a:gdLst/>
              <a:ahLst/>
              <a:cxnLst/>
              <a:rect l="l" t="t" r="r" b="b"/>
              <a:pathLst>
                <a:path w="1" h="13" extrusionOk="0">
                  <a:moveTo>
                    <a:pt x="1" y="12"/>
                  </a:moveTo>
                  <a:cubicBezTo>
                    <a:pt x="1" y="12"/>
                    <a:pt x="1" y="0"/>
                    <a:pt x="1" y="12"/>
                  </a:cubicBezTo>
                  <a:cubicBezTo>
                    <a:pt x="1" y="12"/>
                    <a:pt x="1" y="12"/>
                    <a:pt x="1"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6"/>
            <p:cNvSpPr/>
            <p:nvPr/>
          </p:nvSpPr>
          <p:spPr>
            <a:xfrm>
              <a:off x="2489875" y="2077325"/>
              <a:ext cx="1525" cy="175"/>
            </a:xfrm>
            <a:custGeom>
              <a:avLst/>
              <a:gdLst/>
              <a:ahLst/>
              <a:cxnLst/>
              <a:rect l="l" t="t" r="r" b="b"/>
              <a:pathLst>
                <a:path w="61" h="7" extrusionOk="0">
                  <a:moveTo>
                    <a:pt x="24" y="1"/>
                  </a:moveTo>
                  <a:cubicBezTo>
                    <a:pt x="17" y="1"/>
                    <a:pt x="9" y="2"/>
                    <a:pt x="1" y="6"/>
                  </a:cubicBezTo>
                  <a:lnTo>
                    <a:pt x="60" y="6"/>
                  </a:lnTo>
                  <a:cubicBezTo>
                    <a:pt x="52" y="6"/>
                    <a:pt x="39"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6"/>
            <p:cNvSpPr/>
            <p:nvPr/>
          </p:nvSpPr>
          <p:spPr>
            <a:xfrm>
              <a:off x="2490475" y="2077175"/>
              <a:ext cx="1525" cy="25"/>
            </a:xfrm>
            <a:custGeom>
              <a:avLst/>
              <a:gdLst/>
              <a:ahLst/>
              <a:cxnLst/>
              <a:rect l="l" t="t" r="r" b="b"/>
              <a:pathLst>
                <a:path w="61" h="1" extrusionOk="0">
                  <a:moveTo>
                    <a:pt x="60" y="0"/>
                  </a:moveTo>
                  <a:cubicBezTo>
                    <a:pt x="48" y="0"/>
                    <a:pt x="1" y="0"/>
                    <a:pt x="60" y="0"/>
                  </a:cubicBezTo>
                  <a:cubicBezTo>
                    <a:pt x="60" y="0"/>
                    <a:pt x="48"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6"/>
            <p:cNvSpPr/>
            <p:nvPr/>
          </p:nvSpPr>
          <p:spPr>
            <a:xfrm>
              <a:off x="2491075" y="2077175"/>
              <a:ext cx="925" cy="25"/>
            </a:xfrm>
            <a:custGeom>
              <a:avLst/>
              <a:gdLst/>
              <a:ahLst/>
              <a:cxnLst/>
              <a:rect l="l" t="t" r="r" b="b"/>
              <a:pathLst>
                <a:path w="37" h="1" extrusionOk="0">
                  <a:moveTo>
                    <a:pt x="0" y="0"/>
                  </a:moveTo>
                  <a:cubicBezTo>
                    <a:pt x="12" y="0"/>
                    <a:pt x="36"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6"/>
            <p:cNvSpPr/>
            <p:nvPr/>
          </p:nvSpPr>
          <p:spPr>
            <a:xfrm>
              <a:off x="2492650" y="2076575"/>
              <a:ext cx="225" cy="150"/>
            </a:xfrm>
            <a:custGeom>
              <a:avLst/>
              <a:gdLst/>
              <a:ahLst/>
              <a:cxnLst/>
              <a:rect l="l" t="t" r="r" b="b"/>
              <a:pathLst>
                <a:path w="9" h="6" extrusionOk="0">
                  <a:moveTo>
                    <a:pt x="9" y="1"/>
                  </a:moveTo>
                  <a:cubicBezTo>
                    <a:pt x="1" y="1"/>
                    <a:pt x="4" y="6"/>
                    <a:pt x="6" y="6"/>
                  </a:cubicBezTo>
                  <a:cubicBezTo>
                    <a:pt x="8" y="6"/>
                    <a:pt x="9" y="4"/>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6"/>
            <p:cNvSpPr/>
            <p:nvPr/>
          </p:nvSpPr>
          <p:spPr>
            <a:xfrm>
              <a:off x="2492275" y="2076875"/>
              <a:ext cx="300" cy="25"/>
            </a:xfrm>
            <a:custGeom>
              <a:avLst/>
              <a:gdLst/>
              <a:ahLst/>
              <a:cxnLst/>
              <a:rect l="l" t="t" r="r" b="b"/>
              <a:pathLst>
                <a:path w="12" h="1" extrusionOk="0">
                  <a:moveTo>
                    <a:pt x="12" y="0"/>
                  </a:moveTo>
                  <a:lnTo>
                    <a:pt x="12" y="0"/>
                  </a:lnTo>
                  <a:cubicBezTo>
                    <a:pt x="12" y="0"/>
                    <a:pt x="0"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6"/>
            <p:cNvSpPr/>
            <p:nvPr/>
          </p:nvSpPr>
          <p:spPr>
            <a:xfrm>
              <a:off x="2491975" y="2076275"/>
              <a:ext cx="325" cy="25"/>
            </a:xfrm>
            <a:custGeom>
              <a:avLst/>
              <a:gdLst/>
              <a:ahLst/>
              <a:cxnLst/>
              <a:rect l="l" t="t" r="r" b="b"/>
              <a:pathLst>
                <a:path w="13" h="1" extrusionOk="0">
                  <a:moveTo>
                    <a:pt x="12" y="1"/>
                  </a:moveTo>
                  <a:cubicBezTo>
                    <a:pt x="0" y="1"/>
                    <a:pt x="12"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6"/>
            <p:cNvSpPr/>
            <p:nvPr/>
          </p:nvSpPr>
          <p:spPr>
            <a:xfrm>
              <a:off x="2491675" y="2076875"/>
              <a:ext cx="625" cy="25"/>
            </a:xfrm>
            <a:custGeom>
              <a:avLst/>
              <a:gdLst/>
              <a:ahLst/>
              <a:cxnLst/>
              <a:rect l="l" t="t" r="r" b="b"/>
              <a:pathLst>
                <a:path w="25" h="1" extrusionOk="0">
                  <a:moveTo>
                    <a:pt x="24" y="0"/>
                  </a:moveTo>
                  <a:cubicBezTo>
                    <a:pt x="12" y="0"/>
                    <a:pt x="0" y="0"/>
                    <a:pt x="24" y="0"/>
                  </a:cubicBezTo>
                  <a:cubicBezTo>
                    <a:pt x="24" y="0"/>
                    <a:pt x="12"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6"/>
            <p:cNvSpPr/>
            <p:nvPr/>
          </p:nvSpPr>
          <p:spPr>
            <a:xfrm>
              <a:off x="2492550" y="2076575"/>
              <a:ext cx="925" cy="25"/>
            </a:xfrm>
            <a:custGeom>
              <a:avLst/>
              <a:gdLst/>
              <a:ahLst/>
              <a:cxnLst/>
              <a:rect l="l" t="t" r="r" b="b"/>
              <a:pathLst>
                <a:path w="37" h="1" extrusionOk="0">
                  <a:moveTo>
                    <a:pt x="25" y="1"/>
                  </a:moveTo>
                  <a:cubicBezTo>
                    <a:pt x="13" y="1"/>
                    <a:pt x="13" y="1"/>
                    <a:pt x="1" y="1"/>
                  </a:cubicBezTo>
                  <a:cubicBezTo>
                    <a:pt x="13" y="1"/>
                    <a:pt x="37"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6"/>
            <p:cNvSpPr/>
            <p:nvPr/>
          </p:nvSpPr>
          <p:spPr>
            <a:xfrm>
              <a:off x="2492850" y="2076875"/>
              <a:ext cx="25" cy="25"/>
            </a:xfrm>
            <a:custGeom>
              <a:avLst/>
              <a:gdLst/>
              <a:ahLst/>
              <a:cxnLst/>
              <a:rect l="l" t="t" r="r" b="b"/>
              <a:pathLst>
                <a:path w="1" h="1" extrusionOk="0">
                  <a:moveTo>
                    <a:pt x="1" y="0"/>
                  </a:moveTo>
                  <a:lnTo>
                    <a:pt x="1" y="0"/>
                  </a:lnTo>
                  <a:cubicBezTo>
                    <a:pt x="1" y="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6"/>
            <p:cNvSpPr/>
            <p:nvPr/>
          </p:nvSpPr>
          <p:spPr>
            <a:xfrm>
              <a:off x="2491675" y="2076875"/>
              <a:ext cx="1200" cy="25"/>
            </a:xfrm>
            <a:custGeom>
              <a:avLst/>
              <a:gdLst/>
              <a:ahLst/>
              <a:cxnLst/>
              <a:rect l="l" t="t" r="r" b="b"/>
              <a:pathLst>
                <a:path w="48" h="1" extrusionOk="0">
                  <a:moveTo>
                    <a:pt x="48" y="0"/>
                  </a:moveTo>
                  <a:cubicBezTo>
                    <a:pt x="0" y="0"/>
                    <a:pt x="36" y="0"/>
                    <a:pt x="48" y="0"/>
                  </a:cubicBezTo>
                  <a:cubicBezTo>
                    <a:pt x="36" y="0"/>
                    <a:pt x="36"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6"/>
            <p:cNvSpPr/>
            <p:nvPr/>
          </p:nvSpPr>
          <p:spPr>
            <a:xfrm>
              <a:off x="2487500" y="2075975"/>
              <a:ext cx="4800" cy="325"/>
            </a:xfrm>
            <a:custGeom>
              <a:avLst/>
              <a:gdLst/>
              <a:ahLst/>
              <a:cxnLst/>
              <a:rect l="l" t="t" r="r" b="b"/>
              <a:pathLst>
                <a:path w="192" h="13" extrusionOk="0">
                  <a:moveTo>
                    <a:pt x="1" y="1"/>
                  </a:moveTo>
                  <a:cubicBezTo>
                    <a:pt x="1" y="1"/>
                    <a:pt x="1" y="13"/>
                    <a:pt x="12" y="13"/>
                  </a:cubicBezTo>
                  <a:lnTo>
                    <a:pt x="84" y="13"/>
                  </a:lnTo>
                  <a:cubicBezTo>
                    <a:pt x="84" y="1"/>
                    <a:pt x="96" y="1"/>
                    <a:pt x="108" y="1"/>
                  </a:cubicBezTo>
                  <a:close/>
                  <a:moveTo>
                    <a:pt x="137" y="4"/>
                  </a:moveTo>
                  <a:cubicBezTo>
                    <a:pt x="120" y="4"/>
                    <a:pt x="102" y="7"/>
                    <a:pt x="84" y="13"/>
                  </a:cubicBezTo>
                  <a:lnTo>
                    <a:pt x="191" y="13"/>
                  </a:lnTo>
                  <a:cubicBezTo>
                    <a:pt x="173" y="7"/>
                    <a:pt x="155" y="4"/>
                    <a:pt x="137"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6"/>
            <p:cNvSpPr/>
            <p:nvPr/>
          </p:nvSpPr>
          <p:spPr>
            <a:xfrm>
              <a:off x="2491975" y="2076150"/>
              <a:ext cx="1350" cy="150"/>
            </a:xfrm>
            <a:custGeom>
              <a:avLst/>
              <a:gdLst/>
              <a:ahLst/>
              <a:cxnLst/>
              <a:rect l="l" t="t" r="r" b="b"/>
              <a:pathLst>
                <a:path w="54" h="6" extrusionOk="0">
                  <a:moveTo>
                    <a:pt x="45" y="0"/>
                  </a:moveTo>
                  <a:cubicBezTo>
                    <a:pt x="41" y="0"/>
                    <a:pt x="28" y="2"/>
                    <a:pt x="0" y="6"/>
                  </a:cubicBezTo>
                  <a:cubicBezTo>
                    <a:pt x="24" y="6"/>
                    <a:pt x="53"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6"/>
            <p:cNvSpPr/>
            <p:nvPr/>
          </p:nvSpPr>
          <p:spPr>
            <a:xfrm>
              <a:off x="2490175" y="2076350"/>
              <a:ext cx="2400" cy="250"/>
            </a:xfrm>
            <a:custGeom>
              <a:avLst/>
              <a:gdLst/>
              <a:ahLst/>
              <a:cxnLst/>
              <a:rect l="l" t="t" r="r" b="b"/>
              <a:pathLst>
                <a:path w="96" h="10" extrusionOk="0">
                  <a:moveTo>
                    <a:pt x="66" y="1"/>
                  </a:moveTo>
                  <a:cubicBezTo>
                    <a:pt x="57" y="1"/>
                    <a:pt x="42" y="4"/>
                    <a:pt x="1" y="10"/>
                  </a:cubicBezTo>
                  <a:lnTo>
                    <a:pt x="96" y="10"/>
                  </a:lnTo>
                  <a:cubicBezTo>
                    <a:pt x="78" y="4"/>
                    <a:pt x="75"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6"/>
            <p:cNvSpPr/>
            <p:nvPr/>
          </p:nvSpPr>
          <p:spPr>
            <a:xfrm>
              <a:off x="2488100" y="2077175"/>
              <a:ext cx="1200" cy="375"/>
            </a:xfrm>
            <a:custGeom>
              <a:avLst/>
              <a:gdLst/>
              <a:ahLst/>
              <a:cxnLst/>
              <a:rect l="l" t="t" r="r" b="b"/>
              <a:pathLst>
                <a:path w="48" h="15" extrusionOk="0">
                  <a:moveTo>
                    <a:pt x="24" y="0"/>
                  </a:moveTo>
                  <a:cubicBezTo>
                    <a:pt x="29" y="1"/>
                    <a:pt x="32" y="3"/>
                    <a:pt x="33" y="4"/>
                  </a:cubicBezTo>
                  <a:lnTo>
                    <a:pt x="33" y="4"/>
                  </a:lnTo>
                  <a:cubicBezTo>
                    <a:pt x="38" y="3"/>
                    <a:pt x="42" y="2"/>
                    <a:pt x="48" y="0"/>
                  </a:cubicBezTo>
                  <a:close/>
                  <a:moveTo>
                    <a:pt x="33" y="4"/>
                  </a:moveTo>
                  <a:cubicBezTo>
                    <a:pt x="2" y="11"/>
                    <a:pt x="1" y="14"/>
                    <a:pt x="8" y="14"/>
                  </a:cubicBezTo>
                  <a:cubicBezTo>
                    <a:pt x="18" y="14"/>
                    <a:pt x="42" y="9"/>
                    <a:pt x="33"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6"/>
            <p:cNvSpPr/>
            <p:nvPr/>
          </p:nvSpPr>
          <p:spPr>
            <a:xfrm>
              <a:off x="2490175" y="2077175"/>
              <a:ext cx="325" cy="25"/>
            </a:xfrm>
            <a:custGeom>
              <a:avLst/>
              <a:gdLst/>
              <a:ahLst/>
              <a:cxnLst/>
              <a:rect l="l" t="t" r="r" b="b"/>
              <a:pathLst>
                <a:path w="13" h="1" extrusionOk="0">
                  <a:moveTo>
                    <a:pt x="1" y="0"/>
                  </a:moveTo>
                  <a:cubicBezTo>
                    <a:pt x="13" y="0"/>
                    <a:pt x="13" y="0"/>
                    <a:pt x="13" y="0"/>
                  </a:cubicBezTo>
                  <a:cubicBezTo>
                    <a:pt x="13" y="0"/>
                    <a:pt x="1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6"/>
            <p:cNvSpPr/>
            <p:nvPr/>
          </p:nvSpPr>
          <p:spPr>
            <a:xfrm>
              <a:off x="2489000" y="2076875"/>
              <a:ext cx="1200" cy="25"/>
            </a:xfrm>
            <a:custGeom>
              <a:avLst/>
              <a:gdLst/>
              <a:ahLst/>
              <a:cxnLst/>
              <a:rect l="l" t="t" r="r" b="b"/>
              <a:pathLst>
                <a:path w="48" h="1" extrusionOk="0">
                  <a:moveTo>
                    <a:pt x="48" y="0"/>
                  </a:moveTo>
                  <a:cubicBezTo>
                    <a:pt x="0" y="0"/>
                    <a:pt x="0" y="0"/>
                    <a:pt x="48" y="0"/>
                  </a:cubicBezTo>
                  <a:cubicBezTo>
                    <a:pt x="48" y="0"/>
                    <a:pt x="36"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6"/>
            <p:cNvSpPr/>
            <p:nvPr/>
          </p:nvSpPr>
          <p:spPr>
            <a:xfrm>
              <a:off x="2492075" y="2076150"/>
              <a:ext cx="1600" cy="150"/>
            </a:xfrm>
            <a:custGeom>
              <a:avLst/>
              <a:gdLst/>
              <a:ahLst/>
              <a:cxnLst/>
              <a:rect l="l" t="t" r="r" b="b"/>
              <a:pathLst>
                <a:path w="64" h="6" extrusionOk="0">
                  <a:moveTo>
                    <a:pt x="58" y="0"/>
                  </a:moveTo>
                  <a:cubicBezTo>
                    <a:pt x="48" y="0"/>
                    <a:pt x="0" y="6"/>
                    <a:pt x="32" y="6"/>
                  </a:cubicBezTo>
                  <a:cubicBezTo>
                    <a:pt x="60" y="2"/>
                    <a:pt x="64"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6"/>
            <p:cNvSpPr/>
            <p:nvPr/>
          </p:nvSpPr>
          <p:spPr>
            <a:xfrm>
              <a:off x="2492550" y="2075975"/>
              <a:ext cx="925" cy="25"/>
            </a:xfrm>
            <a:custGeom>
              <a:avLst/>
              <a:gdLst/>
              <a:ahLst/>
              <a:cxnLst/>
              <a:rect l="l" t="t" r="r" b="b"/>
              <a:pathLst>
                <a:path w="37" h="1" extrusionOk="0">
                  <a:moveTo>
                    <a:pt x="1" y="1"/>
                  </a:moveTo>
                  <a:cubicBezTo>
                    <a:pt x="37" y="1"/>
                    <a:pt x="37"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6"/>
            <p:cNvSpPr/>
            <p:nvPr/>
          </p:nvSpPr>
          <p:spPr>
            <a:xfrm>
              <a:off x="2492550" y="2071600"/>
              <a:ext cx="1375" cy="250"/>
            </a:xfrm>
            <a:custGeom>
              <a:avLst/>
              <a:gdLst/>
              <a:ahLst/>
              <a:cxnLst/>
              <a:rect l="l" t="t" r="r" b="b"/>
              <a:pathLst>
                <a:path w="55" h="10" extrusionOk="0">
                  <a:moveTo>
                    <a:pt x="14" y="0"/>
                  </a:moveTo>
                  <a:cubicBezTo>
                    <a:pt x="13" y="0"/>
                    <a:pt x="7" y="3"/>
                    <a:pt x="1" y="9"/>
                  </a:cubicBezTo>
                  <a:cubicBezTo>
                    <a:pt x="13" y="3"/>
                    <a:pt x="16" y="0"/>
                    <a:pt x="14" y="0"/>
                  </a:cubicBezTo>
                  <a:close/>
                  <a:moveTo>
                    <a:pt x="46" y="0"/>
                  </a:moveTo>
                  <a:cubicBezTo>
                    <a:pt x="37" y="0"/>
                    <a:pt x="13" y="3"/>
                    <a:pt x="1" y="9"/>
                  </a:cubicBezTo>
                  <a:cubicBezTo>
                    <a:pt x="49" y="3"/>
                    <a:pt x="55"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6"/>
            <p:cNvSpPr/>
            <p:nvPr/>
          </p:nvSpPr>
          <p:spPr>
            <a:xfrm>
              <a:off x="2487400" y="2068700"/>
              <a:ext cx="1425" cy="150"/>
            </a:xfrm>
            <a:custGeom>
              <a:avLst/>
              <a:gdLst/>
              <a:ahLst/>
              <a:cxnLst/>
              <a:rect l="l" t="t" r="r" b="b"/>
              <a:pathLst>
                <a:path w="57" h="6" extrusionOk="0">
                  <a:moveTo>
                    <a:pt x="9" y="1"/>
                  </a:moveTo>
                  <a:cubicBezTo>
                    <a:pt x="2" y="1"/>
                    <a:pt x="1" y="2"/>
                    <a:pt x="16" y="6"/>
                  </a:cubicBezTo>
                  <a:cubicBezTo>
                    <a:pt x="56" y="6"/>
                    <a:pt x="22"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6"/>
            <p:cNvSpPr/>
            <p:nvPr/>
          </p:nvSpPr>
          <p:spPr>
            <a:xfrm>
              <a:off x="2481550" y="2064375"/>
              <a:ext cx="925" cy="325"/>
            </a:xfrm>
            <a:custGeom>
              <a:avLst/>
              <a:gdLst/>
              <a:ahLst/>
              <a:cxnLst/>
              <a:rect l="l" t="t" r="r" b="b"/>
              <a:pathLst>
                <a:path w="37" h="13" extrusionOk="0">
                  <a:moveTo>
                    <a:pt x="0" y="0"/>
                  </a:moveTo>
                  <a:cubicBezTo>
                    <a:pt x="0" y="12"/>
                    <a:pt x="24" y="12"/>
                    <a:pt x="36" y="12"/>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6"/>
            <p:cNvSpPr/>
            <p:nvPr/>
          </p:nvSpPr>
          <p:spPr>
            <a:xfrm>
              <a:off x="2491675" y="2073900"/>
              <a:ext cx="1200" cy="325"/>
            </a:xfrm>
            <a:custGeom>
              <a:avLst/>
              <a:gdLst/>
              <a:ahLst/>
              <a:cxnLst/>
              <a:rect l="l" t="t" r="r" b="b"/>
              <a:pathLst>
                <a:path w="48" h="13" extrusionOk="0">
                  <a:moveTo>
                    <a:pt x="48" y="0"/>
                  </a:moveTo>
                  <a:lnTo>
                    <a:pt x="48" y="0"/>
                  </a:lnTo>
                  <a:cubicBezTo>
                    <a:pt x="24" y="12"/>
                    <a:pt x="0" y="12"/>
                    <a:pt x="24" y="12"/>
                  </a:cubicBezTo>
                  <a:cubicBezTo>
                    <a:pt x="36" y="12"/>
                    <a:pt x="48" y="12"/>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6"/>
            <p:cNvSpPr/>
            <p:nvPr/>
          </p:nvSpPr>
          <p:spPr>
            <a:xfrm>
              <a:off x="2492750" y="2073900"/>
              <a:ext cx="525" cy="150"/>
            </a:xfrm>
            <a:custGeom>
              <a:avLst/>
              <a:gdLst/>
              <a:ahLst/>
              <a:cxnLst/>
              <a:rect l="l" t="t" r="r" b="b"/>
              <a:pathLst>
                <a:path w="21" h="6" extrusionOk="0">
                  <a:moveTo>
                    <a:pt x="5" y="0"/>
                  </a:moveTo>
                  <a:cubicBezTo>
                    <a:pt x="1" y="4"/>
                    <a:pt x="2" y="6"/>
                    <a:pt x="5" y="6"/>
                  </a:cubicBezTo>
                  <a:cubicBezTo>
                    <a:pt x="10" y="6"/>
                    <a:pt x="21"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6"/>
            <p:cNvSpPr/>
            <p:nvPr/>
          </p:nvSpPr>
          <p:spPr>
            <a:xfrm>
              <a:off x="2487500" y="2073600"/>
              <a:ext cx="325" cy="25"/>
            </a:xfrm>
            <a:custGeom>
              <a:avLst/>
              <a:gdLst/>
              <a:ahLst/>
              <a:cxnLst/>
              <a:rect l="l" t="t" r="r" b="b"/>
              <a:pathLst>
                <a:path w="13" h="1" extrusionOk="0">
                  <a:moveTo>
                    <a:pt x="12" y="0"/>
                  </a:moveTo>
                  <a:lnTo>
                    <a:pt x="12" y="0"/>
                  </a:lnTo>
                  <a:cubicBezTo>
                    <a:pt x="1" y="0"/>
                    <a:pt x="1"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6"/>
            <p:cNvSpPr/>
            <p:nvPr/>
          </p:nvSpPr>
          <p:spPr>
            <a:xfrm>
              <a:off x="2492850" y="2075375"/>
              <a:ext cx="325" cy="25"/>
            </a:xfrm>
            <a:custGeom>
              <a:avLst/>
              <a:gdLst/>
              <a:ahLst/>
              <a:cxnLst/>
              <a:rect l="l" t="t" r="r" b="b"/>
              <a:pathLst>
                <a:path w="13" h="1" extrusionOk="0">
                  <a:moveTo>
                    <a:pt x="13" y="1"/>
                  </a:moveTo>
                  <a:cubicBezTo>
                    <a:pt x="1" y="1"/>
                    <a:pt x="1" y="1"/>
                    <a:pt x="1" y="1"/>
                  </a:cubicBezTo>
                  <a:cubicBezTo>
                    <a:pt x="13" y="1"/>
                    <a:pt x="13"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6"/>
            <p:cNvSpPr/>
            <p:nvPr/>
          </p:nvSpPr>
          <p:spPr>
            <a:xfrm>
              <a:off x="2492850" y="2075075"/>
              <a:ext cx="25" cy="325"/>
            </a:xfrm>
            <a:custGeom>
              <a:avLst/>
              <a:gdLst/>
              <a:ahLst/>
              <a:cxnLst/>
              <a:rect l="l" t="t" r="r" b="b"/>
              <a:pathLst>
                <a:path w="1" h="13" extrusionOk="0">
                  <a:moveTo>
                    <a:pt x="1" y="13"/>
                  </a:moveTo>
                  <a:cubicBezTo>
                    <a:pt x="1" y="1"/>
                    <a:pt x="1" y="13"/>
                    <a:pt x="1" y="13"/>
                  </a:cubicBezTo>
                  <a:cubicBezTo>
                    <a:pt x="1" y="13"/>
                    <a:pt x="1" y="13"/>
                    <a:pt x="1"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6"/>
            <p:cNvSpPr/>
            <p:nvPr/>
          </p:nvSpPr>
          <p:spPr>
            <a:xfrm>
              <a:off x="2485125" y="2062000"/>
              <a:ext cx="325" cy="25"/>
            </a:xfrm>
            <a:custGeom>
              <a:avLst/>
              <a:gdLst/>
              <a:ahLst/>
              <a:cxnLst/>
              <a:rect l="l" t="t" r="r" b="b"/>
              <a:pathLst>
                <a:path w="13" h="1" extrusionOk="0">
                  <a:moveTo>
                    <a:pt x="12" y="0"/>
                  </a:moveTo>
                  <a:cubicBezTo>
                    <a:pt x="12" y="0"/>
                    <a:pt x="12" y="0"/>
                    <a:pt x="12" y="0"/>
                  </a:cubicBezTo>
                  <a:cubicBezTo>
                    <a:pt x="0" y="0"/>
                    <a:pt x="0"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6"/>
            <p:cNvSpPr/>
            <p:nvPr/>
          </p:nvSpPr>
          <p:spPr>
            <a:xfrm>
              <a:off x="2483925" y="2070625"/>
              <a:ext cx="325" cy="25"/>
            </a:xfrm>
            <a:custGeom>
              <a:avLst/>
              <a:gdLst/>
              <a:ahLst/>
              <a:cxnLst/>
              <a:rect l="l" t="t" r="r" b="b"/>
              <a:pathLst>
                <a:path w="13" h="1" extrusionOk="0">
                  <a:moveTo>
                    <a:pt x="1" y="0"/>
                  </a:moveTo>
                  <a:cubicBezTo>
                    <a:pt x="13" y="0"/>
                    <a:pt x="1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6"/>
            <p:cNvSpPr/>
            <p:nvPr/>
          </p:nvSpPr>
          <p:spPr>
            <a:xfrm>
              <a:off x="2483325" y="2070625"/>
              <a:ext cx="3300" cy="25"/>
            </a:xfrm>
            <a:custGeom>
              <a:avLst/>
              <a:gdLst/>
              <a:ahLst/>
              <a:cxnLst/>
              <a:rect l="l" t="t" r="r" b="b"/>
              <a:pathLst>
                <a:path w="132" h="1" extrusionOk="0">
                  <a:moveTo>
                    <a:pt x="1" y="0"/>
                  </a:moveTo>
                  <a:cubicBezTo>
                    <a:pt x="48" y="0"/>
                    <a:pt x="72" y="0"/>
                    <a:pt x="132" y="0"/>
                  </a:cubicBezTo>
                  <a:cubicBezTo>
                    <a:pt x="84" y="0"/>
                    <a:pt x="4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6"/>
            <p:cNvSpPr/>
            <p:nvPr/>
          </p:nvSpPr>
          <p:spPr>
            <a:xfrm>
              <a:off x="2482150" y="2064675"/>
              <a:ext cx="625" cy="25"/>
            </a:xfrm>
            <a:custGeom>
              <a:avLst/>
              <a:gdLst/>
              <a:ahLst/>
              <a:cxnLst/>
              <a:rect l="l" t="t" r="r" b="b"/>
              <a:pathLst>
                <a:path w="25" h="1" extrusionOk="0">
                  <a:moveTo>
                    <a:pt x="24" y="0"/>
                  </a:moveTo>
                  <a:cubicBezTo>
                    <a:pt x="24" y="0"/>
                    <a:pt x="0"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6"/>
            <p:cNvSpPr/>
            <p:nvPr/>
          </p:nvSpPr>
          <p:spPr>
            <a:xfrm>
              <a:off x="2492850" y="2075375"/>
              <a:ext cx="325" cy="325"/>
            </a:xfrm>
            <a:custGeom>
              <a:avLst/>
              <a:gdLst/>
              <a:ahLst/>
              <a:cxnLst/>
              <a:rect l="l" t="t" r="r" b="b"/>
              <a:pathLst>
                <a:path w="13" h="13" extrusionOk="0">
                  <a:moveTo>
                    <a:pt x="13" y="13"/>
                  </a:moveTo>
                  <a:cubicBezTo>
                    <a:pt x="1" y="1"/>
                    <a:pt x="13" y="13"/>
                    <a:pt x="13" y="13"/>
                  </a:cubicBezTo>
                  <a:cubicBezTo>
                    <a:pt x="13" y="13"/>
                    <a:pt x="13" y="13"/>
                    <a:pt x="13"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6"/>
            <p:cNvSpPr/>
            <p:nvPr/>
          </p:nvSpPr>
          <p:spPr>
            <a:xfrm>
              <a:off x="2487200" y="2076275"/>
              <a:ext cx="1225" cy="25"/>
            </a:xfrm>
            <a:custGeom>
              <a:avLst/>
              <a:gdLst/>
              <a:ahLst/>
              <a:cxnLst/>
              <a:rect l="l" t="t" r="r" b="b"/>
              <a:pathLst>
                <a:path w="49" h="1" extrusionOk="0">
                  <a:moveTo>
                    <a:pt x="48" y="1"/>
                  </a:moveTo>
                  <a:cubicBezTo>
                    <a:pt x="48" y="1"/>
                    <a:pt x="1" y="1"/>
                    <a:pt x="48" y="1"/>
                  </a:cubicBezTo>
                  <a:cubicBezTo>
                    <a:pt x="48" y="1"/>
                    <a:pt x="48"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6"/>
            <p:cNvSpPr/>
            <p:nvPr/>
          </p:nvSpPr>
          <p:spPr>
            <a:xfrm>
              <a:off x="2489275" y="2075675"/>
              <a:ext cx="1625" cy="175"/>
            </a:xfrm>
            <a:custGeom>
              <a:avLst/>
              <a:gdLst/>
              <a:ahLst/>
              <a:cxnLst/>
              <a:rect l="l" t="t" r="r" b="b"/>
              <a:pathLst>
                <a:path w="65" h="7" extrusionOk="0">
                  <a:moveTo>
                    <a:pt x="49" y="1"/>
                  </a:moveTo>
                  <a:cubicBezTo>
                    <a:pt x="1" y="1"/>
                    <a:pt x="38" y="6"/>
                    <a:pt x="54" y="6"/>
                  </a:cubicBezTo>
                  <a:cubicBezTo>
                    <a:pt x="62" y="6"/>
                    <a:pt x="64" y="5"/>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46"/>
            <p:cNvSpPr/>
            <p:nvPr/>
          </p:nvSpPr>
          <p:spPr>
            <a:xfrm>
              <a:off x="2490175" y="2075975"/>
              <a:ext cx="325" cy="25"/>
            </a:xfrm>
            <a:custGeom>
              <a:avLst/>
              <a:gdLst/>
              <a:ahLst/>
              <a:cxnLst/>
              <a:rect l="l" t="t" r="r" b="b"/>
              <a:pathLst>
                <a:path w="13" h="1" extrusionOk="0">
                  <a:moveTo>
                    <a:pt x="1" y="1"/>
                  </a:moveTo>
                  <a:cubicBezTo>
                    <a:pt x="13" y="1"/>
                    <a:pt x="1" y="1"/>
                    <a:pt x="1" y="1"/>
                  </a:cubicBezTo>
                  <a:cubicBezTo>
                    <a:pt x="1"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46"/>
            <p:cNvSpPr/>
            <p:nvPr/>
          </p:nvSpPr>
          <p:spPr>
            <a:xfrm>
              <a:off x="2491975" y="2075075"/>
              <a:ext cx="2100" cy="25"/>
            </a:xfrm>
            <a:custGeom>
              <a:avLst/>
              <a:gdLst/>
              <a:ahLst/>
              <a:cxnLst/>
              <a:rect l="l" t="t" r="r" b="b"/>
              <a:pathLst>
                <a:path w="84" h="1" extrusionOk="0">
                  <a:moveTo>
                    <a:pt x="12" y="1"/>
                  </a:moveTo>
                  <a:cubicBezTo>
                    <a:pt x="12" y="1"/>
                    <a:pt x="60" y="1"/>
                    <a:pt x="48" y="1"/>
                  </a:cubicBezTo>
                  <a:cubicBezTo>
                    <a:pt x="83" y="1"/>
                    <a:pt x="0"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6"/>
            <p:cNvSpPr/>
            <p:nvPr/>
          </p:nvSpPr>
          <p:spPr>
            <a:xfrm>
              <a:off x="2487800" y="2075675"/>
              <a:ext cx="1225" cy="25"/>
            </a:xfrm>
            <a:custGeom>
              <a:avLst/>
              <a:gdLst/>
              <a:ahLst/>
              <a:cxnLst/>
              <a:rect l="l" t="t" r="r" b="b"/>
              <a:pathLst>
                <a:path w="49" h="1" extrusionOk="0">
                  <a:moveTo>
                    <a:pt x="0" y="1"/>
                  </a:moveTo>
                  <a:cubicBezTo>
                    <a:pt x="48" y="1"/>
                    <a:pt x="36"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6"/>
            <p:cNvSpPr/>
            <p:nvPr/>
          </p:nvSpPr>
          <p:spPr>
            <a:xfrm>
              <a:off x="2488400" y="2075375"/>
              <a:ext cx="325" cy="25"/>
            </a:xfrm>
            <a:custGeom>
              <a:avLst/>
              <a:gdLst/>
              <a:ahLst/>
              <a:cxnLst/>
              <a:rect l="l" t="t" r="r" b="b"/>
              <a:pathLst>
                <a:path w="13" h="1" extrusionOk="0">
                  <a:moveTo>
                    <a:pt x="0" y="1"/>
                  </a:moveTo>
                  <a:cubicBezTo>
                    <a:pt x="12" y="1"/>
                    <a:pt x="12" y="1"/>
                    <a:pt x="0" y="1"/>
                  </a:cubicBezTo>
                  <a:cubicBezTo>
                    <a:pt x="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6"/>
            <p:cNvSpPr/>
            <p:nvPr/>
          </p:nvSpPr>
          <p:spPr>
            <a:xfrm>
              <a:off x="2487500" y="2075550"/>
              <a:ext cx="425" cy="150"/>
            </a:xfrm>
            <a:custGeom>
              <a:avLst/>
              <a:gdLst/>
              <a:ahLst/>
              <a:cxnLst/>
              <a:rect l="l" t="t" r="r" b="b"/>
              <a:pathLst>
                <a:path w="17" h="6" extrusionOk="0">
                  <a:moveTo>
                    <a:pt x="14" y="1"/>
                  </a:moveTo>
                  <a:cubicBezTo>
                    <a:pt x="12" y="1"/>
                    <a:pt x="8" y="2"/>
                    <a:pt x="1" y="6"/>
                  </a:cubicBezTo>
                  <a:cubicBezTo>
                    <a:pt x="8" y="6"/>
                    <a:pt x="16"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6"/>
            <p:cNvSpPr/>
            <p:nvPr/>
          </p:nvSpPr>
          <p:spPr>
            <a:xfrm>
              <a:off x="2487800" y="2074050"/>
              <a:ext cx="825" cy="175"/>
            </a:xfrm>
            <a:custGeom>
              <a:avLst/>
              <a:gdLst/>
              <a:ahLst/>
              <a:cxnLst/>
              <a:rect l="l" t="t" r="r" b="b"/>
              <a:pathLst>
                <a:path w="33" h="7" extrusionOk="0">
                  <a:moveTo>
                    <a:pt x="27" y="1"/>
                  </a:moveTo>
                  <a:cubicBezTo>
                    <a:pt x="19" y="1"/>
                    <a:pt x="0" y="6"/>
                    <a:pt x="24" y="6"/>
                  </a:cubicBezTo>
                  <a:cubicBezTo>
                    <a:pt x="32" y="2"/>
                    <a:pt x="31"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6"/>
            <p:cNvSpPr/>
            <p:nvPr/>
          </p:nvSpPr>
          <p:spPr>
            <a:xfrm>
              <a:off x="2485725" y="2074500"/>
              <a:ext cx="1200" cy="150"/>
            </a:xfrm>
            <a:custGeom>
              <a:avLst/>
              <a:gdLst/>
              <a:ahLst/>
              <a:cxnLst/>
              <a:rect l="l" t="t" r="r" b="b"/>
              <a:pathLst>
                <a:path w="48" h="6" extrusionOk="0">
                  <a:moveTo>
                    <a:pt x="48" y="0"/>
                  </a:moveTo>
                  <a:cubicBezTo>
                    <a:pt x="16" y="0"/>
                    <a:pt x="0" y="5"/>
                    <a:pt x="11" y="5"/>
                  </a:cubicBezTo>
                  <a:cubicBezTo>
                    <a:pt x="16" y="5"/>
                    <a:pt x="28" y="4"/>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6"/>
            <p:cNvSpPr/>
            <p:nvPr/>
          </p:nvSpPr>
          <p:spPr>
            <a:xfrm>
              <a:off x="2484925" y="2074200"/>
              <a:ext cx="1100" cy="325"/>
            </a:xfrm>
            <a:custGeom>
              <a:avLst/>
              <a:gdLst/>
              <a:ahLst/>
              <a:cxnLst/>
              <a:rect l="l" t="t" r="r" b="b"/>
              <a:pathLst>
                <a:path w="44" h="13" extrusionOk="0">
                  <a:moveTo>
                    <a:pt x="8" y="0"/>
                  </a:moveTo>
                  <a:cubicBezTo>
                    <a:pt x="1" y="0"/>
                    <a:pt x="8" y="5"/>
                    <a:pt x="21" y="9"/>
                  </a:cubicBezTo>
                  <a:lnTo>
                    <a:pt x="21" y="9"/>
                  </a:lnTo>
                  <a:cubicBezTo>
                    <a:pt x="17" y="7"/>
                    <a:pt x="12" y="4"/>
                    <a:pt x="8" y="0"/>
                  </a:cubicBezTo>
                  <a:close/>
                  <a:moveTo>
                    <a:pt x="21" y="9"/>
                  </a:moveTo>
                  <a:lnTo>
                    <a:pt x="21" y="9"/>
                  </a:lnTo>
                  <a:cubicBezTo>
                    <a:pt x="28" y="12"/>
                    <a:pt x="36" y="12"/>
                    <a:pt x="44" y="12"/>
                  </a:cubicBezTo>
                  <a:cubicBezTo>
                    <a:pt x="36" y="12"/>
                    <a:pt x="27" y="11"/>
                    <a:pt x="21" y="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46"/>
            <p:cNvSpPr/>
            <p:nvPr/>
          </p:nvSpPr>
          <p:spPr>
            <a:xfrm>
              <a:off x="2487500" y="2073000"/>
              <a:ext cx="1800" cy="25"/>
            </a:xfrm>
            <a:custGeom>
              <a:avLst/>
              <a:gdLst/>
              <a:ahLst/>
              <a:cxnLst/>
              <a:rect l="l" t="t" r="r" b="b"/>
              <a:pathLst>
                <a:path w="72" h="1" extrusionOk="0">
                  <a:moveTo>
                    <a:pt x="1" y="1"/>
                  </a:moveTo>
                  <a:cubicBezTo>
                    <a:pt x="12" y="1"/>
                    <a:pt x="60" y="1"/>
                    <a:pt x="72" y="1"/>
                  </a:cubicBezTo>
                  <a:cubicBezTo>
                    <a:pt x="48" y="1"/>
                    <a:pt x="2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46"/>
            <p:cNvSpPr/>
            <p:nvPr/>
          </p:nvSpPr>
          <p:spPr>
            <a:xfrm>
              <a:off x="2482750" y="2071525"/>
              <a:ext cx="1600" cy="150"/>
            </a:xfrm>
            <a:custGeom>
              <a:avLst/>
              <a:gdLst/>
              <a:ahLst/>
              <a:cxnLst/>
              <a:rect l="l" t="t" r="r" b="b"/>
              <a:pathLst>
                <a:path w="64" h="6" extrusionOk="0">
                  <a:moveTo>
                    <a:pt x="0" y="0"/>
                  </a:moveTo>
                  <a:cubicBezTo>
                    <a:pt x="0" y="0"/>
                    <a:pt x="32" y="5"/>
                    <a:pt x="49" y="5"/>
                  </a:cubicBezTo>
                  <a:cubicBezTo>
                    <a:pt x="58" y="5"/>
                    <a:pt x="64" y="4"/>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46"/>
            <p:cNvSpPr/>
            <p:nvPr/>
          </p:nvSpPr>
          <p:spPr>
            <a:xfrm>
              <a:off x="2481250" y="2067050"/>
              <a:ext cx="1125" cy="150"/>
            </a:xfrm>
            <a:custGeom>
              <a:avLst/>
              <a:gdLst/>
              <a:ahLst/>
              <a:cxnLst/>
              <a:rect l="l" t="t" r="r" b="b"/>
              <a:pathLst>
                <a:path w="45" h="6" extrusionOk="0">
                  <a:moveTo>
                    <a:pt x="12" y="1"/>
                  </a:moveTo>
                  <a:cubicBezTo>
                    <a:pt x="1" y="4"/>
                    <a:pt x="2" y="6"/>
                    <a:pt x="7" y="6"/>
                  </a:cubicBezTo>
                  <a:cubicBezTo>
                    <a:pt x="18" y="6"/>
                    <a:pt x="44"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46"/>
            <p:cNvSpPr/>
            <p:nvPr/>
          </p:nvSpPr>
          <p:spPr>
            <a:xfrm>
              <a:off x="2482150" y="2065850"/>
              <a:ext cx="1200" cy="325"/>
            </a:xfrm>
            <a:custGeom>
              <a:avLst/>
              <a:gdLst/>
              <a:ahLst/>
              <a:cxnLst/>
              <a:rect l="l" t="t" r="r" b="b"/>
              <a:pathLst>
                <a:path w="48" h="13" extrusionOk="0">
                  <a:moveTo>
                    <a:pt x="0" y="13"/>
                  </a:moveTo>
                  <a:cubicBezTo>
                    <a:pt x="48" y="1"/>
                    <a:pt x="48" y="1"/>
                    <a:pt x="0"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46"/>
            <p:cNvSpPr/>
            <p:nvPr/>
          </p:nvSpPr>
          <p:spPr>
            <a:xfrm>
              <a:off x="2480650" y="2065275"/>
              <a:ext cx="1525" cy="25"/>
            </a:xfrm>
            <a:custGeom>
              <a:avLst/>
              <a:gdLst/>
              <a:ahLst/>
              <a:cxnLst/>
              <a:rect l="l" t="t" r="r" b="b"/>
              <a:pathLst>
                <a:path w="61" h="1" extrusionOk="0">
                  <a:moveTo>
                    <a:pt x="1" y="0"/>
                  </a:moveTo>
                  <a:cubicBezTo>
                    <a:pt x="1" y="0"/>
                    <a:pt x="13" y="0"/>
                    <a:pt x="13" y="0"/>
                  </a:cubicBezTo>
                  <a:cubicBezTo>
                    <a:pt x="1" y="0"/>
                    <a:pt x="6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46"/>
            <p:cNvSpPr/>
            <p:nvPr/>
          </p:nvSpPr>
          <p:spPr>
            <a:xfrm>
              <a:off x="2518450" y="2079250"/>
              <a:ext cx="1225" cy="25"/>
            </a:xfrm>
            <a:custGeom>
              <a:avLst/>
              <a:gdLst/>
              <a:ahLst/>
              <a:cxnLst/>
              <a:rect l="l" t="t" r="r" b="b"/>
              <a:pathLst>
                <a:path w="49" h="1" extrusionOk="0">
                  <a:moveTo>
                    <a:pt x="13" y="1"/>
                  </a:moveTo>
                  <a:cubicBezTo>
                    <a:pt x="13" y="1"/>
                    <a:pt x="37" y="1"/>
                    <a:pt x="48" y="1"/>
                  </a:cubicBezTo>
                  <a:cubicBezTo>
                    <a:pt x="37" y="1"/>
                    <a:pt x="1"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46"/>
            <p:cNvSpPr/>
            <p:nvPr/>
          </p:nvSpPr>
          <p:spPr>
            <a:xfrm>
              <a:off x="2516375" y="2078650"/>
              <a:ext cx="925" cy="25"/>
            </a:xfrm>
            <a:custGeom>
              <a:avLst/>
              <a:gdLst/>
              <a:ahLst/>
              <a:cxnLst/>
              <a:rect l="l" t="t" r="r" b="b"/>
              <a:pathLst>
                <a:path w="37" h="1" extrusionOk="0">
                  <a:moveTo>
                    <a:pt x="36" y="1"/>
                  </a:moveTo>
                  <a:cubicBezTo>
                    <a:pt x="0" y="1"/>
                    <a:pt x="0"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46"/>
            <p:cNvSpPr/>
            <p:nvPr/>
          </p:nvSpPr>
          <p:spPr>
            <a:xfrm>
              <a:off x="2516175" y="2078075"/>
              <a:ext cx="1225" cy="225"/>
            </a:xfrm>
            <a:custGeom>
              <a:avLst/>
              <a:gdLst/>
              <a:ahLst/>
              <a:cxnLst/>
              <a:rect l="l" t="t" r="r" b="b"/>
              <a:pathLst>
                <a:path w="49" h="9" extrusionOk="0">
                  <a:moveTo>
                    <a:pt x="32" y="0"/>
                  </a:moveTo>
                  <a:cubicBezTo>
                    <a:pt x="32" y="0"/>
                    <a:pt x="32" y="0"/>
                    <a:pt x="32" y="0"/>
                  </a:cubicBezTo>
                  <a:lnTo>
                    <a:pt x="32" y="0"/>
                  </a:lnTo>
                  <a:cubicBezTo>
                    <a:pt x="25" y="2"/>
                    <a:pt x="20" y="3"/>
                    <a:pt x="17" y="3"/>
                  </a:cubicBezTo>
                  <a:lnTo>
                    <a:pt x="17" y="3"/>
                  </a:lnTo>
                  <a:cubicBezTo>
                    <a:pt x="2" y="7"/>
                    <a:pt x="1" y="9"/>
                    <a:pt x="5" y="9"/>
                  </a:cubicBezTo>
                  <a:cubicBezTo>
                    <a:pt x="10" y="9"/>
                    <a:pt x="19" y="7"/>
                    <a:pt x="26" y="4"/>
                  </a:cubicBezTo>
                  <a:lnTo>
                    <a:pt x="26" y="4"/>
                  </a:lnTo>
                  <a:cubicBezTo>
                    <a:pt x="37" y="3"/>
                    <a:pt x="49"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46"/>
            <p:cNvSpPr/>
            <p:nvPr/>
          </p:nvSpPr>
          <p:spPr>
            <a:xfrm>
              <a:off x="2519650" y="20780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46"/>
            <p:cNvSpPr/>
            <p:nvPr/>
          </p:nvSpPr>
          <p:spPr>
            <a:xfrm>
              <a:off x="2519650" y="2078075"/>
              <a:ext cx="625" cy="25"/>
            </a:xfrm>
            <a:custGeom>
              <a:avLst/>
              <a:gdLst/>
              <a:ahLst/>
              <a:cxnLst/>
              <a:rect l="l" t="t" r="r" b="b"/>
              <a:pathLst>
                <a:path w="25" h="1" extrusionOk="0">
                  <a:moveTo>
                    <a:pt x="0" y="0"/>
                  </a:moveTo>
                  <a:cubicBezTo>
                    <a:pt x="12" y="0"/>
                    <a:pt x="2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46"/>
            <p:cNvSpPr/>
            <p:nvPr/>
          </p:nvSpPr>
          <p:spPr>
            <a:xfrm>
              <a:off x="2519350" y="2077625"/>
              <a:ext cx="1350" cy="175"/>
            </a:xfrm>
            <a:custGeom>
              <a:avLst/>
              <a:gdLst/>
              <a:ahLst/>
              <a:cxnLst/>
              <a:rect l="l" t="t" r="r" b="b"/>
              <a:pathLst>
                <a:path w="54" h="7" extrusionOk="0">
                  <a:moveTo>
                    <a:pt x="48" y="1"/>
                  </a:moveTo>
                  <a:cubicBezTo>
                    <a:pt x="45" y="1"/>
                    <a:pt x="32" y="2"/>
                    <a:pt x="1" y="6"/>
                  </a:cubicBezTo>
                  <a:cubicBezTo>
                    <a:pt x="16" y="6"/>
                    <a:pt x="53"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46"/>
            <p:cNvSpPr/>
            <p:nvPr/>
          </p:nvSpPr>
          <p:spPr>
            <a:xfrm>
              <a:off x="2518450" y="2077775"/>
              <a:ext cx="325" cy="25"/>
            </a:xfrm>
            <a:custGeom>
              <a:avLst/>
              <a:gdLst/>
              <a:ahLst/>
              <a:cxnLst/>
              <a:rect l="l" t="t" r="r" b="b"/>
              <a:pathLst>
                <a:path w="13" h="1" extrusionOk="0">
                  <a:moveTo>
                    <a:pt x="1" y="0"/>
                  </a:moveTo>
                  <a:lnTo>
                    <a:pt x="13" y="0"/>
                  </a:lnTo>
                  <a:cubicBezTo>
                    <a:pt x="13" y="0"/>
                    <a:pt x="1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46"/>
            <p:cNvSpPr/>
            <p:nvPr/>
          </p:nvSpPr>
          <p:spPr>
            <a:xfrm>
              <a:off x="2518150" y="2077775"/>
              <a:ext cx="925" cy="25"/>
            </a:xfrm>
            <a:custGeom>
              <a:avLst/>
              <a:gdLst/>
              <a:ahLst/>
              <a:cxnLst/>
              <a:rect l="l" t="t" r="r" b="b"/>
              <a:pathLst>
                <a:path w="37" h="1" extrusionOk="0">
                  <a:moveTo>
                    <a:pt x="37" y="0"/>
                  </a:moveTo>
                  <a:cubicBezTo>
                    <a:pt x="1" y="0"/>
                    <a:pt x="25" y="0"/>
                    <a:pt x="37" y="0"/>
                  </a:cubicBezTo>
                  <a:cubicBezTo>
                    <a:pt x="37" y="0"/>
                    <a:pt x="25"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46"/>
            <p:cNvSpPr/>
            <p:nvPr/>
          </p:nvSpPr>
          <p:spPr>
            <a:xfrm>
              <a:off x="2517850" y="2077775"/>
              <a:ext cx="1225" cy="250"/>
            </a:xfrm>
            <a:custGeom>
              <a:avLst/>
              <a:gdLst/>
              <a:ahLst/>
              <a:cxnLst/>
              <a:rect l="l" t="t" r="r" b="b"/>
              <a:pathLst>
                <a:path w="49" h="10" extrusionOk="0">
                  <a:moveTo>
                    <a:pt x="1" y="0"/>
                  </a:moveTo>
                  <a:cubicBezTo>
                    <a:pt x="7" y="6"/>
                    <a:pt x="19" y="9"/>
                    <a:pt x="29" y="9"/>
                  </a:cubicBezTo>
                  <a:cubicBezTo>
                    <a:pt x="40" y="9"/>
                    <a:pt x="49" y="6"/>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46"/>
            <p:cNvSpPr/>
            <p:nvPr/>
          </p:nvSpPr>
          <p:spPr>
            <a:xfrm>
              <a:off x="2515125" y="2078075"/>
              <a:ext cx="575" cy="275"/>
            </a:xfrm>
            <a:custGeom>
              <a:avLst/>
              <a:gdLst/>
              <a:ahLst/>
              <a:cxnLst/>
              <a:rect l="l" t="t" r="r" b="b"/>
              <a:pathLst>
                <a:path w="23" h="11" extrusionOk="0">
                  <a:moveTo>
                    <a:pt x="15" y="0"/>
                  </a:moveTo>
                  <a:cubicBezTo>
                    <a:pt x="3" y="8"/>
                    <a:pt x="0" y="11"/>
                    <a:pt x="1" y="11"/>
                  </a:cubicBezTo>
                  <a:cubicBezTo>
                    <a:pt x="4" y="11"/>
                    <a:pt x="23"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46"/>
            <p:cNvSpPr/>
            <p:nvPr/>
          </p:nvSpPr>
          <p:spPr>
            <a:xfrm>
              <a:off x="2518925" y="2077175"/>
              <a:ext cx="1350" cy="150"/>
            </a:xfrm>
            <a:custGeom>
              <a:avLst/>
              <a:gdLst/>
              <a:ahLst/>
              <a:cxnLst/>
              <a:rect l="l" t="t" r="r" b="b"/>
              <a:pathLst>
                <a:path w="54" h="6" extrusionOk="0">
                  <a:moveTo>
                    <a:pt x="53" y="0"/>
                  </a:moveTo>
                  <a:cubicBezTo>
                    <a:pt x="45" y="0"/>
                    <a:pt x="0" y="6"/>
                    <a:pt x="3" y="6"/>
                  </a:cubicBezTo>
                  <a:cubicBezTo>
                    <a:pt x="4" y="6"/>
                    <a:pt x="18" y="4"/>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46"/>
            <p:cNvSpPr/>
            <p:nvPr/>
          </p:nvSpPr>
          <p:spPr>
            <a:xfrm>
              <a:off x="2518450" y="2077175"/>
              <a:ext cx="625" cy="25"/>
            </a:xfrm>
            <a:custGeom>
              <a:avLst/>
              <a:gdLst/>
              <a:ahLst/>
              <a:cxnLst/>
              <a:rect l="l" t="t" r="r" b="b"/>
              <a:pathLst>
                <a:path w="25" h="1" extrusionOk="0">
                  <a:moveTo>
                    <a:pt x="25" y="0"/>
                  </a:moveTo>
                  <a:lnTo>
                    <a:pt x="1" y="0"/>
                  </a:lnTo>
                  <a:cubicBezTo>
                    <a:pt x="1" y="0"/>
                    <a:pt x="13"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46"/>
            <p:cNvSpPr/>
            <p:nvPr/>
          </p:nvSpPr>
          <p:spPr>
            <a:xfrm>
              <a:off x="2516975" y="2077475"/>
              <a:ext cx="1200" cy="325"/>
            </a:xfrm>
            <a:custGeom>
              <a:avLst/>
              <a:gdLst/>
              <a:ahLst/>
              <a:cxnLst/>
              <a:rect l="l" t="t" r="r" b="b"/>
              <a:pathLst>
                <a:path w="48" h="13" extrusionOk="0">
                  <a:moveTo>
                    <a:pt x="0" y="0"/>
                  </a:moveTo>
                  <a:cubicBezTo>
                    <a:pt x="48" y="12"/>
                    <a:pt x="48" y="1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46"/>
            <p:cNvSpPr/>
            <p:nvPr/>
          </p:nvSpPr>
          <p:spPr>
            <a:xfrm>
              <a:off x="2519950" y="2076875"/>
              <a:ext cx="850" cy="250"/>
            </a:xfrm>
            <a:custGeom>
              <a:avLst/>
              <a:gdLst/>
              <a:ahLst/>
              <a:cxnLst/>
              <a:rect l="l" t="t" r="r" b="b"/>
              <a:pathLst>
                <a:path w="34" h="10" extrusionOk="0">
                  <a:moveTo>
                    <a:pt x="0" y="0"/>
                  </a:moveTo>
                  <a:cubicBezTo>
                    <a:pt x="18" y="6"/>
                    <a:pt x="30" y="9"/>
                    <a:pt x="32" y="9"/>
                  </a:cubicBezTo>
                  <a:cubicBezTo>
                    <a:pt x="33" y="9"/>
                    <a:pt x="24" y="6"/>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46"/>
            <p:cNvSpPr/>
            <p:nvPr/>
          </p:nvSpPr>
          <p:spPr>
            <a:xfrm>
              <a:off x="2520000" y="2076500"/>
              <a:ext cx="1775" cy="175"/>
            </a:xfrm>
            <a:custGeom>
              <a:avLst/>
              <a:gdLst/>
              <a:ahLst/>
              <a:cxnLst/>
              <a:rect l="l" t="t" r="r" b="b"/>
              <a:pathLst>
                <a:path w="71" h="7" extrusionOk="0">
                  <a:moveTo>
                    <a:pt x="5" y="0"/>
                  </a:moveTo>
                  <a:cubicBezTo>
                    <a:pt x="0" y="0"/>
                    <a:pt x="0" y="1"/>
                    <a:pt x="10" y="4"/>
                  </a:cubicBezTo>
                  <a:cubicBezTo>
                    <a:pt x="38" y="6"/>
                    <a:pt x="52" y="7"/>
                    <a:pt x="57" y="7"/>
                  </a:cubicBezTo>
                  <a:cubicBezTo>
                    <a:pt x="71" y="7"/>
                    <a:pt x="19"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46"/>
            <p:cNvSpPr/>
            <p:nvPr/>
          </p:nvSpPr>
          <p:spPr>
            <a:xfrm>
              <a:off x="2518600" y="2077175"/>
              <a:ext cx="1075" cy="150"/>
            </a:xfrm>
            <a:custGeom>
              <a:avLst/>
              <a:gdLst/>
              <a:ahLst/>
              <a:cxnLst/>
              <a:rect l="l" t="t" r="r" b="b"/>
              <a:pathLst>
                <a:path w="43" h="6" extrusionOk="0">
                  <a:moveTo>
                    <a:pt x="42" y="0"/>
                  </a:moveTo>
                  <a:cubicBezTo>
                    <a:pt x="27" y="0"/>
                    <a:pt x="0" y="6"/>
                    <a:pt x="5" y="6"/>
                  </a:cubicBezTo>
                  <a:cubicBezTo>
                    <a:pt x="8" y="6"/>
                    <a:pt x="19" y="4"/>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46"/>
            <p:cNvSpPr/>
            <p:nvPr/>
          </p:nvSpPr>
          <p:spPr>
            <a:xfrm>
              <a:off x="2518750" y="2076875"/>
              <a:ext cx="25" cy="325"/>
            </a:xfrm>
            <a:custGeom>
              <a:avLst/>
              <a:gdLst/>
              <a:ahLst/>
              <a:cxnLst/>
              <a:rect l="l" t="t" r="r" b="b"/>
              <a:pathLst>
                <a:path w="1" h="13" extrusionOk="0">
                  <a:moveTo>
                    <a:pt x="1" y="12"/>
                  </a:moveTo>
                  <a:cubicBezTo>
                    <a:pt x="1" y="12"/>
                    <a:pt x="1" y="0"/>
                    <a:pt x="1" y="12"/>
                  </a:cubicBezTo>
                  <a:cubicBezTo>
                    <a:pt x="1" y="12"/>
                    <a:pt x="1" y="12"/>
                    <a:pt x="1"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46"/>
            <p:cNvSpPr/>
            <p:nvPr/>
          </p:nvSpPr>
          <p:spPr>
            <a:xfrm>
              <a:off x="2516075" y="2077325"/>
              <a:ext cx="1800" cy="175"/>
            </a:xfrm>
            <a:custGeom>
              <a:avLst/>
              <a:gdLst/>
              <a:ahLst/>
              <a:cxnLst/>
              <a:rect l="l" t="t" r="r" b="b"/>
              <a:pathLst>
                <a:path w="72" h="7" extrusionOk="0">
                  <a:moveTo>
                    <a:pt x="24" y="1"/>
                  </a:moveTo>
                  <a:cubicBezTo>
                    <a:pt x="16" y="1"/>
                    <a:pt x="8" y="2"/>
                    <a:pt x="1" y="6"/>
                  </a:cubicBezTo>
                  <a:lnTo>
                    <a:pt x="72" y="6"/>
                  </a:lnTo>
                  <a:cubicBezTo>
                    <a:pt x="56" y="6"/>
                    <a:pt x="40"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6"/>
            <p:cNvSpPr/>
            <p:nvPr/>
          </p:nvSpPr>
          <p:spPr>
            <a:xfrm>
              <a:off x="2516675" y="2077175"/>
              <a:ext cx="1500" cy="25"/>
            </a:xfrm>
            <a:custGeom>
              <a:avLst/>
              <a:gdLst/>
              <a:ahLst/>
              <a:cxnLst/>
              <a:rect l="l" t="t" r="r" b="b"/>
              <a:pathLst>
                <a:path w="60" h="1" extrusionOk="0">
                  <a:moveTo>
                    <a:pt x="60" y="0"/>
                  </a:moveTo>
                  <a:cubicBezTo>
                    <a:pt x="48" y="0"/>
                    <a:pt x="0" y="0"/>
                    <a:pt x="60" y="0"/>
                  </a:cubicBezTo>
                  <a:cubicBezTo>
                    <a:pt x="60" y="0"/>
                    <a:pt x="60"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6"/>
            <p:cNvSpPr/>
            <p:nvPr/>
          </p:nvSpPr>
          <p:spPr>
            <a:xfrm>
              <a:off x="2517575" y="2077175"/>
              <a:ext cx="600" cy="25"/>
            </a:xfrm>
            <a:custGeom>
              <a:avLst/>
              <a:gdLst/>
              <a:ahLst/>
              <a:cxnLst/>
              <a:rect l="l" t="t" r="r" b="b"/>
              <a:pathLst>
                <a:path w="24" h="1" extrusionOk="0">
                  <a:moveTo>
                    <a:pt x="0" y="0"/>
                  </a:moveTo>
                  <a:cubicBezTo>
                    <a:pt x="0" y="0"/>
                    <a:pt x="2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6"/>
            <p:cNvSpPr/>
            <p:nvPr/>
          </p:nvSpPr>
          <p:spPr>
            <a:xfrm>
              <a:off x="2518850" y="2076575"/>
              <a:ext cx="225" cy="150"/>
            </a:xfrm>
            <a:custGeom>
              <a:avLst/>
              <a:gdLst/>
              <a:ahLst/>
              <a:cxnLst/>
              <a:rect l="l" t="t" r="r" b="b"/>
              <a:pathLst>
                <a:path w="9" h="6" extrusionOk="0">
                  <a:moveTo>
                    <a:pt x="9" y="1"/>
                  </a:moveTo>
                  <a:cubicBezTo>
                    <a:pt x="1" y="1"/>
                    <a:pt x="3" y="6"/>
                    <a:pt x="6" y="6"/>
                  </a:cubicBezTo>
                  <a:cubicBezTo>
                    <a:pt x="7" y="6"/>
                    <a:pt x="9" y="4"/>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6"/>
            <p:cNvSpPr/>
            <p:nvPr/>
          </p:nvSpPr>
          <p:spPr>
            <a:xfrm>
              <a:off x="2518750" y="2076875"/>
              <a:ext cx="25" cy="25"/>
            </a:xfrm>
            <a:custGeom>
              <a:avLst/>
              <a:gdLst/>
              <a:ahLst/>
              <a:cxnLst/>
              <a:rect l="l" t="t" r="r" b="b"/>
              <a:pathLst>
                <a:path w="1" h="1" extrusionOk="0">
                  <a:moveTo>
                    <a:pt x="1" y="0"/>
                  </a:moveTo>
                  <a:lnTo>
                    <a:pt x="1" y="0"/>
                  </a:lnTo>
                  <a:cubicBezTo>
                    <a:pt x="1" y="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6"/>
            <p:cNvSpPr/>
            <p:nvPr/>
          </p:nvSpPr>
          <p:spPr>
            <a:xfrm>
              <a:off x="2518150" y="2076275"/>
              <a:ext cx="325" cy="25"/>
            </a:xfrm>
            <a:custGeom>
              <a:avLst/>
              <a:gdLst/>
              <a:ahLst/>
              <a:cxnLst/>
              <a:rect l="l" t="t" r="r" b="b"/>
              <a:pathLst>
                <a:path w="13" h="1" extrusionOk="0">
                  <a:moveTo>
                    <a:pt x="13" y="1"/>
                  </a:moveTo>
                  <a:cubicBezTo>
                    <a:pt x="1" y="1"/>
                    <a:pt x="13"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6"/>
            <p:cNvSpPr/>
            <p:nvPr/>
          </p:nvSpPr>
          <p:spPr>
            <a:xfrm>
              <a:off x="2517850" y="2076875"/>
              <a:ext cx="625" cy="25"/>
            </a:xfrm>
            <a:custGeom>
              <a:avLst/>
              <a:gdLst/>
              <a:ahLst/>
              <a:cxnLst/>
              <a:rect l="l" t="t" r="r" b="b"/>
              <a:pathLst>
                <a:path w="25" h="1" extrusionOk="0">
                  <a:moveTo>
                    <a:pt x="25" y="0"/>
                  </a:moveTo>
                  <a:cubicBezTo>
                    <a:pt x="13" y="0"/>
                    <a:pt x="1" y="0"/>
                    <a:pt x="25" y="0"/>
                  </a:cubicBezTo>
                  <a:cubicBezTo>
                    <a:pt x="25" y="0"/>
                    <a:pt x="13"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6"/>
            <p:cNvSpPr/>
            <p:nvPr/>
          </p:nvSpPr>
          <p:spPr>
            <a:xfrm>
              <a:off x="2519050" y="2076575"/>
              <a:ext cx="625" cy="25"/>
            </a:xfrm>
            <a:custGeom>
              <a:avLst/>
              <a:gdLst/>
              <a:ahLst/>
              <a:cxnLst/>
              <a:rect l="l" t="t" r="r" b="b"/>
              <a:pathLst>
                <a:path w="25" h="1" extrusionOk="0">
                  <a:moveTo>
                    <a:pt x="13" y="1"/>
                  </a:moveTo>
                  <a:cubicBezTo>
                    <a:pt x="13" y="1"/>
                    <a:pt x="1" y="1"/>
                    <a:pt x="1" y="1"/>
                  </a:cubicBezTo>
                  <a:cubicBezTo>
                    <a:pt x="1" y="1"/>
                    <a:pt x="24"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46"/>
            <p:cNvSpPr/>
            <p:nvPr/>
          </p:nvSpPr>
          <p:spPr>
            <a:xfrm>
              <a:off x="2519050" y="2076875"/>
              <a:ext cx="25" cy="25"/>
            </a:xfrm>
            <a:custGeom>
              <a:avLst/>
              <a:gdLst/>
              <a:ahLst/>
              <a:cxnLst/>
              <a:rect l="l" t="t" r="r" b="b"/>
              <a:pathLst>
                <a:path w="1" h="1" extrusionOk="0">
                  <a:moveTo>
                    <a:pt x="1" y="0"/>
                  </a:moveTo>
                  <a:lnTo>
                    <a:pt x="1" y="0"/>
                  </a:lnTo>
                  <a:cubicBezTo>
                    <a:pt x="1" y="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46"/>
            <p:cNvSpPr/>
            <p:nvPr/>
          </p:nvSpPr>
          <p:spPr>
            <a:xfrm>
              <a:off x="2517850" y="2076875"/>
              <a:ext cx="1225" cy="25"/>
            </a:xfrm>
            <a:custGeom>
              <a:avLst/>
              <a:gdLst/>
              <a:ahLst/>
              <a:cxnLst/>
              <a:rect l="l" t="t" r="r" b="b"/>
              <a:pathLst>
                <a:path w="49" h="1" extrusionOk="0">
                  <a:moveTo>
                    <a:pt x="49" y="0"/>
                  </a:moveTo>
                  <a:cubicBezTo>
                    <a:pt x="1" y="0"/>
                    <a:pt x="37" y="0"/>
                    <a:pt x="49" y="0"/>
                  </a:cubicBezTo>
                  <a:cubicBezTo>
                    <a:pt x="37" y="0"/>
                    <a:pt x="37"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46"/>
            <p:cNvSpPr/>
            <p:nvPr/>
          </p:nvSpPr>
          <p:spPr>
            <a:xfrm>
              <a:off x="2513700" y="2075975"/>
              <a:ext cx="4775" cy="325"/>
            </a:xfrm>
            <a:custGeom>
              <a:avLst/>
              <a:gdLst/>
              <a:ahLst/>
              <a:cxnLst/>
              <a:rect l="l" t="t" r="r" b="b"/>
              <a:pathLst>
                <a:path w="191" h="13" extrusionOk="0">
                  <a:moveTo>
                    <a:pt x="0" y="1"/>
                  </a:moveTo>
                  <a:cubicBezTo>
                    <a:pt x="12" y="1"/>
                    <a:pt x="0" y="13"/>
                    <a:pt x="12" y="13"/>
                  </a:cubicBezTo>
                  <a:lnTo>
                    <a:pt x="84" y="13"/>
                  </a:lnTo>
                  <a:cubicBezTo>
                    <a:pt x="84" y="1"/>
                    <a:pt x="96" y="1"/>
                    <a:pt x="107" y="1"/>
                  </a:cubicBezTo>
                  <a:close/>
                  <a:moveTo>
                    <a:pt x="137" y="4"/>
                  </a:moveTo>
                  <a:cubicBezTo>
                    <a:pt x="119" y="4"/>
                    <a:pt x="101" y="7"/>
                    <a:pt x="84" y="13"/>
                  </a:cubicBezTo>
                  <a:lnTo>
                    <a:pt x="191" y="13"/>
                  </a:lnTo>
                  <a:cubicBezTo>
                    <a:pt x="173" y="7"/>
                    <a:pt x="155" y="4"/>
                    <a:pt x="137"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46"/>
            <p:cNvSpPr/>
            <p:nvPr/>
          </p:nvSpPr>
          <p:spPr>
            <a:xfrm>
              <a:off x="2518450" y="2076150"/>
              <a:ext cx="1225" cy="150"/>
            </a:xfrm>
            <a:custGeom>
              <a:avLst/>
              <a:gdLst/>
              <a:ahLst/>
              <a:cxnLst/>
              <a:rect l="l" t="t" r="r" b="b"/>
              <a:pathLst>
                <a:path w="49" h="6" extrusionOk="0">
                  <a:moveTo>
                    <a:pt x="43" y="0"/>
                  </a:moveTo>
                  <a:cubicBezTo>
                    <a:pt x="40" y="0"/>
                    <a:pt x="29" y="2"/>
                    <a:pt x="1" y="6"/>
                  </a:cubicBezTo>
                  <a:cubicBezTo>
                    <a:pt x="17" y="6"/>
                    <a:pt x="48"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46"/>
            <p:cNvSpPr/>
            <p:nvPr/>
          </p:nvSpPr>
          <p:spPr>
            <a:xfrm>
              <a:off x="2516375" y="2076350"/>
              <a:ext cx="2400" cy="250"/>
            </a:xfrm>
            <a:custGeom>
              <a:avLst/>
              <a:gdLst/>
              <a:ahLst/>
              <a:cxnLst/>
              <a:rect l="l" t="t" r="r" b="b"/>
              <a:pathLst>
                <a:path w="96" h="10" extrusionOk="0">
                  <a:moveTo>
                    <a:pt x="66" y="1"/>
                  </a:moveTo>
                  <a:cubicBezTo>
                    <a:pt x="57" y="1"/>
                    <a:pt x="42" y="4"/>
                    <a:pt x="0" y="10"/>
                  </a:cubicBezTo>
                  <a:lnTo>
                    <a:pt x="96" y="10"/>
                  </a:lnTo>
                  <a:cubicBezTo>
                    <a:pt x="78" y="4"/>
                    <a:pt x="75"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46"/>
            <p:cNvSpPr/>
            <p:nvPr/>
          </p:nvSpPr>
          <p:spPr>
            <a:xfrm>
              <a:off x="2514300" y="2077175"/>
              <a:ext cx="1200" cy="375"/>
            </a:xfrm>
            <a:custGeom>
              <a:avLst/>
              <a:gdLst/>
              <a:ahLst/>
              <a:cxnLst/>
              <a:rect l="l" t="t" r="r" b="b"/>
              <a:pathLst>
                <a:path w="48" h="15" extrusionOk="0">
                  <a:moveTo>
                    <a:pt x="24" y="0"/>
                  </a:moveTo>
                  <a:cubicBezTo>
                    <a:pt x="28" y="1"/>
                    <a:pt x="31" y="3"/>
                    <a:pt x="33" y="4"/>
                  </a:cubicBezTo>
                  <a:lnTo>
                    <a:pt x="33" y="4"/>
                  </a:lnTo>
                  <a:cubicBezTo>
                    <a:pt x="37" y="3"/>
                    <a:pt x="42" y="2"/>
                    <a:pt x="48" y="0"/>
                  </a:cubicBezTo>
                  <a:close/>
                  <a:moveTo>
                    <a:pt x="33" y="4"/>
                  </a:moveTo>
                  <a:cubicBezTo>
                    <a:pt x="2" y="11"/>
                    <a:pt x="1" y="14"/>
                    <a:pt x="8" y="14"/>
                  </a:cubicBezTo>
                  <a:cubicBezTo>
                    <a:pt x="17" y="14"/>
                    <a:pt x="41" y="9"/>
                    <a:pt x="33"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46"/>
            <p:cNvSpPr/>
            <p:nvPr/>
          </p:nvSpPr>
          <p:spPr>
            <a:xfrm>
              <a:off x="2516675" y="2077175"/>
              <a:ext cx="325" cy="25"/>
            </a:xfrm>
            <a:custGeom>
              <a:avLst/>
              <a:gdLst/>
              <a:ahLst/>
              <a:cxnLst/>
              <a:rect l="l" t="t" r="r" b="b"/>
              <a:pathLst>
                <a:path w="13" h="1" extrusionOk="0">
                  <a:moveTo>
                    <a:pt x="0" y="0"/>
                  </a:moveTo>
                  <a:cubicBezTo>
                    <a:pt x="0" y="0"/>
                    <a:pt x="0" y="0"/>
                    <a:pt x="12" y="0"/>
                  </a:cubicBez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46"/>
            <p:cNvSpPr/>
            <p:nvPr/>
          </p:nvSpPr>
          <p:spPr>
            <a:xfrm>
              <a:off x="2515175" y="2076875"/>
              <a:ext cx="1225" cy="25"/>
            </a:xfrm>
            <a:custGeom>
              <a:avLst/>
              <a:gdLst/>
              <a:ahLst/>
              <a:cxnLst/>
              <a:rect l="l" t="t" r="r" b="b"/>
              <a:pathLst>
                <a:path w="49" h="1" extrusionOk="0">
                  <a:moveTo>
                    <a:pt x="48" y="0"/>
                  </a:moveTo>
                  <a:cubicBezTo>
                    <a:pt x="13" y="0"/>
                    <a:pt x="1" y="0"/>
                    <a:pt x="48" y="0"/>
                  </a:cubicBezTo>
                  <a:cubicBezTo>
                    <a:pt x="48" y="0"/>
                    <a:pt x="37"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46"/>
            <p:cNvSpPr/>
            <p:nvPr/>
          </p:nvSpPr>
          <p:spPr>
            <a:xfrm>
              <a:off x="2518450" y="2076150"/>
              <a:ext cx="1450" cy="150"/>
            </a:xfrm>
            <a:custGeom>
              <a:avLst/>
              <a:gdLst/>
              <a:ahLst/>
              <a:cxnLst/>
              <a:rect l="l" t="t" r="r" b="b"/>
              <a:pathLst>
                <a:path w="58" h="6" extrusionOk="0">
                  <a:moveTo>
                    <a:pt x="54" y="0"/>
                  </a:moveTo>
                  <a:cubicBezTo>
                    <a:pt x="46" y="0"/>
                    <a:pt x="1" y="6"/>
                    <a:pt x="25" y="6"/>
                  </a:cubicBezTo>
                  <a:cubicBezTo>
                    <a:pt x="52" y="2"/>
                    <a:pt x="58"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46"/>
            <p:cNvSpPr/>
            <p:nvPr/>
          </p:nvSpPr>
          <p:spPr>
            <a:xfrm>
              <a:off x="2518750" y="2075975"/>
              <a:ext cx="925" cy="25"/>
            </a:xfrm>
            <a:custGeom>
              <a:avLst/>
              <a:gdLst/>
              <a:ahLst/>
              <a:cxnLst/>
              <a:rect l="l" t="t" r="r" b="b"/>
              <a:pathLst>
                <a:path w="37" h="1" extrusionOk="0">
                  <a:moveTo>
                    <a:pt x="1" y="1"/>
                  </a:moveTo>
                  <a:cubicBezTo>
                    <a:pt x="36" y="1"/>
                    <a:pt x="36"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46"/>
            <p:cNvSpPr/>
            <p:nvPr/>
          </p:nvSpPr>
          <p:spPr>
            <a:xfrm>
              <a:off x="2518750" y="2071600"/>
              <a:ext cx="1375" cy="250"/>
            </a:xfrm>
            <a:custGeom>
              <a:avLst/>
              <a:gdLst/>
              <a:ahLst/>
              <a:cxnLst/>
              <a:rect l="l" t="t" r="r" b="b"/>
              <a:pathLst>
                <a:path w="55" h="10" extrusionOk="0">
                  <a:moveTo>
                    <a:pt x="14" y="0"/>
                  </a:moveTo>
                  <a:cubicBezTo>
                    <a:pt x="13" y="0"/>
                    <a:pt x="7" y="3"/>
                    <a:pt x="1" y="9"/>
                  </a:cubicBezTo>
                  <a:cubicBezTo>
                    <a:pt x="13" y="3"/>
                    <a:pt x="16" y="0"/>
                    <a:pt x="14" y="0"/>
                  </a:cubicBezTo>
                  <a:close/>
                  <a:moveTo>
                    <a:pt x="45" y="0"/>
                  </a:moveTo>
                  <a:cubicBezTo>
                    <a:pt x="36" y="0"/>
                    <a:pt x="13" y="3"/>
                    <a:pt x="1" y="9"/>
                  </a:cubicBezTo>
                  <a:cubicBezTo>
                    <a:pt x="48" y="3"/>
                    <a:pt x="54"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46"/>
            <p:cNvSpPr/>
            <p:nvPr/>
          </p:nvSpPr>
          <p:spPr>
            <a:xfrm>
              <a:off x="2513600" y="2068700"/>
              <a:ext cx="1600" cy="150"/>
            </a:xfrm>
            <a:custGeom>
              <a:avLst/>
              <a:gdLst/>
              <a:ahLst/>
              <a:cxnLst/>
              <a:rect l="l" t="t" r="r" b="b"/>
              <a:pathLst>
                <a:path w="64" h="6" extrusionOk="0">
                  <a:moveTo>
                    <a:pt x="11" y="1"/>
                  </a:moveTo>
                  <a:cubicBezTo>
                    <a:pt x="3" y="1"/>
                    <a:pt x="0" y="2"/>
                    <a:pt x="16" y="6"/>
                  </a:cubicBezTo>
                  <a:cubicBezTo>
                    <a:pt x="64" y="6"/>
                    <a:pt x="2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46"/>
            <p:cNvSpPr/>
            <p:nvPr/>
          </p:nvSpPr>
          <p:spPr>
            <a:xfrm>
              <a:off x="2508050" y="2064375"/>
              <a:ext cx="600" cy="325"/>
            </a:xfrm>
            <a:custGeom>
              <a:avLst/>
              <a:gdLst/>
              <a:ahLst/>
              <a:cxnLst/>
              <a:rect l="l" t="t" r="r" b="b"/>
              <a:pathLst>
                <a:path w="24" h="13" extrusionOk="0">
                  <a:moveTo>
                    <a:pt x="0" y="0"/>
                  </a:moveTo>
                  <a:cubicBezTo>
                    <a:pt x="0" y="12"/>
                    <a:pt x="12" y="12"/>
                    <a:pt x="24" y="12"/>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46"/>
            <p:cNvSpPr/>
            <p:nvPr/>
          </p:nvSpPr>
          <p:spPr>
            <a:xfrm>
              <a:off x="2517850" y="2073900"/>
              <a:ext cx="1225" cy="325"/>
            </a:xfrm>
            <a:custGeom>
              <a:avLst/>
              <a:gdLst/>
              <a:ahLst/>
              <a:cxnLst/>
              <a:rect l="l" t="t" r="r" b="b"/>
              <a:pathLst>
                <a:path w="49" h="13" extrusionOk="0">
                  <a:moveTo>
                    <a:pt x="49" y="0"/>
                  </a:moveTo>
                  <a:lnTo>
                    <a:pt x="49" y="0"/>
                  </a:lnTo>
                  <a:cubicBezTo>
                    <a:pt x="25" y="12"/>
                    <a:pt x="1" y="12"/>
                    <a:pt x="25" y="12"/>
                  </a:cubicBezTo>
                  <a:cubicBezTo>
                    <a:pt x="37" y="12"/>
                    <a:pt x="49" y="12"/>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46"/>
            <p:cNvSpPr/>
            <p:nvPr/>
          </p:nvSpPr>
          <p:spPr>
            <a:xfrm>
              <a:off x="2519050" y="2073900"/>
              <a:ext cx="425" cy="150"/>
            </a:xfrm>
            <a:custGeom>
              <a:avLst/>
              <a:gdLst/>
              <a:ahLst/>
              <a:cxnLst/>
              <a:rect l="l" t="t" r="r" b="b"/>
              <a:pathLst>
                <a:path w="17" h="6" extrusionOk="0">
                  <a:moveTo>
                    <a:pt x="1" y="0"/>
                  </a:moveTo>
                  <a:cubicBezTo>
                    <a:pt x="1" y="4"/>
                    <a:pt x="3" y="6"/>
                    <a:pt x="6" y="6"/>
                  </a:cubicBezTo>
                  <a:cubicBezTo>
                    <a:pt x="11" y="6"/>
                    <a:pt x="16"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46"/>
            <p:cNvSpPr/>
            <p:nvPr/>
          </p:nvSpPr>
          <p:spPr>
            <a:xfrm>
              <a:off x="2513700" y="2073600"/>
              <a:ext cx="325" cy="25"/>
            </a:xfrm>
            <a:custGeom>
              <a:avLst/>
              <a:gdLst/>
              <a:ahLst/>
              <a:cxnLst/>
              <a:rect l="l" t="t" r="r" b="b"/>
              <a:pathLst>
                <a:path w="13" h="1" extrusionOk="0">
                  <a:moveTo>
                    <a:pt x="12" y="0"/>
                  </a:moveTo>
                  <a:lnTo>
                    <a:pt x="12" y="0"/>
                  </a:lnTo>
                  <a:cubicBezTo>
                    <a:pt x="0" y="0"/>
                    <a:pt x="0"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46"/>
            <p:cNvSpPr/>
            <p:nvPr/>
          </p:nvSpPr>
          <p:spPr>
            <a:xfrm>
              <a:off x="2519050" y="2075375"/>
              <a:ext cx="325" cy="25"/>
            </a:xfrm>
            <a:custGeom>
              <a:avLst/>
              <a:gdLst/>
              <a:ahLst/>
              <a:cxnLst/>
              <a:rect l="l" t="t" r="r" b="b"/>
              <a:pathLst>
                <a:path w="13" h="1" extrusionOk="0">
                  <a:moveTo>
                    <a:pt x="13" y="1"/>
                  </a:moveTo>
                  <a:cubicBezTo>
                    <a:pt x="13" y="1"/>
                    <a:pt x="1" y="1"/>
                    <a:pt x="1" y="1"/>
                  </a:cubicBezTo>
                  <a:cubicBezTo>
                    <a:pt x="13" y="1"/>
                    <a:pt x="13"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46"/>
            <p:cNvSpPr/>
            <p:nvPr/>
          </p:nvSpPr>
          <p:spPr>
            <a:xfrm>
              <a:off x="2519075" y="2075250"/>
              <a:ext cx="300" cy="150"/>
            </a:xfrm>
            <a:custGeom>
              <a:avLst/>
              <a:gdLst/>
              <a:ahLst/>
              <a:cxnLst/>
              <a:rect l="l" t="t" r="r" b="b"/>
              <a:pathLst>
                <a:path w="12" h="6" extrusionOk="0">
                  <a:moveTo>
                    <a:pt x="4" y="1"/>
                  </a:moveTo>
                  <a:cubicBezTo>
                    <a:pt x="1" y="1"/>
                    <a:pt x="4" y="6"/>
                    <a:pt x="12" y="6"/>
                  </a:cubicBezTo>
                  <a:cubicBezTo>
                    <a:pt x="8" y="2"/>
                    <a:pt x="5"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46"/>
            <p:cNvSpPr/>
            <p:nvPr/>
          </p:nvSpPr>
          <p:spPr>
            <a:xfrm>
              <a:off x="2511325" y="2062000"/>
              <a:ext cx="300" cy="25"/>
            </a:xfrm>
            <a:custGeom>
              <a:avLst/>
              <a:gdLst/>
              <a:ahLst/>
              <a:cxnLst/>
              <a:rect l="l" t="t" r="r" b="b"/>
              <a:pathLst>
                <a:path w="12" h="1" extrusionOk="0">
                  <a:moveTo>
                    <a:pt x="12" y="0"/>
                  </a:moveTo>
                  <a:cubicBezTo>
                    <a:pt x="12" y="0"/>
                    <a:pt x="12" y="0"/>
                    <a:pt x="12" y="0"/>
                  </a:cubicBezTo>
                  <a:cubicBezTo>
                    <a:pt x="0" y="0"/>
                    <a:pt x="0"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46"/>
            <p:cNvSpPr/>
            <p:nvPr/>
          </p:nvSpPr>
          <p:spPr>
            <a:xfrm>
              <a:off x="2510425" y="2070625"/>
              <a:ext cx="25" cy="25"/>
            </a:xfrm>
            <a:custGeom>
              <a:avLst/>
              <a:gdLst/>
              <a:ahLst/>
              <a:cxnLst/>
              <a:rect l="l" t="t" r="r" b="b"/>
              <a:pathLst>
                <a:path w="1" h="1" extrusionOk="0">
                  <a:moveTo>
                    <a:pt x="0" y="0"/>
                  </a:move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46"/>
            <p:cNvSpPr/>
            <p:nvPr/>
          </p:nvSpPr>
          <p:spPr>
            <a:xfrm>
              <a:off x="2509825" y="2070625"/>
              <a:ext cx="3000" cy="25"/>
            </a:xfrm>
            <a:custGeom>
              <a:avLst/>
              <a:gdLst/>
              <a:ahLst/>
              <a:cxnLst/>
              <a:rect l="l" t="t" r="r" b="b"/>
              <a:pathLst>
                <a:path w="120" h="1" extrusionOk="0">
                  <a:moveTo>
                    <a:pt x="1" y="0"/>
                  </a:moveTo>
                  <a:cubicBezTo>
                    <a:pt x="36" y="0"/>
                    <a:pt x="72" y="0"/>
                    <a:pt x="120" y="0"/>
                  </a:cubicBezTo>
                  <a:cubicBezTo>
                    <a:pt x="72" y="0"/>
                    <a:pt x="36"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46"/>
            <p:cNvSpPr/>
            <p:nvPr/>
          </p:nvSpPr>
          <p:spPr>
            <a:xfrm>
              <a:off x="2508325" y="2064675"/>
              <a:ext cx="625" cy="25"/>
            </a:xfrm>
            <a:custGeom>
              <a:avLst/>
              <a:gdLst/>
              <a:ahLst/>
              <a:cxnLst/>
              <a:rect l="l" t="t" r="r" b="b"/>
              <a:pathLst>
                <a:path w="25" h="1" extrusionOk="0">
                  <a:moveTo>
                    <a:pt x="25" y="0"/>
                  </a:moveTo>
                  <a:cubicBezTo>
                    <a:pt x="25" y="0"/>
                    <a:pt x="1"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46"/>
            <p:cNvSpPr/>
            <p:nvPr/>
          </p:nvSpPr>
          <p:spPr>
            <a:xfrm>
              <a:off x="2519050" y="2075375"/>
              <a:ext cx="325" cy="325"/>
            </a:xfrm>
            <a:custGeom>
              <a:avLst/>
              <a:gdLst/>
              <a:ahLst/>
              <a:cxnLst/>
              <a:rect l="l" t="t" r="r" b="b"/>
              <a:pathLst>
                <a:path w="13" h="13" extrusionOk="0">
                  <a:moveTo>
                    <a:pt x="13" y="13"/>
                  </a:moveTo>
                  <a:cubicBezTo>
                    <a:pt x="1" y="1"/>
                    <a:pt x="13" y="13"/>
                    <a:pt x="13" y="13"/>
                  </a:cubicBezTo>
                  <a:cubicBezTo>
                    <a:pt x="13" y="13"/>
                    <a:pt x="13" y="13"/>
                    <a:pt x="13"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46"/>
            <p:cNvSpPr/>
            <p:nvPr/>
          </p:nvSpPr>
          <p:spPr>
            <a:xfrm>
              <a:off x="2513400" y="2076275"/>
              <a:ext cx="1200" cy="25"/>
            </a:xfrm>
            <a:custGeom>
              <a:avLst/>
              <a:gdLst/>
              <a:ahLst/>
              <a:cxnLst/>
              <a:rect l="l" t="t" r="r" b="b"/>
              <a:pathLst>
                <a:path w="48" h="1" extrusionOk="0">
                  <a:moveTo>
                    <a:pt x="48" y="1"/>
                  </a:moveTo>
                  <a:cubicBezTo>
                    <a:pt x="48" y="1"/>
                    <a:pt x="0" y="1"/>
                    <a:pt x="48" y="1"/>
                  </a:cubicBezTo>
                  <a:cubicBezTo>
                    <a:pt x="48" y="1"/>
                    <a:pt x="48"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46"/>
            <p:cNvSpPr/>
            <p:nvPr/>
          </p:nvSpPr>
          <p:spPr>
            <a:xfrm>
              <a:off x="2515475" y="2075675"/>
              <a:ext cx="1625" cy="175"/>
            </a:xfrm>
            <a:custGeom>
              <a:avLst/>
              <a:gdLst/>
              <a:ahLst/>
              <a:cxnLst/>
              <a:rect l="l" t="t" r="r" b="b"/>
              <a:pathLst>
                <a:path w="65" h="7" extrusionOk="0">
                  <a:moveTo>
                    <a:pt x="48" y="1"/>
                  </a:moveTo>
                  <a:cubicBezTo>
                    <a:pt x="1" y="1"/>
                    <a:pt x="38" y="6"/>
                    <a:pt x="54" y="6"/>
                  </a:cubicBezTo>
                  <a:cubicBezTo>
                    <a:pt x="62" y="6"/>
                    <a:pt x="64" y="5"/>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46"/>
            <p:cNvSpPr/>
            <p:nvPr/>
          </p:nvSpPr>
          <p:spPr>
            <a:xfrm>
              <a:off x="2516375" y="2075975"/>
              <a:ext cx="325" cy="25"/>
            </a:xfrm>
            <a:custGeom>
              <a:avLst/>
              <a:gdLst/>
              <a:ahLst/>
              <a:cxnLst/>
              <a:rect l="l" t="t" r="r" b="b"/>
              <a:pathLst>
                <a:path w="13" h="1" extrusionOk="0">
                  <a:moveTo>
                    <a:pt x="0" y="1"/>
                  </a:moveTo>
                  <a:cubicBezTo>
                    <a:pt x="12" y="1"/>
                    <a:pt x="0" y="1"/>
                    <a:pt x="0" y="1"/>
                  </a:cubicBezTo>
                  <a:cubicBezTo>
                    <a:pt x="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46"/>
            <p:cNvSpPr/>
            <p:nvPr/>
          </p:nvSpPr>
          <p:spPr>
            <a:xfrm>
              <a:off x="2518150" y="2075075"/>
              <a:ext cx="2125" cy="25"/>
            </a:xfrm>
            <a:custGeom>
              <a:avLst/>
              <a:gdLst/>
              <a:ahLst/>
              <a:cxnLst/>
              <a:rect l="l" t="t" r="r" b="b"/>
              <a:pathLst>
                <a:path w="85" h="1" extrusionOk="0">
                  <a:moveTo>
                    <a:pt x="13" y="1"/>
                  </a:moveTo>
                  <a:cubicBezTo>
                    <a:pt x="13" y="1"/>
                    <a:pt x="60" y="1"/>
                    <a:pt x="49" y="1"/>
                  </a:cubicBezTo>
                  <a:cubicBezTo>
                    <a:pt x="84" y="1"/>
                    <a:pt x="1"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46"/>
            <p:cNvSpPr/>
            <p:nvPr/>
          </p:nvSpPr>
          <p:spPr>
            <a:xfrm>
              <a:off x="2514000" y="2075675"/>
              <a:ext cx="1200" cy="25"/>
            </a:xfrm>
            <a:custGeom>
              <a:avLst/>
              <a:gdLst/>
              <a:ahLst/>
              <a:cxnLst/>
              <a:rect l="l" t="t" r="r" b="b"/>
              <a:pathLst>
                <a:path w="48" h="1" extrusionOk="0">
                  <a:moveTo>
                    <a:pt x="0" y="1"/>
                  </a:moveTo>
                  <a:cubicBezTo>
                    <a:pt x="48" y="1"/>
                    <a:pt x="48"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46"/>
            <p:cNvSpPr/>
            <p:nvPr/>
          </p:nvSpPr>
          <p:spPr>
            <a:xfrm>
              <a:off x="2514600" y="2075375"/>
              <a:ext cx="600" cy="25"/>
            </a:xfrm>
            <a:custGeom>
              <a:avLst/>
              <a:gdLst/>
              <a:ahLst/>
              <a:cxnLst/>
              <a:rect l="l" t="t" r="r" b="b"/>
              <a:pathLst>
                <a:path w="24" h="1" extrusionOk="0">
                  <a:moveTo>
                    <a:pt x="0" y="1"/>
                  </a:moveTo>
                  <a:cubicBezTo>
                    <a:pt x="24" y="1"/>
                    <a:pt x="12" y="1"/>
                    <a:pt x="0" y="1"/>
                  </a:cubicBezTo>
                  <a:cubicBezTo>
                    <a:pt x="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46"/>
            <p:cNvSpPr/>
            <p:nvPr/>
          </p:nvSpPr>
          <p:spPr>
            <a:xfrm>
              <a:off x="2513700" y="2075550"/>
              <a:ext cx="425" cy="150"/>
            </a:xfrm>
            <a:custGeom>
              <a:avLst/>
              <a:gdLst/>
              <a:ahLst/>
              <a:cxnLst/>
              <a:rect l="l" t="t" r="r" b="b"/>
              <a:pathLst>
                <a:path w="17" h="6" extrusionOk="0">
                  <a:moveTo>
                    <a:pt x="14" y="1"/>
                  </a:moveTo>
                  <a:cubicBezTo>
                    <a:pt x="12" y="1"/>
                    <a:pt x="8" y="2"/>
                    <a:pt x="0" y="6"/>
                  </a:cubicBezTo>
                  <a:cubicBezTo>
                    <a:pt x="8" y="6"/>
                    <a:pt x="16"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46"/>
            <p:cNvSpPr/>
            <p:nvPr/>
          </p:nvSpPr>
          <p:spPr>
            <a:xfrm>
              <a:off x="2514000" y="2074050"/>
              <a:ext cx="800" cy="175"/>
            </a:xfrm>
            <a:custGeom>
              <a:avLst/>
              <a:gdLst/>
              <a:ahLst/>
              <a:cxnLst/>
              <a:rect l="l" t="t" r="r" b="b"/>
              <a:pathLst>
                <a:path w="32" h="7" extrusionOk="0">
                  <a:moveTo>
                    <a:pt x="27" y="1"/>
                  </a:moveTo>
                  <a:cubicBezTo>
                    <a:pt x="19" y="1"/>
                    <a:pt x="0" y="6"/>
                    <a:pt x="24" y="6"/>
                  </a:cubicBezTo>
                  <a:cubicBezTo>
                    <a:pt x="32" y="2"/>
                    <a:pt x="31"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46"/>
            <p:cNvSpPr/>
            <p:nvPr/>
          </p:nvSpPr>
          <p:spPr>
            <a:xfrm>
              <a:off x="2511900" y="2074500"/>
              <a:ext cx="1225" cy="150"/>
            </a:xfrm>
            <a:custGeom>
              <a:avLst/>
              <a:gdLst/>
              <a:ahLst/>
              <a:cxnLst/>
              <a:rect l="l" t="t" r="r" b="b"/>
              <a:pathLst>
                <a:path w="49" h="6" extrusionOk="0">
                  <a:moveTo>
                    <a:pt x="48" y="0"/>
                  </a:moveTo>
                  <a:cubicBezTo>
                    <a:pt x="17" y="0"/>
                    <a:pt x="1" y="5"/>
                    <a:pt x="11" y="5"/>
                  </a:cubicBezTo>
                  <a:cubicBezTo>
                    <a:pt x="17" y="5"/>
                    <a:pt x="29" y="4"/>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46"/>
            <p:cNvSpPr/>
            <p:nvPr/>
          </p:nvSpPr>
          <p:spPr>
            <a:xfrm>
              <a:off x="2511325" y="2074200"/>
              <a:ext cx="900" cy="325"/>
            </a:xfrm>
            <a:custGeom>
              <a:avLst/>
              <a:gdLst/>
              <a:ahLst/>
              <a:cxnLst/>
              <a:rect l="l" t="t" r="r" b="b"/>
              <a:pathLst>
                <a:path w="36" h="13" extrusionOk="0">
                  <a:moveTo>
                    <a:pt x="0" y="0"/>
                  </a:moveTo>
                  <a:cubicBezTo>
                    <a:pt x="12" y="12"/>
                    <a:pt x="24" y="12"/>
                    <a:pt x="36" y="12"/>
                  </a:cubicBezTo>
                  <a:cubicBezTo>
                    <a:pt x="24" y="12"/>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46"/>
            <p:cNvSpPr/>
            <p:nvPr/>
          </p:nvSpPr>
          <p:spPr>
            <a:xfrm>
              <a:off x="2513700" y="2073000"/>
              <a:ext cx="1800" cy="25"/>
            </a:xfrm>
            <a:custGeom>
              <a:avLst/>
              <a:gdLst/>
              <a:ahLst/>
              <a:cxnLst/>
              <a:rect l="l" t="t" r="r" b="b"/>
              <a:pathLst>
                <a:path w="72" h="1" extrusionOk="0">
                  <a:moveTo>
                    <a:pt x="0" y="1"/>
                  </a:moveTo>
                  <a:cubicBezTo>
                    <a:pt x="12" y="1"/>
                    <a:pt x="60" y="1"/>
                    <a:pt x="72" y="1"/>
                  </a:cubicBezTo>
                  <a:cubicBezTo>
                    <a:pt x="48" y="1"/>
                    <a:pt x="24"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46"/>
            <p:cNvSpPr/>
            <p:nvPr/>
          </p:nvSpPr>
          <p:spPr>
            <a:xfrm>
              <a:off x="2508925" y="2071525"/>
              <a:ext cx="1625" cy="150"/>
            </a:xfrm>
            <a:custGeom>
              <a:avLst/>
              <a:gdLst/>
              <a:ahLst/>
              <a:cxnLst/>
              <a:rect l="l" t="t" r="r" b="b"/>
              <a:pathLst>
                <a:path w="65" h="6" extrusionOk="0">
                  <a:moveTo>
                    <a:pt x="1" y="0"/>
                  </a:moveTo>
                  <a:cubicBezTo>
                    <a:pt x="9" y="0"/>
                    <a:pt x="38" y="5"/>
                    <a:pt x="53" y="5"/>
                  </a:cubicBezTo>
                  <a:cubicBezTo>
                    <a:pt x="60" y="5"/>
                    <a:pt x="64" y="4"/>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46"/>
            <p:cNvSpPr/>
            <p:nvPr/>
          </p:nvSpPr>
          <p:spPr>
            <a:xfrm>
              <a:off x="2517575" y="2056925"/>
              <a:ext cx="1500" cy="25"/>
            </a:xfrm>
            <a:custGeom>
              <a:avLst/>
              <a:gdLst/>
              <a:ahLst/>
              <a:cxnLst/>
              <a:rect l="l" t="t" r="r" b="b"/>
              <a:pathLst>
                <a:path w="60" h="1" extrusionOk="0">
                  <a:moveTo>
                    <a:pt x="60" y="1"/>
                  </a:moveTo>
                  <a:cubicBezTo>
                    <a:pt x="0" y="1"/>
                    <a:pt x="48"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46"/>
            <p:cNvSpPr/>
            <p:nvPr/>
          </p:nvSpPr>
          <p:spPr>
            <a:xfrm>
              <a:off x="2516975" y="2056925"/>
              <a:ext cx="1500" cy="25"/>
            </a:xfrm>
            <a:custGeom>
              <a:avLst/>
              <a:gdLst/>
              <a:ahLst/>
              <a:cxnLst/>
              <a:rect l="l" t="t" r="r" b="b"/>
              <a:pathLst>
                <a:path w="60" h="1" extrusionOk="0">
                  <a:moveTo>
                    <a:pt x="60" y="1"/>
                  </a:moveTo>
                  <a:cubicBezTo>
                    <a:pt x="0" y="1"/>
                    <a:pt x="12"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46"/>
            <p:cNvSpPr/>
            <p:nvPr/>
          </p:nvSpPr>
          <p:spPr>
            <a:xfrm>
              <a:off x="2507450" y="2067050"/>
              <a:ext cx="1100" cy="150"/>
            </a:xfrm>
            <a:custGeom>
              <a:avLst/>
              <a:gdLst/>
              <a:ahLst/>
              <a:cxnLst/>
              <a:rect l="l" t="t" r="r" b="b"/>
              <a:pathLst>
                <a:path w="44" h="6" extrusionOk="0">
                  <a:moveTo>
                    <a:pt x="12" y="1"/>
                  </a:moveTo>
                  <a:cubicBezTo>
                    <a:pt x="0" y="4"/>
                    <a:pt x="2" y="6"/>
                    <a:pt x="7" y="6"/>
                  </a:cubicBezTo>
                  <a:cubicBezTo>
                    <a:pt x="17" y="6"/>
                    <a:pt x="44"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46"/>
            <p:cNvSpPr/>
            <p:nvPr/>
          </p:nvSpPr>
          <p:spPr>
            <a:xfrm>
              <a:off x="2508325" y="2065850"/>
              <a:ext cx="1225" cy="325"/>
            </a:xfrm>
            <a:custGeom>
              <a:avLst/>
              <a:gdLst/>
              <a:ahLst/>
              <a:cxnLst/>
              <a:rect l="l" t="t" r="r" b="b"/>
              <a:pathLst>
                <a:path w="49" h="13" extrusionOk="0">
                  <a:moveTo>
                    <a:pt x="1" y="13"/>
                  </a:moveTo>
                  <a:cubicBezTo>
                    <a:pt x="49" y="1"/>
                    <a:pt x="49" y="1"/>
                    <a:pt x="1"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46"/>
            <p:cNvSpPr/>
            <p:nvPr/>
          </p:nvSpPr>
          <p:spPr>
            <a:xfrm>
              <a:off x="2506850" y="2065275"/>
              <a:ext cx="1500" cy="25"/>
            </a:xfrm>
            <a:custGeom>
              <a:avLst/>
              <a:gdLst/>
              <a:ahLst/>
              <a:cxnLst/>
              <a:rect l="l" t="t" r="r" b="b"/>
              <a:pathLst>
                <a:path w="60" h="1" extrusionOk="0">
                  <a:moveTo>
                    <a:pt x="12" y="0"/>
                  </a:moveTo>
                  <a:cubicBezTo>
                    <a:pt x="0" y="0"/>
                    <a:pt x="12" y="0"/>
                    <a:pt x="12" y="0"/>
                  </a:cubicBezTo>
                  <a:cubicBezTo>
                    <a:pt x="0" y="0"/>
                    <a:pt x="60"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46"/>
            <p:cNvSpPr/>
            <p:nvPr/>
          </p:nvSpPr>
          <p:spPr>
            <a:xfrm>
              <a:off x="2544650" y="2079250"/>
              <a:ext cx="1225" cy="25"/>
            </a:xfrm>
            <a:custGeom>
              <a:avLst/>
              <a:gdLst/>
              <a:ahLst/>
              <a:cxnLst/>
              <a:rect l="l" t="t" r="r" b="b"/>
              <a:pathLst>
                <a:path w="49" h="1" extrusionOk="0">
                  <a:moveTo>
                    <a:pt x="12" y="1"/>
                  </a:moveTo>
                  <a:cubicBezTo>
                    <a:pt x="12" y="1"/>
                    <a:pt x="36" y="1"/>
                    <a:pt x="48" y="1"/>
                  </a:cubicBezTo>
                  <a:cubicBezTo>
                    <a:pt x="36" y="1"/>
                    <a:pt x="1"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46"/>
            <p:cNvSpPr/>
            <p:nvPr/>
          </p:nvSpPr>
          <p:spPr>
            <a:xfrm>
              <a:off x="2542575" y="2078650"/>
              <a:ext cx="900" cy="25"/>
            </a:xfrm>
            <a:custGeom>
              <a:avLst/>
              <a:gdLst/>
              <a:ahLst/>
              <a:cxnLst/>
              <a:rect l="l" t="t" r="r" b="b"/>
              <a:pathLst>
                <a:path w="36" h="1" extrusionOk="0">
                  <a:moveTo>
                    <a:pt x="36" y="1"/>
                  </a:moveTo>
                  <a:cubicBezTo>
                    <a:pt x="0" y="1"/>
                    <a:pt x="0"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46"/>
            <p:cNvSpPr/>
            <p:nvPr/>
          </p:nvSpPr>
          <p:spPr>
            <a:xfrm>
              <a:off x="2542375" y="2078075"/>
              <a:ext cx="1225" cy="225"/>
            </a:xfrm>
            <a:custGeom>
              <a:avLst/>
              <a:gdLst/>
              <a:ahLst/>
              <a:cxnLst/>
              <a:rect l="l" t="t" r="r" b="b"/>
              <a:pathLst>
                <a:path w="49" h="9" extrusionOk="0">
                  <a:moveTo>
                    <a:pt x="32" y="0"/>
                  </a:moveTo>
                  <a:cubicBezTo>
                    <a:pt x="32" y="0"/>
                    <a:pt x="32" y="0"/>
                    <a:pt x="32" y="0"/>
                  </a:cubicBezTo>
                  <a:lnTo>
                    <a:pt x="32" y="0"/>
                  </a:lnTo>
                  <a:cubicBezTo>
                    <a:pt x="25" y="2"/>
                    <a:pt x="20" y="3"/>
                    <a:pt x="16" y="3"/>
                  </a:cubicBezTo>
                  <a:lnTo>
                    <a:pt x="16" y="3"/>
                  </a:lnTo>
                  <a:cubicBezTo>
                    <a:pt x="1" y="7"/>
                    <a:pt x="1" y="9"/>
                    <a:pt x="5" y="9"/>
                  </a:cubicBezTo>
                  <a:cubicBezTo>
                    <a:pt x="10" y="9"/>
                    <a:pt x="19" y="7"/>
                    <a:pt x="26" y="4"/>
                  </a:cubicBezTo>
                  <a:lnTo>
                    <a:pt x="26" y="4"/>
                  </a:lnTo>
                  <a:cubicBezTo>
                    <a:pt x="37" y="3"/>
                    <a:pt x="49"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46"/>
            <p:cNvSpPr/>
            <p:nvPr/>
          </p:nvSpPr>
          <p:spPr>
            <a:xfrm>
              <a:off x="2545850" y="2078075"/>
              <a:ext cx="325" cy="25"/>
            </a:xfrm>
            <a:custGeom>
              <a:avLst/>
              <a:gdLst/>
              <a:ahLst/>
              <a:cxnLst/>
              <a:rect l="l" t="t" r="r" b="b"/>
              <a:pathLst>
                <a:path w="13" h="1" extrusionOk="0">
                  <a:moveTo>
                    <a:pt x="12" y="0"/>
                  </a:moveTo>
                  <a:cubicBezTo>
                    <a:pt x="12" y="0"/>
                    <a:pt x="0" y="0"/>
                    <a:pt x="12" y="0"/>
                  </a:cubicBezTo>
                  <a:cubicBezTo>
                    <a:pt x="12" y="0"/>
                    <a:pt x="0"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46"/>
            <p:cNvSpPr/>
            <p:nvPr/>
          </p:nvSpPr>
          <p:spPr>
            <a:xfrm>
              <a:off x="2546150" y="2078075"/>
              <a:ext cx="300" cy="25"/>
            </a:xfrm>
            <a:custGeom>
              <a:avLst/>
              <a:gdLst/>
              <a:ahLst/>
              <a:cxnLst/>
              <a:rect l="l" t="t" r="r" b="b"/>
              <a:pathLst>
                <a:path w="12" h="1" extrusionOk="0">
                  <a:moveTo>
                    <a:pt x="0" y="0"/>
                  </a:moveTo>
                  <a:cubicBezTo>
                    <a:pt x="0" y="0"/>
                    <a:pt x="12"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46"/>
            <p:cNvSpPr/>
            <p:nvPr/>
          </p:nvSpPr>
          <p:spPr>
            <a:xfrm>
              <a:off x="2545850" y="2077625"/>
              <a:ext cx="1075" cy="175"/>
            </a:xfrm>
            <a:custGeom>
              <a:avLst/>
              <a:gdLst/>
              <a:ahLst/>
              <a:cxnLst/>
              <a:rect l="l" t="t" r="r" b="b"/>
              <a:pathLst>
                <a:path w="43" h="7" extrusionOk="0">
                  <a:moveTo>
                    <a:pt x="40" y="1"/>
                  </a:moveTo>
                  <a:cubicBezTo>
                    <a:pt x="39" y="1"/>
                    <a:pt x="28" y="2"/>
                    <a:pt x="0" y="6"/>
                  </a:cubicBezTo>
                  <a:cubicBezTo>
                    <a:pt x="8" y="6"/>
                    <a:pt x="42" y="1"/>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46"/>
            <p:cNvSpPr/>
            <p:nvPr/>
          </p:nvSpPr>
          <p:spPr>
            <a:xfrm>
              <a:off x="2544650" y="2077775"/>
              <a:ext cx="625" cy="25"/>
            </a:xfrm>
            <a:custGeom>
              <a:avLst/>
              <a:gdLst/>
              <a:ahLst/>
              <a:cxnLst/>
              <a:rect l="l" t="t" r="r" b="b"/>
              <a:pathLst>
                <a:path w="25" h="1" extrusionOk="0">
                  <a:moveTo>
                    <a:pt x="1" y="0"/>
                  </a:moveTo>
                  <a:lnTo>
                    <a:pt x="12" y="0"/>
                  </a:lnTo>
                  <a:cubicBezTo>
                    <a:pt x="12" y="0"/>
                    <a:pt x="24"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46"/>
            <p:cNvSpPr/>
            <p:nvPr/>
          </p:nvSpPr>
          <p:spPr>
            <a:xfrm>
              <a:off x="2543750" y="2077775"/>
              <a:ext cx="2125" cy="25"/>
            </a:xfrm>
            <a:custGeom>
              <a:avLst/>
              <a:gdLst/>
              <a:ahLst/>
              <a:cxnLst/>
              <a:rect l="l" t="t" r="r" b="b"/>
              <a:pathLst>
                <a:path w="85" h="1" extrusionOk="0">
                  <a:moveTo>
                    <a:pt x="48" y="0"/>
                  </a:moveTo>
                  <a:cubicBezTo>
                    <a:pt x="84" y="0"/>
                    <a:pt x="1" y="0"/>
                    <a:pt x="48" y="0"/>
                  </a:cubicBezTo>
                  <a:cubicBezTo>
                    <a:pt x="37" y="0"/>
                    <a:pt x="25"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46"/>
            <p:cNvSpPr/>
            <p:nvPr/>
          </p:nvSpPr>
          <p:spPr>
            <a:xfrm>
              <a:off x="2544350" y="2077775"/>
              <a:ext cx="925" cy="250"/>
            </a:xfrm>
            <a:custGeom>
              <a:avLst/>
              <a:gdLst/>
              <a:ahLst/>
              <a:cxnLst/>
              <a:rect l="l" t="t" r="r" b="b"/>
              <a:pathLst>
                <a:path w="37" h="10" extrusionOk="0">
                  <a:moveTo>
                    <a:pt x="1" y="0"/>
                  </a:moveTo>
                  <a:cubicBezTo>
                    <a:pt x="1" y="6"/>
                    <a:pt x="10" y="9"/>
                    <a:pt x="18" y="9"/>
                  </a:cubicBezTo>
                  <a:cubicBezTo>
                    <a:pt x="27" y="9"/>
                    <a:pt x="36" y="6"/>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46"/>
            <p:cNvSpPr/>
            <p:nvPr/>
          </p:nvSpPr>
          <p:spPr>
            <a:xfrm>
              <a:off x="2541300" y="2078075"/>
              <a:ext cx="600" cy="275"/>
            </a:xfrm>
            <a:custGeom>
              <a:avLst/>
              <a:gdLst/>
              <a:ahLst/>
              <a:cxnLst/>
              <a:rect l="l" t="t" r="r" b="b"/>
              <a:pathLst>
                <a:path w="24" h="11" extrusionOk="0">
                  <a:moveTo>
                    <a:pt x="15" y="0"/>
                  </a:moveTo>
                  <a:cubicBezTo>
                    <a:pt x="4" y="8"/>
                    <a:pt x="1" y="11"/>
                    <a:pt x="2" y="11"/>
                  </a:cubicBezTo>
                  <a:cubicBezTo>
                    <a:pt x="5" y="11"/>
                    <a:pt x="23"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46"/>
            <p:cNvSpPr/>
            <p:nvPr/>
          </p:nvSpPr>
          <p:spPr>
            <a:xfrm>
              <a:off x="2545125" y="2077175"/>
              <a:ext cx="1325" cy="150"/>
            </a:xfrm>
            <a:custGeom>
              <a:avLst/>
              <a:gdLst/>
              <a:ahLst/>
              <a:cxnLst/>
              <a:rect l="l" t="t" r="r" b="b"/>
              <a:pathLst>
                <a:path w="53" h="6" extrusionOk="0">
                  <a:moveTo>
                    <a:pt x="53" y="0"/>
                  </a:moveTo>
                  <a:cubicBezTo>
                    <a:pt x="45" y="0"/>
                    <a:pt x="0" y="6"/>
                    <a:pt x="3" y="6"/>
                  </a:cubicBezTo>
                  <a:cubicBezTo>
                    <a:pt x="4" y="6"/>
                    <a:pt x="17" y="4"/>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46"/>
            <p:cNvSpPr/>
            <p:nvPr/>
          </p:nvSpPr>
          <p:spPr>
            <a:xfrm>
              <a:off x="2544650" y="2077175"/>
              <a:ext cx="625" cy="25"/>
            </a:xfrm>
            <a:custGeom>
              <a:avLst/>
              <a:gdLst/>
              <a:ahLst/>
              <a:cxnLst/>
              <a:rect l="l" t="t" r="r" b="b"/>
              <a:pathLst>
                <a:path w="25" h="1" extrusionOk="0">
                  <a:moveTo>
                    <a:pt x="24" y="0"/>
                  </a:moveTo>
                  <a:lnTo>
                    <a:pt x="1" y="0"/>
                  </a:lnTo>
                  <a:cubicBezTo>
                    <a:pt x="1" y="0"/>
                    <a:pt x="12"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46"/>
            <p:cNvSpPr/>
            <p:nvPr/>
          </p:nvSpPr>
          <p:spPr>
            <a:xfrm>
              <a:off x="2543175" y="2077475"/>
              <a:ext cx="1200" cy="325"/>
            </a:xfrm>
            <a:custGeom>
              <a:avLst/>
              <a:gdLst/>
              <a:ahLst/>
              <a:cxnLst/>
              <a:rect l="l" t="t" r="r" b="b"/>
              <a:pathLst>
                <a:path w="48" h="13" extrusionOk="0">
                  <a:moveTo>
                    <a:pt x="0" y="0"/>
                  </a:moveTo>
                  <a:cubicBezTo>
                    <a:pt x="48" y="12"/>
                    <a:pt x="48" y="1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46"/>
            <p:cNvSpPr/>
            <p:nvPr/>
          </p:nvSpPr>
          <p:spPr>
            <a:xfrm>
              <a:off x="2546150" y="2076875"/>
              <a:ext cx="1200" cy="325"/>
            </a:xfrm>
            <a:custGeom>
              <a:avLst/>
              <a:gdLst/>
              <a:ahLst/>
              <a:cxnLst/>
              <a:rect l="l" t="t" r="r" b="b"/>
              <a:pathLst>
                <a:path w="48" h="13" extrusionOk="0">
                  <a:moveTo>
                    <a:pt x="0" y="0"/>
                  </a:moveTo>
                  <a:cubicBezTo>
                    <a:pt x="48" y="12"/>
                    <a:pt x="48" y="1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46"/>
            <p:cNvSpPr/>
            <p:nvPr/>
          </p:nvSpPr>
          <p:spPr>
            <a:xfrm>
              <a:off x="2546375" y="2076500"/>
              <a:ext cx="1650" cy="175"/>
            </a:xfrm>
            <a:custGeom>
              <a:avLst/>
              <a:gdLst/>
              <a:ahLst/>
              <a:cxnLst/>
              <a:rect l="l" t="t" r="r" b="b"/>
              <a:pathLst>
                <a:path w="66" h="7" extrusionOk="0">
                  <a:moveTo>
                    <a:pt x="4" y="0"/>
                  </a:moveTo>
                  <a:cubicBezTo>
                    <a:pt x="0" y="0"/>
                    <a:pt x="2" y="1"/>
                    <a:pt x="15" y="4"/>
                  </a:cubicBezTo>
                  <a:cubicBezTo>
                    <a:pt x="40" y="6"/>
                    <a:pt x="52" y="7"/>
                    <a:pt x="56" y="7"/>
                  </a:cubicBezTo>
                  <a:cubicBezTo>
                    <a:pt x="65" y="7"/>
                    <a:pt x="14"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46"/>
            <p:cNvSpPr/>
            <p:nvPr/>
          </p:nvSpPr>
          <p:spPr>
            <a:xfrm>
              <a:off x="2544925" y="2077175"/>
              <a:ext cx="950" cy="150"/>
            </a:xfrm>
            <a:custGeom>
              <a:avLst/>
              <a:gdLst/>
              <a:ahLst/>
              <a:cxnLst/>
              <a:rect l="l" t="t" r="r" b="b"/>
              <a:pathLst>
                <a:path w="38" h="6" extrusionOk="0">
                  <a:moveTo>
                    <a:pt x="37" y="0"/>
                  </a:moveTo>
                  <a:cubicBezTo>
                    <a:pt x="21" y="0"/>
                    <a:pt x="0" y="6"/>
                    <a:pt x="5" y="6"/>
                  </a:cubicBezTo>
                  <a:cubicBezTo>
                    <a:pt x="8" y="6"/>
                    <a:pt x="17" y="4"/>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46"/>
            <p:cNvSpPr/>
            <p:nvPr/>
          </p:nvSpPr>
          <p:spPr>
            <a:xfrm>
              <a:off x="2544950" y="2076875"/>
              <a:ext cx="25" cy="325"/>
            </a:xfrm>
            <a:custGeom>
              <a:avLst/>
              <a:gdLst/>
              <a:ahLst/>
              <a:cxnLst/>
              <a:rect l="l" t="t" r="r" b="b"/>
              <a:pathLst>
                <a:path w="1" h="13" extrusionOk="0">
                  <a:moveTo>
                    <a:pt x="0" y="12"/>
                  </a:moveTo>
                  <a:cubicBezTo>
                    <a:pt x="0" y="12"/>
                    <a:pt x="0" y="0"/>
                    <a:pt x="0" y="12"/>
                  </a:cubicBezTo>
                  <a:cubicBezTo>
                    <a:pt x="0" y="12"/>
                    <a:pt x="0" y="12"/>
                    <a:pt x="0"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46"/>
            <p:cNvSpPr/>
            <p:nvPr/>
          </p:nvSpPr>
          <p:spPr>
            <a:xfrm>
              <a:off x="2542275" y="2077325"/>
              <a:ext cx="1800" cy="175"/>
            </a:xfrm>
            <a:custGeom>
              <a:avLst/>
              <a:gdLst/>
              <a:ahLst/>
              <a:cxnLst/>
              <a:rect l="l" t="t" r="r" b="b"/>
              <a:pathLst>
                <a:path w="72" h="7" extrusionOk="0">
                  <a:moveTo>
                    <a:pt x="29" y="1"/>
                  </a:moveTo>
                  <a:cubicBezTo>
                    <a:pt x="21" y="1"/>
                    <a:pt x="12" y="2"/>
                    <a:pt x="0" y="6"/>
                  </a:cubicBezTo>
                  <a:lnTo>
                    <a:pt x="72" y="6"/>
                  </a:lnTo>
                  <a:cubicBezTo>
                    <a:pt x="56" y="6"/>
                    <a:pt x="45"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46"/>
            <p:cNvSpPr/>
            <p:nvPr/>
          </p:nvSpPr>
          <p:spPr>
            <a:xfrm>
              <a:off x="2542875" y="2077175"/>
              <a:ext cx="1500" cy="25"/>
            </a:xfrm>
            <a:custGeom>
              <a:avLst/>
              <a:gdLst/>
              <a:ahLst/>
              <a:cxnLst/>
              <a:rect l="l" t="t" r="r" b="b"/>
              <a:pathLst>
                <a:path w="60" h="1" extrusionOk="0">
                  <a:moveTo>
                    <a:pt x="60" y="0"/>
                  </a:moveTo>
                  <a:cubicBezTo>
                    <a:pt x="48" y="0"/>
                    <a:pt x="0" y="0"/>
                    <a:pt x="60" y="0"/>
                  </a:cubicBezTo>
                  <a:cubicBezTo>
                    <a:pt x="60" y="0"/>
                    <a:pt x="60"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46"/>
            <p:cNvSpPr/>
            <p:nvPr/>
          </p:nvSpPr>
          <p:spPr>
            <a:xfrm>
              <a:off x="2543750" y="2077175"/>
              <a:ext cx="625" cy="25"/>
            </a:xfrm>
            <a:custGeom>
              <a:avLst/>
              <a:gdLst/>
              <a:ahLst/>
              <a:cxnLst/>
              <a:rect l="l" t="t" r="r" b="b"/>
              <a:pathLst>
                <a:path w="25" h="1" extrusionOk="0">
                  <a:moveTo>
                    <a:pt x="1" y="0"/>
                  </a:moveTo>
                  <a:cubicBezTo>
                    <a:pt x="1" y="0"/>
                    <a:pt x="2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46"/>
            <p:cNvSpPr/>
            <p:nvPr/>
          </p:nvSpPr>
          <p:spPr>
            <a:xfrm>
              <a:off x="2545050" y="2076575"/>
              <a:ext cx="225" cy="150"/>
            </a:xfrm>
            <a:custGeom>
              <a:avLst/>
              <a:gdLst/>
              <a:ahLst/>
              <a:cxnLst/>
              <a:rect l="l" t="t" r="r" b="b"/>
              <a:pathLst>
                <a:path w="9" h="6" extrusionOk="0">
                  <a:moveTo>
                    <a:pt x="8" y="1"/>
                  </a:moveTo>
                  <a:cubicBezTo>
                    <a:pt x="0" y="1"/>
                    <a:pt x="3" y="6"/>
                    <a:pt x="6" y="6"/>
                  </a:cubicBezTo>
                  <a:cubicBezTo>
                    <a:pt x="7" y="6"/>
                    <a:pt x="8" y="4"/>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46"/>
            <p:cNvSpPr/>
            <p:nvPr/>
          </p:nvSpPr>
          <p:spPr>
            <a:xfrm>
              <a:off x="2544950" y="2076875"/>
              <a:ext cx="25" cy="25"/>
            </a:xfrm>
            <a:custGeom>
              <a:avLst/>
              <a:gdLst/>
              <a:ahLst/>
              <a:cxnLst/>
              <a:rect l="l" t="t" r="r" b="b"/>
              <a:pathLst>
                <a:path w="1" h="1" extrusionOk="0">
                  <a:moveTo>
                    <a:pt x="0" y="0"/>
                  </a:moveTo>
                  <a:lnTo>
                    <a:pt x="0" y="0"/>
                  </a:ln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46"/>
            <p:cNvSpPr/>
            <p:nvPr/>
          </p:nvSpPr>
          <p:spPr>
            <a:xfrm>
              <a:off x="2544350" y="2076275"/>
              <a:ext cx="625" cy="25"/>
            </a:xfrm>
            <a:custGeom>
              <a:avLst/>
              <a:gdLst/>
              <a:ahLst/>
              <a:cxnLst/>
              <a:rect l="l" t="t" r="r" b="b"/>
              <a:pathLst>
                <a:path w="25" h="1" extrusionOk="0">
                  <a:moveTo>
                    <a:pt x="24" y="1"/>
                  </a:moveTo>
                  <a:cubicBezTo>
                    <a:pt x="1" y="1"/>
                    <a:pt x="13"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46"/>
            <p:cNvSpPr/>
            <p:nvPr/>
          </p:nvSpPr>
          <p:spPr>
            <a:xfrm>
              <a:off x="2544050" y="2076875"/>
              <a:ext cx="625" cy="25"/>
            </a:xfrm>
            <a:custGeom>
              <a:avLst/>
              <a:gdLst/>
              <a:ahLst/>
              <a:cxnLst/>
              <a:rect l="l" t="t" r="r" b="b"/>
              <a:pathLst>
                <a:path w="25" h="1" extrusionOk="0">
                  <a:moveTo>
                    <a:pt x="25" y="0"/>
                  </a:moveTo>
                  <a:cubicBezTo>
                    <a:pt x="13" y="0"/>
                    <a:pt x="1" y="0"/>
                    <a:pt x="25" y="0"/>
                  </a:cubicBezTo>
                  <a:cubicBezTo>
                    <a:pt x="25" y="0"/>
                    <a:pt x="13"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46"/>
            <p:cNvSpPr/>
            <p:nvPr/>
          </p:nvSpPr>
          <p:spPr>
            <a:xfrm>
              <a:off x="2545250" y="2076575"/>
              <a:ext cx="625" cy="25"/>
            </a:xfrm>
            <a:custGeom>
              <a:avLst/>
              <a:gdLst/>
              <a:ahLst/>
              <a:cxnLst/>
              <a:rect l="l" t="t" r="r" b="b"/>
              <a:pathLst>
                <a:path w="25" h="1" extrusionOk="0">
                  <a:moveTo>
                    <a:pt x="12" y="1"/>
                  </a:moveTo>
                  <a:cubicBezTo>
                    <a:pt x="12" y="1"/>
                    <a:pt x="0" y="1"/>
                    <a:pt x="0" y="1"/>
                  </a:cubicBezTo>
                  <a:cubicBezTo>
                    <a:pt x="12" y="1"/>
                    <a:pt x="24"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46"/>
            <p:cNvSpPr/>
            <p:nvPr/>
          </p:nvSpPr>
          <p:spPr>
            <a:xfrm>
              <a:off x="2545250" y="2076875"/>
              <a:ext cx="325" cy="25"/>
            </a:xfrm>
            <a:custGeom>
              <a:avLst/>
              <a:gdLst/>
              <a:ahLst/>
              <a:cxnLst/>
              <a:rect l="l" t="t" r="r" b="b"/>
              <a:pathLst>
                <a:path w="13" h="1" extrusionOk="0">
                  <a:moveTo>
                    <a:pt x="0" y="0"/>
                  </a:moveTo>
                  <a:lnTo>
                    <a:pt x="0" y="0"/>
                  </a:lnTo>
                  <a:cubicBezTo>
                    <a:pt x="12"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46"/>
            <p:cNvSpPr/>
            <p:nvPr/>
          </p:nvSpPr>
          <p:spPr>
            <a:xfrm>
              <a:off x="2544050" y="2076875"/>
              <a:ext cx="1225" cy="25"/>
            </a:xfrm>
            <a:custGeom>
              <a:avLst/>
              <a:gdLst/>
              <a:ahLst/>
              <a:cxnLst/>
              <a:rect l="l" t="t" r="r" b="b"/>
              <a:pathLst>
                <a:path w="49" h="1" extrusionOk="0">
                  <a:moveTo>
                    <a:pt x="48" y="0"/>
                  </a:moveTo>
                  <a:cubicBezTo>
                    <a:pt x="1" y="0"/>
                    <a:pt x="36" y="0"/>
                    <a:pt x="48" y="0"/>
                  </a:cubicBezTo>
                  <a:cubicBezTo>
                    <a:pt x="36" y="0"/>
                    <a:pt x="48"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46"/>
            <p:cNvSpPr/>
            <p:nvPr/>
          </p:nvSpPr>
          <p:spPr>
            <a:xfrm>
              <a:off x="2539900" y="2075975"/>
              <a:ext cx="4775" cy="325"/>
            </a:xfrm>
            <a:custGeom>
              <a:avLst/>
              <a:gdLst/>
              <a:ahLst/>
              <a:cxnLst/>
              <a:rect l="l" t="t" r="r" b="b"/>
              <a:pathLst>
                <a:path w="191" h="13" extrusionOk="0">
                  <a:moveTo>
                    <a:pt x="0" y="1"/>
                  </a:moveTo>
                  <a:cubicBezTo>
                    <a:pt x="12" y="1"/>
                    <a:pt x="0" y="13"/>
                    <a:pt x="12" y="13"/>
                  </a:cubicBezTo>
                  <a:lnTo>
                    <a:pt x="83" y="13"/>
                  </a:lnTo>
                  <a:cubicBezTo>
                    <a:pt x="83" y="1"/>
                    <a:pt x="95" y="1"/>
                    <a:pt x="107" y="1"/>
                  </a:cubicBezTo>
                  <a:close/>
                  <a:moveTo>
                    <a:pt x="137" y="4"/>
                  </a:moveTo>
                  <a:cubicBezTo>
                    <a:pt x="119" y="4"/>
                    <a:pt x="101" y="7"/>
                    <a:pt x="83" y="13"/>
                  </a:cubicBezTo>
                  <a:lnTo>
                    <a:pt x="191" y="13"/>
                  </a:lnTo>
                  <a:cubicBezTo>
                    <a:pt x="173" y="7"/>
                    <a:pt x="155" y="4"/>
                    <a:pt x="137"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46"/>
            <p:cNvSpPr/>
            <p:nvPr/>
          </p:nvSpPr>
          <p:spPr>
            <a:xfrm>
              <a:off x="2544650" y="2076150"/>
              <a:ext cx="1225" cy="150"/>
            </a:xfrm>
            <a:custGeom>
              <a:avLst/>
              <a:gdLst/>
              <a:ahLst/>
              <a:cxnLst/>
              <a:rect l="l" t="t" r="r" b="b"/>
              <a:pathLst>
                <a:path w="49" h="6" extrusionOk="0">
                  <a:moveTo>
                    <a:pt x="43" y="0"/>
                  </a:moveTo>
                  <a:cubicBezTo>
                    <a:pt x="40" y="0"/>
                    <a:pt x="28" y="2"/>
                    <a:pt x="1" y="6"/>
                  </a:cubicBezTo>
                  <a:cubicBezTo>
                    <a:pt x="16" y="6"/>
                    <a:pt x="48"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46"/>
            <p:cNvSpPr/>
            <p:nvPr/>
          </p:nvSpPr>
          <p:spPr>
            <a:xfrm>
              <a:off x="2542575" y="2076350"/>
              <a:ext cx="2700" cy="250"/>
            </a:xfrm>
            <a:custGeom>
              <a:avLst/>
              <a:gdLst/>
              <a:ahLst/>
              <a:cxnLst/>
              <a:rect l="l" t="t" r="r" b="b"/>
              <a:pathLst>
                <a:path w="108" h="10" extrusionOk="0">
                  <a:moveTo>
                    <a:pt x="72" y="1"/>
                  </a:moveTo>
                  <a:cubicBezTo>
                    <a:pt x="63" y="1"/>
                    <a:pt x="48" y="4"/>
                    <a:pt x="0" y="10"/>
                  </a:cubicBezTo>
                  <a:lnTo>
                    <a:pt x="107" y="10"/>
                  </a:lnTo>
                  <a:cubicBezTo>
                    <a:pt x="84" y="4"/>
                    <a:pt x="81"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46"/>
            <p:cNvSpPr/>
            <p:nvPr/>
          </p:nvSpPr>
          <p:spPr>
            <a:xfrm>
              <a:off x="2540500" y="2077175"/>
              <a:ext cx="1200" cy="375"/>
            </a:xfrm>
            <a:custGeom>
              <a:avLst/>
              <a:gdLst/>
              <a:ahLst/>
              <a:cxnLst/>
              <a:rect l="l" t="t" r="r" b="b"/>
              <a:pathLst>
                <a:path w="48" h="15" extrusionOk="0">
                  <a:moveTo>
                    <a:pt x="24" y="0"/>
                  </a:moveTo>
                  <a:cubicBezTo>
                    <a:pt x="28" y="1"/>
                    <a:pt x="31" y="3"/>
                    <a:pt x="33" y="4"/>
                  </a:cubicBezTo>
                  <a:lnTo>
                    <a:pt x="33" y="4"/>
                  </a:lnTo>
                  <a:cubicBezTo>
                    <a:pt x="37" y="3"/>
                    <a:pt x="42" y="2"/>
                    <a:pt x="47" y="0"/>
                  </a:cubicBezTo>
                  <a:close/>
                  <a:moveTo>
                    <a:pt x="33" y="4"/>
                  </a:moveTo>
                  <a:cubicBezTo>
                    <a:pt x="2" y="11"/>
                    <a:pt x="0" y="14"/>
                    <a:pt x="8" y="14"/>
                  </a:cubicBezTo>
                  <a:cubicBezTo>
                    <a:pt x="17" y="14"/>
                    <a:pt x="41" y="9"/>
                    <a:pt x="33"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46"/>
            <p:cNvSpPr/>
            <p:nvPr/>
          </p:nvSpPr>
          <p:spPr>
            <a:xfrm>
              <a:off x="2542875" y="2077175"/>
              <a:ext cx="300" cy="25"/>
            </a:xfrm>
            <a:custGeom>
              <a:avLst/>
              <a:gdLst/>
              <a:ahLst/>
              <a:cxnLst/>
              <a:rect l="l" t="t" r="r" b="b"/>
              <a:pathLst>
                <a:path w="12" h="1" extrusionOk="0">
                  <a:moveTo>
                    <a:pt x="0" y="0"/>
                  </a:moveTo>
                  <a:cubicBezTo>
                    <a:pt x="0" y="0"/>
                    <a:pt x="0" y="0"/>
                    <a:pt x="12" y="0"/>
                  </a:cubicBezTo>
                  <a:cubicBezTo>
                    <a:pt x="12"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46"/>
            <p:cNvSpPr/>
            <p:nvPr/>
          </p:nvSpPr>
          <p:spPr>
            <a:xfrm>
              <a:off x="2541375" y="2076875"/>
              <a:ext cx="1225" cy="25"/>
            </a:xfrm>
            <a:custGeom>
              <a:avLst/>
              <a:gdLst/>
              <a:ahLst/>
              <a:cxnLst/>
              <a:rect l="l" t="t" r="r" b="b"/>
              <a:pathLst>
                <a:path w="49" h="1" extrusionOk="0">
                  <a:moveTo>
                    <a:pt x="48" y="0"/>
                  </a:moveTo>
                  <a:cubicBezTo>
                    <a:pt x="12" y="0"/>
                    <a:pt x="1" y="0"/>
                    <a:pt x="48" y="0"/>
                  </a:cubicBezTo>
                  <a:cubicBezTo>
                    <a:pt x="48" y="0"/>
                    <a:pt x="36"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46"/>
            <p:cNvSpPr/>
            <p:nvPr/>
          </p:nvSpPr>
          <p:spPr>
            <a:xfrm>
              <a:off x="2544650" y="2076150"/>
              <a:ext cx="1450" cy="150"/>
            </a:xfrm>
            <a:custGeom>
              <a:avLst/>
              <a:gdLst/>
              <a:ahLst/>
              <a:cxnLst/>
              <a:rect l="l" t="t" r="r" b="b"/>
              <a:pathLst>
                <a:path w="58" h="6" extrusionOk="0">
                  <a:moveTo>
                    <a:pt x="53" y="0"/>
                  </a:moveTo>
                  <a:cubicBezTo>
                    <a:pt x="46" y="0"/>
                    <a:pt x="1" y="6"/>
                    <a:pt x="24" y="6"/>
                  </a:cubicBezTo>
                  <a:cubicBezTo>
                    <a:pt x="52" y="2"/>
                    <a:pt x="57"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46"/>
            <p:cNvSpPr/>
            <p:nvPr/>
          </p:nvSpPr>
          <p:spPr>
            <a:xfrm>
              <a:off x="2545250" y="2075975"/>
              <a:ext cx="625" cy="25"/>
            </a:xfrm>
            <a:custGeom>
              <a:avLst/>
              <a:gdLst/>
              <a:ahLst/>
              <a:cxnLst/>
              <a:rect l="l" t="t" r="r" b="b"/>
              <a:pathLst>
                <a:path w="25" h="1" extrusionOk="0">
                  <a:moveTo>
                    <a:pt x="0" y="1"/>
                  </a:moveTo>
                  <a:cubicBezTo>
                    <a:pt x="24" y="1"/>
                    <a:pt x="24"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46"/>
            <p:cNvSpPr/>
            <p:nvPr/>
          </p:nvSpPr>
          <p:spPr>
            <a:xfrm>
              <a:off x="2544950" y="2071600"/>
              <a:ext cx="1375" cy="250"/>
            </a:xfrm>
            <a:custGeom>
              <a:avLst/>
              <a:gdLst/>
              <a:ahLst/>
              <a:cxnLst/>
              <a:rect l="l" t="t" r="r" b="b"/>
              <a:pathLst>
                <a:path w="55" h="10" extrusionOk="0">
                  <a:moveTo>
                    <a:pt x="18" y="0"/>
                  </a:moveTo>
                  <a:cubicBezTo>
                    <a:pt x="15" y="0"/>
                    <a:pt x="6" y="3"/>
                    <a:pt x="0" y="9"/>
                  </a:cubicBezTo>
                  <a:cubicBezTo>
                    <a:pt x="48" y="3"/>
                    <a:pt x="54" y="0"/>
                    <a:pt x="45" y="0"/>
                  </a:cubicBezTo>
                  <a:cubicBezTo>
                    <a:pt x="38" y="0"/>
                    <a:pt x="23" y="2"/>
                    <a:pt x="11" y="5"/>
                  </a:cubicBezTo>
                  <a:lnTo>
                    <a:pt x="11" y="5"/>
                  </a:lnTo>
                  <a:cubicBezTo>
                    <a:pt x="19" y="2"/>
                    <a:pt x="2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46"/>
            <p:cNvSpPr/>
            <p:nvPr/>
          </p:nvSpPr>
          <p:spPr>
            <a:xfrm>
              <a:off x="2539800" y="2068700"/>
              <a:ext cx="1600" cy="150"/>
            </a:xfrm>
            <a:custGeom>
              <a:avLst/>
              <a:gdLst/>
              <a:ahLst/>
              <a:cxnLst/>
              <a:rect l="l" t="t" r="r" b="b"/>
              <a:pathLst>
                <a:path w="64" h="6" extrusionOk="0">
                  <a:moveTo>
                    <a:pt x="11" y="1"/>
                  </a:moveTo>
                  <a:cubicBezTo>
                    <a:pt x="3" y="1"/>
                    <a:pt x="0" y="2"/>
                    <a:pt x="16" y="6"/>
                  </a:cubicBezTo>
                  <a:cubicBezTo>
                    <a:pt x="64" y="6"/>
                    <a:pt x="2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46"/>
            <p:cNvSpPr/>
            <p:nvPr/>
          </p:nvSpPr>
          <p:spPr>
            <a:xfrm>
              <a:off x="2534225" y="2064375"/>
              <a:ext cx="925" cy="325"/>
            </a:xfrm>
            <a:custGeom>
              <a:avLst/>
              <a:gdLst/>
              <a:ahLst/>
              <a:cxnLst/>
              <a:rect l="l" t="t" r="r" b="b"/>
              <a:pathLst>
                <a:path w="37" h="13" extrusionOk="0">
                  <a:moveTo>
                    <a:pt x="1" y="0"/>
                  </a:moveTo>
                  <a:cubicBezTo>
                    <a:pt x="1" y="12"/>
                    <a:pt x="13" y="12"/>
                    <a:pt x="37" y="12"/>
                  </a:cubicBez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46"/>
            <p:cNvSpPr/>
            <p:nvPr/>
          </p:nvSpPr>
          <p:spPr>
            <a:xfrm>
              <a:off x="2544050" y="2073900"/>
              <a:ext cx="1225" cy="325"/>
            </a:xfrm>
            <a:custGeom>
              <a:avLst/>
              <a:gdLst/>
              <a:ahLst/>
              <a:cxnLst/>
              <a:rect l="l" t="t" r="r" b="b"/>
              <a:pathLst>
                <a:path w="49" h="13" extrusionOk="0">
                  <a:moveTo>
                    <a:pt x="48" y="0"/>
                  </a:moveTo>
                  <a:lnTo>
                    <a:pt x="48" y="0"/>
                  </a:lnTo>
                  <a:cubicBezTo>
                    <a:pt x="36" y="12"/>
                    <a:pt x="1" y="12"/>
                    <a:pt x="36" y="12"/>
                  </a:cubicBezTo>
                  <a:cubicBezTo>
                    <a:pt x="48" y="12"/>
                    <a:pt x="48" y="12"/>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46"/>
            <p:cNvSpPr/>
            <p:nvPr/>
          </p:nvSpPr>
          <p:spPr>
            <a:xfrm>
              <a:off x="2545250" y="2073900"/>
              <a:ext cx="425" cy="150"/>
            </a:xfrm>
            <a:custGeom>
              <a:avLst/>
              <a:gdLst/>
              <a:ahLst/>
              <a:cxnLst/>
              <a:rect l="l" t="t" r="r" b="b"/>
              <a:pathLst>
                <a:path w="17" h="6" extrusionOk="0">
                  <a:moveTo>
                    <a:pt x="0" y="0"/>
                  </a:moveTo>
                  <a:cubicBezTo>
                    <a:pt x="0" y="4"/>
                    <a:pt x="3" y="6"/>
                    <a:pt x="6" y="6"/>
                  </a:cubicBezTo>
                  <a:cubicBezTo>
                    <a:pt x="11" y="6"/>
                    <a:pt x="16"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46"/>
            <p:cNvSpPr/>
            <p:nvPr/>
          </p:nvSpPr>
          <p:spPr>
            <a:xfrm>
              <a:off x="2540175" y="2073600"/>
              <a:ext cx="25" cy="25"/>
            </a:xfrm>
            <a:custGeom>
              <a:avLst/>
              <a:gdLst/>
              <a:ahLst/>
              <a:cxnLst/>
              <a:rect l="l" t="t" r="r" b="b"/>
              <a:pathLst>
                <a:path w="1" h="1" extrusionOk="0">
                  <a:moveTo>
                    <a:pt x="1" y="0"/>
                  </a:moveTo>
                  <a:lnTo>
                    <a:pt x="1" y="0"/>
                  </a:lnTo>
                  <a:cubicBezTo>
                    <a:pt x="1" y="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46"/>
            <p:cNvSpPr/>
            <p:nvPr/>
          </p:nvSpPr>
          <p:spPr>
            <a:xfrm>
              <a:off x="2545550" y="20753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46"/>
            <p:cNvSpPr/>
            <p:nvPr/>
          </p:nvSpPr>
          <p:spPr>
            <a:xfrm>
              <a:off x="2545350" y="2075250"/>
              <a:ext cx="225" cy="150"/>
            </a:xfrm>
            <a:custGeom>
              <a:avLst/>
              <a:gdLst/>
              <a:ahLst/>
              <a:cxnLst/>
              <a:rect l="l" t="t" r="r" b="b"/>
              <a:pathLst>
                <a:path w="9" h="6" extrusionOk="0">
                  <a:moveTo>
                    <a:pt x="6" y="1"/>
                  </a:moveTo>
                  <a:cubicBezTo>
                    <a:pt x="3" y="1"/>
                    <a:pt x="0" y="6"/>
                    <a:pt x="8" y="6"/>
                  </a:cubicBezTo>
                  <a:cubicBezTo>
                    <a:pt x="8" y="2"/>
                    <a:pt x="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46"/>
            <p:cNvSpPr/>
            <p:nvPr/>
          </p:nvSpPr>
          <p:spPr>
            <a:xfrm>
              <a:off x="2537500" y="2062000"/>
              <a:ext cx="325" cy="25"/>
            </a:xfrm>
            <a:custGeom>
              <a:avLst/>
              <a:gdLst/>
              <a:ahLst/>
              <a:cxnLst/>
              <a:rect l="l" t="t" r="r" b="b"/>
              <a:pathLst>
                <a:path w="13" h="1" extrusionOk="0">
                  <a:moveTo>
                    <a:pt x="13" y="0"/>
                  </a:moveTo>
                  <a:cubicBezTo>
                    <a:pt x="13" y="0"/>
                    <a:pt x="13" y="0"/>
                    <a:pt x="13" y="0"/>
                  </a:cubicBezTo>
                  <a:cubicBezTo>
                    <a:pt x="1" y="0"/>
                    <a:pt x="1"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46"/>
            <p:cNvSpPr/>
            <p:nvPr/>
          </p:nvSpPr>
          <p:spPr>
            <a:xfrm>
              <a:off x="2536625" y="2070625"/>
              <a:ext cx="25" cy="25"/>
            </a:xfrm>
            <a:custGeom>
              <a:avLst/>
              <a:gdLst/>
              <a:ahLst/>
              <a:cxnLst/>
              <a:rect l="l" t="t" r="r" b="b"/>
              <a:pathLst>
                <a:path w="1" h="1" extrusionOk="0">
                  <a:moveTo>
                    <a:pt x="0" y="0"/>
                  </a:move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46"/>
            <p:cNvSpPr/>
            <p:nvPr/>
          </p:nvSpPr>
          <p:spPr>
            <a:xfrm>
              <a:off x="2536025" y="2070625"/>
              <a:ext cx="3000" cy="25"/>
            </a:xfrm>
            <a:custGeom>
              <a:avLst/>
              <a:gdLst/>
              <a:ahLst/>
              <a:cxnLst/>
              <a:rect l="l" t="t" r="r" b="b"/>
              <a:pathLst>
                <a:path w="120" h="1" extrusionOk="0">
                  <a:moveTo>
                    <a:pt x="0" y="0"/>
                  </a:moveTo>
                  <a:cubicBezTo>
                    <a:pt x="36" y="0"/>
                    <a:pt x="72" y="0"/>
                    <a:pt x="119" y="0"/>
                  </a:cubicBezTo>
                  <a:cubicBezTo>
                    <a:pt x="72" y="0"/>
                    <a:pt x="36"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46"/>
            <p:cNvSpPr/>
            <p:nvPr/>
          </p:nvSpPr>
          <p:spPr>
            <a:xfrm>
              <a:off x="2534525" y="2064675"/>
              <a:ext cx="625" cy="25"/>
            </a:xfrm>
            <a:custGeom>
              <a:avLst/>
              <a:gdLst/>
              <a:ahLst/>
              <a:cxnLst/>
              <a:rect l="l" t="t" r="r" b="b"/>
              <a:pathLst>
                <a:path w="25" h="1" extrusionOk="0">
                  <a:moveTo>
                    <a:pt x="25" y="0"/>
                  </a:moveTo>
                  <a:cubicBezTo>
                    <a:pt x="25" y="0"/>
                    <a:pt x="1"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46"/>
            <p:cNvSpPr/>
            <p:nvPr/>
          </p:nvSpPr>
          <p:spPr>
            <a:xfrm>
              <a:off x="2545550" y="2075375"/>
              <a:ext cx="25" cy="325"/>
            </a:xfrm>
            <a:custGeom>
              <a:avLst/>
              <a:gdLst/>
              <a:ahLst/>
              <a:cxnLst/>
              <a:rect l="l" t="t" r="r" b="b"/>
              <a:pathLst>
                <a:path w="1" h="13" extrusionOk="0">
                  <a:moveTo>
                    <a:pt x="0" y="13"/>
                  </a:moveTo>
                  <a:cubicBezTo>
                    <a:pt x="0" y="1"/>
                    <a:pt x="0" y="13"/>
                    <a:pt x="0" y="13"/>
                  </a:cubicBezTo>
                  <a:cubicBezTo>
                    <a:pt x="0" y="13"/>
                    <a:pt x="0" y="13"/>
                    <a:pt x="0"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46"/>
            <p:cNvSpPr/>
            <p:nvPr/>
          </p:nvSpPr>
          <p:spPr>
            <a:xfrm>
              <a:off x="2540175" y="2076150"/>
              <a:ext cx="700" cy="150"/>
            </a:xfrm>
            <a:custGeom>
              <a:avLst/>
              <a:gdLst/>
              <a:ahLst/>
              <a:cxnLst/>
              <a:rect l="l" t="t" r="r" b="b"/>
              <a:pathLst>
                <a:path w="28" h="6" extrusionOk="0">
                  <a:moveTo>
                    <a:pt x="22" y="0"/>
                  </a:moveTo>
                  <a:cubicBezTo>
                    <a:pt x="19" y="0"/>
                    <a:pt x="13" y="2"/>
                    <a:pt x="1" y="6"/>
                  </a:cubicBezTo>
                  <a:cubicBezTo>
                    <a:pt x="17" y="6"/>
                    <a:pt x="27"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46"/>
            <p:cNvSpPr/>
            <p:nvPr/>
          </p:nvSpPr>
          <p:spPr>
            <a:xfrm>
              <a:off x="2541675" y="2075675"/>
              <a:ext cx="1700" cy="175"/>
            </a:xfrm>
            <a:custGeom>
              <a:avLst/>
              <a:gdLst/>
              <a:ahLst/>
              <a:cxnLst/>
              <a:rect l="l" t="t" r="r" b="b"/>
              <a:pathLst>
                <a:path w="68" h="7" extrusionOk="0">
                  <a:moveTo>
                    <a:pt x="48" y="1"/>
                  </a:moveTo>
                  <a:cubicBezTo>
                    <a:pt x="0" y="1"/>
                    <a:pt x="43" y="6"/>
                    <a:pt x="59" y="6"/>
                  </a:cubicBezTo>
                  <a:cubicBezTo>
                    <a:pt x="67" y="6"/>
                    <a:pt x="68" y="5"/>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46"/>
            <p:cNvSpPr/>
            <p:nvPr/>
          </p:nvSpPr>
          <p:spPr>
            <a:xfrm>
              <a:off x="2542575" y="2075975"/>
              <a:ext cx="325" cy="25"/>
            </a:xfrm>
            <a:custGeom>
              <a:avLst/>
              <a:gdLst/>
              <a:ahLst/>
              <a:cxnLst/>
              <a:rect l="l" t="t" r="r" b="b"/>
              <a:pathLst>
                <a:path w="13" h="1" extrusionOk="0">
                  <a:moveTo>
                    <a:pt x="0" y="1"/>
                  </a:moveTo>
                  <a:cubicBezTo>
                    <a:pt x="12" y="1"/>
                    <a:pt x="0" y="1"/>
                    <a:pt x="0" y="1"/>
                  </a:cubicBezTo>
                  <a:cubicBezTo>
                    <a:pt x="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46"/>
            <p:cNvSpPr/>
            <p:nvPr/>
          </p:nvSpPr>
          <p:spPr>
            <a:xfrm>
              <a:off x="2544350" y="2075075"/>
              <a:ext cx="2100" cy="25"/>
            </a:xfrm>
            <a:custGeom>
              <a:avLst/>
              <a:gdLst/>
              <a:ahLst/>
              <a:cxnLst/>
              <a:rect l="l" t="t" r="r" b="b"/>
              <a:pathLst>
                <a:path w="84" h="1" extrusionOk="0">
                  <a:moveTo>
                    <a:pt x="24" y="1"/>
                  </a:moveTo>
                  <a:cubicBezTo>
                    <a:pt x="13" y="1"/>
                    <a:pt x="60" y="1"/>
                    <a:pt x="48" y="1"/>
                  </a:cubicBezTo>
                  <a:cubicBezTo>
                    <a:pt x="84" y="1"/>
                    <a:pt x="1"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46"/>
            <p:cNvSpPr/>
            <p:nvPr/>
          </p:nvSpPr>
          <p:spPr>
            <a:xfrm>
              <a:off x="2540175" y="2075675"/>
              <a:ext cx="1225" cy="25"/>
            </a:xfrm>
            <a:custGeom>
              <a:avLst/>
              <a:gdLst/>
              <a:ahLst/>
              <a:cxnLst/>
              <a:rect l="l" t="t" r="r" b="b"/>
              <a:pathLst>
                <a:path w="49" h="1" extrusionOk="0">
                  <a:moveTo>
                    <a:pt x="1" y="1"/>
                  </a:moveTo>
                  <a:cubicBezTo>
                    <a:pt x="49" y="1"/>
                    <a:pt x="49"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46"/>
            <p:cNvSpPr/>
            <p:nvPr/>
          </p:nvSpPr>
          <p:spPr>
            <a:xfrm>
              <a:off x="2540775" y="2075375"/>
              <a:ext cx="625" cy="25"/>
            </a:xfrm>
            <a:custGeom>
              <a:avLst/>
              <a:gdLst/>
              <a:ahLst/>
              <a:cxnLst/>
              <a:rect l="l" t="t" r="r" b="b"/>
              <a:pathLst>
                <a:path w="25" h="1" extrusionOk="0">
                  <a:moveTo>
                    <a:pt x="1" y="1"/>
                  </a:moveTo>
                  <a:cubicBezTo>
                    <a:pt x="25" y="1"/>
                    <a:pt x="13" y="1"/>
                    <a:pt x="1" y="1"/>
                  </a:cubicBezTo>
                  <a:cubicBezTo>
                    <a:pt x="1"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46"/>
            <p:cNvSpPr/>
            <p:nvPr/>
          </p:nvSpPr>
          <p:spPr>
            <a:xfrm>
              <a:off x="2540175" y="2075375"/>
              <a:ext cx="625" cy="325"/>
            </a:xfrm>
            <a:custGeom>
              <a:avLst/>
              <a:gdLst/>
              <a:ahLst/>
              <a:cxnLst/>
              <a:rect l="l" t="t" r="r" b="b"/>
              <a:pathLst>
                <a:path w="25" h="13" extrusionOk="0">
                  <a:moveTo>
                    <a:pt x="1" y="13"/>
                  </a:moveTo>
                  <a:cubicBezTo>
                    <a:pt x="1" y="13"/>
                    <a:pt x="25" y="1"/>
                    <a:pt x="1"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46"/>
            <p:cNvSpPr/>
            <p:nvPr/>
          </p:nvSpPr>
          <p:spPr>
            <a:xfrm>
              <a:off x="2540275" y="2074050"/>
              <a:ext cx="925" cy="175"/>
            </a:xfrm>
            <a:custGeom>
              <a:avLst/>
              <a:gdLst/>
              <a:ahLst/>
              <a:cxnLst/>
              <a:rect l="l" t="t" r="r" b="b"/>
              <a:pathLst>
                <a:path w="37" h="7" extrusionOk="0">
                  <a:moveTo>
                    <a:pt x="27" y="1"/>
                  </a:moveTo>
                  <a:cubicBezTo>
                    <a:pt x="17" y="1"/>
                    <a:pt x="1" y="6"/>
                    <a:pt x="33" y="6"/>
                  </a:cubicBezTo>
                  <a:cubicBezTo>
                    <a:pt x="37" y="2"/>
                    <a:pt x="33"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46"/>
            <p:cNvSpPr/>
            <p:nvPr/>
          </p:nvSpPr>
          <p:spPr>
            <a:xfrm>
              <a:off x="2538225" y="2074500"/>
              <a:ext cx="1100" cy="150"/>
            </a:xfrm>
            <a:custGeom>
              <a:avLst/>
              <a:gdLst/>
              <a:ahLst/>
              <a:cxnLst/>
              <a:rect l="l" t="t" r="r" b="b"/>
              <a:pathLst>
                <a:path w="44" h="6" extrusionOk="0">
                  <a:moveTo>
                    <a:pt x="43" y="0"/>
                  </a:moveTo>
                  <a:cubicBezTo>
                    <a:pt x="11" y="0"/>
                    <a:pt x="1" y="5"/>
                    <a:pt x="11" y="5"/>
                  </a:cubicBezTo>
                  <a:cubicBezTo>
                    <a:pt x="17" y="5"/>
                    <a:pt x="27" y="4"/>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46"/>
            <p:cNvSpPr/>
            <p:nvPr/>
          </p:nvSpPr>
          <p:spPr>
            <a:xfrm>
              <a:off x="2537500" y="2074200"/>
              <a:ext cx="925" cy="325"/>
            </a:xfrm>
            <a:custGeom>
              <a:avLst/>
              <a:gdLst/>
              <a:ahLst/>
              <a:cxnLst/>
              <a:rect l="l" t="t" r="r" b="b"/>
              <a:pathLst>
                <a:path w="37" h="13" extrusionOk="0">
                  <a:moveTo>
                    <a:pt x="1" y="0"/>
                  </a:moveTo>
                  <a:lnTo>
                    <a:pt x="1" y="0"/>
                  </a:lnTo>
                  <a:cubicBezTo>
                    <a:pt x="13" y="12"/>
                    <a:pt x="25" y="12"/>
                    <a:pt x="37" y="12"/>
                  </a:cubicBezTo>
                  <a:cubicBezTo>
                    <a:pt x="25" y="12"/>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46"/>
            <p:cNvSpPr/>
            <p:nvPr/>
          </p:nvSpPr>
          <p:spPr>
            <a:xfrm>
              <a:off x="2539900" y="2073000"/>
              <a:ext cx="1800" cy="25"/>
            </a:xfrm>
            <a:custGeom>
              <a:avLst/>
              <a:gdLst/>
              <a:ahLst/>
              <a:cxnLst/>
              <a:rect l="l" t="t" r="r" b="b"/>
              <a:pathLst>
                <a:path w="72" h="1" extrusionOk="0">
                  <a:moveTo>
                    <a:pt x="0" y="1"/>
                  </a:moveTo>
                  <a:cubicBezTo>
                    <a:pt x="12" y="1"/>
                    <a:pt x="60" y="1"/>
                    <a:pt x="71" y="1"/>
                  </a:cubicBezTo>
                  <a:cubicBezTo>
                    <a:pt x="48" y="1"/>
                    <a:pt x="24"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46"/>
            <p:cNvSpPr/>
            <p:nvPr/>
          </p:nvSpPr>
          <p:spPr>
            <a:xfrm>
              <a:off x="2535125" y="2071525"/>
              <a:ext cx="1625" cy="150"/>
            </a:xfrm>
            <a:custGeom>
              <a:avLst/>
              <a:gdLst/>
              <a:ahLst/>
              <a:cxnLst/>
              <a:rect l="l" t="t" r="r" b="b"/>
              <a:pathLst>
                <a:path w="65" h="6" extrusionOk="0">
                  <a:moveTo>
                    <a:pt x="1" y="0"/>
                  </a:moveTo>
                  <a:cubicBezTo>
                    <a:pt x="8" y="0"/>
                    <a:pt x="38" y="5"/>
                    <a:pt x="53" y="5"/>
                  </a:cubicBezTo>
                  <a:cubicBezTo>
                    <a:pt x="60" y="5"/>
                    <a:pt x="64" y="4"/>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46"/>
            <p:cNvSpPr/>
            <p:nvPr/>
          </p:nvSpPr>
          <p:spPr>
            <a:xfrm>
              <a:off x="2543750" y="2056925"/>
              <a:ext cx="1525" cy="25"/>
            </a:xfrm>
            <a:custGeom>
              <a:avLst/>
              <a:gdLst/>
              <a:ahLst/>
              <a:cxnLst/>
              <a:rect l="l" t="t" r="r" b="b"/>
              <a:pathLst>
                <a:path w="61" h="1" extrusionOk="0">
                  <a:moveTo>
                    <a:pt x="60" y="1"/>
                  </a:moveTo>
                  <a:cubicBezTo>
                    <a:pt x="1" y="1"/>
                    <a:pt x="60"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46"/>
            <p:cNvSpPr/>
            <p:nvPr/>
          </p:nvSpPr>
          <p:spPr>
            <a:xfrm>
              <a:off x="2543450" y="2056925"/>
              <a:ext cx="1225" cy="25"/>
            </a:xfrm>
            <a:custGeom>
              <a:avLst/>
              <a:gdLst/>
              <a:ahLst/>
              <a:cxnLst/>
              <a:rect l="l" t="t" r="r" b="b"/>
              <a:pathLst>
                <a:path w="49" h="1" extrusionOk="0">
                  <a:moveTo>
                    <a:pt x="49" y="1"/>
                  </a:moveTo>
                  <a:cubicBezTo>
                    <a:pt x="1" y="1"/>
                    <a:pt x="1"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46"/>
            <p:cNvSpPr/>
            <p:nvPr/>
          </p:nvSpPr>
          <p:spPr>
            <a:xfrm>
              <a:off x="2533650" y="2067050"/>
              <a:ext cx="1100" cy="150"/>
            </a:xfrm>
            <a:custGeom>
              <a:avLst/>
              <a:gdLst/>
              <a:ahLst/>
              <a:cxnLst/>
              <a:rect l="l" t="t" r="r" b="b"/>
              <a:pathLst>
                <a:path w="44" h="6" extrusionOk="0">
                  <a:moveTo>
                    <a:pt x="12" y="1"/>
                  </a:moveTo>
                  <a:cubicBezTo>
                    <a:pt x="0" y="4"/>
                    <a:pt x="1" y="6"/>
                    <a:pt x="7" y="6"/>
                  </a:cubicBezTo>
                  <a:cubicBezTo>
                    <a:pt x="17" y="6"/>
                    <a:pt x="44"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46"/>
            <p:cNvSpPr/>
            <p:nvPr/>
          </p:nvSpPr>
          <p:spPr>
            <a:xfrm>
              <a:off x="2534525" y="2065850"/>
              <a:ext cx="1225" cy="325"/>
            </a:xfrm>
            <a:custGeom>
              <a:avLst/>
              <a:gdLst/>
              <a:ahLst/>
              <a:cxnLst/>
              <a:rect l="l" t="t" r="r" b="b"/>
              <a:pathLst>
                <a:path w="49" h="13" extrusionOk="0">
                  <a:moveTo>
                    <a:pt x="1" y="13"/>
                  </a:moveTo>
                  <a:cubicBezTo>
                    <a:pt x="48" y="1"/>
                    <a:pt x="48" y="1"/>
                    <a:pt x="1"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46"/>
            <p:cNvSpPr/>
            <p:nvPr/>
          </p:nvSpPr>
          <p:spPr>
            <a:xfrm>
              <a:off x="2533350" y="2065275"/>
              <a:ext cx="1200" cy="25"/>
            </a:xfrm>
            <a:custGeom>
              <a:avLst/>
              <a:gdLst/>
              <a:ahLst/>
              <a:cxnLst/>
              <a:rect l="l" t="t" r="r" b="b"/>
              <a:pathLst>
                <a:path w="48" h="1" extrusionOk="0">
                  <a:moveTo>
                    <a:pt x="0" y="0"/>
                  </a:moveTo>
                  <a:cubicBezTo>
                    <a:pt x="0" y="0"/>
                    <a:pt x="0" y="0"/>
                    <a:pt x="0" y="0"/>
                  </a:cubicBezTo>
                  <a:cubicBezTo>
                    <a:pt x="0" y="0"/>
                    <a:pt x="48"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46"/>
            <p:cNvSpPr/>
            <p:nvPr/>
          </p:nvSpPr>
          <p:spPr>
            <a:xfrm>
              <a:off x="2570850" y="2079250"/>
              <a:ext cx="1200" cy="25"/>
            </a:xfrm>
            <a:custGeom>
              <a:avLst/>
              <a:gdLst/>
              <a:ahLst/>
              <a:cxnLst/>
              <a:rect l="l" t="t" r="r" b="b"/>
              <a:pathLst>
                <a:path w="48" h="1" extrusionOk="0">
                  <a:moveTo>
                    <a:pt x="12" y="1"/>
                  </a:moveTo>
                  <a:cubicBezTo>
                    <a:pt x="12" y="1"/>
                    <a:pt x="36" y="1"/>
                    <a:pt x="48" y="1"/>
                  </a:cubicBezTo>
                  <a:cubicBezTo>
                    <a:pt x="36" y="1"/>
                    <a:pt x="0"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46"/>
            <p:cNvSpPr/>
            <p:nvPr/>
          </p:nvSpPr>
          <p:spPr>
            <a:xfrm>
              <a:off x="2568750" y="2078650"/>
              <a:ext cx="925" cy="25"/>
            </a:xfrm>
            <a:custGeom>
              <a:avLst/>
              <a:gdLst/>
              <a:ahLst/>
              <a:cxnLst/>
              <a:rect l="l" t="t" r="r" b="b"/>
              <a:pathLst>
                <a:path w="37" h="1" extrusionOk="0">
                  <a:moveTo>
                    <a:pt x="37" y="1"/>
                  </a:moveTo>
                  <a:cubicBezTo>
                    <a:pt x="1" y="1"/>
                    <a:pt x="1"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46"/>
            <p:cNvSpPr/>
            <p:nvPr/>
          </p:nvSpPr>
          <p:spPr>
            <a:xfrm>
              <a:off x="2568675" y="2078075"/>
              <a:ext cx="1200" cy="225"/>
            </a:xfrm>
            <a:custGeom>
              <a:avLst/>
              <a:gdLst/>
              <a:ahLst/>
              <a:cxnLst/>
              <a:rect l="l" t="t" r="r" b="b"/>
              <a:pathLst>
                <a:path w="48" h="9" extrusionOk="0">
                  <a:moveTo>
                    <a:pt x="28" y="0"/>
                  </a:moveTo>
                  <a:cubicBezTo>
                    <a:pt x="4" y="6"/>
                    <a:pt x="1" y="9"/>
                    <a:pt x="5" y="9"/>
                  </a:cubicBezTo>
                  <a:cubicBezTo>
                    <a:pt x="8" y="9"/>
                    <a:pt x="15" y="8"/>
                    <a:pt x="21" y="5"/>
                  </a:cubicBezTo>
                  <a:lnTo>
                    <a:pt x="21" y="5"/>
                  </a:lnTo>
                  <a:cubicBezTo>
                    <a:pt x="31" y="4"/>
                    <a:pt x="47"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46"/>
            <p:cNvSpPr/>
            <p:nvPr/>
          </p:nvSpPr>
          <p:spPr>
            <a:xfrm>
              <a:off x="2572025" y="2078075"/>
              <a:ext cx="325" cy="25"/>
            </a:xfrm>
            <a:custGeom>
              <a:avLst/>
              <a:gdLst/>
              <a:ahLst/>
              <a:cxnLst/>
              <a:rect l="l" t="t" r="r" b="b"/>
              <a:pathLst>
                <a:path w="13" h="1" extrusionOk="0">
                  <a:moveTo>
                    <a:pt x="13" y="0"/>
                  </a:moveTo>
                  <a:cubicBezTo>
                    <a:pt x="13" y="0"/>
                    <a:pt x="1" y="0"/>
                    <a:pt x="13" y="0"/>
                  </a:cubicBezTo>
                  <a:cubicBezTo>
                    <a:pt x="13" y="0"/>
                    <a:pt x="13"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46"/>
            <p:cNvSpPr/>
            <p:nvPr/>
          </p:nvSpPr>
          <p:spPr>
            <a:xfrm>
              <a:off x="2572325" y="2078075"/>
              <a:ext cx="325" cy="25"/>
            </a:xfrm>
            <a:custGeom>
              <a:avLst/>
              <a:gdLst/>
              <a:ahLst/>
              <a:cxnLst/>
              <a:rect l="l" t="t" r="r" b="b"/>
              <a:pathLst>
                <a:path w="13" h="1" extrusionOk="0">
                  <a:moveTo>
                    <a:pt x="1" y="0"/>
                  </a:moveTo>
                  <a:cubicBezTo>
                    <a:pt x="1" y="0"/>
                    <a:pt x="1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46"/>
            <p:cNvSpPr/>
            <p:nvPr/>
          </p:nvSpPr>
          <p:spPr>
            <a:xfrm>
              <a:off x="2572025" y="2077625"/>
              <a:ext cx="1225" cy="175"/>
            </a:xfrm>
            <a:custGeom>
              <a:avLst/>
              <a:gdLst/>
              <a:ahLst/>
              <a:cxnLst/>
              <a:rect l="l" t="t" r="r" b="b"/>
              <a:pathLst>
                <a:path w="49" h="7" extrusionOk="0">
                  <a:moveTo>
                    <a:pt x="43" y="1"/>
                  </a:moveTo>
                  <a:cubicBezTo>
                    <a:pt x="41" y="1"/>
                    <a:pt x="29" y="2"/>
                    <a:pt x="1" y="6"/>
                  </a:cubicBezTo>
                  <a:cubicBezTo>
                    <a:pt x="17" y="6"/>
                    <a:pt x="49"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46"/>
            <p:cNvSpPr/>
            <p:nvPr/>
          </p:nvSpPr>
          <p:spPr>
            <a:xfrm>
              <a:off x="2570850" y="2077775"/>
              <a:ext cx="625" cy="25"/>
            </a:xfrm>
            <a:custGeom>
              <a:avLst/>
              <a:gdLst/>
              <a:ahLst/>
              <a:cxnLst/>
              <a:rect l="l" t="t" r="r" b="b"/>
              <a:pathLst>
                <a:path w="25" h="1" extrusionOk="0">
                  <a:moveTo>
                    <a:pt x="0" y="0"/>
                  </a:moveTo>
                  <a:lnTo>
                    <a:pt x="12" y="0"/>
                  </a:lnTo>
                  <a:cubicBezTo>
                    <a:pt x="24" y="0"/>
                    <a:pt x="2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46"/>
            <p:cNvSpPr/>
            <p:nvPr/>
          </p:nvSpPr>
          <p:spPr>
            <a:xfrm>
              <a:off x="2570250" y="2077775"/>
              <a:ext cx="2100" cy="25"/>
            </a:xfrm>
            <a:custGeom>
              <a:avLst/>
              <a:gdLst/>
              <a:ahLst/>
              <a:cxnLst/>
              <a:rect l="l" t="t" r="r" b="b"/>
              <a:pathLst>
                <a:path w="84" h="1" extrusionOk="0">
                  <a:moveTo>
                    <a:pt x="48" y="0"/>
                  </a:moveTo>
                  <a:cubicBezTo>
                    <a:pt x="84" y="0"/>
                    <a:pt x="0" y="0"/>
                    <a:pt x="48" y="0"/>
                  </a:cubicBezTo>
                  <a:cubicBezTo>
                    <a:pt x="24" y="0"/>
                    <a:pt x="12"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46"/>
            <p:cNvSpPr/>
            <p:nvPr/>
          </p:nvSpPr>
          <p:spPr>
            <a:xfrm>
              <a:off x="2570550" y="2077775"/>
              <a:ext cx="925" cy="250"/>
            </a:xfrm>
            <a:custGeom>
              <a:avLst/>
              <a:gdLst/>
              <a:ahLst/>
              <a:cxnLst/>
              <a:rect l="l" t="t" r="r" b="b"/>
              <a:pathLst>
                <a:path w="37" h="10" extrusionOk="0">
                  <a:moveTo>
                    <a:pt x="0" y="0"/>
                  </a:moveTo>
                  <a:cubicBezTo>
                    <a:pt x="0" y="6"/>
                    <a:pt x="9" y="9"/>
                    <a:pt x="18" y="9"/>
                  </a:cubicBezTo>
                  <a:cubicBezTo>
                    <a:pt x="27" y="9"/>
                    <a:pt x="36" y="6"/>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46"/>
            <p:cNvSpPr/>
            <p:nvPr/>
          </p:nvSpPr>
          <p:spPr>
            <a:xfrm>
              <a:off x="2567525" y="2078075"/>
              <a:ext cx="775" cy="275"/>
            </a:xfrm>
            <a:custGeom>
              <a:avLst/>
              <a:gdLst/>
              <a:ahLst/>
              <a:cxnLst/>
              <a:rect l="l" t="t" r="r" b="b"/>
              <a:pathLst>
                <a:path w="31" h="11" extrusionOk="0">
                  <a:moveTo>
                    <a:pt x="14" y="0"/>
                  </a:moveTo>
                  <a:cubicBezTo>
                    <a:pt x="2" y="8"/>
                    <a:pt x="1" y="11"/>
                    <a:pt x="4" y="11"/>
                  </a:cubicBezTo>
                  <a:cubicBezTo>
                    <a:pt x="9" y="11"/>
                    <a:pt x="30"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46"/>
            <p:cNvSpPr/>
            <p:nvPr/>
          </p:nvSpPr>
          <p:spPr>
            <a:xfrm>
              <a:off x="2571300" y="2077175"/>
              <a:ext cx="1350" cy="150"/>
            </a:xfrm>
            <a:custGeom>
              <a:avLst/>
              <a:gdLst/>
              <a:ahLst/>
              <a:cxnLst/>
              <a:rect l="l" t="t" r="r" b="b"/>
              <a:pathLst>
                <a:path w="54" h="6" extrusionOk="0">
                  <a:moveTo>
                    <a:pt x="54" y="0"/>
                  </a:moveTo>
                  <a:cubicBezTo>
                    <a:pt x="46" y="0"/>
                    <a:pt x="1" y="6"/>
                    <a:pt x="3" y="6"/>
                  </a:cubicBezTo>
                  <a:cubicBezTo>
                    <a:pt x="5" y="6"/>
                    <a:pt x="18" y="4"/>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46"/>
            <p:cNvSpPr/>
            <p:nvPr/>
          </p:nvSpPr>
          <p:spPr>
            <a:xfrm>
              <a:off x="2570850" y="2077175"/>
              <a:ext cx="625" cy="25"/>
            </a:xfrm>
            <a:custGeom>
              <a:avLst/>
              <a:gdLst/>
              <a:ahLst/>
              <a:cxnLst/>
              <a:rect l="l" t="t" r="r" b="b"/>
              <a:pathLst>
                <a:path w="25" h="1" extrusionOk="0">
                  <a:moveTo>
                    <a:pt x="24" y="0"/>
                  </a:moveTo>
                  <a:lnTo>
                    <a:pt x="12" y="0"/>
                  </a:lnTo>
                  <a:cubicBezTo>
                    <a:pt x="0" y="0"/>
                    <a:pt x="12"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46"/>
            <p:cNvSpPr/>
            <p:nvPr/>
          </p:nvSpPr>
          <p:spPr>
            <a:xfrm>
              <a:off x="2569350" y="2077475"/>
              <a:ext cx="1225" cy="325"/>
            </a:xfrm>
            <a:custGeom>
              <a:avLst/>
              <a:gdLst/>
              <a:ahLst/>
              <a:cxnLst/>
              <a:rect l="l" t="t" r="r" b="b"/>
              <a:pathLst>
                <a:path w="49" h="13" extrusionOk="0">
                  <a:moveTo>
                    <a:pt x="1" y="0"/>
                  </a:moveTo>
                  <a:cubicBezTo>
                    <a:pt x="48" y="12"/>
                    <a:pt x="48" y="1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46"/>
            <p:cNvSpPr/>
            <p:nvPr/>
          </p:nvSpPr>
          <p:spPr>
            <a:xfrm>
              <a:off x="2572325" y="2076875"/>
              <a:ext cx="1225" cy="325"/>
            </a:xfrm>
            <a:custGeom>
              <a:avLst/>
              <a:gdLst/>
              <a:ahLst/>
              <a:cxnLst/>
              <a:rect l="l" t="t" r="r" b="b"/>
              <a:pathLst>
                <a:path w="49" h="13" extrusionOk="0">
                  <a:moveTo>
                    <a:pt x="1" y="0"/>
                  </a:moveTo>
                  <a:cubicBezTo>
                    <a:pt x="48" y="12"/>
                    <a:pt x="48" y="1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46"/>
            <p:cNvSpPr/>
            <p:nvPr/>
          </p:nvSpPr>
          <p:spPr>
            <a:xfrm>
              <a:off x="2572575" y="2076500"/>
              <a:ext cx="1650" cy="175"/>
            </a:xfrm>
            <a:custGeom>
              <a:avLst/>
              <a:gdLst/>
              <a:ahLst/>
              <a:cxnLst/>
              <a:rect l="l" t="t" r="r" b="b"/>
              <a:pathLst>
                <a:path w="66" h="7" extrusionOk="0">
                  <a:moveTo>
                    <a:pt x="4" y="0"/>
                  </a:moveTo>
                  <a:cubicBezTo>
                    <a:pt x="0" y="0"/>
                    <a:pt x="2" y="1"/>
                    <a:pt x="15" y="4"/>
                  </a:cubicBezTo>
                  <a:cubicBezTo>
                    <a:pt x="40" y="6"/>
                    <a:pt x="52" y="7"/>
                    <a:pt x="55" y="7"/>
                  </a:cubicBezTo>
                  <a:cubicBezTo>
                    <a:pt x="65" y="7"/>
                    <a:pt x="14"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46"/>
            <p:cNvSpPr/>
            <p:nvPr/>
          </p:nvSpPr>
          <p:spPr>
            <a:xfrm>
              <a:off x="2571100" y="2077175"/>
              <a:ext cx="950" cy="150"/>
            </a:xfrm>
            <a:custGeom>
              <a:avLst/>
              <a:gdLst/>
              <a:ahLst/>
              <a:cxnLst/>
              <a:rect l="l" t="t" r="r" b="b"/>
              <a:pathLst>
                <a:path w="38" h="6" extrusionOk="0">
                  <a:moveTo>
                    <a:pt x="38" y="0"/>
                  </a:moveTo>
                  <a:cubicBezTo>
                    <a:pt x="22" y="0"/>
                    <a:pt x="1" y="6"/>
                    <a:pt x="6" y="6"/>
                  </a:cubicBezTo>
                  <a:cubicBezTo>
                    <a:pt x="9" y="6"/>
                    <a:pt x="18" y="4"/>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46"/>
            <p:cNvSpPr/>
            <p:nvPr/>
          </p:nvSpPr>
          <p:spPr>
            <a:xfrm>
              <a:off x="2571150" y="2076875"/>
              <a:ext cx="325" cy="325"/>
            </a:xfrm>
            <a:custGeom>
              <a:avLst/>
              <a:gdLst/>
              <a:ahLst/>
              <a:cxnLst/>
              <a:rect l="l" t="t" r="r" b="b"/>
              <a:pathLst>
                <a:path w="13" h="13" extrusionOk="0">
                  <a:moveTo>
                    <a:pt x="0" y="12"/>
                  </a:moveTo>
                  <a:cubicBezTo>
                    <a:pt x="0" y="12"/>
                    <a:pt x="12" y="0"/>
                    <a:pt x="0" y="12"/>
                  </a:cubicBezTo>
                  <a:cubicBezTo>
                    <a:pt x="0" y="12"/>
                    <a:pt x="0" y="12"/>
                    <a:pt x="0"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46"/>
            <p:cNvSpPr/>
            <p:nvPr/>
          </p:nvSpPr>
          <p:spPr>
            <a:xfrm>
              <a:off x="2568475" y="2077325"/>
              <a:ext cx="1800" cy="175"/>
            </a:xfrm>
            <a:custGeom>
              <a:avLst/>
              <a:gdLst/>
              <a:ahLst/>
              <a:cxnLst/>
              <a:rect l="l" t="t" r="r" b="b"/>
              <a:pathLst>
                <a:path w="72" h="7" extrusionOk="0">
                  <a:moveTo>
                    <a:pt x="29" y="1"/>
                  </a:moveTo>
                  <a:cubicBezTo>
                    <a:pt x="21" y="1"/>
                    <a:pt x="12" y="2"/>
                    <a:pt x="0" y="6"/>
                  </a:cubicBezTo>
                  <a:lnTo>
                    <a:pt x="71" y="6"/>
                  </a:lnTo>
                  <a:cubicBezTo>
                    <a:pt x="56" y="6"/>
                    <a:pt x="45"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46"/>
            <p:cNvSpPr/>
            <p:nvPr/>
          </p:nvSpPr>
          <p:spPr>
            <a:xfrm>
              <a:off x="2569050" y="2077175"/>
              <a:ext cx="1825" cy="25"/>
            </a:xfrm>
            <a:custGeom>
              <a:avLst/>
              <a:gdLst/>
              <a:ahLst/>
              <a:cxnLst/>
              <a:rect l="l" t="t" r="r" b="b"/>
              <a:pathLst>
                <a:path w="73" h="1" extrusionOk="0">
                  <a:moveTo>
                    <a:pt x="72" y="0"/>
                  </a:moveTo>
                  <a:cubicBezTo>
                    <a:pt x="60" y="0"/>
                    <a:pt x="1" y="0"/>
                    <a:pt x="72" y="0"/>
                  </a:cubicBezTo>
                  <a:cubicBezTo>
                    <a:pt x="72" y="0"/>
                    <a:pt x="60"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46"/>
            <p:cNvSpPr/>
            <p:nvPr/>
          </p:nvSpPr>
          <p:spPr>
            <a:xfrm>
              <a:off x="2569950" y="2077175"/>
              <a:ext cx="625" cy="25"/>
            </a:xfrm>
            <a:custGeom>
              <a:avLst/>
              <a:gdLst/>
              <a:ahLst/>
              <a:cxnLst/>
              <a:rect l="l" t="t" r="r" b="b"/>
              <a:pathLst>
                <a:path w="25" h="1" extrusionOk="0">
                  <a:moveTo>
                    <a:pt x="1" y="0"/>
                  </a:moveTo>
                  <a:cubicBezTo>
                    <a:pt x="1" y="0"/>
                    <a:pt x="24"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46"/>
            <p:cNvSpPr/>
            <p:nvPr/>
          </p:nvSpPr>
          <p:spPr>
            <a:xfrm>
              <a:off x="2571250" y="2076575"/>
              <a:ext cx="225" cy="150"/>
            </a:xfrm>
            <a:custGeom>
              <a:avLst/>
              <a:gdLst/>
              <a:ahLst/>
              <a:cxnLst/>
              <a:rect l="l" t="t" r="r" b="b"/>
              <a:pathLst>
                <a:path w="9" h="6" extrusionOk="0">
                  <a:moveTo>
                    <a:pt x="8" y="1"/>
                  </a:moveTo>
                  <a:cubicBezTo>
                    <a:pt x="0" y="1"/>
                    <a:pt x="3" y="6"/>
                    <a:pt x="5" y="6"/>
                  </a:cubicBezTo>
                  <a:cubicBezTo>
                    <a:pt x="7" y="6"/>
                    <a:pt x="8" y="4"/>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46"/>
            <p:cNvSpPr/>
            <p:nvPr/>
          </p:nvSpPr>
          <p:spPr>
            <a:xfrm>
              <a:off x="2571150" y="2076875"/>
              <a:ext cx="25" cy="25"/>
            </a:xfrm>
            <a:custGeom>
              <a:avLst/>
              <a:gdLst/>
              <a:ahLst/>
              <a:cxnLst/>
              <a:rect l="l" t="t" r="r" b="b"/>
              <a:pathLst>
                <a:path w="1" h="1" extrusionOk="0">
                  <a:moveTo>
                    <a:pt x="0" y="0"/>
                  </a:moveTo>
                  <a:lnTo>
                    <a:pt x="0" y="0"/>
                  </a:ln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46"/>
            <p:cNvSpPr/>
            <p:nvPr/>
          </p:nvSpPr>
          <p:spPr>
            <a:xfrm>
              <a:off x="2570850" y="2076275"/>
              <a:ext cx="325" cy="25"/>
            </a:xfrm>
            <a:custGeom>
              <a:avLst/>
              <a:gdLst/>
              <a:ahLst/>
              <a:cxnLst/>
              <a:rect l="l" t="t" r="r" b="b"/>
              <a:pathLst>
                <a:path w="13" h="1" extrusionOk="0">
                  <a:moveTo>
                    <a:pt x="12" y="1"/>
                  </a:moveTo>
                  <a:cubicBezTo>
                    <a:pt x="0" y="1"/>
                    <a:pt x="0"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46"/>
            <p:cNvSpPr/>
            <p:nvPr/>
          </p:nvSpPr>
          <p:spPr>
            <a:xfrm>
              <a:off x="2570250" y="2076875"/>
              <a:ext cx="625" cy="25"/>
            </a:xfrm>
            <a:custGeom>
              <a:avLst/>
              <a:gdLst/>
              <a:ahLst/>
              <a:cxnLst/>
              <a:rect l="l" t="t" r="r" b="b"/>
              <a:pathLst>
                <a:path w="25" h="1" extrusionOk="0">
                  <a:moveTo>
                    <a:pt x="24" y="0"/>
                  </a:moveTo>
                  <a:cubicBezTo>
                    <a:pt x="24" y="0"/>
                    <a:pt x="0" y="0"/>
                    <a:pt x="24" y="0"/>
                  </a:cubicBezTo>
                  <a:cubicBezTo>
                    <a:pt x="24" y="0"/>
                    <a:pt x="12"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46"/>
            <p:cNvSpPr/>
            <p:nvPr/>
          </p:nvSpPr>
          <p:spPr>
            <a:xfrm>
              <a:off x="2571450" y="2076575"/>
              <a:ext cx="600" cy="25"/>
            </a:xfrm>
            <a:custGeom>
              <a:avLst/>
              <a:gdLst/>
              <a:ahLst/>
              <a:cxnLst/>
              <a:rect l="l" t="t" r="r" b="b"/>
              <a:pathLst>
                <a:path w="24" h="1" extrusionOk="0">
                  <a:moveTo>
                    <a:pt x="12" y="1"/>
                  </a:moveTo>
                  <a:cubicBezTo>
                    <a:pt x="12" y="1"/>
                    <a:pt x="0" y="1"/>
                    <a:pt x="0" y="1"/>
                  </a:cubicBezTo>
                  <a:cubicBezTo>
                    <a:pt x="12" y="1"/>
                    <a:pt x="24"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46"/>
            <p:cNvSpPr/>
            <p:nvPr/>
          </p:nvSpPr>
          <p:spPr>
            <a:xfrm>
              <a:off x="2571450" y="2076875"/>
              <a:ext cx="300" cy="25"/>
            </a:xfrm>
            <a:custGeom>
              <a:avLst/>
              <a:gdLst/>
              <a:ahLst/>
              <a:cxnLst/>
              <a:rect l="l" t="t" r="r" b="b"/>
              <a:pathLst>
                <a:path w="12" h="1" extrusionOk="0">
                  <a:moveTo>
                    <a:pt x="0" y="0"/>
                  </a:moveTo>
                  <a:lnTo>
                    <a:pt x="0" y="0"/>
                  </a:lnTo>
                  <a:cubicBezTo>
                    <a:pt x="12"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46"/>
            <p:cNvSpPr/>
            <p:nvPr/>
          </p:nvSpPr>
          <p:spPr>
            <a:xfrm>
              <a:off x="2570250" y="2076875"/>
              <a:ext cx="1225" cy="25"/>
            </a:xfrm>
            <a:custGeom>
              <a:avLst/>
              <a:gdLst/>
              <a:ahLst/>
              <a:cxnLst/>
              <a:rect l="l" t="t" r="r" b="b"/>
              <a:pathLst>
                <a:path w="49" h="1" extrusionOk="0">
                  <a:moveTo>
                    <a:pt x="48" y="0"/>
                  </a:moveTo>
                  <a:cubicBezTo>
                    <a:pt x="0" y="0"/>
                    <a:pt x="36" y="0"/>
                    <a:pt x="48" y="0"/>
                  </a:cubicBezTo>
                  <a:cubicBezTo>
                    <a:pt x="48" y="0"/>
                    <a:pt x="48"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46"/>
            <p:cNvSpPr/>
            <p:nvPr/>
          </p:nvSpPr>
          <p:spPr>
            <a:xfrm>
              <a:off x="2566075" y="2075975"/>
              <a:ext cx="4800" cy="325"/>
            </a:xfrm>
            <a:custGeom>
              <a:avLst/>
              <a:gdLst/>
              <a:ahLst/>
              <a:cxnLst/>
              <a:rect l="l" t="t" r="r" b="b"/>
              <a:pathLst>
                <a:path w="192" h="13" extrusionOk="0">
                  <a:moveTo>
                    <a:pt x="1" y="1"/>
                  </a:moveTo>
                  <a:cubicBezTo>
                    <a:pt x="13" y="1"/>
                    <a:pt x="1" y="13"/>
                    <a:pt x="13" y="13"/>
                  </a:cubicBezTo>
                  <a:lnTo>
                    <a:pt x="84" y="13"/>
                  </a:lnTo>
                  <a:cubicBezTo>
                    <a:pt x="84" y="1"/>
                    <a:pt x="96" y="1"/>
                    <a:pt x="108" y="1"/>
                  </a:cubicBezTo>
                  <a:close/>
                  <a:moveTo>
                    <a:pt x="138" y="4"/>
                  </a:moveTo>
                  <a:cubicBezTo>
                    <a:pt x="120" y="4"/>
                    <a:pt x="102" y="7"/>
                    <a:pt x="84" y="13"/>
                  </a:cubicBezTo>
                  <a:lnTo>
                    <a:pt x="191" y="13"/>
                  </a:lnTo>
                  <a:cubicBezTo>
                    <a:pt x="173" y="7"/>
                    <a:pt x="156" y="4"/>
                    <a:pt x="138"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46"/>
            <p:cNvSpPr/>
            <p:nvPr/>
          </p:nvSpPr>
          <p:spPr>
            <a:xfrm>
              <a:off x="2570850" y="2076150"/>
              <a:ext cx="1200" cy="150"/>
            </a:xfrm>
            <a:custGeom>
              <a:avLst/>
              <a:gdLst/>
              <a:ahLst/>
              <a:cxnLst/>
              <a:rect l="l" t="t" r="r" b="b"/>
              <a:pathLst>
                <a:path w="48" h="6" extrusionOk="0">
                  <a:moveTo>
                    <a:pt x="43" y="0"/>
                  </a:moveTo>
                  <a:cubicBezTo>
                    <a:pt x="40" y="0"/>
                    <a:pt x="28" y="2"/>
                    <a:pt x="0" y="6"/>
                  </a:cubicBezTo>
                  <a:cubicBezTo>
                    <a:pt x="16" y="6"/>
                    <a:pt x="48"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46"/>
            <p:cNvSpPr/>
            <p:nvPr/>
          </p:nvSpPr>
          <p:spPr>
            <a:xfrm>
              <a:off x="2568750" y="2076350"/>
              <a:ext cx="2725" cy="250"/>
            </a:xfrm>
            <a:custGeom>
              <a:avLst/>
              <a:gdLst/>
              <a:ahLst/>
              <a:cxnLst/>
              <a:rect l="l" t="t" r="r" b="b"/>
              <a:pathLst>
                <a:path w="109" h="10" extrusionOk="0">
                  <a:moveTo>
                    <a:pt x="72" y="1"/>
                  </a:moveTo>
                  <a:cubicBezTo>
                    <a:pt x="64" y="1"/>
                    <a:pt x="50" y="3"/>
                    <a:pt x="8" y="9"/>
                  </a:cubicBezTo>
                  <a:lnTo>
                    <a:pt x="8" y="9"/>
                  </a:lnTo>
                  <a:cubicBezTo>
                    <a:pt x="15" y="7"/>
                    <a:pt x="21" y="4"/>
                    <a:pt x="19" y="4"/>
                  </a:cubicBezTo>
                  <a:cubicBezTo>
                    <a:pt x="18" y="4"/>
                    <a:pt x="13" y="6"/>
                    <a:pt x="1" y="10"/>
                  </a:cubicBezTo>
                  <a:lnTo>
                    <a:pt x="108" y="10"/>
                  </a:lnTo>
                  <a:cubicBezTo>
                    <a:pt x="84" y="4"/>
                    <a:pt x="81"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46"/>
            <p:cNvSpPr/>
            <p:nvPr/>
          </p:nvSpPr>
          <p:spPr>
            <a:xfrm>
              <a:off x="2566700" y="2077175"/>
              <a:ext cx="1200" cy="375"/>
            </a:xfrm>
            <a:custGeom>
              <a:avLst/>
              <a:gdLst/>
              <a:ahLst/>
              <a:cxnLst/>
              <a:rect l="l" t="t" r="r" b="b"/>
              <a:pathLst>
                <a:path w="48" h="15" extrusionOk="0">
                  <a:moveTo>
                    <a:pt x="23" y="0"/>
                  </a:moveTo>
                  <a:cubicBezTo>
                    <a:pt x="28" y="1"/>
                    <a:pt x="31" y="3"/>
                    <a:pt x="33" y="4"/>
                  </a:cubicBezTo>
                  <a:lnTo>
                    <a:pt x="33" y="4"/>
                  </a:lnTo>
                  <a:cubicBezTo>
                    <a:pt x="37" y="3"/>
                    <a:pt x="42" y="2"/>
                    <a:pt x="47" y="0"/>
                  </a:cubicBezTo>
                  <a:close/>
                  <a:moveTo>
                    <a:pt x="33" y="4"/>
                  </a:moveTo>
                  <a:cubicBezTo>
                    <a:pt x="1" y="11"/>
                    <a:pt x="0" y="14"/>
                    <a:pt x="8" y="14"/>
                  </a:cubicBezTo>
                  <a:cubicBezTo>
                    <a:pt x="17" y="14"/>
                    <a:pt x="41" y="9"/>
                    <a:pt x="33"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46"/>
            <p:cNvSpPr/>
            <p:nvPr/>
          </p:nvSpPr>
          <p:spPr>
            <a:xfrm>
              <a:off x="2569050" y="2077175"/>
              <a:ext cx="325" cy="25"/>
            </a:xfrm>
            <a:custGeom>
              <a:avLst/>
              <a:gdLst/>
              <a:ahLst/>
              <a:cxnLst/>
              <a:rect l="l" t="t" r="r" b="b"/>
              <a:pathLst>
                <a:path w="13" h="1" extrusionOk="0">
                  <a:moveTo>
                    <a:pt x="1" y="0"/>
                  </a:moveTo>
                  <a:cubicBezTo>
                    <a:pt x="1" y="0"/>
                    <a:pt x="1" y="0"/>
                    <a:pt x="13" y="0"/>
                  </a:cubicBezTo>
                  <a:cubicBezTo>
                    <a:pt x="13" y="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46"/>
            <p:cNvSpPr/>
            <p:nvPr/>
          </p:nvSpPr>
          <p:spPr>
            <a:xfrm>
              <a:off x="2567575" y="2076875"/>
              <a:ext cx="1500" cy="25"/>
            </a:xfrm>
            <a:custGeom>
              <a:avLst/>
              <a:gdLst/>
              <a:ahLst/>
              <a:cxnLst/>
              <a:rect l="l" t="t" r="r" b="b"/>
              <a:pathLst>
                <a:path w="60" h="1" extrusionOk="0">
                  <a:moveTo>
                    <a:pt x="60" y="0"/>
                  </a:moveTo>
                  <a:cubicBezTo>
                    <a:pt x="12" y="0"/>
                    <a:pt x="0" y="0"/>
                    <a:pt x="60" y="0"/>
                  </a:cubicBezTo>
                  <a:cubicBezTo>
                    <a:pt x="60" y="0"/>
                    <a:pt x="3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46"/>
            <p:cNvSpPr/>
            <p:nvPr/>
          </p:nvSpPr>
          <p:spPr>
            <a:xfrm>
              <a:off x="2570850" y="2076150"/>
              <a:ext cx="1450" cy="150"/>
            </a:xfrm>
            <a:custGeom>
              <a:avLst/>
              <a:gdLst/>
              <a:ahLst/>
              <a:cxnLst/>
              <a:rect l="l" t="t" r="r" b="b"/>
              <a:pathLst>
                <a:path w="58" h="6" extrusionOk="0">
                  <a:moveTo>
                    <a:pt x="53" y="0"/>
                  </a:moveTo>
                  <a:cubicBezTo>
                    <a:pt x="45" y="0"/>
                    <a:pt x="0" y="6"/>
                    <a:pt x="24" y="6"/>
                  </a:cubicBezTo>
                  <a:cubicBezTo>
                    <a:pt x="52" y="2"/>
                    <a:pt x="57"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46"/>
            <p:cNvSpPr/>
            <p:nvPr/>
          </p:nvSpPr>
          <p:spPr>
            <a:xfrm>
              <a:off x="2571450" y="2075975"/>
              <a:ext cx="900" cy="25"/>
            </a:xfrm>
            <a:custGeom>
              <a:avLst/>
              <a:gdLst/>
              <a:ahLst/>
              <a:cxnLst/>
              <a:rect l="l" t="t" r="r" b="b"/>
              <a:pathLst>
                <a:path w="36" h="1" extrusionOk="0">
                  <a:moveTo>
                    <a:pt x="0" y="1"/>
                  </a:moveTo>
                  <a:cubicBezTo>
                    <a:pt x="36" y="1"/>
                    <a:pt x="24"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46"/>
            <p:cNvSpPr/>
            <p:nvPr/>
          </p:nvSpPr>
          <p:spPr>
            <a:xfrm>
              <a:off x="2571150" y="2071600"/>
              <a:ext cx="1350" cy="250"/>
            </a:xfrm>
            <a:custGeom>
              <a:avLst/>
              <a:gdLst/>
              <a:ahLst/>
              <a:cxnLst/>
              <a:rect l="l" t="t" r="r" b="b"/>
              <a:pathLst>
                <a:path w="54" h="10" extrusionOk="0">
                  <a:moveTo>
                    <a:pt x="18" y="0"/>
                  </a:moveTo>
                  <a:cubicBezTo>
                    <a:pt x="15" y="0"/>
                    <a:pt x="6" y="3"/>
                    <a:pt x="0" y="9"/>
                  </a:cubicBezTo>
                  <a:cubicBezTo>
                    <a:pt x="48" y="3"/>
                    <a:pt x="54" y="0"/>
                    <a:pt x="45" y="0"/>
                  </a:cubicBezTo>
                  <a:cubicBezTo>
                    <a:pt x="38" y="0"/>
                    <a:pt x="23" y="2"/>
                    <a:pt x="11" y="5"/>
                  </a:cubicBezTo>
                  <a:lnTo>
                    <a:pt x="11" y="5"/>
                  </a:lnTo>
                  <a:cubicBezTo>
                    <a:pt x="19" y="2"/>
                    <a:pt x="2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46"/>
            <p:cNvSpPr/>
            <p:nvPr/>
          </p:nvSpPr>
          <p:spPr>
            <a:xfrm>
              <a:off x="2565975" y="2068700"/>
              <a:ext cx="1625" cy="150"/>
            </a:xfrm>
            <a:custGeom>
              <a:avLst/>
              <a:gdLst/>
              <a:ahLst/>
              <a:cxnLst/>
              <a:rect l="l" t="t" r="r" b="b"/>
              <a:pathLst>
                <a:path w="65" h="6" extrusionOk="0">
                  <a:moveTo>
                    <a:pt x="11" y="1"/>
                  </a:moveTo>
                  <a:cubicBezTo>
                    <a:pt x="3" y="1"/>
                    <a:pt x="1" y="2"/>
                    <a:pt x="17" y="6"/>
                  </a:cubicBezTo>
                  <a:cubicBezTo>
                    <a:pt x="64" y="6"/>
                    <a:pt x="2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46"/>
            <p:cNvSpPr/>
            <p:nvPr/>
          </p:nvSpPr>
          <p:spPr>
            <a:xfrm>
              <a:off x="2560425" y="2064375"/>
              <a:ext cx="925" cy="325"/>
            </a:xfrm>
            <a:custGeom>
              <a:avLst/>
              <a:gdLst/>
              <a:ahLst/>
              <a:cxnLst/>
              <a:rect l="l" t="t" r="r" b="b"/>
              <a:pathLst>
                <a:path w="37" h="13" extrusionOk="0">
                  <a:moveTo>
                    <a:pt x="1" y="0"/>
                  </a:moveTo>
                  <a:cubicBezTo>
                    <a:pt x="1" y="12"/>
                    <a:pt x="12" y="12"/>
                    <a:pt x="36" y="12"/>
                  </a:cubicBez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46"/>
            <p:cNvSpPr/>
            <p:nvPr/>
          </p:nvSpPr>
          <p:spPr>
            <a:xfrm>
              <a:off x="2570250" y="2073900"/>
              <a:ext cx="1225" cy="325"/>
            </a:xfrm>
            <a:custGeom>
              <a:avLst/>
              <a:gdLst/>
              <a:ahLst/>
              <a:cxnLst/>
              <a:rect l="l" t="t" r="r" b="b"/>
              <a:pathLst>
                <a:path w="49" h="13" extrusionOk="0">
                  <a:moveTo>
                    <a:pt x="48" y="0"/>
                  </a:moveTo>
                  <a:lnTo>
                    <a:pt x="48" y="0"/>
                  </a:lnTo>
                  <a:cubicBezTo>
                    <a:pt x="36" y="12"/>
                    <a:pt x="0" y="12"/>
                    <a:pt x="36" y="12"/>
                  </a:cubicBezTo>
                  <a:cubicBezTo>
                    <a:pt x="48" y="12"/>
                    <a:pt x="48" y="12"/>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46"/>
            <p:cNvSpPr/>
            <p:nvPr/>
          </p:nvSpPr>
          <p:spPr>
            <a:xfrm>
              <a:off x="2571450" y="2073900"/>
              <a:ext cx="400" cy="150"/>
            </a:xfrm>
            <a:custGeom>
              <a:avLst/>
              <a:gdLst/>
              <a:ahLst/>
              <a:cxnLst/>
              <a:rect l="l" t="t" r="r" b="b"/>
              <a:pathLst>
                <a:path w="16" h="6" extrusionOk="0">
                  <a:moveTo>
                    <a:pt x="0" y="0"/>
                  </a:moveTo>
                  <a:cubicBezTo>
                    <a:pt x="0" y="4"/>
                    <a:pt x="3" y="6"/>
                    <a:pt x="5" y="6"/>
                  </a:cubicBezTo>
                  <a:cubicBezTo>
                    <a:pt x="11" y="6"/>
                    <a:pt x="16"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46"/>
            <p:cNvSpPr/>
            <p:nvPr/>
          </p:nvSpPr>
          <p:spPr>
            <a:xfrm>
              <a:off x="2566375" y="2073600"/>
              <a:ext cx="25" cy="25"/>
            </a:xfrm>
            <a:custGeom>
              <a:avLst/>
              <a:gdLst/>
              <a:ahLst/>
              <a:cxnLst/>
              <a:rect l="l" t="t" r="r" b="b"/>
              <a:pathLst>
                <a:path w="1" h="1" extrusionOk="0">
                  <a:moveTo>
                    <a:pt x="1" y="0"/>
                  </a:moveTo>
                  <a:lnTo>
                    <a:pt x="1" y="0"/>
                  </a:lnTo>
                  <a:cubicBezTo>
                    <a:pt x="1" y="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46"/>
            <p:cNvSpPr/>
            <p:nvPr/>
          </p:nvSpPr>
          <p:spPr>
            <a:xfrm>
              <a:off x="2571750" y="2075375"/>
              <a:ext cx="0" cy="25"/>
            </a:xfrm>
            <a:custGeom>
              <a:avLst/>
              <a:gdLst/>
              <a:ahLst/>
              <a:cxnLst/>
              <a:rect l="l" t="t" r="r" b="b"/>
              <a:pathLst>
                <a:path h="1" extrusionOk="0">
                  <a:moveTo>
                    <a:pt x="0" y="1"/>
                  </a:moveTo>
                  <a:cubicBezTo>
                    <a:pt x="0" y="1"/>
                    <a:pt x="0" y="1"/>
                    <a:pt x="0" y="1"/>
                  </a:cubicBezTo>
                  <a:cubicBezTo>
                    <a:pt x="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46"/>
            <p:cNvSpPr/>
            <p:nvPr/>
          </p:nvSpPr>
          <p:spPr>
            <a:xfrm>
              <a:off x="2571550" y="2075250"/>
              <a:ext cx="200" cy="150"/>
            </a:xfrm>
            <a:custGeom>
              <a:avLst/>
              <a:gdLst/>
              <a:ahLst/>
              <a:cxnLst/>
              <a:rect l="l" t="t" r="r" b="b"/>
              <a:pathLst>
                <a:path w="8" h="6" extrusionOk="0">
                  <a:moveTo>
                    <a:pt x="5" y="1"/>
                  </a:moveTo>
                  <a:cubicBezTo>
                    <a:pt x="3" y="1"/>
                    <a:pt x="0" y="6"/>
                    <a:pt x="8" y="6"/>
                  </a:cubicBezTo>
                  <a:cubicBezTo>
                    <a:pt x="8" y="2"/>
                    <a:pt x="7"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46"/>
            <p:cNvSpPr/>
            <p:nvPr/>
          </p:nvSpPr>
          <p:spPr>
            <a:xfrm>
              <a:off x="2563700" y="2062000"/>
              <a:ext cx="625" cy="25"/>
            </a:xfrm>
            <a:custGeom>
              <a:avLst/>
              <a:gdLst/>
              <a:ahLst/>
              <a:cxnLst/>
              <a:rect l="l" t="t" r="r" b="b"/>
              <a:pathLst>
                <a:path w="25" h="1" extrusionOk="0">
                  <a:moveTo>
                    <a:pt x="12" y="0"/>
                  </a:moveTo>
                  <a:cubicBezTo>
                    <a:pt x="12" y="0"/>
                    <a:pt x="12" y="0"/>
                    <a:pt x="24" y="0"/>
                  </a:cubicBezTo>
                  <a:cubicBezTo>
                    <a:pt x="1" y="0"/>
                    <a:pt x="12"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46"/>
            <p:cNvSpPr/>
            <p:nvPr/>
          </p:nvSpPr>
          <p:spPr>
            <a:xfrm>
              <a:off x="2562800" y="2070625"/>
              <a:ext cx="25" cy="25"/>
            </a:xfrm>
            <a:custGeom>
              <a:avLst/>
              <a:gdLst/>
              <a:ahLst/>
              <a:cxnLst/>
              <a:rect l="l" t="t" r="r" b="b"/>
              <a:pathLst>
                <a:path w="1" h="1" extrusionOk="0">
                  <a:moveTo>
                    <a:pt x="1" y="0"/>
                  </a:moveTo>
                  <a:cubicBezTo>
                    <a:pt x="1" y="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46"/>
            <p:cNvSpPr/>
            <p:nvPr/>
          </p:nvSpPr>
          <p:spPr>
            <a:xfrm>
              <a:off x="2562225" y="2070625"/>
              <a:ext cx="3000" cy="25"/>
            </a:xfrm>
            <a:custGeom>
              <a:avLst/>
              <a:gdLst/>
              <a:ahLst/>
              <a:cxnLst/>
              <a:rect l="l" t="t" r="r" b="b"/>
              <a:pathLst>
                <a:path w="120" h="1" extrusionOk="0">
                  <a:moveTo>
                    <a:pt x="0" y="0"/>
                  </a:moveTo>
                  <a:cubicBezTo>
                    <a:pt x="36" y="0"/>
                    <a:pt x="71" y="0"/>
                    <a:pt x="119" y="0"/>
                  </a:cubicBezTo>
                  <a:cubicBezTo>
                    <a:pt x="83" y="0"/>
                    <a:pt x="36"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46"/>
            <p:cNvSpPr/>
            <p:nvPr/>
          </p:nvSpPr>
          <p:spPr>
            <a:xfrm>
              <a:off x="2561025" y="2064675"/>
              <a:ext cx="625" cy="25"/>
            </a:xfrm>
            <a:custGeom>
              <a:avLst/>
              <a:gdLst/>
              <a:ahLst/>
              <a:cxnLst/>
              <a:rect l="l" t="t" r="r" b="b"/>
              <a:pathLst>
                <a:path w="25" h="1" extrusionOk="0">
                  <a:moveTo>
                    <a:pt x="12" y="0"/>
                  </a:moveTo>
                  <a:cubicBezTo>
                    <a:pt x="24" y="0"/>
                    <a:pt x="0"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46"/>
            <p:cNvSpPr/>
            <p:nvPr/>
          </p:nvSpPr>
          <p:spPr>
            <a:xfrm>
              <a:off x="2571750" y="2075375"/>
              <a:ext cx="300" cy="325"/>
            </a:xfrm>
            <a:custGeom>
              <a:avLst/>
              <a:gdLst/>
              <a:ahLst/>
              <a:cxnLst/>
              <a:rect l="l" t="t" r="r" b="b"/>
              <a:pathLst>
                <a:path w="12" h="13" extrusionOk="0">
                  <a:moveTo>
                    <a:pt x="0" y="13"/>
                  </a:moveTo>
                  <a:cubicBezTo>
                    <a:pt x="0" y="1"/>
                    <a:pt x="0" y="13"/>
                    <a:pt x="0" y="13"/>
                  </a:cubicBezTo>
                  <a:cubicBezTo>
                    <a:pt x="12" y="13"/>
                    <a:pt x="0" y="13"/>
                    <a:pt x="0"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46"/>
            <p:cNvSpPr/>
            <p:nvPr/>
          </p:nvSpPr>
          <p:spPr>
            <a:xfrm>
              <a:off x="2566375" y="2076150"/>
              <a:ext cx="700" cy="150"/>
            </a:xfrm>
            <a:custGeom>
              <a:avLst/>
              <a:gdLst/>
              <a:ahLst/>
              <a:cxnLst/>
              <a:rect l="l" t="t" r="r" b="b"/>
              <a:pathLst>
                <a:path w="28" h="6" extrusionOk="0">
                  <a:moveTo>
                    <a:pt x="22" y="0"/>
                  </a:moveTo>
                  <a:cubicBezTo>
                    <a:pt x="19" y="0"/>
                    <a:pt x="13" y="2"/>
                    <a:pt x="1" y="6"/>
                  </a:cubicBezTo>
                  <a:cubicBezTo>
                    <a:pt x="17" y="6"/>
                    <a:pt x="27"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46"/>
            <p:cNvSpPr/>
            <p:nvPr/>
          </p:nvSpPr>
          <p:spPr>
            <a:xfrm>
              <a:off x="2567875" y="2075675"/>
              <a:ext cx="1700" cy="175"/>
            </a:xfrm>
            <a:custGeom>
              <a:avLst/>
              <a:gdLst/>
              <a:ahLst/>
              <a:cxnLst/>
              <a:rect l="l" t="t" r="r" b="b"/>
              <a:pathLst>
                <a:path w="68" h="7" extrusionOk="0">
                  <a:moveTo>
                    <a:pt x="48" y="1"/>
                  </a:moveTo>
                  <a:cubicBezTo>
                    <a:pt x="0" y="1"/>
                    <a:pt x="43" y="6"/>
                    <a:pt x="58" y="6"/>
                  </a:cubicBezTo>
                  <a:cubicBezTo>
                    <a:pt x="66" y="6"/>
                    <a:pt x="68" y="5"/>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46"/>
            <p:cNvSpPr/>
            <p:nvPr/>
          </p:nvSpPr>
          <p:spPr>
            <a:xfrm>
              <a:off x="2568750" y="2075975"/>
              <a:ext cx="325" cy="25"/>
            </a:xfrm>
            <a:custGeom>
              <a:avLst/>
              <a:gdLst/>
              <a:ahLst/>
              <a:cxnLst/>
              <a:rect l="l" t="t" r="r" b="b"/>
              <a:pathLst>
                <a:path w="13" h="1" extrusionOk="0">
                  <a:moveTo>
                    <a:pt x="1" y="1"/>
                  </a:moveTo>
                  <a:cubicBezTo>
                    <a:pt x="13" y="1"/>
                    <a:pt x="1" y="1"/>
                    <a:pt x="1" y="1"/>
                  </a:cubicBezTo>
                  <a:cubicBezTo>
                    <a:pt x="1"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46"/>
            <p:cNvSpPr/>
            <p:nvPr/>
          </p:nvSpPr>
          <p:spPr>
            <a:xfrm>
              <a:off x="2570550" y="2075075"/>
              <a:ext cx="2100" cy="25"/>
            </a:xfrm>
            <a:custGeom>
              <a:avLst/>
              <a:gdLst/>
              <a:ahLst/>
              <a:cxnLst/>
              <a:rect l="l" t="t" r="r" b="b"/>
              <a:pathLst>
                <a:path w="84" h="1" extrusionOk="0">
                  <a:moveTo>
                    <a:pt x="24" y="1"/>
                  </a:moveTo>
                  <a:cubicBezTo>
                    <a:pt x="12" y="1"/>
                    <a:pt x="60" y="1"/>
                    <a:pt x="48" y="1"/>
                  </a:cubicBezTo>
                  <a:cubicBezTo>
                    <a:pt x="84" y="1"/>
                    <a:pt x="0"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46"/>
            <p:cNvSpPr/>
            <p:nvPr/>
          </p:nvSpPr>
          <p:spPr>
            <a:xfrm>
              <a:off x="2566675" y="2075675"/>
              <a:ext cx="925" cy="25"/>
            </a:xfrm>
            <a:custGeom>
              <a:avLst/>
              <a:gdLst/>
              <a:ahLst/>
              <a:cxnLst/>
              <a:rect l="l" t="t" r="r" b="b"/>
              <a:pathLst>
                <a:path w="37" h="1" extrusionOk="0">
                  <a:moveTo>
                    <a:pt x="1" y="1"/>
                  </a:moveTo>
                  <a:cubicBezTo>
                    <a:pt x="36" y="1"/>
                    <a:pt x="36"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46"/>
            <p:cNvSpPr/>
            <p:nvPr/>
          </p:nvSpPr>
          <p:spPr>
            <a:xfrm>
              <a:off x="2566975" y="2075375"/>
              <a:ext cx="625" cy="25"/>
            </a:xfrm>
            <a:custGeom>
              <a:avLst/>
              <a:gdLst/>
              <a:ahLst/>
              <a:cxnLst/>
              <a:rect l="l" t="t" r="r" b="b"/>
              <a:pathLst>
                <a:path w="25" h="1" extrusionOk="0">
                  <a:moveTo>
                    <a:pt x="1" y="1"/>
                  </a:moveTo>
                  <a:cubicBezTo>
                    <a:pt x="24" y="1"/>
                    <a:pt x="12" y="1"/>
                    <a:pt x="1" y="1"/>
                  </a:cubicBezTo>
                  <a:cubicBezTo>
                    <a:pt x="12"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46"/>
            <p:cNvSpPr/>
            <p:nvPr/>
          </p:nvSpPr>
          <p:spPr>
            <a:xfrm>
              <a:off x="2566375" y="2075375"/>
              <a:ext cx="625" cy="325"/>
            </a:xfrm>
            <a:custGeom>
              <a:avLst/>
              <a:gdLst/>
              <a:ahLst/>
              <a:cxnLst/>
              <a:rect l="l" t="t" r="r" b="b"/>
              <a:pathLst>
                <a:path w="25" h="13" extrusionOk="0">
                  <a:moveTo>
                    <a:pt x="1" y="13"/>
                  </a:moveTo>
                  <a:cubicBezTo>
                    <a:pt x="1" y="13"/>
                    <a:pt x="25" y="1"/>
                    <a:pt x="1"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46"/>
            <p:cNvSpPr/>
            <p:nvPr/>
          </p:nvSpPr>
          <p:spPr>
            <a:xfrm>
              <a:off x="2566475" y="2074050"/>
              <a:ext cx="925" cy="175"/>
            </a:xfrm>
            <a:custGeom>
              <a:avLst/>
              <a:gdLst/>
              <a:ahLst/>
              <a:cxnLst/>
              <a:rect l="l" t="t" r="r" b="b"/>
              <a:pathLst>
                <a:path w="37" h="7" extrusionOk="0">
                  <a:moveTo>
                    <a:pt x="27" y="1"/>
                  </a:moveTo>
                  <a:cubicBezTo>
                    <a:pt x="17" y="1"/>
                    <a:pt x="1" y="6"/>
                    <a:pt x="32" y="6"/>
                  </a:cubicBezTo>
                  <a:cubicBezTo>
                    <a:pt x="36" y="2"/>
                    <a:pt x="32"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46"/>
            <p:cNvSpPr/>
            <p:nvPr/>
          </p:nvSpPr>
          <p:spPr>
            <a:xfrm>
              <a:off x="2564425" y="2074500"/>
              <a:ext cx="1075" cy="150"/>
            </a:xfrm>
            <a:custGeom>
              <a:avLst/>
              <a:gdLst/>
              <a:ahLst/>
              <a:cxnLst/>
              <a:rect l="l" t="t" r="r" b="b"/>
              <a:pathLst>
                <a:path w="43" h="6" extrusionOk="0">
                  <a:moveTo>
                    <a:pt x="43" y="0"/>
                  </a:moveTo>
                  <a:cubicBezTo>
                    <a:pt x="11" y="0"/>
                    <a:pt x="1" y="5"/>
                    <a:pt x="11" y="5"/>
                  </a:cubicBezTo>
                  <a:cubicBezTo>
                    <a:pt x="17" y="5"/>
                    <a:pt x="27" y="4"/>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46"/>
            <p:cNvSpPr/>
            <p:nvPr/>
          </p:nvSpPr>
          <p:spPr>
            <a:xfrm>
              <a:off x="2563700" y="2074200"/>
              <a:ext cx="925" cy="325"/>
            </a:xfrm>
            <a:custGeom>
              <a:avLst/>
              <a:gdLst/>
              <a:ahLst/>
              <a:cxnLst/>
              <a:rect l="l" t="t" r="r" b="b"/>
              <a:pathLst>
                <a:path w="37" h="13" extrusionOk="0">
                  <a:moveTo>
                    <a:pt x="1" y="0"/>
                  </a:moveTo>
                  <a:cubicBezTo>
                    <a:pt x="12" y="12"/>
                    <a:pt x="24" y="12"/>
                    <a:pt x="36" y="12"/>
                  </a:cubicBezTo>
                  <a:cubicBezTo>
                    <a:pt x="24" y="12"/>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46"/>
            <p:cNvSpPr/>
            <p:nvPr/>
          </p:nvSpPr>
          <p:spPr>
            <a:xfrm>
              <a:off x="2566075" y="2073000"/>
              <a:ext cx="1825" cy="25"/>
            </a:xfrm>
            <a:custGeom>
              <a:avLst/>
              <a:gdLst/>
              <a:ahLst/>
              <a:cxnLst/>
              <a:rect l="l" t="t" r="r" b="b"/>
              <a:pathLst>
                <a:path w="73" h="1" extrusionOk="0">
                  <a:moveTo>
                    <a:pt x="1" y="1"/>
                  </a:moveTo>
                  <a:cubicBezTo>
                    <a:pt x="13" y="1"/>
                    <a:pt x="60" y="1"/>
                    <a:pt x="72" y="1"/>
                  </a:cubicBezTo>
                  <a:cubicBezTo>
                    <a:pt x="48" y="1"/>
                    <a:pt x="2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46"/>
            <p:cNvSpPr/>
            <p:nvPr/>
          </p:nvSpPr>
          <p:spPr>
            <a:xfrm>
              <a:off x="2561625" y="2071525"/>
              <a:ext cx="1300" cy="150"/>
            </a:xfrm>
            <a:custGeom>
              <a:avLst/>
              <a:gdLst/>
              <a:ahLst/>
              <a:cxnLst/>
              <a:rect l="l" t="t" r="r" b="b"/>
              <a:pathLst>
                <a:path w="52" h="6" extrusionOk="0">
                  <a:moveTo>
                    <a:pt x="0" y="0"/>
                  </a:moveTo>
                  <a:cubicBezTo>
                    <a:pt x="0" y="0"/>
                    <a:pt x="27" y="5"/>
                    <a:pt x="41" y="5"/>
                  </a:cubicBezTo>
                  <a:cubicBezTo>
                    <a:pt x="48" y="5"/>
                    <a:pt x="52" y="4"/>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46"/>
            <p:cNvSpPr/>
            <p:nvPr/>
          </p:nvSpPr>
          <p:spPr>
            <a:xfrm>
              <a:off x="2558950" y="2067050"/>
              <a:ext cx="1800" cy="25"/>
            </a:xfrm>
            <a:custGeom>
              <a:avLst/>
              <a:gdLst/>
              <a:ahLst/>
              <a:cxnLst/>
              <a:rect l="l" t="t" r="r" b="b"/>
              <a:pathLst>
                <a:path w="72" h="1" extrusionOk="0">
                  <a:moveTo>
                    <a:pt x="71" y="1"/>
                  </a:moveTo>
                  <a:cubicBezTo>
                    <a:pt x="0" y="1"/>
                    <a:pt x="60" y="1"/>
                    <a:pt x="71" y="1"/>
                  </a:cubicBezTo>
                  <a:cubicBezTo>
                    <a:pt x="71" y="1"/>
                    <a:pt x="71" y="1"/>
                    <a:pt x="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46"/>
            <p:cNvSpPr/>
            <p:nvPr/>
          </p:nvSpPr>
          <p:spPr>
            <a:xfrm>
              <a:off x="2560725" y="2065850"/>
              <a:ext cx="1500" cy="325"/>
            </a:xfrm>
            <a:custGeom>
              <a:avLst/>
              <a:gdLst/>
              <a:ahLst/>
              <a:cxnLst/>
              <a:rect l="l" t="t" r="r" b="b"/>
              <a:pathLst>
                <a:path w="60" h="13" extrusionOk="0">
                  <a:moveTo>
                    <a:pt x="0" y="13"/>
                  </a:moveTo>
                  <a:cubicBezTo>
                    <a:pt x="60" y="1"/>
                    <a:pt x="60" y="1"/>
                    <a:pt x="0"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46"/>
            <p:cNvSpPr/>
            <p:nvPr/>
          </p:nvSpPr>
          <p:spPr>
            <a:xfrm>
              <a:off x="2559525" y="2065275"/>
              <a:ext cx="1225" cy="25"/>
            </a:xfrm>
            <a:custGeom>
              <a:avLst/>
              <a:gdLst/>
              <a:ahLst/>
              <a:cxnLst/>
              <a:rect l="l" t="t" r="r" b="b"/>
              <a:pathLst>
                <a:path w="49" h="1" extrusionOk="0">
                  <a:moveTo>
                    <a:pt x="1" y="0"/>
                  </a:moveTo>
                  <a:cubicBezTo>
                    <a:pt x="1" y="0"/>
                    <a:pt x="1" y="0"/>
                    <a:pt x="1" y="0"/>
                  </a:cubicBezTo>
                  <a:cubicBezTo>
                    <a:pt x="1" y="0"/>
                    <a:pt x="4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46"/>
            <p:cNvSpPr/>
            <p:nvPr/>
          </p:nvSpPr>
          <p:spPr>
            <a:xfrm>
              <a:off x="2597325" y="2079250"/>
              <a:ext cx="925" cy="25"/>
            </a:xfrm>
            <a:custGeom>
              <a:avLst/>
              <a:gdLst/>
              <a:ahLst/>
              <a:cxnLst/>
              <a:rect l="l" t="t" r="r" b="b"/>
              <a:pathLst>
                <a:path w="37" h="1" extrusionOk="0">
                  <a:moveTo>
                    <a:pt x="1" y="1"/>
                  </a:moveTo>
                  <a:cubicBezTo>
                    <a:pt x="1" y="1"/>
                    <a:pt x="37" y="1"/>
                    <a:pt x="37" y="1"/>
                  </a:cubicBezTo>
                  <a:cubicBezTo>
                    <a:pt x="25"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46"/>
            <p:cNvSpPr/>
            <p:nvPr/>
          </p:nvSpPr>
          <p:spPr>
            <a:xfrm>
              <a:off x="2594950" y="2078650"/>
              <a:ext cx="925" cy="25"/>
            </a:xfrm>
            <a:custGeom>
              <a:avLst/>
              <a:gdLst/>
              <a:ahLst/>
              <a:cxnLst/>
              <a:rect l="l" t="t" r="r" b="b"/>
              <a:pathLst>
                <a:path w="37" h="1" extrusionOk="0">
                  <a:moveTo>
                    <a:pt x="36" y="1"/>
                  </a:moveTo>
                  <a:cubicBezTo>
                    <a:pt x="1" y="1"/>
                    <a:pt x="1"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46"/>
            <p:cNvSpPr/>
            <p:nvPr/>
          </p:nvSpPr>
          <p:spPr>
            <a:xfrm>
              <a:off x="2594875" y="2078075"/>
              <a:ext cx="1175" cy="225"/>
            </a:xfrm>
            <a:custGeom>
              <a:avLst/>
              <a:gdLst/>
              <a:ahLst/>
              <a:cxnLst/>
              <a:rect l="l" t="t" r="r" b="b"/>
              <a:pathLst>
                <a:path w="47" h="9" extrusionOk="0">
                  <a:moveTo>
                    <a:pt x="28" y="0"/>
                  </a:moveTo>
                  <a:cubicBezTo>
                    <a:pt x="4" y="6"/>
                    <a:pt x="1" y="9"/>
                    <a:pt x="5" y="9"/>
                  </a:cubicBezTo>
                  <a:cubicBezTo>
                    <a:pt x="8" y="9"/>
                    <a:pt x="15" y="8"/>
                    <a:pt x="20" y="5"/>
                  </a:cubicBezTo>
                  <a:lnTo>
                    <a:pt x="20" y="5"/>
                  </a:lnTo>
                  <a:cubicBezTo>
                    <a:pt x="31" y="4"/>
                    <a:pt x="47"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46"/>
            <p:cNvSpPr/>
            <p:nvPr/>
          </p:nvSpPr>
          <p:spPr>
            <a:xfrm>
              <a:off x="2598225" y="2078075"/>
              <a:ext cx="325" cy="25"/>
            </a:xfrm>
            <a:custGeom>
              <a:avLst/>
              <a:gdLst/>
              <a:ahLst/>
              <a:cxnLst/>
              <a:rect l="l" t="t" r="r" b="b"/>
              <a:pathLst>
                <a:path w="13" h="1" extrusionOk="0">
                  <a:moveTo>
                    <a:pt x="13" y="0"/>
                  </a:moveTo>
                  <a:cubicBezTo>
                    <a:pt x="13" y="0"/>
                    <a:pt x="1" y="0"/>
                    <a:pt x="13" y="0"/>
                  </a:cubicBezTo>
                  <a:cubicBezTo>
                    <a:pt x="13" y="0"/>
                    <a:pt x="13"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46"/>
            <p:cNvSpPr/>
            <p:nvPr/>
          </p:nvSpPr>
          <p:spPr>
            <a:xfrm>
              <a:off x="2598525" y="2078075"/>
              <a:ext cx="325" cy="25"/>
            </a:xfrm>
            <a:custGeom>
              <a:avLst/>
              <a:gdLst/>
              <a:ahLst/>
              <a:cxnLst/>
              <a:rect l="l" t="t" r="r" b="b"/>
              <a:pathLst>
                <a:path w="13" h="1" extrusionOk="0">
                  <a:moveTo>
                    <a:pt x="1" y="0"/>
                  </a:moveTo>
                  <a:cubicBezTo>
                    <a:pt x="1" y="0"/>
                    <a:pt x="1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46"/>
            <p:cNvSpPr/>
            <p:nvPr/>
          </p:nvSpPr>
          <p:spPr>
            <a:xfrm>
              <a:off x="2598225" y="2077625"/>
              <a:ext cx="1225" cy="175"/>
            </a:xfrm>
            <a:custGeom>
              <a:avLst/>
              <a:gdLst/>
              <a:ahLst/>
              <a:cxnLst/>
              <a:rect l="l" t="t" r="r" b="b"/>
              <a:pathLst>
                <a:path w="49" h="7" extrusionOk="0">
                  <a:moveTo>
                    <a:pt x="43" y="1"/>
                  </a:moveTo>
                  <a:cubicBezTo>
                    <a:pt x="40" y="1"/>
                    <a:pt x="28" y="2"/>
                    <a:pt x="1" y="6"/>
                  </a:cubicBezTo>
                  <a:cubicBezTo>
                    <a:pt x="17" y="6"/>
                    <a:pt x="48"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46"/>
            <p:cNvSpPr/>
            <p:nvPr/>
          </p:nvSpPr>
          <p:spPr>
            <a:xfrm>
              <a:off x="2597325" y="2077775"/>
              <a:ext cx="325" cy="25"/>
            </a:xfrm>
            <a:custGeom>
              <a:avLst/>
              <a:gdLst/>
              <a:ahLst/>
              <a:cxnLst/>
              <a:rect l="l" t="t" r="r" b="b"/>
              <a:pathLst>
                <a:path w="13" h="1" extrusionOk="0">
                  <a:moveTo>
                    <a:pt x="1" y="0"/>
                  </a:moveTo>
                  <a:lnTo>
                    <a:pt x="1" y="0"/>
                  </a:lnTo>
                  <a:cubicBezTo>
                    <a:pt x="13" y="0"/>
                    <a:pt x="1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46"/>
            <p:cNvSpPr/>
            <p:nvPr/>
          </p:nvSpPr>
          <p:spPr>
            <a:xfrm>
              <a:off x="2596450" y="2077775"/>
              <a:ext cx="2100" cy="25"/>
            </a:xfrm>
            <a:custGeom>
              <a:avLst/>
              <a:gdLst/>
              <a:ahLst/>
              <a:cxnLst/>
              <a:rect l="l" t="t" r="r" b="b"/>
              <a:pathLst>
                <a:path w="84" h="1" extrusionOk="0">
                  <a:moveTo>
                    <a:pt x="48" y="0"/>
                  </a:moveTo>
                  <a:cubicBezTo>
                    <a:pt x="84" y="0"/>
                    <a:pt x="0" y="0"/>
                    <a:pt x="48" y="0"/>
                  </a:cubicBezTo>
                  <a:cubicBezTo>
                    <a:pt x="24" y="0"/>
                    <a:pt x="12"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46"/>
            <p:cNvSpPr/>
            <p:nvPr/>
          </p:nvSpPr>
          <p:spPr>
            <a:xfrm>
              <a:off x="2596750" y="2077775"/>
              <a:ext cx="1050" cy="250"/>
            </a:xfrm>
            <a:custGeom>
              <a:avLst/>
              <a:gdLst/>
              <a:ahLst/>
              <a:cxnLst/>
              <a:rect l="l" t="t" r="r" b="b"/>
              <a:pathLst>
                <a:path w="42" h="10" extrusionOk="0">
                  <a:moveTo>
                    <a:pt x="0" y="0"/>
                  </a:moveTo>
                  <a:cubicBezTo>
                    <a:pt x="0" y="6"/>
                    <a:pt x="12" y="9"/>
                    <a:pt x="22" y="9"/>
                  </a:cubicBezTo>
                  <a:cubicBezTo>
                    <a:pt x="33" y="9"/>
                    <a:pt x="42" y="6"/>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46"/>
            <p:cNvSpPr/>
            <p:nvPr/>
          </p:nvSpPr>
          <p:spPr>
            <a:xfrm>
              <a:off x="2593875" y="2078075"/>
              <a:ext cx="700" cy="275"/>
            </a:xfrm>
            <a:custGeom>
              <a:avLst/>
              <a:gdLst/>
              <a:ahLst/>
              <a:cxnLst/>
              <a:rect l="l" t="t" r="r" b="b"/>
              <a:pathLst>
                <a:path w="28" h="11" extrusionOk="0">
                  <a:moveTo>
                    <a:pt x="20" y="0"/>
                  </a:moveTo>
                  <a:cubicBezTo>
                    <a:pt x="4" y="8"/>
                    <a:pt x="0" y="11"/>
                    <a:pt x="1" y="11"/>
                  </a:cubicBezTo>
                  <a:cubicBezTo>
                    <a:pt x="4" y="11"/>
                    <a:pt x="28"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46"/>
            <p:cNvSpPr/>
            <p:nvPr/>
          </p:nvSpPr>
          <p:spPr>
            <a:xfrm>
              <a:off x="2597500" y="2077175"/>
              <a:ext cx="1350" cy="150"/>
            </a:xfrm>
            <a:custGeom>
              <a:avLst/>
              <a:gdLst/>
              <a:ahLst/>
              <a:cxnLst/>
              <a:rect l="l" t="t" r="r" b="b"/>
              <a:pathLst>
                <a:path w="54" h="6" extrusionOk="0">
                  <a:moveTo>
                    <a:pt x="53" y="0"/>
                  </a:moveTo>
                  <a:cubicBezTo>
                    <a:pt x="46" y="0"/>
                    <a:pt x="1" y="6"/>
                    <a:pt x="3" y="6"/>
                  </a:cubicBezTo>
                  <a:cubicBezTo>
                    <a:pt x="5" y="6"/>
                    <a:pt x="18" y="4"/>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46"/>
            <p:cNvSpPr/>
            <p:nvPr/>
          </p:nvSpPr>
          <p:spPr>
            <a:xfrm>
              <a:off x="2597325" y="2077175"/>
              <a:ext cx="325" cy="25"/>
            </a:xfrm>
            <a:custGeom>
              <a:avLst/>
              <a:gdLst/>
              <a:ahLst/>
              <a:cxnLst/>
              <a:rect l="l" t="t" r="r" b="b"/>
              <a:pathLst>
                <a:path w="13" h="1" extrusionOk="0">
                  <a:moveTo>
                    <a:pt x="13" y="0"/>
                  </a:moveTo>
                  <a:lnTo>
                    <a:pt x="1" y="0"/>
                  </a:lnTo>
                  <a:cubicBezTo>
                    <a:pt x="1" y="0"/>
                    <a:pt x="1"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46"/>
            <p:cNvSpPr/>
            <p:nvPr/>
          </p:nvSpPr>
          <p:spPr>
            <a:xfrm>
              <a:off x="2595850" y="2077475"/>
              <a:ext cx="925" cy="325"/>
            </a:xfrm>
            <a:custGeom>
              <a:avLst/>
              <a:gdLst/>
              <a:ahLst/>
              <a:cxnLst/>
              <a:rect l="l" t="t" r="r" b="b"/>
              <a:pathLst>
                <a:path w="37" h="13" extrusionOk="0">
                  <a:moveTo>
                    <a:pt x="0" y="0"/>
                  </a:moveTo>
                  <a:cubicBezTo>
                    <a:pt x="36" y="12"/>
                    <a:pt x="36" y="1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46"/>
            <p:cNvSpPr/>
            <p:nvPr/>
          </p:nvSpPr>
          <p:spPr>
            <a:xfrm>
              <a:off x="2598525" y="2076875"/>
              <a:ext cx="1225" cy="325"/>
            </a:xfrm>
            <a:custGeom>
              <a:avLst/>
              <a:gdLst/>
              <a:ahLst/>
              <a:cxnLst/>
              <a:rect l="l" t="t" r="r" b="b"/>
              <a:pathLst>
                <a:path w="49" h="13" extrusionOk="0">
                  <a:moveTo>
                    <a:pt x="1" y="0"/>
                  </a:moveTo>
                  <a:cubicBezTo>
                    <a:pt x="48" y="12"/>
                    <a:pt x="48" y="1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46"/>
            <p:cNvSpPr/>
            <p:nvPr/>
          </p:nvSpPr>
          <p:spPr>
            <a:xfrm>
              <a:off x="2598850" y="2076500"/>
              <a:ext cx="1650" cy="175"/>
            </a:xfrm>
            <a:custGeom>
              <a:avLst/>
              <a:gdLst/>
              <a:ahLst/>
              <a:cxnLst/>
              <a:rect l="l" t="t" r="r" b="b"/>
              <a:pathLst>
                <a:path w="66" h="7" extrusionOk="0">
                  <a:moveTo>
                    <a:pt x="5" y="0"/>
                  </a:moveTo>
                  <a:cubicBezTo>
                    <a:pt x="1" y="0"/>
                    <a:pt x="1" y="1"/>
                    <a:pt x="11" y="4"/>
                  </a:cubicBezTo>
                  <a:cubicBezTo>
                    <a:pt x="37" y="6"/>
                    <a:pt x="49" y="7"/>
                    <a:pt x="53" y="7"/>
                  </a:cubicBezTo>
                  <a:cubicBezTo>
                    <a:pt x="65" y="7"/>
                    <a:pt x="1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46"/>
            <p:cNvSpPr/>
            <p:nvPr/>
          </p:nvSpPr>
          <p:spPr>
            <a:xfrm>
              <a:off x="2597300" y="2077175"/>
              <a:ext cx="950" cy="150"/>
            </a:xfrm>
            <a:custGeom>
              <a:avLst/>
              <a:gdLst/>
              <a:ahLst/>
              <a:cxnLst/>
              <a:rect l="l" t="t" r="r" b="b"/>
              <a:pathLst>
                <a:path w="38" h="6" extrusionOk="0">
                  <a:moveTo>
                    <a:pt x="38" y="0"/>
                  </a:moveTo>
                  <a:cubicBezTo>
                    <a:pt x="22" y="0"/>
                    <a:pt x="1" y="6"/>
                    <a:pt x="6" y="6"/>
                  </a:cubicBezTo>
                  <a:cubicBezTo>
                    <a:pt x="9" y="6"/>
                    <a:pt x="18" y="4"/>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46"/>
            <p:cNvSpPr/>
            <p:nvPr/>
          </p:nvSpPr>
          <p:spPr>
            <a:xfrm>
              <a:off x="2597325" y="2076875"/>
              <a:ext cx="325" cy="325"/>
            </a:xfrm>
            <a:custGeom>
              <a:avLst/>
              <a:gdLst/>
              <a:ahLst/>
              <a:cxnLst/>
              <a:rect l="l" t="t" r="r" b="b"/>
              <a:pathLst>
                <a:path w="13" h="13" extrusionOk="0">
                  <a:moveTo>
                    <a:pt x="1" y="12"/>
                  </a:moveTo>
                  <a:cubicBezTo>
                    <a:pt x="1" y="12"/>
                    <a:pt x="13" y="0"/>
                    <a:pt x="1" y="12"/>
                  </a:cubicBezTo>
                  <a:cubicBezTo>
                    <a:pt x="1" y="12"/>
                    <a:pt x="1" y="12"/>
                    <a:pt x="1"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46"/>
            <p:cNvSpPr/>
            <p:nvPr/>
          </p:nvSpPr>
          <p:spPr>
            <a:xfrm>
              <a:off x="2594950" y="2077325"/>
              <a:ext cx="1525" cy="175"/>
            </a:xfrm>
            <a:custGeom>
              <a:avLst/>
              <a:gdLst/>
              <a:ahLst/>
              <a:cxnLst/>
              <a:rect l="l" t="t" r="r" b="b"/>
              <a:pathLst>
                <a:path w="61" h="7" extrusionOk="0">
                  <a:moveTo>
                    <a:pt x="21" y="1"/>
                  </a:moveTo>
                  <a:cubicBezTo>
                    <a:pt x="15" y="1"/>
                    <a:pt x="9" y="2"/>
                    <a:pt x="1" y="6"/>
                  </a:cubicBezTo>
                  <a:lnTo>
                    <a:pt x="60" y="6"/>
                  </a:lnTo>
                  <a:cubicBezTo>
                    <a:pt x="44" y="6"/>
                    <a:pt x="34"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46"/>
            <p:cNvSpPr/>
            <p:nvPr/>
          </p:nvSpPr>
          <p:spPr>
            <a:xfrm>
              <a:off x="2595250" y="2077175"/>
              <a:ext cx="1825" cy="25"/>
            </a:xfrm>
            <a:custGeom>
              <a:avLst/>
              <a:gdLst/>
              <a:ahLst/>
              <a:cxnLst/>
              <a:rect l="l" t="t" r="r" b="b"/>
              <a:pathLst>
                <a:path w="73" h="1" extrusionOk="0">
                  <a:moveTo>
                    <a:pt x="72" y="0"/>
                  </a:moveTo>
                  <a:cubicBezTo>
                    <a:pt x="60" y="0"/>
                    <a:pt x="1" y="0"/>
                    <a:pt x="72" y="0"/>
                  </a:cubicBezTo>
                  <a:cubicBezTo>
                    <a:pt x="72" y="0"/>
                    <a:pt x="60"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46"/>
            <p:cNvSpPr/>
            <p:nvPr/>
          </p:nvSpPr>
          <p:spPr>
            <a:xfrm>
              <a:off x="2596150" y="2077175"/>
              <a:ext cx="625" cy="25"/>
            </a:xfrm>
            <a:custGeom>
              <a:avLst/>
              <a:gdLst/>
              <a:ahLst/>
              <a:cxnLst/>
              <a:rect l="l" t="t" r="r" b="b"/>
              <a:pathLst>
                <a:path w="25" h="1" extrusionOk="0">
                  <a:moveTo>
                    <a:pt x="0" y="0"/>
                  </a:moveTo>
                  <a:cubicBezTo>
                    <a:pt x="0" y="0"/>
                    <a:pt x="2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46"/>
            <p:cNvSpPr/>
            <p:nvPr/>
          </p:nvSpPr>
          <p:spPr>
            <a:xfrm>
              <a:off x="2597425" y="2076575"/>
              <a:ext cx="225" cy="150"/>
            </a:xfrm>
            <a:custGeom>
              <a:avLst/>
              <a:gdLst/>
              <a:ahLst/>
              <a:cxnLst/>
              <a:rect l="l" t="t" r="r" b="b"/>
              <a:pathLst>
                <a:path w="9" h="6" extrusionOk="0">
                  <a:moveTo>
                    <a:pt x="9" y="1"/>
                  </a:moveTo>
                  <a:cubicBezTo>
                    <a:pt x="1" y="1"/>
                    <a:pt x="4" y="6"/>
                    <a:pt x="6" y="6"/>
                  </a:cubicBezTo>
                  <a:cubicBezTo>
                    <a:pt x="8" y="6"/>
                    <a:pt x="9" y="4"/>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46"/>
            <p:cNvSpPr/>
            <p:nvPr/>
          </p:nvSpPr>
          <p:spPr>
            <a:xfrm>
              <a:off x="2597325" y="2076875"/>
              <a:ext cx="325" cy="25"/>
            </a:xfrm>
            <a:custGeom>
              <a:avLst/>
              <a:gdLst/>
              <a:ahLst/>
              <a:cxnLst/>
              <a:rect l="l" t="t" r="r" b="b"/>
              <a:pathLst>
                <a:path w="13" h="1" extrusionOk="0">
                  <a:moveTo>
                    <a:pt x="13" y="0"/>
                  </a:moveTo>
                  <a:lnTo>
                    <a:pt x="1" y="0"/>
                  </a:lnTo>
                  <a:cubicBezTo>
                    <a:pt x="1" y="0"/>
                    <a:pt x="1"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46"/>
            <p:cNvSpPr/>
            <p:nvPr/>
          </p:nvSpPr>
          <p:spPr>
            <a:xfrm>
              <a:off x="2597050" y="2076275"/>
              <a:ext cx="300" cy="25"/>
            </a:xfrm>
            <a:custGeom>
              <a:avLst/>
              <a:gdLst/>
              <a:ahLst/>
              <a:cxnLst/>
              <a:rect l="l" t="t" r="r" b="b"/>
              <a:pathLst>
                <a:path w="12" h="1" extrusionOk="0">
                  <a:moveTo>
                    <a:pt x="12" y="1"/>
                  </a:moveTo>
                  <a:cubicBezTo>
                    <a:pt x="0" y="1"/>
                    <a:pt x="12"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46"/>
            <p:cNvSpPr/>
            <p:nvPr/>
          </p:nvSpPr>
          <p:spPr>
            <a:xfrm>
              <a:off x="2596750" y="2076875"/>
              <a:ext cx="325" cy="25"/>
            </a:xfrm>
            <a:custGeom>
              <a:avLst/>
              <a:gdLst/>
              <a:ahLst/>
              <a:cxnLst/>
              <a:rect l="l" t="t" r="r" b="b"/>
              <a:pathLst>
                <a:path w="13" h="1" extrusionOk="0">
                  <a:moveTo>
                    <a:pt x="12" y="0"/>
                  </a:moveTo>
                  <a:cubicBezTo>
                    <a:pt x="12" y="0"/>
                    <a:pt x="0" y="0"/>
                    <a:pt x="12" y="0"/>
                  </a:cubicBezTo>
                  <a:cubicBezTo>
                    <a:pt x="12" y="0"/>
                    <a:pt x="12"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46"/>
            <p:cNvSpPr/>
            <p:nvPr/>
          </p:nvSpPr>
          <p:spPr>
            <a:xfrm>
              <a:off x="2597625" y="2076575"/>
              <a:ext cx="625" cy="25"/>
            </a:xfrm>
            <a:custGeom>
              <a:avLst/>
              <a:gdLst/>
              <a:ahLst/>
              <a:cxnLst/>
              <a:rect l="l" t="t" r="r" b="b"/>
              <a:pathLst>
                <a:path w="25" h="1" extrusionOk="0">
                  <a:moveTo>
                    <a:pt x="25" y="1"/>
                  </a:moveTo>
                  <a:cubicBezTo>
                    <a:pt x="13" y="1"/>
                    <a:pt x="1" y="1"/>
                    <a:pt x="1" y="1"/>
                  </a:cubicBezTo>
                  <a:cubicBezTo>
                    <a:pt x="13" y="1"/>
                    <a:pt x="25"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46"/>
            <p:cNvSpPr/>
            <p:nvPr/>
          </p:nvSpPr>
          <p:spPr>
            <a:xfrm>
              <a:off x="2597625" y="2076875"/>
              <a:ext cx="325" cy="25"/>
            </a:xfrm>
            <a:custGeom>
              <a:avLst/>
              <a:gdLst/>
              <a:ahLst/>
              <a:cxnLst/>
              <a:rect l="l" t="t" r="r" b="b"/>
              <a:pathLst>
                <a:path w="13" h="1" extrusionOk="0">
                  <a:moveTo>
                    <a:pt x="1" y="0"/>
                  </a:moveTo>
                  <a:lnTo>
                    <a:pt x="1" y="0"/>
                  </a:lnTo>
                  <a:cubicBezTo>
                    <a:pt x="13" y="0"/>
                    <a:pt x="1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46"/>
            <p:cNvSpPr/>
            <p:nvPr/>
          </p:nvSpPr>
          <p:spPr>
            <a:xfrm>
              <a:off x="2596750" y="2076875"/>
              <a:ext cx="900" cy="25"/>
            </a:xfrm>
            <a:custGeom>
              <a:avLst/>
              <a:gdLst/>
              <a:ahLst/>
              <a:cxnLst/>
              <a:rect l="l" t="t" r="r" b="b"/>
              <a:pathLst>
                <a:path w="36" h="1" extrusionOk="0">
                  <a:moveTo>
                    <a:pt x="36" y="0"/>
                  </a:moveTo>
                  <a:cubicBezTo>
                    <a:pt x="0" y="0"/>
                    <a:pt x="24" y="0"/>
                    <a:pt x="36" y="0"/>
                  </a:cubicBezTo>
                  <a:cubicBezTo>
                    <a:pt x="36" y="0"/>
                    <a:pt x="3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46"/>
            <p:cNvSpPr/>
            <p:nvPr/>
          </p:nvSpPr>
          <p:spPr>
            <a:xfrm>
              <a:off x="2592275" y="2075975"/>
              <a:ext cx="4800" cy="325"/>
            </a:xfrm>
            <a:custGeom>
              <a:avLst/>
              <a:gdLst/>
              <a:ahLst/>
              <a:cxnLst/>
              <a:rect l="l" t="t" r="r" b="b"/>
              <a:pathLst>
                <a:path w="192" h="13" extrusionOk="0">
                  <a:moveTo>
                    <a:pt x="1" y="1"/>
                  </a:moveTo>
                  <a:cubicBezTo>
                    <a:pt x="12" y="1"/>
                    <a:pt x="1" y="13"/>
                    <a:pt x="24" y="13"/>
                  </a:cubicBezTo>
                  <a:lnTo>
                    <a:pt x="84" y="13"/>
                  </a:lnTo>
                  <a:cubicBezTo>
                    <a:pt x="96" y="1"/>
                    <a:pt x="96" y="1"/>
                    <a:pt x="108" y="1"/>
                  </a:cubicBezTo>
                  <a:close/>
                  <a:moveTo>
                    <a:pt x="137" y="4"/>
                  </a:moveTo>
                  <a:cubicBezTo>
                    <a:pt x="120" y="4"/>
                    <a:pt x="102" y="7"/>
                    <a:pt x="84" y="13"/>
                  </a:cubicBezTo>
                  <a:lnTo>
                    <a:pt x="191" y="13"/>
                  </a:lnTo>
                  <a:cubicBezTo>
                    <a:pt x="173" y="7"/>
                    <a:pt x="155" y="4"/>
                    <a:pt x="137"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46"/>
            <p:cNvSpPr/>
            <p:nvPr/>
          </p:nvSpPr>
          <p:spPr>
            <a:xfrm>
              <a:off x="2597050" y="2076150"/>
              <a:ext cx="1200" cy="150"/>
            </a:xfrm>
            <a:custGeom>
              <a:avLst/>
              <a:gdLst/>
              <a:ahLst/>
              <a:cxnLst/>
              <a:rect l="l" t="t" r="r" b="b"/>
              <a:pathLst>
                <a:path w="48" h="6" extrusionOk="0">
                  <a:moveTo>
                    <a:pt x="42" y="0"/>
                  </a:moveTo>
                  <a:cubicBezTo>
                    <a:pt x="40" y="0"/>
                    <a:pt x="28" y="2"/>
                    <a:pt x="0" y="6"/>
                  </a:cubicBezTo>
                  <a:cubicBezTo>
                    <a:pt x="16" y="6"/>
                    <a:pt x="48" y="0"/>
                    <a:pt x="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46"/>
            <p:cNvSpPr/>
            <p:nvPr/>
          </p:nvSpPr>
          <p:spPr>
            <a:xfrm>
              <a:off x="2595250" y="2076350"/>
              <a:ext cx="2400" cy="250"/>
            </a:xfrm>
            <a:custGeom>
              <a:avLst/>
              <a:gdLst/>
              <a:ahLst/>
              <a:cxnLst/>
              <a:rect l="l" t="t" r="r" b="b"/>
              <a:pathLst>
                <a:path w="96" h="10" extrusionOk="0">
                  <a:moveTo>
                    <a:pt x="62" y="1"/>
                  </a:moveTo>
                  <a:cubicBezTo>
                    <a:pt x="54" y="1"/>
                    <a:pt x="42" y="4"/>
                    <a:pt x="1" y="10"/>
                  </a:cubicBezTo>
                  <a:lnTo>
                    <a:pt x="96" y="10"/>
                  </a:lnTo>
                  <a:cubicBezTo>
                    <a:pt x="72" y="4"/>
                    <a:pt x="69"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46"/>
            <p:cNvSpPr/>
            <p:nvPr/>
          </p:nvSpPr>
          <p:spPr>
            <a:xfrm>
              <a:off x="2595250" y="2077175"/>
              <a:ext cx="325" cy="25"/>
            </a:xfrm>
            <a:custGeom>
              <a:avLst/>
              <a:gdLst/>
              <a:ahLst/>
              <a:cxnLst/>
              <a:rect l="l" t="t" r="r" b="b"/>
              <a:pathLst>
                <a:path w="13" h="1" extrusionOk="0">
                  <a:moveTo>
                    <a:pt x="1" y="0"/>
                  </a:moveTo>
                  <a:cubicBezTo>
                    <a:pt x="1" y="0"/>
                    <a:pt x="13" y="0"/>
                    <a:pt x="13" y="0"/>
                  </a:cubicBezTo>
                  <a:cubicBezTo>
                    <a:pt x="13" y="0"/>
                    <a:pt x="1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46"/>
            <p:cNvSpPr/>
            <p:nvPr/>
          </p:nvSpPr>
          <p:spPr>
            <a:xfrm>
              <a:off x="2593050" y="2077175"/>
              <a:ext cx="1325" cy="375"/>
            </a:xfrm>
            <a:custGeom>
              <a:avLst/>
              <a:gdLst/>
              <a:ahLst/>
              <a:cxnLst/>
              <a:rect l="l" t="t" r="r" b="b"/>
              <a:pathLst>
                <a:path w="53" h="15" extrusionOk="0">
                  <a:moveTo>
                    <a:pt x="17" y="0"/>
                  </a:moveTo>
                  <a:cubicBezTo>
                    <a:pt x="25" y="2"/>
                    <a:pt x="29" y="3"/>
                    <a:pt x="31" y="5"/>
                  </a:cubicBezTo>
                  <a:lnTo>
                    <a:pt x="31" y="5"/>
                  </a:lnTo>
                  <a:cubicBezTo>
                    <a:pt x="37" y="4"/>
                    <a:pt x="44" y="2"/>
                    <a:pt x="53" y="0"/>
                  </a:cubicBezTo>
                  <a:close/>
                  <a:moveTo>
                    <a:pt x="31" y="5"/>
                  </a:moveTo>
                  <a:cubicBezTo>
                    <a:pt x="2" y="12"/>
                    <a:pt x="0" y="14"/>
                    <a:pt x="7" y="14"/>
                  </a:cubicBezTo>
                  <a:cubicBezTo>
                    <a:pt x="16" y="14"/>
                    <a:pt x="38" y="10"/>
                    <a:pt x="31" y="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46"/>
            <p:cNvSpPr/>
            <p:nvPr/>
          </p:nvSpPr>
          <p:spPr>
            <a:xfrm>
              <a:off x="2593775" y="2076875"/>
              <a:ext cx="1500" cy="25"/>
            </a:xfrm>
            <a:custGeom>
              <a:avLst/>
              <a:gdLst/>
              <a:ahLst/>
              <a:cxnLst/>
              <a:rect l="l" t="t" r="r" b="b"/>
              <a:pathLst>
                <a:path w="60" h="1" extrusionOk="0">
                  <a:moveTo>
                    <a:pt x="60" y="0"/>
                  </a:moveTo>
                  <a:cubicBezTo>
                    <a:pt x="12" y="0"/>
                    <a:pt x="0" y="0"/>
                    <a:pt x="60" y="0"/>
                  </a:cubicBezTo>
                  <a:cubicBezTo>
                    <a:pt x="60" y="0"/>
                    <a:pt x="48"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46"/>
            <p:cNvSpPr/>
            <p:nvPr/>
          </p:nvSpPr>
          <p:spPr>
            <a:xfrm>
              <a:off x="2597050" y="2076150"/>
              <a:ext cx="1425" cy="150"/>
            </a:xfrm>
            <a:custGeom>
              <a:avLst/>
              <a:gdLst/>
              <a:ahLst/>
              <a:cxnLst/>
              <a:rect l="l" t="t" r="r" b="b"/>
              <a:pathLst>
                <a:path w="57" h="6" extrusionOk="0">
                  <a:moveTo>
                    <a:pt x="53" y="0"/>
                  </a:moveTo>
                  <a:cubicBezTo>
                    <a:pt x="45" y="0"/>
                    <a:pt x="0" y="6"/>
                    <a:pt x="24" y="6"/>
                  </a:cubicBezTo>
                  <a:cubicBezTo>
                    <a:pt x="52" y="2"/>
                    <a:pt x="57"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46"/>
            <p:cNvSpPr/>
            <p:nvPr/>
          </p:nvSpPr>
          <p:spPr>
            <a:xfrm>
              <a:off x="2597625" y="2075975"/>
              <a:ext cx="925" cy="25"/>
            </a:xfrm>
            <a:custGeom>
              <a:avLst/>
              <a:gdLst/>
              <a:ahLst/>
              <a:cxnLst/>
              <a:rect l="l" t="t" r="r" b="b"/>
              <a:pathLst>
                <a:path w="37" h="1" extrusionOk="0">
                  <a:moveTo>
                    <a:pt x="1" y="1"/>
                  </a:moveTo>
                  <a:cubicBezTo>
                    <a:pt x="37" y="1"/>
                    <a:pt x="37"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46"/>
            <p:cNvSpPr/>
            <p:nvPr/>
          </p:nvSpPr>
          <p:spPr>
            <a:xfrm>
              <a:off x="2597625" y="2071600"/>
              <a:ext cx="1150" cy="250"/>
            </a:xfrm>
            <a:custGeom>
              <a:avLst/>
              <a:gdLst/>
              <a:ahLst/>
              <a:cxnLst/>
              <a:rect l="l" t="t" r="r" b="b"/>
              <a:pathLst>
                <a:path w="46" h="10" extrusionOk="0">
                  <a:moveTo>
                    <a:pt x="10" y="0"/>
                  </a:moveTo>
                  <a:cubicBezTo>
                    <a:pt x="7" y="0"/>
                    <a:pt x="1" y="3"/>
                    <a:pt x="1" y="9"/>
                  </a:cubicBezTo>
                  <a:cubicBezTo>
                    <a:pt x="43" y="3"/>
                    <a:pt x="45" y="0"/>
                    <a:pt x="37" y="0"/>
                  </a:cubicBezTo>
                  <a:cubicBezTo>
                    <a:pt x="30" y="0"/>
                    <a:pt x="16" y="2"/>
                    <a:pt x="8" y="5"/>
                  </a:cubicBezTo>
                  <a:lnTo>
                    <a:pt x="8" y="5"/>
                  </a:lnTo>
                  <a:cubicBezTo>
                    <a:pt x="13" y="2"/>
                    <a:pt x="12"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46"/>
            <p:cNvSpPr/>
            <p:nvPr/>
          </p:nvSpPr>
          <p:spPr>
            <a:xfrm>
              <a:off x="2592275" y="2068700"/>
              <a:ext cx="1525" cy="150"/>
            </a:xfrm>
            <a:custGeom>
              <a:avLst/>
              <a:gdLst/>
              <a:ahLst/>
              <a:cxnLst/>
              <a:rect l="l" t="t" r="r" b="b"/>
              <a:pathLst>
                <a:path w="61" h="6" extrusionOk="0">
                  <a:moveTo>
                    <a:pt x="12" y="1"/>
                  </a:moveTo>
                  <a:cubicBezTo>
                    <a:pt x="5" y="1"/>
                    <a:pt x="1" y="2"/>
                    <a:pt x="12" y="6"/>
                  </a:cubicBezTo>
                  <a:cubicBezTo>
                    <a:pt x="60" y="6"/>
                    <a:pt x="28"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46"/>
            <p:cNvSpPr/>
            <p:nvPr/>
          </p:nvSpPr>
          <p:spPr>
            <a:xfrm>
              <a:off x="2586625" y="2064375"/>
              <a:ext cx="925" cy="325"/>
            </a:xfrm>
            <a:custGeom>
              <a:avLst/>
              <a:gdLst/>
              <a:ahLst/>
              <a:cxnLst/>
              <a:rect l="l" t="t" r="r" b="b"/>
              <a:pathLst>
                <a:path w="37" h="13" extrusionOk="0">
                  <a:moveTo>
                    <a:pt x="0" y="0"/>
                  </a:moveTo>
                  <a:cubicBezTo>
                    <a:pt x="0" y="12"/>
                    <a:pt x="12" y="12"/>
                    <a:pt x="36" y="12"/>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46"/>
            <p:cNvSpPr/>
            <p:nvPr/>
          </p:nvSpPr>
          <p:spPr>
            <a:xfrm>
              <a:off x="2596750" y="2073900"/>
              <a:ext cx="900" cy="325"/>
            </a:xfrm>
            <a:custGeom>
              <a:avLst/>
              <a:gdLst/>
              <a:ahLst/>
              <a:cxnLst/>
              <a:rect l="l" t="t" r="r" b="b"/>
              <a:pathLst>
                <a:path w="36" h="13" extrusionOk="0">
                  <a:moveTo>
                    <a:pt x="36" y="0"/>
                  </a:moveTo>
                  <a:lnTo>
                    <a:pt x="36" y="0"/>
                  </a:lnTo>
                  <a:cubicBezTo>
                    <a:pt x="24" y="12"/>
                    <a:pt x="0" y="12"/>
                    <a:pt x="24" y="12"/>
                  </a:cubicBezTo>
                  <a:cubicBezTo>
                    <a:pt x="36" y="12"/>
                    <a:pt x="36" y="12"/>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46"/>
            <p:cNvSpPr/>
            <p:nvPr/>
          </p:nvSpPr>
          <p:spPr>
            <a:xfrm>
              <a:off x="2597625" y="2073900"/>
              <a:ext cx="625" cy="150"/>
            </a:xfrm>
            <a:custGeom>
              <a:avLst/>
              <a:gdLst/>
              <a:ahLst/>
              <a:cxnLst/>
              <a:rect l="l" t="t" r="r" b="b"/>
              <a:pathLst>
                <a:path w="25" h="6" extrusionOk="0">
                  <a:moveTo>
                    <a:pt x="1" y="0"/>
                  </a:moveTo>
                  <a:cubicBezTo>
                    <a:pt x="1" y="4"/>
                    <a:pt x="5" y="6"/>
                    <a:pt x="9" y="6"/>
                  </a:cubicBezTo>
                  <a:cubicBezTo>
                    <a:pt x="17" y="6"/>
                    <a:pt x="2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46"/>
            <p:cNvSpPr/>
            <p:nvPr/>
          </p:nvSpPr>
          <p:spPr>
            <a:xfrm>
              <a:off x="2592575" y="2073600"/>
              <a:ext cx="25" cy="25"/>
            </a:xfrm>
            <a:custGeom>
              <a:avLst/>
              <a:gdLst/>
              <a:ahLst/>
              <a:cxnLst/>
              <a:rect l="l" t="t" r="r" b="b"/>
              <a:pathLst>
                <a:path w="1" h="1" extrusionOk="0">
                  <a:moveTo>
                    <a:pt x="0" y="0"/>
                  </a:moveTo>
                  <a:lnTo>
                    <a:pt x="0" y="0"/>
                  </a:ln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46"/>
            <p:cNvSpPr/>
            <p:nvPr/>
          </p:nvSpPr>
          <p:spPr>
            <a:xfrm>
              <a:off x="2597925" y="2075375"/>
              <a:ext cx="325" cy="25"/>
            </a:xfrm>
            <a:custGeom>
              <a:avLst/>
              <a:gdLst/>
              <a:ahLst/>
              <a:cxnLst/>
              <a:rect l="l" t="t" r="r" b="b"/>
              <a:pathLst>
                <a:path w="13" h="1" extrusionOk="0">
                  <a:moveTo>
                    <a:pt x="1" y="1"/>
                  </a:moveTo>
                  <a:cubicBezTo>
                    <a:pt x="1" y="1"/>
                    <a:pt x="1" y="1"/>
                    <a:pt x="1" y="1"/>
                  </a:cubicBezTo>
                  <a:cubicBezTo>
                    <a:pt x="1" y="1"/>
                    <a:pt x="1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46"/>
            <p:cNvSpPr/>
            <p:nvPr/>
          </p:nvSpPr>
          <p:spPr>
            <a:xfrm>
              <a:off x="2597725" y="2075250"/>
              <a:ext cx="225" cy="150"/>
            </a:xfrm>
            <a:custGeom>
              <a:avLst/>
              <a:gdLst/>
              <a:ahLst/>
              <a:cxnLst/>
              <a:rect l="l" t="t" r="r" b="b"/>
              <a:pathLst>
                <a:path w="9" h="6" extrusionOk="0">
                  <a:moveTo>
                    <a:pt x="6" y="1"/>
                  </a:moveTo>
                  <a:cubicBezTo>
                    <a:pt x="3" y="1"/>
                    <a:pt x="1" y="6"/>
                    <a:pt x="9" y="6"/>
                  </a:cubicBezTo>
                  <a:cubicBezTo>
                    <a:pt x="9" y="2"/>
                    <a:pt x="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46"/>
            <p:cNvSpPr/>
            <p:nvPr/>
          </p:nvSpPr>
          <p:spPr>
            <a:xfrm>
              <a:off x="2590200" y="2062000"/>
              <a:ext cx="325" cy="25"/>
            </a:xfrm>
            <a:custGeom>
              <a:avLst/>
              <a:gdLst/>
              <a:ahLst/>
              <a:cxnLst/>
              <a:rect l="l" t="t" r="r" b="b"/>
              <a:pathLst>
                <a:path w="13" h="1" extrusionOk="0">
                  <a:moveTo>
                    <a:pt x="0" y="0"/>
                  </a:moveTo>
                  <a:cubicBezTo>
                    <a:pt x="12" y="0"/>
                    <a:pt x="12" y="0"/>
                    <a:pt x="12" y="0"/>
                  </a:cubicBez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46"/>
            <p:cNvSpPr/>
            <p:nvPr/>
          </p:nvSpPr>
          <p:spPr>
            <a:xfrm>
              <a:off x="2589000" y="2070625"/>
              <a:ext cx="25" cy="25"/>
            </a:xfrm>
            <a:custGeom>
              <a:avLst/>
              <a:gdLst/>
              <a:ahLst/>
              <a:cxnLst/>
              <a:rect l="l" t="t" r="r" b="b"/>
              <a:pathLst>
                <a:path w="1" h="1" extrusionOk="0">
                  <a:moveTo>
                    <a:pt x="1" y="0"/>
                  </a:moveTo>
                  <a:cubicBezTo>
                    <a:pt x="1" y="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46"/>
            <p:cNvSpPr/>
            <p:nvPr/>
          </p:nvSpPr>
          <p:spPr>
            <a:xfrm>
              <a:off x="2588400" y="2070625"/>
              <a:ext cx="3000" cy="25"/>
            </a:xfrm>
            <a:custGeom>
              <a:avLst/>
              <a:gdLst/>
              <a:ahLst/>
              <a:cxnLst/>
              <a:rect l="l" t="t" r="r" b="b"/>
              <a:pathLst>
                <a:path w="120" h="1" extrusionOk="0">
                  <a:moveTo>
                    <a:pt x="1" y="0"/>
                  </a:moveTo>
                  <a:cubicBezTo>
                    <a:pt x="36" y="0"/>
                    <a:pt x="72" y="0"/>
                    <a:pt x="120" y="0"/>
                  </a:cubicBezTo>
                  <a:cubicBezTo>
                    <a:pt x="84" y="0"/>
                    <a:pt x="36"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46"/>
            <p:cNvSpPr/>
            <p:nvPr/>
          </p:nvSpPr>
          <p:spPr>
            <a:xfrm>
              <a:off x="2587225" y="2064675"/>
              <a:ext cx="600" cy="25"/>
            </a:xfrm>
            <a:custGeom>
              <a:avLst/>
              <a:gdLst/>
              <a:ahLst/>
              <a:cxnLst/>
              <a:rect l="l" t="t" r="r" b="b"/>
              <a:pathLst>
                <a:path w="24" h="1" extrusionOk="0">
                  <a:moveTo>
                    <a:pt x="12" y="0"/>
                  </a:moveTo>
                  <a:cubicBezTo>
                    <a:pt x="24" y="0"/>
                    <a:pt x="0"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46"/>
            <p:cNvSpPr/>
            <p:nvPr/>
          </p:nvSpPr>
          <p:spPr>
            <a:xfrm>
              <a:off x="2597925" y="2075375"/>
              <a:ext cx="325" cy="325"/>
            </a:xfrm>
            <a:custGeom>
              <a:avLst/>
              <a:gdLst/>
              <a:ahLst/>
              <a:cxnLst/>
              <a:rect l="l" t="t" r="r" b="b"/>
              <a:pathLst>
                <a:path w="13" h="13" extrusionOk="0">
                  <a:moveTo>
                    <a:pt x="13" y="13"/>
                  </a:moveTo>
                  <a:cubicBezTo>
                    <a:pt x="1" y="1"/>
                    <a:pt x="13" y="13"/>
                    <a:pt x="13" y="13"/>
                  </a:cubicBezTo>
                  <a:cubicBezTo>
                    <a:pt x="13" y="13"/>
                    <a:pt x="13" y="13"/>
                    <a:pt x="13"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46"/>
            <p:cNvSpPr/>
            <p:nvPr/>
          </p:nvSpPr>
          <p:spPr>
            <a:xfrm>
              <a:off x="2592575" y="2076150"/>
              <a:ext cx="675" cy="150"/>
            </a:xfrm>
            <a:custGeom>
              <a:avLst/>
              <a:gdLst/>
              <a:ahLst/>
              <a:cxnLst/>
              <a:rect l="l" t="t" r="r" b="b"/>
              <a:pathLst>
                <a:path w="27" h="6" extrusionOk="0">
                  <a:moveTo>
                    <a:pt x="22" y="0"/>
                  </a:moveTo>
                  <a:cubicBezTo>
                    <a:pt x="19" y="0"/>
                    <a:pt x="12" y="2"/>
                    <a:pt x="0" y="6"/>
                  </a:cubicBezTo>
                  <a:cubicBezTo>
                    <a:pt x="16" y="6"/>
                    <a:pt x="27"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46"/>
            <p:cNvSpPr/>
            <p:nvPr/>
          </p:nvSpPr>
          <p:spPr>
            <a:xfrm>
              <a:off x="2594050" y="2075675"/>
              <a:ext cx="1725" cy="175"/>
            </a:xfrm>
            <a:custGeom>
              <a:avLst/>
              <a:gdLst/>
              <a:ahLst/>
              <a:cxnLst/>
              <a:rect l="l" t="t" r="r" b="b"/>
              <a:pathLst>
                <a:path w="69" h="7" extrusionOk="0">
                  <a:moveTo>
                    <a:pt x="49" y="1"/>
                  </a:moveTo>
                  <a:cubicBezTo>
                    <a:pt x="1" y="1"/>
                    <a:pt x="43" y="6"/>
                    <a:pt x="59" y="6"/>
                  </a:cubicBezTo>
                  <a:cubicBezTo>
                    <a:pt x="67" y="6"/>
                    <a:pt x="68" y="5"/>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46"/>
            <p:cNvSpPr/>
            <p:nvPr/>
          </p:nvSpPr>
          <p:spPr>
            <a:xfrm>
              <a:off x="2594950" y="2075975"/>
              <a:ext cx="625" cy="25"/>
            </a:xfrm>
            <a:custGeom>
              <a:avLst/>
              <a:gdLst/>
              <a:ahLst/>
              <a:cxnLst/>
              <a:rect l="l" t="t" r="r" b="b"/>
              <a:pathLst>
                <a:path w="25" h="1" extrusionOk="0">
                  <a:moveTo>
                    <a:pt x="1" y="1"/>
                  </a:moveTo>
                  <a:cubicBezTo>
                    <a:pt x="25" y="1"/>
                    <a:pt x="1" y="1"/>
                    <a:pt x="1" y="1"/>
                  </a:cubicBezTo>
                  <a:cubicBezTo>
                    <a:pt x="1"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46"/>
            <p:cNvSpPr/>
            <p:nvPr/>
          </p:nvSpPr>
          <p:spPr>
            <a:xfrm>
              <a:off x="2596750" y="2075075"/>
              <a:ext cx="2100" cy="25"/>
            </a:xfrm>
            <a:custGeom>
              <a:avLst/>
              <a:gdLst/>
              <a:ahLst/>
              <a:cxnLst/>
              <a:rect l="l" t="t" r="r" b="b"/>
              <a:pathLst>
                <a:path w="84" h="1" extrusionOk="0">
                  <a:moveTo>
                    <a:pt x="24" y="1"/>
                  </a:moveTo>
                  <a:cubicBezTo>
                    <a:pt x="12" y="1"/>
                    <a:pt x="60" y="1"/>
                    <a:pt x="48" y="1"/>
                  </a:cubicBezTo>
                  <a:cubicBezTo>
                    <a:pt x="83" y="1"/>
                    <a:pt x="0"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46"/>
            <p:cNvSpPr/>
            <p:nvPr/>
          </p:nvSpPr>
          <p:spPr>
            <a:xfrm>
              <a:off x="2592875" y="2075675"/>
              <a:ext cx="925" cy="25"/>
            </a:xfrm>
            <a:custGeom>
              <a:avLst/>
              <a:gdLst/>
              <a:ahLst/>
              <a:cxnLst/>
              <a:rect l="l" t="t" r="r" b="b"/>
              <a:pathLst>
                <a:path w="37" h="1" extrusionOk="0">
                  <a:moveTo>
                    <a:pt x="0" y="1"/>
                  </a:moveTo>
                  <a:cubicBezTo>
                    <a:pt x="36" y="1"/>
                    <a:pt x="36"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46"/>
            <p:cNvSpPr/>
            <p:nvPr/>
          </p:nvSpPr>
          <p:spPr>
            <a:xfrm>
              <a:off x="2593175" y="2075375"/>
              <a:ext cx="625" cy="25"/>
            </a:xfrm>
            <a:custGeom>
              <a:avLst/>
              <a:gdLst/>
              <a:ahLst/>
              <a:cxnLst/>
              <a:rect l="l" t="t" r="r" b="b"/>
              <a:pathLst>
                <a:path w="25" h="1" extrusionOk="0">
                  <a:moveTo>
                    <a:pt x="0" y="1"/>
                  </a:moveTo>
                  <a:cubicBezTo>
                    <a:pt x="24" y="1"/>
                    <a:pt x="12" y="1"/>
                    <a:pt x="0" y="1"/>
                  </a:cubicBezTo>
                  <a:cubicBezTo>
                    <a:pt x="12"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46"/>
            <p:cNvSpPr/>
            <p:nvPr/>
          </p:nvSpPr>
          <p:spPr>
            <a:xfrm>
              <a:off x="2592575" y="2075375"/>
              <a:ext cx="625" cy="325"/>
            </a:xfrm>
            <a:custGeom>
              <a:avLst/>
              <a:gdLst/>
              <a:ahLst/>
              <a:cxnLst/>
              <a:rect l="l" t="t" r="r" b="b"/>
              <a:pathLst>
                <a:path w="25" h="13" extrusionOk="0">
                  <a:moveTo>
                    <a:pt x="0" y="13"/>
                  </a:moveTo>
                  <a:cubicBezTo>
                    <a:pt x="0" y="13"/>
                    <a:pt x="24" y="1"/>
                    <a:pt x="0"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46"/>
            <p:cNvSpPr/>
            <p:nvPr/>
          </p:nvSpPr>
          <p:spPr>
            <a:xfrm>
              <a:off x="2592875" y="2074050"/>
              <a:ext cx="725" cy="175"/>
            </a:xfrm>
            <a:custGeom>
              <a:avLst/>
              <a:gdLst/>
              <a:ahLst/>
              <a:cxnLst/>
              <a:rect l="l" t="t" r="r" b="b"/>
              <a:pathLst>
                <a:path w="29" h="7" extrusionOk="0">
                  <a:moveTo>
                    <a:pt x="22" y="1"/>
                  </a:moveTo>
                  <a:cubicBezTo>
                    <a:pt x="14" y="1"/>
                    <a:pt x="0" y="6"/>
                    <a:pt x="24" y="6"/>
                  </a:cubicBezTo>
                  <a:cubicBezTo>
                    <a:pt x="28" y="2"/>
                    <a:pt x="25"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46"/>
            <p:cNvSpPr/>
            <p:nvPr/>
          </p:nvSpPr>
          <p:spPr>
            <a:xfrm>
              <a:off x="2590625" y="2074500"/>
              <a:ext cx="1075" cy="150"/>
            </a:xfrm>
            <a:custGeom>
              <a:avLst/>
              <a:gdLst/>
              <a:ahLst/>
              <a:cxnLst/>
              <a:rect l="l" t="t" r="r" b="b"/>
              <a:pathLst>
                <a:path w="43" h="6" extrusionOk="0">
                  <a:moveTo>
                    <a:pt x="43" y="0"/>
                  </a:moveTo>
                  <a:cubicBezTo>
                    <a:pt x="11" y="0"/>
                    <a:pt x="0" y="5"/>
                    <a:pt x="11" y="5"/>
                  </a:cubicBezTo>
                  <a:cubicBezTo>
                    <a:pt x="16" y="5"/>
                    <a:pt x="27" y="4"/>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46"/>
            <p:cNvSpPr/>
            <p:nvPr/>
          </p:nvSpPr>
          <p:spPr>
            <a:xfrm>
              <a:off x="2589900" y="2074200"/>
              <a:ext cx="900" cy="325"/>
            </a:xfrm>
            <a:custGeom>
              <a:avLst/>
              <a:gdLst/>
              <a:ahLst/>
              <a:cxnLst/>
              <a:rect l="l" t="t" r="r" b="b"/>
              <a:pathLst>
                <a:path w="36" h="13" extrusionOk="0">
                  <a:moveTo>
                    <a:pt x="0" y="0"/>
                  </a:moveTo>
                  <a:lnTo>
                    <a:pt x="0" y="0"/>
                  </a:lnTo>
                  <a:cubicBezTo>
                    <a:pt x="12" y="12"/>
                    <a:pt x="24" y="12"/>
                    <a:pt x="36" y="12"/>
                  </a:cubicBezTo>
                  <a:cubicBezTo>
                    <a:pt x="24" y="12"/>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46"/>
            <p:cNvSpPr/>
            <p:nvPr/>
          </p:nvSpPr>
          <p:spPr>
            <a:xfrm>
              <a:off x="2592275" y="2073000"/>
              <a:ext cx="2100" cy="25"/>
            </a:xfrm>
            <a:custGeom>
              <a:avLst/>
              <a:gdLst/>
              <a:ahLst/>
              <a:cxnLst/>
              <a:rect l="l" t="t" r="r" b="b"/>
              <a:pathLst>
                <a:path w="84" h="1" extrusionOk="0">
                  <a:moveTo>
                    <a:pt x="1" y="1"/>
                  </a:moveTo>
                  <a:cubicBezTo>
                    <a:pt x="12" y="1"/>
                    <a:pt x="60" y="1"/>
                    <a:pt x="84" y="1"/>
                  </a:cubicBezTo>
                  <a:cubicBezTo>
                    <a:pt x="48" y="1"/>
                    <a:pt x="2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46"/>
            <p:cNvSpPr/>
            <p:nvPr/>
          </p:nvSpPr>
          <p:spPr>
            <a:xfrm>
              <a:off x="2587800" y="2071525"/>
              <a:ext cx="1525" cy="150"/>
            </a:xfrm>
            <a:custGeom>
              <a:avLst/>
              <a:gdLst/>
              <a:ahLst/>
              <a:cxnLst/>
              <a:rect l="l" t="t" r="r" b="b"/>
              <a:pathLst>
                <a:path w="61" h="6" extrusionOk="0">
                  <a:moveTo>
                    <a:pt x="1" y="0"/>
                  </a:moveTo>
                  <a:cubicBezTo>
                    <a:pt x="1" y="0"/>
                    <a:pt x="27" y="5"/>
                    <a:pt x="45" y="5"/>
                  </a:cubicBezTo>
                  <a:cubicBezTo>
                    <a:pt x="54" y="5"/>
                    <a:pt x="60" y="4"/>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46"/>
            <p:cNvSpPr/>
            <p:nvPr/>
          </p:nvSpPr>
          <p:spPr>
            <a:xfrm>
              <a:off x="2585125" y="2067050"/>
              <a:ext cx="1825" cy="25"/>
            </a:xfrm>
            <a:custGeom>
              <a:avLst/>
              <a:gdLst/>
              <a:ahLst/>
              <a:cxnLst/>
              <a:rect l="l" t="t" r="r" b="b"/>
              <a:pathLst>
                <a:path w="73" h="1" extrusionOk="0">
                  <a:moveTo>
                    <a:pt x="72" y="1"/>
                  </a:moveTo>
                  <a:cubicBezTo>
                    <a:pt x="1" y="1"/>
                    <a:pt x="72" y="1"/>
                    <a:pt x="72" y="1"/>
                  </a:cubicBezTo>
                  <a:cubicBezTo>
                    <a:pt x="72" y="1"/>
                    <a:pt x="72"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46"/>
            <p:cNvSpPr/>
            <p:nvPr/>
          </p:nvSpPr>
          <p:spPr>
            <a:xfrm>
              <a:off x="2587225" y="2065850"/>
              <a:ext cx="1200" cy="325"/>
            </a:xfrm>
            <a:custGeom>
              <a:avLst/>
              <a:gdLst/>
              <a:ahLst/>
              <a:cxnLst/>
              <a:rect l="l" t="t" r="r" b="b"/>
              <a:pathLst>
                <a:path w="48" h="13" extrusionOk="0">
                  <a:moveTo>
                    <a:pt x="0" y="13"/>
                  </a:moveTo>
                  <a:cubicBezTo>
                    <a:pt x="48" y="1"/>
                    <a:pt x="48" y="1"/>
                    <a:pt x="0"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46"/>
            <p:cNvSpPr/>
            <p:nvPr/>
          </p:nvSpPr>
          <p:spPr>
            <a:xfrm>
              <a:off x="2585725" y="2065275"/>
              <a:ext cx="1525" cy="25"/>
            </a:xfrm>
            <a:custGeom>
              <a:avLst/>
              <a:gdLst/>
              <a:ahLst/>
              <a:cxnLst/>
              <a:rect l="l" t="t" r="r" b="b"/>
              <a:pathLst>
                <a:path w="61" h="1" extrusionOk="0">
                  <a:moveTo>
                    <a:pt x="1" y="0"/>
                  </a:moveTo>
                  <a:cubicBezTo>
                    <a:pt x="1" y="0"/>
                    <a:pt x="13" y="0"/>
                    <a:pt x="1" y="0"/>
                  </a:cubicBezTo>
                  <a:cubicBezTo>
                    <a:pt x="1" y="0"/>
                    <a:pt x="6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46"/>
            <p:cNvSpPr/>
            <p:nvPr/>
          </p:nvSpPr>
          <p:spPr>
            <a:xfrm>
              <a:off x="2623525" y="2079250"/>
              <a:ext cx="925" cy="25"/>
            </a:xfrm>
            <a:custGeom>
              <a:avLst/>
              <a:gdLst/>
              <a:ahLst/>
              <a:cxnLst/>
              <a:rect l="l" t="t" r="r" b="b"/>
              <a:pathLst>
                <a:path w="37" h="1" extrusionOk="0">
                  <a:moveTo>
                    <a:pt x="1" y="1"/>
                  </a:moveTo>
                  <a:cubicBezTo>
                    <a:pt x="1" y="1"/>
                    <a:pt x="36" y="1"/>
                    <a:pt x="36" y="1"/>
                  </a:cubicBezTo>
                  <a:cubicBezTo>
                    <a:pt x="36"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46"/>
            <p:cNvSpPr/>
            <p:nvPr/>
          </p:nvSpPr>
          <p:spPr>
            <a:xfrm>
              <a:off x="2621150" y="2078650"/>
              <a:ext cx="925" cy="25"/>
            </a:xfrm>
            <a:custGeom>
              <a:avLst/>
              <a:gdLst/>
              <a:ahLst/>
              <a:cxnLst/>
              <a:rect l="l" t="t" r="r" b="b"/>
              <a:pathLst>
                <a:path w="37" h="1" extrusionOk="0">
                  <a:moveTo>
                    <a:pt x="36" y="1"/>
                  </a:moveTo>
                  <a:cubicBezTo>
                    <a:pt x="0" y="1"/>
                    <a:pt x="12"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46"/>
            <p:cNvSpPr/>
            <p:nvPr/>
          </p:nvSpPr>
          <p:spPr>
            <a:xfrm>
              <a:off x="2621075" y="2078075"/>
              <a:ext cx="1175" cy="225"/>
            </a:xfrm>
            <a:custGeom>
              <a:avLst/>
              <a:gdLst/>
              <a:ahLst/>
              <a:cxnLst/>
              <a:rect l="l" t="t" r="r" b="b"/>
              <a:pathLst>
                <a:path w="47" h="9" extrusionOk="0">
                  <a:moveTo>
                    <a:pt x="27" y="0"/>
                  </a:moveTo>
                  <a:cubicBezTo>
                    <a:pt x="3" y="6"/>
                    <a:pt x="0" y="9"/>
                    <a:pt x="5" y="9"/>
                  </a:cubicBezTo>
                  <a:cubicBezTo>
                    <a:pt x="8" y="9"/>
                    <a:pt x="14" y="8"/>
                    <a:pt x="20" y="5"/>
                  </a:cubicBezTo>
                  <a:lnTo>
                    <a:pt x="20" y="5"/>
                  </a:lnTo>
                  <a:cubicBezTo>
                    <a:pt x="31" y="4"/>
                    <a:pt x="47"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46"/>
            <p:cNvSpPr/>
            <p:nvPr/>
          </p:nvSpPr>
          <p:spPr>
            <a:xfrm>
              <a:off x="2624425" y="2078075"/>
              <a:ext cx="325" cy="25"/>
            </a:xfrm>
            <a:custGeom>
              <a:avLst/>
              <a:gdLst/>
              <a:ahLst/>
              <a:cxnLst/>
              <a:rect l="l" t="t" r="r" b="b"/>
              <a:pathLst>
                <a:path w="13" h="1" extrusionOk="0">
                  <a:moveTo>
                    <a:pt x="12" y="0"/>
                  </a:moveTo>
                  <a:cubicBezTo>
                    <a:pt x="12" y="0"/>
                    <a:pt x="0" y="0"/>
                    <a:pt x="12" y="0"/>
                  </a:cubicBezTo>
                  <a:cubicBezTo>
                    <a:pt x="12" y="0"/>
                    <a:pt x="12"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46"/>
            <p:cNvSpPr/>
            <p:nvPr/>
          </p:nvSpPr>
          <p:spPr>
            <a:xfrm>
              <a:off x="2624725" y="2078075"/>
              <a:ext cx="325" cy="25"/>
            </a:xfrm>
            <a:custGeom>
              <a:avLst/>
              <a:gdLst/>
              <a:ahLst/>
              <a:cxnLst/>
              <a:rect l="l" t="t" r="r" b="b"/>
              <a:pathLst>
                <a:path w="13" h="1" extrusionOk="0">
                  <a:moveTo>
                    <a:pt x="0" y="0"/>
                  </a:moveTo>
                  <a:cubicBezTo>
                    <a:pt x="0" y="0"/>
                    <a:pt x="12"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46"/>
            <p:cNvSpPr/>
            <p:nvPr/>
          </p:nvSpPr>
          <p:spPr>
            <a:xfrm>
              <a:off x="2624425" y="2077625"/>
              <a:ext cx="1350" cy="175"/>
            </a:xfrm>
            <a:custGeom>
              <a:avLst/>
              <a:gdLst/>
              <a:ahLst/>
              <a:cxnLst/>
              <a:rect l="l" t="t" r="r" b="b"/>
              <a:pathLst>
                <a:path w="54" h="7" extrusionOk="0">
                  <a:moveTo>
                    <a:pt x="48" y="1"/>
                  </a:moveTo>
                  <a:cubicBezTo>
                    <a:pt x="45" y="1"/>
                    <a:pt x="32" y="2"/>
                    <a:pt x="0" y="6"/>
                  </a:cubicBezTo>
                  <a:cubicBezTo>
                    <a:pt x="16" y="6"/>
                    <a:pt x="53"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46"/>
            <p:cNvSpPr/>
            <p:nvPr/>
          </p:nvSpPr>
          <p:spPr>
            <a:xfrm>
              <a:off x="2623525" y="2077775"/>
              <a:ext cx="325" cy="25"/>
            </a:xfrm>
            <a:custGeom>
              <a:avLst/>
              <a:gdLst/>
              <a:ahLst/>
              <a:cxnLst/>
              <a:rect l="l" t="t" r="r" b="b"/>
              <a:pathLst>
                <a:path w="13" h="1" extrusionOk="0">
                  <a:moveTo>
                    <a:pt x="1" y="0"/>
                  </a:moveTo>
                  <a:lnTo>
                    <a:pt x="1" y="0"/>
                  </a:lnTo>
                  <a:cubicBezTo>
                    <a:pt x="13" y="0"/>
                    <a:pt x="1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46"/>
            <p:cNvSpPr/>
            <p:nvPr/>
          </p:nvSpPr>
          <p:spPr>
            <a:xfrm>
              <a:off x="2622625" y="2077775"/>
              <a:ext cx="2125" cy="25"/>
            </a:xfrm>
            <a:custGeom>
              <a:avLst/>
              <a:gdLst/>
              <a:ahLst/>
              <a:cxnLst/>
              <a:rect l="l" t="t" r="r" b="b"/>
              <a:pathLst>
                <a:path w="85" h="1" extrusionOk="0">
                  <a:moveTo>
                    <a:pt x="49" y="0"/>
                  </a:moveTo>
                  <a:cubicBezTo>
                    <a:pt x="84" y="0"/>
                    <a:pt x="1" y="0"/>
                    <a:pt x="49" y="0"/>
                  </a:cubicBezTo>
                  <a:cubicBezTo>
                    <a:pt x="37" y="0"/>
                    <a:pt x="13"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46"/>
            <p:cNvSpPr/>
            <p:nvPr/>
          </p:nvSpPr>
          <p:spPr>
            <a:xfrm>
              <a:off x="2622925" y="2077775"/>
              <a:ext cx="1075" cy="250"/>
            </a:xfrm>
            <a:custGeom>
              <a:avLst/>
              <a:gdLst/>
              <a:ahLst/>
              <a:cxnLst/>
              <a:rect l="l" t="t" r="r" b="b"/>
              <a:pathLst>
                <a:path w="43" h="10" extrusionOk="0">
                  <a:moveTo>
                    <a:pt x="1" y="0"/>
                  </a:moveTo>
                  <a:cubicBezTo>
                    <a:pt x="7" y="6"/>
                    <a:pt x="19" y="9"/>
                    <a:pt x="28" y="9"/>
                  </a:cubicBezTo>
                  <a:cubicBezTo>
                    <a:pt x="37" y="9"/>
                    <a:pt x="43" y="6"/>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46"/>
            <p:cNvSpPr/>
            <p:nvPr/>
          </p:nvSpPr>
          <p:spPr>
            <a:xfrm>
              <a:off x="2620050" y="2078075"/>
              <a:ext cx="725" cy="275"/>
            </a:xfrm>
            <a:custGeom>
              <a:avLst/>
              <a:gdLst/>
              <a:ahLst/>
              <a:cxnLst/>
              <a:rect l="l" t="t" r="r" b="b"/>
              <a:pathLst>
                <a:path w="29" h="11" extrusionOk="0">
                  <a:moveTo>
                    <a:pt x="21" y="0"/>
                  </a:moveTo>
                  <a:cubicBezTo>
                    <a:pt x="5" y="8"/>
                    <a:pt x="1" y="11"/>
                    <a:pt x="2" y="11"/>
                  </a:cubicBezTo>
                  <a:cubicBezTo>
                    <a:pt x="5" y="11"/>
                    <a:pt x="29"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46"/>
            <p:cNvSpPr/>
            <p:nvPr/>
          </p:nvSpPr>
          <p:spPr>
            <a:xfrm>
              <a:off x="2623700" y="2077175"/>
              <a:ext cx="1350" cy="150"/>
            </a:xfrm>
            <a:custGeom>
              <a:avLst/>
              <a:gdLst/>
              <a:ahLst/>
              <a:cxnLst/>
              <a:rect l="l" t="t" r="r" b="b"/>
              <a:pathLst>
                <a:path w="54" h="6" extrusionOk="0">
                  <a:moveTo>
                    <a:pt x="53" y="0"/>
                  </a:moveTo>
                  <a:cubicBezTo>
                    <a:pt x="45" y="0"/>
                    <a:pt x="0" y="6"/>
                    <a:pt x="3" y="6"/>
                  </a:cubicBezTo>
                  <a:cubicBezTo>
                    <a:pt x="4" y="6"/>
                    <a:pt x="18" y="4"/>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46"/>
            <p:cNvSpPr/>
            <p:nvPr/>
          </p:nvSpPr>
          <p:spPr>
            <a:xfrm>
              <a:off x="2623525" y="2077175"/>
              <a:ext cx="625" cy="25"/>
            </a:xfrm>
            <a:custGeom>
              <a:avLst/>
              <a:gdLst/>
              <a:ahLst/>
              <a:cxnLst/>
              <a:rect l="l" t="t" r="r" b="b"/>
              <a:pathLst>
                <a:path w="25" h="1" extrusionOk="0">
                  <a:moveTo>
                    <a:pt x="25" y="0"/>
                  </a:moveTo>
                  <a:lnTo>
                    <a:pt x="1" y="0"/>
                  </a:lnTo>
                  <a:cubicBezTo>
                    <a:pt x="1" y="0"/>
                    <a:pt x="13"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46"/>
            <p:cNvSpPr/>
            <p:nvPr/>
          </p:nvSpPr>
          <p:spPr>
            <a:xfrm>
              <a:off x="2622050" y="2077475"/>
              <a:ext cx="825" cy="250"/>
            </a:xfrm>
            <a:custGeom>
              <a:avLst/>
              <a:gdLst/>
              <a:ahLst/>
              <a:cxnLst/>
              <a:rect l="l" t="t" r="r" b="b"/>
              <a:pathLst>
                <a:path w="33" h="10" extrusionOk="0">
                  <a:moveTo>
                    <a:pt x="0" y="0"/>
                  </a:moveTo>
                  <a:cubicBezTo>
                    <a:pt x="18" y="6"/>
                    <a:pt x="30" y="9"/>
                    <a:pt x="31" y="9"/>
                  </a:cubicBezTo>
                  <a:cubicBezTo>
                    <a:pt x="33" y="9"/>
                    <a:pt x="24" y="6"/>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46"/>
            <p:cNvSpPr/>
            <p:nvPr/>
          </p:nvSpPr>
          <p:spPr>
            <a:xfrm>
              <a:off x="2624725" y="2076875"/>
              <a:ext cx="1200" cy="325"/>
            </a:xfrm>
            <a:custGeom>
              <a:avLst/>
              <a:gdLst/>
              <a:ahLst/>
              <a:cxnLst/>
              <a:rect l="l" t="t" r="r" b="b"/>
              <a:pathLst>
                <a:path w="48" h="13" extrusionOk="0">
                  <a:moveTo>
                    <a:pt x="0" y="0"/>
                  </a:moveTo>
                  <a:cubicBezTo>
                    <a:pt x="48" y="12"/>
                    <a:pt x="48" y="1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46"/>
            <p:cNvSpPr/>
            <p:nvPr/>
          </p:nvSpPr>
          <p:spPr>
            <a:xfrm>
              <a:off x="2625025" y="2076750"/>
              <a:ext cx="1800" cy="150"/>
            </a:xfrm>
            <a:custGeom>
              <a:avLst/>
              <a:gdLst/>
              <a:ahLst/>
              <a:cxnLst/>
              <a:rect l="l" t="t" r="r" b="b"/>
              <a:pathLst>
                <a:path w="72" h="6" extrusionOk="0">
                  <a:moveTo>
                    <a:pt x="16" y="0"/>
                  </a:moveTo>
                  <a:cubicBezTo>
                    <a:pt x="13" y="0"/>
                    <a:pt x="8" y="1"/>
                    <a:pt x="0" y="5"/>
                  </a:cubicBezTo>
                  <a:cubicBezTo>
                    <a:pt x="72" y="5"/>
                    <a:pt x="64" y="0"/>
                    <a:pt x="40" y="0"/>
                  </a:cubicBezTo>
                  <a:cubicBezTo>
                    <a:pt x="33" y="0"/>
                    <a:pt x="25" y="1"/>
                    <a:pt x="18" y="2"/>
                  </a:cubicBezTo>
                  <a:lnTo>
                    <a:pt x="18" y="2"/>
                  </a:lnTo>
                  <a:cubicBezTo>
                    <a:pt x="18" y="1"/>
                    <a:pt x="18"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46"/>
            <p:cNvSpPr/>
            <p:nvPr/>
          </p:nvSpPr>
          <p:spPr>
            <a:xfrm>
              <a:off x="2623500" y="2077175"/>
              <a:ext cx="950" cy="150"/>
            </a:xfrm>
            <a:custGeom>
              <a:avLst/>
              <a:gdLst/>
              <a:ahLst/>
              <a:cxnLst/>
              <a:rect l="l" t="t" r="r" b="b"/>
              <a:pathLst>
                <a:path w="38" h="6" extrusionOk="0">
                  <a:moveTo>
                    <a:pt x="37" y="0"/>
                  </a:moveTo>
                  <a:cubicBezTo>
                    <a:pt x="22" y="0"/>
                    <a:pt x="0" y="6"/>
                    <a:pt x="6" y="6"/>
                  </a:cubicBezTo>
                  <a:cubicBezTo>
                    <a:pt x="8" y="6"/>
                    <a:pt x="18" y="4"/>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46"/>
            <p:cNvSpPr/>
            <p:nvPr/>
          </p:nvSpPr>
          <p:spPr>
            <a:xfrm>
              <a:off x="2623525" y="2076875"/>
              <a:ext cx="325" cy="325"/>
            </a:xfrm>
            <a:custGeom>
              <a:avLst/>
              <a:gdLst/>
              <a:ahLst/>
              <a:cxnLst/>
              <a:rect l="l" t="t" r="r" b="b"/>
              <a:pathLst>
                <a:path w="13" h="13" extrusionOk="0">
                  <a:moveTo>
                    <a:pt x="1" y="12"/>
                  </a:moveTo>
                  <a:cubicBezTo>
                    <a:pt x="1" y="12"/>
                    <a:pt x="13" y="0"/>
                    <a:pt x="1" y="12"/>
                  </a:cubicBezTo>
                  <a:cubicBezTo>
                    <a:pt x="1" y="12"/>
                    <a:pt x="13" y="12"/>
                    <a:pt x="1"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46"/>
            <p:cNvSpPr/>
            <p:nvPr/>
          </p:nvSpPr>
          <p:spPr>
            <a:xfrm>
              <a:off x="2621150" y="2077325"/>
              <a:ext cx="1500" cy="175"/>
            </a:xfrm>
            <a:custGeom>
              <a:avLst/>
              <a:gdLst/>
              <a:ahLst/>
              <a:cxnLst/>
              <a:rect l="l" t="t" r="r" b="b"/>
              <a:pathLst>
                <a:path w="60" h="7" extrusionOk="0">
                  <a:moveTo>
                    <a:pt x="24" y="1"/>
                  </a:moveTo>
                  <a:cubicBezTo>
                    <a:pt x="16" y="1"/>
                    <a:pt x="8" y="2"/>
                    <a:pt x="0" y="6"/>
                  </a:cubicBezTo>
                  <a:lnTo>
                    <a:pt x="60" y="6"/>
                  </a:lnTo>
                  <a:cubicBezTo>
                    <a:pt x="52" y="6"/>
                    <a:pt x="39"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46"/>
            <p:cNvSpPr/>
            <p:nvPr/>
          </p:nvSpPr>
          <p:spPr>
            <a:xfrm>
              <a:off x="2621450" y="2077175"/>
              <a:ext cx="1800" cy="25"/>
            </a:xfrm>
            <a:custGeom>
              <a:avLst/>
              <a:gdLst/>
              <a:ahLst/>
              <a:cxnLst/>
              <a:rect l="l" t="t" r="r" b="b"/>
              <a:pathLst>
                <a:path w="72" h="1" extrusionOk="0">
                  <a:moveTo>
                    <a:pt x="72" y="0"/>
                  </a:moveTo>
                  <a:cubicBezTo>
                    <a:pt x="60" y="0"/>
                    <a:pt x="0" y="0"/>
                    <a:pt x="72" y="0"/>
                  </a:cubicBezTo>
                  <a:cubicBezTo>
                    <a:pt x="72" y="0"/>
                    <a:pt x="60"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46"/>
            <p:cNvSpPr/>
            <p:nvPr/>
          </p:nvSpPr>
          <p:spPr>
            <a:xfrm>
              <a:off x="2622350" y="2077175"/>
              <a:ext cx="900" cy="25"/>
            </a:xfrm>
            <a:custGeom>
              <a:avLst/>
              <a:gdLst/>
              <a:ahLst/>
              <a:cxnLst/>
              <a:rect l="l" t="t" r="r" b="b"/>
              <a:pathLst>
                <a:path w="36" h="1" extrusionOk="0">
                  <a:moveTo>
                    <a:pt x="0" y="0"/>
                  </a:moveTo>
                  <a:cubicBezTo>
                    <a:pt x="12" y="0"/>
                    <a:pt x="36"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46"/>
            <p:cNvSpPr/>
            <p:nvPr/>
          </p:nvSpPr>
          <p:spPr>
            <a:xfrm>
              <a:off x="2623625" y="2076575"/>
              <a:ext cx="225" cy="150"/>
            </a:xfrm>
            <a:custGeom>
              <a:avLst/>
              <a:gdLst/>
              <a:ahLst/>
              <a:cxnLst/>
              <a:rect l="l" t="t" r="r" b="b"/>
              <a:pathLst>
                <a:path w="9" h="6" extrusionOk="0">
                  <a:moveTo>
                    <a:pt x="9" y="1"/>
                  </a:moveTo>
                  <a:cubicBezTo>
                    <a:pt x="1" y="1"/>
                    <a:pt x="3" y="6"/>
                    <a:pt x="6" y="6"/>
                  </a:cubicBezTo>
                  <a:cubicBezTo>
                    <a:pt x="7" y="6"/>
                    <a:pt x="9" y="4"/>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46"/>
            <p:cNvSpPr/>
            <p:nvPr/>
          </p:nvSpPr>
          <p:spPr>
            <a:xfrm>
              <a:off x="2623525" y="2076875"/>
              <a:ext cx="325" cy="25"/>
            </a:xfrm>
            <a:custGeom>
              <a:avLst/>
              <a:gdLst/>
              <a:ahLst/>
              <a:cxnLst/>
              <a:rect l="l" t="t" r="r" b="b"/>
              <a:pathLst>
                <a:path w="13" h="1" extrusionOk="0">
                  <a:moveTo>
                    <a:pt x="13" y="0"/>
                  </a:moveTo>
                  <a:lnTo>
                    <a:pt x="1" y="0"/>
                  </a:lnTo>
                  <a:cubicBezTo>
                    <a:pt x="1" y="0"/>
                    <a:pt x="1"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46"/>
            <p:cNvSpPr/>
            <p:nvPr/>
          </p:nvSpPr>
          <p:spPr>
            <a:xfrm>
              <a:off x="2623225" y="2076275"/>
              <a:ext cx="325" cy="25"/>
            </a:xfrm>
            <a:custGeom>
              <a:avLst/>
              <a:gdLst/>
              <a:ahLst/>
              <a:cxnLst/>
              <a:rect l="l" t="t" r="r" b="b"/>
              <a:pathLst>
                <a:path w="13" h="1" extrusionOk="0">
                  <a:moveTo>
                    <a:pt x="13" y="1"/>
                  </a:moveTo>
                  <a:cubicBezTo>
                    <a:pt x="1" y="1"/>
                    <a:pt x="13"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46"/>
            <p:cNvSpPr/>
            <p:nvPr/>
          </p:nvSpPr>
          <p:spPr>
            <a:xfrm>
              <a:off x="2622925" y="2076875"/>
              <a:ext cx="625" cy="25"/>
            </a:xfrm>
            <a:custGeom>
              <a:avLst/>
              <a:gdLst/>
              <a:ahLst/>
              <a:cxnLst/>
              <a:rect l="l" t="t" r="r" b="b"/>
              <a:pathLst>
                <a:path w="25" h="1" extrusionOk="0">
                  <a:moveTo>
                    <a:pt x="25" y="0"/>
                  </a:moveTo>
                  <a:cubicBezTo>
                    <a:pt x="13" y="0"/>
                    <a:pt x="1" y="0"/>
                    <a:pt x="25" y="0"/>
                  </a:cubicBezTo>
                  <a:cubicBezTo>
                    <a:pt x="13" y="0"/>
                    <a:pt x="13"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46"/>
            <p:cNvSpPr/>
            <p:nvPr/>
          </p:nvSpPr>
          <p:spPr>
            <a:xfrm>
              <a:off x="2623825" y="2076575"/>
              <a:ext cx="625" cy="25"/>
            </a:xfrm>
            <a:custGeom>
              <a:avLst/>
              <a:gdLst/>
              <a:ahLst/>
              <a:cxnLst/>
              <a:rect l="l" t="t" r="r" b="b"/>
              <a:pathLst>
                <a:path w="25" h="1" extrusionOk="0">
                  <a:moveTo>
                    <a:pt x="24" y="1"/>
                  </a:moveTo>
                  <a:cubicBezTo>
                    <a:pt x="13" y="1"/>
                    <a:pt x="13" y="1"/>
                    <a:pt x="1" y="1"/>
                  </a:cubicBezTo>
                  <a:cubicBezTo>
                    <a:pt x="13" y="1"/>
                    <a:pt x="24"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46"/>
            <p:cNvSpPr/>
            <p:nvPr/>
          </p:nvSpPr>
          <p:spPr>
            <a:xfrm>
              <a:off x="2623825" y="2076875"/>
              <a:ext cx="325" cy="25"/>
            </a:xfrm>
            <a:custGeom>
              <a:avLst/>
              <a:gdLst/>
              <a:ahLst/>
              <a:cxnLst/>
              <a:rect l="l" t="t" r="r" b="b"/>
              <a:pathLst>
                <a:path w="13" h="1" extrusionOk="0">
                  <a:moveTo>
                    <a:pt x="1" y="0"/>
                  </a:moveTo>
                  <a:lnTo>
                    <a:pt x="1" y="0"/>
                  </a:lnTo>
                  <a:cubicBezTo>
                    <a:pt x="13" y="0"/>
                    <a:pt x="1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46"/>
            <p:cNvSpPr/>
            <p:nvPr/>
          </p:nvSpPr>
          <p:spPr>
            <a:xfrm>
              <a:off x="2622925" y="2076875"/>
              <a:ext cx="925" cy="25"/>
            </a:xfrm>
            <a:custGeom>
              <a:avLst/>
              <a:gdLst/>
              <a:ahLst/>
              <a:cxnLst/>
              <a:rect l="l" t="t" r="r" b="b"/>
              <a:pathLst>
                <a:path w="37" h="1" extrusionOk="0">
                  <a:moveTo>
                    <a:pt x="37" y="0"/>
                  </a:moveTo>
                  <a:cubicBezTo>
                    <a:pt x="1" y="0"/>
                    <a:pt x="25" y="0"/>
                    <a:pt x="37" y="0"/>
                  </a:cubicBezTo>
                  <a:cubicBezTo>
                    <a:pt x="37" y="0"/>
                    <a:pt x="37"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46"/>
            <p:cNvSpPr/>
            <p:nvPr/>
          </p:nvSpPr>
          <p:spPr>
            <a:xfrm>
              <a:off x="2618475" y="2075975"/>
              <a:ext cx="4775" cy="325"/>
            </a:xfrm>
            <a:custGeom>
              <a:avLst/>
              <a:gdLst/>
              <a:ahLst/>
              <a:cxnLst/>
              <a:rect l="l" t="t" r="r" b="b"/>
              <a:pathLst>
                <a:path w="191" h="13" extrusionOk="0">
                  <a:moveTo>
                    <a:pt x="0" y="1"/>
                  </a:moveTo>
                  <a:cubicBezTo>
                    <a:pt x="12" y="1"/>
                    <a:pt x="0" y="13"/>
                    <a:pt x="24" y="13"/>
                  </a:cubicBezTo>
                  <a:lnTo>
                    <a:pt x="84" y="13"/>
                  </a:lnTo>
                  <a:cubicBezTo>
                    <a:pt x="96" y="1"/>
                    <a:pt x="96" y="1"/>
                    <a:pt x="119" y="1"/>
                  </a:cubicBezTo>
                  <a:close/>
                  <a:moveTo>
                    <a:pt x="137" y="4"/>
                  </a:moveTo>
                  <a:cubicBezTo>
                    <a:pt x="119" y="4"/>
                    <a:pt x="101" y="7"/>
                    <a:pt x="84" y="13"/>
                  </a:cubicBezTo>
                  <a:lnTo>
                    <a:pt x="191" y="13"/>
                  </a:lnTo>
                  <a:cubicBezTo>
                    <a:pt x="173" y="7"/>
                    <a:pt x="155" y="4"/>
                    <a:pt x="137"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46"/>
            <p:cNvSpPr/>
            <p:nvPr/>
          </p:nvSpPr>
          <p:spPr>
            <a:xfrm>
              <a:off x="2623225" y="2076150"/>
              <a:ext cx="1350" cy="150"/>
            </a:xfrm>
            <a:custGeom>
              <a:avLst/>
              <a:gdLst/>
              <a:ahLst/>
              <a:cxnLst/>
              <a:rect l="l" t="t" r="r" b="b"/>
              <a:pathLst>
                <a:path w="54" h="6" extrusionOk="0">
                  <a:moveTo>
                    <a:pt x="46" y="0"/>
                  </a:moveTo>
                  <a:cubicBezTo>
                    <a:pt x="42" y="0"/>
                    <a:pt x="29" y="2"/>
                    <a:pt x="1" y="6"/>
                  </a:cubicBezTo>
                  <a:cubicBezTo>
                    <a:pt x="25" y="6"/>
                    <a:pt x="54"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46"/>
            <p:cNvSpPr/>
            <p:nvPr/>
          </p:nvSpPr>
          <p:spPr>
            <a:xfrm>
              <a:off x="2621450" y="2076350"/>
              <a:ext cx="2400" cy="250"/>
            </a:xfrm>
            <a:custGeom>
              <a:avLst/>
              <a:gdLst/>
              <a:ahLst/>
              <a:cxnLst/>
              <a:rect l="l" t="t" r="r" b="b"/>
              <a:pathLst>
                <a:path w="96" h="10" extrusionOk="0">
                  <a:moveTo>
                    <a:pt x="66" y="1"/>
                  </a:moveTo>
                  <a:cubicBezTo>
                    <a:pt x="57" y="1"/>
                    <a:pt x="42" y="4"/>
                    <a:pt x="0" y="10"/>
                  </a:cubicBezTo>
                  <a:lnTo>
                    <a:pt x="96" y="10"/>
                  </a:lnTo>
                  <a:cubicBezTo>
                    <a:pt x="78" y="4"/>
                    <a:pt x="75"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46"/>
            <p:cNvSpPr/>
            <p:nvPr/>
          </p:nvSpPr>
          <p:spPr>
            <a:xfrm>
              <a:off x="2619250" y="2077175"/>
              <a:ext cx="1325" cy="375"/>
            </a:xfrm>
            <a:custGeom>
              <a:avLst/>
              <a:gdLst/>
              <a:ahLst/>
              <a:cxnLst/>
              <a:rect l="l" t="t" r="r" b="b"/>
              <a:pathLst>
                <a:path w="53" h="15" extrusionOk="0">
                  <a:moveTo>
                    <a:pt x="17" y="0"/>
                  </a:moveTo>
                  <a:cubicBezTo>
                    <a:pt x="25" y="2"/>
                    <a:pt x="29" y="3"/>
                    <a:pt x="31" y="5"/>
                  </a:cubicBezTo>
                  <a:lnTo>
                    <a:pt x="31" y="5"/>
                  </a:lnTo>
                  <a:cubicBezTo>
                    <a:pt x="37" y="4"/>
                    <a:pt x="44" y="2"/>
                    <a:pt x="53" y="0"/>
                  </a:cubicBezTo>
                  <a:close/>
                  <a:moveTo>
                    <a:pt x="31" y="5"/>
                  </a:moveTo>
                  <a:cubicBezTo>
                    <a:pt x="1" y="12"/>
                    <a:pt x="0" y="14"/>
                    <a:pt x="7" y="14"/>
                  </a:cubicBezTo>
                  <a:cubicBezTo>
                    <a:pt x="16" y="14"/>
                    <a:pt x="37" y="10"/>
                    <a:pt x="31" y="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46"/>
            <p:cNvSpPr/>
            <p:nvPr/>
          </p:nvSpPr>
          <p:spPr>
            <a:xfrm>
              <a:off x="2621450" y="2077175"/>
              <a:ext cx="325" cy="25"/>
            </a:xfrm>
            <a:custGeom>
              <a:avLst/>
              <a:gdLst/>
              <a:ahLst/>
              <a:cxnLst/>
              <a:rect l="l" t="t" r="r" b="b"/>
              <a:pathLst>
                <a:path w="13" h="1" extrusionOk="0">
                  <a:moveTo>
                    <a:pt x="0" y="0"/>
                  </a:moveTo>
                  <a:cubicBezTo>
                    <a:pt x="12" y="0"/>
                    <a:pt x="12" y="0"/>
                    <a:pt x="12" y="0"/>
                  </a:cubicBezTo>
                  <a:cubicBezTo>
                    <a:pt x="12" y="0"/>
                    <a:pt x="12"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46"/>
            <p:cNvSpPr/>
            <p:nvPr/>
          </p:nvSpPr>
          <p:spPr>
            <a:xfrm>
              <a:off x="2619950" y="2076875"/>
              <a:ext cx="1525" cy="25"/>
            </a:xfrm>
            <a:custGeom>
              <a:avLst/>
              <a:gdLst/>
              <a:ahLst/>
              <a:cxnLst/>
              <a:rect l="l" t="t" r="r" b="b"/>
              <a:pathLst>
                <a:path w="61" h="1" extrusionOk="0">
                  <a:moveTo>
                    <a:pt x="60" y="0"/>
                  </a:moveTo>
                  <a:cubicBezTo>
                    <a:pt x="13" y="0"/>
                    <a:pt x="1" y="0"/>
                    <a:pt x="60" y="0"/>
                  </a:cubicBezTo>
                  <a:cubicBezTo>
                    <a:pt x="60" y="0"/>
                    <a:pt x="48"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46"/>
            <p:cNvSpPr/>
            <p:nvPr/>
          </p:nvSpPr>
          <p:spPr>
            <a:xfrm>
              <a:off x="2623225" y="2076150"/>
              <a:ext cx="1450" cy="150"/>
            </a:xfrm>
            <a:custGeom>
              <a:avLst/>
              <a:gdLst/>
              <a:ahLst/>
              <a:cxnLst/>
              <a:rect l="l" t="t" r="r" b="b"/>
              <a:pathLst>
                <a:path w="58" h="6" extrusionOk="0">
                  <a:moveTo>
                    <a:pt x="54" y="0"/>
                  </a:moveTo>
                  <a:cubicBezTo>
                    <a:pt x="46" y="0"/>
                    <a:pt x="1" y="6"/>
                    <a:pt x="25" y="6"/>
                  </a:cubicBezTo>
                  <a:cubicBezTo>
                    <a:pt x="52" y="2"/>
                    <a:pt x="58"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46"/>
            <p:cNvSpPr/>
            <p:nvPr/>
          </p:nvSpPr>
          <p:spPr>
            <a:xfrm>
              <a:off x="2623825" y="2075975"/>
              <a:ext cx="925" cy="25"/>
            </a:xfrm>
            <a:custGeom>
              <a:avLst/>
              <a:gdLst/>
              <a:ahLst/>
              <a:cxnLst/>
              <a:rect l="l" t="t" r="r" b="b"/>
              <a:pathLst>
                <a:path w="37" h="1" extrusionOk="0">
                  <a:moveTo>
                    <a:pt x="1" y="1"/>
                  </a:moveTo>
                  <a:cubicBezTo>
                    <a:pt x="36" y="1"/>
                    <a:pt x="36"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46"/>
            <p:cNvSpPr/>
            <p:nvPr/>
          </p:nvSpPr>
          <p:spPr>
            <a:xfrm>
              <a:off x="2623825" y="2071600"/>
              <a:ext cx="1150" cy="250"/>
            </a:xfrm>
            <a:custGeom>
              <a:avLst/>
              <a:gdLst/>
              <a:ahLst/>
              <a:cxnLst/>
              <a:rect l="l" t="t" r="r" b="b"/>
              <a:pathLst>
                <a:path w="46" h="10" extrusionOk="0">
                  <a:moveTo>
                    <a:pt x="10" y="0"/>
                  </a:moveTo>
                  <a:cubicBezTo>
                    <a:pt x="7" y="0"/>
                    <a:pt x="1" y="3"/>
                    <a:pt x="1" y="9"/>
                  </a:cubicBezTo>
                  <a:cubicBezTo>
                    <a:pt x="42" y="3"/>
                    <a:pt x="45" y="0"/>
                    <a:pt x="36" y="0"/>
                  </a:cubicBezTo>
                  <a:cubicBezTo>
                    <a:pt x="30" y="0"/>
                    <a:pt x="16" y="2"/>
                    <a:pt x="7" y="5"/>
                  </a:cubicBezTo>
                  <a:lnTo>
                    <a:pt x="7" y="5"/>
                  </a:lnTo>
                  <a:cubicBezTo>
                    <a:pt x="12" y="2"/>
                    <a:pt x="12" y="0"/>
                    <a:pt x="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46"/>
            <p:cNvSpPr/>
            <p:nvPr/>
          </p:nvSpPr>
          <p:spPr>
            <a:xfrm>
              <a:off x="2618475" y="2068700"/>
              <a:ext cx="1500" cy="150"/>
            </a:xfrm>
            <a:custGeom>
              <a:avLst/>
              <a:gdLst/>
              <a:ahLst/>
              <a:cxnLst/>
              <a:rect l="l" t="t" r="r" b="b"/>
              <a:pathLst>
                <a:path w="60" h="6" extrusionOk="0">
                  <a:moveTo>
                    <a:pt x="12" y="1"/>
                  </a:moveTo>
                  <a:cubicBezTo>
                    <a:pt x="4" y="1"/>
                    <a:pt x="0" y="2"/>
                    <a:pt x="12" y="6"/>
                  </a:cubicBezTo>
                  <a:cubicBezTo>
                    <a:pt x="60" y="6"/>
                    <a:pt x="28"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46"/>
            <p:cNvSpPr/>
            <p:nvPr/>
          </p:nvSpPr>
          <p:spPr>
            <a:xfrm>
              <a:off x="2612825" y="2064375"/>
              <a:ext cx="900" cy="325"/>
            </a:xfrm>
            <a:custGeom>
              <a:avLst/>
              <a:gdLst/>
              <a:ahLst/>
              <a:cxnLst/>
              <a:rect l="l" t="t" r="r" b="b"/>
              <a:pathLst>
                <a:path w="36" h="13" extrusionOk="0">
                  <a:moveTo>
                    <a:pt x="0" y="0"/>
                  </a:moveTo>
                  <a:cubicBezTo>
                    <a:pt x="0" y="12"/>
                    <a:pt x="24" y="12"/>
                    <a:pt x="36" y="12"/>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46"/>
            <p:cNvSpPr/>
            <p:nvPr/>
          </p:nvSpPr>
          <p:spPr>
            <a:xfrm>
              <a:off x="2622925" y="2073900"/>
              <a:ext cx="1225" cy="325"/>
            </a:xfrm>
            <a:custGeom>
              <a:avLst/>
              <a:gdLst/>
              <a:ahLst/>
              <a:cxnLst/>
              <a:rect l="l" t="t" r="r" b="b"/>
              <a:pathLst>
                <a:path w="49" h="13" extrusionOk="0">
                  <a:moveTo>
                    <a:pt x="49" y="0"/>
                  </a:moveTo>
                  <a:cubicBezTo>
                    <a:pt x="25" y="12"/>
                    <a:pt x="1" y="12"/>
                    <a:pt x="25" y="12"/>
                  </a:cubicBezTo>
                  <a:cubicBezTo>
                    <a:pt x="37" y="12"/>
                    <a:pt x="37" y="12"/>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46"/>
            <p:cNvSpPr/>
            <p:nvPr/>
          </p:nvSpPr>
          <p:spPr>
            <a:xfrm>
              <a:off x="2624025" y="2073900"/>
              <a:ext cx="525" cy="150"/>
            </a:xfrm>
            <a:custGeom>
              <a:avLst/>
              <a:gdLst/>
              <a:ahLst/>
              <a:cxnLst/>
              <a:rect l="l" t="t" r="r" b="b"/>
              <a:pathLst>
                <a:path w="21" h="6" extrusionOk="0">
                  <a:moveTo>
                    <a:pt x="5" y="0"/>
                  </a:moveTo>
                  <a:cubicBezTo>
                    <a:pt x="1" y="4"/>
                    <a:pt x="2" y="6"/>
                    <a:pt x="5" y="6"/>
                  </a:cubicBezTo>
                  <a:cubicBezTo>
                    <a:pt x="10" y="6"/>
                    <a:pt x="20"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46"/>
            <p:cNvSpPr/>
            <p:nvPr/>
          </p:nvSpPr>
          <p:spPr>
            <a:xfrm>
              <a:off x="2618775" y="2073600"/>
              <a:ext cx="25" cy="25"/>
            </a:xfrm>
            <a:custGeom>
              <a:avLst/>
              <a:gdLst/>
              <a:ahLst/>
              <a:cxnLst/>
              <a:rect l="l" t="t" r="r" b="b"/>
              <a:pathLst>
                <a:path w="1" h="1" extrusionOk="0">
                  <a:moveTo>
                    <a:pt x="0" y="0"/>
                  </a:moveTo>
                  <a:lnTo>
                    <a:pt x="0" y="0"/>
                  </a:ln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46"/>
            <p:cNvSpPr/>
            <p:nvPr/>
          </p:nvSpPr>
          <p:spPr>
            <a:xfrm>
              <a:off x="2624125" y="2075375"/>
              <a:ext cx="325" cy="25"/>
            </a:xfrm>
            <a:custGeom>
              <a:avLst/>
              <a:gdLst/>
              <a:ahLst/>
              <a:cxnLst/>
              <a:rect l="l" t="t" r="r" b="b"/>
              <a:pathLst>
                <a:path w="13" h="1" extrusionOk="0">
                  <a:moveTo>
                    <a:pt x="1" y="1"/>
                  </a:moveTo>
                  <a:cubicBezTo>
                    <a:pt x="1" y="1"/>
                    <a:pt x="1" y="1"/>
                    <a:pt x="1" y="1"/>
                  </a:cubicBezTo>
                  <a:cubicBezTo>
                    <a:pt x="1" y="1"/>
                    <a:pt x="1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46"/>
            <p:cNvSpPr/>
            <p:nvPr/>
          </p:nvSpPr>
          <p:spPr>
            <a:xfrm>
              <a:off x="2623925" y="2075250"/>
              <a:ext cx="225" cy="150"/>
            </a:xfrm>
            <a:custGeom>
              <a:avLst/>
              <a:gdLst/>
              <a:ahLst/>
              <a:cxnLst/>
              <a:rect l="l" t="t" r="r" b="b"/>
              <a:pathLst>
                <a:path w="9" h="6" extrusionOk="0">
                  <a:moveTo>
                    <a:pt x="6" y="1"/>
                  </a:moveTo>
                  <a:cubicBezTo>
                    <a:pt x="3" y="1"/>
                    <a:pt x="1" y="6"/>
                    <a:pt x="9" y="6"/>
                  </a:cubicBezTo>
                  <a:cubicBezTo>
                    <a:pt x="9" y="2"/>
                    <a:pt x="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46"/>
            <p:cNvSpPr/>
            <p:nvPr/>
          </p:nvSpPr>
          <p:spPr>
            <a:xfrm>
              <a:off x="2616375" y="2062000"/>
              <a:ext cx="325" cy="25"/>
            </a:xfrm>
            <a:custGeom>
              <a:avLst/>
              <a:gdLst/>
              <a:ahLst/>
              <a:cxnLst/>
              <a:rect l="l" t="t" r="r" b="b"/>
              <a:pathLst>
                <a:path w="13" h="1" extrusionOk="0">
                  <a:moveTo>
                    <a:pt x="13" y="0"/>
                  </a:moveTo>
                  <a:cubicBezTo>
                    <a:pt x="13" y="0"/>
                    <a:pt x="13" y="0"/>
                    <a:pt x="13" y="0"/>
                  </a:cubicBezTo>
                  <a:cubicBezTo>
                    <a:pt x="1" y="0"/>
                    <a:pt x="1"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46"/>
            <p:cNvSpPr/>
            <p:nvPr/>
          </p:nvSpPr>
          <p:spPr>
            <a:xfrm>
              <a:off x="2615200" y="2070625"/>
              <a:ext cx="325" cy="25"/>
            </a:xfrm>
            <a:custGeom>
              <a:avLst/>
              <a:gdLst/>
              <a:ahLst/>
              <a:cxnLst/>
              <a:rect l="l" t="t" r="r" b="b"/>
              <a:pathLst>
                <a:path w="13" h="1" extrusionOk="0">
                  <a:moveTo>
                    <a:pt x="0" y="0"/>
                  </a:moveTo>
                  <a:cubicBezTo>
                    <a:pt x="0" y="0"/>
                    <a:pt x="12"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46"/>
            <p:cNvSpPr/>
            <p:nvPr/>
          </p:nvSpPr>
          <p:spPr>
            <a:xfrm>
              <a:off x="2614600" y="2070625"/>
              <a:ext cx="3000" cy="25"/>
            </a:xfrm>
            <a:custGeom>
              <a:avLst/>
              <a:gdLst/>
              <a:ahLst/>
              <a:cxnLst/>
              <a:rect l="l" t="t" r="r" b="b"/>
              <a:pathLst>
                <a:path w="120" h="1" extrusionOk="0">
                  <a:moveTo>
                    <a:pt x="1" y="0"/>
                  </a:moveTo>
                  <a:cubicBezTo>
                    <a:pt x="36" y="0"/>
                    <a:pt x="72" y="0"/>
                    <a:pt x="120" y="0"/>
                  </a:cubicBezTo>
                  <a:cubicBezTo>
                    <a:pt x="84" y="0"/>
                    <a:pt x="36"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46"/>
            <p:cNvSpPr/>
            <p:nvPr/>
          </p:nvSpPr>
          <p:spPr>
            <a:xfrm>
              <a:off x="2613400" y="2064675"/>
              <a:ext cx="625" cy="25"/>
            </a:xfrm>
            <a:custGeom>
              <a:avLst/>
              <a:gdLst/>
              <a:ahLst/>
              <a:cxnLst/>
              <a:rect l="l" t="t" r="r" b="b"/>
              <a:pathLst>
                <a:path w="25" h="1" extrusionOk="0">
                  <a:moveTo>
                    <a:pt x="13" y="0"/>
                  </a:moveTo>
                  <a:cubicBezTo>
                    <a:pt x="25" y="0"/>
                    <a:pt x="1"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46"/>
            <p:cNvSpPr/>
            <p:nvPr/>
          </p:nvSpPr>
          <p:spPr>
            <a:xfrm>
              <a:off x="2624125" y="2075375"/>
              <a:ext cx="325" cy="325"/>
            </a:xfrm>
            <a:custGeom>
              <a:avLst/>
              <a:gdLst/>
              <a:ahLst/>
              <a:cxnLst/>
              <a:rect l="l" t="t" r="r" b="b"/>
              <a:pathLst>
                <a:path w="13" h="13" extrusionOk="0">
                  <a:moveTo>
                    <a:pt x="12" y="13"/>
                  </a:moveTo>
                  <a:cubicBezTo>
                    <a:pt x="1" y="1"/>
                    <a:pt x="12" y="13"/>
                    <a:pt x="12" y="13"/>
                  </a:cubicBezTo>
                  <a:cubicBezTo>
                    <a:pt x="12" y="13"/>
                    <a:pt x="12" y="13"/>
                    <a:pt x="12"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46"/>
            <p:cNvSpPr/>
            <p:nvPr/>
          </p:nvSpPr>
          <p:spPr>
            <a:xfrm>
              <a:off x="2619075" y="2076150"/>
              <a:ext cx="400" cy="150"/>
            </a:xfrm>
            <a:custGeom>
              <a:avLst/>
              <a:gdLst/>
              <a:ahLst/>
              <a:cxnLst/>
              <a:rect l="l" t="t" r="r" b="b"/>
              <a:pathLst>
                <a:path w="16" h="6" extrusionOk="0">
                  <a:moveTo>
                    <a:pt x="13" y="0"/>
                  </a:moveTo>
                  <a:cubicBezTo>
                    <a:pt x="12" y="0"/>
                    <a:pt x="8" y="2"/>
                    <a:pt x="0" y="6"/>
                  </a:cubicBezTo>
                  <a:cubicBezTo>
                    <a:pt x="8" y="6"/>
                    <a:pt x="16"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46"/>
            <p:cNvSpPr/>
            <p:nvPr/>
          </p:nvSpPr>
          <p:spPr>
            <a:xfrm>
              <a:off x="2620450" y="2075675"/>
              <a:ext cx="1525" cy="175"/>
            </a:xfrm>
            <a:custGeom>
              <a:avLst/>
              <a:gdLst/>
              <a:ahLst/>
              <a:cxnLst/>
              <a:rect l="l" t="t" r="r" b="b"/>
              <a:pathLst>
                <a:path w="61" h="7" extrusionOk="0">
                  <a:moveTo>
                    <a:pt x="40" y="1"/>
                  </a:moveTo>
                  <a:cubicBezTo>
                    <a:pt x="1" y="1"/>
                    <a:pt x="40" y="6"/>
                    <a:pt x="54" y="6"/>
                  </a:cubicBezTo>
                  <a:cubicBezTo>
                    <a:pt x="60" y="6"/>
                    <a:pt x="60" y="5"/>
                    <a:pt x="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46"/>
            <p:cNvSpPr/>
            <p:nvPr/>
          </p:nvSpPr>
          <p:spPr>
            <a:xfrm>
              <a:off x="2621150" y="2075975"/>
              <a:ext cx="625" cy="25"/>
            </a:xfrm>
            <a:custGeom>
              <a:avLst/>
              <a:gdLst/>
              <a:ahLst/>
              <a:cxnLst/>
              <a:rect l="l" t="t" r="r" b="b"/>
              <a:pathLst>
                <a:path w="25" h="1" extrusionOk="0">
                  <a:moveTo>
                    <a:pt x="0" y="1"/>
                  </a:moveTo>
                  <a:cubicBezTo>
                    <a:pt x="24" y="1"/>
                    <a:pt x="12" y="1"/>
                    <a:pt x="0" y="1"/>
                  </a:cubicBezTo>
                  <a:cubicBezTo>
                    <a:pt x="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46"/>
            <p:cNvSpPr/>
            <p:nvPr/>
          </p:nvSpPr>
          <p:spPr>
            <a:xfrm>
              <a:off x="2622925" y="2075075"/>
              <a:ext cx="2425" cy="25"/>
            </a:xfrm>
            <a:custGeom>
              <a:avLst/>
              <a:gdLst/>
              <a:ahLst/>
              <a:cxnLst/>
              <a:rect l="l" t="t" r="r" b="b"/>
              <a:pathLst>
                <a:path w="97" h="1" extrusionOk="0">
                  <a:moveTo>
                    <a:pt x="25" y="1"/>
                  </a:moveTo>
                  <a:cubicBezTo>
                    <a:pt x="13" y="1"/>
                    <a:pt x="60" y="1"/>
                    <a:pt x="49" y="1"/>
                  </a:cubicBezTo>
                  <a:cubicBezTo>
                    <a:pt x="96" y="1"/>
                    <a:pt x="1"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46"/>
            <p:cNvSpPr/>
            <p:nvPr/>
          </p:nvSpPr>
          <p:spPr>
            <a:xfrm>
              <a:off x="2619075" y="2075675"/>
              <a:ext cx="1200" cy="25"/>
            </a:xfrm>
            <a:custGeom>
              <a:avLst/>
              <a:gdLst/>
              <a:ahLst/>
              <a:cxnLst/>
              <a:rect l="l" t="t" r="r" b="b"/>
              <a:pathLst>
                <a:path w="48" h="1" extrusionOk="0">
                  <a:moveTo>
                    <a:pt x="0" y="1"/>
                  </a:moveTo>
                  <a:cubicBezTo>
                    <a:pt x="48" y="1"/>
                    <a:pt x="36"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46"/>
            <p:cNvSpPr/>
            <p:nvPr/>
          </p:nvSpPr>
          <p:spPr>
            <a:xfrm>
              <a:off x="2619375" y="2075375"/>
              <a:ext cx="600" cy="25"/>
            </a:xfrm>
            <a:custGeom>
              <a:avLst/>
              <a:gdLst/>
              <a:ahLst/>
              <a:cxnLst/>
              <a:rect l="l" t="t" r="r" b="b"/>
              <a:pathLst>
                <a:path w="24" h="1" extrusionOk="0">
                  <a:moveTo>
                    <a:pt x="0" y="1"/>
                  </a:moveTo>
                  <a:cubicBezTo>
                    <a:pt x="24" y="1"/>
                    <a:pt x="12" y="1"/>
                    <a:pt x="0" y="1"/>
                  </a:cubicBezTo>
                  <a:cubicBezTo>
                    <a:pt x="12"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46"/>
            <p:cNvSpPr/>
            <p:nvPr/>
          </p:nvSpPr>
          <p:spPr>
            <a:xfrm>
              <a:off x="2618775" y="2075375"/>
              <a:ext cx="600" cy="325"/>
            </a:xfrm>
            <a:custGeom>
              <a:avLst/>
              <a:gdLst/>
              <a:ahLst/>
              <a:cxnLst/>
              <a:rect l="l" t="t" r="r" b="b"/>
              <a:pathLst>
                <a:path w="24" h="13" extrusionOk="0">
                  <a:moveTo>
                    <a:pt x="0" y="13"/>
                  </a:moveTo>
                  <a:cubicBezTo>
                    <a:pt x="0" y="13"/>
                    <a:pt x="24" y="1"/>
                    <a:pt x="0"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46"/>
            <p:cNvSpPr/>
            <p:nvPr/>
          </p:nvSpPr>
          <p:spPr>
            <a:xfrm>
              <a:off x="2619075" y="2074050"/>
              <a:ext cx="700" cy="175"/>
            </a:xfrm>
            <a:custGeom>
              <a:avLst/>
              <a:gdLst/>
              <a:ahLst/>
              <a:cxnLst/>
              <a:rect l="l" t="t" r="r" b="b"/>
              <a:pathLst>
                <a:path w="28" h="7" extrusionOk="0">
                  <a:moveTo>
                    <a:pt x="21" y="1"/>
                  </a:moveTo>
                  <a:cubicBezTo>
                    <a:pt x="13" y="1"/>
                    <a:pt x="0" y="6"/>
                    <a:pt x="24" y="6"/>
                  </a:cubicBezTo>
                  <a:cubicBezTo>
                    <a:pt x="28" y="2"/>
                    <a:pt x="25"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46"/>
            <p:cNvSpPr/>
            <p:nvPr/>
          </p:nvSpPr>
          <p:spPr>
            <a:xfrm>
              <a:off x="2616975" y="2074500"/>
              <a:ext cx="1225" cy="150"/>
            </a:xfrm>
            <a:custGeom>
              <a:avLst/>
              <a:gdLst/>
              <a:ahLst/>
              <a:cxnLst/>
              <a:rect l="l" t="t" r="r" b="b"/>
              <a:pathLst>
                <a:path w="49" h="6" extrusionOk="0">
                  <a:moveTo>
                    <a:pt x="48" y="0"/>
                  </a:moveTo>
                  <a:cubicBezTo>
                    <a:pt x="17" y="0"/>
                    <a:pt x="1" y="5"/>
                    <a:pt x="11" y="5"/>
                  </a:cubicBezTo>
                  <a:cubicBezTo>
                    <a:pt x="17" y="5"/>
                    <a:pt x="29" y="4"/>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46"/>
            <p:cNvSpPr/>
            <p:nvPr/>
          </p:nvSpPr>
          <p:spPr>
            <a:xfrm>
              <a:off x="2616100" y="2074200"/>
              <a:ext cx="900" cy="325"/>
            </a:xfrm>
            <a:custGeom>
              <a:avLst/>
              <a:gdLst/>
              <a:ahLst/>
              <a:cxnLst/>
              <a:rect l="l" t="t" r="r" b="b"/>
              <a:pathLst>
                <a:path w="36" h="13" extrusionOk="0">
                  <a:moveTo>
                    <a:pt x="0" y="0"/>
                  </a:moveTo>
                  <a:lnTo>
                    <a:pt x="0" y="0"/>
                  </a:lnTo>
                  <a:cubicBezTo>
                    <a:pt x="12" y="12"/>
                    <a:pt x="24" y="12"/>
                    <a:pt x="36" y="12"/>
                  </a:cubicBezTo>
                  <a:cubicBezTo>
                    <a:pt x="24" y="12"/>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46"/>
            <p:cNvSpPr/>
            <p:nvPr/>
          </p:nvSpPr>
          <p:spPr>
            <a:xfrm>
              <a:off x="2618475" y="2073000"/>
              <a:ext cx="2100" cy="25"/>
            </a:xfrm>
            <a:custGeom>
              <a:avLst/>
              <a:gdLst/>
              <a:ahLst/>
              <a:cxnLst/>
              <a:rect l="l" t="t" r="r" b="b"/>
              <a:pathLst>
                <a:path w="84" h="1" extrusionOk="0">
                  <a:moveTo>
                    <a:pt x="0" y="1"/>
                  </a:moveTo>
                  <a:cubicBezTo>
                    <a:pt x="24" y="1"/>
                    <a:pt x="60" y="1"/>
                    <a:pt x="84" y="1"/>
                  </a:cubicBezTo>
                  <a:cubicBezTo>
                    <a:pt x="60" y="1"/>
                    <a:pt x="24"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46"/>
            <p:cNvSpPr/>
            <p:nvPr/>
          </p:nvSpPr>
          <p:spPr>
            <a:xfrm>
              <a:off x="2614000" y="2071525"/>
              <a:ext cx="1525" cy="150"/>
            </a:xfrm>
            <a:custGeom>
              <a:avLst/>
              <a:gdLst/>
              <a:ahLst/>
              <a:cxnLst/>
              <a:rect l="l" t="t" r="r" b="b"/>
              <a:pathLst>
                <a:path w="61" h="6" extrusionOk="0">
                  <a:moveTo>
                    <a:pt x="1" y="0"/>
                  </a:moveTo>
                  <a:cubicBezTo>
                    <a:pt x="1" y="0"/>
                    <a:pt x="27" y="5"/>
                    <a:pt x="45" y="5"/>
                  </a:cubicBezTo>
                  <a:cubicBezTo>
                    <a:pt x="54" y="5"/>
                    <a:pt x="60" y="4"/>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46"/>
            <p:cNvSpPr/>
            <p:nvPr/>
          </p:nvSpPr>
          <p:spPr>
            <a:xfrm>
              <a:off x="2622625" y="2056925"/>
              <a:ext cx="1525" cy="25"/>
            </a:xfrm>
            <a:custGeom>
              <a:avLst/>
              <a:gdLst/>
              <a:ahLst/>
              <a:cxnLst/>
              <a:rect l="l" t="t" r="r" b="b"/>
              <a:pathLst>
                <a:path w="61" h="1" extrusionOk="0">
                  <a:moveTo>
                    <a:pt x="61" y="1"/>
                  </a:moveTo>
                  <a:cubicBezTo>
                    <a:pt x="1" y="1"/>
                    <a:pt x="49" y="1"/>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46"/>
            <p:cNvSpPr/>
            <p:nvPr/>
          </p:nvSpPr>
          <p:spPr>
            <a:xfrm>
              <a:off x="2622050" y="2056925"/>
              <a:ext cx="1500" cy="25"/>
            </a:xfrm>
            <a:custGeom>
              <a:avLst/>
              <a:gdLst/>
              <a:ahLst/>
              <a:cxnLst/>
              <a:rect l="l" t="t" r="r" b="b"/>
              <a:pathLst>
                <a:path w="60" h="1" extrusionOk="0">
                  <a:moveTo>
                    <a:pt x="60" y="1"/>
                  </a:moveTo>
                  <a:cubicBezTo>
                    <a:pt x="0" y="1"/>
                    <a:pt x="0"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46"/>
            <p:cNvSpPr/>
            <p:nvPr/>
          </p:nvSpPr>
          <p:spPr>
            <a:xfrm>
              <a:off x="2612525" y="2067050"/>
              <a:ext cx="1500" cy="25"/>
            </a:xfrm>
            <a:custGeom>
              <a:avLst/>
              <a:gdLst/>
              <a:ahLst/>
              <a:cxnLst/>
              <a:rect l="l" t="t" r="r" b="b"/>
              <a:pathLst>
                <a:path w="60" h="1" extrusionOk="0">
                  <a:moveTo>
                    <a:pt x="0" y="1"/>
                  </a:moveTo>
                  <a:cubicBezTo>
                    <a:pt x="12" y="1"/>
                    <a:pt x="6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46"/>
            <p:cNvSpPr/>
            <p:nvPr/>
          </p:nvSpPr>
          <p:spPr>
            <a:xfrm>
              <a:off x="2613400" y="2065850"/>
              <a:ext cx="1225" cy="325"/>
            </a:xfrm>
            <a:custGeom>
              <a:avLst/>
              <a:gdLst/>
              <a:ahLst/>
              <a:cxnLst/>
              <a:rect l="l" t="t" r="r" b="b"/>
              <a:pathLst>
                <a:path w="49" h="13" extrusionOk="0">
                  <a:moveTo>
                    <a:pt x="1" y="13"/>
                  </a:moveTo>
                  <a:cubicBezTo>
                    <a:pt x="49" y="1"/>
                    <a:pt x="49" y="1"/>
                    <a:pt x="1"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46"/>
            <p:cNvSpPr/>
            <p:nvPr/>
          </p:nvSpPr>
          <p:spPr>
            <a:xfrm>
              <a:off x="2611925" y="2065275"/>
              <a:ext cx="1500" cy="25"/>
            </a:xfrm>
            <a:custGeom>
              <a:avLst/>
              <a:gdLst/>
              <a:ahLst/>
              <a:cxnLst/>
              <a:rect l="l" t="t" r="r" b="b"/>
              <a:pathLst>
                <a:path w="60" h="1" extrusionOk="0">
                  <a:moveTo>
                    <a:pt x="0" y="0"/>
                  </a:moveTo>
                  <a:cubicBezTo>
                    <a:pt x="0" y="0"/>
                    <a:pt x="12" y="0"/>
                    <a:pt x="12" y="0"/>
                  </a:cubicBezTo>
                  <a:cubicBezTo>
                    <a:pt x="0" y="0"/>
                    <a:pt x="6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46"/>
            <p:cNvSpPr/>
            <p:nvPr/>
          </p:nvSpPr>
          <p:spPr>
            <a:xfrm>
              <a:off x="2649725" y="2079250"/>
              <a:ext cx="925" cy="25"/>
            </a:xfrm>
            <a:custGeom>
              <a:avLst/>
              <a:gdLst/>
              <a:ahLst/>
              <a:cxnLst/>
              <a:rect l="l" t="t" r="r" b="b"/>
              <a:pathLst>
                <a:path w="37" h="1" extrusionOk="0">
                  <a:moveTo>
                    <a:pt x="0" y="1"/>
                  </a:moveTo>
                  <a:cubicBezTo>
                    <a:pt x="0" y="1"/>
                    <a:pt x="36" y="1"/>
                    <a:pt x="36" y="1"/>
                  </a:cubicBezTo>
                  <a:cubicBezTo>
                    <a:pt x="36"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46"/>
            <p:cNvSpPr/>
            <p:nvPr/>
          </p:nvSpPr>
          <p:spPr>
            <a:xfrm>
              <a:off x="2647650" y="2078650"/>
              <a:ext cx="900" cy="25"/>
            </a:xfrm>
            <a:custGeom>
              <a:avLst/>
              <a:gdLst/>
              <a:ahLst/>
              <a:cxnLst/>
              <a:rect l="l" t="t" r="r" b="b"/>
              <a:pathLst>
                <a:path w="36" h="1" extrusionOk="0">
                  <a:moveTo>
                    <a:pt x="36" y="1"/>
                  </a:moveTo>
                  <a:cubicBezTo>
                    <a:pt x="0" y="1"/>
                    <a:pt x="0"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46"/>
            <p:cNvSpPr/>
            <p:nvPr/>
          </p:nvSpPr>
          <p:spPr>
            <a:xfrm>
              <a:off x="2647375" y="2078075"/>
              <a:ext cx="1150" cy="225"/>
            </a:xfrm>
            <a:custGeom>
              <a:avLst/>
              <a:gdLst/>
              <a:ahLst/>
              <a:cxnLst/>
              <a:rect l="l" t="t" r="r" b="b"/>
              <a:pathLst>
                <a:path w="46" h="9" extrusionOk="0">
                  <a:moveTo>
                    <a:pt x="35" y="0"/>
                  </a:moveTo>
                  <a:cubicBezTo>
                    <a:pt x="35" y="0"/>
                    <a:pt x="35" y="0"/>
                    <a:pt x="35" y="0"/>
                  </a:cubicBezTo>
                  <a:lnTo>
                    <a:pt x="35" y="0"/>
                  </a:lnTo>
                  <a:cubicBezTo>
                    <a:pt x="25" y="2"/>
                    <a:pt x="19" y="3"/>
                    <a:pt x="16" y="4"/>
                  </a:cubicBezTo>
                  <a:lnTo>
                    <a:pt x="16" y="4"/>
                  </a:lnTo>
                  <a:cubicBezTo>
                    <a:pt x="3" y="7"/>
                    <a:pt x="0" y="9"/>
                    <a:pt x="4" y="9"/>
                  </a:cubicBezTo>
                  <a:cubicBezTo>
                    <a:pt x="7" y="9"/>
                    <a:pt x="16" y="7"/>
                    <a:pt x="26" y="4"/>
                  </a:cubicBezTo>
                  <a:lnTo>
                    <a:pt x="26" y="4"/>
                  </a:lnTo>
                  <a:cubicBezTo>
                    <a:pt x="36" y="2"/>
                    <a:pt x="45"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46"/>
            <p:cNvSpPr/>
            <p:nvPr/>
          </p:nvSpPr>
          <p:spPr>
            <a:xfrm>
              <a:off x="2650625" y="2078075"/>
              <a:ext cx="325" cy="25"/>
            </a:xfrm>
            <a:custGeom>
              <a:avLst/>
              <a:gdLst/>
              <a:ahLst/>
              <a:cxnLst/>
              <a:rect l="l" t="t" r="r" b="b"/>
              <a:pathLst>
                <a:path w="13" h="1" extrusionOk="0">
                  <a:moveTo>
                    <a:pt x="12" y="0"/>
                  </a:moveTo>
                  <a:cubicBezTo>
                    <a:pt x="12" y="0"/>
                    <a:pt x="0" y="0"/>
                    <a:pt x="12" y="0"/>
                  </a:cubicBezTo>
                  <a:cubicBezTo>
                    <a:pt x="12" y="0"/>
                    <a:pt x="12"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46"/>
            <p:cNvSpPr/>
            <p:nvPr/>
          </p:nvSpPr>
          <p:spPr>
            <a:xfrm>
              <a:off x="2650925" y="2078075"/>
              <a:ext cx="600" cy="25"/>
            </a:xfrm>
            <a:custGeom>
              <a:avLst/>
              <a:gdLst/>
              <a:ahLst/>
              <a:cxnLst/>
              <a:rect l="l" t="t" r="r" b="b"/>
              <a:pathLst>
                <a:path w="24" h="1" extrusionOk="0">
                  <a:moveTo>
                    <a:pt x="0" y="0"/>
                  </a:moveTo>
                  <a:cubicBezTo>
                    <a:pt x="0" y="0"/>
                    <a:pt x="2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46"/>
            <p:cNvSpPr/>
            <p:nvPr/>
          </p:nvSpPr>
          <p:spPr>
            <a:xfrm>
              <a:off x="2650625" y="2077625"/>
              <a:ext cx="1350" cy="175"/>
            </a:xfrm>
            <a:custGeom>
              <a:avLst/>
              <a:gdLst/>
              <a:ahLst/>
              <a:cxnLst/>
              <a:rect l="l" t="t" r="r" b="b"/>
              <a:pathLst>
                <a:path w="54" h="7" extrusionOk="0">
                  <a:moveTo>
                    <a:pt x="48" y="1"/>
                  </a:moveTo>
                  <a:cubicBezTo>
                    <a:pt x="45" y="1"/>
                    <a:pt x="32" y="2"/>
                    <a:pt x="0" y="6"/>
                  </a:cubicBezTo>
                  <a:cubicBezTo>
                    <a:pt x="16" y="6"/>
                    <a:pt x="53"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46"/>
            <p:cNvSpPr/>
            <p:nvPr/>
          </p:nvSpPr>
          <p:spPr>
            <a:xfrm>
              <a:off x="2649725" y="2077775"/>
              <a:ext cx="325" cy="25"/>
            </a:xfrm>
            <a:custGeom>
              <a:avLst/>
              <a:gdLst/>
              <a:ahLst/>
              <a:cxnLst/>
              <a:rect l="l" t="t" r="r" b="b"/>
              <a:pathLst>
                <a:path w="13" h="1" extrusionOk="0">
                  <a:moveTo>
                    <a:pt x="0" y="0"/>
                  </a:moveTo>
                  <a:lnTo>
                    <a:pt x="12" y="0"/>
                  </a:lnTo>
                  <a:cubicBezTo>
                    <a:pt x="12" y="0"/>
                    <a:pt x="12"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46"/>
            <p:cNvSpPr/>
            <p:nvPr/>
          </p:nvSpPr>
          <p:spPr>
            <a:xfrm>
              <a:off x="2648825" y="2077775"/>
              <a:ext cx="2125" cy="25"/>
            </a:xfrm>
            <a:custGeom>
              <a:avLst/>
              <a:gdLst/>
              <a:ahLst/>
              <a:cxnLst/>
              <a:rect l="l" t="t" r="r" b="b"/>
              <a:pathLst>
                <a:path w="85" h="1" extrusionOk="0">
                  <a:moveTo>
                    <a:pt x="48" y="0"/>
                  </a:moveTo>
                  <a:cubicBezTo>
                    <a:pt x="84" y="0"/>
                    <a:pt x="1" y="0"/>
                    <a:pt x="48" y="0"/>
                  </a:cubicBezTo>
                  <a:cubicBezTo>
                    <a:pt x="36" y="0"/>
                    <a:pt x="13"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46"/>
            <p:cNvSpPr/>
            <p:nvPr/>
          </p:nvSpPr>
          <p:spPr>
            <a:xfrm>
              <a:off x="2649125" y="2077775"/>
              <a:ext cx="1075" cy="250"/>
            </a:xfrm>
            <a:custGeom>
              <a:avLst/>
              <a:gdLst/>
              <a:ahLst/>
              <a:cxnLst/>
              <a:rect l="l" t="t" r="r" b="b"/>
              <a:pathLst>
                <a:path w="43" h="10" extrusionOk="0">
                  <a:moveTo>
                    <a:pt x="1" y="0"/>
                  </a:moveTo>
                  <a:cubicBezTo>
                    <a:pt x="7" y="6"/>
                    <a:pt x="18" y="9"/>
                    <a:pt x="27" y="9"/>
                  </a:cubicBezTo>
                  <a:cubicBezTo>
                    <a:pt x="36" y="9"/>
                    <a:pt x="42" y="6"/>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46"/>
            <p:cNvSpPr/>
            <p:nvPr/>
          </p:nvSpPr>
          <p:spPr>
            <a:xfrm>
              <a:off x="2646250" y="2078075"/>
              <a:ext cx="725" cy="275"/>
            </a:xfrm>
            <a:custGeom>
              <a:avLst/>
              <a:gdLst/>
              <a:ahLst/>
              <a:cxnLst/>
              <a:rect l="l" t="t" r="r" b="b"/>
              <a:pathLst>
                <a:path w="29" h="11" extrusionOk="0">
                  <a:moveTo>
                    <a:pt x="20" y="0"/>
                  </a:moveTo>
                  <a:cubicBezTo>
                    <a:pt x="5" y="8"/>
                    <a:pt x="1" y="11"/>
                    <a:pt x="2" y="11"/>
                  </a:cubicBezTo>
                  <a:cubicBezTo>
                    <a:pt x="5" y="11"/>
                    <a:pt x="28"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46"/>
            <p:cNvSpPr/>
            <p:nvPr/>
          </p:nvSpPr>
          <p:spPr>
            <a:xfrm>
              <a:off x="2650050" y="2077175"/>
              <a:ext cx="1475" cy="150"/>
            </a:xfrm>
            <a:custGeom>
              <a:avLst/>
              <a:gdLst/>
              <a:ahLst/>
              <a:cxnLst/>
              <a:rect l="l" t="t" r="r" b="b"/>
              <a:pathLst>
                <a:path w="59" h="6" extrusionOk="0">
                  <a:moveTo>
                    <a:pt x="59" y="0"/>
                  </a:moveTo>
                  <a:cubicBezTo>
                    <a:pt x="43" y="0"/>
                    <a:pt x="1" y="6"/>
                    <a:pt x="6" y="6"/>
                  </a:cubicBezTo>
                  <a:cubicBezTo>
                    <a:pt x="9" y="6"/>
                    <a:pt x="23" y="4"/>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46"/>
            <p:cNvSpPr/>
            <p:nvPr/>
          </p:nvSpPr>
          <p:spPr>
            <a:xfrm>
              <a:off x="2649725" y="2077175"/>
              <a:ext cx="625" cy="25"/>
            </a:xfrm>
            <a:custGeom>
              <a:avLst/>
              <a:gdLst/>
              <a:ahLst/>
              <a:cxnLst/>
              <a:rect l="l" t="t" r="r" b="b"/>
              <a:pathLst>
                <a:path w="25" h="1" extrusionOk="0">
                  <a:moveTo>
                    <a:pt x="24" y="0"/>
                  </a:moveTo>
                  <a:lnTo>
                    <a:pt x="0" y="0"/>
                  </a:lnTo>
                  <a:cubicBezTo>
                    <a:pt x="0" y="0"/>
                    <a:pt x="12"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46"/>
            <p:cNvSpPr/>
            <p:nvPr/>
          </p:nvSpPr>
          <p:spPr>
            <a:xfrm>
              <a:off x="2648225" y="2077475"/>
              <a:ext cx="1225" cy="325"/>
            </a:xfrm>
            <a:custGeom>
              <a:avLst/>
              <a:gdLst/>
              <a:ahLst/>
              <a:cxnLst/>
              <a:rect l="l" t="t" r="r" b="b"/>
              <a:pathLst>
                <a:path w="49" h="13" extrusionOk="0">
                  <a:moveTo>
                    <a:pt x="1" y="0"/>
                  </a:moveTo>
                  <a:cubicBezTo>
                    <a:pt x="49" y="12"/>
                    <a:pt x="49" y="1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46"/>
            <p:cNvSpPr/>
            <p:nvPr/>
          </p:nvSpPr>
          <p:spPr>
            <a:xfrm>
              <a:off x="2651200" y="2076875"/>
              <a:ext cx="925" cy="325"/>
            </a:xfrm>
            <a:custGeom>
              <a:avLst/>
              <a:gdLst/>
              <a:ahLst/>
              <a:cxnLst/>
              <a:rect l="l" t="t" r="r" b="b"/>
              <a:pathLst>
                <a:path w="37" h="13" extrusionOk="0">
                  <a:moveTo>
                    <a:pt x="1" y="0"/>
                  </a:moveTo>
                  <a:cubicBezTo>
                    <a:pt x="37" y="12"/>
                    <a:pt x="37" y="1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46"/>
            <p:cNvSpPr/>
            <p:nvPr/>
          </p:nvSpPr>
          <p:spPr>
            <a:xfrm>
              <a:off x="2651250" y="2076500"/>
              <a:ext cx="1800" cy="175"/>
            </a:xfrm>
            <a:custGeom>
              <a:avLst/>
              <a:gdLst/>
              <a:ahLst/>
              <a:cxnLst/>
              <a:rect l="l" t="t" r="r" b="b"/>
              <a:pathLst>
                <a:path w="72" h="7" extrusionOk="0">
                  <a:moveTo>
                    <a:pt x="6" y="0"/>
                  </a:moveTo>
                  <a:cubicBezTo>
                    <a:pt x="1" y="0"/>
                    <a:pt x="1" y="1"/>
                    <a:pt x="11" y="4"/>
                  </a:cubicBezTo>
                  <a:cubicBezTo>
                    <a:pt x="39" y="6"/>
                    <a:pt x="52" y="7"/>
                    <a:pt x="57" y="7"/>
                  </a:cubicBezTo>
                  <a:cubicBezTo>
                    <a:pt x="71" y="7"/>
                    <a:pt x="20"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46"/>
            <p:cNvSpPr/>
            <p:nvPr/>
          </p:nvSpPr>
          <p:spPr>
            <a:xfrm>
              <a:off x="2649700" y="2077175"/>
              <a:ext cx="950" cy="150"/>
            </a:xfrm>
            <a:custGeom>
              <a:avLst/>
              <a:gdLst/>
              <a:ahLst/>
              <a:cxnLst/>
              <a:rect l="l" t="t" r="r" b="b"/>
              <a:pathLst>
                <a:path w="38" h="6" extrusionOk="0">
                  <a:moveTo>
                    <a:pt x="37" y="0"/>
                  </a:moveTo>
                  <a:cubicBezTo>
                    <a:pt x="21" y="0"/>
                    <a:pt x="0" y="6"/>
                    <a:pt x="5" y="6"/>
                  </a:cubicBezTo>
                  <a:cubicBezTo>
                    <a:pt x="8" y="6"/>
                    <a:pt x="17" y="4"/>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46"/>
            <p:cNvSpPr/>
            <p:nvPr/>
          </p:nvSpPr>
          <p:spPr>
            <a:xfrm>
              <a:off x="2649725" y="2077050"/>
              <a:ext cx="300" cy="150"/>
            </a:xfrm>
            <a:custGeom>
              <a:avLst/>
              <a:gdLst/>
              <a:ahLst/>
              <a:cxnLst/>
              <a:rect l="l" t="t" r="r" b="b"/>
              <a:pathLst>
                <a:path w="12" h="6" extrusionOk="0">
                  <a:moveTo>
                    <a:pt x="8" y="0"/>
                  </a:moveTo>
                  <a:cubicBezTo>
                    <a:pt x="7" y="0"/>
                    <a:pt x="4" y="1"/>
                    <a:pt x="0" y="5"/>
                  </a:cubicBezTo>
                  <a:cubicBezTo>
                    <a:pt x="8" y="5"/>
                    <a:pt x="11"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46"/>
            <p:cNvSpPr/>
            <p:nvPr/>
          </p:nvSpPr>
          <p:spPr>
            <a:xfrm>
              <a:off x="2647350" y="2077325"/>
              <a:ext cx="1500" cy="175"/>
            </a:xfrm>
            <a:custGeom>
              <a:avLst/>
              <a:gdLst/>
              <a:ahLst/>
              <a:cxnLst/>
              <a:rect l="l" t="t" r="r" b="b"/>
              <a:pathLst>
                <a:path w="60" h="7" extrusionOk="0">
                  <a:moveTo>
                    <a:pt x="24" y="1"/>
                  </a:moveTo>
                  <a:cubicBezTo>
                    <a:pt x="16" y="1"/>
                    <a:pt x="8" y="2"/>
                    <a:pt x="0" y="6"/>
                  </a:cubicBezTo>
                  <a:lnTo>
                    <a:pt x="60" y="6"/>
                  </a:lnTo>
                  <a:cubicBezTo>
                    <a:pt x="52" y="6"/>
                    <a:pt x="39"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46"/>
            <p:cNvSpPr/>
            <p:nvPr/>
          </p:nvSpPr>
          <p:spPr>
            <a:xfrm>
              <a:off x="2647650" y="2077175"/>
              <a:ext cx="1800" cy="25"/>
            </a:xfrm>
            <a:custGeom>
              <a:avLst/>
              <a:gdLst/>
              <a:ahLst/>
              <a:cxnLst/>
              <a:rect l="l" t="t" r="r" b="b"/>
              <a:pathLst>
                <a:path w="72" h="1" extrusionOk="0">
                  <a:moveTo>
                    <a:pt x="72" y="0"/>
                  </a:moveTo>
                  <a:cubicBezTo>
                    <a:pt x="60" y="0"/>
                    <a:pt x="0" y="0"/>
                    <a:pt x="72" y="0"/>
                  </a:cubicBezTo>
                  <a:cubicBezTo>
                    <a:pt x="72" y="0"/>
                    <a:pt x="60"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46"/>
            <p:cNvSpPr/>
            <p:nvPr/>
          </p:nvSpPr>
          <p:spPr>
            <a:xfrm>
              <a:off x="2648525" y="2077175"/>
              <a:ext cx="925" cy="25"/>
            </a:xfrm>
            <a:custGeom>
              <a:avLst/>
              <a:gdLst/>
              <a:ahLst/>
              <a:cxnLst/>
              <a:rect l="l" t="t" r="r" b="b"/>
              <a:pathLst>
                <a:path w="37" h="1" extrusionOk="0">
                  <a:moveTo>
                    <a:pt x="1" y="0"/>
                  </a:moveTo>
                  <a:cubicBezTo>
                    <a:pt x="13" y="0"/>
                    <a:pt x="37"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46"/>
            <p:cNvSpPr/>
            <p:nvPr/>
          </p:nvSpPr>
          <p:spPr>
            <a:xfrm>
              <a:off x="2649925" y="2076575"/>
              <a:ext cx="425" cy="150"/>
            </a:xfrm>
            <a:custGeom>
              <a:avLst/>
              <a:gdLst/>
              <a:ahLst/>
              <a:cxnLst/>
              <a:rect l="l" t="t" r="r" b="b"/>
              <a:pathLst>
                <a:path w="17" h="6" extrusionOk="0">
                  <a:moveTo>
                    <a:pt x="16" y="1"/>
                  </a:moveTo>
                  <a:cubicBezTo>
                    <a:pt x="0" y="1"/>
                    <a:pt x="6" y="6"/>
                    <a:pt x="11" y="6"/>
                  </a:cubicBezTo>
                  <a:cubicBezTo>
                    <a:pt x="14" y="6"/>
                    <a:pt x="16" y="4"/>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46"/>
            <p:cNvSpPr/>
            <p:nvPr/>
          </p:nvSpPr>
          <p:spPr>
            <a:xfrm>
              <a:off x="2649725" y="2076875"/>
              <a:ext cx="325" cy="25"/>
            </a:xfrm>
            <a:custGeom>
              <a:avLst/>
              <a:gdLst/>
              <a:ahLst/>
              <a:cxnLst/>
              <a:rect l="l" t="t" r="r" b="b"/>
              <a:pathLst>
                <a:path w="13" h="1" extrusionOk="0">
                  <a:moveTo>
                    <a:pt x="12" y="0"/>
                  </a:moveTo>
                  <a:lnTo>
                    <a:pt x="12" y="0"/>
                  </a:lnTo>
                  <a:cubicBezTo>
                    <a:pt x="0" y="0"/>
                    <a:pt x="0"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46"/>
            <p:cNvSpPr/>
            <p:nvPr/>
          </p:nvSpPr>
          <p:spPr>
            <a:xfrm>
              <a:off x="2649425" y="2076275"/>
              <a:ext cx="325" cy="25"/>
            </a:xfrm>
            <a:custGeom>
              <a:avLst/>
              <a:gdLst/>
              <a:ahLst/>
              <a:cxnLst/>
              <a:rect l="l" t="t" r="r" b="b"/>
              <a:pathLst>
                <a:path w="13" h="1" extrusionOk="0">
                  <a:moveTo>
                    <a:pt x="12" y="1"/>
                  </a:moveTo>
                  <a:cubicBezTo>
                    <a:pt x="1" y="1"/>
                    <a:pt x="12"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46"/>
            <p:cNvSpPr/>
            <p:nvPr/>
          </p:nvSpPr>
          <p:spPr>
            <a:xfrm>
              <a:off x="2649125" y="2076875"/>
              <a:ext cx="625" cy="25"/>
            </a:xfrm>
            <a:custGeom>
              <a:avLst/>
              <a:gdLst/>
              <a:ahLst/>
              <a:cxnLst/>
              <a:rect l="l" t="t" r="r" b="b"/>
              <a:pathLst>
                <a:path w="25" h="1" extrusionOk="0">
                  <a:moveTo>
                    <a:pt x="24" y="0"/>
                  </a:moveTo>
                  <a:cubicBezTo>
                    <a:pt x="13" y="0"/>
                    <a:pt x="1" y="0"/>
                    <a:pt x="24" y="0"/>
                  </a:cubicBezTo>
                  <a:cubicBezTo>
                    <a:pt x="13" y="0"/>
                    <a:pt x="13"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46"/>
            <p:cNvSpPr/>
            <p:nvPr/>
          </p:nvSpPr>
          <p:spPr>
            <a:xfrm>
              <a:off x="2650025" y="2076575"/>
              <a:ext cx="925" cy="25"/>
            </a:xfrm>
            <a:custGeom>
              <a:avLst/>
              <a:gdLst/>
              <a:ahLst/>
              <a:cxnLst/>
              <a:rect l="l" t="t" r="r" b="b"/>
              <a:pathLst>
                <a:path w="37" h="1" extrusionOk="0">
                  <a:moveTo>
                    <a:pt x="24" y="1"/>
                  </a:moveTo>
                  <a:cubicBezTo>
                    <a:pt x="12" y="1"/>
                    <a:pt x="12" y="1"/>
                    <a:pt x="0" y="1"/>
                  </a:cubicBezTo>
                  <a:cubicBezTo>
                    <a:pt x="12" y="1"/>
                    <a:pt x="36"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46"/>
            <p:cNvSpPr/>
            <p:nvPr/>
          </p:nvSpPr>
          <p:spPr>
            <a:xfrm>
              <a:off x="2650025" y="2076875"/>
              <a:ext cx="325" cy="25"/>
            </a:xfrm>
            <a:custGeom>
              <a:avLst/>
              <a:gdLst/>
              <a:ahLst/>
              <a:cxnLst/>
              <a:rect l="l" t="t" r="r" b="b"/>
              <a:pathLst>
                <a:path w="13" h="1" extrusionOk="0">
                  <a:moveTo>
                    <a:pt x="0" y="0"/>
                  </a:moveTo>
                  <a:lnTo>
                    <a:pt x="12" y="0"/>
                  </a:lnTo>
                  <a:cubicBezTo>
                    <a:pt x="12" y="0"/>
                    <a:pt x="12"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46"/>
            <p:cNvSpPr/>
            <p:nvPr/>
          </p:nvSpPr>
          <p:spPr>
            <a:xfrm>
              <a:off x="2649125" y="2076875"/>
              <a:ext cx="925" cy="25"/>
            </a:xfrm>
            <a:custGeom>
              <a:avLst/>
              <a:gdLst/>
              <a:ahLst/>
              <a:cxnLst/>
              <a:rect l="l" t="t" r="r" b="b"/>
              <a:pathLst>
                <a:path w="37" h="1" extrusionOk="0">
                  <a:moveTo>
                    <a:pt x="36" y="0"/>
                  </a:moveTo>
                  <a:cubicBezTo>
                    <a:pt x="1" y="0"/>
                    <a:pt x="36" y="0"/>
                    <a:pt x="36" y="0"/>
                  </a:cubicBezTo>
                  <a:cubicBezTo>
                    <a:pt x="36" y="0"/>
                    <a:pt x="3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46"/>
            <p:cNvSpPr/>
            <p:nvPr/>
          </p:nvSpPr>
          <p:spPr>
            <a:xfrm>
              <a:off x="2644950" y="2075975"/>
              <a:ext cx="4800" cy="325"/>
            </a:xfrm>
            <a:custGeom>
              <a:avLst/>
              <a:gdLst/>
              <a:ahLst/>
              <a:cxnLst/>
              <a:rect l="l" t="t" r="r" b="b"/>
              <a:pathLst>
                <a:path w="192" h="13" extrusionOk="0">
                  <a:moveTo>
                    <a:pt x="1" y="1"/>
                  </a:moveTo>
                  <a:cubicBezTo>
                    <a:pt x="1" y="1"/>
                    <a:pt x="1" y="13"/>
                    <a:pt x="13" y="13"/>
                  </a:cubicBezTo>
                  <a:lnTo>
                    <a:pt x="84" y="13"/>
                  </a:lnTo>
                  <a:cubicBezTo>
                    <a:pt x="84" y="1"/>
                    <a:pt x="96" y="1"/>
                    <a:pt x="108" y="1"/>
                  </a:cubicBezTo>
                  <a:close/>
                  <a:moveTo>
                    <a:pt x="138" y="4"/>
                  </a:moveTo>
                  <a:cubicBezTo>
                    <a:pt x="120" y="4"/>
                    <a:pt x="102" y="7"/>
                    <a:pt x="84" y="13"/>
                  </a:cubicBezTo>
                  <a:lnTo>
                    <a:pt x="191" y="13"/>
                  </a:lnTo>
                  <a:cubicBezTo>
                    <a:pt x="174" y="7"/>
                    <a:pt x="156" y="4"/>
                    <a:pt x="138"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46"/>
            <p:cNvSpPr/>
            <p:nvPr/>
          </p:nvSpPr>
          <p:spPr>
            <a:xfrm>
              <a:off x="2649425" y="2076150"/>
              <a:ext cx="1350" cy="150"/>
            </a:xfrm>
            <a:custGeom>
              <a:avLst/>
              <a:gdLst/>
              <a:ahLst/>
              <a:cxnLst/>
              <a:rect l="l" t="t" r="r" b="b"/>
              <a:pathLst>
                <a:path w="54" h="6" extrusionOk="0">
                  <a:moveTo>
                    <a:pt x="46" y="0"/>
                  </a:moveTo>
                  <a:cubicBezTo>
                    <a:pt x="42" y="0"/>
                    <a:pt x="28" y="2"/>
                    <a:pt x="1" y="6"/>
                  </a:cubicBezTo>
                  <a:cubicBezTo>
                    <a:pt x="24" y="6"/>
                    <a:pt x="53"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46"/>
            <p:cNvSpPr/>
            <p:nvPr/>
          </p:nvSpPr>
          <p:spPr>
            <a:xfrm>
              <a:off x="2647650" y="2076350"/>
              <a:ext cx="2400" cy="250"/>
            </a:xfrm>
            <a:custGeom>
              <a:avLst/>
              <a:gdLst/>
              <a:ahLst/>
              <a:cxnLst/>
              <a:rect l="l" t="t" r="r" b="b"/>
              <a:pathLst>
                <a:path w="96" h="10" extrusionOk="0">
                  <a:moveTo>
                    <a:pt x="66" y="1"/>
                  </a:moveTo>
                  <a:cubicBezTo>
                    <a:pt x="57" y="1"/>
                    <a:pt x="42" y="4"/>
                    <a:pt x="0" y="10"/>
                  </a:cubicBezTo>
                  <a:lnTo>
                    <a:pt x="95" y="10"/>
                  </a:lnTo>
                  <a:cubicBezTo>
                    <a:pt x="77" y="4"/>
                    <a:pt x="75"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46"/>
            <p:cNvSpPr/>
            <p:nvPr/>
          </p:nvSpPr>
          <p:spPr>
            <a:xfrm>
              <a:off x="2647650" y="2077175"/>
              <a:ext cx="300" cy="25"/>
            </a:xfrm>
            <a:custGeom>
              <a:avLst/>
              <a:gdLst/>
              <a:ahLst/>
              <a:cxnLst/>
              <a:rect l="l" t="t" r="r" b="b"/>
              <a:pathLst>
                <a:path w="12" h="1" extrusionOk="0">
                  <a:moveTo>
                    <a:pt x="0" y="0"/>
                  </a:moveTo>
                  <a:cubicBezTo>
                    <a:pt x="12" y="0"/>
                    <a:pt x="12" y="0"/>
                    <a:pt x="12" y="0"/>
                  </a:cubicBezTo>
                  <a:cubicBezTo>
                    <a:pt x="12" y="0"/>
                    <a:pt x="12"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46"/>
            <p:cNvSpPr/>
            <p:nvPr/>
          </p:nvSpPr>
          <p:spPr>
            <a:xfrm>
              <a:off x="2645575" y="2077175"/>
              <a:ext cx="1200" cy="375"/>
            </a:xfrm>
            <a:custGeom>
              <a:avLst/>
              <a:gdLst/>
              <a:ahLst/>
              <a:cxnLst/>
              <a:rect l="l" t="t" r="r" b="b"/>
              <a:pathLst>
                <a:path w="48" h="15" extrusionOk="0">
                  <a:moveTo>
                    <a:pt x="24" y="0"/>
                  </a:moveTo>
                  <a:cubicBezTo>
                    <a:pt x="28" y="1"/>
                    <a:pt x="31" y="3"/>
                    <a:pt x="33" y="4"/>
                  </a:cubicBezTo>
                  <a:lnTo>
                    <a:pt x="33" y="4"/>
                  </a:lnTo>
                  <a:cubicBezTo>
                    <a:pt x="37" y="3"/>
                    <a:pt x="42" y="2"/>
                    <a:pt x="47" y="0"/>
                  </a:cubicBezTo>
                  <a:close/>
                  <a:moveTo>
                    <a:pt x="33" y="4"/>
                  </a:moveTo>
                  <a:cubicBezTo>
                    <a:pt x="2" y="11"/>
                    <a:pt x="0" y="14"/>
                    <a:pt x="8" y="14"/>
                  </a:cubicBezTo>
                  <a:cubicBezTo>
                    <a:pt x="17" y="14"/>
                    <a:pt x="41" y="9"/>
                    <a:pt x="33"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46"/>
            <p:cNvSpPr/>
            <p:nvPr/>
          </p:nvSpPr>
          <p:spPr>
            <a:xfrm>
              <a:off x="2646150" y="2076875"/>
              <a:ext cx="1525" cy="25"/>
            </a:xfrm>
            <a:custGeom>
              <a:avLst/>
              <a:gdLst/>
              <a:ahLst/>
              <a:cxnLst/>
              <a:rect l="l" t="t" r="r" b="b"/>
              <a:pathLst>
                <a:path w="61" h="1" extrusionOk="0">
                  <a:moveTo>
                    <a:pt x="60" y="0"/>
                  </a:moveTo>
                  <a:cubicBezTo>
                    <a:pt x="12" y="0"/>
                    <a:pt x="1" y="0"/>
                    <a:pt x="60" y="0"/>
                  </a:cubicBezTo>
                  <a:cubicBezTo>
                    <a:pt x="60" y="0"/>
                    <a:pt x="48"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46"/>
            <p:cNvSpPr/>
            <p:nvPr/>
          </p:nvSpPr>
          <p:spPr>
            <a:xfrm>
              <a:off x="2649425" y="2076150"/>
              <a:ext cx="1450" cy="150"/>
            </a:xfrm>
            <a:custGeom>
              <a:avLst/>
              <a:gdLst/>
              <a:ahLst/>
              <a:cxnLst/>
              <a:rect l="l" t="t" r="r" b="b"/>
              <a:pathLst>
                <a:path w="58" h="6" extrusionOk="0">
                  <a:moveTo>
                    <a:pt x="53" y="0"/>
                  </a:moveTo>
                  <a:cubicBezTo>
                    <a:pt x="46" y="0"/>
                    <a:pt x="1" y="6"/>
                    <a:pt x="24" y="6"/>
                  </a:cubicBezTo>
                  <a:cubicBezTo>
                    <a:pt x="52" y="2"/>
                    <a:pt x="57"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46"/>
            <p:cNvSpPr/>
            <p:nvPr/>
          </p:nvSpPr>
          <p:spPr>
            <a:xfrm>
              <a:off x="2650025" y="2075975"/>
              <a:ext cx="925" cy="25"/>
            </a:xfrm>
            <a:custGeom>
              <a:avLst/>
              <a:gdLst/>
              <a:ahLst/>
              <a:cxnLst/>
              <a:rect l="l" t="t" r="r" b="b"/>
              <a:pathLst>
                <a:path w="37" h="1" extrusionOk="0">
                  <a:moveTo>
                    <a:pt x="0" y="1"/>
                  </a:moveTo>
                  <a:cubicBezTo>
                    <a:pt x="36" y="1"/>
                    <a:pt x="36"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46"/>
            <p:cNvSpPr/>
            <p:nvPr/>
          </p:nvSpPr>
          <p:spPr>
            <a:xfrm>
              <a:off x="2650025" y="2071600"/>
              <a:ext cx="1125" cy="250"/>
            </a:xfrm>
            <a:custGeom>
              <a:avLst/>
              <a:gdLst/>
              <a:ahLst/>
              <a:cxnLst/>
              <a:rect l="l" t="t" r="r" b="b"/>
              <a:pathLst>
                <a:path w="45" h="10" extrusionOk="0">
                  <a:moveTo>
                    <a:pt x="9" y="0"/>
                  </a:moveTo>
                  <a:cubicBezTo>
                    <a:pt x="6" y="0"/>
                    <a:pt x="0" y="3"/>
                    <a:pt x="0" y="9"/>
                  </a:cubicBezTo>
                  <a:cubicBezTo>
                    <a:pt x="42" y="3"/>
                    <a:pt x="45" y="0"/>
                    <a:pt x="36" y="0"/>
                  </a:cubicBezTo>
                  <a:cubicBezTo>
                    <a:pt x="29" y="0"/>
                    <a:pt x="16" y="2"/>
                    <a:pt x="7" y="5"/>
                  </a:cubicBezTo>
                  <a:lnTo>
                    <a:pt x="7" y="5"/>
                  </a:lnTo>
                  <a:cubicBezTo>
                    <a:pt x="12" y="2"/>
                    <a:pt x="12"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46"/>
            <p:cNvSpPr/>
            <p:nvPr/>
          </p:nvSpPr>
          <p:spPr>
            <a:xfrm>
              <a:off x="2644675" y="2068700"/>
              <a:ext cx="1500" cy="150"/>
            </a:xfrm>
            <a:custGeom>
              <a:avLst/>
              <a:gdLst/>
              <a:ahLst/>
              <a:cxnLst/>
              <a:rect l="l" t="t" r="r" b="b"/>
              <a:pathLst>
                <a:path w="60" h="6" extrusionOk="0">
                  <a:moveTo>
                    <a:pt x="12" y="1"/>
                  </a:moveTo>
                  <a:cubicBezTo>
                    <a:pt x="4" y="1"/>
                    <a:pt x="0" y="2"/>
                    <a:pt x="12" y="6"/>
                  </a:cubicBezTo>
                  <a:cubicBezTo>
                    <a:pt x="60" y="6"/>
                    <a:pt x="28"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46"/>
            <p:cNvSpPr/>
            <p:nvPr/>
          </p:nvSpPr>
          <p:spPr>
            <a:xfrm>
              <a:off x="2639000" y="2064375"/>
              <a:ext cx="925" cy="325"/>
            </a:xfrm>
            <a:custGeom>
              <a:avLst/>
              <a:gdLst/>
              <a:ahLst/>
              <a:cxnLst/>
              <a:rect l="l" t="t" r="r" b="b"/>
              <a:pathLst>
                <a:path w="37" h="13" extrusionOk="0">
                  <a:moveTo>
                    <a:pt x="1" y="0"/>
                  </a:moveTo>
                  <a:cubicBezTo>
                    <a:pt x="1" y="12"/>
                    <a:pt x="25" y="12"/>
                    <a:pt x="37" y="12"/>
                  </a:cubicBez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46"/>
            <p:cNvSpPr/>
            <p:nvPr/>
          </p:nvSpPr>
          <p:spPr>
            <a:xfrm>
              <a:off x="2649125" y="2073900"/>
              <a:ext cx="1225" cy="325"/>
            </a:xfrm>
            <a:custGeom>
              <a:avLst/>
              <a:gdLst/>
              <a:ahLst/>
              <a:cxnLst/>
              <a:rect l="l" t="t" r="r" b="b"/>
              <a:pathLst>
                <a:path w="49" h="13" extrusionOk="0">
                  <a:moveTo>
                    <a:pt x="48" y="0"/>
                  </a:moveTo>
                  <a:lnTo>
                    <a:pt x="48" y="0"/>
                  </a:lnTo>
                  <a:cubicBezTo>
                    <a:pt x="24" y="12"/>
                    <a:pt x="1" y="12"/>
                    <a:pt x="24" y="12"/>
                  </a:cubicBezTo>
                  <a:cubicBezTo>
                    <a:pt x="36" y="12"/>
                    <a:pt x="48" y="12"/>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46"/>
            <p:cNvSpPr/>
            <p:nvPr/>
          </p:nvSpPr>
          <p:spPr>
            <a:xfrm>
              <a:off x="2650225" y="2073900"/>
              <a:ext cx="525" cy="150"/>
            </a:xfrm>
            <a:custGeom>
              <a:avLst/>
              <a:gdLst/>
              <a:ahLst/>
              <a:cxnLst/>
              <a:rect l="l" t="t" r="r" b="b"/>
              <a:pathLst>
                <a:path w="21" h="6" extrusionOk="0">
                  <a:moveTo>
                    <a:pt x="4" y="0"/>
                  </a:moveTo>
                  <a:cubicBezTo>
                    <a:pt x="0" y="4"/>
                    <a:pt x="2" y="6"/>
                    <a:pt x="4" y="6"/>
                  </a:cubicBezTo>
                  <a:cubicBezTo>
                    <a:pt x="10" y="6"/>
                    <a:pt x="20"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46"/>
            <p:cNvSpPr/>
            <p:nvPr/>
          </p:nvSpPr>
          <p:spPr>
            <a:xfrm>
              <a:off x="2644950" y="2073600"/>
              <a:ext cx="325" cy="25"/>
            </a:xfrm>
            <a:custGeom>
              <a:avLst/>
              <a:gdLst/>
              <a:ahLst/>
              <a:cxnLst/>
              <a:rect l="l" t="t" r="r" b="b"/>
              <a:pathLst>
                <a:path w="13" h="1" extrusionOk="0">
                  <a:moveTo>
                    <a:pt x="13" y="0"/>
                  </a:moveTo>
                  <a:lnTo>
                    <a:pt x="13" y="0"/>
                  </a:lnTo>
                  <a:cubicBezTo>
                    <a:pt x="1" y="0"/>
                    <a:pt x="1"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46"/>
            <p:cNvSpPr/>
            <p:nvPr/>
          </p:nvSpPr>
          <p:spPr>
            <a:xfrm>
              <a:off x="2650325" y="2075375"/>
              <a:ext cx="325" cy="25"/>
            </a:xfrm>
            <a:custGeom>
              <a:avLst/>
              <a:gdLst/>
              <a:ahLst/>
              <a:cxnLst/>
              <a:rect l="l" t="t" r="r" b="b"/>
              <a:pathLst>
                <a:path w="13" h="1" extrusionOk="0">
                  <a:moveTo>
                    <a:pt x="0" y="1"/>
                  </a:moveTo>
                  <a:cubicBezTo>
                    <a:pt x="0" y="1"/>
                    <a:pt x="0" y="1"/>
                    <a:pt x="0" y="1"/>
                  </a:cubicBezTo>
                  <a:cubicBezTo>
                    <a:pt x="12" y="1"/>
                    <a:pt x="12"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46"/>
            <p:cNvSpPr/>
            <p:nvPr/>
          </p:nvSpPr>
          <p:spPr>
            <a:xfrm>
              <a:off x="2650125" y="2075250"/>
              <a:ext cx="225" cy="150"/>
            </a:xfrm>
            <a:custGeom>
              <a:avLst/>
              <a:gdLst/>
              <a:ahLst/>
              <a:cxnLst/>
              <a:rect l="l" t="t" r="r" b="b"/>
              <a:pathLst>
                <a:path w="9" h="6" extrusionOk="0">
                  <a:moveTo>
                    <a:pt x="6" y="1"/>
                  </a:moveTo>
                  <a:cubicBezTo>
                    <a:pt x="3" y="1"/>
                    <a:pt x="0" y="6"/>
                    <a:pt x="8" y="6"/>
                  </a:cubicBezTo>
                  <a:cubicBezTo>
                    <a:pt x="8" y="2"/>
                    <a:pt x="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46"/>
            <p:cNvSpPr/>
            <p:nvPr/>
          </p:nvSpPr>
          <p:spPr>
            <a:xfrm>
              <a:off x="2642575" y="2062000"/>
              <a:ext cx="325" cy="25"/>
            </a:xfrm>
            <a:custGeom>
              <a:avLst/>
              <a:gdLst/>
              <a:ahLst/>
              <a:cxnLst/>
              <a:rect l="l" t="t" r="r" b="b"/>
              <a:pathLst>
                <a:path w="13" h="1" extrusionOk="0">
                  <a:moveTo>
                    <a:pt x="13" y="0"/>
                  </a:moveTo>
                  <a:cubicBezTo>
                    <a:pt x="13" y="0"/>
                    <a:pt x="13" y="0"/>
                    <a:pt x="13" y="0"/>
                  </a:cubicBezTo>
                  <a:cubicBezTo>
                    <a:pt x="1" y="0"/>
                    <a:pt x="1"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46"/>
            <p:cNvSpPr/>
            <p:nvPr/>
          </p:nvSpPr>
          <p:spPr>
            <a:xfrm>
              <a:off x="2641400" y="2070625"/>
              <a:ext cx="300" cy="25"/>
            </a:xfrm>
            <a:custGeom>
              <a:avLst/>
              <a:gdLst/>
              <a:ahLst/>
              <a:cxnLst/>
              <a:rect l="l" t="t" r="r" b="b"/>
              <a:pathLst>
                <a:path w="12" h="1" extrusionOk="0">
                  <a:moveTo>
                    <a:pt x="0" y="0"/>
                  </a:moveTo>
                  <a:cubicBezTo>
                    <a:pt x="0" y="0"/>
                    <a:pt x="12"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46"/>
            <p:cNvSpPr/>
            <p:nvPr/>
          </p:nvSpPr>
          <p:spPr>
            <a:xfrm>
              <a:off x="2640800" y="2070625"/>
              <a:ext cx="3000" cy="25"/>
            </a:xfrm>
            <a:custGeom>
              <a:avLst/>
              <a:gdLst/>
              <a:ahLst/>
              <a:cxnLst/>
              <a:rect l="l" t="t" r="r" b="b"/>
              <a:pathLst>
                <a:path w="120" h="1" extrusionOk="0">
                  <a:moveTo>
                    <a:pt x="0" y="0"/>
                  </a:moveTo>
                  <a:cubicBezTo>
                    <a:pt x="36" y="0"/>
                    <a:pt x="72" y="0"/>
                    <a:pt x="119" y="0"/>
                  </a:cubicBezTo>
                  <a:cubicBezTo>
                    <a:pt x="84" y="0"/>
                    <a:pt x="48"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46"/>
            <p:cNvSpPr/>
            <p:nvPr/>
          </p:nvSpPr>
          <p:spPr>
            <a:xfrm>
              <a:off x="2639600" y="2064675"/>
              <a:ext cx="625" cy="25"/>
            </a:xfrm>
            <a:custGeom>
              <a:avLst/>
              <a:gdLst/>
              <a:ahLst/>
              <a:cxnLst/>
              <a:rect l="l" t="t" r="r" b="b"/>
              <a:pathLst>
                <a:path w="25" h="1" extrusionOk="0">
                  <a:moveTo>
                    <a:pt x="24" y="0"/>
                  </a:moveTo>
                  <a:cubicBezTo>
                    <a:pt x="24" y="0"/>
                    <a:pt x="1"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46"/>
            <p:cNvSpPr/>
            <p:nvPr/>
          </p:nvSpPr>
          <p:spPr>
            <a:xfrm>
              <a:off x="2650325" y="2075375"/>
              <a:ext cx="325" cy="325"/>
            </a:xfrm>
            <a:custGeom>
              <a:avLst/>
              <a:gdLst/>
              <a:ahLst/>
              <a:cxnLst/>
              <a:rect l="l" t="t" r="r" b="b"/>
              <a:pathLst>
                <a:path w="13" h="13" extrusionOk="0">
                  <a:moveTo>
                    <a:pt x="12" y="13"/>
                  </a:moveTo>
                  <a:cubicBezTo>
                    <a:pt x="0" y="1"/>
                    <a:pt x="12" y="13"/>
                    <a:pt x="12" y="13"/>
                  </a:cubicBezTo>
                  <a:cubicBezTo>
                    <a:pt x="12" y="13"/>
                    <a:pt x="12" y="13"/>
                    <a:pt x="12"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46"/>
            <p:cNvSpPr/>
            <p:nvPr/>
          </p:nvSpPr>
          <p:spPr>
            <a:xfrm>
              <a:off x="2645250" y="2076150"/>
              <a:ext cx="700" cy="150"/>
            </a:xfrm>
            <a:custGeom>
              <a:avLst/>
              <a:gdLst/>
              <a:ahLst/>
              <a:cxnLst/>
              <a:rect l="l" t="t" r="r" b="b"/>
              <a:pathLst>
                <a:path w="28" h="6" extrusionOk="0">
                  <a:moveTo>
                    <a:pt x="22" y="0"/>
                  </a:moveTo>
                  <a:cubicBezTo>
                    <a:pt x="19" y="0"/>
                    <a:pt x="13" y="2"/>
                    <a:pt x="1" y="6"/>
                  </a:cubicBezTo>
                  <a:cubicBezTo>
                    <a:pt x="17" y="6"/>
                    <a:pt x="27"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46"/>
            <p:cNvSpPr/>
            <p:nvPr/>
          </p:nvSpPr>
          <p:spPr>
            <a:xfrm>
              <a:off x="2646750" y="2075675"/>
              <a:ext cx="1600" cy="175"/>
            </a:xfrm>
            <a:custGeom>
              <a:avLst/>
              <a:gdLst/>
              <a:ahLst/>
              <a:cxnLst/>
              <a:rect l="l" t="t" r="r" b="b"/>
              <a:pathLst>
                <a:path w="64" h="7" extrusionOk="0">
                  <a:moveTo>
                    <a:pt x="48" y="1"/>
                  </a:moveTo>
                  <a:cubicBezTo>
                    <a:pt x="0" y="1"/>
                    <a:pt x="37" y="6"/>
                    <a:pt x="53" y="6"/>
                  </a:cubicBezTo>
                  <a:cubicBezTo>
                    <a:pt x="61" y="6"/>
                    <a:pt x="64" y="5"/>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46"/>
            <p:cNvSpPr/>
            <p:nvPr/>
          </p:nvSpPr>
          <p:spPr>
            <a:xfrm>
              <a:off x="2647350" y="2075975"/>
              <a:ext cx="600" cy="25"/>
            </a:xfrm>
            <a:custGeom>
              <a:avLst/>
              <a:gdLst/>
              <a:ahLst/>
              <a:cxnLst/>
              <a:rect l="l" t="t" r="r" b="b"/>
              <a:pathLst>
                <a:path w="24" h="1" extrusionOk="0">
                  <a:moveTo>
                    <a:pt x="0" y="1"/>
                  </a:moveTo>
                  <a:cubicBezTo>
                    <a:pt x="24" y="1"/>
                    <a:pt x="12" y="1"/>
                    <a:pt x="0" y="1"/>
                  </a:cubicBezTo>
                  <a:cubicBezTo>
                    <a:pt x="12" y="1"/>
                    <a:pt x="12"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46"/>
            <p:cNvSpPr/>
            <p:nvPr/>
          </p:nvSpPr>
          <p:spPr>
            <a:xfrm>
              <a:off x="2649125" y="2075075"/>
              <a:ext cx="2400" cy="25"/>
            </a:xfrm>
            <a:custGeom>
              <a:avLst/>
              <a:gdLst/>
              <a:ahLst/>
              <a:cxnLst/>
              <a:rect l="l" t="t" r="r" b="b"/>
              <a:pathLst>
                <a:path w="96" h="1" extrusionOk="0">
                  <a:moveTo>
                    <a:pt x="24" y="1"/>
                  </a:moveTo>
                  <a:cubicBezTo>
                    <a:pt x="24" y="1"/>
                    <a:pt x="60" y="1"/>
                    <a:pt x="48" y="1"/>
                  </a:cubicBezTo>
                  <a:cubicBezTo>
                    <a:pt x="96" y="1"/>
                    <a:pt x="1"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46"/>
            <p:cNvSpPr/>
            <p:nvPr/>
          </p:nvSpPr>
          <p:spPr>
            <a:xfrm>
              <a:off x="2645250" y="2075675"/>
              <a:ext cx="1225" cy="25"/>
            </a:xfrm>
            <a:custGeom>
              <a:avLst/>
              <a:gdLst/>
              <a:ahLst/>
              <a:cxnLst/>
              <a:rect l="l" t="t" r="r" b="b"/>
              <a:pathLst>
                <a:path w="49" h="1" extrusionOk="0">
                  <a:moveTo>
                    <a:pt x="1" y="1"/>
                  </a:moveTo>
                  <a:cubicBezTo>
                    <a:pt x="48" y="1"/>
                    <a:pt x="37"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46"/>
            <p:cNvSpPr/>
            <p:nvPr/>
          </p:nvSpPr>
          <p:spPr>
            <a:xfrm>
              <a:off x="2645850" y="2075375"/>
              <a:ext cx="325" cy="25"/>
            </a:xfrm>
            <a:custGeom>
              <a:avLst/>
              <a:gdLst/>
              <a:ahLst/>
              <a:cxnLst/>
              <a:rect l="l" t="t" r="r" b="b"/>
              <a:pathLst>
                <a:path w="13" h="1" extrusionOk="0">
                  <a:moveTo>
                    <a:pt x="1" y="1"/>
                  </a:moveTo>
                  <a:cubicBezTo>
                    <a:pt x="13" y="1"/>
                    <a:pt x="1" y="1"/>
                    <a:pt x="1" y="1"/>
                  </a:cubicBezTo>
                  <a:cubicBezTo>
                    <a:pt x="1"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46"/>
            <p:cNvSpPr/>
            <p:nvPr/>
          </p:nvSpPr>
          <p:spPr>
            <a:xfrm>
              <a:off x="2644950" y="2075375"/>
              <a:ext cx="625" cy="325"/>
            </a:xfrm>
            <a:custGeom>
              <a:avLst/>
              <a:gdLst/>
              <a:ahLst/>
              <a:cxnLst/>
              <a:rect l="l" t="t" r="r" b="b"/>
              <a:pathLst>
                <a:path w="25" h="13" extrusionOk="0">
                  <a:moveTo>
                    <a:pt x="1" y="13"/>
                  </a:moveTo>
                  <a:cubicBezTo>
                    <a:pt x="1" y="13"/>
                    <a:pt x="25" y="1"/>
                    <a:pt x="1"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46"/>
            <p:cNvSpPr/>
            <p:nvPr/>
          </p:nvSpPr>
          <p:spPr>
            <a:xfrm>
              <a:off x="2645250" y="2074050"/>
              <a:ext cx="825" cy="175"/>
            </a:xfrm>
            <a:custGeom>
              <a:avLst/>
              <a:gdLst/>
              <a:ahLst/>
              <a:cxnLst/>
              <a:rect l="l" t="t" r="r" b="b"/>
              <a:pathLst>
                <a:path w="33" h="7" extrusionOk="0">
                  <a:moveTo>
                    <a:pt x="27" y="1"/>
                  </a:moveTo>
                  <a:cubicBezTo>
                    <a:pt x="19" y="1"/>
                    <a:pt x="1" y="6"/>
                    <a:pt x="25" y="6"/>
                  </a:cubicBezTo>
                  <a:cubicBezTo>
                    <a:pt x="33" y="2"/>
                    <a:pt x="31"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46"/>
            <p:cNvSpPr/>
            <p:nvPr/>
          </p:nvSpPr>
          <p:spPr>
            <a:xfrm>
              <a:off x="2643175" y="2074500"/>
              <a:ext cx="1225" cy="150"/>
            </a:xfrm>
            <a:custGeom>
              <a:avLst/>
              <a:gdLst/>
              <a:ahLst/>
              <a:cxnLst/>
              <a:rect l="l" t="t" r="r" b="b"/>
              <a:pathLst>
                <a:path w="49" h="6" extrusionOk="0">
                  <a:moveTo>
                    <a:pt x="48" y="0"/>
                  </a:moveTo>
                  <a:cubicBezTo>
                    <a:pt x="16" y="0"/>
                    <a:pt x="1" y="5"/>
                    <a:pt x="11" y="5"/>
                  </a:cubicBezTo>
                  <a:cubicBezTo>
                    <a:pt x="16" y="5"/>
                    <a:pt x="28" y="4"/>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46"/>
            <p:cNvSpPr/>
            <p:nvPr/>
          </p:nvSpPr>
          <p:spPr>
            <a:xfrm>
              <a:off x="2642275" y="2074200"/>
              <a:ext cx="925" cy="325"/>
            </a:xfrm>
            <a:custGeom>
              <a:avLst/>
              <a:gdLst/>
              <a:ahLst/>
              <a:cxnLst/>
              <a:rect l="l" t="t" r="r" b="b"/>
              <a:pathLst>
                <a:path w="37" h="13" extrusionOk="0">
                  <a:moveTo>
                    <a:pt x="13" y="0"/>
                  </a:moveTo>
                  <a:cubicBezTo>
                    <a:pt x="1" y="0"/>
                    <a:pt x="25" y="12"/>
                    <a:pt x="37" y="12"/>
                  </a:cubicBezTo>
                  <a:cubicBezTo>
                    <a:pt x="37" y="12"/>
                    <a:pt x="25" y="12"/>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46"/>
            <p:cNvSpPr/>
            <p:nvPr/>
          </p:nvSpPr>
          <p:spPr>
            <a:xfrm>
              <a:off x="2644675" y="2073000"/>
              <a:ext cx="2100" cy="25"/>
            </a:xfrm>
            <a:custGeom>
              <a:avLst/>
              <a:gdLst/>
              <a:ahLst/>
              <a:cxnLst/>
              <a:rect l="l" t="t" r="r" b="b"/>
              <a:pathLst>
                <a:path w="84" h="1" extrusionOk="0">
                  <a:moveTo>
                    <a:pt x="0" y="1"/>
                  </a:moveTo>
                  <a:cubicBezTo>
                    <a:pt x="24" y="1"/>
                    <a:pt x="60" y="1"/>
                    <a:pt x="83" y="1"/>
                  </a:cubicBezTo>
                  <a:cubicBezTo>
                    <a:pt x="60" y="1"/>
                    <a:pt x="36"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46"/>
            <p:cNvSpPr/>
            <p:nvPr/>
          </p:nvSpPr>
          <p:spPr>
            <a:xfrm>
              <a:off x="2640200" y="2071525"/>
              <a:ext cx="1600" cy="150"/>
            </a:xfrm>
            <a:custGeom>
              <a:avLst/>
              <a:gdLst/>
              <a:ahLst/>
              <a:cxnLst/>
              <a:rect l="l" t="t" r="r" b="b"/>
              <a:pathLst>
                <a:path w="64" h="6" extrusionOk="0">
                  <a:moveTo>
                    <a:pt x="0" y="0"/>
                  </a:moveTo>
                  <a:cubicBezTo>
                    <a:pt x="0" y="0"/>
                    <a:pt x="32" y="5"/>
                    <a:pt x="50" y="5"/>
                  </a:cubicBezTo>
                  <a:cubicBezTo>
                    <a:pt x="59" y="5"/>
                    <a:pt x="64" y="4"/>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46"/>
            <p:cNvSpPr/>
            <p:nvPr/>
          </p:nvSpPr>
          <p:spPr>
            <a:xfrm>
              <a:off x="2638700" y="2067050"/>
              <a:ext cx="1525" cy="25"/>
            </a:xfrm>
            <a:custGeom>
              <a:avLst/>
              <a:gdLst/>
              <a:ahLst/>
              <a:cxnLst/>
              <a:rect l="l" t="t" r="r" b="b"/>
              <a:pathLst>
                <a:path w="61" h="1" extrusionOk="0">
                  <a:moveTo>
                    <a:pt x="1" y="1"/>
                  </a:moveTo>
                  <a:cubicBezTo>
                    <a:pt x="13" y="1"/>
                    <a:pt x="60"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46"/>
            <p:cNvSpPr/>
            <p:nvPr/>
          </p:nvSpPr>
          <p:spPr>
            <a:xfrm>
              <a:off x="2639600" y="2065850"/>
              <a:ext cx="1225" cy="325"/>
            </a:xfrm>
            <a:custGeom>
              <a:avLst/>
              <a:gdLst/>
              <a:ahLst/>
              <a:cxnLst/>
              <a:rect l="l" t="t" r="r" b="b"/>
              <a:pathLst>
                <a:path w="49" h="13" extrusionOk="0">
                  <a:moveTo>
                    <a:pt x="1" y="13"/>
                  </a:moveTo>
                  <a:cubicBezTo>
                    <a:pt x="48" y="1"/>
                    <a:pt x="48" y="1"/>
                    <a:pt x="1"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46"/>
            <p:cNvSpPr/>
            <p:nvPr/>
          </p:nvSpPr>
          <p:spPr>
            <a:xfrm>
              <a:off x="2638125" y="2065275"/>
              <a:ext cx="1500" cy="25"/>
            </a:xfrm>
            <a:custGeom>
              <a:avLst/>
              <a:gdLst/>
              <a:ahLst/>
              <a:cxnLst/>
              <a:rect l="l" t="t" r="r" b="b"/>
              <a:pathLst>
                <a:path w="60" h="1" extrusionOk="0">
                  <a:moveTo>
                    <a:pt x="0" y="0"/>
                  </a:moveTo>
                  <a:cubicBezTo>
                    <a:pt x="0" y="0"/>
                    <a:pt x="12" y="0"/>
                    <a:pt x="12" y="0"/>
                  </a:cubicBezTo>
                  <a:cubicBezTo>
                    <a:pt x="0" y="0"/>
                    <a:pt x="6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46"/>
            <p:cNvSpPr/>
            <p:nvPr/>
          </p:nvSpPr>
          <p:spPr>
            <a:xfrm>
              <a:off x="2675925" y="2079250"/>
              <a:ext cx="1200" cy="25"/>
            </a:xfrm>
            <a:custGeom>
              <a:avLst/>
              <a:gdLst/>
              <a:ahLst/>
              <a:cxnLst/>
              <a:rect l="l" t="t" r="r" b="b"/>
              <a:pathLst>
                <a:path w="48" h="1" extrusionOk="0">
                  <a:moveTo>
                    <a:pt x="12" y="1"/>
                  </a:moveTo>
                  <a:cubicBezTo>
                    <a:pt x="0" y="1"/>
                    <a:pt x="36" y="1"/>
                    <a:pt x="48" y="1"/>
                  </a:cubicBezTo>
                  <a:cubicBezTo>
                    <a:pt x="36" y="1"/>
                    <a:pt x="0"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46"/>
            <p:cNvSpPr/>
            <p:nvPr/>
          </p:nvSpPr>
          <p:spPr>
            <a:xfrm>
              <a:off x="2673825" y="2078650"/>
              <a:ext cx="925" cy="25"/>
            </a:xfrm>
            <a:custGeom>
              <a:avLst/>
              <a:gdLst/>
              <a:ahLst/>
              <a:cxnLst/>
              <a:rect l="l" t="t" r="r" b="b"/>
              <a:pathLst>
                <a:path w="37" h="1" extrusionOk="0">
                  <a:moveTo>
                    <a:pt x="37" y="1"/>
                  </a:moveTo>
                  <a:cubicBezTo>
                    <a:pt x="1" y="1"/>
                    <a:pt x="1"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46"/>
            <p:cNvSpPr/>
            <p:nvPr/>
          </p:nvSpPr>
          <p:spPr>
            <a:xfrm>
              <a:off x="2673575" y="2078075"/>
              <a:ext cx="1125" cy="225"/>
            </a:xfrm>
            <a:custGeom>
              <a:avLst/>
              <a:gdLst/>
              <a:ahLst/>
              <a:cxnLst/>
              <a:rect l="l" t="t" r="r" b="b"/>
              <a:pathLst>
                <a:path w="45" h="9" extrusionOk="0">
                  <a:moveTo>
                    <a:pt x="35" y="0"/>
                  </a:moveTo>
                  <a:cubicBezTo>
                    <a:pt x="35" y="0"/>
                    <a:pt x="35" y="0"/>
                    <a:pt x="35" y="0"/>
                  </a:cubicBezTo>
                  <a:lnTo>
                    <a:pt x="35" y="0"/>
                  </a:lnTo>
                  <a:cubicBezTo>
                    <a:pt x="25" y="2"/>
                    <a:pt x="19" y="3"/>
                    <a:pt x="16" y="4"/>
                  </a:cubicBezTo>
                  <a:lnTo>
                    <a:pt x="16" y="4"/>
                  </a:lnTo>
                  <a:cubicBezTo>
                    <a:pt x="2" y="7"/>
                    <a:pt x="0" y="9"/>
                    <a:pt x="3" y="9"/>
                  </a:cubicBezTo>
                  <a:cubicBezTo>
                    <a:pt x="7" y="9"/>
                    <a:pt x="16" y="7"/>
                    <a:pt x="26" y="4"/>
                  </a:cubicBezTo>
                  <a:lnTo>
                    <a:pt x="26" y="4"/>
                  </a:lnTo>
                  <a:cubicBezTo>
                    <a:pt x="35" y="2"/>
                    <a:pt x="45"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46"/>
            <p:cNvSpPr/>
            <p:nvPr/>
          </p:nvSpPr>
          <p:spPr>
            <a:xfrm>
              <a:off x="2676800" y="2078075"/>
              <a:ext cx="325" cy="25"/>
            </a:xfrm>
            <a:custGeom>
              <a:avLst/>
              <a:gdLst/>
              <a:ahLst/>
              <a:cxnLst/>
              <a:rect l="l" t="t" r="r" b="b"/>
              <a:pathLst>
                <a:path w="13" h="1" extrusionOk="0">
                  <a:moveTo>
                    <a:pt x="13" y="0"/>
                  </a:moveTo>
                  <a:cubicBezTo>
                    <a:pt x="13" y="0"/>
                    <a:pt x="1" y="0"/>
                    <a:pt x="13" y="0"/>
                  </a:cubicBezTo>
                  <a:cubicBezTo>
                    <a:pt x="13" y="0"/>
                    <a:pt x="13"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46"/>
            <p:cNvSpPr/>
            <p:nvPr/>
          </p:nvSpPr>
          <p:spPr>
            <a:xfrm>
              <a:off x="2677100" y="2078075"/>
              <a:ext cx="625" cy="25"/>
            </a:xfrm>
            <a:custGeom>
              <a:avLst/>
              <a:gdLst/>
              <a:ahLst/>
              <a:cxnLst/>
              <a:rect l="l" t="t" r="r" b="b"/>
              <a:pathLst>
                <a:path w="25" h="1" extrusionOk="0">
                  <a:moveTo>
                    <a:pt x="1" y="0"/>
                  </a:moveTo>
                  <a:cubicBezTo>
                    <a:pt x="1" y="0"/>
                    <a:pt x="2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46"/>
            <p:cNvSpPr/>
            <p:nvPr/>
          </p:nvSpPr>
          <p:spPr>
            <a:xfrm>
              <a:off x="2676800" y="2077625"/>
              <a:ext cx="1350" cy="175"/>
            </a:xfrm>
            <a:custGeom>
              <a:avLst/>
              <a:gdLst/>
              <a:ahLst/>
              <a:cxnLst/>
              <a:rect l="l" t="t" r="r" b="b"/>
              <a:pathLst>
                <a:path w="54" h="7" extrusionOk="0">
                  <a:moveTo>
                    <a:pt x="49" y="1"/>
                  </a:moveTo>
                  <a:cubicBezTo>
                    <a:pt x="46" y="1"/>
                    <a:pt x="33" y="2"/>
                    <a:pt x="1" y="6"/>
                  </a:cubicBezTo>
                  <a:cubicBezTo>
                    <a:pt x="17" y="6"/>
                    <a:pt x="54" y="1"/>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46"/>
            <p:cNvSpPr/>
            <p:nvPr/>
          </p:nvSpPr>
          <p:spPr>
            <a:xfrm>
              <a:off x="2675925" y="2077775"/>
              <a:ext cx="325" cy="25"/>
            </a:xfrm>
            <a:custGeom>
              <a:avLst/>
              <a:gdLst/>
              <a:ahLst/>
              <a:cxnLst/>
              <a:rect l="l" t="t" r="r" b="b"/>
              <a:pathLst>
                <a:path w="13" h="1" extrusionOk="0">
                  <a:moveTo>
                    <a:pt x="0" y="0"/>
                  </a:moveTo>
                  <a:lnTo>
                    <a:pt x="12" y="0"/>
                  </a:lnTo>
                  <a:cubicBezTo>
                    <a:pt x="12" y="0"/>
                    <a:pt x="12"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46"/>
            <p:cNvSpPr/>
            <p:nvPr/>
          </p:nvSpPr>
          <p:spPr>
            <a:xfrm>
              <a:off x="2675025" y="2077775"/>
              <a:ext cx="2100" cy="25"/>
            </a:xfrm>
            <a:custGeom>
              <a:avLst/>
              <a:gdLst/>
              <a:ahLst/>
              <a:cxnLst/>
              <a:rect l="l" t="t" r="r" b="b"/>
              <a:pathLst>
                <a:path w="84" h="1" extrusionOk="0">
                  <a:moveTo>
                    <a:pt x="48" y="0"/>
                  </a:moveTo>
                  <a:cubicBezTo>
                    <a:pt x="84" y="0"/>
                    <a:pt x="0" y="0"/>
                    <a:pt x="48" y="0"/>
                  </a:cubicBezTo>
                  <a:cubicBezTo>
                    <a:pt x="36" y="0"/>
                    <a:pt x="24"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46"/>
            <p:cNvSpPr/>
            <p:nvPr/>
          </p:nvSpPr>
          <p:spPr>
            <a:xfrm>
              <a:off x="2675325" y="2077775"/>
              <a:ext cx="1075" cy="250"/>
            </a:xfrm>
            <a:custGeom>
              <a:avLst/>
              <a:gdLst/>
              <a:ahLst/>
              <a:cxnLst/>
              <a:rect l="l" t="t" r="r" b="b"/>
              <a:pathLst>
                <a:path w="43" h="10" extrusionOk="0">
                  <a:moveTo>
                    <a:pt x="0" y="0"/>
                  </a:moveTo>
                  <a:cubicBezTo>
                    <a:pt x="6" y="6"/>
                    <a:pt x="18" y="9"/>
                    <a:pt x="27" y="9"/>
                  </a:cubicBezTo>
                  <a:cubicBezTo>
                    <a:pt x="36" y="9"/>
                    <a:pt x="42" y="6"/>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46"/>
            <p:cNvSpPr/>
            <p:nvPr/>
          </p:nvSpPr>
          <p:spPr>
            <a:xfrm>
              <a:off x="2672450" y="2078075"/>
              <a:ext cx="725" cy="275"/>
            </a:xfrm>
            <a:custGeom>
              <a:avLst/>
              <a:gdLst/>
              <a:ahLst/>
              <a:cxnLst/>
              <a:rect l="l" t="t" r="r" b="b"/>
              <a:pathLst>
                <a:path w="29" h="11" extrusionOk="0">
                  <a:moveTo>
                    <a:pt x="20" y="0"/>
                  </a:moveTo>
                  <a:cubicBezTo>
                    <a:pt x="4" y="8"/>
                    <a:pt x="0" y="11"/>
                    <a:pt x="2" y="11"/>
                  </a:cubicBezTo>
                  <a:cubicBezTo>
                    <a:pt x="4" y="11"/>
                    <a:pt x="28"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46"/>
            <p:cNvSpPr/>
            <p:nvPr/>
          </p:nvSpPr>
          <p:spPr>
            <a:xfrm>
              <a:off x="2676375" y="2077175"/>
              <a:ext cx="1350" cy="150"/>
            </a:xfrm>
            <a:custGeom>
              <a:avLst/>
              <a:gdLst/>
              <a:ahLst/>
              <a:cxnLst/>
              <a:rect l="l" t="t" r="r" b="b"/>
              <a:pathLst>
                <a:path w="54" h="6" extrusionOk="0">
                  <a:moveTo>
                    <a:pt x="54" y="0"/>
                  </a:moveTo>
                  <a:cubicBezTo>
                    <a:pt x="46" y="0"/>
                    <a:pt x="1" y="6"/>
                    <a:pt x="3" y="6"/>
                  </a:cubicBezTo>
                  <a:cubicBezTo>
                    <a:pt x="5" y="6"/>
                    <a:pt x="18" y="4"/>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46"/>
            <p:cNvSpPr/>
            <p:nvPr/>
          </p:nvSpPr>
          <p:spPr>
            <a:xfrm>
              <a:off x="2675925" y="2077175"/>
              <a:ext cx="600" cy="25"/>
            </a:xfrm>
            <a:custGeom>
              <a:avLst/>
              <a:gdLst/>
              <a:ahLst/>
              <a:cxnLst/>
              <a:rect l="l" t="t" r="r" b="b"/>
              <a:pathLst>
                <a:path w="24" h="1" extrusionOk="0">
                  <a:moveTo>
                    <a:pt x="24" y="0"/>
                  </a:moveTo>
                  <a:lnTo>
                    <a:pt x="0" y="0"/>
                  </a:lnTo>
                  <a:cubicBezTo>
                    <a:pt x="0" y="0"/>
                    <a:pt x="12"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46"/>
            <p:cNvSpPr/>
            <p:nvPr/>
          </p:nvSpPr>
          <p:spPr>
            <a:xfrm>
              <a:off x="2674425" y="2077475"/>
              <a:ext cx="1225" cy="325"/>
            </a:xfrm>
            <a:custGeom>
              <a:avLst/>
              <a:gdLst/>
              <a:ahLst/>
              <a:cxnLst/>
              <a:rect l="l" t="t" r="r" b="b"/>
              <a:pathLst>
                <a:path w="49" h="13" extrusionOk="0">
                  <a:moveTo>
                    <a:pt x="1" y="0"/>
                  </a:moveTo>
                  <a:cubicBezTo>
                    <a:pt x="48" y="12"/>
                    <a:pt x="48" y="1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46"/>
            <p:cNvSpPr/>
            <p:nvPr/>
          </p:nvSpPr>
          <p:spPr>
            <a:xfrm>
              <a:off x="2677400" y="2076875"/>
              <a:ext cx="925" cy="325"/>
            </a:xfrm>
            <a:custGeom>
              <a:avLst/>
              <a:gdLst/>
              <a:ahLst/>
              <a:cxnLst/>
              <a:rect l="l" t="t" r="r" b="b"/>
              <a:pathLst>
                <a:path w="37" h="13" extrusionOk="0">
                  <a:moveTo>
                    <a:pt x="1" y="0"/>
                  </a:moveTo>
                  <a:cubicBezTo>
                    <a:pt x="36" y="12"/>
                    <a:pt x="36" y="1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46"/>
            <p:cNvSpPr/>
            <p:nvPr/>
          </p:nvSpPr>
          <p:spPr>
            <a:xfrm>
              <a:off x="2677450" y="2076500"/>
              <a:ext cx="1800" cy="175"/>
            </a:xfrm>
            <a:custGeom>
              <a:avLst/>
              <a:gdLst/>
              <a:ahLst/>
              <a:cxnLst/>
              <a:rect l="l" t="t" r="r" b="b"/>
              <a:pathLst>
                <a:path w="72" h="7" extrusionOk="0">
                  <a:moveTo>
                    <a:pt x="6" y="0"/>
                  </a:moveTo>
                  <a:cubicBezTo>
                    <a:pt x="1" y="0"/>
                    <a:pt x="1" y="1"/>
                    <a:pt x="11" y="4"/>
                  </a:cubicBezTo>
                  <a:cubicBezTo>
                    <a:pt x="38" y="6"/>
                    <a:pt x="52" y="7"/>
                    <a:pt x="57" y="7"/>
                  </a:cubicBezTo>
                  <a:cubicBezTo>
                    <a:pt x="71" y="7"/>
                    <a:pt x="20"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46"/>
            <p:cNvSpPr/>
            <p:nvPr/>
          </p:nvSpPr>
          <p:spPr>
            <a:xfrm>
              <a:off x="2676025" y="2077175"/>
              <a:ext cx="800" cy="150"/>
            </a:xfrm>
            <a:custGeom>
              <a:avLst/>
              <a:gdLst/>
              <a:ahLst/>
              <a:cxnLst/>
              <a:rect l="l" t="t" r="r" b="b"/>
              <a:pathLst>
                <a:path w="32" h="6" extrusionOk="0">
                  <a:moveTo>
                    <a:pt x="32" y="0"/>
                  </a:moveTo>
                  <a:cubicBezTo>
                    <a:pt x="24" y="0"/>
                    <a:pt x="0" y="6"/>
                    <a:pt x="3" y="6"/>
                  </a:cubicBezTo>
                  <a:cubicBezTo>
                    <a:pt x="4" y="6"/>
                    <a:pt x="12" y="4"/>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46"/>
            <p:cNvSpPr/>
            <p:nvPr/>
          </p:nvSpPr>
          <p:spPr>
            <a:xfrm>
              <a:off x="2676225" y="2076875"/>
              <a:ext cx="25" cy="325"/>
            </a:xfrm>
            <a:custGeom>
              <a:avLst/>
              <a:gdLst/>
              <a:ahLst/>
              <a:cxnLst/>
              <a:rect l="l" t="t" r="r" b="b"/>
              <a:pathLst>
                <a:path w="1" h="13" extrusionOk="0">
                  <a:moveTo>
                    <a:pt x="0" y="12"/>
                  </a:moveTo>
                  <a:cubicBezTo>
                    <a:pt x="0" y="12"/>
                    <a:pt x="0" y="0"/>
                    <a:pt x="0" y="12"/>
                  </a:cubicBezTo>
                  <a:cubicBezTo>
                    <a:pt x="0" y="12"/>
                    <a:pt x="0" y="12"/>
                    <a:pt x="0"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46"/>
            <p:cNvSpPr/>
            <p:nvPr/>
          </p:nvSpPr>
          <p:spPr>
            <a:xfrm>
              <a:off x="2673525" y="2077325"/>
              <a:ext cx="1525" cy="175"/>
            </a:xfrm>
            <a:custGeom>
              <a:avLst/>
              <a:gdLst/>
              <a:ahLst/>
              <a:cxnLst/>
              <a:rect l="l" t="t" r="r" b="b"/>
              <a:pathLst>
                <a:path w="61" h="7" extrusionOk="0">
                  <a:moveTo>
                    <a:pt x="24" y="1"/>
                  </a:moveTo>
                  <a:cubicBezTo>
                    <a:pt x="17" y="1"/>
                    <a:pt x="9" y="2"/>
                    <a:pt x="1" y="6"/>
                  </a:cubicBezTo>
                  <a:lnTo>
                    <a:pt x="60" y="6"/>
                  </a:lnTo>
                  <a:cubicBezTo>
                    <a:pt x="53" y="6"/>
                    <a:pt x="39"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46"/>
            <p:cNvSpPr/>
            <p:nvPr/>
          </p:nvSpPr>
          <p:spPr>
            <a:xfrm>
              <a:off x="2674125" y="2077175"/>
              <a:ext cx="1525" cy="25"/>
            </a:xfrm>
            <a:custGeom>
              <a:avLst/>
              <a:gdLst/>
              <a:ahLst/>
              <a:cxnLst/>
              <a:rect l="l" t="t" r="r" b="b"/>
              <a:pathLst>
                <a:path w="61" h="1" extrusionOk="0">
                  <a:moveTo>
                    <a:pt x="60" y="0"/>
                  </a:moveTo>
                  <a:cubicBezTo>
                    <a:pt x="48" y="0"/>
                    <a:pt x="1" y="0"/>
                    <a:pt x="60" y="0"/>
                  </a:cubicBezTo>
                  <a:cubicBezTo>
                    <a:pt x="60" y="0"/>
                    <a:pt x="48"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46"/>
            <p:cNvSpPr/>
            <p:nvPr/>
          </p:nvSpPr>
          <p:spPr>
            <a:xfrm>
              <a:off x="2674725" y="2077175"/>
              <a:ext cx="925" cy="25"/>
            </a:xfrm>
            <a:custGeom>
              <a:avLst/>
              <a:gdLst/>
              <a:ahLst/>
              <a:cxnLst/>
              <a:rect l="l" t="t" r="r" b="b"/>
              <a:pathLst>
                <a:path w="37" h="1" extrusionOk="0">
                  <a:moveTo>
                    <a:pt x="1" y="0"/>
                  </a:moveTo>
                  <a:cubicBezTo>
                    <a:pt x="12" y="0"/>
                    <a:pt x="36"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46"/>
            <p:cNvSpPr/>
            <p:nvPr/>
          </p:nvSpPr>
          <p:spPr>
            <a:xfrm>
              <a:off x="2676125" y="2076575"/>
              <a:ext cx="400" cy="150"/>
            </a:xfrm>
            <a:custGeom>
              <a:avLst/>
              <a:gdLst/>
              <a:ahLst/>
              <a:cxnLst/>
              <a:rect l="l" t="t" r="r" b="b"/>
              <a:pathLst>
                <a:path w="16" h="6" extrusionOk="0">
                  <a:moveTo>
                    <a:pt x="16" y="1"/>
                  </a:moveTo>
                  <a:cubicBezTo>
                    <a:pt x="0" y="1"/>
                    <a:pt x="5" y="6"/>
                    <a:pt x="11" y="6"/>
                  </a:cubicBezTo>
                  <a:cubicBezTo>
                    <a:pt x="13" y="6"/>
                    <a:pt x="16" y="4"/>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46"/>
            <p:cNvSpPr/>
            <p:nvPr/>
          </p:nvSpPr>
          <p:spPr>
            <a:xfrm>
              <a:off x="2675925" y="2076875"/>
              <a:ext cx="325" cy="25"/>
            </a:xfrm>
            <a:custGeom>
              <a:avLst/>
              <a:gdLst/>
              <a:ahLst/>
              <a:cxnLst/>
              <a:rect l="l" t="t" r="r" b="b"/>
              <a:pathLst>
                <a:path w="13" h="1" extrusionOk="0">
                  <a:moveTo>
                    <a:pt x="12" y="0"/>
                  </a:moveTo>
                  <a:lnTo>
                    <a:pt x="12" y="0"/>
                  </a:lnTo>
                  <a:cubicBezTo>
                    <a:pt x="12" y="0"/>
                    <a:pt x="0"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46"/>
            <p:cNvSpPr/>
            <p:nvPr/>
          </p:nvSpPr>
          <p:spPr>
            <a:xfrm>
              <a:off x="2675625" y="2076275"/>
              <a:ext cx="325" cy="25"/>
            </a:xfrm>
            <a:custGeom>
              <a:avLst/>
              <a:gdLst/>
              <a:ahLst/>
              <a:cxnLst/>
              <a:rect l="l" t="t" r="r" b="b"/>
              <a:pathLst>
                <a:path w="13" h="1" extrusionOk="0">
                  <a:moveTo>
                    <a:pt x="12" y="1"/>
                  </a:moveTo>
                  <a:cubicBezTo>
                    <a:pt x="0" y="1"/>
                    <a:pt x="12"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46"/>
            <p:cNvSpPr/>
            <p:nvPr/>
          </p:nvSpPr>
          <p:spPr>
            <a:xfrm>
              <a:off x="2675325" y="2076875"/>
              <a:ext cx="625" cy="25"/>
            </a:xfrm>
            <a:custGeom>
              <a:avLst/>
              <a:gdLst/>
              <a:ahLst/>
              <a:cxnLst/>
              <a:rect l="l" t="t" r="r" b="b"/>
              <a:pathLst>
                <a:path w="25" h="1" extrusionOk="0">
                  <a:moveTo>
                    <a:pt x="24" y="0"/>
                  </a:moveTo>
                  <a:cubicBezTo>
                    <a:pt x="12" y="0"/>
                    <a:pt x="0" y="0"/>
                    <a:pt x="24" y="0"/>
                  </a:cubicBezTo>
                  <a:cubicBezTo>
                    <a:pt x="24" y="0"/>
                    <a:pt x="12"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46"/>
            <p:cNvSpPr/>
            <p:nvPr/>
          </p:nvSpPr>
          <p:spPr>
            <a:xfrm>
              <a:off x="2676225" y="2076575"/>
              <a:ext cx="900" cy="25"/>
            </a:xfrm>
            <a:custGeom>
              <a:avLst/>
              <a:gdLst/>
              <a:ahLst/>
              <a:cxnLst/>
              <a:rect l="l" t="t" r="r" b="b"/>
              <a:pathLst>
                <a:path w="36" h="1" extrusionOk="0">
                  <a:moveTo>
                    <a:pt x="24" y="1"/>
                  </a:moveTo>
                  <a:cubicBezTo>
                    <a:pt x="12" y="1"/>
                    <a:pt x="12" y="1"/>
                    <a:pt x="0" y="1"/>
                  </a:cubicBezTo>
                  <a:cubicBezTo>
                    <a:pt x="12" y="1"/>
                    <a:pt x="36"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46"/>
            <p:cNvSpPr/>
            <p:nvPr/>
          </p:nvSpPr>
          <p:spPr>
            <a:xfrm>
              <a:off x="2676525" y="2076875"/>
              <a:ext cx="0" cy="25"/>
            </a:xfrm>
            <a:custGeom>
              <a:avLst/>
              <a:gdLst/>
              <a:ahLst/>
              <a:cxnLst/>
              <a:rect l="l" t="t" r="r" b="b"/>
              <a:pathLst>
                <a:path h="1" extrusionOk="0">
                  <a:moveTo>
                    <a:pt x="0" y="0"/>
                  </a:moveTo>
                  <a:lnTo>
                    <a:pt x="0" y="0"/>
                  </a:ln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46"/>
            <p:cNvSpPr/>
            <p:nvPr/>
          </p:nvSpPr>
          <p:spPr>
            <a:xfrm>
              <a:off x="2675325" y="2076875"/>
              <a:ext cx="1200" cy="25"/>
            </a:xfrm>
            <a:custGeom>
              <a:avLst/>
              <a:gdLst/>
              <a:ahLst/>
              <a:cxnLst/>
              <a:rect l="l" t="t" r="r" b="b"/>
              <a:pathLst>
                <a:path w="48" h="1" extrusionOk="0">
                  <a:moveTo>
                    <a:pt x="48" y="0"/>
                  </a:moveTo>
                  <a:cubicBezTo>
                    <a:pt x="0" y="0"/>
                    <a:pt x="36" y="0"/>
                    <a:pt x="48" y="0"/>
                  </a:cubicBezTo>
                  <a:cubicBezTo>
                    <a:pt x="36" y="0"/>
                    <a:pt x="36"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46"/>
            <p:cNvSpPr/>
            <p:nvPr/>
          </p:nvSpPr>
          <p:spPr>
            <a:xfrm>
              <a:off x="2671150" y="2075975"/>
              <a:ext cx="4800" cy="325"/>
            </a:xfrm>
            <a:custGeom>
              <a:avLst/>
              <a:gdLst/>
              <a:ahLst/>
              <a:cxnLst/>
              <a:rect l="l" t="t" r="r" b="b"/>
              <a:pathLst>
                <a:path w="192" h="13" extrusionOk="0">
                  <a:moveTo>
                    <a:pt x="1" y="1"/>
                  </a:moveTo>
                  <a:cubicBezTo>
                    <a:pt x="1" y="1"/>
                    <a:pt x="1" y="13"/>
                    <a:pt x="13" y="13"/>
                  </a:cubicBezTo>
                  <a:lnTo>
                    <a:pt x="84" y="13"/>
                  </a:lnTo>
                  <a:cubicBezTo>
                    <a:pt x="84" y="1"/>
                    <a:pt x="96" y="1"/>
                    <a:pt x="108" y="1"/>
                  </a:cubicBezTo>
                  <a:close/>
                  <a:moveTo>
                    <a:pt x="138" y="4"/>
                  </a:moveTo>
                  <a:cubicBezTo>
                    <a:pt x="120" y="4"/>
                    <a:pt x="102" y="7"/>
                    <a:pt x="84" y="13"/>
                  </a:cubicBezTo>
                  <a:lnTo>
                    <a:pt x="191" y="13"/>
                  </a:lnTo>
                  <a:cubicBezTo>
                    <a:pt x="173" y="7"/>
                    <a:pt x="155" y="4"/>
                    <a:pt x="138"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46"/>
            <p:cNvSpPr/>
            <p:nvPr/>
          </p:nvSpPr>
          <p:spPr>
            <a:xfrm>
              <a:off x="2675925" y="2076150"/>
              <a:ext cx="1075" cy="150"/>
            </a:xfrm>
            <a:custGeom>
              <a:avLst/>
              <a:gdLst/>
              <a:ahLst/>
              <a:cxnLst/>
              <a:rect l="l" t="t" r="r" b="b"/>
              <a:pathLst>
                <a:path w="43" h="6" extrusionOk="0">
                  <a:moveTo>
                    <a:pt x="37" y="0"/>
                  </a:moveTo>
                  <a:cubicBezTo>
                    <a:pt x="35" y="0"/>
                    <a:pt x="24" y="2"/>
                    <a:pt x="0" y="6"/>
                  </a:cubicBezTo>
                  <a:cubicBezTo>
                    <a:pt x="16" y="6"/>
                    <a:pt x="43"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46"/>
            <p:cNvSpPr/>
            <p:nvPr/>
          </p:nvSpPr>
          <p:spPr>
            <a:xfrm>
              <a:off x="2673825" y="2076350"/>
              <a:ext cx="2425" cy="250"/>
            </a:xfrm>
            <a:custGeom>
              <a:avLst/>
              <a:gdLst/>
              <a:ahLst/>
              <a:cxnLst/>
              <a:rect l="l" t="t" r="r" b="b"/>
              <a:pathLst>
                <a:path w="97" h="10" extrusionOk="0">
                  <a:moveTo>
                    <a:pt x="66" y="1"/>
                  </a:moveTo>
                  <a:cubicBezTo>
                    <a:pt x="57" y="1"/>
                    <a:pt x="43" y="4"/>
                    <a:pt x="1" y="10"/>
                  </a:cubicBezTo>
                  <a:lnTo>
                    <a:pt x="96" y="10"/>
                  </a:lnTo>
                  <a:cubicBezTo>
                    <a:pt x="78" y="4"/>
                    <a:pt x="75"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46"/>
            <p:cNvSpPr/>
            <p:nvPr/>
          </p:nvSpPr>
          <p:spPr>
            <a:xfrm>
              <a:off x="2671775" y="2077175"/>
              <a:ext cx="1200" cy="375"/>
            </a:xfrm>
            <a:custGeom>
              <a:avLst/>
              <a:gdLst/>
              <a:ahLst/>
              <a:cxnLst/>
              <a:rect l="l" t="t" r="r" b="b"/>
              <a:pathLst>
                <a:path w="48" h="15" extrusionOk="0">
                  <a:moveTo>
                    <a:pt x="23" y="0"/>
                  </a:moveTo>
                  <a:cubicBezTo>
                    <a:pt x="28" y="1"/>
                    <a:pt x="31" y="3"/>
                    <a:pt x="32" y="4"/>
                  </a:cubicBezTo>
                  <a:lnTo>
                    <a:pt x="32" y="4"/>
                  </a:lnTo>
                  <a:cubicBezTo>
                    <a:pt x="37" y="3"/>
                    <a:pt x="42" y="2"/>
                    <a:pt x="47" y="0"/>
                  </a:cubicBezTo>
                  <a:close/>
                  <a:moveTo>
                    <a:pt x="32" y="4"/>
                  </a:moveTo>
                  <a:cubicBezTo>
                    <a:pt x="1" y="11"/>
                    <a:pt x="0" y="14"/>
                    <a:pt x="7" y="14"/>
                  </a:cubicBezTo>
                  <a:cubicBezTo>
                    <a:pt x="17" y="14"/>
                    <a:pt x="41" y="9"/>
                    <a:pt x="32"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46"/>
            <p:cNvSpPr/>
            <p:nvPr/>
          </p:nvSpPr>
          <p:spPr>
            <a:xfrm>
              <a:off x="2673825" y="2077175"/>
              <a:ext cx="325" cy="25"/>
            </a:xfrm>
            <a:custGeom>
              <a:avLst/>
              <a:gdLst/>
              <a:ahLst/>
              <a:cxnLst/>
              <a:rect l="l" t="t" r="r" b="b"/>
              <a:pathLst>
                <a:path w="13" h="1" extrusionOk="0">
                  <a:moveTo>
                    <a:pt x="1" y="0"/>
                  </a:moveTo>
                  <a:cubicBezTo>
                    <a:pt x="13" y="0"/>
                    <a:pt x="13" y="0"/>
                    <a:pt x="13" y="0"/>
                  </a:cubicBezTo>
                  <a:cubicBezTo>
                    <a:pt x="13" y="0"/>
                    <a:pt x="1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46"/>
            <p:cNvSpPr/>
            <p:nvPr/>
          </p:nvSpPr>
          <p:spPr>
            <a:xfrm>
              <a:off x="2672650" y="2076875"/>
              <a:ext cx="1200" cy="25"/>
            </a:xfrm>
            <a:custGeom>
              <a:avLst/>
              <a:gdLst/>
              <a:ahLst/>
              <a:cxnLst/>
              <a:rect l="l" t="t" r="r" b="b"/>
              <a:pathLst>
                <a:path w="48" h="1" extrusionOk="0">
                  <a:moveTo>
                    <a:pt x="48" y="0"/>
                  </a:moveTo>
                  <a:cubicBezTo>
                    <a:pt x="0" y="0"/>
                    <a:pt x="0" y="0"/>
                    <a:pt x="48" y="0"/>
                  </a:cubicBezTo>
                  <a:cubicBezTo>
                    <a:pt x="48" y="0"/>
                    <a:pt x="36"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46"/>
            <p:cNvSpPr/>
            <p:nvPr/>
          </p:nvSpPr>
          <p:spPr>
            <a:xfrm>
              <a:off x="2675725" y="2076150"/>
              <a:ext cx="1600" cy="150"/>
            </a:xfrm>
            <a:custGeom>
              <a:avLst/>
              <a:gdLst/>
              <a:ahLst/>
              <a:cxnLst/>
              <a:rect l="l" t="t" r="r" b="b"/>
              <a:pathLst>
                <a:path w="64" h="6" extrusionOk="0">
                  <a:moveTo>
                    <a:pt x="58" y="0"/>
                  </a:moveTo>
                  <a:cubicBezTo>
                    <a:pt x="48" y="0"/>
                    <a:pt x="0" y="6"/>
                    <a:pt x="32" y="6"/>
                  </a:cubicBezTo>
                  <a:cubicBezTo>
                    <a:pt x="60" y="2"/>
                    <a:pt x="64" y="0"/>
                    <a:pt x="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46"/>
            <p:cNvSpPr/>
            <p:nvPr/>
          </p:nvSpPr>
          <p:spPr>
            <a:xfrm>
              <a:off x="2676225" y="2075975"/>
              <a:ext cx="900" cy="25"/>
            </a:xfrm>
            <a:custGeom>
              <a:avLst/>
              <a:gdLst/>
              <a:ahLst/>
              <a:cxnLst/>
              <a:rect l="l" t="t" r="r" b="b"/>
              <a:pathLst>
                <a:path w="36" h="1" extrusionOk="0">
                  <a:moveTo>
                    <a:pt x="0" y="1"/>
                  </a:moveTo>
                  <a:cubicBezTo>
                    <a:pt x="36" y="1"/>
                    <a:pt x="36"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46"/>
            <p:cNvSpPr/>
            <p:nvPr/>
          </p:nvSpPr>
          <p:spPr>
            <a:xfrm>
              <a:off x="2676225" y="2071600"/>
              <a:ext cx="1350" cy="250"/>
            </a:xfrm>
            <a:custGeom>
              <a:avLst/>
              <a:gdLst/>
              <a:ahLst/>
              <a:cxnLst/>
              <a:rect l="l" t="t" r="r" b="b"/>
              <a:pathLst>
                <a:path w="54" h="10" extrusionOk="0">
                  <a:moveTo>
                    <a:pt x="13" y="0"/>
                  </a:moveTo>
                  <a:cubicBezTo>
                    <a:pt x="12" y="0"/>
                    <a:pt x="6" y="3"/>
                    <a:pt x="0" y="9"/>
                  </a:cubicBezTo>
                  <a:cubicBezTo>
                    <a:pt x="12" y="3"/>
                    <a:pt x="15" y="0"/>
                    <a:pt x="13" y="0"/>
                  </a:cubicBezTo>
                  <a:close/>
                  <a:moveTo>
                    <a:pt x="45" y="0"/>
                  </a:moveTo>
                  <a:cubicBezTo>
                    <a:pt x="36" y="0"/>
                    <a:pt x="12" y="3"/>
                    <a:pt x="0" y="9"/>
                  </a:cubicBezTo>
                  <a:cubicBezTo>
                    <a:pt x="48" y="3"/>
                    <a:pt x="54"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46"/>
            <p:cNvSpPr/>
            <p:nvPr/>
          </p:nvSpPr>
          <p:spPr>
            <a:xfrm>
              <a:off x="2671050" y="2068700"/>
              <a:ext cx="1425" cy="150"/>
            </a:xfrm>
            <a:custGeom>
              <a:avLst/>
              <a:gdLst/>
              <a:ahLst/>
              <a:cxnLst/>
              <a:rect l="l" t="t" r="r" b="b"/>
              <a:pathLst>
                <a:path w="57" h="6" extrusionOk="0">
                  <a:moveTo>
                    <a:pt x="9" y="1"/>
                  </a:moveTo>
                  <a:cubicBezTo>
                    <a:pt x="2" y="1"/>
                    <a:pt x="1" y="2"/>
                    <a:pt x="17" y="6"/>
                  </a:cubicBezTo>
                  <a:cubicBezTo>
                    <a:pt x="56" y="6"/>
                    <a:pt x="22"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46"/>
            <p:cNvSpPr/>
            <p:nvPr/>
          </p:nvSpPr>
          <p:spPr>
            <a:xfrm>
              <a:off x="2665200" y="2064375"/>
              <a:ext cx="925" cy="325"/>
            </a:xfrm>
            <a:custGeom>
              <a:avLst/>
              <a:gdLst/>
              <a:ahLst/>
              <a:cxnLst/>
              <a:rect l="l" t="t" r="r" b="b"/>
              <a:pathLst>
                <a:path w="37" h="13" extrusionOk="0">
                  <a:moveTo>
                    <a:pt x="1" y="0"/>
                  </a:moveTo>
                  <a:cubicBezTo>
                    <a:pt x="1" y="12"/>
                    <a:pt x="24" y="12"/>
                    <a:pt x="36" y="12"/>
                  </a:cubicBez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46"/>
            <p:cNvSpPr/>
            <p:nvPr/>
          </p:nvSpPr>
          <p:spPr>
            <a:xfrm>
              <a:off x="2675325" y="2073900"/>
              <a:ext cx="1200" cy="325"/>
            </a:xfrm>
            <a:custGeom>
              <a:avLst/>
              <a:gdLst/>
              <a:ahLst/>
              <a:cxnLst/>
              <a:rect l="l" t="t" r="r" b="b"/>
              <a:pathLst>
                <a:path w="48" h="13" extrusionOk="0">
                  <a:moveTo>
                    <a:pt x="48" y="0"/>
                  </a:moveTo>
                  <a:lnTo>
                    <a:pt x="48" y="0"/>
                  </a:lnTo>
                  <a:cubicBezTo>
                    <a:pt x="24" y="12"/>
                    <a:pt x="0" y="12"/>
                    <a:pt x="24" y="12"/>
                  </a:cubicBezTo>
                  <a:cubicBezTo>
                    <a:pt x="36" y="12"/>
                    <a:pt x="48" y="12"/>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46"/>
            <p:cNvSpPr/>
            <p:nvPr/>
          </p:nvSpPr>
          <p:spPr>
            <a:xfrm>
              <a:off x="2676425" y="2073900"/>
              <a:ext cx="500" cy="150"/>
            </a:xfrm>
            <a:custGeom>
              <a:avLst/>
              <a:gdLst/>
              <a:ahLst/>
              <a:cxnLst/>
              <a:rect l="l" t="t" r="r" b="b"/>
              <a:pathLst>
                <a:path w="20" h="6" extrusionOk="0">
                  <a:moveTo>
                    <a:pt x="4" y="0"/>
                  </a:moveTo>
                  <a:cubicBezTo>
                    <a:pt x="0" y="4"/>
                    <a:pt x="1" y="6"/>
                    <a:pt x="4" y="6"/>
                  </a:cubicBezTo>
                  <a:cubicBezTo>
                    <a:pt x="9" y="6"/>
                    <a:pt x="20"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46"/>
            <p:cNvSpPr/>
            <p:nvPr/>
          </p:nvSpPr>
          <p:spPr>
            <a:xfrm>
              <a:off x="2671150" y="2073600"/>
              <a:ext cx="325" cy="25"/>
            </a:xfrm>
            <a:custGeom>
              <a:avLst/>
              <a:gdLst/>
              <a:ahLst/>
              <a:cxnLst/>
              <a:rect l="l" t="t" r="r" b="b"/>
              <a:pathLst>
                <a:path w="13" h="1" extrusionOk="0">
                  <a:moveTo>
                    <a:pt x="13" y="0"/>
                  </a:moveTo>
                  <a:lnTo>
                    <a:pt x="13" y="0"/>
                  </a:lnTo>
                  <a:cubicBezTo>
                    <a:pt x="1" y="0"/>
                    <a:pt x="1"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46"/>
            <p:cNvSpPr/>
            <p:nvPr/>
          </p:nvSpPr>
          <p:spPr>
            <a:xfrm>
              <a:off x="2676525" y="2075375"/>
              <a:ext cx="300" cy="25"/>
            </a:xfrm>
            <a:custGeom>
              <a:avLst/>
              <a:gdLst/>
              <a:ahLst/>
              <a:cxnLst/>
              <a:rect l="l" t="t" r="r" b="b"/>
              <a:pathLst>
                <a:path w="12" h="1" extrusionOk="0">
                  <a:moveTo>
                    <a:pt x="12" y="1"/>
                  </a:moveTo>
                  <a:cubicBezTo>
                    <a:pt x="0" y="1"/>
                    <a:pt x="0" y="1"/>
                    <a:pt x="0" y="1"/>
                  </a:cubicBezTo>
                  <a:cubicBezTo>
                    <a:pt x="12" y="1"/>
                    <a:pt x="12"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46"/>
            <p:cNvSpPr/>
            <p:nvPr/>
          </p:nvSpPr>
          <p:spPr>
            <a:xfrm>
              <a:off x="2676525" y="2075075"/>
              <a:ext cx="0" cy="325"/>
            </a:xfrm>
            <a:custGeom>
              <a:avLst/>
              <a:gdLst/>
              <a:ahLst/>
              <a:cxnLst/>
              <a:rect l="l" t="t" r="r" b="b"/>
              <a:pathLst>
                <a:path h="13" extrusionOk="0">
                  <a:moveTo>
                    <a:pt x="0" y="13"/>
                  </a:moveTo>
                  <a:cubicBezTo>
                    <a:pt x="0" y="1"/>
                    <a:pt x="0" y="13"/>
                    <a:pt x="0" y="13"/>
                  </a:cubicBezTo>
                  <a:cubicBezTo>
                    <a:pt x="0" y="13"/>
                    <a:pt x="0" y="13"/>
                    <a:pt x="0"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46"/>
            <p:cNvSpPr/>
            <p:nvPr/>
          </p:nvSpPr>
          <p:spPr>
            <a:xfrm>
              <a:off x="2668775" y="2062000"/>
              <a:ext cx="325" cy="25"/>
            </a:xfrm>
            <a:custGeom>
              <a:avLst/>
              <a:gdLst/>
              <a:ahLst/>
              <a:cxnLst/>
              <a:rect l="l" t="t" r="r" b="b"/>
              <a:pathLst>
                <a:path w="13" h="1" extrusionOk="0">
                  <a:moveTo>
                    <a:pt x="12" y="0"/>
                  </a:moveTo>
                  <a:cubicBezTo>
                    <a:pt x="12" y="0"/>
                    <a:pt x="12" y="0"/>
                    <a:pt x="12" y="0"/>
                  </a:cubicBezTo>
                  <a:cubicBezTo>
                    <a:pt x="0" y="0"/>
                    <a:pt x="0"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46"/>
            <p:cNvSpPr/>
            <p:nvPr/>
          </p:nvSpPr>
          <p:spPr>
            <a:xfrm>
              <a:off x="2667575" y="2070625"/>
              <a:ext cx="325" cy="25"/>
            </a:xfrm>
            <a:custGeom>
              <a:avLst/>
              <a:gdLst/>
              <a:ahLst/>
              <a:cxnLst/>
              <a:rect l="l" t="t" r="r" b="b"/>
              <a:pathLst>
                <a:path w="13" h="1" extrusionOk="0">
                  <a:moveTo>
                    <a:pt x="1" y="0"/>
                  </a:moveTo>
                  <a:cubicBezTo>
                    <a:pt x="13" y="0"/>
                    <a:pt x="1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46"/>
            <p:cNvSpPr/>
            <p:nvPr/>
          </p:nvSpPr>
          <p:spPr>
            <a:xfrm>
              <a:off x="2667000" y="2070625"/>
              <a:ext cx="3275" cy="25"/>
            </a:xfrm>
            <a:custGeom>
              <a:avLst/>
              <a:gdLst/>
              <a:ahLst/>
              <a:cxnLst/>
              <a:rect l="l" t="t" r="r" b="b"/>
              <a:pathLst>
                <a:path w="131" h="1" extrusionOk="0">
                  <a:moveTo>
                    <a:pt x="0" y="0"/>
                  </a:moveTo>
                  <a:cubicBezTo>
                    <a:pt x="48" y="0"/>
                    <a:pt x="71" y="0"/>
                    <a:pt x="131" y="0"/>
                  </a:cubicBezTo>
                  <a:cubicBezTo>
                    <a:pt x="83" y="0"/>
                    <a:pt x="48"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6"/>
            <p:cNvSpPr/>
            <p:nvPr/>
          </p:nvSpPr>
          <p:spPr>
            <a:xfrm>
              <a:off x="2664300" y="2056925"/>
              <a:ext cx="14325" cy="18925"/>
            </a:xfrm>
            <a:custGeom>
              <a:avLst/>
              <a:gdLst/>
              <a:ahLst/>
              <a:cxnLst/>
              <a:rect l="l" t="t" r="r" b="b"/>
              <a:pathLst>
                <a:path w="573" h="757" extrusionOk="0">
                  <a:moveTo>
                    <a:pt x="465" y="1"/>
                  </a:moveTo>
                  <a:cubicBezTo>
                    <a:pt x="449" y="3"/>
                    <a:pt x="438" y="4"/>
                    <a:pt x="431" y="6"/>
                  </a:cubicBezTo>
                  <a:lnTo>
                    <a:pt x="431" y="6"/>
                  </a:lnTo>
                  <a:cubicBezTo>
                    <a:pt x="433" y="6"/>
                    <a:pt x="434" y="6"/>
                    <a:pt x="436" y="6"/>
                  </a:cubicBezTo>
                  <a:cubicBezTo>
                    <a:pt x="444" y="6"/>
                    <a:pt x="453" y="5"/>
                    <a:pt x="465" y="1"/>
                  </a:cubicBezTo>
                  <a:close/>
                  <a:moveTo>
                    <a:pt x="120" y="144"/>
                  </a:moveTo>
                  <a:cubicBezTo>
                    <a:pt x="133" y="145"/>
                    <a:pt x="144" y="147"/>
                    <a:pt x="153" y="148"/>
                  </a:cubicBezTo>
                  <a:lnTo>
                    <a:pt x="153" y="148"/>
                  </a:lnTo>
                  <a:cubicBezTo>
                    <a:pt x="154" y="148"/>
                    <a:pt x="155" y="148"/>
                    <a:pt x="157" y="147"/>
                  </a:cubicBezTo>
                  <a:lnTo>
                    <a:pt x="157" y="147"/>
                  </a:lnTo>
                  <a:cubicBezTo>
                    <a:pt x="146" y="145"/>
                    <a:pt x="134" y="144"/>
                    <a:pt x="120" y="144"/>
                  </a:cubicBezTo>
                  <a:close/>
                  <a:moveTo>
                    <a:pt x="429" y="179"/>
                  </a:moveTo>
                  <a:lnTo>
                    <a:pt x="429" y="191"/>
                  </a:lnTo>
                  <a:lnTo>
                    <a:pt x="429" y="191"/>
                  </a:lnTo>
                  <a:cubicBezTo>
                    <a:pt x="440" y="189"/>
                    <a:pt x="453" y="187"/>
                    <a:pt x="453" y="179"/>
                  </a:cubicBezTo>
                  <a:close/>
                  <a:moveTo>
                    <a:pt x="144" y="215"/>
                  </a:moveTo>
                  <a:cubicBezTo>
                    <a:pt x="142" y="215"/>
                    <a:pt x="141" y="215"/>
                    <a:pt x="139" y="215"/>
                  </a:cubicBezTo>
                  <a:lnTo>
                    <a:pt x="139" y="215"/>
                  </a:lnTo>
                  <a:cubicBezTo>
                    <a:pt x="145" y="215"/>
                    <a:pt x="150" y="215"/>
                    <a:pt x="156" y="215"/>
                  </a:cubicBezTo>
                  <a:close/>
                  <a:moveTo>
                    <a:pt x="139" y="215"/>
                  </a:moveTo>
                  <a:lnTo>
                    <a:pt x="139" y="215"/>
                  </a:lnTo>
                  <a:cubicBezTo>
                    <a:pt x="121" y="216"/>
                    <a:pt x="102" y="218"/>
                    <a:pt x="84" y="227"/>
                  </a:cubicBezTo>
                  <a:cubicBezTo>
                    <a:pt x="95" y="227"/>
                    <a:pt x="117" y="217"/>
                    <a:pt x="139" y="215"/>
                  </a:cubicBezTo>
                  <a:close/>
                  <a:moveTo>
                    <a:pt x="462" y="273"/>
                  </a:moveTo>
                  <a:cubicBezTo>
                    <a:pt x="463" y="273"/>
                    <a:pt x="464" y="274"/>
                    <a:pt x="465" y="275"/>
                  </a:cubicBezTo>
                  <a:cubicBezTo>
                    <a:pt x="464" y="274"/>
                    <a:pt x="463" y="273"/>
                    <a:pt x="462" y="273"/>
                  </a:cubicBezTo>
                  <a:close/>
                  <a:moveTo>
                    <a:pt x="48" y="286"/>
                  </a:moveTo>
                  <a:cubicBezTo>
                    <a:pt x="49" y="287"/>
                    <a:pt x="50" y="287"/>
                    <a:pt x="51" y="287"/>
                  </a:cubicBezTo>
                  <a:lnTo>
                    <a:pt x="51" y="287"/>
                  </a:lnTo>
                  <a:cubicBezTo>
                    <a:pt x="50" y="287"/>
                    <a:pt x="49" y="286"/>
                    <a:pt x="48" y="286"/>
                  </a:cubicBezTo>
                  <a:close/>
                  <a:moveTo>
                    <a:pt x="432" y="382"/>
                  </a:moveTo>
                  <a:cubicBezTo>
                    <a:pt x="434" y="384"/>
                    <a:pt x="435" y="385"/>
                    <a:pt x="436" y="385"/>
                  </a:cubicBezTo>
                  <a:cubicBezTo>
                    <a:pt x="438" y="385"/>
                    <a:pt x="439" y="384"/>
                    <a:pt x="441" y="382"/>
                  </a:cubicBezTo>
                  <a:close/>
                  <a:moveTo>
                    <a:pt x="48" y="417"/>
                  </a:moveTo>
                  <a:cubicBezTo>
                    <a:pt x="66" y="417"/>
                    <a:pt x="99" y="420"/>
                    <a:pt x="112" y="420"/>
                  </a:cubicBezTo>
                  <a:cubicBezTo>
                    <a:pt x="119" y="420"/>
                    <a:pt x="121" y="420"/>
                    <a:pt x="114" y="417"/>
                  </a:cubicBezTo>
                  <a:close/>
                  <a:moveTo>
                    <a:pt x="477" y="480"/>
                  </a:moveTo>
                  <a:cubicBezTo>
                    <a:pt x="475" y="480"/>
                    <a:pt x="476" y="481"/>
                    <a:pt x="479" y="483"/>
                  </a:cubicBezTo>
                  <a:lnTo>
                    <a:pt x="479" y="483"/>
                  </a:lnTo>
                  <a:cubicBezTo>
                    <a:pt x="487" y="485"/>
                    <a:pt x="494" y="487"/>
                    <a:pt x="501" y="489"/>
                  </a:cubicBezTo>
                  <a:cubicBezTo>
                    <a:pt x="489" y="483"/>
                    <a:pt x="480" y="480"/>
                    <a:pt x="477" y="480"/>
                  </a:cubicBezTo>
                  <a:close/>
                  <a:moveTo>
                    <a:pt x="179" y="505"/>
                  </a:moveTo>
                  <a:cubicBezTo>
                    <a:pt x="173" y="505"/>
                    <a:pt x="165" y="508"/>
                    <a:pt x="156" y="513"/>
                  </a:cubicBezTo>
                  <a:lnTo>
                    <a:pt x="190" y="513"/>
                  </a:lnTo>
                  <a:cubicBezTo>
                    <a:pt x="188" y="507"/>
                    <a:pt x="184" y="505"/>
                    <a:pt x="179" y="505"/>
                  </a:cubicBezTo>
                  <a:close/>
                  <a:moveTo>
                    <a:pt x="114" y="643"/>
                  </a:moveTo>
                  <a:lnTo>
                    <a:pt x="114" y="643"/>
                  </a:lnTo>
                  <a:cubicBezTo>
                    <a:pt x="112" y="643"/>
                    <a:pt x="110" y="643"/>
                    <a:pt x="108" y="644"/>
                  </a:cubicBezTo>
                  <a:cubicBezTo>
                    <a:pt x="110" y="644"/>
                    <a:pt x="112" y="643"/>
                    <a:pt x="114" y="643"/>
                  </a:cubicBezTo>
                  <a:close/>
                  <a:moveTo>
                    <a:pt x="156" y="644"/>
                  </a:moveTo>
                  <a:cubicBezTo>
                    <a:pt x="170" y="645"/>
                    <a:pt x="181" y="647"/>
                    <a:pt x="188" y="648"/>
                  </a:cubicBezTo>
                  <a:lnTo>
                    <a:pt x="188" y="648"/>
                  </a:lnTo>
                  <a:cubicBezTo>
                    <a:pt x="178" y="647"/>
                    <a:pt x="167" y="646"/>
                    <a:pt x="156" y="644"/>
                  </a:cubicBezTo>
                  <a:close/>
                  <a:moveTo>
                    <a:pt x="382" y="1"/>
                  </a:moveTo>
                  <a:cubicBezTo>
                    <a:pt x="310" y="1"/>
                    <a:pt x="168" y="25"/>
                    <a:pt x="156" y="25"/>
                  </a:cubicBezTo>
                  <a:cubicBezTo>
                    <a:pt x="203" y="25"/>
                    <a:pt x="132" y="48"/>
                    <a:pt x="120" y="60"/>
                  </a:cubicBezTo>
                  <a:cubicBezTo>
                    <a:pt x="128" y="60"/>
                    <a:pt x="157" y="55"/>
                    <a:pt x="158" y="55"/>
                  </a:cubicBezTo>
                  <a:lnTo>
                    <a:pt x="158" y="55"/>
                  </a:lnTo>
                  <a:cubicBezTo>
                    <a:pt x="158" y="55"/>
                    <a:pt x="152" y="56"/>
                    <a:pt x="132" y="60"/>
                  </a:cubicBezTo>
                  <a:cubicBezTo>
                    <a:pt x="145" y="60"/>
                    <a:pt x="159" y="60"/>
                    <a:pt x="170" y="58"/>
                  </a:cubicBezTo>
                  <a:lnTo>
                    <a:pt x="170" y="58"/>
                  </a:lnTo>
                  <a:cubicBezTo>
                    <a:pt x="157" y="66"/>
                    <a:pt x="151" y="72"/>
                    <a:pt x="108" y="72"/>
                  </a:cubicBezTo>
                  <a:lnTo>
                    <a:pt x="141" y="72"/>
                  </a:lnTo>
                  <a:cubicBezTo>
                    <a:pt x="141" y="72"/>
                    <a:pt x="141" y="72"/>
                    <a:pt x="141" y="72"/>
                  </a:cubicBezTo>
                  <a:lnTo>
                    <a:pt x="141" y="72"/>
                  </a:lnTo>
                  <a:cubicBezTo>
                    <a:pt x="130" y="72"/>
                    <a:pt x="127" y="73"/>
                    <a:pt x="130" y="75"/>
                  </a:cubicBezTo>
                  <a:lnTo>
                    <a:pt x="130" y="75"/>
                  </a:lnTo>
                  <a:cubicBezTo>
                    <a:pt x="112" y="79"/>
                    <a:pt x="96" y="84"/>
                    <a:pt x="96" y="84"/>
                  </a:cubicBezTo>
                  <a:cubicBezTo>
                    <a:pt x="108" y="96"/>
                    <a:pt x="156" y="132"/>
                    <a:pt x="179" y="132"/>
                  </a:cubicBezTo>
                  <a:cubicBezTo>
                    <a:pt x="148" y="138"/>
                    <a:pt x="186" y="148"/>
                    <a:pt x="201" y="152"/>
                  </a:cubicBezTo>
                  <a:lnTo>
                    <a:pt x="201" y="152"/>
                  </a:lnTo>
                  <a:cubicBezTo>
                    <a:pt x="180" y="149"/>
                    <a:pt x="166" y="147"/>
                    <a:pt x="158" y="147"/>
                  </a:cubicBezTo>
                  <a:cubicBezTo>
                    <a:pt x="158" y="147"/>
                    <a:pt x="157" y="147"/>
                    <a:pt x="157" y="147"/>
                  </a:cubicBezTo>
                  <a:lnTo>
                    <a:pt x="157" y="147"/>
                  </a:lnTo>
                  <a:cubicBezTo>
                    <a:pt x="160" y="148"/>
                    <a:pt x="164" y="149"/>
                    <a:pt x="167" y="149"/>
                  </a:cubicBezTo>
                  <a:lnTo>
                    <a:pt x="167" y="149"/>
                  </a:lnTo>
                  <a:cubicBezTo>
                    <a:pt x="163" y="149"/>
                    <a:pt x="158" y="148"/>
                    <a:pt x="153" y="148"/>
                  </a:cubicBezTo>
                  <a:lnTo>
                    <a:pt x="153" y="148"/>
                  </a:lnTo>
                  <a:cubicBezTo>
                    <a:pt x="131" y="150"/>
                    <a:pt x="183" y="171"/>
                    <a:pt x="132" y="179"/>
                  </a:cubicBezTo>
                  <a:cubicBezTo>
                    <a:pt x="144" y="191"/>
                    <a:pt x="144" y="191"/>
                    <a:pt x="132" y="191"/>
                  </a:cubicBezTo>
                  <a:cubicBezTo>
                    <a:pt x="158" y="191"/>
                    <a:pt x="170" y="199"/>
                    <a:pt x="184" y="203"/>
                  </a:cubicBezTo>
                  <a:lnTo>
                    <a:pt x="108" y="203"/>
                  </a:lnTo>
                  <a:cubicBezTo>
                    <a:pt x="215" y="203"/>
                    <a:pt x="72" y="203"/>
                    <a:pt x="156" y="215"/>
                  </a:cubicBezTo>
                  <a:cubicBezTo>
                    <a:pt x="156" y="215"/>
                    <a:pt x="97" y="234"/>
                    <a:pt x="77" y="238"/>
                  </a:cubicBezTo>
                  <a:lnTo>
                    <a:pt x="77" y="238"/>
                  </a:lnTo>
                  <a:cubicBezTo>
                    <a:pt x="76" y="238"/>
                    <a:pt x="74" y="239"/>
                    <a:pt x="72" y="239"/>
                  </a:cubicBezTo>
                  <a:cubicBezTo>
                    <a:pt x="72" y="239"/>
                    <a:pt x="108" y="244"/>
                    <a:pt x="136" y="247"/>
                  </a:cubicBezTo>
                  <a:lnTo>
                    <a:pt x="136" y="247"/>
                  </a:lnTo>
                  <a:cubicBezTo>
                    <a:pt x="136" y="247"/>
                    <a:pt x="136" y="247"/>
                    <a:pt x="136" y="247"/>
                  </a:cubicBezTo>
                  <a:cubicBezTo>
                    <a:pt x="137" y="247"/>
                    <a:pt x="138" y="248"/>
                    <a:pt x="139" y="248"/>
                  </a:cubicBezTo>
                  <a:lnTo>
                    <a:pt x="139" y="248"/>
                  </a:lnTo>
                  <a:cubicBezTo>
                    <a:pt x="138" y="248"/>
                    <a:pt x="137" y="248"/>
                    <a:pt x="136" y="247"/>
                  </a:cubicBezTo>
                  <a:lnTo>
                    <a:pt x="136" y="247"/>
                  </a:lnTo>
                  <a:cubicBezTo>
                    <a:pt x="133" y="247"/>
                    <a:pt x="132" y="248"/>
                    <a:pt x="132" y="251"/>
                  </a:cubicBezTo>
                  <a:lnTo>
                    <a:pt x="148" y="251"/>
                  </a:lnTo>
                  <a:cubicBezTo>
                    <a:pt x="144" y="249"/>
                    <a:pt x="141" y="248"/>
                    <a:pt x="139" y="248"/>
                  </a:cubicBezTo>
                  <a:lnTo>
                    <a:pt x="139" y="248"/>
                  </a:lnTo>
                  <a:cubicBezTo>
                    <a:pt x="152" y="249"/>
                    <a:pt x="164" y="251"/>
                    <a:pt x="168" y="251"/>
                  </a:cubicBezTo>
                  <a:lnTo>
                    <a:pt x="148" y="251"/>
                  </a:lnTo>
                  <a:cubicBezTo>
                    <a:pt x="156" y="254"/>
                    <a:pt x="166" y="259"/>
                    <a:pt x="173" y="261"/>
                  </a:cubicBezTo>
                  <a:lnTo>
                    <a:pt x="173" y="261"/>
                  </a:lnTo>
                  <a:cubicBezTo>
                    <a:pt x="122" y="251"/>
                    <a:pt x="142" y="251"/>
                    <a:pt x="96" y="251"/>
                  </a:cubicBezTo>
                  <a:cubicBezTo>
                    <a:pt x="120" y="263"/>
                    <a:pt x="120" y="263"/>
                    <a:pt x="108" y="263"/>
                  </a:cubicBezTo>
                  <a:cubicBezTo>
                    <a:pt x="132" y="263"/>
                    <a:pt x="156" y="263"/>
                    <a:pt x="179" y="275"/>
                  </a:cubicBezTo>
                  <a:cubicBezTo>
                    <a:pt x="156" y="275"/>
                    <a:pt x="127" y="280"/>
                    <a:pt x="106" y="280"/>
                  </a:cubicBezTo>
                  <a:cubicBezTo>
                    <a:pt x="96" y="280"/>
                    <a:pt x="88" y="279"/>
                    <a:pt x="84" y="275"/>
                  </a:cubicBezTo>
                  <a:lnTo>
                    <a:pt x="84" y="275"/>
                  </a:lnTo>
                  <a:cubicBezTo>
                    <a:pt x="90" y="281"/>
                    <a:pt x="102" y="281"/>
                    <a:pt x="114" y="281"/>
                  </a:cubicBezTo>
                  <a:cubicBezTo>
                    <a:pt x="126" y="281"/>
                    <a:pt x="138" y="281"/>
                    <a:pt x="144" y="286"/>
                  </a:cubicBezTo>
                  <a:cubicBezTo>
                    <a:pt x="88" y="286"/>
                    <a:pt x="144" y="302"/>
                    <a:pt x="138" y="302"/>
                  </a:cubicBezTo>
                  <a:cubicBezTo>
                    <a:pt x="135" y="302"/>
                    <a:pt x="119" y="299"/>
                    <a:pt x="73" y="289"/>
                  </a:cubicBezTo>
                  <a:lnTo>
                    <a:pt x="73" y="289"/>
                  </a:lnTo>
                  <a:cubicBezTo>
                    <a:pt x="91" y="291"/>
                    <a:pt x="100" y="292"/>
                    <a:pt x="102" y="292"/>
                  </a:cubicBezTo>
                  <a:cubicBezTo>
                    <a:pt x="108" y="292"/>
                    <a:pt x="68" y="286"/>
                    <a:pt x="60" y="286"/>
                  </a:cubicBezTo>
                  <a:cubicBezTo>
                    <a:pt x="65" y="287"/>
                    <a:pt x="69" y="288"/>
                    <a:pt x="73" y="289"/>
                  </a:cubicBezTo>
                  <a:lnTo>
                    <a:pt x="73" y="289"/>
                  </a:lnTo>
                  <a:cubicBezTo>
                    <a:pt x="67" y="288"/>
                    <a:pt x="59" y="288"/>
                    <a:pt x="51" y="287"/>
                  </a:cubicBezTo>
                  <a:lnTo>
                    <a:pt x="51" y="287"/>
                  </a:lnTo>
                  <a:cubicBezTo>
                    <a:pt x="63" y="289"/>
                    <a:pt x="85" y="310"/>
                    <a:pt x="96" y="310"/>
                  </a:cubicBezTo>
                  <a:cubicBezTo>
                    <a:pt x="72" y="310"/>
                    <a:pt x="72" y="322"/>
                    <a:pt x="96" y="322"/>
                  </a:cubicBezTo>
                  <a:lnTo>
                    <a:pt x="37" y="322"/>
                  </a:lnTo>
                  <a:cubicBezTo>
                    <a:pt x="72" y="322"/>
                    <a:pt x="96" y="322"/>
                    <a:pt x="132" y="334"/>
                  </a:cubicBezTo>
                  <a:lnTo>
                    <a:pt x="72" y="334"/>
                  </a:lnTo>
                  <a:cubicBezTo>
                    <a:pt x="126" y="340"/>
                    <a:pt x="114" y="340"/>
                    <a:pt x="86" y="340"/>
                  </a:cubicBezTo>
                  <a:cubicBezTo>
                    <a:pt x="57" y="340"/>
                    <a:pt x="13" y="340"/>
                    <a:pt x="1" y="346"/>
                  </a:cubicBezTo>
                  <a:cubicBezTo>
                    <a:pt x="48" y="346"/>
                    <a:pt x="60" y="358"/>
                    <a:pt x="108" y="358"/>
                  </a:cubicBezTo>
                  <a:lnTo>
                    <a:pt x="84" y="358"/>
                  </a:lnTo>
                  <a:cubicBezTo>
                    <a:pt x="68" y="358"/>
                    <a:pt x="101" y="363"/>
                    <a:pt x="124" y="367"/>
                  </a:cubicBezTo>
                  <a:lnTo>
                    <a:pt x="124" y="367"/>
                  </a:lnTo>
                  <a:cubicBezTo>
                    <a:pt x="128" y="365"/>
                    <a:pt x="132" y="363"/>
                    <a:pt x="133" y="363"/>
                  </a:cubicBezTo>
                  <a:lnTo>
                    <a:pt x="133" y="363"/>
                  </a:lnTo>
                  <a:cubicBezTo>
                    <a:pt x="133" y="363"/>
                    <a:pt x="131" y="364"/>
                    <a:pt x="125" y="367"/>
                  </a:cubicBezTo>
                  <a:lnTo>
                    <a:pt x="125" y="367"/>
                  </a:lnTo>
                  <a:cubicBezTo>
                    <a:pt x="125" y="367"/>
                    <a:pt x="124" y="367"/>
                    <a:pt x="124" y="367"/>
                  </a:cubicBezTo>
                  <a:lnTo>
                    <a:pt x="124" y="367"/>
                  </a:lnTo>
                  <a:cubicBezTo>
                    <a:pt x="116" y="371"/>
                    <a:pt x="106" y="377"/>
                    <a:pt x="113" y="377"/>
                  </a:cubicBezTo>
                  <a:cubicBezTo>
                    <a:pt x="116" y="377"/>
                    <a:pt x="121" y="376"/>
                    <a:pt x="130" y="373"/>
                  </a:cubicBezTo>
                  <a:lnTo>
                    <a:pt x="130" y="373"/>
                  </a:lnTo>
                  <a:cubicBezTo>
                    <a:pt x="128" y="372"/>
                    <a:pt x="125" y="371"/>
                    <a:pt x="120" y="370"/>
                  </a:cubicBezTo>
                  <a:cubicBezTo>
                    <a:pt x="122" y="369"/>
                    <a:pt x="124" y="368"/>
                    <a:pt x="125" y="367"/>
                  </a:cubicBezTo>
                  <a:lnTo>
                    <a:pt x="125" y="367"/>
                  </a:lnTo>
                  <a:cubicBezTo>
                    <a:pt x="136" y="369"/>
                    <a:pt x="144" y="370"/>
                    <a:pt x="144" y="370"/>
                  </a:cubicBezTo>
                  <a:cubicBezTo>
                    <a:pt x="139" y="371"/>
                    <a:pt x="134" y="373"/>
                    <a:pt x="130" y="373"/>
                  </a:cubicBezTo>
                  <a:lnTo>
                    <a:pt x="130" y="373"/>
                  </a:lnTo>
                  <a:cubicBezTo>
                    <a:pt x="135" y="376"/>
                    <a:pt x="132" y="377"/>
                    <a:pt x="124" y="378"/>
                  </a:cubicBezTo>
                  <a:lnTo>
                    <a:pt x="124" y="378"/>
                  </a:lnTo>
                  <a:cubicBezTo>
                    <a:pt x="67" y="374"/>
                    <a:pt x="41" y="373"/>
                    <a:pt x="32" y="373"/>
                  </a:cubicBezTo>
                  <a:cubicBezTo>
                    <a:pt x="15" y="373"/>
                    <a:pt x="75" y="378"/>
                    <a:pt x="110" y="378"/>
                  </a:cubicBezTo>
                  <a:cubicBezTo>
                    <a:pt x="115" y="378"/>
                    <a:pt x="120" y="378"/>
                    <a:pt x="124" y="378"/>
                  </a:cubicBezTo>
                  <a:lnTo>
                    <a:pt x="124" y="378"/>
                  </a:lnTo>
                  <a:cubicBezTo>
                    <a:pt x="140" y="379"/>
                    <a:pt x="158" y="380"/>
                    <a:pt x="179" y="382"/>
                  </a:cubicBezTo>
                  <a:cubicBezTo>
                    <a:pt x="144" y="382"/>
                    <a:pt x="144" y="382"/>
                    <a:pt x="179" y="394"/>
                  </a:cubicBezTo>
                  <a:cubicBezTo>
                    <a:pt x="84" y="394"/>
                    <a:pt x="120" y="394"/>
                    <a:pt x="13" y="406"/>
                  </a:cubicBezTo>
                  <a:cubicBezTo>
                    <a:pt x="37" y="406"/>
                    <a:pt x="66" y="400"/>
                    <a:pt x="93" y="400"/>
                  </a:cubicBezTo>
                  <a:cubicBezTo>
                    <a:pt x="107" y="400"/>
                    <a:pt x="120" y="402"/>
                    <a:pt x="132" y="406"/>
                  </a:cubicBezTo>
                  <a:lnTo>
                    <a:pt x="60" y="406"/>
                  </a:lnTo>
                  <a:cubicBezTo>
                    <a:pt x="90" y="411"/>
                    <a:pt x="107" y="415"/>
                    <a:pt x="114" y="417"/>
                  </a:cubicBezTo>
                  <a:lnTo>
                    <a:pt x="120" y="417"/>
                  </a:lnTo>
                  <a:cubicBezTo>
                    <a:pt x="113" y="431"/>
                    <a:pt x="114" y="437"/>
                    <a:pt x="121" y="437"/>
                  </a:cubicBezTo>
                  <a:cubicBezTo>
                    <a:pt x="122" y="437"/>
                    <a:pt x="123" y="437"/>
                    <a:pt x="124" y="437"/>
                  </a:cubicBezTo>
                  <a:lnTo>
                    <a:pt x="124" y="437"/>
                  </a:lnTo>
                  <a:cubicBezTo>
                    <a:pt x="105" y="445"/>
                    <a:pt x="114" y="449"/>
                    <a:pt x="132" y="449"/>
                  </a:cubicBezTo>
                  <a:cubicBezTo>
                    <a:pt x="146" y="449"/>
                    <a:pt x="165" y="447"/>
                    <a:pt x="183" y="443"/>
                  </a:cubicBezTo>
                  <a:lnTo>
                    <a:pt x="183" y="443"/>
                  </a:lnTo>
                  <a:cubicBezTo>
                    <a:pt x="161" y="448"/>
                    <a:pt x="155" y="452"/>
                    <a:pt x="155" y="453"/>
                  </a:cubicBezTo>
                  <a:lnTo>
                    <a:pt x="155" y="453"/>
                  </a:lnTo>
                  <a:cubicBezTo>
                    <a:pt x="146" y="453"/>
                    <a:pt x="135" y="453"/>
                    <a:pt x="120" y="453"/>
                  </a:cubicBezTo>
                  <a:cubicBezTo>
                    <a:pt x="144" y="465"/>
                    <a:pt x="168" y="465"/>
                    <a:pt x="203" y="465"/>
                  </a:cubicBezTo>
                  <a:lnTo>
                    <a:pt x="168" y="465"/>
                  </a:lnTo>
                  <a:cubicBezTo>
                    <a:pt x="227" y="465"/>
                    <a:pt x="287" y="477"/>
                    <a:pt x="346" y="477"/>
                  </a:cubicBezTo>
                  <a:cubicBezTo>
                    <a:pt x="314" y="481"/>
                    <a:pt x="297" y="482"/>
                    <a:pt x="284" y="482"/>
                  </a:cubicBezTo>
                  <a:cubicBezTo>
                    <a:pt x="259" y="482"/>
                    <a:pt x="251" y="477"/>
                    <a:pt x="179" y="477"/>
                  </a:cubicBezTo>
                  <a:lnTo>
                    <a:pt x="144" y="477"/>
                  </a:lnTo>
                  <a:cubicBezTo>
                    <a:pt x="144" y="480"/>
                    <a:pt x="146" y="481"/>
                    <a:pt x="148" y="481"/>
                  </a:cubicBezTo>
                  <a:cubicBezTo>
                    <a:pt x="148" y="481"/>
                    <a:pt x="149" y="480"/>
                    <a:pt x="150" y="480"/>
                  </a:cubicBezTo>
                  <a:lnTo>
                    <a:pt x="150" y="480"/>
                  </a:lnTo>
                  <a:cubicBezTo>
                    <a:pt x="146" y="482"/>
                    <a:pt x="140" y="485"/>
                    <a:pt x="132" y="489"/>
                  </a:cubicBezTo>
                  <a:cubicBezTo>
                    <a:pt x="179" y="489"/>
                    <a:pt x="227" y="489"/>
                    <a:pt x="287" y="501"/>
                  </a:cubicBezTo>
                  <a:cubicBezTo>
                    <a:pt x="197" y="495"/>
                    <a:pt x="185" y="495"/>
                    <a:pt x="182" y="495"/>
                  </a:cubicBezTo>
                  <a:cubicBezTo>
                    <a:pt x="179" y="495"/>
                    <a:pt x="185" y="495"/>
                    <a:pt x="132" y="489"/>
                  </a:cubicBezTo>
                  <a:lnTo>
                    <a:pt x="132" y="489"/>
                  </a:lnTo>
                  <a:cubicBezTo>
                    <a:pt x="144" y="501"/>
                    <a:pt x="156" y="501"/>
                    <a:pt x="168" y="501"/>
                  </a:cubicBezTo>
                  <a:lnTo>
                    <a:pt x="132" y="501"/>
                  </a:lnTo>
                  <a:cubicBezTo>
                    <a:pt x="156" y="501"/>
                    <a:pt x="179" y="501"/>
                    <a:pt x="203" y="513"/>
                  </a:cubicBezTo>
                  <a:lnTo>
                    <a:pt x="190" y="513"/>
                  </a:lnTo>
                  <a:cubicBezTo>
                    <a:pt x="191" y="515"/>
                    <a:pt x="191" y="517"/>
                    <a:pt x="191" y="520"/>
                  </a:cubicBezTo>
                  <a:lnTo>
                    <a:pt x="191" y="520"/>
                  </a:lnTo>
                  <a:cubicBezTo>
                    <a:pt x="191" y="520"/>
                    <a:pt x="191" y="519"/>
                    <a:pt x="190" y="519"/>
                  </a:cubicBezTo>
                  <a:cubicBezTo>
                    <a:pt x="189" y="519"/>
                    <a:pt x="183" y="525"/>
                    <a:pt x="168" y="525"/>
                  </a:cubicBezTo>
                  <a:cubicBezTo>
                    <a:pt x="156" y="548"/>
                    <a:pt x="299" y="548"/>
                    <a:pt x="227" y="548"/>
                  </a:cubicBezTo>
                  <a:lnTo>
                    <a:pt x="144" y="548"/>
                  </a:lnTo>
                  <a:cubicBezTo>
                    <a:pt x="215" y="548"/>
                    <a:pt x="287" y="548"/>
                    <a:pt x="358" y="560"/>
                  </a:cubicBezTo>
                  <a:cubicBezTo>
                    <a:pt x="322" y="554"/>
                    <a:pt x="287" y="554"/>
                    <a:pt x="251" y="554"/>
                  </a:cubicBezTo>
                  <a:cubicBezTo>
                    <a:pt x="215" y="554"/>
                    <a:pt x="179" y="554"/>
                    <a:pt x="144" y="548"/>
                  </a:cubicBezTo>
                  <a:lnTo>
                    <a:pt x="144" y="548"/>
                  </a:lnTo>
                  <a:cubicBezTo>
                    <a:pt x="132" y="560"/>
                    <a:pt x="227" y="560"/>
                    <a:pt x="227" y="560"/>
                  </a:cubicBezTo>
                  <a:cubicBezTo>
                    <a:pt x="203" y="560"/>
                    <a:pt x="168" y="560"/>
                    <a:pt x="144" y="572"/>
                  </a:cubicBezTo>
                  <a:cubicBezTo>
                    <a:pt x="162" y="566"/>
                    <a:pt x="176" y="563"/>
                    <a:pt x="191" y="563"/>
                  </a:cubicBezTo>
                  <a:cubicBezTo>
                    <a:pt x="206" y="563"/>
                    <a:pt x="221" y="566"/>
                    <a:pt x="239" y="572"/>
                  </a:cubicBezTo>
                  <a:lnTo>
                    <a:pt x="132" y="572"/>
                  </a:lnTo>
                  <a:cubicBezTo>
                    <a:pt x="132" y="572"/>
                    <a:pt x="144" y="572"/>
                    <a:pt x="144" y="584"/>
                  </a:cubicBezTo>
                  <a:cubicBezTo>
                    <a:pt x="157" y="584"/>
                    <a:pt x="193" y="592"/>
                    <a:pt x="223" y="596"/>
                  </a:cubicBezTo>
                  <a:lnTo>
                    <a:pt x="156" y="596"/>
                  </a:lnTo>
                  <a:cubicBezTo>
                    <a:pt x="179" y="596"/>
                    <a:pt x="202" y="596"/>
                    <a:pt x="225" y="596"/>
                  </a:cubicBezTo>
                  <a:lnTo>
                    <a:pt x="225" y="596"/>
                  </a:lnTo>
                  <a:cubicBezTo>
                    <a:pt x="238" y="598"/>
                    <a:pt x="250" y="599"/>
                    <a:pt x="259" y="599"/>
                  </a:cubicBezTo>
                  <a:cubicBezTo>
                    <a:pt x="265" y="599"/>
                    <a:pt x="270" y="599"/>
                    <a:pt x="273" y="597"/>
                  </a:cubicBezTo>
                  <a:lnTo>
                    <a:pt x="273" y="597"/>
                  </a:lnTo>
                  <a:cubicBezTo>
                    <a:pt x="315" y="599"/>
                    <a:pt x="356" y="602"/>
                    <a:pt x="394" y="608"/>
                  </a:cubicBezTo>
                  <a:cubicBezTo>
                    <a:pt x="358" y="608"/>
                    <a:pt x="370" y="608"/>
                    <a:pt x="406" y="620"/>
                  </a:cubicBezTo>
                  <a:cubicBezTo>
                    <a:pt x="321" y="611"/>
                    <a:pt x="237" y="603"/>
                    <a:pt x="157" y="603"/>
                  </a:cubicBezTo>
                  <a:cubicBezTo>
                    <a:pt x="124" y="603"/>
                    <a:pt x="92" y="604"/>
                    <a:pt x="60" y="608"/>
                  </a:cubicBezTo>
                  <a:cubicBezTo>
                    <a:pt x="96" y="608"/>
                    <a:pt x="132" y="620"/>
                    <a:pt x="156" y="620"/>
                  </a:cubicBezTo>
                  <a:cubicBezTo>
                    <a:pt x="144" y="608"/>
                    <a:pt x="120" y="608"/>
                    <a:pt x="108" y="608"/>
                  </a:cubicBezTo>
                  <a:cubicBezTo>
                    <a:pt x="156" y="608"/>
                    <a:pt x="203" y="608"/>
                    <a:pt x="239" y="620"/>
                  </a:cubicBezTo>
                  <a:lnTo>
                    <a:pt x="132" y="620"/>
                  </a:lnTo>
                  <a:cubicBezTo>
                    <a:pt x="144" y="632"/>
                    <a:pt x="144" y="632"/>
                    <a:pt x="156" y="632"/>
                  </a:cubicBezTo>
                  <a:cubicBezTo>
                    <a:pt x="146" y="632"/>
                    <a:pt x="127" y="640"/>
                    <a:pt x="114" y="643"/>
                  </a:cubicBezTo>
                  <a:lnTo>
                    <a:pt x="114" y="643"/>
                  </a:lnTo>
                  <a:cubicBezTo>
                    <a:pt x="207" y="632"/>
                    <a:pt x="301" y="632"/>
                    <a:pt x="394" y="632"/>
                  </a:cubicBezTo>
                  <a:cubicBezTo>
                    <a:pt x="310" y="644"/>
                    <a:pt x="239" y="644"/>
                    <a:pt x="156" y="644"/>
                  </a:cubicBezTo>
                  <a:cubicBezTo>
                    <a:pt x="156" y="644"/>
                    <a:pt x="156" y="644"/>
                    <a:pt x="156" y="644"/>
                  </a:cubicBezTo>
                  <a:lnTo>
                    <a:pt x="156" y="644"/>
                  </a:lnTo>
                  <a:cubicBezTo>
                    <a:pt x="162" y="650"/>
                    <a:pt x="185" y="653"/>
                    <a:pt x="196" y="653"/>
                  </a:cubicBezTo>
                  <a:cubicBezTo>
                    <a:pt x="203" y="653"/>
                    <a:pt x="204" y="651"/>
                    <a:pt x="188" y="648"/>
                  </a:cubicBezTo>
                  <a:lnTo>
                    <a:pt x="188" y="648"/>
                  </a:lnTo>
                  <a:cubicBezTo>
                    <a:pt x="230" y="652"/>
                    <a:pt x="265" y="648"/>
                    <a:pt x="322" y="667"/>
                  </a:cubicBezTo>
                  <a:cubicBezTo>
                    <a:pt x="275" y="667"/>
                    <a:pt x="251" y="691"/>
                    <a:pt x="203" y="691"/>
                  </a:cubicBezTo>
                  <a:lnTo>
                    <a:pt x="179" y="691"/>
                  </a:lnTo>
                  <a:cubicBezTo>
                    <a:pt x="156" y="691"/>
                    <a:pt x="227" y="697"/>
                    <a:pt x="249" y="697"/>
                  </a:cubicBezTo>
                  <a:cubicBezTo>
                    <a:pt x="260" y="697"/>
                    <a:pt x="259" y="695"/>
                    <a:pt x="227" y="691"/>
                  </a:cubicBezTo>
                  <a:cubicBezTo>
                    <a:pt x="275" y="691"/>
                    <a:pt x="334" y="691"/>
                    <a:pt x="382" y="703"/>
                  </a:cubicBezTo>
                  <a:lnTo>
                    <a:pt x="358" y="703"/>
                  </a:lnTo>
                  <a:cubicBezTo>
                    <a:pt x="346" y="703"/>
                    <a:pt x="441" y="715"/>
                    <a:pt x="418" y="715"/>
                  </a:cubicBezTo>
                  <a:cubicBezTo>
                    <a:pt x="360" y="720"/>
                    <a:pt x="317" y="724"/>
                    <a:pt x="285" y="727"/>
                  </a:cubicBezTo>
                  <a:lnTo>
                    <a:pt x="285" y="727"/>
                  </a:lnTo>
                  <a:cubicBezTo>
                    <a:pt x="307" y="726"/>
                    <a:pt x="543" y="723"/>
                    <a:pt x="501" y="715"/>
                  </a:cubicBezTo>
                  <a:lnTo>
                    <a:pt x="489" y="715"/>
                  </a:lnTo>
                  <a:cubicBezTo>
                    <a:pt x="489" y="703"/>
                    <a:pt x="453" y="703"/>
                    <a:pt x="453" y="691"/>
                  </a:cubicBezTo>
                  <a:cubicBezTo>
                    <a:pt x="453" y="667"/>
                    <a:pt x="525" y="667"/>
                    <a:pt x="537" y="656"/>
                  </a:cubicBezTo>
                  <a:cubicBezTo>
                    <a:pt x="537" y="656"/>
                    <a:pt x="453" y="632"/>
                    <a:pt x="441" y="632"/>
                  </a:cubicBezTo>
                  <a:cubicBezTo>
                    <a:pt x="441" y="632"/>
                    <a:pt x="465" y="608"/>
                    <a:pt x="477" y="608"/>
                  </a:cubicBezTo>
                  <a:cubicBezTo>
                    <a:pt x="441" y="596"/>
                    <a:pt x="453" y="596"/>
                    <a:pt x="477" y="596"/>
                  </a:cubicBezTo>
                  <a:cubicBezTo>
                    <a:pt x="465" y="596"/>
                    <a:pt x="453" y="596"/>
                    <a:pt x="441" y="584"/>
                  </a:cubicBezTo>
                  <a:lnTo>
                    <a:pt x="418" y="584"/>
                  </a:lnTo>
                  <a:cubicBezTo>
                    <a:pt x="489" y="584"/>
                    <a:pt x="382" y="584"/>
                    <a:pt x="453" y="572"/>
                  </a:cubicBezTo>
                  <a:lnTo>
                    <a:pt x="370" y="572"/>
                  </a:lnTo>
                  <a:cubicBezTo>
                    <a:pt x="382" y="572"/>
                    <a:pt x="394" y="572"/>
                    <a:pt x="382" y="560"/>
                  </a:cubicBezTo>
                  <a:lnTo>
                    <a:pt x="370" y="560"/>
                  </a:lnTo>
                  <a:cubicBezTo>
                    <a:pt x="447" y="548"/>
                    <a:pt x="459" y="545"/>
                    <a:pt x="446" y="545"/>
                  </a:cubicBezTo>
                  <a:cubicBezTo>
                    <a:pt x="438" y="545"/>
                    <a:pt x="422" y="546"/>
                    <a:pt x="405" y="547"/>
                  </a:cubicBezTo>
                  <a:lnTo>
                    <a:pt x="405" y="547"/>
                  </a:lnTo>
                  <a:cubicBezTo>
                    <a:pt x="394" y="524"/>
                    <a:pt x="395" y="512"/>
                    <a:pt x="441" y="501"/>
                  </a:cubicBezTo>
                  <a:lnTo>
                    <a:pt x="441" y="501"/>
                  </a:lnTo>
                  <a:cubicBezTo>
                    <a:pt x="439" y="501"/>
                    <a:pt x="436" y="501"/>
                    <a:pt x="434" y="502"/>
                  </a:cubicBezTo>
                  <a:lnTo>
                    <a:pt x="434" y="502"/>
                  </a:lnTo>
                  <a:cubicBezTo>
                    <a:pt x="433" y="501"/>
                    <a:pt x="428" y="501"/>
                    <a:pt x="418" y="501"/>
                  </a:cubicBezTo>
                  <a:cubicBezTo>
                    <a:pt x="572" y="489"/>
                    <a:pt x="346" y="489"/>
                    <a:pt x="489" y="489"/>
                  </a:cubicBezTo>
                  <a:cubicBezTo>
                    <a:pt x="484" y="486"/>
                    <a:pt x="481" y="485"/>
                    <a:pt x="479" y="483"/>
                  </a:cubicBezTo>
                  <a:lnTo>
                    <a:pt x="479" y="483"/>
                  </a:lnTo>
                  <a:cubicBezTo>
                    <a:pt x="447" y="477"/>
                    <a:pt x="411" y="477"/>
                    <a:pt x="382" y="477"/>
                  </a:cubicBezTo>
                  <a:lnTo>
                    <a:pt x="358" y="477"/>
                  </a:lnTo>
                  <a:cubicBezTo>
                    <a:pt x="382" y="477"/>
                    <a:pt x="406" y="477"/>
                    <a:pt x="418" y="465"/>
                  </a:cubicBezTo>
                  <a:cubicBezTo>
                    <a:pt x="418" y="465"/>
                    <a:pt x="358" y="441"/>
                    <a:pt x="358" y="441"/>
                  </a:cubicBezTo>
                  <a:cubicBezTo>
                    <a:pt x="370" y="441"/>
                    <a:pt x="382" y="429"/>
                    <a:pt x="394" y="429"/>
                  </a:cubicBezTo>
                  <a:cubicBezTo>
                    <a:pt x="387" y="429"/>
                    <a:pt x="373" y="426"/>
                    <a:pt x="359" y="424"/>
                  </a:cubicBezTo>
                  <a:lnTo>
                    <a:pt x="359" y="424"/>
                  </a:lnTo>
                  <a:cubicBezTo>
                    <a:pt x="367" y="423"/>
                    <a:pt x="371" y="423"/>
                    <a:pt x="373" y="423"/>
                  </a:cubicBezTo>
                  <a:cubicBezTo>
                    <a:pt x="376" y="423"/>
                    <a:pt x="370" y="423"/>
                    <a:pt x="358" y="417"/>
                  </a:cubicBezTo>
                  <a:cubicBezTo>
                    <a:pt x="406" y="417"/>
                    <a:pt x="453" y="406"/>
                    <a:pt x="501" y="406"/>
                  </a:cubicBezTo>
                  <a:cubicBezTo>
                    <a:pt x="465" y="406"/>
                    <a:pt x="441" y="394"/>
                    <a:pt x="406" y="382"/>
                  </a:cubicBezTo>
                  <a:lnTo>
                    <a:pt x="432" y="382"/>
                  </a:lnTo>
                  <a:cubicBezTo>
                    <a:pt x="427" y="376"/>
                    <a:pt x="417" y="365"/>
                    <a:pt x="382" y="358"/>
                  </a:cubicBezTo>
                  <a:cubicBezTo>
                    <a:pt x="500" y="358"/>
                    <a:pt x="415" y="358"/>
                    <a:pt x="397" y="349"/>
                  </a:cubicBezTo>
                  <a:lnTo>
                    <a:pt x="397" y="349"/>
                  </a:lnTo>
                  <a:cubicBezTo>
                    <a:pt x="397" y="349"/>
                    <a:pt x="398" y="349"/>
                    <a:pt x="399" y="349"/>
                  </a:cubicBezTo>
                  <a:cubicBezTo>
                    <a:pt x="411" y="349"/>
                    <a:pt x="441" y="334"/>
                    <a:pt x="441" y="334"/>
                  </a:cubicBezTo>
                  <a:cubicBezTo>
                    <a:pt x="429" y="322"/>
                    <a:pt x="406" y="322"/>
                    <a:pt x="394" y="322"/>
                  </a:cubicBezTo>
                  <a:cubicBezTo>
                    <a:pt x="418" y="322"/>
                    <a:pt x="465" y="322"/>
                    <a:pt x="382" y="310"/>
                  </a:cubicBezTo>
                  <a:cubicBezTo>
                    <a:pt x="413" y="300"/>
                    <a:pt x="443" y="272"/>
                    <a:pt x="459" y="272"/>
                  </a:cubicBezTo>
                  <a:cubicBezTo>
                    <a:pt x="460" y="272"/>
                    <a:pt x="461" y="272"/>
                    <a:pt x="462" y="273"/>
                  </a:cubicBezTo>
                  <a:lnTo>
                    <a:pt x="462" y="273"/>
                  </a:lnTo>
                  <a:cubicBezTo>
                    <a:pt x="446" y="263"/>
                    <a:pt x="421" y="258"/>
                    <a:pt x="394" y="256"/>
                  </a:cubicBezTo>
                  <a:lnTo>
                    <a:pt x="394" y="256"/>
                  </a:lnTo>
                  <a:cubicBezTo>
                    <a:pt x="423" y="246"/>
                    <a:pt x="448" y="229"/>
                    <a:pt x="453" y="203"/>
                  </a:cubicBezTo>
                  <a:lnTo>
                    <a:pt x="441" y="203"/>
                  </a:lnTo>
                  <a:cubicBezTo>
                    <a:pt x="429" y="191"/>
                    <a:pt x="418" y="191"/>
                    <a:pt x="406" y="191"/>
                  </a:cubicBezTo>
                  <a:cubicBezTo>
                    <a:pt x="429" y="191"/>
                    <a:pt x="441" y="191"/>
                    <a:pt x="465" y="203"/>
                  </a:cubicBezTo>
                  <a:cubicBezTo>
                    <a:pt x="453" y="191"/>
                    <a:pt x="418" y="191"/>
                    <a:pt x="418" y="191"/>
                  </a:cubicBezTo>
                  <a:cubicBezTo>
                    <a:pt x="418" y="191"/>
                    <a:pt x="423" y="191"/>
                    <a:pt x="429" y="191"/>
                  </a:cubicBezTo>
                  <a:lnTo>
                    <a:pt x="429" y="191"/>
                  </a:lnTo>
                  <a:cubicBezTo>
                    <a:pt x="429" y="191"/>
                    <a:pt x="429" y="191"/>
                    <a:pt x="429" y="191"/>
                  </a:cubicBezTo>
                  <a:lnTo>
                    <a:pt x="429" y="191"/>
                  </a:lnTo>
                  <a:lnTo>
                    <a:pt x="429" y="191"/>
                  </a:lnTo>
                  <a:cubicBezTo>
                    <a:pt x="429" y="191"/>
                    <a:pt x="429" y="191"/>
                    <a:pt x="429" y="191"/>
                  </a:cubicBezTo>
                  <a:lnTo>
                    <a:pt x="429" y="191"/>
                  </a:lnTo>
                  <a:cubicBezTo>
                    <a:pt x="418" y="179"/>
                    <a:pt x="429" y="179"/>
                    <a:pt x="429" y="179"/>
                  </a:cubicBezTo>
                  <a:lnTo>
                    <a:pt x="370" y="179"/>
                  </a:lnTo>
                  <a:cubicBezTo>
                    <a:pt x="441" y="179"/>
                    <a:pt x="382" y="155"/>
                    <a:pt x="418" y="155"/>
                  </a:cubicBezTo>
                  <a:cubicBezTo>
                    <a:pt x="404" y="155"/>
                    <a:pt x="388" y="145"/>
                    <a:pt x="371" y="137"/>
                  </a:cubicBezTo>
                  <a:lnTo>
                    <a:pt x="371" y="137"/>
                  </a:lnTo>
                  <a:cubicBezTo>
                    <a:pt x="373" y="137"/>
                    <a:pt x="374" y="137"/>
                    <a:pt x="376" y="137"/>
                  </a:cubicBezTo>
                  <a:cubicBezTo>
                    <a:pt x="400" y="137"/>
                    <a:pt x="422" y="132"/>
                    <a:pt x="453" y="132"/>
                  </a:cubicBezTo>
                  <a:cubicBezTo>
                    <a:pt x="429" y="120"/>
                    <a:pt x="406" y="120"/>
                    <a:pt x="370" y="120"/>
                  </a:cubicBezTo>
                  <a:cubicBezTo>
                    <a:pt x="406" y="108"/>
                    <a:pt x="501" y="96"/>
                    <a:pt x="394" y="84"/>
                  </a:cubicBezTo>
                  <a:lnTo>
                    <a:pt x="465" y="84"/>
                  </a:lnTo>
                  <a:cubicBezTo>
                    <a:pt x="452" y="81"/>
                    <a:pt x="443" y="80"/>
                    <a:pt x="437" y="80"/>
                  </a:cubicBezTo>
                  <a:cubicBezTo>
                    <a:pt x="427" y="80"/>
                    <a:pt x="426" y="83"/>
                    <a:pt x="421" y="83"/>
                  </a:cubicBezTo>
                  <a:cubicBezTo>
                    <a:pt x="418" y="83"/>
                    <a:pt x="411" y="81"/>
                    <a:pt x="394" y="72"/>
                  </a:cubicBezTo>
                  <a:cubicBezTo>
                    <a:pt x="477" y="48"/>
                    <a:pt x="310" y="48"/>
                    <a:pt x="465" y="13"/>
                  </a:cubicBezTo>
                  <a:lnTo>
                    <a:pt x="382" y="13"/>
                  </a:lnTo>
                  <a:cubicBezTo>
                    <a:pt x="451" y="13"/>
                    <a:pt x="397" y="13"/>
                    <a:pt x="431" y="6"/>
                  </a:cubicBezTo>
                  <a:lnTo>
                    <a:pt x="431" y="6"/>
                  </a:lnTo>
                  <a:cubicBezTo>
                    <a:pt x="416" y="5"/>
                    <a:pt x="403" y="1"/>
                    <a:pt x="382" y="1"/>
                  </a:cubicBezTo>
                  <a:close/>
                  <a:moveTo>
                    <a:pt x="285" y="727"/>
                  </a:moveTo>
                  <a:cubicBezTo>
                    <a:pt x="283" y="727"/>
                    <a:pt x="283" y="727"/>
                    <a:pt x="283" y="727"/>
                  </a:cubicBezTo>
                  <a:lnTo>
                    <a:pt x="283" y="727"/>
                  </a:lnTo>
                  <a:cubicBezTo>
                    <a:pt x="284" y="727"/>
                    <a:pt x="284" y="727"/>
                    <a:pt x="285" y="727"/>
                  </a:cubicBezTo>
                  <a:close/>
                  <a:moveTo>
                    <a:pt x="334" y="715"/>
                  </a:moveTo>
                  <a:cubicBezTo>
                    <a:pt x="310" y="715"/>
                    <a:pt x="287" y="727"/>
                    <a:pt x="263" y="727"/>
                  </a:cubicBezTo>
                  <a:cubicBezTo>
                    <a:pt x="264" y="727"/>
                    <a:pt x="265" y="728"/>
                    <a:pt x="266" y="728"/>
                  </a:cubicBezTo>
                  <a:lnTo>
                    <a:pt x="266" y="728"/>
                  </a:lnTo>
                  <a:cubicBezTo>
                    <a:pt x="299" y="724"/>
                    <a:pt x="334" y="719"/>
                    <a:pt x="334" y="715"/>
                  </a:cubicBezTo>
                  <a:close/>
                  <a:moveTo>
                    <a:pt x="248" y="730"/>
                  </a:moveTo>
                  <a:lnTo>
                    <a:pt x="248" y="730"/>
                  </a:lnTo>
                  <a:cubicBezTo>
                    <a:pt x="218" y="733"/>
                    <a:pt x="207" y="734"/>
                    <a:pt x="208" y="734"/>
                  </a:cubicBezTo>
                  <a:cubicBezTo>
                    <a:pt x="209" y="734"/>
                    <a:pt x="227" y="732"/>
                    <a:pt x="248" y="730"/>
                  </a:cubicBezTo>
                  <a:close/>
                  <a:moveTo>
                    <a:pt x="283" y="727"/>
                  </a:moveTo>
                  <a:lnTo>
                    <a:pt x="283" y="727"/>
                  </a:lnTo>
                  <a:cubicBezTo>
                    <a:pt x="277" y="727"/>
                    <a:pt x="272" y="728"/>
                    <a:pt x="267" y="728"/>
                  </a:cubicBezTo>
                  <a:lnTo>
                    <a:pt x="267" y="728"/>
                  </a:lnTo>
                  <a:cubicBezTo>
                    <a:pt x="267" y="728"/>
                    <a:pt x="266" y="728"/>
                    <a:pt x="266" y="728"/>
                  </a:cubicBezTo>
                  <a:lnTo>
                    <a:pt x="266" y="728"/>
                  </a:lnTo>
                  <a:cubicBezTo>
                    <a:pt x="260" y="729"/>
                    <a:pt x="254" y="729"/>
                    <a:pt x="248" y="730"/>
                  </a:cubicBezTo>
                  <a:lnTo>
                    <a:pt x="248" y="730"/>
                  </a:lnTo>
                  <a:cubicBezTo>
                    <a:pt x="254" y="729"/>
                    <a:pt x="260" y="729"/>
                    <a:pt x="267" y="728"/>
                  </a:cubicBezTo>
                  <a:lnTo>
                    <a:pt x="267" y="728"/>
                  </a:lnTo>
                  <a:cubicBezTo>
                    <a:pt x="289" y="735"/>
                    <a:pt x="323" y="742"/>
                    <a:pt x="354" y="746"/>
                  </a:cubicBezTo>
                  <a:lnTo>
                    <a:pt x="354" y="746"/>
                  </a:lnTo>
                  <a:cubicBezTo>
                    <a:pt x="351" y="747"/>
                    <a:pt x="348" y="749"/>
                    <a:pt x="346" y="751"/>
                  </a:cubicBezTo>
                  <a:cubicBezTo>
                    <a:pt x="349" y="749"/>
                    <a:pt x="352" y="748"/>
                    <a:pt x="355" y="746"/>
                  </a:cubicBezTo>
                  <a:lnTo>
                    <a:pt x="355" y="746"/>
                  </a:lnTo>
                  <a:cubicBezTo>
                    <a:pt x="359" y="747"/>
                    <a:pt x="364" y="748"/>
                    <a:pt x="368" y="748"/>
                  </a:cubicBezTo>
                  <a:lnTo>
                    <a:pt x="368" y="748"/>
                  </a:lnTo>
                  <a:cubicBezTo>
                    <a:pt x="368" y="747"/>
                    <a:pt x="364" y="746"/>
                    <a:pt x="360" y="746"/>
                  </a:cubicBezTo>
                  <a:cubicBezTo>
                    <a:pt x="359" y="746"/>
                    <a:pt x="358" y="746"/>
                    <a:pt x="357" y="746"/>
                  </a:cubicBezTo>
                  <a:lnTo>
                    <a:pt x="357" y="746"/>
                  </a:lnTo>
                  <a:cubicBezTo>
                    <a:pt x="364" y="743"/>
                    <a:pt x="372" y="742"/>
                    <a:pt x="380" y="742"/>
                  </a:cubicBezTo>
                  <a:cubicBezTo>
                    <a:pt x="400" y="742"/>
                    <a:pt x="424" y="747"/>
                    <a:pt x="446" y="751"/>
                  </a:cubicBezTo>
                  <a:lnTo>
                    <a:pt x="446" y="751"/>
                  </a:lnTo>
                  <a:cubicBezTo>
                    <a:pt x="469" y="749"/>
                    <a:pt x="491" y="739"/>
                    <a:pt x="513" y="739"/>
                  </a:cubicBezTo>
                  <a:cubicBezTo>
                    <a:pt x="477" y="739"/>
                    <a:pt x="441" y="739"/>
                    <a:pt x="406" y="727"/>
                  </a:cubicBezTo>
                  <a:cubicBezTo>
                    <a:pt x="320" y="727"/>
                    <a:pt x="287" y="727"/>
                    <a:pt x="283" y="727"/>
                  </a:cubicBezTo>
                  <a:close/>
                  <a:moveTo>
                    <a:pt x="368" y="748"/>
                  </a:moveTo>
                  <a:cubicBezTo>
                    <a:pt x="369" y="750"/>
                    <a:pt x="366" y="751"/>
                    <a:pt x="358" y="751"/>
                  </a:cubicBezTo>
                  <a:lnTo>
                    <a:pt x="406" y="751"/>
                  </a:lnTo>
                  <a:cubicBezTo>
                    <a:pt x="396" y="751"/>
                    <a:pt x="382" y="750"/>
                    <a:pt x="368" y="748"/>
                  </a:cubicBezTo>
                  <a:close/>
                  <a:moveTo>
                    <a:pt x="446" y="751"/>
                  </a:moveTo>
                  <a:cubicBezTo>
                    <a:pt x="445" y="751"/>
                    <a:pt x="443" y="751"/>
                    <a:pt x="441" y="751"/>
                  </a:cubicBezTo>
                  <a:cubicBezTo>
                    <a:pt x="444" y="751"/>
                    <a:pt x="446" y="751"/>
                    <a:pt x="448" y="751"/>
                  </a:cubicBezTo>
                  <a:lnTo>
                    <a:pt x="448" y="751"/>
                  </a:lnTo>
                  <a:cubicBezTo>
                    <a:pt x="448" y="751"/>
                    <a:pt x="447" y="751"/>
                    <a:pt x="446" y="751"/>
                  </a:cubicBezTo>
                  <a:close/>
                  <a:moveTo>
                    <a:pt x="448" y="751"/>
                  </a:moveTo>
                  <a:lnTo>
                    <a:pt x="448" y="751"/>
                  </a:lnTo>
                  <a:cubicBezTo>
                    <a:pt x="454" y="752"/>
                    <a:pt x="460" y="752"/>
                    <a:pt x="465" y="753"/>
                  </a:cubicBezTo>
                  <a:lnTo>
                    <a:pt x="465" y="753"/>
                  </a:lnTo>
                  <a:cubicBezTo>
                    <a:pt x="462" y="752"/>
                    <a:pt x="457" y="751"/>
                    <a:pt x="448" y="751"/>
                  </a:cubicBezTo>
                  <a:close/>
                  <a:moveTo>
                    <a:pt x="501" y="751"/>
                  </a:moveTo>
                  <a:cubicBezTo>
                    <a:pt x="494" y="753"/>
                    <a:pt x="486" y="753"/>
                    <a:pt x="478" y="753"/>
                  </a:cubicBezTo>
                  <a:cubicBezTo>
                    <a:pt x="474" y="753"/>
                    <a:pt x="470" y="753"/>
                    <a:pt x="465" y="753"/>
                  </a:cubicBezTo>
                  <a:lnTo>
                    <a:pt x="465" y="753"/>
                  </a:lnTo>
                  <a:cubicBezTo>
                    <a:pt x="471" y="754"/>
                    <a:pt x="471" y="756"/>
                    <a:pt x="475" y="756"/>
                  </a:cubicBezTo>
                  <a:cubicBezTo>
                    <a:pt x="478" y="756"/>
                    <a:pt x="485" y="755"/>
                    <a:pt x="501" y="75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46"/>
            <p:cNvSpPr/>
            <p:nvPr/>
          </p:nvSpPr>
          <p:spPr>
            <a:xfrm>
              <a:off x="2665800" y="2064675"/>
              <a:ext cx="625" cy="25"/>
            </a:xfrm>
            <a:custGeom>
              <a:avLst/>
              <a:gdLst/>
              <a:ahLst/>
              <a:cxnLst/>
              <a:rect l="l" t="t" r="r" b="b"/>
              <a:pathLst>
                <a:path w="25" h="1" extrusionOk="0">
                  <a:moveTo>
                    <a:pt x="24" y="0"/>
                  </a:moveTo>
                  <a:cubicBezTo>
                    <a:pt x="24" y="0"/>
                    <a:pt x="0"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46"/>
            <p:cNvSpPr/>
            <p:nvPr/>
          </p:nvSpPr>
          <p:spPr>
            <a:xfrm>
              <a:off x="2676525" y="2075375"/>
              <a:ext cx="300" cy="325"/>
            </a:xfrm>
            <a:custGeom>
              <a:avLst/>
              <a:gdLst/>
              <a:ahLst/>
              <a:cxnLst/>
              <a:rect l="l" t="t" r="r" b="b"/>
              <a:pathLst>
                <a:path w="12" h="13" extrusionOk="0">
                  <a:moveTo>
                    <a:pt x="12" y="13"/>
                  </a:moveTo>
                  <a:cubicBezTo>
                    <a:pt x="0" y="1"/>
                    <a:pt x="12" y="13"/>
                    <a:pt x="12" y="13"/>
                  </a:cubicBezTo>
                  <a:cubicBezTo>
                    <a:pt x="12" y="13"/>
                    <a:pt x="12" y="13"/>
                    <a:pt x="12"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46"/>
            <p:cNvSpPr/>
            <p:nvPr/>
          </p:nvSpPr>
          <p:spPr>
            <a:xfrm>
              <a:off x="2671450" y="2076150"/>
              <a:ext cx="700" cy="150"/>
            </a:xfrm>
            <a:custGeom>
              <a:avLst/>
              <a:gdLst/>
              <a:ahLst/>
              <a:cxnLst/>
              <a:rect l="l" t="t" r="r" b="b"/>
              <a:pathLst>
                <a:path w="28" h="6" extrusionOk="0">
                  <a:moveTo>
                    <a:pt x="22" y="0"/>
                  </a:moveTo>
                  <a:cubicBezTo>
                    <a:pt x="19" y="0"/>
                    <a:pt x="13" y="2"/>
                    <a:pt x="1" y="6"/>
                  </a:cubicBezTo>
                  <a:cubicBezTo>
                    <a:pt x="16" y="6"/>
                    <a:pt x="27"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46"/>
            <p:cNvSpPr/>
            <p:nvPr/>
          </p:nvSpPr>
          <p:spPr>
            <a:xfrm>
              <a:off x="2672950" y="2075675"/>
              <a:ext cx="1600" cy="175"/>
            </a:xfrm>
            <a:custGeom>
              <a:avLst/>
              <a:gdLst/>
              <a:ahLst/>
              <a:cxnLst/>
              <a:rect l="l" t="t" r="r" b="b"/>
              <a:pathLst>
                <a:path w="64" h="7" extrusionOk="0">
                  <a:moveTo>
                    <a:pt x="48" y="1"/>
                  </a:moveTo>
                  <a:cubicBezTo>
                    <a:pt x="0" y="1"/>
                    <a:pt x="37" y="6"/>
                    <a:pt x="53" y="6"/>
                  </a:cubicBezTo>
                  <a:cubicBezTo>
                    <a:pt x="61" y="6"/>
                    <a:pt x="64" y="5"/>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46"/>
            <p:cNvSpPr/>
            <p:nvPr/>
          </p:nvSpPr>
          <p:spPr>
            <a:xfrm>
              <a:off x="2673825" y="2075975"/>
              <a:ext cx="325" cy="25"/>
            </a:xfrm>
            <a:custGeom>
              <a:avLst/>
              <a:gdLst/>
              <a:ahLst/>
              <a:cxnLst/>
              <a:rect l="l" t="t" r="r" b="b"/>
              <a:pathLst>
                <a:path w="13" h="1" extrusionOk="0">
                  <a:moveTo>
                    <a:pt x="1" y="1"/>
                  </a:moveTo>
                  <a:cubicBezTo>
                    <a:pt x="13" y="1"/>
                    <a:pt x="1" y="1"/>
                    <a:pt x="1" y="1"/>
                  </a:cubicBezTo>
                  <a:cubicBezTo>
                    <a:pt x="1"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46"/>
            <p:cNvSpPr/>
            <p:nvPr/>
          </p:nvSpPr>
          <p:spPr>
            <a:xfrm>
              <a:off x="2675625" y="2075075"/>
              <a:ext cx="2100" cy="25"/>
            </a:xfrm>
            <a:custGeom>
              <a:avLst/>
              <a:gdLst/>
              <a:ahLst/>
              <a:cxnLst/>
              <a:rect l="l" t="t" r="r" b="b"/>
              <a:pathLst>
                <a:path w="84" h="1" extrusionOk="0">
                  <a:moveTo>
                    <a:pt x="12" y="1"/>
                  </a:moveTo>
                  <a:cubicBezTo>
                    <a:pt x="12" y="1"/>
                    <a:pt x="60" y="1"/>
                    <a:pt x="48" y="1"/>
                  </a:cubicBezTo>
                  <a:cubicBezTo>
                    <a:pt x="84" y="1"/>
                    <a:pt x="0"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6"/>
            <p:cNvSpPr/>
            <p:nvPr/>
          </p:nvSpPr>
          <p:spPr>
            <a:xfrm>
              <a:off x="2671450" y="2075675"/>
              <a:ext cx="1225" cy="25"/>
            </a:xfrm>
            <a:custGeom>
              <a:avLst/>
              <a:gdLst/>
              <a:ahLst/>
              <a:cxnLst/>
              <a:rect l="l" t="t" r="r" b="b"/>
              <a:pathLst>
                <a:path w="49" h="1" extrusionOk="0">
                  <a:moveTo>
                    <a:pt x="1" y="1"/>
                  </a:moveTo>
                  <a:cubicBezTo>
                    <a:pt x="48" y="1"/>
                    <a:pt x="36"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6"/>
            <p:cNvSpPr/>
            <p:nvPr/>
          </p:nvSpPr>
          <p:spPr>
            <a:xfrm>
              <a:off x="2672050" y="2075375"/>
              <a:ext cx="625" cy="25"/>
            </a:xfrm>
            <a:custGeom>
              <a:avLst/>
              <a:gdLst/>
              <a:ahLst/>
              <a:cxnLst/>
              <a:rect l="l" t="t" r="r" b="b"/>
              <a:pathLst>
                <a:path w="25" h="1" extrusionOk="0">
                  <a:moveTo>
                    <a:pt x="0" y="1"/>
                  </a:moveTo>
                  <a:cubicBezTo>
                    <a:pt x="24" y="1"/>
                    <a:pt x="12" y="1"/>
                    <a:pt x="0" y="1"/>
                  </a:cubicBezTo>
                  <a:cubicBezTo>
                    <a:pt x="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6"/>
            <p:cNvSpPr/>
            <p:nvPr/>
          </p:nvSpPr>
          <p:spPr>
            <a:xfrm>
              <a:off x="2671150" y="2075550"/>
              <a:ext cx="425" cy="150"/>
            </a:xfrm>
            <a:custGeom>
              <a:avLst/>
              <a:gdLst/>
              <a:ahLst/>
              <a:cxnLst/>
              <a:rect l="l" t="t" r="r" b="b"/>
              <a:pathLst>
                <a:path w="17" h="6" extrusionOk="0">
                  <a:moveTo>
                    <a:pt x="14" y="1"/>
                  </a:moveTo>
                  <a:cubicBezTo>
                    <a:pt x="13" y="1"/>
                    <a:pt x="9" y="2"/>
                    <a:pt x="1" y="6"/>
                  </a:cubicBezTo>
                  <a:cubicBezTo>
                    <a:pt x="9" y="6"/>
                    <a:pt x="17"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6"/>
            <p:cNvSpPr/>
            <p:nvPr/>
          </p:nvSpPr>
          <p:spPr>
            <a:xfrm>
              <a:off x="2671450" y="2074050"/>
              <a:ext cx="825" cy="175"/>
            </a:xfrm>
            <a:custGeom>
              <a:avLst/>
              <a:gdLst/>
              <a:ahLst/>
              <a:cxnLst/>
              <a:rect l="l" t="t" r="r" b="b"/>
              <a:pathLst>
                <a:path w="33" h="7" extrusionOk="0">
                  <a:moveTo>
                    <a:pt x="27" y="1"/>
                  </a:moveTo>
                  <a:cubicBezTo>
                    <a:pt x="19" y="1"/>
                    <a:pt x="1" y="6"/>
                    <a:pt x="24" y="6"/>
                  </a:cubicBezTo>
                  <a:cubicBezTo>
                    <a:pt x="32" y="2"/>
                    <a:pt x="31"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6"/>
            <p:cNvSpPr/>
            <p:nvPr/>
          </p:nvSpPr>
          <p:spPr>
            <a:xfrm>
              <a:off x="2669375" y="2074500"/>
              <a:ext cx="1200" cy="150"/>
            </a:xfrm>
            <a:custGeom>
              <a:avLst/>
              <a:gdLst/>
              <a:ahLst/>
              <a:cxnLst/>
              <a:rect l="l" t="t" r="r" b="b"/>
              <a:pathLst>
                <a:path w="48" h="6" extrusionOk="0">
                  <a:moveTo>
                    <a:pt x="48" y="0"/>
                  </a:moveTo>
                  <a:cubicBezTo>
                    <a:pt x="16" y="0"/>
                    <a:pt x="0" y="5"/>
                    <a:pt x="11" y="5"/>
                  </a:cubicBezTo>
                  <a:cubicBezTo>
                    <a:pt x="16" y="5"/>
                    <a:pt x="28" y="4"/>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6"/>
            <p:cNvSpPr/>
            <p:nvPr/>
          </p:nvSpPr>
          <p:spPr>
            <a:xfrm>
              <a:off x="2668575" y="2074200"/>
              <a:ext cx="1125" cy="325"/>
            </a:xfrm>
            <a:custGeom>
              <a:avLst/>
              <a:gdLst/>
              <a:ahLst/>
              <a:cxnLst/>
              <a:rect l="l" t="t" r="r" b="b"/>
              <a:pathLst>
                <a:path w="45" h="13" extrusionOk="0">
                  <a:moveTo>
                    <a:pt x="8" y="0"/>
                  </a:moveTo>
                  <a:cubicBezTo>
                    <a:pt x="1" y="0"/>
                    <a:pt x="8" y="5"/>
                    <a:pt x="21" y="9"/>
                  </a:cubicBezTo>
                  <a:lnTo>
                    <a:pt x="21" y="9"/>
                  </a:lnTo>
                  <a:cubicBezTo>
                    <a:pt x="17" y="7"/>
                    <a:pt x="13" y="4"/>
                    <a:pt x="8" y="0"/>
                  </a:cubicBezTo>
                  <a:close/>
                  <a:moveTo>
                    <a:pt x="21" y="9"/>
                  </a:moveTo>
                  <a:lnTo>
                    <a:pt x="21" y="9"/>
                  </a:lnTo>
                  <a:cubicBezTo>
                    <a:pt x="29" y="12"/>
                    <a:pt x="36" y="12"/>
                    <a:pt x="44" y="12"/>
                  </a:cubicBezTo>
                  <a:cubicBezTo>
                    <a:pt x="36" y="12"/>
                    <a:pt x="28" y="11"/>
                    <a:pt x="21" y="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6"/>
            <p:cNvSpPr/>
            <p:nvPr/>
          </p:nvSpPr>
          <p:spPr>
            <a:xfrm>
              <a:off x="2671150" y="2073000"/>
              <a:ext cx="1825" cy="25"/>
            </a:xfrm>
            <a:custGeom>
              <a:avLst/>
              <a:gdLst/>
              <a:ahLst/>
              <a:cxnLst/>
              <a:rect l="l" t="t" r="r" b="b"/>
              <a:pathLst>
                <a:path w="73" h="1" extrusionOk="0">
                  <a:moveTo>
                    <a:pt x="1" y="1"/>
                  </a:moveTo>
                  <a:cubicBezTo>
                    <a:pt x="13" y="1"/>
                    <a:pt x="60" y="1"/>
                    <a:pt x="72" y="1"/>
                  </a:cubicBezTo>
                  <a:cubicBezTo>
                    <a:pt x="48" y="1"/>
                    <a:pt x="2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6"/>
            <p:cNvSpPr/>
            <p:nvPr/>
          </p:nvSpPr>
          <p:spPr>
            <a:xfrm>
              <a:off x="2666400" y="2071525"/>
              <a:ext cx="1600" cy="150"/>
            </a:xfrm>
            <a:custGeom>
              <a:avLst/>
              <a:gdLst/>
              <a:ahLst/>
              <a:cxnLst/>
              <a:rect l="l" t="t" r="r" b="b"/>
              <a:pathLst>
                <a:path w="64" h="6" extrusionOk="0">
                  <a:moveTo>
                    <a:pt x="0" y="0"/>
                  </a:moveTo>
                  <a:cubicBezTo>
                    <a:pt x="0" y="0"/>
                    <a:pt x="32" y="5"/>
                    <a:pt x="50" y="5"/>
                  </a:cubicBezTo>
                  <a:cubicBezTo>
                    <a:pt x="58" y="5"/>
                    <a:pt x="64" y="4"/>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6"/>
            <p:cNvSpPr/>
            <p:nvPr/>
          </p:nvSpPr>
          <p:spPr>
            <a:xfrm>
              <a:off x="2675975" y="2056850"/>
              <a:ext cx="700" cy="200"/>
            </a:xfrm>
            <a:custGeom>
              <a:avLst/>
              <a:gdLst/>
              <a:ahLst/>
              <a:cxnLst/>
              <a:rect l="l" t="t" r="r" b="b"/>
              <a:pathLst>
                <a:path w="28" h="8" extrusionOk="0">
                  <a:moveTo>
                    <a:pt x="25" y="0"/>
                  </a:moveTo>
                  <a:lnTo>
                    <a:pt x="25" y="0"/>
                  </a:lnTo>
                  <a:cubicBezTo>
                    <a:pt x="24" y="0"/>
                    <a:pt x="20" y="1"/>
                    <a:pt x="10" y="4"/>
                  </a:cubicBezTo>
                  <a:cubicBezTo>
                    <a:pt x="3" y="6"/>
                    <a:pt x="0" y="7"/>
                    <a:pt x="1" y="7"/>
                  </a:cubicBezTo>
                  <a:cubicBezTo>
                    <a:pt x="3" y="7"/>
                    <a:pt x="2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6"/>
            <p:cNvSpPr/>
            <p:nvPr/>
          </p:nvSpPr>
          <p:spPr>
            <a:xfrm>
              <a:off x="2674425" y="2056925"/>
              <a:ext cx="1525" cy="25"/>
            </a:xfrm>
            <a:custGeom>
              <a:avLst/>
              <a:gdLst/>
              <a:ahLst/>
              <a:cxnLst/>
              <a:rect l="l" t="t" r="r" b="b"/>
              <a:pathLst>
                <a:path w="61" h="1" extrusionOk="0">
                  <a:moveTo>
                    <a:pt x="60" y="1"/>
                  </a:moveTo>
                  <a:cubicBezTo>
                    <a:pt x="1" y="1"/>
                    <a:pt x="1"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46"/>
            <p:cNvSpPr/>
            <p:nvPr/>
          </p:nvSpPr>
          <p:spPr>
            <a:xfrm>
              <a:off x="2664000" y="2067050"/>
              <a:ext cx="1525" cy="25"/>
            </a:xfrm>
            <a:custGeom>
              <a:avLst/>
              <a:gdLst/>
              <a:ahLst/>
              <a:cxnLst/>
              <a:rect l="l" t="t" r="r" b="b"/>
              <a:pathLst>
                <a:path w="61" h="1" extrusionOk="0">
                  <a:moveTo>
                    <a:pt x="60" y="1"/>
                  </a:moveTo>
                  <a:cubicBezTo>
                    <a:pt x="1" y="1"/>
                    <a:pt x="60" y="1"/>
                    <a:pt x="60" y="1"/>
                  </a:cubicBezTo>
                  <a:cubicBezTo>
                    <a:pt x="60" y="1"/>
                    <a:pt x="60"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6"/>
            <p:cNvSpPr/>
            <p:nvPr/>
          </p:nvSpPr>
          <p:spPr>
            <a:xfrm>
              <a:off x="2665800" y="2065850"/>
              <a:ext cx="1200" cy="325"/>
            </a:xfrm>
            <a:custGeom>
              <a:avLst/>
              <a:gdLst/>
              <a:ahLst/>
              <a:cxnLst/>
              <a:rect l="l" t="t" r="r" b="b"/>
              <a:pathLst>
                <a:path w="48" h="13" extrusionOk="0">
                  <a:moveTo>
                    <a:pt x="0" y="13"/>
                  </a:moveTo>
                  <a:cubicBezTo>
                    <a:pt x="48" y="1"/>
                    <a:pt x="48" y="1"/>
                    <a:pt x="0"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46"/>
            <p:cNvSpPr/>
            <p:nvPr/>
          </p:nvSpPr>
          <p:spPr>
            <a:xfrm>
              <a:off x="2664300" y="2065275"/>
              <a:ext cx="1525" cy="25"/>
            </a:xfrm>
            <a:custGeom>
              <a:avLst/>
              <a:gdLst/>
              <a:ahLst/>
              <a:cxnLst/>
              <a:rect l="l" t="t" r="r" b="b"/>
              <a:pathLst>
                <a:path w="61" h="1" extrusionOk="0">
                  <a:moveTo>
                    <a:pt x="1" y="0"/>
                  </a:moveTo>
                  <a:cubicBezTo>
                    <a:pt x="1" y="0"/>
                    <a:pt x="13" y="0"/>
                    <a:pt x="13" y="0"/>
                  </a:cubicBezTo>
                  <a:cubicBezTo>
                    <a:pt x="1" y="0"/>
                    <a:pt x="6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46"/>
            <p:cNvSpPr/>
            <p:nvPr/>
          </p:nvSpPr>
          <p:spPr>
            <a:xfrm>
              <a:off x="2702100" y="2079250"/>
              <a:ext cx="1225" cy="25"/>
            </a:xfrm>
            <a:custGeom>
              <a:avLst/>
              <a:gdLst/>
              <a:ahLst/>
              <a:cxnLst/>
              <a:rect l="l" t="t" r="r" b="b"/>
              <a:pathLst>
                <a:path w="49" h="1" extrusionOk="0">
                  <a:moveTo>
                    <a:pt x="13" y="1"/>
                  </a:moveTo>
                  <a:cubicBezTo>
                    <a:pt x="13" y="1"/>
                    <a:pt x="37" y="1"/>
                    <a:pt x="49" y="1"/>
                  </a:cubicBezTo>
                  <a:cubicBezTo>
                    <a:pt x="37" y="1"/>
                    <a:pt x="1"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46"/>
            <p:cNvSpPr/>
            <p:nvPr/>
          </p:nvSpPr>
          <p:spPr>
            <a:xfrm>
              <a:off x="2700025" y="2078650"/>
              <a:ext cx="925" cy="25"/>
            </a:xfrm>
            <a:custGeom>
              <a:avLst/>
              <a:gdLst/>
              <a:ahLst/>
              <a:cxnLst/>
              <a:rect l="l" t="t" r="r" b="b"/>
              <a:pathLst>
                <a:path w="37" h="1" extrusionOk="0">
                  <a:moveTo>
                    <a:pt x="36" y="1"/>
                  </a:moveTo>
                  <a:cubicBezTo>
                    <a:pt x="1" y="1"/>
                    <a:pt x="1"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46"/>
            <p:cNvSpPr/>
            <p:nvPr/>
          </p:nvSpPr>
          <p:spPr>
            <a:xfrm>
              <a:off x="2699825" y="2078075"/>
              <a:ext cx="1225" cy="225"/>
            </a:xfrm>
            <a:custGeom>
              <a:avLst/>
              <a:gdLst/>
              <a:ahLst/>
              <a:cxnLst/>
              <a:rect l="l" t="t" r="r" b="b"/>
              <a:pathLst>
                <a:path w="49" h="9" extrusionOk="0">
                  <a:moveTo>
                    <a:pt x="32" y="0"/>
                  </a:moveTo>
                  <a:cubicBezTo>
                    <a:pt x="32" y="0"/>
                    <a:pt x="32" y="0"/>
                    <a:pt x="32" y="0"/>
                  </a:cubicBezTo>
                  <a:lnTo>
                    <a:pt x="32" y="0"/>
                  </a:lnTo>
                  <a:cubicBezTo>
                    <a:pt x="25" y="2"/>
                    <a:pt x="20" y="3"/>
                    <a:pt x="17" y="3"/>
                  </a:cubicBezTo>
                  <a:lnTo>
                    <a:pt x="17" y="3"/>
                  </a:lnTo>
                  <a:cubicBezTo>
                    <a:pt x="2" y="7"/>
                    <a:pt x="1" y="9"/>
                    <a:pt x="6" y="9"/>
                  </a:cubicBezTo>
                  <a:cubicBezTo>
                    <a:pt x="10" y="9"/>
                    <a:pt x="19" y="7"/>
                    <a:pt x="26" y="4"/>
                  </a:cubicBezTo>
                  <a:lnTo>
                    <a:pt x="26" y="4"/>
                  </a:lnTo>
                  <a:cubicBezTo>
                    <a:pt x="37" y="3"/>
                    <a:pt x="49"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46"/>
            <p:cNvSpPr/>
            <p:nvPr/>
          </p:nvSpPr>
          <p:spPr>
            <a:xfrm>
              <a:off x="2703300" y="20780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46"/>
            <p:cNvSpPr/>
            <p:nvPr/>
          </p:nvSpPr>
          <p:spPr>
            <a:xfrm>
              <a:off x="2703300" y="2078075"/>
              <a:ext cx="625" cy="25"/>
            </a:xfrm>
            <a:custGeom>
              <a:avLst/>
              <a:gdLst/>
              <a:ahLst/>
              <a:cxnLst/>
              <a:rect l="l" t="t" r="r" b="b"/>
              <a:pathLst>
                <a:path w="25" h="1" extrusionOk="0">
                  <a:moveTo>
                    <a:pt x="1" y="0"/>
                  </a:moveTo>
                  <a:cubicBezTo>
                    <a:pt x="12" y="0"/>
                    <a:pt x="24"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46"/>
            <p:cNvSpPr/>
            <p:nvPr/>
          </p:nvSpPr>
          <p:spPr>
            <a:xfrm>
              <a:off x="2703000" y="2077625"/>
              <a:ext cx="1350" cy="175"/>
            </a:xfrm>
            <a:custGeom>
              <a:avLst/>
              <a:gdLst/>
              <a:ahLst/>
              <a:cxnLst/>
              <a:rect l="l" t="t" r="r" b="b"/>
              <a:pathLst>
                <a:path w="54" h="7" extrusionOk="0">
                  <a:moveTo>
                    <a:pt x="48" y="1"/>
                  </a:moveTo>
                  <a:cubicBezTo>
                    <a:pt x="46" y="1"/>
                    <a:pt x="32" y="2"/>
                    <a:pt x="1" y="6"/>
                  </a:cubicBezTo>
                  <a:cubicBezTo>
                    <a:pt x="17" y="6"/>
                    <a:pt x="54"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46"/>
            <p:cNvSpPr/>
            <p:nvPr/>
          </p:nvSpPr>
          <p:spPr>
            <a:xfrm>
              <a:off x="2702100" y="2077775"/>
              <a:ext cx="325" cy="25"/>
            </a:xfrm>
            <a:custGeom>
              <a:avLst/>
              <a:gdLst/>
              <a:ahLst/>
              <a:cxnLst/>
              <a:rect l="l" t="t" r="r" b="b"/>
              <a:pathLst>
                <a:path w="13" h="1" extrusionOk="0">
                  <a:moveTo>
                    <a:pt x="1" y="0"/>
                  </a:moveTo>
                  <a:lnTo>
                    <a:pt x="13" y="0"/>
                  </a:lnTo>
                  <a:cubicBezTo>
                    <a:pt x="13" y="0"/>
                    <a:pt x="1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46"/>
            <p:cNvSpPr/>
            <p:nvPr/>
          </p:nvSpPr>
          <p:spPr>
            <a:xfrm>
              <a:off x="2701225" y="2077775"/>
              <a:ext cx="2100" cy="25"/>
            </a:xfrm>
            <a:custGeom>
              <a:avLst/>
              <a:gdLst/>
              <a:ahLst/>
              <a:cxnLst/>
              <a:rect l="l" t="t" r="r" b="b"/>
              <a:pathLst>
                <a:path w="84" h="1" extrusionOk="0">
                  <a:moveTo>
                    <a:pt x="48" y="0"/>
                  </a:moveTo>
                  <a:cubicBezTo>
                    <a:pt x="84" y="0"/>
                    <a:pt x="0" y="0"/>
                    <a:pt x="48" y="0"/>
                  </a:cubicBezTo>
                  <a:cubicBezTo>
                    <a:pt x="36" y="0"/>
                    <a:pt x="24"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46"/>
            <p:cNvSpPr/>
            <p:nvPr/>
          </p:nvSpPr>
          <p:spPr>
            <a:xfrm>
              <a:off x="2701525" y="2077775"/>
              <a:ext cx="1200" cy="250"/>
            </a:xfrm>
            <a:custGeom>
              <a:avLst/>
              <a:gdLst/>
              <a:ahLst/>
              <a:cxnLst/>
              <a:rect l="l" t="t" r="r" b="b"/>
              <a:pathLst>
                <a:path w="48" h="10" extrusionOk="0">
                  <a:moveTo>
                    <a:pt x="0" y="0"/>
                  </a:moveTo>
                  <a:cubicBezTo>
                    <a:pt x="6" y="6"/>
                    <a:pt x="18" y="9"/>
                    <a:pt x="28" y="9"/>
                  </a:cubicBezTo>
                  <a:cubicBezTo>
                    <a:pt x="39" y="9"/>
                    <a:pt x="48" y="6"/>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46"/>
            <p:cNvSpPr/>
            <p:nvPr/>
          </p:nvSpPr>
          <p:spPr>
            <a:xfrm>
              <a:off x="2698775" y="2078075"/>
              <a:ext cx="575" cy="275"/>
            </a:xfrm>
            <a:custGeom>
              <a:avLst/>
              <a:gdLst/>
              <a:ahLst/>
              <a:cxnLst/>
              <a:rect l="l" t="t" r="r" b="b"/>
              <a:pathLst>
                <a:path w="23" h="11" extrusionOk="0">
                  <a:moveTo>
                    <a:pt x="15" y="0"/>
                  </a:moveTo>
                  <a:cubicBezTo>
                    <a:pt x="3" y="8"/>
                    <a:pt x="0" y="11"/>
                    <a:pt x="2" y="11"/>
                  </a:cubicBezTo>
                  <a:cubicBezTo>
                    <a:pt x="4" y="11"/>
                    <a:pt x="23"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46"/>
            <p:cNvSpPr/>
            <p:nvPr/>
          </p:nvSpPr>
          <p:spPr>
            <a:xfrm>
              <a:off x="2702575" y="2077175"/>
              <a:ext cx="1350" cy="150"/>
            </a:xfrm>
            <a:custGeom>
              <a:avLst/>
              <a:gdLst/>
              <a:ahLst/>
              <a:cxnLst/>
              <a:rect l="l" t="t" r="r" b="b"/>
              <a:pathLst>
                <a:path w="54" h="6" extrusionOk="0">
                  <a:moveTo>
                    <a:pt x="53" y="0"/>
                  </a:moveTo>
                  <a:cubicBezTo>
                    <a:pt x="45" y="0"/>
                    <a:pt x="0" y="6"/>
                    <a:pt x="3" y="6"/>
                  </a:cubicBezTo>
                  <a:cubicBezTo>
                    <a:pt x="4" y="6"/>
                    <a:pt x="18" y="4"/>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46"/>
            <p:cNvSpPr/>
            <p:nvPr/>
          </p:nvSpPr>
          <p:spPr>
            <a:xfrm>
              <a:off x="2702100" y="2077175"/>
              <a:ext cx="625" cy="25"/>
            </a:xfrm>
            <a:custGeom>
              <a:avLst/>
              <a:gdLst/>
              <a:ahLst/>
              <a:cxnLst/>
              <a:rect l="l" t="t" r="r" b="b"/>
              <a:pathLst>
                <a:path w="25" h="1" extrusionOk="0">
                  <a:moveTo>
                    <a:pt x="25" y="0"/>
                  </a:moveTo>
                  <a:lnTo>
                    <a:pt x="1" y="0"/>
                  </a:lnTo>
                  <a:cubicBezTo>
                    <a:pt x="1" y="0"/>
                    <a:pt x="13"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46"/>
            <p:cNvSpPr/>
            <p:nvPr/>
          </p:nvSpPr>
          <p:spPr>
            <a:xfrm>
              <a:off x="2700625" y="2077475"/>
              <a:ext cx="1225" cy="325"/>
            </a:xfrm>
            <a:custGeom>
              <a:avLst/>
              <a:gdLst/>
              <a:ahLst/>
              <a:cxnLst/>
              <a:rect l="l" t="t" r="r" b="b"/>
              <a:pathLst>
                <a:path w="49" h="13" extrusionOk="0">
                  <a:moveTo>
                    <a:pt x="0" y="0"/>
                  </a:moveTo>
                  <a:cubicBezTo>
                    <a:pt x="48" y="12"/>
                    <a:pt x="48" y="1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46"/>
            <p:cNvSpPr/>
            <p:nvPr/>
          </p:nvSpPr>
          <p:spPr>
            <a:xfrm>
              <a:off x="2703600" y="2076875"/>
              <a:ext cx="850" cy="250"/>
            </a:xfrm>
            <a:custGeom>
              <a:avLst/>
              <a:gdLst/>
              <a:ahLst/>
              <a:cxnLst/>
              <a:rect l="l" t="t" r="r" b="b"/>
              <a:pathLst>
                <a:path w="34" h="10" extrusionOk="0">
                  <a:moveTo>
                    <a:pt x="0" y="0"/>
                  </a:moveTo>
                  <a:lnTo>
                    <a:pt x="0" y="0"/>
                  </a:lnTo>
                  <a:cubicBezTo>
                    <a:pt x="18" y="6"/>
                    <a:pt x="30" y="9"/>
                    <a:pt x="32" y="9"/>
                  </a:cubicBezTo>
                  <a:cubicBezTo>
                    <a:pt x="33" y="9"/>
                    <a:pt x="24" y="6"/>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46"/>
            <p:cNvSpPr/>
            <p:nvPr/>
          </p:nvSpPr>
          <p:spPr>
            <a:xfrm>
              <a:off x="2703650" y="2076500"/>
              <a:ext cx="1775" cy="175"/>
            </a:xfrm>
            <a:custGeom>
              <a:avLst/>
              <a:gdLst/>
              <a:ahLst/>
              <a:cxnLst/>
              <a:rect l="l" t="t" r="r" b="b"/>
              <a:pathLst>
                <a:path w="71" h="7" extrusionOk="0">
                  <a:moveTo>
                    <a:pt x="5" y="0"/>
                  </a:moveTo>
                  <a:cubicBezTo>
                    <a:pt x="0" y="0"/>
                    <a:pt x="0" y="1"/>
                    <a:pt x="10" y="4"/>
                  </a:cubicBezTo>
                  <a:cubicBezTo>
                    <a:pt x="38" y="6"/>
                    <a:pt x="52" y="7"/>
                    <a:pt x="57" y="7"/>
                  </a:cubicBezTo>
                  <a:cubicBezTo>
                    <a:pt x="71" y="7"/>
                    <a:pt x="19"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46"/>
            <p:cNvSpPr/>
            <p:nvPr/>
          </p:nvSpPr>
          <p:spPr>
            <a:xfrm>
              <a:off x="2702250" y="2077175"/>
              <a:ext cx="1075" cy="150"/>
            </a:xfrm>
            <a:custGeom>
              <a:avLst/>
              <a:gdLst/>
              <a:ahLst/>
              <a:cxnLst/>
              <a:rect l="l" t="t" r="r" b="b"/>
              <a:pathLst>
                <a:path w="43" h="6" extrusionOk="0">
                  <a:moveTo>
                    <a:pt x="43" y="0"/>
                  </a:moveTo>
                  <a:cubicBezTo>
                    <a:pt x="27" y="0"/>
                    <a:pt x="0" y="6"/>
                    <a:pt x="6" y="6"/>
                  </a:cubicBezTo>
                  <a:cubicBezTo>
                    <a:pt x="8" y="6"/>
                    <a:pt x="19" y="4"/>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46"/>
            <p:cNvSpPr/>
            <p:nvPr/>
          </p:nvSpPr>
          <p:spPr>
            <a:xfrm>
              <a:off x="2702400" y="2076875"/>
              <a:ext cx="25" cy="325"/>
            </a:xfrm>
            <a:custGeom>
              <a:avLst/>
              <a:gdLst/>
              <a:ahLst/>
              <a:cxnLst/>
              <a:rect l="l" t="t" r="r" b="b"/>
              <a:pathLst>
                <a:path w="1" h="13" extrusionOk="0">
                  <a:moveTo>
                    <a:pt x="1" y="12"/>
                  </a:moveTo>
                  <a:cubicBezTo>
                    <a:pt x="1" y="12"/>
                    <a:pt x="1" y="0"/>
                    <a:pt x="1" y="12"/>
                  </a:cubicBezTo>
                  <a:cubicBezTo>
                    <a:pt x="1" y="12"/>
                    <a:pt x="1" y="12"/>
                    <a:pt x="1"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46"/>
            <p:cNvSpPr/>
            <p:nvPr/>
          </p:nvSpPr>
          <p:spPr>
            <a:xfrm>
              <a:off x="2699725" y="2077325"/>
              <a:ext cx="1825" cy="175"/>
            </a:xfrm>
            <a:custGeom>
              <a:avLst/>
              <a:gdLst/>
              <a:ahLst/>
              <a:cxnLst/>
              <a:rect l="l" t="t" r="r" b="b"/>
              <a:pathLst>
                <a:path w="73" h="7" extrusionOk="0">
                  <a:moveTo>
                    <a:pt x="25" y="1"/>
                  </a:moveTo>
                  <a:cubicBezTo>
                    <a:pt x="17" y="1"/>
                    <a:pt x="9" y="2"/>
                    <a:pt x="1" y="6"/>
                  </a:cubicBezTo>
                  <a:lnTo>
                    <a:pt x="72" y="6"/>
                  </a:lnTo>
                  <a:cubicBezTo>
                    <a:pt x="56" y="6"/>
                    <a:pt x="40"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46"/>
            <p:cNvSpPr/>
            <p:nvPr/>
          </p:nvSpPr>
          <p:spPr>
            <a:xfrm>
              <a:off x="2700325" y="2077175"/>
              <a:ext cx="1525" cy="25"/>
            </a:xfrm>
            <a:custGeom>
              <a:avLst/>
              <a:gdLst/>
              <a:ahLst/>
              <a:cxnLst/>
              <a:rect l="l" t="t" r="r" b="b"/>
              <a:pathLst>
                <a:path w="61" h="1" extrusionOk="0">
                  <a:moveTo>
                    <a:pt x="60" y="0"/>
                  </a:moveTo>
                  <a:cubicBezTo>
                    <a:pt x="48" y="0"/>
                    <a:pt x="1" y="0"/>
                    <a:pt x="60" y="0"/>
                  </a:cubicBezTo>
                  <a:cubicBezTo>
                    <a:pt x="60" y="0"/>
                    <a:pt x="60"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46"/>
            <p:cNvSpPr/>
            <p:nvPr/>
          </p:nvSpPr>
          <p:spPr>
            <a:xfrm>
              <a:off x="2701225" y="2077175"/>
              <a:ext cx="625" cy="25"/>
            </a:xfrm>
            <a:custGeom>
              <a:avLst/>
              <a:gdLst/>
              <a:ahLst/>
              <a:cxnLst/>
              <a:rect l="l" t="t" r="r" b="b"/>
              <a:pathLst>
                <a:path w="25" h="1" extrusionOk="0">
                  <a:moveTo>
                    <a:pt x="0" y="0"/>
                  </a:moveTo>
                  <a:cubicBezTo>
                    <a:pt x="0" y="0"/>
                    <a:pt x="2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46"/>
            <p:cNvSpPr/>
            <p:nvPr/>
          </p:nvSpPr>
          <p:spPr>
            <a:xfrm>
              <a:off x="2702500" y="2076575"/>
              <a:ext cx="225" cy="150"/>
            </a:xfrm>
            <a:custGeom>
              <a:avLst/>
              <a:gdLst/>
              <a:ahLst/>
              <a:cxnLst/>
              <a:rect l="l" t="t" r="r" b="b"/>
              <a:pathLst>
                <a:path w="9" h="6" extrusionOk="0">
                  <a:moveTo>
                    <a:pt x="9" y="1"/>
                  </a:moveTo>
                  <a:cubicBezTo>
                    <a:pt x="1" y="1"/>
                    <a:pt x="3" y="6"/>
                    <a:pt x="6" y="6"/>
                  </a:cubicBezTo>
                  <a:cubicBezTo>
                    <a:pt x="7" y="6"/>
                    <a:pt x="9" y="4"/>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46"/>
            <p:cNvSpPr/>
            <p:nvPr/>
          </p:nvSpPr>
          <p:spPr>
            <a:xfrm>
              <a:off x="2702400" y="2076875"/>
              <a:ext cx="25" cy="25"/>
            </a:xfrm>
            <a:custGeom>
              <a:avLst/>
              <a:gdLst/>
              <a:ahLst/>
              <a:cxnLst/>
              <a:rect l="l" t="t" r="r" b="b"/>
              <a:pathLst>
                <a:path w="1" h="1" extrusionOk="0">
                  <a:moveTo>
                    <a:pt x="1" y="0"/>
                  </a:moveTo>
                  <a:lnTo>
                    <a:pt x="1" y="0"/>
                  </a:lnTo>
                  <a:cubicBezTo>
                    <a:pt x="1" y="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46"/>
            <p:cNvSpPr/>
            <p:nvPr/>
          </p:nvSpPr>
          <p:spPr>
            <a:xfrm>
              <a:off x="2701825" y="2076275"/>
              <a:ext cx="300" cy="25"/>
            </a:xfrm>
            <a:custGeom>
              <a:avLst/>
              <a:gdLst/>
              <a:ahLst/>
              <a:cxnLst/>
              <a:rect l="l" t="t" r="r" b="b"/>
              <a:pathLst>
                <a:path w="12" h="1" extrusionOk="0">
                  <a:moveTo>
                    <a:pt x="12" y="1"/>
                  </a:moveTo>
                  <a:cubicBezTo>
                    <a:pt x="0" y="1"/>
                    <a:pt x="12"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46"/>
            <p:cNvSpPr/>
            <p:nvPr/>
          </p:nvSpPr>
          <p:spPr>
            <a:xfrm>
              <a:off x="2701525" y="2076875"/>
              <a:ext cx="600" cy="25"/>
            </a:xfrm>
            <a:custGeom>
              <a:avLst/>
              <a:gdLst/>
              <a:ahLst/>
              <a:cxnLst/>
              <a:rect l="l" t="t" r="r" b="b"/>
              <a:pathLst>
                <a:path w="24" h="1" extrusionOk="0">
                  <a:moveTo>
                    <a:pt x="24" y="0"/>
                  </a:moveTo>
                  <a:cubicBezTo>
                    <a:pt x="12" y="0"/>
                    <a:pt x="0" y="0"/>
                    <a:pt x="24" y="0"/>
                  </a:cubicBezTo>
                  <a:cubicBezTo>
                    <a:pt x="24" y="0"/>
                    <a:pt x="12"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46"/>
            <p:cNvSpPr/>
            <p:nvPr/>
          </p:nvSpPr>
          <p:spPr>
            <a:xfrm>
              <a:off x="2702700" y="2076575"/>
              <a:ext cx="625" cy="25"/>
            </a:xfrm>
            <a:custGeom>
              <a:avLst/>
              <a:gdLst/>
              <a:ahLst/>
              <a:cxnLst/>
              <a:rect l="l" t="t" r="r" b="b"/>
              <a:pathLst>
                <a:path w="25" h="1" extrusionOk="0">
                  <a:moveTo>
                    <a:pt x="13" y="1"/>
                  </a:moveTo>
                  <a:cubicBezTo>
                    <a:pt x="13" y="1"/>
                    <a:pt x="1" y="1"/>
                    <a:pt x="1" y="1"/>
                  </a:cubicBezTo>
                  <a:cubicBezTo>
                    <a:pt x="1" y="1"/>
                    <a:pt x="25"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46"/>
            <p:cNvSpPr/>
            <p:nvPr/>
          </p:nvSpPr>
          <p:spPr>
            <a:xfrm>
              <a:off x="2702700" y="2076875"/>
              <a:ext cx="25" cy="25"/>
            </a:xfrm>
            <a:custGeom>
              <a:avLst/>
              <a:gdLst/>
              <a:ahLst/>
              <a:cxnLst/>
              <a:rect l="l" t="t" r="r" b="b"/>
              <a:pathLst>
                <a:path w="1" h="1" extrusionOk="0">
                  <a:moveTo>
                    <a:pt x="1" y="0"/>
                  </a:moveTo>
                  <a:lnTo>
                    <a:pt x="1" y="0"/>
                  </a:lnTo>
                  <a:cubicBezTo>
                    <a:pt x="1" y="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46"/>
            <p:cNvSpPr/>
            <p:nvPr/>
          </p:nvSpPr>
          <p:spPr>
            <a:xfrm>
              <a:off x="2701525" y="2076875"/>
              <a:ext cx="1200" cy="25"/>
            </a:xfrm>
            <a:custGeom>
              <a:avLst/>
              <a:gdLst/>
              <a:ahLst/>
              <a:cxnLst/>
              <a:rect l="l" t="t" r="r" b="b"/>
              <a:pathLst>
                <a:path w="48" h="1" extrusionOk="0">
                  <a:moveTo>
                    <a:pt x="48" y="0"/>
                  </a:moveTo>
                  <a:cubicBezTo>
                    <a:pt x="0" y="0"/>
                    <a:pt x="36" y="0"/>
                    <a:pt x="48" y="0"/>
                  </a:cubicBezTo>
                  <a:cubicBezTo>
                    <a:pt x="36" y="0"/>
                    <a:pt x="36"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46"/>
            <p:cNvSpPr/>
            <p:nvPr/>
          </p:nvSpPr>
          <p:spPr>
            <a:xfrm>
              <a:off x="2697350" y="2075975"/>
              <a:ext cx="4775" cy="325"/>
            </a:xfrm>
            <a:custGeom>
              <a:avLst/>
              <a:gdLst/>
              <a:ahLst/>
              <a:cxnLst/>
              <a:rect l="l" t="t" r="r" b="b"/>
              <a:pathLst>
                <a:path w="191" h="13" extrusionOk="0">
                  <a:moveTo>
                    <a:pt x="0" y="1"/>
                  </a:moveTo>
                  <a:cubicBezTo>
                    <a:pt x="12" y="1"/>
                    <a:pt x="0" y="13"/>
                    <a:pt x="12" y="13"/>
                  </a:cubicBezTo>
                  <a:lnTo>
                    <a:pt x="84" y="13"/>
                  </a:lnTo>
                  <a:cubicBezTo>
                    <a:pt x="84" y="1"/>
                    <a:pt x="96" y="1"/>
                    <a:pt x="108" y="1"/>
                  </a:cubicBezTo>
                  <a:close/>
                  <a:moveTo>
                    <a:pt x="137" y="4"/>
                  </a:moveTo>
                  <a:cubicBezTo>
                    <a:pt x="120" y="4"/>
                    <a:pt x="102" y="7"/>
                    <a:pt x="84" y="13"/>
                  </a:cubicBezTo>
                  <a:lnTo>
                    <a:pt x="191" y="13"/>
                  </a:lnTo>
                  <a:cubicBezTo>
                    <a:pt x="173" y="7"/>
                    <a:pt x="155" y="4"/>
                    <a:pt x="137"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46"/>
            <p:cNvSpPr/>
            <p:nvPr/>
          </p:nvSpPr>
          <p:spPr>
            <a:xfrm>
              <a:off x="2702100" y="2076150"/>
              <a:ext cx="1225" cy="150"/>
            </a:xfrm>
            <a:custGeom>
              <a:avLst/>
              <a:gdLst/>
              <a:ahLst/>
              <a:cxnLst/>
              <a:rect l="l" t="t" r="r" b="b"/>
              <a:pathLst>
                <a:path w="49" h="6" extrusionOk="0">
                  <a:moveTo>
                    <a:pt x="43" y="0"/>
                  </a:moveTo>
                  <a:cubicBezTo>
                    <a:pt x="41" y="0"/>
                    <a:pt x="29" y="2"/>
                    <a:pt x="1" y="6"/>
                  </a:cubicBezTo>
                  <a:cubicBezTo>
                    <a:pt x="17" y="6"/>
                    <a:pt x="49"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46"/>
            <p:cNvSpPr/>
            <p:nvPr/>
          </p:nvSpPr>
          <p:spPr>
            <a:xfrm>
              <a:off x="2700025" y="2076350"/>
              <a:ext cx="2400" cy="250"/>
            </a:xfrm>
            <a:custGeom>
              <a:avLst/>
              <a:gdLst/>
              <a:ahLst/>
              <a:cxnLst/>
              <a:rect l="l" t="t" r="r" b="b"/>
              <a:pathLst>
                <a:path w="96" h="10" extrusionOk="0">
                  <a:moveTo>
                    <a:pt x="66" y="1"/>
                  </a:moveTo>
                  <a:cubicBezTo>
                    <a:pt x="57" y="1"/>
                    <a:pt x="42" y="4"/>
                    <a:pt x="1" y="10"/>
                  </a:cubicBezTo>
                  <a:lnTo>
                    <a:pt x="96" y="10"/>
                  </a:lnTo>
                  <a:cubicBezTo>
                    <a:pt x="78" y="4"/>
                    <a:pt x="75" y="1"/>
                    <a:pt x="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46"/>
            <p:cNvSpPr/>
            <p:nvPr/>
          </p:nvSpPr>
          <p:spPr>
            <a:xfrm>
              <a:off x="2697950" y="2077175"/>
              <a:ext cx="1200" cy="375"/>
            </a:xfrm>
            <a:custGeom>
              <a:avLst/>
              <a:gdLst/>
              <a:ahLst/>
              <a:cxnLst/>
              <a:rect l="l" t="t" r="r" b="b"/>
              <a:pathLst>
                <a:path w="48" h="15" extrusionOk="0">
                  <a:moveTo>
                    <a:pt x="24" y="0"/>
                  </a:moveTo>
                  <a:cubicBezTo>
                    <a:pt x="29" y="1"/>
                    <a:pt x="32" y="3"/>
                    <a:pt x="33" y="4"/>
                  </a:cubicBezTo>
                  <a:lnTo>
                    <a:pt x="33" y="4"/>
                  </a:lnTo>
                  <a:cubicBezTo>
                    <a:pt x="38" y="3"/>
                    <a:pt x="42" y="2"/>
                    <a:pt x="48" y="0"/>
                  </a:cubicBezTo>
                  <a:close/>
                  <a:moveTo>
                    <a:pt x="33" y="4"/>
                  </a:moveTo>
                  <a:cubicBezTo>
                    <a:pt x="2" y="11"/>
                    <a:pt x="1" y="14"/>
                    <a:pt x="8" y="14"/>
                  </a:cubicBezTo>
                  <a:cubicBezTo>
                    <a:pt x="18" y="14"/>
                    <a:pt x="42" y="9"/>
                    <a:pt x="33"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46"/>
            <p:cNvSpPr/>
            <p:nvPr/>
          </p:nvSpPr>
          <p:spPr>
            <a:xfrm>
              <a:off x="2700325" y="2077175"/>
              <a:ext cx="325" cy="25"/>
            </a:xfrm>
            <a:custGeom>
              <a:avLst/>
              <a:gdLst/>
              <a:ahLst/>
              <a:cxnLst/>
              <a:rect l="l" t="t" r="r" b="b"/>
              <a:pathLst>
                <a:path w="13" h="1" extrusionOk="0">
                  <a:moveTo>
                    <a:pt x="1" y="0"/>
                  </a:moveTo>
                  <a:cubicBezTo>
                    <a:pt x="1" y="0"/>
                    <a:pt x="1" y="0"/>
                    <a:pt x="12" y="0"/>
                  </a:cubicBezTo>
                  <a:cubicBezTo>
                    <a:pt x="1" y="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46"/>
            <p:cNvSpPr/>
            <p:nvPr/>
          </p:nvSpPr>
          <p:spPr>
            <a:xfrm>
              <a:off x="2698825" y="2076875"/>
              <a:ext cx="1225" cy="25"/>
            </a:xfrm>
            <a:custGeom>
              <a:avLst/>
              <a:gdLst/>
              <a:ahLst/>
              <a:cxnLst/>
              <a:rect l="l" t="t" r="r" b="b"/>
              <a:pathLst>
                <a:path w="49" h="1" extrusionOk="0">
                  <a:moveTo>
                    <a:pt x="49" y="0"/>
                  </a:moveTo>
                  <a:cubicBezTo>
                    <a:pt x="13" y="0"/>
                    <a:pt x="1" y="0"/>
                    <a:pt x="49" y="0"/>
                  </a:cubicBezTo>
                  <a:cubicBezTo>
                    <a:pt x="49" y="0"/>
                    <a:pt x="37"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46"/>
            <p:cNvSpPr/>
            <p:nvPr/>
          </p:nvSpPr>
          <p:spPr>
            <a:xfrm>
              <a:off x="2702100" y="2076150"/>
              <a:ext cx="1450" cy="150"/>
            </a:xfrm>
            <a:custGeom>
              <a:avLst/>
              <a:gdLst/>
              <a:ahLst/>
              <a:cxnLst/>
              <a:rect l="l" t="t" r="r" b="b"/>
              <a:pathLst>
                <a:path w="58" h="6" extrusionOk="0">
                  <a:moveTo>
                    <a:pt x="54" y="0"/>
                  </a:moveTo>
                  <a:cubicBezTo>
                    <a:pt x="46" y="0"/>
                    <a:pt x="1" y="6"/>
                    <a:pt x="25" y="6"/>
                  </a:cubicBezTo>
                  <a:cubicBezTo>
                    <a:pt x="53" y="2"/>
                    <a:pt x="58"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46"/>
            <p:cNvSpPr/>
            <p:nvPr/>
          </p:nvSpPr>
          <p:spPr>
            <a:xfrm>
              <a:off x="2702400" y="2075975"/>
              <a:ext cx="925" cy="25"/>
            </a:xfrm>
            <a:custGeom>
              <a:avLst/>
              <a:gdLst/>
              <a:ahLst/>
              <a:cxnLst/>
              <a:rect l="l" t="t" r="r" b="b"/>
              <a:pathLst>
                <a:path w="37" h="1" extrusionOk="0">
                  <a:moveTo>
                    <a:pt x="1" y="1"/>
                  </a:moveTo>
                  <a:cubicBezTo>
                    <a:pt x="37" y="1"/>
                    <a:pt x="37"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46"/>
            <p:cNvSpPr/>
            <p:nvPr/>
          </p:nvSpPr>
          <p:spPr>
            <a:xfrm>
              <a:off x="2702400" y="2071600"/>
              <a:ext cx="1375" cy="250"/>
            </a:xfrm>
            <a:custGeom>
              <a:avLst/>
              <a:gdLst/>
              <a:ahLst/>
              <a:cxnLst/>
              <a:rect l="l" t="t" r="r" b="b"/>
              <a:pathLst>
                <a:path w="55" h="10" extrusionOk="0">
                  <a:moveTo>
                    <a:pt x="14" y="0"/>
                  </a:moveTo>
                  <a:cubicBezTo>
                    <a:pt x="13" y="0"/>
                    <a:pt x="7" y="3"/>
                    <a:pt x="1" y="9"/>
                  </a:cubicBezTo>
                  <a:cubicBezTo>
                    <a:pt x="13" y="3"/>
                    <a:pt x="16" y="0"/>
                    <a:pt x="14" y="0"/>
                  </a:cubicBezTo>
                  <a:close/>
                  <a:moveTo>
                    <a:pt x="45" y="0"/>
                  </a:moveTo>
                  <a:cubicBezTo>
                    <a:pt x="37" y="0"/>
                    <a:pt x="13" y="3"/>
                    <a:pt x="1" y="9"/>
                  </a:cubicBezTo>
                  <a:cubicBezTo>
                    <a:pt x="48" y="3"/>
                    <a:pt x="54"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46"/>
            <p:cNvSpPr/>
            <p:nvPr/>
          </p:nvSpPr>
          <p:spPr>
            <a:xfrm>
              <a:off x="2697250" y="2068700"/>
              <a:ext cx="1600" cy="150"/>
            </a:xfrm>
            <a:custGeom>
              <a:avLst/>
              <a:gdLst/>
              <a:ahLst/>
              <a:cxnLst/>
              <a:rect l="l" t="t" r="r" b="b"/>
              <a:pathLst>
                <a:path w="64" h="6" extrusionOk="0">
                  <a:moveTo>
                    <a:pt x="11" y="1"/>
                  </a:moveTo>
                  <a:cubicBezTo>
                    <a:pt x="3" y="1"/>
                    <a:pt x="0" y="2"/>
                    <a:pt x="16" y="6"/>
                  </a:cubicBezTo>
                  <a:cubicBezTo>
                    <a:pt x="64" y="6"/>
                    <a:pt x="2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46"/>
            <p:cNvSpPr/>
            <p:nvPr/>
          </p:nvSpPr>
          <p:spPr>
            <a:xfrm>
              <a:off x="2691700" y="2064375"/>
              <a:ext cx="625" cy="325"/>
            </a:xfrm>
            <a:custGeom>
              <a:avLst/>
              <a:gdLst/>
              <a:ahLst/>
              <a:cxnLst/>
              <a:rect l="l" t="t" r="r" b="b"/>
              <a:pathLst>
                <a:path w="25" h="13" extrusionOk="0">
                  <a:moveTo>
                    <a:pt x="0" y="0"/>
                  </a:moveTo>
                  <a:cubicBezTo>
                    <a:pt x="0" y="12"/>
                    <a:pt x="12" y="12"/>
                    <a:pt x="24" y="12"/>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46"/>
            <p:cNvSpPr/>
            <p:nvPr/>
          </p:nvSpPr>
          <p:spPr>
            <a:xfrm>
              <a:off x="2701525" y="2073900"/>
              <a:ext cx="1200" cy="325"/>
            </a:xfrm>
            <a:custGeom>
              <a:avLst/>
              <a:gdLst/>
              <a:ahLst/>
              <a:cxnLst/>
              <a:rect l="l" t="t" r="r" b="b"/>
              <a:pathLst>
                <a:path w="48" h="13" extrusionOk="0">
                  <a:moveTo>
                    <a:pt x="48" y="0"/>
                  </a:moveTo>
                  <a:lnTo>
                    <a:pt x="48" y="0"/>
                  </a:lnTo>
                  <a:cubicBezTo>
                    <a:pt x="24" y="12"/>
                    <a:pt x="0" y="12"/>
                    <a:pt x="24" y="12"/>
                  </a:cubicBezTo>
                  <a:cubicBezTo>
                    <a:pt x="36" y="12"/>
                    <a:pt x="48" y="12"/>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46"/>
            <p:cNvSpPr/>
            <p:nvPr/>
          </p:nvSpPr>
          <p:spPr>
            <a:xfrm>
              <a:off x="2702700" y="2073900"/>
              <a:ext cx="425" cy="150"/>
            </a:xfrm>
            <a:custGeom>
              <a:avLst/>
              <a:gdLst/>
              <a:ahLst/>
              <a:cxnLst/>
              <a:rect l="l" t="t" r="r" b="b"/>
              <a:pathLst>
                <a:path w="17" h="6" extrusionOk="0">
                  <a:moveTo>
                    <a:pt x="1" y="0"/>
                  </a:moveTo>
                  <a:cubicBezTo>
                    <a:pt x="1" y="4"/>
                    <a:pt x="3" y="6"/>
                    <a:pt x="6" y="6"/>
                  </a:cubicBezTo>
                  <a:cubicBezTo>
                    <a:pt x="11" y="6"/>
                    <a:pt x="17"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46"/>
            <p:cNvSpPr/>
            <p:nvPr/>
          </p:nvSpPr>
          <p:spPr>
            <a:xfrm>
              <a:off x="2697350" y="2073600"/>
              <a:ext cx="325" cy="25"/>
            </a:xfrm>
            <a:custGeom>
              <a:avLst/>
              <a:gdLst/>
              <a:ahLst/>
              <a:cxnLst/>
              <a:rect l="l" t="t" r="r" b="b"/>
              <a:pathLst>
                <a:path w="13" h="1" extrusionOk="0">
                  <a:moveTo>
                    <a:pt x="12" y="0"/>
                  </a:moveTo>
                  <a:lnTo>
                    <a:pt x="12" y="0"/>
                  </a:lnTo>
                  <a:cubicBezTo>
                    <a:pt x="0" y="0"/>
                    <a:pt x="0"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46"/>
            <p:cNvSpPr/>
            <p:nvPr/>
          </p:nvSpPr>
          <p:spPr>
            <a:xfrm>
              <a:off x="2702700" y="2075375"/>
              <a:ext cx="325" cy="25"/>
            </a:xfrm>
            <a:custGeom>
              <a:avLst/>
              <a:gdLst/>
              <a:ahLst/>
              <a:cxnLst/>
              <a:rect l="l" t="t" r="r" b="b"/>
              <a:pathLst>
                <a:path w="13" h="1" extrusionOk="0">
                  <a:moveTo>
                    <a:pt x="13" y="1"/>
                  </a:moveTo>
                  <a:cubicBezTo>
                    <a:pt x="13" y="1"/>
                    <a:pt x="1" y="1"/>
                    <a:pt x="1" y="1"/>
                  </a:cubicBezTo>
                  <a:cubicBezTo>
                    <a:pt x="13" y="1"/>
                    <a:pt x="13"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46"/>
            <p:cNvSpPr/>
            <p:nvPr/>
          </p:nvSpPr>
          <p:spPr>
            <a:xfrm>
              <a:off x="2702750" y="2075250"/>
              <a:ext cx="275" cy="150"/>
            </a:xfrm>
            <a:custGeom>
              <a:avLst/>
              <a:gdLst/>
              <a:ahLst/>
              <a:cxnLst/>
              <a:rect l="l" t="t" r="r" b="b"/>
              <a:pathLst>
                <a:path w="11" h="6" extrusionOk="0">
                  <a:moveTo>
                    <a:pt x="3" y="1"/>
                  </a:moveTo>
                  <a:cubicBezTo>
                    <a:pt x="0" y="1"/>
                    <a:pt x="3" y="6"/>
                    <a:pt x="11" y="6"/>
                  </a:cubicBezTo>
                  <a:cubicBezTo>
                    <a:pt x="7" y="2"/>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46"/>
            <p:cNvSpPr/>
            <p:nvPr/>
          </p:nvSpPr>
          <p:spPr>
            <a:xfrm>
              <a:off x="2694975" y="2062000"/>
              <a:ext cx="325" cy="25"/>
            </a:xfrm>
            <a:custGeom>
              <a:avLst/>
              <a:gdLst/>
              <a:ahLst/>
              <a:cxnLst/>
              <a:rect l="l" t="t" r="r" b="b"/>
              <a:pathLst>
                <a:path w="13" h="1" extrusionOk="0">
                  <a:moveTo>
                    <a:pt x="12" y="0"/>
                  </a:moveTo>
                  <a:cubicBezTo>
                    <a:pt x="12" y="0"/>
                    <a:pt x="12" y="0"/>
                    <a:pt x="12" y="0"/>
                  </a:cubicBezTo>
                  <a:cubicBezTo>
                    <a:pt x="0" y="0"/>
                    <a:pt x="0"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46"/>
            <p:cNvSpPr/>
            <p:nvPr/>
          </p:nvSpPr>
          <p:spPr>
            <a:xfrm>
              <a:off x="2694075" y="2070625"/>
              <a:ext cx="25" cy="25"/>
            </a:xfrm>
            <a:custGeom>
              <a:avLst/>
              <a:gdLst/>
              <a:ahLst/>
              <a:cxnLst/>
              <a:rect l="l" t="t" r="r" b="b"/>
              <a:pathLst>
                <a:path w="1" h="1" extrusionOk="0">
                  <a:moveTo>
                    <a:pt x="0" y="0"/>
                  </a:move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46"/>
            <p:cNvSpPr/>
            <p:nvPr/>
          </p:nvSpPr>
          <p:spPr>
            <a:xfrm>
              <a:off x="2693475" y="2070625"/>
              <a:ext cx="3000" cy="25"/>
            </a:xfrm>
            <a:custGeom>
              <a:avLst/>
              <a:gdLst/>
              <a:ahLst/>
              <a:cxnLst/>
              <a:rect l="l" t="t" r="r" b="b"/>
              <a:pathLst>
                <a:path w="120" h="1" extrusionOk="0">
                  <a:moveTo>
                    <a:pt x="1" y="0"/>
                  </a:moveTo>
                  <a:cubicBezTo>
                    <a:pt x="36" y="0"/>
                    <a:pt x="72" y="0"/>
                    <a:pt x="120" y="0"/>
                  </a:cubicBezTo>
                  <a:cubicBezTo>
                    <a:pt x="72" y="0"/>
                    <a:pt x="36"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46"/>
            <p:cNvSpPr/>
            <p:nvPr/>
          </p:nvSpPr>
          <p:spPr>
            <a:xfrm>
              <a:off x="2692000" y="2064675"/>
              <a:ext cx="600" cy="25"/>
            </a:xfrm>
            <a:custGeom>
              <a:avLst/>
              <a:gdLst/>
              <a:ahLst/>
              <a:cxnLst/>
              <a:rect l="l" t="t" r="r" b="b"/>
              <a:pathLst>
                <a:path w="24" h="1" extrusionOk="0">
                  <a:moveTo>
                    <a:pt x="24" y="0"/>
                  </a:moveTo>
                  <a:cubicBezTo>
                    <a:pt x="24" y="0"/>
                    <a:pt x="0"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46"/>
            <p:cNvSpPr/>
            <p:nvPr/>
          </p:nvSpPr>
          <p:spPr>
            <a:xfrm>
              <a:off x="2702700" y="2075375"/>
              <a:ext cx="325" cy="325"/>
            </a:xfrm>
            <a:custGeom>
              <a:avLst/>
              <a:gdLst/>
              <a:ahLst/>
              <a:cxnLst/>
              <a:rect l="l" t="t" r="r" b="b"/>
              <a:pathLst>
                <a:path w="13" h="13" extrusionOk="0">
                  <a:moveTo>
                    <a:pt x="13" y="13"/>
                  </a:moveTo>
                  <a:cubicBezTo>
                    <a:pt x="1" y="1"/>
                    <a:pt x="13" y="13"/>
                    <a:pt x="13" y="13"/>
                  </a:cubicBezTo>
                  <a:cubicBezTo>
                    <a:pt x="13" y="13"/>
                    <a:pt x="13" y="13"/>
                    <a:pt x="13"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46"/>
            <p:cNvSpPr/>
            <p:nvPr/>
          </p:nvSpPr>
          <p:spPr>
            <a:xfrm>
              <a:off x="2697650" y="2076150"/>
              <a:ext cx="675" cy="150"/>
            </a:xfrm>
            <a:custGeom>
              <a:avLst/>
              <a:gdLst/>
              <a:ahLst/>
              <a:cxnLst/>
              <a:rect l="l" t="t" r="r" b="b"/>
              <a:pathLst>
                <a:path w="27" h="6" extrusionOk="0">
                  <a:moveTo>
                    <a:pt x="22" y="0"/>
                  </a:moveTo>
                  <a:cubicBezTo>
                    <a:pt x="19" y="0"/>
                    <a:pt x="12" y="2"/>
                    <a:pt x="0" y="6"/>
                  </a:cubicBezTo>
                  <a:cubicBezTo>
                    <a:pt x="16" y="6"/>
                    <a:pt x="27"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46"/>
            <p:cNvSpPr/>
            <p:nvPr/>
          </p:nvSpPr>
          <p:spPr>
            <a:xfrm>
              <a:off x="2699125" y="2075675"/>
              <a:ext cx="1625" cy="175"/>
            </a:xfrm>
            <a:custGeom>
              <a:avLst/>
              <a:gdLst/>
              <a:ahLst/>
              <a:cxnLst/>
              <a:rect l="l" t="t" r="r" b="b"/>
              <a:pathLst>
                <a:path w="65" h="7" extrusionOk="0">
                  <a:moveTo>
                    <a:pt x="49" y="1"/>
                  </a:moveTo>
                  <a:cubicBezTo>
                    <a:pt x="1" y="1"/>
                    <a:pt x="38" y="6"/>
                    <a:pt x="54" y="6"/>
                  </a:cubicBezTo>
                  <a:cubicBezTo>
                    <a:pt x="62" y="6"/>
                    <a:pt x="64" y="5"/>
                    <a:pt x="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46"/>
            <p:cNvSpPr/>
            <p:nvPr/>
          </p:nvSpPr>
          <p:spPr>
            <a:xfrm>
              <a:off x="2700025" y="2075975"/>
              <a:ext cx="325" cy="25"/>
            </a:xfrm>
            <a:custGeom>
              <a:avLst/>
              <a:gdLst/>
              <a:ahLst/>
              <a:cxnLst/>
              <a:rect l="l" t="t" r="r" b="b"/>
              <a:pathLst>
                <a:path w="13" h="1" extrusionOk="0">
                  <a:moveTo>
                    <a:pt x="1" y="1"/>
                  </a:moveTo>
                  <a:cubicBezTo>
                    <a:pt x="13" y="1"/>
                    <a:pt x="1" y="1"/>
                    <a:pt x="1" y="1"/>
                  </a:cubicBezTo>
                  <a:cubicBezTo>
                    <a:pt x="1"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46"/>
            <p:cNvSpPr/>
            <p:nvPr/>
          </p:nvSpPr>
          <p:spPr>
            <a:xfrm>
              <a:off x="2701825" y="2075075"/>
              <a:ext cx="2100" cy="25"/>
            </a:xfrm>
            <a:custGeom>
              <a:avLst/>
              <a:gdLst/>
              <a:ahLst/>
              <a:cxnLst/>
              <a:rect l="l" t="t" r="r" b="b"/>
              <a:pathLst>
                <a:path w="84" h="1" extrusionOk="0">
                  <a:moveTo>
                    <a:pt x="12" y="1"/>
                  </a:moveTo>
                  <a:cubicBezTo>
                    <a:pt x="12" y="1"/>
                    <a:pt x="60" y="1"/>
                    <a:pt x="48" y="1"/>
                  </a:cubicBezTo>
                  <a:cubicBezTo>
                    <a:pt x="83" y="1"/>
                    <a:pt x="0"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46"/>
            <p:cNvSpPr/>
            <p:nvPr/>
          </p:nvSpPr>
          <p:spPr>
            <a:xfrm>
              <a:off x="2697650" y="2075675"/>
              <a:ext cx="1200" cy="25"/>
            </a:xfrm>
            <a:custGeom>
              <a:avLst/>
              <a:gdLst/>
              <a:ahLst/>
              <a:cxnLst/>
              <a:rect l="l" t="t" r="r" b="b"/>
              <a:pathLst>
                <a:path w="48" h="1" extrusionOk="0">
                  <a:moveTo>
                    <a:pt x="0" y="1"/>
                  </a:moveTo>
                  <a:cubicBezTo>
                    <a:pt x="48" y="1"/>
                    <a:pt x="48"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46"/>
            <p:cNvSpPr/>
            <p:nvPr/>
          </p:nvSpPr>
          <p:spPr>
            <a:xfrm>
              <a:off x="2698250" y="2075375"/>
              <a:ext cx="600" cy="25"/>
            </a:xfrm>
            <a:custGeom>
              <a:avLst/>
              <a:gdLst/>
              <a:ahLst/>
              <a:cxnLst/>
              <a:rect l="l" t="t" r="r" b="b"/>
              <a:pathLst>
                <a:path w="24" h="1" extrusionOk="0">
                  <a:moveTo>
                    <a:pt x="0" y="1"/>
                  </a:moveTo>
                  <a:cubicBezTo>
                    <a:pt x="24" y="1"/>
                    <a:pt x="12" y="1"/>
                    <a:pt x="0" y="1"/>
                  </a:cubicBezTo>
                  <a:cubicBezTo>
                    <a:pt x="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46"/>
            <p:cNvSpPr/>
            <p:nvPr/>
          </p:nvSpPr>
          <p:spPr>
            <a:xfrm>
              <a:off x="2697350" y="2075550"/>
              <a:ext cx="425" cy="150"/>
            </a:xfrm>
            <a:custGeom>
              <a:avLst/>
              <a:gdLst/>
              <a:ahLst/>
              <a:cxnLst/>
              <a:rect l="l" t="t" r="r" b="b"/>
              <a:pathLst>
                <a:path w="17" h="6" extrusionOk="0">
                  <a:moveTo>
                    <a:pt x="14" y="1"/>
                  </a:moveTo>
                  <a:cubicBezTo>
                    <a:pt x="12" y="1"/>
                    <a:pt x="8" y="2"/>
                    <a:pt x="0" y="6"/>
                  </a:cubicBezTo>
                  <a:cubicBezTo>
                    <a:pt x="8" y="6"/>
                    <a:pt x="16"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46"/>
            <p:cNvSpPr/>
            <p:nvPr/>
          </p:nvSpPr>
          <p:spPr>
            <a:xfrm>
              <a:off x="2697650" y="2074050"/>
              <a:ext cx="825" cy="175"/>
            </a:xfrm>
            <a:custGeom>
              <a:avLst/>
              <a:gdLst/>
              <a:ahLst/>
              <a:cxnLst/>
              <a:rect l="l" t="t" r="r" b="b"/>
              <a:pathLst>
                <a:path w="33" h="7" extrusionOk="0">
                  <a:moveTo>
                    <a:pt x="27" y="1"/>
                  </a:moveTo>
                  <a:cubicBezTo>
                    <a:pt x="19" y="1"/>
                    <a:pt x="0" y="6"/>
                    <a:pt x="24" y="6"/>
                  </a:cubicBezTo>
                  <a:cubicBezTo>
                    <a:pt x="32" y="2"/>
                    <a:pt x="31"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46"/>
            <p:cNvSpPr/>
            <p:nvPr/>
          </p:nvSpPr>
          <p:spPr>
            <a:xfrm>
              <a:off x="2695575" y="2074500"/>
              <a:ext cx="1200" cy="150"/>
            </a:xfrm>
            <a:custGeom>
              <a:avLst/>
              <a:gdLst/>
              <a:ahLst/>
              <a:cxnLst/>
              <a:rect l="l" t="t" r="r" b="b"/>
              <a:pathLst>
                <a:path w="48" h="6" extrusionOk="0">
                  <a:moveTo>
                    <a:pt x="48" y="0"/>
                  </a:moveTo>
                  <a:cubicBezTo>
                    <a:pt x="16" y="0"/>
                    <a:pt x="0" y="5"/>
                    <a:pt x="11" y="5"/>
                  </a:cubicBezTo>
                  <a:cubicBezTo>
                    <a:pt x="16" y="5"/>
                    <a:pt x="28" y="4"/>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46"/>
            <p:cNvSpPr/>
            <p:nvPr/>
          </p:nvSpPr>
          <p:spPr>
            <a:xfrm>
              <a:off x="2694975" y="2074200"/>
              <a:ext cx="900" cy="325"/>
            </a:xfrm>
            <a:custGeom>
              <a:avLst/>
              <a:gdLst/>
              <a:ahLst/>
              <a:cxnLst/>
              <a:rect l="l" t="t" r="r" b="b"/>
              <a:pathLst>
                <a:path w="36" h="13" extrusionOk="0">
                  <a:moveTo>
                    <a:pt x="0" y="0"/>
                  </a:moveTo>
                  <a:cubicBezTo>
                    <a:pt x="12" y="12"/>
                    <a:pt x="24" y="12"/>
                    <a:pt x="36" y="12"/>
                  </a:cubicBezTo>
                  <a:cubicBezTo>
                    <a:pt x="24" y="12"/>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46"/>
            <p:cNvSpPr/>
            <p:nvPr/>
          </p:nvSpPr>
          <p:spPr>
            <a:xfrm>
              <a:off x="2697350" y="2073000"/>
              <a:ext cx="1800" cy="25"/>
            </a:xfrm>
            <a:custGeom>
              <a:avLst/>
              <a:gdLst/>
              <a:ahLst/>
              <a:cxnLst/>
              <a:rect l="l" t="t" r="r" b="b"/>
              <a:pathLst>
                <a:path w="72" h="1" extrusionOk="0">
                  <a:moveTo>
                    <a:pt x="0" y="1"/>
                  </a:moveTo>
                  <a:cubicBezTo>
                    <a:pt x="12" y="1"/>
                    <a:pt x="60" y="1"/>
                    <a:pt x="72" y="1"/>
                  </a:cubicBezTo>
                  <a:cubicBezTo>
                    <a:pt x="48" y="1"/>
                    <a:pt x="24"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46"/>
            <p:cNvSpPr/>
            <p:nvPr/>
          </p:nvSpPr>
          <p:spPr>
            <a:xfrm>
              <a:off x="2692575" y="2071525"/>
              <a:ext cx="1625" cy="150"/>
            </a:xfrm>
            <a:custGeom>
              <a:avLst/>
              <a:gdLst/>
              <a:ahLst/>
              <a:cxnLst/>
              <a:rect l="l" t="t" r="r" b="b"/>
              <a:pathLst>
                <a:path w="65" h="6" extrusionOk="0">
                  <a:moveTo>
                    <a:pt x="1" y="0"/>
                  </a:moveTo>
                  <a:cubicBezTo>
                    <a:pt x="9" y="0"/>
                    <a:pt x="38" y="5"/>
                    <a:pt x="53" y="5"/>
                  </a:cubicBezTo>
                  <a:cubicBezTo>
                    <a:pt x="60" y="5"/>
                    <a:pt x="64" y="4"/>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46"/>
            <p:cNvSpPr/>
            <p:nvPr/>
          </p:nvSpPr>
          <p:spPr>
            <a:xfrm>
              <a:off x="2691100" y="2067050"/>
              <a:ext cx="1500" cy="25"/>
            </a:xfrm>
            <a:custGeom>
              <a:avLst/>
              <a:gdLst/>
              <a:ahLst/>
              <a:cxnLst/>
              <a:rect l="l" t="t" r="r" b="b"/>
              <a:pathLst>
                <a:path w="60" h="1" extrusionOk="0">
                  <a:moveTo>
                    <a:pt x="0" y="1"/>
                  </a:moveTo>
                  <a:cubicBezTo>
                    <a:pt x="12" y="1"/>
                    <a:pt x="6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46"/>
            <p:cNvSpPr/>
            <p:nvPr/>
          </p:nvSpPr>
          <p:spPr>
            <a:xfrm>
              <a:off x="2692000" y="2065850"/>
              <a:ext cx="1200" cy="325"/>
            </a:xfrm>
            <a:custGeom>
              <a:avLst/>
              <a:gdLst/>
              <a:ahLst/>
              <a:cxnLst/>
              <a:rect l="l" t="t" r="r" b="b"/>
              <a:pathLst>
                <a:path w="48" h="13" extrusionOk="0">
                  <a:moveTo>
                    <a:pt x="0" y="13"/>
                  </a:moveTo>
                  <a:cubicBezTo>
                    <a:pt x="48" y="1"/>
                    <a:pt x="48" y="1"/>
                    <a:pt x="0"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46"/>
            <p:cNvSpPr/>
            <p:nvPr/>
          </p:nvSpPr>
          <p:spPr>
            <a:xfrm>
              <a:off x="2690500" y="2065275"/>
              <a:ext cx="1525" cy="25"/>
            </a:xfrm>
            <a:custGeom>
              <a:avLst/>
              <a:gdLst/>
              <a:ahLst/>
              <a:cxnLst/>
              <a:rect l="l" t="t" r="r" b="b"/>
              <a:pathLst>
                <a:path w="61" h="1" extrusionOk="0">
                  <a:moveTo>
                    <a:pt x="13" y="0"/>
                  </a:moveTo>
                  <a:cubicBezTo>
                    <a:pt x="1" y="0"/>
                    <a:pt x="13" y="0"/>
                    <a:pt x="13" y="0"/>
                  </a:cubicBezTo>
                  <a:cubicBezTo>
                    <a:pt x="1" y="0"/>
                    <a:pt x="60"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46"/>
            <p:cNvSpPr/>
            <p:nvPr/>
          </p:nvSpPr>
          <p:spPr>
            <a:xfrm>
              <a:off x="2728300" y="2079250"/>
              <a:ext cx="1225" cy="25"/>
            </a:xfrm>
            <a:custGeom>
              <a:avLst/>
              <a:gdLst/>
              <a:ahLst/>
              <a:cxnLst/>
              <a:rect l="l" t="t" r="r" b="b"/>
              <a:pathLst>
                <a:path w="49" h="1" extrusionOk="0">
                  <a:moveTo>
                    <a:pt x="48" y="1"/>
                  </a:moveTo>
                  <a:cubicBezTo>
                    <a:pt x="36" y="1"/>
                    <a:pt x="1" y="1"/>
                    <a:pt x="13" y="1"/>
                  </a:cubicBezTo>
                  <a:cubicBezTo>
                    <a:pt x="13" y="1"/>
                    <a:pt x="36"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46"/>
            <p:cNvSpPr/>
            <p:nvPr/>
          </p:nvSpPr>
          <p:spPr>
            <a:xfrm>
              <a:off x="2726225" y="2078650"/>
              <a:ext cx="925" cy="25"/>
            </a:xfrm>
            <a:custGeom>
              <a:avLst/>
              <a:gdLst/>
              <a:ahLst/>
              <a:cxnLst/>
              <a:rect l="l" t="t" r="r" b="b"/>
              <a:pathLst>
                <a:path w="37" h="1" extrusionOk="0">
                  <a:moveTo>
                    <a:pt x="0" y="1"/>
                  </a:moveTo>
                  <a:cubicBezTo>
                    <a:pt x="36" y="1"/>
                    <a:pt x="36"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46"/>
            <p:cNvSpPr/>
            <p:nvPr/>
          </p:nvSpPr>
          <p:spPr>
            <a:xfrm>
              <a:off x="2726025" y="2078075"/>
              <a:ext cx="1225" cy="225"/>
            </a:xfrm>
            <a:custGeom>
              <a:avLst/>
              <a:gdLst/>
              <a:ahLst/>
              <a:cxnLst/>
              <a:rect l="l" t="t" r="r" b="b"/>
              <a:pathLst>
                <a:path w="49" h="9" extrusionOk="0">
                  <a:moveTo>
                    <a:pt x="32" y="0"/>
                  </a:moveTo>
                  <a:cubicBezTo>
                    <a:pt x="32" y="0"/>
                    <a:pt x="32" y="0"/>
                    <a:pt x="32" y="0"/>
                  </a:cubicBezTo>
                  <a:lnTo>
                    <a:pt x="32" y="0"/>
                  </a:lnTo>
                  <a:cubicBezTo>
                    <a:pt x="25" y="2"/>
                    <a:pt x="20" y="3"/>
                    <a:pt x="17" y="3"/>
                  </a:cubicBezTo>
                  <a:lnTo>
                    <a:pt x="17" y="3"/>
                  </a:lnTo>
                  <a:cubicBezTo>
                    <a:pt x="2" y="7"/>
                    <a:pt x="1" y="9"/>
                    <a:pt x="5" y="9"/>
                  </a:cubicBezTo>
                  <a:cubicBezTo>
                    <a:pt x="10" y="9"/>
                    <a:pt x="19" y="7"/>
                    <a:pt x="26" y="4"/>
                  </a:cubicBezTo>
                  <a:lnTo>
                    <a:pt x="26" y="4"/>
                  </a:lnTo>
                  <a:cubicBezTo>
                    <a:pt x="37" y="3"/>
                    <a:pt x="49"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46"/>
            <p:cNvSpPr/>
            <p:nvPr/>
          </p:nvSpPr>
          <p:spPr>
            <a:xfrm>
              <a:off x="2729500" y="2078075"/>
              <a:ext cx="325" cy="25"/>
            </a:xfrm>
            <a:custGeom>
              <a:avLst/>
              <a:gdLst/>
              <a:ahLst/>
              <a:cxnLst/>
              <a:rect l="l" t="t" r="r" b="b"/>
              <a:pathLst>
                <a:path w="13" h="1" extrusionOk="0">
                  <a:moveTo>
                    <a:pt x="12" y="0"/>
                  </a:moveTo>
                  <a:cubicBezTo>
                    <a:pt x="12" y="0"/>
                    <a:pt x="0" y="0"/>
                    <a:pt x="12" y="0"/>
                  </a:cubicBezTo>
                  <a:cubicBezTo>
                    <a:pt x="12" y="0"/>
                    <a:pt x="0"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46"/>
            <p:cNvSpPr/>
            <p:nvPr/>
          </p:nvSpPr>
          <p:spPr>
            <a:xfrm>
              <a:off x="2729800" y="2078075"/>
              <a:ext cx="325" cy="25"/>
            </a:xfrm>
            <a:custGeom>
              <a:avLst/>
              <a:gdLst/>
              <a:ahLst/>
              <a:cxnLst/>
              <a:rect l="l" t="t" r="r" b="b"/>
              <a:pathLst>
                <a:path w="13" h="1" extrusionOk="0">
                  <a:moveTo>
                    <a:pt x="0" y="0"/>
                  </a:moveTo>
                  <a:cubicBezTo>
                    <a:pt x="0" y="0"/>
                    <a:pt x="12"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46"/>
            <p:cNvSpPr/>
            <p:nvPr/>
          </p:nvSpPr>
          <p:spPr>
            <a:xfrm>
              <a:off x="2729500" y="2077625"/>
              <a:ext cx="1200" cy="175"/>
            </a:xfrm>
            <a:custGeom>
              <a:avLst/>
              <a:gdLst/>
              <a:ahLst/>
              <a:cxnLst/>
              <a:rect l="l" t="t" r="r" b="b"/>
              <a:pathLst>
                <a:path w="48" h="7" extrusionOk="0">
                  <a:moveTo>
                    <a:pt x="43" y="1"/>
                  </a:moveTo>
                  <a:cubicBezTo>
                    <a:pt x="40" y="1"/>
                    <a:pt x="28" y="2"/>
                    <a:pt x="0" y="6"/>
                  </a:cubicBezTo>
                  <a:cubicBezTo>
                    <a:pt x="16" y="6"/>
                    <a:pt x="48"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46"/>
            <p:cNvSpPr/>
            <p:nvPr/>
          </p:nvSpPr>
          <p:spPr>
            <a:xfrm>
              <a:off x="2728300" y="2077775"/>
              <a:ext cx="625" cy="25"/>
            </a:xfrm>
            <a:custGeom>
              <a:avLst/>
              <a:gdLst/>
              <a:ahLst/>
              <a:cxnLst/>
              <a:rect l="l" t="t" r="r" b="b"/>
              <a:pathLst>
                <a:path w="25" h="1" extrusionOk="0">
                  <a:moveTo>
                    <a:pt x="1" y="0"/>
                  </a:moveTo>
                  <a:lnTo>
                    <a:pt x="13" y="0"/>
                  </a:lnTo>
                  <a:cubicBezTo>
                    <a:pt x="13" y="0"/>
                    <a:pt x="2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46"/>
            <p:cNvSpPr/>
            <p:nvPr/>
          </p:nvSpPr>
          <p:spPr>
            <a:xfrm>
              <a:off x="2728000" y="2077775"/>
              <a:ext cx="925" cy="25"/>
            </a:xfrm>
            <a:custGeom>
              <a:avLst/>
              <a:gdLst/>
              <a:ahLst/>
              <a:cxnLst/>
              <a:rect l="l" t="t" r="r" b="b"/>
              <a:pathLst>
                <a:path w="37" h="1" extrusionOk="0">
                  <a:moveTo>
                    <a:pt x="37" y="0"/>
                  </a:moveTo>
                  <a:cubicBezTo>
                    <a:pt x="1" y="0"/>
                    <a:pt x="25" y="0"/>
                    <a:pt x="37" y="0"/>
                  </a:cubicBezTo>
                  <a:cubicBezTo>
                    <a:pt x="37" y="0"/>
                    <a:pt x="25"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46"/>
            <p:cNvSpPr/>
            <p:nvPr/>
          </p:nvSpPr>
          <p:spPr>
            <a:xfrm>
              <a:off x="2728000" y="2077775"/>
              <a:ext cx="925" cy="250"/>
            </a:xfrm>
            <a:custGeom>
              <a:avLst/>
              <a:gdLst/>
              <a:ahLst/>
              <a:cxnLst/>
              <a:rect l="l" t="t" r="r" b="b"/>
              <a:pathLst>
                <a:path w="37" h="10" extrusionOk="0">
                  <a:moveTo>
                    <a:pt x="1" y="0"/>
                  </a:moveTo>
                  <a:cubicBezTo>
                    <a:pt x="1" y="6"/>
                    <a:pt x="10" y="9"/>
                    <a:pt x="19" y="9"/>
                  </a:cubicBezTo>
                  <a:cubicBezTo>
                    <a:pt x="28" y="9"/>
                    <a:pt x="37" y="6"/>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46"/>
            <p:cNvSpPr/>
            <p:nvPr/>
          </p:nvSpPr>
          <p:spPr>
            <a:xfrm>
              <a:off x="2724975" y="2078075"/>
              <a:ext cx="575" cy="275"/>
            </a:xfrm>
            <a:custGeom>
              <a:avLst/>
              <a:gdLst/>
              <a:ahLst/>
              <a:cxnLst/>
              <a:rect l="l" t="t" r="r" b="b"/>
              <a:pathLst>
                <a:path w="23" h="11" extrusionOk="0">
                  <a:moveTo>
                    <a:pt x="15" y="0"/>
                  </a:moveTo>
                  <a:cubicBezTo>
                    <a:pt x="3" y="8"/>
                    <a:pt x="0" y="11"/>
                    <a:pt x="1" y="11"/>
                  </a:cubicBezTo>
                  <a:cubicBezTo>
                    <a:pt x="4" y="11"/>
                    <a:pt x="23"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46"/>
            <p:cNvSpPr/>
            <p:nvPr/>
          </p:nvSpPr>
          <p:spPr>
            <a:xfrm>
              <a:off x="2728775" y="2077175"/>
              <a:ext cx="1350" cy="150"/>
            </a:xfrm>
            <a:custGeom>
              <a:avLst/>
              <a:gdLst/>
              <a:ahLst/>
              <a:cxnLst/>
              <a:rect l="l" t="t" r="r" b="b"/>
              <a:pathLst>
                <a:path w="54" h="6" extrusionOk="0">
                  <a:moveTo>
                    <a:pt x="53" y="0"/>
                  </a:moveTo>
                  <a:cubicBezTo>
                    <a:pt x="45" y="0"/>
                    <a:pt x="0" y="6"/>
                    <a:pt x="3" y="6"/>
                  </a:cubicBezTo>
                  <a:cubicBezTo>
                    <a:pt x="4" y="6"/>
                    <a:pt x="17" y="4"/>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46"/>
            <p:cNvSpPr/>
            <p:nvPr/>
          </p:nvSpPr>
          <p:spPr>
            <a:xfrm>
              <a:off x="2728300" y="2077175"/>
              <a:ext cx="625" cy="25"/>
            </a:xfrm>
            <a:custGeom>
              <a:avLst/>
              <a:gdLst/>
              <a:ahLst/>
              <a:cxnLst/>
              <a:rect l="l" t="t" r="r" b="b"/>
              <a:pathLst>
                <a:path w="25" h="1" extrusionOk="0">
                  <a:moveTo>
                    <a:pt x="25" y="0"/>
                  </a:moveTo>
                  <a:lnTo>
                    <a:pt x="1" y="0"/>
                  </a:lnTo>
                  <a:cubicBezTo>
                    <a:pt x="1" y="0"/>
                    <a:pt x="13"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46"/>
            <p:cNvSpPr/>
            <p:nvPr/>
          </p:nvSpPr>
          <p:spPr>
            <a:xfrm>
              <a:off x="2726825" y="2077475"/>
              <a:ext cx="1200" cy="325"/>
            </a:xfrm>
            <a:custGeom>
              <a:avLst/>
              <a:gdLst/>
              <a:ahLst/>
              <a:cxnLst/>
              <a:rect l="l" t="t" r="r" b="b"/>
              <a:pathLst>
                <a:path w="48" h="13" extrusionOk="0">
                  <a:moveTo>
                    <a:pt x="0" y="0"/>
                  </a:moveTo>
                  <a:cubicBezTo>
                    <a:pt x="48" y="12"/>
                    <a:pt x="48" y="1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46"/>
            <p:cNvSpPr/>
            <p:nvPr/>
          </p:nvSpPr>
          <p:spPr>
            <a:xfrm>
              <a:off x="2729800" y="2076875"/>
              <a:ext cx="1200" cy="325"/>
            </a:xfrm>
            <a:custGeom>
              <a:avLst/>
              <a:gdLst/>
              <a:ahLst/>
              <a:cxnLst/>
              <a:rect l="l" t="t" r="r" b="b"/>
              <a:pathLst>
                <a:path w="48" h="13" extrusionOk="0">
                  <a:moveTo>
                    <a:pt x="0" y="0"/>
                  </a:moveTo>
                  <a:cubicBezTo>
                    <a:pt x="48" y="12"/>
                    <a:pt x="48" y="1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46"/>
            <p:cNvSpPr/>
            <p:nvPr/>
          </p:nvSpPr>
          <p:spPr>
            <a:xfrm>
              <a:off x="2730025" y="2076500"/>
              <a:ext cx="1650" cy="175"/>
            </a:xfrm>
            <a:custGeom>
              <a:avLst/>
              <a:gdLst/>
              <a:ahLst/>
              <a:cxnLst/>
              <a:rect l="l" t="t" r="r" b="b"/>
              <a:pathLst>
                <a:path w="66" h="7" extrusionOk="0">
                  <a:moveTo>
                    <a:pt x="4" y="0"/>
                  </a:moveTo>
                  <a:cubicBezTo>
                    <a:pt x="1" y="0"/>
                    <a:pt x="2" y="1"/>
                    <a:pt x="15" y="4"/>
                  </a:cubicBezTo>
                  <a:cubicBezTo>
                    <a:pt x="40" y="6"/>
                    <a:pt x="52" y="7"/>
                    <a:pt x="56" y="7"/>
                  </a:cubicBezTo>
                  <a:cubicBezTo>
                    <a:pt x="66" y="7"/>
                    <a:pt x="14"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46"/>
            <p:cNvSpPr/>
            <p:nvPr/>
          </p:nvSpPr>
          <p:spPr>
            <a:xfrm>
              <a:off x="2728575" y="2077175"/>
              <a:ext cx="950" cy="150"/>
            </a:xfrm>
            <a:custGeom>
              <a:avLst/>
              <a:gdLst/>
              <a:ahLst/>
              <a:cxnLst/>
              <a:rect l="l" t="t" r="r" b="b"/>
              <a:pathLst>
                <a:path w="38" h="6" extrusionOk="0">
                  <a:moveTo>
                    <a:pt x="37" y="0"/>
                  </a:moveTo>
                  <a:cubicBezTo>
                    <a:pt x="21" y="0"/>
                    <a:pt x="0" y="6"/>
                    <a:pt x="6" y="6"/>
                  </a:cubicBezTo>
                  <a:cubicBezTo>
                    <a:pt x="8" y="6"/>
                    <a:pt x="17" y="4"/>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46"/>
            <p:cNvSpPr/>
            <p:nvPr/>
          </p:nvSpPr>
          <p:spPr>
            <a:xfrm>
              <a:off x="2728600" y="2076875"/>
              <a:ext cx="25" cy="325"/>
            </a:xfrm>
            <a:custGeom>
              <a:avLst/>
              <a:gdLst/>
              <a:ahLst/>
              <a:cxnLst/>
              <a:rect l="l" t="t" r="r" b="b"/>
              <a:pathLst>
                <a:path w="1" h="13" extrusionOk="0">
                  <a:moveTo>
                    <a:pt x="1" y="12"/>
                  </a:moveTo>
                  <a:cubicBezTo>
                    <a:pt x="1" y="12"/>
                    <a:pt x="1" y="0"/>
                    <a:pt x="1" y="12"/>
                  </a:cubicBezTo>
                  <a:cubicBezTo>
                    <a:pt x="1" y="12"/>
                    <a:pt x="1" y="12"/>
                    <a:pt x="1"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46"/>
            <p:cNvSpPr/>
            <p:nvPr/>
          </p:nvSpPr>
          <p:spPr>
            <a:xfrm>
              <a:off x="2725925" y="2077325"/>
              <a:ext cx="1800" cy="175"/>
            </a:xfrm>
            <a:custGeom>
              <a:avLst/>
              <a:gdLst/>
              <a:ahLst/>
              <a:cxnLst/>
              <a:rect l="l" t="t" r="r" b="b"/>
              <a:pathLst>
                <a:path w="72" h="7" extrusionOk="0">
                  <a:moveTo>
                    <a:pt x="30" y="1"/>
                  </a:moveTo>
                  <a:cubicBezTo>
                    <a:pt x="22" y="1"/>
                    <a:pt x="12" y="2"/>
                    <a:pt x="0" y="6"/>
                  </a:cubicBezTo>
                  <a:lnTo>
                    <a:pt x="72" y="6"/>
                  </a:lnTo>
                  <a:cubicBezTo>
                    <a:pt x="56" y="6"/>
                    <a:pt x="45" y="1"/>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46"/>
            <p:cNvSpPr/>
            <p:nvPr/>
          </p:nvSpPr>
          <p:spPr>
            <a:xfrm>
              <a:off x="2727475" y="2077075"/>
              <a:ext cx="850" cy="200"/>
            </a:xfrm>
            <a:custGeom>
              <a:avLst/>
              <a:gdLst/>
              <a:ahLst/>
              <a:cxnLst/>
              <a:rect l="l" t="t" r="r" b="b"/>
              <a:pathLst>
                <a:path w="34" h="8" extrusionOk="0">
                  <a:moveTo>
                    <a:pt x="2" y="1"/>
                  </a:moveTo>
                  <a:cubicBezTo>
                    <a:pt x="1" y="1"/>
                    <a:pt x="2" y="2"/>
                    <a:pt x="10" y="4"/>
                  </a:cubicBezTo>
                  <a:cubicBezTo>
                    <a:pt x="22" y="7"/>
                    <a:pt x="28" y="8"/>
                    <a:pt x="30" y="8"/>
                  </a:cubicBezTo>
                  <a:cubicBezTo>
                    <a:pt x="34" y="8"/>
                    <a:pt x="6"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46"/>
            <p:cNvSpPr/>
            <p:nvPr/>
          </p:nvSpPr>
          <p:spPr>
            <a:xfrm>
              <a:off x="2727400" y="2077175"/>
              <a:ext cx="625" cy="25"/>
            </a:xfrm>
            <a:custGeom>
              <a:avLst/>
              <a:gdLst/>
              <a:ahLst/>
              <a:cxnLst/>
              <a:rect l="l" t="t" r="r" b="b"/>
              <a:pathLst>
                <a:path w="25" h="1" extrusionOk="0">
                  <a:moveTo>
                    <a:pt x="1" y="0"/>
                  </a:moveTo>
                  <a:cubicBezTo>
                    <a:pt x="1" y="0"/>
                    <a:pt x="2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46"/>
            <p:cNvSpPr/>
            <p:nvPr/>
          </p:nvSpPr>
          <p:spPr>
            <a:xfrm>
              <a:off x="2728700" y="2076575"/>
              <a:ext cx="225" cy="150"/>
            </a:xfrm>
            <a:custGeom>
              <a:avLst/>
              <a:gdLst/>
              <a:ahLst/>
              <a:cxnLst/>
              <a:rect l="l" t="t" r="r" b="b"/>
              <a:pathLst>
                <a:path w="9" h="6" extrusionOk="0">
                  <a:moveTo>
                    <a:pt x="9" y="1"/>
                  </a:moveTo>
                  <a:cubicBezTo>
                    <a:pt x="1" y="1"/>
                    <a:pt x="3" y="6"/>
                    <a:pt x="6" y="6"/>
                  </a:cubicBezTo>
                  <a:cubicBezTo>
                    <a:pt x="7" y="6"/>
                    <a:pt x="9" y="4"/>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46"/>
            <p:cNvSpPr/>
            <p:nvPr/>
          </p:nvSpPr>
          <p:spPr>
            <a:xfrm>
              <a:off x="2728600" y="2076875"/>
              <a:ext cx="25" cy="25"/>
            </a:xfrm>
            <a:custGeom>
              <a:avLst/>
              <a:gdLst/>
              <a:ahLst/>
              <a:cxnLst/>
              <a:rect l="l" t="t" r="r" b="b"/>
              <a:pathLst>
                <a:path w="1" h="1" extrusionOk="0">
                  <a:moveTo>
                    <a:pt x="1" y="0"/>
                  </a:moveTo>
                  <a:lnTo>
                    <a:pt x="1" y="0"/>
                  </a:lnTo>
                  <a:cubicBezTo>
                    <a:pt x="1" y="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46"/>
            <p:cNvSpPr/>
            <p:nvPr/>
          </p:nvSpPr>
          <p:spPr>
            <a:xfrm>
              <a:off x="2728000" y="2076275"/>
              <a:ext cx="625" cy="25"/>
            </a:xfrm>
            <a:custGeom>
              <a:avLst/>
              <a:gdLst/>
              <a:ahLst/>
              <a:cxnLst/>
              <a:rect l="l" t="t" r="r" b="b"/>
              <a:pathLst>
                <a:path w="25" h="1" extrusionOk="0">
                  <a:moveTo>
                    <a:pt x="25" y="1"/>
                  </a:moveTo>
                  <a:cubicBezTo>
                    <a:pt x="1" y="1"/>
                    <a:pt x="13"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46"/>
            <p:cNvSpPr/>
            <p:nvPr/>
          </p:nvSpPr>
          <p:spPr>
            <a:xfrm>
              <a:off x="2727700" y="2076875"/>
              <a:ext cx="625" cy="25"/>
            </a:xfrm>
            <a:custGeom>
              <a:avLst/>
              <a:gdLst/>
              <a:ahLst/>
              <a:cxnLst/>
              <a:rect l="l" t="t" r="r" b="b"/>
              <a:pathLst>
                <a:path w="25" h="1" extrusionOk="0">
                  <a:moveTo>
                    <a:pt x="25" y="0"/>
                  </a:moveTo>
                  <a:cubicBezTo>
                    <a:pt x="25" y="0"/>
                    <a:pt x="1" y="0"/>
                    <a:pt x="25" y="0"/>
                  </a:cubicBezTo>
                  <a:cubicBezTo>
                    <a:pt x="25" y="0"/>
                    <a:pt x="13"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46"/>
            <p:cNvSpPr/>
            <p:nvPr/>
          </p:nvSpPr>
          <p:spPr>
            <a:xfrm>
              <a:off x="2728900" y="2076575"/>
              <a:ext cx="625" cy="25"/>
            </a:xfrm>
            <a:custGeom>
              <a:avLst/>
              <a:gdLst/>
              <a:ahLst/>
              <a:cxnLst/>
              <a:rect l="l" t="t" r="r" b="b"/>
              <a:pathLst>
                <a:path w="25" h="1" extrusionOk="0">
                  <a:moveTo>
                    <a:pt x="12" y="1"/>
                  </a:moveTo>
                  <a:cubicBezTo>
                    <a:pt x="12" y="1"/>
                    <a:pt x="1" y="1"/>
                    <a:pt x="1" y="1"/>
                  </a:cubicBezTo>
                  <a:cubicBezTo>
                    <a:pt x="12" y="1"/>
                    <a:pt x="24"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46"/>
            <p:cNvSpPr/>
            <p:nvPr/>
          </p:nvSpPr>
          <p:spPr>
            <a:xfrm>
              <a:off x="2728900" y="2076875"/>
              <a:ext cx="25" cy="25"/>
            </a:xfrm>
            <a:custGeom>
              <a:avLst/>
              <a:gdLst/>
              <a:ahLst/>
              <a:cxnLst/>
              <a:rect l="l" t="t" r="r" b="b"/>
              <a:pathLst>
                <a:path w="1" h="1" extrusionOk="0">
                  <a:moveTo>
                    <a:pt x="1" y="0"/>
                  </a:moveTo>
                  <a:lnTo>
                    <a:pt x="1" y="0"/>
                  </a:lnTo>
                  <a:cubicBezTo>
                    <a:pt x="1" y="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46"/>
            <p:cNvSpPr/>
            <p:nvPr/>
          </p:nvSpPr>
          <p:spPr>
            <a:xfrm>
              <a:off x="2727700" y="2076875"/>
              <a:ext cx="1225" cy="25"/>
            </a:xfrm>
            <a:custGeom>
              <a:avLst/>
              <a:gdLst/>
              <a:ahLst/>
              <a:cxnLst/>
              <a:rect l="l" t="t" r="r" b="b"/>
              <a:pathLst>
                <a:path w="49" h="1" extrusionOk="0">
                  <a:moveTo>
                    <a:pt x="49" y="0"/>
                  </a:moveTo>
                  <a:cubicBezTo>
                    <a:pt x="1" y="0"/>
                    <a:pt x="37" y="0"/>
                    <a:pt x="49" y="0"/>
                  </a:cubicBezTo>
                  <a:cubicBezTo>
                    <a:pt x="37" y="0"/>
                    <a:pt x="49" y="0"/>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46"/>
            <p:cNvSpPr/>
            <p:nvPr/>
          </p:nvSpPr>
          <p:spPr>
            <a:xfrm>
              <a:off x="2723550" y="2075975"/>
              <a:ext cx="4775" cy="325"/>
            </a:xfrm>
            <a:custGeom>
              <a:avLst/>
              <a:gdLst/>
              <a:ahLst/>
              <a:cxnLst/>
              <a:rect l="l" t="t" r="r" b="b"/>
              <a:pathLst>
                <a:path w="191" h="13" extrusionOk="0">
                  <a:moveTo>
                    <a:pt x="0" y="1"/>
                  </a:moveTo>
                  <a:cubicBezTo>
                    <a:pt x="12" y="1"/>
                    <a:pt x="0" y="13"/>
                    <a:pt x="12" y="13"/>
                  </a:cubicBezTo>
                  <a:lnTo>
                    <a:pt x="84" y="13"/>
                  </a:lnTo>
                  <a:cubicBezTo>
                    <a:pt x="84" y="1"/>
                    <a:pt x="95" y="1"/>
                    <a:pt x="107" y="1"/>
                  </a:cubicBezTo>
                  <a:close/>
                  <a:moveTo>
                    <a:pt x="137" y="4"/>
                  </a:moveTo>
                  <a:cubicBezTo>
                    <a:pt x="119" y="4"/>
                    <a:pt x="101" y="7"/>
                    <a:pt x="84" y="13"/>
                  </a:cubicBezTo>
                  <a:lnTo>
                    <a:pt x="191" y="13"/>
                  </a:lnTo>
                  <a:cubicBezTo>
                    <a:pt x="173" y="7"/>
                    <a:pt x="155" y="4"/>
                    <a:pt x="137"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46"/>
            <p:cNvSpPr/>
            <p:nvPr/>
          </p:nvSpPr>
          <p:spPr>
            <a:xfrm>
              <a:off x="2728300" y="2076150"/>
              <a:ext cx="1225" cy="150"/>
            </a:xfrm>
            <a:custGeom>
              <a:avLst/>
              <a:gdLst/>
              <a:ahLst/>
              <a:cxnLst/>
              <a:rect l="l" t="t" r="r" b="b"/>
              <a:pathLst>
                <a:path w="49" h="6" extrusionOk="0">
                  <a:moveTo>
                    <a:pt x="43" y="0"/>
                  </a:moveTo>
                  <a:cubicBezTo>
                    <a:pt x="40" y="0"/>
                    <a:pt x="28" y="2"/>
                    <a:pt x="1" y="6"/>
                  </a:cubicBezTo>
                  <a:cubicBezTo>
                    <a:pt x="17" y="6"/>
                    <a:pt x="48"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46"/>
            <p:cNvSpPr/>
            <p:nvPr/>
          </p:nvSpPr>
          <p:spPr>
            <a:xfrm>
              <a:off x="2726225" y="2076350"/>
              <a:ext cx="2700" cy="250"/>
            </a:xfrm>
            <a:custGeom>
              <a:avLst/>
              <a:gdLst/>
              <a:ahLst/>
              <a:cxnLst/>
              <a:rect l="l" t="t" r="r" b="b"/>
              <a:pathLst>
                <a:path w="108" h="10" extrusionOk="0">
                  <a:moveTo>
                    <a:pt x="72" y="1"/>
                  </a:moveTo>
                  <a:cubicBezTo>
                    <a:pt x="63" y="1"/>
                    <a:pt x="48" y="4"/>
                    <a:pt x="0" y="10"/>
                  </a:cubicBezTo>
                  <a:lnTo>
                    <a:pt x="108" y="10"/>
                  </a:lnTo>
                  <a:cubicBezTo>
                    <a:pt x="84" y="4"/>
                    <a:pt x="81"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46"/>
            <p:cNvSpPr/>
            <p:nvPr/>
          </p:nvSpPr>
          <p:spPr>
            <a:xfrm>
              <a:off x="2726525" y="2077175"/>
              <a:ext cx="325" cy="25"/>
            </a:xfrm>
            <a:custGeom>
              <a:avLst/>
              <a:gdLst/>
              <a:ahLst/>
              <a:cxnLst/>
              <a:rect l="l" t="t" r="r" b="b"/>
              <a:pathLst>
                <a:path w="13" h="1" extrusionOk="0">
                  <a:moveTo>
                    <a:pt x="0" y="0"/>
                  </a:moveTo>
                  <a:cubicBezTo>
                    <a:pt x="0" y="0"/>
                    <a:pt x="0" y="0"/>
                    <a:pt x="12" y="0"/>
                  </a:cubicBezTo>
                  <a:cubicBezTo>
                    <a:pt x="12"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46"/>
            <p:cNvSpPr/>
            <p:nvPr/>
          </p:nvSpPr>
          <p:spPr>
            <a:xfrm>
              <a:off x="2724150" y="2077175"/>
              <a:ext cx="1200" cy="375"/>
            </a:xfrm>
            <a:custGeom>
              <a:avLst/>
              <a:gdLst/>
              <a:ahLst/>
              <a:cxnLst/>
              <a:rect l="l" t="t" r="r" b="b"/>
              <a:pathLst>
                <a:path w="48" h="15" extrusionOk="0">
                  <a:moveTo>
                    <a:pt x="24" y="0"/>
                  </a:moveTo>
                  <a:cubicBezTo>
                    <a:pt x="28" y="1"/>
                    <a:pt x="31" y="3"/>
                    <a:pt x="33" y="4"/>
                  </a:cubicBezTo>
                  <a:lnTo>
                    <a:pt x="33" y="4"/>
                  </a:lnTo>
                  <a:cubicBezTo>
                    <a:pt x="37" y="3"/>
                    <a:pt x="42" y="2"/>
                    <a:pt x="48" y="0"/>
                  </a:cubicBezTo>
                  <a:close/>
                  <a:moveTo>
                    <a:pt x="33" y="4"/>
                  </a:moveTo>
                  <a:cubicBezTo>
                    <a:pt x="2" y="11"/>
                    <a:pt x="1" y="14"/>
                    <a:pt x="8" y="14"/>
                  </a:cubicBezTo>
                  <a:cubicBezTo>
                    <a:pt x="17" y="14"/>
                    <a:pt x="41" y="9"/>
                    <a:pt x="33"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46"/>
            <p:cNvSpPr/>
            <p:nvPr/>
          </p:nvSpPr>
          <p:spPr>
            <a:xfrm>
              <a:off x="2725025" y="2076875"/>
              <a:ext cx="1225" cy="25"/>
            </a:xfrm>
            <a:custGeom>
              <a:avLst/>
              <a:gdLst/>
              <a:ahLst/>
              <a:cxnLst/>
              <a:rect l="l" t="t" r="r" b="b"/>
              <a:pathLst>
                <a:path w="49" h="1" extrusionOk="0">
                  <a:moveTo>
                    <a:pt x="48" y="0"/>
                  </a:moveTo>
                  <a:cubicBezTo>
                    <a:pt x="13" y="0"/>
                    <a:pt x="1" y="0"/>
                    <a:pt x="48" y="0"/>
                  </a:cubicBezTo>
                  <a:cubicBezTo>
                    <a:pt x="48" y="0"/>
                    <a:pt x="36"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46"/>
            <p:cNvSpPr/>
            <p:nvPr/>
          </p:nvSpPr>
          <p:spPr>
            <a:xfrm>
              <a:off x="2728300" y="2076150"/>
              <a:ext cx="1450" cy="150"/>
            </a:xfrm>
            <a:custGeom>
              <a:avLst/>
              <a:gdLst/>
              <a:ahLst/>
              <a:cxnLst/>
              <a:rect l="l" t="t" r="r" b="b"/>
              <a:pathLst>
                <a:path w="58" h="6" extrusionOk="0">
                  <a:moveTo>
                    <a:pt x="54" y="0"/>
                  </a:moveTo>
                  <a:cubicBezTo>
                    <a:pt x="46" y="0"/>
                    <a:pt x="1" y="6"/>
                    <a:pt x="25" y="6"/>
                  </a:cubicBezTo>
                  <a:cubicBezTo>
                    <a:pt x="52" y="2"/>
                    <a:pt x="58" y="0"/>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46"/>
            <p:cNvSpPr/>
            <p:nvPr/>
          </p:nvSpPr>
          <p:spPr>
            <a:xfrm>
              <a:off x="2728900" y="2075975"/>
              <a:ext cx="625" cy="25"/>
            </a:xfrm>
            <a:custGeom>
              <a:avLst/>
              <a:gdLst/>
              <a:ahLst/>
              <a:cxnLst/>
              <a:rect l="l" t="t" r="r" b="b"/>
              <a:pathLst>
                <a:path w="25" h="1" extrusionOk="0">
                  <a:moveTo>
                    <a:pt x="1" y="1"/>
                  </a:moveTo>
                  <a:cubicBezTo>
                    <a:pt x="24" y="1"/>
                    <a:pt x="24"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46"/>
            <p:cNvSpPr/>
            <p:nvPr/>
          </p:nvSpPr>
          <p:spPr>
            <a:xfrm>
              <a:off x="2728600" y="2071600"/>
              <a:ext cx="1375" cy="250"/>
            </a:xfrm>
            <a:custGeom>
              <a:avLst/>
              <a:gdLst/>
              <a:ahLst/>
              <a:cxnLst/>
              <a:rect l="l" t="t" r="r" b="b"/>
              <a:pathLst>
                <a:path w="55" h="10" extrusionOk="0">
                  <a:moveTo>
                    <a:pt x="18" y="0"/>
                  </a:moveTo>
                  <a:cubicBezTo>
                    <a:pt x="15" y="0"/>
                    <a:pt x="7" y="3"/>
                    <a:pt x="1" y="9"/>
                  </a:cubicBezTo>
                  <a:cubicBezTo>
                    <a:pt x="48" y="3"/>
                    <a:pt x="54" y="0"/>
                    <a:pt x="45" y="0"/>
                  </a:cubicBezTo>
                  <a:cubicBezTo>
                    <a:pt x="39" y="0"/>
                    <a:pt x="23" y="2"/>
                    <a:pt x="11" y="5"/>
                  </a:cubicBezTo>
                  <a:lnTo>
                    <a:pt x="11" y="5"/>
                  </a:lnTo>
                  <a:cubicBezTo>
                    <a:pt x="20" y="2"/>
                    <a:pt x="21"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46"/>
            <p:cNvSpPr/>
            <p:nvPr/>
          </p:nvSpPr>
          <p:spPr>
            <a:xfrm>
              <a:off x="2723450" y="2068700"/>
              <a:ext cx="1600" cy="150"/>
            </a:xfrm>
            <a:custGeom>
              <a:avLst/>
              <a:gdLst/>
              <a:ahLst/>
              <a:cxnLst/>
              <a:rect l="l" t="t" r="r" b="b"/>
              <a:pathLst>
                <a:path w="64" h="6" extrusionOk="0">
                  <a:moveTo>
                    <a:pt x="11" y="1"/>
                  </a:moveTo>
                  <a:cubicBezTo>
                    <a:pt x="3" y="1"/>
                    <a:pt x="0" y="2"/>
                    <a:pt x="16" y="6"/>
                  </a:cubicBezTo>
                  <a:cubicBezTo>
                    <a:pt x="64" y="6"/>
                    <a:pt x="27" y="1"/>
                    <a:pt x="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46"/>
            <p:cNvSpPr/>
            <p:nvPr/>
          </p:nvSpPr>
          <p:spPr>
            <a:xfrm>
              <a:off x="2717875" y="2064375"/>
              <a:ext cx="925" cy="325"/>
            </a:xfrm>
            <a:custGeom>
              <a:avLst/>
              <a:gdLst/>
              <a:ahLst/>
              <a:cxnLst/>
              <a:rect l="l" t="t" r="r" b="b"/>
              <a:pathLst>
                <a:path w="37" h="13" extrusionOk="0">
                  <a:moveTo>
                    <a:pt x="1" y="0"/>
                  </a:moveTo>
                  <a:cubicBezTo>
                    <a:pt x="1" y="12"/>
                    <a:pt x="13" y="12"/>
                    <a:pt x="37" y="12"/>
                  </a:cubicBez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46"/>
            <p:cNvSpPr/>
            <p:nvPr/>
          </p:nvSpPr>
          <p:spPr>
            <a:xfrm>
              <a:off x="2727700" y="2073900"/>
              <a:ext cx="1225" cy="325"/>
            </a:xfrm>
            <a:custGeom>
              <a:avLst/>
              <a:gdLst/>
              <a:ahLst/>
              <a:cxnLst/>
              <a:rect l="l" t="t" r="r" b="b"/>
              <a:pathLst>
                <a:path w="49" h="13" extrusionOk="0">
                  <a:moveTo>
                    <a:pt x="49" y="0"/>
                  </a:moveTo>
                  <a:cubicBezTo>
                    <a:pt x="37" y="12"/>
                    <a:pt x="1" y="12"/>
                    <a:pt x="37" y="12"/>
                  </a:cubicBezTo>
                  <a:cubicBezTo>
                    <a:pt x="49" y="12"/>
                    <a:pt x="49" y="12"/>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46"/>
            <p:cNvSpPr/>
            <p:nvPr/>
          </p:nvSpPr>
          <p:spPr>
            <a:xfrm>
              <a:off x="2728900" y="2073900"/>
              <a:ext cx="425" cy="150"/>
            </a:xfrm>
            <a:custGeom>
              <a:avLst/>
              <a:gdLst/>
              <a:ahLst/>
              <a:cxnLst/>
              <a:rect l="l" t="t" r="r" b="b"/>
              <a:pathLst>
                <a:path w="17" h="6" extrusionOk="0">
                  <a:moveTo>
                    <a:pt x="1" y="0"/>
                  </a:moveTo>
                  <a:cubicBezTo>
                    <a:pt x="1" y="4"/>
                    <a:pt x="3" y="6"/>
                    <a:pt x="6" y="6"/>
                  </a:cubicBezTo>
                  <a:cubicBezTo>
                    <a:pt x="11" y="6"/>
                    <a:pt x="16"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46"/>
            <p:cNvSpPr/>
            <p:nvPr/>
          </p:nvSpPr>
          <p:spPr>
            <a:xfrm>
              <a:off x="2723850" y="2073600"/>
              <a:ext cx="25" cy="25"/>
            </a:xfrm>
            <a:custGeom>
              <a:avLst/>
              <a:gdLst/>
              <a:ahLst/>
              <a:cxnLst/>
              <a:rect l="l" t="t" r="r" b="b"/>
              <a:pathLst>
                <a:path w="1" h="1" extrusionOk="0">
                  <a:moveTo>
                    <a:pt x="0" y="0"/>
                  </a:moveTo>
                  <a:lnTo>
                    <a:pt x="0" y="0"/>
                  </a:ln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46"/>
            <p:cNvSpPr/>
            <p:nvPr/>
          </p:nvSpPr>
          <p:spPr>
            <a:xfrm>
              <a:off x="2728900" y="2075375"/>
              <a:ext cx="325" cy="25"/>
            </a:xfrm>
            <a:custGeom>
              <a:avLst/>
              <a:gdLst/>
              <a:ahLst/>
              <a:cxnLst/>
              <a:rect l="l" t="t" r="r" b="b"/>
              <a:pathLst>
                <a:path w="13" h="1" extrusionOk="0">
                  <a:moveTo>
                    <a:pt x="12" y="1"/>
                  </a:moveTo>
                  <a:cubicBezTo>
                    <a:pt x="12" y="1"/>
                    <a:pt x="12" y="1"/>
                    <a:pt x="1" y="1"/>
                  </a:cubicBezTo>
                  <a:cubicBezTo>
                    <a:pt x="12" y="1"/>
                    <a:pt x="12"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46"/>
            <p:cNvSpPr/>
            <p:nvPr/>
          </p:nvSpPr>
          <p:spPr>
            <a:xfrm>
              <a:off x="2728925" y="2075250"/>
              <a:ext cx="300" cy="150"/>
            </a:xfrm>
            <a:custGeom>
              <a:avLst/>
              <a:gdLst/>
              <a:ahLst/>
              <a:cxnLst/>
              <a:rect l="l" t="t" r="r" b="b"/>
              <a:pathLst>
                <a:path w="12" h="6" extrusionOk="0">
                  <a:moveTo>
                    <a:pt x="3" y="1"/>
                  </a:moveTo>
                  <a:cubicBezTo>
                    <a:pt x="1" y="1"/>
                    <a:pt x="3" y="6"/>
                    <a:pt x="11" y="6"/>
                  </a:cubicBezTo>
                  <a:cubicBezTo>
                    <a:pt x="7" y="2"/>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46"/>
            <p:cNvSpPr/>
            <p:nvPr/>
          </p:nvSpPr>
          <p:spPr>
            <a:xfrm>
              <a:off x="2721150" y="2062000"/>
              <a:ext cx="325" cy="25"/>
            </a:xfrm>
            <a:custGeom>
              <a:avLst/>
              <a:gdLst/>
              <a:ahLst/>
              <a:cxnLst/>
              <a:rect l="l" t="t" r="r" b="b"/>
              <a:pathLst>
                <a:path w="13" h="1" extrusionOk="0">
                  <a:moveTo>
                    <a:pt x="13" y="0"/>
                  </a:moveTo>
                  <a:cubicBezTo>
                    <a:pt x="13" y="0"/>
                    <a:pt x="13" y="0"/>
                    <a:pt x="13" y="0"/>
                  </a:cubicBezTo>
                  <a:cubicBezTo>
                    <a:pt x="1" y="0"/>
                    <a:pt x="1"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46"/>
            <p:cNvSpPr/>
            <p:nvPr/>
          </p:nvSpPr>
          <p:spPr>
            <a:xfrm>
              <a:off x="2720275" y="2070625"/>
              <a:ext cx="25" cy="25"/>
            </a:xfrm>
            <a:custGeom>
              <a:avLst/>
              <a:gdLst/>
              <a:ahLst/>
              <a:cxnLst/>
              <a:rect l="l" t="t" r="r" b="b"/>
              <a:pathLst>
                <a:path w="1" h="1" extrusionOk="0">
                  <a:moveTo>
                    <a:pt x="0" y="0"/>
                  </a:move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46"/>
            <p:cNvSpPr/>
            <p:nvPr/>
          </p:nvSpPr>
          <p:spPr>
            <a:xfrm>
              <a:off x="2719675" y="2070625"/>
              <a:ext cx="3000" cy="25"/>
            </a:xfrm>
            <a:custGeom>
              <a:avLst/>
              <a:gdLst/>
              <a:ahLst/>
              <a:cxnLst/>
              <a:rect l="l" t="t" r="r" b="b"/>
              <a:pathLst>
                <a:path w="120" h="1" extrusionOk="0">
                  <a:moveTo>
                    <a:pt x="0" y="0"/>
                  </a:moveTo>
                  <a:cubicBezTo>
                    <a:pt x="36" y="0"/>
                    <a:pt x="72" y="0"/>
                    <a:pt x="119" y="0"/>
                  </a:cubicBezTo>
                  <a:cubicBezTo>
                    <a:pt x="72" y="0"/>
                    <a:pt x="36"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46"/>
            <p:cNvSpPr/>
            <p:nvPr/>
          </p:nvSpPr>
          <p:spPr>
            <a:xfrm>
              <a:off x="2718175" y="2064675"/>
              <a:ext cx="625" cy="25"/>
            </a:xfrm>
            <a:custGeom>
              <a:avLst/>
              <a:gdLst/>
              <a:ahLst/>
              <a:cxnLst/>
              <a:rect l="l" t="t" r="r" b="b"/>
              <a:pathLst>
                <a:path w="25" h="1" extrusionOk="0">
                  <a:moveTo>
                    <a:pt x="25" y="0"/>
                  </a:moveTo>
                  <a:cubicBezTo>
                    <a:pt x="25" y="0"/>
                    <a:pt x="1"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46"/>
            <p:cNvSpPr/>
            <p:nvPr/>
          </p:nvSpPr>
          <p:spPr>
            <a:xfrm>
              <a:off x="2729200" y="2075375"/>
              <a:ext cx="25" cy="325"/>
            </a:xfrm>
            <a:custGeom>
              <a:avLst/>
              <a:gdLst/>
              <a:ahLst/>
              <a:cxnLst/>
              <a:rect l="l" t="t" r="r" b="b"/>
              <a:pathLst>
                <a:path w="1" h="13" extrusionOk="0">
                  <a:moveTo>
                    <a:pt x="0" y="13"/>
                  </a:moveTo>
                  <a:cubicBezTo>
                    <a:pt x="0" y="1"/>
                    <a:pt x="0" y="13"/>
                    <a:pt x="0" y="13"/>
                  </a:cubicBezTo>
                  <a:cubicBezTo>
                    <a:pt x="0" y="13"/>
                    <a:pt x="0" y="13"/>
                    <a:pt x="0"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46"/>
            <p:cNvSpPr/>
            <p:nvPr/>
          </p:nvSpPr>
          <p:spPr>
            <a:xfrm>
              <a:off x="2723850" y="2076150"/>
              <a:ext cx="675" cy="150"/>
            </a:xfrm>
            <a:custGeom>
              <a:avLst/>
              <a:gdLst/>
              <a:ahLst/>
              <a:cxnLst/>
              <a:rect l="l" t="t" r="r" b="b"/>
              <a:pathLst>
                <a:path w="27" h="6" extrusionOk="0">
                  <a:moveTo>
                    <a:pt x="21" y="0"/>
                  </a:moveTo>
                  <a:cubicBezTo>
                    <a:pt x="19" y="0"/>
                    <a:pt x="12" y="2"/>
                    <a:pt x="0" y="6"/>
                  </a:cubicBezTo>
                  <a:cubicBezTo>
                    <a:pt x="16" y="6"/>
                    <a:pt x="27"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46"/>
            <p:cNvSpPr/>
            <p:nvPr/>
          </p:nvSpPr>
          <p:spPr>
            <a:xfrm>
              <a:off x="2725325" y="2075675"/>
              <a:ext cx="1725" cy="175"/>
            </a:xfrm>
            <a:custGeom>
              <a:avLst/>
              <a:gdLst/>
              <a:ahLst/>
              <a:cxnLst/>
              <a:rect l="l" t="t" r="r" b="b"/>
              <a:pathLst>
                <a:path w="69" h="7" extrusionOk="0">
                  <a:moveTo>
                    <a:pt x="48" y="1"/>
                  </a:moveTo>
                  <a:cubicBezTo>
                    <a:pt x="1" y="1"/>
                    <a:pt x="43" y="6"/>
                    <a:pt x="59" y="6"/>
                  </a:cubicBezTo>
                  <a:cubicBezTo>
                    <a:pt x="67" y="6"/>
                    <a:pt x="68" y="5"/>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46"/>
            <p:cNvSpPr/>
            <p:nvPr/>
          </p:nvSpPr>
          <p:spPr>
            <a:xfrm>
              <a:off x="2726225" y="2075975"/>
              <a:ext cx="325" cy="25"/>
            </a:xfrm>
            <a:custGeom>
              <a:avLst/>
              <a:gdLst/>
              <a:ahLst/>
              <a:cxnLst/>
              <a:rect l="l" t="t" r="r" b="b"/>
              <a:pathLst>
                <a:path w="13" h="1" extrusionOk="0">
                  <a:moveTo>
                    <a:pt x="0" y="1"/>
                  </a:moveTo>
                  <a:cubicBezTo>
                    <a:pt x="12" y="1"/>
                    <a:pt x="0" y="1"/>
                    <a:pt x="0" y="1"/>
                  </a:cubicBezTo>
                  <a:cubicBezTo>
                    <a:pt x="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46"/>
            <p:cNvSpPr/>
            <p:nvPr/>
          </p:nvSpPr>
          <p:spPr>
            <a:xfrm>
              <a:off x="2728000" y="2075075"/>
              <a:ext cx="2125" cy="25"/>
            </a:xfrm>
            <a:custGeom>
              <a:avLst/>
              <a:gdLst/>
              <a:ahLst/>
              <a:cxnLst/>
              <a:rect l="l" t="t" r="r" b="b"/>
              <a:pathLst>
                <a:path w="85" h="1" extrusionOk="0">
                  <a:moveTo>
                    <a:pt x="25" y="1"/>
                  </a:moveTo>
                  <a:cubicBezTo>
                    <a:pt x="13" y="1"/>
                    <a:pt x="60" y="1"/>
                    <a:pt x="48" y="1"/>
                  </a:cubicBezTo>
                  <a:cubicBezTo>
                    <a:pt x="84" y="1"/>
                    <a:pt x="1"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46"/>
            <p:cNvSpPr/>
            <p:nvPr/>
          </p:nvSpPr>
          <p:spPr>
            <a:xfrm>
              <a:off x="2723850" y="2075675"/>
              <a:ext cx="1200" cy="25"/>
            </a:xfrm>
            <a:custGeom>
              <a:avLst/>
              <a:gdLst/>
              <a:ahLst/>
              <a:cxnLst/>
              <a:rect l="l" t="t" r="r" b="b"/>
              <a:pathLst>
                <a:path w="48" h="1" extrusionOk="0">
                  <a:moveTo>
                    <a:pt x="0" y="1"/>
                  </a:moveTo>
                  <a:cubicBezTo>
                    <a:pt x="48" y="1"/>
                    <a:pt x="48"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46"/>
            <p:cNvSpPr/>
            <p:nvPr/>
          </p:nvSpPr>
          <p:spPr>
            <a:xfrm>
              <a:off x="2724425" y="2075375"/>
              <a:ext cx="625" cy="25"/>
            </a:xfrm>
            <a:custGeom>
              <a:avLst/>
              <a:gdLst/>
              <a:ahLst/>
              <a:cxnLst/>
              <a:rect l="l" t="t" r="r" b="b"/>
              <a:pathLst>
                <a:path w="25" h="1" extrusionOk="0">
                  <a:moveTo>
                    <a:pt x="1" y="1"/>
                  </a:moveTo>
                  <a:cubicBezTo>
                    <a:pt x="25" y="1"/>
                    <a:pt x="13" y="1"/>
                    <a:pt x="1" y="1"/>
                  </a:cubicBezTo>
                  <a:cubicBezTo>
                    <a:pt x="1"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46"/>
            <p:cNvSpPr/>
            <p:nvPr/>
          </p:nvSpPr>
          <p:spPr>
            <a:xfrm>
              <a:off x="2723850" y="2075375"/>
              <a:ext cx="600" cy="325"/>
            </a:xfrm>
            <a:custGeom>
              <a:avLst/>
              <a:gdLst/>
              <a:ahLst/>
              <a:cxnLst/>
              <a:rect l="l" t="t" r="r" b="b"/>
              <a:pathLst>
                <a:path w="24" h="13" extrusionOk="0">
                  <a:moveTo>
                    <a:pt x="0" y="13"/>
                  </a:moveTo>
                  <a:cubicBezTo>
                    <a:pt x="0" y="13"/>
                    <a:pt x="24" y="1"/>
                    <a:pt x="0"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46"/>
            <p:cNvSpPr/>
            <p:nvPr/>
          </p:nvSpPr>
          <p:spPr>
            <a:xfrm>
              <a:off x="2723950" y="2074050"/>
              <a:ext cx="900" cy="175"/>
            </a:xfrm>
            <a:custGeom>
              <a:avLst/>
              <a:gdLst/>
              <a:ahLst/>
              <a:cxnLst/>
              <a:rect l="l" t="t" r="r" b="b"/>
              <a:pathLst>
                <a:path w="36" h="7" extrusionOk="0">
                  <a:moveTo>
                    <a:pt x="27" y="1"/>
                  </a:moveTo>
                  <a:cubicBezTo>
                    <a:pt x="16" y="1"/>
                    <a:pt x="0" y="6"/>
                    <a:pt x="32" y="6"/>
                  </a:cubicBezTo>
                  <a:cubicBezTo>
                    <a:pt x="36" y="2"/>
                    <a:pt x="32"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46"/>
            <p:cNvSpPr/>
            <p:nvPr/>
          </p:nvSpPr>
          <p:spPr>
            <a:xfrm>
              <a:off x="2721950" y="2074700"/>
              <a:ext cx="1200" cy="200"/>
            </a:xfrm>
            <a:custGeom>
              <a:avLst/>
              <a:gdLst/>
              <a:ahLst/>
              <a:cxnLst/>
              <a:rect l="l" t="t" r="r" b="b"/>
              <a:pathLst>
                <a:path w="48" h="8" extrusionOk="0">
                  <a:moveTo>
                    <a:pt x="43" y="1"/>
                  </a:moveTo>
                  <a:cubicBezTo>
                    <a:pt x="42" y="1"/>
                    <a:pt x="34" y="2"/>
                    <a:pt x="17" y="4"/>
                  </a:cubicBezTo>
                  <a:cubicBezTo>
                    <a:pt x="4" y="7"/>
                    <a:pt x="0" y="8"/>
                    <a:pt x="2" y="8"/>
                  </a:cubicBezTo>
                  <a:cubicBezTo>
                    <a:pt x="6" y="8"/>
                    <a:pt x="47"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46"/>
            <p:cNvSpPr/>
            <p:nvPr/>
          </p:nvSpPr>
          <p:spPr>
            <a:xfrm>
              <a:off x="2721150" y="2074200"/>
              <a:ext cx="925" cy="325"/>
            </a:xfrm>
            <a:custGeom>
              <a:avLst/>
              <a:gdLst/>
              <a:ahLst/>
              <a:cxnLst/>
              <a:rect l="l" t="t" r="r" b="b"/>
              <a:pathLst>
                <a:path w="37" h="13" extrusionOk="0">
                  <a:moveTo>
                    <a:pt x="1" y="0"/>
                  </a:moveTo>
                  <a:lnTo>
                    <a:pt x="1" y="0"/>
                  </a:lnTo>
                  <a:cubicBezTo>
                    <a:pt x="13" y="12"/>
                    <a:pt x="25" y="12"/>
                    <a:pt x="37" y="12"/>
                  </a:cubicBezTo>
                  <a:cubicBezTo>
                    <a:pt x="25" y="12"/>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46"/>
            <p:cNvSpPr/>
            <p:nvPr/>
          </p:nvSpPr>
          <p:spPr>
            <a:xfrm>
              <a:off x="2723550" y="2073000"/>
              <a:ext cx="1800" cy="25"/>
            </a:xfrm>
            <a:custGeom>
              <a:avLst/>
              <a:gdLst/>
              <a:ahLst/>
              <a:cxnLst/>
              <a:rect l="l" t="t" r="r" b="b"/>
              <a:pathLst>
                <a:path w="72" h="1" extrusionOk="0">
                  <a:moveTo>
                    <a:pt x="0" y="1"/>
                  </a:moveTo>
                  <a:cubicBezTo>
                    <a:pt x="12" y="1"/>
                    <a:pt x="60" y="1"/>
                    <a:pt x="72" y="1"/>
                  </a:cubicBezTo>
                  <a:cubicBezTo>
                    <a:pt x="48" y="1"/>
                    <a:pt x="24"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46"/>
            <p:cNvSpPr/>
            <p:nvPr/>
          </p:nvSpPr>
          <p:spPr>
            <a:xfrm>
              <a:off x="2718775" y="2071525"/>
              <a:ext cx="1625" cy="150"/>
            </a:xfrm>
            <a:custGeom>
              <a:avLst/>
              <a:gdLst/>
              <a:ahLst/>
              <a:cxnLst/>
              <a:rect l="l" t="t" r="r" b="b"/>
              <a:pathLst>
                <a:path w="65" h="6" extrusionOk="0">
                  <a:moveTo>
                    <a:pt x="1" y="0"/>
                  </a:moveTo>
                  <a:cubicBezTo>
                    <a:pt x="9" y="0"/>
                    <a:pt x="38" y="5"/>
                    <a:pt x="53" y="5"/>
                  </a:cubicBezTo>
                  <a:cubicBezTo>
                    <a:pt x="60" y="5"/>
                    <a:pt x="64" y="4"/>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6"/>
            <p:cNvSpPr/>
            <p:nvPr/>
          </p:nvSpPr>
          <p:spPr>
            <a:xfrm>
              <a:off x="2717300" y="2067050"/>
              <a:ext cx="1500" cy="25"/>
            </a:xfrm>
            <a:custGeom>
              <a:avLst/>
              <a:gdLst/>
              <a:ahLst/>
              <a:cxnLst/>
              <a:rect l="l" t="t" r="r" b="b"/>
              <a:pathLst>
                <a:path w="60" h="1" extrusionOk="0">
                  <a:moveTo>
                    <a:pt x="0" y="1"/>
                  </a:moveTo>
                  <a:cubicBezTo>
                    <a:pt x="12" y="1"/>
                    <a:pt x="6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6"/>
            <p:cNvSpPr/>
            <p:nvPr/>
          </p:nvSpPr>
          <p:spPr>
            <a:xfrm>
              <a:off x="2718175" y="2065850"/>
              <a:ext cx="1225" cy="325"/>
            </a:xfrm>
            <a:custGeom>
              <a:avLst/>
              <a:gdLst/>
              <a:ahLst/>
              <a:cxnLst/>
              <a:rect l="l" t="t" r="r" b="b"/>
              <a:pathLst>
                <a:path w="49" h="13" extrusionOk="0">
                  <a:moveTo>
                    <a:pt x="1" y="13"/>
                  </a:moveTo>
                  <a:cubicBezTo>
                    <a:pt x="49" y="1"/>
                    <a:pt x="49" y="1"/>
                    <a:pt x="1"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6"/>
            <p:cNvSpPr/>
            <p:nvPr/>
          </p:nvSpPr>
          <p:spPr>
            <a:xfrm>
              <a:off x="2716700" y="2065275"/>
              <a:ext cx="1500" cy="25"/>
            </a:xfrm>
            <a:custGeom>
              <a:avLst/>
              <a:gdLst/>
              <a:ahLst/>
              <a:cxnLst/>
              <a:rect l="l" t="t" r="r" b="b"/>
              <a:pathLst>
                <a:path w="60" h="1" extrusionOk="0">
                  <a:moveTo>
                    <a:pt x="12" y="0"/>
                  </a:moveTo>
                  <a:cubicBezTo>
                    <a:pt x="0" y="0"/>
                    <a:pt x="12" y="0"/>
                    <a:pt x="12" y="0"/>
                  </a:cubicBezTo>
                  <a:cubicBezTo>
                    <a:pt x="0" y="0"/>
                    <a:pt x="60"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46"/>
            <p:cNvSpPr/>
            <p:nvPr/>
          </p:nvSpPr>
          <p:spPr>
            <a:xfrm>
              <a:off x="2754500" y="2079250"/>
              <a:ext cx="1225" cy="25"/>
            </a:xfrm>
            <a:custGeom>
              <a:avLst/>
              <a:gdLst/>
              <a:ahLst/>
              <a:cxnLst/>
              <a:rect l="l" t="t" r="r" b="b"/>
              <a:pathLst>
                <a:path w="49" h="1" extrusionOk="0">
                  <a:moveTo>
                    <a:pt x="12" y="1"/>
                  </a:moveTo>
                  <a:cubicBezTo>
                    <a:pt x="12" y="1"/>
                    <a:pt x="36" y="1"/>
                    <a:pt x="48" y="1"/>
                  </a:cubicBezTo>
                  <a:cubicBezTo>
                    <a:pt x="36" y="1"/>
                    <a:pt x="0"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46"/>
            <p:cNvSpPr/>
            <p:nvPr/>
          </p:nvSpPr>
          <p:spPr>
            <a:xfrm>
              <a:off x="2752425" y="2078650"/>
              <a:ext cx="900" cy="25"/>
            </a:xfrm>
            <a:custGeom>
              <a:avLst/>
              <a:gdLst/>
              <a:ahLst/>
              <a:cxnLst/>
              <a:rect l="l" t="t" r="r" b="b"/>
              <a:pathLst>
                <a:path w="36" h="1" extrusionOk="0">
                  <a:moveTo>
                    <a:pt x="36" y="1"/>
                  </a:moveTo>
                  <a:cubicBezTo>
                    <a:pt x="0" y="1"/>
                    <a:pt x="0"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46"/>
            <p:cNvSpPr/>
            <p:nvPr/>
          </p:nvSpPr>
          <p:spPr>
            <a:xfrm>
              <a:off x="2752350" y="2078075"/>
              <a:ext cx="1175" cy="225"/>
            </a:xfrm>
            <a:custGeom>
              <a:avLst/>
              <a:gdLst/>
              <a:ahLst/>
              <a:cxnLst/>
              <a:rect l="l" t="t" r="r" b="b"/>
              <a:pathLst>
                <a:path w="47" h="9" extrusionOk="0">
                  <a:moveTo>
                    <a:pt x="27" y="0"/>
                  </a:moveTo>
                  <a:cubicBezTo>
                    <a:pt x="3" y="6"/>
                    <a:pt x="0" y="9"/>
                    <a:pt x="5" y="9"/>
                  </a:cubicBezTo>
                  <a:cubicBezTo>
                    <a:pt x="8" y="9"/>
                    <a:pt x="14" y="8"/>
                    <a:pt x="20" y="5"/>
                  </a:cubicBezTo>
                  <a:lnTo>
                    <a:pt x="20" y="5"/>
                  </a:lnTo>
                  <a:cubicBezTo>
                    <a:pt x="31" y="4"/>
                    <a:pt x="46" y="0"/>
                    <a:pt x="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46"/>
            <p:cNvSpPr/>
            <p:nvPr/>
          </p:nvSpPr>
          <p:spPr>
            <a:xfrm>
              <a:off x="2755400" y="2077775"/>
              <a:ext cx="900" cy="325"/>
            </a:xfrm>
            <a:custGeom>
              <a:avLst/>
              <a:gdLst/>
              <a:ahLst/>
              <a:cxnLst/>
              <a:rect l="l" t="t" r="r" b="b"/>
              <a:pathLst>
                <a:path w="36" h="13" extrusionOk="0">
                  <a:moveTo>
                    <a:pt x="12" y="12"/>
                  </a:moveTo>
                  <a:cubicBezTo>
                    <a:pt x="36" y="12"/>
                    <a:pt x="12" y="12"/>
                    <a:pt x="12" y="12"/>
                  </a:cubicBezTo>
                  <a:cubicBezTo>
                    <a:pt x="12" y="12"/>
                    <a:pt x="0" y="0"/>
                    <a:pt x="12"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46"/>
            <p:cNvSpPr/>
            <p:nvPr/>
          </p:nvSpPr>
          <p:spPr>
            <a:xfrm>
              <a:off x="2755975" y="2078075"/>
              <a:ext cx="325" cy="25"/>
            </a:xfrm>
            <a:custGeom>
              <a:avLst/>
              <a:gdLst/>
              <a:ahLst/>
              <a:cxnLst/>
              <a:rect l="l" t="t" r="r" b="b"/>
              <a:pathLst>
                <a:path w="13" h="1" extrusionOk="0">
                  <a:moveTo>
                    <a:pt x="1" y="0"/>
                  </a:moveTo>
                  <a:cubicBezTo>
                    <a:pt x="1" y="0"/>
                    <a:pt x="1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46"/>
            <p:cNvSpPr/>
            <p:nvPr/>
          </p:nvSpPr>
          <p:spPr>
            <a:xfrm>
              <a:off x="2755700" y="2077625"/>
              <a:ext cx="1200" cy="175"/>
            </a:xfrm>
            <a:custGeom>
              <a:avLst/>
              <a:gdLst/>
              <a:ahLst/>
              <a:cxnLst/>
              <a:rect l="l" t="t" r="r" b="b"/>
              <a:pathLst>
                <a:path w="48" h="7" extrusionOk="0">
                  <a:moveTo>
                    <a:pt x="42" y="1"/>
                  </a:moveTo>
                  <a:cubicBezTo>
                    <a:pt x="40" y="1"/>
                    <a:pt x="28" y="2"/>
                    <a:pt x="0" y="6"/>
                  </a:cubicBezTo>
                  <a:cubicBezTo>
                    <a:pt x="16" y="6"/>
                    <a:pt x="48" y="1"/>
                    <a:pt x="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6"/>
            <p:cNvSpPr/>
            <p:nvPr/>
          </p:nvSpPr>
          <p:spPr>
            <a:xfrm>
              <a:off x="2754500" y="2077775"/>
              <a:ext cx="625" cy="25"/>
            </a:xfrm>
            <a:custGeom>
              <a:avLst/>
              <a:gdLst/>
              <a:ahLst/>
              <a:cxnLst/>
              <a:rect l="l" t="t" r="r" b="b"/>
              <a:pathLst>
                <a:path w="25" h="1" extrusionOk="0">
                  <a:moveTo>
                    <a:pt x="0" y="0"/>
                  </a:moveTo>
                  <a:lnTo>
                    <a:pt x="12" y="0"/>
                  </a:lnTo>
                  <a:cubicBezTo>
                    <a:pt x="24" y="0"/>
                    <a:pt x="2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6"/>
            <p:cNvSpPr/>
            <p:nvPr/>
          </p:nvSpPr>
          <p:spPr>
            <a:xfrm>
              <a:off x="2754200" y="2077775"/>
              <a:ext cx="925" cy="25"/>
            </a:xfrm>
            <a:custGeom>
              <a:avLst/>
              <a:gdLst/>
              <a:ahLst/>
              <a:cxnLst/>
              <a:rect l="l" t="t" r="r" b="b"/>
              <a:pathLst>
                <a:path w="37" h="1" extrusionOk="0">
                  <a:moveTo>
                    <a:pt x="36" y="0"/>
                  </a:moveTo>
                  <a:cubicBezTo>
                    <a:pt x="1" y="0"/>
                    <a:pt x="24" y="0"/>
                    <a:pt x="36" y="0"/>
                  </a:cubicBezTo>
                  <a:cubicBezTo>
                    <a:pt x="36" y="0"/>
                    <a:pt x="3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6"/>
            <p:cNvSpPr/>
            <p:nvPr/>
          </p:nvSpPr>
          <p:spPr>
            <a:xfrm>
              <a:off x="2754200" y="2077775"/>
              <a:ext cx="925" cy="250"/>
            </a:xfrm>
            <a:custGeom>
              <a:avLst/>
              <a:gdLst/>
              <a:ahLst/>
              <a:cxnLst/>
              <a:rect l="l" t="t" r="r" b="b"/>
              <a:pathLst>
                <a:path w="37" h="10" extrusionOk="0">
                  <a:moveTo>
                    <a:pt x="1" y="0"/>
                  </a:moveTo>
                  <a:cubicBezTo>
                    <a:pt x="1" y="6"/>
                    <a:pt x="9" y="9"/>
                    <a:pt x="18" y="9"/>
                  </a:cubicBezTo>
                  <a:cubicBezTo>
                    <a:pt x="27" y="9"/>
                    <a:pt x="36" y="6"/>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6"/>
            <p:cNvSpPr/>
            <p:nvPr/>
          </p:nvSpPr>
          <p:spPr>
            <a:xfrm>
              <a:off x="2751200" y="2078075"/>
              <a:ext cx="750" cy="275"/>
            </a:xfrm>
            <a:custGeom>
              <a:avLst/>
              <a:gdLst/>
              <a:ahLst/>
              <a:cxnLst/>
              <a:rect l="l" t="t" r="r" b="b"/>
              <a:pathLst>
                <a:path w="30" h="11" extrusionOk="0">
                  <a:moveTo>
                    <a:pt x="13" y="0"/>
                  </a:moveTo>
                  <a:cubicBezTo>
                    <a:pt x="1" y="8"/>
                    <a:pt x="0" y="11"/>
                    <a:pt x="3" y="11"/>
                  </a:cubicBezTo>
                  <a:cubicBezTo>
                    <a:pt x="8" y="11"/>
                    <a:pt x="29"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46"/>
            <p:cNvSpPr/>
            <p:nvPr/>
          </p:nvSpPr>
          <p:spPr>
            <a:xfrm>
              <a:off x="2754950" y="2077175"/>
              <a:ext cx="1350" cy="150"/>
            </a:xfrm>
            <a:custGeom>
              <a:avLst/>
              <a:gdLst/>
              <a:ahLst/>
              <a:cxnLst/>
              <a:rect l="l" t="t" r="r" b="b"/>
              <a:pathLst>
                <a:path w="54" h="6" extrusionOk="0">
                  <a:moveTo>
                    <a:pt x="54" y="0"/>
                  </a:moveTo>
                  <a:cubicBezTo>
                    <a:pt x="46" y="0"/>
                    <a:pt x="1" y="6"/>
                    <a:pt x="4" y="6"/>
                  </a:cubicBezTo>
                  <a:cubicBezTo>
                    <a:pt x="5" y="6"/>
                    <a:pt x="18" y="4"/>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46"/>
            <p:cNvSpPr/>
            <p:nvPr/>
          </p:nvSpPr>
          <p:spPr>
            <a:xfrm>
              <a:off x="2754500" y="2077175"/>
              <a:ext cx="625" cy="25"/>
            </a:xfrm>
            <a:custGeom>
              <a:avLst/>
              <a:gdLst/>
              <a:ahLst/>
              <a:cxnLst/>
              <a:rect l="l" t="t" r="r" b="b"/>
              <a:pathLst>
                <a:path w="25" h="1" extrusionOk="0">
                  <a:moveTo>
                    <a:pt x="24" y="0"/>
                  </a:moveTo>
                  <a:lnTo>
                    <a:pt x="12" y="0"/>
                  </a:lnTo>
                  <a:cubicBezTo>
                    <a:pt x="0" y="0"/>
                    <a:pt x="12"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46"/>
            <p:cNvSpPr/>
            <p:nvPr/>
          </p:nvSpPr>
          <p:spPr>
            <a:xfrm>
              <a:off x="2753000" y="2077475"/>
              <a:ext cx="1225" cy="325"/>
            </a:xfrm>
            <a:custGeom>
              <a:avLst/>
              <a:gdLst/>
              <a:ahLst/>
              <a:cxnLst/>
              <a:rect l="l" t="t" r="r" b="b"/>
              <a:pathLst>
                <a:path w="49" h="13" extrusionOk="0">
                  <a:moveTo>
                    <a:pt x="1" y="0"/>
                  </a:moveTo>
                  <a:cubicBezTo>
                    <a:pt x="49" y="12"/>
                    <a:pt x="49" y="1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46"/>
            <p:cNvSpPr/>
            <p:nvPr/>
          </p:nvSpPr>
          <p:spPr>
            <a:xfrm>
              <a:off x="2755975" y="2076875"/>
              <a:ext cx="1225" cy="325"/>
            </a:xfrm>
            <a:custGeom>
              <a:avLst/>
              <a:gdLst/>
              <a:ahLst/>
              <a:cxnLst/>
              <a:rect l="l" t="t" r="r" b="b"/>
              <a:pathLst>
                <a:path w="49" h="13" extrusionOk="0">
                  <a:moveTo>
                    <a:pt x="1" y="0"/>
                  </a:moveTo>
                  <a:cubicBezTo>
                    <a:pt x="49" y="12"/>
                    <a:pt x="49" y="1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46"/>
            <p:cNvSpPr/>
            <p:nvPr/>
          </p:nvSpPr>
          <p:spPr>
            <a:xfrm>
              <a:off x="2756225" y="2076500"/>
              <a:ext cx="1650" cy="175"/>
            </a:xfrm>
            <a:custGeom>
              <a:avLst/>
              <a:gdLst/>
              <a:ahLst/>
              <a:cxnLst/>
              <a:rect l="l" t="t" r="r" b="b"/>
              <a:pathLst>
                <a:path w="66" h="7" extrusionOk="0">
                  <a:moveTo>
                    <a:pt x="4" y="0"/>
                  </a:moveTo>
                  <a:cubicBezTo>
                    <a:pt x="0" y="0"/>
                    <a:pt x="2" y="1"/>
                    <a:pt x="15" y="4"/>
                  </a:cubicBezTo>
                  <a:cubicBezTo>
                    <a:pt x="40" y="6"/>
                    <a:pt x="52" y="7"/>
                    <a:pt x="55" y="7"/>
                  </a:cubicBezTo>
                  <a:cubicBezTo>
                    <a:pt x="65" y="7"/>
                    <a:pt x="14"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6"/>
            <p:cNvSpPr/>
            <p:nvPr/>
          </p:nvSpPr>
          <p:spPr>
            <a:xfrm>
              <a:off x="2754775" y="2077175"/>
              <a:ext cx="950" cy="150"/>
            </a:xfrm>
            <a:custGeom>
              <a:avLst/>
              <a:gdLst/>
              <a:ahLst/>
              <a:cxnLst/>
              <a:rect l="l" t="t" r="r" b="b"/>
              <a:pathLst>
                <a:path w="38" h="6" extrusionOk="0">
                  <a:moveTo>
                    <a:pt x="37" y="0"/>
                  </a:moveTo>
                  <a:cubicBezTo>
                    <a:pt x="21" y="0"/>
                    <a:pt x="0" y="6"/>
                    <a:pt x="5" y="6"/>
                  </a:cubicBezTo>
                  <a:cubicBezTo>
                    <a:pt x="8" y="6"/>
                    <a:pt x="17" y="4"/>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6"/>
            <p:cNvSpPr/>
            <p:nvPr/>
          </p:nvSpPr>
          <p:spPr>
            <a:xfrm>
              <a:off x="2754800" y="2076875"/>
              <a:ext cx="325" cy="325"/>
            </a:xfrm>
            <a:custGeom>
              <a:avLst/>
              <a:gdLst/>
              <a:ahLst/>
              <a:cxnLst/>
              <a:rect l="l" t="t" r="r" b="b"/>
              <a:pathLst>
                <a:path w="13" h="13" extrusionOk="0">
                  <a:moveTo>
                    <a:pt x="0" y="12"/>
                  </a:moveTo>
                  <a:cubicBezTo>
                    <a:pt x="0" y="12"/>
                    <a:pt x="12" y="0"/>
                    <a:pt x="0" y="12"/>
                  </a:cubicBezTo>
                  <a:cubicBezTo>
                    <a:pt x="0" y="12"/>
                    <a:pt x="0" y="12"/>
                    <a:pt x="0"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46"/>
            <p:cNvSpPr/>
            <p:nvPr/>
          </p:nvSpPr>
          <p:spPr>
            <a:xfrm>
              <a:off x="2752125" y="2077325"/>
              <a:ext cx="1800" cy="175"/>
            </a:xfrm>
            <a:custGeom>
              <a:avLst/>
              <a:gdLst/>
              <a:ahLst/>
              <a:cxnLst/>
              <a:rect l="l" t="t" r="r" b="b"/>
              <a:pathLst>
                <a:path w="72" h="7" extrusionOk="0">
                  <a:moveTo>
                    <a:pt x="29" y="1"/>
                  </a:moveTo>
                  <a:cubicBezTo>
                    <a:pt x="21" y="1"/>
                    <a:pt x="12" y="2"/>
                    <a:pt x="0" y="6"/>
                  </a:cubicBezTo>
                  <a:lnTo>
                    <a:pt x="72" y="6"/>
                  </a:lnTo>
                  <a:cubicBezTo>
                    <a:pt x="56" y="6"/>
                    <a:pt x="45"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46"/>
            <p:cNvSpPr/>
            <p:nvPr/>
          </p:nvSpPr>
          <p:spPr>
            <a:xfrm>
              <a:off x="2752725" y="2077175"/>
              <a:ext cx="1800" cy="25"/>
            </a:xfrm>
            <a:custGeom>
              <a:avLst/>
              <a:gdLst/>
              <a:ahLst/>
              <a:cxnLst/>
              <a:rect l="l" t="t" r="r" b="b"/>
              <a:pathLst>
                <a:path w="72" h="1" extrusionOk="0">
                  <a:moveTo>
                    <a:pt x="71" y="0"/>
                  </a:moveTo>
                  <a:cubicBezTo>
                    <a:pt x="60" y="0"/>
                    <a:pt x="0" y="0"/>
                    <a:pt x="71" y="0"/>
                  </a:cubicBezTo>
                  <a:cubicBezTo>
                    <a:pt x="71" y="0"/>
                    <a:pt x="60" y="0"/>
                    <a:pt x="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6"/>
            <p:cNvSpPr/>
            <p:nvPr/>
          </p:nvSpPr>
          <p:spPr>
            <a:xfrm>
              <a:off x="2753600" y="2077175"/>
              <a:ext cx="625" cy="25"/>
            </a:xfrm>
            <a:custGeom>
              <a:avLst/>
              <a:gdLst/>
              <a:ahLst/>
              <a:cxnLst/>
              <a:rect l="l" t="t" r="r" b="b"/>
              <a:pathLst>
                <a:path w="25" h="1" extrusionOk="0">
                  <a:moveTo>
                    <a:pt x="1" y="0"/>
                  </a:moveTo>
                  <a:cubicBezTo>
                    <a:pt x="1" y="0"/>
                    <a:pt x="2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6"/>
            <p:cNvSpPr/>
            <p:nvPr/>
          </p:nvSpPr>
          <p:spPr>
            <a:xfrm>
              <a:off x="2754900" y="2076575"/>
              <a:ext cx="225" cy="150"/>
            </a:xfrm>
            <a:custGeom>
              <a:avLst/>
              <a:gdLst/>
              <a:ahLst/>
              <a:cxnLst/>
              <a:rect l="l" t="t" r="r" b="b"/>
              <a:pathLst>
                <a:path w="9" h="6" extrusionOk="0">
                  <a:moveTo>
                    <a:pt x="8" y="1"/>
                  </a:moveTo>
                  <a:cubicBezTo>
                    <a:pt x="0" y="1"/>
                    <a:pt x="3" y="6"/>
                    <a:pt x="6" y="6"/>
                  </a:cubicBezTo>
                  <a:cubicBezTo>
                    <a:pt x="7" y="6"/>
                    <a:pt x="8" y="4"/>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6"/>
            <p:cNvSpPr/>
            <p:nvPr/>
          </p:nvSpPr>
          <p:spPr>
            <a:xfrm>
              <a:off x="2754800" y="2076875"/>
              <a:ext cx="25" cy="25"/>
            </a:xfrm>
            <a:custGeom>
              <a:avLst/>
              <a:gdLst/>
              <a:ahLst/>
              <a:cxnLst/>
              <a:rect l="l" t="t" r="r" b="b"/>
              <a:pathLst>
                <a:path w="1" h="1" extrusionOk="0">
                  <a:moveTo>
                    <a:pt x="0" y="0"/>
                  </a:moveTo>
                  <a:lnTo>
                    <a:pt x="0" y="0"/>
                  </a:ln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46"/>
            <p:cNvSpPr/>
            <p:nvPr/>
          </p:nvSpPr>
          <p:spPr>
            <a:xfrm>
              <a:off x="2754500" y="2076275"/>
              <a:ext cx="325" cy="25"/>
            </a:xfrm>
            <a:custGeom>
              <a:avLst/>
              <a:gdLst/>
              <a:ahLst/>
              <a:cxnLst/>
              <a:rect l="l" t="t" r="r" b="b"/>
              <a:pathLst>
                <a:path w="13" h="1" extrusionOk="0">
                  <a:moveTo>
                    <a:pt x="0" y="1"/>
                  </a:moveTo>
                  <a:cubicBezTo>
                    <a:pt x="0" y="1"/>
                    <a:pt x="12"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46"/>
            <p:cNvSpPr/>
            <p:nvPr/>
          </p:nvSpPr>
          <p:spPr>
            <a:xfrm>
              <a:off x="2754200" y="2076575"/>
              <a:ext cx="325" cy="325"/>
            </a:xfrm>
            <a:custGeom>
              <a:avLst/>
              <a:gdLst/>
              <a:ahLst/>
              <a:cxnLst/>
              <a:rect l="l" t="t" r="r" b="b"/>
              <a:pathLst>
                <a:path w="13" h="13" extrusionOk="0">
                  <a:moveTo>
                    <a:pt x="12" y="12"/>
                  </a:moveTo>
                  <a:cubicBezTo>
                    <a:pt x="1" y="1"/>
                    <a:pt x="12" y="12"/>
                    <a:pt x="12" y="12"/>
                  </a:cubicBezTo>
                  <a:cubicBezTo>
                    <a:pt x="1" y="1"/>
                    <a:pt x="12" y="12"/>
                    <a:pt x="12"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6"/>
            <p:cNvSpPr/>
            <p:nvPr/>
          </p:nvSpPr>
          <p:spPr>
            <a:xfrm>
              <a:off x="2755100" y="2076575"/>
              <a:ext cx="625" cy="25"/>
            </a:xfrm>
            <a:custGeom>
              <a:avLst/>
              <a:gdLst/>
              <a:ahLst/>
              <a:cxnLst/>
              <a:rect l="l" t="t" r="r" b="b"/>
              <a:pathLst>
                <a:path w="25" h="1" extrusionOk="0">
                  <a:moveTo>
                    <a:pt x="12" y="1"/>
                  </a:moveTo>
                  <a:cubicBezTo>
                    <a:pt x="12" y="1"/>
                    <a:pt x="0" y="1"/>
                    <a:pt x="0" y="1"/>
                  </a:cubicBezTo>
                  <a:cubicBezTo>
                    <a:pt x="12" y="1"/>
                    <a:pt x="24"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6"/>
            <p:cNvSpPr/>
            <p:nvPr/>
          </p:nvSpPr>
          <p:spPr>
            <a:xfrm>
              <a:off x="2755100" y="2076875"/>
              <a:ext cx="325" cy="25"/>
            </a:xfrm>
            <a:custGeom>
              <a:avLst/>
              <a:gdLst/>
              <a:ahLst/>
              <a:cxnLst/>
              <a:rect l="l" t="t" r="r" b="b"/>
              <a:pathLst>
                <a:path w="13" h="1" extrusionOk="0">
                  <a:moveTo>
                    <a:pt x="0" y="0"/>
                  </a:moveTo>
                  <a:lnTo>
                    <a:pt x="0" y="0"/>
                  </a:lnTo>
                  <a:cubicBezTo>
                    <a:pt x="12"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6"/>
            <p:cNvSpPr/>
            <p:nvPr/>
          </p:nvSpPr>
          <p:spPr>
            <a:xfrm>
              <a:off x="2753900" y="2076875"/>
              <a:ext cx="1225" cy="25"/>
            </a:xfrm>
            <a:custGeom>
              <a:avLst/>
              <a:gdLst/>
              <a:ahLst/>
              <a:cxnLst/>
              <a:rect l="l" t="t" r="r" b="b"/>
              <a:pathLst>
                <a:path w="49" h="1" extrusionOk="0">
                  <a:moveTo>
                    <a:pt x="48" y="0"/>
                  </a:moveTo>
                  <a:cubicBezTo>
                    <a:pt x="1" y="0"/>
                    <a:pt x="36" y="0"/>
                    <a:pt x="48" y="0"/>
                  </a:cubicBezTo>
                  <a:cubicBezTo>
                    <a:pt x="48" y="0"/>
                    <a:pt x="48"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6"/>
            <p:cNvSpPr/>
            <p:nvPr/>
          </p:nvSpPr>
          <p:spPr>
            <a:xfrm>
              <a:off x="2749450" y="2075975"/>
              <a:ext cx="5075" cy="400"/>
            </a:xfrm>
            <a:custGeom>
              <a:avLst/>
              <a:gdLst/>
              <a:ahLst/>
              <a:cxnLst/>
              <a:rect l="l" t="t" r="r" b="b"/>
              <a:pathLst>
                <a:path w="203" h="16" extrusionOk="0">
                  <a:moveTo>
                    <a:pt x="0" y="1"/>
                  </a:moveTo>
                  <a:cubicBezTo>
                    <a:pt x="5" y="1"/>
                    <a:pt x="9" y="1"/>
                    <a:pt x="12" y="1"/>
                  </a:cubicBezTo>
                  <a:lnTo>
                    <a:pt x="12" y="1"/>
                  </a:lnTo>
                  <a:cubicBezTo>
                    <a:pt x="12" y="1"/>
                    <a:pt x="12" y="1"/>
                    <a:pt x="12" y="1"/>
                  </a:cubicBezTo>
                  <a:close/>
                  <a:moveTo>
                    <a:pt x="12" y="1"/>
                  </a:moveTo>
                  <a:cubicBezTo>
                    <a:pt x="16" y="1"/>
                    <a:pt x="26" y="2"/>
                    <a:pt x="39" y="4"/>
                  </a:cubicBezTo>
                  <a:lnTo>
                    <a:pt x="39" y="4"/>
                  </a:lnTo>
                  <a:cubicBezTo>
                    <a:pt x="42" y="1"/>
                    <a:pt x="34" y="1"/>
                    <a:pt x="12" y="1"/>
                  </a:cubicBezTo>
                  <a:close/>
                  <a:moveTo>
                    <a:pt x="39" y="4"/>
                  </a:moveTo>
                  <a:cubicBezTo>
                    <a:pt x="37" y="6"/>
                    <a:pt x="32" y="9"/>
                    <a:pt x="24" y="13"/>
                  </a:cubicBezTo>
                  <a:lnTo>
                    <a:pt x="94" y="13"/>
                  </a:lnTo>
                  <a:cubicBezTo>
                    <a:pt x="78" y="10"/>
                    <a:pt x="56" y="7"/>
                    <a:pt x="39" y="4"/>
                  </a:cubicBezTo>
                  <a:close/>
                  <a:moveTo>
                    <a:pt x="149" y="4"/>
                  </a:moveTo>
                  <a:cubicBezTo>
                    <a:pt x="134" y="4"/>
                    <a:pt x="119" y="6"/>
                    <a:pt x="103" y="10"/>
                  </a:cubicBezTo>
                  <a:lnTo>
                    <a:pt x="103" y="10"/>
                  </a:lnTo>
                  <a:cubicBezTo>
                    <a:pt x="102" y="9"/>
                    <a:pt x="98" y="7"/>
                    <a:pt x="95" y="7"/>
                  </a:cubicBezTo>
                  <a:cubicBezTo>
                    <a:pt x="93" y="7"/>
                    <a:pt x="91" y="9"/>
                    <a:pt x="95" y="13"/>
                  </a:cubicBezTo>
                  <a:cubicBezTo>
                    <a:pt x="98" y="12"/>
                    <a:pt x="101" y="11"/>
                    <a:pt x="103" y="10"/>
                  </a:cubicBezTo>
                  <a:lnTo>
                    <a:pt x="103" y="10"/>
                  </a:lnTo>
                  <a:cubicBezTo>
                    <a:pt x="104" y="11"/>
                    <a:pt x="103" y="13"/>
                    <a:pt x="95" y="13"/>
                  </a:cubicBezTo>
                  <a:lnTo>
                    <a:pt x="202" y="13"/>
                  </a:lnTo>
                  <a:cubicBezTo>
                    <a:pt x="185" y="7"/>
                    <a:pt x="167" y="4"/>
                    <a:pt x="149" y="4"/>
                  </a:cubicBezTo>
                  <a:close/>
                  <a:moveTo>
                    <a:pt x="94" y="13"/>
                  </a:moveTo>
                  <a:cubicBezTo>
                    <a:pt x="106" y="15"/>
                    <a:pt x="115" y="16"/>
                    <a:pt x="115" y="16"/>
                  </a:cubicBezTo>
                  <a:cubicBezTo>
                    <a:pt x="115" y="16"/>
                    <a:pt x="110" y="15"/>
                    <a:pt x="95"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46"/>
            <p:cNvSpPr/>
            <p:nvPr/>
          </p:nvSpPr>
          <p:spPr>
            <a:xfrm>
              <a:off x="2754600" y="2076150"/>
              <a:ext cx="1600" cy="150"/>
            </a:xfrm>
            <a:custGeom>
              <a:avLst/>
              <a:gdLst/>
              <a:ahLst/>
              <a:cxnLst/>
              <a:rect l="l" t="t" r="r" b="b"/>
              <a:pathLst>
                <a:path w="64" h="6" extrusionOk="0">
                  <a:moveTo>
                    <a:pt x="16" y="0"/>
                  </a:moveTo>
                  <a:cubicBezTo>
                    <a:pt x="7" y="0"/>
                    <a:pt x="0" y="2"/>
                    <a:pt x="8" y="6"/>
                  </a:cubicBezTo>
                  <a:cubicBezTo>
                    <a:pt x="64" y="6"/>
                    <a:pt x="35"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6"/>
            <p:cNvSpPr/>
            <p:nvPr/>
          </p:nvSpPr>
          <p:spPr>
            <a:xfrm>
              <a:off x="2752425" y="2076450"/>
              <a:ext cx="2700" cy="275"/>
            </a:xfrm>
            <a:custGeom>
              <a:avLst/>
              <a:gdLst/>
              <a:ahLst/>
              <a:cxnLst/>
              <a:rect l="l" t="t" r="r" b="b"/>
              <a:pathLst>
                <a:path w="108" h="11" extrusionOk="0">
                  <a:moveTo>
                    <a:pt x="41" y="0"/>
                  </a:moveTo>
                  <a:cubicBezTo>
                    <a:pt x="27" y="0"/>
                    <a:pt x="12" y="2"/>
                    <a:pt x="0" y="6"/>
                  </a:cubicBezTo>
                  <a:cubicBezTo>
                    <a:pt x="4" y="9"/>
                    <a:pt x="16" y="11"/>
                    <a:pt x="31" y="11"/>
                  </a:cubicBezTo>
                  <a:cubicBezTo>
                    <a:pt x="60" y="11"/>
                    <a:pt x="99" y="6"/>
                    <a:pt x="107" y="6"/>
                  </a:cubicBezTo>
                  <a:cubicBezTo>
                    <a:pt x="99" y="6"/>
                    <a:pt x="70"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6"/>
            <p:cNvSpPr/>
            <p:nvPr/>
          </p:nvSpPr>
          <p:spPr>
            <a:xfrm>
              <a:off x="2752725" y="2077175"/>
              <a:ext cx="300" cy="25"/>
            </a:xfrm>
            <a:custGeom>
              <a:avLst/>
              <a:gdLst/>
              <a:ahLst/>
              <a:cxnLst/>
              <a:rect l="l" t="t" r="r" b="b"/>
              <a:pathLst>
                <a:path w="12" h="1" extrusionOk="0">
                  <a:moveTo>
                    <a:pt x="0" y="0"/>
                  </a:moveTo>
                  <a:cubicBezTo>
                    <a:pt x="0" y="0"/>
                    <a:pt x="0" y="0"/>
                    <a:pt x="12" y="0"/>
                  </a:cubicBezTo>
                  <a:cubicBezTo>
                    <a:pt x="12"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46"/>
            <p:cNvSpPr/>
            <p:nvPr/>
          </p:nvSpPr>
          <p:spPr>
            <a:xfrm>
              <a:off x="2750350" y="2077175"/>
              <a:ext cx="1200" cy="375"/>
            </a:xfrm>
            <a:custGeom>
              <a:avLst/>
              <a:gdLst/>
              <a:ahLst/>
              <a:cxnLst/>
              <a:rect l="l" t="t" r="r" b="b"/>
              <a:pathLst>
                <a:path w="48" h="15" extrusionOk="0">
                  <a:moveTo>
                    <a:pt x="24" y="0"/>
                  </a:moveTo>
                  <a:cubicBezTo>
                    <a:pt x="28" y="1"/>
                    <a:pt x="31" y="3"/>
                    <a:pt x="33" y="4"/>
                  </a:cubicBezTo>
                  <a:lnTo>
                    <a:pt x="33" y="4"/>
                  </a:lnTo>
                  <a:cubicBezTo>
                    <a:pt x="37" y="3"/>
                    <a:pt x="42" y="2"/>
                    <a:pt x="47" y="0"/>
                  </a:cubicBezTo>
                  <a:close/>
                  <a:moveTo>
                    <a:pt x="33" y="4"/>
                  </a:moveTo>
                  <a:cubicBezTo>
                    <a:pt x="2" y="11"/>
                    <a:pt x="0" y="14"/>
                    <a:pt x="8" y="14"/>
                  </a:cubicBezTo>
                  <a:cubicBezTo>
                    <a:pt x="17" y="14"/>
                    <a:pt x="41" y="9"/>
                    <a:pt x="33"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6"/>
            <p:cNvSpPr/>
            <p:nvPr/>
          </p:nvSpPr>
          <p:spPr>
            <a:xfrm>
              <a:off x="2751225" y="2076875"/>
              <a:ext cx="1500" cy="25"/>
            </a:xfrm>
            <a:custGeom>
              <a:avLst/>
              <a:gdLst/>
              <a:ahLst/>
              <a:cxnLst/>
              <a:rect l="l" t="t" r="r" b="b"/>
              <a:pathLst>
                <a:path w="60" h="1" extrusionOk="0">
                  <a:moveTo>
                    <a:pt x="60" y="0"/>
                  </a:moveTo>
                  <a:cubicBezTo>
                    <a:pt x="12" y="0"/>
                    <a:pt x="0" y="0"/>
                    <a:pt x="60" y="0"/>
                  </a:cubicBezTo>
                  <a:cubicBezTo>
                    <a:pt x="60" y="0"/>
                    <a:pt x="36"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6"/>
            <p:cNvSpPr/>
            <p:nvPr/>
          </p:nvSpPr>
          <p:spPr>
            <a:xfrm>
              <a:off x="2754500" y="2076150"/>
              <a:ext cx="1450" cy="150"/>
            </a:xfrm>
            <a:custGeom>
              <a:avLst/>
              <a:gdLst/>
              <a:ahLst/>
              <a:cxnLst/>
              <a:rect l="l" t="t" r="r" b="b"/>
              <a:pathLst>
                <a:path w="58" h="6" extrusionOk="0">
                  <a:moveTo>
                    <a:pt x="53" y="0"/>
                  </a:moveTo>
                  <a:cubicBezTo>
                    <a:pt x="45" y="0"/>
                    <a:pt x="0" y="6"/>
                    <a:pt x="24" y="6"/>
                  </a:cubicBezTo>
                  <a:cubicBezTo>
                    <a:pt x="52" y="2"/>
                    <a:pt x="57"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6"/>
            <p:cNvSpPr/>
            <p:nvPr/>
          </p:nvSpPr>
          <p:spPr>
            <a:xfrm>
              <a:off x="2755100" y="2075975"/>
              <a:ext cx="900" cy="25"/>
            </a:xfrm>
            <a:custGeom>
              <a:avLst/>
              <a:gdLst/>
              <a:ahLst/>
              <a:cxnLst/>
              <a:rect l="l" t="t" r="r" b="b"/>
              <a:pathLst>
                <a:path w="36" h="1" extrusionOk="0">
                  <a:moveTo>
                    <a:pt x="0" y="1"/>
                  </a:moveTo>
                  <a:cubicBezTo>
                    <a:pt x="36" y="1"/>
                    <a:pt x="24"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6"/>
            <p:cNvSpPr/>
            <p:nvPr/>
          </p:nvSpPr>
          <p:spPr>
            <a:xfrm>
              <a:off x="2754800" y="2071600"/>
              <a:ext cx="1350" cy="250"/>
            </a:xfrm>
            <a:custGeom>
              <a:avLst/>
              <a:gdLst/>
              <a:ahLst/>
              <a:cxnLst/>
              <a:rect l="l" t="t" r="r" b="b"/>
              <a:pathLst>
                <a:path w="54" h="10" extrusionOk="0">
                  <a:moveTo>
                    <a:pt x="18" y="0"/>
                  </a:moveTo>
                  <a:cubicBezTo>
                    <a:pt x="15" y="0"/>
                    <a:pt x="6" y="3"/>
                    <a:pt x="0" y="9"/>
                  </a:cubicBezTo>
                  <a:cubicBezTo>
                    <a:pt x="48" y="3"/>
                    <a:pt x="54" y="0"/>
                    <a:pt x="45" y="0"/>
                  </a:cubicBezTo>
                  <a:cubicBezTo>
                    <a:pt x="38" y="0"/>
                    <a:pt x="23" y="2"/>
                    <a:pt x="11" y="5"/>
                  </a:cubicBezTo>
                  <a:lnTo>
                    <a:pt x="11" y="5"/>
                  </a:lnTo>
                  <a:cubicBezTo>
                    <a:pt x="19" y="2"/>
                    <a:pt x="20"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6"/>
            <p:cNvSpPr/>
            <p:nvPr/>
          </p:nvSpPr>
          <p:spPr>
            <a:xfrm>
              <a:off x="2749725" y="2068700"/>
              <a:ext cx="1525" cy="150"/>
            </a:xfrm>
            <a:custGeom>
              <a:avLst/>
              <a:gdLst/>
              <a:ahLst/>
              <a:cxnLst/>
              <a:rect l="l" t="t" r="r" b="b"/>
              <a:pathLst>
                <a:path w="61" h="6" extrusionOk="0">
                  <a:moveTo>
                    <a:pt x="13" y="1"/>
                  </a:moveTo>
                  <a:cubicBezTo>
                    <a:pt x="5" y="1"/>
                    <a:pt x="1" y="2"/>
                    <a:pt x="13" y="6"/>
                  </a:cubicBezTo>
                  <a:cubicBezTo>
                    <a:pt x="60" y="6"/>
                    <a:pt x="29"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6"/>
            <p:cNvSpPr/>
            <p:nvPr/>
          </p:nvSpPr>
          <p:spPr>
            <a:xfrm>
              <a:off x="2744075" y="2064375"/>
              <a:ext cx="925" cy="325"/>
            </a:xfrm>
            <a:custGeom>
              <a:avLst/>
              <a:gdLst/>
              <a:ahLst/>
              <a:cxnLst/>
              <a:rect l="l" t="t" r="r" b="b"/>
              <a:pathLst>
                <a:path w="37" h="13" extrusionOk="0">
                  <a:moveTo>
                    <a:pt x="1" y="0"/>
                  </a:moveTo>
                  <a:cubicBezTo>
                    <a:pt x="1" y="12"/>
                    <a:pt x="13" y="12"/>
                    <a:pt x="36" y="12"/>
                  </a:cubicBez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46"/>
            <p:cNvSpPr/>
            <p:nvPr/>
          </p:nvSpPr>
          <p:spPr>
            <a:xfrm>
              <a:off x="2753900" y="2073900"/>
              <a:ext cx="1225" cy="325"/>
            </a:xfrm>
            <a:custGeom>
              <a:avLst/>
              <a:gdLst/>
              <a:ahLst/>
              <a:cxnLst/>
              <a:rect l="l" t="t" r="r" b="b"/>
              <a:pathLst>
                <a:path w="49" h="13" extrusionOk="0">
                  <a:moveTo>
                    <a:pt x="48" y="0"/>
                  </a:moveTo>
                  <a:cubicBezTo>
                    <a:pt x="36" y="12"/>
                    <a:pt x="1" y="12"/>
                    <a:pt x="36" y="12"/>
                  </a:cubicBezTo>
                  <a:cubicBezTo>
                    <a:pt x="48" y="12"/>
                    <a:pt x="48" y="12"/>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6"/>
            <p:cNvSpPr/>
            <p:nvPr/>
          </p:nvSpPr>
          <p:spPr>
            <a:xfrm>
              <a:off x="2755100" y="2073900"/>
              <a:ext cx="425" cy="150"/>
            </a:xfrm>
            <a:custGeom>
              <a:avLst/>
              <a:gdLst/>
              <a:ahLst/>
              <a:cxnLst/>
              <a:rect l="l" t="t" r="r" b="b"/>
              <a:pathLst>
                <a:path w="17" h="6" extrusionOk="0">
                  <a:moveTo>
                    <a:pt x="0" y="0"/>
                  </a:moveTo>
                  <a:cubicBezTo>
                    <a:pt x="0" y="4"/>
                    <a:pt x="3" y="6"/>
                    <a:pt x="6" y="6"/>
                  </a:cubicBezTo>
                  <a:cubicBezTo>
                    <a:pt x="11" y="6"/>
                    <a:pt x="16"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6"/>
            <p:cNvSpPr/>
            <p:nvPr/>
          </p:nvSpPr>
          <p:spPr>
            <a:xfrm>
              <a:off x="2750025" y="2073600"/>
              <a:ext cx="25" cy="25"/>
            </a:xfrm>
            <a:custGeom>
              <a:avLst/>
              <a:gdLst/>
              <a:ahLst/>
              <a:cxnLst/>
              <a:rect l="l" t="t" r="r" b="b"/>
              <a:pathLst>
                <a:path w="1" h="1" extrusionOk="0">
                  <a:moveTo>
                    <a:pt x="1" y="0"/>
                  </a:moveTo>
                  <a:lnTo>
                    <a:pt x="1" y="0"/>
                  </a:lnTo>
                  <a:cubicBezTo>
                    <a:pt x="1" y="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6"/>
            <p:cNvSpPr/>
            <p:nvPr/>
          </p:nvSpPr>
          <p:spPr>
            <a:xfrm>
              <a:off x="2755400" y="20753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6"/>
            <p:cNvSpPr/>
            <p:nvPr/>
          </p:nvSpPr>
          <p:spPr>
            <a:xfrm>
              <a:off x="2755200" y="2075250"/>
              <a:ext cx="225" cy="150"/>
            </a:xfrm>
            <a:custGeom>
              <a:avLst/>
              <a:gdLst/>
              <a:ahLst/>
              <a:cxnLst/>
              <a:rect l="l" t="t" r="r" b="b"/>
              <a:pathLst>
                <a:path w="9" h="6" extrusionOk="0">
                  <a:moveTo>
                    <a:pt x="6" y="1"/>
                  </a:moveTo>
                  <a:cubicBezTo>
                    <a:pt x="3" y="1"/>
                    <a:pt x="0" y="6"/>
                    <a:pt x="8" y="6"/>
                  </a:cubicBezTo>
                  <a:cubicBezTo>
                    <a:pt x="8" y="2"/>
                    <a:pt x="7"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6"/>
            <p:cNvSpPr/>
            <p:nvPr/>
          </p:nvSpPr>
          <p:spPr>
            <a:xfrm>
              <a:off x="2747350" y="2062000"/>
              <a:ext cx="625" cy="25"/>
            </a:xfrm>
            <a:custGeom>
              <a:avLst/>
              <a:gdLst/>
              <a:ahLst/>
              <a:cxnLst/>
              <a:rect l="l" t="t" r="r" b="b"/>
              <a:pathLst>
                <a:path w="25" h="1" extrusionOk="0">
                  <a:moveTo>
                    <a:pt x="13" y="0"/>
                  </a:moveTo>
                  <a:cubicBezTo>
                    <a:pt x="13" y="0"/>
                    <a:pt x="13" y="0"/>
                    <a:pt x="25" y="0"/>
                  </a:cubicBezTo>
                  <a:cubicBezTo>
                    <a:pt x="1" y="0"/>
                    <a:pt x="13"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6"/>
            <p:cNvSpPr/>
            <p:nvPr/>
          </p:nvSpPr>
          <p:spPr>
            <a:xfrm>
              <a:off x="2746450" y="2070625"/>
              <a:ext cx="25" cy="25"/>
            </a:xfrm>
            <a:custGeom>
              <a:avLst/>
              <a:gdLst/>
              <a:ahLst/>
              <a:cxnLst/>
              <a:rect l="l" t="t" r="r" b="b"/>
              <a:pathLst>
                <a:path w="1" h="1" extrusionOk="0">
                  <a:moveTo>
                    <a:pt x="1" y="0"/>
                  </a:moveTo>
                  <a:cubicBezTo>
                    <a:pt x="1" y="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6"/>
            <p:cNvSpPr/>
            <p:nvPr/>
          </p:nvSpPr>
          <p:spPr>
            <a:xfrm>
              <a:off x="2745875" y="2070625"/>
              <a:ext cx="3000" cy="25"/>
            </a:xfrm>
            <a:custGeom>
              <a:avLst/>
              <a:gdLst/>
              <a:ahLst/>
              <a:cxnLst/>
              <a:rect l="l" t="t" r="r" b="b"/>
              <a:pathLst>
                <a:path w="120" h="1" extrusionOk="0">
                  <a:moveTo>
                    <a:pt x="0" y="0"/>
                  </a:moveTo>
                  <a:cubicBezTo>
                    <a:pt x="36" y="0"/>
                    <a:pt x="72" y="0"/>
                    <a:pt x="119" y="0"/>
                  </a:cubicBezTo>
                  <a:cubicBezTo>
                    <a:pt x="84" y="0"/>
                    <a:pt x="36"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46"/>
            <p:cNvSpPr/>
            <p:nvPr/>
          </p:nvSpPr>
          <p:spPr>
            <a:xfrm>
              <a:off x="2742900" y="2056925"/>
              <a:ext cx="14000" cy="18850"/>
            </a:xfrm>
            <a:custGeom>
              <a:avLst/>
              <a:gdLst/>
              <a:ahLst/>
              <a:cxnLst/>
              <a:rect l="l" t="t" r="r" b="b"/>
              <a:pathLst>
                <a:path w="560" h="754" extrusionOk="0">
                  <a:moveTo>
                    <a:pt x="131" y="144"/>
                  </a:moveTo>
                  <a:cubicBezTo>
                    <a:pt x="143" y="145"/>
                    <a:pt x="153" y="147"/>
                    <a:pt x="162" y="148"/>
                  </a:cubicBezTo>
                  <a:lnTo>
                    <a:pt x="162" y="148"/>
                  </a:lnTo>
                  <a:cubicBezTo>
                    <a:pt x="164" y="147"/>
                    <a:pt x="166" y="147"/>
                    <a:pt x="168" y="147"/>
                  </a:cubicBezTo>
                  <a:cubicBezTo>
                    <a:pt x="173" y="147"/>
                    <a:pt x="180" y="148"/>
                    <a:pt x="190" y="149"/>
                  </a:cubicBezTo>
                  <a:lnTo>
                    <a:pt x="190" y="149"/>
                  </a:lnTo>
                  <a:cubicBezTo>
                    <a:pt x="189" y="147"/>
                    <a:pt x="192" y="146"/>
                    <a:pt x="198" y="145"/>
                  </a:cubicBezTo>
                  <a:lnTo>
                    <a:pt x="198" y="145"/>
                  </a:lnTo>
                  <a:cubicBezTo>
                    <a:pt x="198" y="144"/>
                    <a:pt x="197" y="144"/>
                    <a:pt x="196" y="144"/>
                  </a:cubicBezTo>
                  <a:close/>
                  <a:moveTo>
                    <a:pt x="441" y="179"/>
                  </a:moveTo>
                  <a:lnTo>
                    <a:pt x="429" y="191"/>
                  </a:lnTo>
                  <a:lnTo>
                    <a:pt x="429" y="191"/>
                  </a:lnTo>
                  <a:cubicBezTo>
                    <a:pt x="441" y="189"/>
                    <a:pt x="457" y="187"/>
                    <a:pt x="464" y="179"/>
                  </a:cubicBezTo>
                  <a:close/>
                  <a:moveTo>
                    <a:pt x="143" y="215"/>
                  </a:moveTo>
                  <a:cubicBezTo>
                    <a:pt x="142" y="215"/>
                    <a:pt x="142" y="215"/>
                    <a:pt x="141" y="215"/>
                  </a:cubicBezTo>
                  <a:lnTo>
                    <a:pt x="141" y="215"/>
                  </a:lnTo>
                  <a:cubicBezTo>
                    <a:pt x="146" y="215"/>
                    <a:pt x="150" y="215"/>
                    <a:pt x="155" y="215"/>
                  </a:cubicBezTo>
                  <a:close/>
                  <a:moveTo>
                    <a:pt x="141" y="215"/>
                  </a:moveTo>
                  <a:lnTo>
                    <a:pt x="141" y="215"/>
                  </a:lnTo>
                  <a:cubicBezTo>
                    <a:pt x="122" y="215"/>
                    <a:pt x="103" y="217"/>
                    <a:pt x="83" y="227"/>
                  </a:cubicBezTo>
                  <a:cubicBezTo>
                    <a:pt x="95" y="227"/>
                    <a:pt x="128" y="216"/>
                    <a:pt x="141" y="215"/>
                  </a:cubicBezTo>
                  <a:close/>
                  <a:moveTo>
                    <a:pt x="48" y="286"/>
                  </a:moveTo>
                  <a:cubicBezTo>
                    <a:pt x="49" y="287"/>
                    <a:pt x="49" y="287"/>
                    <a:pt x="50" y="287"/>
                  </a:cubicBezTo>
                  <a:lnTo>
                    <a:pt x="50" y="287"/>
                  </a:lnTo>
                  <a:cubicBezTo>
                    <a:pt x="49" y="287"/>
                    <a:pt x="48" y="286"/>
                    <a:pt x="48" y="286"/>
                  </a:cubicBezTo>
                  <a:close/>
                  <a:moveTo>
                    <a:pt x="118" y="418"/>
                  </a:moveTo>
                  <a:cubicBezTo>
                    <a:pt x="122" y="420"/>
                    <a:pt x="121" y="420"/>
                    <a:pt x="117" y="420"/>
                  </a:cubicBezTo>
                  <a:lnTo>
                    <a:pt x="117" y="420"/>
                  </a:lnTo>
                  <a:cubicBezTo>
                    <a:pt x="117" y="420"/>
                    <a:pt x="118" y="419"/>
                    <a:pt x="118" y="418"/>
                  </a:cubicBezTo>
                  <a:close/>
                  <a:moveTo>
                    <a:pt x="197" y="466"/>
                  </a:moveTo>
                  <a:cubicBezTo>
                    <a:pt x="250" y="469"/>
                    <a:pt x="308" y="477"/>
                    <a:pt x="357" y="477"/>
                  </a:cubicBezTo>
                  <a:cubicBezTo>
                    <a:pt x="329" y="480"/>
                    <a:pt x="312" y="482"/>
                    <a:pt x="298" y="482"/>
                  </a:cubicBezTo>
                  <a:cubicBezTo>
                    <a:pt x="267" y="482"/>
                    <a:pt x="259" y="474"/>
                    <a:pt x="197" y="466"/>
                  </a:cubicBezTo>
                  <a:close/>
                  <a:moveTo>
                    <a:pt x="182" y="505"/>
                  </a:moveTo>
                  <a:lnTo>
                    <a:pt x="182" y="505"/>
                  </a:lnTo>
                  <a:cubicBezTo>
                    <a:pt x="184" y="505"/>
                    <a:pt x="185" y="506"/>
                    <a:pt x="187" y="507"/>
                  </a:cubicBezTo>
                  <a:lnTo>
                    <a:pt x="187" y="507"/>
                  </a:lnTo>
                  <a:cubicBezTo>
                    <a:pt x="185" y="506"/>
                    <a:pt x="183" y="505"/>
                    <a:pt x="182" y="505"/>
                  </a:cubicBezTo>
                  <a:close/>
                  <a:moveTo>
                    <a:pt x="167" y="644"/>
                  </a:moveTo>
                  <a:cubicBezTo>
                    <a:pt x="167" y="648"/>
                    <a:pt x="177" y="649"/>
                    <a:pt x="188" y="649"/>
                  </a:cubicBezTo>
                  <a:cubicBezTo>
                    <a:pt x="209" y="649"/>
                    <a:pt x="230" y="644"/>
                    <a:pt x="167" y="644"/>
                  </a:cubicBezTo>
                  <a:close/>
                  <a:moveTo>
                    <a:pt x="214" y="679"/>
                  </a:moveTo>
                  <a:cubicBezTo>
                    <a:pt x="219" y="681"/>
                    <a:pt x="224" y="681"/>
                    <a:pt x="228" y="682"/>
                  </a:cubicBezTo>
                  <a:lnTo>
                    <a:pt x="228" y="682"/>
                  </a:lnTo>
                  <a:cubicBezTo>
                    <a:pt x="224" y="681"/>
                    <a:pt x="220" y="680"/>
                    <a:pt x="214" y="679"/>
                  </a:cubicBezTo>
                  <a:close/>
                  <a:moveTo>
                    <a:pt x="226" y="679"/>
                  </a:moveTo>
                  <a:cubicBezTo>
                    <a:pt x="231" y="681"/>
                    <a:pt x="235" y="682"/>
                    <a:pt x="239" y="683"/>
                  </a:cubicBezTo>
                  <a:lnTo>
                    <a:pt x="239" y="683"/>
                  </a:lnTo>
                  <a:cubicBezTo>
                    <a:pt x="239" y="683"/>
                    <a:pt x="240" y="683"/>
                    <a:pt x="240" y="683"/>
                  </a:cubicBezTo>
                  <a:cubicBezTo>
                    <a:pt x="248" y="683"/>
                    <a:pt x="255" y="682"/>
                    <a:pt x="261" y="681"/>
                  </a:cubicBezTo>
                  <a:lnTo>
                    <a:pt x="261" y="681"/>
                  </a:lnTo>
                  <a:cubicBezTo>
                    <a:pt x="250" y="680"/>
                    <a:pt x="238" y="679"/>
                    <a:pt x="226" y="679"/>
                  </a:cubicBezTo>
                  <a:close/>
                  <a:moveTo>
                    <a:pt x="228" y="682"/>
                  </a:moveTo>
                  <a:lnTo>
                    <a:pt x="228" y="682"/>
                  </a:lnTo>
                  <a:cubicBezTo>
                    <a:pt x="269" y="691"/>
                    <a:pt x="182" y="691"/>
                    <a:pt x="179" y="691"/>
                  </a:cubicBezTo>
                  <a:lnTo>
                    <a:pt x="179" y="691"/>
                  </a:lnTo>
                  <a:cubicBezTo>
                    <a:pt x="195" y="691"/>
                    <a:pt x="210" y="686"/>
                    <a:pt x="205" y="686"/>
                  </a:cubicBezTo>
                  <a:cubicBezTo>
                    <a:pt x="203" y="686"/>
                    <a:pt x="195" y="687"/>
                    <a:pt x="179" y="691"/>
                  </a:cubicBezTo>
                  <a:cubicBezTo>
                    <a:pt x="161" y="691"/>
                    <a:pt x="197" y="694"/>
                    <a:pt x="225" y="694"/>
                  </a:cubicBezTo>
                  <a:cubicBezTo>
                    <a:pt x="250" y="694"/>
                    <a:pt x="270" y="692"/>
                    <a:pt x="239" y="683"/>
                  </a:cubicBezTo>
                  <a:lnTo>
                    <a:pt x="239" y="683"/>
                  </a:lnTo>
                  <a:cubicBezTo>
                    <a:pt x="235" y="683"/>
                    <a:pt x="232" y="682"/>
                    <a:pt x="228" y="682"/>
                  </a:cubicBezTo>
                  <a:close/>
                  <a:moveTo>
                    <a:pt x="333" y="703"/>
                  </a:moveTo>
                  <a:lnTo>
                    <a:pt x="333" y="703"/>
                  </a:lnTo>
                  <a:cubicBezTo>
                    <a:pt x="329" y="705"/>
                    <a:pt x="325" y="707"/>
                    <a:pt x="321" y="709"/>
                  </a:cubicBezTo>
                  <a:lnTo>
                    <a:pt x="321" y="709"/>
                  </a:lnTo>
                  <a:cubicBezTo>
                    <a:pt x="330" y="707"/>
                    <a:pt x="335" y="705"/>
                    <a:pt x="333" y="703"/>
                  </a:cubicBezTo>
                  <a:close/>
                  <a:moveTo>
                    <a:pt x="381" y="1"/>
                  </a:moveTo>
                  <a:cubicBezTo>
                    <a:pt x="310" y="1"/>
                    <a:pt x="179" y="25"/>
                    <a:pt x="155" y="25"/>
                  </a:cubicBezTo>
                  <a:cubicBezTo>
                    <a:pt x="214" y="25"/>
                    <a:pt x="143" y="48"/>
                    <a:pt x="131" y="48"/>
                  </a:cubicBezTo>
                  <a:cubicBezTo>
                    <a:pt x="143" y="48"/>
                    <a:pt x="203" y="48"/>
                    <a:pt x="143" y="60"/>
                  </a:cubicBezTo>
                  <a:cubicBezTo>
                    <a:pt x="155" y="60"/>
                    <a:pt x="179" y="48"/>
                    <a:pt x="203" y="48"/>
                  </a:cubicBezTo>
                  <a:cubicBezTo>
                    <a:pt x="171" y="56"/>
                    <a:pt x="166" y="64"/>
                    <a:pt x="152" y="68"/>
                  </a:cubicBezTo>
                  <a:lnTo>
                    <a:pt x="152" y="68"/>
                  </a:lnTo>
                  <a:cubicBezTo>
                    <a:pt x="149" y="69"/>
                    <a:pt x="147" y="70"/>
                    <a:pt x="144" y="70"/>
                  </a:cubicBezTo>
                  <a:lnTo>
                    <a:pt x="144" y="70"/>
                  </a:lnTo>
                  <a:cubicBezTo>
                    <a:pt x="138" y="72"/>
                    <a:pt x="130" y="72"/>
                    <a:pt x="119" y="72"/>
                  </a:cubicBezTo>
                  <a:lnTo>
                    <a:pt x="137" y="72"/>
                  </a:lnTo>
                  <a:cubicBezTo>
                    <a:pt x="117" y="78"/>
                    <a:pt x="95" y="84"/>
                    <a:pt x="95" y="84"/>
                  </a:cubicBezTo>
                  <a:cubicBezTo>
                    <a:pt x="116" y="94"/>
                    <a:pt x="145" y="122"/>
                    <a:pt x="168" y="122"/>
                  </a:cubicBezTo>
                  <a:cubicBezTo>
                    <a:pt x="169" y="122"/>
                    <a:pt x="170" y="122"/>
                    <a:pt x="171" y="122"/>
                  </a:cubicBezTo>
                  <a:lnTo>
                    <a:pt x="171" y="122"/>
                  </a:lnTo>
                  <a:cubicBezTo>
                    <a:pt x="157" y="128"/>
                    <a:pt x="180" y="137"/>
                    <a:pt x="196" y="144"/>
                  </a:cubicBezTo>
                  <a:lnTo>
                    <a:pt x="214" y="144"/>
                  </a:lnTo>
                  <a:cubicBezTo>
                    <a:pt x="208" y="144"/>
                    <a:pt x="202" y="144"/>
                    <a:pt x="198" y="145"/>
                  </a:cubicBezTo>
                  <a:lnTo>
                    <a:pt x="198" y="145"/>
                  </a:lnTo>
                  <a:cubicBezTo>
                    <a:pt x="206" y="148"/>
                    <a:pt x="212" y="150"/>
                    <a:pt x="209" y="151"/>
                  </a:cubicBezTo>
                  <a:lnTo>
                    <a:pt x="209" y="151"/>
                  </a:lnTo>
                  <a:cubicBezTo>
                    <a:pt x="202" y="150"/>
                    <a:pt x="195" y="149"/>
                    <a:pt x="190" y="149"/>
                  </a:cubicBezTo>
                  <a:lnTo>
                    <a:pt x="190" y="149"/>
                  </a:lnTo>
                  <a:cubicBezTo>
                    <a:pt x="190" y="150"/>
                    <a:pt x="191" y="150"/>
                    <a:pt x="193" y="151"/>
                  </a:cubicBezTo>
                  <a:lnTo>
                    <a:pt x="193" y="151"/>
                  </a:lnTo>
                  <a:cubicBezTo>
                    <a:pt x="186" y="150"/>
                    <a:pt x="176" y="149"/>
                    <a:pt x="162" y="148"/>
                  </a:cubicBezTo>
                  <a:lnTo>
                    <a:pt x="162" y="148"/>
                  </a:lnTo>
                  <a:cubicBezTo>
                    <a:pt x="143" y="150"/>
                    <a:pt x="189" y="167"/>
                    <a:pt x="131" y="167"/>
                  </a:cubicBezTo>
                  <a:cubicBezTo>
                    <a:pt x="139" y="167"/>
                    <a:pt x="184" y="173"/>
                    <a:pt x="217" y="173"/>
                  </a:cubicBezTo>
                  <a:cubicBezTo>
                    <a:pt x="233" y="173"/>
                    <a:pt x="246" y="171"/>
                    <a:pt x="250" y="167"/>
                  </a:cubicBezTo>
                  <a:lnTo>
                    <a:pt x="250" y="167"/>
                  </a:lnTo>
                  <a:cubicBezTo>
                    <a:pt x="238" y="179"/>
                    <a:pt x="143" y="179"/>
                    <a:pt x="143" y="179"/>
                  </a:cubicBezTo>
                  <a:cubicBezTo>
                    <a:pt x="143" y="191"/>
                    <a:pt x="143" y="191"/>
                    <a:pt x="131" y="191"/>
                  </a:cubicBezTo>
                  <a:cubicBezTo>
                    <a:pt x="163" y="191"/>
                    <a:pt x="178" y="198"/>
                    <a:pt x="190" y="203"/>
                  </a:cubicBezTo>
                  <a:lnTo>
                    <a:pt x="190" y="203"/>
                  </a:lnTo>
                  <a:cubicBezTo>
                    <a:pt x="168" y="202"/>
                    <a:pt x="147" y="199"/>
                    <a:pt x="131" y="191"/>
                  </a:cubicBezTo>
                  <a:lnTo>
                    <a:pt x="131" y="191"/>
                  </a:lnTo>
                  <a:cubicBezTo>
                    <a:pt x="143" y="203"/>
                    <a:pt x="143" y="203"/>
                    <a:pt x="107" y="203"/>
                  </a:cubicBezTo>
                  <a:cubicBezTo>
                    <a:pt x="226" y="203"/>
                    <a:pt x="83" y="203"/>
                    <a:pt x="155" y="215"/>
                  </a:cubicBezTo>
                  <a:cubicBezTo>
                    <a:pt x="167" y="215"/>
                    <a:pt x="83" y="239"/>
                    <a:pt x="83" y="239"/>
                  </a:cubicBezTo>
                  <a:cubicBezTo>
                    <a:pt x="72" y="239"/>
                    <a:pt x="155" y="239"/>
                    <a:pt x="167" y="251"/>
                  </a:cubicBezTo>
                  <a:lnTo>
                    <a:pt x="155" y="251"/>
                  </a:lnTo>
                  <a:cubicBezTo>
                    <a:pt x="150" y="249"/>
                    <a:pt x="145" y="247"/>
                    <a:pt x="140" y="247"/>
                  </a:cubicBezTo>
                  <a:cubicBezTo>
                    <a:pt x="137" y="247"/>
                    <a:pt x="134" y="248"/>
                    <a:pt x="131" y="251"/>
                  </a:cubicBezTo>
                  <a:lnTo>
                    <a:pt x="95" y="251"/>
                  </a:lnTo>
                  <a:cubicBezTo>
                    <a:pt x="131" y="251"/>
                    <a:pt x="131" y="263"/>
                    <a:pt x="107" y="263"/>
                  </a:cubicBezTo>
                  <a:cubicBezTo>
                    <a:pt x="131" y="263"/>
                    <a:pt x="155" y="263"/>
                    <a:pt x="179" y="275"/>
                  </a:cubicBezTo>
                  <a:cubicBezTo>
                    <a:pt x="169" y="275"/>
                    <a:pt x="152" y="277"/>
                    <a:pt x="135" y="278"/>
                  </a:cubicBezTo>
                  <a:lnTo>
                    <a:pt x="135" y="278"/>
                  </a:lnTo>
                  <a:cubicBezTo>
                    <a:pt x="140" y="277"/>
                    <a:pt x="146" y="276"/>
                    <a:pt x="155" y="275"/>
                  </a:cubicBezTo>
                  <a:cubicBezTo>
                    <a:pt x="140" y="275"/>
                    <a:pt x="120" y="279"/>
                    <a:pt x="105" y="280"/>
                  </a:cubicBezTo>
                  <a:lnTo>
                    <a:pt x="105" y="280"/>
                  </a:lnTo>
                  <a:cubicBezTo>
                    <a:pt x="95" y="280"/>
                    <a:pt x="87" y="278"/>
                    <a:pt x="83" y="275"/>
                  </a:cubicBezTo>
                  <a:lnTo>
                    <a:pt x="83" y="275"/>
                  </a:lnTo>
                  <a:cubicBezTo>
                    <a:pt x="87" y="279"/>
                    <a:pt x="94" y="280"/>
                    <a:pt x="102" y="280"/>
                  </a:cubicBezTo>
                  <a:cubicBezTo>
                    <a:pt x="103" y="280"/>
                    <a:pt x="104" y="280"/>
                    <a:pt x="105" y="280"/>
                  </a:cubicBezTo>
                  <a:lnTo>
                    <a:pt x="105" y="280"/>
                  </a:lnTo>
                  <a:cubicBezTo>
                    <a:pt x="106" y="280"/>
                    <a:pt x="107" y="280"/>
                    <a:pt x="108" y="280"/>
                  </a:cubicBezTo>
                  <a:cubicBezTo>
                    <a:pt x="116" y="280"/>
                    <a:pt x="126" y="279"/>
                    <a:pt x="135" y="278"/>
                  </a:cubicBezTo>
                  <a:lnTo>
                    <a:pt x="135" y="278"/>
                  </a:lnTo>
                  <a:cubicBezTo>
                    <a:pt x="104" y="287"/>
                    <a:pt x="146" y="302"/>
                    <a:pt x="140" y="302"/>
                  </a:cubicBezTo>
                  <a:cubicBezTo>
                    <a:pt x="138" y="302"/>
                    <a:pt x="125" y="299"/>
                    <a:pt x="91" y="291"/>
                  </a:cubicBezTo>
                  <a:lnTo>
                    <a:pt x="91" y="291"/>
                  </a:lnTo>
                  <a:cubicBezTo>
                    <a:pt x="98" y="291"/>
                    <a:pt x="102" y="292"/>
                    <a:pt x="104" y="292"/>
                  </a:cubicBezTo>
                  <a:cubicBezTo>
                    <a:pt x="114" y="292"/>
                    <a:pt x="79" y="286"/>
                    <a:pt x="72" y="286"/>
                  </a:cubicBezTo>
                  <a:cubicBezTo>
                    <a:pt x="79" y="288"/>
                    <a:pt x="85" y="290"/>
                    <a:pt x="91" y="291"/>
                  </a:cubicBezTo>
                  <a:lnTo>
                    <a:pt x="91" y="291"/>
                  </a:lnTo>
                  <a:cubicBezTo>
                    <a:pt x="82" y="290"/>
                    <a:pt x="69" y="289"/>
                    <a:pt x="50" y="287"/>
                  </a:cubicBezTo>
                  <a:lnTo>
                    <a:pt x="50" y="287"/>
                  </a:lnTo>
                  <a:cubicBezTo>
                    <a:pt x="64" y="289"/>
                    <a:pt x="96" y="310"/>
                    <a:pt x="107" y="310"/>
                  </a:cubicBezTo>
                  <a:cubicBezTo>
                    <a:pt x="72" y="310"/>
                    <a:pt x="72" y="310"/>
                    <a:pt x="95" y="322"/>
                  </a:cubicBezTo>
                  <a:lnTo>
                    <a:pt x="48" y="322"/>
                  </a:lnTo>
                  <a:cubicBezTo>
                    <a:pt x="72" y="322"/>
                    <a:pt x="107" y="322"/>
                    <a:pt x="131" y="334"/>
                  </a:cubicBezTo>
                  <a:lnTo>
                    <a:pt x="72" y="334"/>
                  </a:lnTo>
                  <a:cubicBezTo>
                    <a:pt x="131" y="340"/>
                    <a:pt x="119" y="340"/>
                    <a:pt x="89" y="340"/>
                  </a:cubicBezTo>
                  <a:cubicBezTo>
                    <a:pt x="60" y="340"/>
                    <a:pt x="12" y="340"/>
                    <a:pt x="0" y="346"/>
                  </a:cubicBezTo>
                  <a:cubicBezTo>
                    <a:pt x="48" y="346"/>
                    <a:pt x="72" y="358"/>
                    <a:pt x="119" y="358"/>
                  </a:cubicBezTo>
                  <a:lnTo>
                    <a:pt x="95" y="358"/>
                  </a:lnTo>
                  <a:cubicBezTo>
                    <a:pt x="72" y="358"/>
                    <a:pt x="99" y="363"/>
                    <a:pt x="125" y="367"/>
                  </a:cubicBezTo>
                  <a:lnTo>
                    <a:pt x="125" y="367"/>
                  </a:lnTo>
                  <a:cubicBezTo>
                    <a:pt x="128" y="364"/>
                    <a:pt x="132" y="363"/>
                    <a:pt x="132" y="363"/>
                  </a:cubicBezTo>
                  <a:lnTo>
                    <a:pt x="132" y="363"/>
                  </a:lnTo>
                  <a:cubicBezTo>
                    <a:pt x="132" y="363"/>
                    <a:pt x="131" y="364"/>
                    <a:pt x="125" y="367"/>
                  </a:cubicBezTo>
                  <a:lnTo>
                    <a:pt x="125" y="367"/>
                  </a:lnTo>
                  <a:cubicBezTo>
                    <a:pt x="125" y="367"/>
                    <a:pt x="125" y="367"/>
                    <a:pt x="125" y="367"/>
                  </a:cubicBezTo>
                  <a:lnTo>
                    <a:pt x="125" y="367"/>
                  </a:lnTo>
                  <a:cubicBezTo>
                    <a:pt x="123" y="368"/>
                    <a:pt x="121" y="369"/>
                    <a:pt x="119" y="370"/>
                  </a:cubicBezTo>
                  <a:lnTo>
                    <a:pt x="119" y="370"/>
                  </a:lnTo>
                  <a:cubicBezTo>
                    <a:pt x="122" y="369"/>
                    <a:pt x="124" y="367"/>
                    <a:pt x="125" y="367"/>
                  </a:cubicBezTo>
                  <a:lnTo>
                    <a:pt x="125" y="367"/>
                  </a:lnTo>
                  <a:cubicBezTo>
                    <a:pt x="139" y="368"/>
                    <a:pt x="151" y="370"/>
                    <a:pt x="155" y="370"/>
                  </a:cubicBezTo>
                  <a:cubicBezTo>
                    <a:pt x="145" y="372"/>
                    <a:pt x="138" y="374"/>
                    <a:pt x="132" y="375"/>
                  </a:cubicBezTo>
                  <a:lnTo>
                    <a:pt x="132" y="375"/>
                  </a:lnTo>
                  <a:cubicBezTo>
                    <a:pt x="131" y="374"/>
                    <a:pt x="127" y="372"/>
                    <a:pt x="119" y="370"/>
                  </a:cubicBezTo>
                  <a:lnTo>
                    <a:pt x="119" y="370"/>
                  </a:lnTo>
                  <a:cubicBezTo>
                    <a:pt x="114" y="373"/>
                    <a:pt x="111" y="377"/>
                    <a:pt x="118" y="377"/>
                  </a:cubicBezTo>
                  <a:cubicBezTo>
                    <a:pt x="121" y="377"/>
                    <a:pt x="125" y="376"/>
                    <a:pt x="132" y="375"/>
                  </a:cubicBezTo>
                  <a:lnTo>
                    <a:pt x="132" y="375"/>
                  </a:lnTo>
                  <a:cubicBezTo>
                    <a:pt x="133" y="377"/>
                    <a:pt x="130" y="377"/>
                    <a:pt x="125" y="378"/>
                  </a:cubicBezTo>
                  <a:lnTo>
                    <a:pt x="125" y="378"/>
                  </a:lnTo>
                  <a:cubicBezTo>
                    <a:pt x="70" y="374"/>
                    <a:pt x="45" y="373"/>
                    <a:pt x="37" y="373"/>
                  </a:cubicBezTo>
                  <a:cubicBezTo>
                    <a:pt x="20" y="373"/>
                    <a:pt x="78" y="378"/>
                    <a:pt x="111" y="378"/>
                  </a:cubicBezTo>
                  <a:cubicBezTo>
                    <a:pt x="116" y="378"/>
                    <a:pt x="121" y="378"/>
                    <a:pt x="125" y="378"/>
                  </a:cubicBezTo>
                  <a:lnTo>
                    <a:pt x="125" y="378"/>
                  </a:lnTo>
                  <a:cubicBezTo>
                    <a:pt x="140" y="379"/>
                    <a:pt x="158" y="380"/>
                    <a:pt x="179" y="382"/>
                  </a:cubicBezTo>
                  <a:cubicBezTo>
                    <a:pt x="115" y="390"/>
                    <a:pt x="110" y="392"/>
                    <a:pt x="82" y="397"/>
                  </a:cubicBezTo>
                  <a:lnTo>
                    <a:pt x="82" y="397"/>
                  </a:lnTo>
                  <a:cubicBezTo>
                    <a:pt x="81" y="397"/>
                    <a:pt x="79" y="397"/>
                    <a:pt x="77" y="397"/>
                  </a:cubicBezTo>
                  <a:cubicBezTo>
                    <a:pt x="57" y="397"/>
                    <a:pt x="36" y="400"/>
                    <a:pt x="12" y="406"/>
                  </a:cubicBezTo>
                  <a:cubicBezTo>
                    <a:pt x="48" y="402"/>
                    <a:pt x="68" y="399"/>
                    <a:pt x="82" y="397"/>
                  </a:cubicBezTo>
                  <a:lnTo>
                    <a:pt x="82" y="397"/>
                  </a:lnTo>
                  <a:cubicBezTo>
                    <a:pt x="101" y="397"/>
                    <a:pt x="121" y="400"/>
                    <a:pt x="143" y="406"/>
                  </a:cubicBezTo>
                  <a:lnTo>
                    <a:pt x="60" y="406"/>
                  </a:lnTo>
                  <a:cubicBezTo>
                    <a:pt x="89" y="411"/>
                    <a:pt x="107" y="415"/>
                    <a:pt x="115" y="417"/>
                  </a:cubicBezTo>
                  <a:lnTo>
                    <a:pt x="119" y="417"/>
                  </a:lnTo>
                  <a:cubicBezTo>
                    <a:pt x="119" y="418"/>
                    <a:pt x="118" y="418"/>
                    <a:pt x="118" y="418"/>
                  </a:cubicBezTo>
                  <a:lnTo>
                    <a:pt x="118" y="418"/>
                  </a:lnTo>
                  <a:cubicBezTo>
                    <a:pt x="117" y="418"/>
                    <a:pt x="116" y="418"/>
                    <a:pt x="115" y="417"/>
                  </a:cubicBezTo>
                  <a:lnTo>
                    <a:pt x="48" y="417"/>
                  </a:lnTo>
                  <a:cubicBezTo>
                    <a:pt x="72" y="417"/>
                    <a:pt x="104" y="420"/>
                    <a:pt x="116" y="420"/>
                  </a:cubicBezTo>
                  <a:cubicBezTo>
                    <a:pt x="116" y="420"/>
                    <a:pt x="117" y="420"/>
                    <a:pt x="117" y="420"/>
                  </a:cubicBezTo>
                  <a:lnTo>
                    <a:pt x="117" y="420"/>
                  </a:lnTo>
                  <a:cubicBezTo>
                    <a:pt x="112" y="428"/>
                    <a:pt x="116" y="434"/>
                    <a:pt x="125" y="434"/>
                  </a:cubicBezTo>
                  <a:lnTo>
                    <a:pt x="125" y="434"/>
                  </a:lnTo>
                  <a:cubicBezTo>
                    <a:pt x="110" y="441"/>
                    <a:pt x="130" y="446"/>
                    <a:pt x="154" y="446"/>
                  </a:cubicBezTo>
                  <a:cubicBezTo>
                    <a:pt x="156" y="446"/>
                    <a:pt x="157" y="446"/>
                    <a:pt x="159" y="446"/>
                  </a:cubicBezTo>
                  <a:lnTo>
                    <a:pt x="159" y="446"/>
                  </a:lnTo>
                  <a:cubicBezTo>
                    <a:pt x="133" y="453"/>
                    <a:pt x="239" y="453"/>
                    <a:pt x="119" y="453"/>
                  </a:cubicBezTo>
                  <a:cubicBezTo>
                    <a:pt x="143" y="453"/>
                    <a:pt x="179" y="465"/>
                    <a:pt x="203" y="465"/>
                  </a:cubicBezTo>
                  <a:lnTo>
                    <a:pt x="167" y="465"/>
                  </a:lnTo>
                  <a:cubicBezTo>
                    <a:pt x="175" y="465"/>
                    <a:pt x="184" y="465"/>
                    <a:pt x="193" y="466"/>
                  </a:cubicBezTo>
                  <a:lnTo>
                    <a:pt x="193" y="466"/>
                  </a:lnTo>
                  <a:cubicBezTo>
                    <a:pt x="213" y="471"/>
                    <a:pt x="202" y="471"/>
                    <a:pt x="192" y="471"/>
                  </a:cubicBezTo>
                  <a:cubicBezTo>
                    <a:pt x="182" y="471"/>
                    <a:pt x="173" y="471"/>
                    <a:pt x="203" y="477"/>
                  </a:cubicBezTo>
                  <a:lnTo>
                    <a:pt x="143" y="477"/>
                  </a:lnTo>
                  <a:cubicBezTo>
                    <a:pt x="143" y="480"/>
                    <a:pt x="145" y="481"/>
                    <a:pt x="147" y="481"/>
                  </a:cubicBezTo>
                  <a:cubicBezTo>
                    <a:pt x="148" y="481"/>
                    <a:pt x="148" y="480"/>
                    <a:pt x="149" y="480"/>
                  </a:cubicBezTo>
                  <a:lnTo>
                    <a:pt x="149" y="480"/>
                  </a:lnTo>
                  <a:cubicBezTo>
                    <a:pt x="145" y="482"/>
                    <a:pt x="139" y="485"/>
                    <a:pt x="131" y="489"/>
                  </a:cubicBezTo>
                  <a:cubicBezTo>
                    <a:pt x="179" y="489"/>
                    <a:pt x="238" y="489"/>
                    <a:pt x="286" y="501"/>
                  </a:cubicBezTo>
                  <a:cubicBezTo>
                    <a:pt x="197" y="495"/>
                    <a:pt x="185" y="495"/>
                    <a:pt x="182" y="495"/>
                  </a:cubicBezTo>
                  <a:cubicBezTo>
                    <a:pt x="179" y="495"/>
                    <a:pt x="185" y="495"/>
                    <a:pt x="131" y="489"/>
                  </a:cubicBezTo>
                  <a:lnTo>
                    <a:pt x="131" y="489"/>
                  </a:lnTo>
                  <a:cubicBezTo>
                    <a:pt x="143" y="501"/>
                    <a:pt x="155" y="501"/>
                    <a:pt x="179" y="501"/>
                  </a:cubicBezTo>
                  <a:lnTo>
                    <a:pt x="131" y="501"/>
                  </a:lnTo>
                  <a:cubicBezTo>
                    <a:pt x="148" y="501"/>
                    <a:pt x="165" y="501"/>
                    <a:pt x="182" y="505"/>
                  </a:cubicBezTo>
                  <a:lnTo>
                    <a:pt x="182" y="505"/>
                  </a:lnTo>
                  <a:cubicBezTo>
                    <a:pt x="181" y="505"/>
                    <a:pt x="180" y="505"/>
                    <a:pt x="179" y="505"/>
                  </a:cubicBezTo>
                  <a:cubicBezTo>
                    <a:pt x="173" y="505"/>
                    <a:pt x="165" y="508"/>
                    <a:pt x="155" y="513"/>
                  </a:cubicBezTo>
                  <a:lnTo>
                    <a:pt x="195" y="513"/>
                  </a:lnTo>
                  <a:cubicBezTo>
                    <a:pt x="192" y="510"/>
                    <a:pt x="190" y="508"/>
                    <a:pt x="187" y="507"/>
                  </a:cubicBezTo>
                  <a:lnTo>
                    <a:pt x="187" y="507"/>
                  </a:lnTo>
                  <a:cubicBezTo>
                    <a:pt x="192" y="508"/>
                    <a:pt x="197" y="510"/>
                    <a:pt x="203" y="513"/>
                  </a:cubicBezTo>
                  <a:lnTo>
                    <a:pt x="195" y="513"/>
                  </a:lnTo>
                  <a:cubicBezTo>
                    <a:pt x="198" y="516"/>
                    <a:pt x="200" y="520"/>
                    <a:pt x="203" y="525"/>
                  </a:cubicBezTo>
                  <a:cubicBezTo>
                    <a:pt x="199" y="521"/>
                    <a:pt x="197" y="519"/>
                    <a:pt x="196" y="519"/>
                  </a:cubicBezTo>
                  <a:cubicBezTo>
                    <a:pt x="193" y="519"/>
                    <a:pt x="191" y="525"/>
                    <a:pt x="167" y="525"/>
                  </a:cubicBezTo>
                  <a:cubicBezTo>
                    <a:pt x="155" y="548"/>
                    <a:pt x="298" y="548"/>
                    <a:pt x="238" y="548"/>
                  </a:cubicBezTo>
                  <a:lnTo>
                    <a:pt x="357" y="548"/>
                  </a:lnTo>
                  <a:cubicBezTo>
                    <a:pt x="310" y="548"/>
                    <a:pt x="262" y="554"/>
                    <a:pt x="214" y="554"/>
                  </a:cubicBezTo>
                  <a:cubicBezTo>
                    <a:pt x="191" y="554"/>
                    <a:pt x="167" y="552"/>
                    <a:pt x="143" y="548"/>
                  </a:cubicBezTo>
                  <a:cubicBezTo>
                    <a:pt x="131" y="548"/>
                    <a:pt x="226" y="560"/>
                    <a:pt x="226" y="560"/>
                  </a:cubicBezTo>
                  <a:lnTo>
                    <a:pt x="143" y="560"/>
                  </a:lnTo>
                  <a:cubicBezTo>
                    <a:pt x="179" y="560"/>
                    <a:pt x="214" y="560"/>
                    <a:pt x="238" y="572"/>
                  </a:cubicBezTo>
                  <a:lnTo>
                    <a:pt x="131" y="572"/>
                  </a:lnTo>
                  <a:cubicBezTo>
                    <a:pt x="143" y="572"/>
                    <a:pt x="143" y="572"/>
                    <a:pt x="143" y="584"/>
                  </a:cubicBezTo>
                  <a:cubicBezTo>
                    <a:pt x="156" y="584"/>
                    <a:pt x="196" y="592"/>
                    <a:pt x="228" y="596"/>
                  </a:cubicBezTo>
                  <a:lnTo>
                    <a:pt x="155" y="596"/>
                  </a:lnTo>
                  <a:cubicBezTo>
                    <a:pt x="180" y="596"/>
                    <a:pt x="205" y="596"/>
                    <a:pt x="230" y="596"/>
                  </a:cubicBezTo>
                  <a:lnTo>
                    <a:pt x="230" y="596"/>
                  </a:lnTo>
                  <a:cubicBezTo>
                    <a:pt x="243" y="598"/>
                    <a:pt x="255" y="599"/>
                    <a:pt x="263" y="599"/>
                  </a:cubicBezTo>
                  <a:cubicBezTo>
                    <a:pt x="268" y="599"/>
                    <a:pt x="272" y="599"/>
                    <a:pt x="273" y="597"/>
                  </a:cubicBezTo>
                  <a:lnTo>
                    <a:pt x="273" y="597"/>
                  </a:lnTo>
                  <a:cubicBezTo>
                    <a:pt x="317" y="599"/>
                    <a:pt x="361" y="602"/>
                    <a:pt x="405" y="608"/>
                  </a:cubicBezTo>
                  <a:cubicBezTo>
                    <a:pt x="369" y="608"/>
                    <a:pt x="369" y="608"/>
                    <a:pt x="405" y="620"/>
                  </a:cubicBezTo>
                  <a:cubicBezTo>
                    <a:pt x="329" y="611"/>
                    <a:pt x="247" y="603"/>
                    <a:pt x="168" y="603"/>
                  </a:cubicBezTo>
                  <a:cubicBezTo>
                    <a:pt x="135" y="603"/>
                    <a:pt x="103" y="604"/>
                    <a:pt x="72" y="608"/>
                  </a:cubicBezTo>
                  <a:cubicBezTo>
                    <a:pt x="95" y="608"/>
                    <a:pt x="131" y="608"/>
                    <a:pt x="167" y="620"/>
                  </a:cubicBezTo>
                  <a:cubicBezTo>
                    <a:pt x="143" y="608"/>
                    <a:pt x="131" y="608"/>
                    <a:pt x="107" y="608"/>
                  </a:cubicBezTo>
                  <a:cubicBezTo>
                    <a:pt x="155" y="608"/>
                    <a:pt x="203" y="608"/>
                    <a:pt x="250" y="620"/>
                  </a:cubicBezTo>
                  <a:lnTo>
                    <a:pt x="143" y="620"/>
                  </a:lnTo>
                  <a:cubicBezTo>
                    <a:pt x="159" y="620"/>
                    <a:pt x="164" y="625"/>
                    <a:pt x="155" y="625"/>
                  </a:cubicBezTo>
                  <a:cubicBezTo>
                    <a:pt x="151" y="625"/>
                    <a:pt x="143" y="624"/>
                    <a:pt x="131" y="620"/>
                  </a:cubicBezTo>
                  <a:lnTo>
                    <a:pt x="131" y="620"/>
                  </a:lnTo>
                  <a:cubicBezTo>
                    <a:pt x="135" y="623"/>
                    <a:pt x="138" y="626"/>
                    <a:pt x="142" y="628"/>
                  </a:cubicBezTo>
                  <a:lnTo>
                    <a:pt x="142" y="628"/>
                  </a:lnTo>
                  <a:cubicBezTo>
                    <a:pt x="133" y="629"/>
                    <a:pt x="125" y="632"/>
                    <a:pt x="119" y="632"/>
                  </a:cubicBezTo>
                  <a:lnTo>
                    <a:pt x="393" y="632"/>
                  </a:lnTo>
                  <a:cubicBezTo>
                    <a:pt x="322" y="644"/>
                    <a:pt x="238" y="644"/>
                    <a:pt x="167" y="644"/>
                  </a:cubicBezTo>
                  <a:cubicBezTo>
                    <a:pt x="214" y="644"/>
                    <a:pt x="262" y="644"/>
                    <a:pt x="322" y="667"/>
                  </a:cubicBezTo>
                  <a:cubicBezTo>
                    <a:pt x="300" y="667"/>
                    <a:pt x="282" y="676"/>
                    <a:pt x="261" y="681"/>
                  </a:cubicBezTo>
                  <a:lnTo>
                    <a:pt x="261" y="681"/>
                  </a:lnTo>
                  <a:cubicBezTo>
                    <a:pt x="305" y="684"/>
                    <a:pt x="345" y="691"/>
                    <a:pt x="393" y="691"/>
                  </a:cubicBezTo>
                  <a:cubicBezTo>
                    <a:pt x="381" y="703"/>
                    <a:pt x="369" y="703"/>
                    <a:pt x="357" y="703"/>
                  </a:cubicBezTo>
                  <a:cubicBezTo>
                    <a:pt x="357" y="703"/>
                    <a:pt x="441" y="715"/>
                    <a:pt x="417" y="715"/>
                  </a:cubicBezTo>
                  <a:cubicBezTo>
                    <a:pt x="345" y="721"/>
                    <a:pt x="296" y="726"/>
                    <a:pt x="265" y="728"/>
                  </a:cubicBezTo>
                  <a:lnTo>
                    <a:pt x="265" y="728"/>
                  </a:lnTo>
                  <a:cubicBezTo>
                    <a:pt x="264" y="728"/>
                    <a:pt x="263" y="727"/>
                    <a:pt x="262" y="727"/>
                  </a:cubicBezTo>
                  <a:cubicBezTo>
                    <a:pt x="282" y="727"/>
                    <a:pt x="301" y="719"/>
                    <a:pt x="321" y="709"/>
                  </a:cubicBezTo>
                  <a:lnTo>
                    <a:pt x="321" y="709"/>
                  </a:lnTo>
                  <a:cubicBezTo>
                    <a:pt x="286" y="718"/>
                    <a:pt x="195" y="731"/>
                    <a:pt x="220" y="731"/>
                  </a:cubicBezTo>
                  <a:cubicBezTo>
                    <a:pt x="226" y="731"/>
                    <a:pt x="240" y="730"/>
                    <a:pt x="265" y="728"/>
                  </a:cubicBezTo>
                  <a:lnTo>
                    <a:pt x="265" y="728"/>
                  </a:lnTo>
                  <a:cubicBezTo>
                    <a:pt x="290" y="736"/>
                    <a:pt x="332" y="744"/>
                    <a:pt x="366" y="744"/>
                  </a:cubicBezTo>
                  <a:cubicBezTo>
                    <a:pt x="367" y="744"/>
                    <a:pt x="367" y="744"/>
                    <a:pt x="368" y="744"/>
                  </a:cubicBezTo>
                  <a:lnTo>
                    <a:pt x="368" y="744"/>
                  </a:lnTo>
                  <a:cubicBezTo>
                    <a:pt x="365" y="744"/>
                    <a:pt x="362" y="745"/>
                    <a:pt x="360" y="746"/>
                  </a:cubicBezTo>
                  <a:lnTo>
                    <a:pt x="360" y="746"/>
                  </a:lnTo>
                  <a:cubicBezTo>
                    <a:pt x="359" y="746"/>
                    <a:pt x="359" y="746"/>
                    <a:pt x="359" y="746"/>
                  </a:cubicBezTo>
                  <a:cubicBezTo>
                    <a:pt x="355" y="746"/>
                    <a:pt x="349" y="747"/>
                    <a:pt x="345" y="751"/>
                  </a:cubicBezTo>
                  <a:cubicBezTo>
                    <a:pt x="350" y="749"/>
                    <a:pt x="355" y="747"/>
                    <a:pt x="360" y="746"/>
                  </a:cubicBezTo>
                  <a:lnTo>
                    <a:pt x="360" y="746"/>
                  </a:lnTo>
                  <a:cubicBezTo>
                    <a:pt x="364" y="746"/>
                    <a:pt x="368" y="747"/>
                    <a:pt x="367" y="749"/>
                  </a:cubicBezTo>
                  <a:lnTo>
                    <a:pt x="367" y="749"/>
                  </a:lnTo>
                  <a:cubicBezTo>
                    <a:pt x="371" y="747"/>
                    <a:pt x="376" y="745"/>
                    <a:pt x="381" y="743"/>
                  </a:cubicBezTo>
                  <a:lnTo>
                    <a:pt x="381" y="743"/>
                  </a:lnTo>
                  <a:cubicBezTo>
                    <a:pt x="377" y="744"/>
                    <a:pt x="372" y="744"/>
                    <a:pt x="368" y="744"/>
                  </a:cubicBezTo>
                  <a:lnTo>
                    <a:pt x="368" y="744"/>
                  </a:lnTo>
                  <a:cubicBezTo>
                    <a:pt x="373" y="743"/>
                    <a:pt x="378" y="743"/>
                    <a:pt x="383" y="742"/>
                  </a:cubicBezTo>
                  <a:lnTo>
                    <a:pt x="383" y="742"/>
                  </a:lnTo>
                  <a:cubicBezTo>
                    <a:pt x="382" y="743"/>
                    <a:pt x="381" y="743"/>
                    <a:pt x="381" y="743"/>
                  </a:cubicBezTo>
                  <a:lnTo>
                    <a:pt x="381" y="743"/>
                  </a:lnTo>
                  <a:cubicBezTo>
                    <a:pt x="384" y="743"/>
                    <a:pt x="386" y="743"/>
                    <a:pt x="389" y="742"/>
                  </a:cubicBezTo>
                  <a:lnTo>
                    <a:pt x="389" y="742"/>
                  </a:lnTo>
                  <a:cubicBezTo>
                    <a:pt x="409" y="743"/>
                    <a:pt x="431" y="747"/>
                    <a:pt x="451" y="750"/>
                  </a:cubicBezTo>
                  <a:lnTo>
                    <a:pt x="451" y="750"/>
                  </a:lnTo>
                  <a:cubicBezTo>
                    <a:pt x="471" y="748"/>
                    <a:pt x="492" y="739"/>
                    <a:pt x="512" y="739"/>
                  </a:cubicBezTo>
                  <a:cubicBezTo>
                    <a:pt x="476" y="739"/>
                    <a:pt x="441" y="727"/>
                    <a:pt x="405" y="727"/>
                  </a:cubicBezTo>
                  <a:lnTo>
                    <a:pt x="417" y="727"/>
                  </a:lnTo>
                  <a:cubicBezTo>
                    <a:pt x="72" y="727"/>
                    <a:pt x="560" y="727"/>
                    <a:pt x="500" y="715"/>
                  </a:cubicBezTo>
                  <a:cubicBezTo>
                    <a:pt x="488" y="715"/>
                    <a:pt x="488" y="715"/>
                    <a:pt x="488" y="703"/>
                  </a:cubicBezTo>
                  <a:cubicBezTo>
                    <a:pt x="488" y="703"/>
                    <a:pt x="453" y="703"/>
                    <a:pt x="453" y="691"/>
                  </a:cubicBezTo>
                  <a:cubicBezTo>
                    <a:pt x="464" y="667"/>
                    <a:pt x="524" y="667"/>
                    <a:pt x="548" y="656"/>
                  </a:cubicBezTo>
                  <a:cubicBezTo>
                    <a:pt x="548" y="656"/>
                    <a:pt x="453" y="632"/>
                    <a:pt x="441" y="632"/>
                  </a:cubicBezTo>
                  <a:cubicBezTo>
                    <a:pt x="441" y="632"/>
                    <a:pt x="476" y="608"/>
                    <a:pt x="476" y="608"/>
                  </a:cubicBezTo>
                  <a:cubicBezTo>
                    <a:pt x="441" y="596"/>
                    <a:pt x="453" y="596"/>
                    <a:pt x="476" y="596"/>
                  </a:cubicBezTo>
                  <a:cubicBezTo>
                    <a:pt x="464" y="596"/>
                    <a:pt x="464" y="596"/>
                    <a:pt x="453" y="584"/>
                  </a:cubicBezTo>
                  <a:lnTo>
                    <a:pt x="488" y="584"/>
                  </a:lnTo>
                  <a:cubicBezTo>
                    <a:pt x="480" y="580"/>
                    <a:pt x="472" y="579"/>
                    <a:pt x="464" y="579"/>
                  </a:cubicBezTo>
                  <a:cubicBezTo>
                    <a:pt x="455" y="579"/>
                    <a:pt x="445" y="581"/>
                    <a:pt x="435" y="582"/>
                  </a:cubicBezTo>
                  <a:lnTo>
                    <a:pt x="435" y="582"/>
                  </a:lnTo>
                  <a:cubicBezTo>
                    <a:pt x="428" y="581"/>
                    <a:pt x="425" y="578"/>
                    <a:pt x="464" y="572"/>
                  </a:cubicBezTo>
                  <a:cubicBezTo>
                    <a:pt x="434" y="572"/>
                    <a:pt x="413" y="572"/>
                    <a:pt x="385" y="565"/>
                  </a:cubicBezTo>
                  <a:lnTo>
                    <a:pt x="385" y="565"/>
                  </a:lnTo>
                  <a:cubicBezTo>
                    <a:pt x="384" y="564"/>
                    <a:pt x="383" y="562"/>
                    <a:pt x="381" y="560"/>
                  </a:cubicBezTo>
                  <a:lnTo>
                    <a:pt x="369" y="560"/>
                  </a:lnTo>
                  <a:cubicBezTo>
                    <a:pt x="447" y="548"/>
                    <a:pt x="458" y="545"/>
                    <a:pt x="445" y="545"/>
                  </a:cubicBezTo>
                  <a:cubicBezTo>
                    <a:pt x="437" y="545"/>
                    <a:pt x="421" y="546"/>
                    <a:pt x="404" y="547"/>
                  </a:cubicBezTo>
                  <a:lnTo>
                    <a:pt x="404" y="547"/>
                  </a:lnTo>
                  <a:cubicBezTo>
                    <a:pt x="393" y="524"/>
                    <a:pt x="406" y="512"/>
                    <a:pt x="453" y="501"/>
                  </a:cubicBezTo>
                  <a:lnTo>
                    <a:pt x="417" y="501"/>
                  </a:lnTo>
                  <a:cubicBezTo>
                    <a:pt x="487" y="495"/>
                    <a:pt x="481" y="490"/>
                    <a:pt x="466" y="487"/>
                  </a:cubicBezTo>
                  <a:lnTo>
                    <a:pt x="466" y="487"/>
                  </a:lnTo>
                  <a:cubicBezTo>
                    <a:pt x="472" y="487"/>
                    <a:pt x="479" y="488"/>
                    <a:pt x="488" y="489"/>
                  </a:cubicBezTo>
                  <a:cubicBezTo>
                    <a:pt x="486" y="486"/>
                    <a:pt x="484" y="484"/>
                    <a:pt x="482" y="483"/>
                  </a:cubicBezTo>
                  <a:lnTo>
                    <a:pt x="482" y="483"/>
                  </a:lnTo>
                  <a:cubicBezTo>
                    <a:pt x="492" y="484"/>
                    <a:pt x="502" y="486"/>
                    <a:pt x="512" y="489"/>
                  </a:cubicBezTo>
                  <a:cubicBezTo>
                    <a:pt x="494" y="483"/>
                    <a:pt x="485" y="480"/>
                    <a:pt x="482" y="480"/>
                  </a:cubicBezTo>
                  <a:cubicBezTo>
                    <a:pt x="481" y="480"/>
                    <a:pt x="481" y="481"/>
                    <a:pt x="482" y="483"/>
                  </a:cubicBezTo>
                  <a:lnTo>
                    <a:pt x="482" y="483"/>
                  </a:lnTo>
                  <a:cubicBezTo>
                    <a:pt x="445" y="477"/>
                    <a:pt x="409" y="477"/>
                    <a:pt x="381" y="477"/>
                  </a:cubicBezTo>
                  <a:cubicBezTo>
                    <a:pt x="389" y="477"/>
                    <a:pt x="394" y="476"/>
                    <a:pt x="396" y="474"/>
                  </a:cubicBezTo>
                  <a:lnTo>
                    <a:pt x="396" y="474"/>
                  </a:lnTo>
                  <a:cubicBezTo>
                    <a:pt x="397" y="474"/>
                    <a:pt x="397" y="474"/>
                    <a:pt x="397" y="474"/>
                  </a:cubicBezTo>
                  <a:cubicBezTo>
                    <a:pt x="405" y="474"/>
                    <a:pt x="411" y="471"/>
                    <a:pt x="417" y="465"/>
                  </a:cubicBezTo>
                  <a:cubicBezTo>
                    <a:pt x="417" y="465"/>
                    <a:pt x="357" y="441"/>
                    <a:pt x="357" y="441"/>
                  </a:cubicBezTo>
                  <a:cubicBezTo>
                    <a:pt x="369" y="441"/>
                    <a:pt x="381" y="429"/>
                    <a:pt x="405" y="429"/>
                  </a:cubicBezTo>
                  <a:cubicBezTo>
                    <a:pt x="392" y="429"/>
                    <a:pt x="379" y="426"/>
                    <a:pt x="368" y="425"/>
                  </a:cubicBezTo>
                  <a:lnTo>
                    <a:pt x="368" y="425"/>
                  </a:lnTo>
                  <a:cubicBezTo>
                    <a:pt x="375" y="423"/>
                    <a:pt x="378" y="423"/>
                    <a:pt x="378" y="423"/>
                  </a:cubicBezTo>
                  <a:cubicBezTo>
                    <a:pt x="378" y="423"/>
                    <a:pt x="369" y="423"/>
                    <a:pt x="357" y="417"/>
                  </a:cubicBezTo>
                  <a:cubicBezTo>
                    <a:pt x="405" y="417"/>
                    <a:pt x="453" y="406"/>
                    <a:pt x="500" y="406"/>
                  </a:cubicBezTo>
                  <a:cubicBezTo>
                    <a:pt x="476" y="406"/>
                    <a:pt x="453" y="394"/>
                    <a:pt x="417" y="382"/>
                  </a:cubicBezTo>
                  <a:cubicBezTo>
                    <a:pt x="429" y="382"/>
                    <a:pt x="441" y="382"/>
                    <a:pt x="453" y="370"/>
                  </a:cubicBezTo>
                  <a:lnTo>
                    <a:pt x="453" y="370"/>
                  </a:lnTo>
                  <a:cubicBezTo>
                    <a:pt x="448" y="372"/>
                    <a:pt x="444" y="373"/>
                    <a:pt x="442" y="373"/>
                  </a:cubicBezTo>
                  <a:cubicBezTo>
                    <a:pt x="431" y="373"/>
                    <a:pt x="429" y="358"/>
                    <a:pt x="381" y="358"/>
                  </a:cubicBezTo>
                  <a:cubicBezTo>
                    <a:pt x="499" y="358"/>
                    <a:pt x="414" y="358"/>
                    <a:pt x="396" y="349"/>
                  </a:cubicBezTo>
                  <a:lnTo>
                    <a:pt x="396" y="349"/>
                  </a:lnTo>
                  <a:cubicBezTo>
                    <a:pt x="397" y="349"/>
                    <a:pt x="397" y="349"/>
                    <a:pt x="398" y="349"/>
                  </a:cubicBezTo>
                  <a:cubicBezTo>
                    <a:pt x="410" y="349"/>
                    <a:pt x="441" y="334"/>
                    <a:pt x="441" y="334"/>
                  </a:cubicBezTo>
                  <a:cubicBezTo>
                    <a:pt x="429" y="322"/>
                    <a:pt x="417" y="322"/>
                    <a:pt x="393" y="322"/>
                  </a:cubicBezTo>
                  <a:cubicBezTo>
                    <a:pt x="417" y="322"/>
                    <a:pt x="464" y="322"/>
                    <a:pt x="381" y="310"/>
                  </a:cubicBezTo>
                  <a:cubicBezTo>
                    <a:pt x="417" y="298"/>
                    <a:pt x="453" y="263"/>
                    <a:pt x="476" y="263"/>
                  </a:cubicBezTo>
                  <a:cubicBezTo>
                    <a:pt x="455" y="257"/>
                    <a:pt x="427" y="254"/>
                    <a:pt x="398" y="254"/>
                  </a:cubicBezTo>
                  <a:lnTo>
                    <a:pt x="398" y="254"/>
                  </a:lnTo>
                  <a:cubicBezTo>
                    <a:pt x="425" y="244"/>
                    <a:pt x="448" y="227"/>
                    <a:pt x="453" y="203"/>
                  </a:cubicBezTo>
                  <a:lnTo>
                    <a:pt x="441" y="203"/>
                  </a:lnTo>
                  <a:cubicBezTo>
                    <a:pt x="441" y="191"/>
                    <a:pt x="417" y="191"/>
                    <a:pt x="405" y="191"/>
                  </a:cubicBezTo>
                  <a:lnTo>
                    <a:pt x="417" y="191"/>
                  </a:lnTo>
                  <a:cubicBezTo>
                    <a:pt x="417" y="191"/>
                    <a:pt x="422" y="191"/>
                    <a:pt x="428" y="191"/>
                  </a:cubicBezTo>
                  <a:lnTo>
                    <a:pt x="428" y="191"/>
                  </a:lnTo>
                  <a:cubicBezTo>
                    <a:pt x="428" y="191"/>
                    <a:pt x="429" y="191"/>
                    <a:pt x="429" y="191"/>
                  </a:cubicBezTo>
                  <a:lnTo>
                    <a:pt x="429" y="191"/>
                  </a:lnTo>
                  <a:lnTo>
                    <a:pt x="429" y="191"/>
                  </a:lnTo>
                  <a:cubicBezTo>
                    <a:pt x="429" y="191"/>
                    <a:pt x="429" y="191"/>
                    <a:pt x="428" y="191"/>
                  </a:cubicBezTo>
                  <a:lnTo>
                    <a:pt x="428" y="191"/>
                  </a:lnTo>
                  <a:cubicBezTo>
                    <a:pt x="417" y="179"/>
                    <a:pt x="429" y="179"/>
                    <a:pt x="441" y="179"/>
                  </a:cubicBezTo>
                  <a:lnTo>
                    <a:pt x="369" y="179"/>
                  </a:lnTo>
                  <a:cubicBezTo>
                    <a:pt x="453" y="167"/>
                    <a:pt x="393" y="155"/>
                    <a:pt x="417" y="155"/>
                  </a:cubicBezTo>
                  <a:cubicBezTo>
                    <a:pt x="410" y="148"/>
                    <a:pt x="390" y="137"/>
                    <a:pt x="372" y="131"/>
                  </a:cubicBezTo>
                  <a:lnTo>
                    <a:pt x="372" y="131"/>
                  </a:lnTo>
                  <a:cubicBezTo>
                    <a:pt x="399" y="131"/>
                    <a:pt x="426" y="129"/>
                    <a:pt x="453" y="120"/>
                  </a:cubicBezTo>
                  <a:lnTo>
                    <a:pt x="381" y="120"/>
                  </a:lnTo>
                  <a:cubicBezTo>
                    <a:pt x="405" y="108"/>
                    <a:pt x="512" y="96"/>
                    <a:pt x="393" y="84"/>
                  </a:cubicBezTo>
                  <a:lnTo>
                    <a:pt x="464" y="84"/>
                  </a:lnTo>
                  <a:cubicBezTo>
                    <a:pt x="448" y="77"/>
                    <a:pt x="439" y="75"/>
                    <a:pt x="433" y="75"/>
                  </a:cubicBezTo>
                  <a:cubicBezTo>
                    <a:pt x="425" y="75"/>
                    <a:pt x="426" y="81"/>
                    <a:pt x="422" y="81"/>
                  </a:cubicBezTo>
                  <a:cubicBezTo>
                    <a:pt x="419" y="81"/>
                    <a:pt x="415" y="79"/>
                    <a:pt x="405" y="72"/>
                  </a:cubicBezTo>
                  <a:cubicBezTo>
                    <a:pt x="476" y="48"/>
                    <a:pt x="310" y="36"/>
                    <a:pt x="464" y="13"/>
                  </a:cubicBezTo>
                  <a:lnTo>
                    <a:pt x="441" y="13"/>
                  </a:lnTo>
                  <a:cubicBezTo>
                    <a:pt x="417" y="1"/>
                    <a:pt x="405" y="1"/>
                    <a:pt x="381" y="1"/>
                  </a:cubicBezTo>
                  <a:close/>
                  <a:moveTo>
                    <a:pt x="367" y="749"/>
                  </a:moveTo>
                  <a:lnTo>
                    <a:pt x="367" y="749"/>
                  </a:lnTo>
                  <a:cubicBezTo>
                    <a:pt x="364" y="750"/>
                    <a:pt x="361" y="751"/>
                    <a:pt x="357" y="751"/>
                  </a:cubicBezTo>
                  <a:cubicBezTo>
                    <a:pt x="364" y="751"/>
                    <a:pt x="367" y="750"/>
                    <a:pt x="367" y="749"/>
                  </a:cubicBezTo>
                  <a:close/>
                  <a:moveTo>
                    <a:pt x="451" y="750"/>
                  </a:moveTo>
                  <a:lnTo>
                    <a:pt x="451" y="750"/>
                  </a:lnTo>
                  <a:cubicBezTo>
                    <a:pt x="447" y="751"/>
                    <a:pt x="444" y="751"/>
                    <a:pt x="441" y="751"/>
                  </a:cubicBezTo>
                  <a:lnTo>
                    <a:pt x="455" y="751"/>
                  </a:lnTo>
                  <a:cubicBezTo>
                    <a:pt x="453" y="751"/>
                    <a:pt x="452" y="750"/>
                    <a:pt x="451" y="750"/>
                  </a:cubicBezTo>
                  <a:close/>
                  <a:moveTo>
                    <a:pt x="455" y="751"/>
                  </a:moveTo>
                  <a:cubicBezTo>
                    <a:pt x="464" y="752"/>
                    <a:pt x="474" y="753"/>
                    <a:pt x="482" y="753"/>
                  </a:cubicBezTo>
                  <a:cubicBezTo>
                    <a:pt x="489" y="753"/>
                    <a:pt x="495" y="753"/>
                    <a:pt x="500" y="75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46"/>
            <p:cNvSpPr/>
            <p:nvPr/>
          </p:nvSpPr>
          <p:spPr>
            <a:xfrm>
              <a:off x="2744675" y="2064675"/>
              <a:ext cx="625" cy="25"/>
            </a:xfrm>
            <a:custGeom>
              <a:avLst/>
              <a:gdLst/>
              <a:ahLst/>
              <a:cxnLst/>
              <a:rect l="l" t="t" r="r" b="b"/>
              <a:pathLst>
                <a:path w="25" h="1" extrusionOk="0">
                  <a:moveTo>
                    <a:pt x="12" y="0"/>
                  </a:moveTo>
                  <a:cubicBezTo>
                    <a:pt x="24" y="0"/>
                    <a:pt x="1"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6"/>
            <p:cNvSpPr/>
            <p:nvPr/>
          </p:nvSpPr>
          <p:spPr>
            <a:xfrm>
              <a:off x="2755400" y="2075375"/>
              <a:ext cx="325" cy="325"/>
            </a:xfrm>
            <a:custGeom>
              <a:avLst/>
              <a:gdLst/>
              <a:ahLst/>
              <a:cxnLst/>
              <a:rect l="l" t="t" r="r" b="b"/>
              <a:pathLst>
                <a:path w="13" h="13" extrusionOk="0">
                  <a:moveTo>
                    <a:pt x="0" y="13"/>
                  </a:moveTo>
                  <a:cubicBezTo>
                    <a:pt x="0" y="1"/>
                    <a:pt x="0" y="13"/>
                    <a:pt x="0" y="13"/>
                  </a:cubicBezTo>
                  <a:cubicBezTo>
                    <a:pt x="12" y="13"/>
                    <a:pt x="0" y="13"/>
                    <a:pt x="0"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6"/>
            <p:cNvSpPr/>
            <p:nvPr/>
          </p:nvSpPr>
          <p:spPr>
            <a:xfrm>
              <a:off x="2750025" y="2076150"/>
              <a:ext cx="700" cy="150"/>
            </a:xfrm>
            <a:custGeom>
              <a:avLst/>
              <a:gdLst/>
              <a:ahLst/>
              <a:cxnLst/>
              <a:rect l="l" t="t" r="r" b="b"/>
              <a:pathLst>
                <a:path w="28" h="6" extrusionOk="0">
                  <a:moveTo>
                    <a:pt x="22" y="0"/>
                  </a:moveTo>
                  <a:cubicBezTo>
                    <a:pt x="19" y="0"/>
                    <a:pt x="13" y="2"/>
                    <a:pt x="1" y="6"/>
                  </a:cubicBezTo>
                  <a:cubicBezTo>
                    <a:pt x="17" y="6"/>
                    <a:pt x="27" y="0"/>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6"/>
            <p:cNvSpPr/>
            <p:nvPr/>
          </p:nvSpPr>
          <p:spPr>
            <a:xfrm>
              <a:off x="2751525" y="2075675"/>
              <a:ext cx="1700" cy="175"/>
            </a:xfrm>
            <a:custGeom>
              <a:avLst/>
              <a:gdLst/>
              <a:ahLst/>
              <a:cxnLst/>
              <a:rect l="l" t="t" r="r" b="b"/>
              <a:pathLst>
                <a:path w="68" h="7" extrusionOk="0">
                  <a:moveTo>
                    <a:pt x="48" y="1"/>
                  </a:moveTo>
                  <a:cubicBezTo>
                    <a:pt x="0" y="1"/>
                    <a:pt x="43" y="6"/>
                    <a:pt x="59" y="6"/>
                  </a:cubicBezTo>
                  <a:cubicBezTo>
                    <a:pt x="67" y="6"/>
                    <a:pt x="68" y="5"/>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6"/>
            <p:cNvSpPr/>
            <p:nvPr/>
          </p:nvSpPr>
          <p:spPr>
            <a:xfrm>
              <a:off x="2752425" y="2075975"/>
              <a:ext cx="300" cy="25"/>
            </a:xfrm>
            <a:custGeom>
              <a:avLst/>
              <a:gdLst/>
              <a:ahLst/>
              <a:cxnLst/>
              <a:rect l="l" t="t" r="r" b="b"/>
              <a:pathLst>
                <a:path w="12" h="1" extrusionOk="0">
                  <a:moveTo>
                    <a:pt x="0" y="1"/>
                  </a:moveTo>
                  <a:cubicBezTo>
                    <a:pt x="12" y="1"/>
                    <a:pt x="0" y="1"/>
                    <a:pt x="0" y="1"/>
                  </a:cubicBezTo>
                  <a:cubicBezTo>
                    <a:pt x="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46"/>
            <p:cNvSpPr/>
            <p:nvPr/>
          </p:nvSpPr>
          <p:spPr>
            <a:xfrm>
              <a:off x="2754200" y="2075075"/>
              <a:ext cx="2100" cy="25"/>
            </a:xfrm>
            <a:custGeom>
              <a:avLst/>
              <a:gdLst/>
              <a:ahLst/>
              <a:cxnLst/>
              <a:rect l="l" t="t" r="r" b="b"/>
              <a:pathLst>
                <a:path w="84" h="1" extrusionOk="0">
                  <a:moveTo>
                    <a:pt x="24" y="1"/>
                  </a:moveTo>
                  <a:cubicBezTo>
                    <a:pt x="12" y="1"/>
                    <a:pt x="60" y="1"/>
                    <a:pt x="48" y="1"/>
                  </a:cubicBezTo>
                  <a:cubicBezTo>
                    <a:pt x="84" y="1"/>
                    <a:pt x="1"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46"/>
            <p:cNvSpPr/>
            <p:nvPr/>
          </p:nvSpPr>
          <p:spPr>
            <a:xfrm>
              <a:off x="2750325" y="2075675"/>
              <a:ext cx="925" cy="25"/>
            </a:xfrm>
            <a:custGeom>
              <a:avLst/>
              <a:gdLst/>
              <a:ahLst/>
              <a:cxnLst/>
              <a:rect l="l" t="t" r="r" b="b"/>
              <a:pathLst>
                <a:path w="37" h="1" extrusionOk="0">
                  <a:moveTo>
                    <a:pt x="1" y="1"/>
                  </a:moveTo>
                  <a:cubicBezTo>
                    <a:pt x="36" y="1"/>
                    <a:pt x="36"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46"/>
            <p:cNvSpPr/>
            <p:nvPr/>
          </p:nvSpPr>
          <p:spPr>
            <a:xfrm>
              <a:off x="2750625" y="2075375"/>
              <a:ext cx="625" cy="25"/>
            </a:xfrm>
            <a:custGeom>
              <a:avLst/>
              <a:gdLst/>
              <a:ahLst/>
              <a:cxnLst/>
              <a:rect l="l" t="t" r="r" b="b"/>
              <a:pathLst>
                <a:path w="25" h="1" extrusionOk="0">
                  <a:moveTo>
                    <a:pt x="1" y="1"/>
                  </a:moveTo>
                  <a:cubicBezTo>
                    <a:pt x="24" y="1"/>
                    <a:pt x="13" y="1"/>
                    <a:pt x="1" y="1"/>
                  </a:cubicBezTo>
                  <a:cubicBezTo>
                    <a:pt x="13"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46"/>
            <p:cNvSpPr/>
            <p:nvPr/>
          </p:nvSpPr>
          <p:spPr>
            <a:xfrm>
              <a:off x="2750025" y="2075375"/>
              <a:ext cx="625" cy="325"/>
            </a:xfrm>
            <a:custGeom>
              <a:avLst/>
              <a:gdLst/>
              <a:ahLst/>
              <a:cxnLst/>
              <a:rect l="l" t="t" r="r" b="b"/>
              <a:pathLst>
                <a:path w="25" h="13" extrusionOk="0">
                  <a:moveTo>
                    <a:pt x="1" y="13"/>
                  </a:moveTo>
                  <a:cubicBezTo>
                    <a:pt x="1" y="13"/>
                    <a:pt x="25" y="1"/>
                    <a:pt x="1"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46"/>
            <p:cNvSpPr/>
            <p:nvPr/>
          </p:nvSpPr>
          <p:spPr>
            <a:xfrm>
              <a:off x="2750125" y="2074050"/>
              <a:ext cx="925" cy="175"/>
            </a:xfrm>
            <a:custGeom>
              <a:avLst/>
              <a:gdLst/>
              <a:ahLst/>
              <a:cxnLst/>
              <a:rect l="l" t="t" r="r" b="b"/>
              <a:pathLst>
                <a:path w="37" h="7" extrusionOk="0">
                  <a:moveTo>
                    <a:pt x="27" y="1"/>
                  </a:moveTo>
                  <a:cubicBezTo>
                    <a:pt x="17" y="1"/>
                    <a:pt x="1" y="6"/>
                    <a:pt x="33" y="6"/>
                  </a:cubicBezTo>
                  <a:cubicBezTo>
                    <a:pt x="37" y="2"/>
                    <a:pt x="33"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46"/>
            <p:cNvSpPr/>
            <p:nvPr/>
          </p:nvSpPr>
          <p:spPr>
            <a:xfrm>
              <a:off x="2748150" y="2074700"/>
              <a:ext cx="1350" cy="200"/>
            </a:xfrm>
            <a:custGeom>
              <a:avLst/>
              <a:gdLst/>
              <a:ahLst/>
              <a:cxnLst/>
              <a:rect l="l" t="t" r="r" b="b"/>
              <a:pathLst>
                <a:path w="54" h="8" extrusionOk="0">
                  <a:moveTo>
                    <a:pt x="48" y="1"/>
                  </a:moveTo>
                  <a:cubicBezTo>
                    <a:pt x="45" y="1"/>
                    <a:pt x="36" y="2"/>
                    <a:pt x="16" y="4"/>
                  </a:cubicBezTo>
                  <a:cubicBezTo>
                    <a:pt x="4" y="7"/>
                    <a:pt x="1" y="8"/>
                    <a:pt x="3" y="8"/>
                  </a:cubicBezTo>
                  <a:cubicBezTo>
                    <a:pt x="9" y="8"/>
                    <a:pt x="54"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46"/>
            <p:cNvSpPr/>
            <p:nvPr/>
          </p:nvSpPr>
          <p:spPr>
            <a:xfrm>
              <a:off x="2747350" y="2074200"/>
              <a:ext cx="925" cy="325"/>
            </a:xfrm>
            <a:custGeom>
              <a:avLst/>
              <a:gdLst/>
              <a:ahLst/>
              <a:cxnLst/>
              <a:rect l="l" t="t" r="r" b="b"/>
              <a:pathLst>
                <a:path w="37" h="13" extrusionOk="0">
                  <a:moveTo>
                    <a:pt x="1" y="0"/>
                  </a:moveTo>
                  <a:lnTo>
                    <a:pt x="1" y="0"/>
                  </a:lnTo>
                  <a:cubicBezTo>
                    <a:pt x="13" y="12"/>
                    <a:pt x="25" y="12"/>
                    <a:pt x="36" y="12"/>
                  </a:cubicBezTo>
                  <a:cubicBezTo>
                    <a:pt x="25" y="12"/>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46"/>
            <p:cNvSpPr/>
            <p:nvPr/>
          </p:nvSpPr>
          <p:spPr>
            <a:xfrm>
              <a:off x="2749725" y="2073000"/>
              <a:ext cx="1825" cy="25"/>
            </a:xfrm>
            <a:custGeom>
              <a:avLst/>
              <a:gdLst/>
              <a:ahLst/>
              <a:cxnLst/>
              <a:rect l="l" t="t" r="r" b="b"/>
              <a:pathLst>
                <a:path w="73" h="1" extrusionOk="0">
                  <a:moveTo>
                    <a:pt x="1" y="1"/>
                  </a:moveTo>
                  <a:cubicBezTo>
                    <a:pt x="13" y="1"/>
                    <a:pt x="60" y="1"/>
                    <a:pt x="72" y="1"/>
                  </a:cubicBezTo>
                  <a:cubicBezTo>
                    <a:pt x="49" y="1"/>
                    <a:pt x="2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46"/>
            <p:cNvSpPr/>
            <p:nvPr/>
          </p:nvSpPr>
          <p:spPr>
            <a:xfrm>
              <a:off x="2745275" y="2071525"/>
              <a:ext cx="1300" cy="150"/>
            </a:xfrm>
            <a:custGeom>
              <a:avLst/>
              <a:gdLst/>
              <a:ahLst/>
              <a:cxnLst/>
              <a:rect l="l" t="t" r="r" b="b"/>
              <a:pathLst>
                <a:path w="52" h="6" extrusionOk="0">
                  <a:moveTo>
                    <a:pt x="0" y="0"/>
                  </a:moveTo>
                  <a:cubicBezTo>
                    <a:pt x="0" y="0"/>
                    <a:pt x="27" y="5"/>
                    <a:pt x="41" y="5"/>
                  </a:cubicBezTo>
                  <a:cubicBezTo>
                    <a:pt x="48" y="5"/>
                    <a:pt x="52" y="4"/>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46"/>
            <p:cNvSpPr/>
            <p:nvPr/>
          </p:nvSpPr>
          <p:spPr>
            <a:xfrm>
              <a:off x="2753900" y="2056925"/>
              <a:ext cx="1225" cy="25"/>
            </a:xfrm>
            <a:custGeom>
              <a:avLst/>
              <a:gdLst/>
              <a:ahLst/>
              <a:cxnLst/>
              <a:rect l="l" t="t" r="r" b="b"/>
              <a:pathLst>
                <a:path w="49" h="1" extrusionOk="0">
                  <a:moveTo>
                    <a:pt x="48" y="1"/>
                  </a:moveTo>
                  <a:cubicBezTo>
                    <a:pt x="1" y="1"/>
                    <a:pt x="48"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46"/>
            <p:cNvSpPr/>
            <p:nvPr/>
          </p:nvSpPr>
          <p:spPr>
            <a:xfrm>
              <a:off x="2753300" y="2056925"/>
              <a:ext cx="1225" cy="25"/>
            </a:xfrm>
            <a:custGeom>
              <a:avLst/>
              <a:gdLst/>
              <a:ahLst/>
              <a:cxnLst/>
              <a:rect l="l" t="t" r="r" b="b"/>
              <a:pathLst>
                <a:path w="49" h="1" extrusionOk="0">
                  <a:moveTo>
                    <a:pt x="48" y="1"/>
                  </a:moveTo>
                  <a:cubicBezTo>
                    <a:pt x="1" y="1"/>
                    <a:pt x="1"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46"/>
            <p:cNvSpPr/>
            <p:nvPr/>
          </p:nvSpPr>
          <p:spPr>
            <a:xfrm>
              <a:off x="2743475" y="2067050"/>
              <a:ext cx="1825" cy="25"/>
            </a:xfrm>
            <a:custGeom>
              <a:avLst/>
              <a:gdLst/>
              <a:ahLst/>
              <a:cxnLst/>
              <a:rect l="l" t="t" r="r" b="b"/>
              <a:pathLst>
                <a:path w="73" h="1" extrusionOk="0">
                  <a:moveTo>
                    <a:pt x="1" y="1"/>
                  </a:moveTo>
                  <a:cubicBezTo>
                    <a:pt x="25" y="1"/>
                    <a:pt x="7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46"/>
            <p:cNvSpPr/>
            <p:nvPr/>
          </p:nvSpPr>
          <p:spPr>
            <a:xfrm>
              <a:off x="2744375" y="2065850"/>
              <a:ext cx="1525" cy="325"/>
            </a:xfrm>
            <a:custGeom>
              <a:avLst/>
              <a:gdLst/>
              <a:ahLst/>
              <a:cxnLst/>
              <a:rect l="l" t="t" r="r" b="b"/>
              <a:pathLst>
                <a:path w="61" h="13" extrusionOk="0">
                  <a:moveTo>
                    <a:pt x="1" y="13"/>
                  </a:moveTo>
                  <a:cubicBezTo>
                    <a:pt x="60" y="1"/>
                    <a:pt x="60" y="1"/>
                    <a:pt x="1"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46"/>
            <p:cNvSpPr/>
            <p:nvPr/>
          </p:nvSpPr>
          <p:spPr>
            <a:xfrm>
              <a:off x="2743200" y="2065275"/>
              <a:ext cx="1200" cy="25"/>
            </a:xfrm>
            <a:custGeom>
              <a:avLst/>
              <a:gdLst/>
              <a:ahLst/>
              <a:cxnLst/>
              <a:rect l="l" t="t" r="r" b="b"/>
              <a:pathLst>
                <a:path w="48" h="1" extrusionOk="0">
                  <a:moveTo>
                    <a:pt x="0" y="0"/>
                  </a:moveTo>
                  <a:cubicBezTo>
                    <a:pt x="0" y="0"/>
                    <a:pt x="0" y="0"/>
                    <a:pt x="0" y="0"/>
                  </a:cubicBezTo>
                  <a:cubicBezTo>
                    <a:pt x="0" y="0"/>
                    <a:pt x="48"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46"/>
            <p:cNvSpPr/>
            <p:nvPr/>
          </p:nvSpPr>
          <p:spPr>
            <a:xfrm>
              <a:off x="2780700" y="2079250"/>
              <a:ext cx="1200" cy="25"/>
            </a:xfrm>
            <a:custGeom>
              <a:avLst/>
              <a:gdLst/>
              <a:ahLst/>
              <a:cxnLst/>
              <a:rect l="l" t="t" r="r" b="b"/>
              <a:pathLst>
                <a:path w="48" h="1" extrusionOk="0">
                  <a:moveTo>
                    <a:pt x="12" y="1"/>
                  </a:moveTo>
                  <a:cubicBezTo>
                    <a:pt x="12" y="1"/>
                    <a:pt x="48" y="1"/>
                    <a:pt x="48" y="1"/>
                  </a:cubicBezTo>
                  <a:cubicBezTo>
                    <a:pt x="36" y="1"/>
                    <a:pt x="0"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46"/>
            <p:cNvSpPr/>
            <p:nvPr/>
          </p:nvSpPr>
          <p:spPr>
            <a:xfrm>
              <a:off x="2778600" y="2078650"/>
              <a:ext cx="925" cy="25"/>
            </a:xfrm>
            <a:custGeom>
              <a:avLst/>
              <a:gdLst/>
              <a:ahLst/>
              <a:cxnLst/>
              <a:rect l="l" t="t" r="r" b="b"/>
              <a:pathLst>
                <a:path w="37" h="1" extrusionOk="0">
                  <a:moveTo>
                    <a:pt x="37" y="1"/>
                  </a:moveTo>
                  <a:cubicBezTo>
                    <a:pt x="1" y="1"/>
                    <a:pt x="1" y="1"/>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46"/>
            <p:cNvSpPr/>
            <p:nvPr/>
          </p:nvSpPr>
          <p:spPr>
            <a:xfrm>
              <a:off x="2778525" y="2078075"/>
              <a:ext cx="1200" cy="225"/>
            </a:xfrm>
            <a:custGeom>
              <a:avLst/>
              <a:gdLst/>
              <a:ahLst/>
              <a:cxnLst/>
              <a:rect l="l" t="t" r="r" b="b"/>
              <a:pathLst>
                <a:path w="48" h="9" extrusionOk="0">
                  <a:moveTo>
                    <a:pt x="28" y="0"/>
                  </a:moveTo>
                  <a:cubicBezTo>
                    <a:pt x="4" y="6"/>
                    <a:pt x="1" y="9"/>
                    <a:pt x="5" y="9"/>
                  </a:cubicBezTo>
                  <a:cubicBezTo>
                    <a:pt x="8" y="9"/>
                    <a:pt x="15" y="8"/>
                    <a:pt x="21" y="5"/>
                  </a:cubicBezTo>
                  <a:lnTo>
                    <a:pt x="21" y="5"/>
                  </a:lnTo>
                  <a:cubicBezTo>
                    <a:pt x="31" y="4"/>
                    <a:pt x="47" y="0"/>
                    <a:pt x="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46"/>
            <p:cNvSpPr/>
            <p:nvPr/>
          </p:nvSpPr>
          <p:spPr>
            <a:xfrm>
              <a:off x="2781875" y="2078075"/>
              <a:ext cx="325" cy="25"/>
            </a:xfrm>
            <a:custGeom>
              <a:avLst/>
              <a:gdLst/>
              <a:ahLst/>
              <a:cxnLst/>
              <a:rect l="l" t="t" r="r" b="b"/>
              <a:pathLst>
                <a:path w="13" h="1" extrusionOk="0">
                  <a:moveTo>
                    <a:pt x="13" y="0"/>
                  </a:moveTo>
                  <a:cubicBezTo>
                    <a:pt x="13" y="0"/>
                    <a:pt x="1" y="0"/>
                    <a:pt x="13" y="0"/>
                  </a:cubicBezTo>
                  <a:cubicBezTo>
                    <a:pt x="13" y="0"/>
                    <a:pt x="13"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46"/>
            <p:cNvSpPr/>
            <p:nvPr/>
          </p:nvSpPr>
          <p:spPr>
            <a:xfrm>
              <a:off x="2782175" y="2078075"/>
              <a:ext cx="325" cy="25"/>
            </a:xfrm>
            <a:custGeom>
              <a:avLst/>
              <a:gdLst/>
              <a:ahLst/>
              <a:cxnLst/>
              <a:rect l="l" t="t" r="r" b="b"/>
              <a:pathLst>
                <a:path w="13" h="1" extrusionOk="0">
                  <a:moveTo>
                    <a:pt x="1" y="0"/>
                  </a:moveTo>
                  <a:cubicBezTo>
                    <a:pt x="1" y="0"/>
                    <a:pt x="1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46"/>
            <p:cNvSpPr/>
            <p:nvPr/>
          </p:nvSpPr>
          <p:spPr>
            <a:xfrm>
              <a:off x="2781875" y="2077625"/>
              <a:ext cx="1225" cy="175"/>
            </a:xfrm>
            <a:custGeom>
              <a:avLst/>
              <a:gdLst/>
              <a:ahLst/>
              <a:cxnLst/>
              <a:rect l="l" t="t" r="r" b="b"/>
              <a:pathLst>
                <a:path w="49" h="7" extrusionOk="0">
                  <a:moveTo>
                    <a:pt x="43" y="1"/>
                  </a:moveTo>
                  <a:cubicBezTo>
                    <a:pt x="41" y="1"/>
                    <a:pt x="29" y="2"/>
                    <a:pt x="1" y="6"/>
                  </a:cubicBezTo>
                  <a:cubicBezTo>
                    <a:pt x="17" y="6"/>
                    <a:pt x="48"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46"/>
            <p:cNvSpPr/>
            <p:nvPr/>
          </p:nvSpPr>
          <p:spPr>
            <a:xfrm>
              <a:off x="2781000" y="2077775"/>
              <a:ext cx="300" cy="25"/>
            </a:xfrm>
            <a:custGeom>
              <a:avLst/>
              <a:gdLst/>
              <a:ahLst/>
              <a:cxnLst/>
              <a:rect l="l" t="t" r="r" b="b"/>
              <a:pathLst>
                <a:path w="12" h="1" extrusionOk="0">
                  <a:moveTo>
                    <a:pt x="0" y="0"/>
                  </a:moveTo>
                  <a:lnTo>
                    <a:pt x="0" y="0"/>
                  </a:lnTo>
                  <a:cubicBezTo>
                    <a:pt x="12" y="0"/>
                    <a:pt x="12"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46"/>
            <p:cNvSpPr/>
            <p:nvPr/>
          </p:nvSpPr>
          <p:spPr>
            <a:xfrm>
              <a:off x="2780400" y="2077775"/>
              <a:ext cx="1200" cy="25"/>
            </a:xfrm>
            <a:custGeom>
              <a:avLst/>
              <a:gdLst/>
              <a:ahLst/>
              <a:cxnLst/>
              <a:rect l="l" t="t" r="r" b="b"/>
              <a:pathLst>
                <a:path w="48" h="1" extrusionOk="0">
                  <a:moveTo>
                    <a:pt x="48" y="0"/>
                  </a:moveTo>
                  <a:cubicBezTo>
                    <a:pt x="0" y="0"/>
                    <a:pt x="24" y="0"/>
                    <a:pt x="48" y="0"/>
                  </a:cubicBezTo>
                  <a:cubicBezTo>
                    <a:pt x="48" y="0"/>
                    <a:pt x="36"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46"/>
            <p:cNvSpPr/>
            <p:nvPr/>
          </p:nvSpPr>
          <p:spPr>
            <a:xfrm>
              <a:off x="2780400" y="2077775"/>
              <a:ext cx="1050" cy="250"/>
            </a:xfrm>
            <a:custGeom>
              <a:avLst/>
              <a:gdLst/>
              <a:ahLst/>
              <a:cxnLst/>
              <a:rect l="l" t="t" r="r" b="b"/>
              <a:pathLst>
                <a:path w="42" h="10" extrusionOk="0">
                  <a:moveTo>
                    <a:pt x="0" y="0"/>
                  </a:moveTo>
                  <a:cubicBezTo>
                    <a:pt x="0" y="6"/>
                    <a:pt x="12" y="9"/>
                    <a:pt x="23" y="9"/>
                  </a:cubicBezTo>
                  <a:cubicBezTo>
                    <a:pt x="33" y="9"/>
                    <a:pt x="42" y="6"/>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46"/>
            <p:cNvSpPr/>
            <p:nvPr/>
          </p:nvSpPr>
          <p:spPr>
            <a:xfrm>
              <a:off x="2777525" y="2078075"/>
              <a:ext cx="700" cy="275"/>
            </a:xfrm>
            <a:custGeom>
              <a:avLst/>
              <a:gdLst/>
              <a:ahLst/>
              <a:cxnLst/>
              <a:rect l="l" t="t" r="r" b="b"/>
              <a:pathLst>
                <a:path w="28" h="11" extrusionOk="0">
                  <a:moveTo>
                    <a:pt x="20" y="0"/>
                  </a:moveTo>
                  <a:cubicBezTo>
                    <a:pt x="4" y="8"/>
                    <a:pt x="0" y="11"/>
                    <a:pt x="2" y="11"/>
                  </a:cubicBezTo>
                  <a:cubicBezTo>
                    <a:pt x="4" y="11"/>
                    <a:pt x="28"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46"/>
            <p:cNvSpPr/>
            <p:nvPr/>
          </p:nvSpPr>
          <p:spPr>
            <a:xfrm>
              <a:off x="2781150" y="2077175"/>
              <a:ext cx="1350" cy="150"/>
            </a:xfrm>
            <a:custGeom>
              <a:avLst/>
              <a:gdLst/>
              <a:ahLst/>
              <a:cxnLst/>
              <a:rect l="l" t="t" r="r" b="b"/>
              <a:pathLst>
                <a:path w="54" h="6" extrusionOk="0">
                  <a:moveTo>
                    <a:pt x="54" y="0"/>
                  </a:moveTo>
                  <a:cubicBezTo>
                    <a:pt x="46" y="0"/>
                    <a:pt x="1" y="6"/>
                    <a:pt x="3" y="6"/>
                  </a:cubicBezTo>
                  <a:cubicBezTo>
                    <a:pt x="5" y="6"/>
                    <a:pt x="18" y="4"/>
                    <a:pt x="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46"/>
            <p:cNvSpPr/>
            <p:nvPr/>
          </p:nvSpPr>
          <p:spPr>
            <a:xfrm>
              <a:off x="2781000" y="2077175"/>
              <a:ext cx="300" cy="25"/>
            </a:xfrm>
            <a:custGeom>
              <a:avLst/>
              <a:gdLst/>
              <a:ahLst/>
              <a:cxnLst/>
              <a:rect l="l" t="t" r="r" b="b"/>
              <a:pathLst>
                <a:path w="12" h="1" extrusionOk="0">
                  <a:moveTo>
                    <a:pt x="12" y="0"/>
                  </a:moveTo>
                  <a:lnTo>
                    <a:pt x="0" y="0"/>
                  </a:lnTo>
                  <a:cubicBezTo>
                    <a:pt x="0" y="0"/>
                    <a:pt x="0"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46"/>
            <p:cNvSpPr/>
            <p:nvPr/>
          </p:nvSpPr>
          <p:spPr>
            <a:xfrm>
              <a:off x="2779500" y="2077475"/>
              <a:ext cx="925" cy="325"/>
            </a:xfrm>
            <a:custGeom>
              <a:avLst/>
              <a:gdLst/>
              <a:ahLst/>
              <a:cxnLst/>
              <a:rect l="l" t="t" r="r" b="b"/>
              <a:pathLst>
                <a:path w="37" h="13" extrusionOk="0">
                  <a:moveTo>
                    <a:pt x="1" y="0"/>
                  </a:moveTo>
                  <a:cubicBezTo>
                    <a:pt x="36" y="12"/>
                    <a:pt x="36" y="1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46"/>
            <p:cNvSpPr/>
            <p:nvPr/>
          </p:nvSpPr>
          <p:spPr>
            <a:xfrm>
              <a:off x="2782175" y="2076875"/>
              <a:ext cx="1225" cy="325"/>
            </a:xfrm>
            <a:custGeom>
              <a:avLst/>
              <a:gdLst/>
              <a:ahLst/>
              <a:cxnLst/>
              <a:rect l="l" t="t" r="r" b="b"/>
              <a:pathLst>
                <a:path w="49" h="13" extrusionOk="0">
                  <a:moveTo>
                    <a:pt x="1" y="0"/>
                  </a:moveTo>
                  <a:cubicBezTo>
                    <a:pt x="48" y="12"/>
                    <a:pt x="48" y="1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46"/>
            <p:cNvSpPr/>
            <p:nvPr/>
          </p:nvSpPr>
          <p:spPr>
            <a:xfrm>
              <a:off x="2782500" y="2076500"/>
              <a:ext cx="1650" cy="175"/>
            </a:xfrm>
            <a:custGeom>
              <a:avLst/>
              <a:gdLst/>
              <a:ahLst/>
              <a:cxnLst/>
              <a:rect l="l" t="t" r="r" b="b"/>
              <a:pathLst>
                <a:path w="66" h="7" extrusionOk="0">
                  <a:moveTo>
                    <a:pt x="5" y="0"/>
                  </a:moveTo>
                  <a:cubicBezTo>
                    <a:pt x="1" y="0"/>
                    <a:pt x="1" y="1"/>
                    <a:pt x="12" y="4"/>
                  </a:cubicBezTo>
                  <a:cubicBezTo>
                    <a:pt x="37" y="6"/>
                    <a:pt x="49" y="7"/>
                    <a:pt x="53" y="7"/>
                  </a:cubicBezTo>
                  <a:cubicBezTo>
                    <a:pt x="65" y="7"/>
                    <a:pt x="1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46"/>
            <p:cNvSpPr/>
            <p:nvPr/>
          </p:nvSpPr>
          <p:spPr>
            <a:xfrm>
              <a:off x="2780950" y="2077175"/>
              <a:ext cx="950" cy="150"/>
            </a:xfrm>
            <a:custGeom>
              <a:avLst/>
              <a:gdLst/>
              <a:ahLst/>
              <a:cxnLst/>
              <a:rect l="l" t="t" r="r" b="b"/>
              <a:pathLst>
                <a:path w="38" h="6" extrusionOk="0">
                  <a:moveTo>
                    <a:pt x="38" y="0"/>
                  </a:moveTo>
                  <a:cubicBezTo>
                    <a:pt x="22" y="0"/>
                    <a:pt x="1" y="6"/>
                    <a:pt x="6" y="6"/>
                  </a:cubicBezTo>
                  <a:cubicBezTo>
                    <a:pt x="9" y="6"/>
                    <a:pt x="18" y="4"/>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46"/>
            <p:cNvSpPr/>
            <p:nvPr/>
          </p:nvSpPr>
          <p:spPr>
            <a:xfrm>
              <a:off x="2781000" y="2076875"/>
              <a:ext cx="300" cy="325"/>
            </a:xfrm>
            <a:custGeom>
              <a:avLst/>
              <a:gdLst/>
              <a:ahLst/>
              <a:cxnLst/>
              <a:rect l="l" t="t" r="r" b="b"/>
              <a:pathLst>
                <a:path w="12" h="13" extrusionOk="0">
                  <a:moveTo>
                    <a:pt x="0" y="12"/>
                  </a:moveTo>
                  <a:cubicBezTo>
                    <a:pt x="0" y="12"/>
                    <a:pt x="12" y="0"/>
                    <a:pt x="0" y="12"/>
                  </a:cubicBezTo>
                  <a:cubicBezTo>
                    <a:pt x="0" y="12"/>
                    <a:pt x="0" y="12"/>
                    <a:pt x="0"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46"/>
            <p:cNvSpPr/>
            <p:nvPr/>
          </p:nvSpPr>
          <p:spPr>
            <a:xfrm>
              <a:off x="2778600" y="2077325"/>
              <a:ext cx="1525" cy="175"/>
            </a:xfrm>
            <a:custGeom>
              <a:avLst/>
              <a:gdLst/>
              <a:ahLst/>
              <a:cxnLst/>
              <a:rect l="l" t="t" r="r" b="b"/>
              <a:pathLst>
                <a:path w="61" h="7" extrusionOk="0">
                  <a:moveTo>
                    <a:pt x="24" y="1"/>
                  </a:moveTo>
                  <a:cubicBezTo>
                    <a:pt x="17" y="1"/>
                    <a:pt x="9" y="2"/>
                    <a:pt x="1" y="6"/>
                  </a:cubicBezTo>
                  <a:lnTo>
                    <a:pt x="60" y="6"/>
                  </a:lnTo>
                  <a:cubicBezTo>
                    <a:pt x="52" y="6"/>
                    <a:pt x="39"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46"/>
            <p:cNvSpPr/>
            <p:nvPr/>
          </p:nvSpPr>
          <p:spPr>
            <a:xfrm>
              <a:off x="2778900" y="2077175"/>
              <a:ext cx="1825" cy="25"/>
            </a:xfrm>
            <a:custGeom>
              <a:avLst/>
              <a:gdLst/>
              <a:ahLst/>
              <a:cxnLst/>
              <a:rect l="l" t="t" r="r" b="b"/>
              <a:pathLst>
                <a:path w="73" h="1" extrusionOk="0">
                  <a:moveTo>
                    <a:pt x="72" y="0"/>
                  </a:moveTo>
                  <a:cubicBezTo>
                    <a:pt x="60" y="0"/>
                    <a:pt x="1" y="0"/>
                    <a:pt x="72" y="0"/>
                  </a:cubicBezTo>
                  <a:cubicBezTo>
                    <a:pt x="72" y="0"/>
                    <a:pt x="60" y="0"/>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46"/>
            <p:cNvSpPr/>
            <p:nvPr/>
          </p:nvSpPr>
          <p:spPr>
            <a:xfrm>
              <a:off x="2779800" y="2077175"/>
              <a:ext cx="925" cy="25"/>
            </a:xfrm>
            <a:custGeom>
              <a:avLst/>
              <a:gdLst/>
              <a:ahLst/>
              <a:cxnLst/>
              <a:rect l="l" t="t" r="r" b="b"/>
              <a:pathLst>
                <a:path w="37" h="1" extrusionOk="0">
                  <a:moveTo>
                    <a:pt x="0" y="0"/>
                  </a:moveTo>
                  <a:cubicBezTo>
                    <a:pt x="0" y="0"/>
                    <a:pt x="36"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46"/>
            <p:cNvSpPr/>
            <p:nvPr/>
          </p:nvSpPr>
          <p:spPr>
            <a:xfrm>
              <a:off x="2781100" y="2076575"/>
              <a:ext cx="200" cy="150"/>
            </a:xfrm>
            <a:custGeom>
              <a:avLst/>
              <a:gdLst/>
              <a:ahLst/>
              <a:cxnLst/>
              <a:rect l="l" t="t" r="r" b="b"/>
              <a:pathLst>
                <a:path w="8" h="6" extrusionOk="0">
                  <a:moveTo>
                    <a:pt x="8" y="1"/>
                  </a:moveTo>
                  <a:cubicBezTo>
                    <a:pt x="0" y="1"/>
                    <a:pt x="3" y="6"/>
                    <a:pt x="5" y="6"/>
                  </a:cubicBezTo>
                  <a:cubicBezTo>
                    <a:pt x="7" y="6"/>
                    <a:pt x="8" y="4"/>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46"/>
            <p:cNvSpPr/>
            <p:nvPr/>
          </p:nvSpPr>
          <p:spPr>
            <a:xfrm>
              <a:off x="2781000" y="2076875"/>
              <a:ext cx="300" cy="25"/>
            </a:xfrm>
            <a:custGeom>
              <a:avLst/>
              <a:gdLst/>
              <a:ahLst/>
              <a:cxnLst/>
              <a:rect l="l" t="t" r="r" b="b"/>
              <a:pathLst>
                <a:path w="12" h="1" extrusionOk="0">
                  <a:moveTo>
                    <a:pt x="12" y="0"/>
                  </a:moveTo>
                  <a:lnTo>
                    <a:pt x="0" y="0"/>
                  </a:lnTo>
                  <a:cubicBezTo>
                    <a:pt x="0" y="0"/>
                    <a:pt x="0"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46"/>
            <p:cNvSpPr/>
            <p:nvPr/>
          </p:nvSpPr>
          <p:spPr>
            <a:xfrm>
              <a:off x="2780700" y="2076275"/>
              <a:ext cx="325" cy="25"/>
            </a:xfrm>
            <a:custGeom>
              <a:avLst/>
              <a:gdLst/>
              <a:ahLst/>
              <a:cxnLst/>
              <a:rect l="l" t="t" r="r" b="b"/>
              <a:pathLst>
                <a:path w="13" h="1" extrusionOk="0">
                  <a:moveTo>
                    <a:pt x="12" y="1"/>
                  </a:moveTo>
                  <a:cubicBezTo>
                    <a:pt x="0" y="1"/>
                    <a:pt x="12"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46"/>
            <p:cNvSpPr/>
            <p:nvPr/>
          </p:nvSpPr>
          <p:spPr>
            <a:xfrm>
              <a:off x="2780400" y="2076875"/>
              <a:ext cx="325" cy="25"/>
            </a:xfrm>
            <a:custGeom>
              <a:avLst/>
              <a:gdLst/>
              <a:ahLst/>
              <a:cxnLst/>
              <a:rect l="l" t="t" r="r" b="b"/>
              <a:pathLst>
                <a:path w="13" h="1" extrusionOk="0">
                  <a:moveTo>
                    <a:pt x="12" y="0"/>
                  </a:moveTo>
                  <a:cubicBezTo>
                    <a:pt x="12" y="0"/>
                    <a:pt x="0" y="0"/>
                    <a:pt x="12" y="0"/>
                  </a:cubicBezTo>
                  <a:cubicBezTo>
                    <a:pt x="12" y="0"/>
                    <a:pt x="12"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46"/>
            <p:cNvSpPr/>
            <p:nvPr/>
          </p:nvSpPr>
          <p:spPr>
            <a:xfrm>
              <a:off x="2781300" y="2076575"/>
              <a:ext cx="600" cy="25"/>
            </a:xfrm>
            <a:custGeom>
              <a:avLst/>
              <a:gdLst/>
              <a:ahLst/>
              <a:cxnLst/>
              <a:rect l="l" t="t" r="r" b="b"/>
              <a:pathLst>
                <a:path w="24" h="1" extrusionOk="0">
                  <a:moveTo>
                    <a:pt x="24" y="1"/>
                  </a:moveTo>
                  <a:cubicBezTo>
                    <a:pt x="12" y="1"/>
                    <a:pt x="0" y="1"/>
                    <a:pt x="0" y="1"/>
                  </a:cubicBezTo>
                  <a:cubicBezTo>
                    <a:pt x="12" y="1"/>
                    <a:pt x="24"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46"/>
            <p:cNvSpPr/>
            <p:nvPr/>
          </p:nvSpPr>
          <p:spPr>
            <a:xfrm>
              <a:off x="2781300" y="2076875"/>
              <a:ext cx="300" cy="25"/>
            </a:xfrm>
            <a:custGeom>
              <a:avLst/>
              <a:gdLst/>
              <a:ahLst/>
              <a:cxnLst/>
              <a:rect l="l" t="t" r="r" b="b"/>
              <a:pathLst>
                <a:path w="12" h="1" extrusionOk="0">
                  <a:moveTo>
                    <a:pt x="0" y="0"/>
                  </a:moveTo>
                  <a:lnTo>
                    <a:pt x="0" y="0"/>
                  </a:lnTo>
                  <a:cubicBezTo>
                    <a:pt x="12"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46"/>
            <p:cNvSpPr/>
            <p:nvPr/>
          </p:nvSpPr>
          <p:spPr>
            <a:xfrm>
              <a:off x="2780400" y="2076875"/>
              <a:ext cx="900" cy="25"/>
            </a:xfrm>
            <a:custGeom>
              <a:avLst/>
              <a:gdLst/>
              <a:ahLst/>
              <a:cxnLst/>
              <a:rect l="l" t="t" r="r" b="b"/>
              <a:pathLst>
                <a:path w="36" h="1" extrusionOk="0">
                  <a:moveTo>
                    <a:pt x="36" y="0"/>
                  </a:moveTo>
                  <a:cubicBezTo>
                    <a:pt x="0" y="0"/>
                    <a:pt x="24" y="0"/>
                    <a:pt x="36" y="0"/>
                  </a:cubicBezTo>
                  <a:cubicBezTo>
                    <a:pt x="36" y="0"/>
                    <a:pt x="36"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46"/>
            <p:cNvSpPr/>
            <p:nvPr/>
          </p:nvSpPr>
          <p:spPr>
            <a:xfrm>
              <a:off x="2775925" y="2075975"/>
              <a:ext cx="4800" cy="325"/>
            </a:xfrm>
            <a:custGeom>
              <a:avLst/>
              <a:gdLst/>
              <a:ahLst/>
              <a:cxnLst/>
              <a:rect l="l" t="t" r="r" b="b"/>
              <a:pathLst>
                <a:path w="192" h="13" extrusionOk="0">
                  <a:moveTo>
                    <a:pt x="1" y="1"/>
                  </a:moveTo>
                  <a:cubicBezTo>
                    <a:pt x="13" y="1"/>
                    <a:pt x="1" y="13"/>
                    <a:pt x="25" y="13"/>
                  </a:cubicBezTo>
                  <a:lnTo>
                    <a:pt x="84" y="13"/>
                  </a:lnTo>
                  <a:cubicBezTo>
                    <a:pt x="96" y="1"/>
                    <a:pt x="96" y="1"/>
                    <a:pt x="108" y="1"/>
                  </a:cubicBezTo>
                  <a:close/>
                  <a:moveTo>
                    <a:pt x="138" y="4"/>
                  </a:moveTo>
                  <a:cubicBezTo>
                    <a:pt x="120" y="4"/>
                    <a:pt x="102" y="7"/>
                    <a:pt x="84" y="13"/>
                  </a:cubicBezTo>
                  <a:lnTo>
                    <a:pt x="191" y="13"/>
                  </a:lnTo>
                  <a:cubicBezTo>
                    <a:pt x="173" y="7"/>
                    <a:pt x="155" y="4"/>
                    <a:pt x="138"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46"/>
            <p:cNvSpPr/>
            <p:nvPr/>
          </p:nvSpPr>
          <p:spPr>
            <a:xfrm>
              <a:off x="2780700" y="2076150"/>
              <a:ext cx="1200" cy="150"/>
            </a:xfrm>
            <a:custGeom>
              <a:avLst/>
              <a:gdLst/>
              <a:ahLst/>
              <a:cxnLst/>
              <a:rect l="l" t="t" r="r" b="b"/>
              <a:pathLst>
                <a:path w="48" h="6" extrusionOk="0">
                  <a:moveTo>
                    <a:pt x="43" y="0"/>
                  </a:moveTo>
                  <a:cubicBezTo>
                    <a:pt x="40" y="0"/>
                    <a:pt x="28" y="2"/>
                    <a:pt x="0" y="6"/>
                  </a:cubicBezTo>
                  <a:cubicBezTo>
                    <a:pt x="16" y="6"/>
                    <a:pt x="48" y="0"/>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46"/>
            <p:cNvSpPr/>
            <p:nvPr/>
          </p:nvSpPr>
          <p:spPr>
            <a:xfrm>
              <a:off x="2778900" y="2076350"/>
              <a:ext cx="2400" cy="250"/>
            </a:xfrm>
            <a:custGeom>
              <a:avLst/>
              <a:gdLst/>
              <a:ahLst/>
              <a:cxnLst/>
              <a:rect l="l" t="t" r="r" b="b"/>
              <a:pathLst>
                <a:path w="96" h="10" extrusionOk="0">
                  <a:moveTo>
                    <a:pt x="62" y="1"/>
                  </a:moveTo>
                  <a:cubicBezTo>
                    <a:pt x="54" y="1"/>
                    <a:pt x="42" y="4"/>
                    <a:pt x="1" y="10"/>
                  </a:cubicBezTo>
                  <a:lnTo>
                    <a:pt x="96" y="10"/>
                  </a:lnTo>
                  <a:cubicBezTo>
                    <a:pt x="72" y="4"/>
                    <a:pt x="69" y="1"/>
                    <a:pt x="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46"/>
            <p:cNvSpPr/>
            <p:nvPr/>
          </p:nvSpPr>
          <p:spPr>
            <a:xfrm>
              <a:off x="2778900" y="2077175"/>
              <a:ext cx="325" cy="25"/>
            </a:xfrm>
            <a:custGeom>
              <a:avLst/>
              <a:gdLst/>
              <a:ahLst/>
              <a:cxnLst/>
              <a:rect l="l" t="t" r="r" b="b"/>
              <a:pathLst>
                <a:path w="13" h="1" extrusionOk="0">
                  <a:moveTo>
                    <a:pt x="1" y="0"/>
                  </a:moveTo>
                  <a:cubicBezTo>
                    <a:pt x="1" y="0"/>
                    <a:pt x="13" y="0"/>
                    <a:pt x="13" y="0"/>
                  </a:cubicBezTo>
                  <a:cubicBezTo>
                    <a:pt x="13" y="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46"/>
            <p:cNvSpPr/>
            <p:nvPr/>
          </p:nvSpPr>
          <p:spPr>
            <a:xfrm>
              <a:off x="2776700" y="2077175"/>
              <a:ext cx="1350" cy="375"/>
            </a:xfrm>
            <a:custGeom>
              <a:avLst/>
              <a:gdLst/>
              <a:ahLst/>
              <a:cxnLst/>
              <a:rect l="l" t="t" r="r" b="b"/>
              <a:pathLst>
                <a:path w="54" h="15" extrusionOk="0">
                  <a:moveTo>
                    <a:pt x="17" y="0"/>
                  </a:moveTo>
                  <a:cubicBezTo>
                    <a:pt x="25" y="2"/>
                    <a:pt x="29" y="3"/>
                    <a:pt x="31" y="5"/>
                  </a:cubicBezTo>
                  <a:lnTo>
                    <a:pt x="31" y="5"/>
                  </a:lnTo>
                  <a:cubicBezTo>
                    <a:pt x="37" y="4"/>
                    <a:pt x="45" y="2"/>
                    <a:pt x="53" y="0"/>
                  </a:cubicBezTo>
                  <a:close/>
                  <a:moveTo>
                    <a:pt x="31" y="5"/>
                  </a:moveTo>
                  <a:cubicBezTo>
                    <a:pt x="2" y="12"/>
                    <a:pt x="1" y="14"/>
                    <a:pt x="7" y="14"/>
                  </a:cubicBezTo>
                  <a:cubicBezTo>
                    <a:pt x="16" y="14"/>
                    <a:pt x="38" y="10"/>
                    <a:pt x="31" y="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46"/>
            <p:cNvSpPr/>
            <p:nvPr/>
          </p:nvSpPr>
          <p:spPr>
            <a:xfrm>
              <a:off x="2777425" y="2076875"/>
              <a:ext cx="1500" cy="25"/>
            </a:xfrm>
            <a:custGeom>
              <a:avLst/>
              <a:gdLst/>
              <a:ahLst/>
              <a:cxnLst/>
              <a:rect l="l" t="t" r="r" b="b"/>
              <a:pathLst>
                <a:path w="60" h="1" extrusionOk="0">
                  <a:moveTo>
                    <a:pt x="60" y="0"/>
                  </a:moveTo>
                  <a:cubicBezTo>
                    <a:pt x="12" y="0"/>
                    <a:pt x="0" y="0"/>
                    <a:pt x="60" y="0"/>
                  </a:cubicBezTo>
                  <a:cubicBezTo>
                    <a:pt x="60" y="0"/>
                    <a:pt x="48" y="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46"/>
            <p:cNvSpPr/>
            <p:nvPr/>
          </p:nvSpPr>
          <p:spPr>
            <a:xfrm>
              <a:off x="2780700" y="2076150"/>
              <a:ext cx="1450" cy="150"/>
            </a:xfrm>
            <a:custGeom>
              <a:avLst/>
              <a:gdLst/>
              <a:ahLst/>
              <a:cxnLst/>
              <a:rect l="l" t="t" r="r" b="b"/>
              <a:pathLst>
                <a:path w="58" h="6" extrusionOk="0">
                  <a:moveTo>
                    <a:pt x="53" y="0"/>
                  </a:moveTo>
                  <a:cubicBezTo>
                    <a:pt x="45" y="0"/>
                    <a:pt x="0" y="6"/>
                    <a:pt x="24" y="6"/>
                  </a:cubicBezTo>
                  <a:cubicBezTo>
                    <a:pt x="52" y="2"/>
                    <a:pt x="57"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46"/>
            <p:cNvSpPr/>
            <p:nvPr/>
          </p:nvSpPr>
          <p:spPr>
            <a:xfrm>
              <a:off x="2781300" y="2075975"/>
              <a:ext cx="900" cy="25"/>
            </a:xfrm>
            <a:custGeom>
              <a:avLst/>
              <a:gdLst/>
              <a:ahLst/>
              <a:cxnLst/>
              <a:rect l="l" t="t" r="r" b="b"/>
              <a:pathLst>
                <a:path w="36" h="1" extrusionOk="0">
                  <a:moveTo>
                    <a:pt x="0" y="1"/>
                  </a:moveTo>
                  <a:cubicBezTo>
                    <a:pt x="36" y="1"/>
                    <a:pt x="36"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46"/>
            <p:cNvSpPr/>
            <p:nvPr/>
          </p:nvSpPr>
          <p:spPr>
            <a:xfrm>
              <a:off x="2781300" y="2071600"/>
              <a:ext cx="1125" cy="250"/>
            </a:xfrm>
            <a:custGeom>
              <a:avLst/>
              <a:gdLst/>
              <a:ahLst/>
              <a:cxnLst/>
              <a:rect l="l" t="t" r="r" b="b"/>
              <a:pathLst>
                <a:path w="45" h="10" extrusionOk="0">
                  <a:moveTo>
                    <a:pt x="9" y="0"/>
                  </a:moveTo>
                  <a:cubicBezTo>
                    <a:pt x="6" y="0"/>
                    <a:pt x="0" y="3"/>
                    <a:pt x="0" y="9"/>
                  </a:cubicBezTo>
                  <a:cubicBezTo>
                    <a:pt x="42" y="3"/>
                    <a:pt x="45" y="0"/>
                    <a:pt x="36" y="0"/>
                  </a:cubicBezTo>
                  <a:cubicBezTo>
                    <a:pt x="29" y="0"/>
                    <a:pt x="16" y="2"/>
                    <a:pt x="7" y="5"/>
                  </a:cubicBezTo>
                  <a:lnTo>
                    <a:pt x="7" y="5"/>
                  </a:lnTo>
                  <a:cubicBezTo>
                    <a:pt x="12" y="2"/>
                    <a:pt x="11"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46"/>
            <p:cNvSpPr/>
            <p:nvPr/>
          </p:nvSpPr>
          <p:spPr>
            <a:xfrm>
              <a:off x="2775925" y="2068700"/>
              <a:ext cx="1525" cy="150"/>
            </a:xfrm>
            <a:custGeom>
              <a:avLst/>
              <a:gdLst/>
              <a:ahLst/>
              <a:cxnLst/>
              <a:rect l="l" t="t" r="r" b="b"/>
              <a:pathLst>
                <a:path w="61" h="6" extrusionOk="0">
                  <a:moveTo>
                    <a:pt x="13" y="1"/>
                  </a:moveTo>
                  <a:cubicBezTo>
                    <a:pt x="5" y="1"/>
                    <a:pt x="1" y="2"/>
                    <a:pt x="13" y="6"/>
                  </a:cubicBezTo>
                  <a:cubicBezTo>
                    <a:pt x="60" y="6"/>
                    <a:pt x="28"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46"/>
            <p:cNvSpPr/>
            <p:nvPr/>
          </p:nvSpPr>
          <p:spPr>
            <a:xfrm>
              <a:off x="2770275" y="2064375"/>
              <a:ext cx="925" cy="325"/>
            </a:xfrm>
            <a:custGeom>
              <a:avLst/>
              <a:gdLst/>
              <a:ahLst/>
              <a:cxnLst/>
              <a:rect l="l" t="t" r="r" b="b"/>
              <a:pathLst>
                <a:path w="37" h="13" extrusionOk="0">
                  <a:moveTo>
                    <a:pt x="0" y="0"/>
                  </a:moveTo>
                  <a:cubicBezTo>
                    <a:pt x="0" y="12"/>
                    <a:pt x="12" y="12"/>
                    <a:pt x="36" y="12"/>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46"/>
            <p:cNvSpPr/>
            <p:nvPr/>
          </p:nvSpPr>
          <p:spPr>
            <a:xfrm>
              <a:off x="2780400" y="2073900"/>
              <a:ext cx="900" cy="325"/>
            </a:xfrm>
            <a:custGeom>
              <a:avLst/>
              <a:gdLst/>
              <a:ahLst/>
              <a:cxnLst/>
              <a:rect l="l" t="t" r="r" b="b"/>
              <a:pathLst>
                <a:path w="36" h="13" extrusionOk="0">
                  <a:moveTo>
                    <a:pt x="36" y="0"/>
                  </a:moveTo>
                  <a:cubicBezTo>
                    <a:pt x="24" y="12"/>
                    <a:pt x="0" y="12"/>
                    <a:pt x="24" y="12"/>
                  </a:cubicBezTo>
                  <a:cubicBezTo>
                    <a:pt x="36" y="12"/>
                    <a:pt x="36" y="12"/>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46"/>
            <p:cNvSpPr/>
            <p:nvPr/>
          </p:nvSpPr>
          <p:spPr>
            <a:xfrm>
              <a:off x="2781300" y="2073900"/>
              <a:ext cx="600" cy="150"/>
            </a:xfrm>
            <a:custGeom>
              <a:avLst/>
              <a:gdLst/>
              <a:ahLst/>
              <a:cxnLst/>
              <a:rect l="l" t="t" r="r" b="b"/>
              <a:pathLst>
                <a:path w="24" h="6" extrusionOk="0">
                  <a:moveTo>
                    <a:pt x="0" y="0"/>
                  </a:moveTo>
                  <a:cubicBezTo>
                    <a:pt x="0" y="4"/>
                    <a:pt x="4" y="6"/>
                    <a:pt x="8" y="6"/>
                  </a:cubicBezTo>
                  <a:cubicBezTo>
                    <a:pt x="16" y="6"/>
                    <a:pt x="2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46"/>
            <p:cNvSpPr/>
            <p:nvPr/>
          </p:nvSpPr>
          <p:spPr>
            <a:xfrm>
              <a:off x="2776225" y="2073600"/>
              <a:ext cx="25" cy="25"/>
            </a:xfrm>
            <a:custGeom>
              <a:avLst/>
              <a:gdLst/>
              <a:ahLst/>
              <a:cxnLst/>
              <a:rect l="l" t="t" r="r" b="b"/>
              <a:pathLst>
                <a:path w="1" h="1" extrusionOk="0">
                  <a:moveTo>
                    <a:pt x="1" y="0"/>
                  </a:moveTo>
                  <a:lnTo>
                    <a:pt x="1" y="0"/>
                  </a:lnTo>
                  <a:cubicBezTo>
                    <a:pt x="1" y="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46"/>
            <p:cNvSpPr/>
            <p:nvPr/>
          </p:nvSpPr>
          <p:spPr>
            <a:xfrm>
              <a:off x="2781575" y="2075375"/>
              <a:ext cx="325" cy="25"/>
            </a:xfrm>
            <a:custGeom>
              <a:avLst/>
              <a:gdLst/>
              <a:ahLst/>
              <a:cxnLst/>
              <a:rect l="l" t="t" r="r" b="b"/>
              <a:pathLst>
                <a:path w="13" h="1" extrusionOk="0">
                  <a:moveTo>
                    <a:pt x="1" y="1"/>
                  </a:moveTo>
                  <a:cubicBezTo>
                    <a:pt x="1" y="1"/>
                    <a:pt x="1" y="1"/>
                    <a:pt x="1" y="1"/>
                  </a:cubicBezTo>
                  <a:cubicBezTo>
                    <a:pt x="1" y="1"/>
                    <a:pt x="1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46"/>
            <p:cNvSpPr/>
            <p:nvPr/>
          </p:nvSpPr>
          <p:spPr>
            <a:xfrm>
              <a:off x="2781375" y="2075250"/>
              <a:ext cx="225" cy="150"/>
            </a:xfrm>
            <a:custGeom>
              <a:avLst/>
              <a:gdLst/>
              <a:ahLst/>
              <a:cxnLst/>
              <a:rect l="l" t="t" r="r" b="b"/>
              <a:pathLst>
                <a:path w="9" h="6" extrusionOk="0">
                  <a:moveTo>
                    <a:pt x="6" y="1"/>
                  </a:moveTo>
                  <a:cubicBezTo>
                    <a:pt x="4" y="1"/>
                    <a:pt x="1" y="6"/>
                    <a:pt x="9" y="6"/>
                  </a:cubicBezTo>
                  <a:cubicBezTo>
                    <a:pt x="9" y="2"/>
                    <a:pt x="8" y="1"/>
                    <a:pt x="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46"/>
            <p:cNvSpPr/>
            <p:nvPr/>
          </p:nvSpPr>
          <p:spPr>
            <a:xfrm>
              <a:off x="2773850" y="2062000"/>
              <a:ext cx="325" cy="25"/>
            </a:xfrm>
            <a:custGeom>
              <a:avLst/>
              <a:gdLst/>
              <a:ahLst/>
              <a:cxnLst/>
              <a:rect l="l" t="t" r="r" b="b"/>
              <a:pathLst>
                <a:path w="13" h="1" extrusionOk="0">
                  <a:moveTo>
                    <a:pt x="0" y="0"/>
                  </a:moveTo>
                  <a:cubicBezTo>
                    <a:pt x="12" y="0"/>
                    <a:pt x="12" y="0"/>
                    <a:pt x="12" y="0"/>
                  </a:cubicBez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46"/>
            <p:cNvSpPr/>
            <p:nvPr/>
          </p:nvSpPr>
          <p:spPr>
            <a:xfrm>
              <a:off x="2772650" y="2070625"/>
              <a:ext cx="325" cy="25"/>
            </a:xfrm>
            <a:custGeom>
              <a:avLst/>
              <a:gdLst/>
              <a:ahLst/>
              <a:cxnLst/>
              <a:rect l="l" t="t" r="r" b="b"/>
              <a:pathLst>
                <a:path w="13" h="1" extrusionOk="0">
                  <a:moveTo>
                    <a:pt x="1" y="0"/>
                  </a:moveTo>
                  <a:cubicBezTo>
                    <a:pt x="1" y="0"/>
                    <a:pt x="1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46"/>
            <p:cNvSpPr/>
            <p:nvPr/>
          </p:nvSpPr>
          <p:spPr>
            <a:xfrm>
              <a:off x="2772050" y="2070625"/>
              <a:ext cx="3000" cy="25"/>
            </a:xfrm>
            <a:custGeom>
              <a:avLst/>
              <a:gdLst/>
              <a:ahLst/>
              <a:cxnLst/>
              <a:rect l="l" t="t" r="r" b="b"/>
              <a:pathLst>
                <a:path w="120" h="1" extrusionOk="0">
                  <a:moveTo>
                    <a:pt x="1" y="0"/>
                  </a:moveTo>
                  <a:cubicBezTo>
                    <a:pt x="37" y="0"/>
                    <a:pt x="72" y="0"/>
                    <a:pt x="120" y="0"/>
                  </a:cubicBezTo>
                  <a:cubicBezTo>
                    <a:pt x="84" y="0"/>
                    <a:pt x="37"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46"/>
            <p:cNvSpPr/>
            <p:nvPr/>
          </p:nvSpPr>
          <p:spPr>
            <a:xfrm>
              <a:off x="2769075" y="2056925"/>
              <a:ext cx="14025" cy="18775"/>
            </a:xfrm>
            <a:custGeom>
              <a:avLst/>
              <a:gdLst/>
              <a:ahLst/>
              <a:cxnLst/>
              <a:rect l="l" t="t" r="r" b="b"/>
              <a:pathLst>
                <a:path w="561" h="751" extrusionOk="0">
                  <a:moveTo>
                    <a:pt x="132" y="144"/>
                  </a:moveTo>
                  <a:cubicBezTo>
                    <a:pt x="144" y="145"/>
                    <a:pt x="154" y="147"/>
                    <a:pt x="163" y="148"/>
                  </a:cubicBezTo>
                  <a:lnTo>
                    <a:pt x="163" y="148"/>
                  </a:lnTo>
                  <a:cubicBezTo>
                    <a:pt x="164" y="147"/>
                    <a:pt x="166" y="147"/>
                    <a:pt x="169" y="147"/>
                  </a:cubicBezTo>
                  <a:cubicBezTo>
                    <a:pt x="174" y="147"/>
                    <a:pt x="181" y="148"/>
                    <a:pt x="191" y="149"/>
                  </a:cubicBezTo>
                  <a:lnTo>
                    <a:pt x="191" y="149"/>
                  </a:lnTo>
                  <a:cubicBezTo>
                    <a:pt x="190" y="147"/>
                    <a:pt x="193" y="146"/>
                    <a:pt x="199" y="145"/>
                  </a:cubicBezTo>
                  <a:lnTo>
                    <a:pt x="199" y="145"/>
                  </a:lnTo>
                  <a:cubicBezTo>
                    <a:pt x="198" y="144"/>
                    <a:pt x="198" y="144"/>
                    <a:pt x="197" y="144"/>
                  </a:cubicBezTo>
                  <a:close/>
                  <a:moveTo>
                    <a:pt x="441" y="179"/>
                  </a:moveTo>
                  <a:lnTo>
                    <a:pt x="430" y="191"/>
                  </a:lnTo>
                  <a:lnTo>
                    <a:pt x="430" y="191"/>
                  </a:lnTo>
                  <a:cubicBezTo>
                    <a:pt x="442" y="189"/>
                    <a:pt x="458" y="187"/>
                    <a:pt x="465" y="179"/>
                  </a:cubicBezTo>
                  <a:close/>
                  <a:moveTo>
                    <a:pt x="144" y="215"/>
                  </a:moveTo>
                  <a:cubicBezTo>
                    <a:pt x="143" y="215"/>
                    <a:pt x="142" y="215"/>
                    <a:pt x="142" y="215"/>
                  </a:cubicBezTo>
                  <a:lnTo>
                    <a:pt x="142" y="215"/>
                  </a:lnTo>
                  <a:cubicBezTo>
                    <a:pt x="146" y="215"/>
                    <a:pt x="151" y="215"/>
                    <a:pt x="156" y="215"/>
                  </a:cubicBezTo>
                  <a:close/>
                  <a:moveTo>
                    <a:pt x="142" y="215"/>
                  </a:moveTo>
                  <a:lnTo>
                    <a:pt x="142" y="215"/>
                  </a:lnTo>
                  <a:cubicBezTo>
                    <a:pt x="123" y="215"/>
                    <a:pt x="103" y="217"/>
                    <a:pt x="84" y="227"/>
                  </a:cubicBezTo>
                  <a:cubicBezTo>
                    <a:pt x="95" y="227"/>
                    <a:pt x="128" y="216"/>
                    <a:pt x="142" y="215"/>
                  </a:cubicBezTo>
                  <a:close/>
                  <a:moveTo>
                    <a:pt x="131" y="277"/>
                  </a:moveTo>
                  <a:cubicBezTo>
                    <a:pt x="126" y="278"/>
                    <a:pt x="122" y="278"/>
                    <a:pt x="117" y="279"/>
                  </a:cubicBezTo>
                  <a:lnTo>
                    <a:pt x="117" y="279"/>
                  </a:lnTo>
                  <a:cubicBezTo>
                    <a:pt x="121" y="278"/>
                    <a:pt x="126" y="278"/>
                    <a:pt x="131" y="277"/>
                  </a:cubicBezTo>
                  <a:close/>
                  <a:moveTo>
                    <a:pt x="84" y="275"/>
                  </a:moveTo>
                  <a:cubicBezTo>
                    <a:pt x="88" y="279"/>
                    <a:pt x="95" y="280"/>
                    <a:pt x="103" y="280"/>
                  </a:cubicBezTo>
                  <a:cubicBezTo>
                    <a:pt x="107" y="280"/>
                    <a:pt x="112" y="279"/>
                    <a:pt x="117" y="279"/>
                  </a:cubicBezTo>
                  <a:lnTo>
                    <a:pt x="117" y="279"/>
                  </a:lnTo>
                  <a:cubicBezTo>
                    <a:pt x="113" y="279"/>
                    <a:pt x="109" y="279"/>
                    <a:pt x="105" y="279"/>
                  </a:cubicBezTo>
                  <a:cubicBezTo>
                    <a:pt x="95" y="279"/>
                    <a:pt x="88" y="278"/>
                    <a:pt x="84" y="275"/>
                  </a:cubicBezTo>
                  <a:close/>
                  <a:moveTo>
                    <a:pt x="48" y="286"/>
                  </a:moveTo>
                  <a:cubicBezTo>
                    <a:pt x="51" y="287"/>
                    <a:pt x="53" y="287"/>
                    <a:pt x="55" y="287"/>
                  </a:cubicBezTo>
                  <a:lnTo>
                    <a:pt x="55" y="287"/>
                  </a:lnTo>
                  <a:cubicBezTo>
                    <a:pt x="52" y="287"/>
                    <a:pt x="50" y="286"/>
                    <a:pt x="48" y="286"/>
                  </a:cubicBezTo>
                  <a:close/>
                  <a:moveTo>
                    <a:pt x="1" y="334"/>
                  </a:moveTo>
                  <a:cubicBezTo>
                    <a:pt x="2" y="334"/>
                    <a:pt x="4" y="334"/>
                    <a:pt x="7" y="334"/>
                  </a:cubicBezTo>
                  <a:lnTo>
                    <a:pt x="7" y="334"/>
                  </a:lnTo>
                  <a:cubicBezTo>
                    <a:pt x="5" y="334"/>
                    <a:pt x="3" y="334"/>
                    <a:pt x="1" y="334"/>
                  </a:cubicBezTo>
                  <a:close/>
                  <a:moveTo>
                    <a:pt x="34" y="401"/>
                  </a:moveTo>
                  <a:cubicBezTo>
                    <a:pt x="27" y="402"/>
                    <a:pt x="20" y="404"/>
                    <a:pt x="13" y="406"/>
                  </a:cubicBezTo>
                  <a:cubicBezTo>
                    <a:pt x="21" y="404"/>
                    <a:pt x="28" y="402"/>
                    <a:pt x="34" y="401"/>
                  </a:cubicBezTo>
                  <a:close/>
                  <a:moveTo>
                    <a:pt x="119" y="418"/>
                  </a:moveTo>
                  <a:cubicBezTo>
                    <a:pt x="123" y="420"/>
                    <a:pt x="122" y="420"/>
                    <a:pt x="117" y="420"/>
                  </a:cubicBezTo>
                  <a:lnTo>
                    <a:pt x="117" y="420"/>
                  </a:lnTo>
                  <a:cubicBezTo>
                    <a:pt x="118" y="420"/>
                    <a:pt x="118" y="419"/>
                    <a:pt x="119" y="418"/>
                  </a:cubicBezTo>
                  <a:close/>
                  <a:moveTo>
                    <a:pt x="198" y="466"/>
                  </a:moveTo>
                  <a:cubicBezTo>
                    <a:pt x="251" y="469"/>
                    <a:pt x="308" y="477"/>
                    <a:pt x="358" y="477"/>
                  </a:cubicBezTo>
                  <a:cubicBezTo>
                    <a:pt x="330" y="480"/>
                    <a:pt x="312" y="482"/>
                    <a:pt x="299" y="482"/>
                  </a:cubicBezTo>
                  <a:cubicBezTo>
                    <a:pt x="268" y="482"/>
                    <a:pt x="259" y="474"/>
                    <a:pt x="198" y="466"/>
                  </a:cubicBezTo>
                  <a:close/>
                  <a:moveTo>
                    <a:pt x="132" y="489"/>
                  </a:moveTo>
                  <a:cubicBezTo>
                    <a:pt x="133" y="489"/>
                    <a:pt x="135" y="489"/>
                    <a:pt x="136" y="489"/>
                  </a:cubicBezTo>
                  <a:lnTo>
                    <a:pt x="136" y="489"/>
                  </a:lnTo>
                  <a:cubicBezTo>
                    <a:pt x="135" y="489"/>
                    <a:pt x="133" y="489"/>
                    <a:pt x="132" y="489"/>
                  </a:cubicBezTo>
                  <a:close/>
                  <a:moveTo>
                    <a:pt x="182" y="505"/>
                  </a:moveTo>
                  <a:cubicBezTo>
                    <a:pt x="184" y="505"/>
                    <a:pt x="186" y="506"/>
                    <a:pt x="188" y="507"/>
                  </a:cubicBezTo>
                  <a:lnTo>
                    <a:pt x="188" y="507"/>
                  </a:lnTo>
                  <a:cubicBezTo>
                    <a:pt x="186" y="506"/>
                    <a:pt x="184" y="505"/>
                    <a:pt x="182" y="505"/>
                  </a:cubicBezTo>
                  <a:close/>
                  <a:moveTo>
                    <a:pt x="168" y="644"/>
                  </a:moveTo>
                  <a:cubicBezTo>
                    <a:pt x="168" y="648"/>
                    <a:pt x="178" y="649"/>
                    <a:pt x="189" y="649"/>
                  </a:cubicBezTo>
                  <a:cubicBezTo>
                    <a:pt x="210" y="649"/>
                    <a:pt x="231" y="644"/>
                    <a:pt x="168" y="644"/>
                  </a:cubicBezTo>
                  <a:close/>
                  <a:moveTo>
                    <a:pt x="215" y="679"/>
                  </a:moveTo>
                  <a:lnTo>
                    <a:pt x="215" y="679"/>
                  </a:lnTo>
                  <a:cubicBezTo>
                    <a:pt x="220" y="681"/>
                    <a:pt x="224" y="681"/>
                    <a:pt x="229" y="682"/>
                  </a:cubicBezTo>
                  <a:lnTo>
                    <a:pt x="229" y="682"/>
                  </a:lnTo>
                  <a:cubicBezTo>
                    <a:pt x="225" y="681"/>
                    <a:pt x="221" y="680"/>
                    <a:pt x="215" y="679"/>
                  </a:cubicBezTo>
                  <a:close/>
                  <a:moveTo>
                    <a:pt x="334" y="703"/>
                  </a:moveTo>
                  <a:cubicBezTo>
                    <a:pt x="324" y="703"/>
                    <a:pt x="316" y="708"/>
                    <a:pt x="307" y="713"/>
                  </a:cubicBezTo>
                  <a:lnTo>
                    <a:pt x="307" y="713"/>
                  </a:lnTo>
                  <a:cubicBezTo>
                    <a:pt x="324" y="709"/>
                    <a:pt x="337" y="706"/>
                    <a:pt x="334" y="703"/>
                  </a:cubicBezTo>
                  <a:close/>
                  <a:moveTo>
                    <a:pt x="368" y="744"/>
                  </a:moveTo>
                  <a:cubicBezTo>
                    <a:pt x="364" y="746"/>
                    <a:pt x="361" y="748"/>
                    <a:pt x="358" y="751"/>
                  </a:cubicBezTo>
                  <a:cubicBezTo>
                    <a:pt x="364" y="748"/>
                    <a:pt x="367" y="746"/>
                    <a:pt x="368" y="744"/>
                  </a:cubicBezTo>
                  <a:close/>
                  <a:moveTo>
                    <a:pt x="394" y="1"/>
                  </a:moveTo>
                  <a:cubicBezTo>
                    <a:pt x="310" y="1"/>
                    <a:pt x="179" y="25"/>
                    <a:pt x="156" y="25"/>
                  </a:cubicBezTo>
                  <a:cubicBezTo>
                    <a:pt x="215" y="25"/>
                    <a:pt x="144" y="48"/>
                    <a:pt x="132" y="48"/>
                  </a:cubicBezTo>
                  <a:cubicBezTo>
                    <a:pt x="144" y="48"/>
                    <a:pt x="203" y="48"/>
                    <a:pt x="144" y="60"/>
                  </a:cubicBezTo>
                  <a:cubicBezTo>
                    <a:pt x="156" y="60"/>
                    <a:pt x="179" y="48"/>
                    <a:pt x="203" y="48"/>
                  </a:cubicBezTo>
                  <a:cubicBezTo>
                    <a:pt x="172" y="56"/>
                    <a:pt x="166" y="64"/>
                    <a:pt x="153" y="68"/>
                  </a:cubicBezTo>
                  <a:lnTo>
                    <a:pt x="153" y="68"/>
                  </a:lnTo>
                  <a:cubicBezTo>
                    <a:pt x="150" y="69"/>
                    <a:pt x="148" y="70"/>
                    <a:pt x="145" y="70"/>
                  </a:cubicBezTo>
                  <a:lnTo>
                    <a:pt x="145" y="70"/>
                  </a:lnTo>
                  <a:cubicBezTo>
                    <a:pt x="139" y="72"/>
                    <a:pt x="131" y="72"/>
                    <a:pt x="120" y="72"/>
                  </a:cubicBezTo>
                  <a:lnTo>
                    <a:pt x="138" y="72"/>
                  </a:lnTo>
                  <a:cubicBezTo>
                    <a:pt x="117" y="78"/>
                    <a:pt x="96" y="84"/>
                    <a:pt x="96" y="84"/>
                  </a:cubicBezTo>
                  <a:cubicBezTo>
                    <a:pt x="117" y="94"/>
                    <a:pt x="146" y="122"/>
                    <a:pt x="169" y="122"/>
                  </a:cubicBezTo>
                  <a:cubicBezTo>
                    <a:pt x="170" y="122"/>
                    <a:pt x="171" y="122"/>
                    <a:pt x="172" y="122"/>
                  </a:cubicBezTo>
                  <a:lnTo>
                    <a:pt x="172" y="122"/>
                  </a:lnTo>
                  <a:cubicBezTo>
                    <a:pt x="158" y="128"/>
                    <a:pt x="181" y="137"/>
                    <a:pt x="197" y="144"/>
                  </a:cubicBezTo>
                  <a:lnTo>
                    <a:pt x="215" y="144"/>
                  </a:lnTo>
                  <a:cubicBezTo>
                    <a:pt x="209" y="144"/>
                    <a:pt x="203" y="144"/>
                    <a:pt x="199" y="145"/>
                  </a:cubicBezTo>
                  <a:lnTo>
                    <a:pt x="199" y="145"/>
                  </a:lnTo>
                  <a:cubicBezTo>
                    <a:pt x="207" y="148"/>
                    <a:pt x="212" y="150"/>
                    <a:pt x="210" y="151"/>
                  </a:cubicBezTo>
                  <a:lnTo>
                    <a:pt x="210" y="151"/>
                  </a:lnTo>
                  <a:cubicBezTo>
                    <a:pt x="202" y="150"/>
                    <a:pt x="196" y="149"/>
                    <a:pt x="191" y="149"/>
                  </a:cubicBezTo>
                  <a:lnTo>
                    <a:pt x="191" y="149"/>
                  </a:lnTo>
                  <a:cubicBezTo>
                    <a:pt x="191" y="150"/>
                    <a:pt x="192" y="150"/>
                    <a:pt x="194" y="151"/>
                  </a:cubicBezTo>
                  <a:lnTo>
                    <a:pt x="194" y="151"/>
                  </a:lnTo>
                  <a:cubicBezTo>
                    <a:pt x="186" y="150"/>
                    <a:pt x="176" y="149"/>
                    <a:pt x="163" y="148"/>
                  </a:cubicBezTo>
                  <a:lnTo>
                    <a:pt x="163" y="148"/>
                  </a:lnTo>
                  <a:cubicBezTo>
                    <a:pt x="144" y="150"/>
                    <a:pt x="190" y="167"/>
                    <a:pt x="132" y="167"/>
                  </a:cubicBezTo>
                  <a:cubicBezTo>
                    <a:pt x="140" y="167"/>
                    <a:pt x="185" y="173"/>
                    <a:pt x="214" y="173"/>
                  </a:cubicBezTo>
                  <a:cubicBezTo>
                    <a:pt x="228" y="173"/>
                    <a:pt x="239" y="171"/>
                    <a:pt x="239" y="167"/>
                  </a:cubicBezTo>
                  <a:lnTo>
                    <a:pt x="239" y="167"/>
                  </a:lnTo>
                  <a:cubicBezTo>
                    <a:pt x="238" y="179"/>
                    <a:pt x="144" y="179"/>
                    <a:pt x="144" y="179"/>
                  </a:cubicBezTo>
                  <a:cubicBezTo>
                    <a:pt x="144" y="191"/>
                    <a:pt x="144" y="191"/>
                    <a:pt x="132" y="191"/>
                  </a:cubicBezTo>
                  <a:cubicBezTo>
                    <a:pt x="164" y="191"/>
                    <a:pt x="179" y="198"/>
                    <a:pt x="191" y="203"/>
                  </a:cubicBezTo>
                  <a:lnTo>
                    <a:pt x="191" y="203"/>
                  </a:lnTo>
                  <a:cubicBezTo>
                    <a:pt x="168" y="202"/>
                    <a:pt x="148" y="199"/>
                    <a:pt x="132" y="191"/>
                  </a:cubicBezTo>
                  <a:lnTo>
                    <a:pt x="132" y="191"/>
                  </a:lnTo>
                  <a:cubicBezTo>
                    <a:pt x="144" y="203"/>
                    <a:pt x="144" y="203"/>
                    <a:pt x="108" y="203"/>
                  </a:cubicBezTo>
                  <a:cubicBezTo>
                    <a:pt x="227" y="203"/>
                    <a:pt x="84" y="203"/>
                    <a:pt x="156" y="215"/>
                  </a:cubicBezTo>
                  <a:cubicBezTo>
                    <a:pt x="168" y="215"/>
                    <a:pt x="84" y="239"/>
                    <a:pt x="84" y="239"/>
                  </a:cubicBezTo>
                  <a:cubicBezTo>
                    <a:pt x="72" y="239"/>
                    <a:pt x="156" y="239"/>
                    <a:pt x="168" y="251"/>
                  </a:cubicBezTo>
                  <a:lnTo>
                    <a:pt x="156" y="251"/>
                  </a:lnTo>
                  <a:cubicBezTo>
                    <a:pt x="150" y="249"/>
                    <a:pt x="145" y="247"/>
                    <a:pt x="141" y="247"/>
                  </a:cubicBezTo>
                  <a:cubicBezTo>
                    <a:pt x="137" y="247"/>
                    <a:pt x="134" y="248"/>
                    <a:pt x="132" y="251"/>
                  </a:cubicBezTo>
                  <a:lnTo>
                    <a:pt x="96" y="251"/>
                  </a:lnTo>
                  <a:cubicBezTo>
                    <a:pt x="132" y="251"/>
                    <a:pt x="132" y="263"/>
                    <a:pt x="108" y="263"/>
                  </a:cubicBezTo>
                  <a:lnTo>
                    <a:pt x="179" y="263"/>
                  </a:lnTo>
                  <a:cubicBezTo>
                    <a:pt x="168" y="268"/>
                    <a:pt x="149" y="274"/>
                    <a:pt x="131" y="277"/>
                  </a:cubicBezTo>
                  <a:lnTo>
                    <a:pt x="131" y="277"/>
                  </a:lnTo>
                  <a:cubicBezTo>
                    <a:pt x="140" y="276"/>
                    <a:pt x="148" y="275"/>
                    <a:pt x="156" y="275"/>
                  </a:cubicBezTo>
                  <a:cubicBezTo>
                    <a:pt x="91" y="283"/>
                    <a:pt x="148" y="302"/>
                    <a:pt x="137" y="302"/>
                  </a:cubicBezTo>
                  <a:cubicBezTo>
                    <a:pt x="133" y="302"/>
                    <a:pt x="116" y="298"/>
                    <a:pt x="72" y="289"/>
                  </a:cubicBezTo>
                  <a:lnTo>
                    <a:pt x="72" y="289"/>
                  </a:lnTo>
                  <a:cubicBezTo>
                    <a:pt x="92" y="291"/>
                    <a:pt x="101" y="292"/>
                    <a:pt x="104" y="292"/>
                  </a:cubicBezTo>
                  <a:cubicBezTo>
                    <a:pt x="113" y="292"/>
                    <a:pt x="76" y="286"/>
                    <a:pt x="60" y="286"/>
                  </a:cubicBezTo>
                  <a:cubicBezTo>
                    <a:pt x="65" y="287"/>
                    <a:pt x="69" y="288"/>
                    <a:pt x="72" y="289"/>
                  </a:cubicBezTo>
                  <a:lnTo>
                    <a:pt x="72" y="289"/>
                  </a:lnTo>
                  <a:cubicBezTo>
                    <a:pt x="67" y="289"/>
                    <a:pt x="62" y="288"/>
                    <a:pt x="55" y="287"/>
                  </a:cubicBezTo>
                  <a:lnTo>
                    <a:pt x="55" y="287"/>
                  </a:lnTo>
                  <a:cubicBezTo>
                    <a:pt x="70" y="290"/>
                    <a:pt x="98" y="300"/>
                    <a:pt x="108" y="310"/>
                  </a:cubicBezTo>
                  <a:cubicBezTo>
                    <a:pt x="84" y="310"/>
                    <a:pt x="72" y="310"/>
                    <a:pt x="96" y="322"/>
                  </a:cubicBezTo>
                  <a:lnTo>
                    <a:pt x="48" y="322"/>
                  </a:lnTo>
                  <a:cubicBezTo>
                    <a:pt x="72" y="322"/>
                    <a:pt x="108" y="322"/>
                    <a:pt x="132" y="334"/>
                  </a:cubicBezTo>
                  <a:lnTo>
                    <a:pt x="72" y="334"/>
                  </a:lnTo>
                  <a:cubicBezTo>
                    <a:pt x="112" y="338"/>
                    <a:pt x="120" y="339"/>
                    <a:pt x="112" y="339"/>
                  </a:cubicBezTo>
                  <a:cubicBezTo>
                    <a:pt x="98" y="339"/>
                    <a:pt x="31" y="335"/>
                    <a:pt x="7" y="334"/>
                  </a:cubicBezTo>
                  <a:lnTo>
                    <a:pt x="7" y="334"/>
                  </a:lnTo>
                  <a:cubicBezTo>
                    <a:pt x="50" y="336"/>
                    <a:pt x="63" y="358"/>
                    <a:pt x="120" y="358"/>
                  </a:cubicBezTo>
                  <a:lnTo>
                    <a:pt x="96" y="358"/>
                  </a:lnTo>
                  <a:cubicBezTo>
                    <a:pt x="73" y="358"/>
                    <a:pt x="100" y="363"/>
                    <a:pt x="125" y="367"/>
                  </a:cubicBezTo>
                  <a:lnTo>
                    <a:pt x="125" y="367"/>
                  </a:lnTo>
                  <a:cubicBezTo>
                    <a:pt x="129" y="364"/>
                    <a:pt x="132" y="363"/>
                    <a:pt x="133" y="363"/>
                  </a:cubicBezTo>
                  <a:lnTo>
                    <a:pt x="133" y="363"/>
                  </a:lnTo>
                  <a:cubicBezTo>
                    <a:pt x="133" y="363"/>
                    <a:pt x="131" y="364"/>
                    <a:pt x="126" y="367"/>
                  </a:cubicBezTo>
                  <a:lnTo>
                    <a:pt x="126" y="367"/>
                  </a:lnTo>
                  <a:cubicBezTo>
                    <a:pt x="126" y="367"/>
                    <a:pt x="126" y="367"/>
                    <a:pt x="125" y="367"/>
                  </a:cubicBezTo>
                  <a:lnTo>
                    <a:pt x="125" y="367"/>
                  </a:lnTo>
                  <a:cubicBezTo>
                    <a:pt x="124" y="368"/>
                    <a:pt x="122" y="369"/>
                    <a:pt x="120" y="370"/>
                  </a:cubicBezTo>
                  <a:lnTo>
                    <a:pt x="120" y="370"/>
                  </a:lnTo>
                  <a:cubicBezTo>
                    <a:pt x="122" y="369"/>
                    <a:pt x="125" y="367"/>
                    <a:pt x="126" y="367"/>
                  </a:cubicBezTo>
                  <a:lnTo>
                    <a:pt x="126" y="367"/>
                  </a:lnTo>
                  <a:cubicBezTo>
                    <a:pt x="139" y="368"/>
                    <a:pt x="152" y="370"/>
                    <a:pt x="156" y="370"/>
                  </a:cubicBezTo>
                  <a:cubicBezTo>
                    <a:pt x="146" y="372"/>
                    <a:pt x="138" y="374"/>
                    <a:pt x="133" y="375"/>
                  </a:cubicBezTo>
                  <a:lnTo>
                    <a:pt x="133" y="375"/>
                  </a:lnTo>
                  <a:cubicBezTo>
                    <a:pt x="132" y="374"/>
                    <a:pt x="128" y="372"/>
                    <a:pt x="120" y="370"/>
                  </a:cubicBezTo>
                  <a:lnTo>
                    <a:pt x="120" y="370"/>
                  </a:lnTo>
                  <a:cubicBezTo>
                    <a:pt x="115" y="373"/>
                    <a:pt x="112" y="377"/>
                    <a:pt x="119" y="377"/>
                  </a:cubicBezTo>
                  <a:cubicBezTo>
                    <a:pt x="122" y="377"/>
                    <a:pt x="126" y="376"/>
                    <a:pt x="133" y="375"/>
                  </a:cubicBezTo>
                  <a:lnTo>
                    <a:pt x="133" y="375"/>
                  </a:lnTo>
                  <a:cubicBezTo>
                    <a:pt x="134" y="377"/>
                    <a:pt x="131" y="377"/>
                    <a:pt x="125" y="378"/>
                  </a:cubicBezTo>
                  <a:lnTo>
                    <a:pt x="125" y="378"/>
                  </a:lnTo>
                  <a:cubicBezTo>
                    <a:pt x="71" y="374"/>
                    <a:pt x="46" y="373"/>
                    <a:pt x="37" y="373"/>
                  </a:cubicBezTo>
                  <a:cubicBezTo>
                    <a:pt x="20" y="373"/>
                    <a:pt x="79" y="378"/>
                    <a:pt x="112" y="378"/>
                  </a:cubicBezTo>
                  <a:cubicBezTo>
                    <a:pt x="117" y="378"/>
                    <a:pt x="122" y="378"/>
                    <a:pt x="125" y="378"/>
                  </a:cubicBezTo>
                  <a:lnTo>
                    <a:pt x="125" y="378"/>
                  </a:lnTo>
                  <a:cubicBezTo>
                    <a:pt x="141" y="379"/>
                    <a:pt x="159" y="380"/>
                    <a:pt x="179" y="382"/>
                  </a:cubicBezTo>
                  <a:cubicBezTo>
                    <a:pt x="91" y="393"/>
                    <a:pt x="115" y="383"/>
                    <a:pt x="34" y="401"/>
                  </a:cubicBezTo>
                  <a:lnTo>
                    <a:pt x="34" y="401"/>
                  </a:lnTo>
                  <a:cubicBezTo>
                    <a:pt x="49" y="398"/>
                    <a:pt x="63" y="397"/>
                    <a:pt x="77" y="397"/>
                  </a:cubicBezTo>
                  <a:cubicBezTo>
                    <a:pt x="96" y="397"/>
                    <a:pt x="114" y="400"/>
                    <a:pt x="132" y="406"/>
                  </a:cubicBezTo>
                  <a:lnTo>
                    <a:pt x="60" y="406"/>
                  </a:lnTo>
                  <a:cubicBezTo>
                    <a:pt x="90" y="411"/>
                    <a:pt x="107" y="415"/>
                    <a:pt x="115" y="417"/>
                  </a:cubicBezTo>
                  <a:lnTo>
                    <a:pt x="120" y="417"/>
                  </a:lnTo>
                  <a:cubicBezTo>
                    <a:pt x="120" y="418"/>
                    <a:pt x="119" y="418"/>
                    <a:pt x="119" y="418"/>
                  </a:cubicBezTo>
                  <a:lnTo>
                    <a:pt x="119" y="418"/>
                  </a:lnTo>
                  <a:cubicBezTo>
                    <a:pt x="118" y="418"/>
                    <a:pt x="117" y="418"/>
                    <a:pt x="115" y="417"/>
                  </a:cubicBezTo>
                  <a:lnTo>
                    <a:pt x="48" y="417"/>
                  </a:lnTo>
                  <a:cubicBezTo>
                    <a:pt x="72" y="417"/>
                    <a:pt x="105" y="420"/>
                    <a:pt x="117" y="420"/>
                  </a:cubicBezTo>
                  <a:cubicBezTo>
                    <a:pt x="117" y="420"/>
                    <a:pt x="117" y="420"/>
                    <a:pt x="117" y="420"/>
                  </a:cubicBezTo>
                  <a:lnTo>
                    <a:pt x="117" y="420"/>
                  </a:lnTo>
                  <a:cubicBezTo>
                    <a:pt x="112" y="428"/>
                    <a:pt x="117" y="434"/>
                    <a:pt x="130" y="434"/>
                  </a:cubicBezTo>
                  <a:cubicBezTo>
                    <a:pt x="132" y="434"/>
                    <a:pt x="133" y="434"/>
                    <a:pt x="134" y="434"/>
                  </a:cubicBezTo>
                  <a:lnTo>
                    <a:pt x="134" y="434"/>
                  </a:lnTo>
                  <a:cubicBezTo>
                    <a:pt x="113" y="441"/>
                    <a:pt x="132" y="446"/>
                    <a:pt x="155" y="446"/>
                  </a:cubicBezTo>
                  <a:cubicBezTo>
                    <a:pt x="157" y="446"/>
                    <a:pt x="158" y="446"/>
                    <a:pt x="159" y="446"/>
                  </a:cubicBezTo>
                  <a:lnTo>
                    <a:pt x="159" y="446"/>
                  </a:lnTo>
                  <a:cubicBezTo>
                    <a:pt x="133" y="453"/>
                    <a:pt x="240" y="453"/>
                    <a:pt x="120" y="453"/>
                  </a:cubicBezTo>
                  <a:cubicBezTo>
                    <a:pt x="144" y="453"/>
                    <a:pt x="179" y="465"/>
                    <a:pt x="203" y="465"/>
                  </a:cubicBezTo>
                  <a:lnTo>
                    <a:pt x="168" y="465"/>
                  </a:lnTo>
                  <a:cubicBezTo>
                    <a:pt x="176" y="465"/>
                    <a:pt x="185" y="465"/>
                    <a:pt x="194" y="466"/>
                  </a:cubicBezTo>
                  <a:lnTo>
                    <a:pt x="194" y="466"/>
                  </a:lnTo>
                  <a:cubicBezTo>
                    <a:pt x="214" y="471"/>
                    <a:pt x="203" y="471"/>
                    <a:pt x="193" y="471"/>
                  </a:cubicBezTo>
                  <a:cubicBezTo>
                    <a:pt x="182" y="471"/>
                    <a:pt x="173" y="471"/>
                    <a:pt x="203" y="477"/>
                  </a:cubicBezTo>
                  <a:lnTo>
                    <a:pt x="144" y="477"/>
                  </a:lnTo>
                  <a:cubicBezTo>
                    <a:pt x="144" y="480"/>
                    <a:pt x="146" y="481"/>
                    <a:pt x="148" y="481"/>
                  </a:cubicBezTo>
                  <a:cubicBezTo>
                    <a:pt x="148" y="481"/>
                    <a:pt x="149" y="480"/>
                    <a:pt x="150" y="480"/>
                  </a:cubicBezTo>
                  <a:lnTo>
                    <a:pt x="150" y="480"/>
                  </a:lnTo>
                  <a:cubicBezTo>
                    <a:pt x="146" y="482"/>
                    <a:pt x="140" y="485"/>
                    <a:pt x="132" y="489"/>
                  </a:cubicBezTo>
                  <a:cubicBezTo>
                    <a:pt x="179" y="489"/>
                    <a:pt x="239" y="489"/>
                    <a:pt x="287" y="501"/>
                  </a:cubicBezTo>
                  <a:cubicBezTo>
                    <a:pt x="197" y="495"/>
                    <a:pt x="185" y="495"/>
                    <a:pt x="182" y="495"/>
                  </a:cubicBezTo>
                  <a:cubicBezTo>
                    <a:pt x="180" y="495"/>
                    <a:pt x="185" y="495"/>
                    <a:pt x="136" y="489"/>
                  </a:cubicBezTo>
                  <a:lnTo>
                    <a:pt x="136" y="489"/>
                  </a:lnTo>
                  <a:cubicBezTo>
                    <a:pt x="147" y="492"/>
                    <a:pt x="159" y="501"/>
                    <a:pt x="179" y="501"/>
                  </a:cubicBezTo>
                  <a:lnTo>
                    <a:pt x="132" y="501"/>
                  </a:lnTo>
                  <a:cubicBezTo>
                    <a:pt x="149" y="501"/>
                    <a:pt x="166" y="501"/>
                    <a:pt x="182" y="505"/>
                  </a:cubicBezTo>
                  <a:lnTo>
                    <a:pt x="182" y="505"/>
                  </a:lnTo>
                  <a:cubicBezTo>
                    <a:pt x="182" y="505"/>
                    <a:pt x="181" y="505"/>
                    <a:pt x="180" y="505"/>
                  </a:cubicBezTo>
                  <a:cubicBezTo>
                    <a:pt x="173" y="505"/>
                    <a:pt x="165" y="508"/>
                    <a:pt x="156" y="513"/>
                  </a:cubicBezTo>
                  <a:lnTo>
                    <a:pt x="196" y="513"/>
                  </a:lnTo>
                  <a:cubicBezTo>
                    <a:pt x="193" y="510"/>
                    <a:pt x="191" y="508"/>
                    <a:pt x="188" y="507"/>
                  </a:cubicBezTo>
                  <a:lnTo>
                    <a:pt x="188" y="507"/>
                  </a:lnTo>
                  <a:cubicBezTo>
                    <a:pt x="193" y="508"/>
                    <a:pt x="198" y="510"/>
                    <a:pt x="203" y="513"/>
                  </a:cubicBezTo>
                  <a:lnTo>
                    <a:pt x="196" y="513"/>
                  </a:lnTo>
                  <a:cubicBezTo>
                    <a:pt x="198" y="516"/>
                    <a:pt x="201" y="520"/>
                    <a:pt x="203" y="525"/>
                  </a:cubicBezTo>
                  <a:cubicBezTo>
                    <a:pt x="199" y="521"/>
                    <a:pt x="198" y="519"/>
                    <a:pt x="197" y="519"/>
                  </a:cubicBezTo>
                  <a:cubicBezTo>
                    <a:pt x="194" y="519"/>
                    <a:pt x="191" y="525"/>
                    <a:pt x="168" y="525"/>
                  </a:cubicBezTo>
                  <a:cubicBezTo>
                    <a:pt x="156" y="548"/>
                    <a:pt x="299" y="548"/>
                    <a:pt x="239" y="548"/>
                  </a:cubicBezTo>
                  <a:lnTo>
                    <a:pt x="358" y="548"/>
                  </a:lnTo>
                  <a:cubicBezTo>
                    <a:pt x="310" y="548"/>
                    <a:pt x="263" y="554"/>
                    <a:pt x="215" y="554"/>
                  </a:cubicBezTo>
                  <a:cubicBezTo>
                    <a:pt x="191" y="554"/>
                    <a:pt x="168" y="552"/>
                    <a:pt x="144" y="548"/>
                  </a:cubicBezTo>
                  <a:cubicBezTo>
                    <a:pt x="132" y="548"/>
                    <a:pt x="227" y="560"/>
                    <a:pt x="227" y="560"/>
                  </a:cubicBezTo>
                  <a:lnTo>
                    <a:pt x="144" y="560"/>
                  </a:lnTo>
                  <a:cubicBezTo>
                    <a:pt x="179" y="560"/>
                    <a:pt x="215" y="560"/>
                    <a:pt x="239" y="572"/>
                  </a:cubicBezTo>
                  <a:lnTo>
                    <a:pt x="132" y="572"/>
                  </a:lnTo>
                  <a:cubicBezTo>
                    <a:pt x="144" y="572"/>
                    <a:pt x="144" y="572"/>
                    <a:pt x="144" y="584"/>
                  </a:cubicBezTo>
                  <a:cubicBezTo>
                    <a:pt x="157" y="584"/>
                    <a:pt x="196" y="592"/>
                    <a:pt x="228" y="596"/>
                  </a:cubicBezTo>
                  <a:lnTo>
                    <a:pt x="156" y="596"/>
                  </a:lnTo>
                  <a:cubicBezTo>
                    <a:pt x="181" y="596"/>
                    <a:pt x="206" y="596"/>
                    <a:pt x="231" y="596"/>
                  </a:cubicBezTo>
                  <a:lnTo>
                    <a:pt x="231" y="596"/>
                  </a:lnTo>
                  <a:cubicBezTo>
                    <a:pt x="244" y="598"/>
                    <a:pt x="255" y="599"/>
                    <a:pt x="263" y="599"/>
                  </a:cubicBezTo>
                  <a:cubicBezTo>
                    <a:pt x="269" y="599"/>
                    <a:pt x="273" y="599"/>
                    <a:pt x="274" y="597"/>
                  </a:cubicBezTo>
                  <a:lnTo>
                    <a:pt x="274" y="597"/>
                  </a:lnTo>
                  <a:cubicBezTo>
                    <a:pt x="318" y="599"/>
                    <a:pt x="362" y="602"/>
                    <a:pt x="406" y="608"/>
                  </a:cubicBezTo>
                  <a:cubicBezTo>
                    <a:pt x="334" y="608"/>
                    <a:pt x="257" y="603"/>
                    <a:pt x="183" y="603"/>
                  </a:cubicBezTo>
                  <a:cubicBezTo>
                    <a:pt x="145" y="603"/>
                    <a:pt x="108" y="604"/>
                    <a:pt x="72" y="608"/>
                  </a:cubicBezTo>
                  <a:cubicBezTo>
                    <a:pt x="96" y="608"/>
                    <a:pt x="132" y="608"/>
                    <a:pt x="168" y="620"/>
                  </a:cubicBezTo>
                  <a:cubicBezTo>
                    <a:pt x="144" y="608"/>
                    <a:pt x="132" y="608"/>
                    <a:pt x="108" y="608"/>
                  </a:cubicBezTo>
                  <a:cubicBezTo>
                    <a:pt x="156" y="608"/>
                    <a:pt x="203" y="608"/>
                    <a:pt x="251" y="620"/>
                  </a:cubicBezTo>
                  <a:lnTo>
                    <a:pt x="132" y="620"/>
                  </a:lnTo>
                  <a:cubicBezTo>
                    <a:pt x="135" y="623"/>
                    <a:pt x="139" y="626"/>
                    <a:pt x="142" y="628"/>
                  </a:cubicBezTo>
                  <a:lnTo>
                    <a:pt x="142" y="628"/>
                  </a:lnTo>
                  <a:cubicBezTo>
                    <a:pt x="134" y="629"/>
                    <a:pt x="126" y="632"/>
                    <a:pt x="120" y="632"/>
                  </a:cubicBezTo>
                  <a:lnTo>
                    <a:pt x="394" y="632"/>
                  </a:lnTo>
                  <a:cubicBezTo>
                    <a:pt x="322" y="644"/>
                    <a:pt x="239" y="644"/>
                    <a:pt x="168" y="644"/>
                  </a:cubicBezTo>
                  <a:cubicBezTo>
                    <a:pt x="215" y="644"/>
                    <a:pt x="263" y="644"/>
                    <a:pt x="334" y="667"/>
                  </a:cubicBezTo>
                  <a:cubicBezTo>
                    <a:pt x="305" y="667"/>
                    <a:pt x="285" y="676"/>
                    <a:pt x="262" y="681"/>
                  </a:cubicBezTo>
                  <a:lnTo>
                    <a:pt x="262" y="681"/>
                  </a:lnTo>
                  <a:cubicBezTo>
                    <a:pt x="251" y="680"/>
                    <a:pt x="239" y="679"/>
                    <a:pt x="227" y="679"/>
                  </a:cubicBezTo>
                  <a:cubicBezTo>
                    <a:pt x="232" y="681"/>
                    <a:pt x="237" y="682"/>
                    <a:pt x="241" y="683"/>
                  </a:cubicBezTo>
                  <a:lnTo>
                    <a:pt x="241" y="683"/>
                  </a:lnTo>
                  <a:cubicBezTo>
                    <a:pt x="237" y="683"/>
                    <a:pt x="233" y="682"/>
                    <a:pt x="229" y="682"/>
                  </a:cubicBezTo>
                  <a:lnTo>
                    <a:pt x="229" y="682"/>
                  </a:lnTo>
                  <a:cubicBezTo>
                    <a:pt x="271" y="691"/>
                    <a:pt x="179" y="691"/>
                    <a:pt x="179" y="691"/>
                  </a:cubicBezTo>
                  <a:cubicBezTo>
                    <a:pt x="168" y="691"/>
                    <a:pt x="206" y="694"/>
                    <a:pt x="235" y="694"/>
                  </a:cubicBezTo>
                  <a:cubicBezTo>
                    <a:pt x="260" y="694"/>
                    <a:pt x="277" y="692"/>
                    <a:pt x="241" y="683"/>
                  </a:cubicBezTo>
                  <a:lnTo>
                    <a:pt x="241" y="683"/>
                  </a:lnTo>
                  <a:cubicBezTo>
                    <a:pt x="241" y="683"/>
                    <a:pt x="241" y="683"/>
                    <a:pt x="241" y="683"/>
                  </a:cubicBezTo>
                  <a:cubicBezTo>
                    <a:pt x="249" y="683"/>
                    <a:pt x="256" y="682"/>
                    <a:pt x="262" y="681"/>
                  </a:cubicBezTo>
                  <a:lnTo>
                    <a:pt x="262" y="681"/>
                  </a:lnTo>
                  <a:cubicBezTo>
                    <a:pt x="307" y="684"/>
                    <a:pt x="346" y="691"/>
                    <a:pt x="394" y="691"/>
                  </a:cubicBezTo>
                  <a:cubicBezTo>
                    <a:pt x="382" y="703"/>
                    <a:pt x="370" y="703"/>
                    <a:pt x="358" y="703"/>
                  </a:cubicBezTo>
                  <a:cubicBezTo>
                    <a:pt x="358" y="703"/>
                    <a:pt x="453" y="715"/>
                    <a:pt x="418" y="715"/>
                  </a:cubicBezTo>
                  <a:cubicBezTo>
                    <a:pt x="346" y="721"/>
                    <a:pt x="297" y="726"/>
                    <a:pt x="266" y="728"/>
                  </a:cubicBezTo>
                  <a:lnTo>
                    <a:pt x="266" y="728"/>
                  </a:lnTo>
                  <a:cubicBezTo>
                    <a:pt x="265" y="728"/>
                    <a:pt x="264" y="727"/>
                    <a:pt x="263" y="727"/>
                  </a:cubicBezTo>
                  <a:cubicBezTo>
                    <a:pt x="283" y="727"/>
                    <a:pt x="296" y="719"/>
                    <a:pt x="307" y="713"/>
                  </a:cubicBezTo>
                  <a:lnTo>
                    <a:pt x="307" y="713"/>
                  </a:lnTo>
                  <a:cubicBezTo>
                    <a:pt x="267" y="721"/>
                    <a:pt x="199" y="731"/>
                    <a:pt x="221" y="731"/>
                  </a:cubicBezTo>
                  <a:cubicBezTo>
                    <a:pt x="227" y="731"/>
                    <a:pt x="241" y="730"/>
                    <a:pt x="266" y="728"/>
                  </a:cubicBezTo>
                  <a:lnTo>
                    <a:pt x="266" y="728"/>
                  </a:lnTo>
                  <a:cubicBezTo>
                    <a:pt x="289" y="735"/>
                    <a:pt x="325" y="742"/>
                    <a:pt x="358" y="744"/>
                  </a:cubicBezTo>
                  <a:lnTo>
                    <a:pt x="358" y="744"/>
                  </a:lnTo>
                  <a:cubicBezTo>
                    <a:pt x="354" y="745"/>
                    <a:pt x="349" y="748"/>
                    <a:pt x="346" y="751"/>
                  </a:cubicBezTo>
                  <a:cubicBezTo>
                    <a:pt x="352" y="748"/>
                    <a:pt x="359" y="745"/>
                    <a:pt x="366" y="744"/>
                  </a:cubicBezTo>
                  <a:lnTo>
                    <a:pt x="366" y="744"/>
                  </a:lnTo>
                  <a:cubicBezTo>
                    <a:pt x="366" y="744"/>
                    <a:pt x="366" y="744"/>
                    <a:pt x="367" y="744"/>
                  </a:cubicBezTo>
                  <a:cubicBezTo>
                    <a:pt x="367" y="744"/>
                    <a:pt x="368" y="744"/>
                    <a:pt x="368" y="744"/>
                  </a:cubicBezTo>
                  <a:lnTo>
                    <a:pt x="368" y="744"/>
                  </a:lnTo>
                  <a:cubicBezTo>
                    <a:pt x="368" y="744"/>
                    <a:pt x="368" y="744"/>
                    <a:pt x="368" y="744"/>
                  </a:cubicBezTo>
                  <a:lnTo>
                    <a:pt x="368" y="744"/>
                  </a:lnTo>
                  <a:cubicBezTo>
                    <a:pt x="368" y="744"/>
                    <a:pt x="369" y="744"/>
                    <a:pt x="369" y="744"/>
                  </a:cubicBezTo>
                  <a:lnTo>
                    <a:pt x="369" y="744"/>
                  </a:lnTo>
                  <a:cubicBezTo>
                    <a:pt x="369" y="744"/>
                    <a:pt x="368" y="744"/>
                    <a:pt x="368" y="744"/>
                  </a:cubicBezTo>
                  <a:lnTo>
                    <a:pt x="368" y="744"/>
                  </a:lnTo>
                  <a:cubicBezTo>
                    <a:pt x="368" y="744"/>
                    <a:pt x="368" y="743"/>
                    <a:pt x="368" y="743"/>
                  </a:cubicBezTo>
                  <a:lnTo>
                    <a:pt x="368" y="743"/>
                  </a:lnTo>
                  <a:cubicBezTo>
                    <a:pt x="370" y="743"/>
                    <a:pt x="372" y="742"/>
                    <a:pt x="374" y="742"/>
                  </a:cubicBezTo>
                  <a:lnTo>
                    <a:pt x="374" y="742"/>
                  </a:lnTo>
                  <a:cubicBezTo>
                    <a:pt x="372" y="743"/>
                    <a:pt x="371" y="743"/>
                    <a:pt x="369" y="744"/>
                  </a:cubicBezTo>
                  <a:lnTo>
                    <a:pt x="369" y="744"/>
                  </a:lnTo>
                  <a:cubicBezTo>
                    <a:pt x="381" y="744"/>
                    <a:pt x="392" y="743"/>
                    <a:pt x="401" y="740"/>
                  </a:cubicBezTo>
                  <a:lnTo>
                    <a:pt x="401" y="740"/>
                  </a:lnTo>
                  <a:cubicBezTo>
                    <a:pt x="422" y="740"/>
                    <a:pt x="443" y="743"/>
                    <a:pt x="463" y="746"/>
                  </a:cubicBezTo>
                  <a:lnTo>
                    <a:pt x="463" y="746"/>
                  </a:lnTo>
                  <a:cubicBezTo>
                    <a:pt x="458" y="747"/>
                    <a:pt x="451" y="748"/>
                    <a:pt x="441" y="751"/>
                  </a:cubicBezTo>
                  <a:cubicBezTo>
                    <a:pt x="450" y="751"/>
                    <a:pt x="460" y="749"/>
                    <a:pt x="469" y="747"/>
                  </a:cubicBezTo>
                  <a:lnTo>
                    <a:pt x="469" y="747"/>
                  </a:lnTo>
                  <a:cubicBezTo>
                    <a:pt x="477" y="748"/>
                    <a:pt x="484" y="749"/>
                    <a:pt x="490" y="749"/>
                  </a:cubicBezTo>
                  <a:lnTo>
                    <a:pt x="490" y="749"/>
                  </a:lnTo>
                  <a:cubicBezTo>
                    <a:pt x="482" y="748"/>
                    <a:pt x="479" y="746"/>
                    <a:pt x="474" y="746"/>
                  </a:cubicBezTo>
                  <a:lnTo>
                    <a:pt x="474" y="746"/>
                  </a:lnTo>
                  <a:cubicBezTo>
                    <a:pt x="489" y="743"/>
                    <a:pt x="505" y="739"/>
                    <a:pt x="525" y="739"/>
                  </a:cubicBezTo>
                  <a:cubicBezTo>
                    <a:pt x="489" y="739"/>
                    <a:pt x="441" y="727"/>
                    <a:pt x="406" y="727"/>
                  </a:cubicBezTo>
                  <a:lnTo>
                    <a:pt x="418" y="727"/>
                  </a:lnTo>
                  <a:cubicBezTo>
                    <a:pt x="72" y="727"/>
                    <a:pt x="560" y="727"/>
                    <a:pt x="501" y="715"/>
                  </a:cubicBezTo>
                  <a:cubicBezTo>
                    <a:pt x="489" y="715"/>
                    <a:pt x="489" y="715"/>
                    <a:pt x="489" y="703"/>
                  </a:cubicBezTo>
                  <a:cubicBezTo>
                    <a:pt x="489" y="703"/>
                    <a:pt x="453" y="691"/>
                    <a:pt x="465" y="691"/>
                  </a:cubicBezTo>
                  <a:cubicBezTo>
                    <a:pt x="465" y="667"/>
                    <a:pt x="525" y="667"/>
                    <a:pt x="549" y="656"/>
                  </a:cubicBezTo>
                  <a:cubicBezTo>
                    <a:pt x="549" y="656"/>
                    <a:pt x="453" y="632"/>
                    <a:pt x="441" y="632"/>
                  </a:cubicBezTo>
                  <a:cubicBezTo>
                    <a:pt x="441" y="632"/>
                    <a:pt x="477" y="608"/>
                    <a:pt x="489" y="608"/>
                  </a:cubicBezTo>
                  <a:cubicBezTo>
                    <a:pt x="464" y="600"/>
                    <a:pt x="457" y="597"/>
                    <a:pt x="466" y="592"/>
                  </a:cubicBezTo>
                  <a:lnTo>
                    <a:pt x="466" y="592"/>
                  </a:lnTo>
                  <a:cubicBezTo>
                    <a:pt x="468" y="593"/>
                    <a:pt x="470" y="593"/>
                    <a:pt x="471" y="593"/>
                  </a:cubicBezTo>
                  <a:cubicBezTo>
                    <a:pt x="477" y="593"/>
                    <a:pt x="483" y="590"/>
                    <a:pt x="489" y="584"/>
                  </a:cubicBezTo>
                  <a:lnTo>
                    <a:pt x="489" y="584"/>
                  </a:lnTo>
                  <a:cubicBezTo>
                    <a:pt x="478" y="588"/>
                    <a:pt x="471" y="590"/>
                    <a:pt x="466" y="592"/>
                  </a:cubicBezTo>
                  <a:lnTo>
                    <a:pt x="466" y="592"/>
                  </a:lnTo>
                  <a:cubicBezTo>
                    <a:pt x="462" y="591"/>
                    <a:pt x="458" y="588"/>
                    <a:pt x="453" y="584"/>
                  </a:cubicBezTo>
                  <a:lnTo>
                    <a:pt x="489" y="584"/>
                  </a:lnTo>
                  <a:cubicBezTo>
                    <a:pt x="481" y="580"/>
                    <a:pt x="473" y="579"/>
                    <a:pt x="465" y="579"/>
                  </a:cubicBezTo>
                  <a:cubicBezTo>
                    <a:pt x="456" y="579"/>
                    <a:pt x="447" y="581"/>
                    <a:pt x="438" y="582"/>
                  </a:cubicBezTo>
                  <a:lnTo>
                    <a:pt x="438" y="582"/>
                  </a:lnTo>
                  <a:cubicBezTo>
                    <a:pt x="431" y="580"/>
                    <a:pt x="429" y="577"/>
                    <a:pt x="465" y="572"/>
                  </a:cubicBezTo>
                  <a:cubicBezTo>
                    <a:pt x="429" y="572"/>
                    <a:pt x="406" y="572"/>
                    <a:pt x="382" y="560"/>
                  </a:cubicBezTo>
                  <a:lnTo>
                    <a:pt x="370" y="560"/>
                  </a:lnTo>
                  <a:cubicBezTo>
                    <a:pt x="447" y="548"/>
                    <a:pt x="459" y="545"/>
                    <a:pt x="446" y="545"/>
                  </a:cubicBezTo>
                  <a:cubicBezTo>
                    <a:pt x="438" y="545"/>
                    <a:pt x="422" y="546"/>
                    <a:pt x="405" y="547"/>
                  </a:cubicBezTo>
                  <a:lnTo>
                    <a:pt x="405" y="547"/>
                  </a:lnTo>
                  <a:cubicBezTo>
                    <a:pt x="394" y="524"/>
                    <a:pt x="406" y="512"/>
                    <a:pt x="453" y="501"/>
                  </a:cubicBezTo>
                  <a:lnTo>
                    <a:pt x="418" y="501"/>
                  </a:lnTo>
                  <a:cubicBezTo>
                    <a:pt x="488" y="495"/>
                    <a:pt x="482" y="490"/>
                    <a:pt x="467" y="487"/>
                  </a:cubicBezTo>
                  <a:lnTo>
                    <a:pt x="467" y="487"/>
                  </a:lnTo>
                  <a:cubicBezTo>
                    <a:pt x="473" y="487"/>
                    <a:pt x="480" y="488"/>
                    <a:pt x="489" y="489"/>
                  </a:cubicBezTo>
                  <a:cubicBezTo>
                    <a:pt x="486" y="486"/>
                    <a:pt x="484" y="484"/>
                    <a:pt x="483" y="483"/>
                  </a:cubicBezTo>
                  <a:lnTo>
                    <a:pt x="483" y="483"/>
                  </a:lnTo>
                  <a:cubicBezTo>
                    <a:pt x="493" y="484"/>
                    <a:pt x="502" y="486"/>
                    <a:pt x="513" y="489"/>
                  </a:cubicBezTo>
                  <a:cubicBezTo>
                    <a:pt x="495" y="483"/>
                    <a:pt x="486" y="480"/>
                    <a:pt x="483" y="480"/>
                  </a:cubicBezTo>
                  <a:cubicBezTo>
                    <a:pt x="481" y="480"/>
                    <a:pt x="482" y="481"/>
                    <a:pt x="483" y="483"/>
                  </a:cubicBezTo>
                  <a:lnTo>
                    <a:pt x="483" y="483"/>
                  </a:lnTo>
                  <a:cubicBezTo>
                    <a:pt x="449" y="477"/>
                    <a:pt x="419" y="477"/>
                    <a:pt x="382" y="477"/>
                  </a:cubicBezTo>
                  <a:cubicBezTo>
                    <a:pt x="390" y="477"/>
                    <a:pt x="395" y="476"/>
                    <a:pt x="397" y="474"/>
                  </a:cubicBezTo>
                  <a:lnTo>
                    <a:pt x="397" y="474"/>
                  </a:lnTo>
                  <a:cubicBezTo>
                    <a:pt x="398" y="474"/>
                    <a:pt x="399" y="474"/>
                    <a:pt x="400" y="474"/>
                  </a:cubicBezTo>
                  <a:cubicBezTo>
                    <a:pt x="409" y="474"/>
                    <a:pt x="418" y="471"/>
                    <a:pt x="429" y="465"/>
                  </a:cubicBezTo>
                  <a:cubicBezTo>
                    <a:pt x="429" y="465"/>
                    <a:pt x="370" y="441"/>
                    <a:pt x="358" y="441"/>
                  </a:cubicBezTo>
                  <a:cubicBezTo>
                    <a:pt x="370" y="441"/>
                    <a:pt x="382" y="429"/>
                    <a:pt x="406" y="429"/>
                  </a:cubicBezTo>
                  <a:cubicBezTo>
                    <a:pt x="393" y="429"/>
                    <a:pt x="380" y="426"/>
                    <a:pt x="369" y="425"/>
                  </a:cubicBezTo>
                  <a:lnTo>
                    <a:pt x="369" y="425"/>
                  </a:lnTo>
                  <a:cubicBezTo>
                    <a:pt x="376" y="423"/>
                    <a:pt x="379" y="423"/>
                    <a:pt x="379" y="423"/>
                  </a:cubicBezTo>
                  <a:cubicBezTo>
                    <a:pt x="379" y="423"/>
                    <a:pt x="370" y="423"/>
                    <a:pt x="358" y="417"/>
                  </a:cubicBezTo>
                  <a:cubicBezTo>
                    <a:pt x="406" y="417"/>
                    <a:pt x="453" y="406"/>
                    <a:pt x="501" y="406"/>
                  </a:cubicBezTo>
                  <a:lnTo>
                    <a:pt x="429" y="406"/>
                  </a:lnTo>
                  <a:cubicBezTo>
                    <a:pt x="453" y="406"/>
                    <a:pt x="477" y="406"/>
                    <a:pt x="501" y="394"/>
                  </a:cubicBezTo>
                  <a:lnTo>
                    <a:pt x="501" y="394"/>
                  </a:lnTo>
                  <a:cubicBezTo>
                    <a:pt x="494" y="397"/>
                    <a:pt x="487" y="399"/>
                    <a:pt x="480" y="399"/>
                  </a:cubicBezTo>
                  <a:cubicBezTo>
                    <a:pt x="462" y="399"/>
                    <a:pt x="443" y="390"/>
                    <a:pt x="418" y="382"/>
                  </a:cubicBezTo>
                  <a:cubicBezTo>
                    <a:pt x="429" y="382"/>
                    <a:pt x="441" y="382"/>
                    <a:pt x="453" y="370"/>
                  </a:cubicBezTo>
                  <a:lnTo>
                    <a:pt x="453" y="370"/>
                  </a:lnTo>
                  <a:cubicBezTo>
                    <a:pt x="449" y="372"/>
                    <a:pt x="445" y="373"/>
                    <a:pt x="442" y="373"/>
                  </a:cubicBezTo>
                  <a:cubicBezTo>
                    <a:pt x="431" y="373"/>
                    <a:pt x="429" y="358"/>
                    <a:pt x="382" y="358"/>
                  </a:cubicBezTo>
                  <a:cubicBezTo>
                    <a:pt x="500" y="358"/>
                    <a:pt x="415" y="358"/>
                    <a:pt x="397" y="349"/>
                  </a:cubicBezTo>
                  <a:lnTo>
                    <a:pt x="397" y="349"/>
                  </a:lnTo>
                  <a:cubicBezTo>
                    <a:pt x="397" y="349"/>
                    <a:pt x="398" y="349"/>
                    <a:pt x="399" y="349"/>
                  </a:cubicBezTo>
                  <a:cubicBezTo>
                    <a:pt x="411" y="349"/>
                    <a:pt x="441" y="334"/>
                    <a:pt x="441" y="334"/>
                  </a:cubicBezTo>
                  <a:cubicBezTo>
                    <a:pt x="429" y="322"/>
                    <a:pt x="418" y="322"/>
                    <a:pt x="394" y="322"/>
                  </a:cubicBezTo>
                  <a:cubicBezTo>
                    <a:pt x="429" y="322"/>
                    <a:pt x="465" y="322"/>
                    <a:pt x="382" y="310"/>
                  </a:cubicBezTo>
                  <a:cubicBezTo>
                    <a:pt x="418" y="298"/>
                    <a:pt x="453" y="263"/>
                    <a:pt x="477" y="263"/>
                  </a:cubicBezTo>
                  <a:cubicBezTo>
                    <a:pt x="456" y="257"/>
                    <a:pt x="428" y="254"/>
                    <a:pt x="399" y="254"/>
                  </a:cubicBezTo>
                  <a:lnTo>
                    <a:pt x="399" y="254"/>
                  </a:lnTo>
                  <a:cubicBezTo>
                    <a:pt x="426" y="244"/>
                    <a:pt x="448" y="227"/>
                    <a:pt x="453" y="203"/>
                  </a:cubicBezTo>
                  <a:lnTo>
                    <a:pt x="441" y="203"/>
                  </a:lnTo>
                  <a:cubicBezTo>
                    <a:pt x="441" y="191"/>
                    <a:pt x="429" y="191"/>
                    <a:pt x="406" y="191"/>
                  </a:cubicBezTo>
                  <a:lnTo>
                    <a:pt x="418" y="191"/>
                  </a:lnTo>
                  <a:cubicBezTo>
                    <a:pt x="418" y="191"/>
                    <a:pt x="422" y="191"/>
                    <a:pt x="429" y="191"/>
                  </a:cubicBezTo>
                  <a:lnTo>
                    <a:pt x="429" y="191"/>
                  </a:lnTo>
                  <a:cubicBezTo>
                    <a:pt x="429" y="191"/>
                    <a:pt x="429" y="191"/>
                    <a:pt x="429" y="191"/>
                  </a:cubicBezTo>
                  <a:lnTo>
                    <a:pt x="430" y="191"/>
                  </a:lnTo>
                  <a:lnTo>
                    <a:pt x="430" y="191"/>
                  </a:lnTo>
                  <a:cubicBezTo>
                    <a:pt x="430" y="191"/>
                    <a:pt x="429" y="191"/>
                    <a:pt x="429" y="191"/>
                  </a:cubicBezTo>
                  <a:lnTo>
                    <a:pt x="429" y="191"/>
                  </a:lnTo>
                  <a:cubicBezTo>
                    <a:pt x="418" y="179"/>
                    <a:pt x="430" y="179"/>
                    <a:pt x="441" y="179"/>
                  </a:cubicBezTo>
                  <a:lnTo>
                    <a:pt x="370" y="179"/>
                  </a:lnTo>
                  <a:cubicBezTo>
                    <a:pt x="453" y="167"/>
                    <a:pt x="394" y="155"/>
                    <a:pt x="418" y="155"/>
                  </a:cubicBezTo>
                  <a:cubicBezTo>
                    <a:pt x="410" y="148"/>
                    <a:pt x="390" y="137"/>
                    <a:pt x="373" y="131"/>
                  </a:cubicBezTo>
                  <a:lnTo>
                    <a:pt x="373" y="131"/>
                  </a:lnTo>
                  <a:cubicBezTo>
                    <a:pt x="400" y="131"/>
                    <a:pt x="427" y="129"/>
                    <a:pt x="453" y="120"/>
                  </a:cubicBezTo>
                  <a:lnTo>
                    <a:pt x="382" y="120"/>
                  </a:lnTo>
                  <a:cubicBezTo>
                    <a:pt x="406" y="108"/>
                    <a:pt x="513" y="96"/>
                    <a:pt x="394" y="84"/>
                  </a:cubicBezTo>
                  <a:lnTo>
                    <a:pt x="465" y="84"/>
                  </a:lnTo>
                  <a:cubicBezTo>
                    <a:pt x="449" y="77"/>
                    <a:pt x="440" y="75"/>
                    <a:pt x="434" y="75"/>
                  </a:cubicBezTo>
                  <a:cubicBezTo>
                    <a:pt x="425" y="75"/>
                    <a:pt x="426" y="81"/>
                    <a:pt x="422" y="81"/>
                  </a:cubicBezTo>
                  <a:cubicBezTo>
                    <a:pt x="420" y="81"/>
                    <a:pt x="416" y="79"/>
                    <a:pt x="406" y="72"/>
                  </a:cubicBezTo>
                  <a:cubicBezTo>
                    <a:pt x="489" y="48"/>
                    <a:pt x="310" y="36"/>
                    <a:pt x="465" y="13"/>
                  </a:cubicBezTo>
                  <a:lnTo>
                    <a:pt x="441" y="13"/>
                  </a:lnTo>
                  <a:cubicBezTo>
                    <a:pt x="418" y="1"/>
                    <a:pt x="406" y="1"/>
                    <a:pt x="394" y="1"/>
                  </a:cubicBezTo>
                  <a:close/>
                  <a:moveTo>
                    <a:pt x="490" y="749"/>
                  </a:moveTo>
                  <a:cubicBezTo>
                    <a:pt x="496" y="750"/>
                    <a:pt x="503" y="751"/>
                    <a:pt x="513" y="751"/>
                  </a:cubicBezTo>
                  <a:cubicBezTo>
                    <a:pt x="506" y="751"/>
                    <a:pt x="498" y="750"/>
                    <a:pt x="490" y="74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46"/>
            <p:cNvSpPr/>
            <p:nvPr/>
          </p:nvSpPr>
          <p:spPr>
            <a:xfrm>
              <a:off x="2770875" y="2064675"/>
              <a:ext cx="625" cy="25"/>
            </a:xfrm>
            <a:custGeom>
              <a:avLst/>
              <a:gdLst/>
              <a:ahLst/>
              <a:cxnLst/>
              <a:rect l="l" t="t" r="r" b="b"/>
              <a:pathLst>
                <a:path w="25" h="1" extrusionOk="0">
                  <a:moveTo>
                    <a:pt x="12" y="0"/>
                  </a:moveTo>
                  <a:cubicBezTo>
                    <a:pt x="24" y="0"/>
                    <a:pt x="0"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46"/>
            <p:cNvSpPr/>
            <p:nvPr/>
          </p:nvSpPr>
          <p:spPr>
            <a:xfrm>
              <a:off x="2781575" y="2075375"/>
              <a:ext cx="325" cy="325"/>
            </a:xfrm>
            <a:custGeom>
              <a:avLst/>
              <a:gdLst/>
              <a:ahLst/>
              <a:cxnLst/>
              <a:rect l="l" t="t" r="r" b="b"/>
              <a:pathLst>
                <a:path w="13" h="13" extrusionOk="0">
                  <a:moveTo>
                    <a:pt x="13" y="13"/>
                  </a:moveTo>
                  <a:cubicBezTo>
                    <a:pt x="1" y="1"/>
                    <a:pt x="13" y="13"/>
                    <a:pt x="13" y="13"/>
                  </a:cubicBezTo>
                  <a:cubicBezTo>
                    <a:pt x="13" y="13"/>
                    <a:pt x="13" y="13"/>
                    <a:pt x="13"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46"/>
            <p:cNvSpPr/>
            <p:nvPr/>
          </p:nvSpPr>
          <p:spPr>
            <a:xfrm>
              <a:off x="2775925" y="2076275"/>
              <a:ext cx="925" cy="25"/>
            </a:xfrm>
            <a:custGeom>
              <a:avLst/>
              <a:gdLst/>
              <a:ahLst/>
              <a:cxnLst/>
              <a:rect l="l" t="t" r="r" b="b"/>
              <a:pathLst>
                <a:path w="37" h="1" extrusionOk="0">
                  <a:moveTo>
                    <a:pt x="36" y="1"/>
                  </a:moveTo>
                  <a:cubicBezTo>
                    <a:pt x="36" y="1"/>
                    <a:pt x="1" y="1"/>
                    <a:pt x="36" y="1"/>
                  </a:cubicBezTo>
                  <a:cubicBezTo>
                    <a:pt x="36" y="1"/>
                    <a:pt x="36"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46"/>
            <p:cNvSpPr/>
            <p:nvPr/>
          </p:nvSpPr>
          <p:spPr>
            <a:xfrm>
              <a:off x="2777725" y="2075675"/>
              <a:ext cx="1700" cy="175"/>
            </a:xfrm>
            <a:custGeom>
              <a:avLst/>
              <a:gdLst/>
              <a:ahLst/>
              <a:cxnLst/>
              <a:rect l="l" t="t" r="r" b="b"/>
              <a:pathLst>
                <a:path w="68" h="7" extrusionOk="0">
                  <a:moveTo>
                    <a:pt x="48" y="1"/>
                  </a:moveTo>
                  <a:cubicBezTo>
                    <a:pt x="0" y="1"/>
                    <a:pt x="42" y="6"/>
                    <a:pt x="58" y="6"/>
                  </a:cubicBezTo>
                  <a:cubicBezTo>
                    <a:pt x="66" y="6"/>
                    <a:pt x="68" y="5"/>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46"/>
            <p:cNvSpPr/>
            <p:nvPr/>
          </p:nvSpPr>
          <p:spPr>
            <a:xfrm>
              <a:off x="2778600" y="2075975"/>
              <a:ext cx="625" cy="25"/>
            </a:xfrm>
            <a:custGeom>
              <a:avLst/>
              <a:gdLst/>
              <a:ahLst/>
              <a:cxnLst/>
              <a:rect l="l" t="t" r="r" b="b"/>
              <a:pathLst>
                <a:path w="25" h="1" extrusionOk="0">
                  <a:moveTo>
                    <a:pt x="1" y="1"/>
                  </a:moveTo>
                  <a:cubicBezTo>
                    <a:pt x="25" y="1"/>
                    <a:pt x="1" y="1"/>
                    <a:pt x="1" y="1"/>
                  </a:cubicBezTo>
                  <a:cubicBezTo>
                    <a:pt x="1"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46"/>
            <p:cNvSpPr/>
            <p:nvPr/>
          </p:nvSpPr>
          <p:spPr>
            <a:xfrm>
              <a:off x="2780400" y="2075075"/>
              <a:ext cx="2100" cy="25"/>
            </a:xfrm>
            <a:custGeom>
              <a:avLst/>
              <a:gdLst/>
              <a:ahLst/>
              <a:cxnLst/>
              <a:rect l="l" t="t" r="r" b="b"/>
              <a:pathLst>
                <a:path w="84" h="1" extrusionOk="0">
                  <a:moveTo>
                    <a:pt x="24" y="1"/>
                  </a:moveTo>
                  <a:cubicBezTo>
                    <a:pt x="12" y="1"/>
                    <a:pt x="60" y="1"/>
                    <a:pt x="48" y="1"/>
                  </a:cubicBezTo>
                  <a:cubicBezTo>
                    <a:pt x="84" y="1"/>
                    <a:pt x="0"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46"/>
            <p:cNvSpPr/>
            <p:nvPr/>
          </p:nvSpPr>
          <p:spPr>
            <a:xfrm>
              <a:off x="2776525" y="2075675"/>
              <a:ext cx="925" cy="25"/>
            </a:xfrm>
            <a:custGeom>
              <a:avLst/>
              <a:gdLst/>
              <a:ahLst/>
              <a:cxnLst/>
              <a:rect l="l" t="t" r="r" b="b"/>
              <a:pathLst>
                <a:path w="37" h="1" extrusionOk="0">
                  <a:moveTo>
                    <a:pt x="1" y="1"/>
                  </a:moveTo>
                  <a:cubicBezTo>
                    <a:pt x="36" y="1"/>
                    <a:pt x="36"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46"/>
            <p:cNvSpPr/>
            <p:nvPr/>
          </p:nvSpPr>
          <p:spPr>
            <a:xfrm>
              <a:off x="2776825" y="2075375"/>
              <a:ext cx="625" cy="25"/>
            </a:xfrm>
            <a:custGeom>
              <a:avLst/>
              <a:gdLst/>
              <a:ahLst/>
              <a:cxnLst/>
              <a:rect l="l" t="t" r="r" b="b"/>
              <a:pathLst>
                <a:path w="25" h="1" extrusionOk="0">
                  <a:moveTo>
                    <a:pt x="0" y="1"/>
                  </a:moveTo>
                  <a:cubicBezTo>
                    <a:pt x="24" y="1"/>
                    <a:pt x="12" y="1"/>
                    <a:pt x="0" y="1"/>
                  </a:cubicBezTo>
                  <a:cubicBezTo>
                    <a:pt x="12"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46"/>
            <p:cNvSpPr/>
            <p:nvPr/>
          </p:nvSpPr>
          <p:spPr>
            <a:xfrm>
              <a:off x="2775925" y="2075675"/>
              <a:ext cx="625" cy="25"/>
            </a:xfrm>
            <a:custGeom>
              <a:avLst/>
              <a:gdLst/>
              <a:ahLst/>
              <a:cxnLst/>
              <a:rect l="l" t="t" r="r" b="b"/>
              <a:pathLst>
                <a:path w="25" h="1" extrusionOk="0">
                  <a:moveTo>
                    <a:pt x="25" y="1"/>
                  </a:moveTo>
                  <a:cubicBezTo>
                    <a:pt x="1" y="1"/>
                    <a:pt x="13"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46"/>
            <p:cNvSpPr/>
            <p:nvPr/>
          </p:nvSpPr>
          <p:spPr>
            <a:xfrm>
              <a:off x="2776525" y="2074050"/>
              <a:ext cx="725" cy="175"/>
            </a:xfrm>
            <a:custGeom>
              <a:avLst/>
              <a:gdLst/>
              <a:ahLst/>
              <a:cxnLst/>
              <a:rect l="l" t="t" r="r" b="b"/>
              <a:pathLst>
                <a:path w="29" h="7" extrusionOk="0">
                  <a:moveTo>
                    <a:pt x="22" y="1"/>
                  </a:moveTo>
                  <a:cubicBezTo>
                    <a:pt x="14" y="1"/>
                    <a:pt x="1" y="6"/>
                    <a:pt x="24" y="6"/>
                  </a:cubicBezTo>
                  <a:cubicBezTo>
                    <a:pt x="28" y="2"/>
                    <a:pt x="26"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46"/>
            <p:cNvSpPr/>
            <p:nvPr/>
          </p:nvSpPr>
          <p:spPr>
            <a:xfrm>
              <a:off x="2774275" y="2074500"/>
              <a:ext cx="1075" cy="150"/>
            </a:xfrm>
            <a:custGeom>
              <a:avLst/>
              <a:gdLst/>
              <a:ahLst/>
              <a:cxnLst/>
              <a:rect l="l" t="t" r="r" b="b"/>
              <a:pathLst>
                <a:path w="43" h="6" extrusionOk="0">
                  <a:moveTo>
                    <a:pt x="43" y="0"/>
                  </a:moveTo>
                  <a:cubicBezTo>
                    <a:pt x="11" y="0"/>
                    <a:pt x="1" y="5"/>
                    <a:pt x="11" y="5"/>
                  </a:cubicBezTo>
                  <a:cubicBezTo>
                    <a:pt x="16" y="5"/>
                    <a:pt x="27" y="4"/>
                    <a:pt x="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46"/>
            <p:cNvSpPr/>
            <p:nvPr/>
          </p:nvSpPr>
          <p:spPr>
            <a:xfrm>
              <a:off x="2773550" y="2074200"/>
              <a:ext cx="925" cy="325"/>
            </a:xfrm>
            <a:custGeom>
              <a:avLst/>
              <a:gdLst/>
              <a:ahLst/>
              <a:cxnLst/>
              <a:rect l="l" t="t" r="r" b="b"/>
              <a:pathLst>
                <a:path w="37" h="13" extrusionOk="0">
                  <a:moveTo>
                    <a:pt x="0" y="0"/>
                  </a:moveTo>
                  <a:cubicBezTo>
                    <a:pt x="12" y="12"/>
                    <a:pt x="24" y="12"/>
                    <a:pt x="36" y="12"/>
                  </a:cubicBezTo>
                  <a:cubicBezTo>
                    <a:pt x="24" y="12"/>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46"/>
            <p:cNvSpPr/>
            <p:nvPr/>
          </p:nvSpPr>
          <p:spPr>
            <a:xfrm>
              <a:off x="2775925" y="2073000"/>
              <a:ext cx="2125" cy="25"/>
            </a:xfrm>
            <a:custGeom>
              <a:avLst/>
              <a:gdLst/>
              <a:ahLst/>
              <a:cxnLst/>
              <a:rect l="l" t="t" r="r" b="b"/>
              <a:pathLst>
                <a:path w="85" h="1" extrusionOk="0">
                  <a:moveTo>
                    <a:pt x="1" y="1"/>
                  </a:moveTo>
                  <a:cubicBezTo>
                    <a:pt x="13" y="1"/>
                    <a:pt x="60" y="1"/>
                    <a:pt x="84" y="1"/>
                  </a:cubicBezTo>
                  <a:cubicBezTo>
                    <a:pt x="48" y="1"/>
                    <a:pt x="2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46"/>
            <p:cNvSpPr/>
            <p:nvPr/>
          </p:nvSpPr>
          <p:spPr>
            <a:xfrm>
              <a:off x="2771475" y="2071525"/>
              <a:ext cx="1500" cy="150"/>
            </a:xfrm>
            <a:custGeom>
              <a:avLst/>
              <a:gdLst/>
              <a:ahLst/>
              <a:cxnLst/>
              <a:rect l="l" t="t" r="r" b="b"/>
              <a:pathLst>
                <a:path w="60" h="6" extrusionOk="0">
                  <a:moveTo>
                    <a:pt x="0" y="0"/>
                  </a:moveTo>
                  <a:cubicBezTo>
                    <a:pt x="0" y="0"/>
                    <a:pt x="27" y="5"/>
                    <a:pt x="44" y="5"/>
                  </a:cubicBezTo>
                  <a:cubicBezTo>
                    <a:pt x="53" y="5"/>
                    <a:pt x="60" y="4"/>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46"/>
            <p:cNvSpPr/>
            <p:nvPr/>
          </p:nvSpPr>
          <p:spPr>
            <a:xfrm>
              <a:off x="2780100" y="2056925"/>
              <a:ext cx="1500" cy="25"/>
            </a:xfrm>
            <a:custGeom>
              <a:avLst/>
              <a:gdLst/>
              <a:ahLst/>
              <a:cxnLst/>
              <a:rect l="l" t="t" r="r" b="b"/>
              <a:pathLst>
                <a:path w="60" h="1" extrusionOk="0">
                  <a:moveTo>
                    <a:pt x="60" y="1"/>
                  </a:moveTo>
                  <a:cubicBezTo>
                    <a:pt x="0" y="1"/>
                    <a:pt x="48"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46"/>
            <p:cNvSpPr/>
            <p:nvPr/>
          </p:nvSpPr>
          <p:spPr>
            <a:xfrm>
              <a:off x="2779500" y="2056925"/>
              <a:ext cx="1525" cy="25"/>
            </a:xfrm>
            <a:custGeom>
              <a:avLst/>
              <a:gdLst/>
              <a:ahLst/>
              <a:cxnLst/>
              <a:rect l="l" t="t" r="r" b="b"/>
              <a:pathLst>
                <a:path w="61" h="1" extrusionOk="0">
                  <a:moveTo>
                    <a:pt x="60" y="1"/>
                  </a:moveTo>
                  <a:cubicBezTo>
                    <a:pt x="1" y="1"/>
                    <a:pt x="1"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46"/>
            <p:cNvSpPr/>
            <p:nvPr/>
          </p:nvSpPr>
          <p:spPr>
            <a:xfrm>
              <a:off x="2769975" y="2067050"/>
              <a:ext cx="1125" cy="150"/>
            </a:xfrm>
            <a:custGeom>
              <a:avLst/>
              <a:gdLst/>
              <a:ahLst/>
              <a:cxnLst/>
              <a:rect l="l" t="t" r="r" b="b"/>
              <a:pathLst>
                <a:path w="45" h="6" extrusionOk="0">
                  <a:moveTo>
                    <a:pt x="12" y="1"/>
                  </a:moveTo>
                  <a:cubicBezTo>
                    <a:pt x="1" y="4"/>
                    <a:pt x="2" y="6"/>
                    <a:pt x="7" y="6"/>
                  </a:cubicBezTo>
                  <a:cubicBezTo>
                    <a:pt x="18" y="6"/>
                    <a:pt x="44"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46"/>
            <p:cNvSpPr/>
            <p:nvPr/>
          </p:nvSpPr>
          <p:spPr>
            <a:xfrm>
              <a:off x="2770875" y="2065850"/>
              <a:ext cx="1200" cy="325"/>
            </a:xfrm>
            <a:custGeom>
              <a:avLst/>
              <a:gdLst/>
              <a:ahLst/>
              <a:cxnLst/>
              <a:rect l="l" t="t" r="r" b="b"/>
              <a:pathLst>
                <a:path w="48" h="13" extrusionOk="0">
                  <a:moveTo>
                    <a:pt x="0" y="13"/>
                  </a:moveTo>
                  <a:cubicBezTo>
                    <a:pt x="48" y="1"/>
                    <a:pt x="48" y="1"/>
                    <a:pt x="0"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46"/>
            <p:cNvSpPr/>
            <p:nvPr/>
          </p:nvSpPr>
          <p:spPr>
            <a:xfrm>
              <a:off x="2769375" y="2065275"/>
              <a:ext cx="1525" cy="25"/>
            </a:xfrm>
            <a:custGeom>
              <a:avLst/>
              <a:gdLst/>
              <a:ahLst/>
              <a:cxnLst/>
              <a:rect l="l" t="t" r="r" b="b"/>
              <a:pathLst>
                <a:path w="61" h="1" extrusionOk="0">
                  <a:moveTo>
                    <a:pt x="1" y="0"/>
                  </a:moveTo>
                  <a:cubicBezTo>
                    <a:pt x="1" y="0"/>
                    <a:pt x="13" y="0"/>
                    <a:pt x="1" y="0"/>
                  </a:cubicBezTo>
                  <a:cubicBezTo>
                    <a:pt x="1" y="0"/>
                    <a:pt x="60"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4" name="Google Shape;1524;p46"/>
          <p:cNvSpPr/>
          <p:nvPr/>
        </p:nvSpPr>
        <p:spPr>
          <a:xfrm rot="-3610131">
            <a:off x="1403725" y="3241680"/>
            <a:ext cx="610054" cy="505780"/>
          </a:xfrm>
          <a:custGeom>
            <a:avLst/>
            <a:gdLst/>
            <a:ahLst/>
            <a:cxnLst/>
            <a:rect l="l" t="t" r="r" b="b"/>
            <a:pathLst>
              <a:path w="14379" h="11921" extrusionOk="0">
                <a:moveTo>
                  <a:pt x="36" y="324"/>
                </a:moveTo>
                <a:lnTo>
                  <a:pt x="36" y="324"/>
                </a:lnTo>
                <a:cubicBezTo>
                  <a:pt x="11" y="366"/>
                  <a:pt x="32" y="384"/>
                  <a:pt x="60" y="395"/>
                </a:cubicBezTo>
                <a:lnTo>
                  <a:pt x="60" y="395"/>
                </a:lnTo>
                <a:lnTo>
                  <a:pt x="36" y="324"/>
                </a:lnTo>
                <a:close/>
                <a:moveTo>
                  <a:pt x="1212" y="584"/>
                </a:moveTo>
                <a:cubicBezTo>
                  <a:pt x="1209" y="584"/>
                  <a:pt x="1206" y="585"/>
                  <a:pt x="1203" y="586"/>
                </a:cubicBezTo>
                <a:cubicBezTo>
                  <a:pt x="1205" y="586"/>
                  <a:pt x="1208" y="585"/>
                  <a:pt x="1212" y="584"/>
                </a:cubicBezTo>
                <a:close/>
                <a:moveTo>
                  <a:pt x="1619" y="908"/>
                </a:moveTo>
                <a:cubicBezTo>
                  <a:pt x="1619" y="910"/>
                  <a:pt x="1620" y="912"/>
                  <a:pt x="1621" y="912"/>
                </a:cubicBezTo>
                <a:lnTo>
                  <a:pt x="1621" y="912"/>
                </a:lnTo>
                <a:cubicBezTo>
                  <a:pt x="1621" y="911"/>
                  <a:pt x="1620" y="909"/>
                  <a:pt x="1619" y="908"/>
                </a:cubicBezTo>
                <a:close/>
                <a:moveTo>
                  <a:pt x="2310" y="908"/>
                </a:moveTo>
                <a:cubicBezTo>
                  <a:pt x="2310" y="913"/>
                  <a:pt x="2310" y="918"/>
                  <a:pt x="2310" y="923"/>
                </a:cubicBezTo>
                <a:lnTo>
                  <a:pt x="2310" y="923"/>
                </a:lnTo>
                <a:cubicBezTo>
                  <a:pt x="2310" y="919"/>
                  <a:pt x="2310" y="914"/>
                  <a:pt x="2310" y="908"/>
                </a:cubicBezTo>
                <a:close/>
                <a:moveTo>
                  <a:pt x="2016" y="1285"/>
                </a:moveTo>
                <a:lnTo>
                  <a:pt x="2016" y="1285"/>
                </a:lnTo>
                <a:cubicBezTo>
                  <a:pt x="2011" y="1286"/>
                  <a:pt x="2006" y="1287"/>
                  <a:pt x="2000" y="1289"/>
                </a:cubicBezTo>
                <a:cubicBezTo>
                  <a:pt x="2008" y="1289"/>
                  <a:pt x="2013" y="1287"/>
                  <a:pt x="2016" y="1285"/>
                </a:cubicBezTo>
                <a:close/>
                <a:moveTo>
                  <a:pt x="2200" y="1347"/>
                </a:moveTo>
                <a:cubicBezTo>
                  <a:pt x="2197" y="1351"/>
                  <a:pt x="2194" y="1356"/>
                  <a:pt x="2191" y="1360"/>
                </a:cubicBezTo>
                <a:cubicBezTo>
                  <a:pt x="2191" y="1360"/>
                  <a:pt x="2196" y="1354"/>
                  <a:pt x="2200" y="1347"/>
                </a:cubicBezTo>
                <a:close/>
                <a:moveTo>
                  <a:pt x="572" y="1467"/>
                </a:moveTo>
                <a:cubicBezTo>
                  <a:pt x="572" y="1469"/>
                  <a:pt x="572" y="1471"/>
                  <a:pt x="573" y="1472"/>
                </a:cubicBezTo>
                <a:lnTo>
                  <a:pt x="573" y="1472"/>
                </a:lnTo>
                <a:cubicBezTo>
                  <a:pt x="573" y="1470"/>
                  <a:pt x="572" y="1469"/>
                  <a:pt x="572" y="1467"/>
                </a:cubicBezTo>
                <a:close/>
                <a:moveTo>
                  <a:pt x="3143" y="1503"/>
                </a:moveTo>
                <a:cubicBezTo>
                  <a:pt x="3167" y="1503"/>
                  <a:pt x="3155" y="1515"/>
                  <a:pt x="3155" y="1527"/>
                </a:cubicBezTo>
                <a:cubicBezTo>
                  <a:pt x="3145" y="1527"/>
                  <a:pt x="3135" y="1527"/>
                  <a:pt x="3125" y="1520"/>
                </a:cubicBezTo>
                <a:lnTo>
                  <a:pt x="3125" y="1520"/>
                </a:lnTo>
                <a:cubicBezTo>
                  <a:pt x="3132" y="1510"/>
                  <a:pt x="3134" y="1503"/>
                  <a:pt x="3143" y="1503"/>
                </a:cubicBezTo>
                <a:close/>
                <a:moveTo>
                  <a:pt x="3026" y="1534"/>
                </a:moveTo>
                <a:cubicBezTo>
                  <a:pt x="3025" y="1534"/>
                  <a:pt x="3024" y="1536"/>
                  <a:pt x="3024" y="1539"/>
                </a:cubicBezTo>
                <a:cubicBezTo>
                  <a:pt x="3025" y="1537"/>
                  <a:pt x="3026" y="1535"/>
                  <a:pt x="3026" y="1534"/>
                </a:cubicBezTo>
                <a:close/>
                <a:moveTo>
                  <a:pt x="3277" y="1762"/>
                </a:moveTo>
                <a:cubicBezTo>
                  <a:pt x="3276" y="1763"/>
                  <a:pt x="3275" y="1764"/>
                  <a:pt x="3274" y="1765"/>
                </a:cubicBezTo>
                <a:cubicBezTo>
                  <a:pt x="3276" y="1765"/>
                  <a:pt x="3277" y="1764"/>
                  <a:pt x="3277" y="1762"/>
                </a:cubicBezTo>
                <a:close/>
                <a:moveTo>
                  <a:pt x="2862" y="1943"/>
                </a:moveTo>
                <a:cubicBezTo>
                  <a:pt x="2864" y="1943"/>
                  <a:pt x="2866" y="1943"/>
                  <a:pt x="2870" y="1943"/>
                </a:cubicBezTo>
                <a:lnTo>
                  <a:pt x="2870" y="1955"/>
                </a:lnTo>
                <a:cubicBezTo>
                  <a:pt x="2870" y="1949"/>
                  <a:pt x="2866" y="1946"/>
                  <a:pt x="2862" y="1943"/>
                </a:cubicBezTo>
                <a:close/>
                <a:moveTo>
                  <a:pt x="980" y="1991"/>
                </a:moveTo>
                <a:lnTo>
                  <a:pt x="980" y="1991"/>
                </a:lnTo>
                <a:cubicBezTo>
                  <a:pt x="979" y="1991"/>
                  <a:pt x="978" y="1991"/>
                  <a:pt x="976" y="1991"/>
                </a:cubicBezTo>
                <a:cubicBezTo>
                  <a:pt x="978" y="1991"/>
                  <a:pt x="979" y="1991"/>
                  <a:pt x="980" y="1991"/>
                </a:cubicBezTo>
                <a:close/>
                <a:moveTo>
                  <a:pt x="2965" y="1955"/>
                </a:moveTo>
                <a:cubicBezTo>
                  <a:pt x="2953" y="1967"/>
                  <a:pt x="2953" y="1991"/>
                  <a:pt x="2953" y="2027"/>
                </a:cubicBezTo>
                <a:cubicBezTo>
                  <a:pt x="2941" y="2015"/>
                  <a:pt x="2929" y="2003"/>
                  <a:pt x="2917" y="1991"/>
                </a:cubicBezTo>
                <a:cubicBezTo>
                  <a:pt x="2941" y="1967"/>
                  <a:pt x="2953" y="1955"/>
                  <a:pt x="2965" y="1955"/>
                </a:cubicBezTo>
                <a:close/>
                <a:moveTo>
                  <a:pt x="2419" y="2299"/>
                </a:moveTo>
                <a:cubicBezTo>
                  <a:pt x="2418" y="2299"/>
                  <a:pt x="2418" y="2300"/>
                  <a:pt x="2417" y="2301"/>
                </a:cubicBezTo>
                <a:cubicBezTo>
                  <a:pt x="2419" y="2301"/>
                  <a:pt x="2419" y="2300"/>
                  <a:pt x="2419" y="2299"/>
                </a:cubicBezTo>
                <a:close/>
                <a:moveTo>
                  <a:pt x="2116" y="2510"/>
                </a:moveTo>
                <a:cubicBezTo>
                  <a:pt x="2118" y="2510"/>
                  <a:pt x="2119" y="2511"/>
                  <a:pt x="2119" y="2515"/>
                </a:cubicBezTo>
                <a:lnTo>
                  <a:pt x="2108" y="2515"/>
                </a:lnTo>
                <a:cubicBezTo>
                  <a:pt x="2108" y="2515"/>
                  <a:pt x="2113" y="2510"/>
                  <a:pt x="2116" y="2510"/>
                </a:cubicBezTo>
                <a:close/>
                <a:moveTo>
                  <a:pt x="2000" y="2515"/>
                </a:moveTo>
                <a:cubicBezTo>
                  <a:pt x="2000" y="2515"/>
                  <a:pt x="1988" y="2527"/>
                  <a:pt x="1988" y="2527"/>
                </a:cubicBezTo>
                <a:cubicBezTo>
                  <a:pt x="1988" y="2527"/>
                  <a:pt x="1988" y="2515"/>
                  <a:pt x="1988" y="2515"/>
                </a:cubicBezTo>
                <a:close/>
                <a:moveTo>
                  <a:pt x="2735" y="2585"/>
                </a:moveTo>
                <a:cubicBezTo>
                  <a:pt x="2736" y="2588"/>
                  <a:pt x="2738" y="2593"/>
                  <a:pt x="2739" y="2598"/>
                </a:cubicBezTo>
                <a:cubicBezTo>
                  <a:pt x="2739" y="2591"/>
                  <a:pt x="2737" y="2587"/>
                  <a:pt x="2735" y="2585"/>
                </a:cubicBezTo>
                <a:close/>
                <a:moveTo>
                  <a:pt x="2031" y="2891"/>
                </a:moveTo>
                <a:cubicBezTo>
                  <a:pt x="2034" y="2891"/>
                  <a:pt x="2036" y="2893"/>
                  <a:pt x="2036" y="2896"/>
                </a:cubicBezTo>
                <a:cubicBezTo>
                  <a:pt x="2024" y="2908"/>
                  <a:pt x="2036" y="2932"/>
                  <a:pt x="2036" y="2967"/>
                </a:cubicBezTo>
                <a:cubicBezTo>
                  <a:pt x="2024" y="2955"/>
                  <a:pt x="2012" y="2932"/>
                  <a:pt x="1988" y="2920"/>
                </a:cubicBezTo>
                <a:cubicBezTo>
                  <a:pt x="2006" y="2902"/>
                  <a:pt x="2023" y="2891"/>
                  <a:pt x="2031" y="2891"/>
                </a:cubicBezTo>
                <a:close/>
                <a:moveTo>
                  <a:pt x="7596" y="6325"/>
                </a:moveTo>
                <a:cubicBezTo>
                  <a:pt x="7596" y="6325"/>
                  <a:pt x="7594" y="6327"/>
                  <a:pt x="7591" y="6331"/>
                </a:cubicBezTo>
                <a:lnTo>
                  <a:pt x="7591" y="6331"/>
                </a:lnTo>
                <a:cubicBezTo>
                  <a:pt x="7593" y="6330"/>
                  <a:pt x="7595" y="6327"/>
                  <a:pt x="7596" y="6325"/>
                </a:cubicBezTo>
                <a:close/>
                <a:moveTo>
                  <a:pt x="6913" y="6395"/>
                </a:moveTo>
                <a:cubicBezTo>
                  <a:pt x="6911" y="6395"/>
                  <a:pt x="6908" y="6395"/>
                  <a:pt x="6906" y="6396"/>
                </a:cubicBezTo>
                <a:cubicBezTo>
                  <a:pt x="6906" y="6396"/>
                  <a:pt x="6910" y="6396"/>
                  <a:pt x="6916" y="6395"/>
                </a:cubicBezTo>
                <a:lnTo>
                  <a:pt x="6916" y="6395"/>
                </a:lnTo>
                <a:cubicBezTo>
                  <a:pt x="6915" y="6395"/>
                  <a:pt x="6914" y="6395"/>
                  <a:pt x="6913" y="6395"/>
                </a:cubicBezTo>
                <a:close/>
                <a:moveTo>
                  <a:pt x="8689" y="7096"/>
                </a:moveTo>
                <a:cubicBezTo>
                  <a:pt x="8688" y="7096"/>
                  <a:pt x="8687" y="7096"/>
                  <a:pt x="8686" y="7096"/>
                </a:cubicBezTo>
                <a:lnTo>
                  <a:pt x="8686" y="7096"/>
                </a:lnTo>
                <a:cubicBezTo>
                  <a:pt x="8691" y="7098"/>
                  <a:pt x="8697" y="7099"/>
                  <a:pt x="8704" y="7099"/>
                </a:cubicBezTo>
                <a:cubicBezTo>
                  <a:pt x="8699" y="7097"/>
                  <a:pt x="8694" y="7096"/>
                  <a:pt x="8689" y="7096"/>
                </a:cubicBezTo>
                <a:close/>
                <a:moveTo>
                  <a:pt x="8140" y="7384"/>
                </a:moveTo>
                <a:cubicBezTo>
                  <a:pt x="8138" y="7386"/>
                  <a:pt x="8136" y="7389"/>
                  <a:pt x="8135" y="7392"/>
                </a:cubicBezTo>
                <a:lnTo>
                  <a:pt x="8135" y="7392"/>
                </a:lnTo>
                <a:cubicBezTo>
                  <a:pt x="8138" y="7390"/>
                  <a:pt x="8141" y="7388"/>
                  <a:pt x="8144" y="7384"/>
                </a:cubicBezTo>
                <a:cubicBezTo>
                  <a:pt x="8143" y="7384"/>
                  <a:pt x="8141" y="7384"/>
                  <a:pt x="8140" y="7384"/>
                </a:cubicBezTo>
                <a:close/>
                <a:moveTo>
                  <a:pt x="8135" y="7392"/>
                </a:moveTo>
                <a:lnTo>
                  <a:pt x="8135" y="7392"/>
                </a:lnTo>
                <a:cubicBezTo>
                  <a:pt x="8126" y="7396"/>
                  <a:pt x="8117" y="7396"/>
                  <a:pt x="8108" y="7396"/>
                </a:cubicBezTo>
                <a:cubicBezTo>
                  <a:pt x="8116" y="7404"/>
                  <a:pt x="8118" y="7420"/>
                  <a:pt x="8128" y="7420"/>
                </a:cubicBezTo>
                <a:cubicBezTo>
                  <a:pt x="8134" y="7420"/>
                  <a:pt x="8142" y="7414"/>
                  <a:pt x="8156" y="7396"/>
                </a:cubicBezTo>
                <a:lnTo>
                  <a:pt x="8132" y="7396"/>
                </a:lnTo>
                <a:cubicBezTo>
                  <a:pt x="8133" y="7395"/>
                  <a:pt x="8134" y="7393"/>
                  <a:pt x="8135" y="7392"/>
                </a:cubicBezTo>
                <a:close/>
                <a:moveTo>
                  <a:pt x="11109" y="7480"/>
                </a:moveTo>
                <a:cubicBezTo>
                  <a:pt x="11106" y="7482"/>
                  <a:pt x="11104" y="7483"/>
                  <a:pt x="11102" y="7485"/>
                </a:cubicBezTo>
                <a:lnTo>
                  <a:pt x="11102" y="7485"/>
                </a:lnTo>
                <a:cubicBezTo>
                  <a:pt x="11105" y="7483"/>
                  <a:pt x="11107" y="7482"/>
                  <a:pt x="11109" y="7480"/>
                </a:cubicBezTo>
                <a:close/>
                <a:moveTo>
                  <a:pt x="8418" y="7599"/>
                </a:moveTo>
                <a:lnTo>
                  <a:pt x="8418" y="7599"/>
                </a:lnTo>
                <a:cubicBezTo>
                  <a:pt x="8419" y="7600"/>
                  <a:pt x="8420" y="7601"/>
                  <a:pt x="8421" y="7601"/>
                </a:cubicBezTo>
                <a:lnTo>
                  <a:pt x="8421" y="7601"/>
                </a:lnTo>
                <a:cubicBezTo>
                  <a:pt x="8420" y="7600"/>
                  <a:pt x="8419" y="7600"/>
                  <a:pt x="8418" y="7599"/>
                </a:cubicBezTo>
                <a:close/>
                <a:moveTo>
                  <a:pt x="10692" y="7646"/>
                </a:moveTo>
                <a:cubicBezTo>
                  <a:pt x="10673" y="7660"/>
                  <a:pt x="10669" y="7665"/>
                  <a:pt x="10673" y="7665"/>
                </a:cubicBezTo>
                <a:cubicBezTo>
                  <a:pt x="10677" y="7665"/>
                  <a:pt x="10688" y="7661"/>
                  <a:pt x="10702" y="7656"/>
                </a:cubicBezTo>
                <a:lnTo>
                  <a:pt x="10702" y="7656"/>
                </a:lnTo>
                <a:lnTo>
                  <a:pt x="10704" y="7658"/>
                </a:lnTo>
                <a:lnTo>
                  <a:pt x="10713" y="7652"/>
                </a:lnTo>
                <a:lnTo>
                  <a:pt x="10713" y="7652"/>
                </a:lnTo>
                <a:cubicBezTo>
                  <a:pt x="10709" y="7653"/>
                  <a:pt x="10705" y="7655"/>
                  <a:pt x="10702" y="7656"/>
                </a:cubicBezTo>
                <a:lnTo>
                  <a:pt x="10702" y="7656"/>
                </a:lnTo>
                <a:lnTo>
                  <a:pt x="10692" y="7646"/>
                </a:lnTo>
                <a:close/>
                <a:moveTo>
                  <a:pt x="10726" y="7715"/>
                </a:moveTo>
                <a:lnTo>
                  <a:pt x="10726" y="7715"/>
                </a:lnTo>
                <a:cubicBezTo>
                  <a:pt x="10723" y="7716"/>
                  <a:pt x="10720" y="7717"/>
                  <a:pt x="10716" y="7718"/>
                </a:cubicBezTo>
                <a:cubicBezTo>
                  <a:pt x="10719" y="7718"/>
                  <a:pt x="10722" y="7717"/>
                  <a:pt x="10726" y="7715"/>
                </a:cubicBezTo>
                <a:close/>
                <a:moveTo>
                  <a:pt x="7025" y="7754"/>
                </a:moveTo>
                <a:lnTo>
                  <a:pt x="7025" y="7754"/>
                </a:lnTo>
                <a:cubicBezTo>
                  <a:pt x="7027" y="7754"/>
                  <a:pt x="7029" y="7754"/>
                  <a:pt x="7032" y="7755"/>
                </a:cubicBezTo>
                <a:lnTo>
                  <a:pt x="7032" y="7755"/>
                </a:lnTo>
                <a:cubicBezTo>
                  <a:pt x="7029" y="7754"/>
                  <a:pt x="7027" y="7754"/>
                  <a:pt x="7025" y="7754"/>
                </a:cubicBezTo>
                <a:close/>
                <a:moveTo>
                  <a:pt x="11311" y="7765"/>
                </a:moveTo>
                <a:cubicBezTo>
                  <a:pt x="11310" y="7767"/>
                  <a:pt x="11309" y="7768"/>
                  <a:pt x="11308" y="7769"/>
                </a:cubicBezTo>
                <a:lnTo>
                  <a:pt x="11308" y="7769"/>
                </a:lnTo>
                <a:cubicBezTo>
                  <a:pt x="11309" y="7768"/>
                  <a:pt x="11310" y="7767"/>
                  <a:pt x="11311" y="7765"/>
                </a:cubicBezTo>
                <a:close/>
                <a:moveTo>
                  <a:pt x="11308" y="7769"/>
                </a:moveTo>
                <a:lnTo>
                  <a:pt x="11308" y="7769"/>
                </a:lnTo>
                <a:cubicBezTo>
                  <a:pt x="11303" y="7775"/>
                  <a:pt x="11298" y="7780"/>
                  <a:pt x="11295" y="7784"/>
                </a:cubicBezTo>
                <a:lnTo>
                  <a:pt x="11295" y="7784"/>
                </a:lnTo>
                <a:cubicBezTo>
                  <a:pt x="11300" y="7781"/>
                  <a:pt x="11303" y="7775"/>
                  <a:pt x="11308" y="7769"/>
                </a:cubicBezTo>
                <a:close/>
                <a:moveTo>
                  <a:pt x="10735" y="7842"/>
                </a:moveTo>
                <a:cubicBezTo>
                  <a:pt x="10726" y="7846"/>
                  <a:pt x="10715" y="7852"/>
                  <a:pt x="10704" y="7861"/>
                </a:cubicBezTo>
                <a:cubicBezTo>
                  <a:pt x="10717" y="7854"/>
                  <a:pt x="10727" y="7848"/>
                  <a:pt x="10735" y="7842"/>
                </a:cubicBezTo>
                <a:close/>
                <a:moveTo>
                  <a:pt x="10954" y="7837"/>
                </a:moveTo>
                <a:cubicBezTo>
                  <a:pt x="10942" y="7849"/>
                  <a:pt x="10942" y="7849"/>
                  <a:pt x="10930" y="7861"/>
                </a:cubicBezTo>
                <a:cubicBezTo>
                  <a:pt x="10930" y="7849"/>
                  <a:pt x="10930" y="7849"/>
                  <a:pt x="10930" y="7849"/>
                </a:cubicBezTo>
                <a:cubicBezTo>
                  <a:pt x="10942" y="7849"/>
                  <a:pt x="10942" y="7849"/>
                  <a:pt x="10954" y="7837"/>
                </a:cubicBezTo>
                <a:close/>
                <a:moveTo>
                  <a:pt x="10918" y="7861"/>
                </a:moveTo>
                <a:cubicBezTo>
                  <a:pt x="10906" y="7873"/>
                  <a:pt x="10882" y="7885"/>
                  <a:pt x="10871" y="7896"/>
                </a:cubicBezTo>
                <a:cubicBezTo>
                  <a:pt x="10859" y="7885"/>
                  <a:pt x="10847" y="7885"/>
                  <a:pt x="10835" y="7885"/>
                </a:cubicBezTo>
                <a:cubicBezTo>
                  <a:pt x="10859" y="7873"/>
                  <a:pt x="10882" y="7861"/>
                  <a:pt x="10894" y="7861"/>
                </a:cubicBezTo>
                <a:close/>
                <a:moveTo>
                  <a:pt x="10906" y="7885"/>
                </a:moveTo>
                <a:cubicBezTo>
                  <a:pt x="10894" y="7896"/>
                  <a:pt x="10894" y="7896"/>
                  <a:pt x="10894" y="7896"/>
                </a:cubicBezTo>
                <a:lnTo>
                  <a:pt x="10882" y="7896"/>
                </a:lnTo>
                <a:cubicBezTo>
                  <a:pt x="10894" y="7896"/>
                  <a:pt x="10894" y="7896"/>
                  <a:pt x="10906" y="7885"/>
                </a:cubicBezTo>
                <a:close/>
                <a:moveTo>
                  <a:pt x="10751" y="7908"/>
                </a:moveTo>
                <a:lnTo>
                  <a:pt x="10751" y="7908"/>
                </a:lnTo>
                <a:cubicBezTo>
                  <a:pt x="10751" y="7910"/>
                  <a:pt x="10750" y="7911"/>
                  <a:pt x="10750" y="7912"/>
                </a:cubicBezTo>
                <a:lnTo>
                  <a:pt x="10750" y="7912"/>
                </a:lnTo>
                <a:cubicBezTo>
                  <a:pt x="10750" y="7911"/>
                  <a:pt x="10751" y="7910"/>
                  <a:pt x="10751" y="7908"/>
                </a:cubicBezTo>
                <a:close/>
                <a:moveTo>
                  <a:pt x="11124" y="7966"/>
                </a:moveTo>
                <a:cubicBezTo>
                  <a:pt x="11130" y="7966"/>
                  <a:pt x="11130" y="7970"/>
                  <a:pt x="11109" y="7992"/>
                </a:cubicBezTo>
                <a:cubicBezTo>
                  <a:pt x="11109" y="7980"/>
                  <a:pt x="11109" y="7980"/>
                  <a:pt x="11109" y="7968"/>
                </a:cubicBezTo>
                <a:cubicBezTo>
                  <a:pt x="11113" y="7968"/>
                  <a:pt x="11120" y="7966"/>
                  <a:pt x="11124" y="7966"/>
                </a:cubicBezTo>
                <a:close/>
                <a:moveTo>
                  <a:pt x="11704" y="8016"/>
                </a:moveTo>
                <a:lnTo>
                  <a:pt x="11704" y="8016"/>
                </a:lnTo>
                <a:cubicBezTo>
                  <a:pt x="11691" y="8020"/>
                  <a:pt x="11682" y="8024"/>
                  <a:pt x="11674" y="8028"/>
                </a:cubicBezTo>
                <a:lnTo>
                  <a:pt x="11674" y="8028"/>
                </a:lnTo>
                <a:cubicBezTo>
                  <a:pt x="11685" y="8024"/>
                  <a:pt x="11695" y="8020"/>
                  <a:pt x="11704" y="8016"/>
                </a:cubicBezTo>
                <a:close/>
                <a:moveTo>
                  <a:pt x="10936" y="8190"/>
                </a:moveTo>
                <a:cubicBezTo>
                  <a:pt x="10931" y="8195"/>
                  <a:pt x="10928" y="8201"/>
                  <a:pt x="10923" y="8208"/>
                </a:cubicBezTo>
                <a:lnTo>
                  <a:pt x="10923" y="8208"/>
                </a:lnTo>
                <a:cubicBezTo>
                  <a:pt x="10930" y="8201"/>
                  <a:pt x="10934" y="8195"/>
                  <a:pt x="10936" y="8190"/>
                </a:cubicBezTo>
                <a:close/>
                <a:moveTo>
                  <a:pt x="10923" y="8208"/>
                </a:moveTo>
                <a:lnTo>
                  <a:pt x="10923" y="8208"/>
                </a:lnTo>
                <a:cubicBezTo>
                  <a:pt x="10916" y="8214"/>
                  <a:pt x="10907" y="8221"/>
                  <a:pt x="10894" y="8230"/>
                </a:cubicBezTo>
                <a:cubicBezTo>
                  <a:pt x="10910" y="8222"/>
                  <a:pt x="10918" y="8214"/>
                  <a:pt x="10923" y="8208"/>
                </a:cubicBezTo>
                <a:close/>
                <a:moveTo>
                  <a:pt x="8704" y="8242"/>
                </a:moveTo>
                <a:lnTo>
                  <a:pt x="8704" y="8242"/>
                </a:lnTo>
                <a:cubicBezTo>
                  <a:pt x="8696" y="8244"/>
                  <a:pt x="8690" y="8246"/>
                  <a:pt x="8685" y="8247"/>
                </a:cubicBezTo>
                <a:lnTo>
                  <a:pt x="8685" y="8247"/>
                </a:lnTo>
                <a:cubicBezTo>
                  <a:pt x="8682" y="8246"/>
                  <a:pt x="8679" y="8245"/>
                  <a:pt x="8675" y="8245"/>
                </a:cubicBezTo>
                <a:cubicBezTo>
                  <a:pt x="8674" y="8245"/>
                  <a:pt x="8672" y="8245"/>
                  <a:pt x="8671" y="8245"/>
                </a:cubicBezTo>
                <a:lnTo>
                  <a:pt x="8671" y="8245"/>
                </a:lnTo>
                <a:cubicBezTo>
                  <a:pt x="8674" y="8246"/>
                  <a:pt x="8677" y="8247"/>
                  <a:pt x="8680" y="8247"/>
                </a:cubicBezTo>
                <a:cubicBezTo>
                  <a:pt x="8682" y="8247"/>
                  <a:pt x="8683" y="8247"/>
                  <a:pt x="8685" y="8247"/>
                </a:cubicBezTo>
                <a:lnTo>
                  <a:pt x="8685" y="8247"/>
                </a:lnTo>
                <a:cubicBezTo>
                  <a:pt x="8691" y="8248"/>
                  <a:pt x="8695" y="8250"/>
                  <a:pt x="8699" y="8250"/>
                </a:cubicBezTo>
                <a:cubicBezTo>
                  <a:pt x="8702" y="8250"/>
                  <a:pt x="8704" y="8248"/>
                  <a:pt x="8704" y="8242"/>
                </a:cubicBezTo>
                <a:close/>
                <a:moveTo>
                  <a:pt x="11132" y="8277"/>
                </a:moveTo>
                <a:cubicBezTo>
                  <a:pt x="11132" y="8277"/>
                  <a:pt x="11132" y="8277"/>
                  <a:pt x="11121" y="8289"/>
                </a:cubicBezTo>
                <a:cubicBezTo>
                  <a:pt x="11121" y="8277"/>
                  <a:pt x="11121" y="8277"/>
                  <a:pt x="11109" y="8277"/>
                </a:cubicBezTo>
                <a:close/>
                <a:moveTo>
                  <a:pt x="11144" y="8277"/>
                </a:moveTo>
                <a:cubicBezTo>
                  <a:pt x="11144" y="8277"/>
                  <a:pt x="11144" y="8277"/>
                  <a:pt x="11156" y="8289"/>
                </a:cubicBezTo>
                <a:lnTo>
                  <a:pt x="11121" y="8289"/>
                </a:lnTo>
                <a:cubicBezTo>
                  <a:pt x="11132" y="8277"/>
                  <a:pt x="11132" y="8277"/>
                  <a:pt x="11144" y="8277"/>
                </a:cubicBezTo>
                <a:close/>
                <a:moveTo>
                  <a:pt x="11204" y="8277"/>
                </a:moveTo>
                <a:cubicBezTo>
                  <a:pt x="11204" y="8277"/>
                  <a:pt x="11204" y="8277"/>
                  <a:pt x="11216" y="8289"/>
                </a:cubicBezTo>
                <a:lnTo>
                  <a:pt x="11192" y="8289"/>
                </a:lnTo>
                <a:cubicBezTo>
                  <a:pt x="11192" y="8289"/>
                  <a:pt x="11192" y="8277"/>
                  <a:pt x="11204" y="8277"/>
                </a:cubicBezTo>
                <a:close/>
                <a:moveTo>
                  <a:pt x="9039" y="8331"/>
                </a:moveTo>
                <a:cubicBezTo>
                  <a:pt x="9039" y="8331"/>
                  <a:pt x="9038" y="8331"/>
                  <a:pt x="9037" y="8331"/>
                </a:cubicBezTo>
                <a:lnTo>
                  <a:pt x="9037" y="8331"/>
                </a:lnTo>
                <a:cubicBezTo>
                  <a:pt x="9044" y="8335"/>
                  <a:pt x="9051" y="8337"/>
                  <a:pt x="9061" y="8337"/>
                </a:cubicBezTo>
                <a:cubicBezTo>
                  <a:pt x="9053" y="8333"/>
                  <a:pt x="9046" y="8331"/>
                  <a:pt x="9039" y="8331"/>
                </a:cubicBezTo>
                <a:close/>
                <a:moveTo>
                  <a:pt x="10966" y="8385"/>
                </a:moveTo>
                <a:lnTo>
                  <a:pt x="10966" y="8385"/>
                </a:lnTo>
                <a:cubicBezTo>
                  <a:pt x="10942" y="8397"/>
                  <a:pt x="10930" y="8397"/>
                  <a:pt x="10918" y="8397"/>
                </a:cubicBezTo>
                <a:cubicBezTo>
                  <a:pt x="10906" y="8397"/>
                  <a:pt x="10894" y="8408"/>
                  <a:pt x="10871" y="8420"/>
                </a:cubicBezTo>
                <a:cubicBezTo>
                  <a:pt x="10871" y="8422"/>
                  <a:pt x="10872" y="8423"/>
                  <a:pt x="10874" y="8423"/>
                </a:cubicBezTo>
                <a:cubicBezTo>
                  <a:pt x="10890" y="8423"/>
                  <a:pt x="10945" y="8395"/>
                  <a:pt x="10966" y="8385"/>
                </a:cubicBezTo>
                <a:close/>
                <a:moveTo>
                  <a:pt x="11179" y="8433"/>
                </a:moveTo>
                <a:lnTo>
                  <a:pt x="11179" y="8433"/>
                </a:lnTo>
                <a:cubicBezTo>
                  <a:pt x="11168" y="8445"/>
                  <a:pt x="11156" y="8456"/>
                  <a:pt x="11144" y="8456"/>
                </a:cubicBezTo>
                <a:cubicBezTo>
                  <a:pt x="11168" y="8444"/>
                  <a:pt x="11168" y="8444"/>
                  <a:pt x="11179" y="8433"/>
                </a:cubicBezTo>
                <a:close/>
                <a:moveTo>
                  <a:pt x="11311" y="8504"/>
                </a:moveTo>
                <a:cubicBezTo>
                  <a:pt x="11311" y="8504"/>
                  <a:pt x="11311" y="8504"/>
                  <a:pt x="11311" y="8516"/>
                </a:cubicBezTo>
                <a:lnTo>
                  <a:pt x="11299" y="8516"/>
                </a:lnTo>
                <a:cubicBezTo>
                  <a:pt x="11299" y="8516"/>
                  <a:pt x="11311" y="8504"/>
                  <a:pt x="11311" y="8504"/>
                </a:cubicBezTo>
                <a:close/>
                <a:moveTo>
                  <a:pt x="11156" y="8456"/>
                </a:moveTo>
                <a:cubicBezTo>
                  <a:pt x="11192" y="8456"/>
                  <a:pt x="11216" y="8456"/>
                  <a:pt x="11240" y="8468"/>
                </a:cubicBezTo>
                <a:cubicBezTo>
                  <a:pt x="11252" y="8468"/>
                  <a:pt x="11252" y="8480"/>
                  <a:pt x="11252" y="8492"/>
                </a:cubicBezTo>
                <a:lnTo>
                  <a:pt x="11240" y="8492"/>
                </a:lnTo>
                <a:cubicBezTo>
                  <a:pt x="11240" y="8504"/>
                  <a:pt x="11240" y="8504"/>
                  <a:pt x="11240" y="8516"/>
                </a:cubicBezTo>
                <a:cubicBezTo>
                  <a:pt x="11224" y="8521"/>
                  <a:pt x="11210" y="8526"/>
                  <a:pt x="11201" y="8526"/>
                </a:cubicBezTo>
                <a:cubicBezTo>
                  <a:pt x="11190" y="8526"/>
                  <a:pt x="11185" y="8518"/>
                  <a:pt x="11192" y="8492"/>
                </a:cubicBezTo>
                <a:lnTo>
                  <a:pt x="11216" y="8480"/>
                </a:lnTo>
                <a:cubicBezTo>
                  <a:pt x="11216" y="8480"/>
                  <a:pt x="11228" y="8468"/>
                  <a:pt x="11239" y="8468"/>
                </a:cubicBezTo>
                <a:lnTo>
                  <a:pt x="11239" y="8468"/>
                </a:lnTo>
                <a:cubicBezTo>
                  <a:pt x="11228" y="8468"/>
                  <a:pt x="11216" y="8480"/>
                  <a:pt x="11204" y="8480"/>
                </a:cubicBezTo>
                <a:cubicBezTo>
                  <a:pt x="11180" y="8480"/>
                  <a:pt x="11156" y="8468"/>
                  <a:pt x="11156" y="8456"/>
                </a:cubicBezTo>
                <a:close/>
                <a:moveTo>
                  <a:pt x="11311" y="8504"/>
                </a:moveTo>
                <a:cubicBezTo>
                  <a:pt x="11299" y="8504"/>
                  <a:pt x="11275" y="8516"/>
                  <a:pt x="11263" y="8527"/>
                </a:cubicBezTo>
                <a:cubicBezTo>
                  <a:pt x="11263" y="8516"/>
                  <a:pt x="11275" y="8516"/>
                  <a:pt x="11275" y="8516"/>
                </a:cubicBezTo>
                <a:cubicBezTo>
                  <a:pt x="11287" y="8504"/>
                  <a:pt x="11299" y="8504"/>
                  <a:pt x="11311" y="8504"/>
                </a:cubicBezTo>
                <a:close/>
                <a:moveTo>
                  <a:pt x="11287" y="8527"/>
                </a:moveTo>
                <a:cubicBezTo>
                  <a:pt x="11287" y="8539"/>
                  <a:pt x="11299" y="8551"/>
                  <a:pt x="11311" y="8563"/>
                </a:cubicBezTo>
                <a:cubicBezTo>
                  <a:pt x="11299" y="8563"/>
                  <a:pt x="11299" y="8575"/>
                  <a:pt x="11287" y="8587"/>
                </a:cubicBezTo>
                <a:cubicBezTo>
                  <a:pt x="11277" y="8591"/>
                  <a:pt x="11266" y="8592"/>
                  <a:pt x="11256" y="8592"/>
                </a:cubicBezTo>
                <a:cubicBezTo>
                  <a:pt x="11233" y="8592"/>
                  <a:pt x="11212" y="8584"/>
                  <a:pt x="11204" y="8575"/>
                </a:cubicBezTo>
                <a:cubicBezTo>
                  <a:pt x="11240" y="8575"/>
                  <a:pt x="11275" y="8551"/>
                  <a:pt x="11287" y="8527"/>
                </a:cubicBezTo>
                <a:close/>
                <a:moveTo>
                  <a:pt x="12002" y="8587"/>
                </a:moveTo>
                <a:cubicBezTo>
                  <a:pt x="12002" y="8590"/>
                  <a:pt x="12001" y="8593"/>
                  <a:pt x="12001" y="8596"/>
                </a:cubicBezTo>
                <a:lnTo>
                  <a:pt x="12001" y="8596"/>
                </a:lnTo>
                <a:cubicBezTo>
                  <a:pt x="12002" y="8594"/>
                  <a:pt x="12002" y="8591"/>
                  <a:pt x="12002" y="8587"/>
                </a:cubicBezTo>
                <a:close/>
                <a:moveTo>
                  <a:pt x="10204" y="8658"/>
                </a:moveTo>
                <a:cubicBezTo>
                  <a:pt x="10201" y="8658"/>
                  <a:pt x="10199" y="8659"/>
                  <a:pt x="10196" y="8660"/>
                </a:cubicBezTo>
                <a:lnTo>
                  <a:pt x="10196" y="8660"/>
                </a:lnTo>
                <a:cubicBezTo>
                  <a:pt x="10201" y="8660"/>
                  <a:pt x="10204" y="8658"/>
                  <a:pt x="10204" y="8658"/>
                </a:cubicBezTo>
                <a:close/>
                <a:moveTo>
                  <a:pt x="11406" y="8658"/>
                </a:moveTo>
                <a:cubicBezTo>
                  <a:pt x="11394" y="8658"/>
                  <a:pt x="11394" y="8658"/>
                  <a:pt x="11383" y="8670"/>
                </a:cubicBezTo>
                <a:cubicBezTo>
                  <a:pt x="11383" y="8670"/>
                  <a:pt x="11383" y="8670"/>
                  <a:pt x="11383" y="8658"/>
                </a:cubicBezTo>
                <a:close/>
                <a:moveTo>
                  <a:pt x="11255" y="8763"/>
                </a:moveTo>
                <a:cubicBezTo>
                  <a:pt x="11250" y="8764"/>
                  <a:pt x="11244" y="8766"/>
                  <a:pt x="11240" y="8766"/>
                </a:cubicBezTo>
                <a:cubicBezTo>
                  <a:pt x="11244" y="8766"/>
                  <a:pt x="11249" y="8765"/>
                  <a:pt x="11255" y="8763"/>
                </a:cubicBezTo>
                <a:close/>
                <a:moveTo>
                  <a:pt x="8263" y="9004"/>
                </a:moveTo>
                <a:cubicBezTo>
                  <a:pt x="8262" y="9010"/>
                  <a:pt x="8261" y="9015"/>
                  <a:pt x="8261" y="9019"/>
                </a:cubicBezTo>
                <a:lnTo>
                  <a:pt x="8261" y="9019"/>
                </a:lnTo>
                <a:cubicBezTo>
                  <a:pt x="8262" y="9013"/>
                  <a:pt x="8263" y="9007"/>
                  <a:pt x="8263" y="9004"/>
                </a:cubicBezTo>
                <a:close/>
                <a:moveTo>
                  <a:pt x="8620" y="9063"/>
                </a:moveTo>
                <a:lnTo>
                  <a:pt x="8620" y="9063"/>
                </a:lnTo>
                <a:cubicBezTo>
                  <a:pt x="8632" y="9069"/>
                  <a:pt x="8644" y="9072"/>
                  <a:pt x="8656" y="9072"/>
                </a:cubicBezTo>
                <a:cubicBezTo>
                  <a:pt x="8668" y="9072"/>
                  <a:pt x="8680" y="9069"/>
                  <a:pt x="8692" y="9063"/>
                </a:cubicBezTo>
                <a:lnTo>
                  <a:pt x="8692" y="9063"/>
                </a:lnTo>
                <a:cubicBezTo>
                  <a:pt x="8671" y="9091"/>
                  <a:pt x="8650" y="9118"/>
                  <a:pt x="8637" y="9118"/>
                </a:cubicBezTo>
                <a:cubicBezTo>
                  <a:pt x="8627" y="9118"/>
                  <a:pt x="8620" y="9104"/>
                  <a:pt x="8620" y="9063"/>
                </a:cubicBezTo>
                <a:close/>
                <a:moveTo>
                  <a:pt x="8799" y="9099"/>
                </a:moveTo>
                <a:cubicBezTo>
                  <a:pt x="8799" y="9099"/>
                  <a:pt x="8811" y="9111"/>
                  <a:pt x="8811" y="9111"/>
                </a:cubicBezTo>
                <a:cubicBezTo>
                  <a:pt x="8811" y="9123"/>
                  <a:pt x="8799" y="9123"/>
                  <a:pt x="8799" y="9135"/>
                </a:cubicBezTo>
                <a:cubicBezTo>
                  <a:pt x="8797" y="9137"/>
                  <a:pt x="8795" y="9138"/>
                  <a:pt x="8793" y="9138"/>
                </a:cubicBezTo>
                <a:cubicBezTo>
                  <a:pt x="8787" y="9138"/>
                  <a:pt x="8789" y="9118"/>
                  <a:pt x="8799" y="9099"/>
                </a:cubicBezTo>
                <a:close/>
                <a:moveTo>
                  <a:pt x="7084" y="9135"/>
                </a:moveTo>
                <a:cubicBezTo>
                  <a:pt x="7084" y="9138"/>
                  <a:pt x="7083" y="9141"/>
                  <a:pt x="7083" y="9144"/>
                </a:cubicBezTo>
                <a:lnTo>
                  <a:pt x="7083" y="9144"/>
                </a:lnTo>
                <a:cubicBezTo>
                  <a:pt x="7084" y="9140"/>
                  <a:pt x="7084" y="9137"/>
                  <a:pt x="7084" y="9135"/>
                </a:cubicBezTo>
                <a:close/>
                <a:moveTo>
                  <a:pt x="8763" y="9099"/>
                </a:moveTo>
                <a:cubicBezTo>
                  <a:pt x="8763" y="9111"/>
                  <a:pt x="8751" y="9123"/>
                  <a:pt x="8751" y="9147"/>
                </a:cubicBezTo>
                <a:cubicBezTo>
                  <a:pt x="8751" y="9135"/>
                  <a:pt x="8751" y="9111"/>
                  <a:pt x="8751" y="9099"/>
                </a:cubicBezTo>
                <a:close/>
                <a:moveTo>
                  <a:pt x="8906" y="9194"/>
                </a:moveTo>
                <a:cubicBezTo>
                  <a:pt x="8906" y="9194"/>
                  <a:pt x="8894" y="9206"/>
                  <a:pt x="8894" y="9218"/>
                </a:cubicBezTo>
                <a:cubicBezTo>
                  <a:pt x="8894" y="9206"/>
                  <a:pt x="8894" y="9194"/>
                  <a:pt x="8894" y="9194"/>
                </a:cubicBezTo>
                <a:close/>
                <a:moveTo>
                  <a:pt x="8645" y="9326"/>
                </a:moveTo>
                <a:cubicBezTo>
                  <a:pt x="8648" y="9326"/>
                  <a:pt x="8649" y="9334"/>
                  <a:pt x="8644" y="9361"/>
                </a:cubicBezTo>
                <a:cubicBezTo>
                  <a:pt x="8641" y="9357"/>
                  <a:pt x="8638" y="9356"/>
                  <a:pt x="8636" y="9356"/>
                </a:cubicBezTo>
                <a:cubicBezTo>
                  <a:pt x="8632" y="9356"/>
                  <a:pt x="8632" y="9364"/>
                  <a:pt x="8632" y="9373"/>
                </a:cubicBezTo>
                <a:cubicBezTo>
                  <a:pt x="8632" y="9373"/>
                  <a:pt x="8620" y="9373"/>
                  <a:pt x="8620" y="9361"/>
                </a:cubicBezTo>
                <a:cubicBezTo>
                  <a:pt x="8620" y="9357"/>
                  <a:pt x="8620" y="9353"/>
                  <a:pt x="8620" y="9349"/>
                </a:cubicBezTo>
                <a:cubicBezTo>
                  <a:pt x="8628" y="9349"/>
                  <a:pt x="8640" y="9326"/>
                  <a:pt x="8645" y="9326"/>
                </a:cubicBezTo>
                <a:close/>
                <a:moveTo>
                  <a:pt x="8227" y="9385"/>
                </a:moveTo>
                <a:cubicBezTo>
                  <a:pt x="8227" y="9397"/>
                  <a:pt x="8227" y="9409"/>
                  <a:pt x="8227" y="9409"/>
                </a:cubicBezTo>
                <a:cubicBezTo>
                  <a:pt x="8227" y="9409"/>
                  <a:pt x="8227" y="9420"/>
                  <a:pt x="8215" y="9420"/>
                </a:cubicBezTo>
                <a:cubicBezTo>
                  <a:pt x="8227" y="9409"/>
                  <a:pt x="8227" y="9409"/>
                  <a:pt x="8227" y="9385"/>
                </a:cubicBezTo>
                <a:close/>
                <a:moveTo>
                  <a:pt x="8668" y="9397"/>
                </a:moveTo>
                <a:cubicBezTo>
                  <a:pt x="8668" y="9409"/>
                  <a:pt x="8668" y="9409"/>
                  <a:pt x="8668" y="9420"/>
                </a:cubicBezTo>
                <a:lnTo>
                  <a:pt x="8644" y="9420"/>
                </a:lnTo>
                <a:cubicBezTo>
                  <a:pt x="8644" y="9420"/>
                  <a:pt x="8644" y="9409"/>
                  <a:pt x="8644" y="9397"/>
                </a:cubicBezTo>
                <a:close/>
                <a:moveTo>
                  <a:pt x="8204" y="9397"/>
                </a:moveTo>
                <a:cubicBezTo>
                  <a:pt x="8204" y="9420"/>
                  <a:pt x="8192" y="9432"/>
                  <a:pt x="8192" y="9444"/>
                </a:cubicBezTo>
                <a:cubicBezTo>
                  <a:pt x="8192" y="9432"/>
                  <a:pt x="8192" y="9420"/>
                  <a:pt x="8192" y="9409"/>
                </a:cubicBezTo>
                <a:cubicBezTo>
                  <a:pt x="8192" y="9412"/>
                  <a:pt x="8193" y="9413"/>
                  <a:pt x="8194" y="9413"/>
                </a:cubicBezTo>
                <a:cubicBezTo>
                  <a:pt x="8198" y="9413"/>
                  <a:pt x="8204" y="9405"/>
                  <a:pt x="8204" y="9397"/>
                </a:cubicBezTo>
                <a:close/>
                <a:moveTo>
                  <a:pt x="8751" y="9471"/>
                </a:moveTo>
                <a:cubicBezTo>
                  <a:pt x="8754" y="9471"/>
                  <a:pt x="8757" y="9474"/>
                  <a:pt x="8763" y="9480"/>
                </a:cubicBezTo>
                <a:lnTo>
                  <a:pt x="8739" y="9480"/>
                </a:lnTo>
                <a:cubicBezTo>
                  <a:pt x="8745" y="9474"/>
                  <a:pt x="8748" y="9471"/>
                  <a:pt x="8751" y="9471"/>
                </a:cubicBezTo>
                <a:close/>
                <a:moveTo>
                  <a:pt x="8894" y="9492"/>
                </a:moveTo>
                <a:lnTo>
                  <a:pt x="8894" y="9504"/>
                </a:lnTo>
                <a:lnTo>
                  <a:pt x="8882" y="9504"/>
                </a:lnTo>
                <a:cubicBezTo>
                  <a:pt x="8882" y="9504"/>
                  <a:pt x="8882" y="9504"/>
                  <a:pt x="8894" y="9492"/>
                </a:cubicBezTo>
                <a:close/>
                <a:moveTo>
                  <a:pt x="8930" y="9444"/>
                </a:moveTo>
                <a:cubicBezTo>
                  <a:pt x="8918" y="9468"/>
                  <a:pt x="8930" y="9480"/>
                  <a:pt x="8930" y="9504"/>
                </a:cubicBezTo>
                <a:cubicBezTo>
                  <a:pt x="8918" y="9504"/>
                  <a:pt x="8918" y="9492"/>
                  <a:pt x="8906" y="9492"/>
                </a:cubicBezTo>
                <a:cubicBezTo>
                  <a:pt x="8918" y="9468"/>
                  <a:pt x="8918" y="9444"/>
                  <a:pt x="8930" y="9444"/>
                </a:cubicBezTo>
                <a:close/>
                <a:moveTo>
                  <a:pt x="8620" y="9480"/>
                </a:moveTo>
                <a:cubicBezTo>
                  <a:pt x="8620" y="9504"/>
                  <a:pt x="8620" y="9516"/>
                  <a:pt x="8608" y="9516"/>
                </a:cubicBezTo>
                <a:cubicBezTo>
                  <a:pt x="8608" y="9516"/>
                  <a:pt x="8608" y="9516"/>
                  <a:pt x="8596" y="9504"/>
                </a:cubicBezTo>
                <a:lnTo>
                  <a:pt x="8608" y="9480"/>
                </a:lnTo>
                <a:close/>
                <a:moveTo>
                  <a:pt x="6996" y="9579"/>
                </a:moveTo>
                <a:cubicBezTo>
                  <a:pt x="6994" y="9581"/>
                  <a:pt x="6991" y="9584"/>
                  <a:pt x="6989" y="9587"/>
                </a:cubicBezTo>
                <a:cubicBezTo>
                  <a:pt x="6991" y="9585"/>
                  <a:pt x="6994" y="9582"/>
                  <a:pt x="6996" y="9579"/>
                </a:cubicBezTo>
                <a:close/>
                <a:moveTo>
                  <a:pt x="8882" y="9516"/>
                </a:moveTo>
                <a:cubicBezTo>
                  <a:pt x="8882" y="9540"/>
                  <a:pt x="8870" y="9563"/>
                  <a:pt x="8870" y="9587"/>
                </a:cubicBezTo>
                <a:cubicBezTo>
                  <a:pt x="8860" y="9577"/>
                  <a:pt x="8850" y="9573"/>
                  <a:pt x="8840" y="9573"/>
                </a:cubicBezTo>
                <a:cubicBezTo>
                  <a:pt x="8826" y="9573"/>
                  <a:pt x="8813" y="9580"/>
                  <a:pt x="8799" y="9587"/>
                </a:cubicBezTo>
                <a:cubicBezTo>
                  <a:pt x="8823" y="9563"/>
                  <a:pt x="8858" y="9528"/>
                  <a:pt x="8882" y="9516"/>
                </a:cubicBezTo>
                <a:close/>
                <a:moveTo>
                  <a:pt x="8775" y="9528"/>
                </a:moveTo>
                <a:cubicBezTo>
                  <a:pt x="8775" y="9551"/>
                  <a:pt x="8763" y="9551"/>
                  <a:pt x="8763" y="9563"/>
                </a:cubicBezTo>
                <a:cubicBezTo>
                  <a:pt x="8763" y="9578"/>
                  <a:pt x="8764" y="9584"/>
                  <a:pt x="8766" y="9584"/>
                </a:cubicBezTo>
                <a:cubicBezTo>
                  <a:pt x="8771" y="9584"/>
                  <a:pt x="8779" y="9556"/>
                  <a:pt x="8787" y="9540"/>
                </a:cubicBezTo>
                <a:lnTo>
                  <a:pt x="8799" y="9540"/>
                </a:lnTo>
                <a:lnTo>
                  <a:pt x="8787" y="9587"/>
                </a:lnTo>
                <a:cubicBezTo>
                  <a:pt x="8780" y="9591"/>
                  <a:pt x="8774" y="9592"/>
                  <a:pt x="8769" y="9592"/>
                </a:cubicBezTo>
                <a:cubicBezTo>
                  <a:pt x="8757" y="9592"/>
                  <a:pt x="8751" y="9584"/>
                  <a:pt x="8751" y="9575"/>
                </a:cubicBezTo>
                <a:cubicBezTo>
                  <a:pt x="8751" y="9563"/>
                  <a:pt x="8763" y="9540"/>
                  <a:pt x="8763" y="9528"/>
                </a:cubicBezTo>
                <a:close/>
                <a:moveTo>
                  <a:pt x="8596" y="9480"/>
                </a:moveTo>
                <a:cubicBezTo>
                  <a:pt x="8596" y="9504"/>
                  <a:pt x="8585" y="9516"/>
                  <a:pt x="8585" y="9528"/>
                </a:cubicBezTo>
                <a:cubicBezTo>
                  <a:pt x="8561" y="9551"/>
                  <a:pt x="8549" y="9587"/>
                  <a:pt x="8537" y="9599"/>
                </a:cubicBezTo>
                <a:cubicBezTo>
                  <a:pt x="8537" y="9575"/>
                  <a:pt x="8537" y="9540"/>
                  <a:pt x="8537" y="9516"/>
                </a:cubicBezTo>
                <a:cubicBezTo>
                  <a:pt x="8541" y="9508"/>
                  <a:pt x="8545" y="9506"/>
                  <a:pt x="8549" y="9506"/>
                </a:cubicBezTo>
                <a:cubicBezTo>
                  <a:pt x="8551" y="9506"/>
                  <a:pt x="8554" y="9507"/>
                  <a:pt x="8556" y="9507"/>
                </a:cubicBezTo>
                <a:cubicBezTo>
                  <a:pt x="8564" y="9507"/>
                  <a:pt x="8573" y="9504"/>
                  <a:pt x="8585" y="9480"/>
                </a:cubicBezTo>
                <a:close/>
                <a:moveTo>
                  <a:pt x="12395" y="9611"/>
                </a:moveTo>
                <a:cubicBezTo>
                  <a:pt x="12406" y="9611"/>
                  <a:pt x="12406" y="9623"/>
                  <a:pt x="12395" y="9635"/>
                </a:cubicBezTo>
                <a:lnTo>
                  <a:pt x="12371" y="9635"/>
                </a:lnTo>
                <a:cubicBezTo>
                  <a:pt x="12383" y="9623"/>
                  <a:pt x="12395" y="9623"/>
                  <a:pt x="12395" y="9611"/>
                </a:cubicBezTo>
                <a:close/>
                <a:moveTo>
                  <a:pt x="8888" y="9590"/>
                </a:moveTo>
                <a:cubicBezTo>
                  <a:pt x="8894" y="9590"/>
                  <a:pt x="8900" y="9593"/>
                  <a:pt x="8906" y="9599"/>
                </a:cubicBezTo>
                <a:cubicBezTo>
                  <a:pt x="8897" y="9625"/>
                  <a:pt x="8876" y="9644"/>
                  <a:pt x="8861" y="9644"/>
                </a:cubicBezTo>
                <a:cubicBezTo>
                  <a:pt x="8855" y="9644"/>
                  <a:pt x="8850" y="9641"/>
                  <a:pt x="8846" y="9635"/>
                </a:cubicBezTo>
                <a:cubicBezTo>
                  <a:pt x="8858" y="9611"/>
                  <a:pt x="8858" y="9611"/>
                  <a:pt x="8870" y="9599"/>
                </a:cubicBezTo>
                <a:cubicBezTo>
                  <a:pt x="8876" y="9593"/>
                  <a:pt x="8882" y="9590"/>
                  <a:pt x="8888" y="9590"/>
                </a:cubicBezTo>
                <a:close/>
                <a:moveTo>
                  <a:pt x="9001" y="9587"/>
                </a:moveTo>
                <a:cubicBezTo>
                  <a:pt x="9013" y="9587"/>
                  <a:pt x="9013" y="9611"/>
                  <a:pt x="9001" y="9635"/>
                </a:cubicBezTo>
                <a:cubicBezTo>
                  <a:pt x="9001" y="9635"/>
                  <a:pt x="8989" y="9635"/>
                  <a:pt x="8989" y="9647"/>
                </a:cubicBezTo>
                <a:cubicBezTo>
                  <a:pt x="8989" y="9623"/>
                  <a:pt x="9001" y="9599"/>
                  <a:pt x="9001" y="9587"/>
                </a:cubicBezTo>
                <a:close/>
                <a:moveTo>
                  <a:pt x="7382" y="9659"/>
                </a:moveTo>
                <a:cubicBezTo>
                  <a:pt x="7382" y="9662"/>
                  <a:pt x="7383" y="9664"/>
                  <a:pt x="7384" y="9664"/>
                </a:cubicBezTo>
                <a:cubicBezTo>
                  <a:pt x="7385" y="9664"/>
                  <a:pt x="7385" y="9663"/>
                  <a:pt x="7386" y="9663"/>
                </a:cubicBezTo>
                <a:lnTo>
                  <a:pt x="7386" y="9663"/>
                </a:lnTo>
                <a:cubicBezTo>
                  <a:pt x="7385" y="9662"/>
                  <a:pt x="7383" y="9660"/>
                  <a:pt x="7382" y="9659"/>
                </a:cubicBezTo>
                <a:close/>
                <a:moveTo>
                  <a:pt x="8918" y="9599"/>
                </a:moveTo>
                <a:lnTo>
                  <a:pt x="8918" y="9599"/>
                </a:lnTo>
                <a:cubicBezTo>
                  <a:pt x="8930" y="9623"/>
                  <a:pt x="8942" y="9647"/>
                  <a:pt x="8954" y="9682"/>
                </a:cubicBezTo>
                <a:lnTo>
                  <a:pt x="8989" y="9611"/>
                </a:lnTo>
                <a:lnTo>
                  <a:pt x="8989" y="9611"/>
                </a:lnTo>
                <a:cubicBezTo>
                  <a:pt x="8989" y="9611"/>
                  <a:pt x="8989" y="9647"/>
                  <a:pt x="8977" y="9659"/>
                </a:cubicBezTo>
                <a:cubicBezTo>
                  <a:pt x="8977" y="9670"/>
                  <a:pt x="8966" y="9670"/>
                  <a:pt x="8966" y="9682"/>
                </a:cubicBezTo>
                <a:lnTo>
                  <a:pt x="8954" y="9682"/>
                </a:lnTo>
                <a:cubicBezTo>
                  <a:pt x="8951" y="9684"/>
                  <a:pt x="8947" y="9685"/>
                  <a:pt x="8944" y="9685"/>
                </a:cubicBezTo>
                <a:cubicBezTo>
                  <a:pt x="8924" y="9685"/>
                  <a:pt x="8908" y="9651"/>
                  <a:pt x="8918" y="9599"/>
                </a:cubicBezTo>
                <a:close/>
                <a:moveTo>
                  <a:pt x="9151" y="9546"/>
                </a:moveTo>
                <a:cubicBezTo>
                  <a:pt x="9154" y="9546"/>
                  <a:pt x="9156" y="9551"/>
                  <a:pt x="9156" y="9563"/>
                </a:cubicBezTo>
                <a:lnTo>
                  <a:pt x="9144" y="9575"/>
                </a:lnTo>
                <a:cubicBezTo>
                  <a:pt x="9156" y="9587"/>
                  <a:pt x="9168" y="9599"/>
                  <a:pt x="9180" y="9599"/>
                </a:cubicBezTo>
                <a:cubicBezTo>
                  <a:pt x="9204" y="9599"/>
                  <a:pt x="9216" y="9599"/>
                  <a:pt x="9227" y="9623"/>
                </a:cubicBezTo>
                <a:cubicBezTo>
                  <a:pt x="9204" y="9623"/>
                  <a:pt x="9180" y="9647"/>
                  <a:pt x="9156" y="9659"/>
                </a:cubicBezTo>
                <a:lnTo>
                  <a:pt x="9180" y="9599"/>
                </a:lnTo>
                <a:lnTo>
                  <a:pt x="9180" y="9599"/>
                </a:lnTo>
                <a:cubicBezTo>
                  <a:pt x="9120" y="9670"/>
                  <a:pt x="9108" y="9694"/>
                  <a:pt x="9061" y="9706"/>
                </a:cubicBezTo>
                <a:cubicBezTo>
                  <a:pt x="9061" y="9694"/>
                  <a:pt x="9073" y="9659"/>
                  <a:pt x="9073" y="9659"/>
                </a:cubicBezTo>
                <a:cubicBezTo>
                  <a:pt x="9071" y="9658"/>
                  <a:pt x="9069" y="9657"/>
                  <a:pt x="9067" y="9657"/>
                </a:cubicBezTo>
                <a:cubicBezTo>
                  <a:pt x="9053" y="9657"/>
                  <a:pt x="9042" y="9687"/>
                  <a:pt x="9025" y="9687"/>
                </a:cubicBezTo>
                <a:cubicBezTo>
                  <a:pt x="9018" y="9687"/>
                  <a:pt x="9010" y="9683"/>
                  <a:pt x="9001" y="9670"/>
                </a:cubicBezTo>
                <a:lnTo>
                  <a:pt x="9037" y="9635"/>
                </a:lnTo>
                <a:cubicBezTo>
                  <a:pt x="9025" y="9623"/>
                  <a:pt x="9025" y="9623"/>
                  <a:pt x="9013" y="9623"/>
                </a:cubicBezTo>
                <a:cubicBezTo>
                  <a:pt x="9033" y="9597"/>
                  <a:pt x="9056" y="9578"/>
                  <a:pt x="9073" y="9578"/>
                </a:cubicBezTo>
                <a:cubicBezTo>
                  <a:pt x="9087" y="9578"/>
                  <a:pt x="9097" y="9591"/>
                  <a:pt x="9097" y="9623"/>
                </a:cubicBezTo>
                <a:lnTo>
                  <a:pt x="9085" y="9635"/>
                </a:lnTo>
                <a:cubicBezTo>
                  <a:pt x="9086" y="9638"/>
                  <a:pt x="9087" y="9640"/>
                  <a:pt x="9089" y="9640"/>
                </a:cubicBezTo>
                <a:cubicBezTo>
                  <a:pt x="9104" y="9640"/>
                  <a:pt x="9139" y="9546"/>
                  <a:pt x="9151" y="9546"/>
                </a:cubicBezTo>
                <a:close/>
                <a:moveTo>
                  <a:pt x="13047" y="9713"/>
                </a:moveTo>
                <a:cubicBezTo>
                  <a:pt x="13042" y="9713"/>
                  <a:pt x="13034" y="9722"/>
                  <a:pt x="13026" y="9730"/>
                </a:cubicBezTo>
                <a:cubicBezTo>
                  <a:pt x="13033" y="9722"/>
                  <a:pt x="13040" y="9717"/>
                  <a:pt x="13047" y="9713"/>
                </a:cubicBezTo>
                <a:lnTo>
                  <a:pt x="13047" y="9713"/>
                </a:lnTo>
                <a:cubicBezTo>
                  <a:pt x="13047" y="9713"/>
                  <a:pt x="13047" y="9713"/>
                  <a:pt x="13047" y="9713"/>
                </a:cubicBezTo>
                <a:close/>
                <a:moveTo>
                  <a:pt x="7227" y="9730"/>
                </a:moveTo>
                <a:lnTo>
                  <a:pt x="7227" y="9730"/>
                </a:lnTo>
                <a:cubicBezTo>
                  <a:pt x="7227" y="9730"/>
                  <a:pt x="7227" y="9730"/>
                  <a:pt x="7227" y="9730"/>
                </a:cubicBezTo>
                <a:cubicBezTo>
                  <a:pt x="7227" y="9730"/>
                  <a:pt x="7227" y="9730"/>
                  <a:pt x="7227" y="9730"/>
                </a:cubicBezTo>
                <a:close/>
                <a:moveTo>
                  <a:pt x="10692" y="9682"/>
                </a:moveTo>
                <a:cubicBezTo>
                  <a:pt x="10686" y="9682"/>
                  <a:pt x="10677" y="9706"/>
                  <a:pt x="10666" y="9732"/>
                </a:cubicBezTo>
                <a:lnTo>
                  <a:pt x="10666" y="9732"/>
                </a:lnTo>
                <a:cubicBezTo>
                  <a:pt x="10676" y="9719"/>
                  <a:pt x="10676" y="9723"/>
                  <a:pt x="10692" y="9682"/>
                </a:cubicBezTo>
                <a:close/>
                <a:moveTo>
                  <a:pt x="10858" y="9749"/>
                </a:moveTo>
                <a:cubicBezTo>
                  <a:pt x="10859" y="9750"/>
                  <a:pt x="10859" y="9752"/>
                  <a:pt x="10859" y="9754"/>
                </a:cubicBezTo>
                <a:cubicBezTo>
                  <a:pt x="10859" y="9751"/>
                  <a:pt x="10859" y="9749"/>
                  <a:pt x="10858" y="9749"/>
                </a:cubicBezTo>
                <a:close/>
                <a:moveTo>
                  <a:pt x="10666" y="9732"/>
                </a:moveTo>
                <a:cubicBezTo>
                  <a:pt x="10662" y="9738"/>
                  <a:pt x="10656" y="9747"/>
                  <a:pt x="10644" y="9766"/>
                </a:cubicBezTo>
                <a:cubicBezTo>
                  <a:pt x="10647" y="9765"/>
                  <a:pt x="10650" y="9764"/>
                  <a:pt x="10653" y="9763"/>
                </a:cubicBezTo>
                <a:lnTo>
                  <a:pt x="10653" y="9763"/>
                </a:lnTo>
                <a:cubicBezTo>
                  <a:pt x="10657" y="9753"/>
                  <a:pt x="10662" y="9743"/>
                  <a:pt x="10666" y="9732"/>
                </a:cubicBezTo>
                <a:close/>
                <a:moveTo>
                  <a:pt x="9619" y="9725"/>
                </a:moveTo>
                <a:lnTo>
                  <a:pt x="9608" y="9778"/>
                </a:lnTo>
                <a:cubicBezTo>
                  <a:pt x="9620" y="9766"/>
                  <a:pt x="9620" y="9754"/>
                  <a:pt x="9632" y="9730"/>
                </a:cubicBezTo>
                <a:cubicBezTo>
                  <a:pt x="9632" y="9730"/>
                  <a:pt x="9632" y="9742"/>
                  <a:pt x="9632" y="9742"/>
                </a:cubicBezTo>
                <a:cubicBezTo>
                  <a:pt x="9632" y="9754"/>
                  <a:pt x="9620" y="9766"/>
                  <a:pt x="9608" y="9778"/>
                </a:cubicBezTo>
                <a:cubicBezTo>
                  <a:pt x="9608" y="9790"/>
                  <a:pt x="9597" y="9801"/>
                  <a:pt x="9597" y="9813"/>
                </a:cubicBezTo>
                <a:cubicBezTo>
                  <a:pt x="9597" y="9772"/>
                  <a:pt x="9614" y="9740"/>
                  <a:pt x="9619" y="9725"/>
                </a:cubicBezTo>
                <a:close/>
                <a:moveTo>
                  <a:pt x="7646" y="9797"/>
                </a:moveTo>
                <a:cubicBezTo>
                  <a:pt x="7644" y="9803"/>
                  <a:pt x="7643" y="9808"/>
                  <a:pt x="7642" y="9814"/>
                </a:cubicBezTo>
                <a:lnTo>
                  <a:pt x="7642" y="9814"/>
                </a:lnTo>
                <a:cubicBezTo>
                  <a:pt x="7644" y="9809"/>
                  <a:pt x="7645" y="9803"/>
                  <a:pt x="7646" y="9797"/>
                </a:cubicBezTo>
                <a:close/>
                <a:moveTo>
                  <a:pt x="9835" y="9801"/>
                </a:moveTo>
                <a:cubicBezTo>
                  <a:pt x="9835" y="9801"/>
                  <a:pt x="9835" y="9813"/>
                  <a:pt x="9835" y="9825"/>
                </a:cubicBezTo>
                <a:lnTo>
                  <a:pt x="9823" y="9825"/>
                </a:lnTo>
                <a:cubicBezTo>
                  <a:pt x="9835" y="9813"/>
                  <a:pt x="9835" y="9801"/>
                  <a:pt x="9835" y="9801"/>
                </a:cubicBezTo>
                <a:close/>
                <a:moveTo>
                  <a:pt x="10990" y="9825"/>
                </a:moveTo>
                <a:cubicBezTo>
                  <a:pt x="10990" y="9825"/>
                  <a:pt x="10982" y="9833"/>
                  <a:pt x="10979" y="9842"/>
                </a:cubicBezTo>
                <a:lnTo>
                  <a:pt x="10979" y="9842"/>
                </a:lnTo>
                <a:cubicBezTo>
                  <a:pt x="10983" y="9837"/>
                  <a:pt x="10986" y="9832"/>
                  <a:pt x="10990" y="9825"/>
                </a:cubicBezTo>
                <a:close/>
                <a:moveTo>
                  <a:pt x="7642" y="9814"/>
                </a:moveTo>
                <a:cubicBezTo>
                  <a:pt x="7632" y="9837"/>
                  <a:pt x="7608" y="9849"/>
                  <a:pt x="7608" y="9849"/>
                </a:cubicBezTo>
                <a:cubicBezTo>
                  <a:pt x="7612" y="9851"/>
                  <a:pt x="7615" y="9852"/>
                  <a:pt x="7618" y="9852"/>
                </a:cubicBezTo>
                <a:cubicBezTo>
                  <a:pt x="7629" y="9852"/>
                  <a:pt x="7636" y="9836"/>
                  <a:pt x="7642" y="9814"/>
                </a:cubicBezTo>
                <a:close/>
                <a:moveTo>
                  <a:pt x="13157" y="9861"/>
                </a:moveTo>
                <a:cubicBezTo>
                  <a:pt x="13149" y="9861"/>
                  <a:pt x="13116" y="9891"/>
                  <a:pt x="13088" y="9912"/>
                </a:cubicBezTo>
                <a:lnTo>
                  <a:pt x="13088" y="9912"/>
                </a:lnTo>
                <a:cubicBezTo>
                  <a:pt x="13129" y="9889"/>
                  <a:pt x="13113" y="9904"/>
                  <a:pt x="13157" y="9861"/>
                </a:cubicBezTo>
                <a:close/>
                <a:moveTo>
                  <a:pt x="13088" y="9912"/>
                </a:moveTo>
                <a:cubicBezTo>
                  <a:pt x="13083" y="9915"/>
                  <a:pt x="13079" y="9917"/>
                  <a:pt x="13073" y="9921"/>
                </a:cubicBezTo>
                <a:cubicBezTo>
                  <a:pt x="13074" y="9921"/>
                  <a:pt x="13075" y="9921"/>
                  <a:pt x="13076" y="9921"/>
                </a:cubicBezTo>
                <a:lnTo>
                  <a:pt x="13076" y="9921"/>
                </a:lnTo>
                <a:cubicBezTo>
                  <a:pt x="13079" y="9918"/>
                  <a:pt x="13083" y="9915"/>
                  <a:pt x="13088" y="9912"/>
                </a:cubicBezTo>
                <a:close/>
                <a:moveTo>
                  <a:pt x="8656" y="9873"/>
                </a:moveTo>
                <a:cubicBezTo>
                  <a:pt x="8644" y="9885"/>
                  <a:pt x="8656" y="9909"/>
                  <a:pt x="8668" y="9932"/>
                </a:cubicBezTo>
                <a:cubicBezTo>
                  <a:pt x="8656" y="9932"/>
                  <a:pt x="8644" y="9921"/>
                  <a:pt x="8632" y="9921"/>
                </a:cubicBezTo>
                <a:cubicBezTo>
                  <a:pt x="8632" y="9897"/>
                  <a:pt x="8644" y="9873"/>
                  <a:pt x="8656" y="9873"/>
                </a:cubicBezTo>
                <a:close/>
                <a:moveTo>
                  <a:pt x="11323" y="9944"/>
                </a:moveTo>
                <a:cubicBezTo>
                  <a:pt x="11314" y="9954"/>
                  <a:pt x="11312" y="9948"/>
                  <a:pt x="11305" y="9963"/>
                </a:cubicBezTo>
                <a:lnTo>
                  <a:pt x="11305" y="9963"/>
                </a:lnTo>
                <a:cubicBezTo>
                  <a:pt x="11309" y="9963"/>
                  <a:pt x="11314" y="9958"/>
                  <a:pt x="11323" y="9944"/>
                </a:cubicBezTo>
                <a:close/>
                <a:moveTo>
                  <a:pt x="8608" y="10051"/>
                </a:moveTo>
                <a:lnTo>
                  <a:pt x="8608" y="10051"/>
                </a:lnTo>
                <a:cubicBezTo>
                  <a:pt x="8611" y="10063"/>
                  <a:pt x="8614" y="10074"/>
                  <a:pt x="8617" y="10082"/>
                </a:cubicBezTo>
                <a:lnTo>
                  <a:pt x="8617" y="10082"/>
                </a:lnTo>
                <a:cubicBezTo>
                  <a:pt x="8618" y="10084"/>
                  <a:pt x="8619" y="10085"/>
                  <a:pt x="8620" y="10087"/>
                </a:cubicBezTo>
                <a:cubicBezTo>
                  <a:pt x="8620" y="10075"/>
                  <a:pt x="8620" y="10063"/>
                  <a:pt x="8608" y="10051"/>
                </a:cubicBezTo>
                <a:close/>
                <a:moveTo>
                  <a:pt x="8136" y="9778"/>
                </a:moveTo>
                <a:cubicBezTo>
                  <a:pt x="8185" y="9778"/>
                  <a:pt x="8139" y="9940"/>
                  <a:pt x="8174" y="9940"/>
                </a:cubicBezTo>
                <a:cubicBezTo>
                  <a:pt x="8181" y="9940"/>
                  <a:pt x="8190" y="9934"/>
                  <a:pt x="8204" y="9921"/>
                </a:cubicBezTo>
                <a:cubicBezTo>
                  <a:pt x="8222" y="9883"/>
                  <a:pt x="8256" y="9808"/>
                  <a:pt x="8281" y="9808"/>
                </a:cubicBezTo>
                <a:cubicBezTo>
                  <a:pt x="8288" y="9808"/>
                  <a:pt x="8294" y="9813"/>
                  <a:pt x="8299" y="9825"/>
                </a:cubicBezTo>
                <a:lnTo>
                  <a:pt x="8251" y="9921"/>
                </a:lnTo>
                <a:cubicBezTo>
                  <a:pt x="8255" y="9922"/>
                  <a:pt x="8260" y="9923"/>
                  <a:pt x="8263" y="9923"/>
                </a:cubicBezTo>
                <a:cubicBezTo>
                  <a:pt x="8301" y="9923"/>
                  <a:pt x="8317" y="9848"/>
                  <a:pt x="8338" y="9848"/>
                </a:cubicBezTo>
                <a:cubicBezTo>
                  <a:pt x="8344" y="9848"/>
                  <a:pt x="8351" y="9855"/>
                  <a:pt x="8358" y="9873"/>
                </a:cubicBezTo>
                <a:cubicBezTo>
                  <a:pt x="8346" y="9909"/>
                  <a:pt x="8311" y="9897"/>
                  <a:pt x="8311" y="9909"/>
                </a:cubicBezTo>
                <a:cubicBezTo>
                  <a:pt x="8317" y="9929"/>
                  <a:pt x="8322" y="9937"/>
                  <a:pt x="8328" y="9937"/>
                </a:cubicBezTo>
                <a:cubicBezTo>
                  <a:pt x="8345" y="9937"/>
                  <a:pt x="8362" y="9872"/>
                  <a:pt x="8379" y="9872"/>
                </a:cubicBezTo>
                <a:cubicBezTo>
                  <a:pt x="8380" y="9872"/>
                  <a:pt x="8381" y="9872"/>
                  <a:pt x="8382" y="9873"/>
                </a:cubicBezTo>
                <a:lnTo>
                  <a:pt x="8370" y="9956"/>
                </a:lnTo>
                <a:cubicBezTo>
                  <a:pt x="8377" y="9958"/>
                  <a:pt x="8384" y="9958"/>
                  <a:pt x="8391" y="9958"/>
                </a:cubicBezTo>
                <a:cubicBezTo>
                  <a:pt x="8441" y="9958"/>
                  <a:pt x="8503" y="9930"/>
                  <a:pt x="8560" y="9930"/>
                </a:cubicBezTo>
                <a:cubicBezTo>
                  <a:pt x="8568" y="9930"/>
                  <a:pt x="8576" y="9931"/>
                  <a:pt x="8585" y="9932"/>
                </a:cubicBezTo>
                <a:cubicBezTo>
                  <a:pt x="8573" y="9956"/>
                  <a:pt x="8549" y="9980"/>
                  <a:pt x="8561" y="10004"/>
                </a:cubicBezTo>
                <a:cubicBezTo>
                  <a:pt x="8608" y="10004"/>
                  <a:pt x="8668" y="10028"/>
                  <a:pt x="8704" y="10075"/>
                </a:cubicBezTo>
                <a:cubicBezTo>
                  <a:pt x="8685" y="10100"/>
                  <a:pt x="8667" y="10122"/>
                  <a:pt x="8650" y="10122"/>
                </a:cubicBezTo>
                <a:cubicBezTo>
                  <a:pt x="8638" y="10122"/>
                  <a:pt x="8626" y="10111"/>
                  <a:pt x="8617" y="10082"/>
                </a:cubicBezTo>
                <a:lnTo>
                  <a:pt x="8617" y="10082"/>
                </a:lnTo>
                <a:cubicBezTo>
                  <a:pt x="8595" y="10053"/>
                  <a:pt x="8569" y="10046"/>
                  <a:pt x="8541" y="10046"/>
                </a:cubicBezTo>
                <a:cubicBezTo>
                  <a:pt x="8513" y="10046"/>
                  <a:pt x="8483" y="10054"/>
                  <a:pt x="8456" y="10054"/>
                </a:cubicBezTo>
                <a:cubicBezTo>
                  <a:pt x="8420" y="10054"/>
                  <a:pt x="8389" y="10041"/>
                  <a:pt x="8370" y="9980"/>
                </a:cubicBezTo>
                <a:cubicBezTo>
                  <a:pt x="8365" y="9972"/>
                  <a:pt x="8361" y="9969"/>
                  <a:pt x="8356" y="9969"/>
                </a:cubicBezTo>
                <a:cubicBezTo>
                  <a:pt x="8341" y="9969"/>
                  <a:pt x="8329" y="10014"/>
                  <a:pt x="8311" y="10051"/>
                </a:cubicBezTo>
                <a:lnTo>
                  <a:pt x="8323" y="9968"/>
                </a:lnTo>
                <a:lnTo>
                  <a:pt x="8275" y="10051"/>
                </a:lnTo>
                <a:cubicBezTo>
                  <a:pt x="8270" y="10058"/>
                  <a:pt x="8266" y="10060"/>
                  <a:pt x="8263" y="10060"/>
                </a:cubicBezTo>
                <a:cubicBezTo>
                  <a:pt x="8240" y="10060"/>
                  <a:pt x="8249" y="9937"/>
                  <a:pt x="8222" y="9937"/>
                </a:cubicBezTo>
                <a:cubicBezTo>
                  <a:pt x="8215" y="9937"/>
                  <a:pt x="8205" y="9946"/>
                  <a:pt x="8192" y="9968"/>
                </a:cubicBezTo>
                <a:lnTo>
                  <a:pt x="8180" y="10016"/>
                </a:lnTo>
                <a:cubicBezTo>
                  <a:pt x="8178" y="10014"/>
                  <a:pt x="8175" y="10013"/>
                  <a:pt x="8171" y="10013"/>
                </a:cubicBezTo>
                <a:cubicBezTo>
                  <a:pt x="8164" y="10013"/>
                  <a:pt x="8155" y="10016"/>
                  <a:pt x="8148" y="10016"/>
                </a:cubicBezTo>
                <a:cubicBezTo>
                  <a:pt x="8138" y="10016"/>
                  <a:pt x="8132" y="10010"/>
                  <a:pt x="8144" y="9980"/>
                </a:cubicBezTo>
                <a:cubicBezTo>
                  <a:pt x="8134" y="9980"/>
                  <a:pt x="8125" y="10011"/>
                  <a:pt x="8122" y="10011"/>
                </a:cubicBezTo>
                <a:cubicBezTo>
                  <a:pt x="8121" y="10011"/>
                  <a:pt x="8120" y="10009"/>
                  <a:pt x="8120" y="10004"/>
                </a:cubicBezTo>
                <a:lnTo>
                  <a:pt x="8132" y="9956"/>
                </a:lnTo>
                <a:lnTo>
                  <a:pt x="8132" y="9956"/>
                </a:lnTo>
                <a:lnTo>
                  <a:pt x="8073" y="10016"/>
                </a:lnTo>
                <a:cubicBezTo>
                  <a:pt x="8049" y="9992"/>
                  <a:pt x="8096" y="9897"/>
                  <a:pt x="8084" y="9861"/>
                </a:cubicBezTo>
                <a:cubicBezTo>
                  <a:pt x="8084" y="9837"/>
                  <a:pt x="8096" y="9813"/>
                  <a:pt x="8108" y="9790"/>
                </a:cubicBezTo>
                <a:cubicBezTo>
                  <a:pt x="8120" y="9782"/>
                  <a:pt x="8129" y="9778"/>
                  <a:pt x="8136" y="9778"/>
                </a:cubicBezTo>
                <a:close/>
                <a:moveTo>
                  <a:pt x="8823" y="10111"/>
                </a:moveTo>
                <a:lnTo>
                  <a:pt x="8823" y="10111"/>
                </a:lnTo>
                <a:cubicBezTo>
                  <a:pt x="8811" y="10123"/>
                  <a:pt x="8811" y="10135"/>
                  <a:pt x="8799" y="10147"/>
                </a:cubicBezTo>
                <a:cubicBezTo>
                  <a:pt x="8799" y="10147"/>
                  <a:pt x="8799" y="10135"/>
                  <a:pt x="8799" y="10135"/>
                </a:cubicBezTo>
                <a:lnTo>
                  <a:pt x="8823" y="10111"/>
                </a:lnTo>
                <a:close/>
                <a:moveTo>
                  <a:pt x="8870" y="10075"/>
                </a:moveTo>
                <a:lnTo>
                  <a:pt x="8870" y="10075"/>
                </a:lnTo>
                <a:cubicBezTo>
                  <a:pt x="8882" y="10087"/>
                  <a:pt x="8870" y="10111"/>
                  <a:pt x="8858" y="10135"/>
                </a:cubicBezTo>
                <a:lnTo>
                  <a:pt x="8882" y="10135"/>
                </a:lnTo>
                <a:cubicBezTo>
                  <a:pt x="8870" y="10135"/>
                  <a:pt x="8870" y="10135"/>
                  <a:pt x="8870" y="10147"/>
                </a:cubicBezTo>
                <a:cubicBezTo>
                  <a:pt x="8870" y="10147"/>
                  <a:pt x="8858" y="10147"/>
                  <a:pt x="8858" y="10135"/>
                </a:cubicBezTo>
                <a:cubicBezTo>
                  <a:pt x="8858" y="10111"/>
                  <a:pt x="8870" y="10099"/>
                  <a:pt x="8870" y="10087"/>
                </a:cubicBezTo>
                <a:cubicBezTo>
                  <a:pt x="8870" y="10075"/>
                  <a:pt x="8870" y="10075"/>
                  <a:pt x="8870" y="10075"/>
                </a:cubicBezTo>
                <a:close/>
                <a:moveTo>
                  <a:pt x="11835" y="10123"/>
                </a:moveTo>
                <a:cubicBezTo>
                  <a:pt x="11826" y="10123"/>
                  <a:pt x="11824" y="10130"/>
                  <a:pt x="11818" y="10148"/>
                </a:cubicBezTo>
                <a:lnTo>
                  <a:pt x="11818" y="10148"/>
                </a:lnTo>
                <a:lnTo>
                  <a:pt x="11835" y="10123"/>
                </a:lnTo>
                <a:close/>
                <a:moveTo>
                  <a:pt x="12799" y="10135"/>
                </a:moveTo>
                <a:cubicBezTo>
                  <a:pt x="12799" y="10135"/>
                  <a:pt x="12799" y="10147"/>
                  <a:pt x="12799" y="10147"/>
                </a:cubicBezTo>
                <a:cubicBezTo>
                  <a:pt x="12787" y="10159"/>
                  <a:pt x="12776" y="10159"/>
                  <a:pt x="12776" y="10159"/>
                </a:cubicBezTo>
                <a:cubicBezTo>
                  <a:pt x="12776" y="10147"/>
                  <a:pt x="12787" y="10147"/>
                  <a:pt x="12787" y="10147"/>
                </a:cubicBezTo>
                <a:cubicBezTo>
                  <a:pt x="12787" y="10147"/>
                  <a:pt x="12799" y="10135"/>
                  <a:pt x="12799" y="10135"/>
                </a:cubicBezTo>
                <a:close/>
                <a:moveTo>
                  <a:pt x="9156" y="10111"/>
                </a:moveTo>
                <a:cubicBezTo>
                  <a:pt x="9168" y="10111"/>
                  <a:pt x="9180" y="10123"/>
                  <a:pt x="9180" y="10123"/>
                </a:cubicBezTo>
                <a:lnTo>
                  <a:pt x="9168" y="10135"/>
                </a:lnTo>
                <a:cubicBezTo>
                  <a:pt x="9180" y="10135"/>
                  <a:pt x="9192" y="10147"/>
                  <a:pt x="9192" y="10147"/>
                </a:cubicBezTo>
                <a:cubicBezTo>
                  <a:pt x="9177" y="10154"/>
                  <a:pt x="9162" y="10176"/>
                  <a:pt x="9153" y="10176"/>
                </a:cubicBezTo>
                <a:cubicBezTo>
                  <a:pt x="9147" y="10176"/>
                  <a:pt x="9144" y="10169"/>
                  <a:pt x="9144" y="10147"/>
                </a:cubicBezTo>
                <a:cubicBezTo>
                  <a:pt x="9144" y="10135"/>
                  <a:pt x="9144" y="10123"/>
                  <a:pt x="9144" y="10111"/>
                </a:cubicBezTo>
                <a:close/>
                <a:moveTo>
                  <a:pt x="9239" y="10159"/>
                </a:moveTo>
                <a:cubicBezTo>
                  <a:pt x="9230" y="10188"/>
                  <a:pt x="9220" y="10209"/>
                  <a:pt x="9210" y="10209"/>
                </a:cubicBezTo>
                <a:cubicBezTo>
                  <a:pt x="9208" y="10209"/>
                  <a:pt x="9206" y="10208"/>
                  <a:pt x="9204" y="10206"/>
                </a:cubicBezTo>
                <a:cubicBezTo>
                  <a:pt x="9216" y="10182"/>
                  <a:pt x="9216" y="10171"/>
                  <a:pt x="9227" y="10159"/>
                </a:cubicBezTo>
                <a:close/>
                <a:moveTo>
                  <a:pt x="9311" y="10182"/>
                </a:moveTo>
                <a:cubicBezTo>
                  <a:pt x="9323" y="10194"/>
                  <a:pt x="9323" y="10194"/>
                  <a:pt x="9335" y="10194"/>
                </a:cubicBezTo>
                <a:cubicBezTo>
                  <a:pt x="9326" y="10203"/>
                  <a:pt x="9318" y="10211"/>
                  <a:pt x="9314" y="10211"/>
                </a:cubicBezTo>
                <a:cubicBezTo>
                  <a:pt x="9312" y="10211"/>
                  <a:pt x="9311" y="10210"/>
                  <a:pt x="9311" y="10206"/>
                </a:cubicBezTo>
                <a:lnTo>
                  <a:pt x="9311" y="10182"/>
                </a:lnTo>
                <a:close/>
                <a:moveTo>
                  <a:pt x="9358" y="10206"/>
                </a:moveTo>
                <a:cubicBezTo>
                  <a:pt x="9347" y="10206"/>
                  <a:pt x="9347" y="10218"/>
                  <a:pt x="9347" y="10218"/>
                </a:cubicBezTo>
                <a:cubicBezTo>
                  <a:pt x="9347" y="10218"/>
                  <a:pt x="9347" y="10206"/>
                  <a:pt x="9347" y="10206"/>
                </a:cubicBezTo>
                <a:close/>
                <a:moveTo>
                  <a:pt x="9251" y="10171"/>
                </a:moveTo>
                <a:cubicBezTo>
                  <a:pt x="9263" y="10171"/>
                  <a:pt x="9275" y="10182"/>
                  <a:pt x="9299" y="10182"/>
                </a:cubicBezTo>
                <a:cubicBezTo>
                  <a:pt x="9287" y="10194"/>
                  <a:pt x="9287" y="10206"/>
                  <a:pt x="9275" y="10218"/>
                </a:cubicBezTo>
                <a:cubicBezTo>
                  <a:pt x="9272" y="10225"/>
                  <a:pt x="9269" y="10228"/>
                  <a:pt x="9266" y="10228"/>
                </a:cubicBezTo>
                <a:cubicBezTo>
                  <a:pt x="9258" y="10228"/>
                  <a:pt x="9251" y="10205"/>
                  <a:pt x="9251" y="10171"/>
                </a:cubicBezTo>
                <a:close/>
                <a:moveTo>
                  <a:pt x="9049" y="10099"/>
                </a:moveTo>
                <a:lnTo>
                  <a:pt x="9049" y="10111"/>
                </a:lnTo>
                <a:cubicBezTo>
                  <a:pt x="9049" y="10111"/>
                  <a:pt x="9049" y="10111"/>
                  <a:pt x="9049" y="10123"/>
                </a:cubicBezTo>
                <a:lnTo>
                  <a:pt x="9061" y="10111"/>
                </a:lnTo>
                <a:cubicBezTo>
                  <a:pt x="9061" y="10123"/>
                  <a:pt x="9061" y="10123"/>
                  <a:pt x="9073" y="10135"/>
                </a:cubicBezTo>
                <a:cubicBezTo>
                  <a:pt x="9068" y="10140"/>
                  <a:pt x="9065" y="10143"/>
                  <a:pt x="9062" y="10143"/>
                </a:cubicBezTo>
                <a:cubicBezTo>
                  <a:pt x="9059" y="10143"/>
                  <a:pt x="9056" y="10137"/>
                  <a:pt x="9049" y="10123"/>
                </a:cubicBezTo>
                <a:cubicBezTo>
                  <a:pt x="9037" y="10159"/>
                  <a:pt x="9025" y="10206"/>
                  <a:pt x="9013" y="10230"/>
                </a:cubicBezTo>
                <a:cubicBezTo>
                  <a:pt x="9013" y="10171"/>
                  <a:pt x="9013" y="10135"/>
                  <a:pt x="9013" y="10099"/>
                </a:cubicBezTo>
                <a:close/>
                <a:moveTo>
                  <a:pt x="11990" y="10230"/>
                </a:moveTo>
                <a:cubicBezTo>
                  <a:pt x="11992" y="10233"/>
                  <a:pt x="11993" y="10235"/>
                  <a:pt x="11986" y="10239"/>
                </a:cubicBezTo>
                <a:lnTo>
                  <a:pt x="11986" y="10239"/>
                </a:lnTo>
                <a:cubicBezTo>
                  <a:pt x="11990" y="10235"/>
                  <a:pt x="11990" y="10231"/>
                  <a:pt x="11990" y="10230"/>
                </a:cubicBezTo>
                <a:close/>
                <a:moveTo>
                  <a:pt x="11871" y="10254"/>
                </a:moveTo>
                <a:cubicBezTo>
                  <a:pt x="11871" y="10266"/>
                  <a:pt x="11871" y="10266"/>
                  <a:pt x="11871" y="10266"/>
                </a:cubicBezTo>
                <a:lnTo>
                  <a:pt x="11859" y="10266"/>
                </a:lnTo>
                <a:cubicBezTo>
                  <a:pt x="11871" y="10266"/>
                  <a:pt x="11871" y="10254"/>
                  <a:pt x="11871" y="10254"/>
                </a:cubicBezTo>
                <a:close/>
                <a:moveTo>
                  <a:pt x="5882" y="5299"/>
                </a:moveTo>
                <a:cubicBezTo>
                  <a:pt x="5908" y="5299"/>
                  <a:pt x="5871" y="5339"/>
                  <a:pt x="5882" y="5360"/>
                </a:cubicBezTo>
                <a:cubicBezTo>
                  <a:pt x="5906" y="5337"/>
                  <a:pt x="5894" y="5313"/>
                  <a:pt x="5918" y="5301"/>
                </a:cubicBezTo>
                <a:cubicBezTo>
                  <a:pt x="6108" y="5420"/>
                  <a:pt x="6179" y="5670"/>
                  <a:pt x="6299" y="5849"/>
                </a:cubicBezTo>
                <a:cubicBezTo>
                  <a:pt x="6306" y="5860"/>
                  <a:pt x="6316" y="5864"/>
                  <a:pt x="6328" y="5864"/>
                </a:cubicBezTo>
                <a:cubicBezTo>
                  <a:pt x="6371" y="5864"/>
                  <a:pt x="6433" y="5808"/>
                  <a:pt x="6467" y="5808"/>
                </a:cubicBezTo>
                <a:cubicBezTo>
                  <a:pt x="6483" y="5808"/>
                  <a:pt x="6492" y="5821"/>
                  <a:pt x="6489" y="5860"/>
                </a:cubicBezTo>
                <a:lnTo>
                  <a:pt x="6406" y="5908"/>
                </a:lnTo>
                <a:cubicBezTo>
                  <a:pt x="6596" y="5944"/>
                  <a:pt x="6632" y="6146"/>
                  <a:pt x="6811" y="6194"/>
                </a:cubicBezTo>
                <a:cubicBezTo>
                  <a:pt x="6791" y="6194"/>
                  <a:pt x="6780" y="6209"/>
                  <a:pt x="6770" y="6209"/>
                </a:cubicBezTo>
                <a:cubicBezTo>
                  <a:pt x="6768" y="6209"/>
                  <a:pt x="6765" y="6208"/>
                  <a:pt x="6763" y="6206"/>
                </a:cubicBezTo>
                <a:lnTo>
                  <a:pt x="6763" y="6206"/>
                </a:lnTo>
                <a:cubicBezTo>
                  <a:pt x="6748" y="6252"/>
                  <a:pt x="6786" y="6273"/>
                  <a:pt x="6825" y="6273"/>
                </a:cubicBezTo>
                <a:cubicBezTo>
                  <a:pt x="6847" y="6273"/>
                  <a:pt x="6869" y="6266"/>
                  <a:pt x="6882" y="6253"/>
                </a:cubicBezTo>
                <a:lnTo>
                  <a:pt x="6882" y="6253"/>
                </a:lnTo>
                <a:cubicBezTo>
                  <a:pt x="6894" y="6277"/>
                  <a:pt x="6858" y="6301"/>
                  <a:pt x="6846" y="6325"/>
                </a:cubicBezTo>
                <a:cubicBezTo>
                  <a:pt x="6846" y="6372"/>
                  <a:pt x="6965" y="6325"/>
                  <a:pt x="6930" y="6384"/>
                </a:cubicBezTo>
                <a:cubicBezTo>
                  <a:pt x="6930" y="6391"/>
                  <a:pt x="6922" y="6394"/>
                  <a:pt x="6916" y="6395"/>
                </a:cubicBezTo>
                <a:lnTo>
                  <a:pt x="6916" y="6395"/>
                </a:lnTo>
                <a:cubicBezTo>
                  <a:pt x="6936" y="6398"/>
                  <a:pt x="6952" y="6426"/>
                  <a:pt x="6971" y="6426"/>
                </a:cubicBezTo>
                <a:cubicBezTo>
                  <a:pt x="6980" y="6426"/>
                  <a:pt x="6990" y="6418"/>
                  <a:pt x="7001" y="6396"/>
                </a:cubicBezTo>
                <a:cubicBezTo>
                  <a:pt x="7025" y="6468"/>
                  <a:pt x="7108" y="6456"/>
                  <a:pt x="7108" y="6527"/>
                </a:cubicBezTo>
                <a:cubicBezTo>
                  <a:pt x="7119" y="6523"/>
                  <a:pt x="7127" y="6521"/>
                  <a:pt x="7134" y="6521"/>
                </a:cubicBezTo>
                <a:cubicBezTo>
                  <a:pt x="7172" y="6521"/>
                  <a:pt x="7171" y="6573"/>
                  <a:pt x="7199" y="6573"/>
                </a:cubicBezTo>
                <a:cubicBezTo>
                  <a:pt x="7208" y="6573"/>
                  <a:pt x="7221" y="6567"/>
                  <a:pt x="7239" y="6551"/>
                </a:cubicBezTo>
                <a:lnTo>
                  <a:pt x="7239" y="6551"/>
                </a:lnTo>
                <a:cubicBezTo>
                  <a:pt x="7164" y="6626"/>
                  <a:pt x="7233" y="6672"/>
                  <a:pt x="7291" y="6672"/>
                </a:cubicBezTo>
                <a:cubicBezTo>
                  <a:pt x="7298" y="6672"/>
                  <a:pt x="7304" y="6671"/>
                  <a:pt x="7311" y="6670"/>
                </a:cubicBezTo>
                <a:lnTo>
                  <a:pt x="7311" y="6670"/>
                </a:lnTo>
                <a:cubicBezTo>
                  <a:pt x="7287" y="6694"/>
                  <a:pt x="7311" y="6718"/>
                  <a:pt x="7275" y="6742"/>
                </a:cubicBezTo>
                <a:cubicBezTo>
                  <a:pt x="7288" y="6761"/>
                  <a:pt x="7307" y="6773"/>
                  <a:pt x="7328" y="6773"/>
                </a:cubicBezTo>
                <a:cubicBezTo>
                  <a:pt x="7346" y="6773"/>
                  <a:pt x="7365" y="6764"/>
                  <a:pt x="7382" y="6742"/>
                </a:cubicBezTo>
                <a:lnTo>
                  <a:pt x="7382" y="6742"/>
                </a:lnTo>
                <a:cubicBezTo>
                  <a:pt x="7346" y="6896"/>
                  <a:pt x="7573" y="6765"/>
                  <a:pt x="7489" y="6920"/>
                </a:cubicBezTo>
                <a:cubicBezTo>
                  <a:pt x="7620" y="6968"/>
                  <a:pt x="7739" y="7015"/>
                  <a:pt x="7834" y="7075"/>
                </a:cubicBezTo>
                <a:cubicBezTo>
                  <a:pt x="7817" y="7093"/>
                  <a:pt x="7802" y="7099"/>
                  <a:pt x="7789" y="7099"/>
                </a:cubicBezTo>
                <a:cubicBezTo>
                  <a:pt x="7757" y="7099"/>
                  <a:pt x="7737" y="7056"/>
                  <a:pt x="7705" y="7056"/>
                </a:cubicBezTo>
                <a:cubicBezTo>
                  <a:pt x="7691" y="7056"/>
                  <a:pt x="7676" y="7064"/>
                  <a:pt x="7656" y="7087"/>
                </a:cubicBezTo>
                <a:cubicBezTo>
                  <a:pt x="7763" y="7123"/>
                  <a:pt x="7882" y="7099"/>
                  <a:pt x="7942" y="7194"/>
                </a:cubicBezTo>
                <a:cubicBezTo>
                  <a:pt x="7954" y="7218"/>
                  <a:pt x="7894" y="7218"/>
                  <a:pt x="7870" y="7230"/>
                </a:cubicBezTo>
                <a:cubicBezTo>
                  <a:pt x="7988" y="7265"/>
                  <a:pt x="8024" y="7370"/>
                  <a:pt x="8140" y="7384"/>
                </a:cubicBezTo>
                <a:lnTo>
                  <a:pt x="8140" y="7384"/>
                </a:lnTo>
                <a:cubicBezTo>
                  <a:pt x="8184" y="7325"/>
                  <a:pt x="8301" y="7324"/>
                  <a:pt x="8335" y="7301"/>
                </a:cubicBezTo>
                <a:lnTo>
                  <a:pt x="8335" y="7301"/>
                </a:lnTo>
                <a:cubicBezTo>
                  <a:pt x="8204" y="7396"/>
                  <a:pt x="8370" y="7384"/>
                  <a:pt x="8204" y="7504"/>
                </a:cubicBezTo>
                <a:cubicBezTo>
                  <a:pt x="8227" y="7504"/>
                  <a:pt x="8251" y="7492"/>
                  <a:pt x="8275" y="7468"/>
                </a:cubicBezTo>
                <a:lnTo>
                  <a:pt x="8275" y="7468"/>
                </a:lnTo>
                <a:cubicBezTo>
                  <a:pt x="8287" y="7480"/>
                  <a:pt x="8275" y="7504"/>
                  <a:pt x="8227" y="7527"/>
                </a:cubicBezTo>
                <a:cubicBezTo>
                  <a:pt x="8236" y="7529"/>
                  <a:pt x="8243" y="7529"/>
                  <a:pt x="8250" y="7529"/>
                </a:cubicBezTo>
                <a:cubicBezTo>
                  <a:pt x="8287" y="7529"/>
                  <a:pt x="8310" y="7514"/>
                  <a:pt x="8334" y="7514"/>
                </a:cubicBezTo>
                <a:cubicBezTo>
                  <a:pt x="8345" y="7514"/>
                  <a:pt x="8357" y="7517"/>
                  <a:pt x="8370" y="7527"/>
                </a:cubicBezTo>
                <a:cubicBezTo>
                  <a:pt x="8346" y="7551"/>
                  <a:pt x="8335" y="7551"/>
                  <a:pt x="8311" y="7563"/>
                </a:cubicBezTo>
                <a:cubicBezTo>
                  <a:pt x="8340" y="7557"/>
                  <a:pt x="8367" y="7548"/>
                  <a:pt x="8390" y="7548"/>
                </a:cubicBezTo>
                <a:cubicBezTo>
                  <a:pt x="8412" y="7548"/>
                  <a:pt x="8430" y="7557"/>
                  <a:pt x="8442" y="7587"/>
                </a:cubicBezTo>
                <a:cubicBezTo>
                  <a:pt x="8432" y="7587"/>
                  <a:pt x="8430" y="7602"/>
                  <a:pt x="8424" y="7602"/>
                </a:cubicBezTo>
                <a:cubicBezTo>
                  <a:pt x="8423" y="7602"/>
                  <a:pt x="8422" y="7602"/>
                  <a:pt x="8421" y="7601"/>
                </a:cubicBezTo>
                <a:lnTo>
                  <a:pt x="8421" y="7601"/>
                </a:lnTo>
                <a:cubicBezTo>
                  <a:pt x="8493" y="7657"/>
                  <a:pt x="8621" y="7600"/>
                  <a:pt x="8656" y="7694"/>
                </a:cubicBezTo>
                <a:cubicBezTo>
                  <a:pt x="8561" y="7765"/>
                  <a:pt x="8656" y="7754"/>
                  <a:pt x="8596" y="7825"/>
                </a:cubicBezTo>
                <a:lnTo>
                  <a:pt x="8656" y="7837"/>
                </a:lnTo>
                <a:lnTo>
                  <a:pt x="8668" y="7789"/>
                </a:lnTo>
                <a:cubicBezTo>
                  <a:pt x="8704" y="7813"/>
                  <a:pt x="8787" y="7789"/>
                  <a:pt x="8799" y="7837"/>
                </a:cubicBezTo>
                <a:lnTo>
                  <a:pt x="8739" y="7849"/>
                </a:lnTo>
                <a:lnTo>
                  <a:pt x="8823" y="7885"/>
                </a:lnTo>
                <a:lnTo>
                  <a:pt x="8823" y="7885"/>
                </a:lnTo>
                <a:lnTo>
                  <a:pt x="8811" y="7825"/>
                </a:lnTo>
                <a:cubicBezTo>
                  <a:pt x="8856" y="7825"/>
                  <a:pt x="8874" y="7770"/>
                  <a:pt x="8895" y="7770"/>
                </a:cubicBezTo>
                <a:cubicBezTo>
                  <a:pt x="8902" y="7770"/>
                  <a:pt x="8909" y="7775"/>
                  <a:pt x="8918" y="7789"/>
                </a:cubicBezTo>
                <a:cubicBezTo>
                  <a:pt x="8894" y="7789"/>
                  <a:pt x="8942" y="7825"/>
                  <a:pt x="8930" y="7885"/>
                </a:cubicBezTo>
                <a:lnTo>
                  <a:pt x="8930" y="7885"/>
                </a:lnTo>
                <a:cubicBezTo>
                  <a:pt x="8948" y="7879"/>
                  <a:pt x="8966" y="7873"/>
                  <a:pt x="8980" y="7873"/>
                </a:cubicBezTo>
                <a:cubicBezTo>
                  <a:pt x="8995" y="7873"/>
                  <a:pt x="9007" y="7879"/>
                  <a:pt x="9013" y="7896"/>
                </a:cubicBezTo>
                <a:cubicBezTo>
                  <a:pt x="9001" y="7932"/>
                  <a:pt x="8942" y="7980"/>
                  <a:pt x="8930" y="8004"/>
                </a:cubicBezTo>
                <a:cubicBezTo>
                  <a:pt x="8945" y="7994"/>
                  <a:pt x="8958" y="7990"/>
                  <a:pt x="8971" y="7990"/>
                </a:cubicBezTo>
                <a:cubicBezTo>
                  <a:pt x="9005" y="7990"/>
                  <a:pt x="9033" y="8017"/>
                  <a:pt x="9067" y="8017"/>
                </a:cubicBezTo>
                <a:cubicBezTo>
                  <a:pt x="9078" y="8017"/>
                  <a:pt x="9089" y="8015"/>
                  <a:pt x="9100" y="8008"/>
                </a:cubicBezTo>
                <a:lnTo>
                  <a:pt x="9100" y="8008"/>
                </a:lnTo>
                <a:cubicBezTo>
                  <a:pt x="9079" y="8023"/>
                  <a:pt x="9059" y="8053"/>
                  <a:pt x="9049" y="8063"/>
                </a:cubicBezTo>
                <a:lnTo>
                  <a:pt x="9108" y="8016"/>
                </a:lnTo>
                <a:lnTo>
                  <a:pt x="9108" y="8016"/>
                </a:lnTo>
                <a:cubicBezTo>
                  <a:pt x="9108" y="8051"/>
                  <a:pt x="9108" y="8063"/>
                  <a:pt x="9085" y="8087"/>
                </a:cubicBezTo>
                <a:cubicBezTo>
                  <a:pt x="9090" y="8094"/>
                  <a:pt x="9094" y="8096"/>
                  <a:pt x="9099" y="8096"/>
                </a:cubicBezTo>
                <a:cubicBezTo>
                  <a:pt x="9119" y="8096"/>
                  <a:pt x="9135" y="8043"/>
                  <a:pt x="9150" y="8043"/>
                </a:cubicBezTo>
                <a:cubicBezTo>
                  <a:pt x="9156" y="8043"/>
                  <a:pt x="9162" y="8052"/>
                  <a:pt x="9168" y="8075"/>
                </a:cubicBezTo>
                <a:lnTo>
                  <a:pt x="9144" y="8075"/>
                </a:lnTo>
                <a:cubicBezTo>
                  <a:pt x="9180" y="8146"/>
                  <a:pt x="9275" y="8135"/>
                  <a:pt x="9311" y="8206"/>
                </a:cubicBezTo>
                <a:cubicBezTo>
                  <a:pt x="9294" y="8240"/>
                  <a:pt x="9282" y="8248"/>
                  <a:pt x="9271" y="8248"/>
                </a:cubicBezTo>
                <a:cubicBezTo>
                  <a:pt x="9261" y="8248"/>
                  <a:pt x="9252" y="8239"/>
                  <a:pt x="9242" y="8239"/>
                </a:cubicBezTo>
                <a:cubicBezTo>
                  <a:pt x="9234" y="8239"/>
                  <a:pt x="9226" y="8245"/>
                  <a:pt x="9216" y="8266"/>
                </a:cubicBezTo>
                <a:cubicBezTo>
                  <a:pt x="9311" y="8325"/>
                  <a:pt x="9454" y="8301"/>
                  <a:pt x="9525" y="8385"/>
                </a:cubicBezTo>
                <a:lnTo>
                  <a:pt x="9513" y="8361"/>
                </a:lnTo>
                <a:cubicBezTo>
                  <a:pt x="9532" y="8342"/>
                  <a:pt x="9544" y="8334"/>
                  <a:pt x="9552" y="8334"/>
                </a:cubicBezTo>
                <a:cubicBezTo>
                  <a:pt x="9581" y="8334"/>
                  <a:pt x="9545" y="8445"/>
                  <a:pt x="9601" y="8445"/>
                </a:cubicBezTo>
                <a:cubicBezTo>
                  <a:pt x="9603" y="8445"/>
                  <a:pt x="9605" y="8445"/>
                  <a:pt x="9607" y="8444"/>
                </a:cubicBezTo>
                <a:lnTo>
                  <a:pt x="9607" y="8444"/>
                </a:lnTo>
                <a:cubicBezTo>
                  <a:pt x="9596" y="8447"/>
                  <a:pt x="9569" y="8473"/>
                  <a:pt x="9561" y="8480"/>
                </a:cubicBezTo>
                <a:lnTo>
                  <a:pt x="9561" y="8480"/>
                </a:lnTo>
                <a:cubicBezTo>
                  <a:pt x="9561" y="8480"/>
                  <a:pt x="9561" y="8480"/>
                  <a:pt x="9561" y="8480"/>
                </a:cubicBezTo>
                <a:cubicBezTo>
                  <a:pt x="9560" y="8481"/>
                  <a:pt x="9559" y="8482"/>
                  <a:pt x="9559" y="8482"/>
                </a:cubicBezTo>
                <a:cubicBezTo>
                  <a:pt x="9559" y="8482"/>
                  <a:pt x="9560" y="8481"/>
                  <a:pt x="9561" y="8480"/>
                </a:cubicBezTo>
                <a:lnTo>
                  <a:pt x="9561" y="8480"/>
                </a:lnTo>
                <a:cubicBezTo>
                  <a:pt x="9609" y="8539"/>
                  <a:pt x="9692" y="8539"/>
                  <a:pt x="9799" y="8563"/>
                </a:cubicBezTo>
                <a:lnTo>
                  <a:pt x="9775" y="8587"/>
                </a:lnTo>
                <a:cubicBezTo>
                  <a:pt x="9787" y="8635"/>
                  <a:pt x="9847" y="8658"/>
                  <a:pt x="9870" y="8694"/>
                </a:cubicBezTo>
                <a:cubicBezTo>
                  <a:pt x="9906" y="8670"/>
                  <a:pt x="9918" y="8694"/>
                  <a:pt x="9930" y="8647"/>
                </a:cubicBezTo>
                <a:lnTo>
                  <a:pt x="9930" y="8647"/>
                </a:lnTo>
                <a:cubicBezTo>
                  <a:pt x="9918" y="8885"/>
                  <a:pt x="10204" y="8706"/>
                  <a:pt x="10204" y="8908"/>
                </a:cubicBezTo>
                <a:cubicBezTo>
                  <a:pt x="10200" y="8905"/>
                  <a:pt x="10195" y="8904"/>
                  <a:pt x="10189" y="8904"/>
                </a:cubicBezTo>
                <a:cubicBezTo>
                  <a:pt x="10175" y="8904"/>
                  <a:pt x="10160" y="8912"/>
                  <a:pt x="10168" y="8920"/>
                </a:cubicBezTo>
                <a:lnTo>
                  <a:pt x="10263" y="8944"/>
                </a:lnTo>
                <a:cubicBezTo>
                  <a:pt x="10299" y="8897"/>
                  <a:pt x="10275" y="8908"/>
                  <a:pt x="10287" y="8861"/>
                </a:cubicBezTo>
                <a:cubicBezTo>
                  <a:pt x="10302" y="8846"/>
                  <a:pt x="10326" y="8836"/>
                  <a:pt x="10345" y="8836"/>
                </a:cubicBezTo>
                <a:cubicBezTo>
                  <a:pt x="10356" y="8836"/>
                  <a:pt x="10366" y="8840"/>
                  <a:pt x="10370" y="8849"/>
                </a:cubicBezTo>
                <a:cubicBezTo>
                  <a:pt x="10311" y="8849"/>
                  <a:pt x="10323" y="8920"/>
                  <a:pt x="10323" y="8968"/>
                </a:cubicBezTo>
                <a:cubicBezTo>
                  <a:pt x="10323" y="8944"/>
                  <a:pt x="10347" y="8932"/>
                  <a:pt x="10359" y="8920"/>
                </a:cubicBezTo>
                <a:lnTo>
                  <a:pt x="10359" y="8920"/>
                </a:lnTo>
                <a:cubicBezTo>
                  <a:pt x="10353" y="8944"/>
                  <a:pt x="10354" y="8953"/>
                  <a:pt x="10358" y="8953"/>
                </a:cubicBezTo>
                <a:cubicBezTo>
                  <a:pt x="10369" y="8953"/>
                  <a:pt x="10405" y="8894"/>
                  <a:pt x="10426" y="8894"/>
                </a:cubicBezTo>
                <a:cubicBezTo>
                  <a:pt x="10434" y="8894"/>
                  <a:pt x="10440" y="8901"/>
                  <a:pt x="10442" y="8920"/>
                </a:cubicBezTo>
                <a:lnTo>
                  <a:pt x="10430" y="8944"/>
                </a:lnTo>
                <a:cubicBezTo>
                  <a:pt x="10446" y="8944"/>
                  <a:pt x="10472" y="8934"/>
                  <a:pt x="10492" y="8934"/>
                </a:cubicBezTo>
                <a:cubicBezTo>
                  <a:pt x="10501" y="8934"/>
                  <a:pt x="10509" y="8936"/>
                  <a:pt x="10513" y="8944"/>
                </a:cubicBezTo>
                <a:cubicBezTo>
                  <a:pt x="10501" y="8980"/>
                  <a:pt x="10493" y="8983"/>
                  <a:pt x="10482" y="8983"/>
                </a:cubicBezTo>
                <a:cubicBezTo>
                  <a:pt x="10480" y="8983"/>
                  <a:pt x="10478" y="8983"/>
                  <a:pt x="10476" y="8983"/>
                </a:cubicBezTo>
                <a:cubicBezTo>
                  <a:pt x="10467" y="8983"/>
                  <a:pt x="10456" y="8985"/>
                  <a:pt x="10442" y="9004"/>
                </a:cubicBezTo>
                <a:cubicBezTo>
                  <a:pt x="10446" y="9007"/>
                  <a:pt x="10451" y="9008"/>
                  <a:pt x="10457" y="9008"/>
                </a:cubicBezTo>
                <a:cubicBezTo>
                  <a:pt x="10485" y="9008"/>
                  <a:pt x="10529" y="8981"/>
                  <a:pt x="10554" y="8981"/>
                </a:cubicBezTo>
                <a:cubicBezTo>
                  <a:pt x="10568" y="8981"/>
                  <a:pt x="10577" y="8989"/>
                  <a:pt x="10573" y="9016"/>
                </a:cubicBezTo>
                <a:cubicBezTo>
                  <a:pt x="10568" y="9018"/>
                  <a:pt x="10563" y="9019"/>
                  <a:pt x="10558" y="9019"/>
                </a:cubicBezTo>
                <a:cubicBezTo>
                  <a:pt x="10544" y="9019"/>
                  <a:pt x="10530" y="9012"/>
                  <a:pt x="10517" y="9012"/>
                </a:cubicBezTo>
                <a:cubicBezTo>
                  <a:pt x="10512" y="9012"/>
                  <a:pt x="10506" y="9013"/>
                  <a:pt x="10501" y="9016"/>
                </a:cubicBezTo>
                <a:cubicBezTo>
                  <a:pt x="10490" y="9111"/>
                  <a:pt x="10513" y="9087"/>
                  <a:pt x="10525" y="9123"/>
                </a:cubicBezTo>
                <a:lnTo>
                  <a:pt x="10525" y="9111"/>
                </a:lnTo>
                <a:lnTo>
                  <a:pt x="10561" y="9182"/>
                </a:lnTo>
                <a:lnTo>
                  <a:pt x="10561" y="9159"/>
                </a:lnTo>
                <a:cubicBezTo>
                  <a:pt x="10606" y="9117"/>
                  <a:pt x="10634" y="9104"/>
                  <a:pt x="10654" y="9104"/>
                </a:cubicBezTo>
                <a:cubicBezTo>
                  <a:pt x="10686" y="9104"/>
                  <a:pt x="10699" y="9137"/>
                  <a:pt x="10737" y="9137"/>
                </a:cubicBezTo>
                <a:cubicBezTo>
                  <a:pt x="10750" y="9137"/>
                  <a:pt x="10766" y="9133"/>
                  <a:pt x="10787" y="9123"/>
                </a:cubicBezTo>
                <a:lnTo>
                  <a:pt x="10787" y="9123"/>
                </a:lnTo>
                <a:cubicBezTo>
                  <a:pt x="10668" y="9182"/>
                  <a:pt x="10740" y="9170"/>
                  <a:pt x="10692" y="9230"/>
                </a:cubicBezTo>
                <a:cubicBezTo>
                  <a:pt x="10692" y="9266"/>
                  <a:pt x="10704" y="9301"/>
                  <a:pt x="10692" y="9313"/>
                </a:cubicBezTo>
                <a:cubicBezTo>
                  <a:pt x="10701" y="9308"/>
                  <a:pt x="10707" y="9306"/>
                  <a:pt x="10712" y="9306"/>
                </a:cubicBezTo>
                <a:cubicBezTo>
                  <a:pt x="10733" y="9306"/>
                  <a:pt x="10725" y="9344"/>
                  <a:pt x="10748" y="9344"/>
                </a:cubicBezTo>
                <a:cubicBezTo>
                  <a:pt x="10756" y="9344"/>
                  <a:pt x="10768" y="9339"/>
                  <a:pt x="10787" y="9325"/>
                </a:cubicBezTo>
                <a:lnTo>
                  <a:pt x="10787" y="9325"/>
                </a:lnTo>
                <a:cubicBezTo>
                  <a:pt x="10775" y="9349"/>
                  <a:pt x="10823" y="9349"/>
                  <a:pt x="10775" y="9409"/>
                </a:cubicBezTo>
                <a:cubicBezTo>
                  <a:pt x="10823" y="9409"/>
                  <a:pt x="10799" y="9361"/>
                  <a:pt x="10811" y="9337"/>
                </a:cubicBezTo>
                <a:cubicBezTo>
                  <a:pt x="10822" y="9332"/>
                  <a:pt x="10831" y="9330"/>
                  <a:pt x="10840" y="9330"/>
                </a:cubicBezTo>
                <a:cubicBezTo>
                  <a:pt x="10905" y="9330"/>
                  <a:pt x="10909" y="9455"/>
                  <a:pt x="10991" y="9455"/>
                </a:cubicBezTo>
                <a:cubicBezTo>
                  <a:pt x="11004" y="9455"/>
                  <a:pt x="11020" y="9452"/>
                  <a:pt x="11037" y="9444"/>
                </a:cubicBezTo>
                <a:cubicBezTo>
                  <a:pt x="11132" y="9444"/>
                  <a:pt x="11180" y="9373"/>
                  <a:pt x="11275" y="9373"/>
                </a:cubicBezTo>
                <a:cubicBezTo>
                  <a:pt x="11275" y="9420"/>
                  <a:pt x="11204" y="9444"/>
                  <a:pt x="11204" y="9444"/>
                </a:cubicBezTo>
                <a:cubicBezTo>
                  <a:pt x="11216" y="9504"/>
                  <a:pt x="11252" y="9504"/>
                  <a:pt x="11299" y="9504"/>
                </a:cubicBezTo>
                <a:cubicBezTo>
                  <a:pt x="11275" y="9516"/>
                  <a:pt x="11275" y="9540"/>
                  <a:pt x="11275" y="9575"/>
                </a:cubicBezTo>
                <a:cubicBezTo>
                  <a:pt x="11293" y="9575"/>
                  <a:pt x="11318" y="9535"/>
                  <a:pt x="11339" y="9535"/>
                </a:cubicBezTo>
                <a:cubicBezTo>
                  <a:pt x="11346" y="9535"/>
                  <a:pt x="11353" y="9540"/>
                  <a:pt x="11359" y="9551"/>
                </a:cubicBezTo>
                <a:cubicBezTo>
                  <a:pt x="11335" y="9575"/>
                  <a:pt x="11299" y="9611"/>
                  <a:pt x="11275" y="9623"/>
                </a:cubicBezTo>
                <a:cubicBezTo>
                  <a:pt x="11323" y="9623"/>
                  <a:pt x="11371" y="9599"/>
                  <a:pt x="11418" y="9599"/>
                </a:cubicBezTo>
                <a:cubicBezTo>
                  <a:pt x="11406" y="9647"/>
                  <a:pt x="11359" y="9647"/>
                  <a:pt x="11335" y="9659"/>
                </a:cubicBezTo>
                <a:cubicBezTo>
                  <a:pt x="11356" y="9664"/>
                  <a:pt x="11380" y="9669"/>
                  <a:pt x="11404" y="9669"/>
                </a:cubicBezTo>
                <a:cubicBezTo>
                  <a:pt x="11433" y="9669"/>
                  <a:pt x="11463" y="9661"/>
                  <a:pt x="11490" y="9635"/>
                </a:cubicBezTo>
                <a:cubicBezTo>
                  <a:pt x="11502" y="9635"/>
                  <a:pt x="11513" y="9647"/>
                  <a:pt x="11525" y="9647"/>
                </a:cubicBezTo>
                <a:cubicBezTo>
                  <a:pt x="11502" y="9670"/>
                  <a:pt x="11478" y="9706"/>
                  <a:pt x="11466" y="9742"/>
                </a:cubicBezTo>
                <a:cubicBezTo>
                  <a:pt x="11490" y="9730"/>
                  <a:pt x="11502" y="9718"/>
                  <a:pt x="11502" y="9718"/>
                </a:cubicBezTo>
                <a:lnTo>
                  <a:pt x="11549" y="9730"/>
                </a:lnTo>
                <a:lnTo>
                  <a:pt x="11549" y="9730"/>
                </a:lnTo>
                <a:lnTo>
                  <a:pt x="11513" y="9718"/>
                </a:lnTo>
                <a:cubicBezTo>
                  <a:pt x="11525" y="9694"/>
                  <a:pt x="11537" y="9694"/>
                  <a:pt x="11573" y="9659"/>
                </a:cubicBezTo>
                <a:cubicBezTo>
                  <a:pt x="11585" y="9659"/>
                  <a:pt x="11597" y="9670"/>
                  <a:pt x="11609" y="9670"/>
                </a:cubicBezTo>
                <a:cubicBezTo>
                  <a:pt x="11597" y="9682"/>
                  <a:pt x="11597" y="9706"/>
                  <a:pt x="11585" y="9718"/>
                </a:cubicBezTo>
                <a:cubicBezTo>
                  <a:pt x="11589" y="9714"/>
                  <a:pt x="11592" y="9713"/>
                  <a:pt x="11593" y="9713"/>
                </a:cubicBezTo>
                <a:cubicBezTo>
                  <a:pt x="11597" y="9713"/>
                  <a:pt x="11597" y="9718"/>
                  <a:pt x="11597" y="9718"/>
                </a:cubicBezTo>
                <a:cubicBezTo>
                  <a:pt x="11597" y="9718"/>
                  <a:pt x="11585" y="9730"/>
                  <a:pt x="11585" y="9742"/>
                </a:cubicBezTo>
                <a:cubicBezTo>
                  <a:pt x="11597" y="9742"/>
                  <a:pt x="11609" y="9730"/>
                  <a:pt x="11609" y="9718"/>
                </a:cubicBezTo>
                <a:cubicBezTo>
                  <a:pt x="11614" y="9723"/>
                  <a:pt x="11619" y="9726"/>
                  <a:pt x="11624" y="9726"/>
                </a:cubicBezTo>
                <a:cubicBezTo>
                  <a:pt x="11630" y="9726"/>
                  <a:pt x="11637" y="9720"/>
                  <a:pt x="11644" y="9706"/>
                </a:cubicBezTo>
                <a:cubicBezTo>
                  <a:pt x="11644" y="9694"/>
                  <a:pt x="11644" y="9682"/>
                  <a:pt x="11644" y="9670"/>
                </a:cubicBezTo>
                <a:cubicBezTo>
                  <a:pt x="11644" y="9670"/>
                  <a:pt x="11656" y="9659"/>
                  <a:pt x="11656" y="9659"/>
                </a:cubicBezTo>
                <a:lnTo>
                  <a:pt x="11656" y="9659"/>
                </a:lnTo>
                <a:cubicBezTo>
                  <a:pt x="11668" y="9694"/>
                  <a:pt x="11585" y="9801"/>
                  <a:pt x="11597" y="9813"/>
                </a:cubicBezTo>
                <a:cubicBezTo>
                  <a:pt x="11594" y="9829"/>
                  <a:pt x="11601" y="9834"/>
                  <a:pt x="11614" y="9834"/>
                </a:cubicBezTo>
                <a:cubicBezTo>
                  <a:pt x="11637" y="9834"/>
                  <a:pt x="11678" y="9817"/>
                  <a:pt x="11704" y="9817"/>
                </a:cubicBezTo>
                <a:cubicBezTo>
                  <a:pt x="11718" y="9817"/>
                  <a:pt x="11728" y="9822"/>
                  <a:pt x="11728" y="9837"/>
                </a:cubicBezTo>
                <a:cubicBezTo>
                  <a:pt x="11747" y="9818"/>
                  <a:pt x="11797" y="9783"/>
                  <a:pt x="11841" y="9783"/>
                </a:cubicBezTo>
                <a:cubicBezTo>
                  <a:pt x="11852" y="9783"/>
                  <a:pt x="11862" y="9785"/>
                  <a:pt x="11871" y="9790"/>
                </a:cubicBezTo>
                <a:cubicBezTo>
                  <a:pt x="11882" y="9823"/>
                  <a:pt x="11801" y="9886"/>
                  <a:pt x="11761" y="9886"/>
                </a:cubicBezTo>
                <a:cubicBezTo>
                  <a:pt x="11757" y="9886"/>
                  <a:pt x="11754" y="9886"/>
                  <a:pt x="11752" y="9885"/>
                </a:cubicBezTo>
                <a:cubicBezTo>
                  <a:pt x="11740" y="9885"/>
                  <a:pt x="11752" y="9873"/>
                  <a:pt x="11752" y="9873"/>
                </a:cubicBezTo>
                <a:cubicBezTo>
                  <a:pt x="11747" y="9868"/>
                  <a:pt x="11740" y="9865"/>
                  <a:pt x="11732" y="9865"/>
                </a:cubicBezTo>
                <a:cubicBezTo>
                  <a:pt x="11722" y="9865"/>
                  <a:pt x="11711" y="9871"/>
                  <a:pt x="11704" y="9885"/>
                </a:cubicBezTo>
                <a:lnTo>
                  <a:pt x="11728" y="9873"/>
                </a:lnTo>
                <a:lnTo>
                  <a:pt x="11728" y="9873"/>
                </a:lnTo>
                <a:cubicBezTo>
                  <a:pt x="11716" y="9909"/>
                  <a:pt x="11740" y="9956"/>
                  <a:pt x="11692" y="9968"/>
                </a:cubicBezTo>
                <a:cubicBezTo>
                  <a:pt x="11701" y="9970"/>
                  <a:pt x="11707" y="9971"/>
                  <a:pt x="11713" y="9971"/>
                </a:cubicBezTo>
                <a:cubicBezTo>
                  <a:pt x="11740" y="9971"/>
                  <a:pt x="11742" y="9950"/>
                  <a:pt x="11752" y="9921"/>
                </a:cubicBezTo>
                <a:lnTo>
                  <a:pt x="11752" y="9921"/>
                </a:lnTo>
                <a:cubicBezTo>
                  <a:pt x="11740" y="9992"/>
                  <a:pt x="11787" y="9992"/>
                  <a:pt x="11787" y="10040"/>
                </a:cubicBezTo>
                <a:cubicBezTo>
                  <a:pt x="11799" y="10028"/>
                  <a:pt x="11823" y="10004"/>
                  <a:pt x="11835" y="10004"/>
                </a:cubicBezTo>
                <a:cubicBezTo>
                  <a:pt x="11835" y="10034"/>
                  <a:pt x="11843" y="10042"/>
                  <a:pt x="11854" y="10042"/>
                </a:cubicBezTo>
                <a:cubicBezTo>
                  <a:pt x="11869" y="10042"/>
                  <a:pt x="11889" y="10030"/>
                  <a:pt x="11907" y="10030"/>
                </a:cubicBezTo>
                <a:cubicBezTo>
                  <a:pt x="11915" y="10030"/>
                  <a:pt x="11923" y="10033"/>
                  <a:pt x="11930" y="10040"/>
                </a:cubicBezTo>
                <a:cubicBezTo>
                  <a:pt x="11918" y="10087"/>
                  <a:pt x="11835" y="10087"/>
                  <a:pt x="11894" y="10111"/>
                </a:cubicBezTo>
                <a:cubicBezTo>
                  <a:pt x="11894" y="10145"/>
                  <a:pt x="11850" y="10158"/>
                  <a:pt x="11815" y="10159"/>
                </a:cubicBezTo>
                <a:lnTo>
                  <a:pt x="11815" y="10159"/>
                </a:lnTo>
                <a:cubicBezTo>
                  <a:pt x="11816" y="10155"/>
                  <a:pt x="11817" y="10151"/>
                  <a:pt x="11818" y="10148"/>
                </a:cubicBezTo>
                <a:lnTo>
                  <a:pt x="11818" y="10148"/>
                </a:lnTo>
                <a:lnTo>
                  <a:pt x="11811" y="10159"/>
                </a:lnTo>
                <a:cubicBezTo>
                  <a:pt x="11812" y="10159"/>
                  <a:pt x="11814" y="10159"/>
                  <a:pt x="11815" y="10159"/>
                </a:cubicBezTo>
                <a:lnTo>
                  <a:pt x="11815" y="10159"/>
                </a:lnTo>
                <a:cubicBezTo>
                  <a:pt x="11814" y="10162"/>
                  <a:pt x="11813" y="10166"/>
                  <a:pt x="11811" y="10171"/>
                </a:cubicBezTo>
                <a:cubicBezTo>
                  <a:pt x="11847" y="10182"/>
                  <a:pt x="11847" y="10206"/>
                  <a:pt x="11835" y="10242"/>
                </a:cubicBezTo>
                <a:cubicBezTo>
                  <a:pt x="11823" y="10254"/>
                  <a:pt x="11799" y="10242"/>
                  <a:pt x="11775" y="10278"/>
                </a:cubicBezTo>
                <a:cubicBezTo>
                  <a:pt x="11775" y="10278"/>
                  <a:pt x="11787" y="10230"/>
                  <a:pt x="11799" y="10206"/>
                </a:cubicBezTo>
                <a:lnTo>
                  <a:pt x="11799" y="10206"/>
                </a:lnTo>
                <a:cubicBezTo>
                  <a:pt x="11793" y="10213"/>
                  <a:pt x="11786" y="10223"/>
                  <a:pt x="11782" y="10223"/>
                </a:cubicBezTo>
                <a:cubicBezTo>
                  <a:pt x="11778" y="10223"/>
                  <a:pt x="11775" y="10216"/>
                  <a:pt x="11775" y="10194"/>
                </a:cubicBezTo>
                <a:cubicBezTo>
                  <a:pt x="11791" y="10172"/>
                  <a:pt x="11791" y="10163"/>
                  <a:pt x="11793" y="10163"/>
                </a:cubicBezTo>
                <a:cubicBezTo>
                  <a:pt x="11794" y="10163"/>
                  <a:pt x="11795" y="10166"/>
                  <a:pt x="11799" y="10171"/>
                </a:cubicBezTo>
                <a:cubicBezTo>
                  <a:pt x="11792" y="10155"/>
                  <a:pt x="11794" y="10130"/>
                  <a:pt x="11787" y="10130"/>
                </a:cubicBezTo>
                <a:cubicBezTo>
                  <a:pt x="11783" y="10130"/>
                  <a:pt x="11776" y="10138"/>
                  <a:pt x="11764" y="10159"/>
                </a:cubicBezTo>
                <a:cubicBezTo>
                  <a:pt x="11781" y="10114"/>
                  <a:pt x="11786" y="10090"/>
                  <a:pt x="11777" y="10090"/>
                </a:cubicBezTo>
                <a:cubicBezTo>
                  <a:pt x="11774" y="10090"/>
                  <a:pt x="11770" y="10093"/>
                  <a:pt x="11764" y="10099"/>
                </a:cubicBezTo>
                <a:lnTo>
                  <a:pt x="11752" y="10147"/>
                </a:lnTo>
                <a:cubicBezTo>
                  <a:pt x="11740" y="10147"/>
                  <a:pt x="11740" y="10135"/>
                  <a:pt x="11740" y="10135"/>
                </a:cubicBezTo>
                <a:lnTo>
                  <a:pt x="11775" y="10051"/>
                </a:lnTo>
                <a:cubicBezTo>
                  <a:pt x="11778" y="10031"/>
                  <a:pt x="11774" y="10024"/>
                  <a:pt x="11768" y="10024"/>
                </a:cubicBezTo>
                <a:cubicBezTo>
                  <a:pt x="11750" y="10024"/>
                  <a:pt x="11706" y="10082"/>
                  <a:pt x="11689" y="10082"/>
                </a:cubicBezTo>
                <a:cubicBezTo>
                  <a:pt x="11680" y="10082"/>
                  <a:pt x="11679" y="10066"/>
                  <a:pt x="11692" y="10016"/>
                </a:cubicBezTo>
                <a:lnTo>
                  <a:pt x="11692" y="10016"/>
                </a:lnTo>
                <a:cubicBezTo>
                  <a:pt x="11656" y="10063"/>
                  <a:pt x="11692" y="10063"/>
                  <a:pt x="11656" y="10123"/>
                </a:cubicBezTo>
                <a:cubicBezTo>
                  <a:pt x="11644" y="10111"/>
                  <a:pt x="11680" y="9992"/>
                  <a:pt x="11680" y="9980"/>
                </a:cubicBezTo>
                <a:cubicBezTo>
                  <a:pt x="11680" y="9974"/>
                  <a:pt x="11679" y="9971"/>
                  <a:pt x="11677" y="9971"/>
                </a:cubicBezTo>
                <a:cubicBezTo>
                  <a:pt x="11664" y="9971"/>
                  <a:pt x="11620" y="10057"/>
                  <a:pt x="11602" y="10057"/>
                </a:cubicBezTo>
                <a:cubicBezTo>
                  <a:pt x="11600" y="10057"/>
                  <a:pt x="11598" y="10055"/>
                  <a:pt x="11597" y="10051"/>
                </a:cubicBezTo>
                <a:cubicBezTo>
                  <a:pt x="11585" y="10075"/>
                  <a:pt x="11561" y="10159"/>
                  <a:pt x="11525" y="10171"/>
                </a:cubicBezTo>
                <a:cubicBezTo>
                  <a:pt x="11525" y="10159"/>
                  <a:pt x="11573" y="10051"/>
                  <a:pt x="11585" y="10028"/>
                </a:cubicBezTo>
                <a:cubicBezTo>
                  <a:pt x="11597" y="10028"/>
                  <a:pt x="11585" y="10040"/>
                  <a:pt x="11585" y="10051"/>
                </a:cubicBezTo>
                <a:cubicBezTo>
                  <a:pt x="11597" y="10040"/>
                  <a:pt x="11609" y="10028"/>
                  <a:pt x="11609" y="10004"/>
                </a:cubicBezTo>
                <a:lnTo>
                  <a:pt x="11609" y="10004"/>
                </a:lnTo>
                <a:lnTo>
                  <a:pt x="11597" y="10028"/>
                </a:lnTo>
                <a:cubicBezTo>
                  <a:pt x="11609" y="9992"/>
                  <a:pt x="11585" y="9992"/>
                  <a:pt x="11609" y="9944"/>
                </a:cubicBezTo>
                <a:lnTo>
                  <a:pt x="11609" y="9944"/>
                </a:lnTo>
                <a:cubicBezTo>
                  <a:pt x="11585" y="9968"/>
                  <a:pt x="11585" y="9992"/>
                  <a:pt x="11585" y="10004"/>
                </a:cubicBezTo>
                <a:cubicBezTo>
                  <a:pt x="11585" y="9956"/>
                  <a:pt x="11561" y="9992"/>
                  <a:pt x="11549" y="9956"/>
                </a:cubicBezTo>
                <a:cubicBezTo>
                  <a:pt x="11549" y="9968"/>
                  <a:pt x="11537" y="10004"/>
                  <a:pt x="11525" y="10004"/>
                </a:cubicBezTo>
                <a:cubicBezTo>
                  <a:pt x="11523" y="9994"/>
                  <a:pt x="11520" y="9991"/>
                  <a:pt x="11517" y="9991"/>
                </a:cubicBezTo>
                <a:cubicBezTo>
                  <a:pt x="11504" y="9991"/>
                  <a:pt x="11485" y="10051"/>
                  <a:pt x="11466" y="10051"/>
                </a:cubicBezTo>
                <a:cubicBezTo>
                  <a:pt x="11476" y="10013"/>
                  <a:pt x="11501" y="9974"/>
                  <a:pt x="11491" y="9974"/>
                </a:cubicBezTo>
                <a:cubicBezTo>
                  <a:pt x="11488" y="9974"/>
                  <a:pt x="11484" y="9976"/>
                  <a:pt x="11478" y="9980"/>
                </a:cubicBezTo>
                <a:cubicBezTo>
                  <a:pt x="11490" y="9944"/>
                  <a:pt x="11513" y="9909"/>
                  <a:pt x="11525" y="9885"/>
                </a:cubicBezTo>
                <a:lnTo>
                  <a:pt x="11525" y="9885"/>
                </a:lnTo>
                <a:cubicBezTo>
                  <a:pt x="11518" y="9894"/>
                  <a:pt x="11514" y="9898"/>
                  <a:pt x="11510" y="9898"/>
                </a:cubicBezTo>
                <a:cubicBezTo>
                  <a:pt x="11498" y="9898"/>
                  <a:pt x="11511" y="9835"/>
                  <a:pt x="11502" y="9825"/>
                </a:cubicBezTo>
                <a:lnTo>
                  <a:pt x="11525" y="9802"/>
                </a:lnTo>
                <a:lnTo>
                  <a:pt x="11525" y="9802"/>
                </a:lnTo>
                <a:cubicBezTo>
                  <a:pt x="11513" y="9813"/>
                  <a:pt x="11513" y="9813"/>
                  <a:pt x="11502" y="9813"/>
                </a:cubicBezTo>
                <a:lnTo>
                  <a:pt x="11490" y="9873"/>
                </a:lnTo>
                <a:cubicBezTo>
                  <a:pt x="11490" y="9861"/>
                  <a:pt x="11478" y="9849"/>
                  <a:pt x="11490" y="9825"/>
                </a:cubicBezTo>
                <a:lnTo>
                  <a:pt x="11490" y="9825"/>
                </a:lnTo>
                <a:cubicBezTo>
                  <a:pt x="11466" y="9861"/>
                  <a:pt x="11454" y="9932"/>
                  <a:pt x="11418" y="9968"/>
                </a:cubicBezTo>
                <a:cubicBezTo>
                  <a:pt x="11418" y="9962"/>
                  <a:pt x="11416" y="9961"/>
                  <a:pt x="11413" y="9961"/>
                </a:cubicBezTo>
                <a:cubicBezTo>
                  <a:pt x="11410" y="9961"/>
                  <a:pt x="11407" y="9962"/>
                  <a:pt x="11405" y="9962"/>
                </a:cubicBezTo>
                <a:cubicBezTo>
                  <a:pt x="11400" y="9962"/>
                  <a:pt x="11400" y="9956"/>
                  <a:pt x="11418" y="9921"/>
                </a:cubicBezTo>
                <a:cubicBezTo>
                  <a:pt x="11420" y="9925"/>
                  <a:pt x="11421" y="9927"/>
                  <a:pt x="11423" y="9927"/>
                </a:cubicBezTo>
                <a:cubicBezTo>
                  <a:pt x="11432" y="9927"/>
                  <a:pt x="11443" y="9855"/>
                  <a:pt x="11460" y="9840"/>
                </a:cubicBezTo>
                <a:lnTo>
                  <a:pt x="11460" y="9840"/>
                </a:lnTo>
                <a:cubicBezTo>
                  <a:pt x="11461" y="9841"/>
                  <a:pt x="11462" y="9842"/>
                  <a:pt x="11463" y="9842"/>
                </a:cubicBezTo>
                <a:cubicBezTo>
                  <a:pt x="11465" y="9842"/>
                  <a:pt x="11466" y="9841"/>
                  <a:pt x="11466" y="9837"/>
                </a:cubicBezTo>
                <a:cubicBezTo>
                  <a:pt x="11464" y="9837"/>
                  <a:pt x="11462" y="9838"/>
                  <a:pt x="11460" y="9840"/>
                </a:cubicBezTo>
                <a:lnTo>
                  <a:pt x="11460" y="9840"/>
                </a:lnTo>
                <a:cubicBezTo>
                  <a:pt x="11457" y="9837"/>
                  <a:pt x="11454" y="9831"/>
                  <a:pt x="11454" y="9825"/>
                </a:cubicBezTo>
                <a:cubicBezTo>
                  <a:pt x="11454" y="9825"/>
                  <a:pt x="11466" y="9813"/>
                  <a:pt x="11466" y="9813"/>
                </a:cubicBezTo>
                <a:cubicBezTo>
                  <a:pt x="11468" y="9797"/>
                  <a:pt x="11468" y="9790"/>
                  <a:pt x="11465" y="9790"/>
                </a:cubicBezTo>
                <a:cubicBezTo>
                  <a:pt x="11456" y="9790"/>
                  <a:pt x="11417" y="9885"/>
                  <a:pt x="11397" y="9885"/>
                </a:cubicBezTo>
                <a:cubicBezTo>
                  <a:pt x="11396" y="9885"/>
                  <a:pt x="11395" y="9885"/>
                  <a:pt x="11394" y="9885"/>
                </a:cubicBezTo>
                <a:cubicBezTo>
                  <a:pt x="11418" y="9837"/>
                  <a:pt x="11430" y="9801"/>
                  <a:pt x="11418" y="9801"/>
                </a:cubicBezTo>
                <a:cubicBezTo>
                  <a:pt x="11430" y="9813"/>
                  <a:pt x="11394" y="9873"/>
                  <a:pt x="11371" y="9909"/>
                </a:cubicBezTo>
                <a:cubicBezTo>
                  <a:pt x="11371" y="9899"/>
                  <a:pt x="11369" y="9895"/>
                  <a:pt x="11366" y="9895"/>
                </a:cubicBezTo>
                <a:cubicBezTo>
                  <a:pt x="11358" y="9895"/>
                  <a:pt x="11344" y="9921"/>
                  <a:pt x="11335" y="9921"/>
                </a:cubicBezTo>
                <a:lnTo>
                  <a:pt x="11335" y="9932"/>
                </a:lnTo>
                <a:cubicBezTo>
                  <a:pt x="11311" y="9980"/>
                  <a:pt x="11311" y="9968"/>
                  <a:pt x="11299" y="9980"/>
                </a:cubicBezTo>
                <a:cubicBezTo>
                  <a:pt x="11302" y="9973"/>
                  <a:pt x="11304" y="9967"/>
                  <a:pt x="11305" y="9963"/>
                </a:cubicBezTo>
                <a:lnTo>
                  <a:pt x="11305" y="9963"/>
                </a:lnTo>
                <a:cubicBezTo>
                  <a:pt x="11305" y="9963"/>
                  <a:pt x="11305" y="9963"/>
                  <a:pt x="11305" y="9963"/>
                </a:cubicBezTo>
                <a:cubicBezTo>
                  <a:pt x="11292" y="9963"/>
                  <a:pt x="11310" y="9891"/>
                  <a:pt x="11296" y="9891"/>
                </a:cubicBezTo>
                <a:cubicBezTo>
                  <a:pt x="11294" y="9891"/>
                  <a:pt x="11291" y="9893"/>
                  <a:pt x="11287" y="9897"/>
                </a:cubicBezTo>
                <a:cubicBezTo>
                  <a:pt x="11299" y="9873"/>
                  <a:pt x="11323" y="9825"/>
                  <a:pt x="11323" y="9801"/>
                </a:cubicBezTo>
                <a:lnTo>
                  <a:pt x="11323" y="9801"/>
                </a:lnTo>
                <a:cubicBezTo>
                  <a:pt x="11317" y="9810"/>
                  <a:pt x="11313" y="9813"/>
                  <a:pt x="11311" y="9813"/>
                </a:cubicBezTo>
                <a:cubicBezTo>
                  <a:pt x="11302" y="9813"/>
                  <a:pt x="11319" y="9759"/>
                  <a:pt x="11302" y="9759"/>
                </a:cubicBezTo>
                <a:cubicBezTo>
                  <a:pt x="11298" y="9759"/>
                  <a:pt x="11294" y="9761"/>
                  <a:pt x="11287" y="9766"/>
                </a:cubicBezTo>
                <a:cubicBezTo>
                  <a:pt x="11275" y="9825"/>
                  <a:pt x="11275" y="9813"/>
                  <a:pt x="11240" y="9861"/>
                </a:cubicBezTo>
                <a:lnTo>
                  <a:pt x="11287" y="9837"/>
                </a:lnTo>
                <a:lnTo>
                  <a:pt x="11240" y="9909"/>
                </a:lnTo>
                <a:cubicBezTo>
                  <a:pt x="11240" y="9910"/>
                  <a:pt x="11240" y="9911"/>
                  <a:pt x="11242" y="9911"/>
                </a:cubicBezTo>
                <a:cubicBezTo>
                  <a:pt x="11248" y="9911"/>
                  <a:pt x="11267" y="9894"/>
                  <a:pt x="11273" y="9894"/>
                </a:cubicBezTo>
                <a:cubicBezTo>
                  <a:pt x="11275" y="9894"/>
                  <a:pt x="11275" y="9895"/>
                  <a:pt x="11275" y="9897"/>
                </a:cubicBezTo>
                <a:cubicBezTo>
                  <a:pt x="11240" y="9944"/>
                  <a:pt x="11252" y="9921"/>
                  <a:pt x="11228" y="9980"/>
                </a:cubicBezTo>
                <a:cubicBezTo>
                  <a:pt x="11235" y="9953"/>
                  <a:pt x="11234" y="9944"/>
                  <a:pt x="11229" y="9944"/>
                </a:cubicBezTo>
                <a:cubicBezTo>
                  <a:pt x="11221" y="9944"/>
                  <a:pt x="11201" y="9972"/>
                  <a:pt x="11193" y="9972"/>
                </a:cubicBezTo>
                <a:cubicBezTo>
                  <a:pt x="11191" y="9972"/>
                  <a:pt x="11190" y="9968"/>
                  <a:pt x="11192" y="9956"/>
                </a:cubicBezTo>
                <a:lnTo>
                  <a:pt x="11263" y="9813"/>
                </a:lnTo>
                <a:cubicBezTo>
                  <a:pt x="11263" y="9796"/>
                  <a:pt x="11259" y="9790"/>
                  <a:pt x="11253" y="9790"/>
                </a:cubicBezTo>
                <a:cubicBezTo>
                  <a:pt x="11236" y="9790"/>
                  <a:pt x="11206" y="9825"/>
                  <a:pt x="11185" y="9825"/>
                </a:cubicBezTo>
                <a:cubicBezTo>
                  <a:pt x="11178" y="9825"/>
                  <a:pt x="11172" y="9822"/>
                  <a:pt x="11168" y="9813"/>
                </a:cubicBezTo>
                <a:lnTo>
                  <a:pt x="11168" y="9849"/>
                </a:lnTo>
                <a:cubicBezTo>
                  <a:pt x="11160" y="9866"/>
                  <a:pt x="11156" y="9871"/>
                  <a:pt x="11153" y="9871"/>
                </a:cubicBezTo>
                <a:cubicBezTo>
                  <a:pt x="11149" y="9871"/>
                  <a:pt x="11148" y="9859"/>
                  <a:pt x="11140" y="9859"/>
                </a:cubicBezTo>
                <a:cubicBezTo>
                  <a:pt x="11138" y="9859"/>
                  <a:pt x="11135" y="9860"/>
                  <a:pt x="11132" y="9861"/>
                </a:cubicBezTo>
                <a:cubicBezTo>
                  <a:pt x="11156" y="9813"/>
                  <a:pt x="11156" y="9801"/>
                  <a:pt x="11168" y="9766"/>
                </a:cubicBezTo>
                <a:lnTo>
                  <a:pt x="11168" y="9766"/>
                </a:lnTo>
                <a:cubicBezTo>
                  <a:pt x="11144" y="9801"/>
                  <a:pt x="11144" y="9754"/>
                  <a:pt x="11097" y="9849"/>
                </a:cubicBezTo>
                <a:lnTo>
                  <a:pt x="11109" y="9778"/>
                </a:lnTo>
                <a:cubicBezTo>
                  <a:pt x="11107" y="9774"/>
                  <a:pt x="11106" y="9773"/>
                  <a:pt x="11104" y="9773"/>
                </a:cubicBezTo>
                <a:cubicBezTo>
                  <a:pt x="11085" y="9773"/>
                  <a:pt x="11033" y="9887"/>
                  <a:pt x="11017" y="9887"/>
                </a:cubicBezTo>
                <a:cubicBezTo>
                  <a:pt x="11015" y="9887"/>
                  <a:pt x="11014" y="9886"/>
                  <a:pt x="11013" y="9885"/>
                </a:cubicBezTo>
                <a:cubicBezTo>
                  <a:pt x="11049" y="9837"/>
                  <a:pt x="11049" y="9790"/>
                  <a:pt x="11073" y="9766"/>
                </a:cubicBezTo>
                <a:cubicBezTo>
                  <a:pt x="11073" y="9761"/>
                  <a:pt x="11073" y="9758"/>
                  <a:pt x="11071" y="9758"/>
                </a:cubicBezTo>
                <a:cubicBezTo>
                  <a:pt x="11069" y="9758"/>
                  <a:pt x="11063" y="9764"/>
                  <a:pt x="11049" y="9778"/>
                </a:cubicBezTo>
                <a:cubicBezTo>
                  <a:pt x="11051" y="9775"/>
                  <a:pt x="11051" y="9773"/>
                  <a:pt x="11050" y="9773"/>
                </a:cubicBezTo>
                <a:cubicBezTo>
                  <a:pt x="11048" y="9773"/>
                  <a:pt x="11023" y="9805"/>
                  <a:pt x="11015" y="9805"/>
                </a:cubicBezTo>
                <a:cubicBezTo>
                  <a:pt x="11012" y="9805"/>
                  <a:pt x="11011" y="9800"/>
                  <a:pt x="11013" y="9790"/>
                </a:cubicBezTo>
                <a:lnTo>
                  <a:pt x="11013" y="9790"/>
                </a:lnTo>
                <a:cubicBezTo>
                  <a:pt x="11003" y="9811"/>
                  <a:pt x="10992" y="9851"/>
                  <a:pt x="10982" y="9851"/>
                </a:cubicBezTo>
                <a:cubicBezTo>
                  <a:pt x="10980" y="9851"/>
                  <a:pt x="10979" y="9850"/>
                  <a:pt x="10978" y="9849"/>
                </a:cubicBezTo>
                <a:cubicBezTo>
                  <a:pt x="10978" y="9847"/>
                  <a:pt x="10978" y="9844"/>
                  <a:pt x="10979" y="9842"/>
                </a:cubicBezTo>
                <a:lnTo>
                  <a:pt x="10979" y="9842"/>
                </a:lnTo>
                <a:cubicBezTo>
                  <a:pt x="10970" y="9854"/>
                  <a:pt x="10959" y="9866"/>
                  <a:pt x="10942" y="9909"/>
                </a:cubicBezTo>
                <a:cubicBezTo>
                  <a:pt x="10990" y="9754"/>
                  <a:pt x="10882" y="9897"/>
                  <a:pt x="10918" y="9754"/>
                </a:cubicBezTo>
                <a:lnTo>
                  <a:pt x="10918" y="9754"/>
                </a:lnTo>
                <a:cubicBezTo>
                  <a:pt x="10901" y="9762"/>
                  <a:pt x="10879" y="9771"/>
                  <a:pt x="10862" y="9771"/>
                </a:cubicBezTo>
                <a:cubicBezTo>
                  <a:pt x="10856" y="9771"/>
                  <a:pt x="10850" y="9769"/>
                  <a:pt x="10847" y="9766"/>
                </a:cubicBezTo>
                <a:cubicBezTo>
                  <a:pt x="10855" y="9757"/>
                  <a:pt x="10858" y="9749"/>
                  <a:pt x="10858" y="9749"/>
                </a:cubicBezTo>
                <a:cubicBezTo>
                  <a:pt x="10858" y="9749"/>
                  <a:pt x="10858" y="9749"/>
                  <a:pt x="10858" y="9749"/>
                </a:cubicBezTo>
                <a:lnTo>
                  <a:pt x="10858" y="9749"/>
                </a:lnTo>
                <a:cubicBezTo>
                  <a:pt x="10858" y="9744"/>
                  <a:pt x="10857" y="9742"/>
                  <a:pt x="10855" y="9742"/>
                </a:cubicBezTo>
                <a:cubicBezTo>
                  <a:pt x="10843" y="9742"/>
                  <a:pt x="10803" y="9837"/>
                  <a:pt x="10791" y="9837"/>
                </a:cubicBezTo>
                <a:cubicBezTo>
                  <a:pt x="10789" y="9837"/>
                  <a:pt x="10787" y="9833"/>
                  <a:pt x="10787" y="9825"/>
                </a:cubicBezTo>
                <a:cubicBezTo>
                  <a:pt x="10811" y="9742"/>
                  <a:pt x="10811" y="9790"/>
                  <a:pt x="10823" y="9754"/>
                </a:cubicBezTo>
                <a:cubicBezTo>
                  <a:pt x="10844" y="9699"/>
                  <a:pt x="10846" y="9684"/>
                  <a:pt x="10840" y="9684"/>
                </a:cubicBezTo>
                <a:cubicBezTo>
                  <a:pt x="10834" y="9684"/>
                  <a:pt x="10819" y="9702"/>
                  <a:pt x="10811" y="9702"/>
                </a:cubicBezTo>
                <a:cubicBezTo>
                  <a:pt x="10807" y="9702"/>
                  <a:pt x="10805" y="9695"/>
                  <a:pt x="10811" y="9670"/>
                </a:cubicBezTo>
                <a:lnTo>
                  <a:pt x="10811" y="9659"/>
                </a:lnTo>
                <a:cubicBezTo>
                  <a:pt x="10814" y="9645"/>
                  <a:pt x="10813" y="9640"/>
                  <a:pt x="10810" y="9640"/>
                </a:cubicBezTo>
                <a:cubicBezTo>
                  <a:pt x="10800" y="9640"/>
                  <a:pt x="10766" y="9695"/>
                  <a:pt x="10754" y="9695"/>
                </a:cubicBezTo>
                <a:cubicBezTo>
                  <a:pt x="10753" y="9695"/>
                  <a:pt x="10752" y="9695"/>
                  <a:pt x="10751" y="9694"/>
                </a:cubicBezTo>
                <a:cubicBezTo>
                  <a:pt x="10751" y="9694"/>
                  <a:pt x="10751" y="9670"/>
                  <a:pt x="10751" y="9670"/>
                </a:cubicBezTo>
                <a:cubicBezTo>
                  <a:pt x="10719" y="9736"/>
                  <a:pt x="10686" y="9752"/>
                  <a:pt x="10653" y="9763"/>
                </a:cubicBezTo>
                <a:lnTo>
                  <a:pt x="10653" y="9763"/>
                </a:lnTo>
                <a:cubicBezTo>
                  <a:pt x="10646" y="9776"/>
                  <a:pt x="10639" y="9786"/>
                  <a:pt x="10632" y="9790"/>
                </a:cubicBezTo>
                <a:cubicBezTo>
                  <a:pt x="10632" y="9754"/>
                  <a:pt x="10632" y="9718"/>
                  <a:pt x="10656" y="9647"/>
                </a:cubicBezTo>
                <a:lnTo>
                  <a:pt x="10680" y="9659"/>
                </a:lnTo>
                <a:cubicBezTo>
                  <a:pt x="10689" y="9623"/>
                  <a:pt x="10688" y="9612"/>
                  <a:pt x="10683" y="9612"/>
                </a:cubicBezTo>
                <a:cubicBezTo>
                  <a:pt x="10676" y="9612"/>
                  <a:pt x="10660" y="9636"/>
                  <a:pt x="10657" y="9636"/>
                </a:cubicBezTo>
                <a:cubicBezTo>
                  <a:pt x="10656" y="9636"/>
                  <a:pt x="10656" y="9636"/>
                  <a:pt x="10656" y="9635"/>
                </a:cubicBezTo>
                <a:lnTo>
                  <a:pt x="10668" y="9587"/>
                </a:lnTo>
                <a:lnTo>
                  <a:pt x="10668" y="9587"/>
                </a:lnTo>
                <a:cubicBezTo>
                  <a:pt x="10647" y="9598"/>
                  <a:pt x="10616" y="9674"/>
                  <a:pt x="10593" y="9674"/>
                </a:cubicBezTo>
                <a:cubicBezTo>
                  <a:pt x="10590" y="9674"/>
                  <a:pt x="10587" y="9673"/>
                  <a:pt x="10585" y="9670"/>
                </a:cubicBezTo>
                <a:lnTo>
                  <a:pt x="10573" y="9706"/>
                </a:lnTo>
                <a:cubicBezTo>
                  <a:pt x="10562" y="9726"/>
                  <a:pt x="10556" y="9733"/>
                  <a:pt x="10554" y="9733"/>
                </a:cubicBezTo>
                <a:cubicBezTo>
                  <a:pt x="10549" y="9733"/>
                  <a:pt x="10563" y="9691"/>
                  <a:pt x="10554" y="9691"/>
                </a:cubicBezTo>
                <a:cubicBezTo>
                  <a:pt x="10551" y="9691"/>
                  <a:pt x="10546" y="9695"/>
                  <a:pt x="10537" y="9706"/>
                </a:cubicBezTo>
                <a:lnTo>
                  <a:pt x="10573" y="9611"/>
                </a:lnTo>
                <a:lnTo>
                  <a:pt x="10573" y="9611"/>
                </a:lnTo>
                <a:cubicBezTo>
                  <a:pt x="10549" y="9635"/>
                  <a:pt x="10501" y="9694"/>
                  <a:pt x="10478" y="9706"/>
                </a:cubicBezTo>
                <a:cubicBezTo>
                  <a:pt x="10513" y="9635"/>
                  <a:pt x="10549" y="9611"/>
                  <a:pt x="10573" y="9563"/>
                </a:cubicBezTo>
                <a:lnTo>
                  <a:pt x="10573" y="9563"/>
                </a:lnTo>
                <a:cubicBezTo>
                  <a:pt x="10573" y="9563"/>
                  <a:pt x="10556" y="9563"/>
                  <a:pt x="10537" y="9592"/>
                </a:cubicBezTo>
                <a:lnTo>
                  <a:pt x="10537" y="9592"/>
                </a:lnTo>
                <a:cubicBezTo>
                  <a:pt x="10536" y="9590"/>
                  <a:pt x="10535" y="9589"/>
                  <a:pt x="10534" y="9589"/>
                </a:cubicBezTo>
                <a:cubicBezTo>
                  <a:pt x="10531" y="9589"/>
                  <a:pt x="10525" y="9603"/>
                  <a:pt x="10525" y="9611"/>
                </a:cubicBezTo>
                <a:cubicBezTo>
                  <a:pt x="10529" y="9603"/>
                  <a:pt x="10533" y="9597"/>
                  <a:pt x="10537" y="9592"/>
                </a:cubicBezTo>
                <a:lnTo>
                  <a:pt x="10537" y="9592"/>
                </a:lnTo>
                <a:cubicBezTo>
                  <a:pt x="10537" y="9593"/>
                  <a:pt x="10537" y="9596"/>
                  <a:pt x="10537" y="9599"/>
                </a:cubicBezTo>
                <a:cubicBezTo>
                  <a:pt x="10507" y="9659"/>
                  <a:pt x="10477" y="9685"/>
                  <a:pt x="10461" y="9685"/>
                </a:cubicBezTo>
                <a:cubicBezTo>
                  <a:pt x="10458" y="9685"/>
                  <a:pt x="10456" y="9684"/>
                  <a:pt x="10454" y="9682"/>
                </a:cubicBezTo>
                <a:cubicBezTo>
                  <a:pt x="10525" y="9504"/>
                  <a:pt x="10418" y="9623"/>
                  <a:pt x="10466" y="9468"/>
                </a:cubicBezTo>
                <a:lnTo>
                  <a:pt x="10466" y="9468"/>
                </a:lnTo>
                <a:cubicBezTo>
                  <a:pt x="10453" y="9481"/>
                  <a:pt x="10443" y="9486"/>
                  <a:pt x="10434" y="9486"/>
                </a:cubicBezTo>
                <a:cubicBezTo>
                  <a:pt x="10404" y="9486"/>
                  <a:pt x="10396" y="9420"/>
                  <a:pt x="10359" y="9420"/>
                </a:cubicBezTo>
                <a:cubicBezTo>
                  <a:pt x="10341" y="9492"/>
                  <a:pt x="10338" y="9492"/>
                  <a:pt x="10333" y="9492"/>
                </a:cubicBezTo>
                <a:cubicBezTo>
                  <a:pt x="10329" y="9492"/>
                  <a:pt x="10323" y="9492"/>
                  <a:pt x="10299" y="9563"/>
                </a:cubicBezTo>
                <a:cubicBezTo>
                  <a:pt x="10293" y="9569"/>
                  <a:pt x="10290" y="9572"/>
                  <a:pt x="10289" y="9572"/>
                </a:cubicBezTo>
                <a:cubicBezTo>
                  <a:pt x="10287" y="9572"/>
                  <a:pt x="10287" y="9569"/>
                  <a:pt x="10287" y="9563"/>
                </a:cubicBezTo>
                <a:lnTo>
                  <a:pt x="10287" y="9468"/>
                </a:lnTo>
                <a:cubicBezTo>
                  <a:pt x="10299" y="9420"/>
                  <a:pt x="10311" y="9432"/>
                  <a:pt x="10323" y="9397"/>
                </a:cubicBezTo>
                <a:cubicBezTo>
                  <a:pt x="10311" y="9385"/>
                  <a:pt x="10335" y="9337"/>
                  <a:pt x="10335" y="9289"/>
                </a:cubicBezTo>
                <a:lnTo>
                  <a:pt x="10335" y="9289"/>
                </a:lnTo>
                <a:cubicBezTo>
                  <a:pt x="10326" y="9324"/>
                  <a:pt x="10311" y="9346"/>
                  <a:pt x="10303" y="9346"/>
                </a:cubicBezTo>
                <a:cubicBezTo>
                  <a:pt x="10301" y="9346"/>
                  <a:pt x="10299" y="9343"/>
                  <a:pt x="10299" y="9337"/>
                </a:cubicBezTo>
                <a:lnTo>
                  <a:pt x="10287" y="9409"/>
                </a:lnTo>
                <a:cubicBezTo>
                  <a:pt x="10278" y="9420"/>
                  <a:pt x="10272" y="9424"/>
                  <a:pt x="10269" y="9424"/>
                </a:cubicBezTo>
                <a:cubicBezTo>
                  <a:pt x="10253" y="9424"/>
                  <a:pt x="10285" y="9334"/>
                  <a:pt x="10270" y="9334"/>
                </a:cubicBezTo>
                <a:cubicBezTo>
                  <a:pt x="10266" y="9334"/>
                  <a:pt x="10261" y="9338"/>
                  <a:pt x="10251" y="9349"/>
                </a:cubicBezTo>
                <a:lnTo>
                  <a:pt x="10275" y="9301"/>
                </a:lnTo>
                <a:lnTo>
                  <a:pt x="10275" y="9301"/>
                </a:lnTo>
                <a:cubicBezTo>
                  <a:pt x="10251" y="9325"/>
                  <a:pt x="10228" y="9289"/>
                  <a:pt x="10168" y="9397"/>
                </a:cubicBezTo>
                <a:cubicBezTo>
                  <a:pt x="10168" y="9385"/>
                  <a:pt x="10180" y="9337"/>
                  <a:pt x="10192" y="9337"/>
                </a:cubicBezTo>
                <a:cubicBezTo>
                  <a:pt x="10187" y="9332"/>
                  <a:pt x="10182" y="9331"/>
                  <a:pt x="10176" y="9331"/>
                </a:cubicBezTo>
                <a:cubicBezTo>
                  <a:pt x="10150" y="9331"/>
                  <a:pt x="10116" y="9363"/>
                  <a:pt x="10097" y="9373"/>
                </a:cubicBezTo>
                <a:lnTo>
                  <a:pt x="10073" y="9373"/>
                </a:lnTo>
                <a:cubicBezTo>
                  <a:pt x="10073" y="9361"/>
                  <a:pt x="10073" y="9361"/>
                  <a:pt x="10073" y="9349"/>
                </a:cubicBezTo>
                <a:lnTo>
                  <a:pt x="10085" y="9313"/>
                </a:lnTo>
                <a:lnTo>
                  <a:pt x="10085" y="9313"/>
                </a:lnTo>
                <a:cubicBezTo>
                  <a:pt x="10074" y="9324"/>
                  <a:pt x="10064" y="9351"/>
                  <a:pt x="10054" y="9351"/>
                </a:cubicBezTo>
                <a:cubicBezTo>
                  <a:pt x="10052" y="9351"/>
                  <a:pt x="10051" y="9351"/>
                  <a:pt x="10049" y="9349"/>
                </a:cubicBezTo>
                <a:cubicBezTo>
                  <a:pt x="10061" y="9337"/>
                  <a:pt x="10061" y="9337"/>
                  <a:pt x="10061" y="9325"/>
                </a:cubicBezTo>
                <a:cubicBezTo>
                  <a:pt x="10061" y="9313"/>
                  <a:pt x="10073" y="9301"/>
                  <a:pt x="10061" y="9301"/>
                </a:cubicBezTo>
                <a:cubicBezTo>
                  <a:pt x="10061" y="9301"/>
                  <a:pt x="10061" y="9313"/>
                  <a:pt x="10061" y="9313"/>
                </a:cubicBezTo>
                <a:cubicBezTo>
                  <a:pt x="10061" y="9301"/>
                  <a:pt x="10049" y="9301"/>
                  <a:pt x="10049" y="9289"/>
                </a:cubicBezTo>
                <a:lnTo>
                  <a:pt x="10037" y="9289"/>
                </a:lnTo>
                <a:cubicBezTo>
                  <a:pt x="10025" y="9278"/>
                  <a:pt x="10025" y="9278"/>
                  <a:pt x="10013" y="9278"/>
                </a:cubicBezTo>
                <a:lnTo>
                  <a:pt x="10013" y="9289"/>
                </a:lnTo>
                <a:cubicBezTo>
                  <a:pt x="10001" y="9301"/>
                  <a:pt x="10001" y="9313"/>
                  <a:pt x="9989" y="9325"/>
                </a:cubicBezTo>
                <a:cubicBezTo>
                  <a:pt x="9978" y="9313"/>
                  <a:pt x="9966" y="9301"/>
                  <a:pt x="9954" y="9278"/>
                </a:cubicBezTo>
                <a:lnTo>
                  <a:pt x="10013" y="9218"/>
                </a:lnTo>
                <a:cubicBezTo>
                  <a:pt x="9989" y="9063"/>
                  <a:pt x="9728" y="9218"/>
                  <a:pt x="9763" y="9028"/>
                </a:cubicBezTo>
                <a:lnTo>
                  <a:pt x="9763" y="9028"/>
                </a:lnTo>
                <a:cubicBezTo>
                  <a:pt x="9704" y="9051"/>
                  <a:pt x="9787" y="9099"/>
                  <a:pt x="9728" y="9135"/>
                </a:cubicBezTo>
                <a:cubicBezTo>
                  <a:pt x="9692" y="9099"/>
                  <a:pt x="9716" y="8956"/>
                  <a:pt x="9704" y="8944"/>
                </a:cubicBezTo>
                <a:cubicBezTo>
                  <a:pt x="9698" y="8924"/>
                  <a:pt x="9687" y="8917"/>
                  <a:pt x="9674" y="8917"/>
                </a:cubicBezTo>
                <a:cubicBezTo>
                  <a:pt x="9645" y="8917"/>
                  <a:pt x="9603" y="8948"/>
                  <a:pt x="9568" y="8948"/>
                </a:cubicBezTo>
                <a:cubicBezTo>
                  <a:pt x="9552" y="8948"/>
                  <a:pt x="9537" y="8941"/>
                  <a:pt x="9525" y="8920"/>
                </a:cubicBezTo>
                <a:cubicBezTo>
                  <a:pt x="9515" y="8951"/>
                  <a:pt x="9487" y="9009"/>
                  <a:pt x="9434" y="9009"/>
                </a:cubicBezTo>
                <a:cubicBezTo>
                  <a:pt x="9425" y="9009"/>
                  <a:pt x="9416" y="9007"/>
                  <a:pt x="9406" y="9004"/>
                </a:cubicBezTo>
                <a:cubicBezTo>
                  <a:pt x="9370" y="8956"/>
                  <a:pt x="9430" y="8861"/>
                  <a:pt x="9478" y="8861"/>
                </a:cubicBezTo>
                <a:cubicBezTo>
                  <a:pt x="9489" y="8873"/>
                  <a:pt x="9489" y="8885"/>
                  <a:pt x="9478" y="8897"/>
                </a:cubicBezTo>
                <a:cubicBezTo>
                  <a:pt x="9501" y="8897"/>
                  <a:pt x="9525" y="8897"/>
                  <a:pt x="9537" y="8861"/>
                </a:cubicBezTo>
                <a:lnTo>
                  <a:pt x="9537" y="8861"/>
                </a:lnTo>
                <a:lnTo>
                  <a:pt x="9513" y="8873"/>
                </a:lnTo>
                <a:cubicBezTo>
                  <a:pt x="9513" y="8837"/>
                  <a:pt x="9442" y="8789"/>
                  <a:pt x="9489" y="8766"/>
                </a:cubicBezTo>
                <a:cubicBezTo>
                  <a:pt x="9483" y="8764"/>
                  <a:pt x="9478" y="8763"/>
                  <a:pt x="9473" y="8763"/>
                </a:cubicBezTo>
                <a:cubicBezTo>
                  <a:pt x="9451" y="8763"/>
                  <a:pt x="9446" y="8780"/>
                  <a:pt x="9453" y="8801"/>
                </a:cubicBezTo>
                <a:lnTo>
                  <a:pt x="9453" y="8801"/>
                </a:lnTo>
                <a:cubicBezTo>
                  <a:pt x="9417" y="8741"/>
                  <a:pt x="9366" y="8734"/>
                  <a:pt x="9335" y="8670"/>
                </a:cubicBezTo>
                <a:cubicBezTo>
                  <a:pt x="9335" y="8691"/>
                  <a:pt x="9326" y="8720"/>
                  <a:pt x="9316" y="8720"/>
                </a:cubicBezTo>
                <a:cubicBezTo>
                  <a:pt x="9314" y="8720"/>
                  <a:pt x="9312" y="8720"/>
                  <a:pt x="9311" y="8718"/>
                </a:cubicBezTo>
                <a:cubicBezTo>
                  <a:pt x="9290" y="8690"/>
                  <a:pt x="9276" y="8680"/>
                  <a:pt x="9263" y="8680"/>
                </a:cubicBezTo>
                <a:cubicBezTo>
                  <a:pt x="9240" y="8680"/>
                  <a:pt x="9223" y="8707"/>
                  <a:pt x="9192" y="8707"/>
                </a:cubicBezTo>
                <a:cubicBezTo>
                  <a:pt x="9188" y="8707"/>
                  <a:pt x="9184" y="8707"/>
                  <a:pt x="9180" y="8706"/>
                </a:cubicBezTo>
                <a:cubicBezTo>
                  <a:pt x="9180" y="8694"/>
                  <a:pt x="9180" y="8682"/>
                  <a:pt x="9180" y="8682"/>
                </a:cubicBezTo>
                <a:lnTo>
                  <a:pt x="9216" y="8682"/>
                </a:lnTo>
                <a:cubicBezTo>
                  <a:pt x="9192" y="8682"/>
                  <a:pt x="9180" y="8682"/>
                  <a:pt x="9180" y="8670"/>
                </a:cubicBezTo>
                <a:cubicBezTo>
                  <a:pt x="9192" y="8635"/>
                  <a:pt x="9239" y="8623"/>
                  <a:pt x="9168" y="8599"/>
                </a:cubicBezTo>
                <a:cubicBezTo>
                  <a:pt x="9156" y="8551"/>
                  <a:pt x="9216" y="8539"/>
                  <a:pt x="9239" y="8527"/>
                </a:cubicBezTo>
                <a:cubicBezTo>
                  <a:pt x="9156" y="8527"/>
                  <a:pt x="9168" y="8420"/>
                  <a:pt x="9144" y="8385"/>
                </a:cubicBezTo>
                <a:lnTo>
                  <a:pt x="9192" y="8385"/>
                </a:lnTo>
                <a:cubicBezTo>
                  <a:pt x="9168" y="8385"/>
                  <a:pt x="9156" y="8373"/>
                  <a:pt x="9144" y="8361"/>
                </a:cubicBezTo>
                <a:lnTo>
                  <a:pt x="9120" y="8420"/>
                </a:lnTo>
                <a:cubicBezTo>
                  <a:pt x="9108" y="8397"/>
                  <a:pt x="9097" y="8385"/>
                  <a:pt x="9108" y="8361"/>
                </a:cubicBezTo>
                <a:lnTo>
                  <a:pt x="9108" y="8361"/>
                </a:lnTo>
                <a:cubicBezTo>
                  <a:pt x="9073" y="8385"/>
                  <a:pt x="9061" y="8456"/>
                  <a:pt x="8989" y="8468"/>
                </a:cubicBezTo>
                <a:cubicBezTo>
                  <a:pt x="8989" y="8432"/>
                  <a:pt x="8894" y="8444"/>
                  <a:pt x="8942" y="8373"/>
                </a:cubicBezTo>
                <a:lnTo>
                  <a:pt x="8942" y="8373"/>
                </a:lnTo>
                <a:cubicBezTo>
                  <a:pt x="8954" y="8387"/>
                  <a:pt x="8963" y="8393"/>
                  <a:pt x="8971" y="8393"/>
                </a:cubicBezTo>
                <a:cubicBezTo>
                  <a:pt x="8995" y="8393"/>
                  <a:pt x="9002" y="8334"/>
                  <a:pt x="9037" y="8331"/>
                </a:cubicBezTo>
                <a:lnTo>
                  <a:pt x="9037" y="8331"/>
                </a:lnTo>
                <a:cubicBezTo>
                  <a:pt x="9027" y="8326"/>
                  <a:pt x="9020" y="8316"/>
                  <a:pt x="9013" y="8301"/>
                </a:cubicBezTo>
                <a:cubicBezTo>
                  <a:pt x="9025" y="8301"/>
                  <a:pt x="9037" y="8289"/>
                  <a:pt x="9037" y="8289"/>
                </a:cubicBezTo>
                <a:cubicBezTo>
                  <a:pt x="9034" y="8260"/>
                  <a:pt x="9026" y="8250"/>
                  <a:pt x="9015" y="8250"/>
                </a:cubicBezTo>
                <a:cubicBezTo>
                  <a:pt x="8993" y="8250"/>
                  <a:pt x="8957" y="8292"/>
                  <a:pt x="8919" y="8292"/>
                </a:cubicBezTo>
                <a:cubicBezTo>
                  <a:pt x="8907" y="8292"/>
                  <a:pt x="8894" y="8288"/>
                  <a:pt x="8882" y="8277"/>
                </a:cubicBezTo>
                <a:cubicBezTo>
                  <a:pt x="8918" y="8254"/>
                  <a:pt x="8930" y="8194"/>
                  <a:pt x="8906" y="8194"/>
                </a:cubicBezTo>
                <a:cubicBezTo>
                  <a:pt x="8930" y="8218"/>
                  <a:pt x="8870" y="8266"/>
                  <a:pt x="8823" y="8277"/>
                </a:cubicBezTo>
                <a:cubicBezTo>
                  <a:pt x="8811" y="8242"/>
                  <a:pt x="8796" y="8236"/>
                  <a:pt x="8781" y="8236"/>
                </a:cubicBezTo>
                <a:cubicBezTo>
                  <a:pt x="8774" y="8236"/>
                  <a:pt x="8766" y="8237"/>
                  <a:pt x="8759" y="8237"/>
                </a:cubicBezTo>
                <a:cubicBezTo>
                  <a:pt x="8752" y="8237"/>
                  <a:pt x="8745" y="8236"/>
                  <a:pt x="8739" y="8230"/>
                </a:cubicBezTo>
                <a:lnTo>
                  <a:pt x="8739" y="8230"/>
                </a:lnTo>
                <a:lnTo>
                  <a:pt x="8751" y="8266"/>
                </a:lnTo>
                <a:cubicBezTo>
                  <a:pt x="8740" y="8273"/>
                  <a:pt x="8730" y="8276"/>
                  <a:pt x="8721" y="8276"/>
                </a:cubicBezTo>
                <a:cubicBezTo>
                  <a:pt x="8700" y="8276"/>
                  <a:pt x="8681" y="8262"/>
                  <a:pt x="8656" y="8254"/>
                </a:cubicBezTo>
                <a:cubicBezTo>
                  <a:pt x="8661" y="8249"/>
                  <a:pt x="8666" y="8246"/>
                  <a:pt x="8671" y="8245"/>
                </a:cubicBezTo>
                <a:lnTo>
                  <a:pt x="8671" y="8245"/>
                </a:lnTo>
                <a:cubicBezTo>
                  <a:pt x="8626" y="8231"/>
                  <a:pt x="8667" y="8111"/>
                  <a:pt x="8596" y="8111"/>
                </a:cubicBezTo>
                <a:cubicBezTo>
                  <a:pt x="8596" y="8075"/>
                  <a:pt x="8656" y="8039"/>
                  <a:pt x="8644" y="8016"/>
                </a:cubicBezTo>
                <a:cubicBezTo>
                  <a:pt x="8561" y="8016"/>
                  <a:pt x="8632" y="7920"/>
                  <a:pt x="8549" y="7908"/>
                </a:cubicBezTo>
                <a:cubicBezTo>
                  <a:pt x="8525" y="7968"/>
                  <a:pt x="8537" y="7956"/>
                  <a:pt x="8454" y="7968"/>
                </a:cubicBezTo>
                <a:lnTo>
                  <a:pt x="8573" y="8016"/>
                </a:lnTo>
                <a:lnTo>
                  <a:pt x="8454" y="8027"/>
                </a:lnTo>
                <a:cubicBezTo>
                  <a:pt x="8477" y="8051"/>
                  <a:pt x="8537" y="8051"/>
                  <a:pt x="8549" y="8075"/>
                </a:cubicBezTo>
                <a:cubicBezTo>
                  <a:pt x="8489" y="8087"/>
                  <a:pt x="8501" y="8075"/>
                  <a:pt x="8477" y="8135"/>
                </a:cubicBezTo>
                <a:cubicBezTo>
                  <a:pt x="8501" y="8027"/>
                  <a:pt x="8370" y="8111"/>
                  <a:pt x="8370" y="8027"/>
                </a:cubicBezTo>
                <a:lnTo>
                  <a:pt x="8477" y="7908"/>
                </a:lnTo>
                <a:cubicBezTo>
                  <a:pt x="8454" y="7801"/>
                  <a:pt x="8311" y="7873"/>
                  <a:pt x="8251" y="7765"/>
                </a:cubicBezTo>
                <a:lnTo>
                  <a:pt x="8251" y="7813"/>
                </a:lnTo>
                <a:cubicBezTo>
                  <a:pt x="8243" y="7819"/>
                  <a:pt x="8236" y="7822"/>
                  <a:pt x="8230" y="7822"/>
                </a:cubicBezTo>
                <a:cubicBezTo>
                  <a:pt x="8202" y="7822"/>
                  <a:pt x="8195" y="7765"/>
                  <a:pt x="8156" y="7765"/>
                </a:cubicBezTo>
                <a:cubicBezTo>
                  <a:pt x="8192" y="7730"/>
                  <a:pt x="8192" y="7706"/>
                  <a:pt x="8204" y="7670"/>
                </a:cubicBezTo>
                <a:lnTo>
                  <a:pt x="8204" y="7670"/>
                </a:lnTo>
                <a:cubicBezTo>
                  <a:pt x="8200" y="7673"/>
                  <a:pt x="8197" y="7675"/>
                  <a:pt x="8193" y="7675"/>
                </a:cubicBezTo>
                <a:cubicBezTo>
                  <a:pt x="8178" y="7675"/>
                  <a:pt x="8158" y="7653"/>
                  <a:pt x="8126" y="7653"/>
                </a:cubicBezTo>
                <a:cubicBezTo>
                  <a:pt x="8108" y="7653"/>
                  <a:pt x="8087" y="7660"/>
                  <a:pt x="8061" y="7682"/>
                </a:cubicBezTo>
                <a:lnTo>
                  <a:pt x="8073" y="7599"/>
                </a:lnTo>
                <a:cubicBezTo>
                  <a:pt x="8060" y="7577"/>
                  <a:pt x="8042" y="7570"/>
                  <a:pt x="8021" y="7570"/>
                </a:cubicBezTo>
                <a:cubicBezTo>
                  <a:pt x="7981" y="7570"/>
                  <a:pt x="7930" y="7597"/>
                  <a:pt x="7891" y="7597"/>
                </a:cubicBezTo>
                <a:cubicBezTo>
                  <a:pt x="7873" y="7597"/>
                  <a:pt x="7857" y="7592"/>
                  <a:pt x="7846" y="7575"/>
                </a:cubicBezTo>
                <a:cubicBezTo>
                  <a:pt x="7901" y="7553"/>
                  <a:pt x="7896" y="7502"/>
                  <a:pt x="7948" y="7502"/>
                </a:cubicBezTo>
                <a:cubicBezTo>
                  <a:pt x="7953" y="7502"/>
                  <a:pt x="7959" y="7502"/>
                  <a:pt x="7965" y="7504"/>
                </a:cubicBezTo>
                <a:cubicBezTo>
                  <a:pt x="7949" y="7487"/>
                  <a:pt x="7938" y="7470"/>
                  <a:pt x="7924" y="7470"/>
                </a:cubicBezTo>
                <a:cubicBezTo>
                  <a:pt x="7919" y="7470"/>
                  <a:pt x="7913" y="7473"/>
                  <a:pt x="7906" y="7480"/>
                </a:cubicBezTo>
                <a:cubicBezTo>
                  <a:pt x="7918" y="7444"/>
                  <a:pt x="7799" y="7480"/>
                  <a:pt x="7811" y="7432"/>
                </a:cubicBezTo>
                <a:lnTo>
                  <a:pt x="7811" y="7432"/>
                </a:lnTo>
                <a:cubicBezTo>
                  <a:pt x="7793" y="7441"/>
                  <a:pt x="7768" y="7464"/>
                  <a:pt x="7746" y="7464"/>
                </a:cubicBezTo>
                <a:cubicBezTo>
                  <a:pt x="7739" y="7464"/>
                  <a:pt x="7733" y="7462"/>
                  <a:pt x="7727" y="7456"/>
                </a:cubicBezTo>
                <a:cubicBezTo>
                  <a:pt x="7739" y="7444"/>
                  <a:pt x="7751" y="7433"/>
                  <a:pt x="7751" y="7432"/>
                </a:cubicBezTo>
                <a:lnTo>
                  <a:pt x="7751" y="7432"/>
                </a:lnTo>
                <a:cubicBezTo>
                  <a:pt x="7727" y="7456"/>
                  <a:pt x="7692" y="7420"/>
                  <a:pt x="7668" y="7492"/>
                </a:cubicBezTo>
                <a:cubicBezTo>
                  <a:pt x="7668" y="7492"/>
                  <a:pt x="7668" y="7480"/>
                  <a:pt x="7668" y="7480"/>
                </a:cubicBezTo>
                <a:cubicBezTo>
                  <a:pt x="7668" y="7480"/>
                  <a:pt x="7668" y="7480"/>
                  <a:pt x="7668" y="7468"/>
                </a:cubicBezTo>
                <a:cubicBezTo>
                  <a:pt x="7692" y="7313"/>
                  <a:pt x="7477" y="7325"/>
                  <a:pt x="7513" y="7182"/>
                </a:cubicBezTo>
                <a:cubicBezTo>
                  <a:pt x="7453" y="7146"/>
                  <a:pt x="7394" y="7111"/>
                  <a:pt x="7346" y="7075"/>
                </a:cubicBezTo>
                <a:cubicBezTo>
                  <a:pt x="7355" y="7067"/>
                  <a:pt x="7357" y="7058"/>
                  <a:pt x="7362" y="7058"/>
                </a:cubicBezTo>
                <a:cubicBezTo>
                  <a:pt x="7364" y="7058"/>
                  <a:pt x="7367" y="7060"/>
                  <a:pt x="7370" y="7063"/>
                </a:cubicBezTo>
                <a:cubicBezTo>
                  <a:pt x="7365" y="7045"/>
                  <a:pt x="7355" y="7039"/>
                  <a:pt x="7343" y="7039"/>
                </a:cubicBezTo>
                <a:cubicBezTo>
                  <a:pt x="7314" y="7039"/>
                  <a:pt x="7270" y="7076"/>
                  <a:pt x="7238" y="7076"/>
                </a:cubicBezTo>
                <a:cubicBezTo>
                  <a:pt x="7222" y="7076"/>
                  <a:pt x="7210" y="7067"/>
                  <a:pt x="7203" y="7039"/>
                </a:cubicBezTo>
                <a:cubicBezTo>
                  <a:pt x="7212" y="7004"/>
                  <a:pt x="7223" y="6995"/>
                  <a:pt x="7232" y="6995"/>
                </a:cubicBezTo>
                <a:cubicBezTo>
                  <a:pt x="7243" y="6995"/>
                  <a:pt x="7252" y="7006"/>
                  <a:pt x="7258" y="7006"/>
                </a:cubicBezTo>
                <a:cubicBezTo>
                  <a:pt x="7261" y="7006"/>
                  <a:pt x="7263" y="7002"/>
                  <a:pt x="7263" y="6992"/>
                </a:cubicBezTo>
                <a:cubicBezTo>
                  <a:pt x="7370" y="6861"/>
                  <a:pt x="7180" y="6944"/>
                  <a:pt x="7192" y="6825"/>
                </a:cubicBezTo>
                <a:lnTo>
                  <a:pt x="7215" y="6825"/>
                </a:lnTo>
                <a:cubicBezTo>
                  <a:pt x="7215" y="6753"/>
                  <a:pt x="7084" y="6801"/>
                  <a:pt x="7049" y="6742"/>
                </a:cubicBezTo>
                <a:cubicBezTo>
                  <a:pt x="7049" y="6742"/>
                  <a:pt x="7061" y="6730"/>
                  <a:pt x="7061" y="6718"/>
                </a:cubicBezTo>
                <a:lnTo>
                  <a:pt x="7061" y="6718"/>
                </a:lnTo>
                <a:cubicBezTo>
                  <a:pt x="7037" y="6727"/>
                  <a:pt x="7013" y="6730"/>
                  <a:pt x="6990" y="6730"/>
                </a:cubicBezTo>
                <a:cubicBezTo>
                  <a:pt x="6920" y="6730"/>
                  <a:pt x="6855" y="6697"/>
                  <a:pt x="6811" y="6670"/>
                </a:cubicBezTo>
                <a:cubicBezTo>
                  <a:pt x="6870" y="6646"/>
                  <a:pt x="6858" y="6670"/>
                  <a:pt x="6894" y="6611"/>
                </a:cubicBezTo>
                <a:cubicBezTo>
                  <a:pt x="6892" y="6610"/>
                  <a:pt x="6890" y="6610"/>
                  <a:pt x="6887" y="6610"/>
                </a:cubicBezTo>
                <a:cubicBezTo>
                  <a:pt x="6858" y="6610"/>
                  <a:pt x="6827" y="6674"/>
                  <a:pt x="6782" y="6674"/>
                </a:cubicBezTo>
                <a:cubicBezTo>
                  <a:pt x="6776" y="6674"/>
                  <a:pt x="6770" y="6673"/>
                  <a:pt x="6763" y="6670"/>
                </a:cubicBezTo>
                <a:cubicBezTo>
                  <a:pt x="6775" y="6622"/>
                  <a:pt x="6763" y="6575"/>
                  <a:pt x="6799" y="6515"/>
                </a:cubicBezTo>
                <a:lnTo>
                  <a:pt x="6846" y="6551"/>
                </a:lnTo>
                <a:cubicBezTo>
                  <a:pt x="6894" y="6468"/>
                  <a:pt x="6787" y="6503"/>
                  <a:pt x="6775" y="6468"/>
                </a:cubicBezTo>
                <a:lnTo>
                  <a:pt x="6811" y="6444"/>
                </a:lnTo>
                <a:cubicBezTo>
                  <a:pt x="6784" y="6425"/>
                  <a:pt x="6759" y="6420"/>
                  <a:pt x="6735" y="6420"/>
                </a:cubicBezTo>
                <a:cubicBezTo>
                  <a:pt x="6713" y="6420"/>
                  <a:pt x="6692" y="6424"/>
                  <a:pt x="6672" y="6424"/>
                </a:cubicBezTo>
                <a:cubicBezTo>
                  <a:pt x="6645" y="6424"/>
                  <a:pt x="6620" y="6417"/>
                  <a:pt x="6596" y="6384"/>
                </a:cubicBezTo>
                <a:lnTo>
                  <a:pt x="6584" y="6420"/>
                </a:lnTo>
                <a:cubicBezTo>
                  <a:pt x="6567" y="6425"/>
                  <a:pt x="6555" y="6427"/>
                  <a:pt x="6546" y="6427"/>
                </a:cubicBezTo>
                <a:cubicBezTo>
                  <a:pt x="6498" y="6427"/>
                  <a:pt x="6562" y="6360"/>
                  <a:pt x="6502" y="6360"/>
                </a:cubicBezTo>
                <a:cubicBezTo>
                  <a:pt x="6499" y="6360"/>
                  <a:pt x="6494" y="6360"/>
                  <a:pt x="6489" y="6361"/>
                </a:cubicBezTo>
                <a:lnTo>
                  <a:pt x="6549" y="6277"/>
                </a:lnTo>
                <a:cubicBezTo>
                  <a:pt x="6513" y="6265"/>
                  <a:pt x="6394" y="6265"/>
                  <a:pt x="6334" y="6230"/>
                </a:cubicBezTo>
                <a:cubicBezTo>
                  <a:pt x="6361" y="6221"/>
                  <a:pt x="6389" y="6218"/>
                  <a:pt x="6417" y="6218"/>
                </a:cubicBezTo>
                <a:cubicBezTo>
                  <a:pt x="6448" y="6218"/>
                  <a:pt x="6480" y="6221"/>
                  <a:pt x="6510" y="6221"/>
                </a:cubicBezTo>
                <a:cubicBezTo>
                  <a:pt x="6527" y="6221"/>
                  <a:pt x="6544" y="6220"/>
                  <a:pt x="6560" y="6218"/>
                </a:cubicBezTo>
                <a:cubicBezTo>
                  <a:pt x="6541" y="6198"/>
                  <a:pt x="6491" y="6164"/>
                  <a:pt x="6447" y="6164"/>
                </a:cubicBezTo>
                <a:cubicBezTo>
                  <a:pt x="6437" y="6164"/>
                  <a:pt x="6427" y="6166"/>
                  <a:pt x="6418" y="6170"/>
                </a:cubicBezTo>
                <a:cubicBezTo>
                  <a:pt x="6430" y="6170"/>
                  <a:pt x="6465" y="6170"/>
                  <a:pt x="6465" y="6194"/>
                </a:cubicBezTo>
                <a:cubicBezTo>
                  <a:pt x="6433" y="6202"/>
                  <a:pt x="6406" y="6206"/>
                  <a:pt x="6381" y="6206"/>
                </a:cubicBezTo>
                <a:cubicBezTo>
                  <a:pt x="6330" y="6206"/>
                  <a:pt x="6291" y="6190"/>
                  <a:pt x="6251" y="6158"/>
                </a:cubicBezTo>
                <a:cubicBezTo>
                  <a:pt x="6406" y="6015"/>
                  <a:pt x="6156" y="5991"/>
                  <a:pt x="6215" y="5849"/>
                </a:cubicBezTo>
                <a:cubicBezTo>
                  <a:pt x="6084" y="5813"/>
                  <a:pt x="6060" y="5646"/>
                  <a:pt x="5941" y="5563"/>
                </a:cubicBezTo>
                <a:cubicBezTo>
                  <a:pt x="5921" y="5613"/>
                  <a:pt x="5912" y="5625"/>
                  <a:pt x="5903" y="5625"/>
                </a:cubicBezTo>
                <a:cubicBezTo>
                  <a:pt x="5895" y="5625"/>
                  <a:pt x="5887" y="5614"/>
                  <a:pt x="5872" y="5614"/>
                </a:cubicBezTo>
                <a:cubicBezTo>
                  <a:pt x="5865" y="5614"/>
                  <a:pt x="5857" y="5616"/>
                  <a:pt x="5846" y="5622"/>
                </a:cubicBezTo>
                <a:cubicBezTo>
                  <a:pt x="5834" y="5622"/>
                  <a:pt x="5834" y="5634"/>
                  <a:pt x="5822" y="5646"/>
                </a:cubicBezTo>
                <a:lnTo>
                  <a:pt x="5798" y="5646"/>
                </a:lnTo>
                <a:cubicBezTo>
                  <a:pt x="5775" y="5634"/>
                  <a:pt x="5775" y="5634"/>
                  <a:pt x="5775" y="5622"/>
                </a:cubicBezTo>
                <a:lnTo>
                  <a:pt x="5763" y="5479"/>
                </a:lnTo>
                <a:cubicBezTo>
                  <a:pt x="5768" y="5460"/>
                  <a:pt x="5776" y="5457"/>
                  <a:pt x="5786" y="5457"/>
                </a:cubicBezTo>
                <a:cubicBezTo>
                  <a:pt x="5793" y="5457"/>
                  <a:pt x="5800" y="5458"/>
                  <a:pt x="5808" y="5458"/>
                </a:cubicBezTo>
                <a:cubicBezTo>
                  <a:pt x="5817" y="5458"/>
                  <a:pt x="5826" y="5456"/>
                  <a:pt x="5834" y="5444"/>
                </a:cubicBezTo>
                <a:cubicBezTo>
                  <a:pt x="5787" y="5396"/>
                  <a:pt x="5846" y="5372"/>
                  <a:pt x="5846" y="5325"/>
                </a:cubicBezTo>
                <a:lnTo>
                  <a:pt x="5870" y="5301"/>
                </a:lnTo>
                <a:cubicBezTo>
                  <a:pt x="5875" y="5300"/>
                  <a:pt x="5879" y="5299"/>
                  <a:pt x="5882" y="5299"/>
                </a:cubicBezTo>
                <a:close/>
                <a:moveTo>
                  <a:pt x="11249" y="10200"/>
                </a:moveTo>
                <a:cubicBezTo>
                  <a:pt x="11228" y="10246"/>
                  <a:pt x="11228" y="10258"/>
                  <a:pt x="11228" y="10278"/>
                </a:cubicBezTo>
                <a:cubicBezTo>
                  <a:pt x="11216" y="10290"/>
                  <a:pt x="11204" y="10290"/>
                  <a:pt x="11192" y="10290"/>
                </a:cubicBezTo>
                <a:cubicBezTo>
                  <a:pt x="11209" y="10255"/>
                  <a:pt x="11233" y="10226"/>
                  <a:pt x="11249" y="10200"/>
                </a:cubicBezTo>
                <a:close/>
                <a:moveTo>
                  <a:pt x="11990" y="10206"/>
                </a:moveTo>
                <a:cubicBezTo>
                  <a:pt x="11976" y="10220"/>
                  <a:pt x="11985" y="10225"/>
                  <a:pt x="11990" y="10230"/>
                </a:cubicBezTo>
                <a:lnTo>
                  <a:pt x="11990" y="10230"/>
                </a:lnTo>
                <a:cubicBezTo>
                  <a:pt x="11978" y="10242"/>
                  <a:pt x="11966" y="10242"/>
                  <a:pt x="11942" y="10254"/>
                </a:cubicBezTo>
                <a:cubicBezTo>
                  <a:pt x="11942" y="10254"/>
                  <a:pt x="11930" y="10254"/>
                  <a:pt x="11918" y="10266"/>
                </a:cubicBezTo>
                <a:cubicBezTo>
                  <a:pt x="11906" y="10278"/>
                  <a:pt x="11883" y="10290"/>
                  <a:pt x="11871" y="10290"/>
                </a:cubicBezTo>
                <a:cubicBezTo>
                  <a:pt x="11871" y="10278"/>
                  <a:pt x="11871" y="10278"/>
                  <a:pt x="11871" y="10278"/>
                </a:cubicBezTo>
                <a:cubicBezTo>
                  <a:pt x="11906" y="10254"/>
                  <a:pt x="11942" y="10218"/>
                  <a:pt x="11990" y="10206"/>
                </a:cubicBezTo>
                <a:close/>
                <a:moveTo>
                  <a:pt x="12073" y="10302"/>
                </a:moveTo>
                <a:cubicBezTo>
                  <a:pt x="12067" y="10307"/>
                  <a:pt x="12064" y="10310"/>
                  <a:pt x="12061" y="10310"/>
                </a:cubicBezTo>
                <a:cubicBezTo>
                  <a:pt x="12058" y="10310"/>
                  <a:pt x="12055" y="10307"/>
                  <a:pt x="12049" y="10302"/>
                </a:cubicBezTo>
                <a:close/>
                <a:moveTo>
                  <a:pt x="11921" y="10290"/>
                </a:moveTo>
                <a:cubicBezTo>
                  <a:pt x="11918" y="10291"/>
                  <a:pt x="11918" y="10294"/>
                  <a:pt x="11918" y="10302"/>
                </a:cubicBezTo>
                <a:cubicBezTo>
                  <a:pt x="11906" y="10313"/>
                  <a:pt x="11894" y="10313"/>
                  <a:pt x="11883" y="10313"/>
                </a:cubicBezTo>
                <a:lnTo>
                  <a:pt x="11918" y="10313"/>
                </a:lnTo>
                <a:cubicBezTo>
                  <a:pt x="11912" y="10319"/>
                  <a:pt x="11906" y="10322"/>
                  <a:pt x="11900" y="10322"/>
                </a:cubicBezTo>
                <a:cubicBezTo>
                  <a:pt x="11894" y="10322"/>
                  <a:pt x="11889" y="10319"/>
                  <a:pt x="11883" y="10313"/>
                </a:cubicBezTo>
                <a:cubicBezTo>
                  <a:pt x="11883" y="10313"/>
                  <a:pt x="11883" y="10313"/>
                  <a:pt x="11883" y="10302"/>
                </a:cubicBezTo>
                <a:cubicBezTo>
                  <a:pt x="11893" y="10302"/>
                  <a:pt x="11903" y="10293"/>
                  <a:pt x="11921" y="10290"/>
                </a:cubicBezTo>
                <a:close/>
                <a:moveTo>
                  <a:pt x="11488" y="10259"/>
                </a:moveTo>
                <a:cubicBezTo>
                  <a:pt x="11489" y="10259"/>
                  <a:pt x="11490" y="10261"/>
                  <a:pt x="11490" y="10266"/>
                </a:cubicBezTo>
                <a:cubicBezTo>
                  <a:pt x="11490" y="10278"/>
                  <a:pt x="11502" y="10278"/>
                  <a:pt x="11490" y="10325"/>
                </a:cubicBezTo>
                <a:lnTo>
                  <a:pt x="11454" y="10325"/>
                </a:lnTo>
                <a:cubicBezTo>
                  <a:pt x="11473" y="10296"/>
                  <a:pt x="11485" y="10259"/>
                  <a:pt x="11488" y="10259"/>
                </a:cubicBezTo>
                <a:close/>
                <a:moveTo>
                  <a:pt x="11520" y="10300"/>
                </a:moveTo>
                <a:cubicBezTo>
                  <a:pt x="11524" y="10300"/>
                  <a:pt x="11525" y="10304"/>
                  <a:pt x="11525" y="10313"/>
                </a:cubicBezTo>
                <a:cubicBezTo>
                  <a:pt x="11525" y="10313"/>
                  <a:pt x="11525" y="10325"/>
                  <a:pt x="11525" y="10325"/>
                </a:cubicBezTo>
                <a:lnTo>
                  <a:pt x="11490" y="10325"/>
                </a:lnTo>
                <a:cubicBezTo>
                  <a:pt x="11504" y="10311"/>
                  <a:pt x="11515" y="10300"/>
                  <a:pt x="11520" y="10300"/>
                </a:cubicBezTo>
                <a:close/>
                <a:moveTo>
                  <a:pt x="12109" y="10313"/>
                </a:moveTo>
                <a:cubicBezTo>
                  <a:pt x="12109" y="10313"/>
                  <a:pt x="12109" y="10325"/>
                  <a:pt x="12097" y="10325"/>
                </a:cubicBezTo>
                <a:lnTo>
                  <a:pt x="12097" y="10313"/>
                </a:lnTo>
                <a:close/>
                <a:moveTo>
                  <a:pt x="12121" y="10313"/>
                </a:moveTo>
                <a:cubicBezTo>
                  <a:pt x="12121" y="10325"/>
                  <a:pt x="12133" y="10325"/>
                  <a:pt x="12133" y="10325"/>
                </a:cubicBezTo>
                <a:lnTo>
                  <a:pt x="12121" y="10325"/>
                </a:lnTo>
                <a:cubicBezTo>
                  <a:pt x="12121" y="10325"/>
                  <a:pt x="12121" y="10325"/>
                  <a:pt x="12121" y="10313"/>
                </a:cubicBezTo>
                <a:close/>
                <a:moveTo>
                  <a:pt x="13895" y="10325"/>
                </a:moveTo>
                <a:lnTo>
                  <a:pt x="13879" y="10331"/>
                </a:lnTo>
                <a:lnTo>
                  <a:pt x="13879" y="10331"/>
                </a:lnTo>
                <a:cubicBezTo>
                  <a:pt x="13882" y="10330"/>
                  <a:pt x="13887" y="10329"/>
                  <a:pt x="13895" y="10325"/>
                </a:cubicBezTo>
                <a:close/>
                <a:moveTo>
                  <a:pt x="12097" y="10325"/>
                </a:moveTo>
                <a:lnTo>
                  <a:pt x="12097" y="10325"/>
                </a:lnTo>
                <a:cubicBezTo>
                  <a:pt x="12097" y="10331"/>
                  <a:pt x="12094" y="10334"/>
                  <a:pt x="12091" y="10337"/>
                </a:cubicBezTo>
                <a:lnTo>
                  <a:pt x="12097" y="10325"/>
                </a:lnTo>
                <a:close/>
                <a:moveTo>
                  <a:pt x="12109" y="10325"/>
                </a:moveTo>
                <a:cubicBezTo>
                  <a:pt x="12121" y="10337"/>
                  <a:pt x="12109" y="10337"/>
                  <a:pt x="12109" y="10337"/>
                </a:cubicBezTo>
                <a:cubicBezTo>
                  <a:pt x="12109" y="10337"/>
                  <a:pt x="12109" y="10337"/>
                  <a:pt x="12109" y="10325"/>
                </a:cubicBezTo>
                <a:close/>
                <a:moveTo>
                  <a:pt x="13871" y="10325"/>
                </a:moveTo>
                <a:lnTo>
                  <a:pt x="13859" y="10337"/>
                </a:lnTo>
                <a:lnTo>
                  <a:pt x="13879" y="10331"/>
                </a:lnTo>
                <a:lnTo>
                  <a:pt x="13879" y="10331"/>
                </a:lnTo>
                <a:cubicBezTo>
                  <a:pt x="13879" y="10331"/>
                  <a:pt x="13878" y="10331"/>
                  <a:pt x="13878" y="10331"/>
                </a:cubicBezTo>
                <a:cubicBezTo>
                  <a:pt x="13871" y="10331"/>
                  <a:pt x="13871" y="10325"/>
                  <a:pt x="13871" y="10325"/>
                </a:cubicBezTo>
                <a:close/>
                <a:moveTo>
                  <a:pt x="13847" y="10337"/>
                </a:moveTo>
                <a:cubicBezTo>
                  <a:pt x="13838" y="10342"/>
                  <a:pt x="13832" y="10347"/>
                  <a:pt x="13828" y="10352"/>
                </a:cubicBezTo>
                <a:lnTo>
                  <a:pt x="13828" y="10352"/>
                </a:lnTo>
                <a:cubicBezTo>
                  <a:pt x="13835" y="10346"/>
                  <a:pt x="13841" y="10341"/>
                  <a:pt x="13847" y="10337"/>
                </a:cubicBezTo>
                <a:close/>
                <a:moveTo>
                  <a:pt x="11561" y="10361"/>
                </a:moveTo>
                <a:cubicBezTo>
                  <a:pt x="11561" y="10361"/>
                  <a:pt x="11561" y="10373"/>
                  <a:pt x="11549" y="10373"/>
                </a:cubicBezTo>
                <a:lnTo>
                  <a:pt x="11561" y="10361"/>
                </a:lnTo>
                <a:close/>
                <a:moveTo>
                  <a:pt x="12037" y="10313"/>
                </a:moveTo>
                <a:cubicBezTo>
                  <a:pt x="12025" y="10337"/>
                  <a:pt x="12025" y="10349"/>
                  <a:pt x="12014" y="10373"/>
                </a:cubicBezTo>
                <a:lnTo>
                  <a:pt x="12002" y="10373"/>
                </a:lnTo>
                <a:lnTo>
                  <a:pt x="12014" y="10361"/>
                </a:lnTo>
                <a:cubicBezTo>
                  <a:pt x="12014" y="10354"/>
                  <a:pt x="12012" y="10351"/>
                  <a:pt x="12011" y="10351"/>
                </a:cubicBezTo>
                <a:cubicBezTo>
                  <a:pt x="12007" y="10351"/>
                  <a:pt x="12002" y="10365"/>
                  <a:pt x="12002" y="10373"/>
                </a:cubicBezTo>
                <a:lnTo>
                  <a:pt x="11990" y="10373"/>
                </a:lnTo>
                <a:cubicBezTo>
                  <a:pt x="12002" y="10349"/>
                  <a:pt x="12002" y="10349"/>
                  <a:pt x="12014" y="10313"/>
                </a:cubicBezTo>
                <a:cubicBezTo>
                  <a:pt x="12014" y="10313"/>
                  <a:pt x="12014" y="10329"/>
                  <a:pt x="12020" y="10329"/>
                </a:cubicBezTo>
                <a:cubicBezTo>
                  <a:pt x="12021" y="10329"/>
                  <a:pt x="12023" y="10328"/>
                  <a:pt x="12025" y="10325"/>
                </a:cubicBezTo>
                <a:cubicBezTo>
                  <a:pt x="12025" y="10325"/>
                  <a:pt x="12025" y="10313"/>
                  <a:pt x="12025" y="10313"/>
                </a:cubicBezTo>
                <a:close/>
                <a:moveTo>
                  <a:pt x="11372" y="10300"/>
                </a:moveTo>
                <a:cubicBezTo>
                  <a:pt x="11378" y="10300"/>
                  <a:pt x="11383" y="10303"/>
                  <a:pt x="11383" y="10313"/>
                </a:cubicBezTo>
                <a:cubicBezTo>
                  <a:pt x="11347" y="10373"/>
                  <a:pt x="11347" y="10385"/>
                  <a:pt x="11359" y="10385"/>
                </a:cubicBezTo>
                <a:cubicBezTo>
                  <a:pt x="11347" y="10385"/>
                  <a:pt x="11347" y="10397"/>
                  <a:pt x="11347" y="10397"/>
                </a:cubicBezTo>
                <a:lnTo>
                  <a:pt x="11347" y="10397"/>
                </a:lnTo>
                <a:cubicBezTo>
                  <a:pt x="11347" y="10373"/>
                  <a:pt x="11359" y="10325"/>
                  <a:pt x="11371" y="10325"/>
                </a:cubicBezTo>
                <a:cubicBezTo>
                  <a:pt x="11371" y="10313"/>
                  <a:pt x="11359" y="10313"/>
                  <a:pt x="11347" y="10313"/>
                </a:cubicBezTo>
                <a:cubicBezTo>
                  <a:pt x="11354" y="10307"/>
                  <a:pt x="11365" y="10300"/>
                  <a:pt x="11372" y="10300"/>
                </a:cubicBezTo>
                <a:close/>
                <a:moveTo>
                  <a:pt x="8665" y="10378"/>
                </a:moveTo>
                <a:lnTo>
                  <a:pt x="8656" y="10397"/>
                </a:lnTo>
                <a:cubicBezTo>
                  <a:pt x="8660" y="10393"/>
                  <a:pt x="8663" y="10385"/>
                  <a:pt x="8665" y="10378"/>
                </a:cubicBezTo>
                <a:close/>
                <a:moveTo>
                  <a:pt x="11578" y="10355"/>
                </a:moveTo>
                <a:cubicBezTo>
                  <a:pt x="11578" y="10355"/>
                  <a:pt x="11577" y="10361"/>
                  <a:pt x="11573" y="10373"/>
                </a:cubicBezTo>
                <a:cubicBezTo>
                  <a:pt x="11573" y="10373"/>
                  <a:pt x="11573" y="10385"/>
                  <a:pt x="11561" y="10397"/>
                </a:cubicBezTo>
                <a:cubicBezTo>
                  <a:pt x="11569" y="10374"/>
                  <a:pt x="11577" y="10355"/>
                  <a:pt x="11578" y="10355"/>
                </a:cubicBezTo>
                <a:close/>
                <a:moveTo>
                  <a:pt x="11990" y="10397"/>
                </a:moveTo>
                <a:lnTo>
                  <a:pt x="11990" y="10397"/>
                </a:lnTo>
                <a:cubicBezTo>
                  <a:pt x="11987" y="10401"/>
                  <a:pt x="11985" y="10407"/>
                  <a:pt x="11981" y="10413"/>
                </a:cubicBezTo>
                <a:lnTo>
                  <a:pt x="11981" y="10413"/>
                </a:lnTo>
                <a:cubicBezTo>
                  <a:pt x="11985" y="10412"/>
                  <a:pt x="11990" y="10404"/>
                  <a:pt x="11990" y="10397"/>
                </a:cubicBezTo>
                <a:close/>
                <a:moveTo>
                  <a:pt x="12156" y="10421"/>
                </a:moveTo>
                <a:cubicBezTo>
                  <a:pt x="12156" y="10425"/>
                  <a:pt x="12158" y="10427"/>
                  <a:pt x="12160" y="10429"/>
                </a:cubicBezTo>
                <a:lnTo>
                  <a:pt x="12160" y="10429"/>
                </a:lnTo>
                <a:cubicBezTo>
                  <a:pt x="12156" y="10426"/>
                  <a:pt x="12156" y="10421"/>
                  <a:pt x="12156" y="10421"/>
                </a:cubicBezTo>
                <a:close/>
                <a:moveTo>
                  <a:pt x="12160" y="10429"/>
                </a:moveTo>
                <a:lnTo>
                  <a:pt x="12160" y="10429"/>
                </a:lnTo>
                <a:cubicBezTo>
                  <a:pt x="12161" y="10431"/>
                  <a:pt x="12164" y="10432"/>
                  <a:pt x="12168" y="10432"/>
                </a:cubicBezTo>
                <a:cubicBezTo>
                  <a:pt x="12168" y="10432"/>
                  <a:pt x="12163" y="10432"/>
                  <a:pt x="12160" y="10429"/>
                </a:cubicBezTo>
                <a:close/>
                <a:moveTo>
                  <a:pt x="12216" y="10409"/>
                </a:moveTo>
                <a:cubicBezTo>
                  <a:pt x="12180" y="10409"/>
                  <a:pt x="12180" y="10421"/>
                  <a:pt x="12204" y="10432"/>
                </a:cubicBezTo>
                <a:cubicBezTo>
                  <a:pt x="12199" y="10435"/>
                  <a:pt x="12194" y="10436"/>
                  <a:pt x="12191" y="10436"/>
                </a:cubicBezTo>
                <a:cubicBezTo>
                  <a:pt x="12185" y="10436"/>
                  <a:pt x="12181" y="10433"/>
                  <a:pt x="12175" y="10433"/>
                </a:cubicBezTo>
                <a:cubicBezTo>
                  <a:pt x="12171" y="10433"/>
                  <a:pt x="12165" y="10436"/>
                  <a:pt x="12156" y="10444"/>
                </a:cubicBezTo>
                <a:cubicBezTo>
                  <a:pt x="12156" y="10432"/>
                  <a:pt x="12156" y="10432"/>
                  <a:pt x="12156" y="10421"/>
                </a:cubicBezTo>
                <a:cubicBezTo>
                  <a:pt x="12156" y="10421"/>
                  <a:pt x="12156" y="10409"/>
                  <a:pt x="12156" y="10409"/>
                </a:cubicBezTo>
                <a:close/>
                <a:moveTo>
                  <a:pt x="12954" y="10361"/>
                </a:moveTo>
                <a:cubicBezTo>
                  <a:pt x="12954" y="10373"/>
                  <a:pt x="12966" y="10373"/>
                  <a:pt x="12978" y="10373"/>
                </a:cubicBezTo>
                <a:cubicBezTo>
                  <a:pt x="12942" y="10397"/>
                  <a:pt x="12895" y="10432"/>
                  <a:pt x="12871" y="10444"/>
                </a:cubicBezTo>
                <a:cubicBezTo>
                  <a:pt x="12871" y="10432"/>
                  <a:pt x="12895" y="10409"/>
                  <a:pt x="12930" y="10385"/>
                </a:cubicBezTo>
                <a:cubicBezTo>
                  <a:pt x="12930" y="10385"/>
                  <a:pt x="12930" y="10373"/>
                  <a:pt x="12942" y="10373"/>
                </a:cubicBezTo>
                <a:cubicBezTo>
                  <a:pt x="12942" y="10361"/>
                  <a:pt x="12954" y="10361"/>
                  <a:pt x="12954" y="10361"/>
                </a:cubicBezTo>
                <a:close/>
                <a:moveTo>
                  <a:pt x="12240" y="10444"/>
                </a:moveTo>
                <a:cubicBezTo>
                  <a:pt x="12234" y="10450"/>
                  <a:pt x="12231" y="10453"/>
                  <a:pt x="12229" y="10453"/>
                </a:cubicBezTo>
                <a:cubicBezTo>
                  <a:pt x="12228" y="10453"/>
                  <a:pt x="12228" y="10450"/>
                  <a:pt x="12228" y="10444"/>
                </a:cubicBezTo>
                <a:close/>
                <a:moveTo>
                  <a:pt x="11561" y="10397"/>
                </a:moveTo>
                <a:lnTo>
                  <a:pt x="11561" y="10397"/>
                </a:lnTo>
                <a:cubicBezTo>
                  <a:pt x="11573" y="10409"/>
                  <a:pt x="11573" y="10409"/>
                  <a:pt x="11585" y="10409"/>
                </a:cubicBezTo>
                <a:cubicBezTo>
                  <a:pt x="11585" y="10421"/>
                  <a:pt x="11585" y="10444"/>
                  <a:pt x="11585" y="10444"/>
                </a:cubicBezTo>
                <a:cubicBezTo>
                  <a:pt x="11575" y="10457"/>
                  <a:pt x="11569" y="10462"/>
                  <a:pt x="11565" y="10462"/>
                </a:cubicBezTo>
                <a:cubicBezTo>
                  <a:pt x="11555" y="10462"/>
                  <a:pt x="11561" y="10423"/>
                  <a:pt x="11561" y="10397"/>
                </a:cubicBezTo>
                <a:close/>
                <a:moveTo>
                  <a:pt x="8672" y="10326"/>
                </a:moveTo>
                <a:cubicBezTo>
                  <a:pt x="8676" y="10326"/>
                  <a:pt x="8680" y="10334"/>
                  <a:pt x="8680" y="10361"/>
                </a:cubicBezTo>
                <a:cubicBezTo>
                  <a:pt x="8678" y="10359"/>
                  <a:pt x="8677" y="10359"/>
                  <a:pt x="8675" y="10359"/>
                </a:cubicBezTo>
                <a:cubicBezTo>
                  <a:pt x="8671" y="10359"/>
                  <a:pt x="8668" y="10368"/>
                  <a:pt x="8665" y="10378"/>
                </a:cubicBezTo>
                <a:lnTo>
                  <a:pt x="8665" y="10378"/>
                </a:lnTo>
                <a:lnTo>
                  <a:pt x="8668" y="10373"/>
                </a:lnTo>
                <a:lnTo>
                  <a:pt x="8668" y="10373"/>
                </a:lnTo>
                <a:cubicBezTo>
                  <a:pt x="8668" y="10467"/>
                  <a:pt x="8644" y="10398"/>
                  <a:pt x="8632" y="10466"/>
                </a:cubicBezTo>
                <a:lnTo>
                  <a:pt x="8632" y="10466"/>
                </a:lnTo>
                <a:cubicBezTo>
                  <a:pt x="8634" y="10423"/>
                  <a:pt x="8645" y="10381"/>
                  <a:pt x="8656" y="10349"/>
                </a:cubicBezTo>
                <a:cubicBezTo>
                  <a:pt x="8656" y="10349"/>
                  <a:pt x="8665" y="10326"/>
                  <a:pt x="8672" y="10326"/>
                </a:cubicBezTo>
                <a:close/>
                <a:moveTo>
                  <a:pt x="11623" y="10401"/>
                </a:moveTo>
                <a:cubicBezTo>
                  <a:pt x="11628" y="10401"/>
                  <a:pt x="11633" y="10407"/>
                  <a:pt x="11633" y="10421"/>
                </a:cubicBezTo>
                <a:cubicBezTo>
                  <a:pt x="11621" y="10444"/>
                  <a:pt x="11621" y="10456"/>
                  <a:pt x="11609" y="10456"/>
                </a:cubicBezTo>
                <a:cubicBezTo>
                  <a:pt x="11609" y="10456"/>
                  <a:pt x="11597" y="10468"/>
                  <a:pt x="11597" y="10468"/>
                </a:cubicBezTo>
                <a:cubicBezTo>
                  <a:pt x="11597" y="10456"/>
                  <a:pt x="11609" y="10456"/>
                  <a:pt x="11609" y="10432"/>
                </a:cubicBezTo>
                <a:cubicBezTo>
                  <a:pt x="11609" y="10421"/>
                  <a:pt x="11609" y="10409"/>
                  <a:pt x="11609" y="10409"/>
                </a:cubicBezTo>
                <a:cubicBezTo>
                  <a:pt x="11614" y="10404"/>
                  <a:pt x="11619" y="10401"/>
                  <a:pt x="11623" y="10401"/>
                </a:cubicBezTo>
                <a:close/>
                <a:moveTo>
                  <a:pt x="12252" y="10444"/>
                </a:moveTo>
                <a:cubicBezTo>
                  <a:pt x="12264" y="10456"/>
                  <a:pt x="12275" y="10468"/>
                  <a:pt x="12252" y="10468"/>
                </a:cubicBezTo>
                <a:lnTo>
                  <a:pt x="12240" y="10468"/>
                </a:lnTo>
                <a:cubicBezTo>
                  <a:pt x="12240" y="10456"/>
                  <a:pt x="12252" y="10456"/>
                  <a:pt x="12252" y="10444"/>
                </a:cubicBezTo>
                <a:close/>
                <a:moveTo>
                  <a:pt x="12002" y="10397"/>
                </a:moveTo>
                <a:cubicBezTo>
                  <a:pt x="11978" y="10444"/>
                  <a:pt x="11966" y="10480"/>
                  <a:pt x="11942" y="10492"/>
                </a:cubicBezTo>
                <a:cubicBezTo>
                  <a:pt x="11952" y="10473"/>
                  <a:pt x="11969" y="10439"/>
                  <a:pt x="11981" y="10413"/>
                </a:cubicBezTo>
                <a:lnTo>
                  <a:pt x="11981" y="10413"/>
                </a:lnTo>
                <a:cubicBezTo>
                  <a:pt x="11981" y="10414"/>
                  <a:pt x="11981" y="10414"/>
                  <a:pt x="11980" y="10414"/>
                </a:cubicBezTo>
                <a:cubicBezTo>
                  <a:pt x="11979" y="10414"/>
                  <a:pt x="11978" y="10412"/>
                  <a:pt x="11978" y="10409"/>
                </a:cubicBezTo>
                <a:lnTo>
                  <a:pt x="11978" y="10397"/>
                </a:lnTo>
                <a:close/>
                <a:moveTo>
                  <a:pt x="11728" y="10411"/>
                </a:moveTo>
                <a:cubicBezTo>
                  <a:pt x="11734" y="10411"/>
                  <a:pt x="11714" y="10479"/>
                  <a:pt x="11726" y="10479"/>
                </a:cubicBezTo>
                <a:cubicBezTo>
                  <a:pt x="11728" y="10479"/>
                  <a:pt x="11731" y="10478"/>
                  <a:pt x="11734" y="10474"/>
                </a:cubicBezTo>
                <a:lnTo>
                  <a:pt x="11734" y="10474"/>
                </a:lnTo>
                <a:cubicBezTo>
                  <a:pt x="11724" y="10487"/>
                  <a:pt x="11716" y="10506"/>
                  <a:pt x="11716" y="10516"/>
                </a:cubicBezTo>
                <a:cubicBezTo>
                  <a:pt x="11704" y="10504"/>
                  <a:pt x="11680" y="10480"/>
                  <a:pt x="11668" y="10468"/>
                </a:cubicBezTo>
                <a:cubicBezTo>
                  <a:pt x="11674" y="10462"/>
                  <a:pt x="11680" y="10459"/>
                  <a:pt x="11686" y="10459"/>
                </a:cubicBezTo>
                <a:cubicBezTo>
                  <a:pt x="11692" y="10459"/>
                  <a:pt x="11698" y="10462"/>
                  <a:pt x="11704" y="10468"/>
                </a:cubicBezTo>
                <a:lnTo>
                  <a:pt x="11704" y="10456"/>
                </a:lnTo>
                <a:cubicBezTo>
                  <a:pt x="11719" y="10423"/>
                  <a:pt x="11726" y="10411"/>
                  <a:pt x="11728" y="10411"/>
                </a:cubicBezTo>
                <a:close/>
                <a:moveTo>
                  <a:pt x="9085" y="10468"/>
                </a:moveTo>
                <a:cubicBezTo>
                  <a:pt x="9085" y="10480"/>
                  <a:pt x="9085" y="10504"/>
                  <a:pt x="9097" y="10528"/>
                </a:cubicBezTo>
                <a:cubicBezTo>
                  <a:pt x="9085" y="10516"/>
                  <a:pt x="9073" y="10516"/>
                  <a:pt x="9073" y="10516"/>
                </a:cubicBezTo>
                <a:cubicBezTo>
                  <a:pt x="9073" y="10492"/>
                  <a:pt x="9085" y="10468"/>
                  <a:pt x="9085" y="10468"/>
                </a:cubicBezTo>
                <a:close/>
                <a:moveTo>
                  <a:pt x="13121" y="10492"/>
                </a:moveTo>
                <a:cubicBezTo>
                  <a:pt x="13121" y="10492"/>
                  <a:pt x="13121" y="10504"/>
                  <a:pt x="13121" y="10516"/>
                </a:cubicBezTo>
                <a:cubicBezTo>
                  <a:pt x="13109" y="10516"/>
                  <a:pt x="13097" y="10516"/>
                  <a:pt x="13085" y="10528"/>
                </a:cubicBezTo>
                <a:cubicBezTo>
                  <a:pt x="13097" y="10516"/>
                  <a:pt x="13109" y="10504"/>
                  <a:pt x="13121" y="10492"/>
                </a:cubicBezTo>
                <a:close/>
                <a:moveTo>
                  <a:pt x="12799" y="10504"/>
                </a:moveTo>
                <a:cubicBezTo>
                  <a:pt x="12787" y="10504"/>
                  <a:pt x="12799" y="10516"/>
                  <a:pt x="12764" y="10552"/>
                </a:cubicBezTo>
                <a:cubicBezTo>
                  <a:pt x="12752" y="10552"/>
                  <a:pt x="12752" y="10540"/>
                  <a:pt x="12740" y="10528"/>
                </a:cubicBezTo>
                <a:cubicBezTo>
                  <a:pt x="12764" y="10516"/>
                  <a:pt x="12776" y="10504"/>
                  <a:pt x="12787" y="10504"/>
                </a:cubicBezTo>
                <a:close/>
                <a:moveTo>
                  <a:pt x="12813" y="10541"/>
                </a:moveTo>
                <a:cubicBezTo>
                  <a:pt x="12815" y="10541"/>
                  <a:pt x="12815" y="10544"/>
                  <a:pt x="12811" y="10552"/>
                </a:cubicBezTo>
                <a:cubicBezTo>
                  <a:pt x="12799" y="10563"/>
                  <a:pt x="12799" y="10563"/>
                  <a:pt x="12787" y="10575"/>
                </a:cubicBezTo>
                <a:cubicBezTo>
                  <a:pt x="12776" y="10575"/>
                  <a:pt x="12776" y="10563"/>
                  <a:pt x="12764" y="10563"/>
                </a:cubicBezTo>
                <a:cubicBezTo>
                  <a:pt x="12788" y="10555"/>
                  <a:pt x="12807" y="10541"/>
                  <a:pt x="12813" y="10541"/>
                </a:cubicBezTo>
                <a:close/>
                <a:moveTo>
                  <a:pt x="11644" y="10468"/>
                </a:moveTo>
                <a:lnTo>
                  <a:pt x="11644" y="10468"/>
                </a:lnTo>
                <a:cubicBezTo>
                  <a:pt x="11668" y="10599"/>
                  <a:pt x="11633" y="10480"/>
                  <a:pt x="11644" y="10611"/>
                </a:cubicBezTo>
                <a:lnTo>
                  <a:pt x="11644" y="10623"/>
                </a:lnTo>
                <a:lnTo>
                  <a:pt x="11633" y="10623"/>
                </a:lnTo>
                <a:cubicBezTo>
                  <a:pt x="11633" y="10623"/>
                  <a:pt x="11644" y="10623"/>
                  <a:pt x="11644" y="10611"/>
                </a:cubicBezTo>
                <a:cubicBezTo>
                  <a:pt x="11633" y="10611"/>
                  <a:pt x="11633" y="10623"/>
                  <a:pt x="11633" y="10623"/>
                </a:cubicBezTo>
                <a:cubicBezTo>
                  <a:pt x="11621" y="10623"/>
                  <a:pt x="11621" y="10623"/>
                  <a:pt x="11621" y="10611"/>
                </a:cubicBezTo>
                <a:cubicBezTo>
                  <a:pt x="11621" y="10611"/>
                  <a:pt x="11621" y="10611"/>
                  <a:pt x="11621" y="10599"/>
                </a:cubicBezTo>
                <a:cubicBezTo>
                  <a:pt x="11633" y="10599"/>
                  <a:pt x="11644" y="10599"/>
                  <a:pt x="11633" y="10552"/>
                </a:cubicBezTo>
                <a:lnTo>
                  <a:pt x="11633" y="10552"/>
                </a:lnTo>
                <a:cubicBezTo>
                  <a:pt x="11633" y="10552"/>
                  <a:pt x="11633" y="10563"/>
                  <a:pt x="11621" y="10563"/>
                </a:cubicBezTo>
                <a:cubicBezTo>
                  <a:pt x="11633" y="10540"/>
                  <a:pt x="11633" y="10504"/>
                  <a:pt x="11633" y="10480"/>
                </a:cubicBezTo>
                <a:lnTo>
                  <a:pt x="11633" y="10480"/>
                </a:lnTo>
                <a:cubicBezTo>
                  <a:pt x="11621" y="10516"/>
                  <a:pt x="11609" y="10540"/>
                  <a:pt x="11609" y="10575"/>
                </a:cubicBezTo>
                <a:cubicBezTo>
                  <a:pt x="11597" y="10540"/>
                  <a:pt x="11585" y="10504"/>
                  <a:pt x="11585" y="10504"/>
                </a:cubicBezTo>
                <a:lnTo>
                  <a:pt x="11597" y="10504"/>
                </a:lnTo>
                <a:cubicBezTo>
                  <a:pt x="11609" y="10504"/>
                  <a:pt x="11621" y="10504"/>
                  <a:pt x="11621" y="10492"/>
                </a:cubicBezTo>
                <a:cubicBezTo>
                  <a:pt x="11621" y="10492"/>
                  <a:pt x="11621" y="10492"/>
                  <a:pt x="11633" y="10480"/>
                </a:cubicBezTo>
                <a:lnTo>
                  <a:pt x="11633" y="10480"/>
                </a:lnTo>
                <a:cubicBezTo>
                  <a:pt x="11633" y="10480"/>
                  <a:pt x="11633" y="10480"/>
                  <a:pt x="11633" y="10480"/>
                </a:cubicBezTo>
                <a:cubicBezTo>
                  <a:pt x="11633" y="10480"/>
                  <a:pt x="11644" y="10480"/>
                  <a:pt x="11644" y="10468"/>
                </a:cubicBezTo>
                <a:close/>
                <a:moveTo>
                  <a:pt x="12275" y="10623"/>
                </a:moveTo>
                <a:cubicBezTo>
                  <a:pt x="12275" y="10623"/>
                  <a:pt x="12275" y="10635"/>
                  <a:pt x="12275" y="10635"/>
                </a:cubicBezTo>
                <a:lnTo>
                  <a:pt x="12264" y="10635"/>
                </a:lnTo>
                <a:lnTo>
                  <a:pt x="12275" y="10623"/>
                </a:lnTo>
                <a:close/>
                <a:moveTo>
                  <a:pt x="12811" y="10623"/>
                </a:moveTo>
                <a:cubicBezTo>
                  <a:pt x="12799" y="10623"/>
                  <a:pt x="12799" y="10635"/>
                  <a:pt x="12799" y="10635"/>
                </a:cubicBezTo>
                <a:cubicBezTo>
                  <a:pt x="12799" y="10635"/>
                  <a:pt x="12799" y="10623"/>
                  <a:pt x="12799" y="10623"/>
                </a:cubicBezTo>
                <a:close/>
                <a:moveTo>
                  <a:pt x="12823" y="10623"/>
                </a:moveTo>
                <a:cubicBezTo>
                  <a:pt x="12823" y="10623"/>
                  <a:pt x="12823" y="10635"/>
                  <a:pt x="12823" y="10635"/>
                </a:cubicBezTo>
                <a:cubicBezTo>
                  <a:pt x="12823" y="10635"/>
                  <a:pt x="12811" y="10647"/>
                  <a:pt x="12811" y="10647"/>
                </a:cubicBezTo>
                <a:cubicBezTo>
                  <a:pt x="12811" y="10647"/>
                  <a:pt x="12811" y="10635"/>
                  <a:pt x="12811" y="10635"/>
                </a:cubicBezTo>
                <a:cubicBezTo>
                  <a:pt x="12811" y="10635"/>
                  <a:pt x="12811" y="10635"/>
                  <a:pt x="12823" y="10623"/>
                </a:cubicBezTo>
                <a:close/>
                <a:moveTo>
                  <a:pt x="12323" y="10647"/>
                </a:moveTo>
                <a:cubicBezTo>
                  <a:pt x="12323" y="10647"/>
                  <a:pt x="12335" y="10659"/>
                  <a:pt x="12335" y="10659"/>
                </a:cubicBezTo>
                <a:cubicBezTo>
                  <a:pt x="12335" y="10659"/>
                  <a:pt x="12335" y="10659"/>
                  <a:pt x="12335" y="10671"/>
                </a:cubicBezTo>
                <a:cubicBezTo>
                  <a:pt x="12323" y="10659"/>
                  <a:pt x="12323" y="10659"/>
                  <a:pt x="12311" y="10659"/>
                </a:cubicBezTo>
                <a:cubicBezTo>
                  <a:pt x="12311" y="10659"/>
                  <a:pt x="12323" y="10647"/>
                  <a:pt x="12323" y="10647"/>
                </a:cubicBezTo>
                <a:close/>
                <a:moveTo>
                  <a:pt x="11990" y="10683"/>
                </a:moveTo>
                <a:lnTo>
                  <a:pt x="11998" y="10693"/>
                </a:lnTo>
                <a:lnTo>
                  <a:pt x="11998" y="10693"/>
                </a:lnTo>
                <a:cubicBezTo>
                  <a:pt x="11996" y="10689"/>
                  <a:pt x="11993" y="10686"/>
                  <a:pt x="11990" y="10683"/>
                </a:cubicBezTo>
                <a:close/>
                <a:moveTo>
                  <a:pt x="11811" y="10492"/>
                </a:moveTo>
                <a:lnTo>
                  <a:pt x="11787" y="10516"/>
                </a:lnTo>
                <a:cubicBezTo>
                  <a:pt x="11787" y="10552"/>
                  <a:pt x="11811" y="10552"/>
                  <a:pt x="11823" y="10575"/>
                </a:cubicBezTo>
                <a:cubicBezTo>
                  <a:pt x="11835" y="10540"/>
                  <a:pt x="11847" y="10552"/>
                  <a:pt x="11859" y="10504"/>
                </a:cubicBezTo>
                <a:lnTo>
                  <a:pt x="11859" y="10504"/>
                </a:lnTo>
                <a:cubicBezTo>
                  <a:pt x="11844" y="10565"/>
                  <a:pt x="11849" y="10583"/>
                  <a:pt x="11863" y="10583"/>
                </a:cubicBezTo>
                <a:cubicBezTo>
                  <a:pt x="11881" y="10583"/>
                  <a:pt x="11916" y="10547"/>
                  <a:pt x="11934" y="10547"/>
                </a:cubicBezTo>
                <a:cubicBezTo>
                  <a:pt x="11946" y="10547"/>
                  <a:pt x="11952" y="10562"/>
                  <a:pt x="11942" y="10611"/>
                </a:cubicBezTo>
                <a:cubicBezTo>
                  <a:pt x="11942" y="10611"/>
                  <a:pt x="11930" y="10611"/>
                  <a:pt x="11930" y="10623"/>
                </a:cubicBezTo>
                <a:cubicBezTo>
                  <a:pt x="11918" y="10623"/>
                  <a:pt x="11918" y="10623"/>
                  <a:pt x="11918" y="10635"/>
                </a:cubicBezTo>
                <a:lnTo>
                  <a:pt x="11906" y="10694"/>
                </a:lnTo>
                <a:cubicBezTo>
                  <a:pt x="11894" y="10671"/>
                  <a:pt x="11883" y="10659"/>
                  <a:pt x="11871" y="10647"/>
                </a:cubicBezTo>
                <a:cubicBezTo>
                  <a:pt x="11856" y="10624"/>
                  <a:pt x="11850" y="10616"/>
                  <a:pt x="11845" y="10616"/>
                </a:cubicBezTo>
                <a:cubicBezTo>
                  <a:pt x="11842" y="10616"/>
                  <a:pt x="11839" y="10619"/>
                  <a:pt x="11835" y="10623"/>
                </a:cubicBezTo>
                <a:cubicBezTo>
                  <a:pt x="11823" y="10611"/>
                  <a:pt x="11799" y="10599"/>
                  <a:pt x="11752" y="10528"/>
                </a:cubicBezTo>
                <a:cubicBezTo>
                  <a:pt x="11775" y="10516"/>
                  <a:pt x="11787" y="10504"/>
                  <a:pt x="11811" y="10492"/>
                </a:cubicBezTo>
                <a:close/>
                <a:moveTo>
                  <a:pt x="12371" y="10671"/>
                </a:moveTo>
                <a:cubicBezTo>
                  <a:pt x="12371" y="10683"/>
                  <a:pt x="12383" y="10683"/>
                  <a:pt x="12383" y="10683"/>
                </a:cubicBezTo>
                <a:cubicBezTo>
                  <a:pt x="12383" y="10694"/>
                  <a:pt x="12383" y="10694"/>
                  <a:pt x="12383" y="10694"/>
                </a:cubicBezTo>
                <a:cubicBezTo>
                  <a:pt x="12371" y="10694"/>
                  <a:pt x="12371" y="10683"/>
                  <a:pt x="12359" y="10683"/>
                </a:cubicBezTo>
                <a:lnTo>
                  <a:pt x="12347" y="10683"/>
                </a:lnTo>
                <a:cubicBezTo>
                  <a:pt x="12347" y="10671"/>
                  <a:pt x="12347" y="10671"/>
                  <a:pt x="12359" y="10671"/>
                </a:cubicBezTo>
                <a:lnTo>
                  <a:pt x="12359" y="10683"/>
                </a:lnTo>
                <a:lnTo>
                  <a:pt x="12371" y="10671"/>
                </a:lnTo>
                <a:close/>
                <a:moveTo>
                  <a:pt x="12168" y="10575"/>
                </a:moveTo>
                <a:cubicBezTo>
                  <a:pt x="12121" y="10647"/>
                  <a:pt x="12144" y="10623"/>
                  <a:pt x="12109" y="10694"/>
                </a:cubicBezTo>
                <a:cubicBezTo>
                  <a:pt x="12109" y="10694"/>
                  <a:pt x="12109" y="10706"/>
                  <a:pt x="12109" y="10706"/>
                </a:cubicBezTo>
                <a:cubicBezTo>
                  <a:pt x="12085" y="10683"/>
                  <a:pt x="12073" y="10671"/>
                  <a:pt x="12073" y="10671"/>
                </a:cubicBezTo>
                <a:cubicBezTo>
                  <a:pt x="12111" y="10610"/>
                  <a:pt x="12125" y="10600"/>
                  <a:pt x="12132" y="10600"/>
                </a:cubicBezTo>
                <a:cubicBezTo>
                  <a:pt x="12136" y="10600"/>
                  <a:pt x="12138" y="10603"/>
                  <a:pt x="12142" y="10603"/>
                </a:cubicBezTo>
                <a:cubicBezTo>
                  <a:pt x="12146" y="10603"/>
                  <a:pt x="12153" y="10598"/>
                  <a:pt x="12168" y="10575"/>
                </a:cubicBezTo>
                <a:close/>
                <a:moveTo>
                  <a:pt x="12275" y="10694"/>
                </a:moveTo>
                <a:lnTo>
                  <a:pt x="12275" y="10694"/>
                </a:lnTo>
                <a:cubicBezTo>
                  <a:pt x="12286" y="10705"/>
                  <a:pt x="12296" y="10715"/>
                  <a:pt x="12306" y="10718"/>
                </a:cubicBezTo>
                <a:lnTo>
                  <a:pt x="12306" y="10718"/>
                </a:lnTo>
                <a:lnTo>
                  <a:pt x="12275" y="10694"/>
                </a:lnTo>
                <a:close/>
                <a:moveTo>
                  <a:pt x="12359" y="10706"/>
                </a:moveTo>
                <a:cubicBezTo>
                  <a:pt x="12347" y="10718"/>
                  <a:pt x="12347" y="10718"/>
                  <a:pt x="12347" y="10718"/>
                </a:cubicBezTo>
                <a:lnTo>
                  <a:pt x="12347" y="10706"/>
                </a:lnTo>
                <a:close/>
                <a:moveTo>
                  <a:pt x="12320" y="10728"/>
                </a:moveTo>
                <a:cubicBezTo>
                  <a:pt x="12317" y="10729"/>
                  <a:pt x="12314" y="10730"/>
                  <a:pt x="12311" y="10730"/>
                </a:cubicBezTo>
                <a:lnTo>
                  <a:pt x="12323" y="10730"/>
                </a:lnTo>
                <a:lnTo>
                  <a:pt x="12320" y="10728"/>
                </a:lnTo>
                <a:close/>
                <a:moveTo>
                  <a:pt x="12418" y="10706"/>
                </a:moveTo>
                <a:cubicBezTo>
                  <a:pt x="12418" y="10706"/>
                  <a:pt x="12430" y="10718"/>
                  <a:pt x="12442" y="10718"/>
                </a:cubicBezTo>
                <a:cubicBezTo>
                  <a:pt x="12442" y="10718"/>
                  <a:pt x="12442" y="10730"/>
                  <a:pt x="12442" y="10730"/>
                </a:cubicBezTo>
                <a:cubicBezTo>
                  <a:pt x="12430" y="10718"/>
                  <a:pt x="12418" y="10718"/>
                  <a:pt x="12418" y="10718"/>
                </a:cubicBezTo>
                <a:cubicBezTo>
                  <a:pt x="12418" y="10706"/>
                  <a:pt x="12418" y="10706"/>
                  <a:pt x="12418" y="10706"/>
                </a:cubicBezTo>
                <a:close/>
                <a:moveTo>
                  <a:pt x="12035" y="10489"/>
                </a:moveTo>
                <a:cubicBezTo>
                  <a:pt x="12037" y="10489"/>
                  <a:pt x="12037" y="10490"/>
                  <a:pt x="12037" y="10492"/>
                </a:cubicBezTo>
                <a:cubicBezTo>
                  <a:pt x="12014" y="10516"/>
                  <a:pt x="12002" y="10575"/>
                  <a:pt x="11990" y="10611"/>
                </a:cubicBezTo>
                <a:cubicBezTo>
                  <a:pt x="12002" y="10587"/>
                  <a:pt x="12002" y="10575"/>
                  <a:pt x="12014" y="10552"/>
                </a:cubicBezTo>
                <a:lnTo>
                  <a:pt x="12014" y="10552"/>
                </a:lnTo>
                <a:cubicBezTo>
                  <a:pt x="12006" y="10574"/>
                  <a:pt x="12004" y="10582"/>
                  <a:pt x="12006" y="10582"/>
                </a:cubicBezTo>
                <a:cubicBezTo>
                  <a:pt x="12011" y="10582"/>
                  <a:pt x="12048" y="10508"/>
                  <a:pt x="12059" y="10508"/>
                </a:cubicBezTo>
                <a:cubicBezTo>
                  <a:pt x="12062" y="10508"/>
                  <a:pt x="12063" y="10514"/>
                  <a:pt x="12061" y="10528"/>
                </a:cubicBezTo>
                <a:lnTo>
                  <a:pt x="12037" y="10552"/>
                </a:lnTo>
                <a:cubicBezTo>
                  <a:pt x="12058" y="10541"/>
                  <a:pt x="12078" y="10513"/>
                  <a:pt x="12084" y="10513"/>
                </a:cubicBezTo>
                <a:cubicBezTo>
                  <a:pt x="12085" y="10513"/>
                  <a:pt x="12085" y="10514"/>
                  <a:pt x="12085" y="10516"/>
                </a:cubicBezTo>
                <a:cubicBezTo>
                  <a:pt x="12061" y="10587"/>
                  <a:pt x="12061" y="10540"/>
                  <a:pt x="12037" y="10599"/>
                </a:cubicBezTo>
                <a:cubicBezTo>
                  <a:pt x="12047" y="10599"/>
                  <a:pt x="12092" y="10534"/>
                  <a:pt x="12100" y="10534"/>
                </a:cubicBezTo>
                <a:cubicBezTo>
                  <a:pt x="12103" y="10534"/>
                  <a:pt x="12102" y="10539"/>
                  <a:pt x="12097" y="10552"/>
                </a:cubicBezTo>
                <a:cubicBezTo>
                  <a:pt x="12085" y="10575"/>
                  <a:pt x="12085" y="10563"/>
                  <a:pt x="12073" y="10587"/>
                </a:cubicBezTo>
                <a:cubicBezTo>
                  <a:pt x="12037" y="10659"/>
                  <a:pt x="12049" y="10647"/>
                  <a:pt x="12061" y="10659"/>
                </a:cubicBezTo>
                <a:lnTo>
                  <a:pt x="12061" y="10671"/>
                </a:lnTo>
                <a:cubicBezTo>
                  <a:pt x="12068" y="10678"/>
                  <a:pt x="12075" y="10685"/>
                  <a:pt x="12080" y="10692"/>
                </a:cubicBezTo>
                <a:lnTo>
                  <a:pt x="12080" y="10692"/>
                </a:lnTo>
                <a:lnTo>
                  <a:pt x="12061" y="10683"/>
                </a:lnTo>
                <a:cubicBezTo>
                  <a:pt x="12061" y="10683"/>
                  <a:pt x="12061" y="10671"/>
                  <a:pt x="12061" y="10671"/>
                </a:cubicBezTo>
                <a:lnTo>
                  <a:pt x="12014" y="10635"/>
                </a:lnTo>
                <a:lnTo>
                  <a:pt x="12014" y="10635"/>
                </a:lnTo>
                <a:cubicBezTo>
                  <a:pt x="12014" y="10635"/>
                  <a:pt x="12037" y="10671"/>
                  <a:pt x="12061" y="10694"/>
                </a:cubicBezTo>
                <a:cubicBezTo>
                  <a:pt x="12061" y="10706"/>
                  <a:pt x="12073" y="10706"/>
                  <a:pt x="12073" y="10718"/>
                </a:cubicBezTo>
                <a:lnTo>
                  <a:pt x="12073" y="10718"/>
                </a:lnTo>
                <a:cubicBezTo>
                  <a:pt x="12073" y="10716"/>
                  <a:pt x="12073" y="10715"/>
                  <a:pt x="12072" y="10715"/>
                </a:cubicBezTo>
                <a:cubicBezTo>
                  <a:pt x="12068" y="10715"/>
                  <a:pt x="12057" y="10732"/>
                  <a:pt x="12037" y="10742"/>
                </a:cubicBezTo>
                <a:lnTo>
                  <a:pt x="12037" y="10730"/>
                </a:lnTo>
                <a:cubicBezTo>
                  <a:pt x="12037" y="10730"/>
                  <a:pt x="12037" y="10718"/>
                  <a:pt x="12025" y="10718"/>
                </a:cubicBezTo>
                <a:cubicBezTo>
                  <a:pt x="12025" y="10730"/>
                  <a:pt x="12025" y="10730"/>
                  <a:pt x="12025" y="10730"/>
                </a:cubicBezTo>
                <a:lnTo>
                  <a:pt x="11998" y="10693"/>
                </a:lnTo>
                <a:lnTo>
                  <a:pt x="11998" y="10693"/>
                </a:lnTo>
                <a:cubicBezTo>
                  <a:pt x="12003" y="10702"/>
                  <a:pt x="12005" y="10713"/>
                  <a:pt x="12014" y="10730"/>
                </a:cubicBezTo>
                <a:cubicBezTo>
                  <a:pt x="12009" y="10720"/>
                  <a:pt x="12006" y="10716"/>
                  <a:pt x="12003" y="10716"/>
                </a:cubicBezTo>
                <a:cubicBezTo>
                  <a:pt x="12000" y="10716"/>
                  <a:pt x="11997" y="10723"/>
                  <a:pt x="11990" y="10730"/>
                </a:cubicBezTo>
                <a:cubicBezTo>
                  <a:pt x="11978" y="10694"/>
                  <a:pt x="11954" y="10659"/>
                  <a:pt x="11942" y="10623"/>
                </a:cubicBezTo>
                <a:lnTo>
                  <a:pt x="11966" y="10611"/>
                </a:lnTo>
                <a:cubicBezTo>
                  <a:pt x="11990" y="10563"/>
                  <a:pt x="11978" y="10587"/>
                  <a:pt x="11990" y="10540"/>
                </a:cubicBezTo>
                <a:cubicBezTo>
                  <a:pt x="12009" y="10510"/>
                  <a:pt x="12029" y="10489"/>
                  <a:pt x="12035" y="10489"/>
                </a:cubicBezTo>
                <a:close/>
                <a:moveTo>
                  <a:pt x="12357" y="10721"/>
                </a:moveTo>
                <a:cubicBezTo>
                  <a:pt x="12359" y="10721"/>
                  <a:pt x="12359" y="10724"/>
                  <a:pt x="12359" y="10730"/>
                </a:cubicBezTo>
                <a:cubicBezTo>
                  <a:pt x="12359" y="10730"/>
                  <a:pt x="12359" y="10730"/>
                  <a:pt x="12359" y="10742"/>
                </a:cubicBezTo>
                <a:cubicBezTo>
                  <a:pt x="12347" y="10730"/>
                  <a:pt x="12347" y="10730"/>
                  <a:pt x="12347" y="10730"/>
                </a:cubicBezTo>
                <a:cubicBezTo>
                  <a:pt x="12353" y="10724"/>
                  <a:pt x="12356" y="10721"/>
                  <a:pt x="12357" y="10721"/>
                </a:cubicBezTo>
                <a:close/>
                <a:moveTo>
                  <a:pt x="13412" y="10722"/>
                </a:moveTo>
                <a:lnTo>
                  <a:pt x="13412" y="10722"/>
                </a:lnTo>
                <a:cubicBezTo>
                  <a:pt x="13399" y="10728"/>
                  <a:pt x="13385" y="10735"/>
                  <a:pt x="13371" y="10742"/>
                </a:cubicBezTo>
                <a:cubicBezTo>
                  <a:pt x="13388" y="10734"/>
                  <a:pt x="13399" y="10731"/>
                  <a:pt x="13412" y="10722"/>
                </a:cubicBezTo>
                <a:close/>
                <a:moveTo>
                  <a:pt x="12270" y="10740"/>
                </a:moveTo>
                <a:cubicBezTo>
                  <a:pt x="12268" y="10740"/>
                  <a:pt x="12274" y="10747"/>
                  <a:pt x="12287" y="10754"/>
                </a:cubicBezTo>
                <a:cubicBezTo>
                  <a:pt x="12277" y="10744"/>
                  <a:pt x="12272" y="10740"/>
                  <a:pt x="12270" y="10740"/>
                </a:cubicBezTo>
                <a:close/>
                <a:moveTo>
                  <a:pt x="12299" y="10671"/>
                </a:moveTo>
                <a:cubicBezTo>
                  <a:pt x="12311" y="10671"/>
                  <a:pt x="12311" y="10683"/>
                  <a:pt x="12323" y="10683"/>
                </a:cubicBezTo>
                <a:cubicBezTo>
                  <a:pt x="12311" y="10694"/>
                  <a:pt x="12311" y="10694"/>
                  <a:pt x="12311" y="10694"/>
                </a:cubicBezTo>
                <a:cubicBezTo>
                  <a:pt x="12311" y="10706"/>
                  <a:pt x="12311" y="10718"/>
                  <a:pt x="12311" y="10718"/>
                </a:cubicBezTo>
                <a:cubicBezTo>
                  <a:pt x="12310" y="10718"/>
                  <a:pt x="12308" y="10718"/>
                  <a:pt x="12306" y="10718"/>
                </a:cubicBezTo>
                <a:lnTo>
                  <a:pt x="12306" y="10718"/>
                </a:lnTo>
                <a:lnTo>
                  <a:pt x="12320" y="10728"/>
                </a:lnTo>
                <a:lnTo>
                  <a:pt x="12320" y="10728"/>
                </a:lnTo>
                <a:cubicBezTo>
                  <a:pt x="12328" y="10724"/>
                  <a:pt x="12335" y="10715"/>
                  <a:pt x="12335" y="10706"/>
                </a:cubicBezTo>
                <a:cubicBezTo>
                  <a:pt x="12335" y="10718"/>
                  <a:pt x="12335" y="10718"/>
                  <a:pt x="12335" y="10730"/>
                </a:cubicBezTo>
                <a:lnTo>
                  <a:pt x="12323" y="10730"/>
                </a:lnTo>
                <a:cubicBezTo>
                  <a:pt x="12311" y="10742"/>
                  <a:pt x="12299" y="10754"/>
                  <a:pt x="12287" y="10754"/>
                </a:cubicBezTo>
                <a:cubicBezTo>
                  <a:pt x="12287" y="10766"/>
                  <a:pt x="12275" y="10766"/>
                  <a:pt x="12275" y="10766"/>
                </a:cubicBezTo>
                <a:cubicBezTo>
                  <a:pt x="12264" y="10754"/>
                  <a:pt x="12252" y="10754"/>
                  <a:pt x="12240" y="10742"/>
                </a:cubicBezTo>
                <a:cubicBezTo>
                  <a:pt x="12252" y="10730"/>
                  <a:pt x="12264" y="10718"/>
                  <a:pt x="12275" y="10694"/>
                </a:cubicBezTo>
                <a:cubicBezTo>
                  <a:pt x="12287" y="10694"/>
                  <a:pt x="12299" y="10683"/>
                  <a:pt x="12299" y="10671"/>
                </a:cubicBezTo>
                <a:close/>
                <a:moveTo>
                  <a:pt x="12383" y="10742"/>
                </a:moveTo>
                <a:cubicBezTo>
                  <a:pt x="12382" y="10754"/>
                  <a:pt x="12380" y="10756"/>
                  <a:pt x="12371" y="10766"/>
                </a:cubicBezTo>
                <a:cubicBezTo>
                  <a:pt x="12371" y="10755"/>
                  <a:pt x="12381" y="10743"/>
                  <a:pt x="12383" y="10742"/>
                </a:cubicBezTo>
                <a:close/>
                <a:moveTo>
                  <a:pt x="12947" y="10741"/>
                </a:moveTo>
                <a:cubicBezTo>
                  <a:pt x="12951" y="10741"/>
                  <a:pt x="12945" y="10751"/>
                  <a:pt x="12930" y="10766"/>
                </a:cubicBezTo>
                <a:cubicBezTo>
                  <a:pt x="12930" y="10754"/>
                  <a:pt x="12930" y="10754"/>
                  <a:pt x="12930" y="10754"/>
                </a:cubicBezTo>
                <a:cubicBezTo>
                  <a:pt x="12939" y="10745"/>
                  <a:pt x="12945" y="10741"/>
                  <a:pt x="12947" y="10741"/>
                </a:cubicBezTo>
                <a:close/>
                <a:moveTo>
                  <a:pt x="11930" y="10647"/>
                </a:moveTo>
                <a:cubicBezTo>
                  <a:pt x="11930" y="10653"/>
                  <a:pt x="11933" y="10659"/>
                  <a:pt x="11936" y="10665"/>
                </a:cubicBezTo>
                <a:lnTo>
                  <a:pt x="11936" y="10665"/>
                </a:lnTo>
                <a:cubicBezTo>
                  <a:pt x="11933" y="10662"/>
                  <a:pt x="11932" y="10660"/>
                  <a:pt x="11932" y="10660"/>
                </a:cubicBezTo>
                <a:lnTo>
                  <a:pt x="11932" y="10660"/>
                </a:lnTo>
                <a:cubicBezTo>
                  <a:pt x="11931" y="10660"/>
                  <a:pt x="11942" y="10674"/>
                  <a:pt x="11942" y="10683"/>
                </a:cubicBezTo>
                <a:lnTo>
                  <a:pt x="11942" y="10683"/>
                </a:lnTo>
                <a:cubicBezTo>
                  <a:pt x="11942" y="10677"/>
                  <a:pt x="11939" y="10671"/>
                  <a:pt x="11936" y="10665"/>
                </a:cubicBezTo>
                <a:lnTo>
                  <a:pt x="11936" y="10665"/>
                </a:lnTo>
                <a:cubicBezTo>
                  <a:pt x="11938" y="10666"/>
                  <a:pt x="11940" y="10668"/>
                  <a:pt x="11942" y="10671"/>
                </a:cubicBezTo>
                <a:cubicBezTo>
                  <a:pt x="11966" y="10694"/>
                  <a:pt x="11978" y="10718"/>
                  <a:pt x="11990" y="10742"/>
                </a:cubicBezTo>
                <a:cubicBezTo>
                  <a:pt x="11990" y="10754"/>
                  <a:pt x="11978" y="10766"/>
                  <a:pt x="11966" y="10778"/>
                </a:cubicBezTo>
                <a:cubicBezTo>
                  <a:pt x="11942" y="10742"/>
                  <a:pt x="11930" y="10718"/>
                  <a:pt x="11918" y="10706"/>
                </a:cubicBezTo>
                <a:cubicBezTo>
                  <a:pt x="11918" y="10683"/>
                  <a:pt x="11930" y="10671"/>
                  <a:pt x="11930" y="10647"/>
                </a:cubicBezTo>
                <a:close/>
                <a:moveTo>
                  <a:pt x="12025" y="10754"/>
                </a:moveTo>
                <a:cubicBezTo>
                  <a:pt x="12014" y="10766"/>
                  <a:pt x="12014" y="10766"/>
                  <a:pt x="12014" y="10778"/>
                </a:cubicBezTo>
                <a:cubicBezTo>
                  <a:pt x="12014" y="10766"/>
                  <a:pt x="12002" y="10766"/>
                  <a:pt x="12002" y="10754"/>
                </a:cubicBezTo>
                <a:close/>
                <a:moveTo>
                  <a:pt x="12171" y="10714"/>
                </a:moveTo>
                <a:cubicBezTo>
                  <a:pt x="12180" y="10714"/>
                  <a:pt x="12180" y="10725"/>
                  <a:pt x="12180" y="10742"/>
                </a:cubicBezTo>
                <a:cubicBezTo>
                  <a:pt x="12180" y="10742"/>
                  <a:pt x="12168" y="10754"/>
                  <a:pt x="12168" y="10778"/>
                </a:cubicBezTo>
                <a:cubicBezTo>
                  <a:pt x="12168" y="10766"/>
                  <a:pt x="12156" y="10766"/>
                  <a:pt x="12156" y="10766"/>
                </a:cubicBezTo>
                <a:lnTo>
                  <a:pt x="12156" y="10718"/>
                </a:lnTo>
                <a:cubicBezTo>
                  <a:pt x="12163" y="10715"/>
                  <a:pt x="12167" y="10714"/>
                  <a:pt x="12171" y="10714"/>
                </a:cubicBezTo>
                <a:close/>
                <a:moveTo>
                  <a:pt x="12442" y="10766"/>
                </a:moveTo>
                <a:cubicBezTo>
                  <a:pt x="12442" y="10766"/>
                  <a:pt x="12442" y="10778"/>
                  <a:pt x="12430" y="10778"/>
                </a:cubicBezTo>
                <a:cubicBezTo>
                  <a:pt x="12442" y="10766"/>
                  <a:pt x="12442" y="10766"/>
                  <a:pt x="12442" y="10766"/>
                </a:cubicBezTo>
                <a:close/>
                <a:moveTo>
                  <a:pt x="12002" y="10778"/>
                </a:moveTo>
                <a:lnTo>
                  <a:pt x="12002" y="10778"/>
                </a:lnTo>
                <a:cubicBezTo>
                  <a:pt x="12002" y="10778"/>
                  <a:pt x="11997" y="10783"/>
                  <a:pt x="11993" y="10789"/>
                </a:cubicBezTo>
                <a:lnTo>
                  <a:pt x="11993" y="10789"/>
                </a:lnTo>
                <a:cubicBezTo>
                  <a:pt x="12002" y="10787"/>
                  <a:pt x="12002" y="10778"/>
                  <a:pt x="12002" y="10778"/>
                </a:cubicBezTo>
                <a:close/>
                <a:moveTo>
                  <a:pt x="12371" y="10778"/>
                </a:moveTo>
                <a:cubicBezTo>
                  <a:pt x="12371" y="10778"/>
                  <a:pt x="12359" y="10790"/>
                  <a:pt x="12359" y="10790"/>
                </a:cubicBezTo>
                <a:lnTo>
                  <a:pt x="12359" y="10790"/>
                </a:lnTo>
                <a:cubicBezTo>
                  <a:pt x="12359" y="10790"/>
                  <a:pt x="12359" y="10778"/>
                  <a:pt x="12371" y="10778"/>
                </a:cubicBezTo>
                <a:close/>
                <a:moveTo>
                  <a:pt x="10116" y="10771"/>
                </a:moveTo>
                <a:cubicBezTo>
                  <a:pt x="10109" y="10786"/>
                  <a:pt x="10112" y="10789"/>
                  <a:pt x="10112" y="10799"/>
                </a:cubicBezTo>
                <a:lnTo>
                  <a:pt x="10112" y="10799"/>
                </a:lnTo>
                <a:lnTo>
                  <a:pt x="10116" y="10771"/>
                </a:lnTo>
                <a:close/>
                <a:moveTo>
                  <a:pt x="12002" y="10766"/>
                </a:moveTo>
                <a:cubicBezTo>
                  <a:pt x="12002" y="10778"/>
                  <a:pt x="12002" y="10790"/>
                  <a:pt x="12002" y="10790"/>
                </a:cubicBezTo>
                <a:cubicBezTo>
                  <a:pt x="12002" y="10802"/>
                  <a:pt x="12002" y="10802"/>
                  <a:pt x="11990" y="10802"/>
                </a:cubicBezTo>
                <a:cubicBezTo>
                  <a:pt x="11990" y="10797"/>
                  <a:pt x="11991" y="10793"/>
                  <a:pt x="11993" y="10789"/>
                </a:cubicBezTo>
                <a:lnTo>
                  <a:pt x="11993" y="10789"/>
                </a:lnTo>
                <a:cubicBezTo>
                  <a:pt x="11992" y="10790"/>
                  <a:pt x="11991" y="10790"/>
                  <a:pt x="11990" y="10790"/>
                </a:cubicBezTo>
                <a:lnTo>
                  <a:pt x="11990" y="10790"/>
                </a:lnTo>
                <a:cubicBezTo>
                  <a:pt x="11990" y="10778"/>
                  <a:pt x="11990" y="10778"/>
                  <a:pt x="12002" y="10766"/>
                </a:cubicBezTo>
                <a:close/>
                <a:moveTo>
                  <a:pt x="12085" y="10730"/>
                </a:moveTo>
                <a:cubicBezTo>
                  <a:pt x="12097" y="10742"/>
                  <a:pt x="12097" y="10742"/>
                  <a:pt x="12097" y="10742"/>
                </a:cubicBezTo>
                <a:cubicBezTo>
                  <a:pt x="12097" y="10754"/>
                  <a:pt x="12097" y="10754"/>
                  <a:pt x="12097" y="10754"/>
                </a:cubicBezTo>
                <a:cubicBezTo>
                  <a:pt x="12109" y="10754"/>
                  <a:pt x="12109" y="10754"/>
                  <a:pt x="12109" y="10766"/>
                </a:cubicBezTo>
                <a:cubicBezTo>
                  <a:pt x="12097" y="10778"/>
                  <a:pt x="12097" y="10790"/>
                  <a:pt x="12085" y="10802"/>
                </a:cubicBezTo>
                <a:lnTo>
                  <a:pt x="12073" y="10778"/>
                </a:lnTo>
                <a:cubicBezTo>
                  <a:pt x="12073" y="10754"/>
                  <a:pt x="12085" y="10742"/>
                  <a:pt x="12085" y="10730"/>
                </a:cubicBezTo>
                <a:close/>
                <a:moveTo>
                  <a:pt x="12359" y="10767"/>
                </a:moveTo>
                <a:cubicBezTo>
                  <a:pt x="12358" y="10779"/>
                  <a:pt x="12347" y="10790"/>
                  <a:pt x="12347" y="10802"/>
                </a:cubicBezTo>
                <a:cubicBezTo>
                  <a:pt x="12347" y="10802"/>
                  <a:pt x="12347" y="10802"/>
                  <a:pt x="12347" y="10790"/>
                </a:cubicBezTo>
                <a:lnTo>
                  <a:pt x="12347" y="10778"/>
                </a:lnTo>
                <a:cubicBezTo>
                  <a:pt x="12353" y="10772"/>
                  <a:pt x="12356" y="10769"/>
                  <a:pt x="12359" y="10767"/>
                </a:cubicBezTo>
                <a:close/>
                <a:moveTo>
                  <a:pt x="12228" y="10742"/>
                </a:moveTo>
                <a:cubicBezTo>
                  <a:pt x="12240" y="10754"/>
                  <a:pt x="12240" y="10766"/>
                  <a:pt x="12252" y="10766"/>
                </a:cubicBezTo>
                <a:lnTo>
                  <a:pt x="12252" y="10778"/>
                </a:lnTo>
                <a:cubicBezTo>
                  <a:pt x="12252" y="10778"/>
                  <a:pt x="12240" y="10766"/>
                  <a:pt x="12228" y="10754"/>
                </a:cubicBezTo>
                <a:lnTo>
                  <a:pt x="12228" y="10754"/>
                </a:lnTo>
                <a:cubicBezTo>
                  <a:pt x="12240" y="10766"/>
                  <a:pt x="12240" y="10778"/>
                  <a:pt x="12252" y="10790"/>
                </a:cubicBezTo>
                <a:cubicBezTo>
                  <a:pt x="12252" y="10790"/>
                  <a:pt x="12252" y="10790"/>
                  <a:pt x="12252" y="10802"/>
                </a:cubicBezTo>
                <a:lnTo>
                  <a:pt x="12240" y="10802"/>
                </a:lnTo>
                <a:cubicBezTo>
                  <a:pt x="12240" y="10802"/>
                  <a:pt x="12240" y="10813"/>
                  <a:pt x="12240" y="10813"/>
                </a:cubicBezTo>
                <a:cubicBezTo>
                  <a:pt x="12232" y="10813"/>
                  <a:pt x="12224" y="10803"/>
                  <a:pt x="12216" y="10803"/>
                </a:cubicBezTo>
                <a:cubicBezTo>
                  <a:pt x="12212" y="10803"/>
                  <a:pt x="12208" y="10806"/>
                  <a:pt x="12204" y="10813"/>
                </a:cubicBezTo>
                <a:cubicBezTo>
                  <a:pt x="12204" y="10802"/>
                  <a:pt x="12204" y="10790"/>
                  <a:pt x="12204" y="10790"/>
                </a:cubicBezTo>
                <a:cubicBezTo>
                  <a:pt x="12216" y="10778"/>
                  <a:pt x="12216" y="10766"/>
                  <a:pt x="12216" y="10766"/>
                </a:cubicBezTo>
                <a:lnTo>
                  <a:pt x="12228" y="10754"/>
                </a:lnTo>
                <a:cubicBezTo>
                  <a:pt x="12228" y="10754"/>
                  <a:pt x="12228" y="10754"/>
                  <a:pt x="12228" y="10742"/>
                </a:cubicBezTo>
                <a:close/>
                <a:moveTo>
                  <a:pt x="9875" y="10806"/>
                </a:moveTo>
                <a:cubicBezTo>
                  <a:pt x="9872" y="10807"/>
                  <a:pt x="9867" y="10812"/>
                  <a:pt x="9859" y="10825"/>
                </a:cubicBezTo>
                <a:cubicBezTo>
                  <a:pt x="9864" y="10820"/>
                  <a:pt x="9870" y="10814"/>
                  <a:pt x="9875" y="10806"/>
                </a:cubicBezTo>
                <a:close/>
                <a:moveTo>
                  <a:pt x="10112" y="10799"/>
                </a:moveTo>
                <a:lnTo>
                  <a:pt x="10109" y="10825"/>
                </a:lnTo>
                <a:cubicBezTo>
                  <a:pt x="10112" y="10813"/>
                  <a:pt x="10112" y="10805"/>
                  <a:pt x="10112" y="10799"/>
                </a:cubicBezTo>
                <a:close/>
                <a:moveTo>
                  <a:pt x="12406" y="10778"/>
                </a:moveTo>
                <a:cubicBezTo>
                  <a:pt x="12406" y="10778"/>
                  <a:pt x="12395" y="10790"/>
                  <a:pt x="12395" y="10790"/>
                </a:cubicBezTo>
                <a:cubicBezTo>
                  <a:pt x="12395" y="10790"/>
                  <a:pt x="12395" y="10802"/>
                  <a:pt x="12395" y="10802"/>
                </a:cubicBezTo>
                <a:lnTo>
                  <a:pt x="12383" y="10825"/>
                </a:lnTo>
                <a:cubicBezTo>
                  <a:pt x="12371" y="10813"/>
                  <a:pt x="12371" y="10813"/>
                  <a:pt x="12359" y="10813"/>
                </a:cubicBezTo>
                <a:cubicBezTo>
                  <a:pt x="12371" y="10802"/>
                  <a:pt x="12371" y="10802"/>
                  <a:pt x="12371" y="10790"/>
                </a:cubicBezTo>
                <a:lnTo>
                  <a:pt x="12383" y="10790"/>
                </a:lnTo>
                <a:lnTo>
                  <a:pt x="12406" y="10778"/>
                </a:lnTo>
                <a:close/>
                <a:moveTo>
                  <a:pt x="12454" y="10790"/>
                </a:moveTo>
                <a:lnTo>
                  <a:pt x="12442" y="10825"/>
                </a:lnTo>
                <a:cubicBezTo>
                  <a:pt x="12454" y="10813"/>
                  <a:pt x="12454" y="10790"/>
                  <a:pt x="12454" y="10790"/>
                </a:cubicBezTo>
                <a:close/>
                <a:moveTo>
                  <a:pt x="13347" y="10837"/>
                </a:moveTo>
                <a:cubicBezTo>
                  <a:pt x="13346" y="10841"/>
                  <a:pt x="13345" y="10845"/>
                  <a:pt x="13344" y="10849"/>
                </a:cubicBezTo>
                <a:lnTo>
                  <a:pt x="13344" y="10849"/>
                </a:lnTo>
                <a:cubicBezTo>
                  <a:pt x="13349" y="10846"/>
                  <a:pt x="13354" y="10842"/>
                  <a:pt x="13359" y="10837"/>
                </a:cubicBezTo>
                <a:close/>
                <a:moveTo>
                  <a:pt x="12454" y="10766"/>
                </a:moveTo>
                <a:cubicBezTo>
                  <a:pt x="12454" y="10778"/>
                  <a:pt x="12466" y="10778"/>
                  <a:pt x="12466" y="10778"/>
                </a:cubicBezTo>
                <a:lnTo>
                  <a:pt x="12454" y="10778"/>
                </a:lnTo>
                <a:cubicBezTo>
                  <a:pt x="12478" y="10790"/>
                  <a:pt x="12502" y="10813"/>
                  <a:pt x="12549" y="10837"/>
                </a:cubicBezTo>
                <a:lnTo>
                  <a:pt x="12537" y="10837"/>
                </a:lnTo>
                <a:cubicBezTo>
                  <a:pt x="12502" y="10817"/>
                  <a:pt x="12484" y="10810"/>
                  <a:pt x="12477" y="10810"/>
                </a:cubicBezTo>
                <a:cubicBezTo>
                  <a:pt x="12468" y="10810"/>
                  <a:pt x="12481" y="10824"/>
                  <a:pt x="12502" y="10837"/>
                </a:cubicBezTo>
                <a:cubicBezTo>
                  <a:pt x="12502" y="10837"/>
                  <a:pt x="12502" y="10849"/>
                  <a:pt x="12514" y="10849"/>
                </a:cubicBezTo>
                <a:cubicBezTo>
                  <a:pt x="12502" y="10849"/>
                  <a:pt x="12502" y="10861"/>
                  <a:pt x="12502" y="10861"/>
                </a:cubicBezTo>
                <a:cubicBezTo>
                  <a:pt x="12490" y="10849"/>
                  <a:pt x="12466" y="10837"/>
                  <a:pt x="12442" y="10825"/>
                </a:cubicBezTo>
                <a:cubicBezTo>
                  <a:pt x="12430" y="10813"/>
                  <a:pt x="12430" y="10813"/>
                  <a:pt x="12430" y="10813"/>
                </a:cubicBezTo>
                <a:cubicBezTo>
                  <a:pt x="12430" y="10802"/>
                  <a:pt x="12430" y="10802"/>
                  <a:pt x="12430" y="10790"/>
                </a:cubicBezTo>
                <a:cubicBezTo>
                  <a:pt x="12430" y="10790"/>
                  <a:pt x="12433" y="10793"/>
                  <a:pt x="12438" y="10793"/>
                </a:cubicBezTo>
                <a:cubicBezTo>
                  <a:pt x="12442" y="10793"/>
                  <a:pt x="12448" y="10790"/>
                  <a:pt x="12454" y="10778"/>
                </a:cubicBezTo>
                <a:cubicBezTo>
                  <a:pt x="12454" y="10766"/>
                  <a:pt x="12454" y="10766"/>
                  <a:pt x="12454" y="10766"/>
                </a:cubicBezTo>
                <a:close/>
                <a:moveTo>
                  <a:pt x="12597" y="10861"/>
                </a:moveTo>
                <a:lnTo>
                  <a:pt x="12597" y="10861"/>
                </a:lnTo>
                <a:cubicBezTo>
                  <a:pt x="12609" y="10873"/>
                  <a:pt x="12609" y="10873"/>
                  <a:pt x="12609" y="10873"/>
                </a:cubicBezTo>
                <a:cubicBezTo>
                  <a:pt x="12609" y="10873"/>
                  <a:pt x="12597" y="10873"/>
                  <a:pt x="12597" y="10861"/>
                </a:cubicBezTo>
                <a:close/>
                <a:moveTo>
                  <a:pt x="12454" y="10861"/>
                </a:moveTo>
                <a:cubicBezTo>
                  <a:pt x="12454" y="10873"/>
                  <a:pt x="12466" y="10873"/>
                  <a:pt x="12478" y="10885"/>
                </a:cubicBezTo>
                <a:cubicBezTo>
                  <a:pt x="12473" y="10880"/>
                  <a:pt x="12469" y="10876"/>
                  <a:pt x="12466" y="10873"/>
                </a:cubicBezTo>
                <a:cubicBezTo>
                  <a:pt x="12454" y="10861"/>
                  <a:pt x="12454" y="10861"/>
                  <a:pt x="12454" y="10861"/>
                </a:cubicBezTo>
                <a:close/>
                <a:moveTo>
                  <a:pt x="12478" y="10885"/>
                </a:moveTo>
                <a:cubicBezTo>
                  <a:pt x="12478" y="10885"/>
                  <a:pt x="12478" y="10885"/>
                  <a:pt x="12478" y="10885"/>
                </a:cubicBezTo>
                <a:cubicBezTo>
                  <a:pt x="12478" y="10885"/>
                  <a:pt x="12478" y="10885"/>
                  <a:pt x="12478" y="10885"/>
                </a:cubicBezTo>
                <a:close/>
                <a:moveTo>
                  <a:pt x="12478" y="10885"/>
                </a:moveTo>
                <a:cubicBezTo>
                  <a:pt x="12478" y="10897"/>
                  <a:pt x="12490" y="10897"/>
                  <a:pt x="12490" y="10897"/>
                </a:cubicBezTo>
                <a:cubicBezTo>
                  <a:pt x="12485" y="10892"/>
                  <a:pt x="12481" y="10888"/>
                  <a:pt x="12478" y="10885"/>
                </a:cubicBezTo>
                <a:close/>
                <a:moveTo>
                  <a:pt x="12442" y="10837"/>
                </a:moveTo>
                <a:cubicBezTo>
                  <a:pt x="12454" y="10849"/>
                  <a:pt x="12466" y="10861"/>
                  <a:pt x="12478" y="10873"/>
                </a:cubicBezTo>
                <a:cubicBezTo>
                  <a:pt x="12490" y="10873"/>
                  <a:pt x="12490" y="10885"/>
                  <a:pt x="12502" y="10885"/>
                </a:cubicBezTo>
                <a:cubicBezTo>
                  <a:pt x="12502" y="10885"/>
                  <a:pt x="12502" y="10897"/>
                  <a:pt x="12490" y="10897"/>
                </a:cubicBezTo>
                <a:cubicBezTo>
                  <a:pt x="12490" y="10909"/>
                  <a:pt x="12490" y="10909"/>
                  <a:pt x="12490" y="10909"/>
                </a:cubicBezTo>
                <a:cubicBezTo>
                  <a:pt x="12490" y="10909"/>
                  <a:pt x="12478" y="10897"/>
                  <a:pt x="12478" y="10897"/>
                </a:cubicBezTo>
                <a:cubicBezTo>
                  <a:pt x="12478" y="10897"/>
                  <a:pt x="12478" y="10897"/>
                  <a:pt x="12478" y="10885"/>
                </a:cubicBezTo>
                <a:cubicBezTo>
                  <a:pt x="12478" y="10885"/>
                  <a:pt x="12478" y="10885"/>
                  <a:pt x="12478" y="10885"/>
                </a:cubicBezTo>
                <a:lnTo>
                  <a:pt x="12478" y="10885"/>
                </a:lnTo>
                <a:cubicBezTo>
                  <a:pt x="12478" y="10885"/>
                  <a:pt x="12478" y="10897"/>
                  <a:pt x="12466" y="10897"/>
                </a:cubicBezTo>
                <a:cubicBezTo>
                  <a:pt x="12466" y="10897"/>
                  <a:pt x="12466" y="10885"/>
                  <a:pt x="12466" y="10885"/>
                </a:cubicBezTo>
                <a:lnTo>
                  <a:pt x="12454" y="10885"/>
                </a:lnTo>
                <a:cubicBezTo>
                  <a:pt x="12454" y="10873"/>
                  <a:pt x="12454" y="10873"/>
                  <a:pt x="12454" y="10861"/>
                </a:cubicBezTo>
                <a:cubicBezTo>
                  <a:pt x="12442" y="10849"/>
                  <a:pt x="12442" y="10837"/>
                  <a:pt x="12442" y="10837"/>
                </a:cubicBezTo>
                <a:close/>
                <a:moveTo>
                  <a:pt x="13228" y="10814"/>
                </a:moveTo>
                <a:cubicBezTo>
                  <a:pt x="13184" y="10854"/>
                  <a:pt x="13138" y="10901"/>
                  <a:pt x="13097" y="10909"/>
                </a:cubicBezTo>
                <a:cubicBezTo>
                  <a:pt x="13133" y="10885"/>
                  <a:pt x="13180" y="10849"/>
                  <a:pt x="13192" y="10837"/>
                </a:cubicBezTo>
                <a:lnTo>
                  <a:pt x="13192" y="10837"/>
                </a:lnTo>
                <a:cubicBezTo>
                  <a:pt x="13192" y="10837"/>
                  <a:pt x="13182" y="10843"/>
                  <a:pt x="13175" y="10843"/>
                </a:cubicBezTo>
                <a:cubicBezTo>
                  <a:pt x="13171" y="10843"/>
                  <a:pt x="13168" y="10841"/>
                  <a:pt x="13168" y="10837"/>
                </a:cubicBezTo>
                <a:lnTo>
                  <a:pt x="13228" y="10814"/>
                </a:lnTo>
                <a:close/>
                <a:moveTo>
                  <a:pt x="12323" y="10861"/>
                </a:moveTo>
                <a:cubicBezTo>
                  <a:pt x="12323" y="10861"/>
                  <a:pt x="12335" y="10873"/>
                  <a:pt x="12335" y="10873"/>
                </a:cubicBezTo>
                <a:cubicBezTo>
                  <a:pt x="12347" y="10885"/>
                  <a:pt x="12347" y="10885"/>
                  <a:pt x="12347" y="10897"/>
                </a:cubicBezTo>
                <a:cubicBezTo>
                  <a:pt x="12347" y="10897"/>
                  <a:pt x="12347" y="10897"/>
                  <a:pt x="12335" y="10909"/>
                </a:cubicBezTo>
                <a:cubicBezTo>
                  <a:pt x="12335" y="10909"/>
                  <a:pt x="12330" y="10914"/>
                  <a:pt x="12326" y="10914"/>
                </a:cubicBezTo>
                <a:cubicBezTo>
                  <a:pt x="12324" y="10914"/>
                  <a:pt x="12323" y="10913"/>
                  <a:pt x="12323" y="10909"/>
                </a:cubicBezTo>
                <a:cubicBezTo>
                  <a:pt x="12323" y="10909"/>
                  <a:pt x="12311" y="10909"/>
                  <a:pt x="12311" y="10897"/>
                </a:cubicBezTo>
                <a:lnTo>
                  <a:pt x="12323" y="10885"/>
                </a:lnTo>
                <a:lnTo>
                  <a:pt x="12323" y="10873"/>
                </a:lnTo>
                <a:lnTo>
                  <a:pt x="12323" y="10861"/>
                </a:lnTo>
                <a:close/>
                <a:moveTo>
                  <a:pt x="13442" y="10885"/>
                </a:moveTo>
                <a:lnTo>
                  <a:pt x="13442" y="10885"/>
                </a:lnTo>
                <a:cubicBezTo>
                  <a:pt x="13442" y="10885"/>
                  <a:pt x="13418" y="10904"/>
                  <a:pt x="13394" y="10925"/>
                </a:cubicBezTo>
                <a:lnTo>
                  <a:pt x="13394" y="10925"/>
                </a:lnTo>
                <a:cubicBezTo>
                  <a:pt x="13399" y="10922"/>
                  <a:pt x="13403" y="10921"/>
                  <a:pt x="13407" y="10921"/>
                </a:cubicBezTo>
                <a:cubicBezTo>
                  <a:pt x="13418" y="10909"/>
                  <a:pt x="13430" y="10897"/>
                  <a:pt x="13442" y="10885"/>
                </a:cubicBezTo>
                <a:close/>
                <a:moveTo>
                  <a:pt x="13187" y="10940"/>
                </a:moveTo>
                <a:cubicBezTo>
                  <a:pt x="13190" y="10940"/>
                  <a:pt x="13192" y="10941"/>
                  <a:pt x="13192" y="10944"/>
                </a:cubicBezTo>
                <a:cubicBezTo>
                  <a:pt x="13180" y="10944"/>
                  <a:pt x="13168" y="10956"/>
                  <a:pt x="13157" y="10968"/>
                </a:cubicBezTo>
                <a:cubicBezTo>
                  <a:pt x="13157" y="10956"/>
                  <a:pt x="13157" y="10956"/>
                  <a:pt x="13145" y="10956"/>
                </a:cubicBezTo>
                <a:cubicBezTo>
                  <a:pt x="13161" y="10948"/>
                  <a:pt x="13178" y="10940"/>
                  <a:pt x="13187" y="10940"/>
                </a:cubicBezTo>
                <a:close/>
                <a:moveTo>
                  <a:pt x="13207" y="10966"/>
                </a:moveTo>
                <a:cubicBezTo>
                  <a:pt x="13210" y="10966"/>
                  <a:pt x="13209" y="10970"/>
                  <a:pt x="13204" y="10980"/>
                </a:cubicBezTo>
                <a:lnTo>
                  <a:pt x="13192" y="10992"/>
                </a:lnTo>
                <a:cubicBezTo>
                  <a:pt x="13204" y="10992"/>
                  <a:pt x="13228" y="10980"/>
                  <a:pt x="13228" y="10980"/>
                </a:cubicBezTo>
                <a:lnTo>
                  <a:pt x="13228" y="10980"/>
                </a:lnTo>
                <a:cubicBezTo>
                  <a:pt x="13216" y="10992"/>
                  <a:pt x="13216" y="11004"/>
                  <a:pt x="13204" y="11004"/>
                </a:cubicBezTo>
                <a:cubicBezTo>
                  <a:pt x="13204" y="11004"/>
                  <a:pt x="13192" y="11004"/>
                  <a:pt x="13192" y="10992"/>
                </a:cubicBezTo>
                <a:cubicBezTo>
                  <a:pt x="13180" y="10992"/>
                  <a:pt x="13180" y="10980"/>
                  <a:pt x="13180" y="10980"/>
                </a:cubicBezTo>
                <a:cubicBezTo>
                  <a:pt x="13194" y="10973"/>
                  <a:pt x="13204" y="10966"/>
                  <a:pt x="13207" y="10966"/>
                </a:cubicBezTo>
                <a:close/>
                <a:moveTo>
                  <a:pt x="13240" y="11004"/>
                </a:moveTo>
                <a:cubicBezTo>
                  <a:pt x="13243" y="11004"/>
                  <a:pt x="13240" y="11010"/>
                  <a:pt x="13228" y="11028"/>
                </a:cubicBezTo>
                <a:cubicBezTo>
                  <a:pt x="13216" y="11016"/>
                  <a:pt x="13216" y="11016"/>
                  <a:pt x="13216" y="11016"/>
                </a:cubicBezTo>
                <a:cubicBezTo>
                  <a:pt x="13228" y="11010"/>
                  <a:pt x="13237" y="11004"/>
                  <a:pt x="13240" y="11004"/>
                </a:cubicBezTo>
                <a:close/>
                <a:moveTo>
                  <a:pt x="13204" y="11028"/>
                </a:moveTo>
                <a:cubicBezTo>
                  <a:pt x="13192" y="11028"/>
                  <a:pt x="13192" y="11028"/>
                  <a:pt x="13192" y="11040"/>
                </a:cubicBezTo>
                <a:cubicBezTo>
                  <a:pt x="13180" y="11040"/>
                  <a:pt x="13180" y="11052"/>
                  <a:pt x="13168" y="11052"/>
                </a:cubicBezTo>
                <a:cubicBezTo>
                  <a:pt x="13168" y="11052"/>
                  <a:pt x="13168" y="11040"/>
                  <a:pt x="13157" y="11040"/>
                </a:cubicBezTo>
                <a:cubicBezTo>
                  <a:pt x="13157" y="11028"/>
                  <a:pt x="13157" y="11028"/>
                  <a:pt x="13168" y="11028"/>
                </a:cubicBezTo>
                <a:cubicBezTo>
                  <a:pt x="13168" y="11028"/>
                  <a:pt x="13168" y="11028"/>
                  <a:pt x="13157" y="11040"/>
                </a:cubicBezTo>
                <a:cubicBezTo>
                  <a:pt x="13168" y="11040"/>
                  <a:pt x="13168" y="11028"/>
                  <a:pt x="13180" y="11028"/>
                </a:cubicBezTo>
                <a:close/>
                <a:moveTo>
                  <a:pt x="13478" y="11075"/>
                </a:moveTo>
                <a:cubicBezTo>
                  <a:pt x="13478" y="11076"/>
                  <a:pt x="13477" y="11076"/>
                  <a:pt x="13477" y="11077"/>
                </a:cubicBezTo>
                <a:lnTo>
                  <a:pt x="13477" y="11077"/>
                </a:lnTo>
                <a:cubicBezTo>
                  <a:pt x="13481" y="11076"/>
                  <a:pt x="13485" y="11075"/>
                  <a:pt x="13490" y="11075"/>
                </a:cubicBezTo>
                <a:close/>
                <a:moveTo>
                  <a:pt x="13764" y="11075"/>
                </a:moveTo>
                <a:cubicBezTo>
                  <a:pt x="13762" y="11077"/>
                  <a:pt x="13762" y="11077"/>
                  <a:pt x="13762" y="11077"/>
                </a:cubicBezTo>
                <a:cubicBezTo>
                  <a:pt x="13762" y="11077"/>
                  <a:pt x="13763" y="11077"/>
                  <a:pt x="13764" y="11076"/>
                </a:cubicBezTo>
                <a:lnTo>
                  <a:pt x="13764" y="11076"/>
                </a:lnTo>
                <a:cubicBezTo>
                  <a:pt x="13764" y="11076"/>
                  <a:pt x="13764" y="11075"/>
                  <a:pt x="13764" y="11075"/>
                </a:cubicBezTo>
                <a:close/>
                <a:moveTo>
                  <a:pt x="13299" y="11064"/>
                </a:moveTo>
                <a:cubicBezTo>
                  <a:pt x="13264" y="11087"/>
                  <a:pt x="13240" y="11099"/>
                  <a:pt x="13240" y="11111"/>
                </a:cubicBezTo>
                <a:cubicBezTo>
                  <a:pt x="13240" y="11099"/>
                  <a:pt x="13228" y="11099"/>
                  <a:pt x="13228" y="11099"/>
                </a:cubicBezTo>
                <a:cubicBezTo>
                  <a:pt x="13228" y="11099"/>
                  <a:pt x="13228" y="11099"/>
                  <a:pt x="13216" y="11087"/>
                </a:cubicBezTo>
                <a:lnTo>
                  <a:pt x="13204" y="11087"/>
                </a:lnTo>
                <a:cubicBezTo>
                  <a:pt x="13216" y="11075"/>
                  <a:pt x="13216" y="11075"/>
                  <a:pt x="13216" y="11075"/>
                </a:cubicBezTo>
                <a:cubicBezTo>
                  <a:pt x="13216" y="11075"/>
                  <a:pt x="13216" y="11087"/>
                  <a:pt x="13216" y="11087"/>
                </a:cubicBezTo>
                <a:lnTo>
                  <a:pt x="13228" y="11075"/>
                </a:lnTo>
                <a:cubicBezTo>
                  <a:pt x="13231" y="11074"/>
                  <a:pt x="13233" y="11073"/>
                  <a:pt x="13235" y="11073"/>
                </a:cubicBezTo>
                <a:cubicBezTo>
                  <a:pt x="13242" y="11073"/>
                  <a:pt x="13241" y="11085"/>
                  <a:pt x="13253" y="11085"/>
                </a:cubicBezTo>
                <a:cubicBezTo>
                  <a:pt x="13261" y="11085"/>
                  <a:pt x="13274" y="11080"/>
                  <a:pt x="13299" y="11064"/>
                </a:cubicBezTo>
                <a:close/>
                <a:moveTo>
                  <a:pt x="14085" y="11099"/>
                </a:moveTo>
                <a:cubicBezTo>
                  <a:pt x="14049" y="11127"/>
                  <a:pt x="14015" y="11153"/>
                  <a:pt x="13990" y="11159"/>
                </a:cubicBezTo>
                <a:cubicBezTo>
                  <a:pt x="14013" y="11135"/>
                  <a:pt x="14071" y="11101"/>
                  <a:pt x="14085" y="11099"/>
                </a:cubicBezTo>
                <a:close/>
                <a:moveTo>
                  <a:pt x="11678" y="11236"/>
                </a:moveTo>
                <a:lnTo>
                  <a:pt x="11678" y="11236"/>
                </a:lnTo>
                <a:cubicBezTo>
                  <a:pt x="11675" y="11237"/>
                  <a:pt x="11672" y="11239"/>
                  <a:pt x="11668" y="11242"/>
                </a:cubicBezTo>
                <a:cubicBezTo>
                  <a:pt x="11674" y="11242"/>
                  <a:pt x="11677" y="11240"/>
                  <a:pt x="11678" y="11236"/>
                </a:cubicBezTo>
                <a:close/>
                <a:moveTo>
                  <a:pt x="14288" y="11218"/>
                </a:moveTo>
                <a:lnTo>
                  <a:pt x="14288" y="11218"/>
                </a:lnTo>
                <a:cubicBezTo>
                  <a:pt x="14264" y="11242"/>
                  <a:pt x="14252" y="11242"/>
                  <a:pt x="14252" y="11242"/>
                </a:cubicBezTo>
                <a:cubicBezTo>
                  <a:pt x="14276" y="11230"/>
                  <a:pt x="14287" y="11218"/>
                  <a:pt x="14288" y="11218"/>
                </a:cubicBezTo>
                <a:close/>
                <a:moveTo>
                  <a:pt x="13442" y="11171"/>
                </a:moveTo>
                <a:cubicBezTo>
                  <a:pt x="13442" y="11183"/>
                  <a:pt x="13430" y="11183"/>
                  <a:pt x="13430" y="11194"/>
                </a:cubicBezTo>
                <a:cubicBezTo>
                  <a:pt x="13418" y="11194"/>
                  <a:pt x="13407" y="11206"/>
                  <a:pt x="13407" y="11206"/>
                </a:cubicBezTo>
                <a:cubicBezTo>
                  <a:pt x="13395" y="11218"/>
                  <a:pt x="13395" y="11218"/>
                  <a:pt x="13383" y="11218"/>
                </a:cubicBezTo>
                <a:cubicBezTo>
                  <a:pt x="13383" y="11225"/>
                  <a:pt x="13383" y="11230"/>
                  <a:pt x="13383" y="11230"/>
                </a:cubicBezTo>
                <a:lnTo>
                  <a:pt x="13371" y="11230"/>
                </a:lnTo>
                <a:cubicBezTo>
                  <a:pt x="13371" y="11242"/>
                  <a:pt x="13371" y="11254"/>
                  <a:pt x="13371" y="11254"/>
                </a:cubicBezTo>
                <a:cubicBezTo>
                  <a:pt x="13359" y="11242"/>
                  <a:pt x="13347" y="11242"/>
                  <a:pt x="13335" y="11230"/>
                </a:cubicBezTo>
                <a:cubicBezTo>
                  <a:pt x="13371" y="11206"/>
                  <a:pt x="13407" y="11183"/>
                  <a:pt x="13442" y="11171"/>
                </a:cubicBezTo>
                <a:close/>
                <a:moveTo>
                  <a:pt x="12015" y="11246"/>
                </a:moveTo>
                <a:cubicBezTo>
                  <a:pt x="12018" y="11246"/>
                  <a:pt x="12021" y="11249"/>
                  <a:pt x="12025" y="11254"/>
                </a:cubicBezTo>
                <a:cubicBezTo>
                  <a:pt x="12025" y="11254"/>
                  <a:pt x="12025" y="11266"/>
                  <a:pt x="12025" y="11290"/>
                </a:cubicBezTo>
                <a:lnTo>
                  <a:pt x="12002" y="11266"/>
                </a:lnTo>
                <a:cubicBezTo>
                  <a:pt x="12009" y="11252"/>
                  <a:pt x="12011" y="11246"/>
                  <a:pt x="12015" y="11246"/>
                </a:cubicBezTo>
                <a:close/>
                <a:moveTo>
                  <a:pt x="12025" y="11302"/>
                </a:moveTo>
                <a:cubicBezTo>
                  <a:pt x="12025" y="11314"/>
                  <a:pt x="12025" y="11314"/>
                  <a:pt x="12037" y="11314"/>
                </a:cubicBezTo>
                <a:lnTo>
                  <a:pt x="12025" y="11302"/>
                </a:lnTo>
                <a:close/>
                <a:moveTo>
                  <a:pt x="13502" y="11385"/>
                </a:moveTo>
                <a:lnTo>
                  <a:pt x="13514" y="11397"/>
                </a:lnTo>
                <a:cubicBezTo>
                  <a:pt x="13514" y="11385"/>
                  <a:pt x="13514" y="11385"/>
                  <a:pt x="13502" y="11385"/>
                </a:cubicBezTo>
                <a:close/>
                <a:moveTo>
                  <a:pt x="13823" y="11373"/>
                </a:moveTo>
                <a:cubicBezTo>
                  <a:pt x="13818" y="11383"/>
                  <a:pt x="13814" y="11390"/>
                  <a:pt x="13810" y="11397"/>
                </a:cubicBezTo>
                <a:lnTo>
                  <a:pt x="13810" y="11397"/>
                </a:lnTo>
                <a:cubicBezTo>
                  <a:pt x="13813" y="11387"/>
                  <a:pt x="13816" y="11380"/>
                  <a:pt x="13823" y="11373"/>
                </a:cubicBezTo>
                <a:close/>
                <a:moveTo>
                  <a:pt x="13478" y="11445"/>
                </a:moveTo>
                <a:cubicBezTo>
                  <a:pt x="13478" y="11456"/>
                  <a:pt x="13466" y="11456"/>
                  <a:pt x="13466" y="11456"/>
                </a:cubicBezTo>
                <a:cubicBezTo>
                  <a:pt x="13466" y="11456"/>
                  <a:pt x="13466" y="11456"/>
                  <a:pt x="13478" y="11445"/>
                </a:cubicBezTo>
                <a:close/>
                <a:moveTo>
                  <a:pt x="13590" y="11453"/>
                </a:moveTo>
                <a:cubicBezTo>
                  <a:pt x="13592" y="11453"/>
                  <a:pt x="13595" y="11454"/>
                  <a:pt x="13597" y="11456"/>
                </a:cubicBezTo>
                <a:cubicBezTo>
                  <a:pt x="13561" y="11480"/>
                  <a:pt x="13561" y="11528"/>
                  <a:pt x="13561" y="11564"/>
                </a:cubicBezTo>
                <a:cubicBezTo>
                  <a:pt x="13549" y="11564"/>
                  <a:pt x="13538" y="11552"/>
                  <a:pt x="13538" y="11552"/>
                </a:cubicBezTo>
                <a:cubicBezTo>
                  <a:pt x="13538" y="11528"/>
                  <a:pt x="13538" y="11540"/>
                  <a:pt x="13549" y="11504"/>
                </a:cubicBezTo>
                <a:cubicBezTo>
                  <a:pt x="13559" y="11475"/>
                  <a:pt x="13577" y="11453"/>
                  <a:pt x="13590" y="11453"/>
                </a:cubicBezTo>
                <a:close/>
                <a:moveTo>
                  <a:pt x="14240" y="11611"/>
                </a:moveTo>
                <a:lnTo>
                  <a:pt x="14235" y="11616"/>
                </a:lnTo>
                <a:lnTo>
                  <a:pt x="14235" y="11616"/>
                </a:lnTo>
                <a:cubicBezTo>
                  <a:pt x="14241" y="11613"/>
                  <a:pt x="14243" y="11611"/>
                  <a:pt x="14240" y="11611"/>
                </a:cubicBezTo>
                <a:close/>
                <a:moveTo>
                  <a:pt x="14193" y="11611"/>
                </a:moveTo>
                <a:cubicBezTo>
                  <a:pt x="14190" y="11613"/>
                  <a:pt x="14187" y="11614"/>
                  <a:pt x="14184" y="11616"/>
                </a:cubicBezTo>
                <a:lnTo>
                  <a:pt x="14184" y="11616"/>
                </a:lnTo>
                <a:cubicBezTo>
                  <a:pt x="14190" y="11615"/>
                  <a:pt x="14197" y="11613"/>
                  <a:pt x="14204" y="11611"/>
                </a:cubicBezTo>
                <a:close/>
                <a:moveTo>
                  <a:pt x="14085" y="11611"/>
                </a:moveTo>
                <a:lnTo>
                  <a:pt x="14085" y="11623"/>
                </a:lnTo>
                <a:cubicBezTo>
                  <a:pt x="14085" y="11623"/>
                  <a:pt x="14097" y="11623"/>
                  <a:pt x="14097" y="11611"/>
                </a:cubicBezTo>
                <a:close/>
                <a:moveTo>
                  <a:pt x="14235" y="11616"/>
                </a:moveTo>
                <a:lnTo>
                  <a:pt x="14235" y="11616"/>
                </a:lnTo>
                <a:cubicBezTo>
                  <a:pt x="14221" y="11623"/>
                  <a:pt x="14186" y="11635"/>
                  <a:pt x="14169" y="11635"/>
                </a:cubicBezTo>
                <a:cubicBezTo>
                  <a:pt x="14162" y="11637"/>
                  <a:pt x="14158" y="11637"/>
                  <a:pt x="14155" y="11637"/>
                </a:cubicBezTo>
                <a:cubicBezTo>
                  <a:pt x="14146" y="11637"/>
                  <a:pt x="14164" y="11627"/>
                  <a:pt x="14184" y="11616"/>
                </a:cubicBezTo>
                <a:lnTo>
                  <a:pt x="14184" y="11616"/>
                </a:lnTo>
                <a:cubicBezTo>
                  <a:pt x="14149" y="11623"/>
                  <a:pt x="14129" y="11625"/>
                  <a:pt x="14109" y="11635"/>
                </a:cubicBezTo>
                <a:cubicBezTo>
                  <a:pt x="14121" y="11635"/>
                  <a:pt x="14133" y="11638"/>
                  <a:pt x="14151" y="11638"/>
                </a:cubicBezTo>
                <a:cubicBezTo>
                  <a:pt x="14169" y="11638"/>
                  <a:pt x="14192" y="11635"/>
                  <a:pt x="14228" y="11623"/>
                </a:cubicBezTo>
                <a:lnTo>
                  <a:pt x="14235" y="11616"/>
                </a:lnTo>
                <a:close/>
                <a:moveTo>
                  <a:pt x="14121" y="11754"/>
                </a:moveTo>
                <a:lnTo>
                  <a:pt x="14121" y="11767"/>
                </a:lnTo>
                <a:lnTo>
                  <a:pt x="14121" y="11767"/>
                </a:lnTo>
                <a:cubicBezTo>
                  <a:pt x="14124" y="11759"/>
                  <a:pt x="14124" y="11754"/>
                  <a:pt x="14121" y="11754"/>
                </a:cubicBezTo>
                <a:close/>
                <a:moveTo>
                  <a:pt x="13628" y="11473"/>
                </a:moveTo>
                <a:cubicBezTo>
                  <a:pt x="13631" y="11473"/>
                  <a:pt x="13633" y="11479"/>
                  <a:pt x="13633" y="11492"/>
                </a:cubicBezTo>
                <a:lnTo>
                  <a:pt x="13609" y="11516"/>
                </a:lnTo>
                <a:cubicBezTo>
                  <a:pt x="13629" y="11516"/>
                  <a:pt x="13650" y="11490"/>
                  <a:pt x="13663" y="11490"/>
                </a:cubicBezTo>
                <a:cubicBezTo>
                  <a:pt x="13665" y="11490"/>
                  <a:pt x="13667" y="11490"/>
                  <a:pt x="13669" y="11492"/>
                </a:cubicBezTo>
                <a:cubicBezTo>
                  <a:pt x="13645" y="11564"/>
                  <a:pt x="13645" y="11516"/>
                  <a:pt x="13621" y="11564"/>
                </a:cubicBezTo>
                <a:cubicBezTo>
                  <a:pt x="13621" y="11564"/>
                  <a:pt x="13622" y="11564"/>
                  <a:pt x="13623" y="11564"/>
                </a:cubicBezTo>
                <a:cubicBezTo>
                  <a:pt x="13635" y="11564"/>
                  <a:pt x="13675" y="11505"/>
                  <a:pt x="13689" y="11505"/>
                </a:cubicBezTo>
                <a:cubicBezTo>
                  <a:pt x="13693" y="11505"/>
                  <a:pt x="13695" y="11511"/>
                  <a:pt x="13692" y="11528"/>
                </a:cubicBezTo>
                <a:cubicBezTo>
                  <a:pt x="13680" y="11552"/>
                  <a:pt x="13669" y="11540"/>
                  <a:pt x="13657" y="11552"/>
                </a:cubicBezTo>
                <a:cubicBezTo>
                  <a:pt x="13645" y="11599"/>
                  <a:pt x="13645" y="11611"/>
                  <a:pt x="13645" y="11623"/>
                </a:cubicBezTo>
                <a:cubicBezTo>
                  <a:pt x="13621" y="11611"/>
                  <a:pt x="13609" y="11599"/>
                  <a:pt x="13597" y="11599"/>
                </a:cubicBezTo>
                <a:cubicBezTo>
                  <a:pt x="13609" y="11611"/>
                  <a:pt x="13621" y="11623"/>
                  <a:pt x="13645" y="11635"/>
                </a:cubicBezTo>
                <a:lnTo>
                  <a:pt x="13657" y="11647"/>
                </a:lnTo>
                <a:lnTo>
                  <a:pt x="13669" y="11683"/>
                </a:lnTo>
                <a:lnTo>
                  <a:pt x="13669" y="11659"/>
                </a:lnTo>
                <a:cubicBezTo>
                  <a:pt x="13669" y="11659"/>
                  <a:pt x="13669" y="11647"/>
                  <a:pt x="13680" y="11647"/>
                </a:cubicBezTo>
                <a:lnTo>
                  <a:pt x="13692" y="11647"/>
                </a:lnTo>
                <a:cubicBezTo>
                  <a:pt x="13680" y="11647"/>
                  <a:pt x="13680" y="11647"/>
                  <a:pt x="13680" y="11635"/>
                </a:cubicBezTo>
                <a:cubicBezTo>
                  <a:pt x="13706" y="11592"/>
                  <a:pt x="13720" y="11581"/>
                  <a:pt x="13730" y="11581"/>
                </a:cubicBezTo>
                <a:cubicBezTo>
                  <a:pt x="13739" y="11581"/>
                  <a:pt x="13745" y="11589"/>
                  <a:pt x="13754" y="11589"/>
                </a:cubicBezTo>
                <a:cubicBezTo>
                  <a:pt x="13764" y="11589"/>
                  <a:pt x="13777" y="11582"/>
                  <a:pt x="13799" y="11552"/>
                </a:cubicBezTo>
                <a:lnTo>
                  <a:pt x="13799" y="11552"/>
                </a:lnTo>
                <a:cubicBezTo>
                  <a:pt x="13728" y="11647"/>
                  <a:pt x="13764" y="11611"/>
                  <a:pt x="13728" y="11683"/>
                </a:cubicBezTo>
                <a:cubicBezTo>
                  <a:pt x="13728" y="11706"/>
                  <a:pt x="13728" y="11730"/>
                  <a:pt x="13716" y="11754"/>
                </a:cubicBezTo>
                <a:cubicBezTo>
                  <a:pt x="13724" y="11741"/>
                  <a:pt x="13728" y="11737"/>
                  <a:pt x="13731" y="11737"/>
                </a:cubicBezTo>
                <a:cubicBezTo>
                  <a:pt x="13737" y="11737"/>
                  <a:pt x="13735" y="11761"/>
                  <a:pt x="13744" y="11761"/>
                </a:cubicBezTo>
                <a:cubicBezTo>
                  <a:pt x="13750" y="11761"/>
                  <a:pt x="13759" y="11754"/>
                  <a:pt x="13776" y="11730"/>
                </a:cubicBezTo>
                <a:lnTo>
                  <a:pt x="13776" y="11730"/>
                </a:lnTo>
                <a:cubicBezTo>
                  <a:pt x="13764" y="11754"/>
                  <a:pt x="13787" y="11743"/>
                  <a:pt x="13754" y="11798"/>
                </a:cubicBezTo>
                <a:lnTo>
                  <a:pt x="13754" y="11798"/>
                </a:lnTo>
                <a:cubicBezTo>
                  <a:pt x="13737" y="11786"/>
                  <a:pt x="13717" y="11771"/>
                  <a:pt x="13692" y="11754"/>
                </a:cubicBezTo>
                <a:cubicBezTo>
                  <a:pt x="13726" y="11754"/>
                  <a:pt x="13550" y="11597"/>
                  <a:pt x="13587" y="11597"/>
                </a:cubicBezTo>
                <a:cubicBezTo>
                  <a:pt x="13589" y="11597"/>
                  <a:pt x="13593" y="11598"/>
                  <a:pt x="13597" y="11599"/>
                </a:cubicBezTo>
                <a:cubicBezTo>
                  <a:pt x="13585" y="11587"/>
                  <a:pt x="13573" y="11575"/>
                  <a:pt x="13561" y="11575"/>
                </a:cubicBezTo>
                <a:cubicBezTo>
                  <a:pt x="13561" y="11554"/>
                  <a:pt x="13571" y="11543"/>
                  <a:pt x="13573" y="11532"/>
                </a:cubicBezTo>
                <a:lnTo>
                  <a:pt x="13573" y="11532"/>
                </a:lnTo>
                <a:cubicBezTo>
                  <a:pt x="13571" y="11550"/>
                  <a:pt x="13572" y="11557"/>
                  <a:pt x="13575" y="11557"/>
                </a:cubicBezTo>
                <a:cubicBezTo>
                  <a:pt x="13584" y="11557"/>
                  <a:pt x="13616" y="11473"/>
                  <a:pt x="13628" y="11473"/>
                </a:cubicBezTo>
                <a:close/>
                <a:moveTo>
                  <a:pt x="1387" y="0"/>
                </a:moveTo>
                <a:cubicBezTo>
                  <a:pt x="1339" y="0"/>
                  <a:pt x="1249" y="31"/>
                  <a:pt x="1238" y="62"/>
                </a:cubicBezTo>
                <a:cubicBezTo>
                  <a:pt x="1250" y="74"/>
                  <a:pt x="1250" y="110"/>
                  <a:pt x="1226" y="134"/>
                </a:cubicBezTo>
                <a:lnTo>
                  <a:pt x="1191" y="134"/>
                </a:lnTo>
                <a:cubicBezTo>
                  <a:pt x="1107" y="229"/>
                  <a:pt x="1012" y="300"/>
                  <a:pt x="1012" y="419"/>
                </a:cubicBezTo>
                <a:lnTo>
                  <a:pt x="1107" y="407"/>
                </a:lnTo>
                <a:lnTo>
                  <a:pt x="1084" y="455"/>
                </a:lnTo>
                <a:lnTo>
                  <a:pt x="1048" y="431"/>
                </a:lnTo>
                <a:lnTo>
                  <a:pt x="1048" y="431"/>
                </a:lnTo>
                <a:cubicBezTo>
                  <a:pt x="1042" y="461"/>
                  <a:pt x="1048" y="470"/>
                  <a:pt x="1060" y="470"/>
                </a:cubicBezTo>
                <a:cubicBezTo>
                  <a:pt x="1072" y="470"/>
                  <a:pt x="1090" y="461"/>
                  <a:pt x="1107" y="455"/>
                </a:cubicBezTo>
                <a:lnTo>
                  <a:pt x="1107" y="455"/>
                </a:lnTo>
                <a:cubicBezTo>
                  <a:pt x="1096" y="479"/>
                  <a:pt x="1084" y="503"/>
                  <a:pt x="1096" y="515"/>
                </a:cubicBezTo>
                <a:lnTo>
                  <a:pt x="1203" y="467"/>
                </a:lnTo>
                <a:lnTo>
                  <a:pt x="1203" y="467"/>
                </a:lnTo>
                <a:cubicBezTo>
                  <a:pt x="1179" y="503"/>
                  <a:pt x="1131" y="527"/>
                  <a:pt x="1143" y="562"/>
                </a:cubicBezTo>
                <a:cubicBezTo>
                  <a:pt x="1191" y="538"/>
                  <a:pt x="1191" y="467"/>
                  <a:pt x="1250" y="467"/>
                </a:cubicBezTo>
                <a:cubicBezTo>
                  <a:pt x="1232" y="514"/>
                  <a:pt x="1205" y="546"/>
                  <a:pt x="1224" y="546"/>
                </a:cubicBezTo>
                <a:cubicBezTo>
                  <a:pt x="1229" y="546"/>
                  <a:pt x="1238" y="544"/>
                  <a:pt x="1250" y="538"/>
                </a:cubicBezTo>
                <a:lnTo>
                  <a:pt x="1250" y="538"/>
                </a:lnTo>
                <a:cubicBezTo>
                  <a:pt x="1241" y="566"/>
                  <a:pt x="1225" y="580"/>
                  <a:pt x="1212" y="584"/>
                </a:cubicBezTo>
                <a:lnTo>
                  <a:pt x="1212" y="584"/>
                </a:lnTo>
                <a:cubicBezTo>
                  <a:pt x="1213" y="584"/>
                  <a:pt x="1214" y="584"/>
                  <a:pt x="1215" y="584"/>
                </a:cubicBezTo>
                <a:cubicBezTo>
                  <a:pt x="1235" y="584"/>
                  <a:pt x="1253" y="600"/>
                  <a:pt x="1279" y="600"/>
                </a:cubicBezTo>
                <a:cubicBezTo>
                  <a:pt x="1291" y="600"/>
                  <a:pt x="1305" y="596"/>
                  <a:pt x="1322" y="586"/>
                </a:cubicBezTo>
                <a:lnTo>
                  <a:pt x="1322" y="586"/>
                </a:lnTo>
                <a:cubicBezTo>
                  <a:pt x="1298" y="657"/>
                  <a:pt x="1405" y="634"/>
                  <a:pt x="1334" y="717"/>
                </a:cubicBezTo>
                <a:cubicBezTo>
                  <a:pt x="1353" y="707"/>
                  <a:pt x="1403" y="690"/>
                  <a:pt x="1434" y="690"/>
                </a:cubicBezTo>
                <a:cubicBezTo>
                  <a:pt x="1442" y="690"/>
                  <a:pt x="1448" y="691"/>
                  <a:pt x="1453" y="693"/>
                </a:cubicBezTo>
                <a:cubicBezTo>
                  <a:pt x="1322" y="765"/>
                  <a:pt x="1524" y="765"/>
                  <a:pt x="1417" y="872"/>
                </a:cubicBezTo>
                <a:cubicBezTo>
                  <a:pt x="1444" y="854"/>
                  <a:pt x="1466" y="847"/>
                  <a:pt x="1485" y="847"/>
                </a:cubicBezTo>
                <a:cubicBezTo>
                  <a:pt x="1537" y="847"/>
                  <a:pt x="1567" y="897"/>
                  <a:pt x="1628" y="897"/>
                </a:cubicBezTo>
                <a:cubicBezTo>
                  <a:pt x="1633" y="897"/>
                  <a:pt x="1638" y="896"/>
                  <a:pt x="1643" y="896"/>
                </a:cubicBezTo>
                <a:lnTo>
                  <a:pt x="1643" y="896"/>
                </a:lnTo>
                <a:cubicBezTo>
                  <a:pt x="1635" y="904"/>
                  <a:pt x="1626" y="912"/>
                  <a:pt x="1622" y="912"/>
                </a:cubicBezTo>
                <a:cubicBezTo>
                  <a:pt x="1622" y="912"/>
                  <a:pt x="1622" y="912"/>
                  <a:pt x="1621" y="912"/>
                </a:cubicBezTo>
                <a:lnTo>
                  <a:pt x="1621" y="912"/>
                </a:lnTo>
                <a:cubicBezTo>
                  <a:pt x="1630" y="936"/>
                  <a:pt x="1619" y="969"/>
                  <a:pt x="1619" y="1003"/>
                </a:cubicBezTo>
                <a:cubicBezTo>
                  <a:pt x="1691" y="931"/>
                  <a:pt x="1750" y="955"/>
                  <a:pt x="1810" y="919"/>
                </a:cubicBezTo>
                <a:lnTo>
                  <a:pt x="1810" y="919"/>
                </a:lnTo>
                <a:cubicBezTo>
                  <a:pt x="1774" y="1027"/>
                  <a:pt x="1715" y="991"/>
                  <a:pt x="1655" y="1074"/>
                </a:cubicBezTo>
                <a:cubicBezTo>
                  <a:pt x="1715" y="1015"/>
                  <a:pt x="1774" y="1062"/>
                  <a:pt x="1810" y="1003"/>
                </a:cubicBezTo>
                <a:lnTo>
                  <a:pt x="1810" y="1003"/>
                </a:lnTo>
                <a:cubicBezTo>
                  <a:pt x="1786" y="1074"/>
                  <a:pt x="1810" y="1050"/>
                  <a:pt x="1762" y="1122"/>
                </a:cubicBezTo>
                <a:cubicBezTo>
                  <a:pt x="1796" y="1088"/>
                  <a:pt x="1811" y="1078"/>
                  <a:pt x="1818" y="1078"/>
                </a:cubicBezTo>
                <a:cubicBezTo>
                  <a:pt x="1828" y="1078"/>
                  <a:pt x="1826" y="1095"/>
                  <a:pt x="1843" y="1095"/>
                </a:cubicBezTo>
                <a:cubicBezTo>
                  <a:pt x="1849" y="1095"/>
                  <a:pt x="1857" y="1092"/>
                  <a:pt x="1869" y="1086"/>
                </a:cubicBezTo>
                <a:lnTo>
                  <a:pt x="1869" y="1086"/>
                </a:lnTo>
                <a:cubicBezTo>
                  <a:pt x="1869" y="1169"/>
                  <a:pt x="1798" y="1181"/>
                  <a:pt x="1869" y="1193"/>
                </a:cubicBezTo>
                <a:cubicBezTo>
                  <a:pt x="1858" y="1241"/>
                  <a:pt x="1798" y="1241"/>
                  <a:pt x="1798" y="1241"/>
                </a:cubicBezTo>
                <a:cubicBezTo>
                  <a:pt x="1804" y="1246"/>
                  <a:pt x="1809" y="1249"/>
                  <a:pt x="1815" y="1249"/>
                </a:cubicBezTo>
                <a:cubicBezTo>
                  <a:pt x="1848" y="1249"/>
                  <a:pt x="1887" y="1178"/>
                  <a:pt x="1917" y="1158"/>
                </a:cubicBezTo>
                <a:lnTo>
                  <a:pt x="1917" y="1158"/>
                </a:lnTo>
                <a:cubicBezTo>
                  <a:pt x="1988" y="1169"/>
                  <a:pt x="1893" y="1229"/>
                  <a:pt x="1881" y="1277"/>
                </a:cubicBezTo>
                <a:cubicBezTo>
                  <a:pt x="1887" y="1278"/>
                  <a:pt x="1893" y="1279"/>
                  <a:pt x="1899" y="1279"/>
                </a:cubicBezTo>
                <a:cubicBezTo>
                  <a:pt x="1936" y="1279"/>
                  <a:pt x="1984" y="1258"/>
                  <a:pt x="2009" y="1258"/>
                </a:cubicBezTo>
                <a:cubicBezTo>
                  <a:pt x="2016" y="1258"/>
                  <a:pt x="2022" y="1260"/>
                  <a:pt x="2024" y="1265"/>
                </a:cubicBezTo>
                <a:cubicBezTo>
                  <a:pt x="2024" y="1273"/>
                  <a:pt x="2024" y="1281"/>
                  <a:pt x="2016" y="1285"/>
                </a:cubicBezTo>
                <a:lnTo>
                  <a:pt x="2016" y="1285"/>
                </a:lnTo>
                <a:cubicBezTo>
                  <a:pt x="2019" y="1285"/>
                  <a:pt x="2021" y="1285"/>
                  <a:pt x="2024" y="1285"/>
                </a:cubicBezTo>
                <a:cubicBezTo>
                  <a:pt x="2077" y="1285"/>
                  <a:pt x="2099" y="1343"/>
                  <a:pt x="2162" y="1343"/>
                </a:cubicBezTo>
                <a:cubicBezTo>
                  <a:pt x="2174" y="1343"/>
                  <a:pt x="2187" y="1341"/>
                  <a:pt x="2203" y="1336"/>
                </a:cubicBezTo>
                <a:lnTo>
                  <a:pt x="2203" y="1336"/>
                </a:lnTo>
                <a:cubicBezTo>
                  <a:pt x="2203" y="1340"/>
                  <a:pt x="2202" y="1344"/>
                  <a:pt x="2200" y="1347"/>
                </a:cubicBezTo>
                <a:lnTo>
                  <a:pt x="2200" y="1347"/>
                </a:lnTo>
                <a:cubicBezTo>
                  <a:pt x="2223" y="1316"/>
                  <a:pt x="2253" y="1286"/>
                  <a:pt x="2274" y="1265"/>
                </a:cubicBezTo>
                <a:cubicBezTo>
                  <a:pt x="2278" y="1267"/>
                  <a:pt x="2283" y="1267"/>
                  <a:pt x="2288" y="1267"/>
                </a:cubicBezTo>
                <a:cubicBezTo>
                  <a:pt x="2297" y="1267"/>
                  <a:pt x="2307" y="1265"/>
                  <a:pt x="2314" y="1265"/>
                </a:cubicBezTo>
                <a:cubicBezTo>
                  <a:pt x="2325" y="1265"/>
                  <a:pt x="2328" y="1271"/>
                  <a:pt x="2310" y="1300"/>
                </a:cubicBezTo>
                <a:cubicBezTo>
                  <a:pt x="2310" y="1297"/>
                  <a:pt x="2308" y="1295"/>
                  <a:pt x="2304" y="1295"/>
                </a:cubicBezTo>
                <a:cubicBezTo>
                  <a:pt x="2296" y="1295"/>
                  <a:pt x="2279" y="1304"/>
                  <a:pt x="2262" y="1312"/>
                </a:cubicBezTo>
                <a:lnTo>
                  <a:pt x="2310" y="1312"/>
                </a:lnTo>
                <a:cubicBezTo>
                  <a:pt x="2292" y="1344"/>
                  <a:pt x="2281" y="1351"/>
                  <a:pt x="2271" y="1351"/>
                </a:cubicBezTo>
                <a:cubicBezTo>
                  <a:pt x="2262" y="1351"/>
                  <a:pt x="2254" y="1344"/>
                  <a:pt x="2244" y="1344"/>
                </a:cubicBezTo>
                <a:cubicBezTo>
                  <a:pt x="2236" y="1344"/>
                  <a:pt x="2227" y="1348"/>
                  <a:pt x="2215" y="1360"/>
                </a:cubicBezTo>
                <a:cubicBezTo>
                  <a:pt x="2274" y="1372"/>
                  <a:pt x="2358" y="1360"/>
                  <a:pt x="2369" y="1396"/>
                </a:cubicBezTo>
                <a:cubicBezTo>
                  <a:pt x="2356" y="1416"/>
                  <a:pt x="2343" y="1422"/>
                  <a:pt x="2331" y="1422"/>
                </a:cubicBezTo>
                <a:cubicBezTo>
                  <a:pt x="2317" y="1422"/>
                  <a:pt x="2305" y="1413"/>
                  <a:pt x="2295" y="1413"/>
                </a:cubicBezTo>
                <a:cubicBezTo>
                  <a:pt x="2286" y="1413"/>
                  <a:pt x="2278" y="1422"/>
                  <a:pt x="2274" y="1455"/>
                </a:cubicBezTo>
                <a:lnTo>
                  <a:pt x="2250" y="1384"/>
                </a:lnTo>
                <a:cubicBezTo>
                  <a:pt x="2229" y="1434"/>
                  <a:pt x="2220" y="1446"/>
                  <a:pt x="2214" y="1446"/>
                </a:cubicBezTo>
                <a:cubicBezTo>
                  <a:pt x="2209" y="1446"/>
                  <a:pt x="2205" y="1437"/>
                  <a:pt x="2198" y="1437"/>
                </a:cubicBezTo>
                <a:cubicBezTo>
                  <a:pt x="2191" y="1437"/>
                  <a:pt x="2179" y="1447"/>
                  <a:pt x="2155" y="1491"/>
                </a:cubicBezTo>
                <a:cubicBezTo>
                  <a:pt x="2203" y="1562"/>
                  <a:pt x="2250" y="1515"/>
                  <a:pt x="2298" y="1598"/>
                </a:cubicBezTo>
                <a:cubicBezTo>
                  <a:pt x="2334" y="1574"/>
                  <a:pt x="2334" y="1539"/>
                  <a:pt x="2381" y="1515"/>
                </a:cubicBezTo>
                <a:lnTo>
                  <a:pt x="2381" y="1515"/>
                </a:lnTo>
                <a:cubicBezTo>
                  <a:pt x="2516" y="1526"/>
                  <a:pt x="2322" y="1707"/>
                  <a:pt x="2410" y="1707"/>
                </a:cubicBezTo>
                <a:cubicBezTo>
                  <a:pt x="2416" y="1707"/>
                  <a:pt x="2422" y="1707"/>
                  <a:pt x="2429" y="1705"/>
                </a:cubicBezTo>
                <a:cubicBezTo>
                  <a:pt x="2470" y="1689"/>
                  <a:pt x="2521" y="1645"/>
                  <a:pt x="2550" y="1645"/>
                </a:cubicBezTo>
                <a:cubicBezTo>
                  <a:pt x="2563" y="1645"/>
                  <a:pt x="2572" y="1655"/>
                  <a:pt x="2572" y="1681"/>
                </a:cubicBezTo>
                <a:lnTo>
                  <a:pt x="2489" y="1741"/>
                </a:lnTo>
                <a:cubicBezTo>
                  <a:pt x="2498" y="1753"/>
                  <a:pt x="2509" y="1757"/>
                  <a:pt x="2521" y="1757"/>
                </a:cubicBezTo>
                <a:cubicBezTo>
                  <a:pt x="2549" y="1757"/>
                  <a:pt x="2580" y="1733"/>
                  <a:pt x="2602" y="1733"/>
                </a:cubicBezTo>
                <a:cubicBezTo>
                  <a:pt x="2617" y="1733"/>
                  <a:pt x="2628" y="1743"/>
                  <a:pt x="2631" y="1777"/>
                </a:cubicBezTo>
                <a:cubicBezTo>
                  <a:pt x="2626" y="1778"/>
                  <a:pt x="2621" y="1779"/>
                  <a:pt x="2615" y="1779"/>
                </a:cubicBezTo>
                <a:cubicBezTo>
                  <a:pt x="2595" y="1779"/>
                  <a:pt x="2576" y="1768"/>
                  <a:pt x="2567" y="1768"/>
                </a:cubicBezTo>
                <a:cubicBezTo>
                  <a:pt x="2562" y="1768"/>
                  <a:pt x="2560" y="1770"/>
                  <a:pt x="2560" y="1777"/>
                </a:cubicBezTo>
                <a:cubicBezTo>
                  <a:pt x="2556" y="1801"/>
                  <a:pt x="2561" y="1809"/>
                  <a:pt x="2570" y="1809"/>
                </a:cubicBezTo>
                <a:cubicBezTo>
                  <a:pt x="2587" y="1809"/>
                  <a:pt x="2620" y="1781"/>
                  <a:pt x="2641" y="1781"/>
                </a:cubicBezTo>
                <a:cubicBezTo>
                  <a:pt x="2647" y="1781"/>
                  <a:pt x="2652" y="1783"/>
                  <a:pt x="2655" y="1789"/>
                </a:cubicBezTo>
                <a:lnTo>
                  <a:pt x="2608" y="1848"/>
                </a:lnTo>
                <a:cubicBezTo>
                  <a:pt x="2667" y="1896"/>
                  <a:pt x="2774" y="1920"/>
                  <a:pt x="2858" y="1967"/>
                </a:cubicBezTo>
                <a:cubicBezTo>
                  <a:pt x="2834" y="1979"/>
                  <a:pt x="2798" y="1991"/>
                  <a:pt x="2798" y="2027"/>
                </a:cubicBezTo>
                <a:cubicBezTo>
                  <a:pt x="2905" y="2074"/>
                  <a:pt x="2965" y="2193"/>
                  <a:pt x="3001" y="2312"/>
                </a:cubicBezTo>
                <a:lnTo>
                  <a:pt x="3084" y="2289"/>
                </a:lnTo>
                <a:lnTo>
                  <a:pt x="3084" y="2289"/>
                </a:lnTo>
                <a:cubicBezTo>
                  <a:pt x="3084" y="2301"/>
                  <a:pt x="3072" y="2324"/>
                  <a:pt x="3048" y="2324"/>
                </a:cubicBezTo>
                <a:cubicBezTo>
                  <a:pt x="3051" y="2340"/>
                  <a:pt x="3055" y="2346"/>
                  <a:pt x="3060" y="2346"/>
                </a:cubicBezTo>
                <a:cubicBezTo>
                  <a:pt x="3073" y="2346"/>
                  <a:pt x="3093" y="2297"/>
                  <a:pt x="3120" y="2289"/>
                </a:cubicBezTo>
                <a:lnTo>
                  <a:pt x="3120" y="2289"/>
                </a:lnTo>
                <a:cubicBezTo>
                  <a:pt x="3143" y="2301"/>
                  <a:pt x="3120" y="2348"/>
                  <a:pt x="3084" y="2348"/>
                </a:cubicBezTo>
                <a:cubicBezTo>
                  <a:pt x="3191" y="2360"/>
                  <a:pt x="3334" y="2396"/>
                  <a:pt x="3334" y="2515"/>
                </a:cubicBezTo>
                <a:lnTo>
                  <a:pt x="3310" y="2515"/>
                </a:lnTo>
                <a:cubicBezTo>
                  <a:pt x="3313" y="2532"/>
                  <a:pt x="3323" y="2537"/>
                  <a:pt x="3336" y="2537"/>
                </a:cubicBezTo>
                <a:cubicBezTo>
                  <a:pt x="3364" y="2537"/>
                  <a:pt x="3406" y="2514"/>
                  <a:pt x="3431" y="2514"/>
                </a:cubicBezTo>
                <a:cubicBezTo>
                  <a:pt x="3447" y="2514"/>
                  <a:pt x="3456" y="2523"/>
                  <a:pt x="3453" y="2551"/>
                </a:cubicBezTo>
                <a:lnTo>
                  <a:pt x="3441" y="2551"/>
                </a:lnTo>
                <a:cubicBezTo>
                  <a:pt x="3512" y="2670"/>
                  <a:pt x="3667" y="2729"/>
                  <a:pt x="3643" y="2884"/>
                </a:cubicBezTo>
                <a:cubicBezTo>
                  <a:pt x="3659" y="2872"/>
                  <a:pt x="3671" y="2868"/>
                  <a:pt x="3681" y="2868"/>
                </a:cubicBezTo>
                <a:cubicBezTo>
                  <a:pt x="3719" y="2868"/>
                  <a:pt x="3723" y="2935"/>
                  <a:pt x="3765" y="2935"/>
                </a:cubicBezTo>
                <a:cubicBezTo>
                  <a:pt x="3779" y="2935"/>
                  <a:pt x="3797" y="2928"/>
                  <a:pt x="3822" y="2908"/>
                </a:cubicBezTo>
                <a:lnTo>
                  <a:pt x="3822" y="2908"/>
                </a:lnTo>
                <a:cubicBezTo>
                  <a:pt x="3822" y="3015"/>
                  <a:pt x="3786" y="3015"/>
                  <a:pt x="3822" y="3134"/>
                </a:cubicBezTo>
                <a:cubicBezTo>
                  <a:pt x="3824" y="3138"/>
                  <a:pt x="3828" y="3140"/>
                  <a:pt x="3834" y="3140"/>
                </a:cubicBezTo>
                <a:cubicBezTo>
                  <a:pt x="3858" y="3140"/>
                  <a:pt x="3910" y="3109"/>
                  <a:pt x="3942" y="3109"/>
                </a:cubicBezTo>
                <a:cubicBezTo>
                  <a:pt x="3946" y="3109"/>
                  <a:pt x="3950" y="3109"/>
                  <a:pt x="3953" y="3110"/>
                </a:cubicBezTo>
                <a:lnTo>
                  <a:pt x="3893" y="3170"/>
                </a:lnTo>
                <a:lnTo>
                  <a:pt x="3893" y="3170"/>
                </a:lnTo>
                <a:lnTo>
                  <a:pt x="3989" y="3146"/>
                </a:lnTo>
                <a:lnTo>
                  <a:pt x="3941" y="3229"/>
                </a:lnTo>
                <a:lnTo>
                  <a:pt x="3977" y="3241"/>
                </a:lnTo>
                <a:cubicBezTo>
                  <a:pt x="3977" y="3229"/>
                  <a:pt x="3989" y="3194"/>
                  <a:pt x="4001" y="3182"/>
                </a:cubicBezTo>
                <a:cubicBezTo>
                  <a:pt x="4060" y="3194"/>
                  <a:pt x="4048" y="3313"/>
                  <a:pt x="4024" y="3336"/>
                </a:cubicBezTo>
                <a:lnTo>
                  <a:pt x="4155" y="3384"/>
                </a:lnTo>
                <a:cubicBezTo>
                  <a:pt x="4141" y="3391"/>
                  <a:pt x="4127" y="3394"/>
                  <a:pt x="4113" y="3395"/>
                </a:cubicBezTo>
                <a:lnTo>
                  <a:pt x="4113" y="3395"/>
                </a:lnTo>
                <a:cubicBezTo>
                  <a:pt x="4111" y="3395"/>
                  <a:pt x="4108" y="3395"/>
                  <a:pt x="4104" y="3395"/>
                </a:cubicBezTo>
                <a:cubicBezTo>
                  <a:pt x="4099" y="3395"/>
                  <a:pt x="4092" y="3395"/>
                  <a:pt x="4084" y="3396"/>
                </a:cubicBezTo>
                <a:cubicBezTo>
                  <a:pt x="4094" y="3396"/>
                  <a:pt x="4103" y="3396"/>
                  <a:pt x="4113" y="3395"/>
                </a:cubicBezTo>
                <a:lnTo>
                  <a:pt x="4113" y="3395"/>
                </a:lnTo>
                <a:cubicBezTo>
                  <a:pt x="4153" y="3401"/>
                  <a:pt x="4037" y="3455"/>
                  <a:pt x="4120" y="3455"/>
                </a:cubicBezTo>
                <a:cubicBezTo>
                  <a:pt x="4132" y="3432"/>
                  <a:pt x="4167" y="3420"/>
                  <a:pt x="4179" y="3408"/>
                </a:cubicBezTo>
                <a:lnTo>
                  <a:pt x="4179" y="3408"/>
                </a:lnTo>
                <a:cubicBezTo>
                  <a:pt x="4155" y="3467"/>
                  <a:pt x="4203" y="3515"/>
                  <a:pt x="4251" y="3539"/>
                </a:cubicBezTo>
                <a:lnTo>
                  <a:pt x="4203" y="3575"/>
                </a:lnTo>
                <a:cubicBezTo>
                  <a:pt x="4263" y="3646"/>
                  <a:pt x="4358" y="3694"/>
                  <a:pt x="4429" y="3765"/>
                </a:cubicBezTo>
                <a:cubicBezTo>
                  <a:pt x="4418" y="3732"/>
                  <a:pt x="4487" y="3680"/>
                  <a:pt x="4517" y="3680"/>
                </a:cubicBezTo>
                <a:cubicBezTo>
                  <a:pt x="4520" y="3680"/>
                  <a:pt x="4522" y="3681"/>
                  <a:pt x="4525" y="3682"/>
                </a:cubicBezTo>
                <a:lnTo>
                  <a:pt x="4477" y="3741"/>
                </a:lnTo>
                <a:cubicBezTo>
                  <a:pt x="4525" y="3729"/>
                  <a:pt x="4477" y="3705"/>
                  <a:pt x="4548" y="3682"/>
                </a:cubicBezTo>
                <a:lnTo>
                  <a:pt x="4548" y="3682"/>
                </a:lnTo>
                <a:cubicBezTo>
                  <a:pt x="4572" y="3717"/>
                  <a:pt x="4489" y="3777"/>
                  <a:pt x="4465" y="3777"/>
                </a:cubicBezTo>
                <a:lnTo>
                  <a:pt x="4513" y="3789"/>
                </a:lnTo>
                <a:cubicBezTo>
                  <a:pt x="4501" y="3813"/>
                  <a:pt x="4477" y="3813"/>
                  <a:pt x="4453" y="3825"/>
                </a:cubicBezTo>
                <a:cubicBezTo>
                  <a:pt x="4455" y="3824"/>
                  <a:pt x="4457" y="3824"/>
                  <a:pt x="4459" y="3824"/>
                </a:cubicBezTo>
                <a:cubicBezTo>
                  <a:pt x="4491" y="3824"/>
                  <a:pt x="4457" y="3914"/>
                  <a:pt x="4508" y="3914"/>
                </a:cubicBezTo>
                <a:cubicBezTo>
                  <a:pt x="4516" y="3914"/>
                  <a:pt x="4525" y="3912"/>
                  <a:pt x="4536" y="3908"/>
                </a:cubicBezTo>
                <a:lnTo>
                  <a:pt x="4536" y="3908"/>
                </a:lnTo>
                <a:lnTo>
                  <a:pt x="4513" y="3920"/>
                </a:lnTo>
                <a:cubicBezTo>
                  <a:pt x="4584" y="3991"/>
                  <a:pt x="4632" y="4015"/>
                  <a:pt x="4691" y="4075"/>
                </a:cubicBezTo>
                <a:cubicBezTo>
                  <a:pt x="4751" y="4015"/>
                  <a:pt x="4763" y="4051"/>
                  <a:pt x="4822" y="4027"/>
                </a:cubicBezTo>
                <a:cubicBezTo>
                  <a:pt x="4846" y="4098"/>
                  <a:pt x="4846" y="4182"/>
                  <a:pt x="4906" y="4229"/>
                </a:cubicBezTo>
                <a:cubicBezTo>
                  <a:pt x="4914" y="4231"/>
                  <a:pt x="4921" y="4232"/>
                  <a:pt x="4927" y="4232"/>
                </a:cubicBezTo>
                <a:cubicBezTo>
                  <a:pt x="4966" y="4232"/>
                  <a:pt x="4972" y="4202"/>
                  <a:pt x="5013" y="4182"/>
                </a:cubicBezTo>
                <a:lnTo>
                  <a:pt x="5013" y="4182"/>
                </a:lnTo>
                <a:cubicBezTo>
                  <a:pt x="4965" y="4241"/>
                  <a:pt x="5025" y="4289"/>
                  <a:pt x="4953" y="4289"/>
                </a:cubicBezTo>
                <a:cubicBezTo>
                  <a:pt x="5025" y="4348"/>
                  <a:pt x="5048" y="4360"/>
                  <a:pt x="5156" y="4408"/>
                </a:cubicBezTo>
                <a:cubicBezTo>
                  <a:pt x="5167" y="4384"/>
                  <a:pt x="5167" y="4360"/>
                  <a:pt x="5191" y="4348"/>
                </a:cubicBezTo>
                <a:lnTo>
                  <a:pt x="5191" y="4348"/>
                </a:lnTo>
                <a:cubicBezTo>
                  <a:pt x="5215" y="4360"/>
                  <a:pt x="5203" y="4408"/>
                  <a:pt x="5179" y="4420"/>
                </a:cubicBezTo>
                <a:lnTo>
                  <a:pt x="5167" y="4432"/>
                </a:lnTo>
                <a:cubicBezTo>
                  <a:pt x="5328" y="4443"/>
                  <a:pt x="5234" y="4754"/>
                  <a:pt x="5377" y="4754"/>
                </a:cubicBezTo>
                <a:cubicBezTo>
                  <a:pt x="5382" y="4754"/>
                  <a:pt x="5388" y="4754"/>
                  <a:pt x="5394" y="4753"/>
                </a:cubicBezTo>
                <a:lnTo>
                  <a:pt x="5513" y="4777"/>
                </a:lnTo>
                <a:cubicBezTo>
                  <a:pt x="5537" y="4813"/>
                  <a:pt x="5453" y="4789"/>
                  <a:pt x="5453" y="4848"/>
                </a:cubicBezTo>
                <a:cubicBezTo>
                  <a:pt x="5608" y="4848"/>
                  <a:pt x="5560" y="4979"/>
                  <a:pt x="5679" y="5003"/>
                </a:cubicBezTo>
                <a:cubicBezTo>
                  <a:pt x="5584" y="5182"/>
                  <a:pt x="5846" y="5182"/>
                  <a:pt x="5834" y="5325"/>
                </a:cubicBezTo>
                <a:cubicBezTo>
                  <a:pt x="5824" y="5340"/>
                  <a:pt x="5812" y="5346"/>
                  <a:pt x="5800" y="5346"/>
                </a:cubicBezTo>
                <a:cubicBezTo>
                  <a:pt x="5783" y="5346"/>
                  <a:pt x="5765" y="5334"/>
                  <a:pt x="5751" y="5313"/>
                </a:cubicBezTo>
                <a:lnTo>
                  <a:pt x="5751" y="5408"/>
                </a:lnTo>
                <a:cubicBezTo>
                  <a:pt x="5608" y="5396"/>
                  <a:pt x="5775" y="5241"/>
                  <a:pt x="5644" y="5229"/>
                </a:cubicBezTo>
                <a:lnTo>
                  <a:pt x="5703" y="5218"/>
                </a:lnTo>
                <a:cubicBezTo>
                  <a:pt x="5654" y="5208"/>
                  <a:pt x="5579" y="5123"/>
                  <a:pt x="5486" y="5123"/>
                </a:cubicBezTo>
                <a:cubicBezTo>
                  <a:pt x="5468" y="5123"/>
                  <a:pt x="5449" y="5126"/>
                  <a:pt x="5429" y="5134"/>
                </a:cubicBezTo>
                <a:cubicBezTo>
                  <a:pt x="5429" y="5124"/>
                  <a:pt x="5448" y="5085"/>
                  <a:pt x="5469" y="5085"/>
                </a:cubicBezTo>
                <a:cubicBezTo>
                  <a:pt x="5472" y="5085"/>
                  <a:pt x="5474" y="5085"/>
                  <a:pt x="5477" y="5087"/>
                </a:cubicBezTo>
                <a:cubicBezTo>
                  <a:pt x="5394" y="4991"/>
                  <a:pt x="5179" y="4991"/>
                  <a:pt x="5156" y="4860"/>
                </a:cubicBezTo>
                <a:lnTo>
                  <a:pt x="5191" y="4837"/>
                </a:lnTo>
                <a:cubicBezTo>
                  <a:pt x="5187" y="4835"/>
                  <a:pt x="5183" y="4834"/>
                  <a:pt x="5177" y="4834"/>
                </a:cubicBezTo>
                <a:cubicBezTo>
                  <a:pt x="5164" y="4834"/>
                  <a:pt x="5148" y="4838"/>
                  <a:pt x="5136" y="4838"/>
                </a:cubicBezTo>
                <a:cubicBezTo>
                  <a:pt x="5123" y="4838"/>
                  <a:pt x="5115" y="4833"/>
                  <a:pt x="5120" y="4813"/>
                </a:cubicBezTo>
                <a:cubicBezTo>
                  <a:pt x="5132" y="4801"/>
                  <a:pt x="5156" y="4789"/>
                  <a:pt x="5144" y="4777"/>
                </a:cubicBezTo>
                <a:cubicBezTo>
                  <a:pt x="5140" y="4777"/>
                  <a:pt x="5128" y="4778"/>
                  <a:pt x="5114" y="4778"/>
                </a:cubicBezTo>
                <a:cubicBezTo>
                  <a:pt x="5085" y="4778"/>
                  <a:pt x="5048" y="4773"/>
                  <a:pt x="5048" y="4741"/>
                </a:cubicBezTo>
                <a:lnTo>
                  <a:pt x="5096" y="4729"/>
                </a:lnTo>
                <a:cubicBezTo>
                  <a:pt x="5048" y="4610"/>
                  <a:pt x="4882" y="4670"/>
                  <a:pt x="4786" y="4622"/>
                </a:cubicBezTo>
                <a:cubicBezTo>
                  <a:pt x="4870" y="4539"/>
                  <a:pt x="4822" y="4444"/>
                  <a:pt x="4798" y="4396"/>
                </a:cubicBezTo>
                <a:lnTo>
                  <a:pt x="4822" y="4384"/>
                </a:lnTo>
                <a:cubicBezTo>
                  <a:pt x="4727" y="4265"/>
                  <a:pt x="4572" y="4277"/>
                  <a:pt x="4441" y="4206"/>
                </a:cubicBezTo>
                <a:cubicBezTo>
                  <a:pt x="4477" y="4063"/>
                  <a:pt x="4274" y="3967"/>
                  <a:pt x="4227" y="3825"/>
                </a:cubicBezTo>
                <a:cubicBezTo>
                  <a:pt x="4227" y="3845"/>
                  <a:pt x="4182" y="3875"/>
                  <a:pt x="4155" y="3875"/>
                </a:cubicBezTo>
                <a:cubicBezTo>
                  <a:pt x="4151" y="3875"/>
                  <a:pt x="4147" y="3874"/>
                  <a:pt x="4144" y="3872"/>
                </a:cubicBezTo>
                <a:cubicBezTo>
                  <a:pt x="4132" y="3836"/>
                  <a:pt x="4024" y="3872"/>
                  <a:pt x="4096" y="3801"/>
                </a:cubicBezTo>
                <a:lnTo>
                  <a:pt x="4096" y="3801"/>
                </a:lnTo>
                <a:lnTo>
                  <a:pt x="4108" y="3813"/>
                </a:lnTo>
                <a:cubicBezTo>
                  <a:pt x="4155" y="3717"/>
                  <a:pt x="4096" y="3694"/>
                  <a:pt x="4060" y="3658"/>
                </a:cubicBezTo>
                <a:lnTo>
                  <a:pt x="3953" y="3741"/>
                </a:lnTo>
                <a:cubicBezTo>
                  <a:pt x="4001" y="3515"/>
                  <a:pt x="3655" y="3551"/>
                  <a:pt x="3727" y="3372"/>
                </a:cubicBezTo>
                <a:cubicBezTo>
                  <a:pt x="3679" y="3372"/>
                  <a:pt x="3655" y="3348"/>
                  <a:pt x="3608" y="3348"/>
                </a:cubicBezTo>
                <a:lnTo>
                  <a:pt x="3655" y="3301"/>
                </a:lnTo>
                <a:cubicBezTo>
                  <a:pt x="3608" y="3217"/>
                  <a:pt x="3584" y="3182"/>
                  <a:pt x="3489" y="3122"/>
                </a:cubicBezTo>
                <a:lnTo>
                  <a:pt x="3548" y="3098"/>
                </a:lnTo>
                <a:cubicBezTo>
                  <a:pt x="3543" y="3091"/>
                  <a:pt x="3535" y="3088"/>
                  <a:pt x="3525" y="3088"/>
                </a:cubicBezTo>
                <a:cubicBezTo>
                  <a:pt x="3474" y="3088"/>
                  <a:pt x="3371" y="3164"/>
                  <a:pt x="3319" y="3164"/>
                </a:cubicBezTo>
                <a:cubicBezTo>
                  <a:pt x="3310" y="3164"/>
                  <a:pt x="3304" y="3162"/>
                  <a:pt x="3298" y="3158"/>
                </a:cubicBezTo>
                <a:lnTo>
                  <a:pt x="3358" y="3063"/>
                </a:lnTo>
                <a:cubicBezTo>
                  <a:pt x="3286" y="2991"/>
                  <a:pt x="3274" y="2836"/>
                  <a:pt x="3131" y="2836"/>
                </a:cubicBezTo>
                <a:cubicBezTo>
                  <a:pt x="3141" y="2827"/>
                  <a:pt x="3159" y="2809"/>
                  <a:pt x="3171" y="2809"/>
                </a:cubicBezTo>
                <a:cubicBezTo>
                  <a:pt x="3174" y="2809"/>
                  <a:pt x="3177" y="2810"/>
                  <a:pt x="3179" y="2813"/>
                </a:cubicBezTo>
                <a:cubicBezTo>
                  <a:pt x="3153" y="2787"/>
                  <a:pt x="3115" y="2692"/>
                  <a:pt x="3059" y="2692"/>
                </a:cubicBezTo>
                <a:cubicBezTo>
                  <a:pt x="3042" y="2692"/>
                  <a:pt x="3023" y="2701"/>
                  <a:pt x="3002" y="2724"/>
                </a:cubicBezTo>
                <a:lnTo>
                  <a:pt x="3002" y="2724"/>
                </a:lnTo>
                <a:cubicBezTo>
                  <a:pt x="3036" y="2666"/>
                  <a:pt x="2910" y="2646"/>
                  <a:pt x="2834" y="2646"/>
                </a:cubicBezTo>
                <a:lnTo>
                  <a:pt x="2893" y="2598"/>
                </a:lnTo>
                <a:lnTo>
                  <a:pt x="2893" y="2598"/>
                </a:lnTo>
                <a:cubicBezTo>
                  <a:pt x="2832" y="2621"/>
                  <a:pt x="2800" y="2634"/>
                  <a:pt x="2766" y="2634"/>
                </a:cubicBezTo>
                <a:cubicBezTo>
                  <a:pt x="2747" y="2634"/>
                  <a:pt x="2728" y="2630"/>
                  <a:pt x="2703" y="2622"/>
                </a:cubicBezTo>
                <a:cubicBezTo>
                  <a:pt x="2703" y="2605"/>
                  <a:pt x="2720" y="2583"/>
                  <a:pt x="2731" y="2583"/>
                </a:cubicBezTo>
                <a:cubicBezTo>
                  <a:pt x="2732" y="2583"/>
                  <a:pt x="2734" y="2584"/>
                  <a:pt x="2735" y="2585"/>
                </a:cubicBezTo>
                <a:lnTo>
                  <a:pt x="2735" y="2585"/>
                </a:lnTo>
                <a:cubicBezTo>
                  <a:pt x="2730" y="2573"/>
                  <a:pt x="2722" y="2570"/>
                  <a:pt x="2713" y="2570"/>
                </a:cubicBezTo>
                <a:cubicBezTo>
                  <a:pt x="2699" y="2570"/>
                  <a:pt x="2681" y="2579"/>
                  <a:pt x="2664" y="2579"/>
                </a:cubicBezTo>
                <a:cubicBezTo>
                  <a:pt x="2651" y="2579"/>
                  <a:pt x="2639" y="2573"/>
                  <a:pt x="2631" y="2551"/>
                </a:cubicBezTo>
                <a:lnTo>
                  <a:pt x="2679" y="2527"/>
                </a:lnTo>
                <a:cubicBezTo>
                  <a:pt x="2663" y="2511"/>
                  <a:pt x="2652" y="2504"/>
                  <a:pt x="2639" y="2504"/>
                </a:cubicBezTo>
                <a:cubicBezTo>
                  <a:pt x="2623" y="2504"/>
                  <a:pt x="2605" y="2514"/>
                  <a:pt x="2572" y="2527"/>
                </a:cubicBezTo>
                <a:cubicBezTo>
                  <a:pt x="2524" y="2527"/>
                  <a:pt x="2500" y="2443"/>
                  <a:pt x="2536" y="2384"/>
                </a:cubicBezTo>
                <a:lnTo>
                  <a:pt x="2536" y="2384"/>
                </a:lnTo>
                <a:cubicBezTo>
                  <a:pt x="2515" y="2405"/>
                  <a:pt x="2491" y="2417"/>
                  <a:pt x="2469" y="2417"/>
                </a:cubicBezTo>
                <a:cubicBezTo>
                  <a:pt x="2453" y="2417"/>
                  <a:pt x="2439" y="2411"/>
                  <a:pt x="2429" y="2396"/>
                </a:cubicBezTo>
                <a:cubicBezTo>
                  <a:pt x="2441" y="2384"/>
                  <a:pt x="2465" y="2372"/>
                  <a:pt x="2477" y="2372"/>
                </a:cubicBezTo>
                <a:cubicBezTo>
                  <a:pt x="2429" y="2277"/>
                  <a:pt x="2310" y="2348"/>
                  <a:pt x="2310" y="2253"/>
                </a:cubicBezTo>
                <a:cubicBezTo>
                  <a:pt x="2322" y="2229"/>
                  <a:pt x="2334" y="2217"/>
                  <a:pt x="2334" y="2205"/>
                </a:cubicBezTo>
                <a:cubicBezTo>
                  <a:pt x="2375" y="2257"/>
                  <a:pt x="2417" y="2291"/>
                  <a:pt x="2419" y="2299"/>
                </a:cubicBezTo>
                <a:lnTo>
                  <a:pt x="2419" y="2299"/>
                </a:lnTo>
                <a:cubicBezTo>
                  <a:pt x="2464" y="2252"/>
                  <a:pt x="2430" y="2205"/>
                  <a:pt x="2524" y="2158"/>
                </a:cubicBezTo>
                <a:lnTo>
                  <a:pt x="2524" y="2158"/>
                </a:lnTo>
                <a:cubicBezTo>
                  <a:pt x="2486" y="2164"/>
                  <a:pt x="2431" y="2177"/>
                  <a:pt x="2384" y="2177"/>
                </a:cubicBezTo>
                <a:cubicBezTo>
                  <a:pt x="2344" y="2177"/>
                  <a:pt x="2309" y="2167"/>
                  <a:pt x="2298" y="2134"/>
                </a:cubicBezTo>
                <a:cubicBezTo>
                  <a:pt x="2298" y="2134"/>
                  <a:pt x="2298" y="2122"/>
                  <a:pt x="2298" y="2110"/>
                </a:cubicBezTo>
                <a:lnTo>
                  <a:pt x="2310" y="2110"/>
                </a:lnTo>
                <a:cubicBezTo>
                  <a:pt x="2310" y="2098"/>
                  <a:pt x="2286" y="2098"/>
                  <a:pt x="2274" y="2098"/>
                </a:cubicBezTo>
                <a:cubicBezTo>
                  <a:pt x="2262" y="2074"/>
                  <a:pt x="2262" y="2062"/>
                  <a:pt x="2250" y="2051"/>
                </a:cubicBezTo>
                <a:cubicBezTo>
                  <a:pt x="2239" y="2039"/>
                  <a:pt x="2227" y="2039"/>
                  <a:pt x="2215" y="2027"/>
                </a:cubicBezTo>
                <a:lnTo>
                  <a:pt x="2215" y="2027"/>
                </a:lnTo>
                <a:cubicBezTo>
                  <a:pt x="2223" y="2020"/>
                  <a:pt x="2231" y="2015"/>
                  <a:pt x="2239" y="2015"/>
                </a:cubicBezTo>
                <a:cubicBezTo>
                  <a:pt x="2262" y="2015"/>
                  <a:pt x="2250" y="2039"/>
                  <a:pt x="2250" y="2051"/>
                </a:cubicBezTo>
                <a:cubicBezTo>
                  <a:pt x="2286" y="2003"/>
                  <a:pt x="2215" y="1979"/>
                  <a:pt x="2191" y="1967"/>
                </a:cubicBezTo>
                <a:cubicBezTo>
                  <a:pt x="2155" y="2027"/>
                  <a:pt x="2131" y="1991"/>
                  <a:pt x="2119" y="2051"/>
                </a:cubicBezTo>
                <a:cubicBezTo>
                  <a:pt x="2119" y="2051"/>
                  <a:pt x="2131" y="2051"/>
                  <a:pt x="2143" y="2062"/>
                </a:cubicBezTo>
                <a:lnTo>
                  <a:pt x="2155" y="2062"/>
                </a:lnTo>
                <a:lnTo>
                  <a:pt x="2155" y="2074"/>
                </a:lnTo>
                <a:cubicBezTo>
                  <a:pt x="2167" y="2086"/>
                  <a:pt x="2191" y="2098"/>
                  <a:pt x="2215" y="2110"/>
                </a:cubicBezTo>
                <a:cubicBezTo>
                  <a:pt x="2193" y="2115"/>
                  <a:pt x="2174" y="2121"/>
                  <a:pt x="2160" y="2121"/>
                </a:cubicBezTo>
                <a:cubicBezTo>
                  <a:pt x="2142" y="2121"/>
                  <a:pt x="2131" y="2113"/>
                  <a:pt x="2131" y="2086"/>
                </a:cubicBezTo>
                <a:cubicBezTo>
                  <a:pt x="2096" y="2110"/>
                  <a:pt x="2048" y="2134"/>
                  <a:pt x="2024" y="2146"/>
                </a:cubicBezTo>
                <a:cubicBezTo>
                  <a:pt x="2060" y="2039"/>
                  <a:pt x="2036" y="1943"/>
                  <a:pt x="2072" y="1896"/>
                </a:cubicBezTo>
                <a:cubicBezTo>
                  <a:pt x="1989" y="1877"/>
                  <a:pt x="1921" y="1817"/>
                  <a:pt x="1835" y="1817"/>
                </a:cubicBezTo>
                <a:cubicBezTo>
                  <a:pt x="1808" y="1817"/>
                  <a:pt x="1781" y="1822"/>
                  <a:pt x="1750" y="1836"/>
                </a:cubicBezTo>
                <a:cubicBezTo>
                  <a:pt x="1727" y="1836"/>
                  <a:pt x="1750" y="1789"/>
                  <a:pt x="1762" y="1765"/>
                </a:cubicBezTo>
                <a:cubicBezTo>
                  <a:pt x="1786" y="1765"/>
                  <a:pt x="1798" y="1777"/>
                  <a:pt x="1810" y="1777"/>
                </a:cubicBezTo>
                <a:cubicBezTo>
                  <a:pt x="1766" y="1768"/>
                  <a:pt x="1722" y="1720"/>
                  <a:pt x="1673" y="1720"/>
                </a:cubicBezTo>
                <a:cubicBezTo>
                  <a:pt x="1656" y="1720"/>
                  <a:pt x="1638" y="1726"/>
                  <a:pt x="1619" y="1741"/>
                </a:cubicBezTo>
                <a:cubicBezTo>
                  <a:pt x="1596" y="1670"/>
                  <a:pt x="1703" y="1705"/>
                  <a:pt x="1631" y="1658"/>
                </a:cubicBezTo>
                <a:lnTo>
                  <a:pt x="1655" y="1646"/>
                </a:lnTo>
                <a:cubicBezTo>
                  <a:pt x="1631" y="1419"/>
                  <a:pt x="1274" y="1634"/>
                  <a:pt x="1274" y="1348"/>
                </a:cubicBezTo>
                <a:cubicBezTo>
                  <a:pt x="1274" y="1372"/>
                  <a:pt x="1274" y="1372"/>
                  <a:pt x="1262" y="1396"/>
                </a:cubicBezTo>
                <a:cubicBezTo>
                  <a:pt x="1179" y="1181"/>
                  <a:pt x="893" y="1110"/>
                  <a:pt x="869" y="860"/>
                </a:cubicBezTo>
                <a:cubicBezTo>
                  <a:pt x="863" y="824"/>
                  <a:pt x="845" y="815"/>
                  <a:pt x="822" y="815"/>
                </a:cubicBezTo>
                <a:cubicBezTo>
                  <a:pt x="798" y="815"/>
                  <a:pt x="768" y="824"/>
                  <a:pt x="738" y="824"/>
                </a:cubicBezTo>
                <a:lnTo>
                  <a:pt x="798" y="765"/>
                </a:lnTo>
                <a:lnTo>
                  <a:pt x="691" y="765"/>
                </a:lnTo>
                <a:cubicBezTo>
                  <a:pt x="572" y="729"/>
                  <a:pt x="774" y="538"/>
                  <a:pt x="607" y="503"/>
                </a:cubicBezTo>
                <a:lnTo>
                  <a:pt x="607" y="503"/>
                </a:lnTo>
                <a:lnTo>
                  <a:pt x="572" y="538"/>
                </a:lnTo>
                <a:cubicBezTo>
                  <a:pt x="560" y="503"/>
                  <a:pt x="488" y="431"/>
                  <a:pt x="548" y="419"/>
                </a:cubicBezTo>
                <a:cubicBezTo>
                  <a:pt x="542" y="419"/>
                  <a:pt x="527" y="422"/>
                  <a:pt x="517" y="422"/>
                </a:cubicBezTo>
                <a:cubicBezTo>
                  <a:pt x="506" y="422"/>
                  <a:pt x="500" y="419"/>
                  <a:pt x="512" y="407"/>
                </a:cubicBezTo>
                <a:lnTo>
                  <a:pt x="548" y="384"/>
                </a:lnTo>
                <a:lnTo>
                  <a:pt x="441" y="324"/>
                </a:lnTo>
                <a:cubicBezTo>
                  <a:pt x="453" y="241"/>
                  <a:pt x="595" y="276"/>
                  <a:pt x="572" y="181"/>
                </a:cubicBezTo>
                <a:cubicBezTo>
                  <a:pt x="552" y="152"/>
                  <a:pt x="470" y="115"/>
                  <a:pt x="427" y="115"/>
                </a:cubicBezTo>
                <a:cubicBezTo>
                  <a:pt x="417" y="115"/>
                  <a:pt x="409" y="117"/>
                  <a:pt x="405" y="122"/>
                </a:cubicBezTo>
                <a:cubicBezTo>
                  <a:pt x="405" y="134"/>
                  <a:pt x="393" y="169"/>
                  <a:pt x="357" y="181"/>
                </a:cubicBezTo>
                <a:lnTo>
                  <a:pt x="322" y="146"/>
                </a:lnTo>
                <a:cubicBezTo>
                  <a:pt x="203" y="169"/>
                  <a:pt x="72" y="157"/>
                  <a:pt x="24" y="288"/>
                </a:cubicBezTo>
                <a:lnTo>
                  <a:pt x="119" y="348"/>
                </a:lnTo>
                <a:lnTo>
                  <a:pt x="60" y="395"/>
                </a:lnTo>
                <a:lnTo>
                  <a:pt x="60" y="395"/>
                </a:lnTo>
                <a:cubicBezTo>
                  <a:pt x="60" y="395"/>
                  <a:pt x="60" y="395"/>
                  <a:pt x="60" y="395"/>
                </a:cubicBezTo>
                <a:lnTo>
                  <a:pt x="60" y="395"/>
                </a:lnTo>
                <a:lnTo>
                  <a:pt x="60" y="396"/>
                </a:lnTo>
                <a:lnTo>
                  <a:pt x="60" y="395"/>
                </a:lnTo>
                <a:lnTo>
                  <a:pt x="60" y="395"/>
                </a:lnTo>
                <a:cubicBezTo>
                  <a:pt x="72" y="400"/>
                  <a:pt x="85" y="404"/>
                  <a:pt x="95" y="407"/>
                </a:cubicBezTo>
                <a:cubicBezTo>
                  <a:pt x="72" y="419"/>
                  <a:pt x="48" y="443"/>
                  <a:pt x="48" y="455"/>
                </a:cubicBezTo>
                <a:cubicBezTo>
                  <a:pt x="36" y="467"/>
                  <a:pt x="179" y="491"/>
                  <a:pt x="179" y="491"/>
                </a:cubicBezTo>
                <a:cubicBezTo>
                  <a:pt x="143" y="515"/>
                  <a:pt x="83" y="491"/>
                  <a:pt x="72" y="550"/>
                </a:cubicBezTo>
                <a:cubicBezTo>
                  <a:pt x="77" y="551"/>
                  <a:pt x="82" y="552"/>
                  <a:pt x="87" y="552"/>
                </a:cubicBezTo>
                <a:cubicBezTo>
                  <a:pt x="131" y="552"/>
                  <a:pt x="153" y="513"/>
                  <a:pt x="181" y="513"/>
                </a:cubicBezTo>
                <a:cubicBezTo>
                  <a:pt x="184" y="513"/>
                  <a:pt x="187" y="514"/>
                  <a:pt x="191" y="515"/>
                </a:cubicBezTo>
                <a:cubicBezTo>
                  <a:pt x="95" y="562"/>
                  <a:pt x="0" y="610"/>
                  <a:pt x="0" y="729"/>
                </a:cubicBezTo>
                <a:lnTo>
                  <a:pt x="95" y="741"/>
                </a:lnTo>
                <a:lnTo>
                  <a:pt x="60" y="788"/>
                </a:lnTo>
                <a:lnTo>
                  <a:pt x="24" y="741"/>
                </a:lnTo>
                <a:lnTo>
                  <a:pt x="24" y="741"/>
                </a:lnTo>
                <a:cubicBezTo>
                  <a:pt x="7" y="783"/>
                  <a:pt x="32" y="789"/>
                  <a:pt x="61" y="789"/>
                </a:cubicBezTo>
                <a:cubicBezTo>
                  <a:pt x="73" y="789"/>
                  <a:pt x="85" y="788"/>
                  <a:pt x="95" y="788"/>
                </a:cubicBezTo>
                <a:cubicBezTo>
                  <a:pt x="72" y="812"/>
                  <a:pt x="60" y="836"/>
                  <a:pt x="60" y="848"/>
                </a:cubicBezTo>
                <a:lnTo>
                  <a:pt x="191" y="836"/>
                </a:lnTo>
                <a:lnTo>
                  <a:pt x="191" y="836"/>
                </a:lnTo>
                <a:cubicBezTo>
                  <a:pt x="167" y="872"/>
                  <a:pt x="95" y="872"/>
                  <a:pt x="107" y="919"/>
                </a:cubicBezTo>
                <a:cubicBezTo>
                  <a:pt x="159" y="919"/>
                  <a:pt x="175" y="856"/>
                  <a:pt x="218" y="856"/>
                </a:cubicBezTo>
                <a:cubicBezTo>
                  <a:pt x="224" y="856"/>
                  <a:pt x="231" y="857"/>
                  <a:pt x="238" y="860"/>
                </a:cubicBezTo>
                <a:cubicBezTo>
                  <a:pt x="214" y="919"/>
                  <a:pt x="167" y="931"/>
                  <a:pt x="226" y="943"/>
                </a:cubicBezTo>
                <a:cubicBezTo>
                  <a:pt x="203" y="967"/>
                  <a:pt x="191" y="967"/>
                  <a:pt x="167" y="967"/>
                </a:cubicBezTo>
                <a:cubicBezTo>
                  <a:pt x="207" y="967"/>
                  <a:pt x="230" y="1008"/>
                  <a:pt x="271" y="1008"/>
                </a:cubicBezTo>
                <a:cubicBezTo>
                  <a:pt x="279" y="1008"/>
                  <a:pt x="288" y="1007"/>
                  <a:pt x="298" y="1003"/>
                </a:cubicBezTo>
                <a:lnTo>
                  <a:pt x="298" y="1003"/>
                </a:lnTo>
                <a:cubicBezTo>
                  <a:pt x="286" y="1027"/>
                  <a:pt x="298" y="1050"/>
                  <a:pt x="298" y="1062"/>
                </a:cubicBezTo>
                <a:cubicBezTo>
                  <a:pt x="322" y="1086"/>
                  <a:pt x="345" y="1110"/>
                  <a:pt x="286" y="1158"/>
                </a:cubicBezTo>
                <a:cubicBezTo>
                  <a:pt x="296" y="1154"/>
                  <a:pt x="310" y="1153"/>
                  <a:pt x="324" y="1153"/>
                </a:cubicBezTo>
                <a:cubicBezTo>
                  <a:pt x="359" y="1153"/>
                  <a:pt x="400" y="1161"/>
                  <a:pt x="417" y="1169"/>
                </a:cubicBezTo>
                <a:cubicBezTo>
                  <a:pt x="274" y="1205"/>
                  <a:pt x="488" y="1277"/>
                  <a:pt x="357" y="1348"/>
                </a:cubicBezTo>
                <a:cubicBezTo>
                  <a:pt x="373" y="1344"/>
                  <a:pt x="387" y="1342"/>
                  <a:pt x="399" y="1342"/>
                </a:cubicBezTo>
                <a:cubicBezTo>
                  <a:pt x="492" y="1342"/>
                  <a:pt x="511" y="1446"/>
                  <a:pt x="595" y="1467"/>
                </a:cubicBezTo>
                <a:cubicBezTo>
                  <a:pt x="588" y="1467"/>
                  <a:pt x="580" y="1472"/>
                  <a:pt x="575" y="1472"/>
                </a:cubicBezTo>
                <a:cubicBezTo>
                  <a:pt x="574" y="1472"/>
                  <a:pt x="574" y="1472"/>
                  <a:pt x="573" y="1472"/>
                </a:cubicBezTo>
                <a:lnTo>
                  <a:pt x="573" y="1472"/>
                </a:lnTo>
                <a:cubicBezTo>
                  <a:pt x="582" y="1506"/>
                  <a:pt x="560" y="1540"/>
                  <a:pt x="560" y="1574"/>
                </a:cubicBezTo>
                <a:cubicBezTo>
                  <a:pt x="598" y="1547"/>
                  <a:pt x="631" y="1540"/>
                  <a:pt x="662" y="1540"/>
                </a:cubicBezTo>
                <a:cubicBezTo>
                  <a:pt x="700" y="1540"/>
                  <a:pt x="735" y="1550"/>
                  <a:pt x="774" y="1550"/>
                </a:cubicBezTo>
                <a:cubicBezTo>
                  <a:pt x="762" y="1550"/>
                  <a:pt x="762" y="1562"/>
                  <a:pt x="762" y="1562"/>
                </a:cubicBezTo>
                <a:cubicBezTo>
                  <a:pt x="726" y="1646"/>
                  <a:pt x="655" y="1598"/>
                  <a:pt x="595" y="1670"/>
                </a:cubicBezTo>
                <a:cubicBezTo>
                  <a:pt x="617" y="1652"/>
                  <a:pt x="636" y="1647"/>
                  <a:pt x="653" y="1647"/>
                </a:cubicBezTo>
                <a:cubicBezTo>
                  <a:pt x="677" y="1647"/>
                  <a:pt x="699" y="1657"/>
                  <a:pt x="719" y="1657"/>
                </a:cubicBezTo>
                <a:cubicBezTo>
                  <a:pt x="734" y="1657"/>
                  <a:pt x="748" y="1651"/>
                  <a:pt x="762" y="1634"/>
                </a:cubicBezTo>
                <a:lnTo>
                  <a:pt x="762" y="1634"/>
                </a:lnTo>
                <a:cubicBezTo>
                  <a:pt x="738" y="1705"/>
                  <a:pt x="762" y="1681"/>
                  <a:pt x="715" y="1753"/>
                </a:cubicBezTo>
                <a:cubicBezTo>
                  <a:pt x="745" y="1726"/>
                  <a:pt x="759" y="1718"/>
                  <a:pt x="768" y="1718"/>
                </a:cubicBezTo>
                <a:cubicBezTo>
                  <a:pt x="783" y="1718"/>
                  <a:pt x="779" y="1745"/>
                  <a:pt x="810" y="1745"/>
                </a:cubicBezTo>
                <a:cubicBezTo>
                  <a:pt x="816" y="1745"/>
                  <a:pt x="824" y="1744"/>
                  <a:pt x="834" y="1741"/>
                </a:cubicBezTo>
                <a:lnTo>
                  <a:pt x="834" y="1741"/>
                </a:lnTo>
                <a:cubicBezTo>
                  <a:pt x="822" y="1824"/>
                  <a:pt x="750" y="1824"/>
                  <a:pt x="822" y="1848"/>
                </a:cubicBezTo>
                <a:cubicBezTo>
                  <a:pt x="814" y="1880"/>
                  <a:pt x="779" y="1885"/>
                  <a:pt x="757" y="1885"/>
                </a:cubicBezTo>
                <a:cubicBezTo>
                  <a:pt x="746" y="1885"/>
                  <a:pt x="738" y="1884"/>
                  <a:pt x="738" y="1884"/>
                </a:cubicBezTo>
                <a:lnTo>
                  <a:pt x="738" y="1884"/>
                </a:lnTo>
                <a:cubicBezTo>
                  <a:pt x="749" y="1894"/>
                  <a:pt x="759" y="1898"/>
                  <a:pt x="769" y="1898"/>
                </a:cubicBezTo>
                <a:cubicBezTo>
                  <a:pt x="807" y="1898"/>
                  <a:pt x="846" y="1843"/>
                  <a:pt x="893" y="1824"/>
                </a:cubicBezTo>
                <a:lnTo>
                  <a:pt x="893" y="1824"/>
                </a:lnTo>
                <a:cubicBezTo>
                  <a:pt x="965" y="1860"/>
                  <a:pt x="857" y="1896"/>
                  <a:pt x="834" y="1943"/>
                </a:cubicBezTo>
                <a:cubicBezTo>
                  <a:pt x="851" y="1950"/>
                  <a:pt x="871" y="1952"/>
                  <a:pt x="891" y="1952"/>
                </a:cubicBezTo>
                <a:cubicBezTo>
                  <a:pt x="912" y="1952"/>
                  <a:pt x="932" y="1950"/>
                  <a:pt x="951" y="1950"/>
                </a:cubicBezTo>
                <a:cubicBezTo>
                  <a:pt x="973" y="1950"/>
                  <a:pt x="991" y="1953"/>
                  <a:pt x="1000" y="1967"/>
                </a:cubicBezTo>
                <a:cubicBezTo>
                  <a:pt x="990" y="1978"/>
                  <a:pt x="988" y="1988"/>
                  <a:pt x="980" y="1991"/>
                </a:cubicBezTo>
                <a:lnTo>
                  <a:pt x="980" y="1991"/>
                </a:lnTo>
                <a:cubicBezTo>
                  <a:pt x="982" y="1990"/>
                  <a:pt x="985" y="1990"/>
                  <a:pt x="987" y="1990"/>
                </a:cubicBezTo>
                <a:cubicBezTo>
                  <a:pt x="1055" y="1990"/>
                  <a:pt x="1074" y="2089"/>
                  <a:pt x="1163" y="2089"/>
                </a:cubicBezTo>
                <a:cubicBezTo>
                  <a:pt x="1172" y="2089"/>
                  <a:pt x="1181" y="2088"/>
                  <a:pt x="1191" y="2086"/>
                </a:cubicBezTo>
                <a:lnTo>
                  <a:pt x="1191" y="2086"/>
                </a:lnTo>
                <a:cubicBezTo>
                  <a:pt x="1191" y="2098"/>
                  <a:pt x="1179" y="2110"/>
                  <a:pt x="1179" y="2110"/>
                </a:cubicBezTo>
                <a:cubicBezTo>
                  <a:pt x="1203" y="2086"/>
                  <a:pt x="1226" y="2062"/>
                  <a:pt x="1250" y="2039"/>
                </a:cubicBezTo>
                <a:cubicBezTo>
                  <a:pt x="1262" y="2039"/>
                  <a:pt x="1274" y="2051"/>
                  <a:pt x="1286" y="2062"/>
                </a:cubicBezTo>
                <a:cubicBezTo>
                  <a:pt x="1274" y="2062"/>
                  <a:pt x="1274" y="2074"/>
                  <a:pt x="1262" y="2074"/>
                </a:cubicBezTo>
                <a:lnTo>
                  <a:pt x="1298" y="2086"/>
                </a:lnTo>
                <a:cubicBezTo>
                  <a:pt x="1283" y="2109"/>
                  <a:pt x="1272" y="2116"/>
                  <a:pt x="1263" y="2116"/>
                </a:cubicBezTo>
                <a:cubicBezTo>
                  <a:pt x="1250" y="2116"/>
                  <a:pt x="1241" y="2101"/>
                  <a:pt x="1226" y="2101"/>
                </a:cubicBezTo>
                <a:cubicBezTo>
                  <a:pt x="1219" y="2101"/>
                  <a:pt x="1212" y="2103"/>
                  <a:pt x="1203" y="2110"/>
                </a:cubicBezTo>
                <a:cubicBezTo>
                  <a:pt x="1262" y="2146"/>
                  <a:pt x="1357" y="2146"/>
                  <a:pt x="1369" y="2193"/>
                </a:cubicBezTo>
                <a:cubicBezTo>
                  <a:pt x="1355" y="2210"/>
                  <a:pt x="1343" y="2216"/>
                  <a:pt x="1333" y="2216"/>
                </a:cubicBezTo>
                <a:cubicBezTo>
                  <a:pt x="1312" y="2216"/>
                  <a:pt x="1297" y="2193"/>
                  <a:pt x="1284" y="2193"/>
                </a:cubicBezTo>
                <a:cubicBezTo>
                  <a:pt x="1276" y="2193"/>
                  <a:pt x="1269" y="2201"/>
                  <a:pt x="1262" y="2229"/>
                </a:cubicBezTo>
                <a:lnTo>
                  <a:pt x="1238" y="2158"/>
                </a:lnTo>
                <a:cubicBezTo>
                  <a:pt x="1215" y="2200"/>
                  <a:pt x="1204" y="2211"/>
                  <a:pt x="1198" y="2211"/>
                </a:cubicBezTo>
                <a:cubicBezTo>
                  <a:pt x="1192" y="2211"/>
                  <a:pt x="1190" y="2199"/>
                  <a:pt x="1183" y="2199"/>
                </a:cubicBezTo>
                <a:cubicBezTo>
                  <a:pt x="1177" y="2199"/>
                  <a:pt x="1166" y="2210"/>
                  <a:pt x="1143" y="2253"/>
                </a:cubicBezTo>
                <a:cubicBezTo>
                  <a:pt x="1179" y="2336"/>
                  <a:pt x="1238" y="2301"/>
                  <a:pt x="1286" y="2396"/>
                </a:cubicBezTo>
                <a:cubicBezTo>
                  <a:pt x="1334" y="2372"/>
                  <a:pt x="1334" y="2336"/>
                  <a:pt x="1381" y="2324"/>
                </a:cubicBezTo>
                <a:lnTo>
                  <a:pt x="1381" y="2324"/>
                </a:lnTo>
                <a:cubicBezTo>
                  <a:pt x="1531" y="2359"/>
                  <a:pt x="1301" y="2539"/>
                  <a:pt x="1428" y="2539"/>
                </a:cubicBezTo>
                <a:cubicBezTo>
                  <a:pt x="1432" y="2539"/>
                  <a:pt x="1436" y="2539"/>
                  <a:pt x="1441" y="2539"/>
                </a:cubicBezTo>
                <a:cubicBezTo>
                  <a:pt x="1477" y="2531"/>
                  <a:pt x="1527" y="2502"/>
                  <a:pt x="1560" y="2502"/>
                </a:cubicBezTo>
                <a:cubicBezTo>
                  <a:pt x="1581" y="2502"/>
                  <a:pt x="1596" y="2514"/>
                  <a:pt x="1596" y="2551"/>
                </a:cubicBezTo>
                <a:lnTo>
                  <a:pt x="1500" y="2598"/>
                </a:lnTo>
                <a:cubicBezTo>
                  <a:pt x="1514" y="2615"/>
                  <a:pt x="1530" y="2621"/>
                  <a:pt x="1546" y="2621"/>
                </a:cubicBezTo>
                <a:cubicBezTo>
                  <a:pt x="1575" y="2621"/>
                  <a:pt x="1605" y="2602"/>
                  <a:pt x="1629" y="2602"/>
                </a:cubicBezTo>
                <a:cubicBezTo>
                  <a:pt x="1646" y="2602"/>
                  <a:pt x="1659" y="2612"/>
                  <a:pt x="1667" y="2646"/>
                </a:cubicBezTo>
                <a:cubicBezTo>
                  <a:pt x="1657" y="2651"/>
                  <a:pt x="1647" y="2653"/>
                  <a:pt x="1639" y="2653"/>
                </a:cubicBezTo>
                <a:cubicBezTo>
                  <a:pt x="1615" y="2653"/>
                  <a:pt x="1596" y="2639"/>
                  <a:pt x="1588" y="2639"/>
                </a:cubicBezTo>
                <a:cubicBezTo>
                  <a:pt x="1585" y="2639"/>
                  <a:pt x="1584" y="2641"/>
                  <a:pt x="1584" y="2646"/>
                </a:cubicBezTo>
                <a:cubicBezTo>
                  <a:pt x="1580" y="2677"/>
                  <a:pt x="1586" y="2686"/>
                  <a:pt x="1597" y="2686"/>
                </a:cubicBezTo>
                <a:cubicBezTo>
                  <a:pt x="1616" y="2686"/>
                  <a:pt x="1647" y="2662"/>
                  <a:pt x="1672" y="2662"/>
                </a:cubicBezTo>
                <a:cubicBezTo>
                  <a:pt x="1679" y="2662"/>
                  <a:pt x="1685" y="2664"/>
                  <a:pt x="1691" y="2670"/>
                </a:cubicBezTo>
                <a:lnTo>
                  <a:pt x="1631" y="2729"/>
                </a:lnTo>
                <a:cubicBezTo>
                  <a:pt x="1715" y="2789"/>
                  <a:pt x="1834" y="2824"/>
                  <a:pt x="1917" y="2884"/>
                </a:cubicBezTo>
                <a:cubicBezTo>
                  <a:pt x="1893" y="2908"/>
                  <a:pt x="1869" y="2908"/>
                  <a:pt x="1858" y="2943"/>
                </a:cubicBezTo>
                <a:cubicBezTo>
                  <a:pt x="1988" y="3015"/>
                  <a:pt x="2060" y="3158"/>
                  <a:pt x="2108" y="3289"/>
                </a:cubicBezTo>
                <a:lnTo>
                  <a:pt x="2203" y="3265"/>
                </a:lnTo>
                <a:lnTo>
                  <a:pt x="2203" y="3265"/>
                </a:lnTo>
                <a:cubicBezTo>
                  <a:pt x="2203" y="3277"/>
                  <a:pt x="2191" y="3313"/>
                  <a:pt x="2167" y="3313"/>
                </a:cubicBezTo>
                <a:cubicBezTo>
                  <a:pt x="2173" y="3327"/>
                  <a:pt x="2178" y="3332"/>
                  <a:pt x="2183" y="3332"/>
                </a:cubicBezTo>
                <a:cubicBezTo>
                  <a:pt x="2199" y="3332"/>
                  <a:pt x="2214" y="3277"/>
                  <a:pt x="2250" y="3277"/>
                </a:cubicBezTo>
                <a:cubicBezTo>
                  <a:pt x="2274" y="3289"/>
                  <a:pt x="2239" y="3336"/>
                  <a:pt x="2215" y="3336"/>
                </a:cubicBezTo>
                <a:cubicBezTo>
                  <a:pt x="2322" y="3348"/>
                  <a:pt x="2489" y="3420"/>
                  <a:pt x="2500" y="3539"/>
                </a:cubicBezTo>
                <a:lnTo>
                  <a:pt x="2465" y="3539"/>
                </a:lnTo>
                <a:cubicBezTo>
                  <a:pt x="2474" y="3561"/>
                  <a:pt x="2492" y="3568"/>
                  <a:pt x="2512" y="3568"/>
                </a:cubicBezTo>
                <a:cubicBezTo>
                  <a:pt x="2545" y="3568"/>
                  <a:pt x="2585" y="3550"/>
                  <a:pt x="2612" y="3550"/>
                </a:cubicBezTo>
                <a:cubicBezTo>
                  <a:pt x="2631" y="3550"/>
                  <a:pt x="2643" y="3558"/>
                  <a:pt x="2643" y="3586"/>
                </a:cubicBezTo>
                <a:lnTo>
                  <a:pt x="2620" y="3586"/>
                </a:lnTo>
                <a:cubicBezTo>
                  <a:pt x="2715" y="3717"/>
                  <a:pt x="2893" y="3789"/>
                  <a:pt x="2893" y="3956"/>
                </a:cubicBezTo>
                <a:cubicBezTo>
                  <a:pt x="2907" y="3945"/>
                  <a:pt x="2919" y="3941"/>
                  <a:pt x="2929" y="3941"/>
                </a:cubicBezTo>
                <a:cubicBezTo>
                  <a:pt x="2974" y="3941"/>
                  <a:pt x="2988" y="4022"/>
                  <a:pt x="3036" y="4022"/>
                </a:cubicBezTo>
                <a:cubicBezTo>
                  <a:pt x="3052" y="4022"/>
                  <a:pt x="3071" y="4013"/>
                  <a:pt x="3096" y="3991"/>
                </a:cubicBezTo>
                <a:lnTo>
                  <a:pt x="3096" y="3991"/>
                </a:lnTo>
                <a:cubicBezTo>
                  <a:pt x="3108" y="4110"/>
                  <a:pt x="3072" y="4110"/>
                  <a:pt x="3131" y="4229"/>
                </a:cubicBezTo>
                <a:cubicBezTo>
                  <a:pt x="3134" y="4237"/>
                  <a:pt x="3139" y="4240"/>
                  <a:pt x="3147" y="4240"/>
                </a:cubicBezTo>
                <a:cubicBezTo>
                  <a:pt x="3171" y="4240"/>
                  <a:pt x="3215" y="4212"/>
                  <a:pt x="3251" y="4212"/>
                </a:cubicBezTo>
                <a:cubicBezTo>
                  <a:pt x="3259" y="4212"/>
                  <a:pt x="3267" y="4214"/>
                  <a:pt x="3274" y="4217"/>
                </a:cubicBezTo>
                <a:lnTo>
                  <a:pt x="3215" y="4277"/>
                </a:lnTo>
                <a:lnTo>
                  <a:pt x="3215" y="4277"/>
                </a:lnTo>
                <a:lnTo>
                  <a:pt x="3310" y="4253"/>
                </a:lnTo>
                <a:lnTo>
                  <a:pt x="3274" y="4348"/>
                </a:lnTo>
                <a:lnTo>
                  <a:pt x="3310" y="4360"/>
                </a:lnTo>
                <a:cubicBezTo>
                  <a:pt x="3310" y="4337"/>
                  <a:pt x="3310" y="4301"/>
                  <a:pt x="3334" y="4289"/>
                </a:cubicBezTo>
                <a:cubicBezTo>
                  <a:pt x="3405" y="4301"/>
                  <a:pt x="3405" y="4432"/>
                  <a:pt x="3382" y="4467"/>
                </a:cubicBezTo>
                <a:lnTo>
                  <a:pt x="3536" y="4515"/>
                </a:lnTo>
                <a:cubicBezTo>
                  <a:pt x="3524" y="4527"/>
                  <a:pt x="3510" y="4530"/>
                  <a:pt x="3495" y="4530"/>
                </a:cubicBezTo>
                <a:lnTo>
                  <a:pt x="3495" y="4530"/>
                </a:lnTo>
                <a:cubicBezTo>
                  <a:pt x="3491" y="4527"/>
                  <a:pt x="3485" y="4526"/>
                  <a:pt x="3473" y="4526"/>
                </a:cubicBezTo>
                <a:cubicBezTo>
                  <a:pt x="3468" y="4526"/>
                  <a:pt x="3461" y="4526"/>
                  <a:pt x="3453" y="4527"/>
                </a:cubicBezTo>
                <a:cubicBezTo>
                  <a:pt x="3465" y="4527"/>
                  <a:pt x="3480" y="4530"/>
                  <a:pt x="3495" y="4530"/>
                </a:cubicBezTo>
                <a:cubicBezTo>
                  <a:pt x="3495" y="4530"/>
                  <a:pt x="3495" y="4530"/>
                  <a:pt x="3495" y="4530"/>
                </a:cubicBezTo>
                <a:lnTo>
                  <a:pt x="3495" y="4530"/>
                </a:lnTo>
                <a:cubicBezTo>
                  <a:pt x="3514" y="4544"/>
                  <a:pt x="3441" y="4588"/>
                  <a:pt x="3494" y="4588"/>
                </a:cubicBezTo>
                <a:cubicBezTo>
                  <a:pt x="3499" y="4588"/>
                  <a:pt x="3505" y="4587"/>
                  <a:pt x="3512" y="4587"/>
                </a:cubicBezTo>
                <a:cubicBezTo>
                  <a:pt x="3512" y="4575"/>
                  <a:pt x="3548" y="4563"/>
                  <a:pt x="3560" y="4551"/>
                </a:cubicBezTo>
                <a:lnTo>
                  <a:pt x="3560" y="4551"/>
                </a:lnTo>
                <a:cubicBezTo>
                  <a:pt x="3548" y="4610"/>
                  <a:pt x="3608" y="4658"/>
                  <a:pt x="3667" y="4682"/>
                </a:cubicBezTo>
                <a:lnTo>
                  <a:pt x="3632" y="4717"/>
                </a:lnTo>
                <a:cubicBezTo>
                  <a:pt x="3703" y="4801"/>
                  <a:pt x="3810" y="4848"/>
                  <a:pt x="3905" y="4932"/>
                </a:cubicBezTo>
                <a:cubicBezTo>
                  <a:pt x="3895" y="4888"/>
                  <a:pt x="3953" y="4835"/>
                  <a:pt x="3981" y="4835"/>
                </a:cubicBezTo>
                <a:cubicBezTo>
                  <a:pt x="3984" y="4835"/>
                  <a:pt x="3987" y="4836"/>
                  <a:pt x="3989" y="4837"/>
                </a:cubicBezTo>
                <a:lnTo>
                  <a:pt x="3941" y="4908"/>
                </a:lnTo>
                <a:cubicBezTo>
                  <a:pt x="4001" y="4884"/>
                  <a:pt x="3941" y="4860"/>
                  <a:pt x="4024" y="4848"/>
                </a:cubicBezTo>
                <a:lnTo>
                  <a:pt x="4024" y="4848"/>
                </a:lnTo>
                <a:cubicBezTo>
                  <a:pt x="4048" y="4884"/>
                  <a:pt x="3977" y="4932"/>
                  <a:pt x="3941" y="4944"/>
                </a:cubicBezTo>
                <a:lnTo>
                  <a:pt x="4001" y="4956"/>
                </a:lnTo>
                <a:cubicBezTo>
                  <a:pt x="3989" y="4979"/>
                  <a:pt x="3965" y="4979"/>
                  <a:pt x="3941" y="5003"/>
                </a:cubicBezTo>
                <a:cubicBezTo>
                  <a:pt x="3945" y="5001"/>
                  <a:pt x="3948" y="5001"/>
                  <a:pt x="3951" y="5001"/>
                </a:cubicBezTo>
                <a:cubicBezTo>
                  <a:pt x="3979" y="5001"/>
                  <a:pt x="3966" y="5084"/>
                  <a:pt x="4007" y="5084"/>
                </a:cubicBezTo>
                <a:cubicBezTo>
                  <a:pt x="4015" y="5084"/>
                  <a:pt x="4024" y="5082"/>
                  <a:pt x="4036" y="5075"/>
                </a:cubicBezTo>
                <a:lnTo>
                  <a:pt x="4036" y="5075"/>
                </a:lnTo>
                <a:lnTo>
                  <a:pt x="4024" y="5098"/>
                </a:lnTo>
                <a:cubicBezTo>
                  <a:pt x="4120" y="5182"/>
                  <a:pt x="4179" y="5194"/>
                  <a:pt x="4251" y="5253"/>
                </a:cubicBezTo>
                <a:cubicBezTo>
                  <a:pt x="4280" y="5229"/>
                  <a:pt x="4298" y="5226"/>
                  <a:pt x="4316" y="5226"/>
                </a:cubicBezTo>
                <a:cubicBezTo>
                  <a:pt x="4322" y="5226"/>
                  <a:pt x="4328" y="5227"/>
                  <a:pt x="4334" y="5227"/>
                </a:cubicBezTo>
                <a:cubicBezTo>
                  <a:pt x="4347" y="5227"/>
                  <a:pt x="4362" y="5225"/>
                  <a:pt x="4382" y="5218"/>
                </a:cubicBezTo>
                <a:cubicBezTo>
                  <a:pt x="4417" y="5277"/>
                  <a:pt x="4441" y="5372"/>
                  <a:pt x="4513" y="5432"/>
                </a:cubicBezTo>
                <a:cubicBezTo>
                  <a:pt x="4520" y="5433"/>
                  <a:pt x="4527" y="5434"/>
                  <a:pt x="4533" y="5434"/>
                </a:cubicBezTo>
                <a:cubicBezTo>
                  <a:pt x="4582" y="5434"/>
                  <a:pt x="4577" y="5395"/>
                  <a:pt x="4620" y="5384"/>
                </a:cubicBezTo>
                <a:lnTo>
                  <a:pt x="4620" y="5384"/>
                </a:lnTo>
                <a:cubicBezTo>
                  <a:pt x="4572" y="5432"/>
                  <a:pt x="4644" y="5479"/>
                  <a:pt x="4584" y="5491"/>
                </a:cubicBezTo>
                <a:cubicBezTo>
                  <a:pt x="4667" y="5551"/>
                  <a:pt x="4691" y="5563"/>
                  <a:pt x="4822" y="5610"/>
                </a:cubicBezTo>
                <a:cubicBezTo>
                  <a:pt x="4834" y="5587"/>
                  <a:pt x="4834" y="5563"/>
                  <a:pt x="4846" y="5551"/>
                </a:cubicBezTo>
                <a:cubicBezTo>
                  <a:pt x="4870" y="5563"/>
                  <a:pt x="4870" y="5610"/>
                  <a:pt x="4846" y="5634"/>
                </a:cubicBezTo>
                <a:lnTo>
                  <a:pt x="4834" y="5634"/>
                </a:lnTo>
                <a:cubicBezTo>
                  <a:pt x="5007" y="5657"/>
                  <a:pt x="4968" y="5981"/>
                  <a:pt x="5127" y="5981"/>
                </a:cubicBezTo>
                <a:cubicBezTo>
                  <a:pt x="5132" y="5981"/>
                  <a:pt x="5138" y="5980"/>
                  <a:pt x="5144" y="5980"/>
                </a:cubicBezTo>
                <a:lnTo>
                  <a:pt x="5275" y="6003"/>
                </a:lnTo>
                <a:cubicBezTo>
                  <a:pt x="5310" y="6051"/>
                  <a:pt x="5215" y="6015"/>
                  <a:pt x="5227" y="6075"/>
                </a:cubicBezTo>
                <a:cubicBezTo>
                  <a:pt x="5394" y="6075"/>
                  <a:pt x="5370" y="6230"/>
                  <a:pt x="5501" y="6241"/>
                </a:cubicBezTo>
                <a:cubicBezTo>
                  <a:pt x="5429" y="6444"/>
                  <a:pt x="5727" y="6432"/>
                  <a:pt x="5739" y="6599"/>
                </a:cubicBezTo>
                <a:lnTo>
                  <a:pt x="5763" y="6563"/>
                </a:lnTo>
                <a:cubicBezTo>
                  <a:pt x="5768" y="6562"/>
                  <a:pt x="5772" y="6561"/>
                  <a:pt x="5775" y="6561"/>
                </a:cubicBezTo>
                <a:cubicBezTo>
                  <a:pt x="5801" y="6561"/>
                  <a:pt x="5764" y="6601"/>
                  <a:pt x="5775" y="6622"/>
                </a:cubicBezTo>
                <a:cubicBezTo>
                  <a:pt x="5798" y="6599"/>
                  <a:pt x="5787" y="6575"/>
                  <a:pt x="5810" y="6563"/>
                </a:cubicBezTo>
                <a:cubicBezTo>
                  <a:pt x="6037" y="6694"/>
                  <a:pt x="6156" y="6956"/>
                  <a:pt x="6310" y="7158"/>
                </a:cubicBezTo>
                <a:cubicBezTo>
                  <a:pt x="6319" y="7169"/>
                  <a:pt x="6330" y="7173"/>
                  <a:pt x="6342" y="7173"/>
                </a:cubicBezTo>
                <a:cubicBezTo>
                  <a:pt x="6388" y="7173"/>
                  <a:pt x="6449" y="7113"/>
                  <a:pt x="6484" y="7113"/>
                </a:cubicBezTo>
                <a:cubicBezTo>
                  <a:pt x="6502" y="7113"/>
                  <a:pt x="6513" y="7127"/>
                  <a:pt x="6513" y="7170"/>
                </a:cubicBezTo>
                <a:lnTo>
                  <a:pt x="6430" y="7218"/>
                </a:lnTo>
                <a:cubicBezTo>
                  <a:pt x="6644" y="7265"/>
                  <a:pt x="6715" y="7480"/>
                  <a:pt x="6906" y="7539"/>
                </a:cubicBezTo>
                <a:cubicBezTo>
                  <a:pt x="6889" y="7548"/>
                  <a:pt x="6878" y="7556"/>
                  <a:pt x="6869" y="7556"/>
                </a:cubicBezTo>
                <a:cubicBezTo>
                  <a:pt x="6865" y="7556"/>
                  <a:pt x="6862" y="7555"/>
                  <a:pt x="6858" y="7551"/>
                </a:cubicBezTo>
                <a:lnTo>
                  <a:pt x="6858" y="7551"/>
                </a:lnTo>
                <a:cubicBezTo>
                  <a:pt x="6842" y="7601"/>
                  <a:pt x="6893" y="7627"/>
                  <a:pt x="6939" y="7627"/>
                </a:cubicBezTo>
                <a:cubicBezTo>
                  <a:pt x="6959" y="7627"/>
                  <a:pt x="6978" y="7622"/>
                  <a:pt x="6989" y="7611"/>
                </a:cubicBezTo>
                <a:lnTo>
                  <a:pt x="6989" y="7611"/>
                </a:lnTo>
                <a:cubicBezTo>
                  <a:pt x="7013" y="7635"/>
                  <a:pt x="6965" y="7658"/>
                  <a:pt x="6953" y="7682"/>
                </a:cubicBezTo>
                <a:cubicBezTo>
                  <a:pt x="6965" y="7742"/>
                  <a:pt x="7084" y="7694"/>
                  <a:pt x="7061" y="7754"/>
                </a:cubicBezTo>
                <a:cubicBezTo>
                  <a:pt x="7057" y="7758"/>
                  <a:pt x="7053" y="7759"/>
                  <a:pt x="7049" y="7759"/>
                </a:cubicBezTo>
                <a:cubicBezTo>
                  <a:pt x="7043" y="7759"/>
                  <a:pt x="7037" y="7756"/>
                  <a:pt x="7032" y="7755"/>
                </a:cubicBezTo>
                <a:lnTo>
                  <a:pt x="7032" y="7755"/>
                </a:lnTo>
                <a:cubicBezTo>
                  <a:pt x="7056" y="7762"/>
                  <a:pt x="7086" y="7804"/>
                  <a:pt x="7112" y="7804"/>
                </a:cubicBezTo>
                <a:cubicBezTo>
                  <a:pt x="7124" y="7804"/>
                  <a:pt x="7134" y="7797"/>
                  <a:pt x="7144" y="7777"/>
                </a:cubicBezTo>
                <a:cubicBezTo>
                  <a:pt x="7168" y="7849"/>
                  <a:pt x="7263" y="7837"/>
                  <a:pt x="7275" y="7908"/>
                </a:cubicBezTo>
                <a:cubicBezTo>
                  <a:pt x="7284" y="7904"/>
                  <a:pt x="7293" y="7903"/>
                  <a:pt x="7300" y="7903"/>
                </a:cubicBezTo>
                <a:cubicBezTo>
                  <a:pt x="7341" y="7903"/>
                  <a:pt x="7345" y="7964"/>
                  <a:pt x="7378" y="7964"/>
                </a:cubicBezTo>
                <a:cubicBezTo>
                  <a:pt x="7388" y="7964"/>
                  <a:pt x="7401" y="7959"/>
                  <a:pt x="7418" y="7944"/>
                </a:cubicBezTo>
                <a:lnTo>
                  <a:pt x="7418" y="7944"/>
                </a:lnTo>
                <a:cubicBezTo>
                  <a:pt x="7341" y="8021"/>
                  <a:pt x="7427" y="8088"/>
                  <a:pt x="7497" y="8088"/>
                </a:cubicBezTo>
                <a:cubicBezTo>
                  <a:pt x="7502" y="8088"/>
                  <a:pt x="7508" y="8088"/>
                  <a:pt x="7513" y="8087"/>
                </a:cubicBezTo>
                <a:lnTo>
                  <a:pt x="7513" y="8087"/>
                </a:lnTo>
                <a:cubicBezTo>
                  <a:pt x="7477" y="8099"/>
                  <a:pt x="7513" y="8135"/>
                  <a:pt x="7465" y="8158"/>
                </a:cubicBezTo>
                <a:cubicBezTo>
                  <a:pt x="7491" y="8178"/>
                  <a:pt x="7516" y="8190"/>
                  <a:pt x="7540" y="8190"/>
                </a:cubicBezTo>
                <a:cubicBezTo>
                  <a:pt x="7561" y="8190"/>
                  <a:pt x="7580" y="8181"/>
                  <a:pt x="7596" y="8158"/>
                </a:cubicBezTo>
                <a:lnTo>
                  <a:pt x="7596" y="8158"/>
                </a:lnTo>
                <a:cubicBezTo>
                  <a:pt x="7561" y="8325"/>
                  <a:pt x="7799" y="8206"/>
                  <a:pt x="7715" y="8373"/>
                </a:cubicBezTo>
                <a:cubicBezTo>
                  <a:pt x="7870" y="8420"/>
                  <a:pt x="8013" y="8480"/>
                  <a:pt x="8120" y="8551"/>
                </a:cubicBezTo>
                <a:cubicBezTo>
                  <a:pt x="8105" y="8569"/>
                  <a:pt x="8091" y="8575"/>
                  <a:pt x="8079" y="8575"/>
                </a:cubicBezTo>
                <a:cubicBezTo>
                  <a:pt x="8046" y="8575"/>
                  <a:pt x="8018" y="8533"/>
                  <a:pt x="7982" y="8533"/>
                </a:cubicBezTo>
                <a:cubicBezTo>
                  <a:pt x="7966" y="8533"/>
                  <a:pt x="7949" y="8541"/>
                  <a:pt x="7930" y="8563"/>
                </a:cubicBezTo>
                <a:cubicBezTo>
                  <a:pt x="8061" y="8611"/>
                  <a:pt x="8180" y="8575"/>
                  <a:pt x="8251" y="8682"/>
                </a:cubicBezTo>
                <a:cubicBezTo>
                  <a:pt x="8263" y="8718"/>
                  <a:pt x="8204" y="8718"/>
                  <a:pt x="8192" y="8718"/>
                </a:cubicBezTo>
                <a:cubicBezTo>
                  <a:pt x="8311" y="8766"/>
                  <a:pt x="8358" y="8897"/>
                  <a:pt x="8489" y="8908"/>
                </a:cubicBezTo>
                <a:cubicBezTo>
                  <a:pt x="8489" y="8920"/>
                  <a:pt x="8465" y="8920"/>
                  <a:pt x="8454" y="8920"/>
                </a:cubicBezTo>
                <a:cubicBezTo>
                  <a:pt x="8470" y="8929"/>
                  <a:pt x="8475" y="8948"/>
                  <a:pt x="8488" y="8948"/>
                </a:cubicBezTo>
                <a:cubicBezTo>
                  <a:pt x="8494" y="8948"/>
                  <a:pt x="8502" y="8944"/>
                  <a:pt x="8513" y="8932"/>
                </a:cubicBezTo>
                <a:lnTo>
                  <a:pt x="8489" y="8920"/>
                </a:lnTo>
                <a:cubicBezTo>
                  <a:pt x="8510" y="8847"/>
                  <a:pt x="8633" y="8857"/>
                  <a:pt x="8678" y="8836"/>
                </a:cubicBezTo>
                <a:lnTo>
                  <a:pt x="8678" y="8836"/>
                </a:lnTo>
                <a:cubicBezTo>
                  <a:pt x="8575" y="8921"/>
                  <a:pt x="8745" y="8936"/>
                  <a:pt x="8585" y="9039"/>
                </a:cubicBezTo>
                <a:cubicBezTo>
                  <a:pt x="8596" y="9039"/>
                  <a:pt x="8632" y="9028"/>
                  <a:pt x="8656" y="9004"/>
                </a:cubicBezTo>
                <a:lnTo>
                  <a:pt x="8656" y="9004"/>
                </a:lnTo>
                <a:cubicBezTo>
                  <a:pt x="8656" y="9028"/>
                  <a:pt x="8656" y="9039"/>
                  <a:pt x="8608" y="9063"/>
                </a:cubicBezTo>
                <a:cubicBezTo>
                  <a:pt x="8620" y="9075"/>
                  <a:pt x="8620" y="9075"/>
                  <a:pt x="8608" y="9099"/>
                </a:cubicBezTo>
                <a:cubicBezTo>
                  <a:pt x="8597" y="9066"/>
                  <a:pt x="8580" y="9058"/>
                  <a:pt x="8559" y="9058"/>
                </a:cubicBezTo>
                <a:cubicBezTo>
                  <a:pt x="8539" y="9058"/>
                  <a:pt x="8517" y="9066"/>
                  <a:pt x="8496" y="9066"/>
                </a:cubicBezTo>
                <a:cubicBezTo>
                  <a:pt x="8469" y="9066"/>
                  <a:pt x="8444" y="9052"/>
                  <a:pt x="8430" y="8992"/>
                </a:cubicBezTo>
                <a:cubicBezTo>
                  <a:pt x="8428" y="8988"/>
                  <a:pt x="8426" y="8986"/>
                  <a:pt x="8424" y="8986"/>
                </a:cubicBezTo>
                <a:cubicBezTo>
                  <a:pt x="8414" y="8986"/>
                  <a:pt x="8404" y="9033"/>
                  <a:pt x="8394" y="9063"/>
                </a:cubicBezTo>
                <a:lnTo>
                  <a:pt x="8406" y="8992"/>
                </a:lnTo>
                <a:lnTo>
                  <a:pt x="8370" y="9075"/>
                </a:lnTo>
                <a:cubicBezTo>
                  <a:pt x="8365" y="9081"/>
                  <a:pt x="8361" y="9084"/>
                  <a:pt x="8358" y="9084"/>
                </a:cubicBezTo>
                <a:cubicBezTo>
                  <a:pt x="8335" y="9084"/>
                  <a:pt x="8345" y="8960"/>
                  <a:pt x="8324" y="8960"/>
                </a:cubicBezTo>
                <a:cubicBezTo>
                  <a:pt x="8318" y="8960"/>
                  <a:pt x="8310" y="8969"/>
                  <a:pt x="8299" y="8992"/>
                </a:cubicBezTo>
                <a:lnTo>
                  <a:pt x="8299" y="9039"/>
                </a:lnTo>
                <a:cubicBezTo>
                  <a:pt x="8297" y="9037"/>
                  <a:pt x="8294" y="9037"/>
                  <a:pt x="8291" y="9037"/>
                </a:cubicBezTo>
                <a:cubicBezTo>
                  <a:pt x="8285" y="9037"/>
                  <a:pt x="8278" y="9039"/>
                  <a:pt x="8272" y="9039"/>
                </a:cubicBezTo>
                <a:cubicBezTo>
                  <a:pt x="8265" y="9039"/>
                  <a:pt x="8260" y="9036"/>
                  <a:pt x="8261" y="9019"/>
                </a:cubicBezTo>
                <a:lnTo>
                  <a:pt x="8261" y="9019"/>
                </a:lnTo>
                <a:cubicBezTo>
                  <a:pt x="8259" y="9030"/>
                  <a:pt x="8255" y="9041"/>
                  <a:pt x="8253" y="9041"/>
                </a:cubicBezTo>
                <a:cubicBezTo>
                  <a:pt x="8252" y="9041"/>
                  <a:pt x="8251" y="9037"/>
                  <a:pt x="8251" y="9028"/>
                </a:cubicBezTo>
                <a:lnTo>
                  <a:pt x="8263" y="8992"/>
                </a:lnTo>
                <a:lnTo>
                  <a:pt x="8263" y="8992"/>
                </a:lnTo>
                <a:lnTo>
                  <a:pt x="8215" y="9051"/>
                </a:lnTo>
                <a:cubicBezTo>
                  <a:pt x="8204" y="9016"/>
                  <a:pt x="8251" y="8897"/>
                  <a:pt x="8215" y="8885"/>
                </a:cubicBezTo>
                <a:lnTo>
                  <a:pt x="8215" y="8885"/>
                </a:lnTo>
                <a:cubicBezTo>
                  <a:pt x="8204" y="8897"/>
                  <a:pt x="8168" y="8992"/>
                  <a:pt x="8168" y="9016"/>
                </a:cubicBezTo>
                <a:cubicBezTo>
                  <a:pt x="8168" y="9016"/>
                  <a:pt x="8168" y="9051"/>
                  <a:pt x="8168" y="9087"/>
                </a:cubicBezTo>
                <a:lnTo>
                  <a:pt x="8156" y="9111"/>
                </a:lnTo>
                <a:cubicBezTo>
                  <a:pt x="8144" y="9170"/>
                  <a:pt x="8120" y="9242"/>
                  <a:pt x="8120" y="9313"/>
                </a:cubicBezTo>
                <a:cubicBezTo>
                  <a:pt x="8067" y="9329"/>
                  <a:pt x="8003" y="9393"/>
                  <a:pt x="7952" y="9393"/>
                </a:cubicBezTo>
                <a:cubicBezTo>
                  <a:pt x="7924" y="9393"/>
                  <a:pt x="7899" y="9373"/>
                  <a:pt x="7882" y="9313"/>
                </a:cubicBezTo>
                <a:cubicBezTo>
                  <a:pt x="7882" y="9337"/>
                  <a:pt x="7882" y="9337"/>
                  <a:pt x="7882" y="9361"/>
                </a:cubicBezTo>
                <a:cubicBezTo>
                  <a:pt x="7763" y="9230"/>
                  <a:pt x="7573" y="9361"/>
                  <a:pt x="7465" y="9182"/>
                </a:cubicBezTo>
                <a:cubicBezTo>
                  <a:pt x="7458" y="9175"/>
                  <a:pt x="7451" y="9171"/>
                  <a:pt x="7445" y="9171"/>
                </a:cubicBezTo>
                <a:cubicBezTo>
                  <a:pt x="7423" y="9171"/>
                  <a:pt x="7410" y="9214"/>
                  <a:pt x="7382" y="9242"/>
                </a:cubicBezTo>
                <a:lnTo>
                  <a:pt x="7394" y="9170"/>
                </a:lnTo>
                <a:lnTo>
                  <a:pt x="7322" y="9242"/>
                </a:lnTo>
                <a:cubicBezTo>
                  <a:pt x="7316" y="9246"/>
                  <a:pt x="7311" y="9248"/>
                  <a:pt x="7306" y="9248"/>
                </a:cubicBezTo>
                <a:cubicBezTo>
                  <a:pt x="7264" y="9248"/>
                  <a:pt x="7264" y="9109"/>
                  <a:pt x="7213" y="9109"/>
                </a:cubicBezTo>
                <a:cubicBezTo>
                  <a:pt x="7201" y="9109"/>
                  <a:pt x="7186" y="9116"/>
                  <a:pt x="7168" y="9135"/>
                </a:cubicBezTo>
                <a:lnTo>
                  <a:pt x="7168" y="9182"/>
                </a:lnTo>
                <a:cubicBezTo>
                  <a:pt x="7145" y="9171"/>
                  <a:pt x="7080" y="9192"/>
                  <a:pt x="7083" y="9144"/>
                </a:cubicBezTo>
                <a:lnTo>
                  <a:pt x="7083" y="9144"/>
                </a:lnTo>
                <a:cubicBezTo>
                  <a:pt x="7081" y="9154"/>
                  <a:pt x="7075" y="9167"/>
                  <a:pt x="7069" y="9167"/>
                </a:cubicBezTo>
                <a:cubicBezTo>
                  <a:pt x="7066" y="9167"/>
                  <a:pt x="7063" y="9164"/>
                  <a:pt x="7061" y="9159"/>
                </a:cubicBezTo>
                <a:lnTo>
                  <a:pt x="7072" y="9111"/>
                </a:lnTo>
                <a:lnTo>
                  <a:pt x="6989" y="9170"/>
                </a:lnTo>
                <a:cubicBezTo>
                  <a:pt x="6953" y="9123"/>
                  <a:pt x="7037" y="9004"/>
                  <a:pt x="6965" y="8980"/>
                </a:cubicBezTo>
                <a:lnTo>
                  <a:pt x="6965" y="8980"/>
                </a:lnTo>
                <a:cubicBezTo>
                  <a:pt x="6930" y="8992"/>
                  <a:pt x="6858" y="9075"/>
                  <a:pt x="6858" y="9111"/>
                </a:cubicBezTo>
                <a:cubicBezTo>
                  <a:pt x="6870" y="9111"/>
                  <a:pt x="6882" y="9135"/>
                  <a:pt x="6882" y="9182"/>
                </a:cubicBezTo>
                <a:lnTo>
                  <a:pt x="6846" y="9194"/>
                </a:lnTo>
                <a:cubicBezTo>
                  <a:pt x="6822" y="9313"/>
                  <a:pt x="6775" y="9432"/>
                  <a:pt x="6811" y="9528"/>
                </a:cubicBezTo>
                <a:lnTo>
                  <a:pt x="6870" y="9468"/>
                </a:lnTo>
                <a:lnTo>
                  <a:pt x="6870" y="9528"/>
                </a:lnTo>
                <a:lnTo>
                  <a:pt x="6834" y="9528"/>
                </a:lnTo>
                <a:cubicBezTo>
                  <a:pt x="6838" y="9548"/>
                  <a:pt x="6844" y="9556"/>
                  <a:pt x="6850" y="9556"/>
                </a:cubicBezTo>
                <a:cubicBezTo>
                  <a:pt x="6863" y="9556"/>
                  <a:pt x="6878" y="9527"/>
                  <a:pt x="6894" y="9504"/>
                </a:cubicBezTo>
                <a:lnTo>
                  <a:pt x="6894" y="9504"/>
                </a:lnTo>
                <a:cubicBezTo>
                  <a:pt x="6882" y="9540"/>
                  <a:pt x="6882" y="9563"/>
                  <a:pt x="6894" y="9575"/>
                </a:cubicBezTo>
                <a:lnTo>
                  <a:pt x="6965" y="9480"/>
                </a:lnTo>
                <a:lnTo>
                  <a:pt x="6965" y="9480"/>
                </a:lnTo>
                <a:cubicBezTo>
                  <a:pt x="6953" y="9528"/>
                  <a:pt x="6918" y="9563"/>
                  <a:pt x="6941" y="9599"/>
                </a:cubicBezTo>
                <a:cubicBezTo>
                  <a:pt x="6977" y="9551"/>
                  <a:pt x="6953" y="9480"/>
                  <a:pt x="6989" y="9456"/>
                </a:cubicBezTo>
                <a:lnTo>
                  <a:pt x="6989" y="9456"/>
                </a:lnTo>
                <a:cubicBezTo>
                  <a:pt x="6998" y="9501"/>
                  <a:pt x="6987" y="9540"/>
                  <a:pt x="6996" y="9540"/>
                </a:cubicBezTo>
                <a:cubicBezTo>
                  <a:pt x="6999" y="9540"/>
                  <a:pt x="7004" y="9536"/>
                  <a:pt x="7013" y="9528"/>
                </a:cubicBezTo>
                <a:lnTo>
                  <a:pt x="7013" y="9528"/>
                </a:lnTo>
                <a:cubicBezTo>
                  <a:pt x="7013" y="9547"/>
                  <a:pt x="7005" y="9566"/>
                  <a:pt x="6996" y="9579"/>
                </a:cubicBezTo>
                <a:lnTo>
                  <a:pt x="6996" y="9579"/>
                </a:lnTo>
                <a:cubicBezTo>
                  <a:pt x="7019" y="9557"/>
                  <a:pt x="7051" y="9582"/>
                  <a:pt x="7072" y="9528"/>
                </a:cubicBezTo>
                <a:cubicBezTo>
                  <a:pt x="7084" y="9599"/>
                  <a:pt x="7144" y="9528"/>
                  <a:pt x="7120" y="9635"/>
                </a:cubicBezTo>
                <a:cubicBezTo>
                  <a:pt x="7132" y="9611"/>
                  <a:pt x="7180" y="9563"/>
                  <a:pt x="7203" y="9563"/>
                </a:cubicBezTo>
                <a:cubicBezTo>
                  <a:pt x="7132" y="9682"/>
                  <a:pt x="7275" y="9587"/>
                  <a:pt x="7227" y="9730"/>
                </a:cubicBezTo>
                <a:cubicBezTo>
                  <a:pt x="7251" y="9670"/>
                  <a:pt x="7278" y="9662"/>
                  <a:pt x="7306" y="9662"/>
                </a:cubicBezTo>
                <a:cubicBezTo>
                  <a:pt x="7318" y="9662"/>
                  <a:pt x="7331" y="9663"/>
                  <a:pt x="7343" y="9663"/>
                </a:cubicBezTo>
                <a:cubicBezTo>
                  <a:pt x="7360" y="9663"/>
                  <a:pt x="7377" y="9660"/>
                  <a:pt x="7394" y="9647"/>
                </a:cubicBezTo>
                <a:lnTo>
                  <a:pt x="7394" y="9647"/>
                </a:lnTo>
                <a:cubicBezTo>
                  <a:pt x="7394" y="9654"/>
                  <a:pt x="7389" y="9661"/>
                  <a:pt x="7386" y="9663"/>
                </a:cubicBezTo>
                <a:lnTo>
                  <a:pt x="7386" y="9663"/>
                </a:lnTo>
                <a:cubicBezTo>
                  <a:pt x="7404" y="9687"/>
                  <a:pt x="7395" y="9720"/>
                  <a:pt x="7406" y="9742"/>
                </a:cubicBezTo>
                <a:cubicBezTo>
                  <a:pt x="7442" y="9647"/>
                  <a:pt x="7489" y="9635"/>
                  <a:pt x="7525" y="9575"/>
                </a:cubicBezTo>
                <a:lnTo>
                  <a:pt x="7525" y="9575"/>
                </a:lnTo>
                <a:cubicBezTo>
                  <a:pt x="7525" y="9682"/>
                  <a:pt x="7477" y="9694"/>
                  <a:pt x="7465" y="9790"/>
                </a:cubicBezTo>
                <a:cubicBezTo>
                  <a:pt x="7477" y="9706"/>
                  <a:pt x="7537" y="9718"/>
                  <a:pt x="7537" y="9647"/>
                </a:cubicBezTo>
                <a:cubicBezTo>
                  <a:pt x="7549" y="9718"/>
                  <a:pt x="7561" y="9682"/>
                  <a:pt x="7549" y="9766"/>
                </a:cubicBezTo>
                <a:cubicBezTo>
                  <a:pt x="7564" y="9715"/>
                  <a:pt x="7570" y="9705"/>
                  <a:pt x="7577" y="9705"/>
                </a:cubicBezTo>
                <a:cubicBezTo>
                  <a:pt x="7581" y="9705"/>
                  <a:pt x="7584" y="9709"/>
                  <a:pt x="7590" y="9709"/>
                </a:cubicBezTo>
                <a:cubicBezTo>
                  <a:pt x="7597" y="9709"/>
                  <a:pt x="7606" y="9704"/>
                  <a:pt x="7620" y="9682"/>
                </a:cubicBezTo>
                <a:lnTo>
                  <a:pt x="7620" y="9682"/>
                </a:lnTo>
                <a:cubicBezTo>
                  <a:pt x="7630" y="9741"/>
                  <a:pt x="7607" y="9784"/>
                  <a:pt x="7626" y="9784"/>
                </a:cubicBezTo>
                <a:cubicBezTo>
                  <a:pt x="7630" y="9784"/>
                  <a:pt x="7636" y="9782"/>
                  <a:pt x="7644" y="9778"/>
                </a:cubicBezTo>
                <a:lnTo>
                  <a:pt x="7644" y="9778"/>
                </a:lnTo>
                <a:cubicBezTo>
                  <a:pt x="7646" y="9784"/>
                  <a:pt x="7646" y="9791"/>
                  <a:pt x="7646" y="9797"/>
                </a:cubicBezTo>
                <a:lnTo>
                  <a:pt x="7646" y="9797"/>
                </a:lnTo>
                <a:cubicBezTo>
                  <a:pt x="7652" y="9769"/>
                  <a:pt x="7658" y="9738"/>
                  <a:pt x="7668" y="9718"/>
                </a:cubicBezTo>
                <a:cubicBezTo>
                  <a:pt x="7672" y="9717"/>
                  <a:pt x="7675" y="9717"/>
                  <a:pt x="7678" y="9717"/>
                </a:cubicBezTo>
                <a:cubicBezTo>
                  <a:pt x="7721" y="9717"/>
                  <a:pt x="7680" y="9793"/>
                  <a:pt x="7680" y="9849"/>
                </a:cubicBezTo>
                <a:cubicBezTo>
                  <a:pt x="7713" y="9827"/>
                  <a:pt x="7757" y="9753"/>
                  <a:pt x="7772" y="9753"/>
                </a:cubicBezTo>
                <a:cubicBezTo>
                  <a:pt x="7773" y="9753"/>
                  <a:pt x="7774" y="9753"/>
                  <a:pt x="7775" y="9754"/>
                </a:cubicBezTo>
                <a:cubicBezTo>
                  <a:pt x="7775" y="9778"/>
                  <a:pt x="7775" y="9778"/>
                  <a:pt x="7775" y="9801"/>
                </a:cubicBezTo>
                <a:cubicBezTo>
                  <a:pt x="7793" y="9774"/>
                  <a:pt x="7810" y="9769"/>
                  <a:pt x="7827" y="9769"/>
                </a:cubicBezTo>
                <a:cubicBezTo>
                  <a:pt x="7836" y="9769"/>
                  <a:pt x="7845" y="9771"/>
                  <a:pt x="7855" y="9771"/>
                </a:cubicBezTo>
                <a:cubicBezTo>
                  <a:pt x="7876" y="9771"/>
                  <a:pt x="7900" y="9765"/>
                  <a:pt x="7930" y="9730"/>
                </a:cubicBezTo>
                <a:cubicBezTo>
                  <a:pt x="7930" y="9742"/>
                  <a:pt x="7930" y="9754"/>
                  <a:pt x="7930" y="9766"/>
                </a:cubicBezTo>
                <a:cubicBezTo>
                  <a:pt x="7930" y="9706"/>
                  <a:pt x="7942" y="9659"/>
                  <a:pt x="7954" y="9635"/>
                </a:cubicBezTo>
                <a:cubicBezTo>
                  <a:pt x="7968" y="9635"/>
                  <a:pt x="7983" y="9612"/>
                  <a:pt x="7989" y="9612"/>
                </a:cubicBezTo>
                <a:cubicBezTo>
                  <a:pt x="7993" y="9612"/>
                  <a:pt x="7994" y="9620"/>
                  <a:pt x="7989" y="9647"/>
                </a:cubicBezTo>
                <a:cubicBezTo>
                  <a:pt x="7989" y="9644"/>
                  <a:pt x="7989" y="9644"/>
                  <a:pt x="7988" y="9644"/>
                </a:cubicBezTo>
                <a:cubicBezTo>
                  <a:pt x="7985" y="9644"/>
                  <a:pt x="7975" y="9663"/>
                  <a:pt x="7965" y="9682"/>
                </a:cubicBezTo>
                <a:lnTo>
                  <a:pt x="7989" y="9659"/>
                </a:lnTo>
                <a:lnTo>
                  <a:pt x="7989" y="9659"/>
                </a:lnTo>
                <a:cubicBezTo>
                  <a:pt x="7977" y="9754"/>
                  <a:pt x="7954" y="9682"/>
                  <a:pt x="7942" y="9742"/>
                </a:cubicBezTo>
                <a:cubicBezTo>
                  <a:pt x="7971" y="9732"/>
                  <a:pt x="8026" y="9689"/>
                  <a:pt x="8057" y="9689"/>
                </a:cubicBezTo>
                <a:cubicBezTo>
                  <a:pt x="8063" y="9689"/>
                  <a:pt x="8069" y="9690"/>
                  <a:pt x="8073" y="9694"/>
                </a:cubicBezTo>
                <a:cubicBezTo>
                  <a:pt x="8049" y="9790"/>
                  <a:pt x="7989" y="9706"/>
                  <a:pt x="8013" y="9801"/>
                </a:cubicBezTo>
                <a:lnTo>
                  <a:pt x="7977" y="9754"/>
                </a:lnTo>
                <a:cubicBezTo>
                  <a:pt x="7973" y="9811"/>
                  <a:pt x="7968" y="9821"/>
                  <a:pt x="7963" y="9821"/>
                </a:cubicBezTo>
                <a:cubicBezTo>
                  <a:pt x="7961" y="9821"/>
                  <a:pt x="7958" y="9818"/>
                  <a:pt x="7956" y="9818"/>
                </a:cubicBezTo>
                <a:cubicBezTo>
                  <a:pt x="7951" y="9818"/>
                  <a:pt x="7946" y="9828"/>
                  <a:pt x="7942" y="9885"/>
                </a:cubicBezTo>
                <a:cubicBezTo>
                  <a:pt x="7954" y="9897"/>
                  <a:pt x="7964" y="9901"/>
                  <a:pt x="7974" y="9901"/>
                </a:cubicBezTo>
                <a:cubicBezTo>
                  <a:pt x="7995" y="9901"/>
                  <a:pt x="8013" y="9885"/>
                  <a:pt x="8037" y="9885"/>
                </a:cubicBezTo>
                <a:cubicBezTo>
                  <a:pt x="8013" y="9921"/>
                  <a:pt x="8001" y="9968"/>
                  <a:pt x="8001" y="9980"/>
                </a:cubicBezTo>
                <a:cubicBezTo>
                  <a:pt x="8001" y="9980"/>
                  <a:pt x="8013" y="10004"/>
                  <a:pt x="8001" y="10051"/>
                </a:cubicBezTo>
                <a:lnTo>
                  <a:pt x="7977" y="10063"/>
                </a:lnTo>
                <a:cubicBezTo>
                  <a:pt x="7954" y="10182"/>
                  <a:pt x="7906" y="10302"/>
                  <a:pt x="7930" y="10397"/>
                </a:cubicBezTo>
                <a:lnTo>
                  <a:pt x="7965" y="10325"/>
                </a:lnTo>
                <a:lnTo>
                  <a:pt x="7965" y="10385"/>
                </a:lnTo>
                <a:lnTo>
                  <a:pt x="7942" y="10385"/>
                </a:lnTo>
                <a:cubicBezTo>
                  <a:pt x="7942" y="10405"/>
                  <a:pt x="7944" y="10413"/>
                  <a:pt x="7949" y="10413"/>
                </a:cubicBezTo>
                <a:cubicBezTo>
                  <a:pt x="7957" y="10413"/>
                  <a:pt x="7969" y="10385"/>
                  <a:pt x="7977" y="10361"/>
                </a:cubicBezTo>
                <a:cubicBezTo>
                  <a:pt x="7977" y="10397"/>
                  <a:pt x="7977" y="10421"/>
                  <a:pt x="7977" y="10432"/>
                </a:cubicBezTo>
                <a:lnTo>
                  <a:pt x="8025" y="10325"/>
                </a:lnTo>
                <a:lnTo>
                  <a:pt x="8025" y="10325"/>
                </a:lnTo>
                <a:cubicBezTo>
                  <a:pt x="8013" y="10373"/>
                  <a:pt x="7989" y="10409"/>
                  <a:pt x="8001" y="10444"/>
                </a:cubicBezTo>
                <a:cubicBezTo>
                  <a:pt x="8025" y="10397"/>
                  <a:pt x="8013" y="10337"/>
                  <a:pt x="8049" y="10302"/>
                </a:cubicBezTo>
                <a:lnTo>
                  <a:pt x="8049" y="10302"/>
                </a:lnTo>
                <a:cubicBezTo>
                  <a:pt x="8049" y="10344"/>
                  <a:pt x="8043" y="10380"/>
                  <a:pt x="8048" y="10380"/>
                </a:cubicBezTo>
                <a:cubicBezTo>
                  <a:pt x="8050" y="10380"/>
                  <a:pt x="8054" y="10375"/>
                  <a:pt x="8061" y="10361"/>
                </a:cubicBezTo>
                <a:lnTo>
                  <a:pt x="8061" y="10361"/>
                </a:lnTo>
                <a:cubicBezTo>
                  <a:pt x="8049" y="10397"/>
                  <a:pt x="8049" y="10409"/>
                  <a:pt x="8037" y="10421"/>
                </a:cubicBezTo>
                <a:cubicBezTo>
                  <a:pt x="8061" y="10397"/>
                  <a:pt x="8073" y="10421"/>
                  <a:pt x="8096" y="10361"/>
                </a:cubicBezTo>
                <a:cubicBezTo>
                  <a:pt x="8096" y="10421"/>
                  <a:pt x="8144" y="10349"/>
                  <a:pt x="8120" y="10456"/>
                </a:cubicBezTo>
                <a:cubicBezTo>
                  <a:pt x="8132" y="10432"/>
                  <a:pt x="8156" y="10373"/>
                  <a:pt x="8168" y="10373"/>
                </a:cubicBezTo>
                <a:cubicBezTo>
                  <a:pt x="8120" y="10504"/>
                  <a:pt x="8215" y="10397"/>
                  <a:pt x="8180" y="10540"/>
                </a:cubicBezTo>
                <a:cubicBezTo>
                  <a:pt x="8226" y="10425"/>
                  <a:pt x="8249" y="10487"/>
                  <a:pt x="8294" y="10438"/>
                </a:cubicBezTo>
                <a:lnTo>
                  <a:pt x="8294" y="10438"/>
                </a:lnTo>
                <a:cubicBezTo>
                  <a:pt x="8287" y="10448"/>
                  <a:pt x="8287" y="10456"/>
                  <a:pt x="8287" y="10456"/>
                </a:cubicBezTo>
                <a:cubicBezTo>
                  <a:pt x="8299" y="10468"/>
                  <a:pt x="8299" y="10504"/>
                  <a:pt x="8299" y="10528"/>
                </a:cubicBezTo>
                <a:cubicBezTo>
                  <a:pt x="8323" y="10432"/>
                  <a:pt x="8358" y="10421"/>
                  <a:pt x="8382" y="10361"/>
                </a:cubicBezTo>
                <a:lnTo>
                  <a:pt x="8382" y="10361"/>
                </a:lnTo>
                <a:cubicBezTo>
                  <a:pt x="8382" y="10456"/>
                  <a:pt x="8346" y="10468"/>
                  <a:pt x="8323" y="10563"/>
                </a:cubicBezTo>
                <a:cubicBezTo>
                  <a:pt x="8346" y="10480"/>
                  <a:pt x="8382" y="10492"/>
                  <a:pt x="8394" y="10421"/>
                </a:cubicBezTo>
                <a:lnTo>
                  <a:pt x="8394" y="10421"/>
                </a:lnTo>
                <a:cubicBezTo>
                  <a:pt x="8394" y="10492"/>
                  <a:pt x="8394" y="10456"/>
                  <a:pt x="8382" y="10540"/>
                </a:cubicBezTo>
                <a:cubicBezTo>
                  <a:pt x="8400" y="10480"/>
                  <a:pt x="8406" y="10474"/>
                  <a:pt x="8410" y="10474"/>
                </a:cubicBezTo>
                <a:cubicBezTo>
                  <a:pt x="8412" y="10474"/>
                  <a:pt x="8413" y="10475"/>
                  <a:pt x="8414" y="10475"/>
                </a:cubicBezTo>
                <a:cubicBezTo>
                  <a:pt x="8417" y="10475"/>
                  <a:pt x="8421" y="10471"/>
                  <a:pt x="8430" y="10444"/>
                </a:cubicBezTo>
                <a:lnTo>
                  <a:pt x="8430" y="10444"/>
                </a:lnTo>
                <a:cubicBezTo>
                  <a:pt x="8439" y="10499"/>
                  <a:pt x="8427" y="10540"/>
                  <a:pt x="8432" y="10540"/>
                </a:cubicBezTo>
                <a:cubicBezTo>
                  <a:pt x="8433" y="10540"/>
                  <a:pt x="8436" y="10536"/>
                  <a:pt x="8442" y="10528"/>
                </a:cubicBezTo>
                <a:lnTo>
                  <a:pt x="8442" y="10528"/>
                </a:lnTo>
                <a:cubicBezTo>
                  <a:pt x="8454" y="10575"/>
                  <a:pt x="8418" y="10611"/>
                  <a:pt x="8418" y="10611"/>
                </a:cubicBezTo>
                <a:cubicBezTo>
                  <a:pt x="8419" y="10612"/>
                  <a:pt x="8421" y="10612"/>
                  <a:pt x="8422" y="10612"/>
                </a:cubicBezTo>
                <a:cubicBezTo>
                  <a:pt x="8443" y="10612"/>
                  <a:pt x="8454" y="10524"/>
                  <a:pt x="8465" y="10468"/>
                </a:cubicBezTo>
                <a:cubicBezTo>
                  <a:pt x="8468" y="10467"/>
                  <a:pt x="8470" y="10467"/>
                  <a:pt x="8472" y="10467"/>
                </a:cubicBezTo>
                <a:cubicBezTo>
                  <a:pt x="8497" y="10467"/>
                  <a:pt x="8465" y="10544"/>
                  <a:pt x="8465" y="10599"/>
                </a:cubicBezTo>
                <a:cubicBezTo>
                  <a:pt x="8489" y="10575"/>
                  <a:pt x="8525" y="10492"/>
                  <a:pt x="8537" y="10492"/>
                </a:cubicBezTo>
                <a:cubicBezTo>
                  <a:pt x="8537" y="10516"/>
                  <a:pt x="8537" y="10516"/>
                  <a:pt x="8525" y="10540"/>
                </a:cubicBezTo>
                <a:cubicBezTo>
                  <a:pt x="8540" y="10509"/>
                  <a:pt x="8553" y="10507"/>
                  <a:pt x="8567" y="10507"/>
                </a:cubicBezTo>
                <a:cubicBezTo>
                  <a:pt x="8569" y="10507"/>
                  <a:pt x="8572" y="10507"/>
                  <a:pt x="8574" y="10507"/>
                </a:cubicBezTo>
                <a:cubicBezTo>
                  <a:pt x="8590" y="10507"/>
                  <a:pt x="8608" y="10504"/>
                  <a:pt x="8632" y="10456"/>
                </a:cubicBezTo>
                <a:cubicBezTo>
                  <a:pt x="8632" y="10468"/>
                  <a:pt x="8632" y="10468"/>
                  <a:pt x="8632" y="10480"/>
                </a:cubicBezTo>
                <a:cubicBezTo>
                  <a:pt x="8632" y="10476"/>
                  <a:pt x="8632" y="10472"/>
                  <a:pt x="8632" y="10468"/>
                </a:cubicBezTo>
                <a:lnTo>
                  <a:pt x="8632" y="10468"/>
                </a:lnTo>
                <a:cubicBezTo>
                  <a:pt x="8663" y="10447"/>
                  <a:pt x="8694" y="10392"/>
                  <a:pt x="8709" y="10392"/>
                </a:cubicBezTo>
                <a:cubicBezTo>
                  <a:pt x="8712" y="10392"/>
                  <a:pt x="8714" y="10393"/>
                  <a:pt x="8716" y="10397"/>
                </a:cubicBezTo>
                <a:cubicBezTo>
                  <a:pt x="8704" y="10492"/>
                  <a:pt x="8668" y="10421"/>
                  <a:pt x="8680" y="10504"/>
                </a:cubicBezTo>
                <a:lnTo>
                  <a:pt x="8656" y="10468"/>
                </a:lnTo>
                <a:cubicBezTo>
                  <a:pt x="8656" y="10528"/>
                  <a:pt x="8654" y="10536"/>
                  <a:pt x="8651" y="10536"/>
                </a:cubicBezTo>
                <a:cubicBezTo>
                  <a:pt x="8649" y="10536"/>
                  <a:pt x="8648" y="10535"/>
                  <a:pt x="8647" y="10535"/>
                </a:cubicBezTo>
                <a:cubicBezTo>
                  <a:pt x="8643" y="10535"/>
                  <a:pt x="8637" y="10543"/>
                  <a:pt x="8632" y="10611"/>
                </a:cubicBezTo>
                <a:cubicBezTo>
                  <a:pt x="8637" y="10615"/>
                  <a:pt x="8642" y="10616"/>
                  <a:pt x="8647" y="10616"/>
                </a:cubicBezTo>
                <a:cubicBezTo>
                  <a:pt x="8666" y="10616"/>
                  <a:pt x="8678" y="10589"/>
                  <a:pt x="8696" y="10589"/>
                </a:cubicBezTo>
                <a:cubicBezTo>
                  <a:pt x="8702" y="10589"/>
                  <a:pt x="8708" y="10592"/>
                  <a:pt x="8716" y="10599"/>
                </a:cubicBezTo>
                <a:cubicBezTo>
                  <a:pt x="8727" y="10552"/>
                  <a:pt x="8727" y="10528"/>
                  <a:pt x="8739" y="10480"/>
                </a:cubicBezTo>
                <a:cubicBezTo>
                  <a:pt x="8747" y="10472"/>
                  <a:pt x="8753" y="10469"/>
                  <a:pt x="8758" y="10469"/>
                </a:cubicBezTo>
                <a:cubicBezTo>
                  <a:pt x="8790" y="10469"/>
                  <a:pt x="8761" y="10623"/>
                  <a:pt x="8780" y="10623"/>
                </a:cubicBezTo>
                <a:cubicBezTo>
                  <a:pt x="8784" y="10623"/>
                  <a:pt x="8790" y="10616"/>
                  <a:pt x="8799" y="10599"/>
                </a:cubicBezTo>
                <a:cubicBezTo>
                  <a:pt x="8817" y="10554"/>
                  <a:pt x="8835" y="10480"/>
                  <a:pt x="8848" y="10480"/>
                </a:cubicBezTo>
                <a:cubicBezTo>
                  <a:pt x="8852" y="10480"/>
                  <a:pt x="8856" y="10487"/>
                  <a:pt x="8858" y="10504"/>
                </a:cubicBezTo>
                <a:lnTo>
                  <a:pt x="8835" y="10599"/>
                </a:lnTo>
                <a:cubicBezTo>
                  <a:pt x="8835" y="10600"/>
                  <a:pt x="8836" y="10600"/>
                  <a:pt x="8837" y="10600"/>
                </a:cubicBezTo>
                <a:cubicBezTo>
                  <a:pt x="8856" y="10600"/>
                  <a:pt x="8874" y="10509"/>
                  <a:pt x="8893" y="10509"/>
                </a:cubicBezTo>
                <a:cubicBezTo>
                  <a:pt x="8897" y="10509"/>
                  <a:pt x="8902" y="10514"/>
                  <a:pt x="8906" y="10528"/>
                </a:cubicBezTo>
                <a:cubicBezTo>
                  <a:pt x="8882" y="10563"/>
                  <a:pt x="8870" y="10563"/>
                  <a:pt x="8870" y="10575"/>
                </a:cubicBezTo>
                <a:cubicBezTo>
                  <a:pt x="8873" y="10594"/>
                  <a:pt x="8876" y="10602"/>
                  <a:pt x="8879" y="10602"/>
                </a:cubicBezTo>
                <a:cubicBezTo>
                  <a:pt x="8888" y="10602"/>
                  <a:pt x="8898" y="10527"/>
                  <a:pt x="8915" y="10527"/>
                </a:cubicBezTo>
                <a:cubicBezTo>
                  <a:pt x="8916" y="10527"/>
                  <a:pt x="8917" y="10527"/>
                  <a:pt x="8918" y="10528"/>
                </a:cubicBezTo>
                <a:lnTo>
                  <a:pt x="8906" y="10611"/>
                </a:lnTo>
                <a:cubicBezTo>
                  <a:pt x="8942" y="10599"/>
                  <a:pt x="8989" y="10552"/>
                  <a:pt x="9037" y="10540"/>
                </a:cubicBezTo>
                <a:lnTo>
                  <a:pt x="9037" y="10540"/>
                </a:lnTo>
                <a:cubicBezTo>
                  <a:pt x="9025" y="10563"/>
                  <a:pt x="9013" y="10587"/>
                  <a:pt x="9025" y="10623"/>
                </a:cubicBezTo>
                <a:cubicBezTo>
                  <a:pt x="9037" y="10616"/>
                  <a:pt x="9049" y="10612"/>
                  <a:pt x="9060" y="10612"/>
                </a:cubicBezTo>
                <a:cubicBezTo>
                  <a:pt x="9104" y="10612"/>
                  <a:pt x="9140" y="10662"/>
                  <a:pt x="9168" y="10718"/>
                </a:cubicBezTo>
                <a:lnTo>
                  <a:pt x="9204" y="10647"/>
                </a:lnTo>
                <a:lnTo>
                  <a:pt x="9204" y="10647"/>
                </a:lnTo>
                <a:cubicBezTo>
                  <a:pt x="9204" y="10647"/>
                  <a:pt x="9204" y="10683"/>
                  <a:pt x="9192" y="10694"/>
                </a:cubicBezTo>
                <a:cubicBezTo>
                  <a:pt x="9193" y="10698"/>
                  <a:pt x="9195" y="10699"/>
                  <a:pt x="9196" y="10699"/>
                </a:cubicBezTo>
                <a:cubicBezTo>
                  <a:pt x="9204" y="10699"/>
                  <a:pt x="9205" y="10642"/>
                  <a:pt x="9216" y="10611"/>
                </a:cubicBezTo>
                <a:cubicBezTo>
                  <a:pt x="9227" y="10611"/>
                  <a:pt x="9227" y="10659"/>
                  <a:pt x="9216" y="10683"/>
                </a:cubicBezTo>
                <a:cubicBezTo>
                  <a:pt x="9245" y="10646"/>
                  <a:pt x="9284" y="10609"/>
                  <a:pt x="9315" y="10609"/>
                </a:cubicBezTo>
                <a:cubicBezTo>
                  <a:pt x="9333" y="10609"/>
                  <a:pt x="9349" y="10623"/>
                  <a:pt x="9358" y="10659"/>
                </a:cubicBezTo>
                <a:lnTo>
                  <a:pt x="9347" y="10671"/>
                </a:lnTo>
                <a:cubicBezTo>
                  <a:pt x="9349" y="10674"/>
                  <a:pt x="9351" y="10675"/>
                  <a:pt x="9353" y="10675"/>
                </a:cubicBezTo>
                <a:cubicBezTo>
                  <a:pt x="9372" y="10675"/>
                  <a:pt x="9396" y="10582"/>
                  <a:pt x="9410" y="10582"/>
                </a:cubicBezTo>
                <a:cubicBezTo>
                  <a:pt x="9413" y="10582"/>
                  <a:pt x="9416" y="10587"/>
                  <a:pt x="9418" y="10599"/>
                </a:cubicBezTo>
                <a:lnTo>
                  <a:pt x="9406" y="10611"/>
                </a:lnTo>
                <a:cubicBezTo>
                  <a:pt x="9466" y="10659"/>
                  <a:pt x="9549" y="10599"/>
                  <a:pt x="9573" y="10730"/>
                </a:cubicBezTo>
                <a:cubicBezTo>
                  <a:pt x="9579" y="10700"/>
                  <a:pt x="9586" y="10691"/>
                  <a:pt x="9593" y="10691"/>
                </a:cubicBezTo>
                <a:cubicBezTo>
                  <a:pt x="9602" y="10691"/>
                  <a:pt x="9611" y="10705"/>
                  <a:pt x="9621" y="10705"/>
                </a:cubicBezTo>
                <a:cubicBezTo>
                  <a:pt x="9632" y="10705"/>
                  <a:pt x="9643" y="10691"/>
                  <a:pt x="9656" y="10635"/>
                </a:cubicBezTo>
                <a:cubicBezTo>
                  <a:pt x="9668" y="10718"/>
                  <a:pt x="9656" y="10742"/>
                  <a:pt x="9692" y="10802"/>
                </a:cubicBezTo>
                <a:cubicBezTo>
                  <a:pt x="9692" y="10802"/>
                  <a:pt x="9693" y="10803"/>
                  <a:pt x="9694" y="10803"/>
                </a:cubicBezTo>
                <a:cubicBezTo>
                  <a:pt x="9706" y="10803"/>
                  <a:pt x="9729" y="10706"/>
                  <a:pt x="9751" y="10694"/>
                </a:cubicBezTo>
                <a:lnTo>
                  <a:pt x="9751" y="10694"/>
                </a:lnTo>
                <a:lnTo>
                  <a:pt x="9739" y="10778"/>
                </a:lnTo>
                <a:lnTo>
                  <a:pt x="9739" y="10778"/>
                </a:lnTo>
                <a:lnTo>
                  <a:pt x="9775" y="10694"/>
                </a:lnTo>
                <a:lnTo>
                  <a:pt x="9763" y="10790"/>
                </a:lnTo>
                <a:lnTo>
                  <a:pt x="9763" y="10790"/>
                </a:lnTo>
                <a:lnTo>
                  <a:pt x="9787" y="10778"/>
                </a:lnTo>
                <a:cubicBezTo>
                  <a:pt x="9775" y="10766"/>
                  <a:pt x="9775" y="10742"/>
                  <a:pt x="9787" y="10718"/>
                </a:cubicBezTo>
                <a:cubicBezTo>
                  <a:pt x="9791" y="10713"/>
                  <a:pt x="9794" y="10710"/>
                  <a:pt x="9798" y="10710"/>
                </a:cubicBezTo>
                <a:cubicBezTo>
                  <a:pt x="9817" y="10710"/>
                  <a:pt x="9833" y="10785"/>
                  <a:pt x="9823" y="10825"/>
                </a:cubicBezTo>
                <a:lnTo>
                  <a:pt x="9894" y="10766"/>
                </a:lnTo>
                <a:lnTo>
                  <a:pt x="9894" y="10766"/>
                </a:lnTo>
                <a:cubicBezTo>
                  <a:pt x="9888" y="10785"/>
                  <a:pt x="9882" y="10797"/>
                  <a:pt x="9875" y="10806"/>
                </a:cubicBezTo>
                <a:lnTo>
                  <a:pt x="9875" y="10806"/>
                </a:lnTo>
                <a:cubicBezTo>
                  <a:pt x="9875" y="10806"/>
                  <a:pt x="9876" y="10806"/>
                  <a:pt x="9876" y="10806"/>
                </a:cubicBezTo>
                <a:cubicBezTo>
                  <a:pt x="9884" y="10806"/>
                  <a:pt x="9869" y="10857"/>
                  <a:pt x="9877" y="10857"/>
                </a:cubicBezTo>
                <a:cubicBezTo>
                  <a:pt x="9880" y="10857"/>
                  <a:pt x="9885" y="10851"/>
                  <a:pt x="9894" y="10837"/>
                </a:cubicBezTo>
                <a:cubicBezTo>
                  <a:pt x="9894" y="10825"/>
                  <a:pt x="9906" y="10802"/>
                  <a:pt x="9906" y="10778"/>
                </a:cubicBezTo>
                <a:cubicBezTo>
                  <a:pt x="9906" y="10814"/>
                  <a:pt x="9927" y="10830"/>
                  <a:pt x="9947" y="10830"/>
                </a:cubicBezTo>
                <a:cubicBezTo>
                  <a:pt x="9954" y="10830"/>
                  <a:pt x="9960" y="10828"/>
                  <a:pt x="9966" y="10825"/>
                </a:cubicBezTo>
                <a:lnTo>
                  <a:pt x="9966" y="10825"/>
                </a:lnTo>
                <a:lnTo>
                  <a:pt x="9954" y="10873"/>
                </a:lnTo>
                <a:cubicBezTo>
                  <a:pt x="9963" y="10879"/>
                  <a:pt x="9974" y="10881"/>
                  <a:pt x="9986" y="10881"/>
                </a:cubicBezTo>
                <a:cubicBezTo>
                  <a:pt x="10012" y="10881"/>
                  <a:pt x="10043" y="10871"/>
                  <a:pt x="10067" y="10871"/>
                </a:cubicBezTo>
                <a:cubicBezTo>
                  <a:pt x="10073" y="10871"/>
                  <a:pt x="10079" y="10871"/>
                  <a:pt x="10085" y="10873"/>
                </a:cubicBezTo>
                <a:cubicBezTo>
                  <a:pt x="10073" y="10849"/>
                  <a:pt x="10097" y="10754"/>
                  <a:pt x="10120" y="10742"/>
                </a:cubicBezTo>
                <a:lnTo>
                  <a:pt x="10120" y="10742"/>
                </a:lnTo>
                <a:lnTo>
                  <a:pt x="10116" y="10771"/>
                </a:lnTo>
                <a:lnTo>
                  <a:pt x="10116" y="10771"/>
                </a:lnTo>
                <a:cubicBezTo>
                  <a:pt x="10119" y="10764"/>
                  <a:pt x="10124" y="10755"/>
                  <a:pt x="10132" y="10742"/>
                </a:cubicBezTo>
                <a:lnTo>
                  <a:pt x="10132" y="10742"/>
                </a:lnTo>
                <a:cubicBezTo>
                  <a:pt x="10144" y="10754"/>
                  <a:pt x="10120" y="10837"/>
                  <a:pt x="10109" y="10861"/>
                </a:cubicBezTo>
                <a:lnTo>
                  <a:pt x="10132" y="10837"/>
                </a:lnTo>
                <a:lnTo>
                  <a:pt x="10132" y="10837"/>
                </a:lnTo>
                <a:cubicBezTo>
                  <a:pt x="10132" y="10861"/>
                  <a:pt x="10120" y="10873"/>
                  <a:pt x="10109" y="10909"/>
                </a:cubicBezTo>
                <a:cubicBezTo>
                  <a:pt x="10113" y="10898"/>
                  <a:pt x="10116" y="10894"/>
                  <a:pt x="10119" y="10894"/>
                </a:cubicBezTo>
                <a:cubicBezTo>
                  <a:pt x="10129" y="10894"/>
                  <a:pt x="10134" y="10936"/>
                  <a:pt x="10143" y="10936"/>
                </a:cubicBezTo>
                <a:cubicBezTo>
                  <a:pt x="10146" y="10936"/>
                  <a:pt x="10150" y="10929"/>
                  <a:pt x="10156" y="10909"/>
                </a:cubicBezTo>
                <a:lnTo>
                  <a:pt x="10156" y="10933"/>
                </a:lnTo>
                <a:cubicBezTo>
                  <a:pt x="10166" y="10935"/>
                  <a:pt x="10174" y="10936"/>
                  <a:pt x="10182" y="10936"/>
                </a:cubicBezTo>
                <a:cubicBezTo>
                  <a:pt x="10214" y="10936"/>
                  <a:pt x="10235" y="10921"/>
                  <a:pt x="10263" y="10921"/>
                </a:cubicBezTo>
                <a:cubicBezTo>
                  <a:pt x="10287" y="10849"/>
                  <a:pt x="10299" y="10873"/>
                  <a:pt x="10323" y="10813"/>
                </a:cubicBezTo>
                <a:cubicBezTo>
                  <a:pt x="10335" y="10837"/>
                  <a:pt x="10359" y="10909"/>
                  <a:pt x="10394" y="10909"/>
                </a:cubicBezTo>
                <a:cubicBezTo>
                  <a:pt x="10418" y="10873"/>
                  <a:pt x="10406" y="10849"/>
                  <a:pt x="10430" y="10802"/>
                </a:cubicBezTo>
                <a:lnTo>
                  <a:pt x="10430" y="10802"/>
                </a:lnTo>
                <a:cubicBezTo>
                  <a:pt x="10418" y="10873"/>
                  <a:pt x="10454" y="10873"/>
                  <a:pt x="10430" y="10909"/>
                </a:cubicBezTo>
                <a:cubicBezTo>
                  <a:pt x="10466" y="10909"/>
                  <a:pt x="10478" y="10909"/>
                  <a:pt x="10537" y="10873"/>
                </a:cubicBezTo>
                <a:cubicBezTo>
                  <a:pt x="10537" y="10837"/>
                  <a:pt x="10537" y="10825"/>
                  <a:pt x="10549" y="10802"/>
                </a:cubicBezTo>
                <a:cubicBezTo>
                  <a:pt x="10561" y="10802"/>
                  <a:pt x="10561" y="10837"/>
                  <a:pt x="10549" y="10873"/>
                </a:cubicBezTo>
                <a:cubicBezTo>
                  <a:pt x="10558" y="10863"/>
                  <a:pt x="10566" y="10859"/>
                  <a:pt x="10573" y="10859"/>
                </a:cubicBezTo>
                <a:cubicBezTo>
                  <a:pt x="10614" y="10859"/>
                  <a:pt x="10634" y="11001"/>
                  <a:pt x="10677" y="11001"/>
                </a:cubicBezTo>
                <a:cubicBezTo>
                  <a:pt x="10688" y="11001"/>
                  <a:pt x="10701" y="10992"/>
                  <a:pt x="10716" y="10968"/>
                </a:cubicBezTo>
                <a:lnTo>
                  <a:pt x="10704" y="10968"/>
                </a:lnTo>
                <a:lnTo>
                  <a:pt x="10763" y="10909"/>
                </a:lnTo>
                <a:lnTo>
                  <a:pt x="10763" y="10909"/>
                </a:lnTo>
                <a:cubicBezTo>
                  <a:pt x="10787" y="10921"/>
                  <a:pt x="10740" y="10956"/>
                  <a:pt x="10751" y="11004"/>
                </a:cubicBezTo>
                <a:cubicBezTo>
                  <a:pt x="10774" y="10970"/>
                  <a:pt x="10789" y="10960"/>
                  <a:pt x="10802" y="10960"/>
                </a:cubicBezTo>
                <a:cubicBezTo>
                  <a:pt x="10821" y="10960"/>
                  <a:pt x="10833" y="10985"/>
                  <a:pt x="10853" y="10985"/>
                </a:cubicBezTo>
                <a:cubicBezTo>
                  <a:pt x="10861" y="10985"/>
                  <a:pt x="10870" y="10980"/>
                  <a:pt x="10882" y="10968"/>
                </a:cubicBezTo>
                <a:lnTo>
                  <a:pt x="10882" y="10968"/>
                </a:lnTo>
                <a:cubicBezTo>
                  <a:pt x="10878" y="11052"/>
                  <a:pt x="10897" y="11068"/>
                  <a:pt x="10922" y="11068"/>
                </a:cubicBezTo>
                <a:cubicBezTo>
                  <a:pt x="10939" y="11068"/>
                  <a:pt x="10959" y="11061"/>
                  <a:pt x="10976" y="11061"/>
                </a:cubicBezTo>
                <a:cubicBezTo>
                  <a:pt x="10994" y="11061"/>
                  <a:pt x="11010" y="11070"/>
                  <a:pt x="11013" y="11111"/>
                </a:cubicBezTo>
                <a:lnTo>
                  <a:pt x="11025" y="11064"/>
                </a:lnTo>
                <a:cubicBezTo>
                  <a:pt x="11028" y="11056"/>
                  <a:pt x="11029" y="11054"/>
                  <a:pt x="11030" y="11054"/>
                </a:cubicBezTo>
                <a:cubicBezTo>
                  <a:pt x="11033" y="11054"/>
                  <a:pt x="11028" y="11102"/>
                  <a:pt x="11037" y="11111"/>
                </a:cubicBezTo>
                <a:cubicBezTo>
                  <a:pt x="11037" y="11075"/>
                  <a:pt x="11037" y="11064"/>
                  <a:pt x="11049" y="11040"/>
                </a:cubicBezTo>
                <a:cubicBezTo>
                  <a:pt x="11061" y="11036"/>
                  <a:pt x="11072" y="11034"/>
                  <a:pt x="11083" y="11034"/>
                </a:cubicBezTo>
                <a:cubicBezTo>
                  <a:pt x="11172" y="11034"/>
                  <a:pt x="11237" y="11153"/>
                  <a:pt x="11311" y="11206"/>
                </a:cubicBezTo>
                <a:cubicBezTo>
                  <a:pt x="11312" y="11207"/>
                  <a:pt x="11313" y="11208"/>
                  <a:pt x="11314" y="11208"/>
                </a:cubicBezTo>
                <a:cubicBezTo>
                  <a:pt x="11334" y="11208"/>
                  <a:pt x="11366" y="11067"/>
                  <a:pt x="11390" y="11067"/>
                </a:cubicBezTo>
                <a:cubicBezTo>
                  <a:pt x="11396" y="11067"/>
                  <a:pt x="11402" y="11076"/>
                  <a:pt x="11406" y="11099"/>
                </a:cubicBezTo>
                <a:lnTo>
                  <a:pt x="11371" y="11183"/>
                </a:lnTo>
                <a:cubicBezTo>
                  <a:pt x="11398" y="11159"/>
                  <a:pt x="11421" y="11152"/>
                  <a:pt x="11442" y="11152"/>
                </a:cubicBezTo>
                <a:cubicBezTo>
                  <a:pt x="11477" y="11152"/>
                  <a:pt x="11506" y="11171"/>
                  <a:pt x="11539" y="11171"/>
                </a:cubicBezTo>
                <a:cubicBezTo>
                  <a:pt x="11557" y="11171"/>
                  <a:pt x="11576" y="11165"/>
                  <a:pt x="11597" y="11147"/>
                </a:cubicBezTo>
                <a:lnTo>
                  <a:pt x="11597" y="11147"/>
                </a:lnTo>
                <a:cubicBezTo>
                  <a:pt x="11597" y="11171"/>
                  <a:pt x="11585" y="11194"/>
                  <a:pt x="11573" y="11194"/>
                </a:cubicBezTo>
                <a:cubicBezTo>
                  <a:pt x="11573" y="11214"/>
                  <a:pt x="11580" y="11222"/>
                  <a:pt x="11589" y="11222"/>
                </a:cubicBezTo>
                <a:cubicBezTo>
                  <a:pt x="11607" y="11222"/>
                  <a:pt x="11637" y="11191"/>
                  <a:pt x="11644" y="11159"/>
                </a:cubicBezTo>
                <a:cubicBezTo>
                  <a:pt x="11656" y="11159"/>
                  <a:pt x="11633" y="11206"/>
                  <a:pt x="11633" y="11230"/>
                </a:cubicBezTo>
                <a:cubicBezTo>
                  <a:pt x="11634" y="11236"/>
                  <a:pt x="11637" y="11238"/>
                  <a:pt x="11640" y="11238"/>
                </a:cubicBezTo>
                <a:cubicBezTo>
                  <a:pt x="11653" y="11238"/>
                  <a:pt x="11674" y="11200"/>
                  <a:pt x="11680" y="11200"/>
                </a:cubicBezTo>
                <a:cubicBezTo>
                  <a:pt x="11682" y="11200"/>
                  <a:pt x="11683" y="11205"/>
                  <a:pt x="11680" y="11218"/>
                </a:cubicBezTo>
                <a:cubicBezTo>
                  <a:pt x="11680" y="11225"/>
                  <a:pt x="11680" y="11231"/>
                  <a:pt x="11678" y="11236"/>
                </a:cubicBezTo>
                <a:lnTo>
                  <a:pt x="11678" y="11236"/>
                </a:lnTo>
                <a:cubicBezTo>
                  <a:pt x="11681" y="11235"/>
                  <a:pt x="11683" y="11235"/>
                  <a:pt x="11686" y="11235"/>
                </a:cubicBezTo>
                <a:cubicBezTo>
                  <a:pt x="11692" y="11235"/>
                  <a:pt x="11697" y="11236"/>
                  <a:pt x="11702" y="11236"/>
                </a:cubicBezTo>
                <a:cubicBezTo>
                  <a:pt x="11713" y="11236"/>
                  <a:pt x="11722" y="11230"/>
                  <a:pt x="11728" y="11194"/>
                </a:cubicBezTo>
                <a:cubicBezTo>
                  <a:pt x="11728" y="11205"/>
                  <a:pt x="11732" y="11208"/>
                  <a:pt x="11738" y="11208"/>
                </a:cubicBezTo>
                <a:cubicBezTo>
                  <a:pt x="11746" y="11208"/>
                  <a:pt x="11757" y="11201"/>
                  <a:pt x="11764" y="11194"/>
                </a:cubicBezTo>
                <a:cubicBezTo>
                  <a:pt x="11775" y="11206"/>
                  <a:pt x="11775" y="11206"/>
                  <a:pt x="11775" y="11206"/>
                </a:cubicBezTo>
                <a:cubicBezTo>
                  <a:pt x="11787" y="11206"/>
                  <a:pt x="11787" y="11206"/>
                  <a:pt x="11787" y="11218"/>
                </a:cubicBezTo>
                <a:cubicBezTo>
                  <a:pt x="11787" y="11218"/>
                  <a:pt x="11799" y="11206"/>
                  <a:pt x="11799" y="11206"/>
                </a:cubicBezTo>
                <a:cubicBezTo>
                  <a:pt x="11811" y="11206"/>
                  <a:pt x="11835" y="11218"/>
                  <a:pt x="11847" y="11218"/>
                </a:cubicBezTo>
                <a:cubicBezTo>
                  <a:pt x="11847" y="11238"/>
                  <a:pt x="11854" y="11247"/>
                  <a:pt x="11865" y="11247"/>
                </a:cubicBezTo>
                <a:cubicBezTo>
                  <a:pt x="11873" y="11247"/>
                  <a:pt x="11884" y="11241"/>
                  <a:pt x="11894" y="11230"/>
                </a:cubicBezTo>
                <a:lnTo>
                  <a:pt x="11906" y="11230"/>
                </a:lnTo>
                <a:cubicBezTo>
                  <a:pt x="11906" y="11242"/>
                  <a:pt x="11906" y="11254"/>
                  <a:pt x="11894" y="11290"/>
                </a:cubicBezTo>
                <a:cubicBezTo>
                  <a:pt x="11897" y="11293"/>
                  <a:pt x="11901" y="11294"/>
                  <a:pt x="11905" y="11294"/>
                </a:cubicBezTo>
                <a:cubicBezTo>
                  <a:pt x="11917" y="11294"/>
                  <a:pt x="11933" y="11278"/>
                  <a:pt x="11942" y="11242"/>
                </a:cubicBezTo>
                <a:cubicBezTo>
                  <a:pt x="11942" y="11254"/>
                  <a:pt x="11942" y="11254"/>
                  <a:pt x="11954" y="11254"/>
                </a:cubicBezTo>
                <a:cubicBezTo>
                  <a:pt x="11954" y="11266"/>
                  <a:pt x="11966" y="11266"/>
                  <a:pt x="11978" y="11266"/>
                </a:cubicBezTo>
                <a:cubicBezTo>
                  <a:pt x="11990" y="11278"/>
                  <a:pt x="12002" y="11290"/>
                  <a:pt x="12014" y="11302"/>
                </a:cubicBezTo>
                <a:cubicBezTo>
                  <a:pt x="12014" y="11302"/>
                  <a:pt x="12014" y="11302"/>
                  <a:pt x="12014" y="11314"/>
                </a:cubicBezTo>
                <a:cubicBezTo>
                  <a:pt x="12014" y="11314"/>
                  <a:pt x="12014" y="11314"/>
                  <a:pt x="12025" y="11302"/>
                </a:cubicBezTo>
                <a:cubicBezTo>
                  <a:pt x="12037" y="11302"/>
                  <a:pt x="12049" y="11290"/>
                  <a:pt x="12049" y="11290"/>
                </a:cubicBezTo>
                <a:cubicBezTo>
                  <a:pt x="12061" y="11302"/>
                  <a:pt x="12073" y="11314"/>
                  <a:pt x="12085" y="11325"/>
                </a:cubicBezTo>
                <a:cubicBezTo>
                  <a:pt x="12073" y="11314"/>
                  <a:pt x="12061" y="11302"/>
                  <a:pt x="12061" y="11290"/>
                </a:cubicBezTo>
                <a:cubicBezTo>
                  <a:pt x="12073" y="11278"/>
                  <a:pt x="12097" y="11266"/>
                  <a:pt x="12109" y="11254"/>
                </a:cubicBezTo>
                <a:cubicBezTo>
                  <a:pt x="12133" y="11254"/>
                  <a:pt x="12145" y="11266"/>
                  <a:pt x="12168" y="11266"/>
                </a:cubicBezTo>
                <a:cubicBezTo>
                  <a:pt x="12168" y="11278"/>
                  <a:pt x="12168" y="11278"/>
                  <a:pt x="12168" y="11278"/>
                </a:cubicBezTo>
                <a:cubicBezTo>
                  <a:pt x="12165" y="11278"/>
                  <a:pt x="12162" y="11277"/>
                  <a:pt x="12158" y="11277"/>
                </a:cubicBezTo>
                <a:cubicBezTo>
                  <a:pt x="12145" y="11277"/>
                  <a:pt x="12130" y="11284"/>
                  <a:pt x="12121" y="11337"/>
                </a:cubicBezTo>
                <a:cubicBezTo>
                  <a:pt x="12145" y="11325"/>
                  <a:pt x="12156" y="11302"/>
                  <a:pt x="12180" y="11290"/>
                </a:cubicBezTo>
                <a:cubicBezTo>
                  <a:pt x="12192" y="11302"/>
                  <a:pt x="12192" y="11302"/>
                  <a:pt x="12204" y="11302"/>
                </a:cubicBezTo>
                <a:lnTo>
                  <a:pt x="12216" y="11290"/>
                </a:lnTo>
                <a:cubicBezTo>
                  <a:pt x="12204" y="11290"/>
                  <a:pt x="12204" y="11290"/>
                  <a:pt x="12204" y="11278"/>
                </a:cubicBezTo>
                <a:lnTo>
                  <a:pt x="12204" y="11278"/>
                </a:lnTo>
                <a:cubicBezTo>
                  <a:pt x="12204" y="11278"/>
                  <a:pt x="12204" y="11290"/>
                  <a:pt x="12216" y="11290"/>
                </a:cubicBezTo>
                <a:cubicBezTo>
                  <a:pt x="12228" y="11290"/>
                  <a:pt x="12240" y="11302"/>
                  <a:pt x="12252" y="11302"/>
                </a:cubicBezTo>
                <a:cubicBezTo>
                  <a:pt x="12252" y="11314"/>
                  <a:pt x="12240" y="11314"/>
                  <a:pt x="12240" y="11325"/>
                </a:cubicBezTo>
                <a:lnTo>
                  <a:pt x="12240" y="11325"/>
                </a:lnTo>
                <a:cubicBezTo>
                  <a:pt x="12252" y="11314"/>
                  <a:pt x="12264" y="11314"/>
                  <a:pt x="12275" y="11314"/>
                </a:cubicBezTo>
                <a:cubicBezTo>
                  <a:pt x="12287" y="11325"/>
                  <a:pt x="12311" y="11325"/>
                  <a:pt x="12335" y="11337"/>
                </a:cubicBezTo>
                <a:lnTo>
                  <a:pt x="12323" y="11337"/>
                </a:lnTo>
                <a:lnTo>
                  <a:pt x="12335" y="11349"/>
                </a:lnTo>
                <a:cubicBezTo>
                  <a:pt x="12371" y="11361"/>
                  <a:pt x="12395" y="11373"/>
                  <a:pt x="12430" y="11397"/>
                </a:cubicBezTo>
                <a:cubicBezTo>
                  <a:pt x="12585" y="11480"/>
                  <a:pt x="12776" y="11587"/>
                  <a:pt x="12942" y="11659"/>
                </a:cubicBezTo>
                <a:cubicBezTo>
                  <a:pt x="12951" y="11663"/>
                  <a:pt x="12958" y="11665"/>
                  <a:pt x="12962" y="11665"/>
                </a:cubicBezTo>
                <a:cubicBezTo>
                  <a:pt x="13005" y="11665"/>
                  <a:pt x="12799" y="11459"/>
                  <a:pt x="12834" y="11459"/>
                </a:cubicBezTo>
                <a:cubicBezTo>
                  <a:pt x="12844" y="11459"/>
                  <a:pt x="12872" y="11475"/>
                  <a:pt x="12930" y="11516"/>
                </a:cubicBezTo>
                <a:lnTo>
                  <a:pt x="13026" y="11647"/>
                </a:lnTo>
                <a:cubicBezTo>
                  <a:pt x="13034" y="11630"/>
                  <a:pt x="13049" y="11624"/>
                  <a:pt x="13070" y="11624"/>
                </a:cubicBezTo>
                <a:cubicBezTo>
                  <a:pt x="13110" y="11624"/>
                  <a:pt x="13170" y="11647"/>
                  <a:pt x="13240" y="11671"/>
                </a:cubicBezTo>
                <a:cubicBezTo>
                  <a:pt x="13302" y="11694"/>
                  <a:pt x="13375" y="11723"/>
                  <a:pt x="13415" y="11723"/>
                </a:cubicBezTo>
                <a:cubicBezTo>
                  <a:pt x="13435" y="11723"/>
                  <a:pt x="13446" y="11715"/>
                  <a:pt x="13442" y="11695"/>
                </a:cubicBezTo>
                <a:lnTo>
                  <a:pt x="13442" y="11695"/>
                </a:lnTo>
                <a:cubicBezTo>
                  <a:pt x="13478" y="11730"/>
                  <a:pt x="13538" y="11778"/>
                  <a:pt x="13514" y="11778"/>
                </a:cubicBezTo>
                <a:cubicBezTo>
                  <a:pt x="13580" y="11822"/>
                  <a:pt x="13619" y="11840"/>
                  <a:pt x="13635" y="11840"/>
                </a:cubicBezTo>
                <a:cubicBezTo>
                  <a:pt x="13661" y="11840"/>
                  <a:pt x="13624" y="11790"/>
                  <a:pt x="13549" y="11730"/>
                </a:cubicBezTo>
                <a:lnTo>
                  <a:pt x="13549" y="11730"/>
                </a:lnTo>
                <a:cubicBezTo>
                  <a:pt x="13585" y="11754"/>
                  <a:pt x="13669" y="11826"/>
                  <a:pt x="13740" y="11873"/>
                </a:cubicBezTo>
                <a:cubicBezTo>
                  <a:pt x="13766" y="11888"/>
                  <a:pt x="13779" y="11894"/>
                  <a:pt x="13785" y="11894"/>
                </a:cubicBezTo>
                <a:cubicBezTo>
                  <a:pt x="13802" y="11894"/>
                  <a:pt x="13745" y="11840"/>
                  <a:pt x="13755" y="11840"/>
                </a:cubicBezTo>
                <a:cubicBezTo>
                  <a:pt x="13759" y="11840"/>
                  <a:pt x="13777" y="11851"/>
                  <a:pt x="13823" y="11885"/>
                </a:cubicBezTo>
                <a:cubicBezTo>
                  <a:pt x="13847" y="11909"/>
                  <a:pt x="13859" y="11921"/>
                  <a:pt x="13871" y="11921"/>
                </a:cubicBezTo>
                <a:cubicBezTo>
                  <a:pt x="13859" y="11909"/>
                  <a:pt x="13859" y="11909"/>
                  <a:pt x="13871" y="11909"/>
                </a:cubicBezTo>
                <a:cubicBezTo>
                  <a:pt x="13859" y="11897"/>
                  <a:pt x="13847" y="11885"/>
                  <a:pt x="13835" y="11873"/>
                </a:cubicBezTo>
                <a:cubicBezTo>
                  <a:pt x="13819" y="11848"/>
                  <a:pt x="13796" y="11829"/>
                  <a:pt x="13756" y="11799"/>
                </a:cubicBezTo>
                <a:lnTo>
                  <a:pt x="13756" y="11799"/>
                </a:lnTo>
                <a:cubicBezTo>
                  <a:pt x="13776" y="11786"/>
                  <a:pt x="13776" y="11753"/>
                  <a:pt x="13788" y="11730"/>
                </a:cubicBezTo>
                <a:cubicBezTo>
                  <a:pt x="13797" y="11718"/>
                  <a:pt x="13804" y="11714"/>
                  <a:pt x="13809" y="11714"/>
                </a:cubicBezTo>
                <a:cubicBezTo>
                  <a:pt x="13829" y="11714"/>
                  <a:pt x="13821" y="11781"/>
                  <a:pt x="13846" y="11781"/>
                </a:cubicBezTo>
                <a:cubicBezTo>
                  <a:pt x="13854" y="11781"/>
                  <a:pt x="13865" y="11774"/>
                  <a:pt x="13883" y="11754"/>
                </a:cubicBezTo>
                <a:cubicBezTo>
                  <a:pt x="13942" y="11730"/>
                  <a:pt x="13990" y="11659"/>
                  <a:pt x="14038" y="11635"/>
                </a:cubicBezTo>
                <a:lnTo>
                  <a:pt x="14038" y="11635"/>
                </a:lnTo>
                <a:cubicBezTo>
                  <a:pt x="14026" y="11671"/>
                  <a:pt x="13990" y="11706"/>
                  <a:pt x="13990" y="11706"/>
                </a:cubicBezTo>
                <a:cubicBezTo>
                  <a:pt x="13990" y="11734"/>
                  <a:pt x="13994" y="11746"/>
                  <a:pt x="14002" y="11746"/>
                </a:cubicBezTo>
                <a:cubicBezTo>
                  <a:pt x="14008" y="11746"/>
                  <a:pt x="14016" y="11740"/>
                  <a:pt x="14026" y="11730"/>
                </a:cubicBezTo>
                <a:lnTo>
                  <a:pt x="14026" y="11730"/>
                </a:lnTo>
                <a:cubicBezTo>
                  <a:pt x="14014" y="11754"/>
                  <a:pt x="14014" y="11766"/>
                  <a:pt x="14002" y="11802"/>
                </a:cubicBezTo>
                <a:cubicBezTo>
                  <a:pt x="14012" y="11802"/>
                  <a:pt x="14038" y="11745"/>
                  <a:pt x="14046" y="11745"/>
                </a:cubicBezTo>
                <a:cubicBezTo>
                  <a:pt x="14048" y="11745"/>
                  <a:pt x="14050" y="11748"/>
                  <a:pt x="14050" y="11754"/>
                </a:cubicBezTo>
                <a:cubicBezTo>
                  <a:pt x="14038" y="11778"/>
                  <a:pt x="14014" y="11826"/>
                  <a:pt x="13990" y="11849"/>
                </a:cubicBezTo>
                <a:cubicBezTo>
                  <a:pt x="14014" y="11826"/>
                  <a:pt x="14050" y="11790"/>
                  <a:pt x="14073" y="11778"/>
                </a:cubicBezTo>
                <a:lnTo>
                  <a:pt x="14073" y="11778"/>
                </a:lnTo>
                <a:cubicBezTo>
                  <a:pt x="14061" y="11826"/>
                  <a:pt x="14038" y="11837"/>
                  <a:pt x="14026" y="11861"/>
                </a:cubicBezTo>
                <a:cubicBezTo>
                  <a:pt x="14050" y="11849"/>
                  <a:pt x="14085" y="11849"/>
                  <a:pt x="14121" y="11790"/>
                </a:cubicBezTo>
                <a:lnTo>
                  <a:pt x="14121" y="11767"/>
                </a:lnTo>
                <a:lnTo>
                  <a:pt x="14121" y="11767"/>
                </a:lnTo>
                <a:cubicBezTo>
                  <a:pt x="14114" y="11785"/>
                  <a:pt x="14094" y="11817"/>
                  <a:pt x="14085" y="11826"/>
                </a:cubicBezTo>
                <a:cubicBezTo>
                  <a:pt x="14078" y="11832"/>
                  <a:pt x="14074" y="11835"/>
                  <a:pt x="14071" y="11835"/>
                </a:cubicBezTo>
                <a:cubicBezTo>
                  <a:pt x="14058" y="11835"/>
                  <a:pt x="14076" y="11785"/>
                  <a:pt x="14085" y="11766"/>
                </a:cubicBezTo>
                <a:lnTo>
                  <a:pt x="14109" y="11754"/>
                </a:lnTo>
                <a:cubicBezTo>
                  <a:pt x="14129" y="11710"/>
                  <a:pt x="14129" y="11695"/>
                  <a:pt x="14119" y="11695"/>
                </a:cubicBezTo>
                <a:cubicBezTo>
                  <a:pt x="14101" y="11695"/>
                  <a:pt x="14053" y="11743"/>
                  <a:pt x="14040" y="11743"/>
                </a:cubicBezTo>
                <a:cubicBezTo>
                  <a:pt x="14039" y="11743"/>
                  <a:pt x="14038" y="11743"/>
                  <a:pt x="14038" y="11742"/>
                </a:cubicBezTo>
                <a:lnTo>
                  <a:pt x="14097" y="11647"/>
                </a:lnTo>
                <a:lnTo>
                  <a:pt x="14026" y="11718"/>
                </a:lnTo>
                <a:cubicBezTo>
                  <a:pt x="14038" y="11695"/>
                  <a:pt x="14061" y="11635"/>
                  <a:pt x="14085" y="11623"/>
                </a:cubicBezTo>
                <a:cubicBezTo>
                  <a:pt x="14082" y="11616"/>
                  <a:pt x="14077" y="11614"/>
                  <a:pt x="14073" y="11614"/>
                </a:cubicBezTo>
                <a:cubicBezTo>
                  <a:pt x="14068" y="11614"/>
                  <a:pt x="14064" y="11616"/>
                  <a:pt x="14061" y="11616"/>
                </a:cubicBezTo>
                <a:cubicBezTo>
                  <a:pt x="14058" y="11616"/>
                  <a:pt x="14057" y="11613"/>
                  <a:pt x="14061" y="11599"/>
                </a:cubicBezTo>
                <a:cubicBezTo>
                  <a:pt x="14061" y="11587"/>
                  <a:pt x="14061" y="11587"/>
                  <a:pt x="14061" y="11587"/>
                </a:cubicBezTo>
                <a:cubicBezTo>
                  <a:pt x="14071" y="11578"/>
                  <a:pt x="14096" y="11560"/>
                  <a:pt x="14087" y="11560"/>
                </a:cubicBezTo>
                <a:cubicBezTo>
                  <a:pt x="14084" y="11560"/>
                  <a:pt x="14080" y="11561"/>
                  <a:pt x="14073" y="11564"/>
                </a:cubicBezTo>
                <a:cubicBezTo>
                  <a:pt x="14073" y="11575"/>
                  <a:pt x="14061" y="11587"/>
                  <a:pt x="14050" y="11587"/>
                </a:cubicBezTo>
                <a:lnTo>
                  <a:pt x="14038" y="11599"/>
                </a:lnTo>
                <a:cubicBezTo>
                  <a:pt x="14047" y="11580"/>
                  <a:pt x="14065" y="11545"/>
                  <a:pt x="14071" y="11545"/>
                </a:cubicBezTo>
                <a:cubicBezTo>
                  <a:pt x="14072" y="11545"/>
                  <a:pt x="14073" y="11547"/>
                  <a:pt x="14073" y="11552"/>
                </a:cubicBezTo>
                <a:lnTo>
                  <a:pt x="14073" y="11552"/>
                </a:lnTo>
                <a:cubicBezTo>
                  <a:pt x="14073" y="11534"/>
                  <a:pt x="14068" y="11528"/>
                  <a:pt x="14060" y="11528"/>
                </a:cubicBezTo>
                <a:cubicBezTo>
                  <a:pt x="14047" y="11528"/>
                  <a:pt x="14027" y="11547"/>
                  <a:pt x="14019" y="11547"/>
                </a:cubicBezTo>
                <a:cubicBezTo>
                  <a:pt x="14015" y="11547"/>
                  <a:pt x="14016" y="11540"/>
                  <a:pt x="14026" y="11516"/>
                </a:cubicBezTo>
                <a:lnTo>
                  <a:pt x="14026" y="11516"/>
                </a:lnTo>
                <a:cubicBezTo>
                  <a:pt x="13966" y="11528"/>
                  <a:pt x="13990" y="11587"/>
                  <a:pt x="13919" y="11659"/>
                </a:cubicBezTo>
                <a:lnTo>
                  <a:pt x="13978" y="11468"/>
                </a:lnTo>
                <a:lnTo>
                  <a:pt x="13942" y="11540"/>
                </a:lnTo>
                <a:cubicBezTo>
                  <a:pt x="13942" y="11540"/>
                  <a:pt x="13942" y="11528"/>
                  <a:pt x="13954" y="11504"/>
                </a:cubicBezTo>
                <a:lnTo>
                  <a:pt x="13954" y="11504"/>
                </a:lnTo>
                <a:cubicBezTo>
                  <a:pt x="13919" y="11540"/>
                  <a:pt x="13942" y="11528"/>
                  <a:pt x="13907" y="11575"/>
                </a:cubicBezTo>
                <a:cubicBezTo>
                  <a:pt x="13919" y="11504"/>
                  <a:pt x="13847" y="11575"/>
                  <a:pt x="13895" y="11468"/>
                </a:cubicBezTo>
                <a:lnTo>
                  <a:pt x="13895" y="11468"/>
                </a:lnTo>
                <a:cubicBezTo>
                  <a:pt x="13859" y="11516"/>
                  <a:pt x="13895" y="11516"/>
                  <a:pt x="13847" y="11540"/>
                </a:cubicBezTo>
                <a:cubicBezTo>
                  <a:pt x="13867" y="11499"/>
                  <a:pt x="13871" y="11488"/>
                  <a:pt x="13867" y="11488"/>
                </a:cubicBezTo>
                <a:cubicBezTo>
                  <a:pt x="13862" y="11488"/>
                  <a:pt x="13843" y="11509"/>
                  <a:pt x="13832" y="11509"/>
                </a:cubicBezTo>
                <a:cubicBezTo>
                  <a:pt x="13827" y="11509"/>
                  <a:pt x="13823" y="11504"/>
                  <a:pt x="13823" y="11492"/>
                </a:cubicBezTo>
                <a:cubicBezTo>
                  <a:pt x="13859" y="11421"/>
                  <a:pt x="13859" y="11468"/>
                  <a:pt x="13871" y="11397"/>
                </a:cubicBezTo>
                <a:lnTo>
                  <a:pt x="13871" y="11397"/>
                </a:lnTo>
                <a:cubicBezTo>
                  <a:pt x="13854" y="11426"/>
                  <a:pt x="13845" y="11437"/>
                  <a:pt x="13840" y="11437"/>
                </a:cubicBezTo>
                <a:cubicBezTo>
                  <a:pt x="13827" y="11437"/>
                  <a:pt x="13839" y="11372"/>
                  <a:pt x="13826" y="11372"/>
                </a:cubicBezTo>
                <a:cubicBezTo>
                  <a:pt x="13825" y="11372"/>
                  <a:pt x="13824" y="11373"/>
                  <a:pt x="13823" y="11373"/>
                </a:cubicBezTo>
                <a:cubicBezTo>
                  <a:pt x="13823" y="11361"/>
                  <a:pt x="13835" y="11349"/>
                  <a:pt x="13847" y="11325"/>
                </a:cubicBezTo>
                <a:cubicBezTo>
                  <a:pt x="13837" y="11325"/>
                  <a:pt x="13818" y="11369"/>
                  <a:pt x="13805" y="11404"/>
                </a:cubicBezTo>
                <a:lnTo>
                  <a:pt x="13805" y="11404"/>
                </a:lnTo>
                <a:cubicBezTo>
                  <a:pt x="13802" y="11410"/>
                  <a:pt x="13799" y="11416"/>
                  <a:pt x="13799" y="11421"/>
                </a:cubicBezTo>
                <a:cubicBezTo>
                  <a:pt x="13796" y="11422"/>
                  <a:pt x="13793" y="11423"/>
                  <a:pt x="13790" y="11423"/>
                </a:cubicBezTo>
                <a:cubicBezTo>
                  <a:pt x="13775" y="11423"/>
                  <a:pt x="13764" y="11406"/>
                  <a:pt x="13750" y="11406"/>
                </a:cubicBezTo>
                <a:cubicBezTo>
                  <a:pt x="13747" y="11406"/>
                  <a:pt x="13743" y="11407"/>
                  <a:pt x="13740" y="11409"/>
                </a:cubicBezTo>
                <a:cubicBezTo>
                  <a:pt x="13752" y="11385"/>
                  <a:pt x="13716" y="11349"/>
                  <a:pt x="13704" y="11302"/>
                </a:cubicBezTo>
                <a:lnTo>
                  <a:pt x="13704" y="11290"/>
                </a:lnTo>
                <a:cubicBezTo>
                  <a:pt x="13669" y="11373"/>
                  <a:pt x="13645" y="11349"/>
                  <a:pt x="13621" y="11361"/>
                </a:cubicBezTo>
                <a:cubicBezTo>
                  <a:pt x="13645" y="11302"/>
                  <a:pt x="13657" y="11290"/>
                  <a:pt x="13680" y="11266"/>
                </a:cubicBezTo>
                <a:lnTo>
                  <a:pt x="13657" y="11254"/>
                </a:lnTo>
                <a:cubicBezTo>
                  <a:pt x="13645" y="11290"/>
                  <a:pt x="13633" y="11302"/>
                  <a:pt x="13621" y="11302"/>
                </a:cubicBezTo>
                <a:lnTo>
                  <a:pt x="13645" y="11242"/>
                </a:lnTo>
                <a:cubicBezTo>
                  <a:pt x="13643" y="11241"/>
                  <a:pt x="13641" y="11241"/>
                  <a:pt x="13639" y="11241"/>
                </a:cubicBezTo>
                <a:cubicBezTo>
                  <a:pt x="13622" y="11241"/>
                  <a:pt x="13598" y="11266"/>
                  <a:pt x="13580" y="11266"/>
                </a:cubicBezTo>
                <a:cubicBezTo>
                  <a:pt x="13572" y="11266"/>
                  <a:pt x="13565" y="11260"/>
                  <a:pt x="13561" y="11242"/>
                </a:cubicBezTo>
                <a:cubicBezTo>
                  <a:pt x="13549" y="11290"/>
                  <a:pt x="13526" y="11349"/>
                  <a:pt x="13514" y="11397"/>
                </a:cubicBezTo>
                <a:cubicBezTo>
                  <a:pt x="13502" y="11409"/>
                  <a:pt x="13502" y="11421"/>
                  <a:pt x="13490" y="11433"/>
                </a:cubicBezTo>
                <a:cubicBezTo>
                  <a:pt x="13490" y="11433"/>
                  <a:pt x="13490" y="11433"/>
                  <a:pt x="13478" y="11421"/>
                </a:cubicBezTo>
                <a:cubicBezTo>
                  <a:pt x="13490" y="11409"/>
                  <a:pt x="13490" y="11385"/>
                  <a:pt x="13502" y="11373"/>
                </a:cubicBezTo>
                <a:cubicBezTo>
                  <a:pt x="13502" y="11373"/>
                  <a:pt x="13514" y="11361"/>
                  <a:pt x="13514" y="11361"/>
                </a:cubicBezTo>
                <a:lnTo>
                  <a:pt x="13514" y="11361"/>
                </a:lnTo>
                <a:cubicBezTo>
                  <a:pt x="13514" y="11361"/>
                  <a:pt x="13503" y="11372"/>
                  <a:pt x="13496" y="11372"/>
                </a:cubicBezTo>
                <a:cubicBezTo>
                  <a:pt x="13493" y="11372"/>
                  <a:pt x="13490" y="11369"/>
                  <a:pt x="13490" y="11361"/>
                </a:cubicBezTo>
                <a:lnTo>
                  <a:pt x="13526" y="11314"/>
                </a:lnTo>
                <a:cubicBezTo>
                  <a:pt x="13526" y="11307"/>
                  <a:pt x="13525" y="11305"/>
                  <a:pt x="13524" y="11305"/>
                </a:cubicBezTo>
                <a:cubicBezTo>
                  <a:pt x="13518" y="11305"/>
                  <a:pt x="13503" y="11350"/>
                  <a:pt x="13492" y="11350"/>
                </a:cubicBezTo>
                <a:cubicBezTo>
                  <a:pt x="13492" y="11350"/>
                  <a:pt x="13491" y="11350"/>
                  <a:pt x="13490" y="11349"/>
                </a:cubicBezTo>
                <a:cubicBezTo>
                  <a:pt x="13502" y="11337"/>
                  <a:pt x="13502" y="11337"/>
                  <a:pt x="13502" y="11325"/>
                </a:cubicBezTo>
                <a:cubicBezTo>
                  <a:pt x="13514" y="11314"/>
                  <a:pt x="13514" y="11314"/>
                  <a:pt x="13502" y="11314"/>
                </a:cubicBezTo>
                <a:cubicBezTo>
                  <a:pt x="13514" y="11302"/>
                  <a:pt x="13514" y="11290"/>
                  <a:pt x="13514" y="11278"/>
                </a:cubicBezTo>
                <a:cubicBezTo>
                  <a:pt x="13516" y="11276"/>
                  <a:pt x="13517" y="11275"/>
                  <a:pt x="13518" y="11275"/>
                </a:cubicBezTo>
                <a:cubicBezTo>
                  <a:pt x="13521" y="11275"/>
                  <a:pt x="13519" y="11286"/>
                  <a:pt x="13520" y="11286"/>
                </a:cubicBezTo>
                <a:cubicBezTo>
                  <a:pt x="13521" y="11286"/>
                  <a:pt x="13523" y="11284"/>
                  <a:pt x="13526" y="11278"/>
                </a:cubicBezTo>
                <a:cubicBezTo>
                  <a:pt x="13526" y="11266"/>
                  <a:pt x="13514" y="11230"/>
                  <a:pt x="13526" y="11194"/>
                </a:cubicBezTo>
                <a:lnTo>
                  <a:pt x="13526" y="11194"/>
                </a:lnTo>
                <a:cubicBezTo>
                  <a:pt x="13514" y="11218"/>
                  <a:pt x="13502" y="11254"/>
                  <a:pt x="13490" y="11266"/>
                </a:cubicBezTo>
                <a:cubicBezTo>
                  <a:pt x="13466" y="11254"/>
                  <a:pt x="13502" y="11206"/>
                  <a:pt x="13502" y="11171"/>
                </a:cubicBezTo>
                <a:lnTo>
                  <a:pt x="13502" y="11171"/>
                </a:lnTo>
                <a:cubicBezTo>
                  <a:pt x="13490" y="11194"/>
                  <a:pt x="13478" y="11183"/>
                  <a:pt x="13466" y="11206"/>
                </a:cubicBezTo>
                <a:cubicBezTo>
                  <a:pt x="13466" y="11218"/>
                  <a:pt x="13466" y="11218"/>
                  <a:pt x="13454" y="11230"/>
                </a:cubicBezTo>
                <a:cubicBezTo>
                  <a:pt x="13454" y="11230"/>
                  <a:pt x="13454" y="11230"/>
                  <a:pt x="13454" y="11218"/>
                </a:cubicBezTo>
                <a:cubicBezTo>
                  <a:pt x="13454" y="11206"/>
                  <a:pt x="13454" y="11194"/>
                  <a:pt x="13466" y="11194"/>
                </a:cubicBezTo>
                <a:cubicBezTo>
                  <a:pt x="13466" y="11183"/>
                  <a:pt x="13478" y="11183"/>
                  <a:pt x="13478" y="11183"/>
                </a:cubicBezTo>
                <a:cubicBezTo>
                  <a:pt x="13490" y="11167"/>
                  <a:pt x="13490" y="11163"/>
                  <a:pt x="13486" y="11163"/>
                </a:cubicBezTo>
                <a:cubicBezTo>
                  <a:pt x="13482" y="11163"/>
                  <a:pt x="13474" y="11167"/>
                  <a:pt x="13470" y="11167"/>
                </a:cubicBezTo>
                <a:cubicBezTo>
                  <a:pt x="13466" y="11167"/>
                  <a:pt x="13466" y="11163"/>
                  <a:pt x="13478" y="11147"/>
                </a:cubicBezTo>
                <a:cubicBezTo>
                  <a:pt x="13490" y="11135"/>
                  <a:pt x="13490" y="11135"/>
                  <a:pt x="13490" y="11135"/>
                </a:cubicBezTo>
                <a:lnTo>
                  <a:pt x="13490" y="11135"/>
                </a:lnTo>
                <a:lnTo>
                  <a:pt x="13466" y="11147"/>
                </a:lnTo>
                <a:cubicBezTo>
                  <a:pt x="13476" y="11137"/>
                  <a:pt x="13501" y="11105"/>
                  <a:pt x="13510" y="11105"/>
                </a:cubicBezTo>
                <a:cubicBezTo>
                  <a:pt x="13512" y="11105"/>
                  <a:pt x="13514" y="11106"/>
                  <a:pt x="13514" y="11111"/>
                </a:cubicBezTo>
                <a:cubicBezTo>
                  <a:pt x="13521" y="11094"/>
                  <a:pt x="13516" y="11088"/>
                  <a:pt x="13508" y="11088"/>
                </a:cubicBezTo>
                <a:cubicBezTo>
                  <a:pt x="13496" y="11088"/>
                  <a:pt x="13477" y="11098"/>
                  <a:pt x="13469" y="11098"/>
                </a:cubicBezTo>
                <a:cubicBezTo>
                  <a:pt x="13464" y="11098"/>
                  <a:pt x="13464" y="11093"/>
                  <a:pt x="13477" y="11077"/>
                </a:cubicBezTo>
                <a:lnTo>
                  <a:pt x="13477" y="11077"/>
                </a:lnTo>
                <a:cubicBezTo>
                  <a:pt x="13439" y="11085"/>
                  <a:pt x="13422" y="11128"/>
                  <a:pt x="13347" y="11171"/>
                </a:cubicBezTo>
                <a:lnTo>
                  <a:pt x="13478" y="11028"/>
                </a:lnTo>
                <a:lnTo>
                  <a:pt x="13418" y="11075"/>
                </a:lnTo>
                <a:cubicBezTo>
                  <a:pt x="13418" y="11075"/>
                  <a:pt x="13418" y="11064"/>
                  <a:pt x="13442" y="11052"/>
                </a:cubicBezTo>
                <a:lnTo>
                  <a:pt x="13442" y="11052"/>
                </a:lnTo>
                <a:cubicBezTo>
                  <a:pt x="13395" y="11075"/>
                  <a:pt x="13418" y="11075"/>
                  <a:pt x="13371" y="11099"/>
                </a:cubicBezTo>
                <a:cubicBezTo>
                  <a:pt x="13418" y="11040"/>
                  <a:pt x="13323" y="11099"/>
                  <a:pt x="13418" y="11004"/>
                </a:cubicBezTo>
                <a:lnTo>
                  <a:pt x="13418" y="11004"/>
                </a:lnTo>
                <a:cubicBezTo>
                  <a:pt x="13371" y="11040"/>
                  <a:pt x="13383" y="11052"/>
                  <a:pt x="13347" y="11064"/>
                </a:cubicBezTo>
                <a:cubicBezTo>
                  <a:pt x="13382" y="11028"/>
                  <a:pt x="13387" y="11019"/>
                  <a:pt x="13380" y="11019"/>
                </a:cubicBezTo>
                <a:cubicBezTo>
                  <a:pt x="13374" y="11019"/>
                  <a:pt x="13354" y="11030"/>
                  <a:pt x="13349" y="11030"/>
                </a:cubicBezTo>
                <a:cubicBezTo>
                  <a:pt x="13347" y="11030"/>
                  <a:pt x="13348" y="11027"/>
                  <a:pt x="13359" y="11016"/>
                </a:cubicBezTo>
                <a:cubicBezTo>
                  <a:pt x="13407" y="10968"/>
                  <a:pt x="13395" y="11004"/>
                  <a:pt x="13430" y="10956"/>
                </a:cubicBezTo>
                <a:lnTo>
                  <a:pt x="13430" y="10956"/>
                </a:lnTo>
                <a:cubicBezTo>
                  <a:pt x="13407" y="10974"/>
                  <a:pt x="13395" y="10981"/>
                  <a:pt x="13390" y="10981"/>
                </a:cubicBezTo>
                <a:cubicBezTo>
                  <a:pt x="13375" y="10981"/>
                  <a:pt x="13424" y="10921"/>
                  <a:pt x="13407" y="10921"/>
                </a:cubicBezTo>
                <a:cubicBezTo>
                  <a:pt x="13383" y="10944"/>
                  <a:pt x="13371" y="10944"/>
                  <a:pt x="13359" y="10956"/>
                </a:cubicBezTo>
                <a:cubicBezTo>
                  <a:pt x="13368" y="10948"/>
                  <a:pt x="13381" y="10936"/>
                  <a:pt x="13394" y="10925"/>
                </a:cubicBezTo>
                <a:lnTo>
                  <a:pt x="13394" y="10925"/>
                </a:lnTo>
                <a:cubicBezTo>
                  <a:pt x="13385" y="10930"/>
                  <a:pt x="13375" y="10940"/>
                  <a:pt x="13359" y="10956"/>
                </a:cubicBezTo>
                <a:cubicBezTo>
                  <a:pt x="13349" y="10956"/>
                  <a:pt x="13348" y="10941"/>
                  <a:pt x="13335" y="10941"/>
                </a:cubicBezTo>
                <a:cubicBezTo>
                  <a:pt x="13332" y="10941"/>
                  <a:pt x="13328" y="10942"/>
                  <a:pt x="13323" y="10944"/>
                </a:cubicBezTo>
                <a:cubicBezTo>
                  <a:pt x="13344" y="10923"/>
                  <a:pt x="13337" y="10883"/>
                  <a:pt x="13344" y="10849"/>
                </a:cubicBezTo>
                <a:lnTo>
                  <a:pt x="13344" y="10849"/>
                </a:lnTo>
                <a:cubicBezTo>
                  <a:pt x="13318" y="10869"/>
                  <a:pt x="13304" y="10873"/>
                  <a:pt x="13293" y="10873"/>
                </a:cubicBezTo>
                <a:cubicBezTo>
                  <a:pt x="13286" y="10873"/>
                  <a:pt x="13280" y="10870"/>
                  <a:pt x="13274" y="10870"/>
                </a:cubicBezTo>
                <a:cubicBezTo>
                  <a:pt x="13271" y="10870"/>
                  <a:pt x="13268" y="10871"/>
                  <a:pt x="13264" y="10873"/>
                </a:cubicBezTo>
                <a:cubicBezTo>
                  <a:pt x="13311" y="10837"/>
                  <a:pt x="13323" y="10825"/>
                  <a:pt x="13347" y="10813"/>
                </a:cubicBezTo>
                <a:lnTo>
                  <a:pt x="13347" y="10802"/>
                </a:lnTo>
                <a:cubicBezTo>
                  <a:pt x="13323" y="10813"/>
                  <a:pt x="13299" y="10825"/>
                  <a:pt x="13288" y="10825"/>
                </a:cubicBezTo>
                <a:lnTo>
                  <a:pt x="13347" y="10778"/>
                </a:lnTo>
                <a:cubicBezTo>
                  <a:pt x="13340" y="10778"/>
                  <a:pt x="13311" y="10791"/>
                  <a:pt x="13295" y="10791"/>
                </a:cubicBezTo>
                <a:cubicBezTo>
                  <a:pt x="13284" y="10791"/>
                  <a:pt x="13278" y="10785"/>
                  <a:pt x="13288" y="10766"/>
                </a:cubicBezTo>
                <a:lnTo>
                  <a:pt x="13288" y="10766"/>
                </a:lnTo>
                <a:cubicBezTo>
                  <a:pt x="13269" y="10777"/>
                  <a:pt x="13249" y="10794"/>
                  <a:pt x="13228" y="10813"/>
                </a:cubicBezTo>
                <a:lnTo>
                  <a:pt x="13228" y="10813"/>
                </a:lnTo>
                <a:cubicBezTo>
                  <a:pt x="13230" y="10809"/>
                  <a:pt x="13230" y="10807"/>
                  <a:pt x="13227" y="10807"/>
                </a:cubicBezTo>
                <a:cubicBezTo>
                  <a:pt x="13219" y="10807"/>
                  <a:pt x="13191" y="10827"/>
                  <a:pt x="13182" y="10827"/>
                </a:cubicBezTo>
                <a:cubicBezTo>
                  <a:pt x="13181" y="10827"/>
                  <a:pt x="13180" y="10827"/>
                  <a:pt x="13180" y="10825"/>
                </a:cubicBezTo>
                <a:cubicBezTo>
                  <a:pt x="13228" y="10790"/>
                  <a:pt x="13204" y="10802"/>
                  <a:pt x="13240" y="10778"/>
                </a:cubicBezTo>
                <a:cubicBezTo>
                  <a:pt x="13252" y="10766"/>
                  <a:pt x="13264" y="10742"/>
                  <a:pt x="13288" y="10718"/>
                </a:cubicBezTo>
                <a:lnTo>
                  <a:pt x="13288" y="10718"/>
                </a:lnTo>
                <a:cubicBezTo>
                  <a:pt x="13264" y="10730"/>
                  <a:pt x="13240" y="10754"/>
                  <a:pt x="13228" y="10754"/>
                </a:cubicBezTo>
                <a:cubicBezTo>
                  <a:pt x="13216" y="10742"/>
                  <a:pt x="13276" y="10718"/>
                  <a:pt x="13288" y="10683"/>
                </a:cubicBezTo>
                <a:lnTo>
                  <a:pt x="13288" y="10683"/>
                </a:lnTo>
                <a:cubicBezTo>
                  <a:pt x="13252" y="10706"/>
                  <a:pt x="13276" y="10671"/>
                  <a:pt x="13216" y="10730"/>
                </a:cubicBezTo>
                <a:cubicBezTo>
                  <a:pt x="13216" y="10718"/>
                  <a:pt x="13240" y="10694"/>
                  <a:pt x="13264" y="10683"/>
                </a:cubicBezTo>
                <a:lnTo>
                  <a:pt x="13264" y="10683"/>
                </a:lnTo>
                <a:cubicBezTo>
                  <a:pt x="13258" y="10685"/>
                  <a:pt x="13253" y="10685"/>
                  <a:pt x="13248" y="10685"/>
                </a:cubicBezTo>
                <a:cubicBezTo>
                  <a:pt x="13240" y="10685"/>
                  <a:pt x="13233" y="10683"/>
                  <a:pt x="13225" y="10683"/>
                </a:cubicBezTo>
                <a:cubicBezTo>
                  <a:pt x="13213" y="10683"/>
                  <a:pt x="13198" y="10688"/>
                  <a:pt x="13168" y="10718"/>
                </a:cubicBezTo>
                <a:cubicBezTo>
                  <a:pt x="13157" y="10723"/>
                  <a:pt x="13148" y="10726"/>
                  <a:pt x="13141" y="10726"/>
                </a:cubicBezTo>
                <a:cubicBezTo>
                  <a:pt x="13103" y="10726"/>
                  <a:pt x="13151" y="10647"/>
                  <a:pt x="13121" y="10647"/>
                </a:cubicBezTo>
                <a:lnTo>
                  <a:pt x="13133" y="10635"/>
                </a:lnTo>
                <a:cubicBezTo>
                  <a:pt x="13117" y="10635"/>
                  <a:pt x="13106" y="10624"/>
                  <a:pt x="13087" y="10624"/>
                </a:cubicBezTo>
                <a:cubicBezTo>
                  <a:pt x="13077" y="10624"/>
                  <a:pt x="13065" y="10627"/>
                  <a:pt x="13049" y="10635"/>
                </a:cubicBezTo>
                <a:cubicBezTo>
                  <a:pt x="13049" y="10635"/>
                  <a:pt x="13073" y="10599"/>
                  <a:pt x="13109" y="10587"/>
                </a:cubicBezTo>
                <a:cubicBezTo>
                  <a:pt x="13099" y="10587"/>
                  <a:pt x="13090" y="10589"/>
                  <a:pt x="13083" y="10589"/>
                </a:cubicBezTo>
                <a:cubicBezTo>
                  <a:pt x="13072" y="10589"/>
                  <a:pt x="13066" y="10585"/>
                  <a:pt x="13073" y="10563"/>
                </a:cubicBezTo>
                <a:cubicBezTo>
                  <a:pt x="13085" y="10563"/>
                  <a:pt x="13085" y="10552"/>
                  <a:pt x="13097" y="10552"/>
                </a:cubicBezTo>
                <a:lnTo>
                  <a:pt x="13133" y="10552"/>
                </a:lnTo>
                <a:cubicBezTo>
                  <a:pt x="13133" y="10552"/>
                  <a:pt x="13133" y="10552"/>
                  <a:pt x="13121" y="10563"/>
                </a:cubicBezTo>
                <a:lnTo>
                  <a:pt x="13145" y="10552"/>
                </a:lnTo>
                <a:cubicBezTo>
                  <a:pt x="13168" y="10546"/>
                  <a:pt x="13189" y="10543"/>
                  <a:pt x="13209" y="10543"/>
                </a:cubicBezTo>
                <a:cubicBezTo>
                  <a:pt x="13228" y="10543"/>
                  <a:pt x="13246" y="10546"/>
                  <a:pt x="13264" y="10552"/>
                </a:cubicBezTo>
                <a:cubicBezTo>
                  <a:pt x="13237" y="10574"/>
                  <a:pt x="13224" y="10580"/>
                  <a:pt x="13215" y="10580"/>
                </a:cubicBezTo>
                <a:cubicBezTo>
                  <a:pt x="13206" y="10580"/>
                  <a:pt x="13202" y="10574"/>
                  <a:pt x="13192" y="10574"/>
                </a:cubicBezTo>
                <a:cubicBezTo>
                  <a:pt x="13182" y="10574"/>
                  <a:pt x="13167" y="10581"/>
                  <a:pt x="13133" y="10611"/>
                </a:cubicBezTo>
                <a:cubicBezTo>
                  <a:pt x="13173" y="10603"/>
                  <a:pt x="13230" y="10578"/>
                  <a:pt x="13262" y="10578"/>
                </a:cubicBezTo>
                <a:cubicBezTo>
                  <a:pt x="13278" y="10578"/>
                  <a:pt x="13288" y="10584"/>
                  <a:pt x="13288" y="10599"/>
                </a:cubicBezTo>
                <a:cubicBezTo>
                  <a:pt x="13288" y="10611"/>
                  <a:pt x="13252" y="10623"/>
                  <a:pt x="13228" y="10635"/>
                </a:cubicBezTo>
                <a:cubicBezTo>
                  <a:pt x="13278" y="10635"/>
                  <a:pt x="13269" y="10676"/>
                  <a:pt x="13307" y="10676"/>
                </a:cubicBezTo>
                <a:cubicBezTo>
                  <a:pt x="13314" y="10676"/>
                  <a:pt x="13323" y="10675"/>
                  <a:pt x="13335" y="10671"/>
                </a:cubicBezTo>
                <a:lnTo>
                  <a:pt x="13335" y="10671"/>
                </a:lnTo>
                <a:cubicBezTo>
                  <a:pt x="13335" y="10683"/>
                  <a:pt x="13323" y="10683"/>
                  <a:pt x="13311" y="10694"/>
                </a:cubicBezTo>
                <a:cubicBezTo>
                  <a:pt x="13311" y="10694"/>
                  <a:pt x="13311" y="10702"/>
                  <a:pt x="13318" y="10702"/>
                </a:cubicBezTo>
                <a:cubicBezTo>
                  <a:pt x="13323" y="10702"/>
                  <a:pt x="13332" y="10698"/>
                  <a:pt x="13347" y="10683"/>
                </a:cubicBezTo>
                <a:lnTo>
                  <a:pt x="13335" y="10683"/>
                </a:lnTo>
                <a:cubicBezTo>
                  <a:pt x="13383" y="10623"/>
                  <a:pt x="13466" y="10587"/>
                  <a:pt x="13502" y="10563"/>
                </a:cubicBezTo>
                <a:lnTo>
                  <a:pt x="13502" y="10563"/>
                </a:lnTo>
                <a:cubicBezTo>
                  <a:pt x="13383" y="10659"/>
                  <a:pt x="13490" y="10611"/>
                  <a:pt x="13335" y="10730"/>
                </a:cubicBezTo>
                <a:cubicBezTo>
                  <a:pt x="13347" y="10730"/>
                  <a:pt x="13371" y="10718"/>
                  <a:pt x="13395" y="10694"/>
                </a:cubicBezTo>
                <a:lnTo>
                  <a:pt x="13395" y="10694"/>
                </a:lnTo>
                <a:cubicBezTo>
                  <a:pt x="13395" y="10706"/>
                  <a:pt x="13383" y="10718"/>
                  <a:pt x="13347" y="10742"/>
                </a:cubicBezTo>
                <a:cubicBezTo>
                  <a:pt x="13378" y="10732"/>
                  <a:pt x="13408" y="10704"/>
                  <a:pt x="13424" y="10704"/>
                </a:cubicBezTo>
                <a:cubicBezTo>
                  <a:pt x="13427" y="10704"/>
                  <a:pt x="13429" y="10705"/>
                  <a:pt x="13430" y="10706"/>
                </a:cubicBezTo>
                <a:cubicBezTo>
                  <a:pt x="13423" y="10713"/>
                  <a:pt x="13418" y="10718"/>
                  <a:pt x="13412" y="10722"/>
                </a:cubicBezTo>
                <a:lnTo>
                  <a:pt x="13412" y="10722"/>
                </a:lnTo>
                <a:cubicBezTo>
                  <a:pt x="13429" y="10714"/>
                  <a:pt x="13444" y="10708"/>
                  <a:pt x="13451" y="10708"/>
                </a:cubicBezTo>
                <a:cubicBezTo>
                  <a:pt x="13456" y="10708"/>
                  <a:pt x="13458" y="10711"/>
                  <a:pt x="13454" y="10718"/>
                </a:cubicBezTo>
                <a:cubicBezTo>
                  <a:pt x="13442" y="10730"/>
                  <a:pt x="13430" y="10742"/>
                  <a:pt x="13430" y="10742"/>
                </a:cubicBezTo>
                <a:cubicBezTo>
                  <a:pt x="13433" y="10743"/>
                  <a:pt x="13436" y="10744"/>
                  <a:pt x="13439" y="10744"/>
                </a:cubicBezTo>
                <a:cubicBezTo>
                  <a:pt x="13462" y="10744"/>
                  <a:pt x="13509" y="10723"/>
                  <a:pt x="13534" y="10723"/>
                </a:cubicBezTo>
                <a:cubicBezTo>
                  <a:pt x="13546" y="10723"/>
                  <a:pt x="13553" y="10728"/>
                  <a:pt x="13549" y="10742"/>
                </a:cubicBezTo>
                <a:cubicBezTo>
                  <a:pt x="13454" y="10813"/>
                  <a:pt x="13526" y="10778"/>
                  <a:pt x="13454" y="10849"/>
                </a:cubicBezTo>
                <a:lnTo>
                  <a:pt x="13490" y="10837"/>
                </a:lnTo>
                <a:lnTo>
                  <a:pt x="13526" y="10802"/>
                </a:lnTo>
                <a:cubicBezTo>
                  <a:pt x="13526" y="10803"/>
                  <a:pt x="13527" y="10804"/>
                  <a:pt x="13530" y="10804"/>
                </a:cubicBezTo>
                <a:cubicBezTo>
                  <a:pt x="13539" y="10804"/>
                  <a:pt x="13559" y="10797"/>
                  <a:pt x="13570" y="10797"/>
                </a:cubicBezTo>
                <a:cubicBezTo>
                  <a:pt x="13578" y="10797"/>
                  <a:pt x="13582" y="10801"/>
                  <a:pt x="13573" y="10813"/>
                </a:cubicBezTo>
                <a:lnTo>
                  <a:pt x="13538" y="10825"/>
                </a:lnTo>
                <a:lnTo>
                  <a:pt x="13573" y="10837"/>
                </a:lnTo>
                <a:lnTo>
                  <a:pt x="13585" y="10802"/>
                </a:lnTo>
                <a:cubicBezTo>
                  <a:pt x="13622" y="10783"/>
                  <a:pt x="13659" y="10743"/>
                  <a:pt x="13668" y="10743"/>
                </a:cubicBezTo>
                <a:cubicBezTo>
                  <a:pt x="13671" y="10743"/>
                  <a:pt x="13671" y="10746"/>
                  <a:pt x="13669" y="10754"/>
                </a:cubicBezTo>
                <a:cubicBezTo>
                  <a:pt x="13657" y="10754"/>
                  <a:pt x="13680" y="10766"/>
                  <a:pt x="13645" y="10802"/>
                </a:cubicBezTo>
                <a:cubicBezTo>
                  <a:pt x="13658" y="10795"/>
                  <a:pt x="13676" y="10788"/>
                  <a:pt x="13686" y="10788"/>
                </a:cubicBezTo>
                <a:cubicBezTo>
                  <a:pt x="13694" y="10788"/>
                  <a:pt x="13697" y="10792"/>
                  <a:pt x="13692" y="10802"/>
                </a:cubicBezTo>
                <a:cubicBezTo>
                  <a:pt x="13669" y="10825"/>
                  <a:pt x="13609" y="10873"/>
                  <a:pt x="13597" y="10885"/>
                </a:cubicBezTo>
                <a:cubicBezTo>
                  <a:pt x="13617" y="10869"/>
                  <a:pt x="13627" y="10865"/>
                  <a:pt x="13635" y="10865"/>
                </a:cubicBezTo>
                <a:cubicBezTo>
                  <a:pt x="13643" y="10865"/>
                  <a:pt x="13649" y="10869"/>
                  <a:pt x="13658" y="10869"/>
                </a:cubicBezTo>
                <a:cubicBezTo>
                  <a:pt x="13667" y="10869"/>
                  <a:pt x="13680" y="10865"/>
                  <a:pt x="13704" y="10849"/>
                </a:cubicBezTo>
                <a:lnTo>
                  <a:pt x="13704" y="10849"/>
                </a:lnTo>
                <a:cubicBezTo>
                  <a:pt x="13692" y="10861"/>
                  <a:pt x="13645" y="10885"/>
                  <a:pt x="13645" y="10897"/>
                </a:cubicBezTo>
                <a:lnTo>
                  <a:pt x="13692" y="10861"/>
                </a:lnTo>
                <a:lnTo>
                  <a:pt x="13692" y="10861"/>
                </a:lnTo>
                <a:cubicBezTo>
                  <a:pt x="13680" y="10885"/>
                  <a:pt x="13680" y="10885"/>
                  <a:pt x="13645" y="10909"/>
                </a:cubicBezTo>
                <a:cubicBezTo>
                  <a:pt x="13646" y="10911"/>
                  <a:pt x="13648" y="10912"/>
                  <a:pt x="13650" y="10912"/>
                </a:cubicBezTo>
                <a:cubicBezTo>
                  <a:pt x="13667" y="10912"/>
                  <a:pt x="13708" y="10867"/>
                  <a:pt x="13718" y="10867"/>
                </a:cubicBezTo>
                <a:cubicBezTo>
                  <a:pt x="13721" y="10867"/>
                  <a:pt x="13721" y="10872"/>
                  <a:pt x="13716" y="10885"/>
                </a:cubicBezTo>
                <a:cubicBezTo>
                  <a:pt x="13704" y="10885"/>
                  <a:pt x="13704" y="10885"/>
                  <a:pt x="13692" y="10897"/>
                </a:cubicBezTo>
                <a:cubicBezTo>
                  <a:pt x="13680" y="10933"/>
                  <a:pt x="13752" y="10909"/>
                  <a:pt x="13740" y="10944"/>
                </a:cubicBezTo>
                <a:cubicBezTo>
                  <a:pt x="13710" y="10974"/>
                  <a:pt x="13701" y="10979"/>
                  <a:pt x="13696" y="10979"/>
                </a:cubicBezTo>
                <a:cubicBezTo>
                  <a:pt x="13694" y="10979"/>
                  <a:pt x="13693" y="10978"/>
                  <a:pt x="13690" y="10978"/>
                </a:cubicBezTo>
                <a:cubicBezTo>
                  <a:pt x="13686" y="10978"/>
                  <a:pt x="13679" y="10982"/>
                  <a:pt x="13657" y="11004"/>
                </a:cubicBezTo>
                <a:cubicBezTo>
                  <a:pt x="13660" y="11006"/>
                  <a:pt x="13666" y="11007"/>
                  <a:pt x="13673" y="11007"/>
                </a:cubicBezTo>
                <a:cubicBezTo>
                  <a:pt x="13695" y="11007"/>
                  <a:pt x="13730" y="11000"/>
                  <a:pt x="13756" y="11000"/>
                </a:cubicBezTo>
                <a:cubicBezTo>
                  <a:pt x="13774" y="11000"/>
                  <a:pt x="13788" y="11003"/>
                  <a:pt x="13788" y="11016"/>
                </a:cubicBezTo>
                <a:lnTo>
                  <a:pt x="13788" y="11004"/>
                </a:lnTo>
                <a:cubicBezTo>
                  <a:pt x="13815" y="10985"/>
                  <a:pt x="13828" y="10978"/>
                  <a:pt x="13832" y="10978"/>
                </a:cubicBezTo>
                <a:cubicBezTo>
                  <a:pt x="13845" y="10978"/>
                  <a:pt x="13781" y="11042"/>
                  <a:pt x="13801" y="11042"/>
                </a:cubicBezTo>
                <a:cubicBezTo>
                  <a:pt x="13802" y="11042"/>
                  <a:pt x="13804" y="11042"/>
                  <a:pt x="13805" y="11042"/>
                </a:cubicBezTo>
                <a:lnTo>
                  <a:pt x="13805" y="11042"/>
                </a:lnTo>
                <a:cubicBezTo>
                  <a:pt x="13793" y="11048"/>
                  <a:pt x="13770" y="11069"/>
                  <a:pt x="13764" y="11076"/>
                </a:cubicBezTo>
                <a:lnTo>
                  <a:pt x="13764" y="11076"/>
                </a:lnTo>
                <a:cubicBezTo>
                  <a:pt x="13764" y="11091"/>
                  <a:pt x="13775" y="11095"/>
                  <a:pt x="13791" y="11095"/>
                </a:cubicBezTo>
                <a:cubicBezTo>
                  <a:pt x="13813" y="11095"/>
                  <a:pt x="13844" y="11087"/>
                  <a:pt x="13871" y="11087"/>
                </a:cubicBezTo>
                <a:lnTo>
                  <a:pt x="13847" y="11111"/>
                </a:lnTo>
                <a:cubicBezTo>
                  <a:pt x="13823" y="11135"/>
                  <a:pt x="13847" y="11147"/>
                  <a:pt x="13847" y="11171"/>
                </a:cubicBezTo>
                <a:cubicBezTo>
                  <a:pt x="13871" y="11147"/>
                  <a:pt x="13871" y="11159"/>
                  <a:pt x="13919" y="11123"/>
                </a:cubicBezTo>
                <a:lnTo>
                  <a:pt x="13919" y="11123"/>
                </a:lnTo>
                <a:cubicBezTo>
                  <a:pt x="13859" y="11188"/>
                  <a:pt x="13872" y="11198"/>
                  <a:pt x="13899" y="11198"/>
                </a:cubicBezTo>
                <a:cubicBezTo>
                  <a:pt x="13912" y="11198"/>
                  <a:pt x="13928" y="11196"/>
                  <a:pt x="13941" y="11196"/>
                </a:cubicBezTo>
                <a:cubicBezTo>
                  <a:pt x="13964" y="11196"/>
                  <a:pt x="13975" y="11205"/>
                  <a:pt x="13930" y="11254"/>
                </a:cubicBezTo>
                <a:cubicBezTo>
                  <a:pt x="13930" y="11254"/>
                  <a:pt x="13907" y="11266"/>
                  <a:pt x="13907" y="11266"/>
                </a:cubicBezTo>
                <a:lnTo>
                  <a:pt x="13954" y="11278"/>
                </a:lnTo>
                <a:cubicBezTo>
                  <a:pt x="14002" y="11242"/>
                  <a:pt x="13978" y="11254"/>
                  <a:pt x="14014" y="11218"/>
                </a:cubicBezTo>
                <a:cubicBezTo>
                  <a:pt x="14049" y="11194"/>
                  <a:pt x="14073" y="11194"/>
                  <a:pt x="14073" y="11194"/>
                </a:cubicBezTo>
                <a:lnTo>
                  <a:pt x="14073" y="11194"/>
                </a:lnTo>
                <a:cubicBezTo>
                  <a:pt x="14038" y="11206"/>
                  <a:pt x="14002" y="11254"/>
                  <a:pt x="13978" y="11278"/>
                </a:cubicBezTo>
                <a:cubicBezTo>
                  <a:pt x="13990" y="11266"/>
                  <a:pt x="14002" y="11254"/>
                  <a:pt x="14026" y="11242"/>
                </a:cubicBezTo>
                <a:lnTo>
                  <a:pt x="14026" y="11242"/>
                </a:lnTo>
                <a:cubicBezTo>
                  <a:pt x="14006" y="11262"/>
                  <a:pt x="14001" y="11269"/>
                  <a:pt x="14004" y="11269"/>
                </a:cubicBezTo>
                <a:cubicBezTo>
                  <a:pt x="14012" y="11269"/>
                  <a:pt x="14069" y="11227"/>
                  <a:pt x="14080" y="11227"/>
                </a:cubicBezTo>
                <a:cubicBezTo>
                  <a:pt x="14083" y="11227"/>
                  <a:pt x="14082" y="11231"/>
                  <a:pt x="14073" y="11242"/>
                </a:cubicBezTo>
                <a:lnTo>
                  <a:pt x="14050" y="11254"/>
                </a:lnTo>
                <a:cubicBezTo>
                  <a:pt x="14065" y="11254"/>
                  <a:pt x="14087" y="11249"/>
                  <a:pt x="14099" y="11249"/>
                </a:cubicBezTo>
                <a:cubicBezTo>
                  <a:pt x="14105" y="11249"/>
                  <a:pt x="14109" y="11250"/>
                  <a:pt x="14109" y="11254"/>
                </a:cubicBezTo>
                <a:cubicBezTo>
                  <a:pt x="14050" y="11290"/>
                  <a:pt x="14073" y="11266"/>
                  <a:pt x="14026" y="11290"/>
                </a:cubicBezTo>
                <a:cubicBezTo>
                  <a:pt x="14027" y="11291"/>
                  <a:pt x="14029" y="11291"/>
                  <a:pt x="14032" y="11291"/>
                </a:cubicBezTo>
                <a:cubicBezTo>
                  <a:pt x="14050" y="11291"/>
                  <a:pt x="14098" y="11271"/>
                  <a:pt x="14111" y="11271"/>
                </a:cubicBezTo>
                <a:cubicBezTo>
                  <a:pt x="14117" y="11271"/>
                  <a:pt x="14115" y="11276"/>
                  <a:pt x="14097" y="11290"/>
                </a:cubicBezTo>
                <a:lnTo>
                  <a:pt x="14061" y="11290"/>
                </a:lnTo>
                <a:cubicBezTo>
                  <a:pt x="13990" y="11349"/>
                  <a:pt x="14014" y="11337"/>
                  <a:pt x="14002" y="11349"/>
                </a:cubicBezTo>
                <a:lnTo>
                  <a:pt x="13990" y="11397"/>
                </a:lnTo>
                <a:lnTo>
                  <a:pt x="14002" y="11373"/>
                </a:lnTo>
                <a:cubicBezTo>
                  <a:pt x="14057" y="11345"/>
                  <a:pt x="14081" y="11337"/>
                  <a:pt x="14092" y="11337"/>
                </a:cubicBezTo>
                <a:cubicBezTo>
                  <a:pt x="14107" y="11337"/>
                  <a:pt x="14099" y="11351"/>
                  <a:pt x="14113" y="11351"/>
                </a:cubicBezTo>
                <a:cubicBezTo>
                  <a:pt x="14120" y="11351"/>
                  <a:pt x="14133" y="11348"/>
                  <a:pt x="14157" y="11337"/>
                </a:cubicBezTo>
                <a:lnTo>
                  <a:pt x="14157" y="11337"/>
                </a:lnTo>
                <a:cubicBezTo>
                  <a:pt x="14050" y="11385"/>
                  <a:pt x="14097" y="11373"/>
                  <a:pt x="14038" y="11409"/>
                </a:cubicBezTo>
                <a:cubicBezTo>
                  <a:pt x="14014" y="11433"/>
                  <a:pt x="14002" y="11445"/>
                  <a:pt x="13978" y="11456"/>
                </a:cubicBezTo>
                <a:cubicBezTo>
                  <a:pt x="13989" y="11452"/>
                  <a:pt x="13994" y="11451"/>
                  <a:pt x="13997" y="11451"/>
                </a:cubicBezTo>
                <a:cubicBezTo>
                  <a:pt x="14006" y="11451"/>
                  <a:pt x="13984" y="11468"/>
                  <a:pt x="13997" y="11468"/>
                </a:cubicBezTo>
                <a:cubicBezTo>
                  <a:pt x="14003" y="11468"/>
                  <a:pt x="14014" y="11465"/>
                  <a:pt x="14038" y="11456"/>
                </a:cubicBezTo>
                <a:lnTo>
                  <a:pt x="14038" y="11456"/>
                </a:lnTo>
                <a:cubicBezTo>
                  <a:pt x="14014" y="11480"/>
                  <a:pt x="14038" y="11468"/>
                  <a:pt x="13978" y="11504"/>
                </a:cubicBezTo>
                <a:cubicBezTo>
                  <a:pt x="14002" y="11504"/>
                  <a:pt x="14014" y="11480"/>
                  <a:pt x="14050" y="11456"/>
                </a:cubicBezTo>
                <a:cubicBezTo>
                  <a:pt x="14057" y="11454"/>
                  <a:pt x="14063" y="11453"/>
                  <a:pt x="14067" y="11453"/>
                </a:cubicBezTo>
                <a:cubicBezTo>
                  <a:pt x="14101" y="11453"/>
                  <a:pt x="14020" y="11523"/>
                  <a:pt x="14063" y="11523"/>
                </a:cubicBezTo>
                <a:cubicBezTo>
                  <a:pt x="14070" y="11523"/>
                  <a:pt x="14081" y="11521"/>
                  <a:pt x="14097" y="11516"/>
                </a:cubicBezTo>
                <a:cubicBezTo>
                  <a:pt x="14148" y="11516"/>
                  <a:pt x="14208" y="11490"/>
                  <a:pt x="14254" y="11490"/>
                </a:cubicBezTo>
                <a:cubicBezTo>
                  <a:pt x="14262" y="11490"/>
                  <a:pt x="14269" y="11490"/>
                  <a:pt x="14276" y="11492"/>
                </a:cubicBezTo>
                <a:cubicBezTo>
                  <a:pt x="14240" y="11516"/>
                  <a:pt x="14192" y="11528"/>
                  <a:pt x="14192" y="11528"/>
                </a:cubicBezTo>
                <a:cubicBezTo>
                  <a:pt x="14157" y="11552"/>
                  <a:pt x="14169" y="11552"/>
                  <a:pt x="14204" y="11552"/>
                </a:cubicBezTo>
                <a:cubicBezTo>
                  <a:pt x="14180" y="11564"/>
                  <a:pt x="14169" y="11575"/>
                  <a:pt x="14145" y="11587"/>
                </a:cubicBezTo>
                <a:cubicBezTo>
                  <a:pt x="14145" y="11589"/>
                  <a:pt x="14146" y="11589"/>
                  <a:pt x="14148" y="11589"/>
                </a:cubicBezTo>
                <a:cubicBezTo>
                  <a:pt x="14158" y="11589"/>
                  <a:pt x="14189" y="11574"/>
                  <a:pt x="14199" y="11574"/>
                </a:cubicBezTo>
                <a:cubicBezTo>
                  <a:pt x="14203" y="11574"/>
                  <a:pt x="14202" y="11577"/>
                  <a:pt x="14192" y="11587"/>
                </a:cubicBezTo>
                <a:cubicBezTo>
                  <a:pt x="14169" y="11587"/>
                  <a:pt x="14133" y="11611"/>
                  <a:pt x="14097" y="11611"/>
                </a:cubicBezTo>
                <a:lnTo>
                  <a:pt x="14193" y="11611"/>
                </a:lnTo>
                <a:cubicBezTo>
                  <a:pt x="14202" y="11607"/>
                  <a:pt x="14210" y="11602"/>
                  <a:pt x="14216" y="11599"/>
                </a:cubicBezTo>
                <a:lnTo>
                  <a:pt x="14228" y="11599"/>
                </a:lnTo>
                <a:cubicBezTo>
                  <a:pt x="14290" y="11573"/>
                  <a:pt x="14292" y="11568"/>
                  <a:pt x="14274" y="11568"/>
                </a:cubicBezTo>
                <a:cubicBezTo>
                  <a:pt x="14261" y="11568"/>
                  <a:pt x="14237" y="11571"/>
                  <a:pt x="14221" y="11571"/>
                </a:cubicBezTo>
                <a:cubicBezTo>
                  <a:pt x="14209" y="11571"/>
                  <a:pt x="14201" y="11569"/>
                  <a:pt x="14204" y="11564"/>
                </a:cubicBezTo>
                <a:lnTo>
                  <a:pt x="14300" y="11528"/>
                </a:lnTo>
                <a:lnTo>
                  <a:pt x="14300" y="11528"/>
                </a:lnTo>
                <a:lnTo>
                  <a:pt x="14216" y="11552"/>
                </a:lnTo>
                <a:cubicBezTo>
                  <a:pt x="14240" y="11528"/>
                  <a:pt x="14288" y="11504"/>
                  <a:pt x="14311" y="11504"/>
                </a:cubicBezTo>
                <a:cubicBezTo>
                  <a:pt x="14323" y="11493"/>
                  <a:pt x="14322" y="11490"/>
                  <a:pt x="14318" y="11490"/>
                </a:cubicBezTo>
                <a:cubicBezTo>
                  <a:pt x="14313" y="11490"/>
                  <a:pt x="14303" y="11494"/>
                  <a:pt x="14301" y="11494"/>
                </a:cubicBezTo>
                <a:cubicBezTo>
                  <a:pt x="14300" y="11494"/>
                  <a:pt x="14305" y="11491"/>
                  <a:pt x="14323" y="11480"/>
                </a:cubicBezTo>
                <a:cubicBezTo>
                  <a:pt x="14323" y="11468"/>
                  <a:pt x="14335" y="11468"/>
                  <a:pt x="14335" y="11468"/>
                </a:cubicBezTo>
                <a:lnTo>
                  <a:pt x="14300" y="11468"/>
                </a:lnTo>
                <a:cubicBezTo>
                  <a:pt x="14320" y="11468"/>
                  <a:pt x="14358" y="11442"/>
                  <a:pt x="14361" y="11442"/>
                </a:cubicBezTo>
                <a:cubicBezTo>
                  <a:pt x="14361" y="11442"/>
                  <a:pt x="14361" y="11443"/>
                  <a:pt x="14359" y="11445"/>
                </a:cubicBezTo>
                <a:lnTo>
                  <a:pt x="14359" y="11445"/>
                </a:lnTo>
                <a:cubicBezTo>
                  <a:pt x="14378" y="11425"/>
                  <a:pt x="14369" y="11422"/>
                  <a:pt x="14355" y="11422"/>
                </a:cubicBezTo>
                <a:cubicBezTo>
                  <a:pt x="14346" y="11422"/>
                  <a:pt x="14335" y="11423"/>
                  <a:pt x="14329" y="11423"/>
                </a:cubicBezTo>
                <a:cubicBezTo>
                  <a:pt x="14322" y="11423"/>
                  <a:pt x="14323" y="11421"/>
                  <a:pt x="14347" y="11409"/>
                </a:cubicBezTo>
                <a:lnTo>
                  <a:pt x="14347" y="11397"/>
                </a:lnTo>
                <a:cubicBezTo>
                  <a:pt x="14342" y="11396"/>
                  <a:pt x="14337" y="11395"/>
                  <a:pt x="14332" y="11395"/>
                </a:cubicBezTo>
                <a:cubicBezTo>
                  <a:pt x="14294" y="11395"/>
                  <a:pt x="14265" y="11435"/>
                  <a:pt x="14180" y="11456"/>
                </a:cubicBezTo>
                <a:lnTo>
                  <a:pt x="14347" y="11349"/>
                </a:lnTo>
                <a:lnTo>
                  <a:pt x="14347" y="11349"/>
                </a:lnTo>
                <a:lnTo>
                  <a:pt x="14276" y="11385"/>
                </a:lnTo>
                <a:cubicBezTo>
                  <a:pt x="14276" y="11385"/>
                  <a:pt x="14276" y="11373"/>
                  <a:pt x="14311" y="11361"/>
                </a:cubicBezTo>
                <a:lnTo>
                  <a:pt x="14311" y="11361"/>
                </a:lnTo>
                <a:cubicBezTo>
                  <a:pt x="14252" y="11373"/>
                  <a:pt x="14276" y="11385"/>
                  <a:pt x="14228" y="11397"/>
                </a:cubicBezTo>
                <a:cubicBezTo>
                  <a:pt x="14288" y="11349"/>
                  <a:pt x="14180" y="11373"/>
                  <a:pt x="14288" y="11314"/>
                </a:cubicBezTo>
                <a:lnTo>
                  <a:pt x="14288" y="11314"/>
                </a:lnTo>
                <a:cubicBezTo>
                  <a:pt x="14228" y="11337"/>
                  <a:pt x="14252" y="11349"/>
                  <a:pt x="14204" y="11349"/>
                </a:cubicBezTo>
                <a:cubicBezTo>
                  <a:pt x="14250" y="11322"/>
                  <a:pt x="14257" y="11315"/>
                  <a:pt x="14251" y="11315"/>
                </a:cubicBezTo>
                <a:cubicBezTo>
                  <a:pt x="14246" y="11315"/>
                  <a:pt x="14232" y="11319"/>
                  <a:pt x="14224" y="11319"/>
                </a:cubicBezTo>
                <a:cubicBezTo>
                  <a:pt x="14217" y="11319"/>
                  <a:pt x="14214" y="11316"/>
                  <a:pt x="14228" y="11302"/>
                </a:cubicBezTo>
                <a:cubicBezTo>
                  <a:pt x="14288" y="11278"/>
                  <a:pt x="14264" y="11302"/>
                  <a:pt x="14311" y="11254"/>
                </a:cubicBezTo>
                <a:lnTo>
                  <a:pt x="14311" y="11254"/>
                </a:lnTo>
                <a:cubicBezTo>
                  <a:pt x="14286" y="11268"/>
                  <a:pt x="14273" y="11274"/>
                  <a:pt x="14268" y="11274"/>
                </a:cubicBezTo>
                <a:cubicBezTo>
                  <a:pt x="14252" y="11274"/>
                  <a:pt x="14315" y="11218"/>
                  <a:pt x="14288" y="11218"/>
                </a:cubicBezTo>
                <a:cubicBezTo>
                  <a:pt x="14300" y="11218"/>
                  <a:pt x="14323" y="11206"/>
                  <a:pt x="14335" y="11194"/>
                </a:cubicBezTo>
                <a:cubicBezTo>
                  <a:pt x="14335" y="11193"/>
                  <a:pt x="14335" y="11193"/>
                  <a:pt x="14333" y="11193"/>
                </a:cubicBezTo>
                <a:cubicBezTo>
                  <a:pt x="14322" y="11193"/>
                  <a:pt x="14272" y="11232"/>
                  <a:pt x="14240" y="11242"/>
                </a:cubicBezTo>
                <a:cubicBezTo>
                  <a:pt x="14228" y="11242"/>
                  <a:pt x="14228" y="11218"/>
                  <a:pt x="14204" y="11218"/>
                </a:cubicBezTo>
                <a:cubicBezTo>
                  <a:pt x="14240" y="11206"/>
                  <a:pt x="14228" y="11159"/>
                  <a:pt x="14252" y="11123"/>
                </a:cubicBezTo>
                <a:lnTo>
                  <a:pt x="14264" y="11111"/>
                </a:lnTo>
                <a:lnTo>
                  <a:pt x="14264" y="11111"/>
                </a:lnTo>
                <a:cubicBezTo>
                  <a:pt x="14222" y="11135"/>
                  <a:pt x="14201" y="11141"/>
                  <a:pt x="14188" y="11141"/>
                </a:cubicBezTo>
                <a:cubicBezTo>
                  <a:pt x="14175" y="11141"/>
                  <a:pt x="14169" y="11135"/>
                  <a:pt x="14157" y="11135"/>
                </a:cubicBezTo>
                <a:cubicBezTo>
                  <a:pt x="14204" y="11099"/>
                  <a:pt x="14228" y="11099"/>
                  <a:pt x="14252" y="11087"/>
                </a:cubicBezTo>
                <a:lnTo>
                  <a:pt x="14240" y="11075"/>
                </a:lnTo>
                <a:cubicBezTo>
                  <a:pt x="14216" y="11087"/>
                  <a:pt x="14204" y="11099"/>
                  <a:pt x="14180" y="11099"/>
                </a:cubicBezTo>
                <a:lnTo>
                  <a:pt x="14252" y="11052"/>
                </a:lnTo>
                <a:cubicBezTo>
                  <a:pt x="14248" y="11050"/>
                  <a:pt x="14243" y="11049"/>
                  <a:pt x="14237" y="11049"/>
                </a:cubicBezTo>
                <a:cubicBezTo>
                  <a:pt x="14223" y="11049"/>
                  <a:pt x="14204" y="11053"/>
                  <a:pt x="14192" y="11053"/>
                </a:cubicBezTo>
                <a:cubicBezTo>
                  <a:pt x="14178" y="11053"/>
                  <a:pt x="14170" y="11048"/>
                  <a:pt x="14180" y="11028"/>
                </a:cubicBezTo>
                <a:lnTo>
                  <a:pt x="14180" y="11028"/>
                </a:lnTo>
                <a:cubicBezTo>
                  <a:pt x="14152" y="11045"/>
                  <a:pt x="14118" y="11073"/>
                  <a:pt x="14085" y="11099"/>
                </a:cubicBezTo>
                <a:lnTo>
                  <a:pt x="14085" y="11099"/>
                </a:lnTo>
                <a:cubicBezTo>
                  <a:pt x="14077" y="11100"/>
                  <a:pt x="14069" y="11105"/>
                  <a:pt x="14065" y="11105"/>
                </a:cubicBezTo>
                <a:cubicBezTo>
                  <a:pt x="14063" y="11105"/>
                  <a:pt x="14061" y="11103"/>
                  <a:pt x="14061" y="11099"/>
                </a:cubicBezTo>
                <a:lnTo>
                  <a:pt x="14121" y="11064"/>
                </a:lnTo>
                <a:cubicBezTo>
                  <a:pt x="14123" y="11059"/>
                  <a:pt x="14123" y="11057"/>
                  <a:pt x="14121" y="11057"/>
                </a:cubicBezTo>
                <a:cubicBezTo>
                  <a:pt x="14114" y="11057"/>
                  <a:pt x="14094" y="11072"/>
                  <a:pt x="14082" y="11081"/>
                </a:cubicBezTo>
                <a:lnTo>
                  <a:pt x="14082" y="11081"/>
                </a:lnTo>
                <a:cubicBezTo>
                  <a:pt x="14118" y="11052"/>
                  <a:pt x="14100" y="11050"/>
                  <a:pt x="14133" y="11028"/>
                </a:cubicBezTo>
                <a:cubicBezTo>
                  <a:pt x="14142" y="11028"/>
                  <a:pt x="14129" y="11043"/>
                  <a:pt x="14136" y="11043"/>
                </a:cubicBezTo>
                <a:cubicBezTo>
                  <a:pt x="14137" y="11043"/>
                  <a:pt x="14140" y="11042"/>
                  <a:pt x="14145" y="11040"/>
                </a:cubicBezTo>
                <a:cubicBezTo>
                  <a:pt x="14145" y="11028"/>
                  <a:pt x="14157" y="11004"/>
                  <a:pt x="14192" y="10980"/>
                </a:cubicBezTo>
                <a:lnTo>
                  <a:pt x="14192" y="10980"/>
                </a:lnTo>
                <a:cubicBezTo>
                  <a:pt x="14169" y="10992"/>
                  <a:pt x="14133" y="11016"/>
                  <a:pt x="14121" y="11016"/>
                </a:cubicBezTo>
                <a:cubicBezTo>
                  <a:pt x="14109" y="11004"/>
                  <a:pt x="14169" y="10968"/>
                  <a:pt x="14192" y="10944"/>
                </a:cubicBezTo>
                <a:lnTo>
                  <a:pt x="14192" y="10944"/>
                </a:lnTo>
                <a:cubicBezTo>
                  <a:pt x="14180" y="10952"/>
                  <a:pt x="14175" y="10954"/>
                  <a:pt x="14171" y="10954"/>
                </a:cubicBezTo>
                <a:cubicBezTo>
                  <a:pt x="14169" y="10954"/>
                  <a:pt x="14168" y="10953"/>
                  <a:pt x="14166" y="10953"/>
                </a:cubicBezTo>
                <a:cubicBezTo>
                  <a:pt x="14160" y="10953"/>
                  <a:pt x="14151" y="10956"/>
                  <a:pt x="14121" y="10980"/>
                </a:cubicBezTo>
                <a:cubicBezTo>
                  <a:pt x="14109" y="10980"/>
                  <a:pt x="14145" y="10956"/>
                  <a:pt x="14157" y="10933"/>
                </a:cubicBezTo>
                <a:lnTo>
                  <a:pt x="14157" y="10933"/>
                </a:lnTo>
                <a:cubicBezTo>
                  <a:pt x="14151" y="10935"/>
                  <a:pt x="14146" y="10935"/>
                  <a:pt x="14141" y="10935"/>
                </a:cubicBezTo>
                <a:cubicBezTo>
                  <a:pt x="14133" y="10935"/>
                  <a:pt x="14126" y="10933"/>
                  <a:pt x="14118" y="10933"/>
                </a:cubicBezTo>
                <a:cubicBezTo>
                  <a:pt x="14106" y="10933"/>
                  <a:pt x="14091" y="10939"/>
                  <a:pt x="14061" y="10968"/>
                </a:cubicBezTo>
                <a:cubicBezTo>
                  <a:pt x="14052" y="10971"/>
                  <a:pt x="14045" y="10972"/>
                  <a:pt x="14039" y="10972"/>
                </a:cubicBezTo>
                <a:cubicBezTo>
                  <a:pt x="13993" y="10972"/>
                  <a:pt x="14046" y="10897"/>
                  <a:pt x="14014" y="10897"/>
                </a:cubicBezTo>
                <a:lnTo>
                  <a:pt x="14026" y="10873"/>
                </a:lnTo>
                <a:lnTo>
                  <a:pt x="14026" y="10873"/>
                </a:lnTo>
                <a:cubicBezTo>
                  <a:pt x="14018" y="10876"/>
                  <a:pt x="14011" y="10877"/>
                  <a:pt x="14006" y="10877"/>
                </a:cubicBezTo>
                <a:cubicBezTo>
                  <a:pt x="13996" y="10877"/>
                  <a:pt x="13989" y="10874"/>
                  <a:pt x="13980" y="10874"/>
                </a:cubicBezTo>
                <a:cubicBezTo>
                  <a:pt x="13971" y="10874"/>
                  <a:pt x="13960" y="10876"/>
                  <a:pt x="13942" y="10885"/>
                </a:cubicBezTo>
                <a:cubicBezTo>
                  <a:pt x="13930" y="10873"/>
                  <a:pt x="13966" y="10837"/>
                  <a:pt x="13990" y="10825"/>
                </a:cubicBezTo>
                <a:cubicBezTo>
                  <a:pt x="13978" y="10825"/>
                  <a:pt x="13966" y="10831"/>
                  <a:pt x="13960" y="10831"/>
                </a:cubicBezTo>
                <a:cubicBezTo>
                  <a:pt x="13954" y="10831"/>
                  <a:pt x="13954" y="10825"/>
                  <a:pt x="13966" y="10802"/>
                </a:cubicBezTo>
                <a:cubicBezTo>
                  <a:pt x="13994" y="10788"/>
                  <a:pt x="13997" y="10782"/>
                  <a:pt x="13998" y="10782"/>
                </a:cubicBezTo>
                <a:lnTo>
                  <a:pt x="13998" y="10782"/>
                </a:lnTo>
                <a:cubicBezTo>
                  <a:pt x="13998" y="10782"/>
                  <a:pt x="13997" y="10785"/>
                  <a:pt x="14002" y="10790"/>
                </a:cubicBezTo>
                <a:cubicBezTo>
                  <a:pt x="14002" y="10773"/>
                  <a:pt x="14019" y="10751"/>
                  <a:pt x="14006" y="10751"/>
                </a:cubicBezTo>
                <a:cubicBezTo>
                  <a:pt x="14000" y="10751"/>
                  <a:pt x="13988" y="10755"/>
                  <a:pt x="13966" y="10766"/>
                </a:cubicBezTo>
                <a:cubicBezTo>
                  <a:pt x="14018" y="10735"/>
                  <a:pt x="14025" y="10704"/>
                  <a:pt x="14010" y="10704"/>
                </a:cubicBezTo>
                <a:cubicBezTo>
                  <a:pt x="14008" y="10704"/>
                  <a:pt x="14005" y="10705"/>
                  <a:pt x="14002" y="10706"/>
                </a:cubicBezTo>
                <a:lnTo>
                  <a:pt x="13978" y="10742"/>
                </a:lnTo>
                <a:cubicBezTo>
                  <a:pt x="13966" y="10742"/>
                  <a:pt x="13966" y="10730"/>
                  <a:pt x="13954" y="10718"/>
                </a:cubicBezTo>
                <a:lnTo>
                  <a:pt x="14026" y="10671"/>
                </a:lnTo>
                <a:cubicBezTo>
                  <a:pt x="14041" y="10647"/>
                  <a:pt x="14037" y="10639"/>
                  <a:pt x="14025" y="10639"/>
                </a:cubicBezTo>
                <a:cubicBezTo>
                  <a:pt x="14005" y="10639"/>
                  <a:pt x="13961" y="10660"/>
                  <a:pt x="13942" y="10660"/>
                </a:cubicBezTo>
                <a:cubicBezTo>
                  <a:pt x="13926" y="10660"/>
                  <a:pt x="13926" y="10647"/>
                  <a:pt x="13966" y="10599"/>
                </a:cubicBezTo>
                <a:lnTo>
                  <a:pt x="13966" y="10599"/>
                </a:lnTo>
                <a:cubicBezTo>
                  <a:pt x="13919" y="10635"/>
                  <a:pt x="13942" y="10647"/>
                  <a:pt x="13883" y="10683"/>
                </a:cubicBezTo>
                <a:cubicBezTo>
                  <a:pt x="13883" y="10659"/>
                  <a:pt x="13966" y="10563"/>
                  <a:pt x="13966" y="10563"/>
                </a:cubicBezTo>
                <a:cubicBezTo>
                  <a:pt x="13970" y="10555"/>
                  <a:pt x="13970" y="10552"/>
                  <a:pt x="13966" y="10552"/>
                </a:cubicBezTo>
                <a:cubicBezTo>
                  <a:pt x="13952" y="10552"/>
                  <a:pt x="13893" y="10599"/>
                  <a:pt x="13869" y="10599"/>
                </a:cubicBezTo>
                <a:cubicBezTo>
                  <a:pt x="13863" y="10599"/>
                  <a:pt x="13859" y="10595"/>
                  <a:pt x="13859" y="10587"/>
                </a:cubicBezTo>
                <a:cubicBezTo>
                  <a:pt x="13847" y="10611"/>
                  <a:pt x="13776" y="10671"/>
                  <a:pt x="13752" y="10683"/>
                </a:cubicBezTo>
                <a:cubicBezTo>
                  <a:pt x="13740" y="10659"/>
                  <a:pt x="13835" y="10575"/>
                  <a:pt x="13859" y="10563"/>
                </a:cubicBezTo>
                <a:lnTo>
                  <a:pt x="13859" y="10563"/>
                </a:lnTo>
                <a:cubicBezTo>
                  <a:pt x="13859" y="10563"/>
                  <a:pt x="13859" y="10575"/>
                  <a:pt x="13847" y="10587"/>
                </a:cubicBezTo>
                <a:cubicBezTo>
                  <a:pt x="13859" y="10575"/>
                  <a:pt x="13871" y="10575"/>
                  <a:pt x="13895" y="10552"/>
                </a:cubicBezTo>
                <a:lnTo>
                  <a:pt x="13895" y="10552"/>
                </a:lnTo>
                <a:lnTo>
                  <a:pt x="13871" y="10563"/>
                </a:lnTo>
                <a:cubicBezTo>
                  <a:pt x="13883" y="10540"/>
                  <a:pt x="13871" y="10528"/>
                  <a:pt x="13907" y="10492"/>
                </a:cubicBezTo>
                <a:lnTo>
                  <a:pt x="13907" y="10492"/>
                </a:lnTo>
                <a:cubicBezTo>
                  <a:pt x="13883" y="10504"/>
                  <a:pt x="13871" y="10528"/>
                  <a:pt x="13859" y="10540"/>
                </a:cubicBezTo>
                <a:cubicBezTo>
                  <a:pt x="13883" y="10492"/>
                  <a:pt x="13847" y="10516"/>
                  <a:pt x="13847" y="10480"/>
                </a:cubicBezTo>
                <a:cubicBezTo>
                  <a:pt x="13835" y="10492"/>
                  <a:pt x="13811" y="10516"/>
                  <a:pt x="13811" y="10516"/>
                </a:cubicBezTo>
                <a:cubicBezTo>
                  <a:pt x="13814" y="10505"/>
                  <a:pt x="13813" y="10501"/>
                  <a:pt x="13810" y="10501"/>
                </a:cubicBezTo>
                <a:cubicBezTo>
                  <a:pt x="13799" y="10501"/>
                  <a:pt x="13765" y="10541"/>
                  <a:pt x="13745" y="10541"/>
                </a:cubicBezTo>
                <a:cubicBezTo>
                  <a:pt x="13743" y="10541"/>
                  <a:pt x="13742" y="10540"/>
                  <a:pt x="13740" y="10540"/>
                </a:cubicBezTo>
                <a:cubicBezTo>
                  <a:pt x="13761" y="10509"/>
                  <a:pt x="13808" y="10478"/>
                  <a:pt x="13789" y="10478"/>
                </a:cubicBezTo>
                <a:cubicBezTo>
                  <a:pt x="13786" y="10478"/>
                  <a:pt x="13782" y="10479"/>
                  <a:pt x="13776" y="10480"/>
                </a:cubicBezTo>
                <a:cubicBezTo>
                  <a:pt x="13788" y="10444"/>
                  <a:pt x="13835" y="10421"/>
                  <a:pt x="13859" y="10409"/>
                </a:cubicBezTo>
                <a:lnTo>
                  <a:pt x="13859" y="10409"/>
                </a:lnTo>
                <a:cubicBezTo>
                  <a:pt x="13852" y="10412"/>
                  <a:pt x="13846" y="10413"/>
                  <a:pt x="13842" y="10413"/>
                </a:cubicBezTo>
                <a:cubicBezTo>
                  <a:pt x="13813" y="10413"/>
                  <a:pt x="13859" y="10348"/>
                  <a:pt x="13859" y="10337"/>
                </a:cubicBezTo>
                <a:lnTo>
                  <a:pt x="13859" y="10337"/>
                </a:lnTo>
                <a:lnTo>
                  <a:pt x="13823" y="10373"/>
                </a:lnTo>
                <a:cubicBezTo>
                  <a:pt x="13823" y="10366"/>
                  <a:pt x="13823" y="10359"/>
                  <a:pt x="13828" y="10352"/>
                </a:cubicBezTo>
                <a:lnTo>
                  <a:pt x="13828" y="10352"/>
                </a:lnTo>
                <a:cubicBezTo>
                  <a:pt x="13799" y="10377"/>
                  <a:pt x="13767" y="10413"/>
                  <a:pt x="13728" y="10432"/>
                </a:cubicBezTo>
                <a:lnTo>
                  <a:pt x="13728" y="10432"/>
                </a:lnTo>
                <a:cubicBezTo>
                  <a:pt x="13740" y="10409"/>
                  <a:pt x="13680" y="10444"/>
                  <a:pt x="13740" y="10385"/>
                </a:cubicBezTo>
                <a:cubicBezTo>
                  <a:pt x="13740" y="10391"/>
                  <a:pt x="13741" y="10393"/>
                  <a:pt x="13744" y="10393"/>
                </a:cubicBezTo>
                <a:cubicBezTo>
                  <a:pt x="13756" y="10393"/>
                  <a:pt x="13792" y="10343"/>
                  <a:pt x="13815" y="10337"/>
                </a:cubicBezTo>
                <a:lnTo>
                  <a:pt x="13815" y="10337"/>
                </a:lnTo>
                <a:cubicBezTo>
                  <a:pt x="13816" y="10337"/>
                  <a:pt x="13819" y="10337"/>
                  <a:pt x="13823" y="10337"/>
                </a:cubicBezTo>
                <a:cubicBezTo>
                  <a:pt x="13822" y="10337"/>
                  <a:pt x="13820" y="10336"/>
                  <a:pt x="13819" y="10336"/>
                </a:cubicBezTo>
                <a:cubicBezTo>
                  <a:pt x="13817" y="10336"/>
                  <a:pt x="13816" y="10336"/>
                  <a:pt x="13815" y="10337"/>
                </a:cubicBezTo>
                <a:lnTo>
                  <a:pt x="13815" y="10337"/>
                </a:lnTo>
                <a:cubicBezTo>
                  <a:pt x="13811" y="10336"/>
                  <a:pt x="13811" y="10333"/>
                  <a:pt x="13811" y="10325"/>
                </a:cubicBezTo>
                <a:cubicBezTo>
                  <a:pt x="13823" y="10313"/>
                  <a:pt x="13823" y="10313"/>
                  <a:pt x="13835" y="10313"/>
                </a:cubicBezTo>
                <a:cubicBezTo>
                  <a:pt x="13844" y="10297"/>
                  <a:pt x="13843" y="10290"/>
                  <a:pt x="13838" y="10290"/>
                </a:cubicBezTo>
                <a:cubicBezTo>
                  <a:pt x="13823" y="10290"/>
                  <a:pt x="13766" y="10340"/>
                  <a:pt x="13746" y="10340"/>
                </a:cubicBezTo>
                <a:cubicBezTo>
                  <a:pt x="13743" y="10340"/>
                  <a:pt x="13741" y="10339"/>
                  <a:pt x="13740" y="10337"/>
                </a:cubicBezTo>
                <a:cubicBezTo>
                  <a:pt x="13776" y="10313"/>
                  <a:pt x="13799" y="10278"/>
                  <a:pt x="13788" y="10278"/>
                </a:cubicBezTo>
                <a:cubicBezTo>
                  <a:pt x="13799" y="10290"/>
                  <a:pt x="13740" y="10337"/>
                  <a:pt x="13704" y="10361"/>
                </a:cubicBezTo>
                <a:cubicBezTo>
                  <a:pt x="13708" y="10344"/>
                  <a:pt x="13705" y="10339"/>
                  <a:pt x="13699" y="10339"/>
                </a:cubicBezTo>
                <a:cubicBezTo>
                  <a:pt x="13691" y="10339"/>
                  <a:pt x="13676" y="10351"/>
                  <a:pt x="13670" y="10351"/>
                </a:cubicBezTo>
                <a:cubicBezTo>
                  <a:pt x="13669" y="10351"/>
                  <a:pt x="13669" y="10351"/>
                  <a:pt x="13669" y="10349"/>
                </a:cubicBezTo>
                <a:lnTo>
                  <a:pt x="13657" y="10373"/>
                </a:lnTo>
                <a:cubicBezTo>
                  <a:pt x="13639" y="10385"/>
                  <a:pt x="13630" y="10388"/>
                  <a:pt x="13624" y="10388"/>
                </a:cubicBezTo>
                <a:cubicBezTo>
                  <a:pt x="13618" y="10388"/>
                  <a:pt x="13615" y="10385"/>
                  <a:pt x="13609" y="10385"/>
                </a:cubicBezTo>
                <a:cubicBezTo>
                  <a:pt x="13613" y="10381"/>
                  <a:pt x="13617" y="10378"/>
                  <a:pt x="13620" y="10376"/>
                </a:cubicBezTo>
                <a:lnTo>
                  <a:pt x="13620" y="10376"/>
                </a:lnTo>
                <a:cubicBezTo>
                  <a:pt x="13620" y="10378"/>
                  <a:pt x="13622" y="10380"/>
                  <a:pt x="13625" y="10380"/>
                </a:cubicBezTo>
                <a:cubicBezTo>
                  <a:pt x="13628" y="10380"/>
                  <a:pt x="13632" y="10379"/>
                  <a:pt x="13637" y="10376"/>
                </a:cubicBezTo>
                <a:lnTo>
                  <a:pt x="13637" y="10376"/>
                </a:lnTo>
                <a:cubicBezTo>
                  <a:pt x="13637" y="10376"/>
                  <a:pt x="13638" y="10377"/>
                  <a:pt x="13638" y="10377"/>
                </a:cubicBezTo>
                <a:cubicBezTo>
                  <a:pt x="13640" y="10377"/>
                  <a:pt x="13642" y="10376"/>
                  <a:pt x="13645" y="10373"/>
                </a:cubicBezTo>
                <a:lnTo>
                  <a:pt x="13645" y="10373"/>
                </a:lnTo>
                <a:cubicBezTo>
                  <a:pt x="13642" y="10374"/>
                  <a:pt x="13639" y="10376"/>
                  <a:pt x="13637" y="10376"/>
                </a:cubicBezTo>
                <a:lnTo>
                  <a:pt x="13637" y="10376"/>
                </a:lnTo>
                <a:cubicBezTo>
                  <a:pt x="13634" y="10376"/>
                  <a:pt x="13631" y="10374"/>
                  <a:pt x="13627" y="10374"/>
                </a:cubicBezTo>
                <a:cubicBezTo>
                  <a:pt x="13625" y="10374"/>
                  <a:pt x="13623" y="10374"/>
                  <a:pt x="13620" y="10376"/>
                </a:cubicBezTo>
                <a:lnTo>
                  <a:pt x="13620" y="10376"/>
                </a:lnTo>
                <a:cubicBezTo>
                  <a:pt x="13616" y="10362"/>
                  <a:pt x="13657" y="10310"/>
                  <a:pt x="13642" y="10310"/>
                </a:cubicBezTo>
                <a:cubicBezTo>
                  <a:pt x="13640" y="10310"/>
                  <a:pt x="13637" y="10311"/>
                  <a:pt x="13633" y="10313"/>
                </a:cubicBezTo>
                <a:cubicBezTo>
                  <a:pt x="13645" y="10290"/>
                  <a:pt x="13692" y="10254"/>
                  <a:pt x="13704" y="10230"/>
                </a:cubicBezTo>
                <a:lnTo>
                  <a:pt x="13704" y="10230"/>
                </a:lnTo>
                <a:cubicBezTo>
                  <a:pt x="13697" y="10233"/>
                  <a:pt x="13692" y="10234"/>
                  <a:pt x="13688" y="10234"/>
                </a:cubicBezTo>
                <a:cubicBezTo>
                  <a:pt x="13670" y="10234"/>
                  <a:pt x="13715" y="10190"/>
                  <a:pt x="13696" y="10190"/>
                </a:cubicBezTo>
                <a:cubicBezTo>
                  <a:pt x="13693" y="10190"/>
                  <a:pt x="13688" y="10191"/>
                  <a:pt x="13680" y="10194"/>
                </a:cubicBezTo>
                <a:cubicBezTo>
                  <a:pt x="13645" y="10242"/>
                  <a:pt x="13657" y="10230"/>
                  <a:pt x="13597" y="10266"/>
                </a:cubicBezTo>
                <a:lnTo>
                  <a:pt x="13657" y="10254"/>
                </a:lnTo>
                <a:lnTo>
                  <a:pt x="13573" y="10302"/>
                </a:lnTo>
                <a:cubicBezTo>
                  <a:pt x="13576" y="10304"/>
                  <a:pt x="13579" y="10305"/>
                  <a:pt x="13583" y="10305"/>
                </a:cubicBezTo>
                <a:cubicBezTo>
                  <a:pt x="13594" y="10305"/>
                  <a:pt x="13608" y="10298"/>
                  <a:pt x="13611" y="10298"/>
                </a:cubicBezTo>
                <a:cubicBezTo>
                  <a:pt x="13612" y="10298"/>
                  <a:pt x="13611" y="10299"/>
                  <a:pt x="13609" y="10302"/>
                </a:cubicBezTo>
                <a:cubicBezTo>
                  <a:pt x="13573" y="10325"/>
                  <a:pt x="13585" y="10325"/>
                  <a:pt x="13549" y="10361"/>
                </a:cubicBezTo>
                <a:cubicBezTo>
                  <a:pt x="13569" y="10337"/>
                  <a:pt x="13569" y="10331"/>
                  <a:pt x="13562" y="10331"/>
                </a:cubicBezTo>
                <a:cubicBezTo>
                  <a:pt x="13552" y="10331"/>
                  <a:pt x="13531" y="10341"/>
                  <a:pt x="13523" y="10341"/>
                </a:cubicBezTo>
                <a:cubicBezTo>
                  <a:pt x="13517" y="10341"/>
                  <a:pt x="13517" y="10337"/>
                  <a:pt x="13526" y="10325"/>
                </a:cubicBezTo>
                <a:lnTo>
                  <a:pt x="13633" y="10218"/>
                </a:lnTo>
                <a:cubicBezTo>
                  <a:pt x="13644" y="10197"/>
                  <a:pt x="13640" y="10190"/>
                  <a:pt x="13630" y="10190"/>
                </a:cubicBezTo>
                <a:cubicBezTo>
                  <a:pt x="13616" y="10190"/>
                  <a:pt x="13588" y="10203"/>
                  <a:pt x="13569" y="10203"/>
                </a:cubicBezTo>
                <a:cubicBezTo>
                  <a:pt x="13558" y="10203"/>
                  <a:pt x="13549" y="10198"/>
                  <a:pt x="13549" y="10182"/>
                </a:cubicBezTo>
                <a:lnTo>
                  <a:pt x="13538" y="10218"/>
                </a:lnTo>
                <a:cubicBezTo>
                  <a:pt x="13524" y="10228"/>
                  <a:pt x="13517" y="10232"/>
                  <a:pt x="13514" y="10232"/>
                </a:cubicBezTo>
                <a:cubicBezTo>
                  <a:pt x="13507" y="10232"/>
                  <a:pt x="13515" y="10216"/>
                  <a:pt x="13508" y="10216"/>
                </a:cubicBezTo>
                <a:cubicBezTo>
                  <a:pt x="13507" y="10216"/>
                  <a:pt x="13505" y="10217"/>
                  <a:pt x="13502" y="10218"/>
                </a:cubicBezTo>
                <a:cubicBezTo>
                  <a:pt x="13538" y="10182"/>
                  <a:pt x="13549" y="10159"/>
                  <a:pt x="13561" y="10135"/>
                </a:cubicBezTo>
                <a:lnTo>
                  <a:pt x="13561" y="10135"/>
                </a:lnTo>
                <a:cubicBezTo>
                  <a:pt x="13555" y="10141"/>
                  <a:pt x="13552" y="10142"/>
                  <a:pt x="13548" y="10142"/>
                </a:cubicBezTo>
                <a:cubicBezTo>
                  <a:pt x="13545" y="10142"/>
                  <a:pt x="13542" y="10141"/>
                  <a:pt x="13538" y="10141"/>
                </a:cubicBezTo>
                <a:cubicBezTo>
                  <a:pt x="13529" y="10141"/>
                  <a:pt x="13514" y="10147"/>
                  <a:pt x="13478" y="10182"/>
                </a:cubicBezTo>
                <a:lnTo>
                  <a:pt x="13514" y="10123"/>
                </a:lnTo>
                <a:cubicBezTo>
                  <a:pt x="13514" y="10118"/>
                  <a:pt x="13511" y="10116"/>
                  <a:pt x="13507" y="10116"/>
                </a:cubicBezTo>
                <a:cubicBezTo>
                  <a:pt x="13484" y="10116"/>
                  <a:pt x="13403" y="10186"/>
                  <a:pt x="13386" y="10186"/>
                </a:cubicBezTo>
                <a:cubicBezTo>
                  <a:pt x="13384" y="10186"/>
                  <a:pt x="13383" y="10185"/>
                  <a:pt x="13383" y="10182"/>
                </a:cubicBezTo>
                <a:cubicBezTo>
                  <a:pt x="13430" y="10147"/>
                  <a:pt x="13442" y="10111"/>
                  <a:pt x="13490" y="10099"/>
                </a:cubicBezTo>
                <a:cubicBezTo>
                  <a:pt x="13483" y="10092"/>
                  <a:pt x="13480" y="10085"/>
                  <a:pt x="13474" y="10085"/>
                </a:cubicBezTo>
                <a:cubicBezTo>
                  <a:pt x="13470" y="10085"/>
                  <a:pt x="13464" y="10089"/>
                  <a:pt x="13454" y="10099"/>
                </a:cubicBezTo>
                <a:cubicBezTo>
                  <a:pt x="13458" y="10095"/>
                  <a:pt x="13459" y="10093"/>
                  <a:pt x="13458" y="10093"/>
                </a:cubicBezTo>
                <a:cubicBezTo>
                  <a:pt x="13454" y="10093"/>
                  <a:pt x="13426" y="10111"/>
                  <a:pt x="13417" y="10111"/>
                </a:cubicBezTo>
                <a:cubicBezTo>
                  <a:pt x="13413" y="10111"/>
                  <a:pt x="13413" y="10108"/>
                  <a:pt x="13418" y="10099"/>
                </a:cubicBezTo>
                <a:lnTo>
                  <a:pt x="13418" y="10099"/>
                </a:lnTo>
                <a:cubicBezTo>
                  <a:pt x="13408" y="10109"/>
                  <a:pt x="13372" y="10137"/>
                  <a:pt x="13361" y="10137"/>
                </a:cubicBezTo>
                <a:cubicBezTo>
                  <a:pt x="13360" y="10137"/>
                  <a:pt x="13359" y="10136"/>
                  <a:pt x="13359" y="10135"/>
                </a:cubicBezTo>
                <a:cubicBezTo>
                  <a:pt x="13370" y="10124"/>
                  <a:pt x="13371" y="10123"/>
                  <a:pt x="13371" y="10123"/>
                </a:cubicBezTo>
                <a:lnTo>
                  <a:pt x="13371" y="10123"/>
                </a:lnTo>
                <a:cubicBezTo>
                  <a:pt x="13359" y="10135"/>
                  <a:pt x="13347" y="10135"/>
                  <a:pt x="13311" y="10182"/>
                </a:cubicBezTo>
                <a:cubicBezTo>
                  <a:pt x="13407" y="10051"/>
                  <a:pt x="13252" y="10135"/>
                  <a:pt x="13335" y="10016"/>
                </a:cubicBezTo>
                <a:cubicBezTo>
                  <a:pt x="13311" y="10016"/>
                  <a:pt x="13276" y="10016"/>
                  <a:pt x="13264" y="10004"/>
                </a:cubicBezTo>
                <a:cubicBezTo>
                  <a:pt x="13276" y="9992"/>
                  <a:pt x="13288" y="9992"/>
                  <a:pt x="13288" y="9992"/>
                </a:cubicBezTo>
                <a:cubicBezTo>
                  <a:pt x="13289" y="9985"/>
                  <a:pt x="13288" y="9982"/>
                  <a:pt x="13284" y="9982"/>
                </a:cubicBezTo>
                <a:cubicBezTo>
                  <a:pt x="13268" y="9982"/>
                  <a:pt x="13207" y="10042"/>
                  <a:pt x="13193" y="10042"/>
                </a:cubicBezTo>
                <a:cubicBezTo>
                  <a:pt x="13189" y="10042"/>
                  <a:pt x="13188" y="10038"/>
                  <a:pt x="13192" y="10028"/>
                </a:cubicBezTo>
                <a:cubicBezTo>
                  <a:pt x="13216" y="9998"/>
                  <a:pt x="13225" y="9995"/>
                  <a:pt x="13231" y="9995"/>
                </a:cubicBezTo>
                <a:cubicBezTo>
                  <a:pt x="13232" y="9995"/>
                  <a:pt x="13234" y="9995"/>
                  <a:pt x="13235" y="9995"/>
                </a:cubicBezTo>
                <a:cubicBezTo>
                  <a:pt x="13239" y="9995"/>
                  <a:pt x="13243" y="9993"/>
                  <a:pt x="13252" y="9980"/>
                </a:cubicBezTo>
                <a:cubicBezTo>
                  <a:pt x="13294" y="9933"/>
                  <a:pt x="13296" y="9923"/>
                  <a:pt x="13286" y="9923"/>
                </a:cubicBezTo>
                <a:cubicBezTo>
                  <a:pt x="13278" y="9923"/>
                  <a:pt x="13264" y="9929"/>
                  <a:pt x="13256" y="9929"/>
                </a:cubicBezTo>
                <a:cubicBezTo>
                  <a:pt x="13247" y="9929"/>
                  <a:pt x="13245" y="9923"/>
                  <a:pt x="13264" y="9897"/>
                </a:cubicBezTo>
                <a:lnTo>
                  <a:pt x="13276" y="9897"/>
                </a:lnTo>
                <a:cubicBezTo>
                  <a:pt x="13287" y="9878"/>
                  <a:pt x="13284" y="9872"/>
                  <a:pt x="13275" y="9872"/>
                </a:cubicBezTo>
                <a:cubicBezTo>
                  <a:pt x="13260" y="9872"/>
                  <a:pt x="13225" y="9890"/>
                  <a:pt x="13211" y="9890"/>
                </a:cubicBezTo>
                <a:cubicBezTo>
                  <a:pt x="13207" y="9890"/>
                  <a:pt x="13204" y="9888"/>
                  <a:pt x="13204" y="9885"/>
                </a:cubicBezTo>
                <a:cubicBezTo>
                  <a:pt x="13204" y="9885"/>
                  <a:pt x="13216" y="9885"/>
                  <a:pt x="13216" y="9873"/>
                </a:cubicBezTo>
                <a:lnTo>
                  <a:pt x="13216" y="9873"/>
                </a:lnTo>
                <a:cubicBezTo>
                  <a:pt x="13146" y="9919"/>
                  <a:pt x="13111" y="9920"/>
                  <a:pt x="13076" y="9921"/>
                </a:cubicBezTo>
                <a:lnTo>
                  <a:pt x="13076" y="9921"/>
                </a:lnTo>
                <a:cubicBezTo>
                  <a:pt x="13065" y="9928"/>
                  <a:pt x="13056" y="9932"/>
                  <a:pt x="13049" y="9932"/>
                </a:cubicBezTo>
                <a:cubicBezTo>
                  <a:pt x="13073" y="9909"/>
                  <a:pt x="13085" y="9873"/>
                  <a:pt x="13133" y="9825"/>
                </a:cubicBezTo>
                <a:lnTo>
                  <a:pt x="13157" y="9825"/>
                </a:lnTo>
                <a:cubicBezTo>
                  <a:pt x="13180" y="9797"/>
                  <a:pt x="13181" y="9789"/>
                  <a:pt x="13174" y="9789"/>
                </a:cubicBezTo>
                <a:cubicBezTo>
                  <a:pt x="13165" y="9789"/>
                  <a:pt x="13142" y="9803"/>
                  <a:pt x="13135" y="9803"/>
                </a:cubicBezTo>
                <a:cubicBezTo>
                  <a:pt x="13133" y="9803"/>
                  <a:pt x="13133" y="9803"/>
                  <a:pt x="13133" y="9801"/>
                </a:cubicBezTo>
                <a:lnTo>
                  <a:pt x="13168" y="9778"/>
                </a:lnTo>
                <a:cubicBezTo>
                  <a:pt x="13167" y="9777"/>
                  <a:pt x="13164" y="9776"/>
                  <a:pt x="13162" y="9776"/>
                </a:cubicBezTo>
                <a:cubicBezTo>
                  <a:pt x="13137" y="9776"/>
                  <a:pt x="13082" y="9818"/>
                  <a:pt x="13059" y="9818"/>
                </a:cubicBezTo>
                <a:cubicBezTo>
                  <a:pt x="13054" y="9818"/>
                  <a:pt x="13051" y="9817"/>
                  <a:pt x="13049" y="9813"/>
                </a:cubicBezTo>
                <a:lnTo>
                  <a:pt x="13026" y="9837"/>
                </a:lnTo>
                <a:cubicBezTo>
                  <a:pt x="13008" y="9850"/>
                  <a:pt x="13000" y="9854"/>
                  <a:pt x="12996" y="9854"/>
                </a:cubicBezTo>
                <a:cubicBezTo>
                  <a:pt x="12987" y="9854"/>
                  <a:pt x="13024" y="9814"/>
                  <a:pt x="13019" y="9814"/>
                </a:cubicBezTo>
                <a:cubicBezTo>
                  <a:pt x="13017" y="9814"/>
                  <a:pt x="13012" y="9817"/>
                  <a:pt x="13002" y="9825"/>
                </a:cubicBezTo>
                <a:lnTo>
                  <a:pt x="13073" y="9754"/>
                </a:lnTo>
                <a:cubicBezTo>
                  <a:pt x="13049" y="9754"/>
                  <a:pt x="12966" y="9790"/>
                  <a:pt x="12942" y="9790"/>
                </a:cubicBezTo>
                <a:cubicBezTo>
                  <a:pt x="13002" y="9742"/>
                  <a:pt x="13049" y="9730"/>
                  <a:pt x="13097" y="9706"/>
                </a:cubicBezTo>
                <a:cubicBezTo>
                  <a:pt x="13092" y="9706"/>
                  <a:pt x="13086" y="9704"/>
                  <a:pt x="13077" y="9704"/>
                </a:cubicBezTo>
                <a:cubicBezTo>
                  <a:pt x="13069" y="9704"/>
                  <a:pt x="13059" y="9706"/>
                  <a:pt x="13047" y="9713"/>
                </a:cubicBezTo>
                <a:lnTo>
                  <a:pt x="13047" y="9713"/>
                </a:lnTo>
                <a:cubicBezTo>
                  <a:pt x="13048" y="9713"/>
                  <a:pt x="13049" y="9715"/>
                  <a:pt x="13049" y="9718"/>
                </a:cubicBezTo>
                <a:cubicBezTo>
                  <a:pt x="12997" y="9753"/>
                  <a:pt x="12964" y="9775"/>
                  <a:pt x="12945" y="9775"/>
                </a:cubicBezTo>
                <a:cubicBezTo>
                  <a:pt x="12938" y="9775"/>
                  <a:pt x="12934" y="9772"/>
                  <a:pt x="12930" y="9766"/>
                </a:cubicBezTo>
                <a:cubicBezTo>
                  <a:pt x="13073" y="9635"/>
                  <a:pt x="12930" y="9694"/>
                  <a:pt x="13026" y="9575"/>
                </a:cubicBezTo>
                <a:lnTo>
                  <a:pt x="13026" y="9575"/>
                </a:lnTo>
                <a:cubicBezTo>
                  <a:pt x="13016" y="9578"/>
                  <a:pt x="13009" y="9579"/>
                  <a:pt x="13003" y="9579"/>
                </a:cubicBezTo>
                <a:cubicBezTo>
                  <a:pt x="12954" y="9579"/>
                  <a:pt x="12997" y="9501"/>
                  <a:pt x="12954" y="9480"/>
                </a:cubicBezTo>
                <a:lnTo>
                  <a:pt x="12954" y="9480"/>
                </a:lnTo>
                <a:cubicBezTo>
                  <a:pt x="12913" y="9531"/>
                  <a:pt x="12905" y="9538"/>
                  <a:pt x="12901" y="9538"/>
                </a:cubicBezTo>
                <a:cubicBezTo>
                  <a:pt x="12899" y="9538"/>
                  <a:pt x="12898" y="9537"/>
                  <a:pt x="12896" y="9537"/>
                </a:cubicBezTo>
                <a:cubicBezTo>
                  <a:pt x="12891" y="9537"/>
                  <a:pt x="12879" y="9544"/>
                  <a:pt x="12835" y="9587"/>
                </a:cubicBezTo>
                <a:cubicBezTo>
                  <a:pt x="12823" y="9587"/>
                  <a:pt x="12823" y="9587"/>
                  <a:pt x="12823" y="9575"/>
                </a:cubicBezTo>
                <a:lnTo>
                  <a:pt x="12871" y="9492"/>
                </a:lnTo>
                <a:cubicBezTo>
                  <a:pt x="12907" y="9456"/>
                  <a:pt x="12907" y="9468"/>
                  <a:pt x="12930" y="9444"/>
                </a:cubicBezTo>
                <a:cubicBezTo>
                  <a:pt x="12930" y="9420"/>
                  <a:pt x="12978" y="9397"/>
                  <a:pt x="12990" y="9349"/>
                </a:cubicBezTo>
                <a:lnTo>
                  <a:pt x="12990" y="9349"/>
                </a:lnTo>
                <a:cubicBezTo>
                  <a:pt x="12966" y="9381"/>
                  <a:pt x="12948" y="9397"/>
                  <a:pt x="12941" y="9397"/>
                </a:cubicBezTo>
                <a:cubicBezTo>
                  <a:pt x="12938" y="9397"/>
                  <a:pt x="12938" y="9393"/>
                  <a:pt x="12942" y="9385"/>
                </a:cubicBezTo>
                <a:lnTo>
                  <a:pt x="12942" y="9385"/>
                </a:lnTo>
                <a:lnTo>
                  <a:pt x="12895" y="9444"/>
                </a:lnTo>
                <a:cubicBezTo>
                  <a:pt x="12886" y="9448"/>
                  <a:pt x="12880" y="9450"/>
                  <a:pt x="12876" y="9450"/>
                </a:cubicBezTo>
                <a:cubicBezTo>
                  <a:pt x="12848" y="9450"/>
                  <a:pt x="12935" y="9364"/>
                  <a:pt x="12916" y="9364"/>
                </a:cubicBezTo>
                <a:cubicBezTo>
                  <a:pt x="12913" y="9364"/>
                  <a:pt x="12906" y="9366"/>
                  <a:pt x="12895" y="9373"/>
                </a:cubicBezTo>
                <a:lnTo>
                  <a:pt x="12942" y="9337"/>
                </a:lnTo>
                <a:lnTo>
                  <a:pt x="12942" y="9337"/>
                </a:lnTo>
                <a:cubicBezTo>
                  <a:pt x="12938" y="9339"/>
                  <a:pt x="12934" y="9339"/>
                  <a:pt x="12930" y="9339"/>
                </a:cubicBezTo>
                <a:cubicBezTo>
                  <a:pt x="12917" y="9339"/>
                  <a:pt x="12905" y="9332"/>
                  <a:pt x="12888" y="9332"/>
                </a:cubicBezTo>
                <a:cubicBezTo>
                  <a:pt x="12869" y="9332"/>
                  <a:pt x="12843" y="9340"/>
                  <a:pt x="12799" y="9373"/>
                </a:cubicBezTo>
                <a:cubicBezTo>
                  <a:pt x="12811" y="9361"/>
                  <a:pt x="12835" y="9325"/>
                  <a:pt x="12847" y="9325"/>
                </a:cubicBezTo>
                <a:cubicBezTo>
                  <a:pt x="12844" y="9317"/>
                  <a:pt x="12835" y="9315"/>
                  <a:pt x="12822" y="9315"/>
                </a:cubicBezTo>
                <a:cubicBezTo>
                  <a:pt x="12800" y="9315"/>
                  <a:pt x="12768" y="9323"/>
                  <a:pt x="12746" y="9323"/>
                </a:cubicBezTo>
                <a:cubicBezTo>
                  <a:pt x="12726" y="9323"/>
                  <a:pt x="12715" y="9316"/>
                  <a:pt x="12728" y="9289"/>
                </a:cubicBezTo>
                <a:lnTo>
                  <a:pt x="12764" y="9266"/>
                </a:lnTo>
                <a:cubicBezTo>
                  <a:pt x="12756" y="9266"/>
                  <a:pt x="12732" y="9282"/>
                  <a:pt x="12724" y="9282"/>
                </a:cubicBezTo>
                <a:cubicBezTo>
                  <a:pt x="12720" y="9282"/>
                  <a:pt x="12720" y="9278"/>
                  <a:pt x="12728" y="9266"/>
                </a:cubicBezTo>
                <a:cubicBezTo>
                  <a:pt x="12740" y="9254"/>
                  <a:pt x="12751" y="9242"/>
                  <a:pt x="12752" y="9242"/>
                </a:cubicBezTo>
                <a:lnTo>
                  <a:pt x="12752" y="9242"/>
                </a:lnTo>
                <a:cubicBezTo>
                  <a:pt x="12743" y="9250"/>
                  <a:pt x="12718" y="9264"/>
                  <a:pt x="12707" y="9264"/>
                </a:cubicBezTo>
                <a:cubicBezTo>
                  <a:pt x="12702" y="9264"/>
                  <a:pt x="12700" y="9261"/>
                  <a:pt x="12704" y="9254"/>
                </a:cubicBezTo>
                <a:lnTo>
                  <a:pt x="12740" y="9230"/>
                </a:lnTo>
                <a:cubicBezTo>
                  <a:pt x="12743" y="9216"/>
                  <a:pt x="12737" y="9210"/>
                  <a:pt x="12727" y="9210"/>
                </a:cubicBezTo>
                <a:cubicBezTo>
                  <a:pt x="12697" y="9210"/>
                  <a:pt x="12625" y="9255"/>
                  <a:pt x="12592" y="9255"/>
                </a:cubicBezTo>
                <a:cubicBezTo>
                  <a:pt x="12590" y="9255"/>
                  <a:pt x="12587" y="9254"/>
                  <a:pt x="12585" y="9254"/>
                </a:cubicBezTo>
                <a:cubicBezTo>
                  <a:pt x="12668" y="9182"/>
                  <a:pt x="12668" y="9135"/>
                  <a:pt x="12680" y="9111"/>
                </a:cubicBezTo>
                <a:lnTo>
                  <a:pt x="12692" y="9099"/>
                </a:lnTo>
                <a:cubicBezTo>
                  <a:pt x="12686" y="9089"/>
                  <a:pt x="12674" y="9086"/>
                  <a:pt x="12659" y="9086"/>
                </a:cubicBezTo>
                <a:cubicBezTo>
                  <a:pt x="12619" y="9086"/>
                  <a:pt x="12557" y="9111"/>
                  <a:pt x="12514" y="9111"/>
                </a:cubicBezTo>
                <a:cubicBezTo>
                  <a:pt x="12585" y="9016"/>
                  <a:pt x="12502" y="9016"/>
                  <a:pt x="12526" y="8944"/>
                </a:cubicBezTo>
                <a:lnTo>
                  <a:pt x="12526" y="8944"/>
                </a:lnTo>
                <a:cubicBezTo>
                  <a:pt x="12514" y="8968"/>
                  <a:pt x="12454" y="9004"/>
                  <a:pt x="12442" y="9004"/>
                </a:cubicBezTo>
                <a:cubicBezTo>
                  <a:pt x="12444" y="9002"/>
                  <a:pt x="12444" y="9002"/>
                  <a:pt x="12443" y="9002"/>
                </a:cubicBezTo>
                <a:cubicBezTo>
                  <a:pt x="12439" y="9002"/>
                  <a:pt x="12425" y="9008"/>
                  <a:pt x="12417" y="9008"/>
                </a:cubicBezTo>
                <a:cubicBezTo>
                  <a:pt x="12409" y="9008"/>
                  <a:pt x="12410" y="9001"/>
                  <a:pt x="12442" y="8968"/>
                </a:cubicBezTo>
                <a:lnTo>
                  <a:pt x="12442" y="8980"/>
                </a:lnTo>
                <a:cubicBezTo>
                  <a:pt x="12526" y="8908"/>
                  <a:pt x="12490" y="8908"/>
                  <a:pt x="12478" y="8897"/>
                </a:cubicBezTo>
                <a:lnTo>
                  <a:pt x="12478" y="8897"/>
                </a:lnTo>
                <a:lnTo>
                  <a:pt x="12371" y="8980"/>
                </a:lnTo>
                <a:cubicBezTo>
                  <a:pt x="12502" y="8825"/>
                  <a:pt x="12252" y="8956"/>
                  <a:pt x="12383" y="8825"/>
                </a:cubicBezTo>
                <a:lnTo>
                  <a:pt x="12383" y="8825"/>
                </a:lnTo>
                <a:cubicBezTo>
                  <a:pt x="12347" y="8837"/>
                  <a:pt x="12335" y="8837"/>
                  <a:pt x="12311" y="8849"/>
                </a:cubicBezTo>
                <a:lnTo>
                  <a:pt x="12359" y="8801"/>
                </a:lnTo>
                <a:cubicBezTo>
                  <a:pt x="12359" y="8766"/>
                  <a:pt x="12359" y="8754"/>
                  <a:pt x="12323" y="8742"/>
                </a:cubicBezTo>
                <a:lnTo>
                  <a:pt x="12371" y="8718"/>
                </a:lnTo>
                <a:cubicBezTo>
                  <a:pt x="12370" y="8716"/>
                  <a:pt x="12368" y="8715"/>
                  <a:pt x="12365" y="8715"/>
                </a:cubicBezTo>
                <a:cubicBezTo>
                  <a:pt x="12335" y="8715"/>
                  <a:pt x="12203" y="8826"/>
                  <a:pt x="12182" y="8826"/>
                </a:cubicBezTo>
                <a:cubicBezTo>
                  <a:pt x="12181" y="8826"/>
                  <a:pt x="12181" y="8826"/>
                  <a:pt x="12180" y="8825"/>
                </a:cubicBezTo>
                <a:lnTo>
                  <a:pt x="12264" y="8754"/>
                </a:lnTo>
                <a:cubicBezTo>
                  <a:pt x="12244" y="8734"/>
                  <a:pt x="12281" y="8674"/>
                  <a:pt x="12241" y="8674"/>
                </a:cubicBezTo>
                <a:cubicBezTo>
                  <a:pt x="12232" y="8674"/>
                  <a:pt x="12220" y="8676"/>
                  <a:pt x="12204" y="8682"/>
                </a:cubicBezTo>
                <a:cubicBezTo>
                  <a:pt x="12216" y="8670"/>
                  <a:pt x="12240" y="8658"/>
                  <a:pt x="12240" y="8658"/>
                </a:cubicBezTo>
                <a:cubicBezTo>
                  <a:pt x="12240" y="8651"/>
                  <a:pt x="12249" y="8616"/>
                  <a:pt x="12230" y="8616"/>
                </a:cubicBezTo>
                <a:cubicBezTo>
                  <a:pt x="12219" y="8616"/>
                  <a:pt x="12197" y="8630"/>
                  <a:pt x="12156" y="8670"/>
                </a:cubicBezTo>
                <a:cubicBezTo>
                  <a:pt x="12190" y="8637"/>
                  <a:pt x="12189" y="8627"/>
                  <a:pt x="12175" y="8627"/>
                </a:cubicBezTo>
                <a:cubicBezTo>
                  <a:pt x="12158" y="8627"/>
                  <a:pt x="12122" y="8640"/>
                  <a:pt x="12097" y="8647"/>
                </a:cubicBezTo>
                <a:lnTo>
                  <a:pt x="12156" y="8611"/>
                </a:lnTo>
                <a:lnTo>
                  <a:pt x="12156" y="8611"/>
                </a:lnTo>
                <a:cubicBezTo>
                  <a:pt x="12073" y="8658"/>
                  <a:pt x="12061" y="8670"/>
                  <a:pt x="12025" y="8670"/>
                </a:cubicBezTo>
                <a:cubicBezTo>
                  <a:pt x="12025" y="8658"/>
                  <a:pt x="12049" y="8647"/>
                  <a:pt x="12061" y="8647"/>
                </a:cubicBezTo>
                <a:cubicBezTo>
                  <a:pt x="12061" y="8642"/>
                  <a:pt x="12059" y="8641"/>
                  <a:pt x="12055" y="8641"/>
                </a:cubicBezTo>
                <a:cubicBezTo>
                  <a:pt x="12044" y="8641"/>
                  <a:pt x="12018" y="8658"/>
                  <a:pt x="12011" y="8658"/>
                </a:cubicBezTo>
                <a:cubicBezTo>
                  <a:pt x="12008" y="8658"/>
                  <a:pt x="12008" y="8655"/>
                  <a:pt x="12014" y="8647"/>
                </a:cubicBezTo>
                <a:lnTo>
                  <a:pt x="12049" y="8623"/>
                </a:lnTo>
                <a:cubicBezTo>
                  <a:pt x="12049" y="8615"/>
                  <a:pt x="12047" y="8613"/>
                  <a:pt x="12043" y="8613"/>
                </a:cubicBezTo>
                <a:cubicBezTo>
                  <a:pt x="12034" y="8613"/>
                  <a:pt x="12018" y="8626"/>
                  <a:pt x="12002" y="8635"/>
                </a:cubicBezTo>
                <a:cubicBezTo>
                  <a:pt x="11991" y="8624"/>
                  <a:pt x="11999" y="8614"/>
                  <a:pt x="12001" y="8596"/>
                </a:cubicBezTo>
                <a:lnTo>
                  <a:pt x="12001" y="8596"/>
                </a:lnTo>
                <a:cubicBezTo>
                  <a:pt x="12000" y="8599"/>
                  <a:pt x="11997" y="8599"/>
                  <a:pt x="11990" y="8599"/>
                </a:cubicBezTo>
                <a:cubicBezTo>
                  <a:pt x="12002" y="8587"/>
                  <a:pt x="12014" y="8575"/>
                  <a:pt x="12025" y="8563"/>
                </a:cubicBezTo>
                <a:lnTo>
                  <a:pt x="12025" y="8563"/>
                </a:lnTo>
                <a:cubicBezTo>
                  <a:pt x="11998" y="8581"/>
                  <a:pt x="11964" y="8607"/>
                  <a:pt x="11954" y="8607"/>
                </a:cubicBezTo>
                <a:cubicBezTo>
                  <a:pt x="11952" y="8607"/>
                  <a:pt x="11951" y="8604"/>
                  <a:pt x="11954" y="8599"/>
                </a:cubicBezTo>
                <a:cubicBezTo>
                  <a:pt x="11978" y="8587"/>
                  <a:pt x="11990" y="8575"/>
                  <a:pt x="12002" y="8575"/>
                </a:cubicBezTo>
                <a:cubicBezTo>
                  <a:pt x="12002" y="8551"/>
                  <a:pt x="12002" y="8551"/>
                  <a:pt x="11990" y="8551"/>
                </a:cubicBezTo>
                <a:cubicBezTo>
                  <a:pt x="11990" y="8539"/>
                  <a:pt x="11978" y="8539"/>
                  <a:pt x="11978" y="8539"/>
                </a:cubicBezTo>
                <a:lnTo>
                  <a:pt x="11942" y="8551"/>
                </a:lnTo>
                <a:cubicBezTo>
                  <a:pt x="11942" y="8551"/>
                  <a:pt x="11942" y="8539"/>
                  <a:pt x="11954" y="8539"/>
                </a:cubicBezTo>
                <a:cubicBezTo>
                  <a:pt x="11954" y="8527"/>
                  <a:pt x="11954" y="8527"/>
                  <a:pt x="11966" y="8527"/>
                </a:cubicBezTo>
                <a:cubicBezTo>
                  <a:pt x="11978" y="8516"/>
                  <a:pt x="11978" y="8516"/>
                  <a:pt x="11978" y="8504"/>
                </a:cubicBezTo>
                <a:cubicBezTo>
                  <a:pt x="11990" y="8527"/>
                  <a:pt x="12002" y="8539"/>
                  <a:pt x="12002" y="8539"/>
                </a:cubicBezTo>
                <a:cubicBezTo>
                  <a:pt x="12049" y="8504"/>
                  <a:pt x="12049" y="8480"/>
                  <a:pt x="12133" y="8432"/>
                </a:cubicBezTo>
                <a:lnTo>
                  <a:pt x="12133" y="8432"/>
                </a:lnTo>
                <a:cubicBezTo>
                  <a:pt x="12097" y="8450"/>
                  <a:pt x="12029" y="8481"/>
                  <a:pt x="12006" y="8481"/>
                </a:cubicBezTo>
                <a:cubicBezTo>
                  <a:pt x="11998" y="8481"/>
                  <a:pt x="11996" y="8477"/>
                  <a:pt x="12002" y="8468"/>
                </a:cubicBezTo>
                <a:cubicBezTo>
                  <a:pt x="12002" y="8468"/>
                  <a:pt x="12002" y="8468"/>
                  <a:pt x="12014" y="8456"/>
                </a:cubicBezTo>
                <a:lnTo>
                  <a:pt x="12025" y="8456"/>
                </a:lnTo>
                <a:cubicBezTo>
                  <a:pt x="12025" y="8450"/>
                  <a:pt x="12022" y="8447"/>
                  <a:pt x="12018" y="8447"/>
                </a:cubicBezTo>
                <a:cubicBezTo>
                  <a:pt x="12014" y="8447"/>
                  <a:pt x="12008" y="8450"/>
                  <a:pt x="12002" y="8456"/>
                </a:cubicBezTo>
                <a:cubicBezTo>
                  <a:pt x="12014" y="8444"/>
                  <a:pt x="12014" y="8432"/>
                  <a:pt x="12014" y="8432"/>
                </a:cubicBezTo>
                <a:cubicBezTo>
                  <a:pt x="12014" y="8432"/>
                  <a:pt x="12014" y="8424"/>
                  <a:pt x="12006" y="8421"/>
                </a:cubicBezTo>
                <a:lnTo>
                  <a:pt x="12006" y="8421"/>
                </a:lnTo>
                <a:cubicBezTo>
                  <a:pt x="12013" y="8418"/>
                  <a:pt x="12019" y="8415"/>
                  <a:pt x="12025" y="8408"/>
                </a:cubicBezTo>
                <a:cubicBezTo>
                  <a:pt x="12037" y="8408"/>
                  <a:pt x="12025" y="8420"/>
                  <a:pt x="12014" y="8432"/>
                </a:cubicBezTo>
                <a:cubicBezTo>
                  <a:pt x="12061" y="8397"/>
                  <a:pt x="12025" y="8397"/>
                  <a:pt x="12025" y="8385"/>
                </a:cubicBezTo>
                <a:lnTo>
                  <a:pt x="12025" y="8385"/>
                </a:lnTo>
                <a:cubicBezTo>
                  <a:pt x="11966" y="8432"/>
                  <a:pt x="11966" y="8420"/>
                  <a:pt x="11930" y="8456"/>
                </a:cubicBezTo>
                <a:lnTo>
                  <a:pt x="11942" y="8456"/>
                </a:lnTo>
                <a:cubicBezTo>
                  <a:pt x="11954" y="8468"/>
                  <a:pt x="11954" y="8468"/>
                  <a:pt x="11954" y="8468"/>
                </a:cubicBezTo>
                <a:cubicBezTo>
                  <a:pt x="11941" y="8481"/>
                  <a:pt x="11924" y="8491"/>
                  <a:pt x="11918" y="8491"/>
                </a:cubicBezTo>
                <a:cubicBezTo>
                  <a:pt x="11912" y="8491"/>
                  <a:pt x="11914" y="8484"/>
                  <a:pt x="11930" y="8468"/>
                </a:cubicBezTo>
                <a:lnTo>
                  <a:pt x="11930" y="8468"/>
                </a:lnTo>
                <a:cubicBezTo>
                  <a:pt x="11894" y="8492"/>
                  <a:pt x="11883" y="8504"/>
                  <a:pt x="11859" y="8516"/>
                </a:cubicBezTo>
                <a:cubicBezTo>
                  <a:pt x="11859" y="8504"/>
                  <a:pt x="11847" y="8504"/>
                  <a:pt x="11847" y="8504"/>
                </a:cubicBezTo>
                <a:cubicBezTo>
                  <a:pt x="11906" y="8456"/>
                  <a:pt x="11942" y="8408"/>
                  <a:pt x="11978" y="8373"/>
                </a:cubicBezTo>
                <a:cubicBezTo>
                  <a:pt x="11954" y="8373"/>
                  <a:pt x="11941" y="8367"/>
                  <a:pt x="11917" y="8367"/>
                </a:cubicBezTo>
                <a:cubicBezTo>
                  <a:pt x="11905" y="8367"/>
                  <a:pt x="11891" y="8369"/>
                  <a:pt x="11871" y="8373"/>
                </a:cubicBezTo>
                <a:cubicBezTo>
                  <a:pt x="11871" y="8373"/>
                  <a:pt x="11859" y="8373"/>
                  <a:pt x="11859" y="8361"/>
                </a:cubicBezTo>
                <a:cubicBezTo>
                  <a:pt x="11859" y="8361"/>
                  <a:pt x="11870" y="8361"/>
                  <a:pt x="11882" y="8349"/>
                </a:cubicBezTo>
                <a:lnTo>
                  <a:pt x="11882" y="8349"/>
                </a:lnTo>
                <a:cubicBezTo>
                  <a:pt x="11876" y="8355"/>
                  <a:pt x="11871" y="8358"/>
                  <a:pt x="11866" y="8358"/>
                </a:cubicBezTo>
                <a:cubicBezTo>
                  <a:pt x="11862" y="8358"/>
                  <a:pt x="11859" y="8355"/>
                  <a:pt x="11859" y="8349"/>
                </a:cubicBezTo>
                <a:lnTo>
                  <a:pt x="11894" y="8337"/>
                </a:lnTo>
                <a:cubicBezTo>
                  <a:pt x="11894" y="8334"/>
                  <a:pt x="11892" y="8332"/>
                  <a:pt x="11889" y="8332"/>
                </a:cubicBezTo>
                <a:cubicBezTo>
                  <a:pt x="11881" y="8332"/>
                  <a:pt x="11864" y="8340"/>
                  <a:pt x="11847" y="8349"/>
                </a:cubicBezTo>
                <a:cubicBezTo>
                  <a:pt x="11823" y="8349"/>
                  <a:pt x="11811" y="8349"/>
                  <a:pt x="11764" y="8373"/>
                </a:cubicBezTo>
                <a:cubicBezTo>
                  <a:pt x="11764" y="8373"/>
                  <a:pt x="11775" y="8361"/>
                  <a:pt x="11787" y="8361"/>
                </a:cubicBezTo>
                <a:lnTo>
                  <a:pt x="11787" y="8349"/>
                </a:lnTo>
                <a:cubicBezTo>
                  <a:pt x="11811" y="8337"/>
                  <a:pt x="11835" y="8337"/>
                  <a:pt x="11811" y="8325"/>
                </a:cubicBezTo>
                <a:lnTo>
                  <a:pt x="11835" y="8313"/>
                </a:lnTo>
                <a:cubicBezTo>
                  <a:pt x="11863" y="8278"/>
                  <a:pt x="11858" y="8268"/>
                  <a:pt x="11839" y="8268"/>
                </a:cubicBezTo>
                <a:cubicBezTo>
                  <a:pt x="11826" y="8268"/>
                  <a:pt x="11807" y="8273"/>
                  <a:pt x="11787" y="8277"/>
                </a:cubicBezTo>
                <a:lnTo>
                  <a:pt x="11740" y="8277"/>
                </a:lnTo>
                <a:cubicBezTo>
                  <a:pt x="11752" y="8277"/>
                  <a:pt x="11775" y="8254"/>
                  <a:pt x="11787" y="8254"/>
                </a:cubicBezTo>
                <a:cubicBezTo>
                  <a:pt x="11779" y="8246"/>
                  <a:pt x="11793" y="8216"/>
                  <a:pt x="11773" y="8216"/>
                </a:cubicBezTo>
                <a:cubicBezTo>
                  <a:pt x="11764" y="8216"/>
                  <a:pt x="11747" y="8223"/>
                  <a:pt x="11716" y="8242"/>
                </a:cubicBezTo>
                <a:cubicBezTo>
                  <a:pt x="11728" y="8230"/>
                  <a:pt x="11728" y="8230"/>
                  <a:pt x="11728" y="8230"/>
                </a:cubicBezTo>
                <a:cubicBezTo>
                  <a:pt x="11728" y="8218"/>
                  <a:pt x="11716" y="8218"/>
                  <a:pt x="11704" y="8218"/>
                </a:cubicBezTo>
                <a:cubicBezTo>
                  <a:pt x="11704" y="8206"/>
                  <a:pt x="11704" y="8206"/>
                  <a:pt x="11704" y="8194"/>
                </a:cubicBezTo>
                <a:cubicBezTo>
                  <a:pt x="11668" y="8158"/>
                  <a:pt x="11585" y="8146"/>
                  <a:pt x="11656" y="8063"/>
                </a:cubicBezTo>
                <a:cubicBezTo>
                  <a:pt x="11668" y="8051"/>
                  <a:pt x="11656" y="8051"/>
                  <a:pt x="11644" y="8051"/>
                </a:cubicBezTo>
                <a:cubicBezTo>
                  <a:pt x="11652" y="8043"/>
                  <a:pt x="11660" y="8036"/>
                  <a:pt x="11674" y="8028"/>
                </a:cubicBezTo>
                <a:lnTo>
                  <a:pt x="11674" y="8028"/>
                </a:lnTo>
                <a:cubicBezTo>
                  <a:pt x="11656" y="8035"/>
                  <a:pt x="11636" y="8039"/>
                  <a:pt x="11621" y="8039"/>
                </a:cubicBezTo>
                <a:lnTo>
                  <a:pt x="11644" y="8027"/>
                </a:lnTo>
                <a:lnTo>
                  <a:pt x="11573" y="8051"/>
                </a:lnTo>
                <a:cubicBezTo>
                  <a:pt x="11561" y="8051"/>
                  <a:pt x="11561" y="8051"/>
                  <a:pt x="11561" y="8039"/>
                </a:cubicBezTo>
                <a:cubicBezTo>
                  <a:pt x="11561" y="8039"/>
                  <a:pt x="11573" y="8027"/>
                  <a:pt x="11585" y="8027"/>
                </a:cubicBezTo>
                <a:cubicBezTo>
                  <a:pt x="11597" y="8016"/>
                  <a:pt x="11585" y="8016"/>
                  <a:pt x="11573" y="8016"/>
                </a:cubicBezTo>
                <a:cubicBezTo>
                  <a:pt x="11573" y="8016"/>
                  <a:pt x="11585" y="8004"/>
                  <a:pt x="11585" y="8004"/>
                </a:cubicBezTo>
                <a:cubicBezTo>
                  <a:pt x="11616" y="7983"/>
                  <a:pt x="11638" y="7954"/>
                  <a:pt x="11605" y="7954"/>
                </a:cubicBezTo>
                <a:cubicBezTo>
                  <a:pt x="11600" y="7954"/>
                  <a:pt x="11593" y="7954"/>
                  <a:pt x="11585" y="7956"/>
                </a:cubicBezTo>
                <a:lnTo>
                  <a:pt x="11537" y="7980"/>
                </a:lnTo>
                <a:cubicBezTo>
                  <a:pt x="11537" y="7980"/>
                  <a:pt x="11525" y="7968"/>
                  <a:pt x="11525" y="7968"/>
                </a:cubicBezTo>
                <a:cubicBezTo>
                  <a:pt x="11537" y="7956"/>
                  <a:pt x="11537" y="7944"/>
                  <a:pt x="11549" y="7944"/>
                </a:cubicBezTo>
                <a:cubicBezTo>
                  <a:pt x="11549" y="7932"/>
                  <a:pt x="11537" y="7932"/>
                  <a:pt x="11537" y="7932"/>
                </a:cubicBezTo>
                <a:lnTo>
                  <a:pt x="11478" y="7932"/>
                </a:lnTo>
                <a:cubicBezTo>
                  <a:pt x="11502" y="7896"/>
                  <a:pt x="11633" y="7861"/>
                  <a:pt x="11621" y="7837"/>
                </a:cubicBezTo>
                <a:cubicBezTo>
                  <a:pt x="11609" y="7837"/>
                  <a:pt x="11502" y="7849"/>
                  <a:pt x="11478" y="7861"/>
                </a:cubicBezTo>
                <a:cubicBezTo>
                  <a:pt x="11478" y="7873"/>
                  <a:pt x="11454" y="7885"/>
                  <a:pt x="11418" y="7908"/>
                </a:cubicBezTo>
                <a:cubicBezTo>
                  <a:pt x="11406" y="7896"/>
                  <a:pt x="11406" y="7896"/>
                  <a:pt x="11406" y="7896"/>
                </a:cubicBezTo>
                <a:lnTo>
                  <a:pt x="11394" y="7896"/>
                </a:lnTo>
                <a:cubicBezTo>
                  <a:pt x="11394" y="7896"/>
                  <a:pt x="11394" y="7908"/>
                  <a:pt x="11383" y="7908"/>
                </a:cubicBezTo>
                <a:cubicBezTo>
                  <a:pt x="11383" y="7908"/>
                  <a:pt x="11359" y="7908"/>
                  <a:pt x="11347" y="7920"/>
                </a:cubicBezTo>
                <a:lnTo>
                  <a:pt x="11335" y="7920"/>
                </a:lnTo>
                <a:cubicBezTo>
                  <a:pt x="11359" y="7885"/>
                  <a:pt x="11418" y="7885"/>
                  <a:pt x="11394" y="7873"/>
                </a:cubicBezTo>
                <a:lnTo>
                  <a:pt x="11418" y="7861"/>
                </a:lnTo>
                <a:cubicBezTo>
                  <a:pt x="11449" y="7826"/>
                  <a:pt x="11441" y="7817"/>
                  <a:pt x="11418" y="7817"/>
                </a:cubicBezTo>
                <a:cubicBezTo>
                  <a:pt x="11389" y="7817"/>
                  <a:pt x="11334" y="7833"/>
                  <a:pt x="11302" y="7833"/>
                </a:cubicBezTo>
                <a:cubicBezTo>
                  <a:pt x="11276" y="7833"/>
                  <a:pt x="11265" y="7822"/>
                  <a:pt x="11295" y="7784"/>
                </a:cubicBezTo>
                <a:lnTo>
                  <a:pt x="11295" y="7784"/>
                </a:lnTo>
                <a:cubicBezTo>
                  <a:pt x="11291" y="7787"/>
                  <a:pt x="11285" y="7789"/>
                  <a:pt x="11275" y="7789"/>
                </a:cubicBezTo>
                <a:cubicBezTo>
                  <a:pt x="11323" y="7694"/>
                  <a:pt x="11144" y="7718"/>
                  <a:pt x="11228" y="7599"/>
                </a:cubicBezTo>
                <a:cubicBezTo>
                  <a:pt x="11235" y="7591"/>
                  <a:pt x="11234" y="7589"/>
                  <a:pt x="11229" y="7589"/>
                </a:cubicBezTo>
                <a:cubicBezTo>
                  <a:pt x="11216" y="7589"/>
                  <a:pt x="11177" y="7602"/>
                  <a:pt x="11144" y="7611"/>
                </a:cubicBezTo>
                <a:lnTo>
                  <a:pt x="11216" y="7575"/>
                </a:lnTo>
                <a:lnTo>
                  <a:pt x="11121" y="7599"/>
                </a:lnTo>
                <a:cubicBezTo>
                  <a:pt x="11118" y="7599"/>
                  <a:pt x="11116" y="7600"/>
                  <a:pt x="11115" y="7600"/>
                </a:cubicBezTo>
                <a:cubicBezTo>
                  <a:pt x="11082" y="7600"/>
                  <a:pt x="11228" y="7498"/>
                  <a:pt x="11176" y="7498"/>
                </a:cubicBezTo>
                <a:cubicBezTo>
                  <a:pt x="11169" y="7498"/>
                  <a:pt x="11159" y="7500"/>
                  <a:pt x="11144" y="7504"/>
                </a:cubicBezTo>
                <a:lnTo>
                  <a:pt x="11097" y="7527"/>
                </a:lnTo>
                <a:cubicBezTo>
                  <a:pt x="11108" y="7516"/>
                  <a:pt x="11066" y="7515"/>
                  <a:pt x="11102" y="7485"/>
                </a:cubicBezTo>
                <a:lnTo>
                  <a:pt x="11102" y="7485"/>
                </a:lnTo>
                <a:cubicBezTo>
                  <a:pt x="11092" y="7491"/>
                  <a:pt x="11079" y="7497"/>
                  <a:pt x="11077" y="7497"/>
                </a:cubicBezTo>
                <a:cubicBezTo>
                  <a:pt x="11076" y="7497"/>
                  <a:pt x="11078" y="7495"/>
                  <a:pt x="11085" y="7492"/>
                </a:cubicBezTo>
                <a:lnTo>
                  <a:pt x="11121" y="7468"/>
                </a:lnTo>
                <a:lnTo>
                  <a:pt x="11121" y="7468"/>
                </a:lnTo>
                <a:lnTo>
                  <a:pt x="11037" y="7480"/>
                </a:lnTo>
                <a:cubicBezTo>
                  <a:pt x="11061" y="7444"/>
                  <a:pt x="11180" y="7396"/>
                  <a:pt x="11180" y="7373"/>
                </a:cubicBezTo>
                <a:cubicBezTo>
                  <a:pt x="11177" y="7371"/>
                  <a:pt x="11172" y="7370"/>
                  <a:pt x="11166" y="7370"/>
                </a:cubicBezTo>
                <a:cubicBezTo>
                  <a:pt x="11129" y="7370"/>
                  <a:pt x="11047" y="7400"/>
                  <a:pt x="11037" y="7420"/>
                </a:cubicBezTo>
                <a:cubicBezTo>
                  <a:pt x="11037" y="7420"/>
                  <a:pt x="11013" y="7444"/>
                  <a:pt x="10978" y="7456"/>
                </a:cubicBezTo>
                <a:lnTo>
                  <a:pt x="10954" y="7468"/>
                </a:lnTo>
                <a:cubicBezTo>
                  <a:pt x="10847" y="7527"/>
                  <a:pt x="10740" y="7575"/>
                  <a:pt x="10680" y="7646"/>
                </a:cubicBezTo>
                <a:lnTo>
                  <a:pt x="10751" y="7623"/>
                </a:lnTo>
                <a:lnTo>
                  <a:pt x="10713" y="7652"/>
                </a:lnTo>
                <a:lnTo>
                  <a:pt x="10713" y="7652"/>
                </a:lnTo>
                <a:cubicBezTo>
                  <a:pt x="10718" y="7650"/>
                  <a:pt x="10723" y="7648"/>
                  <a:pt x="10728" y="7646"/>
                </a:cubicBezTo>
                <a:lnTo>
                  <a:pt x="10728" y="7646"/>
                </a:lnTo>
                <a:cubicBezTo>
                  <a:pt x="10704" y="7670"/>
                  <a:pt x="10680" y="7682"/>
                  <a:pt x="10680" y="7694"/>
                </a:cubicBezTo>
                <a:lnTo>
                  <a:pt x="10787" y="7646"/>
                </a:lnTo>
                <a:lnTo>
                  <a:pt x="10787" y="7646"/>
                </a:lnTo>
                <a:cubicBezTo>
                  <a:pt x="10740" y="7670"/>
                  <a:pt x="10704" y="7694"/>
                  <a:pt x="10680" y="7706"/>
                </a:cubicBezTo>
                <a:cubicBezTo>
                  <a:pt x="10740" y="7694"/>
                  <a:pt x="10775" y="7646"/>
                  <a:pt x="10811" y="7646"/>
                </a:cubicBezTo>
                <a:cubicBezTo>
                  <a:pt x="10777" y="7672"/>
                  <a:pt x="10749" y="7692"/>
                  <a:pt x="10753" y="7692"/>
                </a:cubicBezTo>
                <a:cubicBezTo>
                  <a:pt x="10755" y="7692"/>
                  <a:pt x="10762" y="7689"/>
                  <a:pt x="10775" y="7682"/>
                </a:cubicBezTo>
                <a:lnTo>
                  <a:pt x="10775" y="7682"/>
                </a:lnTo>
                <a:cubicBezTo>
                  <a:pt x="10750" y="7699"/>
                  <a:pt x="10736" y="7710"/>
                  <a:pt x="10726" y="7715"/>
                </a:cubicBezTo>
                <a:lnTo>
                  <a:pt x="10726" y="7715"/>
                </a:lnTo>
                <a:cubicBezTo>
                  <a:pt x="10729" y="7715"/>
                  <a:pt x="10732" y="7714"/>
                  <a:pt x="10734" y="7714"/>
                </a:cubicBezTo>
                <a:cubicBezTo>
                  <a:pt x="10742" y="7714"/>
                  <a:pt x="10747" y="7717"/>
                  <a:pt x="10756" y="7717"/>
                </a:cubicBezTo>
                <a:cubicBezTo>
                  <a:pt x="10765" y="7717"/>
                  <a:pt x="10777" y="7715"/>
                  <a:pt x="10799" y="7706"/>
                </a:cubicBezTo>
                <a:lnTo>
                  <a:pt x="10799" y="7706"/>
                </a:lnTo>
                <a:cubicBezTo>
                  <a:pt x="10740" y="7742"/>
                  <a:pt x="10835" y="7718"/>
                  <a:pt x="10728" y="7777"/>
                </a:cubicBezTo>
                <a:cubicBezTo>
                  <a:pt x="10747" y="7768"/>
                  <a:pt x="10790" y="7750"/>
                  <a:pt x="10811" y="7750"/>
                </a:cubicBezTo>
                <a:cubicBezTo>
                  <a:pt x="10817" y="7750"/>
                  <a:pt x="10821" y="7751"/>
                  <a:pt x="10823" y="7754"/>
                </a:cubicBezTo>
                <a:cubicBezTo>
                  <a:pt x="10705" y="7797"/>
                  <a:pt x="10810" y="7791"/>
                  <a:pt x="10735" y="7842"/>
                </a:cubicBezTo>
                <a:lnTo>
                  <a:pt x="10735" y="7842"/>
                </a:lnTo>
                <a:cubicBezTo>
                  <a:pt x="10748" y="7837"/>
                  <a:pt x="10758" y="7835"/>
                  <a:pt x="10766" y="7835"/>
                </a:cubicBezTo>
                <a:cubicBezTo>
                  <a:pt x="10776" y="7835"/>
                  <a:pt x="10782" y="7837"/>
                  <a:pt x="10787" y="7837"/>
                </a:cubicBezTo>
                <a:cubicBezTo>
                  <a:pt x="10775" y="7861"/>
                  <a:pt x="10835" y="7849"/>
                  <a:pt x="10787" y="7885"/>
                </a:cubicBezTo>
                <a:lnTo>
                  <a:pt x="10775" y="7885"/>
                </a:lnTo>
                <a:lnTo>
                  <a:pt x="10787" y="7896"/>
                </a:lnTo>
                <a:cubicBezTo>
                  <a:pt x="10775" y="7896"/>
                  <a:pt x="10775" y="7908"/>
                  <a:pt x="10775" y="7908"/>
                </a:cubicBezTo>
                <a:cubicBezTo>
                  <a:pt x="10775" y="7908"/>
                  <a:pt x="10787" y="7896"/>
                  <a:pt x="10799" y="7896"/>
                </a:cubicBezTo>
                <a:lnTo>
                  <a:pt x="10811" y="7908"/>
                </a:lnTo>
                <a:cubicBezTo>
                  <a:pt x="10795" y="7908"/>
                  <a:pt x="10769" y="7919"/>
                  <a:pt x="10756" y="7919"/>
                </a:cubicBezTo>
                <a:cubicBezTo>
                  <a:pt x="10751" y="7919"/>
                  <a:pt x="10749" y="7917"/>
                  <a:pt x="10750" y="7912"/>
                </a:cubicBezTo>
                <a:lnTo>
                  <a:pt x="10750" y="7912"/>
                </a:lnTo>
                <a:cubicBezTo>
                  <a:pt x="10720" y="7991"/>
                  <a:pt x="10858" y="7957"/>
                  <a:pt x="10787" y="8016"/>
                </a:cubicBezTo>
                <a:lnTo>
                  <a:pt x="10775" y="8016"/>
                </a:lnTo>
                <a:cubicBezTo>
                  <a:pt x="10775" y="8019"/>
                  <a:pt x="10777" y="8021"/>
                  <a:pt x="10779" y="8021"/>
                </a:cubicBezTo>
                <a:cubicBezTo>
                  <a:pt x="10783" y="8021"/>
                  <a:pt x="10791" y="8016"/>
                  <a:pt x="10799" y="8016"/>
                </a:cubicBezTo>
                <a:cubicBezTo>
                  <a:pt x="10799" y="8016"/>
                  <a:pt x="10811" y="8027"/>
                  <a:pt x="10811" y="8027"/>
                </a:cubicBezTo>
                <a:cubicBezTo>
                  <a:pt x="10831" y="8027"/>
                  <a:pt x="10896" y="8001"/>
                  <a:pt x="10913" y="8001"/>
                </a:cubicBezTo>
                <a:cubicBezTo>
                  <a:pt x="10916" y="8001"/>
                  <a:pt x="10918" y="8002"/>
                  <a:pt x="10918" y="8004"/>
                </a:cubicBezTo>
                <a:cubicBezTo>
                  <a:pt x="10906" y="8016"/>
                  <a:pt x="10906" y="8016"/>
                  <a:pt x="10882" y="8027"/>
                </a:cubicBezTo>
                <a:cubicBezTo>
                  <a:pt x="10906" y="8016"/>
                  <a:pt x="10918" y="8016"/>
                  <a:pt x="10930" y="8016"/>
                </a:cubicBezTo>
                <a:lnTo>
                  <a:pt x="10799" y="8111"/>
                </a:lnTo>
                <a:lnTo>
                  <a:pt x="10799" y="8111"/>
                </a:lnTo>
                <a:lnTo>
                  <a:pt x="10871" y="8087"/>
                </a:lnTo>
                <a:lnTo>
                  <a:pt x="10871" y="8087"/>
                </a:lnTo>
                <a:cubicBezTo>
                  <a:pt x="10871" y="8087"/>
                  <a:pt x="10871" y="8111"/>
                  <a:pt x="10847" y="8111"/>
                </a:cubicBezTo>
                <a:cubicBezTo>
                  <a:pt x="10858" y="8113"/>
                  <a:pt x="10866" y="8114"/>
                  <a:pt x="10872" y="8114"/>
                </a:cubicBezTo>
                <a:cubicBezTo>
                  <a:pt x="10896" y="8114"/>
                  <a:pt x="10882" y="8097"/>
                  <a:pt x="10930" y="8087"/>
                </a:cubicBezTo>
                <a:cubicBezTo>
                  <a:pt x="10930" y="8087"/>
                  <a:pt x="10930" y="8099"/>
                  <a:pt x="10930" y="8099"/>
                </a:cubicBezTo>
                <a:cubicBezTo>
                  <a:pt x="10918" y="8099"/>
                  <a:pt x="10906" y="8111"/>
                  <a:pt x="10894" y="8123"/>
                </a:cubicBezTo>
                <a:cubicBezTo>
                  <a:pt x="10882" y="8135"/>
                  <a:pt x="10906" y="8135"/>
                  <a:pt x="10918" y="8135"/>
                </a:cubicBezTo>
                <a:cubicBezTo>
                  <a:pt x="10926" y="8158"/>
                  <a:pt x="10944" y="8171"/>
                  <a:pt x="10936" y="8190"/>
                </a:cubicBezTo>
                <a:lnTo>
                  <a:pt x="10936" y="8190"/>
                </a:lnTo>
                <a:cubicBezTo>
                  <a:pt x="10941" y="8185"/>
                  <a:pt x="10949" y="8182"/>
                  <a:pt x="10966" y="8182"/>
                </a:cubicBezTo>
                <a:cubicBezTo>
                  <a:pt x="10954" y="8194"/>
                  <a:pt x="10954" y="8194"/>
                  <a:pt x="10954" y="8206"/>
                </a:cubicBezTo>
                <a:cubicBezTo>
                  <a:pt x="10871" y="8254"/>
                  <a:pt x="11013" y="8218"/>
                  <a:pt x="10966" y="8277"/>
                </a:cubicBezTo>
                <a:cubicBezTo>
                  <a:pt x="10952" y="8283"/>
                  <a:pt x="10942" y="8285"/>
                  <a:pt x="10934" y="8285"/>
                </a:cubicBezTo>
                <a:cubicBezTo>
                  <a:pt x="10923" y="8285"/>
                  <a:pt x="10917" y="8282"/>
                  <a:pt x="10912" y="8282"/>
                </a:cubicBezTo>
                <a:cubicBezTo>
                  <a:pt x="10905" y="8282"/>
                  <a:pt x="10898" y="8287"/>
                  <a:pt x="10882" y="8313"/>
                </a:cubicBezTo>
                <a:cubicBezTo>
                  <a:pt x="10899" y="8308"/>
                  <a:pt x="10910" y="8305"/>
                  <a:pt x="10918" y="8305"/>
                </a:cubicBezTo>
                <a:cubicBezTo>
                  <a:pt x="10960" y="8305"/>
                  <a:pt x="10888" y="8376"/>
                  <a:pt x="10918" y="8397"/>
                </a:cubicBezTo>
                <a:cubicBezTo>
                  <a:pt x="10932" y="8383"/>
                  <a:pt x="10942" y="8377"/>
                  <a:pt x="10950" y="8377"/>
                </a:cubicBezTo>
                <a:cubicBezTo>
                  <a:pt x="10956" y="8377"/>
                  <a:pt x="10961" y="8380"/>
                  <a:pt x="10966" y="8385"/>
                </a:cubicBezTo>
                <a:cubicBezTo>
                  <a:pt x="11002" y="8397"/>
                  <a:pt x="11002" y="8432"/>
                  <a:pt x="11037" y="8444"/>
                </a:cubicBezTo>
                <a:cubicBezTo>
                  <a:pt x="11002" y="8468"/>
                  <a:pt x="11025" y="8551"/>
                  <a:pt x="11013" y="8599"/>
                </a:cubicBezTo>
                <a:lnTo>
                  <a:pt x="11002" y="8611"/>
                </a:lnTo>
                <a:cubicBezTo>
                  <a:pt x="11024" y="8601"/>
                  <a:pt x="11041" y="8598"/>
                  <a:pt x="11054" y="8598"/>
                </a:cubicBezTo>
                <a:cubicBezTo>
                  <a:pt x="11093" y="8598"/>
                  <a:pt x="11106" y="8626"/>
                  <a:pt x="11132" y="8635"/>
                </a:cubicBezTo>
                <a:cubicBezTo>
                  <a:pt x="11085" y="8658"/>
                  <a:pt x="11061" y="8670"/>
                  <a:pt x="11025" y="8670"/>
                </a:cubicBezTo>
                <a:lnTo>
                  <a:pt x="11037" y="8694"/>
                </a:lnTo>
                <a:cubicBezTo>
                  <a:pt x="11055" y="8688"/>
                  <a:pt x="11067" y="8685"/>
                  <a:pt x="11077" y="8685"/>
                </a:cubicBezTo>
                <a:cubicBezTo>
                  <a:pt x="11088" y="8685"/>
                  <a:pt x="11097" y="8688"/>
                  <a:pt x="11109" y="8694"/>
                </a:cubicBezTo>
                <a:lnTo>
                  <a:pt x="11037" y="8718"/>
                </a:lnTo>
                <a:cubicBezTo>
                  <a:pt x="11073" y="8754"/>
                  <a:pt x="11156" y="8754"/>
                  <a:pt x="11144" y="8825"/>
                </a:cubicBezTo>
                <a:cubicBezTo>
                  <a:pt x="11200" y="8792"/>
                  <a:pt x="11267" y="8705"/>
                  <a:pt x="11334" y="8705"/>
                </a:cubicBezTo>
                <a:cubicBezTo>
                  <a:pt x="11338" y="8705"/>
                  <a:pt x="11343" y="8705"/>
                  <a:pt x="11347" y="8706"/>
                </a:cubicBezTo>
                <a:cubicBezTo>
                  <a:pt x="11347" y="8718"/>
                  <a:pt x="11335" y="8718"/>
                  <a:pt x="11335" y="8718"/>
                </a:cubicBezTo>
                <a:cubicBezTo>
                  <a:pt x="11316" y="8737"/>
                  <a:pt x="11281" y="8757"/>
                  <a:pt x="11255" y="8763"/>
                </a:cubicBezTo>
                <a:lnTo>
                  <a:pt x="11255" y="8763"/>
                </a:lnTo>
                <a:cubicBezTo>
                  <a:pt x="11258" y="8763"/>
                  <a:pt x="11260" y="8763"/>
                  <a:pt x="11262" y="8763"/>
                </a:cubicBezTo>
                <a:cubicBezTo>
                  <a:pt x="11269" y="8763"/>
                  <a:pt x="11275" y="8766"/>
                  <a:pt x="11275" y="8778"/>
                </a:cubicBezTo>
                <a:lnTo>
                  <a:pt x="11204" y="8789"/>
                </a:lnTo>
                <a:cubicBezTo>
                  <a:pt x="11201" y="8800"/>
                  <a:pt x="11203" y="8803"/>
                  <a:pt x="11208" y="8803"/>
                </a:cubicBezTo>
                <a:cubicBezTo>
                  <a:pt x="11220" y="8803"/>
                  <a:pt x="11245" y="8787"/>
                  <a:pt x="11258" y="8787"/>
                </a:cubicBezTo>
                <a:cubicBezTo>
                  <a:pt x="11260" y="8787"/>
                  <a:pt x="11262" y="8788"/>
                  <a:pt x="11263" y="8789"/>
                </a:cubicBezTo>
                <a:cubicBezTo>
                  <a:pt x="11216" y="8813"/>
                  <a:pt x="11240" y="8825"/>
                  <a:pt x="11204" y="8837"/>
                </a:cubicBezTo>
                <a:cubicBezTo>
                  <a:pt x="11194" y="8837"/>
                  <a:pt x="11208" y="8822"/>
                  <a:pt x="11201" y="8822"/>
                </a:cubicBezTo>
                <a:cubicBezTo>
                  <a:pt x="11200" y="8822"/>
                  <a:pt x="11197" y="8823"/>
                  <a:pt x="11192" y="8825"/>
                </a:cubicBezTo>
                <a:cubicBezTo>
                  <a:pt x="11192" y="8849"/>
                  <a:pt x="11180" y="8885"/>
                  <a:pt x="11156" y="8908"/>
                </a:cubicBezTo>
                <a:cubicBezTo>
                  <a:pt x="11176" y="8899"/>
                  <a:pt x="11203" y="8881"/>
                  <a:pt x="11219" y="8881"/>
                </a:cubicBezTo>
                <a:cubicBezTo>
                  <a:pt x="11222" y="8881"/>
                  <a:pt x="11225" y="8882"/>
                  <a:pt x="11228" y="8885"/>
                </a:cubicBezTo>
                <a:cubicBezTo>
                  <a:pt x="11252" y="8920"/>
                  <a:pt x="11180" y="8932"/>
                  <a:pt x="11168" y="8968"/>
                </a:cubicBezTo>
                <a:cubicBezTo>
                  <a:pt x="11176" y="8964"/>
                  <a:pt x="11181" y="8963"/>
                  <a:pt x="11185" y="8963"/>
                </a:cubicBezTo>
                <a:cubicBezTo>
                  <a:pt x="11193" y="8963"/>
                  <a:pt x="11196" y="8968"/>
                  <a:pt x="11204" y="8968"/>
                </a:cubicBezTo>
                <a:cubicBezTo>
                  <a:pt x="11216" y="8968"/>
                  <a:pt x="11216" y="8968"/>
                  <a:pt x="11252" y="8944"/>
                </a:cubicBezTo>
                <a:lnTo>
                  <a:pt x="11252" y="8944"/>
                </a:lnTo>
                <a:cubicBezTo>
                  <a:pt x="11252" y="8956"/>
                  <a:pt x="11216" y="8968"/>
                  <a:pt x="11204" y="8980"/>
                </a:cubicBezTo>
                <a:cubicBezTo>
                  <a:pt x="11230" y="8980"/>
                  <a:pt x="11250" y="9025"/>
                  <a:pt x="11283" y="9025"/>
                </a:cubicBezTo>
                <a:cubicBezTo>
                  <a:pt x="11294" y="9025"/>
                  <a:pt x="11307" y="9019"/>
                  <a:pt x="11323" y="9004"/>
                </a:cubicBezTo>
                <a:lnTo>
                  <a:pt x="11323" y="8992"/>
                </a:lnTo>
                <a:lnTo>
                  <a:pt x="11335" y="8992"/>
                </a:lnTo>
                <a:cubicBezTo>
                  <a:pt x="11430" y="9016"/>
                  <a:pt x="11359" y="9135"/>
                  <a:pt x="11418" y="9182"/>
                </a:cubicBezTo>
                <a:lnTo>
                  <a:pt x="11394" y="9194"/>
                </a:lnTo>
                <a:cubicBezTo>
                  <a:pt x="11442" y="9218"/>
                  <a:pt x="11454" y="9266"/>
                  <a:pt x="11525" y="9266"/>
                </a:cubicBezTo>
                <a:cubicBezTo>
                  <a:pt x="11525" y="9266"/>
                  <a:pt x="11490" y="9313"/>
                  <a:pt x="11466" y="9325"/>
                </a:cubicBezTo>
                <a:cubicBezTo>
                  <a:pt x="11502" y="9337"/>
                  <a:pt x="11525" y="9325"/>
                  <a:pt x="11513" y="9385"/>
                </a:cubicBezTo>
                <a:cubicBezTo>
                  <a:pt x="11479" y="9385"/>
                  <a:pt x="11473" y="9393"/>
                  <a:pt x="11471" y="9393"/>
                </a:cubicBezTo>
                <a:cubicBezTo>
                  <a:pt x="11469" y="9393"/>
                  <a:pt x="11471" y="9388"/>
                  <a:pt x="11466" y="9373"/>
                </a:cubicBezTo>
                <a:lnTo>
                  <a:pt x="11466" y="9373"/>
                </a:lnTo>
                <a:cubicBezTo>
                  <a:pt x="11466" y="9420"/>
                  <a:pt x="11430" y="9444"/>
                  <a:pt x="11513" y="9456"/>
                </a:cubicBezTo>
                <a:cubicBezTo>
                  <a:pt x="11454" y="9468"/>
                  <a:pt x="11466" y="9516"/>
                  <a:pt x="11490" y="9528"/>
                </a:cubicBezTo>
                <a:lnTo>
                  <a:pt x="11513" y="9480"/>
                </a:lnTo>
                <a:cubicBezTo>
                  <a:pt x="11537" y="9492"/>
                  <a:pt x="11537" y="9516"/>
                  <a:pt x="11537" y="9528"/>
                </a:cubicBezTo>
                <a:lnTo>
                  <a:pt x="11466" y="9563"/>
                </a:lnTo>
                <a:cubicBezTo>
                  <a:pt x="11454" y="9599"/>
                  <a:pt x="11454" y="9611"/>
                  <a:pt x="11478" y="9623"/>
                </a:cubicBezTo>
                <a:cubicBezTo>
                  <a:pt x="11466" y="9635"/>
                  <a:pt x="11454" y="9647"/>
                  <a:pt x="11442" y="9659"/>
                </a:cubicBezTo>
                <a:cubicBezTo>
                  <a:pt x="11435" y="9662"/>
                  <a:pt x="11430" y="9663"/>
                  <a:pt x="11426" y="9663"/>
                </a:cubicBezTo>
                <a:cubicBezTo>
                  <a:pt x="11401" y="9663"/>
                  <a:pt x="11420" y="9608"/>
                  <a:pt x="11430" y="9587"/>
                </a:cubicBezTo>
                <a:lnTo>
                  <a:pt x="11454" y="9587"/>
                </a:lnTo>
                <a:cubicBezTo>
                  <a:pt x="11475" y="9525"/>
                  <a:pt x="11457" y="9510"/>
                  <a:pt x="11428" y="9510"/>
                </a:cubicBezTo>
                <a:cubicBezTo>
                  <a:pt x="11401" y="9510"/>
                  <a:pt x="11363" y="9523"/>
                  <a:pt x="11336" y="9523"/>
                </a:cubicBezTo>
                <a:cubicBezTo>
                  <a:pt x="11326" y="9523"/>
                  <a:pt x="11317" y="9521"/>
                  <a:pt x="11311" y="9516"/>
                </a:cubicBezTo>
                <a:lnTo>
                  <a:pt x="11383" y="9432"/>
                </a:lnTo>
                <a:lnTo>
                  <a:pt x="11383" y="9432"/>
                </a:lnTo>
                <a:lnTo>
                  <a:pt x="11287" y="9480"/>
                </a:lnTo>
                <a:cubicBezTo>
                  <a:pt x="11299" y="9456"/>
                  <a:pt x="11323" y="9397"/>
                  <a:pt x="11347" y="9397"/>
                </a:cubicBezTo>
                <a:cubicBezTo>
                  <a:pt x="11347" y="9372"/>
                  <a:pt x="11341" y="9366"/>
                  <a:pt x="11334" y="9366"/>
                </a:cubicBezTo>
                <a:cubicBezTo>
                  <a:pt x="11326" y="9366"/>
                  <a:pt x="11317" y="9372"/>
                  <a:pt x="11310" y="9372"/>
                </a:cubicBezTo>
                <a:cubicBezTo>
                  <a:pt x="11304" y="9372"/>
                  <a:pt x="11299" y="9367"/>
                  <a:pt x="11299" y="9349"/>
                </a:cubicBezTo>
                <a:cubicBezTo>
                  <a:pt x="11299" y="9337"/>
                  <a:pt x="11311" y="9325"/>
                  <a:pt x="11311" y="9325"/>
                </a:cubicBezTo>
                <a:lnTo>
                  <a:pt x="11311" y="9325"/>
                </a:lnTo>
                <a:lnTo>
                  <a:pt x="11263" y="9337"/>
                </a:lnTo>
                <a:cubicBezTo>
                  <a:pt x="11283" y="9327"/>
                  <a:pt x="11295" y="9284"/>
                  <a:pt x="11305" y="9284"/>
                </a:cubicBezTo>
                <a:cubicBezTo>
                  <a:pt x="11307" y="9284"/>
                  <a:pt x="11309" y="9286"/>
                  <a:pt x="11311" y="9289"/>
                </a:cubicBezTo>
                <a:cubicBezTo>
                  <a:pt x="11303" y="9263"/>
                  <a:pt x="11287" y="9256"/>
                  <a:pt x="11269" y="9256"/>
                </a:cubicBezTo>
                <a:cubicBezTo>
                  <a:pt x="11249" y="9256"/>
                  <a:pt x="11226" y="9264"/>
                  <a:pt x="11211" y="9264"/>
                </a:cubicBezTo>
                <a:cubicBezTo>
                  <a:pt x="11197" y="9264"/>
                  <a:pt x="11188" y="9257"/>
                  <a:pt x="11192" y="9230"/>
                </a:cubicBezTo>
                <a:lnTo>
                  <a:pt x="11204" y="9230"/>
                </a:lnTo>
                <a:cubicBezTo>
                  <a:pt x="11192" y="9227"/>
                  <a:pt x="11183" y="9226"/>
                  <a:pt x="11175" y="9226"/>
                </a:cubicBezTo>
                <a:cubicBezTo>
                  <a:pt x="11118" y="9226"/>
                  <a:pt x="11143" y="9295"/>
                  <a:pt x="11049" y="9337"/>
                </a:cubicBezTo>
                <a:lnTo>
                  <a:pt x="11109" y="9147"/>
                </a:lnTo>
                <a:lnTo>
                  <a:pt x="11109" y="9147"/>
                </a:lnTo>
                <a:lnTo>
                  <a:pt x="11061" y="9206"/>
                </a:lnTo>
                <a:cubicBezTo>
                  <a:pt x="11049" y="9194"/>
                  <a:pt x="11037" y="9182"/>
                  <a:pt x="11061" y="9159"/>
                </a:cubicBezTo>
                <a:lnTo>
                  <a:pt x="11061" y="9159"/>
                </a:lnTo>
                <a:cubicBezTo>
                  <a:pt x="11002" y="9182"/>
                  <a:pt x="11049" y="9194"/>
                  <a:pt x="11002" y="9230"/>
                </a:cubicBezTo>
                <a:cubicBezTo>
                  <a:pt x="11002" y="9147"/>
                  <a:pt x="10882" y="9194"/>
                  <a:pt x="10942" y="9075"/>
                </a:cubicBezTo>
                <a:lnTo>
                  <a:pt x="10942" y="9075"/>
                </a:lnTo>
                <a:cubicBezTo>
                  <a:pt x="10894" y="9123"/>
                  <a:pt x="10954" y="9135"/>
                  <a:pt x="10882" y="9147"/>
                </a:cubicBezTo>
                <a:cubicBezTo>
                  <a:pt x="10908" y="9096"/>
                  <a:pt x="10901" y="9086"/>
                  <a:pt x="10885" y="9086"/>
                </a:cubicBezTo>
                <a:cubicBezTo>
                  <a:pt x="10874" y="9086"/>
                  <a:pt x="10860" y="9090"/>
                  <a:pt x="10848" y="9090"/>
                </a:cubicBezTo>
                <a:cubicBezTo>
                  <a:pt x="10834" y="9090"/>
                  <a:pt x="10823" y="9085"/>
                  <a:pt x="10823" y="9063"/>
                </a:cubicBezTo>
                <a:cubicBezTo>
                  <a:pt x="10871" y="9004"/>
                  <a:pt x="10882" y="9063"/>
                  <a:pt x="10882" y="8980"/>
                </a:cubicBezTo>
                <a:lnTo>
                  <a:pt x="10882" y="8980"/>
                </a:lnTo>
                <a:cubicBezTo>
                  <a:pt x="10863" y="9002"/>
                  <a:pt x="10850" y="9011"/>
                  <a:pt x="10841" y="9011"/>
                </a:cubicBezTo>
                <a:cubicBezTo>
                  <a:pt x="10811" y="9011"/>
                  <a:pt x="10824" y="8920"/>
                  <a:pt x="10787" y="8920"/>
                </a:cubicBezTo>
                <a:cubicBezTo>
                  <a:pt x="10773" y="8942"/>
                  <a:pt x="10760" y="8949"/>
                  <a:pt x="10746" y="8949"/>
                </a:cubicBezTo>
                <a:cubicBezTo>
                  <a:pt x="10715" y="8949"/>
                  <a:pt x="10682" y="8908"/>
                  <a:pt x="10632" y="8908"/>
                </a:cubicBezTo>
                <a:cubicBezTo>
                  <a:pt x="10656" y="8885"/>
                  <a:pt x="10573" y="8801"/>
                  <a:pt x="10549" y="8742"/>
                </a:cubicBezTo>
                <a:lnTo>
                  <a:pt x="10561" y="8730"/>
                </a:lnTo>
                <a:lnTo>
                  <a:pt x="10561" y="8730"/>
                </a:lnTo>
                <a:cubicBezTo>
                  <a:pt x="10530" y="8761"/>
                  <a:pt x="10506" y="8769"/>
                  <a:pt x="10486" y="8769"/>
                </a:cubicBezTo>
                <a:cubicBezTo>
                  <a:pt x="10459" y="8769"/>
                  <a:pt x="10439" y="8754"/>
                  <a:pt x="10418" y="8754"/>
                </a:cubicBezTo>
                <a:cubicBezTo>
                  <a:pt x="10442" y="8706"/>
                  <a:pt x="10466" y="8682"/>
                  <a:pt x="10501" y="8682"/>
                </a:cubicBezTo>
                <a:lnTo>
                  <a:pt x="10466" y="8658"/>
                </a:lnTo>
                <a:cubicBezTo>
                  <a:pt x="10442" y="8682"/>
                  <a:pt x="10418" y="8682"/>
                  <a:pt x="10394" y="8682"/>
                </a:cubicBezTo>
                <a:lnTo>
                  <a:pt x="10442" y="8623"/>
                </a:lnTo>
                <a:cubicBezTo>
                  <a:pt x="10394" y="8599"/>
                  <a:pt x="10311" y="8635"/>
                  <a:pt x="10275" y="8563"/>
                </a:cubicBezTo>
                <a:cubicBezTo>
                  <a:pt x="10240" y="8611"/>
                  <a:pt x="10216" y="8742"/>
                  <a:pt x="10132" y="8742"/>
                </a:cubicBezTo>
                <a:cubicBezTo>
                  <a:pt x="10154" y="8721"/>
                  <a:pt x="10175" y="8671"/>
                  <a:pt x="10196" y="8660"/>
                </a:cubicBezTo>
                <a:lnTo>
                  <a:pt x="10196" y="8660"/>
                </a:lnTo>
                <a:cubicBezTo>
                  <a:pt x="10193" y="8661"/>
                  <a:pt x="10190" y="8661"/>
                  <a:pt x="10186" y="8661"/>
                </a:cubicBezTo>
                <a:cubicBezTo>
                  <a:pt x="10177" y="8661"/>
                  <a:pt x="10168" y="8658"/>
                  <a:pt x="10168" y="8647"/>
                </a:cubicBezTo>
                <a:lnTo>
                  <a:pt x="10228" y="8623"/>
                </a:lnTo>
                <a:cubicBezTo>
                  <a:pt x="10228" y="8611"/>
                  <a:pt x="10225" y="8606"/>
                  <a:pt x="10221" y="8606"/>
                </a:cubicBezTo>
                <a:cubicBezTo>
                  <a:pt x="10211" y="8606"/>
                  <a:pt x="10191" y="8636"/>
                  <a:pt x="10174" y="8636"/>
                </a:cubicBezTo>
                <a:cubicBezTo>
                  <a:pt x="10172" y="8636"/>
                  <a:pt x="10170" y="8636"/>
                  <a:pt x="10168" y="8635"/>
                </a:cubicBezTo>
                <a:cubicBezTo>
                  <a:pt x="10204" y="8587"/>
                  <a:pt x="10180" y="8587"/>
                  <a:pt x="10204" y="8563"/>
                </a:cubicBezTo>
                <a:cubicBezTo>
                  <a:pt x="10213" y="8563"/>
                  <a:pt x="10215" y="8578"/>
                  <a:pt x="10222" y="8578"/>
                </a:cubicBezTo>
                <a:cubicBezTo>
                  <a:pt x="10223" y="8578"/>
                  <a:pt x="10225" y="8577"/>
                  <a:pt x="10228" y="8575"/>
                </a:cubicBezTo>
                <a:cubicBezTo>
                  <a:pt x="10216" y="8551"/>
                  <a:pt x="10204" y="8504"/>
                  <a:pt x="10216" y="8468"/>
                </a:cubicBezTo>
                <a:lnTo>
                  <a:pt x="10216" y="8468"/>
                </a:lnTo>
                <a:cubicBezTo>
                  <a:pt x="10205" y="8489"/>
                  <a:pt x="10186" y="8518"/>
                  <a:pt x="10166" y="8518"/>
                </a:cubicBezTo>
                <a:cubicBezTo>
                  <a:pt x="10163" y="8518"/>
                  <a:pt x="10159" y="8517"/>
                  <a:pt x="10156" y="8516"/>
                </a:cubicBezTo>
                <a:cubicBezTo>
                  <a:pt x="10120" y="8492"/>
                  <a:pt x="10180" y="8456"/>
                  <a:pt x="10168" y="8420"/>
                </a:cubicBezTo>
                <a:lnTo>
                  <a:pt x="10168" y="8420"/>
                </a:lnTo>
                <a:cubicBezTo>
                  <a:pt x="10162" y="8426"/>
                  <a:pt x="10157" y="8428"/>
                  <a:pt x="10153" y="8428"/>
                </a:cubicBezTo>
                <a:cubicBezTo>
                  <a:pt x="10146" y="8428"/>
                  <a:pt x="10139" y="8424"/>
                  <a:pt x="10131" y="8424"/>
                </a:cubicBezTo>
                <a:cubicBezTo>
                  <a:pt x="10120" y="8424"/>
                  <a:pt x="10106" y="8430"/>
                  <a:pt x="10085" y="8456"/>
                </a:cubicBezTo>
                <a:cubicBezTo>
                  <a:pt x="10073" y="8444"/>
                  <a:pt x="10097" y="8420"/>
                  <a:pt x="10109" y="8397"/>
                </a:cubicBezTo>
                <a:lnTo>
                  <a:pt x="10109" y="8397"/>
                </a:lnTo>
                <a:cubicBezTo>
                  <a:pt x="10105" y="8397"/>
                  <a:pt x="10102" y="8398"/>
                  <a:pt x="10099" y="8398"/>
                </a:cubicBezTo>
                <a:cubicBezTo>
                  <a:pt x="10070" y="8398"/>
                  <a:pt x="10038" y="8371"/>
                  <a:pt x="10013" y="8371"/>
                </a:cubicBezTo>
                <a:cubicBezTo>
                  <a:pt x="9998" y="8371"/>
                  <a:pt x="9986" y="8380"/>
                  <a:pt x="9978" y="8408"/>
                </a:cubicBezTo>
                <a:lnTo>
                  <a:pt x="9978" y="8420"/>
                </a:lnTo>
                <a:cubicBezTo>
                  <a:pt x="9973" y="8421"/>
                  <a:pt x="9969" y="8421"/>
                  <a:pt x="9965" y="8421"/>
                </a:cubicBezTo>
                <a:cubicBezTo>
                  <a:pt x="9858" y="8421"/>
                  <a:pt x="9844" y="8277"/>
                  <a:pt x="9763" y="8254"/>
                </a:cubicBezTo>
                <a:lnTo>
                  <a:pt x="9775" y="8230"/>
                </a:lnTo>
                <a:cubicBezTo>
                  <a:pt x="9728" y="8230"/>
                  <a:pt x="9695" y="8199"/>
                  <a:pt x="9648" y="8199"/>
                </a:cubicBezTo>
                <a:cubicBezTo>
                  <a:pt x="9636" y="8199"/>
                  <a:pt x="9623" y="8201"/>
                  <a:pt x="9608" y="8206"/>
                </a:cubicBezTo>
                <a:cubicBezTo>
                  <a:pt x="9597" y="8194"/>
                  <a:pt x="9608" y="8146"/>
                  <a:pt x="9632" y="8123"/>
                </a:cubicBezTo>
                <a:cubicBezTo>
                  <a:pt x="9597" y="8111"/>
                  <a:pt x="9573" y="8135"/>
                  <a:pt x="9549" y="8063"/>
                </a:cubicBezTo>
                <a:cubicBezTo>
                  <a:pt x="9585" y="8056"/>
                  <a:pt x="9582" y="8044"/>
                  <a:pt x="9584" y="8044"/>
                </a:cubicBezTo>
                <a:cubicBezTo>
                  <a:pt x="9586" y="8044"/>
                  <a:pt x="9590" y="8049"/>
                  <a:pt x="9608" y="8063"/>
                </a:cubicBezTo>
                <a:cubicBezTo>
                  <a:pt x="9577" y="8022"/>
                  <a:pt x="9591" y="7989"/>
                  <a:pt x="9533" y="7989"/>
                </a:cubicBezTo>
                <a:cubicBezTo>
                  <a:pt x="9524" y="7989"/>
                  <a:pt x="9514" y="7990"/>
                  <a:pt x="9501" y="7992"/>
                </a:cubicBezTo>
                <a:cubicBezTo>
                  <a:pt x="9561" y="7956"/>
                  <a:pt x="9525" y="7908"/>
                  <a:pt x="9489" y="7908"/>
                </a:cubicBezTo>
                <a:lnTo>
                  <a:pt x="9489" y="7968"/>
                </a:lnTo>
                <a:cubicBezTo>
                  <a:pt x="9466" y="7956"/>
                  <a:pt x="9454" y="7932"/>
                  <a:pt x="9442" y="7920"/>
                </a:cubicBezTo>
                <a:lnTo>
                  <a:pt x="9501" y="7861"/>
                </a:lnTo>
                <a:cubicBezTo>
                  <a:pt x="9496" y="7798"/>
                  <a:pt x="9453" y="7790"/>
                  <a:pt x="9405" y="7790"/>
                </a:cubicBezTo>
                <a:cubicBezTo>
                  <a:pt x="9389" y="7790"/>
                  <a:pt x="9372" y="7791"/>
                  <a:pt x="9357" y="7791"/>
                </a:cubicBezTo>
                <a:cubicBezTo>
                  <a:pt x="9305" y="7791"/>
                  <a:pt x="9265" y="7781"/>
                  <a:pt x="9287" y="7694"/>
                </a:cubicBezTo>
                <a:lnTo>
                  <a:pt x="9287" y="7694"/>
                </a:lnTo>
                <a:cubicBezTo>
                  <a:pt x="9227" y="7718"/>
                  <a:pt x="9311" y="7765"/>
                  <a:pt x="9239" y="7801"/>
                </a:cubicBezTo>
                <a:cubicBezTo>
                  <a:pt x="9216" y="7765"/>
                  <a:pt x="9251" y="7635"/>
                  <a:pt x="9239" y="7623"/>
                </a:cubicBezTo>
                <a:cubicBezTo>
                  <a:pt x="9237" y="7603"/>
                  <a:pt x="9227" y="7596"/>
                  <a:pt x="9215" y="7596"/>
                </a:cubicBezTo>
                <a:cubicBezTo>
                  <a:pt x="9187" y="7596"/>
                  <a:pt x="9141" y="7631"/>
                  <a:pt x="9111" y="7631"/>
                </a:cubicBezTo>
                <a:cubicBezTo>
                  <a:pt x="9099" y="7631"/>
                  <a:pt x="9090" y="7626"/>
                  <a:pt x="9085" y="7611"/>
                </a:cubicBezTo>
                <a:cubicBezTo>
                  <a:pt x="9073" y="7646"/>
                  <a:pt x="9025" y="7706"/>
                  <a:pt x="8966" y="7706"/>
                </a:cubicBezTo>
                <a:cubicBezTo>
                  <a:pt x="8930" y="7658"/>
                  <a:pt x="9001" y="7563"/>
                  <a:pt x="9037" y="7563"/>
                </a:cubicBezTo>
                <a:cubicBezTo>
                  <a:pt x="9049" y="7563"/>
                  <a:pt x="9049" y="7575"/>
                  <a:pt x="9037" y="7587"/>
                </a:cubicBezTo>
                <a:cubicBezTo>
                  <a:pt x="9061" y="7587"/>
                  <a:pt x="9085" y="7587"/>
                  <a:pt x="9097" y="7551"/>
                </a:cubicBezTo>
                <a:lnTo>
                  <a:pt x="9097" y="7551"/>
                </a:lnTo>
                <a:lnTo>
                  <a:pt x="9061" y="7575"/>
                </a:lnTo>
                <a:cubicBezTo>
                  <a:pt x="9073" y="7539"/>
                  <a:pt x="9013" y="7492"/>
                  <a:pt x="9061" y="7468"/>
                </a:cubicBezTo>
                <a:cubicBezTo>
                  <a:pt x="9013" y="7468"/>
                  <a:pt x="9013" y="7492"/>
                  <a:pt x="9025" y="7527"/>
                </a:cubicBezTo>
                <a:cubicBezTo>
                  <a:pt x="9001" y="7456"/>
                  <a:pt x="8954" y="7468"/>
                  <a:pt x="8918" y="7396"/>
                </a:cubicBezTo>
                <a:cubicBezTo>
                  <a:pt x="8918" y="7417"/>
                  <a:pt x="8909" y="7446"/>
                  <a:pt x="8899" y="7446"/>
                </a:cubicBezTo>
                <a:cubicBezTo>
                  <a:pt x="8897" y="7446"/>
                  <a:pt x="8896" y="7446"/>
                  <a:pt x="8894" y="7444"/>
                </a:cubicBezTo>
                <a:cubicBezTo>
                  <a:pt x="8880" y="7419"/>
                  <a:pt x="8868" y="7411"/>
                  <a:pt x="8857" y="7411"/>
                </a:cubicBezTo>
                <a:cubicBezTo>
                  <a:pt x="8835" y="7411"/>
                  <a:pt x="8816" y="7440"/>
                  <a:pt x="8788" y="7440"/>
                </a:cubicBezTo>
                <a:cubicBezTo>
                  <a:pt x="8780" y="7440"/>
                  <a:pt x="8772" y="7438"/>
                  <a:pt x="8763" y="7432"/>
                </a:cubicBezTo>
                <a:cubicBezTo>
                  <a:pt x="8775" y="7373"/>
                  <a:pt x="8846" y="7349"/>
                  <a:pt x="8775" y="7337"/>
                </a:cubicBezTo>
                <a:cubicBezTo>
                  <a:pt x="8775" y="7289"/>
                  <a:pt x="8823" y="7277"/>
                  <a:pt x="8858" y="7265"/>
                </a:cubicBezTo>
                <a:lnTo>
                  <a:pt x="8858" y="7265"/>
                </a:lnTo>
                <a:cubicBezTo>
                  <a:pt x="8854" y="7266"/>
                  <a:pt x="8850" y="7266"/>
                  <a:pt x="8846" y="7266"/>
                </a:cubicBezTo>
                <a:cubicBezTo>
                  <a:pt x="8777" y="7266"/>
                  <a:pt x="8798" y="7168"/>
                  <a:pt x="8775" y="7134"/>
                </a:cubicBezTo>
                <a:lnTo>
                  <a:pt x="8823" y="7134"/>
                </a:lnTo>
                <a:cubicBezTo>
                  <a:pt x="8799" y="7134"/>
                  <a:pt x="8787" y="7123"/>
                  <a:pt x="8775" y="7111"/>
                </a:cubicBezTo>
                <a:lnTo>
                  <a:pt x="8751" y="7170"/>
                </a:lnTo>
                <a:cubicBezTo>
                  <a:pt x="8739" y="7158"/>
                  <a:pt x="8727" y="7146"/>
                  <a:pt x="8751" y="7123"/>
                </a:cubicBezTo>
                <a:lnTo>
                  <a:pt x="8751" y="7123"/>
                </a:lnTo>
                <a:cubicBezTo>
                  <a:pt x="8704" y="7146"/>
                  <a:pt x="8692" y="7206"/>
                  <a:pt x="8620" y="7230"/>
                </a:cubicBezTo>
                <a:cubicBezTo>
                  <a:pt x="8632" y="7194"/>
                  <a:pt x="8549" y="7206"/>
                  <a:pt x="8596" y="7134"/>
                </a:cubicBezTo>
                <a:lnTo>
                  <a:pt x="8596" y="7134"/>
                </a:lnTo>
                <a:cubicBezTo>
                  <a:pt x="8604" y="7150"/>
                  <a:pt x="8611" y="7156"/>
                  <a:pt x="8617" y="7156"/>
                </a:cubicBezTo>
                <a:cubicBezTo>
                  <a:pt x="8637" y="7156"/>
                  <a:pt x="8652" y="7100"/>
                  <a:pt x="8686" y="7096"/>
                </a:cubicBezTo>
                <a:lnTo>
                  <a:pt x="8686" y="7096"/>
                </a:lnTo>
                <a:cubicBezTo>
                  <a:pt x="8674" y="7092"/>
                  <a:pt x="8668" y="7083"/>
                  <a:pt x="8668" y="7075"/>
                </a:cubicBezTo>
                <a:cubicBezTo>
                  <a:pt x="8668" y="7063"/>
                  <a:pt x="8680" y="7063"/>
                  <a:pt x="8692" y="7063"/>
                </a:cubicBezTo>
                <a:cubicBezTo>
                  <a:pt x="8688" y="7034"/>
                  <a:pt x="8680" y="7024"/>
                  <a:pt x="8669" y="7024"/>
                </a:cubicBezTo>
                <a:cubicBezTo>
                  <a:pt x="8644" y="7024"/>
                  <a:pt x="8603" y="7072"/>
                  <a:pt x="8571" y="7072"/>
                </a:cubicBezTo>
                <a:cubicBezTo>
                  <a:pt x="8563" y="7072"/>
                  <a:pt x="8555" y="7070"/>
                  <a:pt x="8549" y="7063"/>
                </a:cubicBezTo>
                <a:cubicBezTo>
                  <a:pt x="8585" y="7027"/>
                  <a:pt x="8596" y="6980"/>
                  <a:pt x="8573" y="6980"/>
                </a:cubicBezTo>
                <a:cubicBezTo>
                  <a:pt x="8596" y="7003"/>
                  <a:pt x="8537" y="7051"/>
                  <a:pt x="8489" y="7051"/>
                </a:cubicBezTo>
                <a:cubicBezTo>
                  <a:pt x="8484" y="7025"/>
                  <a:pt x="8472" y="7020"/>
                  <a:pt x="8459" y="7020"/>
                </a:cubicBezTo>
                <a:cubicBezTo>
                  <a:pt x="8450" y="7020"/>
                  <a:pt x="8439" y="7023"/>
                  <a:pt x="8431" y="7023"/>
                </a:cubicBezTo>
                <a:cubicBezTo>
                  <a:pt x="8425" y="7023"/>
                  <a:pt x="8421" y="7021"/>
                  <a:pt x="8418" y="7015"/>
                </a:cubicBezTo>
                <a:lnTo>
                  <a:pt x="8418" y="7015"/>
                </a:lnTo>
                <a:lnTo>
                  <a:pt x="8430" y="7051"/>
                </a:lnTo>
                <a:cubicBezTo>
                  <a:pt x="8415" y="7061"/>
                  <a:pt x="8404" y="7065"/>
                  <a:pt x="8394" y="7065"/>
                </a:cubicBezTo>
                <a:cubicBezTo>
                  <a:pt x="8380" y="7065"/>
                  <a:pt x="8367" y="7058"/>
                  <a:pt x="8346" y="7051"/>
                </a:cubicBezTo>
                <a:cubicBezTo>
                  <a:pt x="8351" y="7037"/>
                  <a:pt x="8357" y="7034"/>
                  <a:pt x="8364" y="7034"/>
                </a:cubicBezTo>
                <a:cubicBezTo>
                  <a:pt x="8369" y="7034"/>
                  <a:pt x="8373" y="7036"/>
                  <a:pt x="8377" y="7036"/>
                </a:cubicBezTo>
                <a:cubicBezTo>
                  <a:pt x="8380" y="7036"/>
                  <a:pt x="8382" y="7034"/>
                  <a:pt x="8382" y="7027"/>
                </a:cubicBezTo>
                <a:lnTo>
                  <a:pt x="8382" y="7027"/>
                </a:lnTo>
                <a:cubicBezTo>
                  <a:pt x="8373" y="7031"/>
                  <a:pt x="8367" y="7033"/>
                  <a:pt x="8361" y="7033"/>
                </a:cubicBezTo>
                <a:cubicBezTo>
                  <a:pt x="8316" y="7033"/>
                  <a:pt x="8369" y="6919"/>
                  <a:pt x="8307" y="6919"/>
                </a:cubicBezTo>
                <a:cubicBezTo>
                  <a:pt x="8305" y="6919"/>
                  <a:pt x="8302" y="6920"/>
                  <a:pt x="8299" y="6920"/>
                </a:cubicBezTo>
                <a:cubicBezTo>
                  <a:pt x="8299" y="6884"/>
                  <a:pt x="8358" y="6849"/>
                  <a:pt x="8358" y="6825"/>
                </a:cubicBezTo>
                <a:cubicBezTo>
                  <a:pt x="8275" y="6825"/>
                  <a:pt x="8346" y="6742"/>
                  <a:pt x="8275" y="6730"/>
                </a:cubicBezTo>
                <a:cubicBezTo>
                  <a:pt x="8239" y="6789"/>
                  <a:pt x="8251" y="6777"/>
                  <a:pt x="8180" y="6789"/>
                </a:cubicBezTo>
                <a:lnTo>
                  <a:pt x="8287" y="6825"/>
                </a:lnTo>
                <a:lnTo>
                  <a:pt x="8180" y="6849"/>
                </a:lnTo>
                <a:cubicBezTo>
                  <a:pt x="8204" y="6873"/>
                  <a:pt x="8251" y="6873"/>
                  <a:pt x="8263" y="6884"/>
                </a:cubicBezTo>
                <a:cubicBezTo>
                  <a:pt x="8204" y="6908"/>
                  <a:pt x="8215" y="6896"/>
                  <a:pt x="8192" y="6944"/>
                </a:cubicBezTo>
                <a:cubicBezTo>
                  <a:pt x="8227" y="6849"/>
                  <a:pt x="8096" y="6932"/>
                  <a:pt x="8096" y="6849"/>
                </a:cubicBezTo>
                <a:lnTo>
                  <a:pt x="8204" y="6742"/>
                </a:lnTo>
                <a:cubicBezTo>
                  <a:pt x="8204" y="6634"/>
                  <a:pt x="8061" y="6706"/>
                  <a:pt x="8013" y="6611"/>
                </a:cubicBezTo>
                <a:lnTo>
                  <a:pt x="8013" y="6611"/>
                </a:lnTo>
                <a:lnTo>
                  <a:pt x="8025" y="6658"/>
                </a:lnTo>
                <a:cubicBezTo>
                  <a:pt x="8013" y="6665"/>
                  <a:pt x="8004" y="6668"/>
                  <a:pt x="7997" y="6668"/>
                </a:cubicBezTo>
                <a:cubicBezTo>
                  <a:pt x="7968" y="6668"/>
                  <a:pt x="7968" y="6622"/>
                  <a:pt x="7930" y="6622"/>
                </a:cubicBezTo>
                <a:cubicBezTo>
                  <a:pt x="7977" y="6587"/>
                  <a:pt x="7965" y="6551"/>
                  <a:pt x="7989" y="6527"/>
                </a:cubicBezTo>
                <a:lnTo>
                  <a:pt x="7989" y="6527"/>
                </a:lnTo>
                <a:cubicBezTo>
                  <a:pt x="7984" y="6531"/>
                  <a:pt x="7979" y="6532"/>
                  <a:pt x="7974" y="6532"/>
                </a:cubicBezTo>
                <a:cubicBezTo>
                  <a:pt x="7958" y="6532"/>
                  <a:pt x="7944" y="6515"/>
                  <a:pt x="7918" y="6515"/>
                </a:cubicBezTo>
                <a:cubicBezTo>
                  <a:pt x="7903" y="6515"/>
                  <a:pt x="7884" y="6521"/>
                  <a:pt x="7858" y="6539"/>
                </a:cubicBezTo>
                <a:lnTo>
                  <a:pt x="7870" y="6468"/>
                </a:lnTo>
                <a:cubicBezTo>
                  <a:pt x="7861" y="6450"/>
                  <a:pt x="7848" y="6444"/>
                  <a:pt x="7831" y="6444"/>
                </a:cubicBezTo>
                <a:cubicBezTo>
                  <a:pt x="7795" y="6444"/>
                  <a:pt x="7745" y="6473"/>
                  <a:pt x="7707" y="6473"/>
                </a:cubicBezTo>
                <a:cubicBezTo>
                  <a:pt x="7691" y="6473"/>
                  <a:pt x="7678" y="6469"/>
                  <a:pt x="7668" y="6456"/>
                </a:cubicBezTo>
                <a:cubicBezTo>
                  <a:pt x="7721" y="6424"/>
                  <a:pt x="7727" y="6383"/>
                  <a:pt x="7770" y="6383"/>
                </a:cubicBezTo>
                <a:cubicBezTo>
                  <a:pt x="7775" y="6383"/>
                  <a:pt x="7780" y="6383"/>
                  <a:pt x="7787" y="6384"/>
                </a:cubicBezTo>
                <a:cubicBezTo>
                  <a:pt x="7779" y="6369"/>
                  <a:pt x="7772" y="6354"/>
                  <a:pt x="7761" y="6354"/>
                </a:cubicBezTo>
                <a:cubicBezTo>
                  <a:pt x="7755" y="6354"/>
                  <a:pt x="7748" y="6359"/>
                  <a:pt x="7739" y="6372"/>
                </a:cubicBezTo>
                <a:cubicBezTo>
                  <a:pt x="7751" y="6337"/>
                  <a:pt x="7644" y="6372"/>
                  <a:pt x="7656" y="6325"/>
                </a:cubicBezTo>
                <a:cubicBezTo>
                  <a:pt x="7637" y="6325"/>
                  <a:pt x="7610" y="6355"/>
                  <a:pt x="7594" y="6355"/>
                </a:cubicBezTo>
                <a:cubicBezTo>
                  <a:pt x="7590" y="6355"/>
                  <a:pt x="7587" y="6353"/>
                  <a:pt x="7584" y="6349"/>
                </a:cubicBezTo>
                <a:cubicBezTo>
                  <a:pt x="7584" y="6342"/>
                  <a:pt x="7588" y="6336"/>
                  <a:pt x="7591" y="6331"/>
                </a:cubicBezTo>
                <a:lnTo>
                  <a:pt x="7591" y="6331"/>
                </a:lnTo>
                <a:cubicBezTo>
                  <a:pt x="7575" y="6343"/>
                  <a:pt x="7541" y="6333"/>
                  <a:pt x="7528" y="6374"/>
                </a:cubicBezTo>
                <a:lnTo>
                  <a:pt x="7528" y="6374"/>
                </a:lnTo>
                <a:cubicBezTo>
                  <a:pt x="7563" y="6219"/>
                  <a:pt x="7359" y="6238"/>
                  <a:pt x="7406" y="6099"/>
                </a:cubicBezTo>
                <a:cubicBezTo>
                  <a:pt x="7358" y="6075"/>
                  <a:pt x="7311" y="6039"/>
                  <a:pt x="7263" y="6003"/>
                </a:cubicBezTo>
                <a:cubicBezTo>
                  <a:pt x="7279" y="6003"/>
                  <a:pt x="7284" y="5998"/>
                  <a:pt x="7286" y="5998"/>
                </a:cubicBezTo>
                <a:lnTo>
                  <a:pt x="7286" y="5998"/>
                </a:lnTo>
                <a:cubicBezTo>
                  <a:pt x="7286" y="6000"/>
                  <a:pt x="7286" y="6001"/>
                  <a:pt x="7287" y="6003"/>
                </a:cubicBezTo>
                <a:cubicBezTo>
                  <a:pt x="7287" y="5999"/>
                  <a:pt x="7287" y="5998"/>
                  <a:pt x="7286" y="5998"/>
                </a:cubicBezTo>
                <a:cubicBezTo>
                  <a:pt x="7286" y="5998"/>
                  <a:pt x="7286" y="5998"/>
                  <a:pt x="7286" y="5998"/>
                </a:cubicBezTo>
                <a:lnTo>
                  <a:pt x="7286" y="5998"/>
                </a:lnTo>
                <a:cubicBezTo>
                  <a:pt x="7282" y="5983"/>
                  <a:pt x="7275" y="5978"/>
                  <a:pt x="7264" y="5978"/>
                </a:cubicBezTo>
                <a:cubicBezTo>
                  <a:pt x="7239" y="5978"/>
                  <a:pt x="7197" y="6012"/>
                  <a:pt x="7170" y="6012"/>
                </a:cubicBezTo>
                <a:cubicBezTo>
                  <a:pt x="7157" y="6012"/>
                  <a:pt x="7147" y="6004"/>
                  <a:pt x="7144" y="5980"/>
                </a:cubicBezTo>
                <a:cubicBezTo>
                  <a:pt x="7153" y="5949"/>
                  <a:pt x="7163" y="5941"/>
                  <a:pt x="7172" y="5941"/>
                </a:cubicBezTo>
                <a:cubicBezTo>
                  <a:pt x="7184" y="5941"/>
                  <a:pt x="7194" y="5953"/>
                  <a:pt x="7200" y="5953"/>
                </a:cubicBezTo>
                <a:cubicBezTo>
                  <a:pt x="7202" y="5953"/>
                  <a:pt x="7203" y="5951"/>
                  <a:pt x="7203" y="5944"/>
                </a:cubicBezTo>
                <a:cubicBezTo>
                  <a:pt x="7322" y="5813"/>
                  <a:pt x="7120" y="5896"/>
                  <a:pt x="7156" y="5789"/>
                </a:cubicBezTo>
                <a:lnTo>
                  <a:pt x="7168" y="5789"/>
                </a:lnTo>
                <a:cubicBezTo>
                  <a:pt x="7192" y="5718"/>
                  <a:pt x="7061" y="5765"/>
                  <a:pt x="7025" y="5718"/>
                </a:cubicBezTo>
                <a:cubicBezTo>
                  <a:pt x="7025" y="5718"/>
                  <a:pt x="7037" y="5706"/>
                  <a:pt x="7037" y="5694"/>
                </a:cubicBezTo>
                <a:lnTo>
                  <a:pt x="7037" y="5694"/>
                </a:lnTo>
                <a:cubicBezTo>
                  <a:pt x="7012" y="5704"/>
                  <a:pt x="6988" y="5709"/>
                  <a:pt x="6964" y="5709"/>
                </a:cubicBezTo>
                <a:cubicBezTo>
                  <a:pt x="6907" y="5709"/>
                  <a:pt x="6853" y="5683"/>
                  <a:pt x="6811" y="5658"/>
                </a:cubicBezTo>
                <a:cubicBezTo>
                  <a:pt x="6870" y="5634"/>
                  <a:pt x="6858" y="5658"/>
                  <a:pt x="6894" y="5599"/>
                </a:cubicBezTo>
                <a:cubicBezTo>
                  <a:pt x="6892" y="5598"/>
                  <a:pt x="6891" y="5598"/>
                  <a:pt x="6889" y="5598"/>
                </a:cubicBezTo>
                <a:cubicBezTo>
                  <a:pt x="6867" y="5598"/>
                  <a:pt x="6830" y="5662"/>
                  <a:pt x="6791" y="5662"/>
                </a:cubicBezTo>
                <a:cubicBezTo>
                  <a:pt x="6785" y="5662"/>
                  <a:pt x="6780" y="5661"/>
                  <a:pt x="6775" y="5658"/>
                </a:cubicBezTo>
                <a:cubicBezTo>
                  <a:pt x="6787" y="5622"/>
                  <a:pt x="6787" y="5563"/>
                  <a:pt x="6834" y="5515"/>
                </a:cubicBezTo>
                <a:lnTo>
                  <a:pt x="6870" y="5551"/>
                </a:lnTo>
                <a:cubicBezTo>
                  <a:pt x="6918" y="5468"/>
                  <a:pt x="6822" y="5503"/>
                  <a:pt x="6811" y="5468"/>
                </a:cubicBezTo>
                <a:lnTo>
                  <a:pt x="6846" y="5444"/>
                </a:lnTo>
                <a:cubicBezTo>
                  <a:pt x="6826" y="5430"/>
                  <a:pt x="6805" y="5426"/>
                  <a:pt x="6786" y="5426"/>
                </a:cubicBezTo>
                <a:cubicBezTo>
                  <a:pt x="6759" y="5426"/>
                  <a:pt x="6734" y="5433"/>
                  <a:pt x="6710" y="5433"/>
                </a:cubicBezTo>
                <a:cubicBezTo>
                  <a:pt x="6690" y="5433"/>
                  <a:pt x="6672" y="5428"/>
                  <a:pt x="6656" y="5408"/>
                </a:cubicBezTo>
                <a:lnTo>
                  <a:pt x="6632" y="5432"/>
                </a:lnTo>
                <a:cubicBezTo>
                  <a:pt x="6616" y="5437"/>
                  <a:pt x="6606" y="5439"/>
                  <a:pt x="6598" y="5439"/>
                </a:cubicBezTo>
                <a:cubicBezTo>
                  <a:pt x="6560" y="5439"/>
                  <a:pt x="6615" y="5381"/>
                  <a:pt x="6580" y="5381"/>
                </a:cubicBezTo>
                <a:cubicBezTo>
                  <a:pt x="6575" y="5381"/>
                  <a:pt x="6569" y="5382"/>
                  <a:pt x="6560" y="5384"/>
                </a:cubicBezTo>
                <a:lnTo>
                  <a:pt x="6632" y="5301"/>
                </a:lnTo>
                <a:cubicBezTo>
                  <a:pt x="6584" y="5289"/>
                  <a:pt x="6477" y="5289"/>
                  <a:pt x="6430" y="5265"/>
                </a:cubicBezTo>
                <a:cubicBezTo>
                  <a:pt x="6460" y="5250"/>
                  <a:pt x="6491" y="5246"/>
                  <a:pt x="6520" y="5246"/>
                </a:cubicBezTo>
                <a:cubicBezTo>
                  <a:pt x="6560" y="5246"/>
                  <a:pt x="6598" y="5253"/>
                  <a:pt x="6632" y="5253"/>
                </a:cubicBezTo>
                <a:cubicBezTo>
                  <a:pt x="6622" y="5234"/>
                  <a:pt x="6581" y="5199"/>
                  <a:pt x="6541" y="5199"/>
                </a:cubicBezTo>
                <a:cubicBezTo>
                  <a:pt x="6531" y="5199"/>
                  <a:pt x="6522" y="5201"/>
                  <a:pt x="6513" y="5206"/>
                </a:cubicBezTo>
                <a:cubicBezTo>
                  <a:pt x="6525" y="5206"/>
                  <a:pt x="6560" y="5206"/>
                  <a:pt x="6549" y="5218"/>
                </a:cubicBezTo>
                <a:cubicBezTo>
                  <a:pt x="6516" y="5232"/>
                  <a:pt x="6487" y="5238"/>
                  <a:pt x="6461" y="5238"/>
                </a:cubicBezTo>
                <a:cubicBezTo>
                  <a:pt x="6422" y="5238"/>
                  <a:pt x="6392" y="5223"/>
                  <a:pt x="6370" y="5194"/>
                </a:cubicBezTo>
                <a:cubicBezTo>
                  <a:pt x="6513" y="5063"/>
                  <a:pt x="6287" y="5051"/>
                  <a:pt x="6370" y="4908"/>
                </a:cubicBezTo>
                <a:cubicBezTo>
                  <a:pt x="6251" y="4884"/>
                  <a:pt x="6251" y="4729"/>
                  <a:pt x="6156" y="4646"/>
                </a:cubicBezTo>
                <a:cubicBezTo>
                  <a:pt x="6127" y="4695"/>
                  <a:pt x="6115" y="4708"/>
                  <a:pt x="6107" y="4708"/>
                </a:cubicBezTo>
                <a:cubicBezTo>
                  <a:pt x="6099" y="4708"/>
                  <a:pt x="6095" y="4695"/>
                  <a:pt x="6081" y="4695"/>
                </a:cubicBezTo>
                <a:cubicBezTo>
                  <a:pt x="6069" y="4695"/>
                  <a:pt x="6049" y="4705"/>
                  <a:pt x="6013" y="4741"/>
                </a:cubicBezTo>
                <a:cubicBezTo>
                  <a:pt x="5989" y="4729"/>
                  <a:pt x="5989" y="4717"/>
                  <a:pt x="5989" y="4717"/>
                </a:cubicBezTo>
                <a:cubicBezTo>
                  <a:pt x="5989" y="4717"/>
                  <a:pt x="5989" y="4706"/>
                  <a:pt x="5989" y="4706"/>
                </a:cubicBezTo>
                <a:lnTo>
                  <a:pt x="6001" y="4587"/>
                </a:lnTo>
                <a:cubicBezTo>
                  <a:pt x="6007" y="4563"/>
                  <a:pt x="6019" y="4560"/>
                  <a:pt x="6032" y="4560"/>
                </a:cubicBezTo>
                <a:cubicBezTo>
                  <a:pt x="6037" y="4560"/>
                  <a:pt x="6041" y="4560"/>
                  <a:pt x="6046" y="4560"/>
                </a:cubicBezTo>
                <a:cubicBezTo>
                  <a:pt x="6055" y="4560"/>
                  <a:pt x="6064" y="4559"/>
                  <a:pt x="6072" y="4551"/>
                </a:cubicBezTo>
                <a:cubicBezTo>
                  <a:pt x="6037" y="4491"/>
                  <a:pt x="6096" y="4479"/>
                  <a:pt x="6096" y="4420"/>
                </a:cubicBezTo>
                <a:lnTo>
                  <a:pt x="6096" y="4420"/>
                </a:lnTo>
                <a:cubicBezTo>
                  <a:pt x="6078" y="4444"/>
                  <a:pt x="6060" y="4456"/>
                  <a:pt x="6046" y="4456"/>
                </a:cubicBezTo>
                <a:cubicBezTo>
                  <a:pt x="6031" y="4456"/>
                  <a:pt x="6019" y="4444"/>
                  <a:pt x="6013" y="4420"/>
                </a:cubicBezTo>
                <a:lnTo>
                  <a:pt x="6001" y="4515"/>
                </a:lnTo>
                <a:cubicBezTo>
                  <a:pt x="5870" y="4503"/>
                  <a:pt x="6049" y="4360"/>
                  <a:pt x="5918" y="4360"/>
                </a:cubicBezTo>
                <a:lnTo>
                  <a:pt x="5977" y="4337"/>
                </a:lnTo>
                <a:cubicBezTo>
                  <a:pt x="5930" y="4327"/>
                  <a:pt x="5884" y="4259"/>
                  <a:pt x="5808" y="4259"/>
                </a:cubicBezTo>
                <a:cubicBezTo>
                  <a:pt x="5787" y="4259"/>
                  <a:pt x="5765" y="4264"/>
                  <a:pt x="5739" y="4277"/>
                </a:cubicBezTo>
                <a:lnTo>
                  <a:pt x="5739" y="4277"/>
                </a:lnTo>
                <a:cubicBezTo>
                  <a:pt x="5739" y="4253"/>
                  <a:pt x="5763" y="4217"/>
                  <a:pt x="5787" y="4217"/>
                </a:cubicBezTo>
                <a:cubicBezTo>
                  <a:pt x="5727" y="4134"/>
                  <a:pt x="5525" y="4134"/>
                  <a:pt x="5525" y="4027"/>
                </a:cubicBezTo>
                <a:lnTo>
                  <a:pt x="5560" y="4003"/>
                </a:lnTo>
                <a:cubicBezTo>
                  <a:pt x="5557" y="4001"/>
                  <a:pt x="5552" y="4001"/>
                  <a:pt x="5547" y="4001"/>
                </a:cubicBezTo>
                <a:cubicBezTo>
                  <a:pt x="5533" y="4001"/>
                  <a:pt x="5517" y="4005"/>
                  <a:pt x="5505" y="4005"/>
                </a:cubicBezTo>
                <a:cubicBezTo>
                  <a:pt x="5492" y="4005"/>
                  <a:pt x="5484" y="4000"/>
                  <a:pt x="5489" y="3979"/>
                </a:cubicBezTo>
                <a:cubicBezTo>
                  <a:pt x="5501" y="3967"/>
                  <a:pt x="5525" y="3956"/>
                  <a:pt x="5513" y="3944"/>
                </a:cubicBezTo>
                <a:lnTo>
                  <a:pt x="5513" y="3944"/>
                </a:lnTo>
                <a:cubicBezTo>
                  <a:pt x="5508" y="3948"/>
                  <a:pt x="5496" y="3951"/>
                  <a:pt x="5482" y="3951"/>
                </a:cubicBezTo>
                <a:cubicBezTo>
                  <a:pt x="5458" y="3951"/>
                  <a:pt x="5429" y="3942"/>
                  <a:pt x="5429" y="3920"/>
                </a:cubicBezTo>
                <a:lnTo>
                  <a:pt x="5477" y="3908"/>
                </a:lnTo>
                <a:cubicBezTo>
                  <a:pt x="5441" y="3789"/>
                  <a:pt x="5287" y="3860"/>
                  <a:pt x="5203" y="3813"/>
                </a:cubicBezTo>
                <a:cubicBezTo>
                  <a:pt x="5287" y="3729"/>
                  <a:pt x="5263" y="3646"/>
                  <a:pt x="5239" y="3598"/>
                </a:cubicBezTo>
                <a:lnTo>
                  <a:pt x="5251" y="3598"/>
                </a:lnTo>
                <a:cubicBezTo>
                  <a:pt x="5179" y="3491"/>
                  <a:pt x="5036" y="3503"/>
                  <a:pt x="4929" y="3455"/>
                </a:cubicBezTo>
                <a:cubicBezTo>
                  <a:pt x="4965" y="3313"/>
                  <a:pt x="4798" y="3241"/>
                  <a:pt x="4775" y="3098"/>
                </a:cubicBezTo>
                <a:cubicBezTo>
                  <a:pt x="4763" y="3134"/>
                  <a:pt x="4703" y="3158"/>
                  <a:pt x="4679" y="3158"/>
                </a:cubicBezTo>
                <a:cubicBezTo>
                  <a:pt x="4679" y="3122"/>
                  <a:pt x="4572" y="3158"/>
                  <a:pt x="4655" y="3086"/>
                </a:cubicBezTo>
                <a:lnTo>
                  <a:pt x="4655" y="3086"/>
                </a:lnTo>
                <a:lnTo>
                  <a:pt x="4655" y="3098"/>
                </a:lnTo>
                <a:cubicBezTo>
                  <a:pt x="4715" y="3003"/>
                  <a:pt x="4655" y="2991"/>
                  <a:pt x="4632" y="2955"/>
                </a:cubicBezTo>
                <a:lnTo>
                  <a:pt x="4525" y="3039"/>
                </a:lnTo>
                <a:cubicBezTo>
                  <a:pt x="4596" y="2824"/>
                  <a:pt x="4263" y="2872"/>
                  <a:pt x="4346" y="2705"/>
                </a:cubicBezTo>
                <a:lnTo>
                  <a:pt x="4346" y="2705"/>
                </a:lnTo>
                <a:cubicBezTo>
                  <a:pt x="4341" y="2707"/>
                  <a:pt x="4336" y="2708"/>
                  <a:pt x="4331" y="2708"/>
                </a:cubicBezTo>
                <a:cubicBezTo>
                  <a:pt x="4308" y="2708"/>
                  <a:pt x="4288" y="2691"/>
                  <a:pt x="4258" y="2691"/>
                </a:cubicBezTo>
                <a:cubicBezTo>
                  <a:pt x="4252" y="2691"/>
                  <a:pt x="4246" y="2692"/>
                  <a:pt x="4239" y="2693"/>
                </a:cubicBezTo>
                <a:lnTo>
                  <a:pt x="4298" y="2646"/>
                </a:lnTo>
                <a:cubicBezTo>
                  <a:pt x="4251" y="2574"/>
                  <a:pt x="4239" y="2539"/>
                  <a:pt x="4155" y="2479"/>
                </a:cubicBezTo>
                <a:lnTo>
                  <a:pt x="4203" y="2455"/>
                </a:lnTo>
                <a:cubicBezTo>
                  <a:pt x="4200" y="2451"/>
                  <a:pt x="4196" y="2450"/>
                  <a:pt x="4190" y="2450"/>
                </a:cubicBezTo>
                <a:cubicBezTo>
                  <a:pt x="4149" y="2450"/>
                  <a:pt x="4041" y="2533"/>
                  <a:pt x="3993" y="2533"/>
                </a:cubicBezTo>
                <a:cubicBezTo>
                  <a:pt x="3987" y="2533"/>
                  <a:pt x="3981" y="2531"/>
                  <a:pt x="3977" y="2527"/>
                </a:cubicBezTo>
                <a:lnTo>
                  <a:pt x="4036" y="2443"/>
                </a:lnTo>
                <a:cubicBezTo>
                  <a:pt x="3977" y="2372"/>
                  <a:pt x="3977" y="2241"/>
                  <a:pt x="3846" y="2241"/>
                </a:cubicBezTo>
                <a:cubicBezTo>
                  <a:pt x="3855" y="2231"/>
                  <a:pt x="3873" y="2214"/>
                  <a:pt x="3886" y="2214"/>
                </a:cubicBezTo>
                <a:cubicBezTo>
                  <a:pt x="3888" y="2214"/>
                  <a:pt x="3891" y="2215"/>
                  <a:pt x="3893" y="2217"/>
                </a:cubicBezTo>
                <a:cubicBezTo>
                  <a:pt x="3876" y="2192"/>
                  <a:pt x="3847" y="2111"/>
                  <a:pt x="3797" y="2111"/>
                </a:cubicBezTo>
                <a:cubicBezTo>
                  <a:pt x="3780" y="2111"/>
                  <a:pt x="3761" y="2120"/>
                  <a:pt x="3739" y="2143"/>
                </a:cubicBezTo>
                <a:lnTo>
                  <a:pt x="3739" y="2143"/>
                </a:lnTo>
                <a:cubicBezTo>
                  <a:pt x="3780" y="2086"/>
                  <a:pt x="3663" y="2086"/>
                  <a:pt x="3608" y="2086"/>
                </a:cubicBezTo>
                <a:lnTo>
                  <a:pt x="3655" y="2039"/>
                </a:lnTo>
                <a:lnTo>
                  <a:pt x="3655" y="2039"/>
                </a:lnTo>
                <a:cubicBezTo>
                  <a:pt x="3594" y="2062"/>
                  <a:pt x="3567" y="2075"/>
                  <a:pt x="3540" y="2075"/>
                </a:cubicBezTo>
                <a:cubicBezTo>
                  <a:pt x="3525" y="2075"/>
                  <a:pt x="3510" y="2071"/>
                  <a:pt x="3489" y="2062"/>
                </a:cubicBezTo>
                <a:cubicBezTo>
                  <a:pt x="3477" y="2051"/>
                  <a:pt x="3501" y="2027"/>
                  <a:pt x="3512" y="2027"/>
                </a:cubicBezTo>
                <a:cubicBezTo>
                  <a:pt x="3510" y="2021"/>
                  <a:pt x="3504" y="2019"/>
                  <a:pt x="3497" y="2019"/>
                </a:cubicBezTo>
                <a:cubicBezTo>
                  <a:pt x="3488" y="2019"/>
                  <a:pt x="3476" y="2023"/>
                  <a:pt x="3464" y="2023"/>
                </a:cubicBezTo>
                <a:cubicBezTo>
                  <a:pt x="3449" y="2023"/>
                  <a:pt x="3434" y="2017"/>
                  <a:pt x="3429" y="1991"/>
                </a:cubicBezTo>
                <a:lnTo>
                  <a:pt x="3477" y="1979"/>
                </a:lnTo>
                <a:cubicBezTo>
                  <a:pt x="3466" y="1963"/>
                  <a:pt x="3455" y="1957"/>
                  <a:pt x="3442" y="1957"/>
                </a:cubicBezTo>
                <a:cubicBezTo>
                  <a:pt x="3427" y="1957"/>
                  <a:pt x="3408" y="1966"/>
                  <a:pt x="3382" y="1979"/>
                </a:cubicBezTo>
                <a:cubicBezTo>
                  <a:pt x="3334" y="1979"/>
                  <a:pt x="3322" y="1896"/>
                  <a:pt x="3370" y="1848"/>
                </a:cubicBezTo>
                <a:lnTo>
                  <a:pt x="3370" y="1848"/>
                </a:lnTo>
                <a:cubicBezTo>
                  <a:pt x="3347" y="1863"/>
                  <a:pt x="3315" y="1878"/>
                  <a:pt x="3294" y="1878"/>
                </a:cubicBezTo>
                <a:cubicBezTo>
                  <a:pt x="3282" y="1878"/>
                  <a:pt x="3274" y="1873"/>
                  <a:pt x="3274" y="1860"/>
                </a:cubicBezTo>
                <a:cubicBezTo>
                  <a:pt x="3286" y="1836"/>
                  <a:pt x="3298" y="1836"/>
                  <a:pt x="3310" y="1836"/>
                </a:cubicBezTo>
                <a:cubicBezTo>
                  <a:pt x="3286" y="1741"/>
                  <a:pt x="3167" y="1812"/>
                  <a:pt x="3179" y="1717"/>
                </a:cubicBezTo>
                <a:cubicBezTo>
                  <a:pt x="3191" y="1705"/>
                  <a:pt x="3203" y="1693"/>
                  <a:pt x="3203" y="1681"/>
                </a:cubicBezTo>
                <a:cubicBezTo>
                  <a:pt x="3243" y="1722"/>
                  <a:pt x="3275" y="1754"/>
                  <a:pt x="3277" y="1762"/>
                </a:cubicBezTo>
                <a:lnTo>
                  <a:pt x="3277" y="1762"/>
                </a:lnTo>
                <a:cubicBezTo>
                  <a:pt x="3321" y="1716"/>
                  <a:pt x="3300" y="1669"/>
                  <a:pt x="3393" y="1634"/>
                </a:cubicBezTo>
                <a:lnTo>
                  <a:pt x="3393" y="1634"/>
                </a:lnTo>
                <a:cubicBezTo>
                  <a:pt x="3358" y="1640"/>
                  <a:pt x="3307" y="1649"/>
                  <a:pt x="3264" y="1649"/>
                </a:cubicBezTo>
                <a:cubicBezTo>
                  <a:pt x="3221" y="1649"/>
                  <a:pt x="3185" y="1640"/>
                  <a:pt x="3179" y="1610"/>
                </a:cubicBezTo>
                <a:cubicBezTo>
                  <a:pt x="3179" y="1610"/>
                  <a:pt x="3179" y="1598"/>
                  <a:pt x="3191" y="1598"/>
                </a:cubicBezTo>
                <a:lnTo>
                  <a:pt x="3203" y="1598"/>
                </a:lnTo>
                <a:cubicBezTo>
                  <a:pt x="3191" y="1574"/>
                  <a:pt x="3179" y="1574"/>
                  <a:pt x="3167" y="1574"/>
                </a:cubicBezTo>
                <a:cubicBezTo>
                  <a:pt x="3167" y="1562"/>
                  <a:pt x="3167" y="1550"/>
                  <a:pt x="3155" y="1539"/>
                </a:cubicBezTo>
                <a:cubicBezTo>
                  <a:pt x="3191" y="1491"/>
                  <a:pt x="3131" y="1467"/>
                  <a:pt x="3120" y="1455"/>
                </a:cubicBezTo>
                <a:cubicBezTo>
                  <a:pt x="3062" y="1501"/>
                  <a:pt x="3049" y="1480"/>
                  <a:pt x="3026" y="1534"/>
                </a:cubicBezTo>
                <a:lnTo>
                  <a:pt x="3026" y="1534"/>
                </a:lnTo>
                <a:cubicBezTo>
                  <a:pt x="3027" y="1534"/>
                  <a:pt x="3027" y="1534"/>
                  <a:pt x="3027" y="1534"/>
                </a:cubicBezTo>
                <a:cubicBezTo>
                  <a:pt x="3031" y="1534"/>
                  <a:pt x="3040" y="1542"/>
                  <a:pt x="3048" y="1550"/>
                </a:cubicBezTo>
                <a:lnTo>
                  <a:pt x="3060" y="1550"/>
                </a:lnTo>
                <a:cubicBezTo>
                  <a:pt x="3072" y="1562"/>
                  <a:pt x="3096" y="1574"/>
                  <a:pt x="3108" y="1598"/>
                </a:cubicBezTo>
                <a:cubicBezTo>
                  <a:pt x="3096" y="1602"/>
                  <a:pt x="3084" y="1605"/>
                  <a:pt x="3073" y="1605"/>
                </a:cubicBezTo>
                <a:cubicBezTo>
                  <a:pt x="3052" y="1605"/>
                  <a:pt x="3036" y="1594"/>
                  <a:pt x="3036" y="1562"/>
                </a:cubicBezTo>
                <a:cubicBezTo>
                  <a:pt x="3001" y="1586"/>
                  <a:pt x="2953" y="1610"/>
                  <a:pt x="2929" y="1622"/>
                </a:cubicBezTo>
                <a:cubicBezTo>
                  <a:pt x="2977" y="1527"/>
                  <a:pt x="2965" y="1443"/>
                  <a:pt x="3001" y="1384"/>
                </a:cubicBezTo>
                <a:cubicBezTo>
                  <a:pt x="2941" y="1367"/>
                  <a:pt x="2894" y="1320"/>
                  <a:pt x="2824" y="1320"/>
                </a:cubicBezTo>
                <a:cubicBezTo>
                  <a:pt x="2796" y="1320"/>
                  <a:pt x="2764" y="1327"/>
                  <a:pt x="2727" y="1348"/>
                </a:cubicBezTo>
                <a:cubicBezTo>
                  <a:pt x="2691" y="1336"/>
                  <a:pt x="2727" y="1300"/>
                  <a:pt x="2739" y="1277"/>
                </a:cubicBezTo>
                <a:cubicBezTo>
                  <a:pt x="2754" y="1277"/>
                  <a:pt x="2760" y="1282"/>
                  <a:pt x="2769" y="1282"/>
                </a:cubicBezTo>
                <a:cubicBezTo>
                  <a:pt x="2773" y="1282"/>
                  <a:pt x="2778" y="1281"/>
                  <a:pt x="2786" y="1277"/>
                </a:cubicBezTo>
                <a:cubicBezTo>
                  <a:pt x="2744" y="1268"/>
                  <a:pt x="2707" y="1229"/>
                  <a:pt x="2664" y="1229"/>
                </a:cubicBezTo>
                <a:cubicBezTo>
                  <a:pt x="2647" y="1229"/>
                  <a:pt x="2628" y="1236"/>
                  <a:pt x="2608" y="1253"/>
                </a:cubicBezTo>
                <a:cubicBezTo>
                  <a:pt x="2596" y="1181"/>
                  <a:pt x="2691" y="1217"/>
                  <a:pt x="2620" y="1169"/>
                </a:cubicBezTo>
                <a:lnTo>
                  <a:pt x="2655" y="1158"/>
                </a:lnTo>
                <a:cubicBezTo>
                  <a:pt x="2644" y="948"/>
                  <a:pt x="2312" y="1160"/>
                  <a:pt x="2310" y="923"/>
                </a:cubicBezTo>
                <a:lnTo>
                  <a:pt x="2310" y="923"/>
                </a:lnTo>
                <a:cubicBezTo>
                  <a:pt x="2309" y="932"/>
                  <a:pt x="2306" y="935"/>
                  <a:pt x="2298" y="943"/>
                </a:cubicBezTo>
                <a:cubicBezTo>
                  <a:pt x="2215" y="753"/>
                  <a:pt x="1953" y="741"/>
                  <a:pt x="1905" y="515"/>
                </a:cubicBezTo>
                <a:cubicBezTo>
                  <a:pt x="1896" y="493"/>
                  <a:pt x="1884" y="485"/>
                  <a:pt x="1870" y="485"/>
                </a:cubicBezTo>
                <a:cubicBezTo>
                  <a:pt x="1845" y="485"/>
                  <a:pt x="1812" y="507"/>
                  <a:pt x="1774" y="515"/>
                </a:cubicBezTo>
                <a:lnTo>
                  <a:pt x="1822" y="443"/>
                </a:lnTo>
                <a:lnTo>
                  <a:pt x="1822" y="443"/>
                </a:lnTo>
                <a:lnTo>
                  <a:pt x="1715" y="479"/>
                </a:lnTo>
                <a:cubicBezTo>
                  <a:pt x="1626" y="479"/>
                  <a:pt x="1723" y="273"/>
                  <a:pt x="1612" y="273"/>
                </a:cubicBezTo>
                <a:cubicBezTo>
                  <a:pt x="1604" y="273"/>
                  <a:pt x="1594" y="274"/>
                  <a:pt x="1584" y="276"/>
                </a:cubicBezTo>
                <a:lnTo>
                  <a:pt x="1560" y="324"/>
                </a:lnTo>
                <a:cubicBezTo>
                  <a:pt x="1536" y="288"/>
                  <a:pt x="1441" y="276"/>
                  <a:pt x="1488" y="229"/>
                </a:cubicBezTo>
                <a:cubicBezTo>
                  <a:pt x="1480" y="229"/>
                  <a:pt x="1462" y="245"/>
                  <a:pt x="1454" y="245"/>
                </a:cubicBezTo>
                <a:cubicBezTo>
                  <a:pt x="1450" y="245"/>
                  <a:pt x="1449" y="241"/>
                  <a:pt x="1453" y="229"/>
                </a:cubicBezTo>
                <a:lnTo>
                  <a:pt x="1477" y="205"/>
                </a:lnTo>
                <a:lnTo>
                  <a:pt x="1369" y="193"/>
                </a:lnTo>
                <a:cubicBezTo>
                  <a:pt x="1334" y="134"/>
                  <a:pt x="1477" y="74"/>
                  <a:pt x="1405" y="3"/>
                </a:cubicBezTo>
                <a:cubicBezTo>
                  <a:pt x="1400" y="1"/>
                  <a:pt x="1394"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46"/>
          <p:cNvSpPr/>
          <p:nvPr/>
        </p:nvSpPr>
        <p:spPr>
          <a:xfrm rot="-9303236">
            <a:off x="6546641" y="1173273"/>
            <a:ext cx="465062" cy="663716"/>
          </a:xfrm>
          <a:custGeom>
            <a:avLst/>
            <a:gdLst/>
            <a:ahLst/>
            <a:cxnLst/>
            <a:rect l="l" t="t" r="r" b="b"/>
            <a:pathLst>
              <a:path w="8978" h="12813" extrusionOk="0">
                <a:moveTo>
                  <a:pt x="8656" y="0"/>
                </a:moveTo>
                <a:cubicBezTo>
                  <a:pt x="8656" y="12"/>
                  <a:pt x="8659" y="21"/>
                  <a:pt x="8664" y="30"/>
                </a:cubicBezTo>
                <a:lnTo>
                  <a:pt x="8664" y="30"/>
                </a:lnTo>
                <a:lnTo>
                  <a:pt x="8656" y="0"/>
                </a:lnTo>
                <a:close/>
                <a:moveTo>
                  <a:pt x="8371" y="48"/>
                </a:moveTo>
                <a:lnTo>
                  <a:pt x="8388" y="66"/>
                </a:lnTo>
                <a:lnTo>
                  <a:pt x="8388" y="66"/>
                </a:lnTo>
                <a:cubicBezTo>
                  <a:pt x="8382" y="57"/>
                  <a:pt x="8375" y="48"/>
                  <a:pt x="8371" y="48"/>
                </a:cubicBezTo>
                <a:close/>
                <a:moveTo>
                  <a:pt x="8332" y="69"/>
                </a:moveTo>
                <a:cubicBezTo>
                  <a:pt x="8331" y="69"/>
                  <a:pt x="8332" y="72"/>
                  <a:pt x="8334" y="76"/>
                </a:cubicBezTo>
                <a:lnTo>
                  <a:pt x="8334" y="76"/>
                </a:lnTo>
                <a:cubicBezTo>
                  <a:pt x="8334" y="74"/>
                  <a:pt x="8335" y="73"/>
                  <a:pt x="8335" y="72"/>
                </a:cubicBezTo>
                <a:cubicBezTo>
                  <a:pt x="8333" y="70"/>
                  <a:pt x="8332" y="69"/>
                  <a:pt x="8332" y="69"/>
                </a:cubicBezTo>
                <a:close/>
                <a:moveTo>
                  <a:pt x="8097" y="131"/>
                </a:moveTo>
                <a:lnTo>
                  <a:pt x="8097" y="131"/>
                </a:lnTo>
                <a:cubicBezTo>
                  <a:pt x="8087" y="141"/>
                  <a:pt x="8085" y="143"/>
                  <a:pt x="8097" y="155"/>
                </a:cubicBezTo>
                <a:lnTo>
                  <a:pt x="8097" y="155"/>
                </a:lnTo>
                <a:lnTo>
                  <a:pt x="8097" y="131"/>
                </a:lnTo>
                <a:close/>
                <a:moveTo>
                  <a:pt x="8893" y="130"/>
                </a:moveTo>
                <a:lnTo>
                  <a:pt x="8893" y="130"/>
                </a:lnTo>
                <a:cubicBezTo>
                  <a:pt x="8900" y="138"/>
                  <a:pt x="8909" y="148"/>
                  <a:pt x="8916" y="155"/>
                </a:cubicBezTo>
                <a:lnTo>
                  <a:pt x="8916" y="155"/>
                </a:lnTo>
                <a:cubicBezTo>
                  <a:pt x="8909" y="143"/>
                  <a:pt x="8900" y="133"/>
                  <a:pt x="8893" y="130"/>
                </a:cubicBezTo>
                <a:close/>
                <a:moveTo>
                  <a:pt x="8071" y="145"/>
                </a:moveTo>
                <a:cubicBezTo>
                  <a:pt x="8070" y="145"/>
                  <a:pt x="8070" y="148"/>
                  <a:pt x="8073" y="155"/>
                </a:cubicBezTo>
                <a:lnTo>
                  <a:pt x="8081" y="155"/>
                </a:lnTo>
                <a:cubicBezTo>
                  <a:pt x="8076" y="149"/>
                  <a:pt x="8072" y="145"/>
                  <a:pt x="8071" y="145"/>
                </a:cubicBezTo>
                <a:close/>
                <a:moveTo>
                  <a:pt x="8097" y="155"/>
                </a:moveTo>
                <a:lnTo>
                  <a:pt x="8097" y="155"/>
                </a:lnTo>
                <a:cubicBezTo>
                  <a:pt x="8097" y="156"/>
                  <a:pt x="8098" y="156"/>
                  <a:pt x="8099" y="157"/>
                </a:cubicBezTo>
                <a:lnTo>
                  <a:pt x="8099" y="157"/>
                </a:lnTo>
                <a:cubicBezTo>
                  <a:pt x="8098" y="156"/>
                  <a:pt x="8097" y="155"/>
                  <a:pt x="8097" y="155"/>
                </a:cubicBezTo>
                <a:close/>
                <a:moveTo>
                  <a:pt x="8081" y="155"/>
                </a:moveTo>
                <a:cubicBezTo>
                  <a:pt x="8084" y="159"/>
                  <a:pt x="8088" y="164"/>
                  <a:pt x="8092" y="167"/>
                </a:cubicBezTo>
                <a:lnTo>
                  <a:pt x="8092" y="167"/>
                </a:lnTo>
                <a:cubicBezTo>
                  <a:pt x="8090" y="162"/>
                  <a:pt x="8088" y="158"/>
                  <a:pt x="8085" y="155"/>
                </a:cubicBezTo>
                <a:close/>
                <a:moveTo>
                  <a:pt x="8916" y="155"/>
                </a:moveTo>
                <a:lnTo>
                  <a:pt x="8916" y="155"/>
                </a:lnTo>
                <a:cubicBezTo>
                  <a:pt x="8922" y="163"/>
                  <a:pt x="8926" y="171"/>
                  <a:pt x="8930" y="179"/>
                </a:cubicBezTo>
                <a:cubicBezTo>
                  <a:pt x="8942" y="179"/>
                  <a:pt x="8942" y="167"/>
                  <a:pt x="8942" y="155"/>
                </a:cubicBezTo>
                <a:lnTo>
                  <a:pt x="8942" y="155"/>
                </a:lnTo>
                <a:cubicBezTo>
                  <a:pt x="8942" y="164"/>
                  <a:pt x="8940" y="168"/>
                  <a:pt x="8936" y="168"/>
                </a:cubicBezTo>
                <a:cubicBezTo>
                  <a:pt x="8931" y="168"/>
                  <a:pt x="8924" y="162"/>
                  <a:pt x="8916" y="155"/>
                </a:cubicBezTo>
                <a:close/>
                <a:moveTo>
                  <a:pt x="7870" y="179"/>
                </a:moveTo>
                <a:lnTo>
                  <a:pt x="7870" y="179"/>
                </a:lnTo>
                <a:lnTo>
                  <a:pt x="7870" y="179"/>
                </a:lnTo>
                <a:close/>
                <a:moveTo>
                  <a:pt x="8085" y="179"/>
                </a:moveTo>
                <a:cubicBezTo>
                  <a:pt x="8085" y="179"/>
                  <a:pt x="8085" y="179"/>
                  <a:pt x="8085" y="179"/>
                </a:cubicBezTo>
                <a:cubicBezTo>
                  <a:pt x="8085" y="179"/>
                  <a:pt x="8085" y="179"/>
                  <a:pt x="8085" y="179"/>
                </a:cubicBezTo>
                <a:close/>
                <a:moveTo>
                  <a:pt x="8680" y="238"/>
                </a:moveTo>
                <a:cubicBezTo>
                  <a:pt x="8680" y="238"/>
                  <a:pt x="8692" y="238"/>
                  <a:pt x="8692" y="250"/>
                </a:cubicBezTo>
                <a:cubicBezTo>
                  <a:pt x="8692" y="250"/>
                  <a:pt x="8680" y="238"/>
                  <a:pt x="8680" y="238"/>
                </a:cubicBezTo>
                <a:close/>
                <a:moveTo>
                  <a:pt x="8699" y="222"/>
                </a:moveTo>
                <a:cubicBezTo>
                  <a:pt x="8705" y="222"/>
                  <a:pt x="8707" y="233"/>
                  <a:pt x="8716" y="250"/>
                </a:cubicBezTo>
                <a:cubicBezTo>
                  <a:pt x="8728" y="250"/>
                  <a:pt x="8728" y="238"/>
                  <a:pt x="8740" y="238"/>
                </a:cubicBezTo>
                <a:lnTo>
                  <a:pt x="8728" y="250"/>
                </a:lnTo>
                <a:cubicBezTo>
                  <a:pt x="8728" y="256"/>
                  <a:pt x="8728" y="259"/>
                  <a:pt x="8726" y="259"/>
                </a:cubicBezTo>
                <a:cubicBezTo>
                  <a:pt x="8725" y="259"/>
                  <a:pt x="8722" y="256"/>
                  <a:pt x="8716" y="250"/>
                </a:cubicBezTo>
                <a:lnTo>
                  <a:pt x="8704" y="250"/>
                </a:lnTo>
                <a:cubicBezTo>
                  <a:pt x="8704" y="238"/>
                  <a:pt x="8704" y="226"/>
                  <a:pt x="8692" y="226"/>
                </a:cubicBezTo>
                <a:cubicBezTo>
                  <a:pt x="8695" y="223"/>
                  <a:pt x="8697" y="222"/>
                  <a:pt x="8699" y="222"/>
                </a:cubicBezTo>
                <a:close/>
                <a:moveTo>
                  <a:pt x="8740" y="238"/>
                </a:moveTo>
                <a:cubicBezTo>
                  <a:pt x="8740" y="238"/>
                  <a:pt x="8752" y="238"/>
                  <a:pt x="8763" y="250"/>
                </a:cubicBezTo>
                <a:cubicBezTo>
                  <a:pt x="8763" y="250"/>
                  <a:pt x="8763" y="250"/>
                  <a:pt x="8763" y="250"/>
                </a:cubicBezTo>
                <a:lnTo>
                  <a:pt x="8763" y="250"/>
                </a:lnTo>
                <a:cubicBezTo>
                  <a:pt x="8763" y="256"/>
                  <a:pt x="8766" y="259"/>
                  <a:pt x="8769" y="262"/>
                </a:cubicBezTo>
                <a:cubicBezTo>
                  <a:pt x="8768" y="259"/>
                  <a:pt x="8766" y="255"/>
                  <a:pt x="8763" y="250"/>
                </a:cubicBezTo>
                <a:lnTo>
                  <a:pt x="8763" y="250"/>
                </a:lnTo>
                <a:cubicBezTo>
                  <a:pt x="8763" y="250"/>
                  <a:pt x="8775" y="262"/>
                  <a:pt x="8775" y="274"/>
                </a:cubicBezTo>
                <a:lnTo>
                  <a:pt x="8775" y="274"/>
                </a:lnTo>
                <a:cubicBezTo>
                  <a:pt x="8775" y="268"/>
                  <a:pt x="8772" y="265"/>
                  <a:pt x="8769" y="262"/>
                </a:cubicBezTo>
                <a:lnTo>
                  <a:pt x="8769" y="262"/>
                </a:lnTo>
                <a:cubicBezTo>
                  <a:pt x="8775" y="274"/>
                  <a:pt x="8775" y="274"/>
                  <a:pt x="8775" y="274"/>
                </a:cubicBezTo>
                <a:cubicBezTo>
                  <a:pt x="8752" y="274"/>
                  <a:pt x="8752" y="250"/>
                  <a:pt x="8740" y="238"/>
                </a:cubicBezTo>
                <a:close/>
                <a:moveTo>
                  <a:pt x="8778" y="123"/>
                </a:moveTo>
                <a:cubicBezTo>
                  <a:pt x="8792" y="144"/>
                  <a:pt x="8834" y="156"/>
                  <a:pt x="8823" y="179"/>
                </a:cubicBezTo>
                <a:lnTo>
                  <a:pt x="8835" y="167"/>
                </a:lnTo>
                <a:cubicBezTo>
                  <a:pt x="8859" y="191"/>
                  <a:pt x="8835" y="203"/>
                  <a:pt x="8871" y="238"/>
                </a:cubicBezTo>
                <a:cubicBezTo>
                  <a:pt x="8871" y="238"/>
                  <a:pt x="8859" y="226"/>
                  <a:pt x="8847" y="226"/>
                </a:cubicBezTo>
                <a:cubicBezTo>
                  <a:pt x="8857" y="237"/>
                  <a:pt x="8885" y="265"/>
                  <a:pt x="8877" y="265"/>
                </a:cubicBezTo>
                <a:cubicBezTo>
                  <a:pt x="8876" y="265"/>
                  <a:pt x="8874" y="264"/>
                  <a:pt x="8871" y="262"/>
                </a:cubicBezTo>
                <a:cubicBezTo>
                  <a:pt x="8859" y="238"/>
                  <a:pt x="8847" y="250"/>
                  <a:pt x="8835" y="238"/>
                </a:cubicBezTo>
                <a:lnTo>
                  <a:pt x="8835" y="238"/>
                </a:lnTo>
                <a:cubicBezTo>
                  <a:pt x="8859" y="262"/>
                  <a:pt x="8847" y="262"/>
                  <a:pt x="8847" y="274"/>
                </a:cubicBezTo>
                <a:cubicBezTo>
                  <a:pt x="8835" y="262"/>
                  <a:pt x="8811" y="238"/>
                  <a:pt x="8799" y="226"/>
                </a:cubicBezTo>
                <a:lnTo>
                  <a:pt x="8799" y="226"/>
                </a:lnTo>
                <a:lnTo>
                  <a:pt x="8835" y="274"/>
                </a:lnTo>
                <a:cubicBezTo>
                  <a:pt x="8825" y="264"/>
                  <a:pt x="8808" y="247"/>
                  <a:pt x="8801" y="247"/>
                </a:cubicBezTo>
                <a:cubicBezTo>
                  <a:pt x="8800" y="247"/>
                  <a:pt x="8799" y="248"/>
                  <a:pt x="8799" y="250"/>
                </a:cubicBezTo>
                <a:cubicBezTo>
                  <a:pt x="8799" y="238"/>
                  <a:pt x="8787" y="238"/>
                  <a:pt x="8787" y="226"/>
                </a:cubicBezTo>
                <a:lnTo>
                  <a:pt x="8799" y="226"/>
                </a:lnTo>
                <a:cubicBezTo>
                  <a:pt x="8811" y="214"/>
                  <a:pt x="8811" y="191"/>
                  <a:pt x="8811" y="179"/>
                </a:cubicBezTo>
                <a:cubicBezTo>
                  <a:pt x="8764" y="132"/>
                  <a:pt x="8809" y="177"/>
                  <a:pt x="8778" y="123"/>
                </a:cubicBezTo>
                <a:close/>
                <a:moveTo>
                  <a:pt x="8583" y="260"/>
                </a:moveTo>
                <a:cubicBezTo>
                  <a:pt x="8587" y="260"/>
                  <a:pt x="8592" y="264"/>
                  <a:pt x="8597" y="274"/>
                </a:cubicBezTo>
                <a:cubicBezTo>
                  <a:pt x="8597" y="277"/>
                  <a:pt x="8597" y="280"/>
                  <a:pt x="8597" y="283"/>
                </a:cubicBezTo>
                <a:lnTo>
                  <a:pt x="8597" y="283"/>
                </a:lnTo>
                <a:cubicBezTo>
                  <a:pt x="8594" y="280"/>
                  <a:pt x="8591" y="277"/>
                  <a:pt x="8585" y="274"/>
                </a:cubicBezTo>
                <a:cubicBezTo>
                  <a:pt x="8578" y="267"/>
                  <a:pt x="8579" y="260"/>
                  <a:pt x="8583" y="260"/>
                </a:cubicBezTo>
                <a:close/>
                <a:moveTo>
                  <a:pt x="8501" y="286"/>
                </a:moveTo>
                <a:lnTo>
                  <a:pt x="8513" y="298"/>
                </a:lnTo>
                <a:lnTo>
                  <a:pt x="8501" y="298"/>
                </a:lnTo>
                <a:cubicBezTo>
                  <a:pt x="8501" y="286"/>
                  <a:pt x="8501" y="286"/>
                  <a:pt x="8501" y="286"/>
                </a:cubicBezTo>
                <a:close/>
                <a:moveTo>
                  <a:pt x="7656" y="298"/>
                </a:moveTo>
                <a:cubicBezTo>
                  <a:pt x="7659" y="299"/>
                  <a:pt x="7662" y="300"/>
                  <a:pt x="7664" y="301"/>
                </a:cubicBezTo>
                <a:lnTo>
                  <a:pt x="7664" y="301"/>
                </a:lnTo>
                <a:cubicBezTo>
                  <a:pt x="7662" y="299"/>
                  <a:pt x="7660" y="298"/>
                  <a:pt x="7656" y="298"/>
                </a:cubicBezTo>
                <a:close/>
                <a:moveTo>
                  <a:pt x="8513" y="274"/>
                </a:moveTo>
                <a:cubicBezTo>
                  <a:pt x="8513" y="274"/>
                  <a:pt x="8525" y="286"/>
                  <a:pt x="8537" y="286"/>
                </a:cubicBezTo>
                <a:cubicBezTo>
                  <a:pt x="8537" y="298"/>
                  <a:pt x="8549" y="298"/>
                  <a:pt x="8549" y="298"/>
                </a:cubicBezTo>
                <a:cubicBezTo>
                  <a:pt x="8549" y="310"/>
                  <a:pt x="8549" y="310"/>
                  <a:pt x="8549" y="310"/>
                </a:cubicBezTo>
                <a:cubicBezTo>
                  <a:pt x="8537" y="310"/>
                  <a:pt x="8525" y="298"/>
                  <a:pt x="8513" y="286"/>
                </a:cubicBezTo>
                <a:lnTo>
                  <a:pt x="8513" y="274"/>
                </a:lnTo>
                <a:close/>
                <a:moveTo>
                  <a:pt x="8943" y="338"/>
                </a:moveTo>
                <a:cubicBezTo>
                  <a:pt x="8948" y="342"/>
                  <a:pt x="8952" y="347"/>
                  <a:pt x="8956" y="351"/>
                </a:cubicBezTo>
                <a:lnTo>
                  <a:pt x="8956" y="351"/>
                </a:lnTo>
                <a:cubicBezTo>
                  <a:pt x="8956" y="349"/>
                  <a:pt x="8955" y="347"/>
                  <a:pt x="8954" y="345"/>
                </a:cubicBezTo>
                <a:cubicBezTo>
                  <a:pt x="8949" y="342"/>
                  <a:pt x="8946" y="340"/>
                  <a:pt x="8943" y="338"/>
                </a:cubicBezTo>
                <a:close/>
                <a:moveTo>
                  <a:pt x="7478" y="369"/>
                </a:moveTo>
                <a:cubicBezTo>
                  <a:pt x="7473" y="369"/>
                  <a:pt x="7475" y="371"/>
                  <a:pt x="7479" y="374"/>
                </a:cubicBezTo>
                <a:lnTo>
                  <a:pt x="7479" y="374"/>
                </a:lnTo>
                <a:cubicBezTo>
                  <a:pt x="7479" y="372"/>
                  <a:pt x="7478" y="371"/>
                  <a:pt x="7478" y="369"/>
                </a:cubicBezTo>
                <a:close/>
                <a:moveTo>
                  <a:pt x="8956" y="351"/>
                </a:moveTo>
                <a:cubicBezTo>
                  <a:pt x="8964" y="369"/>
                  <a:pt x="8954" y="369"/>
                  <a:pt x="8954" y="369"/>
                </a:cubicBezTo>
                <a:lnTo>
                  <a:pt x="8966" y="381"/>
                </a:lnTo>
                <a:cubicBezTo>
                  <a:pt x="8977" y="376"/>
                  <a:pt x="8970" y="365"/>
                  <a:pt x="8956" y="351"/>
                </a:cubicBezTo>
                <a:close/>
                <a:moveTo>
                  <a:pt x="7174" y="400"/>
                </a:moveTo>
                <a:cubicBezTo>
                  <a:pt x="7174" y="400"/>
                  <a:pt x="7176" y="403"/>
                  <a:pt x="7180" y="407"/>
                </a:cubicBezTo>
                <a:lnTo>
                  <a:pt x="7180" y="407"/>
                </a:lnTo>
                <a:cubicBezTo>
                  <a:pt x="7180" y="406"/>
                  <a:pt x="7180" y="406"/>
                  <a:pt x="7180" y="405"/>
                </a:cubicBezTo>
                <a:cubicBezTo>
                  <a:pt x="7176" y="401"/>
                  <a:pt x="7175" y="400"/>
                  <a:pt x="7174" y="400"/>
                </a:cubicBezTo>
                <a:close/>
                <a:moveTo>
                  <a:pt x="8743" y="500"/>
                </a:moveTo>
                <a:cubicBezTo>
                  <a:pt x="8754" y="507"/>
                  <a:pt x="8767" y="512"/>
                  <a:pt x="8775" y="512"/>
                </a:cubicBezTo>
                <a:cubicBezTo>
                  <a:pt x="8765" y="507"/>
                  <a:pt x="8754" y="504"/>
                  <a:pt x="8743" y="500"/>
                </a:cubicBezTo>
                <a:close/>
                <a:moveTo>
                  <a:pt x="8204" y="536"/>
                </a:moveTo>
                <a:cubicBezTo>
                  <a:pt x="8204" y="548"/>
                  <a:pt x="8216" y="548"/>
                  <a:pt x="8216" y="548"/>
                </a:cubicBezTo>
                <a:lnTo>
                  <a:pt x="8204" y="548"/>
                </a:lnTo>
                <a:cubicBezTo>
                  <a:pt x="8204" y="548"/>
                  <a:pt x="8204" y="548"/>
                  <a:pt x="8204" y="536"/>
                </a:cubicBezTo>
                <a:close/>
                <a:moveTo>
                  <a:pt x="8775" y="584"/>
                </a:moveTo>
                <a:lnTo>
                  <a:pt x="8775" y="584"/>
                </a:lnTo>
                <a:cubicBezTo>
                  <a:pt x="8780" y="589"/>
                  <a:pt x="8785" y="591"/>
                  <a:pt x="8789" y="593"/>
                </a:cubicBezTo>
                <a:lnTo>
                  <a:pt x="8789" y="593"/>
                </a:lnTo>
                <a:cubicBezTo>
                  <a:pt x="8785" y="590"/>
                  <a:pt x="8780" y="587"/>
                  <a:pt x="8775" y="584"/>
                </a:cubicBezTo>
                <a:close/>
                <a:moveTo>
                  <a:pt x="8789" y="593"/>
                </a:moveTo>
                <a:cubicBezTo>
                  <a:pt x="8815" y="611"/>
                  <a:pt x="8826" y="619"/>
                  <a:pt x="8847" y="619"/>
                </a:cubicBezTo>
                <a:lnTo>
                  <a:pt x="8811" y="607"/>
                </a:lnTo>
                <a:cubicBezTo>
                  <a:pt x="8811" y="595"/>
                  <a:pt x="8799" y="595"/>
                  <a:pt x="8799" y="595"/>
                </a:cubicBezTo>
                <a:cubicBezTo>
                  <a:pt x="8799" y="595"/>
                  <a:pt x="8795" y="595"/>
                  <a:pt x="8789" y="593"/>
                </a:cubicBezTo>
                <a:close/>
                <a:moveTo>
                  <a:pt x="6704" y="643"/>
                </a:moveTo>
                <a:cubicBezTo>
                  <a:pt x="6704" y="647"/>
                  <a:pt x="6705" y="651"/>
                  <a:pt x="6707" y="655"/>
                </a:cubicBezTo>
                <a:lnTo>
                  <a:pt x="6707" y="655"/>
                </a:lnTo>
                <a:cubicBezTo>
                  <a:pt x="6706" y="652"/>
                  <a:pt x="6705" y="648"/>
                  <a:pt x="6704" y="643"/>
                </a:cubicBezTo>
                <a:close/>
                <a:moveTo>
                  <a:pt x="8668" y="719"/>
                </a:moveTo>
                <a:cubicBezTo>
                  <a:pt x="8671" y="721"/>
                  <a:pt x="8675" y="724"/>
                  <a:pt x="8680" y="726"/>
                </a:cubicBezTo>
                <a:cubicBezTo>
                  <a:pt x="8675" y="723"/>
                  <a:pt x="8671" y="721"/>
                  <a:pt x="8668" y="719"/>
                </a:cubicBezTo>
                <a:close/>
                <a:moveTo>
                  <a:pt x="7918" y="881"/>
                </a:moveTo>
                <a:cubicBezTo>
                  <a:pt x="7918" y="881"/>
                  <a:pt x="7930" y="881"/>
                  <a:pt x="7930" y="893"/>
                </a:cubicBezTo>
                <a:lnTo>
                  <a:pt x="7918" y="893"/>
                </a:lnTo>
                <a:cubicBezTo>
                  <a:pt x="7918" y="881"/>
                  <a:pt x="7918" y="881"/>
                  <a:pt x="7918" y="881"/>
                </a:cubicBezTo>
                <a:close/>
                <a:moveTo>
                  <a:pt x="7728" y="940"/>
                </a:moveTo>
                <a:cubicBezTo>
                  <a:pt x="7728" y="940"/>
                  <a:pt x="7728" y="940"/>
                  <a:pt x="7728" y="941"/>
                </a:cubicBezTo>
                <a:cubicBezTo>
                  <a:pt x="7730" y="945"/>
                  <a:pt x="7731" y="946"/>
                  <a:pt x="7731" y="946"/>
                </a:cubicBezTo>
                <a:cubicBezTo>
                  <a:pt x="7731" y="946"/>
                  <a:pt x="7730" y="944"/>
                  <a:pt x="7728" y="940"/>
                </a:cubicBezTo>
                <a:close/>
                <a:moveTo>
                  <a:pt x="7806" y="974"/>
                </a:moveTo>
                <a:cubicBezTo>
                  <a:pt x="7807" y="974"/>
                  <a:pt x="7809" y="975"/>
                  <a:pt x="7811" y="976"/>
                </a:cubicBezTo>
                <a:lnTo>
                  <a:pt x="7801" y="976"/>
                </a:lnTo>
                <a:cubicBezTo>
                  <a:pt x="7802" y="975"/>
                  <a:pt x="7804" y="974"/>
                  <a:pt x="7806" y="974"/>
                </a:cubicBezTo>
                <a:close/>
                <a:moveTo>
                  <a:pt x="7882" y="941"/>
                </a:moveTo>
                <a:cubicBezTo>
                  <a:pt x="7882" y="953"/>
                  <a:pt x="7882" y="953"/>
                  <a:pt x="7894" y="953"/>
                </a:cubicBezTo>
                <a:cubicBezTo>
                  <a:pt x="7882" y="965"/>
                  <a:pt x="7882" y="965"/>
                  <a:pt x="7870" y="976"/>
                </a:cubicBezTo>
                <a:cubicBezTo>
                  <a:pt x="7859" y="965"/>
                  <a:pt x="7859" y="965"/>
                  <a:pt x="7859" y="953"/>
                </a:cubicBezTo>
                <a:cubicBezTo>
                  <a:pt x="7847" y="953"/>
                  <a:pt x="7847" y="953"/>
                  <a:pt x="7847" y="941"/>
                </a:cubicBezTo>
                <a:cubicBezTo>
                  <a:pt x="7855" y="941"/>
                  <a:pt x="7868" y="951"/>
                  <a:pt x="7876" y="951"/>
                </a:cubicBezTo>
                <a:cubicBezTo>
                  <a:pt x="7880" y="951"/>
                  <a:pt x="7882" y="949"/>
                  <a:pt x="7882" y="941"/>
                </a:cubicBezTo>
                <a:close/>
                <a:moveTo>
                  <a:pt x="5965" y="1012"/>
                </a:moveTo>
                <a:lnTo>
                  <a:pt x="5965" y="1012"/>
                </a:lnTo>
                <a:cubicBezTo>
                  <a:pt x="5968" y="1019"/>
                  <a:pt x="5969" y="1021"/>
                  <a:pt x="5970" y="1022"/>
                </a:cubicBezTo>
                <a:lnTo>
                  <a:pt x="5970" y="1022"/>
                </a:lnTo>
                <a:lnTo>
                  <a:pt x="5965" y="1012"/>
                </a:lnTo>
                <a:close/>
                <a:moveTo>
                  <a:pt x="8540" y="1000"/>
                </a:moveTo>
                <a:cubicBezTo>
                  <a:pt x="8552" y="1009"/>
                  <a:pt x="8567" y="1018"/>
                  <a:pt x="8573" y="1024"/>
                </a:cubicBezTo>
                <a:cubicBezTo>
                  <a:pt x="8573" y="1018"/>
                  <a:pt x="8558" y="1009"/>
                  <a:pt x="8540" y="1000"/>
                </a:cubicBezTo>
                <a:close/>
                <a:moveTo>
                  <a:pt x="7747" y="1028"/>
                </a:moveTo>
                <a:lnTo>
                  <a:pt x="7751" y="1036"/>
                </a:lnTo>
                <a:cubicBezTo>
                  <a:pt x="7751" y="1031"/>
                  <a:pt x="7750" y="1029"/>
                  <a:pt x="7747" y="1028"/>
                </a:cubicBezTo>
                <a:close/>
                <a:moveTo>
                  <a:pt x="8454" y="1024"/>
                </a:moveTo>
                <a:lnTo>
                  <a:pt x="8454" y="1024"/>
                </a:lnTo>
                <a:cubicBezTo>
                  <a:pt x="8454" y="1024"/>
                  <a:pt x="8466" y="1036"/>
                  <a:pt x="8454" y="1036"/>
                </a:cubicBezTo>
                <a:cubicBezTo>
                  <a:pt x="8466" y="1042"/>
                  <a:pt x="8472" y="1044"/>
                  <a:pt x="8474" y="1044"/>
                </a:cubicBezTo>
                <a:cubicBezTo>
                  <a:pt x="8481" y="1044"/>
                  <a:pt x="8454" y="1024"/>
                  <a:pt x="8454" y="1024"/>
                </a:cubicBezTo>
                <a:close/>
                <a:moveTo>
                  <a:pt x="7679" y="1042"/>
                </a:moveTo>
                <a:cubicBezTo>
                  <a:pt x="7679" y="1044"/>
                  <a:pt x="7679" y="1046"/>
                  <a:pt x="7680" y="1048"/>
                </a:cubicBezTo>
                <a:cubicBezTo>
                  <a:pt x="7680" y="1045"/>
                  <a:pt x="7679" y="1043"/>
                  <a:pt x="7679" y="1042"/>
                </a:cubicBezTo>
                <a:close/>
                <a:moveTo>
                  <a:pt x="7653" y="1032"/>
                </a:moveTo>
                <a:cubicBezTo>
                  <a:pt x="7652" y="1039"/>
                  <a:pt x="7656" y="1052"/>
                  <a:pt x="7656" y="1072"/>
                </a:cubicBezTo>
                <a:lnTo>
                  <a:pt x="7656" y="1036"/>
                </a:lnTo>
                <a:cubicBezTo>
                  <a:pt x="7655" y="1035"/>
                  <a:pt x="7654" y="1033"/>
                  <a:pt x="7653" y="1032"/>
                </a:cubicBezTo>
                <a:close/>
                <a:moveTo>
                  <a:pt x="7537" y="1250"/>
                </a:moveTo>
                <a:lnTo>
                  <a:pt x="7525" y="1262"/>
                </a:lnTo>
                <a:cubicBezTo>
                  <a:pt x="7525" y="1250"/>
                  <a:pt x="7537" y="1250"/>
                  <a:pt x="7537" y="1250"/>
                </a:cubicBezTo>
                <a:close/>
                <a:moveTo>
                  <a:pt x="7687" y="892"/>
                </a:moveTo>
                <a:cubicBezTo>
                  <a:pt x="7688" y="892"/>
                  <a:pt x="7690" y="893"/>
                  <a:pt x="7692" y="893"/>
                </a:cubicBezTo>
                <a:cubicBezTo>
                  <a:pt x="7700" y="910"/>
                  <a:pt x="7709" y="927"/>
                  <a:pt x="7704" y="927"/>
                </a:cubicBezTo>
                <a:cubicBezTo>
                  <a:pt x="7703" y="927"/>
                  <a:pt x="7699" y="924"/>
                  <a:pt x="7692" y="917"/>
                </a:cubicBezTo>
                <a:lnTo>
                  <a:pt x="7692" y="917"/>
                </a:lnTo>
                <a:cubicBezTo>
                  <a:pt x="7716" y="976"/>
                  <a:pt x="7739" y="1012"/>
                  <a:pt x="7739" y="1048"/>
                </a:cubicBezTo>
                <a:cubicBezTo>
                  <a:pt x="7739" y="1034"/>
                  <a:pt x="7744" y="1028"/>
                  <a:pt x="7747" y="1028"/>
                </a:cubicBezTo>
                <a:cubicBezTo>
                  <a:pt x="7747" y="1028"/>
                  <a:pt x="7747" y="1028"/>
                  <a:pt x="7747" y="1028"/>
                </a:cubicBezTo>
                <a:lnTo>
                  <a:pt x="7747" y="1028"/>
                </a:lnTo>
                <a:lnTo>
                  <a:pt x="7728" y="988"/>
                </a:lnTo>
                <a:lnTo>
                  <a:pt x="7739" y="988"/>
                </a:lnTo>
                <a:cubicBezTo>
                  <a:pt x="7728" y="965"/>
                  <a:pt x="7716" y="941"/>
                  <a:pt x="7704" y="917"/>
                </a:cubicBezTo>
                <a:cubicBezTo>
                  <a:pt x="7705" y="916"/>
                  <a:pt x="7706" y="915"/>
                  <a:pt x="7707" y="915"/>
                </a:cubicBezTo>
                <a:cubicBezTo>
                  <a:pt x="7714" y="915"/>
                  <a:pt x="7724" y="931"/>
                  <a:pt x="7728" y="940"/>
                </a:cubicBezTo>
                <a:lnTo>
                  <a:pt x="7728" y="940"/>
                </a:lnTo>
                <a:cubicBezTo>
                  <a:pt x="7739" y="916"/>
                  <a:pt x="7716" y="893"/>
                  <a:pt x="7728" y="893"/>
                </a:cubicBezTo>
                <a:lnTo>
                  <a:pt x="7728" y="893"/>
                </a:lnTo>
                <a:cubicBezTo>
                  <a:pt x="7733" y="899"/>
                  <a:pt x="7736" y="905"/>
                  <a:pt x="7736" y="908"/>
                </a:cubicBezTo>
                <a:lnTo>
                  <a:pt x="7736" y="908"/>
                </a:lnTo>
                <a:cubicBezTo>
                  <a:pt x="7734" y="907"/>
                  <a:pt x="7731" y="907"/>
                  <a:pt x="7728" y="905"/>
                </a:cubicBezTo>
                <a:lnTo>
                  <a:pt x="7728" y="905"/>
                </a:lnTo>
                <a:cubicBezTo>
                  <a:pt x="7731" y="909"/>
                  <a:pt x="7734" y="910"/>
                  <a:pt x="7735" y="910"/>
                </a:cubicBezTo>
                <a:cubicBezTo>
                  <a:pt x="7736" y="910"/>
                  <a:pt x="7737" y="909"/>
                  <a:pt x="7736" y="908"/>
                </a:cubicBezTo>
                <a:lnTo>
                  <a:pt x="7736" y="908"/>
                </a:lnTo>
                <a:cubicBezTo>
                  <a:pt x="7737" y="908"/>
                  <a:pt x="7737" y="908"/>
                  <a:pt x="7738" y="908"/>
                </a:cubicBezTo>
                <a:cubicBezTo>
                  <a:pt x="7744" y="908"/>
                  <a:pt x="7748" y="905"/>
                  <a:pt x="7753" y="905"/>
                </a:cubicBezTo>
                <a:cubicBezTo>
                  <a:pt x="7760" y="905"/>
                  <a:pt x="7769" y="911"/>
                  <a:pt x="7787" y="941"/>
                </a:cubicBezTo>
                <a:cubicBezTo>
                  <a:pt x="7787" y="953"/>
                  <a:pt x="7799" y="965"/>
                  <a:pt x="7799" y="965"/>
                </a:cubicBezTo>
                <a:lnTo>
                  <a:pt x="7787" y="953"/>
                </a:lnTo>
                <a:lnTo>
                  <a:pt x="7787" y="953"/>
                </a:lnTo>
                <a:cubicBezTo>
                  <a:pt x="7792" y="973"/>
                  <a:pt x="7795" y="978"/>
                  <a:pt x="7798" y="978"/>
                </a:cubicBezTo>
                <a:cubicBezTo>
                  <a:pt x="7799" y="978"/>
                  <a:pt x="7799" y="978"/>
                  <a:pt x="7800" y="977"/>
                </a:cubicBezTo>
                <a:lnTo>
                  <a:pt x="7800" y="977"/>
                </a:lnTo>
                <a:cubicBezTo>
                  <a:pt x="7803" y="980"/>
                  <a:pt x="7811" y="988"/>
                  <a:pt x="7811" y="988"/>
                </a:cubicBezTo>
                <a:cubicBezTo>
                  <a:pt x="7811" y="976"/>
                  <a:pt x="7811" y="965"/>
                  <a:pt x="7823" y="965"/>
                </a:cubicBezTo>
                <a:lnTo>
                  <a:pt x="7811" y="929"/>
                </a:lnTo>
                <a:cubicBezTo>
                  <a:pt x="7800" y="904"/>
                  <a:pt x="7797" y="895"/>
                  <a:pt x="7798" y="895"/>
                </a:cubicBezTo>
                <a:lnTo>
                  <a:pt x="7798" y="895"/>
                </a:lnTo>
                <a:cubicBezTo>
                  <a:pt x="7801" y="895"/>
                  <a:pt x="7830" y="948"/>
                  <a:pt x="7847" y="965"/>
                </a:cubicBezTo>
                <a:lnTo>
                  <a:pt x="7823" y="953"/>
                </a:lnTo>
                <a:cubicBezTo>
                  <a:pt x="7823" y="953"/>
                  <a:pt x="7823" y="953"/>
                  <a:pt x="7823" y="965"/>
                </a:cubicBezTo>
                <a:cubicBezTo>
                  <a:pt x="7823" y="976"/>
                  <a:pt x="7823" y="976"/>
                  <a:pt x="7811" y="988"/>
                </a:cubicBezTo>
                <a:cubicBezTo>
                  <a:pt x="7823" y="988"/>
                  <a:pt x="7835" y="1000"/>
                  <a:pt x="7835" y="1000"/>
                </a:cubicBezTo>
                <a:cubicBezTo>
                  <a:pt x="7825" y="997"/>
                  <a:pt x="7819" y="996"/>
                  <a:pt x="7815" y="996"/>
                </a:cubicBezTo>
                <a:cubicBezTo>
                  <a:pt x="7805" y="996"/>
                  <a:pt x="7811" y="1007"/>
                  <a:pt x="7811" y="1024"/>
                </a:cubicBezTo>
                <a:lnTo>
                  <a:pt x="7799" y="1024"/>
                </a:lnTo>
                <a:cubicBezTo>
                  <a:pt x="7739" y="1060"/>
                  <a:pt x="7716" y="1119"/>
                  <a:pt x="7692" y="1167"/>
                </a:cubicBezTo>
                <a:cubicBezTo>
                  <a:pt x="7668" y="1167"/>
                  <a:pt x="7656" y="1179"/>
                  <a:pt x="7668" y="1191"/>
                </a:cubicBezTo>
                <a:lnTo>
                  <a:pt x="7656" y="1203"/>
                </a:lnTo>
                <a:lnTo>
                  <a:pt x="7632" y="1191"/>
                </a:lnTo>
                <a:lnTo>
                  <a:pt x="7656" y="1215"/>
                </a:lnTo>
                <a:cubicBezTo>
                  <a:pt x="7644" y="1215"/>
                  <a:pt x="7644" y="1215"/>
                  <a:pt x="7644" y="1227"/>
                </a:cubicBezTo>
                <a:cubicBezTo>
                  <a:pt x="7632" y="1238"/>
                  <a:pt x="7620" y="1250"/>
                  <a:pt x="7609" y="1262"/>
                </a:cubicBezTo>
                <a:cubicBezTo>
                  <a:pt x="7601" y="1265"/>
                  <a:pt x="7596" y="1267"/>
                  <a:pt x="7592" y="1267"/>
                </a:cubicBezTo>
                <a:cubicBezTo>
                  <a:pt x="7568" y="1267"/>
                  <a:pt x="7629" y="1201"/>
                  <a:pt x="7609" y="1191"/>
                </a:cubicBezTo>
                <a:lnTo>
                  <a:pt x="7609" y="1191"/>
                </a:lnTo>
                <a:lnTo>
                  <a:pt x="7549" y="1250"/>
                </a:lnTo>
                <a:cubicBezTo>
                  <a:pt x="7549" y="1238"/>
                  <a:pt x="7549" y="1227"/>
                  <a:pt x="7549" y="1227"/>
                </a:cubicBezTo>
                <a:cubicBezTo>
                  <a:pt x="7540" y="1213"/>
                  <a:pt x="7536" y="1208"/>
                  <a:pt x="7535" y="1208"/>
                </a:cubicBezTo>
                <a:lnTo>
                  <a:pt x="7535" y="1208"/>
                </a:lnTo>
                <a:cubicBezTo>
                  <a:pt x="7533" y="1208"/>
                  <a:pt x="7537" y="1219"/>
                  <a:pt x="7537" y="1227"/>
                </a:cubicBezTo>
                <a:cubicBezTo>
                  <a:pt x="7537" y="1227"/>
                  <a:pt x="7537" y="1227"/>
                  <a:pt x="7537" y="1238"/>
                </a:cubicBezTo>
                <a:cubicBezTo>
                  <a:pt x="7537" y="1238"/>
                  <a:pt x="7537" y="1238"/>
                  <a:pt x="7525" y="1227"/>
                </a:cubicBezTo>
                <a:cubicBezTo>
                  <a:pt x="7501" y="1179"/>
                  <a:pt x="7525" y="1191"/>
                  <a:pt x="7513" y="1155"/>
                </a:cubicBezTo>
                <a:lnTo>
                  <a:pt x="7513" y="1155"/>
                </a:lnTo>
                <a:cubicBezTo>
                  <a:pt x="7516" y="1161"/>
                  <a:pt x="7518" y="1163"/>
                  <a:pt x="7518" y="1163"/>
                </a:cubicBezTo>
                <a:cubicBezTo>
                  <a:pt x="7521" y="1163"/>
                  <a:pt x="7516" y="1143"/>
                  <a:pt x="7525" y="1143"/>
                </a:cubicBezTo>
                <a:cubicBezTo>
                  <a:pt x="7532" y="1150"/>
                  <a:pt x="7537" y="1152"/>
                  <a:pt x="7542" y="1152"/>
                </a:cubicBezTo>
                <a:cubicBezTo>
                  <a:pt x="7546" y="1152"/>
                  <a:pt x="7550" y="1150"/>
                  <a:pt x="7556" y="1150"/>
                </a:cubicBezTo>
                <a:cubicBezTo>
                  <a:pt x="7562" y="1150"/>
                  <a:pt x="7571" y="1153"/>
                  <a:pt x="7585" y="1167"/>
                </a:cubicBezTo>
                <a:cubicBezTo>
                  <a:pt x="7585" y="1143"/>
                  <a:pt x="7561" y="1096"/>
                  <a:pt x="7573" y="1084"/>
                </a:cubicBezTo>
                <a:lnTo>
                  <a:pt x="7573" y="1084"/>
                </a:lnTo>
                <a:cubicBezTo>
                  <a:pt x="7597" y="1119"/>
                  <a:pt x="7585" y="1119"/>
                  <a:pt x="7609" y="1131"/>
                </a:cubicBezTo>
                <a:lnTo>
                  <a:pt x="7597" y="1096"/>
                </a:lnTo>
                <a:cubicBezTo>
                  <a:pt x="7609" y="1096"/>
                  <a:pt x="7609" y="1107"/>
                  <a:pt x="7620" y="1119"/>
                </a:cubicBezTo>
                <a:cubicBezTo>
                  <a:pt x="7631" y="1119"/>
                  <a:pt x="7613" y="1082"/>
                  <a:pt x="7626" y="1082"/>
                </a:cubicBezTo>
                <a:cubicBezTo>
                  <a:pt x="7628" y="1082"/>
                  <a:pt x="7630" y="1082"/>
                  <a:pt x="7632" y="1084"/>
                </a:cubicBezTo>
                <a:lnTo>
                  <a:pt x="7632" y="1119"/>
                </a:lnTo>
                <a:cubicBezTo>
                  <a:pt x="7644" y="1107"/>
                  <a:pt x="7644" y="1107"/>
                  <a:pt x="7656" y="1107"/>
                </a:cubicBezTo>
                <a:cubicBezTo>
                  <a:pt x="7668" y="1119"/>
                  <a:pt x="7668" y="1119"/>
                  <a:pt x="7656" y="1119"/>
                </a:cubicBezTo>
                <a:cubicBezTo>
                  <a:pt x="7664" y="1128"/>
                  <a:pt x="7669" y="1131"/>
                  <a:pt x="7671" y="1131"/>
                </a:cubicBezTo>
                <a:cubicBezTo>
                  <a:pt x="7678" y="1131"/>
                  <a:pt x="7659" y="1096"/>
                  <a:pt x="7668" y="1096"/>
                </a:cubicBezTo>
                <a:cubicBezTo>
                  <a:pt x="7656" y="1084"/>
                  <a:pt x="7644" y="1084"/>
                  <a:pt x="7632" y="1048"/>
                </a:cubicBezTo>
                <a:cubicBezTo>
                  <a:pt x="7641" y="1048"/>
                  <a:pt x="7637" y="1023"/>
                  <a:pt x="7643" y="1023"/>
                </a:cubicBezTo>
                <a:cubicBezTo>
                  <a:pt x="7645" y="1023"/>
                  <a:pt x="7648" y="1025"/>
                  <a:pt x="7653" y="1032"/>
                </a:cubicBezTo>
                <a:lnTo>
                  <a:pt x="7653" y="1032"/>
                </a:lnTo>
                <a:cubicBezTo>
                  <a:pt x="7654" y="1026"/>
                  <a:pt x="7658" y="1024"/>
                  <a:pt x="7668" y="1024"/>
                </a:cubicBezTo>
                <a:cubicBezTo>
                  <a:pt x="7668" y="1034"/>
                  <a:pt x="7675" y="1036"/>
                  <a:pt x="7679" y="1042"/>
                </a:cubicBezTo>
                <a:lnTo>
                  <a:pt x="7679" y="1042"/>
                </a:lnTo>
                <a:cubicBezTo>
                  <a:pt x="7675" y="1023"/>
                  <a:pt x="7681" y="1018"/>
                  <a:pt x="7689" y="1018"/>
                </a:cubicBezTo>
                <a:cubicBezTo>
                  <a:pt x="7698" y="1018"/>
                  <a:pt x="7710" y="1024"/>
                  <a:pt x="7716" y="1024"/>
                </a:cubicBezTo>
                <a:cubicBezTo>
                  <a:pt x="7716" y="1012"/>
                  <a:pt x="7704" y="988"/>
                  <a:pt x="7716" y="988"/>
                </a:cubicBezTo>
                <a:cubicBezTo>
                  <a:pt x="7692" y="976"/>
                  <a:pt x="7692" y="976"/>
                  <a:pt x="7680" y="941"/>
                </a:cubicBezTo>
                <a:lnTo>
                  <a:pt x="7680" y="941"/>
                </a:lnTo>
                <a:cubicBezTo>
                  <a:pt x="7687" y="950"/>
                  <a:pt x="7690" y="953"/>
                  <a:pt x="7691" y="953"/>
                </a:cubicBezTo>
                <a:cubicBezTo>
                  <a:pt x="7697" y="953"/>
                  <a:pt x="7667" y="892"/>
                  <a:pt x="7687" y="892"/>
                </a:cubicBezTo>
                <a:close/>
                <a:moveTo>
                  <a:pt x="8501" y="1310"/>
                </a:moveTo>
                <a:cubicBezTo>
                  <a:pt x="8466" y="1310"/>
                  <a:pt x="8535" y="1333"/>
                  <a:pt x="8480" y="1334"/>
                </a:cubicBezTo>
                <a:lnTo>
                  <a:pt x="8480" y="1334"/>
                </a:lnTo>
                <a:cubicBezTo>
                  <a:pt x="8478" y="1333"/>
                  <a:pt x="8477" y="1332"/>
                  <a:pt x="8475" y="1332"/>
                </a:cubicBezTo>
                <a:lnTo>
                  <a:pt x="8475" y="1332"/>
                </a:lnTo>
                <a:lnTo>
                  <a:pt x="8478" y="1334"/>
                </a:lnTo>
                <a:cubicBezTo>
                  <a:pt x="8478" y="1334"/>
                  <a:pt x="8479" y="1334"/>
                  <a:pt x="8480" y="1334"/>
                </a:cubicBezTo>
                <a:lnTo>
                  <a:pt x="8480" y="1334"/>
                </a:lnTo>
                <a:cubicBezTo>
                  <a:pt x="8490" y="1337"/>
                  <a:pt x="8501" y="1341"/>
                  <a:pt x="8513" y="1346"/>
                </a:cubicBezTo>
                <a:cubicBezTo>
                  <a:pt x="8501" y="1334"/>
                  <a:pt x="8537" y="1334"/>
                  <a:pt x="8501" y="1310"/>
                </a:cubicBezTo>
                <a:close/>
                <a:moveTo>
                  <a:pt x="8404" y="1387"/>
                </a:moveTo>
                <a:cubicBezTo>
                  <a:pt x="8408" y="1389"/>
                  <a:pt x="8412" y="1391"/>
                  <a:pt x="8418" y="1393"/>
                </a:cubicBezTo>
                <a:cubicBezTo>
                  <a:pt x="8412" y="1390"/>
                  <a:pt x="8408" y="1389"/>
                  <a:pt x="8404" y="1387"/>
                </a:cubicBezTo>
                <a:close/>
                <a:moveTo>
                  <a:pt x="8286" y="1399"/>
                </a:moveTo>
                <a:cubicBezTo>
                  <a:pt x="8286" y="1400"/>
                  <a:pt x="8286" y="1401"/>
                  <a:pt x="8286" y="1403"/>
                </a:cubicBezTo>
                <a:lnTo>
                  <a:pt x="8286" y="1403"/>
                </a:lnTo>
                <a:cubicBezTo>
                  <a:pt x="8289" y="1402"/>
                  <a:pt x="8289" y="1400"/>
                  <a:pt x="8286" y="1399"/>
                </a:cubicBezTo>
                <a:close/>
                <a:moveTo>
                  <a:pt x="8387" y="1460"/>
                </a:moveTo>
                <a:lnTo>
                  <a:pt x="8394" y="1465"/>
                </a:lnTo>
                <a:cubicBezTo>
                  <a:pt x="8391" y="1461"/>
                  <a:pt x="8388" y="1460"/>
                  <a:pt x="8387" y="1460"/>
                </a:cubicBezTo>
                <a:close/>
                <a:moveTo>
                  <a:pt x="8286" y="1403"/>
                </a:moveTo>
                <a:cubicBezTo>
                  <a:pt x="8284" y="1404"/>
                  <a:pt x="8281" y="1405"/>
                  <a:pt x="8275" y="1405"/>
                </a:cubicBezTo>
                <a:cubicBezTo>
                  <a:pt x="8323" y="1429"/>
                  <a:pt x="8371" y="1453"/>
                  <a:pt x="8394" y="1477"/>
                </a:cubicBezTo>
                <a:cubicBezTo>
                  <a:pt x="8386" y="1468"/>
                  <a:pt x="8383" y="1460"/>
                  <a:pt x="8387" y="1460"/>
                </a:cubicBezTo>
                <a:lnTo>
                  <a:pt x="8387" y="1460"/>
                </a:lnTo>
                <a:lnTo>
                  <a:pt x="8359" y="1441"/>
                </a:lnTo>
                <a:cubicBezTo>
                  <a:pt x="8359" y="1441"/>
                  <a:pt x="8359" y="1429"/>
                  <a:pt x="8359" y="1429"/>
                </a:cubicBezTo>
                <a:cubicBezTo>
                  <a:pt x="8335" y="1417"/>
                  <a:pt x="8311" y="1417"/>
                  <a:pt x="8287" y="1405"/>
                </a:cubicBezTo>
                <a:cubicBezTo>
                  <a:pt x="8287" y="1405"/>
                  <a:pt x="8287" y="1404"/>
                  <a:pt x="8286" y="1403"/>
                </a:cubicBezTo>
                <a:close/>
                <a:moveTo>
                  <a:pt x="8322" y="1512"/>
                </a:moveTo>
                <a:cubicBezTo>
                  <a:pt x="8323" y="1517"/>
                  <a:pt x="8333" y="1523"/>
                  <a:pt x="8347" y="1536"/>
                </a:cubicBezTo>
                <a:lnTo>
                  <a:pt x="8323" y="1512"/>
                </a:lnTo>
                <a:cubicBezTo>
                  <a:pt x="8323" y="1512"/>
                  <a:pt x="8322" y="1512"/>
                  <a:pt x="8322" y="1512"/>
                </a:cubicBezTo>
                <a:close/>
                <a:moveTo>
                  <a:pt x="7020" y="1514"/>
                </a:moveTo>
                <a:cubicBezTo>
                  <a:pt x="7025" y="1514"/>
                  <a:pt x="7030" y="1519"/>
                  <a:pt x="7037" y="1525"/>
                </a:cubicBezTo>
                <a:lnTo>
                  <a:pt x="7037" y="1525"/>
                </a:lnTo>
                <a:cubicBezTo>
                  <a:pt x="7025" y="1536"/>
                  <a:pt x="7025" y="1536"/>
                  <a:pt x="7025" y="1548"/>
                </a:cubicBezTo>
                <a:cubicBezTo>
                  <a:pt x="7013" y="1548"/>
                  <a:pt x="7013" y="1548"/>
                  <a:pt x="7013" y="1536"/>
                </a:cubicBezTo>
                <a:cubicBezTo>
                  <a:pt x="7013" y="1519"/>
                  <a:pt x="7016" y="1514"/>
                  <a:pt x="7020" y="1514"/>
                </a:cubicBezTo>
                <a:close/>
                <a:moveTo>
                  <a:pt x="7061" y="1524"/>
                </a:moveTo>
                <a:lnTo>
                  <a:pt x="7073" y="1548"/>
                </a:lnTo>
                <a:cubicBezTo>
                  <a:pt x="7049" y="1548"/>
                  <a:pt x="7049" y="1548"/>
                  <a:pt x="7038" y="1526"/>
                </a:cubicBezTo>
                <a:lnTo>
                  <a:pt x="7038" y="1526"/>
                </a:lnTo>
                <a:cubicBezTo>
                  <a:pt x="7043" y="1530"/>
                  <a:pt x="7048" y="1533"/>
                  <a:pt x="7052" y="1533"/>
                </a:cubicBezTo>
                <a:cubicBezTo>
                  <a:pt x="7055" y="1533"/>
                  <a:pt x="7059" y="1531"/>
                  <a:pt x="7061" y="1524"/>
                </a:cubicBezTo>
                <a:close/>
                <a:moveTo>
                  <a:pt x="7097" y="1500"/>
                </a:moveTo>
                <a:lnTo>
                  <a:pt x="7097" y="1500"/>
                </a:lnTo>
                <a:cubicBezTo>
                  <a:pt x="7108" y="1512"/>
                  <a:pt x="7108" y="1512"/>
                  <a:pt x="7120" y="1512"/>
                </a:cubicBezTo>
                <a:cubicBezTo>
                  <a:pt x="7120" y="1512"/>
                  <a:pt x="7108" y="1512"/>
                  <a:pt x="7108" y="1524"/>
                </a:cubicBezTo>
                <a:cubicBezTo>
                  <a:pt x="7097" y="1524"/>
                  <a:pt x="7097" y="1536"/>
                  <a:pt x="7097" y="1536"/>
                </a:cubicBezTo>
                <a:cubicBezTo>
                  <a:pt x="7097" y="1524"/>
                  <a:pt x="7097" y="1524"/>
                  <a:pt x="7085" y="1524"/>
                </a:cubicBezTo>
                <a:cubicBezTo>
                  <a:pt x="7085" y="1536"/>
                  <a:pt x="7085" y="1536"/>
                  <a:pt x="7085" y="1536"/>
                </a:cubicBezTo>
                <a:cubicBezTo>
                  <a:pt x="7085" y="1548"/>
                  <a:pt x="7073" y="1548"/>
                  <a:pt x="7073" y="1548"/>
                </a:cubicBezTo>
                <a:cubicBezTo>
                  <a:pt x="7064" y="1531"/>
                  <a:pt x="7062" y="1514"/>
                  <a:pt x="7070" y="1514"/>
                </a:cubicBezTo>
                <a:cubicBezTo>
                  <a:pt x="7073" y="1514"/>
                  <a:pt x="7078" y="1517"/>
                  <a:pt x="7085" y="1524"/>
                </a:cubicBezTo>
                <a:cubicBezTo>
                  <a:pt x="7091" y="1518"/>
                  <a:pt x="7094" y="1515"/>
                  <a:pt x="7097" y="1515"/>
                </a:cubicBezTo>
                <a:cubicBezTo>
                  <a:pt x="7100" y="1515"/>
                  <a:pt x="7102" y="1518"/>
                  <a:pt x="7108" y="1524"/>
                </a:cubicBezTo>
                <a:cubicBezTo>
                  <a:pt x="7108" y="1512"/>
                  <a:pt x="7097" y="1512"/>
                  <a:pt x="7097" y="1500"/>
                </a:cubicBezTo>
                <a:close/>
                <a:moveTo>
                  <a:pt x="6796" y="1648"/>
                </a:moveTo>
                <a:cubicBezTo>
                  <a:pt x="6795" y="1648"/>
                  <a:pt x="6797" y="1655"/>
                  <a:pt x="6798" y="1662"/>
                </a:cubicBezTo>
                <a:lnTo>
                  <a:pt x="6798" y="1662"/>
                </a:lnTo>
                <a:cubicBezTo>
                  <a:pt x="6799" y="1662"/>
                  <a:pt x="6800" y="1661"/>
                  <a:pt x="6801" y="1661"/>
                </a:cubicBezTo>
                <a:cubicBezTo>
                  <a:pt x="6804" y="1661"/>
                  <a:pt x="6807" y="1663"/>
                  <a:pt x="6811" y="1667"/>
                </a:cubicBezTo>
                <a:cubicBezTo>
                  <a:pt x="6801" y="1653"/>
                  <a:pt x="6798" y="1648"/>
                  <a:pt x="6796" y="1648"/>
                </a:cubicBezTo>
                <a:close/>
                <a:moveTo>
                  <a:pt x="8382" y="1727"/>
                </a:moveTo>
                <a:lnTo>
                  <a:pt x="8382" y="1727"/>
                </a:lnTo>
                <a:cubicBezTo>
                  <a:pt x="8380" y="1728"/>
                  <a:pt x="8378" y="1729"/>
                  <a:pt x="8376" y="1731"/>
                </a:cubicBezTo>
                <a:lnTo>
                  <a:pt x="8376" y="1731"/>
                </a:lnTo>
                <a:cubicBezTo>
                  <a:pt x="8378" y="1733"/>
                  <a:pt x="8380" y="1736"/>
                  <a:pt x="8382" y="1738"/>
                </a:cubicBezTo>
                <a:lnTo>
                  <a:pt x="8382" y="1727"/>
                </a:lnTo>
                <a:close/>
                <a:moveTo>
                  <a:pt x="5036" y="1752"/>
                </a:moveTo>
                <a:cubicBezTo>
                  <a:pt x="5036" y="1756"/>
                  <a:pt x="5037" y="1760"/>
                  <a:pt x="5037" y="1762"/>
                </a:cubicBezTo>
                <a:cubicBezTo>
                  <a:pt x="5037" y="1759"/>
                  <a:pt x="5036" y="1755"/>
                  <a:pt x="5036" y="1752"/>
                </a:cubicBezTo>
                <a:close/>
                <a:moveTo>
                  <a:pt x="5029" y="1767"/>
                </a:moveTo>
                <a:lnTo>
                  <a:pt x="5037" y="1786"/>
                </a:lnTo>
                <a:cubicBezTo>
                  <a:pt x="5034" y="1773"/>
                  <a:pt x="5031" y="1768"/>
                  <a:pt x="5029" y="1767"/>
                </a:cubicBezTo>
                <a:close/>
                <a:moveTo>
                  <a:pt x="6620" y="1798"/>
                </a:moveTo>
                <a:lnTo>
                  <a:pt x="6620" y="1798"/>
                </a:lnTo>
                <a:cubicBezTo>
                  <a:pt x="6617" y="1804"/>
                  <a:pt x="6613" y="1811"/>
                  <a:pt x="6611" y="1817"/>
                </a:cubicBezTo>
                <a:lnTo>
                  <a:pt x="6611" y="1817"/>
                </a:lnTo>
                <a:lnTo>
                  <a:pt x="6620" y="1798"/>
                </a:lnTo>
                <a:close/>
                <a:moveTo>
                  <a:pt x="7358" y="1869"/>
                </a:moveTo>
                <a:lnTo>
                  <a:pt x="7358" y="1869"/>
                </a:lnTo>
                <a:cubicBezTo>
                  <a:pt x="7362" y="1873"/>
                  <a:pt x="7365" y="1875"/>
                  <a:pt x="7368" y="1877"/>
                </a:cubicBezTo>
                <a:lnTo>
                  <a:pt x="7368" y="1877"/>
                </a:lnTo>
                <a:cubicBezTo>
                  <a:pt x="7366" y="1875"/>
                  <a:pt x="7363" y="1872"/>
                  <a:pt x="7358" y="1869"/>
                </a:cubicBezTo>
                <a:close/>
                <a:moveTo>
                  <a:pt x="8359" y="1893"/>
                </a:moveTo>
                <a:lnTo>
                  <a:pt x="8376" y="1899"/>
                </a:lnTo>
                <a:lnTo>
                  <a:pt x="8376" y="1899"/>
                </a:lnTo>
                <a:cubicBezTo>
                  <a:pt x="8373" y="1896"/>
                  <a:pt x="8371" y="1893"/>
                  <a:pt x="8359" y="1893"/>
                </a:cubicBezTo>
                <a:close/>
                <a:moveTo>
                  <a:pt x="8376" y="1899"/>
                </a:moveTo>
                <a:cubicBezTo>
                  <a:pt x="8379" y="1902"/>
                  <a:pt x="8382" y="1905"/>
                  <a:pt x="8394" y="1905"/>
                </a:cubicBezTo>
                <a:lnTo>
                  <a:pt x="8376" y="1899"/>
                </a:lnTo>
                <a:close/>
                <a:moveTo>
                  <a:pt x="5733" y="2027"/>
                </a:moveTo>
                <a:cubicBezTo>
                  <a:pt x="5736" y="2035"/>
                  <a:pt x="5740" y="2043"/>
                  <a:pt x="5744" y="2043"/>
                </a:cubicBezTo>
                <a:cubicBezTo>
                  <a:pt x="5746" y="2043"/>
                  <a:pt x="5749" y="2041"/>
                  <a:pt x="5751" y="2036"/>
                </a:cubicBezTo>
                <a:cubicBezTo>
                  <a:pt x="5744" y="2036"/>
                  <a:pt x="5737" y="2032"/>
                  <a:pt x="5733" y="2027"/>
                </a:cubicBezTo>
                <a:close/>
                <a:moveTo>
                  <a:pt x="6549" y="2429"/>
                </a:moveTo>
                <a:cubicBezTo>
                  <a:pt x="6548" y="2429"/>
                  <a:pt x="6547" y="2429"/>
                  <a:pt x="6546" y="2430"/>
                </a:cubicBezTo>
                <a:lnTo>
                  <a:pt x="6546" y="2430"/>
                </a:lnTo>
                <a:cubicBezTo>
                  <a:pt x="6547" y="2429"/>
                  <a:pt x="6548" y="2429"/>
                  <a:pt x="6549" y="2429"/>
                </a:cubicBezTo>
                <a:close/>
                <a:moveTo>
                  <a:pt x="7204" y="2453"/>
                </a:moveTo>
                <a:lnTo>
                  <a:pt x="7180" y="2489"/>
                </a:lnTo>
                <a:lnTo>
                  <a:pt x="7180" y="2489"/>
                </a:lnTo>
                <a:lnTo>
                  <a:pt x="7216" y="2465"/>
                </a:lnTo>
                <a:lnTo>
                  <a:pt x="7204" y="2453"/>
                </a:lnTo>
                <a:close/>
                <a:moveTo>
                  <a:pt x="6245" y="2822"/>
                </a:moveTo>
                <a:lnTo>
                  <a:pt x="6245" y="2822"/>
                </a:lnTo>
                <a:cubicBezTo>
                  <a:pt x="6246" y="2822"/>
                  <a:pt x="6247" y="2822"/>
                  <a:pt x="6248" y="2822"/>
                </a:cubicBezTo>
                <a:cubicBezTo>
                  <a:pt x="6249" y="2822"/>
                  <a:pt x="6250" y="2822"/>
                  <a:pt x="6251" y="2822"/>
                </a:cubicBezTo>
                <a:cubicBezTo>
                  <a:pt x="6249" y="2822"/>
                  <a:pt x="6247" y="2822"/>
                  <a:pt x="6245" y="2822"/>
                </a:cubicBezTo>
                <a:close/>
                <a:moveTo>
                  <a:pt x="7049" y="3072"/>
                </a:moveTo>
                <a:cubicBezTo>
                  <a:pt x="7054" y="3074"/>
                  <a:pt x="7059" y="3075"/>
                  <a:pt x="7063" y="3076"/>
                </a:cubicBezTo>
                <a:lnTo>
                  <a:pt x="7063" y="3076"/>
                </a:lnTo>
                <a:cubicBezTo>
                  <a:pt x="7060" y="3075"/>
                  <a:pt x="7055" y="3073"/>
                  <a:pt x="7049" y="3072"/>
                </a:cubicBezTo>
                <a:close/>
                <a:moveTo>
                  <a:pt x="7918" y="3429"/>
                </a:moveTo>
                <a:cubicBezTo>
                  <a:pt x="7907" y="3429"/>
                  <a:pt x="7896" y="3439"/>
                  <a:pt x="7885" y="3441"/>
                </a:cubicBezTo>
                <a:lnTo>
                  <a:pt x="7885" y="3441"/>
                </a:lnTo>
                <a:cubicBezTo>
                  <a:pt x="7903" y="3440"/>
                  <a:pt x="7927" y="3438"/>
                  <a:pt x="7918" y="3429"/>
                </a:cubicBezTo>
                <a:close/>
                <a:moveTo>
                  <a:pt x="7885" y="3441"/>
                </a:moveTo>
                <a:cubicBezTo>
                  <a:pt x="7884" y="3441"/>
                  <a:pt x="7883" y="3441"/>
                  <a:pt x="7883" y="3441"/>
                </a:cubicBezTo>
                <a:lnTo>
                  <a:pt x="7883" y="3441"/>
                </a:lnTo>
                <a:cubicBezTo>
                  <a:pt x="7883" y="3441"/>
                  <a:pt x="7882" y="3441"/>
                  <a:pt x="7882" y="3441"/>
                </a:cubicBezTo>
                <a:cubicBezTo>
                  <a:pt x="7883" y="3441"/>
                  <a:pt x="7884" y="3441"/>
                  <a:pt x="7885" y="3441"/>
                </a:cubicBezTo>
                <a:close/>
                <a:moveTo>
                  <a:pt x="7426" y="3902"/>
                </a:moveTo>
                <a:lnTo>
                  <a:pt x="7426" y="3902"/>
                </a:lnTo>
                <a:cubicBezTo>
                  <a:pt x="7425" y="3902"/>
                  <a:pt x="7423" y="3903"/>
                  <a:pt x="7418" y="3905"/>
                </a:cubicBezTo>
                <a:cubicBezTo>
                  <a:pt x="7418" y="3906"/>
                  <a:pt x="7418" y="3906"/>
                  <a:pt x="7418" y="3906"/>
                </a:cubicBezTo>
                <a:lnTo>
                  <a:pt x="7418" y="3906"/>
                </a:lnTo>
                <a:cubicBezTo>
                  <a:pt x="7423" y="3904"/>
                  <a:pt x="7427" y="3902"/>
                  <a:pt x="7426" y="3902"/>
                </a:cubicBezTo>
                <a:close/>
                <a:moveTo>
                  <a:pt x="7394" y="3906"/>
                </a:moveTo>
                <a:lnTo>
                  <a:pt x="7394" y="3906"/>
                </a:lnTo>
                <a:cubicBezTo>
                  <a:pt x="7397" y="3908"/>
                  <a:pt x="7400" y="3909"/>
                  <a:pt x="7403" y="3909"/>
                </a:cubicBezTo>
                <a:lnTo>
                  <a:pt x="7403" y="3909"/>
                </a:lnTo>
                <a:cubicBezTo>
                  <a:pt x="7400" y="3908"/>
                  <a:pt x="7397" y="3907"/>
                  <a:pt x="7394" y="3906"/>
                </a:cubicBezTo>
                <a:close/>
                <a:moveTo>
                  <a:pt x="7418" y="3906"/>
                </a:moveTo>
                <a:cubicBezTo>
                  <a:pt x="7414" y="3907"/>
                  <a:pt x="7409" y="3909"/>
                  <a:pt x="7404" y="3909"/>
                </a:cubicBezTo>
                <a:cubicBezTo>
                  <a:pt x="7404" y="3909"/>
                  <a:pt x="7404" y="3909"/>
                  <a:pt x="7403" y="3909"/>
                </a:cubicBezTo>
                <a:lnTo>
                  <a:pt x="7403" y="3909"/>
                </a:lnTo>
                <a:cubicBezTo>
                  <a:pt x="7407" y="3910"/>
                  <a:pt x="7411" y="3910"/>
                  <a:pt x="7414" y="3910"/>
                </a:cubicBezTo>
                <a:cubicBezTo>
                  <a:pt x="7419" y="3910"/>
                  <a:pt x="7421" y="3909"/>
                  <a:pt x="7418" y="3906"/>
                </a:cubicBezTo>
                <a:close/>
                <a:moveTo>
                  <a:pt x="7382" y="3953"/>
                </a:moveTo>
                <a:lnTo>
                  <a:pt x="7385" y="3956"/>
                </a:lnTo>
                <a:lnTo>
                  <a:pt x="7385" y="3956"/>
                </a:lnTo>
                <a:cubicBezTo>
                  <a:pt x="7386" y="3954"/>
                  <a:pt x="7392" y="3953"/>
                  <a:pt x="7406" y="3953"/>
                </a:cubicBezTo>
                <a:close/>
                <a:moveTo>
                  <a:pt x="7385" y="3956"/>
                </a:moveTo>
                <a:lnTo>
                  <a:pt x="7385" y="3956"/>
                </a:lnTo>
                <a:cubicBezTo>
                  <a:pt x="7383" y="3957"/>
                  <a:pt x="7387" y="3959"/>
                  <a:pt x="7390" y="3961"/>
                </a:cubicBezTo>
                <a:lnTo>
                  <a:pt x="7390" y="3961"/>
                </a:lnTo>
                <a:lnTo>
                  <a:pt x="7385" y="3956"/>
                </a:lnTo>
                <a:close/>
                <a:moveTo>
                  <a:pt x="7390" y="3961"/>
                </a:moveTo>
                <a:lnTo>
                  <a:pt x="7394" y="3965"/>
                </a:lnTo>
                <a:cubicBezTo>
                  <a:pt x="7399" y="3965"/>
                  <a:pt x="7394" y="3963"/>
                  <a:pt x="7390" y="3961"/>
                </a:cubicBezTo>
                <a:close/>
                <a:moveTo>
                  <a:pt x="4822" y="4048"/>
                </a:moveTo>
                <a:cubicBezTo>
                  <a:pt x="4821" y="4051"/>
                  <a:pt x="4820" y="4054"/>
                  <a:pt x="4820" y="4055"/>
                </a:cubicBezTo>
                <a:lnTo>
                  <a:pt x="4820" y="4055"/>
                </a:lnTo>
                <a:cubicBezTo>
                  <a:pt x="4821" y="4053"/>
                  <a:pt x="4822" y="4051"/>
                  <a:pt x="4822" y="4048"/>
                </a:cubicBezTo>
                <a:close/>
                <a:moveTo>
                  <a:pt x="5904" y="7189"/>
                </a:moveTo>
                <a:lnTo>
                  <a:pt x="5904" y="7189"/>
                </a:lnTo>
                <a:cubicBezTo>
                  <a:pt x="5904" y="7190"/>
                  <a:pt x="5905" y="7191"/>
                  <a:pt x="5906" y="7192"/>
                </a:cubicBezTo>
                <a:cubicBezTo>
                  <a:pt x="5910" y="7194"/>
                  <a:pt x="5915" y="7195"/>
                  <a:pt x="5919" y="7196"/>
                </a:cubicBezTo>
                <a:lnTo>
                  <a:pt x="5919" y="7196"/>
                </a:lnTo>
                <a:cubicBezTo>
                  <a:pt x="5914" y="7193"/>
                  <a:pt x="5909" y="7191"/>
                  <a:pt x="5904" y="7189"/>
                </a:cubicBezTo>
                <a:close/>
                <a:moveTo>
                  <a:pt x="822" y="7215"/>
                </a:moveTo>
                <a:cubicBezTo>
                  <a:pt x="824" y="7218"/>
                  <a:pt x="826" y="7220"/>
                  <a:pt x="828" y="7222"/>
                </a:cubicBezTo>
                <a:lnTo>
                  <a:pt x="828" y="7222"/>
                </a:lnTo>
                <a:cubicBezTo>
                  <a:pt x="827" y="7220"/>
                  <a:pt x="825" y="7217"/>
                  <a:pt x="822" y="7215"/>
                </a:cubicBezTo>
                <a:close/>
                <a:moveTo>
                  <a:pt x="5919" y="7196"/>
                </a:moveTo>
                <a:cubicBezTo>
                  <a:pt x="5940" y="7207"/>
                  <a:pt x="5958" y="7220"/>
                  <a:pt x="5965" y="7239"/>
                </a:cubicBezTo>
                <a:cubicBezTo>
                  <a:pt x="5965" y="7200"/>
                  <a:pt x="5941" y="7201"/>
                  <a:pt x="5919" y="7196"/>
                </a:cubicBezTo>
                <a:close/>
                <a:moveTo>
                  <a:pt x="4370" y="7358"/>
                </a:moveTo>
                <a:cubicBezTo>
                  <a:pt x="4370" y="7358"/>
                  <a:pt x="4370" y="7358"/>
                  <a:pt x="4370" y="7358"/>
                </a:cubicBezTo>
                <a:cubicBezTo>
                  <a:pt x="4370" y="7358"/>
                  <a:pt x="4370" y="7358"/>
                  <a:pt x="4370" y="7358"/>
                </a:cubicBezTo>
                <a:close/>
                <a:moveTo>
                  <a:pt x="4458" y="8155"/>
                </a:moveTo>
                <a:cubicBezTo>
                  <a:pt x="4456" y="8155"/>
                  <a:pt x="4454" y="8156"/>
                  <a:pt x="4452" y="8156"/>
                </a:cubicBezTo>
                <a:lnTo>
                  <a:pt x="4452" y="8156"/>
                </a:lnTo>
                <a:cubicBezTo>
                  <a:pt x="4454" y="8158"/>
                  <a:pt x="4456" y="8159"/>
                  <a:pt x="4459" y="8159"/>
                </a:cubicBezTo>
                <a:cubicBezTo>
                  <a:pt x="4461" y="8159"/>
                  <a:pt x="4463" y="8158"/>
                  <a:pt x="4465" y="8156"/>
                </a:cubicBezTo>
                <a:cubicBezTo>
                  <a:pt x="4463" y="8155"/>
                  <a:pt x="4460" y="8155"/>
                  <a:pt x="4458" y="8155"/>
                </a:cubicBezTo>
                <a:close/>
                <a:moveTo>
                  <a:pt x="7936" y="8635"/>
                </a:moveTo>
                <a:lnTo>
                  <a:pt x="7936" y="8635"/>
                </a:lnTo>
                <a:cubicBezTo>
                  <a:pt x="7938" y="8638"/>
                  <a:pt x="7940" y="8641"/>
                  <a:pt x="7942" y="8644"/>
                </a:cubicBezTo>
                <a:cubicBezTo>
                  <a:pt x="7939" y="8639"/>
                  <a:pt x="7937" y="8636"/>
                  <a:pt x="7936" y="8635"/>
                </a:cubicBezTo>
                <a:close/>
                <a:moveTo>
                  <a:pt x="4358" y="6525"/>
                </a:moveTo>
                <a:cubicBezTo>
                  <a:pt x="4346" y="6584"/>
                  <a:pt x="4537" y="6561"/>
                  <a:pt x="4584" y="6596"/>
                </a:cubicBezTo>
                <a:cubicBezTo>
                  <a:pt x="4597" y="6594"/>
                  <a:pt x="4611" y="6593"/>
                  <a:pt x="4628" y="6593"/>
                </a:cubicBezTo>
                <a:cubicBezTo>
                  <a:pt x="4708" y="6593"/>
                  <a:pt x="4831" y="6616"/>
                  <a:pt x="4930" y="6656"/>
                </a:cubicBezTo>
                <a:cubicBezTo>
                  <a:pt x="4930" y="6668"/>
                  <a:pt x="4977" y="6691"/>
                  <a:pt x="5025" y="6715"/>
                </a:cubicBezTo>
                <a:cubicBezTo>
                  <a:pt x="5061" y="6739"/>
                  <a:pt x="5120" y="6763"/>
                  <a:pt x="5156" y="6787"/>
                </a:cubicBezTo>
                <a:cubicBezTo>
                  <a:pt x="5251" y="6822"/>
                  <a:pt x="5346" y="6858"/>
                  <a:pt x="5453" y="6918"/>
                </a:cubicBezTo>
                <a:cubicBezTo>
                  <a:pt x="5561" y="6965"/>
                  <a:pt x="5668" y="7025"/>
                  <a:pt x="5751" y="7108"/>
                </a:cubicBezTo>
                <a:lnTo>
                  <a:pt x="5775" y="7072"/>
                </a:lnTo>
                <a:lnTo>
                  <a:pt x="5834" y="7096"/>
                </a:lnTo>
                <a:cubicBezTo>
                  <a:pt x="5823" y="7108"/>
                  <a:pt x="5823" y="7120"/>
                  <a:pt x="5811" y="7120"/>
                </a:cubicBezTo>
                <a:cubicBezTo>
                  <a:pt x="5818" y="7156"/>
                  <a:pt x="5863" y="7170"/>
                  <a:pt x="5904" y="7189"/>
                </a:cubicBezTo>
                <a:lnTo>
                  <a:pt x="5904" y="7189"/>
                </a:lnTo>
                <a:cubicBezTo>
                  <a:pt x="5888" y="7165"/>
                  <a:pt x="5899" y="7151"/>
                  <a:pt x="5918" y="7151"/>
                </a:cubicBezTo>
                <a:cubicBezTo>
                  <a:pt x="5936" y="7151"/>
                  <a:pt x="5960" y="7163"/>
                  <a:pt x="5977" y="7192"/>
                </a:cubicBezTo>
                <a:lnTo>
                  <a:pt x="5977" y="7203"/>
                </a:lnTo>
                <a:lnTo>
                  <a:pt x="6025" y="7215"/>
                </a:lnTo>
                <a:cubicBezTo>
                  <a:pt x="6001" y="7251"/>
                  <a:pt x="6025" y="7287"/>
                  <a:pt x="6013" y="7311"/>
                </a:cubicBezTo>
                <a:cubicBezTo>
                  <a:pt x="6168" y="7442"/>
                  <a:pt x="6323" y="7501"/>
                  <a:pt x="6454" y="7680"/>
                </a:cubicBezTo>
                <a:cubicBezTo>
                  <a:pt x="6406" y="7680"/>
                  <a:pt x="6561" y="7787"/>
                  <a:pt x="6477" y="7799"/>
                </a:cubicBezTo>
                <a:cubicBezTo>
                  <a:pt x="6502" y="7815"/>
                  <a:pt x="6518" y="7822"/>
                  <a:pt x="6527" y="7822"/>
                </a:cubicBezTo>
                <a:cubicBezTo>
                  <a:pt x="6557" y="7822"/>
                  <a:pt x="6533" y="7762"/>
                  <a:pt x="6575" y="7762"/>
                </a:cubicBezTo>
                <a:cubicBezTo>
                  <a:pt x="6578" y="7762"/>
                  <a:pt x="6581" y="7762"/>
                  <a:pt x="6585" y="7763"/>
                </a:cubicBezTo>
                <a:cubicBezTo>
                  <a:pt x="6608" y="7787"/>
                  <a:pt x="6644" y="7811"/>
                  <a:pt x="6620" y="7823"/>
                </a:cubicBezTo>
                <a:cubicBezTo>
                  <a:pt x="6610" y="7823"/>
                  <a:pt x="6609" y="7860"/>
                  <a:pt x="6592" y="7860"/>
                </a:cubicBezTo>
                <a:cubicBezTo>
                  <a:pt x="6590" y="7860"/>
                  <a:pt x="6587" y="7860"/>
                  <a:pt x="6585" y="7858"/>
                </a:cubicBezTo>
                <a:lnTo>
                  <a:pt x="6585" y="7858"/>
                </a:lnTo>
                <a:lnTo>
                  <a:pt x="6644" y="7918"/>
                </a:lnTo>
                <a:cubicBezTo>
                  <a:pt x="6644" y="7922"/>
                  <a:pt x="6641" y="7923"/>
                  <a:pt x="6638" y="7923"/>
                </a:cubicBezTo>
                <a:cubicBezTo>
                  <a:pt x="6631" y="7923"/>
                  <a:pt x="6620" y="7918"/>
                  <a:pt x="6620" y="7918"/>
                </a:cubicBezTo>
                <a:lnTo>
                  <a:pt x="6620" y="7918"/>
                </a:lnTo>
                <a:cubicBezTo>
                  <a:pt x="6751" y="8025"/>
                  <a:pt x="6739" y="8180"/>
                  <a:pt x="6835" y="8287"/>
                </a:cubicBezTo>
                <a:cubicBezTo>
                  <a:pt x="6858" y="8287"/>
                  <a:pt x="6823" y="8227"/>
                  <a:pt x="6847" y="8227"/>
                </a:cubicBezTo>
                <a:cubicBezTo>
                  <a:pt x="6942" y="8346"/>
                  <a:pt x="6870" y="8358"/>
                  <a:pt x="6942" y="8466"/>
                </a:cubicBezTo>
                <a:lnTo>
                  <a:pt x="6906" y="8454"/>
                </a:lnTo>
                <a:lnTo>
                  <a:pt x="6906" y="8454"/>
                </a:lnTo>
                <a:cubicBezTo>
                  <a:pt x="6930" y="8489"/>
                  <a:pt x="6966" y="8501"/>
                  <a:pt x="6966" y="8573"/>
                </a:cubicBezTo>
                <a:cubicBezTo>
                  <a:pt x="6962" y="8574"/>
                  <a:pt x="6959" y="8574"/>
                  <a:pt x="6957" y="8574"/>
                </a:cubicBezTo>
                <a:cubicBezTo>
                  <a:pt x="6928" y="8574"/>
                  <a:pt x="6916" y="8523"/>
                  <a:pt x="6894" y="8501"/>
                </a:cubicBezTo>
                <a:lnTo>
                  <a:pt x="6894" y="8501"/>
                </a:lnTo>
                <a:cubicBezTo>
                  <a:pt x="6904" y="8532"/>
                  <a:pt x="6932" y="8616"/>
                  <a:pt x="6955" y="8616"/>
                </a:cubicBezTo>
                <a:cubicBezTo>
                  <a:pt x="6959" y="8616"/>
                  <a:pt x="6962" y="8613"/>
                  <a:pt x="6966" y="8608"/>
                </a:cubicBezTo>
                <a:lnTo>
                  <a:pt x="6966" y="8608"/>
                </a:lnTo>
                <a:cubicBezTo>
                  <a:pt x="6989" y="8656"/>
                  <a:pt x="6966" y="8680"/>
                  <a:pt x="6954" y="8716"/>
                </a:cubicBezTo>
                <a:cubicBezTo>
                  <a:pt x="6963" y="8716"/>
                  <a:pt x="6972" y="8680"/>
                  <a:pt x="6987" y="8680"/>
                </a:cubicBezTo>
                <a:cubicBezTo>
                  <a:pt x="6991" y="8680"/>
                  <a:pt x="6996" y="8683"/>
                  <a:pt x="7001" y="8692"/>
                </a:cubicBezTo>
                <a:cubicBezTo>
                  <a:pt x="6989" y="8763"/>
                  <a:pt x="7001" y="8870"/>
                  <a:pt x="7001" y="8954"/>
                </a:cubicBezTo>
                <a:lnTo>
                  <a:pt x="6966" y="8954"/>
                </a:lnTo>
                <a:cubicBezTo>
                  <a:pt x="7025" y="9025"/>
                  <a:pt x="6930" y="9001"/>
                  <a:pt x="6930" y="9097"/>
                </a:cubicBezTo>
                <a:cubicBezTo>
                  <a:pt x="6918" y="9204"/>
                  <a:pt x="6894" y="9335"/>
                  <a:pt x="6835" y="9442"/>
                </a:cubicBezTo>
                <a:cubicBezTo>
                  <a:pt x="6775" y="9561"/>
                  <a:pt x="6680" y="9656"/>
                  <a:pt x="6585" y="9716"/>
                </a:cubicBezTo>
                <a:cubicBezTo>
                  <a:pt x="6585" y="9751"/>
                  <a:pt x="6561" y="9775"/>
                  <a:pt x="6537" y="9799"/>
                </a:cubicBezTo>
                <a:cubicBezTo>
                  <a:pt x="6501" y="9823"/>
                  <a:pt x="6477" y="9847"/>
                  <a:pt x="6442" y="9859"/>
                </a:cubicBezTo>
                <a:lnTo>
                  <a:pt x="6406" y="9799"/>
                </a:lnTo>
                <a:cubicBezTo>
                  <a:pt x="6406" y="9799"/>
                  <a:pt x="6368" y="9837"/>
                  <a:pt x="6360" y="9837"/>
                </a:cubicBezTo>
                <a:cubicBezTo>
                  <a:pt x="6359" y="9837"/>
                  <a:pt x="6358" y="9836"/>
                  <a:pt x="6358" y="9835"/>
                </a:cubicBezTo>
                <a:cubicBezTo>
                  <a:pt x="6335" y="9823"/>
                  <a:pt x="6394" y="9811"/>
                  <a:pt x="6346" y="9799"/>
                </a:cubicBezTo>
                <a:lnTo>
                  <a:pt x="6346" y="9799"/>
                </a:lnTo>
                <a:lnTo>
                  <a:pt x="6335" y="9847"/>
                </a:lnTo>
                <a:cubicBezTo>
                  <a:pt x="6335" y="9823"/>
                  <a:pt x="6192" y="9859"/>
                  <a:pt x="6275" y="9799"/>
                </a:cubicBezTo>
                <a:lnTo>
                  <a:pt x="6275" y="9799"/>
                </a:lnTo>
                <a:cubicBezTo>
                  <a:pt x="6275" y="9799"/>
                  <a:pt x="6215" y="9799"/>
                  <a:pt x="6168" y="9811"/>
                </a:cubicBezTo>
                <a:lnTo>
                  <a:pt x="6061" y="9811"/>
                </a:lnTo>
                <a:cubicBezTo>
                  <a:pt x="6055" y="9810"/>
                  <a:pt x="6050" y="9809"/>
                  <a:pt x="6046" y="9809"/>
                </a:cubicBezTo>
                <a:cubicBezTo>
                  <a:pt x="6013" y="9809"/>
                  <a:pt x="6016" y="9840"/>
                  <a:pt x="5989" y="9840"/>
                </a:cubicBezTo>
                <a:cubicBezTo>
                  <a:pt x="5983" y="9840"/>
                  <a:pt x="5976" y="9839"/>
                  <a:pt x="5965" y="9835"/>
                </a:cubicBezTo>
                <a:cubicBezTo>
                  <a:pt x="5954" y="9811"/>
                  <a:pt x="5989" y="9823"/>
                  <a:pt x="5989" y="9799"/>
                </a:cubicBezTo>
                <a:cubicBezTo>
                  <a:pt x="5956" y="9781"/>
                  <a:pt x="5925" y="9775"/>
                  <a:pt x="5897" y="9775"/>
                </a:cubicBezTo>
                <a:cubicBezTo>
                  <a:pt x="5832" y="9775"/>
                  <a:pt x="5777" y="9808"/>
                  <a:pt x="5714" y="9808"/>
                </a:cubicBezTo>
                <a:cubicBezTo>
                  <a:pt x="5678" y="9808"/>
                  <a:pt x="5640" y="9797"/>
                  <a:pt x="5596" y="9763"/>
                </a:cubicBezTo>
                <a:lnTo>
                  <a:pt x="5620" y="9763"/>
                </a:lnTo>
                <a:cubicBezTo>
                  <a:pt x="5584" y="9763"/>
                  <a:pt x="5525" y="9739"/>
                  <a:pt x="5525" y="9739"/>
                </a:cubicBezTo>
                <a:lnTo>
                  <a:pt x="5525" y="9739"/>
                </a:lnTo>
                <a:cubicBezTo>
                  <a:pt x="5517" y="9764"/>
                  <a:pt x="5520" y="9770"/>
                  <a:pt x="5528" y="9770"/>
                </a:cubicBezTo>
                <a:cubicBezTo>
                  <a:pt x="5537" y="9770"/>
                  <a:pt x="5551" y="9764"/>
                  <a:pt x="5565" y="9764"/>
                </a:cubicBezTo>
                <a:cubicBezTo>
                  <a:pt x="5577" y="9764"/>
                  <a:pt x="5589" y="9769"/>
                  <a:pt x="5596" y="9787"/>
                </a:cubicBezTo>
                <a:cubicBezTo>
                  <a:pt x="5588" y="9803"/>
                  <a:pt x="5578" y="9807"/>
                  <a:pt x="5566" y="9807"/>
                </a:cubicBezTo>
                <a:cubicBezTo>
                  <a:pt x="5555" y="9807"/>
                  <a:pt x="5543" y="9803"/>
                  <a:pt x="5531" y="9803"/>
                </a:cubicBezTo>
                <a:cubicBezTo>
                  <a:pt x="5520" y="9803"/>
                  <a:pt x="5509" y="9807"/>
                  <a:pt x="5501" y="9823"/>
                </a:cubicBezTo>
                <a:cubicBezTo>
                  <a:pt x="5465" y="9775"/>
                  <a:pt x="5430" y="9787"/>
                  <a:pt x="5394" y="9763"/>
                </a:cubicBezTo>
                <a:cubicBezTo>
                  <a:pt x="5358" y="9704"/>
                  <a:pt x="5263" y="9644"/>
                  <a:pt x="5251" y="9573"/>
                </a:cubicBezTo>
                <a:cubicBezTo>
                  <a:pt x="5215" y="9573"/>
                  <a:pt x="5156" y="9573"/>
                  <a:pt x="5096" y="9525"/>
                </a:cubicBezTo>
                <a:cubicBezTo>
                  <a:pt x="5084" y="9454"/>
                  <a:pt x="5132" y="9501"/>
                  <a:pt x="5096" y="9430"/>
                </a:cubicBezTo>
                <a:lnTo>
                  <a:pt x="5096" y="9430"/>
                </a:lnTo>
                <a:lnTo>
                  <a:pt x="5061" y="9442"/>
                </a:lnTo>
                <a:cubicBezTo>
                  <a:pt x="5025" y="9394"/>
                  <a:pt x="5037" y="9394"/>
                  <a:pt x="5061" y="9382"/>
                </a:cubicBezTo>
                <a:cubicBezTo>
                  <a:pt x="5013" y="9335"/>
                  <a:pt x="4989" y="9370"/>
                  <a:pt x="4953" y="9287"/>
                </a:cubicBezTo>
                <a:lnTo>
                  <a:pt x="4953" y="9287"/>
                </a:lnTo>
                <a:lnTo>
                  <a:pt x="5001" y="9311"/>
                </a:lnTo>
                <a:cubicBezTo>
                  <a:pt x="4953" y="9263"/>
                  <a:pt x="4942" y="9239"/>
                  <a:pt x="4906" y="9168"/>
                </a:cubicBezTo>
                <a:cubicBezTo>
                  <a:pt x="4907" y="9166"/>
                  <a:pt x="4909" y="9166"/>
                  <a:pt x="4911" y="9166"/>
                </a:cubicBezTo>
                <a:cubicBezTo>
                  <a:pt x="4924" y="9166"/>
                  <a:pt x="4942" y="9195"/>
                  <a:pt x="4942" y="9216"/>
                </a:cubicBezTo>
                <a:cubicBezTo>
                  <a:pt x="4965" y="9144"/>
                  <a:pt x="4882" y="9156"/>
                  <a:pt x="4870" y="9132"/>
                </a:cubicBezTo>
                <a:lnTo>
                  <a:pt x="4870" y="9132"/>
                </a:lnTo>
                <a:cubicBezTo>
                  <a:pt x="4870" y="9143"/>
                  <a:pt x="4890" y="9193"/>
                  <a:pt x="4857" y="9193"/>
                </a:cubicBezTo>
                <a:cubicBezTo>
                  <a:pt x="4854" y="9193"/>
                  <a:pt x="4851" y="9193"/>
                  <a:pt x="4846" y="9192"/>
                </a:cubicBezTo>
                <a:cubicBezTo>
                  <a:pt x="4834" y="9144"/>
                  <a:pt x="4763" y="9132"/>
                  <a:pt x="4775" y="9085"/>
                </a:cubicBezTo>
                <a:lnTo>
                  <a:pt x="4775" y="9085"/>
                </a:lnTo>
                <a:lnTo>
                  <a:pt x="4834" y="9108"/>
                </a:lnTo>
                <a:cubicBezTo>
                  <a:pt x="4763" y="9037"/>
                  <a:pt x="4763" y="9085"/>
                  <a:pt x="4727" y="8989"/>
                </a:cubicBezTo>
                <a:cubicBezTo>
                  <a:pt x="4739" y="8989"/>
                  <a:pt x="4739" y="8977"/>
                  <a:pt x="4751" y="8977"/>
                </a:cubicBezTo>
                <a:cubicBezTo>
                  <a:pt x="4680" y="8942"/>
                  <a:pt x="4668" y="8847"/>
                  <a:pt x="4632" y="8751"/>
                </a:cubicBezTo>
                <a:cubicBezTo>
                  <a:pt x="4608" y="8727"/>
                  <a:pt x="4584" y="8716"/>
                  <a:pt x="4584" y="8692"/>
                </a:cubicBezTo>
                <a:cubicBezTo>
                  <a:pt x="4584" y="8751"/>
                  <a:pt x="4572" y="8751"/>
                  <a:pt x="4549" y="8763"/>
                </a:cubicBezTo>
                <a:cubicBezTo>
                  <a:pt x="4572" y="8668"/>
                  <a:pt x="4441" y="8680"/>
                  <a:pt x="4430" y="8537"/>
                </a:cubicBezTo>
                <a:cubicBezTo>
                  <a:pt x="4441" y="8537"/>
                  <a:pt x="4477" y="8561"/>
                  <a:pt x="4477" y="8596"/>
                </a:cubicBezTo>
                <a:cubicBezTo>
                  <a:pt x="4537" y="8620"/>
                  <a:pt x="4584" y="8608"/>
                  <a:pt x="4632" y="8668"/>
                </a:cubicBezTo>
                <a:cubicBezTo>
                  <a:pt x="4608" y="8632"/>
                  <a:pt x="4584" y="8585"/>
                  <a:pt x="4608" y="8585"/>
                </a:cubicBezTo>
                <a:lnTo>
                  <a:pt x="4549" y="8585"/>
                </a:lnTo>
                <a:cubicBezTo>
                  <a:pt x="4537" y="8561"/>
                  <a:pt x="4537" y="8537"/>
                  <a:pt x="4525" y="8513"/>
                </a:cubicBezTo>
                <a:cubicBezTo>
                  <a:pt x="4498" y="8513"/>
                  <a:pt x="4498" y="8558"/>
                  <a:pt x="4481" y="8558"/>
                </a:cubicBezTo>
                <a:cubicBezTo>
                  <a:pt x="4474" y="8558"/>
                  <a:pt x="4466" y="8553"/>
                  <a:pt x="4453" y="8537"/>
                </a:cubicBezTo>
                <a:cubicBezTo>
                  <a:pt x="4429" y="8489"/>
                  <a:pt x="4454" y="8479"/>
                  <a:pt x="4465" y="8477"/>
                </a:cubicBezTo>
                <a:lnTo>
                  <a:pt x="4465" y="8477"/>
                </a:lnTo>
                <a:cubicBezTo>
                  <a:pt x="4465" y="8477"/>
                  <a:pt x="4465" y="8477"/>
                  <a:pt x="4465" y="8477"/>
                </a:cubicBezTo>
                <a:cubicBezTo>
                  <a:pt x="4471" y="8477"/>
                  <a:pt x="4471" y="8477"/>
                  <a:pt x="4468" y="8477"/>
                </a:cubicBezTo>
                <a:cubicBezTo>
                  <a:pt x="4468" y="8477"/>
                  <a:pt x="4466" y="8477"/>
                  <a:pt x="4465" y="8477"/>
                </a:cubicBezTo>
                <a:lnTo>
                  <a:pt x="4465" y="8477"/>
                </a:lnTo>
                <a:cubicBezTo>
                  <a:pt x="4418" y="8382"/>
                  <a:pt x="4394" y="8453"/>
                  <a:pt x="4382" y="8346"/>
                </a:cubicBezTo>
                <a:lnTo>
                  <a:pt x="4382" y="8346"/>
                </a:lnTo>
                <a:cubicBezTo>
                  <a:pt x="4394" y="8358"/>
                  <a:pt x="4406" y="8370"/>
                  <a:pt x="4406" y="8382"/>
                </a:cubicBezTo>
                <a:cubicBezTo>
                  <a:pt x="4406" y="8311"/>
                  <a:pt x="4358" y="8215"/>
                  <a:pt x="4406" y="8180"/>
                </a:cubicBezTo>
                <a:cubicBezTo>
                  <a:pt x="4430" y="8180"/>
                  <a:pt x="4441" y="8180"/>
                  <a:pt x="4441" y="8215"/>
                </a:cubicBezTo>
                <a:lnTo>
                  <a:pt x="4430" y="8215"/>
                </a:lnTo>
                <a:cubicBezTo>
                  <a:pt x="4443" y="8227"/>
                  <a:pt x="4450" y="8231"/>
                  <a:pt x="4454" y="8231"/>
                </a:cubicBezTo>
                <a:cubicBezTo>
                  <a:pt x="4469" y="8231"/>
                  <a:pt x="4428" y="8165"/>
                  <a:pt x="4452" y="8156"/>
                </a:cubicBezTo>
                <a:lnTo>
                  <a:pt x="4452" y="8156"/>
                </a:lnTo>
                <a:cubicBezTo>
                  <a:pt x="4437" y="8139"/>
                  <a:pt x="4427" y="8063"/>
                  <a:pt x="4418" y="8025"/>
                </a:cubicBezTo>
                <a:lnTo>
                  <a:pt x="4382" y="8049"/>
                </a:lnTo>
                <a:cubicBezTo>
                  <a:pt x="4239" y="7918"/>
                  <a:pt x="4453" y="8049"/>
                  <a:pt x="4418" y="7906"/>
                </a:cubicBezTo>
                <a:cubicBezTo>
                  <a:pt x="4407" y="7879"/>
                  <a:pt x="4402" y="7870"/>
                  <a:pt x="4399" y="7870"/>
                </a:cubicBezTo>
                <a:cubicBezTo>
                  <a:pt x="4394" y="7870"/>
                  <a:pt x="4396" y="7898"/>
                  <a:pt x="4391" y="7898"/>
                </a:cubicBezTo>
                <a:cubicBezTo>
                  <a:pt x="4390" y="7898"/>
                  <a:pt x="4387" y="7894"/>
                  <a:pt x="4382" y="7882"/>
                </a:cubicBezTo>
                <a:cubicBezTo>
                  <a:pt x="4382" y="7823"/>
                  <a:pt x="4418" y="7787"/>
                  <a:pt x="4394" y="7704"/>
                </a:cubicBezTo>
                <a:cubicBezTo>
                  <a:pt x="4406" y="7668"/>
                  <a:pt x="4418" y="7620"/>
                  <a:pt x="4465" y="7608"/>
                </a:cubicBezTo>
                <a:cubicBezTo>
                  <a:pt x="4441" y="7561"/>
                  <a:pt x="4465" y="7442"/>
                  <a:pt x="4430" y="7406"/>
                </a:cubicBezTo>
                <a:lnTo>
                  <a:pt x="4430" y="7406"/>
                </a:lnTo>
                <a:cubicBezTo>
                  <a:pt x="4382" y="7513"/>
                  <a:pt x="4477" y="7501"/>
                  <a:pt x="4430" y="7620"/>
                </a:cubicBezTo>
                <a:lnTo>
                  <a:pt x="4382" y="7596"/>
                </a:lnTo>
                <a:cubicBezTo>
                  <a:pt x="4382" y="7549"/>
                  <a:pt x="4370" y="7501"/>
                  <a:pt x="4370" y="7465"/>
                </a:cubicBezTo>
                <a:cubicBezTo>
                  <a:pt x="4370" y="7418"/>
                  <a:pt x="4370" y="7382"/>
                  <a:pt x="4370" y="7358"/>
                </a:cubicBezTo>
                <a:cubicBezTo>
                  <a:pt x="4370" y="7370"/>
                  <a:pt x="4358" y="7370"/>
                  <a:pt x="4346" y="7370"/>
                </a:cubicBezTo>
                <a:cubicBezTo>
                  <a:pt x="4334" y="7251"/>
                  <a:pt x="4299" y="7215"/>
                  <a:pt x="4310" y="7108"/>
                </a:cubicBezTo>
                <a:cubicBezTo>
                  <a:pt x="4314" y="7107"/>
                  <a:pt x="4316" y="7107"/>
                  <a:pt x="4319" y="7107"/>
                </a:cubicBezTo>
                <a:cubicBezTo>
                  <a:pt x="4346" y="7107"/>
                  <a:pt x="4346" y="7160"/>
                  <a:pt x="4346" y="7203"/>
                </a:cubicBezTo>
                <a:cubicBezTo>
                  <a:pt x="4382" y="7132"/>
                  <a:pt x="4346" y="7132"/>
                  <a:pt x="4370" y="7013"/>
                </a:cubicBezTo>
                <a:cubicBezTo>
                  <a:pt x="4394" y="7013"/>
                  <a:pt x="4358" y="7096"/>
                  <a:pt x="4394" y="7108"/>
                </a:cubicBezTo>
                <a:lnTo>
                  <a:pt x="4382" y="6989"/>
                </a:lnTo>
                <a:lnTo>
                  <a:pt x="4394" y="6989"/>
                </a:lnTo>
                <a:cubicBezTo>
                  <a:pt x="4346" y="6965"/>
                  <a:pt x="4418" y="6894"/>
                  <a:pt x="4406" y="6811"/>
                </a:cubicBezTo>
                <a:cubicBezTo>
                  <a:pt x="4430" y="6668"/>
                  <a:pt x="4382" y="6608"/>
                  <a:pt x="4346" y="6525"/>
                </a:cubicBezTo>
                <a:close/>
                <a:moveTo>
                  <a:pt x="4549" y="10049"/>
                </a:moveTo>
                <a:lnTo>
                  <a:pt x="4558" y="10054"/>
                </a:lnTo>
                <a:lnTo>
                  <a:pt x="4558" y="10054"/>
                </a:lnTo>
                <a:cubicBezTo>
                  <a:pt x="4555" y="10052"/>
                  <a:pt x="4552" y="10050"/>
                  <a:pt x="4549" y="10049"/>
                </a:cubicBezTo>
                <a:close/>
                <a:moveTo>
                  <a:pt x="1108" y="11797"/>
                </a:moveTo>
                <a:lnTo>
                  <a:pt x="1108" y="11797"/>
                </a:lnTo>
                <a:cubicBezTo>
                  <a:pt x="1108" y="11798"/>
                  <a:pt x="1108" y="11798"/>
                  <a:pt x="1108" y="11799"/>
                </a:cubicBezTo>
                <a:cubicBezTo>
                  <a:pt x="1112" y="11803"/>
                  <a:pt x="1114" y="11805"/>
                  <a:pt x="1114" y="11805"/>
                </a:cubicBezTo>
                <a:cubicBezTo>
                  <a:pt x="1115" y="11805"/>
                  <a:pt x="1112" y="11801"/>
                  <a:pt x="1108" y="11797"/>
                </a:cubicBezTo>
                <a:close/>
                <a:moveTo>
                  <a:pt x="1249" y="12368"/>
                </a:moveTo>
                <a:lnTo>
                  <a:pt x="1249" y="12368"/>
                </a:lnTo>
                <a:cubicBezTo>
                  <a:pt x="1250" y="12369"/>
                  <a:pt x="1250" y="12370"/>
                  <a:pt x="1251" y="12371"/>
                </a:cubicBezTo>
                <a:cubicBezTo>
                  <a:pt x="1255" y="12376"/>
                  <a:pt x="1259" y="12380"/>
                  <a:pt x="1262" y="12383"/>
                </a:cubicBezTo>
                <a:lnTo>
                  <a:pt x="1262" y="12383"/>
                </a:lnTo>
                <a:cubicBezTo>
                  <a:pt x="1257" y="12378"/>
                  <a:pt x="1253" y="12373"/>
                  <a:pt x="1249" y="12368"/>
                </a:cubicBezTo>
                <a:close/>
                <a:moveTo>
                  <a:pt x="1281" y="12363"/>
                </a:moveTo>
                <a:cubicBezTo>
                  <a:pt x="1278" y="12363"/>
                  <a:pt x="1280" y="12387"/>
                  <a:pt x="1271" y="12387"/>
                </a:cubicBezTo>
                <a:cubicBezTo>
                  <a:pt x="1268" y="12387"/>
                  <a:pt x="1265" y="12386"/>
                  <a:pt x="1262" y="12383"/>
                </a:cubicBezTo>
                <a:lnTo>
                  <a:pt x="1262" y="12383"/>
                </a:lnTo>
                <a:cubicBezTo>
                  <a:pt x="1281" y="12403"/>
                  <a:pt x="1301" y="12417"/>
                  <a:pt x="1305" y="12417"/>
                </a:cubicBezTo>
                <a:cubicBezTo>
                  <a:pt x="1307" y="12417"/>
                  <a:pt x="1306" y="12414"/>
                  <a:pt x="1298" y="12406"/>
                </a:cubicBezTo>
                <a:cubicBezTo>
                  <a:pt x="1287" y="12373"/>
                  <a:pt x="1283" y="12363"/>
                  <a:pt x="1281" y="12363"/>
                </a:cubicBezTo>
                <a:close/>
                <a:moveTo>
                  <a:pt x="1453" y="12668"/>
                </a:moveTo>
                <a:cubicBezTo>
                  <a:pt x="1449" y="12669"/>
                  <a:pt x="1446" y="12671"/>
                  <a:pt x="1444" y="12672"/>
                </a:cubicBezTo>
                <a:lnTo>
                  <a:pt x="1444" y="12672"/>
                </a:lnTo>
                <a:lnTo>
                  <a:pt x="1453" y="12668"/>
                </a:lnTo>
                <a:close/>
                <a:moveTo>
                  <a:pt x="1461" y="12707"/>
                </a:moveTo>
                <a:lnTo>
                  <a:pt x="1477" y="12728"/>
                </a:lnTo>
                <a:cubicBezTo>
                  <a:pt x="1487" y="12728"/>
                  <a:pt x="1475" y="12719"/>
                  <a:pt x="1461" y="12707"/>
                </a:cubicBezTo>
                <a:close/>
                <a:moveTo>
                  <a:pt x="8466" y="0"/>
                </a:moveTo>
                <a:lnTo>
                  <a:pt x="8466" y="24"/>
                </a:lnTo>
                <a:lnTo>
                  <a:pt x="8478" y="48"/>
                </a:lnTo>
                <a:cubicBezTo>
                  <a:pt x="8454" y="36"/>
                  <a:pt x="8442" y="12"/>
                  <a:pt x="8430" y="12"/>
                </a:cubicBezTo>
                <a:lnTo>
                  <a:pt x="8454" y="48"/>
                </a:lnTo>
                <a:lnTo>
                  <a:pt x="8430" y="36"/>
                </a:lnTo>
                <a:lnTo>
                  <a:pt x="8430" y="36"/>
                </a:lnTo>
                <a:cubicBezTo>
                  <a:pt x="8442" y="48"/>
                  <a:pt x="8442" y="60"/>
                  <a:pt x="8442" y="60"/>
                </a:cubicBezTo>
                <a:lnTo>
                  <a:pt x="8430" y="72"/>
                </a:lnTo>
                <a:cubicBezTo>
                  <a:pt x="8430" y="36"/>
                  <a:pt x="8418" y="60"/>
                  <a:pt x="8406" y="36"/>
                </a:cubicBezTo>
                <a:cubicBezTo>
                  <a:pt x="8406" y="36"/>
                  <a:pt x="8406" y="36"/>
                  <a:pt x="8394" y="60"/>
                </a:cubicBezTo>
                <a:lnTo>
                  <a:pt x="8418" y="72"/>
                </a:lnTo>
                <a:cubicBezTo>
                  <a:pt x="8415" y="80"/>
                  <a:pt x="8412" y="83"/>
                  <a:pt x="8408" y="83"/>
                </a:cubicBezTo>
                <a:cubicBezTo>
                  <a:pt x="8403" y="83"/>
                  <a:pt x="8397" y="77"/>
                  <a:pt x="8391" y="69"/>
                </a:cubicBezTo>
                <a:lnTo>
                  <a:pt x="8391" y="69"/>
                </a:lnTo>
                <a:cubicBezTo>
                  <a:pt x="8392" y="70"/>
                  <a:pt x="8393" y="71"/>
                  <a:pt x="8394" y="72"/>
                </a:cubicBezTo>
                <a:lnTo>
                  <a:pt x="8388" y="66"/>
                </a:lnTo>
                <a:lnTo>
                  <a:pt x="8388" y="66"/>
                </a:lnTo>
                <a:cubicBezTo>
                  <a:pt x="8389" y="67"/>
                  <a:pt x="8390" y="68"/>
                  <a:pt x="8391" y="69"/>
                </a:cubicBezTo>
                <a:lnTo>
                  <a:pt x="8391" y="69"/>
                </a:lnTo>
                <a:cubicBezTo>
                  <a:pt x="8384" y="65"/>
                  <a:pt x="8379" y="63"/>
                  <a:pt x="8376" y="63"/>
                </a:cubicBezTo>
                <a:cubicBezTo>
                  <a:pt x="8359" y="63"/>
                  <a:pt x="8373" y="109"/>
                  <a:pt x="8353" y="109"/>
                </a:cubicBezTo>
                <a:cubicBezTo>
                  <a:pt x="8351" y="109"/>
                  <a:pt x="8349" y="108"/>
                  <a:pt x="8347" y="107"/>
                </a:cubicBezTo>
                <a:cubicBezTo>
                  <a:pt x="8347" y="100"/>
                  <a:pt x="8338" y="85"/>
                  <a:pt x="8334" y="76"/>
                </a:cubicBezTo>
                <a:lnTo>
                  <a:pt x="8334" y="76"/>
                </a:lnTo>
                <a:cubicBezTo>
                  <a:pt x="8330" y="87"/>
                  <a:pt x="8312" y="100"/>
                  <a:pt x="8323" y="131"/>
                </a:cubicBezTo>
                <a:cubicBezTo>
                  <a:pt x="8287" y="95"/>
                  <a:pt x="8275" y="84"/>
                  <a:pt x="8251" y="72"/>
                </a:cubicBezTo>
                <a:lnTo>
                  <a:pt x="8251" y="72"/>
                </a:lnTo>
                <a:cubicBezTo>
                  <a:pt x="8251" y="84"/>
                  <a:pt x="8251" y="84"/>
                  <a:pt x="8263" y="107"/>
                </a:cubicBezTo>
                <a:cubicBezTo>
                  <a:pt x="8247" y="107"/>
                  <a:pt x="8242" y="118"/>
                  <a:pt x="8233" y="118"/>
                </a:cubicBezTo>
                <a:cubicBezTo>
                  <a:pt x="8229" y="118"/>
                  <a:pt x="8224" y="115"/>
                  <a:pt x="8216" y="107"/>
                </a:cubicBezTo>
                <a:lnTo>
                  <a:pt x="8216" y="107"/>
                </a:lnTo>
                <a:cubicBezTo>
                  <a:pt x="8228" y="119"/>
                  <a:pt x="8228" y="119"/>
                  <a:pt x="8225" y="119"/>
                </a:cubicBezTo>
                <a:cubicBezTo>
                  <a:pt x="8223" y="119"/>
                  <a:pt x="8219" y="119"/>
                  <a:pt x="8217" y="123"/>
                </a:cubicBezTo>
                <a:lnTo>
                  <a:pt x="8217" y="123"/>
                </a:lnTo>
                <a:lnTo>
                  <a:pt x="8216" y="119"/>
                </a:lnTo>
                <a:lnTo>
                  <a:pt x="8216" y="131"/>
                </a:lnTo>
                <a:cubicBezTo>
                  <a:pt x="8216" y="127"/>
                  <a:pt x="8216" y="124"/>
                  <a:pt x="8217" y="123"/>
                </a:cubicBezTo>
                <a:lnTo>
                  <a:pt x="8217" y="123"/>
                </a:lnTo>
                <a:lnTo>
                  <a:pt x="8228" y="143"/>
                </a:lnTo>
                <a:cubicBezTo>
                  <a:pt x="8216" y="134"/>
                  <a:pt x="8209" y="131"/>
                  <a:pt x="8205" y="131"/>
                </a:cubicBezTo>
                <a:cubicBezTo>
                  <a:pt x="8191" y="131"/>
                  <a:pt x="8206" y="167"/>
                  <a:pt x="8197" y="167"/>
                </a:cubicBezTo>
                <a:cubicBezTo>
                  <a:pt x="8194" y="167"/>
                  <a:pt x="8189" y="164"/>
                  <a:pt x="8180" y="155"/>
                </a:cubicBezTo>
                <a:lnTo>
                  <a:pt x="8168" y="143"/>
                </a:lnTo>
                <a:lnTo>
                  <a:pt x="8168" y="155"/>
                </a:lnTo>
                <a:cubicBezTo>
                  <a:pt x="8168" y="143"/>
                  <a:pt x="8156" y="143"/>
                  <a:pt x="8156" y="119"/>
                </a:cubicBezTo>
                <a:lnTo>
                  <a:pt x="8120" y="131"/>
                </a:lnTo>
                <a:lnTo>
                  <a:pt x="8132" y="155"/>
                </a:lnTo>
                <a:cubicBezTo>
                  <a:pt x="8132" y="155"/>
                  <a:pt x="8141" y="181"/>
                  <a:pt x="8136" y="181"/>
                </a:cubicBezTo>
                <a:cubicBezTo>
                  <a:pt x="8135" y="181"/>
                  <a:pt x="8134" y="180"/>
                  <a:pt x="8132" y="179"/>
                </a:cubicBezTo>
                <a:cubicBezTo>
                  <a:pt x="8124" y="161"/>
                  <a:pt x="8120" y="157"/>
                  <a:pt x="8117" y="157"/>
                </a:cubicBezTo>
                <a:cubicBezTo>
                  <a:pt x="8114" y="157"/>
                  <a:pt x="8113" y="162"/>
                  <a:pt x="8108" y="162"/>
                </a:cubicBezTo>
                <a:cubicBezTo>
                  <a:pt x="8106" y="162"/>
                  <a:pt x="8103" y="161"/>
                  <a:pt x="8099" y="157"/>
                </a:cubicBezTo>
                <a:lnTo>
                  <a:pt x="8099" y="157"/>
                </a:lnTo>
                <a:cubicBezTo>
                  <a:pt x="8101" y="160"/>
                  <a:pt x="8105" y="163"/>
                  <a:pt x="8109" y="167"/>
                </a:cubicBezTo>
                <a:cubicBezTo>
                  <a:pt x="8107" y="170"/>
                  <a:pt x="8105" y="172"/>
                  <a:pt x="8102" y="172"/>
                </a:cubicBezTo>
                <a:cubicBezTo>
                  <a:pt x="8099" y="172"/>
                  <a:pt x="8096" y="170"/>
                  <a:pt x="8092" y="167"/>
                </a:cubicBezTo>
                <a:lnTo>
                  <a:pt x="8092" y="167"/>
                </a:lnTo>
                <a:cubicBezTo>
                  <a:pt x="8097" y="179"/>
                  <a:pt x="8097" y="194"/>
                  <a:pt x="8097" y="203"/>
                </a:cubicBezTo>
                <a:cubicBezTo>
                  <a:pt x="8097" y="191"/>
                  <a:pt x="8085" y="191"/>
                  <a:pt x="8085" y="179"/>
                </a:cubicBezTo>
                <a:cubicBezTo>
                  <a:pt x="8085" y="191"/>
                  <a:pt x="8061" y="191"/>
                  <a:pt x="8061" y="203"/>
                </a:cubicBezTo>
                <a:cubicBezTo>
                  <a:pt x="8049" y="203"/>
                  <a:pt x="8037" y="179"/>
                  <a:pt x="8037" y="167"/>
                </a:cubicBezTo>
                <a:cubicBezTo>
                  <a:pt x="8037" y="185"/>
                  <a:pt x="8034" y="185"/>
                  <a:pt x="8031" y="185"/>
                </a:cubicBezTo>
                <a:cubicBezTo>
                  <a:pt x="8028" y="185"/>
                  <a:pt x="8025" y="185"/>
                  <a:pt x="8025" y="203"/>
                </a:cubicBezTo>
                <a:lnTo>
                  <a:pt x="8013" y="191"/>
                </a:lnTo>
                <a:lnTo>
                  <a:pt x="8013" y="214"/>
                </a:lnTo>
                <a:lnTo>
                  <a:pt x="7990" y="179"/>
                </a:lnTo>
                <a:lnTo>
                  <a:pt x="8001" y="203"/>
                </a:lnTo>
                <a:cubicBezTo>
                  <a:pt x="8001" y="203"/>
                  <a:pt x="8001" y="218"/>
                  <a:pt x="7995" y="218"/>
                </a:cubicBezTo>
                <a:cubicBezTo>
                  <a:pt x="7994" y="218"/>
                  <a:pt x="7992" y="217"/>
                  <a:pt x="7990" y="214"/>
                </a:cubicBezTo>
                <a:lnTo>
                  <a:pt x="7978" y="191"/>
                </a:lnTo>
                <a:cubicBezTo>
                  <a:pt x="7975" y="196"/>
                  <a:pt x="7971" y="198"/>
                  <a:pt x="7967" y="198"/>
                </a:cubicBezTo>
                <a:cubicBezTo>
                  <a:pt x="7958" y="198"/>
                  <a:pt x="7946" y="189"/>
                  <a:pt x="7938" y="189"/>
                </a:cubicBezTo>
                <a:cubicBezTo>
                  <a:pt x="7933" y="189"/>
                  <a:pt x="7930" y="192"/>
                  <a:pt x="7930" y="203"/>
                </a:cubicBezTo>
                <a:cubicBezTo>
                  <a:pt x="7930" y="203"/>
                  <a:pt x="7930" y="191"/>
                  <a:pt x="7930" y="191"/>
                </a:cubicBezTo>
                <a:cubicBezTo>
                  <a:pt x="7930" y="202"/>
                  <a:pt x="7928" y="206"/>
                  <a:pt x="7925" y="206"/>
                </a:cubicBezTo>
                <a:cubicBezTo>
                  <a:pt x="7919" y="206"/>
                  <a:pt x="7910" y="192"/>
                  <a:pt x="7906" y="192"/>
                </a:cubicBezTo>
                <a:cubicBezTo>
                  <a:pt x="7903" y="192"/>
                  <a:pt x="7903" y="197"/>
                  <a:pt x="7906" y="214"/>
                </a:cubicBezTo>
                <a:cubicBezTo>
                  <a:pt x="7894" y="203"/>
                  <a:pt x="7894" y="191"/>
                  <a:pt x="7882" y="191"/>
                </a:cubicBezTo>
                <a:lnTo>
                  <a:pt x="7870" y="179"/>
                </a:lnTo>
                <a:lnTo>
                  <a:pt x="7894" y="226"/>
                </a:lnTo>
                <a:lnTo>
                  <a:pt x="7870" y="191"/>
                </a:lnTo>
                <a:lnTo>
                  <a:pt x="7870" y="214"/>
                </a:lnTo>
                <a:cubicBezTo>
                  <a:pt x="7853" y="185"/>
                  <a:pt x="7847" y="182"/>
                  <a:pt x="7841" y="182"/>
                </a:cubicBezTo>
                <a:cubicBezTo>
                  <a:pt x="7839" y="182"/>
                  <a:pt x="7838" y="182"/>
                  <a:pt x="7836" y="182"/>
                </a:cubicBezTo>
                <a:cubicBezTo>
                  <a:pt x="7831" y="182"/>
                  <a:pt x="7824" y="180"/>
                  <a:pt x="7811" y="167"/>
                </a:cubicBezTo>
                <a:lnTo>
                  <a:pt x="7811" y="167"/>
                </a:lnTo>
                <a:lnTo>
                  <a:pt x="7835" y="203"/>
                </a:lnTo>
                <a:cubicBezTo>
                  <a:pt x="7843" y="239"/>
                  <a:pt x="7836" y="249"/>
                  <a:pt x="7822" y="249"/>
                </a:cubicBezTo>
                <a:cubicBezTo>
                  <a:pt x="7805" y="249"/>
                  <a:pt x="7778" y="233"/>
                  <a:pt x="7759" y="233"/>
                </a:cubicBezTo>
                <a:cubicBezTo>
                  <a:pt x="7750" y="233"/>
                  <a:pt x="7742" y="237"/>
                  <a:pt x="7739" y="250"/>
                </a:cubicBezTo>
                <a:lnTo>
                  <a:pt x="7716" y="226"/>
                </a:lnTo>
                <a:lnTo>
                  <a:pt x="7728" y="274"/>
                </a:lnTo>
                <a:cubicBezTo>
                  <a:pt x="7704" y="250"/>
                  <a:pt x="7716" y="238"/>
                  <a:pt x="7704" y="226"/>
                </a:cubicBezTo>
                <a:lnTo>
                  <a:pt x="7704" y="226"/>
                </a:lnTo>
                <a:cubicBezTo>
                  <a:pt x="7704" y="250"/>
                  <a:pt x="7728" y="274"/>
                  <a:pt x="7716" y="298"/>
                </a:cubicBezTo>
                <a:cubicBezTo>
                  <a:pt x="7692" y="274"/>
                  <a:pt x="7704" y="274"/>
                  <a:pt x="7704" y="250"/>
                </a:cubicBezTo>
                <a:lnTo>
                  <a:pt x="7704" y="250"/>
                </a:lnTo>
                <a:cubicBezTo>
                  <a:pt x="7694" y="280"/>
                  <a:pt x="7684" y="301"/>
                  <a:pt x="7668" y="301"/>
                </a:cubicBezTo>
                <a:cubicBezTo>
                  <a:pt x="7667" y="301"/>
                  <a:pt x="7665" y="301"/>
                  <a:pt x="7664" y="301"/>
                </a:cubicBezTo>
                <a:lnTo>
                  <a:pt x="7664" y="301"/>
                </a:lnTo>
                <a:cubicBezTo>
                  <a:pt x="7668" y="304"/>
                  <a:pt x="7668" y="310"/>
                  <a:pt x="7668" y="310"/>
                </a:cubicBezTo>
                <a:cubicBezTo>
                  <a:pt x="7668" y="334"/>
                  <a:pt x="7644" y="322"/>
                  <a:pt x="7632" y="334"/>
                </a:cubicBezTo>
                <a:cubicBezTo>
                  <a:pt x="7620" y="322"/>
                  <a:pt x="7620" y="310"/>
                  <a:pt x="7632" y="310"/>
                </a:cubicBezTo>
                <a:cubicBezTo>
                  <a:pt x="7626" y="310"/>
                  <a:pt x="7620" y="307"/>
                  <a:pt x="7617" y="307"/>
                </a:cubicBezTo>
                <a:cubicBezTo>
                  <a:pt x="7617" y="307"/>
                  <a:pt x="7616" y="307"/>
                  <a:pt x="7616" y="308"/>
                </a:cubicBezTo>
                <a:lnTo>
                  <a:pt x="7616" y="308"/>
                </a:lnTo>
                <a:lnTo>
                  <a:pt x="7609" y="286"/>
                </a:lnTo>
                <a:cubicBezTo>
                  <a:pt x="7593" y="286"/>
                  <a:pt x="7587" y="302"/>
                  <a:pt x="7582" y="302"/>
                </a:cubicBezTo>
                <a:cubicBezTo>
                  <a:pt x="7579" y="302"/>
                  <a:pt x="7577" y="298"/>
                  <a:pt x="7573" y="286"/>
                </a:cubicBezTo>
                <a:lnTo>
                  <a:pt x="7573" y="286"/>
                </a:lnTo>
                <a:cubicBezTo>
                  <a:pt x="7573" y="298"/>
                  <a:pt x="7585" y="322"/>
                  <a:pt x="7585" y="334"/>
                </a:cubicBezTo>
                <a:cubicBezTo>
                  <a:pt x="7576" y="321"/>
                  <a:pt x="7570" y="317"/>
                  <a:pt x="7567" y="317"/>
                </a:cubicBezTo>
                <a:cubicBezTo>
                  <a:pt x="7559" y="317"/>
                  <a:pt x="7565" y="347"/>
                  <a:pt x="7554" y="347"/>
                </a:cubicBezTo>
                <a:cubicBezTo>
                  <a:pt x="7552" y="347"/>
                  <a:pt x="7551" y="346"/>
                  <a:pt x="7549" y="345"/>
                </a:cubicBezTo>
                <a:cubicBezTo>
                  <a:pt x="7537" y="334"/>
                  <a:pt x="7549" y="322"/>
                  <a:pt x="7549" y="322"/>
                </a:cubicBezTo>
                <a:cubicBezTo>
                  <a:pt x="7546" y="320"/>
                  <a:pt x="7543" y="319"/>
                  <a:pt x="7541" y="319"/>
                </a:cubicBezTo>
                <a:cubicBezTo>
                  <a:pt x="7528" y="319"/>
                  <a:pt x="7537" y="347"/>
                  <a:pt x="7537" y="357"/>
                </a:cubicBezTo>
                <a:lnTo>
                  <a:pt x="7525" y="334"/>
                </a:lnTo>
                <a:lnTo>
                  <a:pt x="7513" y="381"/>
                </a:lnTo>
                <a:cubicBezTo>
                  <a:pt x="7507" y="368"/>
                  <a:pt x="7502" y="364"/>
                  <a:pt x="7499" y="364"/>
                </a:cubicBezTo>
                <a:cubicBezTo>
                  <a:pt x="7493" y="364"/>
                  <a:pt x="7489" y="375"/>
                  <a:pt x="7486" y="379"/>
                </a:cubicBezTo>
                <a:lnTo>
                  <a:pt x="7486" y="379"/>
                </a:lnTo>
                <a:cubicBezTo>
                  <a:pt x="7484" y="377"/>
                  <a:pt x="7481" y="375"/>
                  <a:pt x="7479" y="374"/>
                </a:cubicBezTo>
                <a:lnTo>
                  <a:pt x="7479" y="374"/>
                </a:lnTo>
                <a:cubicBezTo>
                  <a:pt x="7481" y="378"/>
                  <a:pt x="7483" y="380"/>
                  <a:pt x="7484" y="380"/>
                </a:cubicBezTo>
                <a:cubicBezTo>
                  <a:pt x="7485" y="380"/>
                  <a:pt x="7485" y="379"/>
                  <a:pt x="7486" y="379"/>
                </a:cubicBezTo>
                <a:lnTo>
                  <a:pt x="7486" y="379"/>
                </a:lnTo>
                <a:cubicBezTo>
                  <a:pt x="7491" y="383"/>
                  <a:pt x="7495" y="388"/>
                  <a:pt x="7489" y="393"/>
                </a:cubicBezTo>
                <a:cubicBezTo>
                  <a:pt x="7488" y="391"/>
                  <a:pt x="7486" y="391"/>
                  <a:pt x="7485" y="391"/>
                </a:cubicBezTo>
                <a:cubicBezTo>
                  <a:pt x="7480" y="391"/>
                  <a:pt x="7478" y="398"/>
                  <a:pt x="7475" y="398"/>
                </a:cubicBezTo>
                <a:cubicBezTo>
                  <a:pt x="7473" y="398"/>
                  <a:pt x="7470" y="394"/>
                  <a:pt x="7466" y="381"/>
                </a:cubicBezTo>
                <a:lnTo>
                  <a:pt x="7454" y="381"/>
                </a:lnTo>
                <a:lnTo>
                  <a:pt x="7442" y="345"/>
                </a:lnTo>
                <a:lnTo>
                  <a:pt x="7442" y="345"/>
                </a:lnTo>
                <a:cubicBezTo>
                  <a:pt x="7442" y="357"/>
                  <a:pt x="7454" y="393"/>
                  <a:pt x="7466" y="417"/>
                </a:cubicBezTo>
                <a:cubicBezTo>
                  <a:pt x="7460" y="414"/>
                  <a:pt x="7455" y="413"/>
                  <a:pt x="7452" y="413"/>
                </a:cubicBezTo>
                <a:cubicBezTo>
                  <a:pt x="7448" y="413"/>
                  <a:pt x="7446" y="414"/>
                  <a:pt x="7443" y="414"/>
                </a:cubicBezTo>
                <a:cubicBezTo>
                  <a:pt x="7439" y="414"/>
                  <a:pt x="7436" y="411"/>
                  <a:pt x="7430" y="393"/>
                </a:cubicBezTo>
                <a:lnTo>
                  <a:pt x="7418" y="393"/>
                </a:lnTo>
                <a:cubicBezTo>
                  <a:pt x="7417" y="396"/>
                  <a:pt x="7414" y="397"/>
                  <a:pt x="7412" y="397"/>
                </a:cubicBezTo>
                <a:cubicBezTo>
                  <a:pt x="7397" y="397"/>
                  <a:pt x="7365" y="361"/>
                  <a:pt x="7356" y="361"/>
                </a:cubicBezTo>
                <a:cubicBezTo>
                  <a:pt x="7353" y="361"/>
                  <a:pt x="7353" y="367"/>
                  <a:pt x="7358" y="381"/>
                </a:cubicBezTo>
                <a:cubicBezTo>
                  <a:pt x="7347" y="381"/>
                  <a:pt x="7347" y="369"/>
                  <a:pt x="7347" y="369"/>
                </a:cubicBezTo>
                <a:lnTo>
                  <a:pt x="7335" y="369"/>
                </a:lnTo>
                <a:lnTo>
                  <a:pt x="7323" y="345"/>
                </a:lnTo>
                <a:lnTo>
                  <a:pt x="7323" y="393"/>
                </a:lnTo>
                <a:lnTo>
                  <a:pt x="7311" y="381"/>
                </a:lnTo>
                <a:cubicBezTo>
                  <a:pt x="7299" y="381"/>
                  <a:pt x="7275" y="405"/>
                  <a:pt x="7263" y="417"/>
                </a:cubicBezTo>
                <a:lnTo>
                  <a:pt x="7263" y="405"/>
                </a:lnTo>
                <a:cubicBezTo>
                  <a:pt x="7259" y="419"/>
                  <a:pt x="7254" y="422"/>
                  <a:pt x="7249" y="422"/>
                </a:cubicBezTo>
                <a:cubicBezTo>
                  <a:pt x="7246" y="422"/>
                  <a:pt x="7242" y="420"/>
                  <a:pt x="7238" y="420"/>
                </a:cubicBezTo>
                <a:cubicBezTo>
                  <a:pt x="7235" y="420"/>
                  <a:pt x="7231" y="422"/>
                  <a:pt x="7228" y="429"/>
                </a:cubicBezTo>
                <a:cubicBezTo>
                  <a:pt x="7228" y="429"/>
                  <a:pt x="7228" y="429"/>
                  <a:pt x="7228" y="417"/>
                </a:cubicBezTo>
                <a:lnTo>
                  <a:pt x="7216" y="429"/>
                </a:lnTo>
                <a:lnTo>
                  <a:pt x="7216" y="417"/>
                </a:lnTo>
                <a:cubicBezTo>
                  <a:pt x="7216" y="424"/>
                  <a:pt x="7213" y="427"/>
                  <a:pt x="7209" y="427"/>
                </a:cubicBezTo>
                <a:cubicBezTo>
                  <a:pt x="7201" y="427"/>
                  <a:pt x="7188" y="415"/>
                  <a:pt x="7180" y="407"/>
                </a:cubicBezTo>
                <a:lnTo>
                  <a:pt x="7180" y="407"/>
                </a:lnTo>
                <a:cubicBezTo>
                  <a:pt x="7180" y="430"/>
                  <a:pt x="7180" y="453"/>
                  <a:pt x="7192" y="476"/>
                </a:cubicBezTo>
                <a:cubicBezTo>
                  <a:pt x="7180" y="476"/>
                  <a:pt x="7180" y="453"/>
                  <a:pt x="7156" y="441"/>
                </a:cubicBezTo>
                <a:lnTo>
                  <a:pt x="7156" y="441"/>
                </a:lnTo>
                <a:cubicBezTo>
                  <a:pt x="7156" y="450"/>
                  <a:pt x="7164" y="468"/>
                  <a:pt x="7154" y="468"/>
                </a:cubicBezTo>
                <a:cubicBezTo>
                  <a:pt x="7152" y="468"/>
                  <a:pt x="7149" y="467"/>
                  <a:pt x="7144" y="465"/>
                </a:cubicBezTo>
                <a:lnTo>
                  <a:pt x="7132" y="453"/>
                </a:lnTo>
                <a:cubicBezTo>
                  <a:pt x="7132" y="453"/>
                  <a:pt x="7132" y="476"/>
                  <a:pt x="7120" y="476"/>
                </a:cubicBezTo>
                <a:lnTo>
                  <a:pt x="7120" y="465"/>
                </a:lnTo>
                <a:cubicBezTo>
                  <a:pt x="7120" y="477"/>
                  <a:pt x="7117" y="480"/>
                  <a:pt x="7113" y="480"/>
                </a:cubicBezTo>
                <a:cubicBezTo>
                  <a:pt x="7107" y="480"/>
                  <a:pt x="7100" y="473"/>
                  <a:pt x="7097" y="473"/>
                </a:cubicBezTo>
                <a:cubicBezTo>
                  <a:pt x="7093" y="473"/>
                  <a:pt x="7095" y="481"/>
                  <a:pt x="7108" y="512"/>
                </a:cubicBezTo>
                <a:cubicBezTo>
                  <a:pt x="7085" y="500"/>
                  <a:pt x="7085" y="512"/>
                  <a:pt x="7061" y="476"/>
                </a:cubicBezTo>
                <a:cubicBezTo>
                  <a:pt x="7061" y="512"/>
                  <a:pt x="7049" y="536"/>
                  <a:pt x="7037" y="548"/>
                </a:cubicBezTo>
                <a:cubicBezTo>
                  <a:pt x="7026" y="533"/>
                  <a:pt x="7022" y="529"/>
                  <a:pt x="7021" y="529"/>
                </a:cubicBezTo>
                <a:lnTo>
                  <a:pt x="7021" y="529"/>
                </a:lnTo>
                <a:cubicBezTo>
                  <a:pt x="7018" y="529"/>
                  <a:pt x="7024" y="542"/>
                  <a:pt x="7021" y="542"/>
                </a:cubicBezTo>
                <a:cubicBezTo>
                  <a:pt x="7020" y="542"/>
                  <a:pt x="7017" y="540"/>
                  <a:pt x="7013" y="536"/>
                </a:cubicBezTo>
                <a:lnTo>
                  <a:pt x="7013" y="536"/>
                </a:lnTo>
                <a:lnTo>
                  <a:pt x="7025" y="560"/>
                </a:lnTo>
                <a:cubicBezTo>
                  <a:pt x="7021" y="564"/>
                  <a:pt x="7015" y="566"/>
                  <a:pt x="7009" y="566"/>
                </a:cubicBezTo>
                <a:cubicBezTo>
                  <a:pt x="6984" y="566"/>
                  <a:pt x="6947" y="542"/>
                  <a:pt x="6922" y="542"/>
                </a:cubicBezTo>
                <a:cubicBezTo>
                  <a:pt x="6916" y="542"/>
                  <a:pt x="6910" y="544"/>
                  <a:pt x="6906" y="548"/>
                </a:cubicBezTo>
                <a:lnTo>
                  <a:pt x="6894" y="524"/>
                </a:lnTo>
                <a:lnTo>
                  <a:pt x="6906" y="560"/>
                </a:lnTo>
                <a:cubicBezTo>
                  <a:pt x="6870" y="560"/>
                  <a:pt x="6823" y="560"/>
                  <a:pt x="6799" y="572"/>
                </a:cubicBezTo>
                <a:cubicBezTo>
                  <a:pt x="6799" y="593"/>
                  <a:pt x="6799" y="633"/>
                  <a:pt x="6782" y="633"/>
                </a:cubicBezTo>
                <a:cubicBezTo>
                  <a:pt x="6780" y="633"/>
                  <a:pt x="6778" y="633"/>
                  <a:pt x="6775" y="631"/>
                </a:cubicBezTo>
                <a:cubicBezTo>
                  <a:pt x="6763" y="655"/>
                  <a:pt x="6751" y="679"/>
                  <a:pt x="6716" y="679"/>
                </a:cubicBezTo>
                <a:cubicBezTo>
                  <a:pt x="6716" y="671"/>
                  <a:pt x="6710" y="663"/>
                  <a:pt x="6707" y="655"/>
                </a:cubicBezTo>
                <a:lnTo>
                  <a:pt x="6707" y="655"/>
                </a:lnTo>
                <a:cubicBezTo>
                  <a:pt x="6707" y="661"/>
                  <a:pt x="6706" y="663"/>
                  <a:pt x="6703" y="663"/>
                </a:cubicBezTo>
                <a:cubicBezTo>
                  <a:pt x="6697" y="663"/>
                  <a:pt x="6687" y="655"/>
                  <a:pt x="6680" y="655"/>
                </a:cubicBezTo>
                <a:lnTo>
                  <a:pt x="6704" y="679"/>
                </a:lnTo>
                <a:cubicBezTo>
                  <a:pt x="6704" y="692"/>
                  <a:pt x="6700" y="697"/>
                  <a:pt x="6696" y="697"/>
                </a:cubicBezTo>
                <a:cubicBezTo>
                  <a:pt x="6688" y="697"/>
                  <a:pt x="6675" y="682"/>
                  <a:pt x="6668" y="667"/>
                </a:cubicBezTo>
                <a:lnTo>
                  <a:pt x="6668" y="667"/>
                </a:lnTo>
                <a:lnTo>
                  <a:pt x="6680" y="703"/>
                </a:lnTo>
                <a:cubicBezTo>
                  <a:pt x="6668" y="703"/>
                  <a:pt x="6668" y="703"/>
                  <a:pt x="6668" y="691"/>
                </a:cubicBezTo>
                <a:lnTo>
                  <a:pt x="6668" y="715"/>
                </a:lnTo>
                <a:lnTo>
                  <a:pt x="6644" y="679"/>
                </a:lnTo>
                <a:lnTo>
                  <a:pt x="6644" y="679"/>
                </a:lnTo>
                <a:cubicBezTo>
                  <a:pt x="6644" y="679"/>
                  <a:pt x="6632" y="703"/>
                  <a:pt x="6656" y="738"/>
                </a:cubicBezTo>
                <a:cubicBezTo>
                  <a:pt x="6644" y="726"/>
                  <a:pt x="6632" y="726"/>
                  <a:pt x="6632" y="715"/>
                </a:cubicBezTo>
                <a:lnTo>
                  <a:pt x="6585" y="715"/>
                </a:lnTo>
                <a:lnTo>
                  <a:pt x="6596" y="726"/>
                </a:lnTo>
                <a:cubicBezTo>
                  <a:pt x="6616" y="756"/>
                  <a:pt x="6611" y="777"/>
                  <a:pt x="6603" y="777"/>
                </a:cubicBezTo>
                <a:cubicBezTo>
                  <a:pt x="6601" y="777"/>
                  <a:pt x="6599" y="776"/>
                  <a:pt x="6596" y="774"/>
                </a:cubicBezTo>
                <a:cubicBezTo>
                  <a:pt x="6596" y="750"/>
                  <a:pt x="6573" y="726"/>
                  <a:pt x="6561" y="715"/>
                </a:cubicBezTo>
                <a:lnTo>
                  <a:pt x="6561" y="715"/>
                </a:lnTo>
                <a:cubicBezTo>
                  <a:pt x="6561" y="726"/>
                  <a:pt x="6585" y="738"/>
                  <a:pt x="6585" y="750"/>
                </a:cubicBezTo>
                <a:cubicBezTo>
                  <a:pt x="6585" y="770"/>
                  <a:pt x="6585" y="789"/>
                  <a:pt x="6578" y="789"/>
                </a:cubicBezTo>
                <a:cubicBezTo>
                  <a:pt x="6577" y="789"/>
                  <a:pt x="6575" y="788"/>
                  <a:pt x="6573" y="786"/>
                </a:cubicBezTo>
                <a:lnTo>
                  <a:pt x="6573" y="762"/>
                </a:lnTo>
                <a:cubicBezTo>
                  <a:pt x="6571" y="766"/>
                  <a:pt x="6568" y="768"/>
                  <a:pt x="6566" y="768"/>
                </a:cubicBezTo>
                <a:cubicBezTo>
                  <a:pt x="6554" y="768"/>
                  <a:pt x="6539" y="737"/>
                  <a:pt x="6529" y="737"/>
                </a:cubicBezTo>
                <a:cubicBezTo>
                  <a:pt x="6527" y="737"/>
                  <a:pt x="6526" y="737"/>
                  <a:pt x="6525" y="738"/>
                </a:cubicBezTo>
                <a:cubicBezTo>
                  <a:pt x="6525" y="762"/>
                  <a:pt x="6513" y="750"/>
                  <a:pt x="6537" y="798"/>
                </a:cubicBezTo>
                <a:cubicBezTo>
                  <a:pt x="6536" y="799"/>
                  <a:pt x="6534" y="800"/>
                  <a:pt x="6533" y="800"/>
                </a:cubicBezTo>
                <a:cubicBezTo>
                  <a:pt x="6523" y="800"/>
                  <a:pt x="6513" y="762"/>
                  <a:pt x="6513" y="762"/>
                </a:cubicBezTo>
                <a:cubicBezTo>
                  <a:pt x="6513" y="774"/>
                  <a:pt x="6507" y="780"/>
                  <a:pt x="6500" y="780"/>
                </a:cubicBezTo>
                <a:cubicBezTo>
                  <a:pt x="6492" y="780"/>
                  <a:pt x="6483" y="774"/>
                  <a:pt x="6477" y="762"/>
                </a:cubicBezTo>
                <a:lnTo>
                  <a:pt x="6477" y="762"/>
                </a:lnTo>
                <a:cubicBezTo>
                  <a:pt x="6486" y="787"/>
                  <a:pt x="6482" y="793"/>
                  <a:pt x="6476" y="793"/>
                </a:cubicBezTo>
                <a:cubicBezTo>
                  <a:pt x="6469" y="793"/>
                  <a:pt x="6459" y="787"/>
                  <a:pt x="6453" y="787"/>
                </a:cubicBezTo>
                <a:cubicBezTo>
                  <a:pt x="6448" y="787"/>
                  <a:pt x="6446" y="792"/>
                  <a:pt x="6454" y="810"/>
                </a:cubicBezTo>
                <a:lnTo>
                  <a:pt x="6430" y="774"/>
                </a:lnTo>
                <a:lnTo>
                  <a:pt x="6430" y="774"/>
                </a:lnTo>
                <a:cubicBezTo>
                  <a:pt x="6442" y="798"/>
                  <a:pt x="6454" y="834"/>
                  <a:pt x="6454" y="846"/>
                </a:cubicBezTo>
                <a:cubicBezTo>
                  <a:pt x="6430" y="834"/>
                  <a:pt x="6418" y="798"/>
                  <a:pt x="6406" y="786"/>
                </a:cubicBezTo>
                <a:lnTo>
                  <a:pt x="6406" y="786"/>
                </a:lnTo>
                <a:lnTo>
                  <a:pt x="6442" y="846"/>
                </a:lnTo>
                <a:cubicBezTo>
                  <a:pt x="6420" y="833"/>
                  <a:pt x="6401" y="829"/>
                  <a:pt x="6385" y="829"/>
                </a:cubicBezTo>
                <a:cubicBezTo>
                  <a:pt x="6347" y="829"/>
                  <a:pt x="6318" y="851"/>
                  <a:pt x="6281" y="851"/>
                </a:cubicBezTo>
                <a:cubicBezTo>
                  <a:pt x="6272" y="851"/>
                  <a:pt x="6262" y="849"/>
                  <a:pt x="6251" y="846"/>
                </a:cubicBezTo>
                <a:cubicBezTo>
                  <a:pt x="6227" y="869"/>
                  <a:pt x="6215" y="905"/>
                  <a:pt x="6192" y="905"/>
                </a:cubicBezTo>
                <a:lnTo>
                  <a:pt x="6156" y="893"/>
                </a:lnTo>
                <a:lnTo>
                  <a:pt x="6156" y="893"/>
                </a:lnTo>
                <a:lnTo>
                  <a:pt x="6192" y="917"/>
                </a:lnTo>
                <a:cubicBezTo>
                  <a:pt x="6180" y="929"/>
                  <a:pt x="6192" y="941"/>
                  <a:pt x="6180" y="941"/>
                </a:cubicBezTo>
                <a:cubicBezTo>
                  <a:pt x="6160" y="934"/>
                  <a:pt x="6134" y="924"/>
                  <a:pt x="6111" y="924"/>
                </a:cubicBezTo>
                <a:cubicBezTo>
                  <a:pt x="6093" y="924"/>
                  <a:pt x="6078" y="931"/>
                  <a:pt x="6073" y="953"/>
                </a:cubicBezTo>
                <a:cubicBezTo>
                  <a:pt x="6075" y="973"/>
                  <a:pt x="6074" y="980"/>
                  <a:pt x="6071" y="980"/>
                </a:cubicBezTo>
                <a:cubicBezTo>
                  <a:pt x="6062" y="980"/>
                  <a:pt x="6042" y="944"/>
                  <a:pt x="6032" y="944"/>
                </a:cubicBezTo>
                <a:cubicBezTo>
                  <a:pt x="6028" y="944"/>
                  <a:pt x="6025" y="949"/>
                  <a:pt x="6025" y="965"/>
                </a:cubicBezTo>
                <a:cubicBezTo>
                  <a:pt x="6025" y="953"/>
                  <a:pt x="6025" y="941"/>
                  <a:pt x="6025" y="929"/>
                </a:cubicBezTo>
                <a:cubicBezTo>
                  <a:pt x="6013" y="965"/>
                  <a:pt x="6001" y="988"/>
                  <a:pt x="6001" y="1036"/>
                </a:cubicBezTo>
                <a:cubicBezTo>
                  <a:pt x="5990" y="1013"/>
                  <a:pt x="5983" y="1006"/>
                  <a:pt x="5979" y="1006"/>
                </a:cubicBezTo>
                <a:cubicBezTo>
                  <a:pt x="5973" y="1006"/>
                  <a:pt x="5973" y="1022"/>
                  <a:pt x="5970" y="1022"/>
                </a:cubicBezTo>
                <a:cubicBezTo>
                  <a:pt x="5970" y="1022"/>
                  <a:pt x="5970" y="1022"/>
                  <a:pt x="5970" y="1022"/>
                </a:cubicBezTo>
                <a:lnTo>
                  <a:pt x="5970" y="1022"/>
                </a:lnTo>
                <a:lnTo>
                  <a:pt x="5977" y="1036"/>
                </a:lnTo>
                <a:cubicBezTo>
                  <a:pt x="5965" y="1024"/>
                  <a:pt x="5954" y="1024"/>
                  <a:pt x="5942" y="1000"/>
                </a:cubicBezTo>
                <a:lnTo>
                  <a:pt x="5942" y="1000"/>
                </a:lnTo>
                <a:lnTo>
                  <a:pt x="5954" y="1036"/>
                </a:lnTo>
                <a:lnTo>
                  <a:pt x="5954" y="1036"/>
                </a:lnTo>
                <a:lnTo>
                  <a:pt x="5930" y="1012"/>
                </a:lnTo>
                <a:cubicBezTo>
                  <a:pt x="5923" y="1012"/>
                  <a:pt x="5917" y="1023"/>
                  <a:pt x="5906" y="1023"/>
                </a:cubicBezTo>
                <a:cubicBezTo>
                  <a:pt x="5898" y="1023"/>
                  <a:pt x="5886" y="1015"/>
                  <a:pt x="5870" y="988"/>
                </a:cubicBezTo>
                <a:cubicBezTo>
                  <a:pt x="5858" y="1048"/>
                  <a:pt x="5799" y="1060"/>
                  <a:pt x="5751" y="1072"/>
                </a:cubicBezTo>
                <a:cubicBezTo>
                  <a:pt x="5751" y="1096"/>
                  <a:pt x="5739" y="1107"/>
                  <a:pt x="5739" y="1107"/>
                </a:cubicBezTo>
                <a:lnTo>
                  <a:pt x="5715" y="1084"/>
                </a:lnTo>
                <a:cubicBezTo>
                  <a:pt x="5706" y="1093"/>
                  <a:pt x="5712" y="1126"/>
                  <a:pt x="5702" y="1126"/>
                </a:cubicBezTo>
                <a:cubicBezTo>
                  <a:pt x="5700" y="1126"/>
                  <a:pt x="5696" y="1124"/>
                  <a:pt x="5692" y="1119"/>
                </a:cubicBezTo>
                <a:cubicBezTo>
                  <a:pt x="5689" y="1122"/>
                  <a:pt x="5686" y="1123"/>
                  <a:pt x="5683" y="1123"/>
                </a:cubicBezTo>
                <a:cubicBezTo>
                  <a:pt x="5680" y="1123"/>
                  <a:pt x="5677" y="1122"/>
                  <a:pt x="5675" y="1122"/>
                </a:cubicBezTo>
                <a:cubicBezTo>
                  <a:pt x="5671" y="1122"/>
                  <a:pt x="5668" y="1125"/>
                  <a:pt x="5668" y="1143"/>
                </a:cubicBezTo>
                <a:cubicBezTo>
                  <a:pt x="5666" y="1145"/>
                  <a:pt x="5664" y="1146"/>
                  <a:pt x="5661" y="1146"/>
                </a:cubicBezTo>
                <a:cubicBezTo>
                  <a:pt x="5652" y="1146"/>
                  <a:pt x="5642" y="1125"/>
                  <a:pt x="5632" y="1096"/>
                </a:cubicBezTo>
                <a:lnTo>
                  <a:pt x="5632" y="1096"/>
                </a:lnTo>
                <a:cubicBezTo>
                  <a:pt x="5640" y="1119"/>
                  <a:pt x="5640" y="1127"/>
                  <a:pt x="5636" y="1127"/>
                </a:cubicBezTo>
                <a:cubicBezTo>
                  <a:pt x="5629" y="1127"/>
                  <a:pt x="5608" y="1096"/>
                  <a:pt x="5608" y="1096"/>
                </a:cubicBezTo>
                <a:cubicBezTo>
                  <a:pt x="5608" y="1096"/>
                  <a:pt x="5453" y="1119"/>
                  <a:pt x="5299" y="1191"/>
                </a:cubicBezTo>
                <a:cubicBezTo>
                  <a:pt x="5132" y="1250"/>
                  <a:pt x="4977" y="1357"/>
                  <a:pt x="4977" y="1560"/>
                </a:cubicBezTo>
                <a:cubicBezTo>
                  <a:pt x="4977" y="1596"/>
                  <a:pt x="4977" y="1619"/>
                  <a:pt x="4989" y="1655"/>
                </a:cubicBezTo>
                <a:cubicBezTo>
                  <a:pt x="4989" y="1656"/>
                  <a:pt x="4989" y="1657"/>
                  <a:pt x="4989" y="1657"/>
                </a:cubicBezTo>
                <a:cubicBezTo>
                  <a:pt x="4986" y="1657"/>
                  <a:pt x="4974" y="1632"/>
                  <a:pt x="4969" y="1632"/>
                </a:cubicBezTo>
                <a:cubicBezTo>
                  <a:pt x="4967" y="1632"/>
                  <a:pt x="4965" y="1635"/>
                  <a:pt x="4965" y="1643"/>
                </a:cubicBezTo>
                <a:cubicBezTo>
                  <a:pt x="4989" y="1655"/>
                  <a:pt x="4989" y="1727"/>
                  <a:pt x="5025" y="1762"/>
                </a:cubicBezTo>
                <a:lnTo>
                  <a:pt x="5013" y="1774"/>
                </a:lnTo>
                <a:cubicBezTo>
                  <a:pt x="5015" y="1778"/>
                  <a:pt x="5017" y="1780"/>
                  <a:pt x="5018" y="1780"/>
                </a:cubicBezTo>
                <a:cubicBezTo>
                  <a:pt x="5023" y="1780"/>
                  <a:pt x="5025" y="1767"/>
                  <a:pt x="5029" y="1767"/>
                </a:cubicBezTo>
                <a:cubicBezTo>
                  <a:pt x="5029" y="1767"/>
                  <a:pt x="5029" y="1767"/>
                  <a:pt x="5029" y="1767"/>
                </a:cubicBezTo>
                <a:lnTo>
                  <a:pt x="5029" y="1767"/>
                </a:lnTo>
                <a:lnTo>
                  <a:pt x="5013" y="1727"/>
                </a:lnTo>
                <a:cubicBezTo>
                  <a:pt x="5023" y="1727"/>
                  <a:pt x="5033" y="1735"/>
                  <a:pt x="5036" y="1752"/>
                </a:cubicBezTo>
                <a:lnTo>
                  <a:pt x="5036" y="1752"/>
                </a:lnTo>
                <a:cubicBezTo>
                  <a:pt x="5033" y="1725"/>
                  <a:pt x="5021" y="1675"/>
                  <a:pt x="5038" y="1675"/>
                </a:cubicBezTo>
                <a:cubicBezTo>
                  <a:pt x="5041" y="1675"/>
                  <a:pt x="5044" y="1676"/>
                  <a:pt x="5049" y="1679"/>
                </a:cubicBezTo>
                <a:lnTo>
                  <a:pt x="5037" y="1691"/>
                </a:lnTo>
                <a:cubicBezTo>
                  <a:pt x="5038" y="1689"/>
                  <a:pt x="5040" y="1688"/>
                  <a:pt x="5042" y="1688"/>
                </a:cubicBezTo>
                <a:cubicBezTo>
                  <a:pt x="5052" y="1688"/>
                  <a:pt x="5062" y="1716"/>
                  <a:pt x="5072" y="1727"/>
                </a:cubicBezTo>
                <a:lnTo>
                  <a:pt x="5061" y="1727"/>
                </a:lnTo>
                <a:lnTo>
                  <a:pt x="5084" y="1750"/>
                </a:lnTo>
                <a:cubicBezTo>
                  <a:pt x="5083" y="1749"/>
                  <a:pt x="5082" y="1748"/>
                  <a:pt x="5081" y="1748"/>
                </a:cubicBezTo>
                <a:cubicBezTo>
                  <a:pt x="5073" y="1748"/>
                  <a:pt x="5074" y="1786"/>
                  <a:pt x="5084" y="1786"/>
                </a:cubicBezTo>
                <a:cubicBezTo>
                  <a:pt x="5087" y="1788"/>
                  <a:pt x="5088" y="1789"/>
                  <a:pt x="5088" y="1789"/>
                </a:cubicBezTo>
                <a:cubicBezTo>
                  <a:pt x="5088" y="1789"/>
                  <a:pt x="5075" y="1772"/>
                  <a:pt x="5084" y="1762"/>
                </a:cubicBezTo>
                <a:cubicBezTo>
                  <a:pt x="5084" y="1761"/>
                  <a:pt x="5085" y="1760"/>
                  <a:pt x="5085" y="1760"/>
                </a:cubicBezTo>
                <a:cubicBezTo>
                  <a:pt x="5087" y="1760"/>
                  <a:pt x="5096" y="1788"/>
                  <a:pt x="5096" y="1798"/>
                </a:cubicBezTo>
                <a:lnTo>
                  <a:pt x="5108" y="1798"/>
                </a:lnTo>
                <a:cubicBezTo>
                  <a:pt x="5114" y="1810"/>
                  <a:pt x="5114" y="1810"/>
                  <a:pt x="5114" y="1810"/>
                </a:cubicBezTo>
                <a:cubicBezTo>
                  <a:pt x="5114" y="1810"/>
                  <a:pt x="5114" y="1810"/>
                  <a:pt x="5120" y="1822"/>
                </a:cubicBezTo>
                <a:lnTo>
                  <a:pt x="5120" y="1786"/>
                </a:lnTo>
                <a:cubicBezTo>
                  <a:pt x="5130" y="1805"/>
                  <a:pt x="5135" y="1812"/>
                  <a:pt x="5138" y="1812"/>
                </a:cubicBezTo>
                <a:cubicBezTo>
                  <a:pt x="5144" y="1812"/>
                  <a:pt x="5142" y="1791"/>
                  <a:pt x="5145" y="1791"/>
                </a:cubicBezTo>
                <a:cubicBezTo>
                  <a:pt x="5147" y="1791"/>
                  <a:pt x="5150" y="1796"/>
                  <a:pt x="5156" y="1810"/>
                </a:cubicBezTo>
                <a:cubicBezTo>
                  <a:pt x="5156" y="1834"/>
                  <a:pt x="5168" y="1834"/>
                  <a:pt x="5180" y="1858"/>
                </a:cubicBezTo>
                <a:lnTo>
                  <a:pt x="5203" y="1846"/>
                </a:lnTo>
                <a:cubicBezTo>
                  <a:pt x="5212" y="1846"/>
                  <a:pt x="5208" y="1859"/>
                  <a:pt x="5205" y="1861"/>
                </a:cubicBezTo>
                <a:lnTo>
                  <a:pt x="5205" y="1861"/>
                </a:lnTo>
                <a:cubicBezTo>
                  <a:pt x="5205" y="1860"/>
                  <a:pt x="5204" y="1859"/>
                  <a:pt x="5203" y="1858"/>
                </a:cubicBezTo>
                <a:lnTo>
                  <a:pt x="5203" y="1858"/>
                </a:lnTo>
                <a:cubicBezTo>
                  <a:pt x="5203" y="1860"/>
                  <a:pt x="5204" y="1861"/>
                  <a:pt x="5205" y="1861"/>
                </a:cubicBezTo>
                <a:cubicBezTo>
                  <a:pt x="5205" y="1861"/>
                  <a:pt x="5205" y="1861"/>
                  <a:pt x="5205" y="1861"/>
                </a:cubicBezTo>
                <a:lnTo>
                  <a:pt x="5205" y="1861"/>
                </a:lnTo>
                <a:cubicBezTo>
                  <a:pt x="5207" y="1864"/>
                  <a:pt x="5209" y="1866"/>
                  <a:pt x="5210" y="1866"/>
                </a:cubicBezTo>
                <a:cubicBezTo>
                  <a:pt x="5215" y="1866"/>
                  <a:pt x="5215" y="1843"/>
                  <a:pt x="5215" y="1834"/>
                </a:cubicBezTo>
                <a:cubicBezTo>
                  <a:pt x="5227" y="1858"/>
                  <a:pt x="5239" y="1834"/>
                  <a:pt x="5251" y="1881"/>
                </a:cubicBezTo>
                <a:cubicBezTo>
                  <a:pt x="5253" y="1882"/>
                  <a:pt x="5254" y="1883"/>
                  <a:pt x="5255" y="1883"/>
                </a:cubicBezTo>
                <a:cubicBezTo>
                  <a:pt x="5268" y="1883"/>
                  <a:pt x="5248" y="1829"/>
                  <a:pt x="5257" y="1829"/>
                </a:cubicBezTo>
                <a:cubicBezTo>
                  <a:pt x="5258" y="1829"/>
                  <a:pt x="5260" y="1831"/>
                  <a:pt x="5263" y="1834"/>
                </a:cubicBezTo>
                <a:cubicBezTo>
                  <a:pt x="5275" y="1858"/>
                  <a:pt x="5251" y="1846"/>
                  <a:pt x="5275" y="1869"/>
                </a:cubicBezTo>
                <a:lnTo>
                  <a:pt x="5287" y="1858"/>
                </a:lnTo>
                <a:cubicBezTo>
                  <a:pt x="5287" y="1867"/>
                  <a:pt x="5294" y="1891"/>
                  <a:pt x="5292" y="1895"/>
                </a:cubicBezTo>
                <a:lnTo>
                  <a:pt x="5292" y="1895"/>
                </a:lnTo>
                <a:cubicBezTo>
                  <a:pt x="5290" y="1894"/>
                  <a:pt x="5288" y="1894"/>
                  <a:pt x="5287" y="1893"/>
                </a:cubicBezTo>
                <a:lnTo>
                  <a:pt x="5287" y="1893"/>
                </a:lnTo>
                <a:cubicBezTo>
                  <a:pt x="5288" y="1895"/>
                  <a:pt x="5290" y="1896"/>
                  <a:pt x="5290" y="1896"/>
                </a:cubicBezTo>
                <a:cubicBezTo>
                  <a:pt x="5291" y="1896"/>
                  <a:pt x="5291" y="1895"/>
                  <a:pt x="5292" y="1895"/>
                </a:cubicBezTo>
                <a:lnTo>
                  <a:pt x="5292" y="1895"/>
                </a:lnTo>
                <a:cubicBezTo>
                  <a:pt x="5348" y="1918"/>
                  <a:pt x="5405" y="2004"/>
                  <a:pt x="5443" y="2004"/>
                </a:cubicBezTo>
                <a:cubicBezTo>
                  <a:pt x="5451" y="2004"/>
                  <a:pt x="5459" y="1999"/>
                  <a:pt x="5465" y="1989"/>
                </a:cubicBezTo>
                <a:cubicBezTo>
                  <a:pt x="5489" y="2024"/>
                  <a:pt x="5477" y="2012"/>
                  <a:pt x="5477" y="2036"/>
                </a:cubicBezTo>
                <a:cubicBezTo>
                  <a:pt x="5480" y="2023"/>
                  <a:pt x="5485" y="2018"/>
                  <a:pt x="5491" y="2018"/>
                </a:cubicBezTo>
                <a:cubicBezTo>
                  <a:pt x="5512" y="2018"/>
                  <a:pt x="5549" y="2073"/>
                  <a:pt x="5568" y="2073"/>
                </a:cubicBezTo>
                <a:cubicBezTo>
                  <a:pt x="5570" y="2073"/>
                  <a:pt x="5571" y="2073"/>
                  <a:pt x="5573" y="2072"/>
                </a:cubicBezTo>
                <a:lnTo>
                  <a:pt x="5573" y="2048"/>
                </a:lnTo>
                <a:cubicBezTo>
                  <a:pt x="5597" y="2073"/>
                  <a:pt x="5616" y="2080"/>
                  <a:pt x="5633" y="2080"/>
                </a:cubicBezTo>
                <a:cubicBezTo>
                  <a:pt x="5661" y="2080"/>
                  <a:pt x="5682" y="2059"/>
                  <a:pt x="5714" y="2059"/>
                </a:cubicBezTo>
                <a:cubicBezTo>
                  <a:pt x="5718" y="2059"/>
                  <a:pt x="5723" y="2059"/>
                  <a:pt x="5727" y="2060"/>
                </a:cubicBezTo>
                <a:lnTo>
                  <a:pt x="5715" y="2048"/>
                </a:lnTo>
                <a:cubicBezTo>
                  <a:pt x="5715" y="2012"/>
                  <a:pt x="5715" y="2012"/>
                  <a:pt x="5727" y="2000"/>
                </a:cubicBezTo>
                <a:cubicBezTo>
                  <a:pt x="5727" y="2003"/>
                  <a:pt x="5728" y="2008"/>
                  <a:pt x="5729" y="2014"/>
                </a:cubicBezTo>
                <a:lnTo>
                  <a:pt x="5729" y="2014"/>
                </a:lnTo>
                <a:cubicBezTo>
                  <a:pt x="5729" y="2013"/>
                  <a:pt x="5728" y="2013"/>
                  <a:pt x="5727" y="2012"/>
                </a:cubicBezTo>
                <a:lnTo>
                  <a:pt x="5727" y="2012"/>
                </a:lnTo>
                <a:cubicBezTo>
                  <a:pt x="5727" y="2017"/>
                  <a:pt x="5729" y="2022"/>
                  <a:pt x="5733" y="2027"/>
                </a:cubicBezTo>
                <a:lnTo>
                  <a:pt x="5733" y="2027"/>
                </a:lnTo>
                <a:cubicBezTo>
                  <a:pt x="5731" y="2022"/>
                  <a:pt x="5730" y="2018"/>
                  <a:pt x="5729" y="2014"/>
                </a:cubicBezTo>
                <a:lnTo>
                  <a:pt x="5729" y="2014"/>
                </a:lnTo>
                <a:cubicBezTo>
                  <a:pt x="5753" y="2029"/>
                  <a:pt x="5778" y="2034"/>
                  <a:pt x="5803" y="2034"/>
                </a:cubicBezTo>
                <a:cubicBezTo>
                  <a:pt x="5841" y="2034"/>
                  <a:pt x="5881" y="2022"/>
                  <a:pt x="5924" y="2022"/>
                </a:cubicBezTo>
                <a:cubicBezTo>
                  <a:pt x="5934" y="2022"/>
                  <a:pt x="5944" y="2023"/>
                  <a:pt x="5954" y="2024"/>
                </a:cubicBezTo>
                <a:cubicBezTo>
                  <a:pt x="6025" y="1965"/>
                  <a:pt x="6144" y="1977"/>
                  <a:pt x="6215" y="1929"/>
                </a:cubicBezTo>
                <a:cubicBezTo>
                  <a:pt x="6204" y="1929"/>
                  <a:pt x="6180" y="1869"/>
                  <a:pt x="6204" y="1869"/>
                </a:cubicBezTo>
                <a:cubicBezTo>
                  <a:pt x="6225" y="1901"/>
                  <a:pt x="6236" y="1911"/>
                  <a:pt x="6244" y="1911"/>
                </a:cubicBezTo>
                <a:cubicBezTo>
                  <a:pt x="6257" y="1911"/>
                  <a:pt x="6258" y="1884"/>
                  <a:pt x="6271" y="1884"/>
                </a:cubicBezTo>
                <a:cubicBezTo>
                  <a:pt x="6277" y="1884"/>
                  <a:pt x="6286" y="1890"/>
                  <a:pt x="6299" y="1905"/>
                </a:cubicBezTo>
                <a:cubicBezTo>
                  <a:pt x="6335" y="1846"/>
                  <a:pt x="6418" y="1917"/>
                  <a:pt x="6430" y="1822"/>
                </a:cubicBezTo>
                <a:lnTo>
                  <a:pt x="6442" y="1846"/>
                </a:lnTo>
                <a:cubicBezTo>
                  <a:pt x="6444" y="1848"/>
                  <a:pt x="6446" y="1849"/>
                  <a:pt x="6446" y="1849"/>
                </a:cubicBezTo>
                <a:cubicBezTo>
                  <a:pt x="6450" y="1849"/>
                  <a:pt x="6444" y="1834"/>
                  <a:pt x="6454" y="1834"/>
                </a:cubicBezTo>
                <a:cubicBezTo>
                  <a:pt x="6456" y="1835"/>
                  <a:pt x="6459" y="1836"/>
                  <a:pt x="6461" y="1836"/>
                </a:cubicBezTo>
                <a:cubicBezTo>
                  <a:pt x="6478" y="1836"/>
                  <a:pt x="6488" y="1808"/>
                  <a:pt x="6497" y="1808"/>
                </a:cubicBezTo>
                <a:cubicBezTo>
                  <a:pt x="6499" y="1808"/>
                  <a:pt x="6500" y="1809"/>
                  <a:pt x="6501" y="1810"/>
                </a:cubicBezTo>
                <a:lnTo>
                  <a:pt x="6489" y="1774"/>
                </a:lnTo>
                <a:lnTo>
                  <a:pt x="6489" y="1774"/>
                </a:lnTo>
                <a:cubicBezTo>
                  <a:pt x="6489" y="1774"/>
                  <a:pt x="6495" y="1785"/>
                  <a:pt x="6498" y="1785"/>
                </a:cubicBezTo>
                <a:cubicBezTo>
                  <a:pt x="6500" y="1785"/>
                  <a:pt x="6501" y="1782"/>
                  <a:pt x="6501" y="1774"/>
                </a:cubicBezTo>
                <a:lnTo>
                  <a:pt x="6513" y="1798"/>
                </a:lnTo>
                <a:lnTo>
                  <a:pt x="6513" y="1762"/>
                </a:lnTo>
                <a:cubicBezTo>
                  <a:pt x="6521" y="1781"/>
                  <a:pt x="6526" y="1787"/>
                  <a:pt x="6530" y="1787"/>
                </a:cubicBezTo>
                <a:cubicBezTo>
                  <a:pt x="6537" y="1787"/>
                  <a:pt x="6542" y="1769"/>
                  <a:pt x="6551" y="1769"/>
                </a:cubicBezTo>
                <a:cubicBezTo>
                  <a:pt x="6554" y="1769"/>
                  <a:pt x="6557" y="1771"/>
                  <a:pt x="6561" y="1774"/>
                </a:cubicBezTo>
                <a:cubicBezTo>
                  <a:pt x="6571" y="1764"/>
                  <a:pt x="6582" y="1725"/>
                  <a:pt x="6601" y="1725"/>
                </a:cubicBezTo>
                <a:cubicBezTo>
                  <a:pt x="6603" y="1725"/>
                  <a:pt x="6606" y="1725"/>
                  <a:pt x="6608" y="1727"/>
                </a:cubicBezTo>
                <a:cubicBezTo>
                  <a:pt x="6620" y="1750"/>
                  <a:pt x="6644" y="1738"/>
                  <a:pt x="6668" y="1750"/>
                </a:cubicBezTo>
                <a:cubicBezTo>
                  <a:pt x="6692" y="1727"/>
                  <a:pt x="6739" y="1703"/>
                  <a:pt x="6775" y="1691"/>
                </a:cubicBezTo>
                <a:lnTo>
                  <a:pt x="6763" y="1655"/>
                </a:lnTo>
                <a:lnTo>
                  <a:pt x="6763" y="1643"/>
                </a:lnTo>
                <a:cubicBezTo>
                  <a:pt x="6775" y="1655"/>
                  <a:pt x="6775" y="1655"/>
                  <a:pt x="6775" y="1667"/>
                </a:cubicBezTo>
                <a:cubicBezTo>
                  <a:pt x="6781" y="1676"/>
                  <a:pt x="6785" y="1679"/>
                  <a:pt x="6787" y="1679"/>
                </a:cubicBezTo>
                <a:cubicBezTo>
                  <a:pt x="6792" y="1679"/>
                  <a:pt x="6793" y="1669"/>
                  <a:pt x="6796" y="1664"/>
                </a:cubicBezTo>
                <a:lnTo>
                  <a:pt x="6796" y="1664"/>
                </a:lnTo>
                <a:cubicBezTo>
                  <a:pt x="6797" y="1665"/>
                  <a:pt x="6798" y="1666"/>
                  <a:pt x="6799" y="1667"/>
                </a:cubicBezTo>
                <a:cubicBezTo>
                  <a:pt x="6799" y="1666"/>
                  <a:pt x="6799" y="1664"/>
                  <a:pt x="6798" y="1662"/>
                </a:cubicBezTo>
                <a:lnTo>
                  <a:pt x="6798" y="1662"/>
                </a:lnTo>
                <a:cubicBezTo>
                  <a:pt x="6798" y="1663"/>
                  <a:pt x="6797" y="1663"/>
                  <a:pt x="6796" y="1664"/>
                </a:cubicBezTo>
                <a:lnTo>
                  <a:pt x="6796" y="1664"/>
                </a:lnTo>
                <a:cubicBezTo>
                  <a:pt x="6778" y="1644"/>
                  <a:pt x="6776" y="1617"/>
                  <a:pt x="6783" y="1617"/>
                </a:cubicBezTo>
                <a:cubicBezTo>
                  <a:pt x="6784" y="1617"/>
                  <a:pt x="6785" y="1618"/>
                  <a:pt x="6787" y="1619"/>
                </a:cubicBezTo>
                <a:lnTo>
                  <a:pt x="6799" y="1631"/>
                </a:lnTo>
                <a:lnTo>
                  <a:pt x="6787" y="1608"/>
                </a:lnTo>
                <a:lnTo>
                  <a:pt x="6787" y="1608"/>
                </a:lnTo>
                <a:cubicBezTo>
                  <a:pt x="6811" y="1631"/>
                  <a:pt x="6823" y="1643"/>
                  <a:pt x="6835" y="1679"/>
                </a:cubicBezTo>
                <a:cubicBezTo>
                  <a:pt x="6858" y="1655"/>
                  <a:pt x="6858" y="1596"/>
                  <a:pt x="6906" y="1596"/>
                </a:cubicBezTo>
                <a:cubicBezTo>
                  <a:pt x="6909" y="1605"/>
                  <a:pt x="6912" y="1608"/>
                  <a:pt x="6914" y="1608"/>
                </a:cubicBezTo>
                <a:cubicBezTo>
                  <a:pt x="6917" y="1608"/>
                  <a:pt x="6919" y="1603"/>
                  <a:pt x="6923" y="1603"/>
                </a:cubicBezTo>
                <a:cubicBezTo>
                  <a:pt x="6927" y="1603"/>
                  <a:pt x="6933" y="1609"/>
                  <a:pt x="6942" y="1631"/>
                </a:cubicBezTo>
                <a:cubicBezTo>
                  <a:pt x="6954" y="1596"/>
                  <a:pt x="6918" y="1584"/>
                  <a:pt x="6906" y="1536"/>
                </a:cubicBezTo>
                <a:cubicBezTo>
                  <a:pt x="6914" y="1536"/>
                  <a:pt x="6911" y="1531"/>
                  <a:pt x="6912" y="1531"/>
                </a:cubicBezTo>
                <a:lnTo>
                  <a:pt x="6912" y="1531"/>
                </a:lnTo>
                <a:cubicBezTo>
                  <a:pt x="6913" y="1531"/>
                  <a:pt x="6914" y="1532"/>
                  <a:pt x="6918" y="1536"/>
                </a:cubicBezTo>
                <a:cubicBezTo>
                  <a:pt x="6930" y="1560"/>
                  <a:pt x="6942" y="1572"/>
                  <a:pt x="6942" y="1584"/>
                </a:cubicBezTo>
                <a:lnTo>
                  <a:pt x="6954" y="1572"/>
                </a:lnTo>
                <a:cubicBezTo>
                  <a:pt x="6954" y="1572"/>
                  <a:pt x="6954" y="1584"/>
                  <a:pt x="6954" y="1584"/>
                </a:cubicBezTo>
                <a:cubicBezTo>
                  <a:pt x="6960" y="1572"/>
                  <a:pt x="6969" y="1569"/>
                  <a:pt x="6977" y="1569"/>
                </a:cubicBezTo>
                <a:cubicBezTo>
                  <a:pt x="6986" y="1569"/>
                  <a:pt x="6995" y="1572"/>
                  <a:pt x="7001" y="1572"/>
                </a:cubicBezTo>
                <a:cubicBezTo>
                  <a:pt x="6942" y="1655"/>
                  <a:pt x="6894" y="1691"/>
                  <a:pt x="6811" y="1798"/>
                </a:cubicBezTo>
                <a:cubicBezTo>
                  <a:pt x="6827" y="1766"/>
                  <a:pt x="6823" y="1755"/>
                  <a:pt x="6810" y="1755"/>
                </a:cubicBezTo>
                <a:cubicBezTo>
                  <a:pt x="6788" y="1755"/>
                  <a:pt x="6740" y="1786"/>
                  <a:pt x="6729" y="1786"/>
                </a:cubicBezTo>
                <a:cubicBezTo>
                  <a:pt x="6723" y="1786"/>
                  <a:pt x="6727" y="1777"/>
                  <a:pt x="6751" y="1750"/>
                </a:cubicBezTo>
                <a:lnTo>
                  <a:pt x="6751" y="1750"/>
                </a:lnTo>
                <a:cubicBezTo>
                  <a:pt x="6680" y="1786"/>
                  <a:pt x="6692" y="1834"/>
                  <a:pt x="6656" y="1881"/>
                </a:cubicBezTo>
                <a:cubicBezTo>
                  <a:pt x="6646" y="1889"/>
                  <a:pt x="6637" y="1892"/>
                  <a:pt x="6630" y="1892"/>
                </a:cubicBezTo>
                <a:cubicBezTo>
                  <a:pt x="6605" y="1892"/>
                  <a:pt x="6595" y="1857"/>
                  <a:pt x="6611" y="1817"/>
                </a:cubicBezTo>
                <a:lnTo>
                  <a:pt x="6611" y="1817"/>
                </a:lnTo>
                <a:lnTo>
                  <a:pt x="6585" y="1869"/>
                </a:lnTo>
                <a:lnTo>
                  <a:pt x="6573" y="1858"/>
                </a:lnTo>
                <a:lnTo>
                  <a:pt x="6549" y="1929"/>
                </a:lnTo>
                <a:cubicBezTo>
                  <a:pt x="6533" y="1938"/>
                  <a:pt x="6524" y="1941"/>
                  <a:pt x="6517" y="1941"/>
                </a:cubicBezTo>
                <a:cubicBezTo>
                  <a:pt x="6505" y="1941"/>
                  <a:pt x="6500" y="1933"/>
                  <a:pt x="6490" y="1933"/>
                </a:cubicBezTo>
                <a:cubicBezTo>
                  <a:pt x="6483" y="1933"/>
                  <a:pt x="6472" y="1938"/>
                  <a:pt x="6454" y="1953"/>
                </a:cubicBezTo>
                <a:lnTo>
                  <a:pt x="6477" y="1989"/>
                </a:lnTo>
                <a:lnTo>
                  <a:pt x="6418" y="2012"/>
                </a:lnTo>
                <a:cubicBezTo>
                  <a:pt x="6454" y="2012"/>
                  <a:pt x="6430" y="2048"/>
                  <a:pt x="6394" y="2084"/>
                </a:cubicBezTo>
                <a:lnTo>
                  <a:pt x="6382" y="2072"/>
                </a:lnTo>
                <a:lnTo>
                  <a:pt x="6346" y="2131"/>
                </a:lnTo>
                <a:cubicBezTo>
                  <a:pt x="6353" y="2116"/>
                  <a:pt x="6352" y="2111"/>
                  <a:pt x="6349" y="2111"/>
                </a:cubicBezTo>
                <a:cubicBezTo>
                  <a:pt x="6341" y="2111"/>
                  <a:pt x="6319" y="2133"/>
                  <a:pt x="6307" y="2133"/>
                </a:cubicBezTo>
                <a:cubicBezTo>
                  <a:pt x="6302" y="2133"/>
                  <a:pt x="6299" y="2130"/>
                  <a:pt x="6299" y="2119"/>
                </a:cubicBezTo>
                <a:cubicBezTo>
                  <a:pt x="6263" y="2155"/>
                  <a:pt x="6263" y="2167"/>
                  <a:pt x="6204" y="2239"/>
                </a:cubicBezTo>
                <a:lnTo>
                  <a:pt x="6239" y="2250"/>
                </a:lnTo>
                <a:cubicBezTo>
                  <a:pt x="6218" y="2283"/>
                  <a:pt x="6206" y="2292"/>
                  <a:pt x="6198" y="2292"/>
                </a:cubicBezTo>
                <a:cubicBezTo>
                  <a:pt x="6186" y="2292"/>
                  <a:pt x="6183" y="2271"/>
                  <a:pt x="6169" y="2271"/>
                </a:cubicBezTo>
                <a:cubicBezTo>
                  <a:pt x="6161" y="2271"/>
                  <a:pt x="6150" y="2277"/>
                  <a:pt x="6132" y="2298"/>
                </a:cubicBezTo>
                <a:lnTo>
                  <a:pt x="6156" y="2310"/>
                </a:lnTo>
                <a:cubicBezTo>
                  <a:pt x="6025" y="2393"/>
                  <a:pt x="6013" y="2524"/>
                  <a:pt x="5918" y="2584"/>
                </a:cubicBezTo>
                <a:cubicBezTo>
                  <a:pt x="5946" y="2538"/>
                  <a:pt x="5930" y="2520"/>
                  <a:pt x="5922" y="2520"/>
                </a:cubicBezTo>
                <a:cubicBezTo>
                  <a:pt x="5920" y="2520"/>
                  <a:pt x="5918" y="2522"/>
                  <a:pt x="5918" y="2524"/>
                </a:cubicBezTo>
                <a:cubicBezTo>
                  <a:pt x="5870" y="2608"/>
                  <a:pt x="5775" y="2715"/>
                  <a:pt x="5739" y="2822"/>
                </a:cubicBezTo>
                <a:cubicBezTo>
                  <a:pt x="5724" y="2822"/>
                  <a:pt x="5712" y="2821"/>
                  <a:pt x="5702" y="2821"/>
                </a:cubicBezTo>
                <a:cubicBezTo>
                  <a:pt x="5669" y="2821"/>
                  <a:pt x="5647" y="2828"/>
                  <a:pt x="5584" y="2881"/>
                </a:cubicBezTo>
                <a:cubicBezTo>
                  <a:pt x="5549" y="2941"/>
                  <a:pt x="5549" y="2953"/>
                  <a:pt x="5549" y="2989"/>
                </a:cubicBezTo>
                <a:cubicBezTo>
                  <a:pt x="5503" y="3034"/>
                  <a:pt x="5447" y="3144"/>
                  <a:pt x="5411" y="3144"/>
                </a:cubicBezTo>
                <a:cubicBezTo>
                  <a:pt x="5409" y="3144"/>
                  <a:pt x="5408" y="3144"/>
                  <a:pt x="5406" y="3143"/>
                </a:cubicBezTo>
                <a:lnTo>
                  <a:pt x="5406" y="3143"/>
                </a:lnTo>
                <a:cubicBezTo>
                  <a:pt x="5430" y="3167"/>
                  <a:pt x="5370" y="3191"/>
                  <a:pt x="5370" y="3239"/>
                </a:cubicBezTo>
                <a:lnTo>
                  <a:pt x="5346" y="3227"/>
                </a:lnTo>
                <a:lnTo>
                  <a:pt x="5382" y="3251"/>
                </a:lnTo>
                <a:cubicBezTo>
                  <a:pt x="5251" y="3310"/>
                  <a:pt x="5299" y="3441"/>
                  <a:pt x="5180" y="3513"/>
                </a:cubicBezTo>
                <a:lnTo>
                  <a:pt x="5180" y="3489"/>
                </a:lnTo>
                <a:lnTo>
                  <a:pt x="5156" y="3536"/>
                </a:lnTo>
                <a:cubicBezTo>
                  <a:pt x="5144" y="3536"/>
                  <a:pt x="5144" y="3513"/>
                  <a:pt x="5132" y="3501"/>
                </a:cubicBezTo>
                <a:lnTo>
                  <a:pt x="5001" y="3715"/>
                </a:lnTo>
                <a:lnTo>
                  <a:pt x="5049" y="3679"/>
                </a:lnTo>
                <a:lnTo>
                  <a:pt x="5049" y="3679"/>
                </a:lnTo>
                <a:cubicBezTo>
                  <a:pt x="5025" y="3727"/>
                  <a:pt x="5025" y="3774"/>
                  <a:pt x="4977" y="3810"/>
                </a:cubicBezTo>
                <a:cubicBezTo>
                  <a:pt x="4980" y="3785"/>
                  <a:pt x="4979" y="3776"/>
                  <a:pt x="4975" y="3776"/>
                </a:cubicBezTo>
                <a:cubicBezTo>
                  <a:pt x="4963" y="3776"/>
                  <a:pt x="4921" y="3882"/>
                  <a:pt x="4894" y="3882"/>
                </a:cubicBezTo>
                <a:lnTo>
                  <a:pt x="4906" y="3822"/>
                </a:lnTo>
                <a:lnTo>
                  <a:pt x="4906" y="3822"/>
                </a:lnTo>
                <a:cubicBezTo>
                  <a:pt x="4882" y="3894"/>
                  <a:pt x="4882" y="3894"/>
                  <a:pt x="4906" y="3905"/>
                </a:cubicBezTo>
                <a:cubicBezTo>
                  <a:pt x="4870" y="3989"/>
                  <a:pt x="4822" y="3929"/>
                  <a:pt x="4811" y="4024"/>
                </a:cubicBezTo>
                <a:lnTo>
                  <a:pt x="4846" y="3965"/>
                </a:lnTo>
                <a:cubicBezTo>
                  <a:pt x="4870" y="3965"/>
                  <a:pt x="4870" y="4013"/>
                  <a:pt x="4846" y="4048"/>
                </a:cubicBezTo>
                <a:cubicBezTo>
                  <a:pt x="4838" y="4048"/>
                  <a:pt x="4825" y="4059"/>
                  <a:pt x="4821" y="4059"/>
                </a:cubicBezTo>
                <a:cubicBezTo>
                  <a:pt x="4819" y="4059"/>
                  <a:pt x="4819" y="4058"/>
                  <a:pt x="4820" y="4055"/>
                </a:cubicBezTo>
                <a:lnTo>
                  <a:pt x="4820" y="4055"/>
                </a:lnTo>
                <a:cubicBezTo>
                  <a:pt x="4793" y="4115"/>
                  <a:pt x="4727" y="4204"/>
                  <a:pt x="4727" y="4239"/>
                </a:cubicBezTo>
                <a:cubicBezTo>
                  <a:pt x="4716" y="4246"/>
                  <a:pt x="4707" y="4249"/>
                  <a:pt x="4700" y="4249"/>
                </a:cubicBezTo>
                <a:cubicBezTo>
                  <a:pt x="4685" y="4249"/>
                  <a:pt x="4680" y="4235"/>
                  <a:pt x="4680" y="4227"/>
                </a:cubicBezTo>
                <a:cubicBezTo>
                  <a:pt x="4632" y="4370"/>
                  <a:pt x="4644" y="4286"/>
                  <a:pt x="4596" y="4441"/>
                </a:cubicBezTo>
                <a:lnTo>
                  <a:pt x="4584" y="4429"/>
                </a:lnTo>
                <a:lnTo>
                  <a:pt x="4584" y="4489"/>
                </a:lnTo>
                <a:lnTo>
                  <a:pt x="4513" y="4536"/>
                </a:lnTo>
                <a:lnTo>
                  <a:pt x="4513" y="4536"/>
                </a:lnTo>
                <a:lnTo>
                  <a:pt x="4549" y="4525"/>
                </a:lnTo>
                <a:lnTo>
                  <a:pt x="4549" y="4525"/>
                </a:lnTo>
                <a:cubicBezTo>
                  <a:pt x="4525" y="4572"/>
                  <a:pt x="4525" y="4608"/>
                  <a:pt x="4489" y="4656"/>
                </a:cubicBezTo>
                <a:lnTo>
                  <a:pt x="4477" y="4620"/>
                </a:lnTo>
                <a:cubicBezTo>
                  <a:pt x="4418" y="4763"/>
                  <a:pt x="4346" y="4751"/>
                  <a:pt x="4334" y="4906"/>
                </a:cubicBezTo>
                <a:cubicBezTo>
                  <a:pt x="4322" y="4906"/>
                  <a:pt x="4322" y="4882"/>
                  <a:pt x="4322" y="4870"/>
                </a:cubicBezTo>
                <a:cubicBezTo>
                  <a:pt x="4322" y="5013"/>
                  <a:pt x="4239" y="4941"/>
                  <a:pt x="4239" y="5084"/>
                </a:cubicBezTo>
                <a:cubicBezTo>
                  <a:pt x="4239" y="5080"/>
                  <a:pt x="4238" y="5079"/>
                  <a:pt x="4236" y="5079"/>
                </a:cubicBezTo>
                <a:cubicBezTo>
                  <a:pt x="4231" y="5079"/>
                  <a:pt x="4223" y="5084"/>
                  <a:pt x="4215" y="5084"/>
                </a:cubicBezTo>
                <a:lnTo>
                  <a:pt x="4215" y="5144"/>
                </a:lnTo>
                <a:lnTo>
                  <a:pt x="4180" y="5120"/>
                </a:lnTo>
                <a:lnTo>
                  <a:pt x="4215" y="5191"/>
                </a:lnTo>
                <a:lnTo>
                  <a:pt x="4156" y="5215"/>
                </a:lnTo>
                <a:lnTo>
                  <a:pt x="4168" y="5239"/>
                </a:lnTo>
                <a:cubicBezTo>
                  <a:pt x="4072" y="5275"/>
                  <a:pt x="4096" y="5382"/>
                  <a:pt x="4025" y="5441"/>
                </a:cubicBezTo>
                <a:lnTo>
                  <a:pt x="4072" y="5441"/>
                </a:lnTo>
                <a:cubicBezTo>
                  <a:pt x="4072" y="5489"/>
                  <a:pt x="4072" y="5537"/>
                  <a:pt x="4060" y="5584"/>
                </a:cubicBezTo>
                <a:cubicBezTo>
                  <a:pt x="3989" y="5584"/>
                  <a:pt x="3929" y="5584"/>
                  <a:pt x="3870" y="5596"/>
                </a:cubicBezTo>
                <a:cubicBezTo>
                  <a:pt x="3828" y="5619"/>
                  <a:pt x="3798" y="5627"/>
                  <a:pt x="3775" y="5627"/>
                </a:cubicBezTo>
                <a:cubicBezTo>
                  <a:pt x="3722" y="5627"/>
                  <a:pt x="3706" y="5584"/>
                  <a:pt x="3654" y="5584"/>
                </a:cubicBezTo>
                <a:cubicBezTo>
                  <a:pt x="3634" y="5584"/>
                  <a:pt x="3608" y="5590"/>
                  <a:pt x="3572" y="5608"/>
                </a:cubicBezTo>
                <a:cubicBezTo>
                  <a:pt x="3584" y="5596"/>
                  <a:pt x="3584" y="5584"/>
                  <a:pt x="3596" y="5572"/>
                </a:cubicBezTo>
                <a:lnTo>
                  <a:pt x="3596" y="5572"/>
                </a:lnTo>
                <a:cubicBezTo>
                  <a:pt x="3406" y="5632"/>
                  <a:pt x="3310" y="5656"/>
                  <a:pt x="3132" y="5751"/>
                </a:cubicBezTo>
                <a:cubicBezTo>
                  <a:pt x="3132" y="5728"/>
                  <a:pt x="3123" y="5720"/>
                  <a:pt x="3110" y="5720"/>
                </a:cubicBezTo>
                <a:cubicBezTo>
                  <a:pt x="3084" y="5720"/>
                  <a:pt x="3042" y="5751"/>
                  <a:pt x="3023" y="5751"/>
                </a:cubicBezTo>
                <a:cubicBezTo>
                  <a:pt x="3016" y="5751"/>
                  <a:pt x="3013" y="5747"/>
                  <a:pt x="3013" y="5739"/>
                </a:cubicBezTo>
                <a:lnTo>
                  <a:pt x="3013" y="5775"/>
                </a:lnTo>
                <a:cubicBezTo>
                  <a:pt x="3002" y="5772"/>
                  <a:pt x="2988" y="5771"/>
                  <a:pt x="2973" y="5771"/>
                </a:cubicBezTo>
                <a:cubicBezTo>
                  <a:pt x="2947" y="5771"/>
                  <a:pt x="2917" y="5774"/>
                  <a:pt x="2896" y="5774"/>
                </a:cubicBezTo>
                <a:cubicBezTo>
                  <a:pt x="2877" y="5774"/>
                  <a:pt x="2865" y="5772"/>
                  <a:pt x="2870" y="5763"/>
                </a:cubicBezTo>
                <a:lnTo>
                  <a:pt x="2870" y="5763"/>
                </a:lnTo>
                <a:lnTo>
                  <a:pt x="2798" y="5822"/>
                </a:lnTo>
                <a:lnTo>
                  <a:pt x="2775" y="5787"/>
                </a:lnTo>
                <a:cubicBezTo>
                  <a:pt x="2684" y="5817"/>
                  <a:pt x="2515" y="5916"/>
                  <a:pt x="2416" y="5916"/>
                </a:cubicBezTo>
                <a:cubicBezTo>
                  <a:pt x="2398" y="5916"/>
                  <a:pt x="2382" y="5913"/>
                  <a:pt x="2370" y="5906"/>
                </a:cubicBezTo>
                <a:cubicBezTo>
                  <a:pt x="2251" y="5989"/>
                  <a:pt x="2108" y="6096"/>
                  <a:pt x="1929" y="6180"/>
                </a:cubicBezTo>
                <a:cubicBezTo>
                  <a:pt x="1786" y="6299"/>
                  <a:pt x="1608" y="6406"/>
                  <a:pt x="1477" y="6525"/>
                </a:cubicBezTo>
                <a:cubicBezTo>
                  <a:pt x="1453" y="6572"/>
                  <a:pt x="1382" y="6644"/>
                  <a:pt x="1322" y="6703"/>
                </a:cubicBezTo>
                <a:lnTo>
                  <a:pt x="1239" y="6727"/>
                </a:lnTo>
                <a:cubicBezTo>
                  <a:pt x="1179" y="6799"/>
                  <a:pt x="1167" y="6906"/>
                  <a:pt x="1096" y="6942"/>
                </a:cubicBezTo>
                <a:cubicBezTo>
                  <a:pt x="1096" y="6942"/>
                  <a:pt x="1096" y="6930"/>
                  <a:pt x="1096" y="6930"/>
                </a:cubicBezTo>
                <a:cubicBezTo>
                  <a:pt x="1048" y="7001"/>
                  <a:pt x="977" y="7037"/>
                  <a:pt x="965" y="7120"/>
                </a:cubicBezTo>
                <a:cubicBezTo>
                  <a:pt x="918" y="7177"/>
                  <a:pt x="870" y="7226"/>
                  <a:pt x="841" y="7226"/>
                </a:cubicBezTo>
                <a:cubicBezTo>
                  <a:pt x="836" y="7226"/>
                  <a:pt x="832" y="7225"/>
                  <a:pt x="828" y="7222"/>
                </a:cubicBezTo>
                <a:lnTo>
                  <a:pt x="828" y="7222"/>
                </a:lnTo>
                <a:cubicBezTo>
                  <a:pt x="853" y="7263"/>
                  <a:pt x="715" y="7358"/>
                  <a:pt x="715" y="7358"/>
                </a:cubicBezTo>
                <a:cubicBezTo>
                  <a:pt x="715" y="7358"/>
                  <a:pt x="667" y="7418"/>
                  <a:pt x="596" y="7525"/>
                </a:cubicBezTo>
                <a:cubicBezTo>
                  <a:pt x="524" y="7644"/>
                  <a:pt x="417" y="7799"/>
                  <a:pt x="334" y="8025"/>
                </a:cubicBezTo>
                <a:cubicBezTo>
                  <a:pt x="143" y="8454"/>
                  <a:pt x="0" y="9085"/>
                  <a:pt x="24" y="9739"/>
                </a:cubicBezTo>
                <a:cubicBezTo>
                  <a:pt x="36" y="10382"/>
                  <a:pt x="191" y="11049"/>
                  <a:pt x="429" y="11573"/>
                </a:cubicBezTo>
                <a:cubicBezTo>
                  <a:pt x="655" y="12109"/>
                  <a:pt x="953" y="12502"/>
                  <a:pt x="1179" y="12680"/>
                </a:cubicBezTo>
                <a:cubicBezTo>
                  <a:pt x="1214" y="12689"/>
                  <a:pt x="1260" y="12722"/>
                  <a:pt x="1288" y="12722"/>
                </a:cubicBezTo>
                <a:cubicBezTo>
                  <a:pt x="1299" y="12722"/>
                  <a:pt x="1307" y="12717"/>
                  <a:pt x="1310" y="12704"/>
                </a:cubicBezTo>
                <a:cubicBezTo>
                  <a:pt x="1364" y="12758"/>
                  <a:pt x="1339" y="12813"/>
                  <a:pt x="1362" y="12813"/>
                </a:cubicBezTo>
                <a:cubicBezTo>
                  <a:pt x="1364" y="12813"/>
                  <a:pt x="1367" y="12812"/>
                  <a:pt x="1370" y="12811"/>
                </a:cubicBezTo>
                <a:cubicBezTo>
                  <a:pt x="1335" y="12718"/>
                  <a:pt x="1448" y="12785"/>
                  <a:pt x="1442" y="12687"/>
                </a:cubicBezTo>
                <a:lnTo>
                  <a:pt x="1442" y="12687"/>
                </a:lnTo>
                <a:cubicBezTo>
                  <a:pt x="1445" y="12693"/>
                  <a:pt x="1453" y="12701"/>
                  <a:pt x="1461" y="12707"/>
                </a:cubicBezTo>
                <a:lnTo>
                  <a:pt x="1461" y="12707"/>
                </a:lnTo>
                <a:lnTo>
                  <a:pt x="1441" y="12680"/>
                </a:lnTo>
                <a:lnTo>
                  <a:pt x="1441" y="12680"/>
                </a:lnTo>
                <a:cubicBezTo>
                  <a:pt x="1441" y="12682"/>
                  <a:pt x="1441" y="12685"/>
                  <a:pt x="1442" y="12687"/>
                </a:cubicBezTo>
                <a:lnTo>
                  <a:pt x="1442" y="12687"/>
                </a:lnTo>
                <a:cubicBezTo>
                  <a:pt x="1438" y="12681"/>
                  <a:pt x="1438" y="12676"/>
                  <a:pt x="1444" y="12672"/>
                </a:cubicBezTo>
                <a:lnTo>
                  <a:pt x="1444" y="12672"/>
                </a:lnTo>
                <a:lnTo>
                  <a:pt x="1393" y="12692"/>
                </a:lnTo>
                <a:cubicBezTo>
                  <a:pt x="1370" y="12645"/>
                  <a:pt x="1370" y="12609"/>
                  <a:pt x="1370" y="12585"/>
                </a:cubicBezTo>
                <a:cubicBezTo>
                  <a:pt x="1322" y="12549"/>
                  <a:pt x="1239" y="12573"/>
                  <a:pt x="1203" y="12454"/>
                </a:cubicBezTo>
                <a:lnTo>
                  <a:pt x="1203" y="12454"/>
                </a:lnTo>
                <a:lnTo>
                  <a:pt x="1227" y="12478"/>
                </a:lnTo>
                <a:cubicBezTo>
                  <a:pt x="1179" y="12406"/>
                  <a:pt x="1227" y="12406"/>
                  <a:pt x="1227" y="12395"/>
                </a:cubicBezTo>
                <a:lnTo>
                  <a:pt x="1239" y="12406"/>
                </a:lnTo>
                <a:lnTo>
                  <a:pt x="1227" y="12323"/>
                </a:lnTo>
                <a:lnTo>
                  <a:pt x="1227" y="12323"/>
                </a:lnTo>
                <a:cubicBezTo>
                  <a:pt x="1230" y="12339"/>
                  <a:pt x="1239" y="12354"/>
                  <a:pt x="1249" y="12368"/>
                </a:cubicBezTo>
                <a:lnTo>
                  <a:pt x="1249" y="12368"/>
                </a:lnTo>
                <a:cubicBezTo>
                  <a:pt x="1228" y="12323"/>
                  <a:pt x="1263" y="12323"/>
                  <a:pt x="1274" y="12311"/>
                </a:cubicBezTo>
                <a:lnTo>
                  <a:pt x="1227" y="12240"/>
                </a:lnTo>
                <a:cubicBezTo>
                  <a:pt x="1229" y="12239"/>
                  <a:pt x="1231" y="12238"/>
                  <a:pt x="1233" y="12238"/>
                </a:cubicBezTo>
                <a:cubicBezTo>
                  <a:pt x="1246" y="12238"/>
                  <a:pt x="1255" y="12259"/>
                  <a:pt x="1259" y="12259"/>
                </a:cubicBezTo>
                <a:cubicBezTo>
                  <a:pt x="1261" y="12259"/>
                  <a:pt x="1262" y="12254"/>
                  <a:pt x="1262" y="12240"/>
                </a:cubicBezTo>
                <a:lnTo>
                  <a:pt x="1179" y="12156"/>
                </a:lnTo>
                <a:cubicBezTo>
                  <a:pt x="1239" y="12097"/>
                  <a:pt x="1096" y="12061"/>
                  <a:pt x="1132" y="11978"/>
                </a:cubicBezTo>
                <a:lnTo>
                  <a:pt x="1132" y="11978"/>
                </a:lnTo>
                <a:cubicBezTo>
                  <a:pt x="1146" y="11999"/>
                  <a:pt x="1153" y="12007"/>
                  <a:pt x="1156" y="12007"/>
                </a:cubicBezTo>
                <a:cubicBezTo>
                  <a:pt x="1164" y="12007"/>
                  <a:pt x="1154" y="11966"/>
                  <a:pt x="1179" y="11966"/>
                </a:cubicBezTo>
                <a:cubicBezTo>
                  <a:pt x="1179" y="11966"/>
                  <a:pt x="1155" y="11918"/>
                  <a:pt x="1132" y="11871"/>
                </a:cubicBezTo>
                <a:cubicBezTo>
                  <a:pt x="1108" y="11835"/>
                  <a:pt x="1084" y="11787"/>
                  <a:pt x="1084" y="11787"/>
                </a:cubicBezTo>
                <a:cubicBezTo>
                  <a:pt x="1084" y="11783"/>
                  <a:pt x="1085" y="11782"/>
                  <a:pt x="1088" y="11782"/>
                </a:cubicBezTo>
                <a:cubicBezTo>
                  <a:pt x="1093" y="11782"/>
                  <a:pt x="1102" y="11790"/>
                  <a:pt x="1108" y="11797"/>
                </a:cubicBezTo>
                <a:lnTo>
                  <a:pt x="1108" y="11797"/>
                </a:lnTo>
                <a:cubicBezTo>
                  <a:pt x="1118" y="11752"/>
                  <a:pt x="1072" y="11751"/>
                  <a:pt x="1060" y="11728"/>
                </a:cubicBezTo>
                <a:cubicBezTo>
                  <a:pt x="1072" y="11704"/>
                  <a:pt x="1001" y="11597"/>
                  <a:pt x="1048" y="11573"/>
                </a:cubicBezTo>
                <a:cubicBezTo>
                  <a:pt x="1024" y="11442"/>
                  <a:pt x="977" y="11549"/>
                  <a:pt x="953" y="11418"/>
                </a:cubicBezTo>
                <a:cubicBezTo>
                  <a:pt x="955" y="11416"/>
                  <a:pt x="957" y="11415"/>
                  <a:pt x="959" y="11415"/>
                </a:cubicBezTo>
                <a:cubicBezTo>
                  <a:pt x="974" y="11415"/>
                  <a:pt x="984" y="11465"/>
                  <a:pt x="992" y="11465"/>
                </a:cubicBezTo>
                <a:cubicBezTo>
                  <a:pt x="995" y="11465"/>
                  <a:pt x="998" y="11459"/>
                  <a:pt x="1001" y="11442"/>
                </a:cubicBezTo>
                <a:lnTo>
                  <a:pt x="953" y="11323"/>
                </a:lnTo>
                <a:lnTo>
                  <a:pt x="953" y="11323"/>
                </a:lnTo>
                <a:cubicBezTo>
                  <a:pt x="965" y="11335"/>
                  <a:pt x="1001" y="11335"/>
                  <a:pt x="1012" y="11383"/>
                </a:cubicBezTo>
                <a:cubicBezTo>
                  <a:pt x="929" y="11037"/>
                  <a:pt x="1036" y="10823"/>
                  <a:pt x="929" y="10525"/>
                </a:cubicBezTo>
                <a:cubicBezTo>
                  <a:pt x="935" y="10514"/>
                  <a:pt x="939" y="10509"/>
                  <a:pt x="943" y="10509"/>
                </a:cubicBezTo>
                <a:cubicBezTo>
                  <a:pt x="955" y="10509"/>
                  <a:pt x="961" y="10555"/>
                  <a:pt x="989" y="10573"/>
                </a:cubicBezTo>
                <a:cubicBezTo>
                  <a:pt x="893" y="10371"/>
                  <a:pt x="1001" y="10251"/>
                  <a:pt x="977" y="10073"/>
                </a:cubicBezTo>
                <a:lnTo>
                  <a:pt x="953" y="10073"/>
                </a:lnTo>
                <a:cubicBezTo>
                  <a:pt x="1001" y="9799"/>
                  <a:pt x="953" y="9501"/>
                  <a:pt x="1012" y="9216"/>
                </a:cubicBezTo>
                <a:lnTo>
                  <a:pt x="1012" y="9216"/>
                </a:lnTo>
                <a:lnTo>
                  <a:pt x="989" y="9251"/>
                </a:lnTo>
                <a:cubicBezTo>
                  <a:pt x="977" y="9204"/>
                  <a:pt x="977" y="9144"/>
                  <a:pt x="965" y="9097"/>
                </a:cubicBezTo>
                <a:cubicBezTo>
                  <a:pt x="968" y="9095"/>
                  <a:pt x="971" y="9094"/>
                  <a:pt x="974" y="9094"/>
                </a:cubicBezTo>
                <a:cubicBezTo>
                  <a:pt x="984" y="9094"/>
                  <a:pt x="995" y="9100"/>
                  <a:pt x="1004" y="9100"/>
                </a:cubicBezTo>
                <a:cubicBezTo>
                  <a:pt x="1015" y="9100"/>
                  <a:pt x="1024" y="9091"/>
                  <a:pt x="1024" y="9049"/>
                </a:cubicBezTo>
                <a:lnTo>
                  <a:pt x="1024" y="9049"/>
                </a:lnTo>
                <a:cubicBezTo>
                  <a:pt x="1014" y="9059"/>
                  <a:pt x="1004" y="9087"/>
                  <a:pt x="994" y="9087"/>
                </a:cubicBezTo>
                <a:cubicBezTo>
                  <a:pt x="992" y="9087"/>
                  <a:pt x="990" y="9086"/>
                  <a:pt x="989" y="9085"/>
                </a:cubicBezTo>
                <a:cubicBezTo>
                  <a:pt x="1084" y="8847"/>
                  <a:pt x="1191" y="8358"/>
                  <a:pt x="1429" y="8049"/>
                </a:cubicBezTo>
                <a:cubicBezTo>
                  <a:pt x="1679" y="7561"/>
                  <a:pt x="2132" y="7192"/>
                  <a:pt x="2572" y="6930"/>
                </a:cubicBezTo>
                <a:lnTo>
                  <a:pt x="2572" y="6930"/>
                </a:lnTo>
                <a:cubicBezTo>
                  <a:pt x="2558" y="6937"/>
                  <a:pt x="2547" y="6939"/>
                  <a:pt x="2539" y="6939"/>
                </a:cubicBezTo>
                <a:cubicBezTo>
                  <a:pt x="2503" y="6939"/>
                  <a:pt x="2512" y="6889"/>
                  <a:pt x="2560" y="6870"/>
                </a:cubicBezTo>
                <a:cubicBezTo>
                  <a:pt x="2578" y="6875"/>
                  <a:pt x="2595" y="6876"/>
                  <a:pt x="2610" y="6876"/>
                </a:cubicBezTo>
                <a:cubicBezTo>
                  <a:pt x="2678" y="6876"/>
                  <a:pt x="2726" y="6840"/>
                  <a:pt x="2775" y="6811"/>
                </a:cubicBezTo>
                <a:cubicBezTo>
                  <a:pt x="2834" y="6775"/>
                  <a:pt x="2894" y="6739"/>
                  <a:pt x="2989" y="6739"/>
                </a:cubicBezTo>
                <a:cubicBezTo>
                  <a:pt x="3120" y="6668"/>
                  <a:pt x="3263" y="6656"/>
                  <a:pt x="3394" y="6620"/>
                </a:cubicBezTo>
                <a:cubicBezTo>
                  <a:pt x="3525" y="6620"/>
                  <a:pt x="3644" y="6584"/>
                  <a:pt x="3775" y="6537"/>
                </a:cubicBezTo>
                <a:lnTo>
                  <a:pt x="3775" y="6537"/>
                </a:lnTo>
                <a:cubicBezTo>
                  <a:pt x="3763" y="6644"/>
                  <a:pt x="3751" y="6763"/>
                  <a:pt x="3727" y="6822"/>
                </a:cubicBezTo>
                <a:cubicBezTo>
                  <a:pt x="3735" y="6822"/>
                  <a:pt x="3738" y="6828"/>
                  <a:pt x="3742" y="6828"/>
                </a:cubicBezTo>
                <a:cubicBezTo>
                  <a:pt x="3744" y="6828"/>
                  <a:pt x="3747" y="6826"/>
                  <a:pt x="3751" y="6822"/>
                </a:cubicBezTo>
                <a:lnTo>
                  <a:pt x="3751" y="6822"/>
                </a:lnTo>
                <a:cubicBezTo>
                  <a:pt x="3751" y="6918"/>
                  <a:pt x="3727" y="7037"/>
                  <a:pt x="3727" y="7132"/>
                </a:cubicBezTo>
                <a:cubicBezTo>
                  <a:pt x="3703" y="7120"/>
                  <a:pt x="3703" y="7096"/>
                  <a:pt x="3703" y="7072"/>
                </a:cubicBezTo>
                <a:cubicBezTo>
                  <a:pt x="3703" y="7108"/>
                  <a:pt x="3691" y="7156"/>
                  <a:pt x="3703" y="7192"/>
                </a:cubicBezTo>
                <a:lnTo>
                  <a:pt x="3668" y="7156"/>
                </a:lnTo>
                <a:lnTo>
                  <a:pt x="3668" y="7156"/>
                </a:lnTo>
                <a:cubicBezTo>
                  <a:pt x="3668" y="7227"/>
                  <a:pt x="3691" y="7370"/>
                  <a:pt x="3644" y="7394"/>
                </a:cubicBezTo>
                <a:cubicBezTo>
                  <a:pt x="3651" y="7391"/>
                  <a:pt x="3658" y="7388"/>
                  <a:pt x="3664" y="7388"/>
                </a:cubicBezTo>
                <a:cubicBezTo>
                  <a:pt x="3679" y="7388"/>
                  <a:pt x="3691" y="7403"/>
                  <a:pt x="3691" y="7453"/>
                </a:cubicBezTo>
                <a:cubicBezTo>
                  <a:pt x="3620" y="7489"/>
                  <a:pt x="3727" y="7632"/>
                  <a:pt x="3703" y="7727"/>
                </a:cubicBezTo>
                <a:cubicBezTo>
                  <a:pt x="3683" y="7717"/>
                  <a:pt x="3680" y="7663"/>
                  <a:pt x="3680" y="7663"/>
                </a:cubicBezTo>
                <a:cubicBezTo>
                  <a:pt x="3679" y="7663"/>
                  <a:pt x="3679" y="7664"/>
                  <a:pt x="3679" y="7668"/>
                </a:cubicBezTo>
                <a:cubicBezTo>
                  <a:pt x="3668" y="7715"/>
                  <a:pt x="3691" y="7763"/>
                  <a:pt x="3715" y="7811"/>
                </a:cubicBezTo>
                <a:lnTo>
                  <a:pt x="3691" y="7799"/>
                </a:lnTo>
                <a:lnTo>
                  <a:pt x="3691" y="7799"/>
                </a:lnTo>
                <a:cubicBezTo>
                  <a:pt x="3691" y="7799"/>
                  <a:pt x="3703" y="7858"/>
                  <a:pt x="3715" y="7918"/>
                </a:cubicBezTo>
                <a:cubicBezTo>
                  <a:pt x="3727" y="7977"/>
                  <a:pt x="3751" y="8037"/>
                  <a:pt x="3751" y="8037"/>
                </a:cubicBezTo>
                <a:cubicBezTo>
                  <a:pt x="3691" y="8085"/>
                  <a:pt x="3799" y="8263"/>
                  <a:pt x="3763" y="8263"/>
                </a:cubicBezTo>
                <a:cubicBezTo>
                  <a:pt x="3765" y="8281"/>
                  <a:pt x="3767" y="8287"/>
                  <a:pt x="3768" y="8287"/>
                </a:cubicBezTo>
                <a:cubicBezTo>
                  <a:pt x="3770" y="8287"/>
                  <a:pt x="3771" y="8250"/>
                  <a:pt x="3779" y="8250"/>
                </a:cubicBezTo>
                <a:cubicBezTo>
                  <a:pt x="3783" y="8250"/>
                  <a:pt x="3789" y="8259"/>
                  <a:pt x="3799" y="8287"/>
                </a:cubicBezTo>
                <a:cubicBezTo>
                  <a:pt x="3787" y="8323"/>
                  <a:pt x="3834" y="8382"/>
                  <a:pt x="3799" y="8382"/>
                </a:cubicBezTo>
                <a:lnTo>
                  <a:pt x="3787" y="8382"/>
                </a:lnTo>
                <a:lnTo>
                  <a:pt x="3810" y="8454"/>
                </a:lnTo>
                <a:lnTo>
                  <a:pt x="3763" y="8418"/>
                </a:lnTo>
                <a:lnTo>
                  <a:pt x="3763" y="8418"/>
                </a:lnTo>
                <a:cubicBezTo>
                  <a:pt x="3787" y="8477"/>
                  <a:pt x="3834" y="8513"/>
                  <a:pt x="3858" y="8513"/>
                </a:cubicBezTo>
                <a:cubicBezTo>
                  <a:pt x="3846" y="8585"/>
                  <a:pt x="3906" y="8656"/>
                  <a:pt x="3882" y="8692"/>
                </a:cubicBezTo>
                <a:lnTo>
                  <a:pt x="3858" y="8680"/>
                </a:lnTo>
                <a:lnTo>
                  <a:pt x="3858" y="8680"/>
                </a:lnTo>
                <a:cubicBezTo>
                  <a:pt x="3941" y="8847"/>
                  <a:pt x="3870" y="9001"/>
                  <a:pt x="3989" y="9108"/>
                </a:cubicBezTo>
                <a:cubicBezTo>
                  <a:pt x="3989" y="9114"/>
                  <a:pt x="3986" y="9117"/>
                  <a:pt x="3982" y="9117"/>
                </a:cubicBezTo>
                <a:cubicBezTo>
                  <a:pt x="3977" y="9117"/>
                  <a:pt x="3971" y="9114"/>
                  <a:pt x="3965" y="9108"/>
                </a:cubicBezTo>
                <a:lnTo>
                  <a:pt x="3965" y="9108"/>
                </a:lnTo>
                <a:lnTo>
                  <a:pt x="4013" y="9204"/>
                </a:lnTo>
                <a:lnTo>
                  <a:pt x="4013" y="9204"/>
                </a:lnTo>
                <a:lnTo>
                  <a:pt x="3977" y="9192"/>
                </a:lnTo>
                <a:lnTo>
                  <a:pt x="4096" y="9335"/>
                </a:lnTo>
                <a:lnTo>
                  <a:pt x="4084" y="9347"/>
                </a:lnTo>
                <a:cubicBezTo>
                  <a:pt x="4132" y="9454"/>
                  <a:pt x="4239" y="9620"/>
                  <a:pt x="4346" y="9751"/>
                </a:cubicBezTo>
                <a:lnTo>
                  <a:pt x="4322" y="9739"/>
                </a:lnTo>
                <a:lnTo>
                  <a:pt x="4322" y="9739"/>
                </a:lnTo>
                <a:cubicBezTo>
                  <a:pt x="4453" y="9859"/>
                  <a:pt x="4406" y="9882"/>
                  <a:pt x="4513" y="9978"/>
                </a:cubicBezTo>
                <a:cubicBezTo>
                  <a:pt x="4501" y="9978"/>
                  <a:pt x="4501" y="9966"/>
                  <a:pt x="4489" y="9966"/>
                </a:cubicBezTo>
                <a:lnTo>
                  <a:pt x="4572" y="10061"/>
                </a:lnTo>
                <a:lnTo>
                  <a:pt x="4558" y="10054"/>
                </a:lnTo>
                <a:lnTo>
                  <a:pt x="4558" y="10054"/>
                </a:lnTo>
                <a:cubicBezTo>
                  <a:pt x="4624" y="10091"/>
                  <a:pt x="4672" y="10220"/>
                  <a:pt x="4673" y="10220"/>
                </a:cubicBezTo>
                <a:cubicBezTo>
                  <a:pt x="4673" y="10220"/>
                  <a:pt x="4671" y="10215"/>
                  <a:pt x="4668" y="10204"/>
                </a:cubicBezTo>
                <a:lnTo>
                  <a:pt x="4668" y="10204"/>
                </a:lnTo>
                <a:cubicBezTo>
                  <a:pt x="4721" y="10225"/>
                  <a:pt x="4783" y="10265"/>
                  <a:pt x="4822" y="10265"/>
                </a:cubicBezTo>
                <a:cubicBezTo>
                  <a:pt x="4826" y="10265"/>
                  <a:pt x="4830" y="10265"/>
                  <a:pt x="4834" y="10263"/>
                </a:cubicBezTo>
                <a:cubicBezTo>
                  <a:pt x="4930" y="10347"/>
                  <a:pt x="4834" y="10299"/>
                  <a:pt x="4894" y="10371"/>
                </a:cubicBezTo>
                <a:cubicBezTo>
                  <a:pt x="4977" y="10430"/>
                  <a:pt x="5001" y="10418"/>
                  <a:pt x="5108" y="10501"/>
                </a:cubicBezTo>
                <a:lnTo>
                  <a:pt x="5096" y="10513"/>
                </a:lnTo>
                <a:cubicBezTo>
                  <a:pt x="5156" y="10537"/>
                  <a:pt x="5203" y="10549"/>
                  <a:pt x="5275" y="10585"/>
                </a:cubicBezTo>
                <a:lnTo>
                  <a:pt x="5251" y="10585"/>
                </a:lnTo>
                <a:cubicBezTo>
                  <a:pt x="5374" y="10605"/>
                  <a:pt x="5391" y="10687"/>
                  <a:pt x="5484" y="10687"/>
                </a:cubicBezTo>
                <a:cubicBezTo>
                  <a:pt x="5499" y="10687"/>
                  <a:pt x="5517" y="10685"/>
                  <a:pt x="5537" y="10680"/>
                </a:cubicBezTo>
                <a:cubicBezTo>
                  <a:pt x="5596" y="10704"/>
                  <a:pt x="5704" y="10728"/>
                  <a:pt x="5692" y="10763"/>
                </a:cubicBezTo>
                <a:cubicBezTo>
                  <a:pt x="5771" y="10768"/>
                  <a:pt x="5843" y="10771"/>
                  <a:pt x="5914" y="10771"/>
                </a:cubicBezTo>
                <a:cubicBezTo>
                  <a:pt x="6014" y="10771"/>
                  <a:pt x="6111" y="10765"/>
                  <a:pt x="6215" y="10752"/>
                </a:cubicBezTo>
                <a:cubicBezTo>
                  <a:pt x="6228" y="10773"/>
                  <a:pt x="6237" y="10779"/>
                  <a:pt x="6247" y="10779"/>
                </a:cubicBezTo>
                <a:cubicBezTo>
                  <a:pt x="6261" y="10779"/>
                  <a:pt x="6279" y="10769"/>
                  <a:pt x="6316" y="10769"/>
                </a:cubicBezTo>
                <a:cubicBezTo>
                  <a:pt x="6330" y="10769"/>
                  <a:pt x="6348" y="10771"/>
                  <a:pt x="6370" y="10775"/>
                </a:cubicBezTo>
                <a:lnTo>
                  <a:pt x="6358" y="10740"/>
                </a:lnTo>
                <a:cubicBezTo>
                  <a:pt x="6620" y="10704"/>
                  <a:pt x="6942" y="10668"/>
                  <a:pt x="7180" y="10478"/>
                </a:cubicBezTo>
                <a:lnTo>
                  <a:pt x="7216" y="10501"/>
                </a:lnTo>
                <a:cubicBezTo>
                  <a:pt x="7216" y="10501"/>
                  <a:pt x="7239" y="10442"/>
                  <a:pt x="7239" y="10442"/>
                </a:cubicBezTo>
                <a:cubicBezTo>
                  <a:pt x="7513" y="10251"/>
                  <a:pt x="7763" y="9906"/>
                  <a:pt x="7847" y="9656"/>
                </a:cubicBezTo>
                <a:cubicBezTo>
                  <a:pt x="7870" y="9573"/>
                  <a:pt x="7870" y="9442"/>
                  <a:pt x="7906" y="9323"/>
                </a:cubicBezTo>
                <a:lnTo>
                  <a:pt x="7906" y="9335"/>
                </a:lnTo>
                <a:cubicBezTo>
                  <a:pt x="7930" y="9108"/>
                  <a:pt x="7930" y="8870"/>
                  <a:pt x="7918" y="8632"/>
                </a:cubicBezTo>
                <a:lnTo>
                  <a:pt x="7918" y="8632"/>
                </a:lnTo>
                <a:cubicBezTo>
                  <a:pt x="7921" y="8635"/>
                  <a:pt x="7923" y="8636"/>
                  <a:pt x="7925" y="8636"/>
                </a:cubicBezTo>
                <a:cubicBezTo>
                  <a:pt x="7928" y="8636"/>
                  <a:pt x="7930" y="8633"/>
                  <a:pt x="7932" y="8633"/>
                </a:cubicBezTo>
                <a:cubicBezTo>
                  <a:pt x="7933" y="8633"/>
                  <a:pt x="7935" y="8633"/>
                  <a:pt x="7936" y="8635"/>
                </a:cubicBezTo>
                <a:lnTo>
                  <a:pt x="7936" y="8635"/>
                </a:lnTo>
                <a:cubicBezTo>
                  <a:pt x="7909" y="8586"/>
                  <a:pt x="7929" y="8510"/>
                  <a:pt x="7918" y="8466"/>
                </a:cubicBezTo>
                <a:lnTo>
                  <a:pt x="7918" y="8466"/>
                </a:lnTo>
                <a:lnTo>
                  <a:pt x="7906" y="8525"/>
                </a:lnTo>
                <a:cubicBezTo>
                  <a:pt x="7859" y="8466"/>
                  <a:pt x="7870" y="8370"/>
                  <a:pt x="7882" y="8323"/>
                </a:cubicBezTo>
                <a:cubicBezTo>
                  <a:pt x="7882" y="8323"/>
                  <a:pt x="7811" y="8239"/>
                  <a:pt x="7811" y="8239"/>
                </a:cubicBezTo>
                <a:cubicBezTo>
                  <a:pt x="7823" y="8227"/>
                  <a:pt x="7823" y="8215"/>
                  <a:pt x="7823" y="8215"/>
                </a:cubicBezTo>
                <a:lnTo>
                  <a:pt x="7799" y="8204"/>
                </a:lnTo>
                <a:lnTo>
                  <a:pt x="7823" y="8132"/>
                </a:lnTo>
                <a:cubicBezTo>
                  <a:pt x="7811" y="8120"/>
                  <a:pt x="7751" y="7989"/>
                  <a:pt x="7692" y="7977"/>
                </a:cubicBezTo>
                <a:cubicBezTo>
                  <a:pt x="7701" y="7960"/>
                  <a:pt x="7683" y="7909"/>
                  <a:pt x="7688" y="7909"/>
                </a:cubicBezTo>
                <a:cubicBezTo>
                  <a:pt x="7690" y="7909"/>
                  <a:pt x="7695" y="7915"/>
                  <a:pt x="7704" y="7930"/>
                </a:cubicBezTo>
                <a:cubicBezTo>
                  <a:pt x="7704" y="7930"/>
                  <a:pt x="7680" y="7846"/>
                  <a:pt x="7632" y="7763"/>
                </a:cubicBezTo>
                <a:cubicBezTo>
                  <a:pt x="7597" y="7680"/>
                  <a:pt x="7549" y="7608"/>
                  <a:pt x="7549" y="7608"/>
                </a:cubicBezTo>
                <a:lnTo>
                  <a:pt x="7549" y="7608"/>
                </a:lnTo>
                <a:lnTo>
                  <a:pt x="7561" y="7656"/>
                </a:lnTo>
                <a:cubicBezTo>
                  <a:pt x="7558" y="7659"/>
                  <a:pt x="7554" y="7660"/>
                  <a:pt x="7550" y="7660"/>
                </a:cubicBezTo>
                <a:cubicBezTo>
                  <a:pt x="7521" y="7660"/>
                  <a:pt x="7464" y="7591"/>
                  <a:pt x="7454" y="7549"/>
                </a:cubicBezTo>
                <a:lnTo>
                  <a:pt x="7454" y="7549"/>
                </a:lnTo>
                <a:cubicBezTo>
                  <a:pt x="7468" y="7560"/>
                  <a:pt x="7477" y="7565"/>
                  <a:pt x="7484" y="7565"/>
                </a:cubicBezTo>
                <a:cubicBezTo>
                  <a:pt x="7504" y="7565"/>
                  <a:pt x="7492" y="7516"/>
                  <a:pt x="7501" y="7489"/>
                </a:cubicBezTo>
                <a:cubicBezTo>
                  <a:pt x="7493" y="7483"/>
                  <a:pt x="7487" y="7480"/>
                  <a:pt x="7484" y="7480"/>
                </a:cubicBezTo>
                <a:cubicBezTo>
                  <a:pt x="7469" y="7480"/>
                  <a:pt x="7491" y="7526"/>
                  <a:pt x="7472" y="7526"/>
                </a:cubicBezTo>
                <a:cubicBezTo>
                  <a:pt x="7470" y="7526"/>
                  <a:pt x="7468" y="7526"/>
                  <a:pt x="7466" y="7525"/>
                </a:cubicBezTo>
                <a:cubicBezTo>
                  <a:pt x="7406" y="7489"/>
                  <a:pt x="7335" y="7394"/>
                  <a:pt x="7323" y="7358"/>
                </a:cubicBezTo>
                <a:lnTo>
                  <a:pt x="7323" y="7358"/>
                </a:lnTo>
                <a:lnTo>
                  <a:pt x="7358" y="7382"/>
                </a:lnTo>
                <a:cubicBezTo>
                  <a:pt x="7299" y="7323"/>
                  <a:pt x="7323" y="7251"/>
                  <a:pt x="7263" y="7192"/>
                </a:cubicBezTo>
                <a:cubicBezTo>
                  <a:pt x="7222" y="7167"/>
                  <a:pt x="7198" y="7131"/>
                  <a:pt x="7175" y="7131"/>
                </a:cubicBezTo>
                <a:cubicBezTo>
                  <a:pt x="7165" y="7131"/>
                  <a:pt x="7155" y="7138"/>
                  <a:pt x="7144" y="7156"/>
                </a:cubicBezTo>
                <a:cubicBezTo>
                  <a:pt x="7073" y="7084"/>
                  <a:pt x="7156" y="7096"/>
                  <a:pt x="7132" y="7061"/>
                </a:cubicBezTo>
                <a:cubicBezTo>
                  <a:pt x="7085" y="7037"/>
                  <a:pt x="7001" y="6930"/>
                  <a:pt x="7001" y="6906"/>
                </a:cubicBezTo>
                <a:cubicBezTo>
                  <a:pt x="6999" y="6906"/>
                  <a:pt x="6996" y="6906"/>
                  <a:pt x="6994" y="6906"/>
                </a:cubicBezTo>
                <a:cubicBezTo>
                  <a:pt x="6909" y="6906"/>
                  <a:pt x="6843" y="6723"/>
                  <a:pt x="6779" y="6723"/>
                </a:cubicBezTo>
                <a:cubicBezTo>
                  <a:pt x="6774" y="6723"/>
                  <a:pt x="6768" y="6725"/>
                  <a:pt x="6763" y="6727"/>
                </a:cubicBezTo>
                <a:lnTo>
                  <a:pt x="6739" y="6644"/>
                </a:lnTo>
                <a:cubicBezTo>
                  <a:pt x="6726" y="6650"/>
                  <a:pt x="6710" y="6660"/>
                  <a:pt x="6688" y="6660"/>
                </a:cubicBezTo>
                <a:cubicBezTo>
                  <a:pt x="6669" y="6660"/>
                  <a:pt x="6647" y="6654"/>
                  <a:pt x="6620" y="6632"/>
                </a:cubicBezTo>
                <a:cubicBezTo>
                  <a:pt x="6585" y="6572"/>
                  <a:pt x="6620" y="6561"/>
                  <a:pt x="6620" y="6537"/>
                </a:cubicBezTo>
                <a:lnTo>
                  <a:pt x="6620" y="6537"/>
                </a:lnTo>
                <a:lnTo>
                  <a:pt x="6537" y="6561"/>
                </a:lnTo>
                <a:cubicBezTo>
                  <a:pt x="6299" y="6263"/>
                  <a:pt x="5846" y="6037"/>
                  <a:pt x="5489" y="5834"/>
                </a:cubicBezTo>
                <a:cubicBezTo>
                  <a:pt x="5394" y="5810"/>
                  <a:pt x="5299" y="5787"/>
                  <a:pt x="5192" y="5763"/>
                </a:cubicBezTo>
                <a:cubicBezTo>
                  <a:pt x="5084" y="5751"/>
                  <a:pt x="4977" y="5715"/>
                  <a:pt x="4870" y="5691"/>
                </a:cubicBezTo>
                <a:lnTo>
                  <a:pt x="4894" y="5679"/>
                </a:lnTo>
                <a:lnTo>
                  <a:pt x="4680" y="5632"/>
                </a:lnTo>
                <a:lnTo>
                  <a:pt x="4834" y="5691"/>
                </a:lnTo>
                <a:cubicBezTo>
                  <a:pt x="4787" y="5691"/>
                  <a:pt x="4751" y="5691"/>
                  <a:pt x="4703" y="5679"/>
                </a:cubicBezTo>
                <a:cubicBezTo>
                  <a:pt x="4668" y="5679"/>
                  <a:pt x="4632" y="5668"/>
                  <a:pt x="4596" y="5656"/>
                </a:cubicBezTo>
                <a:cubicBezTo>
                  <a:pt x="4608" y="5632"/>
                  <a:pt x="4620" y="5620"/>
                  <a:pt x="4632" y="5620"/>
                </a:cubicBezTo>
                <a:cubicBezTo>
                  <a:pt x="4638" y="5602"/>
                  <a:pt x="4632" y="5599"/>
                  <a:pt x="4623" y="5599"/>
                </a:cubicBezTo>
                <a:cubicBezTo>
                  <a:pt x="4619" y="5599"/>
                  <a:pt x="4613" y="5600"/>
                  <a:pt x="4609" y="5600"/>
                </a:cubicBezTo>
                <a:cubicBezTo>
                  <a:pt x="4604" y="5600"/>
                  <a:pt x="4599" y="5599"/>
                  <a:pt x="4596" y="5596"/>
                </a:cubicBezTo>
                <a:cubicBezTo>
                  <a:pt x="4596" y="5596"/>
                  <a:pt x="4644" y="5465"/>
                  <a:pt x="4644" y="5465"/>
                </a:cubicBezTo>
                <a:cubicBezTo>
                  <a:pt x="4668" y="5465"/>
                  <a:pt x="4739" y="5477"/>
                  <a:pt x="4739" y="5501"/>
                </a:cubicBezTo>
                <a:cubicBezTo>
                  <a:pt x="4739" y="5441"/>
                  <a:pt x="4680" y="5453"/>
                  <a:pt x="4715" y="5394"/>
                </a:cubicBezTo>
                <a:lnTo>
                  <a:pt x="4715" y="5394"/>
                </a:lnTo>
                <a:cubicBezTo>
                  <a:pt x="4719" y="5401"/>
                  <a:pt x="4724" y="5404"/>
                  <a:pt x="4728" y="5404"/>
                </a:cubicBezTo>
                <a:cubicBezTo>
                  <a:pt x="4747" y="5404"/>
                  <a:pt x="4772" y="5360"/>
                  <a:pt x="4792" y="5360"/>
                </a:cubicBezTo>
                <a:cubicBezTo>
                  <a:pt x="4799" y="5360"/>
                  <a:pt x="4805" y="5366"/>
                  <a:pt x="4811" y="5382"/>
                </a:cubicBezTo>
                <a:cubicBezTo>
                  <a:pt x="4858" y="5358"/>
                  <a:pt x="4906" y="5239"/>
                  <a:pt x="4918" y="5167"/>
                </a:cubicBezTo>
                <a:cubicBezTo>
                  <a:pt x="4916" y="5159"/>
                  <a:pt x="4913" y="5156"/>
                  <a:pt x="4910" y="5156"/>
                </a:cubicBezTo>
                <a:cubicBezTo>
                  <a:pt x="4895" y="5156"/>
                  <a:pt x="4870" y="5218"/>
                  <a:pt x="4844" y="5218"/>
                </a:cubicBezTo>
                <a:cubicBezTo>
                  <a:pt x="4841" y="5218"/>
                  <a:pt x="4838" y="5217"/>
                  <a:pt x="4834" y="5215"/>
                </a:cubicBezTo>
                <a:cubicBezTo>
                  <a:pt x="4894" y="5025"/>
                  <a:pt x="4811" y="4977"/>
                  <a:pt x="4894" y="4846"/>
                </a:cubicBezTo>
                <a:lnTo>
                  <a:pt x="4894" y="4846"/>
                </a:lnTo>
                <a:lnTo>
                  <a:pt x="4870" y="4882"/>
                </a:lnTo>
                <a:cubicBezTo>
                  <a:pt x="4882" y="4786"/>
                  <a:pt x="4882" y="4798"/>
                  <a:pt x="4882" y="4739"/>
                </a:cubicBezTo>
                <a:cubicBezTo>
                  <a:pt x="4889" y="4748"/>
                  <a:pt x="4899" y="4752"/>
                  <a:pt x="4911" y="4752"/>
                </a:cubicBezTo>
                <a:cubicBezTo>
                  <a:pt x="4961" y="4752"/>
                  <a:pt x="5048" y="4676"/>
                  <a:pt x="5096" y="4560"/>
                </a:cubicBezTo>
                <a:cubicBezTo>
                  <a:pt x="5095" y="4559"/>
                  <a:pt x="5094" y="4559"/>
                  <a:pt x="5092" y="4559"/>
                </a:cubicBezTo>
                <a:cubicBezTo>
                  <a:pt x="5078" y="4559"/>
                  <a:pt x="5037" y="4594"/>
                  <a:pt x="5015" y="4594"/>
                </a:cubicBezTo>
                <a:cubicBezTo>
                  <a:pt x="5008" y="4594"/>
                  <a:pt x="5003" y="4591"/>
                  <a:pt x="5001" y="4584"/>
                </a:cubicBezTo>
                <a:lnTo>
                  <a:pt x="5037" y="4489"/>
                </a:lnTo>
                <a:cubicBezTo>
                  <a:pt x="5037" y="4489"/>
                  <a:pt x="5037" y="4501"/>
                  <a:pt x="5037" y="4513"/>
                </a:cubicBezTo>
                <a:cubicBezTo>
                  <a:pt x="5072" y="4429"/>
                  <a:pt x="5180" y="4394"/>
                  <a:pt x="5144" y="4346"/>
                </a:cubicBezTo>
                <a:lnTo>
                  <a:pt x="5202" y="4317"/>
                </a:lnTo>
                <a:lnTo>
                  <a:pt x="5202" y="4317"/>
                </a:lnTo>
                <a:cubicBezTo>
                  <a:pt x="5202" y="4319"/>
                  <a:pt x="5203" y="4321"/>
                  <a:pt x="5203" y="4322"/>
                </a:cubicBezTo>
                <a:lnTo>
                  <a:pt x="5239" y="4298"/>
                </a:lnTo>
                <a:lnTo>
                  <a:pt x="5202" y="4317"/>
                </a:lnTo>
                <a:lnTo>
                  <a:pt x="5202" y="4317"/>
                </a:lnTo>
                <a:cubicBezTo>
                  <a:pt x="5196" y="4287"/>
                  <a:pt x="5227" y="4202"/>
                  <a:pt x="5227" y="4179"/>
                </a:cubicBezTo>
                <a:cubicBezTo>
                  <a:pt x="5263" y="4084"/>
                  <a:pt x="5299" y="4060"/>
                  <a:pt x="5346" y="4024"/>
                </a:cubicBezTo>
                <a:cubicBezTo>
                  <a:pt x="5337" y="4024"/>
                  <a:pt x="5322" y="4028"/>
                  <a:pt x="5309" y="4028"/>
                </a:cubicBezTo>
                <a:cubicBezTo>
                  <a:pt x="5290" y="4028"/>
                  <a:pt x="5277" y="4020"/>
                  <a:pt x="5299" y="3977"/>
                </a:cubicBezTo>
                <a:lnTo>
                  <a:pt x="5299" y="3977"/>
                </a:lnTo>
                <a:cubicBezTo>
                  <a:pt x="5304" y="3980"/>
                  <a:pt x="5310" y="3982"/>
                  <a:pt x="5316" y="3982"/>
                </a:cubicBezTo>
                <a:cubicBezTo>
                  <a:pt x="5366" y="3982"/>
                  <a:pt x="5413" y="3867"/>
                  <a:pt x="5436" y="3867"/>
                </a:cubicBezTo>
                <a:cubicBezTo>
                  <a:pt x="5438" y="3867"/>
                  <a:pt x="5440" y="3868"/>
                  <a:pt x="5442" y="3870"/>
                </a:cubicBezTo>
                <a:cubicBezTo>
                  <a:pt x="5465" y="3846"/>
                  <a:pt x="5513" y="3810"/>
                  <a:pt x="5489" y="3786"/>
                </a:cubicBezTo>
                <a:lnTo>
                  <a:pt x="5489" y="3786"/>
                </a:lnTo>
                <a:lnTo>
                  <a:pt x="5525" y="3810"/>
                </a:lnTo>
                <a:cubicBezTo>
                  <a:pt x="5477" y="3774"/>
                  <a:pt x="5537" y="3679"/>
                  <a:pt x="5584" y="3596"/>
                </a:cubicBezTo>
                <a:cubicBezTo>
                  <a:pt x="5594" y="3606"/>
                  <a:pt x="5602" y="3610"/>
                  <a:pt x="5609" y="3610"/>
                </a:cubicBezTo>
                <a:cubicBezTo>
                  <a:pt x="5640" y="3610"/>
                  <a:pt x="5645" y="3522"/>
                  <a:pt x="5699" y="3522"/>
                </a:cubicBezTo>
                <a:cubicBezTo>
                  <a:pt x="5704" y="3522"/>
                  <a:pt x="5709" y="3523"/>
                  <a:pt x="5715" y="3524"/>
                </a:cubicBezTo>
                <a:cubicBezTo>
                  <a:pt x="5680" y="3477"/>
                  <a:pt x="5799" y="3370"/>
                  <a:pt x="5763" y="3334"/>
                </a:cubicBezTo>
                <a:cubicBezTo>
                  <a:pt x="5779" y="3307"/>
                  <a:pt x="5798" y="3299"/>
                  <a:pt x="5816" y="3299"/>
                </a:cubicBezTo>
                <a:cubicBezTo>
                  <a:pt x="5837" y="3299"/>
                  <a:pt x="5857" y="3310"/>
                  <a:pt x="5870" y="3310"/>
                </a:cubicBezTo>
                <a:lnTo>
                  <a:pt x="5870" y="3274"/>
                </a:lnTo>
                <a:cubicBezTo>
                  <a:pt x="5906" y="3262"/>
                  <a:pt x="5989" y="3155"/>
                  <a:pt x="6049" y="3108"/>
                </a:cubicBezTo>
                <a:lnTo>
                  <a:pt x="6061" y="3012"/>
                </a:lnTo>
                <a:lnTo>
                  <a:pt x="6096" y="3012"/>
                </a:lnTo>
                <a:cubicBezTo>
                  <a:pt x="6086" y="3003"/>
                  <a:pt x="6110" y="2959"/>
                  <a:pt x="6097" y="2959"/>
                </a:cubicBezTo>
                <a:cubicBezTo>
                  <a:pt x="6094" y="2959"/>
                  <a:pt x="6090" y="2961"/>
                  <a:pt x="6085" y="2965"/>
                </a:cubicBezTo>
                <a:lnTo>
                  <a:pt x="6108" y="2929"/>
                </a:lnTo>
                <a:cubicBezTo>
                  <a:pt x="6061" y="2893"/>
                  <a:pt x="6132" y="2881"/>
                  <a:pt x="6156" y="2798"/>
                </a:cubicBezTo>
                <a:cubicBezTo>
                  <a:pt x="6160" y="2796"/>
                  <a:pt x="6164" y="2795"/>
                  <a:pt x="6167" y="2795"/>
                </a:cubicBezTo>
                <a:cubicBezTo>
                  <a:pt x="6180" y="2795"/>
                  <a:pt x="6180" y="2812"/>
                  <a:pt x="6180" y="2822"/>
                </a:cubicBezTo>
                <a:cubicBezTo>
                  <a:pt x="6188" y="2814"/>
                  <a:pt x="6194" y="2811"/>
                  <a:pt x="6201" y="2811"/>
                </a:cubicBezTo>
                <a:cubicBezTo>
                  <a:pt x="6213" y="2811"/>
                  <a:pt x="6225" y="2820"/>
                  <a:pt x="6245" y="2822"/>
                </a:cubicBezTo>
                <a:lnTo>
                  <a:pt x="6245" y="2822"/>
                </a:lnTo>
                <a:cubicBezTo>
                  <a:pt x="6223" y="2811"/>
                  <a:pt x="6239" y="2691"/>
                  <a:pt x="6196" y="2691"/>
                </a:cubicBezTo>
                <a:cubicBezTo>
                  <a:pt x="6188" y="2691"/>
                  <a:pt x="6179" y="2695"/>
                  <a:pt x="6168" y="2703"/>
                </a:cubicBezTo>
                <a:cubicBezTo>
                  <a:pt x="6144" y="2703"/>
                  <a:pt x="6168" y="2643"/>
                  <a:pt x="6204" y="2620"/>
                </a:cubicBezTo>
                <a:lnTo>
                  <a:pt x="6263" y="2631"/>
                </a:lnTo>
                <a:lnTo>
                  <a:pt x="6263" y="2631"/>
                </a:lnTo>
                <a:lnTo>
                  <a:pt x="6251" y="2560"/>
                </a:lnTo>
                <a:cubicBezTo>
                  <a:pt x="6287" y="2512"/>
                  <a:pt x="6323" y="2512"/>
                  <a:pt x="6358" y="2489"/>
                </a:cubicBezTo>
                <a:lnTo>
                  <a:pt x="6358" y="2489"/>
                </a:lnTo>
                <a:cubicBezTo>
                  <a:pt x="6342" y="2514"/>
                  <a:pt x="6354" y="2575"/>
                  <a:pt x="6393" y="2575"/>
                </a:cubicBezTo>
                <a:cubicBezTo>
                  <a:pt x="6409" y="2575"/>
                  <a:pt x="6429" y="2564"/>
                  <a:pt x="6454" y="2536"/>
                </a:cubicBezTo>
                <a:lnTo>
                  <a:pt x="6454" y="2536"/>
                </a:lnTo>
                <a:cubicBezTo>
                  <a:pt x="6406" y="2596"/>
                  <a:pt x="6406" y="2631"/>
                  <a:pt x="6394" y="2667"/>
                </a:cubicBezTo>
                <a:cubicBezTo>
                  <a:pt x="6405" y="2662"/>
                  <a:pt x="6413" y="2657"/>
                  <a:pt x="6418" y="2657"/>
                </a:cubicBezTo>
                <a:cubicBezTo>
                  <a:pt x="6424" y="2657"/>
                  <a:pt x="6424" y="2665"/>
                  <a:pt x="6418" y="2691"/>
                </a:cubicBezTo>
                <a:cubicBezTo>
                  <a:pt x="6466" y="2608"/>
                  <a:pt x="6418" y="2643"/>
                  <a:pt x="6477" y="2560"/>
                </a:cubicBezTo>
                <a:cubicBezTo>
                  <a:pt x="6487" y="2574"/>
                  <a:pt x="6498" y="2581"/>
                  <a:pt x="6513" y="2581"/>
                </a:cubicBezTo>
                <a:cubicBezTo>
                  <a:pt x="6535" y="2581"/>
                  <a:pt x="6565" y="2565"/>
                  <a:pt x="6608" y="2536"/>
                </a:cubicBezTo>
                <a:lnTo>
                  <a:pt x="6608" y="2536"/>
                </a:lnTo>
                <a:lnTo>
                  <a:pt x="6537" y="2560"/>
                </a:lnTo>
                <a:cubicBezTo>
                  <a:pt x="6537" y="2560"/>
                  <a:pt x="6537" y="2548"/>
                  <a:pt x="6537" y="2548"/>
                </a:cubicBezTo>
                <a:cubicBezTo>
                  <a:pt x="6525" y="2554"/>
                  <a:pt x="6516" y="2557"/>
                  <a:pt x="6509" y="2557"/>
                </a:cubicBezTo>
                <a:cubicBezTo>
                  <a:pt x="6501" y="2557"/>
                  <a:pt x="6495" y="2554"/>
                  <a:pt x="6489" y="2548"/>
                </a:cubicBezTo>
                <a:cubicBezTo>
                  <a:pt x="6501" y="2537"/>
                  <a:pt x="6523" y="2438"/>
                  <a:pt x="6546" y="2430"/>
                </a:cubicBezTo>
                <a:lnTo>
                  <a:pt x="6546" y="2430"/>
                </a:lnTo>
                <a:cubicBezTo>
                  <a:pt x="6540" y="2431"/>
                  <a:pt x="6535" y="2431"/>
                  <a:pt x="6531" y="2431"/>
                </a:cubicBezTo>
                <a:cubicBezTo>
                  <a:pt x="6458" y="2431"/>
                  <a:pt x="6606" y="2284"/>
                  <a:pt x="6561" y="2284"/>
                </a:cubicBezTo>
                <a:cubicBezTo>
                  <a:pt x="6558" y="2284"/>
                  <a:pt x="6554" y="2285"/>
                  <a:pt x="6549" y="2286"/>
                </a:cubicBezTo>
                <a:cubicBezTo>
                  <a:pt x="6549" y="2265"/>
                  <a:pt x="6587" y="2225"/>
                  <a:pt x="6612" y="2225"/>
                </a:cubicBezTo>
                <a:cubicBezTo>
                  <a:pt x="6615" y="2225"/>
                  <a:pt x="6618" y="2225"/>
                  <a:pt x="6620" y="2227"/>
                </a:cubicBezTo>
                <a:cubicBezTo>
                  <a:pt x="6609" y="2254"/>
                  <a:pt x="6613" y="2262"/>
                  <a:pt x="6625" y="2262"/>
                </a:cubicBezTo>
                <a:cubicBezTo>
                  <a:pt x="6644" y="2262"/>
                  <a:pt x="6681" y="2242"/>
                  <a:pt x="6701" y="2242"/>
                </a:cubicBezTo>
                <a:cubicBezTo>
                  <a:pt x="6708" y="2242"/>
                  <a:pt x="6714" y="2244"/>
                  <a:pt x="6716" y="2250"/>
                </a:cubicBezTo>
                <a:cubicBezTo>
                  <a:pt x="6719" y="2241"/>
                  <a:pt x="6715" y="2238"/>
                  <a:pt x="6709" y="2238"/>
                </a:cubicBezTo>
                <a:cubicBezTo>
                  <a:pt x="6699" y="2238"/>
                  <a:pt x="6681" y="2246"/>
                  <a:pt x="6671" y="2246"/>
                </a:cubicBezTo>
                <a:cubicBezTo>
                  <a:pt x="6664" y="2246"/>
                  <a:pt x="6660" y="2242"/>
                  <a:pt x="6668" y="2227"/>
                </a:cubicBezTo>
                <a:cubicBezTo>
                  <a:pt x="6692" y="2191"/>
                  <a:pt x="6739" y="2191"/>
                  <a:pt x="6775" y="2179"/>
                </a:cubicBezTo>
                <a:lnTo>
                  <a:pt x="6775" y="2179"/>
                </a:lnTo>
                <a:lnTo>
                  <a:pt x="6763" y="2203"/>
                </a:lnTo>
                <a:lnTo>
                  <a:pt x="6763" y="2203"/>
                </a:lnTo>
                <a:lnTo>
                  <a:pt x="6835" y="2155"/>
                </a:lnTo>
                <a:cubicBezTo>
                  <a:pt x="6832" y="2150"/>
                  <a:pt x="6826" y="2148"/>
                  <a:pt x="6818" y="2148"/>
                </a:cubicBezTo>
                <a:cubicBezTo>
                  <a:pt x="6808" y="2148"/>
                  <a:pt x="6796" y="2151"/>
                  <a:pt x="6788" y="2151"/>
                </a:cubicBezTo>
                <a:cubicBezTo>
                  <a:pt x="6776" y="2151"/>
                  <a:pt x="6771" y="2145"/>
                  <a:pt x="6787" y="2119"/>
                </a:cubicBezTo>
                <a:cubicBezTo>
                  <a:pt x="6809" y="2119"/>
                  <a:pt x="6850" y="2070"/>
                  <a:pt x="6866" y="2070"/>
                </a:cubicBezTo>
                <a:cubicBezTo>
                  <a:pt x="6868" y="2070"/>
                  <a:pt x="6869" y="2071"/>
                  <a:pt x="6870" y="2072"/>
                </a:cubicBezTo>
                <a:cubicBezTo>
                  <a:pt x="6858" y="2119"/>
                  <a:pt x="6906" y="2131"/>
                  <a:pt x="6870" y="2179"/>
                </a:cubicBezTo>
                <a:cubicBezTo>
                  <a:pt x="6904" y="2145"/>
                  <a:pt x="7002" y="2047"/>
                  <a:pt x="6952" y="2047"/>
                </a:cubicBezTo>
                <a:cubicBezTo>
                  <a:pt x="6949" y="2047"/>
                  <a:pt x="6945" y="2047"/>
                  <a:pt x="6942" y="2048"/>
                </a:cubicBezTo>
                <a:lnTo>
                  <a:pt x="6989" y="2012"/>
                </a:lnTo>
                <a:cubicBezTo>
                  <a:pt x="6964" y="2012"/>
                  <a:pt x="6925" y="2026"/>
                  <a:pt x="6907" y="2026"/>
                </a:cubicBezTo>
                <a:cubicBezTo>
                  <a:pt x="6891" y="2026"/>
                  <a:pt x="6891" y="2016"/>
                  <a:pt x="6930" y="1977"/>
                </a:cubicBezTo>
                <a:lnTo>
                  <a:pt x="6930" y="1989"/>
                </a:lnTo>
                <a:lnTo>
                  <a:pt x="6966" y="1905"/>
                </a:lnTo>
                <a:lnTo>
                  <a:pt x="7013" y="1893"/>
                </a:lnTo>
                <a:cubicBezTo>
                  <a:pt x="7001" y="1893"/>
                  <a:pt x="7001" y="1869"/>
                  <a:pt x="7025" y="1858"/>
                </a:cubicBezTo>
                <a:cubicBezTo>
                  <a:pt x="7033" y="1858"/>
                  <a:pt x="7052" y="1852"/>
                  <a:pt x="7063" y="1852"/>
                </a:cubicBezTo>
                <a:cubicBezTo>
                  <a:pt x="7069" y="1852"/>
                  <a:pt x="7073" y="1854"/>
                  <a:pt x="7073" y="1858"/>
                </a:cubicBezTo>
                <a:cubicBezTo>
                  <a:pt x="7144" y="1798"/>
                  <a:pt x="7120" y="1786"/>
                  <a:pt x="7120" y="1762"/>
                </a:cubicBezTo>
                <a:cubicBezTo>
                  <a:pt x="7138" y="1744"/>
                  <a:pt x="7153" y="1736"/>
                  <a:pt x="7164" y="1736"/>
                </a:cubicBezTo>
                <a:cubicBezTo>
                  <a:pt x="7174" y="1736"/>
                  <a:pt x="7180" y="1744"/>
                  <a:pt x="7180" y="1762"/>
                </a:cubicBezTo>
                <a:cubicBezTo>
                  <a:pt x="7228" y="1727"/>
                  <a:pt x="7323" y="1643"/>
                  <a:pt x="7370" y="1631"/>
                </a:cubicBezTo>
                <a:cubicBezTo>
                  <a:pt x="7394" y="1598"/>
                  <a:pt x="7397" y="1592"/>
                  <a:pt x="7394" y="1592"/>
                </a:cubicBezTo>
                <a:cubicBezTo>
                  <a:pt x="7391" y="1592"/>
                  <a:pt x="7385" y="1595"/>
                  <a:pt x="7381" y="1595"/>
                </a:cubicBezTo>
                <a:cubicBezTo>
                  <a:pt x="7377" y="1595"/>
                  <a:pt x="7375" y="1591"/>
                  <a:pt x="7382" y="1572"/>
                </a:cubicBezTo>
                <a:cubicBezTo>
                  <a:pt x="7389" y="1573"/>
                  <a:pt x="7395" y="1574"/>
                  <a:pt x="7401" y="1574"/>
                </a:cubicBezTo>
                <a:cubicBezTo>
                  <a:pt x="7443" y="1574"/>
                  <a:pt x="7484" y="1543"/>
                  <a:pt x="7525" y="1512"/>
                </a:cubicBezTo>
                <a:cubicBezTo>
                  <a:pt x="7537" y="1524"/>
                  <a:pt x="7537" y="1536"/>
                  <a:pt x="7537" y="1548"/>
                </a:cubicBezTo>
                <a:cubicBezTo>
                  <a:pt x="7525" y="1546"/>
                  <a:pt x="7518" y="1545"/>
                  <a:pt x="7514" y="1545"/>
                </a:cubicBezTo>
                <a:cubicBezTo>
                  <a:pt x="7498" y="1545"/>
                  <a:pt x="7530" y="1560"/>
                  <a:pt x="7501" y="1560"/>
                </a:cubicBezTo>
                <a:lnTo>
                  <a:pt x="7537" y="1572"/>
                </a:lnTo>
                <a:cubicBezTo>
                  <a:pt x="7525" y="1596"/>
                  <a:pt x="7442" y="1608"/>
                  <a:pt x="7442" y="1643"/>
                </a:cubicBezTo>
                <a:lnTo>
                  <a:pt x="7406" y="1631"/>
                </a:lnTo>
                <a:lnTo>
                  <a:pt x="7442" y="1655"/>
                </a:lnTo>
                <a:cubicBezTo>
                  <a:pt x="7418" y="1679"/>
                  <a:pt x="7382" y="1727"/>
                  <a:pt x="7382" y="1750"/>
                </a:cubicBezTo>
                <a:cubicBezTo>
                  <a:pt x="7394" y="1762"/>
                  <a:pt x="7430" y="1798"/>
                  <a:pt x="7406" y="1798"/>
                </a:cubicBezTo>
                <a:cubicBezTo>
                  <a:pt x="7418" y="1834"/>
                  <a:pt x="7418" y="1858"/>
                  <a:pt x="7394" y="1881"/>
                </a:cubicBezTo>
                <a:cubicBezTo>
                  <a:pt x="7385" y="1881"/>
                  <a:pt x="7377" y="1881"/>
                  <a:pt x="7368" y="1877"/>
                </a:cubicBezTo>
                <a:lnTo>
                  <a:pt x="7368" y="1877"/>
                </a:lnTo>
                <a:cubicBezTo>
                  <a:pt x="7387" y="1893"/>
                  <a:pt x="7358" y="1893"/>
                  <a:pt x="7358" y="1893"/>
                </a:cubicBezTo>
                <a:lnTo>
                  <a:pt x="7382" y="1893"/>
                </a:lnTo>
                <a:cubicBezTo>
                  <a:pt x="7406" y="1917"/>
                  <a:pt x="7382" y="1917"/>
                  <a:pt x="7347" y="1917"/>
                </a:cubicBezTo>
                <a:lnTo>
                  <a:pt x="7382" y="1941"/>
                </a:lnTo>
                <a:lnTo>
                  <a:pt x="7335" y="1929"/>
                </a:lnTo>
                <a:lnTo>
                  <a:pt x="7335" y="1929"/>
                </a:lnTo>
                <a:cubicBezTo>
                  <a:pt x="7347" y="1941"/>
                  <a:pt x="7358" y="1965"/>
                  <a:pt x="7394" y="1977"/>
                </a:cubicBezTo>
                <a:cubicBezTo>
                  <a:pt x="7386" y="1977"/>
                  <a:pt x="7373" y="1982"/>
                  <a:pt x="7365" y="1982"/>
                </a:cubicBezTo>
                <a:cubicBezTo>
                  <a:pt x="7361" y="1982"/>
                  <a:pt x="7358" y="1981"/>
                  <a:pt x="7358" y="1977"/>
                </a:cubicBezTo>
                <a:lnTo>
                  <a:pt x="7335" y="2012"/>
                </a:lnTo>
                <a:lnTo>
                  <a:pt x="7347" y="2012"/>
                </a:lnTo>
                <a:cubicBezTo>
                  <a:pt x="7382" y="2024"/>
                  <a:pt x="7394" y="2036"/>
                  <a:pt x="7382" y="2048"/>
                </a:cubicBezTo>
                <a:cubicBezTo>
                  <a:pt x="7358" y="2024"/>
                  <a:pt x="7335" y="2024"/>
                  <a:pt x="7311" y="2024"/>
                </a:cubicBezTo>
                <a:cubicBezTo>
                  <a:pt x="7317" y="2030"/>
                  <a:pt x="7323" y="2030"/>
                  <a:pt x="7330" y="2030"/>
                </a:cubicBezTo>
                <a:cubicBezTo>
                  <a:pt x="7338" y="2030"/>
                  <a:pt x="7347" y="2030"/>
                  <a:pt x="7358" y="2036"/>
                </a:cubicBezTo>
                <a:cubicBezTo>
                  <a:pt x="7370" y="2048"/>
                  <a:pt x="7382" y="2072"/>
                  <a:pt x="7370" y="2072"/>
                </a:cubicBezTo>
                <a:lnTo>
                  <a:pt x="7358" y="2060"/>
                </a:lnTo>
                <a:cubicBezTo>
                  <a:pt x="7358" y="2066"/>
                  <a:pt x="7347" y="2066"/>
                  <a:pt x="7335" y="2066"/>
                </a:cubicBezTo>
                <a:cubicBezTo>
                  <a:pt x="7323" y="2066"/>
                  <a:pt x="7311" y="2066"/>
                  <a:pt x="7311" y="2072"/>
                </a:cubicBezTo>
                <a:cubicBezTo>
                  <a:pt x="7335" y="2096"/>
                  <a:pt x="7299" y="2096"/>
                  <a:pt x="7358" y="2108"/>
                </a:cubicBezTo>
                <a:cubicBezTo>
                  <a:pt x="7362" y="2112"/>
                  <a:pt x="7360" y="2113"/>
                  <a:pt x="7354" y="2113"/>
                </a:cubicBezTo>
                <a:cubicBezTo>
                  <a:pt x="7343" y="2113"/>
                  <a:pt x="7319" y="2108"/>
                  <a:pt x="7311" y="2108"/>
                </a:cubicBezTo>
                <a:cubicBezTo>
                  <a:pt x="7335" y="2119"/>
                  <a:pt x="7311" y="2131"/>
                  <a:pt x="7287" y="2131"/>
                </a:cubicBezTo>
                <a:cubicBezTo>
                  <a:pt x="7370" y="2155"/>
                  <a:pt x="7251" y="2155"/>
                  <a:pt x="7311" y="2179"/>
                </a:cubicBezTo>
                <a:lnTo>
                  <a:pt x="7275" y="2179"/>
                </a:lnTo>
                <a:cubicBezTo>
                  <a:pt x="7287" y="2179"/>
                  <a:pt x="7335" y="2203"/>
                  <a:pt x="7335" y="2203"/>
                </a:cubicBezTo>
                <a:cubicBezTo>
                  <a:pt x="7327" y="2207"/>
                  <a:pt x="7319" y="2208"/>
                  <a:pt x="7311" y="2208"/>
                </a:cubicBezTo>
                <a:cubicBezTo>
                  <a:pt x="7295" y="2208"/>
                  <a:pt x="7279" y="2203"/>
                  <a:pt x="7263" y="2203"/>
                </a:cubicBezTo>
                <a:lnTo>
                  <a:pt x="7323" y="2227"/>
                </a:lnTo>
                <a:cubicBezTo>
                  <a:pt x="7239" y="2250"/>
                  <a:pt x="7275" y="2334"/>
                  <a:pt x="7204" y="2370"/>
                </a:cubicBezTo>
                <a:cubicBezTo>
                  <a:pt x="7204" y="2393"/>
                  <a:pt x="7228" y="2441"/>
                  <a:pt x="7216" y="2465"/>
                </a:cubicBezTo>
                <a:cubicBezTo>
                  <a:pt x="7228" y="2477"/>
                  <a:pt x="7239" y="2489"/>
                  <a:pt x="7228" y="2489"/>
                </a:cubicBezTo>
                <a:cubicBezTo>
                  <a:pt x="7192" y="2512"/>
                  <a:pt x="7156" y="2548"/>
                  <a:pt x="7180" y="2596"/>
                </a:cubicBezTo>
                <a:cubicBezTo>
                  <a:pt x="7208" y="2615"/>
                  <a:pt x="7203" y="2619"/>
                  <a:pt x="7189" y="2619"/>
                </a:cubicBezTo>
                <a:cubicBezTo>
                  <a:pt x="7179" y="2619"/>
                  <a:pt x="7166" y="2617"/>
                  <a:pt x="7157" y="2617"/>
                </a:cubicBezTo>
                <a:cubicBezTo>
                  <a:pt x="7145" y="2617"/>
                  <a:pt x="7140" y="2620"/>
                  <a:pt x="7156" y="2631"/>
                </a:cubicBezTo>
                <a:cubicBezTo>
                  <a:pt x="7144" y="2631"/>
                  <a:pt x="7144" y="2631"/>
                  <a:pt x="7132" y="2620"/>
                </a:cubicBezTo>
                <a:lnTo>
                  <a:pt x="7132" y="2620"/>
                </a:lnTo>
                <a:cubicBezTo>
                  <a:pt x="7156" y="2655"/>
                  <a:pt x="7156" y="2679"/>
                  <a:pt x="7204" y="2703"/>
                </a:cubicBezTo>
                <a:cubicBezTo>
                  <a:pt x="7191" y="2701"/>
                  <a:pt x="7183" y="2700"/>
                  <a:pt x="7177" y="2700"/>
                </a:cubicBezTo>
                <a:cubicBezTo>
                  <a:pt x="7148" y="2700"/>
                  <a:pt x="7181" y="2717"/>
                  <a:pt x="7169" y="2717"/>
                </a:cubicBezTo>
                <a:cubicBezTo>
                  <a:pt x="7167" y="2717"/>
                  <a:pt x="7163" y="2717"/>
                  <a:pt x="7156" y="2715"/>
                </a:cubicBezTo>
                <a:lnTo>
                  <a:pt x="7156" y="2715"/>
                </a:lnTo>
                <a:lnTo>
                  <a:pt x="7192" y="2727"/>
                </a:lnTo>
                <a:cubicBezTo>
                  <a:pt x="7176" y="2727"/>
                  <a:pt x="7165" y="2732"/>
                  <a:pt x="7153" y="2732"/>
                </a:cubicBezTo>
                <a:cubicBezTo>
                  <a:pt x="7147" y="2732"/>
                  <a:pt x="7140" y="2731"/>
                  <a:pt x="7132" y="2727"/>
                </a:cubicBezTo>
                <a:lnTo>
                  <a:pt x="7132" y="2727"/>
                </a:lnTo>
                <a:lnTo>
                  <a:pt x="7180" y="2751"/>
                </a:lnTo>
                <a:lnTo>
                  <a:pt x="7144" y="2739"/>
                </a:lnTo>
                <a:lnTo>
                  <a:pt x="7144" y="2739"/>
                </a:lnTo>
                <a:cubicBezTo>
                  <a:pt x="7132" y="2762"/>
                  <a:pt x="7156" y="2798"/>
                  <a:pt x="7085" y="2798"/>
                </a:cubicBezTo>
                <a:cubicBezTo>
                  <a:pt x="7132" y="2846"/>
                  <a:pt x="7108" y="2893"/>
                  <a:pt x="7085" y="2941"/>
                </a:cubicBezTo>
                <a:cubicBezTo>
                  <a:pt x="7108" y="2953"/>
                  <a:pt x="7108" y="2965"/>
                  <a:pt x="7108" y="2977"/>
                </a:cubicBezTo>
                <a:lnTo>
                  <a:pt x="7073" y="2989"/>
                </a:lnTo>
                <a:cubicBezTo>
                  <a:pt x="7073" y="3001"/>
                  <a:pt x="7120" y="3024"/>
                  <a:pt x="7097" y="3024"/>
                </a:cubicBezTo>
                <a:lnTo>
                  <a:pt x="7085" y="3024"/>
                </a:lnTo>
                <a:cubicBezTo>
                  <a:pt x="7097" y="3036"/>
                  <a:pt x="7073" y="3048"/>
                  <a:pt x="7108" y="3060"/>
                </a:cubicBezTo>
                <a:cubicBezTo>
                  <a:pt x="7100" y="3069"/>
                  <a:pt x="7092" y="3077"/>
                  <a:pt x="7075" y="3077"/>
                </a:cubicBezTo>
                <a:cubicBezTo>
                  <a:pt x="7071" y="3077"/>
                  <a:pt x="7068" y="3077"/>
                  <a:pt x="7063" y="3076"/>
                </a:cubicBezTo>
                <a:lnTo>
                  <a:pt x="7063" y="3076"/>
                </a:lnTo>
                <a:cubicBezTo>
                  <a:pt x="7091" y="3086"/>
                  <a:pt x="7025" y="3096"/>
                  <a:pt x="7025" y="3096"/>
                </a:cubicBezTo>
                <a:cubicBezTo>
                  <a:pt x="7025" y="3096"/>
                  <a:pt x="6966" y="3251"/>
                  <a:pt x="6954" y="3441"/>
                </a:cubicBezTo>
                <a:cubicBezTo>
                  <a:pt x="6930" y="3632"/>
                  <a:pt x="6989" y="3882"/>
                  <a:pt x="7180" y="3953"/>
                </a:cubicBezTo>
                <a:cubicBezTo>
                  <a:pt x="7204" y="3953"/>
                  <a:pt x="7228" y="3965"/>
                  <a:pt x="7263" y="3965"/>
                </a:cubicBezTo>
                <a:cubicBezTo>
                  <a:pt x="7275" y="3965"/>
                  <a:pt x="7228" y="3977"/>
                  <a:pt x="7251" y="3977"/>
                </a:cubicBezTo>
                <a:cubicBezTo>
                  <a:pt x="7275" y="3965"/>
                  <a:pt x="7335" y="3977"/>
                  <a:pt x="7382" y="3953"/>
                </a:cubicBezTo>
                <a:lnTo>
                  <a:pt x="7347" y="3953"/>
                </a:lnTo>
                <a:cubicBezTo>
                  <a:pt x="7347" y="3953"/>
                  <a:pt x="7358" y="3941"/>
                  <a:pt x="7382" y="3941"/>
                </a:cubicBezTo>
                <a:cubicBezTo>
                  <a:pt x="7358" y="3929"/>
                  <a:pt x="7275" y="3929"/>
                  <a:pt x="7311" y="3917"/>
                </a:cubicBezTo>
                <a:cubicBezTo>
                  <a:pt x="7311" y="3905"/>
                  <a:pt x="7358" y="3905"/>
                  <a:pt x="7370" y="3905"/>
                </a:cubicBezTo>
                <a:lnTo>
                  <a:pt x="7394" y="3894"/>
                </a:lnTo>
                <a:lnTo>
                  <a:pt x="7394" y="3894"/>
                </a:lnTo>
                <a:cubicBezTo>
                  <a:pt x="7385" y="3898"/>
                  <a:pt x="7388" y="3902"/>
                  <a:pt x="7394" y="3906"/>
                </a:cubicBezTo>
                <a:lnTo>
                  <a:pt x="7394" y="3906"/>
                </a:lnTo>
                <a:cubicBezTo>
                  <a:pt x="7394" y="3906"/>
                  <a:pt x="7394" y="3906"/>
                  <a:pt x="7394" y="3905"/>
                </a:cubicBezTo>
                <a:cubicBezTo>
                  <a:pt x="7394" y="3894"/>
                  <a:pt x="7430" y="3894"/>
                  <a:pt x="7442" y="3894"/>
                </a:cubicBezTo>
                <a:lnTo>
                  <a:pt x="7442" y="3882"/>
                </a:lnTo>
                <a:cubicBezTo>
                  <a:pt x="7458" y="3882"/>
                  <a:pt x="7452" y="3887"/>
                  <a:pt x="7454" y="3887"/>
                </a:cubicBezTo>
                <a:cubicBezTo>
                  <a:pt x="7455" y="3887"/>
                  <a:pt x="7458" y="3886"/>
                  <a:pt x="7466" y="3882"/>
                </a:cubicBezTo>
                <a:lnTo>
                  <a:pt x="7442" y="3870"/>
                </a:lnTo>
                <a:cubicBezTo>
                  <a:pt x="7513" y="3858"/>
                  <a:pt x="7406" y="3846"/>
                  <a:pt x="7478" y="3834"/>
                </a:cubicBezTo>
                <a:lnTo>
                  <a:pt x="7478" y="3834"/>
                </a:lnTo>
                <a:cubicBezTo>
                  <a:pt x="7482" y="3838"/>
                  <a:pt x="7485" y="3839"/>
                  <a:pt x="7490" y="3839"/>
                </a:cubicBezTo>
                <a:cubicBezTo>
                  <a:pt x="7499" y="3839"/>
                  <a:pt x="7509" y="3834"/>
                  <a:pt x="7525" y="3834"/>
                </a:cubicBezTo>
                <a:lnTo>
                  <a:pt x="7513" y="3810"/>
                </a:lnTo>
                <a:lnTo>
                  <a:pt x="7537" y="3810"/>
                </a:lnTo>
                <a:cubicBezTo>
                  <a:pt x="7549" y="3810"/>
                  <a:pt x="7513" y="3798"/>
                  <a:pt x="7513" y="3798"/>
                </a:cubicBezTo>
                <a:cubicBezTo>
                  <a:pt x="7537" y="3798"/>
                  <a:pt x="7513" y="3774"/>
                  <a:pt x="7561" y="3774"/>
                </a:cubicBezTo>
                <a:cubicBezTo>
                  <a:pt x="7597" y="3763"/>
                  <a:pt x="7501" y="3774"/>
                  <a:pt x="7525" y="3751"/>
                </a:cubicBezTo>
                <a:cubicBezTo>
                  <a:pt x="7561" y="3751"/>
                  <a:pt x="7537" y="3763"/>
                  <a:pt x="7561" y="3763"/>
                </a:cubicBezTo>
                <a:lnTo>
                  <a:pt x="7549" y="3739"/>
                </a:lnTo>
                <a:cubicBezTo>
                  <a:pt x="7573" y="3739"/>
                  <a:pt x="7597" y="3739"/>
                  <a:pt x="7597" y="3751"/>
                </a:cubicBezTo>
                <a:cubicBezTo>
                  <a:pt x="7632" y="3703"/>
                  <a:pt x="7787" y="3679"/>
                  <a:pt x="7751" y="3632"/>
                </a:cubicBezTo>
                <a:cubicBezTo>
                  <a:pt x="7787" y="3632"/>
                  <a:pt x="7775" y="3643"/>
                  <a:pt x="7799" y="3643"/>
                </a:cubicBezTo>
                <a:cubicBezTo>
                  <a:pt x="7751" y="3608"/>
                  <a:pt x="7870" y="3608"/>
                  <a:pt x="7870" y="3584"/>
                </a:cubicBezTo>
                <a:lnTo>
                  <a:pt x="7847" y="3572"/>
                </a:lnTo>
                <a:cubicBezTo>
                  <a:pt x="7930" y="3548"/>
                  <a:pt x="7882" y="3501"/>
                  <a:pt x="7930" y="3453"/>
                </a:cubicBezTo>
                <a:lnTo>
                  <a:pt x="7930" y="3453"/>
                </a:lnTo>
                <a:lnTo>
                  <a:pt x="7906" y="3465"/>
                </a:lnTo>
                <a:cubicBezTo>
                  <a:pt x="7882" y="3453"/>
                  <a:pt x="7882" y="3441"/>
                  <a:pt x="7870" y="3441"/>
                </a:cubicBezTo>
                <a:cubicBezTo>
                  <a:pt x="7873" y="3441"/>
                  <a:pt x="7877" y="3441"/>
                  <a:pt x="7883" y="3441"/>
                </a:cubicBezTo>
                <a:lnTo>
                  <a:pt x="7883" y="3441"/>
                </a:lnTo>
                <a:cubicBezTo>
                  <a:pt x="7954" y="3405"/>
                  <a:pt x="7954" y="3334"/>
                  <a:pt x="7990" y="3274"/>
                </a:cubicBezTo>
                <a:cubicBezTo>
                  <a:pt x="7978" y="3191"/>
                  <a:pt x="8061" y="3108"/>
                  <a:pt x="8049" y="3024"/>
                </a:cubicBezTo>
                <a:lnTo>
                  <a:pt x="8049" y="3024"/>
                </a:lnTo>
                <a:cubicBezTo>
                  <a:pt x="8049" y="3028"/>
                  <a:pt x="8044" y="3029"/>
                  <a:pt x="8037" y="3029"/>
                </a:cubicBezTo>
                <a:cubicBezTo>
                  <a:pt x="8020" y="3029"/>
                  <a:pt x="7993" y="3021"/>
                  <a:pt x="8001" y="3012"/>
                </a:cubicBezTo>
                <a:cubicBezTo>
                  <a:pt x="8120" y="3012"/>
                  <a:pt x="7990" y="2965"/>
                  <a:pt x="8073" y="2953"/>
                </a:cubicBezTo>
                <a:cubicBezTo>
                  <a:pt x="8049" y="2905"/>
                  <a:pt x="8156" y="2881"/>
                  <a:pt x="8085" y="2822"/>
                </a:cubicBezTo>
                <a:lnTo>
                  <a:pt x="8109" y="2822"/>
                </a:lnTo>
                <a:cubicBezTo>
                  <a:pt x="8132" y="2822"/>
                  <a:pt x="8109" y="2822"/>
                  <a:pt x="8109" y="2810"/>
                </a:cubicBezTo>
                <a:lnTo>
                  <a:pt x="8120" y="2810"/>
                </a:lnTo>
                <a:cubicBezTo>
                  <a:pt x="8132" y="2798"/>
                  <a:pt x="8097" y="2774"/>
                  <a:pt x="8120" y="2762"/>
                </a:cubicBezTo>
                <a:lnTo>
                  <a:pt x="8085" y="2762"/>
                </a:lnTo>
                <a:cubicBezTo>
                  <a:pt x="8085" y="2751"/>
                  <a:pt x="8109" y="2762"/>
                  <a:pt x="8097" y="2739"/>
                </a:cubicBezTo>
                <a:lnTo>
                  <a:pt x="8097" y="2739"/>
                </a:lnTo>
                <a:lnTo>
                  <a:pt x="8085" y="2727"/>
                </a:lnTo>
                <a:lnTo>
                  <a:pt x="8085" y="2727"/>
                </a:lnTo>
                <a:cubicBezTo>
                  <a:pt x="8093" y="2728"/>
                  <a:pt x="8100" y="2729"/>
                  <a:pt x="8104" y="2729"/>
                </a:cubicBezTo>
                <a:cubicBezTo>
                  <a:pt x="8132" y="2729"/>
                  <a:pt x="8100" y="2703"/>
                  <a:pt x="8120" y="2703"/>
                </a:cubicBezTo>
                <a:cubicBezTo>
                  <a:pt x="8109" y="2691"/>
                  <a:pt x="8097" y="2655"/>
                  <a:pt x="8109" y="2643"/>
                </a:cubicBezTo>
                <a:cubicBezTo>
                  <a:pt x="8144" y="2643"/>
                  <a:pt x="8144" y="2620"/>
                  <a:pt x="8168" y="2608"/>
                </a:cubicBezTo>
                <a:cubicBezTo>
                  <a:pt x="8168" y="2584"/>
                  <a:pt x="8168" y="2536"/>
                  <a:pt x="8192" y="2500"/>
                </a:cubicBezTo>
                <a:lnTo>
                  <a:pt x="8144" y="2500"/>
                </a:lnTo>
                <a:lnTo>
                  <a:pt x="8144" y="2489"/>
                </a:lnTo>
                <a:lnTo>
                  <a:pt x="8168" y="2489"/>
                </a:lnTo>
                <a:cubicBezTo>
                  <a:pt x="8175" y="2490"/>
                  <a:pt x="8180" y="2491"/>
                  <a:pt x="8183" y="2491"/>
                </a:cubicBezTo>
                <a:cubicBezTo>
                  <a:pt x="8201" y="2491"/>
                  <a:pt x="8161" y="2465"/>
                  <a:pt x="8192" y="2465"/>
                </a:cubicBezTo>
                <a:cubicBezTo>
                  <a:pt x="8181" y="2461"/>
                  <a:pt x="8176" y="2460"/>
                  <a:pt x="8174" y="2460"/>
                </a:cubicBezTo>
                <a:cubicBezTo>
                  <a:pt x="8168" y="2460"/>
                  <a:pt x="8180" y="2468"/>
                  <a:pt x="8180" y="2477"/>
                </a:cubicBezTo>
                <a:cubicBezTo>
                  <a:pt x="8156" y="2477"/>
                  <a:pt x="8120" y="2453"/>
                  <a:pt x="8144" y="2453"/>
                </a:cubicBezTo>
                <a:lnTo>
                  <a:pt x="8156" y="2453"/>
                </a:lnTo>
                <a:lnTo>
                  <a:pt x="8132" y="2441"/>
                </a:lnTo>
                <a:lnTo>
                  <a:pt x="8132" y="2441"/>
                </a:lnTo>
                <a:cubicBezTo>
                  <a:pt x="8168" y="2453"/>
                  <a:pt x="8180" y="2453"/>
                  <a:pt x="8216" y="2453"/>
                </a:cubicBezTo>
                <a:cubicBezTo>
                  <a:pt x="8216" y="2429"/>
                  <a:pt x="8168" y="2381"/>
                  <a:pt x="8192" y="2358"/>
                </a:cubicBezTo>
                <a:lnTo>
                  <a:pt x="8192" y="2358"/>
                </a:lnTo>
                <a:cubicBezTo>
                  <a:pt x="8197" y="2359"/>
                  <a:pt x="8201" y="2360"/>
                  <a:pt x="8204" y="2360"/>
                </a:cubicBezTo>
                <a:cubicBezTo>
                  <a:pt x="8214" y="2360"/>
                  <a:pt x="8209" y="2349"/>
                  <a:pt x="8221" y="2349"/>
                </a:cubicBezTo>
                <a:cubicBezTo>
                  <a:pt x="8227" y="2349"/>
                  <a:pt x="8236" y="2351"/>
                  <a:pt x="8251" y="2358"/>
                </a:cubicBezTo>
                <a:cubicBezTo>
                  <a:pt x="8228" y="2334"/>
                  <a:pt x="8192" y="2346"/>
                  <a:pt x="8156" y="2322"/>
                </a:cubicBezTo>
                <a:cubicBezTo>
                  <a:pt x="8156" y="2322"/>
                  <a:pt x="8144" y="2310"/>
                  <a:pt x="8168" y="2310"/>
                </a:cubicBezTo>
                <a:cubicBezTo>
                  <a:pt x="8180" y="2322"/>
                  <a:pt x="8204" y="2322"/>
                  <a:pt x="8204" y="2322"/>
                </a:cubicBezTo>
                <a:lnTo>
                  <a:pt x="8204" y="2310"/>
                </a:lnTo>
                <a:cubicBezTo>
                  <a:pt x="8216" y="2310"/>
                  <a:pt x="8228" y="2322"/>
                  <a:pt x="8228" y="2322"/>
                </a:cubicBezTo>
                <a:cubicBezTo>
                  <a:pt x="8192" y="2286"/>
                  <a:pt x="8275" y="2286"/>
                  <a:pt x="8251" y="2250"/>
                </a:cubicBezTo>
                <a:cubicBezTo>
                  <a:pt x="8246" y="2248"/>
                  <a:pt x="8243" y="2247"/>
                  <a:pt x="8240" y="2247"/>
                </a:cubicBezTo>
                <a:cubicBezTo>
                  <a:pt x="8234" y="2247"/>
                  <a:pt x="8234" y="2254"/>
                  <a:pt x="8227" y="2254"/>
                </a:cubicBezTo>
                <a:cubicBezTo>
                  <a:pt x="8224" y="2254"/>
                  <a:pt x="8221" y="2253"/>
                  <a:pt x="8216" y="2250"/>
                </a:cubicBezTo>
                <a:cubicBezTo>
                  <a:pt x="8180" y="2215"/>
                  <a:pt x="8263" y="2239"/>
                  <a:pt x="8240" y="2215"/>
                </a:cubicBezTo>
                <a:lnTo>
                  <a:pt x="8240" y="2215"/>
                </a:lnTo>
                <a:lnTo>
                  <a:pt x="8275" y="2227"/>
                </a:lnTo>
                <a:cubicBezTo>
                  <a:pt x="8251" y="2215"/>
                  <a:pt x="8228" y="2203"/>
                  <a:pt x="8251" y="2203"/>
                </a:cubicBezTo>
                <a:cubicBezTo>
                  <a:pt x="8287" y="2203"/>
                  <a:pt x="8275" y="2215"/>
                  <a:pt x="8299" y="2227"/>
                </a:cubicBezTo>
                <a:cubicBezTo>
                  <a:pt x="8299" y="2215"/>
                  <a:pt x="8299" y="2191"/>
                  <a:pt x="8263" y="2191"/>
                </a:cubicBezTo>
                <a:cubicBezTo>
                  <a:pt x="8257" y="2185"/>
                  <a:pt x="8263" y="2185"/>
                  <a:pt x="8272" y="2185"/>
                </a:cubicBezTo>
                <a:cubicBezTo>
                  <a:pt x="8281" y="2185"/>
                  <a:pt x="8293" y="2185"/>
                  <a:pt x="8299" y="2179"/>
                </a:cubicBezTo>
                <a:lnTo>
                  <a:pt x="8251" y="2179"/>
                </a:lnTo>
                <a:cubicBezTo>
                  <a:pt x="8275" y="2167"/>
                  <a:pt x="8287" y="2143"/>
                  <a:pt x="8299" y="2131"/>
                </a:cubicBezTo>
                <a:cubicBezTo>
                  <a:pt x="8299" y="2131"/>
                  <a:pt x="8311" y="2143"/>
                  <a:pt x="8323" y="2143"/>
                </a:cubicBezTo>
                <a:cubicBezTo>
                  <a:pt x="8304" y="2129"/>
                  <a:pt x="8306" y="2126"/>
                  <a:pt x="8314" y="2126"/>
                </a:cubicBezTo>
                <a:cubicBezTo>
                  <a:pt x="8321" y="2126"/>
                  <a:pt x="8333" y="2128"/>
                  <a:pt x="8342" y="2128"/>
                </a:cubicBezTo>
                <a:cubicBezTo>
                  <a:pt x="8351" y="2128"/>
                  <a:pt x="8359" y="2127"/>
                  <a:pt x="8359" y="2119"/>
                </a:cubicBezTo>
                <a:cubicBezTo>
                  <a:pt x="8359" y="2072"/>
                  <a:pt x="8335" y="1989"/>
                  <a:pt x="8359" y="1953"/>
                </a:cubicBezTo>
                <a:cubicBezTo>
                  <a:pt x="8311" y="1929"/>
                  <a:pt x="8323" y="1905"/>
                  <a:pt x="8311" y="1893"/>
                </a:cubicBezTo>
                <a:lnTo>
                  <a:pt x="8311" y="1893"/>
                </a:lnTo>
                <a:lnTo>
                  <a:pt x="8371" y="1917"/>
                </a:lnTo>
                <a:lnTo>
                  <a:pt x="8371" y="1917"/>
                </a:lnTo>
                <a:lnTo>
                  <a:pt x="8359" y="1893"/>
                </a:lnTo>
                <a:cubicBezTo>
                  <a:pt x="8374" y="1893"/>
                  <a:pt x="8380" y="1877"/>
                  <a:pt x="8392" y="1877"/>
                </a:cubicBezTo>
                <a:cubicBezTo>
                  <a:pt x="8398" y="1877"/>
                  <a:pt x="8406" y="1881"/>
                  <a:pt x="8418" y="1893"/>
                </a:cubicBezTo>
                <a:lnTo>
                  <a:pt x="8442" y="1858"/>
                </a:lnTo>
                <a:cubicBezTo>
                  <a:pt x="8442" y="1846"/>
                  <a:pt x="8394" y="1822"/>
                  <a:pt x="8406" y="1822"/>
                </a:cubicBezTo>
                <a:cubicBezTo>
                  <a:pt x="8430" y="1822"/>
                  <a:pt x="8418" y="1834"/>
                  <a:pt x="8442" y="1834"/>
                </a:cubicBezTo>
                <a:cubicBezTo>
                  <a:pt x="8498" y="1823"/>
                  <a:pt x="8353" y="1758"/>
                  <a:pt x="8376" y="1731"/>
                </a:cubicBezTo>
                <a:lnTo>
                  <a:pt x="8376" y="1731"/>
                </a:lnTo>
                <a:cubicBezTo>
                  <a:pt x="8371" y="1722"/>
                  <a:pt x="8371" y="1715"/>
                  <a:pt x="8371" y="1715"/>
                </a:cubicBezTo>
                <a:cubicBezTo>
                  <a:pt x="8353" y="1709"/>
                  <a:pt x="8345" y="1706"/>
                  <a:pt x="8344" y="1706"/>
                </a:cubicBezTo>
                <a:cubicBezTo>
                  <a:pt x="8339" y="1706"/>
                  <a:pt x="8385" y="1727"/>
                  <a:pt x="8359" y="1727"/>
                </a:cubicBezTo>
                <a:cubicBezTo>
                  <a:pt x="8311" y="1703"/>
                  <a:pt x="8335" y="1703"/>
                  <a:pt x="8299" y="1691"/>
                </a:cubicBezTo>
                <a:cubicBezTo>
                  <a:pt x="8311" y="1691"/>
                  <a:pt x="8287" y="1667"/>
                  <a:pt x="8287" y="1667"/>
                </a:cubicBezTo>
                <a:cubicBezTo>
                  <a:pt x="8323" y="1667"/>
                  <a:pt x="8311" y="1643"/>
                  <a:pt x="8347" y="1643"/>
                </a:cubicBezTo>
                <a:cubicBezTo>
                  <a:pt x="8335" y="1631"/>
                  <a:pt x="8287" y="1608"/>
                  <a:pt x="8287" y="1596"/>
                </a:cubicBezTo>
                <a:lnTo>
                  <a:pt x="8287" y="1596"/>
                </a:lnTo>
                <a:cubicBezTo>
                  <a:pt x="8321" y="1604"/>
                  <a:pt x="8331" y="1612"/>
                  <a:pt x="8338" y="1612"/>
                </a:cubicBezTo>
                <a:cubicBezTo>
                  <a:pt x="8341" y="1612"/>
                  <a:pt x="8343" y="1611"/>
                  <a:pt x="8347" y="1608"/>
                </a:cubicBezTo>
                <a:lnTo>
                  <a:pt x="8323" y="1596"/>
                </a:lnTo>
                <a:cubicBezTo>
                  <a:pt x="8323" y="1592"/>
                  <a:pt x="8324" y="1590"/>
                  <a:pt x="8326" y="1590"/>
                </a:cubicBezTo>
                <a:cubicBezTo>
                  <a:pt x="8331" y="1590"/>
                  <a:pt x="8339" y="1596"/>
                  <a:pt x="8347" y="1596"/>
                </a:cubicBezTo>
                <a:cubicBezTo>
                  <a:pt x="8359" y="1584"/>
                  <a:pt x="8311" y="1572"/>
                  <a:pt x="8335" y="1572"/>
                </a:cubicBezTo>
                <a:lnTo>
                  <a:pt x="8359" y="1584"/>
                </a:lnTo>
                <a:cubicBezTo>
                  <a:pt x="8359" y="1572"/>
                  <a:pt x="8359" y="1572"/>
                  <a:pt x="8371" y="1560"/>
                </a:cubicBezTo>
                <a:cubicBezTo>
                  <a:pt x="8382" y="1572"/>
                  <a:pt x="8382" y="1572"/>
                  <a:pt x="8382" y="1572"/>
                </a:cubicBezTo>
                <a:cubicBezTo>
                  <a:pt x="8389" y="1574"/>
                  <a:pt x="8394" y="1574"/>
                  <a:pt x="8396" y="1574"/>
                </a:cubicBezTo>
                <a:cubicBezTo>
                  <a:pt x="8411" y="1574"/>
                  <a:pt x="8360" y="1548"/>
                  <a:pt x="8371" y="1548"/>
                </a:cubicBezTo>
                <a:cubicBezTo>
                  <a:pt x="8359" y="1548"/>
                  <a:pt x="8347" y="1548"/>
                  <a:pt x="8311" y="1536"/>
                </a:cubicBezTo>
                <a:cubicBezTo>
                  <a:pt x="8321" y="1536"/>
                  <a:pt x="8296" y="1510"/>
                  <a:pt x="8312" y="1510"/>
                </a:cubicBezTo>
                <a:cubicBezTo>
                  <a:pt x="8314" y="1510"/>
                  <a:pt x="8317" y="1510"/>
                  <a:pt x="8322" y="1512"/>
                </a:cubicBezTo>
                <a:lnTo>
                  <a:pt x="8322" y="1512"/>
                </a:lnTo>
                <a:cubicBezTo>
                  <a:pt x="8321" y="1509"/>
                  <a:pt x="8324" y="1506"/>
                  <a:pt x="8333" y="1501"/>
                </a:cubicBezTo>
                <a:lnTo>
                  <a:pt x="8333" y="1501"/>
                </a:lnTo>
                <a:cubicBezTo>
                  <a:pt x="8336" y="1504"/>
                  <a:pt x="8340" y="1508"/>
                  <a:pt x="8347" y="1512"/>
                </a:cubicBezTo>
                <a:cubicBezTo>
                  <a:pt x="8335" y="1500"/>
                  <a:pt x="8335" y="1500"/>
                  <a:pt x="8335" y="1500"/>
                </a:cubicBezTo>
                <a:lnTo>
                  <a:pt x="8335" y="1500"/>
                </a:lnTo>
                <a:cubicBezTo>
                  <a:pt x="8334" y="1501"/>
                  <a:pt x="8334" y="1501"/>
                  <a:pt x="8333" y="1501"/>
                </a:cubicBezTo>
                <a:lnTo>
                  <a:pt x="8333" y="1501"/>
                </a:lnTo>
                <a:cubicBezTo>
                  <a:pt x="8324" y="1488"/>
                  <a:pt x="8349" y="1486"/>
                  <a:pt x="8359" y="1477"/>
                </a:cubicBezTo>
                <a:cubicBezTo>
                  <a:pt x="8347" y="1465"/>
                  <a:pt x="8335" y="1453"/>
                  <a:pt x="8335" y="1453"/>
                </a:cubicBezTo>
                <a:cubicBezTo>
                  <a:pt x="8311" y="1453"/>
                  <a:pt x="8311" y="1441"/>
                  <a:pt x="8275" y="1429"/>
                </a:cubicBezTo>
                <a:lnTo>
                  <a:pt x="8275" y="1429"/>
                </a:lnTo>
                <a:cubicBezTo>
                  <a:pt x="8282" y="1430"/>
                  <a:pt x="8286" y="1431"/>
                  <a:pt x="8289" y="1431"/>
                </a:cubicBezTo>
                <a:cubicBezTo>
                  <a:pt x="8313" y="1431"/>
                  <a:pt x="8232" y="1393"/>
                  <a:pt x="8263" y="1393"/>
                </a:cubicBezTo>
                <a:cubicBezTo>
                  <a:pt x="8274" y="1393"/>
                  <a:pt x="8283" y="1396"/>
                  <a:pt x="8286" y="1399"/>
                </a:cubicBezTo>
                <a:lnTo>
                  <a:pt x="8286" y="1399"/>
                </a:lnTo>
                <a:cubicBezTo>
                  <a:pt x="8287" y="1397"/>
                  <a:pt x="8289" y="1397"/>
                  <a:pt x="8292" y="1397"/>
                </a:cubicBezTo>
                <a:cubicBezTo>
                  <a:pt x="8303" y="1397"/>
                  <a:pt x="8327" y="1408"/>
                  <a:pt x="8328" y="1408"/>
                </a:cubicBezTo>
                <a:cubicBezTo>
                  <a:pt x="8328" y="1408"/>
                  <a:pt x="8326" y="1407"/>
                  <a:pt x="8323" y="1405"/>
                </a:cubicBezTo>
                <a:cubicBezTo>
                  <a:pt x="8311" y="1381"/>
                  <a:pt x="8275" y="1381"/>
                  <a:pt x="8299" y="1369"/>
                </a:cubicBezTo>
                <a:lnTo>
                  <a:pt x="8299" y="1369"/>
                </a:lnTo>
                <a:cubicBezTo>
                  <a:pt x="8299" y="1369"/>
                  <a:pt x="8299" y="1381"/>
                  <a:pt x="8299" y="1381"/>
                </a:cubicBezTo>
                <a:cubicBezTo>
                  <a:pt x="8315" y="1373"/>
                  <a:pt x="8309" y="1359"/>
                  <a:pt x="8323" y="1359"/>
                </a:cubicBezTo>
                <a:cubicBezTo>
                  <a:pt x="8330" y="1359"/>
                  <a:pt x="8340" y="1362"/>
                  <a:pt x="8359" y="1369"/>
                </a:cubicBezTo>
                <a:cubicBezTo>
                  <a:pt x="8371" y="1381"/>
                  <a:pt x="8394" y="1381"/>
                  <a:pt x="8382" y="1381"/>
                </a:cubicBezTo>
                <a:lnTo>
                  <a:pt x="8371" y="1381"/>
                </a:lnTo>
                <a:cubicBezTo>
                  <a:pt x="8381" y="1392"/>
                  <a:pt x="8385" y="1395"/>
                  <a:pt x="8387" y="1395"/>
                </a:cubicBezTo>
                <a:cubicBezTo>
                  <a:pt x="8391" y="1395"/>
                  <a:pt x="8388" y="1386"/>
                  <a:pt x="8397" y="1386"/>
                </a:cubicBezTo>
                <a:cubicBezTo>
                  <a:pt x="8399" y="1386"/>
                  <a:pt x="8401" y="1387"/>
                  <a:pt x="8404" y="1387"/>
                </a:cubicBezTo>
                <a:lnTo>
                  <a:pt x="8404" y="1387"/>
                </a:lnTo>
                <a:cubicBezTo>
                  <a:pt x="8386" y="1378"/>
                  <a:pt x="8396" y="1369"/>
                  <a:pt x="8406" y="1369"/>
                </a:cubicBezTo>
                <a:lnTo>
                  <a:pt x="8371" y="1357"/>
                </a:lnTo>
                <a:cubicBezTo>
                  <a:pt x="8344" y="1337"/>
                  <a:pt x="8338" y="1330"/>
                  <a:pt x="8343" y="1330"/>
                </a:cubicBezTo>
                <a:cubicBezTo>
                  <a:pt x="8353" y="1330"/>
                  <a:pt x="8413" y="1361"/>
                  <a:pt x="8428" y="1361"/>
                </a:cubicBezTo>
                <a:cubicBezTo>
                  <a:pt x="8430" y="1361"/>
                  <a:pt x="8431" y="1360"/>
                  <a:pt x="8430" y="1357"/>
                </a:cubicBezTo>
                <a:cubicBezTo>
                  <a:pt x="8426" y="1349"/>
                  <a:pt x="8423" y="1346"/>
                  <a:pt x="8421" y="1346"/>
                </a:cubicBezTo>
                <a:cubicBezTo>
                  <a:pt x="8418" y="1346"/>
                  <a:pt x="8416" y="1349"/>
                  <a:pt x="8413" y="1349"/>
                </a:cubicBezTo>
                <a:cubicBezTo>
                  <a:pt x="8411" y="1349"/>
                  <a:pt x="8409" y="1348"/>
                  <a:pt x="8406" y="1346"/>
                </a:cubicBezTo>
                <a:cubicBezTo>
                  <a:pt x="8418" y="1334"/>
                  <a:pt x="8442" y="1346"/>
                  <a:pt x="8430" y="1322"/>
                </a:cubicBezTo>
                <a:cubicBezTo>
                  <a:pt x="8444" y="1322"/>
                  <a:pt x="8458" y="1326"/>
                  <a:pt x="8475" y="1332"/>
                </a:cubicBezTo>
                <a:lnTo>
                  <a:pt x="8475" y="1332"/>
                </a:lnTo>
                <a:lnTo>
                  <a:pt x="8442" y="1310"/>
                </a:lnTo>
                <a:cubicBezTo>
                  <a:pt x="8454" y="1298"/>
                  <a:pt x="8442" y="1274"/>
                  <a:pt x="8454" y="1274"/>
                </a:cubicBezTo>
                <a:cubicBezTo>
                  <a:pt x="8454" y="1274"/>
                  <a:pt x="8442" y="1274"/>
                  <a:pt x="8430" y="1262"/>
                </a:cubicBezTo>
                <a:cubicBezTo>
                  <a:pt x="8430" y="1238"/>
                  <a:pt x="8394" y="1227"/>
                  <a:pt x="8406" y="1215"/>
                </a:cubicBezTo>
                <a:lnTo>
                  <a:pt x="8406" y="1215"/>
                </a:lnTo>
                <a:cubicBezTo>
                  <a:pt x="8442" y="1227"/>
                  <a:pt x="8430" y="1238"/>
                  <a:pt x="8430" y="1238"/>
                </a:cubicBezTo>
                <a:cubicBezTo>
                  <a:pt x="8466" y="1238"/>
                  <a:pt x="8442" y="1227"/>
                  <a:pt x="8454" y="1227"/>
                </a:cubicBezTo>
                <a:cubicBezTo>
                  <a:pt x="8490" y="1238"/>
                  <a:pt x="8454" y="1227"/>
                  <a:pt x="8478" y="1250"/>
                </a:cubicBezTo>
                <a:lnTo>
                  <a:pt x="8478" y="1227"/>
                </a:lnTo>
                <a:lnTo>
                  <a:pt x="8490" y="1227"/>
                </a:lnTo>
                <a:cubicBezTo>
                  <a:pt x="8430" y="1203"/>
                  <a:pt x="8490" y="1215"/>
                  <a:pt x="8490" y="1203"/>
                </a:cubicBezTo>
                <a:cubicBezTo>
                  <a:pt x="8501" y="1179"/>
                  <a:pt x="8430" y="1143"/>
                  <a:pt x="8394" y="1107"/>
                </a:cubicBezTo>
                <a:cubicBezTo>
                  <a:pt x="8418" y="1107"/>
                  <a:pt x="8430" y="1119"/>
                  <a:pt x="8442" y="1119"/>
                </a:cubicBezTo>
                <a:cubicBezTo>
                  <a:pt x="8418" y="1119"/>
                  <a:pt x="8430" y="1131"/>
                  <a:pt x="8442" y="1131"/>
                </a:cubicBezTo>
                <a:cubicBezTo>
                  <a:pt x="8442" y="1129"/>
                  <a:pt x="8444" y="1128"/>
                  <a:pt x="8448" y="1128"/>
                </a:cubicBezTo>
                <a:cubicBezTo>
                  <a:pt x="8463" y="1128"/>
                  <a:pt x="8506" y="1145"/>
                  <a:pt x="8525" y="1155"/>
                </a:cubicBezTo>
                <a:cubicBezTo>
                  <a:pt x="8513" y="1131"/>
                  <a:pt x="8490" y="1143"/>
                  <a:pt x="8478" y="1131"/>
                </a:cubicBezTo>
                <a:lnTo>
                  <a:pt x="8490" y="1119"/>
                </a:lnTo>
                <a:cubicBezTo>
                  <a:pt x="8466" y="1107"/>
                  <a:pt x="8454" y="1107"/>
                  <a:pt x="8442" y="1084"/>
                </a:cubicBezTo>
                <a:cubicBezTo>
                  <a:pt x="8442" y="1084"/>
                  <a:pt x="8442" y="1072"/>
                  <a:pt x="8454" y="1072"/>
                </a:cubicBezTo>
                <a:cubicBezTo>
                  <a:pt x="8466" y="1072"/>
                  <a:pt x="8490" y="1084"/>
                  <a:pt x="8490" y="1096"/>
                </a:cubicBezTo>
                <a:cubicBezTo>
                  <a:pt x="8501" y="1096"/>
                  <a:pt x="8501" y="1084"/>
                  <a:pt x="8478" y="1072"/>
                </a:cubicBezTo>
                <a:cubicBezTo>
                  <a:pt x="8454" y="1072"/>
                  <a:pt x="8466" y="1036"/>
                  <a:pt x="8418" y="1024"/>
                </a:cubicBezTo>
                <a:lnTo>
                  <a:pt x="8454" y="1024"/>
                </a:lnTo>
                <a:cubicBezTo>
                  <a:pt x="8462" y="1024"/>
                  <a:pt x="8464" y="1019"/>
                  <a:pt x="8472" y="1019"/>
                </a:cubicBezTo>
                <a:cubicBezTo>
                  <a:pt x="8476" y="1019"/>
                  <a:pt x="8482" y="1020"/>
                  <a:pt x="8490" y="1024"/>
                </a:cubicBezTo>
                <a:cubicBezTo>
                  <a:pt x="8481" y="1016"/>
                  <a:pt x="8485" y="1007"/>
                  <a:pt x="8496" y="1007"/>
                </a:cubicBezTo>
                <a:cubicBezTo>
                  <a:pt x="8500" y="1007"/>
                  <a:pt x="8506" y="1009"/>
                  <a:pt x="8513" y="1012"/>
                </a:cubicBezTo>
                <a:cubicBezTo>
                  <a:pt x="8501" y="1000"/>
                  <a:pt x="8490" y="1000"/>
                  <a:pt x="8478" y="988"/>
                </a:cubicBezTo>
                <a:lnTo>
                  <a:pt x="8490" y="976"/>
                </a:lnTo>
                <a:cubicBezTo>
                  <a:pt x="8501" y="982"/>
                  <a:pt x="8522" y="991"/>
                  <a:pt x="8540" y="1000"/>
                </a:cubicBezTo>
                <a:cubicBezTo>
                  <a:pt x="8528" y="991"/>
                  <a:pt x="8519" y="982"/>
                  <a:pt x="8525" y="976"/>
                </a:cubicBezTo>
                <a:lnTo>
                  <a:pt x="8525" y="976"/>
                </a:lnTo>
                <a:cubicBezTo>
                  <a:pt x="8561" y="1012"/>
                  <a:pt x="8561" y="988"/>
                  <a:pt x="8609" y="1024"/>
                </a:cubicBezTo>
                <a:cubicBezTo>
                  <a:pt x="8632" y="1024"/>
                  <a:pt x="8644" y="1012"/>
                  <a:pt x="8632" y="1000"/>
                </a:cubicBezTo>
                <a:cubicBezTo>
                  <a:pt x="8621" y="988"/>
                  <a:pt x="8618" y="988"/>
                  <a:pt x="8613" y="988"/>
                </a:cubicBezTo>
                <a:cubicBezTo>
                  <a:pt x="8609" y="988"/>
                  <a:pt x="8603" y="988"/>
                  <a:pt x="8585" y="976"/>
                </a:cubicBezTo>
                <a:cubicBezTo>
                  <a:pt x="8585" y="953"/>
                  <a:pt x="8490" y="893"/>
                  <a:pt x="8513" y="893"/>
                </a:cubicBezTo>
                <a:lnTo>
                  <a:pt x="8501" y="881"/>
                </a:lnTo>
                <a:cubicBezTo>
                  <a:pt x="8490" y="869"/>
                  <a:pt x="8501" y="869"/>
                  <a:pt x="8478" y="846"/>
                </a:cubicBezTo>
                <a:lnTo>
                  <a:pt x="8478" y="846"/>
                </a:lnTo>
                <a:cubicBezTo>
                  <a:pt x="8503" y="862"/>
                  <a:pt x="8546" y="879"/>
                  <a:pt x="8573" y="879"/>
                </a:cubicBezTo>
                <a:cubicBezTo>
                  <a:pt x="8585" y="879"/>
                  <a:pt x="8593" y="876"/>
                  <a:pt x="8597" y="869"/>
                </a:cubicBezTo>
                <a:cubicBezTo>
                  <a:pt x="8573" y="857"/>
                  <a:pt x="8549" y="857"/>
                  <a:pt x="8513" y="834"/>
                </a:cubicBezTo>
                <a:lnTo>
                  <a:pt x="8513" y="822"/>
                </a:lnTo>
                <a:cubicBezTo>
                  <a:pt x="8525" y="822"/>
                  <a:pt x="8525" y="834"/>
                  <a:pt x="8525" y="834"/>
                </a:cubicBezTo>
                <a:cubicBezTo>
                  <a:pt x="8525" y="827"/>
                  <a:pt x="8532" y="825"/>
                  <a:pt x="8539" y="825"/>
                </a:cubicBezTo>
                <a:cubicBezTo>
                  <a:pt x="8547" y="825"/>
                  <a:pt x="8557" y="827"/>
                  <a:pt x="8562" y="827"/>
                </a:cubicBezTo>
                <a:cubicBezTo>
                  <a:pt x="8568" y="827"/>
                  <a:pt x="8568" y="824"/>
                  <a:pt x="8549" y="810"/>
                </a:cubicBezTo>
                <a:lnTo>
                  <a:pt x="8549" y="810"/>
                </a:lnTo>
                <a:lnTo>
                  <a:pt x="8585" y="822"/>
                </a:lnTo>
                <a:cubicBezTo>
                  <a:pt x="8573" y="810"/>
                  <a:pt x="8573" y="798"/>
                  <a:pt x="8561" y="786"/>
                </a:cubicBezTo>
                <a:cubicBezTo>
                  <a:pt x="8555" y="774"/>
                  <a:pt x="8558" y="771"/>
                  <a:pt x="8565" y="771"/>
                </a:cubicBezTo>
                <a:cubicBezTo>
                  <a:pt x="8573" y="771"/>
                  <a:pt x="8585" y="774"/>
                  <a:pt x="8597" y="774"/>
                </a:cubicBezTo>
                <a:cubicBezTo>
                  <a:pt x="8585" y="774"/>
                  <a:pt x="8537" y="750"/>
                  <a:pt x="8537" y="738"/>
                </a:cubicBezTo>
                <a:lnTo>
                  <a:pt x="8537" y="738"/>
                </a:lnTo>
                <a:cubicBezTo>
                  <a:pt x="8563" y="751"/>
                  <a:pt x="8574" y="755"/>
                  <a:pt x="8581" y="755"/>
                </a:cubicBezTo>
                <a:cubicBezTo>
                  <a:pt x="8590" y="755"/>
                  <a:pt x="8588" y="748"/>
                  <a:pt x="8597" y="748"/>
                </a:cubicBezTo>
                <a:cubicBezTo>
                  <a:pt x="8599" y="748"/>
                  <a:pt x="8603" y="748"/>
                  <a:pt x="8609" y="750"/>
                </a:cubicBezTo>
                <a:cubicBezTo>
                  <a:pt x="8609" y="750"/>
                  <a:pt x="8623" y="750"/>
                  <a:pt x="8618" y="745"/>
                </a:cubicBezTo>
                <a:lnTo>
                  <a:pt x="8618" y="745"/>
                </a:lnTo>
                <a:lnTo>
                  <a:pt x="8644" y="762"/>
                </a:lnTo>
                <a:cubicBezTo>
                  <a:pt x="8597" y="726"/>
                  <a:pt x="8609" y="715"/>
                  <a:pt x="8597" y="703"/>
                </a:cubicBezTo>
                <a:lnTo>
                  <a:pt x="8597" y="703"/>
                </a:lnTo>
                <a:cubicBezTo>
                  <a:pt x="8620" y="716"/>
                  <a:pt x="8631" y="720"/>
                  <a:pt x="8637" y="720"/>
                </a:cubicBezTo>
                <a:cubicBezTo>
                  <a:pt x="8646" y="720"/>
                  <a:pt x="8640" y="709"/>
                  <a:pt x="8647" y="709"/>
                </a:cubicBezTo>
                <a:cubicBezTo>
                  <a:pt x="8650" y="709"/>
                  <a:pt x="8656" y="712"/>
                  <a:pt x="8668" y="719"/>
                </a:cubicBezTo>
                <a:lnTo>
                  <a:pt x="8668" y="719"/>
                </a:lnTo>
                <a:cubicBezTo>
                  <a:pt x="8628" y="691"/>
                  <a:pt x="8664" y="688"/>
                  <a:pt x="8621" y="655"/>
                </a:cubicBezTo>
                <a:cubicBezTo>
                  <a:pt x="8632" y="655"/>
                  <a:pt x="8668" y="679"/>
                  <a:pt x="8692" y="691"/>
                </a:cubicBezTo>
                <a:lnTo>
                  <a:pt x="8680" y="679"/>
                </a:lnTo>
                <a:lnTo>
                  <a:pt x="8680" y="679"/>
                </a:lnTo>
                <a:cubicBezTo>
                  <a:pt x="8685" y="681"/>
                  <a:pt x="8690" y="682"/>
                  <a:pt x="8694" y="682"/>
                </a:cubicBezTo>
                <a:cubicBezTo>
                  <a:pt x="8705" y="682"/>
                  <a:pt x="8714" y="675"/>
                  <a:pt x="8726" y="675"/>
                </a:cubicBezTo>
                <a:cubicBezTo>
                  <a:pt x="8730" y="675"/>
                  <a:pt x="8735" y="676"/>
                  <a:pt x="8740" y="679"/>
                </a:cubicBezTo>
                <a:lnTo>
                  <a:pt x="8692" y="631"/>
                </a:lnTo>
                <a:lnTo>
                  <a:pt x="8716" y="643"/>
                </a:lnTo>
                <a:cubicBezTo>
                  <a:pt x="8704" y="631"/>
                  <a:pt x="8704" y="631"/>
                  <a:pt x="8692" y="619"/>
                </a:cubicBezTo>
                <a:cubicBezTo>
                  <a:pt x="8644" y="584"/>
                  <a:pt x="8680" y="595"/>
                  <a:pt x="8668" y="572"/>
                </a:cubicBezTo>
                <a:lnTo>
                  <a:pt x="8668" y="572"/>
                </a:lnTo>
                <a:cubicBezTo>
                  <a:pt x="8680" y="584"/>
                  <a:pt x="8692" y="584"/>
                  <a:pt x="8692" y="595"/>
                </a:cubicBezTo>
                <a:cubicBezTo>
                  <a:pt x="8704" y="595"/>
                  <a:pt x="8728" y="607"/>
                  <a:pt x="8740" y="619"/>
                </a:cubicBezTo>
                <a:cubicBezTo>
                  <a:pt x="8728" y="607"/>
                  <a:pt x="8668" y="548"/>
                  <a:pt x="8632" y="536"/>
                </a:cubicBezTo>
                <a:cubicBezTo>
                  <a:pt x="8609" y="524"/>
                  <a:pt x="8609" y="512"/>
                  <a:pt x="8621" y="512"/>
                </a:cubicBezTo>
                <a:lnTo>
                  <a:pt x="8656" y="536"/>
                </a:lnTo>
                <a:lnTo>
                  <a:pt x="8656" y="536"/>
                </a:lnTo>
                <a:lnTo>
                  <a:pt x="8621" y="500"/>
                </a:lnTo>
                <a:cubicBezTo>
                  <a:pt x="8621" y="498"/>
                  <a:pt x="8622" y="497"/>
                  <a:pt x="8623" y="497"/>
                </a:cubicBezTo>
                <a:cubicBezTo>
                  <a:pt x="8628" y="497"/>
                  <a:pt x="8639" y="504"/>
                  <a:pt x="8647" y="504"/>
                </a:cubicBezTo>
                <a:cubicBezTo>
                  <a:pt x="8651" y="504"/>
                  <a:pt x="8654" y="503"/>
                  <a:pt x="8656" y="500"/>
                </a:cubicBezTo>
                <a:cubicBezTo>
                  <a:pt x="8656" y="511"/>
                  <a:pt x="8715" y="561"/>
                  <a:pt x="8735" y="561"/>
                </a:cubicBezTo>
                <a:cubicBezTo>
                  <a:pt x="8737" y="561"/>
                  <a:pt x="8739" y="561"/>
                  <a:pt x="8740" y="560"/>
                </a:cubicBezTo>
                <a:cubicBezTo>
                  <a:pt x="8740" y="572"/>
                  <a:pt x="8763" y="595"/>
                  <a:pt x="8763" y="607"/>
                </a:cubicBezTo>
                <a:cubicBezTo>
                  <a:pt x="8767" y="604"/>
                  <a:pt x="8769" y="602"/>
                  <a:pt x="8771" y="602"/>
                </a:cubicBezTo>
                <a:cubicBezTo>
                  <a:pt x="8776" y="602"/>
                  <a:pt x="8779" y="611"/>
                  <a:pt x="8787" y="619"/>
                </a:cubicBezTo>
                <a:cubicBezTo>
                  <a:pt x="8787" y="595"/>
                  <a:pt x="8763" y="595"/>
                  <a:pt x="8775" y="584"/>
                </a:cubicBezTo>
                <a:cubicBezTo>
                  <a:pt x="8775" y="584"/>
                  <a:pt x="8747" y="546"/>
                  <a:pt x="8758" y="546"/>
                </a:cubicBezTo>
                <a:cubicBezTo>
                  <a:pt x="8759" y="546"/>
                  <a:pt x="8761" y="547"/>
                  <a:pt x="8763" y="548"/>
                </a:cubicBezTo>
                <a:cubicBezTo>
                  <a:pt x="8692" y="512"/>
                  <a:pt x="8728" y="500"/>
                  <a:pt x="8692" y="476"/>
                </a:cubicBezTo>
                <a:cubicBezTo>
                  <a:pt x="8686" y="470"/>
                  <a:pt x="8683" y="468"/>
                  <a:pt x="8685" y="468"/>
                </a:cubicBezTo>
                <a:lnTo>
                  <a:pt x="8685" y="468"/>
                </a:lnTo>
                <a:cubicBezTo>
                  <a:pt x="8686" y="468"/>
                  <a:pt x="8692" y="470"/>
                  <a:pt x="8704" y="476"/>
                </a:cubicBezTo>
                <a:cubicBezTo>
                  <a:pt x="8717" y="489"/>
                  <a:pt x="8730" y="495"/>
                  <a:pt x="8743" y="500"/>
                </a:cubicBezTo>
                <a:lnTo>
                  <a:pt x="8743" y="500"/>
                </a:lnTo>
                <a:cubicBezTo>
                  <a:pt x="8737" y="496"/>
                  <a:pt x="8732" y="492"/>
                  <a:pt x="8728" y="488"/>
                </a:cubicBezTo>
                <a:cubicBezTo>
                  <a:pt x="8728" y="486"/>
                  <a:pt x="8729" y="485"/>
                  <a:pt x="8730" y="485"/>
                </a:cubicBezTo>
                <a:cubicBezTo>
                  <a:pt x="8737" y="485"/>
                  <a:pt x="8756" y="500"/>
                  <a:pt x="8775" y="500"/>
                </a:cubicBezTo>
                <a:lnTo>
                  <a:pt x="8775" y="512"/>
                </a:lnTo>
                <a:lnTo>
                  <a:pt x="8799" y="512"/>
                </a:lnTo>
                <a:cubicBezTo>
                  <a:pt x="8788" y="501"/>
                  <a:pt x="8766" y="500"/>
                  <a:pt x="8764" y="480"/>
                </a:cubicBezTo>
                <a:lnTo>
                  <a:pt x="8764" y="480"/>
                </a:lnTo>
                <a:cubicBezTo>
                  <a:pt x="8764" y="479"/>
                  <a:pt x="8765" y="473"/>
                  <a:pt x="8769" y="473"/>
                </a:cubicBezTo>
                <a:cubicBezTo>
                  <a:pt x="8771" y="473"/>
                  <a:pt x="8773" y="474"/>
                  <a:pt x="8775" y="476"/>
                </a:cubicBezTo>
                <a:cubicBezTo>
                  <a:pt x="8799" y="500"/>
                  <a:pt x="8835" y="524"/>
                  <a:pt x="8835" y="536"/>
                </a:cubicBezTo>
                <a:cubicBezTo>
                  <a:pt x="8835" y="536"/>
                  <a:pt x="8847" y="512"/>
                  <a:pt x="8811" y="488"/>
                </a:cubicBezTo>
                <a:cubicBezTo>
                  <a:pt x="8799" y="476"/>
                  <a:pt x="8763" y="465"/>
                  <a:pt x="8763" y="453"/>
                </a:cubicBezTo>
                <a:lnTo>
                  <a:pt x="8775" y="453"/>
                </a:lnTo>
                <a:lnTo>
                  <a:pt x="8752" y="429"/>
                </a:lnTo>
                <a:lnTo>
                  <a:pt x="8752" y="429"/>
                </a:lnTo>
                <a:lnTo>
                  <a:pt x="8775" y="441"/>
                </a:lnTo>
                <a:cubicBezTo>
                  <a:pt x="8763" y="429"/>
                  <a:pt x="8752" y="417"/>
                  <a:pt x="8763" y="417"/>
                </a:cubicBezTo>
                <a:cubicBezTo>
                  <a:pt x="8775" y="429"/>
                  <a:pt x="8775" y="429"/>
                  <a:pt x="8787" y="441"/>
                </a:cubicBezTo>
                <a:cubicBezTo>
                  <a:pt x="8799" y="429"/>
                  <a:pt x="8775" y="417"/>
                  <a:pt x="8763" y="405"/>
                </a:cubicBezTo>
                <a:cubicBezTo>
                  <a:pt x="8763" y="402"/>
                  <a:pt x="8764" y="400"/>
                  <a:pt x="8766" y="400"/>
                </a:cubicBezTo>
                <a:cubicBezTo>
                  <a:pt x="8771" y="400"/>
                  <a:pt x="8782" y="408"/>
                  <a:pt x="8799" y="417"/>
                </a:cubicBezTo>
                <a:cubicBezTo>
                  <a:pt x="8811" y="417"/>
                  <a:pt x="8811" y="405"/>
                  <a:pt x="8835" y="405"/>
                </a:cubicBezTo>
                <a:cubicBezTo>
                  <a:pt x="8835" y="393"/>
                  <a:pt x="8823" y="405"/>
                  <a:pt x="8811" y="381"/>
                </a:cubicBezTo>
                <a:lnTo>
                  <a:pt x="8811" y="381"/>
                </a:lnTo>
                <a:cubicBezTo>
                  <a:pt x="8830" y="394"/>
                  <a:pt x="8843" y="399"/>
                  <a:pt x="8851" y="399"/>
                </a:cubicBezTo>
                <a:cubicBezTo>
                  <a:pt x="8872" y="399"/>
                  <a:pt x="8862" y="363"/>
                  <a:pt x="8871" y="345"/>
                </a:cubicBezTo>
                <a:cubicBezTo>
                  <a:pt x="8811" y="310"/>
                  <a:pt x="8859" y="345"/>
                  <a:pt x="8823" y="298"/>
                </a:cubicBezTo>
                <a:lnTo>
                  <a:pt x="8823" y="298"/>
                </a:lnTo>
                <a:cubicBezTo>
                  <a:pt x="8835" y="310"/>
                  <a:pt x="8871" y="322"/>
                  <a:pt x="8871" y="345"/>
                </a:cubicBezTo>
                <a:lnTo>
                  <a:pt x="8882" y="334"/>
                </a:lnTo>
                <a:cubicBezTo>
                  <a:pt x="8906" y="345"/>
                  <a:pt x="8882" y="357"/>
                  <a:pt x="8930" y="393"/>
                </a:cubicBezTo>
                <a:cubicBezTo>
                  <a:pt x="8941" y="382"/>
                  <a:pt x="8893" y="332"/>
                  <a:pt x="8911" y="332"/>
                </a:cubicBezTo>
                <a:cubicBezTo>
                  <a:pt x="8913" y="332"/>
                  <a:pt x="8915" y="332"/>
                  <a:pt x="8918" y="334"/>
                </a:cubicBezTo>
                <a:cubicBezTo>
                  <a:pt x="8927" y="342"/>
                  <a:pt x="8931" y="345"/>
                  <a:pt x="8932" y="345"/>
                </a:cubicBezTo>
                <a:cubicBezTo>
                  <a:pt x="8935" y="345"/>
                  <a:pt x="8928" y="334"/>
                  <a:pt x="8933" y="334"/>
                </a:cubicBezTo>
                <a:cubicBezTo>
                  <a:pt x="8935" y="334"/>
                  <a:pt x="8938" y="335"/>
                  <a:pt x="8943" y="338"/>
                </a:cubicBezTo>
                <a:lnTo>
                  <a:pt x="8943" y="338"/>
                </a:lnTo>
                <a:cubicBezTo>
                  <a:pt x="8930" y="325"/>
                  <a:pt x="8915" y="312"/>
                  <a:pt x="8906" y="298"/>
                </a:cubicBezTo>
                <a:cubicBezTo>
                  <a:pt x="8909" y="292"/>
                  <a:pt x="8912" y="290"/>
                  <a:pt x="8916" y="290"/>
                </a:cubicBezTo>
                <a:cubicBezTo>
                  <a:pt x="8929" y="290"/>
                  <a:pt x="8948" y="315"/>
                  <a:pt x="8966" y="334"/>
                </a:cubicBezTo>
                <a:cubicBezTo>
                  <a:pt x="8978" y="334"/>
                  <a:pt x="8978" y="322"/>
                  <a:pt x="8966" y="310"/>
                </a:cubicBezTo>
                <a:lnTo>
                  <a:pt x="8966" y="310"/>
                </a:lnTo>
                <a:cubicBezTo>
                  <a:pt x="8969" y="315"/>
                  <a:pt x="8968" y="318"/>
                  <a:pt x="8966" y="318"/>
                </a:cubicBezTo>
                <a:cubicBezTo>
                  <a:pt x="8958" y="318"/>
                  <a:pt x="8927" y="292"/>
                  <a:pt x="8918" y="274"/>
                </a:cubicBezTo>
                <a:lnTo>
                  <a:pt x="8918" y="274"/>
                </a:lnTo>
                <a:cubicBezTo>
                  <a:pt x="8927" y="283"/>
                  <a:pt x="8933" y="287"/>
                  <a:pt x="8935" y="287"/>
                </a:cubicBezTo>
                <a:cubicBezTo>
                  <a:pt x="8942" y="287"/>
                  <a:pt x="8927" y="256"/>
                  <a:pt x="8918" y="238"/>
                </a:cubicBezTo>
                <a:cubicBezTo>
                  <a:pt x="8906" y="234"/>
                  <a:pt x="8898" y="233"/>
                  <a:pt x="8893" y="233"/>
                </a:cubicBezTo>
                <a:cubicBezTo>
                  <a:pt x="8882" y="233"/>
                  <a:pt x="8882" y="238"/>
                  <a:pt x="8882" y="238"/>
                </a:cubicBezTo>
                <a:cubicBezTo>
                  <a:pt x="8882" y="217"/>
                  <a:pt x="8853" y="165"/>
                  <a:pt x="8866" y="165"/>
                </a:cubicBezTo>
                <a:cubicBezTo>
                  <a:pt x="8867" y="165"/>
                  <a:pt x="8868" y="166"/>
                  <a:pt x="8871" y="167"/>
                </a:cubicBezTo>
                <a:cubicBezTo>
                  <a:pt x="8882" y="183"/>
                  <a:pt x="8888" y="187"/>
                  <a:pt x="8890" y="187"/>
                </a:cubicBezTo>
                <a:cubicBezTo>
                  <a:pt x="8893" y="187"/>
                  <a:pt x="8893" y="183"/>
                  <a:pt x="8894" y="183"/>
                </a:cubicBezTo>
                <a:cubicBezTo>
                  <a:pt x="8896" y="183"/>
                  <a:pt x="8898" y="187"/>
                  <a:pt x="8906" y="203"/>
                </a:cubicBezTo>
                <a:cubicBezTo>
                  <a:pt x="8918" y="214"/>
                  <a:pt x="8906" y="214"/>
                  <a:pt x="8906" y="214"/>
                </a:cubicBezTo>
                <a:lnTo>
                  <a:pt x="8918" y="226"/>
                </a:lnTo>
                <a:cubicBezTo>
                  <a:pt x="8954" y="214"/>
                  <a:pt x="8882" y="167"/>
                  <a:pt x="8882" y="131"/>
                </a:cubicBezTo>
                <a:cubicBezTo>
                  <a:pt x="8884" y="130"/>
                  <a:pt x="8886" y="129"/>
                  <a:pt x="8888" y="129"/>
                </a:cubicBezTo>
                <a:cubicBezTo>
                  <a:pt x="8889" y="129"/>
                  <a:pt x="8891" y="129"/>
                  <a:pt x="8893" y="130"/>
                </a:cubicBezTo>
                <a:lnTo>
                  <a:pt x="8893" y="130"/>
                </a:lnTo>
                <a:cubicBezTo>
                  <a:pt x="8889" y="126"/>
                  <a:pt x="8886" y="122"/>
                  <a:pt x="8882" y="119"/>
                </a:cubicBezTo>
                <a:lnTo>
                  <a:pt x="8882" y="119"/>
                </a:lnTo>
                <a:cubicBezTo>
                  <a:pt x="8895" y="128"/>
                  <a:pt x="8902" y="132"/>
                  <a:pt x="8907" y="132"/>
                </a:cubicBezTo>
                <a:cubicBezTo>
                  <a:pt x="8919" y="132"/>
                  <a:pt x="8906" y="101"/>
                  <a:pt x="8906" y="84"/>
                </a:cubicBezTo>
                <a:cubicBezTo>
                  <a:pt x="8877" y="66"/>
                  <a:pt x="8871" y="66"/>
                  <a:pt x="8865" y="66"/>
                </a:cubicBezTo>
                <a:cubicBezTo>
                  <a:pt x="8859" y="66"/>
                  <a:pt x="8853" y="66"/>
                  <a:pt x="8823" y="48"/>
                </a:cubicBezTo>
                <a:lnTo>
                  <a:pt x="8823" y="48"/>
                </a:lnTo>
                <a:cubicBezTo>
                  <a:pt x="8833" y="68"/>
                  <a:pt x="8861" y="98"/>
                  <a:pt x="8846" y="98"/>
                </a:cubicBezTo>
                <a:cubicBezTo>
                  <a:pt x="8843" y="98"/>
                  <a:pt x="8840" y="97"/>
                  <a:pt x="8835" y="95"/>
                </a:cubicBezTo>
                <a:cubicBezTo>
                  <a:pt x="8835" y="72"/>
                  <a:pt x="8823" y="72"/>
                  <a:pt x="8811" y="72"/>
                </a:cubicBezTo>
                <a:cubicBezTo>
                  <a:pt x="8835" y="95"/>
                  <a:pt x="8811" y="84"/>
                  <a:pt x="8823" y="95"/>
                </a:cubicBezTo>
                <a:cubicBezTo>
                  <a:pt x="8799" y="84"/>
                  <a:pt x="8787" y="36"/>
                  <a:pt x="8763" y="36"/>
                </a:cubicBezTo>
                <a:lnTo>
                  <a:pt x="8799" y="95"/>
                </a:lnTo>
                <a:cubicBezTo>
                  <a:pt x="8789" y="95"/>
                  <a:pt x="8779" y="69"/>
                  <a:pt x="8776" y="69"/>
                </a:cubicBezTo>
                <a:cubicBezTo>
                  <a:pt x="8776" y="69"/>
                  <a:pt x="8775" y="70"/>
                  <a:pt x="8775" y="72"/>
                </a:cubicBezTo>
                <a:cubicBezTo>
                  <a:pt x="8752" y="36"/>
                  <a:pt x="8740" y="36"/>
                  <a:pt x="8740" y="12"/>
                </a:cubicBezTo>
                <a:cubicBezTo>
                  <a:pt x="8731" y="6"/>
                  <a:pt x="8726" y="3"/>
                  <a:pt x="8723" y="3"/>
                </a:cubicBezTo>
                <a:cubicBezTo>
                  <a:pt x="8707" y="3"/>
                  <a:pt x="8740" y="64"/>
                  <a:pt x="8740" y="84"/>
                </a:cubicBezTo>
                <a:lnTo>
                  <a:pt x="8740" y="84"/>
                </a:lnTo>
                <a:cubicBezTo>
                  <a:pt x="8740" y="83"/>
                  <a:pt x="8740" y="72"/>
                  <a:pt x="8728" y="72"/>
                </a:cubicBezTo>
                <a:cubicBezTo>
                  <a:pt x="8740" y="84"/>
                  <a:pt x="8740" y="84"/>
                  <a:pt x="8740" y="95"/>
                </a:cubicBezTo>
                <a:cubicBezTo>
                  <a:pt x="8716" y="84"/>
                  <a:pt x="8728" y="60"/>
                  <a:pt x="8704" y="48"/>
                </a:cubicBezTo>
                <a:lnTo>
                  <a:pt x="8692" y="60"/>
                </a:lnTo>
                <a:cubicBezTo>
                  <a:pt x="8692" y="66"/>
                  <a:pt x="8692" y="69"/>
                  <a:pt x="8690" y="69"/>
                </a:cubicBezTo>
                <a:cubicBezTo>
                  <a:pt x="8689" y="69"/>
                  <a:pt x="8686" y="66"/>
                  <a:pt x="8680" y="60"/>
                </a:cubicBezTo>
                <a:cubicBezTo>
                  <a:pt x="8674" y="48"/>
                  <a:pt x="8668" y="39"/>
                  <a:pt x="8664" y="30"/>
                </a:cubicBezTo>
                <a:lnTo>
                  <a:pt x="8664" y="30"/>
                </a:lnTo>
                <a:lnTo>
                  <a:pt x="8668" y="48"/>
                </a:lnTo>
                <a:cubicBezTo>
                  <a:pt x="8656" y="36"/>
                  <a:pt x="8632" y="24"/>
                  <a:pt x="8632" y="12"/>
                </a:cubicBezTo>
                <a:lnTo>
                  <a:pt x="8621" y="36"/>
                </a:lnTo>
                <a:lnTo>
                  <a:pt x="8597" y="12"/>
                </a:lnTo>
                <a:lnTo>
                  <a:pt x="8597" y="12"/>
                </a:lnTo>
                <a:cubicBezTo>
                  <a:pt x="8588" y="12"/>
                  <a:pt x="8603" y="58"/>
                  <a:pt x="8597" y="58"/>
                </a:cubicBezTo>
                <a:cubicBezTo>
                  <a:pt x="8594" y="58"/>
                  <a:pt x="8587" y="49"/>
                  <a:pt x="8573" y="24"/>
                </a:cubicBezTo>
                <a:cubicBezTo>
                  <a:pt x="8573" y="72"/>
                  <a:pt x="8561" y="60"/>
                  <a:pt x="8549" y="95"/>
                </a:cubicBezTo>
                <a:cubicBezTo>
                  <a:pt x="8549" y="48"/>
                  <a:pt x="8501" y="60"/>
                  <a:pt x="8513" y="36"/>
                </a:cubicBezTo>
                <a:cubicBezTo>
                  <a:pt x="8510" y="34"/>
                  <a:pt x="8508" y="34"/>
                  <a:pt x="8506" y="34"/>
                </a:cubicBezTo>
                <a:cubicBezTo>
                  <a:pt x="8496" y="34"/>
                  <a:pt x="8513" y="61"/>
                  <a:pt x="8513" y="72"/>
                </a:cubicBezTo>
                <a:cubicBezTo>
                  <a:pt x="8490" y="60"/>
                  <a:pt x="8466" y="24"/>
                  <a:pt x="84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46"/>
          <p:cNvSpPr/>
          <p:nvPr/>
        </p:nvSpPr>
        <p:spPr>
          <a:xfrm rot="-8999870">
            <a:off x="6848134" y="3797724"/>
            <a:ext cx="995573" cy="302003"/>
          </a:xfrm>
          <a:custGeom>
            <a:avLst/>
            <a:gdLst/>
            <a:ahLst/>
            <a:cxnLst/>
            <a:rect l="l" t="t" r="r" b="b"/>
            <a:pathLst>
              <a:path w="26600" h="8069" extrusionOk="0">
                <a:moveTo>
                  <a:pt x="12445" y="1399"/>
                </a:moveTo>
                <a:cubicBezTo>
                  <a:pt x="12424" y="1406"/>
                  <a:pt x="12415" y="1414"/>
                  <a:pt x="12405" y="1422"/>
                </a:cubicBezTo>
                <a:lnTo>
                  <a:pt x="12405" y="1422"/>
                </a:lnTo>
                <a:cubicBezTo>
                  <a:pt x="12406" y="1422"/>
                  <a:pt x="12406" y="1422"/>
                  <a:pt x="12407" y="1421"/>
                </a:cubicBezTo>
                <a:cubicBezTo>
                  <a:pt x="12421" y="1414"/>
                  <a:pt x="12434" y="1407"/>
                  <a:pt x="12445" y="1399"/>
                </a:cubicBezTo>
                <a:close/>
                <a:moveTo>
                  <a:pt x="12405" y="1422"/>
                </a:moveTo>
                <a:cubicBezTo>
                  <a:pt x="12358" y="1445"/>
                  <a:pt x="12324" y="1457"/>
                  <a:pt x="12324" y="1457"/>
                </a:cubicBezTo>
                <a:cubicBezTo>
                  <a:pt x="12375" y="1447"/>
                  <a:pt x="12391" y="1434"/>
                  <a:pt x="12405" y="1422"/>
                </a:cubicBezTo>
                <a:close/>
                <a:moveTo>
                  <a:pt x="22134" y="1493"/>
                </a:moveTo>
                <a:lnTo>
                  <a:pt x="22134" y="1493"/>
                </a:lnTo>
                <a:cubicBezTo>
                  <a:pt x="22130" y="1497"/>
                  <a:pt x="22128" y="1502"/>
                  <a:pt x="22126" y="1508"/>
                </a:cubicBezTo>
                <a:lnTo>
                  <a:pt x="22126" y="1508"/>
                </a:lnTo>
                <a:cubicBezTo>
                  <a:pt x="22129" y="1504"/>
                  <a:pt x="22132" y="1499"/>
                  <a:pt x="22134" y="1493"/>
                </a:cubicBezTo>
                <a:close/>
                <a:moveTo>
                  <a:pt x="12199" y="1537"/>
                </a:moveTo>
                <a:lnTo>
                  <a:pt x="12199" y="1537"/>
                </a:lnTo>
                <a:cubicBezTo>
                  <a:pt x="12195" y="1538"/>
                  <a:pt x="12189" y="1539"/>
                  <a:pt x="12181" y="1540"/>
                </a:cubicBezTo>
                <a:cubicBezTo>
                  <a:pt x="12187" y="1539"/>
                  <a:pt x="12193" y="1538"/>
                  <a:pt x="12199" y="1537"/>
                </a:cubicBezTo>
                <a:close/>
                <a:moveTo>
                  <a:pt x="21194" y="1588"/>
                </a:moveTo>
                <a:lnTo>
                  <a:pt x="21194" y="1588"/>
                </a:lnTo>
                <a:cubicBezTo>
                  <a:pt x="21193" y="1597"/>
                  <a:pt x="21192" y="1605"/>
                  <a:pt x="21192" y="1613"/>
                </a:cubicBezTo>
                <a:lnTo>
                  <a:pt x="21192" y="1613"/>
                </a:lnTo>
                <a:cubicBezTo>
                  <a:pt x="21193" y="1603"/>
                  <a:pt x="21194" y="1595"/>
                  <a:pt x="21194" y="1588"/>
                </a:cubicBezTo>
                <a:close/>
                <a:moveTo>
                  <a:pt x="6834" y="1622"/>
                </a:moveTo>
                <a:lnTo>
                  <a:pt x="6834" y="1622"/>
                </a:lnTo>
                <a:cubicBezTo>
                  <a:pt x="6834" y="1622"/>
                  <a:pt x="6835" y="1623"/>
                  <a:pt x="6835" y="1624"/>
                </a:cubicBezTo>
                <a:cubicBezTo>
                  <a:pt x="6836" y="1623"/>
                  <a:pt x="6836" y="1622"/>
                  <a:pt x="6834" y="1622"/>
                </a:cubicBezTo>
                <a:close/>
                <a:moveTo>
                  <a:pt x="6069" y="1689"/>
                </a:moveTo>
                <a:cubicBezTo>
                  <a:pt x="6089" y="1689"/>
                  <a:pt x="6101" y="1704"/>
                  <a:pt x="6109" y="1719"/>
                </a:cubicBezTo>
                <a:cubicBezTo>
                  <a:pt x="6085" y="1731"/>
                  <a:pt x="6073" y="1743"/>
                  <a:pt x="6037" y="1767"/>
                </a:cubicBezTo>
                <a:cubicBezTo>
                  <a:pt x="6037" y="1779"/>
                  <a:pt x="6037" y="1779"/>
                  <a:pt x="6037" y="1790"/>
                </a:cubicBezTo>
                <a:cubicBezTo>
                  <a:pt x="6037" y="1755"/>
                  <a:pt x="6025" y="1731"/>
                  <a:pt x="6025" y="1707"/>
                </a:cubicBezTo>
                <a:cubicBezTo>
                  <a:pt x="6043" y="1694"/>
                  <a:pt x="6057" y="1689"/>
                  <a:pt x="6069" y="1689"/>
                </a:cubicBezTo>
                <a:close/>
                <a:moveTo>
                  <a:pt x="19138" y="2085"/>
                </a:moveTo>
                <a:cubicBezTo>
                  <a:pt x="19141" y="2094"/>
                  <a:pt x="19143" y="2100"/>
                  <a:pt x="19146" y="2100"/>
                </a:cubicBezTo>
                <a:lnTo>
                  <a:pt x="19138" y="2085"/>
                </a:lnTo>
                <a:close/>
                <a:moveTo>
                  <a:pt x="19545" y="2287"/>
                </a:moveTo>
                <a:cubicBezTo>
                  <a:pt x="19546" y="2290"/>
                  <a:pt x="19547" y="2293"/>
                  <a:pt x="19548" y="2296"/>
                </a:cubicBezTo>
                <a:lnTo>
                  <a:pt x="19548" y="2296"/>
                </a:lnTo>
                <a:cubicBezTo>
                  <a:pt x="19547" y="2292"/>
                  <a:pt x="19546" y="2289"/>
                  <a:pt x="19545" y="2287"/>
                </a:cubicBezTo>
                <a:close/>
                <a:moveTo>
                  <a:pt x="19548" y="2296"/>
                </a:moveTo>
                <a:cubicBezTo>
                  <a:pt x="19553" y="2315"/>
                  <a:pt x="19558" y="2347"/>
                  <a:pt x="19563" y="2398"/>
                </a:cubicBezTo>
                <a:cubicBezTo>
                  <a:pt x="19563" y="2339"/>
                  <a:pt x="19554" y="2315"/>
                  <a:pt x="19548" y="2296"/>
                </a:cubicBezTo>
                <a:close/>
                <a:moveTo>
                  <a:pt x="6859" y="2374"/>
                </a:moveTo>
                <a:cubicBezTo>
                  <a:pt x="6847" y="2410"/>
                  <a:pt x="6930" y="2410"/>
                  <a:pt x="6978" y="2445"/>
                </a:cubicBezTo>
                <a:cubicBezTo>
                  <a:pt x="6942" y="2445"/>
                  <a:pt x="6906" y="2457"/>
                  <a:pt x="6859" y="2481"/>
                </a:cubicBezTo>
                <a:cubicBezTo>
                  <a:pt x="6835" y="2433"/>
                  <a:pt x="6823" y="2386"/>
                  <a:pt x="6859" y="2374"/>
                </a:cubicBezTo>
                <a:close/>
                <a:moveTo>
                  <a:pt x="21261" y="2494"/>
                </a:moveTo>
                <a:cubicBezTo>
                  <a:pt x="21260" y="2496"/>
                  <a:pt x="21259" y="2498"/>
                  <a:pt x="21259" y="2501"/>
                </a:cubicBezTo>
                <a:lnTo>
                  <a:pt x="21259" y="2501"/>
                </a:lnTo>
                <a:cubicBezTo>
                  <a:pt x="21259" y="2499"/>
                  <a:pt x="21260" y="2497"/>
                  <a:pt x="21261" y="2494"/>
                </a:cubicBezTo>
                <a:close/>
                <a:moveTo>
                  <a:pt x="25742" y="2517"/>
                </a:moveTo>
                <a:cubicBezTo>
                  <a:pt x="25742" y="2517"/>
                  <a:pt x="25742" y="2517"/>
                  <a:pt x="25742" y="2517"/>
                </a:cubicBezTo>
                <a:cubicBezTo>
                  <a:pt x="25742" y="2517"/>
                  <a:pt x="25742" y="2517"/>
                  <a:pt x="25742" y="2517"/>
                </a:cubicBezTo>
                <a:close/>
                <a:moveTo>
                  <a:pt x="21259" y="2501"/>
                </a:moveTo>
                <a:lnTo>
                  <a:pt x="21259" y="2501"/>
                </a:lnTo>
                <a:cubicBezTo>
                  <a:pt x="21253" y="2518"/>
                  <a:pt x="21246" y="2514"/>
                  <a:pt x="21253" y="2529"/>
                </a:cubicBezTo>
                <a:cubicBezTo>
                  <a:pt x="21255" y="2517"/>
                  <a:pt x="21257" y="2508"/>
                  <a:pt x="21259" y="2501"/>
                </a:cubicBezTo>
                <a:close/>
                <a:moveTo>
                  <a:pt x="6704" y="2552"/>
                </a:moveTo>
                <a:cubicBezTo>
                  <a:pt x="6680" y="2564"/>
                  <a:pt x="6656" y="2576"/>
                  <a:pt x="6632" y="2588"/>
                </a:cubicBezTo>
                <a:cubicBezTo>
                  <a:pt x="6656" y="2576"/>
                  <a:pt x="6668" y="2564"/>
                  <a:pt x="6704" y="2552"/>
                </a:cubicBezTo>
                <a:close/>
                <a:moveTo>
                  <a:pt x="26153" y="2598"/>
                </a:moveTo>
                <a:cubicBezTo>
                  <a:pt x="26141" y="2598"/>
                  <a:pt x="26120" y="2623"/>
                  <a:pt x="26095" y="2659"/>
                </a:cubicBezTo>
                <a:lnTo>
                  <a:pt x="26095" y="2659"/>
                </a:lnTo>
                <a:cubicBezTo>
                  <a:pt x="26125" y="2624"/>
                  <a:pt x="26159" y="2600"/>
                  <a:pt x="26159" y="2600"/>
                </a:cubicBezTo>
                <a:cubicBezTo>
                  <a:pt x="26157" y="2599"/>
                  <a:pt x="26155" y="2598"/>
                  <a:pt x="26153" y="2598"/>
                </a:cubicBezTo>
                <a:close/>
                <a:moveTo>
                  <a:pt x="25206" y="2576"/>
                </a:moveTo>
                <a:cubicBezTo>
                  <a:pt x="25206" y="2588"/>
                  <a:pt x="25218" y="2588"/>
                  <a:pt x="25230" y="2600"/>
                </a:cubicBezTo>
                <a:cubicBezTo>
                  <a:pt x="25209" y="2643"/>
                  <a:pt x="25187" y="2685"/>
                  <a:pt x="25183" y="2685"/>
                </a:cubicBezTo>
                <a:cubicBezTo>
                  <a:pt x="25183" y="2685"/>
                  <a:pt x="25182" y="2685"/>
                  <a:pt x="25182" y="2683"/>
                </a:cubicBezTo>
                <a:cubicBezTo>
                  <a:pt x="25194" y="2660"/>
                  <a:pt x="25194" y="2624"/>
                  <a:pt x="25206" y="2576"/>
                </a:cubicBezTo>
                <a:close/>
                <a:moveTo>
                  <a:pt x="26095" y="2659"/>
                </a:moveTo>
                <a:cubicBezTo>
                  <a:pt x="26082" y="2674"/>
                  <a:pt x="26070" y="2691"/>
                  <a:pt x="26060" y="2710"/>
                </a:cubicBezTo>
                <a:lnTo>
                  <a:pt x="26060" y="2710"/>
                </a:lnTo>
                <a:cubicBezTo>
                  <a:pt x="26072" y="2692"/>
                  <a:pt x="26084" y="2675"/>
                  <a:pt x="26095" y="2659"/>
                </a:cubicBezTo>
                <a:close/>
                <a:moveTo>
                  <a:pt x="25745" y="2799"/>
                </a:moveTo>
                <a:lnTo>
                  <a:pt x="25745" y="2799"/>
                </a:lnTo>
                <a:cubicBezTo>
                  <a:pt x="25744" y="2800"/>
                  <a:pt x="25743" y="2801"/>
                  <a:pt x="25742" y="2802"/>
                </a:cubicBezTo>
                <a:cubicBezTo>
                  <a:pt x="25743" y="2801"/>
                  <a:pt x="25744" y="2800"/>
                  <a:pt x="25745" y="2799"/>
                </a:cubicBezTo>
                <a:close/>
                <a:moveTo>
                  <a:pt x="21090" y="2835"/>
                </a:moveTo>
                <a:lnTo>
                  <a:pt x="21090" y="2835"/>
                </a:lnTo>
                <a:cubicBezTo>
                  <a:pt x="21089" y="2836"/>
                  <a:pt x="21088" y="2837"/>
                  <a:pt x="21087" y="2838"/>
                </a:cubicBezTo>
                <a:cubicBezTo>
                  <a:pt x="21088" y="2837"/>
                  <a:pt x="21089" y="2836"/>
                  <a:pt x="21090" y="2835"/>
                </a:cubicBezTo>
                <a:close/>
                <a:moveTo>
                  <a:pt x="21051" y="2898"/>
                </a:moveTo>
                <a:lnTo>
                  <a:pt x="21027" y="2945"/>
                </a:lnTo>
                <a:cubicBezTo>
                  <a:pt x="21039" y="2922"/>
                  <a:pt x="21051" y="2922"/>
                  <a:pt x="21051" y="2922"/>
                </a:cubicBezTo>
                <a:lnTo>
                  <a:pt x="21051" y="2898"/>
                </a:lnTo>
                <a:close/>
                <a:moveTo>
                  <a:pt x="25599" y="2993"/>
                </a:moveTo>
                <a:cubicBezTo>
                  <a:pt x="25599" y="2993"/>
                  <a:pt x="25611" y="3005"/>
                  <a:pt x="25611" y="3005"/>
                </a:cubicBezTo>
                <a:cubicBezTo>
                  <a:pt x="25611" y="2993"/>
                  <a:pt x="25611" y="2993"/>
                  <a:pt x="25599" y="2993"/>
                </a:cubicBezTo>
                <a:close/>
                <a:moveTo>
                  <a:pt x="26492" y="3160"/>
                </a:moveTo>
                <a:lnTo>
                  <a:pt x="26492" y="3160"/>
                </a:lnTo>
                <a:cubicBezTo>
                  <a:pt x="26485" y="3162"/>
                  <a:pt x="26479" y="3165"/>
                  <a:pt x="26472" y="3168"/>
                </a:cubicBezTo>
                <a:lnTo>
                  <a:pt x="26472" y="3168"/>
                </a:lnTo>
                <a:cubicBezTo>
                  <a:pt x="26478" y="3166"/>
                  <a:pt x="26485" y="3163"/>
                  <a:pt x="26492" y="3160"/>
                </a:cubicBezTo>
                <a:close/>
                <a:moveTo>
                  <a:pt x="25222" y="3311"/>
                </a:moveTo>
                <a:cubicBezTo>
                  <a:pt x="25226" y="3311"/>
                  <a:pt x="25216" y="3331"/>
                  <a:pt x="25206" y="3350"/>
                </a:cubicBezTo>
                <a:cubicBezTo>
                  <a:pt x="25206" y="3350"/>
                  <a:pt x="25206" y="3350"/>
                  <a:pt x="25194" y="3338"/>
                </a:cubicBezTo>
                <a:cubicBezTo>
                  <a:pt x="25206" y="3326"/>
                  <a:pt x="25206" y="3326"/>
                  <a:pt x="25218" y="3314"/>
                </a:cubicBezTo>
                <a:cubicBezTo>
                  <a:pt x="25220" y="3312"/>
                  <a:pt x="25222" y="3311"/>
                  <a:pt x="25222" y="3311"/>
                </a:cubicBezTo>
                <a:close/>
                <a:moveTo>
                  <a:pt x="24992" y="3362"/>
                </a:moveTo>
                <a:cubicBezTo>
                  <a:pt x="24992" y="3362"/>
                  <a:pt x="24992" y="3362"/>
                  <a:pt x="24992" y="3362"/>
                </a:cubicBezTo>
                <a:cubicBezTo>
                  <a:pt x="24992" y="3362"/>
                  <a:pt x="24992" y="3362"/>
                  <a:pt x="24992" y="3362"/>
                </a:cubicBezTo>
                <a:close/>
                <a:moveTo>
                  <a:pt x="24992" y="3338"/>
                </a:moveTo>
                <a:lnTo>
                  <a:pt x="24980" y="3374"/>
                </a:lnTo>
                <a:cubicBezTo>
                  <a:pt x="24992" y="3362"/>
                  <a:pt x="24992" y="3350"/>
                  <a:pt x="24992" y="3338"/>
                </a:cubicBezTo>
                <a:close/>
                <a:moveTo>
                  <a:pt x="25254" y="3374"/>
                </a:moveTo>
                <a:cubicBezTo>
                  <a:pt x="25254" y="3386"/>
                  <a:pt x="25254" y="3386"/>
                  <a:pt x="25266" y="3398"/>
                </a:cubicBezTo>
                <a:cubicBezTo>
                  <a:pt x="25254" y="3398"/>
                  <a:pt x="25254" y="3410"/>
                  <a:pt x="25242" y="3422"/>
                </a:cubicBezTo>
                <a:cubicBezTo>
                  <a:pt x="25242" y="3410"/>
                  <a:pt x="25242" y="3410"/>
                  <a:pt x="25230" y="3398"/>
                </a:cubicBezTo>
                <a:cubicBezTo>
                  <a:pt x="25242" y="3398"/>
                  <a:pt x="25242" y="3386"/>
                  <a:pt x="25254" y="3374"/>
                </a:cubicBezTo>
                <a:close/>
                <a:moveTo>
                  <a:pt x="25170" y="3374"/>
                </a:moveTo>
                <a:cubicBezTo>
                  <a:pt x="25182" y="3386"/>
                  <a:pt x="25182" y="3398"/>
                  <a:pt x="25182" y="3398"/>
                </a:cubicBezTo>
                <a:cubicBezTo>
                  <a:pt x="25182" y="3410"/>
                  <a:pt x="25170" y="3422"/>
                  <a:pt x="25170" y="3433"/>
                </a:cubicBezTo>
                <a:lnTo>
                  <a:pt x="25159" y="3398"/>
                </a:lnTo>
                <a:cubicBezTo>
                  <a:pt x="25159" y="3386"/>
                  <a:pt x="25170" y="3386"/>
                  <a:pt x="25170" y="3374"/>
                </a:cubicBezTo>
                <a:close/>
                <a:moveTo>
                  <a:pt x="25111" y="3136"/>
                </a:moveTo>
                <a:lnTo>
                  <a:pt x="25111" y="3136"/>
                </a:lnTo>
                <a:cubicBezTo>
                  <a:pt x="25087" y="3207"/>
                  <a:pt x="25075" y="3255"/>
                  <a:pt x="25051" y="3303"/>
                </a:cubicBezTo>
                <a:cubicBezTo>
                  <a:pt x="25051" y="3303"/>
                  <a:pt x="25051" y="3314"/>
                  <a:pt x="25051" y="3314"/>
                </a:cubicBezTo>
                <a:cubicBezTo>
                  <a:pt x="25039" y="3362"/>
                  <a:pt x="25028" y="3398"/>
                  <a:pt x="25016" y="3445"/>
                </a:cubicBezTo>
                <a:cubicBezTo>
                  <a:pt x="25004" y="3422"/>
                  <a:pt x="24992" y="3410"/>
                  <a:pt x="24992" y="3398"/>
                </a:cubicBezTo>
                <a:cubicBezTo>
                  <a:pt x="24992" y="3386"/>
                  <a:pt x="24992" y="3374"/>
                  <a:pt x="24992" y="3362"/>
                </a:cubicBezTo>
                <a:cubicBezTo>
                  <a:pt x="24992" y="3374"/>
                  <a:pt x="24992" y="3374"/>
                  <a:pt x="24980" y="3386"/>
                </a:cubicBezTo>
                <a:cubicBezTo>
                  <a:pt x="24980" y="3374"/>
                  <a:pt x="24980" y="3374"/>
                  <a:pt x="24980" y="3374"/>
                </a:cubicBezTo>
                <a:cubicBezTo>
                  <a:pt x="24980" y="3374"/>
                  <a:pt x="24980" y="3374"/>
                  <a:pt x="24968" y="3362"/>
                </a:cubicBezTo>
                <a:cubicBezTo>
                  <a:pt x="24968" y="3374"/>
                  <a:pt x="24968" y="3374"/>
                  <a:pt x="24968" y="3386"/>
                </a:cubicBezTo>
                <a:lnTo>
                  <a:pt x="24944" y="3386"/>
                </a:lnTo>
                <a:cubicBezTo>
                  <a:pt x="24967" y="3339"/>
                  <a:pt x="24991" y="3303"/>
                  <a:pt x="24998" y="3303"/>
                </a:cubicBezTo>
                <a:lnTo>
                  <a:pt x="24998" y="3303"/>
                </a:lnTo>
                <a:cubicBezTo>
                  <a:pt x="25001" y="3303"/>
                  <a:pt x="25000" y="3313"/>
                  <a:pt x="24992" y="3338"/>
                </a:cubicBezTo>
                <a:cubicBezTo>
                  <a:pt x="25039" y="3267"/>
                  <a:pt x="25087" y="3172"/>
                  <a:pt x="25111" y="3136"/>
                </a:cubicBezTo>
                <a:close/>
                <a:moveTo>
                  <a:pt x="25147" y="3410"/>
                </a:moveTo>
                <a:cubicBezTo>
                  <a:pt x="25147" y="3433"/>
                  <a:pt x="25147" y="3433"/>
                  <a:pt x="25159" y="3445"/>
                </a:cubicBezTo>
                <a:cubicBezTo>
                  <a:pt x="25147" y="3445"/>
                  <a:pt x="25147" y="3457"/>
                  <a:pt x="25147" y="3457"/>
                </a:cubicBezTo>
                <a:lnTo>
                  <a:pt x="25159" y="3457"/>
                </a:lnTo>
                <a:cubicBezTo>
                  <a:pt x="25159" y="3463"/>
                  <a:pt x="25159" y="3466"/>
                  <a:pt x="25157" y="3466"/>
                </a:cubicBezTo>
                <a:cubicBezTo>
                  <a:pt x="25156" y="3466"/>
                  <a:pt x="25153" y="3463"/>
                  <a:pt x="25147" y="3457"/>
                </a:cubicBezTo>
                <a:cubicBezTo>
                  <a:pt x="25135" y="3457"/>
                  <a:pt x="25135" y="3445"/>
                  <a:pt x="25135" y="3445"/>
                </a:cubicBezTo>
                <a:cubicBezTo>
                  <a:pt x="25135" y="3433"/>
                  <a:pt x="25135" y="3433"/>
                  <a:pt x="25123" y="3433"/>
                </a:cubicBezTo>
                <a:cubicBezTo>
                  <a:pt x="25135" y="3457"/>
                  <a:pt x="25135" y="3469"/>
                  <a:pt x="25135" y="3469"/>
                </a:cubicBezTo>
                <a:lnTo>
                  <a:pt x="25123" y="3445"/>
                </a:lnTo>
                <a:cubicBezTo>
                  <a:pt x="25123" y="3445"/>
                  <a:pt x="25123" y="3445"/>
                  <a:pt x="25123" y="3433"/>
                </a:cubicBezTo>
                <a:cubicBezTo>
                  <a:pt x="25135" y="3433"/>
                  <a:pt x="25135" y="3422"/>
                  <a:pt x="25147" y="3410"/>
                </a:cubicBezTo>
                <a:close/>
                <a:moveTo>
                  <a:pt x="25194" y="3433"/>
                </a:moveTo>
                <a:cubicBezTo>
                  <a:pt x="25209" y="3471"/>
                  <a:pt x="25215" y="3495"/>
                  <a:pt x="25208" y="3495"/>
                </a:cubicBezTo>
                <a:cubicBezTo>
                  <a:pt x="25204" y="3495"/>
                  <a:pt x="25195" y="3487"/>
                  <a:pt x="25182" y="3469"/>
                </a:cubicBezTo>
                <a:lnTo>
                  <a:pt x="25182" y="3445"/>
                </a:lnTo>
                <a:cubicBezTo>
                  <a:pt x="25182" y="3445"/>
                  <a:pt x="25194" y="3445"/>
                  <a:pt x="25194" y="3433"/>
                </a:cubicBezTo>
                <a:close/>
                <a:moveTo>
                  <a:pt x="24837" y="3457"/>
                </a:moveTo>
                <a:cubicBezTo>
                  <a:pt x="24837" y="3469"/>
                  <a:pt x="24849" y="3493"/>
                  <a:pt x="24849" y="3505"/>
                </a:cubicBezTo>
                <a:cubicBezTo>
                  <a:pt x="24849" y="3507"/>
                  <a:pt x="24849" y="3508"/>
                  <a:pt x="24848" y="3508"/>
                </a:cubicBezTo>
                <a:cubicBezTo>
                  <a:pt x="24845" y="3508"/>
                  <a:pt x="24835" y="3489"/>
                  <a:pt x="24825" y="3469"/>
                </a:cubicBezTo>
                <a:cubicBezTo>
                  <a:pt x="24825" y="3457"/>
                  <a:pt x="24837" y="3457"/>
                  <a:pt x="24837" y="3457"/>
                </a:cubicBezTo>
                <a:close/>
                <a:moveTo>
                  <a:pt x="25361" y="3457"/>
                </a:moveTo>
                <a:cubicBezTo>
                  <a:pt x="25371" y="3496"/>
                  <a:pt x="25380" y="3535"/>
                  <a:pt x="25371" y="3535"/>
                </a:cubicBezTo>
                <a:cubicBezTo>
                  <a:pt x="25368" y="3535"/>
                  <a:pt x="25365" y="3533"/>
                  <a:pt x="25361" y="3529"/>
                </a:cubicBezTo>
                <a:cubicBezTo>
                  <a:pt x="25349" y="3505"/>
                  <a:pt x="25349" y="3493"/>
                  <a:pt x="25337" y="3481"/>
                </a:cubicBezTo>
                <a:cubicBezTo>
                  <a:pt x="25349" y="3469"/>
                  <a:pt x="25361" y="3457"/>
                  <a:pt x="25361" y="3457"/>
                </a:cubicBezTo>
                <a:close/>
                <a:moveTo>
                  <a:pt x="4373" y="3525"/>
                </a:moveTo>
                <a:cubicBezTo>
                  <a:pt x="4380" y="3535"/>
                  <a:pt x="4387" y="3544"/>
                  <a:pt x="4394" y="3553"/>
                </a:cubicBezTo>
                <a:cubicBezTo>
                  <a:pt x="4394" y="3543"/>
                  <a:pt x="4387" y="3534"/>
                  <a:pt x="4373" y="3525"/>
                </a:cubicBezTo>
                <a:close/>
                <a:moveTo>
                  <a:pt x="25385" y="3433"/>
                </a:moveTo>
                <a:cubicBezTo>
                  <a:pt x="25397" y="3457"/>
                  <a:pt x="25409" y="3481"/>
                  <a:pt x="25420" y="3505"/>
                </a:cubicBezTo>
                <a:cubicBezTo>
                  <a:pt x="25420" y="3515"/>
                  <a:pt x="25420" y="3517"/>
                  <a:pt x="25420" y="3525"/>
                </a:cubicBezTo>
                <a:lnTo>
                  <a:pt x="25420" y="3525"/>
                </a:lnTo>
                <a:cubicBezTo>
                  <a:pt x="25416" y="3514"/>
                  <a:pt x="25412" y="3503"/>
                  <a:pt x="25409" y="3493"/>
                </a:cubicBezTo>
                <a:lnTo>
                  <a:pt x="25409" y="3493"/>
                </a:lnTo>
                <a:lnTo>
                  <a:pt x="25420" y="3553"/>
                </a:lnTo>
                <a:cubicBezTo>
                  <a:pt x="25373" y="3469"/>
                  <a:pt x="25373" y="3457"/>
                  <a:pt x="25373" y="3445"/>
                </a:cubicBezTo>
                <a:cubicBezTo>
                  <a:pt x="25373" y="3445"/>
                  <a:pt x="25385" y="3433"/>
                  <a:pt x="25385" y="3433"/>
                </a:cubicBezTo>
                <a:close/>
                <a:moveTo>
                  <a:pt x="25063" y="3553"/>
                </a:moveTo>
                <a:cubicBezTo>
                  <a:pt x="25063" y="3553"/>
                  <a:pt x="25063" y="3553"/>
                  <a:pt x="25063" y="3564"/>
                </a:cubicBezTo>
                <a:lnTo>
                  <a:pt x="25051" y="3564"/>
                </a:lnTo>
                <a:cubicBezTo>
                  <a:pt x="25063" y="3553"/>
                  <a:pt x="25063" y="3553"/>
                  <a:pt x="25063" y="3553"/>
                </a:cubicBezTo>
                <a:close/>
                <a:moveTo>
                  <a:pt x="24813" y="3481"/>
                </a:moveTo>
                <a:cubicBezTo>
                  <a:pt x="24813" y="3541"/>
                  <a:pt x="24807" y="3589"/>
                  <a:pt x="24786" y="3589"/>
                </a:cubicBezTo>
                <a:cubicBezTo>
                  <a:pt x="24778" y="3589"/>
                  <a:pt x="24767" y="3581"/>
                  <a:pt x="24754" y="3564"/>
                </a:cubicBezTo>
                <a:cubicBezTo>
                  <a:pt x="24778" y="3541"/>
                  <a:pt x="24789" y="3505"/>
                  <a:pt x="24813" y="3481"/>
                </a:cubicBezTo>
                <a:close/>
                <a:moveTo>
                  <a:pt x="25432" y="3517"/>
                </a:moveTo>
                <a:cubicBezTo>
                  <a:pt x="25432" y="3529"/>
                  <a:pt x="25444" y="3553"/>
                  <a:pt x="25456" y="3576"/>
                </a:cubicBezTo>
                <a:cubicBezTo>
                  <a:pt x="25448" y="3576"/>
                  <a:pt x="25467" y="3624"/>
                  <a:pt x="25462" y="3624"/>
                </a:cubicBezTo>
                <a:cubicBezTo>
                  <a:pt x="25460" y="3624"/>
                  <a:pt x="25452" y="3612"/>
                  <a:pt x="25432" y="3576"/>
                </a:cubicBezTo>
                <a:cubicBezTo>
                  <a:pt x="25441" y="3576"/>
                  <a:pt x="25431" y="3552"/>
                  <a:pt x="25420" y="3525"/>
                </a:cubicBezTo>
                <a:lnTo>
                  <a:pt x="25420" y="3525"/>
                </a:lnTo>
                <a:cubicBezTo>
                  <a:pt x="25421" y="3517"/>
                  <a:pt x="25422" y="3517"/>
                  <a:pt x="25432" y="3517"/>
                </a:cubicBezTo>
                <a:close/>
                <a:moveTo>
                  <a:pt x="25039" y="3576"/>
                </a:moveTo>
                <a:cubicBezTo>
                  <a:pt x="25063" y="3624"/>
                  <a:pt x="25075" y="3672"/>
                  <a:pt x="25075" y="3672"/>
                </a:cubicBezTo>
                <a:cubicBezTo>
                  <a:pt x="25063" y="3636"/>
                  <a:pt x="25039" y="3624"/>
                  <a:pt x="25016" y="3576"/>
                </a:cubicBezTo>
                <a:lnTo>
                  <a:pt x="25016" y="3576"/>
                </a:lnTo>
                <a:cubicBezTo>
                  <a:pt x="25022" y="3582"/>
                  <a:pt x="25025" y="3585"/>
                  <a:pt x="25028" y="3585"/>
                </a:cubicBezTo>
                <a:cubicBezTo>
                  <a:pt x="25031" y="3585"/>
                  <a:pt x="25034" y="3582"/>
                  <a:pt x="25039" y="3576"/>
                </a:cubicBezTo>
                <a:close/>
                <a:moveTo>
                  <a:pt x="20420" y="3660"/>
                </a:moveTo>
                <a:cubicBezTo>
                  <a:pt x="20414" y="3664"/>
                  <a:pt x="20409" y="3670"/>
                  <a:pt x="20406" y="3677"/>
                </a:cubicBezTo>
                <a:lnTo>
                  <a:pt x="20406" y="3677"/>
                </a:lnTo>
                <a:cubicBezTo>
                  <a:pt x="20412" y="3670"/>
                  <a:pt x="20417" y="3663"/>
                  <a:pt x="20420" y="3660"/>
                </a:cubicBezTo>
                <a:close/>
                <a:moveTo>
                  <a:pt x="24218" y="3576"/>
                </a:moveTo>
                <a:cubicBezTo>
                  <a:pt x="24230" y="3612"/>
                  <a:pt x="24254" y="3660"/>
                  <a:pt x="24266" y="3684"/>
                </a:cubicBezTo>
                <a:cubicBezTo>
                  <a:pt x="24239" y="3638"/>
                  <a:pt x="24220" y="3621"/>
                  <a:pt x="24206" y="3621"/>
                </a:cubicBezTo>
                <a:cubicBezTo>
                  <a:pt x="24195" y="3621"/>
                  <a:pt x="24188" y="3632"/>
                  <a:pt x="24182" y="3648"/>
                </a:cubicBezTo>
                <a:lnTo>
                  <a:pt x="24170" y="3624"/>
                </a:lnTo>
                <a:cubicBezTo>
                  <a:pt x="24182" y="3600"/>
                  <a:pt x="24194" y="3588"/>
                  <a:pt x="24218" y="3576"/>
                </a:cubicBezTo>
                <a:close/>
                <a:moveTo>
                  <a:pt x="24111" y="3803"/>
                </a:moveTo>
                <a:lnTo>
                  <a:pt x="24137" y="3863"/>
                </a:lnTo>
                <a:lnTo>
                  <a:pt x="24137" y="3863"/>
                </a:lnTo>
                <a:cubicBezTo>
                  <a:pt x="24128" y="3831"/>
                  <a:pt x="24119" y="3820"/>
                  <a:pt x="24111" y="3803"/>
                </a:cubicBezTo>
                <a:close/>
                <a:moveTo>
                  <a:pt x="24123" y="3803"/>
                </a:moveTo>
                <a:cubicBezTo>
                  <a:pt x="24135" y="3838"/>
                  <a:pt x="24147" y="3874"/>
                  <a:pt x="24147" y="3886"/>
                </a:cubicBezTo>
                <a:lnTo>
                  <a:pt x="24137" y="3863"/>
                </a:lnTo>
                <a:lnTo>
                  <a:pt x="24137" y="3863"/>
                </a:lnTo>
                <a:cubicBezTo>
                  <a:pt x="24140" y="3875"/>
                  <a:pt x="24143" y="3890"/>
                  <a:pt x="24147" y="3910"/>
                </a:cubicBezTo>
                <a:cubicBezTo>
                  <a:pt x="24135" y="3898"/>
                  <a:pt x="24123" y="3850"/>
                  <a:pt x="24099" y="3803"/>
                </a:cubicBezTo>
                <a:close/>
                <a:moveTo>
                  <a:pt x="23742" y="3957"/>
                </a:moveTo>
                <a:lnTo>
                  <a:pt x="23742" y="3969"/>
                </a:lnTo>
                <a:cubicBezTo>
                  <a:pt x="23742" y="3970"/>
                  <a:pt x="23743" y="3971"/>
                  <a:pt x="23743" y="3973"/>
                </a:cubicBezTo>
                <a:lnTo>
                  <a:pt x="23743" y="3973"/>
                </a:lnTo>
                <a:cubicBezTo>
                  <a:pt x="23743" y="3968"/>
                  <a:pt x="23742" y="3963"/>
                  <a:pt x="23742" y="3957"/>
                </a:cubicBezTo>
                <a:close/>
                <a:moveTo>
                  <a:pt x="25754" y="3993"/>
                </a:moveTo>
                <a:cubicBezTo>
                  <a:pt x="25754" y="4005"/>
                  <a:pt x="25766" y="4017"/>
                  <a:pt x="25778" y="4029"/>
                </a:cubicBezTo>
                <a:cubicBezTo>
                  <a:pt x="25766" y="4017"/>
                  <a:pt x="25766" y="4005"/>
                  <a:pt x="25754" y="3993"/>
                </a:cubicBezTo>
                <a:close/>
                <a:moveTo>
                  <a:pt x="22968" y="3779"/>
                </a:moveTo>
                <a:cubicBezTo>
                  <a:pt x="23070" y="3779"/>
                  <a:pt x="23182" y="3877"/>
                  <a:pt x="23313" y="3886"/>
                </a:cubicBezTo>
                <a:cubicBezTo>
                  <a:pt x="23299" y="3907"/>
                  <a:pt x="23289" y="3940"/>
                  <a:pt x="23269" y="3940"/>
                </a:cubicBezTo>
                <a:cubicBezTo>
                  <a:pt x="23255" y="3940"/>
                  <a:pt x="23236" y="3923"/>
                  <a:pt x="23206" y="3874"/>
                </a:cubicBezTo>
                <a:lnTo>
                  <a:pt x="23206" y="3874"/>
                </a:lnTo>
                <a:lnTo>
                  <a:pt x="23242" y="3957"/>
                </a:lnTo>
                <a:cubicBezTo>
                  <a:pt x="23248" y="3981"/>
                  <a:pt x="23249" y="3990"/>
                  <a:pt x="23248" y="3990"/>
                </a:cubicBezTo>
                <a:cubicBezTo>
                  <a:pt x="23243" y="3990"/>
                  <a:pt x="23212" y="3907"/>
                  <a:pt x="23194" y="3898"/>
                </a:cubicBezTo>
                <a:lnTo>
                  <a:pt x="23194" y="3898"/>
                </a:lnTo>
                <a:cubicBezTo>
                  <a:pt x="23230" y="3969"/>
                  <a:pt x="23242" y="3969"/>
                  <a:pt x="23254" y="4017"/>
                </a:cubicBezTo>
                <a:cubicBezTo>
                  <a:pt x="23244" y="4055"/>
                  <a:pt x="23225" y="4069"/>
                  <a:pt x="23199" y="4069"/>
                </a:cubicBezTo>
                <a:cubicBezTo>
                  <a:pt x="23128" y="4069"/>
                  <a:pt x="23008" y="3957"/>
                  <a:pt x="22920" y="3922"/>
                </a:cubicBezTo>
                <a:cubicBezTo>
                  <a:pt x="22896" y="3898"/>
                  <a:pt x="22861" y="3862"/>
                  <a:pt x="22861" y="3826"/>
                </a:cubicBezTo>
                <a:cubicBezTo>
                  <a:pt x="22895" y="3792"/>
                  <a:pt x="22931" y="3779"/>
                  <a:pt x="22968" y="3779"/>
                </a:cubicBezTo>
                <a:close/>
                <a:moveTo>
                  <a:pt x="24004" y="3553"/>
                </a:moveTo>
                <a:cubicBezTo>
                  <a:pt x="24016" y="3576"/>
                  <a:pt x="24016" y="3600"/>
                  <a:pt x="24016" y="3624"/>
                </a:cubicBezTo>
                <a:cubicBezTo>
                  <a:pt x="24001" y="3603"/>
                  <a:pt x="23979" y="3565"/>
                  <a:pt x="23970" y="3565"/>
                </a:cubicBezTo>
                <a:cubicBezTo>
                  <a:pt x="23965" y="3565"/>
                  <a:pt x="23965" y="3583"/>
                  <a:pt x="23980" y="3636"/>
                </a:cubicBezTo>
                <a:lnTo>
                  <a:pt x="23956" y="3588"/>
                </a:lnTo>
                <a:cubicBezTo>
                  <a:pt x="23920" y="3600"/>
                  <a:pt x="23920" y="3660"/>
                  <a:pt x="23896" y="3684"/>
                </a:cubicBezTo>
                <a:cubicBezTo>
                  <a:pt x="23944" y="3814"/>
                  <a:pt x="23920" y="3791"/>
                  <a:pt x="23956" y="3910"/>
                </a:cubicBezTo>
                <a:cubicBezTo>
                  <a:pt x="23913" y="3878"/>
                  <a:pt x="23860" y="3787"/>
                  <a:pt x="23833" y="3787"/>
                </a:cubicBezTo>
                <a:cubicBezTo>
                  <a:pt x="23830" y="3787"/>
                  <a:pt x="23827" y="3788"/>
                  <a:pt x="23825" y="3791"/>
                </a:cubicBezTo>
                <a:cubicBezTo>
                  <a:pt x="23825" y="3854"/>
                  <a:pt x="23853" y="3899"/>
                  <a:pt x="23868" y="3959"/>
                </a:cubicBezTo>
                <a:lnTo>
                  <a:pt x="23868" y="3959"/>
                </a:lnTo>
                <a:cubicBezTo>
                  <a:pt x="23835" y="3886"/>
                  <a:pt x="23812" y="3882"/>
                  <a:pt x="23789" y="3803"/>
                </a:cubicBezTo>
                <a:cubicBezTo>
                  <a:pt x="23766" y="3838"/>
                  <a:pt x="23754" y="3838"/>
                  <a:pt x="23754" y="3957"/>
                </a:cubicBezTo>
                <a:cubicBezTo>
                  <a:pt x="23777" y="4005"/>
                  <a:pt x="23789" y="4029"/>
                  <a:pt x="23801" y="4076"/>
                </a:cubicBezTo>
                <a:cubicBezTo>
                  <a:pt x="23801" y="4080"/>
                  <a:pt x="23801" y="4081"/>
                  <a:pt x="23799" y="4081"/>
                </a:cubicBezTo>
                <a:cubicBezTo>
                  <a:pt x="23792" y="4081"/>
                  <a:pt x="23764" y="4023"/>
                  <a:pt x="23743" y="3973"/>
                </a:cubicBezTo>
                <a:lnTo>
                  <a:pt x="23743" y="3973"/>
                </a:lnTo>
                <a:cubicBezTo>
                  <a:pt x="23744" y="3996"/>
                  <a:pt x="23740" y="4005"/>
                  <a:pt x="23731" y="4005"/>
                </a:cubicBezTo>
                <a:cubicBezTo>
                  <a:pt x="23695" y="4005"/>
                  <a:pt x="23587" y="3829"/>
                  <a:pt x="23553" y="3829"/>
                </a:cubicBezTo>
                <a:cubicBezTo>
                  <a:pt x="23541" y="3829"/>
                  <a:pt x="23538" y="3850"/>
                  <a:pt x="23551" y="3910"/>
                </a:cubicBezTo>
                <a:lnTo>
                  <a:pt x="23551" y="3898"/>
                </a:lnTo>
                <a:lnTo>
                  <a:pt x="23563" y="4041"/>
                </a:lnTo>
                <a:cubicBezTo>
                  <a:pt x="23539" y="4029"/>
                  <a:pt x="23539" y="3945"/>
                  <a:pt x="23492" y="3874"/>
                </a:cubicBezTo>
                <a:lnTo>
                  <a:pt x="23492" y="3874"/>
                </a:lnTo>
                <a:cubicBezTo>
                  <a:pt x="23506" y="3962"/>
                  <a:pt x="23496" y="3982"/>
                  <a:pt x="23480" y="3982"/>
                </a:cubicBezTo>
                <a:cubicBezTo>
                  <a:pt x="23468" y="3982"/>
                  <a:pt x="23453" y="3970"/>
                  <a:pt x="23442" y="3970"/>
                </a:cubicBezTo>
                <a:cubicBezTo>
                  <a:pt x="23431" y="3970"/>
                  <a:pt x="23425" y="3982"/>
                  <a:pt x="23432" y="4029"/>
                </a:cubicBezTo>
                <a:cubicBezTo>
                  <a:pt x="23396" y="3945"/>
                  <a:pt x="23361" y="3910"/>
                  <a:pt x="23349" y="3886"/>
                </a:cubicBezTo>
                <a:cubicBezTo>
                  <a:pt x="23396" y="3886"/>
                  <a:pt x="23444" y="3874"/>
                  <a:pt x="23504" y="3826"/>
                </a:cubicBezTo>
                <a:cubicBezTo>
                  <a:pt x="23718" y="3755"/>
                  <a:pt x="23789" y="3588"/>
                  <a:pt x="24004" y="3553"/>
                </a:cubicBezTo>
                <a:close/>
                <a:moveTo>
                  <a:pt x="22634" y="4148"/>
                </a:moveTo>
                <a:cubicBezTo>
                  <a:pt x="22634" y="4153"/>
                  <a:pt x="22637" y="4161"/>
                  <a:pt x="22640" y="4169"/>
                </a:cubicBezTo>
                <a:lnTo>
                  <a:pt x="22640" y="4169"/>
                </a:lnTo>
                <a:cubicBezTo>
                  <a:pt x="22640" y="4164"/>
                  <a:pt x="22638" y="4157"/>
                  <a:pt x="22634" y="4148"/>
                </a:cubicBezTo>
                <a:close/>
                <a:moveTo>
                  <a:pt x="25444" y="4267"/>
                </a:moveTo>
                <a:cubicBezTo>
                  <a:pt x="25447" y="4273"/>
                  <a:pt x="25450" y="4278"/>
                  <a:pt x="25453" y="4283"/>
                </a:cubicBezTo>
                <a:lnTo>
                  <a:pt x="25453" y="4283"/>
                </a:lnTo>
                <a:cubicBezTo>
                  <a:pt x="25453" y="4278"/>
                  <a:pt x="25450" y="4272"/>
                  <a:pt x="25444" y="4267"/>
                </a:cubicBezTo>
                <a:close/>
                <a:moveTo>
                  <a:pt x="25325" y="4338"/>
                </a:moveTo>
                <a:cubicBezTo>
                  <a:pt x="25325" y="4340"/>
                  <a:pt x="25326" y="4342"/>
                  <a:pt x="25327" y="4344"/>
                </a:cubicBezTo>
                <a:lnTo>
                  <a:pt x="25327" y="4344"/>
                </a:lnTo>
                <a:cubicBezTo>
                  <a:pt x="25327" y="4342"/>
                  <a:pt x="25326" y="4340"/>
                  <a:pt x="25325" y="4338"/>
                </a:cubicBezTo>
                <a:close/>
                <a:moveTo>
                  <a:pt x="25480" y="4410"/>
                </a:moveTo>
                <a:lnTo>
                  <a:pt x="25480" y="4410"/>
                </a:lnTo>
                <a:cubicBezTo>
                  <a:pt x="25482" y="4414"/>
                  <a:pt x="25484" y="4418"/>
                  <a:pt x="25486" y="4422"/>
                </a:cubicBezTo>
                <a:lnTo>
                  <a:pt x="25486" y="4422"/>
                </a:lnTo>
                <a:cubicBezTo>
                  <a:pt x="25483" y="4419"/>
                  <a:pt x="25480" y="4416"/>
                  <a:pt x="25480" y="4410"/>
                </a:cubicBezTo>
                <a:close/>
                <a:moveTo>
                  <a:pt x="2557" y="4456"/>
                </a:moveTo>
                <a:cubicBezTo>
                  <a:pt x="2554" y="4457"/>
                  <a:pt x="2552" y="4457"/>
                  <a:pt x="2549" y="4457"/>
                </a:cubicBezTo>
                <a:cubicBezTo>
                  <a:pt x="2550" y="4459"/>
                  <a:pt x="2551" y="4459"/>
                  <a:pt x="2552" y="4459"/>
                </a:cubicBezTo>
                <a:cubicBezTo>
                  <a:pt x="2554" y="4459"/>
                  <a:pt x="2556" y="4458"/>
                  <a:pt x="2557" y="4456"/>
                </a:cubicBezTo>
                <a:close/>
                <a:moveTo>
                  <a:pt x="24897" y="4434"/>
                </a:moveTo>
                <a:lnTo>
                  <a:pt x="24909" y="4469"/>
                </a:lnTo>
                <a:lnTo>
                  <a:pt x="24897" y="4469"/>
                </a:lnTo>
                <a:cubicBezTo>
                  <a:pt x="24897" y="4457"/>
                  <a:pt x="24897" y="4446"/>
                  <a:pt x="24897" y="4434"/>
                </a:cubicBezTo>
                <a:close/>
                <a:moveTo>
                  <a:pt x="25480" y="4446"/>
                </a:moveTo>
                <a:lnTo>
                  <a:pt x="25480" y="4446"/>
                </a:lnTo>
                <a:cubicBezTo>
                  <a:pt x="25485" y="4459"/>
                  <a:pt x="25491" y="4471"/>
                  <a:pt x="25496" y="4479"/>
                </a:cubicBezTo>
                <a:lnTo>
                  <a:pt x="25496" y="4479"/>
                </a:lnTo>
                <a:cubicBezTo>
                  <a:pt x="25492" y="4471"/>
                  <a:pt x="25486" y="4460"/>
                  <a:pt x="25480" y="4446"/>
                </a:cubicBezTo>
                <a:close/>
                <a:moveTo>
                  <a:pt x="14657" y="4648"/>
                </a:moveTo>
                <a:lnTo>
                  <a:pt x="14643" y="4666"/>
                </a:lnTo>
                <a:lnTo>
                  <a:pt x="14643" y="4666"/>
                </a:lnTo>
                <a:cubicBezTo>
                  <a:pt x="14647" y="4660"/>
                  <a:pt x="14652" y="4654"/>
                  <a:pt x="14657" y="4648"/>
                </a:cubicBezTo>
                <a:close/>
                <a:moveTo>
                  <a:pt x="22027" y="4779"/>
                </a:moveTo>
                <a:cubicBezTo>
                  <a:pt x="22025" y="4781"/>
                  <a:pt x="22024" y="4785"/>
                  <a:pt x="22024" y="4788"/>
                </a:cubicBezTo>
                <a:lnTo>
                  <a:pt x="22024" y="4788"/>
                </a:lnTo>
                <a:cubicBezTo>
                  <a:pt x="22025" y="4784"/>
                  <a:pt x="22026" y="4781"/>
                  <a:pt x="22027" y="4779"/>
                </a:cubicBezTo>
                <a:close/>
                <a:moveTo>
                  <a:pt x="14395" y="4850"/>
                </a:moveTo>
                <a:lnTo>
                  <a:pt x="14395" y="4850"/>
                </a:lnTo>
                <a:cubicBezTo>
                  <a:pt x="14375" y="4861"/>
                  <a:pt x="14362" y="4873"/>
                  <a:pt x="14355" y="4885"/>
                </a:cubicBezTo>
                <a:lnTo>
                  <a:pt x="14355" y="4885"/>
                </a:lnTo>
                <a:cubicBezTo>
                  <a:pt x="14372" y="4878"/>
                  <a:pt x="14385" y="4866"/>
                  <a:pt x="14395" y="4850"/>
                </a:cubicBezTo>
                <a:close/>
                <a:moveTo>
                  <a:pt x="23244" y="4935"/>
                </a:moveTo>
                <a:cubicBezTo>
                  <a:pt x="23260" y="4993"/>
                  <a:pt x="23252" y="4979"/>
                  <a:pt x="23301" y="5077"/>
                </a:cubicBezTo>
                <a:cubicBezTo>
                  <a:pt x="23301" y="5063"/>
                  <a:pt x="23269" y="4996"/>
                  <a:pt x="23244" y="4935"/>
                </a:cubicBezTo>
                <a:close/>
                <a:moveTo>
                  <a:pt x="21789" y="5053"/>
                </a:moveTo>
                <a:cubicBezTo>
                  <a:pt x="21792" y="5058"/>
                  <a:pt x="21797" y="5067"/>
                  <a:pt x="21804" y="5077"/>
                </a:cubicBezTo>
                <a:lnTo>
                  <a:pt x="21804" y="5077"/>
                </a:lnTo>
                <a:lnTo>
                  <a:pt x="21789" y="5053"/>
                </a:lnTo>
                <a:close/>
                <a:moveTo>
                  <a:pt x="22938" y="5281"/>
                </a:moveTo>
                <a:lnTo>
                  <a:pt x="22938" y="5281"/>
                </a:lnTo>
                <a:cubicBezTo>
                  <a:pt x="22940" y="5285"/>
                  <a:pt x="22942" y="5288"/>
                  <a:pt x="22944" y="5291"/>
                </a:cubicBezTo>
                <a:cubicBezTo>
                  <a:pt x="22942" y="5287"/>
                  <a:pt x="22940" y="5284"/>
                  <a:pt x="22938" y="5281"/>
                </a:cubicBezTo>
                <a:close/>
                <a:moveTo>
                  <a:pt x="13740" y="5410"/>
                </a:moveTo>
                <a:lnTo>
                  <a:pt x="13740" y="5410"/>
                </a:lnTo>
                <a:cubicBezTo>
                  <a:pt x="13737" y="5421"/>
                  <a:pt x="13733" y="5431"/>
                  <a:pt x="13728" y="5440"/>
                </a:cubicBezTo>
                <a:lnTo>
                  <a:pt x="13728" y="5440"/>
                </a:lnTo>
                <a:cubicBezTo>
                  <a:pt x="13746" y="5423"/>
                  <a:pt x="13767" y="5417"/>
                  <a:pt x="13740" y="5410"/>
                </a:cubicBezTo>
                <a:close/>
                <a:moveTo>
                  <a:pt x="13728" y="5440"/>
                </a:moveTo>
                <a:cubicBezTo>
                  <a:pt x="13722" y="5445"/>
                  <a:pt x="13716" y="5452"/>
                  <a:pt x="13713" y="5459"/>
                </a:cubicBezTo>
                <a:lnTo>
                  <a:pt x="13713" y="5459"/>
                </a:lnTo>
                <a:cubicBezTo>
                  <a:pt x="13718" y="5454"/>
                  <a:pt x="13723" y="5447"/>
                  <a:pt x="13728" y="5440"/>
                </a:cubicBezTo>
                <a:close/>
                <a:moveTo>
                  <a:pt x="21589" y="5689"/>
                </a:moveTo>
                <a:lnTo>
                  <a:pt x="21589" y="5689"/>
                </a:lnTo>
                <a:cubicBezTo>
                  <a:pt x="21584" y="5690"/>
                  <a:pt x="21601" y="5719"/>
                  <a:pt x="21610" y="5719"/>
                </a:cubicBezTo>
                <a:cubicBezTo>
                  <a:pt x="21607" y="5713"/>
                  <a:pt x="21600" y="5703"/>
                  <a:pt x="21589" y="5689"/>
                </a:cubicBezTo>
                <a:close/>
                <a:moveTo>
                  <a:pt x="22611" y="5736"/>
                </a:moveTo>
                <a:cubicBezTo>
                  <a:pt x="22611" y="5737"/>
                  <a:pt x="22611" y="5740"/>
                  <a:pt x="22611" y="5743"/>
                </a:cubicBezTo>
                <a:cubicBezTo>
                  <a:pt x="22611" y="5741"/>
                  <a:pt x="22611" y="5739"/>
                  <a:pt x="22611" y="5736"/>
                </a:cubicBezTo>
                <a:close/>
                <a:moveTo>
                  <a:pt x="22512" y="5745"/>
                </a:moveTo>
                <a:cubicBezTo>
                  <a:pt x="22513" y="5748"/>
                  <a:pt x="22514" y="5751"/>
                  <a:pt x="22515" y="5755"/>
                </a:cubicBezTo>
                <a:cubicBezTo>
                  <a:pt x="22515" y="5752"/>
                  <a:pt x="22514" y="5749"/>
                  <a:pt x="22512" y="5745"/>
                </a:cubicBezTo>
                <a:close/>
                <a:moveTo>
                  <a:pt x="22605" y="5769"/>
                </a:moveTo>
                <a:cubicBezTo>
                  <a:pt x="22607" y="5772"/>
                  <a:pt x="22609" y="5776"/>
                  <a:pt x="22611" y="5779"/>
                </a:cubicBezTo>
                <a:cubicBezTo>
                  <a:pt x="22609" y="5775"/>
                  <a:pt x="22607" y="5772"/>
                  <a:pt x="22605" y="5769"/>
                </a:cubicBezTo>
                <a:close/>
                <a:moveTo>
                  <a:pt x="15068" y="5807"/>
                </a:moveTo>
                <a:cubicBezTo>
                  <a:pt x="15062" y="5810"/>
                  <a:pt x="15056" y="5812"/>
                  <a:pt x="15050" y="5815"/>
                </a:cubicBezTo>
                <a:cubicBezTo>
                  <a:pt x="15058" y="5813"/>
                  <a:pt x="15064" y="5810"/>
                  <a:pt x="15068" y="5807"/>
                </a:cubicBezTo>
                <a:close/>
                <a:moveTo>
                  <a:pt x="21340" y="5934"/>
                </a:moveTo>
                <a:cubicBezTo>
                  <a:pt x="21342" y="5935"/>
                  <a:pt x="21343" y="5936"/>
                  <a:pt x="21345" y="5937"/>
                </a:cubicBezTo>
                <a:lnTo>
                  <a:pt x="21345" y="5937"/>
                </a:lnTo>
                <a:cubicBezTo>
                  <a:pt x="21343" y="5936"/>
                  <a:pt x="21342" y="5935"/>
                  <a:pt x="21340" y="5934"/>
                </a:cubicBezTo>
                <a:close/>
                <a:moveTo>
                  <a:pt x="20967" y="5975"/>
                </a:moveTo>
                <a:lnTo>
                  <a:pt x="20967" y="5975"/>
                </a:lnTo>
                <a:cubicBezTo>
                  <a:pt x="20972" y="5980"/>
                  <a:pt x="20977" y="5982"/>
                  <a:pt x="20978" y="5982"/>
                </a:cubicBezTo>
                <a:cubicBezTo>
                  <a:pt x="20979" y="5982"/>
                  <a:pt x="20979" y="5982"/>
                  <a:pt x="20979" y="5981"/>
                </a:cubicBezTo>
                <a:lnTo>
                  <a:pt x="20967" y="5975"/>
                </a:lnTo>
                <a:close/>
                <a:moveTo>
                  <a:pt x="21345" y="5937"/>
                </a:moveTo>
                <a:cubicBezTo>
                  <a:pt x="21359" y="5950"/>
                  <a:pt x="21382" y="5974"/>
                  <a:pt x="21420" y="6017"/>
                </a:cubicBezTo>
                <a:cubicBezTo>
                  <a:pt x="21379" y="5962"/>
                  <a:pt x="21361" y="5951"/>
                  <a:pt x="21345" y="5937"/>
                </a:cubicBezTo>
                <a:close/>
                <a:moveTo>
                  <a:pt x="14205" y="6148"/>
                </a:moveTo>
                <a:lnTo>
                  <a:pt x="14169" y="6196"/>
                </a:lnTo>
                <a:cubicBezTo>
                  <a:pt x="14164" y="6191"/>
                  <a:pt x="14160" y="6186"/>
                  <a:pt x="14157" y="6182"/>
                </a:cubicBezTo>
                <a:lnTo>
                  <a:pt x="14157" y="6182"/>
                </a:lnTo>
                <a:cubicBezTo>
                  <a:pt x="14154" y="6205"/>
                  <a:pt x="14142" y="6234"/>
                  <a:pt x="14121" y="6255"/>
                </a:cubicBezTo>
                <a:cubicBezTo>
                  <a:pt x="14169" y="6231"/>
                  <a:pt x="14252" y="6243"/>
                  <a:pt x="14205" y="6148"/>
                </a:cubicBezTo>
                <a:close/>
                <a:moveTo>
                  <a:pt x="10966" y="6517"/>
                </a:moveTo>
                <a:cubicBezTo>
                  <a:pt x="10966" y="6517"/>
                  <a:pt x="10967" y="6520"/>
                  <a:pt x="10969" y="6525"/>
                </a:cubicBezTo>
                <a:lnTo>
                  <a:pt x="10969" y="6525"/>
                </a:lnTo>
                <a:cubicBezTo>
                  <a:pt x="10968" y="6522"/>
                  <a:pt x="10968" y="6520"/>
                  <a:pt x="10966" y="6517"/>
                </a:cubicBezTo>
                <a:close/>
                <a:moveTo>
                  <a:pt x="10085" y="7901"/>
                </a:moveTo>
                <a:lnTo>
                  <a:pt x="10085" y="7901"/>
                </a:lnTo>
                <a:cubicBezTo>
                  <a:pt x="10075" y="7907"/>
                  <a:pt x="10067" y="7914"/>
                  <a:pt x="10061" y="7922"/>
                </a:cubicBezTo>
                <a:cubicBezTo>
                  <a:pt x="10067" y="7917"/>
                  <a:pt x="10076" y="7909"/>
                  <a:pt x="10085" y="7901"/>
                </a:cubicBezTo>
                <a:close/>
                <a:moveTo>
                  <a:pt x="11925" y="0"/>
                </a:moveTo>
                <a:cubicBezTo>
                  <a:pt x="11878" y="0"/>
                  <a:pt x="11830" y="4"/>
                  <a:pt x="11788" y="4"/>
                </a:cubicBezTo>
                <a:lnTo>
                  <a:pt x="11764" y="290"/>
                </a:lnTo>
                <a:cubicBezTo>
                  <a:pt x="11673" y="187"/>
                  <a:pt x="11563" y="152"/>
                  <a:pt x="11452" y="152"/>
                </a:cubicBezTo>
                <a:cubicBezTo>
                  <a:pt x="11345" y="152"/>
                  <a:pt x="11238" y="184"/>
                  <a:pt x="11145" y="219"/>
                </a:cubicBezTo>
                <a:cubicBezTo>
                  <a:pt x="11027" y="261"/>
                  <a:pt x="10921" y="306"/>
                  <a:pt x="10827" y="306"/>
                </a:cubicBezTo>
                <a:cubicBezTo>
                  <a:pt x="10760" y="306"/>
                  <a:pt x="10699" y="283"/>
                  <a:pt x="10645" y="219"/>
                </a:cubicBezTo>
                <a:cubicBezTo>
                  <a:pt x="10585" y="302"/>
                  <a:pt x="10490" y="314"/>
                  <a:pt x="10419" y="409"/>
                </a:cubicBezTo>
                <a:lnTo>
                  <a:pt x="10395" y="255"/>
                </a:lnTo>
                <a:cubicBezTo>
                  <a:pt x="10169" y="278"/>
                  <a:pt x="10050" y="278"/>
                  <a:pt x="9788" y="385"/>
                </a:cubicBezTo>
                <a:lnTo>
                  <a:pt x="9823" y="266"/>
                </a:lnTo>
                <a:lnTo>
                  <a:pt x="9823" y="266"/>
                </a:lnTo>
                <a:cubicBezTo>
                  <a:pt x="9669" y="302"/>
                  <a:pt x="9740" y="731"/>
                  <a:pt x="9609" y="778"/>
                </a:cubicBezTo>
                <a:lnTo>
                  <a:pt x="9514" y="576"/>
                </a:lnTo>
                <a:cubicBezTo>
                  <a:pt x="9252" y="659"/>
                  <a:pt x="8942" y="552"/>
                  <a:pt x="8752" y="826"/>
                </a:cubicBezTo>
                <a:cubicBezTo>
                  <a:pt x="8740" y="790"/>
                  <a:pt x="8728" y="731"/>
                  <a:pt x="8776" y="707"/>
                </a:cubicBezTo>
                <a:lnTo>
                  <a:pt x="8776" y="707"/>
                </a:lnTo>
                <a:cubicBezTo>
                  <a:pt x="8649" y="741"/>
                  <a:pt x="8300" y="709"/>
                  <a:pt x="8395" y="955"/>
                </a:cubicBezTo>
                <a:lnTo>
                  <a:pt x="8395" y="955"/>
                </a:lnTo>
                <a:cubicBezTo>
                  <a:pt x="8381" y="929"/>
                  <a:pt x="8362" y="919"/>
                  <a:pt x="8340" y="919"/>
                </a:cubicBezTo>
                <a:cubicBezTo>
                  <a:pt x="8253" y="919"/>
                  <a:pt x="8118" y="1085"/>
                  <a:pt x="8037" y="1183"/>
                </a:cubicBezTo>
                <a:lnTo>
                  <a:pt x="8014" y="1040"/>
                </a:lnTo>
                <a:cubicBezTo>
                  <a:pt x="7966" y="1255"/>
                  <a:pt x="7978" y="1302"/>
                  <a:pt x="7835" y="1409"/>
                </a:cubicBezTo>
                <a:cubicBezTo>
                  <a:pt x="7794" y="1399"/>
                  <a:pt x="7770" y="1326"/>
                  <a:pt x="7803" y="1322"/>
                </a:cubicBezTo>
                <a:lnTo>
                  <a:pt x="7803" y="1322"/>
                </a:lnTo>
                <a:cubicBezTo>
                  <a:pt x="7809" y="1323"/>
                  <a:pt x="7816" y="1324"/>
                  <a:pt x="7823" y="1326"/>
                </a:cubicBezTo>
                <a:cubicBezTo>
                  <a:pt x="7816" y="1323"/>
                  <a:pt x="7811" y="1322"/>
                  <a:pt x="7806" y="1322"/>
                </a:cubicBezTo>
                <a:cubicBezTo>
                  <a:pt x="7805" y="1322"/>
                  <a:pt x="7804" y="1322"/>
                  <a:pt x="7803" y="1322"/>
                </a:cubicBezTo>
                <a:lnTo>
                  <a:pt x="7803" y="1322"/>
                </a:lnTo>
                <a:cubicBezTo>
                  <a:pt x="7800" y="1322"/>
                  <a:pt x="7796" y="1322"/>
                  <a:pt x="7793" y="1322"/>
                </a:cubicBezTo>
                <a:cubicBezTo>
                  <a:pt x="7700" y="1322"/>
                  <a:pt x="7753" y="1471"/>
                  <a:pt x="7624" y="1471"/>
                </a:cubicBezTo>
                <a:cubicBezTo>
                  <a:pt x="7616" y="1471"/>
                  <a:pt x="7607" y="1470"/>
                  <a:pt x="7597" y="1469"/>
                </a:cubicBezTo>
                <a:lnTo>
                  <a:pt x="7621" y="1362"/>
                </a:lnTo>
                <a:lnTo>
                  <a:pt x="7621" y="1362"/>
                </a:lnTo>
                <a:cubicBezTo>
                  <a:pt x="7490" y="1398"/>
                  <a:pt x="7513" y="1433"/>
                  <a:pt x="7478" y="1564"/>
                </a:cubicBezTo>
                <a:cubicBezTo>
                  <a:pt x="7456" y="1595"/>
                  <a:pt x="7416" y="1610"/>
                  <a:pt x="7371" y="1610"/>
                </a:cubicBezTo>
                <a:cubicBezTo>
                  <a:pt x="7295" y="1610"/>
                  <a:pt x="7206" y="1568"/>
                  <a:pt x="7168" y="1493"/>
                </a:cubicBezTo>
                <a:cubicBezTo>
                  <a:pt x="7168" y="1573"/>
                  <a:pt x="7146" y="1696"/>
                  <a:pt x="7061" y="1696"/>
                </a:cubicBezTo>
                <a:cubicBezTo>
                  <a:pt x="7057" y="1696"/>
                  <a:pt x="7053" y="1696"/>
                  <a:pt x="7049" y="1695"/>
                </a:cubicBezTo>
                <a:cubicBezTo>
                  <a:pt x="7025" y="1648"/>
                  <a:pt x="7037" y="1612"/>
                  <a:pt x="7049" y="1588"/>
                </a:cubicBezTo>
                <a:cubicBezTo>
                  <a:pt x="7044" y="1588"/>
                  <a:pt x="7039" y="1588"/>
                  <a:pt x="7034" y="1588"/>
                </a:cubicBezTo>
                <a:cubicBezTo>
                  <a:pt x="6829" y="1588"/>
                  <a:pt x="6791" y="1794"/>
                  <a:pt x="6662" y="1794"/>
                </a:cubicBezTo>
                <a:cubicBezTo>
                  <a:pt x="6642" y="1794"/>
                  <a:pt x="6621" y="1789"/>
                  <a:pt x="6597" y="1779"/>
                </a:cubicBezTo>
                <a:cubicBezTo>
                  <a:pt x="6573" y="1731"/>
                  <a:pt x="6561" y="1719"/>
                  <a:pt x="6537" y="1707"/>
                </a:cubicBezTo>
                <a:cubicBezTo>
                  <a:pt x="6682" y="1655"/>
                  <a:pt x="6809" y="1621"/>
                  <a:pt x="6832" y="1621"/>
                </a:cubicBezTo>
                <a:cubicBezTo>
                  <a:pt x="6833" y="1621"/>
                  <a:pt x="6834" y="1622"/>
                  <a:pt x="6834" y="1622"/>
                </a:cubicBezTo>
                <a:lnTo>
                  <a:pt x="6834" y="1622"/>
                </a:lnTo>
                <a:cubicBezTo>
                  <a:pt x="6797" y="1493"/>
                  <a:pt x="6645" y="1515"/>
                  <a:pt x="6692" y="1314"/>
                </a:cubicBezTo>
                <a:lnTo>
                  <a:pt x="6692" y="1314"/>
                </a:lnTo>
                <a:cubicBezTo>
                  <a:pt x="6622" y="1442"/>
                  <a:pt x="6506" y="1707"/>
                  <a:pt x="6368" y="1707"/>
                </a:cubicBezTo>
                <a:cubicBezTo>
                  <a:pt x="6365" y="1707"/>
                  <a:pt x="6362" y="1707"/>
                  <a:pt x="6359" y="1707"/>
                </a:cubicBezTo>
                <a:cubicBezTo>
                  <a:pt x="6347" y="1707"/>
                  <a:pt x="6335" y="1695"/>
                  <a:pt x="6323" y="1671"/>
                </a:cubicBezTo>
                <a:lnTo>
                  <a:pt x="6323" y="1659"/>
                </a:lnTo>
                <a:cubicBezTo>
                  <a:pt x="6287" y="1659"/>
                  <a:pt x="6263" y="1671"/>
                  <a:pt x="6251" y="1707"/>
                </a:cubicBezTo>
                <a:cubicBezTo>
                  <a:pt x="6220" y="1707"/>
                  <a:pt x="6193" y="1702"/>
                  <a:pt x="6169" y="1702"/>
                </a:cubicBezTo>
                <a:cubicBezTo>
                  <a:pt x="6156" y="1702"/>
                  <a:pt x="6144" y="1703"/>
                  <a:pt x="6132" y="1707"/>
                </a:cubicBezTo>
                <a:cubicBezTo>
                  <a:pt x="6114" y="1678"/>
                  <a:pt x="6091" y="1668"/>
                  <a:pt x="6065" y="1668"/>
                </a:cubicBezTo>
                <a:cubicBezTo>
                  <a:pt x="6005" y="1668"/>
                  <a:pt x="5932" y="1723"/>
                  <a:pt x="5882" y="1731"/>
                </a:cubicBezTo>
                <a:cubicBezTo>
                  <a:pt x="5942" y="1874"/>
                  <a:pt x="5847" y="1886"/>
                  <a:pt x="5966" y="1969"/>
                </a:cubicBezTo>
                <a:cubicBezTo>
                  <a:pt x="5954" y="1957"/>
                  <a:pt x="5978" y="1945"/>
                  <a:pt x="6013" y="1921"/>
                </a:cubicBezTo>
                <a:cubicBezTo>
                  <a:pt x="6025" y="1909"/>
                  <a:pt x="6037" y="1909"/>
                  <a:pt x="6037" y="1898"/>
                </a:cubicBezTo>
                <a:lnTo>
                  <a:pt x="6037" y="1909"/>
                </a:lnTo>
                <a:cubicBezTo>
                  <a:pt x="6085" y="1886"/>
                  <a:pt x="6144" y="1862"/>
                  <a:pt x="6204" y="1838"/>
                </a:cubicBezTo>
                <a:lnTo>
                  <a:pt x="6204" y="1838"/>
                </a:lnTo>
                <a:cubicBezTo>
                  <a:pt x="6185" y="1905"/>
                  <a:pt x="6158" y="1971"/>
                  <a:pt x="6094" y="1971"/>
                </a:cubicBezTo>
                <a:cubicBezTo>
                  <a:pt x="6078" y="1971"/>
                  <a:pt x="6059" y="1967"/>
                  <a:pt x="6037" y="1957"/>
                </a:cubicBezTo>
                <a:cubicBezTo>
                  <a:pt x="6037" y="2064"/>
                  <a:pt x="6037" y="2171"/>
                  <a:pt x="6025" y="2219"/>
                </a:cubicBezTo>
                <a:cubicBezTo>
                  <a:pt x="5870" y="2064"/>
                  <a:pt x="5644" y="2029"/>
                  <a:pt x="5573" y="1921"/>
                </a:cubicBezTo>
                <a:cubicBezTo>
                  <a:pt x="5394" y="2076"/>
                  <a:pt x="5108" y="2160"/>
                  <a:pt x="5085" y="2457"/>
                </a:cubicBezTo>
                <a:cubicBezTo>
                  <a:pt x="5074" y="2470"/>
                  <a:pt x="5064" y="2475"/>
                  <a:pt x="5054" y="2475"/>
                </a:cubicBezTo>
                <a:cubicBezTo>
                  <a:pt x="5017" y="2475"/>
                  <a:pt x="4979" y="2404"/>
                  <a:pt x="4942" y="2386"/>
                </a:cubicBezTo>
                <a:cubicBezTo>
                  <a:pt x="4966" y="2338"/>
                  <a:pt x="5013" y="2326"/>
                  <a:pt x="5013" y="2290"/>
                </a:cubicBezTo>
                <a:lnTo>
                  <a:pt x="5013" y="2290"/>
                </a:lnTo>
                <a:cubicBezTo>
                  <a:pt x="4918" y="2398"/>
                  <a:pt x="4680" y="2457"/>
                  <a:pt x="4727" y="2648"/>
                </a:cubicBezTo>
                <a:cubicBezTo>
                  <a:pt x="4589" y="2629"/>
                  <a:pt x="4672" y="2518"/>
                  <a:pt x="4628" y="2518"/>
                </a:cubicBezTo>
                <a:cubicBezTo>
                  <a:pt x="4616" y="2518"/>
                  <a:pt x="4592" y="2528"/>
                  <a:pt x="4549" y="2552"/>
                </a:cubicBezTo>
                <a:lnTo>
                  <a:pt x="4561" y="2493"/>
                </a:lnTo>
                <a:cubicBezTo>
                  <a:pt x="4526" y="2485"/>
                  <a:pt x="4495" y="2481"/>
                  <a:pt x="4465" y="2481"/>
                </a:cubicBezTo>
                <a:cubicBezTo>
                  <a:pt x="4097" y="2481"/>
                  <a:pt x="4070" y="3054"/>
                  <a:pt x="3669" y="3054"/>
                </a:cubicBezTo>
                <a:cubicBezTo>
                  <a:pt x="3623" y="3054"/>
                  <a:pt x="3571" y="3046"/>
                  <a:pt x="3513" y="3029"/>
                </a:cubicBezTo>
                <a:lnTo>
                  <a:pt x="3513" y="3029"/>
                </a:lnTo>
                <a:cubicBezTo>
                  <a:pt x="3549" y="3041"/>
                  <a:pt x="3573" y="3041"/>
                  <a:pt x="3596" y="3064"/>
                </a:cubicBezTo>
                <a:cubicBezTo>
                  <a:pt x="3043" y="3111"/>
                  <a:pt x="2668" y="3626"/>
                  <a:pt x="2093" y="3626"/>
                </a:cubicBezTo>
                <a:cubicBezTo>
                  <a:pt x="2075" y="3626"/>
                  <a:pt x="2056" y="3625"/>
                  <a:pt x="2037" y="3624"/>
                </a:cubicBezTo>
                <a:cubicBezTo>
                  <a:pt x="1870" y="3636"/>
                  <a:pt x="1906" y="3755"/>
                  <a:pt x="1858" y="3874"/>
                </a:cubicBezTo>
                <a:lnTo>
                  <a:pt x="1763" y="3743"/>
                </a:lnTo>
                <a:cubicBezTo>
                  <a:pt x="1763" y="3743"/>
                  <a:pt x="1751" y="3803"/>
                  <a:pt x="1727" y="3862"/>
                </a:cubicBezTo>
                <a:cubicBezTo>
                  <a:pt x="1715" y="3922"/>
                  <a:pt x="1703" y="3981"/>
                  <a:pt x="1703" y="3981"/>
                </a:cubicBezTo>
                <a:cubicBezTo>
                  <a:pt x="1672" y="4026"/>
                  <a:pt x="1629" y="4041"/>
                  <a:pt x="1580" y="4041"/>
                </a:cubicBezTo>
                <a:cubicBezTo>
                  <a:pt x="1480" y="4041"/>
                  <a:pt x="1353" y="3978"/>
                  <a:pt x="1241" y="3978"/>
                </a:cubicBezTo>
                <a:cubicBezTo>
                  <a:pt x="1161" y="3978"/>
                  <a:pt x="1087" y="4011"/>
                  <a:pt x="1036" y="4124"/>
                </a:cubicBezTo>
                <a:lnTo>
                  <a:pt x="1108" y="4207"/>
                </a:lnTo>
                <a:cubicBezTo>
                  <a:pt x="1037" y="4225"/>
                  <a:pt x="927" y="4321"/>
                  <a:pt x="861" y="4321"/>
                </a:cubicBezTo>
                <a:cubicBezTo>
                  <a:pt x="837" y="4321"/>
                  <a:pt x="819" y="4310"/>
                  <a:pt x="810" y="4279"/>
                </a:cubicBezTo>
                <a:lnTo>
                  <a:pt x="810" y="4279"/>
                </a:lnTo>
                <a:cubicBezTo>
                  <a:pt x="810" y="4300"/>
                  <a:pt x="819" y="4366"/>
                  <a:pt x="781" y="4366"/>
                </a:cubicBezTo>
                <a:cubicBezTo>
                  <a:pt x="776" y="4366"/>
                  <a:pt x="770" y="4365"/>
                  <a:pt x="763" y="4362"/>
                </a:cubicBezTo>
                <a:lnTo>
                  <a:pt x="727" y="4279"/>
                </a:lnTo>
                <a:lnTo>
                  <a:pt x="560" y="4517"/>
                </a:lnTo>
                <a:cubicBezTo>
                  <a:pt x="550" y="4519"/>
                  <a:pt x="540" y="4520"/>
                  <a:pt x="531" y="4520"/>
                </a:cubicBezTo>
                <a:cubicBezTo>
                  <a:pt x="385" y="4520"/>
                  <a:pt x="418" y="4309"/>
                  <a:pt x="271" y="4309"/>
                </a:cubicBezTo>
                <a:cubicBezTo>
                  <a:pt x="241" y="4309"/>
                  <a:pt x="203" y="4317"/>
                  <a:pt x="155" y="4338"/>
                </a:cubicBezTo>
                <a:cubicBezTo>
                  <a:pt x="132" y="4362"/>
                  <a:pt x="108" y="4398"/>
                  <a:pt x="72" y="4446"/>
                </a:cubicBezTo>
                <a:cubicBezTo>
                  <a:pt x="60" y="4469"/>
                  <a:pt x="36" y="4517"/>
                  <a:pt x="24" y="4541"/>
                </a:cubicBezTo>
                <a:cubicBezTo>
                  <a:pt x="13" y="4565"/>
                  <a:pt x="1" y="4600"/>
                  <a:pt x="24" y="4612"/>
                </a:cubicBezTo>
                <a:cubicBezTo>
                  <a:pt x="60" y="4636"/>
                  <a:pt x="120" y="4648"/>
                  <a:pt x="155" y="4660"/>
                </a:cubicBezTo>
                <a:cubicBezTo>
                  <a:pt x="191" y="4684"/>
                  <a:pt x="203" y="4707"/>
                  <a:pt x="203" y="4719"/>
                </a:cubicBezTo>
                <a:cubicBezTo>
                  <a:pt x="179" y="4719"/>
                  <a:pt x="167" y="4743"/>
                  <a:pt x="155" y="4767"/>
                </a:cubicBezTo>
                <a:cubicBezTo>
                  <a:pt x="155" y="4779"/>
                  <a:pt x="203" y="4767"/>
                  <a:pt x="227" y="4803"/>
                </a:cubicBezTo>
                <a:cubicBezTo>
                  <a:pt x="239" y="4803"/>
                  <a:pt x="203" y="4850"/>
                  <a:pt x="251" y="4850"/>
                </a:cubicBezTo>
                <a:cubicBezTo>
                  <a:pt x="274" y="4862"/>
                  <a:pt x="310" y="4862"/>
                  <a:pt x="310" y="4862"/>
                </a:cubicBezTo>
                <a:cubicBezTo>
                  <a:pt x="346" y="4910"/>
                  <a:pt x="394" y="4957"/>
                  <a:pt x="429" y="5005"/>
                </a:cubicBezTo>
                <a:cubicBezTo>
                  <a:pt x="465" y="5053"/>
                  <a:pt x="501" y="5088"/>
                  <a:pt x="536" y="5136"/>
                </a:cubicBezTo>
                <a:cubicBezTo>
                  <a:pt x="572" y="5172"/>
                  <a:pt x="584" y="5208"/>
                  <a:pt x="608" y="5255"/>
                </a:cubicBezTo>
                <a:cubicBezTo>
                  <a:pt x="620" y="5267"/>
                  <a:pt x="632" y="5291"/>
                  <a:pt x="644" y="5303"/>
                </a:cubicBezTo>
                <a:cubicBezTo>
                  <a:pt x="644" y="5303"/>
                  <a:pt x="655" y="5303"/>
                  <a:pt x="667" y="5315"/>
                </a:cubicBezTo>
                <a:cubicBezTo>
                  <a:pt x="667" y="5303"/>
                  <a:pt x="667" y="5291"/>
                  <a:pt x="667" y="5267"/>
                </a:cubicBezTo>
                <a:cubicBezTo>
                  <a:pt x="667" y="5231"/>
                  <a:pt x="691" y="5172"/>
                  <a:pt x="691" y="5172"/>
                </a:cubicBezTo>
                <a:lnTo>
                  <a:pt x="786" y="5255"/>
                </a:lnTo>
                <a:lnTo>
                  <a:pt x="691" y="5315"/>
                </a:lnTo>
                <a:cubicBezTo>
                  <a:pt x="713" y="5331"/>
                  <a:pt x="730" y="5338"/>
                  <a:pt x="743" y="5338"/>
                </a:cubicBezTo>
                <a:cubicBezTo>
                  <a:pt x="787" y="5338"/>
                  <a:pt x="789" y="5260"/>
                  <a:pt x="798" y="5196"/>
                </a:cubicBezTo>
                <a:cubicBezTo>
                  <a:pt x="834" y="5255"/>
                  <a:pt x="870" y="5279"/>
                  <a:pt x="906" y="5291"/>
                </a:cubicBezTo>
                <a:cubicBezTo>
                  <a:pt x="906" y="5291"/>
                  <a:pt x="917" y="5219"/>
                  <a:pt x="929" y="5148"/>
                </a:cubicBezTo>
                <a:lnTo>
                  <a:pt x="953" y="5017"/>
                </a:lnTo>
                <a:cubicBezTo>
                  <a:pt x="1001" y="5088"/>
                  <a:pt x="965" y="5208"/>
                  <a:pt x="1084" y="5219"/>
                </a:cubicBezTo>
                <a:cubicBezTo>
                  <a:pt x="1096" y="5088"/>
                  <a:pt x="929" y="5053"/>
                  <a:pt x="1013" y="4934"/>
                </a:cubicBezTo>
                <a:lnTo>
                  <a:pt x="1013" y="4934"/>
                </a:lnTo>
                <a:cubicBezTo>
                  <a:pt x="1081" y="4979"/>
                  <a:pt x="1115" y="5035"/>
                  <a:pt x="1141" y="5035"/>
                </a:cubicBezTo>
                <a:cubicBezTo>
                  <a:pt x="1155" y="5035"/>
                  <a:pt x="1166" y="5017"/>
                  <a:pt x="1179" y="4969"/>
                </a:cubicBezTo>
                <a:cubicBezTo>
                  <a:pt x="1215" y="5029"/>
                  <a:pt x="1215" y="5065"/>
                  <a:pt x="1203" y="5112"/>
                </a:cubicBezTo>
                <a:cubicBezTo>
                  <a:pt x="1239" y="5005"/>
                  <a:pt x="1382" y="4993"/>
                  <a:pt x="1358" y="4862"/>
                </a:cubicBezTo>
                <a:lnTo>
                  <a:pt x="1358" y="4862"/>
                </a:lnTo>
                <a:cubicBezTo>
                  <a:pt x="1380" y="4876"/>
                  <a:pt x="1402" y="4882"/>
                  <a:pt x="1422" y="4882"/>
                </a:cubicBezTo>
                <a:cubicBezTo>
                  <a:pt x="1482" y="4882"/>
                  <a:pt x="1537" y="4838"/>
                  <a:pt x="1588" y="4838"/>
                </a:cubicBezTo>
                <a:cubicBezTo>
                  <a:pt x="1624" y="4838"/>
                  <a:pt x="1659" y="4860"/>
                  <a:pt x="1691" y="4934"/>
                </a:cubicBezTo>
                <a:cubicBezTo>
                  <a:pt x="1691" y="4862"/>
                  <a:pt x="1739" y="4707"/>
                  <a:pt x="1810" y="4672"/>
                </a:cubicBezTo>
                <a:lnTo>
                  <a:pt x="1810" y="4672"/>
                </a:lnTo>
                <a:cubicBezTo>
                  <a:pt x="1803" y="4761"/>
                  <a:pt x="1828" y="4785"/>
                  <a:pt x="1868" y="4785"/>
                </a:cubicBezTo>
                <a:cubicBezTo>
                  <a:pt x="1892" y="4785"/>
                  <a:pt x="1922" y="4776"/>
                  <a:pt x="1953" y="4767"/>
                </a:cubicBezTo>
                <a:cubicBezTo>
                  <a:pt x="1982" y="4757"/>
                  <a:pt x="2019" y="4740"/>
                  <a:pt x="2057" y="4740"/>
                </a:cubicBezTo>
                <a:cubicBezTo>
                  <a:pt x="2066" y="4740"/>
                  <a:pt x="2075" y="4741"/>
                  <a:pt x="2084" y="4743"/>
                </a:cubicBezTo>
                <a:cubicBezTo>
                  <a:pt x="2120" y="4743"/>
                  <a:pt x="2156" y="4779"/>
                  <a:pt x="2179" y="4838"/>
                </a:cubicBezTo>
                <a:cubicBezTo>
                  <a:pt x="2168" y="4576"/>
                  <a:pt x="2465" y="4600"/>
                  <a:pt x="2572" y="4398"/>
                </a:cubicBezTo>
                <a:lnTo>
                  <a:pt x="2572" y="4398"/>
                </a:lnTo>
                <a:cubicBezTo>
                  <a:pt x="2572" y="4416"/>
                  <a:pt x="2566" y="4447"/>
                  <a:pt x="2557" y="4456"/>
                </a:cubicBezTo>
                <a:lnTo>
                  <a:pt x="2557" y="4456"/>
                </a:lnTo>
                <a:cubicBezTo>
                  <a:pt x="2565" y="4456"/>
                  <a:pt x="2571" y="4456"/>
                  <a:pt x="2578" y="4456"/>
                </a:cubicBezTo>
                <a:cubicBezTo>
                  <a:pt x="2657" y="4456"/>
                  <a:pt x="2712" y="4496"/>
                  <a:pt x="2787" y="4517"/>
                </a:cubicBezTo>
                <a:cubicBezTo>
                  <a:pt x="2715" y="4326"/>
                  <a:pt x="2834" y="4219"/>
                  <a:pt x="2858" y="4065"/>
                </a:cubicBezTo>
                <a:cubicBezTo>
                  <a:pt x="3049" y="4195"/>
                  <a:pt x="2894" y="4315"/>
                  <a:pt x="3001" y="4469"/>
                </a:cubicBezTo>
                <a:cubicBezTo>
                  <a:pt x="2930" y="4326"/>
                  <a:pt x="3132" y="4231"/>
                  <a:pt x="3037" y="4124"/>
                </a:cubicBezTo>
                <a:lnTo>
                  <a:pt x="3037" y="4124"/>
                </a:lnTo>
                <a:cubicBezTo>
                  <a:pt x="3168" y="4195"/>
                  <a:pt x="3132" y="4148"/>
                  <a:pt x="3251" y="4279"/>
                </a:cubicBezTo>
                <a:cubicBezTo>
                  <a:pt x="3156" y="4041"/>
                  <a:pt x="3311" y="4207"/>
                  <a:pt x="3322" y="4029"/>
                </a:cubicBezTo>
                <a:cubicBezTo>
                  <a:pt x="3440" y="4079"/>
                  <a:pt x="3451" y="4165"/>
                  <a:pt x="3485" y="4165"/>
                </a:cubicBezTo>
                <a:cubicBezTo>
                  <a:pt x="3499" y="4165"/>
                  <a:pt x="3517" y="4151"/>
                  <a:pt x="3549" y="4112"/>
                </a:cubicBezTo>
                <a:cubicBezTo>
                  <a:pt x="3644" y="4148"/>
                  <a:pt x="3561" y="4291"/>
                  <a:pt x="3561" y="4291"/>
                </a:cubicBezTo>
                <a:cubicBezTo>
                  <a:pt x="3703" y="4231"/>
                  <a:pt x="3549" y="4088"/>
                  <a:pt x="3537" y="3969"/>
                </a:cubicBezTo>
                <a:cubicBezTo>
                  <a:pt x="3567" y="3944"/>
                  <a:pt x="3590" y="3934"/>
                  <a:pt x="3609" y="3934"/>
                </a:cubicBezTo>
                <a:cubicBezTo>
                  <a:pt x="3679" y="3934"/>
                  <a:pt x="3688" y="4080"/>
                  <a:pt x="3763" y="4136"/>
                </a:cubicBezTo>
                <a:cubicBezTo>
                  <a:pt x="3846" y="4041"/>
                  <a:pt x="3858" y="3850"/>
                  <a:pt x="3942" y="3826"/>
                </a:cubicBezTo>
                <a:cubicBezTo>
                  <a:pt x="3965" y="3850"/>
                  <a:pt x="3977" y="3850"/>
                  <a:pt x="3977" y="3898"/>
                </a:cubicBezTo>
                <a:cubicBezTo>
                  <a:pt x="4037" y="3707"/>
                  <a:pt x="4311" y="3755"/>
                  <a:pt x="4358" y="3517"/>
                </a:cubicBezTo>
                <a:cubicBezTo>
                  <a:pt x="4364" y="3520"/>
                  <a:pt x="4369" y="3522"/>
                  <a:pt x="4373" y="3525"/>
                </a:cubicBezTo>
                <a:lnTo>
                  <a:pt x="4373" y="3525"/>
                </a:lnTo>
                <a:cubicBezTo>
                  <a:pt x="4326" y="3458"/>
                  <a:pt x="4296" y="3379"/>
                  <a:pt x="4275" y="3326"/>
                </a:cubicBezTo>
                <a:cubicBezTo>
                  <a:pt x="4318" y="3301"/>
                  <a:pt x="4336" y="3225"/>
                  <a:pt x="4370" y="3225"/>
                </a:cubicBezTo>
                <a:cubicBezTo>
                  <a:pt x="4383" y="3225"/>
                  <a:pt x="4398" y="3237"/>
                  <a:pt x="4418" y="3267"/>
                </a:cubicBezTo>
                <a:cubicBezTo>
                  <a:pt x="4382" y="3279"/>
                  <a:pt x="4394" y="3326"/>
                  <a:pt x="4394" y="3374"/>
                </a:cubicBezTo>
                <a:lnTo>
                  <a:pt x="4442" y="3291"/>
                </a:lnTo>
                <a:lnTo>
                  <a:pt x="4442" y="3291"/>
                </a:lnTo>
                <a:cubicBezTo>
                  <a:pt x="4573" y="3433"/>
                  <a:pt x="4370" y="3386"/>
                  <a:pt x="4418" y="3517"/>
                </a:cubicBezTo>
                <a:cubicBezTo>
                  <a:pt x="4525" y="3410"/>
                  <a:pt x="4620" y="3207"/>
                  <a:pt x="4739" y="3207"/>
                </a:cubicBezTo>
                <a:cubicBezTo>
                  <a:pt x="4835" y="3362"/>
                  <a:pt x="4537" y="3362"/>
                  <a:pt x="4727" y="3457"/>
                </a:cubicBezTo>
                <a:lnTo>
                  <a:pt x="4549" y="3457"/>
                </a:lnTo>
                <a:cubicBezTo>
                  <a:pt x="4775" y="3660"/>
                  <a:pt x="4442" y="3469"/>
                  <a:pt x="4668" y="3707"/>
                </a:cubicBezTo>
                <a:cubicBezTo>
                  <a:pt x="4882" y="3672"/>
                  <a:pt x="4858" y="3529"/>
                  <a:pt x="5073" y="3493"/>
                </a:cubicBezTo>
                <a:cubicBezTo>
                  <a:pt x="5085" y="3386"/>
                  <a:pt x="5013" y="3362"/>
                  <a:pt x="5013" y="3255"/>
                </a:cubicBezTo>
                <a:cubicBezTo>
                  <a:pt x="5059" y="3198"/>
                  <a:pt x="5101" y="3176"/>
                  <a:pt x="5142" y="3176"/>
                </a:cubicBezTo>
                <a:cubicBezTo>
                  <a:pt x="5263" y="3176"/>
                  <a:pt x="5364" y="3363"/>
                  <a:pt x="5451" y="3363"/>
                </a:cubicBezTo>
                <a:cubicBezTo>
                  <a:pt x="5481" y="3363"/>
                  <a:pt x="5510" y="3340"/>
                  <a:pt x="5537" y="3279"/>
                </a:cubicBezTo>
                <a:cubicBezTo>
                  <a:pt x="5548" y="3162"/>
                  <a:pt x="5493" y="2971"/>
                  <a:pt x="5621" y="2971"/>
                </a:cubicBezTo>
                <a:cubicBezTo>
                  <a:pt x="5638" y="2971"/>
                  <a:pt x="5657" y="2974"/>
                  <a:pt x="5680" y="2981"/>
                </a:cubicBezTo>
                <a:lnTo>
                  <a:pt x="5704" y="3183"/>
                </a:lnTo>
                <a:cubicBezTo>
                  <a:pt x="5889" y="3129"/>
                  <a:pt x="5736" y="2916"/>
                  <a:pt x="5908" y="2916"/>
                </a:cubicBezTo>
                <a:cubicBezTo>
                  <a:pt x="5924" y="2916"/>
                  <a:pt x="5943" y="2917"/>
                  <a:pt x="5966" y="2922"/>
                </a:cubicBezTo>
                <a:cubicBezTo>
                  <a:pt x="5954" y="3005"/>
                  <a:pt x="5835" y="3041"/>
                  <a:pt x="5870" y="3052"/>
                </a:cubicBezTo>
                <a:cubicBezTo>
                  <a:pt x="5902" y="3068"/>
                  <a:pt x="5924" y="3075"/>
                  <a:pt x="5940" y="3075"/>
                </a:cubicBezTo>
                <a:cubicBezTo>
                  <a:pt x="6021" y="3075"/>
                  <a:pt x="5936" y="2904"/>
                  <a:pt x="6025" y="2874"/>
                </a:cubicBezTo>
                <a:lnTo>
                  <a:pt x="6109" y="3029"/>
                </a:lnTo>
                <a:cubicBezTo>
                  <a:pt x="6311" y="2922"/>
                  <a:pt x="6501" y="2719"/>
                  <a:pt x="6716" y="2588"/>
                </a:cubicBezTo>
                <a:lnTo>
                  <a:pt x="6716" y="2588"/>
                </a:lnTo>
                <a:cubicBezTo>
                  <a:pt x="6728" y="2648"/>
                  <a:pt x="6704" y="2719"/>
                  <a:pt x="6775" y="2743"/>
                </a:cubicBezTo>
                <a:cubicBezTo>
                  <a:pt x="7037" y="2541"/>
                  <a:pt x="7418" y="2541"/>
                  <a:pt x="7728" y="2541"/>
                </a:cubicBezTo>
                <a:lnTo>
                  <a:pt x="7787" y="2362"/>
                </a:lnTo>
                <a:cubicBezTo>
                  <a:pt x="7789" y="2361"/>
                  <a:pt x="7792" y="2360"/>
                  <a:pt x="7794" y="2360"/>
                </a:cubicBezTo>
                <a:cubicBezTo>
                  <a:pt x="7819" y="2360"/>
                  <a:pt x="7858" y="2413"/>
                  <a:pt x="7847" y="2445"/>
                </a:cubicBezTo>
                <a:cubicBezTo>
                  <a:pt x="7858" y="2447"/>
                  <a:pt x="7868" y="2448"/>
                  <a:pt x="7875" y="2448"/>
                </a:cubicBezTo>
                <a:cubicBezTo>
                  <a:pt x="7952" y="2448"/>
                  <a:pt x="7825" y="2344"/>
                  <a:pt x="7847" y="2279"/>
                </a:cubicBezTo>
                <a:cubicBezTo>
                  <a:pt x="7857" y="2273"/>
                  <a:pt x="7867" y="2270"/>
                  <a:pt x="7876" y="2270"/>
                </a:cubicBezTo>
                <a:cubicBezTo>
                  <a:pt x="7924" y="2270"/>
                  <a:pt x="7962" y="2336"/>
                  <a:pt x="7942" y="2386"/>
                </a:cubicBezTo>
                <a:cubicBezTo>
                  <a:pt x="8066" y="2220"/>
                  <a:pt x="8325" y="2001"/>
                  <a:pt x="8563" y="2001"/>
                </a:cubicBezTo>
                <a:cubicBezTo>
                  <a:pt x="8599" y="2001"/>
                  <a:pt x="8634" y="2006"/>
                  <a:pt x="8668" y="2017"/>
                </a:cubicBezTo>
                <a:lnTo>
                  <a:pt x="8645" y="2076"/>
                </a:lnTo>
                <a:cubicBezTo>
                  <a:pt x="8803" y="2076"/>
                  <a:pt x="8746" y="1787"/>
                  <a:pt x="8872" y="1787"/>
                </a:cubicBezTo>
                <a:cubicBezTo>
                  <a:pt x="8888" y="1787"/>
                  <a:pt x="8907" y="1791"/>
                  <a:pt x="8930" y="1802"/>
                </a:cubicBezTo>
                <a:lnTo>
                  <a:pt x="8907" y="1838"/>
                </a:lnTo>
                <a:cubicBezTo>
                  <a:pt x="9196" y="1791"/>
                  <a:pt x="9477" y="1628"/>
                  <a:pt x="9741" y="1628"/>
                </a:cubicBezTo>
                <a:cubicBezTo>
                  <a:pt x="9813" y="1628"/>
                  <a:pt x="9885" y="1640"/>
                  <a:pt x="9954" y="1671"/>
                </a:cubicBezTo>
                <a:cubicBezTo>
                  <a:pt x="9954" y="1445"/>
                  <a:pt x="10323" y="1671"/>
                  <a:pt x="10276" y="1374"/>
                </a:cubicBezTo>
                <a:lnTo>
                  <a:pt x="10276" y="1374"/>
                </a:lnTo>
                <a:cubicBezTo>
                  <a:pt x="10514" y="1469"/>
                  <a:pt x="10466" y="1540"/>
                  <a:pt x="10764" y="1576"/>
                </a:cubicBezTo>
                <a:cubicBezTo>
                  <a:pt x="10847" y="1576"/>
                  <a:pt x="10835" y="1362"/>
                  <a:pt x="10919" y="1314"/>
                </a:cubicBezTo>
                <a:lnTo>
                  <a:pt x="10954" y="1469"/>
                </a:lnTo>
                <a:lnTo>
                  <a:pt x="11050" y="1278"/>
                </a:lnTo>
                <a:lnTo>
                  <a:pt x="11145" y="1457"/>
                </a:lnTo>
                <a:lnTo>
                  <a:pt x="11228" y="1398"/>
                </a:lnTo>
                <a:cubicBezTo>
                  <a:pt x="11193" y="1398"/>
                  <a:pt x="11145" y="1350"/>
                  <a:pt x="11145" y="1302"/>
                </a:cubicBezTo>
                <a:cubicBezTo>
                  <a:pt x="11172" y="1278"/>
                  <a:pt x="11205" y="1267"/>
                  <a:pt x="11239" y="1267"/>
                </a:cubicBezTo>
                <a:cubicBezTo>
                  <a:pt x="11352" y="1267"/>
                  <a:pt x="11481" y="1381"/>
                  <a:pt x="11490" y="1445"/>
                </a:cubicBezTo>
                <a:cubicBezTo>
                  <a:pt x="11490" y="1445"/>
                  <a:pt x="11562" y="1398"/>
                  <a:pt x="11633" y="1362"/>
                </a:cubicBezTo>
                <a:cubicBezTo>
                  <a:pt x="11704" y="1326"/>
                  <a:pt x="11776" y="1290"/>
                  <a:pt x="11776" y="1290"/>
                </a:cubicBezTo>
                <a:lnTo>
                  <a:pt x="11776" y="1290"/>
                </a:lnTo>
                <a:cubicBezTo>
                  <a:pt x="11776" y="1350"/>
                  <a:pt x="11728" y="1374"/>
                  <a:pt x="11693" y="1421"/>
                </a:cubicBezTo>
                <a:cubicBezTo>
                  <a:pt x="11723" y="1383"/>
                  <a:pt x="11743" y="1369"/>
                  <a:pt x="11755" y="1369"/>
                </a:cubicBezTo>
                <a:cubicBezTo>
                  <a:pt x="11789" y="1369"/>
                  <a:pt x="11773" y="1474"/>
                  <a:pt x="11807" y="1474"/>
                </a:cubicBezTo>
                <a:cubicBezTo>
                  <a:pt x="11818" y="1474"/>
                  <a:pt x="11834" y="1463"/>
                  <a:pt x="11859" y="1433"/>
                </a:cubicBezTo>
                <a:cubicBezTo>
                  <a:pt x="11835" y="1398"/>
                  <a:pt x="11871" y="1338"/>
                  <a:pt x="11871" y="1302"/>
                </a:cubicBezTo>
                <a:cubicBezTo>
                  <a:pt x="11911" y="1366"/>
                  <a:pt x="12003" y="1392"/>
                  <a:pt x="12064" y="1392"/>
                </a:cubicBezTo>
                <a:cubicBezTo>
                  <a:pt x="12095" y="1392"/>
                  <a:pt x="12117" y="1386"/>
                  <a:pt x="12121" y="1374"/>
                </a:cubicBezTo>
                <a:lnTo>
                  <a:pt x="12121" y="1374"/>
                </a:lnTo>
                <a:lnTo>
                  <a:pt x="12085" y="1481"/>
                </a:lnTo>
                <a:cubicBezTo>
                  <a:pt x="12089" y="1485"/>
                  <a:pt x="12093" y="1486"/>
                  <a:pt x="12098" y="1486"/>
                </a:cubicBezTo>
                <a:cubicBezTo>
                  <a:pt x="12108" y="1486"/>
                  <a:pt x="12121" y="1481"/>
                  <a:pt x="12145" y="1481"/>
                </a:cubicBezTo>
                <a:cubicBezTo>
                  <a:pt x="12154" y="1476"/>
                  <a:pt x="12166" y="1474"/>
                  <a:pt x="12177" y="1474"/>
                </a:cubicBezTo>
                <a:cubicBezTo>
                  <a:pt x="12197" y="1474"/>
                  <a:pt x="12216" y="1482"/>
                  <a:pt x="12216" y="1505"/>
                </a:cubicBezTo>
                <a:cubicBezTo>
                  <a:pt x="12260" y="1461"/>
                  <a:pt x="12422" y="1359"/>
                  <a:pt x="12477" y="1359"/>
                </a:cubicBezTo>
                <a:cubicBezTo>
                  <a:pt x="12483" y="1359"/>
                  <a:pt x="12487" y="1360"/>
                  <a:pt x="12490" y="1362"/>
                </a:cubicBezTo>
                <a:cubicBezTo>
                  <a:pt x="12490" y="1362"/>
                  <a:pt x="12472" y="1380"/>
                  <a:pt x="12445" y="1399"/>
                </a:cubicBezTo>
                <a:lnTo>
                  <a:pt x="12445" y="1399"/>
                </a:lnTo>
                <a:cubicBezTo>
                  <a:pt x="12462" y="1393"/>
                  <a:pt x="12486" y="1389"/>
                  <a:pt x="12526" y="1386"/>
                </a:cubicBezTo>
                <a:lnTo>
                  <a:pt x="12526" y="1386"/>
                </a:lnTo>
                <a:cubicBezTo>
                  <a:pt x="12526" y="1445"/>
                  <a:pt x="12324" y="1481"/>
                  <a:pt x="12264" y="1493"/>
                </a:cubicBezTo>
                <a:cubicBezTo>
                  <a:pt x="12264" y="1493"/>
                  <a:pt x="12336" y="1505"/>
                  <a:pt x="12336" y="1505"/>
                </a:cubicBezTo>
                <a:cubicBezTo>
                  <a:pt x="12281" y="1526"/>
                  <a:pt x="12257" y="1528"/>
                  <a:pt x="12199" y="1537"/>
                </a:cubicBezTo>
                <a:lnTo>
                  <a:pt x="12199" y="1537"/>
                </a:lnTo>
                <a:cubicBezTo>
                  <a:pt x="12201" y="1537"/>
                  <a:pt x="12203" y="1537"/>
                  <a:pt x="12204" y="1537"/>
                </a:cubicBezTo>
                <a:cubicBezTo>
                  <a:pt x="12222" y="1537"/>
                  <a:pt x="12186" y="1555"/>
                  <a:pt x="12157" y="1564"/>
                </a:cubicBezTo>
                <a:cubicBezTo>
                  <a:pt x="12121" y="1576"/>
                  <a:pt x="12097" y="1576"/>
                  <a:pt x="12193" y="1588"/>
                </a:cubicBezTo>
                <a:lnTo>
                  <a:pt x="12133" y="1588"/>
                </a:lnTo>
                <a:cubicBezTo>
                  <a:pt x="12133" y="1588"/>
                  <a:pt x="12145" y="1600"/>
                  <a:pt x="12157" y="1624"/>
                </a:cubicBezTo>
                <a:cubicBezTo>
                  <a:pt x="12157" y="1636"/>
                  <a:pt x="12169" y="1624"/>
                  <a:pt x="12157" y="1659"/>
                </a:cubicBezTo>
                <a:cubicBezTo>
                  <a:pt x="12145" y="1695"/>
                  <a:pt x="12121" y="1719"/>
                  <a:pt x="12097" y="1755"/>
                </a:cubicBezTo>
                <a:cubicBezTo>
                  <a:pt x="12216" y="1850"/>
                  <a:pt x="12145" y="1886"/>
                  <a:pt x="12193" y="2005"/>
                </a:cubicBezTo>
                <a:cubicBezTo>
                  <a:pt x="12062" y="2088"/>
                  <a:pt x="11871" y="2136"/>
                  <a:pt x="11740" y="2267"/>
                </a:cubicBezTo>
                <a:cubicBezTo>
                  <a:pt x="11693" y="2410"/>
                  <a:pt x="11800" y="2386"/>
                  <a:pt x="11812" y="2493"/>
                </a:cubicBezTo>
                <a:cubicBezTo>
                  <a:pt x="11781" y="2462"/>
                  <a:pt x="11745" y="2455"/>
                  <a:pt x="11711" y="2455"/>
                </a:cubicBezTo>
                <a:cubicBezTo>
                  <a:pt x="11682" y="2455"/>
                  <a:pt x="11654" y="2460"/>
                  <a:pt x="11632" y="2460"/>
                </a:cubicBezTo>
                <a:cubicBezTo>
                  <a:pt x="11600" y="2460"/>
                  <a:pt x="11581" y="2450"/>
                  <a:pt x="11585" y="2398"/>
                </a:cubicBezTo>
                <a:lnTo>
                  <a:pt x="11585" y="2398"/>
                </a:lnTo>
                <a:cubicBezTo>
                  <a:pt x="11431" y="2564"/>
                  <a:pt x="11383" y="2612"/>
                  <a:pt x="11216" y="2874"/>
                </a:cubicBezTo>
                <a:cubicBezTo>
                  <a:pt x="11276" y="2898"/>
                  <a:pt x="11323" y="2898"/>
                  <a:pt x="11335" y="2945"/>
                </a:cubicBezTo>
                <a:cubicBezTo>
                  <a:pt x="11320" y="2965"/>
                  <a:pt x="11295" y="2975"/>
                  <a:pt x="11268" y="2975"/>
                </a:cubicBezTo>
                <a:cubicBezTo>
                  <a:pt x="11231" y="2975"/>
                  <a:pt x="11190" y="2956"/>
                  <a:pt x="11169" y="2922"/>
                </a:cubicBezTo>
                <a:lnTo>
                  <a:pt x="11169" y="2898"/>
                </a:lnTo>
                <a:cubicBezTo>
                  <a:pt x="11014" y="3279"/>
                  <a:pt x="10311" y="3052"/>
                  <a:pt x="10240" y="3433"/>
                </a:cubicBezTo>
                <a:lnTo>
                  <a:pt x="10240" y="3410"/>
                </a:lnTo>
                <a:lnTo>
                  <a:pt x="10085" y="3695"/>
                </a:lnTo>
                <a:cubicBezTo>
                  <a:pt x="10069" y="3703"/>
                  <a:pt x="10058" y="3707"/>
                  <a:pt x="10049" y="3707"/>
                </a:cubicBezTo>
                <a:cubicBezTo>
                  <a:pt x="9997" y="3707"/>
                  <a:pt x="10080" y="3563"/>
                  <a:pt x="9966" y="3553"/>
                </a:cubicBezTo>
                <a:cubicBezTo>
                  <a:pt x="9907" y="3743"/>
                  <a:pt x="9799" y="3803"/>
                  <a:pt x="9680" y="3862"/>
                </a:cubicBezTo>
                <a:cubicBezTo>
                  <a:pt x="9573" y="3910"/>
                  <a:pt x="9466" y="3957"/>
                  <a:pt x="9371" y="4124"/>
                </a:cubicBezTo>
                <a:cubicBezTo>
                  <a:pt x="9352" y="4117"/>
                  <a:pt x="9333" y="4114"/>
                  <a:pt x="9313" y="4114"/>
                </a:cubicBezTo>
                <a:cubicBezTo>
                  <a:pt x="9270" y="4114"/>
                  <a:pt x="9229" y="4128"/>
                  <a:pt x="9204" y="4136"/>
                </a:cubicBezTo>
                <a:cubicBezTo>
                  <a:pt x="9157" y="4136"/>
                  <a:pt x="9121" y="4148"/>
                  <a:pt x="9097" y="4160"/>
                </a:cubicBezTo>
                <a:cubicBezTo>
                  <a:pt x="9026" y="4195"/>
                  <a:pt x="8966" y="4267"/>
                  <a:pt x="8907" y="4338"/>
                </a:cubicBezTo>
                <a:cubicBezTo>
                  <a:pt x="8787" y="4481"/>
                  <a:pt x="8668" y="4660"/>
                  <a:pt x="8478" y="4672"/>
                </a:cubicBezTo>
                <a:lnTo>
                  <a:pt x="8549" y="4719"/>
                </a:lnTo>
                <a:cubicBezTo>
                  <a:pt x="8554" y="4768"/>
                  <a:pt x="8539" y="4781"/>
                  <a:pt x="8516" y="4781"/>
                </a:cubicBezTo>
                <a:cubicBezTo>
                  <a:pt x="8489" y="4781"/>
                  <a:pt x="8450" y="4763"/>
                  <a:pt x="8418" y="4763"/>
                </a:cubicBezTo>
                <a:cubicBezTo>
                  <a:pt x="8410" y="4763"/>
                  <a:pt x="8402" y="4764"/>
                  <a:pt x="8395" y="4767"/>
                </a:cubicBezTo>
                <a:cubicBezTo>
                  <a:pt x="8454" y="4815"/>
                  <a:pt x="8514" y="4779"/>
                  <a:pt x="8514" y="4838"/>
                </a:cubicBezTo>
                <a:cubicBezTo>
                  <a:pt x="8335" y="5100"/>
                  <a:pt x="8085" y="5315"/>
                  <a:pt x="7823" y="5565"/>
                </a:cubicBezTo>
                <a:cubicBezTo>
                  <a:pt x="7787" y="5600"/>
                  <a:pt x="7764" y="5624"/>
                  <a:pt x="7728" y="5672"/>
                </a:cubicBezTo>
                <a:cubicBezTo>
                  <a:pt x="7680" y="5719"/>
                  <a:pt x="7633" y="5779"/>
                  <a:pt x="7597" y="5839"/>
                </a:cubicBezTo>
                <a:cubicBezTo>
                  <a:pt x="7502" y="5946"/>
                  <a:pt x="7418" y="6065"/>
                  <a:pt x="7359" y="6196"/>
                </a:cubicBezTo>
                <a:cubicBezTo>
                  <a:pt x="7216" y="6458"/>
                  <a:pt x="7132" y="6731"/>
                  <a:pt x="7156" y="7005"/>
                </a:cubicBezTo>
                <a:cubicBezTo>
                  <a:pt x="7156" y="7101"/>
                  <a:pt x="7204" y="7160"/>
                  <a:pt x="7252" y="7184"/>
                </a:cubicBezTo>
                <a:cubicBezTo>
                  <a:pt x="7311" y="7208"/>
                  <a:pt x="7371" y="7220"/>
                  <a:pt x="7418" y="7232"/>
                </a:cubicBezTo>
                <a:cubicBezTo>
                  <a:pt x="7537" y="7243"/>
                  <a:pt x="7597" y="7279"/>
                  <a:pt x="7633" y="7505"/>
                </a:cubicBezTo>
                <a:lnTo>
                  <a:pt x="7525" y="7505"/>
                </a:lnTo>
                <a:cubicBezTo>
                  <a:pt x="7478" y="7505"/>
                  <a:pt x="7418" y="7494"/>
                  <a:pt x="7418" y="7493"/>
                </a:cubicBezTo>
                <a:lnTo>
                  <a:pt x="7418" y="7493"/>
                </a:lnTo>
                <a:cubicBezTo>
                  <a:pt x="7716" y="7767"/>
                  <a:pt x="8014" y="7970"/>
                  <a:pt x="8395" y="8029"/>
                </a:cubicBezTo>
                <a:cubicBezTo>
                  <a:pt x="8499" y="8057"/>
                  <a:pt x="8612" y="8069"/>
                  <a:pt x="8728" y="8069"/>
                </a:cubicBezTo>
                <a:cubicBezTo>
                  <a:pt x="8810" y="8069"/>
                  <a:pt x="8894" y="8063"/>
                  <a:pt x="8978" y="8053"/>
                </a:cubicBezTo>
                <a:cubicBezTo>
                  <a:pt x="9026" y="8041"/>
                  <a:pt x="9073" y="8041"/>
                  <a:pt x="9121" y="8029"/>
                </a:cubicBezTo>
                <a:cubicBezTo>
                  <a:pt x="9168" y="8017"/>
                  <a:pt x="9216" y="8005"/>
                  <a:pt x="9252" y="7994"/>
                </a:cubicBezTo>
                <a:cubicBezTo>
                  <a:pt x="9311" y="7982"/>
                  <a:pt x="9359" y="7946"/>
                  <a:pt x="9418" y="7922"/>
                </a:cubicBezTo>
                <a:lnTo>
                  <a:pt x="9418" y="7922"/>
                </a:lnTo>
                <a:cubicBezTo>
                  <a:pt x="9395" y="7958"/>
                  <a:pt x="9407" y="8017"/>
                  <a:pt x="9359" y="8017"/>
                </a:cubicBezTo>
                <a:cubicBezTo>
                  <a:pt x="9388" y="8041"/>
                  <a:pt x="9422" y="8051"/>
                  <a:pt x="9458" y="8051"/>
                </a:cubicBezTo>
                <a:cubicBezTo>
                  <a:pt x="9586" y="8051"/>
                  <a:pt x="9735" y="7925"/>
                  <a:pt x="9716" y="7851"/>
                </a:cubicBezTo>
                <a:cubicBezTo>
                  <a:pt x="9720" y="7850"/>
                  <a:pt x="9724" y="7850"/>
                  <a:pt x="9728" y="7850"/>
                </a:cubicBezTo>
                <a:cubicBezTo>
                  <a:pt x="9784" y="7850"/>
                  <a:pt x="9755" y="7936"/>
                  <a:pt x="9811" y="7970"/>
                </a:cubicBezTo>
                <a:cubicBezTo>
                  <a:pt x="9823" y="7976"/>
                  <a:pt x="9835" y="7978"/>
                  <a:pt x="9846" y="7978"/>
                </a:cubicBezTo>
                <a:cubicBezTo>
                  <a:pt x="9928" y="7978"/>
                  <a:pt x="9993" y="7837"/>
                  <a:pt x="10055" y="7837"/>
                </a:cubicBezTo>
                <a:cubicBezTo>
                  <a:pt x="10069" y="7837"/>
                  <a:pt x="10083" y="7845"/>
                  <a:pt x="10097" y="7863"/>
                </a:cubicBezTo>
                <a:cubicBezTo>
                  <a:pt x="10104" y="7876"/>
                  <a:pt x="10095" y="7889"/>
                  <a:pt x="10085" y="7901"/>
                </a:cubicBezTo>
                <a:lnTo>
                  <a:pt x="10085" y="7901"/>
                </a:lnTo>
                <a:cubicBezTo>
                  <a:pt x="10161" y="7852"/>
                  <a:pt x="10347" y="7848"/>
                  <a:pt x="10252" y="7732"/>
                </a:cubicBezTo>
                <a:lnTo>
                  <a:pt x="10252" y="7732"/>
                </a:lnTo>
                <a:cubicBezTo>
                  <a:pt x="10264" y="7733"/>
                  <a:pt x="10276" y="7734"/>
                  <a:pt x="10287" y="7734"/>
                </a:cubicBezTo>
                <a:cubicBezTo>
                  <a:pt x="10435" y="7734"/>
                  <a:pt x="10532" y="7616"/>
                  <a:pt x="10651" y="7616"/>
                </a:cubicBezTo>
                <a:cubicBezTo>
                  <a:pt x="10668" y="7616"/>
                  <a:pt x="10686" y="7619"/>
                  <a:pt x="10704" y="7624"/>
                </a:cubicBezTo>
                <a:cubicBezTo>
                  <a:pt x="10740" y="7446"/>
                  <a:pt x="11002" y="7601"/>
                  <a:pt x="10954" y="7374"/>
                </a:cubicBezTo>
                <a:lnTo>
                  <a:pt x="10954" y="7374"/>
                </a:lnTo>
                <a:cubicBezTo>
                  <a:pt x="10981" y="7460"/>
                  <a:pt x="11037" y="7493"/>
                  <a:pt x="11100" y="7493"/>
                </a:cubicBezTo>
                <a:cubicBezTo>
                  <a:pt x="11202" y="7493"/>
                  <a:pt x="11322" y="7404"/>
                  <a:pt x="11359" y="7315"/>
                </a:cubicBezTo>
                <a:lnTo>
                  <a:pt x="11359" y="7315"/>
                </a:lnTo>
                <a:cubicBezTo>
                  <a:pt x="11347" y="7398"/>
                  <a:pt x="11478" y="7363"/>
                  <a:pt x="11466" y="7470"/>
                </a:cubicBezTo>
                <a:cubicBezTo>
                  <a:pt x="11585" y="7422"/>
                  <a:pt x="11669" y="7339"/>
                  <a:pt x="11609" y="7232"/>
                </a:cubicBezTo>
                <a:lnTo>
                  <a:pt x="11609" y="7232"/>
                </a:lnTo>
                <a:cubicBezTo>
                  <a:pt x="11656" y="7260"/>
                  <a:pt x="11697" y="7272"/>
                  <a:pt x="11732" y="7272"/>
                </a:cubicBezTo>
                <a:cubicBezTo>
                  <a:pt x="11880" y="7272"/>
                  <a:pt x="11945" y="7071"/>
                  <a:pt x="12056" y="7071"/>
                </a:cubicBezTo>
                <a:cubicBezTo>
                  <a:pt x="12094" y="7071"/>
                  <a:pt x="12138" y="7095"/>
                  <a:pt x="12193" y="7160"/>
                </a:cubicBezTo>
                <a:cubicBezTo>
                  <a:pt x="12478" y="6910"/>
                  <a:pt x="12752" y="6708"/>
                  <a:pt x="13026" y="6541"/>
                </a:cubicBezTo>
                <a:lnTo>
                  <a:pt x="13026" y="6541"/>
                </a:lnTo>
                <a:cubicBezTo>
                  <a:pt x="13109" y="6767"/>
                  <a:pt x="12705" y="6696"/>
                  <a:pt x="12812" y="6922"/>
                </a:cubicBezTo>
                <a:cubicBezTo>
                  <a:pt x="13062" y="6720"/>
                  <a:pt x="13145" y="6458"/>
                  <a:pt x="13443" y="6398"/>
                </a:cubicBezTo>
                <a:cubicBezTo>
                  <a:pt x="13526" y="6398"/>
                  <a:pt x="13443" y="6517"/>
                  <a:pt x="13431" y="6565"/>
                </a:cubicBezTo>
                <a:cubicBezTo>
                  <a:pt x="13550" y="6458"/>
                  <a:pt x="13681" y="6410"/>
                  <a:pt x="13812" y="6362"/>
                </a:cubicBezTo>
                <a:cubicBezTo>
                  <a:pt x="13941" y="6315"/>
                  <a:pt x="14036" y="6280"/>
                  <a:pt x="14153" y="6176"/>
                </a:cubicBezTo>
                <a:lnTo>
                  <a:pt x="14153" y="6176"/>
                </a:lnTo>
                <a:cubicBezTo>
                  <a:pt x="14154" y="6178"/>
                  <a:pt x="14155" y="6180"/>
                  <a:pt x="14157" y="6182"/>
                </a:cubicBezTo>
                <a:lnTo>
                  <a:pt x="14157" y="6182"/>
                </a:lnTo>
                <a:cubicBezTo>
                  <a:pt x="14157" y="6178"/>
                  <a:pt x="14157" y="6175"/>
                  <a:pt x="14157" y="6172"/>
                </a:cubicBezTo>
                <a:lnTo>
                  <a:pt x="14157" y="6172"/>
                </a:lnTo>
                <a:cubicBezTo>
                  <a:pt x="14156" y="6173"/>
                  <a:pt x="14154" y="6175"/>
                  <a:pt x="14153" y="6176"/>
                </a:cubicBezTo>
                <a:lnTo>
                  <a:pt x="14153" y="6176"/>
                </a:lnTo>
                <a:cubicBezTo>
                  <a:pt x="14063" y="6046"/>
                  <a:pt x="14250" y="5827"/>
                  <a:pt x="14253" y="5740"/>
                </a:cubicBezTo>
                <a:lnTo>
                  <a:pt x="14253" y="5740"/>
                </a:lnTo>
                <a:cubicBezTo>
                  <a:pt x="14269" y="6047"/>
                  <a:pt x="14526" y="5723"/>
                  <a:pt x="14514" y="6136"/>
                </a:cubicBezTo>
                <a:cubicBezTo>
                  <a:pt x="14538" y="6100"/>
                  <a:pt x="14562" y="6041"/>
                  <a:pt x="14538" y="5981"/>
                </a:cubicBezTo>
                <a:cubicBezTo>
                  <a:pt x="14586" y="5981"/>
                  <a:pt x="14622" y="6017"/>
                  <a:pt x="14598" y="6112"/>
                </a:cubicBezTo>
                <a:cubicBezTo>
                  <a:pt x="14752" y="5993"/>
                  <a:pt x="14657" y="5910"/>
                  <a:pt x="14824" y="5850"/>
                </a:cubicBezTo>
                <a:lnTo>
                  <a:pt x="14824" y="5850"/>
                </a:lnTo>
                <a:cubicBezTo>
                  <a:pt x="14836" y="5898"/>
                  <a:pt x="14812" y="5934"/>
                  <a:pt x="14812" y="5993"/>
                </a:cubicBezTo>
                <a:cubicBezTo>
                  <a:pt x="14860" y="5874"/>
                  <a:pt x="14907" y="5743"/>
                  <a:pt x="15062" y="5743"/>
                </a:cubicBezTo>
                <a:cubicBezTo>
                  <a:pt x="15062" y="5763"/>
                  <a:pt x="15087" y="5791"/>
                  <a:pt x="15068" y="5807"/>
                </a:cubicBezTo>
                <a:lnTo>
                  <a:pt x="15068" y="5807"/>
                </a:lnTo>
                <a:cubicBezTo>
                  <a:pt x="15277" y="5706"/>
                  <a:pt x="15364" y="5433"/>
                  <a:pt x="15629" y="5433"/>
                </a:cubicBezTo>
                <a:cubicBezTo>
                  <a:pt x="15634" y="5433"/>
                  <a:pt x="15640" y="5433"/>
                  <a:pt x="15645" y="5434"/>
                </a:cubicBezTo>
                <a:cubicBezTo>
                  <a:pt x="15645" y="5672"/>
                  <a:pt x="15765" y="5469"/>
                  <a:pt x="15836" y="5648"/>
                </a:cubicBezTo>
                <a:lnTo>
                  <a:pt x="15955" y="5553"/>
                </a:lnTo>
                <a:lnTo>
                  <a:pt x="15872" y="5481"/>
                </a:lnTo>
                <a:cubicBezTo>
                  <a:pt x="15983" y="5448"/>
                  <a:pt x="16043" y="5289"/>
                  <a:pt x="16158" y="5289"/>
                </a:cubicBezTo>
                <a:cubicBezTo>
                  <a:pt x="16165" y="5289"/>
                  <a:pt x="16173" y="5289"/>
                  <a:pt x="16181" y="5291"/>
                </a:cubicBezTo>
                <a:lnTo>
                  <a:pt x="16122" y="5398"/>
                </a:lnTo>
                <a:lnTo>
                  <a:pt x="16336" y="5291"/>
                </a:lnTo>
                <a:lnTo>
                  <a:pt x="16181" y="5267"/>
                </a:lnTo>
                <a:cubicBezTo>
                  <a:pt x="16265" y="5124"/>
                  <a:pt x="16086" y="5029"/>
                  <a:pt x="16265" y="5029"/>
                </a:cubicBezTo>
                <a:cubicBezTo>
                  <a:pt x="16259" y="5037"/>
                  <a:pt x="16263" y="5040"/>
                  <a:pt x="16273" y="5040"/>
                </a:cubicBezTo>
                <a:cubicBezTo>
                  <a:pt x="16288" y="5040"/>
                  <a:pt x="16318" y="5034"/>
                  <a:pt x="16353" y="5034"/>
                </a:cubicBezTo>
                <a:cubicBezTo>
                  <a:pt x="16396" y="5034"/>
                  <a:pt x="16446" y="5042"/>
                  <a:pt x="16491" y="5077"/>
                </a:cubicBezTo>
                <a:cubicBezTo>
                  <a:pt x="16524" y="5010"/>
                  <a:pt x="16568" y="4933"/>
                  <a:pt x="16651" y="4933"/>
                </a:cubicBezTo>
                <a:cubicBezTo>
                  <a:pt x="16657" y="4933"/>
                  <a:pt x="16663" y="4933"/>
                  <a:pt x="16669" y="4934"/>
                </a:cubicBezTo>
                <a:cubicBezTo>
                  <a:pt x="16717" y="4993"/>
                  <a:pt x="16729" y="5148"/>
                  <a:pt x="16753" y="5184"/>
                </a:cubicBezTo>
                <a:cubicBezTo>
                  <a:pt x="16764" y="5012"/>
                  <a:pt x="17007" y="5049"/>
                  <a:pt x="17036" y="4883"/>
                </a:cubicBezTo>
                <a:lnTo>
                  <a:pt x="17036" y="4883"/>
                </a:lnTo>
                <a:cubicBezTo>
                  <a:pt x="17035" y="4933"/>
                  <a:pt x="17064" y="5007"/>
                  <a:pt x="17074" y="5017"/>
                </a:cubicBezTo>
                <a:lnTo>
                  <a:pt x="17086" y="4874"/>
                </a:lnTo>
                <a:cubicBezTo>
                  <a:pt x="17158" y="4898"/>
                  <a:pt x="17169" y="4922"/>
                  <a:pt x="17181" y="4993"/>
                </a:cubicBezTo>
                <a:cubicBezTo>
                  <a:pt x="17345" y="4971"/>
                  <a:pt x="17100" y="4810"/>
                  <a:pt x="17239" y="4810"/>
                </a:cubicBezTo>
                <a:cubicBezTo>
                  <a:pt x="17252" y="4810"/>
                  <a:pt x="17268" y="4812"/>
                  <a:pt x="17289" y="4815"/>
                </a:cubicBezTo>
                <a:cubicBezTo>
                  <a:pt x="17277" y="4838"/>
                  <a:pt x="17289" y="4850"/>
                  <a:pt x="17265" y="4874"/>
                </a:cubicBezTo>
                <a:cubicBezTo>
                  <a:pt x="17473" y="4874"/>
                  <a:pt x="17625" y="4683"/>
                  <a:pt x="17819" y="4683"/>
                </a:cubicBezTo>
                <a:cubicBezTo>
                  <a:pt x="17825" y="4683"/>
                  <a:pt x="17830" y="4683"/>
                  <a:pt x="17836" y="4684"/>
                </a:cubicBezTo>
                <a:cubicBezTo>
                  <a:pt x="17943" y="4850"/>
                  <a:pt x="17681" y="4779"/>
                  <a:pt x="17800" y="4922"/>
                </a:cubicBezTo>
                <a:cubicBezTo>
                  <a:pt x="18051" y="4803"/>
                  <a:pt x="18289" y="4529"/>
                  <a:pt x="18562" y="4505"/>
                </a:cubicBezTo>
                <a:lnTo>
                  <a:pt x="18503" y="4493"/>
                </a:lnTo>
                <a:cubicBezTo>
                  <a:pt x="18492" y="4409"/>
                  <a:pt x="18510" y="4384"/>
                  <a:pt x="18543" y="4384"/>
                </a:cubicBezTo>
                <a:cubicBezTo>
                  <a:pt x="18596" y="4384"/>
                  <a:pt x="18689" y="4452"/>
                  <a:pt x="18762" y="4452"/>
                </a:cubicBezTo>
                <a:cubicBezTo>
                  <a:pt x="18786" y="4452"/>
                  <a:pt x="18808" y="4444"/>
                  <a:pt x="18826" y="4424"/>
                </a:cubicBezTo>
                <a:lnTo>
                  <a:pt x="18826" y="4424"/>
                </a:lnTo>
                <a:cubicBezTo>
                  <a:pt x="18811" y="4462"/>
                  <a:pt x="18832" y="4544"/>
                  <a:pt x="18836" y="4544"/>
                </a:cubicBezTo>
                <a:cubicBezTo>
                  <a:pt x="18836" y="4544"/>
                  <a:pt x="18836" y="4543"/>
                  <a:pt x="18836" y="4541"/>
                </a:cubicBezTo>
                <a:cubicBezTo>
                  <a:pt x="19027" y="4529"/>
                  <a:pt x="19182" y="4374"/>
                  <a:pt x="19432" y="4219"/>
                </a:cubicBezTo>
                <a:lnTo>
                  <a:pt x="19432" y="4219"/>
                </a:lnTo>
                <a:lnTo>
                  <a:pt x="19408" y="4291"/>
                </a:lnTo>
                <a:cubicBezTo>
                  <a:pt x="19438" y="4299"/>
                  <a:pt x="19470" y="4302"/>
                  <a:pt x="19503" y="4302"/>
                </a:cubicBezTo>
                <a:cubicBezTo>
                  <a:pt x="19613" y="4302"/>
                  <a:pt x="19733" y="4267"/>
                  <a:pt x="19825" y="4267"/>
                </a:cubicBezTo>
                <a:cubicBezTo>
                  <a:pt x="19836" y="4184"/>
                  <a:pt x="19908" y="4184"/>
                  <a:pt x="19848" y="4088"/>
                </a:cubicBezTo>
                <a:lnTo>
                  <a:pt x="19848" y="4088"/>
                </a:lnTo>
                <a:cubicBezTo>
                  <a:pt x="19936" y="4152"/>
                  <a:pt x="20014" y="4177"/>
                  <a:pt x="20086" y="4177"/>
                </a:cubicBezTo>
                <a:cubicBezTo>
                  <a:pt x="20310" y="4177"/>
                  <a:pt x="20470" y="3938"/>
                  <a:pt x="20675" y="3938"/>
                </a:cubicBezTo>
                <a:cubicBezTo>
                  <a:pt x="20733" y="3938"/>
                  <a:pt x="20794" y="3957"/>
                  <a:pt x="20860" y="4005"/>
                </a:cubicBezTo>
                <a:cubicBezTo>
                  <a:pt x="20825" y="4017"/>
                  <a:pt x="20789" y="4076"/>
                  <a:pt x="20813" y="4076"/>
                </a:cubicBezTo>
                <a:lnTo>
                  <a:pt x="21075" y="3957"/>
                </a:lnTo>
                <a:cubicBezTo>
                  <a:pt x="21027" y="3850"/>
                  <a:pt x="21027" y="3898"/>
                  <a:pt x="20944" y="3814"/>
                </a:cubicBezTo>
                <a:cubicBezTo>
                  <a:pt x="20968" y="3743"/>
                  <a:pt x="21039" y="3672"/>
                  <a:pt x="21110" y="3660"/>
                </a:cubicBezTo>
                <a:lnTo>
                  <a:pt x="21110" y="3660"/>
                </a:lnTo>
                <a:cubicBezTo>
                  <a:pt x="20991" y="3755"/>
                  <a:pt x="21134" y="3850"/>
                  <a:pt x="21206" y="3910"/>
                </a:cubicBezTo>
                <a:cubicBezTo>
                  <a:pt x="21182" y="3874"/>
                  <a:pt x="21194" y="3826"/>
                  <a:pt x="21194" y="3791"/>
                </a:cubicBezTo>
                <a:lnTo>
                  <a:pt x="21194" y="3791"/>
                </a:lnTo>
                <a:cubicBezTo>
                  <a:pt x="21225" y="3826"/>
                  <a:pt x="21243" y="3840"/>
                  <a:pt x="21255" y="3840"/>
                </a:cubicBezTo>
                <a:cubicBezTo>
                  <a:pt x="21297" y="3840"/>
                  <a:pt x="21235" y="3642"/>
                  <a:pt x="21334" y="3642"/>
                </a:cubicBezTo>
                <a:cubicBezTo>
                  <a:pt x="21350" y="3642"/>
                  <a:pt x="21370" y="3647"/>
                  <a:pt x="21396" y="3660"/>
                </a:cubicBezTo>
                <a:lnTo>
                  <a:pt x="21384" y="3731"/>
                </a:lnTo>
                <a:cubicBezTo>
                  <a:pt x="21452" y="3686"/>
                  <a:pt x="21508" y="3599"/>
                  <a:pt x="21584" y="3599"/>
                </a:cubicBezTo>
                <a:cubicBezTo>
                  <a:pt x="21589" y="3599"/>
                  <a:pt x="21594" y="3599"/>
                  <a:pt x="21599" y="3600"/>
                </a:cubicBezTo>
                <a:cubicBezTo>
                  <a:pt x="21646" y="3731"/>
                  <a:pt x="21527" y="3672"/>
                  <a:pt x="21539" y="3791"/>
                </a:cubicBezTo>
                <a:cubicBezTo>
                  <a:pt x="21626" y="3771"/>
                  <a:pt x="21689" y="3589"/>
                  <a:pt x="21773" y="3589"/>
                </a:cubicBezTo>
                <a:cubicBezTo>
                  <a:pt x="21793" y="3589"/>
                  <a:pt x="21814" y="3599"/>
                  <a:pt x="21837" y="3624"/>
                </a:cubicBezTo>
                <a:cubicBezTo>
                  <a:pt x="21789" y="3672"/>
                  <a:pt x="21730" y="3672"/>
                  <a:pt x="21682" y="3719"/>
                </a:cubicBezTo>
                <a:cubicBezTo>
                  <a:pt x="21773" y="3827"/>
                  <a:pt x="21806" y="3837"/>
                  <a:pt x="21846" y="3837"/>
                </a:cubicBezTo>
                <a:cubicBezTo>
                  <a:pt x="21855" y="3837"/>
                  <a:pt x="21865" y="3836"/>
                  <a:pt x="21875" y="3836"/>
                </a:cubicBezTo>
                <a:cubicBezTo>
                  <a:pt x="21885" y="3836"/>
                  <a:pt x="21896" y="3837"/>
                  <a:pt x="21908" y="3838"/>
                </a:cubicBezTo>
                <a:lnTo>
                  <a:pt x="21896" y="3838"/>
                </a:lnTo>
                <a:cubicBezTo>
                  <a:pt x="21896" y="3838"/>
                  <a:pt x="21944" y="3850"/>
                  <a:pt x="21991" y="3862"/>
                </a:cubicBezTo>
                <a:cubicBezTo>
                  <a:pt x="22039" y="3886"/>
                  <a:pt x="22087" y="3898"/>
                  <a:pt x="22087" y="3898"/>
                </a:cubicBezTo>
                <a:lnTo>
                  <a:pt x="22039" y="3850"/>
                </a:lnTo>
                <a:cubicBezTo>
                  <a:pt x="22134" y="3481"/>
                  <a:pt x="22301" y="3755"/>
                  <a:pt x="22480" y="3517"/>
                </a:cubicBezTo>
                <a:lnTo>
                  <a:pt x="22480" y="3517"/>
                </a:lnTo>
                <a:cubicBezTo>
                  <a:pt x="22313" y="3755"/>
                  <a:pt x="22456" y="3648"/>
                  <a:pt x="22444" y="3803"/>
                </a:cubicBezTo>
                <a:cubicBezTo>
                  <a:pt x="22503" y="3850"/>
                  <a:pt x="22575" y="3898"/>
                  <a:pt x="22551" y="3945"/>
                </a:cubicBezTo>
                <a:cubicBezTo>
                  <a:pt x="22573" y="3911"/>
                  <a:pt x="22593" y="3900"/>
                  <a:pt x="22614" y="3900"/>
                </a:cubicBezTo>
                <a:cubicBezTo>
                  <a:pt x="22645" y="3900"/>
                  <a:pt x="22676" y="3925"/>
                  <a:pt x="22712" y="3925"/>
                </a:cubicBezTo>
                <a:cubicBezTo>
                  <a:pt x="22741" y="3925"/>
                  <a:pt x="22774" y="3909"/>
                  <a:pt x="22813" y="3850"/>
                </a:cubicBezTo>
                <a:cubicBezTo>
                  <a:pt x="22813" y="3898"/>
                  <a:pt x="22896" y="3850"/>
                  <a:pt x="22884" y="3981"/>
                </a:cubicBezTo>
                <a:cubicBezTo>
                  <a:pt x="22896" y="3969"/>
                  <a:pt x="22908" y="3969"/>
                  <a:pt x="22920" y="3957"/>
                </a:cubicBezTo>
                <a:cubicBezTo>
                  <a:pt x="22939" y="4042"/>
                  <a:pt x="23017" y="4230"/>
                  <a:pt x="22997" y="4230"/>
                </a:cubicBezTo>
                <a:cubicBezTo>
                  <a:pt x="22991" y="4230"/>
                  <a:pt x="22979" y="4216"/>
                  <a:pt x="22956" y="4184"/>
                </a:cubicBezTo>
                <a:lnTo>
                  <a:pt x="22908" y="4017"/>
                </a:lnTo>
                <a:lnTo>
                  <a:pt x="22908" y="4017"/>
                </a:lnTo>
                <a:cubicBezTo>
                  <a:pt x="22920" y="4231"/>
                  <a:pt x="22765" y="4065"/>
                  <a:pt x="22777" y="4255"/>
                </a:cubicBezTo>
                <a:cubicBezTo>
                  <a:pt x="22765" y="4219"/>
                  <a:pt x="22742" y="4172"/>
                  <a:pt x="22753" y="4172"/>
                </a:cubicBezTo>
                <a:cubicBezTo>
                  <a:pt x="22737" y="4142"/>
                  <a:pt x="22726" y="4129"/>
                  <a:pt x="22719" y="4129"/>
                </a:cubicBezTo>
                <a:cubicBezTo>
                  <a:pt x="22702" y="4129"/>
                  <a:pt x="22716" y="4210"/>
                  <a:pt x="22742" y="4279"/>
                </a:cubicBezTo>
                <a:cubicBezTo>
                  <a:pt x="22730" y="4279"/>
                  <a:pt x="22706" y="4195"/>
                  <a:pt x="22682" y="4148"/>
                </a:cubicBezTo>
                <a:cubicBezTo>
                  <a:pt x="22676" y="4141"/>
                  <a:pt x="22672" y="4138"/>
                  <a:pt x="22670" y="4138"/>
                </a:cubicBezTo>
                <a:cubicBezTo>
                  <a:pt x="22655" y="4138"/>
                  <a:pt x="22679" y="4231"/>
                  <a:pt x="22669" y="4231"/>
                </a:cubicBezTo>
                <a:cubicBezTo>
                  <a:pt x="22666" y="4231"/>
                  <a:pt x="22659" y="4221"/>
                  <a:pt x="22646" y="4195"/>
                </a:cubicBezTo>
                <a:cubicBezTo>
                  <a:pt x="22646" y="4189"/>
                  <a:pt x="22643" y="4179"/>
                  <a:pt x="22640" y="4169"/>
                </a:cubicBezTo>
                <a:lnTo>
                  <a:pt x="22640" y="4169"/>
                </a:lnTo>
                <a:cubicBezTo>
                  <a:pt x="22639" y="4197"/>
                  <a:pt x="22598" y="4179"/>
                  <a:pt x="22658" y="4279"/>
                </a:cubicBezTo>
                <a:cubicBezTo>
                  <a:pt x="22651" y="4271"/>
                  <a:pt x="22645" y="4268"/>
                  <a:pt x="22641" y="4268"/>
                </a:cubicBezTo>
                <a:cubicBezTo>
                  <a:pt x="22625" y="4268"/>
                  <a:pt x="22630" y="4313"/>
                  <a:pt x="22614" y="4313"/>
                </a:cubicBezTo>
                <a:cubicBezTo>
                  <a:pt x="22609" y="4313"/>
                  <a:pt x="22600" y="4307"/>
                  <a:pt x="22587" y="4291"/>
                </a:cubicBezTo>
                <a:lnTo>
                  <a:pt x="22587" y="4291"/>
                </a:lnTo>
                <a:cubicBezTo>
                  <a:pt x="22607" y="4343"/>
                  <a:pt x="22605" y="4355"/>
                  <a:pt x="22598" y="4355"/>
                </a:cubicBezTo>
                <a:cubicBezTo>
                  <a:pt x="22592" y="4355"/>
                  <a:pt x="22583" y="4348"/>
                  <a:pt x="22578" y="4348"/>
                </a:cubicBezTo>
                <a:cubicBezTo>
                  <a:pt x="22572" y="4348"/>
                  <a:pt x="22572" y="4360"/>
                  <a:pt x="22596" y="4413"/>
                </a:cubicBezTo>
                <a:lnTo>
                  <a:pt x="22596" y="4413"/>
                </a:lnTo>
                <a:cubicBezTo>
                  <a:pt x="22559" y="4336"/>
                  <a:pt x="22535" y="4307"/>
                  <a:pt x="22521" y="4307"/>
                </a:cubicBezTo>
                <a:cubicBezTo>
                  <a:pt x="22503" y="4307"/>
                  <a:pt x="22503" y="4353"/>
                  <a:pt x="22515" y="4410"/>
                </a:cubicBezTo>
                <a:cubicBezTo>
                  <a:pt x="22492" y="4338"/>
                  <a:pt x="22480" y="4338"/>
                  <a:pt x="22444" y="4255"/>
                </a:cubicBezTo>
                <a:lnTo>
                  <a:pt x="22444" y="4255"/>
                </a:lnTo>
                <a:cubicBezTo>
                  <a:pt x="22420" y="4267"/>
                  <a:pt x="22432" y="4315"/>
                  <a:pt x="22480" y="4422"/>
                </a:cubicBezTo>
                <a:cubicBezTo>
                  <a:pt x="22445" y="4369"/>
                  <a:pt x="22429" y="4351"/>
                  <a:pt x="22421" y="4351"/>
                </a:cubicBezTo>
                <a:cubicBezTo>
                  <a:pt x="22405" y="4351"/>
                  <a:pt x="22438" y="4449"/>
                  <a:pt x="22424" y="4449"/>
                </a:cubicBezTo>
                <a:cubicBezTo>
                  <a:pt x="22417" y="4449"/>
                  <a:pt x="22397" y="4422"/>
                  <a:pt x="22349" y="4338"/>
                </a:cubicBezTo>
                <a:cubicBezTo>
                  <a:pt x="22349" y="4469"/>
                  <a:pt x="22349" y="4576"/>
                  <a:pt x="22325" y="4648"/>
                </a:cubicBezTo>
                <a:cubicBezTo>
                  <a:pt x="22218" y="4434"/>
                  <a:pt x="22361" y="4600"/>
                  <a:pt x="22253" y="4374"/>
                </a:cubicBezTo>
                <a:lnTo>
                  <a:pt x="22253" y="4374"/>
                </a:lnTo>
                <a:cubicBezTo>
                  <a:pt x="22253" y="4475"/>
                  <a:pt x="22317" y="4650"/>
                  <a:pt x="22264" y="4650"/>
                </a:cubicBezTo>
                <a:cubicBezTo>
                  <a:pt x="22261" y="4650"/>
                  <a:pt x="22258" y="4649"/>
                  <a:pt x="22253" y="4648"/>
                </a:cubicBezTo>
                <a:cubicBezTo>
                  <a:pt x="22230" y="4624"/>
                  <a:pt x="22218" y="4553"/>
                  <a:pt x="22194" y="4517"/>
                </a:cubicBezTo>
                <a:lnTo>
                  <a:pt x="22194" y="4517"/>
                </a:lnTo>
                <a:cubicBezTo>
                  <a:pt x="22206" y="4624"/>
                  <a:pt x="22111" y="4541"/>
                  <a:pt x="22134" y="4672"/>
                </a:cubicBezTo>
                <a:cubicBezTo>
                  <a:pt x="22122" y="4660"/>
                  <a:pt x="22111" y="4636"/>
                  <a:pt x="22111" y="4612"/>
                </a:cubicBezTo>
                <a:cubicBezTo>
                  <a:pt x="22111" y="4615"/>
                  <a:pt x="22109" y="4615"/>
                  <a:pt x="22107" y="4615"/>
                </a:cubicBezTo>
                <a:cubicBezTo>
                  <a:pt x="22106" y="4615"/>
                  <a:pt x="22105" y="4615"/>
                  <a:pt x="22103" y="4615"/>
                </a:cubicBezTo>
                <a:cubicBezTo>
                  <a:pt x="22097" y="4615"/>
                  <a:pt x="22095" y="4620"/>
                  <a:pt x="22134" y="4684"/>
                </a:cubicBezTo>
                <a:lnTo>
                  <a:pt x="22122" y="4660"/>
                </a:lnTo>
                <a:lnTo>
                  <a:pt x="22122" y="4660"/>
                </a:lnTo>
                <a:cubicBezTo>
                  <a:pt x="22202" y="4785"/>
                  <a:pt x="22249" y="4943"/>
                  <a:pt x="22284" y="5019"/>
                </a:cubicBezTo>
                <a:lnTo>
                  <a:pt x="22284" y="5019"/>
                </a:lnTo>
                <a:cubicBezTo>
                  <a:pt x="22160" y="4760"/>
                  <a:pt x="22216" y="4977"/>
                  <a:pt x="22051" y="4636"/>
                </a:cubicBezTo>
                <a:lnTo>
                  <a:pt x="22051" y="4636"/>
                </a:lnTo>
                <a:cubicBezTo>
                  <a:pt x="22051" y="4648"/>
                  <a:pt x="22075" y="4696"/>
                  <a:pt x="22111" y="4767"/>
                </a:cubicBezTo>
                <a:cubicBezTo>
                  <a:pt x="22087" y="4743"/>
                  <a:pt x="22063" y="4707"/>
                  <a:pt x="22039" y="4636"/>
                </a:cubicBezTo>
                <a:lnTo>
                  <a:pt x="22039" y="4636"/>
                </a:lnTo>
                <a:cubicBezTo>
                  <a:pt x="22039" y="4707"/>
                  <a:pt x="22099" y="4803"/>
                  <a:pt x="22075" y="4803"/>
                </a:cubicBezTo>
                <a:cubicBezTo>
                  <a:pt x="22051" y="4767"/>
                  <a:pt x="22051" y="4743"/>
                  <a:pt x="22015" y="4684"/>
                </a:cubicBezTo>
                <a:lnTo>
                  <a:pt x="22015" y="4684"/>
                </a:lnTo>
                <a:cubicBezTo>
                  <a:pt x="22058" y="4769"/>
                  <a:pt x="22091" y="4854"/>
                  <a:pt x="22063" y="4854"/>
                </a:cubicBezTo>
                <a:cubicBezTo>
                  <a:pt x="22060" y="4854"/>
                  <a:pt x="22056" y="4853"/>
                  <a:pt x="22051" y="4850"/>
                </a:cubicBezTo>
                <a:cubicBezTo>
                  <a:pt x="22041" y="4831"/>
                  <a:pt x="22024" y="4804"/>
                  <a:pt x="22024" y="4788"/>
                </a:cubicBezTo>
                <a:lnTo>
                  <a:pt x="22024" y="4788"/>
                </a:lnTo>
                <a:cubicBezTo>
                  <a:pt x="22016" y="4837"/>
                  <a:pt x="22073" y="4995"/>
                  <a:pt x="22039" y="4995"/>
                </a:cubicBezTo>
                <a:cubicBezTo>
                  <a:pt x="22034" y="4995"/>
                  <a:pt x="22026" y="4991"/>
                  <a:pt x="22015" y="4981"/>
                </a:cubicBezTo>
                <a:cubicBezTo>
                  <a:pt x="21920" y="4779"/>
                  <a:pt x="21968" y="4934"/>
                  <a:pt x="21872" y="4767"/>
                </a:cubicBezTo>
                <a:lnTo>
                  <a:pt x="21872" y="4827"/>
                </a:lnTo>
                <a:lnTo>
                  <a:pt x="21932" y="4898"/>
                </a:lnTo>
                <a:cubicBezTo>
                  <a:pt x="21922" y="4908"/>
                  <a:pt x="21954" y="5004"/>
                  <a:pt x="21936" y="5004"/>
                </a:cubicBezTo>
                <a:cubicBezTo>
                  <a:pt x="21932" y="5004"/>
                  <a:pt x="21927" y="5000"/>
                  <a:pt x="21920" y="4993"/>
                </a:cubicBezTo>
                <a:lnTo>
                  <a:pt x="21896" y="4922"/>
                </a:lnTo>
                <a:lnTo>
                  <a:pt x="21884" y="4969"/>
                </a:lnTo>
                <a:lnTo>
                  <a:pt x="21944" y="5017"/>
                </a:lnTo>
                <a:cubicBezTo>
                  <a:pt x="21975" y="5100"/>
                  <a:pt x="22052" y="5202"/>
                  <a:pt x="22031" y="5202"/>
                </a:cubicBezTo>
                <a:cubicBezTo>
                  <a:pt x="22028" y="5202"/>
                  <a:pt x="22023" y="5200"/>
                  <a:pt x="22015" y="5196"/>
                </a:cubicBezTo>
                <a:cubicBezTo>
                  <a:pt x="22015" y="5184"/>
                  <a:pt x="22003" y="5208"/>
                  <a:pt x="21932" y="5112"/>
                </a:cubicBezTo>
                <a:lnTo>
                  <a:pt x="21932" y="5112"/>
                </a:lnTo>
                <a:cubicBezTo>
                  <a:pt x="21951" y="5159"/>
                  <a:pt x="21970" y="5206"/>
                  <a:pt x="21959" y="5206"/>
                </a:cubicBezTo>
                <a:cubicBezTo>
                  <a:pt x="21956" y="5206"/>
                  <a:pt x="21951" y="5203"/>
                  <a:pt x="21944" y="5196"/>
                </a:cubicBezTo>
                <a:cubicBezTo>
                  <a:pt x="21908" y="5148"/>
                  <a:pt x="21837" y="5017"/>
                  <a:pt x="21813" y="4981"/>
                </a:cubicBezTo>
                <a:lnTo>
                  <a:pt x="21813" y="4981"/>
                </a:lnTo>
                <a:cubicBezTo>
                  <a:pt x="21884" y="5124"/>
                  <a:pt x="21801" y="5041"/>
                  <a:pt x="21884" y="5196"/>
                </a:cubicBezTo>
                <a:cubicBezTo>
                  <a:pt x="21866" y="5168"/>
                  <a:pt x="21826" y="5112"/>
                  <a:pt x="21804" y="5077"/>
                </a:cubicBezTo>
                <a:lnTo>
                  <a:pt x="21804" y="5077"/>
                </a:lnTo>
                <a:lnTo>
                  <a:pt x="21861" y="5172"/>
                </a:lnTo>
                <a:cubicBezTo>
                  <a:pt x="21825" y="5136"/>
                  <a:pt x="21813" y="5124"/>
                  <a:pt x="21777" y="5053"/>
                </a:cubicBezTo>
                <a:lnTo>
                  <a:pt x="21777" y="5053"/>
                </a:lnTo>
                <a:cubicBezTo>
                  <a:pt x="21747" y="5053"/>
                  <a:pt x="21863" y="5199"/>
                  <a:pt x="21847" y="5199"/>
                </a:cubicBezTo>
                <a:cubicBezTo>
                  <a:pt x="21844" y="5199"/>
                  <a:pt x="21837" y="5194"/>
                  <a:pt x="21825" y="5184"/>
                </a:cubicBezTo>
                <a:cubicBezTo>
                  <a:pt x="21825" y="5172"/>
                  <a:pt x="21813" y="5160"/>
                  <a:pt x="21801" y="5136"/>
                </a:cubicBezTo>
                <a:cubicBezTo>
                  <a:pt x="21797" y="5134"/>
                  <a:pt x="21794" y="5133"/>
                  <a:pt x="21791" y="5133"/>
                </a:cubicBezTo>
                <a:cubicBezTo>
                  <a:pt x="21765" y="5133"/>
                  <a:pt x="21788" y="5214"/>
                  <a:pt x="21759" y="5214"/>
                </a:cubicBezTo>
                <a:cubicBezTo>
                  <a:pt x="21754" y="5214"/>
                  <a:pt x="21749" y="5212"/>
                  <a:pt x="21741" y="5208"/>
                </a:cubicBezTo>
                <a:cubicBezTo>
                  <a:pt x="21622" y="5041"/>
                  <a:pt x="21730" y="5148"/>
                  <a:pt x="21634" y="5017"/>
                </a:cubicBezTo>
                <a:lnTo>
                  <a:pt x="21634" y="5017"/>
                </a:lnTo>
                <a:cubicBezTo>
                  <a:pt x="21612" y="5062"/>
                  <a:pt x="21685" y="5245"/>
                  <a:pt x="21643" y="5245"/>
                </a:cubicBezTo>
                <a:cubicBezTo>
                  <a:pt x="21640" y="5245"/>
                  <a:pt x="21638" y="5245"/>
                  <a:pt x="21634" y="5243"/>
                </a:cubicBezTo>
                <a:lnTo>
                  <a:pt x="21634" y="5243"/>
                </a:lnTo>
                <a:lnTo>
                  <a:pt x="21646" y="5267"/>
                </a:lnTo>
                <a:cubicBezTo>
                  <a:pt x="21689" y="5329"/>
                  <a:pt x="21701" y="5350"/>
                  <a:pt x="21697" y="5350"/>
                </a:cubicBezTo>
                <a:cubicBezTo>
                  <a:pt x="21689" y="5350"/>
                  <a:pt x="21614" y="5263"/>
                  <a:pt x="21596" y="5263"/>
                </a:cubicBezTo>
                <a:cubicBezTo>
                  <a:pt x="21593" y="5263"/>
                  <a:pt x="21591" y="5267"/>
                  <a:pt x="21593" y="5274"/>
                </a:cubicBezTo>
                <a:lnTo>
                  <a:pt x="21593" y="5274"/>
                </a:lnTo>
                <a:cubicBezTo>
                  <a:pt x="21579" y="5244"/>
                  <a:pt x="21541" y="5192"/>
                  <a:pt x="21535" y="5182"/>
                </a:cubicBezTo>
                <a:lnTo>
                  <a:pt x="21535" y="5182"/>
                </a:lnTo>
                <a:cubicBezTo>
                  <a:pt x="21537" y="5183"/>
                  <a:pt x="21538" y="5183"/>
                  <a:pt x="21539" y="5184"/>
                </a:cubicBezTo>
                <a:cubicBezTo>
                  <a:pt x="21537" y="5181"/>
                  <a:pt x="21535" y="5180"/>
                  <a:pt x="21535" y="5180"/>
                </a:cubicBezTo>
                <a:lnTo>
                  <a:pt x="21535" y="5180"/>
                </a:lnTo>
                <a:cubicBezTo>
                  <a:pt x="21535" y="5180"/>
                  <a:pt x="21535" y="5181"/>
                  <a:pt x="21535" y="5182"/>
                </a:cubicBezTo>
                <a:lnTo>
                  <a:pt x="21535" y="5182"/>
                </a:lnTo>
                <a:cubicBezTo>
                  <a:pt x="21533" y="5181"/>
                  <a:pt x="21530" y="5181"/>
                  <a:pt x="21528" y="5181"/>
                </a:cubicBezTo>
                <a:cubicBezTo>
                  <a:pt x="21498" y="5181"/>
                  <a:pt x="21528" y="5287"/>
                  <a:pt x="21539" y="5374"/>
                </a:cubicBezTo>
                <a:lnTo>
                  <a:pt x="21503" y="5303"/>
                </a:lnTo>
                <a:cubicBezTo>
                  <a:pt x="21486" y="5290"/>
                  <a:pt x="21474" y="5286"/>
                  <a:pt x="21463" y="5286"/>
                </a:cubicBezTo>
                <a:cubicBezTo>
                  <a:pt x="21449" y="5286"/>
                  <a:pt x="21438" y="5293"/>
                  <a:pt x="21423" y="5293"/>
                </a:cubicBezTo>
                <a:cubicBezTo>
                  <a:pt x="21419" y="5293"/>
                  <a:pt x="21414" y="5293"/>
                  <a:pt x="21408" y="5291"/>
                </a:cubicBezTo>
                <a:lnTo>
                  <a:pt x="21408" y="5291"/>
                </a:lnTo>
                <a:cubicBezTo>
                  <a:pt x="21456" y="5350"/>
                  <a:pt x="21432" y="5350"/>
                  <a:pt x="21503" y="5422"/>
                </a:cubicBezTo>
                <a:cubicBezTo>
                  <a:pt x="21436" y="5357"/>
                  <a:pt x="21402" y="5334"/>
                  <a:pt x="21386" y="5334"/>
                </a:cubicBezTo>
                <a:cubicBezTo>
                  <a:pt x="21345" y="5334"/>
                  <a:pt x="21426" y="5486"/>
                  <a:pt x="21389" y="5486"/>
                </a:cubicBezTo>
                <a:cubicBezTo>
                  <a:pt x="21376" y="5486"/>
                  <a:pt x="21350" y="5468"/>
                  <a:pt x="21301" y="5422"/>
                </a:cubicBezTo>
                <a:cubicBezTo>
                  <a:pt x="21312" y="5422"/>
                  <a:pt x="21283" y="5373"/>
                  <a:pt x="21278" y="5373"/>
                </a:cubicBezTo>
                <a:cubicBezTo>
                  <a:pt x="21277" y="5373"/>
                  <a:pt x="21277" y="5373"/>
                  <a:pt x="21277" y="5374"/>
                </a:cubicBezTo>
                <a:lnTo>
                  <a:pt x="21277" y="5446"/>
                </a:lnTo>
                <a:cubicBezTo>
                  <a:pt x="21360" y="5541"/>
                  <a:pt x="21337" y="5505"/>
                  <a:pt x="21396" y="5577"/>
                </a:cubicBezTo>
                <a:cubicBezTo>
                  <a:pt x="21444" y="5636"/>
                  <a:pt x="21468" y="5684"/>
                  <a:pt x="21456" y="5684"/>
                </a:cubicBezTo>
                <a:cubicBezTo>
                  <a:pt x="21420" y="5612"/>
                  <a:pt x="21337" y="5541"/>
                  <a:pt x="21289" y="5493"/>
                </a:cubicBezTo>
                <a:lnTo>
                  <a:pt x="21289" y="5493"/>
                </a:lnTo>
                <a:cubicBezTo>
                  <a:pt x="21313" y="5517"/>
                  <a:pt x="21337" y="5553"/>
                  <a:pt x="21360" y="5577"/>
                </a:cubicBezTo>
                <a:cubicBezTo>
                  <a:pt x="21331" y="5547"/>
                  <a:pt x="21318" y="5536"/>
                  <a:pt x="21315" y="5536"/>
                </a:cubicBezTo>
                <a:lnTo>
                  <a:pt x="21315" y="5536"/>
                </a:lnTo>
                <a:cubicBezTo>
                  <a:pt x="21305" y="5536"/>
                  <a:pt x="21432" y="5689"/>
                  <a:pt x="21419" y="5689"/>
                </a:cubicBezTo>
                <a:cubicBezTo>
                  <a:pt x="21417" y="5689"/>
                  <a:pt x="21410" y="5684"/>
                  <a:pt x="21396" y="5672"/>
                </a:cubicBezTo>
                <a:lnTo>
                  <a:pt x="21360" y="5624"/>
                </a:lnTo>
                <a:lnTo>
                  <a:pt x="21360" y="5624"/>
                </a:lnTo>
                <a:cubicBezTo>
                  <a:pt x="21371" y="5657"/>
                  <a:pt x="21403" y="5721"/>
                  <a:pt x="21398" y="5721"/>
                </a:cubicBezTo>
                <a:cubicBezTo>
                  <a:pt x="21398" y="5721"/>
                  <a:pt x="21397" y="5720"/>
                  <a:pt x="21396" y="5719"/>
                </a:cubicBezTo>
                <a:cubicBezTo>
                  <a:pt x="21301" y="5624"/>
                  <a:pt x="21360" y="5672"/>
                  <a:pt x="21289" y="5577"/>
                </a:cubicBezTo>
                <a:lnTo>
                  <a:pt x="21289" y="5577"/>
                </a:lnTo>
                <a:cubicBezTo>
                  <a:pt x="21279" y="5596"/>
                  <a:pt x="21379" y="5733"/>
                  <a:pt x="21360" y="5733"/>
                </a:cubicBezTo>
                <a:cubicBezTo>
                  <a:pt x="21356" y="5733"/>
                  <a:pt x="21345" y="5726"/>
                  <a:pt x="21325" y="5708"/>
                </a:cubicBezTo>
                <a:cubicBezTo>
                  <a:pt x="21313" y="5672"/>
                  <a:pt x="21313" y="5660"/>
                  <a:pt x="21301" y="5624"/>
                </a:cubicBezTo>
                <a:cubicBezTo>
                  <a:pt x="21182" y="5517"/>
                  <a:pt x="21206" y="5553"/>
                  <a:pt x="21182" y="5541"/>
                </a:cubicBezTo>
                <a:lnTo>
                  <a:pt x="21110" y="5505"/>
                </a:lnTo>
                <a:lnTo>
                  <a:pt x="21110" y="5505"/>
                </a:lnTo>
                <a:lnTo>
                  <a:pt x="21146" y="5529"/>
                </a:lnTo>
                <a:cubicBezTo>
                  <a:pt x="21372" y="5815"/>
                  <a:pt x="21158" y="5612"/>
                  <a:pt x="21289" y="5803"/>
                </a:cubicBezTo>
                <a:cubicBezTo>
                  <a:pt x="21158" y="5624"/>
                  <a:pt x="21206" y="5708"/>
                  <a:pt x="21110" y="5589"/>
                </a:cubicBezTo>
                <a:cubicBezTo>
                  <a:pt x="21075" y="5553"/>
                  <a:pt x="21027" y="5529"/>
                  <a:pt x="21003" y="5493"/>
                </a:cubicBezTo>
                <a:lnTo>
                  <a:pt x="21003" y="5493"/>
                </a:lnTo>
                <a:cubicBezTo>
                  <a:pt x="21023" y="5524"/>
                  <a:pt x="21026" y="5532"/>
                  <a:pt x="21021" y="5532"/>
                </a:cubicBezTo>
                <a:cubicBezTo>
                  <a:pt x="21014" y="5532"/>
                  <a:pt x="20997" y="5519"/>
                  <a:pt x="20991" y="5519"/>
                </a:cubicBezTo>
                <a:cubicBezTo>
                  <a:pt x="20984" y="5519"/>
                  <a:pt x="20988" y="5532"/>
                  <a:pt x="21027" y="5589"/>
                </a:cubicBezTo>
                <a:cubicBezTo>
                  <a:pt x="20991" y="5553"/>
                  <a:pt x="21015" y="5589"/>
                  <a:pt x="20932" y="5493"/>
                </a:cubicBezTo>
                <a:lnTo>
                  <a:pt x="20932" y="5493"/>
                </a:lnTo>
                <a:cubicBezTo>
                  <a:pt x="20944" y="5541"/>
                  <a:pt x="20991" y="5553"/>
                  <a:pt x="21027" y="5600"/>
                </a:cubicBezTo>
                <a:cubicBezTo>
                  <a:pt x="21054" y="5640"/>
                  <a:pt x="21055" y="5652"/>
                  <a:pt x="21044" y="5652"/>
                </a:cubicBezTo>
                <a:cubicBezTo>
                  <a:pt x="21025" y="5652"/>
                  <a:pt x="20969" y="5615"/>
                  <a:pt x="20948" y="5615"/>
                </a:cubicBezTo>
                <a:cubicBezTo>
                  <a:pt x="20933" y="5615"/>
                  <a:pt x="20935" y="5633"/>
                  <a:pt x="20979" y="5696"/>
                </a:cubicBezTo>
                <a:cubicBezTo>
                  <a:pt x="21015" y="5803"/>
                  <a:pt x="21134" y="5922"/>
                  <a:pt x="21170" y="6005"/>
                </a:cubicBezTo>
                <a:cubicBezTo>
                  <a:pt x="21110" y="5958"/>
                  <a:pt x="21051" y="5874"/>
                  <a:pt x="21051" y="5874"/>
                </a:cubicBezTo>
                <a:cubicBezTo>
                  <a:pt x="21024" y="5856"/>
                  <a:pt x="21007" y="5848"/>
                  <a:pt x="20998" y="5848"/>
                </a:cubicBezTo>
                <a:cubicBezTo>
                  <a:pt x="20985" y="5848"/>
                  <a:pt x="20993" y="5869"/>
                  <a:pt x="21015" y="5898"/>
                </a:cubicBezTo>
                <a:cubicBezTo>
                  <a:pt x="20979" y="5862"/>
                  <a:pt x="20956" y="5839"/>
                  <a:pt x="20908" y="5803"/>
                </a:cubicBezTo>
                <a:lnTo>
                  <a:pt x="20908" y="5803"/>
                </a:lnTo>
                <a:cubicBezTo>
                  <a:pt x="20908" y="5823"/>
                  <a:pt x="21000" y="5909"/>
                  <a:pt x="20988" y="5909"/>
                </a:cubicBezTo>
                <a:cubicBezTo>
                  <a:pt x="20986" y="5909"/>
                  <a:pt x="20979" y="5906"/>
                  <a:pt x="20968" y="5898"/>
                </a:cubicBezTo>
                <a:cubicBezTo>
                  <a:pt x="20932" y="5862"/>
                  <a:pt x="20872" y="5791"/>
                  <a:pt x="20837" y="5743"/>
                </a:cubicBezTo>
                <a:lnTo>
                  <a:pt x="20837" y="5743"/>
                </a:lnTo>
                <a:cubicBezTo>
                  <a:pt x="20860" y="5791"/>
                  <a:pt x="20908" y="5874"/>
                  <a:pt x="20932" y="5910"/>
                </a:cubicBezTo>
                <a:cubicBezTo>
                  <a:pt x="20872" y="5850"/>
                  <a:pt x="20848" y="5815"/>
                  <a:pt x="20813" y="5767"/>
                </a:cubicBezTo>
                <a:lnTo>
                  <a:pt x="20813" y="5767"/>
                </a:lnTo>
                <a:cubicBezTo>
                  <a:pt x="20825" y="5803"/>
                  <a:pt x="20837" y="5862"/>
                  <a:pt x="20932" y="5958"/>
                </a:cubicBezTo>
                <a:lnTo>
                  <a:pt x="20967" y="5975"/>
                </a:lnTo>
                <a:lnTo>
                  <a:pt x="20967" y="5975"/>
                </a:lnTo>
                <a:cubicBezTo>
                  <a:pt x="20940" y="5954"/>
                  <a:pt x="20881" y="5895"/>
                  <a:pt x="20872" y="5886"/>
                </a:cubicBezTo>
                <a:cubicBezTo>
                  <a:pt x="20851" y="5858"/>
                  <a:pt x="20847" y="5848"/>
                  <a:pt x="20852" y="5848"/>
                </a:cubicBezTo>
                <a:cubicBezTo>
                  <a:pt x="20864" y="5848"/>
                  <a:pt x="20930" y="5909"/>
                  <a:pt x="20956" y="5934"/>
                </a:cubicBezTo>
                <a:lnTo>
                  <a:pt x="20968" y="5970"/>
                </a:lnTo>
                <a:cubicBezTo>
                  <a:pt x="21028" y="6020"/>
                  <a:pt x="21056" y="6039"/>
                  <a:pt x="21066" y="6039"/>
                </a:cubicBezTo>
                <a:cubicBezTo>
                  <a:pt x="21092" y="6039"/>
                  <a:pt x="20977" y="5898"/>
                  <a:pt x="21003" y="5898"/>
                </a:cubicBezTo>
                <a:lnTo>
                  <a:pt x="21003" y="5898"/>
                </a:lnTo>
                <a:lnTo>
                  <a:pt x="21146" y="6053"/>
                </a:lnTo>
                <a:lnTo>
                  <a:pt x="21146" y="6053"/>
                </a:lnTo>
                <a:lnTo>
                  <a:pt x="21039" y="5910"/>
                </a:lnTo>
                <a:lnTo>
                  <a:pt x="21039" y="5910"/>
                </a:lnTo>
                <a:cubicBezTo>
                  <a:pt x="21075" y="5946"/>
                  <a:pt x="21170" y="6029"/>
                  <a:pt x="21182" y="6065"/>
                </a:cubicBezTo>
                <a:cubicBezTo>
                  <a:pt x="21200" y="6077"/>
                  <a:pt x="21208" y="6082"/>
                  <a:pt x="21210" y="6082"/>
                </a:cubicBezTo>
                <a:cubicBezTo>
                  <a:pt x="21217" y="6082"/>
                  <a:pt x="21188" y="6053"/>
                  <a:pt x="21194" y="6053"/>
                </a:cubicBezTo>
                <a:lnTo>
                  <a:pt x="21194" y="6053"/>
                </a:lnTo>
                <a:cubicBezTo>
                  <a:pt x="21196" y="6053"/>
                  <a:pt x="21206" y="6059"/>
                  <a:pt x="21229" y="6077"/>
                </a:cubicBezTo>
                <a:cubicBezTo>
                  <a:pt x="21241" y="6089"/>
                  <a:pt x="21253" y="6100"/>
                  <a:pt x="21253" y="6100"/>
                </a:cubicBezTo>
                <a:lnTo>
                  <a:pt x="21218" y="6041"/>
                </a:lnTo>
                <a:lnTo>
                  <a:pt x="21218" y="6041"/>
                </a:lnTo>
                <a:cubicBezTo>
                  <a:pt x="21251" y="6074"/>
                  <a:pt x="21324" y="6138"/>
                  <a:pt x="21307" y="6138"/>
                </a:cubicBezTo>
                <a:cubicBezTo>
                  <a:pt x="21306" y="6138"/>
                  <a:pt x="21304" y="6137"/>
                  <a:pt x="21301" y="6136"/>
                </a:cubicBezTo>
                <a:lnTo>
                  <a:pt x="21301" y="6136"/>
                </a:lnTo>
                <a:cubicBezTo>
                  <a:pt x="21317" y="6147"/>
                  <a:pt x="21326" y="6151"/>
                  <a:pt x="21331" y="6151"/>
                </a:cubicBezTo>
                <a:cubicBezTo>
                  <a:pt x="21352" y="6151"/>
                  <a:pt x="21286" y="6070"/>
                  <a:pt x="21297" y="6070"/>
                </a:cubicBezTo>
                <a:lnTo>
                  <a:pt x="21297" y="6070"/>
                </a:lnTo>
                <a:cubicBezTo>
                  <a:pt x="21301" y="6070"/>
                  <a:pt x="21312" y="6078"/>
                  <a:pt x="21337" y="6100"/>
                </a:cubicBezTo>
                <a:lnTo>
                  <a:pt x="21349" y="6112"/>
                </a:lnTo>
                <a:cubicBezTo>
                  <a:pt x="21325" y="6029"/>
                  <a:pt x="21241" y="5993"/>
                  <a:pt x="21134" y="5839"/>
                </a:cubicBezTo>
                <a:lnTo>
                  <a:pt x="21134" y="5839"/>
                </a:lnTo>
                <a:lnTo>
                  <a:pt x="21420" y="6112"/>
                </a:lnTo>
                <a:lnTo>
                  <a:pt x="21313" y="5993"/>
                </a:lnTo>
                <a:lnTo>
                  <a:pt x="21313" y="5993"/>
                </a:lnTo>
                <a:cubicBezTo>
                  <a:pt x="21313" y="5993"/>
                  <a:pt x="21325" y="6005"/>
                  <a:pt x="21372" y="6053"/>
                </a:cubicBezTo>
                <a:cubicBezTo>
                  <a:pt x="21301" y="5958"/>
                  <a:pt x="21325" y="5993"/>
                  <a:pt x="21253" y="5922"/>
                </a:cubicBezTo>
                <a:lnTo>
                  <a:pt x="21253" y="5922"/>
                </a:lnTo>
                <a:cubicBezTo>
                  <a:pt x="21279" y="5940"/>
                  <a:pt x="21293" y="5946"/>
                  <a:pt x="21302" y="5946"/>
                </a:cubicBezTo>
                <a:cubicBezTo>
                  <a:pt x="21319" y="5946"/>
                  <a:pt x="21315" y="5925"/>
                  <a:pt x="21325" y="5925"/>
                </a:cubicBezTo>
                <a:cubicBezTo>
                  <a:pt x="21328" y="5925"/>
                  <a:pt x="21333" y="5928"/>
                  <a:pt x="21340" y="5934"/>
                </a:cubicBezTo>
                <a:lnTo>
                  <a:pt x="21340" y="5934"/>
                </a:lnTo>
                <a:cubicBezTo>
                  <a:pt x="21330" y="5924"/>
                  <a:pt x="21319" y="5913"/>
                  <a:pt x="21301" y="5886"/>
                </a:cubicBezTo>
                <a:lnTo>
                  <a:pt x="21301" y="5886"/>
                </a:lnTo>
                <a:cubicBezTo>
                  <a:pt x="21359" y="5948"/>
                  <a:pt x="21380" y="5967"/>
                  <a:pt x="21385" y="5967"/>
                </a:cubicBezTo>
                <a:cubicBezTo>
                  <a:pt x="21394" y="5967"/>
                  <a:pt x="21348" y="5904"/>
                  <a:pt x="21359" y="5904"/>
                </a:cubicBezTo>
                <a:cubicBezTo>
                  <a:pt x="21362" y="5904"/>
                  <a:pt x="21370" y="5909"/>
                  <a:pt x="21384" y="5922"/>
                </a:cubicBezTo>
                <a:cubicBezTo>
                  <a:pt x="21480" y="6029"/>
                  <a:pt x="21420" y="5981"/>
                  <a:pt x="21515" y="6065"/>
                </a:cubicBezTo>
                <a:cubicBezTo>
                  <a:pt x="21466" y="6004"/>
                  <a:pt x="21454" y="5984"/>
                  <a:pt x="21460" y="5984"/>
                </a:cubicBezTo>
                <a:cubicBezTo>
                  <a:pt x="21471" y="5984"/>
                  <a:pt x="21540" y="6048"/>
                  <a:pt x="21551" y="6048"/>
                </a:cubicBezTo>
                <a:cubicBezTo>
                  <a:pt x="21553" y="6048"/>
                  <a:pt x="21553" y="6046"/>
                  <a:pt x="21551" y="6041"/>
                </a:cubicBezTo>
                <a:cubicBezTo>
                  <a:pt x="21432" y="5898"/>
                  <a:pt x="21527" y="5958"/>
                  <a:pt x="21503" y="5898"/>
                </a:cubicBezTo>
                <a:lnTo>
                  <a:pt x="21503" y="5898"/>
                </a:lnTo>
                <a:cubicBezTo>
                  <a:pt x="21539" y="5946"/>
                  <a:pt x="21599" y="5946"/>
                  <a:pt x="21658" y="5993"/>
                </a:cubicBezTo>
                <a:lnTo>
                  <a:pt x="21682" y="6017"/>
                </a:lnTo>
                <a:cubicBezTo>
                  <a:pt x="21563" y="5862"/>
                  <a:pt x="21599" y="5874"/>
                  <a:pt x="21587" y="5839"/>
                </a:cubicBezTo>
                <a:lnTo>
                  <a:pt x="21587" y="5839"/>
                </a:lnTo>
                <a:cubicBezTo>
                  <a:pt x="21658" y="5922"/>
                  <a:pt x="21682" y="5958"/>
                  <a:pt x="21706" y="6005"/>
                </a:cubicBezTo>
                <a:lnTo>
                  <a:pt x="21718" y="5993"/>
                </a:lnTo>
                <a:cubicBezTo>
                  <a:pt x="21682" y="5946"/>
                  <a:pt x="21670" y="5922"/>
                  <a:pt x="21658" y="5898"/>
                </a:cubicBezTo>
                <a:lnTo>
                  <a:pt x="21658" y="5898"/>
                </a:lnTo>
                <a:lnTo>
                  <a:pt x="21753" y="6017"/>
                </a:lnTo>
                <a:cubicBezTo>
                  <a:pt x="21753" y="5997"/>
                  <a:pt x="21696" y="5896"/>
                  <a:pt x="21724" y="5896"/>
                </a:cubicBezTo>
                <a:cubicBezTo>
                  <a:pt x="21730" y="5896"/>
                  <a:pt x="21739" y="5900"/>
                  <a:pt x="21753" y="5910"/>
                </a:cubicBezTo>
                <a:cubicBezTo>
                  <a:pt x="21670" y="5803"/>
                  <a:pt x="21503" y="5636"/>
                  <a:pt x="21480" y="5541"/>
                </a:cubicBezTo>
                <a:lnTo>
                  <a:pt x="21480" y="5541"/>
                </a:lnTo>
                <a:cubicBezTo>
                  <a:pt x="21506" y="5585"/>
                  <a:pt x="21559" y="5649"/>
                  <a:pt x="21589" y="5689"/>
                </a:cubicBezTo>
                <a:lnTo>
                  <a:pt x="21589" y="5689"/>
                </a:lnTo>
                <a:cubicBezTo>
                  <a:pt x="21589" y="5689"/>
                  <a:pt x="21589" y="5689"/>
                  <a:pt x="21590" y="5689"/>
                </a:cubicBezTo>
                <a:lnTo>
                  <a:pt x="21590" y="5689"/>
                </a:lnTo>
                <a:cubicBezTo>
                  <a:pt x="21591" y="5689"/>
                  <a:pt x="21594" y="5691"/>
                  <a:pt x="21599" y="5696"/>
                </a:cubicBezTo>
                <a:lnTo>
                  <a:pt x="21670" y="5791"/>
                </a:lnTo>
                <a:cubicBezTo>
                  <a:pt x="21675" y="5796"/>
                  <a:pt x="21677" y="5798"/>
                  <a:pt x="21678" y="5798"/>
                </a:cubicBezTo>
                <a:cubicBezTo>
                  <a:pt x="21682" y="5798"/>
                  <a:pt x="21620" y="5719"/>
                  <a:pt x="21621" y="5719"/>
                </a:cubicBezTo>
                <a:lnTo>
                  <a:pt x="21621" y="5719"/>
                </a:lnTo>
                <a:cubicBezTo>
                  <a:pt x="21621" y="5719"/>
                  <a:pt x="21622" y="5719"/>
                  <a:pt x="21622" y="5719"/>
                </a:cubicBezTo>
                <a:cubicBezTo>
                  <a:pt x="21682" y="5803"/>
                  <a:pt x="21670" y="5767"/>
                  <a:pt x="21730" y="5839"/>
                </a:cubicBezTo>
                <a:cubicBezTo>
                  <a:pt x="21730" y="5839"/>
                  <a:pt x="21714" y="5823"/>
                  <a:pt x="21710" y="5823"/>
                </a:cubicBezTo>
                <a:lnTo>
                  <a:pt x="21710" y="5823"/>
                </a:lnTo>
                <a:cubicBezTo>
                  <a:pt x="21708" y="5823"/>
                  <a:pt x="21710" y="5827"/>
                  <a:pt x="21718" y="5839"/>
                </a:cubicBezTo>
                <a:cubicBezTo>
                  <a:pt x="21730" y="5850"/>
                  <a:pt x="21777" y="5886"/>
                  <a:pt x="21837" y="5946"/>
                </a:cubicBezTo>
                <a:cubicBezTo>
                  <a:pt x="21789" y="5898"/>
                  <a:pt x="21741" y="5839"/>
                  <a:pt x="21741" y="5827"/>
                </a:cubicBezTo>
                <a:cubicBezTo>
                  <a:pt x="21743" y="5824"/>
                  <a:pt x="21744" y="5824"/>
                  <a:pt x="21746" y="5824"/>
                </a:cubicBezTo>
                <a:cubicBezTo>
                  <a:pt x="21766" y="5824"/>
                  <a:pt x="21829" y="5925"/>
                  <a:pt x="21872" y="5958"/>
                </a:cubicBezTo>
                <a:cubicBezTo>
                  <a:pt x="21825" y="5898"/>
                  <a:pt x="21884" y="5946"/>
                  <a:pt x="21789" y="5827"/>
                </a:cubicBezTo>
                <a:cubicBezTo>
                  <a:pt x="21790" y="5826"/>
                  <a:pt x="21791" y="5825"/>
                  <a:pt x="21793" y="5825"/>
                </a:cubicBezTo>
                <a:cubicBezTo>
                  <a:pt x="21807" y="5825"/>
                  <a:pt x="21839" y="5877"/>
                  <a:pt x="21861" y="5910"/>
                </a:cubicBezTo>
                <a:cubicBezTo>
                  <a:pt x="21837" y="5850"/>
                  <a:pt x="21896" y="5862"/>
                  <a:pt x="21789" y="5743"/>
                </a:cubicBezTo>
                <a:lnTo>
                  <a:pt x="21777" y="5731"/>
                </a:lnTo>
                <a:cubicBezTo>
                  <a:pt x="21758" y="5681"/>
                  <a:pt x="21762" y="5666"/>
                  <a:pt x="21777" y="5666"/>
                </a:cubicBezTo>
                <a:cubicBezTo>
                  <a:pt x="21799" y="5666"/>
                  <a:pt x="21844" y="5701"/>
                  <a:pt x="21864" y="5701"/>
                </a:cubicBezTo>
                <a:cubicBezTo>
                  <a:pt x="21871" y="5701"/>
                  <a:pt x="21875" y="5697"/>
                  <a:pt x="21872" y="5684"/>
                </a:cubicBezTo>
                <a:lnTo>
                  <a:pt x="21872" y="5684"/>
                </a:lnTo>
                <a:lnTo>
                  <a:pt x="21908" y="5719"/>
                </a:lnTo>
                <a:cubicBezTo>
                  <a:pt x="21884" y="5660"/>
                  <a:pt x="21920" y="5672"/>
                  <a:pt x="21872" y="5565"/>
                </a:cubicBezTo>
                <a:lnTo>
                  <a:pt x="21872" y="5565"/>
                </a:lnTo>
                <a:cubicBezTo>
                  <a:pt x="21872" y="5565"/>
                  <a:pt x="21932" y="5636"/>
                  <a:pt x="21968" y="5696"/>
                </a:cubicBezTo>
                <a:cubicBezTo>
                  <a:pt x="21960" y="5664"/>
                  <a:pt x="21946" y="5632"/>
                  <a:pt x="21956" y="5632"/>
                </a:cubicBezTo>
                <a:cubicBezTo>
                  <a:pt x="21961" y="5632"/>
                  <a:pt x="21972" y="5640"/>
                  <a:pt x="21991" y="5660"/>
                </a:cubicBezTo>
                <a:cubicBezTo>
                  <a:pt x="22011" y="5706"/>
                  <a:pt x="22023" y="5719"/>
                  <a:pt x="22027" y="5722"/>
                </a:cubicBezTo>
                <a:lnTo>
                  <a:pt x="22027" y="5722"/>
                </a:lnTo>
                <a:cubicBezTo>
                  <a:pt x="22025" y="5721"/>
                  <a:pt x="22021" y="5719"/>
                  <a:pt x="22015" y="5719"/>
                </a:cubicBezTo>
                <a:cubicBezTo>
                  <a:pt x="22042" y="5733"/>
                  <a:pt x="22068" y="5760"/>
                  <a:pt x="22076" y="5760"/>
                </a:cubicBezTo>
                <a:cubicBezTo>
                  <a:pt x="22083" y="5760"/>
                  <a:pt x="22078" y="5742"/>
                  <a:pt x="22051" y="5684"/>
                </a:cubicBezTo>
                <a:lnTo>
                  <a:pt x="22051" y="5684"/>
                </a:lnTo>
                <a:cubicBezTo>
                  <a:pt x="22092" y="5765"/>
                  <a:pt x="22122" y="5797"/>
                  <a:pt x="22132" y="5797"/>
                </a:cubicBezTo>
                <a:cubicBezTo>
                  <a:pt x="22137" y="5797"/>
                  <a:pt x="22138" y="5790"/>
                  <a:pt x="22134" y="5779"/>
                </a:cubicBezTo>
                <a:lnTo>
                  <a:pt x="22075" y="5708"/>
                </a:lnTo>
                <a:cubicBezTo>
                  <a:pt x="22075" y="5696"/>
                  <a:pt x="22078" y="5693"/>
                  <a:pt x="22082" y="5693"/>
                </a:cubicBezTo>
                <a:cubicBezTo>
                  <a:pt x="22087" y="5693"/>
                  <a:pt x="22093" y="5696"/>
                  <a:pt x="22099" y="5696"/>
                </a:cubicBezTo>
                <a:lnTo>
                  <a:pt x="22194" y="5839"/>
                </a:lnTo>
                <a:cubicBezTo>
                  <a:pt x="22215" y="5863"/>
                  <a:pt x="22227" y="5873"/>
                  <a:pt x="22233" y="5873"/>
                </a:cubicBezTo>
                <a:cubicBezTo>
                  <a:pt x="22257" y="5873"/>
                  <a:pt x="22171" y="5695"/>
                  <a:pt x="22197" y="5695"/>
                </a:cubicBezTo>
                <a:cubicBezTo>
                  <a:pt x="22206" y="5695"/>
                  <a:pt x="22229" y="5718"/>
                  <a:pt x="22277" y="5779"/>
                </a:cubicBezTo>
                <a:cubicBezTo>
                  <a:pt x="22218" y="5672"/>
                  <a:pt x="22206" y="5719"/>
                  <a:pt x="22146" y="5600"/>
                </a:cubicBezTo>
                <a:lnTo>
                  <a:pt x="22146" y="5600"/>
                </a:lnTo>
                <a:cubicBezTo>
                  <a:pt x="22158" y="5600"/>
                  <a:pt x="22206" y="5660"/>
                  <a:pt x="22242" y="5708"/>
                </a:cubicBezTo>
                <a:cubicBezTo>
                  <a:pt x="22277" y="5755"/>
                  <a:pt x="22325" y="5803"/>
                  <a:pt x="22325" y="5803"/>
                </a:cubicBezTo>
                <a:cubicBezTo>
                  <a:pt x="22333" y="5811"/>
                  <a:pt x="22337" y="5814"/>
                  <a:pt x="22339" y="5814"/>
                </a:cubicBezTo>
                <a:cubicBezTo>
                  <a:pt x="22356" y="5814"/>
                  <a:pt x="22236" y="5619"/>
                  <a:pt x="22256" y="5619"/>
                </a:cubicBezTo>
                <a:cubicBezTo>
                  <a:pt x="22258" y="5619"/>
                  <a:pt x="22261" y="5621"/>
                  <a:pt x="22265" y="5624"/>
                </a:cubicBezTo>
                <a:cubicBezTo>
                  <a:pt x="22230" y="5565"/>
                  <a:pt x="22146" y="5434"/>
                  <a:pt x="22134" y="5374"/>
                </a:cubicBezTo>
                <a:lnTo>
                  <a:pt x="22134" y="5374"/>
                </a:lnTo>
                <a:cubicBezTo>
                  <a:pt x="22158" y="5374"/>
                  <a:pt x="22289" y="5577"/>
                  <a:pt x="22301" y="5624"/>
                </a:cubicBezTo>
                <a:cubicBezTo>
                  <a:pt x="22301" y="5627"/>
                  <a:pt x="22300" y="5629"/>
                  <a:pt x="22299" y="5629"/>
                </a:cubicBezTo>
                <a:cubicBezTo>
                  <a:pt x="22295" y="5629"/>
                  <a:pt x="22286" y="5618"/>
                  <a:pt x="22277" y="5600"/>
                </a:cubicBezTo>
                <a:lnTo>
                  <a:pt x="22277" y="5600"/>
                </a:lnTo>
                <a:cubicBezTo>
                  <a:pt x="22289" y="5624"/>
                  <a:pt x="22289" y="5648"/>
                  <a:pt x="22337" y="5708"/>
                </a:cubicBezTo>
                <a:lnTo>
                  <a:pt x="22301" y="5648"/>
                </a:lnTo>
                <a:lnTo>
                  <a:pt x="22301" y="5648"/>
                </a:lnTo>
                <a:cubicBezTo>
                  <a:pt x="22337" y="5696"/>
                  <a:pt x="22361" y="5684"/>
                  <a:pt x="22408" y="5767"/>
                </a:cubicBezTo>
                <a:cubicBezTo>
                  <a:pt x="22384" y="5708"/>
                  <a:pt x="22361" y="5684"/>
                  <a:pt x="22337" y="5660"/>
                </a:cubicBezTo>
                <a:lnTo>
                  <a:pt x="22337" y="5660"/>
                </a:lnTo>
                <a:cubicBezTo>
                  <a:pt x="22354" y="5677"/>
                  <a:pt x="22364" y="5682"/>
                  <a:pt x="22371" y="5682"/>
                </a:cubicBezTo>
                <a:cubicBezTo>
                  <a:pt x="22383" y="5682"/>
                  <a:pt x="22385" y="5668"/>
                  <a:pt x="22396" y="5668"/>
                </a:cubicBezTo>
                <a:cubicBezTo>
                  <a:pt x="22401" y="5668"/>
                  <a:pt x="22408" y="5672"/>
                  <a:pt x="22420" y="5684"/>
                </a:cubicBezTo>
                <a:cubicBezTo>
                  <a:pt x="22396" y="5648"/>
                  <a:pt x="22361" y="5589"/>
                  <a:pt x="22361" y="5589"/>
                </a:cubicBezTo>
                <a:lnTo>
                  <a:pt x="22361" y="5589"/>
                </a:lnTo>
                <a:cubicBezTo>
                  <a:pt x="22370" y="5595"/>
                  <a:pt x="22376" y="5598"/>
                  <a:pt x="22380" y="5598"/>
                </a:cubicBezTo>
                <a:cubicBezTo>
                  <a:pt x="22403" y="5598"/>
                  <a:pt x="22315" y="5477"/>
                  <a:pt x="22325" y="5446"/>
                </a:cubicBezTo>
                <a:lnTo>
                  <a:pt x="22325" y="5446"/>
                </a:lnTo>
                <a:cubicBezTo>
                  <a:pt x="22371" y="5501"/>
                  <a:pt x="22410" y="5592"/>
                  <a:pt x="22420" y="5592"/>
                </a:cubicBezTo>
                <a:cubicBezTo>
                  <a:pt x="22422" y="5592"/>
                  <a:pt x="22423" y="5584"/>
                  <a:pt x="22420" y="5565"/>
                </a:cubicBezTo>
                <a:lnTo>
                  <a:pt x="22420" y="5565"/>
                </a:lnTo>
                <a:cubicBezTo>
                  <a:pt x="22453" y="5609"/>
                  <a:pt x="22497" y="5695"/>
                  <a:pt x="22512" y="5745"/>
                </a:cubicBezTo>
                <a:lnTo>
                  <a:pt x="22512" y="5745"/>
                </a:lnTo>
                <a:cubicBezTo>
                  <a:pt x="22506" y="5722"/>
                  <a:pt x="22508" y="5713"/>
                  <a:pt x="22514" y="5713"/>
                </a:cubicBezTo>
                <a:cubicBezTo>
                  <a:pt x="22534" y="5713"/>
                  <a:pt x="22602" y="5806"/>
                  <a:pt x="22611" y="5815"/>
                </a:cubicBezTo>
                <a:lnTo>
                  <a:pt x="22634" y="5862"/>
                </a:lnTo>
                <a:cubicBezTo>
                  <a:pt x="22623" y="5827"/>
                  <a:pt x="22623" y="5827"/>
                  <a:pt x="22634" y="5827"/>
                </a:cubicBezTo>
                <a:lnTo>
                  <a:pt x="22563" y="5719"/>
                </a:lnTo>
                <a:lnTo>
                  <a:pt x="22563" y="5719"/>
                </a:lnTo>
                <a:cubicBezTo>
                  <a:pt x="22585" y="5741"/>
                  <a:pt x="22587" y="5733"/>
                  <a:pt x="22605" y="5769"/>
                </a:cubicBezTo>
                <a:lnTo>
                  <a:pt x="22605" y="5769"/>
                </a:lnTo>
                <a:cubicBezTo>
                  <a:pt x="22568" y="5698"/>
                  <a:pt x="22502" y="5596"/>
                  <a:pt x="22468" y="5505"/>
                </a:cubicBezTo>
                <a:lnTo>
                  <a:pt x="22468" y="5505"/>
                </a:lnTo>
                <a:cubicBezTo>
                  <a:pt x="22474" y="5513"/>
                  <a:pt x="22477" y="5516"/>
                  <a:pt x="22480" y="5516"/>
                </a:cubicBezTo>
                <a:cubicBezTo>
                  <a:pt x="22486" y="5516"/>
                  <a:pt x="22482" y="5496"/>
                  <a:pt x="22489" y="5496"/>
                </a:cubicBezTo>
                <a:cubicBezTo>
                  <a:pt x="22495" y="5496"/>
                  <a:pt x="22507" y="5510"/>
                  <a:pt x="22539" y="5565"/>
                </a:cubicBezTo>
                <a:cubicBezTo>
                  <a:pt x="22535" y="5561"/>
                  <a:pt x="22532" y="5560"/>
                  <a:pt x="22530" y="5560"/>
                </a:cubicBezTo>
                <a:cubicBezTo>
                  <a:pt x="22515" y="5560"/>
                  <a:pt x="22608" y="5692"/>
                  <a:pt x="22611" y="5736"/>
                </a:cubicBezTo>
                <a:lnTo>
                  <a:pt x="22611" y="5736"/>
                </a:lnTo>
                <a:cubicBezTo>
                  <a:pt x="22612" y="5735"/>
                  <a:pt x="22612" y="5734"/>
                  <a:pt x="22614" y="5734"/>
                </a:cubicBezTo>
                <a:cubicBezTo>
                  <a:pt x="22617" y="5734"/>
                  <a:pt x="22623" y="5737"/>
                  <a:pt x="22634" y="5743"/>
                </a:cubicBezTo>
                <a:cubicBezTo>
                  <a:pt x="22646" y="5755"/>
                  <a:pt x="22646" y="5767"/>
                  <a:pt x="22646" y="5779"/>
                </a:cubicBezTo>
                <a:cubicBezTo>
                  <a:pt x="22663" y="5799"/>
                  <a:pt x="22671" y="5808"/>
                  <a:pt x="22675" y="5808"/>
                </a:cubicBezTo>
                <a:cubicBezTo>
                  <a:pt x="22690" y="5808"/>
                  <a:pt x="22579" y="5610"/>
                  <a:pt x="22599" y="5600"/>
                </a:cubicBezTo>
                <a:lnTo>
                  <a:pt x="22599" y="5600"/>
                </a:lnTo>
                <a:cubicBezTo>
                  <a:pt x="22630" y="5673"/>
                  <a:pt x="22670" y="5736"/>
                  <a:pt x="22680" y="5736"/>
                </a:cubicBezTo>
                <a:cubicBezTo>
                  <a:pt x="22681" y="5736"/>
                  <a:pt x="22682" y="5735"/>
                  <a:pt x="22682" y="5731"/>
                </a:cubicBezTo>
                <a:lnTo>
                  <a:pt x="22682" y="5731"/>
                </a:lnTo>
                <a:cubicBezTo>
                  <a:pt x="22682" y="5732"/>
                  <a:pt x="22681" y="5732"/>
                  <a:pt x="22680" y="5732"/>
                </a:cubicBezTo>
                <a:cubicBezTo>
                  <a:pt x="22665" y="5732"/>
                  <a:pt x="22598" y="5598"/>
                  <a:pt x="22575" y="5529"/>
                </a:cubicBezTo>
                <a:lnTo>
                  <a:pt x="22575" y="5529"/>
                </a:lnTo>
                <a:cubicBezTo>
                  <a:pt x="22588" y="5542"/>
                  <a:pt x="22595" y="5547"/>
                  <a:pt x="22599" y="5547"/>
                </a:cubicBezTo>
                <a:cubicBezTo>
                  <a:pt x="22612" y="5547"/>
                  <a:pt x="22577" y="5481"/>
                  <a:pt x="22587" y="5481"/>
                </a:cubicBezTo>
                <a:lnTo>
                  <a:pt x="22551" y="5458"/>
                </a:lnTo>
                <a:cubicBezTo>
                  <a:pt x="22515" y="5374"/>
                  <a:pt x="22527" y="5374"/>
                  <a:pt x="22527" y="5350"/>
                </a:cubicBezTo>
                <a:lnTo>
                  <a:pt x="22527" y="5350"/>
                </a:lnTo>
                <a:cubicBezTo>
                  <a:pt x="22563" y="5410"/>
                  <a:pt x="22539" y="5398"/>
                  <a:pt x="22563" y="5422"/>
                </a:cubicBezTo>
                <a:cubicBezTo>
                  <a:pt x="22547" y="5387"/>
                  <a:pt x="22544" y="5375"/>
                  <a:pt x="22547" y="5375"/>
                </a:cubicBezTo>
                <a:lnTo>
                  <a:pt x="22547" y="5375"/>
                </a:lnTo>
                <a:cubicBezTo>
                  <a:pt x="22558" y="5375"/>
                  <a:pt x="22623" y="5470"/>
                  <a:pt x="22637" y="5470"/>
                </a:cubicBezTo>
                <a:cubicBezTo>
                  <a:pt x="22640" y="5470"/>
                  <a:pt x="22640" y="5463"/>
                  <a:pt x="22634" y="5446"/>
                </a:cubicBezTo>
                <a:lnTo>
                  <a:pt x="22634" y="5446"/>
                </a:lnTo>
                <a:cubicBezTo>
                  <a:pt x="22670" y="5493"/>
                  <a:pt x="22718" y="5600"/>
                  <a:pt x="22742" y="5636"/>
                </a:cubicBezTo>
                <a:cubicBezTo>
                  <a:pt x="22733" y="5609"/>
                  <a:pt x="22733" y="5599"/>
                  <a:pt x="22738" y="5599"/>
                </a:cubicBezTo>
                <a:cubicBezTo>
                  <a:pt x="22749" y="5599"/>
                  <a:pt x="22789" y="5661"/>
                  <a:pt x="22801" y="5661"/>
                </a:cubicBezTo>
                <a:cubicBezTo>
                  <a:pt x="22805" y="5661"/>
                  <a:pt x="22806" y="5654"/>
                  <a:pt x="22801" y="5636"/>
                </a:cubicBezTo>
                <a:cubicBezTo>
                  <a:pt x="22730" y="5529"/>
                  <a:pt x="22742" y="5553"/>
                  <a:pt x="22706" y="5446"/>
                </a:cubicBezTo>
                <a:lnTo>
                  <a:pt x="22706" y="5446"/>
                </a:lnTo>
                <a:lnTo>
                  <a:pt x="22718" y="5541"/>
                </a:lnTo>
                <a:lnTo>
                  <a:pt x="22646" y="5362"/>
                </a:lnTo>
                <a:lnTo>
                  <a:pt x="22646" y="5362"/>
                </a:lnTo>
                <a:cubicBezTo>
                  <a:pt x="22635" y="5373"/>
                  <a:pt x="22665" y="5435"/>
                  <a:pt x="22651" y="5435"/>
                </a:cubicBezTo>
                <a:cubicBezTo>
                  <a:pt x="22650" y="5435"/>
                  <a:pt x="22648" y="5435"/>
                  <a:pt x="22646" y="5434"/>
                </a:cubicBezTo>
                <a:cubicBezTo>
                  <a:pt x="22611" y="5338"/>
                  <a:pt x="22623" y="5362"/>
                  <a:pt x="22575" y="5279"/>
                </a:cubicBezTo>
                <a:lnTo>
                  <a:pt x="22575" y="5279"/>
                </a:lnTo>
                <a:cubicBezTo>
                  <a:pt x="22597" y="5315"/>
                  <a:pt x="22607" y="5328"/>
                  <a:pt x="22612" y="5328"/>
                </a:cubicBezTo>
                <a:cubicBezTo>
                  <a:pt x="22622" y="5328"/>
                  <a:pt x="22590" y="5241"/>
                  <a:pt x="22600" y="5241"/>
                </a:cubicBezTo>
                <a:lnTo>
                  <a:pt x="22600" y="5241"/>
                </a:lnTo>
                <a:cubicBezTo>
                  <a:pt x="22604" y="5241"/>
                  <a:pt x="22610" y="5249"/>
                  <a:pt x="22623" y="5267"/>
                </a:cubicBezTo>
                <a:lnTo>
                  <a:pt x="22765" y="5541"/>
                </a:lnTo>
                <a:cubicBezTo>
                  <a:pt x="22779" y="5559"/>
                  <a:pt x="22788" y="5566"/>
                  <a:pt x="22793" y="5566"/>
                </a:cubicBezTo>
                <a:cubicBezTo>
                  <a:pt x="22815" y="5566"/>
                  <a:pt x="22766" y="5425"/>
                  <a:pt x="22788" y="5425"/>
                </a:cubicBezTo>
                <a:cubicBezTo>
                  <a:pt x="22791" y="5425"/>
                  <a:pt x="22795" y="5428"/>
                  <a:pt x="22801" y="5434"/>
                </a:cubicBezTo>
                <a:lnTo>
                  <a:pt x="22777" y="5386"/>
                </a:lnTo>
                <a:cubicBezTo>
                  <a:pt x="22750" y="5337"/>
                  <a:pt x="22750" y="5328"/>
                  <a:pt x="22757" y="5328"/>
                </a:cubicBezTo>
                <a:cubicBezTo>
                  <a:pt x="22762" y="5328"/>
                  <a:pt x="22768" y="5331"/>
                  <a:pt x="22773" y="5331"/>
                </a:cubicBezTo>
                <a:cubicBezTo>
                  <a:pt x="22778" y="5331"/>
                  <a:pt x="22781" y="5328"/>
                  <a:pt x="22777" y="5315"/>
                </a:cubicBezTo>
                <a:lnTo>
                  <a:pt x="22777" y="5315"/>
                </a:lnTo>
                <a:cubicBezTo>
                  <a:pt x="22813" y="5410"/>
                  <a:pt x="22837" y="5434"/>
                  <a:pt x="22873" y="5493"/>
                </a:cubicBezTo>
                <a:cubicBezTo>
                  <a:pt x="22837" y="5422"/>
                  <a:pt x="22896" y="5481"/>
                  <a:pt x="22813" y="5303"/>
                </a:cubicBezTo>
                <a:lnTo>
                  <a:pt x="22813" y="5303"/>
                </a:lnTo>
                <a:lnTo>
                  <a:pt x="22884" y="5410"/>
                </a:lnTo>
                <a:cubicBezTo>
                  <a:pt x="22888" y="5412"/>
                  <a:pt x="22890" y="5413"/>
                  <a:pt x="22892" y="5413"/>
                </a:cubicBezTo>
                <a:cubicBezTo>
                  <a:pt x="22927" y="5413"/>
                  <a:pt x="22797" y="5148"/>
                  <a:pt x="22834" y="5148"/>
                </a:cubicBezTo>
                <a:cubicBezTo>
                  <a:pt x="22835" y="5148"/>
                  <a:pt x="22836" y="5148"/>
                  <a:pt x="22837" y="5148"/>
                </a:cubicBezTo>
                <a:cubicBezTo>
                  <a:pt x="22873" y="5255"/>
                  <a:pt x="22920" y="5315"/>
                  <a:pt x="22932" y="5398"/>
                </a:cubicBezTo>
                <a:cubicBezTo>
                  <a:pt x="22935" y="5398"/>
                  <a:pt x="22938" y="5399"/>
                  <a:pt x="22940" y="5399"/>
                </a:cubicBezTo>
                <a:cubicBezTo>
                  <a:pt x="22948" y="5399"/>
                  <a:pt x="22950" y="5392"/>
                  <a:pt x="22932" y="5338"/>
                </a:cubicBezTo>
                <a:lnTo>
                  <a:pt x="22932" y="5338"/>
                </a:lnTo>
                <a:cubicBezTo>
                  <a:pt x="22935" y="5347"/>
                  <a:pt x="22937" y="5350"/>
                  <a:pt x="22938" y="5350"/>
                </a:cubicBezTo>
                <a:cubicBezTo>
                  <a:pt x="22941" y="5350"/>
                  <a:pt x="22918" y="5269"/>
                  <a:pt x="22927" y="5269"/>
                </a:cubicBezTo>
                <a:lnTo>
                  <a:pt x="22927" y="5269"/>
                </a:lnTo>
                <a:cubicBezTo>
                  <a:pt x="22929" y="5269"/>
                  <a:pt x="22933" y="5273"/>
                  <a:pt x="22938" y="5281"/>
                </a:cubicBezTo>
                <a:lnTo>
                  <a:pt x="22938" y="5281"/>
                </a:lnTo>
                <a:cubicBezTo>
                  <a:pt x="22915" y="5239"/>
                  <a:pt x="22885" y="5148"/>
                  <a:pt x="22896" y="5148"/>
                </a:cubicBezTo>
                <a:lnTo>
                  <a:pt x="22896" y="5148"/>
                </a:lnTo>
                <a:cubicBezTo>
                  <a:pt x="22908" y="5172"/>
                  <a:pt x="22920" y="5196"/>
                  <a:pt x="22920" y="5196"/>
                </a:cubicBezTo>
                <a:cubicBezTo>
                  <a:pt x="22896" y="5148"/>
                  <a:pt x="22896" y="5124"/>
                  <a:pt x="22849" y="5029"/>
                </a:cubicBezTo>
                <a:lnTo>
                  <a:pt x="22849" y="5029"/>
                </a:lnTo>
                <a:cubicBezTo>
                  <a:pt x="22900" y="5124"/>
                  <a:pt x="22924" y="5149"/>
                  <a:pt x="22938" y="5149"/>
                </a:cubicBezTo>
                <a:cubicBezTo>
                  <a:pt x="22954" y="5149"/>
                  <a:pt x="22958" y="5118"/>
                  <a:pt x="22974" y="5118"/>
                </a:cubicBezTo>
                <a:cubicBezTo>
                  <a:pt x="22988" y="5118"/>
                  <a:pt x="23009" y="5137"/>
                  <a:pt x="23051" y="5208"/>
                </a:cubicBezTo>
                <a:cubicBezTo>
                  <a:pt x="23051" y="5172"/>
                  <a:pt x="23063" y="5136"/>
                  <a:pt x="23075" y="5112"/>
                </a:cubicBezTo>
                <a:cubicBezTo>
                  <a:pt x="23087" y="5148"/>
                  <a:pt x="23099" y="5160"/>
                  <a:pt x="23087" y="5160"/>
                </a:cubicBezTo>
                <a:cubicBezTo>
                  <a:pt x="23093" y="5166"/>
                  <a:pt x="23098" y="5169"/>
                  <a:pt x="23101" y="5169"/>
                </a:cubicBezTo>
                <a:cubicBezTo>
                  <a:pt x="23124" y="5169"/>
                  <a:pt x="23020" y="4953"/>
                  <a:pt x="23035" y="4953"/>
                </a:cubicBezTo>
                <a:lnTo>
                  <a:pt x="23035" y="4953"/>
                </a:lnTo>
                <a:cubicBezTo>
                  <a:pt x="23038" y="4953"/>
                  <a:pt x="23043" y="4958"/>
                  <a:pt x="23051" y="4969"/>
                </a:cubicBezTo>
                <a:cubicBezTo>
                  <a:pt x="23134" y="5112"/>
                  <a:pt x="23075" y="5053"/>
                  <a:pt x="23111" y="5112"/>
                </a:cubicBezTo>
                <a:cubicBezTo>
                  <a:pt x="23156" y="5211"/>
                  <a:pt x="23174" y="5241"/>
                  <a:pt x="23180" y="5241"/>
                </a:cubicBezTo>
                <a:cubicBezTo>
                  <a:pt x="23190" y="5241"/>
                  <a:pt x="23174" y="5174"/>
                  <a:pt x="23190" y="5174"/>
                </a:cubicBezTo>
                <a:cubicBezTo>
                  <a:pt x="23196" y="5174"/>
                  <a:pt x="23208" y="5186"/>
                  <a:pt x="23230" y="5219"/>
                </a:cubicBezTo>
                <a:lnTo>
                  <a:pt x="23230" y="5243"/>
                </a:lnTo>
                <a:cubicBezTo>
                  <a:pt x="23240" y="5260"/>
                  <a:pt x="23247" y="5267"/>
                  <a:pt x="23250" y="5267"/>
                </a:cubicBezTo>
                <a:cubicBezTo>
                  <a:pt x="23267" y="5267"/>
                  <a:pt x="23225" y="5124"/>
                  <a:pt x="23240" y="5124"/>
                </a:cubicBezTo>
                <a:lnTo>
                  <a:pt x="23240" y="5124"/>
                </a:lnTo>
                <a:cubicBezTo>
                  <a:pt x="23240" y="5124"/>
                  <a:pt x="23241" y="5124"/>
                  <a:pt x="23242" y="5124"/>
                </a:cubicBezTo>
                <a:cubicBezTo>
                  <a:pt x="23242" y="5124"/>
                  <a:pt x="23254" y="5148"/>
                  <a:pt x="23265" y="5172"/>
                </a:cubicBezTo>
                <a:cubicBezTo>
                  <a:pt x="23220" y="5014"/>
                  <a:pt x="23218" y="4941"/>
                  <a:pt x="23228" y="4894"/>
                </a:cubicBezTo>
                <a:lnTo>
                  <a:pt x="23228" y="4894"/>
                </a:lnTo>
                <a:cubicBezTo>
                  <a:pt x="23232" y="4907"/>
                  <a:pt x="23238" y="4921"/>
                  <a:pt x="23244" y="4935"/>
                </a:cubicBezTo>
                <a:lnTo>
                  <a:pt x="23244" y="4935"/>
                </a:lnTo>
                <a:cubicBezTo>
                  <a:pt x="23240" y="4923"/>
                  <a:pt x="23236" y="4907"/>
                  <a:pt x="23230" y="4886"/>
                </a:cubicBezTo>
                <a:lnTo>
                  <a:pt x="23230" y="4886"/>
                </a:lnTo>
                <a:cubicBezTo>
                  <a:pt x="23229" y="4889"/>
                  <a:pt x="23229" y="4891"/>
                  <a:pt x="23228" y="4894"/>
                </a:cubicBezTo>
                <a:lnTo>
                  <a:pt x="23228" y="4894"/>
                </a:lnTo>
                <a:cubicBezTo>
                  <a:pt x="23219" y="4869"/>
                  <a:pt x="23215" y="4848"/>
                  <a:pt x="23218" y="4838"/>
                </a:cubicBezTo>
                <a:lnTo>
                  <a:pt x="23218" y="4838"/>
                </a:lnTo>
                <a:cubicBezTo>
                  <a:pt x="23254" y="4898"/>
                  <a:pt x="23289" y="4946"/>
                  <a:pt x="23349" y="5077"/>
                </a:cubicBezTo>
                <a:lnTo>
                  <a:pt x="23337" y="5100"/>
                </a:lnTo>
                <a:cubicBezTo>
                  <a:pt x="23363" y="5152"/>
                  <a:pt x="23375" y="5169"/>
                  <a:pt x="23380" y="5169"/>
                </a:cubicBezTo>
                <a:cubicBezTo>
                  <a:pt x="23389" y="5169"/>
                  <a:pt x="23369" y="5098"/>
                  <a:pt x="23371" y="5098"/>
                </a:cubicBezTo>
                <a:lnTo>
                  <a:pt x="23371" y="5098"/>
                </a:lnTo>
                <a:cubicBezTo>
                  <a:pt x="23371" y="5098"/>
                  <a:pt x="23372" y="5099"/>
                  <a:pt x="23373" y="5100"/>
                </a:cubicBezTo>
                <a:lnTo>
                  <a:pt x="23408" y="5184"/>
                </a:lnTo>
                <a:cubicBezTo>
                  <a:pt x="23432" y="5148"/>
                  <a:pt x="23349" y="4957"/>
                  <a:pt x="23385" y="4957"/>
                </a:cubicBezTo>
                <a:lnTo>
                  <a:pt x="23361" y="4898"/>
                </a:lnTo>
                <a:cubicBezTo>
                  <a:pt x="23345" y="4848"/>
                  <a:pt x="23342" y="4832"/>
                  <a:pt x="23344" y="4832"/>
                </a:cubicBezTo>
                <a:lnTo>
                  <a:pt x="23344" y="4832"/>
                </a:lnTo>
                <a:cubicBezTo>
                  <a:pt x="23350" y="4832"/>
                  <a:pt x="23379" y="4897"/>
                  <a:pt x="23383" y="4897"/>
                </a:cubicBezTo>
                <a:cubicBezTo>
                  <a:pt x="23386" y="4897"/>
                  <a:pt x="23383" y="4885"/>
                  <a:pt x="23373" y="4850"/>
                </a:cubicBezTo>
                <a:lnTo>
                  <a:pt x="23373" y="4850"/>
                </a:lnTo>
                <a:lnTo>
                  <a:pt x="23456" y="5041"/>
                </a:lnTo>
                <a:cubicBezTo>
                  <a:pt x="23456" y="4993"/>
                  <a:pt x="23420" y="4838"/>
                  <a:pt x="23432" y="4791"/>
                </a:cubicBezTo>
                <a:lnTo>
                  <a:pt x="23432" y="4791"/>
                </a:lnTo>
                <a:cubicBezTo>
                  <a:pt x="23480" y="4946"/>
                  <a:pt x="23480" y="5029"/>
                  <a:pt x="23504" y="5112"/>
                </a:cubicBezTo>
                <a:cubicBezTo>
                  <a:pt x="23515" y="5112"/>
                  <a:pt x="23539" y="5088"/>
                  <a:pt x="23504" y="4993"/>
                </a:cubicBezTo>
                <a:lnTo>
                  <a:pt x="23504" y="4993"/>
                </a:lnTo>
                <a:cubicBezTo>
                  <a:pt x="23504" y="5003"/>
                  <a:pt x="23511" y="5035"/>
                  <a:pt x="23508" y="5035"/>
                </a:cubicBezTo>
                <a:cubicBezTo>
                  <a:pt x="23507" y="5035"/>
                  <a:pt x="23506" y="5034"/>
                  <a:pt x="23504" y="5029"/>
                </a:cubicBezTo>
                <a:cubicBezTo>
                  <a:pt x="23456" y="4874"/>
                  <a:pt x="23444" y="4791"/>
                  <a:pt x="23468" y="4791"/>
                </a:cubicBezTo>
                <a:cubicBezTo>
                  <a:pt x="23611" y="5160"/>
                  <a:pt x="23563" y="4862"/>
                  <a:pt x="23694" y="5136"/>
                </a:cubicBezTo>
                <a:cubicBezTo>
                  <a:pt x="23690" y="5088"/>
                  <a:pt x="23699" y="5072"/>
                  <a:pt x="23715" y="5072"/>
                </a:cubicBezTo>
                <a:cubicBezTo>
                  <a:pt x="23744" y="5072"/>
                  <a:pt x="23795" y="5129"/>
                  <a:pt x="23825" y="5129"/>
                </a:cubicBezTo>
                <a:cubicBezTo>
                  <a:pt x="23829" y="5129"/>
                  <a:pt x="23834" y="5128"/>
                  <a:pt x="23837" y="5124"/>
                </a:cubicBezTo>
                <a:cubicBezTo>
                  <a:pt x="23706" y="4838"/>
                  <a:pt x="23849" y="5112"/>
                  <a:pt x="23730" y="4815"/>
                </a:cubicBezTo>
                <a:cubicBezTo>
                  <a:pt x="23730" y="4803"/>
                  <a:pt x="23730" y="4797"/>
                  <a:pt x="23731" y="4797"/>
                </a:cubicBezTo>
                <a:cubicBezTo>
                  <a:pt x="23733" y="4797"/>
                  <a:pt x="23736" y="4803"/>
                  <a:pt x="23742" y="4815"/>
                </a:cubicBezTo>
                <a:lnTo>
                  <a:pt x="23849" y="4981"/>
                </a:lnTo>
                <a:cubicBezTo>
                  <a:pt x="23885" y="5065"/>
                  <a:pt x="23861" y="5053"/>
                  <a:pt x="23885" y="5112"/>
                </a:cubicBezTo>
                <a:cubicBezTo>
                  <a:pt x="23920" y="5124"/>
                  <a:pt x="23944" y="5231"/>
                  <a:pt x="23992" y="5315"/>
                </a:cubicBezTo>
                <a:cubicBezTo>
                  <a:pt x="23963" y="5229"/>
                  <a:pt x="23950" y="5173"/>
                  <a:pt x="23958" y="5173"/>
                </a:cubicBezTo>
                <a:lnTo>
                  <a:pt x="23958" y="5173"/>
                </a:lnTo>
                <a:cubicBezTo>
                  <a:pt x="23960" y="5173"/>
                  <a:pt x="23963" y="5177"/>
                  <a:pt x="23968" y="5184"/>
                </a:cubicBezTo>
                <a:lnTo>
                  <a:pt x="23896" y="5065"/>
                </a:lnTo>
                <a:cubicBezTo>
                  <a:pt x="23892" y="5032"/>
                  <a:pt x="23894" y="5019"/>
                  <a:pt x="23899" y="5019"/>
                </a:cubicBezTo>
                <a:cubicBezTo>
                  <a:pt x="23918" y="5019"/>
                  <a:pt x="23982" y="5170"/>
                  <a:pt x="24001" y="5170"/>
                </a:cubicBezTo>
                <a:cubicBezTo>
                  <a:pt x="24006" y="5170"/>
                  <a:pt x="24008" y="5157"/>
                  <a:pt x="24004" y="5124"/>
                </a:cubicBezTo>
                <a:lnTo>
                  <a:pt x="24004" y="5124"/>
                </a:lnTo>
                <a:lnTo>
                  <a:pt x="24027" y="5219"/>
                </a:lnTo>
                <a:cubicBezTo>
                  <a:pt x="24016" y="5160"/>
                  <a:pt x="24087" y="5208"/>
                  <a:pt x="24016" y="4957"/>
                </a:cubicBezTo>
                <a:lnTo>
                  <a:pt x="24016" y="4957"/>
                </a:lnTo>
                <a:cubicBezTo>
                  <a:pt x="24027" y="4993"/>
                  <a:pt x="24063" y="5065"/>
                  <a:pt x="24063" y="5088"/>
                </a:cubicBezTo>
                <a:cubicBezTo>
                  <a:pt x="24065" y="5089"/>
                  <a:pt x="24067" y="5090"/>
                  <a:pt x="24069" y="5090"/>
                </a:cubicBezTo>
                <a:cubicBezTo>
                  <a:pt x="24109" y="5090"/>
                  <a:pt x="24082" y="4901"/>
                  <a:pt x="24114" y="4901"/>
                </a:cubicBezTo>
                <a:cubicBezTo>
                  <a:pt x="24122" y="4901"/>
                  <a:pt x="24132" y="4911"/>
                  <a:pt x="24147" y="4934"/>
                </a:cubicBezTo>
                <a:lnTo>
                  <a:pt x="24170" y="5017"/>
                </a:lnTo>
                <a:cubicBezTo>
                  <a:pt x="24170" y="4999"/>
                  <a:pt x="24149" y="4923"/>
                  <a:pt x="24156" y="4923"/>
                </a:cubicBezTo>
                <a:lnTo>
                  <a:pt x="24156" y="4923"/>
                </a:lnTo>
                <a:cubicBezTo>
                  <a:pt x="24158" y="4923"/>
                  <a:pt x="24162" y="4929"/>
                  <a:pt x="24170" y="4946"/>
                </a:cubicBezTo>
                <a:cubicBezTo>
                  <a:pt x="24182" y="4969"/>
                  <a:pt x="24194" y="5017"/>
                  <a:pt x="24206" y="5017"/>
                </a:cubicBezTo>
                <a:cubicBezTo>
                  <a:pt x="24196" y="4997"/>
                  <a:pt x="24177" y="4915"/>
                  <a:pt x="24187" y="4915"/>
                </a:cubicBezTo>
                <a:lnTo>
                  <a:pt x="24187" y="4915"/>
                </a:lnTo>
                <a:cubicBezTo>
                  <a:pt x="24188" y="4915"/>
                  <a:pt x="24191" y="4917"/>
                  <a:pt x="24194" y="4922"/>
                </a:cubicBezTo>
                <a:lnTo>
                  <a:pt x="24218" y="5005"/>
                </a:lnTo>
                <a:cubicBezTo>
                  <a:pt x="24228" y="5015"/>
                  <a:pt x="24235" y="5019"/>
                  <a:pt x="24240" y="5019"/>
                </a:cubicBezTo>
                <a:cubicBezTo>
                  <a:pt x="24280" y="5019"/>
                  <a:pt x="24207" y="4772"/>
                  <a:pt x="24218" y="4719"/>
                </a:cubicBezTo>
                <a:lnTo>
                  <a:pt x="24218" y="4719"/>
                </a:lnTo>
                <a:cubicBezTo>
                  <a:pt x="24301" y="4934"/>
                  <a:pt x="24361" y="4993"/>
                  <a:pt x="24397" y="5017"/>
                </a:cubicBezTo>
                <a:lnTo>
                  <a:pt x="24408" y="5053"/>
                </a:lnTo>
                <a:cubicBezTo>
                  <a:pt x="24410" y="5053"/>
                  <a:pt x="24411" y="5053"/>
                  <a:pt x="24413" y="5053"/>
                </a:cubicBezTo>
                <a:cubicBezTo>
                  <a:pt x="24466" y="5053"/>
                  <a:pt x="24421" y="4836"/>
                  <a:pt x="24432" y="4743"/>
                </a:cubicBezTo>
                <a:lnTo>
                  <a:pt x="24432" y="4743"/>
                </a:lnTo>
                <a:cubicBezTo>
                  <a:pt x="24539" y="4957"/>
                  <a:pt x="24563" y="4803"/>
                  <a:pt x="24658" y="4922"/>
                </a:cubicBezTo>
                <a:cubicBezTo>
                  <a:pt x="24635" y="4874"/>
                  <a:pt x="24587" y="4743"/>
                  <a:pt x="24587" y="4719"/>
                </a:cubicBezTo>
                <a:lnTo>
                  <a:pt x="24587" y="4719"/>
                </a:lnTo>
                <a:cubicBezTo>
                  <a:pt x="24591" y="4725"/>
                  <a:pt x="24594" y="4727"/>
                  <a:pt x="24596" y="4727"/>
                </a:cubicBezTo>
                <a:cubicBezTo>
                  <a:pt x="24605" y="4727"/>
                  <a:pt x="24593" y="4672"/>
                  <a:pt x="24599" y="4672"/>
                </a:cubicBezTo>
                <a:lnTo>
                  <a:pt x="24599" y="4672"/>
                </a:lnTo>
                <a:cubicBezTo>
                  <a:pt x="24602" y="4672"/>
                  <a:pt x="24611" y="4692"/>
                  <a:pt x="24635" y="4755"/>
                </a:cubicBezTo>
                <a:cubicBezTo>
                  <a:pt x="24686" y="4872"/>
                  <a:pt x="24706" y="4895"/>
                  <a:pt x="24716" y="4895"/>
                </a:cubicBezTo>
                <a:cubicBezTo>
                  <a:pt x="24723" y="4895"/>
                  <a:pt x="24725" y="4886"/>
                  <a:pt x="24730" y="4886"/>
                </a:cubicBezTo>
                <a:lnTo>
                  <a:pt x="24635" y="4624"/>
                </a:lnTo>
                <a:lnTo>
                  <a:pt x="24635" y="4624"/>
                </a:lnTo>
                <a:cubicBezTo>
                  <a:pt x="24687" y="4722"/>
                  <a:pt x="24716" y="4753"/>
                  <a:pt x="24733" y="4753"/>
                </a:cubicBezTo>
                <a:cubicBezTo>
                  <a:pt x="24763" y="4753"/>
                  <a:pt x="24760" y="4664"/>
                  <a:pt x="24781" y="4664"/>
                </a:cubicBezTo>
                <a:cubicBezTo>
                  <a:pt x="24792" y="4664"/>
                  <a:pt x="24812" y="4692"/>
                  <a:pt x="24849" y="4779"/>
                </a:cubicBezTo>
                <a:cubicBezTo>
                  <a:pt x="24837" y="4707"/>
                  <a:pt x="24849" y="4696"/>
                  <a:pt x="24837" y="4636"/>
                </a:cubicBezTo>
                <a:lnTo>
                  <a:pt x="24837" y="4636"/>
                </a:lnTo>
                <a:lnTo>
                  <a:pt x="24897" y="4767"/>
                </a:lnTo>
                <a:cubicBezTo>
                  <a:pt x="24914" y="4779"/>
                  <a:pt x="24929" y="4788"/>
                  <a:pt x="24943" y="4788"/>
                </a:cubicBezTo>
                <a:cubicBezTo>
                  <a:pt x="24956" y="4788"/>
                  <a:pt x="24968" y="4779"/>
                  <a:pt x="24980" y="4755"/>
                </a:cubicBezTo>
                <a:lnTo>
                  <a:pt x="25016" y="4862"/>
                </a:lnTo>
                <a:cubicBezTo>
                  <a:pt x="25028" y="4862"/>
                  <a:pt x="24944" y="4624"/>
                  <a:pt x="24909" y="4505"/>
                </a:cubicBezTo>
                <a:lnTo>
                  <a:pt x="24932" y="4505"/>
                </a:lnTo>
                <a:lnTo>
                  <a:pt x="24980" y="4636"/>
                </a:lnTo>
                <a:cubicBezTo>
                  <a:pt x="24981" y="4636"/>
                  <a:pt x="24983" y="4635"/>
                  <a:pt x="24984" y="4635"/>
                </a:cubicBezTo>
                <a:cubicBezTo>
                  <a:pt x="25008" y="4635"/>
                  <a:pt x="25053" y="4689"/>
                  <a:pt x="25077" y="4689"/>
                </a:cubicBezTo>
                <a:cubicBezTo>
                  <a:pt x="25093" y="4689"/>
                  <a:pt x="25101" y="4666"/>
                  <a:pt x="25087" y="4588"/>
                </a:cubicBezTo>
                <a:lnTo>
                  <a:pt x="25087" y="4588"/>
                </a:lnTo>
                <a:cubicBezTo>
                  <a:pt x="25099" y="4624"/>
                  <a:pt x="25123" y="4684"/>
                  <a:pt x="25123" y="4684"/>
                </a:cubicBezTo>
                <a:cubicBezTo>
                  <a:pt x="25128" y="4684"/>
                  <a:pt x="25153" y="4708"/>
                  <a:pt x="25168" y="4708"/>
                </a:cubicBezTo>
                <a:cubicBezTo>
                  <a:pt x="25183" y="4708"/>
                  <a:pt x="25187" y="4680"/>
                  <a:pt x="25143" y="4566"/>
                </a:cubicBezTo>
                <a:lnTo>
                  <a:pt x="25143" y="4566"/>
                </a:lnTo>
                <a:cubicBezTo>
                  <a:pt x="25154" y="4591"/>
                  <a:pt x="25161" y="4601"/>
                  <a:pt x="25166" y="4601"/>
                </a:cubicBezTo>
                <a:cubicBezTo>
                  <a:pt x="25180" y="4601"/>
                  <a:pt x="25167" y="4498"/>
                  <a:pt x="25159" y="4434"/>
                </a:cubicBezTo>
                <a:lnTo>
                  <a:pt x="25159" y="4434"/>
                </a:lnTo>
                <a:lnTo>
                  <a:pt x="25206" y="4576"/>
                </a:lnTo>
                <a:cubicBezTo>
                  <a:pt x="25159" y="4398"/>
                  <a:pt x="25135" y="4350"/>
                  <a:pt x="25135" y="4291"/>
                </a:cubicBezTo>
                <a:lnTo>
                  <a:pt x="25135" y="4291"/>
                </a:lnTo>
                <a:cubicBezTo>
                  <a:pt x="25145" y="4301"/>
                  <a:pt x="25172" y="4370"/>
                  <a:pt x="25173" y="4370"/>
                </a:cubicBezTo>
                <a:cubicBezTo>
                  <a:pt x="25173" y="4370"/>
                  <a:pt x="25172" y="4368"/>
                  <a:pt x="25170" y="4362"/>
                </a:cubicBezTo>
                <a:lnTo>
                  <a:pt x="25170" y="4362"/>
                </a:lnTo>
                <a:cubicBezTo>
                  <a:pt x="25177" y="4370"/>
                  <a:pt x="25181" y="4374"/>
                  <a:pt x="25183" y="4374"/>
                </a:cubicBezTo>
                <a:cubicBezTo>
                  <a:pt x="25193" y="4374"/>
                  <a:pt x="25150" y="4279"/>
                  <a:pt x="25166" y="4279"/>
                </a:cubicBezTo>
                <a:cubicBezTo>
                  <a:pt x="25169" y="4279"/>
                  <a:pt x="25174" y="4283"/>
                  <a:pt x="25182" y="4291"/>
                </a:cubicBezTo>
                <a:lnTo>
                  <a:pt x="25206" y="4386"/>
                </a:lnTo>
                <a:cubicBezTo>
                  <a:pt x="25230" y="4386"/>
                  <a:pt x="25206" y="4338"/>
                  <a:pt x="25182" y="4231"/>
                </a:cubicBezTo>
                <a:cubicBezTo>
                  <a:pt x="25180" y="4218"/>
                  <a:pt x="25181" y="4211"/>
                  <a:pt x="25184" y="4211"/>
                </a:cubicBezTo>
                <a:cubicBezTo>
                  <a:pt x="25197" y="4211"/>
                  <a:pt x="25241" y="4282"/>
                  <a:pt x="25278" y="4374"/>
                </a:cubicBezTo>
                <a:cubicBezTo>
                  <a:pt x="25257" y="4312"/>
                  <a:pt x="25228" y="4224"/>
                  <a:pt x="25235" y="4224"/>
                </a:cubicBezTo>
                <a:lnTo>
                  <a:pt x="25235" y="4224"/>
                </a:lnTo>
                <a:cubicBezTo>
                  <a:pt x="25236" y="4224"/>
                  <a:pt x="25239" y="4226"/>
                  <a:pt x="25242" y="4231"/>
                </a:cubicBezTo>
                <a:cubicBezTo>
                  <a:pt x="25266" y="4267"/>
                  <a:pt x="25278" y="4303"/>
                  <a:pt x="25278" y="4315"/>
                </a:cubicBezTo>
                <a:cubicBezTo>
                  <a:pt x="25288" y="4326"/>
                  <a:pt x="25295" y="4331"/>
                  <a:pt x="25299" y="4331"/>
                </a:cubicBezTo>
                <a:cubicBezTo>
                  <a:pt x="25319" y="4331"/>
                  <a:pt x="25290" y="4230"/>
                  <a:pt x="25305" y="4230"/>
                </a:cubicBezTo>
                <a:cubicBezTo>
                  <a:pt x="25310" y="4230"/>
                  <a:pt x="25320" y="4240"/>
                  <a:pt x="25337" y="4267"/>
                </a:cubicBezTo>
                <a:cubicBezTo>
                  <a:pt x="25361" y="4303"/>
                  <a:pt x="25361" y="4326"/>
                  <a:pt x="25373" y="4338"/>
                </a:cubicBezTo>
                <a:cubicBezTo>
                  <a:pt x="25361" y="4344"/>
                  <a:pt x="25349" y="4347"/>
                  <a:pt x="25340" y="4347"/>
                </a:cubicBezTo>
                <a:cubicBezTo>
                  <a:pt x="25334" y="4347"/>
                  <a:pt x="25330" y="4346"/>
                  <a:pt x="25327" y="4344"/>
                </a:cubicBezTo>
                <a:lnTo>
                  <a:pt x="25327" y="4344"/>
                </a:lnTo>
                <a:cubicBezTo>
                  <a:pt x="25374" y="4458"/>
                  <a:pt x="25409" y="4484"/>
                  <a:pt x="25456" y="4660"/>
                </a:cubicBezTo>
                <a:cubicBezTo>
                  <a:pt x="25435" y="4563"/>
                  <a:pt x="25384" y="4379"/>
                  <a:pt x="25409" y="4379"/>
                </a:cubicBezTo>
                <a:cubicBezTo>
                  <a:pt x="25412" y="4379"/>
                  <a:pt x="25416" y="4381"/>
                  <a:pt x="25420" y="4386"/>
                </a:cubicBezTo>
                <a:cubicBezTo>
                  <a:pt x="25432" y="4398"/>
                  <a:pt x="25432" y="4410"/>
                  <a:pt x="25444" y="4434"/>
                </a:cubicBezTo>
                <a:lnTo>
                  <a:pt x="25444" y="4446"/>
                </a:lnTo>
                <a:cubicBezTo>
                  <a:pt x="25447" y="4449"/>
                  <a:pt x="25450" y="4450"/>
                  <a:pt x="25452" y="4450"/>
                </a:cubicBezTo>
                <a:cubicBezTo>
                  <a:pt x="25456" y="4450"/>
                  <a:pt x="25456" y="4439"/>
                  <a:pt x="25456" y="4422"/>
                </a:cubicBezTo>
                <a:cubicBezTo>
                  <a:pt x="25466" y="4431"/>
                  <a:pt x="25475" y="4449"/>
                  <a:pt x="25479" y="4449"/>
                </a:cubicBezTo>
                <a:cubicBezTo>
                  <a:pt x="25480" y="4449"/>
                  <a:pt x="25480" y="4448"/>
                  <a:pt x="25480" y="4446"/>
                </a:cubicBezTo>
                <a:cubicBezTo>
                  <a:pt x="25480" y="4446"/>
                  <a:pt x="25491" y="4446"/>
                  <a:pt x="25492" y="4435"/>
                </a:cubicBezTo>
                <a:lnTo>
                  <a:pt x="25492" y="4435"/>
                </a:lnTo>
                <a:cubicBezTo>
                  <a:pt x="25499" y="4450"/>
                  <a:pt x="25504" y="4466"/>
                  <a:pt x="25504" y="4481"/>
                </a:cubicBezTo>
                <a:cubicBezTo>
                  <a:pt x="25507" y="4488"/>
                  <a:pt x="25508" y="4491"/>
                  <a:pt x="25506" y="4491"/>
                </a:cubicBezTo>
                <a:cubicBezTo>
                  <a:pt x="25505" y="4491"/>
                  <a:pt x="25501" y="4487"/>
                  <a:pt x="25496" y="4479"/>
                </a:cubicBezTo>
                <a:lnTo>
                  <a:pt x="25496" y="4479"/>
                </a:lnTo>
                <a:cubicBezTo>
                  <a:pt x="25509" y="4503"/>
                  <a:pt x="25517" y="4510"/>
                  <a:pt x="25522" y="4510"/>
                </a:cubicBezTo>
                <a:cubicBezTo>
                  <a:pt x="25530" y="4510"/>
                  <a:pt x="25533" y="4493"/>
                  <a:pt x="25540" y="4493"/>
                </a:cubicBezTo>
                <a:cubicBezTo>
                  <a:pt x="25483" y="4369"/>
                  <a:pt x="25502" y="4373"/>
                  <a:pt x="25453" y="4283"/>
                </a:cubicBezTo>
                <a:lnTo>
                  <a:pt x="25453" y="4283"/>
                </a:lnTo>
                <a:cubicBezTo>
                  <a:pt x="25454" y="4290"/>
                  <a:pt x="25451" y="4296"/>
                  <a:pt x="25444" y="4303"/>
                </a:cubicBezTo>
                <a:cubicBezTo>
                  <a:pt x="25444" y="4303"/>
                  <a:pt x="25432" y="4315"/>
                  <a:pt x="25420" y="4326"/>
                </a:cubicBezTo>
                <a:cubicBezTo>
                  <a:pt x="25404" y="4269"/>
                  <a:pt x="25393" y="4223"/>
                  <a:pt x="25404" y="4223"/>
                </a:cubicBezTo>
                <a:cubicBezTo>
                  <a:pt x="25408" y="4223"/>
                  <a:pt x="25417" y="4233"/>
                  <a:pt x="25432" y="4255"/>
                </a:cubicBezTo>
                <a:cubicBezTo>
                  <a:pt x="25397" y="4172"/>
                  <a:pt x="25361" y="4076"/>
                  <a:pt x="25349" y="4029"/>
                </a:cubicBezTo>
                <a:lnTo>
                  <a:pt x="25349" y="4029"/>
                </a:lnTo>
                <a:cubicBezTo>
                  <a:pt x="25444" y="4219"/>
                  <a:pt x="25516" y="4303"/>
                  <a:pt x="25563" y="4422"/>
                </a:cubicBezTo>
                <a:cubicBezTo>
                  <a:pt x="25563" y="4326"/>
                  <a:pt x="25623" y="4338"/>
                  <a:pt x="25528" y="4076"/>
                </a:cubicBezTo>
                <a:cubicBezTo>
                  <a:pt x="25526" y="4071"/>
                  <a:pt x="25525" y="4069"/>
                  <a:pt x="25526" y="4069"/>
                </a:cubicBezTo>
                <a:lnTo>
                  <a:pt x="25526" y="4069"/>
                </a:lnTo>
                <a:cubicBezTo>
                  <a:pt x="25529" y="4069"/>
                  <a:pt x="25567" y="4153"/>
                  <a:pt x="25587" y="4184"/>
                </a:cubicBezTo>
                <a:cubicBezTo>
                  <a:pt x="25599" y="4207"/>
                  <a:pt x="25587" y="4207"/>
                  <a:pt x="25599" y="4243"/>
                </a:cubicBezTo>
                <a:cubicBezTo>
                  <a:pt x="25587" y="4172"/>
                  <a:pt x="25647" y="4195"/>
                  <a:pt x="25563" y="4017"/>
                </a:cubicBezTo>
                <a:lnTo>
                  <a:pt x="25563" y="4017"/>
                </a:lnTo>
                <a:cubicBezTo>
                  <a:pt x="25614" y="4078"/>
                  <a:pt x="25622" y="4156"/>
                  <a:pt x="25637" y="4156"/>
                </a:cubicBezTo>
                <a:cubicBezTo>
                  <a:pt x="25640" y="4156"/>
                  <a:pt x="25643" y="4153"/>
                  <a:pt x="25647" y="4148"/>
                </a:cubicBezTo>
                <a:lnTo>
                  <a:pt x="25659" y="4195"/>
                </a:lnTo>
                <a:cubicBezTo>
                  <a:pt x="25688" y="4233"/>
                  <a:pt x="25706" y="4248"/>
                  <a:pt x="25717" y="4248"/>
                </a:cubicBezTo>
                <a:cubicBezTo>
                  <a:pt x="25762" y="4248"/>
                  <a:pt x="25654" y="3950"/>
                  <a:pt x="25700" y="3950"/>
                </a:cubicBezTo>
                <a:cubicBezTo>
                  <a:pt x="25707" y="3950"/>
                  <a:pt x="25717" y="3956"/>
                  <a:pt x="25730" y="3969"/>
                </a:cubicBezTo>
                <a:cubicBezTo>
                  <a:pt x="25718" y="3993"/>
                  <a:pt x="25718" y="3993"/>
                  <a:pt x="25718" y="4005"/>
                </a:cubicBezTo>
                <a:cubicBezTo>
                  <a:pt x="25730" y="4005"/>
                  <a:pt x="25742" y="3993"/>
                  <a:pt x="25754" y="3993"/>
                </a:cubicBezTo>
                <a:cubicBezTo>
                  <a:pt x="25754" y="3993"/>
                  <a:pt x="25754" y="3981"/>
                  <a:pt x="25754" y="3981"/>
                </a:cubicBezTo>
                <a:cubicBezTo>
                  <a:pt x="25772" y="3991"/>
                  <a:pt x="25786" y="3995"/>
                  <a:pt x="25798" y="3995"/>
                </a:cubicBezTo>
                <a:cubicBezTo>
                  <a:pt x="25843" y="3995"/>
                  <a:pt x="25857" y="3938"/>
                  <a:pt x="25885" y="3910"/>
                </a:cubicBezTo>
                <a:cubicBezTo>
                  <a:pt x="25894" y="3901"/>
                  <a:pt x="25904" y="3895"/>
                  <a:pt x="25917" y="3895"/>
                </a:cubicBezTo>
                <a:cubicBezTo>
                  <a:pt x="25940" y="3895"/>
                  <a:pt x="25970" y="3912"/>
                  <a:pt x="26016" y="3957"/>
                </a:cubicBezTo>
                <a:cubicBezTo>
                  <a:pt x="26024" y="3963"/>
                  <a:pt x="26029" y="3966"/>
                  <a:pt x="26032" y="3966"/>
                </a:cubicBezTo>
                <a:cubicBezTo>
                  <a:pt x="26048" y="3966"/>
                  <a:pt x="26012" y="3896"/>
                  <a:pt x="25992" y="3826"/>
                </a:cubicBezTo>
                <a:cubicBezTo>
                  <a:pt x="25992" y="3814"/>
                  <a:pt x="25992" y="3814"/>
                  <a:pt x="25992" y="3814"/>
                </a:cubicBezTo>
                <a:lnTo>
                  <a:pt x="26063" y="3934"/>
                </a:lnTo>
                <a:lnTo>
                  <a:pt x="26063" y="3934"/>
                </a:lnTo>
                <a:lnTo>
                  <a:pt x="26004" y="3803"/>
                </a:lnTo>
                <a:cubicBezTo>
                  <a:pt x="26016" y="3791"/>
                  <a:pt x="26016" y="3779"/>
                  <a:pt x="26028" y="3767"/>
                </a:cubicBezTo>
                <a:cubicBezTo>
                  <a:pt x="26076" y="3815"/>
                  <a:pt x="26140" y="3901"/>
                  <a:pt x="26159" y="3901"/>
                </a:cubicBezTo>
                <a:cubicBezTo>
                  <a:pt x="26168" y="3901"/>
                  <a:pt x="26166" y="3881"/>
                  <a:pt x="26147" y="3826"/>
                </a:cubicBezTo>
                <a:lnTo>
                  <a:pt x="26087" y="3743"/>
                </a:lnTo>
                <a:lnTo>
                  <a:pt x="26123" y="3731"/>
                </a:lnTo>
                <a:lnTo>
                  <a:pt x="26111" y="3731"/>
                </a:lnTo>
                <a:cubicBezTo>
                  <a:pt x="26111" y="3719"/>
                  <a:pt x="26123" y="3719"/>
                  <a:pt x="26123" y="3719"/>
                </a:cubicBezTo>
                <a:cubicBezTo>
                  <a:pt x="26135" y="3719"/>
                  <a:pt x="26147" y="3731"/>
                  <a:pt x="26159" y="3767"/>
                </a:cubicBezTo>
                <a:cubicBezTo>
                  <a:pt x="26159" y="3755"/>
                  <a:pt x="26135" y="3719"/>
                  <a:pt x="26135" y="3707"/>
                </a:cubicBezTo>
                <a:lnTo>
                  <a:pt x="26135" y="3707"/>
                </a:lnTo>
                <a:cubicBezTo>
                  <a:pt x="26135" y="3707"/>
                  <a:pt x="26135" y="3707"/>
                  <a:pt x="26147" y="3719"/>
                </a:cubicBezTo>
                <a:lnTo>
                  <a:pt x="26182" y="3779"/>
                </a:lnTo>
                <a:lnTo>
                  <a:pt x="26159" y="3695"/>
                </a:lnTo>
                <a:cubicBezTo>
                  <a:pt x="26159" y="3684"/>
                  <a:pt x="26171" y="3684"/>
                  <a:pt x="26171" y="3672"/>
                </a:cubicBezTo>
                <a:cubicBezTo>
                  <a:pt x="26228" y="3752"/>
                  <a:pt x="26308" y="3910"/>
                  <a:pt x="26356" y="3910"/>
                </a:cubicBezTo>
                <a:cubicBezTo>
                  <a:pt x="26358" y="3910"/>
                  <a:pt x="26359" y="3910"/>
                  <a:pt x="26361" y="3910"/>
                </a:cubicBezTo>
                <a:cubicBezTo>
                  <a:pt x="26361" y="3874"/>
                  <a:pt x="26266" y="3684"/>
                  <a:pt x="26230" y="3648"/>
                </a:cubicBezTo>
                <a:cubicBezTo>
                  <a:pt x="26230" y="3648"/>
                  <a:pt x="26230" y="3648"/>
                  <a:pt x="26218" y="3636"/>
                </a:cubicBezTo>
                <a:cubicBezTo>
                  <a:pt x="26373" y="3517"/>
                  <a:pt x="26516" y="3398"/>
                  <a:pt x="26599" y="3279"/>
                </a:cubicBezTo>
                <a:lnTo>
                  <a:pt x="26599" y="3279"/>
                </a:lnTo>
                <a:lnTo>
                  <a:pt x="26456" y="3350"/>
                </a:lnTo>
                <a:lnTo>
                  <a:pt x="26540" y="3267"/>
                </a:lnTo>
                <a:lnTo>
                  <a:pt x="26563" y="3279"/>
                </a:lnTo>
                <a:cubicBezTo>
                  <a:pt x="26590" y="3248"/>
                  <a:pt x="26595" y="3236"/>
                  <a:pt x="26588" y="3236"/>
                </a:cubicBezTo>
                <a:cubicBezTo>
                  <a:pt x="26576" y="3236"/>
                  <a:pt x="26529" y="3268"/>
                  <a:pt x="26492" y="3291"/>
                </a:cubicBezTo>
                <a:cubicBezTo>
                  <a:pt x="26540" y="3243"/>
                  <a:pt x="26563" y="3207"/>
                  <a:pt x="26575" y="3195"/>
                </a:cubicBezTo>
                <a:lnTo>
                  <a:pt x="26575" y="3195"/>
                </a:lnTo>
                <a:lnTo>
                  <a:pt x="26385" y="3314"/>
                </a:lnTo>
                <a:cubicBezTo>
                  <a:pt x="26444" y="3255"/>
                  <a:pt x="26528" y="3207"/>
                  <a:pt x="26552" y="3148"/>
                </a:cubicBezTo>
                <a:lnTo>
                  <a:pt x="26552" y="3148"/>
                </a:lnTo>
                <a:cubicBezTo>
                  <a:pt x="26456" y="3207"/>
                  <a:pt x="26409" y="3303"/>
                  <a:pt x="26337" y="3338"/>
                </a:cubicBezTo>
                <a:cubicBezTo>
                  <a:pt x="26382" y="3266"/>
                  <a:pt x="26434" y="3214"/>
                  <a:pt x="26421" y="3214"/>
                </a:cubicBezTo>
                <a:cubicBezTo>
                  <a:pt x="26416" y="3214"/>
                  <a:pt x="26405" y="3220"/>
                  <a:pt x="26385" y="3231"/>
                </a:cubicBezTo>
                <a:cubicBezTo>
                  <a:pt x="26423" y="3202"/>
                  <a:pt x="26446" y="3181"/>
                  <a:pt x="26472" y="3168"/>
                </a:cubicBezTo>
                <a:lnTo>
                  <a:pt x="26472" y="3168"/>
                </a:lnTo>
                <a:cubicBezTo>
                  <a:pt x="26461" y="3172"/>
                  <a:pt x="26453" y="3172"/>
                  <a:pt x="26445" y="3172"/>
                </a:cubicBezTo>
                <a:cubicBezTo>
                  <a:pt x="26437" y="3172"/>
                  <a:pt x="26430" y="3172"/>
                  <a:pt x="26422" y="3172"/>
                </a:cubicBezTo>
                <a:cubicBezTo>
                  <a:pt x="26403" y="3172"/>
                  <a:pt x="26379" y="3177"/>
                  <a:pt x="26325" y="3219"/>
                </a:cubicBezTo>
                <a:cubicBezTo>
                  <a:pt x="26409" y="3112"/>
                  <a:pt x="26266" y="3207"/>
                  <a:pt x="26421" y="3041"/>
                </a:cubicBezTo>
                <a:lnTo>
                  <a:pt x="26421" y="3041"/>
                </a:lnTo>
                <a:cubicBezTo>
                  <a:pt x="26377" y="3074"/>
                  <a:pt x="26292" y="3137"/>
                  <a:pt x="26260" y="3137"/>
                </a:cubicBezTo>
                <a:cubicBezTo>
                  <a:pt x="26258" y="3137"/>
                  <a:pt x="26256" y="3137"/>
                  <a:pt x="26254" y="3136"/>
                </a:cubicBezTo>
                <a:cubicBezTo>
                  <a:pt x="26468" y="2957"/>
                  <a:pt x="26218" y="3076"/>
                  <a:pt x="26421" y="2862"/>
                </a:cubicBezTo>
                <a:lnTo>
                  <a:pt x="26421" y="2862"/>
                </a:lnTo>
                <a:cubicBezTo>
                  <a:pt x="26337" y="2940"/>
                  <a:pt x="26300" y="2953"/>
                  <a:pt x="26273" y="2953"/>
                </a:cubicBezTo>
                <a:cubicBezTo>
                  <a:pt x="26259" y="2953"/>
                  <a:pt x="26248" y="2950"/>
                  <a:pt x="26235" y="2950"/>
                </a:cubicBezTo>
                <a:cubicBezTo>
                  <a:pt x="26217" y="2950"/>
                  <a:pt x="26195" y="2955"/>
                  <a:pt x="26159" y="2981"/>
                </a:cubicBezTo>
                <a:cubicBezTo>
                  <a:pt x="26167" y="2964"/>
                  <a:pt x="26188" y="2947"/>
                  <a:pt x="26194" y="2943"/>
                </a:cubicBezTo>
                <a:lnTo>
                  <a:pt x="26194" y="2943"/>
                </a:lnTo>
                <a:cubicBezTo>
                  <a:pt x="26194" y="2944"/>
                  <a:pt x="26194" y="2945"/>
                  <a:pt x="26194" y="2945"/>
                </a:cubicBezTo>
                <a:cubicBezTo>
                  <a:pt x="26197" y="2943"/>
                  <a:pt x="26197" y="2942"/>
                  <a:pt x="26197" y="2942"/>
                </a:cubicBezTo>
                <a:lnTo>
                  <a:pt x="26197" y="2942"/>
                </a:lnTo>
                <a:cubicBezTo>
                  <a:pt x="26196" y="2942"/>
                  <a:pt x="26196" y="2942"/>
                  <a:pt x="26194" y="2943"/>
                </a:cubicBezTo>
                <a:lnTo>
                  <a:pt x="26194" y="2943"/>
                </a:lnTo>
                <a:cubicBezTo>
                  <a:pt x="26196" y="2917"/>
                  <a:pt x="26231" y="2849"/>
                  <a:pt x="26254" y="2802"/>
                </a:cubicBezTo>
                <a:lnTo>
                  <a:pt x="26254" y="2802"/>
                </a:lnTo>
                <a:cubicBezTo>
                  <a:pt x="26123" y="2969"/>
                  <a:pt x="26063" y="2981"/>
                  <a:pt x="25968" y="3076"/>
                </a:cubicBezTo>
                <a:cubicBezTo>
                  <a:pt x="26075" y="2898"/>
                  <a:pt x="26135" y="2886"/>
                  <a:pt x="26242" y="2731"/>
                </a:cubicBezTo>
                <a:lnTo>
                  <a:pt x="26242" y="2731"/>
                </a:lnTo>
                <a:cubicBezTo>
                  <a:pt x="26135" y="2862"/>
                  <a:pt x="26099" y="2838"/>
                  <a:pt x="26028" y="2957"/>
                </a:cubicBezTo>
                <a:cubicBezTo>
                  <a:pt x="26075" y="2838"/>
                  <a:pt x="26040" y="2898"/>
                  <a:pt x="26135" y="2755"/>
                </a:cubicBezTo>
                <a:lnTo>
                  <a:pt x="26135" y="2755"/>
                </a:lnTo>
                <a:cubicBezTo>
                  <a:pt x="26068" y="2842"/>
                  <a:pt x="26052" y="2859"/>
                  <a:pt x="26047" y="2859"/>
                </a:cubicBezTo>
                <a:cubicBezTo>
                  <a:pt x="26044" y="2859"/>
                  <a:pt x="26045" y="2853"/>
                  <a:pt x="26041" y="2853"/>
                </a:cubicBezTo>
                <a:cubicBezTo>
                  <a:pt x="26037" y="2853"/>
                  <a:pt x="26025" y="2861"/>
                  <a:pt x="25992" y="2898"/>
                </a:cubicBezTo>
                <a:cubicBezTo>
                  <a:pt x="26031" y="2789"/>
                  <a:pt x="26095" y="2722"/>
                  <a:pt x="26076" y="2722"/>
                </a:cubicBezTo>
                <a:cubicBezTo>
                  <a:pt x="26072" y="2722"/>
                  <a:pt x="26064" y="2725"/>
                  <a:pt x="26052" y="2731"/>
                </a:cubicBezTo>
                <a:cubicBezTo>
                  <a:pt x="26054" y="2724"/>
                  <a:pt x="26057" y="2717"/>
                  <a:pt x="26060" y="2710"/>
                </a:cubicBezTo>
                <a:lnTo>
                  <a:pt x="26060" y="2710"/>
                </a:lnTo>
                <a:cubicBezTo>
                  <a:pt x="26030" y="2755"/>
                  <a:pt x="25997" y="2804"/>
                  <a:pt x="25968" y="2838"/>
                </a:cubicBezTo>
                <a:cubicBezTo>
                  <a:pt x="25963" y="2840"/>
                  <a:pt x="25959" y="2841"/>
                  <a:pt x="25956" y="2841"/>
                </a:cubicBezTo>
                <a:cubicBezTo>
                  <a:pt x="25915" y="2841"/>
                  <a:pt x="26031" y="2701"/>
                  <a:pt x="26075" y="2624"/>
                </a:cubicBezTo>
                <a:lnTo>
                  <a:pt x="26075" y="2624"/>
                </a:lnTo>
                <a:cubicBezTo>
                  <a:pt x="26030" y="2647"/>
                  <a:pt x="25919" y="2767"/>
                  <a:pt x="25899" y="2767"/>
                </a:cubicBezTo>
                <a:cubicBezTo>
                  <a:pt x="25898" y="2767"/>
                  <a:pt x="25897" y="2767"/>
                  <a:pt x="25897" y="2767"/>
                </a:cubicBezTo>
                <a:cubicBezTo>
                  <a:pt x="25909" y="2731"/>
                  <a:pt x="25921" y="2719"/>
                  <a:pt x="25944" y="2695"/>
                </a:cubicBezTo>
                <a:lnTo>
                  <a:pt x="25944" y="2695"/>
                </a:lnTo>
                <a:cubicBezTo>
                  <a:pt x="25909" y="2731"/>
                  <a:pt x="25889" y="2739"/>
                  <a:pt x="25873" y="2739"/>
                </a:cubicBezTo>
                <a:cubicBezTo>
                  <a:pt x="25861" y="2739"/>
                  <a:pt x="25851" y="2734"/>
                  <a:pt x="25839" y="2734"/>
                </a:cubicBezTo>
                <a:cubicBezTo>
                  <a:pt x="25821" y="2734"/>
                  <a:pt x="25797" y="2744"/>
                  <a:pt x="25751" y="2793"/>
                </a:cubicBezTo>
                <a:lnTo>
                  <a:pt x="25751" y="2793"/>
                </a:lnTo>
                <a:cubicBezTo>
                  <a:pt x="25756" y="2784"/>
                  <a:pt x="25761" y="2776"/>
                  <a:pt x="25766" y="2767"/>
                </a:cubicBezTo>
                <a:lnTo>
                  <a:pt x="25766" y="2767"/>
                </a:lnTo>
                <a:cubicBezTo>
                  <a:pt x="25755" y="2778"/>
                  <a:pt x="25754" y="2789"/>
                  <a:pt x="25745" y="2799"/>
                </a:cubicBezTo>
                <a:lnTo>
                  <a:pt x="25745" y="2799"/>
                </a:lnTo>
                <a:cubicBezTo>
                  <a:pt x="25747" y="2797"/>
                  <a:pt x="25749" y="2795"/>
                  <a:pt x="25751" y="2793"/>
                </a:cubicBezTo>
                <a:lnTo>
                  <a:pt x="25751" y="2793"/>
                </a:lnTo>
                <a:cubicBezTo>
                  <a:pt x="25708" y="2867"/>
                  <a:pt x="25667" y="2940"/>
                  <a:pt x="25635" y="2993"/>
                </a:cubicBezTo>
                <a:cubicBezTo>
                  <a:pt x="25623" y="2993"/>
                  <a:pt x="25623" y="2993"/>
                  <a:pt x="25611" y="3005"/>
                </a:cubicBezTo>
                <a:cubicBezTo>
                  <a:pt x="25600" y="3016"/>
                  <a:pt x="25589" y="3027"/>
                  <a:pt x="25585" y="3027"/>
                </a:cubicBezTo>
                <a:cubicBezTo>
                  <a:pt x="25581" y="3027"/>
                  <a:pt x="25586" y="3013"/>
                  <a:pt x="25611" y="2969"/>
                </a:cubicBezTo>
                <a:cubicBezTo>
                  <a:pt x="25611" y="2970"/>
                  <a:pt x="25611" y="2971"/>
                  <a:pt x="25612" y="2971"/>
                </a:cubicBezTo>
                <a:cubicBezTo>
                  <a:pt x="25616" y="2971"/>
                  <a:pt x="25637" y="2931"/>
                  <a:pt x="25659" y="2910"/>
                </a:cubicBezTo>
                <a:lnTo>
                  <a:pt x="25659" y="2910"/>
                </a:lnTo>
                <a:lnTo>
                  <a:pt x="25623" y="2945"/>
                </a:lnTo>
                <a:cubicBezTo>
                  <a:pt x="25706" y="2779"/>
                  <a:pt x="25671" y="2898"/>
                  <a:pt x="25742" y="2791"/>
                </a:cubicBezTo>
                <a:lnTo>
                  <a:pt x="25742" y="2791"/>
                </a:lnTo>
                <a:cubicBezTo>
                  <a:pt x="25693" y="2820"/>
                  <a:pt x="25612" y="2898"/>
                  <a:pt x="25591" y="2898"/>
                </a:cubicBezTo>
                <a:cubicBezTo>
                  <a:pt x="25587" y="2898"/>
                  <a:pt x="25585" y="2894"/>
                  <a:pt x="25587" y="2886"/>
                </a:cubicBezTo>
                <a:cubicBezTo>
                  <a:pt x="25671" y="2719"/>
                  <a:pt x="25659" y="2850"/>
                  <a:pt x="25718" y="2707"/>
                </a:cubicBezTo>
                <a:lnTo>
                  <a:pt x="25718" y="2707"/>
                </a:lnTo>
                <a:lnTo>
                  <a:pt x="25706" y="2779"/>
                </a:lnTo>
                <a:cubicBezTo>
                  <a:pt x="25759" y="2678"/>
                  <a:pt x="25771" y="2662"/>
                  <a:pt x="25775" y="2662"/>
                </a:cubicBezTo>
                <a:cubicBezTo>
                  <a:pt x="25777" y="2662"/>
                  <a:pt x="25778" y="2666"/>
                  <a:pt x="25780" y="2666"/>
                </a:cubicBezTo>
                <a:cubicBezTo>
                  <a:pt x="25784" y="2666"/>
                  <a:pt x="25795" y="2649"/>
                  <a:pt x="25849" y="2541"/>
                </a:cubicBezTo>
                <a:cubicBezTo>
                  <a:pt x="25846" y="2523"/>
                  <a:pt x="25839" y="2517"/>
                  <a:pt x="25829" y="2517"/>
                </a:cubicBezTo>
                <a:cubicBezTo>
                  <a:pt x="25810" y="2517"/>
                  <a:pt x="25781" y="2541"/>
                  <a:pt x="25762" y="2541"/>
                </a:cubicBezTo>
                <a:cubicBezTo>
                  <a:pt x="25752" y="2541"/>
                  <a:pt x="25745" y="2535"/>
                  <a:pt x="25742" y="2517"/>
                </a:cubicBezTo>
                <a:cubicBezTo>
                  <a:pt x="25682" y="2600"/>
                  <a:pt x="25671" y="2648"/>
                  <a:pt x="25611" y="2731"/>
                </a:cubicBezTo>
                <a:cubicBezTo>
                  <a:pt x="25598" y="2743"/>
                  <a:pt x="25589" y="2748"/>
                  <a:pt x="25584" y="2748"/>
                </a:cubicBezTo>
                <a:cubicBezTo>
                  <a:pt x="25546" y="2748"/>
                  <a:pt x="25705" y="2456"/>
                  <a:pt x="25676" y="2456"/>
                </a:cubicBezTo>
                <a:cubicBezTo>
                  <a:pt x="25670" y="2456"/>
                  <a:pt x="25657" y="2467"/>
                  <a:pt x="25635" y="2493"/>
                </a:cubicBezTo>
                <a:cubicBezTo>
                  <a:pt x="25579" y="2568"/>
                  <a:pt x="25501" y="2708"/>
                  <a:pt x="25481" y="2708"/>
                </a:cubicBezTo>
                <a:cubicBezTo>
                  <a:pt x="25476" y="2708"/>
                  <a:pt x="25475" y="2697"/>
                  <a:pt x="25480" y="2671"/>
                </a:cubicBezTo>
                <a:lnTo>
                  <a:pt x="25587" y="2493"/>
                </a:lnTo>
                <a:cubicBezTo>
                  <a:pt x="25585" y="2491"/>
                  <a:pt x="25583" y="2490"/>
                  <a:pt x="25580" y="2490"/>
                </a:cubicBezTo>
                <a:cubicBezTo>
                  <a:pt x="25547" y="2490"/>
                  <a:pt x="25475" y="2640"/>
                  <a:pt x="25451" y="2640"/>
                </a:cubicBezTo>
                <a:cubicBezTo>
                  <a:pt x="25445" y="2640"/>
                  <a:pt x="25442" y="2629"/>
                  <a:pt x="25444" y="2600"/>
                </a:cubicBezTo>
                <a:cubicBezTo>
                  <a:pt x="25492" y="2529"/>
                  <a:pt x="25504" y="2552"/>
                  <a:pt x="25516" y="2529"/>
                </a:cubicBezTo>
                <a:cubicBezTo>
                  <a:pt x="25527" y="2492"/>
                  <a:pt x="25529" y="2478"/>
                  <a:pt x="25525" y="2478"/>
                </a:cubicBezTo>
                <a:lnTo>
                  <a:pt x="25525" y="2478"/>
                </a:lnTo>
                <a:cubicBezTo>
                  <a:pt x="25513" y="2478"/>
                  <a:pt x="25443" y="2612"/>
                  <a:pt x="25422" y="2612"/>
                </a:cubicBezTo>
                <a:cubicBezTo>
                  <a:pt x="25422" y="2612"/>
                  <a:pt x="25421" y="2612"/>
                  <a:pt x="25420" y="2612"/>
                </a:cubicBezTo>
                <a:lnTo>
                  <a:pt x="25492" y="2445"/>
                </a:lnTo>
                <a:lnTo>
                  <a:pt x="25492" y="2445"/>
                </a:lnTo>
                <a:cubicBezTo>
                  <a:pt x="25444" y="2457"/>
                  <a:pt x="25337" y="2552"/>
                  <a:pt x="25278" y="2552"/>
                </a:cubicBezTo>
                <a:cubicBezTo>
                  <a:pt x="25301" y="2505"/>
                  <a:pt x="25337" y="2469"/>
                  <a:pt x="25349" y="2410"/>
                </a:cubicBezTo>
                <a:lnTo>
                  <a:pt x="25349" y="2410"/>
                </a:lnTo>
                <a:cubicBezTo>
                  <a:pt x="25333" y="2420"/>
                  <a:pt x="25319" y="2424"/>
                  <a:pt x="25306" y="2424"/>
                </a:cubicBezTo>
                <a:cubicBezTo>
                  <a:pt x="25246" y="2424"/>
                  <a:pt x="25226" y="2316"/>
                  <a:pt x="25206" y="2207"/>
                </a:cubicBezTo>
                <a:lnTo>
                  <a:pt x="25123" y="2338"/>
                </a:lnTo>
                <a:cubicBezTo>
                  <a:pt x="25123" y="2338"/>
                  <a:pt x="25147" y="2279"/>
                  <a:pt x="25159" y="2255"/>
                </a:cubicBezTo>
                <a:cubicBezTo>
                  <a:pt x="25159" y="2242"/>
                  <a:pt x="25157" y="2236"/>
                  <a:pt x="25155" y="2236"/>
                </a:cubicBezTo>
                <a:cubicBezTo>
                  <a:pt x="25146" y="2236"/>
                  <a:pt x="25116" y="2347"/>
                  <a:pt x="25087" y="2386"/>
                </a:cubicBezTo>
                <a:cubicBezTo>
                  <a:pt x="25086" y="2386"/>
                  <a:pt x="25086" y="2387"/>
                  <a:pt x="25085" y="2387"/>
                </a:cubicBezTo>
                <a:cubicBezTo>
                  <a:pt x="25078" y="2387"/>
                  <a:pt x="25101" y="2300"/>
                  <a:pt x="25135" y="2267"/>
                </a:cubicBezTo>
                <a:lnTo>
                  <a:pt x="25135" y="2267"/>
                </a:lnTo>
                <a:cubicBezTo>
                  <a:pt x="25076" y="2326"/>
                  <a:pt x="25007" y="2389"/>
                  <a:pt x="24967" y="2389"/>
                </a:cubicBezTo>
                <a:cubicBezTo>
                  <a:pt x="24942" y="2389"/>
                  <a:pt x="24928" y="2366"/>
                  <a:pt x="24932" y="2302"/>
                </a:cubicBezTo>
                <a:lnTo>
                  <a:pt x="24956" y="2267"/>
                </a:lnTo>
                <a:cubicBezTo>
                  <a:pt x="24955" y="2260"/>
                  <a:pt x="24953" y="2257"/>
                  <a:pt x="24950" y="2257"/>
                </a:cubicBezTo>
                <a:cubicBezTo>
                  <a:pt x="24927" y="2257"/>
                  <a:pt x="24854" y="2437"/>
                  <a:pt x="24831" y="2437"/>
                </a:cubicBezTo>
                <a:cubicBezTo>
                  <a:pt x="24826" y="2437"/>
                  <a:pt x="24823" y="2426"/>
                  <a:pt x="24825" y="2398"/>
                </a:cubicBezTo>
                <a:lnTo>
                  <a:pt x="24849" y="2374"/>
                </a:lnTo>
                <a:cubicBezTo>
                  <a:pt x="24789" y="2290"/>
                  <a:pt x="24670" y="2398"/>
                  <a:pt x="24694" y="2160"/>
                </a:cubicBezTo>
                <a:lnTo>
                  <a:pt x="24694" y="2160"/>
                </a:lnTo>
                <a:cubicBezTo>
                  <a:pt x="24671" y="2216"/>
                  <a:pt x="24657" y="2231"/>
                  <a:pt x="24647" y="2231"/>
                </a:cubicBezTo>
                <a:cubicBezTo>
                  <a:pt x="24634" y="2231"/>
                  <a:pt x="24627" y="2204"/>
                  <a:pt x="24615" y="2204"/>
                </a:cubicBezTo>
                <a:cubicBezTo>
                  <a:pt x="24603" y="2204"/>
                  <a:pt x="24586" y="2231"/>
                  <a:pt x="24551" y="2338"/>
                </a:cubicBezTo>
                <a:cubicBezTo>
                  <a:pt x="24563" y="2171"/>
                  <a:pt x="24587" y="2124"/>
                  <a:pt x="24563" y="2005"/>
                </a:cubicBezTo>
                <a:cubicBezTo>
                  <a:pt x="24563" y="2004"/>
                  <a:pt x="24562" y="2004"/>
                  <a:pt x="24562" y="2004"/>
                </a:cubicBezTo>
                <a:cubicBezTo>
                  <a:pt x="24547" y="2004"/>
                  <a:pt x="24479" y="2184"/>
                  <a:pt x="24456" y="2207"/>
                </a:cubicBezTo>
                <a:lnTo>
                  <a:pt x="24492" y="2052"/>
                </a:lnTo>
                <a:lnTo>
                  <a:pt x="24420" y="2207"/>
                </a:lnTo>
                <a:lnTo>
                  <a:pt x="24468" y="2017"/>
                </a:lnTo>
                <a:lnTo>
                  <a:pt x="24432" y="2052"/>
                </a:lnTo>
                <a:cubicBezTo>
                  <a:pt x="24444" y="2064"/>
                  <a:pt x="24432" y="2124"/>
                  <a:pt x="24420" y="2171"/>
                </a:cubicBezTo>
                <a:cubicBezTo>
                  <a:pt x="24412" y="2180"/>
                  <a:pt x="24405" y="2183"/>
                  <a:pt x="24400" y="2183"/>
                </a:cubicBezTo>
                <a:cubicBezTo>
                  <a:pt x="24367" y="2183"/>
                  <a:pt x="24386" y="2041"/>
                  <a:pt x="24397" y="1969"/>
                </a:cubicBezTo>
                <a:lnTo>
                  <a:pt x="24397" y="1969"/>
                </a:lnTo>
                <a:lnTo>
                  <a:pt x="24301" y="2076"/>
                </a:lnTo>
                <a:cubicBezTo>
                  <a:pt x="24313" y="2017"/>
                  <a:pt x="24337" y="2005"/>
                  <a:pt x="24349" y="1957"/>
                </a:cubicBezTo>
                <a:lnTo>
                  <a:pt x="24349" y="1957"/>
                </a:lnTo>
                <a:cubicBezTo>
                  <a:pt x="24334" y="1990"/>
                  <a:pt x="24327" y="2002"/>
                  <a:pt x="24326" y="2002"/>
                </a:cubicBezTo>
                <a:cubicBezTo>
                  <a:pt x="24321" y="2002"/>
                  <a:pt x="24356" y="1900"/>
                  <a:pt x="24348" y="1900"/>
                </a:cubicBezTo>
                <a:lnTo>
                  <a:pt x="24348" y="1900"/>
                </a:lnTo>
                <a:cubicBezTo>
                  <a:pt x="24345" y="1900"/>
                  <a:pt x="24338" y="1909"/>
                  <a:pt x="24325" y="1933"/>
                </a:cubicBezTo>
                <a:cubicBezTo>
                  <a:pt x="24313" y="1969"/>
                  <a:pt x="24289" y="2029"/>
                  <a:pt x="24277" y="2052"/>
                </a:cubicBezTo>
                <a:cubicBezTo>
                  <a:pt x="24285" y="1989"/>
                  <a:pt x="24272" y="1962"/>
                  <a:pt x="24252" y="1962"/>
                </a:cubicBezTo>
                <a:cubicBezTo>
                  <a:pt x="24242" y="1962"/>
                  <a:pt x="24230" y="1969"/>
                  <a:pt x="24218" y="1981"/>
                </a:cubicBezTo>
                <a:lnTo>
                  <a:pt x="24254" y="1874"/>
                </a:lnTo>
                <a:cubicBezTo>
                  <a:pt x="24241" y="1861"/>
                  <a:pt x="24227" y="1857"/>
                  <a:pt x="24212" y="1857"/>
                </a:cubicBezTo>
                <a:cubicBezTo>
                  <a:pt x="24178" y="1857"/>
                  <a:pt x="24139" y="1879"/>
                  <a:pt x="24103" y="1879"/>
                </a:cubicBezTo>
                <a:cubicBezTo>
                  <a:pt x="24093" y="1879"/>
                  <a:pt x="24084" y="1877"/>
                  <a:pt x="24075" y="1874"/>
                </a:cubicBezTo>
                <a:lnTo>
                  <a:pt x="24075" y="1874"/>
                </a:lnTo>
                <a:cubicBezTo>
                  <a:pt x="24087" y="1933"/>
                  <a:pt x="24027" y="2124"/>
                  <a:pt x="24016" y="2136"/>
                </a:cubicBezTo>
                <a:lnTo>
                  <a:pt x="24051" y="1969"/>
                </a:lnTo>
                <a:lnTo>
                  <a:pt x="24051" y="1969"/>
                </a:lnTo>
                <a:cubicBezTo>
                  <a:pt x="24016" y="2064"/>
                  <a:pt x="24051" y="2029"/>
                  <a:pt x="23992" y="2148"/>
                </a:cubicBezTo>
                <a:cubicBezTo>
                  <a:pt x="23980" y="2124"/>
                  <a:pt x="24027" y="1957"/>
                  <a:pt x="24051" y="1909"/>
                </a:cubicBezTo>
                <a:lnTo>
                  <a:pt x="24051" y="1909"/>
                </a:lnTo>
                <a:lnTo>
                  <a:pt x="24016" y="1957"/>
                </a:lnTo>
                <a:cubicBezTo>
                  <a:pt x="24027" y="1909"/>
                  <a:pt x="24039" y="1886"/>
                  <a:pt x="24051" y="1826"/>
                </a:cubicBezTo>
                <a:lnTo>
                  <a:pt x="24051" y="1826"/>
                </a:lnTo>
                <a:cubicBezTo>
                  <a:pt x="24046" y="1841"/>
                  <a:pt x="24042" y="1847"/>
                  <a:pt x="24039" y="1847"/>
                </a:cubicBezTo>
                <a:cubicBezTo>
                  <a:pt x="24029" y="1847"/>
                  <a:pt x="24034" y="1764"/>
                  <a:pt x="24022" y="1764"/>
                </a:cubicBezTo>
                <a:cubicBezTo>
                  <a:pt x="24016" y="1764"/>
                  <a:pt x="24007" y="1780"/>
                  <a:pt x="23992" y="1826"/>
                </a:cubicBezTo>
                <a:lnTo>
                  <a:pt x="24004" y="1767"/>
                </a:lnTo>
                <a:cubicBezTo>
                  <a:pt x="23998" y="1766"/>
                  <a:pt x="23993" y="1765"/>
                  <a:pt x="23988" y="1765"/>
                </a:cubicBezTo>
                <a:cubicBezTo>
                  <a:pt x="23943" y="1765"/>
                  <a:pt x="23911" y="1804"/>
                  <a:pt x="23874" y="1804"/>
                </a:cubicBezTo>
                <a:cubicBezTo>
                  <a:pt x="23869" y="1804"/>
                  <a:pt x="23865" y="1803"/>
                  <a:pt x="23861" y="1802"/>
                </a:cubicBezTo>
                <a:cubicBezTo>
                  <a:pt x="23825" y="1945"/>
                  <a:pt x="23813" y="1909"/>
                  <a:pt x="23777" y="2029"/>
                </a:cubicBezTo>
                <a:cubicBezTo>
                  <a:pt x="23755" y="1972"/>
                  <a:pt x="23743" y="1861"/>
                  <a:pt x="23711" y="1861"/>
                </a:cubicBezTo>
                <a:cubicBezTo>
                  <a:pt x="23709" y="1861"/>
                  <a:pt x="23708" y="1861"/>
                  <a:pt x="23706" y="1862"/>
                </a:cubicBezTo>
                <a:cubicBezTo>
                  <a:pt x="23658" y="1921"/>
                  <a:pt x="23670" y="1981"/>
                  <a:pt x="23635" y="2064"/>
                </a:cubicBezTo>
                <a:cubicBezTo>
                  <a:pt x="23658" y="1933"/>
                  <a:pt x="23623" y="1933"/>
                  <a:pt x="23658" y="1838"/>
                </a:cubicBezTo>
                <a:lnTo>
                  <a:pt x="23658" y="1838"/>
                </a:lnTo>
                <a:cubicBezTo>
                  <a:pt x="23611" y="1850"/>
                  <a:pt x="23599" y="1850"/>
                  <a:pt x="23515" y="1945"/>
                </a:cubicBezTo>
                <a:cubicBezTo>
                  <a:pt x="23504" y="2005"/>
                  <a:pt x="23515" y="2029"/>
                  <a:pt x="23492" y="2076"/>
                </a:cubicBezTo>
                <a:cubicBezTo>
                  <a:pt x="23491" y="2077"/>
                  <a:pt x="23490" y="2077"/>
                  <a:pt x="23489" y="2077"/>
                </a:cubicBezTo>
                <a:cubicBezTo>
                  <a:pt x="23480" y="2077"/>
                  <a:pt x="23482" y="2011"/>
                  <a:pt x="23504" y="1945"/>
                </a:cubicBezTo>
                <a:lnTo>
                  <a:pt x="23504" y="1933"/>
                </a:lnTo>
                <a:cubicBezTo>
                  <a:pt x="23489" y="1958"/>
                  <a:pt x="23477" y="1968"/>
                  <a:pt x="23466" y="1968"/>
                </a:cubicBezTo>
                <a:cubicBezTo>
                  <a:pt x="23415" y="1968"/>
                  <a:pt x="23407" y="1722"/>
                  <a:pt x="23362" y="1722"/>
                </a:cubicBezTo>
                <a:cubicBezTo>
                  <a:pt x="23349" y="1722"/>
                  <a:pt x="23333" y="1741"/>
                  <a:pt x="23313" y="1790"/>
                </a:cubicBezTo>
                <a:lnTo>
                  <a:pt x="23325" y="1779"/>
                </a:lnTo>
                <a:lnTo>
                  <a:pt x="23325" y="1779"/>
                </a:lnTo>
                <a:lnTo>
                  <a:pt x="23242" y="1909"/>
                </a:lnTo>
                <a:cubicBezTo>
                  <a:pt x="23218" y="1886"/>
                  <a:pt x="23265" y="1814"/>
                  <a:pt x="23265" y="1731"/>
                </a:cubicBezTo>
                <a:lnTo>
                  <a:pt x="23265" y="1731"/>
                </a:lnTo>
                <a:cubicBezTo>
                  <a:pt x="23235" y="1795"/>
                  <a:pt x="23215" y="1814"/>
                  <a:pt x="23199" y="1814"/>
                </a:cubicBezTo>
                <a:cubicBezTo>
                  <a:pt x="23175" y="1814"/>
                  <a:pt x="23160" y="1774"/>
                  <a:pt x="23139" y="1774"/>
                </a:cubicBezTo>
                <a:cubicBezTo>
                  <a:pt x="23128" y="1774"/>
                  <a:pt x="23115" y="1784"/>
                  <a:pt x="23099" y="1814"/>
                </a:cubicBezTo>
                <a:cubicBezTo>
                  <a:pt x="23108" y="1663"/>
                  <a:pt x="23089" y="1628"/>
                  <a:pt x="23061" y="1628"/>
                </a:cubicBezTo>
                <a:cubicBezTo>
                  <a:pt x="23038" y="1628"/>
                  <a:pt x="23008" y="1654"/>
                  <a:pt x="22984" y="1654"/>
                </a:cubicBezTo>
                <a:cubicBezTo>
                  <a:pt x="22963" y="1654"/>
                  <a:pt x="22947" y="1635"/>
                  <a:pt x="22944" y="1564"/>
                </a:cubicBezTo>
                <a:lnTo>
                  <a:pt x="22932" y="1659"/>
                </a:lnTo>
                <a:cubicBezTo>
                  <a:pt x="22927" y="1678"/>
                  <a:pt x="22924" y="1685"/>
                  <a:pt x="22922" y="1685"/>
                </a:cubicBezTo>
                <a:cubicBezTo>
                  <a:pt x="22917" y="1685"/>
                  <a:pt x="22929" y="1595"/>
                  <a:pt x="22920" y="1576"/>
                </a:cubicBezTo>
                <a:lnTo>
                  <a:pt x="22920" y="1576"/>
                </a:lnTo>
                <a:cubicBezTo>
                  <a:pt x="22908" y="1648"/>
                  <a:pt x="22920" y="1659"/>
                  <a:pt x="22908" y="1707"/>
                </a:cubicBezTo>
                <a:cubicBezTo>
                  <a:pt x="22889" y="1721"/>
                  <a:pt x="22870" y="1728"/>
                  <a:pt x="22852" y="1728"/>
                </a:cubicBezTo>
                <a:cubicBezTo>
                  <a:pt x="22752" y="1728"/>
                  <a:pt x="22678" y="1526"/>
                  <a:pt x="22587" y="1445"/>
                </a:cubicBezTo>
                <a:cubicBezTo>
                  <a:pt x="22585" y="1444"/>
                  <a:pt x="22584" y="1443"/>
                  <a:pt x="22582" y="1443"/>
                </a:cubicBezTo>
                <a:cubicBezTo>
                  <a:pt x="22545" y="1443"/>
                  <a:pt x="22508" y="1753"/>
                  <a:pt x="22483" y="1753"/>
                </a:cubicBezTo>
                <a:cubicBezTo>
                  <a:pt x="22477" y="1753"/>
                  <a:pt x="22472" y="1736"/>
                  <a:pt x="22468" y="1695"/>
                </a:cubicBezTo>
                <a:lnTo>
                  <a:pt x="22503" y="1517"/>
                </a:lnTo>
                <a:lnTo>
                  <a:pt x="22503" y="1517"/>
                </a:lnTo>
                <a:cubicBezTo>
                  <a:pt x="22465" y="1590"/>
                  <a:pt x="22431" y="1607"/>
                  <a:pt x="22399" y="1607"/>
                </a:cubicBezTo>
                <a:cubicBezTo>
                  <a:pt x="22370" y="1607"/>
                  <a:pt x="22343" y="1593"/>
                  <a:pt x="22315" y="1593"/>
                </a:cubicBezTo>
                <a:cubicBezTo>
                  <a:pt x="22288" y="1593"/>
                  <a:pt x="22260" y="1607"/>
                  <a:pt x="22230" y="1659"/>
                </a:cubicBezTo>
                <a:cubicBezTo>
                  <a:pt x="22230" y="1627"/>
                  <a:pt x="22239" y="1575"/>
                  <a:pt x="22250" y="1575"/>
                </a:cubicBezTo>
                <a:cubicBezTo>
                  <a:pt x="22251" y="1575"/>
                  <a:pt x="22252" y="1575"/>
                  <a:pt x="22253" y="1576"/>
                </a:cubicBezTo>
                <a:cubicBezTo>
                  <a:pt x="22249" y="1533"/>
                  <a:pt x="22240" y="1516"/>
                  <a:pt x="22230" y="1516"/>
                </a:cubicBezTo>
                <a:cubicBezTo>
                  <a:pt x="22207" y="1516"/>
                  <a:pt x="22178" y="1588"/>
                  <a:pt x="22170" y="1659"/>
                </a:cubicBezTo>
                <a:cubicBezTo>
                  <a:pt x="22158" y="1648"/>
                  <a:pt x="22182" y="1564"/>
                  <a:pt x="22170" y="1517"/>
                </a:cubicBezTo>
                <a:cubicBezTo>
                  <a:pt x="22170" y="1504"/>
                  <a:pt x="22169" y="1498"/>
                  <a:pt x="22166" y="1498"/>
                </a:cubicBezTo>
                <a:cubicBezTo>
                  <a:pt x="22157" y="1498"/>
                  <a:pt x="22132" y="1581"/>
                  <a:pt x="22124" y="1581"/>
                </a:cubicBezTo>
                <a:cubicBezTo>
                  <a:pt x="22121" y="1581"/>
                  <a:pt x="22120" y="1570"/>
                  <a:pt x="22122" y="1540"/>
                </a:cubicBezTo>
                <a:cubicBezTo>
                  <a:pt x="22122" y="1533"/>
                  <a:pt x="22122" y="1519"/>
                  <a:pt x="22126" y="1508"/>
                </a:cubicBezTo>
                <a:lnTo>
                  <a:pt x="22126" y="1508"/>
                </a:lnTo>
                <a:cubicBezTo>
                  <a:pt x="22103" y="1536"/>
                  <a:pt x="22075" y="1486"/>
                  <a:pt x="22075" y="1624"/>
                </a:cubicBezTo>
                <a:cubicBezTo>
                  <a:pt x="22069" y="1607"/>
                  <a:pt x="22062" y="1601"/>
                  <a:pt x="22055" y="1601"/>
                </a:cubicBezTo>
                <a:cubicBezTo>
                  <a:pt x="22040" y="1601"/>
                  <a:pt x="22023" y="1624"/>
                  <a:pt x="22009" y="1624"/>
                </a:cubicBezTo>
                <a:cubicBezTo>
                  <a:pt x="22001" y="1624"/>
                  <a:pt x="21995" y="1616"/>
                  <a:pt x="21991" y="1588"/>
                </a:cubicBezTo>
                <a:cubicBezTo>
                  <a:pt x="21981" y="1636"/>
                  <a:pt x="21973" y="1650"/>
                  <a:pt x="21966" y="1650"/>
                </a:cubicBezTo>
                <a:cubicBezTo>
                  <a:pt x="21957" y="1650"/>
                  <a:pt x="21950" y="1630"/>
                  <a:pt x="21943" y="1630"/>
                </a:cubicBezTo>
                <a:cubicBezTo>
                  <a:pt x="21936" y="1630"/>
                  <a:pt x="21929" y="1650"/>
                  <a:pt x="21920" y="1731"/>
                </a:cubicBezTo>
                <a:cubicBezTo>
                  <a:pt x="21933" y="1610"/>
                  <a:pt x="21922" y="1564"/>
                  <a:pt x="21903" y="1564"/>
                </a:cubicBezTo>
                <a:cubicBezTo>
                  <a:pt x="21887" y="1564"/>
                  <a:pt x="21865" y="1598"/>
                  <a:pt x="21849" y="1648"/>
                </a:cubicBezTo>
                <a:cubicBezTo>
                  <a:pt x="21861" y="1576"/>
                  <a:pt x="21837" y="1576"/>
                  <a:pt x="21849" y="1469"/>
                </a:cubicBezTo>
                <a:lnTo>
                  <a:pt x="21849" y="1469"/>
                </a:lnTo>
                <a:cubicBezTo>
                  <a:pt x="21837" y="1469"/>
                  <a:pt x="21801" y="1517"/>
                  <a:pt x="21801" y="1636"/>
                </a:cubicBezTo>
                <a:cubicBezTo>
                  <a:pt x="21795" y="1567"/>
                  <a:pt x="21786" y="1545"/>
                  <a:pt x="21776" y="1545"/>
                </a:cubicBezTo>
                <a:cubicBezTo>
                  <a:pt x="21755" y="1545"/>
                  <a:pt x="21730" y="1633"/>
                  <a:pt x="21716" y="1633"/>
                </a:cubicBezTo>
                <a:cubicBezTo>
                  <a:pt x="21707" y="1633"/>
                  <a:pt x="21702" y="1599"/>
                  <a:pt x="21706" y="1493"/>
                </a:cubicBezTo>
                <a:lnTo>
                  <a:pt x="21706" y="1493"/>
                </a:lnTo>
                <a:cubicBezTo>
                  <a:pt x="21622" y="1624"/>
                  <a:pt x="21551" y="1707"/>
                  <a:pt x="21491" y="1755"/>
                </a:cubicBezTo>
                <a:cubicBezTo>
                  <a:pt x="21503" y="1517"/>
                  <a:pt x="21563" y="1731"/>
                  <a:pt x="21575" y="1481"/>
                </a:cubicBezTo>
                <a:lnTo>
                  <a:pt x="21575" y="1481"/>
                </a:lnTo>
                <a:cubicBezTo>
                  <a:pt x="21512" y="1564"/>
                  <a:pt x="21477" y="1730"/>
                  <a:pt x="21429" y="1730"/>
                </a:cubicBezTo>
                <a:cubicBezTo>
                  <a:pt x="21423" y="1730"/>
                  <a:pt x="21415" y="1726"/>
                  <a:pt x="21408" y="1719"/>
                </a:cubicBezTo>
                <a:cubicBezTo>
                  <a:pt x="21396" y="1683"/>
                  <a:pt x="21420" y="1612"/>
                  <a:pt x="21432" y="1576"/>
                </a:cubicBezTo>
                <a:lnTo>
                  <a:pt x="21432" y="1576"/>
                </a:lnTo>
                <a:cubicBezTo>
                  <a:pt x="21411" y="1610"/>
                  <a:pt x="21391" y="1617"/>
                  <a:pt x="21372" y="1617"/>
                </a:cubicBezTo>
                <a:cubicBezTo>
                  <a:pt x="21359" y="1617"/>
                  <a:pt x="21346" y="1614"/>
                  <a:pt x="21334" y="1614"/>
                </a:cubicBezTo>
                <a:cubicBezTo>
                  <a:pt x="21312" y="1614"/>
                  <a:pt x="21290" y="1623"/>
                  <a:pt x="21265" y="1671"/>
                </a:cubicBezTo>
                <a:cubicBezTo>
                  <a:pt x="21265" y="1648"/>
                  <a:pt x="21265" y="1624"/>
                  <a:pt x="21277" y="1612"/>
                </a:cubicBezTo>
                <a:lnTo>
                  <a:pt x="21277" y="1612"/>
                </a:lnTo>
                <a:cubicBezTo>
                  <a:pt x="21276" y="1613"/>
                  <a:pt x="21274" y="1614"/>
                  <a:pt x="21272" y="1614"/>
                </a:cubicBezTo>
                <a:cubicBezTo>
                  <a:pt x="21269" y="1614"/>
                  <a:pt x="21266" y="1611"/>
                  <a:pt x="21263" y="1611"/>
                </a:cubicBezTo>
                <a:cubicBezTo>
                  <a:pt x="21257" y="1611"/>
                  <a:pt x="21253" y="1622"/>
                  <a:pt x="21253" y="1683"/>
                </a:cubicBezTo>
                <a:lnTo>
                  <a:pt x="21265" y="1659"/>
                </a:lnTo>
                <a:lnTo>
                  <a:pt x="21265" y="1659"/>
                </a:lnTo>
                <a:cubicBezTo>
                  <a:pt x="21265" y="1796"/>
                  <a:pt x="21219" y="1942"/>
                  <a:pt x="21208" y="2031"/>
                </a:cubicBezTo>
                <a:lnTo>
                  <a:pt x="21208" y="2031"/>
                </a:lnTo>
                <a:cubicBezTo>
                  <a:pt x="21224" y="1777"/>
                  <a:pt x="21162" y="1957"/>
                  <a:pt x="21192" y="1613"/>
                </a:cubicBezTo>
                <a:lnTo>
                  <a:pt x="21192" y="1613"/>
                </a:lnTo>
                <a:cubicBezTo>
                  <a:pt x="21188" y="1640"/>
                  <a:pt x="21182" y="1679"/>
                  <a:pt x="21182" y="1731"/>
                </a:cubicBezTo>
                <a:cubicBezTo>
                  <a:pt x="21170" y="1719"/>
                  <a:pt x="21170" y="1671"/>
                  <a:pt x="21182" y="1588"/>
                </a:cubicBezTo>
                <a:lnTo>
                  <a:pt x="21182" y="1588"/>
                </a:lnTo>
                <a:cubicBezTo>
                  <a:pt x="21148" y="1645"/>
                  <a:pt x="21157" y="1756"/>
                  <a:pt x="21127" y="1756"/>
                </a:cubicBezTo>
                <a:cubicBezTo>
                  <a:pt x="21126" y="1756"/>
                  <a:pt x="21124" y="1755"/>
                  <a:pt x="21122" y="1755"/>
                </a:cubicBezTo>
                <a:cubicBezTo>
                  <a:pt x="21122" y="1707"/>
                  <a:pt x="21134" y="1683"/>
                  <a:pt x="21134" y="1624"/>
                </a:cubicBezTo>
                <a:lnTo>
                  <a:pt x="21134" y="1624"/>
                </a:lnTo>
                <a:cubicBezTo>
                  <a:pt x="21115" y="1711"/>
                  <a:pt x="21103" y="1791"/>
                  <a:pt x="21080" y="1791"/>
                </a:cubicBezTo>
                <a:cubicBezTo>
                  <a:pt x="21075" y="1791"/>
                  <a:pt x="21069" y="1787"/>
                  <a:pt x="21063" y="1779"/>
                </a:cubicBezTo>
                <a:cubicBezTo>
                  <a:pt x="21075" y="1755"/>
                  <a:pt x="21075" y="1707"/>
                  <a:pt x="21075" y="1707"/>
                </a:cubicBezTo>
                <a:lnTo>
                  <a:pt x="21075" y="1707"/>
                </a:lnTo>
                <a:cubicBezTo>
                  <a:pt x="21035" y="1727"/>
                  <a:pt x="21004" y="1900"/>
                  <a:pt x="20968" y="1900"/>
                </a:cubicBezTo>
                <a:cubicBezTo>
                  <a:pt x="20960" y="1900"/>
                  <a:pt x="20952" y="1893"/>
                  <a:pt x="20944" y="1874"/>
                </a:cubicBezTo>
                <a:cubicBezTo>
                  <a:pt x="20956" y="1659"/>
                  <a:pt x="20920" y="1802"/>
                  <a:pt x="20920" y="1612"/>
                </a:cubicBezTo>
                <a:lnTo>
                  <a:pt x="20896" y="1671"/>
                </a:lnTo>
                <a:lnTo>
                  <a:pt x="20908" y="1767"/>
                </a:lnTo>
                <a:cubicBezTo>
                  <a:pt x="20907" y="1766"/>
                  <a:pt x="20906" y="1766"/>
                  <a:pt x="20905" y="1766"/>
                </a:cubicBezTo>
                <a:cubicBezTo>
                  <a:pt x="20886" y="1766"/>
                  <a:pt x="20868" y="1853"/>
                  <a:pt x="20849" y="1853"/>
                </a:cubicBezTo>
                <a:cubicBezTo>
                  <a:pt x="20845" y="1853"/>
                  <a:pt x="20841" y="1848"/>
                  <a:pt x="20837" y="1838"/>
                </a:cubicBezTo>
                <a:lnTo>
                  <a:pt x="20860" y="1755"/>
                </a:lnTo>
                <a:lnTo>
                  <a:pt x="20860" y="1755"/>
                </a:lnTo>
                <a:lnTo>
                  <a:pt x="20813" y="1790"/>
                </a:lnTo>
                <a:lnTo>
                  <a:pt x="20837" y="1862"/>
                </a:lnTo>
                <a:cubicBezTo>
                  <a:pt x="20817" y="1952"/>
                  <a:pt x="20830" y="2066"/>
                  <a:pt x="20814" y="2066"/>
                </a:cubicBezTo>
                <a:cubicBezTo>
                  <a:pt x="20811" y="2066"/>
                  <a:pt x="20807" y="2062"/>
                  <a:pt x="20801" y="2052"/>
                </a:cubicBezTo>
                <a:cubicBezTo>
                  <a:pt x="20813" y="2040"/>
                  <a:pt x="20777" y="2052"/>
                  <a:pt x="20765" y="1933"/>
                </a:cubicBezTo>
                <a:cubicBezTo>
                  <a:pt x="20756" y="1987"/>
                  <a:pt x="20747" y="2034"/>
                  <a:pt x="20733" y="2034"/>
                </a:cubicBezTo>
                <a:cubicBezTo>
                  <a:pt x="20729" y="2034"/>
                  <a:pt x="20723" y="2029"/>
                  <a:pt x="20718" y="2017"/>
                </a:cubicBezTo>
                <a:cubicBezTo>
                  <a:pt x="20718" y="1957"/>
                  <a:pt x="20729" y="1802"/>
                  <a:pt x="20729" y="1755"/>
                </a:cubicBezTo>
                <a:lnTo>
                  <a:pt x="20729" y="1755"/>
                </a:lnTo>
                <a:cubicBezTo>
                  <a:pt x="20719" y="1907"/>
                  <a:pt x="20678" y="1820"/>
                  <a:pt x="20653" y="1942"/>
                </a:cubicBezTo>
                <a:lnTo>
                  <a:pt x="20653" y="1942"/>
                </a:lnTo>
                <a:cubicBezTo>
                  <a:pt x="20658" y="1893"/>
                  <a:pt x="20658" y="1833"/>
                  <a:pt x="20658" y="1814"/>
                </a:cubicBezTo>
                <a:lnTo>
                  <a:pt x="20658" y="1814"/>
                </a:lnTo>
                <a:lnTo>
                  <a:pt x="20646" y="1945"/>
                </a:lnTo>
                <a:cubicBezTo>
                  <a:pt x="20634" y="1909"/>
                  <a:pt x="20634" y="1886"/>
                  <a:pt x="20634" y="1802"/>
                </a:cubicBezTo>
                <a:cubicBezTo>
                  <a:pt x="20633" y="1801"/>
                  <a:pt x="20631" y="1801"/>
                  <a:pt x="20630" y="1801"/>
                </a:cubicBezTo>
                <a:cubicBezTo>
                  <a:pt x="20607" y="1801"/>
                  <a:pt x="20632" y="1970"/>
                  <a:pt x="20622" y="1970"/>
                </a:cubicBezTo>
                <a:cubicBezTo>
                  <a:pt x="20620" y="1970"/>
                  <a:pt x="20616" y="1963"/>
                  <a:pt x="20610" y="1945"/>
                </a:cubicBezTo>
                <a:cubicBezTo>
                  <a:pt x="20610" y="1933"/>
                  <a:pt x="20610" y="1909"/>
                  <a:pt x="20610" y="1898"/>
                </a:cubicBezTo>
                <a:cubicBezTo>
                  <a:pt x="20604" y="1887"/>
                  <a:pt x="20597" y="1883"/>
                  <a:pt x="20591" y="1883"/>
                </a:cubicBezTo>
                <a:cubicBezTo>
                  <a:pt x="20569" y="1883"/>
                  <a:pt x="20547" y="1930"/>
                  <a:pt x="20526" y="1930"/>
                </a:cubicBezTo>
                <a:cubicBezTo>
                  <a:pt x="20518" y="1930"/>
                  <a:pt x="20511" y="1924"/>
                  <a:pt x="20503" y="1909"/>
                </a:cubicBezTo>
                <a:cubicBezTo>
                  <a:pt x="20491" y="1719"/>
                  <a:pt x="20527" y="1862"/>
                  <a:pt x="20515" y="1695"/>
                </a:cubicBezTo>
                <a:lnTo>
                  <a:pt x="20515" y="1695"/>
                </a:lnTo>
                <a:cubicBezTo>
                  <a:pt x="20472" y="1727"/>
                  <a:pt x="20420" y="1893"/>
                  <a:pt x="20376" y="1893"/>
                </a:cubicBezTo>
                <a:cubicBezTo>
                  <a:pt x="20370" y="1893"/>
                  <a:pt x="20365" y="1891"/>
                  <a:pt x="20360" y="1886"/>
                </a:cubicBezTo>
                <a:lnTo>
                  <a:pt x="20360" y="1909"/>
                </a:lnTo>
                <a:cubicBezTo>
                  <a:pt x="20360" y="1980"/>
                  <a:pt x="20358" y="2005"/>
                  <a:pt x="20354" y="2005"/>
                </a:cubicBezTo>
                <a:cubicBezTo>
                  <a:pt x="20345" y="2005"/>
                  <a:pt x="20327" y="1871"/>
                  <a:pt x="20312" y="1871"/>
                </a:cubicBezTo>
                <a:cubicBezTo>
                  <a:pt x="20308" y="1871"/>
                  <a:pt x="20304" y="1879"/>
                  <a:pt x="20301" y="1898"/>
                </a:cubicBezTo>
                <a:cubicBezTo>
                  <a:pt x="20301" y="1887"/>
                  <a:pt x="20310" y="1773"/>
                  <a:pt x="20304" y="1773"/>
                </a:cubicBezTo>
                <a:lnTo>
                  <a:pt x="20304" y="1773"/>
                </a:lnTo>
                <a:cubicBezTo>
                  <a:pt x="20303" y="1773"/>
                  <a:pt x="20302" y="1775"/>
                  <a:pt x="20301" y="1779"/>
                </a:cubicBezTo>
                <a:cubicBezTo>
                  <a:pt x="20295" y="1771"/>
                  <a:pt x="20289" y="1768"/>
                  <a:pt x="20284" y="1768"/>
                </a:cubicBezTo>
                <a:cubicBezTo>
                  <a:pt x="20253" y="1768"/>
                  <a:pt x="20222" y="1863"/>
                  <a:pt x="20182" y="1933"/>
                </a:cubicBezTo>
                <a:lnTo>
                  <a:pt x="20182" y="1862"/>
                </a:lnTo>
                <a:cubicBezTo>
                  <a:pt x="20170" y="1802"/>
                  <a:pt x="20134" y="1826"/>
                  <a:pt x="20110" y="1802"/>
                </a:cubicBezTo>
                <a:cubicBezTo>
                  <a:pt x="20098" y="1874"/>
                  <a:pt x="20086" y="1862"/>
                  <a:pt x="20098" y="1957"/>
                </a:cubicBezTo>
                <a:cubicBezTo>
                  <a:pt x="20077" y="1851"/>
                  <a:pt x="20058" y="1816"/>
                  <a:pt x="20041" y="1816"/>
                </a:cubicBezTo>
                <a:cubicBezTo>
                  <a:pt x="20008" y="1816"/>
                  <a:pt x="19980" y="1951"/>
                  <a:pt x="19946" y="1951"/>
                </a:cubicBezTo>
                <a:cubicBezTo>
                  <a:pt x="19931" y="1951"/>
                  <a:pt x="19915" y="1925"/>
                  <a:pt x="19896" y="1850"/>
                </a:cubicBezTo>
                <a:cubicBezTo>
                  <a:pt x="19908" y="1850"/>
                  <a:pt x="19920" y="1790"/>
                  <a:pt x="19908" y="1779"/>
                </a:cubicBezTo>
                <a:lnTo>
                  <a:pt x="19908" y="1779"/>
                </a:lnTo>
                <a:lnTo>
                  <a:pt x="19860" y="1850"/>
                </a:lnTo>
                <a:cubicBezTo>
                  <a:pt x="19872" y="1969"/>
                  <a:pt x="19872" y="1921"/>
                  <a:pt x="19884" y="2017"/>
                </a:cubicBezTo>
                <a:cubicBezTo>
                  <a:pt x="19884" y="2088"/>
                  <a:pt x="19872" y="2148"/>
                  <a:pt x="19860" y="2148"/>
                </a:cubicBezTo>
                <a:cubicBezTo>
                  <a:pt x="19872" y="2064"/>
                  <a:pt x="19848" y="1957"/>
                  <a:pt x="19836" y="1886"/>
                </a:cubicBezTo>
                <a:cubicBezTo>
                  <a:pt x="19836" y="1921"/>
                  <a:pt x="19836" y="1969"/>
                  <a:pt x="19836" y="2005"/>
                </a:cubicBezTo>
                <a:cubicBezTo>
                  <a:pt x="19829" y="1962"/>
                  <a:pt x="19826" y="1946"/>
                  <a:pt x="19824" y="1946"/>
                </a:cubicBezTo>
                <a:lnTo>
                  <a:pt x="19824" y="1946"/>
                </a:lnTo>
                <a:cubicBezTo>
                  <a:pt x="19817" y="1946"/>
                  <a:pt x="19832" y="2128"/>
                  <a:pt x="19816" y="2128"/>
                </a:cubicBezTo>
                <a:cubicBezTo>
                  <a:pt x="19812" y="2128"/>
                  <a:pt x="19807" y="2120"/>
                  <a:pt x="19801" y="2100"/>
                </a:cubicBezTo>
                <a:lnTo>
                  <a:pt x="19801" y="2040"/>
                </a:lnTo>
                <a:cubicBezTo>
                  <a:pt x="19790" y="2072"/>
                  <a:pt x="19780" y="2140"/>
                  <a:pt x="19769" y="2140"/>
                </a:cubicBezTo>
                <a:cubicBezTo>
                  <a:pt x="19768" y="2140"/>
                  <a:pt x="19766" y="2139"/>
                  <a:pt x="19765" y="2136"/>
                </a:cubicBezTo>
                <a:cubicBezTo>
                  <a:pt x="19753" y="2005"/>
                  <a:pt x="19777" y="2076"/>
                  <a:pt x="19765" y="1957"/>
                </a:cubicBezTo>
                <a:lnTo>
                  <a:pt x="19765" y="1957"/>
                </a:lnTo>
                <a:cubicBezTo>
                  <a:pt x="19756" y="1967"/>
                  <a:pt x="19746" y="2126"/>
                  <a:pt x="19731" y="2126"/>
                </a:cubicBezTo>
                <a:cubicBezTo>
                  <a:pt x="19727" y="2126"/>
                  <a:pt x="19722" y="2115"/>
                  <a:pt x="19717" y="2088"/>
                </a:cubicBezTo>
                <a:cubicBezTo>
                  <a:pt x="19717" y="2052"/>
                  <a:pt x="19729" y="2040"/>
                  <a:pt x="19741" y="2005"/>
                </a:cubicBezTo>
                <a:cubicBezTo>
                  <a:pt x="19705" y="1838"/>
                  <a:pt x="19705" y="1886"/>
                  <a:pt x="19694" y="1862"/>
                </a:cubicBezTo>
                <a:lnTo>
                  <a:pt x="19658" y="1790"/>
                </a:lnTo>
                <a:lnTo>
                  <a:pt x="19670" y="1838"/>
                </a:lnTo>
                <a:cubicBezTo>
                  <a:pt x="19663" y="2035"/>
                  <a:pt x="19647" y="2042"/>
                  <a:pt x="19631" y="2042"/>
                </a:cubicBezTo>
                <a:cubicBezTo>
                  <a:pt x="19630" y="2042"/>
                  <a:pt x="19629" y="2042"/>
                  <a:pt x="19627" y="2042"/>
                </a:cubicBezTo>
                <a:cubicBezTo>
                  <a:pt x="19615" y="2042"/>
                  <a:pt x="19604" y="2047"/>
                  <a:pt x="19599" y="2141"/>
                </a:cubicBezTo>
                <a:lnTo>
                  <a:pt x="19599" y="2141"/>
                </a:lnTo>
                <a:cubicBezTo>
                  <a:pt x="19610" y="1923"/>
                  <a:pt x="19598" y="2015"/>
                  <a:pt x="19586" y="1862"/>
                </a:cubicBezTo>
                <a:cubicBezTo>
                  <a:pt x="19575" y="1814"/>
                  <a:pt x="19551" y="1767"/>
                  <a:pt x="19551" y="1719"/>
                </a:cubicBezTo>
                <a:cubicBezTo>
                  <a:pt x="19551" y="1752"/>
                  <a:pt x="19548" y="1762"/>
                  <a:pt x="19545" y="1762"/>
                </a:cubicBezTo>
                <a:cubicBezTo>
                  <a:pt x="19539" y="1762"/>
                  <a:pt x="19529" y="1734"/>
                  <a:pt x="19520" y="1734"/>
                </a:cubicBezTo>
                <a:cubicBezTo>
                  <a:pt x="19513" y="1734"/>
                  <a:pt x="19507" y="1752"/>
                  <a:pt x="19503" y="1814"/>
                </a:cubicBezTo>
                <a:cubicBezTo>
                  <a:pt x="19503" y="1767"/>
                  <a:pt x="19491" y="1802"/>
                  <a:pt x="19479" y="1683"/>
                </a:cubicBezTo>
                <a:lnTo>
                  <a:pt x="19479" y="1683"/>
                </a:lnTo>
                <a:cubicBezTo>
                  <a:pt x="19467" y="1719"/>
                  <a:pt x="19491" y="1767"/>
                  <a:pt x="19503" y="1826"/>
                </a:cubicBezTo>
                <a:cubicBezTo>
                  <a:pt x="19498" y="1863"/>
                  <a:pt x="19491" y="1876"/>
                  <a:pt x="19482" y="1876"/>
                </a:cubicBezTo>
                <a:cubicBezTo>
                  <a:pt x="19459" y="1876"/>
                  <a:pt x="19426" y="1786"/>
                  <a:pt x="19401" y="1786"/>
                </a:cubicBezTo>
                <a:cubicBezTo>
                  <a:pt x="19389" y="1786"/>
                  <a:pt x="19378" y="1808"/>
                  <a:pt x="19372" y="1874"/>
                </a:cubicBezTo>
                <a:cubicBezTo>
                  <a:pt x="19336" y="1969"/>
                  <a:pt x="19348" y="2148"/>
                  <a:pt x="19313" y="2231"/>
                </a:cubicBezTo>
                <a:cubicBezTo>
                  <a:pt x="19289" y="2148"/>
                  <a:pt x="19313" y="2052"/>
                  <a:pt x="19313" y="2052"/>
                </a:cubicBezTo>
                <a:cubicBezTo>
                  <a:pt x="19296" y="2014"/>
                  <a:pt x="19285" y="1998"/>
                  <a:pt x="19276" y="1998"/>
                </a:cubicBezTo>
                <a:cubicBezTo>
                  <a:pt x="19266" y="1998"/>
                  <a:pt x="19259" y="2020"/>
                  <a:pt x="19253" y="2052"/>
                </a:cubicBezTo>
                <a:cubicBezTo>
                  <a:pt x="19253" y="2005"/>
                  <a:pt x="19241" y="1969"/>
                  <a:pt x="19229" y="1909"/>
                </a:cubicBezTo>
                <a:lnTo>
                  <a:pt x="19229" y="1909"/>
                </a:lnTo>
                <a:cubicBezTo>
                  <a:pt x="19219" y="1919"/>
                  <a:pt x="19234" y="2045"/>
                  <a:pt x="19219" y="2045"/>
                </a:cubicBezTo>
                <a:cubicBezTo>
                  <a:pt x="19216" y="2045"/>
                  <a:pt x="19211" y="2040"/>
                  <a:pt x="19205" y="2029"/>
                </a:cubicBezTo>
                <a:cubicBezTo>
                  <a:pt x="19205" y="1969"/>
                  <a:pt x="19205" y="1874"/>
                  <a:pt x="19205" y="1826"/>
                </a:cubicBezTo>
                <a:cubicBezTo>
                  <a:pt x="19194" y="1874"/>
                  <a:pt x="19182" y="1969"/>
                  <a:pt x="19170" y="2017"/>
                </a:cubicBezTo>
                <a:cubicBezTo>
                  <a:pt x="19146" y="1921"/>
                  <a:pt x="19158" y="1874"/>
                  <a:pt x="19158" y="1814"/>
                </a:cubicBezTo>
                <a:lnTo>
                  <a:pt x="19158" y="1814"/>
                </a:lnTo>
                <a:cubicBezTo>
                  <a:pt x="19146" y="1862"/>
                  <a:pt x="19110" y="1909"/>
                  <a:pt x="19122" y="2052"/>
                </a:cubicBezTo>
                <a:lnTo>
                  <a:pt x="19138" y="2085"/>
                </a:lnTo>
                <a:lnTo>
                  <a:pt x="19138" y="2085"/>
                </a:lnTo>
                <a:cubicBezTo>
                  <a:pt x="19130" y="2051"/>
                  <a:pt x="19125" y="1973"/>
                  <a:pt x="19134" y="1945"/>
                </a:cubicBezTo>
                <a:cubicBezTo>
                  <a:pt x="19134" y="1919"/>
                  <a:pt x="19135" y="1908"/>
                  <a:pt x="19138" y="1908"/>
                </a:cubicBezTo>
                <a:cubicBezTo>
                  <a:pt x="19145" y="1908"/>
                  <a:pt x="19161" y="2005"/>
                  <a:pt x="19170" y="2040"/>
                </a:cubicBezTo>
                <a:lnTo>
                  <a:pt x="19158" y="2076"/>
                </a:lnTo>
                <a:cubicBezTo>
                  <a:pt x="19172" y="2166"/>
                  <a:pt x="19182" y="2197"/>
                  <a:pt x="19190" y="2197"/>
                </a:cubicBezTo>
                <a:cubicBezTo>
                  <a:pt x="19208" y="2197"/>
                  <a:pt x="19216" y="2040"/>
                  <a:pt x="19239" y="2040"/>
                </a:cubicBezTo>
                <a:cubicBezTo>
                  <a:pt x="19240" y="2040"/>
                  <a:pt x="19241" y="2040"/>
                  <a:pt x="19241" y="2040"/>
                </a:cubicBezTo>
                <a:lnTo>
                  <a:pt x="19253" y="2255"/>
                </a:lnTo>
                <a:lnTo>
                  <a:pt x="19265" y="2076"/>
                </a:lnTo>
                <a:cubicBezTo>
                  <a:pt x="19277" y="2136"/>
                  <a:pt x="19289" y="2255"/>
                  <a:pt x="19277" y="2290"/>
                </a:cubicBezTo>
                <a:cubicBezTo>
                  <a:pt x="19285" y="2312"/>
                  <a:pt x="19290" y="2320"/>
                  <a:pt x="19293" y="2320"/>
                </a:cubicBezTo>
                <a:cubicBezTo>
                  <a:pt x="19300" y="2320"/>
                  <a:pt x="19299" y="2284"/>
                  <a:pt x="19302" y="2284"/>
                </a:cubicBezTo>
                <a:cubicBezTo>
                  <a:pt x="19303" y="2284"/>
                  <a:pt x="19306" y="2294"/>
                  <a:pt x="19313" y="2326"/>
                </a:cubicBezTo>
                <a:cubicBezTo>
                  <a:pt x="19324" y="2338"/>
                  <a:pt x="19324" y="2350"/>
                  <a:pt x="19324" y="2362"/>
                </a:cubicBezTo>
                <a:lnTo>
                  <a:pt x="19336" y="2290"/>
                </a:lnTo>
                <a:cubicBezTo>
                  <a:pt x="19336" y="2333"/>
                  <a:pt x="19346" y="2425"/>
                  <a:pt x="19339" y="2425"/>
                </a:cubicBezTo>
                <a:cubicBezTo>
                  <a:pt x="19338" y="2425"/>
                  <a:pt x="19338" y="2424"/>
                  <a:pt x="19336" y="2421"/>
                </a:cubicBezTo>
                <a:lnTo>
                  <a:pt x="19336" y="2421"/>
                </a:lnTo>
                <a:cubicBezTo>
                  <a:pt x="19345" y="2442"/>
                  <a:pt x="19351" y="2450"/>
                  <a:pt x="19357" y="2450"/>
                </a:cubicBezTo>
                <a:cubicBezTo>
                  <a:pt x="19374" y="2450"/>
                  <a:pt x="19378" y="2357"/>
                  <a:pt x="19389" y="2357"/>
                </a:cubicBezTo>
                <a:cubicBezTo>
                  <a:pt x="19394" y="2357"/>
                  <a:pt x="19400" y="2371"/>
                  <a:pt x="19408" y="2410"/>
                </a:cubicBezTo>
                <a:lnTo>
                  <a:pt x="19408" y="2421"/>
                </a:lnTo>
                <a:cubicBezTo>
                  <a:pt x="19444" y="2350"/>
                  <a:pt x="19396" y="2267"/>
                  <a:pt x="19408" y="2076"/>
                </a:cubicBezTo>
                <a:lnTo>
                  <a:pt x="19408" y="2076"/>
                </a:lnTo>
                <a:lnTo>
                  <a:pt x="19467" y="2469"/>
                </a:lnTo>
                <a:lnTo>
                  <a:pt x="19455" y="2302"/>
                </a:lnTo>
                <a:lnTo>
                  <a:pt x="19455" y="2302"/>
                </a:lnTo>
                <a:cubicBezTo>
                  <a:pt x="19467" y="2314"/>
                  <a:pt x="19479" y="2326"/>
                  <a:pt x="19479" y="2386"/>
                </a:cubicBezTo>
                <a:cubicBezTo>
                  <a:pt x="19491" y="2279"/>
                  <a:pt x="19467" y="2314"/>
                  <a:pt x="19479" y="2219"/>
                </a:cubicBezTo>
                <a:lnTo>
                  <a:pt x="19479" y="2219"/>
                </a:lnTo>
                <a:cubicBezTo>
                  <a:pt x="19490" y="2264"/>
                  <a:pt x="19500" y="2273"/>
                  <a:pt x="19510" y="2273"/>
                </a:cubicBezTo>
                <a:cubicBezTo>
                  <a:pt x="19517" y="2273"/>
                  <a:pt x="19524" y="2267"/>
                  <a:pt x="19530" y="2267"/>
                </a:cubicBezTo>
                <a:cubicBezTo>
                  <a:pt x="19535" y="2267"/>
                  <a:pt x="19540" y="2271"/>
                  <a:pt x="19545" y="2287"/>
                </a:cubicBezTo>
                <a:lnTo>
                  <a:pt x="19545" y="2287"/>
                </a:lnTo>
                <a:cubicBezTo>
                  <a:pt x="19541" y="2271"/>
                  <a:pt x="19541" y="2255"/>
                  <a:pt x="19551" y="2219"/>
                </a:cubicBezTo>
                <a:lnTo>
                  <a:pt x="19551" y="2219"/>
                </a:lnTo>
                <a:cubicBezTo>
                  <a:pt x="19558" y="2306"/>
                  <a:pt x="19563" y="2333"/>
                  <a:pt x="19568" y="2333"/>
                </a:cubicBezTo>
                <a:cubicBezTo>
                  <a:pt x="19576" y="2333"/>
                  <a:pt x="19582" y="2263"/>
                  <a:pt x="19595" y="2263"/>
                </a:cubicBezTo>
                <a:cubicBezTo>
                  <a:pt x="19599" y="2263"/>
                  <a:pt x="19604" y="2270"/>
                  <a:pt x="19610" y="2290"/>
                </a:cubicBezTo>
                <a:cubicBezTo>
                  <a:pt x="19610" y="2433"/>
                  <a:pt x="19586" y="2362"/>
                  <a:pt x="19610" y="2481"/>
                </a:cubicBezTo>
                <a:cubicBezTo>
                  <a:pt x="19610" y="2411"/>
                  <a:pt x="19614" y="2387"/>
                  <a:pt x="19620" y="2387"/>
                </a:cubicBezTo>
                <a:cubicBezTo>
                  <a:pt x="19633" y="2387"/>
                  <a:pt x="19656" y="2498"/>
                  <a:pt x="19666" y="2498"/>
                </a:cubicBezTo>
                <a:cubicBezTo>
                  <a:pt x="19668" y="2498"/>
                  <a:pt x="19669" y="2497"/>
                  <a:pt x="19670" y="2493"/>
                </a:cubicBezTo>
                <a:cubicBezTo>
                  <a:pt x="19658" y="2302"/>
                  <a:pt x="19705" y="2410"/>
                  <a:pt x="19729" y="2338"/>
                </a:cubicBezTo>
                <a:cubicBezTo>
                  <a:pt x="19741" y="2410"/>
                  <a:pt x="19801" y="2445"/>
                  <a:pt x="19825" y="2505"/>
                </a:cubicBezTo>
                <a:lnTo>
                  <a:pt x="19825" y="2541"/>
                </a:lnTo>
                <a:cubicBezTo>
                  <a:pt x="19825" y="2350"/>
                  <a:pt x="19860" y="2386"/>
                  <a:pt x="19872" y="2338"/>
                </a:cubicBezTo>
                <a:cubicBezTo>
                  <a:pt x="19884" y="2457"/>
                  <a:pt x="19872" y="2505"/>
                  <a:pt x="19872" y="2552"/>
                </a:cubicBezTo>
                <a:lnTo>
                  <a:pt x="19884" y="2552"/>
                </a:lnTo>
                <a:cubicBezTo>
                  <a:pt x="19896" y="2493"/>
                  <a:pt x="19896" y="2457"/>
                  <a:pt x="19908" y="2433"/>
                </a:cubicBezTo>
                <a:lnTo>
                  <a:pt x="19908" y="2576"/>
                </a:lnTo>
                <a:cubicBezTo>
                  <a:pt x="19926" y="2576"/>
                  <a:pt x="19945" y="2475"/>
                  <a:pt x="19969" y="2475"/>
                </a:cubicBezTo>
                <a:cubicBezTo>
                  <a:pt x="19976" y="2475"/>
                  <a:pt x="19983" y="2484"/>
                  <a:pt x="19991" y="2505"/>
                </a:cubicBezTo>
                <a:cubicBezTo>
                  <a:pt x="19991" y="2374"/>
                  <a:pt x="19956" y="2136"/>
                  <a:pt x="19979" y="2040"/>
                </a:cubicBezTo>
                <a:lnTo>
                  <a:pt x="19979" y="2040"/>
                </a:lnTo>
                <a:cubicBezTo>
                  <a:pt x="19991" y="2112"/>
                  <a:pt x="19991" y="2243"/>
                  <a:pt x="19991" y="2267"/>
                </a:cubicBezTo>
                <a:cubicBezTo>
                  <a:pt x="19991" y="2258"/>
                  <a:pt x="19991" y="2230"/>
                  <a:pt x="19996" y="2230"/>
                </a:cubicBezTo>
                <a:cubicBezTo>
                  <a:pt x="19998" y="2230"/>
                  <a:pt x="20000" y="2233"/>
                  <a:pt x="20003" y="2243"/>
                </a:cubicBezTo>
                <a:lnTo>
                  <a:pt x="19991" y="2362"/>
                </a:lnTo>
                <a:cubicBezTo>
                  <a:pt x="19994" y="2368"/>
                  <a:pt x="19997" y="2371"/>
                  <a:pt x="19998" y="2371"/>
                </a:cubicBezTo>
                <a:cubicBezTo>
                  <a:pt x="20009" y="2371"/>
                  <a:pt x="19996" y="2266"/>
                  <a:pt x="20013" y="2266"/>
                </a:cubicBezTo>
                <a:cubicBezTo>
                  <a:pt x="20013" y="2266"/>
                  <a:pt x="20014" y="2266"/>
                  <a:pt x="20015" y="2267"/>
                </a:cubicBezTo>
                <a:cubicBezTo>
                  <a:pt x="20015" y="2374"/>
                  <a:pt x="20027" y="2338"/>
                  <a:pt x="20027" y="2421"/>
                </a:cubicBezTo>
                <a:cubicBezTo>
                  <a:pt x="20026" y="2423"/>
                  <a:pt x="20024" y="2423"/>
                  <a:pt x="20023" y="2423"/>
                </a:cubicBezTo>
                <a:cubicBezTo>
                  <a:pt x="20018" y="2423"/>
                  <a:pt x="20015" y="2408"/>
                  <a:pt x="20011" y="2408"/>
                </a:cubicBezTo>
                <a:cubicBezTo>
                  <a:pt x="20009" y="2408"/>
                  <a:pt x="20006" y="2411"/>
                  <a:pt x="20003" y="2421"/>
                </a:cubicBezTo>
                <a:cubicBezTo>
                  <a:pt x="20027" y="2445"/>
                  <a:pt x="20039" y="2505"/>
                  <a:pt x="20051" y="2576"/>
                </a:cubicBezTo>
                <a:cubicBezTo>
                  <a:pt x="20051" y="2517"/>
                  <a:pt x="20039" y="2445"/>
                  <a:pt x="20051" y="2421"/>
                </a:cubicBezTo>
                <a:cubicBezTo>
                  <a:pt x="20075" y="2421"/>
                  <a:pt x="20063" y="2552"/>
                  <a:pt x="20086" y="2600"/>
                </a:cubicBezTo>
                <a:cubicBezTo>
                  <a:pt x="20086" y="2529"/>
                  <a:pt x="20110" y="2600"/>
                  <a:pt x="20098" y="2445"/>
                </a:cubicBezTo>
                <a:lnTo>
                  <a:pt x="20098" y="2445"/>
                </a:lnTo>
                <a:cubicBezTo>
                  <a:pt x="20110" y="2457"/>
                  <a:pt x="20110" y="2529"/>
                  <a:pt x="20122" y="2564"/>
                </a:cubicBezTo>
                <a:cubicBezTo>
                  <a:pt x="20134" y="2493"/>
                  <a:pt x="20182" y="2541"/>
                  <a:pt x="20158" y="2386"/>
                </a:cubicBezTo>
                <a:lnTo>
                  <a:pt x="20158" y="2374"/>
                </a:lnTo>
                <a:cubicBezTo>
                  <a:pt x="20158" y="2362"/>
                  <a:pt x="20158" y="2362"/>
                  <a:pt x="20158" y="2362"/>
                </a:cubicBezTo>
                <a:cubicBezTo>
                  <a:pt x="20170" y="2323"/>
                  <a:pt x="20182" y="2309"/>
                  <a:pt x="20194" y="2309"/>
                </a:cubicBezTo>
                <a:cubicBezTo>
                  <a:pt x="20224" y="2309"/>
                  <a:pt x="20254" y="2396"/>
                  <a:pt x="20284" y="2396"/>
                </a:cubicBezTo>
                <a:cubicBezTo>
                  <a:pt x="20290" y="2396"/>
                  <a:pt x="20295" y="2393"/>
                  <a:pt x="20301" y="2386"/>
                </a:cubicBezTo>
                <a:lnTo>
                  <a:pt x="20301" y="2433"/>
                </a:lnTo>
                <a:cubicBezTo>
                  <a:pt x="20325" y="2374"/>
                  <a:pt x="20360" y="2398"/>
                  <a:pt x="20384" y="2290"/>
                </a:cubicBezTo>
                <a:cubicBezTo>
                  <a:pt x="20384" y="2290"/>
                  <a:pt x="20396" y="2386"/>
                  <a:pt x="20396" y="2445"/>
                </a:cubicBezTo>
                <a:cubicBezTo>
                  <a:pt x="20410" y="2417"/>
                  <a:pt x="20416" y="2388"/>
                  <a:pt x="20424" y="2388"/>
                </a:cubicBezTo>
                <a:cubicBezTo>
                  <a:pt x="20429" y="2388"/>
                  <a:pt x="20434" y="2400"/>
                  <a:pt x="20444" y="2433"/>
                </a:cubicBezTo>
                <a:cubicBezTo>
                  <a:pt x="20436" y="2487"/>
                  <a:pt x="20443" y="2501"/>
                  <a:pt x="20443" y="2501"/>
                </a:cubicBezTo>
                <a:cubicBezTo>
                  <a:pt x="20443" y="2501"/>
                  <a:pt x="20440" y="2497"/>
                  <a:pt x="20432" y="2493"/>
                </a:cubicBezTo>
                <a:lnTo>
                  <a:pt x="20432" y="2493"/>
                </a:lnTo>
                <a:cubicBezTo>
                  <a:pt x="20446" y="2521"/>
                  <a:pt x="20451" y="2561"/>
                  <a:pt x="20461" y="2561"/>
                </a:cubicBezTo>
                <a:cubicBezTo>
                  <a:pt x="20468" y="2561"/>
                  <a:pt x="20476" y="2540"/>
                  <a:pt x="20491" y="2481"/>
                </a:cubicBezTo>
                <a:lnTo>
                  <a:pt x="20491" y="2481"/>
                </a:lnTo>
                <a:cubicBezTo>
                  <a:pt x="20482" y="2580"/>
                  <a:pt x="20494" y="2625"/>
                  <a:pt x="20505" y="2625"/>
                </a:cubicBezTo>
                <a:cubicBezTo>
                  <a:pt x="20509" y="2625"/>
                  <a:pt x="20512" y="2621"/>
                  <a:pt x="20515" y="2612"/>
                </a:cubicBezTo>
                <a:lnTo>
                  <a:pt x="20503" y="2517"/>
                </a:lnTo>
                <a:cubicBezTo>
                  <a:pt x="20508" y="2507"/>
                  <a:pt x="20513" y="2503"/>
                  <a:pt x="20518" y="2503"/>
                </a:cubicBezTo>
                <a:cubicBezTo>
                  <a:pt x="20525" y="2503"/>
                  <a:pt x="20532" y="2510"/>
                  <a:pt x="20539" y="2517"/>
                </a:cubicBezTo>
                <a:lnTo>
                  <a:pt x="20539" y="2695"/>
                </a:lnTo>
                <a:cubicBezTo>
                  <a:pt x="20547" y="2731"/>
                  <a:pt x="20555" y="2745"/>
                  <a:pt x="20563" y="2745"/>
                </a:cubicBezTo>
                <a:cubicBezTo>
                  <a:pt x="20591" y="2745"/>
                  <a:pt x="20618" y="2570"/>
                  <a:pt x="20642" y="2570"/>
                </a:cubicBezTo>
                <a:cubicBezTo>
                  <a:pt x="20652" y="2570"/>
                  <a:pt x="20661" y="2599"/>
                  <a:pt x="20670" y="2683"/>
                </a:cubicBezTo>
                <a:cubicBezTo>
                  <a:pt x="20682" y="2564"/>
                  <a:pt x="20646" y="2600"/>
                  <a:pt x="20658" y="2457"/>
                </a:cubicBezTo>
                <a:lnTo>
                  <a:pt x="20658" y="2457"/>
                </a:lnTo>
                <a:cubicBezTo>
                  <a:pt x="20682" y="2481"/>
                  <a:pt x="20706" y="2731"/>
                  <a:pt x="20706" y="2731"/>
                </a:cubicBezTo>
                <a:cubicBezTo>
                  <a:pt x="20710" y="2743"/>
                  <a:pt x="20714" y="2748"/>
                  <a:pt x="20718" y="2748"/>
                </a:cubicBezTo>
                <a:cubicBezTo>
                  <a:pt x="20742" y="2748"/>
                  <a:pt x="20754" y="2534"/>
                  <a:pt x="20772" y="2534"/>
                </a:cubicBezTo>
                <a:cubicBezTo>
                  <a:pt x="20773" y="2534"/>
                  <a:pt x="20775" y="2536"/>
                  <a:pt x="20777" y="2541"/>
                </a:cubicBezTo>
                <a:cubicBezTo>
                  <a:pt x="20777" y="2481"/>
                  <a:pt x="20777" y="2314"/>
                  <a:pt x="20801" y="2255"/>
                </a:cubicBezTo>
                <a:cubicBezTo>
                  <a:pt x="20837" y="2279"/>
                  <a:pt x="20837" y="2517"/>
                  <a:pt x="20813" y="2576"/>
                </a:cubicBezTo>
                <a:cubicBezTo>
                  <a:pt x="20813" y="2576"/>
                  <a:pt x="20801" y="2552"/>
                  <a:pt x="20801" y="2541"/>
                </a:cubicBezTo>
                <a:cubicBezTo>
                  <a:pt x="20801" y="2552"/>
                  <a:pt x="20789" y="2588"/>
                  <a:pt x="20801" y="2648"/>
                </a:cubicBezTo>
                <a:lnTo>
                  <a:pt x="20801" y="2588"/>
                </a:lnTo>
                <a:cubicBezTo>
                  <a:pt x="20813" y="2648"/>
                  <a:pt x="20848" y="2648"/>
                  <a:pt x="20837" y="2755"/>
                </a:cubicBezTo>
                <a:cubicBezTo>
                  <a:pt x="20856" y="2707"/>
                  <a:pt x="20852" y="2667"/>
                  <a:pt x="20843" y="2635"/>
                </a:cubicBezTo>
                <a:lnTo>
                  <a:pt x="20843" y="2635"/>
                </a:lnTo>
                <a:cubicBezTo>
                  <a:pt x="20852" y="2657"/>
                  <a:pt x="20860" y="2661"/>
                  <a:pt x="20868" y="2661"/>
                </a:cubicBezTo>
                <a:cubicBezTo>
                  <a:pt x="20874" y="2661"/>
                  <a:pt x="20879" y="2660"/>
                  <a:pt x="20884" y="2660"/>
                </a:cubicBezTo>
                <a:cubicBezTo>
                  <a:pt x="20892" y="2660"/>
                  <a:pt x="20900" y="2664"/>
                  <a:pt x="20908" y="2683"/>
                </a:cubicBezTo>
                <a:cubicBezTo>
                  <a:pt x="20908" y="2648"/>
                  <a:pt x="20908" y="2576"/>
                  <a:pt x="20908" y="2576"/>
                </a:cubicBezTo>
                <a:cubicBezTo>
                  <a:pt x="20915" y="2587"/>
                  <a:pt x="20921" y="2592"/>
                  <a:pt x="20926" y="2592"/>
                </a:cubicBezTo>
                <a:cubicBezTo>
                  <a:pt x="20950" y="2592"/>
                  <a:pt x="20937" y="2453"/>
                  <a:pt x="20968" y="2433"/>
                </a:cubicBezTo>
                <a:lnTo>
                  <a:pt x="20968" y="2433"/>
                </a:lnTo>
                <a:cubicBezTo>
                  <a:pt x="20977" y="2507"/>
                  <a:pt x="20964" y="2603"/>
                  <a:pt x="20975" y="2603"/>
                </a:cubicBezTo>
                <a:cubicBezTo>
                  <a:pt x="20978" y="2603"/>
                  <a:pt x="20983" y="2595"/>
                  <a:pt x="20991" y="2576"/>
                </a:cubicBezTo>
                <a:lnTo>
                  <a:pt x="20991" y="2576"/>
                </a:lnTo>
                <a:cubicBezTo>
                  <a:pt x="21003" y="2648"/>
                  <a:pt x="20991" y="2743"/>
                  <a:pt x="20979" y="2791"/>
                </a:cubicBezTo>
                <a:cubicBezTo>
                  <a:pt x="20987" y="2764"/>
                  <a:pt x="20994" y="2753"/>
                  <a:pt x="21000" y="2753"/>
                </a:cubicBezTo>
                <a:cubicBezTo>
                  <a:pt x="21021" y="2753"/>
                  <a:pt x="21032" y="2879"/>
                  <a:pt x="21051" y="2898"/>
                </a:cubicBezTo>
                <a:lnTo>
                  <a:pt x="21051" y="2791"/>
                </a:lnTo>
                <a:cubicBezTo>
                  <a:pt x="21063" y="2814"/>
                  <a:pt x="21063" y="2814"/>
                  <a:pt x="21063" y="2874"/>
                </a:cubicBezTo>
                <a:cubicBezTo>
                  <a:pt x="21075" y="2791"/>
                  <a:pt x="21063" y="2660"/>
                  <a:pt x="21087" y="2552"/>
                </a:cubicBezTo>
                <a:cubicBezTo>
                  <a:pt x="21089" y="2565"/>
                  <a:pt x="21093" y="2569"/>
                  <a:pt x="21097" y="2569"/>
                </a:cubicBezTo>
                <a:cubicBezTo>
                  <a:pt x="21104" y="2569"/>
                  <a:pt x="21111" y="2559"/>
                  <a:pt x="21117" y="2559"/>
                </a:cubicBezTo>
                <a:cubicBezTo>
                  <a:pt x="21124" y="2559"/>
                  <a:pt x="21128" y="2575"/>
                  <a:pt x="21122" y="2648"/>
                </a:cubicBezTo>
                <a:cubicBezTo>
                  <a:pt x="21118" y="2641"/>
                  <a:pt x="21115" y="2638"/>
                  <a:pt x="21113" y="2638"/>
                </a:cubicBezTo>
                <a:cubicBezTo>
                  <a:pt x="21095" y="2638"/>
                  <a:pt x="21116" y="2804"/>
                  <a:pt x="21090" y="2835"/>
                </a:cubicBezTo>
                <a:lnTo>
                  <a:pt x="21090" y="2835"/>
                </a:lnTo>
                <a:cubicBezTo>
                  <a:pt x="21095" y="2831"/>
                  <a:pt x="21099" y="2829"/>
                  <a:pt x="21103" y="2829"/>
                </a:cubicBezTo>
                <a:cubicBezTo>
                  <a:pt x="21107" y="2829"/>
                  <a:pt x="21110" y="2832"/>
                  <a:pt x="21110" y="2838"/>
                </a:cubicBezTo>
                <a:cubicBezTo>
                  <a:pt x="21110" y="2862"/>
                  <a:pt x="21110" y="2874"/>
                  <a:pt x="21110" y="2886"/>
                </a:cubicBezTo>
                <a:cubicBezTo>
                  <a:pt x="21115" y="2915"/>
                  <a:pt x="21119" y="2927"/>
                  <a:pt x="21122" y="2927"/>
                </a:cubicBezTo>
                <a:cubicBezTo>
                  <a:pt x="21135" y="2927"/>
                  <a:pt x="21141" y="2707"/>
                  <a:pt x="21170" y="2707"/>
                </a:cubicBezTo>
                <a:lnTo>
                  <a:pt x="21170" y="2707"/>
                </a:lnTo>
                <a:cubicBezTo>
                  <a:pt x="21159" y="2791"/>
                  <a:pt x="21167" y="2866"/>
                  <a:pt x="21178" y="2866"/>
                </a:cubicBezTo>
                <a:cubicBezTo>
                  <a:pt x="21179" y="2866"/>
                  <a:pt x="21180" y="2865"/>
                  <a:pt x="21182" y="2862"/>
                </a:cubicBezTo>
                <a:cubicBezTo>
                  <a:pt x="21158" y="2862"/>
                  <a:pt x="21182" y="2707"/>
                  <a:pt x="21194" y="2636"/>
                </a:cubicBezTo>
                <a:cubicBezTo>
                  <a:pt x="21199" y="2652"/>
                  <a:pt x="21204" y="2659"/>
                  <a:pt x="21208" y="2659"/>
                </a:cubicBezTo>
                <a:cubicBezTo>
                  <a:pt x="21223" y="2659"/>
                  <a:pt x="21232" y="2588"/>
                  <a:pt x="21241" y="2588"/>
                </a:cubicBezTo>
                <a:lnTo>
                  <a:pt x="21229" y="2564"/>
                </a:lnTo>
                <a:cubicBezTo>
                  <a:pt x="21229" y="2469"/>
                  <a:pt x="21241" y="2481"/>
                  <a:pt x="21265" y="2445"/>
                </a:cubicBezTo>
                <a:lnTo>
                  <a:pt x="21265" y="2445"/>
                </a:lnTo>
                <a:cubicBezTo>
                  <a:pt x="21265" y="2469"/>
                  <a:pt x="21263" y="2484"/>
                  <a:pt x="21261" y="2494"/>
                </a:cubicBezTo>
                <a:lnTo>
                  <a:pt x="21261" y="2494"/>
                </a:lnTo>
                <a:cubicBezTo>
                  <a:pt x="21263" y="2489"/>
                  <a:pt x="21264" y="2487"/>
                  <a:pt x="21266" y="2487"/>
                </a:cubicBezTo>
                <a:cubicBezTo>
                  <a:pt x="21279" y="2487"/>
                  <a:pt x="21289" y="2622"/>
                  <a:pt x="21303" y="2622"/>
                </a:cubicBezTo>
                <a:cubicBezTo>
                  <a:pt x="21306" y="2622"/>
                  <a:pt x="21309" y="2615"/>
                  <a:pt x="21313" y="2600"/>
                </a:cubicBezTo>
                <a:cubicBezTo>
                  <a:pt x="21325" y="2660"/>
                  <a:pt x="21313" y="2767"/>
                  <a:pt x="21313" y="2814"/>
                </a:cubicBezTo>
                <a:cubicBezTo>
                  <a:pt x="21320" y="2791"/>
                  <a:pt x="21326" y="2781"/>
                  <a:pt x="21331" y="2781"/>
                </a:cubicBezTo>
                <a:cubicBezTo>
                  <a:pt x="21346" y="2781"/>
                  <a:pt x="21353" y="2872"/>
                  <a:pt x="21369" y="2872"/>
                </a:cubicBezTo>
                <a:cubicBezTo>
                  <a:pt x="21373" y="2872"/>
                  <a:pt x="21378" y="2866"/>
                  <a:pt x="21384" y="2850"/>
                </a:cubicBezTo>
                <a:cubicBezTo>
                  <a:pt x="21372" y="2719"/>
                  <a:pt x="21372" y="2755"/>
                  <a:pt x="21408" y="2636"/>
                </a:cubicBezTo>
                <a:lnTo>
                  <a:pt x="21408" y="2636"/>
                </a:lnTo>
                <a:lnTo>
                  <a:pt x="21349" y="2719"/>
                </a:lnTo>
                <a:lnTo>
                  <a:pt x="21396" y="2541"/>
                </a:lnTo>
                <a:cubicBezTo>
                  <a:pt x="21395" y="2540"/>
                  <a:pt x="21393" y="2539"/>
                  <a:pt x="21391" y="2539"/>
                </a:cubicBezTo>
                <a:cubicBezTo>
                  <a:pt x="21372" y="2539"/>
                  <a:pt x="21354" y="2592"/>
                  <a:pt x="21350" y="2592"/>
                </a:cubicBezTo>
                <a:cubicBezTo>
                  <a:pt x="21349" y="2592"/>
                  <a:pt x="21349" y="2591"/>
                  <a:pt x="21349" y="2588"/>
                </a:cubicBezTo>
                <a:cubicBezTo>
                  <a:pt x="21372" y="2493"/>
                  <a:pt x="21360" y="2517"/>
                  <a:pt x="21360" y="2421"/>
                </a:cubicBezTo>
                <a:lnTo>
                  <a:pt x="21360" y="2421"/>
                </a:lnTo>
                <a:cubicBezTo>
                  <a:pt x="21363" y="2466"/>
                  <a:pt x="21368" y="2482"/>
                  <a:pt x="21373" y="2482"/>
                </a:cubicBezTo>
                <a:cubicBezTo>
                  <a:pt x="21386" y="2482"/>
                  <a:pt x="21403" y="2403"/>
                  <a:pt x="21418" y="2403"/>
                </a:cubicBezTo>
                <a:cubicBezTo>
                  <a:pt x="21423" y="2403"/>
                  <a:pt x="21428" y="2412"/>
                  <a:pt x="21432" y="2433"/>
                </a:cubicBezTo>
                <a:lnTo>
                  <a:pt x="21408" y="2743"/>
                </a:lnTo>
                <a:cubicBezTo>
                  <a:pt x="21413" y="2771"/>
                  <a:pt x="21418" y="2782"/>
                  <a:pt x="21425" y="2782"/>
                </a:cubicBezTo>
                <a:cubicBezTo>
                  <a:pt x="21447" y="2782"/>
                  <a:pt x="21477" y="2656"/>
                  <a:pt x="21509" y="2656"/>
                </a:cubicBezTo>
                <a:cubicBezTo>
                  <a:pt x="21515" y="2656"/>
                  <a:pt x="21521" y="2661"/>
                  <a:pt x="21527" y="2671"/>
                </a:cubicBezTo>
                <a:lnTo>
                  <a:pt x="21515" y="2624"/>
                </a:lnTo>
                <a:cubicBezTo>
                  <a:pt x="21520" y="2569"/>
                  <a:pt x="21527" y="2556"/>
                  <a:pt x="21535" y="2556"/>
                </a:cubicBezTo>
                <a:cubicBezTo>
                  <a:pt x="21541" y="2556"/>
                  <a:pt x="21548" y="2566"/>
                  <a:pt x="21554" y="2566"/>
                </a:cubicBezTo>
                <a:cubicBezTo>
                  <a:pt x="21557" y="2566"/>
                  <a:pt x="21560" y="2562"/>
                  <a:pt x="21563" y="2552"/>
                </a:cubicBezTo>
                <a:lnTo>
                  <a:pt x="21563" y="2552"/>
                </a:lnTo>
                <a:cubicBezTo>
                  <a:pt x="21551" y="2660"/>
                  <a:pt x="21563" y="2695"/>
                  <a:pt x="21563" y="2755"/>
                </a:cubicBezTo>
                <a:cubicBezTo>
                  <a:pt x="21575" y="2683"/>
                  <a:pt x="21599" y="2767"/>
                  <a:pt x="21622" y="2564"/>
                </a:cubicBezTo>
                <a:lnTo>
                  <a:pt x="21634" y="2707"/>
                </a:lnTo>
                <a:cubicBezTo>
                  <a:pt x="21636" y="2710"/>
                  <a:pt x="21637" y="2712"/>
                  <a:pt x="21639" y="2712"/>
                </a:cubicBezTo>
                <a:cubicBezTo>
                  <a:pt x="21661" y="2712"/>
                  <a:pt x="21693" y="2443"/>
                  <a:pt x="21724" y="2443"/>
                </a:cubicBezTo>
                <a:cubicBezTo>
                  <a:pt x="21726" y="2443"/>
                  <a:pt x="21728" y="2443"/>
                  <a:pt x="21730" y="2445"/>
                </a:cubicBezTo>
                <a:cubicBezTo>
                  <a:pt x="21706" y="2564"/>
                  <a:pt x="21718" y="2636"/>
                  <a:pt x="21694" y="2707"/>
                </a:cubicBezTo>
                <a:cubicBezTo>
                  <a:pt x="21698" y="2712"/>
                  <a:pt x="21703" y="2716"/>
                  <a:pt x="21707" y="2716"/>
                </a:cubicBezTo>
                <a:cubicBezTo>
                  <a:pt x="21713" y="2716"/>
                  <a:pt x="21718" y="2704"/>
                  <a:pt x="21718" y="2660"/>
                </a:cubicBezTo>
                <a:cubicBezTo>
                  <a:pt x="21718" y="2671"/>
                  <a:pt x="21719" y="2675"/>
                  <a:pt x="21721" y="2675"/>
                </a:cubicBezTo>
                <a:cubicBezTo>
                  <a:pt x="21729" y="2675"/>
                  <a:pt x="21751" y="2598"/>
                  <a:pt x="21760" y="2598"/>
                </a:cubicBezTo>
                <a:cubicBezTo>
                  <a:pt x="21763" y="2598"/>
                  <a:pt x="21765" y="2605"/>
                  <a:pt x="21765" y="2624"/>
                </a:cubicBezTo>
                <a:cubicBezTo>
                  <a:pt x="21777" y="2579"/>
                  <a:pt x="21788" y="2480"/>
                  <a:pt x="21799" y="2480"/>
                </a:cubicBezTo>
                <a:cubicBezTo>
                  <a:pt x="21800" y="2480"/>
                  <a:pt x="21800" y="2480"/>
                  <a:pt x="21801" y="2481"/>
                </a:cubicBezTo>
                <a:cubicBezTo>
                  <a:pt x="21801" y="2505"/>
                  <a:pt x="21801" y="2529"/>
                  <a:pt x="21801" y="2529"/>
                </a:cubicBezTo>
                <a:cubicBezTo>
                  <a:pt x="21801" y="2481"/>
                  <a:pt x="21825" y="2469"/>
                  <a:pt x="21825" y="2350"/>
                </a:cubicBezTo>
                <a:cubicBezTo>
                  <a:pt x="21830" y="2478"/>
                  <a:pt x="21848" y="2502"/>
                  <a:pt x="21868" y="2502"/>
                </a:cubicBezTo>
                <a:cubicBezTo>
                  <a:pt x="21881" y="2502"/>
                  <a:pt x="21894" y="2493"/>
                  <a:pt x="21906" y="2493"/>
                </a:cubicBezTo>
                <a:cubicBezTo>
                  <a:pt x="21924" y="2493"/>
                  <a:pt x="21940" y="2513"/>
                  <a:pt x="21944" y="2612"/>
                </a:cubicBezTo>
                <a:cubicBezTo>
                  <a:pt x="21968" y="2588"/>
                  <a:pt x="22003" y="2552"/>
                  <a:pt x="22027" y="2552"/>
                </a:cubicBezTo>
                <a:cubicBezTo>
                  <a:pt x="22027" y="2567"/>
                  <a:pt x="22027" y="2582"/>
                  <a:pt x="22027" y="2588"/>
                </a:cubicBezTo>
                <a:cubicBezTo>
                  <a:pt x="22030" y="2599"/>
                  <a:pt x="22033" y="2604"/>
                  <a:pt x="22035" y="2604"/>
                </a:cubicBezTo>
                <a:cubicBezTo>
                  <a:pt x="22053" y="2604"/>
                  <a:pt x="22072" y="2390"/>
                  <a:pt x="22090" y="2390"/>
                </a:cubicBezTo>
                <a:cubicBezTo>
                  <a:pt x="22093" y="2390"/>
                  <a:pt x="22096" y="2396"/>
                  <a:pt x="22099" y="2410"/>
                </a:cubicBezTo>
                <a:cubicBezTo>
                  <a:pt x="22111" y="2576"/>
                  <a:pt x="22075" y="2493"/>
                  <a:pt x="22075" y="2564"/>
                </a:cubicBezTo>
                <a:cubicBezTo>
                  <a:pt x="22067" y="2676"/>
                  <a:pt x="22071" y="2708"/>
                  <a:pt x="22080" y="2708"/>
                </a:cubicBezTo>
                <a:cubicBezTo>
                  <a:pt x="22091" y="2708"/>
                  <a:pt x="22111" y="2656"/>
                  <a:pt x="22123" y="2656"/>
                </a:cubicBezTo>
                <a:cubicBezTo>
                  <a:pt x="22130" y="2656"/>
                  <a:pt x="22134" y="2672"/>
                  <a:pt x="22134" y="2719"/>
                </a:cubicBezTo>
                <a:lnTo>
                  <a:pt x="22122" y="2743"/>
                </a:lnTo>
                <a:cubicBezTo>
                  <a:pt x="22125" y="2763"/>
                  <a:pt x="22129" y="2771"/>
                  <a:pt x="22134" y="2771"/>
                </a:cubicBezTo>
                <a:cubicBezTo>
                  <a:pt x="22153" y="2771"/>
                  <a:pt x="22191" y="2644"/>
                  <a:pt x="22212" y="2644"/>
                </a:cubicBezTo>
                <a:cubicBezTo>
                  <a:pt x="22214" y="2644"/>
                  <a:pt x="22216" y="2645"/>
                  <a:pt x="22218" y="2648"/>
                </a:cubicBezTo>
                <a:cubicBezTo>
                  <a:pt x="22218" y="2648"/>
                  <a:pt x="22218" y="2671"/>
                  <a:pt x="22218" y="2695"/>
                </a:cubicBezTo>
                <a:cubicBezTo>
                  <a:pt x="22253" y="2517"/>
                  <a:pt x="22301" y="2469"/>
                  <a:pt x="22337" y="2421"/>
                </a:cubicBezTo>
                <a:lnTo>
                  <a:pt x="22337" y="2421"/>
                </a:lnTo>
                <a:cubicBezTo>
                  <a:pt x="22313" y="2552"/>
                  <a:pt x="22313" y="2493"/>
                  <a:pt x="22313" y="2636"/>
                </a:cubicBezTo>
                <a:cubicBezTo>
                  <a:pt x="22325" y="2612"/>
                  <a:pt x="22325" y="2410"/>
                  <a:pt x="22361" y="2386"/>
                </a:cubicBezTo>
                <a:cubicBezTo>
                  <a:pt x="22361" y="2457"/>
                  <a:pt x="22372" y="2517"/>
                  <a:pt x="22361" y="2660"/>
                </a:cubicBezTo>
                <a:lnTo>
                  <a:pt x="22337" y="2671"/>
                </a:lnTo>
                <a:cubicBezTo>
                  <a:pt x="22333" y="2730"/>
                  <a:pt x="22335" y="2749"/>
                  <a:pt x="22341" y="2749"/>
                </a:cubicBezTo>
                <a:cubicBezTo>
                  <a:pt x="22350" y="2749"/>
                  <a:pt x="22367" y="2691"/>
                  <a:pt x="22371" y="2691"/>
                </a:cubicBezTo>
                <a:cubicBezTo>
                  <a:pt x="22372" y="2691"/>
                  <a:pt x="22372" y="2692"/>
                  <a:pt x="22372" y="2695"/>
                </a:cubicBezTo>
                <a:lnTo>
                  <a:pt x="22361" y="2779"/>
                </a:lnTo>
                <a:cubicBezTo>
                  <a:pt x="22406" y="2756"/>
                  <a:pt x="22429" y="2574"/>
                  <a:pt x="22472" y="2574"/>
                </a:cubicBezTo>
                <a:cubicBezTo>
                  <a:pt x="22474" y="2574"/>
                  <a:pt x="22477" y="2575"/>
                  <a:pt x="22480" y="2576"/>
                </a:cubicBezTo>
                <a:lnTo>
                  <a:pt x="22480" y="2517"/>
                </a:lnTo>
                <a:cubicBezTo>
                  <a:pt x="22492" y="2465"/>
                  <a:pt x="22498" y="2447"/>
                  <a:pt x="22501" y="2447"/>
                </a:cubicBezTo>
                <a:lnTo>
                  <a:pt x="22501" y="2447"/>
                </a:lnTo>
                <a:cubicBezTo>
                  <a:pt x="22507" y="2447"/>
                  <a:pt x="22499" y="2525"/>
                  <a:pt x="22508" y="2525"/>
                </a:cubicBezTo>
                <a:cubicBezTo>
                  <a:pt x="22512" y="2525"/>
                  <a:pt x="22517" y="2513"/>
                  <a:pt x="22527" y="2481"/>
                </a:cubicBezTo>
                <a:lnTo>
                  <a:pt x="22527" y="2481"/>
                </a:lnTo>
                <a:lnTo>
                  <a:pt x="22503" y="2683"/>
                </a:lnTo>
                <a:cubicBezTo>
                  <a:pt x="22527" y="2636"/>
                  <a:pt x="22587" y="2493"/>
                  <a:pt x="22623" y="2469"/>
                </a:cubicBezTo>
                <a:lnTo>
                  <a:pt x="22623" y="2469"/>
                </a:lnTo>
                <a:cubicBezTo>
                  <a:pt x="22587" y="2612"/>
                  <a:pt x="22539" y="2683"/>
                  <a:pt x="22515" y="2779"/>
                </a:cubicBezTo>
                <a:cubicBezTo>
                  <a:pt x="22527" y="2779"/>
                  <a:pt x="22563" y="2767"/>
                  <a:pt x="22587" y="2671"/>
                </a:cubicBezTo>
                <a:lnTo>
                  <a:pt x="22587" y="2671"/>
                </a:lnTo>
                <a:cubicBezTo>
                  <a:pt x="22577" y="2681"/>
                  <a:pt x="22568" y="2714"/>
                  <a:pt x="22564" y="2714"/>
                </a:cubicBezTo>
                <a:cubicBezTo>
                  <a:pt x="22563" y="2714"/>
                  <a:pt x="22563" y="2712"/>
                  <a:pt x="22563" y="2707"/>
                </a:cubicBezTo>
                <a:cubicBezTo>
                  <a:pt x="22596" y="2552"/>
                  <a:pt x="22629" y="2480"/>
                  <a:pt x="22663" y="2480"/>
                </a:cubicBezTo>
                <a:cubicBezTo>
                  <a:pt x="22665" y="2480"/>
                  <a:pt x="22668" y="2480"/>
                  <a:pt x="22670" y="2481"/>
                </a:cubicBezTo>
                <a:cubicBezTo>
                  <a:pt x="22611" y="2874"/>
                  <a:pt x="22742" y="2588"/>
                  <a:pt x="22718" y="2898"/>
                </a:cubicBezTo>
                <a:cubicBezTo>
                  <a:pt x="22735" y="2863"/>
                  <a:pt x="22749" y="2850"/>
                  <a:pt x="22762" y="2850"/>
                </a:cubicBezTo>
                <a:cubicBezTo>
                  <a:pt x="22801" y="2850"/>
                  <a:pt x="22826" y="2970"/>
                  <a:pt x="22868" y="2970"/>
                </a:cubicBezTo>
                <a:cubicBezTo>
                  <a:pt x="22869" y="2970"/>
                  <a:pt x="22871" y="2969"/>
                  <a:pt x="22873" y="2969"/>
                </a:cubicBezTo>
                <a:cubicBezTo>
                  <a:pt x="22896" y="2648"/>
                  <a:pt x="22896" y="2957"/>
                  <a:pt x="22944" y="2648"/>
                </a:cubicBezTo>
                <a:cubicBezTo>
                  <a:pt x="22949" y="2638"/>
                  <a:pt x="22952" y="2634"/>
                  <a:pt x="22954" y="2634"/>
                </a:cubicBezTo>
                <a:cubicBezTo>
                  <a:pt x="22956" y="2634"/>
                  <a:pt x="22956" y="2641"/>
                  <a:pt x="22956" y="2648"/>
                </a:cubicBezTo>
                <a:lnTo>
                  <a:pt x="22968" y="2850"/>
                </a:lnTo>
                <a:cubicBezTo>
                  <a:pt x="22968" y="2945"/>
                  <a:pt x="22944" y="2910"/>
                  <a:pt x="22932" y="2981"/>
                </a:cubicBezTo>
                <a:cubicBezTo>
                  <a:pt x="22968" y="3017"/>
                  <a:pt x="22932" y="3124"/>
                  <a:pt x="22932" y="3207"/>
                </a:cubicBezTo>
                <a:cubicBezTo>
                  <a:pt x="22941" y="3128"/>
                  <a:pt x="22956" y="3082"/>
                  <a:pt x="22968" y="3082"/>
                </a:cubicBezTo>
                <a:cubicBezTo>
                  <a:pt x="22973" y="3082"/>
                  <a:pt x="22977" y="3088"/>
                  <a:pt x="22980" y="3100"/>
                </a:cubicBezTo>
                <a:lnTo>
                  <a:pt x="22980" y="2945"/>
                </a:lnTo>
                <a:cubicBezTo>
                  <a:pt x="22992" y="2920"/>
                  <a:pt x="23001" y="2910"/>
                  <a:pt x="23006" y="2910"/>
                </a:cubicBezTo>
                <a:cubicBezTo>
                  <a:pt x="23030" y="2910"/>
                  <a:pt x="23007" y="3086"/>
                  <a:pt x="23028" y="3086"/>
                </a:cubicBezTo>
                <a:cubicBezTo>
                  <a:pt x="23031" y="3086"/>
                  <a:pt x="23035" y="3083"/>
                  <a:pt x="23039" y="3076"/>
                </a:cubicBezTo>
                <a:cubicBezTo>
                  <a:pt x="23039" y="3076"/>
                  <a:pt x="23039" y="3088"/>
                  <a:pt x="23039" y="3088"/>
                </a:cubicBezTo>
                <a:lnTo>
                  <a:pt x="23015" y="3160"/>
                </a:lnTo>
                <a:cubicBezTo>
                  <a:pt x="23027" y="3136"/>
                  <a:pt x="23027" y="3136"/>
                  <a:pt x="23039" y="3136"/>
                </a:cubicBezTo>
                <a:cubicBezTo>
                  <a:pt x="23050" y="3168"/>
                  <a:pt x="23041" y="3209"/>
                  <a:pt x="22963" y="3209"/>
                </a:cubicBezTo>
                <a:cubicBezTo>
                  <a:pt x="22954" y="3209"/>
                  <a:pt x="22944" y="3209"/>
                  <a:pt x="22932" y="3207"/>
                </a:cubicBezTo>
                <a:lnTo>
                  <a:pt x="22932" y="3207"/>
                </a:lnTo>
                <a:lnTo>
                  <a:pt x="23123" y="3255"/>
                </a:lnTo>
                <a:cubicBezTo>
                  <a:pt x="23087" y="3195"/>
                  <a:pt x="23051" y="3124"/>
                  <a:pt x="23134" y="3112"/>
                </a:cubicBezTo>
                <a:cubicBezTo>
                  <a:pt x="23123" y="3100"/>
                  <a:pt x="23111" y="3088"/>
                  <a:pt x="23099" y="3088"/>
                </a:cubicBezTo>
                <a:cubicBezTo>
                  <a:pt x="23122" y="3054"/>
                  <a:pt x="23145" y="3008"/>
                  <a:pt x="23168" y="2929"/>
                </a:cubicBezTo>
                <a:lnTo>
                  <a:pt x="23168" y="2929"/>
                </a:lnTo>
                <a:cubicBezTo>
                  <a:pt x="23158" y="2968"/>
                  <a:pt x="23157" y="3042"/>
                  <a:pt x="23134" y="3064"/>
                </a:cubicBezTo>
                <a:cubicBezTo>
                  <a:pt x="23138" y="3068"/>
                  <a:pt x="23142" y="3070"/>
                  <a:pt x="23147" y="3070"/>
                </a:cubicBezTo>
                <a:cubicBezTo>
                  <a:pt x="23189" y="3070"/>
                  <a:pt x="23264" y="2935"/>
                  <a:pt x="23302" y="2935"/>
                </a:cubicBezTo>
                <a:cubicBezTo>
                  <a:pt x="23314" y="2935"/>
                  <a:pt x="23322" y="2947"/>
                  <a:pt x="23325" y="2981"/>
                </a:cubicBezTo>
                <a:lnTo>
                  <a:pt x="23301" y="3064"/>
                </a:lnTo>
                <a:cubicBezTo>
                  <a:pt x="23310" y="3047"/>
                  <a:pt x="23332" y="2976"/>
                  <a:pt x="23343" y="2976"/>
                </a:cubicBezTo>
                <a:cubicBezTo>
                  <a:pt x="23347" y="2976"/>
                  <a:pt x="23349" y="2984"/>
                  <a:pt x="23349" y="3005"/>
                </a:cubicBezTo>
                <a:cubicBezTo>
                  <a:pt x="23337" y="3029"/>
                  <a:pt x="23325" y="3076"/>
                  <a:pt x="23325" y="3088"/>
                </a:cubicBezTo>
                <a:cubicBezTo>
                  <a:pt x="23335" y="3059"/>
                  <a:pt x="23367" y="2992"/>
                  <a:pt x="23380" y="2992"/>
                </a:cubicBezTo>
                <a:cubicBezTo>
                  <a:pt x="23383" y="2992"/>
                  <a:pt x="23385" y="2996"/>
                  <a:pt x="23385" y="3005"/>
                </a:cubicBezTo>
                <a:lnTo>
                  <a:pt x="23361" y="3088"/>
                </a:lnTo>
                <a:cubicBezTo>
                  <a:pt x="23364" y="3104"/>
                  <a:pt x="23369" y="3111"/>
                  <a:pt x="23376" y="3111"/>
                </a:cubicBezTo>
                <a:cubicBezTo>
                  <a:pt x="23412" y="3111"/>
                  <a:pt x="23489" y="2891"/>
                  <a:pt x="23539" y="2850"/>
                </a:cubicBezTo>
                <a:lnTo>
                  <a:pt x="23539" y="2850"/>
                </a:lnTo>
                <a:cubicBezTo>
                  <a:pt x="23492" y="3076"/>
                  <a:pt x="23515" y="3160"/>
                  <a:pt x="23527" y="3195"/>
                </a:cubicBezTo>
                <a:lnTo>
                  <a:pt x="23515" y="3231"/>
                </a:lnTo>
                <a:cubicBezTo>
                  <a:pt x="23520" y="3234"/>
                  <a:pt x="23525" y="3235"/>
                  <a:pt x="23530" y="3235"/>
                </a:cubicBezTo>
                <a:cubicBezTo>
                  <a:pt x="23588" y="3235"/>
                  <a:pt x="23665" y="3059"/>
                  <a:pt x="23742" y="2993"/>
                </a:cubicBezTo>
                <a:lnTo>
                  <a:pt x="23742" y="2993"/>
                </a:lnTo>
                <a:cubicBezTo>
                  <a:pt x="23718" y="3243"/>
                  <a:pt x="23825" y="3124"/>
                  <a:pt x="23849" y="3279"/>
                </a:cubicBezTo>
                <a:cubicBezTo>
                  <a:pt x="23849" y="3231"/>
                  <a:pt x="23896" y="3100"/>
                  <a:pt x="23908" y="3088"/>
                </a:cubicBezTo>
                <a:cubicBezTo>
                  <a:pt x="23908" y="3094"/>
                  <a:pt x="23909" y="3096"/>
                  <a:pt x="23911" y="3096"/>
                </a:cubicBezTo>
                <a:cubicBezTo>
                  <a:pt x="23920" y="3096"/>
                  <a:pt x="23944" y="3047"/>
                  <a:pt x="23951" y="3047"/>
                </a:cubicBezTo>
                <a:lnTo>
                  <a:pt x="23951" y="3047"/>
                </a:lnTo>
                <a:cubicBezTo>
                  <a:pt x="23957" y="3047"/>
                  <a:pt x="23954" y="3070"/>
                  <a:pt x="23932" y="3148"/>
                </a:cubicBezTo>
                <a:lnTo>
                  <a:pt x="23932" y="3136"/>
                </a:lnTo>
                <a:lnTo>
                  <a:pt x="23932" y="3136"/>
                </a:lnTo>
                <a:cubicBezTo>
                  <a:pt x="23885" y="3338"/>
                  <a:pt x="23920" y="3291"/>
                  <a:pt x="23944" y="3303"/>
                </a:cubicBezTo>
                <a:lnTo>
                  <a:pt x="24016" y="3041"/>
                </a:lnTo>
                <a:lnTo>
                  <a:pt x="24016" y="3041"/>
                </a:lnTo>
                <a:cubicBezTo>
                  <a:pt x="24000" y="3171"/>
                  <a:pt x="24014" y="3206"/>
                  <a:pt x="24038" y="3206"/>
                </a:cubicBezTo>
                <a:cubicBezTo>
                  <a:pt x="24067" y="3206"/>
                  <a:pt x="24110" y="3156"/>
                  <a:pt x="24132" y="3156"/>
                </a:cubicBezTo>
                <a:cubicBezTo>
                  <a:pt x="24150" y="3156"/>
                  <a:pt x="24156" y="3185"/>
                  <a:pt x="24135" y="3291"/>
                </a:cubicBezTo>
                <a:cubicBezTo>
                  <a:pt x="24170" y="3231"/>
                  <a:pt x="24182" y="3231"/>
                  <a:pt x="24218" y="3172"/>
                </a:cubicBezTo>
                <a:lnTo>
                  <a:pt x="24218" y="3172"/>
                </a:lnTo>
                <a:lnTo>
                  <a:pt x="24170" y="3314"/>
                </a:lnTo>
                <a:cubicBezTo>
                  <a:pt x="24188" y="3349"/>
                  <a:pt x="24199" y="3371"/>
                  <a:pt x="24222" y="3371"/>
                </a:cubicBezTo>
                <a:cubicBezTo>
                  <a:pt x="24231" y="3371"/>
                  <a:pt x="24241" y="3368"/>
                  <a:pt x="24254" y="3362"/>
                </a:cubicBezTo>
                <a:lnTo>
                  <a:pt x="24254" y="3362"/>
                </a:lnTo>
                <a:lnTo>
                  <a:pt x="24218" y="3457"/>
                </a:lnTo>
                <a:cubicBezTo>
                  <a:pt x="24218" y="3458"/>
                  <a:pt x="24219" y="3458"/>
                  <a:pt x="24219" y="3458"/>
                </a:cubicBezTo>
                <a:cubicBezTo>
                  <a:pt x="24238" y="3458"/>
                  <a:pt x="24374" y="3064"/>
                  <a:pt x="24408" y="3064"/>
                </a:cubicBezTo>
                <a:lnTo>
                  <a:pt x="24408" y="3064"/>
                </a:lnTo>
                <a:lnTo>
                  <a:pt x="24337" y="3279"/>
                </a:lnTo>
                <a:cubicBezTo>
                  <a:pt x="24370" y="3287"/>
                  <a:pt x="24369" y="3388"/>
                  <a:pt x="24401" y="3388"/>
                </a:cubicBezTo>
                <a:cubicBezTo>
                  <a:pt x="24415" y="3388"/>
                  <a:pt x="24435" y="3369"/>
                  <a:pt x="24468" y="3314"/>
                </a:cubicBezTo>
                <a:lnTo>
                  <a:pt x="24468" y="3314"/>
                </a:lnTo>
                <a:cubicBezTo>
                  <a:pt x="24456" y="3350"/>
                  <a:pt x="24432" y="3410"/>
                  <a:pt x="24420" y="3410"/>
                </a:cubicBezTo>
                <a:cubicBezTo>
                  <a:pt x="24433" y="3416"/>
                  <a:pt x="24439" y="3462"/>
                  <a:pt x="24457" y="3462"/>
                </a:cubicBezTo>
                <a:cubicBezTo>
                  <a:pt x="24474" y="3462"/>
                  <a:pt x="24501" y="3425"/>
                  <a:pt x="24551" y="3291"/>
                </a:cubicBezTo>
                <a:lnTo>
                  <a:pt x="24551" y="3291"/>
                </a:lnTo>
                <a:cubicBezTo>
                  <a:pt x="24526" y="3358"/>
                  <a:pt x="24523" y="3382"/>
                  <a:pt x="24532" y="3382"/>
                </a:cubicBezTo>
                <a:cubicBezTo>
                  <a:pt x="24548" y="3382"/>
                  <a:pt x="24604" y="3301"/>
                  <a:pt x="24635" y="3255"/>
                </a:cubicBezTo>
                <a:lnTo>
                  <a:pt x="24635" y="3255"/>
                </a:lnTo>
                <a:lnTo>
                  <a:pt x="24575" y="3386"/>
                </a:lnTo>
                <a:cubicBezTo>
                  <a:pt x="24670" y="3219"/>
                  <a:pt x="24682" y="3172"/>
                  <a:pt x="24730" y="3136"/>
                </a:cubicBezTo>
                <a:lnTo>
                  <a:pt x="24730" y="3136"/>
                </a:lnTo>
                <a:cubicBezTo>
                  <a:pt x="24730" y="3156"/>
                  <a:pt x="24705" y="3216"/>
                  <a:pt x="24697" y="3216"/>
                </a:cubicBezTo>
                <a:cubicBezTo>
                  <a:pt x="24695" y="3216"/>
                  <a:pt x="24694" y="3213"/>
                  <a:pt x="24694" y="3207"/>
                </a:cubicBezTo>
                <a:lnTo>
                  <a:pt x="24694" y="3207"/>
                </a:lnTo>
                <a:cubicBezTo>
                  <a:pt x="24694" y="3222"/>
                  <a:pt x="24696" y="3228"/>
                  <a:pt x="24700" y="3228"/>
                </a:cubicBezTo>
                <a:cubicBezTo>
                  <a:pt x="24714" y="3228"/>
                  <a:pt x="24746" y="3151"/>
                  <a:pt x="24760" y="3151"/>
                </a:cubicBezTo>
                <a:cubicBezTo>
                  <a:pt x="24763" y="3151"/>
                  <a:pt x="24766" y="3157"/>
                  <a:pt x="24766" y="3172"/>
                </a:cubicBezTo>
                <a:lnTo>
                  <a:pt x="24718" y="3255"/>
                </a:lnTo>
                <a:cubicBezTo>
                  <a:pt x="24722" y="3259"/>
                  <a:pt x="24726" y="3261"/>
                  <a:pt x="24729" y="3261"/>
                </a:cubicBezTo>
                <a:cubicBezTo>
                  <a:pt x="24747" y="3261"/>
                  <a:pt x="24762" y="3215"/>
                  <a:pt x="24801" y="3136"/>
                </a:cubicBezTo>
                <a:cubicBezTo>
                  <a:pt x="24810" y="3127"/>
                  <a:pt x="24817" y="3123"/>
                  <a:pt x="24821" y="3123"/>
                </a:cubicBezTo>
                <a:cubicBezTo>
                  <a:pt x="24844" y="3123"/>
                  <a:pt x="24828" y="3205"/>
                  <a:pt x="24789" y="3303"/>
                </a:cubicBezTo>
                <a:cubicBezTo>
                  <a:pt x="24818" y="3244"/>
                  <a:pt x="24855" y="3171"/>
                  <a:pt x="24868" y="3171"/>
                </a:cubicBezTo>
                <a:cubicBezTo>
                  <a:pt x="24871" y="3171"/>
                  <a:pt x="24873" y="3175"/>
                  <a:pt x="24873" y="3183"/>
                </a:cubicBezTo>
                <a:cubicBezTo>
                  <a:pt x="24849" y="3231"/>
                  <a:pt x="24837" y="3255"/>
                  <a:pt x="24825" y="3267"/>
                </a:cubicBezTo>
                <a:cubicBezTo>
                  <a:pt x="24825" y="3288"/>
                  <a:pt x="24830" y="3295"/>
                  <a:pt x="24838" y="3295"/>
                </a:cubicBezTo>
                <a:cubicBezTo>
                  <a:pt x="24860" y="3295"/>
                  <a:pt x="24905" y="3232"/>
                  <a:pt x="24921" y="3232"/>
                </a:cubicBezTo>
                <a:cubicBezTo>
                  <a:pt x="24928" y="3232"/>
                  <a:pt x="24929" y="3244"/>
                  <a:pt x="24920" y="3279"/>
                </a:cubicBezTo>
                <a:cubicBezTo>
                  <a:pt x="24897" y="3314"/>
                  <a:pt x="24885" y="3338"/>
                  <a:pt x="24885" y="3350"/>
                </a:cubicBezTo>
                <a:cubicBezTo>
                  <a:pt x="24861" y="3338"/>
                  <a:pt x="24837" y="3326"/>
                  <a:pt x="24849" y="3314"/>
                </a:cubicBezTo>
                <a:lnTo>
                  <a:pt x="24849" y="3314"/>
                </a:lnTo>
                <a:cubicBezTo>
                  <a:pt x="24837" y="3326"/>
                  <a:pt x="24837" y="3326"/>
                  <a:pt x="24837" y="3338"/>
                </a:cubicBezTo>
                <a:cubicBezTo>
                  <a:pt x="24825" y="3326"/>
                  <a:pt x="24813" y="3314"/>
                  <a:pt x="24801" y="3303"/>
                </a:cubicBezTo>
                <a:lnTo>
                  <a:pt x="24801" y="3303"/>
                </a:lnTo>
                <a:lnTo>
                  <a:pt x="24825" y="3374"/>
                </a:lnTo>
                <a:cubicBezTo>
                  <a:pt x="24813" y="3386"/>
                  <a:pt x="24813" y="3386"/>
                  <a:pt x="24813" y="3386"/>
                </a:cubicBezTo>
                <a:cubicBezTo>
                  <a:pt x="24813" y="3386"/>
                  <a:pt x="24801" y="3374"/>
                  <a:pt x="24801" y="3362"/>
                </a:cubicBezTo>
                <a:cubicBezTo>
                  <a:pt x="24795" y="3355"/>
                  <a:pt x="24791" y="3352"/>
                  <a:pt x="24789" y="3352"/>
                </a:cubicBezTo>
                <a:lnTo>
                  <a:pt x="24789" y="3352"/>
                </a:lnTo>
                <a:cubicBezTo>
                  <a:pt x="24785" y="3352"/>
                  <a:pt x="24796" y="3372"/>
                  <a:pt x="24813" y="3398"/>
                </a:cubicBezTo>
                <a:cubicBezTo>
                  <a:pt x="24813" y="3410"/>
                  <a:pt x="24813" y="3410"/>
                  <a:pt x="24801" y="3410"/>
                </a:cubicBezTo>
                <a:cubicBezTo>
                  <a:pt x="24801" y="3414"/>
                  <a:pt x="24801" y="3418"/>
                  <a:pt x="24801" y="3422"/>
                </a:cubicBezTo>
                <a:cubicBezTo>
                  <a:pt x="24789" y="3457"/>
                  <a:pt x="24778" y="3505"/>
                  <a:pt x="24754" y="3553"/>
                </a:cubicBezTo>
                <a:cubicBezTo>
                  <a:pt x="24742" y="3553"/>
                  <a:pt x="24742" y="3541"/>
                  <a:pt x="24742" y="3541"/>
                </a:cubicBezTo>
                <a:lnTo>
                  <a:pt x="24730" y="3493"/>
                </a:lnTo>
                <a:cubicBezTo>
                  <a:pt x="24726" y="3489"/>
                  <a:pt x="24723" y="3488"/>
                  <a:pt x="24721" y="3488"/>
                </a:cubicBezTo>
                <a:cubicBezTo>
                  <a:pt x="24710" y="3488"/>
                  <a:pt x="24720" y="3538"/>
                  <a:pt x="24730" y="3588"/>
                </a:cubicBezTo>
                <a:cubicBezTo>
                  <a:pt x="24730" y="3600"/>
                  <a:pt x="24718" y="3612"/>
                  <a:pt x="24706" y="3636"/>
                </a:cubicBezTo>
                <a:cubicBezTo>
                  <a:pt x="24718" y="3624"/>
                  <a:pt x="24730" y="3600"/>
                  <a:pt x="24742" y="3588"/>
                </a:cubicBezTo>
                <a:cubicBezTo>
                  <a:pt x="24751" y="3640"/>
                  <a:pt x="24772" y="3699"/>
                  <a:pt x="24764" y="3699"/>
                </a:cubicBezTo>
                <a:cubicBezTo>
                  <a:pt x="24761" y="3699"/>
                  <a:pt x="24755" y="3691"/>
                  <a:pt x="24742" y="3672"/>
                </a:cubicBezTo>
                <a:lnTo>
                  <a:pt x="24742" y="3648"/>
                </a:lnTo>
                <a:cubicBezTo>
                  <a:pt x="24729" y="3641"/>
                  <a:pt x="24719" y="3638"/>
                  <a:pt x="24710" y="3638"/>
                </a:cubicBezTo>
                <a:cubicBezTo>
                  <a:pt x="24683" y="3638"/>
                  <a:pt x="24665" y="3660"/>
                  <a:pt x="24642" y="3660"/>
                </a:cubicBezTo>
                <a:cubicBezTo>
                  <a:pt x="24619" y="3660"/>
                  <a:pt x="24590" y="3638"/>
                  <a:pt x="24539" y="3553"/>
                </a:cubicBezTo>
                <a:lnTo>
                  <a:pt x="24539" y="3553"/>
                </a:lnTo>
                <a:cubicBezTo>
                  <a:pt x="24563" y="3624"/>
                  <a:pt x="24562" y="3640"/>
                  <a:pt x="24554" y="3640"/>
                </a:cubicBezTo>
                <a:cubicBezTo>
                  <a:pt x="24547" y="3640"/>
                  <a:pt x="24536" y="3630"/>
                  <a:pt x="24529" y="3630"/>
                </a:cubicBezTo>
                <a:cubicBezTo>
                  <a:pt x="24519" y="3630"/>
                  <a:pt x="24520" y="3653"/>
                  <a:pt x="24563" y="3767"/>
                </a:cubicBezTo>
                <a:cubicBezTo>
                  <a:pt x="24480" y="3636"/>
                  <a:pt x="24468" y="3588"/>
                  <a:pt x="24385" y="3505"/>
                </a:cubicBezTo>
                <a:cubicBezTo>
                  <a:pt x="24384" y="3505"/>
                  <a:pt x="24384" y="3504"/>
                  <a:pt x="24384" y="3504"/>
                </a:cubicBezTo>
                <a:lnTo>
                  <a:pt x="24384" y="3504"/>
                </a:lnTo>
                <a:cubicBezTo>
                  <a:pt x="24377" y="3504"/>
                  <a:pt x="24444" y="3696"/>
                  <a:pt x="24444" y="3731"/>
                </a:cubicBezTo>
                <a:lnTo>
                  <a:pt x="24385" y="3576"/>
                </a:lnTo>
                <a:lnTo>
                  <a:pt x="24420" y="3743"/>
                </a:lnTo>
                <a:lnTo>
                  <a:pt x="24349" y="3564"/>
                </a:lnTo>
                <a:lnTo>
                  <a:pt x="24349" y="3612"/>
                </a:lnTo>
                <a:cubicBezTo>
                  <a:pt x="24349" y="3612"/>
                  <a:pt x="24361" y="3624"/>
                  <a:pt x="24361" y="3636"/>
                </a:cubicBezTo>
                <a:cubicBezTo>
                  <a:pt x="24373" y="3660"/>
                  <a:pt x="24385" y="3684"/>
                  <a:pt x="24397" y="3719"/>
                </a:cubicBezTo>
                <a:cubicBezTo>
                  <a:pt x="24397" y="3729"/>
                  <a:pt x="24395" y="3734"/>
                  <a:pt x="24391" y="3734"/>
                </a:cubicBezTo>
                <a:cubicBezTo>
                  <a:pt x="24382" y="3734"/>
                  <a:pt x="24363" y="3706"/>
                  <a:pt x="24337" y="3672"/>
                </a:cubicBezTo>
                <a:lnTo>
                  <a:pt x="24361" y="3636"/>
                </a:lnTo>
                <a:lnTo>
                  <a:pt x="24361" y="3636"/>
                </a:lnTo>
                <a:cubicBezTo>
                  <a:pt x="24361" y="3636"/>
                  <a:pt x="24349" y="3636"/>
                  <a:pt x="24325" y="3648"/>
                </a:cubicBezTo>
                <a:cubicBezTo>
                  <a:pt x="24313" y="3612"/>
                  <a:pt x="24289" y="3576"/>
                  <a:pt x="24277" y="3553"/>
                </a:cubicBezTo>
                <a:lnTo>
                  <a:pt x="24277" y="3684"/>
                </a:lnTo>
                <a:cubicBezTo>
                  <a:pt x="24266" y="3636"/>
                  <a:pt x="24266" y="3612"/>
                  <a:pt x="24254" y="3564"/>
                </a:cubicBezTo>
                <a:lnTo>
                  <a:pt x="24254" y="3564"/>
                </a:lnTo>
                <a:cubicBezTo>
                  <a:pt x="24259" y="3605"/>
                  <a:pt x="24259" y="3619"/>
                  <a:pt x="24257" y="3619"/>
                </a:cubicBezTo>
                <a:cubicBezTo>
                  <a:pt x="24253" y="3619"/>
                  <a:pt x="24244" y="3592"/>
                  <a:pt x="24230" y="3564"/>
                </a:cubicBezTo>
                <a:lnTo>
                  <a:pt x="24242" y="3564"/>
                </a:lnTo>
                <a:cubicBezTo>
                  <a:pt x="24218" y="3518"/>
                  <a:pt x="24199" y="3505"/>
                  <a:pt x="24181" y="3505"/>
                </a:cubicBezTo>
                <a:cubicBezTo>
                  <a:pt x="24161" y="3505"/>
                  <a:pt x="24144" y="3521"/>
                  <a:pt x="24125" y="3521"/>
                </a:cubicBezTo>
                <a:cubicBezTo>
                  <a:pt x="24110" y="3521"/>
                  <a:pt x="24093" y="3510"/>
                  <a:pt x="24075" y="3469"/>
                </a:cubicBezTo>
                <a:cubicBezTo>
                  <a:pt x="24063" y="3445"/>
                  <a:pt x="24075" y="3445"/>
                  <a:pt x="24087" y="3433"/>
                </a:cubicBezTo>
                <a:lnTo>
                  <a:pt x="24087" y="3433"/>
                </a:lnTo>
                <a:lnTo>
                  <a:pt x="23968" y="3469"/>
                </a:lnTo>
                <a:cubicBezTo>
                  <a:pt x="23988" y="3439"/>
                  <a:pt x="23983" y="3351"/>
                  <a:pt x="24016" y="3351"/>
                </a:cubicBezTo>
                <a:cubicBezTo>
                  <a:pt x="24022" y="3351"/>
                  <a:pt x="24030" y="3354"/>
                  <a:pt x="24039" y="3362"/>
                </a:cubicBezTo>
                <a:cubicBezTo>
                  <a:pt x="23994" y="3320"/>
                  <a:pt x="23950" y="3306"/>
                  <a:pt x="23908" y="3306"/>
                </a:cubicBezTo>
                <a:cubicBezTo>
                  <a:pt x="23826" y="3306"/>
                  <a:pt x="23754" y="3359"/>
                  <a:pt x="23704" y="3359"/>
                </a:cubicBezTo>
                <a:cubicBezTo>
                  <a:pt x="23678" y="3359"/>
                  <a:pt x="23659" y="3345"/>
                  <a:pt x="23646" y="3303"/>
                </a:cubicBezTo>
                <a:lnTo>
                  <a:pt x="23670" y="3291"/>
                </a:lnTo>
                <a:lnTo>
                  <a:pt x="23670" y="3291"/>
                </a:lnTo>
                <a:cubicBezTo>
                  <a:pt x="23396" y="3326"/>
                  <a:pt x="23623" y="3433"/>
                  <a:pt x="23408" y="3612"/>
                </a:cubicBezTo>
                <a:cubicBezTo>
                  <a:pt x="23408" y="3612"/>
                  <a:pt x="23385" y="3505"/>
                  <a:pt x="23361" y="3410"/>
                </a:cubicBezTo>
                <a:cubicBezTo>
                  <a:pt x="23337" y="3303"/>
                  <a:pt x="23313" y="3207"/>
                  <a:pt x="23313" y="3207"/>
                </a:cubicBezTo>
                <a:lnTo>
                  <a:pt x="23277" y="3362"/>
                </a:lnTo>
                <a:cubicBezTo>
                  <a:pt x="23242" y="3362"/>
                  <a:pt x="23194" y="3338"/>
                  <a:pt x="23206" y="3279"/>
                </a:cubicBezTo>
                <a:lnTo>
                  <a:pt x="23206" y="3279"/>
                </a:lnTo>
                <a:cubicBezTo>
                  <a:pt x="23099" y="3386"/>
                  <a:pt x="23218" y="3350"/>
                  <a:pt x="23158" y="3445"/>
                </a:cubicBezTo>
                <a:cubicBezTo>
                  <a:pt x="23117" y="3400"/>
                  <a:pt x="23065" y="3391"/>
                  <a:pt x="23014" y="3391"/>
                </a:cubicBezTo>
                <a:cubicBezTo>
                  <a:pt x="22978" y="3391"/>
                  <a:pt x="22941" y="3395"/>
                  <a:pt x="22908" y="3395"/>
                </a:cubicBezTo>
                <a:cubicBezTo>
                  <a:pt x="22839" y="3395"/>
                  <a:pt x="22782" y="3376"/>
                  <a:pt x="22765" y="3255"/>
                </a:cubicBezTo>
                <a:lnTo>
                  <a:pt x="22765" y="3255"/>
                </a:lnTo>
                <a:cubicBezTo>
                  <a:pt x="22730" y="3386"/>
                  <a:pt x="22896" y="3350"/>
                  <a:pt x="22753" y="3433"/>
                </a:cubicBezTo>
                <a:cubicBezTo>
                  <a:pt x="22742" y="3349"/>
                  <a:pt x="22723" y="3322"/>
                  <a:pt x="22699" y="3322"/>
                </a:cubicBezTo>
                <a:cubicBezTo>
                  <a:pt x="22657" y="3322"/>
                  <a:pt x="22599" y="3401"/>
                  <a:pt x="22537" y="3401"/>
                </a:cubicBezTo>
                <a:cubicBezTo>
                  <a:pt x="22518" y="3401"/>
                  <a:pt x="22499" y="3393"/>
                  <a:pt x="22480" y="3374"/>
                </a:cubicBezTo>
                <a:cubicBezTo>
                  <a:pt x="22503" y="3231"/>
                  <a:pt x="22623" y="3303"/>
                  <a:pt x="22503" y="3172"/>
                </a:cubicBezTo>
                <a:lnTo>
                  <a:pt x="22503" y="3172"/>
                </a:lnTo>
                <a:cubicBezTo>
                  <a:pt x="22485" y="3250"/>
                  <a:pt x="22454" y="3276"/>
                  <a:pt x="22418" y="3276"/>
                </a:cubicBezTo>
                <a:cubicBezTo>
                  <a:pt x="22350" y="3276"/>
                  <a:pt x="22262" y="3187"/>
                  <a:pt x="22192" y="3187"/>
                </a:cubicBezTo>
                <a:cubicBezTo>
                  <a:pt x="22180" y="3187"/>
                  <a:pt x="22169" y="3189"/>
                  <a:pt x="22158" y="3195"/>
                </a:cubicBezTo>
                <a:cubicBezTo>
                  <a:pt x="22170" y="3386"/>
                  <a:pt x="21944" y="3291"/>
                  <a:pt x="21789" y="3374"/>
                </a:cubicBezTo>
                <a:cubicBezTo>
                  <a:pt x="21789" y="3314"/>
                  <a:pt x="21456" y="3303"/>
                  <a:pt x="21289" y="3267"/>
                </a:cubicBezTo>
                <a:lnTo>
                  <a:pt x="21289" y="3231"/>
                </a:lnTo>
                <a:cubicBezTo>
                  <a:pt x="21289" y="3433"/>
                  <a:pt x="21122" y="3410"/>
                  <a:pt x="21015" y="3469"/>
                </a:cubicBezTo>
                <a:cubicBezTo>
                  <a:pt x="21003" y="3362"/>
                  <a:pt x="21015" y="3314"/>
                  <a:pt x="21075" y="3255"/>
                </a:cubicBezTo>
                <a:lnTo>
                  <a:pt x="21075" y="3255"/>
                </a:lnTo>
                <a:lnTo>
                  <a:pt x="20956" y="3267"/>
                </a:lnTo>
                <a:cubicBezTo>
                  <a:pt x="20944" y="3338"/>
                  <a:pt x="20920" y="3374"/>
                  <a:pt x="20848" y="3410"/>
                </a:cubicBezTo>
                <a:lnTo>
                  <a:pt x="20848" y="3267"/>
                </a:lnTo>
                <a:cubicBezTo>
                  <a:pt x="20726" y="3297"/>
                  <a:pt x="20621" y="3434"/>
                  <a:pt x="20465" y="3434"/>
                </a:cubicBezTo>
                <a:cubicBezTo>
                  <a:pt x="20440" y="3434"/>
                  <a:pt x="20413" y="3430"/>
                  <a:pt x="20384" y="3422"/>
                </a:cubicBezTo>
                <a:lnTo>
                  <a:pt x="20384" y="3422"/>
                </a:lnTo>
                <a:cubicBezTo>
                  <a:pt x="20408" y="3564"/>
                  <a:pt x="20610" y="3767"/>
                  <a:pt x="20432" y="3886"/>
                </a:cubicBezTo>
                <a:cubicBezTo>
                  <a:pt x="20411" y="3824"/>
                  <a:pt x="20381" y="3725"/>
                  <a:pt x="20406" y="3677"/>
                </a:cubicBezTo>
                <a:lnTo>
                  <a:pt x="20406" y="3677"/>
                </a:lnTo>
                <a:cubicBezTo>
                  <a:pt x="20392" y="3693"/>
                  <a:pt x="20374" y="3713"/>
                  <a:pt x="20354" y="3713"/>
                </a:cubicBezTo>
                <a:cubicBezTo>
                  <a:pt x="20348" y="3713"/>
                  <a:pt x="20342" y="3711"/>
                  <a:pt x="20337" y="3707"/>
                </a:cubicBezTo>
                <a:lnTo>
                  <a:pt x="20384" y="3576"/>
                </a:lnTo>
                <a:cubicBezTo>
                  <a:pt x="20374" y="3572"/>
                  <a:pt x="20365" y="3571"/>
                  <a:pt x="20358" y="3571"/>
                </a:cubicBezTo>
                <a:cubicBezTo>
                  <a:pt x="20303" y="3571"/>
                  <a:pt x="20352" y="3684"/>
                  <a:pt x="20289" y="3684"/>
                </a:cubicBezTo>
                <a:cubicBezTo>
                  <a:pt x="20277" y="3576"/>
                  <a:pt x="20229" y="3624"/>
                  <a:pt x="20217" y="3541"/>
                </a:cubicBezTo>
                <a:cubicBezTo>
                  <a:pt x="20221" y="3539"/>
                  <a:pt x="20225" y="3538"/>
                  <a:pt x="20230" y="3538"/>
                </a:cubicBezTo>
                <a:cubicBezTo>
                  <a:pt x="20245" y="3538"/>
                  <a:pt x="20263" y="3545"/>
                  <a:pt x="20277" y="3545"/>
                </a:cubicBezTo>
                <a:cubicBezTo>
                  <a:pt x="20288" y="3545"/>
                  <a:pt x="20297" y="3541"/>
                  <a:pt x="20301" y="3529"/>
                </a:cubicBezTo>
                <a:cubicBezTo>
                  <a:pt x="20229" y="3517"/>
                  <a:pt x="20122" y="3481"/>
                  <a:pt x="20075" y="3410"/>
                </a:cubicBezTo>
                <a:lnTo>
                  <a:pt x="20075" y="3410"/>
                </a:lnTo>
                <a:cubicBezTo>
                  <a:pt x="20098" y="3469"/>
                  <a:pt x="20098" y="3553"/>
                  <a:pt x="20051" y="3576"/>
                </a:cubicBezTo>
                <a:cubicBezTo>
                  <a:pt x="20036" y="3580"/>
                  <a:pt x="20024" y="3582"/>
                  <a:pt x="20013" y="3582"/>
                </a:cubicBezTo>
                <a:cubicBezTo>
                  <a:pt x="19921" y="3582"/>
                  <a:pt x="19970" y="3455"/>
                  <a:pt x="19884" y="3433"/>
                </a:cubicBezTo>
                <a:cubicBezTo>
                  <a:pt x="19860" y="3505"/>
                  <a:pt x="19753" y="3457"/>
                  <a:pt x="19789" y="3612"/>
                </a:cubicBezTo>
                <a:cubicBezTo>
                  <a:pt x="19741" y="3612"/>
                  <a:pt x="19717" y="3553"/>
                  <a:pt x="19694" y="3505"/>
                </a:cubicBezTo>
                <a:cubicBezTo>
                  <a:pt x="19634" y="3588"/>
                  <a:pt x="19348" y="3612"/>
                  <a:pt x="19467" y="3755"/>
                </a:cubicBezTo>
                <a:lnTo>
                  <a:pt x="19491" y="3755"/>
                </a:lnTo>
                <a:cubicBezTo>
                  <a:pt x="19491" y="3767"/>
                  <a:pt x="19491" y="3767"/>
                  <a:pt x="19479" y="3767"/>
                </a:cubicBezTo>
                <a:cubicBezTo>
                  <a:pt x="19277" y="3969"/>
                  <a:pt x="18967" y="3814"/>
                  <a:pt x="18741" y="3934"/>
                </a:cubicBezTo>
                <a:lnTo>
                  <a:pt x="18729" y="3886"/>
                </a:lnTo>
                <a:cubicBezTo>
                  <a:pt x="18598" y="3981"/>
                  <a:pt x="18420" y="4005"/>
                  <a:pt x="18348" y="4148"/>
                </a:cubicBezTo>
                <a:cubicBezTo>
                  <a:pt x="18346" y="4149"/>
                  <a:pt x="18343" y="4149"/>
                  <a:pt x="18341" y="4149"/>
                </a:cubicBezTo>
                <a:cubicBezTo>
                  <a:pt x="18302" y="4149"/>
                  <a:pt x="18229" y="4073"/>
                  <a:pt x="18229" y="4017"/>
                </a:cubicBezTo>
                <a:cubicBezTo>
                  <a:pt x="18153" y="4074"/>
                  <a:pt x="18138" y="4123"/>
                  <a:pt x="18045" y="4123"/>
                </a:cubicBezTo>
                <a:cubicBezTo>
                  <a:pt x="18021" y="4123"/>
                  <a:pt x="17992" y="4119"/>
                  <a:pt x="17955" y="4112"/>
                </a:cubicBezTo>
                <a:cubicBezTo>
                  <a:pt x="18039" y="3993"/>
                  <a:pt x="17896" y="4041"/>
                  <a:pt x="18051" y="4017"/>
                </a:cubicBezTo>
                <a:cubicBezTo>
                  <a:pt x="17981" y="4011"/>
                  <a:pt x="17930" y="3994"/>
                  <a:pt x="17886" y="3994"/>
                </a:cubicBezTo>
                <a:cubicBezTo>
                  <a:pt x="17832" y="3994"/>
                  <a:pt x="17788" y="4020"/>
                  <a:pt x="17729" y="4124"/>
                </a:cubicBezTo>
                <a:cubicBezTo>
                  <a:pt x="17736" y="4042"/>
                  <a:pt x="17683" y="4011"/>
                  <a:pt x="17626" y="4011"/>
                </a:cubicBezTo>
                <a:cubicBezTo>
                  <a:pt x="17584" y="4011"/>
                  <a:pt x="17540" y="4027"/>
                  <a:pt x="17515" y="4053"/>
                </a:cubicBezTo>
                <a:lnTo>
                  <a:pt x="17646" y="4112"/>
                </a:lnTo>
                <a:cubicBezTo>
                  <a:pt x="17574" y="4148"/>
                  <a:pt x="17503" y="4160"/>
                  <a:pt x="17443" y="4172"/>
                </a:cubicBezTo>
                <a:lnTo>
                  <a:pt x="17419" y="3993"/>
                </a:lnTo>
                <a:cubicBezTo>
                  <a:pt x="17389" y="3982"/>
                  <a:pt x="17360" y="3978"/>
                  <a:pt x="17333" y="3978"/>
                </a:cubicBezTo>
                <a:cubicBezTo>
                  <a:pt x="17114" y="3978"/>
                  <a:pt x="17023" y="4296"/>
                  <a:pt x="16843" y="4296"/>
                </a:cubicBezTo>
                <a:cubicBezTo>
                  <a:pt x="16799" y="4296"/>
                  <a:pt x="16750" y="4278"/>
                  <a:pt x="16693" y="4231"/>
                </a:cubicBezTo>
                <a:lnTo>
                  <a:pt x="16693" y="4231"/>
                </a:lnTo>
                <a:cubicBezTo>
                  <a:pt x="16657" y="4362"/>
                  <a:pt x="16872" y="4255"/>
                  <a:pt x="16848" y="4422"/>
                </a:cubicBezTo>
                <a:cubicBezTo>
                  <a:pt x="16844" y="4422"/>
                  <a:pt x="16839" y="4422"/>
                  <a:pt x="16835" y="4422"/>
                </a:cubicBezTo>
                <a:cubicBezTo>
                  <a:pt x="16697" y="4422"/>
                  <a:pt x="16513" y="4254"/>
                  <a:pt x="16460" y="4254"/>
                </a:cubicBezTo>
                <a:cubicBezTo>
                  <a:pt x="16458" y="4254"/>
                  <a:pt x="16457" y="4255"/>
                  <a:pt x="16455" y="4255"/>
                </a:cubicBezTo>
                <a:cubicBezTo>
                  <a:pt x="16445" y="4253"/>
                  <a:pt x="16435" y="4252"/>
                  <a:pt x="16427" y="4252"/>
                </a:cubicBezTo>
                <a:cubicBezTo>
                  <a:pt x="16264" y="4252"/>
                  <a:pt x="16361" y="4553"/>
                  <a:pt x="16157" y="4553"/>
                </a:cubicBezTo>
                <a:cubicBezTo>
                  <a:pt x="16205" y="4600"/>
                  <a:pt x="16276" y="4755"/>
                  <a:pt x="16157" y="4850"/>
                </a:cubicBezTo>
                <a:cubicBezTo>
                  <a:pt x="16151" y="4852"/>
                  <a:pt x="16144" y="4852"/>
                  <a:pt x="16137" y="4852"/>
                </a:cubicBezTo>
                <a:cubicBezTo>
                  <a:pt x="16016" y="4852"/>
                  <a:pt x="15922" y="4656"/>
                  <a:pt x="15979" y="4588"/>
                </a:cubicBezTo>
                <a:cubicBezTo>
                  <a:pt x="15989" y="4585"/>
                  <a:pt x="15999" y="4583"/>
                  <a:pt x="16007" y="4583"/>
                </a:cubicBezTo>
                <a:cubicBezTo>
                  <a:pt x="16026" y="4583"/>
                  <a:pt x="16038" y="4592"/>
                  <a:pt x="16038" y="4600"/>
                </a:cubicBezTo>
                <a:cubicBezTo>
                  <a:pt x="16074" y="4565"/>
                  <a:pt x="16122" y="4529"/>
                  <a:pt x="16050" y="4481"/>
                </a:cubicBezTo>
                <a:lnTo>
                  <a:pt x="16050" y="4481"/>
                </a:lnTo>
                <a:lnTo>
                  <a:pt x="16050" y="4541"/>
                </a:lnTo>
                <a:cubicBezTo>
                  <a:pt x="16028" y="4531"/>
                  <a:pt x="16000" y="4529"/>
                  <a:pt x="15970" y="4529"/>
                </a:cubicBezTo>
                <a:cubicBezTo>
                  <a:pt x="15948" y="4529"/>
                  <a:pt x="15925" y="4531"/>
                  <a:pt x="15903" y="4531"/>
                </a:cubicBezTo>
                <a:cubicBezTo>
                  <a:pt x="15843" y="4531"/>
                  <a:pt x="15794" y="4522"/>
                  <a:pt x="15800" y="4457"/>
                </a:cubicBezTo>
                <a:lnTo>
                  <a:pt x="15800" y="4457"/>
                </a:lnTo>
                <a:cubicBezTo>
                  <a:pt x="15734" y="4533"/>
                  <a:pt x="15766" y="4564"/>
                  <a:pt x="15823" y="4573"/>
                </a:cubicBezTo>
                <a:lnTo>
                  <a:pt x="15823" y="4573"/>
                </a:lnTo>
                <a:cubicBezTo>
                  <a:pt x="15821" y="4573"/>
                  <a:pt x="15820" y="4573"/>
                  <a:pt x="15818" y="4573"/>
                </a:cubicBezTo>
                <a:cubicBezTo>
                  <a:pt x="15666" y="4573"/>
                  <a:pt x="15591" y="4660"/>
                  <a:pt x="15419" y="4660"/>
                </a:cubicBezTo>
                <a:cubicBezTo>
                  <a:pt x="15455" y="4684"/>
                  <a:pt x="15503" y="4743"/>
                  <a:pt x="15479" y="4755"/>
                </a:cubicBezTo>
                <a:cubicBezTo>
                  <a:pt x="15205" y="4767"/>
                  <a:pt x="15407" y="4910"/>
                  <a:pt x="15241" y="4993"/>
                </a:cubicBezTo>
                <a:cubicBezTo>
                  <a:pt x="15154" y="4950"/>
                  <a:pt x="15175" y="4849"/>
                  <a:pt x="15137" y="4849"/>
                </a:cubicBezTo>
                <a:cubicBezTo>
                  <a:pt x="15123" y="4849"/>
                  <a:pt x="15101" y="4863"/>
                  <a:pt x="15062" y="4898"/>
                </a:cubicBezTo>
                <a:cubicBezTo>
                  <a:pt x="14931" y="4874"/>
                  <a:pt x="14979" y="4755"/>
                  <a:pt x="15014" y="4684"/>
                </a:cubicBezTo>
                <a:lnTo>
                  <a:pt x="15014" y="4684"/>
                </a:lnTo>
                <a:cubicBezTo>
                  <a:pt x="14968" y="4748"/>
                  <a:pt x="14909" y="4768"/>
                  <a:pt x="14849" y="4768"/>
                </a:cubicBezTo>
                <a:cubicBezTo>
                  <a:pt x="14754" y="4768"/>
                  <a:pt x="14656" y="4719"/>
                  <a:pt x="14598" y="4719"/>
                </a:cubicBezTo>
                <a:lnTo>
                  <a:pt x="14643" y="4666"/>
                </a:lnTo>
                <a:lnTo>
                  <a:pt x="14643" y="4666"/>
                </a:lnTo>
                <a:cubicBezTo>
                  <a:pt x="14611" y="4699"/>
                  <a:pt x="14579" y="4709"/>
                  <a:pt x="14538" y="4719"/>
                </a:cubicBezTo>
                <a:lnTo>
                  <a:pt x="14633" y="4827"/>
                </a:lnTo>
                <a:cubicBezTo>
                  <a:pt x="14574" y="4815"/>
                  <a:pt x="14538" y="4827"/>
                  <a:pt x="14514" y="4779"/>
                </a:cubicBezTo>
                <a:lnTo>
                  <a:pt x="14514" y="4779"/>
                </a:lnTo>
                <a:cubicBezTo>
                  <a:pt x="14491" y="4874"/>
                  <a:pt x="14622" y="4969"/>
                  <a:pt x="14562" y="5100"/>
                </a:cubicBezTo>
                <a:cubicBezTo>
                  <a:pt x="14554" y="5097"/>
                  <a:pt x="14545" y="5095"/>
                  <a:pt x="14536" y="5095"/>
                </a:cubicBezTo>
                <a:cubicBezTo>
                  <a:pt x="14486" y="5095"/>
                  <a:pt x="14433" y="5147"/>
                  <a:pt x="14384" y="5147"/>
                </a:cubicBezTo>
                <a:cubicBezTo>
                  <a:pt x="14359" y="5147"/>
                  <a:pt x="14334" y="5133"/>
                  <a:pt x="14312" y="5088"/>
                </a:cubicBezTo>
                <a:cubicBezTo>
                  <a:pt x="14498" y="5068"/>
                  <a:pt x="14307" y="4966"/>
                  <a:pt x="14355" y="4885"/>
                </a:cubicBezTo>
                <a:lnTo>
                  <a:pt x="14355" y="4885"/>
                </a:lnTo>
                <a:cubicBezTo>
                  <a:pt x="14335" y="4894"/>
                  <a:pt x="14309" y="4898"/>
                  <a:pt x="14276" y="4898"/>
                </a:cubicBezTo>
                <a:cubicBezTo>
                  <a:pt x="14264" y="4874"/>
                  <a:pt x="14276" y="4862"/>
                  <a:pt x="14276" y="4850"/>
                </a:cubicBezTo>
                <a:cubicBezTo>
                  <a:pt x="14246" y="4840"/>
                  <a:pt x="14224" y="4835"/>
                  <a:pt x="14206" y="4835"/>
                </a:cubicBezTo>
                <a:cubicBezTo>
                  <a:pt x="14085" y="4835"/>
                  <a:pt x="14227" y="5060"/>
                  <a:pt x="14050" y="5112"/>
                </a:cubicBezTo>
                <a:cubicBezTo>
                  <a:pt x="14050" y="5033"/>
                  <a:pt x="13985" y="4987"/>
                  <a:pt x="13949" y="4987"/>
                </a:cubicBezTo>
                <a:cubicBezTo>
                  <a:pt x="13941" y="4987"/>
                  <a:pt x="13935" y="4989"/>
                  <a:pt x="13931" y="4993"/>
                </a:cubicBezTo>
                <a:cubicBezTo>
                  <a:pt x="13936" y="4992"/>
                  <a:pt x="13941" y="4991"/>
                  <a:pt x="13945" y="4991"/>
                </a:cubicBezTo>
                <a:cubicBezTo>
                  <a:pt x="14004" y="4991"/>
                  <a:pt x="14011" y="5131"/>
                  <a:pt x="13967" y="5219"/>
                </a:cubicBezTo>
                <a:cubicBezTo>
                  <a:pt x="13953" y="5217"/>
                  <a:pt x="13940" y="5216"/>
                  <a:pt x="13929" y="5216"/>
                </a:cubicBezTo>
                <a:cubicBezTo>
                  <a:pt x="13817" y="5216"/>
                  <a:pt x="13841" y="5316"/>
                  <a:pt x="13776" y="5327"/>
                </a:cubicBezTo>
                <a:lnTo>
                  <a:pt x="13860" y="5338"/>
                </a:lnTo>
                <a:cubicBezTo>
                  <a:pt x="13860" y="5434"/>
                  <a:pt x="13800" y="5446"/>
                  <a:pt x="13717" y="5505"/>
                </a:cubicBezTo>
                <a:cubicBezTo>
                  <a:pt x="13707" y="5486"/>
                  <a:pt x="13708" y="5471"/>
                  <a:pt x="13713" y="5459"/>
                </a:cubicBezTo>
                <a:lnTo>
                  <a:pt x="13713" y="5459"/>
                </a:lnTo>
                <a:cubicBezTo>
                  <a:pt x="13696" y="5476"/>
                  <a:pt x="13674" y="5483"/>
                  <a:pt x="13650" y="5483"/>
                </a:cubicBezTo>
                <a:cubicBezTo>
                  <a:pt x="13587" y="5483"/>
                  <a:pt x="13506" y="5442"/>
                  <a:pt x="13437" y="5442"/>
                </a:cubicBezTo>
                <a:cubicBezTo>
                  <a:pt x="13398" y="5442"/>
                  <a:pt x="13363" y="5454"/>
                  <a:pt x="13336" y="5493"/>
                </a:cubicBezTo>
                <a:cubicBezTo>
                  <a:pt x="13252" y="5458"/>
                  <a:pt x="13264" y="5338"/>
                  <a:pt x="13193" y="5315"/>
                </a:cubicBezTo>
                <a:cubicBezTo>
                  <a:pt x="13158" y="5372"/>
                  <a:pt x="13124" y="5387"/>
                  <a:pt x="13090" y="5387"/>
                </a:cubicBezTo>
                <a:cubicBezTo>
                  <a:pt x="13047" y="5387"/>
                  <a:pt x="13004" y="5364"/>
                  <a:pt x="12960" y="5364"/>
                </a:cubicBezTo>
                <a:cubicBezTo>
                  <a:pt x="12927" y="5364"/>
                  <a:pt x="12894" y="5377"/>
                  <a:pt x="12859" y="5422"/>
                </a:cubicBezTo>
                <a:cubicBezTo>
                  <a:pt x="12955" y="5517"/>
                  <a:pt x="12955" y="5493"/>
                  <a:pt x="12883" y="5648"/>
                </a:cubicBezTo>
                <a:lnTo>
                  <a:pt x="13109" y="5458"/>
                </a:lnTo>
                <a:lnTo>
                  <a:pt x="13109" y="5458"/>
                </a:lnTo>
                <a:lnTo>
                  <a:pt x="13014" y="5696"/>
                </a:lnTo>
                <a:cubicBezTo>
                  <a:pt x="13086" y="5672"/>
                  <a:pt x="13145" y="5553"/>
                  <a:pt x="13205" y="5553"/>
                </a:cubicBezTo>
                <a:cubicBezTo>
                  <a:pt x="13157" y="5684"/>
                  <a:pt x="13157" y="5648"/>
                  <a:pt x="13240" y="5731"/>
                </a:cubicBezTo>
                <a:cubicBezTo>
                  <a:pt x="13210" y="5709"/>
                  <a:pt x="13184" y="5700"/>
                  <a:pt x="13162" y="5700"/>
                </a:cubicBezTo>
                <a:cubicBezTo>
                  <a:pt x="13069" y="5700"/>
                  <a:pt x="13038" y="5861"/>
                  <a:pt x="12933" y="5861"/>
                </a:cubicBezTo>
                <a:cubicBezTo>
                  <a:pt x="12918" y="5861"/>
                  <a:pt x="12901" y="5858"/>
                  <a:pt x="12883" y="5850"/>
                </a:cubicBezTo>
                <a:lnTo>
                  <a:pt x="12776" y="5565"/>
                </a:lnTo>
                <a:cubicBezTo>
                  <a:pt x="12760" y="5562"/>
                  <a:pt x="12745" y="5560"/>
                  <a:pt x="12731" y="5560"/>
                </a:cubicBezTo>
                <a:cubicBezTo>
                  <a:pt x="12532" y="5560"/>
                  <a:pt x="12484" y="5852"/>
                  <a:pt x="12228" y="5874"/>
                </a:cubicBezTo>
                <a:lnTo>
                  <a:pt x="12324" y="5886"/>
                </a:lnTo>
                <a:cubicBezTo>
                  <a:pt x="12336" y="6017"/>
                  <a:pt x="12181" y="5970"/>
                  <a:pt x="12121" y="6041"/>
                </a:cubicBezTo>
                <a:cubicBezTo>
                  <a:pt x="12097" y="5946"/>
                  <a:pt x="12026" y="5934"/>
                  <a:pt x="11966" y="5886"/>
                </a:cubicBezTo>
                <a:lnTo>
                  <a:pt x="11966" y="5886"/>
                </a:lnTo>
                <a:cubicBezTo>
                  <a:pt x="12002" y="5958"/>
                  <a:pt x="11788" y="5946"/>
                  <a:pt x="11847" y="6148"/>
                </a:cubicBezTo>
                <a:lnTo>
                  <a:pt x="11681" y="6065"/>
                </a:lnTo>
                <a:cubicBezTo>
                  <a:pt x="11466" y="6089"/>
                  <a:pt x="11562" y="6422"/>
                  <a:pt x="11359" y="6458"/>
                </a:cubicBezTo>
                <a:cubicBezTo>
                  <a:pt x="11383" y="6339"/>
                  <a:pt x="11264" y="6303"/>
                  <a:pt x="11371" y="6172"/>
                </a:cubicBezTo>
                <a:lnTo>
                  <a:pt x="11371" y="6172"/>
                </a:lnTo>
                <a:cubicBezTo>
                  <a:pt x="11300" y="6196"/>
                  <a:pt x="11240" y="6208"/>
                  <a:pt x="11264" y="6267"/>
                </a:cubicBezTo>
                <a:cubicBezTo>
                  <a:pt x="11259" y="6263"/>
                  <a:pt x="11253" y="6261"/>
                  <a:pt x="11248" y="6261"/>
                </a:cubicBezTo>
                <a:cubicBezTo>
                  <a:pt x="11200" y="6261"/>
                  <a:pt x="11144" y="6411"/>
                  <a:pt x="11081" y="6411"/>
                </a:cubicBezTo>
                <a:cubicBezTo>
                  <a:pt x="11071" y="6411"/>
                  <a:pt x="11060" y="6407"/>
                  <a:pt x="11050" y="6398"/>
                </a:cubicBezTo>
                <a:lnTo>
                  <a:pt x="11050" y="6398"/>
                </a:lnTo>
                <a:cubicBezTo>
                  <a:pt x="11038" y="6446"/>
                  <a:pt x="11062" y="6553"/>
                  <a:pt x="10990" y="6565"/>
                </a:cubicBezTo>
                <a:cubicBezTo>
                  <a:pt x="10982" y="6556"/>
                  <a:pt x="10973" y="6536"/>
                  <a:pt x="10969" y="6525"/>
                </a:cubicBezTo>
                <a:lnTo>
                  <a:pt x="10969" y="6525"/>
                </a:lnTo>
                <a:cubicBezTo>
                  <a:pt x="10980" y="6571"/>
                  <a:pt x="10888" y="6629"/>
                  <a:pt x="10978" y="6708"/>
                </a:cubicBezTo>
                <a:cubicBezTo>
                  <a:pt x="10914" y="6659"/>
                  <a:pt x="10852" y="6641"/>
                  <a:pt x="10792" y="6641"/>
                </a:cubicBezTo>
                <a:cubicBezTo>
                  <a:pt x="10630" y="6641"/>
                  <a:pt x="10482" y="6768"/>
                  <a:pt x="10336" y="6768"/>
                </a:cubicBezTo>
                <a:cubicBezTo>
                  <a:pt x="10284" y="6768"/>
                  <a:pt x="10232" y="6752"/>
                  <a:pt x="10180" y="6708"/>
                </a:cubicBezTo>
                <a:cubicBezTo>
                  <a:pt x="10050" y="6791"/>
                  <a:pt x="9895" y="6862"/>
                  <a:pt x="9764" y="6910"/>
                </a:cubicBezTo>
                <a:cubicBezTo>
                  <a:pt x="9764" y="6874"/>
                  <a:pt x="9752" y="6862"/>
                  <a:pt x="9776" y="6862"/>
                </a:cubicBezTo>
                <a:cubicBezTo>
                  <a:pt x="9764" y="6860"/>
                  <a:pt x="9754" y="6858"/>
                  <a:pt x="9745" y="6858"/>
                </a:cubicBezTo>
                <a:cubicBezTo>
                  <a:pt x="9615" y="6858"/>
                  <a:pt x="9718" y="7131"/>
                  <a:pt x="9561" y="7131"/>
                </a:cubicBezTo>
                <a:cubicBezTo>
                  <a:pt x="9547" y="7131"/>
                  <a:pt x="9532" y="7129"/>
                  <a:pt x="9514" y="7124"/>
                </a:cubicBezTo>
                <a:cubicBezTo>
                  <a:pt x="9383" y="6982"/>
                  <a:pt x="9609" y="7017"/>
                  <a:pt x="9526" y="6970"/>
                </a:cubicBezTo>
                <a:cubicBezTo>
                  <a:pt x="9494" y="6870"/>
                  <a:pt x="9460" y="6838"/>
                  <a:pt x="9425" y="6838"/>
                </a:cubicBezTo>
                <a:cubicBezTo>
                  <a:pt x="9365" y="6838"/>
                  <a:pt x="9298" y="6932"/>
                  <a:pt x="9221" y="6932"/>
                </a:cubicBezTo>
                <a:cubicBezTo>
                  <a:pt x="9193" y="6932"/>
                  <a:pt x="9164" y="6920"/>
                  <a:pt x="9133" y="6886"/>
                </a:cubicBezTo>
                <a:lnTo>
                  <a:pt x="9157" y="6862"/>
                </a:lnTo>
                <a:cubicBezTo>
                  <a:pt x="9139" y="6849"/>
                  <a:pt x="9121" y="6843"/>
                  <a:pt x="9103" y="6843"/>
                </a:cubicBezTo>
                <a:cubicBezTo>
                  <a:pt x="9060" y="6843"/>
                  <a:pt x="9022" y="6876"/>
                  <a:pt x="9014" y="6910"/>
                </a:cubicBezTo>
                <a:cubicBezTo>
                  <a:pt x="8992" y="6954"/>
                  <a:pt x="8940" y="7007"/>
                  <a:pt x="8895" y="7007"/>
                </a:cubicBezTo>
                <a:cubicBezTo>
                  <a:pt x="8891" y="7007"/>
                  <a:pt x="8887" y="7006"/>
                  <a:pt x="8883" y="7005"/>
                </a:cubicBezTo>
                <a:cubicBezTo>
                  <a:pt x="8883" y="7005"/>
                  <a:pt x="8895" y="6970"/>
                  <a:pt x="8895" y="6946"/>
                </a:cubicBezTo>
                <a:lnTo>
                  <a:pt x="8895" y="6946"/>
                </a:lnTo>
                <a:cubicBezTo>
                  <a:pt x="8823" y="7110"/>
                  <a:pt x="8645" y="7177"/>
                  <a:pt x="8490" y="7177"/>
                </a:cubicBezTo>
                <a:cubicBezTo>
                  <a:pt x="8465" y="7177"/>
                  <a:pt x="8441" y="7175"/>
                  <a:pt x="8418" y="7172"/>
                </a:cubicBezTo>
                <a:cubicBezTo>
                  <a:pt x="8573" y="7065"/>
                  <a:pt x="8526" y="7124"/>
                  <a:pt x="8621" y="6993"/>
                </a:cubicBezTo>
                <a:cubicBezTo>
                  <a:pt x="8619" y="6993"/>
                  <a:pt x="8618" y="6993"/>
                  <a:pt x="8616" y="6993"/>
                </a:cubicBezTo>
                <a:cubicBezTo>
                  <a:pt x="8562" y="6993"/>
                  <a:pt x="8470" y="7178"/>
                  <a:pt x="8358" y="7178"/>
                </a:cubicBezTo>
                <a:cubicBezTo>
                  <a:pt x="8347" y="7178"/>
                  <a:pt x="8335" y="7176"/>
                  <a:pt x="8323" y="7172"/>
                </a:cubicBezTo>
                <a:cubicBezTo>
                  <a:pt x="8347" y="7077"/>
                  <a:pt x="8359" y="6970"/>
                  <a:pt x="8514" y="6862"/>
                </a:cubicBezTo>
                <a:cubicBezTo>
                  <a:pt x="8514" y="6862"/>
                  <a:pt x="8573" y="6910"/>
                  <a:pt x="8573" y="6910"/>
                </a:cubicBezTo>
                <a:cubicBezTo>
                  <a:pt x="8645" y="6815"/>
                  <a:pt x="8633" y="6815"/>
                  <a:pt x="8597" y="6815"/>
                </a:cubicBezTo>
                <a:cubicBezTo>
                  <a:pt x="8561" y="6803"/>
                  <a:pt x="8502" y="6815"/>
                  <a:pt x="8514" y="6791"/>
                </a:cubicBezTo>
                <a:lnTo>
                  <a:pt x="8609" y="6743"/>
                </a:lnTo>
                <a:cubicBezTo>
                  <a:pt x="8549" y="6684"/>
                  <a:pt x="8299" y="6731"/>
                  <a:pt x="8347" y="6577"/>
                </a:cubicBezTo>
                <a:lnTo>
                  <a:pt x="8347" y="6577"/>
                </a:lnTo>
                <a:lnTo>
                  <a:pt x="8275" y="6601"/>
                </a:lnTo>
                <a:cubicBezTo>
                  <a:pt x="8168" y="6553"/>
                  <a:pt x="8216" y="6529"/>
                  <a:pt x="8264" y="6505"/>
                </a:cubicBezTo>
                <a:cubicBezTo>
                  <a:pt x="8311" y="6493"/>
                  <a:pt x="8359" y="6481"/>
                  <a:pt x="8299" y="6422"/>
                </a:cubicBezTo>
                <a:lnTo>
                  <a:pt x="8299" y="6422"/>
                </a:lnTo>
                <a:cubicBezTo>
                  <a:pt x="8299" y="6422"/>
                  <a:pt x="8359" y="6422"/>
                  <a:pt x="8418" y="6434"/>
                </a:cubicBezTo>
                <a:cubicBezTo>
                  <a:pt x="8466" y="6434"/>
                  <a:pt x="8526" y="6446"/>
                  <a:pt x="8526" y="6446"/>
                </a:cubicBezTo>
                <a:cubicBezTo>
                  <a:pt x="8490" y="6398"/>
                  <a:pt x="8418" y="6220"/>
                  <a:pt x="8478" y="6065"/>
                </a:cubicBezTo>
                <a:lnTo>
                  <a:pt x="8478" y="6065"/>
                </a:lnTo>
                <a:cubicBezTo>
                  <a:pt x="8537" y="6243"/>
                  <a:pt x="8561" y="6362"/>
                  <a:pt x="8633" y="6434"/>
                </a:cubicBezTo>
                <a:cubicBezTo>
                  <a:pt x="8645" y="6386"/>
                  <a:pt x="8668" y="6327"/>
                  <a:pt x="8621" y="6220"/>
                </a:cubicBezTo>
                <a:lnTo>
                  <a:pt x="8621" y="6220"/>
                </a:lnTo>
                <a:cubicBezTo>
                  <a:pt x="8621" y="6262"/>
                  <a:pt x="8640" y="6305"/>
                  <a:pt x="8618" y="6305"/>
                </a:cubicBezTo>
                <a:cubicBezTo>
                  <a:pt x="8616" y="6305"/>
                  <a:pt x="8613" y="6304"/>
                  <a:pt x="8609" y="6303"/>
                </a:cubicBezTo>
                <a:cubicBezTo>
                  <a:pt x="8549" y="6243"/>
                  <a:pt x="8537" y="6160"/>
                  <a:pt x="8549" y="6089"/>
                </a:cubicBezTo>
                <a:cubicBezTo>
                  <a:pt x="8549" y="6005"/>
                  <a:pt x="8585" y="5934"/>
                  <a:pt x="8633" y="5874"/>
                </a:cubicBezTo>
                <a:cubicBezTo>
                  <a:pt x="8694" y="5933"/>
                  <a:pt x="8745" y="5955"/>
                  <a:pt x="8791" y="5955"/>
                </a:cubicBezTo>
                <a:cubicBezTo>
                  <a:pt x="8935" y="5955"/>
                  <a:pt x="9028" y="5734"/>
                  <a:pt x="9210" y="5734"/>
                </a:cubicBezTo>
                <a:cubicBezTo>
                  <a:pt x="9241" y="5734"/>
                  <a:pt x="9274" y="5740"/>
                  <a:pt x="9311" y="5755"/>
                </a:cubicBezTo>
                <a:cubicBezTo>
                  <a:pt x="9407" y="5446"/>
                  <a:pt x="9752" y="5410"/>
                  <a:pt x="10002" y="5136"/>
                </a:cubicBezTo>
                <a:cubicBezTo>
                  <a:pt x="9692" y="5005"/>
                  <a:pt x="10073" y="5065"/>
                  <a:pt x="9835" y="4838"/>
                </a:cubicBezTo>
                <a:cubicBezTo>
                  <a:pt x="9876" y="4789"/>
                  <a:pt x="9889" y="4774"/>
                  <a:pt x="9901" y="4773"/>
                </a:cubicBezTo>
                <a:lnTo>
                  <a:pt x="9901" y="4773"/>
                </a:lnTo>
                <a:cubicBezTo>
                  <a:pt x="9907" y="4779"/>
                  <a:pt x="9909" y="4779"/>
                  <a:pt x="9919" y="4779"/>
                </a:cubicBezTo>
                <a:cubicBezTo>
                  <a:pt x="9907" y="4779"/>
                  <a:pt x="10204" y="4803"/>
                  <a:pt x="10204" y="4803"/>
                </a:cubicBezTo>
                <a:cubicBezTo>
                  <a:pt x="10300" y="4838"/>
                  <a:pt x="10180" y="4898"/>
                  <a:pt x="10228" y="4946"/>
                </a:cubicBezTo>
                <a:cubicBezTo>
                  <a:pt x="10259" y="4931"/>
                  <a:pt x="10283" y="4926"/>
                  <a:pt x="10303" y="4926"/>
                </a:cubicBezTo>
                <a:cubicBezTo>
                  <a:pt x="10384" y="4926"/>
                  <a:pt x="10397" y="5019"/>
                  <a:pt x="10502" y="5029"/>
                </a:cubicBezTo>
                <a:cubicBezTo>
                  <a:pt x="10419" y="4946"/>
                  <a:pt x="10466" y="4862"/>
                  <a:pt x="10573" y="4838"/>
                </a:cubicBezTo>
                <a:lnTo>
                  <a:pt x="10371" y="4803"/>
                </a:lnTo>
                <a:cubicBezTo>
                  <a:pt x="10404" y="4714"/>
                  <a:pt x="10448" y="4689"/>
                  <a:pt x="10496" y="4689"/>
                </a:cubicBezTo>
                <a:cubicBezTo>
                  <a:pt x="10554" y="4689"/>
                  <a:pt x="10619" y="4725"/>
                  <a:pt x="10679" y="4725"/>
                </a:cubicBezTo>
                <a:cubicBezTo>
                  <a:pt x="10728" y="4725"/>
                  <a:pt x="10774" y="4701"/>
                  <a:pt x="10812" y="4612"/>
                </a:cubicBezTo>
                <a:lnTo>
                  <a:pt x="10812" y="4612"/>
                </a:lnTo>
                <a:lnTo>
                  <a:pt x="10800" y="4743"/>
                </a:lnTo>
                <a:cubicBezTo>
                  <a:pt x="10871" y="4624"/>
                  <a:pt x="11204" y="4469"/>
                  <a:pt x="11157" y="4184"/>
                </a:cubicBezTo>
                <a:lnTo>
                  <a:pt x="11157" y="4184"/>
                </a:lnTo>
                <a:cubicBezTo>
                  <a:pt x="11204" y="4207"/>
                  <a:pt x="11276" y="4255"/>
                  <a:pt x="11240" y="4315"/>
                </a:cubicBezTo>
                <a:cubicBezTo>
                  <a:pt x="11526" y="4160"/>
                  <a:pt x="11657" y="3672"/>
                  <a:pt x="11943" y="3648"/>
                </a:cubicBezTo>
                <a:lnTo>
                  <a:pt x="11978" y="3719"/>
                </a:lnTo>
                <a:cubicBezTo>
                  <a:pt x="12012" y="3674"/>
                  <a:pt x="11970" y="3552"/>
                  <a:pt x="12061" y="3552"/>
                </a:cubicBezTo>
                <a:cubicBezTo>
                  <a:pt x="12065" y="3552"/>
                  <a:pt x="12069" y="3552"/>
                  <a:pt x="12074" y="3553"/>
                </a:cubicBezTo>
                <a:cubicBezTo>
                  <a:pt x="12095" y="3584"/>
                  <a:pt x="12107" y="3626"/>
                  <a:pt x="12126" y="3626"/>
                </a:cubicBezTo>
                <a:cubicBezTo>
                  <a:pt x="12128" y="3626"/>
                  <a:pt x="12131" y="3625"/>
                  <a:pt x="12133" y="3624"/>
                </a:cubicBezTo>
                <a:cubicBezTo>
                  <a:pt x="12133" y="3576"/>
                  <a:pt x="12169" y="3410"/>
                  <a:pt x="12264" y="3398"/>
                </a:cubicBezTo>
                <a:lnTo>
                  <a:pt x="12264" y="3505"/>
                </a:lnTo>
                <a:cubicBezTo>
                  <a:pt x="12574" y="3374"/>
                  <a:pt x="12502" y="3017"/>
                  <a:pt x="12645" y="2791"/>
                </a:cubicBezTo>
                <a:cubicBezTo>
                  <a:pt x="12698" y="2844"/>
                  <a:pt x="12759" y="2864"/>
                  <a:pt x="12821" y="2864"/>
                </a:cubicBezTo>
                <a:cubicBezTo>
                  <a:pt x="12952" y="2864"/>
                  <a:pt x="13088" y="2772"/>
                  <a:pt x="13169" y="2707"/>
                </a:cubicBezTo>
                <a:lnTo>
                  <a:pt x="13193" y="2731"/>
                </a:lnTo>
                <a:cubicBezTo>
                  <a:pt x="13264" y="2660"/>
                  <a:pt x="13324" y="2564"/>
                  <a:pt x="13359" y="2469"/>
                </a:cubicBezTo>
                <a:lnTo>
                  <a:pt x="13395" y="2386"/>
                </a:lnTo>
                <a:lnTo>
                  <a:pt x="13431" y="2290"/>
                </a:lnTo>
                <a:cubicBezTo>
                  <a:pt x="13455" y="2231"/>
                  <a:pt x="13479" y="2160"/>
                  <a:pt x="13490" y="2100"/>
                </a:cubicBezTo>
                <a:cubicBezTo>
                  <a:pt x="13538" y="1838"/>
                  <a:pt x="13514" y="1612"/>
                  <a:pt x="13467" y="1374"/>
                </a:cubicBezTo>
                <a:cubicBezTo>
                  <a:pt x="13574" y="1207"/>
                  <a:pt x="13550" y="897"/>
                  <a:pt x="13371" y="647"/>
                </a:cubicBezTo>
                <a:cubicBezTo>
                  <a:pt x="13193" y="397"/>
                  <a:pt x="12883" y="243"/>
                  <a:pt x="12633" y="100"/>
                </a:cubicBezTo>
                <a:lnTo>
                  <a:pt x="12633" y="100"/>
                </a:lnTo>
                <a:cubicBezTo>
                  <a:pt x="12705" y="171"/>
                  <a:pt x="12550" y="255"/>
                  <a:pt x="12455" y="266"/>
                </a:cubicBezTo>
                <a:cubicBezTo>
                  <a:pt x="12436" y="252"/>
                  <a:pt x="12410" y="248"/>
                  <a:pt x="12381" y="248"/>
                </a:cubicBezTo>
                <a:cubicBezTo>
                  <a:pt x="12336" y="248"/>
                  <a:pt x="12284" y="259"/>
                  <a:pt x="12240" y="266"/>
                </a:cubicBezTo>
                <a:cubicBezTo>
                  <a:pt x="12222" y="269"/>
                  <a:pt x="12208" y="272"/>
                  <a:pt x="12195" y="272"/>
                </a:cubicBezTo>
                <a:cubicBezTo>
                  <a:pt x="12159" y="272"/>
                  <a:pt x="12148" y="252"/>
                  <a:pt x="12157" y="171"/>
                </a:cubicBezTo>
                <a:lnTo>
                  <a:pt x="12157" y="171"/>
                </a:lnTo>
                <a:lnTo>
                  <a:pt x="12193" y="183"/>
                </a:lnTo>
                <a:cubicBezTo>
                  <a:pt x="12151" y="24"/>
                  <a:pt x="12038" y="0"/>
                  <a:pt x="119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7" name="Google Shape;1527;p46"/>
          <p:cNvGrpSpPr/>
          <p:nvPr/>
        </p:nvGrpSpPr>
        <p:grpSpPr>
          <a:xfrm>
            <a:off x="3105010" y="3986625"/>
            <a:ext cx="2827497" cy="58675"/>
            <a:chOff x="2887250" y="2929050"/>
            <a:chExt cx="2280975" cy="58675"/>
          </a:xfrm>
        </p:grpSpPr>
        <p:sp>
          <p:nvSpPr>
            <p:cNvPr id="1528" name="Google Shape;1528;p46"/>
            <p:cNvSpPr/>
            <p:nvPr/>
          </p:nvSpPr>
          <p:spPr>
            <a:xfrm>
              <a:off x="2887250" y="2933525"/>
              <a:ext cx="11350" cy="8075"/>
            </a:xfrm>
            <a:custGeom>
              <a:avLst/>
              <a:gdLst/>
              <a:ahLst/>
              <a:cxnLst/>
              <a:rect l="l" t="t" r="r" b="b"/>
              <a:pathLst>
                <a:path w="454" h="323" extrusionOk="0">
                  <a:moveTo>
                    <a:pt x="429" y="251"/>
                  </a:moveTo>
                  <a:cubicBezTo>
                    <a:pt x="382" y="251"/>
                    <a:pt x="334" y="322"/>
                    <a:pt x="274" y="322"/>
                  </a:cubicBezTo>
                  <a:cubicBezTo>
                    <a:pt x="251" y="322"/>
                    <a:pt x="155" y="251"/>
                    <a:pt x="144" y="239"/>
                  </a:cubicBezTo>
                  <a:cubicBezTo>
                    <a:pt x="120" y="227"/>
                    <a:pt x="1" y="167"/>
                    <a:pt x="1" y="155"/>
                  </a:cubicBezTo>
                  <a:cubicBezTo>
                    <a:pt x="1" y="132"/>
                    <a:pt x="144" y="108"/>
                    <a:pt x="155" y="72"/>
                  </a:cubicBezTo>
                  <a:cubicBezTo>
                    <a:pt x="203" y="72"/>
                    <a:pt x="263" y="1"/>
                    <a:pt x="310" y="1"/>
                  </a:cubicBezTo>
                  <a:cubicBezTo>
                    <a:pt x="322" y="1"/>
                    <a:pt x="429" y="72"/>
                    <a:pt x="441" y="84"/>
                  </a:cubicBezTo>
                  <a:cubicBezTo>
                    <a:pt x="453" y="96"/>
                    <a:pt x="298" y="155"/>
                    <a:pt x="298" y="167"/>
                  </a:cubicBezTo>
                  <a:cubicBezTo>
                    <a:pt x="286" y="191"/>
                    <a:pt x="429" y="215"/>
                    <a:pt x="429" y="25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46"/>
            <p:cNvSpPr/>
            <p:nvPr/>
          </p:nvSpPr>
          <p:spPr>
            <a:xfrm>
              <a:off x="2951850" y="2947225"/>
              <a:ext cx="14600" cy="6575"/>
            </a:xfrm>
            <a:custGeom>
              <a:avLst/>
              <a:gdLst/>
              <a:ahLst/>
              <a:cxnLst/>
              <a:rect l="l" t="t" r="r" b="b"/>
              <a:pathLst>
                <a:path w="584" h="263" extrusionOk="0">
                  <a:moveTo>
                    <a:pt x="143" y="250"/>
                  </a:moveTo>
                  <a:cubicBezTo>
                    <a:pt x="131" y="215"/>
                    <a:pt x="0" y="191"/>
                    <a:pt x="0" y="155"/>
                  </a:cubicBezTo>
                  <a:cubicBezTo>
                    <a:pt x="0" y="143"/>
                    <a:pt x="131" y="95"/>
                    <a:pt x="155" y="84"/>
                  </a:cubicBezTo>
                  <a:cubicBezTo>
                    <a:pt x="179" y="72"/>
                    <a:pt x="286" y="0"/>
                    <a:pt x="310" y="12"/>
                  </a:cubicBezTo>
                  <a:cubicBezTo>
                    <a:pt x="346" y="12"/>
                    <a:pt x="417" y="84"/>
                    <a:pt x="453" y="95"/>
                  </a:cubicBezTo>
                  <a:cubicBezTo>
                    <a:pt x="465" y="95"/>
                    <a:pt x="584" y="167"/>
                    <a:pt x="584" y="179"/>
                  </a:cubicBezTo>
                  <a:cubicBezTo>
                    <a:pt x="584" y="191"/>
                    <a:pt x="453" y="250"/>
                    <a:pt x="429" y="250"/>
                  </a:cubicBezTo>
                  <a:cubicBezTo>
                    <a:pt x="417" y="262"/>
                    <a:pt x="310" y="167"/>
                    <a:pt x="298" y="167"/>
                  </a:cubicBezTo>
                  <a:cubicBezTo>
                    <a:pt x="250" y="167"/>
                    <a:pt x="191" y="238"/>
                    <a:pt x="143" y="25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46"/>
            <p:cNvSpPr/>
            <p:nvPr/>
          </p:nvSpPr>
          <p:spPr>
            <a:xfrm>
              <a:off x="3072400" y="2950500"/>
              <a:ext cx="14600" cy="6275"/>
            </a:xfrm>
            <a:custGeom>
              <a:avLst/>
              <a:gdLst/>
              <a:ahLst/>
              <a:cxnLst/>
              <a:rect l="l" t="t" r="r" b="b"/>
              <a:pathLst>
                <a:path w="584" h="251" extrusionOk="0">
                  <a:moveTo>
                    <a:pt x="429" y="167"/>
                  </a:moveTo>
                  <a:cubicBezTo>
                    <a:pt x="381" y="167"/>
                    <a:pt x="334" y="250"/>
                    <a:pt x="286" y="250"/>
                  </a:cubicBezTo>
                  <a:cubicBezTo>
                    <a:pt x="250" y="250"/>
                    <a:pt x="155" y="167"/>
                    <a:pt x="143" y="155"/>
                  </a:cubicBezTo>
                  <a:cubicBezTo>
                    <a:pt x="119" y="143"/>
                    <a:pt x="0" y="95"/>
                    <a:pt x="0" y="72"/>
                  </a:cubicBezTo>
                  <a:cubicBezTo>
                    <a:pt x="0" y="48"/>
                    <a:pt x="143" y="24"/>
                    <a:pt x="155" y="0"/>
                  </a:cubicBezTo>
                  <a:cubicBezTo>
                    <a:pt x="203" y="0"/>
                    <a:pt x="250" y="84"/>
                    <a:pt x="298" y="84"/>
                  </a:cubicBezTo>
                  <a:cubicBezTo>
                    <a:pt x="310" y="84"/>
                    <a:pt x="429" y="0"/>
                    <a:pt x="453" y="12"/>
                  </a:cubicBezTo>
                  <a:cubicBezTo>
                    <a:pt x="465" y="12"/>
                    <a:pt x="584" y="84"/>
                    <a:pt x="584" y="95"/>
                  </a:cubicBezTo>
                  <a:cubicBezTo>
                    <a:pt x="584" y="119"/>
                    <a:pt x="441" y="143"/>
                    <a:pt x="429" y="16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46"/>
            <p:cNvSpPr/>
            <p:nvPr/>
          </p:nvSpPr>
          <p:spPr>
            <a:xfrm>
              <a:off x="3162875" y="2960900"/>
              <a:ext cx="17900" cy="8375"/>
            </a:xfrm>
            <a:custGeom>
              <a:avLst/>
              <a:gdLst/>
              <a:ahLst/>
              <a:cxnLst/>
              <a:rect l="l" t="t" r="r" b="b"/>
              <a:pathLst>
                <a:path w="716" h="335" extrusionOk="0">
                  <a:moveTo>
                    <a:pt x="1" y="156"/>
                  </a:moveTo>
                  <a:lnTo>
                    <a:pt x="298" y="1"/>
                  </a:lnTo>
                  <a:lnTo>
                    <a:pt x="441" y="96"/>
                  </a:lnTo>
                  <a:lnTo>
                    <a:pt x="715" y="263"/>
                  </a:lnTo>
                  <a:cubicBezTo>
                    <a:pt x="668" y="263"/>
                    <a:pt x="620" y="334"/>
                    <a:pt x="572" y="334"/>
                  </a:cubicBezTo>
                  <a:cubicBezTo>
                    <a:pt x="513" y="334"/>
                    <a:pt x="477" y="263"/>
                    <a:pt x="429" y="251"/>
                  </a:cubicBezTo>
                  <a:cubicBezTo>
                    <a:pt x="382" y="251"/>
                    <a:pt x="334" y="168"/>
                    <a:pt x="287" y="168"/>
                  </a:cubicBezTo>
                  <a:cubicBezTo>
                    <a:pt x="251" y="168"/>
                    <a:pt x="168" y="251"/>
                    <a:pt x="132" y="239"/>
                  </a:cubicBezTo>
                  <a:cubicBezTo>
                    <a:pt x="84" y="227"/>
                    <a:pt x="48" y="180"/>
                    <a:pt x="1" y="15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46"/>
            <p:cNvSpPr/>
            <p:nvPr/>
          </p:nvSpPr>
          <p:spPr>
            <a:xfrm>
              <a:off x="3146225" y="2944250"/>
              <a:ext cx="14600" cy="6275"/>
            </a:xfrm>
            <a:custGeom>
              <a:avLst/>
              <a:gdLst/>
              <a:ahLst/>
              <a:cxnLst/>
              <a:rect l="l" t="t" r="r" b="b"/>
              <a:pathLst>
                <a:path w="584" h="251" extrusionOk="0">
                  <a:moveTo>
                    <a:pt x="429" y="167"/>
                  </a:moveTo>
                  <a:cubicBezTo>
                    <a:pt x="381" y="179"/>
                    <a:pt x="322" y="250"/>
                    <a:pt x="274" y="250"/>
                  </a:cubicBezTo>
                  <a:cubicBezTo>
                    <a:pt x="250" y="250"/>
                    <a:pt x="155" y="179"/>
                    <a:pt x="131" y="167"/>
                  </a:cubicBezTo>
                  <a:cubicBezTo>
                    <a:pt x="119" y="155"/>
                    <a:pt x="0" y="95"/>
                    <a:pt x="0" y="84"/>
                  </a:cubicBezTo>
                  <a:cubicBezTo>
                    <a:pt x="0" y="48"/>
                    <a:pt x="131" y="24"/>
                    <a:pt x="143" y="0"/>
                  </a:cubicBezTo>
                  <a:cubicBezTo>
                    <a:pt x="202" y="12"/>
                    <a:pt x="238" y="84"/>
                    <a:pt x="286" y="84"/>
                  </a:cubicBezTo>
                  <a:cubicBezTo>
                    <a:pt x="310" y="84"/>
                    <a:pt x="429" y="0"/>
                    <a:pt x="441" y="12"/>
                  </a:cubicBezTo>
                  <a:cubicBezTo>
                    <a:pt x="464" y="12"/>
                    <a:pt x="583" y="84"/>
                    <a:pt x="583" y="95"/>
                  </a:cubicBezTo>
                  <a:cubicBezTo>
                    <a:pt x="572" y="119"/>
                    <a:pt x="441" y="143"/>
                    <a:pt x="429" y="16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46"/>
            <p:cNvSpPr/>
            <p:nvPr/>
          </p:nvSpPr>
          <p:spPr>
            <a:xfrm>
              <a:off x="3345950" y="2957625"/>
              <a:ext cx="11325" cy="8375"/>
            </a:xfrm>
            <a:custGeom>
              <a:avLst/>
              <a:gdLst/>
              <a:ahLst/>
              <a:cxnLst/>
              <a:rect l="l" t="t" r="r" b="b"/>
              <a:pathLst>
                <a:path w="453" h="335" extrusionOk="0">
                  <a:moveTo>
                    <a:pt x="429" y="251"/>
                  </a:moveTo>
                  <a:cubicBezTo>
                    <a:pt x="381" y="251"/>
                    <a:pt x="322" y="334"/>
                    <a:pt x="274" y="334"/>
                  </a:cubicBezTo>
                  <a:cubicBezTo>
                    <a:pt x="250" y="334"/>
                    <a:pt x="155" y="251"/>
                    <a:pt x="131" y="251"/>
                  </a:cubicBezTo>
                  <a:cubicBezTo>
                    <a:pt x="119" y="239"/>
                    <a:pt x="0" y="180"/>
                    <a:pt x="0" y="156"/>
                  </a:cubicBezTo>
                  <a:cubicBezTo>
                    <a:pt x="0" y="132"/>
                    <a:pt x="143" y="108"/>
                    <a:pt x="155" y="84"/>
                  </a:cubicBezTo>
                  <a:cubicBezTo>
                    <a:pt x="203" y="84"/>
                    <a:pt x="250" y="1"/>
                    <a:pt x="298" y="1"/>
                  </a:cubicBezTo>
                  <a:cubicBezTo>
                    <a:pt x="322" y="13"/>
                    <a:pt x="429" y="84"/>
                    <a:pt x="441" y="96"/>
                  </a:cubicBezTo>
                  <a:cubicBezTo>
                    <a:pt x="453" y="96"/>
                    <a:pt x="286" y="156"/>
                    <a:pt x="286" y="168"/>
                  </a:cubicBezTo>
                  <a:cubicBezTo>
                    <a:pt x="286" y="191"/>
                    <a:pt x="417" y="227"/>
                    <a:pt x="429" y="25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46"/>
            <p:cNvSpPr/>
            <p:nvPr/>
          </p:nvSpPr>
          <p:spPr>
            <a:xfrm>
              <a:off x="3488525" y="2957350"/>
              <a:ext cx="17875" cy="10425"/>
            </a:xfrm>
            <a:custGeom>
              <a:avLst/>
              <a:gdLst/>
              <a:ahLst/>
              <a:cxnLst/>
              <a:rect l="l" t="t" r="r" b="b"/>
              <a:pathLst>
                <a:path w="715" h="417" extrusionOk="0">
                  <a:moveTo>
                    <a:pt x="143" y="167"/>
                  </a:moveTo>
                  <a:cubicBezTo>
                    <a:pt x="143" y="131"/>
                    <a:pt x="0" y="107"/>
                    <a:pt x="0" y="83"/>
                  </a:cubicBezTo>
                  <a:cubicBezTo>
                    <a:pt x="12" y="71"/>
                    <a:pt x="155" y="0"/>
                    <a:pt x="155" y="0"/>
                  </a:cubicBezTo>
                  <a:cubicBezTo>
                    <a:pt x="203" y="0"/>
                    <a:pt x="262" y="71"/>
                    <a:pt x="298" y="83"/>
                  </a:cubicBezTo>
                  <a:cubicBezTo>
                    <a:pt x="346" y="107"/>
                    <a:pt x="393" y="143"/>
                    <a:pt x="441" y="167"/>
                  </a:cubicBezTo>
                  <a:lnTo>
                    <a:pt x="572" y="250"/>
                  </a:lnTo>
                  <a:cubicBezTo>
                    <a:pt x="584" y="286"/>
                    <a:pt x="715" y="310"/>
                    <a:pt x="715" y="345"/>
                  </a:cubicBezTo>
                  <a:cubicBezTo>
                    <a:pt x="715" y="345"/>
                    <a:pt x="572" y="417"/>
                    <a:pt x="560" y="417"/>
                  </a:cubicBezTo>
                  <a:cubicBezTo>
                    <a:pt x="524" y="417"/>
                    <a:pt x="453" y="345"/>
                    <a:pt x="429" y="333"/>
                  </a:cubicBezTo>
                  <a:cubicBezTo>
                    <a:pt x="369" y="310"/>
                    <a:pt x="322" y="274"/>
                    <a:pt x="286" y="25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46"/>
            <p:cNvSpPr/>
            <p:nvPr/>
          </p:nvSpPr>
          <p:spPr>
            <a:xfrm>
              <a:off x="3533475" y="2944250"/>
              <a:ext cx="18475" cy="6575"/>
            </a:xfrm>
            <a:custGeom>
              <a:avLst/>
              <a:gdLst/>
              <a:ahLst/>
              <a:cxnLst/>
              <a:rect l="l" t="t" r="r" b="b"/>
              <a:pathLst>
                <a:path w="739" h="263" extrusionOk="0">
                  <a:moveTo>
                    <a:pt x="0" y="167"/>
                  </a:moveTo>
                  <a:lnTo>
                    <a:pt x="155" y="84"/>
                  </a:lnTo>
                  <a:cubicBezTo>
                    <a:pt x="191" y="72"/>
                    <a:pt x="262" y="24"/>
                    <a:pt x="310" y="12"/>
                  </a:cubicBezTo>
                  <a:cubicBezTo>
                    <a:pt x="333" y="0"/>
                    <a:pt x="417" y="95"/>
                    <a:pt x="441" y="95"/>
                  </a:cubicBezTo>
                  <a:cubicBezTo>
                    <a:pt x="476" y="95"/>
                    <a:pt x="572" y="12"/>
                    <a:pt x="595" y="12"/>
                  </a:cubicBezTo>
                  <a:cubicBezTo>
                    <a:pt x="655" y="36"/>
                    <a:pt x="679" y="84"/>
                    <a:pt x="738" y="107"/>
                  </a:cubicBezTo>
                  <a:lnTo>
                    <a:pt x="584" y="179"/>
                  </a:lnTo>
                  <a:cubicBezTo>
                    <a:pt x="548" y="203"/>
                    <a:pt x="476" y="250"/>
                    <a:pt x="429" y="262"/>
                  </a:cubicBezTo>
                  <a:cubicBezTo>
                    <a:pt x="405" y="262"/>
                    <a:pt x="322" y="167"/>
                    <a:pt x="298" y="167"/>
                  </a:cubicBezTo>
                  <a:cubicBezTo>
                    <a:pt x="262" y="167"/>
                    <a:pt x="167" y="250"/>
                    <a:pt x="143" y="250"/>
                  </a:cubicBezTo>
                  <a:cubicBezTo>
                    <a:pt x="83" y="238"/>
                    <a:pt x="60" y="179"/>
                    <a:pt x="0" y="16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46"/>
            <p:cNvSpPr/>
            <p:nvPr/>
          </p:nvSpPr>
          <p:spPr>
            <a:xfrm>
              <a:off x="3675750" y="2944250"/>
              <a:ext cx="15200" cy="8050"/>
            </a:xfrm>
            <a:custGeom>
              <a:avLst/>
              <a:gdLst/>
              <a:ahLst/>
              <a:cxnLst/>
              <a:rect l="l" t="t" r="r" b="b"/>
              <a:pathLst>
                <a:path w="608" h="322" extrusionOk="0">
                  <a:moveTo>
                    <a:pt x="143" y="322"/>
                  </a:moveTo>
                  <a:cubicBezTo>
                    <a:pt x="143" y="286"/>
                    <a:pt x="0" y="262"/>
                    <a:pt x="12" y="238"/>
                  </a:cubicBezTo>
                  <a:cubicBezTo>
                    <a:pt x="12" y="214"/>
                    <a:pt x="167" y="179"/>
                    <a:pt x="155" y="155"/>
                  </a:cubicBezTo>
                  <a:cubicBezTo>
                    <a:pt x="155" y="143"/>
                    <a:pt x="12" y="84"/>
                    <a:pt x="24" y="72"/>
                  </a:cubicBezTo>
                  <a:cubicBezTo>
                    <a:pt x="36" y="60"/>
                    <a:pt x="155" y="0"/>
                    <a:pt x="179" y="0"/>
                  </a:cubicBezTo>
                  <a:cubicBezTo>
                    <a:pt x="215" y="0"/>
                    <a:pt x="274" y="84"/>
                    <a:pt x="310" y="84"/>
                  </a:cubicBezTo>
                  <a:cubicBezTo>
                    <a:pt x="322" y="84"/>
                    <a:pt x="465" y="0"/>
                    <a:pt x="465" y="0"/>
                  </a:cubicBezTo>
                  <a:cubicBezTo>
                    <a:pt x="488" y="24"/>
                    <a:pt x="608" y="72"/>
                    <a:pt x="608" y="84"/>
                  </a:cubicBezTo>
                  <a:cubicBezTo>
                    <a:pt x="608" y="107"/>
                    <a:pt x="477" y="143"/>
                    <a:pt x="453" y="167"/>
                  </a:cubicBezTo>
                  <a:cubicBezTo>
                    <a:pt x="417" y="191"/>
                    <a:pt x="346" y="214"/>
                    <a:pt x="298" y="23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46"/>
            <p:cNvSpPr/>
            <p:nvPr/>
          </p:nvSpPr>
          <p:spPr>
            <a:xfrm>
              <a:off x="3938575" y="2954950"/>
              <a:ext cx="14600" cy="6275"/>
            </a:xfrm>
            <a:custGeom>
              <a:avLst/>
              <a:gdLst/>
              <a:ahLst/>
              <a:cxnLst/>
              <a:rect l="l" t="t" r="r" b="b"/>
              <a:pathLst>
                <a:path w="584" h="251" extrusionOk="0">
                  <a:moveTo>
                    <a:pt x="429" y="179"/>
                  </a:moveTo>
                  <a:cubicBezTo>
                    <a:pt x="382" y="179"/>
                    <a:pt x="322" y="251"/>
                    <a:pt x="274" y="251"/>
                  </a:cubicBezTo>
                  <a:cubicBezTo>
                    <a:pt x="251" y="251"/>
                    <a:pt x="155" y="179"/>
                    <a:pt x="143" y="167"/>
                  </a:cubicBezTo>
                  <a:cubicBezTo>
                    <a:pt x="120" y="156"/>
                    <a:pt x="1" y="96"/>
                    <a:pt x="1" y="84"/>
                  </a:cubicBezTo>
                  <a:cubicBezTo>
                    <a:pt x="1" y="60"/>
                    <a:pt x="143" y="37"/>
                    <a:pt x="155" y="1"/>
                  </a:cubicBezTo>
                  <a:cubicBezTo>
                    <a:pt x="203" y="13"/>
                    <a:pt x="239" y="84"/>
                    <a:pt x="298" y="96"/>
                  </a:cubicBezTo>
                  <a:cubicBezTo>
                    <a:pt x="310" y="96"/>
                    <a:pt x="429" y="13"/>
                    <a:pt x="441" y="13"/>
                  </a:cubicBezTo>
                  <a:cubicBezTo>
                    <a:pt x="465" y="25"/>
                    <a:pt x="584" y="84"/>
                    <a:pt x="584" y="96"/>
                  </a:cubicBezTo>
                  <a:cubicBezTo>
                    <a:pt x="584" y="120"/>
                    <a:pt x="441" y="144"/>
                    <a:pt x="429" y="17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46"/>
            <p:cNvSpPr/>
            <p:nvPr/>
          </p:nvSpPr>
          <p:spPr>
            <a:xfrm>
              <a:off x="3985000" y="2964475"/>
              <a:ext cx="14925" cy="10150"/>
            </a:xfrm>
            <a:custGeom>
              <a:avLst/>
              <a:gdLst/>
              <a:ahLst/>
              <a:cxnLst/>
              <a:rect l="l" t="t" r="r" b="b"/>
              <a:pathLst>
                <a:path w="597" h="406" extrusionOk="0">
                  <a:moveTo>
                    <a:pt x="310" y="1"/>
                  </a:moveTo>
                  <a:lnTo>
                    <a:pt x="453" y="84"/>
                  </a:lnTo>
                  <a:cubicBezTo>
                    <a:pt x="489" y="108"/>
                    <a:pt x="572" y="144"/>
                    <a:pt x="584" y="167"/>
                  </a:cubicBezTo>
                  <a:cubicBezTo>
                    <a:pt x="596" y="191"/>
                    <a:pt x="441" y="227"/>
                    <a:pt x="441" y="251"/>
                  </a:cubicBezTo>
                  <a:cubicBezTo>
                    <a:pt x="430" y="275"/>
                    <a:pt x="572" y="310"/>
                    <a:pt x="572" y="334"/>
                  </a:cubicBezTo>
                  <a:lnTo>
                    <a:pt x="418" y="406"/>
                  </a:lnTo>
                  <a:lnTo>
                    <a:pt x="287" y="322"/>
                  </a:lnTo>
                  <a:lnTo>
                    <a:pt x="1" y="156"/>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46"/>
            <p:cNvSpPr/>
            <p:nvPr/>
          </p:nvSpPr>
          <p:spPr>
            <a:xfrm>
              <a:off x="4068950" y="2962700"/>
              <a:ext cx="11325" cy="8050"/>
            </a:xfrm>
            <a:custGeom>
              <a:avLst/>
              <a:gdLst/>
              <a:ahLst/>
              <a:cxnLst/>
              <a:rect l="l" t="t" r="r" b="b"/>
              <a:pathLst>
                <a:path w="453" h="322" extrusionOk="0">
                  <a:moveTo>
                    <a:pt x="298" y="238"/>
                  </a:moveTo>
                  <a:cubicBezTo>
                    <a:pt x="250" y="250"/>
                    <a:pt x="203" y="322"/>
                    <a:pt x="155" y="322"/>
                  </a:cubicBezTo>
                  <a:cubicBezTo>
                    <a:pt x="131" y="322"/>
                    <a:pt x="24" y="250"/>
                    <a:pt x="12" y="238"/>
                  </a:cubicBezTo>
                  <a:cubicBezTo>
                    <a:pt x="0" y="227"/>
                    <a:pt x="167" y="167"/>
                    <a:pt x="167" y="155"/>
                  </a:cubicBezTo>
                  <a:cubicBezTo>
                    <a:pt x="167" y="131"/>
                    <a:pt x="36" y="96"/>
                    <a:pt x="24" y="72"/>
                  </a:cubicBezTo>
                  <a:cubicBezTo>
                    <a:pt x="72" y="72"/>
                    <a:pt x="131" y="0"/>
                    <a:pt x="179" y="0"/>
                  </a:cubicBezTo>
                  <a:cubicBezTo>
                    <a:pt x="203" y="0"/>
                    <a:pt x="298" y="72"/>
                    <a:pt x="322" y="84"/>
                  </a:cubicBezTo>
                  <a:cubicBezTo>
                    <a:pt x="334" y="96"/>
                    <a:pt x="453" y="155"/>
                    <a:pt x="453" y="167"/>
                  </a:cubicBezTo>
                  <a:cubicBezTo>
                    <a:pt x="453" y="191"/>
                    <a:pt x="310" y="215"/>
                    <a:pt x="298" y="23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46"/>
            <p:cNvSpPr/>
            <p:nvPr/>
          </p:nvSpPr>
          <p:spPr>
            <a:xfrm>
              <a:off x="4888100" y="2968050"/>
              <a:ext cx="14300" cy="8375"/>
            </a:xfrm>
            <a:custGeom>
              <a:avLst/>
              <a:gdLst/>
              <a:ahLst/>
              <a:cxnLst/>
              <a:rect l="l" t="t" r="r" b="b"/>
              <a:pathLst>
                <a:path w="572" h="335" extrusionOk="0">
                  <a:moveTo>
                    <a:pt x="572" y="251"/>
                  </a:moveTo>
                  <a:cubicBezTo>
                    <a:pt x="524" y="263"/>
                    <a:pt x="465" y="334"/>
                    <a:pt x="417" y="334"/>
                  </a:cubicBezTo>
                  <a:cubicBezTo>
                    <a:pt x="393" y="334"/>
                    <a:pt x="298" y="251"/>
                    <a:pt x="274" y="251"/>
                  </a:cubicBezTo>
                  <a:cubicBezTo>
                    <a:pt x="239" y="227"/>
                    <a:pt x="167" y="191"/>
                    <a:pt x="143" y="155"/>
                  </a:cubicBezTo>
                  <a:cubicBezTo>
                    <a:pt x="120" y="144"/>
                    <a:pt x="0" y="96"/>
                    <a:pt x="0" y="72"/>
                  </a:cubicBezTo>
                  <a:cubicBezTo>
                    <a:pt x="0" y="48"/>
                    <a:pt x="143" y="24"/>
                    <a:pt x="155" y="1"/>
                  </a:cubicBezTo>
                  <a:lnTo>
                    <a:pt x="429" y="167"/>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46"/>
            <p:cNvSpPr/>
            <p:nvPr/>
          </p:nvSpPr>
          <p:spPr>
            <a:xfrm>
              <a:off x="4874100" y="2957625"/>
              <a:ext cx="14625" cy="6275"/>
            </a:xfrm>
            <a:custGeom>
              <a:avLst/>
              <a:gdLst/>
              <a:ahLst/>
              <a:cxnLst/>
              <a:rect l="l" t="t" r="r" b="b"/>
              <a:pathLst>
                <a:path w="585" h="251" extrusionOk="0">
                  <a:moveTo>
                    <a:pt x="144" y="239"/>
                  </a:moveTo>
                  <a:cubicBezTo>
                    <a:pt x="132" y="215"/>
                    <a:pt x="1" y="180"/>
                    <a:pt x="1" y="156"/>
                  </a:cubicBezTo>
                  <a:cubicBezTo>
                    <a:pt x="1" y="144"/>
                    <a:pt x="132" y="84"/>
                    <a:pt x="156" y="72"/>
                  </a:cubicBezTo>
                  <a:cubicBezTo>
                    <a:pt x="179" y="60"/>
                    <a:pt x="287" y="1"/>
                    <a:pt x="310" y="1"/>
                  </a:cubicBezTo>
                  <a:cubicBezTo>
                    <a:pt x="346" y="1"/>
                    <a:pt x="418" y="72"/>
                    <a:pt x="453" y="84"/>
                  </a:cubicBezTo>
                  <a:cubicBezTo>
                    <a:pt x="465" y="84"/>
                    <a:pt x="584" y="156"/>
                    <a:pt x="584" y="168"/>
                  </a:cubicBezTo>
                  <a:cubicBezTo>
                    <a:pt x="584" y="180"/>
                    <a:pt x="453" y="239"/>
                    <a:pt x="429" y="251"/>
                  </a:cubicBezTo>
                  <a:cubicBezTo>
                    <a:pt x="418" y="251"/>
                    <a:pt x="322" y="168"/>
                    <a:pt x="299" y="156"/>
                  </a:cubicBezTo>
                  <a:cubicBezTo>
                    <a:pt x="251" y="156"/>
                    <a:pt x="191" y="239"/>
                    <a:pt x="144" y="23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46"/>
            <p:cNvSpPr/>
            <p:nvPr/>
          </p:nvSpPr>
          <p:spPr>
            <a:xfrm>
              <a:off x="4912800" y="2973125"/>
              <a:ext cx="18775" cy="9825"/>
            </a:xfrm>
            <a:custGeom>
              <a:avLst/>
              <a:gdLst/>
              <a:ahLst/>
              <a:cxnLst/>
              <a:rect l="l" t="t" r="r" b="b"/>
              <a:pathLst>
                <a:path w="751" h="393" extrusionOk="0">
                  <a:moveTo>
                    <a:pt x="1" y="298"/>
                  </a:moveTo>
                  <a:cubicBezTo>
                    <a:pt x="96" y="250"/>
                    <a:pt x="203" y="202"/>
                    <a:pt x="310" y="155"/>
                  </a:cubicBezTo>
                  <a:cubicBezTo>
                    <a:pt x="405" y="95"/>
                    <a:pt x="513" y="48"/>
                    <a:pt x="608" y="0"/>
                  </a:cubicBezTo>
                  <a:cubicBezTo>
                    <a:pt x="620" y="24"/>
                    <a:pt x="751" y="48"/>
                    <a:pt x="751" y="83"/>
                  </a:cubicBezTo>
                  <a:cubicBezTo>
                    <a:pt x="751" y="95"/>
                    <a:pt x="620" y="143"/>
                    <a:pt x="596" y="155"/>
                  </a:cubicBezTo>
                  <a:cubicBezTo>
                    <a:pt x="548" y="179"/>
                    <a:pt x="489" y="214"/>
                    <a:pt x="441" y="238"/>
                  </a:cubicBezTo>
                  <a:lnTo>
                    <a:pt x="286" y="310"/>
                  </a:lnTo>
                  <a:cubicBezTo>
                    <a:pt x="275" y="322"/>
                    <a:pt x="155" y="393"/>
                    <a:pt x="144" y="393"/>
                  </a:cubicBezTo>
                  <a:cubicBezTo>
                    <a:pt x="84" y="381"/>
                    <a:pt x="48" y="310"/>
                    <a:pt x="1" y="29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46"/>
            <p:cNvSpPr/>
            <p:nvPr/>
          </p:nvSpPr>
          <p:spPr>
            <a:xfrm>
              <a:off x="4924700" y="2963300"/>
              <a:ext cx="18775" cy="7750"/>
            </a:xfrm>
            <a:custGeom>
              <a:avLst/>
              <a:gdLst/>
              <a:ahLst/>
              <a:cxnLst/>
              <a:rect l="l" t="t" r="r" b="b"/>
              <a:pathLst>
                <a:path w="751" h="310" extrusionOk="0">
                  <a:moveTo>
                    <a:pt x="299" y="155"/>
                  </a:moveTo>
                  <a:lnTo>
                    <a:pt x="453" y="72"/>
                  </a:lnTo>
                  <a:cubicBezTo>
                    <a:pt x="465" y="72"/>
                    <a:pt x="608" y="0"/>
                    <a:pt x="608" y="0"/>
                  </a:cubicBezTo>
                  <a:cubicBezTo>
                    <a:pt x="620" y="0"/>
                    <a:pt x="751" y="72"/>
                    <a:pt x="751" y="84"/>
                  </a:cubicBezTo>
                  <a:cubicBezTo>
                    <a:pt x="739" y="95"/>
                    <a:pt x="608" y="143"/>
                    <a:pt x="596" y="155"/>
                  </a:cubicBezTo>
                  <a:cubicBezTo>
                    <a:pt x="561" y="191"/>
                    <a:pt x="489" y="214"/>
                    <a:pt x="441" y="238"/>
                  </a:cubicBezTo>
                  <a:cubicBezTo>
                    <a:pt x="418" y="250"/>
                    <a:pt x="310" y="310"/>
                    <a:pt x="287" y="310"/>
                  </a:cubicBezTo>
                  <a:cubicBezTo>
                    <a:pt x="263" y="310"/>
                    <a:pt x="168" y="238"/>
                    <a:pt x="144" y="226"/>
                  </a:cubicBezTo>
                  <a:cubicBezTo>
                    <a:pt x="132" y="214"/>
                    <a:pt x="1" y="155"/>
                    <a:pt x="13" y="143"/>
                  </a:cubicBezTo>
                  <a:cubicBezTo>
                    <a:pt x="13" y="131"/>
                    <a:pt x="156" y="60"/>
                    <a:pt x="168" y="60"/>
                  </a:cubicBezTo>
                  <a:cubicBezTo>
                    <a:pt x="215" y="72"/>
                    <a:pt x="251" y="143"/>
                    <a:pt x="299" y="15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46"/>
            <p:cNvSpPr/>
            <p:nvPr/>
          </p:nvSpPr>
          <p:spPr>
            <a:xfrm>
              <a:off x="4943750" y="2953475"/>
              <a:ext cx="47950" cy="12525"/>
            </a:xfrm>
            <a:custGeom>
              <a:avLst/>
              <a:gdLst/>
              <a:ahLst/>
              <a:cxnLst/>
              <a:rect l="l" t="t" r="r" b="b"/>
              <a:pathLst>
                <a:path w="1918" h="501" extrusionOk="0">
                  <a:moveTo>
                    <a:pt x="156" y="238"/>
                  </a:moveTo>
                  <a:lnTo>
                    <a:pt x="453" y="84"/>
                  </a:lnTo>
                  <a:lnTo>
                    <a:pt x="608" y="0"/>
                  </a:lnTo>
                  <a:lnTo>
                    <a:pt x="751" y="84"/>
                  </a:lnTo>
                  <a:cubicBezTo>
                    <a:pt x="787" y="119"/>
                    <a:pt x="834" y="155"/>
                    <a:pt x="882" y="179"/>
                  </a:cubicBezTo>
                  <a:cubicBezTo>
                    <a:pt x="930" y="191"/>
                    <a:pt x="977" y="250"/>
                    <a:pt x="1025" y="262"/>
                  </a:cubicBezTo>
                  <a:cubicBezTo>
                    <a:pt x="1061" y="262"/>
                    <a:pt x="1144" y="179"/>
                    <a:pt x="1180" y="179"/>
                  </a:cubicBezTo>
                  <a:cubicBezTo>
                    <a:pt x="1227" y="179"/>
                    <a:pt x="1275" y="262"/>
                    <a:pt x="1323" y="262"/>
                  </a:cubicBezTo>
                  <a:lnTo>
                    <a:pt x="1620" y="107"/>
                  </a:lnTo>
                  <a:cubicBezTo>
                    <a:pt x="1644" y="107"/>
                    <a:pt x="1751" y="36"/>
                    <a:pt x="1775" y="36"/>
                  </a:cubicBezTo>
                  <a:cubicBezTo>
                    <a:pt x="1787" y="36"/>
                    <a:pt x="1918" y="107"/>
                    <a:pt x="1918" y="119"/>
                  </a:cubicBezTo>
                  <a:cubicBezTo>
                    <a:pt x="1918" y="143"/>
                    <a:pt x="1775" y="167"/>
                    <a:pt x="1763" y="191"/>
                  </a:cubicBezTo>
                  <a:lnTo>
                    <a:pt x="1453" y="346"/>
                  </a:lnTo>
                  <a:cubicBezTo>
                    <a:pt x="1406" y="381"/>
                    <a:pt x="1358" y="405"/>
                    <a:pt x="1299" y="429"/>
                  </a:cubicBezTo>
                  <a:cubicBezTo>
                    <a:pt x="1287" y="441"/>
                    <a:pt x="1168" y="500"/>
                    <a:pt x="1156" y="500"/>
                  </a:cubicBezTo>
                  <a:cubicBezTo>
                    <a:pt x="1120" y="500"/>
                    <a:pt x="1037" y="429"/>
                    <a:pt x="1013" y="417"/>
                  </a:cubicBezTo>
                  <a:cubicBezTo>
                    <a:pt x="965" y="393"/>
                    <a:pt x="918" y="357"/>
                    <a:pt x="870" y="334"/>
                  </a:cubicBezTo>
                  <a:cubicBezTo>
                    <a:pt x="858" y="322"/>
                    <a:pt x="763" y="250"/>
                    <a:pt x="739" y="250"/>
                  </a:cubicBezTo>
                  <a:cubicBezTo>
                    <a:pt x="703" y="250"/>
                    <a:pt x="608" y="310"/>
                    <a:pt x="584" y="322"/>
                  </a:cubicBezTo>
                  <a:lnTo>
                    <a:pt x="430" y="405"/>
                  </a:lnTo>
                  <a:lnTo>
                    <a:pt x="287" y="322"/>
                  </a:lnTo>
                  <a:cubicBezTo>
                    <a:pt x="239" y="322"/>
                    <a:pt x="191" y="393"/>
                    <a:pt x="132" y="393"/>
                  </a:cubicBezTo>
                  <a:cubicBezTo>
                    <a:pt x="132" y="393"/>
                    <a:pt x="1" y="322"/>
                    <a:pt x="1" y="310"/>
                  </a:cubicBezTo>
                  <a:cubicBezTo>
                    <a:pt x="1" y="286"/>
                    <a:pt x="144" y="262"/>
                    <a:pt x="156" y="23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46"/>
            <p:cNvSpPr/>
            <p:nvPr/>
          </p:nvSpPr>
          <p:spPr>
            <a:xfrm>
              <a:off x="5039600" y="2945725"/>
              <a:ext cx="14925" cy="10150"/>
            </a:xfrm>
            <a:custGeom>
              <a:avLst/>
              <a:gdLst/>
              <a:ahLst/>
              <a:cxnLst/>
              <a:rect l="l" t="t" r="r" b="b"/>
              <a:pathLst>
                <a:path w="597" h="406" extrusionOk="0">
                  <a:moveTo>
                    <a:pt x="275" y="406"/>
                  </a:moveTo>
                  <a:lnTo>
                    <a:pt x="144" y="322"/>
                  </a:lnTo>
                  <a:cubicBezTo>
                    <a:pt x="120" y="310"/>
                    <a:pt x="1" y="251"/>
                    <a:pt x="1" y="239"/>
                  </a:cubicBezTo>
                  <a:cubicBezTo>
                    <a:pt x="13" y="203"/>
                    <a:pt x="132" y="191"/>
                    <a:pt x="156" y="155"/>
                  </a:cubicBezTo>
                  <a:lnTo>
                    <a:pt x="310" y="84"/>
                  </a:lnTo>
                  <a:cubicBezTo>
                    <a:pt x="322" y="72"/>
                    <a:pt x="441" y="1"/>
                    <a:pt x="453" y="1"/>
                  </a:cubicBezTo>
                  <a:cubicBezTo>
                    <a:pt x="513" y="13"/>
                    <a:pt x="548" y="84"/>
                    <a:pt x="596" y="96"/>
                  </a:cubicBezTo>
                  <a:cubicBezTo>
                    <a:pt x="584" y="120"/>
                    <a:pt x="441" y="144"/>
                    <a:pt x="441" y="167"/>
                  </a:cubicBezTo>
                  <a:cubicBezTo>
                    <a:pt x="441" y="179"/>
                    <a:pt x="596" y="239"/>
                    <a:pt x="584" y="251"/>
                  </a:cubicBezTo>
                  <a:cubicBezTo>
                    <a:pt x="560" y="275"/>
                    <a:pt x="465" y="310"/>
                    <a:pt x="429" y="334"/>
                  </a:cubicBezTo>
                  <a:cubicBezTo>
                    <a:pt x="382" y="358"/>
                    <a:pt x="334" y="382"/>
                    <a:pt x="275" y="4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46"/>
            <p:cNvSpPr/>
            <p:nvPr/>
          </p:nvSpPr>
          <p:spPr>
            <a:xfrm>
              <a:off x="5079200" y="2950800"/>
              <a:ext cx="25925" cy="10425"/>
            </a:xfrm>
            <a:custGeom>
              <a:avLst/>
              <a:gdLst/>
              <a:ahLst/>
              <a:cxnLst/>
              <a:rect l="l" t="t" r="r" b="b"/>
              <a:pathLst>
                <a:path w="1037" h="417" extrusionOk="0">
                  <a:moveTo>
                    <a:pt x="0" y="322"/>
                  </a:moveTo>
                  <a:lnTo>
                    <a:pt x="155" y="238"/>
                  </a:lnTo>
                  <a:cubicBezTo>
                    <a:pt x="203" y="214"/>
                    <a:pt x="250" y="191"/>
                    <a:pt x="310" y="167"/>
                  </a:cubicBezTo>
                  <a:cubicBezTo>
                    <a:pt x="357" y="143"/>
                    <a:pt x="405" y="119"/>
                    <a:pt x="453" y="83"/>
                  </a:cubicBezTo>
                  <a:cubicBezTo>
                    <a:pt x="500" y="72"/>
                    <a:pt x="560" y="24"/>
                    <a:pt x="607" y="12"/>
                  </a:cubicBezTo>
                  <a:cubicBezTo>
                    <a:pt x="643" y="0"/>
                    <a:pt x="715" y="95"/>
                    <a:pt x="750" y="95"/>
                  </a:cubicBezTo>
                  <a:cubicBezTo>
                    <a:pt x="786" y="95"/>
                    <a:pt x="869" y="12"/>
                    <a:pt x="905" y="24"/>
                  </a:cubicBezTo>
                  <a:cubicBezTo>
                    <a:pt x="965" y="24"/>
                    <a:pt x="988" y="95"/>
                    <a:pt x="1036" y="107"/>
                  </a:cubicBezTo>
                  <a:cubicBezTo>
                    <a:pt x="988" y="131"/>
                    <a:pt x="941" y="155"/>
                    <a:pt x="893" y="179"/>
                  </a:cubicBezTo>
                  <a:cubicBezTo>
                    <a:pt x="834" y="203"/>
                    <a:pt x="786" y="238"/>
                    <a:pt x="738" y="262"/>
                  </a:cubicBezTo>
                  <a:cubicBezTo>
                    <a:pt x="679" y="286"/>
                    <a:pt x="631" y="310"/>
                    <a:pt x="584" y="333"/>
                  </a:cubicBezTo>
                  <a:cubicBezTo>
                    <a:pt x="548" y="357"/>
                    <a:pt x="477" y="405"/>
                    <a:pt x="429" y="417"/>
                  </a:cubicBezTo>
                  <a:cubicBezTo>
                    <a:pt x="405" y="417"/>
                    <a:pt x="322" y="322"/>
                    <a:pt x="286" y="322"/>
                  </a:cubicBezTo>
                  <a:cubicBezTo>
                    <a:pt x="250" y="322"/>
                    <a:pt x="179" y="405"/>
                    <a:pt x="143" y="405"/>
                  </a:cubicBezTo>
                  <a:cubicBezTo>
                    <a:pt x="84" y="393"/>
                    <a:pt x="60" y="333"/>
                    <a:pt x="0" y="32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46"/>
            <p:cNvSpPr/>
            <p:nvPr/>
          </p:nvSpPr>
          <p:spPr>
            <a:xfrm>
              <a:off x="5100325" y="2957625"/>
              <a:ext cx="18475" cy="11950"/>
            </a:xfrm>
            <a:custGeom>
              <a:avLst/>
              <a:gdLst/>
              <a:ahLst/>
              <a:cxnLst/>
              <a:rect l="l" t="t" r="r" b="b"/>
              <a:pathLst>
                <a:path w="739" h="478" extrusionOk="0">
                  <a:moveTo>
                    <a:pt x="143" y="477"/>
                  </a:moveTo>
                  <a:cubicBezTo>
                    <a:pt x="132" y="453"/>
                    <a:pt x="1" y="418"/>
                    <a:pt x="1" y="394"/>
                  </a:cubicBezTo>
                  <a:cubicBezTo>
                    <a:pt x="1" y="370"/>
                    <a:pt x="143" y="346"/>
                    <a:pt x="155" y="311"/>
                  </a:cubicBezTo>
                  <a:cubicBezTo>
                    <a:pt x="167" y="287"/>
                    <a:pt x="310" y="263"/>
                    <a:pt x="310" y="239"/>
                  </a:cubicBezTo>
                  <a:cubicBezTo>
                    <a:pt x="310" y="227"/>
                    <a:pt x="155" y="168"/>
                    <a:pt x="167" y="156"/>
                  </a:cubicBezTo>
                  <a:cubicBezTo>
                    <a:pt x="191" y="132"/>
                    <a:pt x="286" y="96"/>
                    <a:pt x="322" y="72"/>
                  </a:cubicBezTo>
                  <a:lnTo>
                    <a:pt x="477" y="1"/>
                  </a:lnTo>
                  <a:cubicBezTo>
                    <a:pt x="477" y="25"/>
                    <a:pt x="620" y="60"/>
                    <a:pt x="608" y="84"/>
                  </a:cubicBezTo>
                  <a:cubicBezTo>
                    <a:pt x="608" y="96"/>
                    <a:pt x="453" y="144"/>
                    <a:pt x="465" y="156"/>
                  </a:cubicBezTo>
                  <a:cubicBezTo>
                    <a:pt x="477" y="191"/>
                    <a:pt x="560" y="227"/>
                    <a:pt x="596" y="251"/>
                  </a:cubicBezTo>
                  <a:cubicBezTo>
                    <a:pt x="608" y="251"/>
                    <a:pt x="739" y="322"/>
                    <a:pt x="739" y="334"/>
                  </a:cubicBezTo>
                  <a:cubicBezTo>
                    <a:pt x="739" y="334"/>
                    <a:pt x="596" y="406"/>
                    <a:pt x="584" y="406"/>
                  </a:cubicBezTo>
                  <a:cubicBezTo>
                    <a:pt x="560" y="406"/>
                    <a:pt x="477" y="322"/>
                    <a:pt x="441" y="322"/>
                  </a:cubicBezTo>
                  <a:cubicBezTo>
                    <a:pt x="405" y="334"/>
                    <a:pt x="334" y="382"/>
                    <a:pt x="298" y="4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46"/>
            <p:cNvSpPr/>
            <p:nvPr/>
          </p:nvSpPr>
          <p:spPr>
            <a:xfrm>
              <a:off x="5156875" y="2938000"/>
              <a:ext cx="11350" cy="8050"/>
            </a:xfrm>
            <a:custGeom>
              <a:avLst/>
              <a:gdLst/>
              <a:ahLst/>
              <a:cxnLst/>
              <a:rect l="l" t="t" r="r" b="b"/>
              <a:pathLst>
                <a:path w="454" h="322" extrusionOk="0">
                  <a:moveTo>
                    <a:pt x="156" y="72"/>
                  </a:moveTo>
                  <a:cubicBezTo>
                    <a:pt x="203" y="72"/>
                    <a:pt x="263" y="0"/>
                    <a:pt x="310" y="0"/>
                  </a:cubicBezTo>
                  <a:cubicBezTo>
                    <a:pt x="322" y="0"/>
                    <a:pt x="429" y="72"/>
                    <a:pt x="441" y="83"/>
                  </a:cubicBezTo>
                  <a:cubicBezTo>
                    <a:pt x="453" y="95"/>
                    <a:pt x="298" y="143"/>
                    <a:pt x="298" y="155"/>
                  </a:cubicBezTo>
                  <a:cubicBezTo>
                    <a:pt x="287" y="191"/>
                    <a:pt x="429" y="214"/>
                    <a:pt x="429" y="238"/>
                  </a:cubicBezTo>
                  <a:cubicBezTo>
                    <a:pt x="382" y="250"/>
                    <a:pt x="322" y="322"/>
                    <a:pt x="275" y="322"/>
                  </a:cubicBezTo>
                  <a:cubicBezTo>
                    <a:pt x="251" y="322"/>
                    <a:pt x="156" y="250"/>
                    <a:pt x="144" y="238"/>
                  </a:cubicBezTo>
                  <a:cubicBezTo>
                    <a:pt x="120" y="226"/>
                    <a:pt x="1" y="167"/>
                    <a:pt x="1" y="155"/>
                  </a:cubicBezTo>
                  <a:cubicBezTo>
                    <a:pt x="1" y="119"/>
                    <a:pt x="144" y="107"/>
                    <a:pt x="156" y="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46"/>
            <p:cNvSpPr/>
            <p:nvPr/>
          </p:nvSpPr>
          <p:spPr>
            <a:xfrm>
              <a:off x="2888450" y="2929050"/>
              <a:ext cx="2211900" cy="58675"/>
            </a:xfrm>
            <a:custGeom>
              <a:avLst/>
              <a:gdLst/>
              <a:ahLst/>
              <a:cxnLst/>
              <a:rect l="l" t="t" r="r" b="b"/>
              <a:pathLst>
                <a:path w="88476" h="2347" extrusionOk="0">
                  <a:moveTo>
                    <a:pt x="1631" y="1192"/>
                  </a:moveTo>
                  <a:cubicBezTo>
                    <a:pt x="1643" y="1156"/>
                    <a:pt x="1786" y="1132"/>
                    <a:pt x="1786" y="1108"/>
                  </a:cubicBezTo>
                  <a:cubicBezTo>
                    <a:pt x="1786" y="1084"/>
                    <a:pt x="1643" y="1049"/>
                    <a:pt x="1643" y="1025"/>
                  </a:cubicBezTo>
                  <a:cubicBezTo>
                    <a:pt x="1655" y="1013"/>
                    <a:pt x="1810" y="965"/>
                    <a:pt x="1798" y="953"/>
                  </a:cubicBezTo>
                  <a:cubicBezTo>
                    <a:pt x="1786" y="918"/>
                    <a:pt x="1691" y="882"/>
                    <a:pt x="1667" y="870"/>
                  </a:cubicBezTo>
                  <a:cubicBezTo>
                    <a:pt x="1655" y="858"/>
                    <a:pt x="1524" y="787"/>
                    <a:pt x="1524" y="775"/>
                  </a:cubicBezTo>
                  <a:cubicBezTo>
                    <a:pt x="1524" y="775"/>
                    <a:pt x="1667" y="703"/>
                    <a:pt x="1679" y="703"/>
                  </a:cubicBezTo>
                  <a:cubicBezTo>
                    <a:pt x="1727" y="703"/>
                    <a:pt x="1762" y="787"/>
                    <a:pt x="1810" y="787"/>
                  </a:cubicBezTo>
                  <a:cubicBezTo>
                    <a:pt x="1870" y="787"/>
                    <a:pt x="1917" y="703"/>
                    <a:pt x="1965" y="715"/>
                  </a:cubicBezTo>
                  <a:cubicBezTo>
                    <a:pt x="1989" y="715"/>
                    <a:pt x="2096" y="799"/>
                    <a:pt x="2108" y="799"/>
                  </a:cubicBezTo>
                  <a:cubicBezTo>
                    <a:pt x="2131" y="787"/>
                    <a:pt x="2262" y="727"/>
                    <a:pt x="2262" y="715"/>
                  </a:cubicBezTo>
                  <a:cubicBezTo>
                    <a:pt x="2262" y="692"/>
                    <a:pt x="2131" y="656"/>
                    <a:pt x="2120" y="632"/>
                  </a:cubicBezTo>
                  <a:cubicBezTo>
                    <a:pt x="2120" y="608"/>
                    <a:pt x="1977" y="572"/>
                    <a:pt x="1977" y="549"/>
                  </a:cubicBezTo>
                  <a:cubicBezTo>
                    <a:pt x="1989" y="525"/>
                    <a:pt x="2131" y="501"/>
                    <a:pt x="2131" y="477"/>
                  </a:cubicBezTo>
                  <a:cubicBezTo>
                    <a:pt x="2143" y="441"/>
                    <a:pt x="1989" y="418"/>
                    <a:pt x="2001" y="382"/>
                  </a:cubicBezTo>
                  <a:cubicBezTo>
                    <a:pt x="2001" y="370"/>
                    <a:pt x="2131" y="322"/>
                    <a:pt x="2143" y="311"/>
                  </a:cubicBezTo>
                  <a:cubicBezTo>
                    <a:pt x="2203" y="287"/>
                    <a:pt x="2251" y="263"/>
                    <a:pt x="2298" y="227"/>
                  </a:cubicBezTo>
                  <a:cubicBezTo>
                    <a:pt x="2346" y="239"/>
                    <a:pt x="2393" y="311"/>
                    <a:pt x="2441" y="322"/>
                  </a:cubicBezTo>
                  <a:cubicBezTo>
                    <a:pt x="2465" y="322"/>
                    <a:pt x="2584" y="239"/>
                    <a:pt x="2596" y="239"/>
                  </a:cubicBezTo>
                  <a:cubicBezTo>
                    <a:pt x="2608" y="251"/>
                    <a:pt x="2739" y="311"/>
                    <a:pt x="2739" y="322"/>
                  </a:cubicBezTo>
                  <a:cubicBezTo>
                    <a:pt x="2727" y="322"/>
                    <a:pt x="2691" y="346"/>
                    <a:pt x="2655" y="370"/>
                  </a:cubicBezTo>
                  <a:cubicBezTo>
                    <a:pt x="2620" y="382"/>
                    <a:pt x="2584" y="406"/>
                    <a:pt x="2584" y="406"/>
                  </a:cubicBezTo>
                  <a:cubicBezTo>
                    <a:pt x="2608" y="418"/>
                    <a:pt x="2691" y="489"/>
                    <a:pt x="2715" y="489"/>
                  </a:cubicBezTo>
                  <a:cubicBezTo>
                    <a:pt x="2763" y="489"/>
                    <a:pt x="2834" y="406"/>
                    <a:pt x="2870" y="406"/>
                  </a:cubicBezTo>
                  <a:cubicBezTo>
                    <a:pt x="2929" y="418"/>
                    <a:pt x="2953" y="477"/>
                    <a:pt x="3013" y="489"/>
                  </a:cubicBezTo>
                  <a:lnTo>
                    <a:pt x="3167" y="418"/>
                  </a:lnTo>
                  <a:cubicBezTo>
                    <a:pt x="3203" y="394"/>
                    <a:pt x="3286" y="370"/>
                    <a:pt x="3322" y="346"/>
                  </a:cubicBezTo>
                  <a:cubicBezTo>
                    <a:pt x="3334" y="322"/>
                    <a:pt x="3465" y="287"/>
                    <a:pt x="3465" y="263"/>
                  </a:cubicBezTo>
                  <a:cubicBezTo>
                    <a:pt x="3465" y="251"/>
                    <a:pt x="3322" y="180"/>
                    <a:pt x="3334" y="180"/>
                  </a:cubicBezTo>
                  <a:cubicBezTo>
                    <a:pt x="3358" y="168"/>
                    <a:pt x="3453" y="96"/>
                    <a:pt x="3489" y="96"/>
                  </a:cubicBezTo>
                  <a:cubicBezTo>
                    <a:pt x="3525" y="108"/>
                    <a:pt x="3584" y="191"/>
                    <a:pt x="3620" y="191"/>
                  </a:cubicBezTo>
                  <a:cubicBezTo>
                    <a:pt x="3655" y="180"/>
                    <a:pt x="3751" y="108"/>
                    <a:pt x="3775" y="108"/>
                  </a:cubicBezTo>
                  <a:cubicBezTo>
                    <a:pt x="3822" y="120"/>
                    <a:pt x="3882" y="180"/>
                    <a:pt x="3917" y="191"/>
                  </a:cubicBezTo>
                  <a:cubicBezTo>
                    <a:pt x="3929" y="203"/>
                    <a:pt x="4036" y="275"/>
                    <a:pt x="4048" y="275"/>
                  </a:cubicBezTo>
                  <a:cubicBezTo>
                    <a:pt x="4060" y="275"/>
                    <a:pt x="4203" y="203"/>
                    <a:pt x="4203" y="203"/>
                  </a:cubicBezTo>
                  <a:cubicBezTo>
                    <a:pt x="4203" y="191"/>
                    <a:pt x="4072" y="120"/>
                    <a:pt x="4072" y="120"/>
                  </a:cubicBezTo>
                  <a:cubicBezTo>
                    <a:pt x="4120" y="120"/>
                    <a:pt x="4167" y="37"/>
                    <a:pt x="4215" y="37"/>
                  </a:cubicBezTo>
                  <a:cubicBezTo>
                    <a:pt x="4263" y="37"/>
                    <a:pt x="4310" y="120"/>
                    <a:pt x="4358" y="120"/>
                  </a:cubicBezTo>
                  <a:cubicBezTo>
                    <a:pt x="4406" y="132"/>
                    <a:pt x="4465" y="49"/>
                    <a:pt x="4513" y="49"/>
                  </a:cubicBezTo>
                  <a:cubicBezTo>
                    <a:pt x="4560" y="49"/>
                    <a:pt x="4608" y="120"/>
                    <a:pt x="4656" y="132"/>
                  </a:cubicBezTo>
                  <a:cubicBezTo>
                    <a:pt x="4691" y="144"/>
                    <a:pt x="4739" y="215"/>
                    <a:pt x="4787" y="215"/>
                  </a:cubicBezTo>
                  <a:cubicBezTo>
                    <a:pt x="4822" y="215"/>
                    <a:pt x="4918" y="132"/>
                    <a:pt x="4941" y="144"/>
                  </a:cubicBezTo>
                  <a:cubicBezTo>
                    <a:pt x="4989" y="156"/>
                    <a:pt x="5049" y="203"/>
                    <a:pt x="5084" y="227"/>
                  </a:cubicBezTo>
                  <a:cubicBezTo>
                    <a:pt x="5096" y="239"/>
                    <a:pt x="5203" y="311"/>
                    <a:pt x="5215" y="311"/>
                  </a:cubicBezTo>
                  <a:cubicBezTo>
                    <a:pt x="5227" y="311"/>
                    <a:pt x="5370" y="239"/>
                    <a:pt x="5370" y="227"/>
                  </a:cubicBezTo>
                  <a:cubicBezTo>
                    <a:pt x="5370" y="227"/>
                    <a:pt x="5227" y="144"/>
                    <a:pt x="5239" y="144"/>
                  </a:cubicBezTo>
                  <a:cubicBezTo>
                    <a:pt x="5263" y="132"/>
                    <a:pt x="5358" y="72"/>
                    <a:pt x="5382" y="72"/>
                  </a:cubicBezTo>
                  <a:cubicBezTo>
                    <a:pt x="5418" y="72"/>
                    <a:pt x="5501" y="144"/>
                    <a:pt x="5525" y="156"/>
                  </a:cubicBezTo>
                  <a:cubicBezTo>
                    <a:pt x="5537" y="168"/>
                    <a:pt x="5656" y="239"/>
                    <a:pt x="5668" y="239"/>
                  </a:cubicBezTo>
                  <a:cubicBezTo>
                    <a:pt x="5680" y="239"/>
                    <a:pt x="5822" y="168"/>
                    <a:pt x="5822" y="168"/>
                  </a:cubicBezTo>
                  <a:cubicBezTo>
                    <a:pt x="5822" y="156"/>
                    <a:pt x="5691" y="84"/>
                    <a:pt x="5680" y="72"/>
                  </a:cubicBezTo>
                  <a:cubicBezTo>
                    <a:pt x="5727" y="84"/>
                    <a:pt x="5787" y="1"/>
                    <a:pt x="5834" y="1"/>
                  </a:cubicBezTo>
                  <a:cubicBezTo>
                    <a:pt x="5846" y="1"/>
                    <a:pt x="5977" y="84"/>
                    <a:pt x="5965" y="84"/>
                  </a:cubicBezTo>
                  <a:cubicBezTo>
                    <a:pt x="5965" y="84"/>
                    <a:pt x="5930" y="108"/>
                    <a:pt x="5894" y="132"/>
                  </a:cubicBezTo>
                  <a:cubicBezTo>
                    <a:pt x="5858" y="144"/>
                    <a:pt x="5822" y="168"/>
                    <a:pt x="5822" y="168"/>
                  </a:cubicBezTo>
                  <a:cubicBezTo>
                    <a:pt x="5858" y="168"/>
                    <a:pt x="5918" y="251"/>
                    <a:pt x="5953" y="251"/>
                  </a:cubicBezTo>
                  <a:cubicBezTo>
                    <a:pt x="5989" y="251"/>
                    <a:pt x="6084" y="180"/>
                    <a:pt x="6108" y="168"/>
                  </a:cubicBezTo>
                  <a:cubicBezTo>
                    <a:pt x="6144" y="156"/>
                    <a:pt x="6227" y="96"/>
                    <a:pt x="6263" y="96"/>
                  </a:cubicBezTo>
                  <a:cubicBezTo>
                    <a:pt x="6299" y="84"/>
                    <a:pt x="6358" y="180"/>
                    <a:pt x="6406" y="180"/>
                  </a:cubicBezTo>
                  <a:cubicBezTo>
                    <a:pt x="6442" y="180"/>
                    <a:pt x="6489" y="263"/>
                    <a:pt x="6537" y="263"/>
                  </a:cubicBezTo>
                  <a:cubicBezTo>
                    <a:pt x="6573" y="263"/>
                    <a:pt x="6668" y="191"/>
                    <a:pt x="6692" y="180"/>
                  </a:cubicBezTo>
                  <a:cubicBezTo>
                    <a:pt x="6727" y="168"/>
                    <a:pt x="6799" y="120"/>
                    <a:pt x="6846" y="108"/>
                  </a:cubicBezTo>
                  <a:cubicBezTo>
                    <a:pt x="6882" y="108"/>
                    <a:pt x="6954" y="191"/>
                    <a:pt x="6989" y="191"/>
                  </a:cubicBezTo>
                  <a:cubicBezTo>
                    <a:pt x="7013" y="191"/>
                    <a:pt x="7120" y="108"/>
                    <a:pt x="7144" y="120"/>
                  </a:cubicBezTo>
                  <a:cubicBezTo>
                    <a:pt x="7156" y="120"/>
                    <a:pt x="7275" y="191"/>
                    <a:pt x="7275" y="203"/>
                  </a:cubicBezTo>
                  <a:cubicBezTo>
                    <a:pt x="7275" y="227"/>
                    <a:pt x="7120" y="251"/>
                    <a:pt x="7120" y="275"/>
                  </a:cubicBezTo>
                  <a:cubicBezTo>
                    <a:pt x="7132" y="299"/>
                    <a:pt x="7239" y="334"/>
                    <a:pt x="7263" y="358"/>
                  </a:cubicBezTo>
                  <a:cubicBezTo>
                    <a:pt x="7299" y="394"/>
                    <a:pt x="7358" y="418"/>
                    <a:pt x="7406" y="441"/>
                  </a:cubicBezTo>
                  <a:lnTo>
                    <a:pt x="7537" y="537"/>
                  </a:lnTo>
                  <a:cubicBezTo>
                    <a:pt x="7549" y="501"/>
                    <a:pt x="7692" y="477"/>
                    <a:pt x="7692" y="453"/>
                  </a:cubicBezTo>
                  <a:cubicBezTo>
                    <a:pt x="7692" y="441"/>
                    <a:pt x="7573" y="382"/>
                    <a:pt x="7561" y="370"/>
                  </a:cubicBezTo>
                  <a:cubicBezTo>
                    <a:pt x="7537" y="358"/>
                    <a:pt x="7406" y="299"/>
                    <a:pt x="7418" y="287"/>
                  </a:cubicBezTo>
                  <a:cubicBezTo>
                    <a:pt x="7430" y="263"/>
                    <a:pt x="7537" y="227"/>
                    <a:pt x="7573" y="203"/>
                  </a:cubicBezTo>
                  <a:lnTo>
                    <a:pt x="7727" y="132"/>
                  </a:lnTo>
                  <a:cubicBezTo>
                    <a:pt x="7751" y="120"/>
                    <a:pt x="7846" y="60"/>
                    <a:pt x="7870" y="49"/>
                  </a:cubicBezTo>
                  <a:cubicBezTo>
                    <a:pt x="7882" y="49"/>
                    <a:pt x="8013" y="132"/>
                    <a:pt x="8013" y="144"/>
                  </a:cubicBezTo>
                  <a:cubicBezTo>
                    <a:pt x="8013" y="168"/>
                    <a:pt x="7870" y="191"/>
                    <a:pt x="7858" y="215"/>
                  </a:cubicBezTo>
                  <a:lnTo>
                    <a:pt x="8144" y="382"/>
                  </a:lnTo>
                  <a:cubicBezTo>
                    <a:pt x="8168" y="406"/>
                    <a:pt x="8263" y="441"/>
                    <a:pt x="8275" y="465"/>
                  </a:cubicBezTo>
                  <a:cubicBezTo>
                    <a:pt x="8287" y="489"/>
                    <a:pt x="8120" y="525"/>
                    <a:pt x="8120" y="549"/>
                  </a:cubicBezTo>
                  <a:cubicBezTo>
                    <a:pt x="8120" y="572"/>
                    <a:pt x="8263" y="608"/>
                    <a:pt x="8263" y="632"/>
                  </a:cubicBezTo>
                  <a:cubicBezTo>
                    <a:pt x="8263" y="656"/>
                    <a:pt x="8108" y="680"/>
                    <a:pt x="8108" y="703"/>
                  </a:cubicBezTo>
                  <a:cubicBezTo>
                    <a:pt x="8108" y="739"/>
                    <a:pt x="8239" y="763"/>
                    <a:pt x="8251" y="799"/>
                  </a:cubicBezTo>
                  <a:lnTo>
                    <a:pt x="8406" y="715"/>
                  </a:lnTo>
                  <a:cubicBezTo>
                    <a:pt x="8430" y="703"/>
                    <a:pt x="8549" y="656"/>
                    <a:pt x="8561" y="644"/>
                  </a:cubicBezTo>
                  <a:cubicBezTo>
                    <a:pt x="8561" y="620"/>
                    <a:pt x="8442" y="561"/>
                    <a:pt x="8418" y="549"/>
                  </a:cubicBezTo>
                  <a:cubicBezTo>
                    <a:pt x="8394" y="549"/>
                    <a:pt x="8275" y="477"/>
                    <a:pt x="8275" y="465"/>
                  </a:cubicBezTo>
                  <a:cubicBezTo>
                    <a:pt x="8287" y="453"/>
                    <a:pt x="8406" y="406"/>
                    <a:pt x="8430" y="394"/>
                  </a:cubicBezTo>
                  <a:cubicBezTo>
                    <a:pt x="8454" y="382"/>
                    <a:pt x="8585" y="334"/>
                    <a:pt x="8585" y="311"/>
                  </a:cubicBezTo>
                  <a:cubicBezTo>
                    <a:pt x="8585" y="311"/>
                    <a:pt x="8442" y="239"/>
                    <a:pt x="8442" y="227"/>
                  </a:cubicBezTo>
                  <a:cubicBezTo>
                    <a:pt x="8466" y="215"/>
                    <a:pt x="8573" y="156"/>
                    <a:pt x="8597" y="156"/>
                  </a:cubicBezTo>
                  <a:cubicBezTo>
                    <a:pt x="8632" y="156"/>
                    <a:pt x="8716" y="239"/>
                    <a:pt x="8739" y="239"/>
                  </a:cubicBezTo>
                  <a:cubicBezTo>
                    <a:pt x="8787" y="227"/>
                    <a:pt x="8847" y="180"/>
                    <a:pt x="8894" y="168"/>
                  </a:cubicBezTo>
                  <a:cubicBezTo>
                    <a:pt x="8930" y="144"/>
                    <a:pt x="8989" y="96"/>
                    <a:pt x="9037" y="84"/>
                  </a:cubicBezTo>
                  <a:cubicBezTo>
                    <a:pt x="9061" y="84"/>
                    <a:pt x="9156" y="168"/>
                    <a:pt x="9180" y="168"/>
                  </a:cubicBezTo>
                  <a:cubicBezTo>
                    <a:pt x="9204" y="168"/>
                    <a:pt x="9323" y="84"/>
                    <a:pt x="9335" y="96"/>
                  </a:cubicBezTo>
                  <a:cubicBezTo>
                    <a:pt x="9347" y="96"/>
                    <a:pt x="9478" y="168"/>
                    <a:pt x="9478" y="180"/>
                  </a:cubicBezTo>
                  <a:cubicBezTo>
                    <a:pt x="9478" y="180"/>
                    <a:pt x="9323" y="251"/>
                    <a:pt x="9323" y="251"/>
                  </a:cubicBezTo>
                  <a:cubicBezTo>
                    <a:pt x="9359" y="263"/>
                    <a:pt x="9418" y="334"/>
                    <a:pt x="9454" y="334"/>
                  </a:cubicBezTo>
                  <a:cubicBezTo>
                    <a:pt x="9501" y="346"/>
                    <a:pt x="9561" y="263"/>
                    <a:pt x="9609" y="263"/>
                  </a:cubicBezTo>
                  <a:cubicBezTo>
                    <a:pt x="9656" y="263"/>
                    <a:pt x="9704" y="346"/>
                    <a:pt x="9751" y="346"/>
                  </a:cubicBezTo>
                  <a:cubicBezTo>
                    <a:pt x="9799" y="346"/>
                    <a:pt x="9859" y="263"/>
                    <a:pt x="9906" y="275"/>
                  </a:cubicBezTo>
                  <a:cubicBezTo>
                    <a:pt x="9954" y="275"/>
                    <a:pt x="10002" y="358"/>
                    <a:pt x="10049" y="358"/>
                  </a:cubicBezTo>
                  <a:cubicBezTo>
                    <a:pt x="10049" y="358"/>
                    <a:pt x="10192" y="287"/>
                    <a:pt x="10192" y="275"/>
                  </a:cubicBezTo>
                  <a:cubicBezTo>
                    <a:pt x="10192" y="263"/>
                    <a:pt x="10049" y="203"/>
                    <a:pt x="10061" y="191"/>
                  </a:cubicBezTo>
                  <a:cubicBezTo>
                    <a:pt x="10073" y="180"/>
                    <a:pt x="10192" y="120"/>
                    <a:pt x="10216" y="120"/>
                  </a:cubicBezTo>
                  <a:cubicBezTo>
                    <a:pt x="10240" y="120"/>
                    <a:pt x="10323" y="203"/>
                    <a:pt x="10347" y="203"/>
                  </a:cubicBezTo>
                  <a:cubicBezTo>
                    <a:pt x="10394" y="191"/>
                    <a:pt x="10466" y="144"/>
                    <a:pt x="10502" y="120"/>
                  </a:cubicBezTo>
                  <a:cubicBezTo>
                    <a:pt x="10537" y="108"/>
                    <a:pt x="10621" y="49"/>
                    <a:pt x="10656" y="49"/>
                  </a:cubicBezTo>
                  <a:cubicBezTo>
                    <a:pt x="10692" y="37"/>
                    <a:pt x="10752" y="132"/>
                    <a:pt x="10799" y="132"/>
                  </a:cubicBezTo>
                  <a:cubicBezTo>
                    <a:pt x="10847" y="132"/>
                    <a:pt x="10894" y="49"/>
                    <a:pt x="10942" y="49"/>
                  </a:cubicBezTo>
                  <a:cubicBezTo>
                    <a:pt x="10990" y="60"/>
                    <a:pt x="11037" y="132"/>
                    <a:pt x="11085" y="144"/>
                  </a:cubicBezTo>
                  <a:cubicBezTo>
                    <a:pt x="11133" y="144"/>
                    <a:pt x="11192" y="60"/>
                    <a:pt x="11240" y="60"/>
                  </a:cubicBezTo>
                  <a:cubicBezTo>
                    <a:pt x="11287" y="60"/>
                    <a:pt x="11323" y="144"/>
                    <a:pt x="11383" y="144"/>
                  </a:cubicBezTo>
                  <a:cubicBezTo>
                    <a:pt x="11418" y="144"/>
                    <a:pt x="11490" y="60"/>
                    <a:pt x="11526" y="72"/>
                  </a:cubicBezTo>
                  <a:cubicBezTo>
                    <a:pt x="11585" y="72"/>
                    <a:pt x="11621" y="156"/>
                    <a:pt x="11668" y="156"/>
                  </a:cubicBezTo>
                  <a:cubicBezTo>
                    <a:pt x="11716" y="156"/>
                    <a:pt x="11764" y="239"/>
                    <a:pt x="11811" y="239"/>
                  </a:cubicBezTo>
                  <a:cubicBezTo>
                    <a:pt x="11835" y="239"/>
                    <a:pt x="11942" y="168"/>
                    <a:pt x="11966" y="156"/>
                  </a:cubicBezTo>
                  <a:cubicBezTo>
                    <a:pt x="12002" y="144"/>
                    <a:pt x="12073" y="84"/>
                    <a:pt x="12109" y="84"/>
                  </a:cubicBezTo>
                  <a:cubicBezTo>
                    <a:pt x="12145" y="84"/>
                    <a:pt x="12216" y="168"/>
                    <a:pt x="12252" y="168"/>
                  </a:cubicBezTo>
                  <a:cubicBezTo>
                    <a:pt x="12299" y="168"/>
                    <a:pt x="12359" y="96"/>
                    <a:pt x="12407" y="96"/>
                  </a:cubicBezTo>
                  <a:cubicBezTo>
                    <a:pt x="12454" y="84"/>
                    <a:pt x="12502" y="180"/>
                    <a:pt x="12549" y="180"/>
                  </a:cubicBezTo>
                  <a:cubicBezTo>
                    <a:pt x="12597" y="180"/>
                    <a:pt x="12645" y="96"/>
                    <a:pt x="12692" y="96"/>
                  </a:cubicBezTo>
                  <a:cubicBezTo>
                    <a:pt x="12752" y="96"/>
                    <a:pt x="12788" y="180"/>
                    <a:pt x="12835" y="180"/>
                  </a:cubicBezTo>
                  <a:cubicBezTo>
                    <a:pt x="12871" y="180"/>
                    <a:pt x="12954" y="96"/>
                    <a:pt x="12990" y="108"/>
                  </a:cubicBezTo>
                  <a:cubicBezTo>
                    <a:pt x="13002" y="108"/>
                    <a:pt x="13133" y="180"/>
                    <a:pt x="13133" y="191"/>
                  </a:cubicBezTo>
                  <a:cubicBezTo>
                    <a:pt x="13133" y="203"/>
                    <a:pt x="13002" y="251"/>
                    <a:pt x="12978" y="263"/>
                  </a:cubicBezTo>
                  <a:cubicBezTo>
                    <a:pt x="12966" y="275"/>
                    <a:pt x="12823" y="346"/>
                    <a:pt x="12823" y="346"/>
                  </a:cubicBezTo>
                  <a:cubicBezTo>
                    <a:pt x="12847" y="358"/>
                    <a:pt x="12942" y="430"/>
                    <a:pt x="12966" y="430"/>
                  </a:cubicBezTo>
                  <a:cubicBezTo>
                    <a:pt x="13002" y="430"/>
                    <a:pt x="13073" y="346"/>
                    <a:pt x="13121" y="358"/>
                  </a:cubicBezTo>
                  <a:cubicBezTo>
                    <a:pt x="13169" y="358"/>
                    <a:pt x="13204" y="430"/>
                    <a:pt x="13252" y="441"/>
                  </a:cubicBezTo>
                  <a:lnTo>
                    <a:pt x="13407" y="358"/>
                  </a:lnTo>
                  <a:cubicBezTo>
                    <a:pt x="13431" y="346"/>
                    <a:pt x="13561" y="299"/>
                    <a:pt x="13561" y="287"/>
                  </a:cubicBezTo>
                  <a:cubicBezTo>
                    <a:pt x="13561" y="275"/>
                    <a:pt x="13526" y="263"/>
                    <a:pt x="13490" y="239"/>
                  </a:cubicBezTo>
                  <a:cubicBezTo>
                    <a:pt x="13454" y="215"/>
                    <a:pt x="13419" y="203"/>
                    <a:pt x="13419" y="203"/>
                  </a:cubicBezTo>
                  <a:cubicBezTo>
                    <a:pt x="13466" y="191"/>
                    <a:pt x="13526" y="120"/>
                    <a:pt x="13573" y="120"/>
                  </a:cubicBezTo>
                  <a:cubicBezTo>
                    <a:pt x="13609" y="120"/>
                    <a:pt x="13669" y="215"/>
                    <a:pt x="13716" y="203"/>
                  </a:cubicBezTo>
                  <a:cubicBezTo>
                    <a:pt x="13740" y="203"/>
                    <a:pt x="13847" y="120"/>
                    <a:pt x="13871" y="132"/>
                  </a:cubicBezTo>
                  <a:cubicBezTo>
                    <a:pt x="13883" y="132"/>
                    <a:pt x="14002" y="203"/>
                    <a:pt x="14002" y="215"/>
                  </a:cubicBezTo>
                  <a:cubicBezTo>
                    <a:pt x="14002" y="239"/>
                    <a:pt x="13847" y="275"/>
                    <a:pt x="13847" y="287"/>
                  </a:cubicBezTo>
                  <a:cubicBezTo>
                    <a:pt x="13859" y="299"/>
                    <a:pt x="13978" y="382"/>
                    <a:pt x="13990" y="370"/>
                  </a:cubicBezTo>
                  <a:cubicBezTo>
                    <a:pt x="14026" y="370"/>
                    <a:pt x="14121" y="311"/>
                    <a:pt x="14145" y="299"/>
                  </a:cubicBezTo>
                  <a:lnTo>
                    <a:pt x="14300" y="227"/>
                  </a:lnTo>
                  <a:lnTo>
                    <a:pt x="14454" y="144"/>
                  </a:lnTo>
                  <a:cubicBezTo>
                    <a:pt x="14490" y="120"/>
                    <a:pt x="14550" y="84"/>
                    <a:pt x="14597" y="72"/>
                  </a:cubicBezTo>
                  <a:cubicBezTo>
                    <a:pt x="14621" y="60"/>
                    <a:pt x="14716" y="156"/>
                    <a:pt x="14740" y="156"/>
                  </a:cubicBezTo>
                  <a:cubicBezTo>
                    <a:pt x="14788" y="156"/>
                    <a:pt x="14847" y="72"/>
                    <a:pt x="14895" y="72"/>
                  </a:cubicBezTo>
                  <a:cubicBezTo>
                    <a:pt x="14943" y="84"/>
                    <a:pt x="14978" y="156"/>
                    <a:pt x="15038" y="156"/>
                  </a:cubicBezTo>
                  <a:cubicBezTo>
                    <a:pt x="15085" y="156"/>
                    <a:pt x="15133" y="84"/>
                    <a:pt x="15181" y="84"/>
                  </a:cubicBezTo>
                  <a:cubicBezTo>
                    <a:pt x="15240" y="84"/>
                    <a:pt x="15276" y="168"/>
                    <a:pt x="15324" y="168"/>
                  </a:cubicBezTo>
                  <a:cubicBezTo>
                    <a:pt x="15359" y="168"/>
                    <a:pt x="15455" y="84"/>
                    <a:pt x="15478" y="96"/>
                  </a:cubicBezTo>
                  <a:cubicBezTo>
                    <a:pt x="15490" y="96"/>
                    <a:pt x="15621" y="168"/>
                    <a:pt x="15621" y="180"/>
                  </a:cubicBezTo>
                  <a:cubicBezTo>
                    <a:pt x="15609" y="203"/>
                    <a:pt x="15455" y="227"/>
                    <a:pt x="15466" y="251"/>
                  </a:cubicBezTo>
                  <a:cubicBezTo>
                    <a:pt x="15466" y="263"/>
                    <a:pt x="15586" y="334"/>
                    <a:pt x="15597" y="334"/>
                  </a:cubicBezTo>
                  <a:cubicBezTo>
                    <a:pt x="15621" y="346"/>
                    <a:pt x="15728" y="263"/>
                    <a:pt x="15752" y="263"/>
                  </a:cubicBezTo>
                  <a:cubicBezTo>
                    <a:pt x="15788" y="263"/>
                    <a:pt x="15871" y="334"/>
                    <a:pt x="15895" y="346"/>
                  </a:cubicBezTo>
                  <a:cubicBezTo>
                    <a:pt x="15895" y="346"/>
                    <a:pt x="15931" y="322"/>
                    <a:pt x="15967" y="311"/>
                  </a:cubicBezTo>
                  <a:cubicBezTo>
                    <a:pt x="16014" y="287"/>
                    <a:pt x="16050" y="275"/>
                    <a:pt x="16050" y="263"/>
                  </a:cubicBezTo>
                  <a:cubicBezTo>
                    <a:pt x="16050" y="263"/>
                    <a:pt x="15919" y="180"/>
                    <a:pt x="15907" y="180"/>
                  </a:cubicBezTo>
                  <a:cubicBezTo>
                    <a:pt x="15859" y="180"/>
                    <a:pt x="15812" y="263"/>
                    <a:pt x="15752" y="263"/>
                  </a:cubicBezTo>
                  <a:cubicBezTo>
                    <a:pt x="15752" y="263"/>
                    <a:pt x="15621" y="180"/>
                    <a:pt x="15621" y="180"/>
                  </a:cubicBezTo>
                  <a:cubicBezTo>
                    <a:pt x="15621" y="156"/>
                    <a:pt x="15752" y="108"/>
                    <a:pt x="15764" y="96"/>
                  </a:cubicBezTo>
                  <a:cubicBezTo>
                    <a:pt x="15788" y="84"/>
                    <a:pt x="15895" y="25"/>
                    <a:pt x="15919" y="25"/>
                  </a:cubicBezTo>
                  <a:cubicBezTo>
                    <a:pt x="15955" y="25"/>
                    <a:pt x="16026" y="108"/>
                    <a:pt x="16062" y="108"/>
                  </a:cubicBezTo>
                  <a:cubicBezTo>
                    <a:pt x="16098" y="96"/>
                    <a:pt x="16169" y="191"/>
                    <a:pt x="16205" y="191"/>
                  </a:cubicBezTo>
                  <a:cubicBezTo>
                    <a:pt x="16228" y="191"/>
                    <a:pt x="16336" y="120"/>
                    <a:pt x="16348" y="108"/>
                  </a:cubicBezTo>
                  <a:cubicBezTo>
                    <a:pt x="16395" y="96"/>
                    <a:pt x="16467" y="37"/>
                    <a:pt x="16502" y="37"/>
                  </a:cubicBezTo>
                  <a:cubicBezTo>
                    <a:pt x="16538" y="37"/>
                    <a:pt x="16609" y="120"/>
                    <a:pt x="16645" y="120"/>
                  </a:cubicBezTo>
                  <a:cubicBezTo>
                    <a:pt x="16681" y="120"/>
                    <a:pt x="16764" y="37"/>
                    <a:pt x="16800" y="49"/>
                  </a:cubicBezTo>
                  <a:cubicBezTo>
                    <a:pt x="16836" y="49"/>
                    <a:pt x="16907" y="108"/>
                    <a:pt x="16931" y="132"/>
                  </a:cubicBezTo>
                  <a:cubicBezTo>
                    <a:pt x="16955" y="144"/>
                    <a:pt x="17050" y="215"/>
                    <a:pt x="17074" y="215"/>
                  </a:cubicBezTo>
                  <a:cubicBezTo>
                    <a:pt x="17121" y="215"/>
                    <a:pt x="17169" y="299"/>
                    <a:pt x="17217" y="299"/>
                  </a:cubicBezTo>
                  <a:cubicBezTo>
                    <a:pt x="17229" y="299"/>
                    <a:pt x="17371" y="227"/>
                    <a:pt x="17371" y="215"/>
                  </a:cubicBezTo>
                  <a:cubicBezTo>
                    <a:pt x="17371" y="215"/>
                    <a:pt x="17336" y="191"/>
                    <a:pt x="17300" y="180"/>
                  </a:cubicBezTo>
                  <a:cubicBezTo>
                    <a:pt x="17264" y="156"/>
                    <a:pt x="17229" y="132"/>
                    <a:pt x="17229" y="132"/>
                  </a:cubicBezTo>
                  <a:cubicBezTo>
                    <a:pt x="17264" y="132"/>
                    <a:pt x="17336" y="60"/>
                    <a:pt x="17383" y="60"/>
                  </a:cubicBezTo>
                  <a:cubicBezTo>
                    <a:pt x="17419" y="60"/>
                    <a:pt x="17479" y="144"/>
                    <a:pt x="17526" y="144"/>
                  </a:cubicBezTo>
                  <a:cubicBezTo>
                    <a:pt x="17574" y="144"/>
                    <a:pt x="17622" y="72"/>
                    <a:pt x="17669" y="72"/>
                  </a:cubicBezTo>
                  <a:cubicBezTo>
                    <a:pt x="17717" y="60"/>
                    <a:pt x="17764" y="156"/>
                    <a:pt x="17812" y="156"/>
                  </a:cubicBezTo>
                  <a:cubicBezTo>
                    <a:pt x="17860" y="156"/>
                    <a:pt x="17919" y="72"/>
                    <a:pt x="17967" y="72"/>
                  </a:cubicBezTo>
                  <a:cubicBezTo>
                    <a:pt x="18014" y="72"/>
                    <a:pt x="18062" y="156"/>
                    <a:pt x="18110" y="156"/>
                  </a:cubicBezTo>
                  <a:cubicBezTo>
                    <a:pt x="18145" y="156"/>
                    <a:pt x="18217" y="72"/>
                    <a:pt x="18253" y="84"/>
                  </a:cubicBezTo>
                  <a:cubicBezTo>
                    <a:pt x="18288" y="84"/>
                    <a:pt x="18372" y="168"/>
                    <a:pt x="18395" y="168"/>
                  </a:cubicBezTo>
                  <a:cubicBezTo>
                    <a:pt x="18443" y="156"/>
                    <a:pt x="18514" y="108"/>
                    <a:pt x="18550" y="84"/>
                  </a:cubicBezTo>
                  <a:lnTo>
                    <a:pt x="18705" y="13"/>
                  </a:lnTo>
                  <a:lnTo>
                    <a:pt x="18979" y="180"/>
                  </a:lnTo>
                  <a:lnTo>
                    <a:pt x="18824" y="263"/>
                  </a:lnTo>
                  <a:cubicBezTo>
                    <a:pt x="18800" y="275"/>
                    <a:pt x="18681" y="322"/>
                    <a:pt x="18669" y="334"/>
                  </a:cubicBezTo>
                  <a:cubicBezTo>
                    <a:pt x="18669" y="346"/>
                    <a:pt x="18800" y="418"/>
                    <a:pt x="18812" y="418"/>
                  </a:cubicBezTo>
                  <a:cubicBezTo>
                    <a:pt x="18860" y="430"/>
                    <a:pt x="18919" y="346"/>
                    <a:pt x="18967" y="346"/>
                  </a:cubicBezTo>
                  <a:cubicBezTo>
                    <a:pt x="18991" y="346"/>
                    <a:pt x="19086" y="418"/>
                    <a:pt x="19110" y="430"/>
                  </a:cubicBezTo>
                  <a:cubicBezTo>
                    <a:pt x="19157" y="453"/>
                    <a:pt x="19193" y="489"/>
                    <a:pt x="19241" y="513"/>
                  </a:cubicBezTo>
                  <a:cubicBezTo>
                    <a:pt x="19253" y="489"/>
                    <a:pt x="19396" y="465"/>
                    <a:pt x="19396" y="441"/>
                  </a:cubicBezTo>
                  <a:cubicBezTo>
                    <a:pt x="19396" y="406"/>
                    <a:pt x="19265" y="382"/>
                    <a:pt x="19253" y="346"/>
                  </a:cubicBezTo>
                  <a:cubicBezTo>
                    <a:pt x="19265" y="322"/>
                    <a:pt x="19407" y="299"/>
                    <a:pt x="19407" y="275"/>
                  </a:cubicBezTo>
                  <a:cubicBezTo>
                    <a:pt x="19407" y="275"/>
                    <a:pt x="19372" y="251"/>
                    <a:pt x="19348" y="227"/>
                  </a:cubicBezTo>
                  <a:cubicBezTo>
                    <a:pt x="19312" y="203"/>
                    <a:pt x="19276" y="191"/>
                    <a:pt x="19276" y="191"/>
                  </a:cubicBezTo>
                  <a:cubicBezTo>
                    <a:pt x="19312" y="180"/>
                    <a:pt x="19384" y="108"/>
                    <a:pt x="19419" y="108"/>
                  </a:cubicBezTo>
                  <a:cubicBezTo>
                    <a:pt x="19467" y="108"/>
                    <a:pt x="19527" y="203"/>
                    <a:pt x="19562" y="191"/>
                  </a:cubicBezTo>
                  <a:cubicBezTo>
                    <a:pt x="19586" y="191"/>
                    <a:pt x="19705" y="120"/>
                    <a:pt x="19717" y="120"/>
                  </a:cubicBezTo>
                  <a:cubicBezTo>
                    <a:pt x="19729" y="132"/>
                    <a:pt x="19860" y="191"/>
                    <a:pt x="19860" y="203"/>
                  </a:cubicBezTo>
                  <a:cubicBezTo>
                    <a:pt x="19848" y="227"/>
                    <a:pt x="19693" y="263"/>
                    <a:pt x="19705" y="287"/>
                  </a:cubicBezTo>
                  <a:cubicBezTo>
                    <a:pt x="19705" y="287"/>
                    <a:pt x="19836" y="370"/>
                    <a:pt x="19836" y="370"/>
                  </a:cubicBezTo>
                  <a:cubicBezTo>
                    <a:pt x="19884" y="358"/>
                    <a:pt x="19967" y="311"/>
                    <a:pt x="19991" y="287"/>
                  </a:cubicBezTo>
                  <a:lnTo>
                    <a:pt x="20146" y="215"/>
                  </a:lnTo>
                  <a:lnTo>
                    <a:pt x="20300" y="132"/>
                  </a:lnTo>
                  <a:cubicBezTo>
                    <a:pt x="20324" y="120"/>
                    <a:pt x="20419" y="60"/>
                    <a:pt x="20455" y="60"/>
                  </a:cubicBezTo>
                  <a:cubicBezTo>
                    <a:pt x="20503" y="60"/>
                    <a:pt x="20550" y="144"/>
                    <a:pt x="20586" y="144"/>
                  </a:cubicBezTo>
                  <a:cubicBezTo>
                    <a:pt x="20610" y="144"/>
                    <a:pt x="20729" y="60"/>
                    <a:pt x="20741" y="60"/>
                  </a:cubicBezTo>
                  <a:cubicBezTo>
                    <a:pt x="20765" y="72"/>
                    <a:pt x="20884" y="144"/>
                    <a:pt x="20884" y="156"/>
                  </a:cubicBezTo>
                  <a:cubicBezTo>
                    <a:pt x="20884" y="156"/>
                    <a:pt x="20848" y="168"/>
                    <a:pt x="20800" y="191"/>
                  </a:cubicBezTo>
                  <a:cubicBezTo>
                    <a:pt x="20765" y="215"/>
                    <a:pt x="20729" y="227"/>
                    <a:pt x="20729" y="227"/>
                  </a:cubicBezTo>
                  <a:cubicBezTo>
                    <a:pt x="20765" y="239"/>
                    <a:pt x="20836" y="311"/>
                    <a:pt x="20872" y="311"/>
                  </a:cubicBezTo>
                  <a:cubicBezTo>
                    <a:pt x="20908" y="311"/>
                    <a:pt x="20979" y="227"/>
                    <a:pt x="21027" y="239"/>
                  </a:cubicBezTo>
                  <a:cubicBezTo>
                    <a:pt x="21062" y="239"/>
                    <a:pt x="21122" y="322"/>
                    <a:pt x="21158" y="322"/>
                  </a:cubicBezTo>
                  <a:cubicBezTo>
                    <a:pt x="21170" y="322"/>
                    <a:pt x="21312" y="251"/>
                    <a:pt x="21312" y="239"/>
                  </a:cubicBezTo>
                  <a:cubicBezTo>
                    <a:pt x="21312" y="227"/>
                    <a:pt x="21170" y="168"/>
                    <a:pt x="21170" y="156"/>
                  </a:cubicBezTo>
                  <a:cubicBezTo>
                    <a:pt x="21181" y="144"/>
                    <a:pt x="21312" y="84"/>
                    <a:pt x="21324" y="84"/>
                  </a:cubicBezTo>
                  <a:cubicBezTo>
                    <a:pt x="21360" y="84"/>
                    <a:pt x="21443" y="168"/>
                    <a:pt x="21467" y="168"/>
                  </a:cubicBezTo>
                  <a:cubicBezTo>
                    <a:pt x="21515" y="156"/>
                    <a:pt x="21586" y="108"/>
                    <a:pt x="21622" y="84"/>
                  </a:cubicBezTo>
                  <a:cubicBezTo>
                    <a:pt x="21646" y="72"/>
                    <a:pt x="21729" y="13"/>
                    <a:pt x="21777" y="13"/>
                  </a:cubicBezTo>
                  <a:cubicBezTo>
                    <a:pt x="21789" y="13"/>
                    <a:pt x="21896" y="84"/>
                    <a:pt x="21908" y="96"/>
                  </a:cubicBezTo>
                  <a:cubicBezTo>
                    <a:pt x="21932" y="108"/>
                    <a:pt x="22027" y="180"/>
                    <a:pt x="22051" y="180"/>
                  </a:cubicBezTo>
                  <a:cubicBezTo>
                    <a:pt x="22074" y="180"/>
                    <a:pt x="22182" y="120"/>
                    <a:pt x="22205" y="108"/>
                  </a:cubicBezTo>
                  <a:cubicBezTo>
                    <a:pt x="22229" y="96"/>
                    <a:pt x="22324" y="25"/>
                    <a:pt x="22360" y="25"/>
                  </a:cubicBezTo>
                  <a:cubicBezTo>
                    <a:pt x="22396" y="25"/>
                    <a:pt x="22455" y="108"/>
                    <a:pt x="22491" y="108"/>
                  </a:cubicBezTo>
                  <a:cubicBezTo>
                    <a:pt x="22539" y="108"/>
                    <a:pt x="22598" y="37"/>
                    <a:pt x="22646" y="37"/>
                  </a:cubicBezTo>
                  <a:cubicBezTo>
                    <a:pt x="22694" y="37"/>
                    <a:pt x="22741" y="120"/>
                    <a:pt x="22789" y="120"/>
                  </a:cubicBezTo>
                  <a:cubicBezTo>
                    <a:pt x="22836" y="120"/>
                    <a:pt x="22896" y="37"/>
                    <a:pt x="22944" y="37"/>
                  </a:cubicBezTo>
                  <a:cubicBezTo>
                    <a:pt x="22991" y="49"/>
                    <a:pt x="23027" y="120"/>
                    <a:pt x="23075" y="132"/>
                  </a:cubicBezTo>
                  <a:cubicBezTo>
                    <a:pt x="23134" y="132"/>
                    <a:pt x="23182" y="49"/>
                    <a:pt x="23229" y="49"/>
                  </a:cubicBezTo>
                  <a:cubicBezTo>
                    <a:pt x="23277" y="49"/>
                    <a:pt x="23325" y="132"/>
                    <a:pt x="23372" y="132"/>
                  </a:cubicBezTo>
                  <a:cubicBezTo>
                    <a:pt x="23420" y="132"/>
                    <a:pt x="23479" y="60"/>
                    <a:pt x="23527" y="60"/>
                  </a:cubicBezTo>
                  <a:cubicBezTo>
                    <a:pt x="23575" y="60"/>
                    <a:pt x="23610" y="144"/>
                    <a:pt x="23658" y="144"/>
                  </a:cubicBezTo>
                  <a:cubicBezTo>
                    <a:pt x="23718" y="144"/>
                    <a:pt x="23765" y="60"/>
                    <a:pt x="23813" y="60"/>
                  </a:cubicBezTo>
                  <a:cubicBezTo>
                    <a:pt x="23860" y="60"/>
                    <a:pt x="23908" y="144"/>
                    <a:pt x="23956" y="144"/>
                  </a:cubicBezTo>
                  <a:cubicBezTo>
                    <a:pt x="24003" y="156"/>
                    <a:pt x="24063" y="72"/>
                    <a:pt x="24110" y="72"/>
                  </a:cubicBezTo>
                  <a:cubicBezTo>
                    <a:pt x="24158" y="72"/>
                    <a:pt x="24194" y="156"/>
                    <a:pt x="24253" y="156"/>
                  </a:cubicBezTo>
                  <a:cubicBezTo>
                    <a:pt x="24301" y="156"/>
                    <a:pt x="24349" y="84"/>
                    <a:pt x="24396" y="84"/>
                  </a:cubicBezTo>
                  <a:cubicBezTo>
                    <a:pt x="24444" y="84"/>
                    <a:pt x="24491" y="168"/>
                    <a:pt x="24539" y="168"/>
                  </a:cubicBezTo>
                  <a:cubicBezTo>
                    <a:pt x="24575" y="168"/>
                    <a:pt x="24658" y="84"/>
                    <a:pt x="24694" y="84"/>
                  </a:cubicBezTo>
                  <a:cubicBezTo>
                    <a:pt x="24706" y="84"/>
                    <a:pt x="24837" y="168"/>
                    <a:pt x="24837" y="168"/>
                  </a:cubicBezTo>
                  <a:cubicBezTo>
                    <a:pt x="24825" y="191"/>
                    <a:pt x="24670" y="227"/>
                    <a:pt x="24682" y="251"/>
                  </a:cubicBezTo>
                  <a:cubicBezTo>
                    <a:pt x="24682" y="263"/>
                    <a:pt x="24801" y="334"/>
                    <a:pt x="24813" y="334"/>
                  </a:cubicBezTo>
                  <a:cubicBezTo>
                    <a:pt x="24837" y="334"/>
                    <a:pt x="24956" y="263"/>
                    <a:pt x="24968" y="263"/>
                  </a:cubicBezTo>
                  <a:cubicBezTo>
                    <a:pt x="24991" y="251"/>
                    <a:pt x="25122" y="191"/>
                    <a:pt x="25122" y="180"/>
                  </a:cubicBezTo>
                  <a:cubicBezTo>
                    <a:pt x="25122" y="180"/>
                    <a:pt x="24991" y="96"/>
                    <a:pt x="24980" y="96"/>
                  </a:cubicBezTo>
                  <a:cubicBezTo>
                    <a:pt x="25027" y="96"/>
                    <a:pt x="25087" y="13"/>
                    <a:pt x="25134" y="13"/>
                  </a:cubicBezTo>
                  <a:cubicBezTo>
                    <a:pt x="25158" y="25"/>
                    <a:pt x="25253" y="96"/>
                    <a:pt x="25277" y="108"/>
                  </a:cubicBezTo>
                  <a:cubicBezTo>
                    <a:pt x="25301" y="120"/>
                    <a:pt x="25420" y="180"/>
                    <a:pt x="25420" y="191"/>
                  </a:cubicBezTo>
                  <a:cubicBezTo>
                    <a:pt x="25420" y="191"/>
                    <a:pt x="25265" y="263"/>
                    <a:pt x="25265" y="263"/>
                  </a:cubicBezTo>
                  <a:cubicBezTo>
                    <a:pt x="25301" y="275"/>
                    <a:pt x="25349" y="346"/>
                    <a:pt x="25396" y="346"/>
                  </a:cubicBezTo>
                  <a:cubicBezTo>
                    <a:pt x="25444" y="358"/>
                    <a:pt x="25515" y="275"/>
                    <a:pt x="25551" y="275"/>
                  </a:cubicBezTo>
                  <a:cubicBezTo>
                    <a:pt x="25587" y="275"/>
                    <a:pt x="25658" y="358"/>
                    <a:pt x="25694" y="358"/>
                  </a:cubicBezTo>
                  <a:cubicBezTo>
                    <a:pt x="25742" y="346"/>
                    <a:pt x="25813" y="299"/>
                    <a:pt x="25849" y="275"/>
                  </a:cubicBezTo>
                  <a:lnTo>
                    <a:pt x="26004" y="203"/>
                  </a:lnTo>
                  <a:lnTo>
                    <a:pt x="26146" y="120"/>
                  </a:lnTo>
                  <a:cubicBezTo>
                    <a:pt x="26170" y="120"/>
                    <a:pt x="26277" y="49"/>
                    <a:pt x="26301" y="49"/>
                  </a:cubicBezTo>
                  <a:cubicBezTo>
                    <a:pt x="26325" y="49"/>
                    <a:pt x="26420" y="120"/>
                    <a:pt x="26444" y="132"/>
                  </a:cubicBezTo>
                  <a:cubicBezTo>
                    <a:pt x="26480" y="156"/>
                    <a:pt x="26539" y="203"/>
                    <a:pt x="26587" y="215"/>
                  </a:cubicBezTo>
                  <a:cubicBezTo>
                    <a:pt x="26611" y="227"/>
                    <a:pt x="26706" y="144"/>
                    <a:pt x="26730" y="144"/>
                  </a:cubicBezTo>
                  <a:cubicBezTo>
                    <a:pt x="26789" y="144"/>
                    <a:pt x="26825" y="215"/>
                    <a:pt x="26873" y="227"/>
                  </a:cubicBezTo>
                  <a:cubicBezTo>
                    <a:pt x="26920" y="227"/>
                    <a:pt x="26968" y="311"/>
                    <a:pt x="27016" y="311"/>
                  </a:cubicBezTo>
                  <a:cubicBezTo>
                    <a:pt x="27039" y="311"/>
                    <a:pt x="27147" y="239"/>
                    <a:pt x="27170" y="239"/>
                  </a:cubicBezTo>
                  <a:cubicBezTo>
                    <a:pt x="27194" y="215"/>
                    <a:pt x="27277" y="156"/>
                    <a:pt x="27313" y="156"/>
                  </a:cubicBezTo>
                  <a:cubicBezTo>
                    <a:pt x="27361" y="156"/>
                    <a:pt x="27408" y="239"/>
                    <a:pt x="27456" y="239"/>
                  </a:cubicBezTo>
                  <a:cubicBezTo>
                    <a:pt x="27504" y="239"/>
                    <a:pt x="27575" y="156"/>
                    <a:pt x="27611" y="168"/>
                  </a:cubicBezTo>
                  <a:cubicBezTo>
                    <a:pt x="27658" y="168"/>
                    <a:pt x="27706" y="251"/>
                    <a:pt x="27754" y="251"/>
                  </a:cubicBezTo>
                  <a:cubicBezTo>
                    <a:pt x="27801" y="251"/>
                    <a:pt x="27849" y="168"/>
                    <a:pt x="27909" y="168"/>
                  </a:cubicBezTo>
                  <a:cubicBezTo>
                    <a:pt x="27944" y="168"/>
                    <a:pt x="28004" y="263"/>
                    <a:pt x="28039" y="251"/>
                  </a:cubicBezTo>
                  <a:cubicBezTo>
                    <a:pt x="28099" y="251"/>
                    <a:pt x="28147" y="180"/>
                    <a:pt x="28194" y="180"/>
                  </a:cubicBezTo>
                  <a:cubicBezTo>
                    <a:pt x="28242" y="180"/>
                    <a:pt x="28290" y="263"/>
                    <a:pt x="28337" y="263"/>
                  </a:cubicBezTo>
                  <a:cubicBezTo>
                    <a:pt x="28373" y="263"/>
                    <a:pt x="28444" y="180"/>
                    <a:pt x="28492" y="191"/>
                  </a:cubicBezTo>
                  <a:cubicBezTo>
                    <a:pt x="28504" y="191"/>
                    <a:pt x="28623" y="263"/>
                    <a:pt x="28623" y="275"/>
                  </a:cubicBezTo>
                  <a:cubicBezTo>
                    <a:pt x="28623" y="299"/>
                    <a:pt x="28468" y="322"/>
                    <a:pt x="28468" y="346"/>
                  </a:cubicBezTo>
                  <a:cubicBezTo>
                    <a:pt x="28480" y="382"/>
                    <a:pt x="28599" y="406"/>
                    <a:pt x="28611" y="430"/>
                  </a:cubicBezTo>
                  <a:cubicBezTo>
                    <a:pt x="28599" y="465"/>
                    <a:pt x="28456" y="477"/>
                    <a:pt x="28456" y="513"/>
                  </a:cubicBezTo>
                  <a:cubicBezTo>
                    <a:pt x="28456" y="513"/>
                    <a:pt x="28587" y="596"/>
                    <a:pt x="28599" y="596"/>
                  </a:cubicBezTo>
                  <a:cubicBezTo>
                    <a:pt x="28647" y="596"/>
                    <a:pt x="28694" y="525"/>
                    <a:pt x="28754" y="513"/>
                  </a:cubicBezTo>
                  <a:cubicBezTo>
                    <a:pt x="28742" y="489"/>
                    <a:pt x="28611" y="465"/>
                    <a:pt x="28611" y="430"/>
                  </a:cubicBezTo>
                  <a:cubicBezTo>
                    <a:pt x="28611" y="418"/>
                    <a:pt x="28742" y="370"/>
                    <a:pt x="28766" y="358"/>
                  </a:cubicBezTo>
                  <a:cubicBezTo>
                    <a:pt x="28813" y="334"/>
                    <a:pt x="28873" y="311"/>
                    <a:pt x="28921" y="275"/>
                  </a:cubicBezTo>
                  <a:cubicBezTo>
                    <a:pt x="28861" y="263"/>
                    <a:pt x="28837" y="203"/>
                    <a:pt x="28778" y="191"/>
                  </a:cubicBezTo>
                  <a:cubicBezTo>
                    <a:pt x="28801" y="203"/>
                    <a:pt x="28897" y="120"/>
                    <a:pt x="28932" y="120"/>
                  </a:cubicBezTo>
                  <a:cubicBezTo>
                    <a:pt x="28968" y="120"/>
                    <a:pt x="29028" y="203"/>
                    <a:pt x="29075" y="203"/>
                  </a:cubicBezTo>
                  <a:cubicBezTo>
                    <a:pt x="29087" y="203"/>
                    <a:pt x="29218" y="120"/>
                    <a:pt x="29218" y="120"/>
                  </a:cubicBezTo>
                  <a:cubicBezTo>
                    <a:pt x="29242" y="132"/>
                    <a:pt x="29361" y="203"/>
                    <a:pt x="29361" y="215"/>
                  </a:cubicBezTo>
                  <a:cubicBezTo>
                    <a:pt x="29361" y="215"/>
                    <a:pt x="29206" y="287"/>
                    <a:pt x="29206" y="287"/>
                  </a:cubicBezTo>
                  <a:cubicBezTo>
                    <a:pt x="29242" y="299"/>
                    <a:pt x="29302" y="370"/>
                    <a:pt x="29349" y="370"/>
                  </a:cubicBezTo>
                  <a:cubicBezTo>
                    <a:pt x="29385" y="382"/>
                    <a:pt x="29456" y="299"/>
                    <a:pt x="29504" y="299"/>
                  </a:cubicBezTo>
                  <a:cubicBezTo>
                    <a:pt x="29540" y="299"/>
                    <a:pt x="29599" y="382"/>
                    <a:pt x="29635" y="382"/>
                  </a:cubicBezTo>
                  <a:cubicBezTo>
                    <a:pt x="29683" y="370"/>
                    <a:pt x="29766" y="322"/>
                    <a:pt x="29790" y="299"/>
                  </a:cubicBezTo>
                  <a:lnTo>
                    <a:pt x="29944" y="227"/>
                  </a:lnTo>
                  <a:cubicBezTo>
                    <a:pt x="29968" y="215"/>
                    <a:pt x="30075" y="144"/>
                    <a:pt x="30099" y="144"/>
                  </a:cubicBezTo>
                  <a:cubicBezTo>
                    <a:pt x="30147" y="144"/>
                    <a:pt x="30195" y="227"/>
                    <a:pt x="30242" y="227"/>
                  </a:cubicBezTo>
                  <a:cubicBezTo>
                    <a:pt x="30278" y="239"/>
                    <a:pt x="30349" y="156"/>
                    <a:pt x="30385" y="156"/>
                  </a:cubicBezTo>
                  <a:cubicBezTo>
                    <a:pt x="30445" y="168"/>
                    <a:pt x="30468" y="227"/>
                    <a:pt x="30528" y="239"/>
                  </a:cubicBezTo>
                  <a:cubicBezTo>
                    <a:pt x="30564" y="251"/>
                    <a:pt x="30647" y="168"/>
                    <a:pt x="30683" y="168"/>
                  </a:cubicBezTo>
                  <a:cubicBezTo>
                    <a:pt x="30706" y="168"/>
                    <a:pt x="30802" y="239"/>
                    <a:pt x="30826" y="251"/>
                  </a:cubicBezTo>
                  <a:cubicBezTo>
                    <a:pt x="30849" y="263"/>
                    <a:pt x="30933" y="334"/>
                    <a:pt x="30957" y="334"/>
                  </a:cubicBezTo>
                  <a:cubicBezTo>
                    <a:pt x="30980" y="334"/>
                    <a:pt x="31099" y="263"/>
                    <a:pt x="31111" y="251"/>
                  </a:cubicBezTo>
                  <a:cubicBezTo>
                    <a:pt x="31147" y="239"/>
                    <a:pt x="31218" y="191"/>
                    <a:pt x="31266" y="180"/>
                  </a:cubicBezTo>
                  <a:cubicBezTo>
                    <a:pt x="31290" y="168"/>
                    <a:pt x="31373" y="263"/>
                    <a:pt x="31409" y="263"/>
                  </a:cubicBezTo>
                  <a:cubicBezTo>
                    <a:pt x="31433" y="263"/>
                    <a:pt x="31528" y="180"/>
                    <a:pt x="31564" y="191"/>
                  </a:cubicBezTo>
                  <a:cubicBezTo>
                    <a:pt x="31599" y="191"/>
                    <a:pt x="31659" y="251"/>
                    <a:pt x="31695" y="275"/>
                  </a:cubicBezTo>
                  <a:cubicBezTo>
                    <a:pt x="31719" y="287"/>
                    <a:pt x="31802" y="346"/>
                    <a:pt x="31838" y="358"/>
                  </a:cubicBezTo>
                  <a:cubicBezTo>
                    <a:pt x="31838" y="358"/>
                    <a:pt x="31992" y="287"/>
                    <a:pt x="31992" y="275"/>
                  </a:cubicBezTo>
                  <a:cubicBezTo>
                    <a:pt x="31992" y="275"/>
                    <a:pt x="31861" y="191"/>
                    <a:pt x="31849" y="191"/>
                  </a:cubicBezTo>
                  <a:cubicBezTo>
                    <a:pt x="31897" y="191"/>
                    <a:pt x="31957" y="120"/>
                    <a:pt x="32004" y="120"/>
                  </a:cubicBezTo>
                  <a:cubicBezTo>
                    <a:pt x="32040" y="120"/>
                    <a:pt x="32111" y="191"/>
                    <a:pt x="32147" y="203"/>
                  </a:cubicBezTo>
                  <a:cubicBezTo>
                    <a:pt x="32195" y="215"/>
                    <a:pt x="32242" y="263"/>
                    <a:pt x="32278" y="287"/>
                  </a:cubicBezTo>
                  <a:cubicBezTo>
                    <a:pt x="32302" y="299"/>
                    <a:pt x="32385" y="370"/>
                    <a:pt x="32421" y="370"/>
                  </a:cubicBezTo>
                  <a:cubicBezTo>
                    <a:pt x="32469" y="370"/>
                    <a:pt x="32504" y="453"/>
                    <a:pt x="32564" y="453"/>
                  </a:cubicBezTo>
                  <a:cubicBezTo>
                    <a:pt x="32600" y="453"/>
                    <a:pt x="32683" y="394"/>
                    <a:pt x="32707" y="382"/>
                  </a:cubicBezTo>
                  <a:cubicBezTo>
                    <a:pt x="32766" y="358"/>
                    <a:pt x="32814" y="322"/>
                    <a:pt x="32862" y="299"/>
                  </a:cubicBezTo>
                  <a:cubicBezTo>
                    <a:pt x="32897" y="287"/>
                    <a:pt x="32981" y="227"/>
                    <a:pt x="33016" y="227"/>
                  </a:cubicBezTo>
                  <a:cubicBezTo>
                    <a:pt x="33052" y="215"/>
                    <a:pt x="33123" y="311"/>
                    <a:pt x="33159" y="311"/>
                  </a:cubicBezTo>
                  <a:cubicBezTo>
                    <a:pt x="33207" y="311"/>
                    <a:pt x="33266" y="227"/>
                    <a:pt x="33314" y="227"/>
                  </a:cubicBezTo>
                  <a:cubicBezTo>
                    <a:pt x="33362" y="227"/>
                    <a:pt x="33397" y="311"/>
                    <a:pt x="33445" y="311"/>
                  </a:cubicBezTo>
                  <a:cubicBezTo>
                    <a:pt x="33493" y="322"/>
                    <a:pt x="33552" y="239"/>
                    <a:pt x="33600" y="239"/>
                  </a:cubicBezTo>
                  <a:cubicBezTo>
                    <a:pt x="33635" y="239"/>
                    <a:pt x="33695" y="322"/>
                    <a:pt x="33743" y="322"/>
                  </a:cubicBezTo>
                  <a:cubicBezTo>
                    <a:pt x="33766" y="322"/>
                    <a:pt x="33874" y="263"/>
                    <a:pt x="33897" y="251"/>
                  </a:cubicBezTo>
                  <a:cubicBezTo>
                    <a:pt x="33909" y="239"/>
                    <a:pt x="34028" y="168"/>
                    <a:pt x="34040" y="168"/>
                  </a:cubicBezTo>
                  <a:cubicBezTo>
                    <a:pt x="34052" y="168"/>
                    <a:pt x="34183" y="251"/>
                    <a:pt x="34183" y="251"/>
                  </a:cubicBezTo>
                  <a:cubicBezTo>
                    <a:pt x="34183" y="263"/>
                    <a:pt x="34040" y="334"/>
                    <a:pt x="34028" y="334"/>
                  </a:cubicBezTo>
                  <a:cubicBezTo>
                    <a:pt x="34076" y="334"/>
                    <a:pt x="34124" y="418"/>
                    <a:pt x="34171" y="418"/>
                  </a:cubicBezTo>
                  <a:cubicBezTo>
                    <a:pt x="34207" y="418"/>
                    <a:pt x="34290" y="346"/>
                    <a:pt x="34326" y="334"/>
                  </a:cubicBezTo>
                  <a:cubicBezTo>
                    <a:pt x="34374" y="322"/>
                    <a:pt x="34433" y="287"/>
                    <a:pt x="34481" y="263"/>
                  </a:cubicBezTo>
                  <a:cubicBezTo>
                    <a:pt x="34516" y="239"/>
                    <a:pt x="34576" y="203"/>
                    <a:pt x="34624" y="180"/>
                  </a:cubicBezTo>
                  <a:cubicBezTo>
                    <a:pt x="34647" y="180"/>
                    <a:pt x="34743" y="263"/>
                    <a:pt x="34767" y="275"/>
                  </a:cubicBezTo>
                  <a:cubicBezTo>
                    <a:pt x="34790" y="275"/>
                    <a:pt x="34897" y="203"/>
                    <a:pt x="34921" y="191"/>
                  </a:cubicBezTo>
                  <a:cubicBezTo>
                    <a:pt x="34945" y="180"/>
                    <a:pt x="35040" y="120"/>
                    <a:pt x="35076" y="120"/>
                  </a:cubicBezTo>
                  <a:cubicBezTo>
                    <a:pt x="35100" y="120"/>
                    <a:pt x="35195" y="191"/>
                    <a:pt x="35219" y="203"/>
                  </a:cubicBezTo>
                  <a:cubicBezTo>
                    <a:pt x="35243" y="215"/>
                    <a:pt x="35302" y="275"/>
                    <a:pt x="35350" y="287"/>
                  </a:cubicBezTo>
                  <a:cubicBezTo>
                    <a:pt x="35374" y="287"/>
                    <a:pt x="35469" y="203"/>
                    <a:pt x="35505" y="203"/>
                  </a:cubicBezTo>
                  <a:cubicBezTo>
                    <a:pt x="35552" y="203"/>
                    <a:pt x="35600" y="287"/>
                    <a:pt x="35648" y="287"/>
                  </a:cubicBezTo>
                  <a:cubicBezTo>
                    <a:pt x="35695" y="299"/>
                    <a:pt x="35731" y="370"/>
                    <a:pt x="35779" y="382"/>
                  </a:cubicBezTo>
                  <a:cubicBezTo>
                    <a:pt x="35814" y="382"/>
                    <a:pt x="35910" y="311"/>
                    <a:pt x="35933" y="299"/>
                  </a:cubicBezTo>
                  <a:cubicBezTo>
                    <a:pt x="35969" y="287"/>
                    <a:pt x="36040" y="227"/>
                    <a:pt x="36088" y="227"/>
                  </a:cubicBezTo>
                  <a:cubicBezTo>
                    <a:pt x="36124" y="215"/>
                    <a:pt x="36195" y="311"/>
                    <a:pt x="36231" y="311"/>
                  </a:cubicBezTo>
                  <a:cubicBezTo>
                    <a:pt x="36267" y="311"/>
                    <a:pt x="36350" y="227"/>
                    <a:pt x="36386" y="227"/>
                  </a:cubicBezTo>
                  <a:cubicBezTo>
                    <a:pt x="36398" y="239"/>
                    <a:pt x="36517" y="311"/>
                    <a:pt x="36517" y="311"/>
                  </a:cubicBezTo>
                  <a:cubicBezTo>
                    <a:pt x="36517" y="322"/>
                    <a:pt x="36374" y="394"/>
                    <a:pt x="36362" y="394"/>
                  </a:cubicBezTo>
                  <a:cubicBezTo>
                    <a:pt x="36421" y="394"/>
                    <a:pt x="36457" y="477"/>
                    <a:pt x="36505" y="477"/>
                  </a:cubicBezTo>
                  <a:cubicBezTo>
                    <a:pt x="36541" y="477"/>
                    <a:pt x="36624" y="406"/>
                    <a:pt x="36660" y="406"/>
                  </a:cubicBezTo>
                  <a:cubicBezTo>
                    <a:pt x="36707" y="382"/>
                    <a:pt x="36767" y="346"/>
                    <a:pt x="36814" y="322"/>
                  </a:cubicBezTo>
                  <a:cubicBezTo>
                    <a:pt x="36838" y="311"/>
                    <a:pt x="36933" y="251"/>
                    <a:pt x="36969" y="251"/>
                  </a:cubicBezTo>
                  <a:cubicBezTo>
                    <a:pt x="37005" y="239"/>
                    <a:pt x="37064" y="334"/>
                    <a:pt x="37100" y="334"/>
                  </a:cubicBezTo>
                  <a:cubicBezTo>
                    <a:pt x="37136" y="334"/>
                    <a:pt x="37231" y="251"/>
                    <a:pt x="37255" y="251"/>
                  </a:cubicBezTo>
                  <a:cubicBezTo>
                    <a:pt x="37303" y="263"/>
                    <a:pt x="37362" y="322"/>
                    <a:pt x="37398" y="334"/>
                  </a:cubicBezTo>
                  <a:cubicBezTo>
                    <a:pt x="37422" y="346"/>
                    <a:pt x="37505" y="418"/>
                    <a:pt x="37529" y="418"/>
                  </a:cubicBezTo>
                  <a:cubicBezTo>
                    <a:pt x="37541" y="418"/>
                    <a:pt x="37684" y="346"/>
                    <a:pt x="37684" y="346"/>
                  </a:cubicBezTo>
                  <a:cubicBezTo>
                    <a:pt x="37684" y="346"/>
                    <a:pt x="37553" y="263"/>
                    <a:pt x="37553" y="263"/>
                  </a:cubicBezTo>
                  <a:cubicBezTo>
                    <a:pt x="37600" y="263"/>
                    <a:pt x="37648" y="180"/>
                    <a:pt x="37695" y="180"/>
                  </a:cubicBezTo>
                  <a:cubicBezTo>
                    <a:pt x="37743" y="180"/>
                    <a:pt x="37803" y="275"/>
                    <a:pt x="37838" y="263"/>
                  </a:cubicBezTo>
                  <a:cubicBezTo>
                    <a:pt x="37862" y="263"/>
                    <a:pt x="37981" y="191"/>
                    <a:pt x="37993" y="191"/>
                  </a:cubicBezTo>
                  <a:cubicBezTo>
                    <a:pt x="38005" y="203"/>
                    <a:pt x="38136" y="263"/>
                    <a:pt x="38136" y="275"/>
                  </a:cubicBezTo>
                  <a:cubicBezTo>
                    <a:pt x="38136" y="287"/>
                    <a:pt x="37993" y="358"/>
                    <a:pt x="37981" y="358"/>
                  </a:cubicBezTo>
                  <a:cubicBezTo>
                    <a:pt x="38029" y="358"/>
                    <a:pt x="38065" y="441"/>
                    <a:pt x="38112" y="441"/>
                  </a:cubicBezTo>
                  <a:cubicBezTo>
                    <a:pt x="38148" y="441"/>
                    <a:pt x="38243" y="370"/>
                    <a:pt x="38267" y="358"/>
                  </a:cubicBezTo>
                  <a:cubicBezTo>
                    <a:pt x="38326" y="346"/>
                    <a:pt x="38374" y="311"/>
                    <a:pt x="38422" y="287"/>
                  </a:cubicBezTo>
                  <a:cubicBezTo>
                    <a:pt x="38457" y="263"/>
                    <a:pt x="38529" y="215"/>
                    <a:pt x="38577" y="203"/>
                  </a:cubicBezTo>
                  <a:cubicBezTo>
                    <a:pt x="38612" y="203"/>
                    <a:pt x="38684" y="287"/>
                    <a:pt x="38719" y="287"/>
                  </a:cubicBezTo>
                  <a:cubicBezTo>
                    <a:pt x="38755" y="287"/>
                    <a:pt x="38827" y="215"/>
                    <a:pt x="38862" y="215"/>
                  </a:cubicBezTo>
                  <a:cubicBezTo>
                    <a:pt x="38922" y="215"/>
                    <a:pt x="38958" y="299"/>
                    <a:pt x="39005" y="299"/>
                  </a:cubicBezTo>
                  <a:cubicBezTo>
                    <a:pt x="39053" y="299"/>
                    <a:pt x="39112" y="215"/>
                    <a:pt x="39160" y="227"/>
                  </a:cubicBezTo>
                  <a:cubicBezTo>
                    <a:pt x="39208" y="227"/>
                    <a:pt x="39255" y="311"/>
                    <a:pt x="39303" y="311"/>
                  </a:cubicBezTo>
                  <a:cubicBezTo>
                    <a:pt x="39327" y="311"/>
                    <a:pt x="39422" y="227"/>
                    <a:pt x="39458" y="227"/>
                  </a:cubicBezTo>
                  <a:cubicBezTo>
                    <a:pt x="39493" y="239"/>
                    <a:pt x="39553" y="299"/>
                    <a:pt x="39589" y="311"/>
                  </a:cubicBezTo>
                  <a:lnTo>
                    <a:pt x="39731" y="394"/>
                  </a:lnTo>
                  <a:cubicBezTo>
                    <a:pt x="39779" y="430"/>
                    <a:pt x="39827" y="453"/>
                    <a:pt x="39874" y="489"/>
                  </a:cubicBezTo>
                  <a:cubicBezTo>
                    <a:pt x="39922" y="477"/>
                    <a:pt x="39970" y="406"/>
                    <a:pt x="40017" y="406"/>
                  </a:cubicBezTo>
                  <a:cubicBezTo>
                    <a:pt x="40053" y="406"/>
                    <a:pt x="40136" y="501"/>
                    <a:pt x="40160" y="489"/>
                  </a:cubicBezTo>
                  <a:cubicBezTo>
                    <a:pt x="40184" y="489"/>
                    <a:pt x="40315" y="418"/>
                    <a:pt x="40315" y="418"/>
                  </a:cubicBezTo>
                  <a:cubicBezTo>
                    <a:pt x="40315" y="406"/>
                    <a:pt x="40184" y="334"/>
                    <a:pt x="40172" y="334"/>
                  </a:cubicBezTo>
                  <a:cubicBezTo>
                    <a:pt x="40172" y="334"/>
                    <a:pt x="40136" y="346"/>
                    <a:pt x="40089" y="370"/>
                  </a:cubicBezTo>
                  <a:cubicBezTo>
                    <a:pt x="40053" y="382"/>
                    <a:pt x="40017" y="406"/>
                    <a:pt x="40017" y="406"/>
                  </a:cubicBezTo>
                  <a:cubicBezTo>
                    <a:pt x="40005" y="382"/>
                    <a:pt x="39886" y="346"/>
                    <a:pt x="39886" y="322"/>
                  </a:cubicBezTo>
                  <a:cubicBezTo>
                    <a:pt x="39886" y="322"/>
                    <a:pt x="40029" y="239"/>
                    <a:pt x="40041" y="239"/>
                  </a:cubicBezTo>
                  <a:cubicBezTo>
                    <a:pt x="40089" y="251"/>
                    <a:pt x="40124" y="322"/>
                    <a:pt x="40172" y="334"/>
                  </a:cubicBezTo>
                  <a:cubicBezTo>
                    <a:pt x="40220" y="322"/>
                    <a:pt x="40279" y="251"/>
                    <a:pt x="40327" y="251"/>
                  </a:cubicBezTo>
                  <a:cubicBezTo>
                    <a:pt x="40374" y="251"/>
                    <a:pt x="40422" y="334"/>
                    <a:pt x="40470" y="334"/>
                  </a:cubicBezTo>
                  <a:cubicBezTo>
                    <a:pt x="40517" y="334"/>
                    <a:pt x="40553" y="418"/>
                    <a:pt x="40601" y="418"/>
                  </a:cubicBezTo>
                  <a:cubicBezTo>
                    <a:pt x="40636" y="418"/>
                    <a:pt x="40732" y="358"/>
                    <a:pt x="40755" y="346"/>
                  </a:cubicBezTo>
                  <a:cubicBezTo>
                    <a:pt x="40791" y="322"/>
                    <a:pt x="40863" y="275"/>
                    <a:pt x="40910" y="263"/>
                  </a:cubicBezTo>
                  <a:cubicBezTo>
                    <a:pt x="40946" y="263"/>
                    <a:pt x="41017" y="346"/>
                    <a:pt x="41053" y="346"/>
                  </a:cubicBezTo>
                  <a:cubicBezTo>
                    <a:pt x="41101" y="358"/>
                    <a:pt x="41160" y="275"/>
                    <a:pt x="41208" y="275"/>
                  </a:cubicBezTo>
                  <a:cubicBezTo>
                    <a:pt x="41255" y="275"/>
                    <a:pt x="41291" y="358"/>
                    <a:pt x="41339" y="358"/>
                  </a:cubicBezTo>
                  <a:cubicBezTo>
                    <a:pt x="41386" y="358"/>
                    <a:pt x="41434" y="441"/>
                    <a:pt x="41482" y="441"/>
                  </a:cubicBezTo>
                  <a:cubicBezTo>
                    <a:pt x="41529" y="441"/>
                    <a:pt x="41589" y="370"/>
                    <a:pt x="41636" y="370"/>
                  </a:cubicBezTo>
                  <a:cubicBezTo>
                    <a:pt x="41684" y="358"/>
                    <a:pt x="41744" y="287"/>
                    <a:pt x="41791" y="287"/>
                  </a:cubicBezTo>
                  <a:cubicBezTo>
                    <a:pt x="41827" y="287"/>
                    <a:pt x="41886" y="382"/>
                    <a:pt x="41922" y="370"/>
                  </a:cubicBezTo>
                  <a:cubicBezTo>
                    <a:pt x="41982" y="370"/>
                    <a:pt x="42029" y="299"/>
                    <a:pt x="42077" y="299"/>
                  </a:cubicBezTo>
                  <a:cubicBezTo>
                    <a:pt x="42125" y="299"/>
                    <a:pt x="42184" y="382"/>
                    <a:pt x="42220" y="382"/>
                  </a:cubicBezTo>
                  <a:cubicBezTo>
                    <a:pt x="42244" y="382"/>
                    <a:pt x="42351" y="299"/>
                    <a:pt x="42375" y="311"/>
                  </a:cubicBezTo>
                  <a:cubicBezTo>
                    <a:pt x="42410" y="322"/>
                    <a:pt x="42482" y="370"/>
                    <a:pt x="42506" y="394"/>
                  </a:cubicBezTo>
                  <a:cubicBezTo>
                    <a:pt x="42541" y="406"/>
                    <a:pt x="42637" y="453"/>
                    <a:pt x="42648" y="477"/>
                  </a:cubicBezTo>
                  <a:cubicBezTo>
                    <a:pt x="42660" y="489"/>
                    <a:pt x="42494" y="537"/>
                    <a:pt x="42494" y="549"/>
                  </a:cubicBezTo>
                  <a:cubicBezTo>
                    <a:pt x="42494" y="561"/>
                    <a:pt x="42613" y="632"/>
                    <a:pt x="42637" y="632"/>
                  </a:cubicBezTo>
                  <a:cubicBezTo>
                    <a:pt x="42660" y="644"/>
                    <a:pt x="42744" y="715"/>
                    <a:pt x="42779" y="715"/>
                  </a:cubicBezTo>
                  <a:cubicBezTo>
                    <a:pt x="42827" y="727"/>
                    <a:pt x="42875" y="644"/>
                    <a:pt x="42922" y="644"/>
                  </a:cubicBezTo>
                  <a:cubicBezTo>
                    <a:pt x="42970" y="668"/>
                    <a:pt x="43018" y="703"/>
                    <a:pt x="43065" y="727"/>
                  </a:cubicBezTo>
                  <a:cubicBezTo>
                    <a:pt x="43065" y="727"/>
                    <a:pt x="43220" y="656"/>
                    <a:pt x="43220" y="656"/>
                  </a:cubicBezTo>
                  <a:cubicBezTo>
                    <a:pt x="43220" y="644"/>
                    <a:pt x="43101" y="572"/>
                    <a:pt x="43077" y="572"/>
                  </a:cubicBezTo>
                  <a:cubicBezTo>
                    <a:pt x="43065" y="561"/>
                    <a:pt x="42946" y="644"/>
                    <a:pt x="42922" y="644"/>
                  </a:cubicBezTo>
                  <a:cubicBezTo>
                    <a:pt x="42910" y="644"/>
                    <a:pt x="42803" y="572"/>
                    <a:pt x="42791" y="561"/>
                  </a:cubicBezTo>
                  <a:cubicBezTo>
                    <a:pt x="42768" y="549"/>
                    <a:pt x="42648" y="489"/>
                    <a:pt x="42648" y="477"/>
                  </a:cubicBezTo>
                  <a:cubicBezTo>
                    <a:pt x="42648" y="453"/>
                    <a:pt x="42803" y="418"/>
                    <a:pt x="42803" y="394"/>
                  </a:cubicBezTo>
                  <a:cubicBezTo>
                    <a:pt x="42791" y="370"/>
                    <a:pt x="42684" y="346"/>
                    <a:pt x="42660" y="311"/>
                  </a:cubicBezTo>
                  <a:cubicBezTo>
                    <a:pt x="42648" y="299"/>
                    <a:pt x="42815" y="251"/>
                    <a:pt x="42815" y="239"/>
                  </a:cubicBezTo>
                  <a:lnTo>
                    <a:pt x="42958" y="322"/>
                  </a:lnTo>
                  <a:cubicBezTo>
                    <a:pt x="42970" y="334"/>
                    <a:pt x="43065" y="406"/>
                    <a:pt x="43089" y="406"/>
                  </a:cubicBezTo>
                  <a:cubicBezTo>
                    <a:pt x="43125" y="406"/>
                    <a:pt x="43220" y="334"/>
                    <a:pt x="43244" y="322"/>
                  </a:cubicBezTo>
                  <a:cubicBezTo>
                    <a:pt x="43279" y="311"/>
                    <a:pt x="43351" y="263"/>
                    <a:pt x="43399" y="251"/>
                  </a:cubicBezTo>
                  <a:cubicBezTo>
                    <a:pt x="43422" y="251"/>
                    <a:pt x="43506" y="334"/>
                    <a:pt x="43541" y="334"/>
                  </a:cubicBezTo>
                  <a:cubicBezTo>
                    <a:pt x="43589" y="334"/>
                    <a:pt x="43625" y="418"/>
                    <a:pt x="43672" y="418"/>
                  </a:cubicBezTo>
                  <a:cubicBezTo>
                    <a:pt x="43708" y="418"/>
                    <a:pt x="43803" y="358"/>
                    <a:pt x="43827" y="346"/>
                  </a:cubicBezTo>
                  <a:cubicBezTo>
                    <a:pt x="43863" y="322"/>
                    <a:pt x="43934" y="275"/>
                    <a:pt x="43982" y="263"/>
                  </a:cubicBezTo>
                  <a:cubicBezTo>
                    <a:pt x="44018" y="263"/>
                    <a:pt x="44089" y="346"/>
                    <a:pt x="44125" y="346"/>
                  </a:cubicBezTo>
                  <a:cubicBezTo>
                    <a:pt x="44172" y="358"/>
                    <a:pt x="44220" y="275"/>
                    <a:pt x="44280" y="275"/>
                  </a:cubicBezTo>
                  <a:cubicBezTo>
                    <a:pt x="44303" y="275"/>
                    <a:pt x="44399" y="346"/>
                    <a:pt x="44411" y="358"/>
                  </a:cubicBezTo>
                  <a:cubicBezTo>
                    <a:pt x="44434" y="370"/>
                    <a:pt x="44530" y="441"/>
                    <a:pt x="44553" y="441"/>
                  </a:cubicBezTo>
                  <a:cubicBezTo>
                    <a:pt x="44577" y="441"/>
                    <a:pt x="44684" y="382"/>
                    <a:pt x="44708" y="370"/>
                  </a:cubicBezTo>
                  <a:cubicBezTo>
                    <a:pt x="44720" y="358"/>
                    <a:pt x="44839" y="287"/>
                    <a:pt x="44863" y="287"/>
                  </a:cubicBezTo>
                  <a:cubicBezTo>
                    <a:pt x="44875" y="287"/>
                    <a:pt x="44994" y="370"/>
                    <a:pt x="44994" y="370"/>
                  </a:cubicBezTo>
                  <a:cubicBezTo>
                    <a:pt x="44994" y="382"/>
                    <a:pt x="44851" y="453"/>
                    <a:pt x="44839" y="453"/>
                  </a:cubicBezTo>
                  <a:cubicBezTo>
                    <a:pt x="44899" y="453"/>
                    <a:pt x="44934" y="537"/>
                    <a:pt x="44982" y="537"/>
                  </a:cubicBezTo>
                  <a:cubicBezTo>
                    <a:pt x="44994" y="537"/>
                    <a:pt x="45137" y="465"/>
                    <a:pt x="45137" y="453"/>
                  </a:cubicBezTo>
                  <a:cubicBezTo>
                    <a:pt x="45137" y="453"/>
                    <a:pt x="45101" y="430"/>
                    <a:pt x="45065" y="418"/>
                  </a:cubicBezTo>
                  <a:cubicBezTo>
                    <a:pt x="45030" y="394"/>
                    <a:pt x="44994" y="370"/>
                    <a:pt x="44994" y="370"/>
                  </a:cubicBezTo>
                  <a:cubicBezTo>
                    <a:pt x="45030" y="358"/>
                    <a:pt x="45125" y="299"/>
                    <a:pt x="45149" y="299"/>
                  </a:cubicBezTo>
                  <a:cubicBezTo>
                    <a:pt x="45184" y="299"/>
                    <a:pt x="45268" y="382"/>
                    <a:pt x="45292" y="382"/>
                  </a:cubicBezTo>
                  <a:cubicBezTo>
                    <a:pt x="45339" y="370"/>
                    <a:pt x="45411" y="322"/>
                    <a:pt x="45446" y="299"/>
                  </a:cubicBezTo>
                  <a:cubicBezTo>
                    <a:pt x="45458" y="299"/>
                    <a:pt x="45577" y="227"/>
                    <a:pt x="45601" y="227"/>
                  </a:cubicBezTo>
                  <a:cubicBezTo>
                    <a:pt x="45637" y="239"/>
                    <a:pt x="45708" y="299"/>
                    <a:pt x="45732" y="311"/>
                  </a:cubicBezTo>
                  <a:lnTo>
                    <a:pt x="45875" y="394"/>
                  </a:lnTo>
                  <a:lnTo>
                    <a:pt x="46018" y="477"/>
                  </a:lnTo>
                  <a:cubicBezTo>
                    <a:pt x="46030" y="489"/>
                    <a:pt x="46125" y="561"/>
                    <a:pt x="46149" y="561"/>
                  </a:cubicBezTo>
                  <a:cubicBezTo>
                    <a:pt x="46185" y="561"/>
                    <a:pt x="46280" y="501"/>
                    <a:pt x="46304" y="489"/>
                  </a:cubicBezTo>
                  <a:lnTo>
                    <a:pt x="46458" y="406"/>
                  </a:lnTo>
                  <a:lnTo>
                    <a:pt x="46613" y="334"/>
                  </a:lnTo>
                  <a:cubicBezTo>
                    <a:pt x="46649" y="322"/>
                    <a:pt x="46720" y="263"/>
                    <a:pt x="46768" y="263"/>
                  </a:cubicBezTo>
                  <a:cubicBezTo>
                    <a:pt x="46780" y="251"/>
                    <a:pt x="46887" y="334"/>
                    <a:pt x="46899" y="346"/>
                  </a:cubicBezTo>
                  <a:cubicBezTo>
                    <a:pt x="46923" y="358"/>
                    <a:pt x="47018" y="430"/>
                    <a:pt x="47042" y="430"/>
                  </a:cubicBezTo>
                  <a:cubicBezTo>
                    <a:pt x="47066" y="430"/>
                    <a:pt x="47173" y="358"/>
                    <a:pt x="47197" y="346"/>
                  </a:cubicBezTo>
                  <a:cubicBezTo>
                    <a:pt x="47209" y="346"/>
                    <a:pt x="47328" y="275"/>
                    <a:pt x="47351" y="275"/>
                  </a:cubicBezTo>
                  <a:cubicBezTo>
                    <a:pt x="47387" y="275"/>
                    <a:pt x="47459" y="346"/>
                    <a:pt x="47482" y="358"/>
                  </a:cubicBezTo>
                  <a:cubicBezTo>
                    <a:pt x="47530" y="382"/>
                    <a:pt x="47578" y="418"/>
                    <a:pt x="47625" y="441"/>
                  </a:cubicBezTo>
                  <a:cubicBezTo>
                    <a:pt x="47649" y="453"/>
                    <a:pt x="47732" y="525"/>
                    <a:pt x="47768" y="525"/>
                  </a:cubicBezTo>
                  <a:cubicBezTo>
                    <a:pt x="47792" y="525"/>
                    <a:pt x="47887" y="441"/>
                    <a:pt x="47911" y="453"/>
                  </a:cubicBezTo>
                  <a:cubicBezTo>
                    <a:pt x="47959" y="465"/>
                    <a:pt x="48018" y="513"/>
                    <a:pt x="48054" y="537"/>
                  </a:cubicBezTo>
                  <a:cubicBezTo>
                    <a:pt x="48078" y="549"/>
                    <a:pt x="48173" y="620"/>
                    <a:pt x="48197" y="620"/>
                  </a:cubicBezTo>
                  <a:cubicBezTo>
                    <a:pt x="48209" y="620"/>
                    <a:pt x="48352" y="549"/>
                    <a:pt x="48352" y="537"/>
                  </a:cubicBezTo>
                  <a:cubicBezTo>
                    <a:pt x="48352" y="537"/>
                    <a:pt x="48209" y="453"/>
                    <a:pt x="48209" y="453"/>
                  </a:cubicBezTo>
                  <a:cubicBezTo>
                    <a:pt x="48256" y="453"/>
                    <a:pt x="48316" y="382"/>
                    <a:pt x="48363" y="382"/>
                  </a:cubicBezTo>
                  <a:cubicBezTo>
                    <a:pt x="48411" y="382"/>
                    <a:pt x="48447" y="453"/>
                    <a:pt x="48494" y="465"/>
                  </a:cubicBezTo>
                  <a:cubicBezTo>
                    <a:pt x="48554" y="477"/>
                    <a:pt x="48590" y="549"/>
                    <a:pt x="48637" y="549"/>
                  </a:cubicBezTo>
                  <a:cubicBezTo>
                    <a:pt x="48685" y="549"/>
                    <a:pt x="48744" y="465"/>
                    <a:pt x="48792" y="477"/>
                  </a:cubicBezTo>
                  <a:cubicBezTo>
                    <a:pt x="48840" y="477"/>
                    <a:pt x="48887" y="561"/>
                    <a:pt x="48935" y="561"/>
                  </a:cubicBezTo>
                  <a:cubicBezTo>
                    <a:pt x="48971" y="561"/>
                    <a:pt x="49042" y="477"/>
                    <a:pt x="49078" y="477"/>
                  </a:cubicBezTo>
                  <a:cubicBezTo>
                    <a:pt x="49114" y="489"/>
                    <a:pt x="49197" y="572"/>
                    <a:pt x="49221" y="561"/>
                  </a:cubicBezTo>
                  <a:cubicBezTo>
                    <a:pt x="49268" y="561"/>
                    <a:pt x="49340" y="501"/>
                    <a:pt x="49375" y="489"/>
                  </a:cubicBezTo>
                  <a:lnTo>
                    <a:pt x="49530" y="406"/>
                  </a:lnTo>
                  <a:cubicBezTo>
                    <a:pt x="49554" y="394"/>
                    <a:pt x="49649" y="334"/>
                    <a:pt x="49685" y="334"/>
                  </a:cubicBezTo>
                  <a:cubicBezTo>
                    <a:pt x="49721" y="334"/>
                    <a:pt x="49780" y="418"/>
                    <a:pt x="49816" y="418"/>
                  </a:cubicBezTo>
                  <a:cubicBezTo>
                    <a:pt x="49852" y="418"/>
                    <a:pt x="49947" y="334"/>
                    <a:pt x="49971" y="346"/>
                  </a:cubicBezTo>
                  <a:cubicBezTo>
                    <a:pt x="50018" y="358"/>
                    <a:pt x="50078" y="406"/>
                    <a:pt x="50114" y="430"/>
                  </a:cubicBezTo>
                  <a:cubicBezTo>
                    <a:pt x="50137" y="441"/>
                    <a:pt x="50221" y="513"/>
                    <a:pt x="50257" y="513"/>
                  </a:cubicBezTo>
                  <a:cubicBezTo>
                    <a:pt x="50268" y="513"/>
                    <a:pt x="50388" y="441"/>
                    <a:pt x="50399" y="430"/>
                  </a:cubicBezTo>
                  <a:cubicBezTo>
                    <a:pt x="50435" y="418"/>
                    <a:pt x="50518" y="358"/>
                    <a:pt x="50554" y="358"/>
                  </a:cubicBezTo>
                  <a:cubicBezTo>
                    <a:pt x="50602" y="358"/>
                    <a:pt x="50649" y="441"/>
                    <a:pt x="50697" y="441"/>
                  </a:cubicBezTo>
                  <a:cubicBezTo>
                    <a:pt x="50745" y="441"/>
                    <a:pt x="50804" y="358"/>
                    <a:pt x="50852" y="370"/>
                  </a:cubicBezTo>
                  <a:cubicBezTo>
                    <a:pt x="50899" y="370"/>
                    <a:pt x="50935" y="453"/>
                    <a:pt x="50983" y="453"/>
                  </a:cubicBezTo>
                  <a:cubicBezTo>
                    <a:pt x="51030" y="453"/>
                    <a:pt x="51090" y="382"/>
                    <a:pt x="51138" y="370"/>
                  </a:cubicBezTo>
                  <a:cubicBezTo>
                    <a:pt x="51185" y="370"/>
                    <a:pt x="51233" y="453"/>
                    <a:pt x="51280" y="453"/>
                  </a:cubicBezTo>
                  <a:cubicBezTo>
                    <a:pt x="51304" y="453"/>
                    <a:pt x="51411" y="394"/>
                    <a:pt x="51435" y="382"/>
                  </a:cubicBezTo>
                  <a:cubicBezTo>
                    <a:pt x="51459" y="370"/>
                    <a:pt x="51554" y="299"/>
                    <a:pt x="51590" y="299"/>
                  </a:cubicBezTo>
                  <a:cubicBezTo>
                    <a:pt x="51590" y="299"/>
                    <a:pt x="51721" y="382"/>
                    <a:pt x="51721" y="382"/>
                  </a:cubicBezTo>
                  <a:cubicBezTo>
                    <a:pt x="51721" y="394"/>
                    <a:pt x="51566" y="465"/>
                    <a:pt x="51566" y="465"/>
                  </a:cubicBezTo>
                  <a:cubicBezTo>
                    <a:pt x="51590" y="477"/>
                    <a:pt x="51685" y="549"/>
                    <a:pt x="51709" y="549"/>
                  </a:cubicBezTo>
                  <a:cubicBezTo>
                    <a:pt x="51757" y="549"/>
                    <a:pt x="51828" y="465"/>
                    <a:pt x="51864" y="477"/>
                  </a:cubicBezTo>
                  <a:cubicBezTo>
                    <a:pt x="51912" y="477"/>
                    <a:pt x="51947" y="549"/>
                    <a:pt x="52007" y="561"/>
                  </a:cubicBezTo>
                  <a:cubicBezTo>
                    <a:pt x="52054" y="561"/>
                    <a:pt x="52102" y="477"/>
                    <a:pt x="52150" y="477"/>
                  </a:cubicBezTo>
                  <a:cubicBezTo>
                    <a:pt x="52209" y="477"/>
                    <a:pt x="52245" y="561"/>
                    <a:pt x="52293" y="561"/>
                  </a:cubicBezTo>
                  <a:cubicBezTo>
                    <a:pt x="52340" y="561"/>
                    <a:pt x="52400" y="489"/>
                    <a:pt x="52447" y="489"/>
                  </a:cubicBezTo>
                  <a:cubicBezTo>
                    <a:pt x="52471" y="489"/>
                    <a:pt x="52566" y="572"/>
                    <a:pt x="52590" y="572"/>
                  </a:cubicBezTo>
                  <a:cubicBezTo>
                    <a:pt x="52602" y="572"/>
                    <a:pt x="52733" y="501"/>
                    <a:pt x="52733" y="489"/>
                  </a:cubicBezTo>
                  <a:cubicBezTo>
                    <a:pt x="52733" y="489"/>
                    <a:pt x="52602" y="406"/>
                    <a:pt x="52602" y="406"/>
                  </a:cubicBezTo>
                  <a:cubicBezTo>
                    <a:pt x="52650" y="406"/>
                    <a:pt x="52697" y="334"/>
                    <a:pt x="52757" y="334"/>
                  </a:cubicBezTo>
                  <a:cubicBezTo>
                    <a:pt x="52781" y="334"/>
                    <a:pt x="52864" y="406"/>
                    <a:pt x="52888" y="418"/>
                  </a:cubicBezTo>
                  <a:cubicBezTo>
                    <a:pt x="52912" y="430"/>
                    <a:pt x="53007" y="501"/>
                    <a:pt x="53031" y="501"/>
                  </a:cubicBezTo>
                  <a:cubicBezTo>
                    <a:pt x="53066" y="501"/>
                    <a:pt x="53162" y="441"/>
                    <a:pt x="53185" y="430"/>
                  </a:cubicBezTo>
                  <a:cubicBezTo>
                    <a:pt x="53197" y="418"/>
                    <a:pt x="53328" y="346"/>
                    <a:pt x="53340" y="346"/>
                  </a:cubicBezTo>
                  <a:cubicBezTo>
                    <a:pt x="53352" y="346"/>
                    <a:pt x="53471" y="430"/>
                    <a:pt x="53471" y="430"/>
                  </a:cubicBezTo>
                  <a:cubicBezTo>
                    <a:pt x="53471" y="441"/>
                    <a:pt x="53328" y="513"/>
                    <a:pt x="53328" y="513"/>
                  </a:cubicBezTo>
                  <a:cubicBezTo>
                    <a:pt x="53364" y="513"/>
                    <a:pt x="53412" y="596"/>
                    <a:pt x="53459" y="596"/>
                  </a:cubicBezTo>
                  <a:cubicBezTo>
                    <a:pt x="53471" y="596"/>
                    <a:pt x="53614" y="525"/>
                    <a:pt x="53614" y="513"/>
                  </a:cubicBezTo>
                  <a:cubicBezTo>
                    <a:pt x="53614" y="513"/>
                    <a:pt x="53471" y="430"/>
                    <a:pt x="53471" y="430"/>
                  </a:cubicBezTo>
                  <a:cubicBezTo>
                    <a:pt x="53507" y="418"/>
                    <a:pt x="53590" y="358"/>
                    <a:pt x="53626" y="358"/>
                  </a:cubicBezTo>
                  <a:cubicBezTo>
                    <a:pt x="53674" y="358"/>
                    <a:pt x="53733" y="441"/>
                    <a:pt x="53769" y="441"/>
                  </a:cubicBezTo>
                  <a:cubicBezTo>
                    <a:pt x="53793" y="441"/>
                    <a:pt x="53900" y="358"/>
                    <a:pt x="53924" y="358"/>
                  </a:cubicBezTo>
                  <a:cubicBezTo>
                    <a:pt x="53959" y="370"/>
                    <a:pt x="54031" y="430"/>
                    <a:pt x="54055" y="453"/>
                  </a:cubicBezTo>
                  <a:cubicBezTo>
                    <a:pt x="54078" y="465"/>
                    <a:pt x="54174" y="537"/>
                    <a:pt x="54198" y="537"/>
                  </a:cubicBezTo>
                  <a:cubicBezTo>
                    <a:pt x="54209" y="537"/>
                    <a:pt x="54352" y="465"/>
                    <a:pt x="54352" y="453"/>
                  </a:cubicBezTo>
                  <a:cubicBezTo>
                    <a:pt x="54352" y="453"/>
                    <a:pt x="54221" y="370"/>
                    <a:pt x="54209" y="370"/>
                  </a:cubicBezTo>
                  <a:cubicBezTo>
                    <a:pt x="54257" y="370"/>
                    <a:pt x="54317" y="287"/>
                    <a:pt x="54364" y="299"/>
                  </a:cubicBezTo>
                  <a:cubicBezTo>
                    <a:pt x="54388" y="299"/>
                    <a:pt x="54483" y="370"/>
                    <a:pt x="54507" y="382"/>
                  </a:cubicBezTo>
                  <a:cubicBezTo>
                    <a:pt x="54531" y="394"/>
                    <a:pt x="54602" y="453"/>
                    <a:pt x="54638" y="465"/>
                  </a:cubicBezTo>
                  <a:cubicBezTo>
                    <a:pt x="54674" y="465"/>
                    <a:pt x="54757" y="382"/>
                    <a:pt x="54793" y="382"/>
                  </a:cubicBezTo>
                  <a:cubicBezTo>
                    <a:pt x="54840" y="382"/>
                    <a:pt x="54888" y="465"/>
                    <a:pt x="54936" y="465"/>
                  </a:cubicBezTo>
                  <a:cubicBezTo>
                    <a:pt x="54983" y="465"/>
                    <a:pt x="55043" y="394"/>
                    <a:pt x="55090" y="394"/>
                  </a:cubicBezTo>
                  <a:cubicBezTo>
                    <a:pt x="55114" y="394"/>
                    <a:pt x="55198" y="489"/>
                    <a:pt x="55221" y="477"/>
                  </a:cubicBezTo>
                  <a:cubicBezTo>
                    <a:pt x="55269" y="465"/>
                    <a:pt x="55341" y="418"/>
                    <a:pt x="55376" y="406"/>
                  </a:cubicBezTo>
                  <a:cubicBezTo>
                    <a:pt x="55400" y="394"/>
                    <a:pt x="55507" y="322"/>
                    <a:pt x="55531" y="322"/>
                  </a:cubicBezTo>
                  <a:cubicBezTo>
                    <a:pt x="55543" y="322"/>
                    <a:pt x="55674" y="406"/>
                    <a:pt x="55674" y="406"/>
                  </a:cubicBezTo>
                  <a:cubicBezTo>
                    <a:pt x="55674" y="418"/>
                    <a:pt x="55507" y="477"/>
                    <a:pt x="55519" y="489"/>
                  </a:cubicBezTo>
                  <a:cubicBezTo>
                    <a:pt x="55531" y="501"/>
                    <a:pt x="55626" y="572"/>
                    <a:pt x="55662" y="572"/>
                  </a:cubicBezTo>
                  <a:cubicBezTo>
                    <a:pt x="55686" y="572"/>
                    <a:pt x="55781" y="501"/>
                    <a:pt x="55805" y="489"/>
                  </a:cubicBezTo>
                  <a:cubicBezTo>
                    <a:pt x="55829" y="489"/>
                    <a:pt x="55948" y="418"/>
                    <a:pt x="55960" y="418"/>
                  </a:cubicBezTo>
                  <a:cubicBezTo>
                    <a:pt x="55995" y="418"/>
                    <a:pt x="56079" y="489"/>
                    <a:pt x="56103" y="501"/>
                  </a:cubicBezTo>
                  <a:cubicBezTo>
                    <a:pt x="56150" y="525"/>
                    <a:pt x="56198" y="561"/>
                    <a:pt x="56245" y="584"/>
                  </a:cubicBezTo>
                  <a:cubicBezTo>
                    <a:pt x="56186" y="584"/>
                    <a:pt x="56138" y="668"/>
                    <a:pt x="56091" y="668"/>
                  </a:cubicBezTo>
                  <a:cubicBezTo>
                    <a:pt x="56043" y="656"/>
                    <a:pt x="55983" y="572"/>
                    <a:pt x="55948" y="572"/>
                  </a:cubicBezTo>
                  <a:cubicBezTo>
                    <a:pt x="55936" y="584"/>
                    <a:pt x="55805" y="644"/>
                    <a:pt x="55793" y="656"/>
                  </a:cubicBezTo>
                  <a:cubicBezTo>
                    <a:pt x="55793" y="656"/>
                    <a:pt x="55924" y="739"/>
                    <a:pt x="55936" y="739"/>
                  </a:cubicBezTo>
                  <a:cubicBezTo>
                    <a:pt x="55983" y="739"/>
                    <a:pt x="56043" y="656"/>
                    <a:pt x="56091" y="668"/>
                  </a:cubicBezTo>
                  <a:cubicBezTo>
                    <a:pt x="56138" y="668"/>
                    <a:pt x="56174" y="751"/>
                    <a:pt x="56222" y="751"/>
                  </a:cubicBezTo>
                  <a:cubicBezTo>
                    <a:pt x="56281" y="751"/>
                    <a:pt x="56329" y="680"/>
                    <a:pt x="56376" y="668"/>
                  </a:cubicBezTo>
                  <a:cubicBezTo>
                    <a:pt x="56376" y="644"/>
                    <a:pt x="56233" y="608"/>
                    <a:pt x="56245" y="584"/>
                  </a:cubicBezTo>
                  <a:cubicBezTo>
                    <a:pt x="56245" y="572"/>
                    <a:pt x="56376" y="525"/>
                    <a:pt x="56388" y="513"/>
                  </a:cubicBezTo>
                  <a:cubicBezTo>
                    <a:pt x="56424" y="489"/>
                    <a:pt x="56507" y="441"/>
                    <a:pt x="56543" y="430"/>
                  </a:cubicBezTo>
                  <a:cubicBezTo>
                    <a:pt x="56567" y="430"/>
                    <a:pt x="56662" y="513"/>
                    <a:pt x="56686" y="513"/>
                  </a:cubicBezTo>
                  <a:cubicBezTo>
                    <a:pt x="56710" y="513"/>
                    <a:pt x="56817" y="453"/>
                    <a:pt x="56841" y="441"/>
                  </a:cubicBezTo>
                  <a:cubicBezTo>
                    <a:pt x="56865" y="430"/>
                    <a:pt x="56960" y="358"/>
                    <a:pt x="56995" y="358"/>
                  </a:cubicBezTo>
                  <a:cubicBezTo>
                    <a:pt x="57007" y="358"/>
                    <a:pt x="57115" y="441"/>
                    <a:pt x="57126" y="441"/>
                  </a:cubicBezTo>
                  <a:cubicBezTo>
                    <a:pt x="57150" y="453"/>
                    <a:pt x="57246" y="525"/>
                    <a:pt x="57269" y="537"/>
                  </a:cubicBezTo>
                  <a:cubicBezTo>
                    <a:pt x="57293" y="537"/>
                    <a:pt x="57400" y="465"/>
                    <a:pt x="57424" y="453"/>
                  </a:cubicBezTo>
                  <a:cubicBezTo>
                    <a:pt x="57460" y="430"/>
                    <a:pt x="57531" y="382"/>
                    <a:pt x="57579" y="382"/>
                  </a:cubicBezTo>
                  <a:cubicBezTo>
                    <a:pt x="57603" y="370"/>
                    <a:pt x="57686" y="465"/>
                    <a:pt x="57710" y="465"/>
                  </a:cubicBezTo>
                  <a:cubicBezTo>
                    <a:pt x="57757" y="465"/>
                    <a:pt x="57817" y="382"/>
                    <a:pt x="57865" y="382"/>
                  </a:cubicBezTo>
                  <a:cubicBezTo>
                    <a:pt x="57912" y="382"/>
                    <a:pt x="57960" y="465"/>
                    <a:pt x="58008" y="465"/>
                  </a:cubicBezTo>
                  <a:cubicBezTo>
                    <a:pt x="58055" y="465"/>
                    <a:pt x="58115" y="394"/>
                    <a:pt x="58162" y="394"/>
                  </a:cubicBezTo>
                  <a:cubicBezTo>
                    <a:pt x="58210" y="394"/>
                    <a:pt x="58246" y="477"/>
                    <a:pt x="58293" y="477"/>
                  </a:cubicBezTo>
                  <a:cubicBezTo>
                    <a:pt x="58329" y="477"/>
                    <a:pt x="58424" y="394"/>
                    <a:pt x="58448" y="406"/>
                  </a:cubicBezTo>
                  <a:cubicBezTo>
                    <a:pt x="58460" y="406"/>
                    <a:pt x="58591" y="477"/>
                    <a:pt x="58591" y="489"/>
                  </a:cubicBezTo>
                  <a:cubicBezTo>
                    <a:pt x="58591" y="513"/>
                    <a:pt x="58436" y="537"/>
                    <a:pt x="58436" y="561"/>
                  </a:cubicBezTo>
                  <a:cubicBezTo>
                    <a:pt x="58436" y="572"/>
                    <a:pt x="58567" y="644"/>
                    <a:pt x="58579" y="644"/>
                  </a:cubicBezTo>
                  <a:cubicBezTo>
                    <a:pt x="58591" y="644"/>
                    <a:pt x="58722" y="572"/>
                    <a:pt x="58734" y="572"/>
                  </a:cubicBezTo>
                  <a:cubicBezTo>
                    <a:pt x="58734" y="549"/>
                    <a:pt x="58579" y="501"/>
                    <a:pt x="58591" y="489"/>
                  </a:cubicBezTo>
                  <a:cubicBezTo>
                    <a:pt x="58603" y="465"/>
                    <a:pt x="58710" y="418"/>
                    <a:pt x="58746" y="406"/>
                  </a:cubicBezTo>
                  <a:cubicBezTo>
                    <a:pt x="58746" y="406"/>
                    <a:pt x="58865" y="489"/>
                    <a:pt x="58877" y="489"/>
                  </a:cubicBezTo>
                  <a:cubicBezTo>
                    <a:pt x="58912" y="489"/>
                    <a:pt x="59008" y="430"/>
                    <a:pt x="59031" y="418"/>
                  </a:cubicBezTo>
                  <a:cubicBezTo>
                    <a:pt x="59067" y="406"/>
                    <a:pt x="59151" y="334"/>
                    <a:pt x="59186" y="334"/>
                  </a:cubicBezTo>
                  <a:cubicBezTo>
                    <a:pt x="59210" y="334"/>
                    <a:pt x="59305" y="418"/>
                    <a:pt x="59329" y="418"/>
                  </a:cubicBezTo>
                  <a:lnTo>
                    <a:pt x="59460" y="513"/>
                  </a:lnTo>
                  <a:cubicBezTo>
                    <a:pt x="59508" y="537"/>
                    <a:pt x="59555" y="561"/>
                    <a:pt x="59603" y="596"/>
                  </a:cubicBezTo>
                  <a:cubicBezTo>
                    <a:pt x="59627" y="608"/>
                    <a:pt x="59722" y="680"/>
                    <a:pt x="59746" y="680"/>
                  </a:cubicBezTo>
                  <a:cubicBezTo>
                    <a:pt x="59770" y="680"/>
                    <a:pt x="59877" y="608"/>
                    <a:pt x="59901" y="596"/>
                  </a:cubicBezTo>
                  <a:lnTo>
                    <a:pt x="60043" y="525"/>
                  </a:lnTo>
                  <a:lnTo>
                    <a:pt x="60198" y="441"/>
                  </a:lnTo>
                  <a:cubicBezTo>
                    <a:pt x="60234" y="430"/>
                    <a:pt x="60305" y="370"/>
                    <a:pt x="60353" y="370"/>
                  </a:cubicBezTo>
                  <a:cubicBezTo>
                    <a:pt x="60365" y="370"/>
                    <a:pt x="60484" y="441"/>
                    <a:pt x="60496" y="453"/>
                  </a:cubicBezTo>
                  <a:cubicBezTo>
                    <a:pt x="60508" y="465"/>
                    <a:pt x="60603" y="537"/>
                    <a:pt x="60627" y="537"/>
                  </a:cubicBezTo>
                  <a:cubicBezTo>
                    <a:pt x="60663" y="537"/>
                    <a:pt x="60770" y="477"/>
                    <a:pt x="60782" y="465"/>
                  </a:cubicBezTo>
                  <a:cubicBezTo>
                    <a:pt x="60805" y="453"/>
                    <a:pt x="60925" y="382"/>
                    <a:pt x="60936" y="382"/>
                  </a:cubicBezTo>
                  <a:cubicBezTo>
                    <a:pt x="60972" y="394"/>
                    <a:pt x="61044" y="453"/>
                    <a:pt x="61079" y="465"/>
                  </a:cubicBezTo>
                  <a:cubicBezTo>
                    <a:pt x="61115" y="489"/>
                    <a:pt x="61163" y="537"/>
                    <a:pt x="61210" y="549"/>
                  </a:cubicBezTo>
                  <a:cubicBezTo>
                    <a:pt x="61246" y="561"/>
                    <a:pt x="61317" y="632"/>
                    <a:pt x="61353" y="632"/>
                  </a:cubicBezTo>
                  <a:cubicBezTo>
                    <a:pt x="61389" y="644"/>
                    <a:pt x="61484" y="549"/>
                    <a:pt x="61508" y="561"/>
                  </a:cubicBezTo>
                  <a:cubicBezTo>
                    <a:pt x="61556" y="572"/>
                    <a:pt x="61615" y="620"/>
                    <a:pt x="61651" y="644"/>
                  </a:cubicBezTo>
                  <a:cubicBezTo>
                    <a:pt x="61663" y="656"/>
                    <a:pt x="61758" y="727"/>
                    <a:pt x="61782" y="727"/>
                  </a:cubicBezTo>
                  <a:cubicBezTo>
                    <a:pt x="61794" y="727"/>
                    <a:pt x="61937" y="656"/>
                    <a:pt x="61937" y="656"/>
                  </a:cubicBezTo>
                  <a:cubicBezTo>
                    <a:pt x="61937" y="656"/>
                    <a:pt x="61901" y="632"/>
                    <a:pt x="61865" y="608"/>
                  </a:cubicBezTo>
                  <a:cubicBezTo>
                    <a:pt x="61829" y="584"/>
                    <a:pt x="61794" y="572"/>
                    <a:pt x="61794" y="572"/>
                  </a:cubicBezTo>
                  <a:cubicBezTo>
                    <a:pt x="61829" y="561"/>
                    <a:pt x="61925" y="489"/>
                    <a:pt x="61948" y="489"/>
                  </a:cubicBezTo>
                  <a:cubicBezTo>
                    <a:pt x="61984" y="489"/>
                    <a:pt x="62068" y="561"/>
                    <a:pt x="62091" y="572"/>
                  </a:cubicBezTo>
                  <a:cubicBezTo>
                    <a:pt x="62103" y="584"/>
                    <a:pt x="62210" y="668"/>
                    <a:pt x="62234" y="656"/>
                  </a:cubicBezTo>
                  <a:cubicBezTo>
                    <a:pt x="62246" y="656"/>
                    <a:pt x="62377" y="584"/>
                    <a:pt x="62377" y="584"/>
                  </a:cubicBezTo>
                  <a:cubicBezTo>
                    <a:pt x="62389" y="561"/>
                    <a:pt x="62234" y="525"/>
                    <a:pt x="62246" y="501"/>
                  </a:cubicBezTo>
                  <a:cubicBezTo>
                    <a:pt x="62246" y="489"/>
                    <a:pt x="62377" y="430"/>
                    <a:pt x="62401" y="418"/>
                  </a:cubicBezTo>
                  <a:cubicBezTo>
                    <a:pt x="62413" y="418"/>
                    <a:pt x="62508" y="501"/>
                    <a:pt x="62532" y="501"/>
                  </a:cubicBezTo>
                  <a:cubicBezTo>
                    <a:pt x="62580" y="513"/>
                    <a:pt x="62651" y="430"/>
                    <a:pt x="62687" y="430"/>
                  </a:cubicBezTo>
                  <a:cubicBezTo>
                    <a:pt x="62699" y="430"/>
                    <a:pt x="62830" y="513"/>
                    <a:pt x="62830" y="513"/>
                  </a:cubicBezTo>
                  <a:cubicBezTo>
                    <a:pt x="62830" y="537"/>
                    <a:pt x="62675" y="572"/>
                    <a:pt x="62675" y="596"/>
                  </a:cubicBezTo>
                  <a:cubicBezTo>
                    <a:pt x="62687" y="620"/>
                    <a:pt x="62794" y="656"/>
                    <a:pt x="62818" y="680"/>
                  </a:cubicBezTo>
                  <a:cubicBezTo>
                    <a:pt x="62853" y="703"/>
                    <a:pt x="62913" y="739"/>
                    <a:pt x="62949" y="763"/>
                  </a:cubicBezTo>
                  <a:lnTo>
                    <a:pt x="63091" y="846"/>
                  </a:lnTo>
                  <a:cubicBezTo>
                    <a:pt x="63103" y="822"/>
                    <a:pt x="63246" y="799"/>
                    <a:pt x="63246" y="763"/>
                  </a:cubicBezTo>
                  <a:cubicBezTo>
                    <a:pt x="63246" y="751"/>
                    <a:pt x="63127" y="692"/>
                    <a:pt x="63103" y="680"/>
                  </a:cubicBezTo>
                  <a:cubicBezTo>
                    <a:pt x="63091" y="668"/>
                    <a:pt x="62961" y="608"/>
                    <a:pt x="62972" y="596"/>
                  </a:cubicBezTo>
                  <a:cubicBezTo>
                    <a:pt x="62972" y="584"/>
                    <a:pt x="63091" y="537"/>
                    <a:pt x="63115" y="525"/>
                  </a:cubicBezTo>
                  <a:lnTo>
                    <a:pt x="63270" y="441"/>
                  </a:lnTo>
                  <a:cubicBezTo>
                    <a:pt x="63282" y="477"/>
                    <a:pt x="63413" y="501"/>
                    <a:pt x="63413" y="525"/>
                  </a:cubicBezTo>
                  <a:cubicBezTo>
                    <a:pt x="63413" y="561"/>
                    <a:pt x="63270" y="584"/>
                    <a:pt x="63258" y="608"/>
                  </a:cubicBezTo>
                  <a:cubicBezTo>
                    <a:pt x="63306" y="608"/>
                    <a:pt x="63353" y="692"/>
                    <a:pt x="63401" y="692"/>
                  </a:cubicBezTo>
                  <a:cubicBezTo>
                    <a:pt x="63413" y="692"/>
                    <a:pt x="63556" y="620"/>
                    <a:pt x="63556" y="608"/>
                  </a:cubicBezTo>
                  <a:cubicBezTo>
                    <a:pt x="63556" y="608"/>
                    <a:pt x="63413" y="525"/>
                    <a:pt x="63413" y="525"/>
                  </a:cubicBezTo>
                  <a:cubicBezTo>
                    <a:pt x="63461" y="525"/>
                    <a:pt x="63520" y="453"/>
                    <a:pt x="63568" y="453"/>
                  </a:cubicBezTo>
                  <a:cubicBezTo>
                    <a:pt x="63592" y="453"/>
                    <a:pt x="63687" y="525"/>
                    <a:pt x="63699" y="537"/>
                  </a:cubicBezTo>
                  <a:cubicBezTo>
                    <a:pt x="63723" y="549"/>
                    <a:pt x="63818" y="620"/>
                    <a:pt x="63842" y="620"/>
                  </a:cubicBezTo>
                  <a:cubicBezTo>
                    <a:pt x="63865" y="620"/>
                    <a:pt x="63973" y="561"/>
                    <a:pt x="63996" y="549"/>
                  </a:cubicBezTo>
                  <a:cubicBezTo>
                    <a:pt x="64020" y="525"/>
                    <a:pt x="64115" y="465"/>
                    <a:pt x="64151" y="465"/>
                  </a:cubicBezTo>
                  <a:cubicBezTo>
                    <a:pt x="64187" y="465"/>
                    <a:pt x="64246" y="549"/>
                    <a:pt x="64282" y="549"/>
                  </a:cubicBezTo>
                  <a:cubicBezTo>
                    <a:pt x="64342" y="549"/>
                    <a:pt x="64389" y="477"/>
                    <a:pt x="64437" y="477"/>
                  </a:cubicBezTo>
                  <a:cubicBezTo>
                    <a:pt x="64485" y="477"/>
                    <a:pt x="64532" y="561"/>
                    <a:pt x="64580" y="561"/>
                  </a:cubicBezTo>
                  <a:cubicBezTo>
                    <a:pt x="64627" y="561"/>
                    <a:pt x="64687" y="489"/>
                    <a:pt x="64735" y="477"/>
                  </a:cubicBezTo>
                  <a:cubicBezTo>
                    <a:pt x="64770" y="477"/>
                    <a:pt x="64830" y="561"/>
                    <a:pt x="64866" y="572"/>
                  </a:cubicBezTo>
                  <a:cubicBezTo>
                    <a:pt x="64901" y="572"/>
                    <a:pt x="64996" y="501"/>
                    <a:pt x="65020" y="489"/>
                  </a:cubicBezTo>
                  <a:cubicBezTo>
                    <a:pt x="65044" y="477"/>
                    <a:pt x="65151" y="418"/>
                    <a:pt x="65175" y="418"/>
                  </a:cubicBezTo>
                  <a:cubicBezTo>
                    <a:pt x="65187" y="418"/>
                    <a:pt x="65318" y="489"/>
                    <a:pt x="65318" y="501"/>
                  </a:cubicBezTo>
                  <a:cubicBezTo>
                    <a:pt x="65318" y="501"/>
                    <a:pt x="65175" y="572"/>
                    <a:pt x="65163" y="572"/>
                  </a:cubicBezTo>
                  <a:cubicBezTo>
                    <a:pt x="65211" y="572"/>
                    <a:pt x="65258" y="656"/>
                    <a:pt x="65306" y="656"/>
                  </a:cubicBezTo>
                  <a:cubicBezTo>
                    <a:pt x="65342" y="656"/>
                    <a:pt x="65425" y="596"/>
                    <a:pt x="65449" y="584"/>
                  </a:cubicBezTo>
                  <a:cubicBezTo>
                    <a:pt x="65508" y="572"/>
                    <a:pt x="65568" y="525"/>
                    <a:pt x="65604" y="501"/>
                  </a:cubicBezTo>
                  <a:cubicBezTo>
                    <a:pt x="65628" y="489"/>
                    <a:pt x="65735" y="430"/>
                    <a:pt x="65758" y="430"/>
                  </a:cubicBezTo>
                  <a:cubicBezTo>
                    <a:pt x="65782" y="430"/>
                    <a:pt x="65878" y="501"/>
                    <a:pt x="65901" y="513"/>
                  </a:cubicBezTo>
                  <a:cubicBezTo>
                    <a:pt x="65949" y="537"/>
                    <a:pt x="65997" y="572"/>
                    <a:pt x="66032" y="596"/>
                  </a:cubicBezTo>
                  <a:cubicBezTo>
                    <a:pt x="66056" y="608"/>
                    <a:pt x="66151" y="680"/>
                    <a:pt x="66175" y="680"/>
                  </a:cubicBezTo>
                  <a:cubicBezTo>
                    <a:pt x="66199" y="680"/>
                    <a:pt x="66306" y="620"/>
                    <a:pt x="66330" y="608"/>
                  </a:cubicBezTo>
                  <a:lnTo>
                    <a:pt x="66485" y="525"/>
                  </a:lnTo>
                  <a:cubicBezTo>
                    <a:pt x="66497" y="525"/>
                    <a:pt x="66616" y="453"/>
                    <a:pt x="66640" y="453"/>
                  </a:cubicBezTo>
                  <a:cubicBezTo>
                    <a:pt x="66663" y="453"/>
                    <a:pt x="66747" y="525"/>
                    <a:pt x="66771" y="537"/>
                  </a:cubicBezTo>
                  <a:cubicBezTo>
                    <a:pt x="66818" y="561"/>
                    <a:pt x="66866" y="596"/>
                    <a:pt x="66913" y="620"/>
                  </a:cubicBezTo>
                  <a:cubicBezTo>
                    <a:pt x="66949" y="632"/>
                    <a:pt x="67009" y="703"/>
                    <a:pt x="67056" y="703"/>
                  </a:cubicBezTo>
                  <a:cubicBezTo>
                    <a:pt x="67092" y="715"/>
                    <a:pt x="67163" y="632"/>
                    <a:pt x="67211" y="632"/>
                  </a:cubicBezTo>
                  <a:cubicBezTo>
                    <a:pt x="67247" y="632"/>
                    <a:pt x="67306" y="715"/>
                    <a:pt x="67342" y="715"/>
                  </a:cubicBezTo>
                  <a:cubicBezTo>
                    <a:pt x="67402" y="703"/>
                    <a:pt x="67437" y="644"/>
                    <a:pt x="67497" y="632"/>
                  </a:cubicBezTo>
                  <a:cubicBezTo>
                    <a:pt x="67461" y="632"/>
                    <a:pt x="67390" y="549"/>
                    <a:pt x="67354" y="549"/>
                  </a:cubicBezTo>
                  <a:cubicBezTo>
                    <a:pt x="67402" y="549"/>
                    <a:pt x="67461" y="477"/>
                    <a:pt x="67509" y="477"/>
                  </a:cubicBezTo>
                  <a:cubicBezTo>
                    <a:pt x="67521" y="477"/>
                    <a:pt x="67652" y="561"/>
                    <a:pt x="67652" y="561"/>
                  </a:cubicBezTo>
                  <a:cubicBezTo>
                    <a:pt x="67652" y="572"/>
                    <a:pt x="67509" y="632"/>
                    <a:pt x="67497" y="632"/>
                  </a:cubicBezTo>
                  <a:cubicBezTo>
                    <a:pt x="67533" y="632"/>
                    <a:pt x="67592" y="715"/>
                    <a:pt x="67640" y="715"/>
                  </a:cubicBezTo>
                  <a:cubicBezTo>
                    <a:pt x="67663" y="727"/>
                    <a:pt x="67771" y="656"/>
                    <a:pt x="67794" y="644"/>
                  </a:cubicBezTo>
                  <a:cubicBezTo>
                    <a:pt x="67806" y="632"/>
                    <a:pt x="67937" y="584"/>
                    <a:pt x="67937" y="561"/>
                  </a:cubicBezTo>
                  <a:cubicBezTo>
                    <a:pt x="67937" y="561"/>
                    <a:pt x="67806" y="477"/>
                    <a:pt x="67806" y="477"/>
                  </a:cubicBezTo>
                  <a:cubicBezTo>
                    <a:pt x="67854" y="477"/>
                    <a:pt x="67902" y="406"/>
                    <a:pt x="67961" y="406"/>
                  </a:cubicBezTo>
                  <a:cubicBezTo>
                    <a:pt x="67985" y="406"/>
                    <a:pt x="68068" y="477"/>
                    <a:pt x="68092" y="489"/>
                  </a:cubicBezTo>
                  <a:cubicBezTo>
                    <a:pt x="68128" y="513"/>
                    <a:pt x="68187" y="561"/>
                    <a:pt x="68235" y="572"/>
                  </a:cubicBezTo>
                  <a:cubicBezTo>
                    <a:pt x="68259" y="584"/>
                    <a:pt x="68354" y="501"/>
                    <a:pt x="68390" y="501"/>
                  </a:cubicBezTo>
                  <a:cubicBezTo>
                    <a:pt x="68414" y="501"/>
                    <a:pt x="68509" y="572"/>
                    <a:pt x="68521" y="584"/>
                  </a:cubicBezTo>
                  <a:cubicBezTo>
                    <a:pt x="68545" y="596"/>
                    <a:pt x="68652" y="668"/>
                    <a:pt x="68664" y="668"/>
                  </a:cubicBezTo>
                  <a:cubicBezTo>
                    <a:pt x="68699" y="668"/>
                    <a:pt x="68795" y="608"/>
                    <a:pt x="68818" y="584"/>
                  </a:cubicBezTo>
                  <a:lnTo>
                    <a:pt x="68973" y="513"/>
                  </a:lnTo>
                  <a:cubicBezTo>
                    <a:pt x="68985" y="501"/>
                    <a:pt x="69104" y="430"/>
                    <a:pt x="69128" y="430"/>
                  </a:cubicBezTo>
                  <a:cubicBezTo>
                    <a:pt x="69128" y="441"/>
                    <a:pt x="69259" y="513"/>
                    <a:pt x="69259" y="525"/>
                  </a:cubicBezTo>
                  <a:cubicBezTo>
                    <a:pt x="69259" y="525"/>
                    <a:pt x="69116" y="596"/>
                    <a:pt x="69104" y="596"/>
                  </a:cubicBezTo>
                  <a:cubicBezTo>
                    <a:pt x="69164" y="608"/>
                    <a:pt x="69199" y="680"/>
                    <a:pt x="69247" y="680"/>
                  </a:cubicBezTo>
                  <a:cubicBezTo>
                    <a:pt x="69271" y="680"/>
                    <a:pt x="69378" y="620"/>
                    <a:pt x="69402" y="608"/>
                  </a:cubicBezTo>
                  <a:cubicBezTo>
                    <a:pt x="69449" y="584"/>
                    <a:pt x="69497" y="537"/>
                    <a:pt x="69557" y="525"/>
                  </a:cubicBezTo>
                  <a:cubicBezTo>
                    <a:pt x="69592" y="525"/>
                    <a:pt x="69664" y="453"/>
                    <a:pt x="69711" y="453"/>
                  </a:cubicBezTo>
                  <a:cubicBezTo>
                    <a:pt x="69747" y="453"/>
                    <a:pt x="69807" y="537"/>
                    <a:pt x="69842" y="537"/>
                  </a:cubicBezTo>
                  <a:cubicBezTo>
                    <a:pt x="69890" y="537"/>
                    <a:pt x="69949" y="453"/>
                    <a:pt x="69997" y="453"/>
                  </a:cubicBezTo>
                  <a:cubicBezTo>
                    <a:pt x="70021" y="465"/>
                    <a:pt x="70116" y="537"/>
                    <a:pt x="70140" y="549"/>
                  </a:cubicBezTo>
                  <a:cubicBezTo>
                    <a:pt x="70176" y="572"/>
                    <a:pt x="70223" y="608"/>
                    <a:pt x="70283" y="632"/>
                  </a:cubicBezTo>
                  <a:cubicBezTo>
                    <a:pt x="70307" y="644"/>
                    <a:pt x="70378" y="703"/>
                    <a:pt x="70414" y="715"/>
                  </a:cubicBezTo>
                  <a:cubicBezTo>
                    <a:pt x="70461" y="715"/>
                    <a:pt x="70521" y="632"/>
                    <a:pt x="70569" y="632"/>
                  </a:cubicBezTo>
                  <a:cubicBezTo>
                    <a:pt x="70616" y="632"/>
                    <a:pt x="70664" y="715"/>
                    <a:pt x="70711" y="715"/>
                  </a:cubicBezTo>
                  <a:cubicBezTo>
                    <a:pt x="70759" y="715"/>
                    <a:pt x="70807" y="644"/>
                    <a:pt x="70866" y="644"/>
                  </a:cubicBezTo>
                  <a:cubicBezTo>
                    <a:pt x="70902" y="644"/>
                    <a:pt x="70962" y="727"/>
                    <a:pt x="70997" y="727"/>
                  </a:cubicBezTo>
                  <a:cubicBezTo>
                    <a:pt x="71009" y="727"/>
                    <a:pt x="71152" y="656"/>
                    <a:pt x="71152" y="656"/>
                  </a:cubicBezTo>
                  <a:cubicBezTo>
                    <a:pt x="71152" y="632"/>
                    <a:pt x="71009" y="584"/>
                    <a:pt x="71009" y="561"/>
                  </a:cubicBezTo>
                  <a:cubicBezTo>
                    <a:pt x="71021" y="549"/>
                    <a:pt x="71140" y="501"/>
                    <a:pt x="71164" y="489"/>
                  </a:cubicBezTo>
                  <a:cubicBezTo>
                    <a:pt x="71188" y="489"/>
                    <a:pt x="71283" y="572"/>
                    <a:pt x="71307" y="572"/>
                  </a:cubicBezTo>
                  <a:cubicBezTo>
                    <a:pt x="71354" y="572"/>
                    <a:pt x="71414" y="501"/>
                    <a:pt x="71462" y="501"/>
                  </a:cubicBezTo>
                  <a:cubicBezTo>
                    <a:pt x="71473" y="501"/>
                    <a:pt x="71593" y="572"/>
                    <a:pt x="71593" y="584"/>
                  </a:cubicBezTo>
                  <a:cubicBezTo>
                    <a:pt x="71593" y="584"/>
                    <a:pt x="71450" y="656"/>
                    <a:pt x="71450" y="656"/>
                  </a:cubicBezTo>
                  <a:cubicBezTo>
                    <a:pt x="71485" y="656"/>
                    <a:pt x="71533" y="739"/>
                    <a:pt x="71581" y="739"/>
                  </a:cubicBezTo>
                  <a:cubicBezTo>
                    <a:pt x="71616" y="739"/>
                    <a:pt x="71700" y="680"/>
                    <a:pt x="71735" y="668"/>
                  </a:cubicBezTo>
                  <a:cubicBezTo>
                    <a:pt x="71795" y="644"/>
                    <a:pt x="71843" y="608"/>
                    <a:pt x="71890" y="584"/>
                  </a:cubicBezTo>
                  <a:cubicBezTo>
                    <a:pt x="71926" y="572"/>
                    <a:pt x="71997" y="513"/>
                    <a:pt x="72045" y="513"/>
                  </a:cubicBezTo>
                  <a:cubicBezTo>
                    <a:pt x="72081" y="513"/>
                    <a:pt x="72140" y="596"/>
                    <a:pt x="72176" y="596"/>
                  </a:cubicBezTo>
                  <a:cubicBezTo>
                    <a:pt x="72224" y="596"/>
                    <a:pt x="72295" y="513"/>
                    <a:pt x="72331" y="513"/>
                  </a:cubicBezTo>
                  <a:cubicBezTo>
                    <a:pt x="72378" y="525"/>
                    <a:pt x="72426" y="608"/>
                    <a:pt x="72474" y="608"/>
                  </a:cubicBezTo>
                  <a:cubicBezTo>
                    <a:pt x="72521" y="608"/>
                    <a:pt x="72581" y="525"/>
                    <a:pt x="72628" y="525"/>
                  </a:cubicBezTo>
                  <a:cubicBezTo>
                    <a:pt x="72676" y="525"/>
                    <a:pt x="72712" y="608"/>
                    <a:pt x="72759" y="608"/>
                  </a:cubicBezTo>
                  <a:cubicBezTo>
                    <a:pt x="72795" y="608"/>
                    <a:pt x="72902" y="525"/>
                    <a:pt x="72914" y="537"/>
                  </a:cubicBezTo>
                  <a:cubicBezTo>
                    <a:pt x="72938" y="537"/>
                    <a:pt x="73057" y="608"/>
                    <a:pt x="73057" y="620"/>
                  </a:cubicBezTo>
                  <a:cubicBezTo>
                    <a:pt x="73057" y="644"/>
                    <a:pt x="72902" y="680"/>
                    <a:pt x="72902" y="692"/>
                  </a:cubicBezTo>
                  <a:cubicBezTo>
                    <a:pt x="72902" y="703"/>
                    <a:pt x="73033" y="775"/>
                    <a:pt x="73045" y="775"/>
                  </a:cubicBezTo>
                  <a:cubicBezTo>
                    <a:pt x="73069" y="787"/>
                    <a:pt x="73176" y="715"/>
                    <a:pt x="73200" y="703"/>
                  </a:cubicBezTo>
                  <a:lnTo>
                    <a:pt x="73343" y="632"/>
                  </a:lnTo>
                  <a:cubicBezTo>
                    <a:pt x="73378" y="608"/>
                    <a:pt x="73450" y="561"/>
                    <a:pt x="73498" y="549"/>
                  </a:cubicBezTo>
                  <a:cubicBezTo>
                    <a:pt x="73533" y="549"/>
                    <a:pt x="73605" y="632"/>
                    <a:pt x="73640" y="632"/>
                  </a:cubicBezTo>
                  <a:cubicBezTo>
                    <a:pt x="73676" y="632"/>
                    <a:pt x="73759" y="549"/>
                    <a:pt x="73795" y="561"/>
                  </a:cubicBezTo>
                  <a:cubicBezTo>
                    <a:pt x="73819" y="561"/>
                    <a:pt x="73914" y="632"/>
                    <a:pt x="73926" y="644"/>
                  </a:cubicBezTo>
                  <a:cubicBezTo>
                    <a:pt x="73938" y="656"/>
                    <a:pt x="73783" y="703"/>
                    <a:pt x="73783" y="715"/>
                  </a:cubicBezTo>
                  <a:cubicBezTo>
                    <a:pt x="73783" y="727"/>
                    <a:pt x="73902" y="799"/>
                    <a:pt x="73914" y="799"/>
                  </a:cubicBezTo>
                  <a:cubicBezTo>
                    <a:pt x="73938" y="799"/>
                    <a:pt x="74045" y="739"/>
                    <a:pt x="74069" y="727"/>
                  </a:cubicBezTo>
                  <a:cubicBezTo>
                    <a:pt x="74117" y="703"/>
                    <a:pt x="74176" y="668"/>
                    <a:pt x="74224" y="644"/>
                  </a:cubicBezTo>
                  <a:cubicBezTo>
                    <a:pt x="74260" y="644"/>
                    <a:pt x="74343" y="572"/>
                    <a:pt x="74379" y="572"/>
                  </a:cubicBezTo>
                  <a:cubicBezTo>
                    <a:pt x="74414" y="572"/>
                    <a:pt x="74474" y="656"/>
                    <a:pt x="74521" y="656"/>
                  </a:cubicBezTo>
                  <a:cubicBezTo>
                    <a:pt x="74569" y="656"/>
                    <a:pt x="74617" y="584"/>
                    <a:pt x="74664" y="584"/>
                  </a:cubicBezTo>
                  <a:cubicBezTo>
                    <a:pt x="74712" y="584"/>
                    <a:pt x="74772" y="668"/>
                    <a:pt x="74807" y="668"/>
                  </a:cubicBezTo>
                  <a:cubicBezTo>
                    <a:pt x="74831" y="668"/>
                    <a:pt x="74950" y="584"/>
                    <a:pt x="74962" y="584"/>
                  </a:cubicBezTo>
                  <a:cubicBezTo>
                    <a:pt x="74974" y="596"/>
                    <a:pt x="75105" y="656"/>
                    <a:pt x="75105" y="668"/>
                  </a:cubicBezTo>
                  <a:cubicBezTo>
                    <a:pt x="75093" y="692"/>
                    <a:pt x="74938" y="727"/>
                    <a:pt x="74950" y="751"/>
                  </a:cubicBezTo>
                  <a:cubicBezTo>
                    <a:pt x="74950" y="751"/>
                    <a:pt x="75069" y="834"/>
                    <a:pt x="75081" y="834"/>
                  </a:cubicBezTo>
                  <a:cubicBezTo>
                    <a:pt x="75117" y="834"/>
                    <a:pt x="75212" y="763"/>
                    <a:pt x="75236" y="751"/>
                  </a:cubicBezTo>
                  <a:cubicBezTo>
                    <a:pt x="75260" y="751"/>
                    <a:pt x="75367" y="680"/>
                    <a:pt x="75391" y="680"/>
                  </a:cubicBezTo>
                  <a:cubicBezTo>
                    <a:pt x="75403" y="680"/>
                    <a:pt x="75522" y="763"/>
                    <a:pt x="75534" y="763"/>
                  </a:cubicBezTo>
                  <a:cubicBezTo>
                    <a:pt x="75545" y="751"/>
                    <a:pt x="75676" y="703"/>
                    <a:pt x="75688" y="692"/>
                  </a:cubicBezTo>
                  <a:cubicBezTo>
                    <a:pt x="75688" y="680"/>
                    <a:pt x="75557" y="608"/>
                    <a:pt x="75545" y="608"/>
                  </a:cubicBezTo>
                  <a:cubicBezTo>
                    <a:pt x="75593" y="608"/>
                    <a:pt x="75653" y="525"/>
                    <a:pt x="75700" y="525"/>
                  </a:cubicBezTo>
                  <a:cubicBezTo>
                    <a:pt x="75748" y="525"/>
                    <a:pt x="75784" y="608"/>
                    <a:pt x="75831" y="608"/>
                  </a:cubicBezTo>
                  <a:cubicBezTo>
                    <a:pt x="75879" y="620"/>
                    <a:pt x="75926" y="692"/>
                    <a:pt x="75974" y="692"/>
                  </a:cubicBezTo>
                  <a:cubicBezTo>
                    <a:pt x="75986" y="692"/>
                    <a:pt x="76117" y="608"/>
                    <a:pt x="76129" y="620"/>
                  </a:cubicBezTo>
                  <a:cubicBezTo>
                    <a:pt x="76141" y="632"/>
                    <a:pt x="76272" y="692"/>
                    <a:pt x="76272" y="703"/>
                  </a:cubicBezTo>
                  <a:cubicBezTo>
                    <a:pt x="76260" y="727"/>
                    <a:pt x="76105" y="763"/>
                    <a:pt x="76117" y="775"/>
                  </a:cubicBezTo>
                  <a:cubicBezTo>
                    <a:pt x="76117" y="787"/>
                    <a:pt x="76236" y="858"/>
                    <a:pt x="76248" y="858"/>
                  </a:cubicBezTo>
                  <a:cubicBezTo>
                    <a:pt x="76272" y="870"/>
                    <a:pt x="76391" y="799"/>
                    <a:pt x="76403" y="787"/>
                  </a:cubicBezTo>
                  <a:lnTo>
                    <a:pt x="76557" y="715"/>
                  </a:lnTo>
                  <a:lnTo>
                    <a:pt x="76712" y="632"/>
                  </a:lnTo>
                  <a:cubicBezTo>
                    <a:pt x="76736" y="620"/>
                    <a:pt x="76831" y="561"/>
                    <a:pt x="76867" y="561"/>
                  </a:cubicBezTo>
                  <a:cubicBezTo>
                    <a:pt x="76879" y="561"/>
                    <a:pt x="76986" y="632"/>
                    <a:pt x="76998" y="644"/>
                  </a:cubicBezTo>
                  <a:cubicBezTo>
                    <a:pt x="77034" y="656"/>
                    <a:pt x="77093" y="715"/>
                    <a:pt x="77141" y="727"/>
                  </a:cubicBezTo>
                  <a:cubicBezTo>
                    <a:pt x="77165" y="727"/>
                    <a:pt x="77260" y="644"/>
                    <a:pt x="77296" y="644"/>
                  </a:cubicBezTo>
                  <a:cubicBezTo>
                    <a:pt x="77343" y="644"/>
                    <a:pt x="77379" y="727"/>
                    <a:pt x="77439" y="727"/>
                  </a:cubicBezTo>
                  <a:cubicBezTo>
                    <a:pt x="77474" y="739"/>
                    <a:pt x="77546" y="656"/>
                    <a:pt x="77581" y="656"/>
                  </a:cubicBezTo>
                  <a:cubicBezTo>
                    <a:pt x="77641" y="656"/>
                    <a:pt x="77677" y="739"/>
                    <a:pt x="77724" y="739"/>
                  </a:cubicBezTo>
                  <a:cubicBezTo>
                    <a:pt x="77772" y="739"/>
                    <a:pt x="77831" y="668"/>
                    <a:pt x="77879" y="668"/>
                  </a:cubicBezTo>
                  <a:cubicBezTo>
                    <a:pt x="77927" y="668"/>
                    <a:pt x="77974" y="751"/>
                    <a:pt x="78022" y="751"/>
                  </a:cubicBezTo>
                  <a:cubicBezTo>
                    <a:pt x="78046" y="751"/>
                    <a:pt x="78153" y="680"/>
                    <a:pt x="78165" y="668"/>
                  </a:cubicBezTo>
                  <a:cubicBezTo>
                    <a:pt x="78212" y="656"/>
                    <a:pt x="78272" y="608"/>
                    <a:pt x="78320" y="596"/>
                  </a:cubicBezTo>
                  <a:cubicBezTo>
                    <a:pt x="78355" y="584"/>
                    <a:pt x="78427" y="680"/>
                    <a:pt x="78462" y="680"/>
                  </a:cubicBezTo>
                  <a:cubicBezTo>
                    <a:pt x="78510" y="680"/>
                    <a:pt x="78570" y="608"/>
                    <a:pt x="78617" y="596"/>
                  </a:cubicBezTo>
                  <a:cubicBezTo>
                    <a:pt x="78653" y="596"/>
                    <a:pt x="78712" y="680"/>
                    <a:pt x="78748" y="692"/>
                  </a:cubicBezTo>
                  <a:cubicBezTo>
                    <a:pt x="78808" y="692"/>
                    <a:pt x="78855" y="608"/>
                    <a:pt x="78903" y="608"/>
                  </a:cubicBezTo>
                  <a:cubicBezTo>
                    <a:pt x="78951" y="608"/>
                    <a:pt x="78998" y="692"/>
                    <a:pt x="79046" y="692"/>
                  </a:cubicBezTo>
                  <a:cubicBezTo>
                    <a:pt x="79082" y="692"/>
                    <a:pt x="79165" y="608"/>
                    <a:pt x="79201" y="620"/>
                  </a:cubicBezTo>
                  <a:cubicBezTo>
                    <a:pt x="79213" y="620"/>
                    <a:pt x="79344" y="692"/>
                    <a:pt x="79344" y="703"/>
                  </a:cubicBezTo>
                  <a:cubicBezTo>
                    <a:pt x="79344" y="703"/>
                    <a:pt x="79189" y="775"/>
                    <a:pt x="79189" y="775"/>
                  </a:cubicBezTo>
                  <a:cubicBezTo>
                    <a:pt x="79153" y="775"/>
                    <a:pt x="79082" y="692"/>
                    <a:pt x="79046" y="692"/>
                  </a:cubicBezTo>
                  <a:cubicBezTo>
                    <a:pt x="78998" y="703"/>
                    <a:pt x="78939" y="775"/>
                    <a:pt x="78891" y="775"/>
                  </a:cubicBezTo>
                  <a:cubicBezTo>
                    <a:pt x="78855" y="775"/>
                    <a:pt x="78796" y="680"/>
                    <a:pt x="78748" y="692"/>
                  </a:cubicBezTo>
                  <a:cubicBezTo>
                    <a:pt x="78701" y="692"/>
                    <a:pt x="78653" y="751"/>
                    <a:pt x="78605" y="763"/>
                  </a:cubicBezTo>
                  <a:cubicBezTo>
                    <a:pt x="78653" y="775"/>
                    <a:pt x="78689" y="846"/>
                    <a:pt x="78736" y="846"/>
                  </a:cubicBezTo>
                  <a:cubicBezTo>
                    <a:pt x="78784" y="846"/>
                    <a:pt x="78855" y="763"/>
                    <a:pt x="78891" y="775"/>
                  </a:cubicBezTo>
                  <a:cubicBezTo>
                    <a:pt x="78951" y="775"/>
                    <a:pt x="78974" y="846"/>
                    <a:pt x="79034" y="858"/>
                  </a:cubicBezTo>
                  <a:cubicBezTo>
                    <a:pt x="79082" y="858"/>
                    <a:pt x="79141" y="775"/>
                    <a:pt x="79189" y="775"/>
                  </a:cubicBezTo>
                  <a:cubicBezTo>
                    <a:pt x="79213" y="775"/>
                    <a:pt x="79296" y="870"/>
                    <a:pt x="79320" y="858"/>
                  </a:cubicBezTo>
                  <a:cubicBezTo>
                    <a:pt x="79367" y="858"/>
                    <a:pt x="79439" y="811"/>
                    <a:pt x="79474" y="787"/>
                  </a:cubicBezTo>
                  <a:cubicBezTo>
                    <a:pt x="79522" y="763"/>
                    <a:pt x="79582" y="739"/>
                    <a:pt x="79629" y="703"/>
                  </a:cubicBezTo>
                  <a:cubicBezTo>
                    <a:pt x="79653" y="692"/>
                    <a:pt x="79748" y="632"/>
                    <a:pt x="79784" y="632"/>
                  </a:cubicBezTo>
                  <a:cubicBezTo>
                    <a:pt x="79820" y="632"/>
                    <a:pt x="79879" y="715"/>
                    <a:pt x="79927" y="715"/>
                  </a:cubicBezTo>
                  <a:cubicBezTo>
                    <a:pt x="79963" y="715"/>
                    <a:pt x="80034" y="632"/>
                    <a:pt x="80070" y="644"/>
                  </a:cubicBezTo>
                  <a:cubicBezTo>
                    <a:pt x="80129" y="644"/>
                    <a:pt x="80165" y="715"/>
                    <a:pt x="80213" y="727"/>
                  </a:cubicBezTo>
                  <a:cubicBezTo>
                    <a:pt x="80260" y="727"/>
                    <a:pt x="80308" y="811"/>
                    <a:pt x="80356" y="811"/>
                  </a:cubicBezTo>
                  <a:cubicBezTo>
                    <a:pt x="80379" y="811"/>
                    <a:pt x="80487" y="739"/>
                    <a:pt x="80510" y="727"/>
                  </a:cubicBezTo>
                  <a:cubicBezTo>
                    <a:pt x="80522" y="727"/>
                    <a:pt x="80641" y="656"/>
                    <a:pt x="80653" y="656"/>
                  </a:cubicBezTo>
                  <a:cubicBezTo>
                    <a:pt x="80677" y="656"/>
                    <a:pt x="80796" y="727"/>
                    <a:pt x="80796" y="739"/>
                  </a:cubicBezTo>
                  <a:cubicBezTo>
                    <a:pt x="80796" y="751"/>
                    <a:pt x="80629" y="811"/>
                    <a:pt x="80641" y="822"/>
                  </a:cubicBezTo>
                  <a:cubicBezTo>
                    <a:pt x="80653" y="822"/>
                    <a:pt x="80760" y="906"/>
                    <a:pt x="80784" y="906"/>
                  </a:cubicBezTo>
                  <a:cubicBezTo>
                    <a:pt x="80820" y="906"/>
                    <a:pt x="80903" y="822"/>
                    <a:pt x="80939" y="822"/>
                  </a:cubicBezTo>
                  <a:cubicBezTo>
                    <a:pt x="80987" y="834"/>
                    <a:pt x="81022" y="894"/>
                    <a:pt x="81070" y="906"/>
                  </a:cubicBezTo>
                  <a:lnTo>
                    <a:pt x="81356" y="1073"/>
                  </a:lnTo>
                  <a:cubicBezTo>
                    <a:pt x="81391" y="1049"/>
                    <a:pt x="81463" y="1037"/>
                    <a:pt x="81510" y="1001"/>
                  </a:cubicBezTo>
                  <a:cubicBezTo>
                    <a:pt x="81522" y="989"/>
                    <a:pt x="81653" y="942"/>
                    <a:pt x="81653" y="930"/>
                  </a:cubicBezTo>
                  <a:cubicBezTo>
                    <a:pt x="81665" y="918"/>
                    <a:pt x="81522" y="834"/>
                    <a:pt x="81522" y="834"/>
                  </a:cubicBezTo>
                  <a:cubicBezTo>
                    <a:pt x="81499" y="846"/>
                    <a:pt x="81379" y="918"/>
                    <a:pt x="81368" y="918"/>
                  </a:cubicBezTo>
                  <a:cubicBezTo>
                    <a:pt x="81320" y="906"/>
                    <a:pt x="81272" y="858"/>
                    <a:pt x="81225" y="834"/>
                  </a:cubicBezTo>
                  <a:cubicBezTo>
                    <a:pt x="81189" y="811"/>
                    <a:pt x="81129" y="775"/>
                    <a:pt x="81094" y="751"/>
                  </a:cubicBezTo>
                  <a:cubicBezTo>
                    <a:pt x="81094" y="751"/>
                    <a:pt x="81129" y="727"/>
                    <a:pt x="81165" y="703"/>
                  </a:cubicBezTo>
                  <a:cubicBezTo>
                    <a:pt x="81201" y="692"/>
                    <a:pt x="81237" y="668"/>
                    <a:pt x="81237" y="668"/>
                  </a:cubicBezTo>
                  <a:cubicBezTo>
                    <a:pt x="81296" y="668"/>
                    <a:pt x="81332" y="751"/>
                    <a:pt x="81379" y="751"/>
                  </a:cubicBezTo>
                  <a:cubicBezTo>
                    <a:pt x="81427" y="751"/>
                    <a:pt x="81487" y="680"/>
                    <a:pt x="81534" y="680"/>
                  </a:cubicBezTo>
                  <a:cubicBezTo>
                    <a:pt x="81582" y="680"/>
                    <a:pt x="81630" y="763"/>
                    <a:pt x="81677" y="763"/>
                  </a:cubicBezTo>
                  <a:cubicBezTo>
                    <a:pt x="81725" y="763"/>
                    <a:pt x="81772" y="680"/>
                    <a:pt x="81820" y="680"/>
                  </a:cubicBezTo>
                  <a:cubicBezTo>
                    <a:pt x="81880" y="692"/>
                    <a:pt x="81915" y="763"/>
                    <a:pt x="81963" y="775"/>
                  </a:cubicBezTo>
                  <a:cubicBezTo>
                    <a:pt x="81999" y="775"/>
                    <a:pt x="82082" y="692"/>
                    <a:pt x="82118" y="692"/>
                  </a:cubicBezTo>
                  <a:cubicBezTo>
                    <a:pt x="82141" y="692"/>
                    <a:pt x="82237" y="763"/>
                    <a:pt x="82261" y="775"/>
                  </a:cubicBezTo>
                  <a:cubicBezTo>
                    <a:pt x="82284" y="787"/>
                    <a:pt x="82368" y="858"/>
                    <a:pt x="82392" y="858"/>
                  </a:cubicBezTo>
                  <a:cubicBezTo>
                    <a:pt x="82439" y="870"/>
                    <a:pt x="82499" y="787"/>
                    <a:pt x="82546" y="787"/>
                  </a:cubicBezTo>
                  <a:cubicBezTo>
                    <a:pt x="82582" y="787"/>
                    <a:pt x="82665" y="870"/>
                    <a:pt x="82689" y="870"/>
                  </a:cubicBezTo>
                  <a:cubicBezTo>
                    <a:pt x="82737" y="858"/>
                    <a:pt x="82808" y="811"/>
                    <a:pt x="82844" y="799"/>
                  </a:cubicBezTo>
                  <a:cubicBezTo>
                    <a:pt x="82868" y="787"/>
                    <a:pt x="82963" y="715"/>
                    <a:pt x="82987" y="715"/>
                  </a:cubicBezTo>
                  <a:cubicBezTo>
                    <a:pt x="83034" y="715"/>
                    <a:pt x="83082" y="799"/>
                    <a:pt x="83130" y="799"/>
                  </a:cubicBezTo>
                  <a:cubicBezTo>
                    <a:pt x="83165" y="799"/>
                    <a:pt x="83261" y="715"/>
                    <a:pt x="83284" y="727"/>
                  </a:cubicBezTo>
                  <a:cubicBezTo>
                    <a:pt x="83332" y="739"/>
                    <a:pt x="83392" y="787"/>
                    <a:pt x="83427" y="811"/>
                  </a:cubicBezTo>
                  <a:cubicBezTo>
                    <a:pt x="83439" y="822"/>
                    <a:pt x="83546" y="894"/>
                    <a:pt x="83558" y="894"/>
                  </a:cubicBezTo>
                  <a:cubicBezTo>
                    <a:pt x="83594" y="894"/>
                    <a:pt x="83689" y="834"/>
                    <a:pt x="83713" y="811"/>
                  </a:cubicBezTo>
                  <a:lnTo>
                    <a:pt x="83868" y="739"/>
                  </a:lnTo>
                  <a:cubicBezTo>
                    <a:pt x="83880" y="727"/>
                    <a:pt x="84011" y="656"/>
                    <a:pt x="84023" y="656"/>
                  </a:cubicBezTo>
                  <a:cubicBezTo>
                    <a:pt x="84035" y="668"/>
                    <a:pt x="84166" y="739"/>
                    <a:pt x="84166" y="751"/>
                  </a:cubicBezTo>
                  <a:cubicBezTo>
                    <a:pt x="84154" y="763"/>
                    <a:pt x="83999" y="811"/>
                    <a:pt x="84011" y="822"/>
                  </a:cubicBezTo>
                  <a:cubicBezTo>
                    <a:pt x="84023" y="846"/>
                    <a:pt x="84118" y="882"/>
                    <a:pt x="84142" y="906"/>
                  </a:cubicBezTo>
                  <a:cubicBezTo>
                    <a:pt x="84189" y="942"/>
                    <a:pt x="84237" y="965"/>
                    <a:pt x="84285" y="989"/>
                  </a:cubicBezTo>
                  <a:cubicBezTo>
                    <a:pt x="84332" y="1025"/>
                    <a:pt x="84380" y="1049"/>
                    <a:pt x="84427" y="1073"/>
                  </a:cubicBezTo>
                  <a:cubicBezTo>
                    <a:pt x="84523" y="1025"/>
                    <a:pt x="84630" y="977"/>
                    <a:pt x="84725" y="918"/>
                  </a:cubicBezTo>
                  <a:cubicBezTo>
                    <a:pt x="84773" y="906"/>
                    <a:pt x="84832" y="858"/>
                    <a:pt x="84880" y="846"/>
                  </a:cubicBezTo>
                  <a:cubicBezTo>
                    <a:pt x="84904" y="846"/>
                    <a:pt x="84987" y="930"/>
                    <a:pt x="85023" y="930"/>
                  </a:cubicBezTo>
                  <a:cubicBezTo>
                    <a:pt x="85047" y="930"/>
                    <a:pt x="85154" y="846"/>
                    <a:pt x="85178" y="858"/>
                  </a:cubicBezTo>
                  <a:cubicBezTo>
                    <a:pt x="85189" y="858"/>
                    <a:pt x="85320" y="930"/>
                    <a:pt x="85309" y="942"/>
                  </a:cubicBezTo>
                  <a:cubicBezTo>
                    <a:pt x="85309" y="965"/>
                    <a:pt x="85154" y="989"/>
                    <a:pt x="85166" y="1013"/>
                  </a:cubicBezTo>
                  <a:cubicBezTo>
                    <a:pt x="85166" y="1037"/>
                    <a:pt x="85273" y="1073"/>
                    <a:pt x="85297" y="1096"/>
                  </a:cubicBezTo>
                  <a:cubicBezTo>
                    <a:pt x="85297" y="1096"/>
                    <a:pt x="85451" y="1037"/>
                    <a:pt x="85451" y="1025"/>
                  </a:cubicBezTo>
                  <a:cubicBezTo>
                    <a:pt x="85451" y="1001"/>
                    <a:pt x="85320" y="965"/>
                    <a:pt x="85309" y="942"/>
                  </a:cubicBezTo>
                  <a:cubicBezTo>
                    <a:pt x="85368" y="930"/>
                    <a:pt x="85416" y="858"/>
                    <a:pt x="85463" y="858"/>
                  </a:cubicBezTo>
                  <a:cubicBezTo>
                    <a:pt x="85511" y="858"/>
                    <a:pt x="85570" y="953"/>
                    <a:pt x="85606" y="942"/>
                  </a:cubicBezTo>
                  <a:cubicBezTo>
                    <a:pt x="85630" y="942"/>
                    <a:pt x="85737" y="858"/>
                    <a:pt x="85761" y="870"/>
                  </a:cubicBezTo>
                  <a:cubicBezTo>
                    <a:pt x="85809" y="882"/>
                    <a:pt x="85868" y="930"/>
                    <a:pt x="85892" y="953"/>
                  </a:cubicBezTo>
                  <a:cubicBezTo>
                    <a:pt x="85928" y="965"/>
                    <a:pt x="85999" y="1037"/>
                    <a:pt x="86035" y="1037"/>
                  </a:cubicBezTo>
                  <a:cubicBezTo>
                    <a:pt x="86082" y="1049"/>
                    <a:pt x="86118" y="1120"/>
                    <a:pt x="86178" y="1120"/>
                  </a:cubicBezTo>
                  <a:cubicBezTo>
                    <a:pt x="86225" y="1132"/>
                    <a:pt x="86285" y="1049"/>
                    <a:pt x="86332" y="1049"/>
                  </a:cubicBezTo>
                  <a:cubicBezTo>
                    <a:pt x="86380" y="1049"/>
                    <a:pt x="86416" y="1132"/>
                    <a:pt x="86463" y="1132"/>
                  </a:cubicBezTo>
                  <a:cubicBezTo>
                    <a:pt x="86511" y="1132"/>
                    <a:pt x="86571" y="1049"/>
                    <a:pt x="86618" y="1049"/>
                  </a:cubicBezTo>
                  <a:cubicBezTo>
                    <a:pt x="86654" y="1049"/>
                    <a:pt x="86725" y="1144"/>
                    <a:pt x="86761" y="1144"/>
                  </a:cubicBezTo>
                  <a:cubicBezTo>
                    <a:pt x="86809" y="1132"/>
                    <a:pt x="86880" y="1084"/>
                    <a:pt x="86916" y="1061"/>
                  </a:cubicBezTo>
                  <a:lnTo>
                    <a:pt x="87059" y="989"/>
                  </a:lnTo>
                  <a:lnTo>
                    <a:pt x="87368" y="834"/>
                  </a:lnTo>
                  <a:lnTo>
                    <a:pt x="87654" y="1001"/>
                  </a:lnTo>
                  <a:cubicBezTo>
                    <a:pt x="87595" y="1001"/>
                    <a:pt x="87547" y="1073"/>
                    <a:pt x="87499" y="1073"/>
                  </a:cubicBezTo>
                  <a:cubicBezTo>
                    <a:pt x="87487" y="1073"/>
                    <a:pt x="87356" y="1001"/>
                    <a:pt x="87356" y="989"/>
                  </a:cubicBezTo>
                  <a:cubicBezTo>
                    <a:pt x="87345" y="1025"/>
                    <a:pt x="87214" y="1037"/>
                    <a:pt x="87202" y="1073"/>
                  </a:cubicBezTo>
                  <a:cubicBezTo>
                    <a:pt x="87190" y="1084"/>
                    <a:pt x="87345" y="1132"/>
                    <a:pt x="87345" y="1156"/>
                  </a:cubicBezTo>
                  <a:cubicBezTo>
                    <a:pt x="87345" y="1168"/>
                    <a:pt x="87178" y="1215"/>
                    <a:pt x="87190" y="1227"/>
                  </a:cubicBezTo>
                  <a:cubicBezTo>
                    <a:pt x="87202" y="1251"/>
                    <a:pt x="87297" y="1299"/>
                    <a:pt x="87333" y="1311"/>
                  </a:cubicBezTo>
                  <a:cubicBezTo>
                    <a:pt x="87380" y="1346"/>
                    <a:pt x="87428" y="1370"/>
                    <a:pt x="87464" y="1406"/>
                  </a:cubicBezTo>
                  <a:cubicBezTo>
                    <a:pt x="87511" y="1430"/>
                    <a:pt x="87583" y="1454"/>
                    <a:pt x="87606" y="1489"/>
                  </a:cubicBezTo>
                  <a:cubicBezTo>
                    <a:pt x="87618" y="1489"/>
                    <a:pt x="87452" y="1549"/>
                    <a:pt x="87452" y="1561"/>
                  </a:cubicBezTo>
                  <a:cubicBezTo>
                    <a:pt x="87452" y="1573"/>
                    <a:pt x="87571" y="1632"/>
                    <a:pt x="87595" y="1644"/>
                  </a:cubicBezTo>
                  <a:cubicBezTo>
                    <a:pt x="87618" y="1668"/>
                    <a:pt x="87726" y="1715"/>
                    <a:pt x="87737" y="1727"/>
                  </a:cubicBezTo>
                  <a:cubicBezTo>
                    <a:pt x="87737" y="1751"/>
                    <a:pt x="87583" y="1787"/>
                    <a:pt x="87583" y="1811"/>
                  </a:cubicBezTo>
                  <a:cubicBezTo>
                    <a:pt x="87583" y="1835"/>
                    <a:pt x="87726" y="1870"/>
                    <a:pt x="87714" y="1894"/>
                  </a:cubicBezTo>
                  <a:cubicBezTo>
                    <a:pt x="87714" y="1906"/>
                    <a:pt x="87559" y="1965"/>
                    <a:pt x="87571" y="1965"/>
                  </a:cubicBezTo>
                  <a:cubicBezTo>
                    <a:pt x="87583" y="1977"/>
                    <a:pt x="87678" y="2049"/>
                    <a:pt x="87702" y="2049"/>
                  </a:cubicBezTo>
                  <a:cubicBezTo>
                    <a:pt x="87737" y="2061"/>
                    <a:pt x="87821" y="1977"/>
                    <a:pt x="87856" y="1977"/>
                  </a:cubicBezTo>
                  <a:cubicBezTo>
                    <a:pt x="87904" y="1977"/>
                    <a:pt x="87952" y="2061"/>
                    <a:pt x="87999" y="2061"/>
                  </a:cubicBezTo>
                  <a:cubicBezTo>
                    <a:pt x="88047" y="2037"/>
                    <a:pt x="88095" y="2013"/>
                    <a:pt x="88154" y="1989"/>
                  </a:cubicBezTo>
                  <a:cubicBezTo>
                    <a:pt x="88190" y="1965"/>
                    <a:pt x="88285" y="1930"/>
                    <a:pt x="88297" y="1906"/>
                  </a:cubicBezTo>
                  <a:cubicBezTo>
                    <a:pt x="88309" y="1894"/>
                    <a:pt x="88166" y="1835"/>
                    <a:pt x="88166" y="1823"/>
                  </a:cubicBezTo>
                  <a:cubicBezTo>
                    <a:pt x="88166" y="1799"/>
                    <a:pt x="88297" y="1763"/>
                    <a:pt x="88321" y="1751"/>
                  </a:cubicBezTo>
                  <a:cubicBezTo>
                    <a:pt x="88333" y="1727"/>
                    <a:pt x="88178" y="1680"/>
                    <a:pt x="88178" y="1656"/>
                  </a:cubicBezTo>
                  <a:cubicBezTo>
                    <a:pt x="88178" y="1656"/>
                    <a:pt x="88321" y="1584"/>
                    <a:pt x="88333" y="1584"/>
                  </a:cubicBezTo>
                  <a:cubicBezTo>
                    <a:pt x="88345" y="1584"/>
                    <a:pt x="88464" y="1656"/>
                    <a:pt x="88464" y="1668"/>
                  </a:cubicBezTo>
                  <a:cubicBezTo>
                    <a:pt x="88476" y="1680"/>
                    <a:pt x="88321" y="1727"/>
                    <a:pt x="88321" y="1751"/>
                  </a:cubicBezTo>
                  <a:cubicBezTo>
                    <a:pt x="88309" y="1775"/>
                    <a:pt x="88452" y="1799"/>
                    <a:pt x="88452" y="1835"/>
                  </a:cubicBezTo>
                  <a:cubicBezTo>
                    <a:pt x="88440" y="1858"/>
                    <a:pt x="88309" y="1882"/>
                    <a:pt x="88297" y="1906"/>
                  </a:cubicBezTo>
                  <a:cubicBezTo>
                    <a:pt x="88297" y="1918"/>
                    <a:pt x="88452" y="1989"/>
                    <a:pt x="88440" y="1989"/>
                  </a:cubicBezTo>
                  <a:cubicBezTo>
                    <a:pt x="88404" y="2025"/>
                    <a:pt x="88333" y="2049"/>
                    <a:pt x="88285" y="2073"/>
                  </a:cubicBezTo>
                  <a:cubicBezTo>
                    <a:pt x="88273" y="2073"/>
                    <a:pt x="88154" y="2144"/>
                    <a:pt x="88130" y="2144"/>
                  </a:cubicBezTo>
                  <a:cubicBezTo>
                    <a:pt x="88118" y="2144"/>
                    <a:pt x="88011" y="2061"/>
                    <a:pt x="87999" y="2061"/>
                  </a:cubicBezTo>
                  <a:cubicBezTo>
                    <a:pt x="87940" y="2073"/>
                    <a:pt x="87892" y="2120"/>
                    <a:pt x="87845" y="2144"/>
                  </a:cubicBezTo>
                  <a:lnTo>
                    <a:pt x="87690" y="2216"/>
                  </a:lnTo>
                  <a:cubicBezTo>
                    <a:pt x="87642" y="2239"/>
                    <a:pt x="87595" y="2263"/>
                    <a:pt x="87535" y="2287"/>
                  </a:cubicBezTo>
                  <a:cubicBezTo>
                    <a:pt x="87487" y="2287"/>
                    <a:pt x="87452" y="2204"/>
                    <a:pt x="87404" y="2204"/>
                  </a:cubicBezTo>
                  <a:cubicBezTo>
                    <a:pt x="87392" y="2204"/>
                    <a:pt x="87249" y="2287"/>
                    <a:pt x="87249" y="2287"/>
                  </a:cubicBezTo>
                  <a:cubicBezTo>
                    <a:pt x="87225" y="2263"/>
                    <a:pt x="87106" y="2216"/>
                    <a:pt x="87106" y="2204"/>
                  </a:cubicBezTo>
                  <a:cubicBezTo>
                    <a:pt x="87106" y="2168"/>
                    <a:pt x="87261" y="2156"/>
                    <a:pt x="87261" y="2120"/>
                  </a:cubicBezTo>
                  <a:cubicBezTo>
                    <a:pt x="87261" y="2096"/>
                    <a:pt x="87118" y="2061"/>
                    <a:pt x="87118" y="2037"/>
                  </a:cubicBezTo>
                  <a:cubicBezTo>
                    <a:pt x="87118" y="2013"/>
                    <a:pt x="87249" y="1977"/>
                    <a:pt x="87273" y="1965"/>
                  </a:cubicBezTo>
                  <a:cubicBezTo>
                    <a:pt x="87273" y="1965"/>
                    <a:pt x="87404" y="2049"/>
                    <a:pt x="87416" y="2049"/>
                  </a:cubicBezTo>
                  <a:cubicBezTo>
                    <a:pt x="87428" y="2049"/>
                    <a:pt x="87547" y="1977"/>
                    <a:pt x="87571" y="1965"/>
                  </a:cubicBezTo>
                  <a:cubicBezTo>
                    <a:pt x="87571" y="1965"/>
                    <a:pt x="87428" y="1894"/>
                    <a:pt x="87428" y="1882"/>
                  </a:cubicBezTo>
                  <a:cubicBezTo>
                    <a:pt x="87428" y="1858"/>
                    <a:pt x="87559" y="1835"/>
                    <a:pt x="87583" y="1811"/>
                  </a:cubicBezTo>
                  <a:cubicBezTo>
                    <a:pt x="87595" y="1799"/>
                    <a:pt x="87440" y="1739"/>
                    <a:pt x="87440" y="1727"/>
                  </a:cubicBezTo>
                  <a:cubicBezTo>
                    <a:pt x="87392" y="1751"/>
                    <a:pt x="87333" y="1775"/>
                    <a:pt x="87285" y="1799"/>
                  </a:cubicBezTo>
                  <a:cubicBezTo>
                    <a:pt x="87273" y="1811"/>
                    <a:pt x="87154" y="1882"/>
                    <a:pt x="87130" y="1882"/>
                  </a:cubicBezTo>
                  <a:cubicBezTo>
                    <a:pt x="87106" y="1870"/>
                    <a:pt x="87011" y="1787"/>
                    <a:pt x="86999" y="1787"/>
                  </a:cubicBezTo>
                  <a:cubicBezTo>
                    <a:pt x="86952" y="1799"/>
                    <a:pt x="86880" y="1846"/>
                    <a:pt x="86844" y="1870"/>
                  </a:cubicBezTo>
                  <a:lnTo>
                    <a:pt x="86690" y="1942"/>
                  </a:lnTo>
                  <a:cubicBezTo>
                    <a:pt x="86678" y="1918"/>
                    <a:pt x="86547" y="1894"/>
                    <a:pt x="86547" y="1858"/>
                  </a:cubicBezTo>
                  <a:cubicBezTo>
                    <a:pt x="86547" y="1846"/>
                    <a:pt x="86678" y="1799"/>
                    <a:pt x="86702" y="1787"/>
                  </a:cubicBezTo>
                  <a:cubicBezTo>
                    <a:pt x="86749" y="1763"/>
                    <a:pt x="86809" y="1727"/>
                    <a:pt x="86856" y="1704"/>
                  </a:cubicBezTo>
                  <a:cubicBezTo>
                    <a:pt x="86880" y="1692"/>
                    <a:pt x="86975" y="1632"/>
                    <a:pt x="87011" y="1632"/>
                  </a:cubicBezTo>
                  <a:cubicBezTo>
                    <a:pt x="87047" y="1632"/>
                    <a:pt x="87106" y="1715"/>
                    <a:pt x="87154" y="1715"/>
                  </a:cubicBezTo>
                  <a:cubicBezTo>
                    <a:pt x="87166" y="1715"/>
                    <a:pt x="87297" y="1644"/>
                    <a:pt x="87297" y="1644"/>
                  </a:cubicBezTo>
                  <a:cubicBezTo>
                    <a:pt x="87309" y="1632"/>
                    <a:pt x="87166" y="1549"/>
                    <a:pt x="87166" y="1549"/>
                  </a:cubicBezTo>
                  <a:cubicBezTo>
                    <a:pt x="87130" y="1549"/>
                    <a:pt x="87035" y="1632"/>
                    <a:pt x="87011" y="1632"/>
                  </a:cubicBezTo>
                  <a:cubicBezTo>
                    <a:pt x="86964" y="1620"/>
                    <a:pt x="86904" y="1573"/>
                    <a:pt x="86868" y="1549"/>
                  </a:cubicBezTo>
                  <a:cubicBezTo>
                    <a:pt x="86856" y="1537"/>
                    <a:pt x="86725" y="1477"/>
                    <a:pt x="86737" y="1465"/>
                  </a:cubicBezTo>
                  <a:cubicBezTo>
                    <a:pt x="86737" y="1442"/>
                    <a:pt x="86856" y="1394"/>
                    <a:pt x="86880" y="1382"/>
                  </a:cubicBezTo>
                  <a:cubicBezTo>
                    <a:pt x="86940" y="1358"/>
                    <a:pt x="86987" y="1334"/>
                    <a:pt x="87035" y="1311"/>
                  </a:cubicBezTo>
                  <a:cubicBezTo>
                    <a:pt x="86987" y="1287"/>
                    <a:pt x="86952" y="1239"/>
                    <a:pt x="86904" y="1227"/>
                  </a:cubicBezTo>
                  <a:cubicBezTo>
                    <a:pt x="86856" y="1203"/>
                    <a:pt x="86809" y="1144"/>
                    <a:pt x="86761" y="1144"/>
                  </a:cubicBezTo>
                  <a:cubicBezTo>
                    <a:pt x="86725" y="1132"/>
                    <a:pt x="86642" y="1215"/>
                    <a:pt x="86606" y="1215"/>
                  </a:cubicBezTo>
                  <a:cubicBezTo>
                    <a:pt x="86594" y="1215"/>
                    <a:pt x="86475" y="1132"/>
                    <a:pt x="86463" y="1132"/>
                  </a:cubicBezTo>
                  <a:cubicBezTo>
                    <a:pt x="86452" y="1144"/>
                    <a:pt x="86321" y="1192"/>
                    <a:pt x="86309" y="1203"/>
                  </a:cubicBezTo>
                  <a:cubicBezTo>
                    <a:pt x="86309" y="1227"/>
                    <a:pt x="86440" y="1275"/>
                    <a:pt x="86452" y="1287"/>
                  </a:cubicBezTo>
                  <a:cubicBezTo>
                    <a:pt x="86463" y="1299"/>
                    <a:pt x="86594" y="1370"/>
                    <a:pt x="86594" y="1382"/>
                  </a:cubicBezTo>
                  <a:cubicBezTo>
                    <a:pt x="86583" y="1382"/>
                    <a:pt x="86452" y="1454"/>
                    <a:pt x="86440" y="1454"/>
                  </a:cubicBezTo>
                  <a:cubicBezTo>
                    <a:pt x="86404" y="1454"/>
                    <a:pt x="86344" y="1370"/>
                    <a:pt x="86297" y="1370"/>
                  </a:cubicBezTo>
                  <a:cubicBezTo>
                    <a:pt x="86249" y="1370"/>
                    <a:pt x="86202" y="1442"/>
                    <a:pt x="86142" y="1442"/>
                  </a:cubicBezTo>
                  <a:cubicBezTo>
                    <a:pt x="86142" y="1418"/>
                    <a:pt x="86011" y="1394"/>
                    <a:pt x="86011" y="1358"/>
                  </a:cubicBezTo>
                  <a:cubicBezTo>
                    <a:pt x="86011" y="1334"/>
                    <a:pt x="86166" y="1311"/>
                    <a:pt x="86166" y="1287"/>
                  </a:cubicBezTo>
                  <a:cubicBezTo>
                    <a:pt x="86154" y="1263"/>
                    <a:pt x="86047" y="1227"/>
                    <a:pt x="86023" y="1203"/>
                  </a:cubicBezTo>
                  <a:cubicBezTo>
                    <a:pt x="85987" y="1168"/>
                    <a:pt x="85928" y="1144"/>
                    <a:pt x="85880" y="1120"/>
                  </a:cubicBezTo>
                  <a:cubicBezTo>
                    <a:pt x="85868" y="1108"/>
                    <a:pt x="85773" y="1037"/>
                    <a:pt x="85749" y="1037"/>
                  </a:cubicBezTo>
                  <a:cubicBezTo>
                    <a:pt x="85737" y="1025"/>
                    <a:pt x="85594" y="1108"/>
                    <a:pt x="85594" y="1108"/>
                  </a:cubicBezTo>
                  <a:cubicBezTo>
                    <a:pt x="85594" y="1132"/>
                    <a:pt x="85725" y="1168"/>
                    <a:pt x="85725" y="1192"/>
                  </a:cubicBezTo>
                  <a:cubicBezTo>
                    <a:pt x="85713" y="1227"/>
                    <a:pt x="85594" y="1239"/>
                    <a:pt x="85582" y="1275"/>
                  </a:cubicBezTo>
                  <a:cubicBezTo>
                    <a:pt x="85570" y="1287"/>
                    <a:pt x="85713" y="1334"/>
                    <a:pt x="85713" y="1358"/>
                  </a:cubicBezTo>
                  <a:cubicBezTo>
                    <a:pt x="85713" y="1370"/>
                    <a:pt x="85559" y="1418"/>
                    <a:pt x="85559" y="1430"/>
                  </a:cubicBezTo>
                  <a:cubicBezTo>
                    <a:pt x="85582" y="1454"/>
                    <a:pt x="85666" y="1501"/>
                    <a:pt x="85701" y="1513"/>
                  </a:cubicBezTo>
                  <a:cubicBezTo>
                    <a:pt x="85749" y="1537"/>
                    <a:pt x="85797" y="1584"/>
                    <a:pt x="85844" y="1596"/>
                  </a:cubicBezTo>
                  <a:cubicBezTo>
                    <a:pt x="85880" y="1608"/>
                    <a:pt x="85940" y="1680"/>
                    <a:pt x="85975" y="1680"/>
                  </a:cubicBezTo>
                  <a:cubicBezTo>
                    <a:pt x="85987" y="1680"/>
                    <a:pt x="86023" y="1668"/>
                    <a:pt x="86059" y="1644"/>
                  </a:cubicBezTo>
                  <a:cubicBezTo>
                    <a:pt x="86094" y="1632"/>
                    <a:pt x="86130" y="1608"/>
                    <a:pt x="86130" y="1608"/>
                  </a:cubicBezTo>
                  <a:cubicBezTo>
                    <a:pt x="86154" y="1632"/>
                    <a:pt x="86273" y="1668"/>
                    <a:pt x="86273" y="1692"/>
                  </a:cubicBezTo>
                  <a:cubicBezTo>
                    <a:pt x="86273" y="1715"/>
                    <a:pt x="86118" y="1751"/>
                    <a:pt x="86118" y="1775"/>
                  </a:cubicBezTo>
                  <a:cubicBezTo>
                    <a:pt x="86130" y="1799"/>
                    <a:pt x="86261" y="1823"/>
                    <a:pt x="86261" y="1858"/>
                  </a:cubicBezTo>
                  <a:cubicBezTo>
                    <a:pt x="86261" y="1882"/>
                    <a:pt x="86106" y="1906"/>
                    <a:pt x="86106" y="1930"/>
                  </a:cubicBezTo>
                  <a:cubicBezTo>
                    <a:pt x="86106" y="1954"/>
                    <a:pt x="86261" y="1989"/>
                    <a:pt x="86249" y="2013"/>
                  </a:cubicBezTo>
                  <a:cubicBezTo>
                    <a:pt x="86237" y="2049"/>
                    <a:pt x="86106" y="2061"/>
                    <a:pt x="86094" y="2096"/>
                  </a:cubicBezTo>
                  <a:cubicBezTo>
                    <a:pt x="86082" y="2120"/>
                    <a:pt x="85940" y="2144"/>
                    <a:pt x="85940" y="2168"/>
                  </a:cubicBezTo>
                  <a:cubicBezTo>
                    <a:pt x="85940" y="2180"/>
                    <a:pt x="86082" y="2251"/>
                    <a:pt x="86082" y="2251"/>
                  </a:cubicBezTo>
                  <a:cubicBezTo>
                    <a:pt x="86059" y="2263"/>
                    <a:pt x="85951" y="2335"/>
                    <a:pt x="85928" y="2335"/>
                  </a:cubicBezTo>
                  <a:cubicBezTo>
                    <a:pt x="85880" y="2335"/>
                    <a:pt x="85821" y="2239"/>
                    <a:pt x="85785" y="2251"/>
                  </a:cubicBezTo>
                  <a:cubicBezTo>
                    <a:pt x="85737" y="2251"/>
                    <a:pt x="85678" y="2323"/>
                    <a:pt x="85630" y="2323"/>
                  </a:cubicBezTo>
                  <a:cubicBezTo>
                    <a:pt x="85582" y="2323"/>
                    <a:pt x="85547" y="2239"/>
                    <a:pt x="85499" y="2239"/>
                  </a:cubicBezTo>
                  <a:cubicBezTo>
                    <a:pt x="85451" y="2239"/>
                    <a:pt x="85380" y="2323"/>
                    <a:pt x="85344" y="2311"/>
                  </a:cubicBezTo>
                  <a:cubicBezTo>
                    <a:pt x="85297" y="2311"/>
                    <a:pt x="85249" y="2239"/>
                    <a:pt x="85201" y="2227"/>
                  </a:cubicBezTo>
                  <a:cubicBezTo>
                    <a:pt x="85154" y="2227"/>
                    <a:pt x="85118" y="2144"/>
                    <a:pt x="85070" y="2144"/>
                  </a:cubicBezTo>
                  <a:cubicBezTo>
                    <a:pt x="85035" y="2144"/>
                    <a:pt x="84939" y="2216"/>
                    <a:pt x="84916" y="2227"/>
                  </a:cubicBezTo>
                  <a:cubicBezTo>
                    <a:pt x="84892" y="2227"/>
                    <a:pt x="84773" y="2299"/>
                    <a:pt x="84761" y="2299"/>
                  </a:cubicBezTo>
                  <a:cubicBezTo>
                    <a:pt x="84749" y="2299"/>
                    <a:pt x="84618" y="2227"/>
                    <a:pt x="84618" y="2216"/>
                  </a:cubicBezTo>
                  <a:cubicBezTo>
                    <a:pt x="84618" y="2204"/>
                    <a:pt x="84749" y="2156"/>
                    <a:pt x="84773" y="2144"/>
                  </a:cubicBezTo>
                  <a:cubicBezTo>
                    <a:pt x="84785" y="2132"/>
                    <a:pt x="84928" y="2073"/>
                    <a:pt x="84928" y="2061"/>
                  </a:cubicBezTo>
                  <a:cubicBezTo>
                    <a:pt x="84916" y="2049"/>
                    <a:pt x="84797" y="1977"/>
                    <a:pt x="84785" y="1977"/>
                  </a:cubicBezTo>
                  <a:cubicBezTo>
                    <a:pt x="84737" y="1977"/>
                    <a:pt x="84678" y="2061"/>
                    <a:pt x="84630" y="2061"/>
                  </a:cubicBezTo>
                  <a:cubicBezTo>
                    <a:pt x="84582" y="2049"/>
                    <a:pt x="84547" y="1977"/>
                    <a:pt x="84499" y="1965"/>
                  </a:cubicBezTo>
                  <a:cubicBezTo>
                    <a:pt x="84487" y="1965"/>
                    <a:pt x="84344" y="2049"/>
                    <a:pt x="84344" y="2049"/>
                  </a:cubicBezTo>
                  <a:cubicBezTo>
                    <a:pt x="84320" y="2025"/>
                    <a:pt x="84201" y="1977"/>
                    <a:pt x="84201" y="1965"/>
                  </a:cubicBezTo>
                  <a:cubicBezTo>
                    <a:pt x="84201" y="1954"/>
                    <a:pt x="84344" y="1882"/>
                    <a:pt x="84356" y="1882"/>
                  </a:cubicBezTo>
                  <a:cubicBezTo>
                    <a:pt x="84404" y="1894"/>
                    <a:pt x="84439" y="1965"/>
                    <a:pt x="84499" y="1965"/>
                  </a:cubicBezTo>
                  <a:cubicBezTo>
                    <a:pt x="84511" y="1942"/>
                    <a:pt x="84642" y="1918"/>
                    <a:pt x="84642" y="1894"/>
                  </a:cubicBezTo>
                  <a:cubicBezTo>
                    <a:pt x="84654" y="1882"/>
                    <a:pt x="84499" y="1823"/>
                    <a:pt x="84511" y="1811"/>
                  </a:cubicBezTo>
                  <a:cubicBezTo>
                    <a:pt x="84523" y="1787"/>
                    <a:pt x="84630" y="1751"/>
                    <a:pt x="84666" y="1727"/>
                  </a:cubicBezTo>
                  <a:cubicBezTo>
                    <a:pt x="84713" y="1704"/>
                    <a:pt x="84761" y="1680"/>
                    <a:pt x="84808" y="1656"/>
                  </a:cubicBezTo>
                  <a:cubicBezTo>
                    <a:pt x="84820" y="1656"/>
                    <a:pt x="84939" y="1739"/>
                    <a:pt x="84951" y="1739"/>
                  </a:cubicBezTo>
                  <a:cubicBezTo>
                    <a:pt x="84975" y="1751"/>
                    <a:pt x="85070" y="1823"/>
                    <a:pt x="85094" y="1823"/>
                  </a:cubicBezTo>
                  <a:cubicBezTo>
                    <a:pt x="85106" y="1823"/>
                    <a:pt x="85237" y="1751"/>
                    <a:pt x="85249" y="1751"/>
                  </a:cubicBezTo>
                  <a:cubicBezTo>
                    <a:pt x="85249" y="1727"/>
                    <a:pt x="85106" y="1692"/>
                    <a:pt x="85106" y="1668"/>
                  </a:cubicBezTo>
                  <a:cubicBezTo>
                    <a:pt x="85106" y="1644"/>
                    <a:pt x="85237" y="1608"/>
                    <a:pt x="85261" y="1584"/>
                  </a:cubicBezTo>
                  <a:cubicBezTo>
                    <a:pt x="85297" y="1561"/>
                    <a:pt x="85368" y="1537"/>
                    <a:pt x="85416" y="1513"/>
                  </a:cubicBezTo>
                  <a:cubicBezTo>
                    <a:pt x="85463" y="1477"/>
                    <a:pt x="85511" y="1454"/>
                    <a:pt x="85559" y="1430"/>
                  </a:cubicBezTo>
                  <a:cubicBezTo>
                    <a:pt x="85559" y="1406"/>
                    <a:pt x="85428" y="1370"/>
                    <a:pt x="85428" y="1346"/>
                  </a:cubicBezTo>
                  <a:cubicBezTo>
                    <a:pt x="85428" y="1323"/>
                    <a:pt x="85582" y="1287"/>
                    <a:pt x="85582" y="1275"/>
                  </a:cubicBezTo>
                  <a:cubicBezTo>
                    <a:pt x="85570" y="1239"/>
                    <a:pt x="85451" y="1215"/>
                    <a:pt x="85440" y="1180"/>
                  </a:cubicBezTo>
                  <a:cubicBezTo>
                    <a:pt x="85428" y="1215"/>
                    <a:pt x="85285" y="1239"/>
                    <a:pt x="85285" y="1263"/>
                  </a:cubicBezTo>
                  <a:cubicBezTo>
                    <a:pt x="85285" y="1275"/>
                    <a:pt x="85440" y="1334"/>
                    <a:pt x="85428" y="1346"/>
                  </a:cubicBezTo>
                  <a:cubicBezTo>
                    <a:pt x="85404" y="1370"/>
                    <a:pt x="85309" y="1406"/>
                    <a:pt x="85273" y="1418"/>
                  </a:cubicBezTo>
                  <a:cubicBezTo>
                    <a:pt x="85249" y="1430"/>
                    <a:pt x="85142" y="1501"/>
                    <a:pt x="85118" y="1501"/>
                  </a:cubicBezTo>
                  <a:cubicBezTo>
                    <a:pt x="85094" y="1501"/>
                    <a:pt x="84999" y="1430"/>
                    <a:pt x="84975" y="1418"/>
                  </a:cubicBezTo>
                  <a:cubicBezTo>
                    <a:pt x="84975" y="1418"/>
                    <a:pt x="84939" y="1394"/>
                    <a:pt x="84904" y="1370"/>
                  </a:cubicBezTo>
                  <a:cubicBezTo>
                    <a:pt x="84880" y="1346"/>
                    <a:pt x="84844" y="1334"/>
                    <a:pt x="84844" y="1334"/>
                  </a:cubicBezTo>
                  <a:cubicBezTo>
                    <a:pt x="84785" y="1358"/>
                    <a:pt x="84737" y="1382"/>
                    <a:pt x="84689" y="1406"/>
                  </a:cubicBezTo>
                  <a:cubicBezTo>
                    <a:pt x="84654" y="1430"/>
                    <a:pt x="84558" y="1465"/>
                    <a:pt x="84535" y="1489"/>
                  </a:cubicBezTo>
                  <a:cubicBezTo>
                    <a:pt x="84523" y="1501"/>
                    <a:pt x="84678" y="1549"/>
                    <a:pt x="84678" y="1573"/>
                  </a:cubicBezTo>
                  <a:cubicBezTo>
                    <a:pt x="84678" y="1584"/>
                    <a:pt x="84547" y="1632"/>
                    <a:pt x="84523" y="1644"/>
                  </a:cubicBezTo>
                  <a:cubicBezTo>
                    <a:pt x="84475" y="1680"/>
                    <a:pt x="84416" y="1704"/>
                    <a:pt x="84368" y="1727"/>
                  </a:cubicBezTo>
                  <a:lnTo>
                    <a:pt x="84213" y="1799"/>
                  </a:lnTo>
                  <a:cubicBezTo>
                    <a:pt x="84177" y="1823"/>
                    <a:pt x="84106" y="1870"/>
                    <a:pt x="84058" y="1882"/>
                  </a:cubicBezTo>
                  <a:cubicBezTo>
                    <a:pt x="84035" y="1882"/>
                    <a:pt x="83951" y="1799"/>
                    <a:pt x="83927" y="1799"/>
                  </a:cubicBezTo>
                  <a:cubicBezTo>
                    <a:pt x="83904" y="1799"/>
                    <a:pt x="83785" y="1858"/>
                    <a:pt x="83773" y="1870"/>
                  </a:cubicBezTo>
                  <a:cubicBezTo>
                    <a:pt x="83749" y="1894"/>
                    <a:pt x="83618" y="1930"/>
                    <a:pt x="83618" y="1942"/>
                  </a:cubicBezTo>
                  <a:cubicBezTo>
                    <a:pt x="83618" y="1954"/>
                    <a:pt x="83749" y="2037"/>
                    <a:pt x="83761" y="2037"/>
                  </a:cubicBezTo>
                  <a:cubicBezTo>
                    <a:pt x="83761" y="2037"/>
                    <a:pt x="83796" y="2013"/>
                    <a:pt x="83844" y="1989"/>
                  </a:cubicBezTo>
                  <a:cubicBezTo>
                    <a:pt x="83880" y="1977"/>
                    <a:pt x="83916" y="1954"/>
                    <a:pt x="83916" y="1954"/>
                  </a:cubicBezTo>
                  <a:cubicBezTo>
                    <a:pt x="83927" y="1965"/>
                    <a:pt x="84046" y="2025"/>
                    <a:pt x="84046" y="2037"/>
                  </a:cubicBezTo>
                  <a:cubicBezTo>
                    <a:pt x="84046" y="2061"/>
                    <a:pt x="83892" y="2096"/>
                    <a:pt x="83892" y="2120"/>
                  </a:cubicBezTo>
                  <a:cubicBezTo>
                    <a:pt x="83904" y="2144"/>
                    <a:pt x="84023" y="2168"/>
                    <a:pt x="84035" y="2204"/>
                  </a:cubicBezTo>
                  <a:cubicBezTo>
                    <a:pt x="84035" y="2204"/>
                    <a:pt x="83999" y="2227"/>
                    <a:pt x="83963" y="2239"/>
                  </a:cubicBezTo>
                  <a:cubicBezTo>
                    <a:pt x="83927" y="2263"/>
                    <a:pt x="83892" y="2275"/>
                    <a:pt x="83880" y="2275"/>
                  </a:cubicBezTo>
                  <a:cubicBezTo>
                    <a:pt x="83832" y="2275"/>
                    <a:pt x="83796" y="2204"/>
                    <a:pt x="83749" y="2192"/>
                  </a:cubicBezTo>
                  <a:lnTo>
                    <a:pt x="83439" y="2346"/>
                  </a:lnTo>
                  <a:lnTo>
                    <a:pt x="83296" y="2263"/>
                  </a:lnTo>
                  <a:cubicBezTo>
                    <a:pt x="83261" y="2239"/>
                    <a:pt x="83177" y="2204"/>
                    <a:pt x="83165" y="2180"/>
                  </a:cubicBezTo>
                  <a:cubicBezTo>
                    <a:pt x="83154" y="2168"/>
                    <a:pt x="83308" y="2120"/>
                    <a:pt x="83308" y="2096"/>
                  </a:cubicBezTo>
                  <a:cubicBezTo>
                    <a:pt x="83320" y="2073"/>
                    <a:pt x="83165" y="2037"/>
                    <a:pt x="83177" y="2013"/>
                  </a:cubicBezTo>
                  <a:cubicBezTo>
                    <a:pt x="83177" y="2001"/>
                    <a:pt x="83308" y="1954"/>
                    <a:pt x="83332" y="1942"/>
                  </a:cubicBezTo>
                  <a:cubicBezTo>
                    <a:pt x="83344" y="1930"/>
                    <a:pt x="83487" y="1870"/>
                    <a:pt x="83475" y="1858"/>
                  </a:cubicBezTo>
                  <a:cubicBezTo>
                    <a:pt x="83475" y="1835"/>
                    <a:pt x="83332" y="1799"/>
                    <a:pt x="83344" y="1775"/>
                  </a:cubicBezTo>
                  <a:cubicBezTo>
                    <a:pt x="83344" y="1751"/>
                    <a:pt x="83213" y="1715"/>
                    <a:pt x="83201" y="1692"/>
                  </a:cubicBezTo>
                  <a:lnTo>
                    <a:pt x="83046" y="1775"/>
                  </a:lnTo>
                  <a:cubicBezTo>
                    <a:pt x="83011" y="1787"/>
                    <a:pt x="82927" y="1823"/>
                    <a:pt x="82892" y="1846"/>
                  </a:cubicBezTo>
                  <a:cubicBezTo>
                    <a:pt x="82880" y="1870"/>
                    <a:pt x="82749" y="1906"/>
                    <a:pt x="82749" y="1930"/>
                  </a:cubicBezTo>
                  <a:cubicBezTo>
                    <a:pt x="82737" y="1930"/>
                    <a:pt x="82880" y="2013"/>
                    <a:pt x="82880" y="2013"/>
                  </a:cubicBezTo>
                  <a:cubicBezTo>
                    <a:pt x="82892" y="2013"/>
                    <a:pt x="82927" y="1989"/>
                    <a:pt x="82963" y="1965"/>
                  </a:cubicBezTo>
                  <a:cubicBezTo>
                    <a:pt x="82999" y="1954"/>
                    <a:pt x="83034" y="1930"/>
                    <a:pt x="83034" y="1930"/>
                  </a:cubicBezTo>
                  <a:cubicBezTo>
                    <a:pt x="83058" y="1942"/>
                    <a:pt x="83177" y="2001"/>
                    <a:pt x="83177" y="2013"/>
                  </a:cubicBezTo>
                  <a:cubicBezTo>
                    <a:pt x="83177" y="2037"/>
                    <a:pt x="83011" y="2073"/>
                    <a:pt x="83023" y="2096"/>
                  </a:cubicBezTo>
                  <a:cubicBezTo>
                    <a:pt x="83034" y="2120"/>
                    <a:pt x="83142" y="2144"/>
                    <a:pt x="83165" y="2180"/>
                  </a:cubicBezTo>
                  <a:lnTo>
                    <a:pt x="83011" y="2251"/>
                  </a:lnTo>
                  <a:cubicBezTo>
                    <a:pt x="82975" y="2275"/>
                    <a:pt x="82903" y="2323"/>
                    <a:pt x="82856" y="2335"/>
                  </a:cubicBezTo>
                  <a:cubicBezTo>
                    <a:pt x="82832" y="2335"/>
                    <a:pt x="82749" y="2251"/>
                    <a:pt x="82713" y="2251"/>
                  </a:cubicBezTo>
                  <a:cubicBezTo>
                    <a:pt x="82665" y="2251"/>
                    <a:pt x="82618" y="2323"/>
                    <a:pt x="82558" y="2323"/>
                  </a:cubicBezTo>
                  <a:lnTo>
                    <a:pt x="82284" y="2156"/>
                  </a:lnTo>
                  <a:cubicBezTo>
                    <a:pt x="82332" y="2132"/>
                    <a:pt x="82392" y="2108"/>
                    <a:pt x="82439" y="2073"/>
                  </a:cubicBezTo>
                  <a:cubicBezTo>
                    <a:pt x="82451" y="2073"/>
                    <a:pt x="82594" y="2013"/>
                    <a:pt x="82594" y="2001"/>
                  </a:cubicBezTo>
                  <a:cubicBezTo>
                    <a:pt x="82594" y="1989"/>
                    <a:pt x="82439" y="1930"/>
                    <a:pt x="82451" y="1918"/>
                  </a:cubicBezTo>
                  <a:cubicBezTo>
                    <a:pt x="82475" y="1894"/>
                    <a:pt x="82558" y="1858"/>
                    <a:pt x="82606" y="1835"/>
                  </a:cubicBezTo>
                  <a:cubicBezTo>
                    <a:pt x="82630" y="1823"/>
                    <a:pt x="82749" y="1775"/>
                    <a:pt x="82761" y="1763"/>
                  </a:cubicBezTo>
                  <a:cubicBezTo>
                    <a:pt x="82761" y="1739"/>
                    <a:pt x="82618" y="1704"/>
                    <a:pt x="82618" y="1680"/>
                  </a:cubicBezTo>
                  <a:cubicBezTo>
                    <a:pt x="82570" y="1704"/>
                    <a:pt x="82511" y="1727"/>
                    <a:pt x="82463" y="1751"/>
                  </a:cubicBezTo>
                  <a:cubicBezTo>
                    <a:pt x="82415" y="1775"/>
                    <a:pt x="82344" y="1799"/>
                    <a:pt x="82308" y="1835"/>
                  </a:cubicBezTo>
                  <a:cubicBezTo>
                    <a:pt x="82296" y="1846"/>
                    <a:pt x="82165" y="1894"/>
                    <a:pt x="82165" y="1906"/>
                  </a:cubicBezTo>
                  <a:cubicBezTo>
                    <a:pt x="82153" y="1930"/>
                    <a:pt x="82308" y="1977"/>
                    <a:pt x="82296" y="1989"/>
                  </a:cubicBezTo>
                  <a:cubicBezTo>
                    <a:pt x="82284" y="2013"/>
                    <a:pt x="82153" y="2049"/>
                    <a:pt x="82141" y="2073"/>
                  </a:cubicBezTo>
                  <a:cubicBezTo>
                    <a:pt x="82141" y="2085"/>
                    <a:pt x="82296" y="2144"/>
                    <a:pt x="82284" y="2156"/>
                  </a:cubicBezTo>
                  <a:cubicBezTo>
                    <a:pt x="82261" y="2180"/>
                    <a:pt x="82165" y="2216"/>
                    <a:pt x="82130" y="2227"/>
                  </a:cubicBezTo>
                  <a:cubicBezTo>
                    <a:pt x="82082" y="2251"/>
                    <a:pt x="82034" y="2287"/>
                    <a:pt x="81975" y="2311"/>
                  </a:cubicBezTo>
                  <a:cubicBezTo>
                    <a:pt x="81963" y="2311"/>
                    <a:pt x="81868" y="2227"/>
                    <a:pt x="81844" y="2227"/>
                  </a:cubicBezTo>
                  <a:cubicBezTo>
                    <a:pt x="81808" y="2227"/>
                    <a:pt x="81713" y="2311"/>
                    <a:pt x="81689" y="2299"/>
                  </a:cubicBezTo>
                  <a:cubicBezTo>
                    <a:pt x="81641" y="2287"/>
                    <a:pt x="81582" y="2239"/>
                    <a:pt x="81546" y="2216"/>
                  </a:cubicBezTo>
                  <a:cubicBezTo>
                    <a:pt x="81534" y="2204"/>
                    <a:pt x="81439" y="2132"/>
                    <a:pt x="81415" y="2132"/>
                  </a:cubicBezTo>
                  <a:cubicBezTo>
                    <a:pt x="81379" y="2132"/>
                    <a:pt x="81272" y="2204"/>
                    <a:pt x="81260" y="2216"/>
                  </a:cubicBezTo>
                  <a:cubicBezTo>
                    <a:pt x="81225" y="2227"/>
                    <a:pt x="81153" y="2275"/>
                    <a:pt x="81106" y="2287"/>
                  </a:cubicBezTo>
                  <a:cubicBezTo>
                    <a:pt x="81082" y="2287"/>
                    <a:pt x="80998" y="2204"/>
                    <a:pt x="80963" y="2204"/>
                  </a:cubicBezTo>
                  <a:cubicBezTo>
                    <a:pt x="80915" y="2204"/>
                    <a:pt x="80856" y="2275"/>
                    <a:pt x="80808" y="2275"/>
                  </a:cubicBezTo>
                  <a:cubicBezTo>
                    <a:pt x="80760" y="2275"/>
                    <a:pt x="80725" y="2192"/>
                    <a:pt x="80677" y="2192"/>
                  </a:cubicBezTo>
                  <a:cubicBezTo>
                    <a:pt x="80641" y="2192"/>
                    <a:pt x="80546" y="2275"/>
                    <a:pt x="80522" y="2275"/>
                  </a:cubicBezTo>
                  <a:cubicBezTo>
                    <a:pt x="80475" y="2263"/>
                    <a:pt x="80415" y="2204"/>
                    <a:pt x="80379" y="2192"/>
                  </a:cubicBezTo>
                  <a:cubicBezTo>
                    <a:pt x="80367" y="2180"/>
                    <a:pt x="80272" y="2108"/>
                    <a:pt x="80236" y="2096"/>
                  </a:cubicBezTo>
                  <a:cubicBezTo>
                    <a:pt x="80213" y="2096"/>
                    <a:pt x="80106" y="2168"/>
                    <a:pt x="80094" y="2180"/>
                  </a:cubicBezTo>
                  <a:cubicBezTo>
                    <a:pt x="80058" y="2192"/>
                    <a:pt x="79975" y="2251"/>
                    <a:pt x="79939" y="2251"/>
                  </a:cubicBezTo>
                  <a:cubicBezTo>
                    <a:pt x="79891" y="2263"/>
                    <a:pt x="79844" y="2168"/>
                    <a:pt x="79796" y="2168"/>
                  </a:cubicBezTo>
                  <a:cubicBezTo>
                    <a:pt x="79760" y="2168"/>
                    <a:pt x="79689" y="2251"/>
                    <a:pt x="79641" y="2251"/>
                  </a:cubicBezTo>
                  <a:cubicBezTo>
                    <a:pt x="79594" y="2239"/>
                    <a:pt x="79558" y="2168"/>
                    <a:pt x="79510" y="2168"/>
                  </a:cubicBezTo>
                  <a:cubicBezTo>
                    <a:pt x="79463" y="2156"/>
                    <a:pt x="79403" y="2239"/>
                    <a:pt x="79355" y="2239"/>
                  </a:cubicBezTo>
                  <a:cubicBezTo>
                    <a:pt x="79308" y="2239"/>
                    <a:pt x="79260" y="2156"/>
                    <a:pt x="79213" y="2156"/>
                  </a:cubicBezTo>
                  <a:cubicBezTo>
                    <a:pt x="79165" y="2156"/>
                    <a:pt x="79105" y="2239"/>
                    <a:pt x="79058" y="2239"/>
                  </a:cubicBezTo>
                  <a:cubicBezTo>
                    <a:pt x="79022" y="2227"/>
                    <a:pt x="78963" y="2144"/>
                    <a:pt x="78927" y="2144"/>
                  </a:cubicBezTo>
                  <a:cubicBezTo>
                    <a:pt x="78867" y="2156"/>
                    <a:pt x="78820" y="2227"/>
                    <a:pt x="78772" y="2227"/>
                  </a:cubicBezTo>
                  <a:cubicBezTo>
                    <a:pt x="78724" y="2227"/>
                    <a:pt x="78677" y="2144"/>
                    <a:pt x="78629" y="2144"/>
                  </a:cubicBezTo>
                  <a:cubicBezTo>
                    <a:pt x="78593" y="2144"/>
                    <a:pt x="78510" y="2227"/>
                    <a:pt x="78474" y="2216"/>
                  </a:cubicBezTo>
                  <a:cubicBezTo>
                    <a:pt x="78462" y="2216"/>
                    <a:pt x="78343" y="2144"/>
                    <a:pt x="78343" y="2132"/>
                  </a:cubicBezTo>
                  <a:cubicBezTo>
                    <a:pt x="78343" y="2108"/>
                    <a:pt x="78498" y="2073"/>
                    <a:pt x="78486" y="2061"/>
                  </a:cubicBezTo>
                  <a:cubicBezTo>
                    <a:pt x="78486" y="2049"/>
                    <a:pt x="78367" y="1977"/>
                    <a:pt x="78355" y="1977"/>
                  </a:cubicBezTo>
                  <a:cubicBezTo>
                    <a:pt x="78343" y="1977"/>
                    <a:pt x="78201" y="2049"/>
                    <a:pt x="78201" y="2049"/>
                  </a:cubicBezTo>
                  <a:cubicBezTo>
                    <a:pt x="78201" y="2061"/>
                    <a:pt x="78343" y="2120"/>
                    <a:pt x="78343" y="2132"/>
                  </a:cubicBezTo>
                  <a:cubicBezTo>
                    <a:pt x="78331" y="2144"/>
                    <a:pt x="78201" y="2216"/>
                    <a:pt x="78189" y="2216"/>
                  </a:cubicBezTo>
                  <a:cubicBezTo>
                    <a:pt x="78153" y="2216"/>
                    <a:pt x="78070" y="2120"/>
                    <a:pt x="78046" y="2120"/>
                  </a:cubicBezTo>
                  <a:cubicBezTo>
                    <a:pt x="77998" y="2132"/>
                    <a:pt x="77927" y="2180"/>
                    <a:pt x="77891" y="2204"/>
                  </a:cubicBezTo>
                  <a:cubicBezTo>
                    <a:pt x="77867" y="2216"/>
                    <a:pt x="77784" y="2275"/>
                    <a:pt x="77736" y="2275"/>
                  </a:cubicBezTo>
                  <a:cubicBezTo>
                    <a:pt x="77724" y="2287"/>
                    <a:pt x="77617" y="2204"/>
                    <a:pt x="77605" y="2192"/>
                  </a:cubicBezTo>
                  <a:cubicBezTo>
                    <a:pt x="77581" y="2180"/>
                    <a:pt x="77486" y="2108"/>
                    <a:pt x="77462" y="2108"/>
                  </a:cubicBezTo>
                  <a:cubicBezTo>
                    <a:pt x="77439" y="2108"/>
                    <a:pt x="77331" y="2180"/>
                    <a:pt x="77308" y="2192"/>
                  </a:cubicBezTo>
                  <a:cubicBezTo>
                    <a:pt x="77296" y="2192"/>
                    <a:pt x="77177" y="2263"/>
                    <a:pt x="77153" y="2263"/>
                  </a:cubicBezTo>
                  <a:cubicBezTo>
                    <a:pt x="77129" y="2263"/>
                    <a:pt x="77046" y="2192"/>
                    <a:pt x="77022" y="2180"/>
                  </a:cubicBezTo>
                  <a:cubicBezTo>
                    <a:pt x="76998" y="2168"/>
                    <a:pt x="76903" y="2096"/>
                    <a:pt x="76879" y="2096"/>
                  </a:cubicBezTo>
                  <a:cubicBezTo>
                    <a:pt x="76855" y="2096"/>
                    <a:pt x="76748" y="2156"/>
                    <a:pt x="76724" y="2168"/>
                  </a:cubicBezTo>
                  <a:cubicBezTo>
                    <a:pt x="76700" y="2180"/>
                    <a:pt x="76605" y="2251"/>
                    <a:pt x="76569" y="2251"/>
                  </a:cubicBezTo>
                  <a:cubicBezTo>
                    <a:pt x="76534" y="2251"/>
                    <a:pt x="76474" y="2168"/>
                    <a:pt x="76438" y="2168"/>
                  </a:cubicBezTo>
                  <a:cubicBezTo>
                    <a:pt x="76391" y="2168"/>
                    <a:pt x="76319" y="2251"/>
                    <a:pt x="76284" y="2239"/>
                  </a:cubicBezTo>
                  <a:cubicBezTo>
                    <a:pt x="76224" y="2239"/>
                    <a:pt x="76200" y="2156"/>
                    <a:pt x="76141" y="2156"/>
                  </a:cubicBezTo>
                  <a:cubicBezTo>
                    <a:pt x="76093" y="2156"/>
                    <a:pt x="76034" y="2239"/>
                    <a:pt x="75986" y="2239"/>
                  </a:cubicBezTo>
                  <a:cubicBezTo>
                    <a:pt x="75938" y="2227"/>
                    <a:pt x="75903" y="2156"/>
                    <a:pt x="75855" y="2144"/>
                  </a:cubicBezTo>
                  <a:cubicBezTo>
                    <a:pt x="75807" y="2144"/>
                    <a:pt x="75748" y="2227"/>
                    <a:pt x="75700" y="2227"/>
                  </a:cubicBezTo>
                  <a:cubicBezTo>
                    <a:pt x="75653" y="2227"/>
                    <a:pt x="75593" y="2144"/>
                    <a:pt x="75557" y="2144"/>
                  </a:cubicBezTo>
                  <a:cubicBezTo>
                    <a:pt x="75510" y="2144"/>
                    <a:pt x="75462" y="2216"/>
                    <a:pt x="75403" y="2216"/>
                  </a:cubicBezTo>
                  <a:cubicBezTo>
                    <a:pt x="75355" y="2216"/>
                    <a:pt x="75307" y="2132"/>
                    <a:pt x="75272" y="2132"/>
                  </a:cubicBezTo>
                  <a:cubicBezTo>
                    <a:pt x="75224" y="2132"/>
                    <a:pt x="75164" y="2216"/>
                    <a:pt x="75117" y="2216"/>
                  </a:cubicBezTo>
                  <a:cubicBezTo>
                    <a:pt x="75069" y="2216"/>
                    <a:pt x="75022" y="2132"/>
                    <a:pt x="74974" y="2132"/>
                  </a:cubicBezTo>
                  <a:cubicBezTo>
                    <a:pt x="74938" y="2120"/>
                    <a:pt x="74855" y="2204"/>
                    <a:pt x="74819" y="2204"/>
                  </a:cubicBezTo>
                  <a:cubicBezTo>
                    <a:pt x="74772" y="2192"/>
                    <a:pt x="74736" y="2120"/>
                    <a:pt x="74688" y="2120"/>
                  </a:cubicBezTo>
                  <a:cubicBezTo>
                    <a:pt x="74641" y="2120"/>
                    <a:pt x="74581" y="2192"/>
                    <a:pt x="74533" y="2192"/>
                  </a:cubicBezTo>
                  <a:cubicBezTo>
                    <a:pt x="74486" y="2192"/>
                    <a:pt x="74438" y="2108"/>
                    <a:pt x="74391" y="2108"/>
                  </a:cubicBezTo>
                  <a:cubicBezTo>
                    <a:pt x="74343" y="2108"/>
                    <a:pt x="74283" y="2192"/>
                    <a:pt x="74236" y="2192"/>
                  </a:cubicBezTo>
                  <a:cubicBezTo>
                    <a:pt x="74188" y="2192"/>
                    <a:pt x="74152" y="2108"/>
                    <a:pt x="74105" y="2108"/>
                  </a:cubicBezTo>
                  <a:cubicBezTo>
                    <a:pt x="74045" y="2108"/>
                    <a:pt x="73998" y="2180"/>
                    <a:pt x="73950" y="2180"/>
                  </a:cubicBezTo>
                  <a:cubicBezTo>
                    <a:pt x="73914" y="2180"/>
                    <a:pt x="73843" y="2108"/>
                    <a:pt x="73807" y="2096"/>
                  </a:cubicBezTo>
                  <a:cubicBezTo>
                    <a:pt x="73759" y="2073"/>
                    <a:pt x="73712" y="2037"/>
                    <a:pt x="73664" y="2013"/>
                  </a:cubicBezTo>
                  <a:cubicBezTo>
                    <a:pt x="73652" y="2001"/>
                    <a:pt x="73521" y="1942"/>
                    <a:pt x="73533" y="1930"/>
                  </a:cubicBezTo>
                  <a:cubicBezTo>
                    <a:pt x="73533" y="1906"/>
                    <a:pt x="73676" y="1882"/>
                    <a:pt x="73688" y="1846"/>
                  </a:cubicBezTo>
                  <a:cubicBezTo>
                    <a:pt x="73688" y="1823"/>
                    <a:pt x="73545" y="1787"/>
                    <a:pt x="73545" y="1763"/>
                  </a:cubicBezTo>
                  <a:cubicBezTo>
                    <a:pt x="73545" y="1751"/>
                    <a:pt x="73700" y="1704"/>
                    <a:pt x="73700" y="1692"/>
                  </a:cubicBezTo>
                  <a:cubicBezTo>
                    <a:pt x="73676" y="1656"/>
                    <a:pt x="73581" y="1632"/>
                    <a:pt x="73557" y="1608"/>
                  </a:cubicBezTo>
                  <a:cubicBezTo>
                    <a:pt x="73545" y="1632"/>
                    <a:pt x="73402" y="1656"/>
                    <a:pt x="73402" y="1680"/>
                  </a:cubicBezTo>
                  <a:cubicBezTo>
                    <a:pt x="73402" y="1704"/>
                    <a:pt x="73545" y="1739"/>
                    <a:pt x="73545" y="1763"/>
                  </a:cubicBezTo>
                  <a:cubicBezTo>
                    <a:pt x="73545" y="1787"/>
                    <a:pt x="73390" y="1811"/>
                    <a:pt x="73390" y="1846"/>
                  </a:cubicBezTo>
                  <a:cubicBezTo>
                    <a:pt x="73390" y="1858"/>
                    <a:pt x="73545" y="1918"/>
                    <a:pt x="73533" y="1930"/>
                  </a:cubicBezTo>
                  <a:cubicBezTo>
                    <a:pt x="73521" y="1942"/>
                    <a:pt x="73390" y="2001"/>
                    <a:pt x="73378" y="2001"/>
                  </a:cubicBezTo>
                  <a:cubicBezTo>
                    <a:pt x="73355" y="2001"/>
                    <a:pt x="73248" y="1918"/>
                    <a:pt x="73236" y="1918"/>
                  </a:cubicBezTo>
                  <a:cubicBezTo>
                    <a:pt x="73224" y="1930"/>
                    <a:pt x="73081" y="1989"/>
                    <a:pt x="73081" y="2001"/>
                  </a:cubicBezTo>
                  <a:cubicBezTo>
                    <a:pt x="73081" y="2001"/>
                    <a:pt x="73224" y="2085"/>
                    <a:pt x="73224" y="2085"/>
                  </a:cubicBezTo>
                  <a:cubicBezTo>
                    <a:pt x="73188" y="2096"/>
                    <a:pt x="73105" y="2156"/>
                    <a:pt x="73069" y="2156"/>
                  </a:cubicBezTo>
                  <a:cubicBezTo>
                    <a:pt x="73033" y="2156"/>
                    <a:pt x="72974" y="2073"/>
                    <a:pt x="72926" y="2073"/>
                  </a:cubicBezTo>
                  <a:cubicBezTo>
                    <a:pt x="72902" y="2073"/>
                    <a:pt x="72807" y="2156"/>
                    <a:pt x="72783" y="2156"/>
                  </a:cubicBezTo>
                  <a:cubicBezTo>
                    <a:pt x="72736" y="2144"/>
                    <a:pt x="72676" y="2085"/>
                    <a:pt x="72640" y="2061"/>
                  </a:cubicBezTo>
                  <a:cubicBezTo>
                    <a:pt x="72616" y="2049"/>
                    <a:pt x="72521" y="1977"/>
                    <a:pt x="72497" y="1977"/>
                  </a:cubicBezTo>
                  <a:cubicBezTo>
                    <a:pt x="72474" y="1977"/>
                    <a:pt x="72366" y="2049"/>
                    <a:pt x="72343" y="2061"/>
                  </a:cubicBezTo>
                  <a:cubicBezTo>
                    <a:pt x="72319" y="2073"/>
                    <a:pt x="72235" y="2132"/>
                    <a:pt x="72200" y="2132"/>
                  </a:cubicBezTo>
                  <a:cubicBezTo>
                    <a:pt x="72152" y="2144"/>
                    <a:pt x="72093" y="2049"/>
                    <a:pt x="72057" y="2049"/>
                  </a:cubicBezTo>
                  <a:cubicBezTo>
                    <a:pt x="72021" y="2049"/>
                    <a:pt x="71938" y="2132"/>
                    <a:pt x="71902" y="2132"/>
                  </a:cubicBezTo>
                  <a:cubicBezTo>
                    <a:pt x="71854" y="2120"/>
                    <a:pt x="71819" y="2049"/>
                    <a:pt x="71759" y="2049"/>
                  </a:cubicBezTo>
                  <a:cubicBezTo>
                    <a:pt x="71724" y="2037"/>
                    <a:pt x="71652" y="2120"/>
                    <a:pt x="71616" y="2120"/>
                  </a:cubicBezTo>
                  <a:cubicBezTo>
                    <a:pt x="71569" y="2120"/>
                    <a:pt x="71521" y="2037"/>
                    <a:pt x="71473" y="2037"/>
                  </a:cubicBezTo>
                  <a:cubicBezTo>
                    <a:pt x="71426" y="2037"/>
                    <a:pt x="71366" y="2108"/>
                    <a:pt x="71319" y="2108"/>
                  </a:cubicBezTo>
                  <a:cubicBezTo>
                    <a:pt x="71283" y="2108"/>
                    <a:pt x="71223" y="2025"/>
                    <a:pt x="71176" y="2025"/>
                  </a:cubicBezTo>
                  <a:cubicBezTo>
                    <a:pt x="71128" y="2037"/>
                    <a:pt x="71081" y="2108"/>
                    <a:pt x="71033" y="2108"/>
                  </a:cubicBezTo>
                  <a:cubicBezTo>
                    <a:pt x="70985" y="2108"/>
                    <a:pt x="70938" y="2025"/>
                    <a:pt x="70890" y="2025"/>
                  </a:cubicBezTo>
                  <a:cubicBezTo>
                    <a:pt x="70854" y="2025"/>
                    <a:pt x="70771" y="2108"/>
                    <a:pt x="70735" y="2096"/>
                  </a:cubicBezTo>
                  <a:cubicBezTo>
                    <a:pt x="70723" y="2096"/>
                    <a:pt x="70592" y="2025"/>
                    <a:pt x="70592" y="2013"/>
                  </a:cubicBezTo>
                  <a:cubicBezTo>
                    <a:pt x="70604" y="1989"/>
                    <a:pt x="70759" y="1954"/>
                    <a:pt x="70747" y="1942"/>
                  </a:cubicBezTo>
                  <a:cubicBezTo>
                    <a:pt x="70747" y="1930"/>
                    <a:pt x="70628" y="1846"/>
                    <a:pt x="70616" y="1846"/>
                  </a:cubicBezTo>
                  <a:cubicBezTo>
                    <a:pt x="70604" y="1846"/>
                    <a:pt x="70461" y="1918"/>
                    <a:pt x="70461" y="1930"/>
                  </a:cubicBezTo>
                  <a:cubicBezTo>
                    <a:pt x="70461" y="1942"/>
                    <a:pt x="70604" y="2001"/>
                    <a:pt x="70592" y="2013"/>
                  </a:cubicBezTo>
                  <a:cubicBezTo>
                    <a:pt x="70581" y="2025"/>
                    <a:pt x="70461" y="2085"/>
                    <a:pt x="70450" y="2085"/>
                  </a:cubicBezTo>
                  <a:cubicBezTo>
                    <a:pt x="70414" y="2085"/>
                    <a:pt x="70330" y="2001"/>
                    <a:pt x="70307" y="2001"/>
                  </a:cubicBezTo>
                  <a:cubicBezTo>
                    <a:pt x="70259" y="2013"/>
                    <a:pt x="70188" y="2061"/>
                    <a:pt x="70152" y="2085"/>
                  </a:cubicBezTo>
                  <a:cubicBezTo>
                    <a:pt x="70116" y="2096"/>
                    <a:pt x="70045" y="2156"/>
                    <a:pt x="69997" y="2156"/>
                  </a:cubicBezTo>
                  <a:cubicBezTo>
                    <a:pt x="69985" y="2156"/>
                    <a:pt x="69878" y="2085"/>
                    <a:pt x="69866" y="2073"/>
                  </a:cubicBezTo>
                  <a:cubicBezTo>
                    <a:pt x="69830" y="2061"/>
                    <a:pt x="69759" y="1989"/>
                    <a:pt x="69723" y="1989"/>
                  </a:cubicBezTo>
                  <a:cubicBezTo>
                    <a:pt x="69699" y="1989"/>
                    <a:pt x="69580" y="2061"/>
                    <a:pt x="69568" y="2073"/>
                  </a:cubicBezTo>
                  <a:cubicBezTo>
                    <a:pt x="69533" y="2085"/>
                    <a:pt x="69461" y="2132"/>
                    <a:pt x="69414" y="2144"/>
                  </a:cubicBezTo>
                  <a:cubicBezTo>
                    <a:pt x="69390" y="2144"/>
                    <a:pt x="69307" y="2061"/>
                    <a:pt x="69283" y="2061"/>
                  </a:cubicBezTo>
                  <a:cubicBezTo>
                    <a:pt x="69235" y="2061"/>
                    <a:pt x="69164" y="2144"/>
                    <a:pt x="69128" y="2132"/>
                  </a:cubicBezTo>
                  <a:cubicBezTo>
                    <a:pt x="69092" y="2132"/>
                    <a:pt x="69009" y="2073"/>
                    <a:pt x="68985" y="2049"/>
                  </a:cubicBezTo>
                  <a:cubicBezTo>
                    <a:pt x="68973" y="2037"/>
                    <a:pt x="68866" y="1965"/>
                    <a:pt x="68842" y="1965"/>
                  </a:cubicBezTo>
                  <a:cubicBezTo>
                    <a:pt x="68818" y="1965"/>
                    <a:pt x="68711" y="2049"/>
                    <a:pt x="68699" y="2049"/>
                  </a:cubicBezTo>
                  <a:cubicBezTo>
                    <a:pt x="68640" y="2025"/>
                    <a:pt x="68592" y="1977"/>
                    <a:pt x="68556" y="1965"/>
                  </a:cubicBezTo>
                  <a:cubicBezTo>
                    <a:pt x="68533" y="1954"/>
                    <a:pt x="68437" y="1870"/>
                    <a:pt x="68414" y="1870"/>
                  </a:cubicBezTo>
                  <a:cubicBezTo>
                    <a:pt x="68402" y="1870"/>
                    <a:pt x="68259" y="1942"/>
                    <a:pt x="68259" y="1954"/>
                  </a:cubicBezTo>
                  <a:cubicBezTo>
                    <a:pt x="68259" y="1954"/>
                    <a:pt x="68402" y="2037"/>
                    <a:pt x="68402" y="2037"/>
                  </a:cubicBezTo>
                  <a:cubicBezTo>
                    <a:pt x="68366" y="2049"/>
                    <a:pt x="68295" y="2120"/>
                    <a:pt x="68247" y="2108"/>
                  </a:cubicBezTo>
                  <a:cubicBezTo>
                    <a:pt x="68211" y="2108"/>
                    <a:pt x="68152" y="2025"/>
                    <a:pt x="68104" y="2025"/>
                  </a:cubicBezTo>
                  <a:cubicBezTo>
                    <a:pt x="68080" y="2037"/>
                    <a:pt x="67985" y="2108"/>
                    <a:pt x="67961" y="2108"/>
                  </a:cubicBezTo>
                  <a:cubicBezTo>
                    <a:pt x="67914" y="2096"/>
                    <a:pt x="67854" y="2037"/>
                    <a:pt x="67818" y="2025"/>
                  </a:cubicBezTo>
                  <a:cubicBezTo>
                    <a:pt x="67794" y="2013"/>
                    <a:pt x="67699" y="1942"/>
                    <a:pt x="67675" y="1942"/>
                  </a:cubicBezTo>
                  <a:cubicBezTo>
                    <a:pt x="67652" y="1942"/>
                    <a:pt x="67544" y="2001"/>
                    <a:pt x="67521" y="2013"/>
                  </a:cubicBezTo>
                  <a:cubicBezTo>
                    <a:pt x="67509" y="2025"/>
                    <a:pt x="67390" y="2096"/>
                    <a:pt x="67378" y="2096"/>
                  </a:cubicBezTo>
                  <a:cubicBezTo>
                    <a:pt x="67330" y="2085"/>
                    <a:pt x="67271" y="2001"/>
                    <a:pt x="67235" y="2001"/>
                  </a:cubicBezTo>
                  <a:cubicBezTo>
                    <a:pt x="67187" y="2013"/>
                    <a:pt x="67128" y="2085"/>
                    <a:pt x="67080" y="2085"/>
                  </a:cubicBezTo>
                  <a:cubicBezTo>
                    <a:pt x="67044" y="2085"/>
                    <a:pt x="66985" y="1989"/>
                    <a:pt x="66937" y="2001"/>
                  </a:cubicBezTo>
                  <a:cubicBezTo>
                    <a:pt x="66913" y="2001"/>
                    <a:pt x="66818" y="2085"/>
                    <a:pt x="66794" y="2073"/>
                  </a:cubicBezTo>
                  <a:cubicBezTo>
                    <a:pt x="66771" y="2073"/>
                    <a:pt x="66651" y="2001"/>
                    <a:pt x="66651" y="1989"/>
                  </a:cubicBezTo>
                  <a:cubicBezTo>
                    <a:pt x="66651" y="1965"/>
                    <a:pt x="66806" y="1930"/>
                    <a:pt x="66806" y="1918"/>
                  </a:cubicBezTo>
                  <a:cubicBezTo>
                    <a:pt x="66806" y="1906"/>
                    <a:pt x="66675" y="1835"/>
                    <a:pt x="66663" y="1835"/>
                  </a:cubicBezTo>
                  <a:cubicBezTo>
                    <a:pt x="66651" y="1835"/>
                    <a:pt x="66509" y="1906"/>
                    <a:pt x="66509" y="1906"/>
                  </a:cubicBezTo>
                  <a:cubicBezTo>
                    <a:pt x="66509" y="1906"/>
                    <a:pt x="66544" y="1930"/>
                    <a:pt x="66580" y="1954"/>
                  </a:cubicBezTo>
                  <a:cubicBezTo>
                    <a:pt x="66616" y="1965"/>
                    <a:pt x="66651" y="1989"/>
                    <a:pt x="66651" y="1989"/>
                  </a:cubicBezTo>
                  <a:cubicBezTo>
                    <a:pt x="66604" y="2001"/>
                    <a:pt x="66544" y="2073"/>
                    <a:pt x="66497" y="2073"/>
                  </a:cubicBezTo>
                  <a:cubicBezTo>
                    <a:pt x="66449" y="2061"/>
                    <a:pt x="66413" y="1989"/>
                    <a:pt x="66354" y="1977"/>
                  </a:cubicBezTo>
                  <a:cubicBezTo>
                    <a:pt x="66306" y="1977"/>
                    <a:pt x="66259" y="2061"/>
                    <a:pt x="66211" y="2061"/>
                  </a:cubicBezTo>
                  <a:cubicBezTo>
                    <a:pt x="66163" y="2061"/>
                    <a:pt x="66116" y="1977"/>
                    <a:pt x="66068" y="1977"/>
                  </a:cubicBezTo>
                  <a:cubicBezTo>
                    <a:pt x="66020" y="1977"/>
                    <a:pt x="65961" y="2049"/>
                    <a:pt x="65913" y="2049"/>
                  </a:cubicBezTo>
                  <a:cubicBezTo>
                    <a:pt x="65878" y="2049"/>
                    <a:pt x="65806" y="1965"/>
                    <a:pt x="65770" y="1965"/>
                  </a:cubicBezTo>
                  <a:cubicBezTo>
                    <a:pt x="65723" y="1977"/>
                    <a:pt x="65663" y="2025"/>
                    <a:pt x="65628" y="2049"/>
                  </a:cubicBezTo>
                  <a:cubicBezTo>
                    <a:pt x="65604" y="2061"/>
                    <a:pt x="65497" y="2120"/>
                    <a:pt x="65473" y="2120"/>
                  </a:cubicBezTo>
                  <a:cubicBezTo>
                    <a:pt x="65425" y="2120"/>
                    <a:pt x="65377" y="2037"/>
                    <a:pt x="65330" y="2037"/>
                  </a:cubicBezTo>
                  <a:cubicBezTo>
                    <a:pt x="65294" y="2037"/>
                    <a:pt x="65199" y="2120"/>
                    <a:pt x="65175" y="2120"/>
                  </a:cubicBezTo>
                  <a:cubicBezTo>
                    <a:pt x="65127" y="2108"/>
                    <a:pt x="65068" y="2049"/>
                    <a:pt x="65044" y="2025"/>
                  </a:cubicBezTo>
                  <a:cubicBezTo>
                    <a:pt x="65020" y="2025"/>
                    <a:pt x="64925" y="1942"/>
                    <a:pt x="64901" y="1942"/>
                  </a:cubicBezTo>
                  <a:cubicBezTo>
                    <a:pt x="64866" y="1942"/>
                    <a:pt x="64770" y="2013"/>
                    <a:pt x="64746" y="2025"/>
                  </a:cubicBezTo>
                  <a:cubicBezTo>
                    <a:pt x="64723" y="2037"/>
                    <a:pt x="64627" y="2096"/>
                    <a:pt x="64592" y="2096"/>
                  </a:cubicBezTo>
                  <a:cubicBezTo>
                    <a:pt x="64544" y="2096"/>
                    <a:pt x="64496" y="2013"/>
                    <a:pt x="64461" y="2013"/>
                  </a:cubicBezTo>
                  <a:cubicBezTo>
                    <a:pt x="64413" y="2013"/>
                    <a:pt x="64342" y="2096"/>
                    <a:pt x="64306" y="2096"/>
                  </a:cubicBezTo>
                  <a:cubicBezTo>
                    <a:pt x="64246" y="2085"/>
                    <a:pt x="64211" y="2013"/>
                    <a:pt x="64163" y="2001"/>
                  </a:cubicBezTo>
                  <a:cubicBezTo>
                    <a:pt x="64115" y="2001"/>
                    <a:pt x="64056" y="2085"/>
                    <a:pt x="64008" y="2085"/>
                  </a:cubicBezTo>
                  <a:cubicBezTo>
                    <a:pt x="63961" y="2085"/>
                    <a:pt x="63925" y="2001"/>
                    <a:pt x="63865" y="2001"/>
                  </a:cubicBezTo>
                  <a:cubicBezTo>
                    <a:pt x="63818" y="2001"/>
                    <a:pt x="63770" y="2073"/>
                    <a:pt x="63723" y="2073"/>
                  </a:cubicBezTo>
                  <a:cubicBezTo>
                    <a:pt x="63675" y="2073"/>
                    <a:pt x="63627" y="1989"/>
                    <a:pt x="63580" y="1989"/>
                  </a:cubicBezTo>
                  <a:cubicBezTo>
                    <a:pt x="63532" y="1989"/>
                    <a:pt x="63472" y="2073"/>
                    <a:pt x="63425" y="2073"/>
                  </a:cubicBezTo>
                  <a:cubicBezTo>
                    <a:pt x="63377" y="2073"/>
                    <a:pt x="63342" y="1989"/>
                    <a:pt x="63282" y="1989"/>
                  </a:cubicBezTo>
                  <a:cubicBezTo>
                    <a:pt x="63234" y="1977"/>
                    <a:pt x="63187" y="2061"/>
                    <a:pt x="63139" y="2061"/>
                  </a:cubicBezTo>
                  <a:cubicBezTo>
                    <a:pt x="63091" y="2061"/>
                    <a:pt x="63032" y="1977"/>
                    <a:pt x="62996" y="1977"/>
                  </a:cubicBezTo>
                  <a:cubicBezTo>
                    <a:pt x="62937" y="1977"/>
                    <a:pt x="62901" y="2049"/>
                    <a:pt x="62841" y="2049"/>
                  </a:cubicBezTo>
                  <a:cubicBezTo>
                    <a:pt x="62794" y="2049"/>
                    <a:pt x="62746" y="1965"/>
                    <a:pt x="62699" y="1965"/>
                  </a:cubicBezTo>
                  <a:cubicBezTo>
                    <a:pt x="62651" y="1965"/>
                    <a:pt x="62603" y="2049"/>
                    <a:pt x="62556" y="2049"/>
                  </a:cubicBezTo>
                  <a:cubicBezTo>
                    <a:pt x="62508" y="2049"/>
                    <a:pt x="62460" y="1965"/>
                    <a:pt x="62413" y="1965"/>
                  </a:cubicBezTo>
                  <a:cubicBezTo>
                    <a:pt x="62365" y="1965"/>
                    <a:pt x="62306" y="2037"/>
                    <a:pt x="62258" y="2037"/>
                  </a:cubicBezTo>
                  <a:cubicBezTo>
                    <a:pt x="62210" y="2037"/>
                    <a:pt x="62175" y="1954"/>
                    <a:pt x="62115" y="1954"/>
                  </a:cubicBezTo>
                  <a:cubicBezTo>
                    <a:pt x="62079" y="1954"/>
                    <a:pt x="62008" y="2037"/>
                    <a:pt x="61972" y="2025"/>
                  </a:cubicBezTo>
                  <a:cubicBezTo>
                    <a:pt x="61948" y="2025"/>
                    <a:pt x="61829" y="1954"/>
                    <a:pt x="61829" y="1942"/>
                  </a:cubicBezTo>
                  <a:cubicBezTo>
                    <a:pt x="61829" y="1918"/>
                    <a:pt x="61984" y="1894"/>
                    <a:pt x="61984" y="1870"/>
                  </a:cubicBezTo>
                  <a:cubicBezTo>
                    <a:pt x="61984" y="1858"/>
                    <a:pt x="61853" y="1787"/>
                    <a:pt x="61841" y="1787"/>
                  </a:cubicBezTo>
                  <a:cubicBezTo>
                    <a:pt x="61829" y="1787"/>
                    <a:pt x="61687" y="1858"/>
                    <a:pt x="61687" y="1858"/>
                  </a:cubicBezTo>
                  <a:cubicBezTo>
                    <a:pt x="61687" y="1870"/>
                    <a:pt x="61841" y="1942"/>
                    <a:pt x="61829" y="1942"/>
                  </a:cubicBezTo>
                  <a:cubicBezTo>
                    <a:pt x="61818" y="1954"/>
                    <a:pt x="61698" y="2025"/>
                    <a:pt x="61675" y="2025"/>
                  </a:cubicBezTo>
                  <a:cubicBezTo>
                    <a:pt x="61639" y="2025"/>
                    <a:pt x="61567" y="1930"/>
                    <a:pt x="61532" y="1942"/>
                  </a:cubicBezTo>
                  <a:cubicBezTo>
                    <a:pt x="61484" y="1942"/>
                    <a:pt x="61425" y="2001"/>
                    <a:pt x="61389" y="2013"/>
                  </a:cubicBezTo>
                  <a:cubicBezTo>
                    <a:pt x="61353" y="2037"/>
                    <a:pt x="61270" y="2085"/>
                    <a:pt x="61234" y="2096"/>
                  </a:cubicBezTo>
                  <a:cubicBezTo>
                    <a:pt x="61210" y="2096"/>
                    <a:pt x="61103" y="2013"/>
                    <a:pt x="61091" y="2013"/>
                  </a:cubicBezTo>
                  <a:cubicBezTo>
                    <a:pt x="61079" y="2001"/>
                    <a:pt x="60972" y="1918"/>
                    <a:pt x="60948" y="1918"/>
                  </a:cubicBezTo>
                  <a:cubicBezTo>
                    <a:pt x="60925" y="1918"/>
                    <a:pt x="60817" y="1989"/>
                    <a:pt x="60805" y="2001"/>
                  </a:cubicBezTo>
                  <a:cubicBezTo>
                    <a:pt x="60770" y="2013"/>
                    <a:pt x="60686" y="2073"/>
                    <a:pt x="60651" y="2073"/>
                  </a:cubicBezTo>
                  <a:cubicBezTo>
                    <a:pt x="60603" y="2085"/>
                    <a:pt x="60544" y="1989"/>
                    <a:pt x="60508" y="1989"/>
                  </a:cubicBezTo>
                  <a:cubicBezTo>
                    <a:pt x="60472" y="1989"/>
                    <a:pt x="60389" y="2073"/>
                    <a:pt x="60353" y="2073"/>
                  </a:cubicBezTo>
                  <a:cubicBezTo>
                    <a:pt x="60305" y="2061"/>
                    <a:pt x="60270" y="1989"/>
                    <a:pt x="60210" y="1989"/>
                  </a:cubicBezTo>
                  <a:cubicBezTo>
                    <a:pt x="60174" y="1977"/>
                    <a:pt x="60115" y="2061"/>
                    <a:pt x="60067" y="2061"/>
                  </a:cubicBezTo>
                  <a:cubicBezTo>
                    <a:pt x="60020" y="2061"/>
                    <a:pt x="59972" y="1977"/>
                    <a:pt x="59924" y="1977"/>
                  </a:cubicBezTo>
                  <a:cubicBezTo>
                    <a:pt x="59877" y="1977"/>
                    <a:pt x="59817" y="2061"/>
                    <a:pt x="59770" y="2049"/>
                  </a:cubicBezTo>
                  <a:cubicBezTo>
                    <a:pt x="59734" y="2049"/>
                    <a:pt x="59674" y="1965"/>
                    <a:pt x="59627" y="1965"/>
                  </a:cubicBezTo>
                  <a:cubicBezTo>
                    <a:pt x="59579" y="1977"/>
                    <a:pt x="59532" y="2049"/>
                    <a:pt x="59484" y="2049"/>
                  </a:cubicBezTo>
                  <a:cubicBezTo>
                    <a:pt x="59436" y="2049"/>
                    <a:pt x="59389" y="1965"/>
                    <a:pt x="59341" y="1965"/>
                  </a:cubicBezTo>
                  <a:cubicBezTo>
                    <a:pt x="59293" y="1965"/>
                    <a:pt x="59234" y="2037"/>
                    <a:pt x="59186" y="2037"/>
                  </a:cubicBezTo>
                  <a:cubicBezTo>
                    <a:pt x="59151" y="2037"/>
                    <a:pt x="59079" y="1965"/>
                    <a:pt x="59043" y="1954"/>
                  </a:cubicBezTo>
                  <a:cubicBezTo>
                    <a:pt x="59031" y="1942"/>
                    <a:pt x="58936" y="1870"/>
                    <a:pt x="58912" y="1870"/>
                  </a:cubicBezTo>
                  <a:cubicBezTo>
                    <a:pt x="58877" y="1870"/>
                    <a:pt x="58781" y="1942"/>
                    <a:pt x="58758" y="1942"/>
                  </a:cubicBezTo>
                  <a:cubicBezTo>
                    <a:pt x="58746" y="1954"/>
                    <a:pt x="58627" y="2025"/>
                    <a:pt x="58603" y="2025"/>
                  </a:cubicBezTo>
                  <a:cubicBezTo>
                    <a:pt x="58591" y="2025"/>
                    <a:pt x="58460" y="1942"/>
                    <a:pt x="58460" y="1942"/>
                  </a:cubicBezTo>
                  <a:cubicBezTo>
                    <a:pt x="58460" y="1930"/>
                    <a:pt x="58603" y="1858"/>
                    <a:pt x="58615" y="1858"/>
                  </a:cubicBezTo>
                  <a:cubicBezTo>
                    <a:pt x="58567" y="1858"/>
                    <a:pt x="58531" y="1775"/>
                    <a:pt x="58484" y="1775"/>
                  </a:cubicBezTo>
                  <a:cubicBezTo>
                    <a:pt x="58472" y="1775"/>
                    <a:pt x="58329" y="1846"/>
                    <a:pt x="58329" y="1858"/>
                  </a:cubicBezTo>
                  <a:cubicBezTo>
                    <a:pt x="58329" y="1858"/>
                    <a:pt x="58460" y="1942"/>
                    <a:pt x="58460" y="1942"/>
                  </a:cubicBezTo>
                  <a:cubicBezTo>
                    <a:pt x="58436" y="1954"/>
                    <a:pt x="58341" y="2013"/>
                    <a:pt x="58317" y="2013"/>
                  </a:cubicBezTo>
                  <a:cubicBezTo>
                    <a:pt x="58269" y="2013"/>
                    <a:pt x="58210" y="1930"/>
                    <a:pt x="58174" y="1930"/>
                  </a:cubicBezTo>
                  <a:cubicBezTo>
                    <a:pt x="58127" y="1942"/>
                    <a:pt x="58067" y="2013"/>
                    <a:pt x="58019" y="2013"/>
                  </a:cubicBezTo>
                  <a:cubicBezTo>
                    <a:pt x="57972" y="2013"/>
                    <a:pt x="57936" y="1930"/>
                    <a:pt x="57877" y="1930"/>
                  </a:cubicBezTo>
                  <a:cubicBezTo>
                    <a:pt x="57841" y="1918"/>
                    <a:pt x="57769" y="2001"/>
                    <a:pt x="57734" y="2001"/>
                  </a:cubicBezTo>
                  <a:cubicBezTo>
                    <a:pt x="57674" y="1989"/>
                    <a:pt x="57638" y="1930"/>
                    <a:pt x="57591" y="1918"/>
                  </a:cubicBezTo>
                  <a:cubicBezTo>
                    <a:pt x="57531" y="1930"/>
                    <a:pt x="57496" y="1989"/>
                    <a:pt x="57436" y="1989"/>
                  </a:cubicBezTo>
                  <a:cubicBezTo>
                    <a:pt x="57436" y="1989"/>
                    <a:pt x="57293" y="1918"/>
                    <a:pt x="57293" y="1906"/>
                  </a:cubicBezTo>
                  <a:cubicBezTo>
                    <a:pt x="57293" y="1894"/>
                    <a:pt x="57436" y="1835"/>
                    <a:pt x="57448" y="1835"/>
                  </a:cubicBezTo>
                  <a:cubicBezTo>
                    <a:pt x="57460" y="1823"/>
                    <a:pt x="57567" y="1918"/>
                    <a:pt x="57591" y="1918"/>
                  </a:cubicBezTo>
                  <a:cubicBezTo>
                    <a:pt x="57615" y="1918"/>
                    <a:pt x="57722" y="1846"/>
                    <a:pt x="57746" y="1835"/>
                  </a:cubicBezTo>
                  <a:cubicBezTo>
                    <a:pt x="57769" y="1823"/>
                    <a:pt x="57888" y="1775"/>
                    <a:pt x="57900" y="1763"/>
                  </a:cubicBezTo>
                  <a:cubicBezTo>
                    <a:pt x="57900" y="1739"/>
                    <a:pt x="57746" y="1704"/>
                    <a:pt x="57757" y="1680"/>
                  </a:cubicBezTo>
                  <a:cubicBezTo>
                    <a:pt x="57769" y="1644"/>
                    <a:pt x="57900" y="1632"/>
                    <a:pt x="57912" y="1596"/>
                  </a:cubicBezTo>
                  <a:cubicBezTo>
                    <a:pt x="57912" y="1573"/>
                    <a:pt x="57769" y="1537"/>
                    <a:pt x="57769" y="1513"/>
                  </a:cubicBezTo>
                  <a:cubicBezTo>
                    <a:pt x="57722" y="1537"/>
                    <a:pt x="57674" y="1573"/>
                    <a:pt x="57615" y="1596"/>
                  </a:cubicBezTo>
                  <a:cubicBezTo>
                    <a:pt x="57591" y="1608"/>
                    <a:pt x="57496" y="1668"/>
                    <a:pt x="57460" y="1668"/>
                  </a:cubicBezTo>
                  <a:cubicBezTo>
                    <a:pt x="57448" y="1668"/>
                    <a:pt x="57341" y="1584"/>
                    <a:pt x="57329" y="1584"/>
                  </a:cubicBezTo>
                  <a:cubicBezTo>
                    <a:pt x="57269" y="1608"/>
                    <a:pt x="57222" y="1644"/>
                    <a:pt x="57174" y="1668"/>
                  </a:cubicBezTo>
                  <a:cubicBezTo>
                    <a:pt x="57126" y="1680"/>
                    <a:pt x="57055" y="1715"/>
                    <a:pt x="57019" y="1739"/>
                  </a:cubicBezTo>
                  <a:cubicBezTo>
                    <a:pt x="56995" y="1751"/>
                    <a:pt x="56865" y="1799"/>
                    <a:pt x="56865" y="1811"/>
                  </a:cubicBezTo>
                  <a:cubicBezTo>
                    <a:pt x="56865" y="1823"/>
                    <a:pt x="57007" y="1906"/>
                    <a:pt x="57007" y="1906"/>
                  </a:cubicBezTo>
                  <a:cubicBezTo>
                    <a:pt x="56972" y="1906"/>
                    <a:pt x="56888" y="1977"/>
                    <a:pt x="56853" y="1977"/>
                  </a:cubicBezTo>
                  <a:cubicBezTo>
                    <a:pt x="56805" y="1977"/>
                    <a:pt x="56757" y="1894"/>
                    <a:pt x="56710" y="1894"/>
                  </a:cubicBezTo>
                  <a:cubicBezTo>
                    <a:pt x="56662" y="1894"/>
                    <a:pt x="56614" y="1977"/>
                    <a:pt x="56567" y="1965"/>
                  </a:cubicBezTo>
                  <a:cubicBezTo>
                    <a:pt x="56519" y="1965"/>
                    <a:pt x="56460" y="1882"/>
                    <a:pt x="56424" y="1882"/>
                  </a:cubicBezTo>
                  <a:cubicBezTo>
                    <a:pt x="56376" y="1894"/>
                    <a:pt x="56317" y="1965"/>
                    <a:pt x="56269" y="1965"/>
                  </a:cubicBezTo>
                  <a:cubicBezTo>
                    <a:pt x="56233" y="1965"/>
                    <a:pt x="56162" y="1870"/>
                    <a:pt x="56126" y="1882"/>
                  </a:cubicBezTo>
                  <a:cubicBezTo>
                    <a:pt x="56079" y="1882"/>
                    <a:pt x="56019" y="1942"/>
                    <a:pt x="55972" y="1954"/>
                  </a:cubicBezTo>
                  <a:cubicBezTo>
                    <a:pt x="55960" y="1965"/>
                    <a:pt x="55852" y="2037"/>
                    <a:pt x="55829" y="2037"/>
                  </a:cubicBezTo>
                  <a:cubicBezTo>
                    <a:pt x="55793" y="2037"/>
                    <a:pt x="55710" y="1965"/>
                    <a:pt x="55686" y="1942"/>
                  </a:cubicBezTo>
                  <a:cubicBezTo>
                    <a:pt x="55674" y="1942"/>
                    <a:pt x="55567" y="1858"/>
                    <a:pt x="55543" y="1858"/>
                  </a:cubicBezTo>
                  <a:cubicBezTo>
                    <a:pt x="55495" y="1858"/>
                    <a:pt x="55448" y="1942"/>
                    <a:pt x="55388" y="1942"/>
                  </a:cubicBezTo>
                  <a:cubicBezTo>
                    <a:pt x="55352" y="1942"/>
                    <a:pt x="55293" y="1846"/>
                    <a:pt x="55257" y="1858"/>
                  </a:cubicBezTo>
                  <a:cubicBezTo>
                    <a:pt x="55198" y="1858"/>
                    <a:pt x="55162" y="1930"/>
                    <a:pt x="55102" y="1930"/>
                  </a:cubicBezTo>
                  <a:cubicBezTo>
                    <a:pt x="55055" y="1942"/>
                    <a:pt x="54995" y="2013"/>
                    <a:pt x="54948" y="2013"/>
                  </a:cubicBezTo>
                  <a:cubicBezTo>
                    <a:pt x="54912" y="2013"/>
                    <a:pt x="54852" y="1918"/>
                    <a:pt x="54805" y="1930"/>
                  </a:cubicBezTo>
                  <a:cubicBezTo>
                    <a:pt x="54757" y="1930"/>
                    <a:pt x="54709" y="2001"/>
                    <a:pt x="54662" y="2001"/>
                  </a:cubicBezTo>
                  <a:cubicBezTo>
                    <a:pt x="54614" y="2001"/>
                    <a:pt x="54567" y="1918"/>
                    <a:pt x="54519" y="1918"/>
                  </a:cubicBezTo>
                  <a:cubicBezTo>
                    <a:pt x="54483" y="1918"/>
                    <a:pt x="54400" y="2001"/>
                    <a:pt x="54364" y="1989"/>
                  </a:cubicBezTo>
                  <a:cubicBezTo>
                    <a:pt x="54317" y="1989"/>
                    <a:pt x="54281" y="1918"/>
                    <a:pt x="54221" y="1906"/>
                  </a:cubicBezTo>
                  <a:cubicBezTo>
                    <a:pt x="54174" y="1906"/>
                    <a:pt x="54138" y="1823"/>
                    <a:pt x="54090" y="1823"/>
                  </a:cubicBezTo>
                  <a:cubicBezTo>
                    <a:pt x="54043" y="1823"/>
                    <a:pt x="53983" y="1894"/>
                    <a:pt x="53936" y="1906"/>
                  </a:cubicBezTo>
                  <a:cubicBezTo>
                    <a:pt x="53888" y="1906"/>
                    <a:pt x="53828" y="1977"/>
                    <a:pt x="53781" y="1977"/>
                  </a:cubicBezTo>
                  <a:cubicBezTo>
                    <a:pt x="53733" y="1977"/>
                    <a:pt x="53686" y="1894"/>
                    <a:pt x="53638" y="1894"/>
                  </a:cubicBezTo>
                  <a:cubicBezTo>
                    <a:pt x="53590" y="1894"/>
                    <a:pt x="53543" y="1977"/>
                    <a:pt x="53495" y="1965"/>
                  </a:cubicBezTo>
                  <a:cubicBezTo>
                    <a:pt x="53447" y="1965"/>
                    <a:pt x="53388" y="1882"/>
                    <a:pt x="53352" y="1882"/>
                  </a:cubicBezTo>
                  <a:cubicBezTo>
                    <a:pt x="53316" y="1894"/>
                    <a:pt x="53233" y="1965"/>
                    <a:pt x="53197" y="1965"/>
                  </a:cubicBezTo>
                  <a:cubicBezTo>
                    <a:pt x="53185" y="1965"/>
                    <a:pt x="53055" y="1882"/>
                    <a:pt x="53055" y="1882"/>
                  </a:cubicBezTo>
                  <a:cubicBezTo>
                    <a:pt x="53055" y="1870"/>
                    <a:pt x="53197" y="1799"/>
                    <a:pt x="53209" y="1799"/>
                  </a:cubicBezTo>
                  <a:cubicBezTo>
                    <a:pt x="53162" y="1799"/>
                    <a:pt x="53126" y="1715"/>
                    <a:pt x="53078" y="1715"/>
                  </a:cubicBezTo>
                  <a:cubicBezTo>
                    <a:pt x="53066" y="1715"/>
                    <a:pt x="52924" y="1787"/>
                    <a:pt x="52924" y="1799"/>
                  </a:cubicBezTo>
                  <a:cubicBezTo>
                    <a:pt x="52924" y="1799"/>
                    <a:pt x="53055" y="1882"/>
                    <a:pt x="53055" y="1882"/>
                  </a:cubicBezTo>
                  <a:cubicBezTo>
                    <a:pt x="53031" y="1894"/>
                    <a:pt x="52935" y="1954"/>
                    <a:pt x="52912" y="1954"/>
                  </a:cubicBezTo>
                  <a:cubicBezTo>
                    <a:pt x="52864" y="1954"/>
                    <a:pt x="52804" y="1870"/>
                    <a:pt x="52769" y="1870"/>
                  </a:cubicBezTo>
                  <a:cubicBezTo>
                    <a:pt x="52709" y="1870"/>
                    <a:pt x="52662" y="1942"/>
                    <a:pt x="52614" y="1954"/>
                  </a:cubicBezTo>
                  <a:cubicBezTo>
                    <a:pt x="52566" y="1954"/>
                    <a:pt x="52519" y="1870"/>
                    <a:pt x="52471" y="1858"/>
                  </a:cubicBezTo>
                  <a:cubicBezTo>
                    <a:pt x="52459" y="1858"/>
                    <a:pt x="52340" y="1942"/>
                    <a:pt x="52328" y="1942"/>
                  </a:cubicBezTo>
                  <a:cubicBezTo>
                    <a:pt x="52304" y="1930"/>
                    <a:pt x="52185" y="1870"/>
                    <a:pt x="52185" y="1858"/>
                  </a:cubicBezTo>
                  <a:cubicBezTo>
                    <a:pt x="52185" y="1835"/>
                    <a:pt x="52340" y="1799"/>
                    <a:pt x="52340" y="1775"/>
                  </a:cubicBezTo>
                  <a:cubicBezTo>
                    <a:pt x="52340" y="1775"/>
                    <a:pt x="52209" y="1692"/>
                    <a:pt x="52197" y="1692"/>
                  </a:cubicBezTo>
                  <a:cubicBezTo>
                    <a:pt x="52185" y="1692"/>
                    <a:pt x="52042" y="1763"/>
                    <a:pt x="52042" y="1775"/>
                  </a:cubicBezTo>
                  <a:cubicBezTo>
                    <a:pt x="52042" y="1787"/>
                    <a:pt x="52197" y="1846"/>
                    <a:pt x="52185" y="1858"/>
                  </a:cubicBezTo>
                  <a:cubicBezTo>
                    <a:pt x="52162" y="1882"/>
                    <a:pt x="52066" y="1918"/>
                    <a:pt x="52031" y="1930"/>
                  </a:cubicBezTo>
                  <a:cubicBezTo>
                    <a:pt x="51995" y="1954"/>
                    <a:pt x="51912" y="2001"/>
                    <a:pt x="51876" y="2013"/>
                  </a:cubicBezTo>
                  <a:cubicBezTo>
                    <a:pt x="51864" y="2013"/>
                    <a:pt x="51757" y="1930"/>
                    <a:pt x="51745" y="1930"/>
                  </a:cubicBezTo>
                  <a:cubicBezTo>
                    <a:pt x="51721" y="1918"/>
                    <a:pt x="51626" y="1835"/>
                    <a:pt x="51602" y="1846"/>
                  </a:cubicBezTo>
                  <a:cubicBezTo>
                    <a:pt x="51578" y="1846"/>
                    <a:pt x="51471" y="1930"/>
                    <a:pt x="51447" y="1918"/>
                  </a:cubicBezTo>
                  <a:cubicBezTo>
                    <a:pt x="51400" y="1906"/>
                    <a:pt x="51340" y="1858"/>
                    <a:pt x="51304" y="1835"/>
                  </a:cubicBezTo>
                  <a:cubicBezTo>
                    <a:pt x="51292" y="1823"/>
                    <a:pt x="51197" y="1751"/>
                    <a:pt x="51173" y="1751"/>
                  </a:cubicBezTo>
                  <a:cubicBezTo>
                    <a:pt x="51161" y="1751"/>
                    <a:pt x="51019" y="1823"/>
                    <a:pt x="51019" y="1823"/>
                  </a:cubicBezTo>
                  <a:cubicBezTo>
                    <a:pt x="51019" y="1835"/>
                    <a:pt x="51150" y="1906"/>
                    <a:pt x="51150" y="1906"/>
                  </a:cubicBezTo>
                  <a:cubicBezTo>
                    <a:pt x="51114" y="1918"/>
                    <a:pt x="51054" y="1989"/>
                    <a:pt x="51007" y="1989"/>
                  </a:cubicBezTo>
                  <a:cubicBezTo>
                    <a:pt x="50959" y="1989"/>
                    <a:pt x="50911" y="1906"/>
                    <a:pt x="50864" y="1906"/>
                  </a:cubicBezTo>
                  <a:cubicBezTo>
                    <a:pt x="50816" y="1906"/>
                    <a:pt x="50757" y="1977"/>
                    <a:pt x="50709" y="1977"/>
                  </a:cubicBezTo>
                  <a:cubicBezTo>
                    <a:pt x="50661" y="1977"/>
                    <a:pt x="50626" y="1906"/>
                    <a:pt x="50566" y="1894"/>
                  </a:cubicBezTo>
                  <a:cubicBezTo>
                    <a:pt x="50530" y="1894"/>
                    <a:pt x="50459" y="1977"/>
                    <a:pt x="50423" y="1977"/>
                  </a:cubicBezTo>
                  <a:cubicBezTo>
                    <a:pt x="50388" y="1977"/>
                    <a:pt x="50304" y="1894"/>
                    <a:pt x="50280" y="1882"/>
                  </a:cubicBezTo>
                  <a:cubicBezTo>
                    <a:pt x="50257" y="1870"/>
                    <a:pt x="50173" y="1799"/>
                    <a:pt x="50137" y="1799"/>
                  </a:cubicBezTo>
                  <a:cubicBezTo>
                    <a:pt x="50114" y="1799"/>
                    <a:pt x="50007" y="1870"/>
                    <a:pt x="49983" y="1882"/>
                  </a:cubicBezTo>
                  <a:cubicBezTo>
                    <a:pt x="49959" y="1894"/>
                    <a:pt x="49876" y="1954"/>
                    <a:pt x="49840" y="1954"/>
                  </a:cubicBezTo>
                  <a:cubicBezTo>
                    <a:pt x="49792" y="1965"/>
                    <a:pt x="49733" y="1870"/>
                    <a:pt x="49697" y="1870"/>
                  </a:cubicBezTo>
                  <a:cubicBezTo>
                    <a:pt x="49649" y="1870"/>
                    <a:pt x="49578" y="1954"/>
                    <a:pt x="49542" y="1954"/>
                  </a:cubicBezTo>
                  <a:cubicBezTo>
                    <a:pt x="49495" y="1942"/>
                    <a:pt x="49459" y="1870"/>
                    <a:pt x="49399" y="1870"/>
                  </a:cubicBezTo>
                  <a:cubicBezTo>
                    <a:pt x="49364" y="1858"/>
                    <a:pt x="49292" y="1942"/>
                    <a:pt x="49256" y="1942"/>
                  </a:cubicBezTo>
                  <a:cubicBezTo>
                    <a:pt x="49197" y="1942"/>
                    <a:pt x="49161" y="1858"/>
                    <a:pt x="49114" y="1858"/>
                  </a:cubicBezTo>
                  <a:cubicBezTo>
                    <a:pt x="49066" y="1858"/>
                    <a:pt x="49006" y="1930"/>
                    <a:pt x="48959" y="1930"/>
                  </a:cubicBezTo>
                  <a:cubicBezTo>
                    <a:pt x="48923" y="1930"/>
                    <a:pt x="48864" y="1846"/>
                    <a:pt x="48816" y="1846"/>
                  </a:cubicBezTo>
                  <a:cubicBezTo>
                    <a:pt x="48768" y="1858"/>
                    <a:pt x="48721" y="1930"/>
                    <a:pt x="48673" y="1930"/>
                  </a:cubicBezTo>
                  <a:cubicBezTo>
                    <a:pt x="48625" y="1930"/>
                    <a:pt x="48578" y="1846"/>
                    <a:pt x="48530" y="1846"/>
                  </a:cubicBezTo>
                  <a:cubicBezTo>
                    <a:pt x="48494" y="1846"/>
                    <a:pt x="48411" y="1930"/>
                    <a:pt x="48375" y="1918"/>
                  </a:cubicBezTo>
                  <a:cubicBezTo>
                    <a:pt x="48363" y="1918"/>
                    <a:pt x="48232" y="1846"/>
                    <a:pt x="48232" y="1835"/>
                  </a:cubicBezTo>
                  <a:cubicBezTo>
                    <a:pt x="48244" y="1811"/>
                    <a:pt x="48399" y="1775"/>
                    <a:pt x="48387" y="1763"/>
                  </a:cubicBezTo>
                  <a:cubicBezTo>
                    <a:pt x="48387" y="1751"/>
                    <a:pt x="48256" y="1668"/>
                    <a:pt x="48256" y="1668"/>
                  </a:cubicBezTo>
                  <a:cubicBezTo>
                    <a:pt x="48244" y="1668"/>
                    <a:pt x="48102" y="1739"/>
                    <a:pt x="48102" y="1751"/>
                  </a:cubicBezTo>
                  <a:cubicBezTo>
                    <a:pt x="48102" y="1763"/>
                    <a:pt x="48244" y="1823"/>
                    <a:pt x="48232" y="1835"/>
                  </a:cubicBezTo>
                  <a:cubicBezTo>
                    <a:pt x="48221" y="1846"/>
                    <a:pt x="48102" y="1918"/>
                    <a:pt x="48090" y="1906"/>
                  </a:cubicBezTo>
                  <a:cubicBezTo>
                    <a:pt x="48054" y="1906"/>
                    <a:pt x="47971" y="1823"/>
                    <a:pt x="47947" y="1823"/>
                  </a:cubicBezTo>
                  <a:cubicBezTo>
                    <a:pt x="47899" y="1835"/>
                    <a:pt x="47828" y="1882"/>
                    <a:pt x="47792" y="1906"/>
                  </a:cubicBezTo>
                  <a:cubicBezTo>
                    <a:pt x="47768" y="1918"/>
                    <a:pt x="47673" y="1977"/>
                    <a:pt x="47637" y="1977"/>
                  </a:cubicBezTo>
                  <a:cubicBezTo>
                    <a:pt x="47625" y="1977"/>
                    <a:pt x="47518" y="1906"/>
                    <a:pt x="47494" y="1894"/>
                  </a:cubicBezTo>
                  <a:cubicBezTo>
                    <a:pt x="47470" y="1882"/>
                    <a:pt x="47399" y="1811"/>
                    <a:pt x="47363" y="1811"/>
                  </a:cubicBezTo>
                  <a:cubicBezTo>
                    <a:pt x="47340" y="1811"/>
                    <a:pt x="47220" y="1882"/>
                    <a:pt x="47209" y="1894"/>
                  </a:cubicBezTo>
                  <a:cubicBezTo>
                    <a:pt x="47173" y="1906"/>
                    <a:pt x="47101" y="1954"/>
                    <a:pt x="47054" y="1965"/>
                  </a:cubicBezTo>
                  <a:cubicBezTo>
                    <a:pt x="47030" y="1965"/>
                    <a:pt x="46947" y="1882"/>
                    <a:pt x="46911" y="1882"/>
                  </a:cubicBezTo>
                  <a:cubicBezTo>
                    <a:pt x="46875" y="1882"/>
                    <a:pt x="46804" y="1965"/>
                    <a:pt x="46768" y="1954"/>
                  </a:cubicBezTo>
                  <a:cubicBezTo>
                    <a:pt x="46708" y="1954"/>
                    <a:pt x="46673" y="1870"/>
                    <a:pt x="46625" y="1870"/>
                  </a:cubicBezTo>
                  <a:cubicBezTo>
                    <a:pt x="46589" y="1870"/>
                    <a:pt x="46494" y="1954"/>
                    <a:pt x="46470" y="1954"/>
                  </a:cubicBezTo>
                  <a:cubicBezTo>
                    <a:pt x="46423" y="1942"/>
                    <a:pt x="46363" y="1882"/>
                    <a:pt x="46327" y="1870"/>
                  </a:cubicBezTo>
                  <a:cubicBezTo>
                    <a:pt x="46316" y="1858"/>
                    <a:pt x="46220" y="1787"/>
                    <a:pt x="46197" y="1787"/>
                  </a:cubicBezTo>
                  <a:cubicBezTo>
                    <a:pt x="46173" y="1775"/>
                    <a:pt x="46066" y="1846"/>
                    <a:pt x="46042" y="1858"/>
                  </a:cubicBezTo>
                  <a:cubicBezTo>
                    <a:pt x="46018" y="1870"/>
                    <a:pt x="45923" y="1930"/>
                    <a:pt x="45887" y="1930"/>
                  </a:cubicBezTo>
                  <a:cubicBezTo>
                    <a:pt x="45839" y="1942"/>
                    <a:pt x="45792" y="1846"/>
                    <a:pt x="45744" y="1846"/>
                  </a:cubicBezTo>
                  <a:cubicBezTo>
                    <a:pt x="45696" y="1846"/>
                    <a:pt x="45649" y="1930"/>
                    <a:pt x="45601" y="1930"/>
                  </a:cubicBezTo>
                  <a:cubicBezTo>
                    <a:pt x="45554" y="1930"/>
                    <a:pt x="45506" y="1846"/>
                    <a:pt x="45458" y="1846"/>
                  </a:cubicBezTo>
                  <a:cubicBezTo>
                    <a:pt x="45411" y="1846"/>
                    <a:pt x="45351" y="1918"/>
                    <a:pt x="45304" y="1918"/>
                  </a:cubicBezTo>
                  <a:cubicBezTo>
                    <a:pt x="45256" y="1918"/>
                    <a:pt x="45208" y="1835"/>
                    <a:pt x="45161" y="1835"/>
                  </a:cubicBezTo>
                  <a:cubicBezTo>
                    <a:pt x="45113" y="1835"/>
                    <a:pt x="45065" y="1918"/>
                    <a:pt x="45018" y="1918"/>
                  </a:cubicBezTo>
                  <a:cubicBezTo>
                    <a:pt x="44958" y="1906"/>
                    <a:pt x="44923" y="1835"/>
                    <a:pt x="44875" y="1823"/>
                  </a:cubicBezTo>
                  <a:cubicBezTo>
                    <a:pt x="44827" y="1823"/>
                    <a:pt x="44768" y="1906"/>
                    <a:pt x="44720" y="1906"/>
                  </a:cubicBezTo>
                  <a:cubicBezTo>
                    <a:pt x="44673" y="1906"/>
                    <a:pt x="44625" y="1823"/>
                    <a:pt x="44577" y="1823"/>
                  </a:cubicBezTo>
                  <a:cubicBezTo>
                    <a:pt x="44530" y="1823"/>
                    <a:pt x="44482" y="1894"/>
                    <a:pt x="44434" y="1894"/>
                  </a:cubicBezTo>
                  <a:cubicBezTo>
                    <a:pt x="44375" y="1894"/>
                    <a:pt x="44339" y="1811"/>
                    <a:pt x="44292" y="1811"/>
                  </a:cubicBezTo>
                  <a:cubicBezTo>
                    <a:pt x="44244" y="1811"/>
                    <a:pt x="44184" y="1894"/>
                    <a:pt x="44137" y="1894"/>
                  </a:cubicBezTo>
                  <a:cubicBezTo>
                    <a:pt x="44089" y="1882"/>
                    <a:pt x="44041" y="1811"/>
                    <a:pt x="43994" y="1799"/>
                  </a:cubicBezTo>
                  <a:cubicBezTo>
                    <a:pt x="43946" y="1799"/>
                    <a:pt x="43899" y="1882"/>
                    <a:pt x="43839" y="1882"/>
                  </a:cubicBezTo>
                  <a:cubicBezTo>
                    <a:pt x="43791" y="1882"/>
                    <a:pt x="43756" y="1799"/>
                    <a:pt x="43708" y="1799"/>
                  </a:cubicBezTo>
                  <a:cubicBezTo>
                    <a:pt x="43672" y="1799"/>
                    <a:pt x="43589" y="1882"/>
                    <a:pt x="43553" y="1870"/>
                  </a:cubicBezTo>
                  <a:cubicBezTo>
                    <a:pt x="43541" y="1870"/>
                    <a:pt x="43410" y="1799"/>
                    <a:pt x="43410" y="1787"/>
                  </a:cubicBezTo>
                  <a:cubicBezTo>
                    <a:pt x="43410" y="1763"/>
                    <a:pt x="43577" y="1739"/>
                    <a:pt x="43565" y="1715"/>
                  </a:cubicBezTo>
                  <a:cubicBezTo>
                    <a:pt x="43565" y="1704"/>
                    <a:pt x="43434" y="1632"/>
                    <a:pt x="43422" y="1632"/>
                  </a:cubicBezTo>
                  <a:cubicBezTo>
                    <a:pt x="43422" y="1632"/>
                    <a:pt x="43279" y="1704"/>
                    <a:pt x="43279" y="1704"/>
                  </a:cubicBezTo>
                  <a:cubicBezTo>
                    <a:pt x="43279" y="1715"/>
                    <a:pt x="43422" y="1787"/>
                    <a:pt x="43410" y="1787"/>
                  </a:cubicBezTo>
                  <a:cubicBezTo>
                    <a:pt x="43399" y="1799"/>
                    <a:pt x="43279" y="1870"/>
                    <a:pt x="43256" y="1870"/>
                  </a:cubicBezTo>
                  <a:cubicBezTo>
                    <a:pt x="43232" y="1870"/>
                    <a:pt x="43149" y="1775"/>
                    <a:pt x="43125" y="1787"/>
                  </a:cubicBezTo>
                  <a:cubicBezTo>
                    <a:pt x="43077" y="1787"/>
                    <a:pt x="43006" y="1835"/>
                    <a:pt x="42970" y="1858"/>
                  </a:cubicBezTo>
                  <a:cubicBezTo>
                    <a:pt x="42958" y="1870"/>
                    <a:pt x="42839" y="1942"/>
                    <a:pt x="42815" y="1942"/>
                  </a:cubicBezTo>
                  <a:cubicBezTo>
                    <a:pt x="42779" y="1930"/>
                    <a:pt x="42696" y="1870"/>
                    <a:pt x="42672" y="1846"/>
                  </a:cubicBezTo>
                  <a:cubicBezTo>
                    <a:pt x="42660" y="1846"/>
                    <a:pt x="42553" y="1763"/>
                    <a:pt x="42541" y="1763"/>
                  </a:cubicBezTo>
                  <a:cubicBezTo>
                    <a:pt x="42494" y="1775"/>
                    <a:pt x="42446" y="1680"/>
                    <a:pt x="42398" y="1680"/>
                  </a:cubicBezTo>
                  <a:cubicBezTo>
                    <a:pt x="42387" y="1680"/>
                    <a:pt x="42244" y="1751"/>
                    <a:pt x="42244" y="1763"/>
                  </a:cubicBezTo>
                  <a:cubicBezTo>
                    <a:pt x="42244" y="1763"/>
                    <a:pt x="42387" y="1846"/>
                    <a:pt x="42387" y="1846"/>
                  </a:cubicBezTo>
                  <a:cubicBezTo>
                    <a:pt x="42339" y="1846"/>
                    <a:pt x="42279" y="1918"/>
                    <a:pt x="42232" y="1918"/>
                  </a:cubicBezTo>
                  <a:cubicBezTo>
                    <a:pt x="42184" y="1918"/>
                    <a:pt x="42136" y="1835"/>
                    <a:pt x="42089" y="1835"/>
                  </a:cubicBezTo>
                  <a:cubicBezTo>
                    <a:pt x="42041" y="1835"/>
                    <a:pt x="41994" y="1918"/>
                    <a:pt x="41946" y="1918"/>
                  </a:cubicBezTo>
                  <a:cubicBezTo>
                    <a:pt x="41898" y="1906"/>
                    <a:pt x="41851" y="1823"/>
                    <a:pt x="41803" y="1823"/>
                  </a:cubicBezTo>
                  <a:cubicBezTo>
                    <a:pt x="41755" y="1823"/>
                    <a:pt x="41696" y="1906"/>
                    <a:pt x="41648" y="1906"/>
                  </a:cubicBezTo>
                  <a:cubicBezTo>
                    <a:pt x="41613" y="1906"/>
                    <a:pt x="41553" y="1823"/>
                    <a:pt x="41505" y="1823"/>
                  </a:cubicBezTo>
                  <a:cubicBezTo>
                    <a:pt x="41458" y="1823"/>
                    <a:pt x="41410" y="1894"/>
                    <a:pt x="41363" y="1894"/>
                  </a:cubicBezTo>
                  <a:cubicBezTo>
                    <a:pt x="41303" y="1894"/>
                    <a:pt x="41267" y="1811"/>
                    <a:pt x="41220" y="1811"/>
                  </a:cubicBezTo>
                  <a:cubicBezTo>
                    <a:pt x="41172" y="1811"/>
                    <a:pt x="41101" y="1894"/>
                    <a:pt x="41065" y="1894"/>
                  </a:cubicBezTo>
                  <a:cubicBezTo>
                    <a:pt x="41017" y="1882"/>
                    <a:pt x="40970" y="1811"/>
                    <a:pt x="40922" y="1811"/>
                  </a:cubicBezTo>
                  <a:cubicBezTo>
                    <a:pt x="40874" y="1799"/>
                    <a:pt x="40827" y="1882"/>
                    <a:pt x="40767" y="1882"/>
                  </a:cubicBezTo>
                  <a:cubicBezTo>
                    <a:pt x="40732" y="1882"/>
                    <a:pt x="40672" y="1799"/>
                    <a:pt x="40636" y="1799"/>
                  </a:cubicBezTo>
                  <a:cubicBezTo>
                    <a:pt x="40589" y="1799"/>
                    <a:pt x="40529" y="1882"/>
                    <a:pt x="40482" y="1870"/>
                  </a:cubicBezTo>
                  <a:cubicBezTo>
                    <a:pt x="40434" y="1870"/>
                    <a:pt x="40386" y="1787"/>
                    <a:pt x="40339" y="1787"/>
                  </a:cubicBezTo>
                  <a:cubicBezTo>
                    <a:pt x="40303" y="1787"/>
                    <a:pt x="40231" y="1870"/>
                    <a:pt x="40184" y="1870"/>
                  </a:cubicBezTo>
                  <a:cubicBezTo>
                    <a:pt x="40136" y="1858"/>
                    <a:pt x="40101" y="1787"/>
                    <a:pt x="40053" y="1787"/>
                  </a:cubicBezTo>
                  <a:cubicBezTo>
                    <a:pt x="40005" y="1787"/>
                    <a:pt x="39946" y="1858"/>
                    <a:pt x="39898" y="1858"/>
                  </a:cubicBezTo>
                  <a:cubicBezTo>
                    <a:pt x="39850" y="1858"/>
                    <a:pt x="39803" y="1775"/>
                    <a:pt x="39755" y="1775"/>
                  </a:cubicBezTo>
                  <a:cubicBezTo>
                    <a:pt x="39708" y="1775"/>
                    <a:pt x="39660" y="1858"/>
                    <a:pt x="39600" y="1846"/>
                  </a:cubicBezTo>
                  <a:cubicBezTo>
                    <a:pt x="39553" y="1846"/>
                    <a:pt x="39517" y="1763"/>
                    <a:pt x="39469" y="1763"/>
                  </a:cubicBezTo>
                  <a:cubicBezTo>
                    <a:pt x="39422" y="1763"/>
                    <a:pt x="39350" y="1846"/>
                    <a:pt x="39315" y="1846"/>
                  </a:cubicBezTo>
                  <a:cubicBezTo>
                    <a:pt x="39267" y="1835"/>
                    <a:pt x="39219" y="1763"/>
                    <a:pt x="39172" y="1763"/>
                  </a:cubicBezTo>
                  <a:cubicBezTo>
                    <a:pt x="39124" y="1763"/>
                    <a:pt x="39065" y="1835"/>
                    <a:pt x="39017" y="1835"/>
                  </a:cubicBezTo>
                  <a:cubicBezTo>
                    <a:pt x="38981" y="1835"/>
                    <a:pt x="38922" y="1751"/>
                    <a:pt x="38886" y="1751"/>
                  </a:cubicBezTo>
                  <a:cubicBezTo>
                    <a:pt x="38838" y="1751"/>
                    <a:pt x="38779" y="1835"/>
                    <a:pt x="38731" y="1835"/>
                  </a:cubicBezTo>
                  <a:cubicBezTo>
                    <a:pt x="38684" y="1823"/>
                    <a:pt x="38636" y="1751"/>
                    <a:pt x="38588" y="1739"/>
                  </a:cubicBezTo>
                  <a:cubicBezTo>
                    <a:pt x="38600" y="1715"/>
                    <a:pt x="38743" y="1692"/>
                    <a:pt x="38743" y="1668"/>
                  </a:cubicBezTo>
                  <a:cubicBezTo>
                    <a:pt x="38743" y="1644"/>
                    <a:pt x="38600" y="1608"/>
                    <a:pt x="38600" y="1584"/>
                  </a:cubicBezTo>
                  <a:cubicBezTo>
                    <a:pt x="38612" y="1549"/>
                    <a:pt x="38755" y="1537"/>
                    <a:pt x="38755" y="1501"/>
                  </a:cubicBezTo>
                  <a:cubicBezTo>
                    <a:pt x="38767" y="1477"/>
                    <a:pt x="38612" y="1442"/>
                    <a:pt x="38624" y="1418"/>
                  </a:cubicBezTo>
                  <a:cubicBezTo>
                    <a:pt x="38624" y="1406"/>
                    <a:pt x="38779" y="1358"/>
                    <a:pt x="38767" y="1346"/>
                  </a:cubicBezTo>
                  <a:cubicBezTo>
                    <a:pt x="38767" y="1334"/>
                    <a:pt x="38648" y="1263"/>
                    <a:pt x="38636" y="1263"/>
                  </a:cubicBezTo>
                  <a:cubicBezTo>
                    <a:pt x="38612" y="1263"/>
                    <a:pt x="38493" y="1323"/>
                    <a:pt x="38481" y="1334"/>
                  </a:cubicBezTo>
                  <a:cubicBezTo>
                    <a:pt x="38469" y="1346"/>
                    <a:pt x="38624" y="1406"/>
                    <a:pt x="38624" y="1418"/>
                  </a:cubicBezTo>
                  <a:cubicBezTo>
                    <a:pt x="38612" y="1454"/>
                    <a:pt x="38469" y="1465"/>
                    <a:pt x="38469" y="1501"/>
                  </a:cubicBezTo>
                  <a:cubicBezTo>
                    <a:pt x="38457" y="1525"/>
                    <a:pt x="38612" y="1561"/>
                    <a:pt x="38600" y="1584"/>
                  </a:cubicBezTo>
                  <a:cubicBezTo>
                    <a:pt x="38600" y="1608"/>
                    <a:pt x="38446" y="1644"/>
                    <a:pt x="38457" y="1656"/>
                  </a:cubicBezTo>
                  <a:cubicBezTo>
                    <a:pt x="38457" y="1692"/>
                    <a:pt x="38577" y="1715"/>
                    <a:pt x="38588" y="1739"/>
                  </a:cubicBezTo>
                  <a:cubicBezTo>
                    <a:pt x="38541" y="1751"/>
                    <a:pt x="38481" y="1823"/>
                    <a:pt x="38434" y="1823"/>
                  </a:cubicBezTo>
                  <a:cubicBezTo>
                    <a:pt x="38386" y="1823"/>
                    <a:pt x="38350" y="1739"/>
                    <a:pt x="38303" y="1739"/>
                  </a:cubicBezTo>
                  <a:cubicBezTo>
                    <a:pt x="38255" y="1739"/>
                    <a:pt x="38196" y="1811"/>
                    <a:pt x="38148" y="1811"/>
                  </a:cubicBezTo>
                  <a:cubicBezTo>
                    <a:pt x="38100" y="1811"/>
                    <a:pt x="38053" y="1739"/>
                    <a:pt x="38005" y="1727"/>
                  </a:cubicBezTo>
                  <a:cubicBezTo>
                    <a:pt x="37969" y="1727"/>
                    <a:pt x="37898" y="1811"/>
                    <a:pt x="37850" y="1811"/>
                  </a:cubicBezTo>
                  <a:cubicBezTo>
                    <a:pt x="37826" y="1811"/>
                    <a:pt x="37731" y="1739"/>
                    <a:pt x="37719" y="1727"/>
                  </a:cubicBezTo>
                  <a:cubicBezTo>
                    <a:pt x="37695" y="1715"/>
                    <a:pt x="37600" y="1632"/>
                    <a:pt x="37576" y="1632"/>
                  </a:cubicBezTo>
                  <a:cubicBezTo>
                    <a:pt x="37553" y="1632"/>
                    <a:pt x="37445" y="1704"/>
                    <a:pt x="37422" y="1715"/>
                  </a:cubicBezTo>
                  <a:cubicBezTo>
                    <a:pt x="37410" y="1727"/>
                    <a:pt x="37291" y="1799"/>
                    <a:pt x="37267" y="1787"/>
                  </a:cubicBezTo>
                  <a:cubicBezTo>
                    <a:pt x="37231" y="1787"/>
                    <a:pt x="37172" y="1704"/>
                    <a:pt x="37136" y="1704"/>
                  </a:cubicBezTo>
                  <a:cubicBezTo>
                    <a:pt x="37088" y="1715"/>
                    <a:pt x="37029" y="1787"/>
                    <a:pt x="36981" y="1787"/>
                  </a:cubicBezTo>
                  <a:cubicBezTo>
                    <a:pt x="36933" y="1787"/>
                    <a:pt x="36874" y="1692"/>
                    <a:pt x="36838" y="1704"/>
                  </a:cubicBezTo>
                  <a:cubicBezTo>
                    <a:pt x="36802" y="1704"/>
                    <a:pt x="36719" y="1787"/>
                    <a:pt x="36683" y="1775"/>
                  </a:cubicBezTo>
                  <a:cubicBezTo>
                    <a:pt x="36672" y="1775"/>
                    <a:pt x="36552" y="1704"/>
                    <a:pt x="36552" y="1692"/>
                  </a:cubicBezTo>
                  <a:cubicBezTo>
                    <a:pt x="36552" y="1668"/>
                    <a:pt x="36707" y="1632"/>
                    <a:pt x="36695" y="1620"/>
                  </a:cubicBezTo>
                  <a:cubicBezTo>
                    <a:pt x="36695" y="1608"/>
                    <a:pt x="36564" y="1525"/>
                    <a:pt x="36564" y="1525"/>
                  </a:cubicBezTo>
                  <a:cubicBezTo>
                    <a:pt x="36552" y="1537"/>
                    <a:pt x="36410" y="1596"/>
                    <a:pt x="36410" y="1608"/>
                  </a:cubicBezTo>
                  <a:cubicBezTo>
                    <a:pt x="36410" y="1632"/>
                    <a:pt x="36552" y="1668"/>
                    <a:pt x="36552" y="1692"/>
                  </a:cubicBezTo>
                  <a:cubicBezTo>
                    <a:pt x="36541" y="1715"/>
                    <a:pt x="36421" y="1751"/>
                    <a:pt x="36398" y="1763"/>
                  </a:cubicBezTo>
                  <a:cubicBezTo>
                    <a:pt x="36374" y="1775"/>
                    <a:pt x="36267" y="1846"/>
                    <a:pt x="36243" y="1846"/>
                  </a:cubicBezTo>
                  <a:cubicBezTo>
                    <a:pt x="36207" y="1846"/>
                    <a:pt x="36148" y="1763"/>
                    <a:pt x="36100" y="1763"/>
                  </a:cubicBezTo>
                  <a:cubicBezTo>
                    <a:pt x="36052" y="1763"/>
                    <a:pt x="36005" y="1835"/>
                    <a:pt x="35945" y="1835"/>
                  </a:cubicBezTo>
                  <a:lnTo>
                    <a:pt x="35814" y="1751"/>
                  </a:lnTo>
                  <a:cubicBezTo>
                    <a:pt x="35790" y="1739"/>
                    <a:pt x="35671" y="1680"/>
                    <a:pt x="35671" y="1668"/>
                  </a:cubicBezTo>
                  <a:cubicBezTo>
                    <a:pt x="35683" y="1644"/>
                    <a:pt x="35814" y="1620"/>
                    <a:pt x="35826" y="1596"/>
                  </a:cubicBezTo>
                  <a:cubicBezTo>
                    <a:pt x="35850" y="1596"/>
                    <a:pt x="35933" y="1680"/>
                    <a:pt x="35969" y="1680"/>
                  </a:cubicBezTo>
                  <a:cubicBezTo>
                    <a:pt x="35981" y="1668"/>
                    <a:pt x="36112" y="1608"/>
                    <a:pt x="36112" y="1596"/>
                  </a:cubicBezTo>
                  <a:cubicBezTo>
                    <a:pt x="36124" y="1573"/>
                    <a:pt x="35981" y="1537"/>
                    <a:pt x="35981" y="1513"/>
                  </a:cubicBezTo>
                  <a:cubicBezTo>
                    <a:pt x="35969" y="1489"/>
                    <a:pt x="35838" y="1454"/>
                    <a:pt x="35838" y="1430"/>
                  </a:cubicBezTo>
                  <a:cubicBezTo>
                    <a:pt x="35838" y="1406"/>
                    <a:pt x="35981" y="1382"/>
                    <a:pt x="35993" y="1358"/>
                  </a:cubicBezTo>
                  <a:cubicBezTo>
                    <a:pt x="35945" y="1346"/>
                    <a:pt x="35898" y="1275"/>
                    <a:pt x="35850" y="1263"/>
                  </a:cubicBezTo>
                  <a:cubicBezTo>
                    <a:pt x="35838" y="1263"/>
                    <a:pt x="35719" y="1334"/>
                    <a:pt x="35695" y="1346"/>
                  </a:cubicBezTo>
                  <a:cubicBezTo>
                    <a:pt x="35695" y="1358"/>
                    <a:pt x="35838" y="1418"/>
                    <a:pt x="35838" y="1430"/>
                  </a:cubicBezTo>
                  <a:cubicBezTo>
                    <a:pt x="35838" y="1454"/>
                    <a:pt x="35707" y="1489"/>
                    <a:pt x="35683" y="1513"/>
                  </a:cubicBezTo>
                  <a:cubicBezTo>
                    <a:pt x="35671" y="1525"/>
                    <a:pt x="35540" y="1561"/>
                    <a:pt x="35529" y="1584"/>
                  </a:cubicBezTo>
                  <a:cubicBezTo>
                    <a:pt x="35529" y="1596"/>
                    <a:pt x="35683" y="1656"/>
                    <a:pt x="35671" y="1668"/>
                  </a:cubicBezTo>
                  <a:cubicBezTo>
                    <a:pt x="35648" y="1692"/>
                    <a:pt x="35552" y="1727"/>
                    <a:pt x="35517" y="1751"/>
                  </a:cubicBezTo>
                  <a:cubicBezTo>
                    <a:pt x="35481" y="1763"/>
                    <a:pt x="35421" y="1811"/>
                    <a:pt x="35362" y="1823"/>
                  </a:cubicBezTo>
                  <a:cubicBezTo>
                    <a:pt x="35350" y="1823"/>
                    <a:pt x="35255" y="1739"/>
                    <a:pt x="35231" y="1739"/>
                  </a:cubicBezTo>
                  <a:cubicBezTo>
                    <a:pt x="35183" y="1739"/>
                    <a:pt x="35112" y="1823"/>
                    <a:pt x="35076" y="1811"/>
                  </a:cubicBezTo>
                  <a:cubicBezTo>
                    <a:pt x="35017" y="1811"/>
                    <a:pt x="34993" y="1739"/>
                    <a:pt x="34933" y="1727"/>
                  </a:cubicBezTo>
                  <a:cubicBezTo>
                    <a:pt x="34886" y="1727"/>
                    <a:pt x="34826" y="1811"/>
                    <a:pt x="34778" y="1811"/>
                  </a:cubicBezTo>
                  <a:cubicBezTo>
                    <a:pt x="34731" y="1811"/>
                    <a:pt x="34695" y="1727"/>
                    <a:pt x="34647" y="1727"/>
                  </a:cubicBezTo>
                  <a:cubicBezTo>
                    <a:pt x="34659" y="1692"/>
                    <a:pt x="34790" y="1668"/>
                    <a:pt x="34802" y="1644"/>
                  </a:cubicBezTo>
                  <a:cubicBezTo>
                    <a:pt x="34802" y="1644"/>
                    <a:pt x="34671" y="1561"/>
                    <a:pt x="34659" y="1561"/>
                  </a:cubicBezTo>
                  <a:cubicBezTo>
                    <a:pt x="34647" y="1561"/>
                    <a:pt x="34505" y="1632"/>
                    <a:pt x="34505" y="1644"/>
                  </a:cubicBezTo>
                  <a:cubicBezTo>
                    <a:pt x="34505" y="1644"/>
                    <a:pt x="34636" y="1727"/>
                    <a:pt x="34647" y="1727"/>
                  </a:cubicBezTo>
                  <a:cubicBezTo>
                    <a:pt x="34600" y="1727"/>
                    <a:pt x="34540" y="1799"/>
                    <a:pt x="34493" y="1799"/>
                  </a:cubicBezTo>
                  <a:cubicBezTo>
                    <a:pt x="34445" y="1799"/>
                    <a:pt x="34397" y="1715"/>
                    <a:pt x="34350" y="1715"/>
                  </a:cubicBezTo>
                  <a:cubicBezTo>
                    <a:pt x="34302" y="1715"/>
                    <a:pt x="34243" y="1799"/>
                    <a:pt x="34195" y="1787"/>
                  </a:cubicBezTo>
                  <a:cubicBezTo>
                    <a:pt x="34147" y="1787"/>
                    <a:pt x="34112" y="1715"/>
                    <a:pt x="34064" y="1704"/>
                  </a:cubicBezTo>
                  <a:cubicBezTo>
                    <a:pt x="34016" y="1704"/>
                    <a:pt x="33969" y="1620"/>
                    <a:pt x="33921" y="1620"/>
                  </a:cubicBezTo>
                  <a:cubicBezTo>
                    <a:pt x="33885" y="1620"/>
                    <a:pt x="33802" y="1704"/>
                    <a:pt x="33766" y="1704"/>
                  </a:cubicBezTo>
                  <a:cubicBezTo>
                    <a:pt x="33719" y="1692"/>
                    <a:pt x="33671" y="1620"/>
                    <a:pt x="33624" y="1620"/>
                  </a:cubicBezTo>
                  <a:cubicBezTo>
                    <a:pt x="33624" y="1620"/>
                    <a:pt x="33481" y="1692"/>
                    <a:pt x="33481" y="1692"/>
                  </a:cubicBezTo>
                  <a:cubicBezTo>
                    <a:pt x="33481" y="1692"/>
                    <a:pt x="33612" y="1775"/>
                    <a:pt x="33612" y="1775"/>
                  </a:cubicBezTo>
                  <a:cubicBezTo>
                    <a:pt x="33576" y="1787"/>
                    <a:pt x="33504" y="1858"/>
                    <a:pt x="33457" y="1858"/>
                  </a:cubicBezTo>
                  <a:cubicBezTo>
                    <a:pt x="33433" y="1858"/>
                    <a:pt x="33350" y="1787"/>
                    <a:pt x="33326" y="1775"/>
                  </a:cubicBezTo>
                  <a:cubicBezTo>
                    <a:pt x="33302" y="1763"/>
                    <a:pt x="33207" y="1680"/>
                    <a:pt x="33183" y="1680"/>
                  </a:cubicBezTo>
                  <a:cubicBezTo>
                    <a:pt x="33147" y="1692"/>
                    <a:pt x="33064" y="1751"/>
                    <a:pt x="33028" y="1763"/>
                  </a:cubicBezTo>
                  <a:cubicBezTo>
                    <a:pt x="33004" y="1775"/>
                    <a:pt x="32909" y="1835"/>
                    <a:pt x="32873" y="1835"/>
                  </a:cubicBezTo>
                  <a:cubicBezTo>
                    <a:pt x="32838" y="1846"/>
                    <a:pt x="32778" y="1751"/>
                    <a:pt x="32742" y="1751"/>
                  </a:cubicBezTo>
                  <a:cubicBezTo>
                    <a:pt x="32695" y="1751"/>
                    <a:pt x="32647" y="1668"/>
                    <a:pt x="32600" y="1668"/>
                  </a:cubicBezTo>
                  <a:cubicBezTo>
                    <a:pt x="32576" y="1668"/>
                    <a:pt x="32469" y="1739"/>
                    <a:pt x="32445" y="1751"/>
                  </a:cubicBezTo>
                  <a:cubicBezTo>
                    <a:pt x="32409" y="1763"/>
                    <a:pt x="32338" y="1823"/>
                    <a:pt x="32290" y="1823"/>
                  </a:cubicBezTo>
                  <a:cubicBezTo>
                    <a:pt x="32266" y="1823"/>
                    <a:pt x="32195" y="1739"/>
                    <a:pt x="32159" y="1739"/>
                  </a:cubicBezTo>
                  <a:cubicBezTo>
                    <a:pt x="32123" y="1739"/>
                    <a:pt x="32040" y="1823"/>
                    <a:pt x="32004" y="1811"/>
                  </a:cubicBezTo>
                  <a:cubicBezTo>
                    <a:pt x="31957" y="1811"/>
                    <a:pt x="31897" y="1751"/>
                    <a:pt x="31861" y="1727"/>
                  </a:cubicBezTo>
                  <a:cubicBezTo>
                    <a:pt x="31826" y="1715"/>
                    <a:pt x="31742" y="1668"/>
                    <a:pt x="31730" y="1644"/>
                  </a:cubicBezTo>
                  <a:cubicBezTo>
                    <a:pt x="31719" y="1632"/>
                    <a:pt x="31873" y="1584"/>
                    <a:pt x="31873" y="1573"/>
                  </a:cubicBezTo>
                  <a:cubicBezTo>
                    <a:pt x="31873" y="1561"/>
                    <a:pt x="31742" y="1489"/>
                    <a:pt x="31742" y="1489"/>
                  </a:cubicBezTo>
                  <a:cubicBezTo>
                    <a:pt x="31730" y="1489"/>
                    <a:pt x="31588" y="1561"/>
                    <a:pt x="31588" y="1561"/>
                  </a:cubicBezTo>
                  <a:cubicBezTo>
                    <a:pt x="31588" y="1584"/>
                    <a:pt x="31742" y="1632"/>
                    <a:pt x="31730" y="1644"/>
                  </a:cubicBezTo>
                  <a:cubicBezTo>
                    <a:pt x="31707" y="1668"/>
                    <a:pt x="31611" y="1704"/>
                    <a:pt x="31576" y="1727"/>
                  </a:cubicBezTo>
                  <a:cubicBezTo>
                    <a:pt x="31540" y="1739"/>
                    <a:pt x="31468" y="1799"/>
                    <a:pt x="31421" y="1799"/>
                  </a:cubicBezTo>
                  <a:cubicBezTo>
                    <a:pt x="31385" y="1811"/>
                    <a:pt x="31314" y="1715"/>
                    <a:pt x="31278" y="1715"/>
                  </a:cubicBezTo>
                  <a:cubicBezTo>
                    <a:pt x="31230" y="1715"/>
                    <a:pt x="31171" y="1799"/>
                    <a:pt x="31123" y="1799"/>
                  </a:cubicBezTo>
                  <a:cubicBezTo>
                    <a:pt x="31076" y="1787"/>
                    <a:pt x="31040" y="1715"/>
                    <a:pt x="30992" y="1704"/>
                  </a:cubicBezTo>
                  <a:cubicBezTo>
                    <a:pt x="30945" y="1704"/>
                    <a:pt x="30885" y="1787"/>
                    <a:pt x="30837" y="1787"/>
                  </a:cubicBezTo>
                  <a:cubicBezTo>
                    <a:pt x="30790" y="1787"/>
                    <a:pt x="30742" y="1704"/>
                    <a:pt x="30695" y="1704"/>
                  </a:cubicBezTo>
                  <a:cubicBezTo>
                    <a:pt x="30659" y="1704"/>
                    <a:pt x="30587" y="1787"/>
                    <a:pt x="30540" y="1775"/>
                  </a:cubicBezTo>
                  <a:cubicBezTo>
                    <a:pt x="30492" y="1775"/>
                    <a:pt x="30456" y="1692"/>
                    <a:pt x="30409" y="1692"/>
                  </a:cubicBezTo>
                  <a:cubicBezTo>
                    <a:pt x="30361" y="1692"/>
                    <a:pt x="30302" y="1775"/>
                    <a:pt x="30254" y="1775"/>
                  </a:cubicBezTo>
                  <a:cubicBezTo>
                    <a:pt x="30206" y="1775"/>
                    <a:pt x="30159" y="1692"/>
                    <a:pt x="30111" y="1692"/>
                  </a:cubicBezTo>
                  <a:cubicBezTo>
                    <a:pt x="30064" y="1680"/>
                    <a:pt x="30004" y="1763"/>
                    <a:pt x="29956" y="1763"/>
                  </a:cubicBezTo>
                  <a:cubicBezTo>
                    <a:pt x="29909" y="1763"/>
                    <a:pt x="29873" y="1680"/>
                    <a:pt x="29825" y="1680"/>
                  </a:cubicBezTo>
                  <a:cubicBezTo>
                    <a:pt x="29766" y="1680"/>
                    <a:pt x="29718" y="1751"/>
                    <a:pt x="29671" y="1751"/>
                  </a:cubicBezTo>
                  <a:cubicBezTo>
                    <a:pt x="29623" y="1751"/>
                    <a:pt x="29563" y="1668"/>
                    <a:pt x="29528" y="1668"/>
                  </a:cubicBezTo>
                  <a:cubicBezTo>
                    <a:pt x="29480" y="1680"/>
                    <a:pt x="29421" y="1751"/>
                    <a:pt x="29373" y="1751"/>
                  </a:cubicBezTo>
                  <a:cubicBezTo>
                    <a:pt x="29325" y="1739"/>
                    <a:pt x="29290" y="1668"/>
                    <a:pt x="29242" y="1668"/>
                  </a:cubicBezTo>
                  <a:cubicBezTo>
                    <a:pt x="29206" y="1668"/>
                    <a:pt x="29111" y="1751"/>
                    <a:pt x="29087" y="1739"/>
                  </a:cubicBezTo>
                  <a:cubicBezTo>
                    <a:pt x="29040" y="1727"/>
                    <a:pt x="28980" y="1680"/>
                    <a:pt x="28944" y="1656"/>
                  </a:cubicBezTo>
                  <a:cubicBezTo>
                    <a:pt x="28932" y="1644"/>
                    <a:pt x="28825" y="1573"/>
                    <a:pt x="28801" y="1573"/>
                  </a:cubicBezTo>
                  <a:cubicBezTo>
                    <a:pt x="28801" y="1573"/>
                    <a:pt x="28659" y="1644"/>
                    <a:pt x="28659" y="1644"/>
                  </a:cubicBezTo>
                  <a:cubicBezTo>
                    <a:pt x="28659" y="1656"/>
                    <a:pt x="28790" y="1727"/>
                    <a:pt x="28790" y="1727"/>
                  </a:cubicBezTo>
                  <a:cubicBezTo>
                    <a:pt x="28742" y="1739"/>
                    <a:pt x="28682" y="1811"/>
                    <a:pt x="28635" y="1811"/>
                  </a:cubicBezTo>
                  <a:cubicBezTo>
                    <a:pt x="28587" y="1811"/>
                    <a:pt x="28551" y="1727"/>
                    <a:pt x="28504" y="1727"/>
                  </a:cubicBezTo>
                  <a:cubicBezTo>
                    <a:pt x="28456" y="1727"/>
                    <a:pt x="28397" y="1799"/>
                    <a:pt x="28349" y="1799"/>
                  </a:cubicBezTo>
                  <a:cubicBezTo>
                    <a:pt x="28301" y="1799"/>
                    <a:pt x="28254" y="1727"/>
                    <a:pt x="28206" y="1715"/>
                  </a:cubicBezTo>
                  <a:cubicBezTo>
                    <a:pt x="28170" y="1715"/>
                    <a:pt x="28099" y="1799"/>
                    <a:pt x="28051" y="1799"/>
                  </a:cubicBezTo>
                  <a:cubicBezTo>
                    <a:pt x="28028" y="1799"/>
                    <a:pt x="27932" y="1727"/>
                    <a:pt x="27920" y="1715"/>
                  </a:cubicBezTo>
                  <a:cubicBezTo>
                    <a:pt x="27897" y="1692"/>
                    <a:pt x="27801" y="1632"/>
                    <a:pt x="27778" y="1620"/>
                  </a:cubicBezTo>
                  <a:cubicBezTo>
                    <a:pt x="27754" y="1620"/>
                    <a:pt x="27647" y="1692"/>
                    <a:pt x="27623" y="1704"/>
                  </a:cubicBezTo>
                  <a:cubicBezTo>
                    <a:pt x="27587" y="1715"/>
                    <a:pt x="27516" y="1775"/>
                    <a:pt x="27468" y="1775"/>
                  </a:cubicBezTo>
                  <a:cubicBezTo>
                    <a:pt x="27444" y="1787"/>
                    <a:pt x="27361" y="1692"/>
                    <a:pt x="27337" y="1692"/>
                  </a:cubicBezTo>
                  <a:cubicBezTo>
                    <a:pt x="27301" y="1692"/>
                    <a:pt x="27206" y="1775"/>
                    <a:pt x="27182" y="1775"/>
                  </a:cubicBezTo>
                  <a:cubicBezTo>
                    <a:pt x="27135" y="1763"/>
                    <a:pt x="27087" y="1692"/>
                    <a:pt x="27039" y="1692"/>
                  </a:cubicBezTo>
                  <a:cubicBezTo>
                    <a:pt x="26992" y="1692"/>
                    <a:pt x="26956" y="1608"/>
                    <a:pt x="26896" y="1596"/>
                  </a:cubicBezTo>
                  <a:cubicBezTo>
                    <a:pt x="26873" y="1596"/>
                    <a:pt x="26777" y="1668"/>
                    <a:pt x="26754" y="1680"/>
                  </a:cubicBezTo>
                  <a:cubicBezTo>
                    <a:pt x="26730" y="1692"/>
                    <a:pt x="26623" y="1763"/>
                    <a:pt x="26599" y="1751"/>
                  </a:cubicBezTo>
                  <a:cubicBezTo>
                    <a:pt x="26551" y="1751"/>
                    <a:pt x="26504" y="1668"/>
                    <a:pt x="26456" y="1668"/>
                  </a:cubicBezTo>
                  <a:cubicBezTo>
                    <a:pt x="26432" y="1668"/>
                    <a:pt x="26325" y="1751"/>
                    <a:pt x="26301" y="1751"/>
                  </a:cubicBezTo>
                  <a:cubicBezTo>
                    <a:pt x="26254" y="1739"/>
                    <a:pt x="26194" y="1680"/>
                    <a:pt x="26170" y="1668"/>
                  </a:cubicBezTo>
                  <a:cubicBezTo>
                    <a:pt x="26146" y="1656"/>
                    <a:pt x="26051" y="1584"/>
                    <a:pt x="26027" y="1584"/>
                  </a:cubicBezTo>
                  <a:cubicBezTo>
                    <a:pt x="26004" y="1584"/>
                    <a:pt x="25896" y="1644"/>
                    <a:pt x="25873" y="1656"/>
                  </a:cubicBezTo>
                  <a:cubicBezTo>
                    <a:pt x="25837" y="1680"/>
                    <a:pt x="25765" y="1727"/>
                    <a:pt x="25718" y="1739"/>
                  </a:cubicBezTo>
                  <a:cubicBezTo>
                    <a:pt x="25694" y="1739"/>
                    <a:pt x="25611" y="1644"/>
                    <a:pt x="25587" y="1644"/>
                  </a:cubicBezTo>
                  <a:cubicBezTo>
                    <a:pt x="25527" y="1644"/>
                    <a:pt x="25480" y="1727"/>
                    <a:pt x="25432" y="1727"/>
                  </a:cubicBezTo>
                  <a:cubicBezTo>
                    <a:pt x="25384" y="1727"/>
                    <a:pt x="25337" y="1644"/>
                    <a:pt x="25289" y="1644"/>
                  </a:cubicBezTo>
                  <a:cubicBezTo>
                    <a:pt x="25253" y="1644"/>
                    <a:pt x="25170" y="1727"/>
                    <a:pt x="25134" y="1715"/>
                  </a:cubicBezTo>
                  <a:cubicBezTo>
                    <a:pt x="25087" y="1715"/>
                    <a:pt x="25039" y="1632"/>
                    <a:pt x="25003" y="1632"/>
                  </a:cubicBezTo>
                  <a:cubicBezTo>
                    <a:pt x="24956" y="1632"/>
                    <a:pt x="24908" y="1549"/>
                    <a:pt x="24861" y="1549"/>
                  </a:cubicBezTo>
                  <a:cubicBezTo>
                    <a:pt x="24837" y="1549"/>
                    <a:pt x="24730" y="1620"/>
                    <a:pt x="24706" y="1620"/>
                  </a:cubicBezTo>
                  <a:cubicBezTo>
                    <a:pt x="24670" y="1644"/>
                    <a:pt x="24599" y="1692"/>
                    <a:pt x="24551" y="1704"/>
                  </a:cubicBezTo>
                  <a:cubicBezTo>
                    <a:pt x="24515" y="1704"/>
                    <a:pt x="24456" y="1620"/>
                    <a:pt x="24420" y="1620"/>
                  </a:cubicBezTo>
                  <a:cubicBezTo>
                    <a:pt x="24360" y="1620"/>
                    <a:pt x="24313" y="1692"/>
                    <a:pt x="24265" y="1692"/>
                  </a:cubicBezTo>
                  <a:cubicBezTo>
                    <a:pt x="24218" y="1692"/>
                    <a:pt x="24170" y="1608"/>
                    <a:pt x="24122" y="1608"/>
                  </a:cubicBezTo>
                  <a:cubicBezTo>
                    <a:pt x="24075" y="1608"/>
                    <a:pt x="24015" y="1692"/>
                    <a:pt x="23968" y="1692"/>
                  </a:cubicBezTo>
                  <a:cubicBezTo>
                    <a:pt x="23920" y="1692"/>
                    <a:pt x="23884" y="1608"/>
                    <a:pt x="23825" y="1608"/>
                  </a:cubicBezTo>
                  <a:cubicBezTo>
                    <a:pt x="23789" y="1608"/>
                    <a:pt x="23718" y="1692"/>
                    <a:pt x="23682" y="1680"/>
                  </a:cubicBezTo>
                  <a:cubicBezTo>
                    <a:pt x="23658" y="1680"/>
                    <a:pt x="23539" y="1608"/>
                    <a:pt x="23539" y="1596"/>
                  </a:cubicBezTo>
                  <a:cubicBezTo>
                    <a:pt x="23539" y="1573"/>
                    <a:pt x="23694" y="1537"/>
                    <a:pt x="23694" y="1513"/>
                  </a:cubicBezTo>
                  <a:cubicBezTo>
                    <a:pt x="23694" y="1513"/>
                    <a:pt x="23563" y="1430"/>
                    <a:pt x="23551" y="1430"/>
                  </a:cubicBezTo>
                  <a:cubicBezTo>
                    <a:pt x="23539" y="1430"/>
                    <a:pt x="23396" y="1501"/>
                    <a:pt x="23396" y="1513"/>
                  </a:cubicBezTo>
                  <a:cubicBezTo>
                    <a:pt x="23396" y="1513"/>
                    <a:pt x="23539" y="1596"/>
                    <a:pt x="23539" y="1596"/>
                  </a:cubicBezTo>
                  <a:cubicBezTo>
                    <a:pt x="23491" y="1596"/>
                    <a:pt x="23432" y="1680"/>
                    <a:pt x="23384" y="1668"/>
                  </a:cubicBezTo>
                  <a:cubicBezTo>
                    <a:pt x="23348" y="1668"/>
                    <a:pt x="23289" y="1584"/>
                    <a:pt x="23241" y="1584"/>
                  </a:cubicBezTo>
                  <a:cubicBezTo>
                    <a:pt x="23194" y="1596"/>
                    <a:pt x="23146" y="1668"/>
                    <a:pt x="23098" y="1668"/>
                  </a:cubicBezTo>
                  <a:cubicBezTo>
                    <a:pt x="23051" y="1668"/>
                    <a:pt x="23003" y="1584"/>
                    <a:pt x="22956" y="1584"/>
                  </a:cubicBezTo>
                  <a:cubicBezTo>
                    <a:pt x="22920" y="1584"/>
                    <a:pt x="22836" y="1668"/>
                    <a:pt x="22801" y="1656"/>
                  </a:cubicBezTo>
                  <a:cubicBezTo>
                    <a:pt x="22753" y="1656"/>
                    <a:pt x="22717" y="1573"/>
                    <a:pt x="22658" y="1573"/>
                  </a:cubicBezTo>
                  <a:cubicBezTo>
                    <a:pt x="22610" y="1573"/>
                    <a:pt x="22563" y="1656"/>
                    <a:pt x="22515" y="1644"/>
                  </a:cubicBezTo>
                  <a:cubicBezTo>
                    <a:pt x="22467" y="1644"/>
                    <a:pt x="22408" y="1561"/>
                    <a:pt x="22372" y="1561"/>
                  </a:cubicBezTo>
                  <a:cubicBezTo>
                    <a:pt x="22324" y="1573"/>
                    <a:pt x="22265" y="1644"/>
                    <a:pt x="22217" y="1644"/>
                  </a:cubicBezTo>
                  <a:cubicBezTo>
                    <a:pt x="22170" y="1644"/>
                    <a:pt x="22122" y="1561"/>
                    <a:pt x="22074" y="1561"/>
                  </a:cubicBezTo>
                  <a:cubicBezTo>
                    <a:pt x="22039" y="1561"/>
                    <a:pt x="21967" y="1644"/>
                    <a:pt x="21932" y="1632"/>
                  </a:cubicBezTo>
                  <a:cubicBezTo>
                    <a:pt x="21884" y="1632"/>
                    <a:pt x="21836" y="1549"/>
                    <a:pt x="21789" y="1549"/>
                  </a:cubicBezTo>
                  <a:cubicBezTo>
                    <a:pt x="21753" y="1549"/>
                    <a:pt x="21658" y="1620"/>
                    <a:pt x="21634" y="1632"/>
                  </a:cubicBezTo>
                  <a:cubicBezTo>
                    <a:pt x="21622" y="1632"/>
                    <a:pt x="21503" y="1704"/>
                    <a:pt x="21479" y="1704"/>
                  </a:cubicBezTo>
                  <a:cubicBezTo>
                    <a:pt x="21432" y="1704"/>
                    <a:pt x="21396" y="1620"/>
                    <a:pt x="21348" y="1620"/>
                  </a:cubicBezTo>
                  <a:cubicBezTo>
                    <a:pt x="21289" y="1620"/>
                    <a:pt x="21241" y="1704"/>
                    <a:pt x="21193" y="1692"/>
                  </a:cubicBezTo>
                  <a:cubicBezTo>
                    <a:pt x="21146" y="1692"/>
                    <a:pt x="21098" y="1608"/>
                    <a:pt x="21051" y="1608"/>
                  </a:cubicBezTo>
                  <a:cubicBezTo>
                    <a:pt x="21003" y="1608"/>
                    <a:pt x="20943" y="1692"/>
                    <a:pt x="20896" y="1692"/>
                  </a:cubicBezTo>
                  <a:cubicBezTo>
                    <a:pt x="20860" y="1692"/>
                    <a:pt x="20800" y="1596"/>
                    <a:pt x="20753" y="1608"/>
                  </a:cubicBezTo>
                  <a:cubicBezTo>
                    <a:pt x="20705" y="1608"/>
                    <a:pt x="20658" y="1680"/>
                    <a:pt x="20610" y="1680"/>
                  </a:cubicBezTo>
                  <a:cubicBezTo>
                    <a:pt x="20562" y="1680"/>
                    <a:pt x="20515" y="1596"/>
                    <a:pt x="20467" y="1596"/>
                  </a:cubicBezTo>
                  <a:cubicBezTo>
                    <a:pt x="20419" y="1596"/>
                    <a:pt x="20360" y="1680"/>
                    <a:pt x="20312" y="1668"/>
                  </a:cubicBezTo>
                  <a:cubicBezTo>
                    <a:pt x="20265" y="1668"/>
                    <a:pt x="20229" y="1596"/>
                    <a:pt x="20169" y="1584"/>
                  </a:cubicBezTo>
                  <a:cubicBezTo>
                    <a:pt x="20181" y="1561"/>
                    <a:pt x="20324" y="1537"/>
                    <a:pt x="20324" y="1513"/>
                  </a:cubicBezTo>
                  <a:cubicBezTo>
                    <a:pt x="20324" y="1489"/>
                    <a:pt x="20193" y="1454"/>
                    <a:pt x="20193" y="1430"/>
                  </a:cubicBezTo>
                  <a:cubicBezTo>
                    <a:pt x="20205" y="1406"/>
                    <a:pt x="20336" y="1382"/>
                    <a:pt x="20336" y="1346"/>
                  </a:cubicBezTo>
                  <a:cubicBezTo>
                    <a:pt x="20348" y="1323"/>
                    <a:pt x="20205" y="1299"/>
                    <a:pt x="20205" y="1263"/>
                  </a:cubicBezTo>
                  <a:cubicBezTo>
                    <a:pt x="20217" y="1239"/>
                    <a:pt x="20348" y="1215"/>
                    <a:pt x="20360" y="1192"/>
                  </a:cubicBezTo>
                  <a:cubicBezTo>
                    <a:pt x="20360" y="1180"/>
                    <a:pt x="20229" y="1108"/>
                    <a:pt x="20217" y="1108"/>
                  </a:cubicBezTo>
                  <a:cubicBezTo>
                    <a:pt x="20205" y="1108"/>
                    <a:pt x="20062" y="1180"/>
                    <a:pt x="20062" y="1180"/>
                  </a:cubicBezTo>
                  <a:cubicBezTo>
                    <a:pt x="20062" y="1203"/>
                    <a:pt x="20193" y="1239"/>
                    <a:pt x="20205" y="1263"/>
                  </a:cubicBezTo>
                  <a:cubicBezTo>
                    <a:pt x="20193" y="1299"/>
                    <a:pt x="20050" y="1311"/>
                    <a:pt x="20050" y="1346"/>
                  </a:cubicBezTo>
                  <a:cubicBezTo>
                    <a:pt x="20050" y="1370"/>
                    <a:pt x="20193" y="1406"/>
                    <a:pt x="20193" y="1430"/>
                  </a:cubicBezTo>
                  <a:cubicBezTo>
                    <a:pt x="20181" y="1454"/>
                    <a:pt x="20038" y="1477"/>
                    <a:pt x="20038" y="1501"/>
                  </a:cubicBezTo>
                  <a:cubicBezTo>
                    <a:pt x="20038" y="1537"/>
                    <a:pt x="20169" y="1561"/>
                    <a:pt x="20169" y="1584"/>
                  </a:cubicBezTo>
                  <a:cubicBezTo>
                    <a:pt x="20122" y="1596"/>
                    <a:pt x="20074" y="1668"/>
                    <a:pt x="20027" y="1668"/>
                  </a:cubicBezTo>
                  <a:cubicBezTo>
                    <a:pt x="19991" y="1668"/>
                    <a:pt x="19908" y="1573"/>
                    <a:pt x="19884" y="1584"/>
                  </a:cubicBezTo>
                  <a:cubicBezTo>
                    <a:pt x="19836" y="1596"/>
                    <a:pt x="19765" y="1644"/>
                    <a:pt x="19729" y="1656"/>
                  </a:cubicBezTo>
                  <a:cubicBezTo>
                    <a:pt x="19705" y="1668"/>
                    <a:pt x="19610" y="1739"/>
                    <a:pt x="19574" y="1739"/>
                  </a:cubicBezTo>
                  <a:cubicBezTo>
                    <a:pt x="19562" y="1739"/>
                    <a:pt x="19455" y="1656"/>
                    <a:pt x="19443" y="1656"/>
                  </a:cubicBezTo>
                  <a:cubicBezTo>
                    <a:pt x="19419" y="1644"/>
                    <a:pt x="19324" y="1573"/>
                    <a:pt x="19300" y="1561"/>
                  </a:cubicBezTo>
                  <a:cubicBezTo>
                    <a:pt x="19276" y="1561"/>
                    <a:pt x="19169" y="1632"/>
                    <a:pt x="19146" y="1644"/>
                  </a:cubicBezTo>
                  <a:cubicBezTo>
                    <a:pt x="19122" y="1656"/>
                    <a:pt x="19026" y="1715"/>
                    <a:pt x="18991" y="1715"/>
                  </a:cubicBezTo>
                  <a:cubicBezTo>
                    <a:pt x="18943" y="1715"/>
                    <a:pt x="18895" y="1632"/>
                    <a:pt x="18860" y="1632"/>
                  </a:cubicBezTo>
                  <a:cubicBezTo>
                    <a:pt x="18800" y="1632"/>
                    <a:pt x="18753" y="1715"/>
                    <a:pt x="18705" y="1715"/>
                  </a:cubicBezTo>
                  <a:cubicBezTo>
                    <a:pt x="18657" y="1715"/>
                    <a:pt x="18610" y="1632"/>
                    <a:pt x="18562" y="1632"/>
                  </a:cubicBezTo>
                  <a:cubicBezTo>
                    <a:pt x="18514" y="1632"/>
                    <a:pt x="18455" y="1704"/>
                    <a:pt x="18407" y="1704"/>
                  </a:cubicBezTo>
                  <a:cubicBezTo>
                    <a:pt x="18360" y="1704"/>
                    <a:pt x="18324" y="1620"/>
                    <a:pt x="18276" y="1620"/>
                  </a:cubicBezTo>
                  <a:cubicBezTo>
                    <a:pt x="18229" y="1620"/>
                    <a:pt x="18157" y="1704"/>
                    <a:pt x="18122" y="1704"/>
                  </a:cubicBezTo>
                  <a:cubicBezTo>
                    <a:pt x="18074" y="1692"/>
                    <a:pt x="18026" y="1620"/>
                    <a:pt x="17979" y="1608"/>
                  </a:cubicBezTo>
                  <a:cubicBezTo>
                    <a:pt x="17931" y="1608"/>
                    <a:pt x="17872" y="1692"/>
                    <a:pt x="17824" y="1692"/>
                  </a:cubicBezTo>
                  <a:cubicBezTo>
                    <a:pt x="17788" y="1692"/>
                    <a:pt x="17729" y="1608"/>
                    <a:pt x="17681" y="1608"/>
                  </a:cubicBezTo>
                  <a:cubicBezTo>
                    <a:pt x="17633" y="1608"/>
                    <a:pt x="17586" y="1680"/>
                    <a:pt x="17538" y="1680"/>
                  </a:cubicBezTo>
                  <a:cubicBezTo>
                    <a:pt x="17491" y="1680"/>
                    <a:pt x="17443" y="1596"/>
                    <a:pt x="17395" y="1596"/>
                  </a:cubicBezTo>
                  <a:cubicBezTo>
                    <a:pt x="17360" y="1596"/>
                    <a:pt x="17276" y="1680"/>
                    <a:pt x="17241" y="1680"/>
                  </a:cubicBezTo>
                  <a:cubicBezTo>
                    <a:pt x="17205" y="1668"/>
                    <a:pt x="17145" y="1584"/>
                    <a:pt x="17098" y="1584"/>
                  </a:cubicBezTo>
                  <a:cubicBezTo>
                    <a:pt x="17074" y="1596"/>
                    <a:pt x="16979" y="1656"/>
                    <a:pt x="16955" y="1668"/>
                  </a:cubicBezTo>
                  <a:cubicBezTo>
                    <a:pt x="16931" y="1680"/>
                    <a:pt x="16824" y="1739"/>
                    <a:pt x="16800" y="1739"/>
                  </a:cubicBezTo>
                  <a:cubicBezTo>
                    <a:pt x="16776" y="1739"/>
                    <a:pt x="16681" y="1668"/>
                    <a:pt x="16657" y="1656"/>
                  </a:cubicBezTo>
                  <a:cubicBezTo>
                    <a:pt x="16633" y="1644"/>
                    <a:pt x="16550" y="1584"/>
                    <a:pt x="16514" y="1573"/>
                  </a:cubicBezTo>
                  <a:cubicBezTo>
                    <a:pt x="16479" y="1573"/>
                    <a:pt x="16407" y="1656"/>
                    <a:pt x="16371" y="1656"/>
                  </a:cubicBezTo>
                  <a:cubicBezTo>
                    <a:pt x="16336" y="1656"/>
                    <a:pt x="16252" y="1561"/>
                    <a:pt x="16228" y="1573"/>
                  </a:cubicBezTo>
                  <a:cubicBezTo>
                    <a:pt x="16181" y="1573"/>
                    <a:pt x="16109" y="1620"/>
                    <a:pt x="16074" y="1644"/>
                  </a:cubicBezTo>
                  <a:cubicBezTo>
                    <a:pt x="16062" y="1656"/>
                    <a:pt x="15943" y="1727"/>
                    <a:pt x="15919" y="1727"/>
                  </a:cubicBezTo>
                  <a:cubicBezTo>
                    <a:pt x="15883" y="1715"/>
                    <a:pt x="15812" y="1656"/>
                    <a:pt x="15788" y="1632"/>
                  </a:cubicBezTo>
                  <a:cubicBezTo>
                    <a:pt x="15764" y="1632"/>
                    <a:pt x="15669" y="1549"/>
                    <a:pt x="15645" y="1549"/>
                  </a:cubicBezTo>
                  <a:cubicBezTo>
                    <a:pt x="15609" y="1549"/>
                    <a:pt x="15514" y="1620"/>
                    <a:pt x="15490" y="1632"/>
                  </a:cubicBezTo>
                  <a:cubicBezTo>
                    <a:pt x="15455" y="1644"/>
                    <a:pt x="15383" y="1692"/>
                    <a:pt x="15336" y="1704"/>
                  </a:cubicBezTo>
                  <a:cubicBezTo>
                    <a:pt x="15312" y="1715"/>
                    <a:pt x="15228" y="1620"/>
                    <a:pt x="15205" y="1620"/>
                  </a:cubicBezTo>
                  <a:cubicBezTo>
                    <a:pt x="15145" y="1620"/>
                    <a:pt x="15097" y="1692"/>
                    <a:pt x="15050" y="1704"/>
                  </a:cubicBezTo>
                  <a:cubicBezTo>
                    <a:pt x="15002" y="1704"/>
                    <a:pt x="14955" y="1620"/>
                    <a:pt x="14907" y="1608"/>
                  </a:cubicBezTo>
                  <a:cubicBezTo>
                    <a:pt x="14859" y="1608"/>
                    <a:pt x="14800" y="1692"/>
                    <a:pt x="14752" y="1692"/>
                  </a:cubicBezTo>
                  <a:cubicBezTo>
                    <a:pt x="14704" y="1692"/>
                    <a:pt x="14669" y="1608"/>
                    <a:pt x="14609" y="1608"/>
                  </a:cubicBezTo>
                  <a:cubicBezTo>
                    <a:pt x="14574" y="1608"/>
                    <a:pt x="14502" y="1692"/>
                    <a:pt x="14466" y="1680"/>
                  </a:cubicBezTo>
                  <a:cubicBezTo>
                    <a:pt x="14454" y="1680"/>
                    <a:pt x="14323" y="1608"/>
                    <a:pt x="14323" y="1596"/>
                  </a:cubicBezTo>
                  <a:cubicBezTo>
                    <a:pt x="14323" y="1573"/>
                    <a:pt x="14478" y="1549"/>
                    <a:pt x="14478" y="1525"/>
                  </a:cubicBezTo>
                  <a:cubicBezTo>
                    <a:pt x="14478" y="1513"/>
                    <a:pt x="14347" y="1442"/>
                    <a:pt x="14335" y="1442"/>
                  </a:cubicBezTo>
                  <a:cubicBezTo>
                    <a:pt x="14323" y="1442"/>
                    <a:pt x="14181" y="1513"/>
                    <a:pt x="14181" y="1513"/>
                  </a:cubicBezTo>
                  <a:cubicBezTo>
                    <a:pt x="14181" y="1537"/>
                    <a:pt x="14335" y="1584"/>
                    <a:pt x="14323" y="1596"/>
                  </a:cubicBezTo>
                  <a:cubicBezTo>
                    <a:pt x="14300" y="1620"/>
                    <a:pt x="14204" y="1656"/>
                    <a:pt x="14169" y="1680"/>
                  </a:cubicBezTo>
                  <a:cubicBezTo>
                    <a:pt x="14133" y="1692"/>
                    <a:pt x="14062" y="1751"/>
                    <a:pt x="14014" y="1751"/>
                  </a:cubicBezTo>
                  <a:cubicBezTo>
                    <a:pt x="13990" y="1763"/>
                    <a:pt x="13919" y="1668"/>
                    <a:pt x="13883" y="1668"/>
                  </a:cubicBezTo>
                  <a:cubicBezTo>
                    <a:pt x="13847" y="1668"/>
                    <a:pt x="13752" y="1751"/>
                    <a:pt x="13728" y="1751"/>
                  </a:cubicBezTo>
                  <a:cubicBezTo>
                    <a:pt x="13681" y="1739"/>
                    <a:pt x="13621" y="1680"/>
                    <a:pt x="13585" y="1656"/>
                  </a:cubicBezTo>
                  <a:cubicBezTo>
                    <a:pt x="13561" y="1644"/>
                    <a:pt x="13478" y="1573"/>
                    <a:pt x="13442" y="1573"/>
                  </a:cubicBezTo>
                  <a:cubicBezTo>
                    <a:pt x="13419" y="1573"/>
                    <a:pt x="13311" y="1644"/>
                    <a:pt x="13300" y="1656"/>
                  </a:cubicBezTo>
                  <a:cubicBezTo>
                    <a:pt x="13276" y="1668"/>
                    <a:pt x="13169" y="1727"/>
                    <a:pt x="13145" y="1727"/>
                  </a:cubicBezTo>
                  <a:cubicBezTo>
                    <a:pt x="13097" y="1727"/>
                    <a:pt x="13050" y="1644"/>
                    <a:pt x="13002" y="1644"/>
                  </a:cubicBezTo>
                  <a:cubicBezTo>
                    <a:pt x="12954" y="1644"/>
                    <a:pt x="12895" y="1727"/>
                    <a:pt x="12847" y="1727"/>
                  </a:cubicBezTo>
                  <a:cubicBezTo>
                    <a:pt x="12799" y="1715"/>
                    <a:pt x="12764" y="1644"/>
                    <a:pt x="12716" y="1632"/>
                  </a:cubicBezTo>
                  <a:cubicBezTo>
                    <a:pt x="12669" y="1632"/>
                    <a:pt x="12609" y="1715"/>
                    <a:pt x="12561" y="1715"/>
                  </a:cubicBezTo>
                  <a:cubicBezTo>
                    <a:pt x="12514" y="1715"/>
                    <a:pt x="12466" y="1632"/>
                    <a:pt x="12418" y="1632"/>
                  </a:cubicBezTo>
                  <a:cubicBezTo>
                    <a:pt x="12383" y="1632"/>
                    <a:pt x="12299" y="1715"/>
                    <a:pt x="12264" y="1704"/>
                  </a:cubicBezTo>
                  <a:cubicBezTo>
                    <a:pt x="12216" y="1704"/>
                    <a:pt x="12180" y="1620"/>
                    <a:pt x="12133" y="1620"/>
                  </a:cubicBezTo>
                  <a:cubicBezTo>
                    <a:pt x="12073" y="1620"/>
                    <a:pt x="12026" y="1704"/>
                    <a:pt x="11978" y="1704"/>
                  </a:cubicBezTo>
                  <a:cubicBezTo>
                    <a:pt x="11930" y="1704"/>
                    <a:pt x="11871" y="1608"/>
                    <a:pt x="11835" y="1620"/>
                  </a:cubicBezTo>
                  <a:cubicBezTo>
                    <a:pt x="11787" y="1620"/>
                    <a:pt x="11728" y="1692"/>
                    <a:pt x="11680" y="1692"/>
                  </a:cubicBezTo>
                  <a:cubicBezTo>
                    <a:pt x="11633" y="1692"/>
                    <a:pt x="11597" y="1608"/>
                    <a:pt x="11537" y="1608"/>
                  </a:cubicBezTo>
                  <a:cubicBezTo>
                    <a:pt x="11502" y="1608"/>
                    <a:pt x="11430" y="1692"/>
                    <a:pt x="11395" y="1680"/>
                  </a:cubicBezTo>
                  <a:cubicBezTo>
                    <a:pt x="11347" y="1680"/>
                    <a:pt x="11287" y="1596"/>
                    <a:pt x="11252" y="1596"/>
                  </a:cubicBezTo>
                  <a:cubicBezTo>
                    <a:pt x="11216" y="1596"/>
                    <a:pt x="11121" y="1668"/>
                    <a:pt x="11097" y="1680"/>
                  </a:cubicBezTo>
                  <a:cubicBezTo>
                    <a:pt x="11073" y="1692"/>
                    <a:pt x="10966" y="1751"/>
                    <a:pt x="10942" y="1751"/>
                  </a:cubicBezTo>
                  <a:cubicBezTo>
                    <a:pt x="10918" y="1751"/>
                    <a:pt x="10823" y="1680"/>
                    <a:pt x="10811" y="1668"/>
                  </a:cubicBezTo>
                  <a:cubicBezTo>
                    <a:pt x="10775" y="1644"/>
                    <a:pt x="10716" y="1596"/>
                    <a:pt x="10668" y="1584"/>
                  </a:cubicBezTo>
                  <a:cubicBezTo>
                    <a:pt x="10644" y="1573"/>
                    <a:pt x="10549" y="1668"/>
                    <a:pt x="10513" y="1656"/>
                  </a:cubicBezTo>
                  <a:cubicBezTo>
                    <a:pt x="10466" y="1656"/>
                    <a:pt x="10418" y="1573"/>
                    <a:pt x="10371" y="1573"/>
                  </a:cubicBezTo>
                  <a:cubicBezTo>
                    <a:pt x="10347" y="1573"/>
                    <a:pt x="10252" y="1644"/>
                    <a:pt x="10228" y="1656"/>
                  </a:cubicBezTo>
                  <a:cubicBezTo>
                    <a:pt x="10204" y="1668"/>
                    <a:pt x="10097" y="1727"/>
                    <a:pt x="10073" y="1727"/>
                  </a:cubicBezTo>
                  <a:cubicBezTo>
                    <a:pt x="10025" y="1727"/>
                    <a:pt x="9978" y="1644"/>
                    <a:pt x="9930" y="1644"/>
                  </a:cubicBezTo>
                  <a:cubicBezTo>
                    <a:pt x="9894" y="1644"/>
                    <a:pt x="9811" y="1727"/>
                    <a:pt x="9775" y="1727"/>
                  </a:cubicBezTo>
                  <a:cubicBezTo>
                    <a:pt x="9728" y="1715"/>
                    <a:pt x="9692" y="1644"/>
                    <a:pt x="9644" y="1644"/>
                  </a:cubicBezTo>
                  <a:cubicBezTo>
                    <a:pt x="9585" y="1632"/>
                    <a:pt x="9537" y="1715"/>
                    <a:pt x="9490" y="1715"/>
                  </a:cubicBezTo>
                  <a:cubicBezTo>
                    <a:pt x="9442" y="1715"/>
                    <a:pt x="9382" y="1632"/>
                    <a:pt x="9347" y="1632"/>
                  </a:cubicBezTo>
                  <a:cubicBezTo>
                    <a:pt x="9299" y="1632"/>
                    <a:pt x="9240" y="1715"/>
                    <a:pt x="9192" y="1704"/>
                  </a:cubicBezTo>
                  <a:cubicBezTo>
                    <a:pt x="9144" y="1704"/>
                    <a:pt x="9109" y="1620"/>
                    <a:pt x="9061" y="1620"/>
                  </a:cubicBezTo>
                  <a:cubicBezTo>
                    <a:pt x="9013" y="1620"/>
                    <a:pt x="8942" y="1704"/>
                    <a:pt x="8906" y="1704"/>
                  </a:cubicBezTo>
                  <a:cubicBezTo>
                    <a:pt x="8847" y="1692"/>
                    <a:pt x="8811" y="1620"/>
                    <a:pt x="8763" y="1620"/>
                  </a:cubicBezTo>
                  <a:cubicBezTo>
                    <a:pt x="8716" y="1608"/>
                    <a:pt x="8656" y="1692"/>
                    <a:pt x="8608" y="1692"/>
                  </a:cubicBezTo>
                  <a:cubicBezTo>
                    <a:pt x="8573" y="1692"/>
                    <a:pt x="8513" y="1608"/>
                    <a:pt x="8466" y="1608"/>
                  </a:cubicBezTo>
                  <a:cubicBezTo>
                    <a:pt x="8430" y="1608"/>
                    <a:pt x="8347" y="1668"/>
                    <a:pt x="8323" y="1680"/>
                  </a:cubicBezTo>
                  <a:cubicBezTo>
                    <a:pt x="8299" y="1692"/>
                    <a:pt x="8192" y="1763"/>
                    <a:pt x="8168" y="1763"/>
                  </a:cubicBezTo>
                  <a:cubicBezTo>
                    <a:pt x="8120" y="1763"/>
                    <a:pt x="8073" y="1680"/>
                    <a:pt x="8025" y="1680"/>
                  </a:cubicBezTo>
                  <a:cubicBezTo>
                    <a:pt x="7989" y="1680"/>
                    <a:pt x="7918" y="1763"/>
                    <a:pt x="7870" y="1751"/>
                  </a:cubicBezTo>
                  <a:cubicBezTo>
                    <a:pt x="7823" y="1751"/>
                    <a:pt x="7787" y="1680"/>
                    <a:pt x="7739" y="1668"/>
                  </a:cubicBezTo>
                  <a:cubicBezTo>
                    <a:pt x="7692" y="1668"/>
                    <a:pt x="7644" y="1584"/>
                    <a:pt x="7596" y="1584"/>
                  </a:cubicBezTo>
                  <a:cubicBezTo>
                    <a:pt x="7561" y="1584"/>
                    <a:pt x="7477" y="1668"/>
                    <a:pt x="7442" y="1668"/>
                  </a:cubicBezTo>
                  <a:cubicBezTo>
                    <a:pt x="7418" y="1656"/>
                    <a:pt x="7323" y="1573"/>
                    <a:pt x="7299" y="1573"/>
                  </a:cubicBezTo>
                  <a:cubicBezTo>
                    <a:pt x="7263" y="1584"/>
                    <a:pt x="7192" y="1632"/>
                    <a:pt x="7156" y="1656"/>
                  </a:cubicBezTo>
                  <a:cubicBezTo>
                    <a:pt x="7132" y="1668"/>
                    <a:pt x="7025" y="1739"/>
                    <a:pt x="7001" y="1727"/>
                  </a:cubicBezTo>
                  <a:cubicBezTo>
                    <a:pt x="6965" y="1727"/>
                    <a:pt x="6882" y="1656"/>
                    <a:pt x="6858" y="1644"/>
                  </a:cubicBezTo>
                  <a:cubicBezTo>
                    <a:pt x="6846" y="1632"/>
                    <a:pt x="6739" y="1561"/>
                    <a:pt x="6715" y="1561"/>
                  </a:cubicBezTo>
                  <a:cubicBezTo>
                    <a:pt x="6668" y="1561"/>
                    <a:pt x="6632" y="1477"/>
                    <a:pt x="6584" y="1477"/>
                  </a:cubicBezTo>
                  <a:cubicBezTo>
                    <a:pt x="6573" y="1477"/>
                    <a:pt x="6430" y="1549"/>
                    <a:pt x="6430" y="1561"/>
                  </a:cubicBezTo>
                  <a:cubicBezTo>
                    <a:pt x="6430" y="1561"/>
                    <a:pt x="6561" y="1644"/>
                    <a:pt x="6573" y="1644"/>
                  </a:cubicBezTo>
                  <a:cubicBezTo>
                    <a:pt x="6525" y="1644"/>
                    <a:pt x="6465" y="1715"/>
                    <a:pt x="6418" y="1715"/>
                  </a:cubicBezTo>
                  <a:cubicBezTo>
                    <a:pt x="6370" y="1715"/>
                    <a:pt x="6311" y="1632"/>
                    <a:pt x="6275" y="1632"/>
                  </a:cubicBezTo>
                  <a:cubicBezTo>
                    <a:pt x="6227" y="1632"/>
                    <a:pt x="6180" y="1704"/>
                    <a:pt x="6120" y="1704"/>
                  </a:cubicBezTo>
                  <a:cubicBezTo>
                    <a:pt x="6072" y="1715"/>
                    <a:pt x="6025" y="1620"/>
                    <a:pt x="5989" y="1620"/>
                  </a:cubicBezTo>
                  <a:cubicBezTo>
                    <a:pt x="5930" y="1620"/>
                    <a:pt x="5882" y="1704"/>
                    <a:pt x="5834" y="1704"/>
                  </a:cubicBezTo>
                  <a:cubicBezTo>
                    <a:pt x="5787" y="1704"/>
                    <a:pt x="5739" y="1620"/>
                    <a:pt x="5691" y="1620"/>
                  </a:cubicBezTo>
                  <a:cubicBezTo>
                    <a:pt x="5656" y="1620"/>
                    <a:pt x="5572" y="1704"/>
                    <a:pt x="5537" y="1692"/>
                  </a:cubicBezTo>
                  <a:cubicBezTo>
                    <a:pt x="5489" y="1692"/>
                    <a:pt x="5453" y="1608"/>
                    <a:pt x="5406" y="1608"/>
                  </a:cubicBezTo>
                  <a:cubicBezTo>
                    <a:pt x="5358" y="1608"/>
                    <a:pt x="5299" y="1692"/>
                    <a:pt x="5251" y="1692"/>
                  </a:cubicBezTo>
                  <a:cubicBezTo>
                    <a:pt x="5203" y="1680"/>
                    <a:pt x="5156" y="1608"/>
                    <a:pt x="5108" y="1596"/>
                  </a:cubicBezTo>
                  <a:cubicBezTo>
                    <a:pt x="5060" y="1596"/>
                    <a:pt x="5001" y="1680"/>
                    <a:pt x="4953" y="1680"/>
                  </a:cubicBezTo>
                  <a:cubicBezTo>
                    <a:pt x="4918" y="1680"/>
                    <a:pt x="4858" y="1596"/>
                    <a:pt x="4822" y="1596"/>
                  </a:cubicBezTo>
                  <a:cubicBezTo>
                    <a:pt x="4763" y="1596"/>
                    <a:pt x="4715" y="1668"/>
                    <a:pt x="4668" y="1668"/>
                  </a:cubicBezTo>
                  <a:cubicBezTo>
                    <a:pt x="4620" y="1668"/>
                    <a:pt x="4572" y="1584"/>
                    <a:pt x="4525" y="1584"/>
                  </a:cubicBezTo>
                  <a:cubicBezTo>
                    <a:pt x="4477" y="1584"/>
                    <a:pt x="4417" y="1668"/>
                    <a:pt x="4370" y="1668"/>
                  </a:cubicBezTo>
                  <a:cubicBezTo>
                    <a:pt x="4322" y="1668"/>
                    <a:pt x="4287" y="1584"/>
                    <a:pt x="4227" y="1584"/>
                  </a:cubicBezTo>
                  <a:cubicBezTo>
                    <a:pt x="4179" y="1573"/>
                    <a:pt x="4132" y="1656"/>
                    <a:pt x="4084" y="1656"/>
                  </a:cubicBezTo>
                  <a:cubicBezTo>
                    <a:pt x="4036" y="1656"/>
                    <a:pt x="3989" y="1573"/>
                    <a:pt x="3941" y="1573"/>
                  </a:cubicBezTo>
                  <a:cubicBezTo>
                    <a:pt x="3906" y="1573"/>
                    <a:pt x="3822" y="1656"/>
                    <a:pt x="3786" y="1644"/>
                  </a:cubicBezTo>
                  <a:cubicBezTo>
                    <a:pt x="3775" y="1644"/>
                    <a:pt x="3644" y="1573"/>
                    <a:pt x="3644" y="1561"/>
                  </a:cubicBezTo>
                  <a:cubicBezTo>
                    <a:pt x="3655" y="1537"/>
                    <a:pt x="3810" y="1513"/>
                    <a:pt x="3798" y="1489"/>
                  </a:cubicBezTo>
                  <a:cubicBezTo>
                    <a:pt x="3798" y="1477"/>
                    <a:pt x="3679" y="1406"/>
                    <a:pt x="3667" y="1406"/>
                  </a:cubicBezTo>
                  <a:cubicBezTo>
                    <a:pt x="3655" y="1406"/>
                    <a:pt x="3513" y="1477"/>
                    <a:pt x="3513" y="1477"/>
                  </a:cubicBezTo>
                  <a:cubicBezTo>
                    <a:pt x="3513" y="1501"/>
                    <a:pt x="3655" y="1549"/>
                    <a:pt x="3644" y="1561"/>
                  </a:cubicBezTo>
                  <a:cubicBezTo>
                    <a:pt x="3632" y="1584"/>
                    <a:pt x="3536" y="1620"/>
                    <a:pt x="3501" y="1644"/>
                  </a:cubicBezTo>
                  <a:cubicBezTo>
                    <a:pt x="3465" y="1656"/>
                    <a:pt x="3382" y="1715"/>
                    <a:pt x="3346" y="1715"/>
                  </a:cubicBezTo>
                  <a:cubicBezTo>
                    <a:pt x="3310" y="1727"/>
                    <a:pt x="3239" y="1632"/>
                    <a:pt x="3203" y="1632"/>
                  </a:cubicBezTo>
                  <a:cubicBezTo>
                    <a:pt x="3179" y="1632"/>
                    <a:pt x="3072" y="1715"/>
                    <a:pt x="3048" y="1715"/>
                  </a:cubicBezTo>
                  <a:cubicBezTo>
                    <a:pt x="3001" y="1704"/>
                    <a:pt x="2941" y="1644"/>
                    <a:pt x="2917" y="1620"/>
                  </a:cubicBezTo>
                  <a:cubicBezTo>
                    <a:pt x="2893" y="1608"/>
                    <a:pt x="2798" y="1537"/>
                    <a:pt x="2774" y="1537"/>
                  </a:cubicBezTo>
                  <a:cubicBezTo>
                    <a:pt x="2751" y="1537"/>
                    <a:pt x="2643" y="1608"/>
                    <a:pt x="2620" y="1620"/>
                  </a:cubicBezTo>
                  <a:cubicBezTo>
                    <a:pt x="2608" y="1632"/>
                    <a:pt x="2489" y="1692"/>
                    <a:pt x="2465" y="1692"/>
                  </a:cubicBezTo>
                  <a:cubicBezTo>
                    <a:pt x="2429" y="1692"/>
                    <a:pt x="2370" y="1608"/>
                    <a:pt x="2334" y="1608"/>
                  </a:cubicBezTo>
                  <a:cubicBezTo>
                    <a:pt x="2274" y="1620"/>
                    <a:pt x="2227" y="1692"/>
                    <a:pt x="2179" y="1692"/>
                  </a:cubicBezTo>
                  <a:cubicBezTo>
                    <a:pt x="2131" y="1692"/>
                    <a:pt x="2072" y="1596"/>
                    <a:pt x="2036" y="1608"/>
                  </a:cubicBezTo>
                  <a:cubicBezTo>
                    <a:pt x="1977" y="1608"/>
                    <a:pt x="1941" y="1680"/>
                    <a:pt x="1881" y="1680"/>
                  </a:cubicBezTo>
                  <a:cubicBezTo>
                    <a:pt x="1846" y="1680"/>
                    <a:pt x="1786" y="1596"/>
                    <a:pt x="1750" y="1596"/>
                  </a:cubicBezTo>
                  <a:cubicBezTo>
                    <a:pt x="1715" y="1596"/>
                    <a:pt x="1620" y="1656"/>
                    <a:pt x="1596" y="1668"/>
                  </a:cubicBezTo>
                  <a:cubicBezTo>
                    <a:pt x="1560" y="1692"/>
                    <a:pt x="1489" y="1739"/>
                    <a:pt x="1441" y="1751"/>
                  </a:cubicBezTo>
                  <a:cubicBezTo>
                    <a:pt x="1405" y="1751"/>
                    <a:pt x="1334" y="1668"/>
                    <a:pt x="1298" y="1668"/>
                  </a:cubicBezTo>
                  <a:cubicBezTo>
                    <a:pt x="1250" y="1668"/>
                    <a:pt x="1191" y="1739"/>
                    <a:pt x="1143" y="1739"/>
                  </a:cubicBezTo>
                  <a:cubicBezTo>
                    <a:pt x="1143" y="1715"/>
                    <a:pt x="1000" y="1680"/>
                    <a:pt x="1012" y="1656"/>
                  </a:cubicBezTo>
                  <a:cubicBezTo>
                    <a:pt x="1012" y="1632"/>
                    <a:pt x="1155" y="1608"/>
                    <a:pt x="1155" y="1584"/>
                  </a:cubicBezTo>
                  <a:cubicBezTo>
                    <a:pt x="1167" y="1549"/>
                    <a:pt x="1024" y="1525"/>
                    <a:pt x="1024" y="1501"/>
                  </a:cubicBezTo>
                  <a:cubicBezTo>
                    <a:pt x="1024" y="1465"/>
                    <a:pt x="1167" y="1442"/>
                    <a:pt x="1179" y="1418"/>
                  </a:cubicBezTo>
                  <a:cubicBezTo>
                    <a:pt x="1179" y="1394"/>
                    <a:pt x="1036" y="1358"/>
                    <a:pt x="1036" y="1334"/>
                  </a:cubicBezTo>
                  <a:cubicBezTo>
                    <a:pt x="1036" y="1323"/>
                    <a:pt x="1167" y="1263"/>
                    <a:pt x="1191" y="1251"/>
                  </a:cubicBezTo>
                  <a:cubicBezTo>
                    <a:pt x="1239" y="1227"/>
                    <a:pt x="1286" y="1203"/>
                    <a:pt x="1346" y="1180"/>
                  </a:cubicBezTo>
                  <a:cubicBezTo>
                    <a:pt x="1298" y="1168"/>
                    <a:pt x="1250" y="1096"/>
                    <a:pt x="1203" y="1096"/>
                  </a:cubicBezTo>
                  <a:cubicBezTo>
                    <a:pt x="1155" y="1096"/>
                    <a:pt x="1096" y="1168"/>
                    <a:pt x="1048" y="1168"/>
                  </a:cubicBezTo>
                  <a:cubicBezTo>
                    <a:pt x="1000" y="1168"/>
                    <a:pt x="965" y="1084"/>
                    <a:pt x="905" y="1084"/>
                  </a:cubicBezTo>
                  <a:cubicBezTo>
                    <a:pt x="881" y="1084"/>
                    <a:pt x="786" y="1156"/>
                    <a:pt x="762" y="1168"/>
                  </a:cubicBezTo>
                  <a:cubicBezTo>
                    <a:pt x="703" y="1192"/>
                    <a:pt x="655" y="1215"/>
                    <a:pt x="607" y="1239"/>
                  </a:cubicBezTo>
                  <a:cubicBezTo>
                    <a:pt x="584" y="1251"/>
                    <a:pt x="453" y="1311"/>
                    <a:pt x="453" y="1323"/>
                  </a:cubicBezTo>
                  <a:cubicBezTo>
                    <a:pt x="453" y="1346"/>
                    <a:pt x="584" y="1370"/>
                    <a:pt x="596" y="1406"/>
                  </a:cubicBezTo>
                  <a:lnTo>
                    <a:pt x="286" y="1561"/>
                  </a:lnTo>
                  <a:cubicBezTo>
                    <a:pt x="238" y="1525"/>
                    <a:pt x="191" y="1501"/>
                    <a:pt x="143" y="1477"/>
                  </a:cubicBezTo>
                  <a:cubicBezTo>
                    <a:pt x="131" y="1465"/>
                    <a:pt x="0" y="1394"/>
                    <a:pt x="12" y="1382"/>
                  </a:cubicBezTo>
                  <a:cubicBezTo>
                    <a:pt x="12" y="1358"/>
                    <a:pt x="143" y="1334"/>
                    <a:pt x="155" y="1311"/>
                  </a:cubicBezTo>
                  <a:lnTo>
                    <a:pt x="310" y="1239"/>
                  </a:lnTo>
                  <a:cubicBezTo>
                    <a:pt x="357" y="1215"/>
                    <a:pt x="429" y="1180"/>
                    <a:pt x="465" y="1156"/>
                  </a:cubicBezTo>
                  <a:cubicBezTo>
                    <a:pt x="488" y="1144"/>
                    <a:pt x="619" y="1096"/>
                    <a:pt x="619" y="1084"/>
                  </a:cubicBezTo>
                  <a:cubicBezTo>
                    <a:pt x="619" y="1073"/>
                    <a:pt x="477" y="1001"/>
                    <a:pt x="477" y="1001"/>
                  </a:cubicBezTo>
                  <a:cubicBezTo>
                    <a:pt x="500" y="989"/>
                    <a:pt x="607" y="918"/>
                    <a:pt x="631" y="918"/>
                  </a:cubicBezTo>
                  <a:cubicBezTo>
                    <a:pt x="679" y="918"/>
                    <a:pt x="727" y="1001"/>
                    <a:pt x="774" y="1001"/>
                  </a:cubicBezTo>
                  <a:cubicBezTo>
                    <a:pt x="822" y="1001"/>
                    <a:pt x="869" y="930"/>
                    <a:pt x="929" y="930"/>
                  </a:cubicBezTo>
                  <a:cubicBezTo>
                    <a:pt x="965" y="930"/>
                    <a:pt x="1012" y="1013"/>
                    <a:pt x="1060" y="1013"/>
                  </a:cubicBezTo>
                  <a:cubicBezTo>
                    <a:pt x="1096" y="1013"/>
                    <a:pt x="1191" y="930"/>
                    <a:pt x="1215" y="930"/>
                  </a:cubicBezTo>
                  <a:cubicBezTo>
                    <a:pt x="1262" y="942"/>
                    <a:pt x="1322" y="1001"/>
                    <a:pt x="1358" y="1013"/>
                  </a:cubicBezTo>
                  <a:lnTo>
                    <a:pt x="1500" y="1108"/>
                  </a:lnTo>
                  <a:close/>
                  <a:moveTo>
                    <a:pt x="43863" y="1573"/>
                  </a:moveTo>
                  <a:lnTo>
                    <a:pt x="44149" y="1739"/>
                  </a:lnTo>
                  <a:lnTo>
                    <a:pt x="44280" y="1823"/>
                  </a:lnTo>
                  <a:lnTo>
                    <a:pt x="44434" y="1751"/>
                  </a:lnTo>
                  <a:cubicBezTo>
                    <a:pt x="44434" y="1727"/>
                    <a:pt x="44292" y="1692"/>
                    <a:pt x="44303" y="1668"/>
                  </a:cubicBezTo>
                  <a:cubicBezTo>
                    <a:pt x="44303" y="1644"/>
                    <a:pt x="44458" y="1608"/>
                    <a:pt x="44446" y="1584"/>
                  </a:cubicBezTo>
                  <a:cubicBezTo>
                    <a:pt x="44434" y="1561"/>
                    <a:pt x="44351" y="1525"/>
                    <a:pt x="44315" y="1501"/>
                  </a:cubicBezTo>
                  <a:lnTo>
                    <a:pt x="44172" y="1418"/>
                  </a:lnTo>
                  <a:close/>
                  <a:moveTo>
                    <a:pt x="39612" y="1704"/>
                  </a:moveTo>
                  <a:cubicBezTo>
                    <a:pt x="39648" y="1704"/>
                    <a:pt x="39731" y="1799"/>
                    <a:pt x="39755" y="1787"/>
                  </a:cubicBezTo>
                  <a:cubicBezTo>
                    <a:pt x="39803" y="1775"/>
                    <a:pt x="39874" y="1727"/>
                    <a:pt x="39910" y="1715"/>
                  </a:cubicBezTo>
                  <a:cubicBezTo>
                    <a:pt x="39946" y="1692"/>
                    <a:pt x="40041" y="1656"/>
                    <a:pt x="40065" y="1632"/>
                  </a:cubicBezTo>
                  <a:cubicBezTo>
                    <a:pt x="40065" y="1632"/>
                    <a:pt x="39934" y="1561"/>
                    <a:pt x="39922" y="1549"/>
                  </a:cubicBezTo>
                  <a:cubicBezTo>
                    <a:pt x="39886" y="1525"/>
                    <a:pt x="39803" y="1489"/>
                    <a:pt x="39779" y="1465"/>
                  </a:cubicBezTo>
                  <a:cubicBezTo>
                    <a:pt x="39779" y="1454"/>
                    <a:pt x="39934" y="1406"/>
                    <a:pt x="39934" y="1382"/>
                  </a:cubicBezTo>
                  <a:cubicBezTo>
                    <a:pt x="39934" y="1382"/>
                    <a:pt x="39803" y="1299"/>
                    <a:pt x="39791" y="1299"/>
                  </a:cubicBezTo>
                  <a:cubicBezTo>
                    <a:pt x="39743" y="1299"/>
                    <a:pt x="39696" y="1370"/>
                    <a:pt x="39648" y="1382"/>
                  </a:cubicBezTo>
                  <a:cubicBezTo>
                    <a:pt x="39648" y="1406"/>
                    <a:pt x="39779" y="1442"/>
                    <a:pt x="39779" y="1465"/>
                  </a:cubicBezTo>
                  <a:cubicBezTo>
                    <a:pt x="39779" y="1489"/>
                    <a:pt x="39648" y="1525"/>
                    <a:pt x="39624" y="1537"/>
                  </a:cubicBezTo>
                  <a:cubicBezTo>
                    <a:pt x="39600" y="1573"/>
                    <a:pt x="39517" y="1596"/>
                    <a:pt x="39481" y="1620"/>
                  </a:cubicBezTo>
                  <a:cubicBezTo>
                    <a:pt x="39458" y="1632"/>
                    <a:pt x="39327" y="1680"/>
                    <a:pt x="39327" y="1692"/>
                  </a:cubicBezTo>
                  <a:cubicBezTo>
                    <a:pt x="39327" y="1727"/>
                    <a:pt x="39458" y="1751"/>
                    <a:pt x="39458" y="1787"/>
                  </a:cubicBezTo>
                  <a:cubicBezTo>
                    <a:pt x="39517" y="1775"/>
                    <a:pt x="39565" y="1704"/>
                    <a:pt x="39612" y="1704"/>
                  </a:cubicBezTo>
                  <a:close/>
                  <a:moveTo>
                    <a:pt x="8644" y="1370"/>
                  </a:moveTo>
                  <a:cubicBezTo>
                    <a:pt x="8632" y="1394"/>
                    <a:pt x="8775" y="1430"/>
                    <a:pt x="8775" y="1454"/>
                  </a:cubicBezTo>
                  <a:cubicBezTo>
                    <a:pt x="8775" y="1465"/>
                    <a:pt x="8632" y="1537"/>
                    <a:pt x="8620" y="1537"/>
                  </a:cubicBezTo>
                  <a:cubicBezTo>
                    <a:pt x="8573" y="1537"/>
                    <a:pt x="8537" y="1454"/>
                    <a:pt x="8489" y="1454"/>
                  </a:cubicBezTo>
                  <a:cubicBezTo>
                    <a:pt x="8478" y="1477"/>
                    <a:pt x="8335" y="1501"/>
                    <a:pt x="8335" y="1525"/>
                  </a:cubicBezTo>
                  <a:cubicBezTo>
                    <a:pt x="8335" y="1549"/>
                    <a:pt x="8466" y="1584"/>
                    <a:pt x="8478" y="1608"/>
                  </a:cubicBezTo>
                  <a:cubicBezTo>
                    <a:pt x="8525" y="1608"/>
                    <a:pt x="8573" y="1537"/>
                    <a:pt x="8620" y="1537"/>
                  </a:cubicBezTo>
                  <a:cubicBezTo>
                    <a:pt x="8680" y="1537"/>
                    <a:pt x="8716" y="1608"/>
                    <a:pt x="8763" y="1620"/>
                  </a:cubicBezTo>
                  <a:lnTo>
                    <a:pt x="8918" y="1537"/>
                  </a:lnTo>
                  <a:cubicBezTo>
                    <a:pt x="8906" y="1513"/>
                    <a:pt x="8787" y="1489"/>
                    <a:pt x="8775" y="1454"/>
                  </a:cubicBezTo>
                  <a:cubicBezTo>
                    <a:pt x="8775" y="1430"/>
                    <a:pt x="8930" y="1406"/>
                    <a:pt x="8930" y="1382"/>
                  </a:cubicBezTo>
                  <a:cubicBezTo>
                    <a:pt x="8930" y="1358"/>
                    <a:pt x="8799" y="1323"/>
                    <a:pt x="8787" y="1299"/>
                  </a:cubicBezTo>
                  <a:cubicBezTo>
                    <a:pt x="8775" y="1323"/>
                    <a:pt x="8656" y="1346"/>
                    <a:pt x="8644" y="1370"/>
                  </a:cubicBezTo>
                  <a:close/>
                  <a:moveTo>
                    <a:pt x="2036" y="1608"/>
                  </a:moveTo>
                  <a:cubicBezTo>
                    <a:pt x="2096" y="1596"/>
                    <a:pt x="2131" y="1537"/>
                    <a:pt x="2191" y="1525"/>
                  </a:cubicBezTo>
                  <a:cubicBezTo>
                    <a:pt x="2227" y="1525"/>
                    <a:pt x="2286" y="1608"/>
                    <a:pt x="2334" y="1608"/>
                  </a:cubicBezTo>
                  <a:cubicBezTo>
                    <a:pt x="2358" y="1608"/>
                    <a:pt x="2465" y="1549"/>
                    <a:pt x="2489" y="1537"/>
                  </a:cubicBezTo>
                  <a:cubicBezTo>
                    <a:pt x="2489" y="1537"/>
                    <a:pt x="2346" y="1454"/>
                    <a:pt x="2346" y="1454"/>
                  </a:cubicBezTo>
                  <a:cubicBezTo>
                    <a:pt x="2346" y="1430"/>
                    <a:pt x="2477" y="1394"/>
                    <a:pt x="2501" y="1370"/>
                  </a:cubicBezTo>
                  <a:cubicBezTo>
                    <a:pt x="2536" y="1346"/>
                    <a:pt x="2608" y="1323"/>
                    <a:pt x="2655" y="1299"/>
                  </a:cubicBezTo>
                  <a:cubicBezTo>
                    <a:pt x="2703" y="1275"/>
                    <a:pt x="2751" y="1239"/>
                    <a:pt x="2798" y="1215"/>
                  </a:cubicBezTo>
                  <a:cubicBezTo>
                    <a:pt x="2810" y="1215"/>
                    <a:pt x="2929" y="1299"/>
                    <a:pt x="2941" y="1299"/>
                  </a:cubicBezTo>
                  <a:cubicBezTo>
                    <a:pt x="2953" y="1299"/>
                    <a:pt x="3096" y="1227"/>
                    <a:pt x="3096" y="1227"/>
                  </a:cubicBezTo>
                  <a:cubicBezTo>
                    <a:pt x="3096" y="1215"/>
                    <a:pt x="2941" y="1144"/>
                    <a:pt x="2953" y="1144"/>
                  </a:cubicBezTo>
                  <a:cubicBezTo>
                    <a:pt x="2917" y="1168"/>
                    <a:pt x="2846" y="1192"/>
                    <a:pt x="2798" y="1215"/>
                  </a:cubicBezTo>
                  <a:cubicBezTo>
                    <a:pt x="2751" y="1192"/>
                    <a:pt x="2715" y="1156"/>
                    <a:pt x="2667" y="1132"/>
                  </a:cubicBezTo>
                  <a:cubicBezTo>
                    <a:pt x="2643" y="1120"/>
                    <a:pt x="2548" y="1049"/>
                    <a:pt x="2524" y="1049"/>
                  </a:cubicBezTo>
                  <a:cubicBezTo>
                    <a:pt x="2501" y="1049"/>
                    <a:pt x="2393" y="1120"/>
                    <a:pt x="2370" y="1120"/>
                  </a:cubicBezTo>
                  <a:cubicBezTo>
                    <a:pt x="2370" y="1132"/>
                    <a:pt x="2512" y="1203"/>
                    <a:pt x="2512" y="1215"/>
                  </a:cubicBezTo>
                  <a:cubicBezTo>
                    <a:pt x="2512" y="1239"/>
                    <a:pt x="2370" y="1263"/>
                    <a:pt x="2358" y="1287"/>
                  </a:cubicBezTo>
                  <a:cubicBezTo>
                    <a:pt x="2346" y="1323"/>
                    <a:pt x="2215" y="1334"/>
                    <a:pt x="2203" y="1370"/>
                  </a:cubicBezTo>
                  <a:cubicBezTo>
                    <a:pt x="2191" y="1382"/>
                    <a:pt x="2346" y="1430"/>
                    <a:pt x="2346" y="1454"/>
                  </a:cubicBezTo>
                  <a:cubicBezTo>
                    <a:pt x="2346" y="1465"/>
                    <a:pt x="2215" y="1513"/>
                    <a:pt x="2191" y="1525"/>
                  </a:cubicBezTo>
                  <a:cubicBezTo>
                    <a:pt x="2191" y="1525"/>
                    <a:pt x="2060" y="1442"/>
                    <a:pt x="2048" y="1442"/>
                  </a:cubicBezTo>
                  <a:cubicBezTo>
                    <a:pt x="2001" y="1442"/>
                    <a:pt x="1953" y="1513"/>
                    <a:pt x="1893" y="1513"/>
                  </a:cubicBezTo>
                  <a:cubicBezTo>
                    <a:pt x="1858" y="1513"/>
                    <a:pt x="1810" y="1430"/>
                    <a:pt x="1762" y="1430"/>
                  </a:cubicBezTo>
                  <a:cubicBezTo>
                    <a:pt x="1750" y="1430"/>
                    <a:pt x="1608" y="1501"/>
                    <a:pt x="1608" y="1513"/>
                  </a:cubicBezTo>
                  <a:cubicBezTo>
                    <a:pt x="1608" y="1513"/>
                    <a:pt x="1739" y="1596"/>
                    <a:pt x="1750" y="1596"/>
                  </a:cubicBezTo>
                  <a:cubicBezTo>
                    <a:pt x="1798" y="1596"/>
                    <a:pt x="1846" y="1525"/>
                    <a:pt x="1893" y="1513"/>
                  </a:cubicBezTo>
                  <a:close/>
                  <a:moveTo>
                    <a:pt x="3536" y="1156"/>
                  </a:moveTo>
                  <a:cubicBezTo>
                    <a:pt x="3560" y="1156"/>
                    <a:pt x="3679" y="1084"/>
                    <a:pt x="3691" y="1084"/>
                  </a:cubicBezTo>
                  <a:lnTo>
                    <a:pt x="3846" y="1001"/>
                  </a:lnTo>
                  <a:lnTo>
                    <a:pt x="3572" y="834"/>
                  </a:lnTo>
                  <a:cubicBezTo>
                    <a:pt x="3620" y="811"/>
                    <a:pt x="3667" y="787"/>
                    <a:pt x="3715" y="751"/>
                  </a:cubicBezTo>
                  <a:cubicBezTo>
                    <a:pt x="3739" y="739"/>
                    <a:pt x="3870" y="692"/>
                    <a:pt x="3870" y="680"/>
                  </a:cubicBezTo>
                  <a:cubicBezTo>
                    <a:pt x="3870" y="656"/>
                    <a:pt x="3739" y="620"/>
                    <a:pt x="3739" y="596"/>
                  </a:cubicBezTo>
                  <a:cubicBezTo>
                    <a:pt x="3679" y="620"/>
                    <a:pt x="3632" y="644"/>
                    <a:pt x="3584" y="668"/>
                  </a:cubicBezTo>
                  <a:cubicBezTo>
                    <a:pt x="3560" y="680"/>
                    <a:pt x="3429" y="739"/>
                    <a:pt x="3429" y="751"/>
                  </a:cubicBezTo>
                  <a:cubicBezTo>
                    <a:pt x="3429" y="775"/>
                    <a:pt x="3560" y="811"/>
                    <a:pt x="3572" y="834"/>
                  </a:cubicBezTo>
                  <a:cubicBezTo>
                    <a:pt x="3548" y="858"/>
                    <a:pt x="3429" y="882"/>
                    <a:pt x="3417" y="906"/>
                  </a:cubicBezTo>
                  <a:cubicBezTo>
                    <a:pt x="3405" y="930"/>
                    <a:pt x="3560" y="977"/>
                    <a:pt x="3548" y="989"/>
                  </a:cubicBezTo>
                  <a:cubicBezTo>
                    <a:pt x="3548" y="1025"/>
                    <a:pt x="3417" y="1049"/>
                    <a:pt x="3405" y="1073"/>
                  </a:cubicBezTo>
                  <a:cubicBezTo>
                    <a:pt x="3453" y="1084"/>
                    <a:pt x="3489" y="1156"/>
                    <a:pt x="3536" y="1156"/>
                  </a:cubicBezTo>
                  <a:close/>
                  <a:moveTo>
                    <a:pt x="9656" y="1477"/>
                  </a:moveTo>
                  <a:lnTo>
                    <a:pt x="9811" y="1406"/>
                  </a:lnTo>
                  <a:cubicBezTo>
                    <a:pt x="9835" y="1394"/>
                    <a:pt x="9954" y="1346"/>
                    <a:pt x="9954" y="1323"/>
                  </a:cubicBezTo>
                  <a:cubicBezTo>
                    <a:pt x="9966" y="1311"/>
                    <a:pt x="9835" y="1251"/>
                    <a:pt x="9823" y="1239"/>
                  </a:cubicBezTo>
                  <a:cubicBezTo>
                    <a:pt x="9799" y="1227"/>
                    <a:pt x="9704" y="1156"/>
                    <a:pt x="9680" y="1156"/>
                  </a:cubicBezTo>
                  <a:cubicBezTo>
                    <a:pt x="9656" y="1156"/>
                    <a:pt x="9549" y="1227"/>
                    <a:pt x="9525" y="1239"/>
                  </a:cubicBezTo>
                  <a:lnTo>
                    <a:pt x="9370" y="1311"/>
                  </a:lnTo>
                  <a:cubicBezTo>
                    <a:pt x="9359" y="1334"/>
                    <a:pt x="9228" y="1358"/>
                    <a:pt x="9228" y="1382"/>
                  </a:cubicBezTo>
                  <a:cubicBezTo>
                    <a:pt x="9216" y="1394"/>
                    <a:pt x="9347" y="1465"/>
                    <a:pt x="9359" y="1477"/>
                  </a:cubicBezTo>
                  <a:lnTo>
                    <a:pt x="9501" y="1561"/>
                  </a:lnTo>
                  <a:close/>
                  <a:moveTo>
                    <a:pt x="9859" y="751"/>
                  </a:moveTo>
                  <a:cubicBezTo>
                    <a:pt x="9871" y="775"/>
                    <a:pt x="9716" y="811"/>
                    <a:pt x="9704" y="834"/>
                  </a:cubicBezTo>
                  <a:cubicBezTo>
                    <a:pt x="9704" y="858"/>
                    <a:pt x="9847" y="894"/>
                    <a:pt x="9847" y="918"/>
                  </a:cubicBezTo>
                  <a:cubicBezTo>
                    <a:pt x="9859" y="894"/>
                    <a:pt x="10002" y="870"/>
                    <a:pt x="10002" y="846"/>
                  </a:cubicBezTo>
                  <a:cubicBezTo>
                    <a:pt x="10002" y="811"/>
                    <a:pt x="9859" y="787"/>
                    <a:pt x="9859" y="751"/>
                  </a:cubicBezTo>
                  <a:cubicBezTo>
                    <a:pt x="9859" y="727"/>
                    <a:pt x="10013" y="703"/>
                    <a:pt x="10013" y="680"/>
                  </a:cubicBezTo>
                  <a:cubicBezTo>
                    <a:pt x="10013" y="656"/>
                    <a:pt x="9882" y="620"/>
                    <a:pt x="9871" y="596"/>
                  </a:cubicBezTo>
                  <a:cubicBezTo>
                    <a:pt x="9823" y="608"/>
                    <a:pt x="9775" y="668"/>
                    <a:pt x="9728" y="668"/>
                  </a:cubicBezTo>
                  <a:cubicBezTo>
                    <a:pt x="9680" y="680"/>
                    <a:pt x="9621" y="584"/>
                    <a:pt x="9585" y="584"/>
                  </a:cubicBezTo>
                  <a:cubicBezTo>
                    <a:pt x="9537" y="584"/>
                    <a:pt x="9478" y="656"/>
                    <a:pt x="9430" y="668"/>
                  </a:cubicBezTo>
                  <a:cubicBezTo>
                    <a:pt x="9478" y="668"/>
                    <a:pt x="9525" y="751"/>
                    <a:pt x="9573" y="751"/>
                  </a:cubicBezTo>
                  <a:cubicBezTo>
                    <a:pt x="9621" y="751"/>
                    <a:pt x="9680" y="680"/>
                    <a:pt x="9728" y="668"/>
                  </a:cubicBezTo>
                  <a:cubicBezTo>
                    <a:pt x="9740" y="703"/>
                    <a:pt x="9859" y="727"/>
                    <a:pt x="9859" y="751"/>
                  </a:cubicBezTo>
                  <a:close/>
                  <a:moveTo>
                    <a:pt x="13645" y="1013"/>
                  </a:moveTo>
                  <a:cubicBezTo>
                    <a:pt x="13657" y="1013"/>
                    <a:pt x="13800" y="942"/>
                    <a:pt x="13800" y="942"/>
                  </a:cubicBezTo>
                  <a:cubicBezTo>
                    <a:pt x="13800" y="930"/>
                    <a:pt x="13681" y="870"/>
                    <a:pt x="13657" y="858"/>
                  </a:cubicBezTo>
                  <a:lnTo>
                    <a:pt x="13514" y="775"/>
                  </a:lnTo>
                  <a:lnTo>
                    <a:pt x="13669" y="692"/>
                  </a:lnTo>
                  <a:cubicBezTo>
                    <a:pt x="13716" y="703"/>
                    <a:pt x="13752" y="775"/>
                    <a:pt x="13812" y="775"/>
                  </a:cubicBezTo>
                  <a:cubicBezTo>
                    <a:pt x="13812" y="775"/>
                    <a:pt x="13966" y="703"/>
                    <a:pt x="13966" y="703"/>
                  </a:cubicBezTo>
                  <a:cubicBezTo>
                    <a:pt x="13966" y="680"/>
                    <a:pt x="13835" y="644"/>
                    <a:pt x="13823" y="620"/>
                  </a:cubicBezTo>
                  <a:cubicBezTo>
                    <a:pt x="13764" y="632"/>
                    <a:pt x="13728" y="692"/>
                    <a:pt x="13669" y="692"/>
                  </a:cubicBezTo>
                  <a:cubicBezTo>
                    <a:pt x="13633" y="703"/>
                    <a:pt x="13573" y="608"/>
                    <a:pt x="13526" y="608"/>
                  </a:cubicBezTo>
                  <a:cubicBezTo>
                    <a:pt x="13478" y="608"/>
                    <a:pt x="13431" y="680"/>
                    <a:pt x="13383" y="692"/>
                  </a:cubicBezTo>
                  <a:cubicBezTo>
                    <a:pt x="13383" y="715"/>
                    <a:pt x="13514" y="751"/>
                    <a:pt x="13514" y="775"/>
                  </a:cubicBezTo>
                  <a:cubicBezTo>
                    <a:pt x="13514" y="799"/>
                    <a:pt x="13371" y="822"/>
                    <a:pt x="13359" y="846"/>
                  </a:cubicBezTo>
                  <a:cubicBezTo>
                    <a:pt x="13359" y="882"/>
                    <a:pt x="13216" y="894"/>
                    <a:pt x="13216" y="930"/>
                  </a:cubicBezTo>
                  <a:cubicBezTo>
                    <a:pt x="13204" y="930"/>
                    <a:pt x="13347" y="1013"/>
                    <a:pt x="13347" y="1013"/>
                  </a:cubicBezTo>
                  <a:cubicBezTo>
                    <a:pt x="13395" y="1013"/>
                    <a:pt x="13454" y="942"/>
                    <a:pt x="13502" y="930"/>
                  </a:cubicBezTo>
                  <a:cubicBezTo>
                    <a:pt x="13550" y="942"/>
                    <a:pt x="13597" y="1013"/>
                    <a:pt x="13645" y="1013"/>
                  </a:cubicBezTo>
                  <a:close/>
                  <a:moveTo>
                    <a:pt x="15395" y="1061"/>
                  </a:moveTo>
                  <a:cubicBezTo>
                    <a:pt x="15407" y="1037"/>
                    <a:pt x="15538" y="1013"/>
                    <a:pt x="15550" y="989"/>
                  </a:cubicBezTo>
                  <a:cubicBezTo>
                    <a:pt x="15550" y="965"/>
                    <a:pt x="15395" y="930"/>
                    <a:pt x="15407" y="906"/>
                  </a:cubicBezTo>
                  <a:cubicBezTo>
                    <a:pt x="15419" y="870"/>
                    <a:pt x="15550" y="858"/>
                    <a:pt x="15562" y="822"/>
                  </a:cubicBezTo>
                  <a:cubicBezTo>
                    <a:pt x="15574" y="799"/>
                    <a:pt x="15419" y="763"/>
                    <a:pt x="15419" y="739"/>
                  </a:cubicBezTo>
                  <a:cubicBezTo>
                    <a:pt x="15419" y="727"/>
                    <a:pt x="15550" y="680"/>
                    <a:pt x="15574" y="668"/>
                  </a:cubicBezTo>
                  <a:cubicBezTo>
                    <a:pt x="15574" y="668"/>
                    <a:pt x="15705" y="751"/>
                    <a:pt x="15717" y="751"/>
                  </a:cubicBezTo>
                  <a:cubicBezTo>
                    <a:pt x="15717" y="751"/>
                    <a:pt x="15859" y="680"/>
                    <a:pt x="15871" y="668"/>
                  </a:cubicBezTo>
                  <a:cubicBezTo>
                    <a:pt x="15871" y="644"/>
                    <a:pt x="15728" y="620"/>
                    <a:pt x="15728" y="584"/>
                  </a:cubicBezTo>
                  <a:cubicBezTo>
                    <a:pt x="15669" y="596"/>
                    <a:pt x="15633" y="656"/>
                    <a:pt x="15574" y="668"/>
                  </a:cubicBezTo>
                  <a:cubicBezTo>
                    <a:pt x="15538" y="668"/>
                    <a:pt x="15478" y="584"/>
                    <a:pt x="15431" y="584"/>
                  </a:cubicBezTo>
                  <a:cubicBezTo>
                    <a:pt x="15407" y="584"/>
                    <a:pt x="15300" y="644"/>
                    <a:pt x="15276" y="656"/>
                  </a:cubicBezTo>
                  <a:cubicBezTo>
                    <a:pt x="15276" y="656"/>
                    <a:pt x="15419" y="727"/>
                    <a:pt x="15419" y="739"/>
                  </a:cubicBezTo>
                  <a:cubicBezTo>
                    <a:pt x="15419" y="751"/>
                    <a:pt x="15288" y="811"/>
                    <a:pt x="15264" y="822"/>
                  </a:cubicBezTo>
                  <a:cubicBezTo>
                    <a:pt x="15240" y="834"/>
                    <a:pt x="15121" y="882"/>
                    <a:pt x="15109" y="894"/>
                  </a:cubicBezTo>
                  <a:cubicBezTo>
                    <a:pt x="15109" y="918"/>
                    <a:pt x="15252" y="953"/>
                    <a:pt x="15252" y="977"/>
                  </a:cubicBezTo>
                  <a:cubicBezTo>
                    <a:pt x="15264" y="1001"/>
                    <a:pt x="15097" y="1037"/>
                    <a:pt x="15097" y="1061"/>
                  </a:cubicBezTo>
                  <a:cubicBezTo>
                    <a:pt x="15097" y="1084"/>
                    <a:pt x="15228" y="1120"/>
                    <a:pt x="15240" y="1144"/>
                  </a:cubicBezTo>
                  <a:close/>
                  <a:moveTo>
                    <a:pt x="25015" y="1477"/>
                  </a:moveTo>
                  <a:cubicBezTo>
                    <a:pt x="25039" y="1501"/>
                    <a:pt x="25099" y="1549"/>
                    <a:pt x="25146" y="1561"/>
                  </a:cubicBezTo>
                  <a:cubicBezTo>
                    <a:pt x="25170" y="1573"/>
                    <a:pt x="25265" y="1489"/>
                    <a:pt x="25301" y="1489"/>
                  </a:cubicBezTo>
                  <a:cubicBezTo>
                    <a:pt x="25349" y="1489"/>
                    <a:pt x="25396" y="1561"/>
                    <a:pt x="25444" y="1573"/>
                  </a:cubicBezTo>
                  <a:cubicBezTo>
                    <a:pt x="25456" y="1549"/>
                    <a:pt x="25587" y="1525"/>
                    <a:pt x="25599" y="1501"/>
                  </a:cubicBezTo>
                  <a:cubicBezTo>
                    <a:pt x="25599" y="1489"/>
                    <a:pt x="25468" y="1418"/>
                    <a:pt x="25456" y="1406"/>
                  </a:cubicBezTo>
                  <a:cubicBezTo>
                    <a:pt x="25444" y="1406"/>
                    <a:pt x="25325" y="1489"/>
                    <a:pt x="25301" y="1489"/>
                  </a:cubicBezTo>
                  <a:cubicBezTo>
                    <a:pt x="25253" y="1489"/>
                    <a:pt x="25206" y="1418"/>
                    <a:pt x="25158" y="1406"/>
                  </a:cubicBezTo>
                  <a:cubicBezTo>
                    <a:pt x="25111" y="1394"/>
                    <a:pt x="25075" y="1334"/>
                    <a:pt x="25027" y="1323"/>
                  </a:cubicBezTo>
                  <a:cubicBezTo>
                    <a:pt x="25075" y="1287"/>
                    <a:pt x="25134" y="1263"/>
                    <a:pt x="25182" y="1239"/>
                  </a:cubicBezTo>
                  <a:cubicBezTo>
                    <a:pt x="25194" y="1227"/>
                    <a:pt x="25325" y="1180"/>
                    <a:pt x="25325" y="1168"/>
                  </a:cubicBezTo>
                  <a:cubicBezTo>
                    <a:pt x="25325" y="1156"/>
                    <a:pt x="25206" y="1084"/>
                    <a:pt x="25194" y="1084"/>
                  </a:cubicBezTo>
                  <a:cubicBezTo>
                    <a:pt x="25182" y="1073"/>
                    <a:pt x="25051" y="1156"/>
                    <a:pt x="25039" y="1156"/>
                  </a:cubicBezTo>
                  <a:cubicBezTo>
                    <a:pt x="25003" y="1180"/>
                    <a:pt x="24908" y="1203"/>
                    <a:pt x="24884" y="1239"/>
                  </a:cubicBezTo>
                  <a:cubicBezTo>
                    <a:pt x="24872" y="1251"/>
                    <a:pt x="25027" y="1299"/>
                    <a:pt x="25027" y="1323"/>
                  </a:cubicBezTo>
                  <a:cubicBezTo>
                    <a:pt x="25027" y="1346"/>
                    <a:pt x="24884" y="1370"/>
                    <a:pt x="24872" y="1394"/>
                  </a:cubicBezTo>
                  <a:close/>
                  <a:moveTo>
                    <a:pt x="24075" y="406"/>
                  </a:moveTo>
                  <a:cubicBezTo>
                    <a:pt x="24110" y="418"/>
                    <a:pt x="24182" y="489"/>
                    <a:pt x="24218" y="489"/>
                  </a:cubicBezTo>
                  <a:cubicBezTo>
                    <a:pt x="24229" y="489"/>
                    <a:pt x="24372" y="418"/>
                    <a:pt x="24372" y="406"/>
                  </a:cubicBezTo>
                  <a:cubicBezTo>
                    <a:pt x="24372" y="394"/>
                    <a:pt x="24253" y="334"/>
                    <a:pt x="24229" y="322"/>
                  </a:cubicBezTo>
                  <a:cubicBezTo>
                    <a:pt x="24206" y="311"/>
                    <a:pt x="24134" y="251"/>
                    <a:pt x="24099" y="239"/>
                  </a:cubicBezTo>
                  <a:cubicBezTo>
                    <a:pt x="24063" y="239"/>
                    <a:pt x="23968" y="322"/>
                    <a:pt x="23944" y="322"/>
                  </a:cubicBezTo>
                  <a:cubicBezTo>
                    <a:pt x="23908" y="322"/>
                    <a:pt x="23825" y="227"/>
                    <a:pt x="23801" y="239"/>
                  </a:cubicBezTo>
                  <a:cubicBezTo>
                    <a:pt x="23777" y="239"/>
                    <a:pt x="23646" y="299"/>
                    <a:pt x="23646" y="311"/>
                  </a:cubicBezTo>
                  <a:cubicBezTo>
                    <a:pt x="23646" y="311"/>
                    <a:pt x="23777" y="394"/>
                    <a:pt x="23789" y="394"/>
                  </a:cubicBezTo>
                  <a:cubicBezTo>
                    <a:pt x="23825" y="394"/>
                    <a:pt x="23908" y="311"/>
                    <a:pt x="23944" y="322"/>
                  </a:cubicBezTo>
                  <a:cubicBezTo>
                    <a:pt x="23991" y="334"/>
                    <a:pt x="24027" y="382"/>
                    <a:pt x="24075" y="406"/>
                  </a:cubicBezTo>
                  <a:close/>
                  <a:moveTo>
                    <a:pt x="30480" y="739"/>
                  </a:moveTo>
                  <a:cubicBezTo>
                    <a:pt x="30492" y="727"/>
                    <a:pt x="30361" y="644"/>
                    <a:pt x="30349" y="644"/>
                  </a:cubicBezTo>
                  <a:cubicBezTo>
                    <a:pt x="30302" y="644"/>
                    <a:pt x="30242" y="727"/>
                    <a:pt x="30195" y="727"/>
                  </a:cubicBezTo>
                  <a:cubicBezTo>
                    <a:pt x="30206" y="751"/>
                    <a:pt x="30337" y="787"/>
                    <a:pt x="30337" y="811"/>
                  </a:cubicBezTo>
                  <a:cubicBezTo>
                    <a:pt x="30325" y="834"/>
                    <a:pt x="30195" y="858"/>
                    <a:pt x="30183" y="882"/>
                  </a:cubicBezTo>
                  <a:cubicBezTo>
                    <a:pt x="30171" y="918"/>
                    <a:pt x="30028" y="942"/>
                    <a:pt x="30028" y="965"/>
                  </a:cubicBezTo>
                  <a:cubicBezTo>
                    <a:pt x="30028" y="989"/>
                    <a:pt x="30159" y="1025"/>
                    <a:pt x="30171" y="1049"/>
                  </a:cubicBezTo>
                  <a:lnTo>
                    <a:pt x="30314" y="977"/>
                  </a:lnTo>
                  <a:cubicBezTo>
                    <a:pt x="30337" y="965"/>
                    <a:pt x="30456" y="894"/>
                    <a:pt x="30468" y="894"/>
                  </a:cubicBezTo>
                  <a:cubicBezTo>
                    <a:pt x="30528" y="894"/>
                    <a:pt x="30564" y="965"/>
                    <a:pt x="30611" y="977"/>
                  </a:cubicBezTo>
                  <a:cubicBezTo>
                    <a:pt x="30623" y="953"/>
                    <a:pt x="30766" y="930"/>
                    <a:pt x="30766" y="906"/>
                  </a:cubicBezTo>
                  <a:cubicBezTo>
                    <a:pt x="30766" y="894"/>
                    <a:pt x="30647" y="822"/>
                    <a:pt x="30623" y="822"/>
                  </a:cubicBezTo>
                  <a:cubicBezTo>
                    <a:pt x="30611" y="811"/>
                    <a:pt x="30492" y="894"/>
                    <a:pt x="30468" y="894"/>
                  </a:cubicBezTo>
                  <a:cubicBezTo>
                    <a:pt x="30421" y="894"/>
                    <a:pt x="30385" y="822"/>
                    <a:pt x="30337" y="811"/>
                  </a:cubicBezTo>
                  <a:cubicBezTo>
                    <a:pt x="30349" y="787"/>
                    <a:pt x="30480" y="763"/>
                    <a:pt x="30480" y="739"/>
                  </a:cubicBezTo>
                  <a:close/>
                  <a:moveTo>
                    <a:pt x="36017" y="1037"/>
                  </a:moveTo>
                  <a:cubicBezTo>
                    <a:pt x="36029" y="1025"/>
                    <a:pt x="35874" y="977"/>
                    <a:pt x="35874" y="953"/>
                  </a:cubicBezTo>
                  <a:cubicBezTo>
                    <a:pt x="35874" y="930"/>
                    <a:pt x="36029" y="906"/>
                    <a:pt x="36029" y="882"/>
                  </a:cubicBezTo>
                  <a:cubicBezTo>
                    <a:pt x="36029" y="858"/>
                    <a:pt x="35898" y="822"/>
                    <a:pt x="35886" y="799"/>
                  </a:cubicBezTo>
                  <a:cubicBezTo>
                    <a:pt x="35886" y="775"/>
                    <a:pt x="36040" y="739"/>
                    <a:pt x="36040" y="715"/>
                  </a:cubicBezTo>
                  <a:cubicBezTo>
                    <a:pt x="36040" y="692"/>
                    <a:pt x="35910" y="656"/>
                    <a:pt x="35910" y="632"/>
                  </a:cubicBezTo>
                  <a:cubicBezTo>
                    <a:pt x="35886" y="668"/>
                    <a:pt x="35767" y="680"/>
                    <a:pt x="35755" y="715"/>
                  </a:cubicBezTo>
                  <a:cubicBezTo>
                    <a:pt x="35743" y="727"/>
                    <a:pt x="35898" y="775"/>
                    <a:pt x="35886" y="799"/>
                  </a:cubicBezTo>
                  <a:cubicBezTo>
                    <a:pt x="35886" y="822"/>
                    <a:pt x="35743" y="846"/>
                    <a:pt x="35743" y="870"/>
                  </a:cubicBezTo>
                  <a:cubicBezTo>
                    <a:pt x="35731" y="894"/>
                    <a:pt x="35874" y="930"/>
                    <a:pt x="35874" y="953"/>
                  </a:cubicBezTo>
                  <a:cubicBezTo>
                    <a:pt x="35886" y="977"/>
                    <a:pt x="35731" y="1013"/>
                    <a:pt x="35719" y="1037"/>
                  </a:cubicBezTo>
                  <a:cubicBezTo>
                    <a:pt x="35719" y="1061"/>
                    <a:pt x="35850" y="1096"/>
                    <a:pt x="35862" y="1120"/>
                  </a:cubicBezTo>
                  <a:cubicBezTo>
                    <a:pt x="35886" y="1084"/>
                    <a:pt x="36005" y="1073"/>
                    <a:pt x="36017" y="1037"/>
                  </a:cubicBezTo>
                  <a:close/>
                  <a:moveTo>
                    <a:pt x="37660" y="680"/>
                  </a:moveTo>
                  <a:cubicBezTo>
                    <a:pt x="37660" y="668"/>
                    <a:pt x="37791" y="620"/>
                    <a:pt x="37815" y="608"/>
                  </a:cubicBezTo>
                  <a:cubicBezTo>
                    <a:pt x="37862" y="572"/>
                    <a:pt x="37910" y="549"/>
                    <a:pt x="37957" y="525"/>
                  </a:cubicBezTo>
                  <a:cubicBezTo>
                    <a:pt x="37922" y="525"/>
                    <a:pt x="37862" y="441"/>
                    <a:pt x="37826" y="441"/>
                  </a:cubicBezTo>
                  <a:cubicBezTo>
                    <a:pt x="37791" y="441"/>
                    <a:pt x="37695" y="501"/>
                    <a:pt x="37672" y="513"/>
                  </a:cubicBezTo>
                  <a:cubicBezTo>
                    <a:pt x="37648" y="525"/>
                    <a:pt x="37541" y="596"/>
                    <a:pt x="37517" y="596"/>
                  </a:cubicBezTo>
                  <a:cubicBezTo>
                    <a:pt x="37469" y="596"/>
                    <a:pt x="37434" y="525"/>
                    <a:pt x="37374" y="513"/>
                  </a:cubicBezTo>
                  <a:cubicBezTo>
                    <a:pt x="37362" y="537"/>
                    <a:pt x="37231" y="561"/>
                    <a:pt x="37231" y="584"/>
                  </a:cubicBezTo>
                  <a:cubicBezTo>
                    <a:pt x="37219" y="608"/>
                    <a:pt x="37350" y="656"/>
                    <a:pt x="37362" y="668"/>
                  </a:cubicBezTo>
                  <a:cubicBezTo>
                    <a:pt x="37362" y="668"/>
                    <a:pt x="37398" y="656"/>
                    <a:pt x="37434" y="632"/>
                  </a:cubicBezTo>
                  <a:cubicBezTo>
                    <a:pt x="37469" y="620"/>
                    <a:pt x="37517" y="596"/>
                    <a:pt x="37517" y="596"/>
                  </a:cubicBezTo>
                  <a:cubicBezTo>
                    <a:pt x="37541" y="596"/>
                    <a:pt x="37636" y="668"/>
                    <a:pt x="37660" y="680"/>
                  </a:cubicBezTo>
                  <a:cubicBezTo>
                    <a:pt x="37660" y="680"/>
                    <a:pt x="37505" y="751"/>
                    <a:pt x="37505" y="763"/>
                  </a:cubicBezTo>
                  <a:cubicBezTo>
                    <a:pt x="37505" y="763"/>
                    <a:pt x="37636" y="846"/>
                    <a:pt x="37648" y="846"/>
                  </a:cubicBezTo>
                  <a:cubicBezTo>
                    <a:pt x="37695" y="846"/>
                    <a:pt x="37743" y="775"/>
                    <a:pt x="37791" y="763"/>
                  </a:cubicBezTo>
                  <a:cubicBezTo>
                    <a:pt x="37791" y="739"/>
                    <a:pt x="37660" y="703"/>
                    <a:pt x="37660" y="680"/>
                  </a:cubicBezTo>
                  <a:close/>
                  <a:moveTo>
                    <a:pt x="40696" y="1001"/>
                  </a:moveTo>
                  <a:cubicBezTo>
                    <a:pt x="40672" y="1001"/>
                    <a:pt x="40577" y="1073"/>
                    <a:pt x="40541" y="1084"/>
                  </a:cubicBezTo>
                  <a:cubicBezTo>
                    <a:pt x="40529" y="1084"/>
                    <a:pt x="40398" y="1144"/>
                    <a:pt x="40398" y="1156"/>
                  </a:cubicBezTo>
                  <a:cubicBezTo>
                    <a:pt x="40398" y="1156"/>
                    <a:pt x="40529" y="1239"/>
                    <a:pt x="40529" y="1239"/>
                  </a:cubicBezTo>
                  <a:cubicBezTo>
                    <a:pt x="40577" y="1239"/>
                    <a:pt x="40636" y="1168"/>
                    <a:pt x="40684" y="1168"/>
                  </a:cubicBezTo>
                  <a:cubicBezTo>
                    <a:pt x="40743" y="1156"/>
                    <a:pt x="40779" y="1096"/>
                    <a:pt x="40839" y="1084"/>
                  </a:cubicBezTo>
                  <a:lnTo>
                    <a:pt x="40982" y="1168"/>
                  </a:lnTo>
                  <a:cubicBezTo>
                    <a:pt x="40993" y="1144"/>
                    <a:pt x="41124" y="1120"/>
                    <a:pt x="41136" y="1096"/>
                  </a:cubicBezTo>
                  <a:cubicBezTo>
                    <a:pt x="41136" y="1073"/>
                    <a:pt x="40993" y="1037"/>
                    <a:pt x="40993" y="1013"/>
                  </a:cubicBezTo>
                  <a:cubicBezTo>
                    <a:pt x="40993" y="1001"/>
                    <a:pt x="41124" y="942"/>
                    <a:pt x="41148" y="930"/>
                  </a:cubicBezTo>
                  <a:cubicBezTo>
                    <a:pt x="41184" y="918"/>
                    <a:pt x="41244" y="870"/>
                    <a:pt x="41291" y="858"/>
                  </a:cubicBezTo>
                  <a:cubicBezTo>
                    <a:pt x="41315" y="846"/>
                    <a:pt x="41410" y="942"/>
                    <a:pt x="41434" y="942"/>
                  </a:cubicBezTo>
                  <a:cubicBezTo>
                    <a:pt x="41482" y="942"/>
                    <a:pt x="41553" y="858"/>
                    <a:pt x="41589" y="870"/>
                  </a:cubicBezTo>
                  <a:cubicBezTo>
                    <a:pt x="41613" y="870"/>
                    <a:pt x="41720" y="942"/>
                    <a:pt x="41732" y="953"/>
                  </a:cubicBezTo>
                  <a:cubicBezTo>
                    <a:pt x="41732" y="953"/>
                    <a:pt x="41577" y="1013"/>
                    <a:pt x="41577" y="1025"/>
                  </a:cubicBezTo>
                  <a:cubicBezTo>
                    <a:pt x="41577" y="1049"/>
                    <a:pt x="41708" y="1084"/>
                    <a:pt x="41720" y="1108"/>
                  </a:cubicBezTo>
                  <a:lnTo>
                    <a:pt x="42017" y="953"/>
                  </a:lnTo>
                  <a:cubicBezTo>
                    <a:pt x="42029" y="930"/>
                    <a:pt x="42172" y="906"/>
                    <a:pt x="42172" y="882"/>
                  </a:cubicBezTo>
                  <a:cubicBezTo>
                    <a:pt x="42172" y="870"/>
                    <a:pt x="42053" y="799"/>
                    <a:pt x="42029" y="799"/>
                  </a:cubicBezTo>
                  <a:cubicBezTo>
                    <a:pt x="42006" y="787"/>
                    <a:pt x="41910" y="870"/>
                    <a:pt x="41886" y="870"/>
                  </a:cubicBezTo>
                  <a:cubicBezTo>
                    <a:pt x="41827" y="870"/>
                    <a:pt x="41791" y="787"/>
                    <a:pt x="41744" y="787"/>
                  </a:cubicBezTo>
                  <a:cubicBezTo>
                    <a:pt x="41696" y="787"/>
                    <a:pt x="41636" y="870"/>
                    <a:pt x="41589" y="870"/>
                  </a:cubicBezTo>
                  <a:cubicBezTo>
                    <a:pt x="41541" y="858"/>
                    <a:pt x="41494" y="787"/>
                    <a:pt x="41446" y="775"/>
                  </a:cubicBezTo>
                  <a:cubicBezTo>
                    <a:pt x="41398" y="775"/>
                    <a:pt x="41351" y="858"/>
                    <a:pt x="41303" y="858"/>
                  </a:cubicBezTo>
                  <a:cubicBezTo>
                    <a:pt x="41255" y="858"/>
                    <a:pt x="41208" y="775"/>
                    <a:pt x="41160" y="775"/>
                  </a:cubicBezTo>
                  <a:cubicBezTo>
                    <a:pt x="41101" y="775"/>
                    <a:pt x="41053" y="846"/>
                    <a:pt x="41005" y="846"/>
                  </a:cubicBezTo>
                  <a:cubicBezTo>
                    <a:pt x="40970" y="858"/>
                    <a:pt x="40910" y="763"/>
                    <a:pt x="40863" y="763"/>
                  </a:cubicBezTo>
                  <a:cubicBezTo>
                    <a:pt x="40851" y="763"/>
                    <a:pt x="40720" y="834"/>
                    <a:pt x="40708" y="846"/>
                  </a:cubicBezTo>
                  <a:cubicBezTo>
                    <a:pt x="40708" y="846"/>
                    <a:pt x="40839" y="918"/>
                    <a:pt x="40851" y="930"/>
                  </a:cubicBezTo>
                  <a:cubicBezTo>
                    <a:pt x="40874" y="942"/>
                    <a:pt x="40993" y="1001"/>
                    <a:pt x="40993" y="1013"/>
                  </a:cubicBezTo>
                  <a:cubicBezTo>
                    <a:pt x="40993" y="1037"/>
                    <a:pt x="40851" y="1061"/>
                    <a:pt x="40839" y="1084"/>
                  </a:cubicBezTo>
                  <a:cubicBezTo>
                    <a:pt x="40791" y="1084"/>
                    <a:pt x="40743" y="1001"/>
                    <a:pt x="40696" y="1001"/>
                  </a:cubicBezTo>
                  <a:close/>
                  <a:moveTo>
                    <a:pt x="42589" y="1132"/>
                  </a:moveTo>
                  <a:cubicBezTo>
                    <a:pt x="42589" y="1120"/>
                    <a:pt x="42470" y="1061"/>
                    <a:pt x="42446" y="1049"/>
                  </a:cubicBezTo>
                  <a:cubicBezTo>
                    <a:pt x="42434" y="1049"/>
                    <a:pt x="42315" y="1132"/>
                    <a:pt x="42303" y="1132"/>
                  </a:cubicBezTo>
                  <a:cubicBezTo>
                    <a:pt x="42244" y="1120"/>
                    <a:pt x="42208" y="1049"/>
                    <a:pt x="42160" y="1037"/>
                  </a:cubicBezTo>
                  <a:cubicBezTo>
                    <a:pt x="42148" y="1073"/>
                    <a:pt x="42006" y="1096"/>
                    <a:pt x="42006" y="1120"/>
                  </a:cubicBezTo>
                  <a:cubicBezTo>
                    <a:pt x="42006" y="1132"/>
                    <a:pt x="42125" y="1192"/>
                    <a:pt x="42148" y="1203"/>
                  </a:cubicBezTo>
                  <a:cubicBezTo>
                    <a:pt x="42160" y="1215"/>
                    <a:pt x="42256" y="1287"/>
                    <a:pt x="42279" y="1287"/>
                  </a:cubicBezTo>
                  <a:cubicBezTo>
                    <a:pt x="42327" y="1287"/>
                    <a:pt x="42387" y="1215"/>
                    <a:pt x="42434" y="1215"/>
                  </a:cubicBezTo>
                  <a:cubicBezTo>
                    <a:pt x="42446" y="1180"/>
                    <a:pt x="42589" y="1156"/>
                    <a:pt x="42589" y="1132"/>
                  </a:cubicBezTo>
                  <a:close/>
                  <a:moveTo>
                    <a:pt x="47673" y="1513"/>
                  </a:moveTo>
                  <a:cubicBezTo>
                    <a:pt x="47673" y="1501"/>
                    <a:pt x="47554" y="1442"/>
                    <a:pt x="47542" y="1430"/>
                  </a:cubicBezTo>
                  <a:cubicBezTo>
                    <a:pt x="47518" y="1418"/>
                    <a:pt x="47423" y="1346"/>
                    <a:pt x="47399" y="1346"/>
                  </a:cubicBezTo>
                  <a:cubicBezTo>
                    <a:pt x="47351" y="1346"/>
                    <a:pt x="47292" y="1418"/>
                    <a:pt x="47244" y="1418"/>
                  </a:cubicBezTo>
                  <a:cubicBezTo>
                    <a:pt x="47256" y="1442"/>
                    <a:pt x="47387" y="1477"/>
                    <a:pt x="47387" y="1501"/>
                  </a:cubicBezTo>
                  <a:cubicBezTo>
                    <a:pt x="47387" y="1513"/>
                    <a:pt x="47220" y="1573"/>
                    <a:pt x="47232" y="1584"/>
                  </a:cubicBezTo>
                  <a:cubicBezTo>
                    <a:pt x="47244" y="1596"/>
                    <a:pt x="47351" y="1668"/>
                    <a:pt x="47375" y="1668"/>
                  </a:cubicBezTo>
                  <a:cubicBezTo>
                    <a:pt x="47423" y="1668"/>
                    <a:pt x="47470" y="1596"/>
                    <a:pt x="47518" y="1584"/>
                  </a:cubicBezTo>
                  <a:cubicBezTo>
                    <a:pt x="47530" y="1561"/>
                    <a:pt x="47673" y="1537"/>
                    <a:pt x="47673" y="1513"/>
                  </a:cubicBezTo>
                  <a:close/>
                  <a:moveTo>
                    <a:pt x="52078" y="1299"/>
                  </a:moveTo>
                  <a:cubicBezTo>
                    <a:pt x="52102" y="1299"/>
                    <a:pt x="52233" y="1239"/>
                    <a:pt x="52233" y="1227"/>
                  </a:cubicBezTo>
                  <a:cubicBezTo>
                    <a:pt x="52233" y="1215"/>
                    <a:pt x="52114" y="1156"/>
                    <a:pt x="52090" y="1144"/>
                  </a:cubicBezTo>
                  <a:cubicBezTo>
                    <a:pt x="52066" y="1120"/>
                    <a:pt x="51971" y="1084"/>
                    <a:pt x="51959" y="1061"/>
                  </a:cubicBezTo>
                  <a:cubicBezTo>
                    <a:pt x="51947" y="1037"/>
                    <a:pt x="52102" y="1001"/>
                    <a:pt x="52114" y="977"/>
                  </a:cubicBezTo>
                  <a:cubicBezTo>
                    <a:pt x="52114" y="953"/>
                    <a:pt x="51983" y="918"/>
                    <a:pt x="51971" y="894"/>
                  </a:cubicBezTo>
                  <a:cubicBezTo>
                    <a:pt x="51935" y="930"/>
                    <a:pt x="51852" y="942"/>
                    <a:pt x="51816" y="977"/>
                  </a:cubicBezTo>
                  <a:cubicBezTo>
                    <a:pt x="51804" y="977"/>
                    <a:pt x="51959" y="1049"/>
                    <a:pt x="51959" y="1061"/>
                  </a:cubicBezTo>
                  <a:cubicBezTo>
                    <a:pt x="51959" y="1084"/>
                    <a:pt x="51816" y="1108"/>
                    <a:pt x="51804" y="1132"/>
                  </a:cubicBezTo>
                  <a:cubicBezTo>
                    <a:pt x="51792" y="1168"/>
                    <a:pt x="51661" y="1180"/>
                    <a:pt x="51650" y="1215"/>
                  </a:cubicBezTo>
                  <a:cubicBezTo>
                    <a:pt x="51650" y="1227"/>
                    <a:pt x="51769" y="1287"/>
                    <a:pt x="51792" y="1299"/>
                  </a:cubicBezTo>
                  <a:lnTo>
                    <a:pt x="51923" y="1382"/>
                  </a:lnTo>
                  <a:close/>
                  <a:moveTo>
                    <a:pt x="54019" y="953"/>
                  </a:moveTo>
                  <a:cubicBezTo>
                    <a:pt x="54007" y="953"/>
                    <a:pt x="54138" y="1025"/>
                    <a:pt x="54150" y="1037"/>
                  </a:cubicBezTo>
                  <a:cubicBezTo>
                    <a:pt x="54174" y="1037"/>
                    <a:pt x="54281" y="965"/>
                    <a:pt x="54305" y="953"/>
                  </a:cubicBezTo>
                  <a:cubicBezTo>
                    <a:pt x="54340" y="953"/>
                    <a:pt x="54400" y="1037"/>
                    <a:pt x="54448" y="1037"/>
                  </a:cubicBezTo>
                  <a:cubicBezTo>
                    <a:pt x="54495" y="1049"/>
                    <a:pt x="54543" y="965"/>
                    <a:pt x="54602" y="965"/>
                  </a:cubicBezTo>
                  <a:cubicBezTo>
                    <a:pt x="54638" y="965"/>
                    <a:pt x="54686" y="1049"/>
                    <a:pt x="54733" y="1049"/>
                  </a:cubicBezTo>
                  <a:cubicBezTo>
                    <a:pt x="54781" y="1049"/>
                    <a:pt x="54840" y="977"/>
                    <a:pt x="54888" y="977"/>
                  </a:cubicBezTo>
                  <a:cubicBezTo>
                    <a:pt x="54936" y="977"/>
                    <a:pt x="54983" y="1061"/>
                    <a:pt x="55031" y="1061"/>
                  </a:cubicBezTo>
                  <a:cubicBezTo>
                    <a:pt x="55079" y="1061"/>
                    <a:pt x="55126" y="989"/>
                    <a:pt x="55186" y="977"/>
                  </a:cubicBezTo>
                  <a:cubicBezTo>
                    <a:pt x="55126" y="965"/>
                    <a:pt x="55090" y="906"/>
                    <a:pt x="55043" y="894"/>
                  </a:cubicBezTo>
                  <a:cubicBezTo>
                    <a:pt x="54995" y="894"/>
                    <a:pt x="54936" y="977"/>
                    <a:pt x="54888" y="977"/>
                  </a:cubicBezTo>
                  <a:cubicBezTo>
                    <a:pt x="54840" y="965"/>
                    <a:pt x="54793" y="894"/>
                    <a:pt x="54745" y="894"/>
                  </a:cubicBezTo>
                  <a:cubicBezTo>
                    <a:pt x="54698" y="882"/>
                    <a:pt x="54650" y="965"/>
                    <a:pt x="54602" y="965"/>
                  </a:cubicBezTo>
                  <a:cubicBezTo>
                    <a:pt x="54543" y="965"/>
                    <a:pt x="54507" y="882"/>
                    <a:pt x="54459" y="882"/>
                  </a:cubicBezTo>
                  <a:cubicBezTo>
                    <a:pt x="54412" y="870"/>
                    <a:pt x="54364" y="799"/>
                    <a:pt x="54317" y="799"/>
                  </a:cubicBezTo>
                  <a:cubicBezTo>
                    <a:pt x="54269" y="799"/>
                    <a:pt x="54209" y="870"/>
                    <a:pt x="54162" y="870"/>
                  </a:cubicBezTo>
                  <a:cubicBezTo>
                    <a:pt x="54150" y="894"/>
                    <a:pt x="54019" y="918"/>
                    <a:pt x="54019" y="953"/>
                  </a:cubicBezTo>
                  <a:close/>
                  <a:moveTo>
                    <a:pt x="55150" y="1299"/>
                  </a:moveTo>
                  <a:cubicBezTo>
                    <a:pt x="55186" y="1299"/>
                    <a:pt x="55281" y="1239"/>
                    <a:pt x="55305" y="1227"/>
                  </a:cubicBezTo>
                  <a:cubicBezTo>
                    <a:pt x="55352" y="1203"/>
                    <a:pt x="55412" y="1180"/>
                    <a:pt x="55460" y="1144"/>
                  </a:cubicBezTo>
                  <a:lnTo>
                    <a:pt x="55769" y="1001"/>
                  </a:lnTo>
                  <a:cubicBezTo>
                    <a:pt x="55769" y="1013"/>
                    <a:pt x="55912" y="1061"/>
                    <a:pt x="55900" y="1084"/>
                  </a:cubicBezTo>
                  <a:cubicBezTo>
                    <a:pt x="55888" y="1096"/>
                    <a:pt x="55781" y="1144"/>
                    <a:pt x="55745" y="1156"/>
                  </a:cubicBezTo>
                  <a:cubicBezTo>
                    <a:pt x="55733" y="1168"/>
                    <a:pt x="55602" y="1215"/>
                    <a:pt x="55602" y="1239"/>
                  </a:cubicBezTo>
                  <a:cubicBezTo>
                    <a:pt x="55591" y="1263"/>
                    <a:pt x="55733" y="1287"/>
                    <a:pt x="55733" y="1323"/>
                  </a:cubicBezTo>
                  <a:lnTo>
                    <a:pt x="55888" y="1239"/>
                  </a:lnTo>
                  <a:cubicBezTo>
                    <a:pt x="55924" y="1227"/>
                    <a:pt x="56019" y="1192"/>
                    <a:pt x="56043" y="1168"/>
                  </a:cubicBezTo>
                  <a:cubicBezTo>
                    <a:pt x="56055" y="1156"/>
                    <a:pt x="55912" y="1096"/>
                    <a:pt x="55900" y="1084"/>
                  </a:cubicBezTo>
                  <a:cubicBezTo>
                    <a:pt x="55900" y="1061"/>
                    <a:pt x="56055" y="1025"/>
                    <a:pt x="56055" y="1001"/>
                  </a:cubicBezTo>
                  <a:cubicBezTo>
                    <a:pt x="56055" y="989"/>
                    <a:pt x="55936" y="930"/>
                    <a:pt x="55912" y="918"/>
                  </a:cubicBezTo>
                  <a:cubicBezTo>
                    <a:pt x="55900" y="918"/>
                    <a:pt x="55793" y="1001"/>
                    <a:pt x="55769" y="1001"/>
                  </a:cubicBezTo>
                  <a:cubicBezTo>
                    <a:pt x="55733" y="1001"/>
                    <a:pt x="55650" y="906"/>
                    <a:pt x="55626" y="906"/>
                  </a:cubicBezTo>
                  <a:cubicBezTo>
                    <a:pt x="55579" y="918"/>
                    <a:pt x="55507" y="965"/>
                    <a:pt x="55471" y="989"/>
                  </a:cubicBezTo>
                  <a:lnTo>
                    <a:pt x="55317" y="1061"/>
                  </a:lnTo>
                  <a:cubicBezTo>
                    <a:pt x="55269" y="1096"/>
                    <a:pt x="55210" y="1120"/>
                    <a:pt x="55162" y="1144"/>
                  </a:cubicBezTo>
                  <a:cubicBezTo>
                    <a:pt x="55114" y="1168"/>
                    <a:pt x="55067" y="1192"/>
                    <a:pt x="55019" y="1215"/>
                  </a:cubicBezTo>
                  <a:cubicBezTo>
                    <a:pt x="55055" y="1227"/>
                    <a:pt x="55114" y="1311"/>
                    <a:pt x="55150" y="1299"/>
                  </a:cubicBezTo>
                  <a:close/>
                  <a:moveTo>
                    <a:pt x="57055" y="1275"/>
                  </a:moveTo>
                  <a:cubicBezTo>
                    <a:pt x="57067" y="1275"/>
                    <a:pt x="57210" y="1203"/>
                    <a:pt x="57210" y="1192"/>
                  </a:cubicBezTo>
                  <a:cubicBezTo>
                    <a:pt x="57210" y="1192"/>
                    <a:pt x="57079" y="1108"/>
                    <a:pt x="57067" y="1108"/>
                  </a:cubicBezTo>
                  <a:cubicBezTo>
                    <a:pt x="57031" y="1108"/>
                    <a:pt x="56960" y="1192"/>
                    <a:pt x="56912" y="1192"/>
                  </a:cubicBezTo>
                  <a:cubicBezTo>
                    <a:pt x="56865" y="1192"/>
                    <a:pt x="56829" y="1108"/>
                    <a:pt x="56781" y="1108"/>
                  </a:cubicBezTo>
                  <a:cubicBezTo>
                    <a:pt x="56734" y="1096"/>
                    <a:pt x="56686" y="1025"/>
                    <a:pt x="56638" y="1025"/>
                  </a:cubicBezTo>
                  <a:cubicBezTo>
                    <a:pt x="56626" y="1025"/>
                    <a:pt x="56484" y="1096"/>
                    <a:pt x="56484" y="1096"/>
                  </a:cubicBezTo>
                  <a:cubicBezTo>
                    <a:pt x="56484" y="1108"/>
                    <a:pt x="56603" y="1168"/>
                    <a:pt x="56626" y="1180"/>
                  </a:cubicBezTo>
                  <a:cubicBezTo>
                    <a:pt x="56662" y="1203"/>
                    <a:pt x="56722" y="1251"/>
                    <a:pt x="56769" y="1263"/>
                  </a:cubicBezTo>
                  <a:cubicBezTo>
                    <a:pt x="56793" y="1275"/>
                    <a:pt x="56888" y="1180"/>
                    <a:pt x="56912" y="1192"/>
                  </a:cubicBezTo>
                  <a:cubicBezTo>
                    <a:pt x="56960" y="1192"/>
                    <a:pt x="57007" y="1275"/>
                    <a:pt x="57055" y="1275"/>
                  </a:cubicBezTo>
                  <a:close/>
                  <a:moveTo>
                    <a:pt x="58246" y="977"/>
                  </a:moveTo>
                  <a:cubicBezTo>
                    <a:pt x="58269" y="977"/>
                    <a:pt x="58377" y="1049"/>
                    <a:pt x="58389" y="1061"/>
                  </a:cubicBezTo>
                  <a:cubicBezTo>
                    <a:pt x="58400" y="1073"/>
                    <a:pt x="58246" y="1132"/>
                    <a:pt x="58234" y="1144"/>
                  </a:cubicBezTo>
                  <a:cubicBezTo>
                    <a:pt x="58234" y="1168"/>
                    <a:pt x="58377" y="1203"/>
                    <a:pt x="58377" y="1227"/>
                  </a:cubicBezTo>
                  <a:cubicBezTo>
                    <a:pt x="58377" y="1251"/>
                    <a:pt x="58234" y="1275"/>
                    <a:pt x="58222" y="1299"/>
                  </a:cubicBezTo>
                  <a:cubicBezTo>
                    <a:pt x="58281" y="1311"/>
                    <a:pt x="58305" y="1382"/>
                    <a:pt x="58365" y="1394"/>
                  </a:cubicBezTo>
                  <a:cubicBezTo>
                    <a:pt x="58377" y="1394"/>
                    <a:pt x="58519" y="1323"/>
                    <a:pt x="58519" y="1311"/>
                  </a:cubicBezTo>
                  <a:cubicBezTo>
                    <a:pt x="58519" y="1287"/>
                    <a:pt x="58365" y="1251"/>
                    <a:pt x="58377" y="1227"/>
                  </a:cubicBezTo>
                  <a:cubicBezTo>
                    <a:pt x="58400" y="1192"/>
                    <a:pt x="58519" y="1180"/>
                    <a:pt x="58531" y="1156"/>
                  </a:cubicBezTo>
                  <a:cubicBezTo>
                    <a:pt x="58543" y="1132"/>
                    <a:pt x="58389" y="1084"/>
                    <a:pt x="58389" y="1061"/>
                  </a:cubicBezTo>
                  <a:cubicBezTo>
                    <a:pt x="58389" y="1037"/>
                    <a:pt x="58531" y="1013"/>
                    <a:pt x="58543" y="989"/>
                  </a:cubicBezTo>
                  <a:cubicBezTo>
                    <a:pt x="58555" y="965"/>
                    <a:pt x="58698" y="942"/>
                    <a:pt x="58698" y="906"/>
                  </a:cubicBezTo>
                  <a:cubicBezTo>
                    <a:pt x="58698" y="882"/>
                    <a:pt x="58567" y="858"/>
                    <a:pt x="58555" y="822"/>
                  </a:cubicBezTo>
                  <a:lnTo>
                    <a:pt x="58400" y="906"/>
                  </a:lnTo>
                  <a:cubicBezTo>
                    <a:pt x="58365" y="930"/>
                    <a:pt x="58305" y="965"/>
                    <a:pt x="58246" y="977"/>
                  </a:cubicBezTo>
                  <a:cubicBezTo>
                    <a:pt x="58234" y="989"/>
                    <a:pt x="58138" y="894"/>
                    <a:pt x="58115" y="894"/>
                  </a:cubicBezTo>
                  <a:cubicBezTo>
                    <a:pt x="58103" y="894"/>
                    <a:pt x="57960" y="965"/>
                    <a:pt x="57960" y="977"/>
                  </a:cubicBezTo>
                  <a:cubicBezTo>
                    <a:pt x="57960" y="1001"/>
                    <a:pt x="58091" y="1025"/>
                    <a:pt x="58103" y="1061"/>
                  </a:cubicBezTo>
                  <a:cubicBezTo>
                    <a:pt x="58150" y="1049"/>
                    <a:pt x="58198" y="977"/>
                    <a:pt x="58246" y="977"/>
                  </a:cubicBezTo>
                  <a:close/>
                  <a:moveTo>
                    <a:pt x="60532" y="1692"/>
                  </a:moveTo>
                  <a:cubicBezTo>
                    <a:pt x="60579" y="1692"/>
                    <a:pt x="60627" y="1775"/>
                    <a:pt x="60675" y="1775"/>
                  </a:cubicBezTo>
                  <a:cubicBezTo>
                    <a:pt x="60722" y="1775"/>
                    <a:pt x="60770" y="1692"/>
                    <a:pt x="60817" y="1692"/>
                  </a:cubicBezTo>
                  <a:cubicBezTo>
                    <a:pt x="60853" y="1692"/>
                    <a:pt x="60936" y="1787"/>
                    <a:pt x="60960" y="1787"/>
                  </a:cubicBezTo>
                  <a:cubicBezTo>
                    <a:pt x="61008" y="1775"/>
                    <a:pt x="61079" y="1727"/>
                    <a:pt x="61115" y="1704"/>
                  </a:cubicBezTo>
                  <a:lnTo>
                    <a:pt x="61270" y="1632"/>
                  </a:lnTo>
                  <a:lnTo>
                    <a:pt x="60984" y="1454"/>
                  </a:lnTo>
                  <a:lnTo>
                    <a:pt x="60841" y="1537"/>
                  </a:lnTo>
                  <a:lnTo>
                    <a:pt x="60686" y="1608"/>
                  </a:lnTo>
                  <a:cubicBezTo>
                    <a:pt x="60639" y="1632"/>
                    <a:pt x="60579" y="1668"/>
                    <a:pt x="60532" y="1692"/>
                  </a:cubicBezTo>
                  <a:cubicBezTo>
                    <a:pt x="60520" y="1692"/>
                    <a:pt x="60413" y="1608"/>
                    <a:pt x="60389" y="1608"/>
                  </a:cubicBezTo>
                  <a:cubicBezTo>
                    <a:pt x="60389" y="1608"/>
                    <a:pt x="60234" y="1680"/>
                    <a:pt x="60234" y="1680"/>
                  </a:cubicBezTo>
                  <a:cubicBezTo>
                    <a:pt x="60234" y="1704"/>
                    <a:pt x="60365" y="1739"/>
                    <a:pt x="60377" y="1763"/>
                  </a:cubicBezTo>
                  <a:cubicBezTo>
                    <a:pt x="60424" y="1763"/>
                    <a:pt x="60484" y="1692"/>
                    <a:pt x="60532" y="1692"/>
                  </a:cubicBezTo>
                  <a:close/>
                  <a:moveTo>
                    <a:pt x="60722" y="1132"/>
                  </a:moveTo>
                  <a:cubicBezTo>
                    <a:pt x="60734" y="1132"/>
                    <a:pt x="60877" y="1061"/>
                    <a:pt x="60877" y="1049"/>
                  </a:cubicBezTo>
                  <a:cubicBezTo>
                    <a:pt x="60877" y="1049"/>
                    <a:pt x="60746" y="965"/>
                    <a:pt x="60734" y="965"/>
                  </a:cubicBezTo>
                  <a:cubicBezTo>
                    <a:pt x="60686" y="965"/>
                    <a:pt x="60639" y="1037"/>
                    <a:pt x="60591" y="1037"/>
                  </a:cubicBezTo>
                  <a:cubicBezTo>
                    <a:pt x="60555" y="1049"/>
                    <a:pt x="60472" y="953"/>
                    <a:pt x="60448" y="953"/>
                  </a:cubicBezTo>
                  <a:cubicBezTo>
                    <a:pt x="60401" y="965"/>
                    <a:pt x="60329" y="1013"/>
                    <a:pt x="60294" y="1037"/>
                  </a:cubicBezTo>
                  <a:cubicBezTo>
                    <a:pt x="60246" y="1061"/>
                    <a:pt x="60174" y="1084"/>
                    <a:pt x="60139" y="1108"/>
                  </a:cubicBezTo>
                  <a:cubicBezTo>
                    <a:pt x="60115" y="1132"/>
                    <a:pt x="59996" y="1168"/>
                    <a:pt x="59984" y="1192"/>
                  </a:cubicBezTo>
                  <a:cubicBezTo>
                    <a:pt x="59984" y="1192"/>
                    <a:pt x="60115" y="1275"/>
                    <a:pt x="60127" y="1275"/>
                  </a:cubicBezTo>
                  <a:cubicBezTo>
                    <a:pt x="60174" y="1275"/>
                    <a:pt x="60234" y="1203"/>
                    <a:pt x="60282" y="1192"/>
                  </a:cubicBezTo>
                  <a:cubicBezTo>
                    <a:pt x="60317" y="1192"/>
                    <a:pt x="60413" y="1132"/>
                    <a:pt x="60436" y="1120"/>
                  </a:cubicBezTo>
                  <a:cubicBezTo>
                    <a:pt x="60484" y="1096"/>
                    <a:pt x="60532" y="1061"/>
                    <a:pt x="60591" y="1037"/>
                  </a:cubicBezTo>
                  <a:cubicBezTo>
                    <a:pt x="60603" y="1037"/>
                    <a:pt x="60710" y="1132"/>
                    <a:pt x="60722" y="1132"/>
                  </a:cubicBezTo>
                  <a:close/>
                  <a:moveTo>
                    <a:pt x="66116" y="1346"/>
                  </a:moveTo>
                  <a:cubicBezTo>
                    <a:pt x="66128" y="1334"/>
                    <a:pt x="65973" y="1287"/>
                    <a:pt x="65973" y="1263"/>
                  </a:cubicBezTo>
                  <a:cubicBezTo>
                    <a:pt x="65985" y="1239"/>
                    <a:pt x="66128" y="1215"/>
                    <a:pt x="66128" y="1192"/>
                  </a:cubicBezTo>
                  <a:cubicBezTo>
                    <a:pt x="66139" y="1156"/>
                    <a:pt x="65997" y="1132"/>
                    <a:pt x="65997" y="1108"/>
                  </a:cubicBezTo>
                  <a:cubicBezTo>
                    <a:pt x="65985" y="1084"/>
                    <a:pt x="66139" y="1049"/>
                    <a:pt x="66139" y="1025"/>
                  </a:cubicBezTo>
                  <a:cubicBezTo>
                    <a:pt x="66151" y="1001"/>
                    <a:pt x="66009" y="965"/>
                    <a:pt x="66009" y="942"/>
                  </a:cubicBezTo>
                  <a:cubicBezTo>
                    <a:pt x="65985" y="977"/>
                    <a:pt x="65866" y="989"/>
                    <a:pt x="65854" y="1025"/>
                  </a:cubicBezTo>
                  <a:cubicBezTo>
                    <a:pt x="65842" y="1037"/>
                    <a:pt x="65997" y="1084"/>
                    <a:pt x="65997" y="1108"/>
                  </a:cubicBezTo>
                  <a:cubicBezTo>
                    <a:pt x="65985" y="1132"/>
                    <a:pt x="65842" y="1156"/>
                    <a:pt x="65842" y="1180"/>
                  </a:cubicBezTo>
                  <a:cubicBezTo>
                    <a:pt x="65842" y="1203"/>
                    <a:pt x="65973" y="1239"/>
                    <a:pt x="65973" y="1263"/>
                  </a:cubicBezTo>
                  <a:cubicBezTo>
                    <a:pt x="65985" y="1287"/>
                    <a:pt x="65830" y="1323"/>
                    <a:pt x="65830" y="1346"/>
                  </a:cubicBezTo>
                  <a:cubicBezTo>
                    <a:pt x="65818" y="1370"/>
                    <a:pt x="65961" y="1406"/>
                    <a:pt x="65961" y="1430"/>
                  </a:cubicBezTo>
                  <a:cubicBezTo>
                    <a:pt x="65985" y="1394"/>
                    <a:pt x="66104" y="1382"/>
                    <a:pt x="66116" y="1346"/>
                  </a:cubicBezTo>
                  <a:close/>
                  <a:moveTo>
                    <a:pt x="69045" y="1263"/>
                  </a:moveTo>
                  <a:cubicBezTo>
                    <a:pt x="69057" y="1239"/>
                    <a:pt x="68914" y="1203"/>
                    <a:pt x="68914" y="1180"/>
                  </a:cubicBezTo>
                  <a:cubicBezTo>
                    <a:pt x="68961" y="1156"/>
                    <a:pt x="69009" y="1132"/>
                    <a:pt x="69068" y="1108"/>
                  </a:cubicBezTo>
                  <a:cubicBezTo>
                    <a:pt x="69116" y="1108"/>
                    <a:pt x="69152" y="1192"/>
                    <a:pt x="69199" y="1192"/>
                  </a:cubicBezTo>
                  <a:cubicBezTo>
                    <a:pt x="69247" y="1192"/>
                    <a:pt x="69307" y="1120"/>
                    <a:pt x="69354" y="1108"/>
                  </a:cubicBezTo>
                  <a:cubicBezTo>
                    <a:pt x="69307" y="1096"/>
                    <a:pt x="69271" y="1037"/>
                    <a:pt x="69211" y="1025"/>
                  </a:cubicBezTo>
                  <a:cubicBezTo>
                    <a:pt x="69176" y="1025"/>
                    <a:pt x="69104" y="1108"/>
                    <a:pt x="69068" y="1108"/>
                  </a:cubicBezTo>
                  <a:cubicBezTo>
                    <a:pt x="69021" y="1108"/>
                    <a:pt x="68973" y="1013"/>
                    <a:pt x="68926" y="1025"/>
                  </a:cubicBezTo>
                  <a:cubicBezTo>
                    <a:pt x="68866" y="1025"/>
                    <a:pt x="68830" y="1096"/>
                    <a:pt x="68771" y="1096"/>
                  </a:cubicBezTo>
                  <a:cubicBezTo>
                    <a:pt x="68735" y="1096"/>
                    <a:pt x="68676" y="1013"/>
                    <a:pt x="68628" y="1013"/>
                  </a:cubicBezTo>
                  <a:cubicBezTo>
                    <a:pt x="68580" y="1013"/>
                    <a:pt x="68533" y="1084"/>
                    <a:pt x="68485" y="1084"/>
                  </a:cubicBezTo>
                  <a:cubicBezTo>
                    <a:pt x="68533" y="1096"/>
                    <a:pt x="68568" y="1168"/>
                    <a:pt x="68616" y="1168"/>
                  </a:cubicBezTo>
                  <a:cubicBezTo>
                    <a:pt x="68652" y="1180"/>
                    <a:pt x="68735" y="1096"/>
                    <a:pt x="68771" y="1096"/>
                  </a:cubicBezTo>
                  <a:cubicBezTo>
                    <a:pt x="68818" y="1096"/>
                    <a:pt x="68866" y="1180"/>
                    <a:pt x="68914" y="1180"/>
                  </a:cubicBezTo>
                  <a:cubicBezTo>
                    <a:pt x="68902" y="1203"/>
                    <a:pt x="68759" y="1227"/>
                    <a:pt x="68759" y="1263"/>
                  </a:cubicBezTo>
                  <a:cubicBezTo>
                    <a:pt x="68759" y="1287"/>
                    <a:pt x="68890" y="1311"/>
                    <a:pt x="68902" y="1346"/>
                  </a:cubicBezTo>
                  <a:cubicBezTo>
                    <a:pt x="68914" y="1311"/>
                    <a:pt x="69045" y="1287"/>
                    <a:pt x="69045" y="1263"/>
                  </a:cubicBezTo>
                  <a:close/>
                  <a:moveTo>
                    <a:pt x="71331" y="1977"/>
                  </a:moveTo>
                  <a:cubicBezTo>
                    <a:pt x="71378" y="1954"/>
                    <a:pt x="71426" y="1918"/>
                    <a:pt x="71485" y="1894"/>
                  </a:cubicBezTo>
                  <a:cubicBezTo>
                    <a:pt x="71581" y="1846"/>
                    <a:pt x="71688" y="1799"/>
                    <a:pt x="71783" y="1739"/>
                  </a:cubicBezTo>
                  <a:cubicBezTo>
                    <a:pt x="71831" y="1715"/>
                    <a:pt x="71914" y="1692"/>
                    <a:pt x="71938" y="1668"/>
                  </a:cubicBezTo>
                  <a:cubicBezTo>
                    <a:pt x="71950" y="1656"/>
                    <a:pt x="71795" y="1596"/>
                    <a:pt x="71807" y="1584"/>
                  </a:cubicBezTo>
                  <a:cubicBezTo>
                    <a:pt x="71807" y="1561"/>
                    <a:pt x="71938" y="1513"/>
                    <a:pt x="71950" y="1501"/>
                  </a:cubicBezTo>
                  <a:cubicBezTo>
                    <a:pt x="71985" y="1489"/>
                    <a:pt x="72093" y="1454"/>
                    <a:pt x="72105" y="1430"/>
                  </a:cubicBezTo>
                  <a:cubicBezTo>
                    <a:pt x="72116" y="1406"/>
                    <a:pt x="71962" y="1358"/>
                    <a:pt x="71962" y="1346"/>
                  </a:cubicBezTo>
                  <a:cubicBezTo>
                    <a:pt x="71974" y="1311"/>
                    <a:pt x="72105" y="1287"/>
                    <a:pt x="72116" y="1263"/>
                  </a:cubicBezTo>
                  <a:cubicBezTo>
                    <a:pt x="72069" y="1251"/>
                    <a:pt x="72033" y="1180"/>
                    <a:pt x="71985" y="1180"/>
                  </a:cubicBezTo>
                  <a:cubicBezTo>
                    <a:pt x="71974" y="1180"/>
                    <a:pt x="71831" y="1251"/>
                    <a:pt x="71831" y="1263"/>
                  </a:cubicBezTo>
                  <a:cubicBezTo>
                    <a:pt x="71831" y="1275"/>
                    <a:pt x="71974" y="1334"/>
                    <a:pt x="71962" y="1346"/>
                  </a:cubicBezTo>
                  <a:cubicBezTo>
                    <a:pt x="71950" y="1370"/>
                    <a:pt x="71854" y="1394"/>
                    <a:pt x="71819" y="1418"/>
                  </a:cubicBezTo>
                  <a:cubicBezTo>
                    <a:pt x="71783" y="1442"/>
                    <a:pt x="71688" y="1477"/>
                    <a:pt x="71664" y="1501"/>
                  </a:cubicBezTo>
                  <a:cubicBezTo>
                    <a:pt x="71652" y="1513"/>
                    <a:pt x="71807" y="1561"/>
                    <a:pt x="71807" y="1584"/>
                  </a:cubicBezTo>
                  <a:cubicBezTo>
                    <a:pt x="71795" y="1596"/>
                    <a:pt x="71664" y="1644"/>
                    <a:pt x="71652" y="1656"/>
                  </a:cubicBezTo>
                  <a:cubicBezTo>
                    <a:pt x="71628" y="1668"/>
                    <a:pt x="71521" y="1739"/>
                    <a:pt x="71497" y="1739"/>
                  </a:cubicBezTo>
                  <a:cubicBezTo>
                    <a:pt x="71462" y="1739"/>
                    <a:pt x="71378" y="1644"/>
                    <a:pt x="71354" y="1656"/>
                  </a:cubicBezTo>
                  <a:cubicBezTo>
                    <a:pt x="71307" y="1656"/>
                    <a:pt x="71235" y="1704"/>
                    <a:pt x="71200" y="1727"/>
                  </a:cubicBezTo>
                  <a:lnTo>
                    <a:pt x="71045" y="1811"/>
                  </a:lnTo>
                  <a:close/>
                  <a:moveTo>
                    <a:pt x="70938" y="1394"/>
                  </a:moveTo>
                  <a:cubicBezTo>
                    <a:pt x="70973" y="1406"/>
                    <a:pt x="71045" y="1477"/>
                    <a:pt x="71081" y="1477"/>
                  </a:cubicBezTo>
                  <a:cubicBezTo>
                    <a:pt x="71092" y="1477"/>
                    <a:pt x="71235" y="1406"/>
                    <a:pt x="71235" y="1406"/>
                  </a:cubicBezTo>
                  <a:cubicBezTo>
                    <a:pt x="71235" y="1394"/>
                    <a:pt x="71116" y="1334"/>
                    <a:pt x="71092" y="1323"/>
                  </a:cubicBezTo>
                  <a:cubicBezTo>
                    <a:pt x="71057" y="1299"/>
                    <a:pt x="70997" y="1239"/>
                    <a:pt x="70950" y="1239"/>
                  </a:cubicBezTo>
                  <a:cubicBezTo>
                    <a:pt x="70926" y="1227"/>
                    <a:pt x="70831" y="1311"/>
                    <a:pt x="70795" y="1311"/>
                  </a:cubicBezTo>
                  <a:cubicBezTo>
                    <a:pt x="70771" y="1311"/>
                    <a:pt x="70688" y="1227"/>
                    <a:pt x="70664" y="1227"/>
                  </a:cubicBezTo>
                  <a:cubicBezTo>
                    <a:pt x="70640" y="1227"/>
                    <a:pt x="70509" y="1299"/>
                    <a:pt x="70509" y="1299"/>
                  </a:cubicBezTo>
                  <a:cubicBezTo>
                    <a:pt x="70509" y="1311"/>
                    <a:pt x="70640" y="1394"/>
                    <a:pt x="70652" y="1394"/>
                  </a:cubicBezTo>
                  <a:cubicBezTo>
                    <a:pt x="70676" y="1394"/>
                    <a:pt x="70771" y="1311"/>
                    <a:pt x="70795" y="1311"/>
                  </a:cubicBezTo>
                  <a:cubicBezTo>
                    <a:pt x="70854" y="1323"/>
                    <a:pt x="70890" y="1382"/>
                    <a:pt x="70938" y="1394"/>
                  </a:cubicBezTo>
                  <a:close/>
                  <a:moveTo>
                    <a:pt x="77331" y="1894"/>
                  </a:moveTo>
                  <a:cubicBezTo>
                    <a:pt x="77284" y="1894"/>
                    <a:pt x="77236" y="1811"/>
                    <a:pt x="77188" y="1799"/>
                  </a:cubicBezTo>
                  <a:cubicBezTo>
                    <a:pt x="77188" y="1799"/>
                    <a:pt x="77046" y="1882"/>
                    <a:pt x="77046" y="1882"/>
                  </a:cubicBezTo>
                  <a:cubicBezTo>
                    <a:pt x="77034" y="1894"/>
                    <a:pt x="77165" y="1965"/>
                    <a:pt x="77177" y="1965"/>
                  </a:cubicBezTo>
                  <a:cubicBezTo>
                    <a:pt x="77212" y="1977"/>
                    <a:pt x="77296" y="1894"/>
                    <a:pt x="77331" y="1894"/>
                  </a:cubicBezTo>
                  <a:cubicBezTo>
                    <a:pt x="77355" y="1894"/>
                    <a:pt x="77450" y="1977"/>
                    <a:pt x="77474" y="1977"/>
                  </a:cubicBezTo>
                  <a:cubicBezTo>
                    <a:pt x="77522" y="1965"/>
                    <a:pt x="77593" y="1918"/>
                    <a:pt x="77629" y="1894"/>
                  </a:cubicBezTo>
                  <a:cubicBezTo>
                    <a:pt x="77641" y="1882"/>
                    <a:pt x="77772" y="1835"/>
                    <a:pt x="77772" y="1823"/>
                  </a:cubicBezTo>
                  <a:cubicBezTo>
                    <a:pt x="77784" y="1799"/>
                    <a:pt x="77641" y="1763"/>
                    <a:pt x="77641" y="1739"/>
                  </a:cubicBezTo>
                  <a:cubicBezTo>
                    <a:pt x="77593" y="1727"/>
                    <a:pt x="77546" y="1656"/>
                    <a:pt x="77498" y="1656"/>
                  </a:cubicBezTo>
                  <a:cubicBezTo>
                    <a:pt x="77486" y="1656"/>
                    <a:pt x="77343" y="1727"/>
                    <a:pt x="77343" y="1727"/>
                  </a:cubicBezTo>
                  <a:cubicBezTo>
                    <a:pt x="77355" y="1763"/>
                    <a:pt x="77474" y="1787"/>
                    <a:pt x="77486" y="1811"/>
                  </a:cubicBezTo>
                  <a:cubicBezTo>
                    <a:pt x="77427" y="1823"/>
                    <a:pt x="77391" y="1882"/>
                    <a:pt x="77331" y="1894"/>
                  </a:cubicBezTo>
                  <a:close/>
                  <a:moveTo>
                    <a:pt x="76653" y="1299"/>
                  </a:moveTo>
                  <a:cubicBezTo>
                    <a:pt x="76653" y="1334"/>
                    <a:pt x="76510" y="1358"/>
                    <a:pt x="76498" y="1382"/>
                  </a:cubicBezTo>
                  <a:cubicBezTo>
                    <a:pt x="76498" y="1382"/>
                    <a:pt x="76629" y="1465"/>
                    <a:pt x="76641" y="1465"/>
                  </a:cubicBezTo>
                  <a:cubicBezTo>
                    <a:pt x="76688" y="1465"/>
                    <a:pt x="76736" y="1394"/>
                    <a:pt x="76796" y="1394"/>
                  </a:cubicBezTo>
                  <a:cubicBezTo>
                    <a:pt x="76784" y="1394"/>
                    <a:pt x="76653" y="1311"/>
                    <a:pt x="76653" y="1299"/>
                  </a:cubicBezTo>
                  <a:cubicBezTo>
                    <a:pt x="76653" y="1299"/>
                    <a:pt x="76784" y="1227"/>
                    <a:pt x="76807" y="1227"/>
                  </a:cubicBezTo>
                  <a:cubicBezTo>
                    <a:pt x="76831" y="1227"/>
                    <a:pt x="76915" y="1311"/>
                    <a:pt x="76938" y="1311"/>
                  </a:cubicBezTo>
                  <a:cubicBezTo>
                    <a:pt x="76986" y="1311"/>
                    <a:pt x="77046" y="1239"/>
                    <a:pt x="77093" y="1239"/>
                  </a:cubicBezTo>
                  <a:cubicBezTo>
                    <a:pt x="77141" y="1239"/>
                    <a:pt x="77188" y="1311"/>
                    <a:pt x="77236" y="1323"/>
                  </a:cubicBezTo>
                  <a:cubicBezTo>
                    <a:pt x="77248" y="1323"/>
                    <a:pt x="77391" y="1251"/>
                    <a:pt x="77391" y="1239"/>
                  </a:cubicBezTo>
                  <a:cubicBezTo>
                    <a:pt x="77391" y="1239"/>
                    <a:pt x="77248" y="1156"/>
                    <a:pt x="77248" y="1156"/>
                  </a:cubicBezTo>
                  <a:cubicBezTo>
                    <a:pt x="77188" y="1168"/>
                    <a:pt x="77153" y="1215"/>
                    <a:pt x="77093" y="1239"/>
                  </a:cubicBezTo>
                  <a:cubicBezTo>
                    <a:pt x="77046" y="1215"/>
                    <a:pt x="77010" y="1168"/>
                    <a:pt x="76962" y="1156"/>
                  </a:cubicBezTo>
                  <a:cubicBezTo>
                    <a:pt x="76915" y="1132"/>
                    <a:pt x="76867" y="1073"/>
                    <a:pt x="76819" y="1061"/>
                  </a:cubicBezTo>
                  <a:cubicBezTo>
                    <a:pt x="76784" y="1061"/>
                    <a:pt x="76700" y="1144"/>
                    <a:pt x="76665" y="1144"/>
                  </a:cubicBezTo>
                  <a:cubicBezTo>
                    <a:pt x="76641" y="1144"/>
                    <a:pt x="76546" y="1049"/>
                    <a:pt x="76522" y="1061"/>
                  </a:cubicBezTo>
                  <a:cubicBezTo>
                    <a:pt x="76474" y="1073"/>
                    <a:pt x="76403" y="1120"/>
                    <a:pt x="76379" y="1132"/>
                  </a:cubicBezTo>
                  <a:cubicBezTo>
                    <a:pt x="76355" y="1144"/>
                    <a:pt x="76224" y="1192"/>
                    <a:pt x="76224" y="1215"/>
                  </a:cubicBezTo>
                  <a:cubicBezTo>
                    <a:pt x="76212" y="1239"/>
                    <a:pt x="76355" y="1275"/>
                    <a:pt x="76355" y="1299"/>
                  </a:cubicBezTo>
                  <a:cubicBezTo>
                    <a:pt x="76355" y="1275"/>
                    <a:pt x="76510" y="1239"/>
                    <a:pt x="76510" y="1215"/>
                  </a:cubicBezTo>
                  <a:cubicBezTo>
                    <a:pt x="76522" y="1251"/>
                    <a:pt x="76653" y="1275"/>
                    <a:pt x="76653" y="1299"/>
                  </a:cubicBezTo>
                  <a:close/>
                  <a:moveTo>
                    <a:pt x="78927" y="2013"/>
                  </a:moveTo>
                  <a:cubicBezTo>
                    <a:pt x="78974" y="2001"/>
                    <a:pt x="79046" y="1954"/>
                    <a:pt x="79082" y="1930"/>
                  </a:cubicBezTo>
                  <a:cubicBezTo>
                    <a:pt x="79105" y="1918"/>
                    <a:pt x="79236" y="1870"/>
                    <a:pt x="79236" y="1858"/>
                  </a:cubicBezTo>
                  <a:cubicBezTo>
                    <a:pt x="79236" y="1858"/>
                    <a:pt x="79105" y="1775"/>
                    <a:pt x="79093" y="1775"/>
                  </a:cubicBezTo>
                  <a:cubicBezTo>
                    <a:pt x="79082" y="1775"/>
                    <a:pt x="78963" y="1846"/>
                    <a:pt x="78939" y="1846"/>
                  </a:cubicBezTo>
                  <a:cubicBezTo>
                    <a:pt x="78915" y="1870"/>
                    <a:pt x="78832" y="1918"/>
                    <a:pt x="78796" y="1930"/>
                  </a:cubicBezTo>
                  <a:cubicBezTo>
                    <a:pt x="78760" y="1930"/>
                    <a:pt x="78689" y="1846"/>
                    <a:pt x="78653" y="1846"/>
                  </a:cubicBezTo>
                  <a:cubicBezTo>
                    <a:pt x="78641" y="1846"/>
                    <a:pt x="78498" y="1918"/>
                    <a:pt x="78498" y="1918"/>
                  </a:cubicBezTo>
                  <a:cubicBezTo>
                    <a:pt x="78498" y="1930"/>
                    <a:pt x="78629" y="2001"/>
                    <a:pt x="78641" y="2001"/>
                  </a:cubicBezTo>
                  <a:cubicBezTo>
                    <a:pt x="78689" y="2001"/>
                    <a:pt x="78748" y="1930"/>
                    <a:pt x="78796" y="1930"/>
                  </a:cubicBezTo>
                  <a:cubicBezTo>
                    <a:pt x="78820" y="1930"/>
                    <a:pt x="78903" y="2013"/>
                    <a:pt x="78927" y="2013"/>
                  </a:cubicBezTo>
                  <a:close/>
                  <a:moveTo>
                    <a:pt x="78391" y="1513"/>
                  </a:moveTo>
                  <a:cubicBezTo>
                    <a:pt x="78403" y="1513"/>
                    <a:pt x="78534" y="1442"/>
                    <a:pt x="78546" y="1430"/>
                  </a:cubicBezTo>
                  <a:cubicBezTo>
                    <a:pt x="78546" y="1430"/>
                    <a:pt x="78415" y="1346"/>
                    <a:pt x="78403" y="1346"/>
                  </a:cubicBezTo>
                  <a:cubicBezTo>
                    <a:pt x="78367" y="1346"/>
                    <a:pt x="78296" y="1430"/>
                    <a:pt x="78248" y="1430"/>
                  </a:cubicBezTo>
                  <a:cubicBezTo>
                    <a:pt x="78201" y="1430"/>
                    <a:pt x="78165" y="1346"/>
                    <a:pt x="78105" y="1346"/>
                  </a:cubicBezTo>
                  <a:cubicBezTo>
                    <a:pt x="78058" y="1334"/>
                    <a:pt x="78022" y="1263"/>
                    <a:pt x="77974" y="1263"/>
                  </a:cubicBezTo>
                  <a:cubicBezTo>
                    <a:pt x="77962" y="1263"/>
                    <a:pt x="77820" y="1334"/>
                    <a:pt x="77820" y="1334"/>
                  </a:cubicBezTo>
                  <a:cubicBezTo>
                    <a:pt x="77820" y="1346"/>
                    <a:pt x="77939" y="1406"/>
                    <a:pt x="77962" y="1418"/>
                  </a:cubicBezTo>
                  <a:cubicBezTo>
                    <a:pt x="77986" y="1442"/>
                    <a:pt x="78058" y="1501"/>
                    <a:pt x="78093" y="1501"/>
                  </a:cubicBezTo>
                  <a:cubicBezTo>
                    <a:pt x="78129" y="1513"/>
                    <a:pt x="78212" y="1418"/>
                    <a:pt x="78248" y="1430"/>
                  </a:cubicBezTo>
                  <a:cubicBezTo>
                    <a:pt x="78296" y="1442"/>
                    <a:pt x="78343" y="1513"/>
                    <a:pt x="78391" y="1513"/>
                  </a:cubicBezTo>
                  <a:close/>
                  <a:moveTo>
                    <a:pt x="80415" y="1727"/>
                  </a:moveTo>
                  <a:lnTo>
                    <a:pt x="80141" y="1561"/>
                  </a:lnTo>
                  <a:cubicBezTo>
                    <a:pt x="80129" y="1584"/>
                    <a:pt x="79986" y="1608"/>
                    <a:pt x="79986" y="1632"/>
                  </a:cubicBezTo>
                  <a:cubicBezTo>
                    <a:pt x="79986" y="1656"/>
                    <a:pt x="80106" y="1704"/>
                    <a:pt x="80129" y="1715"/>
                  </a:cubicBezTo>
                  <a:cubicBezTo>
                    <a:pt x="80153" y="1751"/>
                    <a:pt x="80225" y="1787"/>
                    <a:pt x="80260" y="1811"/>
                  </a:cubicBezTo>
                  <a:cubicBezTo>
                    <a:pt x="80284" y="1811"/>
                    <a:pt x="80379" y="1894"/>
                    <a:pt x="80403" y="1894"/>
                  </a:cubicBezTo>
                  <a:cubicBezTo>
                    <a:pt x="80451" y="1894"/>
                    <a:pt x="80510" y="1823"/>
                    <a:pt x="80558" y="1811"/>
                  </a:cubicBezTo>
                  <a:close/>
                  <a:moveTo>
                    <a:pt x="79725" y="1299"/>
                  </a:moveTo>
                  <a:cubicBezTo>
                    <a:pt x="79748" y="1311"/>
                    <a:pt x="79844" y="1394"/>
                    <a:pt x="79855" y="1394"/>
                  </a:cubicBezTo>
                  <a:cubicBezTo>
                    <a:pt x="79879" y="1382"/>
                    <a:pt x="80010" y="1323"/>
                    <a:pt x="80010" y="1311"/>
                  </a:cubicBezTo>
                  <a:cubicBezTo>
                    <a:pt x="80010" y="1299"/>
                    <a:pt x="79891" y="1227"/>
                    <a:pt x="79879" y="1227"/>
                  </a:cubicBezTo>
                  <a:cubicBezTo>
                    <a:pt x="79844" y="1215"/>
                    <a:pt x="79772" y="1144"/>
                    <a:pt x="79736" y="1144"/>
                  </a:cubicBezTo>
                  <a:cubicBezTo>
                    <a:pt x="79713" y="1144"/>
                    <a:pt x="79605" y="1203"/>
                    <a:pt x="79582" y="1215"/>
                  </a:cubicBezTo>
                  <a:cubicBezTo>
                    <a:pt x="79558" y="1227"/>
                    <a:pt x="79427" y="1287"/>
                    <a:pt x="79427" y="1299"/>
                  </a:cubicBezTo>
                  <a:cubicBezTo>
                    <a:pt x="79427" y="1323"/>
                    <a:pt x="79558" y="1358"/>
                    <a:pt x="79570" y="1382"/>
                  </a:cubicBezTo>
                  <a:cubicBezTo>
                    <a:pt x="79617" y="1382"/>
                    <a:pt x="79677" y="1299"/>
                    <a:pt x="79725" y="1299"/>
                  </a:cubicBezTo>
                  <a:close/>
                  <a:moveTo>
                    <a:pt x="81118" y="2156"/>
                  </a:moveTo>
                  <a:cubicBezTo>
                    <a:pt x="81129" y="2156"/>
                    <a:pt x="81249" y="2085"/>
                    <a:pt x="81260" y="2073"/>
                  </a:cubicBezTo>
                  <a:lnTo>
                    <a:pt x="81415" y="2001"/>
                  </a:lnTo>
                  <a:cubicBezTo>
                    <a:pt x="81463" y="1977"/>
                    <a:pt x="81522" y="1942"/>
                    <a:pt x="81570" y="1918"/>
                  </a:cubicBezTo>
                  <a:cubicBezTo>
                    <a:pt x="81594" y="1906"/>
                    <a:pt x="81725" y="1858"/>
                    <a:pt x="81725" y="1846"/>
                  </a:cubicBezTo>
                  <a:cubicBezTo>
                    <a:pt x="81725" y="1811"/>
                    <a:pt x="81594" y="1787"/>
                    <a:pt x="81582" y="1763"/>
                  </a:cubicBezTo>
                  <a:cubicBezTo>
                    <a:pt x="81487" y="1811"/>
                    <a:pt x="81379" y="1858"/>
                    <a:pt x="81272" y="1918"/>
                  </a:cubicBezTo>
                  <a:cubicBezTo>
                    <a:pt x="81177" y="1965"/>
                    <a:pt x="81070" y="2013"/>
                    <a:pt x="80975" y="2061"/>
                  </a:cubicBezTo>
                  <a:cubicBezTo>
                    <a:pt x="81022" y="2073"/>
                    <a:pt x="81058" y="2144"/>
                    <a:pt x="81118" y="2156"/>
                  </a:cubicBezTo>
                  <a:close/>
                  <a:moveTo>
                    <a:pt x="81618" y="1430"/>
                  </a:moveTo>
                  <a:cubicBezTo>
                    <a:pt x="81606" y="1430"/>
                    <a:pt x="81463" y="1501"/>
                    <a:pt x="81463" y="1513"/>
                  </a:cubicBezTo>
                  <a:cubicBezTo>
                    <a:pt x="81451" y="1525"/>
                    <a:pt x="81582" y="1584"/>
                    <a:pt x="81594" y="1596"/>
                  </a:cubicBezTo>
                  <a:cubicBezTo>
                    <a:pt x="81618" y="1608"/>
                    <a:pt x="81713" y="1680"/>
                    <a:pt x="81737" y="1680"/>
                  </a:cubicBezTo>
                  <a:cubicBezTo>
                    <a:pt x="81760" y="1680"/>
                    <a:pt x="81868" y="1620"/>
                    <a:pt x="81891" y="1608"/>
                  </a:cubicBezTo>
                  <a:cubicBezTo>
                    <a:pt x="81939" y="1584"/>
                    <a:pt x="82011" y="1561"/>
                    <a:pt x="82046" y="1525"/>
                  </a:cubicBezTo>
                  <a:cubicBezTo>
                    <a:pt x="82070" y="1513"/>
                    <a:pt x="82189" y="1465"/>
                    <a:pt x="82201" y="1454"/>
                  </a:cubicBezTo>
                  <a:cubicBezTo>
                    <a:pt x="82201" y="1442"/>
                    <a:pt x="82070" y="1370"/>
                    <a:pt x="82058" y="1370"/>
                  </a:cubicBezTo>
                  <a:cubicBezTo>
                    <a:pt x="82058" y="1358"/>
                    <a:pt x="81915" y="1442"/>
                    <a:pt x="81903" y="1442"/>
                  </a:cubicBezTo>
                  <a:lnTo>
                    <a:pt x="81749" y="1525"/>
                  </a:lnTo>
                  <a:cubicBezTo>
                    <a:pt x="81701" y="1513"/>
                    <a:pt x="81665" y="1442"/>
                    <a:pt x="81618" y="1430"/>
                  </a:cubicBezTo>
                  <a:close/>
                  <a:moveTo>
                    <a:pt x="82213" y="1287"/>
                  </a:moveTo>
                  <a:cubicBezTo>
                    <a:pt x="82213" y="1299"/>
                    <a:pt x="82344" y="1370"/>
                    <a:pt x="82344" y="1370"/>
                  </a:cubicBezTo>
                  <a:cubicBezTo>
                    <a:pt x="82403" y="1370"/>
                    <a:pt x="82451" y="1299"/>
                    <a:pt x="82499" y="1299"/>
                  </a:cubicBezTo>
                  <a:lnTo>
                    <a:pt x="82642" y="1382"/>
                  </a:lnTo>
                  <a:lnTo>
                    <a:pt x="82796" y="1299"/>
                  </a:lnTo>
                  <a:cubicBezTo>
                    <a:pt x="82820" y="1287"/>
                    <a:pt x="82915" y="1227"/>
                    <a:pt x="82951" y="1227"/>
                  </a:cubicBezTo>
                  <a:cubicBezTo>
                    <a:pt x="82975" y="1227"/>
                    <a:pt x="83070" y="1299"/>
                    <a:pt x="83082" y="1311"/>
                  </a:cubicBezTo>
                  <a:cubicBezTo>
                    <a:pt x="83130" y="1334"/>
                    <a:pt x="83177" y="1370"/>
                    <a:pt x="83225" y="1394"/>
                  </a:cubicBezTo>
                  <a:cubicBezTo>
                    <a:pt x="83249" y="1406"/>
                    <a:pt x="83332" y="1477"/>
                    <a:pt x="83368" y="1477"/>
                  </a:cubicBezTo>
                  <a:cubicBezTo>
                    <a:pt x="83380" y="1477"/>
                    <a:pt x="83499" y="1418"/>
                    <a:pt x="83511" y="1406"/>
                  </a:cubicBezTo>
                  <a:cubicBezTo>
                    <a:pt x="83570" y="1382"/>
                    <a:pt x="83618" y="1358"/>
                    <a:pt x="83665" y="1323"/>
                  </a:cubicBezTo>
                  <a:lnTo>
                    <a:pt x="83975" y="1168"/>
                  </a:lnTo>
                  <a:cubicBezTo>
                    <a:pt x="83987" y="1144"/>
                    <a:pt x="84130" y="1120"/>
                    <a:pt x="84130" y="1096"/>
                  </a:cubicBezTo>
                  <a:cubicBezTo>
                    <a:pt x="84130" y="1084"/>
                    <a:pt x="83999" y="1013"/>
                    <a:pt x="83987" y="1013"/>
                  </a:cubicBezTo>
                  <a:cubicBezTo>
                    <a:pt x="83963" y="1013"/>
                    <a:pt x="83856" y="1084"/>
                    <a:pt x="83832" y="1084"/>
                  </a:cubicBezTo>
                  <a:lnTo>
                    <a:pt x="83535" y="1239"/>
                  </a:lnTo>
                  <a:cubicBezTo>
                    <a:pt x="83487" y="1239"/>
                    <a:pt x="83439" y="1156"/>
                    <a:pt x="83392" y="1156"/>
                  </a:cubicBezTo>
                  <a:cubicBezTo>
                    <a:pt x="83356" y="1156"/>
                    <a:pt x="83273" y="1239"/>
                    <a:pt x="83237" y="1239"/>
                  </a:cubicBezTo>
                  <a:cubicBezTo>
                    <a:pt x="83189" y="1227"/>
                    <a:pt x="83142" y="1168"/>
                    <a:pt x="83094" y="1156"/>
                  </a:cubicBezTo>
                  <a:cubicBezTo>
                    <a:pt x="83046" y="1132"/>
                    <a:pt x="82999" y="1096"/>
                    <a:pt x="82963" y="1061"/>
                  </a:cubicBezTo>
                  <a:lnTo>
                    <a:pt x="82820" y="977"/>
                  </a:lnTo>
                  <a:lnTo>
                    <a:pt x="82665" y="1061"/>
                  </a:lnTo>
                  <a:lnTo>
                    <a:pt x="82368" y="1215"/>
                  </a:lnTo>
                  <a:cubicBezTo>
                    <a:pt x="82356" y="1239"/>
                    <a:pt x="82213" y="1263"/>
                    <a:pt x="82213" y="128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46"/>
            <p:cNvSpPr/>
            <p:nvPr/>
          </p:nvSpPr>
          <p:spPr>
            <a:xfrm>
              <a:off x="2893800" y="2934425"/>
              <a:ext cx="41100" cy="17875"/>
            </a:xfrm>
            <a:custGeom>
              <a:avLst/>
              <a:gdLst/>
              <a:ahLst/>
              <a:cxnLst/>
              <a:rect l="l" t="t" r="r" b="b"/>
              <a:pathLst>
                <a:path w="1644" h="715" extrusionOk="0">
                  <a:moveTo>
                    <a:pt x="155" y="369"/>
                  </a:moveTo>
                  <a:lnTo>
                    <a:pt x="310" y="298"/>
                  </a:lnTo>
                  <a:cubicBezTo>
                    <a:pt x="322" y="286"/>
                    <a:pt x="441" y="215"/>
                    <a:pt x="465" y="215"/>
                  </a:cubicBezTo>
                  <a:cubicBezTo>
                    <a:pt x="513" y="226"/>
                    <a:pt x="548" y="298"/>
                    <a:pt x="596" y="298"/>
                  </a:cubicBezTo>
                  <a:cubicBezTo>
                    <a:pt x="655" y="298"/>
                    <a:pt x="703" y="226"/>
                    <a:pt x="751" y="226"/>
                  </a:cubicBezTo>
                  <a:cubicBezTo>
                    <a:pt x="786" y="226"/>
                    <a:pt x="870" y="310"/>
                    <a:pt x="894" y="310"/>
                  </a:cubicBezTo>
                  <a:cubicBezTo>
                    <a:pt x="905" y="310"/>
                    <a:pt x="1048" y="238"/>
                    <a:pt x="1048" y="238"/>
                  </a:cubicBezTo>
                  <a:cubicBezTo>
                    <a:pt x="1048" y="226"/>
                    <a:pt x="894" y="155"/>
                    <a:pt x="905" y="143"/>
                  </a:cubicBezTo>
                  <a:cubicBezTo>
                    <a:pt x="917" y="143"/>
                    <a:pt x="1036" y="72"/>
                    <a:pt x="1060" y="72"/>
                  </a:cubicBezTo>
                  <a:cubicBezTo>
                    <a:pt x="1096" y="72"/>
                    <a:pt x="1167" y="167"/>
                    <a:pt x="1203" y="155"/>
                  </a:cubicBezTo>
                  <a:cubicBezTo>
                    <a:pt x="1251" y="143"/>
                    <a:pt x="1310" y="96"/>
                    <a:pt x="1346" y="84"/>
                  </a:cubicBezTo>
                  <a:cubicBezTo>
                    <a:pt x="1370" y="72"/>
                    <a:pt x="1477" y="0"/>
                    <a:pt x="1501" y="0"/>
                  </a:cubicBezTo>
                  <a:cubicBezTo>
                    <a:pt x="1513" y="0"/>
                    <a:pt x="1644" y="84"/>
                    <a:pt x="1644" y="84"/>
                  </a:cubicBezTo>
                  <a:cubicBezTo>
                    <a:pt x="1644" y="107"/>
                    <a:pt x="1489" y="143"/>
                    <a:pt x="1489" y="167"/>
                  </a:cubicBezTo>
                  <a:cubicBezTo>
                    <a:pt x="1501" y="191"/>
                    <a:pt x="1608" y="215"/>
                    <a:pt x="1632" y="250"/>
                  </a:cubicBezTo>
                  <a:lnTo>
                    <a:pt x="1477" y="322"/>
                  </a:lnTo>
                  <a:lnTo>
                    <a:pt x="1167" y="477"/>
                  </a:lnTo>
                  <a:cubicBezTo>
                    <a:pt x="1144" y="500"/>
                    <a:pt x="1060" y="548"/>
                    <a:pt x="1013" y="560"/>
                  </a:cubicBezTo>
                  <a:cubicBezTo>
                    <a:pt x="1013" y="560"/>
                    <a:pt x="882" y="477"/>
                    <a:pt x="882" y="477"/>
                  </a:cubicBezTo>
                  <a:cubicBezTo>
                    <a:pt x="882" y="465"/>
                    <a:pt x="1036" y="405"/>
                    <a:pt x="1036" y="393"/>
                  </a:cubicBezTo>
                  <a:cubicBezTo>
                    <a:pt x="1025" y="381"/>
                    <a:pt x="917" y="310"/>
                    <a:pt x="894" y="310"/>
                  </a:cubicBezTo>
                  <a:cubicBezTo>
                    <a:pt x="858" y="310"/>
                    <a:pt x="786" y="393"/>
                    <a:pt x="739" y="393"/>
                  </a:cubicBezTo>
                  <a:cubicBezTo>
                    <a:pt x="703" y="381"/>
                    <a:pt x="632" y="298"/>
                    <a:pt x="596" y="298"/>
                  </a:cubicBezTo>
                  <a:cubicBezTo>
                    <a:pt x="548" y="310"/>
                    <a:pt x="501" y="369"/>
                    <a:pt x="453" y="381"/>
                  </a:cubicBezTo>
                  <a:lnTo>
                    <a:pt x="727" y="548"/>
                  </a:lnTo>
                  <a:cubicBezTo>
                    <a:pt x="739" y="560"/>
                    <a:pt x="870" y="619"/>
                    <a:pt x="870" y="631"/>
                  </a:cubicBezTo>
                  <a:cubicBezTo>
                    <a:pt x="858" y="643"/>
                    <a:pt x="727" y="715"/>
                    <a:pt x="715" y="715"/>
                  </a:cubicBezTo>
                  <a:cubicBezTo>
                    <a:pt x="667" y="715"/>
                    <a:pt x="620" y="631"/>
                    <a:pt x="572" y="631"/>
                  </a:cubicBezTo>
                  <a:lnTo>
                    <a:pt x="417" y="703"/>
                  </a:lnTo>
                  <a:cubicBezTo>
                    <a:pt x="417" y="679"/>
                    <a:pt x="274" y="643"/>
                    <a:pt x="286" y="619"/>
                  </a:cubicBezTo>
                  <a:cubicBezTo>
                    <a:pt x="286" y="607"/>
                    <a:pt x="441" y="548"/>
                    <a:pt x="429" y="536"/>
                  </a:cubicBezTo>
                  <a:cubicBezTo>
                    <a:pt x="429" y="536"/>
                    <a:pt x="310" y="453"/>
                    <a:pt x="298" y="453"/>
                  </a:cubicBezTo>
                  <a:cubicBezTo>
                    <a:pt x="286" y="453"/>
                    <a:pt x="143" y="536"/>
                    <a:pt x="143" y="536"/>
                  </a:cubicBezTo>
                  <a:cubicBezTo>
                    <a:pt x="120" y="524"/>
                    <a:pt x="1" y="465"/>
                    <a:pt x="1" y="453"/>
                  </a:cubicBezTo>
                  <a:cubicBezTo>
                    <a:pt x="1" y="417"/>
                    <a:pt x="143" y="393"/>
                    <a:pt x="155" y="36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46"/>
            <p:cNvSpPr/>
            <p:nvPr/>
          </p:nvSpPr>
          <p:spPr>
            <a:xfrm>
              <a:off x="3871600" y="2961500"/>
              <a:ext cx="18475" cy="12525"/>
            </a:xfrm>
            <a:custGeom>
              <a:avLst/>
              <a:gdLst/>
              <a:ahLst/>
              <a:cxnLst/>
              <a:rect l="l" t="t" r="r" b="b"/>
              <a:pathLst>
                <a:path w="739" h="501" extrusionOk="0">
                  <a:moveTo>
                    <a:pt x="132" y="489"/>
                  </a:moveTo>
                  <a:cubicBezTo>
                    <a:pt x="132" y="453"/>
                    <a:pt x="1" y="429"/>
                    <a:pt x="1" y="394"/>
                  </a:cubicBezTo>
                  <a:cubicBezTo>
                    <a:pt x="1" y="382"/>
                    <a:pt x="132" y="334"/>
                    <a:pt x="155" y="322"/>
                  </a:cubicBezTo>
                  <a:cubicBezTo>
                    <a:pt x="191" y="298"/>
                    <a:pt x="274" y="275"/>
                    <a:pt x="298" y="239"/>
                  </a:cubicBezTo>
                  <a:cubicBezTo>
                    <a:pt x="322" y="227"/>
                    <a:pt x="453" y="191"/>
                    <a:pt x="453" y="167"/>
                  </a:cubicBezTo>
                  <a:cubicBezTo>
                    <a:pt x="453" y="144"/>
                    <a:pt x="322" y="108"/>
                    <a:pt x="322" y="84"/>
                  </a:cubicBezTo>
                  <a:cubicBezTo>
                    <a:pt x="370" y="84"/>
                    <a:pt x="417" y="1"/>
                    <a:pt x="465" y="1"/>
                  </a:cubicBezTo>
                  <a:cubicBezTo>
                    <a:pt x="477" y="1"/>
                    <a:pt x="608" y="84"/>
                    <a:pt x="608" y="84"/>
                  </a:cubicBezTo>
                  <a:cubicBezTo>
                    <a:pt x="608" y="108"/>
                    <a:pt x="453" y="156"/>
                    <a:pt x="453" y="167"/>
                  </a:cubicBezTo>
                  <a:cubicBezTo>
                    <a:pt x="477" y="191"/>
                    <a:pt x="560" y="227"/>
                    <a:pt x="596" y="251"/>
                  </a:cubicBezTo>
                  <a:cubicBezTo>
                    <a:pt x="608" y="263"/>
                    <a:pt x="739" y="334"/>
                    <a:pt x="739" y="334"/>
                  </a:cubicBezTo>
                  <a:cubicBezTo>
                    <a:pt x="715" y="358"/>
                    <a:pt x="620" y="394"/>
                    <a:pt x="584" y="417"/>
                  </a:cubicBezTo>
                  <a:cubicBezTo>
                    <a:pt x="548" y="429"/>
                    <a:pt x="477" y="477"/>
                    <a:pt x="429" y="489"/>
                  </a:cubicBezTo>
                  <a:cubicBezTo>
                    <a:pt x="405" y="501"/>
                    <a:pt x="322" y="406"/>
                    <a:pt x="286" y="406"/>
                  </a:cubicBezTo>
                  <a:cubicBezTo>
                    <a:pt x="239" y="406"/>
                    <a:pt x="191" y="477"/>
                    <a:pt x="132" y="48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46"/>
            <p:cNvSpPr/>
            <p:nvPr/>
          </p:nvSpPr>
          <p:spPr>
            <a:xfrm>
              <a:off x="3265875" y="2943650"/>
              <a:ext cx="19375" cy="14000"/>
            </a:xfrm>
            <a:custGeom>
              <a:avLst/>
              <a:gdLst/>
              <a:ahLst/>
              <a:cxnLst/>
              <a:rect l="l" t="t" r="r" b="b"/>
              <a:pathLst>
                <a:path w="775" h="560" extrusionOk="0">
                  <a:moveTo>
                    <a:pt x="143" y="560"/>
                  </a:moveTo>
                  <a:cubicBezTo>
                    <a:pt x="131" y="536"/>
                    <a:pt x="0" y="500"/>
                    <a:pt x="0" y="477"/>
                  </a:cubicBezTo>
                  <a:cubicBezTo>
                    <a:pt x="0" y="453"/>
                    <a:pt x="167" y="417"/>
                    <a:pt x="155" y="393"/>
                  </a:cubicBezTo>
                  <a:cubicBezTo>
                    <a:pt x="155" y="369"/>
                    <a:pt x="12" y="334"/>
                    <a:pt x="12" y="310"/>
                  </a:cubicBezTo>
                  <a:cubicBezTo>
                    <a:pt x="24" y="298"/>
                    <a:pt x="143" y="250"/>
                    <a:pt x="167" y="238"/>
                  </a:cubicBezTo>
                  <a:cubicBezTo>
                    <a:pt x="191" y="227"/>
                    <a:pt x="322" y="167"/>
                    <a:pt x="322" y="155"/>
                  </a:cubicBezTo>
                  <a:cubicBezTo>
                    <a:pt x="322" y="143"/>
                    <a:pt x="179" y="72"/>
                    <a:pt x="191" y="72"/>
                  </a:cubicBezTo>
                  <a:cubicBezTo>
                    <a:pt x="203" y="60"/>
                    <a:pt x="310" y="0"/>
                    <a:pt x="334" y="0"/>
                  </a:cubicBezTo>
                  <a:cubicBezTo>
                    <a:pt x="381" y="0"/>
                    <a:pt x="441" y="84"/>
                    <a:pt x="477" y="84"/>
                  </a:cubicBezTo>
                  <a:cubicBezTo>
                    <a:pt x="536" y="72"/>
                    <a:pt x="572" y="12"/>
                    <a:pt x="631" y="0"/>
                  </a:cubicBezTo>
                  <a:cubicBezTo>
                    <a:pt x="643" y="36"/>
                    <a:pt x="774" y="60"/>
                    <a:pt x="774" y="84"/>
                  </a:cubicBezTo>
                  <a:cubicBezTo>
                    <a:pt x="774" y="96"/>
                    <a:pt x="620" y="167"/>
                    <a:pt x="620" y="167"/>
                  </a:cubicBezTo>
                  <a:cubicBezTo>
                    <a:pt x="608" y="167"/>
                    <a:pt x="477" y="84"/>
                    <a:pt x="477" y="84"/>
                  </a:cubicBezTo>
                  <a:cubicBezTo>
                    <a:pt x="453" y="96"/>
                    <a:pt x="322" y="143"/>
                    <a:pt x="322" y="155"/>
                  </a:cubicBezTo>
                  <a:cubicBezTo>
                    <a:pt x="322" y="179"/>
                    <a:pt x="477" y="215"/>
                    <a:pt x="465" y="238"/>
                  </a:cubicBezTo>
                  <a:cubicBezTo>
                    <a:pt x="453" y="274"/>
                    <a:pt x="322" y="286"/>
                    <a:pt x="310" y="322"/>
                  </a:cubicBezTo>
                  <a:cubicBezTo>
                    <a:pt x="310" y="346"/>
                    <a:pt x="453" y="381"/>
                    <a:pt x="453" y="405"/>
                  </a:cubicBezTo>
                  <a:cubicBezTo>
                    <a:pt x="441" y="429"/>
                    <a:pt x="310" y="453"/>
                    <a:pt x="298" y="47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46"/>
            <p:cNvSpPr/>
            <p:nvPr/>
          </p:nvSpPr>
          <p:spPr>
            <a:xfrm>
              <a:off x="3510250" y="2955850"/>
              <a:ext cx="18175" cy="12525"/>
            </a:xfrm>
            <a:custGeom>
              <a:avLst/>
              <a:gdLst/>
              <a:ahLst/>
              <a:cxnLst/>
              <a:rect l="l" t="t" r="r" b="b"/>
              <a:pathLst>
                <a:path w="727" h="501" extrusionOk="0">
                  <a:moveTo>
                    <a:pt x="0" y="322"/>
                  </a:moveTo>
                  <a:cubicBezTo>
                    <a:pt x="12" y="298"/>
                    <a:pt x="155" y="274"/>
                    <a:pt x="155" y="251"/>
                  </a:cubicBezTo>
                  <a:cubicBezTo>
                    <a:pt x="155" y="227"/>
                    <a:pt x="0" y="179"/>
                    <a:pt x="12" y="167"/>
                  </a:cubicBezTo>
                  <a:cubicBezTo>
                    <a:pt x="36" y="131"/>
                    <a:pt x="131" y="108"/>
                    <a:pt x="167" y="84"/>
                  </a:cubicBezTo>
                  <a:cubicBezTo>
                    <a:pt x="179" y="72"/>
                    <a:pt x="310" y="1"/>
                    <a:pt x="322" y="12"/>
                  </a:cubicBezTo>
                  <a:cubicBezTo>
                    <a:pt x="334" y="12"/>
                    <a:pt x="453" y="84"/>
                    <a:pt x="453" y="96"/>
                  </a:cubicBezTo>
                  <a:cubicBezTo>
                    <a:pt x="453" y="108"/>
                    <a:pt x="322" y="155"/>
                    <a:pt x="310" y="167"/>
                  </a:cubicBezTo>
                  <a:cubicBezTo>
                    <a:pt x="250" y="191"/>
                    <a:pt x="203" y="215"/>
                    <a:pt x="155" y="251"/>
                  </a:cubicBezTo>
                  <a:cubicBezTo>
                    <a:pt x="203" y="262"/>
                    <a:pt x="239" y="322"/>
                    <a:pt x="286" y="334"/>
                  </a:cubicBezTo>
                  <a:cubicBezTo>
                    <a:pt x="334" y="346"/>
                    <a:pt x="381" y="417"/>
                    <a:pt x="429" y="417"/>
                  </a:cubicBezTo>
                  <a:cubicBezTo>
                    <a:pt x="453" y="417"/>
                    <a:pt x="572" y="334"/>
                    <a:pt x="584" y="334"/>
                  </a:cubicBezTo>
                  <a:cubicBezTo>
                    <a:pt x="596" y="346"/>
                    <a:pt x="727" y="417"/>
                    <a:pt x="727" y="429"/>
                  </a:cubicBezTo>
                  <a:cubicBezTo>
                    <a:pt x="715" y="453"/>
                    <a:pt x="584" y="477"/>
                    <a:pt x="572" y="501"/>
                  </a:cubicBezTo>
                  <a:cubicBezTo>
                    <a:pt x="524" y="489"/>
                    <a:pt x="477" y="417"/>
                    <a:pt x="429" y="417"/>
                  </a:cubicBezTo>
                  <a:cubicBezTo>
                    <a:pt x="393" y="417"/>
                    <a:pt x="298" y="501"/>
                    <a:pt x="274" y="489"/>
                  </a:cubicBezTo>
                  <a:cubicBezTo>
                    <a:pt x="227" y="477"/>
                    <a:pt x="167" y="429"/>
                    <a:pt x="143" y="40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46"/>
            <p:cNvSpPr/>
            <p:nvPr/>
          </p:nvSpPr>
          <p:spPr>
            <a:xfrm>
              <a:off x="3479600" y="2934725"/>
              <a:ext cx="18175" cy="6575"/>
            </a:xfrm>
            <a:custGeom>
              <a:avLst/>
              <a:gdLst/>
              <a:ahLst/>
              <a:cxnLst/>
              <a:rect l="l" t="t" r="r" b="b"/>
              <a:pathLst>
                <a:path w="727" h="263" extrusionOk="0">
                  <a:moveTo>
                    <a:pt x="298" y="95"/>
                  </a:moveTo>
                  <a:cubicBezTo>
                    <a:pt x="262" y="84"/>
                    <a:pt x="179" y="167"/>
                    <a:pt x="143" y="167"/>
                  </a:cubicBezTo>
                  <a:cubicBezTo>
                    <a:pt x="131" y="167"/>
                    <a:pt x="0" y="84"/>
                    <a:pt x="0" y="84"/>
                  </a:cubicBezTo>
                  <a:cubicBezTo>
                    <a:pt x="0" y="72"/>
                    <a:pt x="131" y="12"/>
                    <a:pt x="155" y="12"/>
                  </a:cubicBezTo>
                  <a:cubicBezTo>
                    <a:pt x="179" y="0"/>
                    <a:pt x="262" y="95"/>
                    <a:pt x="298" y="95"/>
                  </a:cubicBezTo>
                  <a:cubicBezTo>
                    <a:pt x="333" y="95"/>
                    <a:pt x="417" y="12"/>
                    <a:pt x="453" y="12"/>
                  </a:cubicBezTo>
                  <a:cubicBezTo>
                    <a:pt x="488" y="24"/>
                    <a:pt x="560" y="84"/>
                    <a:pt x="583" y="95"/>
                  </a:cubicBezTo>
                  <a:cubicBezTo>
                    <a:pt x="607" y="107"/>
                    <a:pt x="726" y="167"/>
                    <a:pt x="726" y="179"/>
                  </a:cubicBezTo>
                  <a:cubicBezTo>
                    <a:pt x="726" y="191"/>
                    <a:pt x="583" y="262"/>
                    <a:pt x="572" y="262"/>
                  </a:cubicBezTo>
                  <a:cubicBezTo>
                    <a:pt x="536" y="262"/>
                    <a:pt x="464" y="191"/>
                    <a:pt x="429" y="179"/>
                  </a:cubicBezTo>
                  <a:cubicBezTo>
                    <a:pt x="381" y="155"/>
                    <a:pt x="345" y="107"/>
                    <a:pt x="298" y="9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46"/>
            <p:cNvSpPr/>
            <p:nvPr/>
          </p:nvSpPr>
          <p:spPr>
            <a:xfrm>
              <a:off x="3639125" y="2945125"/>
              <a:ext cx="18475" cy="10150"/>
            </a:xfrm>
            <a:custGeom>
              <a:avLst/>
              <a:gdLst/>
              <a:ahLst/>
              <a:cxnLst/>
              <a:rect l="l" t="t" r="r" b="b"/>
              <a:pathLst>
                <a:path w="739" h="406" extrusionOk="0">
                  <a:moveTo>
                    <a:pt x="310" y="168"/>
                  </a:moveTo>
                  <a:cubicBezTo>
                    <a:pt x="358" y="179"/>
                    <a:pt x="394" y="251"/>
                    <a:pt x="441" y="251"/>
                  </a:cubicBezTo>
                  <a:cubicBezTo>
                    <a:pt x="465" y="251"/>
                    <a:pt x="584" y="168"/>
                    <a:pt x="596" y="179"/>
                  </a:cubicBezTo>
                  <a:cubicBezTo>
                    <a:pt x="620" y="179"/>
                    <a:pt x="739" y="251"/>
                    <a:pt x="739" y="263"/>
                  </a:cubicBezTo>
                  <a:cubicBezTo>
                    <a:pt x="739" y="287"/>
                    <a:pt x="596" y="310"/>
                    <a:pt x="584" y="334"/>
                  </a:cubicBezTo>
                  <a:cubicBezTo>
                    <a:pt x="537" y="322"/>
                    <a:pt x="501" y="263"/>
                    <a:pt x="441" y="251"/>
                  </a:cubicBezTo>
                  <a:cubicBezTo>
                    <a:pt x="418" y="251"/>
                    <a:pt x="310" y="322"/>
                    <a:pt x="287" y="334"/>
                  </a:cubicBezTo>
                  <a:lnTo>
                    <a:pt x="144" y="406"/>
                  </a:lnTo>
                  <a:cubicBezTo>
                    <a:pt x="132" y="382"/>
                    <a:pt x="1" y="346"/>
                    <a:pt x="1" y="322"/>
                  </a:cubicBezTo>
                  <a:cubicBezTo>
                    <a:pt x="1" y="299"/>
                    <a:pt x="144" y="275"/>
                    <a:pt x="156" y="251"/>
                  </a:cubicBezTo>
                  <a:cubicBezTo>
                    <a:pt x="168" y="215"/>
                    <a:pt x="298" y="191"/>
                    <a:pt x="310" y="168"/>
                  </a:cubicBezTo>
                  <a:cubicBezTo>
                    <a:pt x="310" y="144"/>
                    <a:pt x="179" y="108"/>
                    <a:pt x="168" y="84"/>
                  </a:cubicBezTo>
                  <a:cubicBezTo>
                    <a:pt x="215" y="84"/>
                    <a:pt x="275" y="1"/>
                    <a:pt x="322" y="1"/>
                  </a:cubicBezTo>
                  <a:cubicBezTo>
                    <a:pt x="334" y="1"/>
                    <a:pt x="465" y="84"/>
                    <a:pt x="453" y="96"/>
                  </a:cubicBezTo>
                  <a:cubicBezTo>
                    <a:pt x="453" y="120"/>
                    <a:pt x="322" y="144"/>
                    <a:pt x="310" y="16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46"/>
            <p:cNvSpPr/>
            <p:nvPr/>
          </p:nvSpPr>
          <p:spPr>
            <a:xfrm>
              <a:off x="3781425" y="2944825"/>
              <a:ext cx="8350" cy="12250"/>
            </a:xfrm>
            <a:custGeom>
              <a:avLst/>
              <a:gdLst/>
              <a:ahLst/>
              <a:cxnLst/>
              <a:rect l="l" t="t" r="r" b="b"/>
              <a:pathLst>
                <a:path w="334" h="490" extrusionOk="0">
                  <a:moveTo>
                    <a:pt x="143" y="489"/>
                  </a:moveTo>
                  <a:cubicBezTo>
                    <a:pt x="131" y="465"/>
                    <a:pt x="0" y="430"/>
                    <a:pt x="0" y="406"/>
                  </a:cubicBezTo>
                  <a:cubicBezTo>
                    <a:pt x="12" y="382"/>
                    <a:pt x="167" y="346"/>
                    <a:pt x="155" y="322"/>
                  </a:cubicBezTo>
                  <a:cubicBezTo>
                    <a:pt x="155" y="299"/>
                    <a:pt x="12" y="263"/>
                    <a:pt x="24" y="239"/>
                  </a:cubicBezTo>
                  <a:cubicBezTo>
                    <a:pt x="24" y="215"/>
                    <a:pt x="167" y="191"/>
                    <a:pt x="167" y="168"/>
                  </a:cubicBezTo>
                  <a:cubicBezTo>
                    <a:pt x="179" y="144"/>
                    <a:pt x="24" y="96"/>
                    <a:pt x="36" y="84"/>
                  </a:cubicBezTo>
                  <a:cubicBezTo>
                    <a:pt x="48" y="49"/>
                    <a:pt x="167" y="37"/>
                    <a:pt x="191" y="1"/>
                  </a:cubicBezTo>
                  <a:cubicBezTo>
                    <a:pt x="191" y="25"/>
                    <a:pt x="333" y="61"/>
                    <a:pt x="321" y="84"/>
                  </a:cubicBezTo>
                  <a:cubicBezTo>
                    <a:pt x="321" y="108"/>
                    <a:pt x="167" y="144"/>
                    <a:pt x="167" y="168"/>
                  </a:cubicBezTo>
                  <a:cubicBezTo>
                    <a:pt x="179" y="191"/>
                    <a:pt x="310" y="227"/>
                    <a:pt x="310" y="251"/>
                  </a:cubicBezTo>
                  <a:cubicBezTo>
                    <a:pt x="310" y="275"/>
                    <a:pt x="167" y="299"/>
                    <a:pt x="155" y="322"/>
                  </a:cubicBezTo>
                  <a:cubicBezTo>
                    <a:pt x="155" y="346"/>
                    <a:pt x="310" y="394"/>
                    <a:pt x="298" y="406"/>
                  </a:cubicBezTo>
                  <a:cubicBezTo>
                    <a:pt x="286" y="442"/>
                    <a:pt x="167" y="453"/>
                    <a:pt x="143" y="48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46"/>
            <p:cNvSpPr/>
            <p:nvPr/>
          </p:nvSpPr>
          <p:spPr>
            <a:xfrm>
              <a:off x="3818925" y="2940075"/>
              <a:ext cx="18475" cy="10150"/>
            </a:xfrm>
            <a:custGeom>
              <a:avLst/>
              <a:gdLst/>
              <a:ahLst/>
              <a:cxnLst/>
              <a:rect l="l" t="t" r="r" b="b"/>
              <a:pathLst>
                <a:path w="739" h="406" extrusionOk="0">
                  <a:moveTo>
                    <a:pt x="572" y="322"/>
                  </a:moveTo>
                  <a:cubicBezTo>
                    <a:pt x="524" y="322"/>
                    <a:pt x="476" y="405"/>
                    <a:pt x="429" y="405"/>
                  </a:cubicBezTo>
                  <a:cubicBezTo>
                    <a:pt x="417" y="405"/>
                    <a:pt x="286" y="322"/>
                    <a:pt x="286" y="322"/>
                  </a:cubicBezTo>
                  <a:cubicBezTo>
                    <a:pt x="286" y="310"/>
                    <a:pt x="441" y="239"/>
                    <a:pt x="441" y="239"/>
                  </a:cubicBezTo>
                  <a:cubicBezTo>
                    <a:pt x="417" y="227"/>
                    <a:pt x="322" y="155"/>
                    <a:pt x="298" y="155"/>
                  </a:cubicBezTo>
                  <a:cubicBezTo>
                    <a:pt x="298" y="155"/>
                    <a:pt x="250" y="179"/>
                    <a:pt x="215" y="191"/>
                  </a:cubicBezTo>
                  <a:cubicBezTo>
                    <a:pt x="179" y="215"/>
                    <a:pt x="143" y="227"/>
                    <a:pt x="143" y="227"/>
                  </a:cubicBezTo>
                  <a:cubicBezTo>
                    <a:pt x="131" y="215"/>
                    <a:pt x="0" y="167"/>
                    <a:pt x="12" y="143"/>
                  </a:cubicBezTo>
                  <a:cubicBezTo>
                    <a:pt x="12" y="120"/>
                    <a:pt x="143" y="96"/>
                    <a:pt x="155" y="72"/>
                  </a:cubicBezTo>
                  <a:cubicBezTo>
                    <a:pt x="215" y="84"/>
                    <a:pt x="250" y="155"/>
                    <a:pt x="298" y="155"/>
                  </a:cubicBezTo>
                  <a:cubicBezTo>
                    <a:pt x="322" y="155"/>
                    <a:pt x="429" y="84"/>
                    <a:pt x="453" y="72"/>
                  </a:cubicBezTo>
                  <a:cubicBezTo>
                    <a:pt x="476" y="60"/>
                    <a:pt x="572" y="0"/>
                    <a:pt x="607" y="0"/>
                  </a:cubicBezTo>
                  <a:cubicBezTo>
                    <a:pt x="643" y="0"/>
                    <a:pt x="703" y="84"/>
                    <a:pt x="738" y="84"/>
                  </a:cubicBezTo>
                  <a:cubicBezTo>
                    <a:pt x="691" y="108"/>
                    <a:pt x="643" y="131"/>
                    <a:pt x="596" y="167"/>
                  </a:cubicBezTo>
                  <a:cubicBezTo>
                    <a:pt x="572" y="179"/>
                    <a:pt x="441" y="227"/>
                    <a:pt x="441" y="239"/>
                  </a:cubicBezTo>
                  <a:cubicBezTo>
                    <a:pt x="441" y="262"/>
                    <a:pt x="572" y="298"/>
                    <a:pt x="572" y="32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46"/>
            <p:cNvSpPr/>
            <p:nvPr/>
          </p:nvSpPr>
          <p:spPr>
            <a:xfrm>
              <a:off x="3898400" y="2948100"/>
              <a:ext cx="44375" cy="11950"/>
            </a:xfrm>
            <a:custGeom>
              <a:avLst/>
              <a:gdLst/>
              <a:ahLst/>
              <a:cxnLst/>
              <a:rect l="l" t="t" r="r" b="b"/>
              <a:pathLst>
                <a:path w="1775" h="478" extrusionOk="0">
                  <a:moveTo>
                    <a:pt x="441" y="322"/>
                  </a:moveTo>
                  <a:cubicBezTo>
                    <a:pt x="453" y="299"/>
                    <a:pt x="595" y="275"/>
                    <a:pt x="595" y="251"/>
                  </a:cubicBezTo>
                  <a:cubicBezTo>
                    <a:pt x="595" y="239"/>
                    <a:pt x="476" y="180"/>
                    <a:pt x="453" y="168"/>
                  </a:cubicBezTo>
                  <a:cubicBezTo>
                    <a:pt x="441" y="156"/>
                    <a:pt x="310" y="84"/>
                    <a:pt x="310" y="84"/>
                  </a:cubicBezTo>
                  <a:cubicBezTo>
                    <a:pt x="322" y="72"/>
                    <a:pt x="453" y="1"/>
                    <a:pt x="465" y="1"/>
                  </a:cubicBezTo>
                  <a:cubicBezTo>
                    <a:pt x="512" y="1"/>
                    <a:pt x="572" y="96"/>
                    <a:pt x="607" y="84"/>
                  </a:cubicBezTo>
                  <a:cubicBezTo>
                    <a:pt x="655" y="84"/>
                    <a:pt x="703" y="13"/>
                    <a:pt x="762" y="13"/>
                  </a:cubicBezTo>
                  <a:cubicBezTo>
                    <a:pt x="810" y="13"/>
                    <a:pt x="857" y="96"/>
                    <a:pt x="905" y="96"/>
                  </a:cubicBezTo>
                  <a:cubicBezTo>
                    <a:pt x="953" y="96"/>
                    <a:pt x="1000" y="13"/>
                    <a:pt x="1048" y="13"/>
                  </a:cubicBezTo>
                  <a:cubicBezTo>
                    <a:pt x="1096" y="13"/>
                    <a:pt x="1143" y="96"/>
                    <a:pt x="1191" y="108"/>
                  </a:cubicBezTo>
                  <a:cubicBezTo>
                    <a:pt x="1238" y="108"/>
                    <a:pt x="1298" y="25"/>
                    <a:pt x="1346" y="25"/>
                  </a:cubicBezTo>
                  <a:cubicBezTo>
                    <a:pt x="1393" y="25"/>
                    <a:pt x="1429" y="108"/>
                    <a:pt x="1488" y="108"/>
                  </a:cubicBezTo>
                  <a:cubicBezTo>
                    <a:pt x="1512" y="108"/>
                    <a:pt x="1608" y="25"/>
                    <a:pt x="1631" y="37"/>
                  </a:cubicBezTo>
                  <a:cubicBezTo>
                    <a:pt x="1655" y="37"/>
                    <a:pt x="1774" y="108"/>
                    <a:pt x="1774" y="120"/>
                  </a:cubicBezTo>
                  <a:cubicBezTo>
                    <a:pt x="1774" y="144"/>
                    <a:pt x="1631" y="168"/>
                    <a:pt x="1619" y="191"/>
                  </a:cubicBezTo>
                  <a:lnTo>
                    <a:pt x="1322" y="346"/>
                  </a:lnTo>
                  <a:cubicBezTo>
                    <a:pt x="1310" y="322"/>
                    <a:pt x="1179" y="287"/>
                    <a:pt x="1179" y="263"/>
                  </a:cubicBezTo>
                  <a:cubicBezTo>
                    <a:pt x="1179" y="251"/>
                    <a:pt x="1334" y="191"/>
                    <a:pt x="1334" y="191"/>
                  </a:cubicBezTo>
                  <a:cubicBezTo>
                    <a:pt x="1322" y="180"/>
                    <a:pt x="1215" y="108"/>
                    <a:pt x="1191" y="108"/>
                  </a:cubicBezTo>
                  <a:cubicBezTo>
                    <a:pt x="1155" y="96"/>
                    <a:pt x="1084" y="180"/>
                    <a:pt x="1036" y="180"/>
                  </a:cubicBezTo>
                  <a:cubicBezTo>
                    <a:pt x="1012" y="180"/>
                    <a:pt x="917" y="84"/>
                    <a:pt x="893" y="96"/>
                  </a:cubicBezTo>
                  <a:cubicBezTo>
                    <a:pt x="846" y="108"/>
                    <a:pt x="786" y="156"/>
                    <a:pt x="750" y="168"/>
                  </a:cubicBezTo>
                  <a:cubicBezTo>
                    <a:pt x="726" y="180"/>
                    <a:pt x="595" y="239"/>
                    <a:pt x="595" y="251"/>
                  </a:cubicBezTo>
                  <a:cubicBezTo>
                    <a:pt x="595" y="275"/>
                    <a:pt x="738" y="311"/>
                    <a:pt x="726" y="334"/>
                  </a:cubicBezTo>
                  <a:cubicBezTo>
                    <a:pt x="726" y="358"/>
                    <a:pt x="595" y="382"/>
                    <a:pt x="584" y="406"/>
                  </a:cubicBezTo>
                  <a:lnTo>
                    <a:pt x="441" y="322"/>
                  </a:lnTo>
                  <a:cubicBezTo>
                    <a:pt x="381" y="334"/>
                    <a:pt x="345" y="394"/>
                    <a:pt x="286" y="406"/>
                  </a:cubicBezTo>
                  <a:cubicBezTo>
                    <a:pt x="238" y="406"/>
                    <a:pt x="179" y="477"/>
                    <a:pt x="131" y="477"/>
                  </a:cubicBezTo>
                  <a:cubicBezTo>
                    <a:pt x="131" y="477"/>
                    <a:pt x="0" y="394"/>
                    <a:pt x="0" y="394"/>
                  </a:cubicBezTo>
                  <a:cubicBezTo>
                    <a:pt x="0" y="382"/>
                    <a:pt x="131" y="322"/>
                    <a:pt x="143" y="322"/>
                  </a:cubicBezTo>
                  <a:cubicBezTo>
                    <a:pt x="179" y="311"/>
                    <a:pt x="274" y="239"/>
                    <a:pt x="298" y="239"/>
                  </a:cubicBezTo>
                  <a:cubicBezTo>
                    <a:pt x="345" y="239"/>
                    <a:pt x="393" y="322"/>
                    <a:pt x="441" y="32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46"/>
            <p:cNvSpPr/>
            <p:nvPr/>
          </p:nvSpPr>
          <p:spPr>
            <a:xfrm>
              <a:off x="4179675" y="2951375"/>
              <a:ext cx="14600" cy="12250"/>
            </a:xfrm>
            <a:custGeom>
              <a:avLst/>
              <a:gdLst/>
              <a:ahLst/>
              <a:cxnLst/>
              <a:rect l="l" t="t" r="r" b="b"/>
              <a:pathLst>
                <a:path w="584" h="490" extrusionOk="0">
                  <a:moveTo>
                    <a:pt x="274" y="489"/>
                  </a:moveTo>
                  <a:lnTo>
                    <a:pt x="143" y="406"/>
                  </a:lnTo>
                  <a:cubicBezTo>
                    <a:pt x="120" y="394"/>
                    <a:pt x="1" y="334"/>
                    <a:pt x="1" y="322"/>
                  </a:cubicBezTo>
                  <a:cubicBezTo>
                    <a:pt x="12" y="287"/>
                    <a:pt x="143" y="275"/>
                    <a:pt x="155" y="239"/>
                  </a:cubicBezTo>
                  <a:cubicBezTo>
                    <a:pt x="167" y="215"/>
                    <a:pt x="310" y="191"/>
                    <a:pt x="310" y="168"/>
                  </a:cubicBezTo>
                  <a:cubicBezTo>
                    <a:pt x="310" y="156"/>
                    <a:pt x="155" y="84"/>
                    <a:pt x="167" y="84"/>
                  </a:cubicBezTo>
                  <a:cubicBezTo>
                    <a:pt x="203" y="49"/>
                    <a:pt x="286" y="37"/>
                    <a:pt x="322" y="1"/>
                  </a:cubicBezTo>
                  <a:cubicBezTo>
                    <a:pt x="334" y="25"/>
                    <a:pt x="465" y="60"/>
                    <a:pt x="465" y="84"/>
                  </a:cubicBezTo>
                  <a:cubicBezTo>
                    <a:pt x="453" y="108"/>
                    <a:pt x="298" y="144"/>
                    <a:pt x="310" y="168"/>
                  </a:cubicBezTo>
                  <a:cubicBezTo>
                    <a:pt x="322" y="191"/>
                    <a:pt x="417" y="227"/>
                    <a:pt x="441" y="251"/>
                  </a:cubicBezTo>
                  <a:cubicBezTo>
                    <a:pt x="465" y="263"/>
                    <a:pt x="584" y="322"/>
                    <a:pt x="584" y="334"/>
                  </a:cubicBezTo>
                  <a:cubicBezTo>
                    <a:pt x="584" y="346"/>
                    <a:pt x="453" y="406"/>
                    <a:pt x="429" y="40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46"/>
            <p:cNvSpPr/>
            <p:nvPr/>
          </p:nvSpPr>
          <p:spPr>
            <a:xfrm>
              <a:off x="4238625" y="2949000"/>
              <a:ext cx="29475" cy="6575"/>
            </a:xfrm>
            <a:custGeom>
              <a:avLst/>
              <a:gdLst/>
              <a:ahLst/>
              <a:cxnLst/>
              <a:rect l="l" t="t" r="r" b="b"/>
              <a:pathLst>
                <a:path w="1179" h="263" extrusionOk="0">
                  <a:moveTo>
                    <a:pt x="155" y="72"/>
                  </a:moveTo>
                  <a:cubicBezTo>
                    <a:pt x="202" y="72"/>
                    <a:pt x="262" y="1"/>
                    <a:pt x="310" y="1"/>
                  </a:cubicBezTo>
                  <a:cubicBezTo>
                    <a:pt x="357" y="1"/>
                    <a:pt x="405" y="72"/>
                    <a:pt x="452" y="84"/>
                  </a:cubicBezTo>
                  <a:cubicBezTo>
                    <a:pt x="500" y="96"/>
                    <a:pt x="536" y="167"/>
                    <a:pt x="595" y="167"/>
                  </a:cubicBezTo>
                  <a:cubicBezTo>
                    <a:pt x="643" y="167"/>
                    <a:pt x="691" y="84"/>
                    <a:pt x="738" y="96"/>
                  </a:cubicBezTo>
                  <a:cubicBezTo>
                    <a:pt x="786" y="96"/>
                    <a:pt x="833" y="179"/>
                    <a:pt x="881" y="179"/>
                  </a:cubicBezTo>
                  <a:cubicBezTo>
                    <a:pt x="929" y="179"/>
                    <a:pt x="988" y="96"/>
                    <a:pt x="1036" y="96"/>
                  </a:cubicBezTo>
                  <a:cubicBezTo>
                    <a:pt x="1083" y="108"/>
                    <a:pt x="1119" y="167"/>
                    <a:pt x="1179" y="179"/>
                  </a:cubicBezTo>
                  <a:cubicBezTo>
                    <a:pt x="1119" y="191"/>
                    <a:pt x="1072" y="263"/>
                    <a:pt x="1024" y="263"/>
                  </a:cubicBezTo>
                  <a:cubicBezTo>
                    <a:pt x="976" y="263"/>
                    <a:pt x="929" y="179"/>
                    <a:pt x="881" y="179"/>
                  </a:cubicBezTo>
                  <a:cubicBezTo>
                    <a:pt x="833" y="179"/>
                    <a:pt x="774" y="251"/>
                    <a:pt x="726" y="251"/>
                  </a:cubicBezTo>
                  <a:cubicBezTo>
                    <a:pt x="679" y="251"/>
                    <a:pt x="643" y="167"/>
                    <a:pt x="595" y="167"/>
                  </a:cubicBezTo>
                  <a:cubicBezTo>
                    <a:pt x="536" y="167"/>
                    <a:pt x="488" y="251"/>
                    <a:pt x="441" y="239"/>
                  </a:cubicBezTo>
                  <a:cubicBezTo>
                    <a:pt x="393" y="239"/>
                    <a:pt x="333" y="155"/>
                    <a:pt x="298" y="155"/>
                  </a:cubicBezTo>
                  <a:cubicBezTo>
                    <a:pt x="274" y="167"/>
                    <a:pt x="167" y="239"/>
                    <a:pt x="143" y="239"/>
                  </a:cubicBezTo>
                  <a:cubicBezTo>
                    <a:pt x="131" y="227"/>
                    <a:pt x="0" y="155"/>
                    <a:pt x="12" y="155"/>
                  </a:cubicBezTo>
                  <a:cubicBezTo>
                    <a:pt x="12" y="120"/>
                    <a:pt x="143" y="96"/>
                    <a:pt x="155" y="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46"/>
            <p:cNvSpPr/>
            <p:nvPr/>
          </p:nvSpPr>
          <p:spPr>
            <a:xfrm>
              <a:off x="4263925" y="2951675"/>
              <a:ext cx="25900" cy="10450"/>
            </a:xfrm>
            <a:custGeom>
              <a:avLst/>
              <a:gdLst/>
              <a:ahLst/>
              <a:cxnLst/>
              <a:rect l="l" t="t" r="r" b="b"/>
              <a:pathLst>
                <a:path w="1036" h="418" extrusionOk="0">
                  <a:moveTo>
                    <a:pt x="0" y="310"/>
                  </a:moveTo>
                  <a:cubicBezTo>
                    <a:pt x="48" y="287"/>
                    <a:pt x="95" y="263"/>
                    <a:pt x="143" y="239"/>
                  </a:cubicBezTo>
                  <a:cubicBezTo>
                    <a:pt x="191" y="215"/>
                    <a:pt x="250" y="191"/>
                    <a:pt x="298" y="156"/>
                  </a:cubicBezTo>
                  <a:lnTo>
                    <a:pt x="452" y="84"/>
                  </a:lnTo>
                  <a:cubicBezTo>
                    <a:pt x="488" y="60"/>
                    <a:pt x="560" y="13"/>
                    <a:pt x="607" y="1"/>
                  </a:cubicBezTo>
                  <a:cubicBezTo>
                    <a:pt x="631" y="1"/>
                    <a:pt x="714" y="84"/>
                    <a:pt x="750" y="96"/>
                  </a:cubicBezTo>
                  <a:cubicBezTo>
                    <a:pt x="774" y="96"/>
                    <a:pt x="881" y="13"/>
                    <a:pt x="893" y="13"/>
                  </a:cubicBezTo>
                  <a:cubicBezTo>
                    <a:pt x="917" y="25"/>
                    <a:pt x="1036" y="84"/>
                    <a:pt x="1036" y="96"/>
                  </a:cubicBezTo>
                  <a:cubicBezTo>
                    <a:pt x="1036" y="120"/>
                    <a:pt x="881" y="156"/>
                    <a:pt x="881" y="179"/>
                  </a:cubicBezTo>
                  <a:cubicBezTo>
                    <a:pt x="893" y="191"/>
                    <a:pt x="1036" y="251"/>
                    <a:pt x="1024" y="263"/>
                  </a:cubicBezTo>
                  <a:cubicBezTo>
                    <a:pt x="1000" y="287"/>
                    <a:pt x="905" y="322"/>
                    <a:pt x="869" y="334"/>
                  </a:cubicBezTo>
                  <a:lnTo>
                    <a:pt x="714" y="418"/>
                  </a:lnTo>
                  <a:cubicBezTo>
                    <a:pt x="714" y="382"/>
                    <a:pt x="572" y="358"/>
                    <a:pt x="583" y="334"/>
                  </a:cubicBezTo>
                  <a:cubicBezTo>
                    <a:pt x="583" y="310"/>
                    <a:pt x="714" y="263"/>
                    <a:pt x="726" y="251"/>
                  </a:cubicBezTo>
                  <a:cubicBezTo>
                    <a:pt x="762" y="239"/>
                    <a:pt x="869" y="191"/>
                    <a:pt x="881" y="179"/>
                  </a:cubicBezTo>
                  <a:cubicBezTo>
                    <a:pt x="893" y="156"/>
                    <a:pt x="750" y="108"/>
                    <a:pt x="750" y="96"/>
                  </a:cubicBezTo>
                  <a:lnTo>
                    <a:pt x="441" y="239"/>
                  </a:lnTo>
                  <a:cubicBezTo>
                    <a:pt x="393" y="275"/>
                    <a:pt x="333" y="298"/>
                    <a:pt x="286" y="322"/>
                  </a:cubicBezTo>
                  <a:cubicBezTo>
                    <a:pt x="262" y="334"/>
                    <a:pt x="167" y="394"/>
                    <a:pt x="131" y="394"/>
                  </a:cubicBezTo>
                  <a:cubicBezTo>
                    <a:pt x="95" y="406"/>
                    <a:pt x="36" y="322"/>
                    <a:pt x="0" y="3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46"/>
            <p:cNvSpPr/>
            <p:nvPr/>
          </p:nvSpPr>
          <p:spPr>
            <a:xfrm>
              <a:off x="4300525" y="2954650"/>
              <a:ext cx="18175" cy="6275"/>
            </a:xfrm>
            <a:custGeom>
              <a:avLst/>
              <a:gdLst/>
              <a:ahLst/>
              <a:cxnLst/>
              <a:rect l="l" t="t" r="r" b="b"/>
              <a:pathLst>
                <a:path w="727" h="251" extrusionOk="0">
                  <a:moveTo>
                    <a:pt x="429" y="168"/>
                  </a:moveTo>
                  <a:cubicBezTo>
                    <a:pt x="405" y="156"/>
                    <a:pt x="310" y="251"/>
                    <a:pt x="286" y="239"/>
                  </a:cubicBezTo>
                  <a:cubicBezTo>
                    <a:pt x="239" y="227"/>
                    <a:pt x="179" y="179"/>
                    <a:pt x="143" y="156"/>
                  </a:cubicBezTo>
                  <a:cubicBezTo>
                    <a:pt x="120" y="144"/>
                    <a:pt x="1" y="84"/>
                    <a:pt x="1" y="72"/>
                  </a:cubicBezTo>
                  <a:cubicBezTo>
                    <a:pt x="1" y="72"/>
                    <a:pt x="143" y="1"/>
                    <a:pt x="155" y="1"/>
                  </a:cubicBezTo>
                  <a:cubicBezTo>
                    <a:pt x="203" y="1"/>
                    <a:pt x="251" y="72"/>
                    <a:pt x="298" y="84"/>
                  </a:cubicBezTo>
                  <a:cubicBezTo>
                    <a:pt x="346" y="84"/>
                    <a:pt x="382" y="168"/>
                    <a:pt x="429" y="168"/>
                  </a:cubicBezTo>
                  <a:cubicBezTo>
                    <a:pt x="477" y="168"/>
                    <a:pt x="548" y="84"/>
                    <a:pt x="584" y="84"/>
                  </a:cubicBezTo>
                  <a:cubicBezTo>
                    <a:pt x="596" y="84"/>
                    <a:pt x="727" y="168"/>
                    <a:pt x="727" y="168"/>
                  </a:cubicBezTo>
                  <a:cubicBezTo>
                    <a:pt x="727" y="179"/>
                    <a:pt x="584" y="251"/>
                    <a:pt x="572" y="251"/>
                  </a:cubicBezTo>
                  <a:cubicBezTo>
                    <a:pt x="524" y="251"/>
                    <a:pt x="477" y="168"/>
                    <a:pt x="429" y="16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46"/>
            <p:cNvSpPr/>
            <p:nvPr/>
          </p:nvSpPr>
          <p:spPr>
            <a:xfrm>
              <a:off x="4337425" y="2949600"/>
              <a:ext cx="18500" cy="14300"/>
            </a:xfrm>
            <a:custGeom>
              <a:avLst/>
              <a:gdLst/>
              <a:ahLst/>
              <a:cxnLst/>
              <a:rect l="l" t="t" r="r" b="b"/>
              <a:pathLst>
                <a:path w="740" h="572" extrusionOk="0">
                  <a:moveTo>
                    <a:pt x="144" y="239"/>
                  </a:moveTo>
                  <a:cubicBezTo>
                    <a:pt x="132" y="203"/>
                    <a:pt x="1" y="179"/>
                    <a:pt x="1" y="155"/>
                  </a:cubicBezTo>
                  <a:cubicBezTo>
                    <a:pt x="1" y="143"/>
                    <a:pt x="144" y="72"/>
                    <a:pt x="156" y="72"/>
                  </a:cubicBezTo>
                  <a:cubicBezTo>
                    <a:pt x="179" y="72"/>
                    <a:pt x="275" y="167"/>
                    <a:pt x="287" y="155"/>
                  </a:cubicBezTo>
                  <a:cubicBezTo>
                    <a:pt x="346" y="143"/>
                    <a:pt x="406" y="108"/>
                    <a:pt x="441" y="84"/>
                  </a:cubicBezTo>
                  <a:lnTo>
                    <a:pt x="596" y="0"/>
                  </a:lnTo>
                  <a:cubicBezTo>
                    <a:pt x="608" y="36"/>
                    <a:pt x="739" y="60"/>
                    <a:pt x="739" y="84"/>
                  </a:cubicBezTo>
                  <a:cubicBezTo>
                    <a:pt x="739" y="120"/>
                    <a:pt x="596" y="143"/>
                    <a:pt x="584" y="167"/>
                  </a:cubicBezTo>
                  <a:cubicBezTo>
                    <a:pt x="572" y="191"/>
                    <a:pt x="430" y="215"/>
                    <a:pt x="430" y="239"/>
                  </a:cubicBezTo>
                  <a:cubicBezTo>
                    <a:pt x="430" y="262"/>
                    <a:pt x="584" y="310"/>
                    <a:pt x="572" y="334"/>
                  </a:cubicBezTo>
                  <a:cubicBezTo>
                    <a:pt x="560" y="358"/>
                    <a:pt x="441" y="370"/>
                    <a:pt x="418" y="405"/>
                  </a:cubicBezTo>
                  <a:cubicBezTo>
                    <a:pt x="406" y="429"/>
                    <a:pt x="560" y="465"/>
                    <a:pt x="560" y="489"/>
                  </a:cubicBezTo>
                  <a:cubicBezTo>
                    <a:pt x="560" y="501"/>
                    <a:pt x="406" y="572"/>
                    <a:pt x="406" y="572"/>
                  </a:cubicBezTo>
                  <a:cubicBezTo>
                    <a:pt x="346" y="560"/>
                    <a:pt x="322" y="489"/>
                    <a:pt x="263" y="477"/>
                  </a:cubicBezTo>
                  <a:cubicBezTo>
                    <a:pt x="275" y="453"/>
                    <a:pt x="418" y="429"/>
                    <a:pt x="418" y="405"/>
                  </a:cubicBezTo>
                  <a:cubicBezTo>
                    <a:pt x="418" y="381"/>
                    <a:pt x="275" y="346"/>
                    <a:pt x="275" y="322"/>
                  </a:cubicBezTo>
                  <a:cubicBezTo>
                    <a:pt x="287" y="310"/>
                    <a:pt x="441" y="251"/>
                    <a:pt x="430" y="239"/>
                  </a:cubicBezTo>
                  <a:cubicBezTo>
                    <a:pt x="418" y="227"/>
                    <a:pt x="310" y="155"/>
                    <a:pt x="287" y="155"/>
                  </a:cubicBezTo>
                  <a:cubicBezTo>
                    <a:pt x="239" y="155"/>
                    <a:pt x="191" y="227"/>
                    <a:pt x="144" y="23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46"/>
            <p:cNvSpPr/>
            <p:nvPr/>
          </p:nvSpPr>
          <p:spPr>
            <a:xfrm>
              <a:off x="4394275" y="2965375"/>
              <a:ext cx="25925" cy="8350"/>
            </a:xfrm>
            <a:custGeom>
              <a:avLst/>
              <a:gdLst/>
              <a:ahLst/>
              <a:cxnLst/>
              <a:rect l="l" t="t" r="r" b="b"/>
              <a:pathLst>
                <a:path w="1037" h="334" extrusionOk="0">
                  <a:moveTo>
                    <a:pt x="144" y="310"/>
                  </a:moveTo>
                  <a:cubicBezTo>
                    <a:pt x="132" y="286"/>
                    <a:pt x="1" y="251"/>
                    <a:pt x="1" y="227"/>
                  </a:cubicBezTo>
                  <a:cubicBezTo>
                    <a:pt x="1" y="227"/>
                    <a:pt x="156" y="155"/>
                    <a:pt x="156" y="155"/>
                  </a:cubicBezTo>
                  <a:cubicBezTo>
                    <a:pt x="180" y="155"/>
                    <a:pt x="287" y="239"/>
                    <a:pt x="299" y="239"/>
                  </a:cubicBezTo>
                  <a:cubicBezTo>
                    <a:pt x="346" y="215"/>
                    <a:pt x="406" y="179"/>
                    <a:pt x="453" y="155"/>
                  </a:cubicBezTo>
                  <a:lnTo>
                    <a:pt x="608" y="84"/>
                  </a:lnTo>
                  <a:lnTo>
                    <a:pt x="751" y="1"/>
                  </a:lnTo>
                  <a:lnTo>
                    <a:pt x="1037" y="179"/>
                  </a:lnTo>
                  <a:lnTo>
                    <a:pt x="882" y="251"/>
                  </a:lnTo>
                  <a:cubicBezTo>
                    <a:pt x="846" y="274"/>
                    <a:pt x="775" y="322"/>
                    <a:pt x="727" y="334"/>
                  </a:cubicBezTo>
                  <a:cubicBezTo>
                    <a:pt x="703" y="334"/>
                    <a:pt x="620" y="239"/>
                    <a:pt x="584" y="239"/>
                  </a:cubicBezTo>
                  <a:cubicBezTo>
                    <a:pt x="537" y="239"/>
                    <a:pt x="489" y="322"/>
                    <a:pt x="442" y="322"/>
                  </a:cubicBezTo>
                  <a:cubicBezTo>
                    <a:pt x="394" y="322"/>
                    <a:pt x="346" y="239"/>
                    <a:pt x="299" y="239"/>
                  </a:cubicBezTo>
                  <a:cubicBezTo>
                    <a:pt x="251" y="239"/>
                    <a:pt x="191" y="310"/>
                    <a:pt x="144" y="3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46"/>
            <p:cNvSpPr/>
            <p:nvPr/>
          </p:nvSpPr>
          <p:spPr>
            <a:xfrm>
              <a:off x="4388025" y="2952875"/>
              <a:ext cx="22350" cy="8050"/>
            </a:xfrm>
            <a:custGeom>
              <a:avLst/>
              <a:gdLst/>
              <a:ahLst/>
              <a:cxnLst/>
              <a:rect l="l" t="t" r="r" b="b"/>
              <a:pathLst>
                <a:path w="894" h="322" extrusionOk="0">
                  <a:moveTo>
                    <a:pt x="608" y="84"/>
                  </a:moveTo>
                  <a:cubicBezTo>
                    <a:pt x="549" y="108"/>
                    <a:pt x="501" y="143"/>
                    <a:pt x="453" y="167"/>
                  </a:cubicBezTo>
                  <a:cubicBezTo>
                    <a:pt x="430" y="179"/>
                    <a:pt x="334" y="239"/>
                    <a:pt x="299" y="239"/>
                  </a:cubicBezTo>
                  <a:cubicBezTo>
                    <a:pt x="251" y="250"/>
                    <a:pt x="191" y="322"/>
                    <a:pt x="144" y="322"/>
                  </a:cubicBezTo>
                  <a:cubicBezTo>
                    <a:pt x="132" y="322"/>
                    <a:pt x="1" y="239"/>
                    <a:pt x="1" y="239"/>
                  </a:cubicBezTo>
                  <a:cubicBezTo>
                    <a:pt x="13" y="215"/>
                    <a:pt x="132" y="179"/>
                    <a:pt x="156" y="155"/>
                  </a:cubicBezTo>
                  <a:cubicBezTo>
                    <a:pt x="191" y="131"/>
                    <a:pt x="263" y="108"/>
                    <a:pt x="311" y="84"/>
                  </a:cubicBezTo>
                  <a:cubicBezTo>
                    <a:pt x="346" y="60"/>
                    <a:pt x="418" y="12"/>
                    <a:pt x="465" y="0"/>
                  </a:cubicBezTo>
                  <a:cubicBezTo>
                    <a:pt x="489" y="0"/>
                    <a:pt x="572" y="96"/>
                    <a:pt x="608" y="84"/>
                  </a:cubicBezTo>
                  <a:cubicBezTo>
                    <a:pt x="656" y="84"/>
                    <a:pt x="703" y="12"/>
                    <a:pt x="751" y="12"/>
                  </a:cubicBezTo>
                  <a:cubicBezTo>
                    <a:pt x="763" y="12"/>
                    <a:pt x="894" y="96"/>
                    <a:pt x="894" y="96"/>
                  </a:cubicBezTo>
                  <a:cubicBezTo>
                    <a:pt x="894" y="108"/>
                    <a:pt x="751" y="179"/>
                    <a:pt x="739" y="179"/>
                  </a:cubicBezTo>
                  <a:cubicBezTo>
                    <a:pt x="727" y="179"/>
                    <a:pt x="620" y="84"/>
                    <a:pt x="608" y="8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46"/>
            <p:cNvSpPr/>
            <p:nvPr/>
          </p:nvSpPr>
          <p:spPr>
            <a:xfrm>
              <a:off x="4533900" y="2952575"/>
              <a:ext cx="8350" cy="12225"/>
            </a:xfrm>
            <a:custGeom>
              <a:avLst/>
              <a:gdLst/>
              <a:ahLst/>
              <a:cxnLst/>
              <a:rect l="l" t="t" r="r" b="b"/>
              <a:pathLst>
                <a:path w="334" h="489" extrusionOk="0">
                  <a:moveTo>
                    <a:pt x="143" y="489"/>
                  </a:moveTo>
                  <a:cubicBezTo>
                    <a:pt x="143" y="465"/>
                    <a:pt x="0" y="429"/>
                    <a:pt x="12" y="405"/>
                  </a:cubicBezTo>
                  <a:cubicBezTo>
                    <a:pt x="12" y="382"/>
                    <a:pt x="167" y="346"/>
                    <a:pt x="155" y="322"/>
                  </a:cubicBezTo>
                  <a:cubicBezTo>
                    <a:pt x="155" y="298"/>
                    <a:pt x="24" y="262"/>
                    <a:pt x="24" y="239"/>
                  </a:cubicBezTo>
                  <a:cubicBezTo>
                    <a:pt x="24" y="215"/>
                    <a:pt x="167" y="191"/>
                    <a:pt x="179" y="167"/>
                  </a:cubicBezTo>
                  <a:cubicBezTo>
                    <a:pt x="179" y="143"/>
                    <a:pt x="24" y="96"/>
                    <a:pt x="36" y="84"/>
                  </a:cubicBezTo>
                  <a:cubicBezTo>
                    <a:pt x="48" y="48"/>
                    <a:pt x="167" y="36"/>
                    <a:pt x="191" y="1"/>
                  </a:cubicBezTo>
                  <a:cubicBezTo>
                    <a:pt x="191" y="24"/>
                    <a:pt x="333" y="60"/>
                    <a:pt x="321" y="84"/>
                  </a:cubicBezTo>
                  <a:cubicBezTo>
                    <a:pt x="321" y="108"/>
                    <a:pt x="167" y="143"/>
                    <a:pt x="179" y="167"/>
                  </a:cubicBezTo>
                  <a:cubicBezTo>
                    <a:pt x="179" y="191"/>
                    <a:pt x="310" y="227"/>
                    <a:pt x="310" y="251"/>
                  </a:cubicBezTo>
                  <a:cubicBezTo>
                    <a:pt x="310" y="274"/>
                    <a:pt x="167" y="298"/>
                    <a:pt x="155" y="322"/>
                  </a:cubicBezTo>
                  <a:cubicBezTo>
                    <a:pt x="155" y="346"/>
                    <a:pt x="310" y="393"/>
                    <a:pt x="298" y="405"/>
                  </a:cubicBezTo>
                  <a:cubicBezTo>
                    <a:pt x="286" y="441"/>
                    <a:pt x="167" y="453"/>
                    <a:pt x="143" y="48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46"/>
            <p:cNvSpPr/>
            <p:nvPr/>
          </p:nvSpPr>
          <p:spPr>
            <a:xfrm>
              <a:off x="4600575" y="2954350"/>
              <a:ext cx="21750" cy="8375"/>
            </a:xfrm>
            <a:custGeom>
              <a:avLst/>
              <a:gdLst/>
              <a:ahLst/>
              <a:cxnLst/>
              <a:rect l="l" t="t" r="r" b="b"/>
              <a:pathLst>
                <a:path w="870" h="335" extrusionOk="0">
                  <a:moveTo>
                    <a:pt x="417" y="334"/>
                  </a:moveTo>
                  <a:cubicBezTo>
                    <a:pt x="405" y="299"/>
                    <a:pt x="274" y="275"/>
                    <a:pt x="274" y="251"/>
                  </a:cubicBezTo>
                  <a:cubicBezTo>
                    <a:pt x="274" y="215"/>
                    <a:pt x="417" y="191"/>
                    <a:pt x="429" y="168"/>
                  </a:cubicBezTo>
                  <a:cubicBezTo>
                    <a:pt x="381" y="168"/>
                    <a:pt x="333" y="84"/>
                    <a:pt x="286" y="84"/>
                  </a:cubicBezTo>
                  <a:cubicBezTo>
                    <a:pt x="250" y="84"/>
                    <a:pt x="167" y="168"/>
                    <a:pt x="131" y="156"/>
                  </a:cubicBezTo>
                  <a:cubicBezTo>
                    <a:pt x="83" y="156"/>
                    <a:pt x="48" y="84"/>
                    <a:pt x="0" y="72"/>
                  </a:cubicBezTo>
                  <a:cubicBezTo>
                    <a:pt x="48" y="72"/>
                    <a:pt x="95" y="1"/>
                    <a:pt x="143" y="1"/>
                  </a:cubicBezTo>
                  <a:cubicBezTo>
                    <a:pt x="191" y="1"/>
                    <a:pt x="250" y="84"/>
                    <a:pt x="286" y="84"/>
                  </a:cubicBezTo>
                  <a:cubicBezTo>
                    <a:pt x="333" y="84"/>
                    <a:pt x="381" y="13"/>
                    <a:pt x="441" y="13"/>
                  </a:cubicBezTo>
                  <a:cubicBezTo>
                    <a:pt x="488" y="1"/>
                    <a:pt x="536" y="96"/>
                    <a:pt x="583" y="96"/>
                  </a:cubicBezTo>
                  <a:cubicBezTo>
                    <a:pt x="619" y="96"/>
                    <a:pt x="691" y="13"/>
                    <a:pt x="726" y="13"/>
                  </a:cubicBezTo>
                  <a:cubicBezTo>
                    <a:pt x="786" y="25"/>
                    <a:pt x="822" y="84"/>
                    <a:pt x="869" y="96"/>
                  </a:cubicBezTo>
                  <a:cubicBezTo>
                    <a:pt x="822" y="108"/>
                    <a:pt x="762" y="180"/>
                    <a:pt x="714" y="180"/>
                  </a:cubicBezTo>
                  <a:cubicBezTo>
                    <a:pt x="667" y="180"/>
                    <a:pt x="631" y="96"/>
                    <a:pt x="583" y="96"/>
                  </a:cubicBezTo>
                  <a:cubicBezTo>
                    <a:pt x="524" y="120"/>
                    <a:pt x="476" y="144"/>
                    <a:pt x="429" y="168"/>
                  </a:cubicBezTo>
                  <a:cubicBezTo>
                    <a:pt x="429" y="191"/>
                    <a:pt x="572" y="227"/>
                    <a:pt x="560" y="251"/>
                  </a:cubicBezTo>
                  <a:cubicBezTo>
                    <a:pt x="560" y="275"/>
                    <a:pt x="429" y="299"/>
                    <a:pt x="417" y="3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46"/>
            <p:cNvSpPr/>
            <p:nvPr/>
          </p:nvSpPr>
          <p:spPr>
            <a:xfrm>
              <a:off x="4664550" y="2958525"/>
              <a:ext cx="26825" cy="19975"/>
            </a:xfrm>
            <a:custGeom>
              <a:avLst/>
              <a:gdLst/>
              <a:ahLst/>
              <a:cxnLst/>
              <a:rect l="l" t="t" r="r" b="b"/>
              <a:pathLst>
                <a:path w="1073" h="799" extrusionOk="0">
                  <a:moveTo>
                    <a:pt x="1" y="620"/>
                  </a:moveTo>
                  <a:lnTo>
                    <a:pt x="156" y="548"/>
                  </a:lnTo>
                  <a:cubicBezTo>
                    <a:pt x="191" y="525"/>
                    <a:pt x="263" y="477"/>
                    <a:pt x="310" y="477"/>
                  </a:cubicBezTo>
                  <a:cubicBezTo>
                    <a:pt x="334" y="465"/>
                    <a:pt x="418" y="560"/>
                    <a:pt x="453" y="560"/>
                  </a:cubicBezTo>
                  <a:cubicBezTo>
                    <a:pt x="477" y="560"/>
                    <a:pt x="584" y="489"/>
                    <a:pt x="608" y="477"/>
                  </a:cubicBezTo>
                  <a:cubicBezTo>
                    <a:pt x="620" y="465"/>
                    <a:pt x="751" y="417"/>
                    <a:pt x="763" y="405"/>
                  </a:cubicBezTo>
                  <a:cubicBezTo>
                    <a:pt x="763" y="382"/>
                    <a:pt x="608" y="334"/>
                    <a:pt x="620" y="322"/>
                  </a:cubicBezTo>
                  <a:cubicBezTo>
                    <a:pt x="644" y="286"/>
                    <a:pt x="739" y="263"/>
                    <a:pt x="775" y="239"/>
                  </a:cubicBezTo>
                  <a:cubicBezTo>
                    <a:pt x="810" y="215"/>
                    <a:pt x="906" y="191"/>
                    <a:pt x="918" y="167"/>
                  </a:cubicBezTo>
                  <a:cubicBezTo>
                    <a:pt x="930" y="155"/>
                    <a:pt x="787" y="96"/>
                    <a:pt x="787" y="84"/>
                  </a:cubicBezTo>
                  <a:cubicBezTo>
                    <a:pt x="787" y="72"/>
                    <a:pt x="930" y="1"/>
                    <a:pt x="941" y="1"/>
                  </a:cubicBezTo>
                  <a:cubicBezTo>
                    <a:pt x="989" y="1"/>
                    <a:pt x="1025" y="72"/>
                    <a:pt x="1072" y="84"/>
                  </a:cubicBezTo>
                  <a:cubicBezTo>
                    <a:pt x="1061" y="108"/>
                    <a:pt x="930" y="132"/>
                    <a:pt x="918" y="167"/>
                  </a:cubicBezTo>
                  <a:cubicBezTo>
                    <a:pt x="918" y="179"/>
                    <a:pt x="1072" y="227"/>
                    <a:pt x="1061" y="251"/>
                  </a:cubicBezTo>
                  <a:cubicBezTo>
                    <a:pt x="1049" y="275"/>
                    <a:pt x="941" y="310"/>
                    <a:pt x="906" y="322"/>
                  </a:cubicBezTo>
                  <a:cubicBezTo>
                    <a:pt x="894" y="334"/>
                    <a:pt x="763" y="382"/>
                    <a:pt x="763" y="405"/>
                  </a:cubicBezTo>
                  <a:cubicBezTo>
                    <a:pt x="751" y="417"/>
                    <a:pt x="906" y="477"/>
                    <a:pt x="894" y="489"/>
                  </a:cubicBezTo>
                  <a:cubicBezTo>
                    <a:pt x="870" y="513"/>
                    <a:pt x="787" y="536"/>
                    <a:pt x="739" y="560"/>
                  </a:cubicBezTo>
                  <a:cubicBezTo>
                    <a:pt x="644" y="620"/>
                    <a:pt x="537" y="667"/>
                    <a:pt x="441" y="715"/>
                  </a:cubicBezTo>
                  <a:cubicBezTo>
                    <a:pt x="382" y="739"/>
                    <a:pt x="334" y="775"/>
                    <a:pt x="287" y="79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46"/>
            <p:cNvSpPr/>
            <p:nvPr/>
          </p:nvSpPr>
          <p:spPr>
            <a:xfrm>
              <a:off x="4651175" y="2959725"/>
              <a:ext cx="18175" cy="6275"/>
            </a:xfrm>
            <a:custGeom>
              <a:avLst/>
              <a:gdLst/>
              <a:ahLst/>
              <a:cxnLst/>
              <a:rect l="l" t="t" r="r" b="b"/>
              <a:pathLst>
                <a:path w="727" h="251" extrusionOk="0">
                  <a:moveTo>
                    <a:pt x="286" y="84"/>
                  </a:moveTo>
                  <a:cubicBezTo>
                    <a:pt x="262" y="84"/>
                    <a:pt x="167" y="167"/>
                    <a:pt x="143" y="167"/>
                  </a:cubicBezTo>
                  <a:cubicBezTo>
                    <a:pt x="131" y="167"/>
                    <a:pt x="0" y="84"/>
                    <a:pt x="0" y="72"/>
                  </a:cubicBezTo>
                  <a:cubicBezTo>
                    <a:pt x="0" y="72"/>
                    <a:pt x="131" y="0"/>
                    <a:pt x="155" y="0"/>
                  </a:cubicBezTo>
                  <a:cubicBezTo>
                    <a:pt x="179" y="0"/>
                    <a:pt x="262" y="84"/>
                    <a:pt x="286" y="84"/>
                  </a:cubicBezTo>
                  <a:cubicBezTo>
                    <a:pt x="322" y="84"/>
                    <a:pt x="417" y="0"/>
                    <a:pt x="441" y="12"/>
                  </a:cubicBezTo>
                  <a:cubicBezTo>
                    <a:pt x="488" y="12"/>
                    <a:pt x="548" y="72"/>
                    <a:pt x="583" y="96"/>
                  </a:cubicBezTo>
                  <a:cubicBezTo>
                    <a:pt x="607" y="107"/>
                    <a:pt x="726" y="167"/>
                    <a:pt x="726" y="179"/>
                  </a:cubicBezTo>
                  <a:cubicBezTo>
                    <a:pt x="726" y="179"/>
                    <a:pt x="583" y="250"/>
                    <a:pt x="572" y="250"/>
                  </a:cubicBezTo>
                  <a:cubicBezTo>
                    <a:pt x="536" y="250"/>
                    <a:pt x="464" y="179"/>
                    <a:pt x="429" y="167"/>
                  </a:cubicBezTo>
                  <a:cubicBezTo>
                    <a:pt x="381" y="155"/>
                    <a:pt x="345" y="96"/>
                    <a:pt x="286" y="8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46"/>
            <p:cNvSpPr/>
            <p:nvPr/>
          </p:nvSpPr>
          <p:spPr>
            <a:xfrm>
              <a:off x="4814275" y="2970425"/>
              <a:ext cx="18775" cy="8075"/>
            </a:xfrm>
            <a:custGeom>
              <a:avLst/>
              <a:gdLst/>
              <a:ahLst/>
              <a:cxnLst/>
              <a:rect l="l" t="t" r="r" b="b"/>
              <a:pathLst>
                <a:path w="751" h="323" extrusionOk="0">
                  <a:moveTo>
                    <a:pt x="453" y="156"/>
                  </a:moveTo>
                  <a:cubicBezTo>
                    <a:pt x="441" y="132"/>
                    <a:pt x="322" y="108"/>
                    <a:pt x="310" y="72"/>
                  </a:cubicBezTo>
                  <a:cubicBezTo>
                    <a:pt x="310" y="72"/>
                    <a:pt x="453" y="1"/>
                    <a:pt x="465" y="1"/>
                  </a:cubicBezTo>
                  <a:cubicBezTo>
                    <a:pt x="513" y="1"/>
                    <a:pt x="560" y="72"/>
                    <a:pt x="608" y="84"/>
                  </a:cubicBezTo>
                  <a:cubicBezTo>
                    <a:pt x="608" y="108"/>
                    <a:pt x="751" y="144"/>
                    <a:pt x="739" y="168"/>
                  </a:cubicBezTo>
                  <a:cubicBezTo>
                    <a:pt x="739" y="180"/>
                    <a:pt x="608" y="227"/>
                    <a:pt x="596" y="239"/>
                  </a:cubicBezTo>
                  <a:cubicBezTo>
                    <a:pt x="560" y="263"/>
                    <a:pt x="489" y="310"/>
                    <a:pt x="441" y="322"/>
                  </a:cubicBezTo>
                  <a:cubicBezTo>
                    <a:pt x="417" y="322"/>
                    <a:pt x="322" y="239"/>
                    <a:pt x="298" y="239"/>
                  </a:cubicBezTo>
                  <a:cubicBezTo>
                    <a:pt x="263" y="239"/>
                    <a:pt x="179" y="322"/>
                    <a:pt x="144" y="310"/>
                  </a:cubicBezTo>
                  <a:cubicBezTo>
                    <a:pt x="132" y="310"/>
                    <a:pt x="1" y="239"/>
                    <a:pt x="13" y="227"/>
                  </a:cubicBezTo>
                  <a:cubicBezTo>
                    <a:pt x="13" y="227"/>
                    <a:pt x="155" y="144"/>
                    <a:pt x="155" y="144"/>
                  </a:cubicBezTo>
                  <a:cubicBezTo>
                    <a:pt x="203" y="156"/>
                    <a:pt x="251" y="239"/>
                    <a:pt x="298" y="239"/>
                  </a:cubicBezTo>
                  <a:cubicBezTo>
                    <a:pt x="358" y="227"/>
                    <a:pt x="394" y="168"/>
                    <a:pt x="453" y="15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46"/>
            <p:cNvSpPr/>
            <p:nvPr/>
          </p:nvSpPr>
          <p:spPr>
            <a:xfrm>
              <a:off x="4793750" y="2955250"/>
              <a:ext cx="29475" cy="10450"/>
            </a:xfrm>
            <a:custGeom>
              <a:avLst/>
              <a:gdLst/>
              <a:ahLst/>
              <a:cxnLst/>
              <a:rect l="l" t="t" r="r" b="b"/>
              <a:pathLst>
                <a:path w="1179" h="418" extrusionOk="0">
                  <a:moveTo>
                    <a:pt x="298" y="167"/>
                  </a:moveTo>
                  <a:cubicBezTo>
                    <a:pt x="298" y="191"/>
                    <a:pt x="143" y="227"/>
                    <a:pt x="143" y="251"/>
                  </a:cubicBezTo>
                  <a:cubicBezTo>
                    <a:pt x="143" y="227"/>
                    <a:pt x="0" y="191"/>
                    <a:pt x="12" y="167"/>
                  </a:cubicBezTo>
                  <a:cubicBezTo>
                    <a:pt x="12" y="144"/>
                    <a:pt x="143" y="96"/>
                    <a:pt x="167" y="84"/>
                  </a:cubicBezTo>
                  <a:cubicBezTo>
                    <a:pt x="191" y="72"/>
                    <a:pt x="262" y="25"/>
                    <a:pt x="310" y="13"/>
                  </a:cubicBezTo>
                  <a:cubicBezTo>
                    <a:pt x="334" y="1"/>
                    <a:pt x="429" y="96"/>
                    <a:pt x="453" y="96"/>
                  </a:cubicBezTo>
                  <a:cubicBezTo>
                    <a:pt x="488" y="96"/>
                    <a:pt x="572" y="13"/>
                    <a:pt x="607" y="13"/>
                  </a:cubicBezTo>
                  <a:cubicBezTo>
                    <a:pt x="655" y="25"/>
                    <a:pt x="703" y="84"/>
                    <a:pt x="750" y="108"/>
                  </a:cubicBezTo>
                  <a:cubicBezTo>
                    <a:pt x="798" y="120"/>
                    <a:pt x="834" y="167"/>
                    <a:pt x="881" y="191"/>
                  </a:cubicBezTo>
                  <a:cubicBezTo>
                    <a:pt x="941" y="167"/>
                    <a:pt x="976" y="120"/>
                    <a:pt x="1036" y="108"/>
                  </a:cubicBezTo>
                  <a:cubicBezTo>
                    <a:pt x="1036" y="108"/>
                    <a:pt x="1179" y="191"/>
                    <a:pt x="1179" y="191"/>
                  </a:cubicBezTo>
                  <a:cubicBezTo>
                    <a:pt x="1179" y="203"/>
                    <a:pt x="1036" y="275"/>
                    <a:pt x="1024" y="275"/>
                  </a:cubicBezTo>
                  <a:cubicBezTo>
                    <a:pt x="976" y="263"/>
                    <a:pt x="929" y="191"/>
                    <a:pt x="881" y="191"/>
                  </a:cubicBezTo>
                  <a:cubicBezTo>
                    <a:pt x="834" y="191"/>
                    <a:pt x="786" y="263"/>
                    <a:pt x="726" y="263"/>
                  </a:cubicBezTo>
                  <a:cubicBezTo>
                    <a:pt x="703" y="263"/>
                    <a:pt x="619" y="179"/>
                    <a:pt x="595" y="179"/>
                  </a:cubicBezTo>
                  <a:cubicBezTo>
                    <a:pt x="572" y="179"/>
                    <a:pt x="441" y="251"/>
                    <a:pt x="441" y="251"/>
                  </a:cubicBezTo>
                  <a:cubicBezTo>
                    <a:pt x="441" y="263"/>
                    <a:pt x="572" y="346"/>
                    <a:pt x="584" y="346"/>
                  </a:cubicBezTo>
                  <a:cubicBezTo>
                    <a:pt x="524" y="346"/>
                    <a:pt x="476" y="417"/>
                    <a:pt x="429" y="417"/>
                  </a:cubicBezTo>
                  <a:cubicBezTo>
                    <a:pt x="417" y="417"/>
                    <a:pt x="286" y="334"/>
                    <a:pt x="286" y="334"/>
                  </a:cubicBezTo>
                  <a:cubicBezTo>
                    <a:pt x="298" y="310"/>
                    <a:pt x="441" y="286"/>
                    <a:pt x="441" y="251"/>
                  </a:cubicBezTo>
                  <a:cubicBezTo>
                    <a:pt x="441" y="227"/>
                    <a:pt x="310" y="203"/>
                    <a:pt x="298" y="16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46"/>
            <p:cNvSpPr/>
            <p:nvPr/>
          </p:nvSpPr>
          <p:spPr>
            <a:xfrm>
              <a:off x="4850900" y="2973400"/>
              <a:ext cx="18475" cy="6000"/>
            </a:xfrm>
            <a:custGeom>
              <a:avLst/>
              <a:gdLst/>
              <a:ahLst/>
              <a:cxnLst/>
              <a:rect l="l" t="t" r="r" b="b"/>
              <a:pathLst>
                <a:path w="739" h="240" extrusionOk="0">
                  <a:moveTo>
                    <a:pt x="298" y="156"/>
                  </a:moveTo>
                  <a:cubicBezTo>
                    <a:pt x="250" y="156"/>
                    <a:pt x="191" y="227"/>
                    <a:pt x="143" y="227"/>
                  </a:cubicBezTo>
                  <a:cubicBezTo>
                    <a:pt x="131" y="227"/>
                    <a:pt x="0" y="156"/>
                    <a:pt x="0" y="144"/>
                  </a:cubicBezTo>
                  <a:cubicBezTo>
                    <a:pt x="0" y="144"/>
                    <a:pt x="143" y="72"/>
                    <a:pt x="155" y="72"/>
                  </a:cubicBezTo>
                  <a:cubicBezTo>
                    <a:pt x="191" y="72"/>
                    <a:pt x="262" y="156"/>
                    <a:pt x="298" y="156"/>
                  </a:cubicBezTo>
                  <a:cubicBezTo>
                    <a:pt x="334" y="144"/>
                    <a:pt x="417" y="96"/>
                    <a:pt x="441" y="72"/>
                  </a:cubicBezTo>
                  <a:cubicBezTo>
                    <a:pt x="465" y="72"/>
                    <a:pt x="584" y="1"/>
                    <a:pt x="595" y="1"/>
                  </a:cubicBezTo>
                  <a:cubicBezTo>
                    <a:pt x="607" y="1"/>
                    <a:pt x="738" y="84"/>
                    <a:pt x="738" y="84"/>
                  </a:cubicBezTo>
                  <a:cubicBezTo>
                    <a:pt x="738" y="96"/>
                    <a:pt x="607" y="144"/>
                    <a:pt x="584" y="156"/>
                  </a:cubicBezTo>
                  <a:cubicBezTo>
                    <a:pt x="548" y="180"/>
                    <a:pt x="476" y="227"/>
                    <a:pt x="429" y="239"/>
                  </a:cubicBezTo>
                  <a:cubicBezTo>
                    <a:pt x="405" y="239"/>
                    <a:pt x="322" y="156"/>
                    <a:pt x="298" y="15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46"/>
            <p:cNvSpPr/>
            <p:nvPr/>
          </p:nvSpPr>
          <p:spPr>
            <a:xfrm>
              <a:off x="4833925" y="2960625"/>
              <a:ext cx="18175" cy="6275"/>
            </a:xfrm>
            <a:custGeom>
              <a:avLst/>
              <a:gdLst/>
              <a:ahLst/>
              <a:cxnLst/>
              <a:rect l="l" t="t" r="r" b="b"/>
              <a:pathLst>
                <a:path w="727" h="251" extrusionOk="0">
                  <a:moveTo>
                    <a:pt x="429" y="167"/>
                  </a:moveTo>
                  <a:cubicBezTo>
                    <a:pt x="393" y="155"/>
                    <a:pt x="310" y="250"/>
                    <a:pt x="274" y="238"/>
                  </a:cubicBezTo>
                  <a:cubicBezTo>
                    <a:pt x="239" y="238"/>
                    <a:pt x="167" y="179"/>
                    <a:pt x="143" y="155"/>
                  </a:cubicBezTo>
                  <a:cubicBezTo>
                    <a:pt x="120" y="143"/>
                    <a:pt x="1" y="83"/>
                    <a:pt x="1" y="71"/>
                  </a:cubicBezTo>
                  <a:cubicBezTo>
                    <a:pt x="1" y="71"/>
                    <a:pt x="143" y="0"/>
                    <a:pt x="155" y="0"/>
                  </a:cubicBezTo>
                  <a:cubicBezTo>
                    <a:pt x="203" y="0"/>
                    <a:pt x="239" y="71"/>
                    <a:pt x="286" y="83"/>
                  </a:cubicBezTo>
                  <a:cubicBezTo>
                    <a:pt x="346" y="83"/>
                    <a:pt x="382" y="167"/>
                    <a:pt x="429" y="167"/>
                  </a:cubicBezTo>
                  <a:cubicBezTo>
                    <a:pt x="477" y="167"/>
                    <a:pt x="548" y="83"/>
                    <a:pt x="584" y="83"/>
                  </a:cubicBezTo>
                  <a:cubicBezTo>
                    <a:pt x="596" y="83"/>
                    <a:pt x="727" y="167"/>
                    <a:pt x="727" y="167"/>
                  </a:cubicBezTo>
                  <a:cubicBezTo>
                    <a:pt x="715" y="179"/>
                    <a:pt x="584" y="250"/>
                    <a:pt x="572" y="250"/>
                  </a:cubicBezTo>
                  <a:cubicBezTo>
                    <a:pt x="524" y="250"/>
                    <a:pt x="477" y="179"/>
                    <a:pt x="429" y="16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46"/>
            <p:cNvSpPr/>
            <p:nvPr/>
          </p:nvSpPr>
          <p:spPr>
            <a:xfrm>
              <a:off x="5117300" y="2972225"/>
              <a:ext cx="22650" cy="11925"/>
            </a:xfrm>
            <a:custGeom>
              <a:avLst/>
              <a:gdLst/>
              <a:ahLst/>
              <a:cxnLst/>
              <a:rect l="l" t="t" r="r" b="b"/>
              <a:pathLst>
                <a:path w="906" h="477" extrusionOk="0">
                  <a:moveTo>
                    <a:pt x="143" y="477"/>
                  </a:moveTo>
                  <a:cubicBezTo>
                    <a:pt x="131" y="453"/>
                    <a:pt x="0" y="417"/>
                    <a:pt x="0" y="393"/>
                  </a:cubicBezTo>
                  <a:cubicBezTo>
                    <a:pt x="12" y="369"/>
                    <a:pt x="143" y="346"/>
                    <a:pt x="155" y="322"/>
                  </a:cubicBezTo>
                  <a:cubicBezTo>
                    <a:pt x="167" y="286"/>
                    <a:pt x="310" y="262"/>
                    <a:pt x="310" y="238"/>
                  </a:cubicBezTo>
                  <a:cubicBezTo>
                    <a:pt x="310" y="215"/>
                    <a:pt x="179" y="179"/>
                    <a:pt x="167" y="155"/>
                  </a:cubicBezTo>
                  <a:lnTo>
                    <a:pt x="322" y="72"/>
                  </a:lnTo>
                  <a:cubicBezTo>
                    <a:pt x="357" y="60"/>
                    <a:pt x="429" y="12"/>
                    <a:pt x="477" y="0"/>
                  </a:cubicBezTo>
                  <a:cubicBezTo>
                    <a:pt x="500" y="0"/>
                    <a:pt x="584" y="84"/>
                    <a:pt x="619" y="84"/>
                  </a:cubicBezTo>
                  <a:cubicBezTo>
                    <a:pt x="655" y="84"/>
                    <a:pt x="738" y="0"/>
                    <a:pt x="774" y="12"/>
                  </a:cubicBezTo>
                  <a:cubicBezTo>
                    <a:pt x="822" y="24"/>
                    <a:pt x="858" y="72"/>
                    <a:pt x="905" y="96"/>
                  </a:cubicBezTo>
                  <a:cubicBezTo>
                    <a:pt x="858" y="119"/>
                    <a:pt x="810" y="143"/>
                    <a:pt x="750" y="167"/>
                  </a:cubicBezTo>
                  <a:cubicBezTo>
                    <a:pt x="738" y="179"/>
                    <a:pt x="619" y="250"/>
                    <a:pt x="607" y="250"/>
                  </a:cubicBezTo>
                  <a:cubicBezTo>
                    <a:pt x="560" y="238"/>
                    <a:pt x="500" y="155"/>
                    <a:pt x="465" y="167"/>
                  </a:cubicBezTo>
                  <a:cubicBezTo>
                    <a:pt x="405" y="167"/>
                    <a:pt x="357" y="238"/>
                    <a:pt x="310" y="238"/>
                  </a:cubicBezTo>
                  <a:cubicBezTo>
                    <a:pt x="322" y="262"/>
                    <a:pt x="453" y="298"/>
                    <a:pt x="453" y="322"/>
                  </a:cubicBezTo>
                  <a:cubicBezTo>
                    <a:pt x="453" y="334"/>
                    <a:pt x="322" y="393"/>
                    <a:pt x="298" y="405"/>
                  </a:cubicBezTo>
                  <a:cubicBezTo>
                    <a:pt x="250" y="429"/>
                    <a:pt x="191" y="453"/>
                    <a:pt x="143" y="47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46"/>
            <p:cNvSpPr/>
            <p:nvPr/>
          </p:nvSpPr>
          <p:spPr>
            <a:xfrm>
              <a:off x="5119675" y="2951675"/>
              <a:ext cx="18175" cy="10450"/>
            </a:xfrm>
            <a:custGeom>
              <a:avLst/>
              <a:gdLst/>
              <a:ahLst/>
              <a:cxnLst/>
              <a:rect l="l" t="t" r="r" b="b"/>
              <a:pathLst>
                <a:path w="727" h="418" extrusionOk="0">
                  <a:moveTo>
                    <a:pt x="572" y="263"/>
                  </a:moveTo>
                  <a:cubicBezTo>
                    <a:pt x="596" y="275"/>
                    <a:pt x="715" y="334"/>
                    <a:pt x="715" y="346"/>
                  </a:cubicBezTo>
                  <a:cubicBezTo>
                    <a:pt x="715" y="358"/>
                    <a:pt x="572" y="418"/>
                    <a:pt x="560" y="418"/>
                  </a:cubicBezTo>
                  <a:cubicBezTo>
                    <a:pt x="548" y="418"/>
                    <a:pt x="441" y="346"/>
                    <a:pt x="429" y="334"/>
                  </a:cubicBezTo>
                  <a:cubicBezTo>
                    <a:pt x="417" y="334"/>
                    <a:pt x="572" y="275"/>
                    <a:pt x="572" y="263"/>
                  </a:cubicBezTo>
                  <a:cubicBezTo>
                    <a:pt x="572" y="251"/>
                    <a:pt x="453" y="191"/>
                    <a:pt x="441" y="179"/>
                  </a:cubicBezTo>
                  <a:cubicBezTo>
                    <a:pt x="417" y="168"/>
                    <a:pt x="322" y="96"/>
                    <a:pt x="298" y="96"/>
                  </a:cubicBezTo>
                  <a:cubicBezTo>
                    <a:pt x="262" y="96"/>
                    <a:pt x="179" y="179"/>
                    <a:pt x="143" y="168"/>
                  </a:cubicBezTo>
                  <a:cubicBezTo>
                    <a:pt x="131" y="168"/>
                    <a:pt x="1" y="84"/>
                    <a:pt x="12" y="84"/>
                  </a:cubicBezTo>
                  <a:cubicBezTo>
                    <a:pt x="12" y="72"/>
                    <a:pt x="143" y="1"/>
                    <a:pt x="155" y="13"/>
                  </a:cubicBezTo>
                  <a:cubicBezTo>
                    <a:pt x="203" y="13"/>
                    <a:pt x="251" y="84"/>
                    <a:pt x="298" y="96"/>
                  </a:cubicBezTo>
                  <a:cubicBezTo>
                    <a:pt x="322" y="96"/>
                    <a:pt x="417" y="13"/>
                    <a:pt x="453" y="13"/>
                  </a:cubicBezTo>
                  <a:cubicBezTo>
                    <a:pt x="477" y="13"/>
                    <a:pt x="572" y="84"/>
                    <a:pt x="596" y="96"/>
                  </a:cubicBezTo>
                  <a:cubicBezTo>
                    <a:pt x="608" y="108"/>
                    <a:pt x="727" y="168"/>
                    <a:pt x="727" y="179"/>
                  </a:cubicBezTo>
                  <a:cubicBezTo>
                    <a:pt x="727" y="191"/>
                    <a:pt x="572" y="251"/>
                    <a:pt x="572" y="2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Google Shape;253;p46">
            <a:extLst>
              <a:ext uri="{FF2B5EF4-FFF2-40B4-BE49-F238E27FC236}">
                <a16:creationId xmlns:a16="http://schemas.microsoft.com/office/drawing/2014/main" id="{A826BB8F-AC9D-68FD-7362-41C6D21D953E}"/>
              </a:ext>
            </a:extLst>
          </p:cNvPr>
          <p:cNvSpPr txBox="1">
            <a:spLocks/>
          </p:cNvSpPr>
          <p:nvPr/>
        </p:nvSpPr>
        <p:spPr>
          <a:xfrm>
            <a:off x="5775718" y="4473613"/>
            <a:ext cx="4753082" cy="4611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ctr" rtl="0">
              <a:lnSpc>
                <a:spcPct val="100000"/>
              </a:lnSpc>
              <a:spcBef>
                <a:spcPts val="0"/>
              </a:spcBef>
              <a:spcAft>
                <a:spcPts val="0"/>
              </a:spcAft>
              <a:buClr>
                <a:schemeClr val="accent1"/>
              </a:buClr>
              <a:buSzPts val="1800"/>
              <a:buFont typeface="Quicksand"/>
              <a:buNone/>
              <a:defRPr sz="1800" b="0" i="0" u="none" strike="noStrike" cap="none">
                <a:solidFill>
                  <a:schemeClr val="accent1"/>
                </a:solidFill>
                <a:latin typeface="Quicksand"/>
                <a:ea typeface="Quicksand"/>
                <a:cs typeface="Quicksand"/>
                <a:sym typeface="Quicksand"/>
              </a:defRPr>
            </a:lvl1pPr>
            <a:lvl2pPr marL="914400" marR="0" lvl="1" indent="-317500" algn="ctr" rtl="0">
              <a:lnSpc>
                <a:spcPct val="100000"/>
              </a:lnSpc>
              <a:spcBef>
                <a:spcPts val="0"/>
              </a:spcBef>
              <a:spcAft>
                <a:spcPts val="0"/>
              </a:spcAft>
              <a:buClr>
                <a:schemeClr val="accent1"/>
              </a:buClr>
              <a:buSzPts val="1800"/>
              <a:buFont typeface="Quicksand"/>
              <a:buNone/>
              <a:defRPr sz="1800" b="0" i="0" u="none" strike="noStrike" cap="none">
                <a:solidFill>
                  <a:schemeClr val="accent1"/>
                </a:solidFill>
                <a:latin typeface="Quicksand"/>
                <a:ea typeface="Quicksand"/>
                <a:cs typeface="Quicksand"/>
                <a:sym typeface="Quicksand"/>
              </a:defRPr>
            </a:lvl2pPr>
            <a:lvl3pPr marL="1371600" marR="0" lvl="2" indent="-317500" algn="ctr" rtl="0">
              <a:lnSpc>
                <a:spcPct val="100000"/>
              </a:lnSpc>
              <a:spcBef>
                <a:spcPts val="0"/>
              </a:spcBef>
              <a:spcAft>
                <a:spcPts val="0"/>
              </a:spcAft>
              <a:buClr>
                <a:schemeClr val="accent1"/>
              </a:buClr>
              <a:buSzPts val="1800"/>
              <a:buFont typeface="Quicksand"/>
              <a:buNone/>
              <a:defRPr sz="1800" b="0" i="0" u="none" strike="noStrike" cap="none">
                <a:solidFill>
                  <a:schemeClr val="accent1"/>
                </a:solidFill>
                <a:latin typeface="Quicksand"/>
                <a:ea typeface="Quicksand"/>
                <a:cs typeface="Quicksand"/>
                <a:sym typeface="Quicksand"/>
              </a:defRPr>
            </a:lvl3pPr>
            <a:lvl4pPr marL="1828800" marR="0" lvl="3" indent="-317500" algn="ctr" rtl="0">
              <a:lnSpc>
                <a:spcPct val="100000"/>
              </a:lnSpc>
              <a:spcBef>
                <a:spcPts val="0"/>
              </a:spcBef>
              <a:spcAft>
                <a:spcPts val="0"/>
              </a:spcAft>
              <a:buClr>
                <a:schemeClr val="accent1"/>
              </a:buClr>
              <a:buSzPts val="1800"/>
              <a:buFont typeface="Quicksand"/>
              <a:buNone/>
              <a:defRPr sz="1800" b="0" i="0" u="none" strike="noStrike" cap="none">
                <a:solidFill>
                  <a:schemeClr val="accent1"/>
                </a:solidFill>
                <a:latin typeface="Quicksand"/>
                <a:ea typeface="Quicksand"/>
                <a:cs typeface="Quicksand"/>
                <a:sym typeface="Quicksand"/>
              </a:defRPr>
            </a:lvl4pPr>
            <a:lvl5pPr marL="2286000" marR="0" lvl="4" indent="-317500" algn="ctr" rtl="0">
              <a:lnSpc>
                <a:spcPct val="100000"/>
              </a:lnSpc>
              <a:spcBef>
                <a:spcPts val="0"/>
              </a:spcBef>
              <a:spcAft>
                <a:spcPts val="0"/>
              </a:spcAft>
              <a:buClr>
                <a:schemeClr val="accent1"/>
              </a:buClr>
              <a:buSzPts val="1800"/>
              <a:buFont typeface="Quicksand"/>
              <a:buNone/>
              <a:defRPr sz="1800" b="0" i="0" u="none" strike="noStrike" cap="none">
                <a:solidFill>
                  <a:schemeClr val="accent1"/>
                </a:solidFill>
                <a:latin typeface="Quicksand"/>
                <a:ea typeface="Quicksand"/>
                <a:cs typeface="Quicksand"/>
                <a:sym typeface="Quicksand"/>
              </a:defRPr>
            </a:lvl5pPr>
            <a:lvl6pPr marL="2743200" marR="0" lvl="5" indent="-317500" algn="ctr" rtl="0">
              <a:lnSpc>
                <a:spcPct val="100000"/>
              </a:lnSpc>
              <a:spcBef>
                <a:spcPts val="0"/>
              </a:spcBef>
              <a:spcAft>
                <a:spcPts val="0"/>
              </a:spcAft>
              <a:buClr>
                <a:schemeClr val="accent1"/>
              </a:buClr>
              <a:buSzPts val="1800"/>
              <a:buFont typeface="Quicksand"/>
              <a:buNone/>
              <a:defRPr sz="1800" b="0" i="0" u="none" strike="noStrike" cap="none">
                <a:solidFill>
                  <a:schemeClr val="accent1"/>
                </a:solidFill>
                <a:latin typeface="Quicksand"/>
                <a:ea typeface="Quicksand"/>
                <a:cs typeface="Quicksand"/>
                <a:sym typeface="Quicksand"/>
              </a:defRPr>
            </a:lvl6pPr>
            <a:lvl7pPr marL="3200400" marR="0" lvl="6" indent="-317500" algn="ctr" rtl="0">
              <a:lnSpc>
                <a:spcPct val="100000"/>
              </a:lnSpc>
              <a:spcBef>
                <a:spcPts val="0"/>
              </a:spcBef>
              <a:spcAft>
                <a:spcPts val="0"/>
              </a:spcAft>
              <a:buClr>
                <a:schemeClr val="accent1"/>
              </a:buClr>
              <a:buSzPts val="1800"/>
              <a:buFont typeface="Quicksand"/>
              <a:buNone/>
              <a:defRPr sz="1800" b="0" i="0" u="none" strike="noStrike" cap="none">
                <a:solidFill>
                  <a:schemeClr val="accent1"/>
                </a:solidFill>
                <a:latin typeface="Quicksand"/>
                <a:ea typeface="Quicksand"/>
                <a:cs typeface="Quicksand"/>
                <a:sym typeface="Quicksand"/>
              </a:defRPr>
            </a:lvl7pPr>
            <a:lvl8pPr marL="3657600" marR="0" lvl="7" indent="-317500" algn="ctr" rtl="0">
              <a:lnSpc>
                <a:spcPct val="100000"/>
              </a:lnSpc>
              <a:spcBef>
                <a:spcPts val="0"/>
              </a:spcBef>
              <a:spcAft>
                <a:spcPts val="0"/>
              </a:spcAft>
              <a:buClr>
                <a:schemeClr val="accent1"/>
              </a:buClr>
              <a:buSzPts val="1800"/>
              <a:buFont typeface="Quicksand"/>
              <a:buNone/>
              <a:defRPr sz="1800" b="0" i="0" u="none" strike="noStrike" cap="none">
                <a:solidFill>
                  <a:schemeClr val="accent1"/>
                </a:solidFill>
                <a:latin typeface="Quicksand"/>
                <a:ea typeface="Quicksand"/>
                <a:cs typeface="Quicksand"/>
                <a:sym typeface="Quicksand"/>
              </a:defRPr>
            </a:lvl8pPr>
            <a:lvl9pPr marL="4114800" marR="0" lvl="8" indent="-317500" algn="ctr" rtl="0">
              <a:lnSpc>
                <a:spcPct val="100000"/>
              </a:lnSpc>
              <a:spcBef>
                <a:spcPts val="0"/>
              </a:spcBef>
              <a:spcAft>
                <a:spcPts val="0"/>
              </a:spcAft>
              <a:buClr>
                <a:schemeClr val="accent1"/>
              </a:buClr>
              <a:buSzPts val="1800"/>
              <a:buFont typeface="Quicksand"/>
              <a:buNone/>
              <a:defRPr sz="1800" b="0" i="0" u="none" strike="noStrike" cap="none">
                <a:solidFill>
                  <a:schemeClr val="accent1"/>
                </a:solidFill>
                <a:latin typeface="Quicksand"/>
                <a:ea typeface="Quicksand"/>
                <a:cs typeface="Quicksand"/>
                <a:sym typeface="Quicksand"/>
              </a:defRPr>
            </a:lvl9pPr>
          </a:lstStyle>
          <a:p>
            <a:pPr marL="0" indent="0" algn="l"/>
            <a:r>
              <a:rPr lang="en-US" dirty="0"/>
              <a:t>Aariv Modi</a:t>
            </a:r>
          </a:p>
          <a:p>
            <a:pPr marL="0" indent="0" algn="l"/>
            <a:r>
              <a:rPr lang="en-US" dirty="0"/>
              <a:t>Round Rock High School</a:t>
            </a:r>
          </a:p>
        </p:txBody>
      </p:sp>
    </p:spTree>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585"/>
        <p:cNvGrpSpPr/>
        <p:nvPr/>
      </p:nvGrpSpPr>
      <p:grpSpPr>
        <a:xfrm>
          <a:off x="0" y="0"/>
          <a:ext cx="0" cy="0"/>
          <a:chOff x="0" y="0"/>
          <a:chExt cx="0" cy="0"/>
        </a:xfrm>
      </p:grpSpPr>
      <p:pic>
        <p:nvPicPr>
          <p:cNvPr id="27" name="Picture 2" descr="6 Reasons to Visit Your School Counselor | Teen Vogue">
            <a:extLst>
              <a:ext uri="{FF2B5EF4-FFF2-40B4-BE49-F238E27FC236}">
                <a16:creationId xmlns:a16="http://schemas.microsoft.com/office/drawing/2014/main" id="{F5607ACD-4416-F7AA-C67A-71348EFAD24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69378" y="3037514"/>
            <a:ext cx="3484108" cy="1959811"/>
          </a:xfrm>
          <a:prstGeom prst="rect">
            <a:avLst/>
          </a:prstGeom>
          <a:noFill/>
          <a:extLst>
            <a:ext uri="{909E8E84-426E-40DD-AFC4-6F175D3DCCD1}">
              <a14:hiddenFill xmlns:a14="http://schemas.microsoft.com/office/drawing/2010/main">
                <a:solidFill>
                  <a:srgbClr val="FFFFFF"/>
                </a:solidFill>
              </a14:hiddenFill>
            </a:ext>
          </a:extLst>
        </p:spPr>
      </p:pic>
      <p:sp>
        <p:nvSpPr>
          <p:cNvPr id="31" name="TextBox 30">
            <a:extLst>
              <a:ext uri="{FF2B5EF4-FFF2-40B4-BE49-F238E27FC236}">
                <a16:creationId xmlns:a16="http://schemas.microsoft.com/office/drawing/2014/main" id="{D28F134A-C21A-CAA9-C581-7F5792A099A1}"/>
              </a:ext>
            </a:extLst>
          </p:cNvPr>
          <p:cNvSpPr txBox="1"/>
          <p:nvPr/>
        </p:nvSpPr>
        <p:spPr>
          <a:xfrm>
            <a:off x="380083" y="863962"/>
            <a:ext cx="2630433" cy="523220"/>
          </a:xfrm>
          <a:prstGeom prst="rect">
            <a:avLst/>
          </a:prstGeom>
          <a:noFill/>
        </p:spPr>
        <p:txBody>
          <a:bodyPr wrap="square">
            <a:spAutoFit/>
          </a:bodyPr>
          <a:lstStyle/>
          <a:p>
            <a:pPr algn="ctr"/>
            <a:r>
              <a:rPr lang="en-US" sz="2800" dirty="0">
                <a:solidFill>
                  <a:schemeClr val="accent1"/>
                </a:solidFill>
                <a:latin typeface="Quicksand" panose="020B0604020202020204" charset="0"/>
              </a:rPr>
              <a:t>Class Selection</a:t>
            </a:r>
          </a:p>
        </p:txBody>
      </p:sp>
      <p:sp>
        <p:nvSpPr>
          <p:cNvPr id="1569" name="TextBox 1568">
            <a:extLst>
              <a:ext uri="{FF2B5EF4-FFF2-40B4-BE49-F238E27FC236}">
                <a16:creationId xmlns:a16="http://schemas.microsoft.com/office/drawing/2014/main" id="{F31B6468-2001-6615-1147-7F4E0EDA0DF2}"/>
              </a:ext>
            </a:extLst>
          </p:cNvPr>
          <p:cNvSpPr txBox="1"/>
          <p:nvPr/>
        </p:nvSpPr>
        <p:spPr>
          <a:xfrm>
            <a:off x="2638368" y="294559"/>
            <a:ext cx="3867263" cy="954107"/>
          </a:xfrm>
          <a:prstGeom prst="rect">
            <a:avLst/>
          </a:prstGeom>
          <a:noFill/>
        </p:spPr>
        <p:txBody>
          <a:bodyPr wrap="square">
            <a:spAutoFit/>
          </a:bodyPr>
          <a:lstStyle/>
          <a:p>
            <a:pPr algn="ctr"/>
            <a:r>
              <a:rPr lang="en-US" sz="2800" dirty="0">
                <a:solidFill>
                  <a:schemeClr val="accent1"/>
                </a:solidFill>
                <a:latin typeface="Quicksand" panose="020B0604020202020204" charset="0"/>
              </a:rPr>
              <a:t>Identify Potential Colleges</a:t>
            </a:r>
          </a:p>
        </p:txBody>
      </p:sp>
      <p:sp>
        <p:nvSpPr>
          <p:cNvPr id="1570" name="TextBox 1569">
            <a:extLst>
              <a:ext uri="{FF2B5EF4-FFF2-40B4-BE49-F238E27FC236}">
                <a16:creationId xmlns:a16="http://schemas.microsoft.com/office/drawing/2014/main" id="{15102D3D-5B08-D631-9B98-6A5AE3877C98}"/>
              </a:ext>
            </a:extLst>
          </p:cNvPr>
          <p:cNvSpPr txBox="1"/>
          <p:nvPr/>
        </p:nvSpPr>
        <p:spPr>
          <a:xfrm>
            <a:off x="6049322" y="865508"/>
            <a:ext cx="2200616" cy="523220"/>
          </a:xfrm>
          <a:prstGeom prst="rect">
            <a:avLst/>
          </a:prstGeom>
          <a:noFill/>
        </p:spPr>
        <p:txBody>
          <a:bodyPr wrap="square">
            <a:spAutoFit/>
          </a:bodyPr>
          <a:lstStyle/>
          <a:p>
            <a:pPr algn="ctr"/>
            <a:r>
              <a:rPr lang="en-US" sz="2800" dirty="0">
                <a:solidFill>
                  <a:schemeClr val="accent1"/>
                </a:solidFill>
                <a:latin typeface="Quicksand" panose="020B0604020202020204" charset="0"/>
              </a:rPr>
              <a:t>Applications</a:t>
            </a:r>
          </a:p>
        </p:txBody>
      </p:sp>
      <p:sp>
        <p:nvSpPr>
          <p:cNvPr id="1571" name="Rectangle: Rounded Corners 1570">
            <a:extLst>
              <a:ext uri="{FF2B5EF4-FFF2-40B4-BE49-F238E27FC236}">
                <a16:creationId xmlns:a16="http://schemas.microsoft.com/office/drawing/2014/main" id="{9E6776DA-A697-C329-B416-319130F7C388}"/>
              </a:ext>
            </a:extLst>
          </p:cNvPr>
          <p:cNvSpPr/>
          <p:nvPr/>
        </p:nvSpPr>
        <p:spPr>
          <a:xfrm rot="19440843">
            <a:off x="2170722" y="1419319"/>
            <a:ext cx="207680" cy="1685669"/>
          </a:xfrm>
          <a:prstGeom prst="round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2" name="Rectangle: Rounded Corners 1571">
            <a:extLst>
              <a:ext uri="{FF2B5EF4-FFF2-40B4-BE49-F238E27FC236}">
                <a16:creationId xmlns:a16="http://schemas.microsoft.com/office/drawing/2014/main" id="{667588CB-47D8-FF29-1131-1EE5EE0393FD}"/>
              </a:ext>
            </a:extLst>
          </p:cNvPr>
          <p:cNvSpPr/>
          <p:nvPr/>
        </p:nvSpPr>
        <p:spPr>
          <a:xfrm>
            <a:off x="4488122" y="1270903"/>
            <a:ext cx="207680" cy="1685669"/>
          </a:xfrm>
          <a:prstGeom prst="round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3" name="Rectangle: Rounded Corners 1572">
            <a:extLst>
              <a:ext uri="{FF2B5EF4-FFF2-40B4-BE49-F238E27FC236}">
                <a16:creationId xmlns:a16="http://schemas.microsoft.com/office/drawing/2014/main" id="{1255D86E-759F-FF38-501B-BB1A0D9C2303}"/>
              </a:ext>
            </a:extLst>
          </p:cNvPr>
          <p:cNvSpPr/>
          <p:nvPr/>
        </p:nvSpPr>
        <p:spPr>
          <a:xfrm rot="1402576">
            <a:off x="6616063" y="1359202"/>
            <a:ext cx="207680" cy="1685669"/>
          </a:xfrm>
          <a:prstGeom prst="round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04205633"/>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oogle Shape;41038;p121">
            <a:extLst>
              <a:ext uri="{FF2B5EF4-FFF2-40B4-BE49-F238E27FC236}">
                <a16:creationId xmlns:a16="http://schemas.microsoft.com/office/drawing/2014/main" id="{0BE10C4F-B1D6-C357-9618-FFD849245CDE}"/>
              </a:ext>
            </a:extLst>
          </p:cNvPr>
          <p:cNvGrpSpPr/>
          <p:nvPr/>
        </p:nvGrpSpPr>
        <p:grpSpPr>
          <a:xfrm>
            <a:off x="1282603" y="1609398"/>
            <a:ext cx="807418" cy="1166378"/>
            <a:chOff x="6630539" y="2993315"/>
            <a:chExt cx="208852" cy="273621"/>
          </a:xfrm>
          <a:solidFill>
            <a:schemeClr val="accent1"/>
          </a:solidFill>
        </p:grpSpPr>
        <p:sp>
          <p:nvSpPr>
            <p:cNvPr id="15" name="Google Shape;41039;p121">
              <a:extLst>
                <a:ext uri="{FF2B5EF4-FFF2-40B4-BE49-F238E27FC236}">
                  <a16:creationId xmlns:a16="http://schemas.microsoft.com/office/drawing/2014/main" id="{1D55F2C2-37EA-5748-8A24-14C96D7F69C6}"/>
                </a:ext>
              </a:extLst>
            </p:cNvPr>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solidFill>
                  <a:schemeClr val="accent1"/>
                </a:solidFill>
              </a:endParaRPr>
            </a:p>
          </p:txBody>
        </p:sp>
        <p:sp>
          <p:nvSpPr>
            <p:cNvPr id="16" name="Google Shape;41040;p121">
              <a:extLst>
                <a:ext uri="{FF2B5EF4-FFF2-40B4-BE49-F238E27FC236}">
                  <a16:creationId xmlns:a16="http://schemas.microsoft.com/office/drawing/2014/main" id="{D4B55522-E446-FC26-9241-2CEE0A79C465}"/>
                </a:ext>
              </a:extLst>
            </p:cNvPr>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7" name="Google Shape;41041;p121">
              <a:extLst>
                <a:ext uri="{FF2B5EF4-FFF2-40B4-BE49-F238E27FC236}">
                  <a16:creationId xmlns:a16="http://schemas.microsoft.com/office/drawing/2014/main" id="{572E1433-D315-F2FD-D5E8-CC938F7D87B7}"/>
                </a:ext>
              </a:extLst>
            </p:cNvPr>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8" name="Google Shape;41042;p121">
              <a:extLst>
                <a:ext uri="{FF2B5EF4-FFF2-40B4-BE49-F238E27FC236}">
                  <a16:creationId xmlns:a16="http://schemas.microsoft.com/office/drawing/2014/main" id="{BA1009BA-6E30-1692-5CD7-E9315B263F44}"/>
                </a:ext>
              </a:extLst>
            </p:cNvPr>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sp>
        <p:nvSpPr>
          <p:cNvPr id="22" name="Google Shape;41280;p121">
            <a:extLst>
              <a:ext uri="{FF2B5EF4-FFF2-40B4-BE49-F238E27FC236}">
                <a16:creationId xmlns:a16="http://schemas.microsoft.com/office/drawing/2014/main" id="{A876DA84-3414-FECC-816C-A8B4A8324B7C}"/>
              </a:ext>
            </a:extLst>
          </p:cNvPr>
          <p:cNvSpPr>
            <a:spLocks noChangeAspect="1"/>
          </p:cNvSpPr>
          <p:nvPr/>
        </p:nvSpPr>
        <p:spPr>
          <a:xfrm>
            <a:off x="4706428" y="635716"/>
            <a:ext cx="695849" cy="640080"/>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41280;p121">
            <a:extLst>
              <a:ext uri="{FF2B5EF4-FFF2-40B4-BE49-F238E27FC236}">
                <a16:creationId xmlns:a16="http://schemas.microsoft.com/office/drawing/2014/main" id="{35AFBD57-285F-7DEF-D75B-AA20D9DED121}"/>
              </a:ext>
            </a:extLst>
          </p:cNvPr>
          <p:cNvSpPr>
            <a:spLocks noChangeAspect="1"/>
          </p:cNvSpPr>
          <p:nvPr/>
        </p:nvSpPr>
        <p:spPr>
          <a:xfrm>
            <a:off x="5425588" y="635716"/>
            <a:ext cx="695849" cy="640080"/>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41280;p121">
            <a:extLst>
              <a:ext uri="{FF2B5EF4-FFF2-40B4-BE49-F238E27FC236}">
                <a16:creationId xmlns:a16="http://schemas.microsoft.com/office/drawing/2014/main" id="{74510D5E-DE40-DB37-E61D-2E0448935944}"/>
              </a:ext>
            </a:extLst>
          </p:cNvPr>
          <p:cNvSpPr>
            <a:spLocks noChangeAspect="1"/>
          </p:cNvSpPr>
          <p:nvPr/>
        </p:nvSpPr>
        <p:spPr>
          <a:xfrm>
            <a:off x="6878415" y="628563"/>
            <a:ext cx="695849" cy="640080"/>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41280;p121">
            <a:extLst>
              <a:ext uri="{FF2B5EF4-FFF2-40B4-BE49-F238E27FC236}">
                <a16:creationId xmlns:a16="http://schemas.microsoft.com/office/drawing/2014/main" id="{F40709CD-12BB-2532-DDB6-521DF4C60CC1}"/>
              </a:ext>
            </a:extLst>
          </p:cNvPr>
          <p:cNvSpPr>
            <a:spLocks noChangeAspect="1"/>
          </p:cNvSpPr>
          <p:nvPr/>
        </p:nvSpPr>
        <p:spPr>
          <a:xfrm>
            <a:off x="6144743" y="635716"/>
            <a:ext cx="695849" cy="640080"/>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41280;p121">
            <a:extLst>
              <a:ext uri="{FF2B5EF4-FFF2-40B4-BE49-F238E27FC236}">
                <a16:creationId xmlns:a16="http://schemas.microsoft.com/office/drawing/2014/main" id="{A6714A48-09BA-F87D-C262-B17BA5945B2C}"/>
              </a:ext>
            </a:extLst>
          </p:cNvPr>
          <p:cNvSpPr>
            <a:spLocks noChangeAspect="1"/>
          </p:cNvSpPr>
          <p:nvPr/>
        </p:nvSpPr>
        <p:spPr>
          <a:xfrm>
            <a:off x="7597571" y="628563"/>
            <a:ext cx="695849" cy="640080"/>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 name="Google Shape;41280;p121">
            <a:extLst>
              <a:ext uri="{FF2B5EF4-FFF2-40B4-BE49-F238E27FC236}">
                <a16:creationId xmlns:a16="http://schemas.microsoft.com/office/drawing/2014/main" id="{78F40AE5-63D3-D038-6903-E9A2C7A8E890}"/>
              </a:ext>
            </a:extLst>
          </p:cNvPr>
          <p:cNvSpPr>
            <a:spLocks noChangeAspect="1"/>
          </p:cNvSpPr>
          <p:nvPr/>
        </p:nvSpPr>
        <p:spPr>
          <a:xfrm>
            <a:off x="8331242" y="628563"/>
            <a:ext cx="695849" cy="640080"/>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41280;p121">
            <a:extLst>
              <a:ext uri="{FF2B5EF4-FFF2-40B4-BE49-F238E27FC236}">
                <a16:creationId xmlns:a16="http://schemas.microsoft.com/office/drawing/2014/main" id="{C91E516A-3540-86A3-1D75-77121FEA6016}"/>
              </a:ext>
            </a:extLst>
          </p:cNvPr>
          <p:cNvSpPr>
            <a:spLocks noChangeAspect="1"/>
          </p:cNvSpPr>
          <p:nvPr/>
        </p:nvSpPr>
        <p:spPr>
          <a:xfrm>
            <a:off x="4706428" y="1383201"/>
            <a:ext cx="695849" cy="640080"/>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41280;p121">
            <a:extLst>
              <a:ext uri="{FF2B5EF4-FFF2-40B4-BE49-F238E27FC236}">
                <a16:creationId xmlns:a16="http://schemas.microsoft.com/office/drawing/2014/main" id="{26DEFAF5-86A5-ADBA-6DE6-74085BC8AEA1}"/>
              </a:ext>
            </a:extLst>
          </p:cNvPr>
          <p:cNvSpPr>
            <a:spLocks noChangeAspect="1"/>
          </p:cNvSpPr>
          <p:nvPr/>
        </p:nvSpPr>
        <p:spPr>
          <a:xfrm>
            <a:off x="5425588" y="1383201"/>
            <a:ext cx="695849" cy="640080"/>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41280;p121">
            <a:extLst>
              <a:ext uri="{FF2B5EF4-FFF2-40B4-BE49-F238E27FC236}">
                <a16:creationId xmlns:a16="http://schemas.microsoft.com/office/drawing/2014/main" id="{7CD6B7E0-9CF3-10FF-B4A8-C02808805970}"/>
              </a:ext>
            </a:extLst>
          </p:cNvPr>
          <p:cNvSpPr>
            <a:spLocks noChangeAspect="1"/>
          </p:cNvSpPr>
          <p:nvPr/>
        </p:nvSpPr>
        <p:spPr>
          <a:xfrm>
            <a:off x="6878415" y="1376048"/>
            <a:ext cx="695849" cy="640080"/>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41280;p121">
            <a:extLst>
              <a:ext uri="{FF2B5EF4-FFF2-40B4-BE49-F238E27FC236}">
                <a16:creationId xmlns:a16="http://schemas.microsoft.com/office/drawing/2014/main" id="{723ADD0E-EE4C-3AA8-D467-DDA8D979B221}"/>
              </a:ext>
            </a:extLst>
          </p:cNvPr>
          <p:cNvSpPr>
            <a:spLocks noChangeAspect="1"/>
          </p:cNvSpPr>
          <p:nvPr/>
        </p:nvSpPr>
        <p:spPr>
          <a:xfrm>
            <a:off x="6144743" y="1383201"/>
            <a:ext cx="695849" cy="640080"/>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41280;p121">
            <a:extLst>
              <a:ext uri="{FF2B5EF4-FFF2-40B4-BE49-F238E27FC236}">
                <a16:creationId xmlns:a16="http://schemas.microsoft.com/office/drawing/2014/main" id="{4F3AE03D-B19B-DDB3-C93F-29C2C1462647}"/>
              </a:ext>
            </a:extLst>
          </p:cNvPr>
          <p:cNvSpPr>
            <a:spLocks noChangeAspect="1"/>
          </p:cNvSpPr>
          <p:nvPr/>
        </p:nvSpPr>
        <p:spPr>
          <a:xfrm>
            <a:off x="7597571" y="1376048"/>
            <a:ext cx="695849" cy="640080"/>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41280;p121">
            <a:extLst>
              <a:ext uri="{FF2B5EF4-FFF2-40B4-BE49-F238E27FC236}">
                <a16:creationId xmlns:a16="http://schemas.microsoft.com/office/drawing/2014/main" id="{A07187A6-8E10-04F1-4162-850F8EAB25D7}"/>
              </a:ext>
            </a:extLst>
          </p:cNvPr>
          <p:cNvSpPr>
            <a:spLocks noChangeAspect="1"/>
          </p:cNvSpPr>
          <p:nvPr/>
        </p:nvSpPr>
        <p:spPr>
          <a:xfrm>
            <a:off x="8331242" y="1376048"/>
            <a:ext cx="695849" cy="640080"/>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41280;p121">
            <a:extLst>
              <a:ext uri="{FF2B5EF4-FFF2-40B4-BE49-F238E27FC236}">
                <a16:creationId xmlns:a16="http://schemas.microsoft.com/office/drawing/2014/main" id="{C91C7582-DB29-2D5F-08C1-DC4F07EDA99C}"/>
              </a:ext>
            </a:extLst>
          </p:cNvPr>
          <p:cNvSpPr>
            <a:spLocks noChangeAspect="1"/>
          </p:cNvSpPr>
          <p:nvPr/>
        </p:nvSpPr>
        <p:spPr>
          <a:xfrm>
            <a:off x="4706428" y="2154137"/>
            <a:ext cx="695849" cy="640080"/>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41280;p121">
            <a:extLst>
              <a:ext uri="{FF2B5EF4-FFF2-40B4-BE49-F238E27FC236}">
                <a16:creationId xmlns:a16="http://schemas.microsoft.com/office/drawing/2014/main" id="{6FFC8D52-F31A-B0F2-2B75-36D91AC91AE7}"/>
              </a:ext>
            </a:extLst>
          </p:cNvPr>
          <p:cNvSpPr>
            <a:spLocks noChangeAspect="1"/>
          </p:cNvSpPr>
          <p:nvPr/>
        </p:nvSpPr>
        <p:spPr>
          <a:xfrm>
            <a:off x="5425588" y="2154137"/>
            <a:ext cx="695849" cy="640080"/>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41280;p121">
            <a:extLst>
              <a:ext uri="{FF2B5EF4-FFF2-40B4-BE49-F238E27FC236}">
                <a16:creationId xmlns:a16="http://schemas.microsoft.com/office/drawing/2014/main" id="{891347FB-1695-65F5-25C2-405BC07AEE5A}"/>
              </a:ext>
            </a:extLst>
          </p:cNvPr>
          <p:cNvSpPr>
            <a:spLocks noChangeAspect="1"/>
          </p:cNvSpPr>
          <p:nvPr/>
        </p:nvSpPr>
        <p:spPr>
          <a:xfrm>
            <a:off x="6878415" y="2146984"/>
            <a:ext cx="695849" cy="640080"/>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41280;p121">
            <a:extLst>
              <a:ext uri="{FF2B5EF4-FFF2-40B4-BE49-F238E27FC236}">
                <a16:creationId xmlns:a16="http://schemas.microsoft.com/office/drawing/2014/main" id="{1BCCCB92-5328-EF1B-6281-63EAB99FA029}"/>
              </a:ext>
            </a:extLst>
          </p:cNvPr>
          <p:cNvSpPr>
            <a:spLocks noChangeAspect="1"/>
          </p:cNvSpPr>
          <p:nvPr/>
        </p:nvSpPr>
        <p:spPr>
          <a:xfrm>
            <a:off x="6144743" y="2154137"/>
            <a:ext cx="695849" cy="640080"/>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41280;p121">
            <a:extLst>
              <a:ext uri="{FF2B5EF4-FFF2-40B4-BE49-F238E27FC236}">
                <a16:creationId xmlns:a16="http://schemas.microsoft.com/office/drawing/2014/main" id="{50315D11-8DA4-A44D-FEC9-1B82F63CFA69}"/>
              </a:ext>
            </a:extLst>
          </p:cNvPr>
          <p:cNvSpPr>
            <a:spLocks noChangeAspect="1"/>
          </p:cNvSpPr>
          <p:nvPr/>
        </p:nvSpPr>
        <p:spPr>
          <a:xfrm>
            <a:off x="7597571" y="2146984"/>
            <a:ext cx="695849" cy="640080"/>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41280;p121">
            <a:extLst>
              <a:ext uri="{FF2B5EF4-FFF2-40B4-BE49-F238E27FC236}">
                <a16:creationId xmlns:a16="http://schemas.microsoft.com/office/drawing/2014/main" id="{51213CA7-524A-0D8D-F20E-47A32269962D}"/>
              </a:ext>
            </a:extLst>
          </p:cNvPr>
          <p:cNvSpPr>
            <a:spLocks noChangeAspect="1"/>
          </p:cNvSpPr>
          <p:nvPr/>
        </p:nvSpPr>
        <p:spPr>
          <a:xfrm>
            <a:off x="8331242" y="2146984"/>
            <a:ext cx="695849" cy="640080"/>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41280;p121">
            <a:extLst>
              <a:ext uri="{FF2B5EF4-FFF2-40B4-BE49-F238E27FC236}">
                <a16:creationId xmlns:a16="http://schemas.microsoft.com/office/drawing/2014/main" id="{7B3D8837-2703-713F-0067-DB87BAFDD8C7}"/>
              </a:ext>
            </a:extLst>
          </p:cNvPr>
          <p:cNvSpPr>
            <a:spLocks noChangeAspect="1"/>
          </p:cNvSpPr>
          <p:nvPr/>
        </p:nvSpPr>
        <p:spPr>
          <a:xfrm>
            <a:off x="4706428" y="2943598"/>
            <a:ext cx="695849" cy="640080"/>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41280;p121">
            <a:extLst>
              <a:ext uri="{FF2B5EF4-FFF2-40B4-BE49-F238E27FC236}">
                <a16:creationId xmlns:a16="http://schemas.microsoft.com/office/drawing/2014/main" id="{2D215324-9758-D84D-795A-CA5ACAC01B48}"/>
              </a:ext>
            </a:extLst>
          </p:cNvPr>
          <p:cNvSpPr>
            <a:spLocks noChangeAspect="1"/>
          </p:cNvSpPr>
          <p:nvPr/>
        </p:nvSpPr>
        <p:spPr>
          <a:xfrm>
            <a:off x="5425588" y="2943598"/>
            <a:ext cx="695849" cy="640080"/>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41280;p121">
            <a:extLst>
              <a:ext uri="{FF2B5EF4-FFF2-40B4-BE49-F238E27FC236}">
                <a16:creationId xmlns:a16="http://schemas.microsoft.com/office/drawing/2014/main" id="{2EDC1618-5229-21C9-1F35-9F45AFB50B72}"/>
              </a:ext>
            </a:extLst>
          </p:cNvPr>
          <p:cNvSpPr>
            <a:spLocks noChangeAspect="1"/>
          </p:cNvSpPr>
          <p:nvPr/>
        </p:nvSpPr>
        <p:spPr>
          <a:xfrm>
            <a:off x="6878415" y="2936445"/>
            <a:ext cx="695849" cy="640080"/>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41280;p121">
            <a:extLst>
              <a:ext uri="{FF2B5EF4-FFF2-40B4-BE49-F238E27FC236}">
                <a16:creationId xmlns:a16="http://schemas.microsoft.com/office/drawing/2014/main" id="{9AF31351-C9EA-FBCA-40C7-105D612F9CF4}"/>
              </a:ext>
            </a:extLst>
          </p:cNvPr>
          <p:cNvSpPr>
            <a:spLocks noChangeAspect="1"/>
          </p:cNvSpPr>
          <p:nvPr/>
        </p:nvSpPr>
        <p:spPr>
          <a:xfrm>
            <a:off x="6144743" y="2943598"/>
            <a:ext cx="695849" cy="640080"/>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41280;p121">
            <a:extLst>
              <a:ext uri="{FF2B5EF4-FFF2-40B4-BE49-F238E27FC236}">
                <a16:creationId xmlns:a16="http://schemas.microsoft.com/office/drawing/2014/main" id="{172B38EC-C18E-D205-3E82-C639A2C1CF0E}"/>
              </a:ext>
            </a:extLst>
          </p:cNvPr>
          <p:cNvSpPr>
            <a:spLocks noChangeAspect="1"/>
          </p:cNvSpPr>
          <p:nvPr/>
        </p:nvSpPr>
        <p:spPr>
          <a:xfrm>
            <a:off x="7597571" y="2936445"/>
            <a:ext cx="695849" cy="640080"/>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41280;p121">
            <a:extLst>
              <a:ext uri="{FF2B5EF4-FFF2-40B4-BE49-F238E27FC236}">
                <a16:creationId xmlns:a16="http://schemas.microsoft.com/office/drawing/2014/main" id="{73998F5E-201D-6703-42DA-AEF6828886E8}"/>
              </a:ext>
            </a:extLst>
          </p:cNvPr>
          <p:cNvSpPr>
            <a:spLocks noChangeAspect="1"/>
          </p:cNvSpPr>
          <p:nvPr/>
        </p:nvSpPr>
        <p:spPr>
          <a:xfrm>
            <a:off x="8331242" y="2936445"/>
            <a:ext cx="695849" cy="640080"/>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41280;p121">
            <a:extLst>
              <a:ext uri="{FF2B5EF4-FFF2-40B4-BE49-F238E27FC236}">
                <a16:creationId xmlns:a16="http://schemas.microsoft.com/office/drawing/2014/main" id="{69AFA761-D0EA-4A90-0867-00BDEE5778AA}"/>
              </a:ext>
            </a:extLst>
          </p:cNvPr>
          <p:cNvSpPr>
            <a:spLocks noChangeAspect="1"/>
          </p:cNvSpPr>
          <p:nvPr/>
        </p:nvSpPr>
        <p:spPr>
          <a:xfrm>
            <a:off x="4706428" y="3717614"/>
            <a:ext cx="695849" cy="640080"/>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41280;p121">
            <a:extLst>
              <a:ext uri="{FF2B5EF4-FFF2-40B4-BE49-F238E27FC236}">
                <a16:creationId xmlns:a16="http://schemas.microsoft.com/office/drawing/2014/main" id="{55EDD3A8-361F-514A-C053-4A33C889C70C}"/>
              </a:ext>
            </a:extLst>
          </p:cNvPr>
          <p:cNvSpPr>
            <a:spLocks noChangeAspect="1"/>
          </p:cNvSpPr>
          <p:nvPr/>
        </p:nvSpPr>
        <p:spPr>
          <a:xfrm>
            <a:off x="5425588" y="3717614"/>
            <a:ext cx="695849" cy="640080"/>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41280;p121">
            <a:extLst>
              <a:ext uri="{FF2B5EF4-FFF2-40B4-BE49-F238E27FC236}">
                <a16:creationId xmlns:a16="http://schemas.microsoft.com/office/drawing/2014/main" id="{11906514-EC18-6FAD-4CB5-F6314548F005}"/>
              </a:ext>
            </a:extLst>
          </p:cNvPr>
          <p:cNvSpPr>
            <a:spLocks noChangeAspect="1"/>
          </p:cNvSpPr>
          <p:nvPr/>
        </p:nvSpPr>
        <p:spPr>
          <a:xfrm>
            <a:off x="6878415" y="3710461"/>
            <a:ext cx="695849" cy="640080"/>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41280;p121">
            <a:extLst>
              <a:ext uri="{FF2B5EF4-FFF2-40B4-BE49-F238E27FC236}">
                <a16:creationId xmlns:a16="http://schemas.microsoft.com/office/drawing/2014/main" id="{94B80A3B-8AD0-9CFD-3C4F-4F513FC93EAF}"/>
              </a:ext>
            </a:extLst>
          </p:cNvPr>
          <p:cNvSpPr>
            <a:spLocks noChangeAspect="1"/>
          </p:cNvSpPr>
          <p:nvPr/>
        </p:nvSpPr>
        <p:spPr>
          <a:xfrm>
            <a:off x="6144743" y="3717614"/>
            <a:ext cx="695849" cy="640080"/>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41280;p121">
            <a:extLst>
              <a:ext uri="{FF2B5EF4-FFF2-40B4-BE49-F238E27FC236}">
                <a16:creationId xmlns:a16="http://schemas.microsoft.com/office/drawing/2014/main" id="{98810A73-3C16-7DA1-C24E-3D92D8DB4A71}"/>
              </a:ext>
            </a:extLst>
          </p:cNvPr>
          <p:cNvSpPr>
            <a:spLocks noChangeAspect="1"/>
          </p:cNvSpPr>
          <p:nvPr/>
        </p:nvSpPr>
        <p:spPr>
          <a:xfrm>
            <a:off x="7597571" y="3710461"/>
            <a:ext cx="695849" cy="640080"/>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41280;p121">
            <a:extLst>
              <a:ext uri="{FF2B5EF4-FFF2-40B4-BE49-F238E27FC236}">
                <a16:creationId xmlns:a16="http://schemas.microsoft.com/office/drawing/2014/main" id="{0A8A3E34-C747-50A2-B65E-35C48C835CE7}"/>
              </a:ext>
            </a:extLst>
          </p:cNvPr>
          <p:cNvSpPr>
            <a:spLocks noChangeAspect="1"/>
          </p:cNvSpPr>
          <p:nvPr/>
        </p:nvSpPr>
        <p:spPr>
          <a:xfrm>
            <a:off x="8331242" y="3710461"/>
            <a:ext cx="695849" cy="640080"/>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41280;p121">
            <a:extLst>
              <a:ext uri="{FF2B5EF4-FFF2-40B4-BE49-F238E27FC236}">
                <a16:creationId xmlns:a16="http://schemas.microsoft.com/office/drawing/2014/main" id="{28ACEC33-A740-EBAB-EA49-2B91155DBE3D}"/>
              </a:ext>
            </a:extLst>
          </p:cNvPr>
          <p:cNvSpPr>
            <a:spLocks noChangeAspect="1"/>
          </p:cNvSpPr>
          <p:nvPr/>
        </p:nvSpPr>
        <p:spPr>
          <a:xfrm>
            <a:off x="4706428" y="4463039"/>
            <a:ext cx="695849" cy="640080"/>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41280;p121">
            <a:extLst>
              <a:ext uri="{FF2B5EF4-FFF2-40B4-BE49-F238E27FC236}">
                <a16:creationId xmlns:a16="http://schemas.microsoft.com/office/drawing/2014/main" id="{19C6B653-3036-121B-7EA9-AC5AA38C0DC9}"/>
              </a:ext>
            </a:extLst>
          </p:cNvPr>
          <p:cNvSpPr>
            <a:spLocks noChangeAspect="1"/>
          </p:cNvSpPr>
          <p:nvPr/>
        </p:nvSpPr>
        <p:spPr>
          <a:xfrm>
            <a:off x="5425588" y="4463039"/>
            <a:ext cx="695849" cy="640080"/>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41280;p121">
            <a:extLst>
              <a:ext uri="{FF2B5EF4-FFF2-40B4-BE49-F238E27FC236}">
                <a16:creationId xmlns:a16="http://schemas.microsoft.com/office/drawing/2014/main" id="{49883E75-B070-6661-9953-156ECA704CFB}"/>
              </a:ext>
            </a:extLst>
          </p:cNvPr>
          <p:cNvSpPr>
            <a:spLocks noChangeAspect="1"/>
          </p:cNvSpPr>
          <p:nvPr/>
        </p:nvSpPr>
        <p:spPr>
          <a:xfrm>
            <a:off x="6878415" y="4455886"/>
            <a:ext cx="695849" cy="640080"/>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41280;p121">
            <a:extLst>
              <a:ext uri="{FF2B5EF4-FFF2-40B4-BE49-F238E27FC236}">
                <a16:creationId xmlns:a16="http://schemas.microsoft.com/office/drawing/2014/main" id="{714EFE61-6DD9-B3B3-C8E6-BF0AC564C1D0}"/>
              </a:ext>
            </a:extLst>
          </p:cNvPr>
          <p:cNvSpPr>
            <a:spLocks noChangeAspect="1"/>
          </p:cNvSpPr>
          <p:nvPr/>
        </p:nvSpPr>
        <p:spPr>
          <a:xfrm>
            <a:off x="6144743" y="4463039"/>
            <a:ext cx="695849" cy="640080"/>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41280;p121">
            <a:extLst>
              <a:ext uri="{FF2B5EF4-FFF2-40B4-BE49-F238E27FC236}">
                <a16:creationId xmlns:a16="http://schemas.microsoft.com/office/drawing/2014/main" id="{37560240-0634-7EF4-CBE5-BBFFCE839DD0}"/>
              </a:ext>
            </a:extLst>
          </p:cNvPr>
          <p:cNvSpPr>
            <a:spLocks noChangeAspect="1"/>
          </p:cNvSpPr>
          <p:nvPr/>
        </p:nvSpPr>
        <p:spPr>
          <a:xfrm>
            <a:off x="7597571" y="4455886"/>
            <a:ext cx="695849" cy="640080"/>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41280;p121">
            <a:extLst>
              <a:ext uri="{FF2B5EF4-FFF2-40B4-BE49-F238E27FC236}">
                <a16:creationId xmlns:a16="http://schemas.microsoft.com/office/drawing/2014/main" id="{0E147881-1611-31A5-0EF6-F738B5B038EE}"/>
              </a:ext>
            </a:extLst>
          </p:cNvPr>
          <p:cNvSpPr>
            <a:spLocks noChangeAspect="1"/>
          </p:cNvSpPr>
          <p:nvPr/>
        </p:nvSpPr>
        <p:spPr>
          <a:xfrm>
            <a:off x="8331242" y="4455886"/>
            <a:ext cx="695849" cy="640080"/>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 name="Google Shape;41280;p121">
            <a:extLst>
              <a:ext uri="{FF2B5EF4-FFF2-40B4-BE49-F238E27FC236}">
                <a16:creationId xmlns:a16="http://schemas.microsoft.com/office/drawing/2014/main" id="{89557533-EE09-6523-9632-9172BBEE9001}"/>
              </a:ext>
            </a:extLst>
          </p:cNvPr>
          <p:cNvSpPr>
            <a:spLocks noChangeAspect="1"/>
          </p:cNvSpPr>
          <p:nvPr/>
        </p:nvSpPr>
        <p:spPr>
          <a:xfrm>
            <a:off x="3991667" y="4470783"/>
            <a:ext cx="695849" cy="640080"/>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 name="Google Shape;41280;p121">
            <a:extLst>
              <a:ext uri="{FF2B5EF4-FFF2-40B4-BE49-F238E27FC236}">
                <a16:creationId xmlns:a16="http://schemas.microsoft.com/office/drawing/2014/main" id="{759507FE-16AA-420C-4263-FB94922AAAD7}"/>
              </a:ext>
            </a:extLst>
          </p:cNvPr>
          <p:cNvSpPr>
            <a:spLocks noChangeAspect="1"/>
          </p:cNvSpPr>
          <p:nvPr/>
        </p:nvSpPr>
        <p:spPr>
          <a:xfrm>
            <a:off x="4007692" y="3716914"/>
            <a:ext cx="695849" cy="640080"/>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41280;p121">
            <a:extLst>
              <a:ext uri="{FF2B5EF4-FFF2-40B4-BE49-F238E27FC236}">
                <a16:creationId xmlns:a16="http://schemas.microsoft.com/office/drawing/2014/main" id="{7CC30B6F-9B80-7B82-5511-1C0A047C78F0}"/>
              </a:ext>
            </a:extLst>
          </p:cNvPr>
          <p:cNvSpPr>
            <a:spLocks noChangeAspect="1"/>
          </p:cNvSpPr>
          <p:nvPr/>
        </p:nvSpPr>
        <p:spPr>
          <a:xfrm>
            <a:off x="4010579" y="2154137"/>
            <a:ext cx="695849" cy="640080"/>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 name="Google Shape;41280;p121">
            <a:extLst>
              <a:ext uri="{FF2B5EF4-FFF2-40B4-BE49-F238E27FC236}">
                <a16:creationId xmlns:a16="http://schemas.microsoft.com/office/drawing/2014/main" id="{30DAB466-BD1A-462C-579E-EA0AEACCD953}"/>
              </a:ext>
            </a:extLst>
          </p:cNvPr>
          <p:cNvSpPr>
            <a:spLocks noChangeAspect="1"/>
          </p:cNvSpPr>
          <p:nvPr/>
        </p:nvSpPr>
        <p:spPr>
          <a:xfrm>
            <a:off x="3998923" y="2925073"/>
            <a:ext cx="695849" cy="640080"/>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41280;p121">
            <a:extLst>
              <a:ext uri="{FF2B5EF4-FFF2-40B4-BE49-F238E27FC236}">
                <a16:creationId xmlns:a16="http://schemas.microsoft.com/office/drawing/2014/main" id="{2138FFD3-A4DA-4693-8907-511AFCB9F9DE}"/>
              </a:ext>
            </a:extLst>
          </p:cNvPr>
          <p:cNvSpPr>
            <a:spLocks noChangeAspect="1"/>
          </p:cNvSpPr>
          <p:nvPr/>
        </p:nvSpPr>
        <p:spPr>
          <a:xfrm>
            <a:off x="3998923" y="1383201"/>
            <a:ext cx="695849" cy="640080"/>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 name="Google Shape;41280;p121">
            <a:extLst>
              <a:ext uri="{FF2B5EF4-FFF2-40B4-BE49-F238E27FC236}">
                <a16:creationId xmlns:a16="http://schemas.microsoft.com/office/drawing/2014/main" id="{2EDBDCFC-FF19-0626-EF44-5D157ACFF2B4}"/>
              </a:ext>
            </a:extLst>
          </p:cNvPr>
          <p:cNvSpPr>
            <a:spLocks noChangeAspect="1"/>
          </p:cNvSpPr>
          <p:nvPr/>
        </p:nvSpPr>
        <p:spPr>
          <a:xfrm>
            <a:off x="4010579" y="653164"/>
            <a:ext cx="695849" cy="640080"/>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 name="TextBox 109">
            <a:extLst>
              <a:ext uri="{FF2B5EF4-FFF2-40B4-BE49-F238E27FC236}">
                <a16:creationId xmlns:a16="http://schemas.microsoft.com/office/drawing/2014/main" id="{9BD2CD63-366F-31B7-50F1-9DC667FB5B99}"/>
              </a:ext>
            </a:extLst>
          </p:cNvPr>
          <p:cNvSpPr txBox="1"/>
          <p:nvPr/>
        </p:nvSpPr>
        <p:spPr>
          <a:xfrm>
            <a:off x="454446" y="1005564"/>
            <a:ext cx="2463731" cy="461665"/>
          </a:xfrm>
          <a:prstGeom prst="rect">
            <a:avLst/>
          </a:prstGeom>
          <a:noFill/>
        </p:spPr>
        <p:txBody>
          <a:bodyPr wrap="square">
            <a:spAutoFit/>
          </a:bodyPr>
          <a:lstStyle/>
          <a:p>
            <a:pPr algn="ctr"/>
            <a:r>
              <a:rPr lang="en-US" sz="2400" b="1" dirty="0">
                <a:solidFill>
                  <a:schemeClr val="accent1"/>
                </a:solidFill>
                <a:latin typeface="Quicksand" panose="020B0604020202020204" charset="0"/>
              </a:rPr>
              <a:t>One Counselor</a:t>
            </a:r>
          </a:p>
        </p:txBody>
      </p:sp>
      <p:sp>
        <p:nvSpPr>
          <p:cNvPr id="111" name="TextBox 110">
            <a:extLst>
              <a:ext uri="{FF2B5EF4-FFF2-40B4-BE49-F238E27FC236}">
                <a16:creationId xmlns:a16="http://schemas.microsoft.com/office/drawing/2014/main" id="{3354D8D1-D49E-8D6E-AEBD-B00572604871}"/>
              </a:ext>
            </a:extLst>
          </p:cNvPr>
          <p:cNvSpPr txBox="1"/>
          <p:nvPr/>
        </p:nvSpPr>
        <p:spPr>
          <a:xfrm>
            <a:off x="5260801" y="39912"/>
            <a:ext cx="2463731" cy="461665"/>
          </a:xfrm>
          <a:prstGeom prst="rect">
            <a:avLst/>
          </a:prstGeom>
          <a:noFill/>
        </p:spPr>
        <p:txBody>
          <a:bodyPr wrap="square">
            <a:spAutoFit/>
          </a:bodyPr>
          <a:lstStyle/>
          <a:p>
            <a:pPr algn="ctr"/>
            <a:r>
              <a:rPr lang="en-US" sz="2400" b="1" dirty="0">
                <a:solidFill>
                  <a:schemeClr val="accent1"/>
                </a:solidFill>
                <a:latin typeface="Quicksand" panose="020B0604020202020204" charset="0"/>
              </a:rPr>
              <a:t>300 Students</a:t>
            </a:r>
          </a:p>
        </p:txBody>
      </p:sp>
    </p:spTree>
    <p:extLst>
      <p:ext uri="{BB962C8B-B14F-4D97-AF65-F5344CB8AC3E}">
        <p14:creationId xmlns:p14="http://schemas.microsoft.com/office/powerpoint/2010/main" val="180655234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4000" b="-14000"/>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81502043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237D5BDB-3D84-F4FE-6AEC-967EF019EE9F}"/>
              </a:ext>
            </a:extLst>
          </p:cNvPr>
          <p:cNvSpPr>
            <a:spLocks noGrp="1"/>
          </p:cNvSpPr>
          <p:nvPr>
            <p:ph type="title"/>
          </p:nvPr>
        </p:nvSpPr>
        <p:spPr>
          <a:xfrm>
            <a:off x="0" y="212572"/>
            <a:ext cx="9144000" cy="620700"/>
          </a:xfrm>
        </p:spPr>
        <p:txBody>
          <a:bodyPr/>
          <a:lstStyle/>
          <a:p>
            <a:pPr algn="ctr"/>
            <a:r>
              <a:rPr lang="en-US" dirty="0"/>
              <a:t>Content Creation</a:t>
            </a:r>
          </a:p>
        </p:txBody>
      </p:sp>
      <p:pic>
        <p:nvPicPr>
          <p:cNvPr id="15364" name="Picture 4" descr="Cell mitochondria ppt">
            <a:extLst>
              <a:ext uri="{FF2B5EF4-FFF2-40B4-BE49-F238E27FC236}">
                <a16:creationId xmlns:a16="http://schemas.microsoft.com/office/drawing/2014/main" id="{F3D8C368-19AF-9BEA-A6A6-6A01B2B0BC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0629" y="1531709"/>
            <a:ext cx="3048000" cy="2286000"/>
          </a:xfrm>
          <a:prstGeom prst="rect">
            <a:avLst/>
          </a:prstGeom>
          <a:noFill/>
          <a:extLst>
            <a:ext uri="{909E8E84-426E-40DD-AFC4-6F175D3DCCD1}">
              <a14:hiddenFill xmlns:a14="http://schemas.microsoft.com/office/drawing/2010/main">
                <a:solidFill>
                  <a:srgbClr val="FFFFFF"/>
                </a:solidFill>
              </a14:hiddenFill>
            </a:ext>
          </a:extLst>
        </p:spPr>
      </p:pic>
      <p:pic>
        <p:nvPicPr>
          <p:cNvPr id="15366" name="Picture 6" descr="3.1 Derivative of a Function - ppt video online download">
            <a:extLst>
              <a:ext uri="{FF2B5EF4-FFF2-40B4-BE49-F238E27FC236}">
                <a16:creationId xmlns:a16="http://schemas.microsoft.com/office/drawing/2014/main" id="{63E73FFF-171E-7872-67CC-A8C4437D5E4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53719" y="1970248"/>
            <a:ext cx="2761343" cy="2071007"/>
          </a:xfrm>
          <a:prstGeom prst="rect">
            <a:avLst/>
          </a:prstGeom>
          <a:noFill/>
          <a:extLst>
            <a:ext uri="{909E8E84-426E-40DD-AFC4-6F175D3DCCD1}">
              <a14:hiddenFill xmlns:a14="http://schemas.microsoft.com/office/drawing/2010/main">
                <a:solidFill>
                  <a:srgbClr val="FFFFFF"/>
                </a:solidFill>
              </a14:hiddenFill>
            </a:ext>
          </a:extLst>
        </p:spPr>
      </p:pic>
      <p:pic>
        <p:nvPicPr>
          <p:cNvPr id="15368" name="Picture 8" descr="Renaissance Famous People Slideshow by Halls of History | TPT">
            <a:extLst>
              <a:ext uri="{FF2B5EF4-FFF2-40B4-BE49-F238E27FC236}">
                <a16:creationId xmlns:a16="http://schemas.microsoft.com/office/drawing/2014/main" id="{1728CA1A-45A6-9247-7E06-2C72D4A15CC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5813" y="2943032"/>
            <a:ext cx="2297632" cy="1719942"/>
          </a:xfrm>
          <a:prstGeom prst="rect">
            <a:avLst/>
          </a:prstGeom>
          <a:noFill/>
          <a:extLst>
            <a:ext uri="{909E8E84-426E-40DD-AFC4-6F175D3DCCD1}">
              <a14:hiddenFill xmlns:a14="http://schemas.microsoft.com/office/drawing/2010/main">
                <a:solidFill>
                  <a:srgbClr val="FFFFFF"/>
                </a:solidFill>
              </a14:hiddenFill>
            </a:ext>
          </a:extLst>
        </p:spPr>
      </p:pic>
      <p:pic>
        <p:nvPicPr>
          <p:cNvPr id="15370" name="Picture 10" descr="Kahoot! | Community of Online Research Assignments">
            <a:extLst>
              <a:ext uri="{FF2B5EF4-FFF2-40B4-BE49-F238E27FC236}">
                <a16:creationId xmlns:a16="http://schemas.microsoft.com/office/drawing/2014/main" id="{C23DBD33-8FC6-0CEA-B2D0-C37CC22B2CDB}"/>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282265" y="1406785"/>
            <a:ext cx="2731106" cy="1536247"/>
          </a:xfrm>
          <a:prstGeom prst="rect">
            <a:avLst/>
          </a:prstGeom>
          <a:noFill/>
          <a:extLst>
            <a:ext uri="{909E8E84-426E-40DD-AFC4-6F175D3DCCD1}">
              <a14:hiddenFill xmlns:a14="http://schemas.microsoft.com/office/drawing/2010/main">
                <a:solidFill>
                  <a:srgbClr val="FFFFFF"/>
                </a:solidFill>
              </a14:hiddenFill>
            </a:ext>
          </a:extLst>
        </p:spPr>
      </p:pic>
      <p:pic>
        <p:nvPicPr>
          <p:cNvPr id="15376" name="Picture 16" descr="Quizlet Raises Series C Funding from General Atlantic | General Atlantic">
            <a:extLst>
              <a:ext uri="{FF2B5EF4-FFF2-40B4-BE49-F238E27FC236}">
                <a16:creationId xmlns:a16="http://schemas.microsoft.com/office/drawing/2014/main" id="{52BDC426-47B2-0015-01CF-173A30D8E1F6}"/>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902291" y="2491900"/>
            <a:ext cx="2297632" cy="1018776"/>
          </a:xfrm>
          <a:prstGeom prst="rect">
            <a:avLst/>
          </a:prstGeom>
          <a:noFill/>
          <a:extLst>
            <a:ext uri="{909E8E84-426E-40DD-AFC4-6F175D3DCCD1}">
              <a14:hiddenFill xmlns:a14="http://schemas.microsoft.com/office/drawing/2010/main">
                <a:solidFill>
                  <a:srgbClr val="FFFFFF"/>
                </a:solidFill>
              </a14:hiddenFill>
            </a:ext>
          </a:extLst>
        </p:spPr>
      </p:pic>
      <p:pic>
        <p:nvPicPr>
          <p:cNvPr id="15372" name="Picture 12" descr="Blooket Play &quot;How To&quot; for Teachers! - Teaching Expertise">
            <a:extLst>
              <a:ext uri="{FF2B5EF4-FFF2-40B4-BE49-F238E27FC236}">
                <a16:creationId xmlns:a16="http://schemas.microsoft.com/office/drawing/2014/main" id="{0CB88496-83C3-3DC7-D6D5-81EDC7803390}"/>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442951" y="3321218"/>
            <a:ext cx="2121660" cy="141385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2228231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366"/>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5368"/>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536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5370"/>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5376"/>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537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16" name="Title 1">
            <a:extLst>
              <a:ext uri="{FF2B5EF4-FFF2-40B4-BE49-F238E27FC236}">
                <a16:creationId xmlns:a16="http://schemas.microsoft.com/office/drawing/2014/main" id="{79B0E234-5321-9787-1492-E5E3A8AAC8B7}"/>
              </a:ext>
            </a:extLst>
          </p:cNvPr>
          <p:cNvSpPr>
            <a:spLocks noGrp="1"/>
          </p:cNvSpPr>
          <p:nvPr>
            <p:ph type="title"/>
          </p:nvPr>
        </p:nvSpPr>
        <p:spPr>
          <a:xfrm>
            <a:off x="69661" y="4368799"/>
            <a:ext cx="4204796" cy="412693"/>
          </a:xfrm>
        </p:spPr>
        <p:txBody>
          <a:bodyPr/>
          <a:lstStyle/>
          <a:p>
            <a:r>
              <a:rPr lang="en-US" sz="5000" dirty="0"/>
              <a:t>Automated Grading</a:t>
            </a:r>
          </a:p>
        </p:txBody>
      </p:sp>
    </p:spTree>
    <p:extLst>
      <p:ext uri="{BB962C8B-B14F-4D97-AF65-F5344CB8AC3E}">
        <p14:creationId xmlns:p14="http://schemas.microsoft.com/office/powerpoint/2010/main" val="315920696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585"/>
        <p:cNvGrpSpPr/>
        <p:nvPr/>
      </p:nvGrpSpPr>
      <p:grpSpPr>
        <a:xfrm>
          <a:off x="0" y="0"/>
          <a:ext cx="0" cy="0"/>
          <a:chOff x="0" y="0"/>
          <a:chExt cx="0" cy="0"/>
        </a:xfrm>
      </p:grpSpPr>
      <p:sp>
        <p:nvSpPr>
          <p:cNvPr id="1588" name="Google Shape;1588;p48"/>
          <p:cNvSpPr txBox="1">
            <a:spLocks noGrp="1"/>
          </p:cNvSpPr>
          <p:nvPr>
            <p:ph type="title"/>
          </p:nvPr>
        </p:nvSpPr>
        <p:spPr>
          <a:xfrm>
            <a:off x="-66675" y="2003377"/>
            <a:ext cx="2688563" cy="620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1500" dirty="0"/>
              <a:t>20-25</a:t>
            </a:r>
            <a:endParaRPr sz="11500" dirty="0"/>
          </a:p>
        </p:txBody>
      </p:sp>
      <p:sp>
        <p:nvSpPr>
          <p:cNvPr id="1591" name="Google Shape;1591;p48"/>
          <p:cNvSpPr txBox="1">
            <a:spLocks noGrp="1"/>
          </p:cNvSpPr>
          <p:nvPr>
            <p:ph type="title" idx="5"/>
          </p:nvPr>
        </p:nvSpPr>
        <p:spPr>
          <a:xfrm>
            <a:off x="2750731" y="2101146"/>
            <a:ext cx="737403" cy="620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1500" dirty="0"/>
              <a:t>X</a:t>
            </a:r>
            <a:endParaRPr sz="13800" dirty="0"/>
          </a:p>
        </p:txBody>
      </p:sp>
      <p:sp>
        <p:nvSpPr>
          <p:cNvPr id="22" name="Google Shape;1588;p48">
            <a:extLst>
              <a:ext uri="{FF2B5EF4-FFF2-40B4-BE49-F238E27FC236}">
                <a16:creationId xmlns:a16="http://schemas.microsoft.com/office/drawing/2014/main" id="{223566D3-9320-9ED6-937C-BD3CBD03D929}"/>
              </a:ext>
            </a:extLst>
          </p:cNvPr>
          <p:cNvSpPr txBox="1">
            <a:spLocks/>
          </p:cNvSpPr>
          <p:nvPr/>
        </p:nvSpPr>
        <p:spPr>
          <a:xfrm>
            <a:off x="3616977" y="2003377"/>
            <a:ext cx="1558398" cy="6207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1pPr>
            <a:lvl2pPr marR="0" lvl="1"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2pPr>
            <a:lvl3pPr marR="0" lvl="2"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3pPr>
            <a:lvl4pPr marR="0" lvl="3"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4pPr>
            <a:lvl5pPr marR="0" lvl="4"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5pPr>
            <a:lvl6pPr marR="0" lvl="5"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6pPr>
            <a:lvl7pPr marR="0" lvl="6"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7pPr>
            <a:lvl8pPr marR="0" lvl="7"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8pPr>
            <a:lvl9pPr marR="0" lvl="8"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9pPr>
          </a:lstStyle>
          <a:p>
            <a:r>
              <a:rPr lang="en" sz="11500" dirty="0"/>
              <a:t>6-7</a:t>
            </a:r>
          </a:p>
        </p:txBody>
      </p:sp>
      <p:sp>
        <p:nvSpPr>
          <p:cNvPr id="23" name="Google Shape;1591;p48">
            <a:extLst>
              <a:ext uri="{FF2B5EF4-FFF2-40B4-BE49-F238E27FC236}">
                <a16:creationId xmlns:a16="http://schemas.microsoft.com/office/drawing/2014/main" id="{E3686F84-4FB6-EDF1-3387-8842E046DE3B}"/>
              </a:ext>
            </a:extLst>
          </p:cNvPr>
          <p:cNvSpPr txBox="1">
            <a:spLocks/>
          </p:cNvSpPr>
          <p:nvPr/>
        </p:nvSpPr>
        <p:spPr>
          <a:xfrm>
            <a:off x="5304218" y="2101146"/>
            <a:ext cx="647647" cy="6207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1pPr>
            <a:lvl2pPr marR="0" lvl="1"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2pPr>
            <a:lvl3pPr marR="0" lvl="2"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3pPr>
            <a:lvl4pPr marR="0" lvl="3"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4pPr>
            <a:lvl5pPr marR="0" lvl="4"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5pPr>
            <a:lvl6pPr marR="0" lvl="5"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6pPr>
            <a:lvl7pPr marR="0" lvl="6"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7pPr>
            <a:lvl8pPr marR="0" lvl="7"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8pPr>
            <a:lvl9pPr marR="0" lvl="8"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9pPr>
          </a:lstStyle>
          <a:p>
            <a:r>
              <a:rPr lang="en-US" sz="11500" dirty="0"/>
              <a:t>=</a:t>
            </a:r>
            <a:endParaRPr lang="en-US" sz="13800" dirty="0"/>
          </a:p>
        </p:txBody>
      </p:sp>
      <p:sp>
        <p:nvSpPr>
          <p:cNvPr id="24" name="Google Shape;1588;p48">
            <a:extLst>
              <a:ext uri="{FF2B5EF4-FFF2-40B4-BE49-F238E27FC236}">
                <a16:creationId xmlns:a16="http://schemas.microsoft.com/office/drawing/2014/main" id="{EE67C642-FB01-DD54-1D64-AE14F5C3A30F}"/>
              </a:ext>
            </a:extLst>
          </p:cNvPr>
          <p:cNvSpPr txBox="1">
            <a:spLocks/>
          </p:cNvSpPr>
          <p:nvPr/>
        </p:nvSpPr>
        <p:spPr>
          <a:xfrm>
            <a:off x="6080708" y="2003377"/>
            <a:ext cx="3220600" cy="6207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1pPr>
            <a:lvl2pPr marR="0" lvl="1"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2pPr>
            <a:lvl3pPr marR="0" lvl="2"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3pPr>
            <a:lvl4pPr marR="0" lvl="3"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4pPr>
            <a:lvl5pPr marR="0" lvl="4"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5pPr>
            <a:lvl6pPr marR="0" lvl="5"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6pPr>
            <a:lvl7pPr marR="0" lvl="6"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7pPr>
            <a:lvl8pPr marR="0" lvl="7"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8pPr>
            <a:lvl9pPr marR="0" lvl="8"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9pPr>
          </a:lstStyle>
          <a:p>
            <a:r>
              <a:rPr lang="en" sz="9600" dirty="0"/>
              <a:t>120-175</a:t>
            </a:r>
          </a:p>
        </p:txBody>
      </p:sp>
      <p:sp>
        <p:nvSpPr>
          <p:cNvPr id="25" name="TextBox 24">
            <a:extLst>
              <a:ext uri="{FF2B5EF4-FFF2-40B4-BE49-F238E27FC236}">
                <a16:creationId xmlns:a16="http://schemas.microsoft.com/office/drawing/2014/main" id="{51A114A6-76F9-BFA0-A095-61522E8963A2}"/>
              </a:ext>
            </a:extLst>
          </p:cNvPr>
          <p:cNvSpPr txBox="1"/>
          <p:nvPr/>
        </p:nvSpPr>
        <p:spPr>
          <a:xfrm>
            <a:off x="486088" y="2894018"/>
            <a:ext cx="1583035" cy="461665"/>
          </a:xfrm>
          <a:prstGeom prst="rect">
            <a:avLst/>
          </a:prstGeom>
          <a:noFill/>
        </p:spPr>
        <p:txBody>
          <a:bodyPr wrap="square">
            <a:spAutoFit/>
          </a:bodyPr>
          <a:lstStyle/>
          <a:p>
            <a:pPr algn="ctr"/>
            <a:r>
              <a:rPr lang="en-US" sz="2400" dirty="0">
                <a:solidFill>
                  <a:schemeClr val="accent1"/>
                </a:solidFill>
                <a:latin typeface="Quicksand" panose="020B0604020202020204" charset="0"/>
              </a:rPr>
              <a:t>Class Size</a:t>
            </a:r>
          </a:p>
        </p:txBody>
      </p:sp>
      <p:sp>
        <p:nvSpPr>
          <p:cNvPr id="26" name="TextBox 25">
            <a:extLst>
              <a:ext uri="{FF2B5EF4-FFF2-40B4-BE49-F238E27FC236}">
                <a16:creationId xmlns:a16="http://schemas.microsoft.com/office/drawing/2014/main" id="{E839487F-E2B8-B511-4FD1-4DCA4B514FE9}"/>
              </a:ext>
            </a:extLst>
          </p:cNvPr>
          <p:cNvSpPr txBox="1"/>
          <p:nvPr/>
        </p:nvSpPr>
        <p:spPr>
          <a:xfrm>
            <a:off x="3746905" y="2900312"/>
            <a:ext cx="1298541" cy="461665"/>
          </a:xfrm>
          <a:prstGeom prst="rect">
            <a:avLst/>
          </a:prstGeom>
          <a:noFill/>
        </p:spPr>
        <p:txBody>
          <a:bodyPr wrap="square">
            <a:spAutoFit/>
          </a:bodyPr>
          <a:lstStyle/>
          <a:p>
            <a:pPr algn="ctr"/>
            <a:r>
              <a:rPr lang="en-US" sz="2400" dirty="0">
                <a:solidFill>
                  <a:schemeClr val="accent1"/>
                </a:solidFill>
                <a:latin typeface="Quicksand" panose="020B0604020202020204" charset="0"/>
              </a:rPr>
              <a:t>Classes</a:t>
            </a:r>
          </a:p>
        </p:txBody>
      </p:sp>
      <p:sp>
        <p:nvSpPr>
          <p:cNvPr id="27" name="TextBox 26">
            <a:extLst>
              <a:ext uri="{FF2B5EF4-FFF2-40B4-BE49-F238E27FC236}">
                <a16:creationId xmlns:a16="http://schemas.microsoft.com/office/drawing/2014/main" id="{1818F2AF-3454-7CD6-606E-777965101CD9}"/>
              </a:ext>
            </a:extLst>
          </p:cNvPr>
          <p:cNvSpPr txBox="1"/>
          <p:nvPr/>
        </p:nvSpPr>
        <p:spPr>
          <a:xfrm>
            <a:off x="6986754" y="2894017"/>
            <a:ext cx="1408508" cy="461665"/>
          </a:xfrm>
          <a:prstGeom prst="rect">
            <a:avLst/>
          </a:prstGeom>
          <a:noFill/>
        </p:spPr>
        <p:txBody>
          <a:bodyPr wrap="square">
            <a:spAutoFit/>
          </a:bodyPr>
          <a:lstStyle/>
          <a:p>
            <a:pPr algn="ctr"/>
            <a:r>
              <a:rPr lang="en-US" sz="2400" dirty="0">
                <a:solidFill>
                  <a:schemeClr val="accent1"/>
                </a:solidFill>
                <a:latin typeface="Quicksand" panose="020B0604020202020204" charset="0"/>
              </a:rPr>
              <a:t>Students</a:t>
            </a: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585"/>
        <p:cNvGrpSpPr/>
        <p:nvPr/>
      </p:nvGrpSpPr>
      <p:grpSpPr>
        <a:xfrm>
          <a:off x="0" y="0"/>
          <a:ext cx="0" cy="0"/>
          <a:chOff x="0" y="0"/>
          <a:chExt cx="0" cy="0"/>
        </a:xfrm>
      </p:grpSpPr>
      <p:sp>
        <p:nvSpPr>
          <p:cNvPr id="1588" name="Google Shape;1588;p48"/>
          <p:cNvSpPr txBox="1">
            <a:spLocks noGrp="1"/>
          </p:cNvSpPr>
          <p:nvPr>
            <p:ph type="title"/>
          </p:nvPr>
        </p:nvSpPr>
        <p:spPr>
          <a:xfrm>
            <a:off x="392465" y="1983507"/>
            <a:ext cx="1014849" cy="598927"/>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6600" dirty="0"/>
              <a:t>5</a:t>
            </a:r>
            <a:endParaRPr sz="16600" dirty="0"/>
          </a:p>
        </p:txBody>
      </p:sp>
      <p:sp>
        <p:nvSpPr>
          <p:cNvPr id="1591" name="Google Shape;1591;p48"/>
          <p:cNvSpPr txBox="1">
            <a:spLocks noGrp="1"/>
          </p:cNvSpPr>
          <p:nvPr>
            <p:ph type="title" idx="5"/>
          </p:nvPr>
        </p:nvSpPr>
        <p:spPr>
          <a:xfrm>
            <a:off x="2178303" y="2137431"/>
            <a:ext cx="796271" cy="620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1500" dirty="0"/>
              <a:t>X</a:t>
            </a:r>
            <a:endParaRPr sz="13800" dirty="0"/>
          </a:p>
        </p:txBody>
      </p:sp>
      <p:sp>
        <p:nvSpPr>
          <p:cNvPr id="22" name="Google Shape;1588;p48">
            <a:extLst>
              <a:ext uri="{FF2B5EF4-FFF2-40B4-BE49-F238E27FC236}">
                <a16:creationId xmlns:a16="http://schemas.microsoft.com/office/drawing/2014/main" id="{223566D3-9320-9ED6-937C-BD3CBD03D929}"/>
              </a:ext>
            </a:extLst>
          </p:cNvPr>
          <p:cNvSpPr txBox="1">
            <a:spLocks/>
          </p:cNvSpPr>
          <p:nvPr/>
        </p:nvSpPr>
        <p:spPr>
          <a:xfrm>
            <a:off x="3303141" y="1993071"/>
            <a:ext cx="1638974" cy="6207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1pPr>
            <a:lvl2pPr marR="0" lvl="1"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2pPr>
            <a:lvl3pPr marR="0" lvl="2"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3pPr>
            <a:lvl4pPr marR="0" lvl="3"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4pPr>
            <a:lvl5pPr marR="0" lvl="4"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5pPr>
            <a:lvl6pPr marR="0" lvl="5"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6pPr>
            <a:lvl7pPr marR="0" lvl="6"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7pPr>
            <a:lvl8pPr marR="0" lvl="7"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8pPr>
            <a:lvl9pPr marR="0" lvl="8"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9pPr>
          </a:lstStyle>
          <a:p>
            <a:r>
              <a:rPr lang="en" sz="11500" dirty="0"/>
              <a:t>150</a:t>
            </a:r>
          </a:p>
        </p:txBody>
      </p:sp>
      <p:sp>
        <p:nvSpPr>
          <p:cNvPr id="23" name="Google Shape;1591;p48">
            <a:extLst>
              <a:ext uri="{FF2B5EF4-FFF2-40B4-BE49-F238E27FC236}">
                <a16:creationId xmlns:a16="http://schemas.microsoft.com/office/drawing/2014/main" id="{E3686F84-4FB6-EDF1-3387-8842E046DE3B}"/>
              </a:ext>
            </a:extLst>
          </p:cNvPr>
          <p:cNvSpPr txBox="1">
            <a:spLocks/>
          </p:cNvSpPr>
          <p:nvPr/>
        </p:nvSpPr>
        <p:spPr>
          <a:xfrm>
            <a:off x="5408587" y="2020978"/>
            <a:ext cx="796271" cy="6207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1pPr>
            <a:lvl2pPr marR="0" lvl="1"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2pPr>
            <a:lvl3pPr marR="0" lvl="2"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3pPr>
            <a:lvl4pPr marR="0" lvl="3"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4pPr>
            <a:lvl5pPr marR="0" lvl="4"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5pPr>
            <a:lvl6pPr marR="0" lvl="5"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6pPr>
            <a:lvl7pPr marR="0" lvl="6"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7pPr>
            <a:lvl8pPr marR="0" lvl="7"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8pPr>
            <a:lvl9pPr marR="0" lvl="8"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9pPr>
          </a:lstStyle>
          <a:p>
            <a:r>
              <a:rPr lang="en-US" sz="13800" dirty="0"/>
              <a:t>=</a:t>
            </a:r>
            <a:endParaRPr lang="en-US" sz="16600" dirty="0"/>
          </a:p>
        </p:txBody>
      </p:sp>
      <p:sp>
        <p:nvSpPr>
          <p:cNvPr id="24" name="Google Shape;1588;p48">
            <a:extLst>
              <a:ext uri="{FF2B5EF4-FFF2-40B4-BE49-F238E27FC236}">
                <a16:creationId xmlns:a16="http://schemas.microsoft.com/office/drawing/2014/main" id="{EE67C642-FB01-DD54-1D64-AE14F5C3A30F}"/>
              </a:ext>
            </a:extLst>
          </p:cNvPr>
          <p:cNvSpPr txBox="1">
            <a:spLocks/>
          </p:cNvSpPr>
          <p:nvPr/>
        </p:nvSpPr>
        <p:spPr>
          <a:xfrm>
            <a:off x="6723676" y="1969356"/>
            <a:ext cx="1915195" cy="6207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1pPr>
            <a:lvl2pPr marR="0" lvl="1"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2pPr>
            <a:lvl3pPr marR="0" lvl="2"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3pPr>
            <a:lvl4pPr marR="0" lvl="3"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4pPr>
            <a:lvl5pPr marR="0" lvl="4"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5pPr>
            <a:lvl6pPr marR="0" lvl="5"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6pPr>
            <a:lvl7pPr marR="0" lvl="6"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7pPr>
            <a:lvl8pPr marR="0" lvl="7"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8pPr>
            <a:lvl9pPr marR="0" lvl="8" algn="l" rtl="0">
              <a:lnSpc>
                <a:spcPct val="100000"/>
              </a:lnSpc>
              <a:spcBef>
                <a:spcPts val="0"/>
              </a:spcBef>
              <a:spcAft>
                <a:spcPts val="0"/>
              </a:spcAft>
              <a:buClr>
                <a:schemeClr val="accent1"/>
              </a:buClr>
              <a:buSzPts val="8000"/>
              <a:buFont typeface="Reenie Beanie"/>
              <a:buNone/>
              <a:defRPr sz="8000" b="1" i="0" u="none" strike="noStrike" cap="none">
                <a:solidFill>
                  <a:schemeClr val="accent1"/>
                </a:solidFill>
                <a:latin typeface="Reenie Beanie"/>
                <a:ea typeface="Reenie Beanie"/>
                <a:cs typeface="Reenie Beanie"/>
                <a:sym typeface="Reenie Beanie"/>
              </a:defRPr>
            </a:lvl9pPr>
          </a:lstStyle>
          <a:p>
            <a:r>
              <a:rPr lang="en" sz="11500" dirty="0"/>
              <a:t>12.5</a:t>
            </a:r>
          </a:p>
        </p:txBody>
      </p:sp>
      <p:sp>
        <p:nvSpPr>
          <p:cNvPr id="25" name="TextBox 24">
            <a:extLst>
              <a:ext uri="{FF2B5EF4-FFF2-40B4-BE49-F238E27FC236}">
                <a16:creationId xmlns:a16="http://schemas.microsoft.com/office/drawing/2014/main" id="{51A114A6-76F9-BFA0-A095-61522E8963A2}"/>
              </a:ext>
            </a:extLst>
          </p:cNvPr>
          <p:cNvSpPr txBox="1"/>
          <p:nvPr/>
        </p:nvSpPr>
        <p:spPr>
          <a:xfrm>
            <a:off x="238738" y="2904333"/>
            <a:ext cx="1322301" cy="461665"/>
          </a:xfrm>
          <a:prstGeom prst="rect">
            <a:avLst/>
          </a:prstGeom>
          <a:noFill/>
        </p:spPr>
        <p:txBody>
          <a:bodyPr wrap="square">
            <a:spAutoFit/>
          </a:bodyPr>
          <a:lstStyle/>
          <a:p>
            <a:pPr algn="ctr"/>
            <a:r>
              <a:rPr lang="en-US" sz="2400" dirty="0">
                <a:solidFill>
                  <a:schemeClr val="accent1"/>
                </a:solidFill>
                <a:latin typeface="Quicksand" panose="020B0604020202020204" charset="0"/>
              </a:rPr>
              <a:t>Minutes</a:t>
            </a:r>
          </a:p>
        </p:txBody>
      </p:sp>
      <p:sp>
        <p:nvSpPr>
          <p:cNvPr id="26" name="TextBox 25">
            <a:extLst>
              <a:ext uri="{FF2B5EF4-FFF2-40B4-BE49-F238E27FC236}">
                <a16:creationId xmlns:a16="http://schemas.microsoft.com/office/drawing/2014/main" id="{E839487F-E2B8-B511-4FD1-4DCA4B514FE9}"/>
              </a:ext>
            </a:extLst>
          </p:cNvPr>
          <p:cNvSpPr txBox="1"/>
          <p:nvPr/>
        </p:nvSpPr>
        <p:spPr>
          <a:xfrm>
            <a:off x="3487704" y="2863794"/>
            <a:ext cx="1269848" cy="461665"/>
          </a:xfrm>
          <a:prstGeom prst="rect">
            <a:avLst/>
          </a:prstGeom>
          <a:noFill/>
        </p:spPr>
        <p:txBody>
          <a:bodyPr wrap="square">
            <a:spAutoFit/>
          </a:bodyPr>
          <a:lstStyle/>
          <a:p>
            <a:pPr algn="ctr"/>
            <a:r>
              <a:rPr lang="en-US" sz="2400" dirty="0">
                <a:solidFill>
                  <a:schemeClr val="accent1"/>
                </a:solidFill>
                <a:latin typeface="Quicksand" panose="020B0604020202020204" charset="0"/>
              </a:rPr>
              <a:t>Essays</a:t>
            </a:r>
          </a:p>
        </p:txBody>
      </p:sp>
      <p:sp>
        <p:nvSpPr>
          <p:cNvPr id="27" name="TextBox 26">
            <a:extLst>
              <a:ext uri="{FF2B5EF4-FFF2-40B4-BE49-F238E27FC236}">
                <a16:creationId xmlns:a16="http://schemas.microsoft.com/office/drawing/2014/main" id="{1818F2AF-3454-7CD6-606E-777965101CD9}"/>
              </a:ext>
            </a:extLst>
          </p:cNvPr>
          <p:cNvSpPr txBox="1"/>
          <p:nvPr/>
        </p:nvSpPr>
        <p:spPr>
          <a:xfrm>
            <a:off x="6343256" y="2863794"/>
            <a:ext cx="2676034" cy="461665"/>
          </a:xfrm>
          <a:prstGeom prst="rect">
            <a:avLst/>
          </a:prstGeom>
          <a:noFill/>
        </p:spPr>
        <p:txBody>
          <a:bodyPr wrap="square">
            <a:spAutoFit/>
          </a:bodyPr>
          <a:lstStyle/>
          <a:p>
            <a:pPr algn="ctr"/>
            <a:r>
              <a:rPr lang="en-US" sz="2400" dirty="0">
                <a:solidFill>
                  <a:schemeClr val="accent1"/>
                </a:solidFill>
                <a:latin typeface="Quicksand" panose="020B0604020202020204" charset="0"/>
              </a:rPr>
              <a:t>Hours of grading</a:t>
            </a:r>
          </a:p>
        </p:txBody>
      </p:sp>
    </p:spTree>
    <p:extLst>
      <p:ext uri="{BB962C8B-B14F-4D97-AF65-F5344CB8AC3E}">
        <p14:creationId xmlns:p14="http://schemas.microsoft.com/office/powerpoint/2010/main" val="41397143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8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591"/>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4"/>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8" grpId="0"/>
      <p:bldP spid="1591" grpId="0"/>
      <p:bldP spid="22" grpId="0"/>
      <p:bldP spid="23" grpId="0"/>
      <p:bldP spid="24" grpId="0"/>
      <p:bldP spid="25" grpId="0"/>
      <p:bldP spid="26" grpId="0"/>
      <p:bldP spid="27"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pic>
        <p:nvPicPr>
          <p:cNvPr id="19" name="Picture 18">
            <a:extLst>
              <a:ext uri="{FF2B5EF4-FFF2-40B4-BE49-F238E27FC236}">
                <a16:creationId xmlns:a16="http://schemas.microsoft.com/office/drawing/2014/main" id="{5144F56B-6888-6F3C-0E84-6BCFD70A7186}"/>
              </a:ext>
            </a:extLst>
          </p:cNvPr>
          <p:cNvPicPr>
            <a:picLocks noChangeAspect="1"/>
          </p:cNvPicPr>
          <p:nvPr/>
        </p:nvPicPr>
        <p:blipFill>
          <a:blip r:embed="rId3"/>
          <a:stretch>
            <a:fillRect/>
          </a:stretch>
        </p:blipFill>
        <p:spPr>
          <a:xfrm>
            <a:off x="2445541" y="291873"/>
            <a:ext cx="4252913" cy="3213807"/>
          </a:xfrm>
          <a:prstGeom prst="rect">
            <a:avLst/>
          </a:prstGeom>
        </p:spPr>
      </p:pic>
      <p:pic>
        <p:nvPicPr>
          <p:cNvPr id="12304" name="Picture 16" descr="Super Brigade">
            <a:extLst>
              <a:ext uri="{FF2B5EF4-FFF2-40B4-BE49-F238E27FC236}">
                <a16:creationId xmlns:a16="http://schemas.microsoft.com/office/drawing/2014/main" id="{6076925D-1C3D-0B09-2DEB-75FD298E431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66811" y="4080102"/>
            <a:ext cx="6810375" cy="77152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8680411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4C95F729-9F96-70C6-CAF1-D0C9B1CF0066}"/>
              </a:ext>
            </a:extLst>
          </p:cNvPr>
          <p:cNvPicPr>
            <a:picLocks noChangeAspect="1"/>
          </p:cNvPicPr>
          <p:nvPr/>
        </p:nvPicPr>
        <p:blipFill rotWithShape="1">
          <a:blip r:embed="rId3"/>
          <a:srcRect/>
          <a:stretch/>
        </p:blipFill>
        <p:spPr>
          <a:xfrm>
            <a:off x="312056" y="1145553"/>
            <a:ext cx="4041529" cy="3755514"/>
          </a:xfrm>
          <a:prstGeom prst="rect">
            <a:avLst/>
          </a:prstGeom>
        </p:spPr>
      </p:pic>
      <p:pic>
        <p:nvPicPr>
          <p:cNvPr id="17" name="Picture 16">
            <a:extLst>
              <a:ext uri="{FF2B5EF4-FFF2-40B4-BE49-F238E27FC236}">
                <a16:creationId xmlns:a16="http://schemas.microsoft.com/office/drawing/2014/main" id="{0E3288DB-27D1-3686-F32F-F990D813A5F2}"/>
              </a:ext>
            </a:extLst>
          </p:cNvPr>
          <p:cNvPicPr>
            <a:picLocks noChangeAspect="1"/>
          </p:cNvPicPr>
          <p:nvPr/>
        </p:nvPicPr>
        <p:blipFill>
          <a:blip r:embed="rId4"/>
          <a:stretch>
            <a:fillRect/>
          </a:stretch>
        </p:blipFill>
        <p:spPr>
          <a:xfrm>
            <a:off x="5198650" y="1145553"/>
            <a:ext cx="3633294" cy="3755514"/>
          </a:xfrm>
          <a:prstGeom prst="rect">
            <a:avLst/>
          </a:prstGeom>
        </p:spPr>
      </p:pic>
      <p:pic>
        <p:nvPicPr>
          <p:cNvPr id="19" name="Picture 18">
            <a:extLst>
              <a:ext uri="{FF2B5EF4-FFF2-40B4-BE49-F238E27FC236}">
                <a16:creationId xmlns:a16="http://schemas.microsoft.com/office/drawing/2014/main" id="{FDF2ECEB-7A77-C68E-7A10-1E81276475B3}"/>
              </a:ext>
            </a:extLst>
          </p:cNvPr>
          <p:cNvPicPr>
            <a:picLocks noChangeAspect="1"/>
          </p:cNvPicPr>
          <p:nvPr/>
        </p:nvPicPr>
        <p:blipFill>
          <a:blip r:embed="rId5"/>
          <a:stretch>
            <a:fillRect/>
          </a:stretch>
        </p:blipFill>
        <p:spPr>
          <a:xfrm>
            <a:off x="3478435" y="414672"/>
            <a:ext cx="2187130" cy="335309"/>
          </a:xfrm>
          <a:prstGeom prst="rect">
            <a:avLst/>
          </a:prstGeom>
        </p:spPr>
      </p:pic>
    </p:spTree>
    <p:extLst>
      <p:ext uri="{BB962C8B-B14F-4D97-AF65-F5344CB8AC3E}">
        <p14:creationId xmlns:p14="http://schemas.microsoft.com/office/powerpoint/2010/main" val="409752644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2084"/>
        <p:cNvGrpSpPr/>
        <p:nvPr/>
      </p:nvGrpSpPr>
      <p:grpSpPr>
        <a:xfrm>
          <a:off x="0" y="0"/>
          <a:ext cx="0" cy="0"/>
          <a:chOff x="0" y="0"/>
          <a:chExt cx="0" cy="0"/>
        </a:xfrm>
      </p:grpSpPr>
      <p:sp>
        <p:nvSpPr>
          <p:cNvPr id="2085" name="Google Shape;2085;p50"/>
          <p:cNvSpPr txBox="1">
            <a:spLocks noGrp="1"/>
          </p:cNvSpPr>
          <p:nvPr>
            <p:ph type="title"/>
          </p:nvPr>
        </p:nvSpPr>
        <p:spPr>
          <a:xfrm>
            <a:off x="444450" y="1293700"/>
            <a:ext cx="4127700" cy="1816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8000" dirty="0"/>
              <a:t>Challenges</a:t>
            </a:r>
            <a:endParaRPr sz="8000" dirty="0"/>
          </a:p>
        </p:txBody>
      </p:sp>
      <p:sp>
        <p:nvSpPr>
          <p:cNvPr id="2086" name="Google Shape;2086;p50"/>
          <p:cNvSpPr txBox="1">
            <a:spLocks noGrp="1"/>
          </p:cNvSpPr>
          <p:nvPr>
            <p:ph type="subTitle" idx="1"/>
          </p:nvPr>
        </p:nvSpPr>
        <p:spPr>
          <a:xfrm>
            <a:off x="764201" y="3051625"/>
            <a:ext cx="3758700" cy="8463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dirty="0"/>
              <a:t>What are some of the risks of incorporating AI into our classrooms?</a:t>
            </a:r>
            <a:endParaRPr dirty="0"/>
          </a:p>
        </p:txBody>
      </p:sp>
      <p:grpSp>
        <p:nvGrpSpPr>
          <p:cNvPr id="2087" name="Google Shape;2087;p50"/>
          <p:cNvGrpSpPr/>
          <p:nvPr/>
        </p:nvGrpSpPr>
        <p:grpSpPr>
          <a:xfrm>
            <a:off x="713076" y="2859520"/>
            <a:ext cx="3872410" cy="67300"/>
            <a:chOff x="1992200" y="1937275"/>
            <a:chExt cx="2295850" cy="67300"/>
          </a:xfrm>
        </p:grpSpPr>
        <p:sp>
          <p:nvSpPr>
            <p:cNvPr id="2088" name="Google Shape;2088;p50"/>
            <p:cNvSpPr/>
            <p:nvPr/>
          </p:nvSpPr>
          <p:spPr>
            <a:xfrm>
              <a:off x="3934400" y="1961975"/>
              <a:ext cx="3600" cy="625"/>
            </a:xfrm>
            <a:custGeom>
              <a:avLst/>
              <a:gdLst/>
              <a:ahLst/>
              <a:cxnLst/>
              <a:rect l="l" t="t" r="r" b="b"/>
              <a:pathLst>
                <a:path w="144" h="25" extrusionOk="0">
                  <a:moveTo>
                    <a:pt x="96" y="1"/>
                  </a:moveTo>
                  <a:cubicBezTo>
                    <a:pt x="60" y="1"/>
                    <a:pt x="25" y="1"/>
                    <a:pt x="1" y="13"/>
                  </a:cubicBezTo>
                  <a:lnTo>
                    <a:pt x="144" y="24"/>
                  </a:lnTo>
                  <a:cubicBezTo>
                    <a:pt x="108" y="13"/>
                    <a:pt x="96" y="13"/>
                    <a:pt x="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50"/>
            <p:cNvSpPr/>
            <p:nvPr/>
          </p:nvSpPr>
          <p:spPr>
            <a:xfrm>
              <a:off x="4167475" y="1942025"/>
              <a:ext cx="1500" cy="925"/>
            </a:xfrm>
            <a:custGeom>
              <a:avLst/>
              <a:gdLst/>
              <a:ahLst/>
              <a:cxnLst/>
              <a:rect l="l" t="t" r="r" b="b"/>
              <a:pathLst>
                <a:path w="60" h="37" extrusionOk="0">
                  <a:moveTo>
                    <a:pt x="12" y="1"/>
                  </a:moveTo>
                  <a:lnTo>
                    <a:pt x="12" y="1"/>
                  </a:lnTo>
                  <a:cubicBezTo>
                    <a:pt x="0" y="25"/>
                    <a:pt x="0" y="25"/>
                    <a:pt x="36" y="37"/>
                  </a:cubicBezTo>
                  <a:lnTo>
                    <a:pt x="60" y="37"/>
                  </a:lnTo>
                  <a:cubicBezTo>
                    <a:pt x="36" y="25"/>
                    <a:pt x="12" y="13"/>
                    <a:pt x="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50"/>
            <p:cNvSpPr/>
            <p:nvPr/>
          </p:nvSpPr>
          <p:spPr>
            <a:xfrm>
              <a:off x="4107650" y="1947100"/>
              <a:ext cx="2700" cy="625"/>
            </a:xfrm>
            <a:custGeom>
              <a:avLst/>
              <a:gdLst/>
              <a:ahLst/>
              <a:cxnLst/>
              <a:rect l="l" t="t" r="r" b="b"/>
              <a:pathLst>
                <a:path w="108" h="25" extrusionOk="0">
                  <a:moveTo>
                    <a:pt x="0" y="0"/>
                  </a:moveTo>
                  <a:cubicBezTo>
                    <a:pt x="0" y="12"/>
                    <a:pt x="48" y="12"/>
                    <a:pt x="107" y="24"/>
                  </a:cubicBezTo>
                  <a:cubicBezTo>
                    <a:pt x="72" y="12"/>
                    <a:pt x="36" y="12"/>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50"/>
            <p:cNvSpPr/>
            <p:nvPr/>
          </p:nvSpPr>
          <p:spPr>
            <a:xfrm>
              <a:off x="3961800" y="1962575"/>
              <a:ext cx="8050" cy="1300"/>
            </a:xfrm>
            <a:custGeom>
              <a:avLst/>
              <a:gdLst/>
              <a:ahLst/>
              <a:cxnLst/>
              <a:rect l="l" t="t" r="r" b="b"/>
              <a:pathLst>
                <a:path w="322" h="52" extrusionOk="0">
                  <a:moveTo>
                    <a:pt x="0" y="0"/>
                  </a:moveTo>
                  <a:lnTo>
                    <a:pt x="0" y="0"/>
                  </a:lnTo>
                  <a:cubicBezTo>
                    <a:pt x="30" y="30"/>
                    <a:pt x="115" y="51"/>
                    <a:pt x="238" y="51"/>
                  </a:cubicBezTo>
                  <a:cubicBezTo>
                    <a:pt x="264" y="51"/>
                    <a:pt x="292" y="50"/>
                    <a:pt x="322" y="48"/>
                  </a:cubicBezTo>
                  <a:cubicBezTo>
                    <a:pt x="215" y="36"/>
                    <a:pt x="107" y="24"/>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50"/>
            <p:cNvSpPr/>
            <p:nvPr/>
          </p:nvSpPr>
          <p:spPr>
            <a:xfrm>
              <a:off x="4110325" y="1947700"/>
              <a:ext cx="8050" cy="900"/>
            </a:xfrm>
            <a:custGeom>
              <a:avLst/>
              <a:gdLst/>
              <a:ahLst/>
              <a:cxnLst/>
              <a:rect l="l" t="t" r="r" b="b"/>
              <a:pathLst>
                <a:path w="322" h="36" extrusionOk="0">
                  <a:moveTo>
                    <a:pt x="0" y="0"/>
                  </a:moveTo>
                  <a:cubicBezTo>
                    <a:pt x="96" y="24"/>
                    <a:pt x="203" y="24"/>
                    <a:pt x="322" y="36"/>
                  </a:cubicBezTo>
                  <a:cubicBezTo>
                    <a:pt x="239" y="24"/>
                    <a:pt x="108" y="12"/>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50"/>
            <p:cNvSpPr/>
            <p:nvPr/>
          </p:nvSpPr>
          <p:spPr>
            <a:xfrm>
              <a:off x="4272250" y="1941750"/>
              <a:ext cx="5675" cy="900"/>
            </a:xfrm>
            <a:custGeom>
              <a:avLst/>
              <a:gdLst/>
              <a:ahLst/>
              <a:cxnLst/>
              <a:rect l="l" t="t" r="r" b="b"/>
              <a:pathLst>
                <a:path w="227" h="36" extrusionOk="0">
                  <a:moveTo>
                    <a:pt x="12" y="0"/>
                  </a:moveTo>
                  <a:cubicBezTo>
                    <a:pt x="12" y="12"/>
                    <a:pt x="0" y="12"/>
                    <a:pt x="0" y="24"/>
                  </a:cubicBezTo>
                  <a:lnTo>
                    <a:pt x="227" y="36"/>
                  </a:lnTo>
                  <a:cubicBezTo>
                    <a:pt x="167" y="24"/>
                    <a:pt x="96" y="12"/>
                    <a:pt x="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50"/>
            <p:cNvSpPr/>
            <p:nvPr/>
          </p:nvSpPr>
          <p:spPr>
            <a:xfrm>
              <a:off x="2018400" y="1992050"/>
              <a:ext cx="5975" cy="1500"/>
            </a:xfrm>
            <a:custGeom>
              <a:avLst/>
              <a:gdLst/>
              <a:ahLst/>
              <a:cxnLst/>
              <a:rect l="l" t="t" r="r" b="b"/>
              <a:pathLst>
                <a:path w="239" h="60" extrusionOk="0">
                  <a:moveTo>
                    <a:pt x="203" y="0"/>
                  </a:moveTo>
                  <a:lnTo>
                    <a:pt x="203" y="0"/>
                  </a:lnTo>
                  <a:cubicBezTo>
                    <a:pt x="167" y="24"/>
                    <a:pt x="107" y="36"/>
                    <a:pt x="0" y="60"/>
                  </a:cubicBezTo>
                  <a:cubicBezTo>
                    <a:pt x="203" y="48"/>
                    <a:pt x="238" y="24"/>
                    <a:pt x="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50"/>
            <p:cNvSpPr/>
            <p:nvPr/>
          </p:nvSpPr>
          <p:spPr>
            <a:xfrm>
              <a:off x="2142225" y="1993525"/>
              <a:ext cx="3300" cy="625"/>
            </a:xfrm>
            <a:custGeom>
              <a:avLst/>
              <a:gdLst/>
              <a:ahLst/>
              <a:cxnLst/>
              <a:rect l="l" t="t" r="r" b="b"/>
              <a:pathLst>
                <a:path w="132" h="25" extrusionOk="0">
                  <a:moveTo>
                    <a:pt x="107" y="1"/>
                  </a:moveTo>
                  <a:cubicBezTo>
                    <a:pt x="72" y="13"/>
                    <a:pt x="36" y="13"/>
                    <a:pt x="0" y="24"/>
                  </a:cubicBezTo>
                  <a:cubicBezTo>
                    <a:pt x="72" y="13"/>
                    <a:pt x="131" y="1"/>
                    <a:pt x="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50"/>
            <p:cNvSpPr/>
            <p:nvPr/>
          </p:nvSpPr>
          <p:spPr>
            <a:xfrm>
              <a:off x="2070775" y="1982825"/>
              <a:ext cx="1525" cy="600"/>
            </a:xfrm>
            <a:custGeom>
              <a:avLst/>
              <a:gdLst/>
              <a:ahLst/>
              <a:cxnLst/>
              <a:rect l="l" t="t" r="r" b="b"/>
              <a:pathLst>
                <a:path w="61" h="24" extrusionOk="0">
                  <a:moveTo>
                    <a:pt x="13" y="0"/>
                  </a:moveTo>
                  <a:cubicBezTo>
                    <a:pt x="1" y="0"/>
                    <a:pt x="1" y="12"/>
                    <a:pt x="60" y="24"/>
                  </a:cubicBezTo>
                  <a:cubicBezTo>
                    <a:pt x="48" y="12"/>
                    <a:pt x="37"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50"/>
            <p:cNvSpPr/>
            <p:nvPr/>
          </p:nvSpPr>
          <p:spPr>
            <a:xfrm>
              <a:off x="2955725" y="1950375"/>
              <a:ext cx="3000" cy="900"/>
            </a:xfrm>
            <a:custGeom>
              <a:avLst/>
              <a:gdLst/>
              <a:ahLst/>
              <a:cxnLst/>
              <a:rect l="l" t="t" r="r" b="b"/>
              <a:pathLst>
                <a:path w="120" h="36" extrusionOk="0">
                  <a:moveTo>
                    <a:pt x="0" y="0"/>
                  </a:moveTo>
                  <a:lnTo>
                    <a:pt x="0" y="0"/>
                  </a:lnTo>
                  <a:cubicBezTo>
                    <a:pt x="24" y="24"/>
                    <a:pt x="60" y="24"/>
                    <a:pt x="119" y="36"/>
                  </a:cubicBez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50"/>
            <p:cNvSpPr/>
            <p:nvPr/>
          </p:nvSpPr>
          <p:spPr>
            <a:xfrm>
              <a:off x="3125375" y="1948000"/>
              <a:ext cx="1525" cy="25"/>
            </a:xfrm>
            <a:custGeom>
              <a:avLst/>
              <a:gdLst/>
              <a:ahLst/>
              <a:cxnLst/>
              <a:rect l="l" t="t" r="r" b="b"/>
              <a:pathLst>
                <a:path w="61" h="1" extrusionOk="0">
                  <a:moveTo>
                    <a:pt x="1" y="0"/>
                  </a:moveTo>
                  <a:cubicBezTo>
                    <a:pt x="24" y="0"/>
                    <a:pt x="48" y="0"/>
                    <a:pt x="60" y="0"/>
                  </a:cubicBezTo>
                  <a:cubicBezTo>
                    <a:pt x="48" y="0"/>
                    <a:pt x="24"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50"/>
            <p:cNvSpPr/>
            <p:nvPr/>
          </p:nvSpPr>
          <p:spPr>
            <a:xfrm>
              <a:off x="3126875" y="1948000"/>
              <a:ext cx="3600" cy="25"/>
            </a:xfrm>
            <a:custGeom>
              <a:avLst/>
              <a:gdLst/>
              <a:ahLst/>
              <a:cxnLst/>
              <a:rect l="l" t="t" r="r" b="b"/>
              <a:pathLst>
                <a:path w="144" h="1" extrusionOk="0">
                  <a:moveTo>
                    <a:pt x="143" y="0"/>
                  </a:moveTo>
                  <a:cubicBezTo>
                    <a:pt x="95" y="0"/>
                    <a:pt x="48" y="0"/>
                    <a:pt x="0" y="0"/>
                  </a:cubicBezTo>
                  <a:cubicBezTo>
                    <a:pt x="60" y="0"/>
                    <a:pt x="119" y="0"/>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50"/>
            <p:cNvSpPr/>
            <p:nvPr/>
          </p:nvSpPr>
          <p:spPr>
            <a:xfrm>
              <a:off x="2588100" y="2001875"/>
              <a:ext cx="11650" cy="600"/>
            </a:xfrm>
            <a:custGeom>
              <a:avLst/>
              <a:gdLst/>
              <a:ahLst/>
              <a:cxnLst/>
              <a:rect l="l" t="t" r="r" b="b"/>
              <a:pathLst>
                <a:path w="466" h="24" extrusionOk="0">
                  <a:moveTo>
                    <a:pt x="465" y="0"/>
                  </a:moveTo>
                  <a:cubicBezTo>
                    <a:pt x="310" y="0"/>
                    <a:pt x="156" y="12"/>
                    <a:pt x="1" y="24"/>
                  </a:cubicBezTo>
                  <a:lnTo>
                    <a:pt x="25" y="24"/>
                  </a:lnTo>
                  <a:cubicBezTo>
                    <a:pt x="275" y="24"/>
                    <a:pt x="406" y="12"/>
                    <a:pt x="4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50"/>
            <p:cNvSpPr/>
            <p:nvPr/>
          </p:nvSpPr>
          <p:spPr>
            <a:xfrm>
              <a:off x="2734250" y="1989075"/>
              <a:ext cx="925" cy="300"/>
            </a:xfrm>
            <a:custGeom>
              <a:avLst/>
              <a:gdLst/>
              <a:ahLst/>
              <a:cxnLst/>
              <a:rect l="l" t="t" r="r" b="b"/>
              <a:pathLst>
                <a:path w="37" h="12" extrusionOk="0">
                  <a:moveTo>
                    <a:pt x="25" y="0"/>
                  </a:moveTo>
                  <a:cubicBezTo>
                    <a:pt x="13" y="0"/>
                    <a:pt x="1" y="0"/>
                    <a:pt x="1" y="12"/>
                  </a:cubicBezTo>
                  <a:cubicBezTo>
                    <a:pt x="13" y="0"/>
                    <a:pt x="25" y="0"/>
                    <a:pt x="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50"/>
            <p:cNvSpPr/>
            <p:nvPr/>
          </p:nvSpPr>
          <p:spPr>
            <a:xfrm>
              <a:off x="2575300" y="2003950"/>
              <a:ext cx="2425" cy="625"/>
            </a:xfrm>
            <a:custGeom>
              <a:avLst/>
              <a:gdLst/>
              <a:ahLst/>
              <a:cxnLst/>
              <a:rect l="l" t="t" r="r" b="b"/>
              <a:pathLst>
                <a:path w="97" h="25" extrusionOk="0">
                  <a:moveTo>
                    <a:pt x="72" y="0"/>
                  </a:moveTo>
                  <a:cubicBezTo>
                    <a:pt x="49" y="12"/>
                    <a:pt x="13" y="12"/>
                    <a:pt x="1" y="24"/>
                  </a:cubicBezTo>
                  <a:cubicBezTo>
                    <a:pt x="96" y="24"/>
                    <a:pt x="96" y="12"/>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50"/>
            <p:cNvSpPr/>
            <p:nvPr/>
          </p:nvSpPr>
          <p:spPr>
            <a:xfrm>
              <a:off x="3902550" y="1968225"/>
              <a:ext cx="2700" cy="325"/>
            </a:xfrm>
            <a:custGeom>
              <a:avLst/>
              <a:gdLst/>
              <a:ahLst/>
              <a:cxnLst/>
              <a:rect l="l" t="t" r="r" b="b"/>
              <a:pathLst>
                <a:path w="108" h="13" extrusionOk="0">
                  <a:moveTo>
                    <a:pt x="108" y="1"/>
                  </a:moveTo>
                  <a:lnTo>
                    <a:pt x="108" y="1"/>
                  </a:lnTo>
                  <a:cubicBezTo>
                    <a:pt x="72" y="13"/>
                    <a:pt x="48" y="13"/>
                    <a:pt x="1" y="13"/>
                  </a:cubicBezTo>
                  <a:cubicBezTo>
                    <a:pt x="48" y="13"/>
                    <a:pt x="84" y="13"/>
                    <a:pt x="1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50"/>
            <p:cNvSpPr/>
            <p:nvPr/>
          </p:nvSpPr>
          <p:spPr>
            <a:xfrm>
              <a:off x="2725025" y="1986600"/>
              <a:ext cx="15125" cy="2500"/>
            </a:xfrm>
            <a:custGeom>
              <a:avLst/>
              <a:gdLst/>
              <a:ahLst/>
              <a:cxnLst/>
              <a:rect l="l" t="t" r="r" b="b"/>
              <a:pathLst>
                <a:path w="605" h="100" extrusionOk="0">
                  <a:moveTo>
                    <a:pt x="290" y="1"/>
                  </a:moveTo>
                  <a:cubicBezTo>
                    <a:pt x="186" y="1"/>
                    <a:pt x="75" y="7"/>
                    <a:pt x="1" y="16"/>
                  </a:cubicBezTo>
                  <a:lnTo>
                    <a:pt x="394" y="99"/>
                  </a:lnTo>
                  <a:cubicBezTo>
                    <a:pt x="441" y="87"/>
                    <a:pt x="489" y="75"/>
                    <a:pt x="560" y="51"/>
                  </a:cubicBezTo>
                  <a:cubicBezTo>
                    <a:pt x="604" y="15"/>
                    <a:pt x="456" y="1"/>
                    <a:pt x="2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50"/>
            <p:cNvSpPr/>
            <p:nvPr/>
          </p:nvSpPr>
          <p:spPr>
            <a:xfrm>
              <a:off x="2569950" y="2001275"/>
              <a:ext cx="18475" cy="2700"/>
            </a:xfrm>
            <a:custGeom>
              <a:avLst/>
              <a:gdLst/>
              <a:ahLst/>
              <a:cxnLst/>
              <a:rect l="l" t="t" r="r" b="b"/>
              <a:pathLst>
                <a:path w="739" h="108" extrusionOk="0">
                  <a:moveTo>
                    <a:pt x="524" y="0"/>
                  </a:moveTo>
                  <a:cubicBezTo>
                    <a:pt x="1" y="0"/>
                    <a:pt x="239" y="72"/>
                    <a:pt x="286" y="107"/>
                  </a:cubicBezTo>
                  <a:cubicBezTo>
                    <a:pt x="393" y="72"/>
                    <a:pt x="548" y="60"/>
                    <a:pt x="739" y="48"/>
                  </a:cubicBezTo>
                  <a:lnTo>
                    <a:pt x="52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50"/>
            <p:cNvSpPr/>
            <p:nvPr/>
          </p:nvSpPr>
          <p:spPr>
            <a:xfrm>
              <a:off x="1992200" y="1937275"/>
              <a:ext cx="2295850" cy="66200"/>
            </a:xfrm>
            <a:custGeom>
              <a:avLst/>
              <a:gdLst/>
              <a:ahLst/>
              <a:cxnLst/>
              <a:rect l="l" t="t" r="r" b="b"/>
              <a:pathLst>
                <a:path w="91834" h="2648" extrusionOk="0">
                  <a:moveTo>
                    <a:pt x="70160" y="1341"/>
                  </a:moveTo>
                  <a:cubicBezTo>
                    <a:pt x="70126" y="1342"/>
                    <a:pt x="70088" y="1344"/>
                    <a:pt x="70045" y="1346"/>
                  </a:cubicBezTo>
                  <a:cubicBezTo>
                    <a:pt x="70086" y="1344"/>
                    <a:pt x="70124" y="1343"/>
                    <a:pt x="70160" y="1341"/>
                  </a:cubicBezTo>
                  <a:close/>
                  <a:moveTo>
                    <a:pt x="74237" y="1594"/>
                  </a:moveTo>
                  <a:lnTo>
                    <a:pt x="74237" y="1594"/>
                  </a:lnTo>
                  <a:cubicBezTo>
                    <a:pt x="74199" y="1595"/>
                    <a:pt x="74159" y="1595"/>
                    <a:pt x="74117" y="1596"/>
                  </a:cubicBezTo>
                  <a:cubicBezTo>
                    <a:pt x="74163" y="1596"/>
                    <a:pt x="74203" y="1595"/>
                    <a:pt x="74237" y="1594"/>
                  </a:cubicBezTo>
                  <a:close/>
                  <a:moveTo>
                    <a:pt x="4482" y="2250"/>
                  </a:moveTo>
                  <a:cubicBezTo>
                    <a:pt x="4480" y="2250"/>
                    <a:pt x="4479" y="2251"/>
                    <a:pt x="4477" y="2251"/>
                  </a:cubicBezTo>
                  <a:cubicBezTo>
                    <a:pt x="4479" y="2251"/>
                    <a:pt x="4480" y="2250"/>
                    <a:pt x="4482" y="2250"/>
                  </a:cubicBezTo>
                  <a:close/>
                  <a:moveTo>
                    <a:pt x="11396" y="2271"/>
                  </a:moveTo>
                  <a:lnTo>
                    <a:pt x="11396" y="2271"/>
                  </a:lnTo>
                  <a:cubicBezTo>
                    <a:pt x="11395" y="2272"/>
                    <a:pt x="11395" y="2273"/>
                    <a:pt x="11395" y="2274"/>
                  </a:cubicBezTo>
                  <a:cubicBezTo>
                    <a:pt x="11395" y="2273"/>
                    <a:pt x="11396" y="2272"/>
                    <a:pt x="11396" y="2271"/>
                  </a:cubicBezTo>
                  <a:close/>
                  <a:moveTo>
                    <a:pt x="91833" y="0"/>
                  </a:moveTo>
                  <a:cubicBezTo>
                    <a:pt x="91452" y="12"/>
                    <a:pt x="90988" y="48"/>
                    <a:pt x="90536" y="60"/>
                  </a:cubicBezTo>
                  <a:cubicBezTo>
                    <a:pt x="90583" y="108"/>
                    <a:pt x="89869" y="215"/>
                    <a:pt x="90571" y="227"/>
                  </a:cubicBezTo>
                  <a:cubicBezTo>
                    <a:pt x="90559" y="286"/>
                    <a:pt x="90143" y="322"/>
                    <a:pt x="89869" y="322"/>
                  </a:cubicBezTo>
                  <a:cubicBezTo>
                    <a:pt x="89988" y="298"/>
                    <a:pt x="89464" y="191"/>
                    <a:pt x="89797" y="131"/>
                  </a:cubicBezTo>
                  <a:lnTo>
                    <a:pt x="89797" y="131"/>
                  </a:lnTo>
                  <a:cubicBezTo>
                    <a:pt x="89677" y="146"/>
                    <a:pt x="89614" y="151"/>
                    <a:pt x="89566" y="151"/>
                  </a:cubicBezTo>
                  <a:cubicBezTo>
                    <a:pt x="89502" y="151"/>
                    <a:pt x="89462" y="143"/>
                    <a:pt x="89339" y="143"/>
                  </a:cubicBezTo>
                  <a:cubicBezTo>
                    <a:pt x="89265" y="143"/>
                    <a:pt x="89160" y="146"/>
                    <a:pt x="89000" y="155"/>
                  </a:cubicBezTo>
                  <a:cubicBezTo>
                    <a:pt x="89095" y="108"/>
                    <a:pt x="87785" y="155"/>
                    <a:pt x="87869" y="36"/>
                  </a:cubicBezTo>
                  <a:lnTo>
                    <a:pt x="87869" y="36"/>
                  </a:lnTo>
                  <a:cubicBezTo>
                    <a:pt x="87642" y="84"/>
                    <a:pt x="87881" y="215"/>
                    <a:pt x="87071" y="227"/>
                  </a:cubicBezTo>
                  <a:cubicBezTo>
                    <a:pt x="87261" y="310"/>
                    <a:pt x="88166" y="322"/>
                    <a:pt x="87559" y="417"/>
                  </a:cubicBezTo>
                  <a:lnTo>
                    <a:pt x="87952" y="358"/>
                  </a:lnTo>
                  <a:lnTo>
                    <a:pt x="87952" y="358"/>
                  </a:lnTo>
                  <a:cubicBezTo>
                    <a:pt x="88508" y="393"/>
                    <a:pt x="87806" y="452"/>
                    <a:pt x="88522" y="488"/>
                  </a:cubicBezTo>
                  <a:lnTo>
                    <a:pt x="88522" y="488"/>
                  </a:lnTo>
                  <a:cubicBezTo>
                    <a:pt x="88500" y="487"/>
                    <a:pt x="88475" y="487"/>
                    <a:pt x="88449" y="487"/>
                  </a:cubicBezTo>
                  <a:cubicBezTo>
                    <a:pt x="88326" y="487"/>
                    <a:pt x="88167" y="495"/>
                    <a:pt x="88034" y="495"/>
                  </a:cubicBezTo>
                  <a:cubicBezTo>
                    <a:pt x="87920" y="495"/>
                    <a:pt x="87824" y="489"/>
                    <a:pt x="87785" y="465"/>
                  </a:cubicBezTo>
                  <a:lnTo>
                    <a:pt x="87785" y="465"/>
                  </a:lnTo>
                  <a:cubicBezTo>
                    <a:pt x="87976" y="643"/>
                    <a:pt x="86690" y="560"/>
                    <a:pt x="86654" y="691"/>
                  </a:cubicBezTo>
                  <a:cubicBezTo>
                    <a:pt x="86547" y="650"/>
                    <a:pt x="86412" y="637"/>
                    <a:pt x="86205" y="637"/>
                  </a:cubicBezTo>
                  <a:cubicBezTo>
                    <a:pt x="86112" y="637"/>
                    <a:pt x="86005" y="640"/>
                    <a:pt x="85880" y="643"/>
                  </a:cubicBezTo>
                  <a:cubicBezTo>
                    <a:pt x="85940" y="596"/>
                    <a:pt x="85714" y="548"/>
                    <a:pt x="86023" y="512"/>
                  </a:cubicBezTo>
                  <a:cubicBezTo>
                    <a:pt x="86285" y="524"/>
                    <a:pt x="86476" y="512"/>
                    <a:pt x="86761" y="548"/>
                  </a:cubicBezTo>
                  <a:cubicBezTo>
                    <a:pt x="86684" y="465"/>
                    <a:pt x="86454" y="447"/>
                    <a:pt x="86163" y="447"/>
                  </a:cubicBezTo>
                  <a:cubicBezTo>
                    <a:pt x="85918" y="447"/>
                    <a:pt x="85629" y="460"/>
                    <a:pt x="85352" y="460"/>
                  </a:cubicBezTo>
                  <a:cubicBezTo>
                    <a:pt x="85247" y="460"/>
                    <a:pt x="85145" y="458"/>
                    <a:pt x="85047" y="453"/>
                  </a:cubicBezTo>
                  <a:lnTo>
                    <a:pt x="85047" y="453"/>
                  </a:lnTo>
                  <a:cubicBezTo>
                    <a:pt x="85142" y="465"/>
                    <a:pt x="85166" y="489"/>
                    <a:pt x="84975" y="512"/>
                  </a:cubicBezTo>
                  <a:cubicBezTo>
                    <a:pt x="84571" y="489"/>
                    <a:pt x="83666" y="453"/>
                    <a:pt x="83928" y="370"/>
                  </a:cubicBezTo>
                  <a:lnTo>
                    <a:pt x="83928" y="370"/>
                  </a:lnTo>
                  <a:lnTo>
                    <a:pt x="81868" y="381"/>
                  </a:lnTo>
                  <a:cubicBezTo>
                    <a:pt x="81862" y="364"/>
                    <a:pt x="81933" y="361"/>
                    <a:pt x="82023" y="361"/>
                  </a:cubicBezTo>
                  <a:cubicBezTo>
                    <a:pt x="82067" y="361"/>
                    <a:pt x="82116" y="361"/>
                    <a:pt x="82163" y="361"/>
                  </a:cubicBezTo>
                  <a:cubicBezTo>
                    <a:pt x="82209" y="361"/>
                    <a:pt x="82252" y="361"/>
                    <a:pt x="82285" y="358"/>
                  </a:cubicBezTo>
                  <a:lnTo>
                    <a:pt x="81130" y="346"/>
                  </a:lnTo>
                  <a:cubicBezTo>
                    <a:pt x="80868" y="298"/>
                    <a:pt x="81523" y="298"/>
                    <a:pt x="81642" y="239"/>
                  </a:cubicBezTo>
                  <a:lnTo>
                    <a:pt x="80808" y="239"/>
                  </a:lnTo>
                  <a:lnTo>
                    <a:pt x="80927" y="179"/>
                  </a:lnTo>
                  <a:lnTo>
                    <a:pt x="80927" y="179"/>
                  </a:lnTo>
                  <a:cubicBezTo>
                    <a:pt x="80835" y="201"/>
                    <a:pt x="80583" y="215"/>
                    <a:pt x="80315" y="215"/>
                  </a:cubicBezTo>
                  <a:cubicBezTo>
                    <a:pt x="79997" y="215"/>
                    <a:pt x="79657" y="195"/>
                    <a:pt x="79534" y="143"/>
                  </a:cubicBezTo>
                  <a:cubicBezTo>
                    <a:pt x="78768" y="173"/>
                    <a:pt x="78659" y="303"/>
                    <a:pt x="77920" y="303"/>
                  </a:cubicBezTo>
                  <a:cubicBezTo>
                    <a:pt x="77775" y="303"/>
                    <a:pt x="77606" y="298"/>
                    <a:pt x="77403" y="286"/>
                  </a:cubicBezTo>
                  <a:cubicBezTo>
                    <a:pt x="77451" y="191"/>
                    <a:pt x="78106" y="250"/>
                    <a:pt x="78391" y="191"/>
                  </a:cubicBezTo>
                  <a:cubicBezTo>
                    <a:pt x="78334" y="182"/>
                    <a:pt x="78248" y="180"/>
                    <a:pt x="78148" y="180"/>
                  </a:cubicBezTo>
                  <a:cubicBezTo>
                    <a:pt x="78023" y="180"/>
                    <a:pt x="77878" y="184"/>
                    <a:pt x="77742" y="184"/>
                  </a:cubicBezTo>
                  <a:cubicBezTo>
                    <a:pt x="77535" y="184"/>
                    <a:pt x="77350" y="175"/>
                    <a:pt x="77296" y="131"/>
                  </a:cubicBezTo>
                  <a:cubicBezTo>
                    <a:pt x="76403" y="191"/>
                    <a:pt x="76510" y="346"/>
                    <a:pt x="76081" y="441"/>
                  </a:cubicBezTo>
                  <a:cubicBezTo>
                    <a:pt x="76039" y="442"/>
                    <a:pt x="76001" y="442"/>
                    <a:pt x="75968" y="442"/>
                  </a:cubicBezTo>
                  <a:cubicBezTo>
                    <a:pt x="75428" y="442"/>
                    <a:pt x="75997" y="356"/>
                    <a:pt x="75974" y="334"/>
                  </a:cubicBezTo>
                  <a:cubicBezTo>
                    <a:pt x="75816" y="334"/>
                    <a:pt x="75581" y="424"/>
                    <a:pt x="75392" y="424"/>
                  </a:cubicBezTo>
                  <a:cubicBezTo>
                    <a:pt x="75324" y="424"/>
                    <a:pt x="75262" y="413"/>
                    <a:pt x="75212" y="381"/>
                  </a:cubicBezTo>
                  <a:cubicBezTo>
                    <a:pt x="74867" y="441"/>
                    <a:pt x="74665" y="524"/>
                    <a:pt x="75189" y="560"/>
                  </a:cubicBezTo>
                  <a:cubicBezTo>
                    <a:pt x="74796" y="560"/>
                    <a:pt x="74260" y="596"/>
                    <a:pt x="74153" y="643"/>
                  </a:cubicBezTo>
                  <a:cubicBezTo>
                    <a:pt x="74474" y="500"/>
                    <a:pt x="73724" y="584"/>
                    <a:pt x="73676" y="477"/>
                  </a:cubicBezTo>
                  <a:cubicBezTo>
                    <a:pt x="73430" y="467"/>
                    <a:pt x="73060" y="454"/>
                    <a:pt x="72672" y="454"/>
                  </a:cubicBezTo>
                  <a:cubicBezTo>
                    <a:pt x="72140" y="454"/>
                    <a:pt x="71576" y="477"/>
                    <a:pt x="71259" y="560"/>
                  </a:cubicBezTo>
                  <a:lnTo>
                    <a:pt x="71426" y="417"/>
                  </a:lnTo>
                  <a:lnTo>
                    <a:pt x="70747" y="429"/>
                  </a:lnTo>
                  <a:cubicBezTo>
                    <a:pt x="70236" y="346"/>
                    <a:pt x="71343" y="334"/>
                    <a:pt x="71688" y="334"/>
                  </a:cubicBezTo>
                  <a:cubicBezTo>
                    <a:pt x="71224" y="322"/>
                    <a:pt x="70840" y="319"/>
                    <a:pt x="70468" y="319"/>
                  </a:cubicBezTo>
                  <a:cubicBezTo>
                    <a:pt x="70096" y="319"/>
                    <a:pt x="69735" y="322"/>
                    <a:pt x="69319" y="322"/>
                  </a:cubicBezTo>
                  <a:cubicBezTo>
                    <a:pt x="69557" y="358"/>
                    <a:pt x="69414" y="393"/>
                    <a:pt x="69533" y="429"/>
                  </a:cubicBezTo>
                  <a:cubicBezTo>
                    <a:pt x="69403" y="462"/>
                    <a:pt x="69250" y="469"/>
                    <a:pt x="69095" y="469"/>
                  </a:cubicBezTo>
                  <a:cubicBezTo>
                    <a:pt x="68951" y="469"/>
                    <a:pt x="68804" y="463"/>
                    <a:pt x="68670" y="463"/>
                  </a:cubicBezTo>
                  <a:cubicBezTo>
                    <a:pt x="68631" y="463"/>
                    <a:pt x="68593" y="463"/>
                    <a:pt x="68557" y="465"/>
                  </a:cubicBezTo>
                  <a:cubicBezTo>
                    <a:pt x="68485" y="429"/>
                    <a:pt x="68521" y="405"/>
                    <a:pt x="68759" y="393"/>
                  </a:cubicBezTo>
                  <a:lnTo>
                    <a:pt x="68759" y="393"/>
                  </a:lnTo>
                  <a:lnTo>
                    <a:pt x="68188" y="405"/>
                  </a:lnTo>
                  <a:cubicBezTo>
                    <a:pt x="68235" y="310"/>
                    <a:pt x="67950" y="322"/>
                    <a:pt x="68521" y="250"/>
                  </a:cubicBezTo>
                  <a:lnTo>
                    <a:pt x="68521" y="250"/>
                  </a:lnTo>
                  <a:lnTo>
                    <a:pt x="67985" y="286"/>
                  </a:lnTo>
                  <a:cubicBezTo>
                    <a:pt x="67402" y="262"/>
                    <a:pt x="68009" y="203"/>
                    <a:pt x="68152" y="179"/>
                  </a:cubicBezTo>
                  <a:lnTo>
                    <a:pt x="67235" y="167"/>
                  </a:lnTo>
                  <a:lnTo>
                    <a:pt x="67235" y="167"/>
                  </a:lnTo>
                  <a:cubicBezTo>
                    <a:pt x="66914" y="215"/>
                    <a:pt x="67426" y="239"/>
                    <a:pt x="66795" y="274"/>
                  </a:cubicBezTo>
                  <a:cubicBezTo>
                    <a:pt x="65949" y="191"/>
                    <a:pt x="64866" y="215"/>
                    <a:pt x="63901" y="191"/>
                  </a:cubicBezTo>
                  <a:lnTo>
                    <a:pt x="63901" y="191"/>
                  </a:lnTo>
                  <a:lnTo>
                    <a:pt x="64580" y="286"/>
                  </a:lnTo>
                  <a:cubicBezTo>
                    <a:pt x="64536" y="284"/>
                    <a:pt x="64496" y="284"/>
                    <a:pt x="64459" y="284"/>
                  </a:cubicBezTo>
                  <a:cubicBezTo>
                    <a:pt x="64013" y="284"/>
                    <a:pt x="64102" y="410"/>
                    <a:pt x="63937" y="465"/>
                  </a:cubicBezTo>
                  <a:cubicBezTo>
                    <a:pt x="63401" y="453"/>
                    <a:pt x="62675" y="465"/>
                    <a:pt x="62223" y="429"/>
                  </a:cubicBezTo>
                  <a:cubicBezTo>
                    <a:pt x="62735" y="358"/>
                    <a:pt x="62520" y="250"/>
                    <a:pt x="62044" y="179"/>
                  </a:cubicBezTo>
                  <a:cubicBezTo>
                    <a:pt x="62006" y="179"/>
                    <a:pt x="61970" y="178"/>
                    <a:pt x="61936" y="178"/>
                  </a:cubicBezTo>
                  <a:cubicBezTo>
                    <a:pt x="60966" y="178"/>
                    <a:pt x="61202" y="335"/>
                    <a:pt x="60615" y="381"/>
                  </a:cubicBezTo>
                  <a:cubicBezTo>
                    <a:pt x="61080" y="203"/>
                    <a:pt x="59853" y="322"/>
                    <a:pt x="59960" y="227"/>
                  </a:cubicBezTo>
                  <a:cubicBezTo>
                    <a:pt x="58686" y="227"/>
                    <a:pt x="57400" y="287"/>
                    <a:pt x="56087" y="287"/>
                  </a:cubicBezTo>
                  <a:cubicBezTo>
                    <a:pt x="55977" y="287"/>
                    <a:pt x="55867" y="287"/>
                    <a:pt x="55758" y="286"/>
                  </a:cubicBezTo>
                  <a:lnTo>
                    <a:pt x="55758" y="286"/>
                  </a:lnTo>
                  <a:cubicBezTo>
                    <a:pt x="55781" y="322"/>
                    <a:pt x="56186" y="346"/>
                    <a:pt x="55936" y="370"/>
                  </a:cubicBezTo>
                  <a:cubicBezTo>
                    <a:pt x="55847" y="376"/>
                    <a:pt x="55766" y="378"/>
                    <a:pt x="55692" y="378"/>
                  </a:cubicBezTo>
                  <a:cubicBezTo>
                    <a:pt x="55332" y="378"/>
                    <a:pt x="55150" y="316"/>
                    <a:pt x="55091" y="286"/>
                  </a:cubicBezTo>
                  <a:cubicBezTo>
                    <a:pt x="54412" y="310"/>
                    <a:pt x="54019" y="370"/>
                    <a:pt x="53805" y="417"/>
                  </a:cubicBezTo>
                  <a:cubicBezTo>
                    <a:pt x="53854" y="415"/>
                    <a:pt x="53896" y="414"/>
                    <a:pt x="53931" y="414"/>
                  </a:cubicBezTo>
                  <a:cubicBezTo>
                    <a:pt x="54100" y="414"/>
                    <a:pt x="54116" y="437"/>
                    <a:pt x="54067" y="477"/>
                  </a:cubicBezTo>
                  <a:cubicBezTo>
                    <a:pt x="54009" y="479"/>
                    <a:pt x="53957" y="480"/>
                    <a:pt x="53910" y="480"/>
                  </a:cubicBezTo>
                  <a:cubicBezTo>
                    <a:pt x="53549" y="480"/>
                    <a:pt x="53509" y="425"/>
                    <a:pt x="53285" y="425"/>
                  </a:cubicBezTo>
                  <a:cubicBezTo>
                    <a:pt x="53202" y="425"/>
                    <a:pt x="53095" y="432"/>
                    <a:pt x="52936" y="453"/>
                  </a:cubicBezTo>
                  <a:cubicBezTo>
                    <a:pt x="52757" y="358"/>
                    <a:pt x="53650" y="405"/>
                    <a:pt x="53591" y="310"/>
                  </a:cubicBezTo>
                  <a:cubicBezTo>
                    <a:pt x="52983" y="310"/>
                    <a:pt x="52614" y="346"/>
                    <a:pt x="52174" y="393"/>
                  </a:cubicBezTo>
                  <a:cubicBezTo>
                    <a:pt x="52078" y="334"/>
                    <a:pt x="52579" y="381"/>
                    <a:pt x="52245" y="334"/>
                  </a:cubicBezTo>
                  <a:lnTo>
                    <a:pt x="52245" y="334"/>
                  </a:lnTo>
                  <a:cubicBezTo>
                    <a:pt x="51316" y="381"/>
                    <a:pt x="50197" y="441"/>
                    <a:pt x="49507" y="477"/>
                  </a:cubicBezTo>
                  <a:lnTo>
                    <a:pt x="49316" y="393"/>
                  </a:lnTo>
                  <a:cubicBezTo>
                    <a:pt x="48876" y="393"/>
                    <a:pt x="48578" y="417"/>
                    <a:pt x="48376" y="453"/>
                  </a:cubicBezTo>
                  <a:cubicBezTo>
                    <a:pt x="48126" y="417"/>
                    <a:pt x="48316" y="393"/>
                    <a:pt x="48554" y="381"/>
                  </a:cubicBezTo>
                  <a:cubicBezTo>
                    <a:pt x="47947" y="381"/>
                    <a:pt x="47221" y="441"/>
                    <a:pt x="46875" y="453"/>
                  </a:cubicBezTo>
                  <a:cubicBezTo>
                    <a:pt x="46935" y="405"/>
                    <a:pt x="47221" y="441"/>
                    <a:pt x="47316" y="405"/>
                  </a:cubicBezTo>
                  <a:cubicBezTo>
                    <a:pt x="47265" y="404"/>
                    <a:pt x="47213" y="403"/>
                    <a:pt x="47160" y="403"/>
                  </a:cubicBezTo>
                  <a:cubicBezTo>
                    <a:pt x="46631" y="403"/>
                    <a:pt x="46033" y="477"/>
                    <a:pt x="45568" y="477"/>
                  </a:cubicBezTo>
                  <a:cubicBezTo>
                    <a:pt x="45400" y="477"/>
                    <a:pt x="45249" y="467"/>
                    <a:pt x="45125" y="441"/>
                  </a:cubicBezTo>
                  <a:cubicBezTo>
                    <a:pt x="45197" y="429"/>
                    <a:pt x="45268" y="429"/>
                    <a:pt x="45328" y="429"/>
                  </a:cubicBezTo>
                  <a:cubicBezTo>
                    <a:pt x="45228" y="428"/>
                    <a:pt x="45129" y="427"/>
                    <a:pt x="45032" y="427"/>
                  </a:cubicBezTo>
                  <a:cubicBezTo>
                    <a:pt x="44045" y="427"/>
                    <a:pt x="43148" y="478"/>
                    <a:pt x="42053" y="489"/>
                  </a:cubicBezTo>
                  <a:cubicBezTo>
                    <a:pt x="41860" y="472"/>
                    <a:pt x="41723" y="465"/>
                    <a:pt x="41623" y="465"/>
                  </a:cubicBezTo>
                  <a:cubicBezTo>
                    <a:pt x="41167" y="465"/>
                    <a:pt x="41484" y="608"/>
                    <a:pt x="40682" y="608"/>
                  </a:cubicBezTo>
                  <a:cubicBezTo>
                    <a:pt x="40656" y="608"/>
                    <a:pt x="40629" y="608"/>
                    <a:pt x="40601" y="608"/>
                  </a:cubicBezTo>
                  <a:cubicBezTo>
                    <a:pt x="40597" y="527"/>
                    <a:pt x="40408" y="502"/>
                    <a:pt x="40146" y="502"/>
                  </a:cubicBezTo>
                  <a:cubicBezTo>
                    <a:pt x="39732" y="502"/>
                    <a:pt x="39133" y="564"/>
                    <a:pt x="38790" y="564"/>
                  </a:cubicBezTo>
                  <a:cubicBezTo>
                    <a:pt x="38741" y="564"/>
                    <a:pt x="38697" y="563"/>
                    <a:pt x="38660" y="560"/>
                  </a:cubicBezTo>
                  <a:lnTo>
                    <a:pt x="38660" y="560"/>
                  </a:lnTo>
                  <a:lnTo>
                    <a:pt x="38803" y="584"/>
                  </a:lnTo>
                  <a:cubicBezTo>
                    <a:pt x="38628" y="615"/>
                    <a:pt x="38430" y="627"/>
                    <a:pt x="38232" y="627"/>
                  </a:cubicBezTo>
                  <a:cubicBezTo>
                    <a:pt x="37823" y="627"/>
                    <a:pt x="37408" y="576"/>
                    <a:pt x="37160" y="536"/>
                  </a:cubicBezTo>
                  <a:cubicBezTo>
                    <a:pt x="36945" y="533"/>
                    <a:pt x="36704" y="531"/>
                    <a:pt x="36450" y="531"/>
                  </a:cubicBezTo>
                  <a:cubicBezTo>
                    <a:pt x="35732" y="531"/>
                    <a:pt x="34912" y="549"/>
                    <a:pt x="34314" y="620"/>
                  </a:cubicBezTo>
                  <a:lnTo>
                    <a:pt x="34481" y="572"/>
                  </a:lnTo>
                  <a:lnTo>
                    <a:pt x="34481" y="572"/>
                  </a:lnTo>
                  <a:cubicBezTo>
                    <a:pt x="34244" y="593"/>
                    <a:pt x="34039" y="598"/>
                    <a:pt x="33844" y="598"/>
                  </a:cubicBezTo>
                  <a:cubicBezTo>
                    <a:pt x="33676" y="598"/>
                    <a:pt x="33515" y="594"/>
                    <a:pt x="33348" y="594"/>
                  </a:cubicBezTo>
                  <a:cubicBezTo>
                    <a:pt x="33154" y="594"/>
                    <a:pt x="32952" y="599"/>
                    <a:pt x="32719" y="620"/>
                  </a:cubicBezTo>
                  <a:cubicBezTo>
                    <a:pt x="32731" y="596"/>
                    <a:pt x="32981" y="572"/>
                    <a:pt x="32731" y="560"/>
                  </a:cubicBezTo>
                  <a:cubicBezTo>
                    <a:pt x="32072" y="545"/>
                    <a:pt x="31411" y="540"/>
                    <a:pt x="30748" y="540"/>
                  </a:cubicBezTo>
                  <a:cubicBezTo>
                    <a:pt x="28409" y="540"/>
                    <a:pt x="26055" y="610"/>
                    <a:pt x="23738" y="610"/>
                  </a:cubicBezTo>
                  <a:cubicBezTo>
                    <a:pt x="23485" y="610"/>
                    <a:pt x="23232" y="609"/>
                    <a:pt x="22980" y="608"/>
                  </a:cubicBezTo>
                  <a:cubicBezTo>
                    <a:pt x="20443" y="588"/>
                    <a:pt x="17655" y="573"/>
                    <a:pt x="14828" y="573"/>
                  </a:cubicBezTo>
                  <a:cubicBezTo>
                    <a:pt x="10767" y="573"/>
                    <a:pt x="6629" y="605"/>
                    <a:pt x="3049" y="703"/>
                  </a:cubicBezTo>
                  <a:cubicBezTo>
                    <a:pt x="3049" y="703"/>
                    <a:pt x="167" y="1632"/>
                    <a:pt x="608" y="2001"/>
                  </a:cubicBezTo>
                  <a:cubicBezTo>
                    <a:pt x="846" y="2048"/>
                    <a:pt x="1" y="2132"/>
                    <a:pt x="501" y="2144"/>
                  </a:cubicBezTo>
                  <a:lnTo>
                    <a:pt x="1001" y="2036"/>
                  </a:lnTo>
                  <a:lnTo>
                    <a:pt x="1001" y="2036"/>
                  </a:lnTo>
                  <a:cubicBezTo>
                    <a:pt x="917" y="2084"/>
                    <a:pt x="1203" y="2144"/>
                    <a:pt x="1251" y="2191"/>
                  </a:cubicBezTo>
                  <a:cubicBezTo>
                    <a:pt x="1453" y="2096"/>
                    <a:pt x="620" y="2024"/>
                    <a:pt x="1203" y="1894"/>
                  </a:cubicBezTo>
                  <a:cubicBezTo>
                    <a:pt x="1274" y="1858"/>
                    <a:pt x="1427" y="1848"/>
                    <a:pt x="1591" y="1848"/>
                  </a:cubicBezTo>
                  <a:cubicBezTo>
                    <a:pt x="1703" y="1848"/>
                    <a:pt x="1820" y="1853"/>
                    <a:pt x="1917" y="1858"/>
                  </a:cubicBezTo>
                  <a:cubicBezTo>
                    <a:pt x="1572" y="1834"/>
                    <a:pt x="2037" y="1763"/>
                    <a:pt x="2215" y="1727"/>
                  </a:cubicBezTo>
                  <a:cubicBezTo>
                    <a:pt x="2525" y="1774"/>
                    <a:pt x="3013" y="1751"/>
                    <a:pt x="3156" y="1810"/>
                  </a:cubicBezTo>
                  <a:cubicBezTo>
                    <a:pt x="3194" y="1801"/>
                    <a:pt x="3357" y="1783"/>
                    <a:pt x="3507" y="1783"/>
                  </a:cubicBezTo>
                  <a:cubicBezTo>
                    <a:pt x="3542" y="1783"/>
                    <a:pt x="3576" y="1784"/>
                    <a:pt x="3608" y="1786"/>
                  </a:cubicBezTo>
                  <a:lnTo>
                    <a:pt x="3620" y="1822"/>
                  </a:lnTo>
                  <a:cubicBezTo>
                    <a:pt x="3989" y="1798"/>
                    <a:pt x="3501" y="1786"/>
                    <a:pt x="3596" y="1751"/>
                  </a:cubicBezTo>
                  <a:cubicBezTo>
                    <a:pt x="3838" y="1751"/>
                    <a:pt x="4212" y="1811"/>
                    <a:pt x="4605" y="1811"/>
                  </a:cubicBezTo>
                  <a:cubicBezTo>
                    <a:pt x="4638" y="1811"/>
                    <a:pt x="4671" y="1811"/>
                    <a:pt x="4703" y="1810"/>
                  </a:cubicBezTo>
                  <a:lnTo>
                    <a:pt x="4703" y="1810"/>
                  </a:lnTo>
                  <a:cubicBezTo>
                    <a:pt x="4275" y="1822"/>
                    <a:pt x="3918" y="1858"/>
                    <a:pt x="3608" y="1905"/>
                  </a:cubicBezTo>
                  <a:cubicBezTo>
                    <a:pt x="4394" y="1953"/>
                    <a:pt x="3465" y="2072"/>
                    <a:pt x="3287" y="2155"/>
                  </a:cubicBezTo>
                  <a:cubicBezTo>
                    <a:pt x="3918" y="2120"/>
                    <a:pt x="4168" y="2048"/>
                    <a:pt x="4680" y="2001"/>
                  </a:cubicBezTo>
                  <a:lnTo>
                    <a:pt x="4680" y="2001"/>
                  </a:lnTo>
                  <a:cubicBezTo>
                    <a:pt x="5305" y="2071"/>
                    <a:pt x="4645" y="2236"/>
                    <a:pt x="4482" y="2250"/>
                  </a:cubicBezTo>
                  <a:lnTo>
                    <a:pt x="4482" y="2250"/>
                  </a:lnTo>
                  <a:cubicBezTo>
                    <a:pt x="5052" y="2203"/>
                    <a:pt x="5657" y="2096"/>
                    <a:pt x="5966" y="2060"/>
                  </a:cubicBezTo>
                  <a:lnTo>
                    <a:pt x="5966" y="2060"/>
                  </a:lnTo>
                  <a:cubicBezTo>
                    <a:pt x="5537" y="2191"/>
                    <a:pt x="5608" y="2227"/>
                    <a:pt x="5227" y="2334"/>
                  </a:cubicBezTo>
                  <a:cubicBezTo>
                    <a:pt x="5360" y="2358"/>
                    <a:pt x="5461" y="2367"/>
                    <a:pt x="5543" y="2367"/>
                  </a:cubicBezTo>
                  <a:cubicBezTo>
                    <a:pt x="5751" y="2367"/>
                    <a:pt x="5839" y="2309"/>
                    <a:pt x="6001" y="2274"/>
                  </a:cubicBezTo>
                  <a:lnTo>
                    <a:pt x="6001" y="2274"/>
                  </a:lnTo>
                  <a:cubicBezTo>
                    <a:pt x="5947" y="2279"/>
                    <a:pt x="5881" y="2282"/>
                    <a:pt x="5818" y="2282"/>
                  </a:cubicBezTo>
                  <a:cubicBezTo>
                    <a:pt x="5729" y="2282"/>
                    <a:pt x="5648" y="2277"/>
                    <a:pt x="5620" y="2263"/>
                  </a:cubicBezTo>
                  <a:lnTo>
                    <a:pt x="5620" y="2263"/>
                  </a:lnTo>
                  <a:cubicBezTo>
                    <a:pt x="5636" y="2263"/>
                    <a:pt x="5652" y="2263"/>
                    <a:pt x="5666" y="2263"/>
                  </a:cubicBezTo>
                  <a:cubicBezTo>
                    <a:pt x="6175" y="2263"/>
                    <a:pt x="6093" y="2070"/>
                    <a:pt x="6370" y="1989"/>
                  </a:cubicBezTo>
                  <a:cubicBezTo>
                    <a:pt x="6751" y="2036"/>
                    <a:pt x="7442" y="2060"/>
                    <a:pt x="7490" y="2167"/>
                  </a:cubicBezTo>
                  <a:lnTo>
                    <a:pt x="7490" y="2060"/>
                  </a:lnTo>
                  <a:cubicBezTo>
                    <a:pt x="7562" y="2055"/>
                    <a:pt x="7618" y="2052"/>
                    <a:pt x="7662" y="2052"/>
                  </a:cubicBezTo>
                  <a:cubicBezTo>
                    <a:pt x="7904" y="2052"/>
                    <a:pt x="7750" y="2127"/>
                    <a:pt x="7811" y="2167"/>
                  </a:cubicBezTo>
                  <a:cubicBezTo>
                    <a:pt x="7990" y="2084"/>
                    <a:pt x="7763" y="1953"/>
                    <a:pt x="8573" y="1917"/>
                  </a:cubicBezTo>
                  <a:lnTo>
                    <a:pt x="8573" y="1917"/>
                  </a:lnTo>
                  <a:cubicBezTo>
                    <a:pt x="8442" y="2120"/>
                    <a:pt x="9287" y="1941"/>
                    <a:pt x="9264" y="2120"/>
                  </a:cubicBezTo>
                  <a:cubicBezTo>
                    <a:pt x="9611" y="2109"/>
                    <a:pt x="9790" y="2023"/>
                    <a:pt x="10127" y="2023"/>
                  </a:cubicBezTo>
                  <a:cubicBezTo>
                    <a:pt x="10148" y="2023"/>
                    <a:pt x="10170" y="2024"/>
                    <a:pt x="10192" y="2024"/>
                  </a:cubicBezTo>
                  <a:cubicBezTo>
                    <a:pt x="10589" y="2121"/>
                    <a:pt x="9799" y="2256"/>
                    <a:pt x="9464" y="2256"/>
                  </a:cubicBezTo>
                  <a:cubicBezTo>
                    <a:pt x="9426" y="2256"/>
                    <a:pt x="9395" y="2254"/>
                    <a:pt x="9371" y="2251"/>
                  </a:cubicBezTo>
                  <a:cubicBezTo>
                    <a:pt x="8835" y="2251"/>
                    <a:pt x="9442" y="2167"/>
                    <a:pt x="9228" y="2167"/>
                  </a:cubicBezTo>
                  <a:lnTo>
                    <a:pt x="8716" y="2227"/>
                  </a:lnTo>
                  <a:cubicBezTo>
                    <a:pt x="9002" y="2263"/>
                    <a:pt x="9561" y="2310"/>
                    <a:pt x="9502" y="2394"/>
                  </a:cubicBezTo>
                  <a:cubicBezTo>
                    <a:pt x="10026" y="2346"/>
                    <a:pt x="9073" y="2298"/>
                    <a:pt x="9657" y="2251"/>
                  </a:cubicBezTo>
                  <a:lnTo>
                    <a:pt x="9657" y="2251"/>
                  </a:lnTo>
                  <a:lnTo>
                    <a:pt x="10002" y="2298"/>
                  </a:lnTo>
                  <a:cubicBezTo>
                    <a:pt x="10573" y="2251"/>
                    <a:pt x="9883" y="2155"/>
                    <a:pt x="10633" y="2132"/>
                  </a:cubicBezTo>
                  <a:lnTo>
                    <a:pt x="10633" y="2132"/>
                  </a:lnTo>
                  <a:cubicBezTo>
                    <a:pt x="10125" y="2226"/>
                    <a:pt x="11419" y="2133"/>
                    <a:pt x="11396" y="2271"/>
                  </a:cubicBezTo>
                  <a:lnTo>
                    <a:pt x="11396" y="2271"/>
                  </a:lnTo>
                  <a:cubicBezTo>
                    <a:pt x="11449" y="2098"/>
                    <a:pt x="12753" y="2250"/>
                    <a:pt x="12907" y="2108"/>
                  </a:cubicBezTo>
                  <a:lnTo>
                    <a:pt x="12502" y="2072"/>
                  </a:lnTo>
                  <a:lnTo>
                    <a:pt x="12597" y="2144"/>
                  </a:lnTo>
                  <a:cubicBezTo>
                    <a:pt x="12263" y="2153"/>
                    <a:pt x="11976" y="2175"/>
                    <a:pt x="11665" y="2175"/>
                  </a:cubicBezTo>
                  <a:cubicBezTo>
                    <a:pt x="11566" y="2175"/>
                    <a:pt x="11465" y="2173"/>
                    <a:pt x="11359" y="2167"/>
                  </a:cubicBezTo>
                  <a:cubicBezTo>
                    <a:pt x="11704" y="2108"/>
                    <a:pt x="11228" y="2024"/>
                    <a:pt x="11645" y="1965"/>
                  </a:cubicBezTo>
                  <a:cubicBezTo>
                    <a:pt x="11797" y="1946"/>
                    <a:pt x="11897" y="1938"/>
                    <a:pt x="11959" y="1938"/>
                  </a:cubicBezTo>
                  <a:cubicBezTo>
                    <a:pt x="12210" y="1938"/>
                    <a:pt x="11869" y="2060"/>
                    <a:pt x="11954" y="2060"/>
                  </a:cubicBezTo>
                  <a:lnTo>
                    <a:pt x="12562" y="1965"/>
                  </a:lnTo>
                  <a:lnTo>
                    <a:pt x="12157" y="1894"/>
                  </a:lnTo>
                  <a:cubicBezTo>
                    <a:pt x="12505" y="1876"/>
                    <a:pt x="12943" y="1865"/>
                    <a:pt x="13410" y="1865"/>
                  </a:cubicBezTo>
                  <a:cubicBezTo>
                    <a:pt x="13581" y="1865"/>
                    <a:pt x="13755" y="1866"/>
                    <a:pt x="13931" y="1870"/>
                  </a:cubicBezTo>
                  <a:cubicBezTo>
                    <a:pt x="14907" y="1965"/>
                    <a:pt x="13812" y="1965"/>
                    <a:pt x="14514" y="2060"/>
                  </a:cubicBezTo>
                  <a:cubicBezTo>
                    <a:pt x="14791" y="2028"/>
                    <a:pt x="14763" y="1987"/>
                    <a:pt x="15068" y="1987"/>
                  </a:cubicBezTo>
                  <a:cubicBezTo>
                    <a:pt x="15105" y="1987"/>
                    <a:pt x="15146" y="1987"/>
                    <a:pt x="15193" y="1989"/>
                  </a:cubicBezTo>
                  <a:cubicBezTo>
                    <a:pt x="15132" y="1977"/>
                    <a:pt x="15074" y="1972"/>
                    <a:pt x="15019" y="1972"/>
                  </a:cubicBezTo>
                  <a:cubicBezTo>
                    <a:pt x="14876" y="1972"/>
                    <a:pt x="14751" y="2002"/>
                    <a:pt x="14638" y="2002"/>
                  </a:cubicBezTo>
                  <a:cubicBezTo>
                    <a:pt x="14624" y="2002"/>
                    <a:pt x="14611" y="2002"/>
                    <a:pt x="14598" y="2001"/>
                  </a:cubicBezTo>
                  <a:cubicBezTo>
                    <a:pt x="14383" y="1894"/>
                    <a:pt x="15395" y="1953"/>
                    <a:pt x="15348" y="1858"/>
                  </a:cubicBezTo>
                  <a:lnTo>
                    <a:pt x="15348" y="1858"/>
                  </a:lnTo>
                  <a:cubicBezTo>
                    <a:pt x="15526" y="1894"/>
                    <a:pt x="15491" y="1941"/>
                    <a:pt x="15348" y="1977"/>
                  </a:cubicBezTo>
                  <a:cubicBezTo>
                    <a:pt x="15577" y="1966"/>
                    <a:pt x="15802" y="1959"/>
                    <a:pt x="16013" y="1959"/>
                  </a:cubicBezTo>
                  <a:cubicBezTo>
                    <a:pt x="16493" y="1959"/>
                    <a:pt x="16896" y="1993"/>
                    <a:pt x="17086" y="2084"/>
                  </a:cubicBezTo>
                  <a:lnTo>
                    <a:pt x="17407" y="1953"/>
                  </a:lnTo>
                  <a:lnTo>
                    <a:pt x="17407" y="1953"/>
                  </a:lnTo>
                  <a:cubicBezTo>
                    <a:pt x="18681" y="2001"/>
                    <a:pt x="16538" y="2072"/>
                    <a:pt x="17610" y="2155"/>
                  </a:cubicBezTo>
                  <a:cubicBezTo>
                    <a:pt x="17746" y="2159"/>
                    <a:pt x="17882" y="2162"/>
                    <a:pt x="18011" y="2162"/>
                  </a:cubicBezTo>
                  <a:cubicBezTo>
                    <a:pt x="18299" y="2162"/>
                    <a:pt x="18550" y="2149"/>
                    <a:pt x="18681" y="2108"/>
                  </a:cubicBezTo>
                  <a:lnTo>
                    <a:pt x="18300" y="2108"/>
                  </a:lnTo>
                  <a:cubicBezTo>
                    <a:pt x="18586" y="2036"/>
                    <a:pt x="18562" y="1989"/>
                    <a:pt x="19039" y="1941"/>
                  </a:cubicBezTo>
                  <a:cubicBezTo>
                    <a:pt x="19274" y="1950"/>
                    <a:pt x="19254" y="1994"/>
                    <a:pt x="19360" y="1994"/>
                  </a:cubicBezTo>
                  <a:cubicBezTo>
                    <a:pt x="19405" y="1994"/>
                    <a:pt x="19471" y="1986"/>
                    <a:pt x="19586" y="1965"/>
                  </a:cubicBezTo>
                  <a:cubicBezTo>
                    <a:pt x="20396" y="2024"/>
                    <a:pt x="20110" y="2120"/>
                    <a:pt x="19884" y="2215"/>
                  </a:cubicBezTo>
                  <a:cubicBezTo>
                    <a:pt x="20217" y="2203"/>
                    <a:pt x="20658" y="2203"/>
                    <a:pt x="20717" y="2155"/>
                  </a:cubicBezTo>
                  <a:lnTo>
                    <a:pt x="20717" y="2155"/>
                  </a:lnTo>
                  <a:cubicBezTo>
                    <a:pt x="20717" y="2179"/>
                    <a:pt x="20670" y="2239"/>
                    <a:pt x="20479" y="2274"/>
                  </a:cubicBezTo>
                  <a:cubicBezTo>
                    <a:pt x="20333" y="2247"/>
                    <a:pt x="20236" y="2237"/>
                    <a:pt x="20172" y="2237"/>
                  </a:cubicBezTo>
                  <a:cubicBezTo>
                    <a:pt x="20003" y="2237"/>
                    <a:pt x="20062" y="2307"/>
                    <a:pt x="20032" y="2307"/>
                  </a:cubicBezTo>
                  <a:cubicBezTo>
                    <a:pt x="20020" y="2307"/>
                    <a:pt x="19994" y="2295"/>
                    <a:pt x="19932" y="2263"/>
                  </a:cubicBezTo>
                  <a:lnTo>
                    <a:pt x="19777" y="2263"/>
                  </a:lnTo>
                  <a:cubicBezTo>
                    <a:pt x="19765" y="2274"/>
                    <a:pt x="19753" y="2274"/>
                    <a:pt x="19741" y="2286"/>
                  </a:cubicBezTo>
                  <a:cubicBezTo>
                    <a:pt x="20027" y="2310"/>
                    <a:pt x="20039" y="2358"/>
                    <a:pt x="19955" y="2394"/>
                  </a:cubicBezTo>
                  <a:lnTo>
                    <a:pt x="20229" y="2334"/>
                  </a:lnTo>
                  <a:lnTo>
                    <a:pt x="20432" y="2453"/>
                  </a:lnTo>
                  <a:cubicBezTo>
                    <a:pt x="20459" y="2456"/>
                    <a:pt x="20485" y="2457"/>
                    <a:pt x="20510" y="2457"/>
                  </a:cubicBezTo>
                  <a:cubicBezTo>
                    <a:pt x="20665" y="2457"/>
                    <a:pt x="20785" y="2416"/>
                    <a:pt x="20887" y="2416"/>
                  </a:cubicBezTo>
                  <a:cubicBezTo>
                    <a:pt x="20928" y="2416"/>
                    <a:pt x="20966" y="2423"/>
                    <a:pt x="21003" y="2441"/>
                  </a:cubicBezTo>
                  <a:cubicBezTo>
                    <a:pt x="21396" y="2548"/>
                    <a:pt x="20444" y="2608"/>
                    <a:pt x="21384" y="2644"/>
                  </a:cubicBezTo>
                  <a:cubicBezTo>
                    <a:pt x="21467" y="2647"/>
                    <a:pt x="21542" y="2648"/>
                    <a:pt x="21612" y="2648"/>
                  </a:cubicBezTo>
                  <a:cubicBezTo>
                    <a:pt x="22322" y="2648"/>
                    <a:pt x="22387" y="2508"/>
                    <a:pt x="22872" y="2508"/>
                  </a:cubicBezTo>
                  <a:cubicBezTo>
                    <a:pt x="22919" y="2508"/>
                    <a:pt x="22971" y="2510"/>
                    <a:pt x="23027" y="2513"/>
                  </a:cubicBezTo>
                  <a:cubicBezTo>
                    <a:pt x="22956" y="2477"/>
                    <a:pt x="22789" y="2477"/>
                    <a:pt x="22575" y="2477"/>
                  </a:cubicBezTo>
                  <a:cubicBezTo>
                    <a:pt x="22789" y="2417"/>
                    <a:pt x="22396" y="2370"/>
                    <a:pt x="22777" y="2334"/>
                  </a:cubicBezTo>
                  <a:lnTo>
                    <a:pt x="22777" y="2334"/>
                  </a:lnTo>
                  <a:cubicBezTo>
                    <a:pt x="22953" y="2422"/>
                    <a:pt x="23471" y="2430"/>
                    <a:pt x="23953" y="2430"/>
                  </a:cubicBezTo>
                  <a:cubicBezTo>
                    <a:pt x="24060" y="2430"/>
                    <a:pt x="24166" y="2429"/>
                    <a:pt x="24265" y="2429"/>
                  </a:cubicBezTo>
                  <a:cubicBezTo>
                    <a:pt x="24123" y="2489"/>
                    <a:pt x="24480" y="2548"/>
                    <a:pt x="24301" y="2584"/>
                  </a:cubicBezTo>
                  <a:cubicBezTo>
                    <a:pt x="24587" y="2572"/>
                    <a:pt x="24837" y="2548"/>
                    <a:pt x="24968" y="2501"/>
                  </a:cubicBezTo>
                  <a:cubicBezTo>
                    <a:pt x="23837" y="2417"/>
                    <a:pt x="26051" y="2405"/>
                    <a:pt x="25182" y="2298"/>
                  </a:cubicBezTo>
                  <a:lnTo>
                    <a:pt x="25182" y="2298"/>
                  </a:lnTo>
                  <a:cubicBezTo>
                    <a:pt x="26051" y="2310"/>
                    <a:pt x="26218" y="2405"/>
                    <a:pt x="26766" y="2465"/>
                  </a:cubicBezTo>
                  <a:cubicBezTo>
                    <a:pt x="26730" y="2489"/>
                    <a:pt x="25754" y="2525"/>
                    <a:pt x="26540" y="2572"/>
                  </a:cubicBezTo>
                  <a:cubicBezTo>
                    <a:pt x="27433" y="2465"/>
                    <a:pt x="26373" y="2417"/>
                    <a:pt x="27075" y="2286"/>
                  </a:cubicBezTo>
                  <a:lnTo>
                    <a:pt x="26504" y="2239"/>
                  </a:lnTo>
                  <a:cubicBezTo>
                    <a:pt x="26473" y="2182"/>
                    <a:pt x="26651" y="2168"/>
                    <a:pt x="26874" y="2168"/>
                  </a:cubicBezTo>
                  <a:cubicBezTo>
                    <a:pt x="27106" y="2168"/>
                    <a:pt x="27386" y="2183"/>
                    <a:pt x="27535" y="2183"/>
                  </a:cubicBezTo>
                  <a:cubicBezTo>
                    <a:pt x="27575" y="2183"/>
                    <a:pt x="27606" y="2182"/>
                    <a:pt x="27623" y="2179"/>
                  </a:cubicBezTo>
                  <a:lnTo>
                    <a:pt x="27623" y="2179"/>
                  </a:lnTo>
                  <a:cubicBezTo>
                    <a:pt x="27968" y="2215"/>
                    <a:pt x="27147" y="2215"/>
                    <a:pt x="27480" y="2310"/>
                  </a:cubicBezTo>
                  <a:cubicBezTo>
                    <a:pt x="27548" y="2313"/>
                    <a:pt x="27612" y="2315"/>
                    <a:pt x="27671" y="2315"/>
                  </a:cubicBezTo>
                  <a:cubicBezTo>
                    <a:pt x="27965" y="2315"/>
                    <a:pt x="28165" y="2283"/>
                    <a:pt x="28366" y="2283"/>
                  </a:cubicBezTo>
                  <a:cubicBezTo>
                    <a:pt x="28439" y="2283"/>
                    <a:pt x="28511" y="2287"/>
                    <a:pt x="28587" y="2298"/>
                  </a:cubicBezTo>
                  <a:cubicBezTo>
                    <a:pt x="28266" y="2394"/>
                    <a:pt x="28468" y="2358"/>
                    <a:pt x="28111" y="2441"/>
                  </a:cubicBezTo>
                  <a:cubicBezTo>
                    <a:pt x="29326" y="2441"/>
                    <a:pt x="28040" y="2548"/>
                    <a:pt x="28968" y="2608"/>
                  </a:cubicBezTo>
                  <a:cubicBezTo>
                    <a:pt x="29229" y="2597"/>
                    <a:pt x="29115" y="2532"/>
                    <a:pt x="29403" y="2532"/>
                  </a:cubicBezTo>
                  <a:cubicBezTo>
                    <a:pt x="29444" y="2532"/>
                    <a:pt x="29493" y="2533"/>
                    <a:pt x="29552" y="2536"/>
                  </a:cubicBezTo>
                  <a:cubicBezTo>
                    <a:pt x="29278" y="2429"/>
                    <a:pt x="29314" y="2394"/>
                    <a:pt x="28540" y="2394"/>
                  </a:cubicBezTo>
                  <a:cubicBezTo>
                    <a:pt x="28624" y="2349"/>
                    <a:pt x="28753" y="2336"/>
                    <a:pt x="28907" y="2336"/>
                  </a:cubicBezTo>
                  <a:cubicBezTo>
                    <a:pt x="29147" y="2336"/>
                    <a:pt x="29449" y="2369"/>
                    <a:pt x="29735" y="2369"/>
                  </a:cubicBezTo>
                  <a:cubicBezTo>
                    <a:pt x="29858" y="2369"/>
                    <a:pt x="29977" y="2363"/>
                    <a:pt x="30088" y="2346"/>
                  </a:cubicBezTo>
                  <a:cubicBezTo>
                    <a:pt x="29792" y="2338"/>
                    <a:pt x="29842" y="2324"/>
                    <a:pt x="29749" y="2324"/>
                  </a:cubicBezTo>
                  <a:cubicBezTo>
                    <a:pt x="29707" y="2324"/>
                    <a:pt x="29636" y="2327"/>
                    <a:pt x="29492" y="2334"/>
                  </a:cubicBezTo>
                  <a:cubicBezTo>
                    <a:pt x="29433" y="2215"/>
                    <a:pt x="29254" y="2191"/>
                    <a:pt x="29683" y="2084"/>
                  </a:cubicBezTo>
                  <a:lnTo>
                    <a:pt x="29683" y="2084"/>
                  </a:lnTo>
                  <a:cubicBezTo>
                    <a:pt x="29242" y="2105"/>
                    <a:pt x="29023" y="2209"/>
                    <a:pt x="28489" y="2209"/>
                  </a:cubicBezTo>
                  <a:cubicBezTo>
                    <a:pt x="28417" y="2209"/>
                    <a:pt x="28339" y="2207"/>
                    <a:pt x="28254" y="2203"/>
                  </a:cubicBezTo>
                  <a:cubicBezTo>
                    <a:pt x="28052" y="2084"/>
                    <a:pt x="29123" y="2108"/>
                    <a:pt x="29135" y="1953"/>
                  </a:cubicBezTo>
                  <a:cubicBezTo>
                    <a:pt x="29252" y="1926"/>
                    <a:pt x="29422" y="1915"/>
                    <a:pt x="29612" y="1915"/>
                  </a:cubicBezTo>
                  <a:cubicBezTo>
                    <a:pt x="30003" y="1915"/>
                    <a:pt x="30478" y="1961"/>
                    <a:pt x="30742" y="2001"/>
                  </a:cubicBezTo>
                  <a:cubicBezTo>
                    <a:pt x="31445" y="1894"/>
                    <a:pt x="32290" y="1894"/>
                    <a:pt x="32826" y="1751"/>
                  </a:cubicBezTo>
                  <a:cubicBezTo>
                    <a:pt x="32899" y="1758"/>
                    <a:pt x="32987" y="1760"/>
                    <a:pt x="33089" y="1760"/>
                  </a:cubicBezTo>
                  <a:cubicBezTo>
                    <a:pt x="33605" y="1760"/>
                    <a:pt x="34448" y="1685"/>
                    <a:pt x="35187" y="1685"/>
                  </a:cubicBezTo>
                  <a:cubicBezTo>
                    <a:pt x="35300" y="1685"/>
                    <a:pt x="35410" y="1687"/>
                    <a:pt x="35517" y="1691"/>
                  </a:cubicBezTo>
                  <a:cubicBezTo>
                    <a:pt x="35660" y="1763"/>
                    <a:pt x="36612" y="1751"/>
                    <a:pt x="36148" y="1810"/>
                  </a:cubicBezTo>
                  <a:cubicBezTo>
                    <a:pt x="36350" y="1798"/>
                    <a:pt x="36946" y="1774"/>
                    <a:pt x="36755" y="1715"/>
                  </a:cubicBezTo>
                  <a:lnTo>
                    <a:pt x="36755" y="1715"/>
                  </a:lnTo>
                  <a:cubicBezTo>
                    <a:pt x="36719" y="1727"/>
                    <a:pt x="36678" y="1730"/>
                    <a:pt x="36624" y="1730"/>
                  </a:cubicBezTo>
                  <a:cubicBezTo>
                    <a:pt x="36571" y="1730"/>
                    <a:pt x="36505" y="1727"/>
                    <a:pt x="36422" y="1727"/>
                  </a:cubicBezTo>
                  <a:lnTo>
                    <a:pt x="36577" y="1643"/>
                  </a:lnTo>
                  <a:cubicBezTo>
                    <a:pt x="36638" y="1648"/>
                    <a:pt x="36700" y="1650"/>
                    <a:pt x="36763" y="1650"/>
                  </a:cubicBezTo>
                  <a:cubicBezTo>
                    <a:pt x="37070" y="1650"/>
                    <a:pt x="37394" y="1603"/>
                    <a:pt x="37695" y="1603"/>
                  </a:cubicBezTo>
                  <a:cubicBezTo>
                    <a:pt x="37789" y="1603"/>
                    <a:pt x="37881" y="1607"/>
                    <a:pt x="37970" y="1620"/>
                  </a:cubicBezTo>
                  <a:cubicBezTo>
                    <a:pt x="38112" y="1691"/>
                    <a:pt x="37148" y="1667"/>
                    <a:pt x="37446" y="1751"/>
                  </a:cubicBezTo>
                  <a:cubicBezTo>
                    <a:pt x="37758" y="1643"/>
                    <a:pt x="38801" y="1590"/>
                    <a:pt x="39534" y="1590"/>
                  </a:cubicBezTo>
                  <a:cubicBezTo>
                    <a:pt x="39778" y="1590"/>
                    <a:pt x="39988" y="1596"/>
                    <a:pt x="40125" y="1608"/>
                  </a:cubicBezTo>
                  <a:cubicBezTo>
                    <a:pt x="40494" y="1632"/>
                    <a:pt x="40541" y="1739"/>
                    <a:pt x="40684" y="1751"/>
                  </a:cubicBezTo>
                  <a:lnTo>
                    <a:pt x="41303" y="1739"/>
                  </a:lnTo>
                  <a:cubicBezTo>
                    <a:pt x="41375" y="1786"/>
                    <a:pt x="41387" y="1822"/>
                    <a:pt x="41506" y="1870"/>
                  </a:cubicBezTo>
                  <a:cubicBezTo>
                    <a:pt x="41575" y="1875"/>
                    <a:pt x="41639" y="1878"/>
                    <a:pt x="41699" y="1878"/>
                  </a:cubicBezTo>
                  <a:cubicBezTo>
                    <a:pt x="41897" y="1878"/>
                    <a:pt x="42050" y="1852"/>
                    <a:pt x="42196" y="1834"/>
                  </a:cubicBezTo>
                  <a:lnTo>
                    <a:pt x="42196" y="1834"/>
                  </a:lnTo>
                  <a:cubicBezTo>
                    <a:pt x="43006" y="1905"/>
                    <a:pt x="42577" y="2001"/>
                    <a:pt x="42161" y="2072"/>
                  </a:cubicBezTo>
                  <a:lnTo>
                    <a:pt x="41708" y="2036"/>
                  </a:lnTo>
                  <a:cubicBezTo>
                    <a:pt x="41375" y="2084"/>
                    <a:pt x="40899" y="2072"/>
                    <a:pt x="41184" y="2167"/>
                  </a:cubicBezTo>
                  <a:cubicBezTo>
                    <a:pt x="41410" y="2155"/>
                    <a:pt x="41399" y="2120"/>
                    <a:pt x="41482" y="2096"/>
                  </a:cubicBezTo>
                  <a:lnTo>
                    <a:pt x="41756" y="2144"/>
                  </a:lnTo>
                  <a:cubicBezTo>
                    <a:pt x="42018" y="2108"/>
                    <a:pt x="42756" y="2084"/>
                    <a:pt x="42684" y="2001"/>
                  </a:cubicBezTo>
                  <a:lnTo>
                    <a:pt x="42684" y="2001"/>
                  </a:lnTo>
                  <a:cubicBezTo>
                    <a:pt x="42872" y="2021"/>
                    <a:pt x="43070" y="2026"/>
                    <a:pt x="43270" y="2026"/>
                  </a:cubicBezTo>
                  <a:cubicBezTo>
                    <a:pt x="43442" y="2026"/>
                    <a:pt x="43616" y="2023"/>
                    <a:pt x="43783" y="2023"/>
                  </a:cubicBezTo>
                  <a:cubicBezTo>
                    <a:pt x="43976" y="2023"/>
                    <a:pt x="44161" y="2027"/>
                    <a:pt x="44328" y="2048"/>
                  </a:cubicBezTo>
                  <a:cubicBezTo>
                    <a:pt x="43994" y="2001"/>
                    <a:pt x="44423" y="1965"/>
                    <a:pt x="44328" y="1905"/>
                  </a:cubicBezTo>
                  <a:lnTo>
                    <a:pt x="43744" y="1882"/>
                  </a:lnTo>
                  <a:cubicBezTo>
                    <a:pt x="44063" y="1865"/>
                    <a:pt x="44476" y="1832"/>
                    <a:pt x="44847" y="1832"/>
                  </a:cubicBezTo>
                  <a:cubicBezTo>
                    <a:pt x="45017" y="1832"/>
                    <a:pt x="45177" y="1839"/>
                    <a:pt x="45316" y="1858"/>
                  </a:cubicBezTo>
                  <a:cubicBezTo>
                    <a:pt x="45256" y="1905"/>
                    <a:pt x="45244" y="1929"/>
                    <a:pt x="45471" y="1977"/>
                  </a:cubicBezTo>
                  <a:cubicBezTo>
                    <a:pt x="45149" y="1905"/>
                    <a:pt x="46280" y="1882"/>
                    <a:pt x="45601" y="1798"/>
                  </a:cubicBezTo>
                  <a:lnTo>
                    <a:pt x="45601" y="1798"/>
                  </a:lnTo>
                  <a:cubicBezTo>
                    <a:pt x="45418" y="1816"/>
                    <a:pt x="45242" y="1827"/>
                    <a:pt x="45034" y="1827"/>
                  </a:cubicBezTo>
                  <a:cubicBezTo>
                    <a:pt x="44958" y="1827"/>
                    <a:pt x="44878" y="1825"/>
                    <a:pt x="44792" y="1822"/>
                  </a:cubicBezTo>
                  <a:cubicBezTo>
                    <a:pt x="44578" y="1715"/>
                    <a:pt x="45090" y="1703"/>
                    <a:pt x="45375" y="1643"/>
                  </a:cubicBezTo>
                  <a:cubicBezTo>
                    <a:pt x="45732" y="1620"/>
                    <a:pt x="46435" y="1584"/>
                    <a:pt x="46911" y="1548"/>
                  </a:cubicBezTo>
                  <a:cubicBezTo>
                    <a:pt x="47151" y="1567"/>
                    <a:pt x="47255" y="1642"/>
                    <a:pt x="47533" y="1642"/>
                  </a:cubicBezTo>
                  <a:cubicBezTo>
                    <a:pt x="47614" y="1642"/>
                    <a:pt x="47710" y="1636"/>
                    <a:pt x="47828" y="1620"/>
                  </a:cubicBezTo>
                  <a:cubicBezTo>
                    <a:pt x="47161" y="1524"/>
                    <a:pt x="48447" y="1453"/>
                    <a:pt x="48614" y="1346"/>
                  </a:cubicBezTo>
                  <a:cubicBezTo>
                    <a:pt x="48689" y="1353"/>
                    <a:pt x="48760" y="1356"/>
                    <a:pt x="48828" y="1356"/>
                  </a:cubicBezTo>
                  <a:cubicBezTo>
                    <a:pt x="49094" y="1356"/>
                    <a:pt x="49311" y="1312"/>
                    <a:pt x="49530" y="1312"/>
                  </a:cubicBezTo>
                  <a:cubicBezTo>
                    <a:pt x="49628" y="1312"/>
                    <a:pt x="49725" y="1321"/>
                    <a:pt x="49828" y="1346"/>
                  </a:cubicBezTo>
                  <a:cubicBezTo>
                    <a:pt x="49626" y="1382"/>
                    <a:pt x="48864" y="1382"/>
                    <a:pt x="48661" y="1453"/>
                  </a:cubicBezTo>
                  <a:cubicBezTo>
                    <a:pt x="48638" y="1536"/>
                    <a:pt x="48828" y="1655"/>
                    <a:pt x="48078" y="1703"/>
                  </a:cubicBezTo>
                  <a:cubicBezTo>
                    <a:pt x="48204" y="1708"/>
                    <a:pt x="48306" y="1710"/>
                    <a:pt x="48388" y="1710"/>
                  </a:cubicBezTo>
                  <a:cubicBezTo>
                    <a:pt x="48895" y="1710"/>
                    <a:pt x="48672" y="1627"/>
                    <a:pt x="49030" y="1596"/>
                  </a:cubicBezTo>
                  <a:lnTo>
                    <a:pt x="49030" y="1596"/>
                  </a:lnTo>
                  <a:lnTo>
                    <a:pt x="48721" y="1608"/>
                  </a:lnTo>
                  <a:cubicBezTo>
                    <a:pt x="48864" y="1584"/>
                    <a:pt x="48590" y="1524"/>
                    <a:pt x="48864" y="1524"/>
                  </a:cubicBezTo>
                  <a:cubicBezTo>
                    <a:pt x="49935" y="1548"/>
                    <a:pt x="50126" y="1632"/>
                    <a:pt x="50852" y="1727"/>
                  </a:cubicBezTo>
                  <a:cubicBezTo>
                    <a:pt x="50685" y="1667"/>
                    <a:pt x="51019" y="1620"/>
                    <a:pt x="51186" y="1620"/>
                  </a:cubicBezTo>
                  <a:cubicBezTo>
                    <a:pt x="51888" y="1691"/>
                    <a:pt x="51186" y="1774"/>
                    <a:pt x="51602" y="1894"/>
                  </a:cubicBezTo>
                  <a:cubicBezTo>
                    <a:pt x="51852" y="1822"/>
                    <a:pt x="52329" y="1846"/>
                    <a:pt x="52162" y="1786"/>
                  </a:cubicBezTo>
                  <a:cubicBezTo>
                    <a:pt x="52436" y="1786"/>
                    <a:pt x="52293" y="1810"/>
                    <a:pt x="52495" y="1834"/>
                  </a:cubicBezTo>
                  <a:cubicBezTo>
                    <a:pt x="52674" y="1774"/>
                    <a:pt x="52876" y="1739"/>
                    <a:pt x="53257" y="1739"/>
                  </a:cubicBezTo>
                  <a:cubicBezTo>
                    <a:pt x="53228" y="1768"/>
                    <a:pt x="53191" y="1805"/>
                    <a:pt x="52980" y="1805"/>
                  </a:cubicBezTo>
                  <a:cubicBezTo>
                    <a:pt x="52932" y="1805"/>
                    <a:pt x="52874" y="1803"/>
                    <a:pt x="52805" y="1798"/>
                  </a:cubicBezTo>
                  <a:lnTo>
                    <a:pt x="52805" y="1798"/>
                  </a:lnTo>
                  <a:cubicBezTo>
                    <a:pt x="53221" y="1834"/>
                    <a:pt x="53364" y="1941"/>
                    <a:pt x="53186" y="2013"/>
                  </a:cubicBezTo>
                  <a:lnTo>
                    <a:pt x="52519" y="1965"/>
                  </a:lnTo>
                  <a:lnTo>
                    <a:pt x="52519" y="1965"/>
                  </a:lnTo>
                  <a:cubicBezTo>
                    <a:pt x="52209" y="2048"/>
                    <a:pt x="53138" y="2001"/>
                    <a:pt x="53114" y="2072"/>
                  </a:cubicBezTo>
                  <a:cubicBezTo>
                    <a:pt x="53054" y="2077"/>
                    <a:pt x="52996" y="2079"/>
                    <a:pt x="52941" y="2079"/>
                  </a:cubicBezTo>
                  <a:cubicBezTo>
                    <a:pt x="52790" y="2079"/>
                    <a:pt x="52657" y="2065"/>
                    <a:pt x="52538" y="2065"/>
                  </a:cubicBezTo>
                  <a:cubicBezTo>
                    <a:pt x="52494" y="2065"/>
                    <a:pt x="52452" y="2067"/>
                    <a:pt x="52412" y="2072"/>
                  </a:cubicBezTo>
                  <a:cubicBezTo>
                    <a:pt x="52474" y="2095"/>
                    <a:pt x="52576" y="2103"/>
                    <a:pt x="52697" y="2103"/>
                  </a:cubicBezTo>
                  <a:cubicBezTo>
                    <a:pt x="52950" y="2103"/>
                    <a:pt x="53286" y="2068"/>
                    <a:pt x="53519" y="2060"/>
                  </a:cubicBezTo>
                  <a:cubicBezTo>
                    <a:pt x="54055" y="2072"/>
                    <a:pt x="53853" y="2155"/>
                    <a:pt x="53864" y="2203"/>
                  </a:cubicBezTo>
                  <a:cubicBezTo>
                    <a:pt x="54781" y="2072"/>
                    <a:pt x="52817" y="2048"/>
                    <a:pt x="53662" y="1929"/>
                  </a:cubicBezTo>
                  <a:cubicBezTo>
                    <a:pt x="53983" y="1834"/>
                    <a:pt x="54793" y="1846"/>
                    <a:pt x="55365" y="1822"/>
                  </a:cubicBezTo>
                  <a:cubicBezTo>
                    <a:pt x="54876" y="1715"/>
                    <a:pt x="55424" y="1679"/>
                    <a:pt x="56008" y="1643"/>
                  </a:cubicBezTo>
                  <a:cubicBezTo>
                    <a:pt x="55419" y="1634"/>
                    <a:pt x="55626" y="1561"/>
                    <a:pt x="55334" y="1561"/>
                  </a:cubicBezTo>
                  <a:cubicBezTo>
                    <a:pt x="55248" y="1561"/>
                    <a:pt x="55119" y="1568"/>
                    <a:pt x="54912" y="1584"/>
                  </a:cubicBezTo>
                  <a:lnTo>
                    <a:pt x="54900" y="1501"/>
                  </a:lnTo>
                  <a:cubicBezTo>
                    <a:pt x="55281" y="1501"/>
                    <a:pt x="55734" y="1536"/>
                    <a:pt x="56115" y="1536"/>
                  </a:cubicBezTo>
                  <a:cubicBezTo>
                    <a:pt x="56043" y="1560"/>
                    <a:pt x="56127" y="1584"/>
                    <a:pt x="55996" y="1596"/>
                  </a:cubicBezTo>
                  <a:lnTo>
                    <a:pt x="57151" y="1560"/>
                  </a:lnTo>
                  <a:lnTo>
                    <a:pt x="57031" y="1620"/>
                  </a:lnTo>
                  <a:cubicBezTo>
                    <a:pt x="57593" y="1620"/>
                    <a:pt x="58262" y="1665"/>
                    <a:pt x="58720" y="1665"/>
                  </a:cubicBezTo>
                  <a:cubicBezTo>
                    <a:pt x="58835" y="1665"/>
                    <a:pt x="58936" y="1663"/>
                    <a:pt x="59020" y="1655"/>
                  </a:cubicBezTo>
                  <a:lnTo>
                    <a:pt x="59020" y="1655"/>
                  </a:lnTo>
                  <a:cubicBezTo>
                    <a:pt x="58998" y="1656"/>
                    <a:pt x="58976" y="1657"/>
                    <a:pt x="58954" y="1657"/>
                  </a:cubicBezTo>
                  <a:cubicBezTo>
                    <a:pt x="58650" y="1657"/>
                    <a:pt x="58412" y="1582"/>
                    <a:pt x="58746" y="1560"/>
                  </a:cubicBezTo>
                  <a:cubicBezTo>
                    <a:pt x="58927" y="1528"/>
                    <a:pt x="59250" y="1487"/>
                    <a:pt x="59546" y="1487"/>
                  </a:cubicBezTo>
                  <a:cubicBezTo>
                    <a:pt x="59581" y="1487"/>
                    <a:pt x="59617" y="1487"/>
                    <a:pt x="59651" y="1489"/>
                  </a:cubicBezTo>
                  <a:cubicBezTo>
                    <a:pt x="59818" y="1584"/>
                    <a:pt x="61032" y="1584"/>
                    <a:pt x="60258" y="1679"/>
                  </a:cubicBezTo>
                  <a:cubicBezTo>
                    <a:pt x="61258" y="1632"/>
                    <a:pt x="60889" y="1608"/>
                    <a:pt x="61830" y="1548"/>
                  </a:cubicBezTo>
                  <a:lnTo>
                    <a:pt x="61830" y="1548"/>
                  </a:lnTo>
                  <a:lnTo>
                    <a:pt x="61199" y="1572"/>
                  </a:lnTo>
                  <a:cubicBezTo>
                    <a:pt x="61115" y="1501"/>
                    <a:pt x="61651" y="1370"/>
                    <a:pt x="61044" y="1322"/>
                  </a:cubicBezTo>
                  <a:cubicBezTo>
                    <a:pt x="61758" y="1262"/>
                    <a:pt x="61294" y="1132"/>
                    <a:pt x="62258" y="1108"/>
                  </a:cubicBezTo>
                  <a:lnTo>
                    <a:pt x="62258" y="1108"/>
                  </a:lnTo>
                  <a:cubicBezTo>
                    <a:pt x="62639" y="1155"/>
                    <a:pt x="62139" y="1274"/>
                    <a:pt x="61603" y="1286"/>
                  </a:cubicBezTo>
                  <a:cubicBezTo>
                    <a:pt x="61774" y="1294"/>
                    <a:pt x="61931" y="1310"/>
                    <a:pt x="62094" y="1310"/>
                  </a:cubicBezTo>
                  <a:cubicBezTo>
                    <a:pt x="62192" y="1310"/>
                    <a:pt x="62293" y="1304"/>
                    <a:pt x="62401" y="1286"/>
                  </a:cubicBezTo>
                  <a:lnTo>
                    <a:pt x="62401" y="1286"/>
                  </a:lnTo>
                  <a:cubicBezTo>
                    <a:pt x="62604" y="1346"/>
                    <a:pt x="61889" y="1393"/>
                    <a:pt x="61913" y="1429"/>
                  </a:cubicBezTo>
                  <a:cubicBezTo>
                    <a:pt x="62401" y="1429"/>
                    <a:pt x="61901" y="1382"/>
                    <a:pt x="62365" y="1358"/>
                  </a:cubicBezTo>
                  <a:cubicBezTo>
                    <a:pt x="62502" y="1344"/>
                    <a:pt x="62607" y="1338"/>
                    <a:pt x="62692" y="1338"/>
                  </a:cubicBezTo>
                  <a:cubicBezTo>
                    <a:pt x="63066" y="1338"/>
                    <a:pt x="63034" y="1448"/>
                    <a:pt x="63458" y="1448"/>
                  </a:cubicBezTo>
                  <a:cubicBezTo>
                    <a:pt x="63516" y="1448"/>
                    <a:pt x="63584" y="1446"/>
                    <a:pt x="63663" y="1441"/>
                  </a:cubicBezTo>
                  <a:cubicBezTo>
                    <a:pt x="63497" y="1441"/>
                    <a:pt x="63187" y="1417"/>
                    <a:pt x="63401" y="1382"/>
                  </a:cubicBezTo>
                  <a:cubicBezTo>
                    <a:pt x="64437" y="1382"/>
                    <a:pt x="63973" y="1298"/>
                    <a:pt x="64735" y="1262"/>
                  </a:cubicBezTo>
                  <a:cubicBezTo>
                    <a:pt x="65163" y="1370"/>
                    <a:pt x="64973" y="1501"/>
                    <a:pt x="65664" y="1524"/>
                  </a:cubicBezTo>
                  <a:lnTo>
                    <a:pt x="65283" y="1524"/>
                  </a:lnTo>
                  <a:cubicBezTo>
                    <a:pt x="65501" y="1574"/>
                    <a:pt x="65752" y="1599"/>
                    <a:pt x="65988" y="1599"/>
                  </a:cubicBezTo>
                  <a:cubicBezTo>
                    <a:pt x="66036" y="1599"/>
                    <a:pt x="66082" y="1598"/>
                    <a:pt x="66128" y="1596"/>
                  </a:cubicBezTo>
                  <a:cubicBezTo>
                    <a:pt x="67557" y="1501"/>
                    <a:pt x="68735" y="1334"/>
                    <a:pt x="70212" y="1239"/>
                  </a:cubicBezTo>
                  <a:lnTo>
                    <a:pt x="70212" y="1239"/>
                  </a:lnTo>
                  <a:lnTo>
                    <a:pt x="69676" y="1262"/>
                  </a:lnTo>
                  <a:cubicBezTo>
                    <a:pt x="69509" y="1227"/>
                    <a:pt x="70116" y="1215"/>
                    <a:pt x="70116" y="1179"/>
                  </a:cubicBezTo>
                  <a:lnTo>
                    <a:pt x="70438" y="1227"/>
                  </a:lnTo>
                  <a:cubicBezTo>
                    <a:pt x="70533" y="1143"/>
                    <a:pt x="69700" y="1143"/>
                    <a:pt x="69902" y="1072"/>
                  </a:cubicBezTo>
                  <a:cubicBezTo>
                    <a:pt x="69926" y="1072"/>
                    <a:pt x="69982" y="1077"/>
                    <a:pt x="70037" y="1077"/>
                  </a:cubicBezTo>
                  <a:cubicBezTo>
                    <a:pt x="70065" y="1077"/>
                    <a:pt x="70093" y="1076"/>
                    <a:pt x="70116" y="1072"/>
                  </a:cubicBezTo>
                  <a:lnTo>
                    <a:pt x="69807" y="1048"/>
                  </a:lnTo>
                  <a:lnTo>
                    <a:pt x="69807" y="1048"/>
                  </a:lnTo>
                  <a:cubicBezTo>
                    <a:pt x="69862" y="1050"/>
                    <a:pt x="69916" y="1051"/>
                    <a:pt x="69970" y="1051"/>
                  </a:cubicBezTo>
                  <a:cubicBezTo>
                    <a:pt x="70369" y="1051"/>
                    <a:pt x="70720" y="1004"/>
                    <a:pt x="71046" y="1004"/>
                  </a:cubicBezTo>
                  <a:cubicBezTo>
                    <a:pt x="71223" y="1004"/>
                    <a:pt x="71392" y="1018"/>
                    <a:pt x="71557" y="1060"/>
                  </a:cubicBezTo>
                  <a:cubicBezTo>
                    <a:pt x="70265" y="1072"/>
                    <a:pt x="71287" y="1284"/>
                    <a:pt x="70160" y="1341"/>
                  </a:cubicBezTo>
                  <a:lnTo>
                    <a:pt x="70160" y="1341"/>
                  </a:lnTo>
                  <a:cubicBezTo>
                    <a:pt x="70195" y="1340"/>
                    <a:pt x="70226" y="1339"/>
                    <a:pt x="70252" y="1339"/>
                  </a:cubicBezTo>
                  <a:cubicBezTo>
                    <a:pt x="70600" y="1339"/>
                    <a:pt x="70173" y="1434"/>
                    <a:pt x="70236" y="1465"/>
                  </a:cubicBezTo>
                  <a:cubicBezTo>
                    <a:pt x="70283" y="1468"/>
                    <a:pt x="70320" y="1469"/>
                    <a:pt x="70352" y="1469"/>
                  </a:cubicBezTo>
                  <a:cubicBezTo>
                    <a:pt x="70535" y="1469"/>
                    <a:pt x="70489" y="1425"/>
                    <a:pt x="70699" y="1425"/>
                  </a:cubicBezTo>
                  <a:cubicBezTo>
                    <a:pt x="70735" y="1425"/>
                    <a:pt x="70778" y="1426"/>
                    <a:pt x="70831" y="1429"/>
                  </a:cubicBezTo>
                  <a:cubicBezTo>
                    <a:pt x="70819" y="1489"/>
                    <a:pt x="69938" y="1548"/>
                    <a:pt x="70331" y="1596"/>
                  </a:cubicBezTo>
                  <a:cubicBezTo>
                    <a:pt x="70366" y="1501"/>
                    <a:pt x="70736" y="1513"/>
                    <a:pt x="70914" y="1453"/>
                  </a:cubicBezTo>
                  <a:lnTo>
                    <a:pt x="70914" y="1453"/>
                  </a:lnTo>
                  <a:cubicBezTo>
                    <a:pt x="71212" y="1477"/>
                    <a:pt x="70902" y="1513"/>
                    <a:pt x="71045" y="1536"/>
                  </a:cubicBezTo>
                  <a:cubicBezTo>
                    <a:pt x="71188" y="1536"/>
                    <a:pt x="71278" y="1510"/>
                    <a:pt x="71399" y="1510"/>
                  </a:cubicBezTo>
                  <a:cubicBezTo>
                    <a:pt x="71419" y="1510"/>
                    <a:pt x="71440" y="1511"/>
                    <a:pt x="71462" y="1513"/>
                  </a:cubicBezTo>
                  <a:lnTo>
                    <a:pt x="71343" y="1572"/>
                  </a:lnTo>
                  <a:cubicBezTo>
                    <a:pt x="71494" y="1585"/>
                    <a:pt x="71599" y="1590"/>
                    <a:pt x="71676" y="1590"/>
                  </a:cubicBezTo>
                  <a:cubicBezTo>
                    <a:pt x="72000" y="1590"/>
                    <a:pt x="71815" y="1498"/>
                    <a:pt x="72394" y="1498"/>
                  </a:cubicBezTo>
                  <a:cubicBezTo>
                    <a:pt x="72446" y="1498"/>
                    <a:pt x="72504" y="1499"/>
                    <a:pt x="72569" y="1501"/>
                  </a:cubicBezTo>
                  <a:cubicBezTo>
                    <a:pt x="72583" y="1460"/>
                    <a:pt x="72493" y="1446"/>
                    <a:pt x="72342" y="1446"/>
                  </a:cubicBezTo>
                  <a:cubicBezTo>
                    <a:pt x="72226" y="1446"/>
                    <a:pt x="72073" y="1455"/>
                    <a:pt x="71902" y="1465"/>
                  </a:cubicBezTo>
                  <a:cubicBezTo>
                    <a:pt x="71688" y="1298"/>
                    <a:pt x="73141" y="1274"/>
                    <a:pt x="73057" y="1096"/>
                  </a:cubicBezTo>
                  <a:cubicBezTo>
                    <a:pt x="73156" y="1093"/>
                    <a:pt x="73231" y="1092"/>
                    <a:pt x="73287" y="1092"/>
                  </a:cubicBezTo>
                  <a:cubicBezTo>
                    <a:pt x="73747" y="1092"/>
                    <a:pt x="72903" y="1172"/>
                    <a:pt x="73593" y="1215"/>
                  </a:cubicBezTo>
                  <a:cubicBezTo>
                    <a:pt x="74022" y="1334"/>
                    <a:pt x="73022" y="1334"/>
                    <a:pt x="72819" y="1417"/>
                  </a:cubicBezTo>
                  <a:lnTo>
                    <a:pt x="73629" y="1489"/>
                  </a:lnTo>
                  <a:cubicBezTo>
                    <a:pt x="73367" y="1632"/>
                    <a:pt x="72867" y="1584"/>
                    <a:pt x="72724" y="1727"/>
                  </a:cubicBezTo>
                  <a:cubicBezTo>
                    <a:pt x="73319" y="1727"/>
                    <a:pt x="73248" y="1691"/>
                    <a:pt x="73855" y="1643"/>
                  </a:cubicBezTo>
                  <a:cubicBezTo>
                    <a:pt x="72867" y="1524"/>
                    <a:pt x="74284" y="1548"/>
                    <a:pt x="73724" y="1405"/>
                  </a:cubicBezTo>
                  <a:lnTo>
                    <a:pt x="73724" y="1405"/>
                  </a:lnTo>
                  <a:cubicBezTo>
                    <a:pt x="74176" y="1441"/>
                    <a:pt x="74034" y="1477"/>
                    <a:pt x="74688" y="1477"/>
                  </a:cubicBezTo>
                  <a:cubicBezTo>
                    <a:pt x="74306" y="1499"/>
                    <a:pt x="74615" y="1581"/>
                    <a:pt x="74237" y="1594"/>
                  </a:cubicBezTo>
                  <a:lnTo>
                    <a:pt x="74237" y="1594"/>
                  </a:lnTo>
                  <a:cubicBezTo>
                    <a:pt x="74990" y="1581"/>
                    <a:pt x="74814" y="1548"/>
                    <a:pt x="75665" y="1536"/>
                  </a:cubicBezTo>
                  <a:cubicBezTo>
                    <a:pt x="75939" y="1441"/>
                    <a:pt x="74760" y="1405"/>
                    <a:pt x="75831" y="1334"/>
                  </a:cubicBezTo>
                  <a:cubicBezTo>
                    <a:pt x="76070" y="1334"/>
                    <a:pt x="76022" y="1370"/>
                    <a:pt x="75891" y="1370"/>
                  </a:cubicBezTo>
                  <a:cubicBezTo>
                    <a:pt x="75964" y="1373"/>
                    <a:pt x="76021" y="1375"/>
                    <a:pt x="76066" y="1375"/>
                  </a:cubicBezTo>
                  <a:cubicBezTo>
                    <a:pt x="76489" y="1375"/>
                    <a:pt x="75771" y="1234"/>
                    <a:pt x="76212" y="1191"/>
                  </a:cubicBezTo>
                  <a:cubicBezTo>
                    <a:pt x="76258" y="1189"/>
                    <a:pt x="76300" y="1189"/>
                    <a:pt x="76337" y="1189"/>
                  </a:cubicBezTo>
                  <a:cubicBezTo>
                    <a:pt x="76573" y="1189"/>
                    <a:pt x="76645" y="1218"/>
                    <a:pt x="76522" y="1239"/>
                  </a:cubicBezTo>
                  <a:cubicBezTo>
                    <a:pt x="77034" y="1179"/>
                    <a:pt x="76748" y="1120"/>
                    <a:pt x="77082" y="1096"/>
                  </a:cubicBezTo>
                  <a:lnTo>
                    <a:pt x="76939" y="1084"/>
                  </a:lnTo>
                  <a:cubicBezTo>
                    <a:pt x="77082" y="1048"/>
                    <a:pt x="76689" y="905"/>
                    <a:pt x="77403" y="893"/>
                  </a:cubicBezTo>
                  <a:cubicBezTo>
                    <a:pt x="77939" y="893"/>
                    <a:pt x="77772" y="953"/>
                    <a:pt x="77784" y="989"/>
                  </a:cubicBezTo>
                  <a:cubicBezTo>
                    <a:pt x="77925" y="976"/>
                    <a:pt x="78056" y="971"/>
                    <a:pt x="78179" y="971"/>
                  </a:cubicBezTo>
                  <a:cubicBezTo>
                    <a:pt x="78407" y="971"/>
                    <a:pt x="78606" y="989"/>
                    <a:pt x="78784" y="1012"/>
                  </a:cubicBezTo>
                  <a:cubicBezTo>
                    <a:pt x="78760" y="1001"/>
                    <a:pt x="78796" y="977"/>
                    <a:pt x="78915" y="977"/>
                  </a:cubicBezTo>
                  <a:cubicBezTo>
                    <a:pt x="79006" y="972"/>
                    <a:pt x="79080" y="970"/>
                    <a:pt x="79140" y="970"/>
                  </a:cubicBezTo>
                  <a:cubicBezTo>
                    <a:pt x="79550" y="970"/>
                    <a:pt x="79354" y="1063"/>
                    <a:pt x="79582" y="1084"/>
                  </a:cubicBezTo>
                  <a:cubicBezTo>
                    <a:pt x="79672" y="1088"/>
                    <a:pt x="79744" y="1090"/>
                    <a:pt x="79802" y="1090"/>
                  </a:cubicBezTo>
                  <a:cubicBezTo>
                    <a:pt x="80385" y="1090"/>
                    <a:pt x="79551" y="892"/>
                    <a:pt x="80558" y="881"/>
                  </a:cubicBezTo>
                  <a:lnTo>
                    <a:pt x="79272" y="846"/>
                  </a:lnTo>
                  <a:cubicBezTo>
                    <a:pt x="79332" y="798"/>
                    <a:pt x="79356" y="727"/>
                    <a:pt x="79082" y="727"/>
                  </a:cubicBezTo>
                  <a:cubicBezTo>
                    <a:pt x="79049" y="793"/>
                    <a:pt x="78659" y="859"/>
                    <a:pt x="78261" y="859"/>
                  </a:cubicBezTo>
                  <a:cubicBezTo>
                    <a:pt x="78229" y="859"/>
                    <a:pt x="78197" y="859"/>
                    <a:pt x="78165" y="858"/>
                  </a:cubicBezTo>
                  <a:cubicBezTo>
                    <a:pt x="78046" y="762"/>
                    <a:pt x="79320" y="762"/>
                    <a:pt x="78594" y="667"/>
                  </a:cubicBezTo>
                  <a:lnTo>
                    <a:pt x="78594" y="667"/>
                  </a:lnTo>
                  <a:cubicBezTo>
                    <a:pt x="78646" y="670"/>
                    <a:pt x="78702" y="670"/>
                    <a:pt x="78761" y="670"/>
                  </a:cubicBezTo>
                  <a:cubicBezTo>
                    <a:pt x="78997" y="670"/>
                    <a:pt x="79277" y="655"/>
                    <a:pt x="79534" y="655"/>
                  </a:cubicBezTo>
                  <a:cubicBezTo>
                    <a:pt x="79213" y="751"/>
                    <a:pt x="80558" y="679"/>
                    <a:pt x="80011" y="786"/>
                  </a:cubicBezTo>
                  <a:cubicBezTo>
                    <a:pt x="80273" y="782"/>
                    <a:pt x="80494" y="780"/>
                    <a:pt x="80688" y="780"/>
                  </a:cubicBezTo>
                  <a:cubicBezTo>
                    <a:pt x="81100" y="780"/>
                    <a:pt x="81391" y="787"/>
                    <a:pt x="81706" y="787"/>
                  </a:cubicBezTo>
                  <a:cubicBezTo>
                    <a:pt x="82028" y="787"/>
                    <a:pt x="82376" y="780"/>
                    <a:pt x="82904" y="751"/>
                  </a:cubicBezTo>
                  <a:lnTo>
                    <a:pt x="82904" y="751"/>
                  </a:lnTo>
                  <a:cubicBezTo>
                    <a:pt x="82800" y="802"/>
                    <a:pt x="82165" y="926"/>
                    <a:pt x="81563" y="926"/>
                  </a:cubicBezTo>
                  <a:cubicBezTo>
                    <a:pt x="81473" y="926"/>
                    <a:pt x="81383" y="923"/>
                    <a:pt x="81296" y="917"/>
                  </a:cubicBezTo>
                  <a:lnTo>
                    <a:pt x="81237" y="870"/>
                  </a:lnTo>
                  <a:lnTo>
                    <a:pt x="81237" y="870"/>
                  </a:lnTo>
                  <a:cubicBezTo>
                    <a:pt x="80403" y="929"/>
                    <a:pt x="81892" y="929"/>
                    <a:pt x="81737" y="1012"/>
                  </a:cubicBezTo>
                  <a:cubicBezTo>
                    <a:pt x="82004" y="976"/>
                    <a:pt x="82285" y="963"/>
                    <a:pt x="82578" y="963"/>
                  </a:cubicBezTo>
                  <a:cubicBezTo>
                    <a:pt x="83305" y="963"/>
                    <a:pt x="84100" y="1043"/>
                    <a:pt x="84905" y="1043"/>
                  </a:cubicBezTo>
                  <a:cubicBezTo>
                    <a:pt x="85035" y="1043"/>
                    <a:pt x="85166" y="1041"/>
                    <a:pt x="85297" y="1036"/>
                  </a:cubicBezTo>
                  <a:cubicBezTo>
                    <a:pt x="85071" y="989"/>
                    <a:pt x="85333" y="953"/>
                    <a:pt x="85380" y="905"/>
                  </a:cubicBezTo>
                  <a:lnTo>
                    <a:pt x="85380" y="905"/>
                  </a:lnTo>
                  <a:cubicBezTo>
                    <a:pt x="85124" y="911"/>
                    <a:pt x="85020" y="920"/>
                    <a:pt x="84932" y="920"/>
                  </a:cubicBezTo>
                  <a:cubicBezTo>
                    <a:pt x="84844" y="920"/>
                    <a:pt x="84773" y="911"/>
                    <a:pt x="84583" y="881"/>
                  </a:cubicBezTo>
                  <a:cubicBezTo>
                    <a:pt x="84654" y="810"/>
                    <a:pt x="84964" y="834"/>
                    <a:pt x="85118" y="786"/>
                  </a:cubicBezTo>
                  <a:cubicBezTo>
                    <a:pt x="85171" y="760"/>
                    <a:pt x="85133" y="753"/>
                    <a:pt x="85055" y="753"/>
                  </a:cubicBezTo>
                  <a:cubicBezTo>
                    <a:pt x="84969" y="753"/>
                    <a:pt x="84836" y="761"/>
                    <a:pt x="84721" y="761"/>
                  </a:cubicBezTo>
                  <a:cubicBezTo>
                    <a:pt x="84657" y="761"/>
                    <a:pt x="84599" y="759"/>
                    <a:pt x="84559" y="751"/>
                  </a:cubicBezTo>
                  <a:cubicBezTo>
                    <a:pt x="85047" y="703"/>
                    <a:pt x="84999" y="703"/>
                    <a:pt x="85285" y="643"/>
                  </a:cubicBezTo>
                  <a:cubicBezTo>
                    <a:pt x="85547" y="691"/>
                    <a:pt x="85511" y="727"/>
                    <a:pt x="85726" y="798"/>
                  </a:cubicBezTo>
                  <a:cubicBezTo>
                    <a:pt x="85778" y="799"/>
                    <a:pt x="85827" y="799"/>
                    <a:pt x="85874" y="799"/>
                  </a:cubicBezTo>
                  <a:cubicBezTo>
                    <a:pt x="86816" y="799"/>
                    <a:pt x="86833" y="700"/>
                    <a:pt x="87529" y="700"/>
                  </a:cubicBezTo>
                  <a:cubicBezTo>
                    <a:pt x="87594" y="700"/>
                    <a:pt x="87664" y="701"/>
                    <a:pt x="87742" y="703"/>
                  </a:cubicBezTo>
                  <a:lnTo>
                    <a:pt x="87742" y="703"/>
                  </a:lnTo>
                  <a:cubicBezTo>
                    <a:pt x="87709" y="702"/>
                    <a:pt x="87681" y="702"/>
                    <a:pt x="87657" y="702"/>
                  </a:cubicBezTo>
                  <a:cubicBezTo>
                    <a:pt x="87355" y="702"/>
                    <a:pt x="87813" y="762"/>
                    <a:pt x="87571" y="762"/>
                  </a:cubicBezTo>
                  <a:lnTo>
                    <a:pt x="87738" y="762"/>
                  </a:lnTo>
                  <a:cubicBezTo>
                    <a:pt x="86904" y="870"/>
                    <a:pt x="85476" y="870"/>
                    <a:pt x="85618" y="1036"/>
                  </a:cubicBezTo>
                  <a:cubicBezTo>
                    <a:pt x="86297" y="1024"/>
                    <a:pt x="86797" y="929"/>
                    <a:pt x="87619" y="917"/>
                  </a:cubicBezTo>
                  <a:lnTo>
                    <a:pt x="87619" y="917"/>
                  </a:lnTo>
                  <a:lnTo>
                    <a:pt x="87583" y="953"/>
                  </a:lnTo>
                  <a:cubicBezTo>
                    <a:pt x="87648" y="954"/>
                    <a:pt x="87699" y="955"/>
                    <a:pt x="87738" y="955"/>
                  </a:cubicBezTo>
                  <a:cubicBezTo>
                    <a:pt x="88069" y="955"/>
                    <a:pt x="87598" y="913"/>
                    <a:pt x="87726" y="881"/>
                  </a:cubicBezTo>
                  <a:cubicBezTo>
                    <a:pt x="87806" y="874"/>
                    <a:pt x="87879" y="871"/>
                    <a:pt x="87947" y="871"/>
                  </a:cubicBezTo>
                  <a:cubicBezTo>
                    <a:pt x="88321" y="871"/>
                    <a:pt x="88525" y="964"/>
                    <a:pt x="88779" y="964"/>
                  </a:cubicBezTo>
                  <a:cubicBezTo>
                    <a:pt x="88861" y="964"/>
                    <a:pt x="88948" y="955"/>
                    <a:pt x="89047" y="929"/>
                  </a:cubicBezTo>
                  <a:lnTo>
                    <a:pt x="88369" y="893"/>
                  </a:lnTo>
                  <a:cubicBezTo>
                    <a:pt x="88881" y="822"/>
                    <a:pt x="88214" y="881"/>
                    <a:pt x="88333" y="762"/>
                  </a:cubicBezTo>
                  <a:cubicBezTo>
                    <a:pt x="89178" y="691"/>
                    <a:pt x="90595" y="727"/>
                    <a:pt x="91833" y="667"/>
                  </a:cubicBezTo>
                  <a:lnTo>
                    <a:pt x="91833" y="608"/>
                  </a:lnTo>
                  <a:cubicBezTo>
                    <a:pt x="91655" y="596"/>
                    <a:pt x="91500" y="584"/>
                    <a:pt x="91179" y="584"/>
                  </a:cubicBezTo>
                  <a:cubicBezTo>
                    <a:pt x="91393" y="429"/>
                    <a:pt x="91595" y="453"/>
                    <a:pt x="91357" y="322"/>
                  </a:cubicBezTo>
                  <a:lnTo>
                    <a:pt x="90762" y="310"/>
                  </a:lnTo>
                  <a:lnTo>
                    <a:pt x="90750" y="167"/>
                  </a:lnTo>
                  <a:cubicBezTo>
                    <a:pt x="90917" y="167"/>
                    <a:pt x="91071" y="167"/>
                    <a:pt x="91214" y="179"/>
                  </a:cubicBezTo>
                  <a:cubicBezTo>
                    <a:pt x="91238" y="155"/>
                    <a:pt x="91327" y="149"/>
                    <a:pt x="91444" y="149"/>
                  </a:cubicBezTo>
                  <a:cubicBezTo>
                    <a:pt x="91560" y="149"/>
                    <a:pt x="91702" y="155"/>
                    <a:pt x="91833" y="155"/>
                  </a:cubicBezTo>
                  <a:lnTo>
                    <a:pt x="91833" y="131"/>
                  </a:lnTo>
                  <a:lnTo>
                    <a:pt x="91655" y="131"/>
                  </a:lnTo>
                  <a:cubicBezTo>
                    <a:pt x="91524" y="96"/>
                    <a:pt x="91631" y="84"/>
                    <a:pt x="91833" y="72"/>
                  </a:cubicBezTo>
                  <a:lnTo>
                    <a:pt x="9183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50"/>
            <p:cNvSpPr/>
            <p:nvPr/>
          </p:nvSpPr>
          <p:spPr>
            <a:xfrm>
              <a:off x="3887075" y="1971500"/>
              <a:ext cx="2400" cy="25"/>
            </a:xfrm>
            <a:custGeom>
              <a:avLst/>
              <a:gdLst/>
              <a:ahLst/>
              <a:cxnLst/>
              <a:rect l="l" t="t" r="r" b="b"/>
              <a:pathLst>
                <a:path w="96" h="1" extrusionOk="0">
                  <a:moveTo>
                    <a:pt x="96" y="1"/>
                  </a:moveTo>
                  <a:cubicBezTo>
                    <a:pt x="60" y="1"/>
                    <a:pt x="36" y="1"/>
                    <a:pt x="1" y="1"/>
                  </a:cubicBezTo>
                  <a:cubicBezTo>
                    <a:pt x="36" y="1"/>
                    <a:pt x="60" y="1"/>
                    <a:pt x="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50"/>
            <p:cNvSpPr/>
            <p:nvPr/>
          </p:nvSpPr>
          <p:spPr>
            <a:xfrm>
              <a:off x="3527225" y="1969425"/>
              <a:ext cx="5075" cy="150"/>
            </a:xfrm>
            <a:custGeom>
              <a:avLst/>
              <a:gdLst/>
              <a:ahLst/>
              <a:cxnLst/>
              <a:rect l="l" t="t" r="r" b="b"/>
              <a:pathLst>
                <a:path w="203" h="6" extrusionOk="0">
                  <a:moveTo>
                    <a:pt x="0" y="0"/>
                  </a:moveTo>
                  <a:cubicBezTo>
                    <a:pt x="20" y="4"/>
                    <a:pt x="41" y="6"/>
                    <a:pt x="63" y="6"/>
                  </a:cubicBezTo>
                  <a:cubicBezTo>
                    <a:pt x="107" y="6"/>
                    <a:pt x="155" y="0"/>
                    <a:pt x="2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50"/>
            <p:cNvSpPr/>
            <p:nvPr/>
          </p:nvSpPr>
          <p:spPr>
            <a:xfrm>
              <a:off x="3217950" y="1977150"/>
              <a:ext cx="6575" cy="25"/>
            </a:xfrm>
            <a:custGeom>
              <a:avLst/>
              <a:gdLst/>
              <a:ahLst/>
              <a:cxnLst/>
              <a:rect l="l" t="t" r="r" b="b"/>
              <a:pathLst>
                <a:path w="263" h="1" extrusionOk="0">
                  <a:moveTo>
                    <a:pt x="0" y="1"/>
                  </a:moveTo>
                  <a:lnTo>
                    <a:pt x="262" y="1"/>
                  </a:lnTo>
                  <a:cubicBezTo>
                    <a:pt x="143" y="1"/>
                    <a:pt x="6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50"/>
            <p:cNvSpPr/>
            <p:nvPr/>
          </p:nvSpPr>
          <p:spPr>
            <a:xfrm>
              <a:off x="2738425" y="1986100"/>
              <a:ext cx="66700" cy="7750"/>
            </a:xfrm>
            <a:custGeom>
              <a:avLst/>
              <a:gdLst/>
              <a:ahLst/>
              <a:cxnLst/>
              <a:rect l="l" t="t" r="r" b="b"/>
              <a:pathLst>
                <a:path w="2668" h="310" extrusionOk="0">
                  <a:moveTo>
                    <a:pt x="1870" y="0"/>
                  </a:moveTo>
                  <a:lnTo>
                    <a:pt x="1870" y="0"/>
                  </a:lnTo>
                  <a:cubicBezTo>
                    <a:pt x="1906" y="119"/>
                    <a:pt x="1346" y="179"/>
                    <a:pt x="727" y="191"/>
                  </a:cubicBezTo>
                  <a:lnTo>
                    <a:pt x="548" y="107"/>
                  </a:lnTo>
                  <a:cubicBezTo>
                    <a:pt x="643" y="83"/>
                    <a:pt x="763" y="60"/>
                    <a:pt x="882" y="48"/>
                  </a:cubicBezTo>
                  <a:cubicBezTo>
                    <a:pt x="860" y="47"/>
                    <a:pt x="840" y="46"/>
                    <a:pt x="823" y="46"/>
                  </a:cubicBezTo>
                  <a:cubicBezTo>
                    <a:pt x="667" y="46"/>
                    <a:pt x="664" y="85"/>
                    <a:pt x="476" y="85"/>
                  </a:cubicBezTo>
                  <a:cubicBezTo>
                    <a:pt x="455" y="85"/>
                    <a:pt x="432" y="84"/>
                    <a:pt x="405" y="83"/>
                  </a:cubicBezTo>
                  <a:lnTo>
                    <a:pt x="405" y="83"/>
                  </a:lnTo>
                  <a:cubicBezTo>
                    <a:pt x="512" y="143"/>
                    <a:pt x="1" y="250"/>
                    <a:pt x="441" y="310"/>
                  </a:cubicBezTo>
                  <a:cubicBezTo>
                    <a:pt x="1930" y="310"/>
                    <a:pt x="1124" y="71"/>
                    <a:pt x="2561" y="71"/>
                  </a:cubicBezTo>
                  <a:cubicBezTo>
                    <a:pt x="2595" y="71"/>
                    <a:pt x="2631" y="71"/>
                    <a:pt x="2668" y="71"/>
                  </a:cubicBezTo>
                  <a:lnTo>
                    <a:pt x="187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50"/>
            <p:cNvSpPr/>
            <p:nvPr/>
          </p:nvSpPr>
          <p:spPr>
            <a:xfrm>
              <a:off x="2760450" y="1987275"/>
              <a:ext cx="1525" cy="25"/>
            </a:xfrm>
            <a:custGeom>
              <a:avLst/>
              <a:gdLst/>
              <a:ahLst/>
              <a:cxnLst/>
              <a:rect l="l" t="t" r="r" b="b"/>
              <a:pathLst>
                <a:path w="61" h="1" extrusionOk="0">
                  <a:moveTo>
                    <a:pt x="60" y="1"/>
                  </a:moveTo>
                  <a:cubicBezTo>
                    <a:pt x="48" y="1"/>
                    <a:pt x="24" y="1"/>
                    <a:pt x="12" y="1"/>
                  </a:cubicBezTo>
                  <a:cubicBezTo>
                    <a:pt x="12" y="1"/>
                    <a:pt x="1" y="1"/>
                    <a:pt x="1" y="1"/>
                  </a:cubicBezTo>
                  <a:cubicBezTo>
                    <a:pt x="12" y="1"/>
                    <a:pt x="36" y="1"/>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2" name="Google Shape;2112;p50"/>
          <p:cNvGrpSpPr/>
          <p:nvPr/>
        </p:nvGrpSpPr>
        <p:grpSpPr>
          <a:xfrm>
            <a:off x="5500932" y="1641338"/>
            <a:ext cx="1688237" cy="2061599"/>
            <a:chOff x="6097093" y="1724300"/>
            <a:chExt cx="1362800" cy="1664190"/>
          </a:xfrm>
        </p:grpSpPr>
        <p:sp>
          <p:nvSpPr>
            <p:cNvPr id="2113" name="Google Shape;2113;p50"/>
            <p:cNvSpPr/>
            <p:nvPr/>
          </p:nvSpPr>
          <p:spPr>
            <a:xfrm>
              <a:off x="6692463" y="1919814"/>
              <a:ext cx="20681" cy="3272"/>
            </a:xfrm>
            <a:custGeom>
              <a:avLst/>
              <a:gdLst/>
              <a:ahLst/>
              <a:cxnLst/>
              <a:rect l="l" t="t" r="r" b="b"/>
              <a:pathLst>
                <a:path w="335" h="53" extrusionOk="0">
                  <a:moveTo>
                    <a:pt x="251" y="1"/>
                  </a:moveTo>
                  <a:cubicBezTo>
                    <a:pt x="1" y="1"/>
                    <a:pt x="334" y="13"/>
                    <a:pt x="120" y="49"/>
                  </a:cubicBezTo>
                  <a:cubicBezTo>
                    <a:pt x="131" y="51"/>
                    <a:pt x="143" y="53"/>
                    <a:pt x="155" y="53"/>
                  </a:cubicBezTo>
                  <a:cubicBezTo>
                    <a:pt x="194" y="53"/>
                    <a:pt x="233" y="37"/>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50"/>
            <p:cNvSpPr/>
            <p:nvPr/>
          </p:nvSpPr>
          <p:spPr>
            <a:xfrm>
              <a:off x="6668942" y="1916913"/>
              <a:ext cx="3025" cy="1543"/>
            </a:xfrm>
            <a:custGeom>
              <a:avLst/>
              <a:gdLst/>
              <a:ahLst/>
              <a:cxnLst/>
              <a:rect l="l" t="t" r="r" b="b"/>
              <a:pathLst>
                <a:path w="49" h="25" extrusionOk="0">
                  <a:moveTo>
                    <a:pt x="48" y="0"/>
                  </a:moveTo>
                  <a:lnTo>
                    <a:pt x="1" y="24"/>
                  </a:lnTo>
                  <a:cubicBezTo>
                    <a:pt x="13" y="24"/>
                    <a:pt x="37" y="12"/>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50"/>
            <p:cNvSpPr/>
            <p:nvPr/>
          </p:nvSpPr>
          <p:spPr>
            <a:xfrm>
              <a:off x="6444783" y="2027912"/>
              <a:ext cx="1543" cy="62"/>
            </a:xfrm>
            <a:custGeom>
              <a:avLst/>
              <a:gdLst/>
              <a:ahLst/>
              <a:cxnLst/>
              <a:rect l="l" t="t" r="r" b="b"/>
              <a:pathLst>
                <a:path w="25" h="1" extrusionOk="0">
                  <a:moveTo>
                    <a:pt x="0" y="0"/>
                  </a:moveTo>
                  <a:lnTo>
                    <a:pt x="24" y="0"/>
                  </a:lnTo>
                  <a:cubicBezTo>
                    <a:pt x="24" y="0"/>
                    <a:pt x="12"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50"/>
            <p:cNvSpPr/>
            <p:nvPr/>
          </p:nvSpPr>
          <p:spPr>
            <a:xfrm>
              <a:off x="6428855" y="2024208"/>
              <a:ext cx="16730" cy="10927"/>
            </a:xfrm>
            <a:custGeom>
              <a:avLst/>
              <a:gdLst/>
              <a:ahLst/>
              <a:cxnLst/>
              <a:rect l="l" t="t" r="r" b="b"/>
              <a:pathLst>
                <a:path w="271" h="177" extrusionOk="0">
                  <a:moveTo>
                    <a:pt x="247" y="1"/>
                  </a:moveTo>
                  <a:cubicBezTo>
                    <a:pt x="187" y="48"/>
                    <a:pt x="116" y="48"/>
                    <a:pt x="80" y="144"/>
                  </a:cubicBezTo>
                  <a:cubicBezTo>
                    <a:pt x="76" y="146"/>
                    <a:pt x="73" y="147"/>
                    <a:pt x="71" y="147"/>
                  </a:cubicBezTo>
                  <a:cubicBezTo>
                    <a:pt x="56" y="147"/>
                    <a:pt x="63" y="107"/>
                    <a:pt x="45" y="107"/>
                  </a:cubicBezTo>
                  <a:cubicBezTo>
                    <a:pt x="38" y="107"/>
                    <a:pt x="27" y="113"/>
                    <a:pt x="8" y="132"/>
                  </a:cubicBezTo>
                  <a:cubicBezTo>
                    <a:pt x="0" y="163"/>
                    <a:pt x="12" y="177"/>
                    <a:pt x="36" y="177"/>
                  </a:cubicBezTo>
                  <a:cubicBezTo>
                    <a:pt x="84" y="177"/>
                    <a:pt x="179" y="124"/>
                    <a:pt x="258" y="60"/>
                  </a:cubicBezTo>
                  <a:lnTo>
                    <a:pt x="270" y="60"/>
                  </a:lnTo>
                  <a:cubicBezTo>
                    <a:pt x="247" y="48"/>
                    <a:pt x="235" y="36"/>
                    <a:pt x="2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50"/>
            <p:cNvSpPr/>
            <p:nvPr/>
          </p:nvSpPr>
          <p:spPr>
            <a:xfrm>
              <a:off x="6636593" y="1933087"/>
              <a:ext cx="2284" cy="1543"/>
            </a:xfrm>
            <a:custGeom>
              <a:avLst/>
              <a:gdLst/>
              <a:ahLst/>
              <a:cxnLst/>
              <a:rect l="l" t="t" r="r" b="b"/>
              <a:pathLst>
                <a:path w="37" h="25" extrusionOk="0">
                  <a:moveTo>
                    <a:pt x="37" y="0"/>
                  </a:moveTo>
                  <a:lnTo>
                    <a:pt x="1" y="24"/>
                  </a:lnTo>
                  <a:cubicBezTo>
                    <a:pt x="13" y="24"/>
                    <a:pt x="25" y="12"/>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50"/>
            <p:cNvSpPr/>
            <p:nvPr/>
          </p:nvSpPr>
          <p:spPr>
            <a:xfrm>
              <a:off x="6477873" y="2788672"/>
              <a:ext cx="4445" cy="4445"/>
            </a:xfrm>
            <a:custGeom>
              <a:avLst/>
              <a:gdLst/>
              <a:ahLst/>
              <a:cxnLst/>
              <a:rect l="l" t="t" r="r" b="b"/>
              <a:pathLst>
                <a:path w="72" h="72" extrusionOk="0">
                  <a:moveTo>
                    <a:pt x="0" y="0"/>
                  </a:moveTo>
                  <a:lnTo>
                    <a:pt x="72" y="72"/>
                  </a:lnTo>
                  <a:lnTo>
                    <a:pt x="72" y="72"/>
                  </a:lnTo>
                  <a:lnTo>
                    <a:pt x="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50"/>
            <p:cNvSpPr/>
            <p:nvPr/>
          </p:nvSpPr>
          <p:spPr>
            <a:xfrm>
              <a:off x="6097093" y="1725782"/>
              <a:ext cx="1362800" cy="1662709"/>
            </a:xfrm>
            <a:custGeom>
              <a:avLst/>
              <a:gdLst/>
              <a:ahLst/>
              <a:cxnLst/>
              <a:rect l="l" t="t" r="r" b="b"/>
              <a:pathLst>
                <a:path w="22075" h="26933" extrusionOk="0">
                  <a:moveTo>
                    <a:pt x="9288" y="1"/>
                  </a:moveTo>
                  <a:lnTo>
                    <a:pt x="9179" y="11"/>
                  </a:lnTo>
                  <a:lnTo>
                    <a:pt x="9179" y="11"/>
                  </a:lnTo>
                  <a:cubicBezTo>
                    <a:pt x="9179" y="10"/>
                    <a:pt x="9178" y="9"/>
                    <a:pt x="9175" y="9"/>
                  </a:cubicBezTo>
                  <a:cubicBezTo>
                    <a:pt x="9172" y="9"/>
                    <a:pt x="9166" y="10"/>
                    <a:pt x="9157" y="13"/>
                  </a:cubicBezTo>
                  <a:lnTo>
                    <a:pt x="9179" y="11"/>
                  </a:lnTo>
                  <a:lnTo>
                    <a:pt x="9179" y="11"/>
                  </a:lnTo>
                  <a:cubicBezTo>
                    <a:pt x="9180" y="15"/>
                    <a:pt x="9153" y="28"/>
                    <a:pt x="9121" y="36"/>
                  </a:cubicBezTo>
                  <a:lnTo>
                    <a:pt x="9148" y="36"/>
                  </a:lnTo>
                  <a:cubicBezTo>
                    <a:pt x="9149" y="33"/>
                    <a:pt x="9155" y="29"/>
                    <a:pt x="9169" y="25"/>
                  </a:cubicBezTo>
                  <a:cubicBezTo>
                    <a:pt x="9216" y="13"/>
                    <a:pt x="9264" y="13"/>
                    <a:pt x="9288" y="1"/>
                  </a:cubicBezTo>
                  <a:close/>
                  <a:moveTo>
                    <a:pt x="9148" y="36"/>
                  </a:moveTo>
                  <a:lnTo>
                    <a:pt x="9148" y="36"/>
                  </a:lnTo>
                  <a:cubicBezTo>
                    <a:pt x="9148" y="37"/>
                    <a:pt x="9148" y="38"/>
                    <a:pt x="9148" y="38"/>
                  </a:cubicBezTo>
                  <a:lnTo>
                    <a:pt x="9148" y="38"/>
                  </a:lnTo>
                  <a:lnTo>
                    <a:pt x="9157" y="36"/>
                  </a:lnTo>
                  <a:close/>
                  <a:moveTo>
                    <a:pt x="9105" y="131"/>
                  </a:moveTo>
                  <a:cubicBezTo>
                    <a:pt x="9105" y="131"/>
                    <a:pt x="9105" y="132"/>
                    <a:pt x="9104" y="132"/>
                  </a:cubicBezTo>
                  <a:lnTo>
                    <a:pt x="9109" y="132"/>
                  </a:lnTo>
                  <a:cubicBezTo>
                    <a:pt x="9107" y="132"/>
                    <a:pt x="9106" y="131"/>
                    <a:pt x="9105" y="131"/>
                  </a:cubicBezTo>
                  <a:close/>
                  <a:moveTo>
                    <a:pt x="9097" y="132"/>
                  </a:moveTo>
                  <a:cubicBezTo>
                    <a:pt x="9090" y="137"/>
                    <a:pt x="9087" y="138"/>
                    <a:pt x="9088" y="138"/>
                  </a:cubicBezTo>
                  <a:cubicBezTo>
                    <a:pt x="9090" y="138"/>
                    <a:pt x="9096" y="135"/>
                    <a:pt x="9104" y="132"/>
                  </a:cubicBezTo>
                  <a:close/>
                  <a:moveTo>
                    <a:pt x="9419" y="346"/>
                  </a:moveTo>
                  <a:cubicBezTo>
                    <a:pt x="9415" y="346"/>
                    <a:pt x="9411" y="346"/>
                    <a:pt x="9406" y="346"/>
                  </a:cubicBezTo>
                  <a:lnTo>
                    <a:pt x="9406" y="346"/>
                  </a:lnTo>
                  <a:cubicBezTo>
                    <a:pt x="9406" y="346"/>
                    <a:pt x="9406" y="346"/>
                    <a:pt x="9407" y="346"/>
                  </a:cubicBezTo>
                  <a:close/>
                  <a:moveTo>
                    <a:pt x="9192" y="346"/>
                  </a:moveTo>
                  <a:lnTo>
                    <a:pt x="9133" y="358"/>
                  </a:lnTo>
                  <a:lnTo>
                    <a:pt x="9133" y="346"/>
                  </a:lnTo>
                  <a:close/>
                  <a:moveTo>
                    <a:pt x="8899" y="555"/>
                  </a:moveTo>
                  <a:cubicBezTo>
                    <a:pt x="8899" y="555"/>
                    <a:pt x="8896" y="555"/>
                    <a:pt x="8890" y="557"/>
                  </a:cubicBezTo>
                  <a:lnTo>
                    <a:pt x="8890" y="557"/>
                  </a:lnTo>
                  <a:cubicBezTo>
                    <a:pt x="8896" y="556"/>
                    <a:pt x="8899" y="555"/>
                    <a:pt x="8899" y="555"/>
                  </a:cubicBezTo>
                  <a:close/>
                  <a:moveTo>
                    <a:pt x="9359" y="548"/>
                  </a:moveTo>
                  <a:cubicBezTo>
                    <a:pt x="9347" y="560"/>
                    <a:pt x="9338" y="560"/>
                    <a:pt x="9323" y="560"/>
                  </a:cubicBezTo>
                  <a:cubicBezTo>
                    <a:pt x="9316" y="560"/>
                    <a:pt x="9307" y="560"/>
                    <a:pt x="9296" y="562"/>
                  </a:cubicBezTo>
                  <a:lnTo>
                    <a:pt x="9296" y="562"/>
                  </a:lnTo>
                  <a:cubicBezTo>
                    <a:pt x="9316" y="557"/>
                    <a:pt x="9337" y="553"/>
                    <a:pt x="9359" y="548"/>
                  </a:cubicBezTo>
                  <a:close/>
                  <a:moveTo>
                    <a:pt x="8951" y="555"/>
                  </a:moveTo>
                  <a:cubicBezTo>
                    <a:pt x="8932" y="560"/>
                    <a:pt x="8913" y="560"/>
                    <a:pt x="8895" y="560"/>
                  </a:cubicBezTo>
                  <a:lnTo>
                    <a:pt x="8895" y="572"/>
                  </a:lnTo>
                  <a:cubicBezTo>
                    <a:pt x="8895" y="584"/>
                    <a:pt x="8883" y="584"/>
                    <a:pt x="8883" y="584"/>
                  </a:cubicBezTo>
                  <a:cubicBezTo>
                    <a:pt x="8894" y="584"/>
                    <a:pt x="8914" y="576"/>
                    <a:pt x="8931" y="567"/>
                  </a:cubicBezTo>
                  <a:lnTo>
                    <a:pt x="8931" y="567"/>
                  </a:lnTo>
                  <a:lnTo>
                    <a:pt x="8907" y="572"/>
                  </a:lnTo>
                  <a:lnTo>
                    <a:pt x="8907" y="572"/>
                  </a:lnTo>
                  <a:lnTo>
                    <a:pt x="8951" y="555"/>
                  </a:lnTo>
                  <a:close/>
                  <a:moveTo>
                    <a:pt x="8940" y="582"/>
                  </a:moveTo>
                  <a:lnTo>
                    <a:pt x="8930" y="584"/>
                  </a:lnTo>
                  <a:lnTo>
                    <a:pt x="8934" y="584"/>
                  </a:lnTo>
                  <a:cubicBezTo>
                    <a:pt x="8936" y="583"/>
                    <a:pt x="8938" y="583"/>
                    <a:pt x="8940" y="582"/>
                  </a:cubicBezTo>
                  <a:close/>
                  <a:moveTo>
                    <a:pt x="8907" y="584"/>
                  </a:moveTo>
                  <a:cubicBezTo>
                    <a:pt x="8909" y="586"/>
                    <a:pt x="8910" y="588"/>
                    <a:pt x="8910" y="589"/>
                  </a:cubicBezTo>
                  <a:lnTo>
                    <a:pt x="8910" y="589"/>
                  </a:lnTo>
                  <a:lnTo>
                    <a:pt x="8930" y="584"/>
                  </a:lnTo>
                  <a:close/>
                  <a:moveTo>
                    <a:pt x="8910" y="589"/>
                  </a:moveTo>
                  <a:lnTo>
                    <a:pt x="8883" y="596"/>
                  </a:lnTo>
                  <a:lnTo>
                    <a:pt x="8871" y="608"/>
                  </a:lnTo>
                  <a:cubicBezTo>
                    <a:pt x="8891" y="598"/>
                    <a:pt x="8910" y="596"/>
                    <a:pt x="8910" y="589"/>
                  </a:cubicBezTo>
                  <a:close/>
                  <a:moveTo>
                    <a:pt x="8934" y="584"/>
                  </a:moveTo>
                  <a:cubicBezTo>
                    <a:pt x="8915" y="592"/>
                    <a:pt x="8899" y="600"/>
                    <a:pt x="8883" y="608"/>
                  </a:cubicBezTo>
                  <a:cubicBezTo>
                    <a:pt x="8907" y="596"/>
                    <a:pt x="8930" y="584"/>
                    <a:pt x="8954" y="584"/>
                  </a:cubicBezTo>
                  <a:close/>
                  <a:moveTo>
                    <a:pt x="8904" y="605"/>
                  </a:moveTo>
                  <a:cubicBezTo>
                    <a:pt x="8900" y="605"/>
                    <a:pt x="8893" y="606"/>
                    <a:pt x="8883" y="608"/>
                  </a:cubicBezTo>
                  <a:cubicBezTo>
                    <a:pt x="8890" y="608"/>
                    <a:pt x="8897" y="607"/>
                    <a:pt x="8904" y="605"/>
                  </a:cubicBezTo>
                  <a:close/>
                  <a:moveTo>
                    <a:pt x="9018" y="643"/>
                  </a:moveTo>
                  <a:cubicBezTo>
                    <a:pt x="9016" y="644"/>
                    <a:pt x="9015" y="644"/>
                    <a:pt x="9014" y="644"/>
                  </a:cubicBezTo>
                  <a:cubicBezTo>
                    <a:pt x="9001" y="647"/>
                    <a:pt x="8997" y="648"/>
                    <a:pt x="8997" y="649"/>
                  </a:cubicBezTo>
                  <a:lnTo>
                    <a:pt x="8997" y="649"/>
                  </a:lnTo>
                  <a:cubicBezTo>
                    <a:pt x="9004" y="647"/>
                    <a:pt x="9011" y="645"/>
                    <a:pt x="9018" y="643"/>
                  </a:cubicBezTo>
                  <a:close/>
                  <a:moveTo>
                    <a:pt x="8973" y="652"/>
                  </a:moveTo>
                  <a:cubicBezTo>
                    <a:pt x="8967" y="652"/>
                    <a:pt x="8957" y="653"/>
                    <a:pt x="8942" y="656"/>
                  </a:cubicBezTo>
                  <a:lnTo>
                    <a:pt x="8942" y="656"/>
                  </a:lnTo>
                  <a:cubicBezTo>
                    <a:pt x="8954" y="656"/>
                    <a:pt x="8966" y="654"/>
                    <a:pt x="8979" y="652"/>
                  </a:cubicBezTo>
                  <a:lnTo>
                    <a:pt x="8979" y="652"/>
                  </a:lnTo>
                  <a:cubicBezTo>
                    <a:pt x="8977" y="652"/>
                    <a:pt x="8976" y="652"/>
                    <a:pt x="8973" y="652"/>
                  </a:cubicBezTo>
                  <a:close/>
                  <a:moveTo>
                    <a:pt x="8997" y="649"/>
                  </a:moveTo>
                  <a:lnTo>
                    <a:pt x="8997" y="649"/>
                  </a:lnTo>
                  <a:cubicBezTo>
                    <a:pt x="8991" y="650"/>
                    <a:pt x="8985" y="651"/>
                    <a:pt x="8979" y="652"/>
                  </a:cubicBezTo>
                  <a:lnTo>
                    <a:pt x="8979" y="652"/>
                  </a:lnTo>
                  <a:cubicBezTo>
                    <a:pt x="8989" y="654"/>
                    <a:pt x="8982" y="659"/>
                    <a:pt x="8983" y="659"/>
                  </a:cubicBezTo>
                  <a:cubicBezTo>
                    <a:pt x="8983" y="659"/>
                    <a:pt x="8985" y="658"/>
                    <a:pt x="8990" y="656"/>
                  </a:cubicBezTo>
                  <a:cubicBezTo>
                    <a:pt x="9014" y="650"/>
                    <a:pt x="9008" y="650"/>
                    <a:pt x="9002" y="650"/>
                  </a:cubicBezTo>
                  <a:cubicBezTo>
                    <a:pt x="8999" y="650"/>
                    <a:pt x="8996" y="650"/>
                    <a:pt x="8997" y="649"/>
                  </a:cubicBezTo>
                  <a:close/>
                  <a:moveTo>
                    <a:pt x="9243" y="1048"/>
                  </a:moveTo>
                  <a:lnTo>
                    <a:pt x="9240" y="1048"/>
                  </a:lnTo>
                  <a:lnTo>
                    <a:pt x="9264" y="1048"/>
                  </a:lnTo>
                  <a:cubicBezTo>
                    <a:pt x="9255" y="1048"/>
                    <a:pt x="9248" y="1048"/>
                    <a:pt x="9243" y="1048"/>
                  </a:cubicBezTo>
                  <a:close/>
                  <a:moveTo>
                    <a:pt x="6766" y="829"/>
                  </a:moveTo>
                  <a:cubicBezTo>
                    <a:pt x="6748" y="829"/>
                    <a:pt x="6700" y="859"/>
                    <a:pt x="6666" y="859"/>
                  </a:cubicBezTo>
                  <a:cubicBezTo>
                    <a:pt x="6650" y="859"/>
                    <a:pt x="6638" y="852"/>
                    <a:pt x="6633" y="834"/>
                  </a:cubicBezTo>
                  <a:cubicBezTo>
                    <a:pt x="6537" y="894"/>
                    <a:pt x="6502" y="953"/>
                    <a:pt x="6335" y="1048"/>
                  </a:cubicBezTo>
                  <a:cubicBezTo>
                    <a:pt x="6359" y="1096"/>
                    <a:pt x="6418" y="1060"/>
                    <a:pt x="6359" y="1144"/>
                  </a:cubicBezTo>
                  <a:cubicBezTo>
                    <a:pt x="6350" y="1156"/>
                    <a:pt x="6342" y="1166"/>
                    <a:pt x="6334" y="1175"/>
                  </a:cubicBezTo>
                  <a:lnTo>
                    <a:pt x="6334" y="1175"/>
                  </a:lnTo>
                  <a:cubicBezTo>
                    <a:pt x="6393" y="1138"/>
                    <a:pt x="6479" y="1125"/>
                    <a:pt x="6406" y="1084"/>
                  </a:cubicBezTo>
                  <a:cubicBezTo>
                    <a:pt x="6429" y="993"/>
                    <a:pt x="6657" y="881"/>
                    <a:pt x="6740" y="881"/>
                  </a:cubicBezTo>
                  <a:cubicBezTo>
                    <a:pt x="6745" y="881"/>
                    <a:pt x="6748" y="881"/>
                    <a:pt x="6752" y="882"/>
                  </a:cubicBezTo>
                  <a:cubicBezTo>
                    <a:pt x="6777" y="842"/>
                    <a:pt x="6778" y="829"/>
                    <a:pt x="6766" y="829"/>
                  </a:cubicBezTo>
                  <a:close/>
                  <a:moveTo>
                    <a:pt x="6334" y="1175"/>
                  </a:moveTo>
                  <a:lnTo>
                    <a:pt x="6334" y="1175"/>
                  </a:lnTo>
                  <a:cubicBezTo>
                    <a:pt x="6321" y="1183"/>
                    <a:pt x="6309" y="1192"/>
                    <a:pt x="6301" y="1203"/>
                  </a:cubicBezTo>
                  <a:lnTo>
                    <a:pt x="6301" y="1203"/>
                  </a:lnTo>
                  <a:cubicBezTo>
                    <a:pt x="6312" y="1196"/>
                    <a:pt x="6323" y="1187"/>
                    <a:pt x="6334" y="1175"/>
                  </a:cubicBezTo>
                  <a:close/>
                  <a:moveTo>
                    <a:pt x="9895" y="1429"/>
                  </a:moveTo>
                  <a:cubicBezTo>
                    <a:pt x="9898" y="1429"/>
                    <a:pt x="9900" y="1430"/>
                    <a:pt x="9900" y="1431"/>
                  </a:cubicBezTo>
                  <a:lnTo>
                    <a:pt x="9900" y="1431"/>
                  </a:lnTo>
                  <a:cubicBezTo>
                    <a:pt x="9901" y="1430"/>
                    <a:pt x="9900" y="1429"/>
                    <a:pt x="9895" y="1429"/>
                  </a:cubicBezTo>
                  <a:close/>
                  <a:moveTo>
                    <a:pt x="9731" y="2121"/>
                  </a:moveTo>
                  <a:cubicBezTo>
                    <a:pt x="9729" y="2121"/>
                    <a:pt x="9725" y="2122"/>
                    <a:pt x="9719" y="2124"/>
                  </a:cubicBezTo>
                  <a:lnTo>
                    <a:pt x="9719" y="2124"/>
                  </a:lnTo>
                  <a:cubicBezTo>
                    <a:pt x="9722" y="2123"/>
                    <a:pt x="9724" y="2123"/>
                    <a:pt x="9726" y="2123"/>
                  </a:cubicBezTo>
                  <a:cubicBezTo>
                    <a:pt x="9729" y="2123"/>
                    <a:pt x="9732" y="2123"/>
                    <a:pt x="9734" y="2124"/>
                  </a:cubicBezTo>
                  <a:lnTo>
                    <a:pt x="9734" y="2124"/>
                  </a:lnTo>
                  <a:cubicBezTo>
                    <a:pt x="9734" y="2122"/>
                    <a:pt x="9734" y="2121"/>
                    <a:pt x="9731" y="2121"/>
                  </a:cubicBezTo>
                  <a:close/>
                  <a:moveTo>
                    <a:pt x="9719" y="2124"/>
                  </a:moveTo>
                  <a:lnTo>
                    <a:pt x="9719" y="2124"/>
                  </a:lnTo>
                  <a:cubicBezTo>
                    <a:pt x="9713" y="2125"/>
                    <a:pt x="9705" y="2127"/>
                    <a:pt x="9692" y="2132"/>
                  </a:cubicBezTo>
                  <a:cubicBezTo>
                    <a:pt x="9704" y="2128"/>
                    <a:pt x="9713" y="2125"/>
                    <a:pt x="9719" y="2124"/>
                  </a:cubicBezTo>
                  <a:close/>
                  <a:moveTo>
                    <a:pt x="4454" y="2144"/>
                  </a:moveTo>
                  <a:lnTo>
                    <a:pt x="4449" y="2156"/>
                  </a:lnTo>
                  <a:lnTo>
                    <a:pt x="4449" y="2156"/>
                  </a:lnTo>
                  <a:cubicBezTo>
                    <a:pt x="4450" y="2152"/>
                    <a:pt x="4452" y="2148"/>
                    <a:pt x="4454" y="2144"/>
                  </a:cubicBezTo>
                  <a:close/>
                  <a:moveTo>
                    <a:pt x="4073" y="2441"/>
                  </a:moveTo>
                  <a:lnTo>
                    <a:pt x="4073" y="2441"/>
                  </a:lnTo>
                  <a:cubicBezTo>
                    <a:pt x="4073" y="2446"/>
                    <a:pt x="4073" y="2451"/>
                    <a:pt x="4074" y="2455"/>
                  </a:cubicBezTo>
                  <a:lnTo>
                    <a:pt x="4074" y="2455"/>
                  </a:lnTo>
                  <a:cubicBezTo>
                    <a:pt x="4074" y="2450"/>
                    <a:pt x="4074" y="2446"/>
                    <a:pt x="4073" y="2441"/>
                  </a:cubicBezTo>
                  <a:close/>
                  <a:moveTo>
                    <a:pt x="7847" y="3394"/>
                  </a:moveTo>
                  <a:lnTo>
                    <a:pt x="7843" y="3413"/>
                  </a:lnTo>
                  <a:lnTo>
                    <a:pt x="7843" y="3413"/>
                  </a:lnTo>
                  <a:cubicBezTo>
                    <a:pt x="7845" y="3407"/>
                    <a:pt x="7846" y="3400"/>
                    <a:pt x="7847" y="3394"/>
                  </a:cubicBezTo>
                  <a:close/>
                  <a:moveTo>
                    <a:pt x="20873" y="5468"/>
                  </a:moveTo>
                  <a:cubicBezTo>
                    <a:pt x="20879" y="5476"/>
                    <a:pt x="20885" y="5482"/>
                    <a:pt x="20890" y="5487"/>
                  </a:cubicBezTo>
                  <a:lnTo>
                    <a:pt x="20890" y="5487"/>
                  </a:lnTo>
                  <a:cubicBezTo>
                    <a:pt x="20885" y="5481"/>
                    <a:pt x="20879" y="5475"/>
                    <a:pt x="20873" y="5468"/>
                  </a:cubicBezTo>
                  <a:close/>
                  <a:moveTo>
                    <a:pt x="20890" y="5487"/>
                  </a:moveTo>
                  <a:cubicBezTo>
                    <a:pt x="20904" y="5501"/>
                    <a:pt x="20915" y="5511"/>
                    <a:pt x="20923" y="5511"/>
                  </a:cubicBezTo>
                  <a:cubicBezTo>
                    <a:pt x="20928" y="5511"/>
                    <a:pt x="20932" y="5505"/>
                    <a:pt x="20932" y="5489"/>
                  </a:cubicBezTo>
                  <a:lnTo>
                    <a:pt x="20932" y="5489"/>
                  </a:lnTo>
                  <a:cubicBezTo>
                    <a:pt x="20925" y="5495"/>
                    <a:pt x="20919" y="5497"/>
                    <a:pt x="20913" y="5497"/>
                  </a:cubicBezTo>
                  <a:cubicBezTo>
                    <a:pt x="20905" y="5497"/>
                    <a:pt x="20898" y="5494"/>
                    <a:pt x="20890" y="5487"/>
                  </a:cubicBezTo>
                  <a:close/>
                  <a:moveTo>
                    <a:pt x="22025" y="8589"/>
                  </a:moveTo>
                  <a:cubicBezTo>
                    <a:pt x="22026" y="8592"/>
                    <a:pt x="22026" y="8594"/>
                    <a:pt x="22027" y="8597"/>
                  </a:cubicBezTo>
                  <a:cubicBezTo>
                    <a:pt x="22027" y="8592"/>
                    <a:pt x="22026" y="8590"/>
                    <a:pt x="22025" y="8589"/>
                  </a:cubicBezTo>
                  <a:close/>
                  <a:moveTo>
                    <a:pt x="3227" y="9466"/>
                  </a:moveTo>
                  <a:lnTo>
                    <a:pt x="3236" y="9509"/>
                  </a:lnTo>
                  <a:lnTo>
                    <a:pt x="3236" y="9509"/>
                  </a:lnTo>
                  <a:cubicBezTo>
                    <a:pt x="3235" y="9498"/>
                    <a:pt x="3232" y="9484"/>
                    <a:pt x="3227" y="9466"/>
                  </a:cubicBezTo>
                  <a:close/>
                  <a:moveTo>
                    <a:pt x="3120" y="10228"/>
                  </a:moveTo>
                  <a:lnTo>
                    <a:pt x="3120" y="10228"/>
                  </a:lnTo>
                  <a:cubicBezTo>
                    <a:pt x="3124" y="10236"/>
                    <a:pt x="3128" y="10241"/>
                    <a:pt x="3131" y="10246"/>
                  </a:cubicBezTo>
                  <a:lnTo>
                    <a:pt x="3131" y="10246"/>
                  </a:lnTo>
                  <a:cubicBezTo>
                    <a:pt x="3128" y="10239"/>
                    <a:pt x="3125" y="10233"/>
                    <a:pt x="3120" y="10228"/>
                  </a:cubicBezTo>
                  <a:close/>
                  <a:moveTo>
                    <a:pt x="22063" y="11082"/>
                  </a:moveTo>
                  <a:cubicBezTo>
                    <a:pt x="22063" y="11083"/>
                    <a:pt x="22063" y="11084"/>
                    <a:pt x="22063" y="11085"/>
                  </a:cubicBezTo>
                  <a:cubicBezTo>
                    <a:pt x="22063" y="11084"/>
                    <a:pt x="22063" y="11083"/>
                    <a:pt x="22063" y="11082"/>
                  </a:cubicBezTo>
                  <a:close/>
                  <a:moveTo>
                    <a:pt x="894" y="13562"/>
                  </a:moveTo>
                  <a:cubicBezTo>
                    <a:pt x="894" y="13566"/>
                    <a:pt x="895" y="13570"/>
                    <a:pt x="895" y="13574"/>
                  </a:cubicBezTo>
                  <a:lnTo>
                    <a:pt x="895" y="13574"/>
                  </a:lnTo>
                  <a:cubicBezTo>
                    <a:pt x="896" y="13570"/>
                    <a:pt x="896" y="13566"/>
                    <a:pt x="894" y="13562"/>
                  </a:cubicBezTo>
                  <a:close/>
                  <a:moveTo>
                    <a:pt x="20867" y="14215"/>
                  </a:moveTo>
                  <a:cubicBezTo>
                    <a:pt x="20867" y="14215"/>
                    <a:pt x="20867" y="14219"/>
                    <a:pt x="20872" y="14229"/>
                  </a:cubicBezTo>
                  <a:cubicBezTo>
                    <a:pt x="20872" y="14222"/>
                    <a:pt x="20868" y="14215"/>
                    <a:pt x="20867" y="14215"/>
                  </a:cubicBezTo>
                  <a:close/>
                  <a:moveTo>
                    <a:pt x="20849" y="14300"/>
                  </a:moveTo>
                  <a:lnTo>
                    <a:pt x="20801" y="14407"/>
                  </a:lnTo>
                  <a:cubicBezTo>
                    <a:pt x="20813" y="14372"/>
                    <a:pt x="20825" y="14336"/>
                    <a:pt x="20837" y="14300"/>
                  </a:cubicBezTo>
                  <a:close/>
                  <a:moveTo>
                    <a:pt x="528" y="14783"/>
                  </a:moveTo>
                  <a:cubicBezTo>
                    <a:pt x="527" y="14784"/>
                    <a:pt x="526" y="14786"/>
                    <a:pt x="525" y="14788"/>
                  </a:cubicBezTo>
                  <a:cubicBezTo>
                    <a:pt x="526" y="14787"/>
                    <a:pt x="527" y="14785"/>
                    <a:pt x="528" y="14783"/>
                  </a:cubicBezTo>
                  <a:close/>
                  <a:moveTo>
                    <a:pt x="740" y="15315"/>
                  </a:moveTo>
                  <a:cubicBezTo>
                    <a:pt x="755" y="15334"/>
                    <a:pt x="763" y="15353"/>
                    <a:pt x="763" y="15372"/>
                  </a:cubicBezTo>
                  <a:cubicBezTo>
                    <a:pt x="753" y="15353"/>
                    <a:pt x="744" y="15334"/>
                    <a:pt x="740" y="15315"/>
                  </a:cubicBezTo>
                  <a:close/>
                  <a:moveTo>
                    <a:pt x="787" y="15526"/>
                  </a:moveTo>
                  <a:cubicBezTo>
                    <a:pt x="798" y="15526"/>
                    <a:pt x="810" y="15538"/>
                    <a:pt x="822" y="15562"/>
                  </a:cubicBezTo>
                  <a:lnTo>
                    <a:pt x="810" y="15562"/>
                  </a:lnTo>
                  <a:cubicBezTo>
                    <a:pt x="810" y="15550"/>
                    <a:pt x="798" y="15538"/>
                    <a:pt x="787" y="15526"/>
                  </a:cubicBezTo>
                  <a:close/>
                  <a:moveTo>
                    <a:pt x="20908" y="15515"/>
                  </a:moveTo>
                  <a:cubicBezTo>
                    <a:pt x="20872" y="15562"/>
                    <a:pt x="20878" y="15565"/>
                    <a:pt x="20889" y="15565"/>
                  </a:cubicBezTo>
                  <a:cubicBezTo>
                    <a:pt x="20890" y="15565"/>
                    <a:pt x="20892" y="15565"/>
                    <a:pt x="20893" y="15565"/>
                  </a:cubicBezTo>
                  <a:cubicBezTo>
                    <a:pt x="20897" y="15565"/>
                    <a:pt x="20901" y="15565"/>
                    <a:pt x="20903" y="15568"/>
                  </a:cubicBezTo>
                  <a:lnTo>
                    <a:pt x="20903" y="15568"/>
                  </a:lnTo>
                  <a:cubicBezTo>
                    <a:pt x="20905" y="15550"/>
                    <a:pt x="20907" y="15532"/>
                    <a:pt x="20908" y="15515"/>
                  </a:cubicBezTo>
                  <a:close/>
                  <a:moveTo>
                    <a:pt x="20903" y="15568"/>
                  </a:moveTo>
                  <a:cubicBezTo>
                    <a:pt x="20902" y="15575"/>
                    <a:pt x="20901" y="15582"/>
                    <a:pt x="20900" y="15589"/>
                  </a:cubicBezTo>
                  <a:lnTo>
                    <a:pt x="20900" y="15589"/>
                  </a:lnTo>
                  <a:cubicBezTo>
                    <a:pt x="20905" y="15577"/>
                    <a:pt x="20905" y="15571"/>
                    <a:pt x="20903" y="15568"/>
                  </a:cubicBezTo>
                  <a:close/>
                  <a:moveTo>
                    <a:pt x="1203" y="16573"/>
                  </a:moveTo>
                  <a:lnTo>
                    <a:pt x="1203" y="16573"/>
                  </a:lnTo>
                  <a:cubicBezTo>
                    <a:pt x="1202" y="16574"/>
                    <a:pt x="1201" y="16574"/>
                    <a:pt x="1203" y="16574"/>
                  </a:cubicBezTo>
                  <a:cubicBezTo>
                    <a:pt x="1203" y="16574"/>
                    <a:pt x="1203" y="16574"/>
                    <a:pt x="1203" y="16573"/>
                  </a:cubicBezTo>
                  <a:close/>
                  <a:moveTo>
                    <a:pt x="19527" y="17586"/>
                  </a:moveTo>
                  <a:cubicBezTo>
                    <a:pt x="19521" y="17605"/>
                    <a:pt x="19518" y="17618"/>
                    <a:pt x="19518" y="17618"/>
                  </a:cubicBezTo>
                  <a:cubicBezTo>
                    <a:pt x="19519" y="17618"/>
                    <a:pt x="19521" y="17608"/>
                    <a:pt x="19527" y="17586"/>
                  </a:cubicBezTo>
                  <a:close/>
                  <a:moveTo>
                    <a:pt x="18634" y="18312"/>
                  </a:moveTo>
                  <a:lnTo>
                    <a:pt x="18575" y="18372"/>
                  </a:lnTo>
                  <a:cubicBezTo>
                    <a:pt x="18586" y="18348"/>
                    <a:pt x="18610" y="18324"/>
                    <a:pt x="18634" y="18312"/>
                  </a:cubicBezTo>
                  <a:close/>
                  <a:moveTo>
                    <a:pt x="18444" y="18503"/>
                  </a:moveTo>
                  <a:lnTo>
                    <a:pt x="18387" y="18560"/>
                  </a:lnTo>
                  <a:lnTo>
                    <a:pt x="18387" y="18560"/>
                  </a:lnTo>
                  <a:cubicBezTo>
                    <a:pt x="18403" y="18538"/>
                    <a:pt x="18421" y="18518"/>
                    <a:pt x="18444" y="18503"/>
                  </a:cubicBezTo>
                  <a:close/>
                  <a:moveTo>
                    <a:pt x="17624" y="19120"/>
                  </a:moveTo>
                  <a:cubicBezTo>
                    <a:pt x="17623" y="19120"/>
                    <a:pt x="17622" y="19120"/>
                    <a:pt x="17621" y="19120"/>
                  </a:cubicBezTo>
                  <a:lnTo>
                    <a:pt x="17621" y="19120"/>
                  </a:lnTo>
                  <a:cubicBezTo>
                    <a:pt x="17625" y="19121"/>
                    <a:pt x="17629" y="19122"/>
                    <a:pt x="17634" y="19122"/>
                  </a:cubicBezTo>
                  <a:cubicBezTo>
                    <a:pt x="17631" y="19121"/>
                    <a:pt x="17628" y="19120"/>
                    <a:pt x="17624" y="19120"/>
                  </a:cubicBezTo>
                  <a:close/>
                  <a:moveTo>
                    <a:pt x="15899" y="19211"/>
                  </a:moveTo>
                  <a:cubicBezTo>
                    <a:pt x="15894" y="19212"/>
                    <a:pt x="15889" y="19214"/>
                    <a:pt x="15884" y="19217"/>
                  </a:cubicBezTo>
                  <a:cubicBezTo>
                    <a:pt x="15889" y="19215"/>
                    <a:pt x="15894" y="19213"/>
                    <a:pt x="15899" y="19211"/>
                  </a:cubicBezTo>
                  <a:close/>
                  <a:moveTo>
                    <a:pt x="11240" y="19583"/>
                  </a:moveTo>
                  <a:cubicBezTo>
                    <a:pt x="11273" y="19583"/>
                    <a:pt x="11337" y="19606"/>
                    <a:pt x="11395" y="19622"/>
                  </a:cubicBezTo>
                  <a:cubicBezTo>
                    <a:pt x="11336" y="19614"/>
                    <a:pt x="11276" y="19605"/>
                    <a:pt x="11217" y="19597"/>
                  </a:cubicBezTo>
                  <a:lnTo>
                    <a:pt x="11217" y="19597"/>
                  </a:lnTo>
                  <a:cubicBezTo>
                    <a:pt x="11217" y="19587"/>
                    <a:pt x="11226" y="19583"/>
                    <a:pt x="11240" y="19583"/>
                  </a:cubicBezTo>
                  <a:close/>
                  <a:moveTo>
                    <a:pt x="14491" y="20350"/>
                  </a:moveTo>
                  <a:cubicBezTo>
                    <a:pt x="14491" y="20352"/>
                    <a:pt x="14492" y="20355"/>
                    <a:pt x="14497" y="20355"/>
                  </a:cubicBezTo>
                  <a:lnTo>
                    <a:pt x="14497" y="20355"/>
                  </a:lnTo>
                  <a:cubicBezTo>
                    <a:pt x="14499" y="20353"/>
                    <a:pt x="14497" y="20351"/>
                    <a:pt x="14491" y="20350"/>
                  </a:cubicBezTo>
                  <a:close/>
                  <a:moveTo>
                    <a:pt x="14407" y="20313"/>
                  </a:moveTo>
                  <a:lnTo>
                    <a:pt x="14407" y="20313"/>
                  </a:lnTo>
                  <a:cubicBezTo>
                    <a:pt x="14312" y="20325"/>
                    <a:pt x="14407" y="20337"/>
                    <a:pt x="14312" y="20348"/>
                  </a:cubicBezTo>
                  <a:cubicBezTo>
                    <a:pt x="14324" y="20360"/>
                    <a:pt x="14372" y="20348"/>
                    <a:pt x="14384" y="20372"/>
                  </a:cubicBezTo>
                  <a:cubicBezTo>
                    <a:pt x="14407" y="20360"/>
                    <a:pt x="14443" y="20348"/>
                    <a:pt x="14467" y="20348"/>
                  </a:cubicBezTo>
                  <a:cubicBezTo>
                    <a:pt x="14478" y="20348"/>
                    <a:pt x="14486" y="20349"/>
                    <a:pt x="14491" y="20350"/>
                  </a:cubicBezTo>
                  <a:lnTo>
                    <a:pt x="14491" y="20350"/>
                  </a:lnTo>
                  <a:cubicBezTo>
                    <a:pt x="14490" y="20346"/>
                    <a:pt x="14492" y="20342"/>
                    <a:pt x="14481" y="20342"/>
                  </a:cubicBezTo>
                  <a:cubicBezTo>
                    <a:pt x="14475" y="20342"/>
                    <a:pt x="14463" y="20343"/>
                    <a:pt x="14443" y="20348"/>
                  </a:cubicBezTo>
                  <a:cubicBezTo>
                    <a:pt x="14424" y="20354"/>
                    <a:pt x="14409" y="20356"/>
                    <a:pt x="14398" y="20356"/>
                  </a:cubicBezTo>
                  <a:cubicBezTo>
                    <a:pt x="14362" y="20356"/>
                    <a:pt x="14371" y="20331"/>
                    <a:pt x="14407" y="20313"/>
                  </a:cubicBezTo>
                  <a:close/>
                  <a:moveTo>
                    <a:pt x="14859" y="20391"/>
                  </a:moveTo>
                  <a:cubicBezTo>
                    <a:pt x="14856" y="20392"/>
                    <a:pt x="14852" y="20394"/>
                    <a:pt x="14848" y="20396"/>
                  </a:cubicBezTo>
                  <a:cubicBezTo>
                    <a:pt x="14844" y="20396"/>
                    <a:pt x="14851" y="20394"/>
                    <a:pt x="14859" y="20391"/>
                  </a:cubicBezTo>
                  <a:close/>
                  <a:moveTo>
                    <a:pt x="14418" y="20415"/>
                  </a:moveTo>
                  <a:lnTo>
                    <a:pt x="14418" y="20415"/>
                  </a:lnTo>
                  <a:cubicBezTo>
                    <a:pt x="14412" y="20416"/>
                    <a:pt x="14404" y="20418"/>
                    <a:pt x="14395" y="20420"/>
                  </a:cubicBezTo>
                  <a:cubicBezTo>
                    <a:pt x="14397" y="20421"/>
                    <a:pt x="14397" y="20422"/>
                    <a:pt x="14397" y="20424"/>
                  </a:cubicBezTo>
                  <a:lnTo>
                    <a:pt x="14397" y="20424"/>
                  </a:lnTo>
                  <a:cubicBezTo>
                    <a:pt x="14403" y="20423"/>
                    <a:pt x="14411" y="20422"/>
                    <a:pt x="14419" y="20420"/>
                  </a:cubicBezTo>
                  <a:cubicBezTo>
                    <a:pt x="14419" y="20418"/>
                    <a:pt x="14419" y="20416"/>
                    <a:pt x="14418" y="20415"/>
                  </a:cubicBezTo>
                  <a:close/>
                  <a:moveTo>
                    <a:pt x="14351" y="20413"/>
                  </a:moveTo>
                  <a:cubicBezTo>
                    <a:pt x="14347" y="20413"/>
                    <a:pt x="14339" y="20415"/>
                    <a:pt x="14324" y="20420"/>
                  </a:cubicBezTo>
                  <a:lnTo>
                    <a:pt x="14253" y="20444"/>
                  </a:lnTo>
                  <a:cubicBezTo>
                    <a:pt x="14253" y="20449"/>
                    <a:pt x="14257" y="20451"/>
                    <a:pt x="14264" y="20451"/>
                  </a:cubicBezTo>
                  <a:cubicBezTo>
                    <a:pt x="14279" y="20451"/>
                    <a:pt x="14306" y="20442"/>
                    <a:pt x="14319" y="20442"/>
                  </a:cubicBezTo>
                  <a:cubicBezTo>
                    <a:pt x="14327" y="20442"/>
                    <a:pt x="14331" y="20445"/>
                    <a:pt x="14325" y="20454"/>
                  </a:cubicBezTo>
                  <a:lnTo>
                    <a:pt x="14325" y="20454"/>
                  </a:lnTo>
                  <a:cubicBezTo>
                    <a:pt x="14361" y="20449"/>
                    <a:pt x="14395" y="20434"/>
                    <a:pt x="14397" y="20424"/>
                  </a:cubicBezTo>
                  <a:lnTo>
                    <a:pt x="14397" y="20424"/>
                  </a:lnTo>
                  <a:cubicBezTo>
                    <a:pt x="14384" y="20426"/>
                    <a:pt x="14375" y="20427"/>
                    <a:pt x="14369" y="20427"/>
                  </a:cubicBezTo>
                  <a:cubicBezTo>
                    <a:pt x="14343" y="20427"/>
                    <a:pt x="14361" y="20413"/>
                    <a:pt x="14351" y="20413"/>
                  </a:cubicBezTo>
                  <a:close/>
                  <a:moveTo>
                    <a:pt x="14325" y="20454"/>
                  </a:moveTo>
                  <a:cubicBezTo>
                    <a:pt x="14317" y="20455"/>
                    <a:pt x="14308" y="20456"/>
                    <a:pt x="14300" y="20456"/>
                  </a:cubicBezTo>
                  <a:lnTo>
                    <a:pt x="14324" y="20456"/>
                  </a:lnTo>
                  <a:cubicBezTo>
                    <a:pt x="14324" y="20455"/>
                    <a:pt x="14325" y="20454"/>
                    <a:pt x="14325" y="20454"/>
                  </a:cubicBezTo>
                  <a:close/>
                  <a:moveTo>
                    <a:pt x="14479" y="20444"/>
                  </a:moveTo>
                  <a:cubicBezTo>
                    <a:pt x="14407" y="20444"/>
                    <a:pt x="14348" y="20479"/>
                    <a:pt x="14300" y="20479"/>
                  </a:cubicBezTo>
                  <a:lnTo>
                    <a:pt x="14372" y="20479"/>
                  </a:lnTo>
                  <a:cubicBezTo>
                    <a:pt x="14384" y="20479"/>
                    <a:pt x="14431" y="20468"/>
                    <a:pt x="14455" y="20456"/>
                  </a:cubicBezTo>
                  <a:cubicBezTo>
                    <a:pt x="14456" y="20455"/>
                    <a:pt x="14457" y="20455"/>
                    <a:pt x="14457" y="20455"/>
                  </a:cubicBezTo>
                  <a:lnTo>
                    <a:pt x="14457" y="20455"/>
                  </a:lnTo>
                  <a:cubicBezTo>
                    <a:pt x="14460" y="20456"/>
                    <a:pt x="14463" y="20456"/>
                    <a:pt x="14467" y="20456"/>
                  </a:cubicBezTo>
                  <a:cubicBezTo>
                    <a:pt x="14469" y="20455"/>
                    <a:pt x="14472" y="20454"/>
                    <a:pt x="14475" y="20453"/>
                  </a:cubicBezTo>
                  <a:lnTo>
                    <a:pt x="14475" y="20453"/>
                  </a:lnTo>
                  <a:cubicBezTo>
                    <a:pt x="14470" y="20454"/>
                    <a:pt x="14464" y="20454"/>
                    <a:pt x="14457" y="20455"/>
                  </a:cubicBezTo>
                  <a:lnTo>
                    <a:pt x="14457" y="20455"/>
                  </a:lnTo>
                  <a:cubicBezTo>
                    <a:pt x="14452" y="20455"/>
                    <a:pt x="14454" y="20452"/>
                    <a:pt x="14479" y="20444"/>
                  </a:cubicBezTo>
                  <a:close/>
                  <a:moveTo>
                    <a:pt x="14384" y="20657"/>
                  </a:moveTo>
                  <a:cubicBezTo>
                    <a:pt x="14375" y="20657"/>
                    <a:pt x="14365" y="20658"/>
                    <a:pt x="14360" y="20658"/>
                  </a:cubicBezTo>
                  <a:lnTo>
                    <a:pt x="14395" y="20658"/>
                  </a:lnTo>
                  <a:cubicBezTo>
                    <a:pt x="14390" y="20658"/>
                    <a:pt x="14387" y="20657"/>
                    <a:pt x="14384" y="20657"/>
                  </a:cubicBezTo>
                  <a:close/>
                  <a:moveTo>
                    <a:pt x="14422" y="20659"/>
                  </a:moveTo>
                  <a:lnTo>
                    <a:pt x="14422" y="20659"/>
                  </a:lnTo>
                  <a:cubicBezTo>
                    <a:pt x="14421" y="20661"/>
                    <a:pt x="14422" y="20662"/>
                    <a:pt x="14423" y="20663"/>
                  </a:cubicBezTo>
                  <a:lnTo>
                    <a:pt x="14423" y="20663"/>
                  </a:lnTo>
                  <a:cubicBezTo>
                    <a:pt x="14424" y="20661"/>
                    <a:pt x="14424" y="20660"/>
                    <a:pt x="14422" y="20659"/>
                  </a:cubicBezTo>
                  <a:close/>
                  <a:moveTo>
                    <a:pt x="14423" y="20663"/>
                  </a:moveTo>
                  <a:lnTo>
                    <a:pt x="14423" y="20663"/>
                  </a:lnTo>
                  <a:cubicBezTo>
                    <a:pt x="14422" y="20667"/>
                    <a:pt x="14414" y="20673"/>
                    <a:pt x="14395" y="20682"/>
                  </a:cubicBezTo>
                  <a:cubicBezTo>
                    <a:pt x="14437" y="20664"/>
                    <a:pt x="14437" y="20664"/>
                    <a:pt x="14431" y="20664"/>
                  </a:cubicBezTo>
                  <a:cubicBezTo>
                    <a:pt x="14429" y="20664"/>
                    <a:pt x="14425" y="20664"/>
                    <a:pt x="14423" y="20663"/>
                  </a:cubicBezTo>
                  <a:close/>
                  <a:moveTo>
                    <a:pt x="14622" y="20763"/>
                  </a:moveTo>
                  <a:cubicBezTo>
                    <a:pt x="14599" y="20768"/>
                    <a:pt x="14575" y="20774"/>
                    <a:pt x="14559" y="20777"/>
                  </a:cubicBezTo>
                  <a:lnTo>
                    <a:pt x="14559" y="20777"/>
                  </a:lnTo>
                  <a:cubicBezTo>
                    <a:pt x="14557" y="20776"/>
                    <a:pt x="14555" y="20775"/>
                    <a:pt x="14551" y="20775"/>
                  </a:cubicBezTo>
                  <a:cubicBezTo>
                    <a:pt x="14548" y="20775"/>
                    <a:pt x="14544" y="20775"/>
                    <a:pt x="14538" y="20777"/>
                  </a:cubicBezTo>
                  <a:cubicBezTo>
                    <a:pt x="14538" y="20778"/>
                    <a:pt x="14540" y="20779"/>
                    <a:pt x="14543" y="20779"/>
                  </a:cubicBezTo>
                  <a:cubicBezTo>
                    <a:pt x="14547" y="20779"/>
                    <a:pt x="14553" y="20778"/>
                    <a:pt x="14559" y="20777"/>
                  </a:cubicBezTo>
                  <a:lnTo>
                    <a:pt x="14559" y="20777"/>
                  </a:lnTo>
                  <a:cubicBezTo>
                    <a:pt x="14564" y="20780"/>
                    <a:pt x="14567" y="20785"/>
                    <a:pt x="14576" y="20785"/>
                  </a:cubicBezTo>
                  <a:lnTo>
                    <a:pt x="14576" y="20785"/>
                  </a:lnTo>
                  <a:cubicBezTo>
                    <a:pt x="14583" y="20784"/>
                    <a:pt x="14589" y="20783"/>
                    <a:pt x="14596" y="20782"/>
                  </a:cubicBezTo>
                  <a:lnTo>
                    <a:pt x="14596" y="20782"/>
                  </a:lnTo>
                  <a:cubicBezTo>
                    <a:pt x="14600" y="20781"/>
                    <a:pt x="14604" y="20779"/>
                    <a:pt x="14610" y="20777"/>
                  </a:cubicBezTo>
                  <a:cubicBezTo>
                    <a:pt x="14626" y="20769"/>
                    <a:pt x="14627" y="20765"/>
                    <a:pt x="14622" y="20763"/>
                  </a:cubicBezTo>
                  <a:close/>
                  <a:moveTo>
                    <a:pt x="5132" y="20908"/>
                  </a:moveTo>
                  <a:cubicBezTo>
                    <a:pt x="5133" y="20909"/>
                    <a:pt x="5134" y="20909"/>
                    <a:pt x="5134" y="20909"/>
                  </a:cubicBezTo>
                  <a:cubicBezTo>
                    <a:pt x="5135" y="20909"/>
                    <a:pt x="5135" y="20909"/>
                    <a:pt x="5135" y="20908"/>
                  </a:cubicBezTo>
                  <a:lnTo>
                    <a:pt x="5135" y="20908"/>
                  </a:lnTo>
                  <a:cubicBezTo>
                    <a:pt x="5134" y="20908"/>
                    <a:pt x="5133" y="20908"/>
                    <a:pt x="5132" y="20908"/>
                  </a:cubicBezTo>
                  <a:close/>
                  <a:moveTo>
                    <a:pt x="15396" y="21206"/>
                  </a:moveTo>
                  <a:cubicBezTo>
                    <a:pt x="15384" y="21206"/>
                    <a:pt x="15348" y="21218"/>
                    <a:pt x="15336" y="21218"/>
                  </a:cubicBezTo>
                  <a:cubicBezTo>
                    <a:pt x="15324" y="21218"/>
                    <a:pt x="15384" y="21206"/>
                    <a:pt x="15396" y="21206"/>
                  </a:cubicBezTo>
                  <a:close/>
                  <a:moveTo>
                    <a:pt x="14835" y="21662"/>
                  </a:moveTo>
                  <a:cubicBezTo>
                    <a:pt x="14830" y="21664"/>
                    <a:pt x="14834" y="21664"/>
                    <a:pt x="14840" y="21664"/>
                  </a:cubicBezTo>
                  <a:lnTo>
                    <a:pt x="14840" y="21664"/>
                  </a:lnTo>
                  <a:cubicBezTo>
                    <a:pt x="14839" y="21663"/>
                    <a:pt x="14837" y="21662"/>
                    <a:pt x="14835" y="21662"/>
                  </a:cubicBezTo>
                  <a:close/>
                  <a:moveTo>
                    <a:pt x="14840" y="21664"/>
                  </a:moveTo>
                  <a:lnTo>
                    <a:pt x="14840" y="21664"/>
                  </a:lnTo>
                  <a:cubicBezTo>
                    <a:pt x="14843" y="21666"/>
                    <a:pt x="14845" y="21668"/>
                    <a:pt x="14848" y="21670"/>
                  </a:cubicBezTo>
                  <a:cubicBezTo>
                    <a:pt x="14866" y="21664"/>
                    <a:pt x="14854" y="21664"/>
                    <a:pt x="14843" y="21664"/>
                  </a:cubicBezTo>
                  <a:cubicBezTo>
                    <a:pt x="14842" y="21664"/>
                    <a:pt x="14841" y="21664"/>
                    <a:pt x="14840" y="21664"/>
                  </a:cubicBezTo>
                  <a:close/>
                  <a:moveTo>
                    <a:pt x="8919" y="525"/>
                  </a:moveTo>
                  <a:lnTo>
                    <a:pt x="8907" y="536"/>
                  </a:lnTo>
                  <a:cubicBezTo>
                    <a:pt x="8935" y="531"/>
                    <a:pt x="8950" y="531"/>
                    <a:pt x="8959" y="531"/>
                  </a:cubicBezTo>
                  <a:lnTo>
                    <a:pt x="8959" y="531"/>
                  </a:lnTo>
                  <a:cubicBezTo>
                    <a:pt x="8905" y="548"/>
                    <a:pt x="8955" y="548"/>
                    <a:pt x="8966" y="548"/>
                  </a:cubicBezTo>
                  <a:cubicBezTo>
                    <a:pt x="8966" y="548"/>
                    <a:pt x="8966" y="548"/>
                    <a:pt x="8966" y="548"/>
                  </a:cubicBezTo>
                  <a:lnTo>
                    <a:pt x="8966" y="548"/>
                  </a:lnTo>
                  <a:lnTo>
                    <a:pt x="8951" y="555"/>
                  </a:lnTo>
                  <a:lnTo>
                    <a:pt x="8951" y="555"/>
                  </a:lnTo>
                  <a:cubicBezTo>
                    <a:pt x="8956" y="553"/>
                    <a:pt x="8961" y="551"/>
                    <a:pt x="8966" y="548"/>
                  </a:cubicBezTo>
                  <a:lnTo>
                    <a:pt x="8966" y="548"/>
                  </a:lnTo>
                  <a:cubicBezTo>
                    <a:pt x="8966" y="548"/>
                    <a:pt x="8950" y="558"/>
                    <a:pt x="8931" y="567"/>
                  </a:cubicBezTo>
                  <a:lnTo>
                    <a:pt x="8931" y="567"/>
                  </a:lnTo>
                  <a:lnTo>
                    <a:pt x="8966" y="560"/>
                  </a:lnTo>
                  <a:lnTo>
                    <a:pt x="8966" y="560"/>
                  </a:lnTo>
                  <a:cubicBezTo>
                    <a:pt x="8907" y="572"/>
                    <a:pt x="8930" y="572"/>
                    <a:pt x="8966" y="572"/>
                  </a:cubicBezTo>
                  <a:cubicBezTo>
                    <a:pt x="8957" y="575"/>
                    <a:pt x="8948" y="579"/>
                    <a:pt x="8940" y="582"/>
                  </a:cubicBezTo>
                  <a:lnTo>
                    <a:pt x="8940" y="582"/>
                  </a:lnTo>
                  <a:lnTo>
                    <a:pt x="8978" y="572"/>
                  </a:lnTo>
                  <a:cubicBezTo>
                    <a:pt x="8990" y="572"/>
                    <a:pt x="8942" y="584"/>
                    <a:pt x="8954" y="584"/>
                  </a:cubicBezTo>
                  <a:lnTo>
                    <a:pt x="8954" y="596"/>
                  </a:lnTo>
                  <a:cubicBezTo>
                    <a:pt x="8937" y="596"/>
                    <a:pt x="8921" y="602"/>
                    <a:pt x="8904" y="605"/>
                  </a:cubicBezTo>
                  <a:lnTo>
                    <a:pt x="8904" y="605"/>
                  </a:lnTo>
                  <a:cubicBezTo>
                    <a:pt x="8904" y="605"/>
                    <a:pt x="8904" y="605"/>
                    <a:pt x="8904" y="605"/>
                  </a:cubicBezTo>
                  <a:cubicBezTo>
                    <a:pt x="8920" y="605"/>
                    <a:pt x="8892" y="616"/>
                    <a:pt x="8898" y="616"/>
                  </a:cubicBezTo>
                  <a:cubicBezTo>
                    <a:pt x="8900" y="616"/>
                    <a:pt x="8909" y="614"/>
                    <a:pt x="8930" y="608"/>
                  </a:cubicBezTo>
                  <a:lnTo>
                    <a:pt x="8966" y="608"/>
                  </a:lnTo>
                  <a:cubicBezTo>
                    <a:pt x="9014" y="608"/>
                    <a:pt x="9050" y="596"/>
                    <a:pt x="9085" y="584"/>
                  </a:cubicBezTo>
                  <a:lnTo>
                    <a:pt x="9085" y="584"/>
                  </a:lnTo>
                  <a:cubicBezTo>
                    <a:pt x="9073" y="590"/>
                    <a:pt x="9091" y="590"/>
                    <a:pt x="9105" y="590"/>
                  </a:cubicBezTo>
                  <a:cubicBezTo>
                    <a:pt x="9118" y="590"/>
                    <a:pt x="9127" y="590"/>
                    <a:pt x="9097" y="596"/>
                  </a:cubicBezTo>
                  <a:cubicBezTo>
                    <a:pt x="9075" y="605"/>
                    <a:pt x="9066" y="607"/>
                    <a:pt x="9061" y="607"/>
                  </a:cubicBezTo>
                  <a:cubicBezTo>
                    <a:pt x="9056" y="607"/>
                    <a:pt x="9055" y="604"/>
                    <a:pt x="9047" y="604"/>
                  </a:cubicBezTo>
                  <a:cubicBezTo>
                    <a:pt x="9043" y="604"/>
                    <a:pt x="9036" y="605"/>
                    <a:pt x="9026" y="608"/>
                  </a:cubicBezTo>
                  <a:cubicBezTo>
                    <a:pt x="9026" y="613"/>
                    <a:pt x="9032" y="615"/>
                    <a:pt x="9042" y="615"/>
                  </a:cubicBezTo>
                  <a:cubicBezTo>
                    <a:pt x="9082" y="615"/>
                    <a:pt x="9183" y="584"/>
                    <a:pt x="9192" y="584"/>
                  </a:cubicBezTo>
                  <a:cubicBezTo>
                    <a:pt x="9216" y="579"/>
                    <a:pt x="9237" y="575"/>
                    <a:pt x="9259" y="570"/>
                  </a:cubicBezTo>
                  <a:lnTo>
                    <a:pt x="9259" y="570"/>
                  </a:lnTo>
                  <a:cubicBezTo>
                    <a:pt x="9256" y="571"/>
                    <a:pt x="9254" y="571"/>
                    <a:pt x="9252" y="572"/>
                  </a:cubicBezTo>
                  <a:lnTo>
                    <a:pt x="9264" y="572"/>
                  </a:lnTo>
                  <a:cubicBezTo>
                    <a:pt x="9169" y="608"/>
                    <a:pt x="9097" y="608"/>
                    <a:pt x="9014" y="632"/>
                  </a:cubicBezTo>
                  <a:lnTo>
                    <a:pt x="9050" y="632"/>
                  </a:lnTo>
                  <a:cubicBezTo>
                    <a:pt x="9041" y="636"/>
                    <a:pt x="9031" y="640"/>
                    <a:pt x="9018" y="643"/>
                  </a:cubicBezTo>
                  <a:lnTo>
                    <a:pt x="9018" y="643"/>
                  </a:lnTo>
                  <a:cubicBezTo>
                    <a:pt x="9033" y="642"/>
                    <a:pt x="9075" y="638"/>
                    <a:pt x="9094" y="638"/>
                  </a:cubicBezTo>
                  <a:cubicBezTo>
                    <a:pt x="9105" y="638"/>
                    <a:pt x="9109" y="640"/>
                    <a:pt x="9097" y="644"/>
                  </a:cubicBezTo>
                  <a:cubicBezTo>
                    <a:pt x="9061" y="667"/>
                    <a:pt x="9014" y="667"/>
                    <a:pt x="8978" y="679"/>
                  </a:cubicBezTo>
                  <a:cubicBezTo>
                    <a:pt x="8971" y="682"/>
                    <a:pt x="8969" y="683"/>
                    <a:pt x="8972" y="683"/>
                  </a:cubicBezTo>
                  <a:cubicBezTo>
                    <a:pt x="8979" y="683"/>
                    <a:pt x="9013" y="676"/>
                    <a:pt x="9020" y="676"/>
                  </a:cubicBezTo>
                  <a:cubicBezTo>
                    <a:pt x="9023" y="676"/>
                    <a:pt x="9021" y="677"/>
                    <a:pt x="9014" y="679"/>
                  </a:cubicBezTo>
                  <a:lnTo>
                    <a:pt x="8990" y="691"/>
                  </a:lnTo>
                  <a:cubicBezTo>
                    <a:pt x="8990" y="710"/>
                    <a:pt x="8990" y="735"/>
                    <a:pt x="9060" y="735"/>
                  </a:cubicBezTo>
                  <a:cubicBezTo>
                    <a:pt x="9081" y="735"/>
                    <a:pt x="9109" y="733"/>
                    <a:pt x="9145" y="727"/>
                  </a:cubicBezTo>
                  <a:lnTo>
                    <a:pt x="9145" y="727"/>
                  </a:lnTo>
                  <a:cubicBezTo>
                    <a:pt x="9109" y="739"/>
                    <a:pt x="9073" y="763"/>
                    <a:pt x="9050" y="787"/>
                  </a:cubicBezTo>
                  <a:cubicBezTo>
                    <a:pt x="9073" y="775"/>
                    <a:pt x="9097" y="775"/>
                    <a:pt x="9121" y="775"/>
                  </a:cubicBezTo>
                  <a:lnTo>
                    <a:pt x="9050" y="798"/>
                  </a:lnTo>
                  <a:cubicBezTo>
                    <a:pt x="9032" y="804"/>
                    <a:pt x="9041" y="807"/>
                    <a:pt x="9058" y="807"/>
                  </a:cubicBezTo>
                  <a:cubicBezTo>
                    <a:pt x="9070" y="807"/>
                    <a:pt x="9085" y="806"/>
                    <a:pt x="9099" y="804"/>
                  </a:cubicBezTo>
                  <a:lnTo>
                    <a:pt x="9099" y="804"/>
                  </a:lnTo>
                  <a:cubicBezTo>
                    <a:pt x="9090" y="807"/>
                    <a:pt x="9080" y="810"/>
                    <a:pt x="9073" y="810"/>
                  </a:cubicBezTo>
                  <a:cubicBezTo>
                    <a:pt x="9057" y="818"/>
                    <a:pt x="9056" y="821"/>
                    <a:pt x="9062" y="821"/>
                  </a:cubicBezTo>
                  <a:cubicBezTo>
                    <a:pt x="9073" y="821"/>
                    <a:pt x="9113" y="810"/>
                    <a:pt x="9121" y="810"/>
                  </a:cubicBezTo>
                  <a:lnTo>
                    <a:pt x="9073" y="834"/>
                  </a:lnTo>
                  <a:lnTo>
                    <a:pt x="9121" y="822"/>
                  </a:lnTo>
                  <a:cubicBezTo>
                    <a:pt x="9147" y="822"/>
                    <a:pt x="9148" y="829"/>
                    <a:pt x="9118" y="837"/>
                  </a:cubicBezTo>
                  <a:lnTo>
                    <a:pt x="9118" y="837"/>
                  </a:lnTo>
                  <a:cubicBezTo>
                    <a:pt x="9119" y="836"/>
                    <a:pt x="9120" y="835"/>
                    <a:pt x="9121" y="834"/>
                  </a:cubicBezTo>
                  <a:lnTo>
                    <a:pt x="9121" y="834"/>
                  </a:lnTo>
                  <a:cubicBezTo>
                    <a:pt x="9118" y="835"/>
                    <a:pt x="9116" y="837"/>
                    <a:pt x="9114" y="838"/>
                  </a:cubicBezTo>
                  <a:lnTo>
                    <a:pt x="9114" y="838"/>
                  </a:lnTo>
                  <a:cubicBezTo>
                    <a:pt x="9103" y="840"/>
                    <a:pt x="9090" y="843"/>
                    <a:pt x="9073" y="846"/>
                  </a:cubicBezTo>
                  <a:cubicBezTo>
                    <a:pt x="9081" y="846"/>
                    <a:pt x="9094" y="846"/>
                    <a:pt x="9106" y="843"/>
                  </a:cubicBezTo>
                  <a:lnTo>
                    <a:pt x="9106" y="843"/>
                  </a:lnTo>
                  <a:cubicBezTo>
                    <a:pt x="9077" y="861"/>
                    <a:pt x="9088" y="871"/>
                    <a:pt x="9109" y="882"/>
                  </a:cubicBezTo>
                  <a:cubicBezTo>
                    <a:pt x="9145" y="870"/>
                    <a:pt x="9169" y="858"/>
                    <a:pt x="9204" y="846"/>
                  </a:cubicBezTo>
                  <a:cubicBezTo>
                    <a:pt x="9222" y="844"/>
                    <a:pt x="9231" y="843"/>
                    <a:pt x="9235" y="843"/>
                  </a:cubicBezTo>
                  <a:cubicBezTo>
                    <a:pt x="9246" y="843"/>
                    <a:pt x="9218" y="849"/>
                    <a:pt x="9221" y="849"/>
                  </a:cubicBezTo>
                  <a:cubicBezTo>
                    <a:pt x="9222" y="849"/>
                    <a:pt x="9227" y="849"/>
                    <a:pt x="9240" y="846"/>
                  </a:cubicBezTo>
                  <a:lnTo>
                    <a:pt x="9240" y="846"/>
                  </a:lnTo>
                  <a:cubicBezTo>
                    <a:pt x="9204" y="858"/>
                    <a:pt x="9180" y="870"/>
                    <a:pt x="9157" y="870"/>
                  </a:cubicBezTo>
                  <a:cubicBezTo>
                    <a:pt x="9050" y="917"/>
                    <a:pt x="9145" y="917"/>
                    <a:pt x="9133" y="941"/>
                  </a:cubicBezTo>
                  <a:lnTo>
                    <a:pt x="9180" y="941"/>
                  </a:lnTo>
                  <a:cubicBezTo>
                    <a:pt x="9097" y="977"/>
                    <a:pt x="9192" y="965"/>
                    <a:pt x="9157" y="989"/>
                  </a:cubicBezTo>
                  <a:cubicBezTo>
                    <a:pt x="9192" y="977"/>
                    <a:pt x="9240" y="965"/>
                    <a:pt x="9288" y="965"/>
                  </a:cubicBezTo>
                  <a:cubicBezTo>
                    <a:pt x="9297" y="963"/>
                    <a:pt x="9303" y="963"/>
                    <a:pt x="9305" y="963"/>
                  </a:cubicBezTo>
                  <a:cubicBezTo>
                    <a:pt x="9316" y="963"/>
                    <a:pt x="9187" y="992"/>
                    <a:pt x="9157" y="1013"/>
                  </a:cubicBezTo>
                  <a:lnTo>
                    <a:pt x="9180" y="1013"/>
                  </a:lnTo>
                  <a:cubicBezTo>
                    <a:pt x="9228" y="1013"/>
                    <a:pt x="9240" y="1013"/>
                    <a:pt x="9216" y="1025"/>
                  </a:cubicBezTo>
                  <a:cubicBezTo>
                    <a:pt x="9216" y="1025"/>
                    <a:pt x="9169" y="1048"/>
                    <a:pt x="9180" y="1048"/>
                  </a:cubicBezTo>
                  <a:cubicBezTo>
                    <a:pt x="9200" y="1044"/>
                    <a:pt x="9210" y="1043"/>
                    <a:pt x="9215" y="1043"/>
                  </a:cubicBezTo>
                  <a:cubicBezTo>
                    <a:pt x="9224" y="1043"/>
                    <a:pt x="9225" y="1046"/>
                    <a:pt x="9243" y="1048"/>
                  </a:cubicBezTo>
                  <a:lnTo>
                    <a:pt x="9243" y="1048"/>
                  </a:lnTo>
                  <a:lnTo>
                    <a:pt x="9288" y="1037"/>
                  </a:lnTo>
                  <a:lnTo>
                    <a:pt x="9264" y="1048"/>
                  </a:lnTo>
                  <a:lnTo>
                    <a:pt x="9204" y="1060"/>
                  </a:lnTo>
                  <a:cubicBezTo>
                    <a:pt x="9195" y="1066"/>
                    <a:pt x="9194" y="1069"/>
                    <a:pt x="9197" y="1069"/>
                  </a:cubicBezTo>
                  <a:cubicBezTo>
                    <a:pt x="9207" y="1069"/>
                    <a:pt x="9261" y="1048"/>
                    <a:pt x="9288" y="1048"/>
                  </a:cubicBezTo>
                  <a:cubicBezTo>
                    <a:pt x="9311" y="1048"/>
                    <a:pt x="9264" y="1060"/>
                    <a:pt x="9252" y="1072"/>
                  </a:cubicBezTo>
                  <a:cubicBezTo>
                    <a:pt x="9204" y="1072"/>
                    <a:pt x="9228" y="1072"/>
                    <a:pt x="9204" y="1084"/>
                  </a:cubicBezTo>
                  <a:cubicBezTo>
                    <a:pt x="9204" y="1084"/>
                    <a:pt x="9231" y="1079"/>
                    <a:pt x="9245" y="1079"/>
                  </a:cubicBezTo>
                  <a:cubicBezTo>
                    <a:pt x="9252" y="1079"/>
                    <a:pt x="9256" y="1080"/>
                    <a:pt x="9252" y="1084"/>
                  </a:cubicBezTo>
                  <a:cubicBezTo>
                    <a:pt x="9240" y="1096"/>
                    <a:pt x="9264" y="1096"/>
                    <a:pt x="9204" y="1108"/>
                  </a:cubicBezTo>
                  <a:lnTo>
                    <a:pt x="9264" y="1108"/>
                  </a:lnTo>
                  <a:cubicBezTo>
                    <a:pt x="9276" y="1096"/>
                    <a:pt x="9300" y="1084"/>
                    <a:pt x="9323" y="1084"/>
                  </a:cubicBezTo>
                  <a:cubicBezTo>
                    <a:pt x="9335" y="1084"/>
                    <a:pt x="9347" y="1084"/>
                    <a:pt x="9323" y="1096"/>
                  </a:cubicBezTo>
                  <a:lnTo>
                    <a:pt x="9311" y="1096"/>
                  </a:lnTo>
                  <a:cubicBezTo>
                    <a:pt x="9319" y="1096"/>
                    <a:pt x="9317" y="1101"/>
                    <a:pt x="9328" y="1101"/>
                  </a:cubicBezTo>
                  <a:cubicBezTo>
                    <a:pt x="9334" y="1101"/>
                    <a:pt x="9343" y="1100"/>
                    <a:pt x="9359" y="1096"/>
                  </a:cubicBezTo>
                  <a:lnTo>
                    <a:pt x="9359" y="1096"/>
                  </a:lnTo>
                  <a:lnTo>
                    <a:pt x="9288" y="1120"/>
                  </a:lnTo>
                  <a:cubicBezTo>
                    <a:pt x="9304" y="1116"/>
                    <a:pt x="9314" y="1115"/>
                    <a:pt x="9322" y="1115"/>
                  </a:cubicBezTo>
                  <a:cubicBezTo>
                    <a:pt x="9337" y="1115"/>
                    <a:pt x="9339" y="1120"/>
                    <a:pt x="9347" y="1120"/>
                  </a:cubicBezTo>
                  <a:cubicBezTo>
                    <a:pt x="9300" y="1132"/>
                    <a:pt x="9252" y="1144"/>
                    <a:pt x="9204" y="1168"/>
                  </a:cubicBezTo>
                  <a:lnTo>
                    <a:pt x="9264" y="1168"/>
                  </a:lnTo>
                  <a:cubicBezTo>
                    <a:pt x="9264" y="1168"/>
                    <a:pt x="9264" y="1168"/>
                    <a:pt x="9228" y="1179"/>
                  </a:cubicBezTo>
                  <a:cubicBezTo>
                    <a:pt x="9223" y="1181"/>
                    <a:pt x="9223" y="1182"/>
                    <a:pt x="9226" y="1182"/>
                  </a:cubicBezTo>
                  <a:cubicBezTo>
                    <a:pt x="9241" y="1182"/>
                    <a:pt x="9313" y="1171"/>
                    <a:pt x="9342" y="1171"/>
                  </a:cubicBezTo>
                  <a:cubicBezTo>
                    <a:pt x="9355" y="1171"/>
                    <a:pt x="9360" y="1173"/>
                    <a:pt x="9347" y="1179"/>
                  </a:cubicBezTo>
                  <a:cubicBezTo>
                    <a:pt x="9311" y="1179"/>
                    <a:pt x="9276" y="1191"/>
                    <a:pt x="9252" y="1215"/>
                  </a:cubicBezTo>
                  <a:lnTo>
                    <a:pt x="9288" y="1215"/>
                  </a:lnTo>
                  <a:cubicBezTo>
                    <a:pt x="9304" y="1211"/>
                    <a:pt x="9313" y="1210"/>
                    <a:pt x="9318" y="1210"/>
                  </a:cubicBezTo>
                  <a:cubicBezTo>
                    <a:pt x="9330" y="1210"/>
                    <a:pt x="9327" y="1215"/>
                    <a:pt x="9335" y="1215"/>
                  </a:cubicBezTo>
                  <a:cubicBezTo>
                    <a:pt x="9180" y="1263"/>
                    <a:pt x="9311" y="1263"/>
                    <a:pt x="9240" y="1298"/>
                  </a:cubicBezTo>
                  <a:cubicBezTo>
                    <a:pt x="9268" y="1291"/>
                    <a:pt x="9280" y="1288"/>
                    <a:pt x="9285" y="1288"/>
                  </a:cubicBezTo>
                  <a:cubicBezTo>
                    <a:pt x="9294" y="1288"/>
                    <a:pt x="9276" y="1298"/>
                    <a:pt x="9300" y="1298"/>
                  </a:cubicBezTo>
                  <a:cubicBezTo>
                    <a:pt x="9258" y="1310"/>
                    <a:pt x="9264" y="1310"/>
                    <a:pt x="9273" y="1310"/>
                  </a:cubicBezTo>
                  <a:cubicBezTo>
                    <a:pt x="9282" y="1310"/>
                    <a:pt x="9294" y="1310"/>
                    <a:pt x="9264" y="1322"/>
                  </a:cubicBezTo>
                  <a:lnTo>
                    <a:pt x="9347" y="1298"/>
                  </a:lnTo>
                  <a:lnTo>
                    <a:pt x="9347" y="1298"/>
                  </a:lnTo>
                  <a:cubicBezTo>
                    <a:pt x="9337" y="1304"/>
                    <a:pt x="9338" y="1305"/>
                    <a:pt x="9344" y="1305"/>
                  </a:cubicBezTo>
                  <a:cubicBezTo>
                    <a:pt x="9359" y="1305"/>
                    <a:pt x="9403" y="1297"/>
                    <a:pt x="9414" y="1297"/>
                  </a:cubicBezTo>
                  <a:cubicBezTo>
                    <a:pt x="9420" y="1297"/>
                    <a:pt x="9415" y="1300"/>
                    <a:pt x="9383" y="1310"/>
                  </a:cubicBezTo>
                  <a:cubicBezTo>
                    <a:pt x="9359" y="1322"/>
                    <a:pt x="9335" y="1334"/>
                    <a:pt x="9311" y="1334"/>
                  </a:cubicBezTo>
                  <a:cubicBezTo>
                    <a:pt x="9216" y="1358"/>
                    <a:pt x="9395" y="1334"/>
                    <a:pt x="9288" y="1370"/>
                  </a:cubicBezTo>
                  <a:cubicBezTo>
                    <a:pt x="9323" y="1358"/>
                    <a:pt x="9371" y="1346"/>
                    <a:pt x="9419" y="1334"/>
                  </a:cubicBezTo>
                  <a:lnTo>
                    <a:pt x="9419" y="1334"/>
                  </a:lnTo>
                  <a:cubicBezTo>
                    <a:pt x="9371" y="1358"/>
                    <a:pt x="9335" y="1382"/>
                    <a:pt x="9323" y="1382"/>
                  </a:cubicBezTo>
                  <a:cubicBezTo>
                    <a:pt x="9335" y="1382"/>
                    <a:pt x="9359" y="1382"/>
                    <a:pt x="9335" y="1394"/>
                  </a:cubicBezTo>
                  <a:lnTo>
                    <a:pt x="9300" y="1394"/>
                  </a:lnTo>
                  <a:cubicBezTo>
                    <a:pt x="9276" y="1406"/>
                    <a:pt x="9311" y="1406"/>
                    <a:pt x="9347" y="1406"/>
                  </a:cubicBezTo>
                  <a:cubicBezTo>
                    <a:pt x="9288" y="1429"/>
                    <a:pt x="9323" y="1429"/>
                    <a:pt x="9288" y="1453"/>
                  </a:cubicBezTo>
                  <a:cubicBezTo>
                    <a:pt x="9305" y="1448"/>
                    <a:pt x="9314" y="1446"/>
                    <a:pt x="9319" y="1446"/>
                  </a:cubicBezTo>
                  <a:cubicBezTo>
                    <a:pt x="9331" y="1446"/>
                    <a:pt x="9308" y="1460"/>
                    <a:pt x="9328" y="1460"/>
                  </a:cubicBezTo>
                  <a:cubicBezTo>
                    <a:pt x="9335" y="1460"/>
                    <a:pt x="9348" y="1458"/>
                    <a:pt x="9371" y="1453"/>
                  </a:cubicBezTo>
                  <a:lnTo>
                    <a:pt x="9371" y="1453"/>
                  </a:lnTo>
                  <a:lnTo>
                    <a:pt x="9335" y="1465"/>
                  </a:lnTo>
                  <a:cubicBezTo>
                    <a:pt x="9371" y="1453"/>
                    <a:pt x="9407" y="1453"/>
                    <a:pt x="9442" y="1441"/>
                  </a:cubicBezTo>
                  <a:lnTo>
                    <a:pt x="9442" y="1441"/>
                  </a:lnTo>
                  <a:lnTo>
                    <a:pt x="9371" y="1465"/>
                  </a:lnTo>
                  <a:cubicBezTo>
                    <a:pt x="9288" y="1477"/>
                    <a:pt x="9359" y="1477"/>
                    <a:pt x="9311" y="1489"/>
                  </a:cubicBezTo>
                  <a:cubicBezTo>
                    <a:pt x="9331" y="1485"/>
                    <a:pt x="9338" y="1484"/>
                    <a:pt x="9340" y="1484"/>
                  </a:cubicBezTo>
                  <a:cubicBezTo>
                    <a:pt x="9345" y="1484"/>
                    <a:pt x="9331" y="1489"/>
                    <a:pt x="9371" y="1489"/>
                  </a:cubicBezTo>
                  <a:lnTo>
                    <a:pt x="9442" y="1489"/>
                  </a:lnTo>
                  <a:cubicBezTo>
                    <a:pt x="9454" y="1501"/>
                    <a:pt x="9359" y="1513"/>
                    <a:pt x="9371" y="1513"/>
                  </a:cubicBezTo>
                  <a:cubicBezTo>
                    <a:pt x="9335" y="1525"/>
                    <a:pt x="9359" y="1525"/>
                    <a:pt x="9371" y="1525"/>
                  </a:cubicBezTo>
                  <a:lnTo>
                    <a:pt x="9371" y="1537"/>
                  </a:lnTo>
                  <a:cubicBezTo>
                    <a:pt x="9371" y="1537"/>
                    <a:pt x="9359" y="1549"/>
                    <a:pt x="9359" y="1549"/>
                  </a:cubicBezTo>
                  <a:lnTo>
                    <a:pt x="9300" y="1560"/>
                  </a:lnTo>
                  <a:lnTo>
                    <a:pt x="9395" y="1560"/>
                  </a:lnTo>
                  <a:cubicBezTo>
                    <a:pt x="9347" y="1584"/>
                    <a:pt x="9395" y="1596"/>
                    <a:pt x="9431" y="1596"/>
                  </a:cubicBezTo>
                  <a:lnTo>
                    <a:pt x="9442" y="1596"/>
                  </a:lnTo>
                  <a:cubicBezTo>
                    <a:pt x="9466" y="1596"/>
                    <a:pt x="9407" y="1608"/>
                    <a:pt x="9407" y="1620"/>
                  </a:cubicBezTo>
                  <a:cubicBezTo>
                    <a:pt x="9404" y="1622"/>
                    <a:pt x="9405" y="1623"/>
                    <a:pt x="9407" y="1623"/>
                  </a:cubicBezTo>
                  <a:cubicBezTo>
                    <a:pt x="9416" y="1623"/>
                    <a:pt x="9454" y="1608"/>
                    <a:pt x="9454" y="1608"/>
                  </a:cubicBezTo>
                  <a:lnTo>
                    <a:pt x="9454" y="1608"/>
                  </a:lnTo>
                  <a:cubicBezTo>
                    <a:pt x="9371" y="1644"/>
                    <a:pt x="9502" y="1620"/>
                    <a:pt x="9466" y="1656"/>
                  </a:cubicBezTo>
                  <a:lnTo>
                    <a:pt x="9407" y="1668"/>
                  </a:lnTo>
                  <a:lnTo>
                    <a:pt x="9538" y="1668"/>
                  </a:lnTo>
                  <a:cubicBezTo>
                    <a:pt x="9514" y="1668"/>
                    <a:pt x="9490" y="1679"/>
                    <a:pt x="9466" y="1679"/>
                  </a:cubicBezTo>
                  <a:cubicBezTo>
                    <a:pt x="9466" y="1685"/>
                    <a:pt x="9472" y="1688"/>
                    <a:pt x="9484" y="1688"/>
                  </a:cubicBezTo>
                  <a:cubicBezTo>
                    <a:pt x="9496" y="1688"/>
                    <a:pt x="9514" y="1685"/>
                    <a:pt x="9538" y="1679"/>
                  </a:cubicBezTo>
                  <a:cubicBezTo>
                    <a:pt x="9546" y="1676"/>
                    <a:pt x="9546" y="1674"/>
                    <a:pt x="9542" y="1674"/>
                  </a:cubicBezTo>
                  <a:cubicBezTo>
                    <a:pt x="9535" y="1674"/>
                    <a:pt x="9514" y="1679"/>
                    <a:pt x="9514" y="1679"/>
                  </a:cubicBezTo>
                  <a:cubicBezTo>
                    <a:pt x="9542" y="1666"/>
                    <a:pt x="9570" y="1660"/>
                    <a:pt x="9586" y="1660"/>
                  </a:cubicBezTo>
                  <a:cubicBezTo>
                    <a:pt x="9597" y="1660"/>
                    <a:pt x="9602" y="1663"/>
                    <a:pt x="9597" y="1668"/>
                  </a:cubicBezTo>
                  <a:lnTo>
                    <a:pt x="9621" y="1668"/>
                  </a:lnTo>
                  <a:cubicBezTo>
                    <a:pt x="9612" y="1676"/>
                    <a:pt x="9608" y="1679"/>
                    <a:pt x="9605" y="1679"/>
                  </a:cubicBezTo>
                  <a:cubicBezTo>
                    <a:pt x="9601" y="1679"/>
                    <a:pt x="9599" y="1676"/>
                    <a:pt x="9591" y="1676"/>
                  </a:cubicBezTo>
                  <a:cubicBezTo>
                    <a:pt x="9587" y="1676"/>
                    <a:pt x="9581" y="1677"/>
                    <a:pt x="9573" y="1679"/>
                  </a:cubicBezTo>
                  <a:cubicBezTo>
                    <a:pt x="9490" y="1715"/>
                    <a:pt x="9526" y="1715"/>
                    <a:pt x="9514" y="1727"/>
                  </a:cubicBezTo>
                  <a:cubicBezTo>
                    <a:pt x="9538" y="1715"/>
                    <a:pt x="9550" y="1715"/>
                    <a:pt x="9573" y="1715"/>
                  </a:cubicBezTo>
                  <a:cubicBezTo>
                    <a:pt x="9597" y="1715"/>
                    <a:pt x="9526" y="1727"/>
                    <a:pt x="9526" y="1727"/>
                  </a:cubicBezTo>
                  <a:lnTo>
                    <a:pt x="9700" y="1704"/>
                  </a:lnTo>
                  <a:lnTo>
                    <a:pt x="9700" y="1704"/>
                  </a:lnTo>
                  <a:cubicBezTo>
                    <a:pt x="9681" y="1708"/>
                    <a:pt x="9628" y="1728"/>
                    <a:pt x="9585" y="1739"/>
                  </a:cubicBezTo>
                  <a:cubicBezTo>
                    <a:pt x="9644" y="1739"/>
                    <a:pt x="9703" y="1727"/>
                    <a:pt x="9762" y="1716"/>
                  </a:cubicBezTo>
                  <a:lnTo>
                    <a:pt x="9762" y="1716"/>
                  </a:lnTo>
                  <a:cubicBezTo>
                    <a:pt x="9760" y="1718"/>
                    <a:pt x="9789" y="1729"/>
                    <a:pt x="9800" y="1739"/>
                  </a:cubicBezTo>
                  <a:cubicBezTo>
                    <a:pt x="9784" y="1743"/>
                    <a:pt x="9778" y="1744"/>
                    <a:pt x="9777" y="1744"/>
                  </a:cubicBezTo>
                  <a:cubicBezTo>
                    <a:pt x="9774" y="1744"/>
                    <a:pt x="9788" y="1739"/>
                    <a:pt x="9764" y="1739"/>
                  </a:cubicBezTo>
                  <a:lnTo>
                    <a:pt x="9704" y="1751"/>
                  </a:lnTo>
                  <a:cubicBezTo>
                    <a:pt x="9669" y="1763"/>
                    <a:pt x="9633" y="1775"/>
                    <a:pt x="9597" y="1787"/>
                  </a:cubicBezTo>
                  <a:cubicBezTo>
                    <a:pt x="9621" y="1787"/>
                    <a:pt x="9597" y="1810"/>
                    <a:pt x="9585" y="1822"/>
                  </a:cubicBezTo>
                  <a:cubicBezTo>
                    <a:pt x="9622" y="1809"/>
                    <a:pt x="9638" y="1805"/>
                    <a:pt x="9648" y="1805"/>
                  </a:cubicBezTo>
                  <a:cubicBezTo>
                    <a:pt x="9657" y="1805"/>
                    <a:pt x="9662" y="1807"/>
                    <a:pt x="9674" y="1807"/>
                  </a:cubicBezTo>
                  <a:cubicBezTo>
                    <a:pt x="9684" y="1807"/>
                    <a:pt x="9700" y="1806"/>
                    <a:pt x="9728" y="1799"/>
                  </a:cubicBezTo>
                  <a:lnTo>
                    <a:pt x="9728" y="1799"/>
                  </a:lnTo>
                  <a:cubicBezTo>
                    <a:pt x="9740" y="1810"/>
                    <a:pt x="9657" y="1822"/>
                    <a:pt x="9633" y="1834"/>
                  </a:cubicBezTo>
                  <a:cubicBezTo>
                    <a:pt x="9681" y="1834"/>
                    <a:pt x="9657" y="1858"/>
                    <a:pt x="9669" y="1870"/>
                  </a:cubicBezTo>
                  <a:lnTo>
                    <a:pt x="9645" y="1870"/>
                  </a:lnTo>
                  <a:cubicBezTo>
                    <a:pt x="9673" y="1870"/>
                    <a:pt x="9656" y="1885"/>
                    <a:pt x="9697" y="1885"/>
                  </a:cubicBezTo>
                  <a:cubicBezTo>
                    <a:pt x="9707" y="1885"/>
                    <a:pt x="9721" y="1884"/>
                    <a:pt x="9740" y="1882"/>
                  </a:cubicBezTo>
                  <a:lnTo>
                    <a:pt x="9740" y="1882"/>
                  </a:lnTo>
                  <a:cubicBezTo>
                    <a:pt x="9728" y="1894"/>
                    <a:pt x="9704" y="1894"/>
                    <a:pt x="9692" y="1894"/>
                  </a:cubicBezTo>
                  <a:cubicBezTo>
                    <a:pt x="9685" y="1899"/>
                    <a:pt x="9685" y="1901"/>
                    <a:pt x="9690" y="1901"/>
                  </a:cubicBezTo>
                  <a:cubicBezTo>
                    <a:pt x="9704" y="1901"/>
                    <a:pt x="9751" y="1887"/>
                    <a:pt x="9760" y="1887"/>
                  </a:cubicBezTo>
                  <a:cubicBezTo>
                    <a:pt x="9764" y="1887"/>
                    <a:pt x="9762" y="1889"/>
                    <a:pt x="9752" y="1894"/>
                  </a:cubicBezTo>
                  <a:lnTo>
                    <a:pt x="9704" y="1906"/>
                  </a:lnTo>
                  <a:cubicBezTo>
                    <a:pt x="9742" y="1906"/>
                    <a:pt x="9704" y="1921"/>
                    <a:pt x="9718" y="1921"/>
                  </a:cubicBezTo>
                  <a:cubicBezTo>
                    <a:pt x="9721" y="1921"/>
                    <a:pt x="9728" y="1920"/>
                    <a:pt x="9740" y="1918"/>
                  </a:cubicBezTo>
                  <a:lnTo>
                    <a:pt x="9740" y="1918"/>
                  </a:lnTo>
                  <a:cubicBezTo>
                    <a:pt x="9728" y="1930"/>
                    <a:pt x="9716" y="1930"/>
                    <a:pt x="9704" y="1930"/>
                  </a:cubicBezTo>
                  <a:cubicBezTo>
                    <a:pt x="9716" y="1935"/>
                    <a:pt x="9728" y="1938"/>
                    <a:pt x="9740" y="1938"/>
                  </a:cubicBezTo>
                  <a:cubicBezTo>
                    <a:pt x="9752" y="1938"/>
                    <a:pt x="9764" y="1936"/>
                    <a:pt x="9775" y="1930"/>
                  </a:cubicBezTo>
                  <a:lnTo>
                    <a:pt x="9775" y="1930"/>
                  </a:lnTo>
                  <a:cubicBezTo>
                    <a:pt x="9752" y="1941"/>
                    <a:pt x="9728" y="1942"/>
                    <a:pt x="9704" y="1953"/>
                  </a:cubicBezTo>
                  <a:cubicBezTo>
                    <a:pt x="9697" y="1956"/>
                    <a:pt x="9696" y="1957"/>
                    <a:pt x="9700" y="1957"/>
                  </a:cubicBezTo>
                  <a:cubicBezTo>
                    <a:pt x="9709" y="1957"/>
                    <a:pt x="9748" y="1950"/>
                    <a:pt x="9757" y="1950"/>
                  </a:cubicBezTo>
                  <a:cubicBezTo>
                    <a:pt x="9760" y="1950"/>
                    <a:pt x="9760" y="1951"/>
                    <a:pt x="9752" y="1953"/>
                  </a:cubicBezTo>
                  <a:cubicBezTo>
                    <a:pt x="9740" y="1953"/>
                    <a:pt x="9728" y="1965"/>
                    <a:pt x="9716" y="1965"/>
                  </a:cubicBezTo>
                  <a:lnTo>
                    <a:pt x="9776" y="1965"/>
                  </a:lnTo>
                  <a:cubicBezTo>
                    <a:pt x="9752" y="1977"/>
                    <a:pt x="9728" y="1977"/>
                    <a:pt x="9704" y="1989"/>
                  </a:cubicBezTo>
                  <a:cubicBezTo>
                    <a:pt x="9716" y="2037"/>
                    <a:pt x="9716" y="2084"/>
                    <a:pt x="9812" y="2108"/>
                  </a:cubicBezTo>
                  <a:cubicBezTo>
                    <a:pt x="9775" y="2122"/>
                    <a:pt x="9757" y="2125"/>
                    <a:pt x="9747" y="2125"/>
                  </a:cubicBezTo>
                  <a:cubicBezTo>
                    <a:pt x="9741" y="2125"/>
                    <a:pt x="9738" y="2124"/>
                    <a:pt x="9734" y="2124"/>
                  </a:cubicBezTo>
                  <a:lnTo>
                    <a:pt x="9734" y="2124"/>
                  </a:lnTo>
                  <a:cubicBezTo>
                    <a:pt x="9733" y="2127"/>
                    <a:pt x="9729" y="2132"/>
                    <a:pt x="9740" y="2132"/>
                  </a:cubicBezTo>
                  <a:lnTo>
                    <a:pt x="9728" y="2132"/>
                  </a:lnTo>
                  <a:cubicBezTo>
                    <a:pt x="9752" y="2132"/>
                    <a:pt x="9704" y="2156"/>
                    <a:pt x="9728" y="2156"/>
                  </a:cubicBezTo>
                  <a:lnTo>
                    <a:pt x="9752" y="2156"/>
                  </a:lnTo>
                  <a:cubicBezTo>
                    <a:pt x="9788" y="2156"/>
                    <a:pt x="9716" y="2176"/>
                    <a:pt x="9718" y="2176"/>
                  </a:cubicBezTo>
                  <a:cubicBezTo>
                    <a:pt x="9719" y="2176"/>
                    <a:pt x="9728" y="2174"/>
                    <a:pt x="9752" y="2168"/>
                  </a:cubicBezTo>
                  <a:lnTo>
                    <a:pt x="9752" y="2168"/>
                  </a:lnTo>
                  <a:lnTo>
                    <a:pt x="9704" y="2191"/>
                  </a:lnTo>
                  <a:cubicBezTo>
                    <a:pt x="9726" y="2185"/>
                    <a:pt x="9734" y="2183"/>
                    <a:pt x="9735" y="2183"/>
                  </a:cubicBezTo>
                  <a:cubicBezTo>
                    <a:pt x="9738" y="2183"/>
                    <a:pt x="9710" y="2193"/>
                    <a:pt x="9725" y="2194"/>
                  </a:cubicBezTo>
                  <a:lnTo>
                    <a:pt x="9725" y="2194"/>
                  </a:lnTo>
                  <a:cubicBezTo>
                    <a:pt x="9714" y="2203"/>
                    <a:pt x="9739" y="2203"/>
                    <a:pt x="9759" y="2203"/>
                  </a:cubicBezTo>
                  <a:cubicBezTo>
                    <a:pt x="9782" y="2203"/>
                    <a:pt x="9800" y="2203"/>
                    <a:pt x="9764" y="2215"/>
                  </a:cubicBezTo>
                  <a:lnTo>
                    <a:pt x="9871" y="2215"/>
                  </a:lnTo>
                  <a:cubicBezTo>
                    <a:pt x="9835" y="2215"/>
                    <a:pt x="9812" y="2227"/>
                    <a:pt x="9776" y="2239"/>
                  </a:cubicBezTo>
                  <a:cubicBezTo>
                    <a:pt x="9823" y="2263"/>
                    <a:pt x="9812" y="2299"/>
                    <a:pt x="9919" y="2311"/>
                  </a:cubicBezTo>
                  <a:lnTo>
                    <a:pt x="9871" y="2311"/>
                  </a:lnTo>
                  <a:cubicBezTo>
                    <a:pt x="9938" y="2311"/>
                    <a:pt x="9852" y="2356"/>
                    <a:pt x="9894" y="2356"/>
                  </a:cubicBezTo>
                  <a:cubicBezTo>
                    <a:pt x="9905" y="2356"/>
                    <a:pt x="9923" y="2353"/>
                    <a:pt x="9954" y="2346"/>
                  </a:cubicBezTo>
                  <a:lnTo>
                    <a:pt x="10026" y="2334"/>
                  </a:lnTo>
                  <a:lnTo>
                    <a:pt x="10026" y="2334"/>
                  </a:lnTo>
                  <a:cubicBezTo>
                    <a:pt x="10002" y="2346"/>
                    <a:pt x="9954" y="2358"/>
                    <a:pt x="9931" y="2370"/>
                  </a:cubicBezTo>
                  <a:cubicBezTo>
                    <a:pt x="9941" y="2368"/>
                    <a:pt x="9948" y="2367"/>
                    <a:pt x="9953" y="2367"/>
                  </a:cubicBezTo>
                  <a:cubicBezTo>
                    <a:pt x="9966" y="2367"/>
                    <a:pt x="9966" y="2373"/>
                    <a:pt x="9980" y="2373"/>
                  </a:cubicBezTo>
                  <a:cubicBezTo>
                    <a:pt x="9982" y="2373"/>
                    <a:pt x="9985" y="2373"/>
                    <a:pt x="9988" y="2373"/>
                  </a:cubicBezTo>
                  <a:lnTo>
                    <a:pt x="9988" y="2373"/>
                  </a:lnTo>
                  <a:cubicBezTo>
                    <a:pt x="9976" y="2376"/>
                    <a:pt x="9962" y="2382"/>
                    <a:pt x="9954" y="2382"/>
                  </a:cubicBezTo>
                  <a:cubicBezTo>
                    <a:pt x="9948" y="2388"/>
                    <a:pt x="9969" y="2388"/>
                    <a:pt x="9990" y="2388"/>
                  </a:cubicBezTo>
                  <a:cubicBezTo>
                    <a:pt x="10011" y="2388"/>
                    <a:pt x="10032" y="2388"/>
                    <a:pt x="10026" y="2394"/>
                  </a:cubicBezTo>
                  <a:lnTo>
                    <a:pt x="9990" y="2394"/>
                  </a:lnTo>
                  <a:cubicBezTo>
                    <a:pt x="9919" y="2453"/>
                    <a:pt x="9859" y="2513"/>
                    <a:pt x="9919" y="2537"/>
                  </a:cubicBezTo>
                  <a:cubicBezTo>
                    <a:pt x="9788" y="2620"/>
                    <a:pt x="9704" y="2739"/>
                    <a:pt x="9645" y="2882"/>
                  </a:cubicBezTo>
                  <a:cubicBezTo>
                    <a:pt x="9800" y="2799"/>
                    <a:pt x="9942" y="2727"/>
                    <a:pt x="10097" y="2656"/>
                  </a:cubicBezTo>
                  <a:cubicBezTo>
                    <a:pt x="10169" y="2644"/>
                    <a:pt x="10240" y="2632"/>
                    <a:pt x="10312" y="2620"/>
                  </a:cubicBezTo>
                  <a:cubicBezTo>
                    <a:pt x="10276" y="2608"/>
                    <a:pt x="10264" y="2596"/>
                    <a:pt x="10264" y="2572"/>
                  </a:cubicBezTo>
                  <a:cubicBezTo>
                    <a:pt x="10621" y="2418"/>
                    <a:pt x="10990" y="2275"/>
                    <a:pt x="11371" y="2168"/>
                  </a:cubicBezTo>
                  <a:cubicBezTo>
                    <a:pt x="11657" y="2072"/>
                    <a:pt x="11966" y="1989"/>
                    <a:pt x="12264" y="1918"/>
                  </a:cubicBezTo>
                  <a:lnTo>
                    <a:pt x="12264" y="1918"/>
                  </a:lnTo>
                  <a:cubicBezTo>
                    <a:pt x="12271" y="1919"/>
                    <a:pt x="12485" y="1930"/>
                    <a:pt x="12621" y="1941"/>
                  </a:cubicBezTo>
                  <a:lnTo>
                    <a:pt x="13110" y="1965"/>
                  </a:lnTo>
                  <a:cubicBezTo>
                    <a:pt x="13419" y="1933"/>
                    <a:pt x="13729" y="1918"/>
                    <a:pt x="14038" y="1918"/>
                  </a:cubicBezTo>
                  <a:cubicBezTo>
                    <a:pt x="14193" y="1918"/>
                    <a:pt x="14348" y="1922"/>
                    <a:pt x="14503" y="1930"/>
                  </a:cubicBezTo>
                  <a:cubicBezTo>
                    <a:pt x="15324" y="1930"/>
                    <a:pt x="16110" y="2072"/>
                    <a:pt x="16741" y="2465"/>
                  </a:cubicBezTo>
                  <a:cubicBezTo>
                    <a:pt x="16812" y="2513"/>
                    <a:pt x="16896" y="2572"/>
                    <a:pt x="16991" y="2632"/>
                  </a:cubicBezTo>
                  <a:lnTo>
                    <a:pt x="17253" y="2799"/>
                  </a:lnTo>
                  <a:lnTo>
                    <a:pt x="17574" y="3013"/>
                  </a:lnTo>
                  <a:cubicBezTo>
                    <a:pt x="17527" y="3073"/>
                    <a:pt x="17455" y="3108"/>
                    <a:pt x="17384" y="3120"/>
                  </a:cubicBezTo>
                  <a:cubicBezTo>
                    <a:pt x="17408" y="3096"/>
                    <a:pt x="17384" y="3049"/>
                    <a:pt x="17384" y="3013"/>
                  </a:cubicBezTo>
                  <a:cubicBezTo>
                    <a:pt x="17133" y="3100"/>
                    <a:pt x="16842" y="3267"/>
                    <a:pt x="16685" y="3267"/>
                  </a:cubicBezTo>
                  <a:cubicBezTo>
                    <a:pt x="16671" y="3267"/>
                    <a:pt x="16658" y="3266"/>
                    <a:pt x="16646" y="3263"/>
                  </a:cubicBezTo>
                  <a:cubicBezTo>
                    <a:pt x="16539" y="3275"/>
                    <a:pt x="16598" y="3442"/>
                    <a:pt x="16503" y="3537"/>
                  </a:cubicBezTo>
                  <a:lnTo>
                    <a:pt x="16396" y="3465"/>
                  </a:lnTo>
                  <a:cubicBezTo>
                    <a:pt x="16372" y="3561"/>
                    <a:pt x="16122" y="3573"/>
                    <a:pt x="16300" y="3692"/>
                  </a:cubicBezTo>
                  <a:cubicBezTo>
                    <a:pt x="16301" y="3692"/>
                    <a:pt x="16301" y="3692"/>
                    <a:pt x="16302" y="3692"/>
                  </a:cubicBezTo>
                  <a:cubicBezTo>
                    <a:pt x="16311" y="3692"/>
                    <a:pt x="16303" y="3584"/>
                    <a:pt x="16360" y="3584"/>
                  </a:cubicBezTo>
                  <a:lnTo>
                    <a:pt x="16396" y="3644"/>
                  </a:lnTo>
                  <a:lnTo>
                    <a:pt x="16491" y="3561"/>
                  </a:lnTo>
                  <a:lnTo>
                    <a:pt x="16491" y="3644"/>
                  </a:lnTo>
                  <a:cubicBezTo>
                    <a:pt x="16499" y="3645"/>
                    <a:pt x="16507" y="3645"/>
                    <a:pt x="16514" y="3645"/>
                  </a:cubicBezTo>
                  <a:cubicBezTo>
                    <a:pt x="16689" y="3645"/>
                    <a:pt x="16500" y="3369"/>
                    <a:pt x="16729" y="3334"/>
                  </a:cubicBezTo>
                  <a:lnTo>
                    <a:pt x="16800" y="3489"/>
                  </a:lnTo>
                  <a:cubicBezTo>
                    <a:pt x="16904" y="3452"/>
                    <a:pt x="16955" y="3392"/>
                    <a:pt x="17049" y="3392"/>
                  </a:cubicBezTo>
                  <a:cubicBezTo>
                    <a:pt x="17074" y="3392"/>
                    <a:pt x="17101" y="3396"/>
                    <a:pt x="17134" y="3406"/>
                  </a:cubicBezTo>
                  <a:cubicBezTo>
                    <a:pt x="17134" y="3406"/>
                    <a:pt x="17112" y="3355"/>
                    <a:pt x="17097" y="3355"/>
                  </a:cubicBezTo>
                  <a:cubicBezTo>
                    <a:pt x="17093" y="3355"/>
                    <a:pt x="17089" y="3360"/>
                    <a:pt x="17086" y="3370"/>
                  </a:cubicBezTo>
                  <a:cubicBezTo>
                    <a:pt x="17051" y="3346"/>
                    <a:pt x="17015" y="3311"/>
                    <a:pt x="17015" y="3263"/>
                  </a:cubicBezTo>
                  <a:cubicBezTo>
                    <a:pt x="17053" y="3213"/>
                    <a:pt x="17072" y="3195"/>
                    <a:pt x="17082" y="3195"/>
                  </a:cubicBezTo>
                  <a:cubicBezTo>
                    <a:pt x="17113" y="3195"/>
                    <a:pt x="17056" y="3373"/>
                    <a:pt x="17181" y="3382"/>
                  </a:cubicBezTo>
                  <a:cubicBezTo>
                    <a:pt x="17284" y="3233"/>
                    <a:pt x="17519" y="3096"/>
                    <a:pt x="17664" y="3096"/>
                  </a:cubicBezTo>
                  <a:cubicBezTo>
                    <a:pt x="17670" y="3096"/>
                    <a:pt x="17676" y="3096"/>
                    <a:pt x="17682" y="3096"/>
                  </a:cubicBezTo>
                  <a:lnTo>
                    <a:pt x="17765" y="3144"/>
                  </a:lnTo>
                  <a:cubicBezTo>
                    <a:pt x="18110" y="3382"/>
                    <a:pt x="18444" y="3632"/>
                    <a:pt x="18777" y="3882"/>
                  </a:cubicBezTo>
                  <a:cubicBezTo>
                    <a:pt x="18756" y="3846"/>
                    <a:pt x="18763" y="3832"/>
                    <a:pt x="18782" y="3832"/>
                  </a:cubicBezTo>
                  <a:cubicBezTo>
                    <a:pt x="18808" y="3832"/>
                    <a:pt x="18856" y="3855"/>
                    <a:pt x="18896" y="3882"/>
                  </a:cubicBezTo>
                  <a:lnTo>
                    <a:pt x="18896" y="3906"/>
                  </a:lnTo>
                  <a:lnTo>
                    <a:pt x="19027" y="3954"/>
                  </a:lnTo>
                  <a:cubicBezTo>
                    <a:pt x="19083" y="4002"/>
                    <a:pt x="19077" y="4027"/>
                    <a:pt x="19047" y="4027"/>
                  </a:cubicBezTo>
                  <a:cubicBezTo>
                    <a:pt x="19025" y="4027"/>
                    <a:pt x="18990" y="4014"/>
                    <a:pt x="18956" y="3989"/>
                  </a:cubicBezTo>
                  <a:lnTo>
                    <a:pt x="18956" y="3989"/>
                  </a:lnTo>
                  <a:cubicBezTo>
                    <a:pt x="19206" y="4204"/>
                    <a:pt x="19432" y="4406"/>
                    <a:pt x="19646" y="4632"/>
                  </a:cubicBezTo>
                  <a:cubicBezTo>
                    <a:pt x="19860" y="4847"/>
                    <a:pt x="20051" y="5085"/>
                    <a:pt x="20229" y="5335"/>
                  </a:cubicBezTo>
                  <a:cubicBezTo>
                    <a:pt x="20233" y="5334"/>
                    <a:pt x="20236" y="5333"/>
                    <a:pt x="20239" y="5333"/>
                  </a:cubicBezTo>
                  <a:cubicBezTo>
                    <a:pt x="20317" y="5333"/>
                    <a:pt x="20404" y="5586"/>
                    <a:pt x="20471" y="5586"/>
                  </a:cubicBezTo>
                  <a:cubicBezTo>
                    <a:pt x="20474" y="5586"/>
                    <a:pt x="20477" y="5586"/>
                    <a:pt x="20480" y="5585"/>
                  </a:cubicBezTo>
                  <a:lnTo>
                    <a:pt x="20480" y="5585"/>
                  </a:lnTo>
                  <a:cubicBezTo>
                    <a:pt x="20480" y="5599"/>
                    <a:pt x="20478" y="5604"/>
                    <a:pt x="20474" y="5604"/>
                  </a:cubicBezTo>
                  <a:cubicBezTo>
                    <a:pt x="20468" y="5604"/>
                    <a:pt x="20458" y="5592"/>
                    <a:pt x="20444" y="5585"/>
                  </a:cubicBezTo>
                  <a:lnTo>
                    <a:pt x="20444" y="5585"/>
                  </a:lnTo>
                  <a:cubicBezTo>
                    <a:pt x="20706" y="5954"/>
                    <a:pt x="20730" y="5978"/>
                    <a:pt x="20825" y="6394"/>
                  </a:cubicBezTo>
                  <a:cubicBezTo>
                    <a:pt x="21003" y="6775"/>
                    <a:pt x="21158" y="7180"/>
                    <a:pt x="21301" y="7585"/>
                  </a:cubicBezTo>
                  <a:cubicBezTo>
                    <a:pt x="21372" y="7775"/>
                    <a:pt x="21432" y="7978"/>
                    <a:pt x="21480" y="8180"/>
                  </a:cubicBezTo>
                  <a:lnTo>
                    <a:pt x="21492" y="8204"/>
                  </a:lnTo>
                  <a:lnTo>
                    <a:pt x="21492" y="8704"/>
                  </a:lnTo>
                  <a:lnTo>
                    <a:pt x="21492" y="9728"/>
                  </a:lnTo>
                  <a:cubicBezTo>
                    <a:pt x="21480" y="9752"/>
                    <a:pt x="21492" y="9788"/>
                    <a:pt x="21468" y="9811"/>
                  </a:cubicBezTo>
                  <a:cubicBezTo>
                    <a:pt x="21462" y="9823"/>
                    <a:pt x="21462" y="9826"/>
                    <a:pt x="21462" y="9826"/>
                  </a:cubicBezTo>
                  <a:cubicBezTo>
                    <a:pt x="21462" y="9826"/>
                    <a:pt x="21462" y="9823"/>
                    <a:pt x="21456" y="9823"/>
                  </a:cubicBezTo>
                  <a:lnTo>
                    <a:pt x="21372" y="9716"/>
                  </a:lnTo>
                  <a:lnTo>
                    <a:pt x="21372" y="9788"/>
                  </a:lnTo>
                  <a:cubicBezTo>
                    <a:pt x="21444" y="9895"/>
                    <a:pt x="21468" y="9942"/>
                    <a:pt x="21492" y="9966"/>
                  </a:cubicBezTo>
                  <a:lnTo>
                    <a:pt x="21492" y="11371"/>
                  </a:lnTo>
                  <a:lnTo>
                    <a:pt x="21468" y="11824"/>
                  </a:lnTo>
                  <a:lnTo>
                    <a:pt x="21468" y="11990"/>
                  </a:lnTo>
                  <a:lnTo>
                    <a:pt x="21468" y="12145"/>
                  </a:lnTo>
                  <a:cubicBezTo>
                    <a:pt x="21468" y="12336"/>
                    <a:pt x="21444" y="12538"/>
                    <a:pt x="21408" y="12728"/>
                  </a:cubicBezTo>
                  <a:cubicBezTo>
                    <a:pt x="21313" y="13133"/>
                    <a:pt x="21182" y="13538"/>
                    <a:pt x="21015" y="13919"/>
                  </a:cubicBezTo>
                  <a:cubicBezTo>
                    <a:pt x="20968" y="14026"/>
                    <a:pt x="20920" y="14121"/>
                    <a:pt x="20872" y="14229"/>
                  </a:cubicBezTo>
                  <a:lnTo>
                    <a:pt x="20849" y="14288"/>
                  </a:lnTo>
                  <a:lnTo>
                    <a:pt x="20849" y="14264"/>
                  </a:lnTo>
                  <a:cubicBezTo>
                    <a:pt x="20849" y="14264"/>
                    <a:pt x="20837" y="14288"/>
                    <a:pt x="20825" y="14300"/>
                  </a:cubicBezTo>
                  <a:lnTo>
                    <a:pt x="20825" y="14300"/>
                  </a:lnTo>
                  <a:cubicBezTo>
                    <a:pt x="20771" y="14300"/>
                    <a:pt x="20726" y="14298"/>
                    <a:pt x="20682" y="14276"/>
                  </a:cubicBezTo>
                  <a:cubicBezTo>
                    <a:pt x="20634" y="14264"/>
                    <a:pt x="20610" y="14217"/>
                    <a:pt x="20622" y="14169"/>
                  </a:cubicBezTo>
                  <a:cubicBezTo>
                    <a:pt x="20619" y="14162"/>
                    <a:pt x="20613" y="14159"/>
                    <a:pt x="20606" y="14159"/>
                  </a:cubicBezTo>
                  <a:cubicBezTo>
                    <a:pt x="20568" y="14159"/>
                    <a:pt x="20487" y="14241"/>
                    <a:pt x="20419" y="14241"/>
                  </a:cubicBezTo>
                  <a:cubicBezTo>
                    <a:pt x="20415" y="14241"/>
                    <a:pt x="20412" y="14241"/>
                    <a:pt x="20408" y="14241"/>
                  </a:cubicBezTo>
                  <a:lnTo>
                    <a:pt x="20468" y="14133"/>
                  </a:lnTo>
                  <a:lnTo>
                    <a:pt x="20468" y="14133"/>
                  </a:lnTo>
                  <a:cubicBezTo>
                    <a:pt x="20461" y="14137"/>
                    <a:pt x="20455" y="14138"/>
                    <a:pt x="20449" y="14138"/>
                  </a:cubicBezTo>
                  <a:cubicBezTo>
                    <a:pt x="20416" y="14138"/>
                    <a:pt x="20400" y="14088"/>
                    <a:pt x="20372" y="14088"/>
                  </a:cubicBezTo>
                  <a:cubicBezTo>
                    <a:pt x="20355" y="14088"/>
                    <a:pt x="20334" y="14107"/>
                    <a:pt x="20301" y="14169"/>
                  </a:cubicBezTo>
                  <a:cubicBezTo>
                    <a:pt x="20300" y="14170"/>
                    <a:pt x="20300" y="14171"/>
                    <a:pt x="20300" y="14171"/>
                  </a:cubicBezTo>
                  <a:cubicBezTo>
                    <a:pt x="20304" y="14171"/>
                    <a:pt x="20341" y="14150"/>
                    <a:pt x="20365" y="14150"/>
                  </a:cubicBezTo>
                  <a:cubicBezTo>
                    <a:pt x="20376" y="14150"/>
                    <a:pt x="20384" y="14155"/>
                    <a:pt x="20384" y="14169"/>
                  </a:cubicBezTo>
                  <a:lnTo>
                    <a:pt x="20337" y="14205"/>
                  </a:lnTo>
                  <a:lnTo>
                    <a:pt x="20396" y="14241"/>
                  </a:lnTo>
                  <a:lnTo>
                    <a:pt x="20337" y="14288"/>
                  </a:lnTo>
                  <a:cubicBezTo>
                    <a:pt x="20337" y="14317"/>
                    <a:pt x="20345" y="14328"/>
                    <a:pt x="20359" y="14328"/>
                  </a:cubicBezTo>
                  <a:cubicBezTo>
                    <a:pt x="20399" y="14328"/>
                    <a:pt x="20487" y="14230"/>
                    <a:pt x="20539" y="14230"/>
                  </a:cubicBezTo>
                  <a:cubicBezTo>
                    <a:pt x="20555" y="14230"/>
                    <a:pt x="20568" y="14240"/>
                    <a:pt x="20575" y="14264"/>
                  </a:cubicBezTo>
                  <a:lnTo>
                    <a:pt x="20480" y="14395"/>
                  </a:lnTo>
                  <a:cubicBezTo>
                    <a:pt x="20539" y="14455"/>
                    <a:pt x="20587" y="14407"/>
                    <a:pt x="20599" y="14526"/>
                  </a:cubicBezTo>
                  <a:cubicBezTo>
                    <a:pt x="20599" y="14526"/>
                    <a:pt x="20625" y="14474"/>
                    <a:pt x="20617" y="14474"/>
                  </a:cubicBezTo>
                  <a:cubicBezTo>
                    <a:pt x="20616" y="14474"/>
                    <a:pt x="20614" y="14475"/>
                    <a:pt x="20610" y="14479"/>
                  </a:cubicBezTo>
                  <a:cubicBezTo>
                    <a:pt x="20610" y="14443"/>
                    <a:pt x="20622" y="14395"/>
                    <a:pt x="20646" y="14360"/>
                  </a:cubicBezTo>
                  <a:cubicBezTo>
                    <a:pt x="20673" y="14344"/>
                    <a:pt x="20688" y="14337"/>
                    <a:pt x="20694" y="14337"/>
                  </a:cubicBezTo>
                  <a:cubicBezTo>
                    <a:pt x="20721" y="14337"/>
                    <a:pt x="20596" y="14461"/>
                    <a:pt x="20634" y="14538"/>
                  </a:cubicBezTo>
                  <a:cubicBezTo>
                    <a:pt x="20670" y="14514"/>
                    <a:pt x="20718" y="14491"/>
                    <a:pt x="20765" y="14467"/>
                  </a:cubicBezTo>
                  <a:lnTo>
                    <a:pt x="20765" y="14467"/>
                  </a:lnTo>
                  <a:cubicBezTo>
                    <a:pt x="20670" y="14693"/>
                    <a:pt x="20563" y="14919"/>
                    <a:pt x="20468" y="15145"/>
                  </a:cubicBezTo>
                  <a:cubicBezTo>
                    <a:pt x="20360" y="15372"/>
                    <a:pt x="20277" y="15574"/>
                    <a:pt x="20194" y="15800"/>
                  </a:cubicBezTo>
                  <a:cubicBezTo>
                    <a:pt x="20146" y="15884"/>
                    <a:pt x="20110" y="15967"/>
                    <a:pt x="20063" y="16050"/>
                  </a:cubicBezTo>
                  <a:cubicBezTo>
                    <a:pt x="20015" y="16134"/>
                    <a:pt x="19956" y="16229"/>
                    <a:pt x="19896" y="16300"/>
                  </a:cubicBezTo>
                  <a:cubicBezTo>
                    <a:pt x="19837" y="16586"/>
                    <a:pt x="19551" y="16812"/>
                    <a:pt x="19372" y="17110"/>
                  </a:cubicBezTo>
                  <a:lnTo>
                    <a:pt x="19360" y="17062"/>
                  </a:lnTo>
                  <a:cubicBezTo>
                    <a:pt x="19194" y="17289"/>
                    <a:pt x="19098" y="17289"/>
                    <a:pt x="18789" y="17479"/>
                  </a:cubicBezTo>
                  <a:cubicBezTo>
                    <a:pt x="18813" y="17515"/>
                    <a:pt x="18682" y="17574"/>
                    <a:pt x="18765" y="17598"/>
                  </a:cubicBezTo>
                  <a:cubicBezTo>
                    <a:pt x="18705" y="17717"/>
                    <a:pt x="18527" y="17658"/>
                    <a:pt x="18408" y="17801"/>
                  </a:cubicBezTo>
                  <a:cubicBezTo>
                    <a:pt x="18405" y="17799"/>
                    <a:pt x="18403" y="17799"/>
                    <a:pt x="18402" y="17799"/>
                  </a:cubicBezTo>
                  <a:cubicBezTo>
                    <a:pt x="18394" y="17799"/>
                    <a:pt x="18428" y="17836"/>
                    <a:pt x="18396" y="17836"/>
                  </a:cubicBezTo>
                  <a:cubicBezTo>
                    <a:pt x="18290" y="17962"/>
                    <a:pt x="18258" y="17994"/>
                    <a:pt x="18244" y="17994"/>
                  </a:cubicBezTo>
                  <a:cubicBezTo>
                    <a:pt x="18229" y="17994"/>
                    <a:pt x="18235" y="17956"/>
                    <a:pt x="18193" y="17956"/>
                  </a:cubicBezTo>
                  <a:cubicBezTo>
                    <a:pt x="18156" y="17956"/>
                    <a:pt x="18081" y="17986"/>
                    <a:pt x="17920" y="18098"/>
                  </a:cubicBezTo>
                  <a:cubicBezTo>
                    <a:pt x="17884" y="18134"/>
                    <a:pt x="17848" y="18170"/>
                    <a:pt x="17801" y="18217"/>
                  </a:cubicBezTo>
                  <a:cubicBezTo>
                    <a:pt x="17777" y="18241"/>
                    <a:pt x="17753" y="18265"/>
                    <a:pt x="17729" y="18301"/>
                  </a:cubicBezTo>
                  <a:cubicBezTo>
                    <a:pt x="17658" y="18348"/>
                    <a:pt x="17598" y="18384"/>
                    <a:pt x="17527" y="18420"/>
                  </a:cubicBezTo>
                  <a:lnTo>
                    <a:pt x="16979" y="18717"/>
                  </a:lnTo>
                  <a:cubicBezTo>
                    <a:pt x="16627" y="18905"/>
                    <a:pt x="16263" y="19070"/>
                    <a:pt x="15899" y="19211"/>
                  </a:cubicBezTo>
                  <a:lnTo>
                    <a:pt x="15899" y="19211"/>
                  </a:lnTo>
                  <a:cubicBezTo>
                    <a:pt x="15901" y="19211"/>
                    <a:pt x="15903" y="19211"/>
                    <a:pt x="15904" y="19211"/>
                  </a:cubicBezTo>
                  <a:cubicBezTo>
                    <a:pt x="15933" y="19211"/>
                    <a:pt x="15954" y="19248"/>
                    <a:pt x="15896" y="19277"/>
                  </a:cubicBezTo>
                  <a:cubicBezTo>
                    <a:pt x="15876" y="19263"/>
                    <a:pt x="15857" y="19258"/>
                    <a:pt x="15837" y="19258"/>
                  </a:cubicBezTo>
                  <a:cubicBezTo>
                    <a:pt x="15737" y="19258"/>
                    <a:pt x="15634" y="19408"/>
                    <a:pt x="15515" y="19408"/>
                  </a:cubicBezTo>
                  <a:cubicBezTo>
                    <a:pt x="15515" y="19384"/>
                    <a:pt x="15574" y="19348"/>
                    <a:pt x="15610" y="19325"/>
                  </a:cubicBezTo>
                  <a:lnTo>
                    <a:pt x="15610" y="19325"/>
                  </a:lnTo>
                  <a:cubicBezTo>
                    <a:pt x="15265" y="19420"/>
                    <a:pt x="15015" y="19575"/>
                    <a:pt x="14669" y="19622"/>
                  </a:cubicBezTo>
                  <a:cubicBezTo>
                    <a:pt x="14622" y="19658"/>
                    <a:pt x="14562" y="19670"/>
                    <a:pt x="14503" y="19694"/>
                  </a:cubicBezTo>
                  <a:lnTo>
                    <a:pt x="14443" y="19706"/>
                  </a:lnTo>
                  <a:lnTo>
                    <a:pt x="14288" y="19706"/>
                  </a:lnTo>
                  <a:cubicBezTo>
                    <a:pt x="14261" y="19703"/>
                    <a:pt x="14234" y="19702"/>
                    <a:pt x="14207" y="19702"/>
                  </a:cubicBezTo>
                  <a:cubicBezTo>
                    <a:pt x="14083" y="19702"/>
                    <a:pt x="13965" y="19724"/>
                    <a:pt x="13848" y="19753"/>
                  </a:cubicBezTo>
                  <a:cubicBezTo>
                    <a:pt x="13883" y="19706"/>
                    <a:pt x="13693" y="19729"/>
                    <a:pt x="13633" y="19717"/>
                  </a:cubicBezTo>
                  <a:cubicBezTo>
                    <a:pt x="13564" y="19758"/>
                    <a:pt x="13479" y="19770"/>
                    <a:pt x="13387" y="19770"/>
                  </a:cubicBezTo>
                  <a:cubicBezTo>
                    <a:pt x="13244" y="19770"/>
                    <a:pt x="13083" y="19741"/>
                    <a:pt x="12935" y="19741"/>
                  </a:cubicBezTo>
                  <a:cubicBezTo>
                    <a:pt x="12866" y="19741"/>
                    <a:pt x="12801" y="19747"/>
                    <a:pt x="12740" y="19765"/>
                  </a:cubicBezTo>
                  <a:lnTo>
                    <a:pt x="12752" y="19741"/>
                  </a:lnTo>
                  <a:cubicBezTo>
                    <a:pt x="12312" y="19741"/>
                    <a:pt x="11871" y="19706"/>
                    <a:pt x="11431" y="19634"/>
                  </a:cubicBezTo>
                  <a:lnTo>
                    <a:pt x="11407" y="19598"/>
                  </a:lnTo>
                  <a:cubicBezTo>
                    <a:pt x="11324" y="19551"/>
                    <a:pt x="11240" y="19503"/>
                    <a:pt x="11145" y="19479"/>
                  </a:cubicBezTo>
                  <a:lnTo>
                    <a:pt x="11145" y="19479"/>
                  </a:lnTo>
                  <a:cubicBezTo>
                    <a:pt x="11298" y="19574"/>
                    <a:pt x="11102" y="19528"/>
                    <a:pt x="11213" y="19596"/>
                  </a:cubicBezTo>
                  <a:lnTo>
                    <a:pt x="11213" y="19596"/>
                  </a:lnTo>
                  <a:cubicBezTo>
                    <a:pt x="11190" y="19593"/>
                    <a:pt x="11168" y="19590"/>
                    <a:pt x="11145" y="19586"/>
                  </a:cubicBezTo>
                  <a:lnTo>
                    <a:pt x="11109" y="19563"/>
                  </a:lnTo>
                  <a:cubicBezTo>
                    <a:pt x="11095" y="19559"/>
                    <a:pt x="11085" y="19558"/>
                    <a:pt x="11079" y="19558"/>
                  </a:cubicBezTo>
                  <a:cubicBezTo>
                    <a:pt x="11063" y="19558"/>
                    <a:pt x="11065" y="19566"/>
                    <a:pt x="11074" y="19575"/>
                  </a:cubicBezTo>
                  <a:cubicBezTo>
                    <a:pt x="10752" y="19515"/>
                    <a:pt x="10419" y="19455"/>
                    <a:pt x="10097" y="19396"/>
                  </a:cubicBezTo>
                  <a:cubicBezTo>
                    <a:pt x="9835" y="19325"/>
                    <a:pt x="9585" y="19229"/>
                    <a:pt x="9347" y="19110"/>
                  </a:cubicBezTo>
                  <a:cubicBezTo>
                    <a:pt x="9097" y="19003"/>
                    <a:pt x="8847" y="18896"/>
                    <a:pt x="8585" y="18789"/>
                  </a:cubicBezTo>
                  <a:cubicBezTo>
                    <a:pt x="8571" y="18785"/>
                    <a:pt x="8561" y="18784"/>
                    <a:pt x="8552" y="18784"/>
                  </a:cubicBezTo>
                  <a:cubicBezTo>
                    <a:pt x="8513" y="18784"/>
                    <a:pt x="8530" y="18817"/>
                    <a:pt x="8502" y="18817"/>
                  </a:cubicBezTo>
                  <a:cubicBezTo>
                    <a:pt x="8496" y="18817"/>
                    <a:pt x="8488" y="18816"/>
                    <a:pt x="8478" y="18813"/>
                  </a:cubicBezTo>
                  <a:cubicBezTo>
                    <a:pt x="8347" y="18741"/>
                    <a:pt x="8490" y="18765"/>
                    <a:pt x="8454" y="18729"/>
                  </a:cubicBezTo>
                  <a:cubicBezTo>
                    <a:pt x="8311" y="18693"/>
                    <a:pt x="8168" y="18634"/>
                    <a:pt x="8049" y="18551"/>
                  </a:cubicBezTo>
                  <a:lnTo>
                    <a:pt x="8061" y="18551"/>
                  </a:lnTo>
                  <a:cubicBezTo>
                    <a:pt x="8145" y="18551"/>
                    <a:pt x="8157" y="18574"/>
                    <a:pt x="8168" y="18598"/>
                  </a:cubicBezTo>
                  <a:cubicBezTo>
                    <a:pt x="8145" y="18551"/>
                    <a:pt x="8335" y="18479"/>
                    <a:pt x="8299" y="18384"/>
                  </a:cubicBezTo>
                  <a:cubicBezTo>
                    <a:pt x="8285" y="18339"/>
                    <a:pt x="8226" y="18328"/>
                    <a:pt x="8156" y="18328"/>
                  </a:cubicBezTo>
                  <a:cubicBezTo>
                    <a:pt x="8081" y="18328"/>
                    <a:pt x="7994" y="18341"/>
                    <a:pt x="7932" y="18341"/>
                  </a:cubicBezTo>
                  <a:cubicBezTo>
                    <a:pt x="7912" y="18341"/>
                    <a:pt x="7896" y="18340"/>
                    <a:pt x="7883" y="18336"/>
                  </a:cubicBezTo>
                  <a:lnTo>
                    <a:pt x="7883" y="18336"/>
                  </a:lnTo>
                  <a:cubicBezTo>
                    <a:pt x="7918" y="18348"/>
                    <a:pt x="7954" y="18360"/>
                    <a:pt x="7990" y="18372"/>
                  </a:cubicBezTo>
                  <a:cubicBezTo>
                    <a:pt x="8026" y="18384"/>
                    <a:pt x="8049" y="18408"/>
                    <a:pt x="8085" y="18432"/>
                  </a:cubicBezTo>
                  <a:cubicBezTo>
                    <a:pt x="8026" y="18420"/>
                    <a:pt x="7966" y="18432"/>
                    <a:pt x="7942" y="18408"/>
                  </a:cubicBezTo>
                  <a:lnTo>
                    <a:pt x="7942" y="18408"/>
                  </a:lnTo>
                  <a:cubicBezTo>
                    <a:pt x="7918" y="18455"/>
                    <a:pt x="8037" y="18455"/>
                    <a:pt x="8026" y="18503"/>
                  </a:cubicBezTo>
                  <a:lnTo>
                    <a:pt x="7978" y="18503"/>
                  </a:lnTo>
                  <a:lnTo>
                    <a:pt x="7930" y="18467"/>
                  </a:lnTo>
                  <a:cubicBezTo>
                    <a:pt x="7930" y="18467"/>
                    <a:pt x="7930" y="18455"/>
                    <a:pt x="7907" y="18455"/>
                  </a:cubicBezTo>
                  <a:cubicBezTo>
                    <a:pt x="7811" y="18384"/>
                    <a:pt x="7716" y="18324"/>
                    <a:pt x="7609" y="18265"/>
                  </a:cubicBezTo>
                  <a:cubicBezTo>
                    <a:pt x="7577" y="18265"/>
                    <a:pt x="7529" y="18244"/>
                    <a:pt x="7505" y="18244"/>
                  </a:cubicBezTo>
                  <a:cubicBezTo>
                    <a:pt x="7492" y="18244"/>
                    <a:pt x="7486" y="18249"/>
                    <a:pt x="7490" y="18265"/>
                  </a:cubicBezTo>
                  <a:cubicBezTo>
                    <a:pt x="7228" y="17967"/>
                    <a:pt x="6740" y="17789"/>
                    <a:pt x="6502" y="17467"/>
                  </a:cubicBezTo>
                  <a:lnTo>
                    <a:pt x="6502" y="17467"/>
                  </a:lnTo>
                  <a:cubicBezTo>
                    <a:pt x="6507" y="17508"/>
                    <a:pt x="6499" y="17525"/>
                    <a:pt x="6481" y="17525"/>
                  </a:cubicBezTo>
                  <a:cubicBezTo>
                    <a:pt x="6422" y="17525"/>
                    <a:pt x="6260" y="17343"/>
                    <a:pt x="6168" y="17289"/>
                  </a:cubicBezTo>
                  <a:cubicBezTo>
                    <a:pt x="6121" y="17229"/>
                    <a:pt x="6144" y="17205"/>
                    <a:pt x="6168" y="17205"/>
                  </a:cubicBezTo>
                  <a:cubicBezTo>
                    <a:pt x="5978" y="17027"/>
                    <a:pt x="5811" y="16824"/>
                    <a:pt x="5656" y="16610"/>
                  </a:cubicBezTo>
                  <a:cubicBezTo>
                    <a:pt x="5561" y="16491"/>
                    <a:pt x="5478" y="16491"/>
                    <a:pt x="5382" y="16324"/>
                  </a:cubicBezTo>
                  <a:cubicBezTo>
                    <a:pt x="5370" y="16241"/>
                    <a:pt x="5323" y="16157"/>
                    <a:pt x="5263" y="16098"/>
                  </a:cubicBezTo>
                  <a:cubicBezTo>
                    <a:pt x="5192" y="16015"/>
                    <a:pt x="5144" y="15919"/>
                    <a:pt x="5097" y="15824"/>
                  </a:cubicBezTo>
                  <a:cubicBezTo>
                    <a:pt x="5091" y="15835"/>
                    <a:pt x="5082" y="15840"/>
                    <a:pt x="5071" y="15840"/>
                  </a:cubicBezTo>
                  <a:cubicBezTo>
                    <a:pt x="5012" y="15840"/>
                    <a:pt x="4883" y="15689"/>
                    <a:pt x="4823" y="15538"/>
                  </a:cubicBezTo>
                  <a:lnTo>
                    <a:pt x="4942" y="15538"/>
                  </a:lnTo>
                  <a:cubicBezTo>
                    <a:pt x="4906" y="15491"/>
                    <a:pt x="4870" y="15431"/>
                    <a:pt x="4835" y="15372"/>
                  </a:cubicBezTo>
                  <a:lnTo>
                    <a:pt x="4739" y="15169"/>
                  </a:lnTo>
                  <a:cubicBezTo>
                    <a:pt x="4692" y="15038"/>
                    <a:pt x="4632" y="14883"/>
                    <a:pt x="4573" y="14741"/>
                  </a:cubicBezTo>
                  <a:cubicBezTo>
                    <a:pt x="4489" y="14526"/>
                    <a:pt x="4442" y="14312"/>
                    <a:pt x="4370" y="14098"/>
                  </a:cubicBezTo>
                  <a:lnTo>
                    <a:pt x="4370" y="14098"/>
                  </a:lnTo>
                  <a:cubicBezTo>
                    <a:pt x="4454" y="14128"/>
                    <a:pt x="4533" y="14168"/>
                    <a:pt x="4623" y="14168"/>
                  </a:cubicBezTo>
                  <a:cubicBezTo>
                    <a:pt x="4673" y="14168"/>
                    <a:pt x="4727" y="14156"/>
                    <a:pt x="4787" y="14121"/>
                  </a:cubicBezTo>
                  <a:lnTo>
                    <a:pt x="4787" y="14121"/>
                  </a:lnTo>
                  <a:lnTo>
                    <a:pt x="4728" y="14193"/>
                  </a:lnTo>
                  <a:cubicBezTo>
                    <a:pt x="4753" y="14168"/>
                    <a:pt x="4771" y="14159"/>
                    <a:pt x="4785" y="14159"/>
                  </a:cubicBezTo>
                  <a:cubicBezTo>
                    <a:pt x="4824" y="14159"/>
                    <a:pt x="4827" y="14234"/>
                    <a:pt x="4854" y="14234"/>
                  </a:cubicBezTo>
                  <a:cubicBezTo>
                    <a:pt x="4872" y="14234"/>
                    <a:pt x="4900" y="14202"/>
                    <a:pt x="4954" y="14098"/>
                  </a:cubicBezTo>
                  <a:lnTo>
                    <a:pt x="4954" y="14098"/>
                  </a:lnTo>
                  <a:lnTo>
                    <a:pt x="4894" y="14276"/>
                  </a:lnTo>
                  <a:cubicBezTo>
                    <a:pt x="4897" y="14282"/>
                    <a:pt x="4900" y="14285"/>
                    <a:pt x="4904" y="14285"/>
                  </a:cubicBezTo>
                  <a:cubicBezTo>
                    <a:pt x="4930" y="14285"/>
                    <a:pt x="4986" y="14174"/>
                    <a:pt x="5012" y="14174"/>
                  </a:cubicBezTo>
                  <a:cubicBezTo>
                    <a:pt x="5023" y="14174"/>
                    <a:pt x="5028" y="14192"/>
                    <a:pt x="5025" y="14241"/>
                  </a:cubicBezTo>
                  <a:lnTo>
                    <a:pt x="5037" y="14169"/>
                  </a:lnTo>
                  <a:cubicBezTo>
                    <a:pt x="5049" y="14169"/>
                    <a:pt x="5037" y="14205"/>
                    <a:pt x="5061" y="14205"/>
                  </a:cubicBezTo>
                  <a:lnTo>
                    <a:pt x="5061" y="14169"/>
                  </a:lnTo>
                  <a:cubicBezTo>
                    <a:pt x="5082" y="14142"/>
                    <a:pt x="5097" y="14130"/>
                    <a:pt x="5107" y="14130"/>
                  </a:cubicBezTo>
                  <a:cubicBezTo>
                    <a:pt x="5119" y="14130"/>
                    <a:pt x="5126" y="14148"/>
                    <a:pt x="5132" y="14181"/>
                  </a:cubicBezTo>
                  <a:cubicBezTo>
                    <a:pt x="5126" y="14211"/>
                    <a:pt x="5120" y="14217"/>
                    <a:pt x="5114" y="14217"/>
                  </a:cubicBezTo>
                  <a:cubicBezTo>
                    <a:pt x="5111" y="14217"/>
                    <a:pt x="5107" y="14214"/>
                    <a:pt x="5103" y="14214"/>
                  </a:cubicBezTo>
                  <a:cubicBezTo>
                    <a:pt x="5101" y="14214"/>
                    <a:pt x="5099" y="14215"/>
                    <a:pt x="5097" y="14217"/>
                  </a:cubicBezTo>
                  <a:cubicBezTo>
                    <a:pt x="5097" y="14229"/>
                    <a:pt x="5099" y="14234"/>
                    <a:pt x="5102" y="14234"/>
                  </a:cubicBezTo>
                  <a:cubicBezTo>
                    <a:pt x="5114" y="14234"/>
                    <a:pt x="5145" y="14168"/>
                    <a:pt x="5164" y="14168"/>
                  </a:cubicBezTo>
                  <a:cubicBezTo>
                    <a:pt x="5166" y="14168"/>
                    <a:pt x="5167" y="14169"/>
                    <a:pt x="5168" y="14169"/>
                  </a:cubicBezTo>
                  <a:cubicBezTo>
                    <a:pt x="5168" y="14205"/>
                    <a:pt x="5156" y="14241"/>
                    <a:pt x="5132" y="14276"/>
                  </a:cubicBezTo>
                  <a:cubicBezTo>
                    <a:pt x="5147" y="14267"/>
                    <a:pt x="5158" y="14264"/>
                    <a:pt x="5168" y="14264"/>
                  </a:cubicBezTo>
                  <a:cubicBezTo>
                    <a:pt x="5196" y="14264"/>
                    <a:pt x="5209" y="14290"/>
                    <a:pt x="5226" y="14290"/>
                  </a:cubicBezTo>
                  <a:cubicBezTo>
                    <a:pt x="5243" y="14290"/>
                    <a:pt x="5265" y="14264"/>
                    <a:pt x="5311" y="14157"/>
                  </a:cubicBezTo>
                  <a:cubicBezTo>
                    <a:pt x="5335" y="14110"/>
                    <a:pt x="5323" y="14062"/>
                    <a:pt x="5359" y="14050"/>
                  </a:cubicBezTo>
                  <a:cubicBezTo>
                    <a:pt x="5351" y="14021"/>
                    <a:pt x="5341" y="14010"/>
                    <a:pt x="5328" y="14010"/>
                  </a:cubicBezTo>
                  <a:cubicBezTo>
                    <a:pt x="5298" y="14010"/>
                    <a:pt x="5257" y="14068"/>
                    <a:pt x="5216" y="14110"/>
                  </a:cubicBezTo>
                  <a:lnTo>
                    <a:pt x="5228" y="14110"/>
                  </a:lnTo>
                  <a:cubicBezTo>
                    <a:pt x="5195" y="14181"/>
                    <a:pt x="5183" y="14204"/>
                    <a:pt x="5178" y="14204"/>
                  </a:cubicBezTo>
                  <a:cubicBezTo>
                    <a:pt x="5170" y="14204"/>
                    <a:pt x="5190" y="14126"/>
                    <a:pt x="5170" y="14126"/>
                  </a:cubicBezTo>
                  <a:cubicBezTo>
                    <a:pt x="5165" y="14126"/>
                    <a:pt x="5156" y="14131"/>
                    <a:pt x="5144" y="14145"/>
                  </a:cubicBezTo>
                  <a:cubicBezTo>
                    <a:pt x="5168" y="14086"/>
                    <a:pt x="5192" y="14038"/>
                    <a:pt x="5228" y="13991"/>
                  </a:cubicBezTo>
                  <a:cubicBezTo>
                    <a:pt x="5228" y="13934"/>
                    <a:pt x="5219" y="13916"/>
                    <a:pt x="5208" y="13916"/>
                  </a:cubicBezTo>
                  <a:cubicBezTo>
                    <a:pt x="5189" y="13916"/>
                    <a:pt x="5161" y="13963"/>
                    <a:pt x="5147" y="13963"/>
                  </a:cubicBezTo>
                  <a:cubicBezTo>
                    <a:pt x="5137" y="13963"/>
                    <a:pt x="5133" y="13939"/>
                    <a:pt x="5144" y="13860"/>
                  </a:cubicBezTo>
                  <a:cubicBezTo>
                    <a:pt x="5144" y="13854"/>
                    <a:pt x="5143" y="13852"/>
                    <a:pt x="5141" y="13852"/>
                  </a:cubicBezTo>
                  <a:cubicBezTo>
                    <a:pt x="5133" y="13852"/>
                    <a:pt x="5115" y="13877"/>
                    <a:pt x="5097" y="13895"/>
                  </a:cubicBezTo>
                  <a:cubicBezTo>
                    <a:pt x="5097" y="13919"/>
                    <a:pt x="5097" y="13943"/>
                    <a:pt x="5097" y="13967"/>
                  </a:cubicBezTo>
                  <a:cubicBezTo>
                    <a:pt x="5073" y="14026"/>
                    <a:pt x="5037" y="14086"/>
                    <a:pt x="5025" y="14145"/>
                  </a:cubicBezTo>
                  <a:cubicBezTo>
                    <a:pt x="5028" y="14112"/>
                    <a:pt x="5027" y="14101"/>
                    <a:pt x="5023" y="14101"/>
                  </a:cubicBezTo>
                  <a:cubicBezTo>
                    <a:pt x="5016" y="14101"/>
                    <a:pt x="4997" y="14147"/>
                    <a:pt x="4986" y="14147"/>
                  </a:cubicBezTo>
                  <a:cubicBezTo>
                    <a:pt x="4982" y="14147"/>
                    <a:pt x="4979" y="14143"/>
                    <a:pt x="4978" y="14133"/>
                  </a:cubicBezTo>
                  <a:cubicBezTo>
                    <a:pt x="5001" y="14026"/>
                    <a:pt x="5025" y="14038"/>
                    <a:pt x="5049" y="13979"/>
                  </a:cubicBezTo>
                  <a:lnTo>
                    <a:pt x="5049" y="13979"/>
                  </a:lnTo>
                  <a:lnTo>
                    <a:pt x="5001" y="14050"/>
                  </a:lnTo>
                  <a:cubicBezTo>
                    <a:pt x="4978" y="14050"/>
                    <a:pt x="5013" y="13931"/>
                    <a:pt x="5013" y="13871"/>
                  </a:cubicBezTo>
                  <a:lnTo>
                    <a:pt x="5013" y="13871"/>
                  </a:lnTo>
                  <a:cubicBezTo>
                    <a:pt x="4978" y="13943"/>
                    <a:pt x="5013" y="13931"/>
                    <a:pt x="4966" y="14026"/>
                  </a:cubicBezTo>
                  <a:cubicBezTo>
                    <a:pt x="4972" y="13953"/>
                    <a:pt x="4938" y="13921"/>
                    <a:pt x="4891" y="13921"/>
                  </a:cubicBezTo>
                  <a:cubicBezTo>
                    <a:pt x="4855" y="13921"/>
                    <a:pt x="4811" y="13939"/>
                    <a:pt x="4771" y="13972"/>
                  </a:cubicBezTo>
                  <a:lnTo>
                    <a:pt x="4771" y="13972"/>
                  </a:lnTo>
                  <a:cubicBezTo>
                    <a:pt x="4789" y="13951"/>
                    <a:pt x="4807" y="13891"/>
                    <a:pt x="4818" y="13891"/>
                  </a:cubicBezTo>
                  <a:cubicBezTo>
                    <a:pt x="4820" y="13891"/>
                    <a:pt x="4821" y="13893"/>
                    <a:pt x="4823" y="13895"/>
                  </a:cubicBezTo>
                  <a:cubicBezTo>
                    <a:pt x="4823" y="13890"/>
                    <a:pt x="4821" y="13888"/>
                    <a:pt x="4819" y="13888"/>
                  </a:cubicBezTo>
                  <a:cubicBezTo>
                    <a:pt x="4808" y="13888"/>
                    <a:pt x="4780" y="13924"/>
                    <a:pt x="4751" y="13991"/>
                  </a:cubicBezTo>
                  <a:cubicBezTo>
                    <a:pt x="4736" y="14006"/>
                    <a:pt x="4723" y="14012"/>
                    <a:pt x="4712" y="14012"/>
                  </a:cubicBezTo>
                  <a:cubicBezTo>
                    <a:pt x="4680" y="14012"/>
                    <a:pt x="4665" y="13957"/>
                    <a:pt x="4656" y="13895"/>
                  </a:cubicBezTo>
                  <a:lnTo>
                    <a:pt x="4632" y="13979"/>
                  </a:lnTo>
                  <a:cubicBezTo>
                    <a:pt x="4618" y="14003"/>
                    <a:pt x="4608" y="14012"/>
                    <a:pt x="4600" y="14012"/>
                  </a:cubicBezTo>
                  <a:cubicBezTo>
                    <a:pt x="4574" y="14012"/>
                    <a:pt x="4578" y="13901"/>
                    <a:pt x="4534" y="13901"/>
                  </a:cubicBezTo>
                  <a:cubicBezTo>
                    <a:pt x="4528" y="13901"/>
                    <a:pt x="4521" y="13903"/>
                    <a:pt x="4513" y="13907"/>
                  </a:cubicBezTo>
                  <a:cubicBezTo>
                    <a:pt x="4503" y="13918"/>
                    <a:pt x="4427" y="14058"/>
                    <a:pt x="4402" y="14058"/>
                  </a:cubicBezTo>
                  <a:cubicBezTo>
                    <a:pt x="4398" y="14058"/>
                    <a:pt x="4396" y="14056"/>
                    <a:pt x="4394" y="14050"/>
                  </a:cubicBezTo>
                  <a:cubicBezTo>
                    <a:pt x="4430" y="14002"/>
                    <a:pt x="4466" y="13943"/>
                    <a:pt x="4489" y="13883"/>
                  </a:cubicBezTo>
                  <a:lnTo>
                    <a:pt x="4489" y="13883"/>
                  </a:lnTo>
                  <a:lnTo>
                    <a:pt x="4394" y="13991"/>
                  </a:lnTo>
                  <a:cubicBezTo>
                    <a:pt x="4406" y="13919"/>
                    <a:pt x="4323" y="13967"/>
                    <a:pt x="4394" y="13871"/>
                  </a:cubicBezTo>
                  <a:lnTo>
                    <a:pt x="4394" y="13871"/>
                  </a:lnTo>
                  <a:cubicBezTo>
                    <a:pt x="4347" y="13931"/>
                    <a:pt x="4335" y="13931"/>
                    <a:pt x="4311" y="13931"/>
                  </a:cubicBezTo>
                  <a:lnTo>
                    <a:pt x="4299" y="13883"/>
                  </a:lnTo>
                  <a:cubicBezTo>
                    <a:pt x="4287" y="13848"/>
                    <a:pt x="4275" y="13824"/>
                    <a:pt x="4263" y="13788"/>
                  </a:cubicBezTo>
                  <a:lnTo>
                    <a:pt x="4251" y="13764"/>
                  </a:lnTo>
                  <a:cubicBezTo>
                    <a:pt x="4216" y="13681"/>
                    <a:pt x="4180" y="13598"/>
                    <a:pt x="4144" y="13514"/>
                  </a:cubicBezTo>
                  <a:lnTo>
                    <a:pt x="4192" y="13443"/>
                  </a:lnTo>
                  <a:cubicBezTo>
                    <a:pt x="3942" y="12752"/>
                    <a:pt x="3918" y="12038"/>
                    <a:pt x="3787" y="11335"/>
                  </a:cubicBezTo>
                  <a:cubicBezTo>
                    <a:pt x="3823" y="11145"/>
                    <a:pt x="3846" y="10847"/>
                    <a:pt x="3858" y="10657"/>
                  </a:cubicBezTo>
                  <a:cubicBezTo>
                    <a:pt x="3858" y="10478"/>
                    <a:pt x="3823" y="10300"/>
                    <a:pt x="3787" y="10133"/>
                  </a:cubicBezTo>
                  <a:cubicBezTo>
                    <a:pt x="3787" y="10061"/>
                    <a:pt x="3823" y="10002"/>
                    <a:pt x="3870" y="9942"/>
                  </a:cubicBezTo>
                  <a:cubicBezTo>
                    <a:pt x="3930" y="9633"/>
                    <a:pt x="4073" y="9347"/>
                    <a:pt x="4049" y="9073"/>
                  </a:cubicBezTo>
                  <a:lnTo>
                    <a:pt x="4097" y="9073"/>
                  </a:lnTo>
                  <a:cubicBezTo>
                    <a:pt x="4097" y="8764"/>
                    <a:pt x="4168" y="8454"/>
                    <a:pt x="4299" y="8180"/>
                  </a:cubicBezTo>
                  <a:cubicBezTo>
                    <a:pt x="4289" y="8100"/>
                    <a:pt x="4355" y="7894"/>
                    <a:pt x="4312" y="7894"/>
                  </a:cubicBezTo>
                  <a:cubicBezTo>
                    <a:pt x="4304" y="7894"/>
                    <a:pt x="4292" y="7901"/>
                    <a:pt x="4275" y="7918"/>
                  </a:cubicBezTo>
                  <a:cubicBezTo>
                    <a:pt x="4311" y="7799"/>
                    <a:pt x="4382" y="7871"/>
                    <a:pt x="4370" y="7740"/>
                  </a:cubicBezTo>
                  <a:lnTo>
                    <a:pt x="4370" y="7740"/>
                  </a:lnTo>
                  <a:lnTo>
                    <a:pt x="4394" y="7871"/>
                  </a:lnTo>
                  <a:cubicBezTo>
                    <a:pt x="4656" y="7275"/>
                    <a:pt x="4882" y="6775"/>
                    <a:pt x="5180" y="6216"/>
                  </a:cubicBezTo>
                  <a:cubicBezTo>
                    <a:pt x="5347" y="6109"/>
                    <a:pt x="5501" y="5704"/>
                    <a:pt x="5751" y="5442"/>
                  </a:cubicBezTo>
                  <a:cubicBezTo>
                    <a:pt x="5847" y="5251"/>
                    <a:pt x="6144" y="5037"/>
                    <a:pt x="6180" y="4847"/>
                  </a:cubicBezTo>
                  <a:lnTo>
                    <a:pt x="6228" y="4882"/>
                  </a:lnTo>
                  <a:cubicBezTo>
                    <a:pt x="6466" y="4644"/>
                    <a:pt x="6740" y="4442"/>
                    <a:pt x="7025" y="4251"/>
                  </a:cubicBezTo>
                  <a:cubicBezTo>
                    <a:pt x="7216" y="4144"/>
                    <a:pt x="7180" y="4085"/>
                    <a:pt x="7299" y="3977"/>
                  </a:cubicBezTo>
                  <a:lnTo>
                    <a:pt x="7335" y="4013"/>
                  </a:lnTo>
                  <a:cubicBezTo>
                    <a:pt x="7430" y="3930"/>
                    <a:pt x="7490" y="3835"/>
                    <a:pt x="7526" y="3715"/>
                  </a:cubicBezTo>
                  <a:cubicBezTo>
                    <a:pt x="7668" y="3680"/>
                    <a:pt x="7668" y="3632"/>
                    <a:pt x="7811" y="3608"/>
                  </a:cubicBezTo>
                  <a:lnTo>
                    <a:pt x="7811" y="3608"/>
                  </a:lnTo>
                  <a:cubicBezTo>
                    <a:pt x="7704" y="3680"/>
                    <a:pt x="7621" y="3787"/>
                    <a:pt x="7573" y="3906"/>
                  </a:cubicBezTo>
                  <a:cubicBezTo>
                    <a:pt x="7770" y="3813"/>
                    <a:pt x="7921" y="3620"/>
                    <a:pt x="8072" y="3620"/>
                  </a:cubicBezTo>
                  <a:cubicBezTo>
                    <a:pt x="8076" y="3620"/>
                    <a:pt x="8081" y="3620"/>
                    <a:pt x="8085" y="3620"/>
                  </a:cubicBezTo>
                  <a:cubicBezTo>
                    <a:pt x="8264" y="3561"/>
                    <a:pt x="8395" y="3501"/>
                    <a:pt x="8395" y="3430"/>
                  </a:cubicBezTo>
                  <a:cubicBezTo>
                    <a:pt x="8418" y="3442"/>
                    <a:pt x="8514" y="3430"/>
                    <a:pt x="8442" y="3477"/>
                  </a:cubicBezTo>
                  <a:cubicBezTo>
                    <a:pt x="8549" y="3454"/>
                    <a:pt x="8645" y="3406"/>
                    <a:pt x="8740" y="3346"/>
                  </a:cubicBezTo>
                  <a:lnTo>
                    <a:pt x="8740" y="3346"/>
                  </a:lnTo>
                  <a:cubicBezTo>
                    <a:pt x="8716" y="3358"/>
                    <a:pt x="8669" y="3358"/>
                    <a:pt x="8645" y="3370"/>
                  </a:cubicBezTo>
                  <a:cubicBezTo>
                    <a:pt x="8692" y="3299"/>
                    <a:pt x="8835" y="3263"/>
                    <a:pt x="8776" y="3203"/>
                  </a:cubicBezTo>
                  <a:lnTo>
                    <a:pt x="8776" y="3203"/>
                  </a:lnTo>
                  <a:cubicBezTo>
                    <a:pt x="8740" y="3239"/>
                    <a:pt x="8680" y="3263"/>
                    <a:pt x="8621" y="3275"/>
                  </a:cubicBezTo>
                  <a:cubicBezTo>
                    <a:pt x="8706" y="3200"/>
                    <a:pt x="8811" y="3154"/>
                    <a:pt x="8918" y="3154"/>
                  </a:cubicBezTo>
                  <a:cubicBezTo>
                    <a:pt x="8930" y="3154"/>
                    <a:pt x="8942" y="3155"/>
                    <a:pt x="8954" y="3156"/>
                  </a:cubicBezTo>
                  <a:cubicBezTo>
                    <a:pt x="9038" y="3192"/>
                    <a:pt x="8811" y="3287"/>
                    <a:pt x="8930" y="3287"/>
                  </a:cubicBezTo>
                  <a:lnTo>
                    <a:pt x="9109" y="3180"/>
                  </a:lnTo>
                  <a:lnTo>
                    <a:pt x="9264" y="3084"/>
                  </a:lnTo>
                  <a:lnTo>
                    <a:pt x="9264" y="3084"/>
                  </a:lnTo>
                  <a:cubicBezTo>
                    <a:pt x="9233" y="3100"/>
                    <a:pt x="9195" y="3109"/>
                    <a:pt x="9164" y="3109"/>
                  </a:cubicBezTo>
                  <a:cubicBezTo>
                    <a:pt x="9124" y="3109"/>
                    <a:pt x="9096" y="3094"/>
                    <a:pt x="9109" y="3061"/>
                  </a:cubicBezTo>
                  <a:lnTo>
                    <a:pt x="9109" y="3061"/>
                  </a:lnTo>
                  <a:lnTo>
                    <a:pt x="8954" y="3132"/>
                  </a:lnTo>
                  <a:lnTo>
                    <a:pt x="8954" y="3084"/>
                  </a:lnTo>
                  <a:cubicBezTo>
                    <a:pt x="8704" y="3168"/>
                    <a:pt x="8514" y="3168"/>
                    <a:pt x="8252" y="3311"/>
                  </a:cubicBezTo>
                  <a:lnTo>
                    <a:pt x="8371" y="3323"/>
                  </a:lnTo>
                  <a:cubicBezTo>
                    <a:pt x="8228" y="3382"/>
                    <a:pt x="8097" y="3513"/>
                    <a:pt x="7942" y="3513"/>
                  </a:cubicBezTo>
                  <a:cubicBezTo>
                    <a:pt x="8002" y="3465"/>
                    <a:pt x="7942" y="3454"/>
                    <a:pt x="7930" y="3430"/>
                  </a:cubicBezTo>
                  <a:cubicBezTo>
                    <a:pt x="7895" y="3465"/>
                    <a:pt x="7859" y="3489"/>
                    <a:pt x="7823" y="3501"/>
                  </a:cubicBezTo>
                  <a:lnTo>
                    <a:pt x="7843" y="3413"/>
                  </a:lnTo>
                  <a:lnTo>
                    <a:pt x="7843" y="3413"/>
                  </a:lnTo>
                  <a:cubicBezTo>
                    <a:pt x="7800" y="3534"/>
                    <a:pt x="7464" y="3624"/>
                    <a:pt x="7418" y="3692"/>
                  </a:cubicBezTo>
                  <a:lnTo>
                    <a:pt x="7430" y="3656"/>
                  </a:lnTo>
                  <a:lnTo>
                    <a:pt x="7430" y="3656"/>
                  </a:lnTo>
                  <a:cubicBezTo>
                    <a:pt x="7192" y="3751"/>
                    <a:pt x="7490" y="3680"/>
                    <a:pt x="7347" y="3763"/>
                  </a:cubicBezTo>
                  <a:cubicBezTo>
                    <a:pt x="7320" y="3775"/>
                    <a:pt x="7300" y="3780"/>
                    <a:pt x="7284" y="3780"/>
                  </a:cubicBezTo>
                  <a:cubicBezTo>
                    <a:pt x="7234" y="3780"/>
                    <a:pt x="7226" y="3732"/>
                    <a:pt x="7165" y="3732"/>
                  </a:cubicBezTo>
                  <a:cubicBezTo>
                    <a:pt x="7153" y="3732"/>
                    <a:pt x="7138" y="3734"/>
                    <a:pt x="7121" y="3739"/>
                  </a:cubicBezTo>
                  <a:cubicBezTo>
                    <a:pt x="6906" y="3870"/>
                    <a:pt x="6597" y="4192"/>
                    <a:pt x="6335" y="4299"/>
                  </a:cubicBezTo>
                  <a:cubicBezTo>
                    <a:pt x="6180" y="4466"/>
                    <a:pt x="6037" y="4632"/>
                    <a:pt x="5918" y="4823"/>
                  </a:cubicBezTo>
                  <a:cubicBezTo>
                    <a:pt x="5877" y="4867"/>
                    <a:pt x="5854" y="4880"/>
                    <a:pt x="5839" y="4880"/>
                  </a:cubicBezTo>
                  <a:cubicBezTo>
                    <a:pt x="5817" y="4880"/>
                    <a:pt x="5813" y="4853"/>
                    <a:pt x="5799" y="4853"/>
                  </a:cubicBezTo>
                  <a:cubicBezTo>
                    <a:pt x="5788" y="4853"/>
                    <a:pt x="5772" y="4868"/>
                    <a:pt x="5740" y="4918"/>
                  </a:cubicBezTo>
                  <a:cubicBezTo>
                    <a:pt x="5740" y="4882"/>
                    <a:pt x="5692" y="4882"/>
                    <a:pt x="5656" y="4870"/>
                  </a:cubicBezTo>
                  <a:cubicBezTo>
                    <a:pt x="5656" y="4912"/>
                    <a:pt x="5457" y="5098"/>
                    <a:pt x="5524" y="5098"/>
                  </a:cubicBezTo>
                  <a:cubicBezTo>
                    <a:pt x="5534" y="5098"/>
                    <a:pt x="5550" y="5094"/>
                    <a:pt x="5573" y="5085"/>
                  </a:cubicBezTo>
                  <a:lnTo>
                    <a:pt x="5573" y="5085"/>
                  </a:lnTo>
                  <a:cubicBezTo>
                    <a:pt x="5394" y="5275"/>
                    <a:pt x="5240" y="5466"/>
                    <a:pt x="5109" y="5680"/>
                  </a:cubicBezTo>
                  <a:lnTo>
                    <a:pt x="5109" y="5668"/>
                  </a:lnTo>
                  <a:lnTo>
                    <a:pt x="5073" y="5751"/>
                  </a:lnTo>
                  <a:cubicBezTo>
                    <a:pt x="5061" y="5763"/>
                    <a:pt x="5049" y="5787"/>
                    <a:pt x="5037" y="5799"/>
                  </a:cubicBezTo>
                  <a:cubicBezTo>
                    <a:pt x="5063" y="5748"/>
                    <a:pt x="5051" y="5708"/>
                    <a:pt x="5021" y="5708"/>
                  </a:cubicBezTo>
                  <a:cubicBezTo>
                    <a:pt x="5009" y="5708"/>
                    <a:pt x="4994" y="5714"/>
                    <a:pt x="4978" y="5728"/>
                  </a:cubicBezTo>
                  <a:cubicBezTo>
                    <a:pt x="4978" y="5751"/>
                    <a:pt x="4966" y="5763"/>
                    <a:pt x="4954" y="5787"/>
                  </a:cubicBezTo>
                  <a:lnTo>
                    <a:pt x="4942" y="5787"/>
                  </a:lnTo>
                  <a:cubicBezTo>
                    <a:pt x="4954" y="5787"/>
                    <a:pt x="4954" y="5799"/>
                    <a:pt x="4954" y="5799"/>
                  </a:cubicBezTo>
                  <a:cubicBezTo>
                    <a:pt x="4942" y="5835"/>
                    <a:pt x="4942" y="5859"/>
                    <a:pt x="4930" y="5894"/>
                  </a:cubicBezTo>
                  <a:cubicBezTo>
                    <a:pt x="4906" y="5882"/>
                    <a:pt x="4882" y="5870"/>
                    <a:pt x="4859" y="5859"/>
                  </a:cubicBezTo>
                  <a:lnTo>
                    <a:pt x="4859" y="5859"/>
                  </a:lnTo>
                  <a:cubicBezTo>
                    <a:pt x="4823" y="5954"/>
                    <a:pt x="4847" y="5966"/>
                    <a:pt x="4882" y="5990"/>
                  </a:cubicBezTo>
                  <a:cubicBezTo>
                    <a:pt x="4835" y="6109"/>
                    <a:pt x="4775" y="6216"/>
                    <a:pt x="4704" y="6323"/>
                  </a:cubicBezTo>
                  <a:cubicBezTo>
                    <a:pt x="4711" y="6327"/>
                    <a:pt x="4718" y="6328"/>
                    <a:pt x="4725" y="6328"/>
                  </a:cubicBezTo>
                  <a:cubicBezTo>
                    <a:pt x="4753" y="6328"/>
                    <a:pt x="4780" y="6306"/>
                    <a:pt x="4804" y="6306"/>
                  </a:cubicBezTo>
                  <a:cubicBezTo>
                    <a:pt x="4815" y="6306"/>
                    <a:pt x="4825" y="6310"/>
                    <a:pt x="4835" y="6323"/>
                  </a:cubicBezTo>
                  <a:cubicBezTo>
                    <a:pt x="4823" y="6382"/>
                    <a:pt x="4811" y="6430"/>
                    <a:pt x="4787" y="6478"/>
                  </a:cubicBezTo>
                  <a:cubicBezTo>
                    <a:pt x="4761" y="6478"/>
                    <a:pt x="4731" y="6470"/>
                    <a:pt x="4698" y="6470"/>
                  </a:cubicBezTo>
                  <a:cubicBezTo>
                    <a:pt x="4643" y="6470"/>
                    <a:pt x="4581" y="6493"/>
                    <a:pt x="4513" y="6621"/>
                  </a:cubicBezTo>
                  <a:cubicBezTo>
                    <a:pt x="4458" y="6521"/>
                    <a:pt x="4680" y="6319"/>
                    <a:pt x="4607" y="6319"/>
                  </a:cubicBezTo>
                  <a:cubicBezTo>
                    <a:pt x="4601" y="6319"/>
                    <a:pt x="4594" y="6320"/>
                    <a:pt x="4585" y="6323"/>
                  </a:cubicBezTo>
                  <a:cubicBezTo>
                    <a:pt x="4561" y="6192"/>
                    <a:pt x="4775" y="5835"/>
                    <a:pt x="4870" y="5775"/>
                  </a:cubicBezTo>
                  <a:cubicBezTo>
                    <a:pt x="4879" y="5723"/>
                    <a:pt x="4878" y="5704"/>
                    <a:pt x="4870" y="5704"/>
                  </a:cubicBezTo>
                  <a:cubicBezTo>
                    <a:pt x="4850" y="5704"/>
                    <a:pt x="4782" y="5845"/>
                    <a:pt x="4735" y="5845"/>
                  </a:cubicBezTo>
                  <a:cubicBezTo>
                    <a:pt x="4728" y="5845"/>
                    <a:pt x="4721" y="5842"/>
                    <a:pt x="4716" y="5835"/>
                  </a:cubicBezTo>
                  <a:cubicBezTo>
                    <a:pt x="4620" y="5990"/>
                    <a:pt x="4620" y="6085"/>
                    <a:pt x="4489" y="6347"/>
                  </a:cubicBezTo>
                  <a:cubicBezTo>
                    <a:pt x="4494" y="6350"/>
                    <a:pt x="4500" y="6351"/>
                    <a:pt x="4505" y="6351"/>
                  </a:cubicBezTo>
                  <a:cubicBezTo>
                    <a:pt x="4519" y="6351"/>
                    <a:pt x="4533" y="6342"/>
                    <a:pt x="4542" y="6342"/>
                  </a:cubicBezTo>
                  <a:cubicBezTo>
                    <a:pt x="4552" y="6342"/>
                    <a:pt x="4554" y="6356"/>
                    <a:pt x="4537" y="6418"/>
                  </a:cubicBezTo>
                  <a:cubicBezTo>
                    <a:pt x="4489" y="6692"/>
                    <a:pt x="4335" y="6668"/>
                    <a:pt x="4299" y="6728"/>
                  </a:cubicBezTo>
                  <a:cubicBezTo>
                    <a:pt x="4311" y="6692"/>
                    <a:pt x="4323" y="6644"/>
                    <a:pt x="4335" y="6609"/>
                  </a:cubicBezTo>
                  <a:lnTo>
                    <a:pt x="4335" y="6609"/>
                  </a:lnTo>
                  <a:cubicBezTo>
                    <a:pt x="4227" y="6740"/>
                    <a:pt x="4251" y="6823"/>
                    <a:pt x="4180" y="6978"/>
                  </a:cubicBezTo>
                  <a:cubicBezTo>
                    <a:pt x="4049" y="6978"/>
                    <a:pt x="4287" y="6716"/>
                    <a:pt x="4263" y="6632"/>
                  </a:cubicBezTo>
                  <a:lnTo>
                    <a:pt x="4263" y="6632"/>
                  </a:lnTo>
                  <a:lnTo>
                    <a:pt x="4120" y="6704"/>
                  </a:lnTo>
                  <a:cubicBezTo>
                    <a:pt x="3989" y="6954"/>
                    <a:pt x="4180" y="6811"/>
                    <a:pt x="4025" y="7061"/>
                  </a:cubicBezTo>
                  <a:lnTo>
                    <a:pt x="4001" y="7013"/>
                  </a:lnTo>
                  <a:lnTo>
                    <a:pt x="3977" y="7097"/>
                  </a:lnTo>
                  <a:lnTo>
                    <a:pt x="3954" y="7192"/>
                  </a:lnTo>
                  <a:cubicBezTo>
                    <a:pt x="3962" y="7195"/>
                    <a:pt x="3971" y="7197"/>
                    <a:pt x="3982" y="7197"/>
                  </a:cubicBezTo>
                  <a:cubicBezTo>
                    <a:pt x="4021" y="7197"/>
                    <a:pt x="4074" y="7172"/>
                    <a:pt x="4120" y="7061"/>
                  </a:cubicBezTo>
                  <a:lnTo>
                    <a:pt x="4120" y="7061"/>
                  </a:lnTo>
                  <a:cubicBezTo>
                    <a:pt x="4180" y="7192"/>
                    <a:pt x="4073" y="7192"/>
                    <a:pt x="4001" y="7418"/>
                  </a:cubicBezTo>
                  <a:cubicBezTo>
                    <a:pt x="4006" y="7438"/>
                    <a:pt x="4010" y="7445"/>
                    <a:pt x="4015" y="7445"/>
                  </a:cubicBezTo>
                  <a:cubicBezTo>
                    <a:pt x="4031" y="7445"/>
                    <a:pt x="4046" y="7345"/>
                    <a:pt x="4086" y="7345"/>
                  </a:cubicBezTo>
                  <a:cubicBezTo>
                    <a:pt x="4090" y="7345"/>
                    <a:pt x="4093" y="7345"/>
                    <a:pt x="4097" y="7347"/>
                  </a:cubicBezTo>
                  <a:cubicBezTo>
                    <a:pt x="4156" y="7371"/>
                    <a:pt x="4097" y="7490"/>
                    <a:pt x="4049" y="7609"/>
                  </a:cubicBezTo>
                  <a:cubicBezTo>
                    <a:pt x="4011" y="7709"/>
                    <a:pt x="3987" y="7723"/>
                    <a:pt x="3962" y="7723"/>
                  </a:cubicBezTo>
                  <a:cubicBezTo>
                    <a:pt x="3952" y="7723"/>
                    <a:pt x="3941" y="7721"/>
                    <a:pt x="3929" y="7721"/>
                  </a:cubicBezTo>
                  <a:cubicBezTo>
                    <a:pt x="3916" y="7721"/>
                    <a:pt x="3901" y="7724"/>
                    <a:pt x="3882" y="7740"/>
                  </a:cubicBezTo>
                  <a:cubicBezTo>
                    <a:pt x="3882" y="7708"/>
                    <a:pt x="3929" y="7591"/>
                    <a:pt x="3957" y="7591"/>
                  </a:cubicBezTo>
                  <a:cubicBezTo>
                    <a:pt x="3960" y="7591"/>
                    <a:pt x="3963" y="7593"/>
                    <a:pt x="3966" y="7597"/>
                  </a:cubicBezTo>
                  <a:cubicBezTo>
                    <a:pt x="3977" y="7514"/>
                    <a:pt x="3963" y="7491"/>
                    <a:pt x="3940" y="7491"/>
                  </a:cubicBezTo>
                  <a:cubicBezTo>
                    <a:pt x="3911" y="7491"/>
                    <a:pt x="3867" y="7527"/>
                    <a:pt x="3842" y="7527"/>
                  </a:cubicBezTo>
                  <a:cubicBezTo>
                    <a:pt x="3826" y="7527"/>
                    <a:pt x="3816" y="7512"/>
                    <a:pt x="3823" y="7466"/>
                  </a:cubicBezTo>
                  <a:lnTo>
                    <a:pt x="3823" y="7466"/>
                  </a:lnTo>
                  <a:cubicBezTo>
                    <a:pt x="3716" y="7633"/>
                    <a:pt x="3787" y="7656"/>
                    <a:pt x="3775" y="7752"/>
                  </a:cubicBezTo>
                  <a:cubicBezTo>
                    <a:pt x="3780" y="7742"/>
                    <a:pt x="3785" y="7738"/>
                    <a:pt x="3790" y="7738"/>
                  </a:cubicBezTo>
                  <a:cubicBezTo>
                    <a:pt x="3806" y="7738"/>
                    <a:pt x="3824" y="7779"/>
                    <a:pt x="3847" y="7779"/>
                  </a:cubicBezTo>
                  <a:cubicBezTo>
                    <a:pt x="3850" y="7779"/>
                    <a:pt x="3854" y="7778"/>
                    <a:pt x="3858" y="7775"/>
                  </a:cubicBezTo>
                  <a:lnTo>
                    <a:pt x="3858" y="7775"/>
                  </a:lnTo>
                  <a:cubicBezTo>
                    <a:pt x="3906" y="8133"/>
                    <a:pt x="3680" y="7918"/>
                    <a:pt x="3596" y="8240"/>
                  </a:cubicBezTo>
                  <a:cubicBezTo>
                    <a:pt x="3601" y="8239"/>
                    <a:pt x="3605" y="8238"/>
                    <a:pt x="3609" y="8238"/>
                  </a:cubicBezTo>
                  <a:cubicBezTo>
                    <a:pt x="3692" y="8238"/>
                    <a:pt x="3649" y="8542"/>
                    <a:pt x="3733" y="8542"/>
                  </a:cubicBezTo>
                  <a:cubicBezTo>
                    <a:pt x="3749" y="8542"/>
                    <a:pt x="3770" y="8530"/>
                    <a:pt x="3799" y="8502"/>
                  </a:cubicBezTo>
                  <a:lnTo>
                    <a:pt x="3799" y="8502"/>
                  </a:lnTo>
                  <a:cubicBezTo>
                    <a:pt x="3811" y="8585"/>
                    <a:pt x="3799" y="8657"/>
                    <a:pt x="3763" y="8740"/>
                  </a:cubicBezTo>
                  <a:cubicBezTo>
                    <a:pt x="3754" y="8721"/>
                    <a:pt x="3745" y="8714"/>
                    <a:pt x="3736" y="8714"/>
                  </a:cubicBezTo>
                  <a:cubicBezTo>
                    <a:pt x="3714" y="8714"/>
                    <a:pt x="3695" y="8758"/>
                    <a:pt x="3677" y="8758"/>
                  </a:cubicBezTo>
                  <a:cubicBezTo>
                    <a:pt x="3666" y="8758"/>
                    <a:pt x="3655" y="8742"/>
                    <a:pt x="3644" y="8692"/>
                  </a:cubicBezTo>
                  <a:lnTo>
                    <a:pt x="3620" y="8811"/>
                  </a:lnTo>
                  <a:lnTo>
                    <a:pt x="3573" y="8621"/>
                  </a:lnTo>
                  <a:cubicBezTo>
                    <a:pt x="3489" y="8728"/>
                    <a:pt x="3394" y="8918"/>
                    <a:pt x="3346" y="8978"/>
                  </a:cubicBezTo>
                  <a:cubicBezTo>
                    <a:pt x="3346" y="9038"/>
                    <a:pt x="3356" y="9050"/>
                    <a:pt x="3366" y="9050"/>
                  </a:cubicBezTo>
                  <a:cubicBezTo>
                    <a:pt x="3374" y="9050"/>
                    <a:pt x="3382" y="9044"/>
                    <a:pt x="3388" y="9044"/>
                  </a:cubicBezTo>
                  <a:cubicBezTo>
                    <a:pt x="3398" y="9044"/>
                    <a:pt x="3403" y="9059"/>
                    <a:pt x="3394" y="9133"/>
                  </a:cubicBezTo>
                  <a:cubicBezTo>
                    <a:pt x="3389" y="9116"/>
                    <a:pt x="3382" y="9109"/>
                    <a:pt x="3374" y="9109"/>
                  </a:cubicBezTo>
                  <a:cubicBezTo>
                    <a:pt x="3350" y="9109"/>
                    <a:pt x="3317" y="9188"/>
                    <a:pt x="3299" y="9252"/>
                  </a:cubicBezTo>
                  <a:cubicBezTo>
                    <a:pt x="3319" y="9209"/>
                    <a:pt x="3336" y="9191"/>
                    <a:pt x="3350" y="9191"/>
                  </a:cubicBezTo>
                  <a:cubicBezTo>
                    <a:pt x="3387" y="9191"/>
                    <a:pt x="3406" y="9306"/>
                    <a:pt x="3406" y="9383"/>
                  </a:cubicBezTo>
                  <a:cubicBezTo>
                    <a:pt x="3373" y="9535"/>
                    <a:pt x="3301" y="9648"/>
                    <a:pt x="3270" y="9648"/>
                  </a:cubicBezTo>
                  <a:cubicBezTo>
                    <a:pt x="3268" y="9648"/>
                    <a:pt x="3265" y="9647"/>
                    <a:pt x="3263" y="9645"/>
                  </a:cubicBezTo>
                  <a:lnTo>
                    <a:pt x="3236" y="9509"/>
                  </a:lnTo>
                  <a:lnTo>
                    <a:pt x="3236" y="9509"/>
                  </a:lnTo>
                  <a:cubicBezTo>
                    <a:pt x="3247" y="9592"/>
                    <a:pt x="3192" y="9542"/>
                    <a:pt x="3192" y="9657"/>
                  </a:cubicBezTo>
                  <a:cubicBezTo>
                    <a:pt x="3227" y="9692"/>
                    <a:pt x="3275" y="9776"/>
                    <a:pt x="3323" y="9835"/>
                  </a:cubicBezTo>
                  <a:cubicBezTo>
                    <a:pt x="3323" y="9934"/>
                    <a:pt x="3272" y="9992"/>
                    <a:pt x="3273" y="10038"/>
                  </a:cubicBezTo>
                  <a:lnTo>
                    <a:pt x="3273" y="10038"/>
                  </a:lnTo>
                  <a:lnTo>
                    <a:pt x="3251" y="9871"/>
                  </a:lnTo>
                  <a:cubicBezTo>
                    <a:pt x="3239" y="10097"/>
                    <a:pt x="3132" y="9907"/>
                    <a:pt x="3132" y="10133"/>
                  </a:cubicBezTo>
                  <a:lnTo>
                    <a:pt x="3180" y="10204"/>
                  </a:lnTo>
                  <a:cubicBezTo>
                    <a:pt x="3172" y="10234"/>
                    <a:pt x="3160" y="10254"/>
                    <a:pt x="3147" y="10254"/>
                  </a:cubicBezTo>
                  <a:cubicBezTo>
                    <a:pt x="3142" y="10254"/>
                    <a:pt x="3137" y="10251"/>
                    <a:pt x="3131" y="10246"/>
                  </a:cubicBezTo>
                  <a:lnTo>
                    <a:pt x="3131" y="10246"/>
                  </a:lnTo>
                  <a:cubicBezTo>
                    <a:pt x="3153" y="10295"/>
                    <a:pt x="3145" y="10402"/>
                    <a:pt x="3156" y="10454"/>
                  </a:cubicBezTo>
                  <a:lnTo>
                    <a:pt x="3108" y="10466"/>
                  </a:lnTo>
                  <a:cubicBezTo>
                    <a:pt x="3132" y="10562"/>
                    <a:pt x="3204" y="10693"/>
                    <a:pt x="3132" y="10800"/>
                  </a:cubicBezTo>
                  <a:cubicBezTo>
                    <a:pt x="3227" y="10716"/>
                    <a:pt x="3132" y="10681"/>
                    <a:pt x="3180" y="10526"/>
                  </a:cubicBezTo>
                  <a:cubicBezTo>
                    <a:pt x="3193" y="10508"/>
                    <a:pt x="3204" y="10501"/>
                    <a:pt x="3212" y="10501"/>
                  </a:cubicBezTo>
                  <a:cubicBezTo>
                    <a:pt x="3256" y="10501"/>
                    <a:pt x="3241" y="10698"/>
                    <a:pt x="3251" y="10728"/>
                  </a:cubicBezTo>
                  <a:cubicBezTo>
                    <a:pt x="3249" y="10728"/>
                    <a:pt x="3247" y="10728"/>
                    <a:pt x="3244" y="10728"/>
                  </a:cubicBezTo>
                  <a:cubicBezTo>
                    <a:pt x="3148" y="10728"/>
                    <a:pt x="3227" y="10981"/>
                    <a:pt x="3227" y="11085"/>
                  </a:cubicBezTo>
                  <a:cubicBezTo>
                    <a:pt x="3192" y="11157"/>
                    <a:pt x="3180" y="11216"/>
                    <a:pt x="3156" y="11252"/>
                  </a:cubicBezTo>
                  <a:lnTo>
                    <a:pt x="3215" y="11300"/>
                  </a:lnTo>
                  <a:cubicBezTo>
                    <a:pt x="3096" y="11347"/>
                    <a:pt x="3251" y="11526"/>
                    <a:pt x="3215" y="11669"/>
                  </a:cubicBezTo>
                  <a:cubicBezTo>
                    <a:pt x="3200" y="11638"/>
                    <a:pt x="3180" y="11623"/>
                    <a:pt x="3162" y="11623"/>
                  </a:cubicBezTo>
                  <a:cubicBezTo>
                    <a:pt x="3137" y="11623"/>
                    <a:pt x="3115" y="11650"/>
                    <a:pt x="3108" y="11705"/>
                  </a:cubicBezTo>
                  <a:cubicBezTo>
                    <a:pt x="3125" y="11682"/>
                    <a:pt x="3139" y="11673"/>
                    <a:pt x="3152" y="11673"/>
                  </a:cubicBezTo>
                  <a:cubicBezTo>
                    <a:pt x="3211" y="11673"/>
                    <a:pt x="3244" y="11852"/>
                    <a:pt x="3287" y="11852"/>
                  </a:cubicBezTo>
                  <a:cubicBezTo>
                    <a:pt x="3291" y="11852"/>
                    <a:pt x="3295" y="11851"/>
                    <a:pt x="3299" y="11847"/>
                  </a:cubicBezTo>
                  <a:lnTo>
                    <a:pt x="3299" y="11847"/>
                  </a:lnTo>
                  <a:cubicBezTo>
                    <a:pt x="3295" y="11923"/>
                    <a:pt x="3282" y="11947"/>
                    <a:pt x="3263" y="11947"/>
                  </a:cubicBezTo>
                  <a:cubicBezTo>
                    <a:pt x="3231" y="11947"/>
                    <a:pt x="3183" y="11871"/>
                    <a:pt x="3144" y="11871"/>
                  </a:cubicBezTo>
                  <a:cubicBezTo>
                    <a:pt x="3135" y="11871"/>
                    <a:pt x="3127" y="11874"/>
                    <a:pt x="3120" y="11883"/>
                  </a:cubicBezTo>
                  <a:cubicBezTo>
                    <a:pt x="3204" y="11990"/>
                    <a:pt x="3096" y="12145"/>
                    <a:pt x="3192" y="12217"/>
                  </a:cubicBezTo>
                  <a:cubicBezTo>
                    <a:pt x="3195" y="12167"/>
                    <a:pt x="3203" y="12149"/>
                    <a:pt x="3213" y="12149"/>
                  </a:cubicBezTo>
                  <a:cubicBezTo>
                    <a:pt x="3237" y="12149"/>
                    <a:pt x="3274" y="12247"/>
                    <a:pt x="3299" y="12264"/>
                  </a:cubicBezTo>
                  <a:cubicBezTo>
                    <a:pt x="3307" y="12340"/>
                    <a:pt x="3305" y="12359"/>
                    <a:pt x="3298" y="12359"/>
                  </a:cubicBezTo>
                  <a:cubicBezTo>
                    <a:pt x="3291" y="12359"/>
                    <a:pt x="3278" y="12339"/>
                    <a:pt x="3265" y="12339"/>
                  </a:cubicBezTo>
                  <a:cubicBezTo>
                    <a:pt x="3256" y="12339"/>
                    <a:pt x="3246" y="12351"/>
                    <a:pt x="3239" y="12395"/>
                  </a:cubicBezTo>
                  <a:cubicBezTo>
                    <a:pt x="3255" y="12449"/>
                    <a:pt x="3300" y="12513"/>
                    <a:pt x="3330" y="12513"/>
                  </a:cubicBezTo>
                  <a:cubicBezTo>
                    <a:pt x="3346" y="12513"/>
                    <a:pt x="3358" y="12493"/>
                    <a:pt x="3358" y="12443"/>
                  </a:cubicBezTo>
                  <a:cubicBezTo>
                    <a:pt x="3358" y="12574"/>
                    <a:pt x="3465" y="12693"/>
                    <a:pt x="3442" y="12836"/>
                  </a:cubicBezTo>
                  <a:cubicBezTo>
                    <a:pt x="3436" y="12843"/>
                    <a:pt x="3430" y="12846"/>
                    <a:pt x="3425" y="12846"/>
                  </a:cubicBezTo>
                  <a:cubicBezTo>
                    <a:pt x="3385" y="12846"/>
                    <a:pt x="3370" y="12655"/>
                    <a:pt x="3346" y="12655"/>
                  </a:cubicBezTo>
                  <a:cubicBezTo>
                    <a:pt x="3342" y="12655"/>
                    <a:pt x="3339" y="12659"/>
                    <a:pt x="3335" y="12669"/>
                  </a:cubicBezTo>
                  <a:cubicBezTo>
                    <a:pt x="3382" y="12967"/>
                    <a:pt x="3501" y="12800"/>
                    <a:pt x="3573" y="13062"/>
                  </a:cubicBezTo>
                  <a:cubicBezTo>
                    <a:pt x="3577" y="13021"/>
                    <a:pt x="3593" y="13004"/>
                    <a:pt x="3616" y="13004"/>
                  </a:cubicBezTo>
                  <a:cubicBezTo>
                    <a:pt x="3660" y="13004"/>
                    <a:pt x="3728" y="13067"/>
                    <a:pt x="3775" y="13145"/>
                  </a:cubicBezTo>
                  <a:cubicBezTo>
                    <a:pt x="3785" y="13227"/>
                    <a:pt x="3784" y="13255"/>
                    <a:pt x="3776" y="13255"/>
                  </a:cubicBezTo>
                  <a:cubicBezTo>
                    <a:pt x="3760" y="13255"/>
                    <a:pt x="3715" y="13131"/>
                    <a:pt x="3679" y="13131"/>
                  </a:cubicBezTo>
                  <a:cubicBezTo>
                    <a:pt x="3671" y="13131"/>
                    <a:pt x="3663" y="13138"/>
                    <a:pt x="3656" y="13157"/>
                  </a:cubicBezTo>
                  <a:lnTo>
                    <a:pt x="3692" y="13264"/>
                  </a:lnTo>
                  <a:cubicBezTo>
                    <a:pt x="3682" y="13296"/>
                    <a:pt x="3669" y="13308"/>
                    <a:pt x="3654" y="13308"/>
                  </a:cubicBezTo>
                  <a:cubicBezTo>
                    <a:pt x="3591" y="13308"/>
                    <a:pt x="3493" y="13094"/>
                    <a:pt x="3437" y="13094"/>
                  </a:cubicBezTo>
                  <a:cubicBezTo>
                    <a:pt x="3424" y="13094"/>
                    <a:pt x="3413" y="13105"/>
                    <a:pt x="3406" y="13133"/>
                  </a:cubicBezTo>
                  <a:lnTo>
                    <a:pt x="3465" y="13252"/>
                  </a:lnTo>
                  <a:cubicBezTo>
                    <a:pt x="3445" y="13239"/>
                    <a:pt x="3416" y="13225"/>
                    <a:pt x="3394" y="13225"/>
                  </a:cubicBezTo>
                  <a:cubicBezTo>
                    <a:pt x="3377" y="13225"/>
                    <a:pt x="3363" y="13232"/>
                    <a:pt x="3358" y="13252"/>
                  </a:cubicBezTo>
                  <a:cubicBezTo>
                    <a:pt x="3430" y="13264"/>
                    <a:pt x="3442" y="13550"/>
                    <a:pt x="3465" y="13574"/>
                  </a:cubicBezTo>
                  <a:cubicBezTo>
                    <a:pt x="3469" y="13574"/>
                    <a:pt x="3472" y="13575"/>
                    <a:pt x="3475" y="13575"/>
                  </a:cubicBezTo>
                  <a:cubicBezTo>
                    <a:pt x="3524" y="13575"/>
                    <a:pt x="3441" y="13478"/>
                    <a:pt x="3472" y="13478"/>
                  </a:cubicBezTo>
                  <a:cubicBezTo>
                    <a:pt x="3473" y="13478"/>
                    <a:pt x="3475" y="13478"/>
                    <a:pt x="3477" y="13479"/>
                  </a:cubicBezTo>
                  <a:cubicBezTo>
                    <a:pt x="3513" y="13550"/>
                    <a:pt x="3561" y="13610"/>
                    <a:pt x="3608" y="13681"/>
                  </a:cubicBezTo>
                  <a:cubicBezTo>
                    <a:pt x="3585" y="13681"/>
                    <a:pt x="3561" y="13693"/>
                    <a:pt x="3537" y="13693"/>
                  </a:cubicBezTo>
                  <a:cubicBezTo>
                    <a:pt x="3537" y="13740"/>
                    <a:pt x="3585" y="13764"/>
                    <a:pt x="3644" y="13764"/>
                  </a:cubicBezTo>
                  <a:cubicBezTo>
                    <a:pt x="3644" y="13788"/>
                    <a:pt x="3656" y="13824"/>
                    <a:pt x="3656" y="13860"/>
                  </a:cubicBezTo>
                  <a:cubicBezTo>
                    <a:pt x="3640" y="13838"/>
                    <a:pt x="3628" y="13830"/>
                    <a:pt x="3618" y="13830"/>
                  </a:cubicBezTo>
                  <a:cubicBezTo>
                    <a:pt x="3591" y="13830"/>
                    <a:pt x="3586" y="13900"/>
                    <a:pt x="3561" y="13900"/>
                  </a:cubicBezTo>
                  <a:cubicBezTo>
                    <a:pt x="3558" y="13900"/>
                    <a:pt x="3554" y="13899"/>
                    <a:pt x="3549" y="13895"/>
                  </a:cubicBezTo>
                  <a:lnTo>
                    <a:pt x="3549" y="13895"/>
                  </a:lnTo>
                  <a:cubicBezTo>
                    <a:pt x="3549" y="13931"/>
                    <a:pt x="3561" y="13943"/>
                    <a:pt x="3573" y="13955"/>
                  </a:cubicBezTo>
                  <a:lnTo>
                    <a:pt x="3573" y="13919"/>
                  </a:lnTo>
                  <a:cubicBezTo>
                    <a:pt x="3585" y="13931"/>
                    <a:pt x="3620" y="13931"/>
                    <a:pt x="3620" y="14026"/>
                  </a:cubicBezTo>
                  <a:lnTo>
                    <a:pt x="3585" y="14026"/>
                  </a:lnTo>
                  <a:cubicBezTo>
                    <a:pt x="3656" y="14324"/>
                    <a:pt x="3739" y="14610"/>
                    <a:pt x="3846" y="14895"/>
                  </a:cubicBezTo>
                  <a:cubicBezTo>
                    <a:pt x="3966" y="15157"/>
                    <a:pt x="4120" y="15407"/>
                    <a:pt x="4299" y="15634"/>
                  </a:cubicBezTo>
                  <a:cubicBezTo>
                    <a:pt x="4287" y="15741"/>
                    <a:pt x="4370" y="15907"/>
                    <a:pt x="4478" y="16169"/>
                  </a:cubicBezTo>
                  <a:cubicBezTo>
                    <a:pt x="4460" y="16125"/>
                    <a:pt x="4462" y="16109"/>
                    <a:pt x="4473" y="16109"/>
                  </a:cubicBezTo>
                  <a:cubicBezTo>
                    <a:pt x="4492" y="16109"/>
                    <a:pt x="4538" y="16156"/>
                    <a:pt x="4561" y="16193"/>
                  </a:cubicBezTo>
                  <a:lnTo>
                    <a:pt x="4561" y="16336"/>
                  </a:lnTo>
                  <a:cubicBezTo>
                    <a:pt x="4608" y="16515"/>
                    <a:pt x="4811" y="16634"/>
                    <a:pt x="4930" y="16741"/>
                  </a:cubicBezTo>
                  <a:cubicBezTo>
                    <a:pt x="4930" y="16765"/>
                    <a:pt x="4930" y="16788"/>
                    <a:pt x="4906" y="16812"/>
                  </a:cubicBezTo>
                  <a:cubicBezTo>
                    <a:pt x="4966" y="16955"/>
                    <a:pt x="5037" y="16908"/>
                    <a:pt x="5073" y="16943"/>
                  </a:cubicBezTo>
                  <a:lnTo>
                    <a:pt x="5097" y="17050"/>
                  </a:lnTo>
                  <a:lnTo>
                    <a:pt x="5144" y="17039"/>
                  </a:lnTo>
                  <a:cubicBezTo>
                    <a:pt x="5263" y="17134"/>
                    <a:pt x="5382" y="17277"/>
                    <a:pt x="5311" y="17324"/>
                  </a:cubicBezTo>
                  <a:cubicBezTo>
                    <a:pt x="5338" y="17344"/>
                    <a:pt x="5364" y="17361"/>
                    <a:pt x="5378" y="17361"/>
                  </a:cubicBezTo>
                  <a:cubicBezTo>
                    <a:pt x="5390" y="17361"/>
                    <a:pt x="5393" y="17350"/>
                    <a:pt x="5382" y="17324"/>
                  </a:cubicBezTo>
                  <a:lnTo>
                    <a:pt x="5382" y="17324"/>
                  </a:lnTo>
                  <a:cubicBezTo>
                    <a:pt x="5525" y="17562"/>
                    <a:pt x="5704" y="17765"/>
                    <a:pt x="5930" y="17920"/>
                  </a:cubicBezTo>
                  <a:cubicBezTo>
                    <a:pt x="5859" y="17824"/>
                    <a:pt x="5882" y="17812"/>
                    <a:pt x="5906" y="17765"/>
                  </a:cubicBezTo>
                  <a:cubicBezTo>
                    <a:pt x="5919" y="17759"/>
                    <a:pt x="5929" y="17757"/>
                    <a:pt x="5937" y="17757"/>
                  </a:cubicBezTo>
                  <a:cubicBezTo>
                    <a:pt x="5979" y="17757"/>
                    <a:pt x="5959" y="17828"/>
                    <a:pt x="6049" y="17848"/>
                  </a:cubicBezTo>
                  <a:cubicBezTo>
                    <a:pt x="6040" y="17866"/>
                    <a:pt x="6079" y="17932"/>
                    <a:pt x="6047" y="17932"/>
                  </a:cubicBezTo>
                  <a:cubicBezTo>
                    <a:pt x="6036" y="17932"/>
                    <a:pt x="6019" y="17925"/>
                    <a:pt x="5990" y="17908"/>
                  </a:cubicBezTo>
                  <a:lnTo>
                    <a:pt x="5990" y="17908"/>
                  </a:lnTo>
                  <a:cubicBezTo>
                    <a:pt x="6109" y="18086"/>
                    <a:pt x="6252" y="18229"/>
                    <a:pt x="6418" y="18348"/>
                  </a:cubicBezTo>
                  <a:cubicBezTo>
                    <a:pt x="6597" y="18479"/>
                    <a:pt x="6799" y="18598"/>
                    <a:pt x="6978" y="18729"/>
                  </a:cubicBezTo>
                  <a:cubicBezTo>
                    <a:pt x="7014" y="18753"/>
                    <a:pt x="7028" y="18759"/>
                    <a:pt x="7040" y="18759"/>
                  </a:cubicBezTo>
                  <a:cubicBezTo>
                    <a:pt x="7052" y="18759"/>
                    <a:pt x="7061" y="18753"/>
                    <a:pt x="7085" y="18753"/>
                  </a:cubicBezTo>
                  <a:cubicBezTo>
                    <a:pt x="7275" y="18967"/>
                    <a:pt x="7621" y="19063"/>
                    <a:pt x="7859" y="19241"/>
                  </a:cubicBezTo>
                  <a:cubicBezTo>
                    <a:pt x="7836" y="19203"/>
                    <a:pt x="7882" y="19170"/>
                    <a:pt x="7955" y="19170"/>
                  </a:cubicBezTo>
                  <a:cubicBezTo>
                    <a:pt x="7996" y="19170"/>
                    <a:pt x="8046" y="19180"/>
                    <a:pt x="8097" y="19205"/>
                  </a:cubicBezTo>
                  <a:cubicBezTo>
                    <a:pt x="8288" y="19217"/>
                    <a:pt x="8121" y="19313"/>
                    <a:pt x="8252" y="19420"/>
                  </a:cubicBezTo>
                  <a:cubicBezTo>
                    <a:pt x="8347" y="19444"/>
                    <a:pt x="8442" y="19467"/>
                    <a:pt x="8538" y="19515"/>
                  </a:cubicBezTo>
                  <a:lnTo>
                    <a:pt x="8526" y="19527"/>
                  </a:lnTo>
                  <a:cubicBezTo>
                    <a:pt x="8645" y="19539"/>
                    <a:pt x="8776" y="19575"/>
                    <a:pt x="8883" y="19634"/>
                  </a:cubicBezTo>
                  <a:lnTo>
                    <a:pt x="8859" y="19634"/>
                  </a:lnTo>
                  <a:cubicBezTo>
                    <a:pt x="8954" y="19694"/>
                    <a:pt x="9038" y="19741"/>
                    <a:pt x="9133" y="19789"/>
                  </a:cubicBezTo>
                  <a:cubicBezTo>
                    <a:pt x="9144" y="19781"/>
                    <a:pt x="9159" y="19778"/>
                    <a:pt x="9176" y="19778"/>
                  </a:cubicBezTo>
                  <a:cubicBezTo>
                    <a:pt x="9251" y="19778"/>
                    <a:pt x="9372" y="19835"/>
                    <a:pt x="9446" y="19835"/>
                  </a:cubicBezTo>
                  <a:cubicBezTo>
                    <a:pt x="9464" y="19835"/>
                    <a:pt x="9479" y="19832"/>
                    <a:pt x="9490" y="19825"/>
                  </a:cubicBezTo>
                  <a:cubicBezTo>
                    <a:pt x="9502" y="19836"/>
                    <a:pt x="9490" y="19836"/>
                    <a:pt x="9502" y="19860"/>
                  </a:cubicBezTo>
                  <a:lnTo>
                    <a:pt x="9526" y="19813"/>
                  </a:lnTo>
                  <a:lnTo>
                    <a:pt x="9716" y="19896"/>
                  </a:lnTo>
                  <a:cubicBezTo>
                    <a:pt x="9669" y="19896"/>
                    <a:pt x="9645" y="19920"/>
                    <a:pt x="9585" y="19920"/>
                  </a:cubicBezTo>
                  <a:cubicBezTo>
                    <a:pt x="9643" y="19947"/>
                    <a:pt x="9675" y="19957"/>
                    <a:pt x="9693" y="19957"/>
                  </a:cubicBezTo>
                  <a:cubicBezTo>
                    <a:pt x="9739" y="19957"/>
                    <a:pt x="9703" y="19896"/>
                    <a:pt x="9788" y="19896"/>
                  </a:cubicBezTo>
                  <a:cubicBezTo>
                    <a:pt x="9942" y="19896"/>
                    <a:pt x="9919" y="19944"/>
                    <a:pt x="9990" y="19991"/>
                  </a:cubicBezTo>
                  <a:cubicBezTo>
                    <a:pt x="9984" y="19992"/>
                    <a:pt x="9977" y="19993"/>
                    <a:pt x="9971" y="19993"/>
                  </a:cubicBezTo>
                  <a:cubicBezTo>
                    <a:pt x="9912" y="19993"/>
                    <a:pt x="9880" y="19944"/>
                    <a:pt x="9847" y="19944"/>
                  </a:cubicBezTo>
                  <a:cubicBezTo>
                    <a:pt x="9752" y="19967"/>
                    <a:pt x="9931" y="19991"/>
                    <a:pt x="9919" y="20015"/>
                  </a:cubicBezTo>
                  <a:cubicBezTo>
                    <a:pt x="9922" y="20016"/>
                    <a:pt x="9925" y="20017"/>
                    <a:pt x="9929" y="20017"/>
                  </a:cubicBezTo>
                  <a:cubicBezTo>
                    <a:pt x="9950" y="20017"/>
                    <a:pt x="9969" y="19996"/>
                    <a:pt x="10010" y="19996"/>
                  </a:cubicBezTo>
                  <a:cubicBezTo>
                    <a:pt x="10029" y="19996"/>
                    <a:pt x="10054" y="20001"/>
                    <a:pt x="10085" y="20015"/>
                  </a:cubicBezTo>
                  <a:cubicBezTo>
                    <a:pt x="10181" y="20051"/>
                    <a:pt x="10395" y="20075"/>
                    <a:pt x="10347" y="20134"/>
                  </a:cubicBezTo>
                  <a:cubicBezTo>
                    <a:pt x="10379" y="20126"/>
                    <a:pt x="10409" y="20124"/>
                    <a:pt x="10439" y="20124"/>
                  </a:cubicBezTo>
                  <a:cubicBezTo>
                    <a:pt x="10497" y="20124"/>
                    <a:pt x="10550" y="20134"/>
                    <a:pt x="10597" y="20134"/>
                  </a:cubicBezTo>
                  <a:cubicBezTo>
                    <a:pt x="10526" y="20098"/>
                    <a:pt x="10395" y="20063"/>
                    <a:pt x="10383" y="20015"/>
                  </a:cubicBezTo>
                  <a:cubicBezTo>
                    <a:pt x="10454" y="20015"/>
                    <a:pt x="10585" y="20039"/>
                    <a:pt x="10609" y="20063"/>
                  </a:cubicBezTo>
                  <a:lnTo>
                    <a:pt x="10550" y="20063"/>
                  </a:lnTo>
                  <a:cubicBezTo>
                    <a:pt x="10587" y="20063"/>
                    <a:pt x="10675" y="20086"/>
                    <a:pt x="10713" y="20086"/>
                  </a:cubicBezTo>
                  <a:cubicBezTo>
                    <a:pt x="10736" y="20086"/>
                    <a:pt x="10740" y="20078"/>
                    <a:pt x="10704" y="20051"/>
                  </a:cubicBezTo>
                  <a:lnTo>
                    <a:pt x="10704" y="20051"/>
                  </a:lnTo>
                  <a:lnTo>
                    <a:pt x="10835" y="20146"/>
                  </a:lnTo>
                  <a:cubicBezTo>
                    <a:pt x="10854" y="20135"/>
                    <a:pt x="10882" y="20131"/>
                    <a:pt x="10914" y="20131"/>
                  </a:cubicBezTo>
                  <a:cubicBezTo>
                    <a:pt x="10983" y="20131"/>
                    <a:pt x="11076" y="20150"/>
                    <a:pt x="11157" y="20158"/>
                  </a:cubicBezTo>
                  <a:cubicBezTo>
                    <a:pt x="11157" y="20217"/>
                    <a:pt x="11050" y="20277"/>
                    <a:pt x="11264" y="20325"/>
                  </a:cubicBezTo>
                  <a:lnTo>
                    <a:pt x="11466" y="20277"/>
                  </a:lnTo>
                  <a:cubicBezTo>
                    <a:pt x="11562" y="20277"/>
                    <a:pt x="11597" y="20301"/>
                    <a:pt x="11574" y="20337"/>
                  </a:cubicBezTo>
                  <a:cubicBezTo>
                    <a:pt x="11634" y="20351"/>
                    <a:pt x="11685" y="20357"/>
                    <a:pt x="11729" y="20357"/>
                  </a:cubicBezTo>
                  <a:cubicBezTo>
                    <a:pt x="11896" y="20357"/>
                    <a:pt x="11963" y="20273"/>
                    <a:pt x="12098" y="20273"/>
                  </a:cubicBezTo>
                  <a:cubicBezTo>
                    <a:pt x="12129" y="20273"/>
                    <a:pt x="12164" y="20278"/>
                    <a:pt x="12205" y="20289"/>
                  </a:cubicBezTo>
                  <a:cubicBezTo>
                    <a:pt x="12086" y="20348"/>
                    <a:pt x="12181" y="20360"/>
                    <a:pt x="12300" y="20396"/>
                  </a:cubicBezTo>
                  <a:cubicBezTo>
                    <a:pt x="12300" y="20384"/>
                    <a:pt x="12324" y="20360"/>
                    <a:pt x="12371" y="20360"/>
                  </a:cubicBezTo>
                  <a:cubicBezTo>
                    <a:pt x="12365" y="20354"/>
                    <a:pt x="12358" y="20351"/>
                    <a:pt x="12351" y="20351"/>
                  </a:cubicBezTo>
                  <a:cubicBezTo>
                    <a:pt x="12329" y="20351"/>
                    <a:pt x="12303" y="20375"/>
                    <a:pt x="12263" y="20375"/>
                  </a:cubicBezTo>
                  <a:cubicBezTo>
                    <a:pt x="12246" y="20375"/>
                    <a:pt x="12227" y="20372"/>
                    <a:pt x="12205" y="20360"/>
                  </a:cubicBezTo>
                  <a:cubicBezTo>
                    <a:pt x="12181" y="20313"/>
                    <a:pt x="12324" y="20337"/>
                    <a:pt x="12371" y="20325"/>
                  </a:cubicBezTo>
                  <a:cubicBezTo>
                    <a:pt x="12517" y="20398"/>
                    <a:pt x="12681" y="20434"/>
                    <a:pt x="12840" y="20434"/>
                  </a:cubicBezTo>
                  <a:cubicBezTo>
                    <a:pt x="12862" y="20434"/>
                    <a:pt x="12885" y="20433"/>
                    <a:pt x="12907" y="20432"/>
                  </a:cubicBezTo>
                  <a:cubicBezTo>
                    <a:pt x="13001" y="20427"/>
                    <a:pt x="13092" y="20424"/>
                    <a:pt x="13184" y="20424"/>
                  </a:cubicBezTo>
                  <a:cubicBezTo>
                    <a:pt x="13313" y="20424"/>
                    <a:pt x="13441" y="20430"/>
                    <a:pt x="13574" y="20444"/>
                  </a:cubicBezTo>
                  <a:cubicBezTo>
                    <a:pt x="13538" y="20360"/>
                    <a:pt x="13741" y="20408"/>
                    <a:pt x="13824" y="20372"/>
                  </a:cubicBezTo>
                  <a:lnTo>
                    <a:pt x="13824" y="20372"/>
                  </a:lnTo>
                  <a:cubicBezTo>
                    <a:pt x="13818" y="20393"/>
                    <a:pt x="13829" y="20401"/>
                    <a:pt x="13850" y="20401"/>
                  </a:cubicBezTo>
                  <a:cubicBezTo>
                    <a:pt x="13899" y="20401"/>
                    <a:pt x="14005" y="20362"/>
                    <a:pt x="14092" y="20362"/>
                  </a:cubicBezTo>
                  <a:cubicBezTo>
                    <a:pt x="14115" y="20362"/>
                    <a:pt x="14138" y="20365"/>
                    <a:pt x="14157" y="20372"/>
                  </a:cubicBezTo>
                  <a:lnTo>
                    <a:pt x="14086" y="20289"/>
                  </a:lnTo>
                  <a:lnTo>
                    <a:pt x="14086" y="20289"/>
                  </a:lnTo>
                  <a:cubicBezTo>
                    <a:pt x="14104" y="20291"/>
                    <a:pt x="14122" y="20292"/>
                    <a:pt x="14140" y="20292"/>
                  </a:cubicBezTo>
                  <a:cubicBezTo>
                    <a:pt x="14226" y="20292"/>
                    <a:pt x="14305" y="20269"/>
                    <a:pt x="14384" y="20229"/>
                  </a:cubicBezTo>
                  <a:lnTo>
                    <a:pt x="14407" y="20217"/>
                  </a:lnTo>
                  <a:lnTo>
                    <a:pt x="14431" y="20217"/>
                  </a:lnTo>
                  <a:cubicBezTo>
                    <a:pt x="14431" y="20217"/>
                    <a:pt x="14455" y="20206"/>
                    <a:pt x="14443" y="20206"/>
                  </a:cubicBezTo>
                  <a:lnTo>
                    <a:pt x="14419" y="20206"/>
                  </a:lnTo>
                  <a:cubicBezTo>
                    <a:pt x="14443" y="20194"/>
                    <a:pt x="14479" y="20182"/>
                    <a:pt x="14514" y="20182"/>
                  </a:cubicBezTo>
                  <a:cubicBezTo>
                    <a:pt x="14538" y="20170"/>
                    <a:pt x="14562" y="20170"/>
                    <a:pt x="14586" y="20170"/>
                  </a:cubicBezTo>
                  <a:cubicBezTo>
                    <a:pt x="14562" y="20182"/>
                    <a:pt x="14526" y="20182"/>
                    <a:pt x="14550" y="20182"/>
                  </a:cubicBezTo>
                  <a:cubicBezTo>
                    <a:pt x="14526" y="20182"/>
                    <a:pt x="14491" y="20206"/>
                    <a:pt x="14455" y="20217"/>
                  </a:cubicBezTo>
                  <a:cubicBezTo>
                    <a:pt x="14460" y="20216"/>
                    <a:pt x="14464" y="20215"/>
                    <a:pt x="14467" y="20215"/>
                  </a:cubicBezTo>
                  <a:cubicBezTo>
                    <a:pt x="14478" y="20215"/>
                    <a:pt x="14474" y="20226"/>
                    <a:pt x="14494" y="20226"/>
                  </a:cubicBezTo>
                  <a:cubicBezTo>
                    <a:pt x="14503" y="20226"/>
                    <a:pt x="14516" y="20224"/>
                    <a:pt x="14538" y="20217"/>
                  </a:cubicBezTo>
                  <a:lnTo>
                    <a:pt x="14538" y="20217"/>
                  </a:lnTo>
                  <a:cubicBezTo>
                    <a:pt x="14526" y="20241"/>
                    <a:pt x="14526" y="20265"/>
                    <a:pt x="14550" y="20277"/>
                  </a:cubicBezTo>
                  <a:cubicBezTo>
                    <a:pt x="14514" y="20277"/>
                    <a:pt x="14479" y="20289"/>
                    <a:pt x="14455" y="20301"/>
                  </a:cubicBezTo>
                  <a:cubicBezTo>
                    <a:pt x="14514" y="20301"/>
                    <a:pt x="14550" y="20301"/>
                    <a:pt x="14538" y="20325"/>
                  </a:cubicBezTo>
                  <a:cubicBezTo>
                    <a:pt x="14562" y="20313"/>
                    <a:pt x="14586" y="20313"/>
                    <a:pt x="14610" y="20301"/>
                  </a:cubicBezTo>
                  <a:cubicBezTo>
                    <a:pt x="14628" y="20301"/>
                    <a:pt x="14646" y="20301"/>
                    <a:pt x="14664" y="20296"/>
                  </a:cubicBezTo>
                  <a:lnTo>
                    <a:pt x="14664" y="20296"/>
                  </a:lnTo>
                  <a:cubicBezTo>
                    <a:pt x="14606" y="20317"/>
                    <a:pt x="14538" y="20338"/>
                    <a:pt x="14538" y="20348"/>
                  </a:cubicBezTo>
                  <a:cubicBezTo>
                    <a:pt x="14518" y="20353"/>
                    <a:pt x="14507" y="20355"/>
                    <a:pt x="14500" y="20355"/>
                  </a:cubicBezTo>
                  <a:cubicBezTo>
                    <a:pt x="14499" y="20355"/>
                    <a:pt x="14498" y="20355"/>
                    <a:pt x="14497" y="20355"/>
                  </a:cubicBezTo>
                  <a:lnTo>
                    <a:pt x="14497" y="20355"/>
                  </a:lnTo>
                  <a:cubicBezTo>
                    <a:pt x="14489" y="20366"/>
                    <a:pt x="14407" y="20387"/>
                    <a:pt x="14407" y="20396"/>
                  </a:cubicBezTo>
                  <a:lnTo>
                    <a:pt x="14384" y="20396"/>
                  </a:lnTo>
                  <a:cubicBezTo>
                    <a:pt x="14362" y="20407"/>
                    <a:pt x="14410" y="20398"/>
                    <a:pt x="14418" y="20415"/>
                  </a:cubicBezTo>
                  <a:lnTo>
                    <a:pt x="14418" y="20415"/>
                  </a:lnTo>
                  <a:cubicBezTo>
                    <a:pt x="14435" y="20412"/>
                    <a:pt x="14444" y="20410"/>
                    <a:pt x="14448" y="20410"/>
                  </a:cubicBezTo>
                  <a:cubicBezTo>
                    <a:pt x="14463" y="20410"/>
                    <a:pt x="14426" y="20427"/>
                    <a:pt x="14443" y="20444"/>
                  </a:cubicBezTo>
                  <a:cubicBezTo>
                    <a:pt x="14503" y="20432"/>
                    <a:pt x="14443" y="20444"/>
                    <a:pt x="14491" y="20420"/>
                  </a:cubicBezTo>
                  <a:cubicBezTo>
                    <a:pt x="14511" y="20412"/>
                    <a:pt x="14524" y="20409"/>
                    <a:pt x="14533" y="20409"/>
                  </a:cubicBezTo>
                  <a:cubicBezTo>
                    <a:pt x="14552" y="20409"/>
                    <a:pt x="14554" y="20420"/>
                    <a:pt x="14562" y="20420"/>
                  </a:cubicBezTo>
                  <a:cubicBezTo>
                    <a:pt x="14573" y="20420"/>
                    <a:pt x="14512" y="20440"/>
                    <a:pt x="14475" y="20453"/>
                  </a:cubicBezTo>
                  <a:lnTo>
                    <a:pt x="14475" y="20453"/>
                  </a:lnTo>
                  <a:cubicBezTo>
                    <a:pt x="14487" y="20451"/>
                    <a:pt x="14495" y="20451"/>
                    <a:pt x="14501" y="20451"/>
                  </a:cubicBezTo>
                  <a:cubicBezTo>
                    <a:pt x="14547" y="20451"/>
                    <a:pt x="14341" y="20505"/>
                    <a:pt x="14372" y="20515"/>
                  </a:cubicBezTo>
                  <a:cubicBezTo>
                    <a:pt x="14455" y="20503"/>
                    <a:pt x="14550" y="20479"/>
                    <a:pt x="14634" y="20456"/>
                  </a:cubicBezTo>
                  <a:cubicBezTo>
                    <a:pt x="14657" y="20456"/>
                    <a:pt x="14681" y="20456"/>
                    <a:pt x="14669" y="20468"/>
                  </a:cubicBezTo>
                  <a:cubicBezTo>
                    <a:pt x="14598" y="20479"/>
                    <a:pt x="14622" y="20491"/>
                    <a:pt x="14550" y="20503"/>
                  </a:cubicBezTo>
                  <a:lnTo>
                    <a:pt x="14455" y="20515"/>
                  </a:lnTo>
                  <a:cubicBezTo>
                    <a:pt x="14407" y="20539"/>
                    <a:pt x="14360" y="20563"/>
                    <a:pt x="14336" y="20575"/>
                  </a:cubicBezTo>
                  <a:cubicBezTo>
                    <a:pt x="14364" y="20575"/>
                    <a:pt x="14385" y="20559"/>
                    <a:pt x="14405" y="20559"/>
                  </a:cubicBezTo>
                  <a:cubicBezTo>
                    <a:pt x="14410" y="20559"/>
                    <a:pt x="14414" y="20560"/>
                    <a:pt x="14419" y="20563"/>
                  </a:cubicBezTo>
                  <a:cubicBezTo>
                    <a:pt x="14384" y="20563"/>
                    <a:pt x="14360" y="20587"/>
                    <a:pt x="14360" y="20587"/>
                  </a:cubicBezTo>
                  <a:cubicBezTo>
                    <a:pt x="14395" y="20575"/>
                    <a:pt x="14431" y="20563"/>
                    <a:pt x="14479" y="20563"/>
                  </a:cubicBezTo>
                  <a:cubicBezTo>
                    <a:pt x="14479" y="20575"/>
                    <a:pt x="14419" y="20598"/>
                    <a:pt x="14395" y="20598"/>
                  </a:cubicBezTo>
                  <a:lnTo>
                    <a:pt x="14336" y="20598"/>
                  </a:lnTo>
                  <a:cubicBezTo>
                    <a:pt x="14384" y="20598"/>
                    <a:pt x="14312" y="20610"/>
                    <a:pt x="14336" y="20610"/>
                  </a:cubicBezTo>
                  <a:cubicBezTo>
                    <a:pt x="14340" y="20613"/>
                    <a:pt x="14347" y="20614"/>
                    <a:pt x="14355" y="20614"/>
                  </a:cubicBezTo>
                  <a:cubicBezTo>
                    <a:pt x="14390" y="20614"/>
                    <a:pt x="14450" y="20596"/>
                    <a:pt x="14479" y="20587"/>
                  </a:cubicBezTo>
                  <a:cubicBezTo>
                    <a:pt x="14503" y="20587"/>
                    <a:pt x="14455" y="20610"/>
                    <a:pt x="14467" y="20610"/>
                  </a:cubicBezTo>
                  <a:lnTo>
                    <a:pt x="14419" y="20610"/>
                  </a:lnTo>
                  <a:cubicBezTo>
                    <a:pt x="14431" y="20622"/>
                    <a:pt x="14312" y="20634"/>
                    <a:pt x="14336" y="20646"/>
                  </a:cubicBezTo>
                  <a:lnTo>
                    <a:pt x="14395" y="20634"/>
                  </a:lnTo>
                  <a:lnTo>
                    <a:pt x="14395" y="20634"/>
                  </a:lnTo>
                  <a:cubicBezTo>
                    <a:pt x="14384" y="20646"/>
                    <a:pt x="14360" y="20646"/>
                    <a:pt x="14336" y="20658"/>
                  </a:cubicBezTo>
                  <a:cubicBezTo>
                    <a:pt x="14352" y="20654"/>
                    <a:pt x="14361" y="20653"/>
                    <a:pt x="14367" y="20653"/>
                  </a:cubicBezTo>
                  <a:cubicBezTo>
                    <a:pt x="14376" y="20653"/>
                    <a:pt x="14378" y="20655"/>
                    <a:pt x="14384" y="20657"/>
                  </a:cubicBezTo>
                  <a:lnTo>
                    <a:pt x="14384" y="20657"/>
                  </a:lnTo>
                  <a:cubicBezTo>
                    <a:pt x="14391" y="20656"/>
                    <a:pt x="14397" y="20656"/>
                    <a:pt x="14403" y="20656"/>
                  </a:cubicBezTo>
                  <a:cubicBezTo>
                    <a:pt x="14412" y="20656"/>
                    <a:pt x="14419" y="20657"/>
                    <a:pt x="14422" y="20659"/>
                  </a:cubicBezTo>
                  <a:lnTo>
                    <a:pt x="14422" y="20659"/>
                  </a:lnTo>
                  <a:cubicBezTo>
                    <a:pt x="14423" y="20656"/>
                    <a:pt x="14425" y="20652"/>
                    <a:pt x="14431" y="20646"/>
                  </a:cubicBezTo>
                  <a:cubicBezTo>
                    <a:pt x="14451" y="20638"/>
                    <a:pt x="14464" y="20636"/>
                    <a:pt x="14473" y="20636"/>
                  </a:cubicBezTo>
                  <a:cubicBezTo>
                    <a:pt x="14492" y="20636"/>
                    <a:pt x="14495" y="20646"/>
                    <a:pt x="14503" y="20646"/>
                  </a:cubicBezTo>
                  <a:cubicBezTo>
                    <a:pt x="14407" y="20670"/>
                    <a:pt x="14503" y="20670"/>
                    <a:pt x="14503" y="20670"/>
                  </a:cubicBezTo>
                  <a:lnTo>
                    <a:pt x="14443" y="20706"/>
                  </a:lnTo>
                  <a:lnTo>
                    <a:pt x="14443" y="20706"/>
                  </a:lnTo>
                  <a:lnTo>
                    <a:pt x="14503" y="20694"/>
                  </a:lnTo>
                  <a:lnTo>
                    <a:pt x="14503" y="20694"/>
                  </a:lnTo>
                  <a:cubicBezTo>
                    <a:pt x="14456" y="20708"/>
                    <a:pt x="14451" y="20711"/>
                    <a:pt x="14461" y="20711"/>
                  </a:cubicBezTo>
                  <a:cubicBezTo>
                    <a:pt x="14468" y="20711"/>
                    <a:pt x="14485" y="20709"/>
                    <a:pt x="14496" y="20709"/>
                  </a:cubicBezTo>
                  <a:cubicBezTo>
                    <a:pt x="14507" y="20709"/>
                    <a:pt x="14513" y="20710"/>
                    <a:pt x="14503" y="20718"/>
                  </a:cubicBezTo>
                  <a:cubicBezTo>
                    <a:pt x="14467" y="20718"/>
                    <a:pt x="14431" y="20729"/>
                    <a:pt x="14395" y="20741"/>
                  </a:cubicBezTo>
                  <a:cubicBezTo>
                    <a:pt x="14455" y="20729"/>
                    <a:pt x="14514" y="20718"/>
                    <a:pt x="14574" y="20706"/>
                  </a:cubicBezTo>
                  <a:lnTo>
                    <a:pt x="14574" y="20706"/>
                  </a:lnTo>
                  <a:cubicBezTo>
                    <a:pt x="14514" y="20729"/>
                    <a:pt x="14455" y="20741"/>
                    <a:pt x="14395" y="20753"/>
                  </a:cubicBezTo>
                  <a:cubicBezTo>
                    <a:pt x="14404" y="20752"/>
                    <a:pt x="14409" y="20751"/>
                    <a:pt x="14413" y="20751"/>
                  </a:cubicBezTo>
                  <a:cubicBezTo>
                    <a:pt x="14438" y="20751"/>
                    <a:pt x="14399" y="20772"/>
                    <a:pt x="14419" y="20772"/>
                  </a:cubicBezTo>
                  <a:cubicBezTo>
                    <a:pt x="14424" y="20772"/>
                    <a:pt x="14435" y="20770"/>
                    <a:pt x="14455" y="20765"/>
                  </a:cubicBezTo>
                  <a:cubicBezTo>
                    <a:pt x="14479" y="20753"/>
                    <a:pt x="14503" y="20753"/>
                    <a:pt x="14550" y="20741"/>
                  </a:cubicBezTo>
                  <a:lnTo>
                    <a:pt x="14550" y="20741"/>
                  </a:lnTo>
                  <a:cubicBezTo>
                    <a:pt x="14550" y="20765"/>
                    <a:pt x="14503" y="20753"/>
                    <a:pt x="14479" y="20777"/>
                  </a:cubicBezTo>
                  <a:cubicBezTo>
                    <a:pt x="14514" y="20777"/>
                    <a:pt x="14550" y="20765"/>
                    <a:pt x="14586" y="20753"/>
                  </a:cubicBezTo>
                  <a:lnTo>
                    <a:pt x="14586" y="20753"/>
                  </a:lnTo>
                  <a:cubicBezTo>
                    <a:pt x="14578" y="20761"/>
                    <a:pt x="14613" y="20759"/>
                    <a:pt x="14622" y="20763"/>
                  </a:cubicBezTo>
                  <a:lnTo>
                    <a:pt x="14622" y="20763"/>
                  </a:lnTo>
                  <a:cubicBezTo>
                    <a:pt x="14649" y="20757"/>
                    <a:pt x="14676" y="20751"/>
                    <a:pt x="14693" y="20751"/>
                  </a:cubicBezTo>
                  <a:cubicBezTo>
                    <a:pt x="14698" y="20751"/>
                    <a:pt x="14702" y="20752"/>
                    <a:pt x="14705" y="20753"/>
                  </a:cubicBezTo>
                  <a:cubicBezTo>
                    <a:pt x="14753" y="20741"/>
                    <a:pt x="14812" y="20729"/>
                    <a:pt x="14872" y="20718"/>
                  </a:cubicBezTo>
                  <a:lnTo>
                    <a:pt x="14872" y="20718"/>
                  </a:lnTo>
                  <a:cubicBezTo>
                    <a:pt x="14848" y="20741"/>
                    <a:pt x="14836" y="20718"/>
                    <a:pt x="14765" y="20753"/>
                  </a:cubicBezTo>
                  <a:lnTo>
                    <a:pt x="14776" y="20753"/>
                  </a:lnTo>
                  <a:cubicBezTo>
                    <a:pt x="14708" y="20779"/>
                    <a:pt x="14653" y="20774"/>
                    <a:pt x="14596" y="20782"/>
                  </a:cubicBezTo>
                  <a:lnTo>
                    <a:pt x="14596" y="20782"/>
                  </a:lnTo>
                  <a:cubicBezTo>
                    <a:pt x="14588" y="20785"/>
                    <a:pt x="14582" y="20785"/>
                    <a:pt x="14578" y="20785"/>
                  </a:cubicBezTo>
                  <a:cubicBezTo>
                    <a:pt x="14577" y="20785"/>
                    <a:pt x="14577" y="20785"/>
                    <a:pt x="14576" y="20785"/>
                  </a:cubicBezTo>
                  <a:lnTo>
                    <a:pt x="14576" y="20785"/>
                  </a:lnTo>
                  <a:cubicBezTo>
                    <a:pt x="14560" y="20789"/>
                    <a:pt x="14543" y="20794"/>
                    <a:pt x="14526" y="20801"/>
                  </a:cubicBezTo>
                  <a:lnTo>
                    <a:pt x="14562" y="20801"/>
                  </a:lnTo>
                  <a:cubicBezTo>
                    <a:pt x="14526" y="20801"/>
                    <a:pt x="14491" y="20813"/>
                    <a:pt x="14455" y="20825"/>
                  </a:cubicBezTo>
                  <a:cubicBezTo>
                    <a:pt x="14465" y="20823"/>
                    <a:pt x="14473" y="20822"/>
                    <a:pt x="14479" y="20822"/>
                  </a:cubicBezTo>
                  <a:cubicBezTo>
                    <a:pt x="14508" y="20822"/>
                    <a:pt x="14491" y="20839"/>
                    <a:pt x="14496" y="20839"/>
                  </a:cubicBezTo>
                  <a:cubicBezTo>
                    <a:pt x="14497" y="20839"/>
                    <a:pt x="14499" y="20838"/>
                    <a:pt x="14503" y="20837"/>
                  </a:cubicBezTo>
                  <a:cubicBezTo>
                    <a:pt x="14532" y="20831"/>
                    <a:pt x="14526" y="20831"/>
                    <a:pt x="14519" y="20831"/>
                  </a:cubicBezTo>
                  <a:cubicBezTo>
                    <a:pt x="14511" y="20831"/>
                    <a:pt x="14503" y="20831"/>
                    <a:pt x="14526" y="20825"/>
                  </a:cubicBezTo>
                  <a:cubicBezTo>
                    <a:pt x="14534" y="20825"/>
                    <a:pt x="14585" y="20819"/>
                    <a:pt x="14607" y="20819"/>
                  </a:cubicBezTo>
                  <a:cubicBezTo>
                    <a:pt x="14618" y="20819"/>
                    <a:pt x="14622" y="20821"/>
                    <a:pt x="14610" y="20825"/>
                  </a:cubicBezTo>
                  <a:cubicBezTo>
                    <a:pt x="14588" y="20839"/>
                    <a:pt x="14561" y="20845"/>
                    <a:pt x="14535" y="20850"/>
                  </a:cubicBezTo>
                  <a:lnTo>
                    <a:pt x="14535" y="20850"/>
                  </a:lnTo>
                  <a:cubicBezTo>
                    <a:pt x="14534" y="20850"/>
                    <a:pt x="14533" y="20850"/>
                    <a:pt x="14531" y="20850"/>
                  </a:cubicBezTo>
                  <a:cubicBezTo>
                    <a:pt x="14512" y="20850"/>
                    <a:pt x="14475" y="20860"/>
                    <a:pt x="14491" y="20860"/>
                  </a:cubicBezTo>
                  <a:cubicBezTo>
                    <a:pt x="14504" y="20856"/>
                    <a:pt x="14520" y="20853"/>
                    <a:pt x="14535" y="20850"/>
                  </a:cubicBezTo>
                  <a:lnTo>
                    <a:pt x="14535" y="20850"/>
                  </a:lnTo>
                  <a:cubicBezTo>
                    <a:pt x="14542" y="20851"/>
                    <a:pt x="14545" y="20854"/>
                    <a:pt x="14538" y="20860"/>
                  </a:cubicBezTo>
                  <a:lnTo>
                    <a:pt x="14503" y="20860"/>
                  </a:lnTo>
                  <a:cubicBezTo>
                    <a:pt x="14503" y="20903"/>
                    <a:pt x="14512" y="20946"/>
                    <a:pt x="14625" y="20946"/>
                  </a:cubicBezTo>
                  <a:cubicBezTo>
                    <a:pt x="14638" y="20946"/>
                    <a:pt x="14653" y="20945"/>
                    <a:pt x="14669" y="20944"/>
                  </a:cubicBezTo>
                  <a:lnTo>
                    <a:pt x="14669" y="20944"/>
                  </a:lnTo>
                  <a:cubicBezTo>
                    <a:pt x="14634" y="20956"/>
                    <a:pt x="14598" y="20979"/>
                    <a:pt x="14574" y="21003"/>
                  </a:cubicBezTo>
                  <a:cubicBezTo>
                    <a:pt x="14598" y="20991"/>
                    <a:pt x="14622" y="20991"/>
                    <a:pt x="14645" y="20991"/>
                  </a:cubicBezTo>
                  <a:lnTo>
                    <a:pt x="14574" y="21015"/>
                  </a:lnTo>
                  <a:cubicBezTo>
                    <a:pt x="14538" y="21039"/>
                    <a:pt x="14610" y="21039"/>
                    <a:pt x="14645" y="21039"/>
                  </a:cubicBezTo>
                  <a:lnTo>
                    <a:pt x="14598" y="21051"/>
                  </a:lnTo>
                  <a:cubicBezTo>
                    <a:pt x="14586" y="21059"/>
                    <a:pt x="14587" y="21062"/>
                    <a:pt x="14595" y="21062"/>
                  </a:cubicBezTo>
                  <a:cubicBezTo>
                    <a:pt x="14610" y="21062"/>
                    <a:pt x="14649" y="21051"/>
                    <a:pt x="14657" y="21051"/>
                  </a:cubicBezTo>
                  <a:lnTo>
                    <a:pt x="14610" y="21075"/>
                  </a:lnTo>
                  <a:lnTo>
                    <a:pt x="14657" y="21063"/>
                  </a:lnTo>
                  <a:cubicBezTo>
                    <a:pt x="14693" y="21063"/>
                    <a:pt x="14681" y="21075"/>
                    <a:pt x="14610" y="21099"/>
                  </a:cubicBezTo>
                  <a:cubicBezTo>
                    <a:pt x="14618" y="21099"/>
                    <a:pt x="14632" y="21099"/>
                    <a:pt x="14643" y="21095"/>
                  </a:cubicBezTo>
                  <a:lnTo>
                    <a:pt x="14643" y="21095"/>
                  </a:lnTo>
                  <a:cubicBezTo>
                    <a:pt x="14613" y="21116"/>
                    <a:pt x="14626" y="21136"/>
                    <a:pt x="14657" y="21146"/>
                  </a:cubicBezTo>
                  <a:cubicBezTo>
                    <a:pt x="14681" y="21134"/>
                    <a:pt x="14717" y="21122"/>
                    <a:pt x="14741" y="21110"/>
                  </a:cubicBezTo>
                  <a:cubicBezTo>
                    <a:pt x="14762" y="21104"/>
                    <a:pt x="14772" y="21102"/>
                    <a:pt x="14775" y="21102"/>
                  </a:cubicBezTo>
                  <a:cubicBezTo>
                    <a:pt x="14782" y="21102"/>
                    <a:pt x="14757" y="21113"/>
                    <a:pt x="14764" y="21113"/>
                  </a:cubicBezTo>
                  <a:cubicBezTo>
                    <a:pt x="14765" y="21113"/>
                    <a:pt x="14769" y="21112"/>
                    <a:pt x="14776" y="21110"/>
                  </a:cubicBezTo>
                  <a:lnTo>
                    <a:pt x="14776" y="21110"/>
                  </a:lnTo>
                  <a:cubicBezTo>
                    <a:pt x="14753" y="21122"/>
                    <a:pt x="14729" y="21134"/>
                    <a:pt x="14693" y="21134"/>
                  </a:cubicBezTo>
                  <a:cubicBezTo>
                    <a:pt x="14622" y="21170"/>
                    <a:pt x="14657" y="21182"/>
                    <a:pt x="14669" y="21206"/>
                  </a:cubicBezTo>
                  <a:cubicBezTo>
                    <a:pt x="14479" y="21289"/>
                    <a:pt x="14276" y="21349"/>
                    <a:pt x="14062" y="21396"/>
                  </a:cubicBezTo>
                  <a:cubicBezTo>
                    <a:pt x="13681" y="21491"/>
                    <a:pt x="13288" y="21539"/>
                    <a:pt x="12883" y="21563"/>
                  </a:cubicBezTo>
                  <a:cubicBezTo>
                    <a:pt x="12645" y="21617"/>
                    <a:pt x="12337" y="21721"/>
                    <a:pt x="12086" y="21721"/>
                  </a:cubicBezTo>
                  <a:cubicBezTo>
                    <a:pt x="12061" y="21721"/>
                    <a:pt x="12037" y="21720"/>
                    <a:pt x="12014" y="21718"/>
                  </a:cubicBezTo>
                  <a:cubicBezTo>
                    <a:pt x="11715" y="21765"/>
                    <a:pt x="11415" y="21783"/>
                    <a:pt x="11116" y="21783"/>
                  </a:cubicBezTo>
                  <a:cubicBezTo>
                    <a:pt x="10356" y="21783"/>
                    <a:pt x="9595" y="21664"/>
                    <a:pt x="8835" y="21587"/>
                  </a:cubicBezTo>
                  <a:lnTo>
                    <a:pt x="8835" y="21587"/>
                  </a:lnTo>
                  <a:cubicBezTo>
                    <a:pt x="8895" y="21622"/>
                    <a:pt x="8823" y="21646"/>
                    <a:pt x="8776" y="21658"/>
                  </a:cubicBezTo>
                  <a:lnTo>
                    <a:pt x="8764" y="21634"/>
                  </a:lnTo>
                  <a:lnTo>
                    <a:pt x="8669" y="21670"/>
                  </a:lnTo>
                  <a:cubicBezTo>
                    <a:pt x="8585" y="21670"/>
                    <a:pt x="8633" y="21599"/>
                    <a:pt x="8704" y="21599"/>
                  </a:cubicBezTo>
                  <a:lnTo>
                    <a:pt x="8395" y="21551"/>
                  </a:lnTo>
                  <a:lnTo>
                    <a:pt x="8097" y="21480"/>
                  </a:lnTo>
                  <a:cubicBezTo>
                    <a:pt x="7895" y="21432"/>
                    <a:pt x="7704" y="21384"/>
                    <a:pt x="7502" y="21337"/>
                  </a:cubicBezTo>
                  <a:cubicBezTo>
                    <a:pt x="7489" y="21352"/>
                    <a:pt x="7472" y="21357"/>
                    <a:pt x="7453" y="21357"/>
                  </a:cubicBezTo>
                  <a:cubicBezTo>
                    <a:pt x="7401" y="21357"/>
                    <a:pt x="7332" y="21316"/>
                    <a:pt x="7288" y="21316"/>
                  </a:cubicBezTo>
                  <a:cubicBezTo>
                    <a:pt x="7272" y="21316"/>
                    <a:pt x="7259" y="21322"/>
                    <a:pt x="7252" y="21337"/>
                  </a:cubicBezTo>
                  <a:cubicBezTo>
                    <a:pt x="7240" y="21313"/>
                    <a:pt x="7252" y="21313"/>
                    <a:pt x="7275" y="21313"/>
                  </a:cubicBezTo>
                  <a:cubicBezTo>
                    <a:pt x="7073" y="21289"/>
                    <a:pt x="6894" y="21206"/>
                    <a:pt x="6752" y="21063"/>
                  </a:cubicBezTo>
                  <a:cubicBezTo>
                    <a:pt x="5751" y="20575"/>
                    <a:pt x="4811" y="20051"/>
                    <a:pt x="4013" y="19289"/>
                  </a:cubicBezTo>
                  <a:lnTo>
                    <a:pt x="3716" y="19003"/>
                  </a:lnTo>
                  <a:cubicBezTo>
                    <a:pt x="3620" y="18908"/>
                    <a:pt x="3513" y="18813"/>
                    <a:pt x="3418" y="18705"/>
                  </a:cubicBezTo>
                  <a:lnTo>
                    <a:pt x="2870" y="18074"/>
                  </a:lnTo>
                  <a:lnTo>
                    <a:pt x="2394" y="17384"/>
                  </a:lnTo>
                  <a:cubicBezTo>
                    <a:pt x="2311" y="17277"/>
                    <a:pt x="2239" y="17146"/>
                    <a:pt x="2180" y="17027"/>
                  </a:cubicBezTo>
                  <a:lnTo>
                    <a:pt x="1977" y="16634"/>
                  </a:lnTo>
                  <a:cubicBezTo>
                    <a:pt x="1799" y="16538"/>
                    <a:pt x="1727" y="16288"/>
                    <a:pt x="1549" y="16134"/>
                  </a:cubicBezTo>
                  <a:lnTo>
                    <a:pt x="1596" y="16134"/>
                  </a:lnTo>
                  <a:cubicBezTo>
                    <a:pt x="1477" y="15979"/>
                    <a:pt x="1513" y="15919"/>
                    <a:pt x="1477" y="15681"/>
                  </a:cubicBezTo>
                  <a:cubicBezTo>
                    <a:pt x="1474" y="15682"/>
                    <a:pt x="1471" y="15682"/>
                    <a:pt x="1468" y="15682"/>
                  </a:cubicBezTo>
                  <a:cubicBezTo>
                    <a:pt x="1439" y="15682"/>
                    <a:pt x="1430" y="15643"/>
                    <a:pt x="1408" y="15643"/>
                  </a:cubicBezTo>
                  <a:cubicBezTo>
                    <a:pt x="1401" y="15643"/>
                    <a:pt x="1393" y="15647"/>
                    <a:pt x="1382" y="15657"/>
                  </a:cubicBezTo>
                  <a:cubicBezTo>
                    <a:pt x="1287" y="15610"/>
                    <a:pt x="1418" y="15491"/>
                    <a:pt x="1358" y="15395"/>
                  </a:cubicBezTo>
                  <a:cubicBezTo>
                    <a:pt x="1361" y="15393"/>
                    <a:pt x="1360" y="15392"/>
                    <a:pt x="1357" y="15392"/>
                  </a:cubicBezTo>
                  <a:cubicBezTo>
                    <a:pt x="1352" y="15392"/>
                    <a:pt x="1340" y="15395"/>
                    <a:pt x="1331" y="15395"/>
                  </a:cubicBezTo>
                  <a:cubicBezTo>
                    <a:pt x="1323" y="15395"/>
                    <a:pt x="1318" y="15392"/>
                    <a:pt x="1322" y="15384"/>
                  </a:cubicBezTo>
                  <a:cubicBezTo>
                    <a:pt x="1156" y="15134"/>
                    <a:pt x="1382" y="15419"/>
                    <a:pt x="1322" y="15050"/>
                  </a:cubicBezTo>
                  <a:cubicBezTo>
                    <a:pt x="1145" y="14566"/>
                    <a:pt x="945" y="14059"/>
                    <a:pt x="895" y="13574"/>
                  </a:cubicBezTo>
                  <a:lnTo>
                    <a:pt x="895" y="13574"/>
                  </a:lnTo>
                  <a:cubicBezTo>
                    <a:pt x="892" y="13583"/>
                    <a:pt x="883" y="13589"/>
                    <a:pt x="873" y="13589"/>
                  </a:cubicBezTo>
                  <a:cubicBezTo>
                    <a:pt x="863" y="13589"/>
                    <a:pt x="851" y="13582"/>
                    <a:pt x="846" y="13562"/>
                  </a:cubicBezTo>
                  <a:cubicBezTo>
                    <a:pt x="953" y="13490"/>
                    <a:pt x="787" y="13395"/>
                    <a:pt x="822" y="13300"/>
                  </a:cubicBezTo>
                  <a:cubicBezTo>
                    <a:pt x="846" y="13300"/>
                    <a:pt x="858" y="13336"/>
                    <a:pt x="870" y="13360"/>
                  </a:cubicBezTo>
                  <a:cubicBezTo>
                    <a:pt x="882" y="13133"/>
                    <a:pt x="787" y="12955"/>
                    <a:pt x="810" y="12728"/>
                  </a:cubicBezTo>
                  <a:cubicBezTo>
                    <a:pt x="739" y="12526"/>
                    <a:pt x="822" y="12288"/>
                    <a:pt x="751" y="12157"/>
                  </a:cubicBezTo>
                  <a:lnTo>
                    <a:pt x="751" y="12157"/>
                  </a:lnTo>
                  <a:cubicBezTo>
                    <a:pt x="755" y="12159"/>
                    <a:pt x="759" y="12160"/>
                    <a:pt x="762" y="12160"/>
                  </a:cubicBezTo>
                  <a:cubicBezTo>
                    <a:pt x="795" y="12160"/>
                    <a:pt x="777" y="12057"/>
                    <a:pt x="798" y="12014"/>
                  </a:cubicBezTo>
                  <a:cubicBezTo>
                    <a:pt x="656" y="11871"/>
                    <a:pt x="834" y="11609"/>
                    <a:pt x="739" y="11431"/>
                  </a:cubicBezTo>
                  <a:lnTo>
                    <a:pt x="763" y="11431"/>
                  </a:lnTo>
                  <a:cubicBezTo>
                    <a:pt x="751" y="10871"/>
                    <a:pt x="822" y="10276"/>
                    <a:pt x="834" y="9692"/>
                  </a:cubicBezTo>
                  <a:cubicBezTo>
                    <a:pt x="870" y="9371"/>
                    <a:pt x="1060" y="9026"/>
                    <a:pt x="1084" y="8668"/>
                  </a:cubicBezTo>
                  <a:cubicBezTo>
                    <a:pt x="1084" y="8609"/>
                    <a:pt x="1037" y="8645"/>
                    <a:pt x="1037" y="8597"/>
                  </a:cubicBezTo>
                  <a:cubicBezTo>
                    <a:pt x="1044" y="8566"/>
                    <a:pt x="1052" y="8556"/>
                    <a:pt x="1060" y="8556"/>
                  </a:cubicBezTo>
                  <a:cubicBezTo>
                    <a:pt x="1072" y="8556"/>
                    <a:pt x="1085" y="8581"/>
                    <a:pt x="1097" y="8581"/>
                  </a:cubicBezTo>
                  <a:cubicBezTo>
                    <a:pt x="1101" y="8581"/>
                    <a:pt x="1104" y="8579"/>
                    <a:pt x="1108" y="8573"/>
                  </a:cubicBezTo>
                  <a:cubicBezTo>
                    <a:pt x="1108" y="8395"/>
                    <a:pt x="1215" y="8180"/>
                    <a:pt x="1287" y="7978"/>
                  </a:cubicBezTo>
                  <a:cubicBezTo>
                    <a:pt x="1276" y="7945"/>
                    <a:pt x="1285" y="7893"/>
                    <a:pt x="1259" y="7893"/>
                  </a:cubicBezTo>
                  <a:cubicBezTo>
                    <a:pt x="1257" y="7893"/>
                    <a:pt x="1254" y="7893"/>
                    <a:pt x="1251" y="7895"/>
                  </a:cubicBezTo>
                  <a:cubicBezTo>
                    <a:pt x="1322" y="7775"/>
                    <a:pt x="1382" y="7645"/>
                    <a:pt x="1406" y="7514"/>
                  </a:cubicBezTo>
                  <a:cubicBezTo>
                    <a:pt x="1441" y="7383"/>
                    <a:pt x="1489" y="7252"/>
                    <a:pt x="1572" y="7133"/>
                  </a:cubicBezTo>
                  <a:lnTo>
                    <a:pt x="1572" y="7133"/>
                  </a:lnTo>
                  <a:cubicBezTo>
                    <a:pt x="1559" y="7136"/>
                    <a:pt x="1549" y="7137"/>
                    <a:pt x="1540" y="7137"/>
                  </a:cubicBezTo>
                  <a:cubicBezTo>
                    <a:pt x="1442" y="7137"/>
                    <a:pt x="1572" y="6970"/>
                    <a:pt x="1572" y="6883"/>
                  </a:cubicBezTo>
                  <a:cubicBezTo>
                    <a:pt x="1583" y="6860"/>
                    <a:pt x="1595" y="6851"/>
                    <a:pt x="1606" y="6851"/>
                  </a:cubicBezTo>
                  <a:cubicBezTo>
                    <a:pt x="1618" y="6851"/>
                    <a:pt x="1631" y="6863"/>
                    <a:pt x="1644" y="6883"/>
                  </a:cubicBezTo>
                  <a:cubicBezTo>
                    <a:pt x="1691" y="6716"/>
                    <a:pt x="1775" y="6561"/>
                    <a:pt x="1882" y="6430"/>
                  </a:cubicBezTo>
                  <a:cubicBezTo>
                    <a:pt x="1930" y="6335"/>
                    <a:pt x="1882" y="6287"/>
                    <a:pt x="1965" y="6180"/>
                  </a:cubicBezTo>
                  <a:cubicBezTo>
                    <a:pt x="2072" y="6156"/>
                    <a:pt x="2096" y="5954"/>
                    <a:pt x="2192" y="5870"/>
                  </a:cubicBezTo>
                  <a:cubicBezTo>
                    <a:pt x="2108" y="5859"/>
                    <a:pt x="2144" y="5692"/>
                    <a:pt x="2239" y="5609"/>
                  </a:cubicBezTo>
                  <a:lnTo>
                    <a:pt x="2311" y="5692"/>
                  </a:lnTo>
                  <a:cubicBezTo>
                    <a:pt x="2465" y="5323"/>
                    <a:pt x="2894" y="4942"/>
                    <a:pt x="3084" y="4501"/>
                  </a:cubicBezTo>
                  <a:lnTo>
                    <a:pt x="3156" y="4513"/>
                  </a:lnTo>
                  <a:cubicBezTo>
                    <a:pt x="3418" y="4108"/>
                    <a:pt x="3775" y="3811"/>
                    <a:pt x="4037" y="3418"/>
                  </a:cubicBezTo>
                  <a:cubicBezTo>
                    <a:pt x="4168" y="3346"/>
                    <a:pt x="4287" y="3251"/>
                    <a:pt x="4394" y="3156"/>
                  </a:cubicBezTo>
                  <a:cubicBezTo>
                    <a:pt x="4478" y="3061"/>
                    <a:pt x="4537" y="2953"/>
                    <a:pt x="4573" y="2834"/>
                  </a:cubicBezTo>
                  <a:cubicBezTo>
                    <a:pt x="4599" y="2817"/>
                    <a:pt x="4638" y="2806"/>
                    <a:pt x="4675" y="2806"/>
                  </a:cubicBezTo>
                  <a:cubicBezTo>
                    <a:pt x="4689" y="2806"/>
                    <a:pt x="4703" y="2807"/>
                    <a:pt x="4716" y="2811"/>
                  </a:cubicBezTo>
                  <a:cubicBezTo>
                    <a:pt x="4882" y="2692"/>
                    <a:pt x="5097" y="2632"/>
                    <a:pt x="5168" y="2453"/>
                  </a:cubicBezTo>
                  <a:lnTo>
                    <a:pt x="5204" y="2489"/>
                  </a:lnTo>
                  <a:cubicBezTo>
                    <a:pt x="5323" y="2322"/>
                    <a:pt x="5478" y="2191"/>
                    <a:pt x="5668" y="2108"/>
                  </a:cubicBezTo>
                  <a:cubicBezTo>
                    <a:pt x="5680" y="2037"/>
                    <a:pt x="5835" y="1930"/>
                    <a:pt x="5728" y="1918"/>
                  </a:cubicBezTo>
                  <a:cubicBezTo>
                    <a:pt x="5741" y="1907"/>
                    <a:pt x="5753" y="1904"/>
                    <a:pt x="5764" y="1904"/>
                  </a:cubicBezTo>
                  <a:cubicBezTo>
                    <a:pt x="5786" y="1904"/>
                    <a:pt x="5805" y="1918"/>
                    <a:pt x="5822" y="1918"/>
                  </a:cubicBezTo>
                  <a:cubicBezTo>
                    <a:pt x="5835" y="1918"/>
                    <a:pt x="5847" y="1910"/>
                    <a:pt x="5859" y="1882"/>
                  </a:cubicBezTo>
                  <a:lnTo>
                    <a:pt x="5859" y="1882"/>
                  </a:lnTo>
                  <a:lnTo>
                    <a:pt x="5835" y="1977"/>
                  </a:lnTo>
                  <a:cubicBezTo>
                    <a:pt x="6013" y="1882"/>
                    <a:pt x="6180" y="1775"/>
                    <a:pt x="6347" y="1668"/>
                  </a:cubicBezTo>
                  <a:cubicBezTo>
                    <a:pt x="6513" y="1572"/>
                    <a:pt x="6668" y="1453"/>
                    <a:pt x="6847" y="1358"/>
                  </a:cubicBezTo>
                  <a:cubicBezTo>
                    <a:pt x="6855" y="1359"/>
                    <a:pt x="6864" y="1360"/>
                    <a:pt x="6873" y="1360"/>
                  </a:cubicBezTo>
                  <a:cubicBezTo>
                    <a:pt x="7023" y="1360"/>
                    <a:pt x="7205" y="1177"/>
                    <a:pt x="7430" y="1132"/>
                  </a:cubicBezTo>
                  <a:cubicBezTo>
                    <a:pt x="7537" y="1037"/>
                    <a:pt x="7787" y="1013"/>
                    <a:pt x="7847" y="882"/>
                  </a:cubicBezTo>
                  <a:lnTo>
                    <a:pt x="7871" y="929"/>
                  </a:lnTo>
                  <a:cubicBezTo>
                    <a:pt x="8073" y="858"/>
                    <a:pt x="8288" y="798"/>
                    <a:pt x="8514" y="751"/>
                  </a:cubicBezTo>
                  <a:cubicBezTo>
                    <a:pt x="8645" y="727"/>
                    <a:pt x="8633" y="656"/>
                    <a:pt x="8728" y="608"/>
                  </a:cubicBezTo>
                  <a:lnTo>
                    <a:pt x="8752" y="656"/>
                  </a:lnTo>
                  <a:cubicBezTo>
                    <a:pt x="8788" y="632"/>
                    <a:pt x="8823" y="596"/>
                    <a:pt x="8847" y="560"/>
                  </a:cubicBezTo>
                  <a:cubicBezTo>
                    <a:pt x="8858" y="560"/>
                    <a:pt x="8869" y="559"/>
                    <a:pt x="8878" y="558"/>
                  </a:cubicBezTo>
                  <a:lnTo>
                    <a:pt x="8878" y="558"/>
                  </a:lnTo>
                  <a:cubicBezTo>
                    <a:pt x="8876" y="559"/>
                    <a:pt x="8874" y="560"/>
                    <a:pt x="8871" y="560"/>
                  </a:cubicBezTo>
                  <a:cubicBezTo>
                    <a:pt x="8879" y="559"/>
                    <a:pt x="8886" y="557"/>
                    <a:pt x="8890" y="557"/>
                  </a:cubicBezTo>
                  <a:lnTo>
                    <a:pt x="8890" y="557"/>
                  </a:lnTo>
                  <a:cubicBezTo>
                    <a:pt x="8887" y="557"/>
                    <a:pt x="8883" y="558"/>
                    <a:pt x="8878" y="558"/>
                  </a:cubicBezTo>
                  <a:lnTo>
                    <a:pt x="8878" y="558"/>
                  </a:lnTo>
                  <a:cubicBezTo>
                    <a:pt x="8913" y="548"/>
                    <a:pt x="8912" y="548"/>
                    <a:pt x="8907" y="548"/>
                  </a:cubicBezTo>
                  <a:cubicBezTo>
                    <a:pt x="8901" y="548"/>
                    <a:pt x="8889" y="548"/>
                    <a:pt x="8907" y="536"/>
                  </a:cubicBezTo>
                  <a:cubicBezTo>
                    <a:pt x="8907" y="525"/>
                    <a:pt x="8907" y="525"/>
                    <a:pt x="8907" y="525"/>
                  </a:cubicBezTo>
                  <a:close/>
                  <a:moveTo>
                    <a:pt x="14845" y="21786"/>
                  </a:moveTo>
                  <a:lnTo>
                    <a:pt x="14836" y="21789"/>
                  </a:lnTo>
                  <a:cubicBezTo>
                    <a:pt x="14840" y="21788"/>
                    <a:pt x="14843" y="21787"/>
                    <a:pt x="14845" y="21786"/>
                  </a:cubicBezTo>
                  <a:close/>
                  <a:moveTo>
                    <a:pt x="7074" y="21851"/>
                  </a:moveTo>
                  <a:cubicBezTo>
                    <a:pt x="7070" y="21851"/>
                    <a:pt x="7067" y="21851"/>
                    <a:pt x="7064" y="21852"/>
                  </a:cubicBezTo>
                  <a:lnTo>
                    <a:pt x="7064" y="21852"/>
                  </a:lnTo>
                  <a:cubicBezTo>
                    <a:pt x="7063" y="21852"/>
                    <a:pt x="7062" y="21852"/>
                    <a:pt x="7061" y="21852"/>
                  </a:cubicBezTo>
                  <a:cubicBezTo>
                    <a:pt x="7039" y="21852"/>
                    <a:pt x="7026" y="21858"/>
                    <a:pt x="7037" y="21884"/>
                  </a:cubicBezTo>
                  <a:cubicBezTo>
                    <a:pt x="7043" y="21865"/>
                    <a:pt x="7052" y="21855"/>
                    <a:pt x="7064" y="21852"/>
                  </a:cubicBezTo>
                  <a:lnTo>
                    <a:pt x="7064" y="21852"/>
                  </a:lnTo>
                  <a:cubicBezTo>
                    <a:pt x="7075" y="21852"/>
                    <a:pt x="7086" y="21854"/>
                    <a:pt x="7098" y="21855"/>
                  </a:cubicBezTo>
                  <a:lnTo>
                    <a:pt x="7098" y="21855"/>
                  </a:lnTo>
                  <a:cubicBezTo>
                    <a:pt x="7089" y="21853"/>
                    <a:pt x="7081" y="21851"/>
                    <a:pt x="7074" y="21851"/>
                  </a:cubicBezTo>
                  <a:close/>
                  <a:moveTo>
                    <a:pt x="15515" y="21956"/>
                  </a:moveTo>
                  <a:cubicBezTo>
                    <a:pt x="15516" y="21956"/>
                    <a:pt x="15517" y="21957"/>
                    <a:pt x="15518" y="21957"/>
                  </a:cubicBezTo>
                  <a:lnTo>
                    <a:pt x="15518" y="21957"/>
                  </a:lnTo>
                  <a:cubicBezTo>
                    <a:pt x="15521" y="21956"/>
                    <a:pt x="15520" y="21956"/>
                    <a:pt x="15515" y="21956"/>
                  </a:cubicBezTo>
                  <a:close/>
                  <a:moveTo>
                    <a:pt x="14933" y="21987"/>
                  </a:moveTo>
                  <a:cubicBezTo>
                    <a:pt x="14929" y="21989"/>
                    <a:pt x="14924" y="21990"/>
                    <a:pt x="14919" y="21992"/>
                  </a:cubicBezTo>
                  <a:cubicBezTo>
                    <a:pt x="14924" y="21992"/>
                    <a:pt x="14929" y="21990"/>
                    <a:pt x="14933" y="21987"/>
                  </a:cubicBezTo>
                  <a:close/>
                  <a:moveTo>
                    <a:pt x="15426" y="22635"/>
                  </a:moveTo>
                  <a:cubicBezTo>
                    <a:pt x="15431" y="22635"/>
                    <a:pt x="15431" y="22638"/>
                    <a:pt x="15419" y="22646"/>
                  </a:cubicBezTo>
                  <a:lnTo>
                    <a:pt x="15379" y="22646"/>
                  </a:lnTo>
                  <a:cubicBezTo>
                    <a:pt x="15396" y="22641"/>
                    <a:pt x="15417" y="22635"/>
                    <a:pt x="15426" y="22635"/>
                  </a:cubicBezTo>
                  <a:close/>
                  <a:moveTo>
                    <a:pt x="15422" y="22970"/>
                  </a:moveTo>
                  <a:cubicBezTo>
                    <a:pt x="15419" y="22970"/>
                    <a:pt x="15415" y="22970"/>
                    <a:pt x="15409" y="22972"/>
                  </a:cubicBezTo>
                  <a:lnTo>
                    <a:pt x="15409" y="22972"/>
                  </a:lnTo>
                  <a:cubicBezTo>
                    <a:pt x="15413" y="22971"/>
                    <a:pt x="15417" y="22971"/>
                    <a:pt x="15420" y="22971"/>
                  </a:cubicBezTo>
                  <a:cubicBezTo>
                    <a:pt x="15422" y="22971"/>
                    <a:pt x="15424" y="22971"/>
                    <a:pt x="15426" y="22971"/>
                  </a:cubicBezTo>
                  <a:lnTo>
                    <a:pt x="15426" y="22971"/>
                  </a:lnTo>
                  <a:cubicBezTo>
                    <a:pt x="15426" y="22970"/>
                    <a:pt x="15424" y="22970"/>
                    <a:pt x="15422" y="22970"/>
                  </a:cubicBezTo>
                  <a:close/>
                  <a:moveTo>
                    <a:pt x="15409" y="22972"/>
                  </a:moveTo>
                  <a:cubicBezTo>
                    <a:pt x="15403" y="22973"/>
                    <a:pt x="15395" y="22975"/>
                    <a:pt x="15384" y="22980"/>
                  </a:cubicBezTo>
                  <a:cubicBezTo>
                    <a:pt x="15395" y="22976"/>
                    <a:pt x="15403" y="22973"/>
                    <a:pt x="15409" y="22972"/>
                  </a:cubicBezTo>
                  <a:close/>
                  <a:moveTo>
                    <a:pt x="20349" y="23408"/>
                  </a:moveTo>
                  <a:lnTo>
                    <a:pt x="20313" y="23468"/>
                  </a:lnTo>
                  <a:cubicBezTo>
                    <a:pt x="20313" y="23444"/>
                    <a:pt x="20325" y="23420"/>
                    <a:pt x="20349" y="23408"/>
                  </a:cubicBezTo>
                  <a:close/>
                  <a:moveTo>
                    <a:pt x="19896" y="23492"/>
                  </a:moveTo>
                  <a:cubicBezTo>
                    <a:pt x="19908" y="23492"/>
                    <a:pt x="19920" y="23504"/>
                    <a:pt x="19932" y="23516"/>
                  </a:cubicBezTo>
                  <a:cubicBezTo>
                    <a:pt x="19923" y="23524"/>
                    <a:pt x="19915" y="23532"/>
                    <a:pt x="19898" y="23532"/>
                  </a:cubicBezTo>
                  <a:cubicBezTo>
                    <a:pt x="19891" y="23532"/>
                    <a:pt x="19883" y="23531"/>
                    <a:pt x="19872" y="23527"/>
                  </a:cubicBezTo>
                  <a:cubicBezTo>
                    <a:pt x="19872" y="23504"/>
                    <a:pt x="19884" y="23492"/>
                    <a:pt x="19896" y="23492"/>
                  </a:cubicBezTo>
                  <a:close/>
                  <a:moveTo>
                    <a:pt x="19194" y="23646"/>
                  </a:moveTo>
                  <a:cubicBezTo>
                    <a:pt x="19194" y="23647"/>
                    <a:pt x="19195" y="23648"/>
                    <a:pt x="19196" y="23649"/>
                  </a:cubicBezTo>
                  <a:lnTo>
                    <a:pt x="19196" y="23649"/>
                  </a:lnTo>
                  <a:cubicBezTo>
                    <a:pt x="19195" y="23648"/>
                    <a:pt x="19194" y="23647"/>
                    <a:pt x="19194" y="23646"/>
                  </a:cubicBezTo>
                  <a:close/>
                  <a:moveTo>
                    <a:pt x="20218" y="23670"/>
                  </a:moveTo>
                  <a:lnTo>
                    <a:pt x="20182" y="23754"/>
                  </a:lnTo>
                  <a:lnTo>
                    <a:pt x="20170" y="23754"/>
                  </a:lnTo>
                  <a:cubicBezTo>
                    <a:pt x="20170" y="23754"/>
                    <a:pt x="20158" y="23766"/>
                    <a:pt x="20158" y="23766"/>
                  </a:cubicBezTo>
                  <a:lnTo>
                    <a:pt x="20206" y="23670"/>
                  </a:lnTo>
                  <a:close/>
                  <a:moveTo>
                    <a:pt x="18908" y="23777"/>
                  </a:moveTo>
                  <a:cubicBezTo>
                    <a:pt x="18896" y="23789"/>
                    <a:pt x="18884" y="23789"/>
                    <a:pt x="18860" y="23801"/>
                  </a:cubicBezTo>
                  <a:lnTo>
                    <a:pt x="18908" y="23777"/>
                  </a:lnTo>
                  <a:close/>
                  <a:moveTo>
                    <a:pt x="18170" y="23955"/>
                  </a:moveTo>
                  <a:cubicBezTo>
                    <a:pt x="18170" y="23955"/>
                    <a:pt x="18170" y="23955"/>
                    <a:pt x="18170" y="23956"/>
                  </a:cubicBezTo>
                  <a:cubicBezTo>
                    <a:pt x="18170" y="23956"/>
                    <a:pt x="18170" y="23956"/>
                    <a:pt x="18170" y="23956"/>
                  </a:cubicBezTo>
                  <a:lnTo>
                    <a:pt x="18170" y="23956"/>
                  </a:lnTo>
                  <a:cubicBezTo>
                    <a:pt x="18170" y="23955"/>
                    <a:pt x="18170" y="23955"/>
                    <a:pt x="18170" y="23955"/>
                  </a:cubicBezTo>
                  <a:close/>
                  <a:moveTo>
                    <a:pt x="16719" y="23979"/>
                  </a:moveTo>
                  <a:cubicBezTo>
                    <a:pt x="16722" y="23979"/>
                    <a:pt x="16725" y="23980"/>
                    <a:pt x="16729" y="23980"/>
                  </a:cubicBezTo>
                  <a:cubicBezTo>
                    <a:pt x="16726" y="23979"/>
                    <a:pt x="16723" y="23979"/>
                    <a:pt x="16719" y="23979"/>
                  </a:cubicBezTo>
                  <a:close/>
                  <a:moveTo>
                    <a:pt x="14650" y="24640"/>
                  </a:moveTo>
                  <a:cubicBezTo>
                    <a:pt x="14647" y="24646"/>
                    <a:pt x="14645" y="24652"/>
                    <a:pt x="14645" y="24659"/>
                  </a:cubicBezTo>
                  <a:cubicBezTo>
                    <a:pt x="14649" y="24652"/>
                    <a:pt x="14650" y="24646"/>
                    <a:pt x="14650" y="24640"/>
                  </a:cubicBezTo>
                  <a:close/>
                  <a:moveTo>
                    <a:pt x="14404" y="24713"/>
                  </a:moveTo>
                  <a:cubicBezTo>
                    <a:pt x="14401" y="24717"/>
                    <a:pt x="14399" y="24722"/>
                    <a:pt x="14395" y="24730"/>
                  </a:cubicBezTo>
                  <a:lnTo>
                    <a:pt x="14404" y="24713"/>
                  </a:lnTo>
                  <a:close/>
                  <a:moveTo>
                    <a:pt x="15896" y="24754"/>
                  </a:moveTo>
                  <a:cubicBezTo>
                    <a:pt x="15891" y="24754"/>
                    <a:pt x="15888" y="24756"/>
                    <a:pt x="15887" y="24758"/>
                  </a:cubicBezTo>
                  <a:lnTo>
                    <a:pt x="15887" y="24758"/>
                  </a:lnTo>
                  <a:cubicBezTo>
                    <a:pt x="15890" y="24757"/>
                    <a:pt x="15893" y="24755"/>
                    <a:pt x="15896" y="24754"/>
                  </a:cubicBezTo>
                  <a:close/>
                  <a:moveTo>
                    <a:pt x="15015" y="25040"/>
                  </a:moveTo>
                  <a:cubicBezTo>
                    <a:pt x="15012" y="25040"/>
                    <a:pt x="15012" y="25041"/>
                    <a:pt x="15013" y="25042"/>
                  </a:cubicBezTo>
                  <a:lnTo>
                    <a:pt x="15013" y="25042"/>
                  </a:lnTo>
                  <a:cubicBezTo>
                    <a:pt x="15014" y="25041"/>
                    <a:pt x="15014" y="25040"/>
                    <a:pt x="15015" y="25040"/>
                  </a:cubicBezTo>
                  <a:close/>
                  <a:moveTo>
                    <a:pt x="11643" y="25223"/>
                  </a:moveTo>
                  <a:cubicBezTo>
                    <a:pt x="11643" y="25229"/>
                    <a:pt x="11644" y="25235"/>
                    <a:pt x="11645" y="25242"/>
                  </a:cubicBezTo>
                  <a:lnTo>
                    <a:pt x="11643" y="25223"/>
                  </a:lnTo>
                  <a:close/>
                  <a:moveTo>
                    <a:pt x="11123" y="25284"/>
                  </a:moveTo>
                  <a:cubicBezTo>
                    <a:pt x="11117" y="25291"/>
                    <a:pt x="11112" y="25300"/>
                    <a:pt x="11109" y="25313"/>
                  </a:cubicBezTo>
                  <a:lnTo>
                    <a:pt x="11123" y="25284"/>
                  </a:lnTo>
                  <a:close/>
                  <a:moveTo>
                    <a:pt x="9319" y="7"/>
                  </a:moveTo>
                  <a:cubicBezTo>
                    <a:pt x="9314" y="7"/>
                    <a:pt x="9307" y="9"/>
                    <a:pt x="9300" y="13"/>
                  </a:cubicBezTo>
                  <a:cubicBezTo>
                    <a:pt x="9252" y="13"/>
                    <a:pt x="9216" y="25"/>
                    <a:pt x="9169" y="36"/>
                  </a:cubicBezTo>
                  <a:lnTo>
                    <a:pt x="9192" y="36"/>
                  </a:lnTo>
                  <a:cubicBezTo>
                    <a:pt x="9178" y="40"/>
                    <a:pt x="9168" y="41"/>
                    <a:pt x="9160" y="41"/>
                  </a:cubicBezTo>
                  <a:cubicBezTo>
                    <a:pt x="9153" y="41"/>
                    <a:pt x="9149" y="40"/>
                    <a:pt x="9148" y="38"/>
                  </a:cubicBezTo>
                  <a:lnTo>
                    <a:pt x="9148" y="38"/>
                  </a:lnTo>
                  <a:lnTo>
                    <a:pt x="9097" y="48"/>
                  </a:lnTo>
                  <a:cubicBezTo>
                    <a:pt x="9121" y="60"/>
                    <a:pt x="9073" y="84"/>
                    <a:pt x="9109" y="84"/>
                  </a:cubicBezTo>
                  <a:lnTo>
                    <a:pt x="9169" y="60"/>
                  </a:lnTo>
                  <a:cubicBezTo>
                    <a:pt x="9169" y="72"/>
                    <a:pt x="9252" y="60"/>
                    <a:pt x="9180" y="84"/>
                  </a:cubicBezTo>
                  <a:cubicBezTo>
                    <a:pt x="9157" y="84"/>
                    <a:pt x="9133" y="96"/>
                    <a:pt x="9109" y="96"/>
                  </a:cubicBezTo>
                  <a:lnTo>
                    <a:pt x="9133" y="96"/>
                  </a:lnTo>
                  <a:lnTo>
                    <a:pt x="9038" y="120"/>
                  </a:lnTo>
                  <a:cubicBezTo>
                    <a:pt x="9070" y="114"/>
                    <a:pt x="9090" y="112"/>
                    <a:pt x="9101" y="112"/>
                  </a:cubicBezTo>
                  <a:cubicBezTo>
                    <a:pt x="9130" y="112"/>
                    <a:pt x="9099" y="128"/>
                    <a:pt x="9105" y="131"/>
                  </a:cubicBezTo>
                  <a:lnTo>
                    <a:pt x="9105" y="131"/>
                  </a:lnTo>
                  <a:cubicBezTo>
                    <a:pt x="9118" y="125"/>
                    <a:pt x="9135" y="118"/>
                    <a:pt x="9142" y="118"/>
                  </a:cubicBezTo>
                  <a:cubicBezTo>
                    <a:pt x="9144" y="118"/>
                    <a:pt x="9145" y="118"/>
                    <a:pt x="9145" y="120"/>
                  </a:cubicBezTo>
                  <a:cubicBezTo>
                    <a:pt x="9157" y="132"/>
                    <a:pt x="9050" y="144"/>
                    <a:pt x="9014" y="167"/>
                  </a:cubicBezTo>
                  <a:cubicBezTo>
                    <a:pt x="9014" y="179"/>
                    <a:pt x="9097" y="179"/>
                    <a:pt x="9026" y="215"/>
                  </a:cubicBezTo>
                  <a:lnTo>
                    <a:pt x="9121" y="215"/>
                  </a:lnTo>
                  <a:cubicBezTo>
                    <a:pt x="9121" y="215"/>
                    <a:pt x="9026" y="239"/>
                    <a:pt x="9073" y="239"/>
                  </a:cubicBezTo>
                  <a:cubicBezTo>
                    <a:pt x="9038" y="239"/>
                    <a:pt x="9014" y="251"/>
                    <a:pt x="8978" y="263"/>
                  </a:cubicBezTo>
                  <a:cubicBezTo>
                    <a:pt x="8986" y="260"/>
                    <a:pt x="8991" y="259"/>
                    <a:pt x="8994" y="259"/>
                  </a:cubicBezTo>
                  <a:cubicBezTo>
                    <a:pt x="8999" y="259"/>
                    <a:pt x="9000" y="262"/>
                    <a:pt x="9008" y="262"/>
                  </a:cubicBezTo>
                  <a:cubicBezTo>
                    <a:pt x="9016" y="262"/>
                    <a:pt x="9031" y="260"/>
                    <a:pt x="9061" y="251"/>
                  </a:cubicBezTo>
                  <a:lnTo>
                    <a:pt x="9061" y="251"/>
                  </a:lnTo>
                  <a:cubicBezTo>
                    <a:pt x="9050" y="263"/>
                    <a:pt x="9038" y="286"/>
                    <a:pt x="9061" y="298"/>
                  </a:cubicBezTo>
                  <a:cubicBezTo>
                    <a:pt x="9026" y="298"/>
                    <a:pt x="8990" y="298"/>
                    <a:pt x="8966" y="310"/>
                  </a:cubicBezTo>
                  <a:cubicBezTo>
                    <a:pt x="9026" y="310"/>
                    <a:pt x="9061" y="310"/>
                    <a:pt x="9050" y="322"/>
                  </a:cubicBezTo>
                  <a:cubicBezTo>
                    <a:pt x="9097" y="310"/>
                    <a:pt x="9109" y="310"/>
                    <a:pt x="9145" y="298"/>
                  </a:cubicBezTo>
                  <a:lnTo>
                    <a:pt x="9145" y="310"/>
                  </a:lnTo>
                  <a:cubicBezTo>
                    <a:pt x="9085" y="322"/>
                    <a:pt x="9050" y="334"/>
                    <a:pt x="9050" y="346"/>
                  </a:cubicBezTo>
                  <a:cubicBezTo>
                    <a:pt x="9026" y="351"/>
                    <a:pt x="9013" y="353"/>
                    <a:pt x="9006" y="353"/>
                  </a:cubicBezTo>
                  <a:cubicBezTo>
                    <a:pt x="8989" y="353"/>
                    <a:pt x="9002" y="344"/>
                    <a:pt x="8996" y="344"/>
                  </a:cubicBezTo>
                  <a:cubicBezTo>
                    <a:pt x="8993" y="344"/>
                    <a:pt x="8982" y="347"/>
                    <a:pt x="8954" y="358"/>
                  </a:cubicBezTo>
                  <a:cubicBezTo>
                    <a:pt x="8930" y="365"/>
                    <a:pt x="8913" y="368"/>
                    <a:pt x="8902" y="368"/>
                  </a:cubicBezTo>
                  <a:cubicBezTo>
                    <a:pt x="8875" y="368"/>
                    <a:pt x="8885" y="351"/>
                    <a:pt x="8919" y="334"/>
                  </a:cubicBezTo>
                  <a:lnTo>
                    <a:pt x="8919" y="334"/>
                  </a:lnTo>
                  <a:cubicBezTo>
                    <a:pt x="8835" y="346"/>
                    <a:pt x="8919" y="346"/>
                    <a:pt x="8823" y="370"/>
                  </a:cubicBezTo>
                  <a:lnTo>
                    <a:pt x="8895" y="370"/>
                  </a:lnTo>
                  <a:cubicBezTo>
                    <a:pt x="8919" y="370"/>
                    <a:pt x="8954" y="358"/>
                    <a:pt x="8978" y="358"/>
                  </a:cubicBezTo>
                  <a:cubicBezTo>
                    <a:pt x="8990" y="356"/>
                    <a:pt x="8997" y="356"/>
                    <a:pt x="9001" y="356"/>
                  </a:cubicBezTo>
                  <a:cubicBezTo>
                    <a:pt x="9024" y="356"/>
                    <a:pt x="8919" y="383"/>
                    <a:pt x="8919" y="394"/>
                  </a:cubicBezTo>
                  <a:lnTo>
                    <a:pt x="8895" y="394"/>
                  </a:lnTo>
                  <a:cubicBezTo>
                    <a:pt x="8883" y="394"/>
                    <a:pt x="8871" y="394"/>
                    <a:pt x="8859" y="406"/>
                  </a:cubicBezTo>
                  <a:lnTo>
                    <a:pt x="8871" y="382"/>
                  </a:lnTo>
                  <a:cubicBezTo>
                    <a:pt x="8811" y="382"/>
                    <a:pt x="8799" y="382"/>
                    <a:pt x="8799" y="394"/>
                  </a:cubicBezTo>
                  <a:cubicBezTo>
                    <a:pt x="8811" y="406"/>
                    <a:pt x="8811" y="406"/>
                    <a:pt x="8823" y="417"/>
                  </a:cubicBezTo>
                  <a:lnTo>
                    <a:pt x="8776" y="429"/>
                  </a:lnTo>
                  <a:cubicBezTo>
                    <a:pt x="8776" y="433"/>
                    <a:pt x="8780" y="435"/>
                    <a:pt x="8786" y="435"/>
                  </a:cubicBezTo>
                  <a:cubicBezTo>
                    <a:pt x="8798" y="435"/>
                    <a:pt x="8819" y="429"/>
                    <a:pt x="8835" y="429"/>
                  </a:cubicBezTo>
                  <a:lnTo>
                    <a:pt x="8799" y="441"/>
                  </a:lnTo>
                  <a:lnTo>
                    <a:pt x="8823" y="441"/>
                  </a:lnTo>
                  <a:cubicBezTo>
                    <a:pt x="8823" y="441"/>
                    <a:pt x="8811" y="453"/>
                    <a:pt x="8799" y="453"/>
                  </a:cubicBezTo>
                  <a:cubicBezTo>
                    <a:pt x="8704" y="453"/>
                    <a:pt x="8740" y="358"/>
                    <a:pt x="8645" y="346"/>
                  </a:cubicBezTo>
                  <a:cubicBezTo>
                    <a:pt x="8507" y="392"/>
                    <a:pt x="8271" y="525"/>
                    <a:pt x="8074" y="525"/>
                  </a:cubicBezTo>
                  <a:cubicBezTo>
                    <a:pt x="8066" y="525"/>
                    <a:pt x="8057" y="525"/>
                    <a:pt x="8049" y="525"/>
                  </a:cubicBezTo>
                  <a:cubicBezTo>
                    <a:pt x="7918" y="584"/>
                    <a:pt x="7799" y="667"/>
                    <a:pt x="7680" y="751"/>
                  </a:cubicBezTo>
                  <a:cubicBezTo>
                    <a:pt x="7665" y="755"/>
                    <a:pt x="7654" y="757"/>
                    <a:pt x="7645" y="757"/>
                  </a:cubicBezTo>
                  <a:cubicBezTo>
                    <a:pt x="7600" y="757"/>
                    <a:pt x="7618" y="711"/>
                    <a:pt x="7598" y="711"/>
                  </a:cubicBezTo>
                  <a:cubicBezTo>
                    <a:pt x="7590" y="711"/>
                    <a:pt x="7576" y="718"/>
                    <a:pt x="7549" y="739"/>
                  </a:cubicBezTo>
                  <a:cubicBezTo>
                    <a:pt x="7549" y="703"/>
                    <a:pt x="7514" y="679"/>
                    <a:pt x="7490" y="656"/>
                  </a:cubicBezTo>
                  <a:cubicBezTo>
                    <a:pt x="7490" y="691"/>
                    <a:pt x="7275" y="739"/>
                    <a:pt x="7395" y="775"/>
                  </a:cubicBezTo>
                  <a:cubicBezTo>
                    <a:pt x="7206" y="833"/>
                    <a:pt x="7029" y="904"/>
                    <a:pt x="6864" y="998"/>
                  </a:cubicBezTo>
                  <a:lnTo>
                    <a:pt x="6864" y="998"/>
                  </a:lnTo>
                  <a:cubicBezTo>
                    <a:pt x="6905" y="971"/>
                    <a:pt x="6892" y="906"/>
                    <a:pt x="6835" y="906"/>
                  </a:cubicBezTo>
                  <a:cubicBezTo>
                    <a:pt x="6752" y="1025"/>
                    <a:pt x="6633" y="1108"/>
                    <a:pt x="6502" y="1156"/>
                  </a:cubicBezTo>
                  <a:cubicBezTo>
                    <a:pt x="6525" y="1203"/>
                    <a:pt x="6573" y="1179"/>
                    <a:pt x="6585" y="1251"/>
                  </a:cubicBezTo>
                  <a:cubicBezTo>
                    <a:pt x="6561" y="1275"/>
                    <a:pt x="6537" y="1298"/>
                    <a:pt x="6513" y="1322"/>
                  </a:cubicBezTo>
                  <a:cubicBezTo>
                    <a:pt x="6469" y="1287"/>
                    <a:pt x="6438" y="1225"/>
                    <a:pt x="6371" y="1225"/>
                  </a:cubicBezTo>
                  <a:cubicBezTo>
                    <a:pt x="6348" y="1225"/>
                    <a:pt x="6321" y="1233"/>
                    <a:pt x="6287" y="1251"/>
                  </a:cubicBezTo>
                  <a:cubicBezTo>
                    <a:pt x="6285" y="1232"/>
                    <a:pt x="6291" y="1216"/>
                    <a:pt x="6301" y="1203"/>
                  </a:cubicBezTo>
                  <a:lnTo>
                    <a:pt x="6301" y="1203"/>
                  </a:lnTo>
                  <a:cubicBezTo>
                    <a:pt x="6277" y="1219"/>
                    <a:pt x="6253" y="1225"/>
                    <a:pt x="6231" y="1225"/>
                  </a:cubicBezTo>
                  <a:cubicBezTo>
                    <a:pt x="6185" y="1225"/>
                    <a:pt x="6145" y="1200"/>
                    <a:pt x="6121" y="1200"/>
                  </a:cubicBezTo>
                  <a:cubicBezTo>
                    <a:pt x="6116" y="1200"/>
                    <a:pt x="6112" y="1201"/>
                    <a:pt x="6109" y="1203"/>
                  </a:cubicBezTo>
                  <a:cubicBezTo>
                    <a:pt x="6132" y="1179"/>
                    <a:pt x="6156" y="1156"/>
                    <a:pt x="6168" y="1144"/>
                  </a:cubicBezTo>
                  <a:lnTo>
                    <a:pt x="6168" y="1144"/>
                  </a:lnTo>
                  <a:cubicBezTo>
                    <a:pt x="6061" y="1168"/>
                    <a:pt x="6049" y="1239"/>
                    <a:pt x="5954" y="1287"/>
                  </a:cubicBezTo>
                  <a:cubicBezTo>
                    <a:pt x="5859" y="1203"/>
                    <a:pt x="6109" y="1191"/>
                    <a:pt x="6109" y="1108"/>
                  </a:cubicBezTo>
                  <a:lnTo>
                    <a:pt x="6002" y="1072"/>
                  </a:lnTo>
                  <a:cubicBezTo>
                    <a:pt x="5835" y="1156"/>
                    <a:pt x="6002" y="1179"/>
                    <a:pt x="5823" y="1239"/>
                  </a:cubicBezTo>
                  <a:lnTo>
                    <a:pt x="5823" y="1191"/>
                  </a:lnTo>
                  <a:lnTo>
                    <a:pt x="5740" y="1275"/>
                  </a:lnTo>
                  <a:cubicBezTo>
                    <a:pt x="5747" y="1298"/>
                    <a:pt x="5776" y="1327"/>
                    <a:pt x="5815" y="1327"/>
                  </a:cubicBezTo>
                  <a:cubicBezTo>
                    <a:pt x="5835" y="1327"/>
                    <a:pt x="5858" y="1319"/>
                    <a:pt x="5882" y="1298"/>
                  </a:cubicBezTo>
                  <a:lnTo>
                    <a:pt x="5882" y="1298"/>
                  </a:lnTo>
                  <a:cubicBezTo>
                    <a:pt x="5882" y="1429"/>
                    <a:pt x="5811" y="1358"/>
                    <a:pt x="5692" y="1465"/>
                  </a:cubicBezTo>
                  <a:cubicBezTo>
                    <a:pt x="5689" y="1483"/>
                    <a:pt x="5691" y="1489"/>
                    <a:pt x="5696" y="1489"/>
                  </a:cubicBezTo>
                  <a:cubicBezTo>
                    <a:pt x="5708" y="1489"/>
                    <a:pt x="5734" y="1460"/>
                    <a:pt x="5755" y="1460"/>
                  </a:cubicBezTo>
                  <a:cubicBezTo>
                    <a:pt x="5763" y="1460"/>
                    <a:pt x="5770" y="1464"/>
                    <a:pt x="5775" y="1477"/>
                  </a:cubicBezTo>
                  <a:cubicBezTo>
                    <a:pt x="5811" y="1525"/>
                    <a:pt x="5740" y="1572"/>
                    <a:pt x="5668" y="1620"/>
                  </a:cubicBezTo>
                  <a:cubicBezTo>
                    <a:pt x="5639" y="1639"/>
                    <a:pt x="5620" y="1646"/>
                    <a:pt x="5606" y="1646"/>
                  </a:cubicBezTo>
                  <a:cubicBezTo>
                    <a:pt x="5567" y="1646"/>
                    <a:pt x="5566" y="1593"/>
                    <a:pt x="5513" y="1584"/>
                  </a:cubicBezTo>
                  <a:cubicBezTo>
                    <a:pt x="5523" y="1575"/>
                    <a:pt x="5575" y="1537"/>
                    <a:pt x="5603" y="1537"/>
                  </a:cubicBezTo>
                  <a:cubicBezTo>
                    <a:pt x="5611" y="1537"/>
                    <a:pt x="5618" y="1540"/>
                    <a:pt x="5621" y="1549"/>
                  </a:cubicBezTo>
                  <a:cubicBezTo>
                    <a:pt x="5716" y="1406"/>
                    <a:pt x="5490" y="1465"/>
                    <a:pt x="5561" y="1370"/>
                  </a:cubicBezTo>
                  <a:lnTo>
                    <a:pt x="5561" y="1370"/>
                  </a:lnTo>
                  <a:cubicBezTo>
                    <a:pt x="5442" y="1406"/>
                    <a:pt x="5478" y="1465"/>
                    <a:pt x="5442" y="1525"/>
                  </a:cubicBezTo>
                  <a:cubicBezTo>
                    <a:pt x="5445" y="1524"/>
                    <a:pt x="5447" y="1523"/>
                    <a:pt x="5449" y="1523"/>
                  </a:cubicBezTo>
                  <a:cubicBezTo>
                    <a:pt x="5474" y="1523"/>
                    <a:pt x="5457" y="1584"/>
                    <a:pt x="5490" y="1584"/>
                  </a:cubicBezTo>
                  <a:cubicBezTo>
                    <a:pt x="5461" y="1674"/>
                    <a:pt x="5431" y="1699"/>
                    <a:pt x="5398" y="1699"/>
                  </a:cubicBezTo>
                  <a:cubicBezTo>
                    <a:pt x="5354" y="1699"/>
                    <a:pt x="5305" y="1655"/>
                    <a:pt x="5245" y="1655"/>
                  </a:cubicBezTo>
                  <a:cubicBezTo>
                    <a:pt x="5218" y="1655"/>
                    <a:pt x="5188" y="1664"/>
                    <a:pt x="5156" y="1691"/>
                  </a:cubicBezTo>
                  <a:cubicBezTo>
                    <a:pt x="5251" y="1763"/>
                    <a:pt x="5025" y="1977"/>
                    <a:pt x="5216" y="1989"/>
                  </a:cubicBezTo>
                  <a:cubicBezTo>
                    <a:pt x="5192" y="2037"/>
                    <a:pt x="5144" y="2084"/>
                    <a:pt x="5109" y="2108"/>
                  </a:cubicBezTo>
                  <a:cubicBezTo>
                    <a:pt x="5109" y="2013"/>
                    <a:pt x="5001" y="2108"/>
                    <a:pt x="5037" y="2001"/>
                  </a:cubicBezTo>
                  <a:lnTo>
                    <a:pt x="5037" y="2001"/>
                  </a:lnTo>
                  <a:lnTo>
                    <a:pt x="4978" y="2049"/>
                  </a:lnTo>
                  <a:lnTo>
                    <a:pt x="5013" y="1906"/>
                  </a:lnTo>
                  <a:cubicBezTo>
                    <a:pt x="4918" y="1906"/>
                    <a:pt x="4775" y="1953"/>
                    <a:pt x="4716" y="1953"/>
                  </a:cubicBezTo>
                  <a:cubicBezTo>
                    <a:pt x="4644" y="2037"/>
                    <a:pt x="4787" y="1989"/>
                    <a:pt x="4692" y="2072"/>
                  </a:cubicBezTo>
                  <a:cubicBezTo>
                    <a:pt x="4697" y="2050"/>
                    <a:pt x="4685" y="2041"/>
                    <a:pt x="4665" y="2041"/>
                  </a:cubicBezTo>
                  <a:cubicBezTo>
                    <a:pt x="4642" y="2041"/>
                    <a:pt x="4610" y="2053"/>
                    <a:pt x="4585" y="2072"/>
                  </a:cubicBezTo>
                  <a:cubicBezTo>
                    <a:pt x="4598" y="2068"/>
                    <a:pt x="4609" y="2066"/>
                    <a:pt x="4618" y="2066"/>
                  </a:cubicBezTo>
                  <a:cubicBezTo>
                    <a:pt x="4680" y="2066"/>
                    <a:pt x="4640" y="2163"/>
                    <a:pt x="4608" y="2215"/>
                  </a:cubicBezTo>
                  <a:cubicBezTo>
                    <a:pt x="4557" y="2260"/>
                    <a:pt x="4491" y="2272"/>
                    <a:pt x="4449" y="2272"/>
                  </a:cubicBezTo>
                  <a:cubicBezTo>
                    <a:pt x="4423" y="2272"/>
                    <a:pt x="4406" y="2267"/>
                    <a:pt x="4406" y="2263"/>
                  </a:cubicBezTo>
                  <a:lnTo>
                    <a:pt x="4449" y="2156"/>
                  </a:lnTo>
                  <a:lnTo>
                    <a:pt x="4449" y="2156"/>
                  </a:lnTo>
                  <a:cubicBezTo>
                    <a:pt x="4437" y="2184"/>
                    <a:pt x="4428" y="2190"/>
                    <a:pt x="4418" y="2190"/>
                  </a:cubicBezTo>
                  <a:cubicBezTo>
                    <a:pt x="4411" y="2190"/>
                    <a:pt x="4404" y="2186"/>
                    <a:pt x="4396" y="2186"/>
                  </a:cubicBezTo>
                  <a:cubicBezTo>
                    <a:pt x="4386" y="2186"/>
                    <a:pt x="4374" y="2191"/>
                    <a:pt x="4358" y="2215"/>
                  </a:cubicBezTo>
                  <a:cubicBezTo>
                    <a:pt x="4370" y="2251"/>
                    <a:pt x="4358" y="2334"/>
                    <a:pt x="4382" y="2394"/>
                  </a:cubicBezTo>
                  <a:cubicBezTo>
                    <a:pt x="4335" y="2452"/>
                    <a:pt x="4266" y="2442"/>
                    <a:pt x="4252" y="2464"/>
                  </a:cubicBezTo>
                  <a:lnTo>
                    <a:pt x="4252" y="2464"/>
                  </a:lnTo>
                  <a:lnTo>
                    <a:pt x="4311" y="2358"/>
                  </a:lnTo>
                  <a:lnTo>
                    <a:pt x="4311" y="2358"/>
                  </a:lnTo>
                  <a:cubicBezTo>
                    <a:pt x="4284" y="2385"/>
                    <a:pt x="4264" y="2394"/>
                    <a:pt x="4249" y="2394"/>
                  </a:cubicBezTo>
                  <a:cubicBezTo>
                    <a:pt x="4220" y="2394"/>
                    <a:pt x="4204" y="2363"/>
                    <a:pt x="4179" y="2363"/>
                  </a:cubicBezTo>
                  <a:cubicBezTo>
                    <a:pt x="4164" y="2363"/>
                    <a:pt x="4146" y="2373"/>
                    <a:pt x="4120" y="2406"/>
                  </a:cubicBezTo>
                  <a:lnTo>
                    <a:pt x="4120" y="2477"/>
                  </a:lnTo>
                  <a:cubicBezTo>
                    <a:pt x="4114" y="2480"/>
                    <a:pt x="4108" y="2482"/>
                    <a:pt x="4103" y="2482"/>
                  </a:cubicBezTo>
                  <a:cubicBezTo>
                    <a:pt x="4089" y="2482"/>
                    <a:pt x="4078" y="2473"/>
                    <a:pt x="4074" y="2455"/>
                  </a:cubicBezTo>
                  <a:lnTo>
                    <a:pt x="4074" y="2455"/>
                  </a:lnTo>
                  <a:cubicBezTo>
                    <a:pt x="4072" y="2498"/>
                    <a:pt x="4012" y="2540"/>
                    <a:pt x="4001" y="2572"/>
                  </a:cubicBezTo>
                  <a:lnTo>
                    <a:pt x="3966" y="2561"/>
                  </a:lnTo>
                  <a:cubicBezTo>
                    <a:pt x="3930" y="2620"/>
                    <a:pt x="3930" y="2727"/>
                    <a:pt x="3823" y="2727"/>
                  </a:cubicBezTo>
                  <a:cubicBezTo>
                    <a:pt x="3836" y="2730"/>
                    <a:pt x="3846" y="2731"/>
                    <a:pt x="3855" y="2731"/>
                  </a:cubicBezTo>
                  <a:cubicBezTo>
                    <a:pt x="3921" y="2731"/>
                    <a:pt x="3895" y="2663"/>
                    <a:pt x="3989" y="2632"/>
                  </a:cubicBezTo>
                  <a:lnTo>
                    <a:pt x="3989" y="2632"/>
                  </a:lnTo>
                  <a:cubicBezTo>
                    <a:pt x="4085" y="2644"/>
                    <a:pt x="3954" y="2751"/>
                    <a:pt x="3942" y="2775"/>
                  </a:cubicBezTo>
                  <a:cubicBezTo>
                    <a:pt x="3931" y="2759"/>
                    <a:pt x="3919" y="2753"/>
                    <a:pt x="3908" y="2753"/>
                  </a:cubicBezTo>
                  <a:cubicBezTo>
                    <a:pt x="3857" y="2753"/>
                    <a:pt x="3802" y="2879"/>
                    <a:pt x="3763" y="2918"/>
                  </a:cubicBezTo>
                  <a:cubicBezTo>
                    <a:pt x="3704" y="2918"/>
                    <a:pt x="3668" y="2942"/>
                    <a:pt x="3632" y="2942"/>
                  </a:cubicBezTo>
                  <a:lnTo>
                    <a:pt x="3656" y="3013"/>
                  </a:lnTo>
                  <a:cubicBezTo>
                    <a:pt x="3639" y="3002"/>
                    <a:pt x="3626" y="2997"/>
                    <a:pt x="3614" y="2997"/>
                  </a:cubicBezTo>
                  <a:cubicBezTo>
                    <a:pt x="3553" y="2997"/>
                    <a:pt x="3558" y="3136"/>
                    <a:pt x="3477" y="3156"/>
                  </a:cubicBezTo>
                  <a:cubicBezTo>
                    <a:pt x="3477" y="3112"/>
                    <a:pt x="3458" y="3087"/>
                    <a:pt x="3428" y="3087"/>
                  </a:cubicBezTo>
                  <a:cubicBezTo>
                    <a:pt x="3418" y="3087"/>
                    <a:pt x="3406" y="3090"/>
                    <a:pt x="3394" y="3096"/>
                  </a:cubicBezTo>
                  <a:cubicBezTo>
                    <a:pt x="3513" y="3108"/>
                    <a:pt x="3382" y="3275"/>
                    <a:pt x="3442" y="3299"/>
                  </a:cubicBezTo>
                  <a:cubicBezTo>
                    <a:pt x="3418" y="3314"/>
                    <a:pt x="3401" y="3320"/>
                    <a:pt x="3389" y="3320"/>
                  </a:cubicBezTo>
                  <a:cubicBezTo>
                    <a:pt x="3331" y="3320"/>
                    <a:pt x="3367" y="3189"/>
                    <a:pt x="3299" y="3180"/>
                  </a:cubicBezTo>
                  <a:cubicBezTo>
                    <a:pt x="3299" y="3287"/>
                    <a:pt x="3156" y="3263"/>
                    <a:pt x="3192" y="3370"/>
                  </a:cubicBezTo>
                  <a:cubicBezTo>
                    <a:pt x="3211" y="3358"/>
                    <a:pt x="3224" y="3353"/>
                    <a:pt x="3232" y="3353"/>
                  </a:cubicBezTo>
                  <a:cubicBezTo>
                    <a:pt x="3261" y="3353"/>
                    <a:pt x="3218" y="3428"/>
                    <a:pt x="3227" y="3465"/>
                  </a:cubicBezTo>
                  <a:cubicBezTo>
                    <a:pt x="3202" y="3490"/>
                    <a:pt x="3190" y="3499"/>
                    <a:pt x="3183" y="3499"/>
                  </a:cubicBezTo>
                  <a:cubicBezTo>
                    <a:pt x="3167" y="3499"/>
                    <a:pt x="3181" y="3455"/>
                    <a:pt x="3152" y="3455"/>
                  </a:cubicBezTo>
                  <a:cubicBezTo>
                    <a:pt x="3145" y="3455"/>
                    <a:pt x="3135" y="3458"/>
                    <a:pt x="3120" y="3465"/>
                  </a:cubicBezTo>
                  <a:cubicBezTo>
                    <a:pt x="3101" y="3505"/>
                    <a:pt x="3097" y="3585"/>
                    <a:pt x="3143" y="3585"/>
                  </a:cubicBezTo>
                  <a:cubicBezTo>
                    <a:pt x="3153" y="3585"/>
                    <a:pt x="3165" y="3581"/>
                    <a:pt x="3180" y="3573"/>
                  </a:cubicBezTo>
                  <a:lnTo>
                    <a:pt x="3180" y="3573"/>
                  </a:lnTo>
                  <a:cubicBezTo>
                    <a:pt x="3108" y="3620"/>
                    <a:pt x="3108" y="3739"/>
                    <a:pt x="3013" y="3775"/>
                  </a:cubicBezTo>
                  <a:cubicBezTo>
                    <a:pt x="2947" y="3764"/>
                    <a:pt x="3074" y="3641"/>
                    <a:pt x="3047" y="3641"/>
                  </a:cubicBezTo>
                  <a:cubicBezTo>
                    <a:pt x="3045" y="3641"/>
                    <a:pt x="3041" y="3642"/>
                    <a:pt x="3037" y="3644"/>
                  </a:cubicBezTo>
                  <a:cubicBezTo>
                    <a:pt x="2906" y="3775"/>
                    <a:pt x="3084" y="3811"/>
                    <a:pt x="2977" y="3954"/>
                  </a:cubicBezTo>
                  <a:cubicBezTo>
                    <a:pt x="2986" y="3949"/>
                    <a:pt x="2995" y="3947"/>
                    <a:pt x="3002" y="3947"/>
                  </a:cubicBezTo>
                  <a:cubicBezTo>
                    <a:pt x="3057" y="3947"/>
                    <a:pt x="3082" y="4049"/>
                    <a:pt x="3061" y="4132"/>
                  </a:cubicBezTo>
                  <a:cubicBezTo>
                    <a:pt x="3027" y="4158"/>
                    <a:pt x="3009" y="4168"/>
                    <a:pt x="3000" y="4168"/>
                  </a:cubicBezTo>
                  <a:cubicBezTo>
                    <a:pt x="2971" y="4168"/>
                    <a:pt x="3055" y="4048"/>
                    <a:pt x="2985" y="4048"/>
                  </a:cubicBezTo>
                  <a:cubicBezTo>
                    <a:pt x="2983" y="4048"/>
                    <a:pt x="2980" y="4049"/>
                    <a:pt x="2977" y="4049"/>
                  </a:cubicBezTo>
                  <a:lnTo>
                    <a:pt x="2942" y="4108"/>
                  </a:lnTo>
                  <a:cubicBezTo>
                    <a:pt x="2938" y="4109"/>
                    <a:pt x="2935" y="4109"/>
                    <a:pt x="2933" y="4109"/>
                  </a:cubicBezTo>
                  <a:cubicBezTo>
                    <a:pt x="2796" y="4109"/>
                    <a:pt x="2944" y="3846"/>
                    <a:pt x="2830" y="3846"/>
                  </a:cubicBezTo>
                  <a:cubicBezTo>
                    <a:pt x="2828" y="3846"/>
                    <a:pt x="2825" y="3846"/>
                    <a:pt x="2823" y="3846"/>
                  </a:cubicBezTo>
                  <a:lnTo>
                    <a:pt x="2799" y="3942"/>
                  </a:lnTo>
                  <a:cubicBezTo>
                    <a:pt x="2788" y="3909"/>
                    <a:pt x="2767" y="3857"/>
                    <a:pt x="2736" y="3857"/>
                  </a:cubicBezTo>
                  <a:cubicBezTo>
                    <a:pt x="2734" y="3857"/>
                    <a:pt x="2730" y="3857"/>
                    <a:pt x="2727" y="3858"/>
                  </a:cubicBezTo>
                  <a:cubicBezTo>
                    <a:pt x="2763" y="3918"/>
                    <a:pt x="2608" y="4013"/>
                    <a:pt x="2608" y="4037"/>
                  </a:cubicBezTo>
                  <a:cubicBezTo>
                    <a:pt x="2616" y="4049"/>
                    <a:pt x="2621" y="4054"/>
                    <a:pt x="2626" y="4054"/>
                  </a:cubicBezTo>
                  <a:cubicBezTo>
                    <a:pt x="2642" y="4054"/>
                    <a:pt x="2647" y="4006"/>
                    <a:pt x="2659" y="4006"/>
                  </a:cubicBezTo>
                  <a:cubicBezTo>
                    <a:pt x="2662" y="4006"/>
                    <a:pt x="2665" y="4008"/>
                    <a:pt x="2668" y="4013"/>
                  </a:cubicBezTo>
                  <a:cubicBezTo>
                    <a:pt x="2620" y="4096"/>
                    <a:pt x="2680" y="4192"/>
                    <a:pt x="2561" y="4275"/>
                  </a:cubicBezTo>
                  <a:cubicBezTo>
                    <a:pt x="2573" y="4192"/>
                    <a:pt x="2477" y="4251"/>
                    <a:pt x="2465" y="4204"/>
                  </a:cubicBezTo>
                  <a:lnTo>
                    <a:pt x="2465" y="4204"/>
                  </a:lnTo>
                  <a:cubicBezTo>
                    <a:pt x="2406" y="4239"/>
                    <a:pt x="2513" y="4263"/>
                    <a:pt x="2430" y="4323"/>
                  </a:cubicBezTo>
                  <a:lnTo>
                    <a:pt x="2406" y="4287"/>
                  </a:lnTo>
                  <a:cubicBezTo>
                    <a:pt x="2156" y="4561"/>
                    <a:pt x="1906" y="4930"/>
                    <a:pt x="1858" y="5275"/>
                  </a:cubicBezTo>
                  <a:cubicBezTo>
                    <a:pt x="1775" y="5287"/>
                    <a:pt x="1703" y="5382"/>
                    <a:pt x="1572" y="5513"/>
                  </a:cubicBezTo>
                  <a:cubicBezTo>
                    <a:pt x="1587" y="5499"/>
                    <a:pt x="1598" y="5493"/>
                    <a:pt x="1606" y="5493"/>
                  </a:cubicBezTo>
                  <a:cubicBezTo>
                    <a:pt x="1630" y="5493"/>
                    <a:pt x="1626" y="5549"/>
                    <a:pt x="1608" y="5585"/>
                  </a:cubicBezTo>
                  <a:lnTo>
                    <a:pt x="1501" y="5620"/>
                  </a:lnTo>
                  <a:cubicBezTo>
                    <a:pt x="1418" y="5692"/>
                    <a:pt x="1406" y="5847"/>
                    <a:pt x="1382" y="5942"/>
                  </a:cubicBezTo>
                  <a:cubicBezTo>
                    <a:pt x="1376" y="5948"/>
                    <a:pt x="1367" y="5951"/>
                    <a:pt x="1358" y="5951"/>
                  </a:cubicBezTo>
                  <a:cubicBezTo>
                    <a:pt x="1349" y="5951"/>
                    <a:pt x="1340" y="5948"/>
                    <a:pt x="1334" y="5942"/>
                  </a:cubicBezTo>
                  <a:cubicBezTo>
                    <a:pt x="1239" y="6001"/>
                    <a:pt x="1310" y="6049"/>
                    <a:pt x="1310" y="6097"/>
                  </a:cubicBezTo>
                  <a:lnTo>
                    <a:pt x="1239" y="6121"/>
                  </a:lnTo>
                  <a:lnTo>
                    <a:pt x="1275" y="6156"/>
                  </a:lnTo>
                  <a:cubicBezTo>
                    <a:pt x="1255" y="6235"/>
                    <a:pt x="1202" y="6323"/>
                    <a:pt x="1151" y="6323"/>
                  </a:cubicBezTo>
                  <a:cubicBezTo>
                    <a:pt x="1140" y="6323"/>
                    <a:pt x="1130" y="6319"/>
                    <a:pt x="1120" y="6311"/>
                  </a:cubicBezTo>
                  <a:lnTo>
                    <a:pt x="1120" y="6311"/>
                  </a:lnTo>
                  <a:cubicBezTo>
                    <a:pt x="1120" y="6339"/>
                    <a:pt x="1120" y="6366"/>
                    <a:pt x="1142" y="6366"/>
                  </a:cubicBezTo>
                  <a:cubicBezTo>
                    <a:pt x="1149" y="6366"/>
                    <a:pt x="1157" y="6364"/>
                    <a:pt x="1168" y="6359"/>
                  </a:cubicBezTo>
                  <a:lnTo>
                    <a:pt x="1168" y="6359"/>
                  </a:lnTo>
                  <a:cubicBezTo>
                    <a:pt x="1037" y="6490"/>
                    <a:pt x="953" y="6644"/>
                    <a:pt x="918" y="6823"/>
                  </a:cubicBezTo>
                  <a:cubicBezTo>
                    <a:pt x="946" y="6788"/>
                    <a:pt x="966" y="6778"/>
                    <a:pt x="987" y="6778"/>
                  </a:cubicBezTo>
                  <a:cubicBezTo>
                    <a:pt x="1002" y="6778"/>
                    <a:pt x="1017" y="6782"/>
                    <a:pt x="1037" y="6787"/>
                  </a:cubicBezTo>
                  <a:cubicBezTo>
                    <a:pt x="1108" y="6847"/>
                    <a:pt x="1001" y="6811"/>
                    <a:pt x="1025" y="6894"/>
                  </a:cubicBezTo>
                  <a:cubicBezTo>
                    <a:pt x="1021" y="6893"/>
                    <a:pt x="1018" y="6893"/>
                    <a:pt x="1014" y="6893"/>
                  </a:cubicBezTo>
                  <a:cubicBezTo>
                    <a:pt x="996" y="6893"/>
                    <a:pt x="977" y="6904"/>
                    <a:pt x="963" y="6904"/>
                  </a:cubicBezTo>
                  <a:cubicBezTo>
                    <a:pt x="950" y="6904"/>
                    <a:pt x="941" y="6895"/>
                    <a:pt x="941" y="6859"/>
                  </a:cubicBezTo>
                  <a:cubicBezTo>
                    <a:pt x="751" y="7025"/>
                    <a:pt x="727" y="7359"/>
                    <a:pt x="620" y="7621"/>
                  </a:cubicBezTo>
                  <a:cubicBezTo>
                    <a:pt x="620" y="7680"/>
                    <a:pt x="632" y="7668"/>
                    <a:pt x="644" y="7704"/>
                  </a:cubicBezTo>
                  <a:cubicBezTo>
                    <a:pt x="501" y="7847"/>
                    <a:pt x="525" y="8073"/>
                    <a:pt x="441" y="8252"/>
                  </a:cubicBezTo>
                  <a:cubicBezTo>
                    <a:pt x="447" y="8249"/>
                    <a:pt x="453" y="8248"/>
                    <a:pt x="459" y="8248"/>
                  </a:cubicBezTo>
                  <a:cubicBezTo>
                    <a:pt x="507" y="8248"/>
                    <a:pt x="568" y="8322"/>
                    <a:pt x="537" y="8407"/>
                  </a:cubicBezTo>
                  <a:cubicBezTo>
                    <a:pt x="560" y="8466"/>
                    <a:pt x="534" y="8469"/>
                    <a:pt x="493" y="8469"/>
                  </a:cubicBezTo>
                  <a:cubicBezTo>
                    <a:pt x="489" y="8469"/>
                    <a:pt x="484" y="8469"/>
                    <a:pt x="480" y="8469"/>
                  </a:cubicBezTo>
                  <a:cubicBezTo>
                    <a:pt x="442" y="8469"/>
                    <a:pt x="396" y="8471"/>
                    <a:pt x="370" y="8514"/>
                  </a:cubicBezTo>
                  <a:cubicBezTo>
                    <a:pt x="394" y="8585"/>
                    <a:pt x="394" y="8645"/>
                    <a:pt x="370" y="8716"/>
                  </a:cubicBezTo>
                  <a:lnTo>
                    <a:pt x="358" y="8716"/>
                  </a:lnTo>
                  <a:cubicBezTo>
                    <a:pt x="382" y="8788"/>
                    <a:pt x="370" y="8883"/>
                    <a:pt x="334" y="8954"/>
                  </a:cubicBezTo>
                  <a:lnTo>
                    <a:pt x="334" y="8942"/>
                  </a:lnTo>
                  <a:cubicBezTo>
                    <a:pt x="310" y="9002"/>
                    <a:pt x="263" y="9061"/>
                    <a:pt x="251" y="9133"/>
                  </a:cubicBezTo>
                  <a:cubicBezTo>
                    <a:pt x="310" y="9169"/>
                    <a:pt x="239" y="9323"/>
                    <a:pt x="298" y="9371"/>
                  </a:cubicBezTo>
                  <a:lnTo>
                    <a:pt x="263" y="9371"/>
                  </a:lnTo>
                  <a:lnTo>
                    <a:pt x="322" y="9395"/>
                  </a:lnTo>
                  <a:lnTo>
                    <a:pt x="263" y="9514"/>
                  </a:lnTo>
                  <a:cubicBezTo>
                    <a:pt x="251" y="9478"/>
                    <a:pt x="227" y="9466"/>
                    <a:pt x="215" y="9430"/>
                  </a:cubicBezTo>
                  <a:lnTo>
                    <a:pt x="215" y="9430"/>
                  </a:lnTo>
                  <a:cubicBezTo>
                    <a:pt x="156" y="9561"/>
                    <a:pt x="263" y="9490"/>
                    <a:pt x="287" y="9561"/>
                  </a:cubicBezTo>
                  <a:cubicBezTo>
                    <a:pt x="310" y="9669"/>
                    <a:pt x="251" y="9657"/>
                    <a:pt x="227" y="9692"/>
                  </a:cubicBezTo>
                  <a:cubicBezTo>
                    <a:pt x="203" y="9645"/>
                    <a:pt x="251" y="9621"/>
                    <a:pt x="239" y="9597"/>
                  </a:cubicBezTo>
                  <a:cubicBezTo>
                    <a:pt x="232" y="9585"/>
                    <a:pt x="226" y="9580"/>
                    <a:pt x="222" y="9580"/>
                  </a:cubicBezTo>
                  <a:cubicBezTo>
                    <a:pt x="206" y="9580"/>
                    <a:pt x="208" y="9657"/>
                    <a:pt x="179" y="9657"/>
                  </a:cubicBezTo>
                  <a:cubicBezTo>
                    <a:pt x="179" y="9669"/>
                    <a:pt x="239" y="9692"/>
                    <a:pt x="215" y="9764"/>
                  </a:cubicBezTo>
                  <a:cubicBezTo>
                    <a:pt x="204" y="9819"/>
                    <a:pt x="203" y="9945"/>
                    <a:pt x="156" y="9945"/>
                  </a:cubicBezTo>
                  <a:cubicBezTo>
                    <a:pt x="152" y="9945"/>
                    <a:pt x="148" y="9944"/>
                    <a:pt x="144" y="9942"/>
                  </a:cubicBezTo>
                  <a:lnTo>
                    <a:pt x="144" y="9942"/>
                  </a:lnTo>
                  <a:cubicBezTo>
                    <a:pt x="179" y="9990"/>
                    <a:pt x="156" y="10061"/>
                    <a:pt x="179" y="10097"/>
                  </a:cubicBezTo>
                  <a:cubicBezTo>
                    <a:pt x="203" y="10050"/>
                    <a:pt x="227" y="9966"/>
                    <a:pt x="263" y="9954"/>
                  </a:cubicBezTo>
                  <a:lnTo>
                    <a:pt x="263" y="9954"/>
                  </a:lnTo>
                  <a:cubicBezTo>
                    <a:pt x="263" y="9990"/>
                    <a:pt x="275" y="10085"/>
                    <a:pt x="251" y="10097"/>
                  </a:cubicBezTo>
                  <a:lnTo>
                    <a:pt x="239" y="10061"/>
                  </a:lnTo>
                  <a:lnTo>
                    <a:pt x="239" y="10061"/>
                  </a:lnTo>
                  <a:cubicBezTo>
                    <a:pt x="249" y="10091"/>
                    <a:pt x="226" y="10184"/>
                    <a:pt x="251" y="10184"/>
                  </a:cubicBezTo>
                  <a:cubicBezTo>
                    <a:pt x="256" y="10184"/>
                    <a:pt x="264" y="10179"/>
                    <a:pt x="275" y="10169"/>
                  </a:cubicBezTo>
                  <a:lnTo>
                    <a:pt x="275" y="10169"/>
                  </a:lnTo>
                  <a:lnTo>
                    <a:pt x="191" y="10252"/>
                  </a:lnTo>
                  <a:cubicBezTo>
                    <a:pt x="227" y="10288"/>
                    <a:pt x="215" y="10383"/>
                    <a:pt x="227" y="10454"/>
                  </a:cubicBezTo>
                  <a:cubicBezTo>
                    <a:pt x="200" y="10454"/>
                    <a:pt x="170" y="10442"/>
                    <a:pt x="144" y="10442"/>
                  </a:cubicBezTo>
                  <a:cubicBezTo>
                    <a:pt x="112" y="10442"/>
                    <a:pt x="85" y="10460"/>
                    <a:pt x="72" y="10538"/>
                  </a:cubicBezTo>
                  <a:lnTo>
                    <a:pt x="132" y="10657"/>
                  </a:lnTo>
                  <a:cubicBezTo>
                    <a:pt x="132" y="10713"/>
                    <a:pt x="124" y="10732"/>
                    <a:pt x="104" y="10732"/>
                  </a:cubicBezTo>
                  <a:cubicBezTo>
                    <a:pt x="98" y="10732"/>
                    <a:pt x="92" y="10731"/>
                    <a:pt x="84" y="10728"/>
                  </a:cubicBezTo>
                  <a:lnTo>
                    <a:pt x="84" y="10728"/>
                  </a:lnTo>
                  <a:cubicBezTo>
                    <a:pt x="36" y="10954"/>
                    <a:pt x="239" y="10966"/>
                    <a:pt x="179" y="11145"/>
                  </a:cubicBezTo>
                  <a:cubicBezTo>
                    <a:pt x="155" y="11117"/>
                    <a:pt x="139" y="11105"/>
                    <a:pt x="128" y="11105"/>
                  </a:cubicBezTo>
                  <a:cubicBezTo>
                    <a:pt x="105" y="11105"/>
                    <a:pt x="100" y="11149"/>
                    <a:pt x="84" y="11204"/>
                  </a:cubicBezTo>
                  <a:cubicBezTo>
                    <a:pt x="108" y="11204"/>
                    <a:pt x="120" y="11228"/>
                    <a:pt x="120" y="11252"/>
                  </a:cubicBezTo>
                  <a:cubicBezTo>
                    <a:pt x="156" y="11228"/>
                    <a:pt x="72" y="11204"/>
                    <a:pt x="120" y="11145"/>
                  </a:cubicBezTo>
                  <a:cubicBezTo>
                    <a:pt x="125" y="11142"/>
                    <a:pt x="129" y="11141"/>
                    <a:pt x="133" y="11141"/>
                  </a:cubicBezTo>
                  <a:cubicBezTo>
                    <a:pt x="163" y="11141"/>
                    <a:pt x="146" y="11220"/>
                    <a:pt x="167" y="11252"/>
                  </a:cubicBezTo>
                  <a:cubicBezTo>
                    <a:pt x="1" y="11395"/>
                    <a:pt x="120" y="11776"/>
                    <a:pt x="60" y="12026"/>
                  </a:cubicBezTo>
                  <a:cubicBezTo>
                    <a:pt x="68" y="12024"/>
                    <a:pt x="74" y="12023"/>
                    <a:pt x="79" y="12023"/>
                  </a:cubicBezTo>
                  <a:cubicBezTo>
                    <a:pt x="147" y="12023"/>
                    <a:pt x="99" y="12149"/>
                    <a:pt x="132" y="12193"/>
                  </a:cubicBezTo>
                  <a:cubicBezTo>
                    <a:pt x="128" y="12192"/>
                    <a:pt x="125" y="12192"/>
                    <a:pt x="122" y="12192"/>
                  </a:cubicBezTo>
                  <a:cubicBezTo>
                    <a:pt x="45" y="12192"/>
                    <a:pt x="154" y="12338"/>
                    <a:pt x="108" y="12407"/>
                  </a:cubicBezTo>
                  <a:lnTo>
                    <a:pt x="191" y="12359"/>
                  </a:lnTo>
                  <a:lnTo>
                    <a:pt x="191" y="12359"/>
                  </a:lnTo>
                  <a:cubicBezTo>
                    <a:pt x="156" y="12514"/>
                    <a:pt x="346" y="12598"/>
                    <a:pt x="251" y="12705"/>
                  </a:cubicBezTo>
                  <a:cubicBezTo>
                    <a:pt x="244" y="12727"/>
                    <a:pt x="236" y="12736"/>
                    <a:pt x="228" y="12736"/>
                  </a:cubicBezTo>
                  <a:cubicBezTo>
                    <a:pt x="204" y="12736"/>
                    <a:pt x="176" y="12671"/>
                    <a:pt x="167" y="12645"/>
                  </a:cubicBezTo>
                  <a:lnTo>
                    <a:pt x="167" y="12645"/>
                  </a:lnTo>
                  <a:cubicBezTo>
                    <a:pt x="72" y="12776"/>
                    <a:pt x="287" y="12955"/>
                    <a:pt x="179" y="13062"/>
                  </a:cubicBezTo>
                  <a:cubicBezTo>
                    <a:pt x="200" y="13062"/>
                    <a:pt x="220" y="13055"/>
                    <a:pt x="241" y="13055"/>
                  </a:cubicBezTo>
                  <a:cubicBezTo>
                    <a:pt x="268" y="13055"/>
                    <a:pt x="295" y="13067"/>
                    <a:pt x="322" y="13121"/>
                  </a:cubicBezTo>
                  <a:cubicBezTo>
                    <a:pt x="288" y="13213"/>
                    <a:pt x="275" y="13372"/>
                    <a:pt x="253" y="13372"/>
                  </a:cubicBezTo>
                  <a:cubicBezTo>
                    <a:pt x="252" y="13372"/>
                    <a:pt x="252" y="13372"/>
                    <a:pt x="251" y="13371"/>
                  </a:cubicBezTo>
                  <a:lnTo>
                    <a:pt x="251" y="13371"/>
                  </a:lnTo>
                  <a:cubicBezTo>
                    <a:pt x="287" y="13431"/>
                    <a:pt x="310" y="13443"/>
                    <a:pt x="298" y="13526"/>
                  </a:cubicBezTo>
                  <a:cubicBezTo>
                    <a:pt x="275" y="13526"/>
                    <a:pt x="263" y="13490"/>
                    <a:pt x="251" y="13467"/>
                  </a:cubicBezTo>
                  <a:lnTo>
                    <a:pt x="251" y="13467"/>
                  </a:lnTo>
                  <a:cubicBezTo>
                    <a:pt x="251" y="13586"/>
                    <a:pt x="287" y="13693"/>
                    <a:pt x="346" y="13776"/>
                  </a:cubicBezTo>
                  <a:cubicBezTo>
                    <a:pt x="298" y="13860"/>
                    <a:pt x="370" y="14062"/>
                    <a:pt x="358" y="14205"/>
                  </a:cubicBezTo>
                  <a:cubicBezTo>
                    <a:pt x="458" y="14250"/>
                    <a:pt x="391" y="14409"/>
                    <a:pt x="471" y="14409"/>
                  </a:cubicBezTo>
                  <a:cubicBezTo>
                    <a:pt x="475" y="14409"/>
                    <a:pt x="480" y="14409"/>
                    <a:pt x="485" y="14408"/>
                  </a:cubicBezTo>
                  <a:lnTo>
                    <a:pt x="485" y="14408"/>
                  </a:lnTo>
                  <a:cubicBezTo>
                    <a:pt x="475" y="14412"/>
                    <a:pt x="465" y="14432"/>
                    <a:pt x="465" y="14443"/>
                  </a:cubicBezTo>
                  <a:cubicBezTo>
                    <a:pt x="501" y="14479"/>
                    <a:pt x="584" y="14502"/>
                    <a:pt x="608" y="14574"/>
                  </a:cubicBezTo>
                  <a:lnTo>
                    <a:pt x="537" y="14574"/>
                  </a:lnTo>
                  <a:cubicBezTo>
                    <a:pt x="445" y="14574"/>
                    <a:pt x="550" y="14737"/>
                    <a:pt x="528" y="14783"/>
                  </a:cubicBezTo>
                  <a:lnTo>
                    <a:pt x="528" y="14783"/>
                  </a:lnTo>
                  <a:cubicBezTo>
                    <a:pt x="536" y="14772"/>
                    <a:pt x="542" y="14768"/>
                    <a:pt x="546" y="14768"/>
                  </a:cubicBezTo>
                  <a:cubicBezTo>
                    <a:pt x="565" y="14768"/>
                    <a:pt x="559" y="14848"/>
                    <a:pt x="591" y="14848"/>
                  </a:cubicBezTo>
                  <a:cubicBezTo>
                    <a:pt x="592" y="14848"/>
                    <a:pt x="594" y="14848"/>
                    <a:pt x="596" y="14848"/>
                  </a:cubicBezTo>
                  <a:lnTo>
                    <a:pt x="644" y="14907"/>
                  </a:lnTo>
                  <a:cubicBezTo>
                    <a:pt x="691" y="15026"/>
                    <a:pt x="679" y="14907"/>
                    <a:pt x="739" y="15062"/>
                  </a:cubicBezTo>
                  <a:cubicBezTo>
                    <a:pt x="750" y="15102"/>
                    <a:pt x="735" y="15114"/>
                    <a:pt x="715" y="15114"/>
                  </a:cubicBezTo>
                  <a:cubicBezTo>
                    <a:pt x="694" y="15114"/>
                    <a:pt x="668" y="15098"/>
                    <a:pt x="668" y="15086"/>
                  </a:cubicBezTo>
                  <a:lnTo>
                    <a:pt x="668" y="15086"/>
                  </a:lnTo>
                  <a:cubicBezTo>
                    <a:pt x="656" y="15157"/>
                    <a:pt x="679" y="15229"/>
                    <a:pt x="727" y="15288"/>
                  </a:cubicBezTo>
                  <a:cubicBezTo>
                    <a:pt x="727" y="15274"/>
                    <a:pt x="727" y="15263"/>
                    <a:pt x="730" y="15263"/>
                  </a:cubicBezTo>
                  <a:cubicBezTo>
                    <a:pt x="732" y="15263"/>
                    <a:pt x="734" y="15267"/>
                    <a:pt x="739" y="15276"/>
                  </a:cubicBezTo>
                  <a:cubicBezTo>
                    <a:pt x="739" y="15276"/>
                    <a:pt x="727" y="15288"/>
                    <a:pt x="727" y="15300"/>
                  </a:cubicBezTo>
                  <a:cubicBezTo>
                    <a:pt x="731" y="15305"/>
                    <a:pt x="735" y="15309"/>
                    <a:pt x="739" y="15313"/>
                  </a:cubicBezTo>
                  <a:lnTo>
                    <a:pt x="739" y="15313"/>
                  </a:lnTo>
                  <a:cubicBezTo>
                    <a:pt x="739" y="15333"/>
                    <a:pt x="741" y="15354"/>
                    <a:pt x="751" y="15384"/>
                  </a:cubicBezTo>
                  <a:lnTo>
                    <a:pt x="751" y="15395"/>
                  </a:lnTo>
                  <a:cubicBezTo>
                    <a:pt x="763" y="15419"/>
                    <a:pt x="763" y="15443"/>
                    <a:pt x="751" y="15467"/>
                  </a:cubicBezTo>
                  <a:lnTo>
                    <a:pt x="691" y="15467"/>
                  </a:lnTo>
                  <a:cubicBezTo>
                    <a:pt x="703" y="15512"/>
                    <a:pt x="800" y="15623"/>
                    <a:pt x="830" y="15623"/>
                  </a:cubicBezTo>
                  <a:cubicBezTo>
                    <a:pt x="832" y="15623"/>
                    <a:pt x="833" y="15622"/>
                    <a:pt x="834" y="15622"/>
                  </a:cubicBezTo>
                  <a:cubicBezTo>
                    <a:pt x="882" y="15848"/>
                    <a:pt x="977" y="16062"/>
                    <a:pt x="1108" y="16253"/>
                  </a:cubicBezTo>
                  <a:cubicBezTo>
                    <a:pt x="1096" y="16247"/>
                    <a:pt x="1087" y="16244"/>
                    <a:pt x="1084" y="16244"/>
                  </a:cubicBezTo>
                  <a:cubicBezTo>
                    <a:pt x="1081" y="16244"/>
                    <a:pt x="1084" y="16247"/>
                    <a:pt x="1096" y="16253"/>
                  </a:cubicBezTo>
                  <a:cubicBezTo>
                    <a:pt x="1132" y="16324"/>
                    <a:pt x="1215" y="16372"/>
                    <a:pt x="1179" y="16396"/>
                  </a:cubicBezTo>
                  <a:cubicBezTo>
                    <a:pt x="1227" y="16455"/>
                    <a:pt x="1168" y="16467"/>
                    <a:pt x="1203" y="16573"/>
                  </a:cubicBezTo>
                  <a:lnTo>
                    <a:pt x="1203" y="16573"/>
                  </a:lnTo>
                  <a:cubicBezTo>
                    <a:pt x="1210" y="16571"/>
                    <a:pt x="1244" y="16563"/>
                    <a:pt x="1251" y="16549"/>
                  </a:cubicBezTo>
                  <a:lnTo>
                    <a:pt x="1251" y="16549"/>
                  </a:lnTo>
                  <a:cubicBezTo>
                    <a:pt x="1258" y="16734"/>
                    <a:pt x="1466" y="16888"/>
                    <a:pt x="1525" y="17098"/>
                  </a:cubicBezTo>
                  <a:cubicBezTo>
                    <a:pt x="1501" y="17086"/>
                    <a:pt x="1477" y="17074"/>
                    <a:pt x="1441" y="17074"/>
                  </a:cubicBezTo>
                  <a:cubicBezTo>
                    <a:pt x="1525" y="17217"/>
                    <a:pt x="1632" y="17360"/>
                    <a:pt x="1751" y="17479"/>
                  </a:cubicBezTo>
                  <a:cubicBezTo>
                    <a:pt x="1733" y="17479"/>
                    <a:pt x="1721" y="17482"/>
                    <a:pt x="1709" y="17482"/>
                  </a:cubicBezTo>
                  <a:cubicBezTo>
                    <a:pt x="1697" y="17482"/>
                    <a:pt x="1685" y="17479"/>
                    <a:pt x="1668" y="17467"/>
                  </a:cubicBezTo>
                  <a:lnTo>
                    <a:pt x="1668" y="17467"/>
                  </a:lnTo>
                  <a:cubicBezTo>
                    <a:pt x="1727" y="17574"/>
                    <a:pt x="1799" y="17681"/>
                    <a:pt x="1882" y="17693"/>
                  </a:cubicBezTo>
                  <a:cubicBezTo>
                    <a:pt x="1874" y="17670"/>
                    <a:pt x="1867" y="17663"/>
                    <a:pt x="1861" y="17663"/>
                  </a:cubicBezTo>
                  <a:cubicBezTo>
                    <a:pt x="1853" y="17663"/>
                    <a:pt x="1846" y="17673"/>
                    <a:pt x="1838" y="17673"/>
                  </a:cubicBezTo>
                  <a:cubicBezTo>
                    <a:pt x="1834" y="17673"/>
                    <a:pt x="1828" y="17670"/>
                    <a:pt x="1822" y="17658"/>
                  </a:cubicBezTo>
                  <a:cubicBezTo>
                    <a:pt x="1822" y="17629"/>
                    <a:pt x="1833" y="17618"/>
                    <a:pt x="1849" y="17618"/>
                  </a:cubicBezTo>
                  <a:cubicBezTo>
                    <a:pt x="1885" y="17618"/>
                    <a:pt x="1949" y="17679"/>
                    <a:pt x="1965" y="17729"/>
                  </a:cubicBezTo>
                  <a:lnTo>
                    <a:pt x="1965" y="17741"/>
                  </a:lnTo>
                  <a:cubicBezTo>
                    <a:pt x="2025" y="17836"/>
                    <a:pt x="2049" y="17824"/>
                    <a:pt x="2108" y="17920"/>
                  </a:cubicBezTo>
                  <a:cubicBezTo>
                    <a:pt x="2111" y="17938"/>
                    <a:pt x="2110" y="17945"/>
                    <a:pt x="2105" y="17945"/>
                  </a:cubicBezTo>
                  <a:cubicBezTo>
                    <a:pt x="2095" y="17945"/>
                    <a:pt x="2071" y="17912"/>
                    <a:pt x="2057" y="17912"/>
                  </a:cubicBezTo>
                  <a:cubicBezTo>
                    <a:pt x="2053" y="17912"/>
                    <a:pt x="2050" y="17914"/>
                    <a:pt x="2049" y="17920"/>
                  </a:cubicBezTo>
                  <a:cubicBezTo>
                    <a:pt x="1989" y="17991"/>
                    <a:pt x="2144" y="18170"/>
                    <a:pt x="2144" y="18193"/>
                  </a:cubicBezTo>
                  <a:cubicBezTo>
                    <a:pt x="2173" y="18203"/>
                    <a:pt x="2194" y="18220"/>
                    <a:pt x="2213" y="18220"/>
                  </a:cubicBezTo>
                  <a:cubicBezTo>
                    <a:pt x="2218" y="18220"/>
                    <a:pt x="2223" y="18220"/>
                    <a:pt x="2227" y="18217"/>
                  </a:cubicBezTo>
                  <a:lnTo>
                    <a:pt x="2227" y="18217"/>
                  </a:lnTo>
                  <a:cubicBezTo>
                    <a:pt x="2299" y="18277"/>
                    <a:pt x="2203" y="18277"/>
                    <a:pt x="2239" y="18324"/>
                  </a:cubicBezTo>
                  <a:lnTo>
                    <a:pt x="2394" y="18384"/>
                  </a:lnTo>
                  <a:lnTo>
                    <a:pt x="2513" y="18443"/>
                  </a:lnTo>
                  <a:cubicBezTo>
                    <a:pt x="2493" y="18443"/>
                    <a:pt x="2498" y="18515"/>
                    <a:pt x="2461" y="18515"/>
                  </a:cubicBezTo>
                  <a:cubicBezTo>
                    <a:pt x="2453" y="18515"/>
                    <a:pt x="2443" y="18512"/>
                    <a:pt x="2430" y="18503"/>
                  </a:cubicBezTo>
                  <a:lnTo>
                    <a:pt x="2430" y="18503"/>
                  </a:lnTo>
                  <a:cubicBezTo>
                    <a:pt x="2549" y="18610"/>
                    <a:pt x="2680" y="18682"/>
                    <a:pt x="2823" y="18717"/>
                  </a:cubicBezTo>
                  <a:cubicBezTo>
                    <a:pt x="2882" y="18789"/>
                    <a:pt x="2954" y="18860"/>
                    <a:pt x="3025" y="18920"/>
                  </a:cubicBezTo>
                  <a:cubicBezTo>
                    <a:pt x="3022" y="18934"/>
                    <a:pt x="3019" y="18939"/>
                    <a:pt x="3016" y="18939"/>
                  </a:cubicBezTo>
                  <a:cubicBezTo>
                    <a:pt x="3007" y="18939"/>
                    <a:pt x="2995" y="18895"/>
                    <a:pt x="2972" y="18895"/>
                  </a:cubicBezTo>
                  <a:cubicBezTo>
                    <a:pt x="2970" y="18895"/>
                    <a:pt x="2968" y="18895"/>
                    <a:pt x="2965" y="18896"/>
                  </a:cubicBezTo>
                  <a:lnTo>
                    <a:pt x="2977" y="19003"/>
                  </a:lnTo>
                  <a:cubicBezTo>
                    <a:pt x="2958" y="18981"/>
                    <a:pt x="2945" y="18973"/>
                    <a:pt x="2935" y="18973"/>
                  </a:cubicBezTo>
                  <a:cubicBezTo>
                    <a:pt x="2904" y="18973"/>
                    <a:pt x="2902" y="19044"/>
                    <a:pt x="2865" y="19044"/>
                  </a:cubicBezTo>
                  <a:cubicBezTo>
                    <a:pt x="2860" y="19044"/>
                    <a:pt x="2853" y="19042"/>
                    <a:pt x="2846" y="19039"/>
                  </a:cubicBezTo>
                  <a:lnTo>
                    <a:pt x="2846" y="19039"/>
                  </a:lnTo>
                  <a:cubicBezTo>
                    <a:pt x="2942" y="19098"/>
                    <a:pt x="3049" y="19313"/>
                    <a:pt x="3144" y="19420"/>
                  </a:cubicBezTo>
                  <a:cubicBezTo>
                    <a:pt x="3144" y="19383"/>
                    <a:pt x="3154" y="19370"/>
                    <a:pt x="3170" y="19370"/>
                  </a:cubicBezTo>
                  <a:cubicBezTo>
                    <a:pt x="3213" y="19370"/>
                    <a:pt x="3301" y="19468"/>
                    <a:pt x="3355" y="19468"/>
                  </a:cubicBezTo>
                  <a:cubicBezTo>
                    <a:pt x="3365" y="19468"/>
                    <a:pt x="3375" y="19464"/>
                    <a:pt x="3382" y="19455"/>
                  </a:cubicBezTo>
                  <a:cubicBezTo>
                    <a:pt x="3525" y="19563"/>
                    <a:pt x="3394" y="19563"/>
                    <a:pt x="3430" y="19634"/>
                  </a:cubicBezTo>
                  <a:cubicBezTo>
                    <a:pt x="3561" y="19729"/>
                    <a:pt x="3692" y="19848"/>
                    <a:pt x="3811" y="19979"/>
                  </a:cubicBezTo>
                  <a:lnTo>
                    <a:pt x="3799" y="19979"/>
                  </a:lnTo>
                  <a:cubicBezTo>
                    <a:pt x="3930" y="20063"/>
                    <a:pt x="4108" y="20229"/>
                    <a:pt x="4275" y="20253"/>
                  </a:cubicBezTo>
                  <a:cubicBezTo>
                    <a:pt x="4256" y="20263"/>
                    <a:pt x="4252" y="20280"/>
                    <a:pt x="4233" y="20280"/>
                  </a:cubicBezTo>
                  <a:cubicBezTo>
                    <a:pt x="4228" y="20280"/>
                    <a:pt x="4222" y="20279"/>
                    <a:pt x="4216" y="20277"/>
                  </a:cubicBezTo>
                  <a:lnTo>
                    <a:pt x="4216" y="20277"/>
                  </a:lnTo>
                  <a:cubicBezTo>
                    <a:pt x="4245" y="20313"/>
                    <a:pt x="4265" y="20324"/>
                    <a:pt x="4282" y="20324"/>
                  </a:cubicBezTo>
                  <a:cubicBezTo>
                    <a:pt x="4307" y="20324"/>
                    <a:pt x="4324" y="20299"/>
                    <a:pt x="4350" y="20299"/>
                  </a:cubicBezTo>
                  <a:cubicBezTo>
                    <a:pt x="4369" y="20299"/>
                    <a:pt x="4393" y="20313"/>
                    <a:pt x="4430" y="20360"/>
                  </a:cubicBezTo>
                  <a:lnTo>
                    <a:pt x="4358" y="20372"/>
                  </a:lnTo>
                  <a:cubicBezTo>
                    <a:pt x="4478" y="20408"/>
                    <a:pt x="4513" y="20539"/>
                    <a:pt x="4656" y="20563"/>
                  </a:cubicBezTo>
                  <a:cubicBezTo>
                    <a:pt x="4656" y="20575"/>
                    <a:pt x="4647" y="20578"/>
                    <a:pt x="4635" y="20578"/>
                  </a:cubicBezTo>
                  <a:cubicBezTo>
                    <a:pt x="4623" y="20578"/>
                    <a:pt x="4608" y="20575"/>
                    <a:pt x="4597" y="20575"/>
                  </a:cubicBezTo>
                  <a:cubicBezTo>
                    <a:pt x="4704" y="20646"/>
                    <a:pt x="4823" y="20694"/>
                    <a:pt x="4942" y="20706"/>
                  </a:cubicBezTo>
                  <a:cubicBezTo>
                    <a:pt x="4942" y="20741"/>
                    <a:pt x="4918" y="20753"/>
                    <a:pt x="4859" y="20753"/>
                  </a:cubicBezTo>
                  <a:cubicBezTo>
                    <a:pt x="4894" y="20794"/>
                    <a:pt x="4927" y="20800"/>
                    <a:pt x="4960" y="20800"/>
                  </a:cubicBezTo>
                  <a:cubicBezTo>
                    <a:pt x="4974" y="20800"/>
                    <a:pt x="4988" y="20799"/>
                    <a:pt x="5003" y="20799"/>
                  </a:cubicBezTo>
                  <a:cubicBezTo>
                    <a:pt x="5033" y="20799"/>
                    <a:pt x="5064" y="20804"/>
                    <a:pt x="5097" y="20837"/>
                  </a:cubicBezTo>
                  <a:cubicBezTo>
                    <a:pt x="5117" y="20847"/>
                    <a:pt x="5137" y="20899"/>
                    <a:pt x="5135" y="20908"/>
                  </a:cubicBezTo>
                  <a:lnTo>
                    <a:pt x="5135" y="20908"/>
                  </a:lnTo>
                  <a:cubicBezTo>
                    <a:pt x="5197" y="20911"/>
                    <a:pt x="5336" y="20992"/>
                    <a:pt x="5394" y="21003"/>
                  </a:cubicBezTo>
                  <a:cubicBezTo>
                    <a:pt x="5394" y="21039"/>
                    <a:pt x="5418" y="21075"/>
                    <a:pt x="5466" y="21134"/>
                  </a:cubicBezTo>
                  <a:cubicBezTo>
                    <a:pt x="5740" y="21265"/>
                    <a:pt x="6013" y="21408"/>
                    <a:pt x="6287" y="21527"/>
                  </a:cubicBezTo>
                  <a:cubicBezTo>
                    <a:pt x="6561" y="21646"/>
                    <a:pt x="6859" y="21730"/>
                    <a:pt x="7156" y="21801"/>
                  </a:cubicBezTo>
                  <a:cubicBezTo>
                    <a:pt x="7180" y="21848"/>
                    <a:pt x="7161" y="21858"/>
                    <a:pt x="7132" y="21858"/>
                  </a:cubicBezTo>
                  <a:cubicBezTo>
                    <a:pt x="7121" y="21858"/>
                    <a:pt x="7110" y="21857"/>
                    <a:pt x="7098" y="21855"/>
                  </a:cubicBezTo>
                  <a:lnTo>
                    <a:pt x="7098" y="21855"/>
                  </a:lnTo>
                  <a:cubicBezTo>
                    <a:pt x="7145" y="21869"/>
                    <a:pt x="7217" y="21911"/>
                    <a:pt x="7323" y="21932"/>
                  </a:cubicBezTo>
                  <a:lnTo>
                    <a:pt x="7323" y="21944"/>
                  </a:lnTo>
                  <a:cubicBezTo>
                    <a:pt x="7406" y="21944"/>
                    <a:pt x="7430" y="22003"/>
                    <a:pt x="7526" y="22003"/>
                  </a:cubicBezTo>
                  <a:lnTo>
                    <a:pt x="7526" y="21980"/>
                  </a:lnTo>
                  <a:cubicBezTo>
                    <a:pt x="7532" y="21978"/>
                    <a:pt x="7537" y="21977"/>
                    <a:pt x="7543" y="21977"/>
                  </a:cubicBezTo>
                  <a:cubicBezTo>
                    <a:pt x="7612" y="21977"/>
                    <a:pt x="7669" y="22073"/>
                    <a:pt x="7722" y="22073"/>
                  </a:cubicBezTo>
                  <a:cubicBezTo>
                    <a:pt x="7736" y="22073"/>
                    <a:pt x="7750" y="22067"/>
                    <a:pt x="7764" y="22051"/>
                  </a:cubicBezTo>
                  <a:lnTo>
                    <a:pt x="7811" y="22122"/>
                  </a:lnTo>
                  <a:cubicBezTo>
                    <a:pt x="7835" y="22107"/>
                    <a:pt x="7855" y="22101"/>
                    <a:pt x="7873" y="22101"/>
                  </a:cubicBezTo>
                  <a:cubicBezTo>
                    <a:pt x="7921" y="22101"/>
                    <a:pt x="7953" y="22145"/>
                    <a:pt x="8010" y="22145"/>
                  </a:cubicBezTo>
                  <a:cubicBezTo>
                    <a:pt x="8025" y="22145"/>
                    <a:pt x="8042" y="22142"/>
                    <a:pt x="8061" y="22134"/>
                  </a:cubicBezTo>
                  <a:lnTo>
                    <a:pt x="8061" y="22134"/>
                  </a:lnTo>
                  <a:lnTo>
                    <a:pt x="8049" y="22146"/>
                  </a:lnTo>
                  <a:cubicBezTo>
                    <a:pt x="8092" y="22173"/>
                    <a:pt x="8139" y="22180"/>
                    <a:pt x="8185" y="22180"/>
                  </a:cubicBezTo>
                  <a:cubicBezTo>
                    <a:pt x="8235" y="22180"/>
                    <a:pt x="8283" y="22172"/>
                    <a:pt x="8322" y="22172"/>
                  </a:cubicBezTo>
                  <a:cubicBezTo>
                    <a:pt x="8357" y="22172"/>
                    <a:pt x="8383" y="22179"/>
                    <a:pt x="8395" y="22206"/>
                  </a:cubicBezTo>
                  <a:cubicBezTo>
                    <a:pt x="8427" y="22206"/>
                    <a:pt x="8461" y="22207"/>
                    <a:pt x="8493" y="22207"/>
                  </a:cubicBezTo>
                  <a:cubicBezTo>
                    <a:pt x="8590" y="22207"/>
                    <a:pt x="8674" y="22200"/>
                    <a:pt x="8692" y="22146"/>
                  </a:cubicBezTo>
                  <a:lnTo>
                    <a:pt x="8692" y="22146"/>
                  </a:lnTo>
                  <a:cubicBezTo>
                    <a:pt x="8716" y="22182"/>
                    <a:pt x="8692" y="22218"/>
                    <a:pt x="8669" y="22242"/>
                  </a:cubicBezTo>
                  <a:cubicBezTo>
                    <a:pt x="8907" y="22253"/>
                    <a:pt x="9145" y="22301"/>
                    <a:pt x="9383" y="22301"/>
                  </a:cubicBezTo>
                  <a:cubicBezTo>
                    <a:pt x="9443" y="22304"/>
                    <a:pt x="9504" y="22306"/>
                    <a:pt x="9565" y="22306"/>
                  </a:cubicBezTo>
                  <a:cubicBezTo>
                    <a:pt x="9730" y="22306"/>
                    <a:pt x="9896" y="22295"/>
                    <a:pt x="10062" y="22277"/>
                  </a:cubicBezTo>
                  <a:lnTo>
                    <a:pt x="10062" y="22277"/>
                  </a:lnTo>
                  <a:cubicBezTo>
                    <a:pt x="10073" y="22289"/>
                    <a:pt x="10062" y="22301"/>
                    <a:pt x="10038" y="22313"/>
                  </a:cubicBezTo>
                  <a:cubicBezTo>
                    <a:pt x="10079" y="22306"/>
                    <a:pt x="10120" y="22303"/>
                    <a:pt x="10160" y="22303"/>
                  </a:cubicBezTo>
                  <a:cubicBezTo>
                    <a:pt x="10282" y="22303"/>
                    <a:pt x="10401" y="22328"/>
                    <a:pt x="10508" y="22328"/>
                  </a:cubicBezTo>
                  <a:cubicBezTo>
                    <a:pt x="10594" y="22328"/>
                    <a:pt x="10673" y="22312"/>
                    <a:pt x="10740" y="22253"/>
                  </a:cubicBezTo>
                  <a:lnTo>
                    <a:pt x="10812" y="22182"/>
                  </a:lnTo>
                  <a:cubicBezTo>
                    <a:pt x="10871" y="22206"/>
                    <a:pt x="10871" y="22253"/>
                    <a:pt x="10919" y="22277"/>
                  </a:cubicBezTo>
                  <a:cubicBezTo>
                    <a:pt x="10966" y="22230"/>
                    <a:pt x="11145" y="22265"/>
                    <a:pt x="11169" y="22206"/>
                  </a:cubicBezTo>
                  <a:cubicBezTo>
                    <a:pt x="11205" y="22230"/>
                    <a:pt x="11169" y="22242"/>
                    <a:pt x="11169" y="22253"/>
                  </a:cubicBezTo>
                  <a:cubicBezTo>
                    <a:pt x="11180" y="22256"/>
                    <a:pt x="11191" y="22257"/>
                    <a:pt x="11202" y="22257"/>
                  </a:cubicBezTo>
                  <a:cubicBezTo>
                    <a:pt x="11306" y="22257"/>
                    <a:pt x="11416" y="22169"/>
                    <a:pt x="11510" y="22169"/>
                  </a:cubicBezTo>
                  <a:cubicBezTo>
                    <a:pt x="11516" y="22169"/>
                    <a:pt x="11521" y="22170"/>
                    <a:pt x="11526" y="22170"/>
                  </a:cubicBezTo>
                  <a:lnTo>
                    <a:pt x="11502" y="22206"/>
                  </a:lnTo>
                  <a:cubicBezTo>
                    <a:pt x="11673" y="22225"/>
                    <a:pt x="11847" y="22234"/>
                    <a:pt x="12020" y="22234"/>
                  </a:cubicBezTo>
                  <a:cubicBezTo>
                    <a:pt x="12162" y="22234"/>
                    <a:pt x="12304" y="22228"/>
                    <a:pt x="12443" y="22218"/>
                  </a:cubicBezTo>
                  <a:cubicBezTo>
                    <a:pt x="12740" y="22194"/>
                    <a:pt x="13026" y="22111"/>
                    <a:pt x="13288" y="21992"/>
                  </a:cubicBezTo>
                  <a:cubicBezTo>
                    <a:pt x="13311" y="21980"/>
                    <a:pt x="13327" y="21976"/>
                    <a:pt x="13340" y="21976"/>
                  </a:cubicBezTo>
                  <a:cubicBezTo>
                    <a:pt x="13387" y="21976"/>
                    <a:pt x="13375" y="22042"/>
                    <a:pt x="13406" y="22042"/>
                  </a:cubicBezTo>
                  <a:cubicBezTo>
                    <a:pt x="13410" y="22042"/>
                    <a:pt x="13414" y="22041"/>
                    <a:pt x="13419" y="22039"/>
                  </a:cubicBezTo>
                  <a:cubicBezTo>
                    <a:pt x="13657" y="21920"/>
                    <a:pt x="13907" y="21837"/>
                    <a:pt x="14157" y="21789"/>
                  </a:cubicBezTo>
                  <a:cubicBezTo>
                    <a:pt x="14384" y="21741"/>
                    <a:pt x="14598" y="21646"/>
                    <a:pt x="14788" y="21503"/>
                  </a:cubicBezTo>
                  <a:lnTo>
                    <a:pt x="14800" y="21503"/>
                  </a:lnTo>
                  <a:lnTo>
                    <a:pt x="14836" y="21480"/>
                  </a:lnTo>
                  <a:cubicBezTo>
                    <a:pt x="14843" y="21477"/>
                    <a:pt x="14847" y="21476"/>
                    <a:pt x="14848" y="21476"/>
                  </a:cubicBezTo>
                  <a:cubicBezTo>
                    <a:pt x="14854" y="21476"/>
                    <a:pt x="14819" y="21494"/>
                    <a:pt x="14800" y="21503"/>
                  </a:cubicBezTo>
                  <a:cubicBezTo>
                    <a:pt x="14800" y="21503"/>
                    <a:pt x="14824" y="21527"/>
                    <a:pt x="14765" y="21539"/>
                  </a:cubicBezTo>
                  <a:lnTo>
                    <a:pt x="14812" y="21539"/>
                  </a:lnTo>
                  <a:cubicBezTo>
                    <a:pt x="14836" y="21527"/>
                    <a:pt x="14848" y="21515"/>
                    <a:pt x="14872" y="21503"/>
                  </a:cubicBezTo>
                  <a:cubicBezTo>
                    <a:pt x="14884" y="21503"/>
                    <a:pt x="14895" y="21515"/>
                    <a:pt x="14872" y="21527"/>
                  </a:cubicBezTo>
                  <a:lnTo>
                    <a:pt x="14860" y="21527"/>
                  </a:lnTo>
                  <a:cubicBezTo>
                    <a:pt x="14868" y="21527"/>
                    <a:pt x="14865" y="21532"/>
                    <a:pt x="14877" y="21532"/>
                  </a:cubicBezTo>
                  <a:cubicBezTo>
                    <a:pt x="14882" y="21532"/>
                    <a:pt x="14892" y="21531"/>
                    <a:pt x="14907" y="21527"/>
                  </a:cubicBezTo>
                  <a:lnTo>
                    <a:pt x="14907" y="21527"/>
                  </a:lnTo>
                  <a:lnTo>
                    <a:pt x="14836" y="21551"/>
                  </a:lnTo>
                  <a:lnTo>
                    <a:pt x="14895" y="21551"/>
                  </a:lnTo>
                  <a:cubicBezTo>
                    <a:pt x="14836" y="21575"/>
                    <a:pt x="14765" y="21587"/>
                    <a:pt x="14765" y="21599"/>
                  </a:cubicBezTo>
                  <a:lnTo>
                    <a:pt x="14824" y="21599"/>
                  </a:lnTo>
                  <a:cubicBezTo>
                    <a:pt x="14836" y="21599"/>
                    <a:pt x="14824" y="21611"/>
                    <a:pt x="14788" y="21622"/>
                  </a:cubicBezTo>
                  <a:cubicBezTo>
                    <a:pt x="14781" y="21628"/>
                    <a:pt x="14784" y="21629"/>
                    <a:pt x="14794" y="21629"/>
                  </a:cubicBezTo>
                  <a:cubicBezTo>
                    <a:pt x="14816" y="21629"/>
                    <a:pt x="14869" y="21621"/>
                    <a:pt x="14897" y="21621"/>
                  </a:cubicBezTo>
                  <a:cubicBezTo>
                    <a:pt x="14914" y="21621"/>
                    <a:pt x="14921" y="21624"/>
                    <a:pt x="14907" y="21634"/>
                  </a:cubicBezTo>
                  <a:cubicBezTo>
                    <a:pt x="14836" y="21646"/>
                    <a:pt x="14824" y="21646"/>
                    <a:pt x="14812" y="21670"/>
                  </a:cubicBezTo>
                  <a:cubicBezTo>
                    <a:pt x="14818" y="21664"/>
                    <a:pt x="14824" y="21661"/>
                    <a:pt x="14830" y="21661"/>
                  </a:cubicBezTo>
                  <a:cubicBezTo>
                    <a:pt x="14832" y="21661"/>
                    <a:pt x="14833" y="21661"/>
                    <a:pt x="14835" y="21662"/>
                  </a:cubicBezTo>
                  <a:lnTo>
                    <a:pt x="14835" y="21662"/>
                  </a:lnTo>
                  <a:cubicBezTo>
                    <a:pt x="14837" y="21661"/>
                    <a:pt x="14841" y="21660"/>
                    <a:pt x="14848" y="21658"/>
                  </a:cubicBezTo>
                  <a:cubicBezTo>
                    <a:pt x="14864" y="21650"/>
                    <a:pt x="14873" y="21648"/>
                    <a:pt x="14879" y="21648"/>
                  </a:cubicBezTo>
                  <a:cubicBezTo>
                    <a:pt x="14890" y="21648"/>
                    <a:pt x="14888" y="21658"/>
                    <a:pt x="14895" y="21658"/>
                  </a:cubicBezTo>
                  <a:cubicBezTo>
                    <a:pt x="14753" y="21718"/>
                    <a:pt x="14872" y="21718"/>
                    <a:pt x="14812" y="21765"/>
                  </a:cubicBezTo>
                  <a:cubicBezTo>
                    <a:pt x="14840" y="21757"/>
                    <a:pt x="14852" y="21755"/>
                    <a:pt x="14857" y="21755"/>
                  </a:cubicBezTo>
                  <a:cubicBezTo>
                    <a:pt x="14866" y="21755"/>
                    <a:pt x="14848" y="21765"/>
                    <a:pt x="14872" y="21765"/>
                  </a:cubicBezTo>
                  <a:cubicBezTo>
                    <a:pt x="14785" y="21787"/>
                    <a:pt x="14866" y="21779"/>
                    <a:pt x="14845" y="21786"/>
                  </a:cubicBezTo>
                  <a:lnTo>
                    <a:pt x="14845" y="21786"/>
                  </a:lnTo>
                  <a:lnTo>
                    <a:pt x="14919" y="21765"/>
                  </a:lnTo>
                  <a:lnTo>
                    <a:pt x="14919" y="21765"/>
                  </a:lnTo>
                  <a:cubicBezTo>
                    <a:pt x="14903" y="21777"/>
                    <a:pt x="14914" y="21780"/>
                    <a:pt x="14931" y="21780"/>
                  </a:cubicBezTo>
                  <a:cubicBezTo>
                    <a:pt x="14945" y="21780"/>
                    <a:pt x="14963" y="21778"/>
                    <a:pt x="14975" y="21778"/>
                  </a:cubicBezTo>
                  <a:cubicBezTo>
                    <a:pt x="14993" y="21778"/>
                    <a:pt x="14998" y="21782"/>
                    <a:pt x="14955" y="21801"/>
                  </a:cubicBezTo>
                  <a:cubicBezTo>
                    <a:pt x="14931" y="21801"/>
                    <a:pt x="14907" y="21813"/>
                    <a:pt x="14884" y="21813"/>
                  </a:cubicBezTo>
                  <a:cubicBezTo>
                    <a:pt x="14788" y="21849"/>
                    <a:pt x="14967" y="21825"/>
                    <a:pt x="14860" y="21861"/>
                  </a:cubicBezTo>
                  <a:cubicBezTo>
                    <a:pt x="14907" y="21849"/>
                    <a:pt x="14943" y="21837"/>
                    <a:pt x="14991" y="21837"/>
                  </a:cubicBezTo>
                  <a:cubicBezTo>
                    <a:pt x="14955" y="21849"/>
                    <a:pt x="14931" y="21872"/>
                    <a:pt x="14895" y="21884"/>
                  </a:cubicBezTo>
                  <a:cubicBezTo>
                    <a:pt x="14919" y="21884"/>
                    <a:pt x="14943" y="21884"/>
                    <a:pt x="14919" y="21896"/>
                  </a:cubicBezTo>
                  <a:lnTo>
                    <a:pt x="14872" y="21896"/>
                  </a:lnTo>
                  <a:cubicBezTo>
                    <a:pt x="14860" y="21920"/>
                    <a:pt x="14895" y="21920"/>
                    <a:pt x="14931" y="21920"/>
                  </a:cubicBezTo>
                  <a:cubicBezTo>
                    <a:pt x="14872" y="21944"/>
                    <a:pt x="14907" y="21956"/>
                    <a:pt x="14872" y="21980"/>
                  </a:cubicBezTo>
                  <a:cubicBezTo>
                    <a:pt x="14881" y="21978"/>
                    <a:pt x="14888" y="21978"/>
                    <a:pt x="14894" y="21978"/>
                  </a:cubicBezTo>
                  <a:cubicBezTo>
                    <a:pt x="14920" y="21978"/>
                    <a:pt x="14895" y="21993"/>
                    <a:pt x="14906" y="21993"/>
                  </a:cubicBezTo>
                  <a:cubicBezTo>
                    <a:pt x="14910" y="21993"/>
                    <a:pt x="14919" y="21991"/>
                    <a:pt x="14938" y="21985"/>
                  </a:cubicBezTo>
                  <a:lnTo>
                    <a:pt x="14938" y="21985"/>
                  </a:lnTo>
                  <a:cubicBezTo>
                    <a:pt x="14936" y="21986"/>
                    <a:pt x="14935" y="21987"/>
                    <a:pt x="14933" y="21987"/>
                  </a:cubicBezTo>
                  <a:lnTo>
                    <a:pt x="14933" y="21987"/>
                  </a:lnTo>
                  <a:cubicBezTo>
                    <a:pt x="14965" y="21980"/>
                    <a:pt x="14997" y="21980"/>
                    <a:pt x="15038" y="21980"/>
                  </a:cubicBezTo>
                  <a:lnTo>
                    <a:pt x="14967" y="21992"/>
                  </a:lnTo>
                  <a:cubicBezTo>
                    <a:pt x="14872" y="22015"/>
                    <a:pt x="14955" y="22015"/>
                    <a:pt x="14907" y="22039"/>
                  </a:cubicBezTo>
                  <a:cubicBezTo>
                    <a:pt x="14927" y="22031"/>
                    <a:pt x="14934" y="22029"/>
                    <a:pt x="14936" y="22029"/>
                  </a:cubicBezTo>
                  <a:cubicBezTo>
                    <a:pt x="14940" y="22029"/>
                    <a:pt x="14927" y="22039"/>
                    <a:pt x="14967" y="22039"/>
                  </a:cubicBezTo>
                  <a:lnTo>
                    <a:pt x="15050" y="22039"/>
                  </a:lnTo>
                  <a:cubicBezTo>
                    <a:pt x="15060" y="22039"/>
                    <a:pt x="15001" y="22054"/>
                    <a:pt x="14983" y="22054"/>
                  </a:cubicBezTo>
                  <a:cubicBezTo>
                    <a:pt x="14978" y="22054"/>
                    <a:pt x="14976" y="22053"/>
                    <a:pt x="14979" y="22051"/>
                  </a:cubicBezTo>
                  <a:lnTo>
                    <a:pt x="14979" y="22051"/>
                  </a:lnTo>
                  <a:cubicBezTo>
                    <a:pt x="14943" y="22075"/>
                    <a:pt x="14967" y="22075"/>
                    <a:pt x="14979" y="22075"/>
                  </a:cubicBezTo>
                  <a:lnTo>
                    <a:pt x="14979" y="22087"/>
                  </a:lnTo>
                  <a:lnTo>
                    <a:pt x="14967" y="22099"/>
                  </a:lnTo>
                  <a:lnTo>
                    <a:pt x="14907" y="22111"/>
                  </a:lnTo>
                  <a:lnTo>
                    <a:pt x="15003" y="22111"/>
                  </a:lnTo>
                  <a:cubicBezTo>
                    <a:pt x="14955" y="22146"/>
                    <a:pt x="15003" y="22170"/>
                    <a:pt x="15038" y="22170"/>
                  </a:cubicBezTo>
                  <a:lnTo>
                    <a:pt x="15026" y="22170"/>
                  </a:lnTo>
                  <a:cubicBezTo>
                    <a:pt x="15050" y="22170"/>
                    <a:pt x="15086" y="22170"/>
                    <a:pt x="15050" y="22182"/>
                  </a:cubicBezTo>
                  <a:cubicBezTo>
                    <a:pt x="15074" y="22182"/>
                    <a:pt x="15015" y="22194"/>
                    <a:pt x="15015" y="22206"/>
                  </a:cubicBezTo>
                  <a:cubicBezTo>
                    <a:pt x="15032" y="22206"/>
                    <a:pt x="15043" y="22206"/>
                    <a:pt x="15052" y="22201"/>
                  </a:cubicBezTo>
                  <a:lnTo>
                    <a:pt x="15052" y="22201"/>
                  </a:lnTo>
                  <a:cubicBezTo>
                    <a:pt x="15005" y="22240"/>
                    <a:pt x="15120" y="22232"/>
                    <a:pt x="15086" y="22265"/>
                  </a:cubicBezTo>
                  <a:lnTo>
                    <a:pt x="15026" y="22265"/>
                  </a:lnTo>
                  <a:cubicBezTo>
                    <a:pt x="15062" y="22277"/>
                    <a:pt x="15110" y="22289"/>
                    <a:pt x="15157" y="22289"/>
                  </a:cubicBezTo>
                  <a:cubicBezTo>
                    <a:pt x="15134" y="22289"/>
                    <a:pt x="15110" y="22289"/>
                    <a:pt x="15098" y="22301"/>
                  </a:cubicBezTo>
                  <a:cubicBezTo>
                    <a:pt x="15098" y="22309"/>
                    <a:pt x="15104" y="22318"/>
                    <a:pt x="15128" y="22318"/>
                  </a:cubicBezTo>
                  <a:cubicBezTo>
                    <a:pt x="15139" y="22318"/>
                    <a:pt x="15152" y="22316"/>
                    <a:pt x="15169" y="22313"/>
                  </a:cubicBezTo>
                  <a:cubicBezTo>
                    <a:pt x="15177" y="22309"/>
                    <a:pt x="15176" y="22308"/>
                    <a:pt x="15171" y="22308"/>
                  </a:cubicBezTo>
                  <a:cubicBezTo>
                    <a:pt x="15160" y="22308"/>
                    <a:pt x="15134" y="22313"/>
                    <a:pt x="15134" y="22313"/>
                  </a:cubicBezTo>
                  <a:cubicBezTo>
                    <a:pt x="15161" y="22299"/>
                    <a:pt x="15193" y="22293"/>
                    <a:pt x="15213" y="22293"/>
                  </a:cubicBezTo>
                  <a:cubicBezTo>
                    <a:pt x="15226" y="22293"/>
                    <a:pt x="15234" y="22296"/>
                    <a:pt x="15229" y="22301"/>
                  </a:cubicBezTo>
                  <a:lnTo>
                    <a:pt x="15217" y="22301"/>
                  </a:lnTo>
                  <a:cubicBezTo>
                    <a:pt x="15217" y="22307"/>
                    <a:pt x="15226" y="22307"/>
                    <a:pt x="15235" y="22307"/>
                  </a:cubicBezTo>
                  <a:cubicBezTo>
                    <a:pt x="15244" y="22307"/>
                    <a:pt x="15253" y="22307"/>
                    <a:pt x="15253" y="22313"/>
                  </a:cubicBezTo>
                  <a:cubicBezTo>
                    <a:pt x="15244" y="22322"/>
                    <a:pt x="15240" y="22324"/>
                    <a:pt x="15237" y="22324"/>
                  </a:cubicBezTo>
                  <a:cubicBezTo>
                    <a:pt x="15233" y="22324"/>
                    <a:pt x="15230" y="22321"/>
                    <a:pt x="15223" y="22321"/>
                  </a:cubicBezTo>
                  <a:cubicBezTo>
                    <a:pt x="15219" y="22321"/>
                    <a:pt x="15213" y="22322"/>
                    <a:pt x="15205" y="22325"/>
                  </a:cubicBezTo>
                  <a:cubicBezTo>
                    <a:pt x="15122" y="22349"/>
                    <a:pt x="15157" y="22373"/>
                    <a:pt x="15146" y="22373"/>
                  </a:cubicBezTo>
                  <a:cubicBezTo>
                    <a:pt x="15169" y="22373"/>
                    <a:pt x="15181" y="22373"/>
                    <a:pt x="15205" y="22361"/>
                  </a:cubicBezTo>
                  <a:cubicBezTo>
                    <a:pt x="15229" y="22361"/>
                    <a:pt x="15157" y="22384"/>
                    <a:pt x="15157" y="22384"/>
                  </a:cubicBezTo>
                  <a:lnTo>
                    <a:pt x="15336" y="22373"/>
                  </a:lnTo>
                  <a:lnTo>
                    <a:pt x="15336" y="22373"/>
                  </a:lnTo>
                  <a:cubicBezTo>
                    <a:pt x="15300" y="22384"/>
                    <a:pt x="15265" y="22384"/>
                    <a:pt x="15229" y="22396"/>
                  </a:cubicBezTo>
                  <a:cubicBezTo>
                    <a:pt x="15233" y="22404"/>
                    <a:pt x="15247" y="22407"/>
                    <a:pt x="15267" y="22407"/>
                  </a:cubicBezTo>
                  <a:cubicBezTo>
                    <a:pt x="15307" y="22407"/>
                    <a:pt x="15368" y="22396"/>
                    <a:pt x="15407" y="22396"/>
                  </a:cubicBezTo>
                  <a:cubicBezTo>
                    <a:pt x="15396" y="22408"/>
                    <a:pt x="15431" y="22420"/>
                    <a:pt x="15431" y="22420"/>
                  </a:cubicBezTo>
                  <a:cubicBezTo>
                    <a:pt x="15419" y="22424"/>
                    <a:pt x="15415" y="22425"/>
                    <a:pt x="15414" y="22425"/>
                  </a:cubicBezTo>
                  <a:cubicBezTo>
                    <a:pt x="15411" y="22425"/>
                    <a:pt x="15419" y="22420"/>
                    <a:pt x="15396" y="22420"/>
                  </a:cubicBezTo>
                  <a:lnTo>
                    <a:pt x="15348" y="22444"/>
                  </a:lnTo>
                  <a:cubicBezTo>
                    <a:pt x="15346" y="22442"/>
                    <a:pt x="15343" y="22442"/>
                    <a:pt x="15339" y="22442"/>
                  </a:cubicBezTo>
                  <a:cubicBezTo>
                    <a:pt x="15316" y="22442"/>
                    <a:pt x="15259" y="22468"/>
                    <a:pt x="15229" y="22468"/>
                  </a:cubicBezTo>
                  <a:cubicBezTo>
                    <a:pt x="15265" y="22468"/>
                    <a:pt x="15229" y="22503"/>
                    <a:pt x="15229" y="22527"/>
                  </a:cubicBezTo>
                  <a:cubicBezTo>
                    <a:pt x="15263" y="22515"/>
                    <a:pt x="15280" y="22511"/>
                    <a:pt x="15292" y="22511"/>
                  </a:cubicBezTo>
                  <a:cubicBezTo>
                    <a:pt x="15310" y="22511"/>
                    <a:pt x="15318" y="22518"/>
                    <a:pt x="15348" y="22518"/>
                  </a:cubicBezTo>
                  <a:cubicBezTo>
                    <a:pt x="15357" y="22518"/>
                    <a:pt x="15369" y="22517"/>
                    <a:pt x="15384" y="22515"/>
                  </a:cubicBezTo>
                  <a:lnTo>
                    <a:pt x="15384" y="22515"/>
                  </a:lnTo>
                  <a:cubicBezTo>
                    <a:pt x="15407" y="22527"/>
                    <a:pt x="15312" y="22539"/>
                    <a:pt x="15288" y="22551"/>
                  </a:cubicBezTo>
                  <a:cubicBezTo>
                    <a:pt x="15336" y="22563"/>
                    <a:pt x="15312" y="22587"/>
                    <a:pt x="15324" y="22599"/>
                  </a:cubicBezTo>
                  <a:lnTo>
                    <a:pt x="15312" y="22599"/>
                  </a:lnTo>
                  <a:cubicBezTo>
                    <a:pt x="15336" y="22599"/>
                    <a:pt x="15324" y="22634"/>
                    <a:pt x="15407" y="22634"/>
                  </a:cubicBezTo>
                  <a:cubicBezTo>
                    <a:pt x="15384" y="22634"/>
                    <a:pt x="15372" y="22634"/>
                    <a:pt x="15360" y="22646"/>
                  </a:cubicBezTo>
                  <a:cubicBezTo>
                    <a:pt x="15354" y="22651"/>
                    <a:pt x="15353" y="22652"/>
                    <a:pt x="15356" y="22652"/>
                  </a:cubicBezTo>
                  <a:cubicBezTo>
                    <a:pt x="15359" y="22652"/>
                    <a:pt x="15368" y="22650"/>
                    <a:pt x="15378" y="22647"/>
                  </a:cubicBezTo>
                  <a:lnTo>
                    <a:pt x="15378" y="22647"/>
                  </a:lnTo>
                  <a:cubicBezTo>
                    <a:pt x="15401" y="22649"/>
                    <a:pt x="15381" y="22664"/>
                    <a:pt x="15386" y="22670"/>
                  </a:cubicBezTo>
                  <a:lnTo>
                    <a:pt x="15372" y="22670"/>
                  </a:lnTo>
                  <a:cubicBezTo>
                    <a:pt x="15396" y="22670"/>
                    <a:pt x="15384" y="22694"/>
                    <a:pt x="15455" y="22694"/>
                  </a:cubicBezTo>
                  <a:cubicBezTo>
                    <a:pt x="15419" y="22694"/>
                    <a:pt x="15396" y="22706"/>
                    <a:pt x="15372" y="22706"/>
                  </a:cubicBezTo>
                  <a:cubicBezTo>
                    <a:pt x="15365" y="22712"/>
                    <a:pt x="15369" y="22715"/>
                    <a:pt x="15376" y="22715"/>
                  </a:cubicBezTo>
                  <a:cubicBezTo>
                    <a:pt x="15389" y="22715"/>
                    <a:pt x="15414" y="22709"/>
                    <a:pt x="15427" y="22709"/>
                  </a:cubicBezTo>
                  <a:cubicBezTo>
                    <a:pt x="15434" y="22709"/>
                    <a:pt x="15438" y="22711"/>
                    <a:pt x="15431" y="22718"/>
                  </a:cubicBezTo>
                  <a:cubicBezTo>
                    <a:pt x="15419" y="22730"/>
                    <a:pt x="15407" y="22730"/>
                    <a:pt x="15396" y="22742"/>
                  </a:cubicBezTo>
                  <a:cubicBezTo>
                    <a:pt x="15431" y="22742"/>
                    <a:pt x="15431" y="22754"/>
                    <a:pt x="15455" y="22754"/>
                  </a:cubicBezTo>
                  <a:cubicBezTo>
                    <a:pt x="15431" y="22754"/>
                    <a:pt x="15407" y="22765"/>
                    <a:pt x="15384" y="22777"/>
                  </a:cubicBezTo>
                  <a:cubicBezTo>
                    <a:pt x="15407" y="22849"/>
                    <a:pt x="15407" y="22908"/>
                    <a:pt x="15503" y="22956"/>
                  </a:cubicBezTo>
                  <a:cubicBezTo>
                    <a:pt x="15470" y="22970"/>
                    <a:pt x="15454" y="22973"/>
                    <a:pt x="15443" y="22973"/>
                  </a:cubicBezTo>
                  <a:cubicBezTo>
                    <a:pt x="15436" y="22973"/>
                    <a:pt x="15432" y="22972"/>
                    <a:pt x="15426" y="22971"/>
                  </a:cubicBezTo>
                  <a:lnTo>
                    <a:pt x="15426" y="22971"/>
                  </a:lnTo>
                  <a:cubicBezTo>
                    <a:pt x="15429" y="22975"/>
                    <a:pt x="15424" y="22985"/>
                    <a:pt x="15443" y="22992"/>
                  </a:cubicBezTo>
                  <a:lnTo>
                    <a:pt x="15431" y="22992"/>
                  </a:lnTo>
                  <a:cubicBezTo>
                    <a:pt x="15443" y="22992"/>
                    <a:pt x="15396" y="23015"/>
                    <a:pt x="15431" y="23015"/>
                  </a:cubicBezTo>
                  <a:lnTo>
                    <a:pt x="15443" y="23015"/>
                  </a:lnTo>
                  <a:cubicBezTo>
                    <a:pt x="15491" y="23015"/>
                    <a:pt x="15401" y="23046"/>
                    <a:pt x="15412" y="23046"/>
                  </a:cubicBezTo>
                  <a:cubicBezTo>
                    <a:pt x="15415" y="23046"/>
                    <a:pt x="15424" y="23044"/>
                    <a:pt x="15443" y="23039"/>
                  </a:cubicBezTo>
                  <a:lnTo>
                    <a:pt x="15443" y="23039"/>
                  </a:lnTo>
                  <a:lnTo>
                    <a:pt x="15396" y="23063"/>
                  </a:lnTo>
                  <a:cubicBezTo>
                    <a:pt x="15408" y="23061"/>
                    <a:pt x="15416" y="23061"/>
                    <a:pt x="15421" y="23061"/>
                  </a:cubicBezTo>
                  <a:cubicBezTo>
                    <a:pt x="15446" y="23061"/>
                    <a:pt x="15403" y="23077"/>
                    <a:pt x="15422" y="23077"/>
                  </a:cubicBezTo>
                  <a:cubicBezTo>
                    <a:pt x="15424" y="23077"/>
                    <a:pt x="15426" y="23077"/>
                    <a:pt x="15428" y="23077"/>
                  </a:cubicBezTo>
                  <a:lnTo>
                    <a:pt x="15428" y="23077"/>
                  </a:lnTo>
                  <a:cubicBezTo>
                    <a:pt x="15404" y="23097"/>
                    <a:pt x="15536" y="23076"/>
                    <a:pt x="15467" y="23111"/>
                  </a:cubicBezTo>
                  <a:cubicBezTo>
                    <a:pt x="15474" y="23118"/>
                    <a:pt x="15485" y="23124"/>
                    <a:pt x="15506" y="23124"/>
                  </a:cubicBezTo>
                  <a:cubicBezTo>
                    <a:pt x="15511" y="23124"/>
                    <a:pt x="15517" y="23124"/>
                    <a:pt x="15523" y="23123"/>
                  </a:cubicBezTo>
                  <a:lnTo>
                    <a:pt x="15523" y="23123"/>
                  </a:lnTo>
                  <a:cubicBezTo>
                    <a:pt x="15509" y="23126"/>
                    <a:pt x="15495" y="23129"/>
                    <a:pt x="15479" y="23135"/>
                  </a:cubicBezTo>
                  <a:cubicBezTo>
                    <a:pt x="15527" y="23170"/>
                    <a:pt x="15527" y="23230"/>
                    <a:pt x="15634" y="23254"/>
                  </a:cubicBezTo>
                  <a:lnTo>
                    <a:pt x="15586" y="23254"/>
                  </a:lnTo>
                  <a:cubicBezTo>
                    <a:pt x="15659" y="23254"/>
                    <a:pt x="15550" y="23317"/>
                    <a:pt x="15633" y="23317"/>
                  </a:cubicBezTo>
                  <a:cubicBezTo>
                    <a:pt x="15645" y="23317"/>
                    <a:pt x="15660" y="23316"/>
                    <a:pt x="15681" y="23313"/>
                  </a:cubicBezTo>
                  <a:lnTo>
                    <a:pt x="15741" y="23301"/>
                  </a:lnTo>
                  <a:lnTo>
                    <a:pt x="15741" y="23301"/>
                  </a:lnTo>
                  <a:cubicBezTo>
                    <a:pt x="15717" y="23313"/>
                    <a:pt x="15669" y="23325"/>
                    <a:pt x="15657" y="23337"/>
                  </a:cubicBezTo>
                  <a:cubicBezTo>
                    <a:pt x="15686" y="23337"/>
                    <a:pt x="15677" y="23352"/>
                    <a:pt x="15702" y="23352"/>
                  </a:cubicBezTo>
                  <a:cubicBezTo>
                    <a:pt x="15706" y="23352"/>
                    <a:pt x="15711" y="23352"/>
                    <a:pt x="15718" y="23351"/>
                  </a:cubicBezTo>
                  <a:lnTo>
                    <a:pt x="15718" y="23351"/>
                  </a:lnTo>
                  <a:cubicBezTo>
                    <a:pt x="15705" y="23354"/>
                    <a:pt x="15690" y="23361"/>
                    <a:pt x="15681" y="23361"/>
                  </a:cubicBezTo>
                  <a:cubicBezTo>
                    <a:pt x="15669" y="23373"/>
                    <a:pt x="15765" y="23361"/>
                    <a:pt x="15753" y="23385"/>
                  </a:cubicBezTo>
                  <a:lnTo>
                    <a:pt x="15717" y="23385"/>
                  </a:lnTo>
                  <a:cubicBezTo>
                    <a:pt x="15681" y="23408"/>
                    <a:pt x="15646" y="23456"/>
                    <a:pt x="15634" y="23504"/>
                  </a:cubicBezTo>
                  <a:cubicBezTo>
                    <a:pt x="15384" y="23635"/>
                    <a:pt x="15098" y="23635"/>
                    <a:pt x="14872" y="23813"/>
                  </a:cubicBezTo>
                  <a:cubicBezTo>
                    <a:pt x="14837" y="23808"/>
                    <a:pt x="14801" y="23805"/>
                    <a:pt x="14764" y="23805"/>
                  </a:cubicBezTo>
                  <a:cubicBezTo>
                    <a:pt x="14711" y="23805"/>
                    <a:pt x="14659" y="23811"/>
                    <a:pt x="14610" y="23825"/>
                  </a:cubicBezTo>
                  <a:cubicBezTo>
                    <a:pt x="14526" y="23897"/>
                    <a:pt x="14491" y="23908"/>
                    <a:pt x="14455" y="24004"/>
                  </a:cubicBezTo>
                  <a:cubicBezTo>
                    <a:pt x="14451" y="24005"/>
                    <a:pt x="14447" y="24006"/>
                    <a:pt x="14443" y="24006"/>
                  </a:cubicBezTo>
                  <a:cubicBezTo>
                    <a:pt x="14412" y="24006"/>
                    <a:pt x="14381" y="23967"/>
                    <a:pt x="14360" y="23956"/>
                  </a:cubicBezTo>
                  <a:cubicBezTo>
                    <a:pt x="14344" y="23958"/>
                    <a:pt x="14328" y="23958"/>
                    <a:pt x="14311" y="23958"/>
                  </a:cubicBezTo>
                  <a:cubicBezTo>
                    <a:pt x="14280" y="23958"/>
                    <a:pt x="14249" y="23956"/>
                    <a:pt x="14218" y="23956"/>
                  </a:cubicBezTo>
                  <a:cubicBezTo>
                    <a:pt x="14147" y="23956"/>
                    <a:pt x="14082" y="23967"/>
                    <a:pt x="14038" y="24039"/>
                  </a:cubicBezTo>
                  <a:lnTo>
                    <a:pt x="14014" y="23992"/>
                  </a:lnTo>
                  <a:cubicBezTo>
                    <a:pt x="13943" y="24087"/>
                    <a:pt x="13824" y="24147"/>
                    <a:pt x="13693" y="24147"/>
                  </a:cubicBezTo>
                  <a:cubicBezTo>
                    <a:pt x="13681" y="24194"/>
                    <a:pt x="13586" y="24242"/>
                    <a:pt x="13645" y="24278"/>
                  </a:cubicBezTo>
                  <a:cubicBezTo>
                    <a:pt x="13641" y="24280"/>
                    <a:pt x="13637" y="24281"/>
                    <a:pt x="13634" y="24281"/>
                  </a:cubicBezTo>
                  <a:cubicBezTo>
                    <a:pt x="13615" y="24281"/>
                    <a:pt x="13603" y="24250"/>
                    <a:pt x="13588" y="24250"/>
                  </a:cubicBezTo>
                  <a:cubicBezTo>
                    <a:pt x="13580" y="24250"/>
                    <a:pt x="13572" y="24257"/>
                    <a:pt x="13562" y="24278"/>
                  </a:cubicBezTo>
                  <a:lnTo>
                    <a:pt x="13586" y="24194"/>
                  </a:lnTo>
                  <a:lnTo>
                    <a:pt x="13586" y="24194"/>
                  </a:lnTo>
                  <a:cubicBezTo>
                    <a:pt x="13348" y="24254"/>
                    <a:pt x="13121" y="24349"/>
                    <a:pt x="12919" y="24480"/>
                  </a:cubicBezTo>
                  <a:cubicBezTo>
                    <a:pt x="12900" y="24466"/>
                    <a:pt x="12880" y="24460"/>
                    <a:pt x="12858" y="24460"/>
                  </a:cubicBezTo>
                  <a:cubicBezTo>
                    <a:pt x="12779" y="24460"/>
                    <a:pt x="12684" y="24540"/>
                    <a:pt x="12569" y="24540"/>
                  </a:cubicBezTo>
                  <a:cubicBezTo>
                    <a:pt x="12562" y="24540"/>
                    <a:pt x="12556" y="24540"/>
                    <a:pt x="12550" y="24539"/>
                  </a:cubicBezTo>
                  <a:cubicBezTo>
                    <a:pt x="12490" y="24611"/>
                    <a:pt x="12348" y="24599"/>
                    <a:pt x="12324" y="24718"/>
                  </a:cubicBezTo>
                  <a:lnTo>
                    <a:pt x="12300" y="24670"/>
                  </a:lnTo>
                  <a:cubicBezTo>
                    <a:pt x="12193" y="24694"/>
                    <a:pt x="12062" y="24742"/>
                    <a:pt x="11919" y="24766"/>
                  </a:cubicBezTo>
                  <a:cubicBezTo>
                    <a:pt x="11847" y="24778"/>
                    <a:pt x="11871" y="24849"/>
                    <a:pt x="11812" y="24897"/>
                  </a:cubicBezTo>
                  <a:lnTo>
                    <a:pt x="11800" y="24849"/>
                  </a:lnTo>
                  <a:cubicBezTo>
                    <a:pt x="11740" y="24897"/>
                    <a:pt x="11752" y="24980"/>
                    <a:pt x="11740" y="25040"/>
                  </a:cubicBezTo>
                  <a:cubicBezTo>
                    <a:pt x="11728" y="25034"/>
                    <a:pt x="11718" y="25033"/>
                    <a:pt x="11711" y="25033"/>
                  </a:cubicBezTo>
                  <a:cubicBezTo>
                    <a:pt x="11690" y="25033"/>
                    <a:pt x="11682" y="25046"/>
                    <a:pt x="11657" y="25046"/>
                  </a:cubicBezTo>
                  <a:cubicBezTo>
                    <a:pt x="11648" y="25046"/>
                    <a:pt x="11636" y="25045"/>
                    <a:pt x="11621" y="25040"/>
                  </a:cubicBezTo>
                  <a:cubicBezTo>
                    <a:pt x="11669" y="24992"/>
                    <a:pt x="11693" y="24920"/>
                    <a:pt x="11693" y="24861"/>
                  </a:cubicBezTo>
                  <a:cubicBezTo>
                    <a:pt x="11620" y="24861"/>
                    <a:pt x="11584" y="24977"/>
                    <a:pt x="11521" y="24977"/>
                  </a:cubicBezTo>
                  <a:cubicBezTo>
                    <a:pt x="11512" y="24977"/>
                    <a:pt x="11501" y="24974"/>
                    <a:pt x="11490" y="24968"/>
                  </a:cubicBezTo>
                  <a:cubicBezTo>
                    <a:pt x="11422" y="24968"/>
                    <a:pt x="11376" y="25011"/>
                    <a:pt x="11392" y="25067"/>
                  </a:cubicBezTo>
                  <a:lnTo>
                    <a:pt x="11392" y="25067"/>
                  </a:lnTo>
                  <a:cubicBezTo>
                    <a:pt x="11380" y="25051"/>
                    <a:pt x="11339" y="25047"/>
                    <a:pt x="11359" y="25016"/>
                  </a:cubicBezTo>
                  <a:lnTo>
                    <a:pt x="11359" y="25016"/>
                  </a:lnTo>
                  <a:cubicBezTo>
                    <a:pt x="11324" y="25028"/>
                    <a:pt x="11288" y="25051"/>
                    <a:pt x="11264" y="25087"/>
                  </a:cubicBezTo>
                  <a:lnTo>
                    <a:pt x="11300" y="25087"/>
                  </a:lnTo>
                  <a:cubicBezTo>
                    <a:pt x="11300" y="25147"/>
                    <a:pt x="11240" y="25159"/>
                    <a:pt x="11288" y="25230"/>
                  </a:cubicBezTo>
                  <a:cubicBezTo>
                    <a:pt x="11300" y="25206"/>
                    <a:pt x="11300" y="25194"/>
                    <a:pt x="11336" y="25182"/>
                  </a:cubicBezTo>
                  <a:lnTo>
                    <a:pt x="11336" y="25182"/>
                  </a:lnTo>
                  <a:cubicBezTo>
                    <a:pt x="11336" y="25228"/>
                    <a:pt x="11294" y="25266"/>
                    <a:pt x="11253" y="25266"/>
                  </a:cubicBezTo>
                  <a:cubicBezTo>
                    <a:pt x="11241" y="25266"/>
                    <a:pt x="11228" y="25262"/>
                    <a:pt x="11216" y="25254"/>
                  </a:cubicBezTo>
                  <a:cubicBezTo>
                    <a:pt x="11181" y="25218"/>
                    <a:pt x="11240" y="25147"/>
                    <a:pt x="11193" y="25135"/>
                  </a:cubicBezTo>
                  <a:lnTo>
                    <a:pt x="11193" y="25135"/>
                  </a:lnTo>
                  <a:lnTo>
                    <a:pt x="11123" y="25284"/>
                  </a:lnTo>
                  <a:lnTo>
                    <a:pt x="11123" y="25284"/>
                  </a:lnTo>
                  <a:cubicBezTo>
                    <a:pt x="11129" y="25277"/>
                    <a:pt x="11137" y="25274"/>
                    <a:pt x="11145" y="25274"/>
                  </a:cubicBezTo>
                  <a:cubicBezTo>
                    <a:pt x="11163" y="25274"/>
                    <a:pt x="11181" y="25293"/>
                    <a:pt x="11181" y="25325"/>
                  </a:cubicBezTo>
                  <a:lnTo>
                    <a:pt x="11228" y="25278"/>
                  </a:lnTo>
                  <a:lnTo>
                    <a:pt x="11240" y="25325"/>
                  </a:lnTo>
                  <a:cubicBezTo>
                    <a:pt x="11324" y="25266"/>
                    <a:pt x="11407" y="25301"/>
                    <a:pt x="11490" y="25218"/>
                  </a:cubicBezTo>
                  <a:lnTo>
                    <a:pt x="11431" y="25182"/>
                  </a:lnTo>
                  <a:cubicBezTo>
                    <a:pt x="11479" y="25163"/>
                    <a:pt x="11503" y="25098"/>
                    <a:pt x="11549" y="25098"/>
                  </a:cubicBezTo>
                  <a:cubicBezTo>
                    <a:pt x="11559" y="25098"/>
                    <a:pt x="11572" y="25102"/>
                    <a:pt x="11586" y="25111"/>
                  </a:cubicBezTo>
                  <a:cubicBezTo>
                    <a:pt x="11562" y="25135"/>
                    <a:pt x="11597" y="25159"/>
                    <a:pt x="11609" y="25182"/>
                  </a:cubicBezTo>
                  <a:cubicBezTo>
                    <a:pt x="11609" y="25170"/>
                    <a:pt x="11621" y="25147"/>
                    <a:pt x="11633" y="25147"/>
                  </a:cubicBezTo>
                  <a:lnTo>
                    <a:pt x="11643" y="25223"/>
                  </a:lnTo>
                  <a:lnTo>
                    <a:pt x="11643" y="25223"/>
                  </a:lnTo>
                  <a:cubicBezTo>
                    <a:pt x="11639" y="25125"/>
                    <a:pt x="11777" y="25145"/>
                    <a:pt x="11800" y="25123"/>
                  </a:cubicBezTo>
                  <a:lnTo>
                    <a:pt x="11800" y="25135"/>
                  </a:lnTo>
                  <a:cubicBezTo>
                    <a:pt x="11808" y="25136"/>
                    <a:pt x="11815" y="25136"/>
                    <a:pt x="11820" y="25136"/>
                  </a:cubicBezTo>
                  <a:cubicBezTo>
                    <a:pt x="11873" y="25136"/>
                    <a:pt x="11769" y="25086"/>
                    <a:pt x="11824" y="25075"/>
                  </a:cubicBezTo>
                  <a:cubicBezTo>
                    <a:pt x="11828" y="25073"/>
                    <a:pt x="11833" y="25072"/>
                    <a:pt x="11836" y="25072"/>
                  </a:cubicBezTo>
                  <a:cubicBezTo>
                    <a:pt x="11872" y="25072"/>
                    <a:pt x="11877" y="25161"/>
                    <a:pt x="11931" y="25182"/>
                  </a:cubicBezTo>
                  <a:cubicBezTo>
                    <a:pt x="12006" y="25150"/>
                    <a:pt x="12110" y="25060"/>
                    <a:pt x="12217" y="25060"/>
                  </a:cubicBezTo>
                  <a:cubicBezTo>
                    <a:pt x="12229" y="25060"/>
                    <a:pt x="12241" y="25061"/>
                    <a:pt x="12252" y="25063"/>
                  </a:cubicBezTo>
                  <a:cubicBezTo>
                    <a:pt x="12324" y="25028"/>
                    <a:pt x="12383" y="24968"/>
                    <a:pt x="12443" y="24909"/>
                  </a:cubicBezTo>
                  <a:cubicBezTo>
                    <a:pt x="12449" y="24906"/>
                    <a:pt x="12455" y="24905"/>
                    <a:pt x="12460" y="24905"/>
                  </a:cubicBezTo>
                  <a:cubicBezTo>
                    <a:pt x="12494" y="24905"/>
                    <a:pt x="12484" y="24955"/>
                    <a:pt x="12499" y="24955"/>
                  </a:cubicBezTo>
                  <a:cubicBezTo>
                    <a:pt x="12504" y="24955"/>
                    <a:pt x="12512" y="24949"/>
                    <a:pt x="12526" y="24932"/>
                  </a:cubicBezTo>
                  <a:cubicBezTo>
                    <a:pt x="12526" y="24968"/>
                    <a:pt x="12538" y="25004"/>
                    <a:pt x="12562" y="25028"/>
                  </a:cubicBezTo>
                  <a:cubicBezTo>
                    <a:pt x="12562" y="24992"/>
                    <a:pt x="12693" y="24992"/>
                    <a:pt x="12609" y="24932"/>
                  </a:cubicBezTo>
                  <a:cubicBezTo>
                    <a:pt x="12717" y="24920"/>
                    <a:pt x="12824" y="24885"/>
                    <a:pt x="12931" y="24837"/>
                  </a:cubicBezTo>
                  <a:lnTo>
                    <a:pt x="12931" y="24837"/>
                  </a:lnTo>
                  <a:cubicBezTo>
                    <a:pt x="12895" y="24861"/>
                    <a:pt x="12907" y="24920"/>
                    <a:pt x="12943" y="24932"/>
                  </a:cubicBezTo>
                  <a:cubicBezTo>
                    <a:pt x="12979" y="24861"/>
                    <a:pt x="13050" y="24801"/>
                    <a:pt x="13133" y="24801"/>
                  </a:cubicBezTo>
                  <a:cubicBezTo>
                    <a:pt x="13121" y="24742"/>
                    <a:pt x="13086" y="24754"/>
                    <a:pt x="13086" y="24682"/>
                  </a:cubicBezTo>
                  <a:cubicBezTo>
                    <a:pt x="13086" y="24670"/>
                    <a:pt x="13110" y="24647"/>
                    <a:pt x="13121" y="24635"/>
                  </a:cubicBezTo>
                  <a:cubicBezTo>
                    <a:pt x="13155" y="24691"/>
                    <a:pt x="13178" y="24779"/>
                    <a:pt x="13250" y="24779"/>
                  </a:cubicBezTo>
                  <a:cubicBezTo>
                    <a:pt x="13255" y="24779"/>
                    <a:pt x="13260" y="24778"/>
                    <a:pt x="13264" y="24778"/>
                  </a:cubicBezTo>
                  <a:lnTo>
                    <a:pt x="13264" y="24778"/>
                  </a:lnTo>
                  <a:cubicBezTo>
                    <a:pt x="13264" y="24873"/>
                    <a:pt x="13121" y="24801"/>
                    <a:pt x="13193" y="24885"/>
                  </a:cubicBezTo>
                  <a:cubicBezTo>
                    <a:pt x="13165" y="24949"/>
                    <a:pt x="13110" y="24992"/>
                    <a:pt x="13047" y="24992"/>
                  </a:cubicBezTo>
                  <a:cubicBezTo>
                    <a:pt x="13029" y="24992"/>
                    <a:pt x="13010" y="24988"/>
                    <a:pt x="12990" y="24980"/>
                  </a:cubicBezTo>
                  <a:cubicBezTo>
                    <a:pt x="12973" y="25020"/>
                    <a:pt x="12976" y="25028"/>
                    <a:pt x="12989" y="25028"/>
                  </a:cubicBezTo>
                  <a:cubicBezTo>
                    <a:pt x="12998" y="25028"/>
                    <a:pt x="13012" y="25023"/>
                    <a:pt x="13026" y="25023"/>
                  </a:cubicBezTo>
                  <a:cubicBezTo>
                    <a:pt x="13042" y="25023"/>
                    <a:pt x="13058" y="25031"/>
                    <a:pt x="13062" y="25063"/>
                  </a:cubicBezTo>
                  <a:cubicBezTo>
                    <a:pt x="13121" y="25028"/>
                    <a:pt x="13133" y="24980"/>
                    <a:pt x="13229" y="24944"/>
                  </a:cubicBezTo>
                  <a:cubicBezTo>
                    <a:pt x="13217" y="24897"/>
                    <a:pt x="13181" y="24909"/>
                    <a:pt x="13217" y="24861"/>
                  </a:cubicBezTo>
                  <a:cubicBezTo>
                    <a:pt x="13234" y="24826"/>
                    <a:pt x="13253" y="24814"/>
                    <a:pt x="13271" y="24814"/>
                  </a:cubicBezTo>
                  <a:cubicBezTo>
                    <a:pt x="13314" y="24814"/>
                    <a:pt x="13355" y="24885"/>
                    <a:pt x="13371" y="24885"/>
                  </a:cubicBezTo>
                  <a:cubicBezTo>
                    <a:pt x="13360" y="24897"/>
                    <a:pt x="13348" y="24909"/>
                    <a:pt x="13336" y="24920"/>
                  </a:cubicBezTo>
                  <a:cubicBezTo>
                    <a:pt x="13341" y="24922"/>
                    <a:pt x="13346" y="24922"/>
                    <a:pt x="13351" y="24922"/>
                  </a:cubicBezTo>
                  <a:cubicBezTo>
                    <a:pt x="13398" y="24922"/>
                    <a:pt x="13413" y="24871"/>
                    <a:pt x="13467" y="24849"/>
                  </a:cubicBezTo>
                  <a:lnTo>
                    <a:pt x="13467" y="24849"/>
                  </a:lnTo>
                  <a:cubicBezTo>
                    <a:pt x="13514" y="24956"/>
                    <a:pt x="13371" y="24897"/>
                    <a:pt x="13371" y="24968"/>
                  </a:cubicBezTo>
                  <a:lnTo>
                    <a:pt x="13431" y="25040"/>
                  </a:lnTo>
                  <a:cubicBezTo>
                    <a:pt x="13526" y="25016"/>
                    <a:pt x="13431" y="24932"/>
                    <a:pt x="13538" y="24932"/>
                  </a:cubicBezTo>
                  <a:lnTo>
                    <a:pt x="13538" y="24980"/>
                  </a:lnTo>
                  <a:lnTo>
                    <a:pt x="13586" y="24944"/>
                  </a:lnTo>
                  <a:cubicBezTo>
                    <a:pt x="13576" y="24904"/>
                    <a:pt x="13557" y="24855"/>
                    <a:pt x="13523" y="24855"/>
                  </a:cubicBezTo>
                  <a:cubicBezTo>
                    <a:pt x="13517" y="24855"/>
                    <a:pt x="13510" y="24857"/>
                    <a:pt x="13502" y="24861"/>
                  </a:cubicBezTo>
                  <a:cubicBezTo>
                    <a:pt x="13502" y="24809"/>
                    <a:pt x="13509" y="24798"/>
                    <a:pt x="13524" y="24798"/>
                  </a:cubicBezTo>
                  <a:cubicBezTo>
                    <a:pt x="13535" y="24798"/>
                    <a:pt x="13550" y="24804"/>
                    <a:pt x="13570" y="24804"/>
                  </a:cubicBezTo>
                  <a:cubicBezTo>
                    <a:pt x="13585" y="24804"/>
                    <a:pt x="13602" y="24801"/>
                    <a:pt x="13622" y="24789"/>
                  </a:cubicBezTo>
                  <a:cubicBezTo>
                    <a:pt x="13626" y="24765"/>
                    <a:pt x="13623" y="24759"/>
                    <a:pt x="13616" y="24759"/>
                  </a:cubicBezTo>
                  <a:cubicBezTo>
                    <a:pt x="13609" y="24759"/>
                    <a:pt x="13599" y="24765"/>
                    <a:pt x="13588" y="24765"/>
                  </a:cubicBezTo>
                  <a:cubicBezTo>
                    <a:pt x="13579" y="24765"/>
                    <a:pt x="13569" y="24760"/>
                    <a:pt x="13562" y="24742"/>
                  </a:cubicBezTo>
                  <a:cubicBezTo>
                    <a:pt x="13550" y="24682"/>
                    <a:pt x="13598" y="24670"/>
                    <a:pt x="13633" y="24659"/>
                  </a:cubicBezTo>
                  <a:cubicBezTo>
                    <a:pt x="13643" y="24655"/>
                    <a:pt x="13652" y="24654"/>
                    <a:pt x="13659" y="24654"/>
                  </a:cubicBezTo>
                  <a:cubicBezTo>
                    <a:pt x="13702" y="24654"/>
                    <a:pt x="13698" y="24711"/>
                    <a:pt x="13729" y="24742"/>
                  </a:cubicBezTo>
                  <a:cubicBezTo>
                    <a:pt x="13721" y="24749"/>
                    <a:pt x="13701" y="24761"/>
                    <a:pt x="13686" y="24761"/>
                  </a:cubicBezTo>
                  <a:cubicBezTo>
                    <a:pt x="13676" y="24761"/>
                    <a:pt x="13669" y="24756"/>
                    <a:pt x="13669" y="24742"/>
                  </a:cubicBezTo>
                  <a:lnTo>
                    <a:pt x="13669" y="24742"/>
                  </a:lnTo>
                  <a:cubicBezTo>
                    <a:pt x="13598" y="24825"/>
                    <a:pt x="13741" y="24861"/>
                    <a:pt x="13693" y="24920"/>
                  </a:cubicBezTo>
                  <a:cubicBezTo>
                    <a:pt x="13698" y="24921"/>
                    <a:pt x="13703" y="24922"/>
                    <a:pt x="13708" y="24922"/>
                  </a:cubicBezTo>
                  <a:cubicBezTo>
                    <a:pt x="13761" y="24922"/>
                    <a:pt x="13743" y="24859"/>
                    <a:pt x="13776" y="24837"/>
                  </a:cubicBezTo>
                  <a:cubicBezTo>
                    <a:pt x="13752" y="24837"/>
                    <a:pt x="13764" y="24766"/>
                    <a:pt x="13741" y="24754"/>
                  </a:cubicBezTo>
                  <a:cubicBezTo>
                    <a:pt x="13759" y="24701"/>
                    <a:pt x="13775" y="24682"/>
                    <a:pt x="13791" y="24682"/>
                  </a:cubicBezTo>
                  <a:cubicBezTo>
                    <a:pt x="13829" y="24682"/>
                    <a:pt x="13863" y="24798"/>
                    <a:pt x="13918" y="24798"/>
                  </a:cubicBezTo>
                  <a:cubicBezTo>
                    <a:pt x="13926" y="24798"/>
                    <a:pt x="13934" y="24795"/>
                    <a:pt x="13943" y="24789"/>
                  </a:cubicBezTo>
                  <a:cubicBezTo>
                    <a:pt x="13895" y="24694"/>
                    <a:pt x="14050" y="24611"/>
                    <a:pt x="13943" y="24516"/>
                  </a:cubicBezTo>
                  <a:cubicBezTo>
                    <a:pt x="13967" y="24492"/>
                    <a:pt x="13991" y="24456"/>
                    <a:pt x="14026" y="24456"/>
                  </a:cubicBezTo>
                  <a:cubicBezTo>
                    <a:pt x="14014" y="24539"/>
                    <a:pt x="14086" y="24504"/>
                    <a:pt x="14050" y="24587"/>
                  </a:cubicBezTo>
                  <a:lnTo>
                    <a:pt x="14086" y="24575"/>
                  </a:lnTo>
                  <a:lnTo>
                    <a:pt x="14050" y="24670"/>
                  </a:lnTo>
                  <a:cubicBezTo>
                    <a:pt x="14110" y="24706"/>
                    <a:pt x="14193" y="24742"/>
                    <a:pt x="14229" y="24766"/>
                  </a:cubicBezTo>
                  <a:cubicBezTo>
                    <a:pt x="14276" y="24718"/>
                    <a:pt x="14193" y="24706"/>
                    <a:pt x="14253" y="24670"/>
                  </a:cubicBezTo>
                  <a:lnTo>
                    <a:pt x="14253" y="24670"/>
                  </a:lnTo>
                  <a:cubicBezTo>
                    <a:pt x="14241" y="24718"/>
                    <a:pt x="14288" y="24730"/>
                    <a:pt x="14312" y="24730"/>
                  </a:cubicBezTo>
                  <a:cubicBezTo>
                    <a:pt x="14253" y="24706"/>
                    <a:pt x="14288" y="24623"/>
                    <a:pt x="14312" y="24599"/>
                  </a:cubicBezTo>
                  <a:cubicBezTo>
                    <a:pt x="14322" y="24595"/>
                    <a:pt x="14331" y="24593"/>
                    <a:pt x="14341" y="24593"/>
                  </a:cubicBezTo>
                  <a:cubicBezTo>
                    <a:pt x="14389" y="24593"/>
                    <a:pt x="14431" y="24639"/>
                    <a:pt x="14431" y="24659"/>
                  </a:cubicBezTo>
                  <a:lnTo>
                    <a:pt x="14404" y="24713"/>
                  </a:lnTo>
                  <a:lnTo>
                    <a:pt x="14404" y="24713"/>
                  </a:lnTo>
                  <a:cubicBezTo>
                    <a:pt x="14407" y="24709"/>
                    <a:pt x="14409" y="24708"/>
                    <a:pt x="14411" y="24708"/>
                  </a:cubicBezTo>
                  <a:cubicBezTo>
                    <a:pt x="14419" y="24708"/>
                    <a:pt x="14425" y="24727"/>
                    <a:pt x="14438" y="24727"/>
                  </a:cubicBezTo>
                  <a:cubicBezTo>
                    <a:pt x="14443" y="24727"/>
                    <a:pt x="14448" y="24725"/>
                    <a:pt x="14455" y="24718"/>
                  </a:cubicBezTo>
                  <a:cubicBezTo>
                    <a:pt x="14455" y="24670"/>
                    <a:pt x="14467" y="24611"/>
                    <a:pt x="14467" y="24551"/>
                  </a:cubicBezTo>
                  <a:cubicBezTo>
                    <a:pt x="14474" y="24546"/>
                    <a:pt x="14482" y="24544"/>
                    <a:pt x="14489" y="24544"/>
                  </a:cubicBezTo>
                  <a:cubicBezTo>
                    <a:pt x="14509" y="24544"/>
                    <a:pt x="14528" y="24558"/>
                    <a:pt x="14540" y="24558"/>
                  </a:cubicBezTo>
                  <a:cubicBezTo>
                    <a:pt x="14542" y="24558"/>
                    <a:pt x="14544" y="24558"/>
                    <a:pt x="14546" y="24556"/>
                  </a:cubicBezTo>
                  <a:lnTo>
                    <a:pt x="14546" y="24556"/>
                  </a:lnTo>
                  <a:lnTo>
                    <a:pt x="14503" y="24611"/>
                  </a:lnTo>
                  <a:cubicBezTo>
                    <a:pt x="14511" y="24607"/>
                    <a:pt x="14518" y="24605"/>
                    <a:pt x="14523" y="24605"/>
                  </a:cubicBezTo>
                  <a:cubicBezTo>
                    <a:pt x="14562" y="24605"/>
                    <a:pt x="14561" y="24680"/>
                    <a:pt x="14596" y="24680"/>
                  </a:cubicBezTo>
                  <a:cubicBezTo>
                    <a:pt x="14603" y="24680"/>
                    <a:pt x="14611" y="24677"/>
                    <a:pt x="14622" y="24670"/>
                  </a:cubicBezTo>
                  <a:lnTo>
                    <a:pt x="14622" y="24611"/>
                  </a:lnTo>
                  <a:cubicBezTo>
                    <a:pt x="14639" y="24611"/>
                    <a:pt x="14650" y="24624"/>
                    <a:pt x="14650" y="24640"/>
                  </a:cubicBezTo>
                  <a:lnTo>
                    <a:pt x="14650" y="24640"/>
                  </a:lnTo>
                  <a:cubicBezTo>
                    <a:pt x="14662" y="24618"/>
                    <a:pt x="14695" y="24609"/>
                    <a:pt x="14705" y="24599"/>
                  </a:cubicBezTo>
                  <a:lnTo>
                    <a:pt x="14717" y="24635"/>
                  </a:lnTo>
                  <a:cubicBezTo>
                    <a:pt x="14744" y="24607"/>
                    <a:pt x="14758" y="24544"/>
                    <a:pt x="14790" y="24544"/>
                  </a:cubicBezTo>
                  <a:cubicBezTo>
                    <a:pt x="14799" y="24544"/>
                    <a:pt x="14810" y="24550"/>
                    <a:pt x="14824" y="24563"/>
                  </a:cubicBezTo>
                  <a:cubicBezTo>
                    <a:pt x="14809" y="24537"/>
                    <a:pt x="14800" y="24528"/>
                    <a:pt x="14792" y="24528"/>
                  </a:cubicBezTo>
                  <a:cubicBezTo>
                    <a:pt x="14778" y="24528"/>
                    <a:pt x="14769" y="24555"/>
                    <a:pt x="14739" y="24555"/>
                  </a:cubicBezTo>
                  <a:cubicBezTo>
                    <a:pt x="14732" y="24555"/>
                    <a:pt x="14725" y="24554"/>
                    <a:pt x="14717" y="24551"/>
                  </a:cubicBezTo>
                  <a:cubicBezTo>
                    <a:pt x="14669" y="24492"/>
                    <a:pt x="14765" y="24468"/>
                    <a:pt x="14765" y="24456"/>
                  </a:cubicBezTo>
                  <a:cubicBezTo>
                    <a:pt x="14772" y="24485"/>
                    <a:pt x="14783" y="24495"/>
                    <a:pt x="14797" y="24495"/>
                  </a:cubicBezTo>
                  <a:cubicBezTo>
                    <a:pt x="14828" y="24495"/>
                    <a:pt x="14871" y="24441"/>
                    <a:pt x="14895" y="24432"/>
                  </a:cubicBezTo>
                  <a:cubicBezTo>
                    <a:pt x="14931" y="24468"/>
                    <a:pt x="14955" y="24480"/>
                    <a:pt x="14967" y="24492"/>
                  </a:cubicBezTo>
                  <a:lnTo>
                    <a:pt x="14967" y="24420"/>
                  </a:lnTo>
                  <a:cubicBezTo>
                    <a:pt x="14980" y="24453"/>
                    <a:pt x="14991" y="24464"/>
                    <a:pt x="15002" y="24464"/>
                  </a:cubicBezTo>
                  <a:cubicBezTo>
                    <a:pt x="15026" y="24464"/>
                    <a:pt x="15048" y="24403"/>
                    <a:pt x="15081" y="24403"/>
                  </a:cubicBezTo>
                  <a:cubicBezTo>
                    <a:pt x="15086" y="24403"/>
                    <a:pt x="15092" y="24405"/>
                    <a:pt x="15098" y="24408"/>
                  </a:cubicBezTo>
                  <a:cubicBezTo>
                    <a:pt x="15086" y="24444"/>
                    <a:pt x="15098" y="24480"/>
                    <a:pt x="15134" y="24504"/>
                  </a:cubicBezTo>
                  <a:cubicBezTo>
                    <a:pt x="15074" y="24420"/>
                    <a:pt x="15181" y="24373"/>
                    <a:pt x="15146" y="24313"/>
                  </a:cubicBezTo>
                  <a:lnTo>
                    <a:pt x="15146" y="24313"/>
                  </a:lnTo>
                  <a:cubicBezTo>
                    <a:pt x="15241" y="24325"/>
                    <a:pt x="15157" y="24432"/>
                    <a:pt x="15205" y="24492"/>
                  </a:cubicBezTo>
                  <a:cubicBezTo>
                    <a:pt x="15209" y="24464"/>
                    <a:pt x="15221" y="24457"/>
                    <a:pt x="15235" y="24457"/>
                  </a:cubicBezTo>
                  <a:cubicBezTo>
                    <a:pt x="15248" y="24457"/>
                    <a:pt x="15263" y="24463"/>
                    <a:pt x="15275" y="24463"/>
                  </a:cubicBezTo>
                  <a:cubicBezTo>
                    <a:pt x="15289" y="24463"/>
                    <a:pt x="15300" y="24455"/>
                    <a:pt x="15300" y="24420"/>
                  </a:cubicBezTo>
                  <a:cubicBezTo>
                    <a:pt x="15241" y="24408"/>
                    <a:pt x="15300" y="24361"/>
                    <a:pt x="15300" y="24313"/>
                  </a:cubicBezTo>
                  <a:cubicBezTo>
                    <a:pt x="15308" y="24312"/>
                    <a:pt x="15314" y="24312"/>
                    <a:pt x="15319" y="24312"/>
                  </a:cubicBezTo>
                  <a:cubicBezTo>
                    <a:pt x="15370" y="24312"/>
                    <a:pt x="15306" y="24362"/>
                    <a:pt x="15360" y="24373"/>
                  </a:cubicBezTo>
                  <a:cubicBezTo>
                    <a:pt x="15396" y="24349"/>
                    <a:pt x="15407" y="24278"/>
                    <a:pt x="15360" y="24266"/>
                  </a:cubicBezTo>
                  <a:cubicBezTo>
                    <a:pt x="15398" y="24266"/>
                    <a:pt x="15428" y="24205"/>
                    <a:pt x="15470" y="24205"/>
                  </a:cubicBezTo>
                  <a:cubicBezTo>
                    <a:pt x="15480" y="24205"/>
                    <a:pt x="15491" y="24208"/>
                    <a:pt x="15503" y="24218"/>
                  </a:cubicBezTo>
                  <a:cubicBezTo>
                    <a:pt x="15538" y="24266"/>
                    <a:pt x="15419" y="24266"/>
                    <a:pt x="15455" y="24301"/>
                  </a:cubicBezTo>
                  <a:cubicBezTo>
                    <a:pt x="15562" y="24278"/>
                    <a:pt x="15467" y="24147"/>
                    <a:pt x="15562" y="24099"/>
                  </a:cubicBezTo>
                  <a:cubicBezTo>
                    <a:pt x="15515" y="24075"/>
                    <a:pt x="15527" y="23968"/>
                    <a:pt x="15562" y="23920"/>
                  </a:cubicBezTo>
                  <a:cubicBezTo>
                    <a:pt x="15669" y="23920"/>
                    <a:pt x="15527" y="23968"/>
                    <a:pt x="15586" y="24027"/>
                  </a:cubicBezTo>
                  <a:lnTo>
                    <a:pt x="15622" y="24004"/>
                  </a:lnTo>
                  <a:lnTo>
                    <a:pt x="15622" y="24004"/>
                  </a:lnTo>
                  <a:cubicBezTo>
                    <a:pt x="15705" y="24087"/>
                    <a:pt x="15538" y="24206"/>
                    <a:pt x="15622" y="24266"/>
                  </a:cubicBezTo>
                  <a:lnTo>
                    <a:pt x="15657" y="24230"/>
                  </a:lnTo>
                  <a:cubicBezTo>
                    <a:pt x="15657" y="24254"/>
                    <a:pt x="15657" y="24313"/>
                    <a:pt x="15681" y="24337"/>
                  </a:cubicBezTo>
                  <a:cubicBezTo>
                    <a:pt x="15669" y="24266"/>
                    <a:pt x="15777" y="24289"/>
                    <a:pt x="15788" y="24266"/>
                  </a:cubicBezTo>
                  <a:cubicBezTo>
                    <a:pt x="15788" y="24250"/>
                    <a:pt x="15786" y="24245"/>
                    <a:pt x="15782" y="24245"/>
                  </a:cubicBezTo>
                  <a:cubicBezTo>
                    <a:pt x="15776" y="24245"/>
                    <a:pt x="15765" y="24262"/>
                    <a:pt x="15759" y="24262"/>
                  </a:cubicBezTo>
                  <a:cubicBezTo>
                    <a:pt x="15755" y="24262"/>
                    <a:pt x="15753" y="24257"/>
                    <a:pt x="15753" y="24242"/>
                  </a:cubicBezTo>
                  <a:cubicBezTo>
                    <a:pt x="15785" y="24220"/>
                    <a:pt x="15788" y="24131"/>
                    <a:pt x="15849" y="24131"/>
                  </a:cubicBezTo>
                  <a:cubicBezTo>
                    <a:pt x="15856" y="24131"/>
                    <a:pt x="15864" y="24132"/>
                    <a:pt x="15872" y="24135"/>
                  </a:cubicBezTo>
                  <a:cubicBezTo>
                    <a:pt x="15836" y="24182"/>
                    <a:pt x="15908" y="24206"/>
                    <a:pt x="15896" y="24242"/>
                  </a:cubicBezTo>
                  <a:cubicBezTo>
                    <a:pt x="15901" y="24244"/>
                    <a:pt x="15905" y="24246"/>
                    <a:pt x="15908" y="24246"/>
                  </a:cubicBezTo>
                  <a:cubicBezTo>
                    <a:pt x="15931" y="24246"/>
                    <a:pt x="15909" y="24190"/>
                    <a:pt x="15939" y="24190"/>
                  </a:cubicBezTo>
                  <a:cubicBezTo>
                    <a:pt x="15943" y="24190"/>
                    <a:pt x="15948" y="24191"/>
                    <a:pt x="15955" y="24194"/>
                  </a:cubicBezTo>
                  <a:lnTo>
                    <a:pt x="15955" y="24230"/>
                  </a:lnTo>
                  <a:cubicBezTo>
                    <a:pt x="16169" y="24206"/>
                    <a:pt x="16372" y="24099"/>
                    <a:pt x="16515" y="23932"/>
                  </a:cubicBezTo>
                  <a:cubicBezTo>
                    <a:pt x="16561" y="23978"/>
                    <a:pt x="16618" y="23969"/>
                    <a:pt x="16719" y="23979"/>
                  </a:cubicBezTo>
                  <a:lnTo>
                    <a:pt x="16719" y="23979"/>
                  </a:lnTo>
                  <a:cubicBezTo>
                    <a:pt x="16687" y="23971"/>
                    <a:pt x="16718" y="23919"/>
                    <a:pt x="16729" y="23908"/>
                  </a:cubicBezTo>
                  <a:lnTo>
                    <a:pt x="16800" y="23968"/>
                  </a:lnTo>
                  <a:cubicBezTo>
                    <a:pt x="16809" y="23971"/>
                    <a:pt x="16817" y="23972"/>
                    <a:pt x="16825" y="23972"/>
                  </a:cubicBezTo>
                  <a:cubicBezTo>
                    <a:pt x="16883" y="23972"/>
                    <a:pt x="16925" y="23901"/>
                    <a:pt x="16967" y="23849"/>
                  </a:cubicBezTo>
                  <a:cubicBezTo>
                    <a:pt x="16979" y="23861"/>
                    <a:pt x="16991" y="23873"/>
                    <a:pt x="16991" y="23897"/>
                  </a:cubicBezTo>
                  <a:cubicBezTo>
                    <a:pt x="16998" y="23899"/>
                    <a:pt x="17005" y="23901"/>
                    <a:pt x="17010" y="23901"/>
                  </a:cubicBezTo>
                  <a:cubicBezTo>
                    <a:pt x="17048" y="23901"/>
                    <a:pt x="17040" y="23836"/>
                    <a:pt x="17051" y="23825"/>
                  </a:cubicBezTo>
                  <a:lnTo>
                    <a:pt x="17098" y="23861"/>
                  </a:lnTo>
                  <a:lnTo>
                    <a:pt x="17098" y="23813"/>
                  </a:lnTo>
                  <a:cubicBezTo>
                    <a:pt x="17114" y="23792"/>
                    <a:pt x="17137" y="23780"/>
                    <a:pt x="17160" y="23780"/>
                  </a:cubicBezTo>
                  <a:cubicBezTo>
                    <a:pt x="17188" y="23780"/>
                    <a:pt x="17216" y="23798"/>
                    <a:pt x="17229" y="23837"/>
                  </a:cubicBezTo>
                  <a:cubicBezTo>
                    <a:pt x="17241" y="23825"/>
                    <a:pt x="17253" y="23801"/>
                    <a:pt x="17229" y="23789"/>
                  </a:cubicBezTo>
                  <a:lnTo>
                    <a:pt x="17229" y="23789"/>
                  </a:lnTo>
                  <a:cubicBezTo>
                    <a:pt x="17245" y="23791"/>
                    <a:pt x="17261" y="23792"/>
                    <a:pt x="17277" y="23792"/>
                  </a:cubicBezTo>
                  <a:cubicBezTo>
                    <a:pt x="17356" y="23792"/>
                    <a:pt x="17433" y="23768"/>
                    <a:pt x="17503" y="23718"/>
                  </a:cubicBezTo>
                  <a:cubicBezTo>
                    <a:pt x="17455" y="23718"/>
                    <a:pt x="17455" y="23694"/>
                    <a:pt x="17443" y="23646"/>
                  </a:cubicBezTo>
                  <a:cubicBezTo>
                    <a:pt x="17439" y="23618"/>
                    <a:pt x="17441" y="23610"/>
                    <a:pt x="17445" y="23610"/>
                  </a:cubicBezTo>
                  <a:cubicBezTo>
                    <a:pt x="17450" y="23610"/>
                    <a:pt x="17458" y="23620"/>
                    <a:pt x="17466" y="23620"/>
                  </a:cubicBezTo>
                  <a:cubicBezTo>
                    <a:pt x="17471" y="23620"/>
                    <a:pt x="17476" y="23615"/>
                    <a:pt x="17479" y="23599"/>
                  </a:cubicBezTo>
                  <a:cubicBezTo>
                    <a:pt x="17491" y="23623"/>
                    <a:pt x="17539" y="23646"/>
                    <a:pt x="17503" y="23682"/>
                  </a:cubicBezTo>
                  <a:cubicBezTo>
                    <a:pt x="17531" y="23693"/>
                    <a:pt x="17559" y="23698"/>
                    <a:pt x="17586" y="23698"/>
                  </a:cubicBezTo>
                  <a:cubicBezTo>
                    <a:pt x="17710" y="23698"/>
                    <a:pt x="17829" y="23606"/>
                    <a:pt x="17955" y="23587"/>
                  </a:cubicBezTo>
                  <a:cubicBezTo>
                    <a:pt x="17979" y="23563"/>
                    <a:pt x="17967" y="23551"/>
                    <a:pt x="17979" y="23527"/>
                  </a:cubicBezTo>
                  <a:cubicBezTo>
                    <a:pt x="17999" y="23535"/>
                    <a:pt x="18018" y="23539"/>
                    <a:pt x="18036" y="23539"/>
                  </a:cubicBezTo>
                  <a:cubicBezTo>
                    <a:pt x="18122" y="23539"/>
                    <a:pt x="18191" y="23467"/>
                    <a:pt x="18273" y="23467"/>
                  </a:cubicBezTo>
                  <a:cubicBezTo>
                    <a:pt x="18279" y="23467"/>
                    <a:pt x="18284" y="23467"/>
                    <a:pt x="18289" y="23468"/>
                  </a:cubicBezTo>
                  <a:cubicBezTo>
                    <a:pt x="18253" y="23432"/>
                    <a:pt x="18265" y="23337"/>
                    <a:pt x="18313" y="23313"/>
                  </a:cubicBezTo>
                  <a:cubicBezTo>
                    <a:pt x="18322" y="23297"/>
                    <a:pt x="18330" y="23290"/>
                    <a:pt x="18337" y="23290"/>
                  </a:cubicBezTo>
                  <a:cubicBezTo>
                    <a:pt x="18367" y="23290"/>
                    <a:pt x="18384" y="23401"/>
                    <a:pt x="18432" y="23420"/>
                  </a:cubicBezTo>
                  <a:cubicBezTo>
                    <a:pt x="18444" y="23396"/>
                    <a:pt x="18479" y="23373"/>
                    <a:pt x="18515" y="23361"/>
                  </a:cubicBezTo>
                  <a:lnTo>
                    <a:pt x="18515" y="23373"/>
                  </a:lnTo>
                  <a:cubicBezTo>
                    <a:pt x="18532" y="23338"/>
                    <a:pt x="18563" y="23316"/>
                    <a:pt x="18596" y="23316"/>
                  </a:cubicBezTo>
                  <a:cubicBezTo>
                    <a:pt x="18609" y="23316"/>
                    <a:pt x="18621" y="23319"/>
                    <a:pt x="18634" y="23325"/>
                  </a:cubicBezTo>
                  <a:cubicBezTo>
                    <a:pt x="18665" y="23325"/>
                    <a:pt x="18695" y="23351"/>
                    <a:pt x="18726" y="23351"/>
                  </a:cubicBezTo>
                  <a:cubicBezTo>
                    <a:pt x="18731" y="23351"/>
                    <a:pt x="18736" y="23351"/>
                    <a:pt x="18741" y="23349"/>
                  </a:cubicBezTo>
                  <a:cubicBezTo>
                    <a:pt x="18741" y="23277"/>
                    <a:pt x="18825" y="23301"/>
                    <a:pt x="18836" y="23242"/>
                  </a:cubicBezTo>
                  <a:cubicBezTo>
                    <a:pt x="18836" y="23242"/>
                    <a:pt x="18836" y="23254"/>
                    <a:pt x="18848" y="23265"/>
                  </a:cubicBezTo>
                  <a:lnTo>
                    <a:pt x="18848" y="23218"/>
                  </a:lnTo>
                  <a:lnTo>
                    <a:pt x="18920" y="23242"/>
                  </a:lnTo>
                  <a:cubicBezTo>
                    <a:pt x="18908" y="23254"/>
                    <a:pt x="18908" y="23277"/>
                    <a:pt x="18896" y="23301"/>
                  </a:cubicBezTo>
                  <a:cubicBezTo>
                    <a:pt x="18905" y="23304"/>
                    <a:pt x="18912" y="23305"/>
                    <a:pt x="18917" y="23305"/>
                  </a:cubicBezTo>
                  <a:cubicBezTo>
                    <a:pt x="18954" y="23305"/>
                    <a:pt x="18912" y="23239"/>
                    <a:pt x="18944" y="23218"/>
                  </a:cubicBezTo>
                  <a:cubicBezTo>
                    <a:pt x="18954" y="23207"/>
                    <a:pt x="18963" y="23203"/>
                    <a:pt x="18971" y="23203"/>
                  </a:cubicBezTo>
                  <a:cubicBezTo>
                    <a:pt x="18988" y="23203"/>
                    <a:pt x="18998" y="23225"/>
                    <a:pt x="19015" y="23242"/>
                  </a:cubicBezTo>
                  <a:cubicBezTo>
                    <a:pt x="19008" y="23252"/>
                    <a:pt x="19003" y="23255"/>
                    <a:pt x="18997" y="23255"/>
                  </a:cubicBezTo>
                  <a:cubicBezTo>
                    <a:pt x="18987" y="23255"/>
                    <a:pt x="18979" y="23240"/>
                    <a:pt x="18972" y="23240"/>
                  </a:cubicBezTo>
                  <a:cubicBezTo>
                    <a:pt x="18970" y="23240"/>
                    <a:pt x="18969" y="23240"/>
                    <a:pt x="18967" y="23242"/>
                  </a:cubicBezTo>
                  <a:cubicBezTo>
                    <a:pt x="18944" y="23289"/>
                    <a:pt x="19003" y="23254"/>
                    <a:pt x="19003" y="23289"/>
                  </a:cubicBezTo>
                  <a:cubicBezTo>
                    <a:pt x="19015" y="23289"/>
                    <a:pt x="19015" y="23230"/>
                    <a:pt x="19051" y="23230"/>
                  </a:cubicBezTo>
                  <a:cubicBezTo>
                    <a:pt x="19086" y="23242"/>
                    <a:pt x="19146" y="23218"/>
                    <a:pt x="19134" y="23277"/>
                  </a:cubicBezTo>
                  <a:cubicBezTo>
                    <a:pt x="19158" y="23254"/>
                    <a:pt x="19194" y="23254"/>
                    <a:pt x="19217" y="23230"/>
                  </a:cubicBezTo>
                  <a:cubicBezTo>
                    <a:pt x="19194" y="23218"/>
                    <a:pt x="19146" y="23206"/>
                    <a:pt x="19134" y="23158"/>
                  </a:cubicBezTo>
                  <a:cubicBezTo>
                    <a:pt x="19150" y="23158"/>
                    <a:pt x="19176" y="23148"/>
                    <a:pt x="19196" y="23148"/>
                  </a:cubicBezTo>
                  <a:cubicBezTo>
                    <a:pt x="19206" y="23148"/>
                    <a:pt x="19213" y="23150"/>
                    <a:pt x="19217" y="23158"/>
                  </a:cubicBezTo>
                  <a:lnTo>
                    <a:pt x="19194" y="23182"/>
                  </a:lnTo>
                  <a:cubicBezTo>
                    <a:pt x="19215" y="23160"/>
                    <a:pt x="19267" y="23178"/>
                    <a:pt x="19248" y="23145"/>
                  </a:cubicBezTo>
                  <a:lnTo>
                    <a:pt x="19248" y="23145"/>
                  </a:lnTo>
                  <a:lnTo>
                    <a:pt x="19289" y="23206"/>
                  </a:lnTo>
                  <a:cubicBezTo>
                    <a:pt x="19313" y="23170"/>
                    <a:pt x="19360" y="23170"/>
                    <a:pt x="19396" y="23170"/>
                  </a:cubicBezTo>
                  <a:cubicBezTo>
                    <a:pt x="19396" y="23230"/>
                    <a:pt x="19348" y="23289"/>
                    <a:pt x="19408" y="23313"/>
                  </a:cubicBezTo>
                  <a:lnTo>
                    <a:pt x="19479" y="23265"/>
                  </a:lnTo>
                  <a:cubicBezTo>
                    <a:pt x="19515" y="23265"/>
                    <a:pt x="19515" y="23277"/>
                    <a:pt x="19503" y="23313"/>
                  </a:cubicBezTo>
                  <a:cubicBezTo>
                    <a:pt x="19515" y="23321"/>
                    <a:pt x="19526" y="23325"/>
                    <a:pt x="19537" y="23325"/>
                  </a:cubicBezTo>
                  <a:cubicBezTo>
                    <a:pt x="19589" y="23325"/>
                    <a:pt x="19633" y="23244"/>
                    <a:pt x="19679" y="23244"/>
                  </a:cubicBezTo>
                  <a:cubicBezTo>
                    <a:pt x="19691" y="23244"/>
                    <a:pt x="19704" y="23250"/>
                    <a:pt x="19718" y="23265"/>
                  </a:cubicBezTo>
                  <a:cubicBezTo>
                    <a:pt x="19658" y="23325"/>
                    <a:pt x="19682" y="23337"/>
                    <a:pt x="19706" y="23373"/>
                  </a:cubicBezTo>
                  <a:cubicBezTo>
                    <a:pt x="19706" y="23361"/>
                    <a:pt x="19729" y="23337"/>
                    <a:pt x="19741" y="23337"/>
                  </a:cubicBezTo>
                  <a:cubicBezTo>
                    <a:pt x="19741" y="23330"/>
                    <a:pt x="19740" y="23328"/>
                    <a:pt x="19738" y="23328"/>
                  </a:cubicBezTo>
                  <a:cubicBezTo>
                    <a:pt x="19732" y="23328"/>
                    <a:pt x="19719" y="23347"/>
                    <a:pt x="19708" y="23347"/>
                  </a:cubicBezTo>
                  <a:cubicBezTo>
                    <a:pt x="19702" y="23347"/>
                    <a:pt x="19697" y="23342"/>
                    <a:pt x="19694" y="23325"/>
                  </a:cubicBezTo>
                  <a:cubicBezTo>
                    <a:pt x="19694" y="23301"/>
                    <a:pt x="19702" y="23294"/>
                    <a:pt x="19712" y="23294"/>
                  </a:cubicBezTo>
                  <a:cubicBezTo>
                    <a:pt x="19725" y="23294"/>
                    <a:pt x="19742" y="23303"/>
                    <a:pt x="19756" y="23303"/>
                  </a:cubicBezTo>
                  <a:cubicBezTo>
                    <a:pt x="19759" y="23303"/>
                    <a:pt x="19762" y="23303"/>
                    <a:pt x="19765" y="23301"/>
                  </a:cubicBezTo>
                  <a:cubicBezTo>
                    <a:pt x="19765" y="23408"/>
                    <a:pt x="19837" y="23444"/>
                    <a:pt x="19896" y="23480"/>
                  </a:cubicBezTo>
                  <a:cubicBezTo>
                    <a:pt x="19837" y="23492"/>
                    <a:pt x="19777" y="23516"/>
                    <a:pt x="19741" y="23563"/>
                  </a:cubicBezTo>
                  <a:cubicBezTo>
                    <a:pt x="19725" y="23547"/>
                    <a:pt x="19702" y="23541"/>
                    <a:pt x="19676" y="23541"/>
                  </a:cubicBezTo>
                  <a:cubicBezTo>
                    <a:pt x="19636" y="23541"/>
                    <a:pt x="19587" y="23553"/>
                    <a:pt x="19537" y="23553"/>
                  </a:cubicBezTo>
                  <a:cubicBezTo>
                    <a:pt x="19526" y="23553"/>
                    <a:pt x="19514" y="23553"/>
                    <a:pt x="19503" y="23551"/>
                  </a:cubicBezTo>
                  <a:cubicBezTo>
                    <a:pt x="19480" y="23644"/>
                    <a:pt x="19377" y="23556"/>
                    <a:pt x="19395" y="23651"/>
                  </a:cubicBezTo>
                  <a:lnTo>
                    <a:pt x="19395" y="23651"/>
                  </a:lnTo>
                  <a:cubicBezTo>
                    <a:pt x="19391" y="23642"/>
                    <a:pt x="19382" y="23635"/>
                    <a:pt x="19372" y="23635"/>
                  </a:cubicBezTo>
                  <a:cubicBezTo>
                    <a:pt x="19360" y="23670"/>
                    <a:pt x="19348" y="23742"/>
                    <a:pt x="19313" y="23754"/>
                  </a:cubicBezTo>
                  <a:lnTo>
                    <a:pt x="19313" y="23682"/>
                  </a:lnTo>
                  <a:cubicBezTo>
                    <a:pt x="19308" y="23652"/>
                    <a:pt x="19295" y="23644"/>
                    <a:pt x="19278" y="23644"/>
                  </a:cubicBezTo>
                  <a:cubicBezTo>
                    <a:pt x="19257" y="23644"/>
                    <a:pt x="19232" y="23656"/>
                    <a:pt x="19214" y="23656"/>
                  </a:cubicBezTo>
                  <a:cubicBezTo>
                    <a:pt x="19206" y="23656"/>
                    <a:pt x="19200" y="23654"/>
                    <a:pt x="19196" y="23649"/>
                  </a:cubicBezTo>
                  <a:lnTo>
                    <a:pt x="19196" y="23649"/>
                  </a:lnTo>
                  <a:cubicBezTo>
                    <a:pt x="19238" y="23705"/>
                    <a:pt x="19146" y="23659"/>
                    <a:pt x="19158" y="23718"/>
                  </a:cubicBezTo>
                  <a:lnTo>
                    <a:pt x="19122" y="23742"/>
                  </a:lnTo>
                  <a:cubicBezTo>
                    <a:pt x="19063" y="23777"/>
                    <a:pt x="19122" y="23789"/>
                    <a:pt x="19051" y="23813"/>
                  </a:cubicBezTo>
                  <a:cubicBezTo>
                    <a:pt x="19048" y="23814"/>
                    <a:pt x="19045" y="23814"/>
                    <a:pt x="19042" y="23814"/>
                  </a:cubicBezTo>
                  <a:cubicBezTo>
                    <a:pt x="19005" y="23814"/>
                    <a:pt x="19016" y="23742"/>
                    <a:pt x="19027" y="23742"/>
                  </a:cubicBezTo>
                  <a:cubicBezTo>
                    <a:pt x="19014" y="23735"/>
                    <a:pt x="19001" y="23732"/>
                    <a:pt x="18990" y="23732"/>
                  </a:cubicBezTo>
                  <a:cubicBezTo>
                    <a:pt x="18959" y="23732"/>
                    <a:pt x="18934" y="23752"/>
                    <a:pt x="18908" y="23777"/>
                  </a:cubicBezTo>
                  <a:cubicBezTo>
                    <a:pt x="18920" y="23777"/>
                    <a:pt x="18932" y="23777"/>
                    <a:pt x="18920" y="23789"/>
                  </a:cubicBezTo>
                  <a:cubicBezTo>
                    <a:pt x="18920" y="23777"/>
                    <a:pt x="18908" y="23777"/>
                    <a:pt x="18908" y="23777"/>
                  </a:cubicBezTo>
                  <a:lnTo>
                    <a:pt x="18813" y="23777"/>
                  </a:lnTo>
                  <a:lnTo>
                    <a:pt x="18813" y="23718"/>
                  </a:lnTo>
                  <a:cubicBezTo>
                    <a:pt x="18777" y="23718"/>
                    <a:pt x="18717" y="23801"/>
                    <a:pt x="18729" y="23825"/>
                  </a:cubicBezTo>
                  <a:cubicBezTo>
                    <a:pt x="18586" y="23825"/>
                    <a:pt x="18467" y="23873"/>
                    <a:pt x="18360" y="23944"/>
                  </a:cubicBezTo>
                  <a:cubicBezTo>
                    <a:pt x="18368" y="23936"/>
                    <a:pt x="18371" y="23922"/>
                    <a:pt x="18368" y="23922"/>
                  </a:cubicBezTo>
                  <a:cubicBezTo>
                    <a:pt x="18366" y="23922"/>
                    <a:pt x="18364" y="23925"/>
                    <a:pt x="18360" y="23932"/>
                  </a:cubicBezTo>
                  <a:cubicBezTo>
                    <a:pt x="18332" y="23951"/>
                    <a:pt x="18305" y="23991"/>
                    <a:pt x="18288" y="23991"/>
                  </a:cubicBezTo>
                  <a:cubicBezTo>
                    <a:pt x="18283" y="23991"/>
                    <a:pt x="18279" y="23988"/>
                    <a:pt x="18277" y="23980"/>
                  </a:cubicBezTo>
                  <a:cubicBezTo>
                    <a:pt x="18269" y="23988"/>
                    <a:pt x="18262" y="23991"/>
                    <a:pt x="18255" y="23991"/>
                  </a:cubicBezTo>
                  <a:cubicBezTo>
                    <a:pt x="18233" y="23991"/>
                    <a:pt x="18216" y="23956"/>
                    <a:pt x="18170" y="23956"/>
                  </a:cubicBezTo>
                  <a:lnTo>
                    <a:pt x="18170" y="23956"/>
                  </a:lnTo>
                  <a:cubicBezTo>
                    <a:pt x="18170" y="23962"/>
                    <a:pt x="18172" y="23985"/>
                    <a:pt x="18178" y="23997"/>
                  </a:cubicBezTo>
                  <a:lnTo>
                    <a:pt x="18178" y="23997"/>
                  </a:lnTo>
                  <a:cubicBezTo>
                    <a:pt x="18166" y="23993"/>
                    <a:pt x="18153" y="23991"/>
                    <a:pt x="18141" y="23991"/>
                  </a:cubicBezTo>
                  <a:cubicBezTo>
                    <a:pt x="18052" y="23991"/>
                    <a:pt x="17977" y="24100"/>
                    <a:pt x="17874" y="24100"/>
                  </a:cubicBezTo>
                  <a:cubicBezTo>
                    <a:pt x="17869" y="24100"/>
                    <a:pt x="17865" y="24099"/>
                    <a:pt x="17860" y="24099"/>
                  </a:cubicBezTo>
                  <a:cubicBezTo>
                    <a:pt x="17860" y="24075"/>
                    <a:pt x="17872" y="24051"/>
                    <a:pt x="17872" y="24027"/>
                  </a:cubicBezTo>
                  <a:lnTo>
                    <a:pt x="17872" y="24027"/>
                  </a:lnTo>
                  <a:cubicBezTo>
                    <a:pt x="17789" y="24075"/>
                    <a:pt x="17705" y="24135"/>
                    <a:pt x="17646" y="24218"/>
                  </a:cubicBezTo>
                  <a:cubicBezTo>
                    <a:pt x="17646" y="24194"/>
                    <a:pt x="17646" y="24170"/>
                    <a:pt x="17658" y="24147"/>
                  </a:cubicBezTo>
                  <a:lnTo>
                    <a:pt x="17658" y="24147"/>
                  </a:lnTo>
                  <a:cubicBezTo>
                    <a:pt x="17610" y="24158"/>
                    <a:pt x="17562" y="24182"/>
                    <a:pt x="17527" y="24230"/>
                  </a:cubicBezTo>
                  <a:cubicBezTo>
                    <a:pt x="17582" y="24263"/>
                    <a:pt x="17525" y="24326"/>
                    <a:pt x="17488" y="24326"/>
                  </a:cubicBezTo>
                  <a:cubicBezTo>
                    <a:pt x="17485" y="24326"/>
                    <a:pt x="17482" y="24326"/>
                    <a:pt x="17479" y="24325"/>
                  </a:cubicBezTo>
                  <a:cubicBezTo>
                    <a:pt x="17408" y="24337"/>
                    <a:pt x="17420" y="24373"/>
                    <a:pt x="17360" y="24385"/>
                  </a:cubicBezTo>
                  <a:cubicBezTo>
                    <a:pt x="17312" y="24361"/>
                    <a:pt x="17384" y="24361"/>
                    <a:pt x="17360" y="24325"/>
                  </a:cubicBezTo>
                  <a:cubicBezTo>
                    <a:pt x="17346" y="24293"/>
                    <a:pt x="17321" y="24284"/>
                    <a:pt x="17293" y="24284"/>
                  </a:cubicBezTo>
                  <a:cubicBezTo>
                    <a:pt x="17253" y="24284"/>
                    <a:pt x="17209" y="24303"/>
                    <a:pt x="17189" y="24303"/>
                  </a:cubicBezTo>
                  <a:cubicBezTo>
                    <a:pt x="17186" y="24303"/>
                    <a:pt x="17183" y="24302"/>
                    <a:pt x="17181" y="24301"/>
                  </a:cubicBezTo>
                  <a:cubicBezTo>
                    <a:pt x="17170" y="24325"/>
                    <a:pt x="17158" y="24349"/>
                    <a:pt x="17170" y="24373"/>
                  </a:cubicBezTo>
                  <a:cubicBezTo>
                    <a:pt x="17161" y="24379"/>
                    <a:pt x="17154" y="24382"/>
                    <a:pt x="17149" y="24382"/>
                  </a:cubicBezTo>
                  <a:cubicBezTo>
                    <a:pt x="17127" y="24382"/>
                    <a:pt x="17127" y="24336"/>
                    <a:pt x="17105" y="24336"/>
                  </a:cubicBezTo>
                  <a:cubicBezTo>
                    <a:pt x="17103" y="24336"/>
                    <a:pt x="17101" y="24336"/>
                    <a:pt x="17098" y="24337"/>
                  </a:cubicBezTo>
                  <a:lnTo>
                    <a:pt x="17003" y="24539"/>
                  </a:lnTo>
                  <a:cubicBezTo>
                    <a:pt x="17003" y="24516"/>
                    <a:pt x="16943" y="24480"/>
                    <a:pt x="16979" y="24432"/>
                  </a:cubicBezTo>
                  <a:lnTo>
                    <a:pt x="16979" y="24432"/>
                  </a:lnTo>
                  <a:cubicBezTo>
                    <a:pt x="16884" y="24468"/>
                    <a:pt x="16848" y="24587"/>
                    <a:pt x="16800" y="24659"/>
                  </a:cubicBezTo>
                  <a:cubicBezTo>
                    <a:pt x="16765" y="24659"/>
                    <a:pt x="16681" y="24718"/>
                    <a:pt x="16658" y="24730"/>
                  </a:cubicBezTo>
                  <a:cubicBezTo>
                    <a:pt x="16640" y="24706"/>
                    <a:pt x="16646" y="24706"/>
                    <a:pt x="16656" y="24706"/>
                  </a:cubicBezTo>
                  <a:cubicBezTo>
                    <a:pt x="16667" y="24706"/>
                    <a:pt x="16681" y="24706"/>
                    <a:pt x="16681" y="24682"/>
                  </a:cubicBezTo>
                  <a:lnTo>
                    <a:pt x="16610" y="24647"/>
                  </a:lnTo>
                  <a:cubicBezTo>
                    <a:pt x="16681" y="24623"/>
                    <a:pt x="16586" y="24563"/>
                    <a:pt x="16610" y="24516"/>
                  </a:cubicBezTo>
                  <a:lnTo>
                    <a:pt x="16610" y="24516"/>
                  </a:lnTo>
                  <a:cubicBezTo>
                    <a:pt x="16574" y="24563"/>
                    <a:pt x="16431" y="24563"/>
                    <a:pt x="16348" y="24575"/>
                  </a:cubicBezTo>
                  <a:cubicBezTo>
                    <a:pt x="16431" y="24659"/>
                    <a:pt x="16253" y="24659"/>
                    <a:pt x="16277" y="24742"/>
                  </a:cubicBezTo>
                  <a:cubicBezTo>
                    <a:pt x="16264" y="24747"/>
                    <a:pt x="16253" y="24750"/>
                    <a:pt x="16245" y="24750"/>
                  </a:cubicBezTo>
                  <a:cubicBezTo>
                    <a:pt x="16199" y="24750"/>
                    <a:pt x="16210" y="24680"/>
                    <a:pt x="16169" y="24670"/>
                  </a:cubicBezTo>
                  <a:cubicBezTo>
                    <a:pt x="16086" y="24718"/>
                    <a:pt x="15991" y="24754"/>
                    <a:pt x="15896" y="24778"/>
                  </a:cubicBezTo>
                  <a:cubicBezTo>
                    <a:pt x="15888" y="24770"/>
                    <a:pt x="15885" y="24763"/>
                    <a:pt x="15887" y="24758"/>
                  </a:cubicBezTo>
                  <a:lnTo>
                    <a:pt x="15887" y="24758"/>
                  </a:lnTo>
                  <a:cubicBezTo>
                    <a:pt x="15804" y="24802"/>
                    <a:pt x="15679" y="24817"/>
                    <a:pt x="15622" y="24920"/>
                  </a:cubicBezTo>
                  <a:cubicBezTo>
                    <a:pt x="15622" y="24897"/>
                    <a:pt x="15598" y="24885"/>
                    <a:pt x="15622" y="24861"/>
                  </a:cubicBezTo>
                  <a:cubicBezTo>
                    <a:pt x="15524" y="24861"/>
                    <a:pt x="15614" y="24959"/>
                    <a:pt x="15542" y="24959"/>
                  </a:cubicBezTo>
                  <a:cubicBezTo>
                    <a:pt x="15534" y="24959"/>
                    <a:pt x="15525" y="24958"/>
                    <a:pt x="15515" y="24956"/>
                  </a:cubicBezTo>
                  <a:lnTo>
                    <a:pt x="15527" y="24909"/>
                  </a:lnTo>
                  <a:lnTo>
                    <a:pt x="15527" y="24909"/>
                  </a:lnTo>
                  <a:cubicBezTo>
                    <a:pt x="15479" y="24968"/>
                    <a:pt x="15396" y="24909"/>
                    <a:pt x="15336" y="24992"/>
                  </a:cubicBezTo>
                  <a:cubicBezTo>
                    <a:pt x="15336" y="24968"/>
                    <a:pt x="15336" y="24956"/>
                    <a:pt x="15348" y="24932"/>
                  </a:cubicBezTo>
                  <a:lnTo>
                    <a:pt x="15348" y="24932"/>
                  </a:lnTo>
                  <a:cubicBezTo>
                    <a:pt x="15288" y="24968"/>
                    <a:pt x="15217" y="24980"/>
                    <a:pt x="15181" y="25063"/>
                  </a:cubicBezTo>
                  <a:cubicBezTo>
                    <a:pt x="15157" y="25040"/>
                    <a:pt x="15157" y="25004"/>
                    <a:pt x="15181" y="24980"/>
                  </a:cubicBezTo>
                  <a:cubicBezTo>
                    <a:pt x="15177" y="24979"/>
                    <a:pt x="15173" y="24979"/>
                    <a:pt x="15169" y="24979"/>
                  </a:cubicBezTo>
                  <a:cubicBezTo>
                    <a:pt x="15105" y="24979"/>
                    <a:pt x="15127" y="25064"/>
                    <a:pt x="15073" y="25064"/>
                  </a:cubicBezTo>
                  <a:cubicBezTo>
                    <a:pt x="15069" y="25064"/>
                    <a:pt x="15066" y="25064"/>
                    <a:pt x="15062" y="25063"/>
                  </a:cubicBezTo>
                  <a:cubicBezTo>
                    <a:pt x="15044" y="25063"/>
                    <a:pt x="15018" y="25049"/>
                    <a:pt x="15013" y="25042"/>
                  </a:cubicBezTo>
                  <a:lnTo>
                    <a:pt x="15013" y="25042"/>
                  </a:lnTo>
                  <a:cubicBezTo>
                    <a:pt x="14987" y="25088"/>
                    <a:pt x="14895" y="25111"/>
                    <a:pt x="14872" y="25135"/>
                  </a:cubicBezTo>
                  <a:cubicBezTo>
                    <a:pt x="14860" y="25099"/>
                    <a:pt x="14824" y="25099"/>
                    <a:pt x="14788" y="25075"/>
                  </a:cubicBezTo>
                  <a:cubicBezTo>
                    <a:pt x="14455" y="25159"/>
                    <a:pt x="14122" y="25278"/>
                    <a:pt x="13824" y="25432"/>
                  </a:cubicBezTo>
                  <a:cubicBezTo>
                    <a:pt x="13741" y="25349"/>
                    <a:pt x="13883" y="25349"/>
                    <a:pt x="13824" y="25301"/>
                  </a:cubicBezTo>
                  <a:lnTo>
                    <a:pt x="13824" y="25301"/>
                  </a:lnTo>
                  <a:cubicBezTo>
                    <a:pt x="13848" y="25373"/>
                    <a:pt x="13764" y="25337"/>
                    <a:pt x="13681" y="25385"/>
                  </a:cubicBezTo>
                  <a:lnTo>
                    <a:pt x="13669" y="25385"/>
                  </a:lnTo>
                  <a:cubicBezTo>
                    <a:pt x="13661" y="25390"/>
                    <a:pt x="13654" y="25392"/>
                    <a:pt x="13646" y="25392"/>
                  </a:cubicBezTo>
                  <a:cubicBezTo>
                    <a:pt x="13628" y="25392"/>
                    <a:pt x="13611" y="25383"/>
                    <a:pt x="13594" y="25383"/>
                  </a:cubicBezTo>
                  <a:cubicBezTo>
                    <a:pt x="13583" y="25383"/>
                    <a:pt x="13573" y="25386"/>
                    <a:pt x="13562" y="25397"/>
                  </a:cubicBezTo>
                  <a:lnTo>
                    <a:pt x="13562" y="25421"/>
                  </a:lnTo>
                  <a:cubicBezTo>
                    <a:pt x="13555" y="25433"/>
                    <a:pt x="13545" y="25437"/>
                    <a:pt x="13534" y="25437"/>
                  </a:cubicBezTo>
                  <a:cubicBezTo>
                    <a:pt x="13508" y="25437"/>
                    <a:pt x="13476" y="25412"/>
                    <a:pt x="13454" y="25412"/>
                  </a:cubicBezTo>
                  <a:cubicBezTo>
                    <a:pt x="13440" y="25412"/>
                    <a:pt x="13431" y="25423"/>
                    <a:pt x="13431" y="25456"/>
                  </a:cubicBezTo>
                  <a:lnTo>
                    <a:pt x="13383" y="25421"/>
                  </a:lnTo>
                  <a:cubicBezTo>
                    <a:pt x="13373" y="25461"/>
                    <a:pt x="13357" y="25467"/>
                    <a:pt x="13338" y="25467"/>
                  </a:cubicBezTo>
                  <a:cubicBezTo>
                    <a:pt x="13330" y="25467"/>
                    <a:pt x="13322" y="25466"/>
                    <a:pt x="13314" y="25466"/>
                  </a:cubicBezTo>
                  <a:cubicBezTo>
                    <a:pt x="13296" y="25466"/>
                    <a:pt x="13278" y="25471"/>
                    <a:pt x="13264" y="25504"/>
                  </a:cubicBezTo>
                  <a:lnTo>
                    <a:pt x="13264" y="25480"/>
                  </a:lnTo>
                  <a:cubicBezTo>
                    <a:pt x="13261" y="25480"/>
                    <a:pt x="13258" y="25479"/>
                    <a:pt x="13255" y="25479"/>
                  </a:cubicBezTo>
                  <a:cubicBezTo>
                    <a:pt x="13182" y="25479"/>
                    <a:pt x="13138" y="25581"/>
                    <a:pt x="13099" y="25581"/>
                  </a:cubicBezTo>
                  <a:cubicBezTo>
                    <a:pt x="13091" y="25581"/>
                    <a:pt x="13082" y="25576"/>
                    <a:pt x="13074" y="25563"/>
                  </a:cubicBezTo>
                  <a:cubicBezTo>
                    <a:pt x="13014" y="25599"/>
                    <a:pt x="12943" y="25635"/>
                    <a:pt x="12943" y="25718"/>
                  </a:cubicBezTo>
                  <a:cubicBezTo>
                    <a:pt x="12931" y="25682"/>
                    <a:pt x="12919" y="25659"/>
                    <a:pt x="12919" y="25623"/>
                  </a:cubicBezTo>
                  <a:cubicBezTo>
                    <a:pt x="12681" y="25730"/>
                    <a:pt x="12395" y="25802"/>
                    <a:pt x="12205" y="25956"/>
                  </a:cubicBezTo>
                  <a:cubicBezTo>
                    <a:pt x="12193" y="25944"/>
                    <a:pt x="12205" y="25932"/>
                    <a:pt x="12205" y="25909"/>
                  </a:cubicBezTo>
                  <a:lnTo>
                    <a:pt x="12205" y="25909"/>
                  </a:lnTo>
                  <a:cubicBezTo>
                    <a:pt x="12086" y="26028"/>
                    <a:pt x="11895" y="25909"/>
                    <a:pt x="11836" y="26099"/>
                  </a:cubicBezTo>
                  <a:lnTo>
                    <a:pt x="11824" y="26171"/>
                  </a:lnTo>
                  <a:cubicBezTo>
                    <a:pt x="11776" y="26159"/>
                    <a:pt x="11776" y="26111"/>
                    <a:pt x="11740" y="26099"/>
                  </a:cubicBezTo>
                  <a:cubicBezTo>
                    <a:pt x="11728" y="26147"/>
                    <a:pt x="11621" y="26147"/>
                    <a:pt x="11621" y="26206"/>
                  </a:cubicBezTo>
                  <a:cubicBezTo>
                    <a:pt x="11597" y="26194"/>
                    <a:pt x="11621" y="26171"/>
                    <a:pt x="11609" y="26159"/>
                  </a:cubicBezTo>
                  <a:cubicBezTo>
                    <a:pt x="11538" y="26159"/>
                    <a:pt x="11490" y="26278"/>
                    <a:pt x="11431" y="26278"/>
                  </a:cubicBezTo>
                  <a:lnTo>
                    <a:pt x="11443" y="26242"/>
                  </a:lnTo>
                  <a:cubicBezTo>
                    <a:pt x="11410" y="26241"/>
                    <a:pt x="11376" y="26240"/>
                    <a:pt x="11342" y="26240"/>
                  </a:cubicBezTo>
                  <a:cubicBezTo>
                    <a:pt x="11008" y="26240"/>
                    <a:pt x="10637" y="26298"/>
                    <a:pt x="10443" y="26492"/>
                  </a:cubicBezTo>
                  <a:cubicBezTo>
                    <a:pt x="10431" y="26504"/>
                    <a:pt x="10419" y="26504"/>
                    <a:pt x="10407" y="26504"/>
                  </a:cubicBezTo>
                  <a:lnTo>
                    <a:pt x="10300" y="26468"/>
                  </a:lnTo>
                  <a:lnTo>
                    <a:pt x="10335" y="26433"/>
                  </a:lnTo>
                  <a:cubicBezTo>
                    <a:pt x="10341" y="26431"/>
                    <a:pt x="10346" y="26430"/>
                    <a:pt x="10352" y="26430"/>
                  </a:cubicBezTo>
                  <a:cubicBezTo>
                    <a:pt x="10375" y="26430"/>
                    <a:pt x="10399" y="26441"/>
                    <a:pt x="10415" y="26441"/>
                  </a:cubicBezTo>
                  <a:cubicBezTo>
                    <a:pt x="10422" y="26441"/>
                    <a:pt x="10428" y="26439"/>
                    <a:pt x="10431" y="26433"/>
                  </a:cubicBezTo>
                  <a:cubicBezTo>
                    <a:pt x="10431" y="26123"/>
                    <a:pt x="10752" y="25921"/>
                    <a:pt x="10740" y="25599"/>
                  </a:cubicBezTo>
                  <a:cubicBezTo>
                    <a:pt x="10776" y="25480"/>
                    <a:pt x="10752" y="25337"/>
                    <a:pt x="10681" y="25230"/>
                  </a:cubicBezTo>
                  <a:cubicBezTo>
                    <a:pt x="10466" y="25611"/>
                    <a:pt x="10240" y="25932"/>
                    <a:pt x="10002" y="26302"/>
                  </a:cubicBezTo>
                  <a:lnTo>
                    <a:pt x="9585" y="26933"/>
                  </a:lnTo>
                  <a:lnTo>
                    <a:pt x="10514" y="26861"/>
                  </a:lnTo>
                  <a:lnTo>
                    <a:pt x="10740" y="26837"/>
                  </a:lnTo>
                  <a:cubicBezTo>
                    <a:pt x="10895" y="26754"/>
                    <a:pt x="11062" y="26694"/>
                    <a:pt x="11240" y="26671"/>
                  </a:cubicBezTo>
                  <a:cubicBezTo>
                    <a:pt x="11836" y="26468"/>
                    <a:pt x="12479" y="26444"/>
                    <a:pt x="13062" y="26194"/>
                  </a:cubicBezTo>
                  <a:cubicBezTo>
                    <a:pt x="13026" y="26183"/>
                    <a:pt x="13050" y="26135"/>
                    <a:pt x="13074" y="26111"/>
                  </a:cubicBezTo>
                  <a:lnTo>
                    <a:pt x="13086" y="26135"/>
                  </a:lnTo>
                  <a:lnTo>
                    <a:pt x="13121" y="26063"/>
                  </a:lnTo>
                  <a:cubicBezTo>
                    <a:pt x="13126" y="26062"/>
                    <a:pt x="13130" y="26062"/>
                    <a:pt x="13133" y="26062"/>
                  </a:cubicBezTo>
                  <a:cubicBezTo>
                    <a:pt x="13169" y="26062"/>
                    <a:pt x="13165" y="26113"/>
                    <a:pt x="13121" y="26135"/>
                  </a:cubicBezTo>
                  <a:cubicBezTo>
                    <a:pt x="13371" y="26063"/>
                    <a:pt x="13574" y="25980"/>
                    <a:pt x="13824" y="25921"/>
                  </a:cubicBezTo>
                  <a:cubicBezTo>
                    <a:pt x="13824" y="25849"/>
                    <a:pt x="13943" y="25885"/>
                    <a:pt x="13931" y="25802"/>
                  </a:cubicBezTo>
                  <a:lnTo>
                    <a:pt x="13931" y="25802"/>
                  </a:lnTo>
                  <a:cubicBezTo>
                    <a:pt x="13943" y="25813"/>
                    <a:pt x="13931" y="25825"/>
                    <a:pt x="13931" y="25837"/>
                  </a:cubicBezTo>
                  <a:cubicBezTo>
                    <a:pt x="13987" y="25789"/>
                    <a:pt x="14054" y="25764"/>
                    <a:pt x="14122" y="25764"/>
                  </a:cubicBezTo>
                  <a:cubicBezTo>
                    <a:pt x="14171" y="25764"/>
                    <a:pt x="14220" y="25777"/>
                    <a:pt x="14264" y="25802"/>
                  </a:cubicBezTo>
                  <a:cubicBezTo>
                    <a:pt x="14931" y="25682"/>
                    <a:pt x="15527" y="25456"/>
                    <a:pt x="16169" y="25301"/>
                  </a:cubicBezTo>
                  <a:cubicBezTo>
                    <a:pt x="16812" y="25111"/>
                    <a:pt x="17420" y="24873"/>
                    <a:pt x="18074" y="24682"/>
                  </a:cubicBezTo>
                  <a:cubicBezTo>
                    <a:pt x="18146" y="24539"/>
                    <a:pt x="18301" y="24551"/>
                    <a:pt x="18384" y="24420"/>
                  </a:cubicBezTo>
                  <a:lnTo>
                    <a:pt x="18384" y="24456"/>
                  </a:lnTo>
                  <a:cubicBezTo>
                    <a:pt x="18423" y="24427"/>
                    <a:pt x="18452" y="24418"/>
                    <a:pt x="18482" y="24418"/>
                  </a:cubicBezTo>
                  <a:cubicBezTo>
                    <a:pt x="18526" y="24418"/>
                    <a:pt x="18573" y="24437"/>
                    <a:pt x="18658" y="24444"/>
                  </a:cubicBezTo>
                  <a:cubicBezTo>
                    <a:pt x="18646" y="24408"/>
                    <a:pt x="18705" y="24420"/>
                    <a:pt x="18670" y="24361"/>
                  </a:cubicBezTo>
                  <a:cubicBezTo>
                    <a:pt x="18677" y="24346"/>
                    <a:pt x="18686" y="24340"/>
                    <a:pt x="18696" y="24340"/>
                  </a:cubicBezTo>
                  <a:cubicBezTo>
                    <a:pt x="18727" y="24340"/>
                    <a:pt x="18769" y="24395"/>
                    <a:pt x="18809" y="24395"/>
                  </a:cubicBezTo>
                  <a:cubicBezTo>
                    <a:pt x="18818" y="24395"/>
                    <a:pt x="18826" y="24392"/>
                    <a:pt x="18834" y="24387"/>
                  </a:cubicBezTo>
                  <a:lnTo>
                    <a:pt x="18834" y="24387"/>
                  </a:lnTo>
                  <a:cubicBezTo>
                    <a:pt x="18834" y="24389"/>
                    <a:pt x="18835" y="24390"/>
                    <a:pt x="18836" y="24390"/>
                  </a:cubicBezTo>
                  <a:cubicBezTo>
                    <a:pt x="18836" y="24390"/>
                    <a:pt x="18836" y="24389"/>
                    <a:pt x="18836" y="24385"/>
                  </a:cubicBezTo>
                  <a:lnTo>
                    <a:pt x="18836" y="24385"/>
                  </a:lnTo>
                  <a:cubicBezTo>
                    <a:pt x="18836" y="24385"/>
                    <a:pt x="18835" y="24386"/>
                    <a:pt x="18834" y="24387"/>
                  </a:cubicBezTo>
                  <a:lnTo>
                    <a:pt x="18834" y="24387"/>
                  </a:lnTo>
                  <a:cubicBezTo>
                    <a:pt x="18832" y="24380"/>
                    <a:pt x="18830" y="24367"/>
                    <a:pt x="18832" y="24367"/>
                  </a:cubicBezTo>
                  <a:cubicBezTo>
                    <a:pt x="18833" y="24367"/>
                    <a:pt x="18834" y="24369"/>
                    <a:pt x="18836" y="24373"/>
                  </a:cubicBezTo>
                  <a:cubicBezTo>
                    <a:pt x="18879" y="24337"/>
                    <a:pt x="18897" y="24323"/>
                    <a:pt x="18904" y="24323"/>
                  </a:cubicBezTo>
                  <a:cubicBezTo>
                    <a:pt x="18924" y="24323"/>
                    <a:pt x="18879" y="24415"/>
                    <a:pt x="19051" y="24432"/>
                  </a:cubicBezTo>
                  <a:cubicBezTo>
                    <a:pt x="19337" y="24325"/>
                    <a:pt x="19622" y="24182"/>
                    <a:pt x="19920" y="24147"/>
                  </a:cubicBezTo>
                  <a:cubicBezTo>
                    <a:pt x="19896" y="24147"/>
                    <a:pt x="19872" y="24099"/>
                    <a:pt x="19908" y="24099"/>
                  </a:cubicBezTo>
                  <a:cubicBezTo>
                    <a:pt x="19923" y="24126"/>
                    <a:pt x="19936" y="24135"/>
                    <a:pt x="19947" y="24135"/>
                  </a:cubicBezTo>
                  <a:cubicBezTo>
                    <a:pt x="19977" y="24135"/>
                    <a:pt x="20000" y="24070"/>
                    <a:pt x="20034" y="24070"/>
                  </a:cubicBezTo>
                  <a:cubicBezTo>
                    <a:pt x="20039" y="24070"/>
                    <a:pt x="20045" y="24072"/>
                    <a:pt x="20051" y="24075"/>
                  </a:cubicBezTo>
                  <a:cubicBezTo>
                    <a:pt x="20051" y="24099"/>
                    <a:pt x="20039" y="24111"/>
                    <a:pt x="20027" y="24123"/>
                  </a:cubicBezTo>
                  <a:cubicBezTo>
                    <a:pt x="20036" y="24123"/>
                    <a:pt x="20044" y="24124"/>
                    <a:pt x="20052" y="24124"/>
                  </a:cubicBezTo>
                  <a:cubicBezTo>
                    <a:pt x="20165" y="24124"/>
                    <a:pt x="20242" y="24059"/>
                    <a:pt x="20350" y="24059"/>
                  </a:cubicBezTo>
                  <a:cubicBezTo>
                    <a:pt x="20365" y="24059"/>
                    <a:pt x="20380" y="24061"/>
                    <a:pt x="20396" y="24063"/>
                  </a:cubicBezTo>
                  <a:cubicBezTo>
                    <a:pt x="20420" y="24039"/>
                    <a:pt x="20444" y="24027"/>
                    <a:pt x="20480" y="24027"/>
                  </a:cubicBezTo>
                  <a:lnTo>
                    <a:pt x="20908" y="23944"/>
                  </a:lnTo>
                  <a:lnTo>
                    <a:pt x="20730" y="23504"/>
                  </a:lnTo>
                  <a:cubicBezTo>
                    <a:pt x="20670" y="23385"/>
                    <a:pt x="20634" y="23242"/>
                    <a:pt x="20551" y="23206"/>
                  </a:cubicBezTo>
                  <a:cubicBezTo>
                    <a:pt x="20599" y="23194"/>
                    <a:pt x="20527" y="23123"/>
                    <a:pt x="20515" y="23087"/>
                  </a:cubicBezTo>
                  <a:cubicBezTo>
                    <a:pt x="20511" y="23087"/>
                    <a:pt x="20508" y="23087"/>
                    <a:pt x="20504" y="23087"/>
                  </a:cubicBezTo>
                  <a:cubicBezTo>
                    <a:pt x="20339" y="23087"/>
                    <a:pt x="20299" y="22836"/>
                    <a:pt x="20134" y="22836"/>
                  </a:cubicBezTo>
                  <a:cubicBezTo>
                    <a:pt x="20130" y="22836"/>
                    <a:pt x="20126" y="22837"/>
                    <a:pt x="20122" y="22837"/>
                  </a:cubicBezTo>
                  <a:lnTo>
                    <a:pt x="20134" y="22813"/>
                  </a:lnTo>
                  <a:cubicBezTo>
                    <a:pt x="19956" y="22718"/>
                    <a:pt x="19741" y="22634"/>
                    <a:pt x="19539" y="22599"/>
                  </a:cubicBezTo>
                  <a:cubicBezTo>
                    <a:pt x="19439" y="22582"/>
                    <a:pt x="19340" y="22573"/>
                    <a:pt x="19242" y="22573"/>
                  </a:cubicBezTo>
                  <a:cubicBezTo>
                    <a:pt x="19128" y="22573"/>
                    <a:pt x="19016" y="22585"/>
                    <a:pt x="18908" y="22611"/>
                  </a:cubicBezTo>
                  <a:cubicBezTo>
                    <a:pt x="18852" y="22620"/>
                    <a:pt x="18792" y="22622"/>
                    <a:pt x="18732" y="22622"/>
                  </a:cubicBezTo>
                  <a:cubicBezTo>
                    <a:pt x="18686" y="22622"/>
                    <a:pt x="18640" y="22621"/>
                    <a:pt x="18594" y="22621"/>
                  </a:cubicBezTo>
                  <a:cubicBezTo>
                    <a:pt x="18466" y="22621"/>
                    <a:pt x="18339" y="22629"/>
                    <a:pt x="18229" y="22694"/>
                  </a:cubicBezTo>
                  <a:cubicBezTo>
                    <a:pt x="18194" y="22730"/>
                    <a:pt x="18229" y="22754"/>
                    <a:pt x="18205" y="22765"/>
                  </a:cubicBezTo>
                  <a:cubicBezTo>
                    <a:pt x="18199" y="22767"/>
                    <a:pt x="18194" y="22767"/>
                    <a:pt x="18189" y="22767"/>
                  </a:cubicBezTo>
                  <a:cubicBezTo>
                    <a:pt x="18155" y="22767"/>
                    <a:pt x="18191" y="22728"/>
                    <a:pt x="18170" y="22718"/>
                  </a:cubicBezTo>
                  <a:lnTo>
                    <a:pt x="18170" y="22718"/>
                  </a:lnTo>
                  <a:cubicBezTo>
                    <a:pt x="18074" y="22801"/>
                    <a:pt x="17920" y="22777"/>
                    <a:pt x="17789" y="22825"/>
                  </a:cubicBezTo>
                  <a:cubicBezTo>
                    <a:pt x="17789" y="22849"/>
                    <a:pt x="17753" y="22861"/>
                    <a:pt x="17777" y="22896"/>
                  </a:cubicBezTo>
                  <a:cubicBezTo>
                    <a:pt x="17757" y="22891"/>
                    <a:pt x="17738" y="22888"/>
                    <a:pt x="17718" y="22888"/>
                  </a:cubicBezTo>
                  <a:cubicBezTo>
                    <a:pt x="17586" y="22888"/>
                    <a:pt x="17466" y="23006"/>
                    <a:pt x="17332" y="23006"/>
                  </a:cubicBezTo>
                  <a:cubicBezTo>
                    <a:pt x="17321" y="23006"/>
                    <a:pt x="17311" y="23005"/>
                    <a:pt x="17301" y="23004"/>
                  </a:cubicBezTo>
                  <a:lnTo>
                    <a:pt x="17301" y="23004"/>
                  </a:lnTo>
                  <a:cubicBezTo>
                    <a:pt x="17384" y="23099"/>
                    <a:pt x="17241" y="23087"/>
                    <a:pt x="17193" y="23123"/>
                  </a:cubicBezTo>
                  <a:cubicBezTo>
                    <a:pt x="17170" y="23123"/>
                    <a:pt x="17158" y="23099"/>
                    <a:pt x="17158" y="23075"/>
                  </a:cubicBezTo>
                  <a:cubicBezTo>
                    <a:pt x="17062" y="23123"/>
                    <a:pt x="16967" y="23146"/>
                    <a:pt x="16860" y="23146"/>
                  </a:cubicBezTo>
                  <a:cubicBezTo>
                    <a:pt x="16812" y="23170"/>
                    <a:pt x="16812" y="23242"/>
                    <a:pt x="16729" y="23242"/>
                  </a:cubicBezTo>
                  <a:cubicBezTo>
                    <a:pt x="16715" y="23227"/>
                    <a:pt x="16699" y="23222"/>
                    <a:pt x="16683" y="23222"/>
                  </a:cubicBezTo>
                  <a:cubicBezTo>
                    <a:pt x="16630" y="23222"/>
                    <a:pt x="16569" y="23277"/>
                    <a:pt x="16515" y="23277"/>
                  </a:cubicBezTo>
                  <a:cubicBezTo>
                    <a:pt x="16548" y="23333"/>
                    <a:pt x="16488" y="23410"/>
                    <a:pt x="16412" y="23410"/>
                  </a:cubicBezTo>
                  <a:cubicBezTo>
                    <a:pt x="16406" y="23410"/>
                    <a:pt x="16401" y="23409"/>
                    <a:pt x="16396" y="23408"/>
                  </a:cubicBezTo>
                  <a:lnTo>
                    <a:pt x="16396" y="23301"/>
                  </a:lnTo>
                  <a:cubicBezTo>
                    <a:pt x="16277" y="23361"/>
                    <a:pt x="16158" y="23396"/>
                    <a:pt x="16027" y="23420"/>
                  </a:cubicBezTo>
                  <a:cubicBezTo>
                    <a:pt x="16027" y="23408"/>
                    <a:pt x="16027" y="23396"/>
                    <a:pt x="16027" y="23396"/>
                  </a:cubicBezTo>
                  <a:cubicBezTo>
                    <a:pt x="15979" y="23289"/>
                    <a:pt x="16110" y="23123"/>
                    <a:pt x="16003" y="23027"/>
                  </a:cubicBezTo>
                  <a:lnTo>
                    <a:pt x="16003" y="23027"/>
                  </a:lnTo>
                  <a:cubicBezTo>
                    <a:pt x="15979" y="23039"/>
                    <a:pt x="15955" y="23039"/>
                    <a:pt x="15931" y="23039"/>
                  </a:cubicBezTo>
                  <a:lnTo>
                    <a:pt x="15955" y="23027"/>
                  </a:lnTo>
                  <a:lnTo>
                    <a:pt x="15896" y="23027"/>
                  </a:lnTo>
                  <a:cubicBezTo>
                    <a:pt x="15896" y="23027"/>
                    <a:pt x="15955" y="23015"/>
                    <a:pt x="15967" y="23015"/>
                  </a:cubicBezTo>
                  <a:cubicBezTo>
                    <a:pt x="15955" y="22968"/>
                    <a:pt x="15919" y="22932"/>
                    <a:pt x="15919" y="22884"/>
                  </a:cubicBezTo>
                  <a:cubicBezTo>
                    <a:pt x="15909" y="22886"/>
                    <a:pt x="15901" y="22887"/>
                    <a:pt x="15896" y="22887"/>
                  </a:cubicBezTo>
                  <a:cubicBezTo>
                    <a:pt x="15875" y="22887"/>
                    <a:pt x="15888" y="22876"/>
                    <a:pt x="15875" y="22876"/>
                  </a:cubicBezTo>
                  <a:cubicBezTo>
                    <a:pt x="15870" y="22876"/>
                    <a:pt x="15863" y="22877"/>
                    <a:pt x="15849" y="22881"/>
                  </a:cubicBezTo>
                  <a:lnTo>
                    <a:pt x="15849" y="22881"/>
                  </a:lnTo>
                  <a:cubicBezTo>
                    <a:pt x="15857" y="22877"/>
                    <a:pt x="15864" y="22873"/>
                    <a:pt x="15872" y="22873"/>
                  </a:cubicBezTo>
                  <a:cubicBezTo>
                    <a:pt x="15824" y="22861"/>
                    <a:pt x="15824" y="22849"/>
                    <a:pt x="15908" y="22801"/>
                  </a:cubicBezTo>
                  <a:cubicBezTo>
                    <a:pt x="15931" y="22658"/>
                    <a:pt x="15848" y="22551"/>
                    <a:pt x="15836" y="22432"/>
                  </a:cubicBezTo>
                  <a:cubicBezTo>
                    <a:pt x="15788" y="22313"/>
                    <a:pt x="15693" y="22206"/>
                    <a:pt x="15646" y="22087"/>
                  </a:cubicBezTo>
                  <a:cubicBezTo>
                    <a:pt x="15627" y="22088"/>
                    <a:pt x="15612" y="22089"/>
                    <a:pt x="15599" y="22089"/>
                  </a:cubicBezTo>
                  <a:cubicBezTo>
                    <a:pt x="15525" y="22089"/>
                    <a:pt x="15547" y="22063"/>
                    <a:pt x="15455" y="22063"/>
                  </a:cubicBezTo>
                  <a:lnTo>
                    <a:pt x="15491" y="22051"/>
                  </a:lnTo>
                  <a:cubicBezTo>
                    <a:pt x="15431" y="22051"/>
                    <a:pt x="15491" y="22027"/>
                    <a:pt x="15538" y="21992"/>
                  </a:cubicBezTo>
                  <a:lnTo>
                    <a:pt x="15538" y="21992"/>
                  </a:lnTo>
                  <a:cubicBezTo>
                    <a:pt x="15515" y="21997"/>
                    <a:pt x="15509" y="21997"/>
                    <a:pt x="15501" y="21997"/>
                  </a:cubicBezTo>
                  <a:cubicBezTo>
                    <a:pt x="15494" y="21997"/>
                    <a:pt x="15485" y="21997"/>
                    <a:pt x="15455" y="22003"/>
                  </a:cubicBezTo>
                  <a:cubicBezTo>
                    <a:pt x="15443" y="22007"/>
                    <a:pt x="15438" y="22009"/>
                    <a:pt x="15437" y="22009"/>
                  </a:cubicBezTo>
                  <a:cubicBezTo>
                    <a:pt x="15433" y="22009"/>
                    <a:pt x="15534" y="21970"/>
                    <a:pt x="15518" y="21957"/>
                  </a:cubicBezTo>
                  <a:lnTo>
                    <a:pt x="15518" y="21957"/>
                  </a:lnTo>
                  <a:cubicBezTo>
                    <a:pt x="15513" y="21959"/>
                    <a:pt x="15500" y="21961"/>
                    <a:pt x="15492" y="21961"/>
                  </a:cubicBezTo>
                  <a:cubicBezTo>
                    <a:pt x="15485" y="21961"/>
                    <a:pt x="15483" y="21960"/>
                    <a:pt x="15491" y="21956"/>
                  </a:cubicBezTo>
                  <a:cubicBezTo>
                    <a:pt x="15396" y="21956"/>
                    <a:pt x="15527" y="21956"/>
                    <a:pt x="15586" y="21896"/>
                  </a:cubicBezTo>
                  <a:cubicBezTo>
                    <a:pt x="15550" y="21849"/>
                    <a:pt x="15455" y="21813"/>
                    <a:pt x="15491" y="21753"/>
                  </a:cubicBezTo>
                  <a:lnTo>
                    <a:pt x="15491" y="21753"/>
                  </a:lnTo>
                  <a:cubicBezTo>
                    <a:pt x="15491" y="21753"/>
                    <a:pt x="15431" y="21765"/>
                    <a:pt x="15431" y="21765"/>
                  </a:cubicBezTo>
                  <a:cubicBezTo>
                    <a:pt x="15550" y="21730"/>
                    <a:pt x="15396" y="21753"/>
                    <a:pt x="15431" y="21730"/>
                  </a:cubicBezTo>
                  <a:lnTo>
                    <a:pt x="15479" y="21730"/>
                  </a:lnTo>
                  <a:cubicBezTo>
                    <a:pt x="15515" y="21694"/>
                    <a:pt x="15443" y="21694"/>
                    <a:pt x="15491" y="21658"/>
                  </a:cubicBezTo>
                  <a:cubicBezTo>
                    <a:pt x="15431" y="21646"/>
                    <a:pt x="15527" y="21599"/>
                    <a:pt x="15467" y="21599"/>
                  </a:cubicBezTo>
                  <a:cubicBezTo>
                    <a:pt x="15503" y="21599"/>
                    <a:pt x="15491" y="21575"/>
                    <a:pt x="15515" y="21563"/>
                  </a:cubicBezTo>
                  <a:lnTo>
                    <a:pt x="15515" y="21563"/>
                  </a:lnTo>
                  <a:cubicBezTo>
                    <a:pt x="15494" y="21566"/>
                    <a:pt x="15480" y="21568"/>
                    <a:pt x="15471" y="21568"/>
                  </a:cubicBezTo>
                  <a:cubicBezTo>
                    <a:pt x="15417" y="21568"/>
                    <a:pt x="15537" y="21515"/>
                    <a:pt x="15455" y="21515"/>
                  </a:cubicBezTo>
                  <a:lnTo>
                    <a:pt x="15479" y="21515"/>
                  </a:lnTo>
                  <a:cubicBezTo>
                    <a:pt x="15455" y="21456"/>
                    <a:pt x="15467" y="21384"/>
                    <a:pt x="15384" y="21337"/>
                  </a:cubicBezTo>
                  <a:cubicBezTo>
                    <a:pt x="15360" y="21301"/>
                    <a:pt x="15467" y="21230"/>
                    <a:pt x="15396" y="21206"/>
                  </a:cubicBezTo>
                  <a:cubicBezTo>
                    <a:pt x="15336" y="21206"/>
                    <a:pt x="15396" y="21158"/>
                    <a:pt x="15384" y="21134"/>
                  </a:cubicBezTo>
                  <a:lnTo>
                    <a:pt x="15324" y="21134"/>
                  </a:lnTo>
                  <a:cubicBezTo>
                    <a:pt x="15407" y="21087"/>
                    <a:pt x="15276" y="21087"/>
                    <a:pt x="15336" y="21039"/>
                  </a:cubicBezTo>
                  <a:lnTo>
                    <a:pt x="15336" y="21039"/>
                  </a:lnTo>
                  <a:cubicBezTo>
                    <a:pt x="15300" y="21051"/>
                    <a:pt x="15280" y="21055"/>
                    <a:pt x="15269" y="21055"/>
                  </a:cubicBezTo>
                  <a:cubicBezTo>
                    <a:pt x="15246" y="21055"/>
                    <a:pt x="15257" y="21039"/>
                    <a:pt x="15241" y="21039"/>
                  </a:cubicBezTo>
                  <a:cubicBezTo>
                    <a:pt x="15253" y="21027"/>
                    <a:pt x="15276" y="21015"/>
                    <a:pt x="15300" y="21015"/>
                  </a:cubicBezTo>
                  <a:cubicBezTo>
                    <a:pt x="15276" y="21003"/>
                    <a:pt x="15276" y="20991"/>
                    <a:pt x="15300" y="20956"/>
                  </a:cubicBezTo>
                  <a:cubicBezTo>
                    <a:pt x="15276" y="20956"/>
                    <a:pt x="15217" y="20956"/>
                    <a:pt x="15229" y="20944"/>
                  </a:cubicBezTo>
                  <a:cubicBezTo>
                    <a:pt x="15312" y="20920"/>
                    <a:pt x="15229" y="20920"/>
                    <a:pt x="15253" y="20896"/>
                  </a:cubicBezTo>
                  <a:lnTo>
                    <a:pt x="15253" y="20896"/>
                  </a:lnTo>
                  <a:cubicBezTo>
                    <a:pt x="15217" y="20908"/>
                    <a:pt x="15184" y="20914"/>
                    <a:pt x="15165" y="20914"/>
                  </a:cubicBezTo>
                  <a:cubicBezTo>
                    <a:pt x="15146" y="20914"/>
                    <a:pt x="15140" y="20908"/>
                    <a:pt x="15157" y="20896"/>
                  </a:cubicBezTo>
                  <a:lnTo>
                    <a:pt x="15253" y="20872"/>
                  </a:lnTo>
                  <a:cubicBezTo>
                    <a:pt x="15181" y="20849"/>
                    <a:pt x="15265" y="20753"/>
                    <a:pt x="15134" y="20741"/>
                  </a:cubicBezTo>
                  <a:lnTo>
                    <a:pt x="15193" y="20718"/>
                  </a:lnTo>
                  <a:cubicBezTo>
                    <a:pt x="15110" y="20694"/>
                    <a:pt x="15169" y="20622"/>
                    <a:pt x="15038" y="20598"/>
                  </a:cubicBezTo>
                  <a:cubicBezTo>
                    <a:pt x="15062" y="20587"/>
                    <a:pt x="15074" y="20563"/>
                    <a:pt x="15074" y="20539"/>
                  </a:cubicBezTo>
                  <a:cubicBezTo>
                    <a:pt x="15056" y="20533"/>
                    <a:pt x="15035" y="20530"/>
                    <a:pt x="15013" y="20530"/>
                  </a:cubicBezTo>
                  <a:cubicBezTo>
                    <a:pt x="14991" y="20530"/>
                    <a:pt x="14967" y="20533"/>
                    <a:pt x="14943" y="20539"/>
                  </a:cubicBezTo>
                  <a:cubicBezTo>
                    <a:pt x="14943" y="20539"/>
                    <a:pt x="14991" y="20515"/>
                    <a:pt x="15003" y="20515"/>
                  </a:cubicBezTo>
                  <a:cubicBezTo>
                    <a:pt x="15026" y="20503"/>
                    <a:pt x="15086" y="20444"/>
                    <a:pt x="14991" y="20444"/>
                  </a:cubicBezTo>
                  <a:lnTo>
                    <a:pt x="15038" y="20432"/>
                  </a:lnTo>
                  <a:cubicBezTo>
                    <a:pt x="14991" y="20432"/>
                    <a:pt x="14919" y="20420"/>
                    <a:pt x="14967" y="20384"/>
                  </a:cubicBezTo>
                  <a:cubicBezTo>
                    <a:pt x="14943" y="20384"/>
                    <a:pt x="14925" y="20381"/>
                    <a:pt x="14907" y="20381"/>
                  </a:cubicBezTo>
                  <a:cubicBezTo>
                    <a:pt x="14896" y="20381"/>
                    <a:pt x="14885" y="20382"/>
                    <a:pt x="14873" y="20386"/>
                  </a:cubicBezTo>
                  <a:lnTo>
                    <a:pt x="14873" y="20386"/>
                  </a:lnTo>
                  <a:cubicBezTo>
                    <a:pt x="14890" y="20380"/>
                    <a:pt x="14905" y="20372"/>
                    <a:pt x="14872" y="20372"/>
                  </a:cubicBezTo>
                  <a:lnTo>
                    <a:pt x="14943" y="20372"/>
                  </a:lnTo>
                  <a:cubicBezTo>
                    <a:pt x="14943" y="20325"/>
                    <a:pt x="14907" y="20289"/>
                    <a:pt x="14872" y="20265"/>
                  </a:cubicBezTo>
                  <a:cubicBezTo>
                    <a:pt x="14941" y="20216"/>
                    <a:pt x="15019" y="20191"/>
                    <a:pt x="15105" y="20191"/>
                  </a:cubicBezTo>
                  <a:cubicBezTo>
                    <a:pt x="15122" y="20191"/>
                    <a:pt x="15140" y="20192"/>
                    <a:pt x="15157" y="20194"/>
                  </a:cubicBezTo>
                  <a:cubicBezTo>
                    <a:pt x="15157" y="20146"/>
                    <a:pt x="15086" y="20110"/>
                    <a:pt x="15229" y="20027"/>
                  </a:cubicBezTo>
                  <a:cubicBezTo>
                    <a:pt x="15360" y="20015"/>
                    <a:pt x="15479" y="20003"/>
                    <a:pt x="15610" y="20003"/>
                  </a:cubicBezTo>
                  <a:cubicBezTo>
                    <a:pt x="15705" y="19944"/>
                    <a:pt x="15717" y="19908"/>
                    <a:pt x="15836" y="19896"/>
                  </a:cubicBezTo>
                  <a:lnTo>
                    <a:pt x="15836" y="19896"/>
                  </a:lnTo>
                  <a:cubicBezTo>
                    <a:pt x="15836" y="19920"/>
                    <a:pt x="15788" y="19944"/>
                    <a:pt x="15765" y="19967"/>
                  </a:cubicBezTo>
                  <a:cubicBezTo>
                    <a:pt x="15919" y="19920"/>
                    <a:pt x="16074" y="19836"/>
                    <a:pt x="16205" y="19729"/>
                  </a:cubicBezTo>
                  <a:cubicBezTo>
                    <a:pt x="16216" y="19733"/>
                    <a:pt x="16229" y="19734"/>
                    <a:pt x="16243" y="19734"/>
                  </a:cubicBezTo>
                  <a:cubicBezTo>
                    <a:pt x="16378" y="19734"/>
                    <a:pt x="16629" y="19593"/>
                    <a:pt x="16812" y="19539"/>
                  </a:cubicBezTo>
                  <a:cubicBezTo>
                    <a:pt x="16883" y="19409"/>
                    <a:pt x="17130" y="19420"/>
                    <a:pt x="17111" y="19315"/>
                  </a:cubicBezTo>
                  <a:lnTo>
                    <a:pt x="17111" y="19315"/>
                  </a:lnTo>
                  <a:cubicBezTo>
                    <a:pt x="17115" y="19326"/>
                    <a:pt x="17147" y="19336"/>
                    <a:pt x="17158" y="19336"/>
                  </a:cubicBezTo>
                  <a:cubicBezTo>
                    <a:pt x="17217" y="19265"/>
                    <a:pt x="17241" y="19182"/>
                    <a:pt x="17324" y="19134"/>
                  </a:cubicBezTo>
                  <a:lnTo>
                    <a:pt x="17324" y="19205"/>
                  </a:lnTo>
                  <a:cubicBezTo>
                    <a:pt x="17329" y="19224"/>
                    <a:pt x="17341" y="19231"/>
                    <a:pt x="17359" y="19231"/>
                  </a:cubicBezTo>
                  <a:cubicBezTo>
                    <a:pt x="17426" y="19231"/>
                    <a:pt x="17567" y="19125"/>
                    <a:pt x="17621" y="19120"/>
                  </a:cubicBezTo>
                  <a:lnTo>
                    <a:pt x="17621" y="19120"/>
                  </a:lnTo>
                  <a:cubicBezTo>
                    <a:pt x="17545" y="19107"/>
                    <a:pt x="17729" y="19072"/>
                    <a:pt x="17717" y="19027"/>
                  </a:cubicBezTo>
                  <a:lnTo>
                    <a:pt x="17813" y="18955"/>
                  </a:lnTo>
                  <a:cubicBezTo>
                    <a:pt x="17884" y="18908"/>
                    <a:pt x="17884" y="18896"/>
                    <a:pt x="17896" y="18884"/>
                  </a:cubicBezTo>
                  <a:cubicBezTo>
                    <a:pt x="17908" y="18872"/>
                    <a:pt x="17908" y="18860"/>
                    <a:pt x="18039" y="18777"/>
                  </a:cubicBezTo>
                  <a:cubicBezTo>
                    <a:pt x="18076" y="18743"/>
                    <a:pt x="18101" y="18730"/>
                    <a:pt x="18116" y="18730"/>
                  </a:cubicBezTo>
                  <a:cubicBezTo>
                    <a:pt x="18153" y="18730"/>
                    <a:pt x="18129" y="18811"/>
                    <a:pt x="18086" y="18836"/>
                  </a:cubicBezTo>
                  <a:cubicBezTo>
                    <a:pt x="18170" y="18801"/>
                    <a:pt x="18229" y="18741"/>
                    <a:pt x="18289" y="18670"/>
                  </a:cubicBezTo>
                  <a:cubicBezTo>
                    <a:pt x="18313" y="18646"/>
                    <a:pt x="18324" y="18622"/>
                    <a:pt x="18348" y="18598"/>
                  </a:cubicBezTo>
                  <a:lnTo>
                    <a:pt x="18348" y="18598"/>
                  </a:lnTo>
                  <a:cubicBezTo>
                    <a:pt x="18335" y="18611"/>
                    <a:pt x="18322" y="18621"/>
                    <a:pt x="18317" y="18621"/>
                  </a:cubicBezTo>
                  <a:cubicBezTo>
                    <a:pt x="18313" y="18621"/>
                    <a:pt x="18314" y="18614"/>
                    <a:pt x="18324" y="18598"/>
                  </a:cubicBezTo>
                  <a:lnTo>
                    <a:pt x="18360" y="18598"/>
                  </a:lnTo>
                  <a:cubicBezTo>
                    <a:pt x="18367" y="18588"/>
                    <a:pt x="18374" y="18577"/>
                    <a:pt x="18381" y="18567"/>
                  </a:cubicBezTo>
                  <a:lnTo>
                    <a:pt x="18381" y="18567"/>
                  </a:lnTo>
                  <a:cubicBezTo>
                    <a:pt x="18402" y="18550"/>
                    <a:pt x="18426" y="18532"/>
                    <a:pt x="18444" y="18515"/>
                  </a:cubicBezTo>
                  <a:cubicBezTo>
                    <a:pt x="18455" y="18515"/>
                    <a:pt x="18467" y="18515"/>
                    <a:pt x="18479" y="18491"/>
                  </a:cubicBezTo>
                  <a:cubicBezTo>
                    <a:pt x="18503" y="18467"/>
                    <a:pt x="18527" y="18455"/>
                    <a:pt x="18563" y="18443"/>
                  </a:cubicBezTo>
                  <a:lnTo>
                    <a:pt x="18575" y="18515"/>
                  </a:lnTo>
                  <a:cubicBezTo>
                    <a:pt x="18634" y="18467"/>
                    <a:pt x="18753" y="18277"/>
                    <a:pt x="18741" y="18265"/>
                  </a:cubicBezTo>
                  <a:cubicBezTo>
                    <a:pt x="19027" y="18062"/>
                    <a:pt x="19301" y="17836"/>
                    <a:pt x="19527" y="17586"/>
                  </a:cubicBezTo>
                  <a:cubicBezTo>
                    <a:pt x="19606" y="17518"/>
                    <a:pt x="19664" y="17407"/>
                    <a:pt x="19700" y="17407"/>
                  </a:cubicBezTo>
                  <a:cubicBezTo>
                    <a:pt x="19702" y="17407"/>
                    <a:pt x="19704" y="17407"/>
                    <a:pt x="19706" y="17408"/>
                  </a:cubicBezTo>
                  <a:cubicBezTo>
                    <a:pt x="19765" y="17324"/>
                    <a:pt x="19801" y="17372"/>
                    <a:pt x="19932" y="17265"/>
                  </a:cubicBezTo>
                  <a:cubicBezTo>
                    <a:pt x="19932" y="17265"/>
                    <a:pt x="19920" y="17229"/>
                    <a:pt x="19896" y="17229"/>
                  </a:cubicBezTo>
                  <a:cubicBezTo>
                    <a:pt x="20146" y="17086"/>
                    <a:pt x="20289" y="16729"/>
                    <a:pt x="20515" y="16479"/>
                  </a:cubicBezTo>
                  <a:lnTo>
                    <a:pt x="20515" y="16479"/>
                  </a:lnTo>
                  <a:cubicBezTo>
                    <a:pt x="20503" y="16515"/>
                    <a:pt x="20503" y="16550"/>
                    <a:pt x="20515" y="16586"/>
                  </a:cubicBezTo>
                  <a:cubicBezTo>
                    <a:pt x="20575" y="16467"/>
                    <a:pt x="20622" y="16360"/>
                    <a:pt x="20670" y="16241"/>
                  </a:cubicBezTo>
                  <a:cubicBezTo>
                    <a:pt x="20718" y="16122"/>
                    <a:pt x="20741" y="15991"/>
                    <a:pt x="20753" y="15860"/>
                  </a:cubicBezTo>
                  <a:cubicBezTo>
                    <a:pt x="20765" y="15896"/>
                    <a:pt x="20789" y="15896"/>
                    <a:pt x="20789" y="15955"/>
                  </a:cubicBezTo>
                  <a:cubicBezTo>
                    <a:pt x="20849" y="15835"/>
                    <a:pt x="20884" y="15716"/>
                    <a:pt x="20900" y="15589"/>
                  </a:cubicBezTo>
                  <a:lnTo>
                    <a:pt x="20900" y="15589"/>
                  </a:lnTo>
                  <a:cubicBezTo>
                    <a:pt x="20899" y="15591"/>
                    <a:pt x="20898" y="15595"/>
                    <a:pt x="20896" y="15598"/>
                  </a:cubicBezTo>
                  <a:cubicBezTo>
                    <a:pt x="20880" y="15614"/>
                    <a:pt x="20868" y="15621"/>
                    <a:pt x="20860" y="15621"/>
                  </a:cubicBezTo>
                  <a:cubicBezTo>
                    <a:pt x="20817" y="15621"/>
                    <a:pt x="20859" y="15451"/>
                    <a:pt x="20908" y="15372"/>
                  </a:cubicBezTo>
                  <a:lnTo>
                    <a:pt x="20920" y="15372"/>
                  </a:lnTo>
                  <a:cubicBezTo>
                    <a:pt x="20991" y="15217"/>
                    <a:pt x="20968" y="15193"/>
                    <a:pt x="21039" y="15038"/>
                  </a:cubicBezTo>
                  <a:cubicBezTo>
                    <a:pt x="21054" y="15021"/>
                    <a:pt x="21061" y="15015"/>
                    <a:pt x="21065" y="15015"/>
                  </a:cubicBezTo>
                  <a:cubicBezTo>
                    <a:pt x="21077" y="15015"/>
                    <a:pt x="21033" y="15100"/>
                    <a:pt x="21055" y="15100"/>
                  </a:cubicBezTo>
                  <a:cubicBezTo>
                    <a:pt x="21057" y="15100"/>
                    <a:pt x="21060" y="15099"/>
                    <a:pt x="21063" y="15098"/>
                  </a:cubicBezTo>
                  <a:cubicBezTo>
                    <a:pt x="21170" y="15098"/>
                    <a:pt x="21289" y="14764"/>
                    <a:pt x="21313" y="14741"/>
                  </a:cubicBezTo>
                  <a:cubicBezTo>
                    <a:pt x="21313" y="14693"/>
                    <a:pt x="21325" y="14633"/>
                    <a:pt x="21301" y="14633"/>
                  </a:cubicBezTo>
                  <a:cubicBezTo>
                    <a:pt x="21349" y="14502"/>
                    <a:pt x="21384" y="14598"/>
                    <a:pt x="21420" y="14514"/>
                  </a:cubicBezTo>
                  <a:lnTo>
                    <a:pt x="21420" y="14098"/>
                  </a:lnTo>
                  <a:cubicBezTo>
                    <a:pt x="21421" y="14100"/>
                    <a:pt x="21424" y="14101"/>
                    <a:pt x="21427" y="14101"/>
                  </a:cubicBezTo>
                  <a:cubicBezTo>
                    <a:pt x="21442" y="14101"/>
                    <a:pt x="21477" y="14076"/>
                    <a:pt x="21499" y="14076"/>
                  </a:cubicBezTo>
                  <a:cubicBezTo>
                    <a:pt x="21515" y="14076"/>
                    <a:pt x="21524" y="14089"/>
                    <a:pt x="21515" y="14133"/>
                  </a:cubicBezTo>
                  <a:cubicBezTo>
                    <a:pt x="21587" y="13931"/>
                    <a:pt x="21611" y="13717"/>
                    <a:pt x="21599" y="13502"/>
                  </a:cubicBezTo>
                  <a:cubicBezTo>
                    <a:pt x="21646" y="13360"/>
                    <a:pt x="21682" y="13217"/>
                    <a:pt x="21706" y="13062"/>
                  </a:cubicBezTo>
                  <a:cubicBezTo>
                    <a:pt x="21712" y="13059"/>
                    <a:pt x="21716" y="13058"/>
                    <a:pt x="21720" y="13058"/>
                  </a:cubicBezTo>
                  <a:cubicBezTo>
                    <a:pt x="21750" y="13058"/>
                    <a:pt x="21684" y="13148"/>
                    <a:pt x="21706" y="13169"/>
                  </a:cubicBezTo>
                  <a:lnTo>
                    <a:pt x="21801" y="13050"/>
                  </a:lnTo>
                  <a:lnTo>
                    <a:pt x="21801" y="13050"/>
                  </a:lnTo>
                  <a:cubicBezTo>
                    <a:pt x="21783" y="13118"/>
                    <a:pt x="21792" y="13134"/>
                    <a:pt x="21811" y="13134"/>
                  </a:cubicBezTo>
                  <a:cubicBezTo>
                    <a:pt x="21828" y="13134"/>
                    <a:pt x="21853" y="13120"/>
                    <a:pt x="21872" y="13120"/>
                  </a:cubicBezTo>
                  <a:cubicBezTo>
                    <a:pt x="21886" y="13120"/>
                    <a:pt x="21896" y="13128"/>
                    <a:pt x="21896" y="13157"/>
                  </a:cubicBezTo>
                  <a:cubicBezTo>
                    <a:pt x="21908" y="13002"/>
                    <a:pt x="22027" y="12657"/>
                    <a:pt x="22063" y="12419"/>
                  </a:cubicBezTo>
                  <a:lnTo>
                    <a:pt x="22063" y="12419"/>
                  </a:lnTo>
                  <a:cubicBezTo>
                    <a:pt x="22055" y="12433"/>
                    <a:pt x="22048" y="12439"/>
                    <a:pt x="22043" y="12439"/>
                  </a:cubicBezTo>
                  <a:cubicBezTo>
                    <a:pt x="22027" y="12439"/>
                    <a:pt x="22027" y="12373"/>
                    <a:pt x="22027" y="12300"/>
                  </a:cubicBezTo>
                  <a:cubicBezTo>
                    <a:pt x="22027" y="12209"/>
                    <a:pt x="22016" y="12097"/>
                    <a:pt x="21974" y="12097"/>
                  </a:cubicBezTo>
                  <a:cubicBezTo>
                    <a:pt x="21972" y="12097"/>
                    <a:pt x="21970" y="12097"/>
                    <a:pt x="21968" y="12097"/>
                  </a:cubicBezTo>
                  <a:cubicBezTo>
                    <a:pt x="21956" y="11836"/>
                    <a:pt x="22039" y="11966"/>
                    <a:pt x="22063" y="11859"/>
                  </a:cubicBezTo>
                  <a:cubicBezTo>
                    <a:pt x="22027" y="11585"/>
                    <a:pt x="22051" y="11324"/>
                    <a:pt x="22051" y="11074"/>
                  </a:cubicBezTo>
                  <a:lnTo>
                    <a:pt x="22051" y="11074"/>
                  </a:lnTo>
                  <a:cubicBezTo>
                    <a:pt x="22051" y="11074"/>
                    <a:pt x="22061" y="11074"/>
                    <a:pt x="22063" y="11082"/>
                  </a:cubicBezTo>
                  <a:lnTo>
                    <a:pt x="22063" y="11082"/>
                  </a:lnTo>
                  <a:cubicBezTo>
                    <a:pt x="22039" y="10844"/>
                    <a:pt x="22063" y="10477"/>
                    <a:pt x="21980" y="10240"/>
                  </a:cubicBezTo>
                  <a:lnTo>
                    <a:pt x="21980" y="10240"/>
                  </a:lnTo>
                  <a:cubicBezTo>
                    <a:pt x="22004" y="10252"/>
                    <a:pt x="22015" y="10240"/>
                    <a:pt x="22027" y="10300"/>
                  </a:cubicBezTo>
                  <a:cubicBezTo>
                    <a:pt x="22063" y="10050"/>
                    <a:pt x="21908" y="10252"/>
                    <a:pt x="21968" y="9966"/>
                  </a:cubicBezTo>
                  <a:lnTo>
                    <a:pt x="21968" y="9966"/>
                  </a:lnTo>
                  <a:lnTo>
                    <a:pt x="22015" y="10026"/>
                  </a:lnTo>
                  <a:cubicBezTo>
                    <a:pt x="21968" y="9847"/>
                    <a:pt x="22051" y="9680"/>
                    <a:pt x="21980" y="9478"/>
                  </a:cubicBezTo>
                  <a:cubicBezTo>
                    <a:pt x="22004" y="9478"/>
                    <a:pt x="22015" y="9514"/>
                    <a:pt x="22027" y="9550"/>
                  </a:cubicBezTo>
                  <a:cubicBezTo>
                    <a:pt x="22027" y="9359"/>
                    <a:pt x="22004" y="9169"/>
                    <a:pt x="21956" y="8990"/>
                  </a:cubicBezTo>
                  <a:cubicBezTo>
                    <a:pt x="21965" y="8984"/>
                    <a:pt x="21973" y="8981"/>
                    <a:pt x="21980" y="8981"/>
                  </a:cubicBezTo>
                  <a:cubicBezTo>
                    <a:pt x="22003" y="8981"/>
                    <a:pt x="22021" y="9010"/>
                    <a:pt x="22039" y="9073"/>
                  </a:cubicBezTo>
                  <a:cubicBezTo>
                    <a:pt x="22075" y="8883"/>
                    <a:pt x="21956" y="8871"/>
                    <a:pt x="21980" y="8704"/>
                  </a:cubicBezTo>
                  <a:cubicBezTo>
                    <a:pt x="21980" y="8664"/>
                    <a:pt x="22014" y="8589"/>
                    <a:pt x="22024" y="8589"/>
                  </a:cubicBezTo>
                  <a:cubicBezTo>
                    <a:pt x="22024" y="8589"/>
                    <a:pt x="22025" y="8589"/>
                    <a:pt x="22025" y="8589"/>
                  </a:cubicBezTo>
                  <a:lnTo>
                    <a:pt x="22025" y="8589"/>
                  </a:lnTo>
                  <a:cubicBezTo>
                    <a:pt x="22003" y="8520"/>
                    <a:pt x="21992" y="8452"/>
                    <a:pt x="21992" y="8383"/>
                  </a:cubicBezTo>
                  <a:cubicBezTo>
                    <a:pt x="21992" y="8335"/>
                    <a:pt x="21992" y="8299"/>
                    <a:pt x="21980" y="8252"/>
                  </a:cubicBezTo>
                  <a:cubicBezTo>
                    <a:pt x="21980" y="8228"/>
                    <a:pt x="21968" y="8192"/>
                    <a:pt x="21944" y="8168"/>
                  </a:cubicBezTo>
                  <a:cubicBezTo>
                    <a:pt x="21968" y="8133"/>
                    <a:pt x="21968" y="8073"/>
                    <a:pt x="21968" y="7954"/>
                  </a:cubicBezTo>
                  <a:cubicBezTo>
                    <a:pt x="21718" y="7061"/>
                    <a:pt x="21313" y="6204"/>
                    <a:pt x="20765" y="5442"/>
                  </a:cubicBezTo>
                  <a:cubicBezTo>
                    <a:pt x="20765" y="5403"/>
                    <a:pt x="20773" y="5388"/>
                    <a:pt x="20786" y="5388"/>
                  </a:cubicBezTo>
                  <a:cubicBezTo>
                    <a:pt x="20808" y="5388"/>
                    <a:pt x="20843" y="5432"/>
                    <a:pt x="20873" y="5468"/>
                  </a:cubicBezTo>
                  <a:lnTo>
                    <a:pt x="20873" y="5468"/>
                  </a:lnTo>
                  <a:cubicBezTo>
                    <a:pt x="20832" y="5412"/>
                    <a:pt x="20776" y="5286"/>
                    <a:pt x="20658" y="5144"/>
                  </a:cubicBezTo>
                  <a:lnTo>
                    <a:pt x="20658" y="5120"/>
                  </a:lnTo>
                  <a:cubicBezTo>
                    <a:pt x="20587" y="5025"/>
                    <a:pt x="20575" y="4954"/>
                    <a:pt x="20480" y="4858"/>
                  </a:cubicBezTo>
                  <a:lnTo>
                    <a:pt x="20468" y="4882"/>
                  </a:lnTo>
                  <a:cubicBezTo>
                    <a:pt x="20337" y="4799"/>
                    <a:pt x="20349" y="4585"/>
                    <a:pt x="20229" y="4585"/>
                  </a:cubicBezTo>
                  <a:lnTo>
                    <a:pt x="20194" y="4466"/>
                  </a:lnTo>
                  <a:cubicBezTo>
                    <a:pt x="20039" y="4418"/>
                    <a:pt x="20075" y="4287"/>
                    <a:pt x="19896" y="4216"/>
                  </a:cubicBezTo>
                  <a:lnTo>
                    <a:pt x="19920" y="4216"/>
                  </a:lnTo>
                  <a:cubicBezTo>
                    <a:pt x="19789" y="4025"/>
                    <a:pt x="19527" y="3965"/>
                    <a:pt x="19503" y="3846"/>
                  </a:cubicBezTo>
                  <a:cubicBezTo>
                    <a:pt x="19373" y="3738"/>
                    <a:pt x="19213" y="3629"/>
                    <a:pt x="19131" y="3629"/>
                  </a:cubicBezTo>
                  <a:cubicBezTo>
                    <a:pt x="19124" y="3629"/>
                    <a:pt x="19117" y="3630"/>
                    <a:pt x="19110" y="3632"/>
                  </a:cubicBezTo>
                  <a:cubicBezTo>
                    <a:pt x="19086" y="3584"/>
                    <a:pt x="19134" y="3573"/>
                    <a:pt x="19170" y="3573"/>
                  </a:cubicBezTo>
                  <a:cubicBezTo>
                    <a:pt x="18610" y="3144"/>
                    <a:pt x="17955" y="2680"/>
                    <a:pt x="17372" y="2430"/>
                  </a:cubicBezTo>
                  <a:cubicBezTo>
                    <a:pt x="17348" y="2406"/>
                    <a:pt x="17384" y="2418"/>
                    <a:pt x="17408" y="2406"/>
                  </a:cubicBezTo>
                  <a:cubicBezTo>
                    <a:pt x="17062" y="2272"/>
                    <a:pt x="16790" y="1961"/>
                    <a:pt x="16483" y="1961"/>
                  </a:cubicBezTo>
                  <a:cubicBezTo>
                    <a:pt x="16462" y="1961"/>
                    <a:pt x="16441" y="1962"/>
                    <a:pt x="16419" y="1965"/>
                  </a:cubicBezTo>
                  <a:lnTo>
                    <a:pt x="16300" y="1989"/>
                  </a:lnTo>
                  <a:cubicBezTo>
                    <a:pt x="16229" y="1941"/>
                    <a:pt x="16253" y="1894"/>
                    <a:pt x="16193" y="1846"/>
                  </a:cubicBezTo>
                  <a:cubicBezTo>
                    <a:pt x="16183" y="1849"/>
                    <a:pt x="16172" y="1850"/>
                    <a:pt x="16159" y="1850"/>
                  </a:cubicBezTo>
                  <a:cubicBezTo>
                    <a:pt x="16076" y="1850"/>
                    <a:pt x="15939" y="1804"/>
                    <a:pt x="15853" y="1804"/>
                  </a:cubicBezTo>
                  <a:cubicBezTo>
                    <a:pt x="15824" y="1804"/>
                    <a:pt x="15802" y="1809"/>
                    <a:pt x="15788" y="1822"/>
                  </a:cubicBezTo>
                  <a:cubicBezTo>
                    <a:pt x="15753" y="1787"/>
                    <a:pt x="15812" y="1787"/>
                    <a:pt x="15812" y="1775"/>
                  </a:cubicBezTo>
                  <a:cubicBezTo>
                    <a:pt x="15753" y="1755"/>
                    <a:pt x="15689" y="1750"/>
                    <a:pt x="15625" y="1750"/>
                  </a:cubicBezTo>
                  <a:cubicBezTo>
                    <a:pt x="15551" y="1750"/>
                    <a:pt x="15477" y="1757"/>
                    <a:pt x="15405" y="1757"/>
                  </a:cubicBezTo>
                  <a:cubicBezTo>
                    <a:pt x="15352" y="1757"/>
                    <a:pt x="15300" y="1753"/>
                    <a:pt x="15253" y="1739"/>
                  </a:cubicBezTo>
                  <a:lnTo>
                    <a:pt x="15312" y="1715"/>
                  </a:lnTo>
                  <a:cubicBezTo>
                    <a:pt x="14802" y="1603"/>
                    <a:pt x="14285" y="1545"/>
                    <a:pt x="13766" y="1545"/>
                  </a:cubicBezTo>
                  <a:cubicBezTo>
                    <a:pt x="13352" y="1545"/>
                    <a:pt x="12938" y="1582"/>
                    <a:pt x="12526" y="1656"/>
                  </a:cubicBezTo>
                  <a:cubicBezTo>
                    <a:pt x="12508" y="1658"/>
                    <a:pt x="12492" y="1659"/>
                    <a:pt x="12478" y="1659"/>
                  </a:cubicBezTo>
                  <a:cubicBezTo>
                    <a:pt x="12349" y="1659"/>
                    <a:pt x="12415" y="1571"/>
                    <a:pt x="12358" y="1571"/>
                  </a:cubicBezTo>
                  <a:cubicBezTo>
                    <a:pt x="12355" y="1571"/>
                    <a:pt x="12352" y="1572"/>
                    <a:pt x="12348" y="1572"/>
                  </a:cubicBezTo>
                  <a:cubicBezTo>
                    <a:pt x="12145" y="1572"/>
                    <a:pt x="11978" y="1691"/>
                    <a:pt x="11776" y="1751"/>
                  </a:cubicBezTo>
                  <a:lnTo>
                    <a:pt x="11193" y="1941"/>
                  </a:lnTo>
                  <a:cubicBezTo>
                    <a:pt x="10883" y="2037"/>
                    <a:pt x="10585" y="2168"/>
                    <a:pt x="10312" y="2322"/>
                  </a:cubicBezTo>
                  <a:cubicBezTo>
                    <a:pt x="10323" y="2263"/>
                    <a:pt x="10359" y="2203"/>
                    <a:pt x="10312" y="2168"/>
                  </a:cubicBezTo>
                  <a:cubicBezTo>
                    <a:pt x="10288" y="2180"/>
                    <a:pt x="10264" y="2180"/>
                    <a:pt x="10228" y="2180"/>
                  </a:cubicBezTo>
                  <a:lnTo>
                    <a:pt x="10204" y="2180"/>
                  </a:lnTo>
                  <a:cubicBezTo>
                    <a:pt x="10204" y="2180"/>
                    <a:pt x="10264" y="2168"/>
                    <a:pt x="10264" y="2168"/>
                  </a:cubicBezTo>
                  <a:cubicBezTo>
                    <a:pt x="10264" y="2132"/>
                    <a:pt x="10228" y="2108"/>
                    <a:pt x="10240" y="2072"/>
                  </a:cubicBezTo>
                  <a:lnTo>
                    <a:pt x="10240" y="2072"/>
                  </a:lnTo>
                  <a:cubicBezTo>
                    <a:pt x="10218" y="2079"/>
                    <a:pt x="10207" y="2081"/>
                    <a:pt x="10201" y="2081"/>
                  </a:cubicBezTo>
                  <a:cubicBezTo>
                    <a:pt x="10188" y="2081"/>
                    <a:pt x="10198" y="2071"/>
                    <a:pt x="10176" y="2070"/>
                  </a:cubicBezTo>
                  <a:lnTo>
                    <a:pt x="10176" y="2070"/>
                  </a:lnTo>
                  <a:cubicBezTo>
                    <a:pt x="10133" y="2049"/>
                    <a:pt x="10136" y="2047"/>
                    <a:pt x="10228" y="2013"/>
                  </a:cubicBezTo>
                  <a:cubicBezTo>
                    <a:pt x="10264" y="1906"/>
                    <a:pt x="10193" y="1834"/>
                    <a:pt x="10193" y="1739"/>
                  </a:cubicBezTo>
                  <a:cubicBezTo>
                    <a:pt x="10157" y="1668"/>
                    <a:pt x="10062" y="1596"/>
                    <a:pt x="10014" y="1513"/>
                  </a:cubicBezTo>
                  <a:cubicBezTo>
                    <a:pt x="9983" y="1519"/>
                    <a:pt x="9963" y="1521"/>
                    <a:pt x="9949" y="1521"/>
                  </a:cubicBezTo>
                  <a:cubicBezTo>
                    <a:pt x="9917" y="1521"/>
                    <a:pt x="9914" y="1510"/>
                    <a:pt x="9874" y="1510"/>
                  </a:cubicBezTo>
                  <a:cubicBezTo>
                    <a:pt x="9864" y="1510"/>
                    <a:pt x="9851" y="1511"/>
                    <a:pt x="9835" y="1513"/>
                  </a:cubicBezTo>
                  <a:lnTo>
                    <a:pt x="9871" y="1501"/>
                  </a:lnTo>
                  <a:cubicBezTo>
                    <a:pt x="9823" y="1501"/>
                    <a:pt x="9871" y="1489"/>
                    <a:pt x="9919" y="1453"/>
                  </a:cubicBezTo>
                  <a:cubicBezTo>
                    <a:pt x="9895" y="1453"/>
                    <a:pt x="9871" y="1465"/>
                    <a:pt x="9835" y="1477"/>
                  </a:cubicBezTo>
                  <a:cubicBezTo>
                    <a:pt x="9782" y="1477"/>
                    <a:pt x="9902" y="1439"/>
                    <a:pt x="9900" y="1431"/>
                  </a:cubicBezTo>
                  <a:lnTo>
                    <a:pt x="9900" y="1431"/>
                  </a:lnTo>
                  <a:cubicBezTo>
                    <a:pt x="9898" y="1432"/>
                    <a:pt x="9887" y="1435"/>
                    <a:pt x="9881" y="1435"/>
                  </a:cubicBezTo>
                  <a:cubicBezTo>
                    <a:pt x="9876" y="1435"/>
                    <a:pt x="9875" y="1433"/>
                    <a:pt x="9883" y="1429"/>
                  </a:cubicBezTo>
                  <a:cubicBezTo>
                    <a:pt x="9788" y="1429"/>
                    <a:pt x="9919" y="1429"/>
                    <a:pt x="9978" y="1382"/>
                  </a:cubicBezTo>
                  <a:cubicBezTo>
                    <a:pt x="9942" y="1346"/>
                    <a:pt x="9859" y="1334"/>
                    <a:pt x="9895" y="1275"/>
                  </a:cubicBezTo>
                  <a:lnTo>
                    <a:pt x="9895" y="1275"/>
                  </a:lnTo>
                  <a:cubicBezTo>
                    <a:pt x="9892" y="1278"/>
                    <a:pt x="9888" y="1280"/>
                    <a:pt x="9884" y="1282"/>
                  </a:cubicBezTo>
                  <a:lnTo>
                    <a:pt x="9884" y="1282"/>
                  </a:lnTo>
                  <a:cubicBezTo>
                    <a:pt x="9883" y="1282"/>
                    <a:pt x="9883" y="1282"/>
                    <a:pt x="9881" y="1282"/>
                  </a:cubicBezTo>
                  <a:cubicBezTo>
                    <a:pt x="9876" y="1282"/>
                    <a:pt x="9861" y="1284"/>
                    <a:pt x="9851" y="1284"/>
                  </a:cubicBezTo>
                  <a:cubicBezTo>
                    <a:pt x="9842" y="1284"/>
                    <a:pt x="9837" y="1282"/>
                    <a:pt x="9847" y="1275"/>
                  </a:cubicBezTo>
                  <a:cubicBezTo>
                    <a:pt x="9853" y="1269"/>
                    <a:pt x="9862" y="1266"/>
                    <a:pt x="9871" y="1266"/>
                  </a:cubicBezTo>
                  <a:cubicBezTo>
                    <a:pt x="9880" y="1266"/>
                    <a:pt x="9889" y="1269"/>
                    <a:pt x="9895" y="1275"/>
                  </a:cubicBezTo>
                  <a:cubicBezTo>
                    <a:pt x="9931" y="1239"/>
                    <a:pt x="9859" y="1239"/>
                    <a:pt x="9907" y="1215"/>
                  </a:cubicBezTo>
                  <a:cubicBezTo>
                    <a:pt x="9859" y="1215"/>
                    <a:pt x="9942" y="1168"/>
                    <a:pt x="9883" y="1168"/>
                  </a:cubicBezTo>
                  <a:cubicBezTo>
                    <a:pt x="9931" y="1168"/>
                    <a:pt x="9919" y="1156"/>
                    <a:pt x="9942" y="1144"/>
                  </a:cubicBezTo>
                  <a:lnTo>
                    <a:pt x="9942" y="1144"/>
                  </a:lnTo>
                  <a:cubicBezTo>
                    <a:pt x="9919" y="1148"/>
                    <a:pt x="9904" y="1149"/>
                    <a:pt x="9895" y="1149"/>
                  </a:cubicBezTo>
                  <a:cubicBezTo>
                    <a:pt x="9852" y="1149"/>
                    <a:pt x="9962" y="1108"/>
                    <a:pt x="9883" y="1108"/>
                  </a:cubicBezTo>
                  <a:lnTo>
                    <a:pt x="9907" y="1108"/>
                  </a:lnTo>
                  <a:cubicBezTo>
                    <a:pt x="9883" y="1072"/>
                    <a:pt x="9907" y="1025"/>
                    <a:pt x="9835" y="989"/>
                  </a:cubicBezTo>
                  <a:cubicBezTo>
                    <a:pt x="9812" y="977"/>
                    <a:pt x="9919" y="906"/>
                    <a:pt x="9859" y="906"/>
                  </a:cubicBezTo>
                  <a:cubicBezTo>
                    <a:pt x="9843" y="906"/>
                    <a:pt x="9827" y="911"/>
                    <a:pt x="9815" y="911"/>
                  </a:cubicBezTo>
                  <a:cubicBezTo>
                    <a:pt x="9809" y="911"/>
                    <a:pt x="9804" y="910"/>
                    <a:pt x="9800" y="906"/>
                  </a:cubicBezTo>
                  <a:cubicBezTo>
                    <a:pt x="9776" y="906"/>
                    <a:pt x="9835" y="906"/>
                    <a:pt x="9847" y="894"/>
                  </a:cubicBezTo>
                  <a:cubicBezTo>
                    <a:pt x="9800" y="894"/>
                    <a:pt x="9847" y="858"/>
                    <a:pt x="9847" y="846"/>
                  </a:cubicBezTo>
                  <a:cubicBezTo>
                    <a:pt x="9835" y="846"/>
                    <a:pt x="9812" y="846"/>
                    <a:pt x="9788" y="858"/>
                  </a:cubicBezTo>
                  <a:cubicBezTo>
                    <a:pt x="9871" y="810"/>
                    <a:pt x="9752" y="822"/>
                    <a:pt x="9812" y="775"/>
                  </a:cubicBezTo>
                  <a:lnTo>
                    <a:pt x="9812" y="775"/>
                  </a:lnTo>
                  <a:cubicBezTo>
                    <a:pt x="9772" y="790"/>
                    <a:pt x="9751" y="796"/>
                    <a:pt x="9739" y="796"/>
                  </a:cubicBezTo>
                  <a:cubicBezTo>
                    <a:pt x="9716" y="796"/>
                    <a:pt x="9732" y="775"/>
                    <a:pt x="9716" y="775"/>
                  </a:cubicBezTo>
                  <a:cubicBezTo>
                    <a:pt x="9728" y="775"/>
                    <a:pt x="9752" y="763"/>
                    <a:pt x="9776" y="763"/>
                  </a:cubicBezTo>
                  <a:cubicBezTo>
                    <a:pt x="9752" y="751"/>
                    <a:pt x="9752" y="739"/>
                    <a:pt x="9776" y="715"/>
                  </a:cubicBezTo>
                  <a:cubicBezTo>
                    <a:pt x="9760" y="715"/>
                    <a:pt x="9728" y="720"/>
                    <a:pt x="9712" y="720"/>
                  </a:cubicBezTo>
                  <a:cubicBezTo>
                    <a:pt x="9704" y="720"/>
                    <a:pt x="9700" y="719"/>
                    <a:pt x="9704" y="715"/>
                  </a:cubicBezTo>
                  <a:cubicBezTo>
                    <a:pt x="9788" y="691"/>
                    <a:pt x="9704" y="703"/>
                    <a:pt x="9728" y="679"/>
                  </a:cubicBezTo>
                  <a:lnTo>
                    <a:pt x="9728" y="679"/>
                  </a:lnTo>
                  <a:cubicBezTo>
                    <a:pt x="9698" y="691"/>
                    <a:pt x="9669" y="697"/>
                    <a:pt x="9649" y="697"/>
                  </a:cubicBezTo>
                  <a:cubicBezTo>
                    <a:pt x="9630" y="697"/>
                    <a:pt x="9621" y="691"/>
                    <a:pt x="9633" y="679"/>
                  </a:cubicBezTo>
                  <a:lnTo>
                    <a:pt x="9728" y="656"/>
                  </a:lnTo>
                  <a:cubicBezTo>
                    <a:pt x="9657" y="644"/>
                    <a:pt x="9764" y="572"/>
                    <a:pt x="9633" y="572"/>
                  </a:cubicBezTo>
                  <a:lnTo>
                    <a:pt x="9681" y="548"/>
                  </a:lnTo>
                  <a:cubicBezTo>
                    <a:pt x="9669" y="548"/>
                    <a:pt x="9645" y="536"/>
                    <a:pt x="9633" y="513"/>
                  </a:cubicBezTo>
                  <a:cubicBezTo>
                    <a:pt x="9669" y="513"/>
                    <a:pt x="9704" y="489"/>
                    <a:pt x="9740" y="477"/>
                  </a:cubicBezTo>
                  <a:lnTo>
                    <a:pt x="9669" y="477"/>
                  </a:lnTo>
                  <a:cubicBezTo>
                    <a:pt x="9716" y="417"/>
                    <a:pt x="9800" y="406"/>
                    <a:pt x="9776" y="322"/>
                  </a:cubicBezTo>
                  <a:lnTo>
                    <a:pt x="9776" y="322"/>
                  </a:lnTo>
                  <a:cubicBezTo>
                    <a:pt x="9728" y="346"/>
                    <a:pt x="9728" y="370"/>
                    <a:pt x="9669" y="370"/>
                  </a:cubicBezTo>
                  <a:cubicBezTo>
                    <a:pt x="9677" y="327"/>
                    <a:pt x="9761" y="296"/>
                    <a:pt x="9824" y="296"/>
                  </a:cubicBezTo>
                  <a:cubicBezTo>
                    <a:pt x="9849" y="296"/>
                    <a:pt x="9870" y="300"/>
                    <a:pt x="9883" y="310"/>
                  </a:cubicBezTo>
                  <a:cubicBezTo>
                    <a:pt x="9931" y="346"/>
                    <a:pt x="9788" y="417"/>
                    <a:pt x="9871" y="441"/>
                  </a:cubicBezTo>
                  <a:cubicBezTo>
                    <a:pt x="9871" y="441"/>
                    <a:pt x="9931" y="394"/>
                    <a:pt x="9990" y="358"/>
                  </a:cubicBezTo>
                  <a:lnTo>
                    <a:pt x="10085" y="286"/>
                  </a:lnTo>
                  <a:lnTo>
                    <a:pt x="10085" y="286"/>
                  </a:lnTo>
                  <a:cubicBezTo>
                    <a:pt x="10073" y="293"/>
                    <a:pt x="10058" y="296"/>
                    <a:pt x="10044" y="296"/>
                  </a:cubicBezTo>
                  <a:cubicBezTo>
                    <a:pt x="10006" y="296"/>
                    <a:pt x="9973" y="274"/>
                    <a:pt x="9990" y="239"/>
                  </a:cubicBezTo>
                  <a:lnTo>
                    <a:pt x="9990" y="239"/>
                  </a:lnTo>
                  <a:lnTo>
                    <a:pt x="9883" y="286"/>
                  </a:lnTo>
                  <a:lnTo>
                    <a:pt x="9883" y="227"/>
                  </a:lnTo>
                  <a:cubicBezTo>
                    <a:pt x="9740" y="275"/>
                    <a:pt x="9621" y="251"/>
                    <a:pt x="9478" y="298"/>
                  </a:cubicBezTo>
                  <a:cubicBezTo>
                    <a:pt x="9478" y="263"/>
                    <a:pt x="9442" y="251"/>
                    <a:pt x="9395" y="227"/>
                  </a:cubicBezTo>
                  <a:cubicBezTo>
                    <a:pt x="9478" y="191"/>
                    <a:pt x="9383" y="203"/>
                    <a:pt x="9419" y="167"/>
                  </a:cubicBezTo>
                  <a:cubicBezTo>
                    <a:pt x="9380" y="167"/>
                    <a:pt x="9411" y="152"/>
                    <a:pt x="9370" y="152"/>
                  </a:cubicBezTo>
                  <a:cubicBezTo>
                    <a:pt x="9360" y="152"/>
                    <a:pt x="9345" y="153"/>
                    <a:pt x="9323" y="155"/>
                  </a:cubicBezTo>
                  <a:lnTo>
                    <a:pt x="9371" y="144"/>
                  </a:lnTo>
                  <a:cubicBezTo>
                    <a:pt x="9371" y="120"/>
                    <a:pt x="9383" y="108"/>
                    <a:pt x="9395" y="84"/>
                  </a:cubicBezTo>
                  <a:cubicBezTo>
                    <a:pt x="9399" y="80"/>
                    <a:pt x="9393" y="79"/>
                    <a:pt x="9383" y="79"/>
                  </a:cubicBezTo>
                  <a:cubicBezTo>
                    <a:pt x="9363" y="79"/>
                    <a:pt x="9323" y="84"/>
                    <a:pt x="9300" y="84"/>
                  </a:cubicBezTo>
                  <a:lnTo>
                    <a:pt x="9347" y="72"/>
                  </a:lnTo>
                  <a:lnTo>
                    <a:pt x="9347" y="72"/>
                  </a:lnTo>
                  <a:cubicBezTo>
                    <a:pt x="9300" y="84"/>
                    <a:pt x="9252" y="84"/>
                    <a:pt x="9192" y="96"/>
                  </a:cubicBezTo>
                  <a:cubicBezTo>
                    <a:pt x="9210" y="90"/>
                    <a:pt x="9210" y="90"/>
                    <a:pt x="9210" y="90"/>
                  </a:cubicBezTo>
                  <a:cubicBezTo>
                    <a:pt x="9210" y="90"/>
                    <a:pt x="9210" y="90"/>
                    <a:pt x="9228" y="84"/>
                  </a:cubicBezTo>
                  <a:cubicBezTo>
                    <a:pt x="9276" y="72"/>
                    <a:pt x="9323" y="72"/>
                    <a:pt x="9371" y="60"/>
                  </a:cubicBezTo>
                  <a:cubicBezTo>
                    <a:pt x="9383" y="48"/>
                    <a:pt x="9356" y="48"/>
                    <a:pt x="9335" y="48"/>
                  </a:cubicBezTo>
                  <a:cubicBezTo>
                    <a:pt x="9314" y="48"/>
                    <a:pt x="9300" y="48"/>
                    <a:pt x="9335" y="36"/>
                  </a:cubicBezTo>
                  <a:cubicBezTo>
                    <a:pt x="9342" y="30"/>
                    <a:pt x="9341" y="23"/>
                    <a:pt x="9325" y="23"/>
                  </a:cubicBezTo>
                  <a:cubicBezTo>
                    <a:pt x="9314" y="23"/>
                    <a:pt x="9294" y="26"/>
                    <a:pt x="9264" y="36"/>
                  </a:cubicBezTo>
                  <a:cubicBezTo>
                    <a:pt x="9288" y="25"/>
                    <a:pt x="9311" y="25"/>
                    <a:pt x="9335" y="13"/>
                  </a:cubicBezTo>
                  <a:cubicBezTo>
                    <a:pt x="9335" y="13"/>
                    <a:pt x="9330" y="7"/>
                    <a:pt x="9319"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50"/>
            <p:cNvSpPr/>
            <p:nvPr/>
          </p:nvSpPr>
          <p:spPr>
            <a:xfrm>
              <a:off x="6444042" y="2018343"/>
              <a:ext cx="3766" cy="5927"/>
            </a:xfrm>
            <a:custGeom>
              <a:avLst/>
              <a:gdLst/>
              <a:ahLst/>
              <a:cxnLst/>
              <a:rect l="l" t="t" r="r" b="b"/>
              <a:pathLst>
                <a:path w="61" h="96" extrusionOk="0">
                  <a:moveTo>
                    <a:pt x="60" y="0"/>
                  </a:moveTo>
                  <a:lnTo>
                    <a:pt x="60" y="0"/>
                  </a:lnTo>
                  <a:cubicBezTo>
                    <a:pt x="24" y="24"/>
                    <a:pt x="12" y="60"/>
                    <a:pt x="1" y="96"/>
                  </a:cubicBezTo>
                  <a:cubicBezTo>
                    <a:pt x="24" y="72"/>
                    <a:pt x="48" y="36"/>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50"/>
            <p:cNvSpPr/>
            <p:nvPr/>
          </p:nvSpPr>
          <p:spPr>
            <a:xfrm>
              <a:off x="7001938" y="2935662"/>
              <a:ext cx="4445" cy="2284"/>
            </a:xfrm>
            <a:custGeom>
              <a:avLst/>
              <a:gdLst/>
              <a:ahLst/>
              <a:cxnLst/>
              <a:rect l="l" t="t" r="r" b="b"/>
              <a:pathLst>
                <a:path w="72" h="37" extrusionOk="0">
                  <a:moveTo>
                    <a:pt x="72" y="0"/>
                  </a:moveTo>
                  <a:cubicBezTo>
                    <a:pt x="48" y="0"/>
                    <a:pt x="24" y="12"/>
                    <a:pt x="0" y="36"/>
                  </a:cubicBezTo>
                  <a:cubicBezTo>
                    <a:pt x="24" y="24"/>
                    <a:pt x="48" y="12"/>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50"/>
            <p:cNvSpPr/>
            <p:nvPr/>
          </p:nvSpPr>
          <p:spPr>
            <a:xfrm>
              <a:off x="7231283" y="2872446"/>
              <a:ext cx="62" cy="62"/>
            </a:xfrm>
            <a:custGeom>
              <a:avLst/>
              <a:gdLst/>
              <a:ahLst/>
              <a:cxnLst/>
              <a:rect l="l" t="t" r="r" b="b"/>
              <a:pathLst>
                <a:path w="1" h="1" extrusionOk="0">
                  <a:moveTo>
                    <a:pt x="0" y="0"/>
                  </a:moveTo>
                  <a:cubicBezTo>
                    <a:pt x="0" y="0"/>
                    <a:pt x="0" y="0"/>
                    <a:pt x="0" y="0"/>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50"/>
            <p:cNvSpPr/>
            <p:nvPr/>
          </p:nvSpPr>
          <p:spPr>
            <a:xfrm>
              <a:off x="7363580" y="2748235"/>
              <a:ext cx="803" cy="1790"/>
            </a:xfrm>
            <a:custGeom>
              <a:avLst/>
              <a:gdLst/>
              <a:ahLst/>
              <a:cxnLst/>
              <a:rect l="l" t="t" r="r" b="b"/>
              <a:pathLst>
                <a:path w="13" h="29" extrusionOk="0">
                  <a:moveTo>
                    <a:pt x="12" y="0"/>
                  </a:moveTo>
                  <a:cubicBezTo>
                    <a:pt x="12" y="12"/>
                    <a:pt x="0" y="24"/>
                    <a:pt x="0" y="24"/>
                  </a:cubicBezTo>
                  <a:cubicBezTo>
                    <a:pt x="3" y="27"/>
                    <a:pt x="6" y="29"/>
                    <a:pt x="7" y="29"/>
                  </a:cubicBezTo>
                  <a:cubicBezTo>
                    <a:pt x="12" y="29"/>
                    <a:pt x="12" y="18"/>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50"/>
            <p:cNvSpPr/>
            <p:nvPr/>
          </p:nvSpPr>
          <p:spPr>
            <a:xfrm>
              <a:off x="6328660" y="2206511"/>
              <a:ext cx="1543" cy="5186"/>
            </a:xfrm>
            <a:custGeom>
              <a:avLst/>
              <a:gdLst/>
              <a:ahLst/>
              <a:cxnLst/>
              <a:rect l="l" t="t" r="r" b="b"/>
              <a:pathLst>
                <a:path w="25" h="84" extrusionOk="0">
                  <a:moveTo>
                    <a:pt x="24" y="0"/>
                  </a:moveTo>
                  <a:lnTo>
                    <a:pt x="24" y="0"/>
                  </a:lnTo>
                  <a:cubicBezTo>
                    <a:pt x="12" y="24"/>
                    <a:pt x="0" y="60"/>
                    <a:pt x="0" y="84"/>
                  </a:cubicBezTo>
                  <a:cubicBezTo>
                    <a:pt x="12" y="60"/>
                    <a:pt x="12" y="36"/>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50"/>
            <p:cNvSpPr/>
            <p:nvPr/>
          </p:nvSpPr>
          <p:spPr>
            <a:xfrm>
              <a:off x="6671905" y="1919135"/>
              <a:ext cx="13273" cy="6667"/>
            </a:xfrm>
            <a:custGeom>
              <a:avLst/>
              <a:gdLst/>
              <a:ahLst/>
              <a:cxnLst/>
              <a:rect l="l" t="t" r="r" b="b"/>
              <a:pathLst>
                <a:path w="215" h="108" extrusionOk="0">
                  <a:moveTo>
                    <a:pt x="108" y="0"/>
                  </a:moveTo>
                  <a:lnTo>
                    <a:pt x="108" y="0"/>
                  </a:lnTo>
                  <a:cubicBezTo>
                    <a:pt x="0" y="83"/>
                    <a:pt x="155" y="71"/>
                    <a:pt x="203" y="107"/>
                  </a:cubicBezTo>
                  <a:cubicBezTo>
                    <a:pt x="215" y="71"/>
                    <a:pt x="131" y="36"/>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50"/>
            <p:cNvSpPr/>
            <p:nvPr/>
          </p:nvSpPr>
          <p:spPr>
            <a:xfrm>
              <a:off x="6449907" y="2014639"/>
              <a:ext cx="5247" cy="7408"/>
            </a:xfrm>
            <a:custGeom>
              <a:avLst/>
              <a:gdLst/>
              <a:ahLst/>
              <a:cxnLst/>
              <a:rect l="l" t="t" r="r" b="b"/>
              <a:pathLst>
                <a:path w="85" h="120" extrusionOk="0">
                  <a:moveTo>
                    <a:pt x="84" y="1"/>
                  </a:moveTo>
                  <a:lnTo>
                    <a:pt x="84" y="1"/>
                  </a:lnTo>
                  <a:cubicBezTo>
                    <a:pt x="36" y="25"/>
                    <a:pt x="36" y="72"/>
                    <a:pt x="1" y="120"/>
                  </a:cubicBezTo>
                  <a:cubicBezTo>
                    <a:pt x="13" y="120"/>
                    <a:pt x="72" y="96"/>
                    <a:pt x="60" y="84"/>
                  </a:cubicBezTo>
                  <a:cubicBezTo>
                    <a:pt x="60" y="72"/>
                    <a:pt x="48" y="48"/>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50"/>
            <p:cNvSpPr/>
            <p:nvPr/>
          </p:nvSpPr>
          <p:spPr>
            <a:xfrm>
              <a:off x="6409471" y="2048470"/>
              <a:ext cx="11853" cy="22101"/>
            </a:xfrm>
            <a:custGeom>
              <a:avLst/>
              <a:gdLst/>
              <a:ahLst/>
              <a:cxnLst/>
              <a:rect l="l" t="t" r="r" b="b"/>
              <a:pathLst>
                <a:path w="192" h="358" extrusionOk="0">
                  <a:moveTo>
                    <a:pt x="191" y="1"/>
                  </a:moveTo>
                  <a:lnTo>
                    <a:pt x="191" y="1"/>
                  </a:lnTo>
                  <a:cubicBezTo>
                    <a:pt x="120" y="120"/>
                    <a:pt x="1" y="322"/>
                    <a:pt x="25" y="358"/>
                  </a:cubicBezTo>
                  <a:lnTo>
                    <a:pt x="108" y="179"/>
                  </a:lnTo>
                  <a:lnTo>
                    <a:pt x="19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50"/>
            <p:cNvSpPr/>
            <p:nvPr/>
          </p:nvSpPr>
          <p:spPr>
            <a:xfrm>
              <a:off x="6366627" y="2113168"/>
              <a:ext cx="3951" cy="6420"/>
            </a:xfrm>
            <a:custGeom>
              <a:avLst/>
              <a:gdLst/>
              <a:ahLst/>
              <a:cxnLst/>
              <a:rect l="l" t="t" r="r" b="b"/>
              <a:pathLst>
                <a:path w="64" h="104" extrusionOk="0">
                  <a:moveTo>
                    <a:pt x="52" y="0"/>
                  </a:moveTo>
                  <a:cubicBezTo>
                    <a:pt x="14" y="69"/>
                    <a:pt x="0" y="104"/>
                    <a:pt x="14" y="104"/>
                  </a:cubicBezTo>
                  <a:cubicBezTo>
                    <a:pt x="22" y="104"/>
                    <a:pt x="38" y="93"/>
                    <a:pt x="64" y="72"/>
                  </a:cubicBezTo>
                  <a:cubicBezTo>
                    <a:pt x="64" y="48"/>
                    <a:pt x="64"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50"/>
            <p:cNvSpPr/>
            <p:nvPr/>
          </p:nvSpPr>
          <p:spPr>
            <a:xfrm>
              <a:off x="6365392" y="2130824"/>
              <a:ext cx="1543" cy="741"/>
            </a:xfrm>
            <a:custGeom>
              <a:avLst/>
              <a:gdLst/>
              <a:ahLst/>
              <a:cxnLst/>
              <a:rect l="l" t="t" r="r" b="b"/>
              <a:pathLst>
                <a:path w="25" h="12" extrusionOk="0">
                  <a:moveTo>
                    <a:pt x="24" y="0"/>
                  </a:moveTo>
                  <a:lnTo>
                    <a:pt x="1" y="12"/>
                  </a:lnTo>
                  <a:cubicBezTo>
                    <a:pt x="1" y="12"/>
                    <a:pt x="12" y="12"/>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50"/>
            <p:cNvSpPr/>
            <p:nvPr/>
          </p:nvSpPr>
          <p:spPr>
            <a:xfrm>
              <a:off x="6366874" y="2123478"/>
              <a:ext cx="5927" cy="7408"/>
            </a:xfrm>
            <a:custGeom>
              <a:avLst/>
              <a:gdLst/>
              <a:ahLst/>
              <a:cxnLst/>
              <a:rect l="l" t="t" r="r" b="b"/>
              <a:pathLst>
                <a:path w="96" h="120" extrusionOk="0">
                  <a:moveTo>
                    <a:pt x="78" y="1"/>
                  </a:moveTo>
                  <a:cubicBezTo>
                    <a:pt x="49" y="1"/>
                    <a:pt x="20" y="89"/>
                    <a:pt x="0" y="119"/>
                  </a:cubicBezTo>
                  <a:cubicBezTo>
                    <a:pt x="36" y="95"/>
                    <a:pt x="72" y="48"/>
                    <a:pt x="96" y="12"/>
                  </a:cubicBezTo>
                  <a:cubicBezTo>
                    <a:pt x="90" y="4"/>
                    <a:pt x="84"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50"/>
            <p:cNvSpPr/>
            <p:nvPr/>
          </p:nvSpPr>
          <p:spPr>
            <a:xfrm>
              <a:off x="6310263" y="2244293"/>
              <a:ext cx="3766" cy="12964"/>
            </a:xfrm>
            <a:custGeom>
              <a:avLst/>
              <a:gdLst/>
              <a:ahLst/>
              <a:cxnLst/>
              <a:rect l="l" t="t" r="r" b="b"/>
              <a:pathLst>
                <a:path w="61" h="210" extrusionOk="0">
                  <a:moveTo>
                    <a:pt x="51" y="1"/>
                  </a:moveTo>
                  <a:cubicBezTo>
                    <a:pt x="26" y="1"/>
                    <a:pt x="33" y="178"/>
                    <a:pt x="1" y="210"/>
                  </a:cubicBezTo>
                  <a:cubicBezTo>
                    <a:pt x="48" y="174"/>
                    <a:pt x="48" y="67"/>
                    <a:pt x="60" y="8"/>
                  </a:cubicBezTo>
                  <a:cubicBezTo>
                    <a:pt x="57" y="3"/>
                    <a:pt x="53"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50"/>
            <p:cNvSpPr/>
            <p:nvPr/>
          </p:nvSpPr>
          <p:spPr>
            <a:xfrm>
              <a:off x="6298719" y="2306460"/>
              <a:ext cx="3519" cy="6606"/>
            </a:xfrm>
            <a:custGeom>
              <a:avLst/>
              <a:gdLst/>
              <a:ahLst/>
              <a:cxnLst/>
              <a:rect l="l" t="t" r="r" b="b"/>
              <a:pathLst>
                <a:path w="57" h="107" extrusionOk="0">
                  <a:moveTo>
                    <a:pt x="57" y="1"/>
                  </a:moveTo>
                  <a:lnTo>
                    <a:pt x="9" y="24"/>
                  </a:lnTo>
                  <a:cubicBezTo>
                    <a:pt x="0" y="59"/>
                    <a:pt x="11" y="107"/>
                    <a:pt x="26" y="107"/>
                  </a:cubicBezTo>
                  <a:cubicBezTo>
                    <a:pt x="32" y="107"/>
                    <a:pt x="38" y="100"/>
                    <a:pt x="45" y="84"/>
                  </a:cubicBezTo>
                  <a:cubicBezTo>
                    <a:pt x="45" y="60"/>
                    <a:pt x="45" y="24"/>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50"/>
            <p:cNvSpPr/>
            <p:nvPr/>
          </p:nvSpPr>
          <p:spPr>
            <a:xfrm>
              <a:off x="6975454" y="2982704"/>
              <a:ext cx="5927" cy="2284"/>
            </a:xfrm>
            <a:custGeom>
              <a:avLst/>
              <a:gdLst/>
              <a:ahLst/>
              <a:cxnLst/>
              <a:rect l="l" t="t" r="r" b="b"/>
              <a:pathLst>
                <a:path w="96" h="37" extrusionOk="0">
                  <a:moveTo>
                    <a:pt x="13" y="0"/>
                  </a:moveTo>
                  <a:lnTo>
                    <a:pt x="1" y="36"/>
                  </a:lnTo>
                  <a:lnTo>
                    <a:pt x="96" y="12"/>
                  </a:lnTo>
                  <a:lnTo>
                    <a:pt x="1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50"/>
            <p:cNvSpPr/>
            <p:nvPr/>
          </p:nvSpPr>
          <p:spPr>
            <a:xfrm>
              <a:off x="7383397" y="2712182"/>
              <a:ext cx="3766" cy="4507"/>
            </a:xfrm>
            <a:custGeom>
              <a:avLst/>
              <a:gdLst/>
              <a:ahLst/>
              <a:cxnLst/>
              <a:rect l="l" t="t" r="r" b="b"/>
              <a:pathLst>
                <a:path w="61" h="73" extrusionOk="0">
                  <a:moveTo>
                    <a:pt x="60" y="1"/>
                  </a:moveTo>
                  <a:cubicBezTo>
                    <a:pt x="58" y="6"/>
                    <a:pt x="54" y="7"/>
                    <a:pt x="50" y="7"/>
                  </a:cubicBezTo>
                  <a:cubicBezTo>
                    <a:pt x="45" y="7"/>
                    <a:pt x="39" y="5"/>
                    <a:pt x="33" y="5"/>
                  </a:cubicBezTo>
                  <a:cubicBezTo>
                    <a:pt x="21" y="5"/>
                    <a:pt x="7" y="14"/>
                    <a:pt x="1" y="72"/>
                  </a:cubicBezTo>
                  <a:cubicBezTo>
                    <a:pt x="13" y="33"/>
                    <a:pt x="21" y="22"/>
                    <a:pt x="27" y="22"/>
                  </a:cubicBezTo>
                  <a:cubicBezTo>
                    <a:pt x="34" y="22"/>
                    <a:pt x="39" y="36"/>
                    <a:pt x="44" y="36"/>
                  </a:cubicBezTo>
                  <a:cubicBezTo>
                    <a:pt x="49" y="36"/>
                    <a:pt x="53" y="28"/>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50"/>
            <p:cNvSpPr/>
            <p:nvPr/>
          </p:nvSpPr>
          <p:spPr>
            <a:xfrm>
              <a:off x="7455441" y="2469626"/>
              <a:ext cx="4445" cy="2284"/>
            </a:xfrm>
            <a:custGeom>
              <a:avLst/>
              <a:gdLst/>
              <a:ahLst/>
              <a:cxnLst/>
              <a:rect l="l" t="t" r="r" b="b"/>
              <a:pathLst>
                <a:path w="72" h="37" extrusionOk="0">
                  <a:moveTo>
                    <a:pt x="72" y="1"/>
                  </a:moveTo>
                  <a:lnTo>
                    <a:pt x="1" y="25"/>
                  </a:lnTo>
                  <a:lnTo>
                    <a:pt x="72" y="37"/>
                  </a:lnTo>
                  <a:lnTo>
                    <a:pt x="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50"/>
            <p:cNvSpPr/>
            <p:nvPr/>
          </p:nvSpPr>
          <p:spPr>
            <a:xfrm>
              <a:off x="6740122" y="1749550"/>
              <a:ext cx="6420" cy="3025"/>
            </a:xfrm>
            <a:custGeom>
              <a:avLst/>
              <a:gdLst/>
              <a:ahLst/>
              <a:cxnLst/>
              <a:rect l="l" t="t" r="r" b="b"/>
              <a:pathLst>
                <a:path w="104" h="49" extrusionOk="0">
                  <a:moveTo>
                    <a:pt x="22" y="1"/>
                  </a:moveTo>
                  <a:cubicBezTo>
                    <a:pt x="0" y="1"/>
                    <a:pt x="103" y="26"/>
                    <a:pt x="3" y="44"/>
                  </a:cubicBezTo>
                  <a:cubicBezTo>
                    <a:pt x="12" y="47"/>
                    <a:pt x="21" y="49"/>
                    <a:pt x="29" y="49"/>
                  </a:cubicBezTo>
                  <a:cubicBezTo>
                    <a:pt x="55" y="49"/>
                    <a:pt x="77" y="35"/>
                    <a:pt x="86" y="9"/>
                  </a:cubicBezTo>
                  <a:cubicBezTo>
                    <a:pt x="47" y="3"/>
                    <a:pt x="29"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50"/>
            <p:cNvSpPr/>
            <p:nvPr/>
          </p:nvSpPr>
          <p:spPr>
            <a:xfrm>
              <a:off x="6558683" y="1761094"/>
              <a:ext cx="3766" cy="2963"/>
            </a:xfrm>
            <a:custGeom>
              <a:avLst/>
              <a:gdLst/>
              <a:ahLst/>
              <a:cxnLst/>
              <a:rect l="l" t="t" r="r" b="b"/>
              <a:pathLst>
                <a:path w="61" h="48" extrusionOk="0">
                  <a:moveTo>
                    <a:pt x="60" y="0"/>
                  </a:moveTo>
                  <a:lnTo>
                    <a:pt x="60" y="0"/>
                  </a:lnTo>
                  <a:cubicBezTo>
                    <a:pt x="37" y="12"/>
                    <a:pt x="13" y="24"/>
                    <a:pt x="1" y="48"/>
                  </a:cubicBezTo>
                  <a:cubicBezTo>
                    <a:pt x="25" y="48"/>
                    <a:pt x="49" y="24"/>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50"/>
            <p:cNvSpPr/>
            <p:nvPr/>
          </p:nvSpPr>
          <p:spPr>
            <a:xfrm>
              <a:off x="6183831" y="2781325"/>
              <a:ext cx="1543" cy="741"/>
            </a:xfrm>
            <a:custGeom>
              <a:avLst/>
              <a:gdLst/>
              <a:ahLst/>
              <a:cxnLst/>
              <a:rect l="l" t="t" r="r" b="b"/>
              <a:pathLst>
                <a:path w="25" h="12" extrusionOk="0">
                  <a:moveTo>
                    <a:pt x="13" y="0"/>
                  </a:moveTo>
                  <a:cubicBezTo>
                    <a:pt x="1" y="0"/>
                    <a:pt x="13" y="0"/>
                    <a:pt x="25" y="12"/>
                  </a:cubicBezTo>
                  <a:lnTo>
                    <a:pt x="1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50"/>
            <p:cNvSpPr/>
            <p:nvPr/>
          </p:nvSpPr>
          <p:spPr>
            <a:xfrm>
              <a:off x="6430090" y="1822088"/>
              <a:ext cx="2222" cy="2284"/>
            </a:xfrm>
            <a:custGeom>
              <a:avLst/>
              <a:gdLst/>
              <a:ahLst/>
              <a:cxnLst/>
              <a:rect l="l" t="t" r="r" b="b"/>
              <a:pathLst>
                <a:path w="36" h="37" extrusionOk="0">
                  <a:moveTo>
                    <a:pt x="36" y="0"/>
                  </a:moveTo>
                  <a:cubicBezTo>
                    <a:pt x="24" y="12"/>
                    <a:pt x="12" y="24"/>
                    <a:pt x="0" y="36"/>
                  </a:cubicBezTo>
                  <a:cubicBezTo>
                    <a:pt x="12" y="24"/>
                    <a:pt x="24" y="12"/>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50"/>
            <p:cNvSpPr/>
            <p:nvPr/>
          </p:nvSpPr>
          <p:spPr>
            <a:xfrm>
              <a:off x="6545781" y="1762452"/>
              <a:ext cx="12964" cy="5433"/>
            </a:xfrm>
            <a:custGeom>
              <a:avLst/>
              <a:gdLst/>
              <a:ahLst/>
              <a:cxnLst/>
              <a:rect l="l" t="t" r="r" b="b"/>
              <a:pathLst>
                <a:path w="210" h="88" extrusionOk="0">
                  <a:moveTo>
                    <a:pt x="45" y="0"/>
                  </a:moveTo>
                  <a:cubicBezTo>
                    <a:pt x="41" y="0"/>
                    <a:pt x="37" y="1"/>
                    <a:pt x="31" y="2"/>
                  </a:cubicBezTo>
                  <a:cubicBezTo>
                    <a:pt x="0" y="54"/>
                    <a:pt x="77" y="88"/>
                    <a:pt x="161" y="88"/>
                  </a:cubicBezTo>
                  <a:cubicBezTo>
                    <a:pt x="173" y="88"/>
                    <a:pt x="186" y="87"/>
                    <a:pt x="198" y="85"/>
                  </a:cubicBezTo>
                  <a:lnTo>
                    <a:pt x="210" y="85"/>
                  </a:lnTo>
                  <a:cubicBezTo>
                    <a:pt x="198" y="62"/>
                    <a:pt x="198" y="38"/>
                    <a:pt x="210" y="26"/>
                  </a:cubicBezTo>
                  <a:cubicBezTo>
                    <a:pt x="186" y="26"/>
                    <a:pt x="162" y="20"/>
                    <a:pt x="140" y="20"/>
                  </a:cubicBezTo>
                  <a:cubicBezTo>
                    <a:pt x="118" y="20"/>
                    <a:pt x="97" y="26"/>
                    <a:pt x="79" y="50"/>
                  </a:cubicBezTo>
                  <a:cubicBezTo>
                    <a:pt x="46" y="50"/>
                    <a:pt x="83"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50"/>
            <p:cNvSpPr/>
            <p:nvPr/>
          </p:nvSpPr>
          <p:spPr>
            <a:xfrm>
              <a:off x="6698389" y="1754488"/>
              <a:ext cx="1482" cy="1482"/>
            </a:xfrm>
            <a:custGeom>
              <a:avLst/>
              <a:gdLst/>
              <a:ahLst/>
              <a:cxnLst/>
              <a:rect l="l" t="t" r="r" b="b"/>
              <a:pathLst>
                <a:path w="24" h="24" extrusionOk="0">
                  <a:moveTo>
                    <a:pt x="24" y="0"/>
                  </a:moveTo>
                  <a:lnTo>
                    <a:pt x="0" y="24"/>
                  </a:lnTo>
                  <a:cubicBezTo>
                    <a:pt x="12" y="24"/>
                    <a:pt x="24" y="12"/>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50"/>
            <p:cNvSpPr/>
            <p:nvPr/>
          </p:nvSpPr>
          <p:spPr>
            <a:xfrm>
              <a:off x="6719688" y="1744179"/>
              <a:ext cx="1543" cy="803"/>
            </a:xfrm>
            <a:custGeom>
              <a:avLst/>
              <a:gdLst/>
              <a:ahLst/>
              <a:cxnLst/>
              <a:rect l="l" t="t" r="r" b="b"/>
              <a:pathLst>
                <a:path w="25" h="13" extrusionOk="0">
                  <a:moveTo>
                    <a:pt x="24" y="0"/>
                  </a:moveTo>
                  <a:lnTo>
                    <a:pt x="0" y="12"/>
                  </a:lnTo>
                  <a:cubicBezTo>
                    <a:pt x="12" y="12"/>
                    <a:pt x="24"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50"/>
            <p:cNvSpPr/>
            <p:nvPr/>
          </p:nvSpPr>
          <p:spPr>
            <a:xfrm>
              <a:off x="6141234" y="2671807"/>
              <a:ext cx="62" cy="741"/>
            </a:xfrm>
            <a:custGeom>
              <a:avLst/>
              <a:gdLst/>
              <a:ahLst/>
              <a:cxnLst/>
              <a:rect l="l" t="t" r="r" b="b"/>
              <a:pathLst>
                <a:path w="1" h="12" extrusionOk="0">
                  <a:moveTo>
                    <a:pt x="0" y="0"/>
                  </a:moveTo>
                  <a:lnTo>
                    <a:pt x="0" y="12"/>
                  </a:lnTo>
                  <a:lnTo>
                    <a:pt x="0" y="1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50"/>
            <p:cNvSpPr/>
            <p:nvPr/>
          </p:nvSpPr>
          <p:spPr>
            <a:xfrm>
              <a:off x="6558683" y="1767700"/>
              <a:ext cx="803" cy="803"/>
            </a:xfrm>
            <a:custGeom>
              <a:avLst/>
              <a:gdLst/>
              <a:ahLst/>
              <a:cxnLst/>
              <a:rect l="l" t="t" r="r" b="b"/>
              <a:pathLst>
                <a:path w="13" h="13" extrusionOk="0">
                  <a:moveTo>
                    <a:pt x="1" y="0"/>
                  </a:moveTo>
                  <a:lnTo>
                    <a:pt x="13" y="12"/>
                  </a:lnTo>
                  <a:cubicBezTo>
                    <a:pt x="13" y="12"/>
                    <a:pt x="1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50"/>
            <p:cNvSpPr/>
            <p:nvPr/>
          </p:nvSpPr>
          <p:spPr>
            <a:xfrm>
              <a:off x="6147839" y="2515927"/>
              <a:ext cx="803" cy="3025"/>
            </a:xfrm>
            <a:custGeom>
              <a:avLst/>
              <a:gdLst/>
              <a:ahLst/>
              <a:cxnLst/>
              <a:rect l="l" t="t" r="r" b="b"/>
              <a:pathLst>
                <a:path w="13" h="49" extrusionOk="0">
                  <a:moveTo>
                    <a:pt x="0" y="1"/>
                  </a:moveTo>
                  <a:cubicBezTo>
                    <a:pt x="0" y="13"/>
                    <a:pt x="12" y="37"/>
                    <a:pt x="12" y="49"/>
                  </a:cubicBezTo>
                  <a:cubicBezTo>
                    <a:pt x="12" y="37"/>
                    <a:pt x="12" y="1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50"/>
            <p:cNvSpPr/>
            <p:nvPr/>
          </p:nvSpPr>
          <p:spPr>
            <a:xfrm>
              <a:off x="6197783" y="2154345"/>
              <a:ext cx="1543" cy="3704"/>
            </a:xfrm>
            <a:custGeom>
              <a:avLst/>
              <a:gdLst/>
              <a:ahLst/>
              <a:cxnLst/>
              <a:rect l="l" t="t" r="r" b="b"/>
              <a:pathLst>
                <a:path w="25" h="60" extrusionOk="0">
                  <a:moveTo>
                    <a:pt x="25" y="0"/>
                  </a:moveTo>
                  <a:cubicBezTo>
                    <a:pt x="25" y="6"/>
                    <a:pt x="24" y="11"/>
                    <a:pt x="23" y="16"/>
                  </a:cubicBezTo>
                  <a:lnTo>
                    <a:pt x="23" y="16"/>
                  </a:lnTo>
                  <a:lnTo>
                    <a:pt x="25" y="12"/>
                  </a:lnTo>
                  <a:cubicBezTo>
                    <a:pt x="25" y="12"/>
                    <a:pt x="25" y="0"/>
                    <a:pt x="25" y="0"/>
                  </a:cubicBezTo>
                  <a:close/>
                  <a:moveTo>
                    <a:pt x="23" y="16"/>
                  </a:moveTo>
                  <a:lnTo>
                    <a:pt x="1" y="60"/>
                  </a:lnTo>
                  <a:cubicBezTo>
                    <a:pt x="10" y="42"/>
                    <a:pt x="19" y="31"/>
                    <a:pt x="23" y="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50"/>
            <p:cNvSpPr/>
            <p:nvPr/>
          </p:nvSpPr>
          <p:spPr>
            <a:xfrm>
              <a:off x="6721910" y="1747080"/>
              <a:ext cx="8828" cy="6729"/>
            </a:xfrm>
            <a:custGeom>
              <a:avLst/>
              <a:gdLst/>
              <a:ahLst/>
              <a:cxnLst/>
              <a:rect l="l" t="t" r="r" b="b"/>
              <a:pathLst>
                <a:path w="143" h="109" extrusionOk="0">
                  <a:moveTo>
                    <a:pt x="72" y="1"/>
                  </a:moveTo>
                  <a:lnTo>
                    <a:pt x="72" y="1"/>
                  </a:lnTo>
                  <a:cubicBezTo>
                    <a:pt x="0" y="61"/>
                    <a:pt x="95" y="72"/>
                    <a:pt x="131" y="108"/>
                  </a:cubicBezTo>
                  <a:cubicBezTo>
                    <a:pt x="143" y="72"/>
                    <a:pt x="83" y="37"/>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50"/>
            <p:cNvSpPr/>
            <p:nvPr/>
          </p:nvSpPr>
          <p:spPr>
            <a:xfrm>
              <a:off x="6563128" y="1762452"/>
              <a:ext cx="5186" cy="3766"/>
            </a:xfrm>
            <a:custGeom>
              <a:avLst/>
              <a:gdLst/>
              <a:ahLst/>
              <a:cxnLst/>
              <a:rect l="l" t="t" r="r" b="b"/>
              <a:pathLst>
                <a:path w="84" h="61" extrusionOk="0">
                  <a:moveTo>
                    <a:pt x="73" y="0"/>
                  </a:moveTo>
                  <a:cubicBezTo>
                    <a:pt x="45" y="0"/>
                    <a:pt x="32" y="39"/>
                    <a:pt x="0" y="50"/>
                  </a:cubicBezTo>
                  <a:cubicBezTo>
                    <a:pt x="8" y="50"/>
                    <a:pt x="32" y="60"/>
                    <a:pt x="44" y="60"/>
                  </a:cubicBezTo>
                  <a:cubicBezTo>
                    <a:pt x="49" y="60"/>
                    <a:pt x="52" y="58"/>
                    <a:pt x="48" y="50"/>
                  </a:cubicBezTo>
                  <a:cubicBezTo>
                    <a:pt x="60" y="26"/>
                    <a:pt x="48" y="14"/>
                    <a:pt x="84" y="2"/>
                  </a:cubicBezTo>
                  <a:cubicBezTo>
                    <a:pt x="80" y="1"/>
                    <a:pt x="76"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50"/>
            <p:cNvSpPr/>
            <p:nvPr/>
          </p:nvSpPr>
          <p:spPr>
            <a:xfrm>
              <a:off x="6526396" y="1770601"/>
              <a:ext cx="12532" cy="9631"/>
            </a:xfrm>
            <a:custGeom>
              <a:avLst/>
              <a:gdLst/>
              <a:ahLst/>
              <a:cxnLst/>
              <a:rect l="l" t="t" r="r" b="b"/>
              <a:pathLst>
                <a:path w="203" h="156" extrusionOk="0">
                  <a:moveTo>
                    <a:pt x="202" y="1"/>
                  </a:moveTo>
                  <a:lnTo>
                    <a:pt x="202" y="1"/>
                  </a:lnTo>
                  <a:cubicBezTo>
                    <a:pt x="119" y="37"/>
                    <a:pt x="0" y="120"/>
                    <a:pt x="12" y="156"/>
                  </a:cubicBezTo>
                  <a:lnTo>
                    <a:pt x="20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50"/>
            <p:cNvSpPr/>
            <p:nvPr/>
          </p:nvSpPr>
          <p:spPr>
            <a:xfrm>
              <a:off x="6482997" y="1786097"/>
              <a:ext cx="5186" cy="3704"/>
            </a:xfrm>
            <a:custGeom>
              <a:avLst/>
              <a:gdLst/>
              <a:ahLst/>
              <a:cxnLst/>
              <a:rect l="l" t="t" r="r" b="b"/>
              <a:pathLst>
                <a:path w="84" h="60" extrusionOk="0">
                  <a:moveTo>
                    <a:pt x="72" y="0"/>
                  </a:moveTo>
                  <a:lnTo>
                    <a:pt x="72" y="0"/>
                  </a:lnTo>
                  <a:cubicBezTo>
                    <a:pt x="1" y="36"/>
                    <a:pt x="1" y="60"/>
                    <a:pt x="60" y="60"/>
                  </a:cubicBezTo>
                  <a:cubicBezTo>
                    <a:pt x="60" y="36"/>
                    <a:pt x="84" y="12"/>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50"/>
            <p:cNvSpPr/>
            <p:nvPr/>
          </p:nvSpPr>
          <p:spPr>
            <a:xfrm>
              <a:off x="6480034" y="1796345"/>
              <a:ext cx="803" cy="62"/>
            </a:xfrm>
            <a:custGeom>
              <a:avLst/>
              <a:gdLst/>
              <a:ahLst/>
              <a:cxnLst/>
              <a:rect l="l" t="t" r="r" b="b"/>
              <a:pathLst>
                <a:path w="13" h="1" extrusionOk="0">
                  <a:moveTo>
                    <a:pt x="13" y="1"/>
                  </a:moveTo>
                  <a:lnTo>
                    <a:pt x="1" y="1"/>
                  </a:lnTo>
                  <a:cubicBezTo>
                    <a:pt x="1" y="1"/>
                    <a:pt x="1"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50"/>
            <p:cNvSpPr/>
            <p:nvPr/>
          </p:nvSpPr>
          <p:spPr>
            <a:xfrm>
              <a:off x="6480774" y="1793752"/>
              <a:ext cx="5988" cy="2655"/>
            </a:xfrm>
            <a:custGeom>
              <a:avLst/>
              <a:gdLst/>
              <a:ahLst/>
              <a:cxnLst/>
              <a:rect l="l" t="t" r="r" b="b"/>
              <a:pathLst>
                <a:path w="97" h="43" extrusionOk="0">
                  <a:moveTo>
                    <a:pt x="77" y="1"/>
                  </a:moveTo>
                  <a:cubicBezTo>
                    <a:pt x="54" y="1"/>
                    <a:pt x="18" y="34"/>
                    <a:pt x="1" y="43"/>
                  </a:cubicBezTo>
                  <a:cubicBezTo>
                    <a:pt x="25" y="43"/>
                    <a:pt x="60" y="43"/>
                    <a:pt x="96" y="19"/>
                  </a:cubicBezTo>
                  <a:cubicBezTo>
                    <a:pt x="93" y="6"/>
                    <a:pt x="86" y="1"/>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50"/>
            <p:cNvSpPr/>
            <p:nvPr/>
          </p:nvSpPr>
          <p:spPr>
            <a:xfrm>
              <a:off x="6402124" y="1833633"/>
              <a:ext cx="6667" cy="5494"/>
            </a:xfrm>
            <a:custGeom>
              <a:avLst/>
              <a:gdLst/>
              <a:ahLst/>
              <a:cxnLst/>
              <a:rect l="l" t="t" r="r" b="b"/>
              <a:pathLst>
                <a:path w="108" h="89" extrusionOk="0">
                  <a:moveTo>
                    <a:pt x="101" y="0"/>
                  </a:moveTo>
                  <a:cubicBezTo>
                    <a:pt x="83" y="0"/>
                    <a:pt x="30" y="87"/>
                    <a:pt x="1" y="87"/>
                  </a:cubicBezTo>
                  <a:cubicBezTo>
                    <a:pt x="5" y="88"/>
                    <a:pt x="9" y="89"/>
                    <a:pt x="13" y="89"/>
                  </a:cubicBezTo>
                  <a:cubicBezTo>
                    <a:pt x="55" y="89"/>
                    <a:pt x="86" y="38"/>
                    <a:pt x="108" y="16"/>
                  </a:cubicBezTo>
                  <a:cubicBezTo>
                    <a:pt x="108" y="5"/>
                    <a:pt x="106"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50"/>
            <p:cNvSpPr/>
            <p:nvPr/>
          </p:nvSpPr>
          <p:spPr>
            <a:xfrm>
              <a:off x="6373665" y="1859561"/>
              <a:ext cx="5001" cy="3889"/>
            </a:xfrm>
            <a:custGeom>
              <a:avLst/>
              <a:gdLst/>
              <a:ahLst/>
              <a:cxnLst/>
              <a:rect l="l" t="t" r="r" b="b"/>
              <a:pathLst>
                <a:path w="81" h="63" extrusionOk="0">
                  <a:moveTo>
                    <a:pt x="33" y="1"/>
                  </a:moveTo>
                  <a:cubicBezTo>
                    <a:pt x="12" y="22"/>
                    <a:pt x="0" y="62"/>
                    <a:pt x="23" y="62"/>
                  </a:cubicBezTo>
                  <a:cubicBezTo>
                    <a:pt x="26" y="62"/>
                    <a:pt x="29" y="61"/>
                    <a:pt x="33" y="60"/>
                  </a:cubicBezTo>
                  <a:cubicBezTo>
                    <a:pt x="57" y="36"/>
                    <a:pt x="69" y="36"/>
                    <a:pt x="81" y="24"/>
                  </a:cubicBezTo>
                  <a:lnTo>
                    <a:pt x="3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50"/>
            <p:cNvSpPr/>
            <p:nvPr/>
          </p:nvSpPr>
          <p:spPr>
            <a:xfrm>
              <a:off x="6103699" y="2496851"/>
              <a:ext cx="2284" cy="4445"/>
            </a:xfrm>
            <a:custGeom>
              <a:avLst/>
              <a:gdLst/>
              <a:ahLst/>
              <a:cxnLst/>
              <a:rect l="l" t="t" r="r" b="b"/>
              <a:pathLst>
                <a:path w="37" h="72" extrusionOk="0">
                  <a:moveTo>
                    <a:pt x="1" y="0"/>
                  </a:moveTo>
                  <a:lnTo>
                    <a:pt x="25" y="72"/>
                  </a:lnTo>
                  <a:lnTo>
                    <a:pt x="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50"/>
            <p:cNvSpPr/>
            <p:nvPr/>
          </p:nvSpPr>
          <p:spPr>
            <a:xfrm>
              <a:off x="6191918" y="2801883"/>
              <a:ext cx="5927" cy="5186"/>
            </a:xfrm>
            <a:custGeom>
              <a:avLst/>
              <a:gdLst/>
              <a:ahLst/>
              <a:cxnLst/>
              <a:rect l="l" t="t" r="r" b="b"/>
              <a:pathLst>
                <a:path w="96" h="84" extrusionOk="0">
                  <a:moveTo>
                    <a:pt x="36" y="0"/>
                  </a:moveTo>
                  <a:lnTo>
                    <a:pt x="36" y="0"/>
                  </a:lnTo>
                  <a:cubicBezTo>
                    <a:pt x="84" y="84"/>
                    <a:pt x="1" y="24"/>
                    <a:pt x="36" y="84"/>
                  </a:cubicBezTo>
                  <a:cubicBezTo>
                    <a:pt x="36" y="60"/>
                    <a:pt x="96" y="6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50"/>
            <p:cNvSpPr/>
            <p:nvPr/>
          </p:nvSpPr>
          <p:spPr>
            <a:xfrm>
              <a:off x="6302176" y="2929057"/>
              <a:ext cx="3766" cy="3704"/>
            </a:xfrm>
            <a:custGeom>
              <a:avLst/>
              <a:gdLst/>
              <a:ahLst/>
              <a:cxnLst/>
              <a:rect l="l" t="t" r="r" b="b"/>
              <a:pathLst>
                <a:path w="61" h="60" extrusionOk="0">
                  <a:moveTo>
                    <a:pt x="60" y="0"/>
                  </a:moveTo>
                  <a:lnTo>
                    <a:pt x="1" y="36"/>
                  </a:lnTo>
                  <a:lnTo>
                    <a:pt x="13" y="60"/>
                  </a:lnTo>
                  <a:lnTo>
                    <a:pt x="6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50"/>
            <p:cNvSpPr/>
            <p:nvPr/>
          </p:nvSpPr>
          <p:spPr>
            <a:xfrm>
              <a:off x="6669127" y="1724300"/>
              <a:ext cx="2840" cy="741"/>
            </a:xfrm>
            <a:custGeom>
              <a:avLst/>
              <a:gdLst/>
              <a:ahLst/>
              <a:cxnLst/>
              <a:rect l="l" t="t" r="r" b="b"/>
              <a:pathLst>
                <a:path w="46" h="12" extrusionOk="0">
                  <a:moveTo>
                    <a:pt x="10" y="1"/>
                  </a:moveTo>
                  <a:cubicBezTo>
                    <a:pt x="2" y="9"/>
                    <a:pt x="0" y="11"/>
                    <a:pt x="3" y="11"/>
                  </a:cubicBezTo>
                  <a:cubicBezTo>
                    <a:pt x="8" y="11"/>
                    <a:pt x="30"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50"/>
            <p:cNvSpPr/>
            <p:nvPr/>
          </p:nvSpPr>
          <p:spPr>
            <a:xfrm>
              <a:off x="6650606" y="1744179"/>
              <a:ext cx="803" cy="62"/>
            </a:xfrm>
            <a:custGeom>
              <a:avLst/>
              <a:gdLst/>
              <a:ahLst/>
              <a:cxnLst/>
              <a:rect l="l" t="t" r="r" b="b"/>
              <a:pathLst>
                <a:path w="13" h="1" extrusionOk="0">
                  <a:moveTo>
                    <a:pt x="12" y="0"/>
                  </a:move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50"/>
            <p:cNvSpPr/>
            <p:nvPr/>
          </p:nvSpPr>
          <p:spPr>
            <a:xfrm>
              <a:off x="6674127" y="1822829"/>
              <a:ext cx="62" cy="62"/>
            </a:xfrm>
            <a:custGeom>
              <a:avLst/>
              <a:gdLst/>
              <a:ahLst/>
              <a:cxnLst/>
              <a:rect l="l" t="t" r="r" b="b"/>
              <a:pathLst>
                <a:path w="1" h="1" extrusionOk="0">
                  <a:moveTo>
                    <a:pt x="0" y="0"/>
                  </a:moveTo>
                  <a:lnTo>
                    <a:pt x="0"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50"/>
            <p:cNvSpPr/>
            <p:nvPr/>
          </p:nvSpPr>
          <p:spPr>
            <a:xfrm>
              <a:off x="6670423" y="1728004"/>
              <a:ext cx="62" cy="62"/>
            </a:xfrm>
            <a:custGeom>
              <a:avLst/>
              <a:gdLst/>
              <a:ahLst/>
              <a:cxnLst/>
              <a:rect l="l" t="t" r="r" b="b"/>
              <a:pathLst>
                <a:path w="1" h="1" extrusionOk="0">
                  <a:moveTo>
                    <a:pt x="1" y="0"/>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50"/>
            <p:cNvSpPr/>
            <p:nvPr/>
          </p:nvSpPr>
          <p:spPr>
            <a:xfrm>
              <a:off x="6641778" y="1744179"/>
              <a:ext cx="8890" cy="2963"/>
            </a:xfrm>
            <a:custGeom>
              <a:avLst/>
              <a:gdLst/>
              <a:ahLst/>
              <a:cxnLst/>
              <a:rect l="l" t="t" r="r" b="b"/>
              <a:pathLst>
                <a:path w="144" h="48" extrusionOk="0">
                  <a:moveTo>
                    <a:pt x="131" y="0"/>
                  </a:moveTo>
                  <a:cubicBezTo>
                    <a:pt x="123" y="4"/>
                    <a:pt x="115" y="8"/>
                    <a:pt x="108" y="12"/>
                  </a:cubicBezTo>
                  <a:lnTo>
                    <a:pt x="108" y="12"/>
                  </a:lnTo>
                  <a:cubicBezTo>
                    <a:pt x="119" y="10"/>
                    <a:pt x="129" y="8"/>
                    <a:pt x="143" y="0"/>
                  </a:cubicBezTo>
                  <a:close/>
                  <a:moveTo>
                    <a:pt x="108" y="12"/>
                  </a:moveTo>
                  <a:cubicBezTo>
                    <a:pt x="101" y="12"/>
                    <a:pt x="93" y="12"/>
                    <a:pt x="84" y="12"/>
                  </a:cubicBezTo>
                  <a:cubicBezTo>
                    <a:pt x="74" y="22"/>
                    <a:pt x="41" y="31"/>
                    <a:pt x="48" y="35"/>
                  </a:cubicBezTo>
                  <a:lnTo>
                    <a:pt x="48" y="35"/>
                  </a:lnTo>
                  <a:cubicBezTo>
                    <a:pt x="68" y="28"/>
                    <a:pt x="87" y="21"/>
                    <a:pt x="108" y="12"/>
                  </a:cubicBezTo>
                  <a:close/>
                  <a:moveTo>
                    <a:pt x="48" y="35"/>
                  </a:moveTo>
                  <a:cubicBezTo>
                    <a:pt x="33" y="40"/>
                    <a:pt x="17" y="44"/>
                    <a:pt x="0" y="48"/>
                  </a:cubicBezTo>
                  <a:cubicBezTo>
                    <a:pt x="24" y="48"/>
                    <a:pt x="36" y="36"/>
                    <a:pt x="60" y="36"/>
                  </a:cubicBezTo>
                  <a:cubicBezTo>
                    <a:pt x="53" y="36"/>
                    <a:pt x="49" y="36"/>
                    <a:pt x="48" y="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50"/>
            <p:cNvSpPr/>
            <p:nvPr/>
          </p:nvSpPr>
          <p:spPr>
            <a:xfrm>
              <a:off x="6700550" y="1773564"/>
              <a:ext cx="803" cy="62"/>
            </a:xfrm>
            <a:custGeom>
              <a:avLst/>
              <a:gdLst/>
              <a:ahLst/>
              <a:cxnLst/>
              <a:rect l="l" t="t" r="r" b="b"/>
              <a:pathLst>
                <a:path w="13" h="1" extrusionOk="0">
                  <a:moveTo>
                    <a:pt x="13" y="1"/>
                  </a:moveTo>
                  <a:lnTo>
                    <a:pt x="1"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50"/>
            <p:cNvSpPr/>
            <p:nvPr/>
          </p:nvSpPr>
          <p:spPr>
            <a:xfrm>
              <a:off x="6708637" y="1801530"/>
              <a:ext cx="803" cy="62"/>
            </a:xfrm>
            <a:custGeom>
              <a:avLst/>
              <a:gdLst/>
              <a:ahLst/>
              <a:cxnLst/>
              <a:rect l="l" t="t" r="r" b="b"/>
              <a:pathLst>
                <a:path w="13" h="1" extrusionOk="0">
                  <a:moveTo>
                    <a:pt x="1" y="0"/>
                  </a:moveTo>
                  <a:lnTo>
                    <a:pt x="13" y="0"/>
                  </a:lnTo>
                  <a:cubicBezTo>
                    <a:pt x="13" y="0"/>
                    <a:pt x="1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50"/>
            <p:cNvSpPr/>
            <p:nvPr/>
          </p:nvSpPr>
          <p:spPr>
            <a:xfrm>
              <a:off x="6645421" y="1744919"/>
              <a:ext cx="1543" cy="62"/>
            </a:xfrm>
            <a:custGeom>
              <a:avLst/>
              <a:gdLst/>
              <a:ahLst/>
              <a:cxnLst/>
              <a:rect l="l" t="t" r="r" b="b"/>
              <a:pathLst>
                <a:path w="25" h="1" extrusionOk="0">
                  <a:moveTo>
                    <a:pt x="1" y="0"/>
                  </a:moveTo>
                  <a:lnTo>
                    <a:pt x="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50"/>
            <p:cNvSpPr/>
            <p:nvPr/>
          </p:nvSpPr>
          <p:spPr>
            <a:xfrm>
              <a:off x="6674868" y="1831657"/>
              <a:ext cx="741" cy="62"/>
            </a:xfrm>
            <a:custGeom>
              <a:avLst/>
              <a:gdLst/>
              <a:ahLst/>
              <a:cxnLst/>
              <a:rect l="l" t="t" r="r" b="b"/>
              <a:pathLst>
                <a:path w="12" h="1" extrusionOk="0">
                  <a:moveTo>
                    <a:pt x="12" y="0"/>
                  </a:moveTo>
                  <a:lnTo>
                    <a:pt x="12" y="0"/>
                  </a:lnTo>
                  <a:cubicBezTo>
                    <a:pt x="0" y="0"/>
                    <a:pt x="0"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50"/>
            <p:cNvSpPr/>
            <p:nvPr/>
          </p:nvSpPr>
          <p:spPr>
            <a:xfrm>
              <a:off x="6665299" y="1725041"/>
              <a:ext cx="7408" cy="2284"/>
            </a:xfrm>
            <a:custGeom>
              <a:avLst/>
              <a:gdLst/>
              <a:ahLst/>
              <a:cxnLst/>
              <a:rect l="l" t="t" r="r" b="b"/>
              <a:pathLst>
                <a:path w="120" h="37" extrusionOk="0">
                  <a:moveTo>
                    <a:pt x="119" y="1"/>
                  </a:moveTo>
                  <a:cubicBezTo>
                    <a:pt x="84" y="13"/>
                    <a:pt x="36" y="25"/>
                    <a:pt x="0" y="37"/>
                  </a:cubicBezTo>
                  <a:cubicBezTo>
                    <a:pt x="36" y="25"/>
                    <a:pt x="84" y="13"/>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50"/>
            <p:cNvSpPr/>
            <p:nvPr/>
          </p:nvSpPr>
          <p:spPr>
            <a:xfrm>
              <a:off x="6647828" y="1743438"/>
              <a:ext cx="1358" cy="370"/>
            </a:xfrm>
            <a:custGeom>
              <a:avLst/>
              <a:gdLst/>
              <a:ahLst/>
              <a:cxnLst/>
              <a:rect l="l" t="t" r="r" b="b"/>
              <a:pathLst>
                <a:path w="22" h="6" extrusionOk="0">
                  <a:moveTo>
                    <a:pt x="9" y="0"/>
                  </a:moveTo>
                  <a:cubicBezTo>
                    <a:pt x="2" y="4"/>
                    <a:pt x="0" y="6"/>
                    <a:pt x="2" y="6"/>
                  </a:cubicBezTo>
                  <a:cubicBezTo>
                    <a:pt x="5" y="6"/>
                    <a:pt x="2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50"/>
            <p:cNvSpPr/>
            <p:nvPr/>
          </p:nvSpPr>
          <p:spPr>
            <a:xfrm>
              <a:off x="6645421" y="1747080"/>
              <a:ext cx="4507" cy="62"/>
            </a:xfrm>
            <a:custGeom>
              <a:avLst/>
              <a:gdLst/>
              <a:ahLst/>
              <a:cxnLst/>
              <a:rect l="l" t="t" r="r" b="b"/>
              <a:pathLst>
                <a:path w="73" h="1" extrusionOk="0">
                  <a:moveTo>
                    <a:pt x="1" y="1"/>
                  </a:moveTo>
                  <a:cubicBezTo>
                    <a:pt x="25" y="1"/>
                    <a:pt x="48"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50"/>
            <p:cNvSpPr/>
            <p:nvPr/>
          </p:nvSpPr>
          <p:spPr>
            <a:xfrm>
              <a:off x="6644186" y="1750784"/>
              <a:ext cx="2778" cy="1543"/>
            </a:xfrm>
            <a:custGeom>
              <a:avLst/>
              <a:gdLst/>
              <a:ahLst/>
              <a:cxnLst/>
              <a:rect l="l" t="t" r="r" b="b"/>
              <a:pathLst>
                <a:path w="45" h="25" extrusionOk="0">
                  <a:moveTo>
                    <a:pt x="45" y="1"/>
                  </a:moveTo>
                  <a:cubicBezTo>
                    <a:pt x="1" y="11"/>
                    <a:pt x="17" y="12"/>
                    <a:pt x="20" y="22"/>
                  </a:cubicBezTo>
                  <a:lnTo>
                    <a:pt x="20" y="22"/>
                  </a:lnTo>
                  <a:cubicBezTo>
                    <a:pt x="27" y="17"/>
                    <a:pt x="45" y="9"/>
                    <a:pt x="45" y="1"/>
                  </a:cubicBezTo>
                  <a:close/>
                  <a:moveTo>
                    <a:pt x="20" y="22"/>
                  </a:moveTo>
                  <a:cubicBezTo>
                    <a:pt x="18" y="23"/>
                    <a:pt x="17" y="24"/>
                    <a:pt x="21" y="24"/>
                  </a:cubicBezTo>
                  <a:cubicBezTo>
                    <a:pt x="21" y="23"/>
                    <a:pt x="21" y="22"/>
                    <a:pt x="20" y="2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50"/>
            <p:cNvSpPr/>
            <p:nvPr/>
          </p:nvSpPr>
          <p:spPr>
            <a:xfrm>
              <a:off x="6644680" y="1752266"/>
              <a:ext cx="803" cy="62"/>
            </a:xfrm>
            <a:custGeom>
              <a:avLst/>
              <a:gdLst/>
              <a:ahLst/>
              <a:cxnLst/>
              <a:rect l="l" t="t" r="r" b="b"/>
              <a:pathLst>
                <a:path w="13" h="1" extrusionOk="0">
                  <a:moveTo>
                    <a:pt x="13" y="0"/>
                  </a:move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50"/>
            <p:cNvSpPr/>
            <p:nvPr/>
          </p:nvSpPr>
          <p:spPr>
            <a:xfrm>
              <a:off x="6668201" y="1809618"/>
              <a:ext cx="1543" cy="741"/>
            </a:xfrm>
            <a:custGeom>
              <a:avLst/>
              <a:gdLst/>
              <a:ahLst/>
              <a:cxnLst/>
              <a:rect l="l" t="t" r="r" b="b"/>
              <a:pathLst>
                <a:path w="25" h="12" extrusionOk="0">
                  <a:moveTo>
                    <a:pt x="25" y="0"/>
                  </a:moveTo>
                  <a:lnTo>
                    <a:pt x="1" y="12"/>
                  </a:lnTo>
                  <a:lnTo>
                    <a:pt x="13" y="12"/>
                  </a:lnTo>
                  <a:lnTo>
                    <a:pt x="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50"/>
            <p:cNvSpPr/>
            <p:nvPr/>
          </p:nvSpPr>
          <p:spPr>
            <a:xfrm>
              <a:off x="6672646" y="1833139"/>
              <a:ext cx="4198" cy="988"/>
            </a:xfrm>
            <a:custGeom>
              <a:avLst/>
              <a:gdLst/>
              <a:ahLst/>
              <a:cxnLst/>
              <a:rect l="l" t="t" r="r" b="b"/>
              <a:pathLst>
                <a:path w="68" h="16" extrusionOk="0">
                  <a:moveTo>
                    <a:pt x="48" y="0"/>
                  </a:moveTo>
                  <a:cubicBezTo>
                    <a:pt x="48" y="0"/>
                    <a:pt x="0" y="12"/>
                    <a:pt x="0" y="12"/>
                  </a:cubicBezTo>
                  <a:cubicBezTo>
                    <a:pt x="3" y="14"/>
                    <a:pt x="7" y="15"/>
                    <a:pt x="12" y="15"/>
                  </a:cubicBezTo>
                  <a:cubicBezTo>
                    <a:pt x="33" y="15"/>
                    <a:pt x="67"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50"/>
            <p:cNvSpPr/>
            <p:nvPr/>
          </p:nvSpPr>
          <p:spPr>
            <a:xfrm>
              <a:off x="6688820" y="1841164"/>
              <a:ext cx="5186" cy="1543"/>
            </a:xfrm>
            <a:custGeom>
              <a:avLst/>
              <a:gdLst/>
              <a:ahLst/>
              <a:cxnLst/>
              <a:rect l="l" t="t" r="r" b="b"/>
              <a:pathLst>
                <a:path w="84" h="25" extrusionOk="0">
                  <a:moveTo>
                    <a:pt x="84" y="1"/>
                  </a:moveTo>
                  <a:lnTo>
                    <a:pt x="0" y="25"/>
                  </a:lnTo>
                  <a:lnTo>
                    <a:pt x="12" y="25"/>
                  </a:lnTo>
                  <a:lnTo>
                    <a:pt x="8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50"/>
            <p:cNvSpPr/>
            <p:nvPr/>
          </p:nvSpPr>
          <p:spPr>
            <a:xfrm>
              <a:off x="7054845" y="3062096"/>
              <a:ext cx="803" cy="62"/>
            </a:xfrm>
            <a:custGeom>
              <a:avLst/>
              <a:gdLst/>
              <a:ahLst/>
              <a:cxnLst/>
              <a:rect l="l" t="t" r="r" b="b"/>
              <a:pathLst>
                <a:path w="13" h="1" extrusionOk="0">
                  <a:moveTo>
                    <a:pt x="1" y="0"/>
                  </a:moveTo>
                  <a:lnTo>
                    <a:pt x="1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50"/>
            <p:cNvSpPr/>
            <p:nvPr/>
          </p:nvSpPr>
          <p:spPr>
            <a:xfrm>
              <a:off x="7023237" y="3101050"/>
              <a:ext cx="803" cy="62"/>
            </a:xfrm>
            <a:custGeom>
              <a:avLst/>
              <a:gdLst/>
              <a:ahLst/>
              <a:cxnLst/>
              <a:rect l="l" t="t" r="r" b="b"/>
              <a:pathLst>
                <a:path w="13" h="1" extrusionOk="0">
                  <a:moveTo>
                    <a:pt x="13" y="0"/>
                  </a:moveTo>
                  <a:lnTo>
                    <a:pt x="13" y="0"/>
                  </a:lnTo>
                  <a:cubicBezTo>
                    <a:pt x="1" y="0"/>
                    <a:pt x="1"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50"/>
            <p:cNvSpPr/>
            <p:nvPr/>
          </p:nvSpPr>
          <p:spPr>
            <a:xfrm>
              <a:off x="6983542" y="2977580"/>
              <a:ext cx="2284" cy="62"/>
            </a:xfrm>
            <a:custGeom>
              <a:avLst/>
              <a:gdLst/>
              <a:ahLst/>
              <a:cxnLst/>
              <a:rect l="l" t="t" r="r" b="b"/>
              <a:pathLst>
                <a:path w="37" h="1" extrusionOk="0">
                  <a:moveTo>
                    <a:pt x="1" y="0"/>
                  </a:moveTo>
                  <a:lnTo>
                    <a:pt x="36" y="0"/>
                  </a:lnTo>
                  <a:cubicBezTo>
                    <a:pt x="36" y="0"/>
                    <a:pt x="2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50"/>
            <p:cNvSpPr/>
            <p:nvPr/>
          </p:nvSpPr>
          <p:spPr>
            <a:xfrm>
              <a:off x="7043115" y="3022400"/>
              <a:ext cx="741" cy="62"/>
            </a:xfrm>
            <a:custGeom>
              <a:avLst/>
              <a:gdLst/>
              <a:ahLst/>
              <a:cxnLst/>
              <a:rect l="l" t="t" r="r" b="b"/>
              <a:pathLst>
                <a:path w="12" h="1" extrusionOk="0">
                  <a:moveTo>
                    <a:pt x="12" y="0"/>
                  </a:moveTo>
                  <a:lnTo>
                    <a:pt x="0"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50"/>
            <p:cNvSpPr/>
            <p:nvPr/>
          </p:nvSpPr>
          <p:spPr>
            <a:xfrm>
              <a:off x="6984282" y="2993014"/>
              <a:ext cx="62" cy="62"/>
            </a:xfrm>
            <a:custGeom>
              <a:avLst/>
              <a:gdLst/>
              <a:ahLst/>
              <a:cxnLst/>
              <a:rect l="l" t="t" r="r" b="b"/>
              <a:pathLst>
                <a:path w="1" h="1" extrusionOk="0">
                  <a:moveTo>
                    <a:pt x="1" y="0"/>
                  </a:moveTo>
                  <a:lnTo>
                    <a:pt x="1" y="0"/>
                  </a:lnTo>
                  <a:cubicBezTo>
                    <a:pt x="1" y="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50"/>
            <p:cNvSpPr/>
            <p:nvPr/>
          </p:nvSpPr>
          <p:spPr>
            <a:xfrm>
              <a:off x="6988727" y="2976840"/>
              <a:ext cx="741" cy="62"/>
            </a:xfrm>
            <a:custGeom>
              <a:avLst/>
              <a:gdLst/>
              <a:ahLst/>
              <a:cxnLst/>
              <a:rect l="l" t="t" r="r" b="b"/>
              <a:pathLst>
                <a:path w="12" h="1" extrusionOk="0">
                  <a:moveTo>
                    <a:pt x="12" y="0"/>
                  </a:move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50"/>
            <p:cNvSpPr/>
            <p:nvPr/>
          </p:nvSpPr>
          <p:spPr>
            <a:xfrm>
              <a:off x="7021755" y="3088518"/>
              <a:ext cx="62" cy="62"/>
            </a:xfrm>
            <a:custGeom>
              <a:avLst/>
              <a:gdLst/>
              <a:ahLst/>
              <a:cxnLst/>
              <a:rect l="l" t="t" r="r" b="b"/>
              <a:pathLst>
                <a:path w="1" h="1" extrusionOk="0">
                  <a:moveTo>
                    <a:pt x="1" y="1"/>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50"/>
            <p:cNvSpPr/>
            <p:nvPr/>
          </p:nvSpPr>
          <p:spPr>
            <a:xfrm>
              <a:off x="6980640" y="2976840"/>
              <a:ext cx="8149" cy="2963"/>
            </a:xfrm>
            <a:custGeom>
              <a:avLst/>
              <a:gdLst/>
              <a:ahLst/>
              <a:cxnLst/>
              <a:rect l="l" t="t" r="r" b="b"/>
              <a:pathLst>
                <a:path w="132" h="48" extrusionOk="0">
                  <a:moveTo>
                    <a:pt x="119" y="0"/>
                  </a:moveTo>
                  <a:cubicBezTo>
                    <a:pt x="113" y="4"/>
                    <a:pt x="108" y="8"/>
                    <a:pt x="101" y="11"/>
                  </a:cubicBezTo>
                  <a:lnTo>
                    <a:pt x="101" y="11"/>
                  </a:lnTo>
                  <a:cubicBezTo>
                    <a:pt x="112" y="10"/>
                    <a:pt x="124" y="7"/>
                    <a:pt x="131" y="0"/>
                  </a:cubicBezTo>
                  <a:close/>
                  <a:moveTo>
                    <a:pt x="101" y="11"/>
                  </a:moveTo>
                  <a:cubicBezTo>
                    <a:pt x="95" y="12"/>
                    <a:pt x="88" y="12"/>
                    <a:pt x="83" y="12"/>
                  </a:cubicBezTo>
                  <a:cubicBezTo>
                    <a:pt x="83" y="12"/>
                    <a:pt x="43" y="32"/>
                    <a:pt x="43" y="37"/>
                  </a:cubicBezTo>
                  <a:lnTo>
                    <a:pt x="43" y="37"/>
                  </a:lnTo>
                  <a:cubicBezTo>
                    <a:pt x="22" y="40"/>
                    <a:pt x="0" y="48"/>
                    <a:pt x="0" y="48"/>
                  </a:cubicBezTo>
                  <a:cubicBezTo>
                    <a:pt x="14" y="48"/>
                    <a:pt x="30" y="44"/>
                    <a:pt x="46" y="38"/>
                  </a:cubicBezTo>
                  <a:lnTo>
                    <a:pt x="46" y="38"/>
                  </a:lnTo>
                  <a:cubicBezTo>
                    <a:pt x="48" y="38"/>
                    <a:pt x="53" y="38"/>
                    <a:pt x="60" y="36"/>
                  </a:cubicBezTo>
                  <a:cubicBezTo>
                    <a:pt x="57" y="36"/>
                    <a:pt x="54" y="36"/>
                    <a:pt x="51" y="36"/>
                  </a:cubicBezTo>
                  <a:lnTo>
                    <a:pt x="51" y="36"/>
                  </a:lnTo>
                  <a:cubicBezTo>
                    <a:pt x="68" y="30"/>
                    <a:pt x="86" y="21"/>
                    <a:pt x="101" y="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50"/>
            <p:cNvSpPr/>
            <p:nvPr/>
          </p:nvSpPr>
          <p:spPr>
            <a:xfrm>
              <a:off x="6984282" y="2980482"/>
              <a:ext cx="4507" cy="617"/>
            </a:xfrm>
            <a:custGeom>
              <a:avLst/>
              <a:gdLst/>
              <a:ahLst/>
              <a:cxnLst/>
              <a:rect l="l" t="t" r="r" b="b"/>
              <a:pathLst>
                <a:path w="73" h="10" extrusionOk="0">
                  <a:moveTo>
                    <a:pt x="1" y="1"/>
                  </a:moveTo>
                  <a:cubicBezTo>
                    <a:pt x="13" y="7"/>
                    <a:pt x="24" y="10"/>
                    <a:pt x="36" y="10"/>
                  </a:cubicBezTo>
                  <a:cubicBezTo>
                    <a:pt x="48" y="10"/>
                    <a:pt x="60" y="7"/>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50"/>
            <p:cNvSpPr/>
            <p:nvPr/>
          </p:nvSpPr>
          <p:spPr>
            <a:xfrm>
              <a:off x="6978418" y="2987088"/>
              <a:ext cx="2963" cy="432"/>
            </a:xfrm>
            <a:custGeom>
              <a:avLst/>
              <a:gdLst/>
              <a:ahLst/>
              <a:cxnLst/>
              <a:rect l="l" t="t" r="r" b="b"/>
              <a:pathLst>
                <a:path w="48" h="7" extrusionOk="0">
                  <a:moveTo>
                    <a:pt x="0" y="1"/>
                  </a:moveTo>
                  <a:cubicBezTo>
                    <a:pt x="0" y="1"/>
                    <a:pt x="6" y="6"/>
                    <a:pt x="20" y="6"/>
                  </a:cubicBezTo>
                  <a:cubicBezTo>
                    <a:pt x="27" y="6"/>
                    <a:pt x="36" y="5"/>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50"/>
            <p:cNvSpPr/>
            <p:nvPr/>
          </p:nvSpPr>
          <p:spPr>
            <a:xfrm>
              <a:off x="6983542" y="2985606"/>
              <a:ext cx="3025" cy="1543"/>
            </a:xfrm>
            <a:custGeom>
              <a:avLst/>
              <a:gdLst/>
              <a:ahLst/>
              <a:cxnLst/>
              <a:rect l="l" t="t" r="r" b="b"/>
              <a:pathLst>
                <a:path w="49" h="25" extrusionOk="0">
                  <a:moveTo>
                    <a:pt x="48" y="1"/>
                  </a:moveTo>
                  <a:lnTo>
                    <a:pt x="48" y="1"/>
                  </a:lnTo>
                  <a:cubicBezTo>
                    <a:pt x="1" y="13"/>
                    <a:pt x="25" y="13"/>
                    <a:pt x="13" y="25"/>
                  </a:cubicBezTo>
                  <a:cubicBezTo>
                    <a:pt x="13" y="25"/>
                    <a:pt x="48" y="13"/>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50"/>
            <p:cNvSpPr/>
            <p:nvPr/>
          </p:nvSpPr>
          <p:spPr>
            <a:xfrm>
              <a:off x="6983542" y="2987088"/>
              <a:ext cx="803" cy="62"/>
            </a:xfrm>
            <a:custGeom>
              <a:avLst/>
              <a:gdLst/>
              <a:ahLst/>
              <a:cxnLst/>
              <a:rect l="l" t="t" r="r" b="b"/>
              <a:pathLst>
                <a:path w="13" h="1" extrusionOk="0">
                  <a:moveTo>
                    <a:pt x="13" y="1"/>
                  </a:move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50"/>
            <p:cNvSpPr/>
            <p:nvPr/>
          </p:nvSpPr>
          <p:spPr>
            <a:xfrm>
              <a:off x="6979158" y="2995916"/>
              <a:ext cx="5186" cy="1543"/>
            </a:xfrm>
            <a:custGeom>
              <a:avLst/>
              <a:gdLst/>
              <a:ahLst/>
              <a:cxnLst/>
              <a:rect l="l" t="t" r="r" b="b"/>
              <a:pathLst>
                <a:path w="84" h="25" extrusionOk="0">
                  <a:moveTo>
                    <a:pt x="48" y="1"/>
                  </a:moveTo>
                  <a:cubicBezTo>
                    <a:pt x="0" y="13"/>
                    <a:pt x="72" y="13"/>
                    <a:pt x="48" y="24"/>
                  </a:cubicBezTo>
                  <a:cubicBezTo>
                    <a:pt x="84" y="13"/>
                    <a:pt x="48" y="13"/>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50"/>
            <p:cNvSpPr/>
            <p:nvPr/>
          </p:nvSpPr>
          <p:spPr>
            <a:xfrm>
              <a:off x="6983542" y="2999620"/>
              <a:ext cx="3025" cy="803"/>
            </a:xfrm>
            <a:custGeom>
              <a:avLst/>
              <a:gdLst/>
              <a:ahLst/>
              <a:cxnLst/>
              <a:rect l="l" t="t" r="r" b="b"/>
              <a:pathLst>
                <a:path w="49" h="13" extrusionOk="0">
                  <a:moveTo>
                    <a:pt x="48" y="0"/>
                  </a:moveTo>
                  <a:lnTo>
                    <a:pt x="1" y="12"/>
                  </a:lnTo>
                  <a:lnTo>
                    <a:pt x="48" y="12"/>
                  </a:lnTo>
                  <a:cubicBezTo>
                    <a:pt x="48" y="0"/>
                    <a:pt x="48"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50"/>
            <p:cNvSpPr/>
            <p:nvPr/>
          </p:nvSpPr>
          <p:spPr>
            <a:xfrm>
              <a:off x="7013668" y="3070183"/>
              <a:ext cx="2284" cy="803"/>
            </a:xfrm>
            <a:custGeom>
              <a:avLst/>
              <a:gdLst/>
              <a:ahLst/>
              <a:cxnLst/>
              <a:rect l="l" t="t" r="r" b="b"/>
              <a:pathLst>
                <a:path w="37" h="13" extrusionOk="0">
                  <a:moveTo>
                    <a:pt x="37" y="0"/>
                  </a:moveTo>
                  <a:lnTo>
                    <a:pt x="1" y="12"/>
                  </a:lnTo>
                  <a:lnTo>
                    <a:pt x="25" y="12"/>
                  </a:lnTo>
                  <a:lnTo>
                    <a:pt x="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50"/>
            <p:cNvSpPr/>
            <p:nvPr/>
          </p:nvSpPr>
          <p:spPr>
            <a:xfrm>
              <a:off x="7021570" y="3103211"/>
              <a:ext cx="3087" cy="803"/>
            </a:xfrm>
            <a:custGeom>
              <a:avLst/>
              <a:gdLst/>
              <a:ahLst/>
              <a:cxnLst/>
              <a:rect l="l" t="t" r="r" b="b"/>
              <a:pathLst>
                <a:path w="50" h="13" extrusionOk="0">
                  <a:moveTo>
                    <a:pt x="40" y="1"/>
                  </a:moveTo>
                  <a:cubicBezTo>
                    <a:pt x="40" y="3"/>
                    <a:pt x="39" y="4"/>
                    <a:pt x="37" y="5"/>
                  </a:cubicBezTo>
                  <a:lnTo>
                    <a:pt x="37" y="5"/>
                  </a:lnTo>
                  <a:cubicBezTo>
                    <a:pt x="45" y="3"/>
                    <a:pt x="49" y="1"/>
                    <a:pt x="40" y="1"/>
                  </a:cubicBezTo>
                  <a:close/>
                  <a:moveTo>
                    <a:pt x="37" y="5"/>
                  </a:moveTo>
                  <a:cubicBezTo>
                    <a:pt x="27" y="8"/>
                    <a:pt x="9" y="12"/>
                    <a:pt x="5" y="13"/>
                  </a:cubicBezTo>
                  <a:lnTo>
                    <a:pt x="5" y="13"/>
                  </a:lnTo>
                  <a:cubicBezTo>
                    <a:pt x="12" y="12"/>
                    <a:pt x="31" y="11"/>
                    <a:pt x="37" y="5"/>
                  </a:cubicBezTo>
                  <a:close/>
                  <a:moveTo>
                    <a:pt x="5" y="13"/>
                  </a:moveTo>
                  <a:cubicBezTo>
                    <a:pt x="2" y="13"/>
                    <a:pt x="1" y="13"/>
                    <a:pt x="4" y="13"/>
                  </a:cubicBezTo>
                  <a:cubicBezTo>
                    <a:pt x="4" y="13"/>
                    <a:pt x="4" y="13"/>
                    <a:pt x="5"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50"/>
            <p:cNvSpPr/>
            <p:nvPr/>
          </p:nvSpPr>
          <p:spPr>
            <a:xfrm>
              <a:off x="7039411" y="3116484"/>
              <a:ext cx="4445" cy="1543"/>
            </a:xfrm>
            <a:custGeom>
              <a:avLst/>
              <a:gdLst/>
              <a:ahLst/>
              <a:cxnLst/>
              <a:rect l="l" t="t" r="r" b="b"/>
              <a:pathLst>
                <a:path w="72" h="25" extrusionOk="0">
                  <a:moveTo>
                    <a:pt x="1" y="24"/>
                  </a:moveTo>
                  <a:lnTo>
                    <a:pt x="1" y="24"/>
                  </a:lnTo>
                  <a:lnTo>
                    <a:pt x="7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50"/>
            <p:cNvSpPr/>
            <p:nvPr/>
          </p:nvSpPr>
          <p:spPr>
            <a:xfrm>
              <a:off x="6765989" y="3282427"/>
              <a:ext cx="8149" cy="3148"/>
            </a:xfrm>
            <a:custGeom>
              <a:avLst/>
              <a:gdLst/>
              <a:ahLst/>
              <a:cxnLst/>
              <a:rect l="l" t="t" r="r" b="b"/>
              <a:pathLst>
                <a:path w="132" h="51" extrusionOk="0">
                  <a:moveTo>
                    <a:pt x="44" y="0"/>
                  </a:moveTo>
                  <a:cubicBezTo>
                    <a:pt x="24" y="0"/>
                    <a:pt x="24" y="21"/>
                    <a:pt x="24" y="51"/>
                  </a:cubicBezTo>
                  <a:cubicBezTo>
                    <a:pt x="131" y="39"/>
                    <a:pt x="0" y="51"/>
                    <a:pt x="60" y="3"/>
                  </a:cubicBezTo>
                  <a:cubicBezTo>
                    <a:pt x="54" y="1"/>
                    <a:pt x="48"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50"/>
            <p:cNvSpPr/>
            <p:nvPr/>
          </p:nvSpPr>
          <p:spPr>
            <a:xfrm>
              <a:off x="7157757" y="3149574"/>
              <a:ext cx="2284" cy="741"/>
            </a:xfrm>
            <a:custGeom>
              <a:avLst/>
              <a:gdLst/>
              <a:ahLst/>
              <a:cxnLst/>
              <a:rect l="l" t="t" r="r" b="b"/>
              <a:pathLst>
                <a:path w="37" h="12" extrusionOk="0">
                  <a:moveTo>
                    <a:pt x="0" y="0"/>
                  </a:moveTo>
                  <a:cubicBezTo>
                    <a:pt x="0" y="0"/>
                    <a:pt x="0" y="12"/>
                    <a:pt x="0" y="12"/>
                  </a:cubicBezTo>
                  <a:lnTo>
                    <a:pt x="3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50"/>
            <p:cNvSpPr/>
            <p:nvPr/>
          </p:nvSpPr>
          <p:spPr>
            <a:xfrm>
              <a:off x="6874024" y="3270821"/>
              <a:ext cx="62" cy="803"/>
            </a:xfrm>
            <a:custGeom>
              <a:avLst/>
              <a:gdLst/>
              <a:ahLst/>
              <a:cxnLst/>
              <a:rect l="l" t="t" r="r" b="b"/>
              <a:pathLst>
                <a:path w="1" h="13" extrusionOk="0">
                  <a:moveTo>
                    <a:pt x="1" y="13"/>
                  </a:moveTo>
                  <a:cubicBezTo>
                    <a:pt x="1" y="1"/>
                    <a:pt x="1" y="1"/>
                    <a:pt x="1" y="1"/>
                  </a:cubicBezTo>
                  <a:cubicBezTo>
                    <a:pt x="1" y="1"/>
                    <a:pt x="1" y="1"/>
                    <a:pt x="1"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50"/>
            <p:cNvSpPr/>
            <p:nvPr/>
          </p:nvSpPr>
          <p:spPr>
            <a:xfrm>
              <a:off x="6874024" y="3270821"/>
              <a:ext cx="8149" cy="7532"/>
            </a:xfrm>
            <a:custGeom>
              <a:avLst/>
              <a:gdLst/>
              <a:ahLst/>
              <a:cxnLst/>
              <a:rect l="l" t="t" r="r" b="b"/>
              <a:pathLst>
                <a:path w="132" h="122" extrusionOk="0">
                  <a:moveTo>
                    <a:pt x="1" y="1"/>
                  </a:moveTo>
                  <a:lnTo>
                    <a:pt x="1" y="13"/>
                  </a:lnTo>
                  <a:cubicBezTo>
                    <a:pt x="2" y="13"/>
                    <a:pt x="4" y="13"/>
                    <a:pt x="6" y="14"/>
                  </a:cubicBezTo>
                  <a:lnTo>
                    <a:pt x="6" y="14"/>
                  </a:lnTo>
                  <a:cubicBezTo>
                    <a:pt x="5" y="9"/>
                    <a:pt x="3" y="5"/>
                    <a:pt x="1" y="1"/>
                  </a:cubicBezTo>
                  <a:close/>
                  <a:moveTo>
                    <a:pt x="6" y="14"/>
                  </a:moveTo>
                  <a:cubicBezTo>
                    <a:pt x="12" y="33"/>
                    <a:pt x="10" y="53"/>
                    <a:pt x="1" y="72"/>
                  </a:cubicBezTo>
                  <a:cubicBezTo>
                    <a:pt x="24" y="72"/>
                    <a:pt x="48" y="88"/>
                    <a:pt x="65" y="88"/>
                  </a:cubicBezTo>
                  <a:cubicBezTo>
                    <a:pt x="73" y="88"/>
                    <a:pt x="80" y="84"/>
                    <a:pt x="84" y="72"/>
                  </a:cubicBezTo>
                  <a:cubicBezTo>
                    <a:pt x="105" y="83"/>
                    <a:pt x="89" y="122"/>
                    <a:pt x="110" y="122"/>
                  </a:cubicBezTo>
                  <a:cubicBezTo>
                    <a:pt x="113" y="122"/>
                    <a:pt x="116" y="121"/>
                    <a:pt x="120" y="120"/>
                  </a:cubicBezTo>
                  <a:cubicBezTo>
                    <a:pt x="131" y="73"/>
                    <a:pt x="64" y="27"/>
                    <a:pt x="6" y="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50"/>
            <p:cNvSpPr/>
            <p:nvPr/>
          </p:nvSpPr>
          <p:spPr>
            <a:xfrm>
              <a:off x="6792473" y="3274525"/>
              <a:ext cx="62" cy="803"/>
            </a:xfrm>
            <a:custGeom>
              <a:avLst/>
              <a:gdLst/>
              <a:ahLst/>
              <a:cxnLst/>
              <a:rect l="l" t="t" r="r" b="b"/>
              <a:pathLst>
                <a:path w="1" h="13" extrusionOk="0">
                  <a:moveTo>
                    <a:pt x="0" y="12"/>
                  </a:moveTo>
                  <a:cubicBezTo>
                    <a:pt x="0" y="12"/>
                    <a:pt x="0" y="0"/>
                    <a:pt x="0" y="0"/>
                  </a:cubicBezTo>
                  <a:cubicBezTo>
                    <a:pt x="0" y="0"/>
                    <a:pt x="0" y="12"/>
                    <a:pt x="0"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50"/>
            <p:cNvSpPr/>
            <p:nvPr/>
          </p:nvSpPr>
          <p:spPr>
            <a:xfrm>
              <a:off x="7355493" y="3210568"/>
              <a:ext cx="2222" cy="1543"/>
            </a:xfrm>
            <a:custGeom>
              <a:avLst/>
              <a:gdLst/>
              <a:ahLst/>
              <a:cxnLst/>
              <a:rect l="l" t="t" r="r" b="b"/>
              <a:pathLst>
                <a:path w="36" h="25" extrusionOk="0">
                  <a:moveTo>
                    <a:pt x="36" y="0"/>
                  </a:moveTo>
                  <a:cubicBezTo>
                    <a:pt x="24" y="0"/>
                    <a:pt x="12" y="12"/>
                    <a:pt x="0" y="24"/>
                  </a:cubicBezTo>
                  <a:cubicBezTo>
                    <a:pt x="12" y="24"/>
                    <a:pt x="24" y="12"/>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50"/>
            <p:cNvSpPr/>
            <p:nvPr/>
          </p:nvSpPr>
          <p:spPr>
            <a:xfrm>
              <a:off x="7263570" y="3193653"/>
              <a:ext cx="62" cy="62"/>
            </a:xfrm>
            <a:custGeom>
              <a:avLst/>
              <a:gdLst/>
              <a:ahLst/>
              <a:cxnLst/>
              <a:rect l="l" t="t" r="r" b="b"/>
              <a:pathLst>
                <a:path w="1" h="1" extrusionOk="0">
                  <a:moveTo>
                    <a:pt x="1" y="0"/>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50"/>
            <p:cNvSpPr/>
            <p:nvPr/>
          </p:nvSpPr>
          <p:spPr>
            <a:xfrm>
              <a:off x="7178314" y="3221557"/>
              <a:ext cx="62" cy="62"/>
            </a:xfrm>
            <a:custGeom>
              <a:avLst/>
              <a:gdLst/>
              <a:ahLst/>
              <a:cxnLst/>
              <a:rect l="l" t="t" r="r" b="b"/>
              <a:pathLst>
                <a:path w="1" h="1" extrusionOk="0">
                  <a:moveTo>
                    <a:pt x="1" y="1"/>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50"/>
            <p:cNvSpPr/>
            <p:nvPr/>
          </p:nvSpPr>
          <p:spPr>
            <a:xfrm>
              <a:off x="7177574" y="3221557"/>
              <a:ext cx="1420" cy="1729"/>
            </a:xfrm>
            <a:custGeom>
              <a:avLst/>
              <a:gdLst/>
              <a:ahLst/>
              <a:cxnLst/>
              <a:rect l="l" t="t" r="r" b="b"/>
              <a:pathLst>
                <a:path w="23" h="28" extrusionOk="0">
                  <a:moveTo>
                    <a:pt x="13" y="1"/>
                  </a:moveTo>
                  <a:cubicBezTo>
                    <a:pt x="11" y="3"/>
                    <a:pt x="10" y="6"/>
                    <a:pt x="10" y="9"/>
                  </a:cubicBezTo>
                  <a:lnTo>
                    <a:pt x="10" y="9"/>
                  </a:lnTo>
                  <a:cubicBezTo>
                    <a:pt x="12" y="7"/>
                    <a:pt x="13" y="4"/>
                    <a:pt x="13" y="1"/>
                  </a:cubicBezTo>
                  <a:close/>
                  <a:moveTo>
                    <a:pt x="10" y="9"/>
                  </a:moveTo>
                  <a:cubicBezTo>
                    <a:pt x="7" y="14"/>
                    <a:pt x="1" y="16"/>
                    <a:pt x="1" y="25"/>
                  </a:cubicBezTo>
                  <a:cubicBezTo>
                    <a:pt x="8" y="27"/>
                    <a:pt x="12" y="28"/>
                    <a:pt x="14" y="28"/>
                  </a:cubicBezTo>
                  <a:cubicBezTo>
                    <a:pt x="22" y="28"/>
                    <a:pt x="12" y="18"/>
                    <a:pt x="10" y="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50"/>
            <p:cNvSpPr/>
            <p:nvPr/>
          </p:nvSpPr>
          <p:spPr>
            <a:xfrm>
              <a:off x="7199675" y="3208963"/>
              <a:ext cx="803" cy="926"/>
            </a:xfrm>
            <a:custGeom>
              <a:avLst/>
              <a:gdLst/>
              <a:ahLst/>
              <a:cxnLst/>
              <a:rect l="l" t="t" r="r" b="b"/>
              <a:pathLst>
                <a:path w="13" h="15" extrusionOk="0">
                  <a:moveTo>
                    <a:pt x="7" y="1"/>
                  </a:moveTo>
                  <a:cubicBezTo>
                    <a:pt x="4" y="1"/>
                    <a:pt x="0" y="8"/>
                    <a:pt x="0" y="14"/>
                  </a:cubicBezTo>
                  <a:lnTo>
                    <a:pt x="12" y="14"/>
                  </a:lnTo>
                  <a:cubicBezTo>
                    <a:pt x="12" y="4"/>
                    <a:pt x="1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50"/>
            <p:cNvSpPr/>
            <p:nvPr/>
          </p:nvSpPr>
          <p:spPr>
            <a:xfrm>
              <a:off x="6872543" y="3274957"/>
              <a:ext cx="1543" cy="2531"/>
            </a:xfrm>
            <a:custGeom>
              <a:avLst/>
              <a:gdLst/>
              <a:ahLst/>
              <a:cxnLst/>
              <a:rect l="l" t="t" r="r" b="b"/>
              <a:pathLst>
                <a:path w="25" h="41" extrusionOk="0">
                  <a:moveTo>
                    <a:pt x="16" y="1"/>
                  </a:moveTo>
                  <a:cubicBezTo>
                    <a:pt x="8" y="1"/>
                    <a:pt x="1" y="14"/>
                    <a:pt x="1" y="41"/>
                  </a:cubicBezTo>
                  <a:cubicBezTo>
                    <a:pt x="13" y="29"/>
                    <a:pt x="25" y="17"/>
                    <a:pt x="25" y="5"/>
                  </a:cubicBezTo>
                  <a:cubicBezTo>
                    <a:pt x="22" y="2"/>
                    <a:pt x="19"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50"/>
            <p:cNvSpPr/>
            <p:nvPr/>
          </p:nvSpPr>
          <p:spPr>
            <a:xfrm>
              <a:off x="6948291" y="3257610"/>
              <a:ext cx="1482" cy="803"/>
            </a:xfrm>
            <a:custGeom>
              <a:avLst/>
              <a:gdLst/>
              <a:ahLst/>
              <a:cxnLst/>
              <a:rect l="l" t="t" r="r" b="b"/>
              <a:pathLst>
                <a:path w="24" h="13" extrusionOk="0">
                  <a:moveTo>
                    <a:pt x="24" y="0"/>
                  </a:moveTo>
                  <a:cubicBezTo>
                    <a:pt x="12" y="0"/>
                    <a:pt x="0" y="0"/>
                    <a:pt x="0" y="12"/>
                  </a:cubicBezTo>
                  <a:cubicBezTo>
                    <a:pt x="0" y="12"/>
                    <a:pt x="12"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50"/>
            <p:cNvSpPr/>
            <p:nvPr/>
          </p:nvSpPr>
          <p:spPr>
            <a:xfrm>
              <a:off x="6774817" y="3279649"/>
              <a:ext cx="5927" cy="5927"/>
            </a:xfrm>
            <a:custGeom>
              <a:avLst/>
              <a:gdLst/>
              <a:ahLst/>
              <a:cxnLst/>
              <a:rect l="l" t="t" r="r" b="b"/>
              <a:pathLst>
                <a:path w="96" h="96" extrusionOk="0">
                  <a:moveTo>
                    <a:pt x="0" y="0"/>
                  </a:moveTo>
                  <a:lnTo>
                    <a:pt x="0" y="0"/>
                  </a:lnTo>
                  <a:cubicBezTo>
                    <a:pt x="12" y="36"/>
                    <a:pt x="48" y="60"/>
                    <a:pt x="72" y="96"/>
                  </a:cubicBezTo>
                  <a:cubicBezTo>
                    <a:pt x="96" y="36"/>
                    <a:pt x="36" y="36"/>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50"/>
            <p:cNvSpPr/>
            <p:nvPr/>
          </p:nvSpPr>
          <p:spPr>
            <a:xfrm>
              <a:off x="6868900" y="3272118"/>
              <a:ext cx="2963" cy="3334"/>
            </a:xfrm>
            <a:custGeom>
              <a:avLst/>
              <a:gdLst/>
              <a:ahLst/>
              <a:cxnLst/>
              <a:rect l="l" t="t" r="r" b="b"/>
              <a:pathLst>
                <a:path w="48" h="54" extrusionOk="0">
                  <a:moveTo>
                    <a:pt x="16" y="0"/>
                  </a:moveTo>
                  <a:cubicBezTo>
                    <a:pt x="14" y="0"/>
                    <a:pt x="12" y="1"/>
                    <a:pt x="12" y="3"/>
                  </a:cubicBezTo>
                  <a:cubicBezTo>
                    <a:pt x="12" y="15"/>
                    <a:pt x="24" y="39"/>
                    <a:pt x="0" y="51"/>
                  </a:cubicBezTo>
                  <a:cubicBezTo>
                    <a:pt x="4" y="53"/>
                    <a:pt x="7" y="53"/>
                    <a:pt x="9" y="53"/>
                  </a:cubicBezTo>
                  <a:cubicBezTo>
                    <a:pt x="25" y="53"/>
                    <a:pt x="27" y="26"/>
                    <a:pt x="48" y="15"/>
                  </a:cubicBezTo>
                  <a:cubicBezTo>
                    <a:pt x="48" y="15"/>
                    <a:pt x="25"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50"/>
            <p:cNvSpPr/>
            <p:nvPr/>
          </p:nvSpPr>
          <p:spPr>
            <a:xfrm>
              <a:off x="6885816" y="3267179"/>
              <a:ext cx="6667" cy="6667"/>
            </a:xfrm>
            <a:custGeom>
              <a:avLst/>
              <a:gdLst/>
              <a:ahLst/>
              <a:cxnLst/>
              <a:rect l="l" t="t" r="r" b="b"/>
              <a:pathLst>
                <a:path w="108" h="108" extrusionOk="0">
                  <a:moveTo>
                    <a:pt x="107" y="0"/>
                  </a:moveTo>
                  <a:lnTo>
                    <a:pt x="0" y="107"/>
                  </a:lnTo>
                  <a:cubicBezTo>
                    <a:pt x="36" y="83"/>
                    <a:pt x="107" y="36"/>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50"/>
            <p:cNvSpPr/>
            <p:nvPr/>
          </p:nvSpPr>
          <p:spPr>
            <a:xfrm>
              <a:off x="6914460" y="3269340"/>
              <a:ext cx="3766" cy="3025"/>
            </a:xfrm>
            <a:custGeom>
              <a:avLst/>
              <a:gdLst/>
              <a:ahLst/>
              <a:cxnLst/>
              <a:rect l="l" t="t" r="r" b="b"/>
              <a:pathLst>
                <a:path w="61" h="49" extrusionOk="0">
                  <a:moveTo>
                    <a:pt x="12" y="1"/>
                  </a:moveTo>
                  <a:cubicBezTo>
                    <a:pt x="12" y="13"/>
                    <a:pt x="1" y="25"/>
                    <a:pt x="12" y="48"/>
                  </a:cubicBezTo>
                  <a:cubicBezTo>
                    <a:pt x="48" y="37"/>
                    <a:pt x="60" y="13"/>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50"/>
            <p:cNvSpPr/>
            <p:nvPr/>
          </p:nvSpPr>
          <p:spPr>
            <a:xfrm>
              <a:off x="6915942" y="3263475"/>
              <a:ext cx="2963" cy="2161"/>
            </a:xfrm>
            <a:custGeom>
              <a:avLst/>
              <a:gdLst/>
              <a:ahLst/>
              <a:cxnLst/>
              <a:rect l="l" t="t" r="r" b="b"/>
              <a:pathLst>
                <a:path w="48" h="35" extrusionOk="0">
                  <a:moveTo>
                    <a:pt x="0" y="1"/>
                  </a:moveTo>
                  <a:cubicBezTo>
                    <a:pt x="0" y="28"/>
                    <a:pt x="8" y="35"/>
                    <a:pt x="17" y="35"/>
                  </a:cubicBezTo>
                  <a:cubicBezTo>
                    <a:pt x="28" y="35"/>
                    <a:pt x="41" y="24"/>
                    <a:pt x="48" y="24"/>
                  </a:cubicBezTo>
                  <a:cubicBezTo>
                    <a:pt x="36" y="1"/>
                    <a:pt x="12"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50"/>
            <p:cNvSpPr/>
            <p:nvPr/>
          </p:nvSpPr>
          <p:spPr>
            <a:xfrm>
              <a:off x="6918844" y="3264956"/>
              <a:ext cx="803" cy="62"/>
            </a:xfrm>
            <a:custGeom>
              <a:avLst/>
              <a:gdLst/>
              <a:ahLst/>
              <a:cxnLst/>
              <a:rect l="l" t="t" r="r" b="b"/>
              <a:pathLst>
                <a:path w="13" h="1" extrusionOk="0">
                  <a:moveTo>
                    <a:pt x="1" y="0"/>
                  </a:moveTo>
                  <a:lnTo>
                    <a:pt x="13" y="0"/>
                  </a:lnTo>
                  <a:cubicBezTo>
                    <a:pt x="13" y="0"/>
                    <a:pt x="1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50"/>
            <p:cNvSpPr/>
            <p:nvPr/>
          </p:nvSpPr>
          <p:spPr>
            <a:xfrm>
              <a:off x="6962243" y="3255202"/>
              <a:ext cx="5186" cy="3087"/>
            </a:xfrm>
            <a:custGeom>
              <a:avLst/>
              <a:gdLst/>
              <a:ahLst/>
              <a:cxnLst/>
              <a:rect l="l" t="t" r="r" b="b"/>
              <a:pathLst>
                <a:path w="84" h="50" extrusionOk="0">
                  <a:moveTo>
                    <a:pt x="53" y="0"/>
                  </a:moveTo>
                  <a:cubicBezTo>
                    <a:pt x="33" y="0"/>
                    <a:pt x="17" y="19"/>
                    <a:pt x="0" y="27"/>
                  </a:cubicBezTo>
                  <a:cubicBezTo>
                    <a:pt x="0" y="43"/>
                    <a:pt x="4" y="49"/>
                    <a:pt x="10" y="49"/>
                  </a:cubicBezTo>
                  <a:cubicBezTo>
                    <a:pt x="24" y="49"/>
                    <a:pt x="52" y="14"/>
                    <a:pt x="76" y="14"/>
                  </a:cubicBezTo>
                  <a:cubicBezTo>
                    <a:pt x="79" y="14"/>
                    <a:pt x="81" y="15"/>
                    <a:pt x="84" y="15"/>
                  </a:cubicBezTo>
                  <a:cubicBezTo>
                    <a:pt x="72" y="4"/>
                    <a:pt x="62"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50"/>
            <p:cNvSpPr/>
            <p:nvPr/>
          </p:nvSpPr>
          <p:spPr>
            <a:xfrm>
              <a:off x="6982801" y="3247300"/>
              <a:ext cx="3766" cy="3025"/>
            </a:xfrm>
            <a:custGeom>
              <a:avLst/>
              <a:gdLst/>
              <a:ahLst/>
              <a:cxnLst/>
              <a:rect l="l" t="t" r="r" b="b"/>
              <a:pathLst>
                <a:path w="61" h="49" extrusionOk="0">
                  <a:moveTo>
                    <a:pt x="25" y="1"/>
                  </a:moveTo>
                  <a:cubicBezTo>
                    <a:pt x="13" y="13"/>
                    <a:pt x="13" y="13"/>
                    <a:pt x="1" y="13"/>
                  </a:cubicBezTo>
                  <a:lnTo>
                    <a:pt x="25" y="48"/>
                  </a:lnTo>
                  <a:cubicBezTo>
                    <a:pt x="37" y="48"/>
                    <a:pt x="60" y="13"/>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50"/>
            <p:cNvSpPr/>
            <p:nvPr/>
          </p:nvSpPr>
          <p:spPr>
            <a:xfrm>
              <a:off x="7184982" y="3209704"/>
              <a:ext cx="2963" cy="2778"/>
            </a:xfrm>
            <a:custGeom>
              <a:avLst/>
              <a:gdLst/>
              <a:ahLst/>
              <a:cxnLst/>
              <a:rect l="l" t="t" r="r" b="b"/>
              <a:pathLst>
                <a:path w="48" h="45" extrusionOk="0">
                  <a:moveTo>
                    <a:pt x="8" y="1"/>
                  </a:moveTo>
                  <a:cubicBezTo>
                    <a:pt x="6" y="1"/>
                    <a:pt x="3" y="1"/>
                    <a:pt x="0" y="2"/>
                  </a:cubicBezTo>
                  <a:cubicBezTo>
                    <a:pt x="10" y="12"/>
                    <a:pt x="11" y="45"/>
                    <a:pt x="30" y="45"/>
                  </a:cubicBezTo>
                  <a:cubicBezTo>
                    <a:pt x="35" y="45"/>
                    <a:pt x="41" y="43"/>
                    <a:pt x="48" y="38"/>
                  </a:cubicBezTo>
                  <a:lnTo>
                    <a:pt x="48" y="38"/>
                  </a:lnTo>
                  <a:cubicBezTo>
                    <a:pt x="43" y="39"/>
                    <a:pt x="40" y="40"/>
                    <a:pt x="37" y="40"/>
                  </a:cubicBezTo>
                  <a:cubicBezTo>
                    <a:pt x="9" y="40"/>
                    <a:pt x="28"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50"/>
            <p:cNvSpPr/>
            <p:nvPr/>
          </p:nvSpPr>
          <p:spPr>
            <a:xfrm>
              <a:off x="7098924" y="3246559"/>
              <a:ext cx="1543" cy="5247"/>
            </a:xfrm>
            <a:custGeom>
              <a:avLst/>
              <a:gdLst/>
              <a:ahLst/>
              <a:cxnLst/>
              <a:rect l="l" t="t" r="r" b="b"/>
              <a:pathLst>
                <a:path w="25" h="85" extrusionOk="0">
                  <a:moveTo>
                    <a:pt x="13" y="1"/>
                  </a:moveTo>
                  <a:lnTo>
                    <a:pt x="1" y="13"/>
                  </a:lnTo>
                  <a:lnTo>
                    <a:pt x="25" y="84"/>
                  </a:lnTo>
                  <a:lnTo>
                    <a:pt x="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50"/>
            <p:cNvSpPr/>
            <p:nvPr/>
          </p:nvSpPr>
          <p:spPr>
            <a:xfrm>
              <a:off x="7417968" y="2343192"/>
              <a:ext cx="3704" cy="8890"/>
            </a:xfrm>
            <a:custGeom>
              <a:avLst/>
              <a:gdLst/>
              <a:ahLst/>
              <a:cxnLst/>
              <a:rect l="l" t="t" r="r" b="b"/>
              <a:pathLst>
                <a:path w="60" h="144" extrusionOk="0">
                  <a:moveTo>
                    <a:pt x="0" y="1"/>
                  </a:moveTo>
                  <a:lnTo>
                    <a:pt x="0" y="1"/>
                  </a:lnTo>
                  <a:cubicBezTo>
                    <a:pt x="24" y="49"/>
                    <a:pt x="36" y="144"/>
                    <a:pt x="60" y="144"/>
                  </a:cubicBezTo>
                  <a:cubicBezTo>
                    <a:pt x="48" y="96"/>
                    <a:pt x="24" y="4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50"/>
            <p:cNvSpPr/>
            <p:nvPr/>
          </p:nvSpPr>
          <p:spPr>
            <a:xfrm>
              <a:off x="7417968" y="2349119"/>
              <a:ext cx="3704" cy="13273"/>
            </a:xfrm>
            <a:custGeom>
              <a:avLst/>
              <a:gdLst/>
              <a:ahLst/>
              <a:cxnLst/>
              <a:rect l="l" t="t" r="r" b="b"/>
              <a:pathLst>
                <a:path w="60" h="215" extrusionOk="0">
                  <a:moveTo>
                    <a:pt x="0" y="0"/>
                  </a:moveTo>
                  <a:lnTo>
                    <a:pt x="24" y="119"/>
                  </a:lnTo>
                  <a:cubicBezTo>
                    <a:pt x="36" y="155"/>
                    <a:pt x="36" y="191"/>
                    <a:pt x="36" y="215"/>
                  </a:cubicBezTo>
                  <a:lnTo>
                    <a:pt x="60" y="119"/>
                  </a:lnTo>
                  <a:lnTo>
                    <a:pt x="60" y="119"/>
                  </a:lnTo>
                  <a:cubicBezTo>
                    <a:pt x="55" y="126"/>
                    <a:pt x="51" y="128"/>
                    <a:pt x="47" y="128"/>
                  </a:cubicBezTo>
                  <a:cubicBezTo>
                    <a:pt x="21" y="128"/>
                    <a:pt x="11" y="1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50"/>
            <p:cNvSpPr/>
            <p:nvPr/>
          </p:nvSpPr>
          <p:spPr>
            <a:xfrm>
              <a:off x="7414264" y="2361589"/>
              <a:ext cx="803" cy="1173"/>
            </a:xfrm>
            <a:custGeom>
              <a:avLst/>
              <a:gdLst/>
              <a:ahLst/>
              <a:cxnLst/>
              <a:rect l="l" t="t" r="r" b="b"/>
              <a:pathLst>
                <a:path w="13" h="19" extrusionOk="0">
                  <a:moveTo>
                    <a:pt x="1" y="1"/>
                  </a:moveTo>
                  <a:cubicBezTo>
                    <a:pt x="1" y="13"/>
                    <a:pt x="4" y="18"/>
                    <a:pt x="7" y="18"/>
                  </a:cubicBezTo>
                  <a:cubicBezTo>
                    <a:pt x="10" y="18"/>
                    <a:pt x="13" y="13"/>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50"/>
            <p:cNvSpPr/>
            <p:nvPr/>
          </p:nvSpPr>
          <p:spPr>
            <a:xfrm>
              <a:off x="7409881" y="2344674"/>
              <a:ext cx="6235" cy="17718"/>
            </a:xfrm>
            <a:custGeom>
              <a:avLst/>
              <a:gdLst/>
              <a:ahLst/>
              <a:cxnLst/>
              <a:rect l="l" t="t" r="r" b="b"/>
              <a:pathLst>
                <a:path w="101" h="287" extrusionOk="0">
                  <a:moveTo>
                    <a:pt x="48" y="1"/>
                  </a:moveTo>
                  <a:cubicBezTo>
                    <a:pt x="24" y="1"/>
                    <a:pt x="24" y="203"/>
                    <a:pt x="0" y="227"/>
                  </a:cubicBezTo>
                  <a:cubicBezTo>
                    <a:pt x="24" y="287"/>
                    <a:pt x="48" y="263"/>
                    <a:pt x="72" y="275"/>
                  </a:cubicBezTo>
                  <a:lnTo>
                    <a:pt x="72" y="263"/>
                  </a:lnTo>
                  <a:cubicBezTo>
                    <a:pt x="43" y="195"/>
                    <a:pt x="30" y="89"/>
                    <a:pt x="45" y="89"/>
                  </a:cubicBezTo>
                  <a:cubicBezTo>
                    <a:pt x="48" y="89"/>
                    <a:pt x="53" y="94"/>
                    <a:pt x="60" y="108"/>
                  </a:cubicBezTo>
                  <a:lnTo>
                    <a:pt x="72" y="120"/>
                  </a:lnTo>
                  <a:cubicBezTo>
                    <a:pt x="79" y="148"/>
                    <a:pt x="90" y="180"/>
                    <a:pt x="95" y="180"/>
                  </a:cubicBezTo>
                  <a:cubicBezTo>
                    <a:pt x="99" y="180"/>
                    <a:pt x="100" y="164"/>
                    <a:pt x="96" y="120"/>
                  </a:cubicBezTo>
                  <a:lnTo>
                    <a:pt x="72" y="72"/>
                  </a:lnTo>
                  <a:cubicBezTo>
                    <a:pt x="60" y="48"/>
                    <a:pt x="48" y="25"/>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50"/>
            <p:cNvSpPr/>
            <p:nvPr/>
          </p:nvSpPr>
          <p:spPr>
            <a:xfrm>
              <a:off x="7415005" y="2360849"/>
              <a:ext cx="803" cy="1543"/>
            </a:xfrm>
            <a:custGeom>
              <a:avLst/>
              <a:gdLst/>
              <a:ahLst/>
              <a:cxnLst/>
              <a:rect l="l" t="t" r="r" b="b"/>
              <a:pathLst>
                <a:path w="13" h="25" extrusionOk="0">
                  <a:moveTo>
                    <a:pt x="2" y="1"/>
                  </a:moveTo>
                  <a:cubicBezTo>
                    <a:pt x="1" y="1"/>
                    <a:pt x="1" y="7"/>
                    <a:pt x="1" y="13"/>
                  </a:cubicBezTo>
                  <a:cubicBezTo>
                    <a:pt x="1" y="13"/>
                    <a:pt x="13" y="25"/>
                    <a:pt x="13" y="25"/>
                  </a:cubicBezTo>
                  <a:cubicBezTo>
                    <a:pt x="7" y="7"/>
                    <a:pt x="4"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50"/>
            <p:cNvSpPr/>
            <p:nvPr/>
          </p:nvSpPr>
          <p:spPr>
            <a:xfrm>
              <a:off x="7417228" y="2355725"/>
              <a:ext cx="1543" cy="7470"/>
            </a:xfrm>
            <a:custGeom>
              <a:avLst/>
              <a:gdLst/>
              <a:ahLst/>
              <a:cxnLst/>
              <a:rect l="l" t="t" r="r" b="b"/>
              <a:pathLst>
                <a:path w="25" h="121" extrusionOk="0">
                  <a:moveTo>
                    <a:pt x="0" y="0"/>
                  </a:moveTo>
                  <a:cubicBezTo>
                    <a:pt x="0" y="0"/>
                    <a:pt x="22" y="120"/>
                    <a:pt x="24" y="120"/>
                  </a:cubicBezTo>
                  <a:cubicBezTo>
                    <a:pt x="24" y="120"/>
                    <a:pt x="24" y="120"/>
                    <a:pt x="24" y="119"/>
                  </a:cubicBezTo>
                  <a:cubicBezTo>
                    <a:pt x="24" y="108"/>
                    <a:pt x="24" y="72"/>
                    <a:pt x="24" y="72"/>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50"/>
            <p:cNvSpPr/>
            <p:nvPr/>
          </p:nvSpPr>
          <p:spPr>
            <a:xfrm>
              <a:off x="7395929" y="2334426"/>
              <a:ext cx="11791" cy="20619"/>
            </a:xfrm>
            <a:custGeom>
              <a:avLst/>
              <a:gdLst/>
              <a:ahLst/>
              <a:cxnLst/>
              <a:rect l="l" t="t" r="r" b="b"/>
              <a:pathLst>
                <a:path w="191" h="334" extrusionOk="0">
                  <a:moveTo>
                    <a:pt x="143" y="0"/>
                  </a:moveTo>
                  <a:cubicBezTo>
                    <a:pt x="143" y="1"/>
                    <a:pt x="142" y="2"/>
                    <a:pt x="142" y="3"/>
                  </a:cubicBezTo>
                  <a:lnTo>
                    <a:pt x="142" y="3"/>
                  </a:lnTo>
                  <a:cubicBezTo>
                    <a:pt x="143" y="1"/>
                    <a:pt x="143" y="0"/>
                    <a:pt x="143" y="0"/>
                  </a:cubicBezTo>
                  <a:close/>
                  <a:moveTo>
                    <a:pt x="142" y="3"/>
                  </a:moveTo>
                  <a:cubicBezTo>
                    <a:pt x="139" y="8"/>
                    <a:pt x="131" y="16"/>
                    <a:pt x="107" y="24"/>
                  </a:cubicBezTo>
                  <a:lnTo>
                    <a:pt x="48" y="36"/>
                  </a:lnTo>
                  <a:cubicBezTo>
                    <a:pt x="0" y="95"/>
                    <a:pt x="36" y="250"/>
                    <a:pt x="48" y="333"/>
                  </a:cubicBezTo>
                  <a:cubicBezTo>
                    <a:pt x="62" y="284"/>
                    <a:pt x="76" y="268"/>
                    <a:pt x="92" y="268"/>
                  </a:cubicBezTo>
                  <a:cubicBezTo>
                    <a:pt x="104" y="268"/>
                    <a:pt x="116" y="276"/>
                    <a:pt x="131" y="286"/>
                  </a:cubicBezTo>
                  <a:cubicBezTo>
                    <a:pt x="144" y="292"/>
                    <a:pt x="156" y="305"/>
                    <a:pt x="167" y="305"/>
                  </a:cubicBezTo>
                  <a:cubicBezTo>
                    <a:pt x="177" y="305"/>
                    <a:pt x="185" y="295"/>
                    <a:pt x="191" y="262"/>
                  </a:cubicBezTo>
                  <a:cubicBezTo>
                    <a:pt x="132" y="238"/>
                    <a:pt x="108" y="99"/>
                    <a:pt x="142" y="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50"/>
            <p:cNvSpPr/>
            <p:nvPr/>
          </p:nvSpPr>
          <p:spPr>
            <a:xfrm>
              <a:off x="7387101" y="2325598"/>
              <a:ext cx="1543" cy="2222"/>
            </a:xfrm>
            <a:custGeom>
              <a:avLst/>
              <a:gdLst/>
              <a:ahLst/>
              <a:cxnLst/>
              <a:rect l="l" t="t" r="r" b="b"/>
              <a:pathLst>
                <a:path w="25" h="36" extrusionOk="0">
                  <a:moveTo>
                    <a:pt x="24" y="0"/>
                  </a:moveTo>
                  <a:cubicBezTo>
                    <a:pt x="24" y="12"/>
                    <a:pt x="12" y="24"/>
                    <a:pt x="0" y="36"/>
                  </a:cubicBezTo>
                  <a:cubicBezTo>
                    <a:pt x="12" y="24"/>
                    <a:pt x="24" y="12"/>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50"/>
            <p:cNvSpPr/>
            <p:nvPr/>
          </p:nvSpPr>
          <p:spPr>
            <a:xfrm>
              <a:off x="7353270" y="2324672"/>
              <a:ext cx="39757" cy="31855"/>
            </a:xfrm>
            <a:custGeom>
              <a:avLst/>
              <a:gdLst/>
              <a:ahLst/>
              <a:cxnLst/>
              <a:rect l="l" t="t" r="r" b="b"/>
              <a:pathLst>
                <a:path w="644" h="516" extrusionOk="0">
                  <a:moveTo>
                    <a:pt x="248" y="0"/>
                  </a:moveTo>
                  <a:cubicBezTo>
                    <a:pt x="190" y="0"/>
                    <a:pt x="135" y="14"/>
                    <a:pt x="84" y="51"/>
                  </a:cubicBezTo>
                  <a:cubicBezTo>
                    <a:pt x="1" y="110"/>
                    <a:pt x="12" y="194"/>
                    <a:pt x="48" y="289"/>
                  </a:cubicBezTo>
                  <a:cubicBezTo>
                    <a:pt x="84" y="360"/>
                    <a:pt x="120" y="432"/>
                    <a:pt x="132" y="515"/>
                  </a:cubicBezTo>
                  <a:cubicBezTo>
                    <a:pt x="143" y="468"/>
                    <a:pt x="155" y="408"/>
                    <a:pt x="167" y="360"/>
                  </a:cubicBezTo>
                  <a:cubicBezTo>
                    <a:pt x="191" y="313"/>
                    <a:pt x="215" y="265"/>
                    <a:pt x="239" y="218"/>
                  </a:cubicBezTo>
                  <a:cubicBezTo>
                    <a:pt x="239" y="277"/>
                    <a:pt x="274" y="325"/>
                    <a:pt x="239" y="372"/>
                  </a:cubicBezTo>
                  <a:cubicBezTo>
                    <a:pt x="346" y="349"/>
                    <a:pt x="310" y="230"/>
                    <a:pt x="417" y="230"/>
                  </a:cubicBezTo>
                  <a:cubicBezTo>
                    <a:pt x="489" y="372"/>
                    <a:pt x="274" y="289"/>
                    <a:pt x="370" y="420"/>
                  </a:cubicBezTo>
                  <a:cubicBezTo>
                    <a:pt x="453" y="384"/>
                    <a:pt x="513" y="313"/>
                    <a:pt x="536" y="218"/>
                  </a:cubicBezTo>
                  <a:cubicBezTo>
                    <a:pt x="572" y="253"/>
                    <a:pt x="608" y="289"/>
                    <a:pt x="643" y="337"/>
                  </a:cubicBezTo>
                  <a:lnTo>
                    <a:pt x="632" y="241"/>
                  </a:lnTo>
                  <a:cubicBezTo>
                    <a:pt x="620" y="194"/>
                    <a:pt x="608" y="146"/>
                    <a:pt x="608" y="146"/>
                  </a:cubicBezTo>
                  <a:cubicBezTo>
                    <a:pt x="601" y="138"/>
                    <a:pt x="595" y="135"/>
                    <a:pt x="589" y="135"/>
                  </a:cubicBezTo>
                  <a:cubicBezTo>
                    <a:pt x="561" y="135"/>
                    <a:pt x="537" y="208"/>
                    <a:pt x="514" y="208"/>
                  </a:cubicBezTo>
                  <a:cubicBezTo>
                    <a:pt x="506" y="208"/>
                    <a:pt x="497" y="198"/>
                    <a:pt x="489" y="170"/>
                  </a:cubicBezTo>
                  <a:cubicBezTo>
                    <a:pt x="453" y="87"/>
                    <a:pt x="501" y="63"/>
                    <a:pt x="548" y="51"/>
                  </a:cubicBezTo>
                  <a:lnTo>
                    <a:pt x="548" y="51"/>
                  </a:lnTo>
                  <a:cubicBezTo>
                    <a:pt x="539" y="53"/>
                    <a:pt x="530" y="54"/>
                    <a:pt x="521" y="54"/>
                  </a:cubicBezTo>
                  <a:cubicBezTo>
                    <a:pt x="478" y="54"/>
                    <a:pt x="426" y="35"/>
                    <a:pt x="358" y="15"/>
                  </a:cubicBezTo>
                  <a:cubicBezTo>
                    <a:pt x="321" y="6"/>
                    <a:pt x="284" y="0"/>
                    <a:pt x="2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50"/>
            <p:cNvSpPr/>
            <p:nvPr/>
          </p:nvSpPr>
          <p:spPr>
            <a:xfrm>
              <a:off x="7348146" y="2345415"/>
              <a:ext cx="4445" cy="3766"/>
            </a:xfrm>
            <a:custGeom>
              <a:avLst/>
              <a:gdLst/>
              <a:ahLst/>
              <a:cxnLst/>
              <a:rect l="l" t="t" r="r" b="b"/>
              <a:pathLst>
                <a:path w="72" h="61" extrusionOk="0">
                  <a:moveTo>
                    <a:pt x="0" y="1"/>
                  </a:moveTo>
                  <a:lnTo>
                    <a:pt x="72" y="60"/>
                  </a:lnTo>
                  <a:lnTo>
                    <a:pt x="60" y="36"/>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50"/>
            <p:cNvSpPr/>
            <p:nvPr/>
          </p:nvSpPr>
          <p:spPr>
            <a:xfrm>
              <a:off x="7336664" y="2354428"/>
              <a:ext cx="21052" cy="21052"/>
            </a:xfrm>
            <a:custGeom>
              <a:avLst/>
              <a:gdLst/>
              <a:ahLst/>
              <a:cxnLst/>
              <a:rect l="l" t="t" r="r" b="b"/>
              <a:pathLst>
                <a:path w="341" h="341" extrusionOk="0">
                  <a:moveTo>
                    <a:pt x="3" y="1"/>
                  </a:moveTo>
                  <a:cubicBezTo>
                    <a:pt x="0" y="1"/>
                    <a:pt x="3" y="7"/>
                    <a:pt x="8" y="21"/>
                  </a:cubicBezTo>
                  <a:cubicBezTo>
                    <a:pt x="31" y="57"/>
                    <a:pt x="55" y="105"/>
                    <a:pt x="67" y="152"/>
                  </a:cubicBezTo>
                  <a:cubicBezTo>
                    <a:pt x="77" y="162"/>
                    <a:pt x="102" y="195"/>
                    <a:pt x="105" y="195"/>
                  </a:cubicBezTo>
                  <a:cubicBezTo>
                    <a:pt x="105" y="195"/>
                    <a:pt x="105" y="195"/>
                    <a:pt x="105" y="195"/>
                  </a:cubicBezTo>
                  <a:lnTo>
                    <a:pt x="105" y="195"/>
                  </a:lnTo>
                  <a:lnTo>
                    <a:pt x="115" y="224"/>
                  </a:lnTo>
                  <a:lnTo>
                    <a:pt x="127" y="271"/>
                  </a:lnTo>
                  <a:cubicBezTo>
                    <a:pt x="169" y="319"/>
                    <a:pt x="202" y="341"/>
                    <a:pt x="229" y="341"/>
                  </a:cubicBezTo>
                  <a:cubicBezTo>
                    <a:pt x="262" y="341"/>
                    <a:pt x="285" y="307"/>
                    <a:pt x="305" y="248"/>
                  </a:cubicBezTo>
                  <a:cubicBezTo>
                    <a:pt x="293" y="212"/>
                    <a:pt x="281" y="188"/>
                    <a:pt x="270" y="176"/>
                  </a:cubicBezTo>
                  <a:cubicBezTo>
                    <a:pt x="258" y="152"/>
                    <a:pt x="246" y="129"/>
                    <a:pt x="246" y="105"/>
                  </a:cubicBezTo>
                  <a:cubicBezTo>
                    <a:pt x="281" y="105"/>
                    <a:pt x="305" y="117"/>
                    <a:pt x="341" y="129"/>
                  </a:cubicBezTo>
                  <a:cubicBezTo>
                    <a:pt x="293" y="105"/>
                    <a:pt x="258" y="33"/>
                    <a:pt x="234" y="9"/>
                  </a:cubicBezTo>
                  <a:cubicBezTo>
                    <a:pt x="226" y="9"/>
                    <a:pt x="218" y="9"/>
                    <a:pt x="211" y="9"/>
                  </a:cubicBezTo>
                  <a:cubicBezTo>
                    <a:pt x="45" y="9"/>
                    <a:pt x="210" y="143"/>
                    <a:pt x="222" y="200"/>
                  </a:cubicBezTo>
                  <a:cubicBezTo>
                    <a:pt x="216" y="201"/>
                    <a:pt x="210" y="201"/>
                    <a:pt x="205" y="201"/>
                  </a:cubicBezTo>
                  <a:cubicBezTo>
                    <a:pt x="132" y="201"/>
                    <a:pt x="141" y="127"/>
                    <a:pt x="33" y="32"/>
                  </a:cubicBezTo>
                  <a:lnTo>
                    <a:pt x="33" y="32"/>
                  </a:lnTo>
                  <a:cubicBezTo>
                    <a:pt x="42" y="40"/>
                    <a:pt x="56" y="48"/>
                    <a:pt x="68" y="48"/>
                  </a:cubicBezTo>
                  <a:cubicBezTo>
                    <a:pt x="72" y="48"/>
                    <a:pt x="76" y="47"/>
                    <a:pt x="79" y="45"/>
                  </a:cubicBezTo>
                  <a:cubicBezTo>
                    <a:pt x="29" y="16"/>
                    <a:pt x="9"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50"/>
            <p:cNvSpPr/>
            <p:nvPr/>
          </p:nvSpPr>
          <p:spPr>
            <a:xfrm>
              <a:off x="7357654" y="2360108"/>
              <a:ext cx="4198" cy="2902"/>
            </a:xfrm>
            <a:custGeom>
              <a:avLst/>
              <a:gdLst/>
              <a:ahLst/>
              <a:cxnLst/>
              <a:rect l="l" t="t" r="r" b="b"/>
              <a:pathLst>
                <a:path w="68" h="47" extrusionOk="0">
                  <a:moveTo>
                    <a:pt x="1" y="37"/>
                  </a:moveTo>
                  <a:lnTo>
                    <a:pt x="1" y="37"/>
                  </a:lnTo>
                  <a:cubicBezTo>
                    <a:pt x="6" y="39"/>
                    <a:pt x="10" y="40"/>
                    <a:pt x="14" y="41"/>
                  </a:cubicBezTo>
                  <a:lnTo>
                    <a:pt x="14" y="41"/>
                  </a:lnTo>
                  <a:cubicBezTo>
                    <a:pt x="10" y="39"/>
                    <a:pt x="5" y="38"/>
                    <a:pt x="1" y="37"/>
                  </a:cubicBezTo>
                  <a:close/>
                  <a:moveTo>
                    <a:pt x="61" y="1"/>
                  </a:moveTo>
                  <a:lnTo>
                    <a:pt x="61" y="1"/>
                  </a:lnTo>
                  <a:cubicBezTo>
                    <a:pt x="43" y="28"/>
                    <a:pt x="31" y="41"/>
                    <a:pt x="17" y="41"/>
                  </a:cubicBezTo>
                  <a:cubicBezTo>
                    <a:pt x="16" y="41"/>
                    <a:pt x="15" y="41"/>
                    <a:pt x="14" y="41"/>
                  </a:cubicBezTo>
                  <a:lnTo>
                    <a:pt x="14" y="41"/>
                  </a:lnTo>
                  <a:cubicBezTo>
                    <a:pt x="24" y="44"/>
                    <a:pt x="34" y="46"/>
                    <a:pt x="41" y="46"/>
                  </a:cubicBezTo>
                  <a:cubicBezTo>
                    <a:pt x="58" y="46"/>
                    <a:pt x="68" y="36"/>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50"/>
            <p:cNvSpPr/>
            <p:nvPr/>
          </p:nvSpPr>
          <p:spPr>
            <a:xfrm>
              <a:off x="7340306" y="2363009"/>
              <a:ext cx="556" cy="1605"/>
            </a:xfrm>
            <a:custGeom>
              <a:avLst/>
              <a:gdLst/>
              <a:ahLst/>
              <a:cxnLst/>
              <a:rect l="l" t="t" r="r" b="b"/>
              <a:pathLst>
                <a:path w="9" h="26" extrusionOk="0">
                  <a:moveTo>
                    <a:pt x="5" y="0"/>
                  </a:moveTo>
                  <a:cubicBezTo>
                    <a:pt x="3" y="0"/>
                    <a:pt x="1" y="11"/>
                    <a:pt x="8" y="25"/>
                  </a:cubicBezTo>
                  <a:lnTo>
                    <a:pt x="8" y="13"/>
                  </a:lnTo>
                  <a:cubicBezTo>
                    <a:pt x="8" y="4"/>
                    <a:pt x="6"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50"/>
            <p:cNvSpPr/>
            <p:nvPr/>
          </p:nvSpPr>
          <p:spPr>
            <a:xfrm>
              <a:off x="7347406" y="2375542"/>
              <a:ext cx="2963" cy="6667"/>
            </a:xfrm>
            <a:custGeom>
              <a:avLst/>
              <a:gdLst/>
              <a:ahLst/>
              <a:cxnLst/>
              <a:rect l="l" t="t" r="r" b="b"/>
              <a:pathLst>
                <a:path w="48" h="108" extrusionOk="0">
                  <a:moveTo>
                    <a:pt x="24" y="1"/>
                  </a:moveTo>
                  <a:lnTo>
                    <a:pt x="0" y="37"/>
                  </a:lnTo>
                  <a:lnTo>
                    <a:pt x="48" y="108"/>
                  </a:lnTo>
                  <a:cubicBezTo>
                    <a:pt x="48" y="72"/>
                    <a:pt x="36" y="37"/>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50"/>
            <p:cNvSpPr/>
            <p:nvPr/>
          </p:nvSpPr>
          <p:spPr>
            <a:xfrm>
              <a:off x="7255544" y="2304238"/>
              <a:ext cx="96307" cy="100011"/>
            </a:xfrm>
            <a:custGeom>
              <a:avLst/>
              <a:gdLst/>
              <a:ahLst/>
              <a:cxnLst/>
              <a:rect l="l" t="t" r="r" b="b"/>
              <a:pathLst>
                <a:path w="1560" h="1620" extrusionOk="0">
                  <a:moveTo>
                    <a:pt x="369" y="1"/>
                  </a:moveTo>
                  <a:lnTo>
                    <a:pt x="369" y="1"/>
                  </a:lnTo>
                  <a:cubicBezTo>
                    <a:pt x="310" y="49"/>
                    <a:pt x="286" y="84"/>
                    <a:pt x="321" y="108"/>
                  </a:cubicBezTo>
                  <a:cubicBezTo>
                    <a:pt x="302" y="116"/>
                    <a:pt x="287" y="119"/>
                    <a:pt x="274" y="119"/>
                  </a:cubicBezTo>
                  <a:cubicBezTo>
                    <a:pt x="230" y="119"/>
                    <a:pt x="212" y="84"/>
                    <a:pt x="167" y="84"/>
                  </a:cubicBezTo>
                  <a:cubicBezTo>
                    <a:pt x="143" y="168"/>
                    <a:pt x="71" y="144"/>
                    <a:pt x="0" y="203"/>
                  </a:cubicBezTo>
                  <a:cubicBezTo>
                    <a:pt x="36" y="275"/>
                    <a:pt x="155" y="227"/>
                    <a:pt x="191" y="310"/>
                  </a:cubicBezTo>
                  <a:cubicBezTo>
                    <a:pt x="155" y="322"/>
                    <a:pt x="131" y="346"/>
                    <a:pt x="119" y="382"/>
                  </a:cubicBezTo>
                  <a:cubicBezTo>
                    <a:pt x="226" y="418"/>
                    <a:pt x="405" y="477"/>
                    <a:pt x="417" y="596"/>
                  </a:cubicBezTo>
                  <a:cubicBezTo>
                    <a:pt x="464" y="691"/>
                    <a:pt x="548" y="703"/>
                    <a:pt x="655" y="751"/>
                  </a:cubicBezTo>
                  <a:cubicBezTo>
                    <a:pt x="714" y="822"/>
                    <a:pt x="786" y="906"/>
                    <a:pt x="857" y="989"/>
                  </a:cubicBezTo>
                  <a:cubicBezTo>
                    <a:pt x="905" y="1061"/>
                    <a:pt x="953" y="1132"/>
                    <a:pt x="976" y="1227"/>
                  </a:cubicBezTo>
                  <a:cubicBezTo>
                    <a:pt x="1000" y="1287"/>
                    <a:pt x="1012" y="1346"/>
                    <a:pt x="1012" y="1418"/>
                  </a:cubicBezTo>
                  <a:lnTo>
                    <a:pt x="1012" y="1537"/>
                  </a:lnTo>
                  <a:cubicBezTo>
                    <a:pt x="1012" y="1573"/>
                    <a:pt x="1060" y="1573"/>
                    <a:pt x="1095" y="1596"/>
                  </a:cubicBezTo>
                  <a:cubicBezTo>
                    <a:pt x="1095" y="1596"/>
                    <a:pt x="1119" y="1525"/>
                    <a:pt x="1143" y="1453"/>
                  </a:cubicBezTo>
                  <a:lnTo>
                    <a:pt x="1179" y="1299"/>
                  </a:lnTo>
                  <a:cubicBezTo>
                    <a:pt x="1179" y="1453"/>
                    <a:pt x="1238" y="1299"/>
                    <a:pt x="1214" y="1501"/>
                  </a:cubicBezTo>
                  <a:cubicBezTo>
                    <a:pt x="1210" y="1489"/>
                    <a:pt x="1207" y="1485"/>
                    <a:pt x="1202" y="1485"/>
                  </a:cubicBezTo>
                  <a:cubicBezTo>
                    <a:pt x="1193" y="1485"/>
                    <a:pt x="1183" y="1501"/>
                    <a:pt x="1167" y="1501"/>
                  </a:cubicBezTo>
                  <a:cubicBezTo>
                    <a:pt x="1174" y="1591"/>
                    <a:pt x="1201" y="1620"/>
                    <a:pt x="1231" y="1620"/>
                  </a:cubicBezTo>
                  <a:cubicBezTo>
                    <a:pt x="1249" y="1620"/>
                    <a:pt x="1268" y="1610"/>
                    <a:pt x="1286" y="1596"/>
                  </a:cubicBezTo>
                  <a:cubicBezTo>
                    <a:pt x="1330" y="1563"/>
                    <a:pt x="1364" y="1500"/>
                    <a:pt x="1397" y="1500"/>
                  </a:cubicBezTo>
                  <a:cubicBezTo>
                    <a:pt x="1400" y="1500"/>
                    <a:pt x="1402" y="1500"/>
                    <a:pt x="1405" y="1501"/>
                  </a:cubicBezTo>
                  <a:cubicBezTo>
                    <a:pt x="1369" y="1394"/>
                    <a:pt x="1345" y="1287"/>
                    <a:pt x="1345" y="1168"/>
                  </a:cubicBezTo>
                  <a:lnTo>
                    <a:pt x="1345" y="1168"/>
                  </a:lnTo>
                  <a:cubicBezTo>
                    <a:pt x="1363" y="1281"/>
                    <a:pt x="1374" y="1305"/>
                    <a:pt x="1383" y="1305"/>
                  </a:cubicBezTo>
                  <a:cubicBezTo>
                    <a:pt x="1387" y="1305"/>
                    <a:pt x="1390" y="1302"/>
                    <a:pt x="1393" y="1299"/>
                  </a:cubicBezTo>
                  <a:cubicBezTo>
                    <a:pt x="1399" y="1296"/>
                    <a:pt x="1405" y="1292"/>
                    <a:pt x="1411" y="1292"/>
                  </a:cubicBezTo>
                  <a:cubicBezTo>
                    <a:pt x="1427" y="1292"/>
                    <a:pt x="1445" y="1316"/>
                    <a:pt x="1488" y="1430"/>
                  </a:cubicBezTo>
                  <a:cubicBezTo>
                    <a:pt x="1560" y="1430"/>
                    <a:pt x="1405" y="1192"/>
                    <a:pt x="1453" y="1168"/>
                  </a:cubicBezTo>
                  <a:cubicBezTo>
                    <a:pt x="1393" y="1025"/>
                    <a:pt x="1393" y="1144"/>
                    <a:pt x="1357" y="1037"/>
                  </a:cubicBezTo>
                  <a:cubicBezTo>
                    <a:pt x="1339" y="991"/>
                    <a:pt x="1340" y="984"/>
                    <a:pt x="1344" y="984"/>
                  </a:cubicBezTo>
                  <a:cubicBezTo>
                    <a:pt x="1346" y="984"/>
                    <a:pt x="1348" y="985"/>
                    <a:pt x="1350" y="985"/>
                  </a:cubicBezTo>
                  <a:cubicBezTo>
                    <a:pt x="1355" y="985"/>
                    <a:pt x="1354" y="976"/>
                    <a:pt x="1322" y="906"/>
                  </a:cubicBezTo>
                  <a:cubicBezTo>
                    <a:pt x="1319" y="903"/>
                    <a:pt x="1316" y="901"/>
                    <a:pt x="1315" y="901"/>
                  </a:cubicBezTo>
                  <a:cubicBezTo>
                    <a:pt x="1303" y="901"/>
                    <a:pt x="1317" y="970"/>
                    <a:pt x="1286" y="1084"/>
                  </a:cubicBezTo>
                  <a:cubicBezTo>
                    <a:pt x="1262" y="1203"/>
                    <a:pt x="1179" y="1323"/>
                    <a:pt x="1072" y="1382"/>
                  </a:cubicBezTo>
                  <a:lnTo>
                    <a:pt x="1131" y="1203"/>
                  </a:lnTo>
                  <a:lnTo>
                    <a:pt x="1131" y="1203"/>
                  </a:lnTo>
                  <a:cubicBezTo>
                    <a:pt x="1117" y="1222"/>
                    <a:pt x="1110" y="1230"/>
                    <a:pt x="1107" y="1230"/>
                  </a:cubicBezTo>
                  <a:cubicBezTo>
                    <a:pt x="1101" y="1230"/>
                    <a:pt x="1103" y="1213"/>
                    <a:pt x="1095" y="1192"/>
                  </a:cubicBezTo>
                  <a:cubicBezTo>
                    <a:pt x="1095" y="1120"/>
                    <a:pt x="1107" y="1049"/>
                    <a:pt x="1131" y="989"/>
                  </a:cubicBezTo>
                  <a:cubicBezTo>
                    <a:pt x="1143" y="965"/>
                    <a:pt x="1155" y="942"/>
                    <a:pt x="1167" y="918"/>
                  </a:cubicBezTo>
                  <a:lnTo>
                    <a:pt x="1167" y="918"/>
                  </a:lnTo>
                  <a:cubicBezTo>
                    <a:pt x="1150" y="940"/>
                    <a:pt x="1142" y="948"/>
                    <a:pt x="1138" y="948"/>
                  </a:cubicBezTo>
                  <a:cubicBezTo>
                    <a:pt x="1131" y="948"/>
                    <a:pt x="1135" y="926"/>
                    <a:pt x="1118" y="926"/>
                  </a:cubicBezTo>
                  <a:cubicBezTo>
                    <a:pt x="1104" y="926"/>
                    <a:pt x="1075" y="942"/>
                    <a:pt x="1012" y="1001"/>
                  </a:cubicBezTo>
                  <a:cubicBezTo>
                    <a:pt x="1036" y="942"/>
                    <a:pt x="1036" y="953"/>
                    <a:pt x="1024" y="906"/>
                  </a:cubicBezTo>
                  <a:lnTo>
                    <a:pt x="1024" y="906"/>
                  </a:lnTo>
                  <a:lnTo>
                    <a:pt x="953" y="942"/>
                  </a:lnTo>
                  <a:cubicBezTo>
                    <a:pt x="917" y="882"/>
                    <a:pt x="1012" y="811"/>
                    <a:pt x="953" y="751"/>
                  </a:cubicBezTo>
                  <a:lnTo>
                    <a:pt x="953" y="751"/>
                  </a:lnTo>
                  <a:cubicBezTo>
                    <a:pt x="917" y="870"/>
                    <a:pt x="845" y="834"/>
                    <a:pt x="774" y="870"/>
                  </a:cubicBezTo>
                  <a:cubicBezTo>
                    <a:pt x="786" y="739"/>
                    <a:pt x="798" y="596"/>
                    <a:pt x="798" y="465"/>
                  </a:cubicBezTo>
                  <a:lnTo>
                    <a:pt x="798" y="465"/>
                  </a:lnTo>
                  <a:cubicBezTo>
                    <a:pt x="774" y="501"/>
                    <a:pt x="750" y="537"/>
                    <a:pt x="750" y="572"/>
                  </a:cubicBezTo>
                  <a:cubicBezTo>
                    <a:pt x="743" y="556"/>
                    <a:pt x="734" y="549"/>
                    <a:pt x="723" y="549"/>
                  </a:cubicBezTo>
                  <a:cubicBezTo>
                    <a:pt x="695" y="549"/>
                    <a:pt x="657" y="591"/>
                    <a:pt x="631" y="608"/>
                  </a:cubicBezTo>
                  <a:cubicBezTo>
                    <a:pt x="595" y="572"/>
                    <a:pt x="691" y="477"/>
                    <a:pt x="738" y="430"/>
                  </a:cubicBezTo>
                  <a:cubicBezTo>
                    <a:pt x="727" y="410"/>
                    <a:pt x="709" y="404"/>
                    <a:pt x="687" y="404"/>
                  </a:cubicBezTo>
                  <a:cubicBezTo>
                    <a:pt x="638" y="404"/>
                    <a:pt x="572" y="438"/>
                    <a:pt x="536" y="438"/>
                  </a:cubicBezTo>
                  <a:cubicBezTo>
                    <a:pt x="519" y="438"/>
                    <a:pt x="509" y="430"/>
                    <a:pt x="512" y="406"/>
                  </a:cubicBezTo>
                  <a:lnTo>
                    <a:pt x="512" y="406"/>
                  </a:lnTo>
                  <a:lnTo>
                    <a:pt x="452" y="489"/>
                  </a:lnTo>
                  <a:cubicBezTo>
                    <a:pt x="369" y="453"/>
                    <a:pt x="405" y="322"/>
                    <a:pt x="321" y="275"/>
                  </a:cubicBezTo>
                  <a:cubicBezTo>
                    <a:pt x="356" y="220"/>
                    <a:pt x="387" y="205"/>
                    <a:pt x="415" y="205"/>
                  </a:cubicBezTo>
                  <a:cubicBezTo>
                    <a:pt x="451" y="205"/>
                    <a:pt x="482" y="228"/>
                    <a:pt x="513" y="228"/>
                  </a:cubicBezTo>
                  <a:cubicBezTo>
                    <a:pt x="517" y="228"/>
                    <a:pt x="520" y="228"/>
                    <a:pt x="524" y="227"/>
                  </a:cubicBezTo>
                  <a:cubicBezTo>
                    <a:pt x="536" y="191"/>
                    <a:pt x="524" y="156"/>
                    <a:pt x="548" y="120"/>
                  </a:cubicBezTo>
                  <a:lnTo>
                    <a:pt x="548" y="120"/>
                  </a:lnTo>
                  <a:cubicBezTo>
                    <a:pt x="464" y="144"/>
                    <a:pt x="369" y="168"/>
                    <a:pt x="274" y="168"/>
                  </a:cubicBezTo>
                  <a:cubicBezTo>
                    <a:pt x="429" y="96"/>
                    <a:pt x="369" y="25"/>
                    <a:pt x="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50"/>
            <p:cNvSpPr/>
            <p:nvPr/>
          </p:nvSpPr>
          <p:spPr>
            <a:xfrm>
              <a:off x="7288573" y="2308683"/>
              <a:ext cx="3766" cy="2284"/>
            </a:xfrm>
            <a:custGeom>
              <a:avLst/>
              <a:gdLst/>
              <a:ahLst/>
              <a:cxnLst/>
              <a:rect l="l" t="t" r="r" b="b"/>
              <a:pathLst>
                <a:path w="61" h="37" extrusionOk="0">
                  <a:moveTo>
                    <a:pt x="37" y="0"/>
                  </a:moveTo>
                  <a:cubicBezTo>
                    <a:pt x="25" y="12"/>
                    <a:pt x="13" y="24"/>
                    <a:pt x="1" y="36"/>
                  </a:cubicBezTo>
                  <a:cubicBezTo>
                    <a:pt x="25" y="24"/>
                    <a:pt x="48" y="24"/>
                    <a:pt x="60" y="12"/>
                  </a:cubicBezTo>
                  <a:cubicBezTo>
                    <a:pt x="48" y="12"/>
                    <a:pt x="37" y="12"/>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50"/>
            <p:cNvSpPr/>
            <p:nvPr/>
          </p:nvSpPr>
          <p:spPr>
            <a:xfrm>
              <a:off x="7277584" y="2302818"/>
              <a:ext cx="803" cy="741"/>
            </a:xfrm>
            <a:custGeom>
              <a:avLst/>
              <a:gdLst/>
              <a:ahLst/>
              <a:cxnLst/>
              <a:rect l="l" t="t" r="r" b="b"/>
              <a:pathLst>
                <a:path w="13" h="12" extrusionOk="0">
                  <a:moveTo>
                    <a:pt x="12" y="0"/>
                  </a:moveTo>
                  <a:cubicBezTo>
                    <a:pt x="0" y="0"/>
                    <a:pt x="0" y="0"/>
                    <a:pt x="0" y="12"/>
                  </a:cubicBezTo>
                  <a:lnTo>
                    <a:pt x="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50"/>
            <p:cNvSpPr/>
            <p:nvPr/>
          </p:nvSpPr>
          <p:spPr>
            <a:xfrm>
              <a:off x="7281226" y="2340291"/>
              <a:ext cx="803" cy="1543"/>
            </a:xfrm>
            <a:custGeom>
              <a:avLst/>
              <a:gdLst/>
              <a:ahLst/>
              <a:cxnLst/>
              <a:rect l="l" t="t" r="r" b="b"/>
              <a:pathLst>
                <a:path w="13" h="25" extrusionOk="0">
                  <a:moveTo>
                    <a:pt x="1" y="0"/>
                  </a:moveTo>
                  <a:lnTo>
                    <a:pt x="13" y="24"/>
                  </a:lnTo>
                  <a:lnTo>
                    <a:pt x="13" y="12"/>
                  </a:lnTo>
                  <a:cubicBezTo>
                    <a:pt x="13" y="12"/>
                    <a:pt x="1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50"/>
            <p:cNvSpPr/>
            <p:nvPr/>
          </p:nvSpPr>
          <p:spPr>
            <a:xfrm>
              <a:off x="7304006" y="2323376"/>
              <a:ext cx="2284" cy="8149"/>
            </a:xfrm>
            <a:custGeom>
              <a:avLst/>
              <a:gdLst/>
              <a:ahLst/>
              <a:cxnLst/>
              <a:rect l="l" t="t" r="r" b="b"/>
              <a:pathLst>
                <a:path w="37" h="132" extrusionOk="0">
                  <a:moveTo>
                    <a:pt x="25" y="0"/>
                  </a:moveTo>
                  <a:lnTo>
                    <a:pt x="25" y="0"/>
                  </a:lnTo>
                  <a:cubicBezTo>
                    <a:pt x="13" y="36"/>
                    <a:pt x="1" y="84"/>
                    <a:pt x="1" y="131"/>
                  </a:cubicBezTo>
                  <a:cubicBezTo>
                    <a:pt x="37" y="96"/>
                    <a:pt x="37" y="36"/>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50"/>
            <p:cNvSpPr/>
            <p:nvPr/>
          </p:nvSpPr>
          <p:spPr>
            <a:xfrm>
              <a:off x="7326786" y="2354243"/>
              <a:ext cx="3766" cy="3766"/>
            </a:xfrm>
            <a:custGeom>
              <a:avLst/>
              <a:gdLst/>
              <a:ahLst/>
              <a:cxnLst/>
              <a:rect l="l" t="t" r="r" b="b"/>
              <a:pathLst>
                <a:path w="61" h="61" extrusionOk="0">
                  <a:moveTo>
                    <a:pt x="60" y="1"/>
                  </a:moveTo>
                  <a:lnTo>
                    <a:pt x="60" y="1"/>
                  </a:lnTo>
                  <a:cubicBezTo>
                    <a:pt x="37" y="12"/>
                    <a:pt x="13" y="36"/>
                    <a:pt x="1" y="60"/>
                  </a:cubicBezTo>
                  <a:cubicBezTo>
                    <a:pt x="36" y="13"/>
                    <a:pt x="60"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50"/>
            <p:cNvSpPr/>
            <p:nvPr/>
          </p:nvSpPr>
          <p:spPr>
            <a:xfrm>
              <a:off x="7281226" y="2304238"/>
              <a:ext cx="5927" cy="1543"/>
            </a:xfrm>
            <a:custGeom>
              <a:avLst/>
              <a:gdLst/>
              <a:ahLst/>
              <a:cxnLst/>
              <a:rect l="l" t="t" r="r" b="b"/>
              <a:pathLst>
                <a:path w="96" h="25" extrusionOk="0">
                  <a:moveTo>
                    <a:pt x="1" y="1"/>
                  </a:moveTo>
                  <a:cubicBezTo>
                    <a:pt x="1" y="1"/>
                    <a:pt x="96" y="25"/>
                    <a:pt x="96" y="25"/>
                  </a:cubicBezTo>
                  <a:lnTo>
                    <a:pt x="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50"/>
            <p:cNvSpPr/>
            <p:nvPr/>
          </p:nvSpPr>
          <p:spPr>
            <a:xfrm>
              <a:off x="7225356" y="2228551"/>
              <a:ext cx="48585" cy="80935"/>
            </a:xfrm>
            <a:custGeom>
              <a:avLst/>
              <a:gdLst/>
              <a:ahLst/>
              <a:cxnLst/>
              <a:rect l="l" t="t" r="r" b="b"/>
              <a:pathLst>
                <a:path w="787" h="1311" extrusionOk="0">
                  <a:moveTo>
                    <a:pt x="132" y="1"/>
                  </a:moveTo>
                  <a:cubicBezTo>
                    <a:pt x="120" y="48"/>
                    <a:pt x="227" y="84"/>
                    <a:pt x="263" y="132"/>
                  </a:cubicBezTo>
                  <a:cubicBezTo>
                    <a:pt x="191" y="120"/>
                    <a:pt x="96" y="143"/>
                    <a:pt x="108" y="96"/>
                  </a:cubicBezTo>
                  <a:lnTo>
                    <a:pt x="108" y="96"/>
                  </a:lnTo>
                  <a:cubicBezTo>
                    <a:pt x="1" y="191"/>
                    <a:pt x="96" y="274"/>
                    <a:pt x="84" y="358"/>
                  </a:cubicBezTo>
                  <a:cubicBezTo>
                    <a:pt x="118" y="404"/>
                    <a:pt x="164" y="415"/>
                    <a:pt x="211" y="415"/>
                  </a:cubicBezTo>
                  <a:cubicBezTo>
                    <a:pt x="249" y="415"/>
                    <a:pt x="287" y="408"/>
                    <a:pt x="320" y="408"/>
                  </a:cubicBezTo>
                  <a:cubicBezTo>
                    <a:pt x="361" y="408"/>
                    <a:pt x="393" y="418"/>
                    <a:pt x="406" y="465"/>
                  </a:cubicBezTo>
                  <a:lnTo>
                    <a:pt x="144" y="489"/>
                  </a:lnTo>
                  <a:cubicBezTo>
                    <a:pt x="179" y="620"/>
                    <a:pt x="168" y="846"/>
                    <a:pt x="418" y="917"/>
                  </a:cubicBezTo>
                  <a:cubicBezTo>
                    <a:pt x="393" y="934"/>
                    <a:pt x="374" y="956"/>
                    <a:pt x="348" y="956"/>
                  </a:cubicBezTo>
                  <a:cubicBezTo>
                    <a:pt x="337" y="956"/>
                    <a:pt x="325" y="952"/>
                    <a:pt x="310" y="941"/>
                  </a:cubicBezTo>
                  <a:lnTo>
                    <a:pt x="310" y="941"/>
                  </a:lnTo>
                  <a:cubicBezTo>
                    <a:pt x="322" y="972"/>
                    <a:pt x="365" y="979"/>
                    <a:pt x="415" y="979"/>
                  </a:cubicBezTo>
                  <a:cubicBezTo>
                    <a:pt x="460" y="979"/>
                    <a:pt x="510" y="974"/>
                    <a:pt x="551" y="974"/>
                  </a:cubicBezTo>
                  <a:cubicBezTo>
                    <a:pt x="610" y="974"/>
                    <a:pt x="651" y="984"/>
                    <a:pt x="632" y="1036"/>
                  </a:cubicBezTo>
                  <a:cubicBezTo>
                    <a:pt x="597" y="1026"/>
                    <a:pt x="570" y="1021"/>
                    <a:pt x="549" y="1021"/>
                  </a:cubicBezTo>
                  <a:cubicBezTo>
                    <a:pt x="452" y="1021"/>
                    <a:pt x="461" y="1112"/>
                    <a:pt x="334" y="1132"/>
                  </a:cubicBezTo>
                  <a:lnTo>
                    <a:pt x="310" y="1120"/>
                  </a:lnTo>
                  <a:lnTo>
                    <a:pt x="310" y="1120"/>
                  </a:lnTo>
                  <a:cubicBezTo>
                    <a:pt x="346" y="1203"/>
                    <a:pt x="465" y="1263"/>
                    <a:pt x="477" y="1310"/>
                  </a:cubicBezTo>
                  <a:cubicBezTo>
                    <a:pt x="524" y="1292"/>
                    <a:pt x="578" y="1236"/>
                    <a:pt x="622" y="1236"/>
                  </a:cubicBezTo>
                  <a:cubicBezTo>
                    <a:pt x="634" y="1236"/>
                    <a:pt x="645" y="1240"/>
                    <a:pt x="656" y="1251"/>
                  </a:cubicBezTo>
                  <a:cubicBezTo>
                    <a:pt x="656" y="1227"/>
                    <a:pt x="727" y="1203"/>
                    <a:pt x="787" y="1167"/>
                  </a:cubicBezTo>
                  <a:cubicBezTo>
                    <a:pt x="691" y="1155"/>
                    <a:pt x="727" y="1108"/>
                    <a:pt x="632" y="1108"/>
                  </a:cubicBezTo>
                  <a:cubicBezTo>
                    <a:pt x="657" y="1087"/>
                    <a:pt x="669" y="1082"/>
                    <a:pt x="677" y="1082"/>
                  </a:cubicBezTo>
                  <a:cubicBezTo>
                    <a:pt x="683" y="1082"/>
                    <a:pt x="687" y="1086"/>
                    <a:pt x="694" y="1086"/>
                  </a:cubicBezTo>
                  <a:cubicBezTo>
                    <a:pt x="702" y="1086"/>
                    <a:pt x="714" y="1081"/>
                    <a:pt x="739" y="1060"/>
                  </a:cubicBezTo>
                  <a:lnTo>
                    <a:pt x="644" y="1036"/>
                  </a:lnTo>
                  <a:cubicBezTo>
                    <a:pt x="656" y="1001"/>
                    <a:pt x="739" y="1036"/>
                    <a:pt x="739" y="989"/>
                  </a:cubicBezTo>
                  <a:lnTo>
                    <a:pt x="739" y="989"/>
                  </a:lnTo>
                  <a:cubicBezTo>
                    <a:pt x="733" y="990"/>
                    <a:pt x="726" y="991"/>
                    <a:pt x="719" y="991"/>
                  </a:cubicBezTo>
                  <a:cubicBezTo>
                    <a:pt x="674" y="991"/>
                    <a:pt x="620" y="959"/>
                    <a:pt x="620" y="917"/>
                  </a:cubicBezTo>
                  <a:lnTo>
                    <a:pt x="656" y="917"/>
                  </a:lnTo>
                  <a:cubicBezTo>
                    <a:pt x="623" y="893"/>
                    <a:pt x="630" y="856"/>
                    <a:pt x="593" y="856"/>
                  </a:cubicBezTo>
                  <a:cubicBezTo>
                    <a:pt x="577" y="856"/>
                    <a:pt x="553" y="863"/>
                    <a:pt x="513" y="882"/>
                  </a:cubicBezTo>
                  <a:lnTo>
                    <a:pt x="644" y="798"/>
                  </a:lnTo>
                  <a:lnTo>
                    <a:pt x="644" y="798"/>
                  </a:lnTo>
                  <a:lnTo>
                    <a:pt x="549" y="834"/>
                  </a:lnTo>
                  <a:cubicBezTo>
                    <a:pt x="560" y="715"/>
                    <a:pt x="787" y="632"/>
                    <a:pt x="644" y="513"/>
                  </a:cubicBezTo>
                  <a:lnTo>
                    <a:pt x="644" y="513"/>
                  </a:lnTo>
                  <a:cubicBezTo>
                    <a:pt x="634" y="533"/>
                    <a:pt x="617" y="540"/>
                    <a:pt x="600" y="540"/>
                  </a:cubicBezTo>
                  <a:cubicBezTo>
                    <a:pt x="576" y="540"/>
                    <a:pt x="550" y="526"/>
                    <a:pt x="537" y="513"/>
                  </a:cubicBezTo>
                  <a:lnTo>
                    <a:pt x="537" y="513"/>
                  </a:lnTo>
                  <a:cubicBezTo>
                    <a:pt x="477" y="584"/>
                    <a:pt x="620" y="572"/>
                    <a:pt x="644" y="632"/>
                  </a:cubicBezTo>
                  <a:cubicBezTo>
                    <a:pt x="629" y="636"/>
                    <a:pt x="613" y="637"/>
                    <a:pt x="596" y="637"/>
                  </a:cubicBezTo>
                  <a:cubicBezTo>
                    <a:pt x="548" y="637"/>
                    <a:pt x="496" y="624"/>
                    <a:pt x="454" y="624"/>
                  </a:cubicBezTo>
                  <a:cubicBezTo>
                    <a:pt x="429" y="624"/>
                    <a:pt x="408" y="629"/>
                    <a:pt x="394" y="644"/>
                  </a:cubicBezTo>
                  <a:cubicBezTo>
                    <a:pt x="441" y="560"/>
                    <a:pt x="346" y="513"/>
                    <a:pt x="560" y="453"/>
                  </a:cubicBezTo>
                  <a:cubicBezTo>
                    <a:pt x="560" y="358"/>
                    <a:pt x="430" y="334"/>
                    <a:pt x="477" y="227"/>
                  </a:cubicBezTo>
                  <a:lnTo>
                    <a:pt x="477" y="227"/>
                  </a:lnTo>
                  <a:cubicBezTo>
                    <a:pt x="481" y="228"/>
                    <a:pt x="485" y="228"/>
                    <a:pt x="490" y="228"/>
                  </a:cubicBezTo>
                  <a:cubicBezTo>
                    <a:pt x="496" y="228"/>
                    <a:pt x="504" y="227"/>
                    <a:pt x="513" y="227"/>
                  </a:cubicBezTo>
                  <a:lnTo>
                    <a:pt x="477" y="227"/>
                  </a:lnTo>
                  <a:cubicBezTo>
                    <a:pt x="477" y="227"/>
                    <a:pt x="477" y="227"/>
                    <a:pt x="477" y="227"/>
                  </a:cubicBezTo>
                  <a:lnTo>
                    <a:pt x="477" y="227"/>
                  </a:lnTo>
                  <a:cubicBezTo>
                    <a:pt x="383" y="220"/>
                    <a:pt x="556" y="128"/>
                    <a:pt x="394" y="96"/>
                  </a:cubicBezTo>
                  <a:lnTo>
                    <a:pt x="394" y="96"/>
                  </a:lnTo>
                  <a:lnTo>
                    <a:pt x="358" y="155"/>
                  </a:lnTo>
                  <a:cubicBezTo>
                    <a:pt x="347" y="157"/>
                    <a:pt x="338" y="158"/>
                    <a:pt x="331" y="158"/>
                  </a:cubicBezTo>
                  <a:cubicBezTo>
                    <a:pt x="294" y="158"/>
                    <a:pt x="284" y="137"/>
                    <a:pt x="275" y="108"/>
                  </a:cubicBezTo>
                  <a:cubicBezTo>
                    <a:pt x="299" y="108"/>
                    <a:pt x="310" y="108"/>
                    <a:pt x="322" y="96"/>
                  </a:cubicBezTo>
                  <a:lnTo>
                    <a:pt x="322" y="96"/>
                  </a:lnTo>
                  <a:cubicBezTo>
                    <a:pt x="317" y="96"/>
                    <a:pt x="311" y="97"/>
                    <a:pt x="306" y="97"/>
                  </a:cubicBezTo>
                  <a:cubicBezTo>
                    <a:pt x="210" y="97"/>
                    <a:pt x="166"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50"/>
            <p:cNvSpPr/>
            <p:nvPr/>
          </p:nvSpPr>
          <p:spPr>
            <a:xfrm>
              <a:off x="7265052" y="2285162"/>
              <a:ext cx="4507" cy="803"/>
            </a:xfrm>
            <a:custGeom>
              <a:avLst/>
              <a:gdLst/>
              <a:ahLst/>
              <a:cxnLst/>
              <a:rect l="l" t="t" r="r" b="b"/>
              <a:pathLst>
                <a:path w="73" h="13" extrusionOk="0">
                  <a:moveTo>
                    <a:pt x="1" y="0"/>
                  </a:moveTo>
                  <a:lnTo>
                    <a:pt x="1" y="0"/>
                  </a:lnTo>
                  <a:cubicBezTo>
                    <a:pt x="25" y="12"/>
                    <a:pt x="48" y="12"/>
                    <a:pt x="72" y="12"/>
                  </a:cubicBez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50"/>
            <p:cNvSpPr/>
            <p:nvPr/>
          </p:nvSpPr>
          <p:spPr>
            <a:xfrm>
              <a:off x="7191587" y="2177866"/>
              <a:ext cx="72045" cy="41918"/>
            </a:xfrm>
            <a:custGeom>
              <a:avLst/>
              <a:gdLst/>
              <a:ahLst/>
              <a:cxnLst/>
              <a:rect l="l" t="t" r="r" b="b"/>
              <a:pathLst>
                <a:path w="1167" h="679" extrusionOk="0">
                  <a:moveTo>
                    <a:pt x="488" y="0"/>
                  </a:moveTo>
                  <a:lnTo>
                    <a:pt x="488" y="0"/>
                  </a:lnTo>
                  <a:cubicBezTo>
                    <a:pt x="381" y="12"/>
                    <a:pt x="286" y="12"/>
                    <a:pt x="179" y="12"/>
                  </a:cubicBezTo>
                  <a:cubicBezTo>
                    <a:pt x="72" y="24"/>
                    <a:pt x="12" y="71"/>
                    <a:pt x="0" y="214"/>
                  </a:cubicBezTo>
                  <a:cubicBezTo>
                    <a:pt x="0" y="234"/>
                    <a:pt x="5" y="241"/>
                    <a:pt x="14" y="241"/>
                  </a:cubicBezTo>
                  <a:cubicBezTo>
                    <a:pt x="31" y="241"/>
                    <a:pt x="60" y="214"/>
                    <a:pt x="84" y="214"/>
                  </a:cubicBezTo>
                  <a:cubicBezTo>
                    <a:pt x="24" y="143"/>
                    <a:pt x="143" y="83"/>
                    <a:pt x="167" y="36"/>
                  </a:cubicBezTo>
                  <a:cubicBezTo>
                    <a:pt x="191" y="95"/>
                    <a:pt x="298" y="60"/>
                    <a:pt x="226" y="143"/>
                  </a:cubicBezTo>
                  <a:cubicBezTo>
                    <a:pt x="191" y="155"/>
                    <a:pt x="155" y="179"/>
                    <a:pt x="119" y="202"/>
                  </a:cubicBezTo>
                  <a:cubicBezTo>
                    <a:pt x="274" y="345"/>
                    <a:pt x="405" y="500"/>
                    <a:pt x="512" y="679"/>
                  </a:cubicBezTo>
                  <a:lnTo>
                    <a:pt x="476" y="595"/>
                  </a:lnTo>
                  <a:cubicBezTo>
                    <a:pt x="493" y="590"/>
                    <a:pt x="507" y="588"/>
                    <a:pt x="520" y="588"/>
                  </a:cubicBezTo>
                  <a:cubicBezTo>
                    <a:pt x="561" y="588"/>
                    <a:pt x="585" y="613"/>
                    <a:pt x="631" y="631"/>
                  </a:cubicBezTo>
                  <a:lnTo>
                    <a:pt x="703" y="572"/>
                  </a:lnTo>
                  <a:lnTo>
                    <a:pt x="774" y="512"/>
                  </a:lnTo>
                  <a:lnTo>
                    <a:pt x="774" y="512"/>
                  </a:lnTo>
                  <a:cubicBezTo>
                    <a:pt x="774" y="548"/>
                    <a:pt x="822" y="572"/>
                    <a:pt x="750" y="595"/>
                  </a:cubicBezTo>
                  <a:cubicBezTo>
                    <a:pt x="760" y="597"/>
                    <a:pt x="769" y="598"/>
                    <a:pt x="778" y="598"/>
                  </a:cubicBezTo>
                  <a:cubicBezTo>
                    <a:pt x="840" y="598"/>
                    <a:pt x="898" y="565"/>
                    <a:pt x="929" y="524"/>
                  </a:cubicBezTo>
                  <a:cubicBezTo>
                    <a:pt x="988" y="595"/>
                    <a:pt x="929" y="631"/>
                    <a:pt x="1060" y="679"/>
                  </a:cubicBezTo>
                  <a:cubicBezTo>
                    <a:pt x="1167" y="476"/>
                    <a:pt x="917" y="595"/>
                    <a:pt x="965" y="381"/>
                  </a:cubicBezTo>
                  <a:lnTo>
                    <a:pt x="965" y="381"/>
                  </a:lnTo>
                  <a:lnTo>
                    <a:pt x="846" y="405"/>
                  </a:lnTo>
                  <a:lnTo>
                    <a:pt x="715" y="441"/>
                  </a:lnTo>
                  <a:cubicBezTo>
                    <a:pt x="715" y="369"/>
                    <a:pt x="822" y="417"/>
                    <a:pt x="834" y="322"/>
                  </a:cubicBezTo>
                  <a:cubicBezTo>
                    <a:pt x="830" y="321"/>
                    <a:pt x="826" y="321"/>
                    <a:pt x="823" y="321"/>
                  </a:cubicBezTo>
                  <a:cubicBezTo>
                    <a:pt x="726" y="321"/>
                    <a:pt x="722" y="476"/>
                    <a:pt x="584" y="476"/>
                  </a:cubicBezTo>
                  <a:cubicBezTo>
                    <a:pt x="619" y="405"/>
                    <a:pt x="488" y="417"/>
                    <a:pt x="476" y="405"/>
                  </a:cubicBezTo>
                  <a:cubicBezTo>
                    <a:pt x="560" y="369"/>
                    <a:pt x="631" y="322"/>
                    <a:pt x="691" y="262"/>
                  </a:cubicBezTo>
                  <a:cubicBezTo>
                    <a:pt x="643" y="262"/>
                    <a:pt x="667" y="167"/>
                    <a:pt x="631" y="119"/>
                  </a:cubicBezTo>
                  <a:cubicBezTo>
                    <a:pt x="631" y="172"/>
                    <a:pt x="620" y="184"/>
                    <a:pt x="605" y="184"/>
                  </a:cubicBezTo>
                  <a:cubicBezTo>
                    <a:pt x="590" y="184"/>
                    <a:pt x="572" y="173"/>
                    <a:pt x="555" y="173"/>
                  </a:cubicBezTo>
                  <a:cubicBezTo>
                    <a:pt x="537" y="173"/>
                    <a:pt x="520" y="186"/>
                    <a:pt x="512" y="238"/>
                  </a:cubicBezTo>
                  <a:cubicBezTo>
                    <a:pt x="485" y="257"/>
                    <a:pt x="452" y="266"/>
                    <a:pt x="423" y="266"/>
                  </a:cubicBezTo>
                  <a:cubicBezTo>
                    <a:pt x="376" y="266"/>
                    <a:pt x="338" y="242"/>
                    <a:pt x="345" y="191"/>
                  </a:cubicBezTo>
                  <a:cubicBezTo>
                    <a:pt x="363" y="173"/>
                    <a:pt x="376" y="166"/>
                    <a:pt x="387" y="166"/>
                  </a:cubicBezTo>
                  <a:cubicBezTo>
                    <a:pt x="404" y="166"/>
                    <a:pt x="414" y="183"/>
                    <a:pt x="429" y="191"/>
                  </a:cubicBezTo>
                  <a:cubicBezTo>
                    <a:pt x="536" y="119"/>
                    <a:pt x="429" y="95"/>
                    <a:pt x="4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50"/>
            <p:cNvSpPr/>
            <p:nvPr/>
          </p:nvSpPr>
          <p:spPr>
            <a:xfrm>
              <a:off x="7242272" y="2220463"/>
              <a:ext cx="5927" cy="2284"/>
            </a:xfrm>
            <a:custGeom>
              <a:avLst/>
              <a:gdLst/>
              <a:ahLst/>
              <a:cxnLst/>
              <a:rect l="l" t="t" r="r" b="b"/>
              <a:pathLst>
                <a:path w="96" h="37" extrusionOk="0">
                  <a:moveTo>
                    <a:pt x="1" y="1"/>
                  </a:moveTo>
                  <a:lnTo>
                    <a:pt x="60" y="36"/>
                  </a:lnTo>
                  <a:lnTo>
                    <a:pt x="9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50"/>
            <p:cNvSpPr/>
            <p:nvPr/>
          </p:nvSpPr>
          <p:spPr>
            <a:xfrm>
              <a:off x="7223196" y="2221945"/>
              <a:ext cx="6235" cy="3025"/>
            </a:xfrm>
            <a:custGeom>
              <a:avLst/>
              <a:gdLst/>
              <a:ahLst/>
              <a:cxnLst/>
              <a:rect l="l" t="t" r="r" b="b"/>
              <a:pathLst>
                <a:path w="101" h="49" extrusionOk="0">
                  <a:moveTo>
                    <a:pt x="82" y="1"/>
                  </a:moveTo>
                  <a:cubicBezTo>
                    <a:pt x="65" y="1"/>
                    <a:pt x="35" y="20"/>
                    <a:pt x="0" y="48"/>
                  </a:cubicBezTo>
                  <a:cubicBezTo>
                    <a:pt x="18" y="42"/>
                    <a:pt x="33" y="42"/>
                    <a:pt x="48" y="42"/>
                  </a:cubicBezTo>
                  <a:cubicBezTo>
                    <a:pt x="63" y="42"/>
                    <a:pt x="78" y="42"/>
                    <a:pt x="95" y="36"/>
                  </a:cubicBezTo>
                  <a:cubicBezTo>
                    <a:pt x="100" y="11"/>
                    <a:pt x="95"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50"/>
            <p:cNvSpPr/>
            <p:nvPr/>
          </p:nvSpPr>
          <p:spPr>
            <a:xfrm>
              <a:off x="7210663" y="2171199"/>
              <a:ext cx="6667" cy="4507"/>
            </a:xfrm>
            <a:custGeom>
              <a:avLst/>
              <a:gdLst/>
              <a:ahLst/>
              <a:cxnLst/>
              <a:rect l="l" t="t" r="r" b="b"/>
              <a:pathLst>
                <a:path w="108" h="73" extrusionOk="0">
                  <a:moveTo>
                    <a:pt x="1" y="1"/>
                  </a:moveTo>
                  <a:lnTo>
                    <a:pt x="36" y="72"/>
                  </a:lnTo>
                  <a:cubicBezTo>
                    <a:pt x="48" y="49"/>
                    <a:pt x="72" y="25"/>
                    <a:pt x="108" y="25"/>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50"/>
            <p:cNvSpPr/>
            <p:nvPr/>
          </p:nvSpPr>
          <p:spPr>
            <a:xfrm>
              <a:off x="7177574" y="2171508"/>
              <a:ext cx="17718" cy="20373"/>
            </a:xfrm>
            <a:custGeom>
              <a:avLst/>
              <a:gdLst/>
              <a:ahLst/>
              <a:cxnLst/>
              <a:rect l="l" t="t" r="r" b="b"/>
              <a:pathLst>
                <a:path w="287" h="330" extrusionOk="0">
                  <a:moveTo>
                    <a:pt x="268" y="1"/>
                  </a:moveTo>
                  <a:cubicBezTo>
                    <a:pt x="217" y="1"/>
                    <a:pt x="175" y="165"/>
                    <a:pt x="132" y="186"/>
                  </a:cubicBezTo>
                  <a:cubicBezTo>
                    <a:pt x="128" y="149"/>
                    <a:pt x="116" y="138"/>
                    <a:pt x="101" y="138"/>
                  </a:cubicBezTo>
                  <a:cubicBezTo>
                    <a:pt x="78" y="138"/>
                    <a:pt x="45" y="166"/>
                    <a:pt x="17" y="166"/>
                  </a:cubicBezTo>
                  <a:cubicBezTo>
                    <a:pt x="11" y="166"/>
                    <a:pt x="6" y="165"/>
                    <a:pt x="1" y="163"/>
                  </a:cubicBezTo>
                  <a:lnTo>
                    <a:pt x="1" y="163"/>
                  </a:lnTo>
                  <a:cubicBezTo>
                    <a:pt x="13" y="210"/>
                    <a:pt x="25" y="258"/>
                    <a:pt x="13" y="305"/>
                  </a:cubicBezTo>
                  <a:cubicBezTo>
                    <a:pt x="48" y="298"/>
                    <a:pt x="83" y="271"/>
                    <a:pt x="117" y="271"/>
                  </a:cubicBezTo>
                  <a:cubicBezTo>
                    <a:pt x="142" y="271"/>
                    <a:pt x="167" y="285"/>
                    <a:pt x="191" y="329"/>
                  </a:cubicBezTo>
                  <a:cubicBezTo>
                    <a:pt x="275" y="234"/>
                    <a:pt x="239" y="103"/>
                    <a:pt x="287" y="8"/>
                  </a:cubicBezTo>
                  <a:cubicBezTo>
                    <a:pt x="280" y="3"/>
                    <a:pt x="274" y="1"/>
                    <a:pt x="2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50"/>
            <p:cNvSpPr/>
            <p:nvPr/>
          </p:nvSpPr>
          <p:spPr>
            <a:xfrm>
              <a:off x="7131273" y="2159593"/>
              <a:ext cx="58895" cy="147670"/>
            </a:xfrm>
            <a:custGeom>
              <a:avLst/>
              <a:gdLst/>
              <a:ahLst/>
              <a:cxnLst/>
              <a:rect l="l" t="t" r="r" b="b"/>
              <a:pathLst>
                <a:path w="954" h="2392" extrusionOk="0">
                  <a:moveTo>
                    <a:pt x="244" y="0"/>
                  </a:moveTo>
                  <a:cubicBezTo>
                    <a:pt x="208" y="0"/>
                    <a:pt x="176" y="18"/>
                    <a:pt x="156" y="70"/>
                  </a:cubicBezTo>
                  <a:cubicBezTo>
                    <a:pt x="108" y="213"/>
                    <a:pt x="239" y="141"/>
                    <a:pt x="275" y="201"/>
                  </a:cubicBezTo>
                  <a:cubicBezTo>
                    <a:pt x="227" y="237"/>
                    <a:pt x="251" y="356"/>
                    <a:pt x="191" y="356"/>
                  </a:cubicBezTo>
                  <a:cubicBezTo>
                    <a:pt x="144" y="308"/>
                    <a:pt x="144" y="260"/>
                    <a:pt x="179" y="237"/>
                  </a:cubicBezTo>
                  <a:cubicBezTo>
                    <a:pt x="156" y="222"/>
                    <a:pt x="141" y="217"/>
                    <a:pt x="131" y="217"/>
                  </a:cubicBezTo>
                  <a:cubicBezTo>
                    <a:pt x="90" y="217"/>
                    <a:pt x="134" y="310"/>
                    <a:pt x="48" y="320"/>
                  </a:cubicBezTo>
                  <a:cubicBezTo>
                    <a:pt x="60" y="320"/>
                    <a:pt x="84" y="320"/>
                    <a:pt x="108" y="344"/>
                  </a:cubicBezTo>
                  <a:cubicBezTo>
                    <a:pt x="13" y="498"/>
                    <a:pt x="179" y="487"/>
                    <a:pt x="72" y="677"/>
                  </a:cubicBezTo>
                  <a:cubicBezTo>
                    <a:pt x="120" y="713"/>
                    <a:pt x="120" y="737"/>
                    <a:pt x="215" y="748"/>
                  </a:cubicBezTo>
                  <a:cubicBezTo>
                    <a:pt x="96" y="856"/>
                    <a:pt x="96" y="784"/>
                    <a:pt x="1" y="951"/>
                  </a:cubicBezTo>
                  <a:cubicBezTo>
                    <a:pt x="96" y="915"/>
                    <a:pt x="203" y="879"/>
                    <a:pt x="310" y="868"/>
                  </a:cubicBezTo>
                  <a:lnTo>
                    <a:pt x="310" y="868"/>
                  </a:lnTo>
                  <a:cubicBezTo>
                    <a:pt x="156" y="1058"/>
                    <a:pt x="358" y="1022"/>
                    <a:pt x="263" y="1153"/>
                  </a:cubicBezTo>
                  <a:cubicBezTo>
                    <a:pt x="251" y="1141"/>
                    <a:pt x="215" y="1141"/>
                    <a:pt x="227" y="1106"/>
                  </a:cubicBezTo>
                  <a:lnTo>
                    <a:pt x="227" y="1106"/>
                  </a:lnTo>
                  <a:cubicBezTo>
                    <a:pt x="60" y="1165"/>
                    <a:pt x="275" y="1189"/>
                    <a:pt x="263" y="1260"/>
                  </a:cubicBezTo>
                  <a:lnTo>
                    <a:pt x="108" y="1296"/>
                  </a:lnTo>
                  <a:cubicBezTo>
                    <a:pt x="156" y="1344"/>
                    <a:pt x="275" y="1403"/>
                    <a:pt x="191" y="1499"/>
                  </a:cubicBezTo>
                  <a:lnTo>
                    <a:pt x="120" y="1510"/>
                  </a:lnTo>
                  <a:cubicBezTo>
                    <a:pt x="263" y="1618"/>
                    <a:pt x="287" y="1784"/>
                    <a:pt x="382" y="1880"/>
                  </a:cubicBezTo>
                  <a:lnTo>
                    <a:pt x="334" y="1975"/>
                  </a:lnTo>
                  <a:cubicBezTo>
                    <a:pt x="363" y="1992"/>
                    <a:pt x="381" y="1999"/>
                    <a:pt x="393" y="1999"/>
                  </a:cubicBezTo>
                  <a:cubicBezTo>
                    <a:pt x="452" y="1999"/>
                    <a:pt x="356" y="1829"/>
                    <a:pt x="519" y="1829"/>
                  </a:cubicBezTo>
                  <a:cubicBezTo>
                    <a:pt x="531" y="1829"/>
                    <a:pt x="545" y="1830"/>
                    <a:pt x="560" y="1832"/>
                  </a:cubicBezTo>
                  <a:cubicBezTo>
                    <a:pt x="322" y="1963"/>
                    <a:pt x="680" y="1868"/>
                    <a:pt x="620" y="1999"/>
                  </a:cubicBezTo>
                  <a:cubicBezTo>
                    <a:pt x="602" y="2019"/>
                    <a:pt x="588" y="2026"/>
                    <a:pt x="574" y="2026"/>
                  </a:cubicBezTo>
                  <a:cubicBezTo>
                    <a:pt x="548" y="2026"/>
                    <a:pt x="527" y="2000"/>
                    <a:pt x="498" y="2000"/>
                  </a:cubicBezTo>
                  <a:cubicBezTo>
                    <a:pt x="482" y="2000"/>
                    <a:pt x="464" y="2008"/>
                    <a:pt x="441" y="2034"/>
                  </a:cubicBezTo>
                  <a:cubicBezTo>
                    <a:pt x="470" y="2024"/>
                    <a:pt x="488" y="2020"/>
                    <a:pt x="501" y="2020"/>
                  </a:cubicBezTo>
                  <a:cubicBezTo>
                    <a:pt x="548" y="2020"/>
                    <a:pt x="514" y="2075"/>
                    <a:pt x="560" y="2094"/>
                  </a:cubicBezTo>
                  <a:cubicBezTo>
                    <a:pt x="441" y="2142"/>
                    <a:pt x="596" y="2189"/>
                    <a:pt x="453" y="2237"/>
                  </a:cubicBezTo>
                  <a:lnTo>
                    <a:pt x="596" y="2249"/>
                  </a:lnTo>
                  <a:lnTo>
                    <a:pt x="751" y="2261"/>
                  </a:lnTo>
                  <a:cubicBezTo>
                    <a:pt x="703" y="2308"/>
                    <a:pt x="715" y="2368"/>
                    <a:pt x="763" y="2392"/>
                  </a:cubicBezTo>
                  <a:cubicBezTo>
                    <a:pt x="715" y="2308"/>
                    <a:pt x="953" y="2308"/>
                    <a:pt x="953" y="2189"/>
                  </a:cubicBezTo>
                  <a:cubicBezTo>
                    <a:pt x="787" y="2070"/>
                    <a:pt x="668" y="1891"/>
                    <a:pt x="644" y="1701"/>
                  </a:cubicBezTo>
                  <a:cubicBezTo>
                    <a:pt x="621" y="1707"/>
                    <a:pt x="603" y="1710"/>
                    <a:pt x="590" y="1710"/>
                  </a:cubicBezTo>
                  <a:cubicBezTo>
                    <a:pt x="505" y="1710"/>
                    <a:pt x="561" y="1613"/>
                    <a:pt x="488" y="1613"/>
                  </a:cubicBezTo>
                  <a:cubicBezTo>
                    <a:pt x="479" y="1613"/>
                    <a:pt x="467" y="1614"/>
                    <a:pt x="453" y="1618"/>
                  </a:cubicBezTo>
                  <a:cubicBezTo>
                    <a:pt x="501" y="1594"/>
                    <a:pt x="549" y="1558"/>
                    <a:pt x="596" y="1534"/>
                  </a:cubicBezTo>
                  <a:cubicBezTo>
                    <a:pt x="579" y="1512"/>
                    <a:pt x="566" y="1503"/>
                    <a:pt x="554" y="1503"/>
                  </a:cubicBezTo>
                  <a:cubicBezTo>
                    <a:pt x="516" y="1503"/>
                    <a:pt x="499" y="1594"/>
                    <a:pt x="453" y="1594"/>
                  </a:cubicBezTo>
                  <a:cubicBezTo>
                    <a:pt x="406" y="1546"/>
                    <a:pt x="501" y="1475"/>
                    <a:pt x="560" y="1451"/>
                  </a:cubicBezTo>
                  <a:cubicBezTo>
                    <a:pt x="553" y="1423"/>
                    <a:pt x="545" y="1414"/>
                    <a:pt x="534" y="1414"/>
                  </a:cubicBezTo>
                  <a:cubicBezTo>
                    <a:pt x="511" y="1414"/>
                    <a:pt x="477" y="1451"/>
                    <a:pt x="406" y="1451"/>
                  </a:cubicBezTo>
                  <a:lnTo>
                    <a:pt x="572" y="1332"/>
                  </a:lnTo>
                  <a:cubicBezTo>
                    <a:pt x="489" y="1213"/>
                    <a:pt x="418" y="1070"/>
                    <a:pt x="358" y="939"/>
                  </a:cubicBezTo>
                  <a:cubicBezTo>
                    <a:pt x="299" y="808"/>
                    <a:pt x="287" y="629"/>
                    <a:pt x="394" y="534"/>
                  </a:cubicBezTo>
                  <a:cubicBezTo>
                    <a:pt x="394" y="534"/>
                    <a:pt x="286" y="485"/>
                    <a:pt x="266" y="485"/>
                  </a:cubicBezTo>
                  <a:cubicBezTo>
                    <a:pt x="265" y="485"/>
                    <a:pt x="265" y="485"/>
                    <a:pt x="265" y="485"/>
                  </a:cubicBezTo>
                  <a:lnTo>
                    <a:pt x="265" y="485"/>
                  </a:lnTo>
                  <a:cubicBezTo>
                    <a:pt x="322" y="437"/>
                    <a:pt x="299" y="343"/>
                    <a:pt x="322" y="260"/>
                  </a:cubicBezTo>
                  <a:cubicBezTo>
                    <a:pt x="322" y="225"/>
                    <a:pt x="358" y="201"/>
                    <a:pt x="394" y="189"/>
                  </a:cubicBezTo>
                  <a:cubicBezTo>
                    <a:pt x="402" y="187"/>
                    <a:pt x="410" y="186"/>
                    <a:pt x="419" y="186"/>
                  </a:cubicBezTo>
                  <a:cubicBezTo>
                    <a:pt x="461" y="186"/>
                    <a:pt x="507" y="209"/>
                    <a:pt x="537" y="248"/>
                  </a:cubicBezTo>
                  <a:lnTo>
                    <a:pt x="537" y="189"/>
                  </a:lnTo>
                  <a:lnTo>
                    <a:pt x="537" y="129"/>
                  </a:lnTo>
                  <a:cubicBezTo>
                    <a:pt x="537" y="189"/>
                    <a:pt x="632" y="308"/>
                    <a:pt x="632" y="403"/>
                  </a:cubicBezTo>
                  <a:cubicBezTo>
                    <a:pt x="637" y="384"/>
                    <a:pt x="647" y="380"/>
                    <a:pt x="660" y="380"/>
                  </a:cubicBezTo>
                  <a:cubicBezTo>
                    <a:pt x="668" y="380"/>
                    <a:pt x="677" y="382"/>
                    <a:pt x="686" y="382"/>
                  </a:cubicBezTo>
                  <a:cubicBezTo>
                    <a:pt x="697" y="382"/>
                    <a:pt x="707" y="379"/>
                    <a:pt x="715" y="367"/>
                  </a:cubicBezTo>
                  <a:cubicBezTo>
                    <a:pt x="691" y="344"/>
                    <a:pt x="668" y="320"/>
                    <a:pt x="632" y="296"/>
                  </a:cubicBezTo>
                  <a:cubicBezTo>
                    <a:pt x="640" y="254"/>
                    <a:pt x="656" y="237"/>
                    <a:pt x="674" y="237"/>
                  </a:cubicBezTo>
                  <a:cubicBezTo>
                    <a:pt x="706" y="237"/>
                    <a:pt x="743" y="294"/>
                    <a:pt x="751" y="356"/>
                  </a:cubicBezTo>
                  <a:cubicBezTo>
                    <a:pt x="787" y="308"/>
                    <a:pt x="787" y="237"/>
                    <a:pt x="739" y="189"/>
                  </a:cubicBezTo>
                  <a:cubicBezTo>
                    <a:pt x="703" y="129"/>
                    <a:pt x="632" y="82"/>
                    <a:pt x="596" y="34"/>
                  </a:cubicBezTo>
                  <a:cubicBezTo>
                    <a:pt x="568" y="90"/>
                    <a:pt x="541" y="109"/>
                    <a:pt x="511" y="109"/>
                  </a:cubicBezTo>
                  <a:cubicBezTo>
                    <a:pt x="476" y="109"/>
                    <a:pt x="438" y="83"/>
                    <a:pt x="394" y="58"/>
                  </a:cubicBezTo>
                  <a:cubicBezTo>
                    <a:pt x="347" y="31"/>
                    <a:pt x="292"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50"/>
            <p:cNvSpPr/>
            <p:nvPr/>
          </p:nvSpPr>
          <p:spPr>
            <a:xfrm>
              <a:off x="7179055" y="2306460"/>
              <a:ext cx="3766" cy="2284"/>
            </a:xfrm>
            <a:custGeom>
              <a:avLst/>
              <a:gdLst/>
              <a:ahLst/>
              <a:cxnLst/>
              <a:rect l="l" t="t" r="r" b="b"/>
              <a:pathLst>
                <a:path w="61" h="37" extrusionOk="0">
                  <a:moveTo>
                    <a:pt x="1" y="1"/>
                  </a:moveTo>
                  <a:cubicBezTo>
                    <a:pt x="13" y="13"/>
                    <a:pt x="13" y="24"/>
                    <a:pt x="25" y="36"/>
                  </a:cubicBezTo>
                  <a:cubicBezTo>
                    <a:pt x="60" y="24"/>
                    <a:pt x="36" y="2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50"/>
            <p:cNvSpPr/>
            <p:nvPr/>
          </p:nvSpPr>
          <p:spPr>
            <a:xfrm>
              <a:off x="7177574" y="2181509"/>
              <a:ext cx="62" cy="62"/>
            </a:xfrm>
            <a:custGeom>
              <a:avLst/>
              <a:gdLst/>
              <a:ahLst/>
              <a:cxnLst/>
              <a:rect l="l" t="t" r="r" b="b"/>
              <a:pathLst>
                <a:path w="1" h="1" extrusionOk="0">
                  <a:moveTo>
                    <a:pt x="1" y="1"/>
                  </a:moveTo>
                  <a:lnTo>
                    <a:pt x="1"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50"/>
            <p:cNvSpPr/>
            <p:nvPr/>
          </p:nvSpPr>
          <p:spPr>
            <a:xfrm>
              <a:off x="7178314" y="2163112"/>
              <a:ext cx="3025" cy="3025"/>
            </a:xfrm>
            <a:custGeom>
              <a:avLst/>
              <a:gdLst/>
              <a:ahLst/>
              <a:cxnLst/>
              <a:rect l="l" t="t" r="r" b="b"/>
              <a:pathLst>
                <a:path w="49" h="49" extrusionOk="0">
                  <a:moveTo>
                    <a:pt x="1" y="1"/>
                  </a:moveTo>
                  <a:lnTo>
                    <a:pt x="13" y="49"/>
                  </a:lnTo>
                  <a:lnTo>
                    <a:pt x="4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50"/>
            <p:cNvSpPr/>
            <p:nvPr/>
          </p:nvSpPr>
          <p:spPr>
            <a:xfrm>
              <a:off x="7183500" y="2330722"/>
              <a:ext cx="3704" cy="2284"/>
            </a:xfrm>
            <a:custGeom>
              <a:avLst/>
              <a:gdLst/>
              <a:ahLst/>
              <a:cxnLst/>
              <a:rect l="l" t="t" r="r" b="b"/>
              <a:pathLst>
                <a:path w="60" h="37" extrusionOk="0">
                  <a:moveTo>
                    <a:pt x="60" y="1"/>
                  </a:moveTo>
                  <a:cubicBezTo>
                    <a:pt x="36" y="12"/>
                    <a:pt x="12" y="24"/>
                    <a:pt x="0" y="36"/>
                  </a:cubicBezTo>
                  <a:lnTo>
                    <a:pt x="6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50"/>
            <p:cNvSpPr/>
            <p:nvPr/>
          </p:nvSpPr>
          <p:spPr>
            <a:xfrm>
              <a:off x="7184241" y="2382888"/>
              <a:ext cx="741" cy="803"/>
            </a:xfrm>
            <a:custGeom>
              <a:avLst/>
              <a:gdLst/>
              <a:ahLst/>
              <a:cxnLst/>
              <a:rect l="l" t="t" r="r" b="b"/>
              <a:pathLst>
                <a:path w="12" h="13" extrusionOk="0">
                  <a:moveTo>
                    <a:pt x="12" y="1"/>
                  </a:moveTo>
                  <a:cubicBezTo>
                    <a:pt x="0" y="1"/>
                    <a:pt x="0" y="1"/>
                    <a:pt x="0" y="13"/>
                  </a:cubicBezTo>
                  <a:lnTo>
                    <a:pt x="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50"/>
            <p:cNvSpPr/>
            <p:nvPr/>
          </p:nvSpPr>
          <p:spPr>
            <a:xfrm>
              <a:off x="7138619" y="2308683"/>
              <a:ext cx="90504" cy="207306"/>
            </a:xfrm>
            <a:custGeom>
              <a:avLst/>
              <a:gdLst/>
              <a:ahLst/>
              <a:cxnLst/>
              <a:rect l="l" t="t" r="r" b="b"/>
              <a:pathLst>
                <a:path w="1466" h="3358" extrusionOk="0">
                  <a:moveTo>
                    <a:pt x="1243" y="1001"/>
                  </a:moveTo>
                  <a:lnTo>
                    <a:pt x="1243" y="1001"/>
                  </a:lnTo>
                  <a:cubicBezTo>
                    <a:pt x="1246" y="1005"/>
                    <a:pt x="1248" y="1009"/>
                    <a:pt x="1251" y="1012"/>
                  </a:cubicBezTo>
                  <a:cubicBezTo>
                    <a:pt x="1249" y="1008"/>
                    <a:pt x="1246" y="1005"/>
                    <a:pt x="1243" y="1001"/>
                  </a:cubicBezTo>
                  <a:close/>
                  <a:moveTo>
                    <a:pt x="580" y="2927"/>
                  </a:moveTo>
                  <a:cubicBezTo>
                    <a:pt x="580" y="2948"/>
                    <a:pt x="588" y="2960"/>
                    <a:pt x="601" y="2967"/>
                  </a:cubicBezTo>
                  <a:lnTo>
                    <a:pt x="601" y="2967"/>
                  </a:lnTo>
                  <a:cubicBezTo>
                    <a:pt x="594" y="2953"/>
                    <a:pt x="588" y="2939"/>
                    <a:pt x="580" y="2927"/>
                  </a:cubicBezTo>
                  <a:close/>
                  <a:moveTo>
                    <a:pt x="799" y="0"/>
                  </a:moveTo>
                  <a:cubicBezTo>
                    <a:pt x="727" y="24"/>
                    <a:pt x="620" y="191"/>
                    <a:pt x="572" y="227"/>
                  </a:cubicBezTo>
                  <a:cubicBezTo>
                    <a:pt x="680" y="274"/>
                    <a:pt x="822" y="262"/>
                    <a:pt x="918" y="298"/>
                  </a:cubicBezTo>
                  <a:lnTo>
                    <a:pt x="787" y="369"/>
                  </a:lnTo>
                  <a:cubicBezTo>
                    <a:pt x="815" y="359"/>
                    <a:pt x="844" y="357"/>
                    <a:pt x="871" y="357"/>
                  </a:cubicBezTo>
                  <a:cubicBezTo>
                    <a:pt x="889" y="357"/>
                    <a:pt x="907" y="358"/>
                    <a:pt x="924" y="358"/>
                  </a:cubicBezTo>
                  <a:cubicBezTo>
                    <a:pt x="965" y="358"/>
                    <a:pt x="1001" y="352"/>
                    <a:pt x="1025" y="310"/>
                  </a:cubicBezTo>
                  <a:lnTo>
                    <a:pt x="1025" y="310"/>
                  </a:lnTo>
                  <a:cubicBezTo>
                    <a:pt x="1120" y="334"/>
                    <a:pt x="930" y="405"/>
                    <a:pt x="1037" y="441"/>
                  </a:cubicBezTo>
                  <a:cubicBezTo>
                    <a:pt x="894" y="500"/>
                    <a:pt x="870" y="465"/>
                    <a:pt x="751" y="524"/>
                  </a:cubicBezTo>
                  <a:lnTo>
                    <a:pt x="846" y="536"/>
                  </a:lnTo>
                  <a:cubicBezTo>
                    <a:pt x="787" y="536"/>
                    <a:pt x="811" y="596"/>
                    <a:pt x="751" y="596"/>
                  </a:cubicBezTo>
                  <a:cubicBezTo>
                    <a:pt x="965" y="631"/>
                    <a:pt x="739" y="739"/>
                    <a:pt x="822" y="786"/>
                  </a:cubicBezTo>
                  <a:lnTo>
                    <a:pt x="846" y="739"/>
                  </a:lnTo>
                  <a:cubicBezTo>
                    <a:pt x="859" y="736"/>
                    <a:pt x="870" y="735"/>
                    <a:pt x="879" y="735"/>
                  </a:cubicBezTo>
                  <a:cubicBezTo>
                    <a:pt x="918" y="735"/>
                    <a:pt x="922" y="755"/>
                    <a:pt x="942" y="774"/>
                  </a:cubicBezTo>
                  <a:cubicBezTo>
                    <a:pt x="894" y="786"/>
                    <a:pt x="834" y="822"/>
                    <a:pt x="799" y="870"/>
                  </a:cubicBezTo>
                  <a:cubicBezTo>
                    <a:pt x="870" y="893"/>
                    <a:pt x="1013" y="929"/>
                    <a:pt x="1001" y="1000"/>
                  </a:cubicBezTo>
                  <a:cubicBezTo>
                    <a:pt x="975" y="992"/>
                    <a:pt x="954" y="989"/>
                    <a:pt x="938" y="989"/>
                  </a:cubicBezTo>
                  <a:cubicBezTo>
                    <a:pt x="866" y="989"/>
                    <a:pt x="870" y="1051"/>
                    <a:pt x="795" y="1051"/>
                  </a:cubicBezTo>
                  <a:cubicBezTo>
                    <a:pt x="786" y="1051"/>
                    <a:pt x="775" y="1050"/>
                    <a:pt x="763" y="1048"/>
                  </a:cubicBezTo>
                  <a:lnTo>
                    <a:pt x="763" y="1048"/>
                  </a:lnTo>
                  <a:cubicBezTo>
                    <a:pt x="906" y="1108"/>
                    <a:pt x="775" y="1167"/>
                    <a:pt x="858" y="1215"/>
                  </a:cubicBezTo>
                  <a:cubicBezTo>
                    <a:pt x="866" y="1240"/>
                    <a:pt x="846" y="1271"/>
                    <a:pt x="808" y="1271"/>
                  </a:cubicBezTo>
                  <a:cubicBezTo>
                    <a:pt x="792" y="1271"/>
                    <a:pt x="773" y="1265"/>
                    <a:pt x="751" y="1251"/>
                  </a:cubicBezTo>
                  <a:cubicBezTo>
                    <a:pt x="751" y="1239"/>
                    <a:pt x="751" y="1227"/>
                    <a:pt x="739" y="1215"/>
                  </a:cubicBezTo>
                  <a:lnTo>
                    <a:pt x="727" y="1239"/>
                  </a:lnTo>
                  <a:cubicBezTo>
                    <a:pt x="703" y="1227"/>
                    <a:pt x="691" y="1227"/>
                    <a:pt x="691" y="1227"/>
                  </a:cubicBezTo>
                  <a:lnTo>
                    <a:pt x="691" y="1227"/>
                  </a:lnTo>
                  <a:cubicBezTo>
                    <a:pt x="680" y="1239"/>
                    <a:pt x="775" y="1298"/>
                    <a:pt x="691" y="1298"/>
                  </a:cubicBezTo>
                  <a:cubicBezTo>
                    <a:pt x="656" y="1274"/>
                    <a:pt x="668" y="1262"/>
                    <a:pt x="668" y="1239"/>
                  </a:cubicBezTo>
                  <a:lnTo>
                    <a:pt x="668" y="1239"/>
                  </a:lnTo>
                  <a:cubicBezTo>
                    <a:pt x="610" y="1285"/>
                    <a:pt x="776" y="1465"/>
                    <a:pt x="645" y="1465"/>
                  </a:cubicBezTo>
                  <a:cubicBezTo>
                    <a:pt x="641" y="1465"/>
                    <a:pt x="637" y="1465"/>
                    <a:pt x="632" y="1465"/>
                  </a:cubicBezTo>
                  <a:lnTo>
                    <a:pt x="632" y="1465"/>
                  </a:lnTo>
                  <a:cubicBezTo>
                    <a:pt x="680" y="1512"/>
                    <a:pt x="632" y="1608"/>
                    <a:pt x="775" y="1691"/>
                  </a:cubicBezTo>
                  <a:cubicBezTo>
                    <a:pt x="733" y="1683"/>
                    <a:pt x="674" y="1633"/>
                    <a:pt x="630" y="1633"/>
                  </a:cubicBezTo>
                  <a:cubicBezTo>
                    <a:pt x="611" y="1633"/>
                    <a:pt x="595" y="1642"/>
                    <a:pt x="584" y="1667"/>
                  </a:cubicBezTo>
                  <a:cubicBezTo>
                    <a:pt x="668" y="1786"/>
                    <a:pt x="501" y="1703"/>
                    <a:pt x="525" y="1798"/>
                  </a:cubicBezTo>
                  <a:cubicBezTo>
                    <a:pt x="465" y="1655"/>
                    <a:pt x="501" y="1774"/>
                    <a:pt x="430" y="1632"/>
                  </a:cubicBezTo>
                  <a:cubicBezTo>
                    <a:pt x="346" y="1632"/>
                    <a:pt x="453" y="1822"/>
                    <a:pt x="370" y="1882"/>
                  </a:cubicBezTo>
                  <a:cubicBezTo>
                    <a:pt x="346" y="1870"/>
                    <a:pt x="310" y="1846"/>
                    <a:pt x="275" y="1834"/>
                  </a:cubicBezTo>
                  <a:lnTo>
                    <a:pt x="275" y="1834"/>
                  </a:lnTo>
                  <a:cubicBezTo>
                    <a:pt x="285" y="1884"/>
                    <a:pt x="338" y="1961"/>
                    <a:pt x="288" y="1961"/>
                  </a:cubicBezTo>
                  <a:cubicBezTo>
                    <a:pt x="279" y="1961"/>
                    <a:pt x="267" y="1958"/>
                    <a:pt x="251" y="1953"/>
                  </a:cubicBezTo>
                  <a:lnTo>
                    <a:pt x="251" y="1953"/>
                  </a:lnTo>
                  <a:lnTo>
                    <a:pt x="334" y="2001"/>
                  </a:lnTo>
                  <a:cubicBezTo>
                    <a:pt x="251" y="2024"/>
                    <a:pt x="239" y="2108"/>
                    <a:pt x="84" y="2120"/>
                  </a:cubicBezTo>
                  <a:cubicBezTo>
                    <a:pt x="108" y="2191"/>
                    <a:pt x="144" y="2251"/>
                    <a:pt x="191" y="2298"/>
                  </a:cubicBezTo>
                  <a:cubicBezTo>
                    <a:pt x="60" y="2310"/>
                    <a:pt x="13" y="2405"/>
                    <a:pt x="25" y="2477"/>
                  </a:cubicBezTo>
                  <a:cubicBezTo>
                    <a:pt x="49" y="2560"/>
                    <a:pt x="120" y="2620"/>
                    <a:pt x="203" y="2644"/>
                  </a:cubicBezTo>
                  <a:cubicBezTo>
                    <a:pt x="180" y="2679"/>
                    <a:pt x="156" y="2739"/>
                    <a:pt x="120" y="2751"/>
                  </a:cubicBezTo>
                  <a:cubicBezTo>
                    <a:pt x="96" y="2751"/>
                    <a:pt x="60" y="2739"/>
                    <a:pt x="37" y="2727"/>
                  </a:cubicBezTo>
                  <a:lnTo>
                    <a:pt x="37" y="2727"/>
                  </a:lnTo>
                  <a:cubicBezTo>
                    <a:pt x="37" y="2779"/>
                    <a:pt x="0" y="2876"/>
                    <a:pt x="102" y="2876"/>
                  </a:cubicBezTo>
                  <a:cubicBezTo>
                    <a:pt x="117" y="2876"/>
                    <a:pt x="135" y="2874"/>
                    <a:pt x="156" y="2870"/>
                  </a:cubicBezTo>
                  <a:lnTo>
                    <a:pt x="156" y="2870"/>
                  </a:lnTo>
                  <a:cubicBezTo>
                    <a:pt x="251" y="2894"/>
                    <a:pt x="84" y="2965"/>
                    <a:pt x="108" y="3025"/>
                  </a:cubicBezTo>
                  <a:cubicBezTo>
                    <a:pt x="120" y="3024"/>
                    <a:pt x="130" y="3023"/>
                    <a:pt x="141" y="3023"/>
                  </a:cubicBezTo>
                  <a:cubicBezTo>
                    <a:pt x="270" y="3023"/>
                    <a:pt x="316" y="3089"/>
                    <a:pt x="382" y="3156"/>
                  </a:cubicBezTo>
                  <a:cubicBezTo>
                    <a:pt x="419" y="3192"/>
                    <a:pt x="458" y="3223"/>
                    <a:pt x="500" y="3223"/>
                  </a:cubicBezTo>
                  <a:cubicBezTo>
                    <a:pt x="539" y="3223"/>
                    <a:pt x="579" y="3195"/>
                    <a:pt x="620" y="3120"/>
                  </a:cubicBezTo>
                  <a:cubicBezTo>
                    <a:pt x="572" y="3096"/>
                    <a:pt x="513" y="3001"/>
                    <a:pt x="430" y="2965"/>
                  </a:cubicBezTo>
                  <a:cubicBezTo>
                    <a:pt x="473" y="2943"/>
                    <a:pt x="506" y="2892"/>
                    <a:pt x="530" y="2892"/>
                  </a:cubicBezTo>
                  <a:cubicBezTo>
                    <a:pt x="532" y="2892"/>
                    <a:pt x="535" y="2893"/>
                    <a:pt x="537" y="2894"/>
                  </a:cubicBezTo>
                  <a:cubicBezTo>
                    <a:pt x="557" y="2897"/>
                    <a:pt x="570" y="2910"/>
                    <a:pt x="580" y="2927"/>
                  </a:cubicBezTo>
                  <a:lnTo>
                    <a:pt x="580" y="2927"/>
                  </a:lnTo>
                  <a:cubicBezTo>
                    <a:pt x="580" y="2910"/>
                    <a:pt x="585" y="2887"/>
                    <a:pt x="596" y="2858"/>
                  </a:cubicBezTo>
                  <a:cubicBezTo>
                    <a:pt x="533" y="2858"/>
                    <a:pt x="507" y="2820"/>
                    <a:pt x="402" y="2820"/>
                  </a:cubicBezTo>
                  <a:cubicBezTo>
                    <a:pt x="388" y="2820"/>
                    <a:pt x="374" y="2821"/>
                    <a:pt x="358" y="2822"/>
                  </a:cubicBezTo>
                  <a:cubicBezTo>
                    <a:pt x="501" y="2775"/>
                    <a:pt x="322" y="2775"/>
                    <a:pt x="477" y="2715"/>
                  </a:cubicBezTo>
                  <a:lnTo>
                    <a:pt x="477" y="2715"/>
                  </a:lnTo>
                  <a:cubicBezTo>
                    <a:pt x="431" y="2733"/>
                    <a:pt x="397" y="2740"/>
                    <a:pt x="374" y="2740"/>
                  </a:cubicBezTo>
                  <a:cubicBezTo>
                    <a:pt x="318" y="2740"/>
                    <a:pt x="318" y="2701"/>
                    <a:pt x="334" y="2667"/>
                  </a:cubicBezTo>
                  <a:cubicBezTo>
                    <a:pt x="346" y="2620"/>
                    <a:pt x="382" y="2584"/>
                    <a:pt x="180" y="2572"/>
                  </a:cubicBezTo>
                  <a:cubicBezTo>
                    <a:pt x="334" y="2465"/>
                    <a:pt x="144" y="2560"/>
                    <a:pt x="310" y="2453"/>
                  </a:cubicBezTo>
                  <a:lnTo>
                    <a:pt x="310" y="2453"/>
                  </a:lnTo>
                  <a:cubicBezTo>
                    <a:pt x="346" y="2465"/>
                    <a:pt x="334" y="2477"/>
                    <a:pt x="346" y="2489"/>
                  </a:cubicBezTo>
                  <a:cubicBezTo>
                    <a:pt x="431" y="2478"/>
                    <a:pt x="271" y="2402"/>
                    <a:pt x="360" y="2402"/>
                  </a:cubicBezTo>
                  <a:cubicBezTo>
                    <a:pt x="371" y="2402"/>
                    <a:pt x="386" y="2403"/>
                    <a:pt x="406" y="2405"/>
                  </a:cubicBezTo>
                  <a:cubicBezTo>
                    <a:pt x="489" y="2346"/>
                    <a:pt x="322" y="2346"/>
                    <a:pt x="275" y="2251"/>
                  </a:cubicBezTo>
                  <a:cubicBezTo>
                    <a:pt x="319" y="2220"/>
                    <a:pt x="349" y="2208"/>
                    <a:pt x="377" y="2208"/>
                  </a:cubicBezTo>
                  <a:cubicBezTo>
                    <a:pt x="424" y="2208"/>
                    <a:pt x="468" y="2240"/>
                    <a:pt x="572" y="2263"/>
                  </a:cubicBezTo>
                  <a:cubicBezTo>
                    <a:pt x="441" y="2143"/>
                    <a:pt x="549" y="2143"/>
                    <a:pt x="513" y="2036"/>
                  </a:cubicBezTo>
                  <a:cubicBezTo>
                    <a:pt x="506" y="2036"/>
                    <a:pt x="474" y="2057"/>
                    <a:pt x="447" y="2057"/>
                  </a:cubicBezTo>
                  <a:cubicBezTo>
                    <a:pt x="428" y="2057"/>
                    <a:pt x="411" y="2047"/>
                    <a:pt x="406" y="2013"/>
                  </a:cubicBezTo>
                  <a:cubicBezTo>
                    <a:pt x="513" y="1905"/>
                    <a:pt x="382" y="1846"/>
                    <a:pt x="418" y="1715"/>
                  </a:cubicBezTo>
                  <a:lnTo>
                    <a:pt x="418" y="1715"/>
                  </a:lnTo>
                  <a:cubicBezTo>
                    <a:pt x="620" y="1774"/>
                    <a:pt x="346" y="1822"/>
                    <a:pt x="537" y="1822"/>
                  </a:cubicBezTo>
                  <a:cubicBezTo>
                    <a:pt x="561" y="1941"/>
                    <a:pt x="513" y="1989"/>
                    <a:pt x="596" y="2108"/>
                  </a:cubicBezTo>
                  <a:cubicBezTo>
                    <a:pt x="680" y="2001"/>
                    <a:pt x="739" y="1882"/>
                    <a:pt x="751" y="1751"/>
                  </a:cubicBezTo>
                  <a:cubicBezTo>
                    <a:pt x="759" y="1746"/>
                    <a:pt x="766" y="1744"/>
                    <a:pt x="771" y="1744"/>
                  </a:cubicBezTo>
                  <a:cubicBezTo>
                    <a:pt x="803" y="1744"/>
                    <a:pt x="805" y="1805"/>
                    <a:pt x="830" y="1805"/>
                  </a:cubicBezTo>
                  <a:cubicBezTo>
                    <a:pt x="835" y="1805"/>
                    <a:pt x="840" y="1803"/>
                    <a:pt x="846" y="1798"/>
                  </a:cubicBezTo>
                  <a:cubicBezTo>
                    <a:pt x="989" y="1751"/>
                    <a:pt x="799" y="1536"/>
                    <a:pt x="918" y="1501"/>
                  </a:cubicBezTo>
                  <a:lnTo>
                    <a:pt x="918" y="1501"/>
                  </a:lnTo>
                  <a:lnTo>
                    <a:pt x="989" y="1572"/>
                  </a:lnTo>
                  <a:cubicBezTo>
                    <a:pt x="918" y="1453"/>
                    <a:pt x="1144" y="1393"/>
                    <a:pt x="1120" y="1251"/>
                  </a:cubicBezTo>
                  <a:cubicBezTo>
                    <a:pt x="1061" y="1251"/>
                    <a:pt x="1025" y="1239"/>
                    <a:pt x="1001" y="1215"/>
                  </a:cubicBezTo>
                  <a:lnTo>
                    <a:pt x="1001" y="1215"/>
                  </a:lnTo>
                  <a:cubicBezTo>
                    <a:pt x="1034" y="1228"/>
                    <a:pt x="1057" y="1234"/>
                    <a:pt x="1073" y="1234"/>
                  </a:cubicBezTo>
                  <a:cubicBezTo>
                    <a:pt x="1113" y="1234"/>
                    <a:pt x="1102" y="1195"/>
                    <a:pt x="1084" y="1143"/>
                  </a:cubicBezTo>
                  <a:cubicBezTo>
                    <a:pt x="1061" y="1084"/>
                    <a:pt x="1025" y="1012"/>
                    <a:pt x="1120" y="977"/>
                  </a:cubicBezTo>
                  <a:cubicBezTo>
                    <a:pt x="1013" y="965"/>
                    <a:pt x="918" y="917"/>
                    <a:pt x="858" y="834"/>
                  </a:cubicBezTo>
                  <a:cubicBezTo>
                    <a:pt x="906" y="810"/>
                    <a:pt x="953" y="798"/>
                    <a:pt x="1013" y="798"/>
                  </a:cubicBezTo>
                  <a:cubicBezTo>
                    <a:pt x="921" y="890"/>
                    <a:pt x="1162" y="893"/>
                    <a:pt x="1243" y="1001"/>
                  </a:cubicBezTo>
                  <a:lnTo>
                    <a:pt x="1243" y="1001"/>
                  </a:lnTo>
                  <a:cubicBezTo>
                    <a:pt x="1186" y="906"/>
                    <a:pt x="1258" y="772"/>
                    <a:pt x="1132" y="727"/>
                  </a:cubicBezTo>
                  <a:lnTo>
                    <a:pt x="1132" y="727"/>
                  </a:lnTo>
                  <a:lnTo>
                    <a:pt x="1263" y="739"/>
                  </a:lnTo>
                  <a:cubicBezTo>
                    <a:pt x="1263" y="608"/>
                    <a:pt x="965" y="703"/>
                    <a:pt x="1061" y="572"/>
                  </a:cubicBezTo>
                  <a:lnTo>
                    <a:pt x="1144" y="548"/>
                  </a:lnTo>
                  <a:cubicBezTo>
                    <a:pt x="1061" y="346"/>
                    <a:pt x="1061" y="48"/>
                    <a:pt x="799" y="0"/>
                  </a:cubicBezTo>
                  <a:close/>
                  <a:moveTo>
                    <a:pt x="806" y="2922"/>
                  </a:moveTo>
                  <a:cubicBezTo>
                    <a:pt x="788" y="2922"/>
                    <a:pt x="765" y="2930"/>
                    <a:pt x="739" y="2941"/>
                  </a:cubicBezTo>
                  <a:cubicBezTo>
                    <a:pt x="703" y="2957"/>
                    <a:pt x="660" y="2972"/>
                    <a:pt x="628" y="2972"/>
                  </a:cubicBezTo>
                  <a:cubicBezTo>
                    <a:pt x="618" y="2972"/>
                    <a:pt x="608" y="2970"/>
                    <a:pt x="601" y="2967"/>
                  </a:cubicBezTo>
                  <a:lnTo>
                    <a:pt x="601" y="2967"/>
                  </a:lnTo>
                  <a:cubicBezTo>
                    <a:pt x="614" y="2993"/>
                    <a:pt x="631" y="3016"/>
                    <a:pt x="667" y="3016"/>
                  </a:cubicBezTo>
                  <a:cubicBezTo>
                    <a:pt x="675" y="3016"/>
                    <a:pt x="683" y="3015"/>
                    <a:pt x="691" y="3013"/>
                  </a:cubicBezTo>
                  <a:lnTo>
                    <a:pt x="691" y="3013"/>
                  </a:lnTo>
                  <a:lnTo>
                    <a:pt x="608" y="3215"/>
                  </a:lnTo>
                  <a:cubicBezTo>
                    <a:pt x="632" y="3280"/>
                    <a:pt x="667" y="3301"/>
                    <a:pt x="707" y="3301"/>
                  </a:cubicBezTo>
                  <a:cubicBezTo>
                    <a:pt x="782" y="3301"/>
                    <a:pt x="873" y="3230"/>
                    <a:pt x="939" y="3230"/>
                  </a:cubicBezTo>
                  <a:cubicBezTo>
                    <a:pt x="982" y="3230"/>
                    <a:pt x="1014" y="3259"/>
                    <a:pt x="1025" y="3358"/>
                  </a:cubicBezTo>
                  <a:cubicBezTo>
                    <a:pt x="1120" y="3358"/>
                    <a:pt x="1215" y="3310"/>
                    <a:pt x="1287" y="3251"/>
                  </a:cubicBezTo>
                  <a:lnTo>
                    <a:pt x="1287" y="3251"/>
                  </a:lnTo>
                  <a:lnTo>
                    <a:pt x="1263" y="3310"/>
                  </a:lnTo>
                  <a:cubicBezTo>
                    <a:pt x="1311" y="3275"/>
                    <a:pt x="1465" y="3227"/>
                    <a:pt x="1418" y="3084"/>
                  </a:cubicBezTo>
                  <a:lnTo>
                    <a:pt x="1418" y="3084"/>
                  </a:lnTo>
                  <a:lnTo>
                    <a:pt x="1382" y="3132"/>
                  </a:lnTo>
                  <a:cubicBezTo>
                    <a:pt x="1366" y="3140"/>
                    <a:pt x="1354" y="3143"/>
                    <a:pt x="1345" y="3143"/>
                  </a:cubicBezTo>
                  <a:cubicBezTo>
                    <a:pt x="1283" y="3143"/>
                    <a:pt x="1338" y="2993"/>
                    <a:pt x="1287" y="2941"/>
                  </a:cubicBezTo>
                  <a:cubicBezTo>
                    <a:pt x="1206" y="2941"/>
                    <a:pt x="1107" y="3114"/>
                    <a:pt x="1043" y="3114"/>
                  </a:cubicBezTo>
                  <a:cubicBezTo>
                    <a:pt x="1032" y="3114"/>
                    <a:pt x="1022" y="3108"/>
                    <a:pt x="1013" y="3096"/>
                  </a:cubicBezTo>
                  <a:cubicBezTo>
                    <a:pt x="977" y="3096"/>
                    <a:pt x="1001" y="3025"/>
                    <a:pt x="1025" y="2989"/>
                  </a:cubicBezTo>
                  <a:cubicBezTo>
                    <a:pt x="1016" y="2983"/>
                    <a:pt x="1008" y="2981"/>
                    <a:pt x="1000" y="2981"/>
                  </a:cubicBezTo>
                  <a:cubicBezTo>
                    <a:pt x="937" y="2981"/>
                    <a:pt x="875" y="3121"/>
                    <a:pt x="822" y="3132"/>
                  </a:cubicBezTo>
                  <a:cubicBezTo>
                    <a:pt x="864" y="2966"/>
                    <a:pt x="848" y="2922"/>
                    <a:pt x="806" y="292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50"/>
            <p:cNvSpPr/>
            <p:nvPr/>
          </p:nvSpPr>
          <p:spPr>
            <a:xfrm>
              <a:off x="7132013" y="2469626"/>
              <a:ext cx="7408" cy="5988"/>
            </a:xfrm>
            <a:custGeom>
              <a:avLst/>
              <a:gdLst/>
              <a:ahLst/>
              <a:cxnLst/>
              <a:rect l="l" t="t" r="r" b="b"/>
              <a:pathLst>
                <a:path w="120" h="97" extrusionOk="0">
                  <a:moveTo>
                    <a:pt x="120" y="1"/>
                  </a:moveTo>
                  <a:cubicBezTo>
                    <a:pt x="72" y="25"/>
                    <a:pt x="36" y="60"/>
                    <a:pt x="1" y="96"/>
                  </a:cubicBezTo>
                  <a:lnTo>
                    <a:pt x="96" y="72"/>
                  </a:lnTo>
                  <a:cubicBezTo>
                    <a:pt x="72" y="48"/>
                    <a:pt x="84" y="25"/>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50"/>
            <p:cNvSpPr/>
            <p:nvPr/>
          </p:nvSpPr>
          <p:spPr>
            <a:xfrm>
              <a:off x="7137940" y="2474070"/>
              <a:ext cx="2963" cy="2222"/>
            </a:xfrm>
            <a:custGeom>
              <a:avLst/>
              <a:gdLst/>
              <a:ahLst/>
              <a:cxnLst/>
              <a:rect l="l" t="t" r="r" b="b"/>
              <a:pathLst>
                <a:path w="48" h="36" extrusionOk="0">
                  <a:moveTo>
                    <a:pt x="0" y="0"/>
                  </a:moveTo>
                  <a:cubicBezTo>
                    <a:pt x="12" y="12"/>
                    <a:pt x="24" y="36"/>
                    <a:pt x="48" y="36"/>
                  </a:cubicBezTo>
                  <a:cubicBezTo>
                    <a:pt x="48" y="24"/>
                    <a:pt x="36"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50"/>
            <p:cNvSpPr/>
            <p:nvPr/>
          </p:nvSpPr>
          <p:spPr>
            <a:xfrm>
              <a:off x="7217269" y="2517532"/>
              <a:ext cx="4507" cy="2469"/>
            </a:xfrm>
            <a:custGeom>
              <a:avLst/>
              <a:gdLst/>
              <a:ahLst/>
              <a:cxnLst/>
              <a:rect l="l" t="t" r="r" b="b"/>
              <a:pathLst>
                <a:path w="73" h="40" extrusionOk="0">
                  <a:moveTo>
                    <a:pt x="24" y="1"/>
                  </a:moveTo>
                  <a:cubicBezTo>
                    <a:pt x="16" y="1"/>
                    <a:pt x="8" y="4"/>
                    <a:pt x="1" y="11"/>
                  </a:cubicBezTo>
                  <a:cubicBezTo>
                    <a:pt x="18" y="28"/>
                    <a:pt x="36" y="39"/>
                    <a:pt x="53" y="39"/>
                  </a:cubicBezTo>
                  <a:cubicBezTo>
                    <a:pt x="60" y="39"/>
                    <a:pt x="66" y="38"/>
                    <a:pt x="72" y="34"/>
                  </a:cubicBezTo>
                  <a:cubicBezTo>
                    <a:pt x="64" y="18"/>
                    <a:pt x="44"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50"/>
            <p:cNvSpPr/>
            <p:nvPr/>
          </p:nvSpPr>
          <p:spPr>
            <a:xfrm>
              <a:off x="7220973" y="2513025"/>
              <a:ext cx="2284" cy="2963"/>
            </a:xfrm>
            <a:custGeom>
              <a:avLst/>
              <a:gdLst/>
              <a:ahLst/>
              <a:cxnLst/>
              <a:rect l="l" t="t" r="r" b="b"/>
              <a:pathLst>
                <a:path w="37" h="48" extrusionOk="0">
                  <a:moveTo>
                    <a:pt x="24" y="0"/>
                  </a:moveTo>
                  <a:lnTo>
                    <a:pt x="0" y="24"/>
                  </a:lnTo>
                  <a:lnTo>
                    <a:pt x="36" y="48"/>
                  </a:lnTo>
                  <a:lnTo>
                    <a:pt x="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50"/>
            <p:cNvSpPr/>
            <p:nvPr/>
          </p:nvSpPr>
          <p:spPr>
            <a:xfrm>
              <a:off x="7224615" y="2500123"/>
              <a:ext cx="122112" cy="93837"/>
            </a:xfrm>
            <a:custGeom>
              <a:avLst/>
              <a:gdLst/>
              <a:ahLst/>
              <a:cxnLst/>
              <a:rect l="l" t="t" r="r" b="b"/>
              <a:pathLst>
                <a:path w="1978" h="1520" extrusionOk="0">
                  <a:moveTo>
                    <a:pt x="210" y="0"/>
                  </a:moveTo>
                  <a:cubicBezTo>
                    <a:pt x="173" y="0"/>
                    <a:pt x="128" y="23"/>
                    <a:pt x="60" y="90"/>
                  </a:cubicBezTo>
                  <a:cubicBezTo>
                    <a:pt x="37" y="138"/>
                    <a:pt x="60" y="197"/>
                    <a:pt x="1" y="197"/>
                  </a:cubicBezTo>
                  <a:cubicBezTo>
                    <a:pt x="30" y="241"/>
                    <a:pt x="64" y="255"/>
                    <a:pt x="103" y="255"/>
                  </a:cubicBezTo>
                  <a:cubicBezTo>
                    <a:pt x="161" y="255"/>
                    <a:pt x="227" y="224"/>
                    <a:pt x="299" y="209"/>
                  </a:cubicBezTo>
                  <a:lnTo>
                    <a:pt x="275" y="197"/>
                  </a:lnTo>
                  <a:cubicBezTo>
                    <a:pt x="323" y="143"/>
                    <a:pt x="346" y="124"/>
                    <a:pt x="359" y="124"/>
                  </a:cubicBezTo>
                  <a:cubicBezTo>
                    <a:pt x="389" y="124"/>
                    <a:pt x="350" y="239"/>
                    <a:pt x="422" y="239"/>
                  </a:cubicBezTo>
                  <a:cubicBezTo>
                    <a:pt x="431" y="239"/>
                    <a:pt x="441" y="237"/>
                    <a:pt x="453" y="233"/>
                  </a:cubicBezTo>
                  <a:lnTo>
                    <a:pt x="453" y="233"/>
                  </a:lnTo>
                  <a:cubicBezTo>
                    <a:pt x="370" y="316"/>
                    <a:pt x="334" y="293"/>
                    <a:pt x="287" y="328"/>
                  </a:cubicBezTo>
                  <a:cubicBezTo>
                    <a:pt x="297" y="428"/>
                    <a:pt x="331" y="436"/>
                    <a:pt x="377" y="436"/>
                  </a:cubicBezTo>
                  <a:cubicBezTo>
                    <a:pt x="386" y="436"/>
                    <a:pt x="396" y="436"/>
                    <a:pt x="406" y="436"/>
                  </a:cubicBezTo>
                  <a:cubicBezTo>
                    <a:pt x="415" y="433"/>
                    <a:pt x="424" y="432"/>
                    <a:pt x="432" y="432"/>
                  </a:cubicBezTo>
                  <a:cubicBezTo>
                    <a:pt x="468" y="432"/>
                    <a:pt x="492" y="458"/>
                    <a:pt x="453" y="555"/>
                  </a:cubicBezTo>
                  <a:lnTo>
                    <a:pt x="441" y="555"/>
                  </a:lnTo>
                  <a:cubicBezTo>
                    <a:pt x="441" y="572"/>
                    <a:pt x="453" y="575"/>
                    <a:pt x="470" y="575"/>
                  </a:cubicBezTo>
                  <a:cubicBezTo>
                    <a:pt x="478" y="575"/>
                    <a:pt x="487" y="575"/>
                    <a:pt x="497" y="575"/>
                  </a:cubicBezTo>
                  <a:cubicBezTo>
                    <a:pt x="506" y="575"/>
                    <a:pt x="516" y="575"/>
                    <a:pt x="525" y="578"/>
                  </a:cubicBezTo>
                  <a:cubicBezTo>
                    <a:pt x="549" y="543"/>
                    <a:pt x="525" y="507"/>
                    <a:pt x="525" y="483"/>
                  </a:cubicBezTo>
                  <a:cubicBezTo>
                    <a:pt x="561" y="483"/>
                    <a:pt x="656" y="400"/>
                    <a:pt x="703" y="376"/>
                  </a:cubicBezTo>
                  <a:lnTo>
                    <a:pt x="703" y="376"/>
                  </a:lnTo>
                  <a:cubicBezTo>
                    <a:pt x="679" y="419"/>
                    <a:pt x="686" y="428"/>
                    <a:pt x="703" y="428"/>
                  </a:cubicBezTo>
                  <a:cubicBezTo>
                    <a:pt x="714" y="428"/>
                    <a:pt x="728" y="424"/>
                    <a:pt x="741" y="424"/>
                  </a:cubicBezTo>
                  <a:cubicBezTo>
                    <a:pt x="759" y="424"/>
                    <a:pt x="775" y="430"/>
                    <a:pt x="775" y="459"/>
                  </a:cubicBezTo>
                  <a:cubicBezTo>
                    <a:pt x="741" y="506"/>
                    <a:pt x="711" y="512"/>
                    <a:pt x="683" y="512"/>
                  </a:cubicBezTo>
                  <a:cubicBezTo>
                    <a:pt x="675" y="512"/>
                    <a:pt x="667" y="511"/>
                    <a:pt x="659" y="511"/>
                  </a:cubicBezTo>
                  <a:cubicBezTo>
                    <a:pt x="646" y="511"/>
                    <a:pt x="633" y="512"/>
                    <a:pt x="620" y="519"/>
                  </a:cubicBezTo>
                  <a:lnTo>
                    <a:pt x="715" y="519"/>
                  </a:lnTo>
                  <a:cubicBezTo>
                    <a:pt x="763" y="555"/>
                    <a:pt x="668" y="638"/>
                    <a:pt x="644" y="697"/>
                  </a:cubicBezTo>
                  <a:cubicBezTo>
                    <a:pt x="739" y="686"/>
                    <a:pt x="668" y="638"/>
                    <a:pt x="787" y="602"/>
                  </a:cubicBezTo>
                  <a:lnTo>
                    <a:pt x="787" y="602"/>
                  </a:lnTo>
                  <a:cubicBezTo>
                    <a:pt x="730" y="726"/>
                    <a:pt x="887" y="914"/>
                    <a:pt x="1035" y="974"/>
                  </a:cubicBezTo>
                  <a:lnTo>
                    <a:pt x="1035" y="974"/>
                  </a:lnTo>
                  <a:cubicBezTo>
                    <a:pt x="1009" y="975"/>
                    <a:pt x="978" y="998"/>
                    <a:pt x="958" y="998"/>
                  </a:cubicBezTo>
                  <a:cubicBezTo>
                    <a:pt x="950" y="998"/>
                    <a:pt x="944" y="994"/>
                    <a:pt x="942" y="983"/>
                  </a:cubicBezTo>
                  <a:lnTo>
                    <a:pt x="942" y="983"/>
                  </a:lnTo>
                  <a:cubicBezTo>
                    <a:pt x="934" y="998"/>
                    <a:pt x="965" y="1013"/>
                    <a:pt x="1006" y="1013"/>
                  </a:cubicBezTo>
                  <a:cubicBezTo>
                    <a:pt x="1030" y="1013"/>
                    <a:pt x="1058" y="1008"/>
                    <a:pt x="1084" y="995"/>
                  </a:cubicBezTo>
                  <a:cubicBezTo>
                    <a:pt x="1192" y="1019"/>
                    <a:pt x="1215" y="1126"/>
                    <a:pt x="1203" y="1233"/>
                  </a:cubicBezTo>
                  <a:lnTo>
                    <a:pt x="1251" y="1162"/>
                  </a:lnTo>
                  <a:cubicBezTo>
                    <a:pt x="1266" y="1157"/>
                    <a:pt x="1279" y="1154"/>
                    <a:pt x="1289" y="1154"/>
                  </a:cubicBezTo>
                  <a:cubicBezTo>
                    <a:pt x="1327" y="1154"/>
                    <a:pt x="1334" y="1186"/>
                    <a:pt x="1334" y="1233"/>
                  </a:cubicBezTo>
                  <a:cubicBezTo>
                    <a:pt x="1345" y="1277"/>
                    <a:pt x="1356" y="1342"/>
                    <a:pt x="1415" y="1342"/>
                  </a:cubicBezTo>
                  <a:cubicBezTo>
                    <a:pt x="1419" y="1342"/>
                    <a:pt x="1424" y="1341"/>
                    <a:pt x="1430" y="1340"/>
                  </a:cubicBezTo>
                  <a:cubicBezTo>
                    <a:pt x="1458" y="1340"/>
                    <a:pt x="1555" y="1249"/>
                    <a:pt x="1618" y="1249"/>
                  </a:cubicBezTo>
                  <a:cubicBezTo>
                    <a:pt x="1633" y="1249"/>
                    <a:pt x="1646" y="1255"/>
                    <a:pt x="1656" y="1269"/>
                  </a:cubicBezTo>
                  <a:cubicBezTo>
                    <a:pt x="1584" y="1340"/>
                    <a:pt x="1549" y="1305"/>
                    <a:pt x="1501" y="1400"/>
                  </a:cubicBezTo>
                  <a:lnTo>
                    <a:pt x="1584" y="1376"/>
                  </a:lnTo>
                  <a:lnTo>
                    <a:pt x="1680" y="1352"/>
                  </a:lnTo>
                  <a:lnTo>
                    <a:pt x="1680" y="1352"/>
                  </a:lnTo>
                  <a:cubicBezTo>
                    <a:pt x="1656" y="1412"/>
                    <a:pt x="1811" y="1436"/>
                    <a:pt x="1704" y="1495"/>
                  </a:cubicBezTo>
                  <a:cubicBezTo>
                    <a:pt x="1730" y="1481"/>
                    <a:pt x="1752" y="1476"/>
                    <a:pt x="1771" y="1476"/>
                  </a:cubicBezTo>
                  <a:cubicBezTo>
                    <a:pt x="1826" y="1476"/>
                    <a:pt x="1857" y="1519"/>
                    <a:pt x="1891" y="1519"/>
                  </a:cubicBezTo>
                  <a:cubicBezTo>
                    <a:pt x="1915" y="1519"/>
                    <a:pt x="1941" y="1497"/>
                    <a:pt x="1977" y="1424"/>
                  </a:cubicBezTo>
                  <a:cubicBezTo>
                    <a:pt x="1894" y="1376"/>
                    <a:pt x="1811" y="1317"/>
                    <a:pt x="1715" y="1257"/>
                  </a:cubicBezTo>
                  <a:lnTo>
                    <a:pt x="1584" y="1174"/>
                  </a:lnTo>
                  <a:cubicBezTo>
                    <a:pt x="1549" y="1150"/>
                    <a:pt x="1525" y="1138"/>
                    <a:pt x="1501" y="1114"/>
                  </a:cubicBezTo>
                  <a:cubicBezTo>
                    <a:pt x="1382" y="1007"/>
                    <a:pt x="1251" y="912"/>
                    <a:pt x="1120" y="828"/>
                  </a:cubicBezTo>
                  <a:lnTo>
                    <a:pt x="1227" y="828"/>
                  </a:lnTo>
                  <a:cubicBezTo>
                    <a:pt x="1008" y="787"/>
                    <a:pt x="1183" y="552"/>
                    <a:pt x="963" y="552"/>
                  </a:cubicBezTo>
                  <a:cubicBezTo>
                    <a:pt x="932" y="552"/>
                    <a:pt x="894" y="556"/>
                    <a:pt x="846" y="566"/>
                  </a:cubicBezTo>
                  <a:lnTo>
                    <a:pt x="1001" y="471"/>
                  </a:lnTo>
                  <a:cubicBezTo>
                    <a:pt x="989" y="412"/>
                    <a:pt x="906" y="412"/>
                    <a:pt x="834" y="400"/>
                  </a:cubicBezTo>
                  <a:cubicBezTo>
                    <a:pt x="763" y="400"/>
                    <a:pt x="715" y="388"/>
                    <a:pt x="727" y="281"/>
                  </a:cubicBezTo>
                  <a:lnTo>
                    <a:pt x="727" y="281"/>
                  </a:lnTo>
                  <a:lnTo>
                    <a:pt x="692" y="340"/>
                  </a:lnTo>
                  <a:cubicBezTo>
                    <a:pt x="668" y="328"/>
                    <a:pt x="680" y="293"/>
                    <a:pt x="656" y="269"/>
                  </a:cubicBezTo>
                  <a:lnTo>
                    <a:pt x="644" y="305"/>
                  </a:lnTo>
                  <a:cubicBezTo>
                    <a:pt x="630" y="306"/>
                    <a:pt x="618" y="307"/>
                    <a:pt x="607" y="307"/>
                  </a:cubicBezTo>
                  <a:cubicBezTo>
                    <a:pt x="530" y="307"/>
                    <a:pt x="508" y="272"/>
                    <a:pt x="477" y="209"/>
                  </a:cubicBezTo>
                  <a:cubicBezTo>
                    <a:pt x="485" y="189"/>
                    <a:pt x="493" y="183"/>
                    <a:pt x="501" y="183"/>
                  </a:cubicBezTo>
                  <a:cubicBezTo>
                    <a:pt x="517" y="183"/>
                    <a:pt x="533" y="209"/>
                    <a:pt x="549" y="209"/>
                  </a:cubicBezTo>
                  <a:cubicBezTo>
                    <a:pt x="549" y="184"/>
                    <a:pt x="534" y="177"/>
                    <a:pt x="513" y="177"/>
                  </a:cubicBezTo>
                  <a:cubicBezTo>
                    <a:pt x="484" y="177"/>
                    <a:pt x="443" y="191"/>
                    <a:pt x="416" y="191"/>
                  </a:cubicBezTo>
                  <a:cubicBezTo>
                    <a:pt x="407" y="191"/>
                    <a:pt x="399" y="189"/>
                    <a:pt x="394" y="185"/>
                  </a:cubicBezTo>
                  <a:cubicBezTo>
                    <a:pt x="370" y="126"/>
                    <a:pt x="430" y="114"/>
                    <a:pt x="441" y="90"/>
                  </a:cubicBezTo>
                  <a:cubicBezTo>
                    <a:pt x="322" y="90"/>
                    <a:pt x="283" y="0"/>
                    <a:pt x="2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50"/>
            <p:cNvSpPr/>
            <p:nvPr/>
          </p:nvSpPr>
          <p:spPr>
            <a:xfrm>
              <a:off x="7340800" y="2590194"/>
              <a:ext cx="12532" cy="8766"/>
            </a:xfrm>
            <a:custGeom>
              <a:avLst/>
              <a:gdLst/>
              <a:ahLst/>
              <a:cxnLst/>
              <a:rect l="l" t="t" r="r" b="b"/>
              <a:pathLst>
                <a:path w="203" h="142" extrusionOk="0">
                  <a:moveTo>
                    <a:pt x="146" y="1"/>
                  </a:moveTo>
                  <a:cubicBezTo>
                    <a:pt x="139" y="1"/>
                    <a:pt x="130" y="4"/>
                    <a:pt x="119" y="12"/>
                  </a:cubicBezTo>
                  <a:cubicBezTo>
                    <a:pt x="119" y="36"/>
                    <a:pt x="83" y="60"/>
                    <a:pt x="107" y="60"/>
                  </a:cubicBezTo>
                  <a:lnTo>
                    <a:pt x="0" y="119"/>
                  </a:lnTo>
                  <a:cubicBezTo>
                    <a:pt x="3" y="135"/>
                    <a:pt x="15" y="142"/>
                    <a:pt x="32" y="142"/>
                  </a:cubicBezTo>
                  <a:cubicBezTo>
                    <a:pt x="80" y="142"/>
                    <a:pt x="167" y="89"/>
                    <a:pt x="203" y="36"/>
                  </a:cubicBezTo>
                  <a:cubicBezTo>
                    <a:pt x="175" y="36"/>
                    <a:pt x="169" y="1"/>
                    <a:pt x="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50"/>
            <p:cNvSpPr/>
            <p:nvPr/>
          </p:nvSpPr>
          <p:spPr>
            <a:xfrm>
              <a:off x="6413916" y="2113168"/>
              <a:ext cx="13273" cy="4445"/>
            </a:xfrm>
            <a:custGeom>
              <a:avLst/>
              <a:gdLst/>
              <a:ahLst/>
              <a:cxnLst/>
              <a:rect l="l" t="t" r="r" b="b"/>
              <a:pathLst>
                <a:path w="215" h="72" extrusionOk="0">
                  <a:moveTo>
                    <a:pt x="108" y="0"/>
                  </a:moveTo>
                  <a:lnTo>
                    <a:pt x="108" y="0"/>
                  </a:lnTo>
                  <a:cubicBezTo>
                    <a:pt x="143" y="72"/>
                    <a:pt x="12" y="60"/>
                    <a:pt x="0" y="72"/>
                  </a:cubicBezTo>
                  <a:lnTo>
                    <a:pt x="108" y="60"/>
                  </a:lnTo>
                  <a:lnTo>
                    <a:pt x="215" y="48"/>
                  </a:lnTo>
                  <a:lnTo>
                    <a:pt x="10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50"/>
            <p:cNvSpPr/>
            <p:nvPr/>
          </p:nvSpPr>
          <p:spPr>
            <a:xfrm>
              <a:off x="6432992" y="2130701"/>
              <a:ext cx="2716" cy="1605"/>
            </a:xfrm>
            <a:custGeom>
              <a:avLst/>
              <a:gdLst/>
              <a:ahLst/>
              <a:cxnLst/>
              <a:rect l="l" t="t" r="r" b="b"/>
              <a:pathLst>
                <a:path w="44" h="26" extrusionOk="0">
                  <a:moveTo>
                    <a:pt x="32" y="0"/>
                  </a:moveTo>
                  <a:cubicBezTo>
                    <a:pt x="26" y="0"/>
                    <a:pt x="15" y="2"/>
                    <a:pt x="1" y="2"/>
                  </a:cubicBezTo>
                  <a:cubicBezTo>
                    <a:pt x="13" y="14"/>
                    <a:pt x="25" y="14"/>
                    <a:pt x="37" y="26"/>
                  </a:cubicBezTo>
                  <a:cubicBezTo>
                    <a:pt x="44" y="4"/>
                    <a:pt x="42"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50"/>
            <p:cNvSpPr/>
            <p:nvPr/>
          </p:nvSpPr>
          <p:spPr>
            <a:xfrm>
              <a:off x="6418299" y="2127861"/>
              <a:ext cx="24324" cy="11915"/>
            </a:xfrm>
            <a:custGeom>
              <a:avLst/>
              <a:gdLst/>
              <a:ahLst/>
              <a:cxnLst/>
              <a:rect l="l" t="t" r="r" b="b"/>
              <a:pathLst>
                <a:path w="394" h="193" extrusionOk="0">
                  <a:moveTo>
                    <a:pt x="25" y="0"/>
                  </a:moveTo>
                  <a:lnTo>
                    <a:pt x="1" y="143"/>
                  </a:lnTo>
                  <a:cubicBezTo>
                    <a:pt x="39" y="181"/>
                    <a:pt x="94" y="193"/>
                    <a:pt x="151" y="193"/>
                  </a:cubicBezTo>
                  <a:cubicBezTo>
                    <a:pt x="237" y="193"/>
                    <a:pt x="327" y="167"/>
                    <a:pt x="370" y="167"/>
                  </a:cubicBezTo>
                  <a:cubicBezTo>
                    <a:pt x="394" y="96"/>
                    <a:pt x="334" y="96"/>
                    <a:pt x="275" y="72"/>
                  </a:cubicBezTo>
                  <a:lnTo>
                    <a:pt x="275" y="84"/>
                  </a:lnTo>
                  <a:cubicBezTo>
                    <a:pt x="267" y="128"/>
                    <a:pt x="209" y="164"/>
                    <a:pt x="163" y="164"/>
                  </a:cubicBezTo>
                  <a:cubicBezTo>
                    <a:pt x="135" y="164"/>
                    <a:pt x="112" y="151"/>
                    <a:pt x="108" y="119"/>
                  </a:cubicBezTo>
                  <a:cubicBezTo>
                    <a:pt x="25" y="72"/>
                    <a:pt x="132"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50"/>
            <p:cNvSpPr/>
            <p:nvPr/>
          </p:nvSpPr>
          <p:spPr>
            <a:xfrm>
              <a:off x="6430090" y="2129343"/>
              <a:ext cx="2963" cy="1543"/>
            </a:xfrm>
            <a:custGeom>
              <a:avLst/>
              <a:gdLst/>
              <a:ahLst/>
              <a:cxnLst/>
              <a:rect l="l" t="t" r="r" b="b"/>
              <a:pathLst>
                <a:path w="48" h="25" extrusionOk="0">
                  <a:moveTo>
                    <a:pt x="12" y="0"/>
                  </a:moveTo>
                  <a:lnTo>
                    <a:pt x="12" y="0"/>
                  </a:lnTo>
                  <a:cubicBezTo>
                    <a:pt x="0" y="24"/>
                    <a:pt x="24" y="24"/>
                    <a:pt x="48" y="24"/>
                  </a:cubicBezTo>
                  <a:cubicBezTo>
                    <a:pt x="36" y="12"/>
                    <a:pt x="24" y="12"/>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50"/>
            <p:cNvSpPr/>
            <p:nvPr/>
          </p:nvSpPr>
          <p:spPr>
            <a:xfrm>
              <a:off x="6421262" y="2120515"/>
              <a:ext cx="5927" cy="2963"/>
            </a:xfrm>
            <a:custGeom>
              <a:avLst/>
              <a:gdLst/>
              <a:ahLst/>
              <a:cxnLst/>
              <a:rect l="l" t="t" r="r" b="b"/>
              <a:pathLst>
                <a:path w="96" h="48" extrusionOk="0">
                  <a:moveTo>
                    <a:pt x="36" y="0"/>
                  </a:moveTo>
                  <a:lnTo>
                    <a:pt x="0" y="48"/>
                  </a:lnTo>
                  <a:lnTo>
                    <a:pt x="96" y="24"/>
                  </a:lnTo>
                  <a:lnTo>
                    <a:pt x="3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50"/>
            <p:cNvSpPr/>
            <p:nvPr/>
          </p:nvSpPr>
          <p:spPr>
            <a:xfrm>
              <a:off x="6430831" y="2144715"/>
              <a:ext cx="20619" cy="19940"/>
            </a:xfrm>
            <a:custGeom>
              <a:avLst/>
              <a:gdLst/>
              <a:ahLst/>
              <a:cxnLst/>
              <a:rect l="l" t="t" r="r" b="b"/>
              <a:pathLst>
                <a:path w="334" h="323" extrusionOk="0">
                  <a:moveTo>
                    <a:pt x="147" y="1"/>
                  </a:moveTo>
                  <a:cubicBezTo>
                    <a:pt x="136" y="1"/>
                    <a:pt x="123" y="4"/>
                    <a:pt x="107" y="13"/>
                  </a:cubicBezTo>
                  <a:cubicBezTo>
                    <a:pt x="179" y="97"/>
                    <a:pt x="107" y="239"/>
                    <a:pt x="0" y="263"/>
                  </a:cubicBezTo>
                  <a:cubicBezTo>
                    <a:pt x="0" y="263"/>
                    <a:pt x="95" y="323"/>
                    <a:pt x="95" y="323"/>
                  </a:cubicBezTo>
                  <a:cubicBezTo>
                    <a:pt x="203" y="299"/>
                    <a:pt x="286" y="227"/>
                    <a:pt x="334" y="132"/>
                  </a:cubicBezTo>
                  <a:lnTo>
                    <a:pt x="334" y="132"/>
                  </a:lnTo>
                  <a:cubicBezTo>
                    <a:pt x="313" y="141"/>
                    <a:pt x="296" y="145"/>
                    <a:pt x="282" y="145"/>
                  </a:cubicBezTo>
                  <a:cubicBezTo>
                    <a:pt x="195" y="145"/>
                    <a:pt x="214" y="1"/>
                    <a:pt x="1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50"/>
            <p:cNvSpPr/>
            <p:nvPr/>
          </p:nvSpPr>
          <p:spPr>
            <a:xfrm>
              <a:off x="6422003" y="2166075"/>
              <a:ext cx="29448" cy="39017"/>
            </a:xfrm>
            <a:custGeom>
              <a:avLst/>
              <a:gdLst/>
              <a:ahLst/>
              <a:cxnLst/>
              <a:rect l="l" t="t" r="r" b="b"/>
              <a:pathLst>
                <a:path w="477" h="632" extrusionOk="0">
                  <a:moveTo>
                    <a:pt x="405" y="1"/>
                  </a:moveTo>
                  <a:lnTo>
                    <a:pt x="310" y="36"/>
                  </a:lnTo>
                  <a:lnTo>
                    <a:pt x="227" y="72"/>
                  </a:lnTo>
                  <a:cubicBezTo>
                    <a:pt x="179" y="108"/>
                    <a:pt x="369" y="120"/>
                    <a:pt x="250" y="155"/>
                  </a:cubicBezTo>
                  <a:cubicBezTo>
                    <a:pt x="241" y="159"/>
                    <a:pt x="230" y="160"/>
                    <a:pt x="220" y="160"/>
                  </a:cubicBezTo>
                  <a:cubicBezTo>
                    <a:pt x="191" y="160"/>
                    <a:pt x="161" y="149"/>
                    <a:pt x="143" y="132"/>
                  </a:cubicBezTo>
                  <a:lnTo>
                    <a:pt x="143" y="132"/>
                  </a:lnTo>
                  <a:cubicBezTo>
                    <a:pt x="179" y="179"/>
                    <a:pt x="0" y="191"/>
                    <a:pt x="0" y="286"/>
                  </a:cubicBezTo>
                  <a:cubicBezTo>
                    <a:pt x="0" y="346"/>
                    <a:pt x="60" y="405"/>
                    <a:pt x="131" y="465"/>
                  </a:cubicBezTo>
                  <a:cubicBezTo>
                    <a:pt x="203" y="536"/>
                    <a:pt x="298" y="560"/>
                    <a:pt x="322" y="632"/>
                  </a:cubicBezTo>
                  <a:lnTo>
                    <a:pt x="286" y="453"/>
                  </a:lnTo>
                  <a:cubicBezTo>
                    <a:pt x="262" y="393"/>
                    <a:pt x="250" y="346"/>
                    <a:pt x="227" y="298"/>
                  </a:cubicBezTo>
                  <a:lnTo>
                    <a:pt x="227" y="298"/>
                  </a:lnTo>
                  <a:cubicBezTo>
                    <a:pt x="274" y="334"/>
                    <a:pt x="334" y="334"/>
                    <a:pt x="346" y="405"/>
                  </a:cubicBezTo>
                  <a:cubicBezTo>
                    <a:pt x="393" y="298"/>
                    <a:pt x="286" y="251"/>
                    <a:pt x="310" y="191"/>
                  </a:cubicBezTo>
                  <a:cubicBezTo>
                    <a:pt x="321" y="189"/>
                    <a:pt x="331" y="189"/>
                    <a:pt x="339" y="189"/>
                  </a:cubicBezTo>
                  <a:cubicBezTo>
                    <a:pt x="447" y="189"/>
                    <a:pt x="338" y="312"/>
                    <a:pt x="428" y="312"/>
                  </a:cubicBezTo>
                  <a:cubicBezTo>
                    <a:pt x="435" y="312"/>
                    <a:pt x="443" y="312"/>
                    <a:pt x="453" y="310"/>
                  </a:cubicBezTo>
                  <a:cubicBezTo>
                    <a:pt x="477" y="215"/>
                    <a:pt x="405" y="120"/>
                    <a:pt x="310" y="108"/>
                  </a:cubicBezTo>
                  <a:cubicBezTo>
                    <a:pt x="346" y="72"/>
                    <a:pt x="369" y="36"/>
                    <a:pt x="4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50"/>
            <p:cNvSpPr/>
            <p:nvPr/>
          </p:nvSpPr>
          <p:spPr>
            <a:xfrm>
              <a:off x="6423485" y="2204289"/>
              <a:ext cx="6667" cy="1543"/>
            </a:xfrm>
            <a:custGeom>
              <a:avLst/>
              <a:gdLst/>
              <a:ahLst/>
              <a:cxnLst/>
              <a:rect l="l" t="t" r="r" b="b"/>
              <a:pathLst>
                <a:path w="108" h="25" extrusionOk="0">
                  <a:moveTo>
                    <a:pt x="83" y="1"/>
                  </a:moveTo>
                  <a:lnTo>
                    <a:pt x="0" y="24"/>
                  </a:lnTo>
                  <a:lnTo>
                    <a:pt x="107" y="13"/>
                  </a:lnTo>
                  <a:lnTo>
                    <a:pt x="8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50"/>
            <p:cNvSpPr/>
            <p:nvPr/>
          </p:nvSpPr>
          <p:spPr>
            <a:xfrm>
              <a:off x="6415397" y="2213734"/>
              <a:ext cx="27225" cy="47227"/>
            </a:xfrm>
            <a:custGeom>
              <a:avLst/>
              <a:gdLst/>
              <a:ahLst/>
              <a:cxnLst/>
              <a:rect l="l" t="t" r="r" b="b"/>
              <a:pathLst>
                <a:path w="441" h="765" extrusionOk="0">
                  <a:moveTo>
                    <a:pt x="251" y="1"/>
                  </a:moveTo>
                  <a:cubicBezTo>
                    <a:pt x="247" y="1"/>
                    <a:pt x="242" y="1"/>
                    <a:pt x="238" y="2"/>
                  </a:cubicBezTo>
                  <a:cubicBezTo>
                    <a:pt x="131" y="62"/>
                    <a:pt x="131" y="133"/>
                    <a:pt x="167" y="193"/>
                  </a:cubicBezTo>
                  <a:cubicBezTo>
                    <a:pt x="203" y="252"/>
                    <a:pt x="262" y="288"/>
                    <a:pt x="286" y="336"/>
                  </a:cubicBezTo>
                  <a:cubicBezTo>
                    <a:pt x="266" y="453"/>
                    <a:pt x="263" y="482"/>
                    <a:pt x="236" y="482"/>
                  </a:cubicBezTo>
                  <a:cubicBezTo>
                    <a:pt x="230" y="482"/>
                    <a:pt x="223" y="481"/>
                    <a:pt x="214" y="479"/>
                  </a:cubicBezTo>
                  <a:cubicBezTo>
                    <a:pt x="200" y="473"/>
                    <a:pt x="184" y="470"/>
                    <a:pt x="169" y="470"/>
                  </a:cubicBezTo>
                  <a:cubicBezTo>
                    <a:pt x="123" y="470"/>
                    <a:pt x="81" y="497"/>
                    <a:pt x="72" y="550"/>
                  </a:cubicBezTo>
                  <a:cubicBezTo>
                    <a:pt x="48" y="455"/>
                    <a:pt x="84" y="431"/>
                    <a:pt x="84" y="312"/>
                  </a:cubicBezTo>
                  <a:lnTo>
                    <a:pt x="84" y="312"/>
                  </a:lnTo>
                  <a:cubicBezTo>
                    <a:pt x="0" y="407"/>
                    <a:pt x="0" y="550"/>
                    <a:pt x="95" y="645"/>
                  </a:cubicBezTo>
                  <a:cubicBezTo>
                    <a:pt x="167" y="705"/>
                    <a:pt x="250" y="753"/>
                    <a:pt x="345" y="764"/>
                  </a:cubicBezTo>
                  <a:cubicBezTo>
                    <a:pt x="334" y="729"/>
                    <a:pt x="357" y="693"/>
                    <a:pt x="310" y="657"/>
                  </a:cubicBezTo>
                  <a:lnTo>
                    <a:pt x="310" y="657"/>
                  </a:lnTo>
                  <a:cubicBezTo>
                    <a:pt x="345" y="681"/>
                    <a:pt x="393" y="693"/>
                    <a:pt x="441" y="693"/>
                  </a:cubicBezTo>
                  <a:cubicBezTo>
                    <a:pt x="441" y="538"/>
                    <a:pt x="381" y="455"/>
                    <a:pt x="369" y="229"/>
                  </a:cubicBezTo>
                  <a:lnTo>
                    <a:pt x="322" y="169"/>
                  </a:lnTo>
                  <a:lnTo>
                    <a:pt x="274" y="86"/>
                  </a:lnTo>
                  <a:cubicBezTo>
                    <a:pt x="310" y="62"/>
                    <a:pt x="345" y="38"/>
                    <a:pt x="381" y="26"/>
                  </a:cubicBezTo>
                  <a:lnTo>
                    <a:pt x="381" y="26"/>
                  </a:lnTo>
                  <a:cubicBezTo>
                    <a:pt x="376" y="28"/>
                    <a:pt x="370" y="28"/>
                    <a:pt x="365" y="28"/>
                  </a:cubicBezTo>
                  <a:cubicBezTo>
                    <a:pt x="326" y="28"/>
                    <a:pt x="283" y="1"/>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50"/>
            <p:cNvSpPr/>
            <p:nvPr/>
          </p:nvSpPr>
          <p:spPr>
            <a:xfrm>
              <a:off x="6439659" y="2209475"/>
              <a:ext cx="5186" cy="5927"/>
            </a:xfrm>
            <a:custGeom>
              <a:avLst/>
              <a:gdLst/>
              <a:ahLst/>
              <a:cxnLst/>
              <a:rect l="l" t="t" r="r" b="b"/>
              <a:pathLst>
                <a:path w="84" h="96" extrusionOk="0">
                  <a:moveTo>
                    <a:pt x="48" y="0"/>
                  </a:moveTo>
                  <a:lnTo>
                    <a:pt x="48" y="0"/>
                  </a:lnTo>
                  <a:cubicBezTo>
                    <a:pt x="36" y="60"/>
                    <a:pt x="24" y="83"/>
                    <a:pt x="0" y="95"/>
                  </a:cubicBezTo>
                  <a:cubicBezTo>
                    <a:pt x="48" y="71"/>
                    <a:pt x="83" y="6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50"/>
            <p:cNvSpPr/>
            <p:nvPr/>
          </p:nvSpPr>
          <p:spPr>
            <a:xfrm>
              <a:off x="6436696" y="2260900"/>
              <a:ext cx="3704" cy="2284"/>
            </a:xfrm>
            <a:custGeom>
              <a:avLst/>
              <a:gdLst/>
              <a:ahLst/>
              <a:cxnLst/>
              <a:rect l="l" t="t" r="r" b="b"/>
              <a:pathLst>
                <a:path w="60" h="37" extrusionOk="0">
                  <a:moveTo>
                    <a:pt x="0" y="0"/>
                  </a:moveTo>
                  <a:cubicBezTo>
                    <a:pt x="12" y="24"/>
                    <a:pt x="36" y="36"/>
                    <a:pt x="60" y="36"/>
                  </a:cubicBezTo>
                  <a:cubicBezTo>
                    <a:pt x="60" y="24"/>
                    <a:pt x="36" y="1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50"/>
            <p:cNvSpPr/>
            <p:nvPr/>
          </p:nvSpPr>
          <p:spPr>
            <a:xfrm>
              <a:off x="6443301" y="2249232"/>
              <a:ext cx="6667" cy="5865"/>
            </a:xfrm>
            <a:custGeom>
              <a:avLst/>
              <a:gdLst/>
              <a:ahLst/>
              <a:cxnLst/>
              <a:rect l="l" t="t" r="r" b="b"/>
              <a:pathLst>
                <a:path w="108" h="95" extrusionOk="0">
                  <a:moveTo>
                    <a:pt x="39" y="0"/>
                  </a:moveTo>
                  <a:cubicBezTo>
                    <a:pt x="23" y="0"/>
                    <a:pt x="9" y="3"/>
                    <a:pt x="1" y="11"/>
                  </a:cubicBezTo>
                  <a:cubicBezTo>
                    <a:pt x="24" y="47"/>
                    <a:pt x="60" y="70"/>
                    <a:pt x="96" y="94"/>
                  </a:cubicBezTo>
                  <a:cubicBezTo>
                    <a:pt x="96" y="94"/>
                    <a:pt x="96" y="11"/>
                    <a:pt x="108" y="11"/>
                  </a:cubicBezTo>
                  <a:cubicBezTo>
                    <a:pt x="108" y="11"/>
                    <a:pt x="71"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50"/>
            <p:cNvSpPr/>
            <p:nvPr/>
          </p:nvSpPr>
          <p:spPr>
            <a:xfrm>
              <a:off x="6447005" y="2227748"/>
              <a:ext cx="211010" cy="100813"/>
            </a:xfrm>
            <a:custGeom>
              <a:avLst/>
              <a:gdLst/>
              <a:ahLst/>
              <a:cxnLst/>
              <a:rect l="l" t="t" r="r" b="b"/>
              <a:pathLst>
                <a:path w="3418" h="1633" extrusionOk="0">
                  <a:moveTo>
                    <a:pt x="1612" y="324"/>
                  </a:moveTo>
                  <a:cubicBezTo>
                    <a:pt x="1611" y="327"/>
                    <a:pt x="1609" y="331"/>
                    <a:pt x="1607" y="335"/>
                  </a:cubicBezTo>
                  <a:cubicBezTo>
                    <a:pt x="1609" y="331"/>
                    <a:pt x="1611" y="328"/>
                    <a:pt x="1612" y="324"/>
                  </a:cubicBezTo>
                  <a:close/>
                  <a:moveTo>
                    <a:pt x="1516" y="1"/>
                  </a:moveTo>
                  <a:cubicBezTo>
                    <a:pt x="1387" y="1"/>
                    <a:pt x="1249" y="44"/>
                    <a:pt x="1107" y="109"/>
                  </a:cubicBezTo>
                  <a:lnTo>
                    <a:pt x="1131" y="299"/>
                  </a:lnTo>
                  <a:cubicBezTo>
                    <a:pt x="1118" y="288"/>
                    <a:pt x="1105" y="284"/>
                    <a:pt x="1093" y="284"/>
                  </a:cubicBezTo>
                  <a:cubicBezTo>
                    <a:pt x="1062" y="284"/>
                    <a:pt x="1035" y="313"/>
                    <a:pt x="1010" y="313"/>
                  </a:cubicBezTo>
                  <a:cubicBezTo>
                    <a:pt x="995" y="313"/>
                    <a:pt x="980" y="301"/>
                    <a:pt x="965" y="264"/>
                  </a:cubicBezTo>
                  <a:cubicBezTo>
                    <a:pt x="1012" y="264"/>
                    <a:pt x="1024" y="240"/>
                    <a:pt x="1048" y="216"/>
                  </a:cubicBezTo>
                  <a:cubicBezTo>
                    <a:pt x="1028" y="207"/>
                    <a:pt x="1009" y="204"/>
                    <a:pt x="990" y="204"/>
                  </a:cubicBezTo>
                  <a:cubicBezTo>
                    <a:pt x="930" y="204"/>
                    <a:pt x="876" y="242"/>
                    <a:pt x="822" y="287"/>
                  </a:cubicBezTo>
                  <a:cubicBezTo>
                    <a:pt x="750" y="359"/>
                    <a:pt x="667" y="406"/>
                    <a:pt x="572" y="406"/>
                  </a:cubicBezTo>
                  <a:cubicBezTo>
                    <a:pt x="584" y="442"/>
                    <a:pt x="619" y="597"/>
                    <a:pt x="560" y="633"/>
                  </a:cubicBezTo>
                  <a:cubicBezTo>
                    <a:pt x="569" y="545"/>
                    <a:pt x="531" y="537"/>
                    <a:pt x="485" y="537"/>
                  </a:cubicBezTo>
                  <a:cubicBezTo>
                    <a:pt x="474" y="537"/>
                    <a:pt x="463" y="537"/>
                    <a:pt x="453" y="537"/>
                  </a:cubicBezTo>
                  <a:cubicBezTo>
                    <a:pt x="381" y="537"/>
                    <a:pt x="310" y="537"/>
                    <a:pt x="334" y="418"/>
                  </a:cubicBezTo>
                  <a:cubicBezTo>
                    <a:pt x="313" y="406"/>
                    <a:pt x="296" y="401"/>
                    <a:pt x="283" y="401"/>
                  </a:cubicBezTo>
                  <a:cubicBezTo>
                    <a:pt x="215" y="401"/>
                    <a:pt x="221" y="527"/>
                    <a:pt x="137" y="527"/>
                  </a:cubicBezTo>
                  <a:cubicBezTo>
                    <a:pt x="122" y="527"/>
                    <a:pt x="105" y="523"/>
                    <a:pt x="83" y="514"/>
                  </a:cubicBezTo>
                  <a:lnTo>
                    <a:pt x="83" y="514"/>
                  </a:lnTo>
                  <a:cubicBezTo>
                    <a:pt x="0" y="609"/>
                    <a:pt x="238" y="621"/>
                    <a:pt x="250" y="704"/>
                  </a:cubicBezTo>
                  <a:cubicBezTo>
                    <a:pt x="228" y="721"/>
                    <a:pt x="208" y="727"/>
                    <a:pt x="189" y="727"/>
                  </a:cubicBezTo>
                  <a:cubicBezTo>
                    <a:pt x="140" y="727"/>
                    <a:pt x="100" y="686"/>
                    <a:pt x="67" y="686"/>
                  </a:cubicBezTo>
                  <a:cubicBezTo>
                    <a:pt x="51" y="686"/>
                    <a:pt x="37" y="696"/>
                    <a:pt x="24" y="728"/>
                  </a:cubicBezTo>
                  <a:cubicBezTo>
                    <a:pt x="119" y="769"/>
                    <a:pt x="221" y="789"/>
                    <a:pt x="324" y="789"/>
                  </a:cubicBezTo>
                  <a:cubicBezTo>
                    <a:pt x="490" y="789"/>
                    <a:pt x="658" y="736"/>
                    <a:pt x="798" y="633"/>
                  </a:cubicBezTo>
                  <a:cubicBezTo>
                    <a:pt x="917" y="549"/>
                    <a:pt x="1024" y="454"/>
                    <a:pt x="1107" y="347"/>
                  </a:cubicBezTo>
                  <a:cubicBezTo>
                    <a:pt x="1167" y="276"/>
                    <a:pt x="1226" y="216"/>
                    <a:pt x="1298" y="145"/>
                  </a:cubicBezTo>
                  <a:lnTo>
                    <a:pt x="1322" y="264"/>
                  </a:lnTo>
                  <a:cubicBezTo>
                    <a:pt x="1357" y="192"/>
                    <a:pt x="1441" y="156"/>
                    <a:pt x="1524" y="156"/>
                  </a:cubicBezTo>
                  <a:cubicBezTo>
                    <a:pt x="1592" y="168"/>
                    <a:pt x="1638" y="254"/>
                    <a:pt x="1612" y="324"/>
                  </a:cubicBezTo>
                  <a:lnTo>
                    <a:pt x="1612" y="324"/>
                  </a:lnTo>
                  <a:cubicBezTo>
                    <a:pt x="1619" y="309"/>
                    <a:pt x="1626" y="303"/>
                    <a:pt x="1633" y="303"/>
                  </a:cubicBezTo>
                  <a:cubicBezTo>
                    <a:pt x="1646" y="303"/>
                    <a:pt x="1662" y="325"/>
                    <a:pt x="1691" y="347"/>
                  </a:cubicBezTo>
                  <a:cubicBezTo>
                    <a:pt x="1708" y="364"/>
                    <a:pt x="1730" y="378"/>
                    <a:pt x="1758" y="378"/>
                  </a:cubicBezTo>
                  <a:cubicBezTo>
                    <a:pt x="1789" y="378"/>
                    <a:pt x="1826" y="361"/>
                    <a:pt x="1869" y="311"/>
                  </a:cubicBezTo>
                  <a:lnTo>
                    <a:pt x="1869" y="311"/>
                  </a:lnTo>
                  <a:cubicBezTo>
                    <a:pt x="1858" y="383"/>
                    <a:pt x="1869" y="383"/>
                    <a:pt x="1893" y="454"/>
                  </a:cubicBezTo>
                  <a:lnTo>
                    <a:pt x="1965" y="418"/>
                  </a:lnTo>
                  <a:lnTo>
                    <a:pt x="1965" y="418"/>
                  </a:lnTo>
                  <a:cubicBezTo>
                    <a:pt x="2024" y="490"/>
                    <a:pt x="1929" y="549"/>
                    <a:pt x="2012" y="633"/>
                  </a:cubicBezTo>
                  <a:cubicBezTo>
                    <a:pt x="2036" y="514"/>
                    <a:pt x="2119" y="549"/>
                    <a:pt x="2203" y="526"/>
                  </a:cubicBezTo>
                  <a:cubicBezTo>
                    <a:pt x="2203" y="716"/>
                    <a:pt x="2239" y="895"/>
                    <a:pt x="2322" y="1061"/>
                  </a:cubicBezTo>
                  <a:cubicBezTo>
                    <a:pt x="2334" y="1026"/>
                    <a:pt x="2334" y="978"/>
                    <a:pt x="2322" y="930"/>
                  </a:cubicBezTo>
                  <a:lnTo>
                    <a:pt x="2322" y="930"/>
                  </a:lnTo>
                  <a:cubicBezTo>
                    <a:pt x="2341" y="958"/>
                    <a:pt x="2359" y="967"/>
                    <a:pt x="2377" y="967"/>
                  </a:cubicBezTo>
                  <a:cubicBezTo>
                    <a:pt x="2412" y="967"/>
                    <a:pt x="2445" y="926"/>
                    <a:pt x="2477" y="918"/>
                  </a:cubicBezTo>
                  <a:lnTo>
                    <a:pt x="2477" y="918"/>
                  </a:lnTo>
                  <a:cubicBezTo>
                    <a:pt x="2548" y="954"/>
                    <a:pt x="2465" y="1061"/>
                    <a:pt x="2429" y="1121"/>
                  </a:cubicBezTo>
                  <a:cubicBezTo>
                    <a:pt x="2456" y="1148"/>
                    <a:pt x="2488" y="1157"/>
                    <a:pt x="2521" y="1157"/>
                  </a:cubicBezTo>
                  <a:cubicBezTo>
                    <a:pt x="2582" y="1157"/>
                    <a:pt x="2649" y="1126"/>
                    <a:pt x="2698" y="1126"/>
                  </a:cubicBezTo>
                  <a:cubicBezTo>
                    <a:pt x="2727" y="1126"/>
                    <a:pt x="2749" y="1136"/>
                    <a:pt x="2762" y="1168"/>
                  </a:cubicBezTo>
                  <a:lnTo>
                    <a:pt x="2786" y="1061"/>
                  </a:lnTo>
                  <a:cubicBezTo>
                    <a:pt x="2917" y="1121"/>
                    <a:pt x="2953" y="1276"/>
                    <a:pt x="3060" y="1323"/>
                  </a:cubicBezTo>
                  <a:cubicBezTo>
                    <a:pt x="3035" y="1383"/>
                    <a:pt x="3006" y="1399"/>
                    <a:pt x="2974" y="1399"/>
                  </a:cubicBezTo>
                  <a:cubicBezTo>
                    <a:pt x="2939" y="1399"/>
                    <a:pt x="2900" y="1379"/>
                    <a:pt x="2861" y="1379"/>
                  </a:cubicBezTo>
                  <a:cubicBezTo>
                    <a:pt x="2852" y="1379"/>
                    <a:pt x="2843" y="1380"/>
                    <a:pt x="2834" y="1383"/>
                  </a:cubicBezTo>
                  <a:cubicBezTo>
                    <a:pt x="2834" y="1419"/>
                    <a:pt x="2870" y="1454"/>
                    <a:pt x="2846" y="1502"/>
                  </a:cubicBezTo>
                  <a:cubicBezTo>
                    <a:pt x="2918" y="1465"/>
                    <a:pt x="2991" y="1450"/>
                    <a:pt x="3064" y="1450"/>
                  </a:cubicBezTo>
                  <a:cubicBezTo>
                    <a:pt x="3087" y="1450"/>
                    <a:pt x="3109" y="1451"/>
                    <a:pt x="3131" y="1454"/>
                  </a:cubicBezTo>
                  <a:cubicBezTo>
                    <a:pt x="2965" y="1502"/>
                    <a:pt x="3024" y="1585"/>
                    <a:pt x="3024" y="1633"/>
                  </a:cubicBezTo>
                  <a:cubicBezTo>
                    <a:pt x="3096" y="1597"/>
                    <a:pt x="3108" y="1561"/>
                    <a:pt x="3072" y="1514"/>
                  </a:cubicBezTo>
                  <a:cubicBezTo>
                    <a:pt x="3086" y="1508"/>
                    <a:pt x="3099" y="1505"/>
                    <a:pt x="3110" y="1505"/>
                  </a:cubicBezTo>
                  <a:cubicBezTo>
                    <a:pt x="3165" y="1505"/>
                    <a:pt x="3189" y="1565"/>
                    <a:pt x="3239" y="1585"/>
                  </a:cubicBezTo>
                  <a:cubicBezTo>
                    <a:pt x="3262" y="1466"/>
                    <a:pt x="3346" y="1549"/>
                    <a:pt x="3417" y="1490"/>
                  </a:cubicBezTo>
                  <a:cubicBezTo>
                    <a:pt x="3382" y="1371"/>
                    <a:pt x="3251" y="1383"/>
                    <a:pt x="3191" y="1276"/>
                  </a:cubicBezTo>
                  <a:cubicBezTo>
                    <a:pt x="3227" y="1264"/>
                    <a:pt x="3251" y="1240"/>
                    <a:pt x="3262" y="1204"/>
                  </a:cubicBezTo>
                  <a:cubicBezTo>
                    <a:pt x="3108" y="1121"/>
                    <a:pt x="2846" y="1073"/>
                    <a:pt x="2750" y="918"/>
                  </a:cubicBezTo>
                  <a:cubicBezTo>
                    <a:pt x="2643" y="811"/>
                    <a:pt x="2524" y="799"/>
                    <a:pt x="2369" y="704"/>
                  </a:cubicBezTo>
                  <a:cubicBezTo>
                    <a:pt x="2203" y="490"/>
                    <a:pt x="2024" y="287"/>
                    <a:pt x="1822" y="109"/>
                  </a:cubicBezTo>
                  <a:cubicBezTo>
                    <a:pt x="1729" y="32"/>
                    <a:pt x="1626" y="1"/>
                    <a:pt x="15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50"/>
            <p:cNvSpPr/>
            <p:nvPr/>
          </p:nvSpPr>
          <p:spPr>
            <a:xfrm>
              <a:off x="6618998" y="2320412"/>
              <a:ext cx="3704" cy="2284"/>
            </a:xfrm>
            <a:custGeom>
              <a:avLst/>
              <a:gdLst/>
              <a:ahLst/>
              <a:cxnLst/>
              <a:rect l="l" t="t" r="r" b="b"/>
              <a:pathLst>
                <a:path w="60" h="37" extrusionOk="0">
                  <a:moveTo>
                    <a:pt x="60" y="1"/>
                  </a:moveTo>
                  <a:cubicBezTo>
                    <a:pt x="36" y="1"/>
                    <a:pt x="24" y="13"/>
                    <a:pt x="0" y="25"/>
                  </a:cubicBezTo>
                  <a:cubicBezTo>
                    <a:pt x="12" y="25"/>
                    <a:pt x="24" y="25"/>
                    <a:pt x="36" y="37"/>
                  </a:cubicBezTo>
                  <a:cubicBezTo>
                    <a:pt x="48" y="25"/>
                    <a:pt x="48" y="13"/>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50"/>
            <p:cNvSpPr/>
            <p:nvPr/>
          </p:nvSpPr>
          <p:spPr>
            <a:xfrm>
              <a:off x="6632950" y="2328500"/>
              <a:ext cx="803" cy="803"/>
            </a:xfrm>
            <a:custGeom>
              <a:avLst/>
              <a:gdLst/>
              <a:ahLst/>
              <a:cxnLst/>
              <a:rect l="l" t="t" r="r" b="b"/>
              <a:pathLst>
                <a:path w="13" h="13" extrusionOk="0">
                  <a:moveTo>
                    <a:pt x="12" y="1"/>
                  </a:moveTo>
                  <a:lnTo>
                    <a:pt x="0" y="13"/>
                  </a:lnTo>
                  <a:cubicBezTo>
                    <a:pt x="12" y="13"/>
                    <a:pt x="12" y="13"/>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50"/>
            <p:cNvSpPr/>
            <p:nvPr/>
          </p:nvSpPr>
          <p:spPr>
            <a:xfrm>
              <a:off x="6616035" y="2282939"/>
              <a:ext cx="2284" cy="2284"/>
            </a:xfrm>
            <a:custGeom>
              <a:avLst/>
              <a:gdLst/>
              <a:ahLst/>
              <a:cxnLst/>
              <a:rect l="l" t="t" r="r" b="b"/>
              <a:pathLst>
                <a:path w="37" h="37" extrusionOk="0">
                  <a:moveTo>
                    <a:pt x="1" y="1"/>
                  </a:moveTo>
                  <a:cubicBezTo>
                    <a:pt x="1" y="13"/>
                    <a:pt x="12" y="13"/>
                    <a:pt x="12" y="24"/>
                  </a:cubicBezTo>
                  <a:cubicBezTo>
                    <a:pt x="24" y="24"/>
                    <a:pt x="24" y="36"/>
                    <a:pt x="36" y="36"/>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50"/>
            <p:cNvSpPr/>
            <p:nvPr/>
          </p:nvSpPr>
          <p:spPr>
            <a:xfrm>
              <a:off x="6588872" y="2293249"/>
              <a:ext cx="5186" cy="11051"/>
            </a:xfrm>
            <a:custGeom>
              <a:avLst/>
              <a:gdLst/>
              <a:ahLst/>
              <a:cxnLst/>
              <a:rect l="l" t="t" r="r" b="b"/>
              <a:pathLst>
                <a:path w="84" h="179" extrusionOk="0">
                  <a:moveTo>
                    <a:pt x="24" y="0"/>
                  </a:moveTo>
                  <a:lnTo>
                    <a:pt x="24" y="0"/>
                  </a:lnTo>
                  <a:cubicBezTo>
                    <a:pt x="0" y="60"/>
                    <a:pt x="12" y="107"/>
                    <a:pt x="83" y="179"/>
                  </a:cubicBezTo>
                  <a:cubicBezTo>
                    <a:pt x="71" y="119"/>
                    <a:pt x="48" y="6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50"/>
            <p:cNvSpPr/>
            <p:nvPr/>
          </p:nvSpPr>
          <p:spPr>
            <a:xfrm>
              <a:off x="6546954" y="2253553"/>
              <a:ext cx="5186" cy="3704"/>
            </a:xfrm>
            <a:custGeom>
              <a:avLst/>
              <a:gdLst/>
              <a:ahLst/>
              <a:cxnLst/>
              <a:rect l="l" t="t" r="r" b="b"/>
              <a:pathLst>
                <a:path w="84" h="60" extrusionOk="0">
                  <a:moveTo>
                    <a:pt x="84" y="0"/>
                  </a:moveTo>
                  <a:cubicBezTo>
                    <a:pt x="48" y="0"/>
                    <a:pt x="36" y="24"/>
                    <a:pt x="0" y="48"/>
                  </a:cubicBezTo>
                  <a:cubicBezTo>
                    <a:pt x="12" y="56"/>
                    <a:pt x="23" y="60"/>
                    <a:pt x="34" y="60"/>
                  </a:cubicBezTo>
                  <a:cubicBezTo>
                    <a:pt x="56" y="60"/>
                    <a:pt x="76" y="41"/>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50"/>
            <p:cNvSpPr/>
            <p:nvPr/>
          </p:nvSpPr>
          <p:spPr>
            <a:xfrm>
              <a:off x="6624863" y="2324116"/>
              <a:ext cx="5186" cy="1543"/>
            </a:xfrm>
            <a:custGeom>
              <a:avLst/>
              <a:gdLst/>
              <a:ahLst/>
              <a:cxnLst/>
              <a:rect l="l" t="t" r="r" b="b"/>
              <a:pathLst>
                <a:path w="84" h="25" extrusionOk="0">
                  <a:moveTo>
                    <a:pt x="0" y="0"/>
                  </a:moveTo>
                  <a:lnTo>
                    <a:pt x="48" y="24"/>
                  </a:lnTo>
                  <a:lnTo>
                    <a:pt x="84" y="24"/>
                  </a:lnTo>
                  <a:cubicBezTo>
                    <a:pt x="60" y="12"/>
                    <a:pt x="24" y="1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50"/>
            <p:cNvSpPr/>
            <p:nvPr/>
          </p:nvSpPr>
          <p:spPr>
            <a:xfrm>
              <a:off x="6637333" y="2329981"/>
              <a:ext cx="72106" cy="119889"/>
            </a:xfrm>
            <a:custGeom>
              <a:avLst/>
              <a:gdLst/>
              <a:ahLst/>
              <a:cxnLst/>
              <a:rect l="l" t="t" r="r" b="b"/>
              <a:pathLst>
                <a:path w="1168" h="1942" extrusionOk="0">
                  <a:moveTo>
                    <a:pt x="667" y="1738"/>
                  </a:moveTo>
                  <a:cubicBezTo>
                    <a:pt x="658" y="1740"/>
                    <a:pt x="646" y="1744"/>
                    <a:pt x="632" y="1751"/>
                  </a:cubicBezTo>
                  <a:lnTo>
                    <a:pt x="668" y="1739"/>
                  </a:lnTo>
                  <a:cubicBezTo>
                    <a:pt x="668" y="1739"/>
                    <a:pt x="667" y="1739"/>
                    <a:pt x="667" y="1738"/>
                  </a:cubicBezTo>
                  <a:close/>
                  <a:moveTo>
                    <a:pt x="156" y="1"/>
                  </a:moveTo>
                  <a:cubicBezTo>
                    <a:pt x="156" y="48"/>
                    <a:pt x="72" y="48"/>
                    <a:pt x="1" y="60"/>
                  </a:cubicBezTo>
                  <a:cubicBezTo>
                    <a:pt x="96" y="132"/>
                    <a:pt x="60" y="215"/>
                    <a:pt x="168" y="263"/>
                  </a:cubicBezTo>
                  <a:cubicBezTo>
                    <a:pt x="146" y="281"/>
                    <a:pt x="134" y="287"/>
                    <a:pt x="125" y="287"/>
                  </a:cubicBezTo>
                  <a:cubicBezTo>
                    <a:pt x="110" y="287"/>
                    <a:pt x="108" y="267"/>
                    <a:pt x="94" y="267"/>
                  </a:cubicBezTo>
                  <a:cubicBezTo>
                    <a:pt x="85" y="267"/>
                    <a:pt x="72" y="275"/>
                    <a:pt x="48" y="298"/>
                  </a:cubicBezTo>
                  <a:lnTo>
                    <a:pt x="156" y="382"/>
                  </a:lnTo>
                  <a:cubicBezTo>
                    <a:pt x="153" y="399"/>
                    <a:pt x="145" y="404"/>
                    <a:pt x="135" y="404"/>
                  </a:cubicBezTo>
                  <a:cubicBezTo>
                    <a:pt x="117" y="404"/>
                    <a:pt x="91" y="385"/>
                    <a:pt x="72" y="385"/>
                  </a:cubicBezTo>
                  <a:cubicBezTo>
                    <a:pt x="58" y="385"/>
                    <a:pt x="48" y="395"/>
                    <a:pt x="48" y="429"/>
                  </a:cubicBezTo>
                  <a:cubicBezTo>
                    <a:pt x="120" y="453"/>
                    <a:pt x="179" y="525"/>
                    <a:pt x="179" y="608"/>
                  </a:cubicBezTo>
                  <a:lnTo>
                    <a:pt x="144" y="584"/>
                  </a:lnTo>
                  <a:lnTo>
                    <a:pt x="144" y="584"/>
                  </a:lnTo>
                  <a:cubicBezTo>
                    <a:pt x="182" y="631"/>
                    <a:pt x="174" y="709"/>
                    <a:pt x="235" y="709"/>
                  </a:cubicBezTo>
                  <a:cubicBezTo>
                    <a:pt x="251" y="709"/>
                    <a:pt x="272" y="703"/>
                    <a:pt x="299" y="691"/>
                  </a:cubicBezTo>
                  <a:lnTo>
                    <a:pt x="299" y="691"/>
                  </a:lnTo>
                  <a:lnTo>
                    <a:pt x="179" y="798"/>
                  </a:lnTo>
                  <a:lnTo>
                    <a:pt x="275" y="763"/>
                  </a:lnTo>
                  <a:lnTo>
                    <a:pt x="275" y="763"/>
                  </a:lnTo>
                  <a:cubicBezTo>
                    <a:pt x="275" y="953"/>
                    <a:pt x="72" y="1096"/>
                    <a:pt x="287" y="1310"/>
                  </a:cubicBezTo>
                  <a:cubicBezTo>
                    <a:pt x="287" y="1279"/>
                    <a:pt x="301" y="1268"/>
                    <a:pt x="319" y="1268"/>
                  </a:cubicBezTo>
                  <a:cubicBezTo>
                    <a:pt x="343" y="1268"/>
                    <a:pt x="374" y="1285"/>
                    <a:pt x="394" y="1298"/>
                  </a:cubicBezTo>
                  <a:cubicBezTo>
                    <a:pt x="418" y="1179"/>
                    <a:pt x="275" y="1203"/>
                    <a:pt x="227" y="1108"/>
                  </a:cubicBezTo>
                  <a:cubicBezTo>
                    <a:pt x="243" y="1099"/>
                    <a:pt x="261" y="1096"/>
                    <a:pt x="281" y="1096"/>
                  </a:cubicBezTo>
                  <a:cubicBezTo>
                    <a:pt x="326" y="1096"/>
                    <a:pt x="379" y="1112"/>
                    <a:pt x="422" y="1112"/>
                  </a:cubicBezTo>
                  <a:cubicBezTo>
                    <a:pt x="451" y="1112"/>
                    <a:pt x="475" y="1105"/>
                    <a:pt x="489" y="1081"/>
                  </a:cubicBezTo>
                  <a:lnTo>
                    <a:pt x="489" y="1081"/>
                  </a:lnTo>
                  <a:cubicBezTo>
                    <a:pt x="451" y="1222"/>
                    <a:pt x="583" y="1274"/>
                    <a:pt x="406" y="1429"/>
                  </a:cubicBezTo>
                  <a:cubicBezTo>
                    <a:pt x="489" y="1596"/>
                    <a:pt x="620" y="1572"/>
                    <a:pt x="667" y="1738"/>
                  </a:cubicBezTo>
                  <a:lnTo>
                    <a:pt x="667" y="1738"/>
                  </a:lnTo>
                  <a:cubicBezTo>
                    <a:pt x="672" y="1737"/>
                    <a:pt x="677" y="1737"/>
                    <a:pt x="681" y="1737"/>
                  </a:cubicBezTo>
                  <a:cubicBezTo>
                    <a:pt x="752" y="1737"/>
                    <a:pt x="690" y="1884"/>
                    <a:pt x="820" y="1884"/>
                  </a:cubicBezTo>
                  <a:cubicBezTo>
                    <a:pt x="828" y="1884"/>
                    <a:pt x="837" y="1883"/>
                    <a:pt x="846" y="1882"/>
                  </a:cubicBezTo>
                  <a:lnTo>
                    <a:pt x="834" y="1798"/>
                  </a:lnTo>
                  <a:cubicBezTo>
                    <a:pt x="855" y="1786"/>
                    <a:pt x="871" y="1781"/>
                    <a:pt x="886" y="1781"/>
                  </a:cubicBezTo>
                  <a:cubicBezTo>
                    <a:pt x="912" y="1781"/>
                    <a:pt x="930" y="1799"/>
                    <a:pt x="953" y="1822"/>
                  </a:cubicBezTo>
                  <a:cubicBezTo>
                    <a:pt x="930" y="1834"/>
                    <a:pt x="930" y="1834"/>
                    <a:pt x="918" y="1870"/>
                  </a:cubicBezTo>
                  <a:cubicBezTo>
                    <a:pt x="939" y="1858"/>
                    <a:pt x="960" y="1853"/>
                    <a:pt x="981" y="1853"/>
                  </a:cubicBezTo>
                  <a:cubicBezTo>
                    <a:pt x="1064" y="1853"/>
                    <a:pt x="1139" y="1932"/>
                    <a:pt x="1168" y="1941"/>
                  </a:cubicBezTo>
                  <a:cubicBezTo>
                    <a:pt x="1144" y="1858"/>
                    <a:pt x="1025" y="1846"/>
                    <a:pt x="953" y="1798"/>
                  </a:cubicBezTo>
                  <a:cubicBezTo>
                    <a:pt x="1001" y="1798"/>
                    <a:pt x="1049" y="1767"/>
                    <a:pt x="1082" y="1767"/>
                  </a:cubicBezTo>
                  <a:cubicBezTo>
                    <a:pt x="1099" y="1767"/>
                    <a:pt x="1112" y="1775"/>
                    <a:pt x="1120" y="1798"/>
                  </a:cubicBezTo>
                  <a:cubicBezTo>
                    <a:pt x="1168" y="1632"/>
                    <a:pt x="1001" y="1548"/>
                    <a:pt x="941" y="1441"/>
                  </a:cubicBezTo>
                  <a:cubicBezTo>
                    <a:pt x="901" y="1407"/>
                    <a:pt x="867" y="1395"/>
                    <a:pt x="837" y="1395"/>
                  </a:cubicBezTo>
                  <a:cubicBezTo>
                    <a:pt x="769" y="1395"/>
                    <a:pt x="720" y="1455"/>
                    <a:pt x="663" y="1455"/>
                  </a:cubicBezTo>
                  <a:cubicBezTo>
                    <a:pt x="632" y="1455"/>
                    <a:pt x="600" y="1437"/>
                    <a:pt x="560" y="1382"/>
                  </a:cubicBezTo>
                  <a:lnTo>
                    <a:pt x="680" y="1334"/>
                  </a:lnTo>
                  <a:lnTo>
                    <a:pt x="799" y="1287"/>
                  </a:lnTo>
                  <a:cubicBezTo>
                    <a:pt x="680" y="1108"/>
                    <a:pt x="656" y="798"/>
                    <a:pt x="394" y="644"/>
                  </a:cubicBezTo>
                  <a:cubicBezTo>
                    <a:pt x="409" y="628"/>
                    <a:pt x="424" y="603"/>
                    <a:pt x="449" y="603"/>
                  </a:cubicBezTo>
                  <a:cubicBezTo>
                    <a:pt x="463" y="603"/>
                    <a:pt x="480" y="611"/>
                    <a:pt x="501" y="632"/>
                  </a:cubicBezTo>
                  <a:cubicBezTo>
                    <a:pt x="453" y="477"/>
                    <a:pt x="108" y="620"/>
                    <a:pt x="168" y="394"/>
                  </a:cubicBezTo>
                  <a:lnTo>
                    <a:pt x="168" y="394"/>
                  </a:lnTo>
                  <a:cubicBezTo>
                    <a:pt x="216" y="436"/>
                    <a:pt x="249" y="451"/>
                    <a:pt x="274" y="451"/>
                  </a:cubicBezTo>
                  <a:cubicBezTo>
                    <a:pt x="343" y="451"/>
                    <a:pt x="352" y="332"/>
                    <a:pt x="455" y="332"/>
                  </a:cubicBezTo>
                  <a:cubicBezTo>
                    <a:pt x="462" y="332"/>
                    <a:pt x="469" y="333"/>
                    <a:pt x="477" y="334"/>
                  </a:cubicBezTo>
                  <a:lnTo>
                    <a:pt x="501" y="358"/>
                  </a:lnTo>
                  <a:cubicBezTo>
                    <a:pt x="453" y="239"/>
                    <a:pt x="346" y="84"/>
                    <a:pt x="334" y="1"/>
                  </a:cubicBezTo>
                  <a:cubicBezTo>
                    <a:pt x="296" y="8"/>
                    <a:pt x="247" y="51"/>
                    <a:pt x="208" y="51"/>
                  </a:cubicBezTo>
                  <a:cubicBezTo>
                    <a:pt x="187" y="51"/>
                    <a:pt x="168" y="38"/>
                    <a:pt x="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50"/>
            <p:cNvSpPr/>
            <p:nvPr/>
          </p:nvSpPr>
          <p:spPr>
            <a:xfrm>
              <a:off x="6641778" y="2363812"/>
              <a:ext cx="4445" cy="2963"/>
            </a:xfrm>
            <a:custGeom>
              <a:avLst/>
              <a:gdLst/>
              <a:ahLst/>
              <a:cxnLst/>
              <a:rect l="l" t="t" r="r" b="b"/>
              <a:pathLst>
                <a:path w="72" h="48" extrusionOk="0">
                  <a:moveTo>
                    <a:pt x="0" y="0"/>
                  </a:moveTo>
                  <a:lnTo>
                    <a:pt x="72" y="48"/>
                  </a:lnTo>
                  <a:cubicBezTo>
                    <a:pt x="60" y="24"/>
                    <a:pt x="36" y="1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50"/>
            <p:cNvSpPr/>
            <p:nvPr/>
          </p:nvSpPr>
          <p:spPr>
            <a:xfrm>
              <a:off x="6686598" y="2463761"/>
              <a:ext cx="61797" cy="79700"/>
            </a:xfrm>
            <a:custGeom>
              <a:avLst/>
              <a:gdLst/>
              <a:ahLst/>
              <a:cxnLst/>
              <a:rect l="l" t="t" r="r" b="b"/>
              <a:pathLst>
                <a:path w="1001" h="1291" extrusionOk="0">
                  <a:moveTo>
                    <a:pt x="608" y="1"/>
                  </a:moveTo>
                  <a:lnTo>
                    <a:pt x="620" y="84"/>
                  </a:lnTo>
                  <a:lnTo>
                    <a:pt x="644" y="167"/>
                  </a:lnTo>
                  <a:cubicBezTo>
                    <a:pt x="560" y="167"/>
                    <a:pt x="536" y="84"/>
                    <a:pt x="489" y="48"/>
                  </a:cubicBezTo>
                  <a:lnTo>
                    <a:pt x="405" y="108"/>
                  </a:lnTo>
                  <a:lnTo>
                    <a:pt x="334" y="167"/>
                  </a:lnTo>
                  <a:cubicBezTo>
                    <a:pt x="334" y="120"/>
                    <a:pt x="298" y="84"/>
                    <a:pt x="358" y="72"/>
                  </a:cubicBezTo>
                  <a:cubicBezTo>
                    <a:pt x="335" y="63"/>
                    <a:pt x="315" y="60"/>
                    <a:pt x="298" y="60"/>
                  </a:cubicBezTo>
                  <a:cubicBezTo>
                    <a:pt x="244" y="60"/>
                    <a:pt x="215" y="96"/>
                    <a:pt x="179" y="132"/>
                  </a:cubicBezTo>
                  <a:cubicBezTo>
                    <a:pt x="155" y="96"/>
                    <a:pt x="143" y="72"/>
                    <a:pt x="143" y="36"/>
                  </a:cubicBezTo>
                  <a:cubicBezTo>
                    <a:pt x="132" y="24"/>
                    <a:pt x="108" y="12"/>
                    <a:pt x="48" y="12"/>
                  </a:cubicBezTo>
                  <a:cubicBezTo>
                    <a:pt x="1" y="108"/>
                    <a:pt x="36" y="96"/>
                    <a:pt x="72" y="120"/>
                  </a:cubicBezTo>
                  <a:cubicBezTo>
                    <a:pt x="120" y="132"/>
                    <a:pt x="167" y="179"/>
                    <a:pt x="120" y="286"/>
                  </a:cubicBezTo>
                  <a:lnTo>
                    <a:pt x="382" y="286"/>
                  </a:lnTo>
                  <a:cubicBezTo>
                    <a:pt x="376" y="328"/>
                    <a:pt x="349" y="328"/>
                    <a:pt x="319" y="328"/>
                  </a:cubicBezTo>
                  <a:cubicBezTo>
                    <a:pt x="289" y="328"/>
                    <a:pt x="257" y="328"/>
                    <a:pt x="239" y="370"/>
                  </a:cubicBezTo>
                  <a:cubicBezTo>
                    <a:pt x="253" y="381"/>
                    <a:pt x="267" y="385"/>
                    <a:pt x="280" y="385"/>
                  </a:cubicBezTo>
                  <a:cubicBezTo>
                    <a:pt x="343" y="385"/>
                    <a:pt x="395" y="287"/>
                    <a:pt x="476" y="287"/>
                  </a:cubicBezTo>
                  <a:cubicBezTo>
                    <a:pt x="491" y="287"/>
                    <a:pt x="507" y="290"/>
                    <a:pt x="524" y="298"/>
                  </a:cubicBezTo>
                  <a:cubicBezTo>
                    <a:pt x="465" y="370"/>
                    <a:pt x="596" y="441"/>
                    <a:pt x="608" y="477"/>
                  </a:cubicBezTo>
                  <a:cubicBezTo>
                    <a:pt x="584" y="474"/>
                    <a:pt x="561" y="472"/>
                    <a:pt x="538" y="472"/>
                  </a:cubicBezTo>
                  <a:cubicBezTo>
                    <a:pt x="471" y="472"/>
                    <a:pt x="408" y="486"/>
                    <a:pt x="346" y="513"/>
                  </a:cubicBezTo>
                  <a:cubicBezTo>
                    <a:pt x="393" y="536"/>
                    <a:pt x="334" y="632"/>
                    <a:pt x="334" y="691"/>
                  </a:cubicBezTo>
                  <a:cubicBezTo>
                    <a:pt x="351" y="651"/>
                    <a:pt x="364" y="637"/>
                    <a:pt x="375" y="637"/>
                  </a:cubicBezTo>
                  <a:cubicBezTo>
                    <a:pt x="400" y="637"/>
                    <a:pt x="415" y="709"/>
                    <a:pt x="445" y="709"/>
                  </a:cubicBezTo>
                  <a:cubicBezTo>
                    <a:pt x="457" y="709"/>
                    <a:pt x="471" y="698"/>
                    <a:pt x="489" y="667"/>
                  </a:cubicBezTo>
                  <a:cubicBezTo>
                    <a:pt x="584" y="667"/>
                    <a:pt x="667" y="786"/>
                    <a:pt x="620" y="858"/>
                  </a:cubicBezTo>
                  <a:cubicBezTo>
                    <a:pt x="612" y="859"/>
                    <a:pt x="605" y="860"/>
                    <a:pt x="599" y="860"/>
                  </a:cubicBezTo>
                  <a:cubicBezTo>
                    <a:pt x="548" y="860"/>
                    <a:pt x="548" y="817"/>
                    <a:pt x="548" y="774"/>
                  </a:cubicBezTo>
                  <a:cubicBezTo>
                    <a:pt x="542" y="774"/>
                    <a:pt x="536" y="774"/>
                    <a:pt x="531" y="774"/>
                  </a:cubicBezTo>
                  <a:cubicBezTo>
                    <a:pt x="424" y="774"/>
                    <a:pt x="484" y="884"/>
                    <a:pt x="382" y="941"/>
                  </a:cubicBezTo>
                  <a:cubicBezTo>
                    <a:pt x="489" y="1001"/>
                    <a:pt x="584" y="1155"/>
                    <a:pt x="691" y="1239"/>
                  </a:cubicBezTo>
                  <a:cubicBezTo>
                    <a:pt x="744" y="1270"/>
                    <a:pt x="792" y="1290"/>
                    <a:pt x="836" y="1290"/>
                  </a:cubicBezTo>
                  <a:cubicBezTo>
                    <a:pt x="892" y="1290"/>
                    <a:pt x="942" y="1259"/>
                    <a:pt x="989" y="1179"/>
                  </a:cubicBezTo>
                  <a:cubicBezTo>
                    <a:pt x="1001" y="1120"/>
                    <a:pt x="929" y="1144"/>
                    <a:pt x="894" y="1108"/>
                  </a:cubicBezTo>
                  <a:lnTo>
                    <a:pt x="894" y="1108"/>
                  </a:lnTo>
                  <a:cubicBezTo>
                    <a:pt x="909" y="1191"/>
                    <a:pt x="851" y="1202"/>
                    <a:pt x="795" y="1202"/>
                  </a:cubicBezTo>
                  <a:cubicBezTo>
                    <a:pt x="776" y="1202"/>
                    <a:pt x="756" y="1201"/>
                    <a:pt x="740" y="1201"/>
                  </a:cubicBezTo>
                  <a:cubicBezTo>
                    <a:pt x="730" y="1201"/>
                    <a:pt x="722" y="1201"/>
                    <a:pt x="715" y="1203"/>
                  </a:cubicBezTo>
                  <a:cubicBezTo>
                    <a:pt x="715" y="1132"/>
                    <a:pt x="596" y="1048"/>
                    <a:pt x="703" y="1048"/>
                  </a:cubicBezTo>
                  <a:cubicBezTo>
                    <a:pt x="751" y="1060"/>
                    <a:pt x="798" y="1072"/>
                    <a:pt x="834" y="1084"/>
                  </a:cubicBezTo>
                  <a:cubicBezTo>
                    <a:pt x="798" y="917"/>
                    <a:pt x="763" y="763"/>
                    <a:pt x="751" y="596"/>
                  </a:cubicBezTo>
                  <a:cubicBezTo>
                    <a:pt x="727" y="393"/>
                    <a:pt x="679" y="191"/>
                    <a:pt x="6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50"/>
            <p:cNvSpPr/>
            <p:nvPr/>
          </p:nvSpPr>
          <p:spPr>
            <a:xfrm>
              <a:off x="6696907" y="2459378"/>
              <a:ext cx="6667" cy="2222"/>
            </a:xfrm>
            <a:custGeom>
              <a:avLst/>
              <a:gdLst/>
              <a:ahLst/>
              <a:cxnLst/>
              <a:rect l="l" t="t" r="r" b="b"/>
              <a:pathLst>
                <a:path w="108" h="36" extrusionOk="0">
                  <a:moveTo>
                    <a:pt x="36" y="0"/>
                  </a:moveTo>
                  <a:lnTo>
                    <a:pt x="0" y="36"/>
                  </a:lnTo>
                  <a:lnTo>
                    <a:pt x="107" y="24"/>
                  </a:lnTo>
                  <a:lnTo>
                    <a:pt x="3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50"/>
            <p:cNvSpPr/>
            <p:nvPr/>
          </p:nvSpPr>
          <p:spPr>
            <a:xfrm>
              <a:off x="6715983" y="2454933"/>
              <a:ext cx="5988" cy="4939"/>
            </a:xfrm>
            <a:custGeom>
              <a:avLst/>
              <a:gdLst/>
              <a:ahLst/>
              <a:cxnLst/>
              <a:rect l="l" t="t" r="r" b="b"/>
              <a:pathLst>
                <a:path w="97" h="80" extrusionOk="0">
                  <a:moveTo>
                    <a:pt x="96" y="1"/>
                  </a:moveTo>
                  <a:lnTo>
                    <a:pt x="96" y="1"/>
                  </a:lnTo>
                  <a:cubicBezTo>
                    <a:pt x="78" y="7"/>
                    <a:pt x="63" y="7"/>
                    <a:pt x="48" y="7"/>
                  </a:cubicBezTo>
                  <a:cubicBezTo>
                    <a:pt x="34" y="7"/>
                    <a:pt x="19" y="7"/>
                    <a:pt x="1" y="13"/>
                  </a:cubicBezTo>
                  <a:cubicBezTo>
                    <a:pt x="6" y="60"/>
                    <a:pt x="18" y="79"/>
                    <a:pt x="33" y="79"/>
                  </a:cubicBezTo>
                  <a:cubicBezTo>
                    <a:pt x="52" y="79"/>
                    <a:pt x="76" y="47"/>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50"/>
            <p:cNvSpPr/>
            <p:nvPr/>
          </p:nvSpPr>
          <p:spPr>
            <a:xfrm>
              <a:off x="6712341" y="2531360"/>
              <a:ext cx="5186" cy="7408"/>
            </a:xfrm>
            <a:custGeom>
              <a:avLst/>
              <a:gdLst/>
              <a:ahLst/>
              <a:cxnLst/>
              <a:rect l="l" t="t" r="r" b="b"/>
              <a:pathLst>
                <a:path w="84" h="120" extrusionOk="0">
                  <a:moveTo>
                    <a:pt x="0" y="1"/>
                  </a:moveTo>
                  <a:cubicBezTo>
                    <a:pt x="2" y="5"/>
                    <a:pt x="4" y="8"/>
                    <a:pt x="7" y="11"/>
                  </a:cubicBezTo>
                  <a:lnTo>
                    <a:pt x="7" y="11"/>
                  </a:lnTo>
                  <a:lnTo>
                    <a:pt x="0" y="1"/>
                  </a:lnTo>
                  <a:close/>
                  <a:moveTo>
                    <a:pt x="7" y="11"/>
                  </a:moveTo>
                  <a:lnTo>
                    <a:pt x="84" y="120"/>
                  </a:lnTo>
                  <a:lnTo>
                    <a:pt x="84" y="25"/>
                  </a:lnTo>
                  <a:cubicBezTo>
                    <a:pt x="74" y="28"/>
                    <a:pt x="64" y="29"/>
                    <a:pt x="55" y="29"/>
                  </a:cubicBezTo>
                  <a:cubicBezTo>
                    <a:pt x="36" y="29"/>
                    <a:pt x="18" y="22"/>
                    <a:pt x="7" y="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50"/>
            <p:cNvSpPr/>
            <p:nvPr/>
          </p:nvSpPr>
          <p:spPr>
            <a:xfrm>
              <a:off x="6735121" y="2538769"/>
              <a:ext cx="34572" cy="19879"/>
            </a:xfrm>
            <a:custGeom>
              <a:avLst/>
              <a:gdLst/>
              <a:ahLst/>
              <a:cxnLst/>
              <a:rect l="l" t="t" r="r" b="b"/>
              <a:pathLst>
                <a:path w="560" h="322" extrusionOk="0">
                  <a:moveTo>
                    <a:pt x="239" y="0"/>
                  </a:moveTo>
                  <a:cubicBezTo>
                    <a:pt x="96" y="24"/>
                    <a:pt x="108" y="179"/>
                    <a:pt x="0" y="238"/>
                  </a:cubicBezTo>
                  <a:cubicBezTo>
                    <a:pt x="13" y="256"/>
                    <a:pt x="29" y="263"/>
                    <a:pt x="48" y="263"/>
                  </a:cubicBezTo>
                  <a:cubicBezTo>
                    <a:pt x="109" y="263"/>
                    <a:pt x="194" y="188"/>
                    <a:pt x="265" y="188"/>
                  </a:cubicBezTo>
                  <a:cubicBezTo>
                    <a:pt x="272" y="188"/>
                    <a:pt x="279" y="189"/>
                    <a:pt x="286" y="191"/>
                  </a:cubicBezTo>
                  <a:cubicBezTo>
                    <a:pt x="239" y="298"/>
                    <a:pt x="405" y="250"/>
                    <a:pt x="465" y="321"/>
                  </a:cubicBezTo>
                  <a:cubicBezTo>
                    <a:pt x="489" y="286"/>
                    <a:pt x="512" y="250"/>
                    <a:pt x="560" y="226"/>
                  </a:cubicBezTo>
                  <a:cubicBezTo>
                    <a:pt x="405" y="131"/>
                    <a:pt x="286" y="179"/>
                    <a:pt x="2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50"/>
            <p:cNvSpPr/>
            <p:nvPr/>
          </p:nvSpPr>
          <p:spPr>
            <a:xfrm>
              <a:off x="6752036" y="2548831"/>
              <a:ext cx="138225" cy="122297"/>
            </a:xfrm>
            <a:custGeom>
              <a:avLst/>
              <a:gdLst/>
              <a:ahLst/>
              <a:cxnLst/>
              <a:rect l="l" t="t" r="r" b="b"/>
              <a:pathLst>
                <a:path w="2239" h="1981" extrusionOk="0">
                  <a:moveTo>
                    <a:pt x="2025" y="0"/>
                  </a:moveTo>
                  <a:cubicBezTo>
                    <a:pt x="2003" y="0"/>
                    <a:pt x="1979" y="8"/>
                    <a:pt x="1953" y="28"/>
                  </a:cubicBezTo>
                  <a:cubicBezTo>
                    <a:pt x="1929" y="147"/>
                    <a:pt x="1870" y="301"/>
                    <a:pt x="1810" y="468"/>
                  </a:cubicBezTo>
                  <a:cubicBezTo>
                    <a:pt x="1774" y="539"/>
                    <a:pt x="1750" y="623"/>
                    <a:pt x="1715" y="706"/>
                  </a:cubicBezTo>
                  <a:cubicBezTo>
                    <a:pt x="1691" y="766"/>
                    <a:pt x="1655" y="837"/>
                    <a:pt x="1608" y="897"/>
                  </a:cubicBezTo>
                  <a:cubicBezTo>
                    <a:pt x="1691" y="944"/>
                    <a:pt x="1667" y="992"/>
                    <a:pt x="1643" y="1028"/>
                  </a:cubicBezTo>
                  <a:cubicBezTo>
                    <a:pt x="1619" y="1075"/>
                    <a:pt x="1619" y="1147"/>
                    <a:pt x="1643" y="1194"/>
                  </a:cubicBezTo>
                  <a:cubicBezTo>
                    <a:pt x="1596" y="1147"/>
                    <a:pt x="1560" y="1111"/>
                    <a:pt x="1512" y="1063"/>
                  </a:cubicBezTo>
                  <a:lnTo>
                    <a:pt x="1512" y="1063"/>
                  </a:lnTo>
                  <a:cubicBezTo>
                    <a:pt x="1500" y="1147"/>
                    <a:pt x="1512" y="1170"/>
                    <a:pt x="1548" y="1182"/>
                  </a:cubicBezTo>
                  <a:cubicBezTo>
                    <a:pt x="1584" y="1182"/>
                    <a:pt x="1619" y="1182"/>
                    <a:pt x="1631" y="1230"/>
                  </a:cubicBezTo>
                  <a:cubicBezTo>
                    <a:pt x="1623" y="1269"/>
                    <a:pt x="1605" y="1284"/>
                    <a:pt x="1584" y="1284"/>
                  </a:cubicBezTo>
                  <a:cubicBezTo>
                    <a:pt x="1547" y="1284"/>
                    <a:pt x="1499" y="1236"/>
                    <a:pt x="1477" y="1182"/>
                  </a:cubicBezTo>
                  <a:lnTo>
                    <a:pt x="1477" y="1182"/>
                  </a:lnTo>
                  <a:cubicBezTo>
                    <a:pt x="1429" y="1254"/>
                    <a:pt x="1512" y="1254"/>
                    <a:pt x="1524" y="1432"/>
                  </a:cubicBezTo>
                  <a:cubicBezTo>
                    <a:pt x="1477" y="1361"/>
                    <a:pt x="1429" y="1290"/>
                    <a:pt x="1393" y="1218"/>
                  </a:cubicBezTo>
                  <a:cubicBezTo>
                    <a:pt x="1369" y="1301"/>
                    <a:pt x="1334" y="1373"/>
                    <a:pt x="1286" y="1444"/>
                  </a:cubicBezTo>
                  <a:cubicBezTo>
                    <a:pt x="1262" y="1468"/>
                    <a:pt x="1250" y="1492"/>
                    <a:pt x="1238" y="1504"/>
                  </a:cubicBezTo>
                  <a:cubicBezTo>
                    <a:pt x="1229" y="1513"/>
                    <a:pt x="1212" y="1546"/>
                    <a:pt x="1199" y="1546"/>
                  </a:cubicBezTo>
                  <a:cubicBezTo>
                    <a:pt x="1196" y="1546"/>
                    <a:pt x="1193" y="1544"/>
                    <a:pt x="1191" y="1540"/>
                  </a:cubicBezTo>
                  <a:cubicBezTo>
                    <a:pt x="1167" y="1516"/>
                    <a:pt x="1155" y="1492"/>
                    <a:pt x="1131" y="1468"/>
                  </a:cubicBezTo>
                  <a:cubicBezTo>
                    <a:pt x="1060" y="1373"/>
                    <a:pt x="1000" y="1266"/>
                    <a:pt x="953" y="1170"/>
                  </a:cubicBezTo>
                  <a:cubicBezTo>
                    <a:pt x="893" y="1040"/>
                    <a:pt x="846" y="920"/>
                    <a:pt x="810" y="789"/>
                  </a:cubicBezTo>
                  <a:lnTo>
                    <a:pt x="727" y="885"/>
                  </a:lnTo>
                  <a:cubicBezTo>
                    <a:pt x="691" y="778"/>
                    <a:pt x="584" y="742"/>
                    <a:pt x="488" y="706"/>
                  </a:cubicBezTo>
                  <a:cubicBezTo>
                    <a:pt x="405" y="670"/>
                    <a:pt x="346" y="623"/>
                    <a:pt x="369" y="468"/>
                  </a:cubicBezTo>
                  <a:lnTo>
                    <a:pt x="369" y="468"/>
                  </a:lnTo>
                  <a:lnTo>
                    <a:pt x="250" y="504"/>
                  </a:lnTo>
                  <a:cubicBezTo>
                    <a:pt x="310" y="480"/>
                    <a:pt x="346" y="337"/>
                    <a:pt x="441" y="313"/>
                  </a:cubicBezTo>
                  <a:cubicBezTo>
                    <a:pt x="369" y="301"/>
                    <a:pt x="346" y="218"/>
                    <a:pt x="274" y="206"/>
                  </a:cubicBezTo>
                  <a:lnTo>
                    <a:pt x="274" y="206"/>
                  </a:lnTo>
                  <a:lnTo>
                    <a:pt x="322" y="325"/>
                  </a:lnTo>
                  <a:cubicBezTo>
                    <a:pt x="304" y="330"/>
                    <a:pt x="288" y="332"/>
                    <a:pt x="275" y="332"/>
                  </a:cubicBezTo>
                  <a:cubicBezTo>
                    <a:pt x="188" y="332"/>
                    <a:pt x="182" y="242"/>
                    <a:pt x="203" y="170"/>
                  </a:cubicBezTo>
                  <a:cubicBezTo>
                    <a:pt x="0" y="170"/>
                    <a:pt x="155" y="397"/>
                    <a:pt x="107" y="504"/>
                  </a:cubicBezTo>
                  <a:cubicBezTo>
                    <a:pt x="126" y="501"/>
                    <a:pt x="142" y="500"/>
                    <a:pt x="156" y="500"/>
                  </a:cubicBezTo>
                  <a:cubicBezTo>
                    <a:pt x="265" y="500"/>
                    <a:pt x="273" y="573"/>
                    <a:pt x="262" y="647"/>
                  </a:cubicBezTo>
                  <a:cubicBezTo>
                    <a:pt x="250" y="730"/>
                    <a:pt x="203" y="825"/>
                    <a:pt x="298" y="873"/>
                  </a:cubicBezTo>
                  <a:cubicBezTo>
                    <a:pt x="318" y="880"/>
                    <a:pt x="333" y="883"/>
                    <a:pt x="346" y="883"/>
                  </a:cubicBezTo>
                  <a:cubicBezTo>
                    <a:pt x="417" y="883"/>
                    <a:pt x="390" y="784"/>
                    <a:pt x="441" y="754"/>
                  </a:cubicBezTo>
                  <a:cubicBezTo>
                    <a:pt x="488" y="801"/>
                    <a:pt x="584" y="813"/>
                    <a:pt x="584" y="897"/>
                  </a:cubicBezTo>
                  <a:cubicBezTo>
                    <a:pt x="564" y="909"/>
                    <a:pt x="547" y="914"/>
                    <a:pt x="532" y="914"/>
                  </a:cubicBezTo>
                  <a:cubicBezTo>
                    <a:pt x="503" y="914"/>
                    <a:pt x="484" y="893"/>
                    <a:pt x="476" y="861"/>
                  </a:cubicBezTo>
                  <a:lnTo>
                    <a:pt x="476" y="861"/>
                  </a:lnTo>
                  <a:cubicBezTo>
                    <a:pt x="369" y="968"/>
                    <a:pt x="536" y="909"/>
                    <a:pt x="500" y="1028"/>
                  </a:cubicBezTo>
                  <a:cubicBezTo>
                    <a:pt x="512" y="1016"/>
                    <a:pt x="512" y="980"/>
                    <a:pt x="548" y="980"/>
                  </a:cubicBezTo>
                  <a:cubicBezTo>
                    <a:pt x="560" y="1016"/>
                    <a:pt x="584" y="1040"/>
                    <a:pt x="607" y="1063"/>
                  </a:cubicBezTo>
                  <a:cubicBezTo>
                    <a:pt x="631" y="1087"/>
                    <a:pt x="655" y="1099"/>
                    <a:pt x="679" y="1111"/>
                  </a:cubicBezTo>
                  <a:cubicBezTo>
                    <a:pt x="691" y="1135"/>
                    <a:pt x="738" y="1170"/>
                    <a:pt x="786" y="1361"/>
                  </a:cubicBezTo>
                  <a:cubicBezTo>
                    <a:pt x="807" y="1366"/>
                    <a:pt x="821" y="1376"/>
                    <a:pt x="836" y="1376"/>
                  </a:cubicBezTo>
                  <a:cubicBezTo>
                    <a:pt x="854" y="1376"/>
                    <a:pt x="872" y="1361"/>
                    <a:pt x="905" y="1301"/>
                  </a:cubicBezTo>
                  <a:lnTo>
                    <a:pt x="905" y="1301"/>
                  </a:lnTo>
                  <a:cubicBezTo>
                    <a:pt x="905" y="1444"/>
                    <a:pt x="905" y="1504"/>
                    <a:pt x="893" y="1563"/>
                  </a:cubicBezTo>
                  <a:cubicBezTo>
                    <a:pt x="893" y="1682"/>
                    <a:pt x="905" y="1790"/>
                    <a:pt x="929" y="1897"/>
                  </a:cubicBezTo>
                  <a:cubicBezTo>
                    <a:pt x="953" y="1718"/>
                    <a:pt x="988" y="1540"/>
                    <a:pt x="1024" y="1373"/>
                  </a:cubicBezTo>
                  <a:cubicBezTo>
                    <a:pt x="1024" y="1480"/>
                    <a:pt x="1048" y="1587"/>
                    <a:pt x="1096" y="1682"/>
                  </a:cubicBezTo>
                  <a:cubicBezTo>
                    <a:pt x="1119" y="1706"/>
                    <a:pt x="1131" y="1706"/>
                    <a:pt x="1143" y="1742"/>
                  </a:cubicBezTo>
                  <a:cubicBezTo>
                    <a:pt x="1155" y="1754"/>
                    <a:pt x="1155" y="1778"/>
                    <a:pt x="1167" y="1790"/>
                  </a:cubicBezTo>
                  <a:cubicBezTo>
                    <a:pt x="1179" y="1813"/>
                    <a:pt x="1179" y="1861"/>
                    <a:pt x="1203" y="1861"/>
                  </a:cubicBezTo>
                  <a:cubicBezTo>
                    <a:pt x="1189" y="1875"/>
                    <a:pt x="1179" y="1889"/>
                    <a:pt x="1169" y="1889"/>
                  </a:cubicBezTo>
                  <a:cubicBezTo>
                    <a:pt x="1161" y="1889"/>
                    <a:pt x="1153" y="1881"/>
                    <a:pt x="1143" y="1861"/>
                  </a:cubicBezTo>
                  <a:lnTo>
                    <a:pt x="1143" y="1861"/>
                  </a:lnTo>
                  <a:cubicBezTo>
                    <a:pt x="1143" y="1897"/>
                    <a:pt x="1143" y="1932"/>
                    <a:pt x="1155" y="1968"/>
                  </a:cubicBezTo>
                  <a:cubicBezTo>
                    <a:pt x="1155" y="1968"/>
                    <a:pt x="1167" y="1980"/>
                    <a:pt x="1167" y="1980"/>
                  </a:cubicBezTo>
                  <a:cubicBezTo>
                    <a:pt x="1179" y="1980"/>
                    <a:pt x="1191" y="1956"/>
                    <a:pt x="1203" y="1944"/>
                  </a:cubicBezTo>
                  <a:cubicBezTo>
                    <a:pt x="1250" y="1897"/>
                    <a:pt x="1286" y="1802"/>
                    <a:pt x="1322" y="1802"/>
                  </a:cubicBezTo>
                  <a:lnTo>
                    <a:pt x="1322" y="1980"/>
                  </a:lnTo>
                  <a:cubicBezTo>
                    <a:pt x="1401" y="1890"/>
                    <a:pt x="1480" y="1693"/>
                    <a:pt x="1579" y="1693"/>
                  </a:cubicBezTo>
                  <a:cubicBezTo>
                    <a:pt x="1585" y="1693"/>
                    <a:pt x="1590" y="1693"/>
                    <a:pt x="1596" y="1694"/>
                  </a:cubicBezTo>
                  <a:lnTo>
                    <a:pt x="1608" y="1802"/>
                  </a:lnTo>
                  <a:cubicBezTo>
                    <a:pt x="1679" y="1623"/>
                    <a:pt x="1739" y="1480"/>
                    <a:pt x="1798" y="1337"/>
                  </a:cubicBezTo>
                  <a:cubicBezTo>
                    <a:pt x="1858" y="1206"/>
                    <a:pt x="1905" y="1063"/>
                    <a:pt x="1929" y="920"/>
                  </a:cubicBezTo>
                  <a:lnTo>
                    <a:pt x="2048" y="861"/>
                  </a:lnTo>
                  <a:cubicBezTo>
                    <a:pt x="2045" y="797"/>
                    <a:pt x="2037" y="775"/>
                    <a:pt x="2023" y="775"/>
                  </a:cubicBezTo>
                  <a:cubicBezTo>
                    <a:pt x="1991" y="775"/>
                    <a:pt x="1932" y="905"/>
                    <a:pt x="1860" y="905"/>
                  </a:cubicBezTo>
                  <a:cubicBezTo>
                    <a:pt x="1833" y="905"/>
                    <a:pt x="1804" y="887"/>
                    <a:pt x="1774" y="837"/>
                  </a:cubicBezTo>
                  <a:lnTo>
                    <a:pt x="1774" y="837"/>
                  </a:lnTo>
                  <a:cubicBezTo>
                    <a:pt x="1805" y="844"/>
                    <a:pt x="1828" y="847"/>
                    <a:pt x="1845" y="847"/>
                  </a:cubicBezTo>
                  <a:cubicBezTo>
                    <a:pt x="1969" y="847"/>
                    <a:pt x="1745" y="671"/>
                    <a:pt x="1881" y="587"/>
                  </a:cubicBezTo>
                  <a:cubicBezTo>
                    <a:pt x="1890" y="586"/>
                    <a:pt x="1898" y="585"/>
                    <a:pt x="1904" y="585"/>
                  </a:cubicBezTo>
                  <a:cubicBezTo>
                    <a:pt x="1993" y="585"/>
                    <a:pt x="1899" y="719"/>
                    <a:pt x="2021" y="719"/>
                  </a:cubicBezTo>
                  <a:cubicBezTo>
                    <a:pt x="2026" y="719"/>
                    <a:pt x="2031" y="718"/>
                    <a:pt x="2036" y="718"/>
                  </a:cubicBezTo>
                  <a:cubicBezTo>
                    <a:pt x="1917" y="635"/>
                    <a:pt x="2024" y="635"/>
                    <a:pt x="2012" y="551"/>
                  </a:cubicBezTo>
                  <a:lnTo>
                    <a:pt x="2012" y="551"/>
                  </a:lnTo>
                  <a:cubicBezTo>
                    <a:pt x="2029" y="560"/>
                    <a:pt x="2043" y="563"/>
                    <a:pt x="2054" y="563"/>
                  </a:cubicBezTo>
                  <a:cubicBezTo>
                    <a:pt x="2106" y="563"/>
                    <a:pt x="2112" y="494"/>
                    <a:pt x="2148" y="494"/>
                  </a:cubicBezTo>
                  <a:cubicBezTo>
                    <a:pt x="2161" y="494"/>
                    <a:pt x="2178" y="503"/>
                    <a:pt x="2203" y="528"/>
                  </a:cubicBezTo>
                  <a:cubicBezTo>
                    <a:pt x="2203" y="528"/>
                    <a:pt x="2179" y="444"/>
                    <a:pt x="2155" y="361"/>
                  </a:cubicBezTo>
                  <a:lnTo>
                    <a:pt x="2120" y="182"/>
                  </a:lnTo>
                  <a:cubicBezTo>
                    <a:pt x="2203" y="182"/>
                    <a:pt x="2227" y="111"/>
                    <a:pt x="2239" y="51"/>
                  </a:cubicBezTo>
                  <a:lnTo>
                    <a:pt x="2239" y="51"/>
                  </a:lnTo>
                  <a:cubicBezTo>
                    <a:pt x="2224" y="75"/>
                    <a:pt x="2210" y="84"/>
                    <a:pt x="2195" y="84"/>
                  </a:cubicBezTo>
                  <a:cubicBezTo>
                    <a:pt x="2149" y="84"/>
                    <a:pt x="2098" y="0"/>
                    <a:pt x="20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50"/>
            <p:cNvSpPr/>
            <p:nvPr/>
          </p:nvSpPr>
          <p:spPr>
            <a:xfrm>
              <a:off x="6890199" y="2547103"/>
              <a:ext cx="2284" cy="4198"/>
            </a:xfrm>
            <a:custGeom>
              <a:avLst/>
              <a:gdLst/>
              <a:ahLst/>
              <a:cxnLst/>
              <a:rect l="l" t="t" r="r" b="b"/>
              <a:pathLst>
                <a:path w="37" h="68" extrusionOk="0">
                  <a:moveTo>
                    <a:pt x="24" y="0"/>
                  </a:moveTo>
                  <a:cubicBezTo>
                    <a:pt x="12" y="0"/>
                    <a:pt x="10" y="30"/>
                    <a:pt x="1" y="67"/>
                  </a:cubicBezTo>
                  <a:cubicBezTo>
                    <a:pt x="13" y="56"/>
                    <a:pt x="24" y="32"/>
                    <a:pt x="36" y="8"/>
                  </a:cubicBezTo>
                  <a:cubicBezTo>
                    <a:pt x="31" y="3"/>
                    <a:pt x="27"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50"/>
            <p:cNvSpPr/>
            <p:nvPr/>
          </p:nvSpPr>
          <p:spPr>
            <a:xfrm>
              <a:off x="6763766" y="2558586"/>
              <a:ext cx="803" cy="803"/>
            </a:xfrm>
            <a:custGeom>
              <a:avLst/>
              <a:gdLst/>
              <a:ahLst/>
              <a:cxnLst/>
              <a:rect l="l" t="t" r="r" b="b"/>
              <a:pathLst>
                <a:path w="13" h="13" extrusionOk="0">
                  <a:moveTo>
                    <a:pt x="1" y="0"/>
                  </a:moveTo>
                  <a:lnTo>
                    <a:pt x="1" y="12"/>
                  </a:lnTo>
                  <a:lnTo>
                    <a:pt x="1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50"/>
            <p:cNvSpPr/>
            <p:nvPr/>
          </p:nvSpPr>
          <p:spPr>
            <a:xfrm>
              <a:off x="6747592" y="2569636"/>
              <a:ext cx="4507" cy="2963"/>
            </a:xfrm>
            <a:custGeom>
              <a:avLst/>
              <a:gdLst/>
              <a:ahLst/>
              <a:cxnLst/>
              <a:rect l="l" t="t" r="r" b="b"/>
              <a:pathLst>
                <a:path w="73" h="48" extrusionOk="0">
                  <a:moveTo>
                    <a:pt x="72" y="0"/>
                  </a:moveTo>
                  <a:lnTo>
                    <a:pt x="1" y="12"/>
                  </a:lnTo>
                  <a:lnTo>
                    <a:pt x="48" y="48"/>
                  </a:lnTo>
                  <a:lnTo>
                    <a:pt x="7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50"/>
            <p:cNvSpPr/>
            <p:nvPr/>
          </p:nvSpPr>
          <p:spPr>
            <a:xfrm>
              <a:off x="6914460" y="2517408"/>
              <a:ext cx="3766" cy="1543"/>
            </a:xfrm>
            <a:custGeom>
              <a:avLst/>
              <a:gdLst/>
              <a:ahLst/>
              <a:cxnLst/>
              <a:rect l="l" t="t" r="r" b="b"/>
              <a:pathLst>
                <a:path w="61" h="25" extrusionOk="0">
                  <a:moveTo>
                    <a:pt x="1" y="1"/>
                  </a:moveTo>
                  <a:cubicBezTo>
                    <a:pt x="12" y="13"/>
                    <a:pt x="36" y="25"/>
                    <a:pt x="60" y="25"/>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50"/>
            <p:cNvSpPr/>
            <p:nvPr/>
          </p:nvSpPr>
          <p:spPr>
            <a:xfrm>
              <a:off x="6913720" y="2408631"/>
              <a:ext cx="62" cy="1543"/>
            </a:xfrm>
            <a:custGeom>
              <a:avLst/>
              <a:gdLst/>
              <a:ahLst/>
              <a:cxnLst/>
              <a:rect l="l" t="t" r="r" b="b"/>
              <a:pathLst>
                <a:path w="1" h="25" extrusionOk="0">
                  <a:moveTo>
                    <a:pt x="1" y="1"/>
                  </a:moveTo>
                  <a:lnTo>
                    <a:pt x="1" y="24"/>
                  </a:lnTo>
                  <a:cubicBezTo>
                    <a:pt x="1" y="24"/>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50"/>
            <p:cNvSpPr/>
            <p:nvPr/>
          </p:nvSpPr>
          <p:spPr>
            <a:xfrm>
              <a:off x="6887235" y="2126750"/>
              <a:ext cx="55191" cy="416464"/>
            </a:xfrm>
            <a:custGeom>
              <a:avLst/>
              <a:gdLst/>
              <a:ahLst/>
              <a:cxnLst/>
              <a:rect l="l" t="t" r="r" b="b"/>
              <a:pathLst>
                <a:path w="894" h="6746" extrusionOk="0">
                  <a:moveTo>
                    <a:pt x="84" y="1923"/>
                  </a:moveTo>
                  <a:lnTo>
                    <a:pt x="84" y="1923"/>
                  </a:lnTo>
                  <a:cubicBezTo>
                    <a:pt x="89" y="1926"/>
                    <a:pt x="93" y="1928"/>
                    <a:pt x="97" y="1930"/>
                  </a:cubicBezTo>
                  <a:lnTo>
                    <a:pt x="97" y="1930"/>
                  </a:lnTo>
                  <a:cubicBezTo>
                    <a:pt x="93" y="1928"/>
                    <a:pt x="89" y="1926"/>
                    <a:pt x="84" y="1923"/>
                  </a:cubicBezTo>
                  <a:close/>
                  <a:moveTo>
                    <a:pt x="156" y="5174"/>
                  </a:moveTo>
                  <a:cubicBezTo>
                    <a:pt x="159" y="5176"/>
                    <a:pt x="162" y="5178"/>
                    <a:pt x="165" y="5180"/>
                  </a:cubicBezTo>
                  <a:lnTo>
                    <a:pt x="165" y="5180"/>
                  </a:lnTo>
                  <a:cubicBezTo>
                    <a:pt x="162" y="5178"/>
                    <a:pt x="159" y="5176"/>
                    <a:pt x="156" y="5174"/>
                  </a:cubicBezTo>
                  <a:close/>
                  <a:moveTo>
                    <a:pt x="723" y="0"/>
                  </a:moveTo>
                  <a:cubicBezTo>
                    <a:pt x="710" y="0"/>
                    <a:pt x="696" y="2"/>
                    <a:pt x="680" y="7"/>
                  </a:cubicBezTo>
                  <a:lnTo>
                    <a:pt x="703" y="66"/>
                  </a:lnTo>
                  <a:cubicBezTo>
                    <a:pt x="703" y="257"/>
                    <a:pt x="561" y="114"/>
                    <a:pt x="453" y="221"/>
                  </a:cubicBezTo>
                  <a:cubicBezTo>
                    <a:pt x="418" y="376"/>
                    <a:pt x="620" y="542"/>
                    <a:pt x="525" y="638"/>
                  </a:cubicBezTo>
                  <a:cubicBezTo>
                    <a:pt x="525" y="664"/>
                    <a:pt x="511" y="674"/>
                    <a:pt x="492" y="674"/>
                  </a:cubicBezTo>
                  <a:cubicBezTo>
                    <a:pt x="469" y="674"/>
                    <a:pt x="438" y="658"/>
                    <a:pt x="418" y="638"/>
                  </a:cubicBezTo>
                  <a:lnTo>
                    <a:pt x="418" y="638"/>
                  </a:lnTo>
                  <a:cubicBezTo>
                    <a:pt x="358" y="769"/>
                    <a:pt x="537" y="864"/>
                    <a:pt x="537" y="935"/>
                  </a:cubicBezTo>
                  <a:cubicBezTo>
                    <a:pt x="514" y="933"/>
                    <a:pt x="494" y="932"/>
                    <a:pt x="476" y="932"/>
                  </a:cubicBezTo>
                  <a:cubicBezTo>
                    <a:pt x="301" y="932"/>
                    <a:pt x="314" y="1031"/>
                    <a:pt x="346" y="1150"/>
                  </a:cubicBezTo>
                  <a:cubicBezTo>
                    <a:pt x="394" y="1269"/>
                    <a:pt x="453" y="1400"/>
                    <a:pt x="275" y="1447"/>
                  </a:cubicBezTo>
                  <a:cubicBezTo>
                    <a:pt x="287" y="1554"/>
                    <a:pt x="203" y="1685"/>
                    <a:pt x="263" y="1864"/>
                  </a:cubicBezTo>
                  <a:cubicBezTo>
                    <a:pt x="242" y="1840"/>
                    <a:pt x="227" y="1831"/>
                    <a:pt x="216" y="1831"/>
                  </a:cubicBezTo>
                  <a:cubicBezTo>
                    <a:pt x="179" y="1831"/>
                    <a:pt x="185" y="1936"/>
                    <a:pt x="126" y="1936"/>
                  </a:cubicBezTo>
                  <a:cubicBezTo>
                    <a:pt x="118" y="1936"/>
                    <a:pt x="109" y="1934"/>
                    <a:pt x="97" y="1930"/>
                  </a:cubicBezTo>
                  <a:lnTo>
                    <a:pt x="97" y="1930"/>
                  </a:lnTo>
                  <a:cubicBezTo>
                    <a:pt x="211" y="1989"/>
                    <a:pt x="154" y="2070"/>
                    <a:pt x="120" y="2173"/>
                  </a:cubicBezTo>
                  <a:cubicBezTo>
                    <a:pt x="72" y="2281"/>
                    <a:pt x="49" y="2400"/>
                    <a:pt x="227" y="2423"/>
                  </a:cubicBezTo>
                  <a:cubicBezTo>
                    <a:pt x="132" y="2626"/>
                    <a:pt x="239" y="2423"/>
                    <a:pt x="180" y="2662"/>
                  </a:cubicBezTo>
                  <a:cubicBezTo>
                    <a:pt x="144" y="2662"/>
                    <a:pt x="132" y="2626"/>
                    <a:pt x="120" y="2614"/>
                  </a:cubicBezTo>
                  <a:lnTo>
                    <a:pt x="120" y="2614"/>
                  </a:lnTo>
                  <a:cubicBezTo>
                    <a:pt x="61" y="2733"/>
                    <a:pt x="299" y="2733"/>
                    <a:pt x="168" y="2852"/>
                  </a:cubicBezTo>
                  <a:cubicBezTo>
                    <a:pt x="180" y="2923"/>
                    <a:pt x="196" y="2944"/>
                    <a:pt x="216" y="2944"/>
                  </a:cubicBezTo>
                  <a:cubicBezTo>
                    <a:pt x="246" y="2944"/>
                    <a:pt x="286" y="2900"/>
                    <a:pt x="344" y="2900"/>
                  </a:cubicBezTo>
                  <a:cubicBezTo>
                    <a:pt x="359" y="2900"/>
                    <a:pt x="376" y="2903"/>
                    <a:pt x="394" y="2912"/>
                  </a:cubicBezTo>
                  <a:cubicBezTo>
                    <a:pt x="430" y="3102"/>
                    <a:pt x="370" y="3078"/>
                    <a:pt x="275" y="3233"/>
                  </a:cubicBezTo>
                  <a:cubicBezTo>
                    <a:pt x="304" y="3223"/>
                    <a:pt x="328" y="3218"/>
                    <a:pt x="348" y="3218"/>
                  </a:cubicBezTo>
                  <a:cubicBezTo>
                    <a:pt x="437" y="3218"/>
                    <a:pt x="437" y="3315"/>
                    <a:pt x="525" y="3364"/>
                  </a:cubicBezTo>
                  <a:cubicBezTo>
                    <a:pt x="525" y="3344"/>
                    <a:pt x="517" y="3243"/>
                    <a:pt x="568" y="3243"/>
                  </a:cubicBezTo>
                  <a:cubicBezTo>
                    <a:pt x="579" y="3243"/>
                    <a:pt x="592" y="3247"/>
                    <a:pt x="608" y="3257"/>
                  </a:cubicBezTo>
                  <a:cubicBezTo>
                    <a:pt x="620" y="3340"/>
                    <a:pt x="656" y="3412"/>
                    <a:pt x="715" y="3471"/>
                  </a:cubicBezTo>
                  <a:cubicBezTo>
                    <a:pt x="787" y="3531"/>
                    <a:pt x="823" y="3614"/>
                    <a:pt x="823" y="3709"/>
                  </a:cubicBezTo>
                  <a:cubicBezTo>
                    <a:pt x="797" y="3723"/>
                    <a:pt x="779" y="3729"/>
                    <a:pt x="766" y="3729"/>
                  </a:cubicBezTo>
                  <a:cubicBezTo>
                    <a:pt x="702" y="3729"/>
                    <a:pt x="758" y="3594"/>
                    <a:pt x="739" y="3594"/>
                  </a:cubicBezTo>
                  <a:cubicBezTo>
                    <a:pt x="732" y="3594"/>
                    <a:pt x="716" y="3612"/>
                    <a:pt x="680" y="3662"/>
                  </a:cubicBezTo>
                  <a:cubicBezTo>
                    <a:pt x="596" y="3507"/>
                    <a:pt x="572" y="3412"/>
                    <a:pt x="430" y="3388"/>
                  </a:cubicBezTo>
                  <a:lnTo>
                    <a:pt x="430" y="3388"/>
                  </a:lnTo>
                  <a:cubicBezTo>
                    <a:pt x="477" y="3566"/>
                    <a:pt x="489" y="3733"/>
                    <a:pt x="489" y="3912"/>
                  </a:cubicBezTo>
                  <a:cubicBezTo>
                    <a:pt x="475" y="3926"/>
                    <a:pt x="464" y="3931"/>
                    <a:pt x="456" y="3931"/>
                  </a:cubicBezTo>
                  <a:cubicBezTo>
                    <a:pt x="428" y="3931"/>
                    <a:pt x="422" y="3874"/>
                    <a:pt x="402" y="3874"/>
                  </a:cubicBezTo>
                  <a:cubicBezTo>
                    <a:pt x="396" y="3874"/>
                    <a:pt x="390" y="3878"/>
                    <a:pt x="382" y="3888"/>
                  </a:cubicBezTo>
                  <a:cubicBezTo>
                    <a:pt x="227" y="3959"/>
                    <a:pt x="346" y="4221"/>
                    <a:pt x="203" y="4293"/>
                  </a:cubicBezTo>
                  <a:lnTo>
                    <a:pt x="168" y="4257"/>
                  </a:lnTo>
                  <a:lnTo>
                    <a:pt x="132" y="4209"/>
                  </a:lnTo>
                  <a:lnTo>
                    <a:pt x="132" y="4209"/>
                  </a:lnTo>
                  <a:cubicBezTo>
                    <a:pt x="156" y="4293"/>
                    <a:pt x="120" y="4364"/>
                    <a:pt x="84" y="4471"/>
                  </a:cubicBezTo>
                  <a:cubicBezTo>
                    <a:pt x="49" y="4567"/>
                    <a:pt x="49" y="4674"/>
                    <a:pt x="96" y="4769"/>
                  </a:cubicBezTo>
                  <a:cubicBezTo>
                    <a:pt x="132" y="4742"/>
                    <a:pt x="161" y="4729"/>
                    <a:pt x="188" y="4729"/>
                  </a:cubicBezTo>
                  <a:cubicBezTo>
                    <a:pt x="197" y="4729"/>
                    <a:pt x="206" y="4730"/>
                    <a:pt x="215" y="4733"/>
                  </a:cubicBezTo>
                  <a:cubicBezTo>
                    <a:pt x="84" y="4757"/>
                    <a:pt x="132" y="4817"/>
                    <a:pt x="191" y="4888"/>
                  </a:cubicBezTo>
                  <a:cubicBezTo>
                    <a:pt x="263" y="4948"/>
                    <a:pt x="346" y="5031"/>
                    <a:pt x="287" y="5138"/>
                  </a:cubicBezTo>
                  <a:cubicBezTo>
                    <a:pt x="313" y="5128"/>
                    <a:pt x="339" y="5123"/>
                    <a:pt x="364" y="5123"/>
                  </a:cubicBezTo>
                  <a:cubicBezTo>
                    <a:pt x="484" y="5123"/>
                    <a:pt x="581" y="5230"/>
                    <a:pt x="620" y="5329"/>
                  </a:cubicBezTo>
                  <a:cubicBezTo>
                    <a:pt x="596" y="5376"/>
                    <a:pt x="525" y="5388"/>
                    <a:pt x="489" y="5400"/>
                  </a:cubicBezTo>
                  <a:cubicBezTo>
                    <a:pt x="524" y="5191"/>
                    <a:pt x="287" y="5265"/>
                    <a:pt x="165" y="5180"/>
                  </a:cubicBezTo>
                  <a:lnTo>
                    <a:pt x="165" y="5180"/>
                  </a:lnTo>
                  <a:cubicBezTo>
                    <a:pt x="274" y="5267"/>
                    <a:pt x="254" y="5449"/>
                    <a:pt x="370" y="5519"/>
                  </a:cubicBezTo>
                  <a:lnTo>
                    <a:pt x="251" y="5507"/>
                  </a:lnTo>
                  <a:lnTo>
                    <a:pt x="251" y="5507"/>
                  </a:lnTo>
                  <a:cubicBezTo>
                    <a:pt x="251" y="5638"/>
                    <a:pt x="549" y="5614"/>
                    <a:pt x="418" y="5781"/>
                  </a:cubicBezTo>
                  <a:lnTo>
                    <a:pt x="334" y="5781"/>
                  </a:lnTo>
                  <a:cubicBezTo>
                    <a:pt x="322" y="6114"/>
                    <a:pt x="1" y="6376"/>
                    <a:pt x="37" y="6710"/>
                  </a:cubicBezTo>
                  <a:cubicBezTo>
                    <a:pt x="76" y="6741"/>
                    <a:pt x="185" y="6741"/>
                    <a:pt x="270" y="6741"/>
                  </a:cubicBezTo>
                  <a:lnTo>
                    <a:pt x="270" y="6741"/>
                  </a:lnTo>
                  <a:cubicBezTo>
                    <a:pt x="313" y="6741"/>
                    <a:pt x="350" y="6741"/>
                    <a:pt x="370" y="6745"/>
                  </a:cubicBezTo>
                  <a:cubicBezTo>
                    <a:pt x="370" y="6591"/>
                    <a:pt x="346" y="6436"/>
                    <a:pt x="299" y="6281"/>
                  </a:cubicBezTo>
                  <a:lnTo>
                    <a:pt x="299" y="6281"/>
                  </a:lnTo>
                  <a:lnTo>
                    <a:pt x="430" y="6341"/>
                  </a:lnTo>
                  <a:cubicBezTo>
                    <a:pt x="367" y="6278"/>
                    <a:pt x="350" y="6153"/>
                    <a:pt x="284" y="6153"/>
                  </a:cubicBezTo>
                  <a:cubicBezTo>
                    <a:pt x="274" y="6153"/>
                    <a:pt x="263" y="6156"/>
                    <a:pt x="251" y="6162"/>
                  </a:cubicBezTo>
                  <a:cubicBezTo>
                    <a:pt x="215" y="6055"/>
                    <a:pt x="394" y="6126"/>
                    <a:pt x="346" y="5995"/>
                  </a:cubicBezTo>
                  <a:lnTo>
                    <a:pt x="346" y="5995"/>
                  </a:lnTo>
                  <a:cubicBezTo>
                    <a:pt x="501" y="6043"/>
                    <a:pt x="489" y="6114"/>
                    <a:pt x="608" y="6150"/>
                  </a:cubicBezTo>
                  <a:lnTo>
                    <a:pt x="561" y="6019"/>
                  </a:lnTo>
                  <a:lnTo>
                    <a:pt x="561" y="6019"/>
                  </a:lnTo>
                  <a:cubicBezTo>
                    <a:pt x="570" y="6028"/>
                    <a:pt x="578" y="6032"/>
                    <a:pt x="585" y="6032"/>
                  </a:cubicBezTo>
                  <a:cubicBezTo>
                    <a:pt x="610" y="6032"/>
                    <a:pt x="630" y="5995"/>
                    <a:pt x="655" y="5995"/>
                  </a:cubicBezTo>
                  <a:cubicBezTo>
                    <a:pt x="662" y="5995"/>
                    <a:pt x="671" y="5998"/>
                    <a:pt x="680" y="6007"/>
                  </a:cubicBezTo>
                  <a:cubicBezTo>
                    <a:pt x="620" y="5924"/>
                    <a:pt x="620" y="5817"/>
                    <a:pt x="668" y="5733"/>
                  </a:cubicBezTo>
                  <a:cubicBezTo>
                    <a:pt x="715" y="5638"/>
                    <a:pt x="715" y="5531"/>
                    <a:pt x="668" y="5436"/>
                  </a:cubicBezTo>
                  <a:lnTo>
                    <a:pt x="668" y="5567"/>
                  </a:lnTo>
                  <a:cubicBezTo>
                    <a:pt x="596" y="5567"/>
                    <a:pt x="596" y="5507"/>
                    <a:pt x="561" y="5460"/>
                  </a:cubicBezTo>
                  <a:cubicBezTo>
                    <a:pt x="656" y="5376"/>
                    <a:pt x="632" y="5341"/>
                    <a:pt x="656" y="5221"/>
                  </a:cubicBezTo>
                  <a:cubicBezTo>
                    <a:pt x="561" y="5150"/>
                    <a:pt x="406" y="5150"/>
                    <a:pt x="370" y="5043"/>
                  </a:cubicBezTo>
                  <a:cubicBezTo>
                    <a:pt x="513" y="5007"/>
                    <a:pt x="394" y="4840"/>
                    <a:pt x="513" y="4781"/>
                  </a:cubicBezTo>
                  <a:lnTo>
                    <a:pt x="513" y="4781"/>
                  </a:lnTo>
                  <a:cubicBezTo>
                    <a:pt x="503" y="4782"/>
                    <a:pt x="494" y="4783"/>
                    <a:pt x="486" y="4783"/>
                  </a:cubicBezTo>
                  <a:cubicBezTo>
                    <a:pt x="371" y="4783"/>
                    <a:pt x="420" y="4637"/>
                    <a:pt x="343" y="4637"/>
                  </a:cubicBezTo>
                  <a:cubicBezTo>
                    <a:pt x="340" y="4637"/>
                    <a:pt x="337" y="4638"/>
                    <a:pt x="334" y="4638"/>
                  </a:cubicBezTo>
                  <a:cubicBezTo>
                    <a:pt x="304" y="4597"/>
                    <a:pt x="317" y="4538"/>
                    <a:pt x="375" y="4538"/>
                  </a:cubicBezTo>
                  <a:cubicBezTo>
                    <a:pt x="384" y="4538"/>
                    <a:pt x="394" y="4540"/>
                    <a:pt x="406" y="4543"/>
                  </a:cubicBezTo>
                  <a:cubicBezTo>
                    <a:pt x="418" y="4543"/>
                    <a:pt x="418" y="4555"/>
                    <a:pt x="430" y="4567"/>
                  </a:cubicBezTo>
                  <a:lnTo>
                    <a:pt x="442" y="4531"/>
                  </a:lnTo>
                  <a:cubicBezTo>
                    <a:pt x="442" y="4531"/>
                    <a:pt x="465" y="4531"/>
                    <a:pt x="477" y="4543"/>
                  </a:cubicBezTo>
                  <a:cubicBezTo>
                    <a:pt x="477" y="4519"/>
                    <a:pt x="370" y="4495"/>
                    <a:pt x="453" y="4483"/>
                  </a:cubicBezTo>
                  <a:lnTo>
                    <a:pt x="453" y="4483"/>
                  </a:lnTo>
                  <a:cubicBezTo>
                    <a:pt x="489" y="4495"/>
                    <a:pt x="489" y="4507"/>
                    <a:pt x="501" y="4519"/>
                  </a:cubicBezTo>
                  <a:cubicBezTo>
                    <a:pt x="513" y="4507"/>
                    <a:pt x="465" y="4459"/>
                    <a:pt x="453" y="4412"/>
                  </a:cubicBezTo>
                  <a:cubicBezTo>
                    <a:pt x="432" y="4357"/>
                    <a:pt x="440" y="4303"/>
                    <a:pt x="505" y="4303"/>
                  </a:cubicBezTo>
                  <a:cubicBezTo>
                    <a:pt x="511" y="4303"/>
                    <a:pt x="518" y="4304"/>
                    <a:pt x="525" y="4305"/>
                  </a:cubicBezTo>
                  <a:cubicBezTo>
                    <a:pt x="489" y="4245"/>
                    <a:pt x="608" y="4090"/>
                    <a:pt x="442" y="4019"/>
                  </a:cubicBezTo>
                  <a:cubicBezTo>
                    <a:pt x="481" y="4019"/>
                    <a:pt x="531" y="4048"/>
                    <a:pt x="578" y="4048"/>
                  </a:cubicBezTo>
                  <a:cubicBezTo>
                    <a:pt x="617" y="4048"/>
                    <a:pt x="653" y="4029"/>
                    <a:pt x="680" y="3959"/>
                  </a:cubicBezTo>
                  <a:cubicBezTo>
                    <a:pt x="584" y="3828"/>
                    <a:pt x="775" y="3805"/>
                    <a:pt x="703" y="3674"/>
                  </a:cubicBezTo>
                  <a:lnTo>
                    <a:pt x="703" y="3674"/>
                  </a:lnTo>
                  <a:cubicBezTo>
                    <a:pt x="769" y="3757"/>
                    <a:pt x="781" y="3757"/>
                    <a:pt x="790" y="3757"/>
                  </a:cubicBezTo>
                  <a:cubicBezTo>
                    <a:pt x="799" y="3757"/>
                    <a:pt x="805" y="3757"/>
                    <a:pt x="858" y="3840"/>
                  </a:cubicBezTo>
                  <a:cubicBezTo>
                    <a:pt x="894" y="3793"/>
                    <a:pt x="882" y="3709"/>
                    <a:pt x="846" y="3626"/>
                  </a:cubicBezTo>
                  <a:cubicBezTo>
                    <a:pt x="799" y="3543"/>
                    <a:pt x="775" y="3459"/>
                    <a:pt x="751" y="3376"/>
                  </a:cubicBezTo>
                  <a:cubicBezTo>
                    <a:pt x="775" y="3352"/>
                    <a:pt x="823" y="3340"/>
                    <a:pt x="846" y="3305"/>
                  </a:cubicBezTo>
                  <a:cubicBezTo>
                    <a:pt x="775" y="3245"/>
                    <a:pt x="644" y="3233"/>
                    <a:pt x="727" y="3126"/>
                  </a:cubicBezTo>
                  <a:lnTo>
                    <a:pt x="727" y="3126"/>
                  </a:lnTo>
                  <a:lnTo>
                    <a:pt x="644" y="3174"/>
                  </a:lnTo>
                  <a:cubicBezTo>
                    <a:pt x="644" y="3055"/>
                    <a:pt x="549" y="2935"/>
                    <a:pt x="620" y="2816"/>
                  </a:cubicBezTo>
                  <a:lnTo>
                    <a:pt x="513" y="2804"/>
                  </a:lnTo>
                  <a:cubicBezTo>
                    <a:pt x="453" y="2804"/>
                    <a:pt x="406" y="2781"/>
                    <a:pt x="406" y="2781"/>
                  </a:cubicBezTo>
                  <a:cubicBezTo>
                    <a:pt x="465" y="2721"/>
                    <a:pt x="477" y="2614"/>
                    <a:pt x="418" y="2543"/>
                  </a:cubicBezTo>
                  <a:cubicBezTo>
                    <a:pt x="370" y="2459"/>
                    <a:pt x="299" y="2376"/>
                    <a:pt x="227" y="2304"/>
                  </a:cubicBezTo>
                  <a:cubicBezTo>
                    <a:pt x="238" y="2248"/>
                    <a:pt x="292" y="2161"/>
                    <a:pt x="328" y="2161"/>
                  </a:cubicBezTo>
                  <a:cubicBezTo>
                    <a:pt x="330" y="2161"/>
                    <a:pt x="332" y="2161"/>
                    <a:pt x="334" y="2162"/>
                  </a:cubicBezTo>
                  <a:lnTo>
                    <a:pt x="394" y="2245"/>
                  </a:lnTo>
                  <a:cubicBezTo>
                    <a:pt x="418" y="2162"/>
                    <a:pt x="537" y="2090"/>
                    <a:pt x="406" y="1995"/>
                  </a:cubicBezTo>
                  <a:cubicBezTo>
                    <a:pt x="382" y="1900"/>
                    <a:pt x="525" y="1959"/>
                    <a:pt x="572" y="1912"/>
                  </a:cubicBezTo>
                  <a:cubicBezTo>
                    <a:pt x="489" y="1792"/>
                    <a:pt x="572" y="1661"/>
                    <a:pt x="620" y="1554"/>
                  </a:cubicBezTo>
                  <a:cubicBezTo>
                    <a:pt x="668" y="1435"/>
                    <a:pt x="703" y="1328"/>
                    <a:pt x="549" y="1269"/>
                  </a:cubicBezTo>
                  <a:cubicBezTo>
                    <a:pt x="489" y="1376"/>
                    <a:pt x="453" y="1495"/>
                    <a:pt x="418" y="1614"/>
                  </a:cubicBezTo>
                  <a:cubicBezTo>
                    <a:pt x="382" y="1566"/>
                    <a:pt x="311" y="1578"/>
                    <a:pt x="322" y="1519"/>
                  </a:cubicBezTo>
                  <a:cubicBezTo>
                    <a:pt x="334" y="1388"/>
                    <a:pt x="477" y="1340"/>
                    <a:pt x="442" y="1185"/>
                  </a:cubicBezTo>
                  <a:lnTo>
                    <a:pt x="442" y="1185"/>
                  </a:lnTo>
                  <a:lnTo>
                    <a:pt x="644" y="1233"/>
                  </a:lnTo>
                  <a:cubicBezTo>
                    <a:pt x="775" y="1114"/>
                    <a:pt x="715" y="1007"/>
                    <a:pt x="680" y="888"/>
                  </a:cubicBezTo>
                  <a:cubicBezTo>
                    <a:pt x="644" y="769"/>
                    <a:pt x="620" y="649"/>
                    <a:pt x="799" y="614"/>
                  </a:cubicBezTo>
                  <a:cubicBezTo>
                    <a:pt x="811" y="483"/>
                    <a:pt x="799" y="352"/>
                    <a:pt x="775" y="221"/>
                  </a:cubicBezTo>
                  <a:lnTo>
                    <a:pt x="775" y="221"/>
                  </a:lnTo>
                  <a:lnTo>
                    <a:pt x="823" y="257"/>
                  </a:lnTo>
                  <a:cubicBezTo>
                    <a:pt x="823" y="202"/>
                    <a:pt x="852" y="0"/>
                    <a:pt x="7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50"/>
            <p:cNvSpPr/>
            <p:nvPr/>
          </p:nvSpPr>
          <p:spPr>
            <a:xfrm>
              <a:off x="6911497" y="2269728"/>
              <a:ext cx="8149" cy="4445"/>
            </a:xfrm>
            <a:custGeom>
              <a:avLst/>
              <a:gdLst/>
              <a:ahLst/>
              <a:cxnLst/>
              <a:rect l="l" t="t" r="r" b="b"/>
              <a:pathLst>
                <a:path w="132" h="72" extrusionOk="0">
                  <a:moveTo>
                    <a:pt x="37" y="0"/>
                  </a:moveTo>
                  <a:cubicBezTo>
                    <a:pt x="46" y="20"/>
                    <a:pt x="40" y="48"/>
                    <a:pt x="18" y="63"/>
                  </a:cubicBezTo>
                  <a:lnTo>
                    <a:pt x="18" y="63"/>
                  </a:lnTo>
                  <a:lnTo>
                    <a:pt x="72" y="36"/>
                  </a:lnTo>
                  <a:lnTo>
                    <a:pt x="132" y="0"/>
                  </a:lnTo>
                  <a:close/>
                  <a:moveTo>
                    <a:pt x="18" y="63"/>
                  </a:moveTo>
                  <a:lnTo>
                    <a:pt x="1" y="72"/>
                  </a:lnTo>
                  <a:cubicBezTo>
                    <a:pt x="7" y="70"/>
                    <a:pt x="13" y="67"/>
                    <a:pt x="18" y="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50"/>
            <p:cNvSpPr/>
            <p:nvPr/>
          </p:nvSpPr>
          <p:spPr>
            <a:xfrm>
              <a:off x="6910756" y="2265283"/>
              <a:ext cx="3025" cy="3766"/>
            </a:xfrm>
            <a:custGeom>
              <a:avLst/>
              <a:gdLst/>
              <a:ahLst/>
              <a:cxnLst/>
              <a:rect l="l" t="t" r="r" b="b"/>
              <a:pathLst>
                <a:path w="49" h="61" extrusionOk="0">
                  <a:moveTo>
                    <a:pt x="13" y="1"/>
                  </a:moveTo>
                  <a:cubicBezTo>
                    <a:pt x="1" y="25"/>
                    <a:pt x="13" y="49"/>
                    <a:pt x="25" y="60"/>
                  </a:cubicBezTo>
                  <a:lnTo>
                    <a:pt x="49" y="60"/>
                  </a:lnTo>
                  <a:cubicBezTo>
                    <a:pt x="37" y="37"/>
                    <a:pt x="25" y="13"/>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50"/>
            <p:cNvSpPr/>
            <p:nvPr/>
          </p:nvSpPr>
          <p:spPr>
            <a:xfrm>
              <a:off x="6943846" y="2136689"/>
              <a:ext cx="5247" cy="5186"/>
            </a:xfrm>
            <a:custGeom>
              <a:avLst/>
              <a:gdLst/>
              <a:ahLst/>
              <a:cxnLst/>
              <a:rect l="l" t="t" r="r" b="b"/>
              <a:pathLst>
                <a:path w="85" h="84" extrusionOk="0">
                  <a:moveTo>
                    <a:pt x="84" y="0"/>
                  </a:moveTo>
                  <a:lnTo>
                    <a:pt x="84" y="0"/>
                  </a:lnTo>
                  <a:cubicBezTo>
                    <a:pt x="48" y="12"/>
                    <a:pt x="1" y="48"/>
                    <a:pt x="25" y="84"/>
                  </a:cubicBezTo>
                  <a:cubicBezTo>
                    <a:pt x="48" y="72"/>
                    <a:pt x="72" y="36"/>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50"/>
            <p:cNvSpPr/>
            <p:nvPr/>
          </p:nvSpPr>
          <p:spPr>
            <a:xfrm>
              <a:off x="6942364" y="2133726"/>
              <a:ext cx="3766" cy="3025"/>
            </a:xfrm>
            <a:custGeom>
              <a:avLst/>
              <a:gdLst/>
              <a:ahLst/>
              <a:cxnLst/>
              <a:rect l="l" t="t" r="r" b="b"/>
              <a:pathLst>
                <a:path w="61" h="49" extrusionOk="0">
                  <a:moveTo>
                    <a:pt x="60" y="1"/>
                  </a:moveTo>
                  <a:lnTo>
                    <a:pt x="1" y="24"/>
                  </a:lnTo>
                  <a:lnTo>
                    <a:pt x="13" y="48"/>
                  </a:lnTo>
                  <a:lnTo>
                    <a:pt x="6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50"/>
            <p:cNvSpPr/>
            <p:nvPr/>
          </p:nvSpPr>
          <p:spPr>
            <a:xfrm>
              <a:off x="6935018" y="1963955"/>
              <a:ext cx="161067" cy="166931"/>
            </a:xfrm>
            <a:custGeom>
              <a:avLst/>
              <a:gdLst/>
              <a:ahLst/>
              <a:cxnLst/>
              <a:rect l="l" t="t" r="r" b="b"/>
              <a:pathLst>
                <a:path w="2609" h="2704" extrusionOk="0">
                  <a:moveTo>
                    <a:pt x="1032" y="1966"/>
                  </a:moveTo>
                  <a:lnTo>
                    <a:pt x="1028" y="1972"/>
                  </a:lnTo>
                  <a:lnTo>
                    <a:pt x="1028" y="1972"/>
                  </a:lnTo>
                  <a:cubicBezTo>
                    <a:pt x="1029" y="1970"/>
                    <a:pt x="1030" y="1968"/>
                    <a:pt x="1032" y="1966"/>
                  </a:cubicBezTo>
                  <a:close/>
                  <a:moveTo>
                    <a:pt x="1028" y="1972"/>
                  </a:moveTo>
                  <a:lnTo>
                    <a:pt x="1028" y="1972"/>
                  </a:lnTo>
                  <a:cubicBezTo>
                    <a:pt x="1010" y="1998"/>
                    <a:pt x="983" y="2018"/>
                    <a:pt x="977" y="2048"/>
                  </a:cubicBezTo>
                  <a:lnTo>
                    <a:pt x="1028" y="1972"/>
                  </a:lnTo>
                  <a:close/>
                  <a:moveTo>
                    <a:pt x="2394" y="0"/>
                  </a:moveTo>
                  <a:cubicBezTo>
                    <a:pt x="2144" y="238"/>
                    <a:pt x="1942" y="512"/>
                    <a:pt x="1799" y="834"/>
                  </a:cubicBezTo>
                  <a:cubicBezTo>
                    <a:pt x="1739" y="977"/>
                    <a:pt x="1692" y="1131"/>
                    <a:pt x="1668" y="1286"/>
                  </a:cubicBezTo>
                  <a:cubicBezTo>
                    <a:pt x="1656" y="1381"/>
                    <a:pt x="1632" y="1465"/>
                    <a:pt x="1573" y="1548"/>
                  </a:cubicBezTo>
                  <a:cubicBezTo>
                    <a:pt x="1584" y="1512"/>
                    <a:pt x="1584" y="1477"/>
                    <a:pt x="1573" y="1441"/>
                  </a:cubicBezTo>
                  <a:cubicBezTo>
                    <a:pt x="1549" y="1572"/>
                    <a:pt x="1442" y="1584"/>
                    <a:pt x="1370" y="1584"/>
                  </a:cubicBezTo>
                  <a:cubicBezTo>
                    <a:pt x="1287" y="1584"/>
                    <a:pt x="1215" y="1620"/>
                    <a:pt x="1168" y="1822"/>
                  </a:cubicBezTo>
                  <a:lnTo>
                    <a:pt x="1132" y="1643"/>
                  </a:lnTo>
                  <a:cubicBezTo>
                    <a:pt x="1021" y="1643"/>
                    <a:pt x="995" y="1883"/>
                    <a:pt x="859" y="1883"/>
                  </a:cubicBezTo>
                  <a:cubicBezTo>
                    <a:pt x="835" y="1883"/>
                    <a:pt x="807" y="1876"/>
                    <a:pt x="775" y="1858"/>
                  </a:cubicBezTo>
                  <a:lnTo>
                    <a:pt x="775" y="1858"/>
                  </a:lnTo>
                  <a:lnTo>
                    <a:pt x="822" y="1917"/>
                  </a:lnTo>
                  <a:cubicBezTo>
                    <a:pt x="809" y="1926"/>
                    <a:pt x="796" y="1928"/>
                    <a:pt x="783" y="1928"/>
                  </a:cubicBezTo>
                  <a:cubicBezTo>
                    <a:pt x="768" y="1928"/>
                    <a:pt x="754" y="1926"/>
                    <a:pt x="740" y="1926"/>
                  </a:cubicBezTo>
                  <a:cubicBezTo>
                    <a:pt x="731" y="1926"/>
                    <a:pt x="723" y="1926"/>
                    <a:pt x="715" y="1929"/>
                  </a:cubicBezTo>
                  <a:lnTo>
                    <a:pt x="739" y="1953"/>
                  </a:lnTo>
                  <a:cubicBezTo>
                    <a:pt x="706" y="2040"/>
                    <a:pt x="614" y="2097"/>
                    <a:pt x="516" y="2097"/>
                  </a:cubicBezTo>
                  <a:cubicBezTo>
                    <a:pt x="507" y="2097"/>
                    <a:pt x="498" y="2097"/>
                    <a:pt x="489" y="2096"/>
                  </a:cubicBezTo>
                  <a:cubicBezTo>
                    <a:pt x="453" y="2048"/>
                    <a:pt x="525" y="2048"/>
                    <a:pt x="549" y="2024"/>
                  </a:cubicBezTo>
                  <a:cubicBezTo>
                    <a:pt x="543" y="2023"/>
                    <a:pt x="538" y="2022"/>
                    <a:pt x="533" y="2022"/>
                  </a:cubicBezTo>
                  <a:cubicBezTo>
                    <a:pt x="473" y="2022"/>
                    <a:pt x="449" y="2148"/>
                    <a:pt x="394" y="2203"/>
                  </a:cubicBezTo>
                  <a:cubicBezTo>
                    <a:pt x="310" y="2203"/>
                    <a:pt x="346" y="2132"/>
                    <a:pt x="334" y="2108"/>
                  </a:cubicBezTo>
                  <a:lnTo>
                    <a:pt x="334" y="2108"/>
                  </a:lnTo>
                  <a:cubicBezTo>
                    <a:pt x="263" y="2191"/>
                    <a:pt x="191" y="2263"/>
                    <a:pt x="96" y="2322"/>
                  </a:cubicBezTo>
                  <a:cubicBezTo>
                    <a:pt x="25" y="2393"/>
                    <a:pt x="1" y="2524"/>
                    <a:pt x="49" y="2608"/>
                  </a:cubicBezTo>
                  <a:cubicBezTo>
                    <a:pt x="84" y="2655"/>
                    <a:pt x="168" y="2608"/>
                    <a:pt x="132" y="2703"/>
                  </a:cubicBezTo>
                  <a:cubicBezTo>
                    <a:pt x="287" y="2632"/>
                    <a:pt x="287" y="2477"/>
                    <a:pt x="346" y="2322"/>
                  </a:cubicBezTo>
                  <a:lnTo>
                    <a:pt x="346" y="2322"/>
                  </a:lnTo>
                  <a:lnTo>
                    <a:pt x="322" y="2346"/>
                  </a:lnTo>
                  <a:cubicBezTo>
                    <a:pt x="292" y="2231"/>
                    <a:pt x="304" y="2210"/>
                    <a:pt x="336" y="2210"/>
                  </a:cubicBezTo>
                  <a:cubicBezTo>
                    <a:pt x="353" y="2210"/>
                    <a:pt x="375" y="2216"/>
                    <a:pt x="400" y="2216"/>
                  </a:cubicBezTo>
                  <a:cubicBezTo>
                    <a:pt x="438" y="2216"/>
                    <a:pt x="480" y="2202"/>
                    <a:pt x="513" y="2132"/>
                  </a:cubicBezTo>
                  <a:lnTo>
                    <a:pt x="513" y="2132"/>
                  </a:lnTo>
                  <a:cubicBezTo>
                    <a:pt x="525" y="2251"/>
                    <a:pt x="465" y="2298"/>
                    <a:pt x="477" y="2358"/>
                  </a:cubicBezTo>
                  <a:cubicBezTo>
                    <a:pt x="494" y="2363"/>
                    <a:pt x="512" y="2365"/>
                    <a:pt x="529" y="2365"/>
                  </a:cubicBezTo>
                  <a:cubicBezTo>
                    <a:pt x="597" y="2365"/>
                    <a:pt x="663" y="2329"/>
                    <a:pt x="691" y="2263"/>
                  </a:cubicBezTo>
                  <a:cubicBezTo>
                    <a:pt x="712" y="2227"/>
                    <a:pt x="738" y="2196"/>
                    <a:pt x="777" y="2196"/>
                  </a:cubicBezTo>
                  <a:cubicBezTo>
                    <a:pt x="804" y="2196"/>
                    <a:pt x="838" y="2211"/>
                    <a:pt x="882" y="2251"/>
                  </a:cubicBezTo>
                  <a:lnTo>
                    <a:pt x="870" y="2263"/>
                  </a:lnTo>
                  <a:cubicBezTo>
                    <a:pt x="873" y="2263"/>
                    <a:pt x="875" y="2264"/>
                    <a:pt x="878" y="2264"/>
                  </a:cubicBezTo>
                  <a:cubicBezTo>
                    <a:pt x="911" y="2264"/>
                    <a:pt x="944" y="2200"/>
                    <a:pt x="977" y="2167"/>
                  </a:cubicBezTo>
                  <a:cubicBezTo>
                    <a:pt x="953" y="2143"/>
                    <a:pt x="894" y="2143"/>
                    <a:pt x="858" y="2132"/>
                  </a:cubicBezTo>
                  <a:cubicBezTo>
                    <a:pt x="894" y="2096"/>
                    <a:pt x="870" y="1977"/>
                    <a:pt x="870" y="1917"/>
                  </a:cubicBezTo>
                  <a:lnTo>
                    <a:pt x="870" y="1917"/>
                  </a:lnTo>
                  <a:cubicBezTo>
                    <a:pt x="892" y="1939"/>
                    <a:pt x="906" y="1947"/>
                    <a:pt x="916" y="1947"/>
                  </a:cubicBezTo>
                  <a:cubicBezTo>
                    <a:pt x="949" y="1947"/>
                    <a:pt x="943" y="1867"/>
                    <a:pt x="1005" y="1867"/>
                  </a:cubicBezTo>
                  <a:cubicBezTo>
                    <a:pt x="1011" y="1867"/>
                    <a:pt x="1018" y="1868"/>
                    <a:pt x="1025" y="1870"/>
                  </a:cubicBezTo>
                  <a:cubicBezTo>
                    <a:pt x="1052" y="1914"/>
                    <a:pt x="1047" y="1942"/>
                    <a:pt x="1032" y="1966"/>
                  </a:cubicBezTo>
                  <a:lnTo>
                    <a:pt x="1032" y="1966"/>
                  </a:lnTo>
                  <a:lnTo>
                    <a:pt x="1049" y="1941"/>
                  </a:lnTo>
                  <a:cubicBezTo>
                    <a:pt x="1056" y="1939"/>
                    <a:pt x="1063" y="1938"/>
                    <a:pt x="1070" y="1938"/>
                  </a:cubicBezTo>
                  <a:cubicBezTo>
                    <a:pt x="1139" y="1938"/>
                    <a:pt x="1173" y="2040"/>
                    <a:pt x="1227" y="2072"/>
                  </a:cubicBezTo>
                  <a:cubicBezTo>
                    <a:pt x="1263" y="1965"/>
                    <a:pt x="1168" y="2024"/>
                    <a:pt x="1180" y="1905"/>
                  </a:cubicBezTo>
                  <a:lnTo>
                    <a:pt x="1180" y="1905"/>
                  </a:lnTo>
                  <a:cubicBezTo>
                    <a:pt x="1214" y="1917"/>
                    <a:pt x="1250" y="1922"/>
                    <a:pt x="1285" y="1922"/>
                  </a:cubicBezTo>
                  <a:cubicBezTo>
                    <a:pt x="1361" y="1922"/>
                    <a:pt x="1436" y="1898"/>
                    <a:pt x="1501" y="1858"/>
                  </a:cubicBezTo>
                  <a:cubicBezTo>
                    <a:pt x="1614" y="1801"/>
                    <a:pt x="1694" y="1702"/>
                    <a:pt x="1743" y="1591"/>
                  </a:cubicBezTo>
                  <a:lnTo>
                    <a:pt x="1743" y="1591"/>
                  </a:lnTo>
                  <a:cubicBezTo>
                    <a:pt x="1738" y="1632"/>
                    <a:pt x="1803" y="1672"/>
                    <a:pt x="1751" y="1703"/>
                  </a:cubicBezTo>
                  <a:cubicBezTo>
                    <a:pt x="1787" y="1703"/>
                    <a:pt x="1823" y="1596"/>
                    <a:pt x="1763" y="1536"/>
                  </a:cubicBezTo>
                  <a:cubicBezTo>
                    <a:pt x="1763" y="1477"/>
                    <a:pt x="1787" y="1429"/>
                    <a:pt x="1834" y="1381"/>
                  </a:cubicBezTo>
                  <a:cubicBezTo>
                    <a:pt x="1870" y="1322"/>
                    <a:pt x="1918" y="1274"/>
                    <a:pt x="1965" y="1215"/>
                  </a:cubicBezTo>
                  <a:lnTo>
                    <a:pt x="1965" y="1215"/>
                  </a:lnTo>
                  <a:lnTo>
                    <a:pt x="1882" y="1227"/>
                  </a:lnTo>
                  <a:cubicBezTo>
                    <a:pt x="1775" y="1096"/>
                    <a:pt x="2049" y="989"/>
                    <a:pt x="2073" y="774"/>
                  </a:cubicBezTo>
                  <a:cubicBezTo>
                    <a:pt x="2084" y="703"/>
                    <a:pt x="1942" y="548"/>
                    <a:pt x="2061" y="453"/>
                  </a:cubicBezTo>
                  <a:lnTo>
                    <a:pt x="2061" y="453"/>
                  </a:lnTo>
                  <a:cubicBezTo>
                    <a:pt x="2120" y="548"/>
                    <a:pt x="2073" y="596"/>
                    <a:pt x="2156" y="643"/>
                  </a:cubicBezTo>
                  <a:lnTo>
                    <a:pt x="2156" y="536"/>
                  </a:lnTo>
                  <a:cubicBezTo>
                    <a:pt x="2156" y="488"/>
                    <a:pt x="2156" y="453"/>
                    <a:pt x="2156" y="417"/>
                  </a:cubicBezTo>
                  <a:cubicBezTo>
                    <a:pt x="2158" y="417"/>
                    <a:pt x="2160" y="418"/>
                    <a:pt x="2162" y="418"/>
                  </a:cubicBezTo>
                  <a:cubicBezTo>
                    <a:pt x="2215" y="418"/>
                    <a:pt x="2281" y="303"/>
                    <a:pt x="2324" y="303"/>
                  </a:cubicBezTo>
                  <a:cubicBezTo>
                    <a:pt x="2338" y="303"/>
                    <a:pt x="2350" y="315"/>
                    <a:pt x="2358" y="346"/>
                  </a:cubicBezTo>
                  <a:cubicBezTo>
                    <a:pt x="2323" y="155"/>
                    <a:pt x="2608" y="107"/>
                    <a:pt x="23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50"/>
            <p:cNvSpPr/>
            <p:nvPr/>
          </p:nvSpPr>
          <p:spPr>
            <a:xfrm>
              <a:off x="7085712" y="1955127"/>
              <a:ext cx="11112" cy="16236"/>
            </a:xfrm>
            <a:custGeom>
              <a:avLst/>
              <a:gdLst/>
              <a:ahLst/>
              <a:cxnLst/>
              <a:rect l="l" t="t" r="r" b="b"/>
              <a:pathLst>
                <a:path w="180" h="263" extrusionOk="0">
                  <a:moveTo>
                    <a:pt x="120" y="0"/>
                  </a:moveTo>
                  <a:lnTo>
                    <a:pt x="120" y="0"/>
                  </a:lnTo>
                  <a:cubicBezTo>
                    <a:pt x="84" y="60"/>
                    <a:pt x="1" y="60"/>
                    <a:pt x="36" y="120"/>
                  </a:cubicBezTo>
                  <a:cubicBezTo>
                    <a:pt x="44" y="120"/>
                    <a:pt x="58" y="135"/>
                    <a:pt x="73" y="135"/>
                  </a:cubicBezTo>
                  <a:cubicBezTo>
                    <a:pt x="80" y="135"/>
                    <a:pt x="88" y="131"/>
                    <a:pt x="96" y="120"/>
                  </a:cubicBezTo>
                  <a:lnTo>
                    <a:pt x="108" y="262"/>
                  </a:lnTo>
                  <a:cubicBezTo>
                    <a:pt x="179" y="227"/>
                    <a:pt x="179" y="6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50"/>
            <p:cNvSpPr/>
            <p:nvPr/>
          </p:nvSpPr>
          <p:spPr>
            <a:xfrm>
              <a:off x="7168066" y="1915431"/>
              <a:ext cx="5927" cy="3025"/>
            </a:xfrm>
            <a:custGeom>
              <a:avLst/>
              <a:gdLst/>
              <a:ahLst/>
              <a:cxnLst/>
              <a:rect l="l" t="t" r="r" b="b"/>
              <a:pathLst>
                <a:path w="96" h="49" extrusionOk="0">
                  <a:moveTo>
                    <a:pt x="36" y="1"/>
                  </a:moveTo>
                  <a:cubicBezTo>
                    <a:pt x="12" y="1"/>
                    <a:pt x="0" y="24"/>
                    <a:pt x="0" y="48"/>
                  </a:cubicBezTo>
                  <a:lnTo>
                    <a:pt x="95" y="12"/>
                  </a:lnTo>
                  <a:lnTo>
                    <a:pt x="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50"/>
            <p:cNvSpPr/>
            <p:nvPr/>
          </p:nvSpPr>
          <p:spPr>
            <a:xfrm>
              <a:off x="6601342" y="2874668"/>
              <a:ext cx="1543" cy="803"/>
            </a:xfrm>
            <a:custGeom>
              <a:avLst/>
              <a:gdLst/>
              <a:ahLst/>
              <a:cxnLst/>
              <a:rect l="l" t="t" r="r" b="b"/>
              <a:pathLst>
                <a:path w="25" h="13" extrusionOk="0">
                  <a:moveTo>
                    <a:pt x="0" y="0"/>
                  </a:moveTo>
                  <a:cubicBezTo>
                    <a:pt x="0" y="0"/>
                    <a:pt x="12" y="12"/>
                    <a:pt x="24" y="12"/>
                  </a:cubicBezTo>
                  <a:cubicBezTo>
                    <a:pt x="12" y="12"/>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50"/>
            <p:cNvSpPr/>
            <p:nvPr/>
          </p:nvSpPr>
          <p:spPr>
            <a:xfrm>
              <a:off x="6593996" y="2854049"/>
              <a:ext cx="5927" cy="1543"/>
            </a:xfrm>
            <a:custGeom>
              <a:avLst/>
              <a:gdLst/>
              <a:ahLst/>
              <a:cxnLst/>
              <a:rect l="l" t="t" r="r" b="b"/>
              <a:pathLst>
                <a:path w="96" h="25" extrusionOk="0">
                  <a:moveTo>
                    <a:pt x="96" y="1"/>
                  </a:moveTo>
                  <a:lnTo>
                    <a:pt x="0" y="25"/>
                  </a:lnTo>
                  <a:lnTo>
                    <a:pt x="24" y="25"/>
                  </a:lnTo>
                  <a:lnTo>
                    <a:pt x="9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50"/>
            <p:cNvSpPr/>
            <p:nvPr/>
          </p:nvSpPr>
          <p:spPr>
            <a:xfrm>
              <a:off x="6577080" y="2840838"/>
              <a:ext cx="29448" cy="15495"/>
            </a:xfrm>
            <a:custGeom>
              <a:avLst/>
              <a:gdLst/>
              <a:ahLst/>
              <a:cxnLst/>
              <a:rect l="l" t="t" r="r" b="b"/>
              <a:pathLst>
                <a:path w="477" h="251" extrusionOk="0">
                  <a:moveTo>
                    <a:pt x="239" y="0"/>
                  </a:moveTo>
                  <a:cubicBezTo>
                    <a:pt x="227" y="12"/>
                    <a:pt x="179" y="24"/>
                    <a:pt x="203" y="36"/>
                  </a:cubicBezTo>
                  <a:lnTo>
                    <a:pt x="132" y="36"/>
                  </a:lnTo>
                  <a:cubicBezTo>
                    <a:pt x="24" y="120"/>
                    <a:pt x="1" y="155"/>
                    <a:pt x="36" y="203"/>
                  </a:cubicBezTo>
                  <a:lnTo>
                    <a:pt x="167" y="215"/>
                  </a:lnTo>
                  <a:cubicBezTo>
                    <a:pt x="132" y="227"/>
                    <a:pt x="108" y="239"/>
                    <a:pt x="84" y="250"/>
                  </a:cubicBezTo>
                  <a:cubicBezTo>
                    <a:pt x="120" y="239"/>
                    <a:pt x="191" y="227"/>
                    <a:pt x="227" y="215"/>
                  </a:cubicBezTo>
                  <a:cubicBezTo>
                    <a:pt x="382" y="143"/>
                    <a:pt x="155" y="167"/>
                    <a:pt x="120" y="155"/>
                  </a:cubicBezTo>
                  <a:cubicBezTo>
                    <a:pt x="167" y="60"/>
                    <a:pt x="215" y="131"/>
                    <a:pt x="346" y="48"/>
                  </a:cubicBezTo>
                  <a:lnTo>
                    <a:pt x="346" y="48"/>
                  </a:lnTo>
                  <a:cubicBezTo>
                    <a:pt x="346" y="72"/>
                    <a:pt x="310" y="84"/>
                    <a:pt x="310" y="120"/>
                  </a:cubicBezTo>
                  <a:cubicBezTo>
                    <a:pt x="477" y="0"/>
                    <a:pt x="298" y="0"/>
                    <a:pt x="2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50"/>
            <p:cNvSpPr/>
            <p:nvPr/>
          </p:nvSpPr>
          <p:spPr>
            <a:xfrm>
              <a:off x="6577080" y="2855531"/>
              <a:ext cx="5186" cy="2284"/>
            </a:xfrm>
            <a:custGeom>
              <a:avLst/>
              <a:gdLst/>
              <a:ahLst/>
              <a:cxnLst/>
              <a:rect l="l" t="t" r="r" b="b"/>
              <a:pathLst>
                <a:path w="84" h="37" extrusionOk="0">
                  <a:moveTo>
                    <a:pt x="84" y="1"/>
                  </a:moveTo>
                  <a:cubicBezTo>
                    <a:pt x="36" y="24"/>
                    <a:pt x="1" y="36"/>
                    <a:pt x="60" y="36"/>
                  </a:cubicBezTo>
                  <a:cubicBezTo>
                    <a:pt x="48" y="24"/>
                    <a:pt x="60" y="13"/>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50"/>
            <p:cNvSpPr/>
            <p:nvPr/>
          </p:nvSpPr>
          <p:spPr>
            <a:xfrm>
              <a:off x="6591032" y="2840097"/>
              <a:ext cx="1543" cy="803"/>
            </a:xfrm>
            <a:custGeom>
              <a:avLst/>
              <a:gdLst/>
              <a:ahLst/>
              <a:cxnLst/>
              <a:rect l="l" t="t" r="r" b="b"/>
              <a:pathLst>
                <a:path w="25" h="13" extrusionOk="0">
                  <a:moveTo>
                    <a:pt x="1" y="1"/>
                  </a:moveTo>
                  <a:cubicBezTo>
                    <a:pt x="1" y="1"/>
                    <a:pt x="1" y="1"/>
                    <a:pt x="13" y="12"/>
                  </a:cubicBezTo>
                  <a:cubicBezTo>
                    <a:pt x="25" y="12"/>
                    <a:pt x="2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50"/>
            <p:cNvSpPr/>
            <p:nvPr/>
          </p:nvSpPr>
          <p:spPr>
            <a:xfrm>
              <a:off x="6576340" y="2843801"/>
              <a:ext cx="4507" cy="2963"/>
            </a:xfrm>
            <a:custGeom>
              <a:avLst/>
              <a:gdLst/>
              <a:ahLst/>
              <a:cxnLst/>
              <a:rect l="l" t="t" r="r" b="b"/>
              <a:pathLst>
                <a:path w="73" h="48" extrusionOk="0">
                  <a:moveTo>
                    <a:pt x="72" y="0"/>
                  </a:moveTo>
                  <a:lnTo>
                    <a:pt x="1" y="48"/>
                  </a:lnTo>
                  <a:lnTo>
                    <a:pt x="60" y="48"/>
                  </a:lnTo>
                  <a:lnTo>
                    <a:pt x="7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50"/>
            <p:cNvSpPr/>
            <p:nvPr/>
          </p:nvSpPr>
          <p:spPr>
            <a:xfrm>
              <a:off x="6560906" y="2781325"/>
              <a:ext cx="36053" cy="62414"/>
            </a:xfrm>
            <a:custGeom>
              <a:avLst/>
              <a:gdLst/>
              <a:ahLst/>
              <a:cxnLst/>
              <a:rect l="l" t="t" r="r" b="b"/>
              <a:pathLst>
                <a:path w="584" h="1011" extrusionOk="0">
                  <a:moveTo>
                    <a:pt x="60" y="0"/>
                  </a:moveTo>
                  <a:cubicBezTo>
                    <a:pt x="48" y="24"/>
                    <a:pt x="155" y="71"/>
                    <a:pt x="120" y="107"/>
                  </a:cubicBezTo>
                  <a:cubicBezTo>
                    <a:pt x="96" y="95"/>
                    <a:pt x="60" y="83"/>
                    <a:pt x="24" y="83"/>
                  </a:cubicBezTo>
                  <a:cubicBezTo>
                    <a:pt x="72" y="143"/>
                    <a:pt x="132" y="226"/>
                    <a:pt x="48" y="250"/>
                  </a:cubicBezTo>
                  <a:cubicBezTo>
                    <a:pt x="1" y="286"/>
                    <a:pt x="48" y="322"/>
                    <a:pt x="84" y="369"/>
                  </a:cubicBezTo>
                  <a:cubicBezTo>
                    <a:pt x="13" y="512"/>
                    <a:pt x="132" y="631"/>
                    <a:pt x="108" y="798"/>
                  </a:cubicBezTo>
                  <a:lnTo>
                    <a:pt x="274" y="750"/>
                  </a:lnTo>
                  <a:lnTo>
                    <a:pt x="274" y="750"/>
                  </a:lnTo>
                  <a:cubicBezTo>
                    <a:pt x="203" y="786"/>
                    <a:pt x="298" y="774"/>
                    <a:pt x="179" y="822"/>
                  </a:cubicBezTo>
                  <a:cubicBezTo>
                    <a:pt x="203" y="810"/>
                    <a:pt x="179" y="810"/>
                    <a:pt x="179" y="798"/>
                  </a:cubicBezTo>
                  <a:lnTo>
                    <a:pt x="179" y="798"/>
                  </a:lnTo>
                  <a:cubicBezTo>
                    <a:pt x="48" y="893"/>
                    <a:pt x="227" y="869"/>
                    <a:pt x="191" y="929"/>
                  </a:cubicBezTo>
                  <a:cubicBezTo>
                    <a:pt x="251" y="893"/>
                    <a:pt x="322" y="869"/>
                    <a:pt x="382" y="845"/>
                  </a:cubicBezTo>
                  <a:lnTo>
                    <a:pt x="382" y="845"/>
                  </a:lnTo>
                  <a:cubicBezTo>
                    <a:pt x="203" y="929"/>
                    <a:pt x="405" y="893"/>
                    <a:pt x="203" y="988"/>
                  </a:cubicBezTo>
                  <a:cubicBezTo>
                    <a:pt x="195" y="1004"/>
                    <a:pt x="199" y="1010"/>
                    <a:pt x="210" y="1010"/>
                  </a:cubicBezTo>
                  <a:cubicBezTo>
                    <a:pt x="239" y="1010"/>
                    <a:pt x="321" y="966"/>
                    <a:pt x="349" y="966"/>
                  </a:cubicBezTo>
                  <a:cubicBezTo>
                    <a:pt x="356" y="966"/>
                    <a:pt x="360" y="969"/>
                    <a:pt x="358" y="976"/>
                  </a:cubicBezTo>
                  <a:cubicBezTo>
                    <a:pt x="465" y="941"/>
                    <a:pt x="394" y="917"/>
                    <a:pt x="465" y="869"/>
                  </a:cubicBezTo>
                  <a:cubicBezTo>
                    <a:pt x="481" y="860"/>
                    <a:pt x="490" y="857"/>
                    <a:pt x="496" y="857"/>
                  </a:cubicBezTo>
                  <a:cubicBezTo>
                    <a:pt x="513" y="857"/>
                    <a:pt x="494" y="888"/>
                    <a:pt x="514" y="888"/>
                  </a:cubicBezTo>
                  <a:cubicBezTo>
                    <a:pt x="522" y="888"/>
                    <a:pt x="536" y="883"/>
                    <a:pt x="560" y="869"/>
                  </a:cubicBezTo>
                  <a:cubicBezTo>
                    <a:pt x="584" y="774"/>
                    <a:pt x="310" y="762"/>
                    <a:pt x="215" y="703"/>
                  </a:cubicBezTo>
                  <a:lnTo>
                    <a:pt x="322" y="667"/>
                  </a:lnTo>
                  <a:cubicBezTo>
                    <a:pt x="227" y="655"/>
                    <a:pt x="203" y="583"/>
                    <a:pt x="382" y="524"/>
                  </a:cubicBezTo>
                  <a:lnTo>
                    <a:pt x="382" y="524"/>
                  </a:lnTo>
                  <a:cubicBezTo>
                    <a:pt x="366" y="527"/>
                    <a:pt x="356" y="529"/>
                    <a:pt x="349" y="529"/>
                  </a:cubicBezTo>
                  <a:cubicBezTo>
                    <a:pt x="318" y="529"/>
                    <a:pt x="369" y="495"/>
                    <a:pt x="272" y="495"/>
                  </a:cubicBezTo>
                  <a:cubicBezTo>
                    <a:pt x="255" y="495"/>
                    <a:pt x="233" y="496"/>
                    <a:pt x="206" y="499"/>
                  </a:cubicBezTo>
                  <a:lnTo>
                    <a:pt x="206" y="499"/>
                  </a:lnTo>
                  <a:cubicBezTo>
                    <a:pt x="225" y="495"/>
                    <a:pt x="244" y="486"/>
                    <a:pt x="263" y="476"/>
                  </a:cubicBezTo>
                  <a:lnTo>
                    <a:pt x="179" y="476"/>
                  </a:lnTo>
                  <a:cubicBezTo>
                    <a:pt x="179" y="452"/>
                    <a:pt x="298" y="452"/>
                    <a:pt x="286" y="429"/>
                  </a:cubicBezTo>
                  <a:lnTo>
                    <a:pt x="286" y="429"/>
                  </a:lnTo>
                  <a:cubicBezTo>
                    <a:pt x="257" y="434"/>
                    <a:pt x="227" y="436"/>
                    <a:pt x="198" y="436"/>
                  </a:cubicBezTo>
                  <a:cubicBezTo>
                    <a:pt x="156" y="436"/>
                    <a:pt x="114" y="431"/>
                    <a:pt x="72" y="417"/>
                  </a:cubicBezTo>
                  <a:cubicBezTo>
                    <a:pt x="179" y="393"/>
                    <a:pt x="286" y="369"/>
                    <a:pt x="394" y="369"/>
                  </a:cubicBezTo>
                  <a:lnTo>
                    <a:pt x="274" y="369"/>
                  </a:lnTo>
                  <a:cubicBezTo>
                    <a:pt x="310" y="357"/>
                    <a:pt x="215" y="345"/>
                    <a:pt x="179" y="333"/>
                  </a:cubicBezTo>
                  <a:cubicBezTo>
                    <a:pt x="179" y="328"/>
                    <a:pt x="187" y="325"/>
                    <a:pt x="199" y="325"/>
                  </a:cubicBezTo>
                  <a:cubicBezTo>
                    <a:pt x="238" y="325"/>
                    <a:pt x="324" y="348"/>
                    <a:pt x="370" y="357"/>
                  </a:cubicBezTo>
                  <a:cubicBezTo>
                    <a:pt x="417" y="345"/>
                    <a:pt x="179" y="262"/>
                    <a:pt x="263" y="262"/>
                  </a:cubicBezTo>
                  <a:lnTo>
                    <a:pt x="155" y="250"/>
                  </a:lnTo>
                  <a:cubicBezTo>
                    <a:pt x="143" y="202"/>
                    <a:pt x="263" y="202"/>
                    <a:pt x="239" y="155"/>
                  </a:cubicBezTo>
                  <a:lnTo>
                    <a:pt x="239" y="155"/>
                  </a:lnTo>
                  <a:cubicBezTo>
                    <a:pt x="394" y="167"/>
                    <a:pt x="346" y="226"/>
                    <a:pt x="405" y="250"/>
                  </a:cubicBezTo>
                  <a:cubicBezTo>
                    <a:pt x="429" y="250"/>
                    <a:pt x="442" y="245"/>
                    <a:pt x="463" y="245"/>
                  </a:cubicBezTo>
                  <a:cubicBezTo>
                    <a:pt x="473" y="245"/>
                    <a:pt x="485" y="246"/>
                    <a:pt x="501" y="250"/>
                  </a:cubicBezTo>
                  <a:cubicBezTo>
                    <a:pt x="429" y="214"/>
                    <a:pt x="346" y="155"/>
                    <a:pt x="286" y="119"/>
                  </a:cubicBezTo>
                  <a:lnTo>
                    <a:pt x="286" y="119"/>
                  </a:lnTo>
                  <a:cubicBezTo>
                    <a:pt x="336" y="138"/>
                    <a:pt x="371" y="145"/>
                    <a:pt x="396" y="145"/>
                  </a:cubicBezTo>
                  <a:cubicBezTo>
                    <a:pt x="449" y="145"/>
                    <a:pt x="457" y="115"/>
                    <a:pt x="465" y="107"/>
                  </a:cubicBezTo>
                  <a:cubicBezTo>
                    <a:pt x="438" y="98"/>
                    <a:pt x="416" y="94"/>
                    <a:pt x="399" y="94"/>
                  </a:cubicBezTo>
                  <a:cubicBezTo>
                    <a:pt x="373" y="94"/>
                    <a:pt x="362" y="104"/>
                    <a:pt x="370" y="119"/>
                  </a:cubicBezTo>
                  <a:cubicBezTo>
                    <a:pt x="274" y="95"/>
                    <a:pt x="298" y="71"/>
                    <a:pt x="251" y="36"/>
                  </a:cubicBezTo>
                  <a:cubicBezTo>
                    <a:pt x="239" y="40"/>
                    <a:pt x="228" y="42"/>
                    <a:pt x="218" y="42"/>
                  </a:cubicBezTo>
                  <a:cubicBezTo>
                    <a:pt x="175" y="42"/>
                    <a:pt x="137" y="1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50"/>
            <p:cNvSpPr/>
            <p:nvPr/>
          </p:nvSpPr>
          <p:spPr>
            <a:xfrm>
              <a:off x="6591773" y="2796759"/>
              <a:ext cx="3025" cy="2222"/>
            </a:xfrm>
            <a:custGeom>
              <a:avLst/>
              <a:gdLst/>
              <a:ahLst/>
              <a:cxnLst/>
              <a:rect l="l" t="t" r="r" b="b"/>
              <a:pathLst>
                <a:path w="49" h="36" extrusionOk="0">
                  <a:moveTo>
                    <a:pt x="1" y="0"/>
                  </a:moveTo>
                  <a:lnTo>
                    <a:pt x="48" y="36"/>
                  </a:lnTo>
                  <a:cubicBezTo>
                    <a:pt x="48" y="36"/>
                    <a:pt x="36" y="24"/>
                    <a:pt x="48" y="12"/>
                  </a:cubicBezTo>
                  <a:cubicBezTo>
                    <a:pt x="24" y="12"/>
                    <a:pt x="1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50"/>
            <p:cNvSpPr/>
            <p:nvPr/>
          </p:nvSpPr>
          <p:spPr>
            <a:xfrm>
              <a:off x="6589551" y="2787375"/>
              <a:ext cx="803" cy="617"/>
            </a:xfrm>
            <a:custGeom>
              <a:avLst/>
              <a:gdLst/>
              <a:ahLst/>
              <a:cxnLst/>
              <a:rect l="l" t="t" r="r" b="b"/>
              <a:pathLst>
                <a:path w="13" h="10" extrusionOk="0">
                  <a:moveTo>
                    <a:pt x="7" y="0"/>
                  </a:moveTo>
                  <a:cubicBezTo>
                    <a:pt x="4" y="0"/>
                    <a:pt x="1" y="3"/>
                    <a:pt x="1" y="9"/>
                  </a:cubicBezTo>
                  <a:lnTo>
                    <a:pt x="13" y="9"/>
                  </a:lnTo>
                  <a:cubicBezTo>
                    <a:pt x="13" y="3"/>
                    <a:pt x="10"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50"/>
            <p:cNvSpPr/>
            <p:nvPr/>
          </p:nvSpPr>
          <p:spPr>
            <a:xfrm>
              <a:off x="6563869" y="2797438"/>
              <a:ext cx="62" cy="62"/>
            </a:xfrm>
            <a:custGeom>
              <a:avLst/>
              <a:gdLst/>
              <a:ahLst/>
              <a:cxnLst/>
              <a:rect l="l" t="t" r="r" b="b"/>
              <a:pathLst>
                <a:path w="1" h="1" extrusionOk="0">
                  <a:moveTo>
                    <a:pt x="0" y="1"/>
                  </a:moveTo>
                  <a:lnTo>
                    <a:pt x="0"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50"/>
            <p:cNvSpPr/>
            <p:nvPr/>
          </p:nvSpPr>
          <p:spPr>
            <a:xfrm>
              <a:off x="6585168" y="2804846"/>
              <a:ext cx="6667" cy="556"/>
            </a:xfrm>
            <a:custGeom>
              <a:avLst/>
              <a:gdLst/>
              <a:ahLst/>
              <a:cxnLst/>
              <a:rect l="l" t="t" r="r" b="b"/>
              <a:pathLst>
                <a:path w="108" h="9" extrusionOk="0">
                  <a:moveTo>
                    <a:pt x="1" y="0"/>
                  </a:moveTo>
                  <a:cubicBezTo>
                    <a:pt x="18" y="6"/>
                    <a:pt x="36" y="9"/>
                    <a:pt x="54" y="9"/>
                  </a:cubicBezTo>
                  <a:cubicBezTo>
                    <a:pt x="72" y="9"/>
                    <a:pt x="90" y="6"/>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50"/>
            <p:cNvSpPr/>
            <p:nvPr/>
          </p:nvSpPr>
          <p:spPr>
            <a:xfrm>
              <a:off x="6584427" y="2811822"/>
              <a:ext cx="5186" cy="988"/>
            </a:xfrm>
            <a:custGeom>
              <a:avLst/>
              <a:gdLst/>
              <a:ahLst/>
              <a:cxnLst/>
              <a:rect l="l" t="t" r="r" b="b"/>
              <a:pathLst>
                <a:path w="84" h="16" extrusionOk="0">
                  <a:moveTo>
                    <a:pt x="43" y="1"/>
                  </a:moveTo>
                  <a:cubicBezTo>
                    <a:pt x="31" y="1"/>
                    <a:pt x="16" y="2"/>
                    <a:pt x="1" y="6"/>
                  </a:cubicBezTo>
                  <a:cubicBezTo>
                    <a:pt x="13" y="12"/>
                    <a:pt x="24" y="15"/>
                    <a:pt x="38" y="15"/>
                  </a:cubicBezTo>
                  <a:cubicBezTo>
                    <a:pt x="51" y="15"/>
                    <a:pt x="66" y="12"/>
                    <a:pt x="84" y="6"/>
                  </a:cubicBezTo>
                  <a:cubicBezTo>
                    <a:pt x="84" y="6"/>
                    <a:pt x="68"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50"/>
            <p:cNvSpPr/>
            <p:nvPr/>
          </p:nvSpPr>
          <p:spPr>
            <a:xfrm>
              <a:off x="6591773" y="2790092"/>
              <a:ext cx="2284" cy="4507"/>
            </a:xfrm>
            <a:custGeom>
              <a:avLst/>
              <a:gdLst/>
              <a:ahLst/>
              <a:cxnLst/>
              <a:rect l="l" t="t" r="r" b="b"/>
              <a:pathLst>
                <a:path w="37" h="73" extrusionOk="0">
                  <a:moveTo>
                    <a:pt x="1" y="1"/>
                  </a:moveTo>
                  <a:lnTo>
                    <a:pt x="36" y="72"/>
                  </a:lnTo>
                  <a:lnTo>
                    <a:pt x="13" y="25"/>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50"/>
            <p:cNvSpPr/>
            <p:nvPr/>
          </p:nvSpPr>
          <p:spPr>
            <a:xfrm>
              <a:off x="6550596" y="2739284"/>
              <a:ext cx="46363" cy="45005"/>
            </a:xfrm>
            <a:custGeom>
              <a:avLst/>
              <a:gdLst/>
              <a:ahLst/>
              <a:cxnLst/>
              <a:rect l="l" t="t" r="r" b="b"/>
              <a:pathLst>
                <a:path w="751" h="729" extrusionOk="0">
                  <a:moveTo>
                    <a:pt x="453" y="38"/>
                  </a:moveTo>
                  <a:lnTo>
                    <a:pt x="418" y="50"/>
                  </a:lnTo>
                  <a:cubicBezTo>
                    <a:pt x="417" y="51"/>
                    <a:pt x="417" y="53"/>
                    <a:pt x="417" y="54"/>
                  </a:cubicBezTo>
                  <a:lnTo>
                    <a:pt x="417" y="54"/>
                  </a:lnTo>
                  <a:cubicBezTo>
                    <a:pt x="426" y="51"/>
                    <a:pt x="438" y="46"/>
                    <a:pt x="453" y="38"/>
                  </a:cubicBezTo>
                  <a:close/>
                  <a:moveTo>
                    <a:pt x="376" y="0"/>
                  </a:moveTo>
                  <a:cubicBezTo>
                    <a:pt x="365" y="0"/>
                    <a:pt x="348" y="4"/>
                    <a:pt x="322" y="14"/>
                  </a:cubicBezTo>
                  <a:lnTo>
                    <a:pt x="310" y="62"/>
                  </a:lnTo>
                  <a:cubicBezTo>
                    <a:pt x="281" y="80"/>
                    <a:pt x="263" y="86"/>
                    <a:pt x="251" y="86"/>
                  </a:cubicBezTo>
                  <a:cubicBezTo>
                    <a:pt x="239" y="86"/>
                    <a:pt x="233" y="80"/>
                    <a:pt x="227" y="74"/>
                  </a:cubicBezTo>
                  <a:cubicBezTo>
                    <a:pt x="239" y="74"/>
                    <a:pt x="251" y="62"/>
                    <a:pt x="263" y="38"/>
                  </a:cubicBezTo>
                  <a:lnTo>
                    <a:pt x="263" y="38"/>
                  </a:lnTo>
                  <a:cubicBezTo>
                    <a:pt x="168" y="110"/>
                    <a:pt x="120" y="86"/>
                    <a:pt x="96" y="98"/>
                  </a:cubicBezTo>
                  <a:cubicBezTo>
                    <a:pt x="96" y="107"/>
                    <a:pt x="102" y="111"/>
                    <a:pt x="112" y="111"/>
                  </a:cubicBezTo>
                  <a:cubicBezTo>
                    <a:pt x="139" y="111"/>
                    <a:pt x="192" y="86"/>
                    <a:pt x="227" y="86"/>
                  </a:cubicBezTo>
                  <a:cubicBezTo>
                    <a:pt x="167" y="116"/>
                    <a:pt x="107" y="163"/>
                    <a:pt x="89" y="163"/>
                  </a:cubicBezTo>
                  <a:cubicBezTo>
                    <a:pt x="86" y="163"/>
                    <a:pt x="84" y="161"/>
                    <a:pt x="84" y="157"/>
                  </a:cubicBezTo>
                  <a:cubicBezTo>
                    <a:pt x="1" y="252"/>
                    <a:pt x="84" y="229"/>
                    <a:pt x="84" y="276"/>
                  </a:cubicBezTo>
                  <a:cubicBezTo>
                    <a:pt x="91" y="278"/>
                    <a:pt x="98" y="279"/>
                    <a:pt x="105" y="279"/>
                  </a:cubicBezTo>
                  <a:cubicBezTo>
                    <a:pt x="176" y="279"/>
                    <a:pt x="285" y="202"/>
                    <a:pt x="347" y="202"/>
                  </a:cubicBezTo>
                  <a:cubicBezTo>
                    <a:pt x="362" y="202"/>
                    <a:pt x="374" y="206"/>
                    <a:pt x="382" y="217"/>
                  </a:cubicBezTo>
                  <a:lnTo>
                    <a:pt x="132" y="312"/>
                  </a:lnTo>
                  <a:cubicBezTo>
                    <a:pt x="168" y="360"/>
                    <a:pt x="132" y="419"/>
                    <a:pt x="370" y="467"/>
                  </a:cubicBezTo>
                  <a:cubicBezTo>
                    <a:pt x="352" y="473"/>
                    <a:pt x="334" y="476"/>
                    <a:pt x="316" y="476"/>
                  </a:cubicBezTo>
                  <a:cubicBezTo>
                    <a:pt x="299" y="476"/>
                    <a:pt x="281" y="473"/>
                    <a:pt x="263" y="467"/>
                  </a:cubicBezTo>
                  <a:lnTo>
                    <a:pt x="263" y="467"/>
                  </a:lnTo>
                  <a:cubicBezTo>
                    <a:pt x="275" y="502"/>
                    <a:pt x="632" y="491"/>
                    <a:pt x="537" y="562"/>
                  </a:cubicBezTo>
                  <a:cubicBezTo>
                    <a:pt x="488" y="540"/>
                    <a:pt x="456" y="532"/>
                    <a:pt x="429" y="532"/>
                  </a:cubicBezTo>
                  <a:cubicBezTo>
                    <a:pt x="383" y="532"/>
                    <a:pt x="354" y="555"/>
                    <a:pt x="285" y="555"/>
                  </a:cubicBezTo>
                  <a:cubicBezTo>
                    <a:pt x="268" y="555"/>
                    <a:pt x="249" y="553"/>
                    <a:pt x="227" y="550"/>
                  </a:cubicBezTo>
                  <a:lnTo>
                    <a:pt x="215" y="538"/>
                  </a:lnTo>
                  <a:lnTo>
                    <a:pt x="215" y="538"/>
                  </a:lnTo>
                  <a:cubicBezTo>
                    <a:pt x="227" y="562"/>
                    <a:pt x="299" y="633"/>
                    <a:pt x="287" y="657"/>
                  </a:cubicBezTo>
                  <a:cubicBezTo>
                    <a:pt x="346" y="669"/>
                    <a:pt x="453" y="669"/>
                    <a:pt x="453" y="705"/>
                  </a:cubicBezTo>
                  <a:cubicBezTo>
                    <a:pt x="501" y="705"/>
                    <a:pt x="561" y="717"/>
                    <a:pt x="608" y="729"/>
                  </a:cubicBezTo>
                  <a:cubicBezTo>
                    <a:pt x="537" y="669"/>
                    <a:pt x="584" y="657"/>
                    <a:pt x="501" y="610"/>
                  </a:cubicBezTo>
                  <a:cubicBezTo>
                    <a:pt x="515" y="608"/>
                    <a:pt x="526" y="607"/>
                    <a:pt x="534" y="607"/>
                  </a:cubicBezTo>
                  <a:cubicBezTo>
                    <a:pt x="567" y="607"/>
                    <a:pt x="562" y="618"/>
                    <a:pt x="579" y="618"/>
                  </a:cubicBezTo>
                  <a:cubicBezTo>
                    <a:pt x="586" y="618"/>
                    <a:pt x="598" y="616"/>
                    <a:pt x="620" y="610"/>
                  </a:cubicBezTo>
                  <a:lnTo>
                    <a:pt x="549" y="574"/>
                  </a:lnTo>
                  <a:cubicBezTo>
                    <a:pt x="554" y="566"/>
                    <a:pt x="560" y="564"/>
                    <a:pt x="568" y="564"/>
                  </a:cubicBezTo>
                  <a:cubicBezTo>
                    <a:pt x="588" y="564"/>
                    <a:pt x="616" y="584"/>
                    <a:pt x="637" y="584"/>
                  </a:cubicBezTo>
                  <a:cubicBezTo>
                    <a:pt x="644" y="584"/>
                    <a:pt x="651" y="581"/>
                    <a:pt x="656" y="574"/>
                  </a:cubicBezTo>
                  <a:cubicBezTo>
                    <a:pt x="596" y="562"/>
                    <a:pt x="549" y="514"/>
                    <a:pt x="561" y="479"/>
                  </a:cubicBezTo>
                  <a:lnTo>
                    <a:pt x="561" y="479"/>
                  </a:lnTo>
                  <a:lnTo>
                    <a:pt x="584" y="491"/>
                  </a:lnTo>
                  <a:cubicBezTo>
                    <a:pt x="566" y="472"/>
                    <a:pt x="576" y="447"/>
                    <a:pt x="522" y="447"/>
                  </a:cubicBezTo>
                  <a:cubicBezTo>
                    <a:pt x="506" y="447"/>
                    <a:pt x="484" y="449"/>
                    <a:pt x="453" y="455"/>
                  </a:cubicBezTo>
                  <a:lnTo>
                    <a:pt x="596" y="407"/>
                  </a:lnTo>
                  <a:lnTo>
                    <a:pt x="596" y="407"/>
                  </a:lnTo>
                  <a:lnTo>
                    <a:pt x="489" y="419"/>
                  </a:lnTo>
                  <a:cubicBezTo>
                    <a:pt x="525" y="360"/>
                    <a:pt x="751" y="264"/>
                    <a:pt x="596" y="193"/>
                  </a:cubicBezTo>
                  <a:lnTo>
                    <a:pt x="596" y="193"/>
                  </a:lnTo>
                  <a:cubicBezTo>
                    <a:pt x="572" y="217"/>
                    <a:pt x="525" y="217"/>
                    <a:pt x="501" y="217"/>
                  </a:cubicBezTo>
                  <a:cubicBezTo>
                    <a:pt x="441" y="276"/>
                    <a:pt x="584" y="241"/>
                    <a:pt x="608" y="276"/>
                  </a:cubicBezTo>
                  <a:cubicBezTo>
                    <a:pt x="525" y="297"/>
                    <a:pt x="414" y="281"/>
                    <a:pt x="356" y="317"/>
                  </a:cubicBezTo>
                  <a:lnTo>
                    <a:pt x="356" y="317"/>
                  </a:lnTo>
                  <a:cubicBezTo>
                    <a:pt x="420" y="254"/>
                    <a:pt x="317" y="255"/>
                    <a:pt x="525" y="157"/>
                  </a:cubicBezTo>
                  <a:cubicBezTo>
                    <a:pt x="513" y="99"/>
                    <a:pt x="398" y="132"/>
                    <a:pt x="417" y="54"/>
                  </a:cubicBezTo>
                  <a:lnTo>
                    <a:pt x="417" y="54"/>
                  </a:lnTo>
                  <a:cubicBezTo>
                    <a:pt x="410" y="56"/>
                    <a:pt x="404" y="57"/>
                    <a:pt x="400" y="57"/>
                  </a:cubicBezTo>
                  <a:cubicBezTo>
                    <a:pt x="371" y="57"/>
                    <a:pt x="417" y="0"/>
                    <a:pt x="3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50"/>
            <p:cNvSpPr/>
            <p:nvPr/>
          </p:nvSpPr>
          <p:spPr>
            <a:xfrm>
              <a:off x="6587390" y="2769534"/>
              <a:ext cx="3704" cy="1543"/>
            </a:xfrm>
            <a:custGeom>
              <a:avLst/>
              <a:gdLst/>
              <a:ahLst/>
              <a:cxnLst/>
              <a:rect l="l" t="t" r="r" b="b"/>
              <a:pathLst>
                <a:path w="60" h="25" extrusionOk="0">
                  <a:moveTo>
                    <a:pt x="0" y="1"/>
                  </a:moveTo>
                  <a:lnTo>
                    <a:pt x="0" y="1"/>
                  </a:lnTo>
                  <a:cubicBezTo>
                    <a:pt x="9" y="9"/>
                    <a:pt x="25" y="12"/>
                    <a:pt x="42" y="17"/>
                  </a:cubicBezTo>
                  <a:lnTo>
                    <a:pt x="42" y="17"/>
                  </a:lnTo>
                  <a:lnTo>
                    <a:pt x="0" y="1"/>
                  </a:lnTo>
                  <a:close/>
                  <a:moveTo>
                    <a:pt x="42" y="17"/>
                  </a:moveTo>
                  <a:lnTo>
                    <a:pt x="60" y="24"/>
                  </a:lnTo>
                  <a:cubicBezTo>
                    <a:pt x="54" y="21"/>
                    <a:pt x="48" y="19"/>
                    <a:pt x="42" y="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50"/>
            <p:cNvSpPr/>
            <p:nvPr/>
          </p:nvSpPr>
          <p:spPr>
            <a:xfrm>
              <a:off x="6528063" y="2718849"/>
              <a:ext cx="48092" cy="27225"/>
            </a:xfrm>
            <a:custGeom>
              <a:avLst/>
              <a:gdLst/>
              <a:ahLst/>
              <a:cxnLst/>
              <a:rect l="l" t="t" r="r" b="b"/>
              <a:pathLst>
                <a:path w="779" h="441" extrusionOk="0">
                  <a:moveTo>
                    <a:pt x="378" y="0"/>
                  </a:moveTo>
                  <a:cubicBezTo>
                    <a:pt x="247" y="119"/>
                    <a:pt x="152" y="36"/>
                    <a:pt x="9" y="286"/>
                  </a:cubicBezTo>
                  <a:cubicBezTo>
                    <a:pt x="1" y="302"/>
                    <a:pt x="2" y="307"/>
                    <a:pt x="8" y="307"/>
                  </a:cubicBezTo>
                  <a:cubicBezTo>
                    <a:pt x="19" y="307"/>
                    <a:pt x="48" y="286"/>
                    <a:pt x="56" y="286"/>
                  </a:cubicBezTo>
                  <a:cubicBezTo>
                    <a:pt x="56" y="214"/>
                    <a:pt x="152" y="167"/>
                    <a:pt x="175" y="119"/>
                  </a:cubicBezTo>
                  <a:lnTo>
                    <a:pt x="175" y="119"/>
                  </a:lnTo>
                  <a:cubicBezTo>
                    <a:pt x="164" y="167"/>
                    <a:pt x="247" y="119"/>
                    <a:pt x="175" y="191"/>
                  </a:cubicBezTo>
                  <a:lnTo>
                    <a:pt x="92" y="262"/>
                  </a:lnTo>
                  <a:cubicBezTo>
                    <a:pt x="140" y="357"/>
                    <a:pt x="235" y="417"/>
                    <a:pt x="330" y="441"/>
                  </a:cubicBezTo>
                  <a:lnTo>
                    <a:pt x="306" y="417"/>
                  </a:lnTo>
                  <a:cubicBezTo>
                    <a:pt x="330" y="381"/>
                    <a:pt x="366" y="357"/>
                    <a:pt x="414" y="357"/>
                  </a:cubicBezTo>
                  <a:lnTo>
                    <a:pt x="533" y="202"/>
                  </a:lnTo>
                  <a:lnTo>
                    <a:pt x="533" y="202"/>
                  </a:lnTo>
                  <a:cubicBezTo>
                    <a:pt x="521" y="226"/>
                    <a:pt x="556" y="226"/>
                    <a:pt x="509" y="262"/>
                  </a:cubicBezTo>
                  <a:cubicBezTo>
                    <a:pt x="568" y="238"/>
                    <a:pt x="604" y="191"/>
                    <a:pt x="640" y="131"/>
                  </a:cubicBezTo>
                  <a:cubicBezTo>
                    <a:pt x="679" y="131"/>
                    <a:pt x="666" y="157"/>
                    <a:pt x="688" y="157"/>
                  </a:cubicBezTo>
                  <a:cubicBezTo>
                    <a:pt x="699" y="157"/>
                    <a:pt x="719" y="151"/>
                    <a:pt x="759" y="131"/>
                  </a:cubicBezTo>
                  <a:cubicBezTo>
                    <a:pt x="778" y="77"/>
                    <a:pt x="771" y="63"/>
                    <a:pt x="754" y="63"/>
                  </a:cubicBezTo>
                  <a:cubicBezTo>
                    <a:pt x="736" y="63"/>
                    <a:pt x="705" y="80"/>
                    <a:pt x="684" y="80"/>
                  </a:cubicBezTo>
                  <a:cubicBezTo>
                    <a:pt x="664" y="80"/>
                    <a:pt x="652" y="66"/>
                    <a:pt x="664" y="12"/>
                  </a:cubicBezTo>
                  <a:lnTo>
                    <a:pt x="664" y="12"/>
                  </a:lnTo>
                  <a:lnTo>
                    <a:pt x="473" y="202"/>
                  </a:lnTo>
                  <a:cubicBezTo>
                    <a:pt x="473" y="167"/>
                    <a:pt x="545" y="131"/>
                    <a:pt x="556" y="71"/>
                  </a:cubicBezTo>
                  <a:lnTo>
                    <a:pt x="556" y="71"/>
                  </a:lnTo>
                  <a:cubicBezTo>
                    <a:pt x="485" y="119"/>
                    <a:pt x="473" y="226"/>
                    <a:pt x="378" y="298"/>
                  </a:cubicBezTo>
                  <a:cubicBezTo>
                    <a:pt x="389" y="276"/>
                    <a:pt x="386" y="268"/>
                    <a:pt x="378" y="268"/>
                  </a:cubicBezTo>
                  <a:cubicBezTo>
                    <a:pt x="360" y="268"/>
                    <a:pt x="316" y="299"/>
                    <a:pt x="308" y="299"/>
                  </a:cubicBezTo>
                  <a:cubicBezTo>
                    <a:pt x="307" y="299"/>
                    <a:pt x="306" y="298"/>
                    <a:pt x="306" y="298"/>
                  </a:cubicBezTo>
                  <a:cubicBezTo>
                    <a:pt x="366" y="238"/>
                    <a:pt x="414" y="167"/>
                    <a:pt x="461" y="95"/>
                  </a:cubicBezTo>
                  <a:lnTo>
                    <a:pt x="461" y="95"/>
                  </a:lnTo>
                  <a:cubicBezTo>
                    <a:pt x="456" y="99"/>
                    <a:pt x="452" y="100"/>
                    <a:pt x="450" y="100"/>
                  </a:cubicBezTo>
                  <a:cubicBezTo>
                    <a:pt x="435" y="100"/>
                    <a:pt x="459" y="46"/>
                    <a:pt x="449" y="36"/>
                  </a:cubicBezTo>
                  <a:lnTo>
                    <a:pt x="449" y="36"/>
                  </a:lnTo>
                  <a:cubicBezTo>
                    <a:pt x="425" y="143"/>
                    <a:pt x="378" y="60"/>
                    <a:pt x="342" y="167"/>
                  </a:cubicBezTo>
                  <a:cubicBezTo>
                    <a:pt x="306" y="210"/>
                    <a:pt x="265" y="236"/>
                    <a:pt x="247" y="236"/>
                  </a:cubicBezTo>
                  <a:cubicBezTo>
                    <a:pt x="235" y="236"/>
                    <a:pt x="233" y="226"/>
                    <a:pt x="247" y="202"/>
                  </a:cubicBezTo>
                  <a:cubicBezTo>
                    <a:pt x="259" y="167"/>
                    <a:pt x="268" y="158"/>
                    <a:pt x="275" y="158"/>
                  </a:cubicBezTo>
                  <a:cubicBezTo>
                    <a:pt x="283" y="158"/>
                    <a:pt x="289" y="167"/>
                    <a:pt x="294" y="167"/>
                  </a:cubicBezTo>
                  <a:cubicBezTo>
                    <a:pt x="378" y="71"/>
                    <a:pt x="318" y="95"/>
                    <a:pt x="3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50"/>
            <p:cNvSpPr/>
            <p:nvPr/>
          </p:nvSpPr>
          <p:spPr>
            <a:xfrm>
              <a:off x="6563128" y="2732802"/>
              <a:ext cx="5186" cy="2963"/>
            </a:xfrm>
            <a:custGeom>
              <a:avLst/>
              <a:gdLst/>
              <a:ahLst/>
              <a:cxnLst/>
              <a:rect l="l" t="t" r="r" b="b"/>
              <a:pathLst>
                <a:path w="84" h="48" extrusionOk="0">
                  <a:moveTo>
                    <a:pt x="84" y="0"/>
                  </a:moveTo>
                  <a:lnTo>
                    <a:pt x="0" y="48"/>
                  </a:lnTo>
                  <a:lnTo>
                    <a:pt x="48" y="36"/>
                  </a:lnTo>
                  <a:lnTo>
                    <a:pt x="8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50"/>
            <p:cNvSpPr/>
            <p:nvPr/>
          </p:nvSpPr>
          <p:spPr>
            <a:xfrm>
              <a:off x="6548436" y="2744408"/>
              <a:ext cx="5186" cy="4630"/>
            </a:xfrm>
            <a:custGeom>
              <a:avLst/>
              <a:gdLst/>
              <a:ahLst/>
              <a:cxnLst/>
              <a:rect l="l" t="t" r="r" b="b"/>
              <a:pathLst>
                <a:path w="84" h="75" extrusionOk="0">
                  <a:moveTo>
                    <a:pt x="76" y="0"/>
                  </a:moveTo>
                  <a:cubicBezTo>
                    <a:pt x="63" y="0"/>
                    <a:pt x="35" y="31"/>
                    <a:pt x="0" y="74"/>
                  </a:cubicBezTo>
                  <a:cubicBezTo>
                    <a:pt x="36" y="50"/>
                    <a:pt x="48" y="38"/>
                    <a:pt x="84" y="15"/>
                  </a:cubicBezTo>
                  <a:cubicBezTo>
                    <a:pt x="84" y="5"/>
                    <a:pt x="81" y="0"/>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50"/>
            <p:cNvSpPr/>
            <p:nvPr/>
          </p:nvSpPr>
          <p:spPr>
            <a:xfrm>
              <a:off x="6546954" y="2717368"/>
              <a:ext cx="2963" cy="2963"/>
            </a:xfrm>
            <a:custGeom>
              <a:avLst/>
              <a:gdLst/>
              <a:ahLst/>
              <a:cxnLst/>
              <a:rect l="l" t="t" r="r" b="b"/>
              <a:pathLst>
                <a:path w="48" h="48" extrusionOk="0">
                  <a:moveTo>
                    <a:pt x="0" y="0"/>
                  </a:moveTo>
                  <a:lnTo>
                    <a:pt x="0" y="48"/>
                  </a:lnTo>
                  <a:cubicBezTo>
                    <a:pt x="12" y="24"/>
                    <a:pt x="36" y="12"/>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50"/>
            <p:cNvSpPr/>
            <p:nvPr/>
          </p:nvSpPr>
          <p:spPr>
            <a:xfrm>
              <a:off x="6520470" y="2719282"/>
              <a:ext cx="19200" cy="17965"/>
            </a:xfrm>
            <a:custGeom>
              <a:avLst/>
              <a:gdLst/>
              <a:ahLst/>
              <a:cxnLst/>
              <a:rect l="l" t="t" r="r" b="b"/>
              <a:pathLst>
                <a:path w="311" h="291" extrusionOk="0">
                  <a:moveTo>
                    <a:pt x="307" y="0"/>
                  </a:moveTo>
                  <a:cubicBezTo>
                    <a:pt x="287" y="0"/>
                    <a:pt x="175" y="149"/>
                    <a:pt x="132" y="160"/>
                  </a:cubicBezTo>
                  <a:cubicBezTo>
                    <a:pt x="153" y="126"/>
                    <a:pt x="155" y="116"/>
                    <a:pt x="147" y="116"/>
                  </a:cubicBezTo>
                  <a:cubicBezTo>
                    <a:pt x="137" y="116"/>
                    <a:pt x="112" y="132"/>
                    <a:pt x="97" y="132"/>
                  </a:cubicBezTo>
                  <a:cubicBezTo>
                    <a:pt x="91" y="132"/>
                    <a:pt x="86" y="130"/>
                    <a:pt x="84" y="124"/>
                  </a:cubicBezTo>
                  <a:cubicBezTo>
                    <a:pt x="60" y="160"/>
                    <a:pt x="36" y="195"/>
                    <a:pt x="1" y="219"/>
                  </a:cubicBezTo>
                  <a:cubicBezTo>
                    <a:pt x="11" y="224"/>
                    <a:pt x="22" y="226"/>
                    <a:pt x="32" y="226"/>
                  </a:cubicBezTo>
                  <a:cubicBezTo>
                    <a:pt x="46" y="226"/>
                    <a:pt x="59" y="224"/>
                    <a:pt x="71" y="224"/>
                  </a:cubicBezTo>
                  <a:cubicBezTo>
                    <a:pt x="96" y="224"/>
                    <a:pt x="114" y="233"/>
                    <a:pt x="108" y="291"/>
                  </a:cubicBezTo>
                  <a:cubicBezTo>
                    <a:pt x="179" y="195"/>
                    <a:pt x="239" y="100"/>
                    <a:pt x="310" y="5"/>
                  </a:cubicBezTo>
                  <a:cubicBezTo>
                    <a:pt x="310" y="2"/>
                    <a:pt x="309" y="0"/>
                    <a:pt x="3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50"/>
            <p:cNvSpPr/>
            <p:nvPr/>
          </p:nvSpPr>
          <p:spPr>
            <a:xfrm>
              <a:off x="6491084" y="2664523"/>
              <a:ext cx="48030" cy="61735"/>
            </a:xfrm>
            <a:custGeom>
              <a:avLst/>
              <a:gdLst/>
              <a:ahLst/>
              <a:cxnLst/>
              <a:rect l="l" t="t" r="r" b="b"/>
              <a:pathLst>
                <a:path w="778" h="1000" extrusionOk="0">
                  <a:moveTo>
                    <a:pt x="632" y="559"/>
                  </a:moveTo>
                  <a:cubicBezTo>
                    <a:pt x="628" y="565"/>
                    <a:pt x="625" y="571"/>
                    <a:pt x="623" y="575"/>
                  </a:cubicBezTo>
                  <a:lnTo>
                    <a:pt x="623" y="575"/>
                  </a:lnTo>
                  <a:cubicBezTo>
                    <a:pt x="626" y="570"/>
                    <a:pt x="629" y="564"/>
                    <a:pt x="632" y="559"/>
                  </a:cubicBezTo>
                  <a:close/>
                  <a:moveTo>
                    <a:pt x="59" y="1"/>
                  </a:moveTo>
                  <a:cubicBezTo>
                    <a:pt x="36" y="1"/>
                    <a:pt x="16" y="3"/>
                    <a:pt x="1" y="11"/>
                  </a:cubicBezTo>
                  <a:cubicBezTo>
                    <a:pt x="72" y="94"/>
                    <a:pt x="84" y="213"/>
                    <a:pt x="36" y="309"/>
                  </a:cubicBezTo>
                  <a:cubicBezTo>
                    <a:pt x="50" y="308"/>
                    <a:pt x="62" y="307"/>
                    <a:pt x="72" y="307"/>
                  </a:cubicBezTo>
                  <a:cubicBezTo>
                    <a:pt x="179" y="307"/>
                    <a:pt x="70" y="357"/>
                    <a:pt x="161" y="357"/>
                  </a:cubicBezTo>
                  <a:cubicBezTo>
                    <a:pt x="169" y="357"/>
                    <a:pt x="179" y="357"/>
                    <a:pt x="191" y="356"/>
                  </a:cubicBezTo>
                  <a:lnTo>
                    <a:pt x="191" y="356"/>
                  </a:lnTo>
                  <a:lnTo>
                    <a:pt x="24" y="392"/>
                  </a:lnTo>
                  <a:cubicBezTo>
                    <a:pt x="36" y="406"/>
                    <a:pt x="47" y="412"/>
                    <a:pt x="59" y="412"/>
                  </a:cubicBezTo>
                  <a:cubicBezTo>
                    <a:pt x="93" y="412"/>
                    <a:pt x="130" y="367"/>
                    <a:pt x="178" y="367"/>
                  </a:cubicBezTo>
                  <a:cubicBezTo>
                    <a:pt x="183" y="367"/>
                    <a:pt x="187" y="367"/>
                    <a:pt x="191" y="368"/>
                  </a:cubicBezTo>
                  <a:cubicBezTo>
                    <a:pt x="215" y="380"/>
                    <a:pt x="120" y="428"/>
                    <a:pt x="48" y="439"/>
                  </a:cubicBezTo>
                  <a:cubicBezTo>
                    <a:pt x="48" y="453"/>
                    <a:pt x="52" y="458"/>
                    <a:pt x="60" y="458"/>
                  </a:cubicBezTo>
                  <a:cubicBezTo>
                    <a:pt x="80" y="458"/>
                    <a:pt x="126" y="428"/>
                    <a:pt x="203" y="428"/>
                  </a:cubicBezTo>
                  <a:lnTo>
                    <a:pt x="108" y="463"/>
                  </a:lnTo>
                  <a:lnTo>
                    <a:pt x="12" y="511"/>
                  </a:lnTo>
                  <a:cubicBezTo>
                    <a:pt x="131" y="654"/>
                    <a:pt x="334" y="690"/>
                    <a:pt x="358" y="856"/>
                  </a:cubicBezTo>
                  <a:lnTo>
                    <a:pt x="441" y="761"/>
                  </a:lnTo>
                  <a:cubicBezTo>
                    <a:pt x="441" y="778"/>
                    <a:pt x="449" y="784"/>
                    <a:pt x="461" y="784"/>
                  </a:cubicBezTo>
                  <a:cubicBezTo>
                    <a:pt x="493" y="784"/>
                    <a:pt x="555" y="741"/>
                    <a:pt x="583" y="741"/>
                  </a:cubicBezTo>
                  <a:cubicBezTo>
                    <a:pt x="605" y="741"/>
                    <a:pt x="607" y="766"/>
                    <a:pt x="560" y="856"/>
                  </a:cubicBezTo>
                  <a:lnTo>
                    <a:pt x="643" y="773"/>
                  </a:lnTo>
                  <a:lnTo>
                    <a:pt x="643" y="773"/>
                  </a:lnTo>
                  <a:cubicBezTo>
                    <a:pt x="596" y="821"/>
                    <a:pt x="536" y="928"/>
                    <a:pt x="465" y="987"/>
                  </a:cubicBezTo>
                  <a:cubicBezTo>
                    <a:pt x="473" y="983"/>
                    <a:pt x="480" y="981"/>
                    <a:pt x="485" y="981"/>
                  </a:cubicBezTo>
                  <a:cubicBezTo>
                    <a:pt x="502" y="981"/>
                    <a:pt x="506" y="999"/>
                    <a:pt x="517" y="999"/>
                  </a:cubicBezTo>
                  <a:cubicBezTo>
                    <a:pt x="522" y="999"/>
                    <a:pt x="528" y="996"/>
                    <a:pt x="536" y="987"/>
                  </a:cubicBezTo>
                  <a:lnTo>
                    <a:pt x="548" y="928"/>
                  </a:lnTo>
                  <a:cubicBezTo>
                    <a:pt x="569" y="907"/>
                    <a:pt x="583" y="898"/>
                    <a:pt x="591" y="898"/>
                  </a:cubicBezTo>
                  <a:cubicBezTo>
                    <a:pt x="610" y="898"/>
                    <a:pt x="594" y="949"/>
                    <a:pt x="560" y="999"/>
                  </a:cubicBezTo>
                  <a:cubicBezTo>
                    <a:pt x="667" y="940"/>
                    <a:pt x="667" y="820"/>
                    <a:pt x="727" y="725"/>
                  </a:cubicBezTo>
                  <a:lnTo>
                    <a:pt x="727" y="725"/>
                  </a:lnTo>
                  <a:cubicBezTo>
                    <a:pt x="693" y="752"/>
                    <a:pt x="675" y="763"/>
                    <a:pt x="666" y="763"/>
                  </a:cubicBezTo>
                  <a:cubicBezTo>
                    <a:pt x="627" y="763"/>
                    <a:pt x="778" y="554"/>
                    <a:pt x="730" y="554"/>
                  </a:cubicBezTo>
                  <a:cubicBezTo>
                    <a:pt x="727" y="554"/>
                    <a:pt x="721" y="556"/>
                    <a:pt x="715" y="559"/>
                  </a:cubicBezTo>
                  <a:cubicBezTo>
                    <a:pt x="643" y="594"/>
                    <a:pt x="643" y="642"/>
                    <a:pt x="608" y="701"/>
                  </a:cubicBezTo>
                  <a:cubicBezTo>
                    <a:pt x="606" y="700"/>
                    <a:pt x="604" y="699"/>
                    <a:pt x="601" y="699"/>
                  </a:cubicBezTo>
                  <a:cubicBezTo>
                    <a:pt x="589" y="699"/>
                    <a:pt x="564" y="711"/>
                    <a:pt x="551" y="711"/>
                  </a:cubicBezTo>
                  <a:cubicBezTo>
                    <a:pt x="543" y="711"/>
                    <a:pt x="540" y="706"/>
                    <a:pt x="548" y="690"/>
                  </a:cubicBezTo>
                  <a:cubicBezTo>
                    <a:pt x="585" y="653"/>
                    <a:pt x="600" y="638"/>
                    <a:pt x="605" y="638"/>
                  </a:cubicBezTo>
                  <a:cubicBezTo>
                    <a:pt x="607" y="638"/>
                    <a:pt x="608" y="639"/>
                    <a:pt x="608" y="642"/>
                  </a:cubicBezTo>
                  <a:cubicBezTo>
                    <a:pt x="645" y="595"/>
                    <a:pt x="649" y="585"/>
                    <a:pt x="644" y="585"/>
                  </a:cubicBezTo>
                  <a:cubicBezTo>
                    <a:pt x="640" y="585"/>
                    <a:pt x="630" y="591"/>
                    <a:pt x="624" y="591"/>
                  </a:cubicBezTo>
                  <a:cubicBezTo>
                    <a:pt x="620" y="591"/>
                    <a:pt x="618" y="587"/>
                    <a:pt x="623" y="575"/>
                  </a:cubicBezTo>
                  <a:lnTo>
                    <a:pt x="623" y="575"/>
                  </a:lnTo>
                  <a:cubicBezTo>
                    <a:pt x="613" y="593"/>
                    <a:pt x="602" y="609"/>
                    <a:pt x="584" y="618"/>
                  </a:cubicBezTo>
                  <a:cubicBezTo>
                    <a:pt x="582" y="606"/>
                    <a:pt x="576" y="602"/>
                    <a:pt x="568" y="602"/>
                  </a:cubicBezTo>
                  <a:cubicBezTo>
                    <a:pt x="550" y="602"/>
                    <a:pt x="522" y="626"/>
                    <a:pt x="507" y="626"/>
                  </a:cubicBezTo>
                  <a:cubicBezTo>
                    <a:pt x="497" y="626"/>
                    <a:pt x="493" y="616"/>
                    <a:pt x="501" y="582"/>
                  </a:cubicBezTo>
                  <a:lnTo>
                    <a:pt x="501" y="582"/>
                  </a:lnTo>
                  <a:cubicBezTo>
                    <a:pt x="453" y="606"/>
                    <a:pt x="417" y="630"/>
                    <a:pt x="382" y="666"/>
                  </a:cubicBezTo>
                  <a:cubicBezTo>
                    <a:pt x="453" y="559"/>
                    <a:pt x="465" y="570"/>
                    <a:pt x="524" y="475"/>
                  </a:cubicBezTo>
                  <a:lnTo>
                    <a:pt x="524" y="475"/>
                  </a:lnTo>
                  <a:lnTo>
                    <a:pt x="286" y="678"/>
                  </a:lnTo>
                  <a:cubicBezTo>
                    <a:pt x="382" y="523"/>
                    <a:pt x="215" y="630"/>
                    <a:pt x="310" y="523"/>
                  </a:cubicBezTo>
                  <a:cubicBezTo>
                    <a:pt x="310" y="523"/>
                    <a:pt x="326" y="518"/>
                    <a:pt x="333" y="518"/>
                  </a:cubicBezTo>
                  <a:cubicBezTo>
                    <a:pt x="337" y="518"/>
                    <a:pt x="338" y="519"/>
                    <a:pt x="334" y="523"/>
                  </a:cubicBezTo>
                  <a:cubicBezTo>
                    <a:pt x="398" y="488"/>
                    <a:pt x="401" y="480"/>
                    <a:pt x="384" y="480"/>
                  </a:cubicBezTo>
                  <a:cubicBezTo>
                    <a:pt x="369" y="480"/>
                    <a:pt x="340" y="486"/>
                    <a:pt x="323" y="486"/>
                  </a:cubicBezTo>
                  <a:cubicBezTo>
                    <a:pt x="311" y="486"/>
                    <a:pt x="305" y="484"/>
                    <a:pt x="310" y="475"/>
                  </a:cubicBezTo>
                  <a:lnTo>
                    <a:pt x="441" y="416"/>
                  </a:lnTo>
                  <a:cubicBezTo>
                    <a:pt x="417" y="416"/>
                    <a:pt x="310" y="416"/>
                    <a:pt x="417" y="368"/>
                  </a:cubicBezTo>
                  <a:lnTo>
                    <a:pt x="489" y="344"/>
                  </a:lnTo>
                  <a:cubicBezTo>
                    <a:pt x="370" y="344"/>
                    <a:pt x="405" y="285"/>
                    <a:pt x="346" y="249"/>
                  </a:cubicBezTo>
                  <a:lnTo>
                    <a:pt x="441" y="225"/>
                  </a:lnTo>
                  <a:cubicBezTo>
                    <a:pt x="419" y="216"/>
                    <a:pt x="403" y="213"/>
                    <a:pt x="391" y="213"/>
                  </a:cubicBezTo>
                  <a:cubicBezTo>
                    <a:pt x="348" y="213"/>
                    <a:pt x="349" y="256"/>
                    <a:pt x="250" y="256"/>
                  </a:cubicBezTo>
                  <a:cubicBezTo>
                    <a:pt x="228" y="256"/>
                    <a:pt x="201" y="254"/>
                    <a:pt x="167" y="249"/>
                  </a:cubicBezTo>
                  <a:cubicBezTo>
                    <a:pt x="441" y="237"/>
                    <a:pt x="72" y="225"/>
                    <a:pt x="191" y="178"/>
                  </a:cubicBezTo>
                  <a:cubicBezTo>
                    <a:pt x="203" y="176"/>
                    <a:pt x="213" y="176"/>
                    <a:pt x="221" y="176"/>
                  </a:cubicBezTo>
                  <a:cubicBezTo>
                    <a:pt x="279" y="176"/>
                    <a:pt x="260" y="203"/>
                    <a:pt x="332" y="203"/>
                  </a:cubicBezTo>
                  <a:cubicBezTo>
                    <a:pt x="342" y="203"/>
                    <a:pt x="355" y="203"/>
                    <a:pt x="370" y="201"/>
                  </a:cubicBezTo>
                  <a:cubicBezTo>
                    <a:pt x="215" y="201"/>
                    <a:pt x="322" y="178"/>
                    <a:pt x="286" y="154"/>
                  </a:cubicBezTo>
                  <a:lnTo>
                    <a:pt x="286" y="154"/>
                  </a:lnTo>
                  <a:cubicBezTo>
                    <a:pt x="301" y="155"/>
                    <a:pt x="313" y="156"/>
                    <a:pt x="323" y="156"/>
                  </a:cubicBezTo>
                  <a:cubicBezTo>
                    <a:pt x="379" y="156"/>
                    <a:pt x="351" y="135"/>
                    <a:pt x="392" y="135"/>
                  </a:cubicBezTo>
                  <a:cubicBezTo>
                    <a:pt x="405" y="135"/>
                    <a:pt x="424" y="137"/>
                    <a:pt x="453" y="142"/>
                  </a:cubicBezTo>
                  <a:lnTo>
                    <a:pt x="334" y="94"/>
                  </a:lnTo>
                  <a:lnTo>
                    <a:pt x="215" y="58"/>
                  </a:lnTo>
                  <a:cubicBezTo>
                    <a:pt x="286" y="58"/>
                    <a:pt x="286" y="23"/>
                    <a:pt x="262" y="11"/>
                  </a:cubicBezTo>
                  <a:lnTo>
                    <a:pt x="262" y="11"/>
                  </a:lnTo>
                  <a:cubicBezTo>
                    <a:pt x="262" y="18"/>
                    <a:pt x="254" y="21"/>
                    <a:pt x="240" y="21"/>
                  </a:cubicBezTo>
                  <a:cubicBezTo>
                    <a:pt x="201" y="21"/>
                    <a:pt x="121"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50"/>
            <p:cNvSpPr/>
            <p:nvPr/>
          </p:nvSpPr>
          <p:spPr>
            <a:xfrm>
              <a:off x="6505036" y="2663720"/>
              <a:ext cx="2284" cy="1482"/>
            </a:xfrm>
            <a:custGeom>
              <a:avLst/>
              <a:gdLst/>
              <a:ahLst/>
              <a:cxnLst/>
              <a:rect l="l" t="t" r="r" b="b"/>
              <a:pathLst>
                <a:path w="37" h="24" extrusionOk="0">
                  <a:moveTo>
                    <a:pt x="36" y="0"/>
                  </a:moveTo>
                  <a:cubicBezTo>
                    <a:pt x="1" y="0"/>
                    <a:pt x="25" y="12"/>
                    <a:pt x="36" y="24"/>
                  </a:cubicBezTo>
                  <a:cubicBezTo>
                    <a:pt x="36" y="12"/>
                    <a:pt x="36" y="12"/>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50"/>
            <p:cNvSpPr/>
            <p:nvPr/>
          </p:nvSpPr>
          <p:spPr>
            <a:xfrm>
              <a:off x="6525655" y="2726875"/>
              <a:ext cx="62" cy="62"/>
            </a:xfrm>
            <a:custGeom>
              <a:avLst/>
              <a:gdLst/>
              <a:ahLst/>
              <a:cxnLst/>
              <a:rect l="l" t="t" r="r" b="b"/>
              <a:pathLst>
                <a:path w="1" h="1" extrusionOk="0">
                  <a:moveTo>
                    <a:pt x="0" y="1"/>
                  </a:moveTo>
                  <a:lnTo>
                    <a:pt x="0"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50"/>
            <p:cNvSpPr/>
            <p:nvPr/>
          </p:nvSpPr>
          <p:spPr>
            <a:xfrm>
              <a:off x="6535903" y="2711441"/>
              <a:ext cx="2284" cy="3025"/>
            </a:xfrm>
            <a:custGeom>
              <a:avLst/>
              <a:gdLst/>
              <a:ahLst/>
              <a:cxnLst/>
              <a:rect l="l" t="t" r="r" b="b"/>
              <a:pathLst>
                <a:path w="37" h="49" extrusionOk="0">
                  <a:moveTo>
                    <a:pt x="25" y="1"/>
                  </a:moveTo>
                  <a:lnTo>
                    <a:pt x="1" y="49"/>
                  </a:lnTo>
                  <a:lnTo>
                    <a:pt x="37" y="13"/>
                  </a:lnTo>
                  <a:lnTo>
                    <a:pt x="2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50"/>
            <p:cNvSpPr/>
            <p:nvPr/>
          </p:nvSpPr>
          <p:spPr>
            <a:xfrm>
              <a:off x="6516087" y="2616678"/>
              <a:ext cx="803" cy="741"/>
            </a:xfrm>
            <a:custGeom>
              <a:avLst/>
              <a:gdLst/>
              <a:ahLst/>
              <a:cxnLst/>
              <a:rect l="l" t="t" r="r" b="b"/>
              <a:pathLst>
                <a:path w="13" h="12" extrusionOk="0">
                  <a:moveTo>
                    <a:pt x="0" y="0"/>
                  </a:moveTo>
                  <a:lnTo>
                    <a:pt x="0" y="12"/>
                  </a:lnTo>
                  <a:cubicBezTo>
                    <a:pt x="12" y="12"/>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50"/>
            <p:cNvSpPr/>
            <p:nvPr/>
          </p:nvSpPr>
          <p:spPr>
            <a:xfrm>
              <a:off x="6426386" y="2585687"/>
              <a:ext cx="101492" cy="77663"/>
            </a:xfrm>
            <a:custGeom>
              <a:avLst/>
              <a:gdLst/>
              <a:ahLst/>
              <a:cxnLst/>
              <a:rect l="l" t="t" r="r" b="b"/>
              <a:pathLst>
                <a:path w="1644" h="1258" extrusionOk="0">
                  <a:moveTo>
                    <a:pt x="541" y="450"/>
                  </a:moveTo>
                  <a:cubicBezTo>
                    <a:pt x="539" y="455"/>
                    <a:pt x="538" y="461"/>
                    <a:pt x="537" y="466"/>
                  </a:cubicBezTo>
                  <a:cubicBezTo>
                    <a:pt x="538" y="461"/>
                    <a:pt x="539" y="455"/>
                    <a:pt x="541" y="450"/>
                  </a:cubicBezTo>
                  <a:close/>
                  <a:moveTo>
                    <a:pt x="362" y="1"/>
                  </a:moveTo>
                  <a:cubicBezTo>
                    <a:pt x="325" y="1"/>
                    <a:pt x="272" y="125"/>
                    <a:pt x="244" y="125"/>
                  </a:cubicBezTo>
                  <a:cubicBezTo>
                    <a:pt x="231" y="125"/>
                    <a:pt x="224" y="97"/>
                    <a:pt x="227" y="14"/>
                  </a:cubicBezTo>
                  <a:lnTo>
                    <a:pt x="227" y="14"/>
                  </a:lnTo>
                  <a:cubicBezTo>
                    <a:pt x="167" y="62"/>
                    <a:pt x="120" y="109"/>
                    <a:pt x="84" y="181"/>
                  </a:cubicBezTo>
                  <a:lnTo>
                    <a:pt x="108" y="109"/>
                  </a:lnTo>
                  <a:lnTo>
                    <a:pt x="108" y="109"/>
                  </a:lnTo>
                  <a:cubicBezTo>
                    <a:pt x="36" y="169"/>
                    <a:pt x="1" y="264"/>
                    <a:pt x="1" y="347"/>
                  </a:cubicBezTo>
                  <a:lnTo>
                    <a:pt x="25" y="300"/>
                  </a:lnTo>
                  <a:cubicBezTo>
                    <a:pt x="37" y="285"/>
                    <a:pt x="45" y="279"/>
                    <a:pt x="50" y="279"/>
                  </a:cubicBezTo>
                  <a:cubicBezTo>
                    <a:pt x="74" y="279"/>
                    <a:pt x="29" y="415"/>
                    <a:pt x="48" y="454"/>
                  </a:cubicBezTo>
                  <a:cubicBezTo>
                    <a:pt x="101" y="444"/>
                    <a:pt x="164" y="254"/>
                    <a:pt x="185" y="254"/>
                  </a:cubicBezTo>
                  <a:cubicBezTo>
                    <a:pt x="188" y="254"/>
                    <a:pt x="190" y="257"/>
                    <a:pt x="191" y="264"/>
                  </a:cubicBezTo>
                  <a:cubicBezTo>
                    <a:pt x="215" y="264"/>
                    <a:pt x="191" y="323"/>
                    <a:pt x="179" y="371"/>
                  </a:cubicBezTo>
                  <a:cubicBezTo>
                    <a:pt x="182" y="374"/>
                    <a:pt x="186" y="376"/>
                    <a:pt x="189" y="376"/>
                  </a:cubicBezTo>
                  <a:cubicBezTo>
                    <a:pt x="223" y="376"/>
                    <a:pt x="265" y="214"/>
                    <a:pt x="287" y="192"/>
                  </a:cubicBezTo>
                  <a:lnTo>
                    <a:pt x="287" y="192"/>
                  </a:lnTo>
                  <a:cubicBezTo>
                    <a:pt x="268" y="350"/>
                    <a:pt x="274" y="396"/>
                    <a:pt x="291" y="396"/>
                  </a:cubicBezTo>
                  <a:cubicBezTo>
                    <a:pt x="316" y="396"/>
                    <a:pt x="364" y="297"/>
                    <a:pt x="393" y="297"/>
                  </a:cubicBezTo>
                  <a:cubicBezTo>
                    <a:pt x="408" y="297"/>
                    <a:pt x="417" y="322"/>
                    <a:pt x="417" y="395"/>
                  </a:cubicBezTo>
                  <a:cubicBezTo>
                    <a:pt x="453" y="359"/>
                    <a:pt x="489" y="407"/>
                    <a:pt x="537" y="323"/>
                  </a:cubicBezTo>
                  <a:lnTo>
                    <a:pt x="537" y="323"/>
                  </a:lnTo>
                  <a:cubicBezTo>
                    <a:pt x="502" y="437"/>
                    <a:pt x="566" y="344"/>
                    <a:pt x="541" y="450"/>
                  </a:cubicBezTo>
                  <a:lnTo>
                    <a:pt x="541" y="450"/>
                  </a:lnTo>
                  <a:cubicBezTo>
                    <a:pt x="558" y="384"/>
                    <a:pt x="572" y="364"/>
                    <a:pt x="583" y="364"/>
                  </a:cubicBezTo>
                  <a:cubicBezTo>
                    <a:pt x="601" y="364"/>
                    <a:pt x="615" y="412"/>
                    <a:pt x="635" y="412"/>
                  </a:cubicBezTo>
                  <a:cubicBezTo>
                    <a:pt x="651" y="412"/>
                    <a:pt x="672" y="380"/>
                    <a:pt x="703" y="264"/>
                  </a:cubicBezTo>
                  <a:cubicBezTo>
                    <a:pt x="711" y="300"/>
                    <a:pt x="715" y="309"/>
                    <a:pt x="718" y="309"/>
                  </a:cubicBezTo>
                  <a:cubicBezTo>
                    <a:pt x="722" y="309"/>
                    <a:pt x="724" y="298"/>
                    <a:pt x="729" y="298"/>
                  </a:cubicBezTo>
                  <a:cubicBezTo>
                    <a:pt x="733" y="298"/>
                    <a:pt x="740" y="306"/>
                    <a:pt x="751" y="335"/>
                  </a:cubicBezTo>
                  <a:cubicBezTo>
                    <a:pt x="739" y="371"/>
                    <a:pt x="727" y="371"/>
                    <a:pt x="715" y="383"/>
                  </a:cubicBezTo>
                  <a:cubicBezTo>
                    <a:pt x="715" y="394"/>
                    <a:pt x="717" y="398"/>
                    <a:pt x="720" y="398"/>
                  </a:cubicBezTo>
                  <a:cubicBezTo>
                    <a:pt x="732" y="398"/>
                    <a:pt x="759" y="342"/>
                    <a:pt x="768" y="342"/>
                  </a:cubicBezTo>
                  <a:cubicBezTo>
                    <a:pt x="773" y="342"/>
                    <a:pt x="773" y="358"/>
                    <a:pt x="763" y="407"/>
                  </a:cubicBezTo>
                  <a:cubicBezTo>
                    <a:pt x="767" y="411"/>
                    <a:pt x="771" y="413"/>
                    <a:pt x="774" y="413"/>
                  </a:cubicBezTo>
                  <a:cubicBezTo>
                    <a:pt x="802" y="413"/>
                    <a:pt x="817" y="303"/>
                    <a:pt x="870" y="240"/>
                  </a:cubicBezTo>
                  <a:lnTo>
                    <a:pt x="870" y="240"/>
                  </a:lnTo>
                  <a:cubicBezTo>
                    <a:pt x="906" y="300"/>
                    <a:pt x="870" y="335"/>
                    <a:pt x="822" y="478"/>
                  </a:cubicBezTo>
                  <a:cubicBezTo>
                    <a:pt x="906" y="335"/>
                    <a:pt x="894" y="419"/>
                    <a:pt x="965" y="347"/>
                  </a:cubicBezTo>
                  <a:cubicBezTo>
                    <a:pt x="953" y="312"/>
                    <a:pt x="965" y="276"/>
                    <a:pt x="1001" y="252"/>
                  </a:cubicBezTo>
                  <a:cubicBezTo>
                    <a:pt x="1010" y="263"/>
                    <a:pt x="1019" y="268"/>
                    <a:pt x="1029" y="268"/>
                  </a:cubicBezTo>
                  <a:cubicBezTo>
                    <a:pt x="1070" y="268"/>
                    <a:pt x="1120" y="192"/>
                    <a:pt x="1191" y="192"/>
                  </a:cubicBezTo>
                  <a:cubicBezTo>
                    <a:pt x="1195" y="192"/>
                    <a:pt x="1199" y="192"/>
                    <a:pt x="1203" y="192"/>
                  </a:cubicBezTo>
                  <a:cubicBezTo>
                    <a:pt x="1171" y="253"/>
                    <a:pt x="1154" y="268"/>
                    <a:pt x="1143" y="268"/>
                  </a:cubicBezTo>
                  <a:cubicBezTo>
                    <a:pt x="1132" y="268"/>
                    <a:pt x="1129" y="251"/>
                    <a:pt x="1123" y="251"/>
                  </a:cubicBezTo>
                  <a:cubicBezTo>
                    <a:pt x="1118" y="251"/>
                    <a:pt x="1111" y="264"/>
                    <a:pt x="1096" y="312"/>
                  </a:cubicBezTo>
                  <a:cubicBezTo>
                    <a:pt x="1013" y="359"/>
                    <a:pt x="989" y="335"/>
                    <a:pt x="906" y="443"/>
                  </a:cubicBezTo>
                  <a:cubicBezTo>
                    <a:pt x="920" y="457"/>
                    <a:pt x="944" y="467"/>
                    <a:pt x="983" y="467"/>
                  </a:cubicBezTo>
                  <a:cubicBezTo>
                    <a:pt x="1007" y="467"/>
                    <a:pt x="1036" y="464"/>
                    <a:pt x="1072" y="454"/>
                  </a:cubicBezTo>
                  <a:lnTo>
                    <a:pt x="1072" y="454"/>
                  </a:lnTo>
                  <a:cubicBezTo>
                    <a:pt x="1072" y="490"/>
                    <a:pt x="1001" y="514"/>
                    <a:pt x="1001" y="538"/>
                  </a:cubicBezTo>
                  <a:cubicBezTo>
                    <a:pt x="991" y="553"/>
                    <a:pt x="994" y="559"/>
                    <a:pt x="1006" y="559"/>
                  </a:cubicBezTo>
                  <a:cubicBezTo>
                    <a:pt x="1033" y="559"/>
                    <a:pt x="1105" y="528"/>
                    <a:pt x="1141" y="528"/>
                  </a:cubicBezTo>
                  <a:cubicBezTo>
                    <a:pt x="1160" y="528"/>
                    <a:pt x="1168" y="536"/>
                    <a:pt x="1156" y="562"/>
                  </a:cubicBezTo>
                  <a:lnTo>
                    <a:pt x="1060" y="597"/>
                  </a:lnTo>
                  <a:cubicBezTo>
                    <a:pt x="1080" y="590"/>
                    <a:pt x="1095" y="587"/>
                    <a:pt x="1105" y="587"/>
                  </a:cubicBezTo>
                  <a:cubicBezTo>
                    <a:pt x="1160" y="587"/>
                    <a:pt x="1085" y="682"/>
                    <a:pt x="1156" y="693"/>
                  </a:cubicBezTo>
                  <a:cubicBezTo>
                    <a:pt x="1191" y="669"/>
                    <a:pt x="1227" y="657"/>
                    <a:pt x="1263" y="645"/>
                  </a:cubicBezTo>
                  <a:lnTo>
                    <a:pt x="1263" y="645"/>
                  </a:lnTo>
                  <a:cubicBezTo>
                    <a:pt x="1144" y="693"/>
                    <a:pt x="1179" y="693"/>
                    <a:pt x="1227" y="704"/>
                  </a:cubicBezTo>
                  <a:cubicBezTo>
                    <a:pt x="1275" y="716"/>
                    <a:pt x="1334" y="740"/>
                    <a:pt x="1251" y="776"/>
                  </a:cubicBezTo>
                  <a:cubicBezTo>
                    <a:pt x="1278" y="771"/>
                    <a:pt x="1303" y="769"/>
                    <a:pt x="1327" y="769"/>
                  </a:cubicBezTo>
                  <a:cubicBezTo>
                    <a:pt x="1351" y="769"/>
                    <a:pt x="1373" y="771"/>
                    <a:pt x="1394" y="775"/>
                  </a:cubicBezTo>
                  <a:lnTo>
                    <a:pt x="1394" y="775"/>
                  </a:lnTo>
                  <a:cubicBezTo>
                    <a:pt x="1375" y="769"/>
                    <a:pt x="1361" y="762"/>
                    <a:pt x="1358" y="752"/>
                  </a:cubicBezTo>
                  <a:cubicBezTo>
                    <a:pt x="1525" y="728"/>
                    <a:pt x="1430" y="669"/>
                    <a:pt x="1560" y="621"/>
                  </a:cubicBezTo>
                  <a:lnTo>
                    <a:pt x="1560" y="621"/>
                  </a:lnTo>
                  <a:cubicBezTo>
                    <a:pt x="1536" y="627"/>
                    <a:pt x="1516" y="629"/>
                    <a:pt x="1502" y="629"/>
                  </a:cubicBezTo>
                  <a:cubicBezTo>
                    <a:pt x="1435" y="629"/>
                    <a:pt x="1455" y="582"/>
                    <a:pt x="1417" y="582"/>
                  </a:cubicBezTo>
                  <a:cubicBezTo>
                    <a:pt x="1411" y="582"/>
                    <a:pt x="1403" y="583"/>
                    <a:pt x="1394" y="585"/>
                  </a:cubicBezTo>
                  <a:cubicBezTo>
                    <a:pt x="1346" y="585"/>
                    <a:pt x="1358" y="550"/>
                    <a:pt x="1430" y="514"/>
                  </a:cubicBezTo>
                  <a:cubicBezTo>
                    <a:pt x="1435" y="508"/>
                    <a:pt x="1441" y="505"/>
                    <a:pt x="1447" y="505"/>
                  </a:cubicBezTo>
                  <a:cubicBezTo>
                    <a:pt x="1453" y="505"/>
                    <a:pt x="1459" y="508"/>
                    <a:pt x="1465" y="514"/>
                  </a:cubicBezTo>
                  <a:lnTo>
                    <a:pt x="1465" y="478"/>
                  </a:lnTo>
                  <a:lnTo>
                    <a:pt x="1489" y="478"/>
                  </a:lnTo>
                  <a:cubicBezTo>
                    <a:pt x="1489" y="473"/>
                    <a:pt x="1483" y="471"/>
                    <a:pt x="1475" y="471"/>
                  </a:cubicBezTo>
                  <a:cubicBezTo>
                    <a:pt x="1463" y="471"/>
                    <a:pt x="1447" y="474"/>
                    <a:pt x="1436" y="474"/>
                  </a:cubicBezTo>
                  <a:cubicBezTo>
                    <a:pt x="1421" y="474"/>
                    <a:pt x="1415" y="469"/>
                    <a:pt x="1441" y="443"/>
                  </a:cubicBezTo>
                  <a:cubicBezTo>
                    <a:pt x="1453" y="435"/>
                    <a:pt x="1463" y="432"/>
                    <a:pt x="1470" y="432"/>
                  </a:cubicBezTo>
                  <a:cubicBezTo>
                    <a:pt x="1485" y="432"/>
                    <a:pt x="1493" y="443"/>
                    <a:pt x="1501" y="443"/>
                  </a:cubicBezTo>
                  <a:cubicBezTo>
                    <a:pt x="1497" y="421"/>
                    <a:pt x="1472" y="416"/>
                    <a:pt x="1442" y="416"/>
                  </a:cubicBezTo>
                  <a:cubicBezTo>
                    <a:pt x="1416" y="416"/>
                    <a:pt x="1386" y="419"/>
                    <a:pt x="1362" y="419"/>
                  </a:cubicBezTo>
                  <a:cubicBezTo>
                    <a:pt x="1325" y="419"/>
                    <a:pt x="1306" y="410"/>
                    <a:pt x="1346" y="359"/>
                  </a:cubicBezTo>
                  <a:lnTo>
                    <a:pt x="1346" y="359"/>
                  </a:lnTo>
                  <a:cubicBezTo>
                    <a:pt x="1275" y="395"/>
                    <a:pt x="1239" y="359"/>
                    <a:pt x="1120" y="478"/>
                  </a:cubicBezTo>
                  <a:cubicBezTo>
                    <a:pt x="1156" y="431"/>
                    <a:pt x="1263" y="347"/>
                    <a:pt x="1215" y="323"/>
                  </a:cubicBezTo>
                  <a:lnTo>
                    <a:pt x="1215" y="323"/>
                  </a:lnTo>
                  <a:cubicBezTo>
                    <a:pt x="1189" y="342"/>
                    <a:pt x="1174" y="349"/>
                    <a:pt x="1167" y="349"/>
                  </a:cubicBezTo>
                  <a:cubicBezTo>
                    <a:pt x="1144" y="349"/>
                    <a:pt x="1179" y="290"/>
                    <a:pt x="1156" y="290"/>
                  </a:cubicBezTo>
                  <a:cubicBezTo>
                    <a:pt x="1151" y="290"/>
                    <a:pt x="1143" y="293"/>
                    <a:pt x="1132" y="300"/>
                  </a:cubicBezTo>
                  <a:cubicBezTo>
                    <a:pt x="1263" y="216"/>
                    <a:pt x="1156" y="264"/>
                    <a:pt x="1275" y="192"/>
                  </a:cubicBezTo>
                  <a:cubicBezTo>
                    <a:pt x="1278" y="174"/>
                    <a:pt x="1270" y="167"/>
                    <a:pt x="1255" y="167"/>
                  </a:cubicBezTo>
                  <a:cubicBezTo>
                    <a:pt x="1222" y="167"/>
                    <a:pt x="1158" y="200"/>
                    <a:pt x="1119" y="200"/>
                  </a:cubicBezTo>
                  <a:cubicBezTo>
                    <a:pt x="1110" y="200"/>
                    <a:pt x="1102" y="198"/>
                    <a:pt x="1096" y="192"/>
                  </a:cubicBezTo>
                  <a:cubicBezTo>
                    <a:pt x="1120" y="157"/>
                    <a:pt x="1132" y="121"/>
                    <a:pt x="1156" y="97"/>
                  </a:cubicBezTo>
                  <a:lnTo>
                    <a:pt x="1156" y="97"/>
                  </a:lnTo>
                  <a:cubicBezTo>
                    <a:pt x="1126" y="112"/>
                    <a:pt x="1081" y="156"/>
                    <a:pt x="1065" y="156"/>
                  </a:cubicBezTo>
                  <a:cubicBezTo>
                    <a:pt x="1055" y="156"/>
                    <a:pt x="1055" y="141"/>
                    <a:pt x="1072" y="97"/>
                  </a:cubicBezTo>
                  <a:lnTo>
                    <a:pt x="1072" y="97"/>
                  </a:lnTo>
                  <a:lnTo>
                    <a:pt x="1025" y="181"/>
                  </a:lnTo>
                  <a:cubicBezTo>
                    <a:pt x="1013" y="121"/>
                    <a:pt x="953" y="121"/>
                    <a:pt x="965" y="14"/>
                  </a:cubicBezTo>
                  <a:lnTo>
                    <a:pt x="965" y="14"/>
                  </a:lnTo>
                  <a:lnTo>
                    <a:pt x="906" y="97"/>
                  </a:lnTo>
                  <a:lnTo>
                    <a:pt x="858" y="169"/>
                  </a:lnTo>
                  <a:cubicBezTo>
                    <a:pt x="862" y="100"/>
                    <a:pt x="849" y="72"/>
                    <a:pt x="828" y="72"/>
                  </a:cubicBezTo>
                  <a:cubicBezTo>
                    <a:pt x="787" y="72"/>
                    <a:pt x="715" y="174"/>
                    <a:pt x="668" y="276"/>
                  </a:cubicBezTo>
                  <a:cubicBezTo>
                    <a:pt x="644" y="252"/>
                    <a:pt x="644" y="216"/>
                    <a:pt x="644" y="192"/>
                  </a:cubicBezTo>
                  <a:lnTo>
                    <a:pt x="679" y="121"/>
                  </a:lnTo>
                  <a:cubicBezTo>
                    <a:pt x="665" y="114"/>
                    <a:pt x="655" y="74"/>
                    <a:pt x="640" y="74"/>
                  </a:cubicBezTo>
                  <a:cubicBezTo>
                    <a:pt x="629" y="74"/>
                    <a:pt x="616" y="93"/>
                    <a:pt x="596" y="157"/>
                  </a:cubicBezTo>
                  <a:cubicBezTo>
                    <a:pt x="594" y="160"/>
                    <a:pt x="592" y="162"/>
                    <a:pt x="590" y="162"/>
                  </a:cubicBezTo>
                  <a:cubicBezTo>
                    <a:pt x="577" y="162"/>
                    <a:pt x="595" y="35"/>
                    <a:pt x="584" y="14"/>
                  </a:cubicBezTo>
                  <a:lnTo>
                    <a:pt x="584" y="14"/>
                  </a:lnTo>
                  <a:cubicBezTo>
                    <a:pt x="565" y="64"/>
                    <a:pt x="547" y="80"/>
                    <a:pt x="531" y="80"/>
                  </a:cubicBezTo>
                  <a:cubicBezTo>
                    <a:pt x="500" y="80"/>
                    <a:pt x="474" y="19"/>
                    <a:pt x="449" y="19"/>
                  </a:cubicBezTo>
                  <a:cubicBezTo>
                    <a:pt x="431" y="19"/>
                    <a:pt x="413" y="50"/>
                    <a:pt x="394" y="157"/>
                  </a:cubicBezTo>
                  <a:cubicBezTo>
                    <a:pt x="405" y="157"/>
                    <a:pt x="437" y="229"/>
                    <a:pt x="470" y="229"/>
                  </a:cubicBezTo>
                  <a:cubicBezTo>
                    <a:pt x="472" y="229"/>
                    <a:pt x="475" y="229"/>
                    <a:pt x="477" y="228"/>
                  </a:cubicBezTo>
                  <a:lnTo>
                    <a:pt x="477" y="228"/>
                  </a:lnTo>
                  <a:cubicBezTo>
                    <a:pt x="465" y="264"/>
                    <a:pt x="465" y="335"/>
                    <a:pt x="453" y="347"/>
                  </a:cubicBezTo>
                  <a:cubicBezTo>
                    <a:pt x="414" y="347"/>
                    <a:pt x="407" y="265"/>
                    <a:pt x="378" y="265"/>
                  </a:cubicBezTo>
                  <a:cubicBezTo>
                    <a:pt x="372" y="265"/>
                    <a:pt x="366" y="268"/>
                    <a:pt x="358" y="276"/>
                  </a:cubicBezTo>
                  <a:lnTo>
                    <a:pt x="394" y="62"/>
                  </a:lnTo>
                  <a:cubicBezTo>
                    <a:pt x="387" y="17"/>
                    <a:pt x="375" y="1"/>
                    <a:pt x="362" y="1"/>
                  </a:cubicBezTo>
                  <a:close/>
                  <a:moveTo>
                    <a:pt x="1394" y="775"/>
                  </a:moveTo>
                  <a:lnTo>
                    <a:pt x="1394" y="775"/>
                  </a:lnTo>
                  <a:cubicBezTo>
                    <a:pt x="1405" y="778"/>
                    <a:pt x="1419" y="781"/>
                    <a:pt x="1434" y="784"/>
                  </a:cubicBezTo>
                  <a:lnTo>
                    <a:pt x="1434" y="784"/>
                  </a:lnTo>
                  <a:cubicBezTo>
                    <a:pt x="1422" y="780"/>
                    <a:pt x="1408" y="777"/>
                    <a:pt x="1394" y="775"/>
                  </a:cubicBezTo>
                  <a:close/>
                  <a:moveTo>
                    <a:pt x="1120" y="800"/>
                  </a:moveTo>
                  <a:lnTo>
                    <a:pt x="1120" y="800"/>
                  </a:lnTo>
                  <a:cubicBezTo>
                    <a:pt x="1121" y="800"/>
                    <a:pt x="1122" y="800"/>
                    <a:pt x="1123" y="800"/>
                  </a:cubicBezTo>
                  <a:lnTo>
                    <a:pt x="1123" y="800"/>
                  </a:lnTo>
                  <a:cubicBezTo>
                    <a:pt x="1122" y="800"/>
                    <a:pt x="1121" y="800"/>
                    <a:pt x="1120" y="800"/>
                  </a:cubicBezTo>
                  <a:close/>
                  <a:moveTo>
                    <a:pt x="1434" y="784"/>
                  </a:moveTo>
                  <a:cubicBezTo>
                    <a:pt x="1481" y="797"/>
                    <a:pt x="1513" y="818"/>
                    <a:pt x="1525" y="835"/>
                  </a:cubicBezTo>
                  <a:cubicBezTo>
                    <a:pt x="1477" y="847"/>
                    <a:pt x="1418" y="847"/>
                    <a:pt x="1370" y="859"/>
                  </a:cubicBezTo>
                  <a:cubicBezTo>
                    <a:pt x="1464" y="789"/>
                    <a:pt x="1199" y="811"/>
                    <a:pt x="1123" y="800"/>
                  </a:cubicBezTo>
                  <a:lnTo>
                    <a:pt x="1123" y="800"/>
                  </a:lnTo>
                  <a:cubicBezTo>
                    <a:pt x="1201" y="813"/>
                    <a:pt x="1121" y="871"/>
                    <a:pt x="1239" y="895"/>
                  </a:cubicBezTo>
                  <a:lnTo>
                    <a:pt x="1120" y="895"/>
                  </a:lnTo>
                  <a:cubicBezTo>
                    <a:pt x="1096" y="931"/>
                    <a:pt x="1394" y="919"/>
                    <a:pt x="1275" y="966"/>
                  </a:cubicBezTo>
                  <a:lnTo>
                    <a:pt x="1191" y="966"/>
                  </a:lnTo>
                  <a:cubicBezTo>
                    <a:pt x="1191" y="1062"/>
                    <a:pt x="1025" y="1145"/>
                    <a:pt x="1215" y="1252"/>
                  </a:cubicBezTo>
                  <a:cubicBezTo>
                    <a:pt x="1239" y="1256"/>
                    <a:pt x="1275" y="1257"/>
                    <a:pt x="1314" y="1257"/>
                  </a:cubicBezTo>
                  <a:cubicBezTo>
                    <a:pt x="1392" y="1257"/>
                    <a:pt x="1485" y="1252"/>
                    <a:pt x="1525" y="1252"/>
                  </a:cubicBezTo>
                  <a:cubicBezTo>
                    <a:pt x="1441" y="1193"/>
                    <a:pt x="1358" y="1157"/>
                    <a:pt x="1275" y="1109"/>
                  </a:cubicBezTo>
                  <a:lnTo>
                    <a:pt x="1275" y="1109"/>
                  </a:lnTo>
                  <a:lnTo>
                    <a:pt x="1430" y="1133"/>
                  </a:lnTo>
                  <a:cubicBezTo>
                    <a:pt x="1345" y="1112"/>
                    <a:pt x="1288" y="1072"/>
                    <a:pt x="1226" y="1072"/>
                  </a:cubicBezTo>
                  <a:cubicBezTo>
                    <a:pt x="1219" y="1072"/>
                    <a:pt x="1211" y="1072"/>
                    <a:pt x="1203" y="1074"/>
                  </a:cubicBezTo>
                  <a:cubicBezTo>
                    <a:pt x="1132" y="1050"/>
                    <a:pt x="1322" y="1074"/>
                    <a:pt x="1251" y="1026"/>
                  </a:cubicBezTo>
                  <a:lnTo>
                    <a:pt x="1251" y="1026"/>
                  </a:lnTo>
                  <a:cubicBezTo>
                    <a:pt x="1394" y="1038"/>
                    <a:pt x="1406" y="1062"/>
                    <a:pt x="1537" y="1074"/>
                  </a:cubicBezTo>
                  <a:lnTo>
                    <a:pt x="1465" y="1038"/>
                  </a:lnTo>
                  <a:lnTo>
                    <a:pt x="1465" y="1038"/>
                  </a:lnTo>
                  <a:cubicBezTo>
                    <a:pt x="1478" y="1040"/>
                    <a:pt x="1487" y="1041"/>
                    <a:pt x="1495" y="1041"/>
                  </a:cubicBezTo>
                  <a:cubicBezTo>
                    <a:pt x="1515" y="1041"/>
                    <a:pt x="1522" y="1034"/>
                    <a:pt x="1543" y="1034"/>
                  </a:cubicBezTo>
                  <a:cubicBezTo>
                    <a:pt x="1550" y="1034"/>
                    <a:pt x="1560" y="1035"/>
                    <a:pt x="1572" y="1038"/>
                  </a:cubicBezTo>
                  <a:cubicBezTo>
                    <a:pt x="1394" y="966"/>
                    <a:pt x="1644" y="954"/>
                    <a:pt x="1560" y="883"/>
                  </a:cubicBezTo>
                  <a:lnTo>
                    <a:pt x="1560" y="883"/>
                  </a:lnTo>
                  <a:lnTo>
                    <a:pt x="1537" y="919"/>
                  </a:lnTo>
                  <a:cubicBezTo>
                    <a:pt x="1453" y="919"/>
                    <a:pt x="1465" y="895"/>
                    <a:pt x="1441" y="883"/>
                  </a:cubicBezTo>
                  <a:cubicBezTo>
                    <a:pt x="1489" y="883"/>
                    <a:pt x="1549" y="859"/>
                    <a:pt x="1584" y="812"/>
                  </a:cubicBezTo>
                  <a:cubicBezTo>
                    <a:pt x="1545" y="798"/>
                    <a:pt x="1483" y="793"/>
                    <a:pt x="1434" y="78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50"/>
            <p:cNvSpPr/>
            <p:nvPr/>
          </p:nvSpPr>
          <p:spPr>
            <a:xfrm>
              <a:off x="6469045" y="2585070"/>
              <a:ext cx="1543" cy="6667"/>
            </a:xfrm>
            <a:custGeom>
              <a:avLst/>
              <a:gdLst/>
              <a:ahLst/>
              <a:cxnLst/>
              <a:rect l="l" t="t" r="r" b="b"/>
              <a:pathLst>
                <a:path w="25" h="108" extrusionOk="0">
                  <a:moveTo>
                    <a:pt x="24" y="0"/>
                  </a:moveTo>
                  <a:lnTo>
                    <a:pt x="0" y="83"/>
                  </a:lnTo>
                  <a:cubicBezTo>
                    <a:pt x="9" y="79"/>
                    <a:pt x="15" y="76"/>
                    <a:pt x="18" y="76"/>
                  </a:cubicBezTo>
                  <a:cubicBezTo>
                    <a:pt x="24" y="76"/>
                    <a:pt x="24" y="85"/>
                    <a:pt x="24" y="107"/>
                  </a:cubicBezTo>
                  <a:lnTo>
                    <a:pt x="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50"/>
            <p:cNvSpPr/>
            <p:nvPr/>
          </p:nvSpPr>
          <p:spPr>
            <a:xfrm>
              <a:off x="6467563" y="2590194"/>
              <a:ext cx="1543" cy="3025"/>
            </a:xfrm>
            <a:custGeom>
              <a:avLst/>
              <a:gdLst/>
              <a:ahLst/>
              <a:cxnLst/>
              <a:rect l="l" t="t" r="r" b="b"/>
              <a:pathLst>
                <a:path w="25" h="49" extrusionOk="0">
                  <a:moveTo>
                    <a:pt x="24" y="0"/>
                  </a:moveTo>
                  <a:cubicBezTo>
                    <a:pt x="12" y="12"/>
                    <a:pt x="1" y="24"/>
                    <a:pt x="1" y="48"/>
                  </a:cubicBezTo>
                  <a:cubicBezTo>
                    <a:pt x="1" y="48"/>
                    <a:pt x="12" y="48"/>
                    <a:pt x="24" y="24"/>
                  </a:cubicBezTo>
                  <a:lnTo>
                    <a:pt x="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50"/>
            <p:cNvSpPr/>
            <p:nvPr/>
          </p:nvSpPr>
          <p:spPr>
            <a:xfrm>
              <a:off x="6430831" y="2585317"/>
              <a:ext cx="1914" cy="2593"/>
            </a:xfrm>
            <a:custGeom>
              <a:avLst/>
              <a:gdLst/>
              <a:ahLst/>
              <a:cxnLst/>
              <a:rect l="l" t="t" r="r" b="b"/>
              <a:pathLst>
                <a:path w="31" h="42" extrusionOk="0">
                  <a:moveTo>
                    <a:pt x="18" y="0"/>
                  </a:moveTo>
                  <a:cubicBezTo>
                    <a:pt x="12" y="0"/>
                    <a:pt x="5" y="3"/>
                    <a:pt x="0" y="8"/>
                  </a:cubicBezTo>
                  <a:cubicBezTo>
                    <a:pt x="0" y="29"/>
                    <a:pt x="4" y="41"/>
                    <a:pt x="10" y="41"/>
                  </a:cubicBezTo>
                  <a:cubicBezTo>
                    <a:pt x="14" y="41"/>
                    <a:pt x="19" y="35"/>
                    <a:pt x="24" y="20"/>
                  </a:cubicBezTo>
                  <a:cubicBezTo>
                    <a:pt x="31"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50"/>
            <p:cNvSpPr/>
            <p:nvPr/>
          </p:nvSpPr>
          <p:spPr>
            <a:xfrm>
              <a:off x="6429349" y="2590194"/>
              <a:ext cx="803" cy="2284"/>
            </a:xfrm>
            <a:custGeom>
              <a:avLst/>
              <a:gdLst/>
              <a:ahLst/>
              <a:cxnLst/>
              <a:rect l="l" t="t" r="r" b="b"/>
              <a:pathLst>
                <a:path w="13" h="37" extrusionOk="0">
                  <a:moveTo>
                    <a:pt x="0" y="0"/>
                  </a:moveTo>
                  <a:lnTo>
                    <a:pt x="0" y="36"/>
                  </a:lnTo>
                  <a:lnTo>
                    <a:pt x="12" y="1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50"/>
            <p:cNvSpPr/>
            <p:nvPr/>
          </p:nvSpPr>
          <p:spPr>
            <a:xfrm>
              <a:off x="6809326" y="2937885"/>
              <a:ext cx="1543" cy="1482"/>
            </a:xfrm>
            <a:custGeom>
              <a:avLst/>
              <a:gdLst/>
              <a:ahLst/>
              <a:cxnLst/>
              <a:rect l="l" t="t" r="r" b="b"/>
              <a:pathLst>
                <a:path w="25" h="24" extrusionOk="0">
                  <a:moveTo>
                    <a:pt x="25" y="24"/>
                  </a:moveTo>
                  <a:cubicBezTo>
                    <a:pt x="25" y="24"/>
                    <a:pt x="13" y="12"/>
                    <a:pt x="1" y="0"/>
                  </a:cubicBezTo>
                  <a:cubicBezTo>
                    <a:pt x="13" y="12"/>
                    <a:pt x="25" y="24"/>
                    <a:pt x="2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50"/>
            <p:cNvSpPr/>
            <p:nvPr/>
          </p:nvSpPr>
          <p:spPr>
            <a:xfrm>
              <a:off x="6792473" y="2921710"/>
              <a:ext cx="25188" cy="18521"/>
            </a:xfrm>
            <a:custGeom>
              <a:avLst/>
              <a:gdLst/>
              <a:ahLst/>
              <a:cxnLst/>
              <a:rect l="l" t="t" r="r" b="b"/>
              <a:pathLst>
                <a:path w="408" h="300" extrusionOk="0">
                  <a:moveTo>
                    <a:pt x="131" y="0"/>
                  </a:moveTo>
                  <a:cubicBezTo>
                    <a:pt x="155" y="60"/>
                    <a:pt x="191" y="107"/>
                    <a:pt x="226" y="167"/>
                  </a:cubicBezTo>
                  <a:cubicBezTo>
                    <a:pt x="179" y="119"/>
                    <a:pt x="131" y="95"/>
                    <a:pt x="131" y="72"/>
                  </a:cubicBezTo>
                  <a:cubicBezTo>
                    <a:pt x="95" y="72"/>
                    <a:pt x="179" y="143"/>
                    <a:pt x="155" y="155"/>
                  </a:cubicBezTo>
                  <a:cubicBezTo>
                    <a:pt x="0" y="72"/>
                    <a:pt x="167" y="107"/>
                    <a:pt x="36" y="36"/>
                  </a:cubicBezTo>
                  <a:lnTo>
                    <a:pt x="36" y="36"/>
                  </a:lnTo>
                  <a:cubicBezTo>
                    <a:pt x="24" y="48"/>
                    <a:pt x="12" y="83"/>
                    <a:pt x="131" y="179"/>
                  </a:cubicBezTo>
                  <a:lnTo>
                    <a:pt x="24" y="143"/>
                  </a:lnTo>
                  <a:lnTo>
                    <a:pt x="24" y="143"/>
                  </a:lnTo>
                  <a:lnTo>
                    <a:pt x="191" y="226"/>
                  </a:lnTo>
                  <a:cubicBezTo>
                    <a:pt x="195" y="229"/>
                    <a:pt x="198" y="230"/>
                    <a:pt x="199" y="230"/>
                  </a:cubicBezTo>
                  <a:cubicBezTo>
                    <a:pt x="207" y="230"/>
                    <a:pt x="133" y="174"/>
                    <a:pt x="149" y="174"/>
                  </a:cubicBezTo>
                  <a:cubicBezTo>
                    <a:pt x="154" y="174"/>
                    <a:pt x="166" y="178"/>
                    <a:pt x="191" y="191"/>
                  </a:cubicBezTo>
                  <a:cubicBezTo>
                    <a:pt x="214" y="214"/>
                    <a:pt x="250" y="238"/>
                    <a:pt x="274" y="262"/>
                  </a:cubicBezTo>
                  <a:cubicBezTo>
                    <a:pt x="270" y="259"/>
                    <a:pt x="271" y="257"/>
                    <a:pt x="275" y="257"/>
                  </a:cubicBezTo>
                  <a:cubicBezTo>
                    <a:pt x="295" y="257"/>
                    <a:pt x="403" y="299"/>
                    <a:pt x="407" y="299"/>
                  </a:cubicBezTo>
                  <a:cubicBezTo>
                    <a:pt x="407" y="299"/>
                    <a:pt x="407" y="299"/>
                    <a:pt x="405" y="298"/>
                  </a:cubicBezTo>
                  <a:cubicBezTo>
                    <a:pt x="310" y="203"/>
                    <a:pt x="214" y="107"/>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50"/>
            <p:cNvSpPr/>
            <p:nvPr/>
          </p:nvSpPr>
          <p:spPr>
            <a:xfrm>
              <a:off x="6807906" y="2929798"/>
              <a:ext cx="4445" cy="4445"/>
            </a:xfrm>
            <a:custGeom>
              <a:avLst/>
              <a:gdLst/>
              <a:ahLst/>
              <a:cxnLst/>
              <a:rect l="l" t="t" r="r" b="b"/>
              <a:pathLst>
                <a:path w="72" h="72" extrusionOk="0">
                  <a:moveTo>
                    <a:pt x="0" y="0"/>
                  </a:moveTo>
                  <a:lnTo>
                    <a:pt x="72" y="72"/>
                  </a:lnTo>
                  <a:lnTo>
                    <a:pt x="24" y="1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50"/>
            <p:cNvSpPr/>
            <p:nvPr/>
          </p:nvSpPr>
          <p:spPr>
            <a:xfrm>
              <a:off x="6801239" y="2915105"/>
              <a:ext cx="15002" cy="21052"/>
            </a:xfrm>
            <a:custGeom>
              <a:avLst/>
              <a:gdLst/>
              <a:ahLst/>
              <a:cxnLst/>
              <a:rect l="l" t="t" r="r" b="b"/>
              <a:pathLst>
                <a:path w="243" h="341" extrusionOk="0">
                  <a:moveTo>
                    <a:pt x="60" y="1"/>
                  </a:moveTo>
                  <a:cubicBezTo>
                    <a:pt x="47" y="1"/>
                    <a:pt x="36" y="9"/>
                    <a:pt x="25" y="24"/>
                  </a:cubicBezTo>
                  <a:cubicBezTo>
                    <a:pt x="25" y="60"/>
                    <a:pt x="49" y="107"/>
                    <a:pt x="60" y="143"/>
                  </a:cubicBezTo>
                  <a:cubicBezTo>
                    <a:pt x="49" y="131"/>
                    <a:pt x="25" y="95"/>
                    <a:pt x="1" y="71"/>
                  </a:cubicBezTo>
                  <a:lnTo>
                    <a:pt x="1" y="71"/>
                  </a:lnTo>
                  <a:cubicBezTo>
                    <a:pt x="25" y="107"/>
                    <a:pt x="72" y="167"/>
                    <a:pt x="96" y="190"/>
                  </a:cubicBezTo>
                  <a:cubicBezTo>
                    <a:pt x="123" y="223"/>
                    <a:pt x="135" y="236"/>
                    <a:pt x="138" y="236"/>
                  </a:cubicBezTo>
                  <a:cubicBezTo>
                    <a:pt x="147" y="236"/>
                    <a:pt x="75" y="122"/>
                    <a:pt x="84" y="95"/>
                  </a:cubicBezTo>
                  <a:lnTo>
                    <a:pt x="84" y="95"/>
                  </a:lnTo>
                  <a:cubicBezTo>
                    <a:pt x="156" y="143"/>
                    <a:pt x="132" y="179"/>
                    <a:pt x="215" y="310"/>
                  </a:cubicBezTo>
                  <a:cubicBezTo>
                    <a:pt x="215" y="310"/>
                    <a:pt x="191" y="274"/>
                    <a:pt x="180" y="274"/>
                  </a:cubicBezTo>
                  <a:cubicBezTo>
                    <a:pt x="213" y="323"/>
                    <a:pt x="228" y="341"/>
                    <a:pt x="233" y="341"/>
                  </a:cubicBezTo>
                  <a:cubicBezTo>
                    <a:pt x="242" y="341"/>
                    <a:pt x="203" y="255"/>
                    <a:pt x="203" y="214"/>
                  </a:cubicBezTo>
                  <a:cubicBezTo>
                    <a:pt x="203" y="205"/>
                    <a:pt x="188" y="172"/>
                    <a:pt x="176" y="172"/>
                  </a:cubicBezTo>
                  <a:cubicBezTo>
                    <a:pt x="173" y="172"/>
                    <a:pt x="170" y="174"/>
                    <a:pt x="168" y="179"/>
                  </a:cubicBezTo>
                  <a:lnTo>
                    <a:pt x="168" y="119"/>
                  </a:lnTo>
                  <a:cubicBezTo>
                    <a:pt x="119" y="38"/>
                    <a:pt x="87"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50"/>
            <p:cNvSpPr/>
            <p:nvPr/>
          </p:nvSpPr>
          <p:spPr>
            <a:xfrm>
              <a:off x="6798337" y="2917574"/>
              <a:ext cx="2963" cy="1976"/>
            </a:xfrm>
            <a:custGeom>
              <a:avLst/>
              <a:gdLst/>
              <a:ahLst/>
              <a:cxnLst/>
              <a:rect l="l" t="t" r="r" b="b"/>
              <a:pathLst>
                <a:path w="48" h="32" extrusionOk="0">
                  <a:moveTo>
                    <a:pt x="6" y="0"/>
                  </a:moveTo>
                  <a:cubicBezTo>
                    <a:pt x="0" y="0"/>
                    <a:pt x="1" y="9"/>
                    <a:pt x="12" y="31"/>
                  </a:cubicBezTo>
                  <a:cubicBezTo>
                    <a:pt x="12" y="21"/>
                    <a:pt x="16" y="18"/>
                    <a:pt x="22" y="18"/>
                  </a:cubicBezTo>
                  <a:cubicBezTo>
                    <a:pt x="30" y="18"/>
                    <a:pt x="41" y="25"/>
                    <a:pt x="48" y="31"/>
                  </a:cubicBezTo>
                  <a:cubicBezTo>
                    <a:pt x="29" y="12"/>
                    <a:pt x="13"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50"/>
            <p:cNvSpPr/>
            <p:nvPr/>
          </p:nvSpPr>
          <p:spPr>
            <a:xfrm>
              <a:off x="6814512" y="2928316"/>
              <a:ext cx="62" cy="803"/>
            </a:xfrm>
            <a:custGeom>
              <a:avLst/>
              <a:gdLst/>
              <a:ahLst/>
              <a:cxnLst/>
              <a:rect l="l" t="t" r="r" b="b"/>
              <a:pathLst>
                <a:path w="1" h="13" extrusionOk="0">
                  <a:moveTo>
                    <a:pt x="0" y="0"/>
                  </a:moveTo>
                  <a:lnTo>
                    <a:pt x="0" y="0"/>
                  </a:lnTo>
                  <a:cubicBezTo>
                    <a:pt x="0" y="12"/>
                    <a:pt x="0" y="1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50"/>
            <p:cNvSpPr/>
            <p:nvPr/>
          </p:nvSpPr>
          <p:spPr>
            <a:xfrm>
              <a:off x="6807166" y="2912882"/>
              <a:ext cx="2963" cy="4445"/>
            </a:xfrm>
            <a:custGeom>
              <a:avLst/>
              <a:gdLst/>
              <a:ahLst/>
              <a:cxnLst/>
              <a:rect l="l" t="t" r="r" b="b"/>
              <a:pathLst>
                <a:path w="48" h="72" extrusionOk="0">
                  <a:moveTo>
                    <a:pt x="12" y="0"/>
                  </a:moveTo>
                  <a:lnTo>
                    <a:pt x="12" y="0"/>
                  </a:lnTo>
                  <a:cubicBezTo>
                    <a:pt x="0" y="24"/>
                    <a:pt x="12" y="48"/>
                    <a:pt x="24" y="72"/>
                  </a:cubicBezTo>
                  <a:lnTo>
                    <a:pt x="48" y="72"/>
                  </a:lnTo>
                  <a:lnTo>
                    <a:pt x="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50"/>
            <p:cNvSpPr/>
            <p:nvPr/>
          </p:nvSpPr>
          <p:spPr>
            <a:xfrm>
              <a:off x="6809203" y="2894485"/>
              <a:ext cx="81058" cy="38646"/>
            </a:xfrm>
            <a:custGeom>
              <a:avLst/>
              <a:gdLst/>
              <a:ahLst/>
              <a:cxnLst/>
              <a:rect l="l" t="t" r="r" b="b"/>
              <a:pathLst>
                <a:path w="1313" h="626" extrusionOk="0">
                  <a:moveTo>
                    <a:pt x="265" y="373"/>
                  </a:moveTo>
                  <a:lnTo>
                    <a:pt x="265" y="373"/>
                  </a:lnTo>
                  <a:cubicBezTo>
                    <a:pt x="264" y="374"/>
                    <a:pt x="264" y="375"/>
                    <a:pt x="263" y="376"/>
                  </a:cubicBezTo>
                  <a:lnTo>
                    <a:pt x="263" y="376"/>
                  </a:lnTo>
                  <a:cubicBezTo>
                    <a:pt x="264" y="378"/>
                    <a:pt x="264" y="380"/>
                    <a:pt x="265" y="382"/>
                  </a:cubicBezTo>
                  <a:lnTo>
                    <a:pt x="265" y="373"/>
                  </a:lnTo>
                  <a:close/>
                  <a:moveTo>
                    <a:pt x="1134" y="1"/>
                  </a:moveTo>
                  <a:cubicBezTo>
                    <a:pt x="1098" y="1"/>
                    <a:pt x="1134" y="120"/>
                    <a:pt x="1074" y="120"/>
                  </a:cubicBezTo>
                  <a:cubicBezTo>
                    <a:pt x="1074" y="84"/>
                    <a:pt x="1051" y="48"/>
                    <a:pt x="1039" y="24"/>
                  </a:cubicBezTo>
                  <a:cubicBezTo>
                    <a:pt x="1030" y="79"/>
                    <a:pt x="985" y="155"/>
                    <a:pt x="938" y="155"/>
                  </a:cubicBezTo>
                  <a:cubicBezTo>
                    <a:pt x="924" y="155"/>
                    <a:pt x="910" y="148"/>
                    <a:pt x="896" y="132"/>
                  </a:cubicBezTo>
                  <a:cubicBezTo>
                    <a:pt x="885" y="127"/>
                    <a:pt x="875" y="125"/>
                    <a:pt x="866" y="125"/>
                  </a:cubicBezTo>
                  <a:cubicBezTo>
                    <a:pt x="827" y="125"/>
                    <a:pt x="804" y="164"/>
                    <a:pt x="765" y="203"/>
                  </a:cubicBezTo>
                  <a:cubicBezTo>
                    <a:pt x="746" y="200"/>
                    <a:pt x="726" y="199"/>
                    <a:pt x="707" y="199"/>
                  </a:cubicBezTo>
                  <a:cubicBezTo>
                    <a:pt x="607" y="199"/>
                    <a:pt x="506" y="230"/>
                    <a:pt x="406" y="230"/>
                  </a:cubicBezTo>
                  <a:cubicBezTo>
                    <a:pt x="359" y="230"/>
                    <a:pt x="312" y="223"/>
                    <a:pt x="265" y="203"/>
                  </a:cubicBezTo>
                  <a:lnTo>
                    <a:pt x="265" y="373"/>
                  </a:lnTo>
                  <a:lnTo>
                    <a:pt x="265" y="373"/>
                  </a:lnTo>
                  <a:cubicBezTo>
                    <a:pt x="280" y="353"/>
                    <a:pt x="295" y="335"/>
                    <a:pt x="312" y="322"/>
                  </a:cubicBezTo>
                  <a:lnTo>
                    <a:pt x="312" y="441"/>
                  </a:lnTo>
                  <a:cubicBezTo>
                    <a:pt x="333" y="405"/>
                    <a:pt x="360" y="383"/>
                    <a:pt x="389" y="383"/>
                  </a:cubicBezTo>
                  <a:cubicBezTo>
                    <a:pt x="427" y="383"/>
                    <a:pt x="469" y="423"/>
                    <a:pt x="503" y="524"/>
                  </a:cubicBezTo>
                  <a:cubicBezTo>
                    <a:pt x="479" y="417"/>
                    <a:pt x="598" y="572"/>
                    <a:pt x="574" y="334"/>
                  </a:cubicBezTo>
                  <a:lnTo>
                    <a:pt x="574" y="334"/>
                  </a:lnTo>
                  <a:cubicBezTo>
                    <a:pt x="586" y="394"/>
                    <a:pt x="598" y="382"/>
                    <a:pt x="622" y="405"/>
                  </a:cubicBezTo>
                  <a:lnTo>
                    <a:pt x="622" y="334"/>
                  </a:lnTo>
                  <a:cubicBezTo>
                    <a:pt x="645" y="334"/>
                    <a:pt x="657" y="442"/>
                    <a:pt x="689" y="442"/>
                  </a:cubicBezTo>
                  <a:cubicBezTo>
                    <a:pt x="690" y="442"/>
                    <a:pt x="692" y="442"/>
                    <a:pt x="693" y="441"/>
                  </a:cubicBezTo>
                  <a:cubicBezTo>
                    <a:pt x="682" y="370"/>
                    <a:pt x="682" y="298"/>
                    <a:pt x="693" y="227"/>
                  </a:cubicBezTo>
                  <a:cubicBezTo>
                    <a:pt x="741" y="322"/>
                    <a:pt x="801" y="417"/>
                    <a:pt x="860" y="513"/>
                  </a:cubicBezTo>
                  <a:cubicBezTo>
                    <a:pt x="860" y="477"/>
                    <a:pt x="848" y="441"/>
                    <a:pt x="824" y="405"/>
                  </a:cubicBezTo>
                  <a:lnTo>
                    <a:pt x="824" y="405"/>
                  </a:lnTo>
                  <a:cubicBezTo>
                    <a:pt x="828" y="408"/>
                    <a:pt x="832" y="409"/>
                    <a:pt x="834" y="409"/>
                  </a:cubicBezTo>
                  <a:cubicBezTo>
                    <a:pt x="855" y="409"/>
                    <a:pt x="836" y="330"/>
                    <a:pt x="836" y="298"/>
                  </a:cubicBezTo>
                  <a:cubicBezTo>
                    <a:pt x="837" y="298"/>
                    <a:pt x="838" y="298"/>
                    <a:pt x="839" y="298"/>
                  </a:cubicBezTo>
                  <a:cubicBezTo>
                    <a:pt x="862" y="298"/>
                    <a:pt x="884" y="420"/>
                    <a:pt x="896" y="489"/>
                  </a:cubicBezTo>
                  <a:cubicBezTo>
                    <a:pt x="900" y="491"/>
                    <a:pt x="903" y="492"/>
                    <a:pt x="906" y="492"/>
                  </a:cubicBezTo>
                  <a:cubicBezTo>
                    <a:pt x="947" y="492"/>
                    <a:pt x="938" y="322"/>
                    <a:pt x="965" y="322"/>
                  </a:cubicBezTo>
                  <a:cubicBezTo>
                    <a:pt x="969" y="322"/>
                    <a:pt x="973" y="325"/>
                    <a:pt x="979" y="334"/>
                  </a:cubicBezTo>
                  <a:lnTo>
                    <a:pt x="944" y="239"/>
                  </a:lnTo>
                  <a:cubicBezTo>
                    <a:pt x="949" y="233"/>
                    <a:pt x="956" y="231"/>
                    <a:pt x="964" y="231"/>
                  </a:cubicBezTo>
                  <a:cubicBezTo>
                    <a:pt x="993" y="231"/>
                    <a:pt x="1032" y="264"/>
                    <a:pt x="1066" y="264"/>
                  </a:cubicBezTo>
                  <a:cubicBezTo>
                    <a:pt x="1077" y="264"/>
                    <a:pt x="1088" y="261"/>
                    <a:pt x="1098" y="251"/>
                  </a:cubicBezTo>
                  <a:lnTo>
                    <a:pt x="1098" y="251"/>
                  </a:lnTo>
                  <a:cubicBezTo>
                    <a:pt x="1182" y="382"/>
                    <a:pt x="1098" y="382"/>
                    <a:pt x="1086" y="453"/>
                  </a:cubicBezTo>
                  <a:cubicBezTo>
                    <a:pt x="1110" y="477"/>
                    <a:pt x="1134" y="477"/>
                    <a:pt x="1158" y="524"/>
                  </a:cubicBezTo>
                  <a:cubicBezTo>
                    <a:pt x="1158" y="441"/>
                    <a:pt x="1182" y="334"/>
                    <a:pt x="1182" y="251"/>
                  </a:cubicBezTo>
                  <a:cubicBezTo>
                    <a:pt x="1207" y="367"/>
                    <a:pt x="1249" y="385"/>
                    <a:pt x="1281" y="385"/>
                  </a:cubicBezTo>
                  <a:cubicBezTo>
                    <a:pt x="1294" y="385"/>
                    <a:pt x="1305" y="382"/>
                    <a:pt x="1313" y="382"/>
                  </a:cubicBezTo>
                  <a:cubicBezTo>
                    <a:pt x="1296" y="332"/>
                    <a:pt x="1279" y="311"/>
                    <a:pt x="1259" y="311"/>
                  </a:cubicBezTo>
                  <a:cubicBezTo>
                    <a:pt x="1250" y="311"/>
                    <a:pt x="1240" y="315"/>
                    <a:pt x="1229" y="322"/>
                  </a:cubicBezTo>
                  <a:cubicBezTo>
                    <a:pt x="1194" y="227"/>
                    <a:pt x="1241" y="227"/>
                    <a:pt x="1229" y="167"/>
                  </a:cubicBezTo>
                  <a:cubicBezTo>
                    <a:pt x="1170" y="132"/>
                    <a:pt x="1182" y="72"/>
                    <a:pt x="1134" y="1"/>
                  </a:cubicBezTo>
                  <a:close/>
                  <a:moveTo>
                    <a:pt x="191" y="216"/>
                  </a:moveTo>
                  <a:cubicBezTo>
                    <a:pt x="163" y="216"/>
                    <a:pt x="139" y="268"/>
                    <a:pt x="112" y="268"/>
                  </a:cubicBezTo>
                  <a:cubicBezTo>
                    <a:pt x="108" y="268"/>
                    <a:pt x="103" y="266"/>
                    <a:pt x="98" y="263"/>
                  </a:cubicBezTo>
                  <a:lnTo>
                    <a:pt x="98" y="263"/>
                  </a:lnTo>
                  <a:cubicBezTo>
                    <a:pt x="122" y="322"/>
                    <a:pt x="134" y="394"/>
                    <a:pt x="146" y="465"/>
                  </a:cubicBezTo>
                  <a:cubicBezTo>
                    <a:pt x="123" y="375"/>
                    <a:pt x="114" y="373"/>
                    <a:pt x="103" y="373"/>
                  </a:cubicBezTo>
                  <a:cubicBezTo>
                    <a:pt x="103" y="373"/>
                    <a:pt x="102" y="373"/>
                    <a:pt x="101" y="373"/>
                  </a:cubicBezTo>
                  <a:cubicBezTo>
                    <a:pt x="89" y="373"/>
                    <a:pt x="74" y="370"/>
                    <a:pt x="39" y="263"/>
                  </a:cubicBezTo>
                  <a:cubicBezTo>
                    <a:pt x="33" y="258"/>
                    <a:pt x="28" y="256"/>
                    <a:pt x="25" y="256"/>
                  </a:cubicBezTo>
                  <a:cubicBezTo>
                    <a:pt x="1" y="256"/>
                    <a:pt x="72" y="407"/>
                    <a:pt x="45" y="407"/>
                  </a:cubicBezTo>
                  <a:cubicBezTo>
                    <a:pt x="43" y="407"/>
                    <a:pt x="41" y="407"/>
                    <a:pt x="39" y="405"/>
                  </a:cubicBezTo>
                  <a:lnTo>
                    <a:pt x="39" y="405"/>
                  </a:lnTo>
                  <a:cubicBezTo>
                    <a:pt x="74" y="524"/>
                    <a:pt x="86" y="453"/>
                    <a:pt x="110" y="536"/>
                  </a:cubicBezTo>
                  <a:cubicBezTo>
                    <a:pt x="122" y="565"/>
                    <a:pt x="122" y="571"/>
                    <a:pt x="118" y="571"/>
                  </a:cubicBezTo>
                  <a:cubicBezTo>
                    <a:pt x="114" y="571"/>
                    <a:pt x="109" y="568"/>
                    <a:pt x="105" y="568"/>
                  </a:cubicBezTo>
                  <a:cubicBezTo>
                    <a:pt x="99" y="568"/>
                    <a:pt x="96" y="576"/>
                    <a:pt x="110" y="620"/>
                  </a:cubicBezTo>
                  <a:cubicBezTo>
                    <a:pt x="113" y="624"/>
                    <a:pt x="116" y="625"/>
                    <a:pt x="119" y="625"/>
                  </a:cubicBezTo>
                  <a:cubicBezTo>
                    <a:pt x="149" y="625"/>
                    <a:pt x="194" y="473"/>
                    <a:pt x="263" y="376"/>
                  </a:cubicBezTo>
                  <a:lnTo>
                    <a:pt x="263" y="376"/>
                  </a:lnTo>
                  <a:cubicBezTo>
                    <a:pt x="240" y="302"/>
                    <a:pt x="217" y="379"/>
                    <a:pt x="205" y="274"/>
                  </a:cubicBezTo>
                  <a:lnTo>
                    <a:pt x="205" y="274"/>
                  </a:lnTo>
                  <a:cubicBezTo>
                    <a:pt x="209" y="282"/>
                    <a:pt x="213" y="285"/>
                    <a:pt x="217" y="285"/>
                  </a:cubicBezTo>
                  <a:cubicBezTo>
                    <a:pt x="225" y="285"/>
                    <a:pt x="233" y="274"/>
                    <a:pt x="241" y="274"/>
                  </a:cubicBezTo>
                  <a:cubicBezTo>
                    <a:pt x="223" y="230"/>
                    <a:pt x="206" y="216"/>
                    <a:pt x="191" y="2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50"/>
            <p:cNvSpPr/>
            <p:nvPr/>
          </p:nvSpPr>
          <p:spPr>
            <a:xfrm>
              <a:off x="6881371" y="2926094"/>
              <a:ext cx="1543" cy="4507"/>
            </a:xfrm>
            <a:custGeom>
              <a:avLst/>
              <a:gdLst/>
              <a:ahLst/>
              <a:cxnLst/>
              <a:rect l="l" t="t" r="r" b="b"/>
              <a:pathLst>
                <a:path w="25" h="73" extrusionOk="0">
                  <a:moveTo>
                    <a:pt x="1" y="1"/>
                  </a:moveTo>
                  <a:lnTo>
                    <a:pt x="1" y="72"/>
                  </a:lnTo>
                  <a:cubicBezTo>
                    <a:pt x="13" y="60"/>
                    <a:pt x="13" y="48"/>
                    <a:pt x="25" y="48"/>
                  </a:cubicBezTo>
                  <a:cubicBezTo>
                    <a:pt x="13" y="36"/>
                    <a:pt x="13" y="1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50"/>
            <p:cNvSpPr/>
            <p:nvPr/>
          </p:nvSpPr>
          <p:spPr>
            <a:xfrm>
              <a:off x="6890939" y="2918006"/>
              <a:ext cx="803" cy="803"/>
            </a:xfrm>
            <a:custGeom>
              <a:avLst/>
              <a:gdLst/>
              <a:ahLst/>
              <a:cxnLst/>
              <a:rect l="l" t="t" r="r" b="b"/>
              <a:pathLst>
                <a:path w="13" h="13" extrusionOk="0">
                  <a:moveTo>
                    <a:pt x="1" y="1"/>
                  </a:moveTo>
                  <a:lnTo>
                    <a:pt x="12" y="13"/>
                  </a:lnTo>
                  <a:cubicBezTo>
                    <a:pt x="12" y="1"/>
                    <a:pt x="1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50"/>
            <p:cNvSpPr/>
            <p:nvPr/>
          </p:nvSpPr>
          <p:spPr>
            <a:xfrm>
              <a:off x="6864455" y="2902573"/>
              <a:ext cx="803" cy="803"/>
            </a:xfrm>
            <a:custGeom>
              <a:avLst/>
              <a:gdLst/>
              <a:ahLst/>
              <a:cxnLst/>
              <a:rect l="l" t="t" r="r" b="b"/>
              <a:pathLst>
                <a:path w="13" h="13" extrusionOk="0">
                  <a:moveTo>
                    <a:pt x="1" y="1"/>
                  </a:moveTo>
                  <a:lnTo>
                    <a:pt x="1" y="12"/>
                  </a:lnTo>
                  <a:lnTo>
                    <a:pt x="13" y="12"/>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50"/>
            <p:cNvSpPr/>
            <p:nvPr/>
          </p:nvSpPr>
          <p:spPr>
            <a:xfrm>
              <a:off x="6863035" y="2926094"/>
              <a:ext cx="4445" cy="5927"/>
            </a:xfrm>
            <a:custGeom>
              <a:avLst/>
              <a:gdLst/>
              <a:ahLst/>
              <a:cxnLst/>
              <a:rect l="l" t="t" r="r" b="b"/>
              <a:pathLst>
                <a:path w="72" h="96" extrusionOk="0">
                  <a:moveTo>
                    <a:pt x="0" y="1"/>
                  </a:moveTo>
                  <a:lnTo>
                    <a:pt x="0" y="1"/>
                  </a:lnTo>
                  <a:cubicBezTo>
                    <a:pt x="12" y="48"/>
                    <a:pt x="24" y="84"/>
                    <a:pt x="72" y="96"/>
                  </a:cubicBezTo>
                  <a:cubicBezTo>
                    <a:pt x="48" y="60"/>
                    <a:pt x="24" y="2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50"/>
            <p:cNvSpPr/>
            <p:nvPr/>
          </p:nvSpPr>
          <p:spPr>
            <a:xfrm>
              <a:off x="6844638" y="2927575"/>
              <a:ext cx="1543" cy="5186"/>
            </a:xfrm>
            <a:custGeom>
              <a:avLst/>
              <a:gdLst/>
              <a:ahLst/>
              <a:cxnLst/>
              <a:rect l="l" t="t" r="r" b="b"/>
              <a:pathLst>
                <a:path w="25" h="84" extrusionOk="0">
                  <a:moveTo>
                    <a:pt x="0" y="0"/>
                  </a:moveTo>
                  <a:cubicBezTo>
                    <a:pt x="0" y="12"/>
                    <a:pt x="12" y="48"/>
                    <a:pt x="0" y="84"/>
                  </a:cubicBezTo>
                  <a:cubicBezTo>
                    <a:pt x="24" y="84"/>
                    <a:pt x="24" y="4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50"/>
            <p:cNvSpPr/>
            <p:nvPr/>
          </p:nvSpPr>
          <p:spPr>
            <a:xfrm>
              <a:off x="6886556" y="2920970"/>
              <a:ext cx="2963" cy="5186"/>
            </a:xfrm>
            <a:custGeom>
              <a:avLst/>
              <a:gdLst/>
              <a:ahLst/>
              <a:cxnLst/>
              <a:rect l="l" t="t" r="r" b="b"/>
              <a:pathLst>
                <a:path w="48" h="84" extrusionOk="0">
                  <a:moveTo>
                    <a:pt x="48" y="0"/>
                  </a:moveTo>
                  <a:lnTo>
                    <a:pt x="0" y="84"/>
                  </a:lnTo>
                  <a:lnTo>
                    <a:pt x="0" y="84"/>
                  </a:lnTo>
                  <a:lnTo>
                    <a:pt x="36" y="36"/>
                  </a:lnTo>
                  <a:lnTo>
                    <a:pt x="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50"/>
            <p:cNvSpPr/>
            <p:nvPr/>
          </p:nvSpPr>
          <p:spPr>
            <a:xfrm>
              <a:off x="6884334" y="2863618"/>
              <a:ext cx="42288" cy="50808"/>
            </a:xfrm>
            <a:custGeom>
              <a:avLst/>
              <a:gdLst/>
              <a:ahLst/>
              <a:cxnLst/>
              <a:rect l="l" t="t" r="r" b="b"/>
              <a:pathLst>
                <a:path w="685" h="823" extrusionOk="0">
                  <a:moveTo>
                    <a:pt x="579" y="263"/>
                  </a:moveTo>
                  <a:lnTo>
                    <a:pt x="579" y="263"/>
                  </a:lnTo>
                  <a:cubicBezTo>
                    <a:pt x="584" y="267"/>
                    <a:pt x="589" y="270"/>
                    <a:pt x="596" y="274"/>
                  </a:cubicBezTo>
                  <a:lnTo>
                    <a:pt x="579" y="263"/>
                  </a:lnTo>
                  <a:close/>
                  <a:moveTo>
                    <a:pt x="369" y="1"/>
                  </a:moveTo>
                  <a:lnTo>
                    <a:pt x="369" y="1"/>
                  </a:lnTo>
                  <a:cubicBezTo>
                    <a:pt x="346" y="12"/>
                    <a:pt x="429" y="72"/>
                    <a:pt x="441" y="120"/>
                  </a:cubicBezTo>
                  <a:cubicBezTo>
                    <a:pt x="381" y="72"/>
                    <a:pt x="298" y="36"/>
                    <a:pt x="322" y="24"/>
                  </a:cubicBezTo>
                  <a:cubicBezTo>
                    <a:pt x="304" y="21"/>
                    <a:pt x="289" y="20"/>
                    <a:pt x="277" y="20"/>
                  </a:cubicBezTo>
                  <a:cubicBezTo>
                    <a:pt x="205" y="20"/>
                    <a:pt x="244" y="75"/>
                    <a:pt x="203" y="96"/>
                  </a:cubicBezTo>
                  <a:cubicBezTo>
                    <a:pt x="227" y="191"/>
                    <a:pt x="453" y="239"/>
                    <a:pt x="417" y="310"/>
                  </a:cubicBezTo>
                  <a:lnTo>
                    <a:pt x="203" y="167"/>
                  </a:lnTo>
                  <a:cubicBezTo>
                    <a:pt x="191" y="227"/>
                    <a:pt x="96" y="239"/>
                    <a:pt x="203" y="465"/>
                  </a:cubicBezTo>
                  <a:cubicBezTo>
                    <a:pt x="167" y="441"/>
                    <a:pt x="143" y="417"/>
                    <a:pt x="131" y="382"/>
                  </a:cubicBezTo>
                  <a:lnTo>
                    <a:pt x="131" y="382"/>
                  </a:lnTo>
                  <a:cubicBezTo>
                    <a:pt x="108" y="416"/>
                    <a:pt x="347" y="668"/>
                    <a:pt x="246" y="668"/>
                  </a:cubicBezTo>
                  <a:cubicBezTo>
                    <a:pt x="244" y="668"/>
                    <a:pt x="241" y="668"/>
                    <a:pt x="238" y="667"/>
                  </a:cubicBezTo>
                  <a:cubicBezTo>
                    <a:pt x="191" y="489"/>
                    <a:pt x="131" y="548"/>
                    <a:pt x="48" y="405"/>
                  </a:cubicBezTo>
                  <a:lnTo>
                    <a:pt x="48" y="393"/>
                  </a:lnTo>
                  <a:cubicBezTo>
                    <a:pt x="36" y="429"/>
                    <a:pt x="36" y="524"/>
                    <a:pt x="0" y="524"/>
                  </a:cubicBezTo>
                  <a:cubicBezTo>
                    <a:pt x="36" y="584"/>
                    <a:pt x="108" y="667"/>
                    <a:pt x="72" y="691"/>
                  </a:cubicBezTo>
                  <a:cubicBezTo>
                    <a:pt x="96" y="691"/>
                    <a:pt x="131" y="763"/>
                    <a:pt x="155" y="822"/>
                  </a:cubicBezTo>
                  <a:cubicBezTo>
                    <a:pt x="155" y="739"/>
                    <a:pt x="215" y="763"/>
                    <a:pt x="191" y="679"/>
                  </a:cubicBezTo>
                  <a:lnTo>
                    <a:pt x="191" y="679"/>
                  </a:lnTo>
                  <a:cubicBezTo>
                    <a:pt x="262" y="727"/>
                    <a:pt x="191" y="703"/>
                    <a:pt x="262" y="763"/>
                  </a:cubicBezTo>
                  <a:lnTo>
                    <a:pt x="238" y="679"/>
                  </a:lnTo>
                  <a:cubicBezTo>
                    <a:pt x="272" y="679"/>
                    <a:pt x="274" y="752"/>
                    <a:pt x="313" y="752"/>
                  </a:cubicBezTo>
                  <a:cubicBezTo>
                    <a:pt x="316" y="752"/>
                    <a:pt x="319" y="751"/>
                    <a:pt x="322" y="751"/>
                  </a:cubicBezTo>
                  <a:cubicBezTo>
                    <a:pt x="286" y="703"/>
                    <a:pt x="286" y="643"/>
                    <a:pt x="322" y="632"/>
                  </a:cubicBezTo>
                  <a:lnTo>
                    <a:pt x="334" y="655"/>
                  </a:lnTo>
                  <a:cubicBezTo>
                    <a:pt x="334" y="620"/>
                    <a:pt x="381" y="632"/>
                    <a:pt x="274" y="524"/>
                  </a:cubicBezTo>
                  <a:lnTo>
                    <a:pt x="274" y="524"/>
                  </a:lnTo>
                  <a:lnTo>
                    <a:pt x="393" y="608"/>
                  </a:lnTo>
                  <a:lnTo>
                    <a:pt x="310" y="536"/>
                  </a:lnTo>
                  <a:cubicBezTo>
                    <a:pt x="358" y="536"/>
                    <a:pt x="417" y="560"/>
                    <a:pt x="465" y="572"/>
                  </a:cubicBezTo>
                  <a:cubicBezTo>
                    <a:pt x="476" y="578"/>
                    <a:pt x="489" y="581"/>
                    <a:pt x="500" y="581"/>
                  </a:cubicBezTo>
                  <a:cubicBezTo>
                    <a:pt x="537" y="581"/>
                    <a:pt x="569" y="552"/>
                    <a:pt x="560" y="489"/>
                  </a:cubicBezTo>
                  <a:cubicBezTo>
                    <a:pt x="512" y="489"/>
                    <a:pt x="489" y="441"/>
                    <a:pt x="477" y="417"/>
                  </a:cubicBezTo>
                  <a:cubicBezTo>
                    <a:pt x="405" y="417"/>
                    <a:pt x="500" y="513"/>
                    <a:pt x="477" y="548"/>
                  </a:cubicBezTo>
                  <a:cubicBezTo>
                    <a:pt x="415" y="497"/>
                    <a:pt x="371" y="391"/>
                    <a:pt x="313" y="364"/>
                  </a:cubicBezTo>
                  <a:lnTo>
                    <a:pt x="313" y="364"/>
                  </a:lnTo>
                  <a:cubicBezTo>
                    <a:pt x="319" y="365"/>
                    <a:pt x="324" y="365"/>
                    <a:pt x="329" y="365"/>
                  </a:cubicBezTo>
                  <a:cubicBezTo>
                    <a:pt x="360" y="365"/>
                    <a:pt x="365" y="347"/>
                    <a:pt x="393" y="347"/>
                  </a:cubicBezTo>
                  <a:cubicBezTo>
                    <a:pt x="416" y="347"/>
                    <a:pt x="454" y="360"/>
                    <a:pt x="536" y="405"/>
                  </a:cubicBezTo>
                  <a:cubicBezTo>
                    <a:pt x="584" y="358"/>
                    <a:pt x="489" y="286"/>
                    <a:pt x="560" y="251"/>
                  </a:cubicBezTo>
                  <a:lnTo>
                    <a:pt x="560" y="251"/>
                  </a:lnTo>
                  <a:lnTo>
                    <a:pt x="579" y="263"/>
                  </a:lnTo>
                  <a:lnTo>
                    <a:pt x="579" y="263"/>
                  </a:lnTo>
                  <a:cubicBezTo>
                    <a:pt x="486" y="198"/>
                    <a:pt x="684" y="258"/>
                    <a:pt x="560" y="167"/>
                  </a:cubicBezTo>
                  <a:lnTo>
                    <a:pt x="512" y="167"/>
                  </a:lnTo>
                  <a:cubicBezTo>
                    <a:pt x="453" y="143"/>
                    <a:pt x="453" y="132"/>
                    <a:pt x="453" y="108"/>
                  </a:cubicBezTo>
                  <a:lnTo>
                    <a:pt x="453" y="108"/>
                  </a:lnTo>
                  <a:cubicBezTo>
                    <a:pt x="465" y="120"/>
                    <a:pt x="489" y="132"/>
                    <a:pt x="512" y="132"/>
                  </a:cubicBezTo>
                  <a:cubicBezTo>
                    <a:pt x="405" y="72"/>
                    <a:pt x="405" y="24"/>
                    <a:pt x="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50"/>
            <p:cNvSpPr/>
            <p:nvPr/>
          </p:nvSpPr>
          <p:spPr>
            <a:xfrm>
              <a:off x="6904151" y="2904054"/>
              <a:ext cx="803" cy="3025"/>
            </a:xfrm>
            <a:custGeom>
              <a:avLst/>
              <a:gdLst/>
              <a:ahLst/>
              <a:cxnLst/>
              <a:rect l="l" t="t" r="r" b="b"/>
              <a:pathLst>
                <a:path w="13" h="49" extrusionOk="0">
                  <a:moveTo>
                    <a:pt x="1" y="0"/>
                  </a:moveTo>
                  <a:cubicBezTo>
                    <a:pt x="1" y="12"/>
                    <a:pt x="1" y="36"/>
                    <a:pt x="13" y="48"/>
                  </a:cubicBez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50"/>
            <p:cNvSpPr/>
            <p:nvPr/>
          </p:nvSpPr>
          <p:spPr>
            <a:xfrm>
              <a:off x="6902731" y="2827256"/>
              <a:ext cx="39017" cy="45252"/>
            </a:xfrm>
            <a:custGeom>
              <a:avLst/>
              <a:gdLst/>
              <a:ahLst/>
              <a:cxnLst/>
              <a:rect l="l" t="t" r="r" b="b"/>
              <a:pathLst>
                <a:path w="632" h="733" extrusionOk="0">
                  <a:moveTo>
                    <a:pt x="157" y="1"/>
                  </a:moveTo>
                  <a:cubicBezTo>
                    <a:pt x="130" y="1"/>
                    <a:pt x="155" y="46"/>
                    <a:pt x="155" y="66"/>
                  </a:cubicBezTo>
                  <a:cubicBezTo>
                    <a:pt x="226" y="66"/>
                    <a:pt x="262" y="173"/>
                    <a:pt x="298" y="220"/>
                  </a:cubicBezTo>
                  <a:cubicBezTo>
                    <a:pt x="292" y="218"/>
                    <a:pt x="288" y="217"/>
                    <a:pt x="285" y="217"/>
                  </a:cubicBezTo>
                  <a:cubicBezTo>
                    <a:pt x="268" y="217"/>
                    <a:pt x="276" y="248"/>
                    <a:pt x="263" y="248"/>
                  </a:cubicBezTo>
                  <a:cubicBezTo>
                    <a:pt x="257" y="248"/>
                    <a:pt x="246" y="241"/>
                    <a:pt x="226" y="220"/>
                  </a:cubicBezTo>
                  <a:cubicBezTo>
                    <a:pt x="226" y="220"/>
                    <a:pt x="214" y="197"/>
                    <a:pt x="202" y="173"/>
                  </a:cubicBezTo>
                  <a:lnTo>
                    <a:pt x="167" y="113"/>
                  </a:lnTo>
                  <a:cubicBezTo>
                    <a:pt x="107" y="161"/>
                    <a:pt x="60" y="220"/>
                    <a:pt x="36" y="280"/>
                  </a:cubicBezTo>
                  <a:cubicBezTo>
                    <a:pt x="12" y="340"/>
                    <a:pt x="0" y="411"/>
                    <a:pt x="0" y="470"/>
                  </a:cubicBezTo>
                  <a:lnTo>
                    <a:pt x="24" y="423"/>
                  </a:lnTo>
                  <a:cubicBezTo>
                    <a:pt x="95" y="459"/>
                    <a:pt x="83" y="482"/>
                    <a:pt x="119" y="518"/>
                  </a:cubicBezTo>
                  <a:lnTo>
                    <a:pt x="298" y="566"/>
                  </a:lnTo>
                  <a:cubicBezTo>
                    <a:pt x="282" y="566"/>
                    <a:pt x="287" y="582"/>
                    <a:pt x="275" y="582"/>
                  </a:cubicBezTo>
                  <a:cubicBezTo>
                    <a:pt x="269" y="582"/>
                    <a:pt x="258" y="578"/>
                    <a:pt x="238" y="566"/>
                  </a:cubicBezTo>
                  <a:lnTo>
                    <a:pt x="238" y="566"/>
                  </a:lnTo>
                  <a:cubicBezTo>
                    <a:pt x="286" y="601"/>
                    <a:pt x="357" y="625"/>
                    <a:pt x="417" y="637"/>
                  </a:cubicBezTo>
                  <a:cubicBezTo>
                    <a:pt x="429" y="685"/>
                    <a:pt x="357" y="661"/>
                    <a:pt x="464" y="732"/>
                  </a:cubicBezTo>
                  <a:cubicBezTo>
                    <a:pt x="631" y="732"/>
                    <a:pt x="369" y="637"/>
                    <a:pt x="512" y="625"/>
                  </a:cubicBezTo>
                  <a:lnTo>
                    <a:pt x="286" y="506"/>
                  </a:lnTo>
                  <a:cubicBezTo>
                    <a:pt x="289" y="505"/>
                    <a:pt x="292" y="505"/>
                    <a:pt x="296" y="505"/>
                  </a:cubicBezTo>
                  <a:cubicBezTo>
                    <a:pt x="332" y="505"/>
                    <a:pt x="386" y="554"/>
                    <a:pt x="441" y="554"/>
                  </a:cubicBezTo>
                  <a:cubicBezTo>
                    <a:pt x="369" y="494"/>
                    <a:pt x="274" y="518"/>
                    <a:pt x="167" y="447"/>
                  </a:cubicBezTo>
                  <a:lnTo>
                    <a:pt x="167" y="447"/>
                  </a:lnTo>
                  <a:cubicBezTo>
                    <a:pt x="172" y="448"/>
                    <a:pt x="177" y="448"/>
                    <a:pt x="180" y="448"/>
                  </a:cubicBezTo>
                  <a:cubicBezTo>
                    <a:pt x="224" y="448"/>
                    <a:pt x="143" y="386"/>
                    <a:pt x="143" y="375"/>
                  </a:cubicBezTo>
                  <a:lnTo>
                    <a:pt x="143" y="375"/>
                  </a:lnTo>
                  <a:cubicBezTo>
                    <a:pt x="214" y="411"/>
                    <a:pt x="298" y="447"/>
                    <a:pt x="381" y="482"/>
                  </a:cubicBezTo>
                  <a:cubicBezTo>
                    <a:pt x="360" y="461"/>
                    <a:pt x="377" y="457"/>
                    <a:pt x="396" y="457"/>
                  </a:cubicBezTo>
                  <a:cubicBezTo>
                    <a:pt x="410" y="457"/>
                    <a:pt x="424" y="459"/>
                    <a:pt x="429" y="459"/>
                  </a:cubicBezTo>
                  <a:cubicBezTo>
                    <a:pt x="333" y="435"/>
                    <a:pt x="393" y="411"/>
                    <a:pt x="286" y="387"/>
                  </a:cubicBezTo>
                  <a:cubicBezTo>
                    <a:pt x="214" y="346"/>
                    <a:pt x="168" y="287"/>
                    <a:pt x="203" y="287"/>
                  </a:cubicBezTo>
                  <a:cubicBezTo>
                    <a:pt x="209" y="287"/>
                    <a:pt x="216" y="289"/>
                    <a:pt x="226" y="292"/>
                  </a:cubicBezTo>
                  <a:cubicBezTo>
                    <a:pt x="298" y="316"/>
                    <a:pt x="262" y="328"/>
                    <a:pt x="262" y="340"/>
                  </a:cubicBezTo>
                  <a:cubicBezTo>
                    <a:pt x="369" y="411"/>
                    <a:pt x="333" y="351"/>
                    <a:pt x="429" y="423"/>
                  </a:cubicBezTo>
                  <a:cubicBezTo>
                    <a:pt x="298" y="304"/>
                    <a:pt x="381" y="185"/>
                    <a:pt x="179" y="6"/>
                  </a:cubicBezTo>
                  <a:cubicBezTo>
                    <a:pt x="169" y="2"/>
                    <a:pt x="162"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50"/>
            <p:cNvSpPr/>
            <p:nvPr/>
          </p:nvSpPr>
          <p:spPr>
            <a:xfrm>
              <a:off x="6918164" y="2865840"/>
              <a:ext cx="5186" cy="2963"/>
            </a:xfrm>
            <a:custGeom>
              <a:avLst/>
              <a:gdLst/>
              <a:ahLst/>
              <a:cxnLst/>
              <a:rect l="l" t="t" r="r" b="b"/>
              <a:pathLst>
                <a:path w="84" h="48" extrusionOk="0">
                  <a:moveTo>
                    <a:pt x="0" y="0"/>
                  </a:moveTo>
                  <a:lnTo>
                    <a:pt x="36" y="36"/>
                  </a:lnTo>
                  <a:lnTo>
                    <a:pt x="83" y="48"/>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50"/>
            <p:cNvSpPr/>
            <p:nvPr/>
          </p:nvSpPr>
          <p:spPr>
            <a:xfrm>
              <a:off x="6900508" y="2857753"/>
              <a:ext cx="7408" cy="2963"/>
            </a:xfrm>
            <a:custGeom>
              <a:avLst/>
              <a:gdLst/>
              <a:ahLst/>
              <a:cxnLst/>
              <a:rect l="l" t="t" r="r" b="b"/>
              <a:pathLst>
                <a:path w="120" h="48" extrusionOk="0">
                  <a:moveTo>
                    <a:pt x="0" y="0"/>
                  </a:moveTo>
                  <a:cubicBezTo>
                    <a:pt x="36" y="12"/>
                    <a:pt x="48" y="36"/>
                    <a:pt x="84" y="48"/>
                  </a:cubicBezTo>
                  <a:cubicBezTo>
                    <a:pt x="119" y="36"/>
                    <a:pt x="72" y="1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50"/>
            <p:cNvSpPr/>
            <p:nvPr/>
          </p:nvSpPr>
          <p:spPr>
            <a:xfrm>
              <a:off x="6926931" y="2848925"/>
              <a:ext cx="3766" cy="3704"/>
            </a:xfrm>
            <a:custGeom>
              <a:avLst/>
              <a:gdLst/>
              <a:ahLst/>
              <a:cxnLst/>
              <a:rect l="l" t="t" r="r" b="b"/>
              <a:pathLst>
                <a:path w="61" h="60" extrusionOk="0">
                  <a:moveTo>
                    <a:pt x="1" y="0"/>
                  </a:moveTo>
                  <a:lnTo>
                    <a:pt x="1" y="0"/>
                  </a:lnTo>
                  <a:cubicBezTo>
                    <a:pt x="25" y="24"/>
                    <a:pt x="37" y="36"/>
                    <a:pt x="60" y="60"/>
                  </a:cubicBezTo>
                  <a:lnTo>
                    <a:pt x="37" y="12"/>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50"/>
            <p:cNvSpPr/>
            <p:nvPr/>
          </p:nvSpPr>
          <p:spPr>
            <a:xfrm>
              <a:off x="6913720" y="2818057"/>
              <a:ext cx="15495" cy="24324"/>
            </a:xfrm>
            <a:custGeom>
              <a:avLst/>
              <a:gdLst/>
              <a:ahLst/>
              <a:cxnLst/>
              <a:rect l="l" t="t" r="r" b="b"/>
              <a:pathLst>
                <a:path w="251" h="394" extrusionOk="0">
                  <a:moveTo>
                    <a:pt x="132" y="0"/>
                  </a:moveTo>
                  <a:cubicBezTo>
                    <a:pt x="90" y="53"/>
                    <a:pt x="103" y="124"/>
                    <a:pt x="34" y="124"/>
                  </a:cubicBezTo>
                  <a:cubicBezTo>
                    <a:pt x="24" y="124"/>
                    <a:pt x="13" y="122"/>
                    <a:pt x="1" y="119"/>
                  </a:cubicBezTo>
                  <a:lnTo>
                    <a:pt x="1" y="119"/>
                  </a:lnTo>
                  <a:cubicBezTo>
                    <a:pt x="60" y="238"/>
                    <a:pt x="155" y="286"/>
                    <a:pt x="215" y="393"/>
                  </a:cubicBezTo>
                  <a:cubicBezTo>
                    <a:pt x="251" y="393"/>
                    <a:pt x="120" y="227"/>
                    <a:pt x="120" y="167"/>
                  </a:cubicBezTo>
                  <a:lnTo>
                    <a:pt x="120" y="167"/>
                  </a:lnTo>
                  <a:cubicBezTo>
                    <a:pt x="137" y="187"/>
                    <a:pt x="148" y="195"/>
                    <a:pt x="155" y="195"/>
                  </a:cubicBezTo>
                  <a:cubicBezTo>
                    <a:pt x="178" y="195"/>
                    <a:pt x="164" y="119"/>
                    <a:pt x="191" y="119"/>
                  </a:cubicBezTo>
                  <a:cubicBezTo>
                    <a:pt x="167" y="84"/>
                    <a:pt x="143" y="48"/>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50"/>
            <p:cNvSpPr/>
            <p:nvPr/>
          </p:nvSpPr>
          <p:spPr>
            <a:xfrm>
              <a:off x="6925511" y="2821700"/>
              <a:ext cx="74267" cy="43461"/>
            </a:xfrm>
            <a:custGeom>
              <a:avLst/>
              <a:gdLst/>
              <a:ahLst/>
              <a:cxnLst/>
              <a:rect l="l" t="t" r="r" b="b"/>
              <a:pathLst>
                <a:path w="1203" h="704" extrusionOk="0">
                  <a:moveTo>
                    <a:pt x="72" y="1"/>
                  </a:moveTo>
                  <a:cubicBezTo>
                    <a:pt x="72" y="49"/>
                    <a:pt x="24" y="13"/>
                    <a:pt x="24" y="60"/>
                  </a:cubicBezTo>
                  <a:lnTo>
                    <a:pt x="83" y="96"/>
                  </a:lnTo>
                  <a:cubicBezTo>
                    <a:pt x="88" y="145"/>
                    <a:pt x="83" y="164"/>
                    <a:pt x="72" y="164"/>
                  </a:cubicBezTo>
                  <a:cubicBezTo>
                    <a:pt x="56" y="164"/>
                    <a:pt x="28" y="126"/>
                    <a:pt x="0" y="84"/>
                  </a:cubicBezTo>
                  <a:lnTo>
                    <a:pt x="0" y="84"/>
                  </a:lnTo>
                  <a:cubicBezTo>
                    <a:pt x="12" y="215"/>
                    <a:pt x="131" y="263"/>
                    <a:pt x="179" y="382"/>
                  </a:cubicBezTo>
                  <a:cubicBezTo>
                    <a:pt x="163" y="325"/>
                    <a:pt x="163" y="304"/>
                    <a:pt x="170" y="304"/>
                  </a:cubicBezTo>
                  <a:cubicBezTo>
                    <a:pt x="180" y="304"/>
                    <a:pt x="201" y="341"/>
                    <a:pt x="214" y="382"/>
                  </a:cubicBezTo>
                  <a:cubicBezTo>
                    <a:pt x="242" y="438"/>
                    <a:pt x="263" y="508"/>
                    <a:pt x="271" y="508"/>
                  </a:cubicBezTo>
                  <a:cubicBezTo>
                    <a:pt x="273" y="508"/>
                    <a:pt x="274" y="502"/>
                    <a:pt x="274" y="489"/>
                  </a:cubicBezTo>
                  <a:cubicBezTo>
                    <a:pt x="274" y="430"/>
                    <a:pt x="262" y="358"/>
                    <a:pt x="238" y="299"/>
                  </a:cubicBezTo>
                  <a:cubicBezTo>
                    <a:pt x="247" y="299"/>
                    <a:pt x="256" y="253"/>
                    <a:pt x="269" y="253"/>
                  </a:cubicBezTo>
                  <a:cubicBezTo>
                    <a:pt x="274" y="253"/>
                    <a:pt x="280" y="259"/>
                    <a:pt x="286" y="275"/>
                  </a:cubicBezTo>
                  <a:cubicBezTo>
                    <a:pt x="295" y="322"/>
                    <a:pt x="290" y="354"/>
                    <a:pt x="281" y="354"/>
                  </a:cubicBezTo>
                  <a:cubicBezTo>
                    <a:pt x="279" y="354"/>
                    <a:pt x="276" y="351"/>
                    <a:pt x="274" y="346"/>
                  </a:cubicBezTo>
                  <a:lnTo>
                    <a:pt x="274" y="346"/>
                  </a:lnTo>
                  <a:cubicBezTo>
                    <a:pt x="278" y="399"/>
                    <a:pt x="281" y="413"/>
                    <a:pt x="283" y="413"/>
                  </a:cubicBezTo>
                  <a:cubicBezTo>
                    <a:pt x="285" y="413"/>
                    <a:pt x="288" y="393"/>
                    <a:pt x="290" y="393"/>
                  </a:cubicBezTo>
                  <a:cubicBezTo>
                    <a:pt x="292" y="393"/>
                    <a:pt x="295" y="401"/>
                    <a:pt x="298" y="430"/>
                  </a:cubicBezTo>
                  <a:cubicBezTo>
                    <a:pt x="298" y="406"/>
                    <a:pt x="298" y="382"/>
                    <a:pt x="298" y="346"/>
                  </a:cubicBezTo>
                  <a:cubicBezTo>
                    <a:pt x="302" y="352"/>
                    <a:pt x="306" y="355"/>
                    <a:pt x="310" y="355"/>
                  </a:cubicBezTo>
                  <a:cubicBezTo>
                    <a:pt x="327" y="355"/>
                    <a:pt x="335" y="298"/>
                    <a:pt x="353" y="298"/>
                  </a:cubicBezTo>
                  <a:cubicBezTo>
                    <a:pt x="360" y="298"/>
                    <a:pt x="369" y="307"/>
                    <a:pt x="381" y="334"/>
                  </a:cubicBezTo>
                  <a:cubicBezTo>
                    <a:pt x="393" y="287"/>
                    <a:pt x="417" y="239"/>
                    <a:pt x="417" y="191"/>
                  </a:cubicBezTo>
                  <a:lnTo>
                    <a:pt x="417" y="191"/>
                  </a:lnTo>
                  <a:cubicBezTo>
                    <a:pt x="417" y="275"/>
                    <a:pt x="417" y="358"/>
                    <a:pt x="405" y="441"/>
                  </a:cubicBezTo>
                  <a:cubicBezTo>
                    <a:pt x="429" y="382"/>
                    <a:pt x="453" y="251"/>
                    <a:pt x="500" y="144"/>
                  </a:cubicBezTo>
                  <a:cubicBezTo>
                    <a:pt x="505" y="220"/>
                    <a:pt x="519" y="235"/>
                    <a:pt x="534" y="235"/>
                  </a:cubicBezTo>
                  <a:cubicBezTo>
                    <a:pt x="544" y="235"/>
                    <a:pt x="554" y="228"/>
                    <a:pt x="561" y="228"/>
                  </a:cubicBezTo>
                  <a:cubicBezTo>
                    <a:pt x="570" y="228"/>
                    <a:pt x="576" y="239"/>
                    <a:pt x="572" y="287"/>
                  </a:cubicBezTo>
                  <a:cubicBezTo>
                    <a:pt x="572" y="287"/>
                    <a:pt x="558" y="307"/>
                    <a:pt x="552" y="307"/>
                  </a:cubicBezTo>
                  <a:cubicBezTo>
                    <a:pt x="549" y="307"/>
                    <a:pt x="548" y="305"/>
                    <a:pt x="548" y="299"/>
                  </a:cubicBezTo>
                  <a:cubicBezTo>
                    <a:pt x="524" y="354"/>
                    <a:pt x="521" y="371"/>
                    <a:pt x="529" y="371"/>
                  </a:cubicBezTo>
                  <a:cubicBezTo>
                    <a:pt x="541" y="371"/>
                    <a:pt x="580" y="326"/>
                    <a:pt x="598" y="326"/>
                  </a:cubicBezTo>
                  <a:cubicBezTo>
                    <a:pt x="603" y="326"/>
                    <a:pt x="606" y="328"/>
                    <a:pt x="607" y="334"/>
                  </a:cubicBezTo>
                  <a:lnTo>
                    <a:pt x="536" y="465"/>
                  </a:lnTo>
                  <a:cubicBezTo>
                    <a:pt x="556" y="459"/>
                    <a:pt x="591" y="433"/>
                    <a:pt x="614" y="433"/>
                  </a:cubicBezTo>
                  <a:cubicBezTo>
                    <a:pt x="631" y="433"/>
                    <a:pt x="642" y="449"/>
                    <a:pt x="631" y="501"/>
                  </a:cubicBezTo>
                  <a:lnTo>
                    <a:pt x="595" y="560"/>
                  </a:lnTo>
                  <a:cubicBezTo>
                    <a:pt x="633" y="535"/>
                    <a:pt x="662" y="528"/>
                    <a:pt x="688" y="528"/>
                  </a:cubicBezTo>
                  <a:cubicBezTo>
                    <a:pt x="724" y="528"/>
                    <a:pt x="754" y="542"/>
                    <a:pt x="793" y="542"/>
                  </a:cubicBezTo>
                  <a:cubicBezTo>
                    <a:pt x="805" y="542"/>
                    <a:pt x="819" y="540"/>
                    <a:pt x="834" y="537"/>
                  </a:cubicBezTo>
                  <a:lnTo>
                    <a:pt x="834" y="537"/>
                  </a:lnTo>
                  <a:lnTo>
                    <a:pt x="822" y="644"/>
                  </a:lnTo>
                  <a:cubicBezTo>
                    <a:pt x="941" y="572"/>
                    <a:pt x="762" y="560"/>
                    <a:pt x="905" y="382"/>
                  </a:cubicBezTo>
                  <a:lnTo>
                    <a:pt x="905" y="382"/>
                  </a:lnTo>
                  <a:cubicBezTo>
                    <a:pt x="877" y="456"/>
                    <a:pt x="872" y="480"/>
                    <a:pt x="878" y="480"/>
                  </a:cubicBezTo>
                  <a:cubicBezTo>
                    <a:pt x="890" y="480"/>
                    <a:pt x="941" y="402"/>
                    <a:pt x="964" y="402"/>
                  </a:cubicBezTo>
                  <a:cubicBezTo>
                    <a:pt x="972" y="402"/>
                    <a:pt x="976" y="410"/>
                    <a:pt x="976" y="430"/>
                  </a:cubicBezTo>
                  <a:cubicBezTo>
                    <a:pt x="976" y="549"/>
                    <a:pt x="917" y="465"/>
                    <a:pt x="893" y="584"/>
                  </a:cubicBezTo>
                  <a:cubicBezTo>
                    <a:pt x="917" y="536"/>
                    <a:pt x="928" y="523"/>
                    <a:pt x="934" y="523"/>
                  </a:cubicBezTo>
                  <a:cubicBezTo>
                    <a:pt x="941" y="523"/>
                    <a:pt x="943" y="541"/>
                    <a:pt x="954" y="541"/>
                  </a:cubicBezTo>
                  <a:cubicBezTo>
                    <a:pt x="957" y="541"/>
                    <a:pt x="960" y="540"/>
                    <a:pt x="965" y="537"/>
                  </a:cubicBezTo>
                  <a:lnTo>
                    <a:pt x="965" y="537"/>
                  </a:lnTo>
                  <a:cubicBezTo>
                    <a:pt x="917" y="656"/>
                    <a:pt x="1012" y="560"/>
                    <a:pt x="953" y="703"/>
                  </a:cubicBezTo>
                  <a:cubicBezTo>
                    <a:pt x="953" y="703"/>
                    <a:pt x="1000" y="656"/>
                    <a:pt x="1036" y="596"/>
                  </a:cubicBezTo>
                  <a:cubicBezTo>
                    <a:pt x="1072" y="549"/>
                    <a:pt x="1107" y="489"/>
                    <a:pt x="1107" y="489"/>
                  </a:cubicBezTo>
                  <a:cubicBezTo>
                    <a:pt x="1107" y="543"/>
                    <a:pt x="1117" y="557"/>
                    <a:pt x="1131" y="557"/>
                  </a:cubicBezTo>
                  <a:cubicBezTo>
                    <a:pt x="1138" y="557"/>
                    <a:pt x="1147" y="553"/>
                    <a:pt x="1155" y="549"/>
                  </a:cubicBezTo>
                  <a:cubicBezTo>
                    <a:pt x="1107" y="525"/>
                    <a:pt x="1203" y="334"/>
                    <a:pt x="1167" y="263"/>
                  </a:cubicBezTo>
                  <a:lnTo>
                    <a:pt x="1167" y="263"/>
                  </a:lnTo>
                  <a:cubicBezTo>
                    <a:pt x="1139" y="291"/>
                    <a:pt x="1103" y="304"/>
                    <a:pt x="1067" y="304"/>
                  </a:cubicBezTo>
                  <a:cubicBezTo>
                    <a:pt x="1013" y="304"/>
                    <a:pt x="958" y="273"/>
                    <a:pt x="929" y="215"/>
                  </a:cubicBezTo>
                  <a:cubicBezTo>
                    <a:pt x="900" y="273"/>
                    <a:pt x="884" y="288"/>
                    <a:pt x="872" y="288"/>
                  </a:cubicBezTo>
                  <a:cubicBezTo>
                    <a:pt x="860" y="288"/>
                    <a:pt x="853" y="273"/>
                    <a:pt x="842" y="273"/>
                  </a:cubicBezTo>
                  <a:cubicBezTo>
                    <a:pt x="832" y="273"/>
                    <a:pt x="819" y="284"/>
                    <a:pt x="798" y="322"/>
                  </a:cubicBezTo>
                  <a:cubicBezTo>
                    <a:pt x="822" y="275"/>
                    <a:pt x="834" y="227"/>
                    <a:pt x="857" y="179"/>
                  </a:cubicBezTo>
                  <a:lnTo>
                    <a:pt x="857" y="179"/>
                  </a:lnTo>
                  <a:cubicBezTo>
                    <a:pt x="786" y="191"/>
                    <a:pt x="834" y="275"/>
                    <a:pt x="786" y="322"/>
                  </a:cubicBezTo>
                  <a:cubicBezTo>
                    <a:pt x="784" y="323"/>
                    <a:pt x="782" y="323"/>
                    <a:pt x="781" y="323"/>
                  </a:cubicBezTo>
                  <a:cubicBezTo>
                    <a:pt x="754" y="323"/>
                    <a:pt x="787" y="225"/>
                    <a:pt x="810" y="179"/>
                  </a:cubicBezTo>
                  <a:cubicBezTo>
                    <a:pt x="804" y="176"/>
                    <a:pt x="800" y="174"/>
                    <a:pt x="796" y="174"/>
                  </a:cubicBezTo>
                  <a:cubicBezTo>
                    <a:pt x="776" y="174"/>
                    <a:pt x="777" y="228"/>
                    <a:pt x="726" y="299"/>
                  </a:cubicBezTo>
                  <a:lnTo>
                    <a:pt x="786" y="108"/>
                  </a:lnTo>
                  <a:cubicBezTo>
                    <a:pt x="732" y="108"/>
                    <a:pt x="670" y="113"/>
                    <a:pt x="606" y="113"/>
                  </a:cubicBezTo>
                  <a:cubicBezTo>
                    <a:pt x="498" y="113"/>
                    <a:pt x="383" y="99"/>
                    <a:pt x="286" y="25"/>
                  </a:cubicBezTo>
                  <a:lnTo>
                    <a:pt x="286" y="25"/>
                  </a:lnTo>
                  <a:lnTo>
                    <a:pt x="298" y="144"/>
                  </a:lnTo>
                  <a:cubicBezTo>
                    <a:pt x="291" y="137"/>
                    <a:pt x="285" y="134"/>
                    <a:pt x="279" y="134"/>
                  </a:cubicBezTo>
                  <a:cubicBezTo>
                    <a:pt x="253" y="134"/>
                    <a:pt x="236" y="188"/>
                    <a:pt x="226" y="227"/>
                  </a:cubicBezTo>
                  <a:cubicBezTo>
                    <a:pt x="221" y="248"/>
                    <a:pt x="218" y="264"/>
                    <a:pt x="211" y="264"/>
                  </a:cubicBezTo>
                  <a:cubicBezTo>
                    <a:pt x="201" y="264"/>
                    <a:pt x="183" y="237"/>
                    <a:pt x="143" y="156"/>
                  </a:cubicBezTo>
                  <a:lnTo>
                    <a:pt x="143" y="156"/>
                  </a:lnTo>
                  <a:lnTo>
                    <a:pt x="155" y="275"/>
                  </a:lnTo>
                  <a:cubicBezTo>
                    <a:pt x="131" y="191"/>
                    <a:pt x="95" y="96"/>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50"/>
            <p:cNvSpPr/>
            <p:nvPr/>
          </p:nvSpPr>
          <p:spPr>
            <a:xfrm>
              <a:off x="6996814" y="2852876"/>
              <a:ext cx="1852" cy="1235"/>
            </a:xfrm>
            <a:custGeom>
              <a:avLst/>
              <a:gdLst/>
              <a:ahLst/>
              <a:cxnLst/>
              <a:rect l="l" t="t" r="r" b="b"/>
              <a:pathLst>
                <a:path w="30" h="20" extrusionOk="0">
                  <a:moveTo>
                    <a:pt x="28" y="1"/>
                  </a:moveTo>
                  <a:cubicBezTo>
                    <a:pt x="25" y="1"/>
                    <a:pt x="14" y="13"/>
                    <a:pt x="0" y="20"/>
                  </a:cubicBezTo>
                  <a:lnTo>
                    <a:pt x="24" y="20"/>
                  </a:lnTo>
                  <a:cubicBezTo>
                    <a:pt x="28" y="6"/>
                    <a:pt x="29"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50"/>
            <p:cNvSpPr/>
            <p:nvPr/>
          </p:nvSpPr>
          <p:spPr>
            <a:xfrm>
              <a:off x="6925511" y="2825404"/>
              <a:ext cx="62" cy="803"/>
            </a:xfrm>
            <a:custGeom>
              <a:avLst/>
              <a:gdLst/>
              <a:ahLst/>
              <a:cxnLst/>
              <a:rect l="l" t="t" r="r" b="b"/>
              <a:pathLst>
                <a:path w="1" h="13" extrusionOk="0">
                  <a:moveTo>
                    <a:pt x="0" y="0"/>
                  </a:moveTo>
                  <a:lnTo>
                    <a:pt x="0" y="1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50"/>
            <p:cNvSpPr/>
            <p:nvPr/>
          </p:nvSpPr>
          <p:spPr>
            <a:xfrm>
              <a:off x="6932117" y="2840838"/>
              <a:ext cx="2222" cy="3704"/>
            </a:xfrm>
            <a:custGeom>
              <a:avLst/>
              <a:gdLst/>
              <a:ahLst/>
              <a:cxnLst/>
              <a:rect l="l" t="t" r="r" b="b"/>
              <a:pathLst>
                <a:path w="36" h="60" extrusionOk="0">
                  <a:moveTo>
                    <a:pt x="0" y="0"/>
                  </a:moveTo>
                  <a:lnTo>
                    <a:pt x="24" y="60"/>
                  </a:lnTo>
                  <a:lnTo>
                    <a:pt x="36" y="6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50"/>
            <p:cNvSpPr/>
            <p:nvPr/>
          </p:nvSpPr>
          <p:spPr>
            <a:xfrm>
              <a:off x="7047499" y="2851888"/>
              <a:ext cx="1543" cy="556"/>
            </a:xfrm>
            <a:custGeom>
              <a:avLst/>
              <a:gdLst/>
              <a:ahLst/>
              <a:cxnLst/>
              <a:rect l="l" t="t" r="r" b="b"/>
              <a:pathLst>
                <a:path w="25" h="9" extrusionOk="0">
                  <a:moveTo>
                    <a:pt x="1" y="0"/>
                  </a:moveTo>
                  <a:cubicBezTo>
                    <a:pt x="6" y="6"/>
                    <a:pt x="9" y="9"/>
                    <a:pt x="12" y="9"/>
                  </a:cubicBezTo>
                  <a:cubicBezTo>
                    <a:pt x="15" y="9"/>
                    <a:pt x="18" y="6"/>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50"/>
            <p:cNvSpPr/>
            <p:nvPr/>
          </p:nvSpPr>
          <p:spPr>
            <a:xfrm>
              <a:off x="6999716" y="2807748"/>
              <a:ext cx="129458" cy="61056"/>
            </a:xfrm>
            <a:custGeom>
              <a:avLst/>
              <a:gdLst/>
              <a:ahLst/>
              <a:cxnLst/>
              <a:rect l="l" t="t" r="r" b="b"/>
              <a:pathLst>
                <a:path w="2097" h="989" extrusionOk="0">
                  <a:moveTo>
                    <a:pt x="1453" y="1"/>
                  </a:moveTo>
                  <a:lnTo>
                    <a:pt x="1453" y="1"/>
                  </a:lnTo>
                  <a:cubicBezTo>
                    <a:pt x="1453" y="3"/>
                    <a:pt x="1452" y="6"/>
                    <a:pt x="1452" y="8"/>
                  </a:cubicBezTo>
                  <a:lnTo>
                    <a:pt x="1452" y="8"/>
                  </a:lnTo>
                  <a:cubicBezTo>
                    <a:pt x="1452" y="6"/>
                    <a:pt x="1453" y="3"/>
                    <a:pt x="1453" y="1"/>
                  </a:cubicBezTo>
                  <a:close/>
                  <a:moveTo>
                    <a:pt x="715" y="834"/>
                  </a:moveTo>
                  <a:lnTo>
                    <a:pt x="715" y="834"/>
                  </a:lnTo>
                  <a:cubicBezTo>
                    <a:pt x="715" y="834"/>
                    <a:pt x="715" y="834"/>
                    <a:pt x="715" y="834"/>
                  </a:cubicBezTo>
                  <a:cubicBezTo>
                    <a:pt x="715" y="834"/>
                    <a:pt x="715" y="834"/>
                    <a:pt x="715" y="834"/>
                  </a:cubicBezTo>
                  <a:close/>
                  <a:moveTo>
                    <a:pt x="1452" y="8"/>
                  </a:moveTo>
                  <a:cubicBezTo>
                    <a:pt x="1439" y="85"/>
                    <a:pt x="1425" y="106"/>
                    <a:pt x="1410" y="106"/>
                  </a:cubicBezTo>
                  <a:cubicBezTo>
                    <a:pt x="1398" y="106"/>
                    <a:pt x="1385" y="94"/>
                    <a:pt x="1370" y="84"/>
                  </a:cubicBezTo>
                  <a:cubicBezTo>
                    <a:pt x="1359" y="77"/>
                    <a:pt x="1349" y="71"/>
                    <a:pt x="1339" y="71"/>
                  </a:cubicBezTo>
                  <a:cubicBezTo>
                    <a:pt x="1316" y="71"/>
                    <a:pt x="1298" y="105"/>
                    <a:pt x="1298" y="239"/>
                  </a:cubicBezTo>
                  <a:cubicBezTo>
                    <a:pt x="1273" y="201"/>
                    <a:pt x="1266" y="192"/>
                    <a:pt x="1263" y="192"/>
                  </a:cubicBezTo>
                  <a:cubicBezTo>
                    <a:pt x="1260" y="192"/>
                    <a:pt x="1263" y="204"/>
                    <a:pt x="1254" y="204"/>
                  </a:cubicBezTo>
                  <a:cubicBezTo>
                    <a:pt x="1248" y="204"/>
                    <a:pt x="1237" y="198"/>
                    <a:pt x="1215" y="179"/>
                  </a:cubicBezTo>
                  <a:cubicBezTo>
                    <a:pt x="1215" y="132"/>
                    <a:pt x="1215" y="132"/>
                    <a:pt x="1227" y="132"/>
                  </a:cubicBezTo>
                  <a:cubicBezTo>
                    <a:pt x="1222" y="121"/>
                    <a:pt x="1218" y="117"/>
                    <a:pt x="1214" y="117"/>
                  </a:cubicBezTo>
                  <a:cubicBezTo>
                    <a:pt x="1200" y="117"/>
                    <a:pt x="1197" y="187"/>
                    <a:pt x="1183" y="187"/>
                  </a:cubicBezTo>
                  <a:cubicBezTo>
                    <a:pt x="1177" y="187"/>
                    <a:pt x="1168" y="173"/>
                    <a:pt x="1156" y="132"/>
                  </a:cubicBezTo>
                  <a:cubicBezTo>
                    <a:pt x="1150" y="130"/>
                    <a:pt x="1146" y="129"/>
                    <a:pt x="1142" y="129"/>
                  </a:cubicBezTo>
                  <a:cubicBezTo>
                    <a:pt x="1106" y="129"/>
                    <a:pt x="1154" y="235"/>
                    <a:pt x="1144" y="322"/>
                  </a:cubicBezTo>
                  <a:cubicBezTo>
                    <a:pt x="1084" y="298"/>
                    <a:pt x="1096" y="239"/>
                    <a:pt x="1025" y="108"/>
                  </a:cubicBezTo>
                  <a:lnTo>
                    <a:pt x="1025" y="108"/>
                  </a:lnTo>
                  <a:cubicBezTo>
                    <a:pt x="1060" y="275"/>
                    <a:pt x="1001" y="203"/>
                    <a:pt x="1001" y="298"/>
                  </a:cubicBezTo>
                  <a:cubicBezTo>
                    <a:pt x="1036" y="322"/>
                    <a:pt x="1060" y="358"/>
                    <a:pt x="1060" y="394"/>
                  </a:cubicBezTo>
                  <a:cubicBezTo>
                    <a:pt x="989" y="394"/>
                    <a:pt x="1060" y="525"/>
                    <a:pt x="1025" y="584"/>
                  </a:cubicBezTo>
                  <a:cubicBezTo>
                    <a:pt x="917" y="417"/>
                    <a:pt x="1072" y="560"/>
                    <a:pt x="965" y="429"/>
                  </a:cubicBezTo>
                  <a:cubicBezTo>
                    <a:pt x="977" y="358"/>
                    <a:pt x="977" y="275"/>
                    <a:pt x="965" y="191"/>
                  </a:cubicBezTo>
                  <a:cubicBezTo>
                    <a:pt x="894" y="215"/>
                    <a:pt x="834" y="286"/>
                    <a:pt x="834" y="358"/>
                  </a:cubicBezTo>
                  <a:cubicBezTo>
                    <a:pt x="798" y="358"/>
                    <a:pt x="810" y="275"/>
                    <a:pt x="775" y="263"/>
                  </a:cubicBezTo>
                  <a:cubicBezTo>
                    <a:pt x="767" y="259"/>
                    <a:pt x="760" y="257"/>
                    <a:pt x="755" y="257"/>
                  </a:cubicBezTo>
                  <a:cubicBezTo>
                    <a:pt x="701" y="257"/>
                    <a:pt x="765" y="435"/>
                    <a:pt x="720" y="435"/>
                  </a:cubicBezTo>
                  <a:cubicBezTo>
                    <a:pt x="716" y="435"/>
                    <a:pt x="710" y="433"/>
                    <a:pt x="703" y="429"/>
                  </a:cubicBezTo>
                  <a:lnTo>
                    <a:pt x="667" y="334"/>
                  </a:lnTo>
                  <a:lnTo>
                    <a:pt x="667" y="334"/>
                  </a:lnTo>
                  <a:cubicBezTo>
                    <a:pt x="703" y="465"/>
                    <a:pt x="560" y="358"/>
                    <a:pt x="560" y="453"/>
                  </a:cubicBezTo>
                  <a:cubicBezTo>
                    <a:pt x="576" y="469"/>
                    <a:pt x="587" y="490"/>
                    <a:pt x="599" y="513"/>
                  </a:cubicBezTo>
                  <a:lnTo>
                    <a:pt x="599" y="513"/>
                  </a:lnTo>
                  <a:cubicBezTo>
                    <a:pt x="584" y="489"/>
                    <a:pt x="575" y="480"/>
                    <a:pt x="569" y="480"/>
                  </a:cubicBezTo>
                  <a:cubicBezTo>
                    <a:pt x="548" y="480"/>
                    <a:pt x="571" y="601"/>
                    <a:pt x="527" y="601"/>
                  </a:cubicBezTo>
                  <a:cubicBezTo>
                    <a:pt x="515" y="601"/>
                    <a:pt x="499" y="593"/>
                    <a:pt x="477" y="572"/>
                  </a:cubicBezTo>
                  <a:lnTo>
                    <a:pt x="477" y="572"/>
                  </a:lnTo>
                  <a:cubicBezTo>
                    <a:pt x="560" y="703"/>
                    <a:pt x="548" y="810"/>
                    <a:pt x="513" y="846"/>
                  </a:cubicBezTo>
                  <a:cubicBezTo>
                    <a:pt x="489" y="798"/>
                    <a:pt x="465" y="763"/>
                    <a:pt x="441" y="715"/>
                  </a:cubicBezTo>
                  <a:lnTo>
                    <a:pt x="441" y="715"/>
                  </a:lnTo>
                  <a:cubicBezTo>
                    <a:pt x="452" y="722"/>
                    <a:pt x="460" y="724"/>
                    <a:pt x="465" y="724"/>
                  </a:cubicBezTo>
                  <a:cubicBezTo>
                    <a:pt x="514" y="724"/>
                    <a:pt x="429" y="527"/>
                    <a:pt x="429" y="453"/>
                  </a:cubicBezTo>
                  <a:cubicBezTo>
                    <a:pt x="429" y="536"/>
                    <a:pt x="346" y="489"/>
                    <a:pt x="370" y="596"/>
                  </a:cubicBezTo>
                  <a:lnTo>
                    <a:pt x="334" y="477"/>
                  </a:lnTo>
                  <a:cubicBezTo>
                    <a:pt x="293" y="477"/>
                    <a:pt x="366" y="687"/>
                    <a:pt x="335" y="687"/>
                  </a:cubicBezTo>
                  <a:cubicBezTo>
                    <a:pt x="330" y="687"/>
                    <a:pt x="322" y="681"/>
                    <a:pt x="310" y="667"/>
                  </a:cubicBezTo>
                  <a:lnTo>
                    <a:pt x="274" y="572"/>
                  </a:lnTo>
                  <a:cubicBezTo>
                    <a:pt x="260" y="581"/>
                    <a:pt x="245" y="584"/>
                    <a:pt x="229" y="584"/>
                  </a:cubicBezTo>
                  <a:cubicBezTo>
                    <a:pt x="192" y="584"/>
                    <a:pt x="153" y="566"/>
                    <a:pt x="116" y="566"/>
                  </a:cubicBezTo>
                  <a:cubicBezTo>
                    <a:pt x="105" y="566"/>
                    <a:pt x="94" y="568"/>
                    <a:pt x="84" y="572"/>
                  </a:cubicBezTo>
                  <a:cubicBezTo>
                    <a:pt x="60" y="572"/>
                    <a:pt x="36" y="620"/>
                    <a:pt x="1" y="679"/>
                  </a:cubicBezTo>
                  <a:cubicBezTo>
                    <a:pt x="1" y="786"/>
                    <a:pt x="13" y="882"/>
                    <a:pt x="36" y="989"/>
                  </a:cubicBezTo>
                  <a:cubicBezTo>
                    <a:pt x="72" y="953"/>
                    <a:pt x="96" y="917"/>
                    <a:pt x="108" y="870"/>
                  </a:cubicBezTo>
                  <a:cubicBezTo>
                    <a:pt x="132" y="810"/>
                    <a:pt x="144" y="763"/>
                    <a:pt x="155" y="715"/>
                  </a:cubicBezTo>
                  <a:lnTo>
                    <a:pt x="179" y="870"/>
                  </a:lnTo>
                  <a:cubicBezTo>
                    <a:pt x="179" y="775"/>
                    <a:pt x="215" y="703"/>
                    <a:pt x="167" y="632"/>
                  </a:cubicBezTo>
                  <a:cubicBezTo>
                    <a:pt x="169" y="620"/>
                    <a:pt x="172" y="615"/>
                    <a:pt x="175" y="615"/>
                  </a:cubicBezTo>
                  <a:cubicBezTo>
                    <a:pt x="187" y="615"/>
                    <a:pt x="207" y="689"/>
                    <a:pt x="224" y="689"/>
                  </a:cubicBezTo>
                  <a:cubicBezTo>
                    <a:pt x="229" y="689"/>
                    <a:pt x="234" y="683"/>
                    <a:pt x="239" y="667"/>
                  </a:cubicBezTo>
                  <a:cubicBezTo>
                    <a:pt x="274" y="810"/>
                    <a:pt x="251" y="834"/>
                    <a:pt x="274" y="953"/>
                  </a:cubicBezTo>
                  <a:lnTo>
                    <a:pt x="298" y="870"/>
                  </a:lnTo>
                  <a:cubicBezTo>
                    <a:pt x="298" y="929"/>
                    <a:pt x="334" y="917"/>
                    <a:pt x="334" y="977"/>
                  </a:cubicBezTo>
                  <a:cubicBezTo>
                    <a:pt x="338" y="910"/>
                    <a:pt x="353" y="890"/>
                    <a:pt x="372" y="890"/>
                  </a:cubicBezTo>
                  <a:cubicBezTo>
                    <a:pt x="400" y="890"/>
                    <a:pt x="437" y="930"/>
                    <a:pt x="468" y="930"/>
                  </a:cubicBezTo>
                  <a:cubicBezTo>
                    <a:pt x="480" y="930"/>
                    <a:pt x="492" y="924"/>
                    <a:pt x="501" y="906"/>
                  </a:cubicBezTo>
                  <a:lnTo>
                    <a:pt x="453" y="894"/>
                  </a:lnTo>
                  <a:cubicBezTo>
                    <a:pt x="417" y="810"/>
                    <a:pt x="453" y="810"/>
                    <a:pt x="453" y="786"/>
                  </a:cubicBezTo>
                  <a:cubicBezTo>
                    <a:pt x="513" y="882"/>
                    <a:pt x="513" y="870"/>
                    <a:pt x="572" y="894"/>
                  </a:cubicBezTo>
                  <a:cubicBezTo>
                    <a:pt x="572" y="822"/>
                    <a:pt x="525" y="691"/>
                    <a:pt x="548" y="667"/>
                  </a:cubicBezTo>
                  <a:lnTo>
                    <a:pt x="548" y="667"/>
                  </a:lnTo>
                  <a:cubicBezTo>
                    <a:pt x="620" y="822"/>
                    <a:pt x="644" y="715"/>
                    <a:pt x="715" y="834"/>
                  </a:cubicBezTo>
                  <a:cubicBezTo>
                    <a:pt x="644" y="679"/>
                    <a:pt x="751" y="751"/>
                    <a:pt x="715" y="667"/>
                  </a:cubicBezTo>
                  <a:cubicBezTo>
                    <a:pt x="715" y="653"/>
                    <a:pt x="721" y="644"/>
                    <a:pt x="731" y="644"/>
                  </a:cubicBezTo>
                  <a:cubicBezTo>
                    <a:pt x="745" y="644"/>
                    <a:pt x="766" y="661"/>
                    <a:pt x="786" y="703"/>
                  </a:cubicBezTo>
                  <a:cubicBezTo>
                    <a:pt x="786" y="715"/>
                    <a:pt x="786" y="727"/>
                    <a:pt x="786" y="739"/>
                  </a:cubicBezTo>
                  <a:lnTo>
                    <a:pt x="810" y="739"/>
                  </a:lnTo>
                  <a:cubicBezTo>
                    <a:pt x="810" y="751"/>
                    <a:pt x="810" y="751"/>
                    <a:pt x="822" y="763"/>
                  </a:cubicBezTo>
                  <a:cubicBezTo>
                    <a:pt x="831" y="763"/>
                    <a:pt x="799" y="707"/>
                    <a:pt x="809" y="707"/>
                  </a:cubicBezTo>
                  <a:cubicBezTo>
                    <a:pt x="812" y="707"/>
                    <a:pt x="820" y="713"/>
                    <a:pt x="834" y="727"/>
                  </a:cubicBezTo>
                  <a:cubicBezTo>
                    <a:pt x="846" y="739"/>
                    <a:pt x="846" y="763"/>
                    <a:pt x="846" y="786"/>
                  </a:cubicBezTo>
                  <a:cubicBezTo>
                    <a:pt x="885" y="786"/>
                    <a:pt x="828" y="617"/>
                    <a:pt x="859" y="617"/>
                  </a:cubicBezTo>
                  <a:cubicBezTo>
                    <a:pt x="866" y="617"/>
                    <a:pt x="877" y="625"/>
                    <a:pt x="894" y="644"/>
                  </a:cubicBezTo>
                  <a:cubicBezTo>
                    <a:pt x="858" y="584"/>
                    <a:pt x="906" y="548"/>
                    <a:pt x="822" y="405"/>
                  </a:cubicBezTo>
                  <a:lnTo>
                    <a:pt x="822" y="405"/>
                  </a:lnTo>
                  <a:cubicBezTo>
                    <a:pt x="853" y="447"/>
                    <a:pt x="894" y="543"/>
                    <a:pt x="919" y="543"/>
                  </a:cubicBezTo>
                  <a:cubicBezTo>
                    <a:pt x="923" y="543"/>
                    <a:pt x="926" y="541"/>
                    <a:pt x="929" y="536"/>
                  </a:cubicBezTo>
                  <a:cubicBezTo>
                    <a:pt x="918" y="496"/>
                    <a:pt x="920" y="484"/>
                    <a:pt x="927" y="484"/>
                  </a:cubicBezTo>
                  <a:cubicBezTo>
                    <a:pt x="937" y="484"/>
                    <a:pt x="958" y="508"/>
                    <a:pt x="970" y="508"/>
                  </a:cubicBezTo>
                  <a:cubicBezTo>
                    <a:pt x="976" y="508"/>
                    <a:pt x="980" y="500"/>
                    <a:pt x="977" y="477"/>
                  </a:cubicBezTo>
                  <a:lnTo>
                    <a:pt x="977" y="477"/>
                  </a:lnTo>
                  <a:cubicBezTo>
                    <a:pt x="1001" y="620"/>
                    <a:pt x="989" y="513"/>
                    <a:pt x="1025" y="656"/>
                  </a:cubicBezTo>
                  <a:cubicBezTo>
                    <a:pt x="1029" y="661"/>
                    <a:pt x="1032" y="663"/>
                    <a:pt x="1034" y="663"/>
                  </a:cubicBezTo>
                  <a:cubicBezTo>
                    <a:pt x="1053" y="663"/>
                    <a:pt x="1030" y="524"/>
                    <a:pt x="1057" y="524"/>
                  </a:cubicBezTo>
                  <a:cubicBezTo>
                    <a:pt x="1058" y="524"/>
                    <a:pt x="1059" y="524"/>
                    <a:pt x="1060" y="525"/>
                  </a:cubicBezTo>
                  <a:lnTo>
                    <a:pt x="1096" y="620"/>
                  </a:lnTo>
                  <a:cubicBezTo>
                    <a:pt x="1096" y="587"/>
                    <a:pt x="1085" y="526"/>
                    <a:pt x="1093" y="526"/>
                  </a:cubicBezTo>
                  <a:cubicBezTo>
                    <a:pt x="1097" y="526"/>
                    <a:pt x="1105" y="539"/>
                    <a:pt x="1120" y="572"/>
                  </a:cubicBezTo>
                  <a:lnTo>
                    <a:pt x="1096" y="477"/>
                  </a:lnTo>
                  <a:lnTo>
                    <a:pt x="1096" y="477"/>
                  </a:lnTo>
                  <a:cubicBezTo>
                    <a:pt x="1132" y="513"/>
                    <a:pt x="1156" y="477"/>
                    <a:pt x="1191" y="584"/>
                  </a:cubicBezTo>
                  <a:lnTo>
                    <a:pt x="1191" y="489"/>
                  </a:lnTo>
                  <a:lnTo>
                    <a:pt x="1191" y="394"/>
                  </a:lnTo>
                  <a:cubicBezTo>
                    <a:pt x="1213" y="452"/>
                    <a:pt x="1230" y="475"/>
                    <a:pt x="1245" y="475"/>
                  </a:cubicBezTo>
                  <a:cubicBezTo>
                    <a:pt x="1279" y="475"/>
                    <a:pt x="1301" y="351"/>
                    <a:pt x="1334" y="227"/>
                  </a:cubicBezTo>
                  <a:cubicBezTo>
                    <a:pt x="1358" y="239"/>
                    <a:pt x="1382" y="275"/>
                    <a:pt x="1382" y="310"/>
                  </a:cubicBezTo>
                  <a:cubicBezTo>
                    <a:pt x="1382" y="322"/>
                    <a:pt x="1370" y="358"/>
                    <a:pt x="1358" y="382"/>
                  </a:cubicBezTo>
                  <a:cubicBezTo>
                    <a:pt x="1372" y="389"/>
                    <a:pt x="1382" y="429"/>
                    <a:pt x="1395" y="429"/>
                  </a:cubicBezTo>
                  <a:cubicBezTo>
                    <a:pt x="1404" y="429"/>
                    <a:pt x="1415" y="409"/>
                    <a:pt x="1429" y="346"/>
                  </a:cubicBezTo>
                  <a:cubicBezTo>
                    <a:pt x="1433" y="340"/>
                    <a:pt x="1435" y="337"/>
                    <a:pt x="1437" y="337"/>
                  </a:cubicBezTo>
                  <a:cubicBezTo>
                    <a:pt x="1448" y="337"/>
                    <a:pt x="1431" y="456"/>
                    <a:pt x="1441" y="477"/>
                  </a:cubicBezTo>
                  <a:cubicBezTo>
                    <a:pt x="1458" y="428"/>
                    <a:pt x="1474" y="411"/>
                    <a:pt x="1488" y="411"/>
                  </a:cubicBezTo>
                  <a:cubicBezTo>
                    <a:pt x="1505" y="411"/>
                    <a:pt x="1518" y="434"/>
                    <a:pt x="1525" y="453"/>
                  </a:cubicBezTo>
                  <a:cubicBezTo>
                    <a:pt x="1533" y="466"/>
                    <a:pt x="1541" y="476"/>
                    <a:pt x="1550" y="476"/>
                  </a:cubicBezTo>
                  <a:cubicBezTo>
                    <a:pt x="1565" y="476"/>
                    <a:pt x="1587" y="448"/>
                    <a:pt x="1632" y="358"/>
                  </a:cubicBezTo>
                  <a:cubicBezTo>
                    <a:pt x="1620" y="358"/>
                    <a:pt x="1596" y="263"/>
                    <a:pt x="1548" y="263"/>
                  </a:cubicBezTo>
                  <a:cubicBezTo>
                    <a:pt x="1572" y="227"/>
                    <a:pt x="1584" y="167"/>
                    <a:pt x="1596" y="167"/>
                  </a:cubicBezTo>
                  <a:cubicBezTo>
                    <a:pt x="1648" y="167"/>
                    <a:pt x="1637" y="257"/>
                    <a:pt x="1680" y="257"/>
                  </a:cubicBezTo>
                  <a:cubicBezTo>
                    <a:pt x="1686" y="257"/>
                    <a:pt x="1694" y="255"/>
                    <a:pt x="1703" y="251"/>
                  </a:cubicBezTo>
                  <a:lnTo>
                    <a:pt x="1703" y="251"/>
                  </a:lnTo>
                  <a:lnTo>
                    <a:pt x="1608" y="453"/>
                  </a:lnTo>
                  <a:cubicBezTo>
                    <a:pt x="1603" y="499"/>
                    <a:pt x="1609" y="514"/>
                    <a:pt x="1621" y="514"/>
                  </a:cubicBezTo>
                  <a:cubicBezTo>
                    <a:pt x="1639" y="514"/>
                    <a:pt x="1669" y="486"/>
                    <a:pt x="1703" y="465"/>
                  </a:cubicBezTo>
                  <a:cubicBezTo>
                    <a:pt x="1728" y="450"/>
                    <a:pt x="1752" y="438"/>
                    <a:pt x="1767" y="438"/>
                  </a:cubicBezTo>
                  <a:cubicBezTo>
                    <a:pt x="1790" y="438"/>
                    <a:pt x="1793" y="464"/>
                    <a:pt x="1751" y="548"/>
                  </a:cubicBezTo>
                  <a:cubicBezTo>
                    <a:pt x="1822" y="536"/>
                    <a:pt x="1894" y="501"/>
                    <a:pt x="1941" y="465"/>
                  </a:cubicBezTo>
                  <a:lnTo>
                    <a:pt x="1941" y="465"/>
                  </a:lnTo>
                  <a:lnTo>
                    <a:pt x="1906" y="513"/>
                  </a:lnTo>
                  <a:cubicBezTo>
                    <a:pt x="2001" y="477"/>
                    <a:pt x="2060" y="405"/>
                    <a:pt x="2096" y="310"/>
                  </a:cubicBezTo>
                  <a:lnTo>
                    <a:pt x="2096" y="310"/>
                  </a:lnTo>
                  <a:lnTo>
                    <a:pt x="2060" y="346"/>
                  </a:lnTo>
                  <a:cubicBezTo>
                    <a:pt x="2048" y="352"/>
                    <a:pt x="2039" y="355"/>
                    <a:pt x="2034" y="355"/>
                  </a:cubicBezTo>
                  <a:cubicBezTo>
                    <a:pt x="1997" y="355"/>
                    <a:pt x="2095" y="231"/>
                    <a:pt x="2084" y="179"/>
                  </a:cubicBezTo>
                  <a:cubicBezTo>
                    <a:pt x="2044" y="179"/>
                    <a:pt x="1920" y="314"/>
                    <a:pt x="1881" y="314"/>
                  </a:cubicBezTo>
                  <a:cubicBezTo>
                    <a:pt x="1874" y="314"/>
                    <a:pt x="1870" y="310"/>
                    <a:pt x="1870" y="298"/>
                  </a:cubicBezTo>
                  <a:cubicBezTo>
                    <a:pt x="1858" y="298"/>
                    <a:pt x="1894" y="239"/>
                    <a:pt x="1929" y="203"/>
                  </a:cubicBezTo>
                  <a:cubicBezTo>
                    <a:pt x="1926" y="199"/>
                    <a:pt x="1921" y="198"/>
                    <a:pt x="1916" y="198"/>
                  </a:cubicBezTo>
                  <a:cubicBezTo>
                    <a:pt x="1872" y="198"/>
                    <a:pt x="1783" y="323"/>
                    <a:pt x="1751" y="334"/>
                  </a:cubicBezTo>
                  <a:cubicBezTo>
                    <a:pt x="1833" y="178"/>
                    <a:pt x="1836" y="135"/>
                    <a:pt x="1806" y="135"/>
                  </a:cubicBezTo>
                  <a:cubicBezTo>
                    <a:pt x="1793" y="135"/>
                    <a:pt x="1773" y="144"/>
                    <a:pt x="1751" y="155"/>
                  </a:cubicBezTo>
                  <a:cubicBezTo>
                    <a:pt x="1716" y="173"/>
                    <a:pt x="1687" y="196"/>
                    <a:pt x="1668" y="196"/>
                  </a:cubicBezTo>
                  <a:cubicBezTo>
                    <a:pt x="1647" y="196"/>
                    <a:pt x="1638" y="170"/>
                    <a:pt x="1644" y="84"/>
                  </a:cubicBezTo>
                  <a:lnTo>
                    <a:pt x="1644" y="84"/>
                  </a:lnTo>
                  <a:cubicBezTo>
                    <a:pt x="1629" y="95"/>
                    <a:pt x="1615" y="97"/>
                    <a:pt x="1600" y="97"/>
                  </a:cubicBezTo>
                  <a:cubicBezTo>
                    <a:pt x="1590" y="97"/>
                    <a:pt x="1580" y="96"/>
                    <a:pt x="1569" y="96"/>
                  </a:cubicBezTo>
                  <a:cubicBezTo>
                    <a:pt x="1542" y="96"/>
                    <a:pt x="1513" y="102"/>
                    <a:pt x="1477" y="144"/>
                  </a:cubicBezTo>
                  <a:cubicBezTo>
                    <a:pt x="1524" y="27"/>
                    <a:pt x="1433" y="128"/>
                    <a:pt x="1452" y="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50"/>
            <p:cNvSpPr/>
            <p:nvPr/>
          </p:nvSpPr>
          <p:spPr>
            <a:xfrm>
              <a:off x="7081329" y="2831269"/>
              <a:ext cx="2222" cy="6667"/>
            </a:xfrm>
            <a:custGeom>
              <a:avLst/>
              <a:gdLst/>
              <a:ahLst/>
              <a:cxnLst/>
              <a:rect l="l" t="t" r="r" b="b"/>
              <a:pathLst>
                <a:path w="36" h="108" extrusionOk="0">
                  <a:moveTo>
                    <a:pt x="0" y="1"/>
                  </a:moveTo>
                  <a:lnTo>
                    <a:pt x="36" y="108"/>
                  </a:lnTo>
                  <a:lnTo>
                    <a:pt x="36" y="13"/>
                  </a:lnTo>
                  <a:cubicBezTo>
                    <a:pt x="31" y="23"/>
                    <a:pt x="25" y="29"/>
                    <a:pt x="20" y="29"/>
                  </a:cubicBezTo>
                  <a:cubicBezTo>
                    <a:pt x="13" y="29"/>
                    <a:pt x="7" y="2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50"/>
            <p:cNvSpPr/>
            <p:nvPr/>
          </p:nvSpPr>
          <p:spPr>
            <a:xfrm>
              <a:off x="7082811" y="2829170"/>
              <a:ext cx="1482" cy="3642"/>
            </a:xfrm>
            <a:custGeom>
              <a:avLst/>
              <a:gdLst/>
              <a:ahLst/>
              <a:cxnLst/>
              <a:rect l="l" t="t" r="r" b="b"/>
              <a:pathLst>
                <a:path w="24" h="59" extrusionOk="0">
                  <a:moveTo>
                    <a:pt x="21" y="1"/>
                  </a:moveTo>
                  <a:cubicBezTo>
                    <a:pt x="16" y="1"/>
                    <a:pt x="8" y="15"/>
                    <a:pt x="0" y="23"/>
                  </a:cubicBezTo>
                  <a:lnTo>
                    <a:pt x="0" y="58"/>
                  </a:lnTo>
                  <a:cubicBezTo>
                    <a:pt x="0" y="47"/>
                    <a:pt x="12" y="23"/>
                    <a:pt x="24" y="11"/>
                  </a:cubicBezTo>
                  <a:cubicBezTo>
                    <a:pt x="24" y="3"/>
                    <a:pt x="23"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50"/>
            <p:cNvSpPr/>
            <p:nvPr/>
          </p:nvSpPr>
          <p:spPr>
            <a:xfrm>
              <a:off x="7115839" y="2842566"/>
              <a:ext cx="2655" cy="1976"/>
            </a:xfrm>
            <a:custGeom>
              <a:avLst/>
              <a:gdLst/>
              <a:ahLst/>
              <a:cxnLst/>
              <a:rect l="l" t="t" r="r" b="b"/>
              <a:pathLst>
                <a:path w="43" h="32" extrusionOk="0">
                  <a:moveTo>
                    <a:pt x="17" y="0"/>
                  </a:moveTo>
                  <a:cubicBezTo>
                    <a:pt x="12" y="0"/>
                    <a:pt x="7" y="2"/>
                    <a:pt x="1" y="8"/>
                  </a:cubicBezTo>
                  <a:cubicBezTo>
                    <a:pt x="1" y="20"/>
                    <a:pt x="1" y="32"/>
                    <a:pt x="25" y="32"/>
                  </a:cubicBezTo>
                  <a:cubicBezTo>
                    <a:pt x="43" y="23"/>
                    <a:pt x="3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50"/>
            <p:cNvSpPr/>
            <p:nvPr/>
          </p:nvSpPr>
          <p:spPr>
            <a:xfrm>
              <a:off x="7119543" y="2838615"/>
              <a:ext cx="803" cy="2284"/>
            </a:xfrm>
            <a:custGeom>
              <a:avLst/>
              <a:gdLst/>
              <a:ahLst/>
              <a:cxnLst/>
              <a:rect l="l" t="t" r="r" b="b"/>
              <a:pathLst>
                <a:path w="13" h="37" extrusionOk="0">
                  <a:moveTo>
                    <a:pt x="12" y="1"/>
                  </a:moveTo>
                  <a:lnTo>
                    <a:pt x="0" y="25"/>
                  </a:lnTo>
                  <a:lnTo>
                    <a:pt x="12" y="36"/>
                  </a:lnTo>
                  <a:lnTo>
                    <a:pt x="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50"/>
            <p:cNvSpPr/>
            <p:nvPr/>
          </p:nvSpPr>
          <p:spPr>
            <a:xfrm>
              <a:off x="7122198" y="2826268"/>
              <a:ext cx="62105" cy="27842"/>
            </a:xfrm>
            <a:custGeom>
              <a:avLst/>
              <a:gdLst/>
              <a:ahLst/>
              <a:cxnLst/>
              <a:rect l="l" t="t" r="r" b="b"/>
              <a:pathLst>
                <a:path w="1006" h="451" extrusionOk="0">
                  <a:moveTo>
                    <a:pt x="285" y="96"/>
                  </a:moveTo>
                  <a:cubicBezTo>
                    <a:pt x="285" y="96"/>
                    <a:pt x="285" y="96"/>
                    <a:pt x="284" y="97"/>
                  </a:cubicBezTo>
                  <a:lnTo>
                    <a:pt x="284" y="97"/>
                  </a:lnTo>
                  <a:cubicBezTo>
                    <a:pt x="285" y="96"/>
                    <a:pt x="285" y="96"/>
                    <a:pt x="285" y="96"/>
                  </a:cubicBezTo>
                  <a:close/>
                  <a:moveTo>
                    <a:pt x="304" y="86"/>
                  </a:moveTo>
                  <a:cubicBezTo>
                    <a:pt x="300" y="86"/>
                    <a:pt x="293" y="90"/>
                    <a:pt x="285" y="96"/>
                  </a:cubicBezTo>
                  <a:lnTo>
                    <a:pt x="285" y="96"/>
                  </a:lnTo>
                  <a:cubicBezTo>
                    <a:pt x="286" y="95"/>
                    <a:pt x="287" y="95"/>
                    <a:pt x="288" y="95"/>
                  </a:cubicBezTo>
                  <a:cubicBezTo>
                    <a:pt x="293" y="95"/>
                    <a:pt x="296" y="105"/>
                    <a:pt x="303" y="105"/>
                  </a:cubicBezTo>
                  <a:cubicBezTo>
                    <a:pt x="308" y="91"/>
                    <a:pt x="308" y="86"/>
                    <a:pt x="304" y="86"/>
                  </a:cubicBezTo>
                  <a:close/>
                  <a:moveTo>
                    <a:pt x="217" y="0"/>
                  </a:moveTo>
                  <a:cubicBezTo>
                    <a:pt x="199" y="0"/>
                    <a:pt x="165" y="21"/>
                    <a:pt x="88" y="94"/>
                  </a:cubicBezTo>
                  <a:cubicBezTo>
                    <a:pt x="53" y="129"/>
                    <a:pt x="41" y="177"/>
                    <a:pt x="5" y="189"/>
                  </a:cubicBezTo>
                  <a:cubicBezTo>
                    <a:pt x="1" y="224"/>
                    <a:pt x="11" y="236"/>
                    <a:pt x="29" y="236"/>
                  </a:cubicBezTo>
                  <a:cubicBezTo>
                    <a:pt x="60" y="236"/>
                    <a:pt x="115" y="200"/>
                    <a:pt x="160" y="177"/>
                  </a:cubicBezTo>
                  <a:lnTo>
                    <a:pt x="148" y="177"/>
                  </a:lnTo>
                  <a:cubicBezTo>
                    <a:pt x="196" y="118"/>
                    <a:pt x="216" y="99"/>
                    <a:pt x="221" y="99"/>
                  </a:cubicBezTo>
                  <a:cubicBezTo>
                    <a:pt x="232" y="99"/>
                    <a:pt x="189" y="178"/>
                    <a:pt x="215" y="178"/>
                  </a:cubicBezTo>
                  <a:cubicBezTo>
                    <a:pt x="221" y="178"/>
                    <a:pt x="230" y="174"/>
                    <a:pt x="243" y="165"/>
                  </a:cubicBezTo>
                  <a:lnTo>
                    <a:pt x="243" y="165"/>
                  </a:lnTo>
                  <a:cubicBezTo>
                    <a:pt x="172" y="248"/>
                    <a:pt x="160" y="236"/>
                    <a:pt x="112" y="284"/>
                  </a:cubicBezTo>
                  <a:cubicBezTo>
                    <a:pt x="98" y="343"/>
                    <a:pt x="106" y="360"/>
                    <a:pt x="121" y="360"/>
                  </a:cubicBezTo>
                  <a:cubicBezTo>
                    <a:pt x="140" y="360"/>
                    <a:pt x="173" y="333"/>
                    <a:pt x="191" y="333"/>
                  </a:cubicBezTo>
                  <a:cubicBezTo>
                    <a:pt x="207" y="333"/>
                    <a:pt x="212" y="355"/>
                    <a:pt x="184" y="439"/>
                  </a:cubicBezTo>
                  <a:lnTo>
                    <a:pt x="172" y="439"/>
                  </a:lnTo>
                  <a:cubicBezTo>
                    <a:pt x="172" y="445"/>
                    <a:pt x="174" y="447"/>
                    <a:pt x="177" y="447"/>
                  </a:cubicBezTo>
                  <a:cubicBezTo>
                    <a:pt x="188" y="447"/>
                    <a:pt x="213" y="424"/>
                    <a:pt x="231" y="415"/>
                  </a:cubicBezTo>
                  <a:cubicBezTo>
                    <a:pt x="231" y="391"/>
                    <a:pt x="231" y="356"/>
                    <a:pt x="231" y="332"/>
                  </a:cubicBezTo>
                  <a:cubicBezTo>
                    <a:pt x="267" y="284"/>
                    <a:pt x="303" y="236"/>
                    <a:pt x="338" y="177"/>
                  </a:cubicBezTo>
                  <a:lnTo>
                    <a:pt x="338" y="177"/>
                  </a:lnTo>
                  <a:cubicBezTo>
                    <a:pt x="329" y="206"/>
                    <a:pt x="327" y="216"/>
                    <a:pt x="329" y="216"/>
                  </a:cubicBezTo>
                  <a:cubicBezTo>
                    <a:pt x="334" y="216"/>
                    <a:pt x="356" y="175"/>
                    <a:pt x="362" y="175"/>
                  </a:cubicBezTo>
                  <a:cubicBezTo>
                    <a:pt x="364" y="175"/>
                    <a:pt x="364" y="179"/>
                    <a:pt x="362" y="189"/>
                  </a:cubicBezTo>
                  <a:cubicBezTo>
                    <a:pt x="338" y="296"/>
                    <a:pt x="315" y="272"/>
                    <a:pt x="279" y="320"/>
                  </a:cubicBezTo>
                  <a:lnTo>
                    <a:pt x="338" y="272"/>
                  </a:lnTo>
                  <a:cubicBezTo>
                    <a:pt x="362" y="272"/>
                    <a:pt x="315" y="379"/>
                    <a:pt x="315" y="451"/>
                  </a:cubicBezTo>
                  <a:cubicBezTo>
                    <a:pt x="362" y="379"/>
                    <a:pt x="315" y="391"/>
                    <a:pt x="374" y="284"/>
                  </a:cubicBezTo>
                  <a:lnTo>
                    <a:pt x="374" y="284"/>
                  </a:lnTo>
                  <a:cubicBezTo>
                    <a:pt x="362" y="357"/>
                    <a:pt x="393" y="390"/>
                    <a:pt x="435" y="390"/>
                  </a:cubicBezTo>
                  <a:cubicBezTo>
                    <a:pt x="475" y="390"/>
                    <a:pt x="524" y="360"/>
                    <a:pt x="553" y="308"/>
                  </a:cubicBezTo>
                  <a:lnTo>
                    <a:pt x="553" y="308"/>
                  </a:lnTo>
                  <a:cubicBezTo>
                    <a:pt x="542" y="329"/>
                    <a:pt x="541" y="407"/>
                    <a:pt x="524" y="407"/>
                  </a:cubicBezTo>
                  <a:cubicBezTo>
                    <a:pt x="522" y="407"/>
                    <a:pt x="520" y="406"/>
                    <a:pt x="517" y="403"/>
                  </a:cubicBezTo>
                  <a:lnTo>
                    <a:pt x="517" y="403"/>
                  </a:lnTo>
                  <a:cubicBezTo>
                    <a:pt x="517" y="410"/>
                    <a:pt x="519" y="414"/>
                    <a:pt x="522" y="414"/>
                  </a:cubicBezTo>
                  <a:cubicBezTo>
                    <a:pt x="534" y="414"/>
                    <a:pt x="565" y="362"/>
                    <a:pt x="565" y="296"/>
                  </a:cubicBezTo>
                  <a:cubicBezTo>
                    <a:pt x="576" y="273"/>
                    <a:pt x="589" y="264"/>
                    <a:pt x="602" y="264"/>
                  </a:cubicBezTo>
                  <a:cubicBezTo>
                    <a:pt x="629" y="264"/>
                    <a:pt x="659" y="307"/>
                    <a:pt x="684" y="356"/>
                  </a:cubicBezTo>
                  <a:lnTo>
                    <a:pt x="672" y="272"/>
                  </a:lnTo>
                  <a:cubicBezTo>
                    <a:pt x="677" y="238"/>
                    <a:pt x="685" y="225"/>
                    <a:pt x="695" y="225"/>
                  </a:cubicBezTo>
                  <a:cubicBezTo>
                    <a:pt x="718" y="225"/>
                    <a:pt x="749" y="302"/>
                    <a:pt x="780" y="302"/>
                  </a:cubicBezTo>
                  <a:cubicBezTo>
                    <a:pt x="788" y="302"/>
                    <a:pt x="795" y="297"/>
                    <a:pt x="803" y="284"/>
                  </a:cubicBezTo>
                  <a:cubicBezTo>
                    <a:pt x="813" y="263"/>
                    <a:pt x="805" y="98"/>
                    <a:pt x="820" y="98"/>
                  </a:cubicBezTo>
                  <a:cubicBezTo>
                    <a:pt x="822" y="98"/>
                    <a:pt x="824" y="101"/>
                    <a:pt x="827" y="105"/>
                  </a:cubicBezTo>
                  <a:cubicBezTo>
                    <a:pt x="827" y="165"/>
                    <a:pt x="827" y="225"/>
                    <a:pt x="827" y="296"/>
                  </a:cubicBezTo>
                  <a:lnTo>
                    <a:pt x="862" y="153"/>
                  </a:lnTo>
                  <a:cubicBezTo>
                    <a:pt x="867" y="180"/>
                    <a:pt x="875" y="183"/>
                    <a:pt x="883" y="183"/>
                  </a:cubicBezTo>
                  <a:cubicBezTo>
                    <a:pt x="886" y="183"/>
                    <a:pt x="889" y="183"/>
                    <a:pt x="892" y="183"/>
                  </a:cubicBezTo>
                  <a:cubicBezTo>
                    <a:pt x="904" y="183"/>
                    <a:pt x="916" y="189"/>
                    <a:pt x="922" y="248"/>
                  </a:cubicBezTo>
                  <a:cubicBezTo>
                    <a:pt x="922" y="94"/>
                    <a:pt x="1005" y="225"/>
                    <a:pt x="934" y="10"/>
                  </a:cubicBezTo>
                  <a:lnTo>
                    <a:pt x="934" y="10"/>
                  </a:lnTo>
                  <a:cubicBezTo>
                    <a:pt x="874" y="46"/>
                    <a:pt x="815" y="70"/>
                    <a:pt x="743" y="70"/>
                  </a:cubicBezTo>
                  <a:cubicBezTo>
                    <a:pt x="660" y="70"/>
                    <a:pt x="588" y="117"/>
                    <a:pt x="541" y="189"/>
                  </a:cubicBezTo>
                  <a:lnTo>
                    <a:pt x="576" y="94"/>
                  </a:lnTo>
                  <a:lnTo>
                    <a:pt x="576" y="94"/>
                  </a:lnTo>
                  <a:cubicBezTo>
                    <a:pt x="557" y="128"/>
                    <a:pt x="543" y="140"/>
                    <a:pt x="533" y="140"/>
                  </a:cubicBezTo>
                  <a:cubicBezTo>
                    <a:pt x="519" y="140"/>
                    <a:pt x="512" y="115"/>
                    <a:pt x="505" y="94"/>
                  </a:cubicBezTo>
                  <a:cubicBezTo>
                    <a:pt x="501" y="82"/>
                    <a:pt x="498" y="75"/>
                    <a:pt x="492" y="75"/>
                  </a:cubicBezTo>
                  <a:cubicBezTo>
                    <a:pt x="480" y="75"/>
                    <a:pt x="459" y="111"/>
                    <a:pt x="410" y="225"/>
                  </a:cubicBezTo>
                  <a:lnTo>
                    <a:pt x="469" y="46"/>
                  </a:lnTo>
                  <a:cubicBezTo>
                    <a:pt x="469" y="42"/>
                    <a:pt x="468" y="40"/>
                    <a:pt x="466" y="40"/>
                  </a:cubicBezTo>
                  <a:cubicBezTo>
                    <a:pt x="451" y="40"/>
                    <a:pt x="383" y="150"/>
                    <a:pt x="365" y="150"/>
                  </a:cubicBezTo>
                  <a:cubicBezTo>
                    <a:pt x="358" y="150"/>
                    <a:pt x="358" y="132"/>
                    <a:pt x="374" y="82"/>
                  </a:cubicBezTo>
                  <a:lnTo>
                    <a:pt x="374" y="82"/>
                  </a:lnTo>
                  <a:lnTo>
                    <a:pt x="338" y="153"/>
                  </a:lnTo>
                  <a:cubicBezTo>
                    <a:pt x="326" y="153"/>
                    <a:pt x="338" y="117"/>
                    <a:pt x="338" y="117"/>
                  </a:cubicBezTo>
                  <a:lnTo>
                    <a:pt x="338" y="117"/>
                  </a:lnTo>
                  <a:lnTo>
                    <a:pt x="326" y="141"/>
                  </a:lnTo>
                  <a:cubicBezTo>
                    <a:pt x="306" y="166"/>
                    <a:pt x="293" y="177"/>
                    <a:pt x="284" y="177"/>
                  </a:cubicBezTo>
                  <a:cubicBezTo>
                    <a:pt x="271" y="177"/>
                    <a:pt x="267" y="157"/>
                    <a:pt x="267" y="129"/>
                  </a:cubicBezTo>
                  <a:cubicBezTo>
                    <a:pt x="275" y="109"/>
                    <a:pt x="280" y="100"/>
                    <a:pt x="284" y="97"/>
                  </a:cubicBezTo>
                  <a:lnTo>
                    <a:pt x="284" y="97"/>
                  </a:lnTo>
                  <a:cubicBezTo>
                    <a:pt x="267" y="110"/>
                    <a:pt x="243" y="130"/>
                    <a:pt x="234" y="130"/>
                  </a:cubicBezTo>
                  <a:cubicBezTo>
                    <a:pt x="233" y="130"/>
                    <a:pt x="232" y="130"/>
                    <a:pt x="231" y="129"/>
                  </a:cubicBezTo>
                  <a:cubicBezTo>
                    <a:pt x="243" y="94"/>
                    <a:pt x="255" y="58"/>
                    <a:pt x="291" y="34"/>
                  </a:cubicBezTo>
                  <a:lnTo>
                    <a:pt x="291" y="34"/>
                  </a:lnTo>
                  <a:cubicBezTo>
                    <a:pt x="281" y="38"/>
                    <a:pt x="273" y="39"/>
                    <a:pt x="267" y="39"/>
                  </a:cubicBezTo>
                  <a:cubicBezTo>
                    <a:pt x="235" y="39"/>
                    <a:pt x="241" y="0"/>
                    <a:pt x="2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50"/>
            <p:cNvSpPr/>
            <p:nvPr/>
          </p:nvSpPr>
          <p:spPr>
            <a:xfrm>
              <a:off x="7181648" y="2825404"/>
              <a:ext cx="4013" cy="12594"/>
            </a:xfrm>
            <a:custGeom>
              <a:avLst/>
              <a:gdLst/>
              <a:ahLst/>
              <a:cxnLst/>
              <a:rect l="l" t="t" r="r" b="b"/>
              <a:pathLst>
                <a:path w="65" h="204" extrusionOk="0">
                  <a:moveTo>
                    <a:pt x="30" y="0"/>
                  </a:moveTo>
                  <a:cubicBezTo>
                    <a:pt x="27" y="6"/>
                    <a:pt x="23" y="8"/>
                    <a:pt x="20" y="8"/>
                  </a:cubicBezTo>
                  <a:cubicBezTo>
                    <a:pt x="16" y="8"/>
                    <a:pt x="12" y="6"/>
                    <a:pt x="9" y="6"/>
                  </a:cubicBezTo>
                  <a:cubicBezTo>
                    <a:pt x="3" y="6"/>
                    <a:pt x="0" y="12"/>
                    <a:pt x="6" y="48"/>
                  </a:cubicBezTo>
                  <a:cubicBezTo>
                    <a:pt x="6" y="58"/>
                    <a:pt x="15" y="86"/>
                    <a:pt x="25" y="86"/>
                  </a:cubicBezTo>
                  <a:cubicBezTo>
                    <a:pt x="27" y="86"/>
                    <a:pt x="29" y="85"/>
                    <a:pt x="30" y="84"/>
                  </a:cubicBezTo>
                  <a:lnTo>
                    <a:pt x="30" y="203"/>
                  </a:lnTo>
                  <a:cubicBezTo>
                    <a:pt x="32" y="203"/>
                    <a:pt x="33" y="204"/>
                    <a:pt x="34" y="204"/>
                  </a:cubicBezTo>
                  <a:cubicBezTo>
                    <a:pt x="65" y="204"/>
                    <a:pt x="53" y="69"/>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50"/>
            <p:cNvSpPr/>
            <p:nvPr/>
          </p:nvSpPr>
          <p:spPr>
            <a:xfrm>
              <a:off x="7182018" y="2808365"/>
              <a:ext cx="35312" cy="29139"/>
            </a:xfrm>
            <a:custGeom>
              <a:avLst/>
              <a:gdLst/>
              <a:ahLst/>
              <a:cxnLst/>
              <a:rect l="l" t="t" r="r" b="b"/>
              <a:pathLst>
                <a:path w="572" h="472" extrusionOk="0">
                  <a:moveTo>
                    <a:pt x="503" y="0"/>
                  </a:moveTo>
                  <a:cubicBezTo>
                    <a:pt x="431" y="0"/>
                    <a:pt x="432" y="241"/>
                    <a:pt x="369" y="241"/>
                  </a:cubicBezTo>
                  <a:cubicBezTo>
                    <a:pt x="369" y="205"/>
                    <a:pt x="358" y="169"/>
                    <a:pt x="358" y="145"/>
                  </a:cubicBezTo>
                  <a:cubicBezTo>
                    <a:pt x="303" y="169"/>
                    <a:pt x="248" y="208"/>
                    <a:pt x="203" y="208"/>
                  </a:cubicBezTo>
                  <a:cubicBezTo>
                    <a:pt x="180" y="208"/>
                    <a:pt x="159" y="198"/>
                    <a:pt x="143" y="169"/>
                  </a:cubicBezTo>
                  <a:cubicBezTo>
                    <a:pt x="141" y="168"/>
                    <a:pt x="139" y="167"/>
                    <a:pt x="137" y="167"/>
                  </a:cubicBezTo>
                  <a:cubicBezTo>
                    <a:pt x="112" y="167"/>
                    <a:pt x="143" y="326"/>
                    <a:pt x="131" y="360"/>
                  </a:cubicBezTo>
                  <a:lnTo>
                    <a:pt x="84" y="253"/>
                  </a:lnTo>
                  <a:cubicBezTo>
                    <a:pt x="84" y="324"/>
                    <a:pt x="0" y="217"/>
                    <a:pt x="72" y="395"/>
                  </a:cubicBezTo>
                  <a:cubicBezTo>
                    <a:pt x="72" y="398"/>
                    <a:pt x="72" y="399"/>
                    <a:pt x="72" y="399"/>
                  </a:cubicBezTo>
                  <a:cubicBezTo>
                    <a:pt x="72" y="399"/>
                    <a:pt x="73" y="332"/>
                    <a:pt x="80" y="332"/>
                  </a:cubicBezTo>
                  <a:cubicBezTo>
                    <a:pt x="81" y="332"/>
                    <a:pt x="83" y="334"/>
                    <a:pt x="84" y="336"/>
                  </a:cubicBezTo>
                  <a:lnTo>
                    <a:pt x="96" y="407"/>
                  </a:lnTo>
                  <a:lnTo>
                    <a:pt x="119" y="372"/>
                  </a:lnTo>
                  <a:lnTo>
                    <a:pt x="131" y="455"/>
                  </a:lnTo>
                  <a:cubicBezTo>
                    <a:pt x="142" y="467"/>
                    <a:pt x="149" y="472"/>
                    <a:pt x="154" y="472"/>
                  </a:cubicBezTo>
                  <a:cubicBezTo>
                    <a:pt x="188" y="472"/>
                    <a:pt x="129" y="258"/>
                    <a:pt x="165" y="258"/>
                  </a:cubicBezTo>
                  <a:cubicBezTo>
                    <a:pt x="169" y="258"/>
                    <a:pt x="173" y="260"/>
                    <a:pt x="179" y="265"/>
                  </a:cubicBezTo>
                  <a:lnTo>
                    <a:pt x="227" y="431"/>
                  </a:lnTo>
                  <a:cubicBezTo>
                    <a:pt x="248" y="431"/>
                    <a:pt x="257" y="405"/>
                    <a:pt x="275" y="405"/>
                  </a:cubicBezTo>
                  <a:cubicBezTo>
                    <a:pt x="288" y="405"/>
                    <a:pt x="305" y="417"/>
                    <a:pt x="334" y="455"/>
                  </a:cubicBezTo>
                  <a:cubicBezTo>
                    <a:pt x="334" y="455"/>
                    <a:pt x="318" y="398"/>
                    <a:pt x="312" y="398"/>
                  </a:cubicBezTo>
                  <a:cubicBezTo>
                    <a:pt x="311" y="398"/>
                    <a:pt x="310" y="401"/>
                    <a:pt x="310" y="407"/>
                  </a:cubicBezTo>
                  <a:cubicBezTo>
                    <a:pt x="286" y="372"/>
                    <a:pt x="274" y="324"/>
                    <a:pt x="262" y="288"/>
                  </a:cubicBezTo>
                  <a:cubicBezTo>
                    <a:pt x="268" y="253"/>
                    <a:pt x="272" y="238"/>
                    <a:pt x="276" y="238"/>
                  </a:cubicBezTo>
                  <a:cubicBezTo>
                    <a:pt x="289" y="238"/>
                    <a:pt x="300" y="395"/>
                    <a:pt x="346" y="431"/>
                  </a:cubicBezTo>
                  <a:cubicBezTo>
                    <a:pt x="362" y="347"/>
                    <a:pt x="403" y="263"/>
                    <a:pt x="447" y="263"/>
                  </a:cubicBezTo>
                  <a:cubicBezTo>
                    <a:pt x="465" y="263"/>
                    <a:pt x="483" y="277"/>
                    <a:pt x="500" y="312"/>
                  </a:cubicBezTo>
                  <a:cubicBezTo>
                    <a:pt x="453" y="217"/>
                    <a:pt x="465" y="110"/>
                    <a:pt x="500" y="110"/>
                  </a:cubicBezTo>
                  <a:cubicBezTo>
                    <a:pt x="524" y="157"/>
                    <a:pt x="512" y="205"/>
                    <a:pt x="524" y="265"/>
                  </a:cubicBezTo>
                  <a:cubicBezTo>
                    <a:pt x="533" y="274"/>
                    <a:pt x="549" y="296"/>
                    <a:pt x="562" y="296"/>
                  </a:cubicBezTo>
                  <a:cubicBezTo>
                    <a:pt x="565" y="296"/>
                    <a:pt x="569" y="294"/>
                    <a:pt x="572" y="288"/>
                  </a:cubicBezTo>
                  <a:cubicBezTo>
                    <a:pt x="524" y="193"/>
                    <a:pt x="512" y="98"/>
                    <a:pt x="536" y="14"/>
                  </a:cubicBezTo>
                  <a:cubicBezTo>
                    <a:pt x="523" y="5"/>
                    <a:pt x="512" y="0"/>
                    <a:pt x="5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50"/>
            <p:cNvSpPr/>
            <p:nvPr/>
          </p:nvSpPr>
          <p:spPr>
            <a:xfrm>
              <a:off x="7203317" y="2814353"/>
              <a:ext cx="2284" cy="3025"/>
            </a:xfrm>
            <a:custGeom>
              <a:avLst/>
              <a:gdLst/>
              <a:ahLst/>
              <a:cxnLst/>
              <a:rect l="l" t="t" r="r" b="b"/>
              <a:pathLst>
                <a:path w="37" h="49" extrusionOk="0">
                  <a:moveTo>
                    <a:pt x="13" y="1"/>
                  </a:moveTo>
                  <a:cubicBezTo>
                    <a:pt x="1" y="13"/>
                    <a:pt x="1" y="37"/>
                    <a:pt x="13" y="48"/>
                  </a:cubicBezTo>
                  <a:lnTo>
                    <a:pt x="36" y="37"/>
                  </a:lnTo>
                  <a:lnTo>
                    <a:pt x="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0" name="Google Shape;2360;p50"/>
          <p:cNvGrpSpPr/>
          <p:nvPr/>
        </p:nvGrpSpPr>
        <p:grpSpPr>
          <a:xfrm>
            <a:off x="6840022" y="726937"/>
            <a:ext cx="1012730" cy="846291"/>
            <a:chOff x="638100" y="2897513"/>
            <a:chExt cx="840300" cy="702200"/>
          </a:xfrm>
        </p:grpSpPr>
        <p:sp>
          <p:nvSpPr>
            <p:cNvPr id="2361" name="Google Shape;2361;p50"/>
            <p:cNvSpPr/>
            <p:nvPr/>
          </p:nvSpPr>
          <p:spPr>
            <a:xfrm>
              <a:off x="638100" y="3128488"/>
              <a:ext cx="17825" cy="12750"/>
            </a:xfrm>
            <a:custGeom>
              <a:avLst/>
              <a:gdLst/>
              <a:ahLst/>
              <a:cxnLst/>
              <a:rect l="l" t="t" r="r" b="b"/>
              <a:pathLst>
                <a:path w="713" h="510" extrusionOk="0">
                  <a:moveTo>
                    <a:pt x="0" y="1"/>
                  </a:moveTo>
                  <a:lnTo>
                    <a:pt x="0" y="1"/>
                  </a:lnTo>
                  <a:cubicBezTo>
                    <a:pt x="108" y="179"/>
                    <a:pt x="262" y="310"/>
                    <a:pt x="453" y="393"/>
                  </a:cubicBezTo>
                  <a:cubicBezTo>
                    <a:pt x="477" y="441"/>
                    <a:pt x="429" y="429"/>
                    <a:pt x="405" y="441"/>
                  </a:cubicBezTo>
                  <a:cubicBezTo>
                    <a:pt x="495" y="475"/>
                    <a:pt x="588" y="510"/>
                    <a:pt x="646" y="510"/>
                  </a:cubicBezTo>
                  <a:cubicBezTo>
                    <a:pt x="689" y="510"/>
                    <a:pt x="713" y="491"/>
                    <a:pt x="703" y="441"/>
                  </a:cubicBezTo>
                  <a:cubicBezTo>
                    <a:pt x="536" y="405"/>
                    <a:pt x="536" y="358"/>
                    <a:pt x="346" y="322"/>
                  </a:cubicBezTo>
                  <a:cubicBezTo>
                    <a:pt x="239" y="251"/>
                    <a:pt x="203" y="155"/>
                    <a:pt x="227" y="155"/>
                  </a:cubicBezTo>
                  <a:cubicBezTo>
                    <a:pt x="179" y="131"/>
                    <a:pt x="84" y="1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50"/>
            <p:cNvSpPr/>
            <p:nvPr/>
          </p:nvSpPr>
          <p:spPr>
            <a:xfrm>
              <a:off x="923850" y="3285938"/>
              <a:ext cx="1800" cy="925"/>
            </a:xfrm>
            <a:custGeom>
              <a:avLst/>
              <a:gdLst/>
              <a:ahLst/>
              <a:cxnLst/>
              <a:rect l="l" t="t" r="r" b="b"/>
              <a:pathLst>
                <a:path w="72" h="37" extrusionOk="0">
                  <a:moveTo>
                    <a:pt x="0" y="1"/>
                  </a:moveTo>
                  <a:cubicBezTo>
                    <a:pt x="24" y="13"/>
                    <a:pt x="48" y="25"/>
                    <a:pt x="72" y="3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50"/>
            <p:cNvSpPr/>
            <p:nvPr/>
          </p:nvSpPr>
          <p:spPr>
            <a:xfrm>
              <a:off x="1103325" y="3362738"/>
              <a:ext cx="2200" cy="750"/>
            </a:xfrm>
            <a:custGeom>
              <a:avLst/>
              <a:gdLst/>
              <a:ahLst/>
              <a:cxnLst/>
              <a:rect l="l" t="t" r="r" b="b"/>
              <a:pathLst>
                <a:path w="88" h="30" extrusionOk="0">
                  <a:moveTo>
                    <a:pt x="1" y="1"/>
                  </a:moveTo>
                  <a:lnTo>
                    <a:pt x="1" y="1"/>
                  </a:lnTo>
                  <a:cubicBezTo>
                    <a:pt x="36" y="18"/>
                    <a:pt x="71" y="29"/>
                    <a:pt x="82" y="29"/>
                  </a:cubicBezTo>
                  <a:cubicBezTo>
                    <a:pt x="86" y="29"/>
                    <a:pt x="87" y="28"/>
                    <a:pt x="84" y="25"/>
                  </a:cubicBezTo>
                  <a:cubicBezTo>
                    <a:pt x="25"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50"/>
            <p:cNvSpPr/>
            <p:nvPr/>
          </p:nvSpPr>
          <p:spPr>
            <a:xfrm>
              <a:off x="1133700" y="3377338"/>
              <a:ext cx="1500" cy="900"/>
            </a:xfrm>
            <a:custGeom>
              <a:avLst/>
              <a:gdLst/>
              <a:ahLst/>
              <a:cxnLst/>
              <a:rect l="l" t="t" r="r" b="b"/>
              <a:pathLst>
                <a:path w="60" h="36" extrusionOk="0">
                  <a:moveTo>
                    <a:pt x="0" y="0"/>
                  </a:moveTo>
                  <a:lnTo>
                    <a:pt x="0" y="0"/>
                  </a:lnTo>
                  <a:cubicBezTo>
                    <a:pt x="12" y="12"/>
                    <a:pt x="36" y="24"/>
                    <a:pt x="60" y="36"/>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50"/>
            <p:cNvSpPr/>
            <p:nvPr/>
          </p:nvSpPr>
          <p:spPr>
            <a:xfrm>
              <a:off x="925625" y="3286838"/>
              <a:ext cx="5100" cy="2700"/>
            </a:xfrm>
            <a:custGeom>
              <a:avLst/>
              <a:gdLst/>
              <a:ahLst/>
              <a:cxnLst/>
              <a:rect l="l" t="t" r="r" b="b"/>
              <a:pathLst>
                <a:path w="204" h="108" extrusionOk="0">
                  <a:moveTo>
                    <a:pt x="1" y="1"/>
                  </a:moveTo>
                  <a:lnTo>
                    <a:pt x="180" y="108"/>
                  </a:lnTo>
                  <a:cubicBezTo>
                    <a:pt x="203" y="84"/>
                    <a:pt x="96" y="4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50"/>
            <p:cNvSpPr/>
            <p:nvPr/>
          </p:nvSpPr>
          <p:spPr>
            <a:xfrm>
              <a:off x="683050" y="3160338"/>
              <a:ext cx="2700" cy="1500"/>
            </a:xfrm>
            <a:custGeom>
              <a:avLst/>
              <a:gdLst/>
              <a:ahLst/>
              <a:cxnLst/>
              <a:rect l="l" t="t" r="r" b="b"/>
              <a:pathLst>
                <a:path w="108" h="60" extrusionOk="0">
                  <a:moveTo>
                    <a:pt x="0" y="0"/>
                  </a:moveTo>
                  <a:lnTo>
                    <a:pt x="96" y="60"/>
                  </a:lnTo>
                  <a:lnTo>
                    <a:pt x="107" y="48"/>
                  </a:lnTo>
                  <a:cubicBezTo>
                    <a:pt x="72" y="36"/>
                    <a:pt x="36" y="1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50"/>
            <p:cNvSpPr/>
            <p:nvPr/>
          </p:nvSpPr>
          <p:spPr>
            <a:xfrm>
              <a:off x="842600" y="3254388"/>
              <a:ext cx="3000" cy="625"/>
            </a:xfrm>
            <a:custGeom>
              <a:avLst/>
              <a:gdLst/>
              <a:ahLst/>
              <a:cxnLst/>
              <a:rect l="l" t="t" r="r" b="b"/>
              <a:pathLst>
                <a:path w="120" h="25" extrusionOk="0">
                  <a:moveTo>
                    <a:pt x="60" y="1"/>
                  </a:moveTo>
                  <a:cubicBezTo>
                    <a:pt x="36" y="1"/>
                    <a:pt x="24" y="13"/>
                    <a:pt x="0" y="13"/>
                  </a:cubicBezTo>
                  <a:lnTo>
                    <a:pt x="119" y="25"/>
                  </a:lnTo>
                  <a:lnTo>
                    <a:pt x="119" y="25"/>
                  </a:lnTo>
                  <a:lnTo>
                    <a:pt x="6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50"/>
            <p:cNvSpPr/>
            <p:nvPr/>
          </p:nvSpPr>
          <p:spPr>
            <a:xfrm>
              <a:off x="784250" y="3227613"/>
              <a:ext cx="3900" cy="1775"/>
            </a:xfrm>
            <a:custGeom>
              <a:avLst/>
              <a:gdLst/>
              <a:ahLst/>
              <a:cxnLst/>
              <a:rect l="l" t="t" r="r" b="b"/>
              <a:pathLst>
                <a:path w="156" h="71" extrusionOk="0">
                  <a:moveTo>
                    <a:pt x="12" y="0"/>
                  </a:moveTo>
                  <a:cubicBezTo>
                    <a:pt x="0" y="24"/>
                    <a:pt x="12" y="48"/>
                    <a:pt x="12" y="60"/>
                  </a:cubicBezTo>
                  <a:cubicBezTo>
                    <a:pt x="26" y="68"/>
                    <a:pt x="38" y="71"/>
                    <a:pt x="50" y="71"/>
                  </a:cubicBezTo>
                  <a:cubicBezTo>
                    <a:pt x="92" y="71"/>
                    <a:pt x="127" y="31"/>
                    <a:pt x="155" y="12"/>
                  </a:cubicBezTo>
                  <a:lnTo>
                    <a:pt x="155" y="12"/>
                  </a:lnTo>
                  <a:cubicBezTo>
                    <a:pt x="135" y="17"/>
                    <a:pt x="116" y="20"/>
                    <a:pt x="96" y="20"/>
                  </a:cubicBezTo>
                  <a:cubicBezTo>
                    <a:pt x="68" y="20"/>
                    <a:pt x="40" y="14"/>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50"/>
            <p:cNvSpPr/>
            <p:nvPr/>
          </p:nvSpPr>
          <p:spPr>
            <a:xfrm>
              <a:off x="692275" y="3174913"/>
              <a:ext cx="1800" cy="925"/>
            </a:xfrm>
            <a:custGeom>
              <a:avLst/>
              <a:gdLst/>
              <a:ahLst/>
              <a:cxnLst/>
              <a:rect l="l" t="t" r="r" b="b"/>
              <a:pathLst>
                <a:path w="72" h="37" extrusionOk="0">
                  <a:moveTo>
                    <a:pt x="72" y="37"/>
                  </a:move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50"/>
            <p:cNvSpPr/>
            <p:nvPr/>
          </p:nvSpPr>
          <p:spPr>
            <a:xfrm>
              <a:off x="889025" y="3273738"/>
              <a:ext cx="325" cy="925"/>
            </a:xfrm>
            <a:custGeom>
              <a:avLst/>
              <a:gdLst/>
              <a:ahLst/>
              <a:cxnLst/>
              <a:rect l="l" t="t" r="r" b="b"/>
              <a:pathLst>
                <a:path w="13" h="37" extrusionOk="0">
                  <a:moveTo>
                    <a:pt x="0" y="1"/>
                  </a:moveTo>
                  <a:cubicBezTo>
                    <a:pt x="0" y="13"/>
                    <a:pt x="12" y="25"/>
                    <a:pt x="12" y="36"/>
                  </a:cubicBezTo>
                  <a:cubicBezTo>
                    <a:pt x="12" y="25"/>
                    <a:pt x="12" y="1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50"/>
            <p:cNvSpPr/>
            <p:nvPr/>
          </p:nvSpPr>
          <p:spPr>
            <a:xfrm>
              <a:off x="719275" y="3095738"/>
              <a:ext cx="400" cy="425"/>
            </a:xfrm>
            <a:custGeom>
              <a:avLst/>
              <a:gdLst/>
              <a:ahLst/>
              <a:cxnLst/>
              <a:rect l="l" t="t" r="r" b="b"/>
              <a:pathLst>
                <a:path w="16" h="17" extrusionOk="0">
                  <a:moveTo>
                    <a:pt x="16" y="1"/>
                  </a:moveTo>
                  <a:cubicBezTo>
                    <a:pt x="16" y="1"/>
                    <a:pt x="1" y="16"/>
                    <a:pt x="7" y="16"/>
                  </a:cubicBezTo>
                  <a:cubicBezTo>
                    <a:pt x="8" y="16"/>
                    <a:pt x="11" y="15"/>
                    <a:pt x="16" y="13"/>
                  </a:cubicBezTo>
                  <a:lnTo>
                    <a:pt x="1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50"/>
            <p:cNvSpPr/>
            <p:nvPr/>
          </p:nvSpPr>
          <p:spPr>
            <a:xfrm>
              <a:off x="644050" y="3110338"/>
              <a:ext cx="925" cy="1200"/>
            </a:xfrm>
            <a:custGeom>
              <a:avLst/>
              <a:gdLst/>
              <a:ahLst/>
              <a:cxnLst/>
              <a:rect l="l" t="t" r="r" b="b"/>
              <a:pathLst>
                <a:path w="37" h="48" extrusionOk="0">
                  <a:moveTo>
                    <a:pt x="36" y="0"/>
                  </a:moveTo>
                  <a:lnTo>
                    <a:pt x="1" y="48"/>
                  </a:lnTo>
                  <a:lnTo>
                    <a:pt x="1" y="48"/>
                  </a:lnTo>
                  <a:lnTo>
                    <a:pt x="36" y="36"/>
                  </a:lnTo>
                  <a:cubicBezTo>
                    <a:pt x="36" y="24"/>
                    <a:pt x="36" y="12"/>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50"/>
            <p:cNvSpPr/>
            <p:nvPr/>
          </p:nvSpPr>
          <p:spPr>
            <a:xfrm>
              <a:off x="1189725" y="3403488"/>
              <a:ext cx="1150" cy="350"/>
            </a:xfrm>
            <a:custGeom>
              <a:avLst/>
              <a:gdLst/>
              <a:ahLst/>
              <a:cxnLst/>
              <a:rect l="l" t="t" r="r" b="b"/>
              <a:pathLst>
                <a:path w="46" h="14" extrusionOk="0">
                  <a:moveTo>
                    <a:pt x="2" y="0"/>
                  </a:moveTo>
                  <a:cubicBezTo>
                    <a:pt x="0" y="0"/>
                    <a:pt x="8" y="4"/>
                    <a:pt x="33" y="14"/>
                  </a:cubicBezTo>
                  <a:lnTo>
                    <a:pt x="45" y="14"/>
                  </a:lnTo>
                  <a:cubicBezTo>
                    <a:pt x="25" y="7"/>
                    <a:pt x="4"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50"/>
            <p:cNvSpPr/>
            <p:nvPr/>
          </p:nvSpPr>
          <p:spPr>
            <a:xfrm>
              <a:off x="1368400" y="3262463"/>
              <a:ext cx="4625" cy="6000"/>
            </a:xfrm>
            <a:custGeom>
              <a:avLst/>
              <a:gdLst/>
              <a:ahLst/>
              <a:cxnLst/>
              <a:rect l="l" t="t" r="r" b="b"/>
              <a:pathLst>
                <a:path w="185" h="240" extrusionOk="0">
                  <a:moveTo>
                    <a:pt x="16" y="1"/>
                  </a:moveTo>
                  <a:cubicBezTo>
                    <a:pt x="3" y="1"/>
                    <a:pt x="0" y="34"/>
                    <a:pt x="18" y="130"/>
                  </a:cubicBezTo>
                  <a:cubicBezTo>
                    <a:pt x="19" y="127"/>
                    <a:pt x="21" y="126"/>
                    <a:pt x="23" y="126"/>
                  </a:cubicBezTo>
                  <a:cubicBezTo>
                    <a:pt x="45" y="126"/>
                    <a:pt x="125" y="240"/>
                    <a:pt x="160" y="240"/>
                  </a:cubicBezTo>
                  <a:cubicBezTo>
                    <a:pt x="179" y="240"/>
                    <a:pt x="184" y="207"/>
                    <a:pt x="161" y="106"/>
                  </a:cubicBezTo>
                  <a:lnTo>
                    <a:pt x="161" y="106"/>
                  </a:lnTo>
                  <a:cubicBezTo>
                    <a:pt x="168" y="152"/>
                    <a:pt x="165" y="169"/>
                    <a:pt x="156" y="169"/>
                  </a:cubicBezTo>
                  <a:cubicBezTo>
                    <a:pt x="129" y="169"/>
                    <a:pt x="45"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50"/>
            <p:cNvSpPr/>
            <p:nvPr/>
          </p:nvSpPr>
          <p:spPr>
            <a:xfrm>
              <a:off x="686925" y="3162713"/>
              <a:ext cx="2400" cy="1525"/>
            </a:xfrm>
            <a:custGeom>
              <a:avLst/>
              <a:gdLst/>
              <a:ahLst/>
              <a:cxnLst/>
              <a:rect l="l" t="t" r="r" b="b"/>
              <a:pathLst>
                <a:path w="96" h="61" extrusionOk="0">
                  <a:moveTo>
                    <a:pt x="0" y="1"/>
                  </a:moveTo>
                  <a:cubicBezTo>
                    <a:pt x="18" y="13"/>
                    <a:pt x="33" y="22"/>
                    <a:pt x="48" y="30"/>
                  </a:cubicBezTo>
                  <a:lnTo>
                    <a:pt x="48" y="30"/>
                  </a:lnTo>
                  <a:lnTo>
                    <a:pt x="0" y="1"/>
                  </a:lnTo>
                  <a:close/>
                  <a:moveTo>
                    <a:pt x="48" y="30"/>
                  </a:moveTo>
                  <a:lnTo>
                    <a:pt x="95" y="60"/>
                  </a:lnTo>
                  <a:cubicBezTo>
                    <a:pt x="77" y="48"/>
                    <a:pt x="63" y="39"/>
                    <a:pt x="48" y="3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50"/>
            <p:cNvSpPr/>
            <p:nvPr/>
          </p:nvSpPr>
          <p:spPr>
            <a:xfrm>
              <a:off x="1319725" y="3455913"/>
              <a:ext cx="1225" cy="1200"/>
            </a:xfrm>
            <a:custGeom>
              <a:avLst/>
              <a:gdLst/>
              <a:ahLst/>
              <a:cxnLst/>
              <a:rect l="l" t="t" r="r" b="b"/>
              <a:pathLst>
                <a:path w="49" h="48" extrusionOk="0">
                  <a:moveTo>
                    <a:pt x="1" y="0"/>
                  </a:moveTo>
                  <a:cubicBezTo>
                    <a:pt x="1" y="0"/>
                    <a:pt x="13" y="24"/>
                    <a:pt x="48" y="48"/>
                  </a:cubicBezTo>
                  <a:cubicBezTo>
                    <a:pt x="37" y="24"/>
                    <a:pt x="25" y="1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50"/>
            <p:cNvSpPr/>
            <p:nvPr/>
          </p:nvSpPr>
          <p:spPr>
            <a:xfrm>
              <a:off x="1225075" y="3414538"/>
              <a:ext cx="2400" cy="1225"/>
            </a:xfrm>
            <a:custGeom>
              <a:avLst/>
              <a:gdLst/>
              <a:ahLst/>
              <a:cxnLst/>
              <a:rect l="l" t="t" r="r" b="b"/>
              <a:pathLst>
                <a:path w="96" h="49" extrusionOk="0">
                  <a:moveTo>
                    <a:pt x="1" y="0"/>
                  </a:moveTo>
                  <a:lnTo>
                    <a:pt x="96" y="48"/>
                  </a:lnTo>
                  <a:cubicBezTo>
                    <a:pt x="72" y="24"/>
                    <a:pt x="36" y="1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50"/>
            <p:cNvSpPr/>
            <p:nvPr/>
          </p:nvSpPr>
          <p:spPr>
            <a:xfrm>
              <a:off x="685125" y="3161838"/>
              <a:ext cx="1825" cy="900"/>
            </a:xfrm>
            <a:custGeom>
              <a:avLst/>
              <a:gdLst/>
              <a:ahLst/>
              <a:cxnLst/>
              <a:rect l="l" t="t" r="r" b="b"/>
              <a:pathLst>
                <a:path w="73" h="36" extrusionOk="0">
                  <a:moveTo>
                    <a:pt x="13" y="0"/>
                  </a:moveTo>
                  <a:cubicBezTo>
                    <a:pt x="1" y="0"/>
                    <a:pt x="1" y="12"/>
                    <a:pt x="1" y="24"/>
                  </a:cubicBezTo>
                  <a:cubicBezTo>
                    <a:pt x="20" y="24"/>
                    <a:pt x="46" y="24"/>
                    <a:pt x="62" y="30"/>
                  </a:cubicBezTo>
                  <a:lnTo>
                    <a:pt x="62" y="30"/>
                  </a:lnTo>
                  <a:lnTo>
                    <a:pt x="13" y="0"/>
                  </a:lnTo>
                  <a:close/>
                  <a:moveTo>
                    <a:pt x="62" y="30"/>
                  </a:moveTo>
                  <a:lnTo>
                    <a:pt x="72" y="36"/>
                  </a:lnTo>
                  <a:cubicBezTo>
                    <a:pt x="70" y="33"/>
                    <a:pt x="66" y="31"/>
                    <a:pt x="62" y="3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50"/>
            <p:cNvSpPr/>
            <p:nvPr/>
          </p:nvSpPr>
          <p:spPr>
            <a:xfrm>
              <a:off x="1174475" y="3382088"/>
              <a:ext cx="625" cy="325"/>
            </a:xfrm>
            <a:custGeom>
              <a:avLst/>
              <a:gdLst/>
              <a:ahLst/>
              <a:cxnLst/>
              <a:rect l="l" t="t" r="r" b="b"/>
              <a:pathLst>
                <a:path w="25" h="13" extrusionOk="0">
                  <a:moveTo>
                    <a:pt x="1" y="1"/>
                  </a:moveTo>
                  <a:lnTo>
                    <a:pt x="24" y="1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50"/>
            <p:cNvSpPr/>
            <p:nvPr/>
          </p:nvSpPr>
          <p:spPr>
            <a:xfrm>
              <a:off x="641525" y="2897513"/>
              <a:ext cx="836875" cy="622725"/>
            </a:xfrm>
            <a:custGeom>
              <a:avLst/>
              <a:gdLst/>
              <a:ahLst/>
              <a:cxnLst/>
              <a:rect l="l" t="t" r="r" b="b"/>
              <a:pathLst>
                <a:path w="33475" h="24909" extrusionOk="0">
                  <a:moveTo>
                    <a:pt x="17866" y="2596"/>
                  </a:moveTo>
                  <a:lnTo>
                    <a:pt x="17866" y="2596"/>
                  </a:lnTo>
                  <a:cubicBezTo>
                    <a:pt x="17842" y="2598"/>
                    <a:pt x="17824" y="2602"/>
                    <a:pt x="17809" y="2606"/>
                  </a:cubicBezTo>
                  <a:lnTo>
                    <a:pt x="17809" y="2606"/>
                  </a:lnTo>
                  <a:cubicBezTo>
                    <a:pt x="17826" y="2603"/>
                    <a:pt x="17845" y="2599"/>
                    <a:pt x="17866" y="2596"/>
                  </a:cubicBezTo>
                  <a:close/>
                  <a:moveTo>
                    <a:pt x="14147" y="3696"/>
                  </a:moveTo>
                  <a:cubicBezTo>
                    <a:pt x="14161" y="3696"/>
                    <a:pt x="14170" y="3699"/>
                    <a:pt x="14175" y="3703"/>
                  </a:cubicBezTo>
                  <a:cubicBezTo>
                    <a:pt x="14127" y="3715"/>
                    <a:pt x="14068" y="3739"/>
                    <a:pt x="14008" y="3763"/>
                  </a:cubicBezTo>
                  <a:lnTo>
                    <a:pt x="13996" y="3775"/>
                  </a:lnTo>
                  <a:cubicBezTo>
                    <a:pt x="13996" y="3763"/>
                    <a:pt x="14008" y="3739"/>
                    <a:pt x="14020" y="3727"/>
                  </a:cubicBezTo>
                  <a:cubicBezTo>
                    <a:pt x="14080" y="3704"/>
                    <a:pt x="14122" y="3696"/>
                    <a:pt x="14147" y="3696"/>
                  </a:cubicBezTo>
                  <a:close/>
                  <a:moveTo>
                    <a:pt x="15520" y="3751"/>
                  </a:moveTo>
                  <a:lnTo>
                    <a:pt x="15246" y="3834"/>
                  </a:lnTo>
                  <a:cubicBezTo>
                    <a:pt x="15223" y="3822"/>
                    <a:pt x="15234" y="3786"/>
                    <a:pt x="15294" y="3775"/>
                  </a:cubicBezTo>
                  <a:lnTo>
                    <a:pt x="15294" y="3775"/>
                  </a:lnTo>
                  <a:cubicBezTo>
                    <a:pt x="15288" y="3780"/>
                    <a:pt x="15293" y="3783"/>
                    <a:pt x="15304" y="3783"/>
                  </a:cubicBezTo>
                  <a:cubicBezTo>
                    <a:pt x="15341" y="3783"/>
                    <a:pt x="15448" y="3760"/>
                    <a:pt x="15520" y="3751"/>
                  </a:cubicBezTo>
                  <a:close/>
                  <a:moveTo>
                    <a:pt x="9495" y="5730"/>
                  </a:moveTo>
                  <a:lnTo>
                    <a:pt x="9495" y="5730"/>
                  </a:lnTo>
                  <a:cubicBezTo>
                    <a:pt x="9503" y="5734"/>
                    <a:pt x="9511" y="5737"/>
                    <a:pt x="9519" y="5739"/>
                  </a:cubicBezTo>
                  <a:cubicBezTo>
                    <a:pt x="9510" y="5734"/>
                    <a:pt x="9502" y="5731"/>
                    <a:pt x="9495" y="5730"/>
                  </a:cubicBezTo>
                  <a:close/>
                  <a:moveTo>
                    <a:pt x="8174" y="5778"/>
                  </a:moveTo>
                  <a:cubicBezTo>
                    <a:pt x="8153" y="5778"/>
                    <a:pt x="8132" y="5781"/>
                    <a:pt x="8115" y="5787"/>
                  </a:cubicBezTo>
                  <a:cubicBezTo>
                    <a:pt x="8135" y="5784"/>
                    <a:pt x="8156" y="5781"/>
                    <a:pt x="8176" y="5778"/>
                  </a:cubicBezTo>
                  <a:lnTo>
                    <a:pt x="8176" y="5778"/>
                  </a:lnTo>
                  <a:cubicBezTo>
                    <a:pt x="8175" y="5778"/>
                    <a:pt x="8175" y="5778"/>
                    <a:pt x="8174" y="5778"/>
                  </a:cubicBezTo>
                  <a:close/>
                  <a:moveTo>
                    <a:pt x="5173" y="7207"/>
                  </a:moveTo>
                  <a:lnTo>
                    <a:pt x="5173" y="7207"/>
                  </a:lnTo>
                  <a:cubicBezTo>
                    <a:pt x="5162" y="7210"/>
                    <a:pt x="5150" y="7212"/>
                    <a:pt x="5138" y="7215"/>
                  </a:cubicBezTo>
                  <a:cubicBezTo>
                    <a:pt x="5151" y="7215"/>
                    <a:pt x="5163" y="7212"/>
                    <a:pt x="5173" y="7207"/>
                  </a:cubicBezTo>
                  <a:close/>
                  <a:moveTo>
                    <a:pt x="2007" y="8256"/>
                  </a:moveTo>
                  <a:lnTo>
                    <a:pt x="2007" y="8256"/>
                  </a:lnTo>
                  <a:cubicBezTo>
                    <a:pt x="1995" y="8262"/>
                    <a:pt x="1982" y="8268"/>
                    <a:pt x="1971" y="8275"/>
                  </a:cubicBezTo>
                  <a:cubicBezTo>
                    <a:pt x="1984" y="8269"/>
                    <a:pt x="1996" y="8262"/>
                    <a:pt x="2007" y="8256"/>
                  </a:cubicBezTo>
                  <a:close/>
                  <a:moveTo>
                    <a:pt x="9281" y="11549"/>
                  </a:moveTo>
                  <a:cubicBezTo>
                    <a:pt x="9264" y="11549"/>
                    <a:pt x="9272" y="11549"/>
                    <a:pt x="9281" y="11554"/>
                  </a:cubicBezTo>
                  <a:lnTo>
                    <a:pt x="9281" y="11554"/>
                  </a:lnTo>
                  <a:lnTo>
                    <a:pt x="9281" y="11549"/>
                  </a:lnTo>
                  <a:close/>
                  <a:moveTo>
                    <a:pt x="9258" y="11585"/>
                  </a:moveTo>
                  <a:lnTo>
                    <a:pt x="9258" y="11585"/>
                  </a:lnTo>
                  <a:cubicBezTo>
                    <a:pt x="9261" y="11589"/>
                    <a:pt x="9265" y="11591"/>
                    <a:pt x="9269" y="11593"/>
                  </a:cubicBezTo>
                  <a:lnTo>
                    <a:pt x="9269" y="11593"/>
                  </a:lnTo>
                  <a:cubicBezTo>
                    <a:pt x="9267" y="11591"/>
                    <a:pt x="9264" y="11588"/>
                    <a:pt x="9258" y="11585"/>
                  </a:cubicBezTo>
                  <a:close/>
                  <a:moveTo>
                    <a:pt x="9234" y="11621"/>
                  </a:moveTo>
                  <a:cubicBezTo>
                    <a:pt x="9239" y="11622"/>
                    <a:pt x="9244" y="11623"/>
                    <a:pt x="9248" y="11623"/>
                  </a:cubicBezTo>
                  <a:lnTo>
                    <a:pt x="9248" y="11623"/>
                  </a:lnTo>
                  <a:cubicBezTo>
                    <a:pt x="9243" y="11622"/>
                    <a:pt x="9238" y="11621"/>
                    <a:pt x="9234" y="11621"/>
                  </a:cubicBezTo>
                  <a:close/>
                  <a:moveTo>
                    <a:pt x="9174" y="11692"/>
                  </a:moveTo>
                  <a:lnTo>
                    <a:pt x="9174" y="11692"/>
                  </a:lnTo>
                  <a:cubicBezTo>
                    <a:pt x="9181" y="11697"/>
                    <a:pt x="9188" y="11701"/>
                    <a:pt x="9196" y="11705"/>
                  </a:cubicBezTo>
                  <a:lnTo>
                    <a:pt x="9196" y="11705"/>
                  </a:lnTo>
                  <a:cubicBezTo>
                    <a:pt x="9190" y="11701"/>
                    <a:pt x="9183" y="11697"/>
                    <a:pt x="9174" y="11692"/>
                  </a:cubicBezTo>
                  <a:close/>
                  <a:moveTo>
                    <a:pt x="9150" y="11728"/>
                  </a:moveTo>
                  <a:cubicBezTo>
                    <a:pt x="9150" y="11732"/>
                    <a:pt x="9155" y="11735"/>
                    <a:pt x="9162" y="11739"/>
                  </a:cubicBezTo>
                  <a:lnTo>
                    <a:pt x="9162" y="11739"/>
                  </a:lnTo>
                  <a:cubicBezTo>
                    <a:pt x="9158" y="11735"/>
                    <a:pt x="9154" y="11732"/>
                    <a:pt x="9150" y="11728"/>
                  </a:cubicBezTo>
                  <a:close/>
                  <a:moveTo>
                    <a:pt x="9438" y="11870"/>
                  </a:moveTo>
                  <a:cubicBezTo>
                    <a:pt x="9437" y="11870"/>
                    <a:pt x="9437" y="11871"/>
                    <a:pt x="9436" y="11871"/>
                  </a:cubicBezTo>
                  <a:lnTo>
                    <a:pt x="9448" y="11871"/>
                  </a:lnTo>
                  <a:cubicBezTo>
                    <a:pt x="9444" y="11870"/>
                    <a:pt x="9441" y="11870"/>
                    <a:pt x="9438" y="11870"/>
                  </a:cubicBezTo>
                  <a:close/>
                  <a:moveTo>
                    <a:pt x="9161" y="11946"/>
                  </a:moveTo>
                  <a:cubicBezTo>
                    <a:pt x="9161" y="11949"/>
                    <a:pt x="9165" y="11952"/>
                    <a:pt x="9172" y="11953"/>
                  </a:cubicBezTo>
                  <a:lnTo>
                    <a:pt x="9172" y="11953"/>
                  </a:lnTo>
                  <a:cubicBezTo>
                    <a:pt x="9168" y="11951"/>
                    <a:pt x="9164" y="11949"/>
                    <a:pt x="9161" y="11946"/>
                  </a:cubicBezTo>
                  <a:close/>
                  <a:moveTo>
                    <a:pt x="9174" y="12085"/>
                  </a:moveTo>
                  <a:cubicBezTo>
                    <a:pt x="9186" y="12085"/>
                    <a:pt x="9210" y="12085"/>
                    <a:pt x="9198" y="12097"/>
                  </a:cubicBezTo>
                  <a:cubicBezTo>
                    <a:pt x="9198" y="12091"/>
                    <a:pt x="9195" y="12088"/>
                    <a:pt x="9191" y="12088"/>
                  </a:cubicBezTo>
                  <a:cubicBezTo>
                    <a:pt x="9186" y="12088"/>
                    <a:pt x="9180" y="12091"/>
                    <a:pt x="9174" y="12097"/>
                  </a:cubicBezTo>
                  <a:cubicBezTo>
                    <a:pt x="9174" y="12085"/>
                    <a:pt x="9174" y="12085"/>
                    <a:pt x="9174" y="12085"/>
                  </a:cubicBezTo>
                  <a:close/>
                  <a:moveTo>
                    <a:pt x="9007" y="12299"/>
                  </a:moveTo>
                  <a:lnTo>
                    <a:pt x="9019" y="12311"/>
                  </a:lnTo>
                  <a:cubicBezTo>
                    <a:pt x="9022" y="12308"/>
                    <a:pt x="9025" y="12306"/>
                    <a:pt x="9028" y="12305"/>
                  </a:cubicBezTo>
                  <a:lnTo>
                    <a:pt x="9028" y="12305"/>
                  </a:lnTo>
                  <a:lnTo>
                    <a:pt x="9043" y="12308"/>
                  </a:lnTo>
                  <a:lnTo>
                    <a:pt x="9043" y="12308"/>
                  </a:lnTo>
                  <a:cubicBezTo>
                    <a:pt x="9042" y="12304"/>
                    <a:pt x="9039" y="12302"/>
                    <a:pt x="9036" y="12302"/>
                  </a:cubicBezTo>
                  <a:cubicBezTo>
                    <a:pt x="9034" y="12302"/>
                    <a:pt x="9031" y="12303"/>
                    <a:pt x="9028" y="12305"/>
                  </a:cubicBezTo>
                  <a:lnTo>
                    <a:pt x="9028" y="12305"/>
                  </a:lnTo>
                  <a:lnTo>
                    <a:pt x="9007" y="12299"/>
                  </a:lnTo>
                  <a:close/>
                  <a:moveTo>
                    <a:pt x="8984" y="12323"/>
                  </a:moveTo>
                  <a:cubicBezTo>
                    <a:pt x="8987" y="12326"/>
                    <a:pt x="8989" y="12328"/>
                    <a:pt x="8992" y="12330"/>
                  </a:cubicBezTo>
                  <a:lnTo>
                    <a:pt x="8992" y="12330"/>
                  </a:lnTo>
                  <a:cubicBezTo>
                    <a:pt x="8991" y="12329"/>
                    <a:pt x="8989" y="12327"/>
                    <a:pt x="8984" y="12323"/>
                  </a:cubicBezTo>
                  <a:close/>
                  <a:moveTo>
                    <a:pt x="8936" y="12418"/>
                  </a:moveTo>
                  <a:cubicBezTo>
                    <a:pt x="8937" y="12420"/>
                    <a:pt x="8939" y="12421"/>
                    <a:pt x="8940" y="12422"/>
                  </a:cubicBezTo>
                  <a:lnTo>
                    <a:pt x="8940" y="12422"/>
                  </a:lnTo>
                  <a:cubicBezTo>
                    <a:pt x="8941" y="12421"/>
                    <a:pt x="8939" y="12420"/>
                    <a:pt x="8936" y="12418"/>
                  </a:cubicBezTo>
                  <a:close/>
                  <a:moveTo>
                    <a:pt x="8961" y="12420"/>
                  </a:moveTo>
                  <a:cubicBezTo>
                    <a:pt x="8981" y="12423"/>
                    <a:pt x="9000" y="12433"/>
                    <a:pt x="9019" y="12442"/>
                  </a:cubicBezTo>
                  <a:cubicBezTo>
                    <a:pt x="9012" y="12440"/>
                    <a:pt x="9006" y="12438"/>
                    <a:pt x="9002" y="12437"/>
                  </a:cubicBezTo>
                  <a:lnTo>
                    <a:pt x="9002" y="12437"/>
                  </a:lnTo>
                  <a:cubicBezTo>
                    <a:pt x="9012" y="12440"/>
                    <a:pt x="9019" y="12442"/>
                    <a:pt x="9019" y="12442"/>
                  </a:cubicBezTo>
                  <a:lnTo>
                    <a:pt x="8996" y="12437"/>
                  </a:lnTo>
                  <a:lnTo>
                    <a:pt x="8996" y="12437"/>
                  </a:lnTo>
                  <a:cubicBezTo>
                    <a:pt x="8998" y="12437"/>
                    <a:pt x="9000" y="12437"/>
                    <a:pt x="9002" y="12437"/>
                  </a:cubicBezTo>
                  <a:lnTo>
                    <a:pt x="9002" y="12437"/>
                  </a:lnTo>
                  <a:cubicBezTo>
                    <a:pt x="8988" y="12433"/>
                    <a:pt x="8969" y="12426"/>
                    <a:pt x="8961" y="12420"/>
                  </a:cubicBezTo>
                  <a:close/>
                  <a:moveTo>
                    <a:pt x="8781" y="12799"/>
                  </a:moveTo>
                  <a:cubicBezTo>
                    <a:pt x="8790" y="12804"/>
                    <a:pt x="8795" y="12805"/>
                    <a:pt x="8799" y="12805"/>
                  </a:cubicBezTo>
                  <a:lnTo>
                    <a:pt x="8799" y="12805"/>
                  </a:lnTo>
                  <a:cubicBezTo>
                    <a:pt x="8793" y="12802"/>
                    <a:pt x="8785" y="12799"/>
                    <a:pt x="8781" y="12799"/>
                  </a:cubicBezTo>
                  <a:close/>
                  <a:moveTo>
                    <a:pt x="9043" y="12990"/>
                  </a:moveTo>
                  <a:lnTo>
                    <a:pt x="9043" y="12990"/>
                  </a:lnTo>
                  <a:cubicBezTo>
                    <a:pt x="9043" y="12990"/>
                    <a:pt x="9046" y="12992"/>
                    <a:pt x="9049" y="12994"/>
                  </a:cubicBezTo>
                  <a:lnTo>
                    <a:pt x="9049" y="12994"/>
                  </a:lnTo>
                  <a:cubicBezTo>
                    <a:pt x="9047" y="12992"/>
                    <a:pt x="9045" y="12991"/>
                    <a:pt x="9043" y="12990"/>
                  </a:cubicBezTo>
                  <a:close/>
                  <a:moveTo>
                    <a:pt x="9049" y="12994"/>
                  </a:moveTo>
                  <a:lnTo>
                    <a:pt x="9049" y="12994"/>
                  </a:lnTo>
                  <a:cubicBezTo>
                    <a:pt x="9049" y="12994"/>
                    <a:pt x="9050" y="12994"/>
                    <a:pt x="9050" y="12994"/>
                  </a:cubicBezTo>
                  <a:lnTo>
                    <a:pt x="9050" y="12994"/>
                  </a:lnTo>
                  <a:cubicBezTo>
                    <a:pt x="9050" y="12994"/>
                    <a:pt x="9049" y="12994"/>
                    <a:pt x="9049" y="12994"/>
                  </a:cubicBezTo>
                  <a:close/>
                  <a:moveTo>
                    <a:pt x="8958" y="13063"/>
                  </a:moveTo>
                  <a:cubicBezTo>
                    <a:pt x="8980" y="13074"/>
                    <a:pt x="9007" y="13085"/>
                    <a:pt x="9007" y="13085"/>
                  </a:cubicBezTo>
                  <a:cubicBezTo>
                    <a:pt x="8989" y="13076"/>
                    <a:pt x="8971" y="13067"/>
                    <a:pt x="8958" y="13063"/>
                  </a:cubicBezTo>
                  <a:close/>
                  <a:moveTo>
                    <a:pt x="8939" y="13323"/>
                  </a:moveTo>
                  <a:lnTo>
                    <a:pt x="8939" y="13323"/>
                  </a:lnTo>
                  <a:cubicBezTo>
                    <a:pt x="8938" y="13323"/>
                    <a:pt x="8937" y="13323"/>
                    <a:pt x="8936" y="13323"/>
                  </a:cubicBezTo>
                  <a:cubicBezTo>
                    <a:pt x="8938" y="13324"/>
                    <a:pt x="8940" y="13326"/>
                    <a:pt x="8942" y="13327"/>
                  </a:cubicBezTo>
                  <a:lnTo>
                    <a:pt x="8942" y="13327"/>
                  </a:lnTo>
                  <a:cubicBezTo>
                    <a:pt x="8941" y="13325"/>
                    <a:pt x="8940" y="13324"/>
                    <a:pt x="8939" y="13323"/>
                  </a:cubicBezTo>
                  <a:close/>
                  <a:moveTo>
                    <a:pt x="8942" y="13327"/>
                  </a:moveTo>
                  <a:lnTo>
                    <a:pt x="8942" y="13327"/>
                  </a:lnTo>
                  <a:cubicBezTo>
                    <a:pt x="8944" y="13329"/>
                    <a:pt x="8946" y="13332"/>
                    <a:pt x="8948" y="13335"/>
                  </a:cubicBezTo>
                  <a:cubicBezTo>
                    <a:pt x="8955" y="13339"/>
                    <a:pt x="8959" y="13340"/>
                    <a:pt x="8960" y="13340"/>
                  </a:cubicBezTo>
                  <a:cubicBezTo>
                    <a:pt x="8963" y="13340"/>
                    <a:pt x="8955" y="13334"/>
                    <a:pt x="8942" y="13327"/>
                  </a:cubicBezTo>
                  <a:close/>
                  <a:moveTo>
                    <a:pt x="8603" y="13359"/>
                  </a:moveTo>
                  <a:cubicBezTo>
                    <a:pt x="8603" y="13359"/>
                    <a:pt x="8591" y="13359"/>
                    <a:pt x="8615" y="13371"/>
                  </a:cubicBezTo>
                  <a:cubicBezTo>
                    <a:pt x="8615" y="13371"/>
                    <a:pt x="8603" y="13359"/>
                    <a:pt x="8603" y="13359"/>
                  </a:cubicBezTo>
                  <a:close/>
                  <a:moveTo>
                    <a:pt x="8603" y="13442"/>
                  </a:moveTo>
                  <a:cubicBezTo>
                    <a:pt x="8603" y="13442"/>
                    <a:pt x="8611" y="13451"/>
                    <a:pt x="8621" y="13453"/>
                  </a:cubicBezTo>
                  <a:lnTo>
                    <a:pt x="8621" y="13453"/>
                  </a:lnTo>
                  <a:cubicBezTo>
                    <a:pt x="8613" y="13447"/>
                    <a:pt x="8606" y="13442"/>
                    <a:pt x="8603" y="13442"/>
                  </a:cubicBezTo>
                  <a:close/>
                  <a:moveTo>
                    <a:pt x="12067" y="13526"/>
                  </a:moveTo>
                  <a:cubicBezTo>
                    <a:pt x="12041" y="13526"/>
                    <a:pt x="12054" y="13532"/>
                    <a:pt x="12067" y="13536"/>
                  </a:cubicBezTo>
                  <a:lnTo>
                    <a:pt x="12067" y="13536"/>
                  </a:lnTo>
                  <a:lnTo>
                    <a:pt x="12067" y="13526"/>
                  </a:lnTo>
                  <a:close/>
                  <a:moveTo>
                    <a:pt x="8769" y="13645"/>
                  </a:moveTo>
                  <a:cubicBezTo>
                    <a:pt x="8781" y="13645"/>
                    <a:pt x="8793" y="13657"/>
                    <a:pt x="8805" y="13657"/>
                  </a:cubicBezTo>
                  <a:lnTo>
                    <a:pt x="8781" y="13645"/>
                  </a:lnTo>
                  <a:close/>
                  <a:moveTo>
                    <a:pt x="11984" y="13669"/>
                  </a:moveTo>
                  <a:cubicBezTo>
                    <a:pt x="12001" y="13673"/>
                    <a:pt x="12016" y="13677"/>
                    <a:pt x="12030" y="13681"/>
                  </a:cubicBezTo>
                  <a:lnTo>
                    <a:pt x="12030" y="13681"/>
                  </a:lnTo>
                  <a:cubicBezTo>
                    <a:pt x="12020" y="13675"/>
                    <a:pt x="12008" y="13669"/>
                    <a:pt x="11984" y="13669"/>
                  </a:cubicBezTo>
                  <a:close/>
                  <a:moveTo>
                    <a:pt x="8722" y="13728"/>
                  </a:moveTo>
                  <a:lnTo>
                    <a:pt x="8746" y="13740"/>
                  </a:lnTo>
                  <a:lnTo>
                    <a:pt x="8722" y="13740"/>
                  </a:lnTo>
                  <a:lnTo>
                    <a:pt x="8722" y="13728"/>
                  </a:lnTo>
                  <a:close/>
                  <a:moveTo>
                    <a:pt x="12064" y="13801"/>
                  </a:moveTo>
                  <a:lnTo>
                    <a:pt x="12087" y="13805"/>
                  </a:lnTo>
                  <a:lnTo>
                    <a:pt x="12087" y="13805"/>
                  </a:lnTo>
                  <a:cubicBezTo>
                    <a:pt x="12087" y="13805"/>
                    <a:pt x="12087" y="13804"/>
                    <a:pt x="12087" y="13804"/>
                  </a:cubicBezTo>
                  <a:lnTo>
                    <a:pt x="12087" y="13804"/>
                  </a:lnTo>
                  <a:cubicBezTo>
                    <a:pt x="12087" y="13804"/>
                    <a:pt x="12088" y="13805"/>
                    <a:pt x="12088" y="13805"/>
                  </a:cubicBezTo>
                  <a:lnTo>
                    <a:pt x="12088" y="13805"/>
                  </a:lnTo>
                  <a:lnTo>
                    <a:pt x="12087" y="13805"/>
                  </a:lnTo>
                  <a:lnTo>
                    <a:pt x="12087" y="13805"/>
                  </a:lnTo>
                  <a:cubicBezTo>
                    <a:pt x="12088" y="13807"/>
                    <a:pt x="12089" y="13809"/>
                    <a:pt x="12094" y="13810"/>
                  </a:cubicBezTo>
                  <a:lnTo>
                    <a:pt x="12094" y="13810"/>
                  </a:lnTo>
                  <a:cubicBezTo>
                    <a:pt x="12092" y="13808"/>
                    <a:pt x="12090" y="13807"/>
                    <a:pt x="12088" y="13805"/>
                  </a:cubicBezTo>
                  <a:lnTo>
                    <a:pt x="12088" y="13805"/>
                  </a:lnTo>
                  <a:lnTo>
                    <a:pt x="12127" y="13811"/>
                  </a:lnTo>
                  <a:lnTo>
                    <a:pt x="12115" y="13811"/>
                  </a:lnTo>
                  <a:cubicBezTo>
                    <a:pt x="12105" y="13811"/>
                    <a:pt x="12098" y="13811"/>
                    <a:pt x="12094" y="13810"/>
                  </a:cubicBezTo>
                  <a:lnTo>
                    <a:pt x="12094" y="13810"/>
                  </a:lnTo>
                  <a:cubicBezTo>
                    <a:pt x="12103" y="13817"/>
                    <a:pt x="12109" y="13823"/>
                    <a:pt x="12103" y="13823"/>
                  </a:cubicBezTo>
                  <a:cubicBezTo>
                    <a:pt x="12055" y="13823"/>
                    <a:pt x="12091" y="13811"/>
                    <a:pt x="12044" y="13811"/>
                  </a:cubicBezTo>
                  <a:lnTo>
                    <a:pt x="12064" y="13801"/>
                  </a:lnTo>
                  <a:close/>
                  <a:moveTo>
                    <a:pt x="12008" y="13883"/>
                  </a:moveTo>
                  <a:cubicBezTo>
                    <a:pt x="11981" y="13883"/>
                    <a:pt x="11995" y="13887"/>
                    <a:pt x="12011" y="13890"/>
                  </a:cubicBezTo>
                  <a:lnTo>
                    <a:pt x="12011" y="13890"/>
                  </a:lnTo>
                  <a:cubicBezTo>
                    <a:pt x="12012" y="13886"/>
                    <a:pt x="12012" y="13883"/>
                    <a:pt x="12008" y="13883"/>
                  </a:cubicBezTo>
                  <a:close/>
                  <a:moveTo>
                    <a:pt x="8519" y="13871"/>
                  </a:moveTo>
                  <a:lnTo>
                    <a:pt x="8519" y="13871"/>
                  </a:lnTo>
                  <a:cubicBezTo>
                    <a:pt x="8541" y="13882"/>
                    <a:pt x="8563" y="13893"/>
                    <a:pt x="8575" y="13903"/>
                  </a:cubicBezTo>
                  <a:lnTo>
                    <a:pt x="8575" y="13903"/>
                  </a:lnTo>
                  <a:cubicBezTo>
                    <a:pt x="8556" y="13893"/>
                    <a:pt x="8536" y="13882"/>
                    <a:pt x="8519" y="13871"/>
                  </a:cubicBezTo>
                  <a:close/>
                  <a:moveTo>
                    <a:pt x="8472" y="13895"/>
                  </a:moveTo>
                  <a:cubicBezTo>
                    <a:pt x="8472" y="13899"/>
                    <a:pt x="8479" y="13906"/>
                    <a:pt x="8487" y="13913"/>
                  </a:cubicBezTo>
                  <a:lnTo>
                    <a:pt x="8487" y="13913"/>
                  </a:lnTo>
                  <a:cubicBezTo>
                    <a:pt x="8484" y="13910"/>
                    <a:pt x="8484" y="13907"/>
                    <a:pt x="8472" y="13895"/>
                  </a:cubicBezTo>
                  <a:close/>
                  <a:moveTo>
                    <a:pt x="8487" y="13913"/>
                  </a:moveTo>
                  <a:cubicBezTo>
                    <a:pt x="8487" y="13913"/>
                    <a:pt x="8487" y="13913"/>
                    <a:pt x="8488" y="13914"/>
                  </a:cubicBezTo>
                  <a:lnTo>
                    <a:pt x="8488" y="13914"/>
                  </a:lnTo>
                  <a:cubicBezTo>
                    <a:pt x="8487" y="13913"/>
                    <a:pt x="8487" y="13913"/>
                    <a:pt x="8487" y="13913"/>
                  </a:cubicBezTo>
                  <a:close/>
                  <a:moveTo>
                    <a:pt x="8638" y="13907"/>
                  </a:moveTo>
                  <a:cubicBezTo>
                    <a:pt x="8623" y="13907"/>
                    <a:pt x="8633" y="13917"/>
                    <a:pt x="8638" y="13917"/>
                  </a:cubicBezTo>
                  <a:cubicBezTo>
                    <a:pt x="8641" y="13917"/>
                    <a:pt x="8642" y="13915"/>
                    <a:pt x="8638" y="13907"/>
                  </a:cubicBezTo>
                  <a:close/>
                  <a:moveTo>
                    <a:pt x="8353" y="13954"/>
                  </a:moveTo>
                  <a:cubicBezTo>
                    <a:pt x="8353" y="13960"/>
                    <a:pt x="8359" y="13960"/>
                    <a:pt x="8366" y="13960"/>
                  </a:cubicBezTo>
                  <a:cubicBezTo>
                    <a:pt x="8367" y="13960"/>
                    <a:pt x="8368" y="13960"/>
                    <a:pt x="8369" y="13960"/>
                  </a:cubicBezTo>
                  <a:lnTo>
                    <a:pt x="8369" y="13960"/>
                  </a:lnTo>
                  <a:cubicBezTo>
                    <a:pt x="8365" y="13959"/>
                    <a:pt x="8360" y="13957"/>
                    <a:pt x="8353" y="13954"/>
                  </a:cubicBezTo>
                  <a:close/>
                  <a:moveTo>
                    <a:pt x="8369" y="13960"/>
                  </a:moveTo>
                  <a:lnTo>
                    <a:pt x="8369" y="13960"/>
                  </a:lnTo>
                  <a:cubicBezTo>
                    <a:pt x="8384" y="13966"/>
                    <a:pt x="8379" y="13966"/>
                    <a:pt x="8388" y="13966"/>
                  </a:cubicBezTo>
                  <a:cubicBezTo>
                    <a:pt x="8387" y="13965"/>
                    <a:pt x="8386" y="13964"/>
                    <a:pt x="8385" y="13964"/>
                  </a:cubicBezTo>
                  <a:lnTo>
                    <a:pt x="8385" y="13964"/>
                  </a:lnTo>
                  <a:cubicBezTo>
                    <a:pt x="8380" y="13961"/>
                    <a:pt x="8375" y="13960"/>
                    <a:pt x="8369" y="13960"/>
                  </a:cubicBezTo>
                  <a:close/>
                  <a:moveTo>
                    <a:pt x="12244" y="14057"/>
                  </a:moveTo>
                  <a:cubicBezTo>
                    <a:pt x="12251" y="14060"/>
                    <a:pt x="12260" y="14062"/>
                    <a:pt x="12270" y="14062"/>
                  </a:cubicBezTo>
                  <a:cubicBezTo>
                    <a:pt x="12261" y="14059"/>
                    <a:pt x="12252" y="14057"/>
                    <a:pt x="12244" y="14057"/>
                  </a:cubicBezTo>
                  <a:close/>
                  <a:moveTo>
                    <a:pt x="8396" y="14124"/>
                  </a:moveTo>
                  <a:lnTo>
                    <a:pt x="8424" y="14133"/>
                  </a:lnTo>
                  <a:lnTo>
                    <a:pt x="8400" y="14133"/>
                  </a:lnTo>
                  <a:cubicBezTo>
                    <a:pt x="8400" y="14128"/>
                    <a:pt x="8398" y="14125"/>
                    <a:pt x="8396" y="14124"/>
                  </a:cubicBezTo>
                  <a:close/>
                  <a:moveTo>
                    <a:pt x="11913" y="14276"/>
                  </a:moveTo>
                  <a:cubicBezTo>
                    <a:pt x="11921" y="14279"/>
                    <a:pt x="11923" y="14279"/>
                    <a:pt x="11921" y="14279"/>
                  </a:cubicBezTo>
                  <a:cubicBezTo>
                    <a:pt x="11919" y="14279"/>
                    <a:pt x="11907" y="14277"/>
                    <a:pt x="11901" y="14277"/>
                  </a:cubicBezTo>
                  <a:cubicBezTo>
                    <a:pt x="11895" y="14277"/>
                    <a:pt x="11895" y="14279"/>
                    <a:pt x="11913" y="14288"/>
                  </a:cubicBezTo>
                  <a:lnTo>
                    <a:pt x="11948" y="14288"/>
                  </a:lnTo>
                  <a:cubicBezTo>
                    <a:pt x="11936" y="14288"/>
                    <a:pt x="11925" y="14276"/>
                    <a:pt x="11913" y="14276"/>
                  </a:cubicBezTo>
                  <a:close/>
                  <a:moveTo>
                    <a:pt x="9386" y="14549"/>
                  </a:moveTo>
                  <a:lnTo>
                    <a:pt x="9386" y="14549"/>
                  </a:lnTo>
                  <a:cubicBezTo>
                    <a:pt x="9415" y="14559"/>
                    <a:pt x="9443" y="14569"/>
                    <a:pt x="9472" y="14579"/>
                  </a:cubicBezTo>
                  <a:lnTo>
                    <a:pt x="9472" y="14579"/>
                  </a:lnTo>
                  <a:cubicBezTo>
                    <a:pt x="9472" y="14577"/>
                    <a:pt x="9472" y="14575"/>
                    <a:pt x="9472" y="14573"/>
                  </a:cubicBezTo>
                  <a:cubicBezTo>
                    <a:pt x="9439" y="14563"/>
                    <a:pt x="9411" y="14555"/>
                    <a:pt x="9386" y="14549"/>
                  </a:cubicBezTo>
                  <a:close/>
                  <a:moveTo>
                    <a:pt x="9365" y="14645"/>
                  </a:moveTo>
                  <a:lnTo>
                    <a:pt x="9365" y="14645"/>
                  </a:lnTo>
                  <a:cubicBezTo>
                    <a:pt x="9382" y="14651"/>
                    <a:pt x="9396" y="14654"/>
                    <a:pt x="9408" y="14655"/>
                  </a:cubicBezTo>
                  <a:lnTo>
                    <a:pt x="9408" y="14655"/>
                  </a:lnTo>
                  <a:cubicBezTo>
                    <a:pt x="9393" y="14651"/>
                    <a:pt x="9378" y="14648"/>
                    <a:pt x="9365" y="14645"/>
                  </a:cubicBezTo>
                  <a:close/>
                  <a:moveTo>
                    <a:pt x="625" y="9859"/>
                  </a:moveTo>
                  <a:lnTo>
                    <a:pt x="721" y="9954"/>
                  </a:lnTo>
                  <a:cubicBezTo>
                    <a:pt x="708" y="9934"/>
                    <a:pt x="720" y="9925"/>
                    <a:pt x="741" y="9925"/>
                  </a:cubicBezTo>
                  <a:cubicBezTo>
                    <a:pt x="759" y="9925"/>
                    <a:pt x="783" y="9931"/>
                    <a:pt x="804" y="9942"/>
                  </a:cubicBezTo>
                  <a:cubicBezTo>
                    <a:pt x="1006" y="10037"/>
                    <a:pt x="1042" y="10144"/>
                    <a:pt x="1042" y="10180"/>
                  </a:cubicBezTo>
                  <a:lnTo>
                    <a:pt x="899" y="10097"/>
                  </a:lnTo>
                  <a:lnTo>
                    <a:pt x="899" y="10097"/>
                  </a:lnTo>
                  <a:cubicBezTo>
                    <a:pt x="947" y="10311"/>
                    <a:pt x="1435" y="10466"/>
                    <a:pt x="1697" y="10668"/>
                  </a:cubicBezTo>
                  <a:lnTo>
                    <a:pt x="1530" y="10668"/>
                  </a:lnTo>
                  <a:lnTo>
                    <a:pt x="1852" y="10787"/>
                  </a:lnTo>
                  <a:cubicBezTo>
                    <a:pt x="1885" y="10829"/>
                    <a:pt x="1901" y="10882"/>
                    <a:pt x="1859" y="10882"/>
                  </a:cubicBezTo>
                  <a:cubicBezTo>
                    <a:pt x="1841" y="10882"/>
                    <a:pt x="1812" y="10872"/>
                    <a:pt x="1768" y="10847"/>
                  </a:cubicBezTo>
                  <a:lnTo>
                    <a:pt x="1768" y="10847"/>
                  </a:lnTo>
                  <a:cubicBezTo>
                    <a:pt x="1935" y="11025"/>
                    <a:pt x="1959" y="10930"/>
                    <a:pt x="2102" y="11097"/>
                  </a:cubicBezTo>
                  <a:cubicBezTo>
                    <a:pt x="2114" y="11109"/>
                    <a:pt x="2102" y="11109"/>
                    <a:pt x="2078" y="11109"/>
                  </a:cubicBezTo>
                  <a:lnTo>
                    <a:pt x="2292" y="11204"/>
                  </a:lnTo>
                  <a:cubicBezTo>
                    <a:pt x="2261" y="11204"/>
                    <a:pt x="2271" y="11241"/>
                    <a:pt x="2246" y="11241"/>
                  </a:cubicBezTo>
                  <a:cubicBezTo>
                    <a:pt x="2234" y="11241"/>
                    <a:pt x="2213" y="11232"/>
                    <a:pt x="2173" y="11204"/>
                  </a:cubicBezTo>
                  <a:lnTo>
                    <a:pt x="2173" y="11204"/>
                  </a:lnTo>
                  <a:cubicBezTo>
                    <a:pt x="2495" y="11478"/>
                    <a:pt x="2781" y="11502"/>
                    <a:pt x="2876" y="11645"/>
                  </a:cubicBezTo>
                  <a:lnTo>
                    <a:pt x="2840" y="11633"/>
                  </a:lnTo>
                  <a:lnTo>
                    <a:pt x="2840" y="11633"/>
                  </a:lnTo>
                  <a:cubicBezTo>
                    <a:pt x="3011" y="11724"/>
                    <a:pt x="3077" y="11750"/>
                    <a:pt x="3105" y="11750"/>
                  </a:cubicBezTo>
                  <a:cubicBezTo>
                    <a:pt x="3143" y="11750"/>
                    <a:pt x="3108" y="11700"/>
                    <a:pt x="3174" y="11700"/>
                  </a:cubicBezTo>
                  <a:cubicBezTo>
                    <a:pt x="3204" y="11700"/>
                    <a:pt x="3254" y="11710"/>
                    <a:pt x="3340" y="11740"/>
                  </a:cubicBezTo>
                  <a:lnTo>
                    <a:pt x="3507" y="12049"/>
                  </a:lnTo>
                  <a:lnTo>
                    <a:pt x="3590" y="12014"/>
                  </a:lnTo>
                  <a:cubicBezTo>
                    <a:pt x="3638" y="12037"/>
                    <a:pt x="3733" y="12109"/>
                    <a:pt x="3709" y="12121"/>
                  </a:cubicBezTo>
                  <a:cubicBezTo>
                    <a:pt x="3757" y="12134"/>
                    <a:pt x="3782" y="12139"/>
                    <a:pt x="3794" y="12139"/>
                  </a:cubicBezTo>
                  <a:cubicBezTo>
                    <a:pt x="3831" y="12139"/>
                    <a:pt x="3746" y="12093"/>
                    <a:pt x="3795" y="12093"/>
                  </a:cubicBezTo>
                  <a:cubicBezTo>
                    <a:pt x="3803" y="12093"/>
                    <a:pt x="3814" y="12095"/>
                    <a:pt x="3828" y="12097"/>
                  </a:cubicBezTo>
                  <a:cubicBezTo>
                    <a:pt x="4043" y="12299"/>
                    <a:pt x="4543" y="12442"/>
                    <a:pt x="4543" y="12573"/>
                  </a:cubicBezTo>
                  <a:cubicBezTo>
                    <a:pt x="4633" y="12573"/>
                    <a:pt x="4457" y="12478"/>
                    <a:pt x="4490" y="12478"/>
                  </a:cubicBezTo>
                  <a:cubicBezTo>
                    <a:pt x="4500" y="12478"/>
                    <a:pt x="4533" y="12488"/>
                    <a:pt x="4602" y="12514"/>
                  </a:cubicBezTo>
                  <a:cubicBezTo>
                    <a:pt x="4626" y="12657"/>
                    <a:pt x="4936" y="12645"/>
                    <a:pt x="5138" y="12811"/>
                  </a:cubicBezTo>
                  <a:cubicBezTo>
                    <a:pt x="5127" y="12816"/>
                    <a:pt x="5113" y="12817"/>
                    <a:pt x="5100" y="12817"/>
                  </a:cubicBezTo>
                  <a:cubicBezTo>
                    <a:pt x="5043" y="12817"/>
                    <a:pt x="4972" y="12788"/>
                    <a:pt x="4955" y="12788"/>
                  </a:cubicBezTo>
                  <a:cubicBezTo>
                    <a:pt x="4941" y="12788"/>
                    <a:pt x="4960" y="12806"/>
                    <a:pt x="5043" y="12871"/>
                  </a:cubicBezTo>
                  <a:cubicBezTo>
                    <a:pt x="5054" y="12869"/>
                    <a:pt x="5066" y="12868"/>
                    <a:pt x="5078" y="12868"/>
                  </a:cubicBezTo>
                  <a:cubicBezTo>
                    <a:pt x="5265" y="12868"/>
                    <a:pt x="5508" y="13113"/>
                    <a:pt x="5709" y="13180"/>
                  </a:cubicBezTo>
                  <a:cubicBezTo>
                    <a:pt x="5714" y="13171"/>
                    <a:pt x="5724" y="13167"/>
                    <a:pt x="5740" y="13167"/>
                  </a:cubicBezTo>
                  <a:cubicBezTo>
                    <a:pt x="5847" y="13167"/>
                    <a:pt x="6195" y="13362"/>
                    <a:pt x="6507" y="13466"/>
                  </a:cubicBezTo>
                  <a:cubicBezTo>
                    <a:pt x="6471" y="13490"/>
                    <a:pt x="7126" y="13800"/>
                    <a:pt x="7436" y="13954"/>
                  </a:cubicBezTo>
                  <a:lnTo>
                    <a:pt x="7424" y="13966"/>
                  </a:lnTo>
                  <a:cubicBezTo>
                    <a:pt x="7439" y="13957"/>
                    <a:pt x="7459" y="13953"/>
                    <a:pt x="7483" y="13953"/>
                  </a:cubicBezTo>
                  <a:cubicBezTo>
                    <a:pt x="7617" y="13953"/>
                    <a:pt x="7878" y="14074"/>
                    <a:pt x="8079" y="14145"/>
                  </a:cubicBezTo>
                  <a:cubicBezTo>
                    <a:pt x="8066" y="14170"/>
                    <a:pt x="8043" y="14182"/>
                    <a:pt x="8004" y="14182"/>
                  </a:cubicBezTo>
                  <a:cubicBezTo>
                    <a:pt x="7971" y="14182"/>
                    <a:pt x="7925" y="14173"/>
                    <a:pt x="7864" y="14157"/>
                  </a:cubicBezTo>
                  <a:lnTo>
                    <a:pt x="7864" y="14157"/>
                  </a:lnTo>
                  <a:lnTo>
                    <a:pt x="8091" y="14252"/>
                  </a:lnTo>
                  <a:cubicBezTo>
                    <a:pt x="8186" y="14252"/>
                    <a:pt x="8281" y="14276"/>
                    <a:pt x="8376" y="14323"/>
                  </a:cubicBezTo>
                  <a:lnTo>
                    <a:pt x="8293" y="14359"/>
                  </a:lnTo>
                  <a:cubicBezTo>
                    <a:pt x="8591" y="14478"/>
                    <a:pt x="8924" y="14538"/>
                    <a:pt x="9293" y="14740"/>
                  </a:cubicBezTo>
                  <a:cubicBezTo>
                    <a:pt x="9331" y="14702"/>
                    <a:pt x="9158" y="14536"/>
                    <a:pt x="9296" y="14536"/>
                  </a:cubicBezTo>
                  <a:cubicBezTo>
                    <a:pt x="9318" y="14536"/>
                    <a:pt x="9347" y="14540"/>
                    <a:pt x="9386" y="14549"/>
                  </a:cubicBezTo>
                  <a:lnTo>
                    <a:pt x="9386" y="14549"/>
                  </a:lnTo>
                  <a:cubicBezTo>
                    <a:pt x="9143" y="14464"/>
                    <a:pt x="8909" y="14365"/>
                    <a:pt x="8698" y="14216"/>
                  </a:cubicBezTo>
                  <a:lnTo>
                    <a:pt x="8698" y="14216"/>
                  </a:lnTo>
                  <a:cubicBezTo>
                    <a:pt x="8752" y="14239"/>
                    <a:pt x="8820" y="14253"/>
                    <a:pt x="8843" y="14253"/>
                  </a:cubicBezTo>
                  <a:cubicBezTo>
                    <a:pt x="8856" y="14253"/>
                    <a:pt x="8854" y="14249"/>
                    <a:pt x="8829" y="14240"/>
                  </a:cubicBezTo>
                  <a:lnTo>
                    <a:pt x="8531" y="14133"/>
                  </a:lnTo>
                  <a:lnTo>
                    <a:pt x="8496" y="14062"/>
                  </a:lnTo>
                  <a:cubicBezTo>
                    <a:pt x="8496" y="14062"/>
                    <a:pt x="8496" y="14056"/>
                    <a:pt x="8506" y="14056"/>
                  </a:cubicBezTo>
                  <a:cubicBezTo>
                    <a:pt x="8511" y="14056"/>
                    <a:pt x="8519" y="14058"/>
                    <a:pt x="8531" y="14062"/>
                  </a:cubicBezTo>
                  <a:cubicBezTo>
                    <a:pt x="8507" y="14050"/>
                    <a:pt x="8507" y="14062"/>
                    <a:pt x="8496" y="14038"/>
                  </a:cubicBezTo>
                  <a:lnTo>
                    <a:pt x="8496" y="14038"/>
                  </a:lnTo>
                  <a:cubicBezTo>
                    <a:pt x="8516" y="14048"/>
                    <a:pt x="8524" y="14051"/>
                    <a:pt x="8527" y="14051"/>
                  </a:cubicBezTo>
                  <a:cubicBezTo>
                    <a:pt x="8533" y="14051"/>
                    <a:pt x="8512" y="14036"/>
                    <a:pt x="8515" y="14036"/>
                  </a:cubicBezTo>
                  <a:lnTo>
                    <a:pt x="8515" y="14036"/>
                  </a:lnTo>
                  <a:cubicBezTo>
                    <a:pt x="8515" y="14036"/>
                    <a:pt x="8517" y="14036"/>
                    <a:pt x="8519" y="14038"/>
                  </a:cubicBezTo>
                  <a:cubicBezTo>
                    <a:pt x="8543" y="14050"/>
                    <a:pt x="8531" y="14062"/>
                    <a:pt x="8567" y="14062"/>
                  </a:cubicBezTo>
                  <a:cubicBezTo>
                    <a:pt x="8541" y="14046"/>
                    <a:pt x="8542" y="14042"/>
                    <a:pt x="8550" y="14042"/>
                  </a:cubicBezTo>
                  <a:cubicBezTo>
                    <a:pt x="8561" y="14042"/>
                    <a:pt x="8586" y="14050"/>
                    <a:pt x="8579" y="14050"/>
                  </a:cubicBezTo>
                  <a:lnTo>
                    <a:pt x="8603" y="14050"/>
                  </a:lnTo>
                  <a:cubicBezTo>
                    <a:pt x="8603" y="14050"/>
                    <a:pt x="8567" y="14038"/>
                    <a:pt x="8555" y="14026"/>
                  </a:cubicBezTo>
                  <a:lnTo>
                    <a:pt x="8555" y="14026"/>
                  </a:lnTo>
                  <a:cubicBezTo>
                    <a:pt x="8555" y="14026"/>
                    <a:pt x="8555" y="14026"/>
                    <a:pt x="8555" y="14026"/>
                  </a:cubicBezTo>
                  <a:cubicBezTo>
                    <a:pt x="8543" y="14014"/>
                    <a:pt x="8555" y="14014"/>
                    <a:pt x="8555" y="14002"/>
                  </a:cubicBezTo>
                  <a:cubicBezTo>
                    <a:pt x="8557" y="14004"/>
                    <a:pt x="8560" y="14005"/>
                    <a:pt x="8564" y="14005"/>
                  </a:cubicBezTo>
                  <a:cubicBezTo>
                    <a:pt x="8576" y="14005"/>
                    <a:pt x="8596" y="13990"/>
                    <a:pt x="8615" y="13990"/>
                  </a:cubicBezTo>
                  <a:lnTo>
                    <a:pt x="8626" y="13990"/>
                  </a:lnTo>
                  <a:cubicBezTo>
                    <a:pt x="8579" y="13966"/>
                    <a:pt x="8591" y="13966"/>
                    <a:pt x="8579" y="13954"/>
                  </a:cubicBezTo>
                  <a:cubicBezTo>
                    <a:pt x="8603" y="13954"/>
                    <a:pt x="8615" y="13966"/>
                    <a:pt x="8638" y="13978"/>
                  </a:cubicBezTo>
                  <a:cubicBezTo>
                    <a:pt x="8626" y="13966"/>
                    <a:pt x="8615" y="13966"/>
                    <a:pt x="8603" y="13954"/>
                  </a:cubicBezTo>
                  <a:lnTo>
                    <a:pt x="8603" y="13954"/>
                  </a:lnTo>
                  <a:lnTo>
                    <a:pt x="8638" y="13966"/>
                  </a:lnTo>
                  <a:cubicBezTo>
                    <a:pt x="8638" y="13966"/>
                    <a:pt x="8603" y="13931"/>
                    <a:pt x="8638" y="13931"/>
                  </a:cubicBezTo>
                  <a:cubicBezTo>
                    <a:pt x="8620" y="13924"/>
                    <a:pt x="8598" y="13915"/>
                    <a:pt x="8577" y="13904"/>
                  </a:cubicBezTo>
                  <a:lnTo>
                    <a:pt x="8577" y="13904"/>
                  </a:lnTo>
                  <a:cubicBezTo>
                    <a:pt x="8574" y="13901"/>
                    <a:pt x="8571" y="13895"/>
                    <a:pt x="8579" y="13895"/>
                  </a:cubicBezTo>
                  <a:lnTo>
                    <a:pt x="8615" y="13919"/>
                  </a:lnTo>
                  <a:cubicBezTo>
                    <a:pt x="8626" y="13919"/>
                    <a:pt x="8591" y="13895"/>
                    <a:pt x="8591" y="13895"/>
                  </a:cubicBezTo>
                  <a:lnTo>
                    <a:pt x="8591" y="13895"/>
                  </a:lnTo>
                  <a:cubicBezTo>
                    <a:pt x="8603" y="13901"/>
                    <a:pt x="8609" y="13901"/>
                    <a:pt x="8615" y="13901"/>
                  </a:cubicBezTo>
                  <a:cubicBezTo>
                    <a:pt x="8621" y="13901"/>
                    <a:pt x="8626" y="13901"/>
                    <a:pt x="8638" y="13907"/>
                  </a:cubicBezTo>
                  <a:lnTo>
                    <a:pt x="8674" y="13907"/>
                  </a:lnTo>
                  <a:cubicBezTo>
                    <a:pt x="8662" y="13907"/>
                    <a:pt x="8650" y="13895"/>
                    <a:pt x="8638" y="13895"/>
                  </a:cubicBezTo>
                  <a:cubicBezTo>
                    <a:pt x="8638" y="13892"/>
                    <a:pt x="8640" y="13892"/>
                    <a:pt x="8642" y="13892"/>
                  </a:cubicBezTo>
                  <a:cubicBezTo>
                    <a:pt x="8652" y="13892"/>
                    <a:pt x="8676" y="13907"/>
                    <a:pt x="8686" y="13907"/>
                  </a:cubicBezTo>
                  <a:cubicBezTo>
                    <a:pt x="8674" y="13895"/>
                    <a:pt x="8686" y="13907"/>
                    <a:pt x="8650" y="13883"/>
                  </a:cubicBezTo>
                  <a:lnTo>
                    <a:pt x="8686" y="13883"/>
                  </a:lnTo>
                  <a:cubicBezTo>
                    <a:pt x="8674" y="13871"/>
                    <a:pt x="8686" y="13859"/>
                    <a:pt x="8650" y="13847"/>
                  </a:cubicBezTo>
                  <a:cubicBezTo>
                    <a:pt x="8615" y="13811"/>
                    <a:pt x="8686" y="13823"/>
                    <a:pt x="8674" y="13800"/>
                  </a:cubicBezTo>
                  <a:lnTo>
                    <a:pt x="8686" y="13800"/>
                  </a:lnTo>
                  <a:cubicBezTo>
                    <a:pt x="8674" y="13788"/>
                    <a:pt x="8686" y="13776"/>
                    <a:pt x="8662" y="13764"/>
                  </a:cubicBezTo>
                  <a:cubicBezTo>
                    <a:pt x="8674" y="13764"/>
                    <a:pt x="8686" y="13764"/>
                    <a:pt x="8698" y="13776"/>
                  </a:cubicBezTo>
                  <a:cubicBezTo>
                    <a:pt x="8698" y="13764"/>
                    <a:pt x="8686" y="13752"/>
                    <a:pt x="8698" y="13752"/>
                  </a:cubicBezTo>
                  <a:cubicBezTo>
                    <a:pt x="8722" y="13752"/>
                    <a:pt x="8722" y="13752"/>
                    <a:pt x="8722" y="13764"/>
                  </a:cubicBezTo>
                  <a:cubicBezTo>
                    <a:pt x="8719" y="13767"/>
                    <a:pt x="8720" y="13769"/>
                    <a:pt x="8722" y="13769"/>
                  </a:cubicBezTo>
                  <a:cubicBezTo>
                    <a:pt x="8728" y="13769"/>
                    <a:pt x="8742" y="13761"/>
                    <a:pt x="8731" y="13748"/>
                  </a:cubicBezTo>
                  <a:lnTo>
                    <a:pt x="8731" y="13748"/>
                  </a:lnTo>
                  <a:cubicBezTo>
                    <a:pt x="8737" y="13752"/>
                    <a:pt x="8742" y="13754"/>
                    <a:pt x="8746" y="13754"/>
                  </a:cubicBezTo>
                  <a:cubicBezTo>
                    <a:pt x="8751" y="13754"/>
                    <a:pt x="8755" y="13750"/>
                    <a:pt x="8757" y="13746"/>
                  </a:cubicBezTo>
                  <a:lnTo>
                    <a:pt x="8757" y="13746"/>
                  </a:lnTo>
                  <a:lnTo>
                    <a:pt x="8769" y="13752"/>
                  </a:lnTo>
                  <a:cubicBezTo>
                    <a:pt x="8831" y="13752"/>
                    <a:pt x="8734" y="13699"/>
                    <a:pt x="8766" y="13699"/>
                  </a:cubicBezTo>
                  <a:cubicBezTo>
                    <a:pt x="8771" y="13699"/>
                    <a:pt x="8780" y="13701"/>
                    <a:pt x="8793" y="13704"/>
                  </a:cubicBezTo>
                  <a:cubicBezTo>
                    <a:pt x="8775" y="13692"/>
                    <a:pt x="8769" y="13692"/>
                    <a:pt x="8763" y="13692"/>
                  </a:cubicBezTo>
                  <a:cubicBezTo>
                    <a:pt x="8757" y="13692"/>
                    <a:pt x="8751" y="13692"/>
                    <a:pt x="8734" y="13681"/>
                  </a:cubicBezTo>
                  <a:lnTo>
                    <a:pt x="8734" y="13681"/>
                  </a:lnTo>
                  <a:cubicBezTo>
                    <a:pt x="8734" y="13681"/>
                    <a:pt x="8805" y="13692"/>
                    <a:pt x="8805" y="13692"/>
                  </a:cubicBezTo>
                  <a:cubicBezTo>
                    <a:pt x="8841" y="13692"/>
                    <a:pt x="8746" y="13657"/>
                    <a:pt x="8769" y="13645"/>
                  </a:cubicBezTo>
                  <a:cubicBezTo>
                    <a:pt x="8746" y="13645"/>
                    <a:pt x="8722" y="13633"/>
                    <a:pt x="8698" y="13609"/>
                  </a:cubicBezTo>
                  <a:cubicBezTo>
                    <a:pt x="8734" y="13609"/>
                    <a:pt x="8757" y="13621"/>
                    <a:pt x="8781" y="13645"/>
                  </a:cubicBezTo>
                  <a:lnTo>
                    <a:pt x="8829" y="13645"/>
                  </a:lnTo>
                  <a:cubicBezTo>
                    <a:pt x="8817" y="13645"/>
                    <a:pt x="8805" y="13633"/>
                    <a:pt x="8793" y="13633"/>
                  </a:cubicBezTo>
                  <a:cubicBezTo>
                    <a:pt x="8829" y="13633"/>
                    <a:pt x="8793" y="13621"/>
                    <a:pt x="8829" y="13621"/>
                  </a:cubicBezTo>
                  <a:cubicBezTo>
                    <a:pt x="8817" y="13609"/>
                    <a:pt x="8805" y="13609"/>
                    <a:pt x="8793" y="13609"/>
                  </a:cubicBezTo>
                  <a:cubicBezTo>
                    <a:pt x="8829" y="13597"/>
                    <a:pt x="8769" y="13585"/>
                    <a:pt x="8769" y="13573"/>
                  </a:cubicBezTo>
                  <a:cubicBezTo>
                    <a:pt x="8785" y="13573"/>
                    <a:pt x="8806" y="13584"/>
                    <a:pt x="8812" y="13584"/>
                  </a:cubicBezTo>
                  <a:cubicBezTo>
                    <a:pt x="8814" y="13584"/>
                    <a:pt x="8813" y="13581"/>
                    <a:pt x="8805" y="13573"/>
                  </a:cubicBezTo>
                  <a:cubicBezTo>
                    <a:pt x="8829" y="13573"/>
                    <a:pt x="8853" y="13585"/>
                    <a:pt x="8865" y="13597"/>
                  </a:cubicBezTo>
                  <a:cubicBezTo>
                    <a:pt x="8853" y="13585"/>
                    <a:pt x="8859" y="13582"/>
                    <a:pt x="8869" y="13582"/>
                  </a:cubicBezTo>
                  <a:cubicBezTo>
                    <a:pt x="8879" y="13582"/>
                    <a:pt x="8894" y="13585"/>
                    <a:pt x="8900" y="13585"/>
                  </a:cubicBezTo>
                  <a:lnTo>
                    <a:pt x="8912" y="13597"/>
                  </a:lnTo>
                  <a:lnTo>
                    <a:pt x="8912" y="13585"/>
                  </a:lnTo>
                  <a:lnTo>
                    <a:pt x="8877" y="13573"/>
                  </a:lnTo>
                  <a:lnTo>
                    <a:pt x="8900" y="13573"/>
                  </a:lnTo>
                  <a:cubicBezTo>
                    <a:pt x="8877" y="13561"/>
                    <a:pt x="8841" y="13550"/>
                    <a:pt x="8817" y="13526"/>
                  </a:cubicBezTo>
                  <a:cubicBezTo>
                    <a:pt x="8833" y="13526"/>
                    <a:pt x="8822" y="13520"/>
                    <a:pt x="8828" y="13520"/>
                  </a:cubicBezTo>
                  <a:cubicBezTo>
                    <a:pt x="8830" y="13520"/>
                    <a:pt x="8837" y="13522"/>
                    <a:pt x="8853" y="13526"/>
                  </a:cubicBezTo>
                  <a:cubicBezTo>
                    <a:pt x="8829" y="13526"/>
                    <a:pt x="8900" y="13550"/>
                    <a:pt x="8900" y="13561"/>
                  </a:cubicBezTo>
                  <a:cubicBezTo>
                    <a:pt x="8900" y="13557"/>
                    <a:pt x="8900" y="13550"/>
                    <a:pt x="8900" y="13550"/>
                  </a:cubicBezTo>
                  <a:cubicBezTo>
                    <a:pt x="8900" y="13550"/>
                    <a:pt x="8900" y="13561"/>
                    <a:pt x="8912" y="13561"/>
                  </a:cubicBezTo>
                  <a:cubicBezTo>
                    <a:pt x="8948" y="13561"/>
                    <a:pt x="8865" y="13538"/>
                    <a:pt x="8865" y="13526"/>
                  </a:cubicBezTo>
                  <a:lnTo>
                    <a:pt x="8865" y="13526"/>
                  </a:lnTo>
                  <a:cubicBezTo>
                    <a:pt x="8888" y="13538"/>
                    <a:pt x="8912" y="13538"/>
                    <a:pt x="8912" y="13538"/>
                  </a:cubicBezTo>
                  <a:cubicBezTo>
                    <a:pt x="8912" y="13526"/>
                    <a:pt x="8877" y="13514"/>
                    <a:pt x="8853" y="13502"/>
                  </a:cubicBezTo>
                  <a:cubicBezTo>
                    <a:pt x="8877" y="13502"/>
                    <a:pt x="8841" y="13490"/>
                    <a:pt x="8853" y="13490"/>
                  </a:cubicBezTo>
                  <a:lnTo>
                    <a:pt x="8841" y="13490"/>
                  </a:lnTo>
                  <a:cubicBezTo>
                    <a:pt x="8817" y="13478"/>
                    <a:pt x="8829" y="13466"/>
                    <a:pt x="8817" y="13466"/>
                  </a:cubicBezTo>
                  <a:cubicBezTo>
                    <a:pt x="8817" y="13464"/>
                    <a:pt x="8817" y="13463"/>
                    <a:pt x="8818" y="13463"/>
                  </a:cubicBezTo>
                  <a:cubicBezTo>
                    <a:pt x="8822" y="13463"/>
                    <a:pt x="8831" y="13478"/>
                    <a:pt x="8841" y="13478"/>
                  </a:cubicBezTo>
                  <a:cubicBezTo>
                    <a:pt x="8823" y="13466"/>
                    <a:pt x="8835" y="13466"/>
                    <a:pt x="8848" y="13466"/>
                  </a:cubicBezTo>
                  <a:cubicBezTo>
                    <a:pt x="8862" y="13466"/>
                    <a:pt x="8877" y="13466"/>
                    <a:pt x="8865" y="13454"/>
                  </a:cubicBezTo>
                  <a:cubicBezTo>
                    <a:pt x="8888" y="13454"/>
                    <a:pt x="8912" y="13478"/>
                    <a:pt x="8924" y="13478"/>
                  </a:cubicBezTo>
                  <a:cubicBezTo>
                    <a:pt x="8912" y="13466"/>
                    <a:pt x="8921" y="13466"/>
                    <a:pt x="8930" y="13466"/>
                  </a:cubicBezTo>
                  <a:cubicBezTo>
                    <a:pt x="8939" y="13466"/>
                    <a:pt x="8948" y="13466"/>
                    <a:pt x="8936" y="13454"/>
                  </a:cubicBezTo>
                  <a:cubicBezTo>
                    <a:pt x="8924" y="13454"/>
                    <a:pt x="8900" y="13442"/>
                    <a:pt x="8888" y="13430"/>
                  </a:cubicBezTo>
                  <a:lnTo>
                    <a:pt x="8888" y="13430"/>
                  </a:lnTo>
                  <a:lnTo>
                    <a:pt x="8900" y="13454"/>
                  </a:lnTo>
                  <a:lnTo>
                    <a:pt x="8865" y="13419"/>
                  </a:lnTo>
                  <a:lnTo>
                    <a:pt x="8865" y="13419"/>
                  </a:lnTo>
                  <a:cubicBezTo>
                    <a:pt x="8865" y="13419"/>
                    <a:pt x="8876" y="13442"/>
                    <a:pt x="8865" y="13442"/>
                  </a:cubicBezTo>
                  <a:cubicBezTo>
                    <a:pt x="8853" y="13430"/>
                    <a:pt x="8841" y="13430"/>
                    <a:pt x="8829" y="13419"/>
                  </a:cubicBezTo>
                  <a:lnTo>
                    <a:pt x="8829" y="13419"/>
                  </a:lnTo>
                  <a:cubicBezTo>
                    <a:pt x="8836" y="13420"/>
                    <a:pt x="8840" y="13421"/>
                    <a:pt x="8843" y="13421"/>
                  </a:cubicBezTo>
                  <a:cubicBezTo>
                    <a:pt x="8855" y="13421"/>
                    <a:pt x="8825" y="13404"/>
                    <a:pt x="8831" y="13404"/>
                  </a:cubicBezTo>
                  <a:cubicBezTo>
                    <a:pt x="8833" y="13404"/>
                    <a:pt x="8836" y="13405"/>
                    <a:pt x="8841" y="13407"/>
                  </a:cubicBezTo>
                  <a:lnTo>
                    <a:pt x="8924" y="13442"/>
                  </a:lnTo>
                  <a:cubicBezTo>
                    <a:pt x="8960" y="13442"/>
                    <a:pt x="8888" y="13395"/>
                    <a:pt x="8924" y="13383"/>
                  </a:cubicBezTo>
                  <a:lnTo>
                    <a:pt x="8900" y="13383"/>
                  </a:lnTo>
                  <a:cubicBezTo>
                    <a:pt x="8877" y="13371"/>
                    <a:pt x="8900" y="13371"/>
                    <a:pt x="8888" y="13359"/>
                  </a:cubicBezTo>
                  <a:lnTo>
                    <a:pt x="8888" y="13359"/>
                  </a:lnTo>
                  <a:cubicBezTo>
                    <a:pt x="8912" y="13371"/>
                    <a:pt x="8924" y="13383"/>
                    <a:pt x="8948" y="13383"/>
                  </a:cubicBezTo>
                  <a:cubicBezTo>
                    <a:pt x="8924" y="13371"/>
                    <a:pt x="8960" y="13371"/>
                    <a:pt x="8900" y="13347"/>
                  </a:cubicBezTo>
                  <a:lnTo>
                    <a:pt x="8900" y="13347"/>
                  </a:lnTo>
                  <a:lnTo>
                    <a:pt x="8936" y="13359"/>
                  </a:lnTo>
                  <a:cubicBezTo>
                    <a:pt x="8960" y="13347"/>
                    <a:pt x="8865" y="13300"/>
                    <a:pt x="8888" y="13300"/>
                  </a:cubicBezTo>
                  <a:cubicBezTo>
                    <a:pt x="8907" y="13309"/>
                    <a:pt x="8926" y="13311"/>
                    <a:pt x="8939" y="13323"/>
                  </a:cubicBezTo>
                  <a:lnTo>
                    <a:pt x="8939" y="13323"/>
                  </a:lnTo>
                  <a:cubicBezTo>
                    <a:pt x="8953" y="13320"/>
                    <a:pt x="8925" y="13297"/>
                    <a:pt x="8930" y="13297"/>
                  </a:cubicBezTo>
                  <a:cubicBezTo>
                    <a:pt x="8931" y="13297"/>
                    <a:pt x="8933" y="13298"/>
                    <a:pt x="8936" y="13300"/>
                  </a:cubicBezTo>
                  <a:cubicBezTo>
                    <a:pt x="8936" y="13288"/>
                    <a:pt x="8900" y="13276"/>
                    <a:pt x="8912" y="13276"/>
                  </a:cubicBezTo>
                  <a:lnTo>
                    <a:pt x="8924" y="13276"/>
                  </a:lnTo>
                  <a:cubicBezTo>
                    <a:pt x="8907" y="13267"/>
                    <a:pt x="8896" y="13259"/>
                    <a:pt x="8887" y="13255"/>
                  </a:cubicBezTo>
                  <a:lnTo>
                    <a:pt x="8887" y="13255"/>
                  </a:lnTo>
                  <a:cubicBezTo>
                    <a:pt x="8894" y="13256"/>
                    <a:pt x="8900" y="13257"/>
                    <a:pt x="8904" y="13257"/>
                  </a:cubicBezTo>
                  <a:cubicBezTo>
                    <a:pt x="8935" y="13257"/>
                    <a:pt x="8911" y="13223"/>
                    <a:pt x="8937" y="13223"/>
                  </a:cubicBezTo>
                  <a:cubicBezTo>
                    <a:pt x="8942" y="13223"/>
                    <a:pt x="8949" y="13225"/>
                    <a:pt x="8960" y="13228"/>
                  </a:cubicBezTo>
                  <a:cubicBezTo>
                    <a:pt x="8960" y="13216"/>
                    <a:pt x="8948" y="13204"/>
                    <a:pt x="8948" y="13192"/>
                  </a:cubicBezTo>
                  <a:lnTo>
                    <a:pt x="8960" y="13192"/>
                  </a:lnTo>
                  <a:cubicBezTo>
                    <a:pt x="8996" y="13192"/>
                    <a:pt x="8888" y="13157"/>
                    <a:pt x="8924" y="13145"/>
                  </a:cubicBezTo>
                  <a:cubicBezTo>
                    <a:pt x="8960" y="13145"/>
                    <a:pt x="8948" y="13169"/>
                    <a:pt x="8960" y="13169"/>
                  </a:cubicBezTo>
                  <a:cubicBezTo>
                    <a:pt x="8982" y="13177"/>
                    <a:pt x="8994" y="13180"/>
                    <a:pt x="9000" y="13180"/>
                  </a:cubicBezTo>
                  <a:cubicBezTo>
                    <a:pt x="9016" y="13180"/>
                    <a:pt x="8982" y="13155"/>
                    <a:pt x="8998" y="13155"/>
                  </a:cubicBezTo>
                  <a:cubicBezTo>
                    <a:pt x="9000" y="13155"/>
                    <a:pt x="9003" y="13156"/>
                    <a:pt x="9007" y="13157"/>
                  </a:cubicBezTo>
                  <a:cubicBezTo>
                    <a:pt x="9043" y="13157"/>
                    <a:pt x="8984" y="13133"/>
                    <a:pt x="8996" y="13121"/>
                  </a:cubicBezTo>
                  <a:lnTo>
                    <a:pt x="9007" y="13121"/>
                  </a:lnTo>
                  <a:cubicBezTo>
                    <a:pt x="8984" y="13109"/>
                    <a:pt x="8960" y="13085"/>
                    <a:pt x="8948" y="13061"/>
                  </a:cubicBezTo>
                  <a:cubicBezTo>
                    <a:pt x="8951" y="13061"/>
                    <a:pt x="8954" y="13062"/>
                    <a:pt x="8958" y="13063"/>
                  </a:cubicBezTo>
                  <a:lnTo>
                    <a:pt x="8958" y="13063"/>
                  </a:lnTo>
                  <a:cubicBezTo>
                    <a:pt x="8948" y="13058"/>
                    <a:pt x="8940" y="13053"/>
                    <a:pt x="8936" y="13050"/>
                  </a:cubicBezTo>
                  <a:cubicBezTo>
                    <a:pt x="8960" y="13050"/>
                    <a:pt x="8996" y="13050"/>
                    <a:pt x="9019" y="13061"/>
                  </a:cubicBezTo>
                  <a:lnTo>
                    <a:pt x="9019" y="13073"/>
                  </a:lnTo>
                  <a:cubicBezTo>
                    <a:pt x="9029" y="13076"/>
                    <a:pt x="9035" y="13077"/>
                    <a:pt x="9038" y="13077"/>
                  </a:cubicBezTo>
                  <a:cubicBezTo>
                    <a:pt x="9050" y="13077"/>
                    <a:pt x="9022" y="13061"/>
                    <a:pt x="9031" y="13061"/>
                  </a:cubicBezTo>
                  <a:lnTo>
                    <a:pt x="9055" y="13073"/>
                  </a:lnTo>
                  <a:cubicBezTo>
                    <a:pt x="9055" y="13050"/>
                    <a:pt x="8996" y="13026"/>
                    <a:pt x="9007" y="13014"/>
                  </a:cubicBezTo>
                  <a:lnTo>
                    <a:pt x="8996" y="13014"/>
                  </a:lnTo>
                  <a:cubicBezTo>
                    <a:pt x="8974" y="13005"/>
                    <a:pt x="8971" y="13003"/>
                    <a:pt x="8975" y="13003"/>
                  </a:cubicBezTo>
                  <a:cubicBezTo>
                    <a:pt x="8980" y="13003"/>
                    <a:pt x="8993" y="13005"/>
                    <a:pt x="8998" y="13005"/>
                  </a:cubicBezTo>
                  <a:cubicBezTo>
                    <a:pt x="9001" y="13005"/>
                    <a:pt x="9001" y="13005"/>
                    <a:pt x="8996" y="13002"/>
                  </a:cubicBezTo>
                  <a:lnTo>
                    <a:pt x="8996" y="13002"/>
                  </a:lnTo>
                  <a:lnTo>
                    <a:pt x="9043" y="13014"/>
                  </a:lnTo>
                  <a:cubicBezTo>
                    <a:pt x="9031" y="13002"/>
                    <a:pt x="9007" y="12978"/>
                    <a:pt x="8996" y="12966"/>
                  </a:cubicBezTo>
                  <a:lnTo>
                    <a:pt x="8996" y="12966"/>
                  </a:lnTo>
                  <a:cubicBezTo>
                    <a:pt x="9019" y="12978"/>
                    <a:pt x="9043" y="13002"/>
                    <a:pt x="9067" y="13026"/>
                  </a:cubicBezTo>
                  <a:cubicBezTo>
                    <a:pt x="9067" y="13026"/>
                    <a:pt x="9067" y="13007"/>
                    <a:pt x="9050" y="12994"/>
                  </a:cubicBezTo>
                  <a:lnTo>
                    <a:pt x="9050" y="12994"/>
                  </a:lnTo>
                  <a:cubicBezTo>
                    <a:pt x="9055" y="12997"/>
                    <a:pt x="9058" y="13002"/>
                    <a:pt x="9043" y="13002"/>
                  </a:cubicBezTo>
                  <a:cubicBezTo>
                    <a:pt x="9007" y="12966"/>
                    <a:pt x="8996" y="12954"/>
                    <a:pt x="8996" y="12942"/>
                  </a:cubicBezTo>
                  <a:lnTo>
                    <a:pt x="8996" y="12942"/>
                  </a:lnTo>
                  <a:cubicBezTo>
                    <a:pt x="9027" y="12956"/>
                    <a:pt x="9043" y="12961"/>
                    <a:pt x="9052" y="12961"/>
                  </a:cubicBezTo>
                  <a:cubicBezTo>
                    <a:pt x="9071" y="12961"/>
                    <a:pt x="9060" y="12941"/>
                    <a:pt x="9095" y="12941"/>
                  </a:cubicBezTo>
                  <a:cubicBezTo>
                    <a:pt x="9100" y="12941"/>
                    <a:pt x="9107" y="12941"/>
                    <a:pt x="9115" y="12942"/>
                  </a:cubicBezTo>
                  <a:cubicBezTo>
                    <a:pt x="9091" y="12907"/>
                    <a:pt x="9150" y="12919"/>
                    <a:pt x="9150" y="12883"/>
                  </a:cubicBezTo>
                  <a:cubicBezTo>
                    <a:pt x="9067" y="12859"/>
                    <a:pt x="9150" y="12883"/>
                    <a:pt x="9067" y="12847"/>
                  </a:cubicBezTo>
                  <a:lnTo>
                    <a:pt x="9067" y="12835"/>
                  </a:lnTo>
                  <a:lnTo>
                    <a:pt x="9127" y="12835"/>
                  </a:lnTo>
                  <a:cubicBezTo>
                    <a:pt x="9150" y="12835"/>
                    <a:pt x="9150" y="12847"/>
                    <a:pt x="9162" y="12859"/>
                  </a:cubicBezTo>
                  <a:cubicBezTo>
                    <a:pt x="9186" y="12871"/>
                    <a:pt x="9198" y="12871"/>
                    <a:pt x="9222" y="12871"/>
                  </a:cubicBezTo>
                  <a:cubicBezTo>
                    <a:pt x="9198" y="12859"/>
                    <a:pt x="9186" y="12847"/>
                    <a:pt x="9198" y="12847"/>
                  </a:cubicBezTo>
                  <a:lnTo>
                    <a:pt x="9162" y="12847"/>
                  </a:lnTo>
                  <a:cubicBezTo>
                    <a:pt x="9147" y="12836"/>
                    <a:pt x="9149" y="12833"/>
                    <a:pt x="9157" y="12833"/>
                  </a:cubicBezTo>
                  <a:cubicBezTo>
                    <a:pt x="9166" y="12833"/>
                    <a:pt x="9185" y="12837"/>
                    <a:pt x="9196" y="12837"/>
                  </a:cubicBezTo>
                  <a:cubicBezTo>
                    <a:pt x="9205" y="12837"/>
                    <a:pt x="9209" y="12834"/>
                    <a:pt x="9198" y="12823"/>
                  </a:cubicBezTo>
                  <a:lnTo>
                    <a:pt x="9198" y="12823"/>
                  </a:lnTo>
                  <a:lnTo>
                    <a:pt x="9222" y="12847"/>
                  </a:lnTo>
                  <a:cubicBezTo>
                    <a:pt x="9210" y="12835"/>
                    <a:pt x="9234" y="12811"/>
                    <a:pt x="9174" y="12776"/>
                  </a:cubicBezTo>
                  <a:cubicBezTo>
                    <a:pt x="9186" y="12776"/>
                    <a:pt x="9198" y="12788"/>
                    <a:pt x="9210" y="12788"/>
                  </a:cubicBezTo>
                  <a:cubicBezTo>
                    <a:pt x="9222" y="12776"/>
                    <a:pt x="9150" y="12716"/>
                    <a:pt x="9198" y="12716"/>
                  </a:cubicBezTo>
                  <a:lnTo>
                    <a:pt x="9222" y="12728"/>
                  </a:lnTo>
                  <a:cubicBezTo>
                    <a:pt x="9222" y="12728"/>
                    <a:pt x="9199" y="12713"/>
                    <a:pt x="9202" y="12713"/>
                  </a:cubicBezTo>
                  <a:cubicBezTo>
                    <a:pt x="9203" y="12713"/>
                    <a:pt x="9205" y="12714"/>
                    <a:pt x="9210" y="12716"/>
                  </a:cubicBezTo>
                  <a:lnTo>
                    <a:pt x="9234" y="12716"/>
                  </a:lnTo>
                  <a:cubicBezTo>
                    <a:pt x="9234" y="12716"/>
                    <a:pt x="9198" y="12692"/>
                    <a:pt x="9210" y="12692"/>
                  </a:cubicBezTo>
                  <a:lnTo>
                    <a:pt x="9234" y="12704"/>
                  </a:lnTo>
                  <a:cubicBezTo>
                    <a:pt x="9269" y="12704"/>
                    <a:pt x="9186" y="12657"/>
                    <a:pt x="9174" y="12633"/>
                  </a:cubicBezTo>
                  <a:lnTo>
                    <a:pt x="9174" y="12633"/>
                  </a:lnTo>
                  <a:cubicBezTo>
                    <a:pt x="9195" y="12647"/>
                    <a:pt x="9216" y="12653"/>
                    <a:pt x="9237" y="12653"/>
                  </a:cubicBezTo>
                  <a:cubicBezTo>
                    <a:pt x="9252" y="12653"/>
                    <a:pt x="9267" y="12650"/>
                    <a:pt x="9281" y="12645"/>
                  </a:cubicBezTo>
                  <a:lnTo>
                    <a:pt x="9293" y="12645"/>
                  </a:lnTo>
                  <a:cubicBezTo>
                    <a:pt x="9305" y="12633"/>
                    <a:pt x="9258" y="12585"/>
                    <a:pt x="9234" y="12561"/>
                  </a:cubicBezTo>
                  <a:lnTo>
                    <a:pt x="9234" y="12561"/>
                  </a:lnTo>
                  <a:cubicBezTo>
                    <a:pt x="9242" y="12563"/>
                    <a:pt x="9248" y="12563"/>
                    <a:pt x="9254" y="12563"/>
                  </a:cubicBezTo>
                  <a:cubicBezTo>
                    <a:pt x="9301" y="12563"/>
                    <a:pt x="9287" y="12524"/>
                    <a:pt x="9329" y="12514"/>
                  </a:cubicBezTo>
                  <a:cubicBezTo>
                    <a:pt x="9305" y="12514"/>
                    <a:pt x="9293" y="12502"/>
                    <a:pt x="9281" y="12490"/>
                  </a:cubicBezTo>
                  <a:cubicBezTo>
                    <a:pt x="9289" y="12490"/>
                    <a:pt x="9265" y="12479"/>
                    <a:pt x="9266" y="12479"/>
                  </a:cubicBezTo>
                  <a:lnTo>
                    <a:pt x="9266" y="12479"/>
                  </a:lnTo>
                  <a:cubicBezTo>
                    <a:pt x="9267" y="12479"/>
                    <a:pt x="9273" y="12482"/>
                    <a:pt x="9293" y="12490"/>
                  </a:cubicBezTo>
                  <a:cubicBezTo>
                    <a:pt x="9313" y="12498"/>
                    <a:pt x="9325" y="12500"/>
                    <a:pt x="9332" y="12500"/>
                  </a:cubicBezTo>
                  <a:cubicBezTo>
                    <a:pt x="9346" y="12500"/>
                    <a:pt x="9341" y="12490"/>
                    <a:pt x="9341" y="12490"/>
                  </a:cubicBezTo>
                  <a:lnTo>
                    <a:pt x="9269" y="12466"/>
                  </a:lnTo>
                  <a:lnTo>
                    <a:pt x="9269" y="12466"/>
                  </a:lnTo>
                  <a:cubicBezTo>
                    <a:pt x="9283" y="12469"/>
                    <a:pt x="9293" y="12470"/>
                    <a:pt x="9301" y="12470"/>
                  </a:cubicBezTo>
                  <a:cubicBezTo>
                    <a:pt x="9354" y="12470"/>
                    <a:pt x="9290" y="12415"/>
                    <a:pt x="9328" y="12415"/>
                  </a:cubicBezTo>
                  <a:cubicBezTo>
                    <a:pt x="9334" y="12415"/>
                    <a:pt x="9342" y="12416"/>
                    <a:pt x="9353" y="12418"/>
                  </a:cubicBezTo>
                  <a:cubicBezTo>
                    <a:pt x="9341" y="12407"/>
                    <a:pt x="9341" y="12407"/>
                    <a:pt x="9329" y="12395"/>
                  </a:cubicBezTo>
                  <a:lnTo>
                    <a:pt x="9329" y="12395"/>
                  </a:lnTo>
                  <a:lnTo>
                    <a:pt x="9365" y="12407"/>
                  </a:lnTo>
                  <a:cubicBezTo>
                    <a:pt x="9377" y="12395"/>
                    <a:pt x="9388" y="12395"/>
                    <a:pt x="9377" y="12371"/>
                  </a:cubicBezTo>
                  <a:lnTo>
                    <a:pt x="9377" y="12371"/>
                  </a:lnTo>
                  <a:lnTo>
                    <a:pt x="9412" y="12383"/>
                  </a:lnTo>
                  <a:cubicBezTo>
                    <a:pt x="9412" y="12371"/>
                    <a:pt x="9305" y="12335"/>
                    <a:pt x="9305" y="12323"/>
                  </a:cubicBezTo>
                  <a:lnTo>
                    <a:pt x="9305" y="12323"/>
                  </a:lnTo>
                  <a:lnTo>
                    <a:pt x="9365" y="12335"/>
                  </a:lnTo>
                  <a:cubicBezTo>
                    <a:pt x="9365" y="12323"/>
                    <a:pt x="9424" y="12323"/>
                    <a:pt x="9377" y="12288"/>
                  </a:cubicBezTo>
                  <a:lnTo>
                    <a:pt x="9377" y="12288"/>
                  </a:lnTo>
                  <a:cubicBezTo>
                    <a:pt x="9377" y="12288"/>
                    <a:pt x="9400" y="12299"/>
                    <a:pt x="9400" y="12299"/>
                  </a:cubicBezTo>
                  <a:cubicBezTo>
                    <a:pt x="9400" y="12299"/>
                    <a:pt x="9460" y="12288"/>
                    <a:pt x="9377" y="12264"/>
                  </a:cubicBezTo>
                  <a:lnTo>
                    <a:pt x="9377" y="12264"/>
                  </a:lnTo>
                  <a:cubicBezTo>
                    <a:pt x="9383" y="12265"/>
                    <a:pt x="9388" y="12266"/>
                    <a:pt x="9392" y="12266"/>
                  </a:cubicBezTo>
                  <a:cubicBezTo>
                    <a:pt x="9415" y="12266"/>
                    <a:pt x="9387" y="12238"/>
                    <a:pt x="9377" y="12228"/>
                  </a:cubicBezTo>
                  <a:lnTo>
                    <a:pt x="9377" y="12228"/>
                  </a:lnTo>
                  <a:lnTo>
                    <a:pt x="9412" y="12240"/>
                  </a:lnTo>
                  <a:cubicBezTo>
                    <a:pt x="9365" y="12216"/>
                    <a:pt x="9353" y="12204"/>
                    <a:pt x="9341" y="12192"/>
                  </a:cubicBezTo>
                  <a:lnTo>
                    <a:pt x="9365" y="12192"/>
                  </a:lnTo>
                  <a:cubicBezTo>
                    <a:pt x="9365" y="12192"/>
                    <a:pt x="9329" y="12168"/>
                    <a:pt x="9353" y="12168"/>
                  </a:cubicBezTo>
                  <a:lnTo>
                    <a:pt x="9377" y="12180"/>
                  </a:lnTo>
                  <a:cubicBezTo>
                    <a:pt x="9377" y="12180"/>
                    <a:pt x="9377" y="12168"/>
                    <a:pt x="9341" y="12157"/>
                  </a:cubicBezTo>
                  <a:cubicBezTo>
                    <a:pt x="9323" y="12151"/>
                    <a:pt x="9326" y="12148"/>
                    <a:pt x="9338" y="12148"/>
                  </a:cubicBezTo>
                  <a:cubicBezTo>
                    <a:pt x="9350" y="12148"/>
                    <a:pt x="9371" y="12151"/>
                    <a:pt x="9388" y="12157"/>
                  </a:cubicBezTo>
                  <a:cubicBezTo>
                    <a:pt x="9377" y="12145"/>
                    <a:pt x="9341" y="12133"/>
                    <a:pt x="9353" y="12133"/>
                  </a:cubicBezTo>
                  <a:cubicBezTo>
                    <a:pt x="9365" y="12133"/>
                    <a:pt x="9377" y="12133"/>
                    <a:pt x="9377" y="12145"/>
                  </a:cubicBezTo>
                  <a:cubicBezTo>
                    <a:pt x="9412" y="12145"/>
                    <a:pt x="9341" y="12109"/>
                    <a:pt x="9377" y="12109"/>
                  </a:cubicBezTo>
                  <a:lnTo>
                    <a:pt x="9400" y="12121"/>
                  </a:lnTo>
                  <a:cubicBezTo>
                    <a:pt x="9400" y="12121"/>
                    <a:pt x="9400" y="12133"/>
                    <a:pt x="9388" y="12133"/>
                  </a:cubicBezTo>
                  <a:cubicBezTo>
                    <a:pt x="9424" y="12145"/>
                    <a:pt x="9460" y="12157"/>
                    <a:pt x="9484" y="12168"/>
                  </a:cubicBezTo>
                  <a:cubicBezTo>
                    <a:pt x="9460" y="12145"/>
                    <a:pt x="9412" y="12109"/>
                    <a:pt x="9424" y="12109"/>
                  </a:cubicBezTo>
                  <a:lnTo>
                    <a:pt x="9436" y="12109"/>
                  </a:lnTo>
                  <a:lnTo>
                    <a:pt x="9436" y="12097"/>
                  </a:lnTo>
                  <a:lnTo>
                    <a:pt x="9448" y="12097"/>
                  </a:lnTo>
                  <a:cubicBezTo>
                    <a:pt x="9460" y="12101"/>
                    <a:pt x="9467" y="12102"/>
                    <a:pt x="9470" y="12102"/>
                  </a:cubicBezTo>
                  <a:cubicBezTo>
                    <a:pt x="9477" y="12102"/>
                    <a:pt x="9472" y="12097"/>
                    <a:pt x="9472" y="12097"/>
                  </a:cubicBezTo>
                  <a:cubicBezTo>
                    <a:pt x="9436" y="12085"/>
                    <a:pt x="9448" y="12073"/>
                    <a:pt x="9412" y="12073"/>
                  </a:cubicBezTo>
                  <a:cubicBezTo>
                    <a:pt x="9412" y="12073"/>
                    <a:pt x="9412" y="12073"/>
                    <a:pt x="9412" y="12085"/>
                  </a:cubicBezTo>
                  <a:cubicBezTo>
                    <a:pt x="9388" y="12073"/>
                    <a:pt x="9377" y="12061"/>
                    <a:pt x="9400" y="12061"/>
                  </a:cubicBezTo>
                  <a:lnTo>
                    <a:pt x="9341" y="12037"/>
                  </a:lnTo>
                  <a:lnTo>
                    <a:pt x="9341" y="12037"/>
                  </a:lnTo>
                  <a:cubicBezTo>
                    <a:pt x="9400" y="12049"/>
                    <a:pt x="9436" y="12049"/>
                    <a:pt x="9472" y="12061"/>
                  </a:cubicBezTo>
                  <a:cubicBezTo>
                    <a:pt x="9448" y="12037"/>
                    <a:pt x="9472" y="12014"/>
                    <a:pt x="9400" y="11978"/>
                  </a:cubicBezTo>
                  <a:lnTo>
                    <a:pt x="9424" y="11978"/>
                  </a:lnTo>
                  <a:cubicBezTo>
                    <a:pt x="9436" y="11978"/>
                    <a:pt x="9424" y="11978"/>
                    <a:pt x="9448" y="11990"/>
                  </a:cubicBezTo>
                  <a:cubicBezTo>
                    <a:pt x="9424" y="11978"/>
                    <a:pt x="9448" y="11966"/>
                    <a:pt x="9400" y="11942"/>
                  </a:cubicBezTo>
                  <a:cubicBezTo>
                    <a:pt x="9416" y="11942"/>
                    <a:pt x="9427" y="11953"/>
                    <a:pt x="9432" y="11953"/>
                  </a:cubicBezTo>
                  <a:cubicBezTo>
                    <a:pt x="9435" y="11953"/>
                    <a:pt x="9436" y="11950"/>
                    <a:pt x="9436" y="11942"/>
                  </a:cubicBezTo>
                  <a:lnTo>
                    <a:pt x="9448" y="11954"/>
                  </a:lnTo>
                  <a:cubicBezTo>
                    <a:pt x="9538" y="11954"/>
                    <a:pt x="9364" y="11870"/>
                    <a:pt x="9432" y="11870"/>
                  </a:cubicBezTo>
                  <a:cubicBezTo>
                    <a:pt x="9434" y="11870"/>
                    <a:pt x="9436" y="11870"/>
                    <a:pt x="9438" y="11870"/>
                  </a:cubicBezTo>
                  <a:lnTo>
                    <a:pt x="9438" y="11870"/>
                  </a:lnTo>
                  <a:cubicBezTo>
                    <a:pt x="9494" y="11845"/>
                    <a:pt x="9413" y="11776"/>
                    <a:pt x="9496" y="11776"/>
                  </a:cubicBezTo>
                  <a:cubicBezTo>
                    <a:pt x="9519" y="11776"/>
                    <a:pt x="9484" y="11752"/>
                    <a:pt x="9460" y="11740"/>
                  </a:cubicBezTo>
                  <a:lnTo>
                    <a:pt x="9460" y="11740"/>
                  </a:lnTo>
                  <a:lnTo>
                    <a:pt x="9508" y="11752"/>
                  </a:lnTo>
                  <a:lnTo>
                    <a:pt x="9460" y="11728"/>
                  </a:lnTo>
                  <a:cubicBezTo>
                    <a:pt x="9452" y="11720"/>
                    <a:pt x="9463" y="11719"/>
                    <a:pt x="9478" y="11719"/>
                  </a:cubicBezTo>
                  <a:cubicBezTo>
                    <a:pt x="9486" y="11719"/>
                    <a:pt x="9495" y="11719"/>
                    <a:pt x="9503" y="11719"/>
                  </a:cubicBezTo>
                  <a:cubicBezTo>
                    <a:pt x="9528" y="11719"/>
                    <a:pt x="9549" y="11716"/>
                    <a:pt x="9519" y="11692"/>
                  </a:cubicBezTo>
                  <a:lnTo>
                    <a:pt x="9484" y="11692"/>
                  </a:lnTo>
                  <a:cubicBezTo>
                    <a:pt x="9484" y="11692"/>
                    <a:pt x="9475" y="11667"/>
                    <a:pt x="9493" y="11666"/>
                  </a:cubicBezTo>
                  <a:lnTo>
                    <a:pt x="9493" y="11666"/>
                  </a:lnTo>
                  <a:cubicBezTo>
                    <a:pt x="9494" y="11667"/>
                    <a:pt x="9495" y="11667"/>
                    <a:pt x="9496" y="11668"/>
                  </a:cubicBezTo>
                  <a:lnTo>
                    <a:pt x="9519" y="11668"/>
                  </a:lnTo>
                  <a:lnTo>
                    <a:pt x="9484" y="11633"/>
                  </a:lnTo>
                  <a:cubicBezTo>
                    <a:pt x="9502" y="11633"/>
                    <a:pt x="9540" y="11653"/>
                    <a:pt x="9562" y="11653"/>
                  </a:cubicBezTo>
                  <a:cubicBezTo>
                    <a:pt x="9570" y="11653"/>
                    <a:pt x="9576" y="11651"/>
                    <a:pt x="9579" y="11645"/>
                  </a:cubicBezTo>
                  <a:cubicBezTo>
                    <a:pt x="9567" y="11633"/>
                    <a:pt x="9543" y="11621"/>
                    <a:pt x="9508" y="11609"/>
                  </a:cubicBezTo>
                  <a:lnTo>
                    <a:pt x="9472" y="11609"/>
                  </a:lnTo>
                  <a:lnTo>
                    <a:pt x="9460" y="11597"/>
                  </a:lnTo>
                  <a:cubicBezTo>
                    <a:pt x="9400" y="11573"/>
                    <a:pt x="9341" y="11549"/>
                    <a:pt x="9281" y="11537"/>
                  </a:cubicBezTo>
                  <a:lnTo>
                    <a:pt x="9281" y="11537"/>
                  </a:lnTo>
                  <a:lnTo>
                    <a:pt x="9317" y="11561"/>
                  </a:lnTo>
                  <a:lnTo>
                    <a:pt x="9293" y="11561"/>
                  </a:lnTo>
                  <a:cubicBezTo>
                    <a:pt x="9290" y="11558"/>
                    <a:pt x="9285" y="11555"/>
                    <a:pt x="9281" y="11554"/>
                  </a:cubicBezTo>
                  <a:lnTo>
                    <a:pt x="9281" y="11554"/>
                  </a:lnTo>
                  <a:lnTo>
                    <a:pt x="9281" y="11561"/>
                  </a:lnTo>
                  <a:lnTo>
                    <a:pt x="9258" y="11561"/>
                  </a:lnTo>
                  <a:lnTo>
                    <a:pt x="9317" y="11585"/>
                  </a:lnTo>
                  <a:cubicBezTo>
                    <a:pt x="9298" y="11585"/>
                    <a:pt x="9279" y="11570"/>
                    <a:pt x="9266" y="11570"/>
                  </a:cubicBezTo>
                  <a:cubicBezTo>
                    <a:pt x="9263" y="11570"/>
                    <a:pt x="9260" y="11571"/>
                    <a:pt x="9258" y="11573"/>
                  </a:cubicBezTo>
                  <a:cubicBezTo>
                    <a:pt x="9281" y="11585"/>
                    <a:pt x="9305" y="11585"/>
                    <a:pt x="9329" y="11597"/>
                  </a:cubicBezTo>
                  <a:cubicBezTo>
                    <a:pt x="9305" y="11597"/>
                    <a:pt x="9287" y="11592"/>
                    <a:pt x="9284" y="11592"/>
                  </a:cubicBezTo>
                  <a:cubicBezTo>
                    <a:pt x="9283" y="11592"/>
                    <a:pt x="9285" y="11593"/>
                    <a:pt x="9293" y="11597"/>
                  </a:cubicBezTo>
                  <a:cubicBezTo>
                    <a:pt x="9285" y="11597"/>
                    <a:pt x="9277" y="11597"/>
                    <a:pt x="9269" y="11593"/>
                  </a:cubicBezTo>
                  <a:lnTo>
                    <a:pt x="9269" y="11593"/>
                  </a:lnTo>
                  <a:cubicBezTo>
                    <a:pt x="9273" y="11599"/>
                    <a:pt x="9268" y="11604"/>
                    <a:pt x="9293" y="11621"/>
                  </a:cubicBezTo>
                  <a:cubicBezTo>
                    <a:pt x="9286" y="11618"/>
                    <a:pt x="9281" y="11617"/>
                    <a:pt x="9279" y="11617"/>
                  </a:cubicBezTo>
                  <a:cubicBezTo>
                    <a:pt x="9271" y="11617"/>
                    <a:pt x="9276" y="11624"/>
                    <a:pt x="9260" y="11624"/>
                  </a:cubicBezTo>
                  <a:cubicBezTo>
                    <a:pt x="9257" y="11624"/>
                    <a:pt x="9253" y="11624"/>
                    <a:pt x="9248" y="11623"/>
                  </a:cubicBezTo>
                  <a:lnTo>
                    <a:pt x="9248" y="11623"/>
                  </a:lnTo>
                  <a:cubicBezTo>
                    <a:pt x="9266" y="11629"/>
                    <a:pt x="9281" y="11645"/>
                    <a:pt x="9281" y="11645"/>
                  </a:cubicBezTo>
                  <a:cubicBezTo>
                    <a:pt x="9263" y="11636"/>
                    <a:pt x="9254" y="11633"/>
                    <a:pt x="9248" y="11633"/>
                  </a:cubicBezTo>
                  <a:cubicBezTo>
                    <a:pt x="9237" y="11633"/>
                    <a:pt x="9242" y="11645"/>
                    <a:pt x="9231" y="11645"/>
                  </a:cubicBezTo>
                  <a:cubicBezTo>
                    <a:pt x="9226" y="11645"/>
                    <a:pt x="9216" y="11642"/>
                    <a:pt x="9198" y="11633"/>
                  </a:cubicBezTo>
                  <a:lnTo>
                    <a:pt x="9198" y="11633"/>
                  </a:lnTo>
                  <a:cubicBezTo>
                    <a:pt x="9258" y="11668"/>
                    <a:pt x="9222" y="11668"/>
                    <a:pt x="9246" y="11692"/>
                  </a:cubicBezTo>
                  <a:lnTo>
                    <a:pt x="9198" y="11692"/>
                  </a:lnTo>
                  <a:cubicBezTo>
                    <a:pt x="9234" y="11704"/>
                    <a:pt x="9258" y="11716"/>
                    <a:pt x="9293" y="11740"/>
                  </a:cubicBezTo>
                  <a:cubicBezTo>
                    <a:pt x="9264" y="11730"/>
                    <a:pt x="9228" y="11721"/>
                    <a:pt x="9196" y="11705"/>
                  </a:cubicBezTo>
                  <a:lnTo>
                    <a:pt x="9196" y="11705"/>
                  </a:lnTo>
                  <a:cubicBezTo>
                    <a:pt x="9219" y="11721"/>
                    <a:pt x="9219" y="11730"/>
                    <a:pt x="9258" y="11740"/>
                  </a:cubicBezTo>
                  <a:cubicBezTo>
                    <a:pt x="9234" y="11740"/>
                    <a:pt x="9210" y="11728"/>
                    <a:pt x="9186" y="11728"/>
                  </a:cubicBezTo>
                  <a:cubicBezTo>
                    <a:pt x="9222" y="11740"/>
                    <a:pt x="9225" y="11740"/>
                    <a:pt x="9223" y="11740"/>
                  </a:cubicBezTo>
                  <a:cubicBezTo>
                    <a:pt x="9222" y="11740"/>
                    <a:pt x="9216" y="11740"/>
                    <a:pt x="9234" y="11752"/>
                  </a:cubicBezTo>
                  <a:cubicBezTo>
                    <a:pt x="9210" y="11752"/>
                    <a:pt x="9191" y="11741"/>
                    <a:pt x="9185" y="11741"/>
                  </a:cubicBezTo>
                  <a:cubicBezTo>
                    <a:pt x="9183" y="11741"/>
                    <a:pt x="9182" y="11743"/>
                    <a:pt x="9185" y="11749"/>
                  </a:cubicBezTo>
                  <a:lnTo>
                    <a:pt x="9185" y="11749"/>
                  </a:lnTo>
                  <a:cubicBezTo>
                    <a:pt x="9176" y="11745"/>
                    <a:pt x="9168" y="11742"/>
                    <a:pt x="9162" y="11739"/>
                  </a:cubicBezTo>
                  <a:lnTo>
                    <a:pt x="9162" y="11739"/>
                  </a:lnTo>
                  <a:cubicBezTo>
                    <a:pt x="9170" y="11746"/>
                    <a:pt x="9178" y="11752"/>
                    <a:pt x="9186" y="11752"/>
                  </a:cubicBezTo>
                  <a:cubicBezTo>
                    <a:pt x="9186" y="11751"/>
                    <a:pt x="9185" y="11750"/>
                    <a:pt x="9185" y="11749"/>
                  </a:cubicBezTo>
                  <a:lnTo>
                    <a:pt x="9185" y="11749"/>
                  </a:lnTo>
                  <a:cubicBezTo>
                    <a:pt x="9198" y="11754"/>
                    <a:pt x="9212" y="11759"/>
                    <a:pt x="9222" y="11764"/>
                  </a:cubicBezTo>
                  <a:cubicBezTo>
                    <a:pt x="9232" y="11767"/>
                    <a:pt x="9234" y="11769"/>
                    <a:pt x="9229" y="11769"/>
                  </a:cubicBezTo>
                  <a:cubicBezTo>
                    <a:pt x="9220" y="11769"/>
                    <a:pt x="9179" y="11760"/>
                    <a:pt x="9162" y="11752"/>
                  </a:cubicBezTo>
                  <a:lnTo>
                    <a:pt x="9162" y="11752"/>
                  </a:lnTo>
                  <a:cubicBezTo>
                    <a:pt x="9162" y="11764"/>
                    <a:pt x="9210" y="11787"/>
                    <a:pt x="9210" y="11799"/>
                  </a:cubicBezTo>
                  <a:lnTo>
                    <a:pt x="9186" y="11787"/>
                  </a:lnTo>
                  <a:lnTo>
                    <a:pt x="9186" y="11787"/>
                  </a:lnTo>
                  <a:cubicBezTo>
                    <a:pt x="9222" y="11811"/>
                    <a:pt x="9186" y="11811"/>
                    <a:pt x="9234" y="11835"/>
                  </a:cubicBezTo>
                  <a:lnTo>
                    <a:pt x="9210" y="11835"/>
                  </a:lnTo>
                  <a:lnTo>
                    <a:pt x="9281" y="11859"/>
                  </a:lnTo>
                  <a:cubicBezTo>
                    <a:pt x="9281" y="11859"/>
                    <a:pt x="9304" y="11874"/>
                    <a:pt x="9295" y="11874"/>
                  </a:cubicBezTo>
                  <a:cubicBezTo>
                    <a:pt x="9293" y="11874"/>
                    <a:pt x="9288" y="11873"/>
                    <a:pt x="9281" y="11871"/>
                  </a:cubicBezTo>
                  <a:cubicBezTo>
                    <a:pt x="9234" y="11859"/>
                    <a:pt x="9269" y="11859"/>
                    <a:pt x="9234" y="11847"/>
                  </a:cubicBezTo>
                  <a:lnTo>
                    <a:pt x="9234" y="11847"/>
                  </a:lnTo>
                  <a:cubicBezTo>
                    <a:pt x="9246" y="11859"/>
                    <a:pt x="9281" y="11883"/>
                    <a:pt x="9258" y="11883"/>
                  </a:cubicBezTo>
                  <a:cubicBezTo>
                    <a:pt x="9210" y="11871"/>
                    <a:pt x="9246" y="11871"/>
                    <a:pt x="9210" y="11859"/>
                  </a:cubicBezTo>
                  <a:lnTo>
                    <a:pt x="9222" y="11859"/>
                  </a:lnTo>
                  <a:cubicBezTo>
                    <a:pt x="9186" y="11847"/>
                    <a:pt x="9186" y="11847"/>
                    <a:pt x="9186" y="11847"/>
                  </a:cubicBezTo>
                  <a:cubicBezTo>
                    <a:pt x="9186" y="11847"/>
                    <a:pt x="9186" y="11847"/>
                    <a:pt x="9150" y="11835"/>
                  </a:cubicBezTo>
                  <a:cubicBezTo>
                    <a:pt x="9138" y="11835"/>
                    <a:pt x="9174" y="11859"/>
                    <a:pt x="9150" y="11859"/>
                  </a:cubicBezTo>
                  <a:cubicBezTo>
                    <a:pt x="9174" y="11883"/>
                    <a:pt x="9198" y="11883"/>
                    <a:pt x="9222" y="11895"/>
                  </a:cubicBezTo>
                  <a:cubicBezTo>
                    <a:pt x="9229" y="11902"/>
                    <a:pt x="9228" y="11905"/>
                    <a:pt x="9221" y="11905"/>
                  </a:cubicBezTo>
                  <a:cubicBezTo>
                    <a:pt x="9205" y="11905"/>
                    <a:pt x="9159" y="11890"/>
                    <a:pt x="9143" y="11890"/>
                  </a:cubicBezTo>
                  <a:cubicBezTo>
                    <a:pt x="9135" y="11890"/>
                    <a:pt x="9134" y="11894"/>
                    <a:pt x="9150" y="11907"/>
                  </a:cubicBezTo>
                  <a:cubicBezTo>
                    <a:pt x="9186" y="11918"/>
                    <a:pt x="9234" y="11942"/>
                    <a:pt x="9198" y="11942"/>
                  </a:cubicBezTo>
                  <a:lnTo>
                    <a:pt x="9150" y="11918"/>
                  </a:lnTo>
                  <a:lnTo>
                    <a:pt x="9150" y="11918"/>
                  </a:lnTo>
                  <a:cubicBezTo>
                    <a:pt x="9147" y="11922"/>
                    <a:pt x="9151" y="11926"/>
                    <a:pt x="9158" y="11930"/>
                  </a:cubicBezTo>
                  <a:lnTo>
                    <a:pt x="9158" y="11930"/>
                  </a:lnTo>
                  <a:cubicBezTo>
                    <a:pt x="9137" y="11931"/>
                    <a:pt x="9147" y="11938"/>
                    <a:pt x="9161" y="11946"/>
                  </a:cubicBezTo>
                  <a:lnTo>
                    <a:pt x="9161" y="11946"/>
                  </a:lnTo>
                  <a:cubicBezTo>
                    <a:pt x="9160" y="11942"/>
                    <a:pt x="9163" y="11937"/>
                    <a:pt x="9164" y="11934"/>
                  </a:cubicBezTo>
                  <a:lnTo>
                    <a:pt x="9164" y="11934"/>
                  </a:lnTo>
                  <a:cubicBezTo>
                    <a:pt x="9183" y="11944"/>
                    <a:pt x="9209" y="11954"/>
                    <a:pt x="9186" y="11954"/>
                  </a:cubicBezTo>
                  <a:cubicBezTo>
                    <a:pt x="9180" y="11954"/>
                    <a:pt x="9176" y="11954"/>
                    <a:pt x="9172" y="11953"/>
                  </a:cubicBezTo>
                  <a:lnTo>
                    <a:pt x="9172" y="11953"/>
                  </a:lnTo>
                  <a:cubicBezTo>
                    <a:pt x="9180" y="11958"/>
                    <a:pt x="9186" y="11962"/>
                    <a:pt x="9186" y="11966"/>
                  </a:cubicBezTo>
                  <a:lnTo>
                    <a:pt x="9138" y="11942"/>
                  </a:lnTo>
                  <a:lnTo>
                    <a:pt x="9138" y="11942"/>
                  </a:lnTo>
                  <a:cubicBezTo>
                    <a:pt x="9138" y="11966"/>
                    <a:pt x="9174" y="11990"/>
                    <a:pt x="9174" y="12014"/>
                  </a:cubicBezTo>
                  <a:cubicBezTo>
                    <a:pt x="9162" y="12002"/>
                    <a:pt x="9150" y="12002"/>
                    <a:pt x="9127" y="11990"/>
                  </a:cubicBezTo>
                  <a:lnTo>
                    <a:pt x="9127" y="11990"/>
                  </a:lnTo>
                  <a:cubicBezTo>
                    <a:pt x="9150" y="12026"/>
                    <a:pt x="9103" y="12037"/>
                    <a:pt x="9067" y="12049"/>
                  </a:cubicBezTo>
                  <a:lnTo>
                    <a:pt x="9115" y="12061"/>
                  </a:lnTo>
                  <a:lnTo>
                    <a:pt x="9079" y="12061"/>
                  </a:lnTo>
                  <a:cubicBezTo>
                    <a:pt x="9067" y="12061"/>
                    <a:pt x="9115" y="12073"/>
                    <a:pt x="9127" y="12073"/>
                  </a:cubicBezTo>
                  <a:cubicBezTo>
                    <a:pt x="9131" y="12077"/>
                    <a:pt x="9129" y="12078"/>
                    <a:pt x="9125" y="12078"/>
                  </a:cubicBezTo>
                  <a:cubicBezTo>
                    <a:pt x="9117" y="12078"/>
                    <a:pt x="9099" y="12073"/>
                    <a:pt x="9091" y="12073"/>
                  </a:cubicBezTo>
                  <a:cubicBezTo>
                    <a:pt x="9115" y="12097"/>
                    <a:pt x="9150" y="12133"/>
                    <a:pt x="9103" y="12133"/>
                  </a:cubicBezTo>
                  <a:lnTo>
                    <a:pt x="9091" y="12121"/>
                  </a:lnTo>
                  <a:cubicBezTo>
                    <a:pt x="9067" y="12121"/>
                    <a:pt x="9162" y="12168"/>
                    <a:pt x="9127" y="12168"/>
                  </a:cubicBezTo>
                  <a:cubicBezTo>
                    <a:pt x="9095" y="12179"/>
                    <a:pt x="9120" y="12218"/>
                    <a:pt x="9075" y="12218"/>
                  </a:cubicBezTo>
                  <a:cubicBezTo>
                    <a:pt x="9069" y="12218"/>
                    <a:pt x="9063" y="12217"/>
                    <a:pt x="9055" y="12216"/>
                  </a:cubicBezTo>
                  <a:lnTo>
                    <a:pt x="9055" y="12216"/>
                  </a:lnTo>
                  <a:cubicBezTo>
                    <a:pt x="9115" y="12240"/>
                    <a:pt x="9019" y="12228"/>
                    <a:pt x="9103" y="12264"/>
                  </a:cubicBezTo>
                  <a:cubicBezTo>
                    <a:pt x="9071" y="12264"/>
                    <a:pt x="9055" y="12258"/>
                    <a:pt x="9037" y="12258"/>
                  </a:cubicBezTo>
                  <a:cubicBezTo>
                    <a:pt x="9029" y="12258"/>
                    <a:pt x="9019" y="12260"/>
                    <a:pt x="9007" y="12264"/>
                  </a:cubicBezTo>
                  <a:cubicBezTo>
                    <a:pt x="9007" y="12264"/>
                    <a:pt x="9055" y="12288"/>
                    <a:pt x="9067" y="12299"/>
                  </a:cubicBezTo>
                  <a:lnTo>
                    <a:pt x="9019" y="12288"/>
                  </a:lnTo>
                  <a:lnTo>
                    <a:pt x="9019" y="12288"/>
                  </a:lnTo>
                  <a:lnTo>
                    <a:pt x="9055" y="12311"/>
                  </a:lnTo>
                  <a:lnTo>
                    <a:pt x="9055" y="12311"/>
                  </a:lnTo>
                  <a:lnTo>
                    <a:pt x="9043" y="12308"/>
                  </a:lnTo>
                  <a:lnTo>
                    <a:pt x="9043" y="12308"/>
                  </a:lnTo>
                  <a:cubicBezTo>
                    <a:pt x="9043" y="12309"/>
                    <a:pt x="9043" y="12310"/>
                    <a:pt x="9043" y="12311"/>
                  </a:cubicBezTo>
                  <a:cubicBezTo>
                    <a:pt x="9055" y="12317"/>
                    <a:pt x="9046" y="12320"/>
                    <a:pt x="9031" y="12320"/>
                  </a:cubicBezTo>
                  <a:cubicBezTo>
                    <a:pt x="9016" y="12320"/>
                    <a:pt x="8996" y="12317"/>
                    <a:pt x="8984" y="12311"/>
                  </a:cubicBezTo>
                  <a:lnTo>
                    <a:pt x="8984" y="12311"/>
                  </a:lnTo>
                  <a:lnTo>
                    <a:pt x="9019" y="12347"/>
                  </a:lnTo>
                  <a:cubicBezTo>
                    <a:pt x="9010" y="12338"/>
                    <a:pt x="9001" y="12336"/>
                    <a:pt x="8992" y="12330"/>
                  </a:cubicBezTo>
                  <a:lnTo>
                    <a:pt x="8992" y="12330"/>
                  </a:lnTo>
                  <a:cubicBezTo>
                    <a:pt x="8993" y="12331"/>
                    <a:pt x="8993" y="12332"/>
                    <a:pt x="8991" y="12332"/>
                  </a:cubicBezTo>
                  <a:cubicBezTo>
                    <a:pt x="8986" y="12332"/>
                    <a:pt x="8970" y="12327"/>
                    <a:pt x="8964" y="12327"/>
                  </a:cubicBezTo>
                  <a:cubicBezTo>
                    <a:pt x="8961" y="12327"/>
                    <a:pt x="8962" y="12329"/>
                    <a:pt x="8972" y="12335"/>
                  </a:cubicBezTo>
                  <a:lnTo>
                    <a:pt x="9007" y="12347"/>
                  </a:lnTo>
                  <a:cubicBezTo>
                    <a:pt x="8984" y="12347"/>
                    <a:pt x="8972" y="12359"/>
                    <a:pt x="8984" y="12371"/>
                  </a:cubicBezTo>
                  <a:lnTo>
                    <a:pt x="8960" y="12359"/>
                  </a:lnTo>
                  <a:cubicBezTo>
                    <a:pt x="8936" y="12371"/>
                    <a:pt x="8960" y="12395"/>
                    <a:pt x="8948" y="12418"/>
                  </a:cubicBezTo>
                  <a:cubicBezTo>
                    <a:pt x="8952" y="12418"/>
                    <a:pt x="8957" y="12419"/>
                    <a:pt x="8961" y="12420"/>
                  </a:cubicBezTo>
                  <a:lnTo>
                    <a:pt x="8961" y="12420"/>
                  </a:lnTo>
                  <a:lnTo>
                    <a:pt x="8972" y="12430"/>
                  </a:lnTo>
                  <a:cubicBezTo>
                    <a:pt x="8961" y="12430"/>
                    <a:pt x="8951" y="12430"/>
                    <a:pt x="8940" y="12422"/>
                  </a:cubicBezTo>
                  <a:lnTo>
                    <a:pt x="8940" y="12422"/>
                  </a:lnTo>
                  <a:cubicBezTo>
                    <a:pt x="8939" y="12428"/>
                    <a:pt x="8885" y="12422"/>
                    <a:pt x="8936" y="12442"/>
                  </a:cubicBezTo>
                  <a:lnTo>
                    <a:pt x="8912" y="12442"/>
                  </a:lnTo>
                  <a:lnTo>
                    <a:pt x="8912" y="12490"/>
                  </a:lnTo>
                  <a:cubicBezTo>
                    <a:pt x="8960" y="12502"/>
                    <a:pt x="8948" y="12502"/>
                    <a:pt x="8972" y="12526"/>
                  </a:cubicBezTo>
                  <a:cubicBezTo>
                    <a:pt x="8960" y="12526"/>
                    <a:pt x="8924" y="12526"/>
                    <a:pt x="8924" y="12549"/>
                  </a:cubicBezTo>
                  <a:cubicBezTo>
                    <a:pt x="8924" y="12561"/>
                    <a:pt x="8948" y="12561"/>
                    <a:pt x="8972" y="12573"/>
                  </a:cubicBezTo>
                  <a:cubicBezTo>
                    <a:pt x="8954" y="12567"/>
                    <a:pt x="8945" y="12567"/>
                    <a:pt x="8938" y="12567"/>
                  </a:cubicBezTo>
                  <a:cubicBezTo>
                    <a:pt x="8930" y="12567"/>
                    <a:pt x="8924" y="12567"/>
                    <a:pt x="8912" y="12561"/>
                  </a:cubicBezTo>
                  <a:lnTo>
                    <a:pt x="8912" y="12561"/>
                  </a:lnTo>
                  <a:cubicBezTo>
                    <a:pt x="8912" y="12573"/>
                    <a:pt x="8912" y="12585"/>
                    <a:pt x="8936" y="12609"/>
                  </a:cubicBezTo>
                  <a:cubicBezTo>
                    <a:pt x="8948" y="12609"/>
                    <a:pt x="8960" y="12621"/>
                    <a:pt x="8972" y="12621"/>
                  </a:cubicBezTo>
                  <a:lnTo>
                    <a:pt x="8936" y="12621"/>
                  </a:lnTo>
                  <a:cubicBezTo>
                    <a:pt x="8972" y="12669"/>
                    <a:pt x="8805" y="12633"/>
                    <a:pt x="8877" y="12680"/>
                  </a:cubicBezTo>
                  <a:lnTo>
                    <a:pt x="8900" y="12716"/>
                  </a:lnTo>
                  <a:cubicBezTo>
                    <a:pt x="8900" y="12716"/>
                    <a:pt x="8877" y="12704"/>
                    <a:pt x="8853" y="12692"/>
                  </a:cubicBezTo>
                  <a:lnTo>
                    <a:pt x="8853" y="12692"/>
                  </a:lnTo>
                  <a:cubicBezTo>
                    <a:pt x="8912" y="12740"/>
                    <a:pt x="8841" y="12728"/>
                    <a:pt x="8865" y="12752"/>
                  </a:cubicBezTo>
                  <a:cubicBezTo>
                    <a:pt x="8849" y="12748"/>
                    <a:pt x="8838" y="12747"/>
                    <a:pt x="8830" y="12747"/>
                  </a:cubicBezTo>
                  <a:cubicBezTo>
                    <a:pt x="8781" y="12747"/>
                    <a:pt x="8842" y="12799"/>
                    <a:pt x="8781" y="12799"/>
                  </a:cubicBezTo>
                  <a:lnTo>
                    <a:pt x="8805" y="12799"/>
                  </a:lnTo>
                  <a:cubicBezTo>
                    <a:pt x="8809" y="12803"/>
                    <a:pt x="8811" y="12806"/>
                    <a:pt x="8812" y="12807"/>
                  </a:cubicBezTo>
                  <a:lnTo>
                    <a:pt x="8812" y="12807"/>
                  </a:lnTo>
                  <a:cubicBezTo>
                    <a:pt x="8809" y="12805"/>
                    <a:pt x="8807" y="12805"/>
                    <a:pt x="8804" y="12805"/>
                  </a:cubicBezTo>
                  <a:cubicBezTo>
                    <a:pt x="8802" y="12805"/>
                    <a:pt x="8801" y="12805"/>
                    <a:pt x="8799" y="12805"/>
                  </a:cubicBezTo>
                  <a:lnTo>
                    <a:pt x="8799" y="12805"/>
                  </a:lnTo>
                  <a:cubicBezTo>
                    <a:pt x="8805" y="12808"/>
                    <a:pt x="8810" y="12810"/>
                    <a:pt x="8812" y="12810"/>
                  </a:cubicBezTo>
                  <a:cubicBezTo>
                    <a:pt x="8813" y="12810"/>
                    <a:pt x="8813" y="12809"/>
                    <a:pt x="8812" y="12807"/>
                  </a:cubicBezTo>
                  <a:lnTo>
                    <a:pt x="8812" y="12807"/>
                  </a:lnTo>
                  <a:cubicBezTo>
                    <a:pt x="8814" y="12808"/>
                    <a:pt x="8815" y="12810"/>
                    <a:pt x="8817" y="12811"/>
                  </a:cubicBezTo>
                  <a:cubicBezTo>
                    <a:pt x="8841" y="12859"/>
                    <a:pt x="8757" y="12883"/>
                    <a:pt x="8722" y="12907"/>
                  </a:cubicBezTo>
                  <a:cubicBezTo>
                    <a:pt x="8710" y="12919"/>
                    <a:pt x="8841" y="12966"/>
                    <a:pt x="8769" y="12966"/>
                  </a:cubicBezTo>
                  <a:lnTo>
                    <a:pt x="8734" y="12942"/>
                  </a:lnTo>
                  <a:lnTo>
                    <a:pt x="8734" y="12942"/>
                  </a:lnTo>
                  <a:cubicBezTo>
                    <a:pt x="8769" y="12990"/>
                    <a:pt x="8710" y="12990"/>
                    <a:pt x="8734" y="13038"/>
                  </a:cubicBezTo>
                  <a:cubicBezTo>
                    <a:pt x="8722" y="13038"/>
                    <a:pt x="8710" y="13026"/>
                    <a:pt x="8710" y="13026"/>
                  </a:cubicBezTo>
                  <a:cubicBezTo>
                    <a:pt x="8674" y="13026"/>
                    <a:pt x="8698" y="13050"/>
                    <a:pt x="8722" y="13061"/>
                  </a:cubicBezTo>
                  <a:cubicBezTo>
                    <a:pt x="8722" y="13061"/>
                    <a:pt x="8698" y="13050"/>
                    <a:pt x="8686" y="13050"/>
                  </a:cubicBezTo>
                  <a:cubicBezTo>
                    <a:pt x="8676" y="13050"/>
                    <a:pt x="8709" y="13076"/>
                    <a:pt x="8697" y="13076"/>
                  </a:cubicBezTo>
                  <a:cubicBezTo>
                    <a:pt x="8695" y="13076"/>
                    <a:pt x="8691" y="13075"/>
                    <a:pt x="8686" y="13073"/>
                  </a:cubicBezTo>
                  <a:cubicBezTo>
                    <a:pt x="8686" y="13073"/>
                    <a:pt x="8675" y="13062"/>
                    <a:pt x="8674" y="13061"/>
                  </a:cubicBezTo>
                  <a:lnTo>
                    <a:pt x="8674" y="13061"/>
                  </a:lnTo>
                  <a:cubicBezTo>
                    <a:pt x="8686" y="13073"/>
                    <a:pt x="8662" y="13073"/>
                    <a:pt x="8698" y="13085"/>
                  </a:cubicBezTo>
                  <a:cubicBezTo>
                    <a:pt x="8686" y="13085"/>
                    <a:pt x="8710" y="13121"/>
                    <a:pt x="8686" y="13121"/>
                  </a:cubicBezTo>
                  <a:cubicBezTo>
                    <a:pt x="8722" y="13133"/>
                    <a:pt x="8662" y="13121"/>
                    <a:pt x="8722" y="13157"/>
                  </a:cubicBezTo>
                  <a:cubicBezTo>
                    <a:pt x="8699" y="13145"/>
                    <a:pt x="8685" y="13141"/>
                    <a:pt x="8677" y="13141"/>
                  </a:cubicBezTo>
                  <a:cubicBezTo>
                    <a:pt x="8659" y="13141"/>
                    <a:pt x="8670" y="13160"/>
                    <a:pt x="8686" y="13169"/>
                  </a:cubicBezTo>
                  <a:cubicBezTo>
                    <a:pt x="8674" y="13163"/>
                    <a:pt x="8668" y="13163"/>
                    <a:pt x="8662" y="13163"/>
                  </a:cubicBezTo>
                  <a:cubicBezTo>
                    <a:pt x="8656" y="13163"/>
                    <a:pt x="8650" y="13163"/>
                    <a:pt x="8638" y="13157"/>
                  </a:cubicBezTo>
                  <a:lnTo>
                    <a:pt x="8638" y="13157"/>
                  </a:lnTo>
                  <a:cubicBezTo>
                    <a:pt x="8638" y="13157"/>
                    <a:pt x="8638" y="13169"/>
                    <a:pt x="8674" y="13180"/>
                  </a:cubicBezTo>
                  <a:cubicBezTo>
                    <a:pt x="8668" y="13180"/>
                    <a:pt x="8664" y="13179"/>
                    <a:pt x="8661" y="13179"/>
                  </a:cubicBezTo>
                  <a:cubicBezTo>
                    <a:pt x="8629" y="13179"/>
                    <a:pt x="8679" y="13214"/>
                    <a:pt x="8661" y="13214"/>
                  </a:cubicBezTo>
                  <a:cubicBezTo>
                    <a:pt x="8656" y="13214"/>
                    <a:pt x="8646" y="13212"/>
                    <a:pt x="8626" y="13204"/>
                  </a:cubicBezTo>
                  <a:lnTo>
                    <a:pt x="8626" y="13204"/>
                  </a:lnTo>
                  <a:cubicBezTo>
                    <a:pt x="8650" y="13228"/>
                    <a:pt x="8662" y="13264"/>
                    <a:pt x="8674" y="13300"/>
                  </a:cubicBezTo>
                  <a:cubicBezTo>
                    <a:pt x="8615" y="13276"/>
                    <a:pt x="8674" y="13276"/>
                    <a:pt x="8615" y="13240"/>
                  </a:cubicBezTo>
                  <a:lnTo>
                    <a:pt x="8615" y="13240"/>
                  </a:lnTo>
                  <a:cubicBezTo>
                    <a:pt x="8626" y="13276"/>
                    <a:pt x="8674" y="13311"/>
                    <a:pt x="8650" y="13323"/>
                  </a:cubicBezTo>
                  <a:cubicBezTo>
                    <a:pt x="8646" y="13326"/>
                    <a:pt x="8642" y="13327"/>
                    <a:pt x="8639" y="13327"/>
                  </a:cubicBezTo>
                  <a:cubicBezTo>
                    <a:pt x="8626" y="13327"/>
                    <a:pt x="8624" y="13309"/>
                    <a:pt x="8615" y="13300"/>
                  </a:cubicBezTo>
                  <a:lnTo>
                    <a:pt x="8615" y="13300"/>
                  </a:lnTo>
                  <a:cubicBezTo>
                    <a:pt x="8638" y="13335"/>
                    <a:pt x="8591" y="13335"/>
                    <a:pt x="8615" y="13371"/>
                  </a:cubicBezTo>
                  <a:cubicBezTo>
                    <a:pt x="8650" y="13383"/>
                    <a:pt x="8686" y="13407"/>
                    <a:pt x="8722" y="13430"/>
                  </a:cubicBezTo>
                  <a:cubicBezTo>
                    <a:pt x="8690" y="13417"/>
                    <a:pt x="8678" y="13415"/>
                    <a:pt x="8669" y="13415"/>
                  </a:cubicBezTo>
                  <a:cubicBezTo>
                    <a:pt x="8666" y="13415"/>
                    <a:pt x="8663" y="13416"/>
                    <a:pt x="8661" y="13416"/>
                  </a:cubicBezTo>
                  <a:cubicBezTo>
                    <a:pt x="8650" y="13416"/>
                    <a:pt x="8638" y="13413"/>
                    <a:pt x="8591" y="13383"/>
                  </a:cubicBezTo>
                  <a:lnTo>
                    <a:pt x="8591" y="13383"/>
                  </a:lnTo>
                  <a:cubicBezTo>
                    <a:pt x="8601" y="13393"/>
                    <a:pt x="8612" y="13404"/>
                    <a:pt x="8622" y="13406"/>
                  </a:cubicBezTo>
                  <a:lnTo>
                    <a:pt x="8622" y="13406"/>
                  </a:lnTo>
                  <a:cubicBezTo>
                    <a:pt x="8617" y="13405"/>
                    <a:pt x="8606" y="13403"/>
                    <a:pt x="8591" y="13395"/>
                  </a:cubicBezTo>
                  <a:lnTo>
                    <a:pt x="8591" y="13395"/>
                  </a:lnTo>
                  <a:cubicBezTo>
                    <a:pt x="8603" y="13407"/>
                    <a:pt x="8626" y="13419"/>
                    <a:pt x="8626" y="13430"/>
                  </a:cubicBezTo>
                  <a:lnTo>
                    <a:pt x="8591" y="13407"/>
                  </a:lnTo>
                  <a:lnTo>
                    <a:pt x="8591" y="13407"/>
                  </a:lnTo>
                  <a:cubicBezTo>
                    <a:pt x="8615" y="13430"/>
                    <a:pt x="8638" y="13442"/>
                    <a:pt x="8626" y="13454"/>
                  </a:cubicBezTo>
                  <a:cubicBezTo>
                    <a:pt x="8624" y="13454"/>
                    <a:pt x="8623" y="13454"/>
                    <a:pt x="8621" y="13453"/>
                  </a:cubicBezTo>
                  <a:lnTo>
                    <a:pt x="8621" y="13453"/>
                  </a:lnTo>
                  <a:cubicBezTo>
                    <a:pt x="8637" y="13468"/>
                    <a:pt x="8655" y="13494"/>
                    <a:pt x="8638" y="13502"/>
                  </a:cubicBezTo>
                  <a:cubicBezTo>
                    <a:pt x="8615" y="13488"/>
                    <a:pt x="8607" y="13485"/>
                    <a:pt x="8601" y="13485"/>
                  </a:cubicBezTo>
                  <a:cubicBezTo>
                    <a:pt x="8596" y="13485"/>
                    <a:pt x="8594" y="13487"/>
                    <a:pt x="8588" y="13487"/>
                  </a:cubicBezTo>
                  <a:cubicBezTo>
                    <a:pt x="8582" y="13487"/>
                    <a:pt x="8573" y="13485"/>
                    <a:pt x="8555" y="13478"/>
                  </a:cubicBezTo>
                  <a:lnTo>
                    <a:pt x="8555" y="13478"/>
                  </a:lnTo>
                  <a:lnTo>
                    <a:pt x="8567" y="13490"/>
                  </a:lnTo>
                  <a:lnTo>
                    <a:pt x="8603" y="13502"/>
                  </a:lnTo>
                  <a:cubicBezTo>
                    <a:pt x="8603" y="13514"/>
                    <a:pt x="8626" y="13526"/>
                    <a:pt x="8603" y="13526"/>
                  </a:cubicBezTo>
                  <a:lnTo>
                    <a:pt x="8591" y="13514"/>
                  </a:lnTo>
                  <a:lnTo>
                    <a:pt x="8591" y="13538"/>
                  </a:lnTo>
                  <a:lnTo>
                    <a:pt x="8615" y="13538"/>
                  </a:lnTo>
                  <a:cubicBezTo>
                    <a:pt x="8638" y="13550"/>
                    <a:pt x="8674" y="13561"/>
                    <a:pt x="8662" y="13561"/>
                  </a:cubicBezTo>
                  <a:cubicBezTo>
                    <a:pt x="8650" y="13567"/>
                    <a:pt x="8650" y="13570"/>
                    <a:pt x="8649" y="13570"/>
                  </a:cubicBezTo>
                  <a:cubicBezTo>
                    <a:pt x="8647" y="13570"/>
                    <a:pt x="8644" y="13567"/>
                    <a:pt x="8626" y="13561"/>
                  </a:cubicBezTo>
                  <a:lnTo>
                    <a:pt x="8626" y="13561"/>
                  </a:lnTo>
                  <a:cubicBezTo>
                    <a:pt x="8638" y="13573"/>
                    <a:pt x="8650" y="13585"/>
                    <a:pt x="8638" y="13585"/>
                  </a:cubicBezTo>
                  <a:lnTo>
                    <a:pt x="8567" y="13561"/>
                  </a:lnTo>
                  <a:lnTo>
                    <a:pt x="8567" y="13561"/>
                  </a:lnTo>
                  <a:cubicBezTo>
                    <a:pt x="8603" y="13580"/>
                    <a:pt x="8584" y="13584"/>
                    <a:pt x="8594" y="13596"/>
                  </a:cubicBezTo>
                  <a:lnTo>
                    <a:pt x="8594" y="13596"/>
                  </a:lnTo>
                  <a:lnTo>
                    <a:pt x="8579" y="13585"/>
                  </a:lnTo>
                  <a:lnTo>
                    <a:pt x="8603" y="13609"/>
                  </a:lnTo>
                  <a:cubicBezTo>
                    <a:pt x="8591" y="13609"/>
                    <a:pt x="8579" y="13597"/>
                    <a:pt x="8567" y="13597"/>
                  </a:cubicBezTo>
                  <a:cubicBezTo>
                    <a:pt x="8555" y="13597"/>
                    <a:pt x="8638" y="13621"/>
                    <a:pt x="8603" y="13621"/>
                  </a:cubicBezTo>
                  <a:lnTo>
                    <a:pt x="8591" y="13609"/>
                  </a:lnTo>
                  <a:cubicBezTo>
                    <a:pt x="8589" y="13608"/>
                    <a:pt x="8589" y="13607"/>
                    <a:pt x="8588" y="13607"/>
                  </a:cubicBezTo>
                  <a:lnTo>
                    <a:pt x="8588" y="13607"/>
                  </a:lnTo>
                  <a:cubicBezTo>
                    <a:pt x="8583" y="13607"/>
                    <a:pt x="8600" y="13646"/>
                    <a:pt x="8579" y="13657"/>
                  </a:cubicBezTo>
                  <a:cubicBezTo>
                    <a:pt x="8519" y="13633"/>
                    <a:pt x="8579" y="13633"/>
                    <a:pt x="8519" y="13621"/>
                  </a:cubicBezTo>
                  <a:lnTo>
                    <a:pt x="8519" y="13621"/>
                  </a:lnTo>
                  <a:cubicBezTo>
                    <a:pt x="8519" y="13645"/>
                    <a:pt x="8567" y="13681"/>
                    <a:pt x="8555" y="13692"/>
                  </a:cubicBezTo>
                  <a:cubicBezTo>
                    <a:pt x="8578" y="13706"/>
                    <a:pt x="8576" y="13709"/>
                    <a:pt x="8567" y="13709"/>
                  </a:cubicBezTo>
                  <a:cubicBezTo>
                    <a:pt x="8560" y="13709"/>
                    <a:pt x="8548" y="13707"/>
                    <a:pt x="8541" y="13707"/>
                  </a:cubicBezTo>
                  <a:cubicBezTo>
                    <a:pt x="8535" y="13707"/>
                    <a:pt x="8533" y="13709"/>
                    <a:pt x="8543" y="13716"/>
                  </a:cubicBezTo>
                  <a:cubicBezTo>
                    <a:pt x="8531" y="13716"/>
                    <a:pt x="8519" y="13704"/>
                    <a:pt x="8507" y="13704"/>
                  </a:cubicBezTo>
                  <a:cubicBezTo>
                    <a:pt x="8496" y="13704"/>
                    <a:pt x="8507" y="13740"/>
                    <a:pt x="8531" y="13764"/>
                  </a:cubicBezTo>
                  <a:lnTo>
                    <a:pt x="8507" y="13752"/>
                  </a:lnTo>
                  <a:cubicBezTo>
                    <a:pt x="8496" y="13752"/>
                    <a:pt x="8496" y="13764"/>
                    <a:pt x="8484" y="13764"/>
                  </a:cubicBezTo>
                  <a:cubicBezTo>
                    <a:pt x="8493" y="13773"/>
                    <a:pt x="8502" y="13782"/>
                    <a:pt x="8511" y="13786"/>
                  </a:cubicBezTo>
                  <a:lnTo>
                    <a:pt x="8511" y="13786"/>
                  </a:lnTo>
                  <a:cubicBezTo>
                    <a:pt x="8503" y="13785"/>
                    <a:pt x="8497" y="13784"/>
                    <a:pt x="8492" y="13784"/>
                  </a:cubicBezTo>
                  <a:cubicBezTo>
                    <a:pt x="8445" y="13784"/>
                    <a:pt x="8531" y="13848"/>
                    <a:pt x="8474" y="13848"/>
                  </a:cubicBezTo>
                  <a:cubicBezTo>
                    <a:pt x="8470" y="13848"/>
                    <a:pt x="8465" y="13848"/>
                    <a:pt x="8460" y="13847"/>
                  </a:cubicBezTo>
                  <a:cubicBezTo>
                    <a:pt x="8460" y="13847"/>
                    <a:pt x="8448" y="13835"/>
                    <a:pt x="8448" y="13835"/>
                  </a:cubicBezTo>
                  <a:lnTo>
                    <a:pt x="8448" y="13835"/>
                  </a:lnTo>
                  <a:lnTo>
                    <a:pt x="8460" y="13859"/>
                  </a:lnTo>
                  <a:cubicBezTo>
                    <a:pt x="8472" y="13859"/>
                    <a:pt x="8484" y="13871"/>
                    <a:pt x="8507" y="13871"/>
                  </a:cubicBezTo>
                  <a:cubicBezTo>
                    <a:pt x="8519" y="13883"/>
                    <a:pt x="8531" y="13895"/>
                    <a:pt x="8531" y="13895"/>
                  </a:cubicBezTo>
                  <a:cubicBezTo>
                    <a:pt x="8507" y="13883"/>
                    <a:pt x="8484" y="13871"/>
                    <a:pt x="8460" y="13871"/>
                  </a:cubicBezTo>
                  <a:lnTo>
                    <a:pt x="8496" y="13883"/>
                  </a:lnTo>
                  <a:cubicBezTo>
                    <a:pt x="8489" y="13882"/>
                    <a:pt x="8484" y="13881"/>
                    <a:pt x="8482" y="13881"/>
                  </a:cubicBezTo>
                  <a:cubicBezTo>
                    <a:pt x="8463" y="13881"/>
                    <a:pt x="8529" y="13909"/>
                    <a:pt x="8518" y="13909"/>
                  </a:cubicBezTo>
                  <a:cubicBezTo>
                    <a:pt x="8516" y="13909"/>
                    <a:pt x="8513" y="13908"/>
                    <a:pt x="8507" y="13907"/>
                  </a:cubicBezTo>
                  <a:lnTo>
                    <a:pt x="8496" y="13895"/>
                  </a:lnTo>
                  <a:lnTo>
                    <a:pt x="8496" y="13895"/>
                  </a:lnTo>
                  <a:cubicBezTo>
                    <a:pt x="8496" y="13907"/>
                    <a:pt x="8519" y="13919"/>
                    <a:pt x="8519" y="13931"/>
                  </a:cubicBezTo>
                  <a:cubicBezTo>
                    <a:pt x="8498" y="13920"/>
                    <a:pt x="8491" y="13917"/>
                    <a:pt x="8488" y="13914"/>
                  </a:cubicBezTo>
                  <a:lnTo>
                    <a:pt x="8488" y="13914"/>
                  </a:lnTo>
                  <a:cubicBezTo>
                    <a:pt x="8499" y="13924"/>
                    <a:pt x="8511" y="13933"/>
                    <a:pt x="8505" y="13933"/>
                  </a:cubicBezTo>
                  <a:cubicBezTo>
                    <a:pt x="8504" y="13933"/>
                    <a:pt x="8500" y="13932"/>
                    <a:pt x="8496" y="13931"/>
                  </a:cubicBezTo>
                  <a:cubicBezTo>
                    <a:pt x="8484" y="13931"/>
                    <a:pt x="8496" y="13919"/>
                    <a:pt x="8472" y="13919"/>
                  </a:cubicBezTo>
                  <a:cubicBezTo>
                    <a:pt x="8460" y="13915"/>
                    <a:pt x="8453" y="13913"/>
                    <a:pt x="8449" y="13913"/>
                  </a:cubicBezTo>
                  <a:cubicBezTo>
                    <a:pt x="8441" y="13913"/>
                    <a:pt x="8444" y="13919"/>
                    <a:pt x="8436" y="13919"/>
                  </a:cubicBezTo>
                  <a:lnTo>
                    <a:pt x="8424" y="13919"/>
                  </a:lnTo>
                  <a:cubicBezTo>
                    <a:pt x="8507" y="13966"/>
                    <a:pt x="8436" y="13942"/>
                    <a:pt x="8484" y="13978"/>
                  </a:cubicBezTo>
                  <a:cubicBezTo>
                    <a:pt x="8436" y="13942"/>
                    <a:pt x="8448" y="13966"/>
                    <a:pt x="8412" y="13942"/>
                  </a:cubicBezTo>
                  <a:cubicBezTo>
                    <a:pt x="8400" y="13942"/>
                    <a:pt x="8388" y="13942"/>
                    <a:pt x="8376" y="13931"/>
                  </a:cubicBezTo>
                  <a:lnTo>
                    <a:pt x="8376" y="13931"/>
                  </a:lnTo>
                  <a:cubicBezTo>
                    <a:pt x="8400" y="13954"/>
                    <a:pt x="8344" y="13932"/>
                    <a:pt x="8385" y="13964"/>
                  </a:cubicBezTo>
                  <a:lnTo>
                    <a:pt x="8385" y="13964"/>
                  </a:lnTo>
                  <a:cubicBezTo>
                    <a:pt x="8386" y="13964"/>
                    <a:pt x="8387" y="13965"/>
                    <a:pt x="8388" y="13966"/>
                  </a:cubicBezTo>
                  <a:cubicBezTo>
                    <a:pt x="8412" y="13978"/>
                    <a:pt x="8388" y="13978"/>
                    <a:pt x="8388" y="13990"/>
                  </a:cubicBezTo>
                  <a:lnTo>
                    <a:pt x="8269" y="13942"/>
                  </a:lnTo>
                  <a:lnTo>
                    <a:pt x="8269" y="13942"/>
                  </a:lnTo>
                  <a:cubicBezTo>
                    <a:pt x="8281" y="13978"/>
                    <a:pt x="8305" y="14002"/>
                    <a:pt x="8341" y="14026"/>
                  </a:cubicBezTo>
                  <a:lnTo>
                    <a:pt x="8388" y="14062"/>
                  </a:lnTo>
                  <a:lnTo>
                    <a:pt x="8388" y="14073"/>
                  </a:lnTo>
                  <a:cubicBezTo>
                    <a:pt x="8376" y="14062"/>
                    <a:pt x="8365" y="14062"/>
                    <a:pt x="8353" y="14062"/>
                  </a:cubicBezTo>
                  <a:cubicBezTo>
                    <a:pt x="8353" y="14062"/>
                    <a:pt x="8400" y="14085"/>
                    <a:pt x="8376" y="14085"/>
                  </a:cubicBezTo>
                  <a:lnTo>
                    <a:pt x="8329" y="14050"/>
                  </a:lnTo>
                  <a:lnTo>
                    <a:pt x="8329" y="14050"/>
                  </a:lnTo>
                  <a:lnTo>
                    <a:pt x="8365" y="14085"/>
                  </a:lnTo>
                  <a:lnTo>
                    <a:pt x="8353" y="14085"/>
                  </a:lnTo>
                  <a:lnTo>
                    <a:pt x="8317" y="14062"/>
                  </a:lnTo>
                  <a:lnTo>
                    <a:pt x="8317" y="14062"/>
                  </a:lnTo>
                  <a:cubicBezTo>
                    <a:pt x="8317" y="14073"/>
                    <a:pt x="8317" y="14073"/>
                    <a:pt x="8329" y="14085"/>
                  </a:cubicBezTo>
                  <a:lnTo>
                    <a:pt x="8293" y="14085"/>
                  </a:lnTo>
                  <a:cubicBezTo>
                    <a:pt x="8198" y="14062"/>
                    <a:pt x="8103" y="14038"/>
                    <a:pt x="8019" y="14002"/>
                  </a:cubicBezTo>
                  <a:lnTo>
                    <a:pt x="8019" y="14002"/>
                  </a:lnTo>
                  <a:cubicBezTo>
                    <a:pt x="8064" y="14014"/>
                    <a:pt x="8094" y="14019"/>
                    <a:pt x="8114" y="14019"/>
                  </a:cubicBezTo>
                  <a:cubicBezTo>
                    <a:pt x="8208" y="14019"/>
                    <a:pt x="8037" y="13895"/>
                    <a:pt x="7948" y="13835"/>
                  </a:cubicBezTo>
                  <a:lnTo>
                    <a:pt x="7948" y="13835"/>
                  </a:lnTo>
                  <a:cubicBezTo>
                    <a:pt x="7960" y="13859"/>
                    <a:pt x="7912" y="13859"/>
                    <a:pt x="7924" y="13883"/>
                  </a:cubicBezTo>
                  <a:cubicBezTo>
                    <a:pt x="7844" y="13818"/>
                    <a:pt x="7804" y="13800"/>
                    <a:pt x="7777" y="13800"/>
                  </a:cubicBezTo>
                  <a:cubicBezTo>
                    <a:pt x="7743" y="13800"/>
                    <a:pt x="7727" y="13827"/>
                    <a:pt x="7680" y="13827"/>
                  </a:cubicBezTo>
                  <a:cubicBezTo>
                    <a:pt x="7638" y="13827"/>
                    <a:pt x="7572" y="13806"/>
                    <a:pt x="7448" y="13728"/>
                  </a:cubicBezTo>
                  <a:lnTo>
                    <a:pt x="7483" y="13716"/>
                  </a:lnTo>
                  <a:cubicBezTo>
                    <a:pt x="7317" y="13681"/>
                    <a:pt x="7162" y="13633"/>
                    <a:pt x="7007" y="13561"/>
                  </a:cubicBezTo>
                  <a:cubicBezTo>
                    <a:pt x="6995" y="13540"/>
                    <a:pt x="7001" y="13533"/>
                    <a:pt x="7016" y="13533"/>
                  </a:cubicBezTo>
                  <a:cubicBezTo>
                    <a:pt x="7051" y="13533"/>
                    <a:pt x="7139" y="13572"/>
                    <a:pt x="7184" y="13572"/>
                  </a:cubicBezTo>
                  <a:cubicBezTo>
                    <a:pt x="7197" y="13572"/>
                    <a:pt x="7206" y="13569"/>
                    <a:pt x="7210" y="13561"/>
                  </a:cubicBezTo>
                  <a:cubicBezTo>
                    <a:pt x="6983" y="13466"/>
                    <a:pt x="6710" y="13490"/>
                    <a:pt x="6531" y="13335"/>
                  </a:cubicBezTo>
                  <a:lnTo>
                    <a:pt x="6531" y="13335"/>
                  </a:lnTo>
                  <a:cubicBezTo>
                    <a:pt x="6638" y="13359"/>
                    <a:pt x="6769" y="13419"/>
                    <a:pt x="6876" y="13442"/>
                  </a:cubicBezTo>
                  <a:cubicBezTo>
                    <a:pt x="6757" y="13347"/>
                    <a:pt x="6626" y="13264"/>
                    <a:pt x="6483" y="13204"/>
                  </a:cubicBezTo>
                  <a:lnTo>
                    <a:pt x="6507" y="13204"/>
                  </a:lnTo>
                  <a:lnTo>
                    <a:pt x="6138" y="13002"/>
                  </a:lnTo>
                  <a:lnTo>
                    <a:pt x="6221" y="13073"/>
                  </a:lnTo>
                  <a:cubicBezTo>
                    <a:pt x="6206" y="13074"/>
                    <a:pt x="6191" y="13075"/>
                    <a:pt x="6176" y="13075"/>
                  </a:cubicBezTo>
                  <a:cubicBezTo>
                    <a:pt x="5847" y="13075"/>
                    <a:pt x="5613" y="12836"/>
                    <a:pt x="5221" y="12754"/>
                  </a:cubicBezTo>
                  <a:lnTo>
                    <a:pt x="5221" y="12754"/>
                  </a:lnTo>
                  <a:cubicBezTo>
                    <a:pt x="5321" y="12775"/>
                    <a:pt x="5374" y="12783"/>
                    <a:pt x="5399" y="12783"/>
                  </a:cubicBezTo>
                  <a:cubicBezTo>
                    <a:pt x="5471" y="12783"/>
                    <a:pt x="5308" y="12715"/>
                    <a:pt x="5352" y="12680"/>
                  </a:cubicBezTo>
                  <a:cubicBezTo>
                    <a:pt x="5269" y="12609"/>
                    <a:pt x="5126" y="12526"/>
                    <a:pt x="5186" y="12526"/>
                  </a:cubicBezTo>
                  <a:cubicBezTo>
                    <a:pt x="4971" y="12490"/>
                    <a:pt x="4900" y="12335"/>
                    <a:pt x="4614" y="12288"/>
                  </a:cubicBezTo>
                  <a:cubicBezTo>
                    <a:pt x="4614" y="12264"/>
                    <a:pt x="4435" y="12192"/>
                    <a:pt x="4495" y="12157"/>
                  </a:cubicBezTo>
                  <a:cubicBezTo>
                    <a:pt x="4442" y="12136"/>
                    <a:pt x="4415" y="12127"/>
                    <a:pt x="4403" y="12127"/>
                  </a:cubicBezTo>
                  <a:cubicBezTo>
                    <a:pt x="4363" y="12127"/>
                    <a:pt x="4523" y="12231"/>
                    <a:pt x="4495" y="12240"/>
                  </a:cubicBezTo>
                  <a:cubicBezTo>
                    <a:pt x="4114" y="12133"/>
                    <a:pt x="3733" y="11728"/>
                    <a:pt x="3197" y="11526"/>
                  </a:cubicBezTo>
                  <a:lnTo>
                    <a:pt x="3197" y="11526"/>
                  </a:lnTo>
                  <a:lnTo>
                    <a:pt x="3209" y="11537"/>
                  </a:lnTo>
                  <a:cubicBezTo>
                    <a:pt x="3185" y="11514"/>
                    <a:pt x="3150" y="11490"/>
                    <a:pt x="3126" y="11478"/>
                  </a:cubicBezTo>
                  <a:lnTo>
                    <a:pt x="3126" y="11478"/>
                  </a:lnTo>
                  <a:lnTo>
                    <a:pt x="3185" y="11526"/>
                  </a:lnTo>
                  <a:lnTo>
                    <a:pt x="3173" y="11526"/>
                  </a:lnTo>
                  <a:lnTo>
                    <a:pt x="3162" y="11514"/>
                  </a:lnTo>
                  <a:cubicBezTo>
                    <a:pt x="2733" y="11311"/>
                    <a:pt x="2602" y="11323"/>
                    <a:pt x="2209" y="11109"/>
                  </a:cubicBezTo>
                  <a:cubicBezTo>
                    <a:pt x="2173" y="11069"/>
                    <a:pt x="2177" y="11056"/>
                    <a:pt x="2198" y="11056"/>
                  </a:cubicBezTo>
                  <a:cubicBezTo>
                    <a:pt x="2241" y="11056"/>
                    <a:pt x="2352" y="11109"/>
                    <a:pt x="2352" y="11109"/>
                  </a:cubicBezTo>
                  <a:cubicBezTo>
                    <a:pt x="2185" y="10966"/>
                    <a:pt x="1995" y="10835"/>
                    <a:pt x="1804" y="10740"/>
                  </a:cubicBezTo>
                  <a:cubicBezTo>
                    <a:pt x="1852" y="10740"/>
                    <a:pt x="1816" y="10704"/>
                    <a:pt x="1780" y="10644"/>
                  </a:cubicBezTo>
                  <a:cubicBezTo>
                    <a:pt x="1626" y="10537"/>
                    <a:pt x="1626" y="10644"/>
                    <a:pt x="1447" y="10466"/>
                  </a:cubicBezTo>
                  <a:cubicBezTo>
                    <a:pt x="1507" y="10466"/>
                    <a:pt x="1578" y="10478"/>
                    <a:pt x="1649" y="10490"/>
                  </a:cubicBezTo>
                  <a:cubicBezTo>
                    <a:pt x="1459" y="10383"/>
                    <a:pt x="1257" y="10287"/>
                    <a:pt x="1054" y="10168"/>
                  </a:cubicBezTo>
                  <a:cubicBezTo>
                    <a:pt x="1048" y="10151"/>
                    <a:pt x="1055" y="10144"/>
                    <a:pt x="1068" y="10144"/>
                  </a:cubicBezTo>
                  <a:cubicBezTo>
                    <a:pt x="1112" y="10144"/>
                    <a:pt x="1229" y="10210"/>
                    <a:pt x="1292" y="10228"/>
                  </a:cubicBezTo>
                  <a:cubicBezTo>
                    <a:pt x="1066" y="10097"/>
                    <a:pt x="733" y="9859"/>
                    <a:pt x="625" y="9859"/>
                  </a:cubicBezTo>
                  <a:close/>
                  <a:moveTo>
                    <a:pt x="11770" y="14812"/>
                  </a:moveTo>
                  <a:lnTo>
                    <a:pt x="11784" y="14823"/>
                  </a:lnTo>
                  <a:lnTo>
                    <a:pt x="11784" y="14823"/>
                  </a:lnTo>
                  <a:cubicBezTo>
                    <a:pt x="11784" y="14823"/>
                    <a:pt x="11784" y="14823"/>
                    <a:pt x="11785" y="14822"/>
                  </a:cubicBezTo>
                  <a:lnTo>
                    <a:pt x="11785" y="14822"/>
                  </a:lnTo>
                  <a:cubicBezTo>
                    <a:pt x="11781" y="14819"/>
                    <a:pt x="11776" y="14815"/>
                    <a:pt x="11770" y="14812"/>
                  </a:cubicBezTo>
                  <a:close/>
                  <a:moveTo>
                    <a:pt x="11827" y="14859"/>
                  </a:moveTo>
                  <a:cubicBezTo>
                    <a:pt x="11851" y="14863"/>
                    <a:pt x="11868" y="14866"/>
                    <a:pt x="11841" y="14871"/>
                  </a:cubicBezTo>
                  <a:lnTo>
                    <a:pt x="11827" y="14859"/>
                  </a:lnTo>
                  <a:close/>
                  <a:moveTo>
                    <a:pt x="12052" y="14940"/>
                  </a:moveTo>
                  <a:lnTo>
                    <a:pt x="12052" y="14940"/>
                  </a:lnTo>
                  <a:cubicBezTo>
                    <a:pt x="12064" y="14943"/>
                    <a:pt x="12077" y="14943"/>
                    <a:pt x="12091" y="14943"/>
                  </a:cubicBezTo>
                  <a:cubicBezTo>
                    <a:pt x="12091" y="14943"/>
                    <a:pt x="12071" y="14943"/>
                    <a:pt x="12052" y="14940"/>
                  </a:cubicBezTo>
                  <a:close/>
                  <a:moveTo>
                    <a:pt x="11770" y="15300"/>
                  </a:moveTo>
                  <a:cubicBezTo>
                    <a:pt x="11770" y="15300"/>
                    <a:pt x="11774" y="15304"/>
                    <a:pt x="11779" y="15305"/>
                  </a:cubicBezTo>
                  <a:lnTo>
                    <a:pt x="11779" y="15305"/>
                  </a:lnTo>
                  <a:cubicBezTo>
                    <a:pt x="11774" y="15302"/>
                    <a:pt x="11770" y="15300"/>
                    <a:pt x="11770" y="15300"/>
                  </a:cubicBezTo>
                  <a:close/>
                  <a:moveTo>
                    <a:pt x="12084" y="15366"/>
                  </a:moveTo>
                  <a:cubicBezTo>
                    <a:pt x="12093" y="15369"/>
                    <a:pt x="12104" y="15371"/>
                    <a:pt x="12115" y="15371"/>
                  </a:cubicBezTo>
                  <a:cubicBezTo>
                    <a:pt x="12115" y="15371"/>
                    <a:pt x="12097" y="15367"/>
                    <a:pt x="12084" y="15366"/>
                  </a:cubicBezTo>
                  <a:close/>
                  <a:moveTo>
                    <a:pt x="17401" y="15419"/>
                  </a:moveTo>
                  <a:cubicBezTo>
                    <a:pt x="17375" y="15419"/>
                    <a:pt x="17388" y="15419"/>
                    <a:pt x="17401" y="15424"/>
                  </a:cubicBezTo>
                  <a:lnTo>
                    <a:pt x="17401" y="15424"/>
                  </a:lnTo>
                  <a:lnTo>
                    <a:pt x="17401" y="15419"/>
                  </a:lnTo>
                  <a:close/>
                  <a:moveTo>
                    <a:pt x="12069" y="15438"/>
                  </a:moveTo>
                  <a:lnTo>
                    <a:pt x="12069" y="15438"/>
                  </a:lnTo>
                  <a:cubicBezTo>
                    <a:pt x="12071" y="15439"/>
                    <a:pt x="12074" y="15441"/>
                    <a:pt x="12079" y="15443"/>
                  </a:cubicBezTo>
                  <a:cubicBezTo>
                    <a:pt x="12076" y="15441"/>
                    <a:pt x="12072" y="15439"/>
                    <a:pt x="12069" y="15438"/>
                  </a:cubicBezTo>
                  <a:close/>
                  <a:moveTo>
                    <a:pt x="17378" y="15455"/>
                  </a:moveTo>
                  <a:lnTo>
                    <a:pt x="17378" y="15455"/>
                  </a:lnTo>
                  <a:cubicBezTo>
                    <a:pt x="17381" y="15458"/>
                    <a:pt x="17385" y="15461"/>
                    <a:pt x="17389" y="15463"/>
                  </a:cubicBezTo>
                  <a:lnTo>
                    <a:pt x="17389" y="15463"/>
                  </a:lnTo>
                  <a:cubicBezTo>
                    <a:pt x="17388" y="15461"/>
                    <a:pt x="17385" y="15458"/>
                    <a:pt x="17378" y="15455"/>
                  </a:cubicBezTo>
                  <a:close/>
                  <a:moveTo>
                    <a:pt x="12024" y="15478"/>
                  </a:moveTo>
                  <a:cubicBezTo>
                    <a:pt x="12023" y="15478"/>
                    <a:pt x="12021" y="15478"/>
                    <a:pt x="12020" y="15478"/>
                  </a:cubicBezTo>
                  <a:lnTo>
                    <a:pt x="12032" y="15478"/>
                  </a:lnTo>
                  <a:cubicBezTo>
                    <a:pt x="12029" y="15478"/>
                    <a:pt x="12026" y="15478"/>
                    <a:pt x="12024" y="15478"/>
                  </a:cubicBezTo>
                  <a:close/>
                  <a:moveTo>
                    <a:pt x="17382" y="15694"/>
                  </a:moveTo>
                  <a:cubicBezTo>
                    <a:pt x="17400" y="15698"/>
                    <a:pt x="17419" y="15705"/>
                    <a:pt x="17437" y="15705"/>
                  </a:cubicBezTo>
                  <a:cubicBezTo>
                    <a:pt x="17437" y="15705"/>
                    <a:pt x="17460" y="15720"/>
                    <a:pt x="17451" y="15720"/>
                  </a:cubicBezTo>
                  <a:cubicBezTo>
                    <a:pt x="17449" y="15720"/>
                    <a:pt x="17444" y="15719"/>
                    <a:pt x="17437" y="15716"/>
                  </a:cubicBezTo>
                  <a:cubicBezTo>
                    <a:pt x="17437" y="15716"/>
                    <a:pt x="17435" y="15716"/>
                    <a:pt x="17432" y="15716"/>
                  </a:cubicBezTo>
                  <a:lnTo>
                    <a:pt x="17432" y="15716"/>
                  </a:lnTo>
                  <a:cubicBezTo>
                    <a:pt x="17434" y="15716"/>
                    <a:pt x="17435" y="15716"/>
                    <a:pt x="17437" y="15716"/>
                  </a:cubicBezTo>
                  <a:lnTo>
                    <a:pt x="17425" y="15705"/>
                  </a:lnTo>
                  <a:lnTo>
                    <a:pt x="17425" y="15705"/>
                  </a:lnTo>
                  <a:cubicBezTo>
                    <a:pt x="17425" y="15711"/>
                    <a:pt x="17429" y="15714"/>
                    <a:pt x="17432" y="15716"/>
                  </a:cubicBezTo>
                  <a:lnTo>
                    <a:pt x="17432" y="15716"/>
                  </a:lnTo>
                  <a:cubicBezTo>
                    <a:pt x="17382" y="15705"/>
                    <a:pt x="17409" y="15704"/>
                    <a:pt x="17382" y="15694"/>
                  </a:cubicBezTo>
                  <a:close/>
                  <a:moveTo>
                    <a:pt x="11788" y="15711"/>
                  </a:moveTo>
                  <a:cubicBezTo>
                    <a:pt x="11807" y="15718"/>
                    <a:pt x="11829" y="15728"/>
                    <a:pt x="11805" y="15728"/>
                  </a:cubicBezTo>
                  <a:lnTo>
                    <a:pt x="11788" y="15711"/>
                  </a:lnTo>
                  <a:close/>
                  <a:moveTo>
                    <a:pt x="11686" y="15740"/>
                  </a:moveTo>
                  <a:cubicBezTo>
                    <a:pt x="11689" y="15743"/>
                    <a:pt x="11693" y="15746"/>
                    <a:pt x="11696" y="15747"/>
                  </a:cubicBezTo>
                  <a:lnTo>
                    <a:pt x="11696" y="15747"/>
                  </a:lnTo>
                  <a:cubicBezTo>
                    <a:pt x="11699" y="15746"/>
                    <a:pt x="11702" y="15745"/>
                    <a:pt x="11686" y="15740"/>
                  </a:cubicBezTo>
                  <a:close/>
                  <a:moveTo>
                    <a:pt x="11889" y="15740"/>
                  </a:moveTo>
                  <a:lnTo>
                    <a:pt x="11936" y="15764"/>
                  </a:lnTo>
                  <a:lnTo>
                    <a:pt x="11889" y="15764"/>
                  </a:lnTo>
                  <a:lnTo>
                    <a:pt x="11889" y="15740"/>
                  </a:lnTo>
                  <a:close/>
                  <a:moveTo>
                    <a:pt x="17603" y="15776"/>
                  </a:moveTo>
                  <a:cubicBezTo>
                    <a:pt x="17605" y="15780"/>
                    <a:pt x="17608" y="15784"/>
                    <a:pt x="17616" y="15788"/>
                  </a:cubicBezTo>
                  <a:cubicBezTo>
                    <a:pt x="17604" y="15776"/>
                    <a:pt x="17616" y="15776"/>
                    <a:pt x="17604" y="15776"/>
                  </a:cubicBezTo>
                  <a:close/>
                  <a:moveTo>
                    <a:pt x="17330" y="15788"/>
                  </a:moveTo>
                  <a:cubicBezTo>
                    <a:pt x="17306" y="15788"/>
                    <a:pt x="17312" y="15791"/>
                    <a:pt x="17324" y="15794"/>
                  </a:cubicBezTo>
                  <a:lnTo>
                    <a:pt x="17324" y="15794"/>
                  </a:lnTo>
                  <a:cubicBezTo>
                    <a:pt x="17324" y="15791"/>
                    <a:pt x="17330" y="15788"/>
                    <a:pt x="17330" y="15788"/>
                  </a:cubicBezTo>
                  <a:close/>
                  <a:moveTo>
                    <a:pt x="17324" y="15794"/>
                  </a:moveTo>
                  <a:cubicBezTo>
                    <a:pt x="17324" y="15797"/>
                    <a:pt x="17330" y="15800"/>
                    <a:pt x="17354" y="15800"/>
                  </a:cubicBezTo>
                  <a:cubicBezTo>
                    <a:pt x="17354" y="15800"/>
                    <a:pt x="17336" y="15797"/>
                    <a:pt x="17324" y="15794"/>
                  </a:cubicBezTo>
                  <a:close/>
                  <a:moveTo>
                    <a:pt x="11859" y="15834"/>
                  </a:moveTo>
                  <a:lnTo>
                    <a:pt x="11859" y="15834"/>
                  </a:lnTo>
                  <a:cubicBezTo>
                    <a:pt x="11861" y="15834"/>
                    <a:pt x="11863" y="15835"/>
                    <a:pt x="11865" y="15836"/>
                  </a:cubicBezTo>
                  <a:lnTo>
                    <a:pt x="11877" y="15836"/>
                  </a:lnTo>
                  <a:lnTo>
                    <a:pt x="11859" y="15834"/>
                  </a:lnTo>
                  <a:close/>
                  <a:moveTo>
                    <a:pt x="17366" y="15836"/>
                  </a:moveTo>
                  <a:cubicBezTo>
                    <a:pt x="17377" y="15836"/>
                    <a:pt x="17389" y="15836"/>
                    <a:pt x="17401" y="15847"/>
                  </a:cubicBezTo>
                  <a:lnTo>
                    <a:pt x="17401" y="15847"/>
                  </a:lnTo>
                  <a:cubicBezTo>
                    <a:pt x="17395" y="15841"/>
                    <a:pt x="17389" y="15839"/>
                    <a:pt x="17384" y="15839"/>
                  </a:cubicBezTo>
                  <a:cubicBezTo>
                    <a:pt x="17378" y="15839"/>
                    <a:pt x="17372" y="15842"/>
                    <a:pt x="17366" y="15847"/>
                  </a:cubicBezTo>
                  <a:cubicBezTo>
                    <a:pt x="17366" y="15836"/>
                    <a:pt x="17366" y="15836"/>
                    <a:pt x="17366" y="15836"/>
                  </a:cubicBezTo>
                  <a:close/>
                  <a:moveTo>
                    <a:pt x="11723" y="15907"/>
                  </a:moveTo>
                  <a:cubicBezTo>
                    <a:pt x="11730" y="15911"/>
                    <a:pt x="11738" y="15915"/>
                    <a:pt x="11746" y="15919"/>
                  </a:cubicBezTo>
                  <a:lnTo>
                    <a:pt x="11758" y="15919"/>
                  </a:lnTo>
                  <a:cubicBezTo>
                    <a:pt x="11746" y="15907"/>
                    <a:pt x="11734" y="15907"/>
                    <a:pt x="11723" y="15907"/>
                  </a:cubicBezTo>
                  <a:close/>
                  <a:moveTo>
                    <a:pt x="17548" y="15911"/>
                  </a:moveTo>
                  <a:cubicBezTo>
                    <a:pt x="17556" y="15916"/>
                    <a:pt x="17568" y="15919"/>
                    <a:pt x="17580" y="15919"/>
                  </a:cubicBezTo>
                  <a:cubicBezTo>
                    <a:pt x="17569" y="15915"/>
                    <a:pt x="17558" y="15913"/>
                    <a:pt x="17548" y="15911"/>
                  </a:cubicBezTo>
                  <a:close/>
                  <a:moveTo>
                    <a:pt x="17211" y="16145"/>
                  </a:moveTo>
                  <a:cubicBezTo>
                    <a:pt x="17215" y="16149"/>
                    <a:pt x="17218" y="16152"/>
                    <a:pt x="17220" y="16154"/>
                  </a:cubicBezTo>
                  <a:lnTo>
                    <a:pt x="17220" y="16154"/>
                  </a:lnTo>
                  <a:cubicBezTo>
                    <a:pt x="17220" y="16153"/>
                    <a:pt x="17218" y="16150"/>
                    <a:pt x="17211" y="16145"/>
                  </a:cubicBezTo>
                  <a:close/>
                  <a:moveTo>
                    <a:pt x="17196" y="16153"/>
                  </a:moveTo>
                  <a:cubicBezTo>
                    <a:pt x="17196" y="16153"/>
                    <a:pt x="17198" y="16154"/>
                    <a:pt x="17201" y="16155"/>
                  </a:cubicBezTo>
                  <a:lnTo>
                    <a:pt x="17201" y="16155"/>
                  </a:lnTo>
                  <a:cubicBezTo>
                    <a:pt x="17198" y="16154"/>
                    <a:pt x="17196" y="16153"/>
                    <a:pt x="17196" y="16153"/>
                  </a:cubicBezTo>
                  <a:close/>
                  <a:moveTo>
                    <a:pt x="17220" y="16154"/>
                  </a:moveTo>
                  <a:cubicBezTo>
                    <a:pt x="17220" y="16156"/>
                    <a:pt x="17217" y="16156"/>
                    <a:pt x="17214" y="16156"/>
                  </a:cubicBezTo>
                  <a:cubicBezTo>
                    <a:pt x="17210" y="16156"/>
                    <a:pt x="17205" y="16155"/>
                    <a:pt x="17201" y="16155"/>
                  </a:cubicBezTo>
                  <a:lnTo>
                    <a:pt x="17201" y="16155"/>
                  </a:lnTo>
                  <a:cubicBezTo>
                    <a:pt x="17204" y="16155"/>
                    <a:pt x="17207" y="16156"/>
                    <a:pt x="17211" y="16157"/>
                  </a:cubicBezTo>
                  <a:lnTo>
                    <a:pt x="17229" y="16163"/>
                  </a:lnTo>
                  <a:lnTo>
                    <a:pt x="17229" y="16163"/>
                  </a:lnTo>
                  <a:cubicBezTo>
                    <a:pt x="17225" y="16159"/>
                    <a:pt x="17223" y="16157"/>
                    <a:pt x="17220" y="16154"/>
                  </a:cubicBezTo>
                  <a:close/>
                  <a:moveTo>
                    <a:pt x="17229" y="16163"/>
                  </a:moveTo>
                  <a:cubicBezTo>
                    <a:pt x="17230" y="16165"/>
                    <a:pt x="17232" y="16167"/>
                    <a:pt x="17235" y="16169"/>
                  </a:cubicBezTo>
                  <a:lnTo>
                    <a:pt x="17231" y="16164"/>
                  </a:lnTo>
                  <a:lnTo>
                    <a:pt x="17231" y="16164"/>
                  </a:lnTo>
                  <a:lnTo>
                    <a:pt x="17229" y="16163"/>
                  </a:lnTo>
                  <a:close/>
                  <a:moveTo>
                    <a:pt x="17211" y="16240"/>
                  </a:moveTo>
                  <a:cubicBezTo>
                    <a:pt x="17222" y="16244"/>
                    <a:pt x="17229" y="16246"/>
                    <a:pt x="17234" y="16246"/>
                  </a:cubicBezTo>
                  <a:lnTo>
                    <a:pt x="17234" y="16246"/>
                  </a:lnTo>
                  <a:lnTo>
                    <a:pt x="17211" y="16240"/>
                  </a:lnTo>
                  <a:close/>
                  <a:moveTo>
                    <a:pt x="17247" y="16247"/>
                  </a:moveTo>
                  <a:lnTo>
                    <a:pt x="17247" y="16247"/>
                  </a:lnTo>
                  <a:cubicBezTo>
                    <a:pt x="17252" y="16247"/>
                    <a:pt x="17258" y="16248"/>
                    <a:pt x="17270" y="16252"/>
                  </a:cubicBezTo>
                  <a:cubicBezTo>
                    <a:pt x="17270" y="16252"/>
                    <a:pt x="17265" y="16252"/>
                    <a:pt x="17258" y="16252"/>
                  </a:cubicBezTo>
                  <a:lnTo>
                    <a:pt x="17258" y="16252"/>
                  </a:lnTo>
                  <a:cubicBezTo>
                    <a:pt x="17258" y="16252"/>
                    <a:pt x="17258" y="16252"/>
                    <a:pt x="17259" y="16252"/>
                  </a:cubicBezTo>
                  <a:lnTo>
                    <a:pt x="17257" y="16252"/>
                  </a:lnTo>
                  <a:lnTo>
                    <a:pt x="17257" y="16252"/>
                  </a:lnTo>
                  <a:cubicBezTo>
                    <a:pt x="17257" y="16252"/>
                    <a:pt x="17258" y="16252"/>
                    <a:pt x="17258" y="16252"/>
                  </a:cubicBezTo>
                  <a:lnTo>
                    <a:pt x="17258" y="16252"/>
                  </a:lnTo>
                  <a:cubicBezTo>
                    <a:pt x="17254" y="16250"/>
                    <a:pt x="17251" y="16248"/>
                    <a:pt x="17247" y="16247"/>
                  </a:cubicBezTo>
                  <a:close/>
                  <a:moveTo>
                    <a:pt x="17359" y="16640"/>
                  </a:moveTo>
                  <a:cubicBezTo>
                    <a:pt x="17365" y="16644"/>
                    <a:pt x="17373" y="16648"/>
                    <a:pt x="17382" y="16653"/>
                  </a:cubicBezTo>
                  <a:lnTo>
                    <a:pt x="17382" y="16653"/>
                  </a:lnTo>
                  <a:cubicBezTo>
                    <a:pt x="17375" y="16649"/>
                    <a:pt x="17367" y="16644"/>
                    <a:pt x="17359" y="16640"/>
                  </a:cubicBezTo>
                  <a:close/>
                  <a:moveTo>
                    <a:pt x="17382" y="16653"/>
                  </a:moveTo>
                  <a:lnTo>
                    <a:pt x="17382" y="16653"/>
                  </a:lnTo>
                  <a:cubicBezTo>
                    <a:pt x="17398" y="16663"/>
                    <a:pt x="17412" y="16674"/>
                    <a:pt x="17425" y="16681"/>
                  </a:cubicBezTo>
                  <a:cubicBezTo>
                    <a:pt x="17425" y="16681"/>
                    <a:pt x="17425" y="16669"/>
                    <a:pt x="17401" y="16657"/>
                  </a:cubicBezTo>
                  <a:lnTo>
                    <a:pt x="17401" y="16657"/>
                  </a:lnTo>
                  <a:cubicBezTo>
                    <a:pt x="17401" y="16657"/>
                    <a:pt x="17413" y="16669"/>
                    <a:pt x="17413" y="16669"/>
                  </a:cubicBezTo>
                  <a:cubicBezTo>
                    <a:pt x="17401" y="16663"/>
                    <a:pt x="17391" y="16658"/>
                    <a:pt x="17382" y="16653"/>
                  </a:cubicBezTo>
                  <a:close/>
                  <a:moveTo>
                    <a:pt x="17008" y="16979"/>
                  </a:moveTo>
                  <a:cubicBezTo>
                    <a:pt x="17019" y="16989"/>
                    <a:pt x="17037" y="17000"/>
                    <a:pt x="17052" y="17010"/>
                  </a:cubicBezTo>
                  <a:lnTo>
                    <a:pt x="17052" y="17010"/>
                  </a:lnTo>
                  <a:cubicBezTo>
                    <a:pt x="17045" y="17000"/>
                    <a:pt x="17058" y="16995"/>
                    <a:pt x="17008" y="16979"/>
                  </a:cubicBezTo>
                  <a:close/>
                  <a:moveTo>
                    <a:pt x="17052" y="17010"/>
                  </a:moveTo>
                  <a:cubicBezTo>
                    <a:pt x="17054" y="17012"/>
                    <a:pt x="17057" y="17016"/>
                    <a:pt x="17065" y="17020"/>
                  </a:cubicBezTo>
                  <a:lnTo>
                    <a:pt x="17065" y="17020"/>
                  </a:lnTo>
                  <a:cubicBezTo>
                    <a:pt x="17061" y="17016"/>
                    <a:pt x="17057" y="17013"/>
                    <a:pt x="17052" y="17010"/>
                  </a:cubicBezTo>
                  <a:close/>
                  <a:moveTo>
                    <a:pt x="17032" y="17026"/>
                  </a:moveTo>
                  <a:cubicBezTo>
                    <a:pt x="17035" y="17029"/>
                    <a:pt x="17037" y="17033"/>
                    <a:pt x="17039" y="17036"/>
                  </a:cubicBezTo>
                  <a:lnTo>
                    <a:pt x="17039" y="17036"/>
                  </a:lnTo>
                  <a:cubicBezTo>
                    <a:pt x="17038" y="17033"/>
                    <a:pt x="17036" y="17030"/>
                    <a:pt x="17032" y="17026"/>
                  </a:cubicBezTo>
                  <a:close/>
                  <a:moveTo>
                    <a:pt x="17364" y="17056"/>
                  </a:moveTo>
                  <a:lnTo>
                    <a:pt x="17364" y="17056"/>
                  </a:lnTo>
                  <a:cubicBezTo>
                    <a:pt x="17366" y="17060"/>
                    <a:pt x="17368" y="17062"/>
                    <a:pt x="17378" y="17062"/>
                  </a:cubicBezTo>
                  <a:cubicBezTo>
                    <a:pt x="17373" y="17059"/>
                    <a:pt x="17368" y="17057"/>
                    <a:pt x="17364" y="17056"/>
                  </a:cubicBezTo>
                  <a:close/>
                  <a:moveTo>
                    <a:pt x="17377" y="17191"/>
                  </a:moveTo>
                  <a:cubicBezTo>
                    <a:pt x="17377" y="17192"/>
                    <a:pt x="17378" y="17192"/>
                    <a:pt x="17378" y="17193"/>
                  </a:cubicBezTo>
                  <a:cubicBezTo>
                    <a:pt x="17380" y="17193"/>
                    <a:pt x="17380" y="17192"/>
                    <a:pt x="17377" y="17191"/>
                  </a:cubicBezTo>
                  <a:close/>
                  <a:moveTo>
                    <a:pt x="17378" y="17229"/>
                  </a:moveTo>
                  <a:lnTo>
                    <a:pt x="17389" y="17240"/>
                  </a:lnTo>
                  <a:cubicBezTo>
                    <a:pt x="17389" y="17240"/>
                    <a:pt x="17389" y="17229"/>
                    <a:pt x="17389" y="17229"/>
                  </a:cubicBezTo>
                  <a:close/>
                  <a:moveTo>
                    <a:pt x="21819" y="17252"/>
                  </a:moveTo>
                  <a:cubicBezTo>
                    <a:pt x="21802" y="17252"/>
                    <a:pt x="21809" y="17252"/>
                    <a:pt x="21819" y="17261"/>
                  </a:cubicBezTo>
                  <a:lnTo>
                    <a:pt x="21819" y="17261"/>
                  </a:lnTo>
                  <a:lnTo>
                    <a:pt x="21819" y="17252"/>
                  </a:lnTo>
                  <a:close/>
                  <a:moveTo>
                    <a:pt x="21819" y="17261"/>
                  </a:moveTo>
                  <a:lnTo>
                    <a:pt x="21819" y="17264"/>
                  </a:lnTo>
                  <a:lnTo>
                    <a:pt x="21824" y="17266"/>
                  </a:lnTo>
                  <a:lnTo>
                    <a:pt x="21824" y="17266"/>
                  </a:lnTo>
                  <a:cubicBezTo>
                    <a:pt x="21822" y="17264"/>
                    <a:pt x="21820" y="17262"/>
                    <a:pt x="21819" y="17261"/>
                  </a:cubicBezTo>
                  <a:close/>
                  <a:moveTo>
                    <a:pt x="17301" y="17271"/>
                  </a:moveTo>
                  <a:cubicBezTo>
                    <a:pt x="17300" y="17271"/>
                    <a:pt x="17300" y="17271"/>
                    <a:pt x="17299" y="17271"/>
                  </a:cubicBezTo>
                  <a:lnTo>
                    <a:pt x="17299" y="17271"/>
                  </a:lnTo>
                  <a:cubicBezTo>
                    <a:pt x="17300" y="17274"/>
                    <a:pt x="17298" y="17276"/>
                    <a:pt x="17287" y="17276"/>
                  </a:cubicBezTo>
                  <a:lnTo>
                    <a:pt x="17287" y="17276"/>
                  </a:lnTo>
                  <a:cubicBezTo>
                    <a:pt x="17286" y="17276"/>
                    <a:pt x="17286" y="17276"/>
                    <a:pt x="17285" y="17276"/>
                  </a:cubicBezTo>
                  <a:lnTo>
                    <a:pt x="17285" y="17276"/>
                  </a:lnTo>
                  <a:cubicBezTo>
                    <a:pt x="17284" y="17276"/>
                    <a:pt x="17283" y="17276"/>
                    <a:pt x="17282" y="17276"/>
                  </a:cubicBezTo>
                  <a:lnTo>
                    <a:pt x="17318" y="17276"/>
                  </a:lnTo>
                  <a:cubicBezTo>
                    <a:pt x="17310" y="17272"/>
                    <a:pt x="17305" y="17271"/>
                    <a:pt x="17301" y="17271"/>
                  </a:cubicBezTo>
                  <a:close/>
                  <a:moveTo>
                    <a:pt x="21795" y="17288"/>
                  </a:moveTo>
                  <a:cubicBezTo>
                    <a:pt x="21799" y="17292"/>
                    <a:pt x="21803" y="17296"/>
                    <a:pt x="21806" y="17299"/>
                  </a:cubicBezTo>
                  <a:lnTo>
                    <a:pt x="21806" y="17299"/>
                  </a:lnTo>
                  <a:cubicBezTo>
                    <a:pt x="21805" y="17296"/>
                    <a:pt x="21802" y="17292"/>
                    <a:pt x="21795" y="17288"/>
                  </a:cubicBezTo>
                  <a:close/>
                  <a:moveTo>
                    <a:pt x="17044" y="17300"/>
                  </a:moveTo>
                  <a:cubicBezTo>
                    <a:pt x="17057" y="17300"/>
                    <a:pt x="17067" y="17300"/>
                    <a:pt x="17074" y="17302"/>
                  </a:cubicBezTo>
                  <a:lnTo>
                    <a:pt x="17074" y="17302"/>
                  </a:lnTo>
                  <a:cubicBezTo>
                    <a:pt x="17073" y="17301"/>
                    <a:pt x="17073" y="17301"/>
                    <a:pt x="17072" y="17300"/>
                  </a:cubicBezTo>
                  <a:close/>
                  <a:moveTo>
                    <a:pt x="21771" y="17324"/>
                  </a:moveTo>
                  <a:cubicBezTo>
                    <a:pt x="21779" y="17327"/>
                    <a:pt x="21785" y="17329"/>
                    <a:pt x="21790" y="17330"/>
                  </a:cubicBezTo>
                  <a:lnTo>
                    <a:pt x="21790" y="17330"/>
                  </a:lnTo>
                  <a:cubicBezTo>
                    <a:pt x="21784" y="17327"/>
                    <a:pt x="21778" y="17324"/>
                    <a:pt x="21771" y="17324"/>
                  </a:cubicBezTo>
                  <a:close/>
                  <a:moveTo>
                    <a:pt x="21735" y="17348"/>
                  </a:moveTo>
                  <a:cubicBezTo>
                    <a:pt x="21741" y="17351"/>
                    <a:pt x="21746" y="17353"/>
                    <a:pt x="21751" y="17355"/>
                  </a:cubicBezTo>
                  <a:lnTo>
                    <a:pt x="21751" y="17355"/>
                  </a:lnTo>
                  <a:cubicBezTo>
                    <a:pt x="21746" y="17352"/>
                    <a:pt x="21741" y="17350"/>
                    <a:pt x="21735" y="17348"/>
                  </a:cubicBezTo>
                  <a:close/>
                  <a:moveTo>
                    <a:pt x="17020" y="17407"/>
                  </a:moveTo>
                  <a:cubicBezTo>
                    <a:pt x="17018" y="17407"/>
                    <a:pt x="17018" y="17408"/>
                    <a:pt x="17018" y="17408"/>
                  </a:cubicBezTo>
                  <a:lnTo>
                    <a:pt x="17018" y="17408"/>
                  </a:lnTo>
                  <a:cubicBezTo>
                    <a:pt x="17019" y="17408"/>
                    <a:pt x="17020" y="17408"/>
                    <a:pt x="17020" y="17407"/>
                  </a:cubicBezTo>
                  <a:close/>
                  <a:moveTo>
                    <a:pt x="21723" y="17443"/>
                  </a:moveTo>
                  <a:cubicBezTo>
                    <a:pt x="21729" y="17448"/>
                    <a:pt x="21736" y="17451"/>
                    <a:pt x="21745" y="17453"/>
                  </a:cubicBezTo>
                  <a:lnTo>
                    <a:pt x="21745" y="17453"/>
                  </a:lnTo>
                  <a:cubicBezTo>
                    <a:pt x="21741" y="17450"/>
                    <a:pt x="21734" y="17447"/>
                    <a:pt x="21723" y="17443"/>
                  </a:cubicBezTo>
                  <a:close/>
                  <a:moveTo>
                    <a:pt x="21676" y="17455"/>
                  </a:moveTo>
                  <a:lnTo>
                    <a:pt x="21676" y="17455"/>
                  </a:lnTo>
                  <a:cubicBezTo>
                    <a:pt x="21683" y="17462"/>
                    <a:pt x="21694" y="17465"/>
                    <a:pt x="21704" y="17468"/>
                  </a:cubicBezTo>
                  <a:lnTo>
                    <a:pt x="21704" y="17468"/>
                  </a:lnTo>
                  <a:cubicBezTo>
                    <a:pt x="21688" y="17461"/>
                    <a:pt x="21676" y="17455"/>
                    <a:pt x="21676" y="17455"/>
                  </a:cubicBezTo>
                  <a:close/>
                  <a:moveTo>
                    <a:pt x="21704" y="17468"/>
                  </a:moveTo>
                  <a:cubicBezTo>
                    <a:pt x="21709" y="17470"/>
                    <a:pt x="21713" y="17472"/>
                    <a:pt x="21718" y="17474"/>
                  </a:cubicBezTo>
                  <a:lnTo>
                    <a:pt x="21718" y="17474"/>
                  </a:lnTo>
                  <a:cubicBezTo>
                    <a:pt x="21714" y="17472"/>
                    <a:pt x="21709" y="17470"/>
                    <a:pt x="21704" y="17468"/>
                  </a:cubicBezTo>
                  <a:close/>
                  <a:moveTo>
                    <a:pt x="21711" y="17502"/>
                  </a:moveTo>
                  <a:cubicBezTo>
                    <a:pt x="21715" y="17506"/>
                    <a:pt x="21718" y="17508"/>
                    <a:pt x="21721" y="17510"/>
                  </a:cubicBezTo>
                  <a:lnTo>
                    <a:pt x="21721" y="17510"/>
                  </a:lnTo>
                  <a:cubicBezTo>
                    <a:pt x="21719" y="17508"/>
                    <a:pt x="21716" y="17505"/>
                    <a:pt x="21711" y="17502"/>
                  </a:cubicBezTo>
                  <a:close/>
                  <a:moveTo>
                    <a:pt x="17056" y="17502"/>
                  </a:moveTo>
                  <a:cubicBezTo>
                    <a:pt x="17078" y="17502"/>
                    <a:pt x="17101" y="17513"/>
                    <a:pt x="17113" y="17524"/>
                  </a:cubicBezTo>
                  <a:lnTo>
                    <a:pt x="17113" y="17524"/>
                  </a:lnTo>
                  <a:cubicBezTo>
                    <a:pt x="17092" y="17520"/>
                    <a:pt x="17073" y="17514"/>
                    <a:pt x="17056" y="17502"/>
                  </a:cubicBezTo>
                  <a:close/>
                  <a:moveTo>
                    <a:pt x="17151" y="17562"/>
                  </a:moveTo>
                  <a:lnTo>
                    <a:pt x="17163" y="17565"/>
                  </a:lnTo>
                  <a:lnTo>
                    <a:pt x="17163" y="17565"/>
                  </a:lnTo>
                  <a:cubicBezTo>
                    <a:pt x="17159" y="17563"/>
                    <a:pt x="17155" y="17562"/>
                    <a:pt x="17151" y="17562"/>
                  </a:cubicBezTo>
                  <a:close/>
                  <a:moveTo>
                    <a:pt x="21963" y="17585"/>
                  </a:moveTo>
                  <a:lnTo>
                    <a:pt x="21963" y="17585"/>
                  </a:lnTo>
                  <a:cubicBezTo>
                    <a:pt x="21963" y="17585"/>
                    <a:pt x="21962" y="17585"/>
                    <a:pt x="21961" y="17586"/>
                  </a:cubicBezTo>
                  <a:lnTo>
                    <a:pt x="21973" y="17586"/>
                  </a:lnTo>
                  <a:cubicBezTo>
                    <a:pt x="21970" y="17585"/>
                    <a:pt x="21966" y="17585"/>
                    <a:pt x="21963" y="17585"/>
                  </a:cubicBezTo>
                  <a:close/>
                  <a:moveTo>
                    <a:pt x="21758" y="17569"/>
                  </a:moveTo>
                  <a:lnTo>
                    <a:pt x="21807" y="17586"/>
                  </a:lnTo>
                  <a:cubicBezTo>
                    <a:pt x="21807" y="17586"/>
                    <a:pt x="21830" y="17601"/>
                    <a:pt x="21820" y="17601"/>
                  </a:cubicBezTo>
                  <a:cubicBezTo>
                    <a:pt x="21818" y="17601"/>
                    <a:pt x="21814" y="17600"/>
                    <a:pt x="21807" y="17598"/>
                  </a:cubicBezTo>
                  <a:cubicBezTo>
                    <a:pt x="21755" y="17577"/>
                    <a:pt x="21775" y="17583"/>
                    <a:pt x="21758" y="17569"/>
                  </a:cubicBezTo>
                  <a:close/>
                  <a:moveTo>
                    <a:pt x="16925" y="17645"/>
                  </a:moveTo>
                  <a:cubicBezTo>
                    <a:pt x="16925" y="17649"/>
                    <a:pt x="16928" y="17651"/>
                    <a:pt x="16932" y="17651"/>
                  </a:cubicBezTo>
                  <a:cubicBezTo>
                    <a:pt x="16940" y="17651"/>
                    <a:pt x="16953" y="17645"/>
                    <a:pt x="16961" y="17645"/>
                  </a:cubicBezTo>
                  <a:close/>
                  <a:moveTo>
                    <a:pt x="17087" y="17660"/>
                  </a:moveTo>
                  <a:cubicBezTo>
                    <a:pt x="17090" y="17661"/>
                    <a:pt x="17092" y="17662"/>
                    <a:pt x="17094" y="17662"/>
                  </a:cubicBezTo>
                  <a:lnTo>
                    <a:pt x="17094" y="17662"/>
                  </a:lnTo>
                  <a:cubicBezTo>
                    <a:pt x="17092" y="17661"/>
                    <a:pt x="17089" y="17661"/>
                    <a:pt x="17087" y="17660"/>
                  </a:cubicBezTo>
                  <a:close/>
                  <a:moveTo>
                    <a:pt x="21688" y="17657"/>
                  </a:moveTo>
                  <a:cubicBezTo>
                    <a:pt x="21663" y="17657"/>
                    <a:pt x="21670" y="17660"/>
                    <a:pt x="21683" y="17665"/>
                  </a:cubicBezTo>
                  <a:lnTo>
                    <a:pt x="21683" y="17665"/>
                  </a:lnTo>
                  <a:cubicBezTo>
                    <a:pt x="21679" y="17662"/>
                    <a:pt x="21688" y="17657"/>
                    <a:pt x="21688" y="17657"/>
                  </a:cubicBezTo>
                  <a:close/>
                  <a:moveTo>
                    <a:pt x="21683" y="17665"/>
                  </a:moveTo>
                  <a:lnTo>
                    <a:pt x="21683" y="17665"/>
                  </a:lnTo>
                  <a:cubicBezTo>
                    <a:pt x="21684" y="17666"/>
                    <a:pt x="21686" y="17667"/>
                    <a:pt x="21690" y="17668"/>
                  </a:cubicBezTo>
                  <a:lnTo>
                    <a:pt x="21690" y="17668"/>
                  </a:lnTo>
                  <a:cubicBezTo>
                    <a:pt x="21687" y="17667"/>
                    <a:pt x="21685" y="17666"/>
                    <a:pt x="21683" y="17665"/>
                  </a:cubicBezTo>
                  <a:close/>
                  <a:moveTo>
                    <a:pt x="17094" y="17662"/>
                  </a:moveTo>
                  <a:cubicBezTo>
                    <a:pt x="17100" y="17664"/>
                    <a:pt x="17107" y="17666"/>
                    <a:pt x="17116" y="17669"/>
                  </a:cubicBezTo>
                  <a:cubicBezTo>
                    <a:pt x="17105" y="17664"/>
                    <a:pt x="17100" y="17663"/>
                    <a:pt x="17094" y="17662"/>
                  </a:cubicBezTo>
                  <a:close/>
                  <a:moveTo>
                    <a:pt x="21955" y="17693"/>
                  </a:moveTo>
                  <a:lnTo>
                    <a:pt x="21955" y="17693"/>
                  </a:lnTo>
                  <a:cubicBezTo>
                    <a:pt x="21955" y="17694"/>
                    <a:pt x="21955" y="17695"/>
                    <a:pt x="21956" y="17695"/>
                  </a:cubicBezTo>
                  <a:lnTo>
                    <a:pt x="21956" y="17695"/>
                  </a:lnTo>
                  <a:cubicBezTo>
                    <a:pt x="21955" y="17694"/>
                    <a:pt x="21956" y="17693"/>
                    <a:pt x="21955" y="17693"/>
                  </a:cubicBezTo>
                  <a:close/>
                  <a:moveTo>
                    <a:pt x="21956" y="17695"/>
                  </a:moveTo>
                  <a:cubicBezTo>
                    <a:pt x="21956" y="17697"/>
                    <a:pt x="21957" y="17700"/>
                    <a:pt x="21961" y="17705"/>
                  </a:cubicBezTo>
                  <a:cubicBezTo>
                    <a:pt x="21958" y="17702"/>
                    <a:pt x="21957" y="17699"/>
                    <a:pt x="21956" y="17695"/>
                  </a:cubicBezTo>
                  <a:close/>
                  <a:moveTo>
                    <a:pt x="21700" y="17717"/>
                  </a:moveTo>
                  <a:cubicBezTo>
                    <a:pt x="21711" y="17717"/>
                    <a:pt x="21735" y="17729"/>
                    <a:pt x="21723" y="17729"/>
                  </a:cubicBezTo>
                  <a:lnTo>
                    <a:pt x="21700" y="17729"/>
                  </a:lnTo>
                  <a:cubicBezTo>
                    <a:pt x="21700" y="17729"/>
                    <a:pt x="21700" y="17717"/>
                    <a:pt x="21700" y="17717"/>
                  </a:cubicBezTo>
                  <a:close/>
                  <a:moveTo>
                    <a:pt x="21604" y="17776"/>
                  </a:moveTo>
                  <a:cubicBezTo>
                    <a:pt x="21594" y="17776"/>
                    <a:pt x="21597" y="17779"/>
                    <a:pt x="21606" y="17782"/>
                  </a:cubicBezTo>
                  <a:lnTo>
                    <a:pt x="21606" y="17782"/>
                  </a:lnTo>
                  <a:cubicBezTo>
                    <a:pt x="21605" y="17781"/>
                    <a:pt x="21604" y="17779"/>
                    <a:pt x="21604" y="17776"/>
                  </a:cubicBezTo>
                  <a:close/>
                  <a:moveTo>
                    <a:pt x="21606" y="17782"/>
                  </a:moveTo>
                  <a:cubicBezTo>
                    <a:pt x="21608" y="17786"/>
                    <a:pt x="21613" y="17787"/>
                    <a:pt x="21619" y="17788"/>
                  </a:cubicBezTo>
                  <a:lnTo>
                    <a:pt x="21619" y="17788"/>
                  </a:lnTo>
                  <a:cubicBezTo>
                    <a:pt x="21614" y="17786"/>
                    <a:pt x="21609" y="17784"/>
                    <a:pt x="21606" y="17782"/>
                  </a:cubicBezTo>
                  <a:close/>
                  <a:moveTo>
                    <a:pt x="21967" y="17794"/>
                  </a:moveTo>
                  <a:lnTo>
                    <a:pt x="21973" y="17800"/>
                  </a:lnTo>
                  <a:lnTo>
                    <a:pt x="21961" y="17800"/>
                  </a:lnTo>
                  <a:cubicBezTo>
                    <a:pt x="21964" y="17798"/>
                    <a:pt x="21966" y="17796"/>
                    <a:pt x="21967" y="17794"/>
                  </a:cubicBezTo>
                  <a:close/>
                  <a:moveTo>
                    <a:pt x="21863" y="17907"/>
                  </a:moveTo>
                  <a:lnTo>
                    <a:pt x="21863" y="17907"/>
                  </a:lnTo>
                  <a:cubicBezTo>
                    <a:pt x="21869" y="17913"/>
                    <a:pt x="21878" y="17919"/>
                    <a:pt x="21878" y="17919"/>
                  </a:cubicBezTo>
                  <a:cubicBezTo>
                    <a:pt x="21878" y="17910"/>
                    <a:pt x="21872" y="17908"/>
                    <a:pt x="21863" y="17907"/>
                  </a:cubicBezTo>
                  <a:close/>
                  <a:moveTo>
                    <a:pt x="21497" y="18050"/>
                  </a:moveTo>
                  <a:cubicBezTo>
                    <a:pt x="21508" y="18061"/>
                    <a:pt x="21508" y="18064"/>
                    <a:pt x="21504" y="18064"/>
                  </a:cubicBezTo>
                  <a:cubicBezTo>
                    <a:pt x="21497" y="18064"/>
                    <a:pt x="21479" y="18055"/>
                    <a:pt x="21476" y="18055"/>
                  </a:cubicBezTo>
                  <a:lnTo>
                    <a:pt x="21476" y="18055"/>
                  </a:lnTo>
                  <a:cubicBezTo>
                    <a:pt x="21475" y="18055"/>
                    <a:pt x="21477" y="18057"/>
                    <a:pt x="21485" y="18062"/>
                  </a:cubicBezTo>
                  <a:cubicBezTo>
                    <a:pt x="21497" y="18062"/>
                    <a:pt x="21509" y="18074"/>
                    <a:pt x="21521" y="18074"/>
                  </a:cubicBezTo>
                  <a:cubicBezTo>
                    <a:pt x="21509" y="18062"/>
                    <a:pt x="21509" y="18062"/>
                    <a:pt x="21497" y="18050"/>
                  </a:cubicBezTo>
                  <a:close/>
                  <a:moveTo>
                    <a:pt x="21438" y="18145"/>
                  </a:moveTo>
                  <a:lnTo>
                    <a:pt x="21442" y="18148"/>
                  </a:lnTo>
                  <a:lnTo>
                    <a:pt x="21442" y="18148"/>
                  </a:lnTo>
                  <a:cubicBezTo>
                    <a:pt x="21442" y="18148"/>
                    <a:pt x="21440" y="18147"/>
                    <a:pt x="21438" y="18145"/>
                  </a:cubicBezTo>
                  <a:close/>
                  <a:moveTo>
                    <a:pt x="21463" y="18146"/>
                  </a:moveTo>
                  <a:lnTo>
                    <a:pt x="21463" y="18146"/>
                  </a:lnTo>
                  <a:cubicBezTo>
                    <a:pt x="21482" y="18150"/>
                    <a:pt x="21501" y="18159"/>
                    <a:pt x="21521" y="18169"/>
                  </a:cubicBezTo>
                  <a:lnTo>
                    <a:pt x="21521" y="18169"/>
                  </a:lnTo>
                  <a:lnTo>
                    <a:pt x="21481" y="18159"/>
                  </a:lnTo>
                  <a:lnTo>
                    <a:pt x="21481" y="18159"/>
                  </a:lnTo>
                  <a:cubicBezTo>
                    <a:pt x="21473" y="18155"/>
                    <a:pt x="21467" y="18150"/>
                    <a:pt x="21463" y="18146"/>
                  </a:cubicBezTo>
                  <a:close/>
                  <a:moveTo>
                    <a:pt x="21486" y="18162"/>
                  </a:moveTo>
                  <a:cubicBezTo>
                    <a:pt x="21498" y="18166"/>
                    <a:pt x="21502" y="18163"/>
                    <a:pt x="21521" y="18181"/>
                  </a:cubicBezTo>
                  <a:cubicBezTo>
                    <a:pt x="21521" y="18181"/>
                    <a:pt x="21503" y="18172"/>
                    <a:pt x="21486" y="18162"/>
                  </a:cubicBezTo>
                  <a:close/>
                  <a:moveTo>
                    <a:pt x="21727" y="18434"/>
                  </a:moveTo>
                  <a:cubicBezTo>
                    <a:pt x="21731" y="18439"/>
                    <a:pt x="21735" y="18443"/>
                    <a:pt x="21735" y="18443"/>
                  </a:cubicBezTo>
                  <a:cubicBezTo>
                    <a:pt x="21735" y="18443"/>
                    <a:pt x="21735" y="18437"/>
                    <a:pt x="21727" y="18434"/>
                  </a:cubicBezTo>
                  <a:close/>
                  <a:moveTo>
                    <a:pt x="21283" y="18538"/>
                  </a:moveTo>
                  <a:cubicBezTo>
                    <a:pt x="21290" y="18538"/>
                    <a:pt x="21305" y="18542"/>
                    <a:pt x="21311" y="18543"/>
                  </a:cubicBezTo>
                  <a:lnTo>
                    <a:pt x="21311" y="18543"/>
                  </a:lnTo>
                  <a:cubicBezTo>
                    <a:pt x="21305" y="18538"/>
                    <a:pt x="21301" y="18538"/>
                    <a:pt x="21283" y="18538"/>
                  </a:cubicBezTo>
                  <a:close/>
                  <a:moveTo>
                    <a:pt x="21457" y="18757"/>
                  </a:moveTo>
                  <a:cubicBezTo>
                    <a:pt x="21474" y="18774"/>
                    <a:pt x="21509" y="18788"/>
                    <a:pt x="21509" y="18788"/>
                  </a:cubicBezTo>
                  <a:cubicBezTo>
                    <a:pt x="21488" y="18778"/>
                    <a:pt x="21476" y="18767"/>
                    <a:pt x="21457" y="18757"/>
                  </a:cubicBezTo>
                  <a:close/>
                  <a:moveTo>
                    <a:pt x="21176" y="18788"/>
                  </a:moveTo>
                  <a:cubicBezTo>
                    <a:pt x="21180" y="18793"/>
                    <a:pt x="21183" y="18795"/>
                    <a:pt x="21185" y="18797"/>
                  </a:cubicBezTo>
                  <a:lnTo>
                    <a:pt x="21185" y="18797"/>
                  </a:lnTo>
                  <a:cubicBezTo>
                    <a:pt x="21184" y="18794"/>
                    <a:pt x="21182" y="18791"/>
                    <a:pt x="21176" y="18788"/>
                  </a:cubicBezTo>
                  <a:close/>
                  <a:moveTo>
                    <a:pt x="25569" y="18800"/>
                  </a:moveTo>
                  <a:lnTo>
                    <a:pt x="25569" y="18800"/>
                  </a:lnTo>
                  <a:cubicBezTo>
                    <a:pt x="25569" y="18800"/>
                    <a:pt x="25569" y="18800"/>
                    <a:pt x="25569" y="18800"/>
                  </a:cubicBezTo>
                  <a:lnTo>
                    <a:pt x="25569" y="18800"/>
                  </a:lnTo>
                  <a:cubicBezTo>
                    <a:pt x="25569" y="18800"/>
                    <a:pt x="25569" y="18800"/>
                    <a:pt x="25569" y="18800"/>
                  </a:cubicBezTo>
                  <a:lnTo>
                    <a:pt x="25569" y="18800"/>
                  </a:lnTo>
                  <a:cubicBezTo>
                    <a:pt x="25569" y="18800"/>
                    <a:pt x="25569" y="18800"/>
                    <a:pt x="25569" y="18800"/>
                  </a:cubicBezTo>
                  <a:close/>
                  <a:moveTo>
                    <a:pt x="25557" y="18800"/>
                  </a:moveTo>
                  <a:cubicBezTo>
                    <a:pt x="25563" y="18803"/>
                    <a:pt x="25569" y="18804"/>
                    <a:pt x="25575" y="18805"/>
                  </a:cubicBezTo>
                  <a:lnTo>
                    <a:pt x="25575" y="18805"/>
                  </a:lnTo>
                  <a:cubicBezTo>
                    <a:pt x="25573" y="18804"/>
                    <a:pt x="25571" y="18802"/>
                    <a:pt x="25569" y="18800"/>
                  </a:cubicBezTo>
                  <a:lnTo>
                    <a:pt x="25569" y="18800"/>
                  </a:lnTo>
                  <a:cubicBezTo>
                    <a:pt x="25565" y="18800"/>
                    <a:pt x="25561" y="18800"/>
                    <a:pt x="25557" y="18800"/>
                  </a:cubicBezTo>
                  <a:close/>
                  <a:moveTo>
                    <a:pt x="25615" y="18806"/>
                  </a:moveTo>
                  <a:lnTo>
                    <a:pt x="25615" y="18806"/>
                  </a:lnTo>
                  <a:cubicBezTo>
                    <a:pt x="25624" y="18807"/>
                    <a:pt x="25633" y="18808"/>
                    <a:pt x="25641" y="18812"/>
                  </a:cubicBezTo>
                  <a:lnTo>
                    <a:pt x="25629" y="18812"/>
                  </a:lnTo>
                  <a:cubicBezTo>
                    <a:pt x="25624" y="18810"/>
                    <a:pt x="25619" y="18808"/>
                    <a:pt x="25615" y="18806"/>
                  </a:cubicBezTo>
                  <a:close/>
                  <a:moveTo>
                    <a:pt x="25510" y="18919"/>
                  </a:moveTo>
                  <a:cubicBezTo>
                    <a:pt x="25519" y="18923"/>
                    <a:pt x="25529" y="18925"/>
                    <a:pt x="25539" y="18927"/>
                  </a:cubicBezTo>
                  <a:lnTo>
                    <a:pt x="25539" y="18927"/>
                  </a:lnTo>
                  <a:cubicBezTo>
                    <a:pt x="25531" y="18923"/>
                    <a:pt x="25523" y="18919"/>
                    <a:pt x="25510" y="18919"/>
                  </a:cubicBezTo>
                  <a:close/>
                  <a:moveTo>
                    <a:pt x="30784" y="18884"/>
                  </a:moveTo>
                  <a:cubicBezTo>
                    <a:pt x="30797" y="18902"/>
                    <a:pt x="30809" y="18921"/>
                    <a:pt x="30821" y="18940"/>
                  </a:cubicBezTo>
                  <a:lnTo>
                    <a:pt x="30821" y="18940"/>
                  </a:lnTo>
                  <a:cubicBezTo>
                    <a:pt x="30809" y="18921"/>
                    <a:pt x="30797" y="18902"/>
                    <a:pt x="30784" y="18884"/>
                  </a:cubicBezTo>
                  <a:close/>
                  <a:moveTo>
                    <a:pt x="25486" y="18955"/>
                  </a:moveTo>
                  <a:cubicBezTo>
                    <a:pt x="25486" y="18955"/>
                    <a:pt x="25490" y="18956"/>
                    <a:pt x="25496" y="18957"/>
                  </a:cubicBezTo>
                  <a:lnTo>
                    <a:pt x="25496" y="18957"/>
                  </a:lnTo>
                  <a:cubicBezTo>
                    <a:pt x="25493" y="18956"/>
                    <a:pt x="25489" y="18955"/>
                    <a:pt x="25486" y="18955"/>
                  </a:cubicBezTo>
                  <a:close/>
                  <a:moveTo>
                    <a:pt x="25591" y="19042"/>
                  </a:moveTo>
                  <a:lnTo>
                    <a:pt x="25641" y="19050"/>
                  </a:lnTo>
                  <a:cubicBezTo>
                    <a:pt x="25641" y="19050"/>
                    <a:pt x="25676" y="19062"/>
                    <a:pt x="25641" y="19062"/>
                  </a:cubicBezTo>
                  <a:cubicBezTo>
                    <a:pt x="25641" y="19062"/>
                    <a:pt x="25629" y="19062"/>
                    <a:pt x="25617" y="19050"/>
                  </a:cubicBezTo>
                  <a:lnTo>
                    <a:pt x="25629" y="19050"/>
                  </a:lnTo>
                  <a:cubicBezTo>
                    <a:pt x="25586" y="19050"/>
                    <a:pt x="25610" y="19050"/>
                    <a:pt x="25591" y="19042"/>
                  </a:cubicBezTo>
                  <a:close/>
                  <a:moveTo>
                    <a:pt x="21436" y="19080"/>
                  </a:moveTo>
                  <a:cubicBezTo>
                    <a:pt x="21438" y="19084"/>
                    <a:pt x="21440" y="19086"/>
                    <a:pt x="21450" y="19086"/>
                  </a:cubicBezTo>
                  <a:cubicBezTo>
                    <a:pt x="21445" y="19084"/>
                    <a:pt x="21441" y="19082"/>
                    <a:pt x="21436" y="19080"/>
                  </a:cubicBezTo>
                  <a:close/>
                  <a:moveTo>
                    <a:pt x="25521" y="19134"/>
                  </a:moveTo>
                  <a:cubicBezTo>
                    <a:pt x="25496" y="19134"/>
                    <a:pt x="25508" y="19137"/>
                    <a:pt x="25524" y="19140"/>
                  </a:cubicBezTo>
                  <a:lnTo>
                    <a:pt x="25524" y="19140"/>
                  </a:lnTo>
                  <a:cubicBezTo>
                    <a:pt x="25524" y="19137"/>
                    <a:pt x="25528" y="19134"/>
                    <a:pt x="25521" y="19134"/>
                  </a:cubicBezTo>
                  <a:close/>
                  <a:moveTo>
                    <a:pt x="21092" y="19122"/>
                  </a:moveTo>
                  <a:lnTo>
                    <a:pt x="21092" y="19122"/>
                  </a:lnTo>
                  <a:cubicBezTo>
                    <a:pt x="21104" y="19134"/>
                    <a:pt x="21116" y="19134"/>
                    <a:pt x="21128" y="19145"/>
                  </a:cubicBezTo>
                  <a:cubicBezTo>
                    <a:pt x="21116" y="19145"/>
                    <a:pt x="21104" y="19134"/>
                    <a:pt x="21092" y="19122"/>
                  </a:cubicBezTo>
                  <a:close/>
                  <a:moveTo>
                    <a:pt x="21330" y="19159"/>
                  </a:moveTo>
                  <a:cubicBezTo>
                    <a:pt x="21328" y="19160"/>
                    <a:pt x="21329" y="19162"/>
                    <a:pt x="21336" y="19166"/>
                  </a:cubicBezTo>
                  <a:lnTo>
                    <a:pt x="21336" y="19166"/>
                  </a:lnTo>
                  <a:cubicBezTo>
                    <a:pt x="21335" y="19164"/>
                    <a:pt x="21334" y="19161"/>
                    <a:pt x="21330" y="19159"/>
                  </a:cubicBezTo>
                  <a:close/>
                  <a:moveTo>
                    <a:pt x="21336" y="19166"/>
                  </a:moveTo>
                  <a:cubicBezTo>
                    <a:pt x="21337" y="19168"/>
                    <a:pt x="21338" y="19169"/>
                    <a:pt x="21342" y="19169"/>
                  </a:cubicBezTo>
                  <a:cubicBezTo>
                    <a:pt x="21340" y="19168"/>
                    <a:pt x="21338" y="19167"/>
                    <a:pt x="21336" y="19166"/>
                  </a:cubicBezTo>
                  <a:close/>
                  <a:moveTo>
                    <a:pt x="25761" y="19294"/>
                  </a:moveTo>
                  <a:lnTo>
                    <a:pt x="25761" y="19294"/>
                  </a:lnTo>
                  <a:cubicBezTo>
                    <a:pt x="25768" y="19298"/>
                    <a:pt x="25776" y="19300"/>
                    <a:pt x="25783" y="19300"/>
                  </a:cubicBezTo>
                  <a:cubicBezTo>
                    <a:pt x="25776" y="19298"/>
                    <a:pt x="25768" y="19296"/>
                    <a:pt x="25761" y="19294"/>
                  </a:cubicBezTo>
                  <a:close/>
                  <a:moveTo>
                    <a:pt x="21080" y="19324"/>
                  </a:moveTo>
                  <a:cubicBezTo>
                    <a:pt x="21085" y="19329"/>
                    <a:pt x="21090" y="19332"/>
                    <a:pt x="21096" y="19334"/>
                  </a:cubicBezTo>
                  <a:lnTo>
                    <a:pt x="21096" y="19334"/>
                  </a:lnTo>
                  <a:lnTo>
                    <a:pt x="21080" y="19324"/>
                  </a:lnTo>
                  <a:close/>
                  <a:moveTo>
                    <a:pt x="25759" y="19334"/>
                  </a:moveTo>
                  <a:cubicBezTo>
                    <a:pt x="25760" y="19335"/>
                    <a:pt x="25760" y="19335"/>
                    <a:pt x="25760" y="19336"/>
                  </a:cubicBezTo>
                  <a:cubicBezTo>
                    <a:pt x="25763" y="19336"/>
                    <a:pt x="25762" y="19335"/>
                    <a:pt x="25759" y="19334"/>
                  </a:cubicBezTo>
                  <a:close/>
                  <a:moveTo>
                    <a:pt x="21292" y="19347"/>
                  </a:moveTo>
                  <a:cubicBezTo>
                    <a:pt x="21290" y="19348"/>
                    <a:pt x="21287" y="19348"/>
                    <a:pt x="21283" y="19348"/>
                  </a:cubicBezTo>
                  <a:lnTo>
                    <a:pt x="21307" y="19348"/>
                  </a:lnTo>
                  <a:cubicBezTo>
                    <a:pt x="21302" y="19348"/>
                    <a:pt x="21297" y="19348"/>
                    <a:pt x="21292" y="19347"/>
                  </a:cubicBezTo>
                  <a:close/>
                  <a:moveTo>
                    <a:pt x="21095" y="19351"/>
                  </a:moveTo>
                  <a:cubicBezTo>
                    <a:pt x="21111" y="19356"/>
                    <a:pt x="21124" y="19360"/>
                    <a:pt x="21104" y="19360"/>
                  </a:cubicBezTo>
                  <a:lnTo>
                    <a:pt x="21095" y="19351"/>
                  </a:lnTo>
                  <a:close/>
                  <a:moveTo>
                    <a:pt x="25426" y="19515"/>
                  </a:moveTo>
                  <a:cubicBezTo>
                    <a:pt x="25431" y="19519"/>
                    <a:pt x="25435" y="19522"/>
                    <a:pt x="25440" y="19524"/>
                  </a:cubicBezTo>
                  <a:lnTo>
                    <a:pt x="25440" y="19524"/>
                  </a:lnTo>
                  <a:cubicBezTo>
                    <a:pt x="25439" y="19522"/>
                    <a:pt x="25435" y="19519"/>
                    <a:pt x="25426" y="19515"/>
                  </a:cubicBezTo>
                  <a:close/>
                  <a:moveTo>
                    <a:pt x="25390" y="19622"/>
                  </a:moveTo>
                  <a:lnTo>
                    <a:pt x="25392" y="19622"/>
                  </a:lnTo>
                  <a:lnTo>
                    <a:pt x="25392" y="19622"/>
                  </a:lnTo>
                  <a:cubicBezTo>
                    <a:pt x="25396" y="19622"/>
                    <a:pt x="25398" y="19622"/>
                    <a:pt x="25390" y="19622"/>
                  </a:cubicBezTo>
                  <a:close/>
                  <a:moveTo>
                    <a:pt x="21057" y="19836"/>
                  </a:moveTo>
                  <a:cubicBezTo>
                    <a:pt x="21045" y="19842"/>
                    <a:pt x="21033" y="19845"/>
                    <a:pt x="21021" y="19845"/>
                  </a:cubicBezTo>
                  <a:cubicBezTo>
                    <a:pt x="21020" y="19845"/>
                    <a:pt x="21019" y="19845"/>
                    <a:pt x="21019" y="19845"/>
                  </a:cubicBezTo>
                  <a:lnTo>
                    <a:pt x="21019" y="19845"/>
                  </a:lnTo>
                  <a:cubicBezTo>
                    <a:pt x="21020" y="19847"/>
                    <a:pt x="21025" y="19848"/>
                    <a:pt x="21033" y="19848"/>
                  </a:cubicBezTo>
                  <a:cubicBezTo>
                    <a:pt x="21033" y="19848"/>
                    <a:pt x="21069" y="19836"/>
                    <a:pt x="21069" y="19836"/>
                  </a:cubicBezTo>
                  <a:close/>
                  <a:moveTo>
                    <a:pt x="21080" y="19848"/>
                  </a:moveTo>
                  <a:cubicBezTo>
                    <a:pt x="21080" y="19848"/>
                    <a:pt x="21080" y="19848"/>
                    <a:pt x="21079" y="19848"/>
                  </a:cubicBezTo>
                  <a:lnTo>
                    <a:pt x="21079" y="19848"/>
                  </a:lnTo>
                  <a:cubicBezTo>
                    <a:pt x="21080" y="19848"/>
                    <a:pt x="21080" y="19848"/>
                    <a:pt x="21080" y="19848"/>
                  </a:cubicBezTo>
                  <a:lnTo>
                    <a:pt x="21080" y="19848"/>
                  </a:lnTo>
                  <a:cubicBezTo>
                    <a:pt x="21080" y="19848"/>
                    <a:pt x="21080" y="19848"/>
                    <a:pt x="21080" y="19848"/>
                  </a:cubicBezTo>
                  <a:close/>
                  <a:moveTo>
                    <a:pt x="21092" y="19836"/>
                  </a:moveTo>
                  <a:lnTo>
                    <a:pt x="21092" y="19836"/>
                  </a:lnTo>
                  <a:cubicBezTo>
                    <a:pt x="21057" y="19848"/>
                    <a:pt x="21021" y="19860"/>
                    <a:pt x="20997" y="19872"/>
                  </a:cubicBezTo>
                  <a:cubicBezTo>
                    <a:pt x="21021" y="19872"/>
                    <a:pt x="21056" y="19860"/>
                    <a:pt x="21079" y="19848"/>
                  </a:cubicBezTo>
                  <a:lnTo>
                    <a:pt x="21079" y="19848"/>
                  </a:lnTo>
                  <a:cubicBezTo>
                    <a:pt x="21076" y="19848"/>
                    <a:pt x="21073" y="19848"/>
                    <a:pt x="21069" y="19848"/>
                  </a:cubicBezTo>
                  <a:cubicBezTo>
                    <a:pt x="21080" y="19848"/>
                    <a:pt x="21080" y="19848"/>
                    <a:pt x="21092" y="19836"/>
                  </a:cubicBezTo>
                  <a:close/>
                  <a:moveTo>
                    <a:pt x="21080" y="19848"/>
                  </a:moveTo>
                  <a:cubicBezTo>
                    <a:pt x="21078" y="19851"/>
                    <a:pt x="21067" y="19861"/>
                    <a:pt x="21057" y="19872"/>
                  </a:cubicBezTo>
                  <a:cubicBezTo>
                    <a:pt x="21065" y="19872"/>
                    <a:pt x="21057" y="19877"/>
                    <a:pt x="21057" y="19877"/>
                  </a:cubicBezTo>
                  <a:cubicBezTo>
                    <a:pt x="21058" y="19877"/>
                    <a:pt x="21061" y="19876"/>
                    <a:pt x="21069" y="19872"/>
                  </a:cubicBezTo>
                  <a:cubicBezTo>
                    <a:pt x="21100" y="19861"/>
                    <a:pt x="21104" y="19851"/>
                    <a:pt x="21080" y="19848"/>
                  </a:cubicBezTo>
                  <a:close/>
                  <a:moveTo>
                    <a:pt x="21092" y="19896"/>
                  </a:moveTo>
                  <a:lnTo>
                    <a:pt x="21132" y="19906"/>
                  </a:lnTo>
                  <a:lnTo>
                    <a:pt x="21132" y="19906"/>
                  </a:lnTo>
                  <a:cubicBezTo>
                    <a:pt x="21119" y="19902"/>
                    <a:pt x="21106" y="19899"/>
                    <a:pt x="21092" y="19896"/>
                  </a:cubicBezTo>
                  <a:close/>
                  <a:moveTo>
                    <a:pt x="21759" y="20122"/>
                  </a:moveTo>
                  <a:cubicBezTo>
                    <a:pt x="21806" y="20140"/>
                    <a:pt x="21840" y="20151"/>
                    <a:pt x="21864" y="20156"/>
                  </a:cubicBezTo>
                  <a:lnTo>
                    <a:pt x="21864" y="20156"/>
                  </a:lnTo>
                  <a:cubicBezTo>
                    <a:pt x="21828" y="20143"/>
                    <a:pt x="21793" y="20131"/>
                    <a:pt x="21759" y="20122"/>
                  </a:cubicBezTo>
                  <a:close/>
                  <a:moveTo>
                    <a:pt x="25609" y="20383"/>
                  </a:moveTo>
                  <a:cubicBezTo>
                    <a:pt x="25608" y="20384"/>
                    <a:pt x="25607" y="20384"/>
                    <a:pt x="25605" y="20384"/>
                  </a:cubicBezTo>
                  <a:lnTo>
                    <a:pt x="25617" y="20384"/>
                  </a:lnTo>
                  <a:cubicBezTo>
                    <a:pt x="25614" y="20384"/>
                    <a:pt x="25611" y="20384"/>
                    <a:pt x="25609" y="20383"/>
                  </a:cubicBezTo>
                  <a:close/>
                  <a:moveTo>
                    <a:pt x="25557" y="20491"/>
                  </a:moveTo>
                  <a:cubicBezTo>
                    <a:pt x="25557" y="20491"/>
                    <a:pt x="25569" y="20503"/>
                    <a:pt x="25569" y="20515"/>
                  </a:cubicBezTo>
                  <a:cubicBezTo>
                    <a:pt x="25581" y="20515"/>
                    <a:pt x="25617" y="20527"/>
                    <a:pt x="25629" y="20527"/>
                  </a:cubicBezTo>
                  <a:cubicBezTo>
                    <a:pt x="25593" y="20515"/>
                    <a:pt x="25664" y="20527"/>
                    <a:pt x="25641" y="20503"/>
                  </a:cubicBezTo>
                  <a:cubicBezTo>
                    <a:pt x="25617" y="20503"/>
                    <a:pt x="25605" y="20503"/>
                    <a:pt x="25581" y="20491"/>
                  </a:cubicBezTo>
                  <a:lnTo>
                    <a:pt x="25581" y="20491"/>
                  </a:lnTo>
                  <a:lnTo>
                    <a:pt x="25605" y="20515"/>
                  </a:lnTo>
                  <a:lnTo>
                    <a:pt x="25557" y="20491"/>
                  </a:lnTo>
                  <a:close/>
                  <a:moveTo>
                    <a:pt x="25260" y="20539"/>
                  </a:moveTo>
                  <a:cubicBezTo>
                    <a:pt x="25265" y="20540"/>
                    <a:pt x="25270" y="20541"/>
                    <a:pt x="25275" y="20542"/>
                  </a:cubicBezTo>
                  <a:lnTo>
                    <a:pt x="25275" y="20542"/>
                  </a:lnTo>
                  <a:cubicBezTo>
                    <a:pt x="25269" y="20540"/>
                    <a:pt x="25264" y="20539"/>
                    <a:pt x="25260" y="20539"/>
                  </a:cubicBezTo>
                  <a:close/>
                  <a:moveTo>
                    <a:pt x="25629" y="20634"/>
                  </a:moveTo>
                  <a:lnTo>
                    <a:pt x="25652" y="20646"/>
                  </a:lnTo>
                  <a:lnTo>
                    <a:pt x="25652" y="20634"/>
                  </a:lnTo>
                  <a:close/>
                  <a:moveTo>
                    <a:pt x="23463" y="20660"/>
                  </a:moveTo>
                  <a:cubicBezTo>
                    <a:pt x="23460" y="20660"/>
                    <a:pt x="23463" y="20663"/>
                    <a:pt x="23474" y="20669"/>
                  </a:cubicBezTo>
                  <a:cubicBezTo>
                    <a:pt x="23490" y="20671"/>
                    <a:pt x="23507" y="20674"/>
                    <a:pt x="23523" y="20677"/>
                  </a:cubicBezTo>
                  <a:lnTo>
                    <a:pt x="23523" y="20677"/>
                  </a:lnTo>
                  <a:cubicBezTo>
                    <a:pt x="23495" y="20669"/>
                    <a:pt x="23469" y="20660"/>
                    <a:pt x="23463" y="20660"/>
                  </a:cubicBezTo>
                  <a:close/>
                  <a:moveTo>
                    <a:pt x="25307" y="20669"/>
                  </a:moveTo>
                  <a:lnTo>
                    <a:pt x="25307" y="20681"/>
                  </a:lnTo>
                  <a:lnTo>
                    <a:pt x="25331" y="20681"/>
                  </a:lnTo>
                  <a:lnTo>
                    <a:pt x="25307" y="20669"/>
                  </a:lnTo>
                  <a:close/>
                  <a:moveTo>
                    <a:pt x="23523" y="20677"/>
                  </a:moveTo>
                  <a:cubicBezTo>
                    <a:pt x="23535" y="20681"/>
                    <a:pt x="23547" y="20684"/>
                    <a:pt x="23559" y="20687"/>
                  </a:cubicBezTo>
                  <a:lnTo>
                    <a:pt x="23559" y="20687"/>
                  </a:lnTo>
                  <a:cubicBezTo>
                    <a:pt x="23547" y="20683"/>
                    <a:pt x="23535" y="20680"/>
                    <a:pt x="23523" y="20677"/>
                  </a:cubicBezTo>
                  <a:close/>
                  <a:moveTo>
                    <a:pt x="25549" y="20693"/>
                  </a:moveTo>
                  <a:cubicBezTo>
                    <a:pt x="25548" y="20693"/>
                    <a:pt x="25547" y="20693"/>
                    <a:pt x="25545" y="20693"/>
                  </a:cubicBezTo>
                  <a:lnTo>
                    <a:pt x="25557" y="20693"/>
                  </a:lnTo>
                  <a:cubicBezTo>
                    <a:pt x="25554" y="20693"/>
                    <a:pt x="25552" y="20693"/>
                    <a:pt x="25549" y="20693"/>
                  </a:cubicBezTo>
                  <a:close/>
                  <a:moveTo>
                    <a:pt x="25400" y="20935"/>
                  </a:moveTo>
                  <a:cubicBezTo>
                    <a:pt x="25400" y="20941"/>
                    <a:pt x="25419" y="20943"/>
                    <a:pt x="25426" y="20943"/>
                  </a:cubicBezTo>
                  <a:lnTo>
                    <a:pt x="25426" y="20943"/>
                  </a:lnTo>
                  <a:lnTo>
                    <a:pt x="25400" y="20935"/>
                  </a:lnTo>
                  <a:close/>
                  <a:moveTo>
                    <a:pt x="25426" y="20943"/>
                  </a:moveTo>
                  <a:lnTo>
                    <a:pt x="25426" y="20943"/>
                  </a:lnTo>
                  <a:cubicBezTo>
                    <a:pt x="25429" y="20943"/>
                    <a:pt x="25428" y="20943"/>
                    <a:pt x="25426" y="20943"/>
                  </a:cubicBezTo>
                  <a:close/>
                  <a:moveTo>
                    <a:pt x="25438" y="20979"/>
                  </a:moveTo>
                  <a:cubicBezTo>
                    <a:pt x="25442" y="20979"/>
                    <a:pt x="25446" y="20979"/>
                    <a:pt x="25451" y="20980"/>
                  </a:cubicBezTo>
                  <a:lnTo>
                    <a:pt x="25451" y="20980"/>
                  </a:lnTo>
                  <a:cubicBezTo>
                    <a:pt x="25450" y="20979"/>
                    <a:pt x="25450" y="20979"/>
                    <a:pt x="25450" y="20979"/>
                  </a:cubicBezTo>
                  <a:close/>
                  <a:moveTo>
                    <a:pt x="25451" y="20980"/>
                  </a:moveTo>
                  <a:cubicBezTo>
                    <a:pt x="25458" y="20983"/>
                    <a:pt x="25466" y="20987"/>
                    <a:pt x="25474" y="20991"/>
                  </a:cubicBezTo>
                  <a:cubicBezTo>
                    <a:pt x="25466" y="20983"/>
                    <a:pt x="25458" y="20981"/>
                    <a:pt x="25451" y="20980"/>
                  </a:cubicBezTo>
                  <a:close/>
                  <a:moveTo>
                    <a:pt x="25510" y="0"/>
                  </a:moveTo>
                  <a:lnTo>
                    <a:pt x="25248" y="96"/>
                  </a:lnTo>
                  <a:lnTo>
                    <a:pt x="24759" y="274"/>
                  </a:lnTo>
                  <a:cubicBezTo>
                    <a:pt x="24664" y="310"/>
                    <a:pt x="24581" y="334"/>
                    <a:pt x="24498" y="357"/>
                  </a:cubicBezTo>
                  <a:cubicBezTo>
                    <a:pt x="24367" y="405"/>
                    <a:pt x="24224" y="429"/>
                    <a:pt x="24081" y="429"/>
                  </a:cubicBezTo>
                  <a:cubicBezTo>
                    <a:pt x="23938" y="512"/>
                    <a:pt x="23724" y="584"/>
                    <a:pt x="23581" y="667"/>
                  </a:cubicBezTo>
                  <a:lnTo>
                    <a:pt x="23569" y="596"/>
                  </a:lnTo>
                  <a:cubicBezTo>
                    <a:pt x="23104" y="727"/>
                    <a:pt x="22878" y="798"/>
                    <a:pt x="22319" y="988"/>
                  </a:cubicBezTo>
                  <a:lnTo>
                    <a:pt x="22426" y="905"/>
                  </a:lnTo>
                  <a:lnTo>
                    <a:pt x="22426" y="905"/>
                  </a:lnTo>
                  <a:cubicBezTo>
                    <a:pt x="22104" y="1000"/>
                    <a:pt x="22081" y="1227"/>
                    <a:pt x="21795" y="1322"/>
                  </a:cubicBezTo>
                  <a:lnTo>
                    <a:pt x="21676" y="1262"/>
                  </a:lnTo>
                  <a:cubicBezTo>
                    <a:pt x="21128" y="1441"/>
                    <a:pt x="20545" y="1536"/>
                    <a:pt x="20021" y="1798"/>
                  </a:cubicBezTo>
                  <a:cubicBezTo>
                    <a:pt x="20021" y="1786"/>
                    <a:pt x="20033" y="1750"/>
                    <a:pt x="20128" y="1715"/>
                  </a:cubicBezTo>
                  <a:lnTo>
                    <a:pt x="20128" y="1715"/>
                  </a:lnTo>
                  <a:cubicBezTo>
                    <a:pt x="19876" y="1795"/>
                    <a:pt x="19164" y="1963"/>
                    <a:pt x="19223" y="2071"/>
                  </a:cubicBezTo>
                  <a:lnTo>
                    <a:pt x="19223" y="2071"/>
                  </a:lnTo>
                  <a:cubicBezTo>
                    <a:pt x="19216" y="2066"/>
                    <a:pt x="19205" y="2064"/>
                    <a:pt x="19191" y="2064"/>
                  </a:cubicBezTo>
                  <a:cubicBezTo>
                    <a:pt x="19051" y="2064"/>
                    <a:pt x="18623" y="2281"/>
                    <a:pt x="18378" y="2393"/>
                  </a:cubicBezTo>
                  <a:lnTo>
                    <a:pt x="18402" y="2310"/>
                  </a:lnTo>
                  <a:lnTo>
                    <a:pt x="18402" y="2310"/>
                  </a:lnTo>
                  <a:cubicBezTo>
                    <a:pt x="18235" y="2453"/>
                    <a:pt x="18044" y="2572"/>
                    <a:pt x="17830" y="2643"/>
                  </a:cubicBezTo>
                  <a:cubicBezTo>
                    <a:pt x="17821" y="2645"/>
                    <a:pt x="17813" y="2645"/>
                    <a:pt x="17806" y="2645"/>
                  </a:cubicBezTo>
                  <a:cubicBezTo>
                    <a:pt x="17761" y="2645"/>
                    <a:pt x="17758" y="2622"/>
                    <a:pt x="17809" y="2606"/>
                  </a:cubicBezTo>
                  <a:lnTo>
                    <a:pt x="17809" y="2606"/>
                  </a:lnTo>
                  <a:cubicBezTo>
                    <a:pt x="17579" y="2655"/>
                    <a:pt x="17639" y="2732"/>
                    <a:pt x="17318" y="2798"/>
                  </a:cubicBezTo>
                  <a:lnTo>
                    <a:pt x="17425" y="2715"/>
                  </a:lnTo>
                  <a:lnTo>
                    <a:pt x="17425" y="2715"/>
                  </a:lnTo>
                  <a:cubicBezTo>
                    <a:pt x="17282" y="2751"/>
                    <a:pt x="17139" y="2822"/>
                    <a:pt x="17032" y="2917"/>
                  </a:cubicBezTo>
                  <a:cubicBezTo>
                    <a:pt x="16899" y="2984"/>
                    <a:pt x="16630" y="3050"/>
                    <a:pt x="16496" y="3050"/>
                  </a:cubicBezTo>
                  <a:cubicBezTo>
                    <a:pt x="16462" y="3050"/>
                    <a:pt x="16437" y="3046"/>
                    <a:pt x="16425" y="3036"/>
                  </a:cubicBezTo>
                  <a:cubicBezTo>
                    <a:pt x="16342" y="3132"/>
                    <a:pt x="16223" y="3191"/>
                    <a:pt x="16092" y="3215"/>
                  </a:cubicBezTo>
                  <a:cubicBezTo>
                    <a:pt x="16056" y="3203"/>
                    <a:pt x="16116" y="3167"/>
                    <a:pt x="16139" y="3155"/>
                  </a:cubicBezTo>
                  <a:lnTo>
                    <a:pt x="16139" y="3155"/>
                  </a:lnTo>
                  <a:cubicBezTo>
                    <a:pt x="15651" y="3263"/>
                    <a:pt x="15461" y="3465"/>
                    <a:pt x="15115" y="3501"/>
                  </a:cubicBezTo>
                  <a:cubicBezTo>
                    <a:pt x="15092" y="3489"/>
                    <a:pt x="15068" y="3477"/>
                    <a:pt x="15044" y="3477"/>
                  </a:cubicBezTo>
                  <a:cubicBezTo>
                    <a:pt x="15394" y="3367"/>
                    <a:pt x="15674" y="3278"/>
                    <a:pt x="15698" y="3274"/>
                  </a:cubicBezTo>
                  <a:lnTo>
                    <a:pt x="15698" y="3274"/>
                  </a:lnTo>
                  <a:cubicBezTo>
                    <a:pt x="15699" y="3274"/>
                    <a:pt x="15699" y="3274"/>
                    <a:pt x="15699" y="3274"/>
                  </a:cubicBezTo>
                  <a:cubicBezTo>
                    <a:pt x="15700" y="3274"/>
                    <a:pt x="15700" y="3273"/>
                    <a:pt x="15700" y="3273"/>
                  </a:cubicBezTo>
                  <a:cubicBezTo>
                    <a:pt x="15699" y="3273"/>
                    <a:pt x="15699" y="3274"/>
                    <a:pt x="15698" y="3274"/>
                  </a:cubicBezTo>
                  <a:lnTo>
                    <a:pt x="15698" y="3274"/>
                  </a:lnTo>
                  <a:cubicBezTo>
                    <a:pt x="15672" y="3216"/>
                    <a:pt x="15366" y="3309"/>
                    <a:pt x="15592" y="3144"/>
                  </a:cubicBezTo>
                  <a:lnTo>
                    <a:pt x="15592" y="3144"/>
                  </a:lnTo>
                  <a:cubicBezTo>
                    <a:pt x="15354" y="3274"/>
                    <a:pt x="14973" y="3501"/>
                    <a:pt x="14663" y="3572"/>
                  </a:cubicBezTo>
                  <a:lnTo>
                    <a:pt x="14615" y="3572"/>
                  </a:lnTo>
                  <a:lnTo>
                    <a:pt x="14651" y="3548"/>
                  </a:lnTo>
                  <a:lnTo>
                    <a:pt x="14651" y="3548"/>
                  </a:lnTo>
                  <a:cubicBezTo>
                    <a:pt x="14580" y="3560"/>
                    <a:pt x="14520" y="3584"/>
                    <a:pt x="14461" y="3620"/>
                  </a:cubicBezTo>
                  <a:cubicBezTo>
                    <a:pt x="14377" y="3632"/>
                    <a:pt x="14294" y="3655"/>
                    <a:pt x="14211" y="3679"/>
                  </a:cubicBezTo>
                  <a:cubicBezTo>
                    <a:pt x="14204" y="3675"/>
                    <a:pt x="14193" y="3673"/>
                    <a:pt x="14180" y="3673"/>
                  </a:cubicBezTo>
                  <a:cubicBezTo>
                    <a:pt x="14083" y="3673"/>
                    <a:pt x="13835" y="3780"/>
                    <a:pt x="13699" y="3822"/>
                  </a:cubicBezTo>
                  <a:cubicBezTo>
                    <a:pt x="13734" y="3882"/>
                    <a:pt x="13532" y="3929"/>
                    <a:pt x="13734" y="3929"/>
                  </a:cubicBezTo>
                  <a:cubicBezTo>
                    <a:pt x="13710" y="3929"/>
                    <a:pt x="13758" y="3906"/>
                    <a:pt x="13853" y="3870"/>
                  </a:cubicBezTo>
                  <a:cubicBezTo>
                    <a:pt x="13877" y="3870"/>
                    <a:pt x="13901" y="3858"/>
                    <a:pt x="13925" y="3846"/>
                  </a:cubicBezTo>
                  <a:lnTo>
                    <a:pt x="13925" y="3846"/>
                  </a:lnTo>
                  <a:lnTo>
                    <a:pt x="13913" y="3858"/>
                  </a:lnTo>
                  <a:lnTo>
                    <a:pt x="13913" y="3858"/>
                  </a:lnTo>
                  <a:lnTo>
                    <a:pt x="14294" y="3727"/>
                  </a:lnTo>
                  <a:lnTo>
                    <a:pt x="14294" y="3727"/>
                  </a:lnTo>
                  <a:cubicBezTo>
                    <a:pt x="14175" y="3810"/>
                    <a:pt x="14032" y="3870"/>
                    <a:pt x="13889" y="3894"/>
                  </a:cubicBezTo>
                  <a:cubicBezTo>
                    <a:pt x="13818" y="3953"/>
                    <a:pt x="13746" y="4025"/>
                    <a:pt x="13710" y="4060"/>
                  </a:cubicBezTo>
                  <a:cubicBezTo>
                    <a:pt x="13680" y="4057"/>
                    <a:pt x="13646" y="4056"/>
                    <a:pt x="13610" y="4056"/>
                  </a:cubicBezTo>
                  <a:cubicBezTo>
                    <a:pt x="13418" y="4056"/>
                    <a:pt x="13169" y="4093"/>
                    <a:pt x="13043" y="4093"/>
                  </a:cubicBezTo>
                  <a:cubicBezTo>
                    <a:pt x="13010" y="4093"/>
                    <a:pt x="12985" y="4091"/>
                    <a:pt x="12972" y="4084"/>
                  </a:cubicBezTo>
                  <a:cubicBezTo>
                    <a:pt x="12532" y="4275"/>
                    <a:pt x="11889" y="4465"/>
                    <a:pt x="11639" y="4679"/>
                  </a:cubicBezTo>
                  <a:cubicBezTo>
                    <a:pt x="11599" y="4699"/>
                    <a:pt x="11556" y="4708"/>
                    <a:pt x="11514" y="4708"/>
                  </a:cubicBezTo>
                  <a:cubicBezTo>
                    <a:pt x="11479" y="4708"/>
                    <a:pt x="11445" y="4702"/>
                    <a:pt x="11413" y="4691"/>
                  </a:cubicBezTo>
                  <a:cubicBezTo>
                    <a:pt x="11484" y="4656"/>
                    <a:pt x="11555" y="4632"/>
                    <a:pt x="11615" y="4596"/>
                  </a:cubicBezTo>
                  <a:lnTo>
                    <a:pt x="11615" y="4596"/>
                  </a:lnTo>
                  <a:cubicBezTo>
                    <a:pt x="11365" y="4715"/>
                    <a:pt x="10841" y="4858"/>
                    <a:pt x="10805" y="4965"/>
                  </a:cubicBezTo>
                  <a:cubicBezTo>
                    <a:pt x="10753" y="4976"/>
                    <a:pt x="10720" y="4980"/>
                    <a:pt x="10700" y="4980"/>
                  </a:cubicBezTo>
                  <a:cubicBezTo>
                    <a:pt x="10628" y="4980"/>
                    <a:pt x="10732" y="4924"/>
                    <a:pt x="10706" y="4924"/>
                  </a:cubicBezTo>
                  <a:cubicBezTo>
                    <a:pt x="10692" y="4924"/>
                    <a:pt x="10641" y="4940"/>
                    <a:pt x="10508" y="4989"/>
                  </a:cubicBezTo>
                  <a:lnTo>
                    <a:pt x="10555" y="4941"/>
                  </a:lnTo>
                  <a:lnTo>
                    <a:pt x="10555" y="4941"/>
                  </a:lnTo>
                  <a:cubicBezTo>
                    <a:pt x="9633" y="5093"/>
                    <a:pt x="9180" y="5622"/>
                    <a:pt x="8176" y="5778"/>
                  </a:cubicBezTo>
                  <a:lnTo>
                    <a:pt x="8176" y="5778"/>
                  </a:lnTo>
                  <a:cubicBezTo>
                    <a:pt x="8196" y="5778"/>
                    <a:pt x="8216" y="5781"/>
                    <a:pt x="8234" y="5787"/>
                  </a:cubicBezTo>
                  <a:cubicBezTo>
                    <a:pt x="7079" y="6084"/>
                    <a:pt x="5912" y="6620"/>
                    <a:pt x="4757" y="6858"/>
                  </a:cubicBezTo>
                  <a:cubicBezTo>
                    <a:pt x="4555" y="6906"/>
                    <a:pt x="4376" y="6989"/>
                    <a:pt x="4221" y="7120"/>
                  </a:cubicBezTo>
                  <a:lnTo>
                    <a:pt x="4138" y="7061"/>
                  </a:lnTo>
                  <a:lnTo>
                    <a:pt x="3828" y="7251"/>
                  </a:lnTo>
                  <a:cubicBezTo>
                    <a:pt x="3376" y="7465"/>
                    <a:pt x="2947" y="7346"/>
                    <a:pt x="2388" y="7656"/>
                  </a:cubicBezTo>
                  <a:lnTo>
                    <a:pt x="2483" y="7680"/>
                  </a:lnTo>
                  <a:cubicBezTo>
                    <a:pt x="2302" y="7730"/>
                    <a:pt x="1950" y="7874"/>
                    <a:pt x="1853" y="7874"/>
                  </a:cubicBezTo>
                  <a:cubicBezTo>
                    <a:pt x="1835" y="7874"/>
                    <a:pt x="1826" y="7869"/>
                    <a:pt x="1828" y="7858"/>
                  </a:cubicBezTo>
                  <a:lnTo>
                    <a:pt x="1828" y="7858"/>
                  </a:lnTo>
                  <a:cubicBezTo>
                    <a:pt x="1792" y="7906"/>
                    <a:pt x="1745" y="7942"/>
                    <a:pt x="1685" y="7942"/>
                  </a:cubicBezTo>
                  <a:lnTo>
                    <a:pt x="1661" y="7906"/>
                  </a:lnTo>
                  <a:lnTo>
                    <a:pt x="1161" y="8144"/>
                  </a:lnTo>
                  <a:cubicBezTo>
                    <a:pt x="1096" y="8159"/>
                    <a:pt x="1051" y="8165"/>
                    <a:pt x="1020" y="8165"/>
                  </a:cubicBezTo>
                  <a:cubicBezTo>
                    <a:pt x="907" y="8165"/>
                    <a:pt x="975" y="8087"/>
                    <a:pt x="873" y="8087"/>
                  </a:cubicBezTo>
                  <a:cubicBezTo>
                    <a:pt x="825" y="8087"/>
                    <a:pt x="739" y="8104"/>
                    <a:pt x="578" y="8156"/>
                  </a:cubicBezTo>
                  <a:cubicBezTo>
                    <a:pt x="357" y="8237"/>
                    <a:pt x="0" y="8466"/>
                    <a:pt x="61" y="8466"/>
                  </a:cubicBezTo>
                  <a:cubicBezTo>
                    <a:pt x="62" y="8466"/>
                    <a:pt x="64" y="8466"/>
                    <a:pt x="66" y="8466"/>
                  </a:cubicBezTo>
                  <a:cubicBezTo>
                    <a:pt x="126" y="8451"/>
                    <a:pt x="205" y="8435"/>
                    <a:pt x="262" y="8435"/>
                  </a:cubicBezTo>
                  <a:cubicBezTo>
                    <a:pt x="294" y="8435"/>
                    <a:pt x="319" y="8441"/>
                    <a:pt x="328" y="8454"/>
                  </a:cubicBezTo>
                  <a:lnTo>
                    <a:pt x="125" y="8537"/>
                  </a:lnTo>
                  <a:cubicBezTo>
                    <a:pt x="125" y="8634"/>
                    <a:pt x="47" y="8762"/>
                    <a:pt x="298" y="8762"/>
                  </a:cubicBezTo>
                  <a:cubicBezTo>
                    <a:pt x="356" y="8762"/>
                    <a:pt x="432" y="8755"/>
                    <a:pt x="530" y="8739"/>
                  </a:cubicBezTo>
                  <a:lnTo>
                    <a:pt x="852" y="8561"/>
                  </a:lnTo>
                  <a:lnTo>
                    <a:pt x="983" y="8573"/>
                  </a:lnTo>
                  <a:lnTo>
                    <a:pt x="685" y="8668"/>
                  </a:lnTo>
                  <a:cubicBezTo>
                    <a:pt x="828" y="8668"/>
                    <a:pt x="959" y="8608"/>
                    <a:pt x="1066" y="8525"/>
                  </a:cubicBezTo>
                  <a:cubicBezTo>
                    <a:pt x="1101" y="8539"/>
                    <a:pt x="1136" y="8545"/>
                    <a:pt x="1168" y="8545"/>
                  </a:cubicBezTo>
                  <a:cubicBezTo>
                    <a:pt x="1191" y="8545"/>
                    <a:pt x="1213" y="8542"/>
                    <a:pt x="1233" y="8537"/>
                  </a:cubicBezTo>
                  <a:lnTo>
                    <a:pt x="1542" y="8323"/>
                  </a:lnTo>
                  <a:lnTo>
                    <a:pt x="1542" y="8323"/>
                  </a:lnTo>
                  <a:cubicBezTo>
                    <a:pt x="1581" y="8342"/>
                    <a:pt x="1468" y="8418"/>
                    <a:pt x="1558" y="8418"/>
                  </a:cubicBezTo>
                  <a:cubicBezTo>
                    <a:pt x="1578" y="8418"/>
                    <a:pt x="1607" y="8415"/>
                    <a:pt x="1649" y="8406"/>
                  </a:cubicBezTo>
                  <a:cubicBezTo>
                    <a:pt x="1804" y="8299"/>
                    <a:pt x="1471" y="8358"/>
                    <a:pt x="1721" y="8239"/>
                  </a:cubicBezTo>
                  <a:cubicBezTo>
                    <a:pt x="1805" y="8239"/>
                    <a:pt x="1841" y="8250"/>
                    <a:pt x="1875" y="8250"/>
                  </a:cubicBezTo>
                  <a:cubicBezTo>
                    <a:pt x="1913" y="8250"/>
                    <a:pt x="1948" y="8237"/>
                    <a:pt x="2042" y="8180"/>
                  </a:cubicBezTo>
                  <a:lnTo>
                    <a:pt x="2042" y="8180"/>
                  </a:lnTo>
                  <a:cubicBezTo>
                    <a:pt x="2081" y="8199"/>
                    <a:pt x="2057" y="8227"/>
                    <a:pt x="2007" y="8256"/>
                  </a:cubicBezTo>
                  <a:lnTo>
                    <a:pt x="2007" y="8256"/>
                  </a:lnTo>
                  <a:cubicBezTo>
                    <a:pt x="2176" y="8170"/>
                    <a:pt x="2429" y="8103"/>
                    <a:pt x="2507" y="8025"/>
                  </a:cubicBezTo>
                  <a:cubicBezTo>
                    <a:pt x="2659" y="8025"/>
                    <a:pt x="2933" y="7888"/>
                    <a:pt x="3049" y="7888"/>
                  </a:cubicBezTo>
                  <a:cubicBezTo>
                    <a:pt x="3078" y="7888"/>
                    <a:pt x="3097" y="7896"/>
                    <a:pt x="3102" y="7918"/>
                  </a:cubicBezTo>
                  <a:cubicBezTo>
                    <a:pt x="3233" y="7823"/>
                    <a:pt x="3376" y="7751"/>
                    <a:pt x="3531" y="7692"/>
                  </a:cubicBezTo>
                  <a:lnTo>
                    <a:pt x="3531" y="7692"/>
                  </a:lnTo>
                  <a:cubicBezTo>
                    <a:pt x="3476" y="7739"/>
                    <a:pt x="3474" y="7756"/>
                    <a:pt x="3503" y="7756"/>
                  </a:cubicBezTo>
                  <a:cubicBezTo>
                    <a:pt x="3586" y="7756"/>
                    <a:pt x="3919" y="7620"/>
                    <a:pt x="4050" y="7620"/>
                  </a:cubicBezTo>
                  <a:cubicBezTo>
                    <a:pt x="4086" y="7620"/>
                    <a:pt x="4106" y="7630"/>
                    <a:pt x="4102" y="7656"/>
                  </a:cubicBezTo>
                  <a:cubicBezTo>
                    <a:pt x="4281" y="7477"/>
                    <a:pt x="4864" y="7358"/>
                    <a:pt x="5221" y="7168"/>
                  </a:cubicBezTo>
                  <a:lnTo>
                    <a:pt x="5221" y="7168"/>
                  </a:lnTo>
                  <a:cubicBezTo>
                    <a:pt x="5206" y="7183"/>
                    <a:pt x="5191" y="7198"/>
                    <a:pt x="5173" y="7207"/>
                  </a:cubicBezTo>
                  <a:lnTo>
                    <a:pt x="5173" y="7207"/>
                  </a:lnTo>
                  <a:cubicBezTo>
                    <a:pt x="5304" y="7176"/>
                    <a:pt x="5436" y="7155"/>
                    <a:pt x="5567" y="7144"/>
                  </a:cubicBezTo>
                  <a:cubicBezTo>
                    <a:pt x="5567" y="7049"/>
                    <a:pt x="5900" y="6918"/>
                    <a:pt x="6055" y="6799"/>
                  </a:cubicBezTo>
                  <a:cubicBezTo>
                    <a:pt x="6352" y="6799"/>
                    <a:pt x="5936" y="6965"/>
                    <a:pt x="6043" y="7025"/>
                  </a:cubicBezTo>
                  <a:cubicBezTo>
                    <a:pt x="6007" y="6954"/>
                    <a:pt x="6471" y="6799"/>
                    <a:pt x="6364" y="6763"/>
                  </a:cubicBezTo>
                  <a:cubicBezTo>
                    <a:pt x="6471" y="6757"/>
                    <a:pt x="6516" y="6751"/>
                    <a:pt x="6550" y="6751"/>
                  </a:cubicBezTo>
                  <a:cubicBezTo>
                    <a:pt x="6585" y="6751"/>
                    <a:pt x="6608" y="6757"/>
                    <a:pt x="6674" y="6775"/>
                  </a:cubicBezTo>
                  <a:cubicBezTo>
                    <a:pt x="6674" y="6644"/>
                    <a:pt x="6852" y="6692"/>
                    <a:pt x="6995" y="6573"/>
                  </a:cubicBezTo>
                  <a:cubicBezTo>
                    <a:pt x="7040" y="6567"/>
                    <a:pt x="7074" y="6565"/>
                    <a:pt x="7100" y="6565"/>
                  </a:cubicBezTo>
                  <a:cubicBezTo>
                    <a:pt x="7186" y="6565"/>
                    <a:pt x="7197" y="6585"/>
                    <a:pt x="7228" y="6585"/>
                  </a:cubicBezTo>
                  <a:cubicBezTo>
                    <a:pt x="7256" y="6585"/>
                    <a:pt x="7300" y="6570"/>
                    <a:pt x="7424" y="6513"/>
                  </a:cubicBezTo>
                  <a:cubicBezTo>
                    <a:pt x="7431" y="6512"/>
                    <a:pt x="7437" y="6512"/>
                    <a:pt x="7442" y="6512"/>
                  </a:cubicBezTo>
                  <a:cubicBezTo>
                    <a:pt x="7556" y="6512"/>
                    <a:pt x="7317" y="6632"/>
                    <a:pt x="7317" y="6632"/>
                  </a:cubicBezTo>
                  <a:cubicBezTo>
                    <a:pt x="7638" y="6525"/>
                    <a:pt x="7436" y="6501"/>
                    <a:pt x="7495" y="6430"/>
                  </a:cubicBezTo>
                  <a:cubicBezTo>
                    <a:pt x="7622" y="6378"/>
                    <a:pt x="7686" y="6361"/>
                    <a:pt x="7720" y="6361"/>
                  </a:cubicBezTo>
                  <a:cubicBezTo>
                    <a:pt x="7788" y="6361"/>
                    <a:pt x="7737" y="6430"/>
                    <a:pt x="7841" y="6430"/>
                  </a:cubicBezTo>
                  <a:cubicBezTo>
                    <a:pt x="8079" y="6322"/>
                    <a:pt x="8234" y="6180"/>
                    <a:pt x="8412" y="6132"/>
                  </a:cubicBezTo>
                  <a:cubicBezTo>
                    <a:pt x="8436" y="6132"/>
                    <a:pt x="8472" y="6132"/>
                    <a:pt x="8436" y="6168"/>
                  </a:cubicBezTo>
                  <a:cubicBezTo>
                    <a:pt x="8674" y="6013"/>
                    <a:pt x="9198" y="5906"/>
                    <a:pt x="9472" y="5727"/>
                  </a:cubicBezTo>
                  <a:cubicBezTo>
                    <a:pt x="9479" y="5727"/>
                    <a:pt x="9486" y="5727"/>
                    <a:pt x="9495" y="5730"/>
                  </a:cubicBezTo>
                  <a:lnTo>
                    <a:pt x="9495" y="5730"/>
                  </a:lnTo>
                  <a:cubicBezTo>
                    <a:pt x="9460" y="5710"/>
                    <a:pt x="9434" y="5671"/>
                    <a:pt x="9424" y="5632"/>
                  </a:cubicBezTo>
                  <a:cubicBezTo>
                    <a:pt x="9552" y="5593"/>
                    <a:pt x="9647" y="5513"/>
                    <a:pt x="9717" y="5513"/>
                  </a:cubicBezTo>
                  <a:cubicBezTo>
                    <a:pt x="9731" y="5513"/>
                    <a:pt x="9745" y="5516"/>
                    <a:pt x="9758" y="5525"/>
                  </a:cubicBezTo>
                  <a:cubicBezTo>
                    <a:pt x="9710" y="5537"/>
                    <a:pt x="9662" y="5572"/>
                    <a:pt x="9627" y="5608"/>
                  </a:cubicBezTo>
                  <a:lnTo>
                    <a:pt x="9781" y="5537"/>
                  </a:lnTo>
                  <a:lnTo>
                    <a:pt x="9781" y="5537"/>
                  </a:lnTo>
                  <a:cubicBezTo>
                    <a:pt x="9948" y="5572"/>
                    <a:pt x="9579" y="5632"/>
                    <a:pt x="9603" y="5691"/>
                  </a:cubicBezTo>
                  <a:cubicBezTo>
                    <a:pt x="9877" y="5549"/>
                    <a:pt x="10162" y="5430"/>
                    <a:pt x="10448" y="5334"/>
                  </a:cubicBezTo>
                  <a:lnTo>
                    <a:pt x="10448" y="5334"/>
                  </a:lnTo>
                  <a:cubicBezTo>
                    <a:pt x="10514" y="5400"/>
                    <a:pt x="10017" y="5516"/>
                    <a:pt x="10194" y="5516"/>
                  </a:cubicBezTo>
                  <a:cubicBezTo>
                    <a:pt x="10209" y="5516"/>
                    <a:pt x="10230" y="5515"/>
                    <a:pt x="10258" y="5513"/>
                  </a:cubicBezTo>
                  <a:lnTo>
                    <a:pt x="10258" y="5513"/>
                  </a:lnTo>
                  <a:lnTo>
                    <a:pt x="9889" y="5596"/>
                  </a:lnTo>
                  <a:cubicBezTo>
                    <a:pt x="10198" y="5632"/>
                    <a:pt x="9674" y="5656"/>
                    <a:pt x="9960" y="5703"/>
                  </a:cubicBezTo>
                  <a:cubicBezTo>
                    <a:pt x="10436" y="5584"/>
                    <a:pt x="10472" y="5501"/>
                    <a:pt x="10948" y="5370"/>
                  </a:cubicBezTo>
                  <a:cubicBezTo>
                    <a:pt x="11032" y="5299"/>
                    <a:pt x="10889" y="5310"/>
                    <a:pt x="10984" y="5239"/>
                  </a:cubicBezTo>
                  <a:cubicBezTo>
                    <a:pt x="11225" y="5125"/>
                    <a:pt x="11367" y="5102"/>
                    <a:pt x="11476" y="5102"/>
                  </a:cubicBezTo>
                  <a:cubicBezTo>
                    <a:pt x="11551" y="5102"/>
                    <a:pt x="11611" y="5113"/>
                    <a:pt x="11676" y="5113"/>
                  </a:cubicBezTo>
                  <a:cubicBezTo>
                    <a:pt x="11763" y="5113"/>
                    <a:pt x="11860" y="5093"/>
                    <a:pt x="12020" y="5001"/>
                  </a:cubicBezTo>
                  <a:cubicBezTo>
                    <a:pt x="12139" y="4846"/>
                    <a:pt x="12317" y="4751"/>
                    <a:pt x="12508" y="4739"/>
                  </a:cubicBezTo>
                  <a:lnTo>
                    <a:pt x="12508" y="4739"/>
                  </a:lnTo>
                  <a:lnTo>
                    <a:pt x="12425" y="4858"/>
                  </a:lnTo>
                  <a:cubicBezTo>
                    <a:pt x="12877" y="4727"/>
                    <a:pt x="12639" y="4644"/>
                    <a:pt x="13127" y="4560"/>
                  </a:cubicBezTo>
                  <a:lnTo>
                    <a:pt x="13127" y="4560"/>
                  </a:lnTo>
                  <a:cubicBezTo>
                    <a:pt x="13060" y="4616"/>
                    <a:pt x="12817" y="4692"/>
                    <a:pt x="12843" y="4692"/>
                  </a:cubicBezTo>
                  <a:cubicBezTo>
                    <a:pt x="12845" y="4692"/>
                    <a:pt x="12849" y="4692"/>
                    <a:pt x="12853" y="4691"/>
                  </a:cubicBezTo>
                  <a:cubicBezTo>
                    <a:pt x="13187" y="4668"/>
                    <a:pt x="13056" y="4572"/>
                    <a:pt x="13294" y="4489"/>
                  </a:cubicBezTo>
                  <a:lnTo>
                    <a:pt x="13365" y="4560"/>
                  </a:lnTo>
                  <a:cubicBezTo>
                    <a:pt x="13841" y="4382"/>
                    <a:pt x="14353" y="4156"/>
                    <a:pt x="14877" y="3965"/>
                  </a:cubicBezTo>
                  <a:lnTo>
                    <a:pt x="14877" y="3965"/>
                  </a:lnTo>
                  <a:cubicBezTo>
                    <a:pt x="14857" y="3995"/>
                    <a:pt x="14795" y="4042"/>
                    <a:pt x="14854" y="4042"/>
                  </a:cubicBezTo>
                  <a:cubicBezTo>
                    <a:pt x="14865" y="4042"/>
                    <a:pt x="14880" y="4040"/>
                    <a:pt x="14901" y="4036"/>
                  </a:cubicBezTo>
                  <a:cubicBezTo>
                    <a:pt x="15592" y="3786"/>
                    <a:pt x="16294" y="3584"/>
                    <a:pt x="16997" y="3417"/>
                  </a:cubicBezTo>
                  <a:lnTo>
                    <a:pt x="17223" y="3274"/>
                  </a:lnTo>
                  <a:cubicBezTo>
                    <a:pt x="17240" y="3268"/>
                    <a:pt x="17258" y="3265"/>
                    <a:pt x="17272" y="3265"/>
                  </a:cubicBezTo>
                  <a:cubicBezTo>
                    <a:pt x="17307" y="3265"/>
                    <a:pt x="17324" y="3281"/>
                    <a:pt x="17282" y="3298"/>
                  </a:cubicBezTo>
                  <a:cubicBezTo>
                    <a:pt x="17544" y="3251"/>
                    <a:pt x="17282" y="3251"/>
                    <a:pt x="17401" y="3191"/>
                  </a:cubicBezTo>
                  <a:cubicBezTo>
                    <a:pt x="17455" y="3169"/>
                    <a:pt x="17496" y="3160"/>
                    <a:pt x="17523" y="3160"/>
                  </a:cubicBezTo>
                  <a:cubicBezTo>
                    <a:pt x="17569" y="3160"/>
                    <a:pt x="17573" y="3185"/>
                    <a:pt x="17520" y="3215"/>
                  </a:cubicBezTo>
                  <a:cubicBezTo>
                    <a:pt x="17937" y="3013"/>
                    <a:pt x="18747" y="2679"/>
                    <a:pt x="19235" y="2596"/>
                  </a:cubicBezTo>
                  <a:lnTo>
                    <a:pt x="19235" y="2596"/>
                  </a:lnTo>
                  <a:lnTo>
                    <a:pt x="19152" y="2643"/>
                  </a:lnTo>
                  <a:cubicBezTo>
                    <a:pt x="19521" y="2560"/>
                    <a:pt x="19521" y="2370"/>
                    <a:pt x="19878" y="2322"/>
                  </a:cubicBezTo>
                  <a:lnTo>
                    <a:pt x="19878" y="2322"/>
                  </a:lnTo>
                  <a:lnTo>
                    <a:pt x="19818" y="2358"/>
                  </a:lnTo>
                  <a:cubicBezTo>
                    <a:pt x="20616" y="2131"/>
                    <a:pt x="21473" y="1786"/>
                    <a:pt x="22104" y="1691"/>
                  </a:cubicBezTo>
                  <a:cubicBezTo>
                    <a:pt x="22188" y="1548"/>
                    <a:pt x="22914" y="1477"/>
                    <a:pt x="22914" y="1322"/>
                  </a:cubicBezTo>
                  <a:cubicBezTo>
                    <a:pt x="23390" y="1239"/>
                    <a:pt x="23271" y="1310"/>
                    <a:pt x="23914" y="1143"/>
                  </a:cubicBezTo>
                  <a:cubicBezTo>
                    <a:pt x="24093" y="1096"/>
                    <a:pt x="24140" y="977"/>
                    <a:pt x="24355" y="893"/>
                  </a:cubicBezTo>
                  <a:lnTo>
                    <a:pt x="24378" y="965"/>
                  </a:lnTo>
                  <a:lnTo>
                    <a:pt x="24640" y="798"/>
                  </a:lnTo>
                  <a:lnTo>
                    <a:pt x="24819" y="834"/>
                  </a:lnTo>
                  <a:lnTo>
                    <a:pt x="24914" y="786"/>
                  </a:lnTo>
                  <a:cubicBezTo>
                    <a:pt x="24926" y="786"/>
                    <a:pt x="24938" y="774"/>
                    <a:pt x="24938" y="774"/>
                  </a:cubicBezTo>
                  <a:lnTo>
                    <a:pt x="24890" y="774"/>
                  </a:lnTo>
                  <a:cubicBezTo>
                    <a:pt x="24855" y="774"/>
                    <a:pt x="24831" y="774"/>
                    <a:pt x="24843" y="750"/>
                  </a:cubicBezTo>
                  <a:lnTo>
                    <a:pt x="24926" y="715"/>
                  </a:lnTo>
                  <a:cubicBezTo>
                    <a:pt x="24938" y="715"/>
                    <a:pt x="24962" y="703"/>
                    <a:pt x="24974" y="703"/>
                  </a:cubicBezTo>
                  <a:cubicBezTo>
                    <a:pt x="24992" y="697"/>
                    <a:pt x="25006" y="694"/>
                    <a:pt x="25021" y="694"/>
                  </a:cubicBezTo>
                  <a:cubicBezTo>
                    <a:pt x="25036" y="694"/>
                    <a:pt x="25051" y="697"/>
                    <a:pt x="25069" y="703"/>
                  </a:cubicBezTo>
                  <a:cubicBezTo>
                    <a:pt x="25081" y="703"/>
                    <a:pt x="25069" y="727"/>
                    <a:pt x="25069" y="750"/>
                  </a:cubicBezTo>
                  <a:cubicBezTo>
                    <a:pt x="25069" y="762"/>
                    <a:pt x="25057" y="774"/>
                    <a:pt x="25045" y="798"/>
                  </a:cubicBezTo>
                  <a:cubicBezTo>
                    <a:pt x="25045" y="810"/>
                    <a:pt x="25033" y="822"/>
                    <a:pt x="25021" y="846"/>
                  </a:cubicBezTo>
                  <a:lnTo>
                    <a:pt x="25033" y="858"/>
                  </a:lnTo>
                  <a:lnTo>
                    <a:pt x="25045" y="881"/>
                  </a:lnTo>
                  <a:cubicBezTo>
                    <a:pt x="25057" y="929"/>
                    <a:pt x="25069" y="977"/>
                    <a:pt x="25069" y="1012"/>
                  </a:cubicBezTo>
                  <a:lnTo>
                    <a:pt x="25152" y="1393"/>
                  </a:lnTo>
                  <a:cubicBezTo>
                    <a:pt x="25129" y="1393"/>
                    <a:pt x="25105" y="1310"/>
                    <a:pt x="25081" y="1239"/>
                  </a:cubicBezTo>
                  <a:lnTo>
                    <a:pt x="25081" y="1239"/>
                  </a:lnTo>
                  <a:cubicBezTo>
                    <a:pt x="25164" y="1512"/>
                    <a:pt x="24998" y="1274"/>
                    <a:pt x="25105" y="1608"/>
                  </a:cubicBezTo>
                  <a:cubicBezTo>
                    <a:pt x="25108" y="1596"/>
                    <a:pt x="25112" y="1591"/>
                    <a:pt x="25117" y="1591"/>
                  </a:cubicBezTo>
                  <a:cubicBezTo>
                    <a:pt x="25133" y="1591"/>
                    <a:pt x="25155" y="1631"/>
                    <a:pt x="25164" y="1631"/>
                  </a:cubicBezTo>
                  <a:cubicBezTo>
                    <a:pt x="25164" y="1953"/>
                    <a:pt x="25200" y="2262"/>
                    <a:pt x="25271" y="2560"/>
                  </a:cubicBezTo>
                  <a:lnTo>
                    <a:pt x="25212" y="2512"/>
                  </a:lnTo>
                  <a:lnTo>
                    <a:pt x="25212" y="2512"/>
                  </a:lnTo>
                  <a:cubicBezTo>
                    <a:pt x="25283" y="3084"/>
                    <a:pt x="25414" y="3703"/>
                    <a:pt x="25545" y="4334"/>
                  </a:cubicBezTo>
                  <a:cubicBezTo>
                    <a:pt x="25539" y="4224"/>
                    <a:pt x="25559" y="4176"/>
                    <a:pt x="25586" y="4176"/>
                  </a:cubicBezTo>
                  <a:cubicBezTo>
                    <a:pt x="25615" y="4176"/>
                    <a:pt x="25652" y="4230"/>
                    <a:pt x="25676" y="4322"/>
                  </a:cubicBezTo>
                  <a:lnTo>
                    <a:pt x="25605" y="4406"/>
                  </a:lnTo>
                  <a:cubicBezTo>
                    <a:pt x="25617" y="4426"/>
                    <a:pt x="25625" y="4434"/>
                    <a:pt x="25631" y="4434"/>
                  </a:cubicBezTo>
                  <a:cubicBezTo>
                    <a:pt x="25648" y="4434"/>
                    <a:pt x="25639" y="4356"/>
                    <a:pt x="25657" y="4356"/>
                  </a:cubicBezTo>
                  <a:cubicBezTo>
                    <a:pt x="25666" y="4356"/>
                    <a:pt x="25682" y="4377"/>
                    <a:pt x="25712" y="4441"/>
                  </a:cubicBezTo>
                  <a:cubicBezTo>
                    <a:pt x="25730" y="4558"/>
                    <a:pt x="25715" y="4604"/>
                    <a:pt x="25689" y="4604"/>
                  </a:cubicBezTo>
                  <a:cubicBezTo>
                    <a:pt x="25663" y="4604"/>
                    <a:pt x="25623" y="4555"/>
                    <a:pt x="25593" y="4489"/>
                  </a:cubicBezTo>
                  <a:lnTo>
                    <a:pt x="25593" y="4489"/>
                  </a:lnTo>
                  <a:lnTo>
                    <a:pt x="25676" y="4775"/>
                  </a:lnTo>
                  <a:cubicBezTo>
                    <a:pt x="25673" y="4778"/>
                    <a:pt x="25669" y="4780"/>
                    <a:pt x="25666" y="4780"/>
                  </a:cubicBezTo>
                  <a:cubicBezTo>
                    <a:pt x="25645" y="4780"/>
                    <a:pt x="25624" y="4725"/>
                    <a:pt x="25593" y="4715"/>
                  </a:cubicBezTo>
                  <a:lnTo>
                    <a:pt x="25593" y="4715"/>
                  </a:lnTo>
                  <a:cubicBezTo>
                    <a:pt x="25664" y="4822"/>
                    <a:pt x="25617" y="5227"/>
                    <a:pt x="25736" y="5382"/>
                  </a:cubicBezTo>
                  <a:lnTo>
                    <a:pt x="25724" y="5406"/>
                  </a:lnTo>
                  <a:cubicBezTo>
                    <a:pt x="25867" y="6025"/>
                    <a:pt x="25950" y="6311"/>
                    <a:pt x="26069" y="6811"/>
                  </a:cubicBezTo>
                  <a:cubicBezTo>
                    <a:pt x="26141" y="6811"/>
                    <a:pt x="26176" y="7013"/>
                    <a:pt x="26272" y="7144"/>
                  </a:cubicBezTo>
                  <a:cubicBezTo>
                    <a:pt x="26355" y="7525"/>
                    <a:pt x="26403" y="7954"/>
                    <a:pt x="26522" y="8394"/>
                  </a:cubicBezTo>
                  <a:cubicBezTo>
                    <a:pt x="26583" y="8534"/>
                    <a:pt x="26605" y="8558"/>
                    <a:pt x="26620" y="8558"/>
                  </a:cubicBezTo>
                  <a:cubicBezTo>
                    <a:pt x="26628" y="8558"/>
                    <a:pt x="26634" y="8551"/>
                    <a:pt x="26642" y="8551"/>
                  </a:cubicBezTo>
                  <a:cubicBezTo>
                    <a:pt x="26652" y="8551"/>
                    <a:pt x="26665" y="8560"/>
                    <a:pt x="26688" y="8597"/>
                  </a:cubicBezTo>
                  <a:cubicBezTo>
                    <a:pt x="26650" y="8635"/>
                    <a:pt x="26728" y="8929"/>
                    <a:pt x="26703" y="8929"/>
                  </a:cubicBezTo>
                  <a:cubicBezTo>
                    <a:pt x="26697" y="8929"/>
                    <a:pt x="26685" y="8912"/>
                    <a:pt x="26664" y="8870"/>
                  </a:cubicBezTo>
                  <a:lnTo>
                    <a:pt x="26664" y="8870"/>
                  </a:lnTo>
                  <a:cubicBezTo>
                    <a:pt x="26784" y="9323"/>
                    <a:pt x="26938" y="9763"/>
                    <a:pt x="27117" y="10204"/>
                  </a:cubicBezTo>
                  <a:cubicBezTo>
                    <a:pt x="27117" y="10134"/>
                    <a:pt x="27109" y="10064"/>
                    <a:pt x="27127" y="10064"/>
                  </a:cubicBezTo>
                  <a:cubicBezTo>
                    <a:pt x="27130" y="10064"/>
                    <a:pt x="27135" y="10067"/>
                    <a:pt x="27141" y="10073"/>
                  </a:cubicBezTo>
                  <a:cubicBezTo>
                    <a:pt x="27187" y="10188"/>
                    <a:pt x="27199" y="10347"/>
                    <a:pt x="27168" y="10347"/>
                  </a:cubicBezTo>
                  <a:cubicBezTo>
                    <a:pt x="27167" y="10347"/>
                    <a:pt x="27166" y="10347"/>
                    <a:pt x="27165" y="10347"/>
                  </a:cubicBezTo>
                  <a:lnTo>
                    <a:pt x="27153" y="10323"/>
                  </a:lnTo>
                  <a:lnTo>
                    <a:pt x="27153" y="10323"/>
                  </a:lnTo>
                  <a:cubicBezTo>
                    <a:pt x="27474" y="11049"/>
                    <a:pt x="27534" y="12109"/>
                    <a:pt x="27867" y="12657"/>
                  </a:cubicBezTo>
                  <a:lnTo>
                    <a:pt x="27843" y="12633"/>
                  </a:lnTo>
                  <a:lnTo>
                    <a:pt x="28129" y="13228"/>
                  </a:lnTo>
                  <a:cubicBezTo>
                    <a:pt x="28154" y="13303"/>
                    <a:pt x="28158" y="13328"/>
                    <a:pt x="28152" y="13328"/>
                  </a:cubicBezTo>
                  <a:cubicBezTo>
                    <a:pt x="28139" y="13328"/>
                    <a:pt x="28083" y="13226"/>
                    <a:pt x="28062" y="13226"/>
                  </a:cubicBezTo>
                  <a:cubicBezTo>
                    <a:pt x="28053" y="13226"/>
                    <a:pt x="28050" y="13243"/>
                    <a:pt x="28057" y="13288"/>
                  </a:cubicBezTo>
                  <a:cubicBezTo>
                    <a:pt x="28403" y="13919"/>
                    <a:pt x="28415" y="14347"/>
                    <a:pt x="28689" y="14859"/>
                  </a:cubicBezTo>
                  <a:cubicBezTo>
                    <a:pt x="28689" y="15097"/>
                    <a:pt x="28831" y="15466"/>
                    <a:pt x="28986" y="15847"/>
                  </a:cubicBezTo>
                  <a:cubicBezTo>
                    <a:pt x="29165" y="16193"/>
                    <a:pt x="29296" y="16562"/>
                    <a:pt x="29391" y="16931"/>
                  </a:cubicBezTo>
                  <a:lnTo>
                    <a:pt x="29415" y="16883"/>
                  </a:lnTo>
                  <a:cubicBezTo>
                    <a:pt x="29522" y="17014"/>
                    <a:pt x="29462" y="17074"/>
                    <a:pt x="29498" y="17181"/>
                  </a:cubicBezTo>
                  <a:cubicBezTo>
                    <a:pt x="29517" y="17162"/>
                    <a:pt x="29490" y="17066"/>
                    <a:pt x="29510" y="17066"/>
                  </a:cubicBezTo>
                  <a:cubicBezTo>
                    <a:pt x="29515" y="17066"/>
                    <a:pt x="29522" y="17072"/>
                    <a:pt x="29534" y="17086"/>
                  </a:cubicBezTo>
                  <a:cubicBezTo>
                    <a:pt x="30070" y="18288"/>
                    <a:pt x="30510" y="19634"/>
                    <a:pt x="31010" y="20884"/>
                  </a:cubicBezTo>
                  <a:cubicBezTo>
                    <a:pt x="31189" y="21348"/>
                    <a:pt x="31332" y="21062"/>
                    <a:pt x="31475" y="21670"/>
                  </a:cubicBezTo>
                  <a:lnTo>
                    <a:pt x="31332" y="21539"/>
                  </a:lnTo>
                  <a:lnTo>
                    <a:pt x="31332" y="21539"/>
                  </a:lnTo>
                  <a:cubicBezTo>
                    <a:pt x="31570" y="21979"/>
                    <a:pt x="31784" y="22444"/>
                    <a:pt x="31975" y="22908"/>
                  </a:cubicBezTo>
                  <a:cubicBezTo>
                    <a:pt x="32082" y="23146"/>
                    <a:pt x="32177" y="23372"/>
                    <a:pt x="32284" y="23598"/>
                  </a:cubicBezTo>
                  <a:lnTo>
                    <a:pt x="32356" y="23753"/>
                  </a:lnTo>
                  <a:lnTo>
                    <a:pt x="32379" y="23789"/>
                  </a:lnTo>
                  <a:lnTo>
                    <a:pt x="32451" y="23896"/>
                  </a:lnTo>
                  <a:cubicBezTo>
                    <a:pt x="32415" y="23860"/>
                    <a:pt x="32379" y="23837"/>
                    <a:pt x="32379" y="23825"/>
                  </a:cubicBezTo>
                  <a:cubicBezTo>
                    <a:pt x="32332" y="23825"/>
                    <a:pt x="32344" y="23837"/>
                    <a:pt x="32403" y="23920"/>
                  </a:cubicBezTo>
                  <a:cubicBezTo>
                    <a:pt x="32415" y="23944"/>
                    <a:pt x="32439" y="23968"/>
                    <a:pt x="32451" y="23991"/>
                  </a:cubicBezTo>
                  <a:cubicBezTo>
                    <a:pt x="32403" y="23968"/>
                    <a:pt x="32379" y="23908"/>
                    <a:pt x="32332" y="23872"/>
                  </a:cubicBezTo>
                  <a:cubicBezTo>
                    <a:pt x="32316" y="23856"/>
                    <a:pt x="32308" y="23851"/>
                    <a:pt x="32304" y="23851"/>
                  </a:cubicBezTo>
                  <a:cubicBezTo>
                    <a:pt x="32296" y="23851"/>
                    <a:pt x="32304" y="23872"/>
                    <a:pt x="32296" y="23872"/>
                  </a:cubicBezTo>
                  <a:cubicBezTo>
                    <a:pt x="32293" y="23875"/>
                    <a:pt x="32288" y="23877"/>
                    <a:pt x="32283" y="23877"/>
                  </a:cubicBezTo>
                  <a:cubicBezTo>
                    <a:pt x="32268" y="23877"/>
                    <a:pt x="32248" y="23866"/>
                    <a:pt x="32248" y="23848"/>
                  </a:cubicBezTo>
                  <a:cubicBezTo>
                    <a:pt x="32248" y="23837"/>
                    <a:pt x="32260" y="23837"/>
                    <a:pt x="32272" y="23825"/>
                  </a:cubicBezTo>
                  <a:lnTo>
                    <a:pt x="32272" y="23825"/>
                  </a:lnTo>
                  <a:cubicBezTo>
                    <a:pt x="32272" y="23825"/>
                    <a:pt x="32267" y="23830"/>
                    <a:pt x="32256" y="23830"/>
                  </a:cubicBezTo>
                  <a:cubicBezTo>
                    <a:pt x="32251" y="23830"/>
                    <a:pt x="32245" y="23829"/>
                    <a:pt x="32237" y="23825"/>
                  </a:cubicBezTo>
                  <a:lnTo>
                    <a:pt x="32058" y="23753"/>
                  </a:lnTo>
                  <a:cubicBezTo>
                    <a:pt x="31989" y="23726"/>
                    <a:pt x="31932" y="23706"/>
                    <a:pt x="31908" y="23706"/>
                  </a:cubicBezTo>
                  <a:cubicBezTo>
                    <a:pt x="31890" y="23706"/>
                    <a:pt x="31890" y="23716"/>
                    <a:pt x="31915" y="23741"/>
                  </a:cubicBezTo>
                  <a:cubicBezTo>
                    <a:pt x="31582" y="23563"/>
                    <a:pt x="31248" y="23503"/>
                    <a:pt x="30998" y="23348"/>
                  </a:cubicBezTo>
                  <a:cubicBezTo>
                    <a:pt x="30819" y="23348"/>
                    <a:pt x="30519" y="23134"/>
                    <a:pt x="30386" y="23134"/>
                  </a:cubicBezTo>
                  <a:cubicBezTo>
                    <a:pt x="30369" y="23134"/>
                    <a:pt x="30354" y="23138"/>
                    <a:pt x="30343" y="23146"/>
                  </a:cubicBezTo>
                  <a:cubicBezTo>
                    <a:pt x="30403" y="23051"/>
                    <a:pt x="29784" y="22813"/>
                    <a:pt x="29546" y="22777"/>
                  </a:cubicBezTo>
                  <a:cubicBezTo>
                    <a:pt x="29629" y="22777"/>
                    <a:pt x="29379" y="22670"/>
                    <a:pt x="29474" y="22658"/>
                  </a:cubicBezTo>
                  <a:cubicBezTo>
                    <a:pt x="29299" y="22588"/>
                    <a:pt x="29123" y="22524"/>
                    <a:pt x="29053" y="22524"/>
                  </a:cubicBezTo>
                  <a:cubicBezTo>
                    <a:pt x="29027" y="22524"/>
                    <a:pt x="29016" y="22532"/>
                    <a:pt x="29022" y="22551"/>
                  </a:cubicBezTo>
                  <a:cubicBezTo>
                    <a:pt x="28629" y="22241"/>
                    <a:pt x="28081" y="22277"/>
                    <a:pt x="27891" y="22015"/>
                  </a:cubicBezTo>
                  <a:cubicBezTo>
                    <a:pt x="27153" y="21765"/>
                    <a:pt x="26462" y="21527"/>
                    <a:pt x="25795" y="21265"/>
                  </a:cubicBezTo>
                  <a:cubicBezTo>
                    <a:pt x="25803" y="21254"/>
                    <a:pt x="25818" y="21250"/>
                    <a:pt x="25838" y="21250"/>
                  </a:cubicBezTo>
                  <a:cubicBezTo>
                    <a:pt x="25978" y="21250"/>
                    <a:pt x="26376" y="21466"/>
                    <a:pt x="26505" y="21466"/>
                  </a:cubicBezTo>
                  <a:cubicBezTo>
                    <a:pt x="26528" y="21466"/>
                    <a:pt x="26542" y="21459"/>
                    <a:pt x="26545" y="21443"/>
                  </a:cubicBezTo>
                  <a:cubicBezTo>
                    <a:pt x="26093" y="21289"/>
                    <a:pt x="25760" y="21205"/>
                    <a:pt x="25390" y="21074"/>
                  </a:cubicBezTo>
                  <a:lnTo>
                    <a:pt x="25379" y="21074"/>
                  </a:lnTo>
                  <a:cubicBezTo>
                    <a:pt x="25414" y="21074"/>
                    <a:pt x="25343" y="21062"/>
                    <a:pt x="25379" y="21062"/>
                  </a:cubicBezTo>
                  <a:cubicBezTo>
                    <a:pt x="25402" y="21062"/>
                    <a:pt x="25390" y="21074"/>
                    <a:pt x="25426" y="21074"/>
                  </a:cubicBezTo>
                  <a:cubicBezTo>
                    <a:pt x="25367" y="21062"/>
                    <a:pt x="25450" y="21062"/>
                    <a:pt x="25426" y="21050"/>
                  </a:cubicBezTo>
                  <a:lnTo>
                    <a:pt x="25462" y="21050"/>
                  </a:lnTo>
                  <a:cubicBezTo>
                    <a:pt x="25438" y="21050"/>
                    <a:pt x="25426" y="21039"/>
                    <a:pt x="25402" y="21039"/>
                  </a:cubicBezTo>
                  <a:cubicBezTo>
                    <a:pt x="25390" y="21039"/>
                    <a:pt x="25402" y="21027"/>
                    <a:pt x="25402" y="21015"/>
                  </a:cubicBezTo>
                  <a:cubicBezTo>
                    <a:pt x="25414" y="21015"/>
                    <a:pt x="25438" y="21003"/>
                    <a:pt x="25450" y="21003"/>
                  </a:cubicBezTo>
                  <a:lnTo>
                    <a:pt x="25462" y="21003"/>
                  </a:lnTo>
                  <a:cubicBezTo>
                    <a:pt x="25414" y="20991"/>
                    <a:pt x="25426" y="20979"/>
                    <a:pt x="25414" y="20967"/>
                  </a:cubicBezTo>
                  <a:cubicBezTo>
                    <a:pt x="25422" y="20967"/>
                    <a:pt x="25435" y="20972"/>
                    <a:pt x="25450" y="20979"/>
                  </a:cubicBezTo>
                  <a:lnTo>
                    <a:pt x="25474" y="20979"/>
                  </a:lnTo>
                  <a:cubicBezTo>
                    <a:pt x="25474" y="20979"/>
                    <a:pt x="25438" y="20955"/>
                    <a:pt x="25462" y="20955"/>
                  </a:cubicBezTo>
                  <a:cubicBezTo>
                    <a:pt x="25414" y="20943"/>
                    <a:pt x="25379" y="20931"/>
                    <a:pt x="25331" y="20920"/>
                  </a:cubicBezTo>
                  <a:cubicBezTo>
                    <a:pt x="25355" y="20920"/>
                    <a:pt x="25379" y="20931"/>
                    <a:pt x="25390" y="20931"/>
                  </a:cubicBezTo>
                  <a:lnTo>
                    <a:pt x="25400" y="20935"/>
                  </a:lnTo>
                  <a:lnTo>
                    <a:pt x="25400" y="20935"/>
                  </a:lnTo>
                  <a:cubicBezTo>
                    <a:pt x="25401" y="20934"/>
                    <a:pt x="25401" y="20933"/>
                    <a:pt x="25402" y="20931"/>
                  </a:cubicBezTo>
                  <a:lnTo>
                    <a:pt x="25486" y="20931"/>
                  </a:lnTo>
                  <a:cubicBezTo>
                    <a:pt x="25474" y="20931"/>
                    <a:pt x="25462" y="20931"/>
                    <a:pt x="25450" y="20920"/>
                  </a:cubicBezTo>
                  <a:lnTo>
                    <a:pt x="25498" y="20920"/>
                  </a:lnTo>
                  <a:cubicBezTo>
                    <a:pt x="25474" y="20920"/>
                    <a:pt x="25498" y="20920"/>
                    <a:pt x="25450" y="20908"/>
                  </a:cubicBezTo>
                  <a:lnTo>
                    <a:pt x="25486" y="20908"/>
                  </a:lnTo>
                  <a:cubicBezTo>
                    <a:pt x="25474" y="20896"/>
                    <a:pt x="25486" y="20884"/>
                    <a:pt x="25438" y="20884"/>
                  </a:cubicBezTo>
                  <a:cubicBezTo>
                    <a:pt x="25402" y="20860"/>
                    <a:pt x="25474" y="20860"/>
                    <a:pt x="25450" y="20836"/>
                  </a:cubicBezTo>
                  <a:lnTo>
                    <a:pt x="25474" y="20836"/>
                  </a:lnTo>
                  <a:cubicBezTo>
                    <a:pt x="25450" y="20824"/>
                    <a:pt x="25474" y="20812"/>
                    <a:pt x="25438" y="20800"/>
                  </a:cubicBezTo>
                  <a:lnTo>
                    <a:pt x="25474" y="20800"/>
                  </a:lnTo>
                  <a:cubicBezTo>
                    <a:pt x="25474" y="20800"/>
                    <a:pt x="25450" y="20789"/>
                    <a:pt x="25474" y="20789"/>
                  </a:cubicBezTo>
                  <a:cubicBezTo>
                    <a:pt x="25481" y="20785"/>
                    <a:pt x="25486" y="20784"/>
                    <a:pt x="25489" y="20784"/>
                  </a:cubicBezTo>
                  <a:cubicBezTo>
                    <a:pt x="25498" y="20784"/>
                    <a:pt x="25498" y="20792"/>
                    <a:pt x="25498" y="20800"/>
                  </a:cubicBezTo>
                  <a:cubicBezTo>
                    <a:pt x="25494" y="20804"/>
                    <a:pt x="25496" y="20805"/>
                    <a:pt x="25498" y="20805"/>
                  </a:cubicBezTo>
                  <a:cubicBezTo>
                    <a:pt x="25505" y="20805"/>
                    <a:pt x="25524" y="20794"/>
                    <a:pt x="25498" y="20777"/>
                  </a:cubicBezTo>
                  <a:lnTo>
                    <a:pt x="25498" y="20777"/>
                  </a:lnTo>
                  <a:cubicBezTo>
                    <a:pt x="25510" y="20781"/>
                    <a:pt x="25519" y="20782"/>
                    <a:pt x="25525" y="20782"/>
                  </a:cubicBezTo>
                  <a:cubicBezTo>
                    <a:pt x="25539" y="20782"/>
                    <a:pt x="25541" y="20777"/>
                    <a:pt x="25533" y="20777"/>
                  </a:cubicBezTo>
                  <a:lnTo>
                    <a:pt x="25510" y="20777"/>
                  </a:lnTo>
                  <a:lnTo>
                    <a:pt x="25510" y="20765"/>
                  </a:lnTo>
                  <a:lnTo>
                    <a:pt x="25557" y="20777"/>
                  </a:lnTo>
                  <a:cubicBezTo>
                    <a:pt x="25603" y="20767"/>
                    <a:pt x="25521" y="20737"/>
                    <a:pt x="25526" y="20729"/>
                  </a:cubicBezTo>
                  <a:lnTo>
                    <a:pt x="25569" y="20729"/>
                  </a:lnTo>
                  <a:cubicBezTo>
                    <a:pt x="25605" y="20717"/>
                    <a:pt x="25498" y="20705"/>
                    <a:pt x="25521" y="20693"/>
                  </a:cubicBezTo>
                  <a:cubicBezTo>
                    <a:pt x="25498" y="20693"/>
                    <a:pt x="25474" y="20681"/>
                    <a:pt x="25438" y="20669"/>
                  </a:cubicBezTo>
                  <a:cubicBezTo>
                    <a:pt x="25474" y="20669"/>
                    <a:pt x="25498" y="20669"/>
                    <a:pt x="25533" y="20681"/>
                  </a:cubicBezTo>
                  <a:lnTo>
                    <a:pt x="25521" y="20681"/>
                  </a:lnTo>
                  <a:cubicBezTo>
                    <a:pt x="25529" y="20689"/>
                    <a:pt x="25536" y="20691"/>
                    <a:pt x="25543" y="20693"/>
                  </a:cubicBezTo>
                  <a:lnTo>
                    <a:pt x="25543" y="20693"/>
                  </a:lnTo>
                  <a:cubicBezTo>
                    <a:pt x="25544" y="20692"/>
                    <a:pt x="25546" y="20692"/>
                    <a:pt x="25547" y="20692"/>
                  </a:cubicBezTo>
                  <a:lnTo>
                    <a:pt x="25547" y="20692"/>
                  </a:lnTo>
                  <a:cubicBezTo>
                    <a:pt x="25546" y="20692"/>
                    <a:pt x="25546" y="20693"/>
                    <a:pt x="25546" y="20693"/>
                  </a:cubicBezTo>
                  <a:lnTo>
                    <a:pt x="25546" y="20693"/>
                  </a:lnTo>
                  <a:cubicBezTo>
                    <a:pt x="25545" y="20693"/>
                    <a:pt x="25544" y="20693"/>
                    <a:pt x="25543" y="20693"/>
                  </a:cubicBezTo>
                  <a:lnTo>
                    <a:pt x="25543" y="20693"/>
                  </a:lnTo>
                  <a:cubicBezTo>
                    <a:pt x="25540" y="20693"/>
                    <a:pt x="25537" y="20693"/>
                    <a:pt x="25533" y="20693"/>
                  </a:cubicBezTo>
                  <a:lnTo>
                    <a:pt x="25545" y="20693"/>
                  </a:lnTo>
                  <a:cubicBezTo>
                    <a:pt x="25545" y="20693"/>
                    <a:pt x="25546" y="20693"/>
                    <a:pt x="25546" y="20693"/>
                  </a:cubicBezTo>
                  <a:lnTo>
                    <a:pt x="25546" y="20693"/>
                  </a:lnTo>
                  <a:cubicBezTo>
                    <a:pt x="25547" y="20693"/>
                    <a:pt x="25548" y="20693"/>
                    <a:pt x="25549" y="20693"/>
                  </a:cubicBezTo>
                  <a:lnTo>
                    <a:pt x="25549" y="20693"/>
                  </a:lnTo>
                  <a:cubicBezTo>
                    <a:pt x="25555" y="20693"/>
                    <a:pt x="25557" y="20691"/>
                    <a:pt x="25557" y="20689"/>
                  </a:cubicBezTo>
                  <a:lnTo>
                    <a:pt x="25557" y="20689"/>
                  </a:lnTo>
                  <a:cubicBezTo>
                    <a:pt x="25559" y="20688"/>
                    <a:pt x="25561" y="20688"/>
                    <a:pt x="25563" y="20688"/>
                  </a:cubicBezTo>
                  <a:cubicBezTo>
                    <a:pt x="25568" y="20688"/>
                    <a:pt x="25573" y="20689"/>
                    <a:pt x="25581" y="20693"/>
                  </a:cubicBezTo>
                  <a:cubicBezTo>
                    <a:pt x="25575" y="20687"/>
                    <a:pt x="25569" y="20684"/>
                    <a:pt x="25563" y="20684"/>
                  </a:cubicBezTo>
                  <a:cubicBezTo>
                    <a:pt x="25561" y="20684"/>
                    <a:pt x="25559" y="20685"/>
                    <a:pt x="25557" y="20685"/>
                  </a:cubicBezTo>
                  <a:lnTo>
                    <a:pt x="25557" y="20685"/>
                  </a:lnTo>
                  <a:cubicBezTo>
                    <a:pt x="25557" y="20681"/>
                    <a:pt x="25558" y="20675"/>
                    <a:pt x="25569" y="20669"/>
                  </a:cubicBezTo>
                  <a:lnTo>
                    <a:pt x="25533" y="20669"/>
                  </a:lnTo>
                  <a:cubicBezTo>
                    <a:pt x="25557" y="20658"/>
                    <a:pt x="25510" y="20658"/>
                    <a:pt x="25498" y="20646"/>
                  </a:cubicBezTo>
                  <a:cubicBezTo>
                    <a:pt x="25521" y="20646"/>
                    <a:pt x="25540" y="20651"/>
                    <a:pt x="25546" y="20651"/>
                  </a:cubicBezTo>
                  <a:cubicBezTo>
                    <a:pt x="25549" y="20651"/>
                    <a:pt x="25549" y="20650"/>
                    <a:pt x="25545" y="20646"/>
                  </a:cubicBezTo>
                  <a:cubicBezTo>
                    <a:pt x="25557" y="20646"/>
                    <a:pt x="25581" y="20646"/>
                    <a:pt x="25605" y="20658"/>
                  </a:cubicBezTo>
                  <a:cubicBezTo>
                    <a:pt x="25569" y="20634"/>
                    <a:pt x="25629" y="20634"/>
                    <a:pt x="25629" y="20634"/>
                  </a:cubicBezTo>
                  <a:cubicBezTo>
                    <a:pt x="25617" y="20634"/>
                    <a:pt x="25569" y="20622"/>
                    <a:pt x="25545" y="20610"/>
                  </a:cubicBezTo>
                  <a:cubicBezTo>
                    <a:pt x="25569" y="20610"/>
                    <a:pt x="25533" y="20598"/>
                    <a:pt x="25569" y="20598"/>
                  </a:cubicBezTo>
                  <a:cubicBezTo>
                    <a:pt x="25557" y="20610"/>
                    <a:pt x="25629" y="20598"/>
                    <a:pt x="25629" y="20622"/>
                  </a:cubicBezTo>
                  <a:cubicBezTo>
                    <a:pt x="25629" y="20618"/>
                    <a:pt x="25629" y="20613"/>
                    <a:pt x="25629" y="20610"/>
                  </a:cubicBezTo>
                  <a:lnTo>
                    <a:pt x="25641" y="20610"/>
                  </a:lnTo>
                  <a:cubicBezTo>
                    <a:pt x="25676" y="20610"/>
                    <a:pt x="25581" y="20598"/>
                    <a:pt x="25593" y="20586"/>
                  </a:cubicBezTo>
                  <a:cubicBezTo>
                    <a:pt x="25593" y="20585"/>
                    <a:pt x="25594" y="20583"/>
                    <a:pt x="25595" y="20583"/>
                  </a:cubicBezTo>
                  <a:lnTo>
                    <a:pt x="25595" y="20583"/>
                  </a:lnTo>
                  <a:cubicBezTo>
                    <a:pt x="25614" y="20586"/>
                    <a:pt x="25633" y="20586"/>
                    <a:pt x="25641" y="20586"/>
                  </a:cubicBezTo>
                  <a:cubicBezTo>
                    <a:pt x="25641" y="20586"/>
                    <a:pt x="25619" y="20581"/>
                    <a:pt x="25605" y="20581"/>
                  </a:cubicBezTo>
                  <a:cubicBezTo>
                    <a:pt x="25601" y="20581"/>
                    <a:pt x="25597" y="20581"/>
                    <a:pt x="25595" y="20583"/>
                  </a:cubicBezTo>
                  <a:lnTo>
                    <a:pt x="25595" y="20583"/>
                  </a:lnTo>
                  <a:cubicBezTo>
                    <a:pt x="25586" y="20581"/>
                    <a:pt x="25577" y="20578"/>
                    <a:pt x="25569" y="20574"/>
                  </a:cubicBezTo>
                  <a:cubicBezTo>
                    <a:pt x="25593" y="20574"/>
                    <a:pt x="25557" y="20562"/>
                    <a:pt x="25557" y="20562"/>
                  </a:cubicBezTo>
                  <a:cubicBezTo>
                    <a:pt x="25521" y="20550"/>
                    <a:pt x="25533" y="20550"/>
                    <a:pt x="25521" y="20539"/>
                  </a:cubicBezTo>
                  <a:lnTo>
                    <a:pt x="25545" y="20539"/>
                  </a:lnTo>
                  <a:cubicBezTo>
                    <a:pt x="25498" y="20527"/>
                    <a:pt x="25593" y="20539"/>
                    <a:pt x="25569" y="20515"/>
                  </a:cubicBezTo>
                  <a:cubicBezTo>
                    <a:pt x="25557" y="20503"/>
                    <a:pt x="25533" y="20503"/>
                    <a:pt x="25521" y="20503"/>
                  </a:cubicBezTo>
                  <a:cubicBezTo>
                    <a:pt x="25569" y="20503"/>
                    <a:pt x="25486" y="20479"/>
                    <a:pt x="25521" y="20479"/>
                  </a:cubicBezTo>
                  <a:lnTo>
                    <a:pt x="25617" y="20491"/>
                  </a:lnTo>
                  <a:cubicBezTo>
                    <a:pt x="25652" y="20491"/>
                    <a:pt x="25569" y="20467"/>
                    <a:pt x="25593" y="20455"/>
                  </a:cubicBezTo>
                  <a:lnTo>
                    <a:pt x="25581" y="20455"/>
                  </a:lnTo>
                  <a:cubicBezTo>
                    <a:pt x="25545" y="20443"/>
                    <a:pt x="25581" y="20443"/>
                    <a:pt x="25569" y="20431"/>
                  </a:cubicBezTo>
                  <a:lnTo>
                    <a:pt x="25629" y="20431"/>
                  </a:lnTo>
                  <a:cubicBezTo>
                    <a:pt x="25605" y="20431"/>
                    <a:pt x="25629" y="20419"/>
                    <a:pt x="25569" y="20408"/>
                  </a:cubicBezTo>
                  <a:lnTo>
                    <a:pt x="25617" y="20408"/>
                  </a:lnTo>
                  <a:cubicBezTo>
                    <a:pt x="25629" y="20396"/>
                    <a:pt x="25533" y="20384"/>
                    <a:pt x="25545" y="20372"/>
                  </a:cubicBezTo>
                  <a:cubicBezTo>
                    <a:pt x="25566" y="20372"/>
                    <a:pt x="25588" y="20381"/>
                    <a:pt x="25609" y="20383"/>
                  </a:cubicBezTo>
                  <a:lnTo>
                    <a:pt x="25609" y="20383"/>
                  </a:lnTo>
                  <a:cubicBezTo>
                    <a:pt x="25620" y="20380"/>
                    <a:pt x="25571" y="20360"/>
                    <a:pt x="25593" y="20360"/>
                  </a:cubicBezTo>
                  <a:cubicBezTo>
                    <a:pt x="25581" y="20360"/>
                    <a:pt x="25557" y="20348"/>
                    <a:pt x="25557" y="20348"/>
                  </a:cubicBezTo>
                  <a:lnTo>
                    <a:pt x="25569" y="20348"/>
                  </a:lnTo>
                  <a:cubicBezTo>
                    <a:pt x="25557" y="20336"/>
                    <a:pt x="25533" y="20336"/>
                    <a:pt x="25521" y="20336"/>
                  </a:cubicBezTo>
                  <a:cubicBezTo>
                    <a:pt x="25617" y="20336"/>
                    <a:pt x="25521" y="20300"/>
                    <a:pt x="25605" y="20300"/>
                  </a:cubicBezTo>
                  <a:cubicBezTo>
                    <a:pt x="25593" y="20288"/>
                    <a:pt x="25581" y="20277"/>
                    <a:pt x="25581" y="20265"/>
                  </a:cubicBezTo>
                  <a:lnTo>
                    <a:pt x="25593" y="20265"/>
                  </a:lnTo>
                  <a:cubicBezTo>
                    <a:pt x="25629" y="20265"/>
                    <a:pt x="25510" y="20241"/>
                    <a:pt x="25545" y="20241"/>
                  </a:cubicBezTo>
                  <a:cubicBezTo>
                    <a:pt x="25557" y="20237"/>
                    <a:pt x="25564" y="20236"/>
                    <a:pt x="25568" y="20236"/>
                  </a:cubicBezTo>
                  <a:cubicBezTo>
                    <a:pt x="25577" y="20236"/>
                    <a:pt x="25577" y="20241"/>
                    <a:pt x="25593" y="20241"/>
                  </a:cubicBezTo>
                  <a:cubicBezTo>
                    <a:pt x="25614" y="20247"/>
                    <a:pt x="25623" y="20249"/>
                    <a:pt x="25627" y="20249"/>
                  </a:cubicBezTo>
                  <a:cubicBezTo>
                    <a:pt x="25638" y="20249"/>
                    <a:pt x="25593" y="20229"/>
                    <a:pt x="25629" y="20229"/>
                  </a:cubicBezTo>
                  <a:cubicBezTo>
                    <a:pt x="25664" y="20229"/>
                    <a:pt x="25605" y="20205"/>
                    <a:pt x="25605" y="20193"/>
                  </a:cubicBezTo>
                  <a:lnTo>
                    <a:pt x="25629" y="20193"/>
                  </a:lnTo>
                  <a:cubicBezTo>
                    <a:pt x="25600" y="20193"/>
                    <a:pt x="25579" y="20178"/>
                    <a:pt x="25566" y="20160"/>
                  </a:cubicBezTo>
                  <a:lnTo>
                    <a:pt x="25566" y="20160"/>
                  </a:lnTo>
                  <a:cubicBezTo>
                    <a:pt x="25585" y="20165"/>
                    <a:pt x="25605" y="20169"/>
                    <a:pt x="25605" y="20169"/>
                  </a:cubicBezTo>
                  <a:cubicBezTo>
                    <a:pt x="25593" y="20158"/>
                    <a:pt x="25569" y="20158"/>
                    <a:pt x="25557" y="20146"/>
                  </a:cubicBezTo>
                  <a:lnTo>
                    <a:pt x="25557" y="20146"/>
                  </a:lnTo>
                  <a:cubicBezTo>
                    <a:pt x="25560" y="20150"/>
                    <a:pt x="25562" y="20155"/>
                    <a:pt x="25566" y="20160"/>
                  </a:cubicBezTo>
                  <a:lnTo>
                    <a:pt x="25566" y="20160"/>
                  </a:lnTo>
                  <a:cubicBezTo>
                    <a:pt x="25552" y="20156"/>
                    <a:pt x="25538" y="20151"/>
                    <a:pt x="25533" y="20146"/>
                  </a:cubicBezTo>
                  <a:lnTo>
                    <a:pt x="25617" y="20146"/>
                  </a:lnTo>
                  <a:lnTo>
                    <a:pt x="25617" y="20169"/>
                  </a:lnTo>
                  <a:cubicBezTo>
                    <a:pt x="25676" y="20169"/>
                    <a:pt x="25617" y="20158"/>
                    <a:pt x="25629" y="20146"/>
                  </a:cubicBezTo>
                  <a:lnTo>
                    <a:pt x="25652" y="20146"/>
                  </a:lnTo>
                  <a:cubicBezTo>
                    <a:pt x="25652" y="20134"/>
                    <a:pt x="25593" y="20122"/>
                    <a:pt x="25593" y="20110"/>
                  </a:cubicBezTo>
                  <a:lnTo>
                    <a:pt x="25581" y="20110"/>
                  </a:lnTo>
                  <a:cubicBezTo>
                    <a:pt x="25559" y="20101"/>
                    <a:pt x="25558" y="20099"/>
                    <a:pt x="25563" y="20099"/>
                  </a:cubicBezTo>
                  <a:cubicBezTo>
                    <a:pt x="25569" y="20099"/>
                    <a:pt x="25582" y="20102"/>
                    <a:pt x="25583" y="20102"/>
                  </a:cubicBezTo>
                  <a:cubicBezTo>
                    <a:pt x="25583" y="20102"/>
                    <a:pt x="25580" y="20101"/>
                    <a:pt x="25569" y="20098"/>
                  </a:cubicBezTo>
                  <a:lnTo>
                    <a:pt x="25629" y="20098"/>
                  </a:lnTo>
                  <a:cubicBezTo>
                    <a:pt x="25605" y="20086"/>
                    <a:pt x="25593" y="20074"/>
                    <a:pt x="25569" y="20062"/>
                  </a:cubicBezTo>
                  <a:lnTo>
                    <a:pt x="25569" y="20062"/>
                  </a:lnTo>
                  <a:cubicBezTo>
                    <a:pt x="25593" y="20074"/>
                    <a:pt x="25629" y="20086"/>
                    <a:pt x="25652" y="20098"/>
                  </a:cubicBezTo>
                  <a:cubicBezTo>
                    <a:pt x="25652" y="20098"/>
                    <a:pt x="25652" y="20086"/>
                    <a:pt x="25629" y="20074"/>
                  </a:cubicBezTo>
                  <a:lnTo>
                    <a:pt x="25629" y="20074"/>
                  </a:lnTo>
                  <a:cubicBezTo>
                    <a:pt x="25629" y="20074"/>
                    <a:pt x="25640" y="20086"/>
                    <a:pt x="25629" y="20086"/>
                  </a:cubicBezTo>
                  <a:cubicBezTo>
                    <a:pt x="25593" y="20074"/>
                    <a:pt x="25569" y="20050"/>
                    <a:pt x="25569" y="20050"/>
                  </a:cubicBezTo>
                  <a:lnTo>
                    <a:pt x="25569" y="20050"/>
                  </a:lnTo>
                  <a:cubicBezTo>
                    <a:pt x="25594" y="20055"/>
                    <a:pt x="25609" y="20057"/>
                    <a:pt x="25620" y="20057"/>
                  </a:cubicBezTo>
                  <a:cubicBezTo>
                    <a:pt x="25655" y="20057"/>
                    <a:pt x="25631" y="20037"/>
                    <a:pt x="25666" y="20037"/>
                  </a:cubicBezTo>
                  <a:cubicBezTo>
                    <a:pt x="25671" y="20037"/>
                    <a:pt x="25679" y="20037"/>
                    <a:pt x="25688" y="20038"/>
                  </a:cubicBezTo>
                  <a:cubicBezTo>
                    <a:pt x="25652" y="20003"/>
                    <a:pt x="25712" y="20003"/>
                    <a:pt x="25712" y="19979"/>
                  </a:cubicBezTo>
                  <a:cubicBezTo>
                    <a:pt x="25629" y="19967"/>
                    <a:pt x="25712" y="19979"/>
                    <a:pt x="25629" y="19955"/>
                  </a:cubicBezTo>
                  <a:lnTo>
                    <a:pt x="25676" y="19955"/>
                  </a:lnTo>
                  <a:cubicBezTo>
                    <a:pt x="25712" y="19955"/>
                    <a:pt x="25700" y="19967"/>
                    <a:pt x="25724" y="19967"/>
                  </a:cubicBezTo>
                  <a:lnTo>
                    <a:pt x="25783" y="19967"/>
                  </a:lnTo>
                  <a:cubicBezTo>
                    <a:pt x="25748" y="19967"/>
                    <a:pt x="25736" y="19955"/>
                    <a:pt x="25748" y="19955"/>
                  </a:cubicBezTo>
                  <a:lnTo>
                    <a:pt x="25712" y="19955"/>
                  </a:lnTo>
                  <a:cubicBezTo>
                    <a:pt x="25688" y="19943"/>
                    <a:pt x="25706" y="19943"/>
                    <a:pt x="25725" y="19943"/>
                  </a:cubicBezTo>
                  <a:cubicBezTo>
                    <a:pt x="25745" y="19943"/>
                    <a:pt x="25766" y="19943"/>
                    <a:pt x="25748" y="19931"/>
                  </a:cubicBezTo>
                  <a:lnTo>
                    <a:pt x="25748" y="19931"/>
                  </a:lnTo>
                  <a:lnTo>
                    <a:pt x="25771" y="19943"/>
                  </a:lnTo>
                  <a:cubicBezTo>
                    <a:pt x="25760" y="19931"/>
                    <a:pt x="25771" y="19907"/>
                    <a:pt x="25700" y="19884"/>
                  </a:cubicBezTo>
                  <a:cubicBezTo>
                    <a:pt x="25724" y="19884"/>
                    <a:pt x="25736" y="19896"/>
                    <a:pt x="25748" y="19896"/>
                  </a:cubicBezTo>
                  <a:cubicBezTo>
                    <a:pt x="25760" y="19872"/>
                    <a:pt x="25676" y="19836"/>
                    <a:pt x="25724" y="19836"/>
                  </a:cubicBezTo>
                  <a:lnTo>
                    <a:pt x="25748" y="19836"/>
                  </a:lnTo>
                  <a:cubicBezTo>
                    <a:pt x="25748" y="19836"/>
                    <a:pt x="25712" y="19824"/>
                    <a:pt x="25724" y="19824"/>
                  </a:cubicBezTo>
                  <a:lnTo>
                    <a:pt x="25748" y="19824"/>
                  </a:lnTo>
                  <a:cubicBezTo>
                    <a:pt x="25748" y="19824"/>
                    <a:pt x="25712" y="19800"/>
                    <a:pt x="25724" y="19800"/>
                  </a:cubicBezTo>
                  <a:lnTo>
                    <a:pt x="25748" y="19812"/>
                  </a:lnTo>
                  <a:cubicBezTo>
                    <a:pt x="25783" y="19800"/>
                    <a:pt x="25700" y="19765"/>
                    <a:pt x="25688" y="19753"/>
                  </a:cubicBezTo>
                  <a:lnTo>
                    <a:pt x="25688" y="19753"/>
                  </a:lnTo>
                  <a:cubicBezTo>
                    <a:pt x="25706" y="19759"/>
                    <a:pt x="25724" y="19762"/>
                    <a:pt x="25740" y="19762"/>
                  </a:cubicBezTo>
                  <a:cubicBezTo>
                    <a:pt x="25757" y="19762"/>
                    <a:pt x="25771" y="19759"/>
                    <a:pt x="25783" y="19753"/>
                  </a:cubicBezTo>
                  <a:lnTo>
                    <a:pt x="25795" y="19753"/>
                  </a:lnTo>
                  <a:cubicBezTo>
                    <a:pt x="25807" y="19729"/>
                    <a:pt x="25748" y="19705"/>
                    <a:pt x="25724" y="19681"/>
                  </a:cubicBezTo>
                  <a:cubicBezTo>
                    <a:pt x="25795" y="19681"/>
                    <a:pt x="25760" y="19646"/>
                    <a:pt x="25807" y="19634"/>
                  </a:cubicBezTo>
                  <a:cubicBezTo>
                    <a:pt x="25783" y="19634"/>
                    <a:pt x="25771" y="19622"/>
                    <a:pt x="25748" y="19622"/>
                  </a:cubicBezTo>
                  <a:cubicBezTo>
                    <a:pt x="25757" y="19622"/>
                    <a:pt x="25729" y="19606"/>
                    <a:pt x="25747" y="19606"/>
                  </a:cubicBezTo>
                  <a:cubicBezTo>
                    <a:pt x="25752" y="19606"/>
                    <a:pt x="25760" y="19607"/>
                    <a:pt x="25771" y="19610"/>
                  </a:cubicBezTo>
                  <a:cubicBezTo>
                    <a:pt x="25831" y="19610"/>
                    <a:pt x="25807" y="19610"/>
                    <a:pt x="25819" y="19598"/>
                  </a:cubicBezTo>
                  <a:lnTo>
                    <a:pt x="25736" y="19574"/>
                  </a:lnTo>
                  <a:cubicBezTo>
                    <a:pt x="25855" y="19574"/>
                    <a:pt x="25712" y="19526"/>
                    <a:pt x="25807" y="19526"/>
                  </a:cubicBezTo>
                  <a:cubicBezTo>
                    <a:pt x="25795" y="19526"/>
                    <a:pt x="25795" y="19515"/>
                    <a:pt x="25771" y="19503"/>
                  </a:cubicBezTo>
                  <a:lnTo>
                    <a:pt x="25771" y="19503"/>
                  </a:lnTo>
                  <a:lnTo>
                    <a:pt x="25819" y="19515"/>
                  </a:lnTo>
                  <a:cubicBezTo>
                    <a:pt x="25831" y="19503"/>
                    <a:pt x="25831" y="19503"/>
                    <a:pt x="25831" y="19479"/>
                  </a:cubicBezTo>
                  <a:lnTo>
                    <a:pt x="25855" y="19491"/>
                  </a:lnTo>
                  <a:cubicBezTo>
                    <a:pt x="25855" y="19479"/>
                    <a:pt x="25736" y="19455"/>
                    <a:pt x="25736" y="19443"/>
                  </a:cubicBezTo>
                  <a:lnTo>
                    <a:pt x="25736" y="19443"/>
                  </a:lnTo>
                  <a:lnTo>
                    <a:pt x="25807" y="19455"/>
                  </a:lnTo>
                  <a:cubicBezTo>
                    <a:pt x="25807" y="19443"/>
                    <a:pt x="25855" y="19431"/>
                    <a:pt x="25807" y="19407"/>
                  </a:cubicBezTo>
                  <a:lnTo>
                    <a:pt x="25807" y="19407"/>
                  </a:lnTo>
                  <a:cubicBezTo>
                    <a:pt x="25807" y="19407"/>
                    <a:pt x="25819" y="19407"/>
                    <a:pt x="25831" y="19419"/>
                  </a:cubicBezTo>
                  <a:cubicBezTo>
                    <a:pt x="25831" y="19408"/>
                    <a:pt x="25871" y="19398"/>
                    <a:pt x="25814" y="19387"/>
                  </a:cubicBezTo>
                  <a:lnTo>
                    <a:pt x="25814" y="19387"/>
                  </a:lnTo>
                  <a:cubicBezTo>
                    <a:pt x="25823" y="19385"/>
                    <a:pt x="25793" y="19369"/>
                    <a:pt x="25783" y="19360"/>
                  </a:cubicBezTo>
                  <a:lnTo>
                    <a:pt x="25819" y="19360"/>
                  </a:lnTo>
                  <a:cubicBezTo>
                    <a:pt x="25795" y="19360"/>
                    <a:pt x="25760" y="19348"/>
                    <a:pt x="25736" y="19336"/>
                  </a:cubicBezTo>
                  <a:cubicBezTo>
                    <a:pt x="25740" y="19332"/>
                    <a:pt x="25744" y="19329"/>
                    <a:pt x="25748" y="19328"/>
                  </a:cubicBezTo>
                  <a:lnTo>
                    <a:pt x="25748" y="19328"/>
                  </a:lnTo>
                  <a:cubicBezTo>
                    <a:pt x="25752" y="19330"/>
                    <a:pt x="25757" y="19333"/>
                    <a:pt x="25759" y="19334"/>
                  </a:cubicBezTo>
                  <a:lnTo>
                    <a:pt x="25759" y="19334"/>
                  </a:lnTo>
                  <a:cubicBezTo>
                    <a:pt x="25759" y="19329"/>
                    <a:pt x="25756" y="19327"/>
                    <a:pt x="25752" y="19327"/>
                  </a:cubicBezTo>
                  <a:cubicBezTo>
                    <a:pt x="25751" y="19327"/>
                    <a:pt x="25749" y="19327"/>
                    <a:pt x="25748" y="19328"/>
                  </a:cubicBezTo>
                  <a:lnTo>
                    <a:pt x="25748" y="19328"/>
                  </a:lnTo>
                  <a:cubicBezTo>
                    <a:pt x="25741" y="19323"/>
                    <a:pt x="25736" y="19318"/>
                    <a:pt x="25748" y="19312"/>
                  </a:cubicBezTo>
                  <a:lnTo>
                    <a:pt x="25748" y="19312"/>
                  </a:lnTo>
                  <a:lnTo>
                    <a:pt x="25771" y="19324"/>
                  </a:lnTo>
                  <a:cubicBezTo>
                    <a:pt x="25771" y="19312"/>
                    <a:pt x="25771" y="19312"/>
                    <a:pt x="25736" y="19300"/>
                  </a:cubicBezTo>
                  <a:cubicBezTo>
                    <a:pt x="25724" y="19294"/>
                    <a:pt x="25727" y="19291"/>
                    <a:pt x="25737" y="19291"/>
                  </a:cubicBezTo>
                  <a:cubicBezTo>
                    <a:pt x="25743" y="19291"/>
                    <a:pt x="25752" y="19292"/>
                    <a:pt x="25761" y="19294"/>
                  </a:cubicBezTo>
                  <a:lnTo>
                    <a:pt x="25761" y="19294"/>
                  </a:lnTo>
                  <a:cubicBezTo>
                    <a:pt x="25748" y="19287"/>
                    <a:pt x="25740" y="19276"/>
                    <a:pt x="25748" y="19276"/>
                  </a:cubicBezTo>
                  <a:lnTo>
                    <a:pt x="25771" y="19288"/>
                  </a:lnTo>
                  <a:cubicBezTo>
                    <a:pt x="25807" y="19276"/>
                    <a:pt x="25724" y="19253"/>
                    <a:pt x="25771" y="19253"/>
                  </a:cubicBezTo>
                  <a:lnTo>
                    <a:pt x="25795" y="19253"/>
                  </a:lnTo>
                  <a:cubicBezTo>
                    <a:pt x="25795" y="19259"/>
                    <a:pt x="25795" y="19265"/>
                    <a:pt x="25794" y="19268"/>
                  </a:cubicBezTo>
                  <a:lnTo>
                    <a:pt x="25794" y="19268"/>
                  </a:lnTo>
                  <a:cubicBezTo>
                    <a:pt x="25790" y="19267"/>
                    <a:pt x="25787" y="19266"/>
                    <a:pt x="25783" y="19265"/>
                  </a:cubicBezTo>
                  <a:lnTo>
                    <a:pt x="25783" y="19265"/>
                  </a:lnTo>
                  <a:cubicBezTo>
                    <a:pt x="25787" y="19268"/>
                    <a:pt x="25789" y="19269"/>
                    <a:pt x="25791" y="19269"/>
                  </a:cubicBezTo>
                  <a:cubicBezTo>
                    <a:pt x="25792" y="19269"/>
                    <a:pt x="25793" y="19269"/>
                    <a:pt x="25794" y="19268"/>
                  </a:cubicBezTo>
                  <a:lnTo>
                    <a:pt x="25794" y="19268"/>
                  </a:lnTo>
                  <a:cubicBezTo>
                    <a:pt x="25826" y="19277"/>
                    <a:pt x="25857" y="19278"/>
                    <a:pt x="25879" y="19288"/>
                  </a:cubicBezTo>
                  <a:cubicBezTo>
                    <a:pt x="25855" y="19276"/>
                    <a:pt x="25795" y="19253"/>
                    <a:pt x="25819" y="19241"/>
                  </a:cubicBezTo>
                  <a:lnTo>
                    <a:pt x="25843" y="19241"/>
                  </a:lnTo>
                  <a:cubicBezTo>
                    <a:pt x="25879" y="19241"/>
                    <a:pt x="25867" y="19241"/>
                    <a:pt x="25867" y="19229"/>
                  </a:cubicBezTo>
                  <a:cubicBezTo>
                    <a:pt x="25843" y="19229"/>
                    <a:pt x="25819" y="19229"/>
                    <a:pt x="25795" y="19217"/>
                  </a:cubicBezTo>
                  <a:cubicBezTo>
                    <a:pt x="25795" y="19229"/>
                    <a:pt x="25795" y="19229"/>
                    <a:pt x="25795" y="19229"/>
                  </a:cubicBezTo>
                  <a:cubicBezTo>
                    <a:pt x="25783" y="19229"/>
                    <a:pt x="25760" y="19217"/>
                    <a:pt x="25783" y="19217"/>
                  </a:cubicBezTo>
                  <a:lnTo>
                    <a:pt x="25724" y="19193"/>
                  </a:lnTo>
                  <a:lnTo>
                    <a:pt x="25843" y="19193"/>
                  </a:lnTo>
                  <a:cubicBezTo>
                    <a:pt x="25831" y="19181"/>
                    <a:pt x="25843" y="19169"/>
                    <a:pt x="25760" y="19145"/>
                  </a:cubicBezTo>
                  <a:lnTo>
                    <a:pt x="25819" y="19145"/>
                  </a:lnTo>
                  <a:cubicBezTo>
                    <a:pt x="25795" y="19134"/>
                    <a:pt x="25819" y="19122"/>
                    <a:pt x="25760" y="19110"/>
                  </a:cubicBezTo>
                  <a:cubicBezTo>
                    <a:pt x="25775" y="19110"/>
                    <a:pt x="25791" y="19120"/>
                    <a:pt x="25797" y="19120"/>
                  </a:cubicBezTo>
                  <a:cubicBezTo>
                    <a:pt x="25799" y="19120"/>
                    <a:pt x="25799" y="19118"/>
                    <a:pt x="25795" y="19110"/>
                  </a:cubicBezTo>
                  <a:lnTo>
                    <a:pt x="25819" y="19110"/>
                  </a:lnTo>
                  <a:cubicBezTo>
                    <a:pt x="25902" y="19110"/>
                    <a:pt x="25688" y="19050"/>
                    <a:pt x="25807" y="19038"/>
                  </a:cubicBezTo>
                  <a:lnTo>
                    <a:pt x="25783" y="19038"/>
                  </a:lnTo>
                  <a:cubicBezTo>
                    <a:pt x="25843" y="19015"/>
                    <a:pt x="25748" y="18967"/>
                    <a:pt x="25831" y="18943"/>
                  </a:cubicBezTo>
                  <a:cubicBezTo>
                    <a:pt x="25855" y="18943"/>
                    <a:pt x="25819" y="18931"/>
                    <a:pt x="25795" y="18919"/>
                  </a:cubicBezTo>
                  <a:lnTo>
                    <a:pt x="25831" y="18919"/>
                  </a:lnTo>
                  <a:lnTo>
                    <a:pt x="25783" y="18895"/>
                  </a:lnTo>
                  <a:cubicBezTo>
                    <a:pt x="25748" y="18884"/>
                    <a:pt x="25902" y="18895"/>
                    <a:pt x="25831" y="18872"/>
                  </a:cubicBezTo>
                  <a:lnTo>
                    <a:pt x="25807" y="18872"/>
                  </a:lnTo>
                  <a:cubicBezTo>
                    <a:pt x="25807" y="18872"/>
                    <a:pt x="25783" y="18848"/>
                    <a:pt x="25819" y="18848"/>
                  </a:cubicBezTo>
                  <a:lnTo>
                    <a:pt x="25831" y="18848"/>
                  </a:lnTo>
                  <a:lnTo>
                    <a:pt x="25795" y="18824"/>
                  </a:lnTo>
                  <a:cubicBezTo>
                    <a:pt x="25811" y="18824"/>
                    <a:pt x="25848" y="18835"/>
                    <a:pt x="25871" y="18835"/>
                  </a:cubicBezTo>
                  <a:cubicBezTo>
                    <a:pt x="25883" y="18835"/>
                    <a:pt x="25891" y="18832"/>
                    <a:pt x="25891" y="18824"/>
                  </a:cubicBezTo>
                  <a:cubicBezTo>
                    <a:pt x="25867" y="18812"/>
                    <a:pt x="25843" y="18800"/>
                    <a:pt x="25819" y="18800"/>
                  </a:cubicBezTo>
                  <a:lnTo>
                    <a:pt x="25771" y="18800"/>
                  </a:lnTo>
                  <a:lnTo>
                    <a:pt x="25760" y="18788"/>
                  </a:lnTo>
                  <a:cubicBezTo>
                    <a:pt x="25700" y="18776"/>
                    <a:pt x="25641" y="18764"/>
                    <a:pt x="25581" y="18764"/>
                  </a:cubicBezTo>
                  <a:lnTo>
                    <a:pt x="25617" y="18776"/>
                  </a:lnTo>
                  <a:lnTo>
                    <a:pt x="25581" y="18776"/>
                  </a:lnTo>
                  <a:cubicBezTo>
                    <a:pt x="25557" y="18776"/>
                    <a:pt x="25581" y="18776"/>
                    <a:pt x="25593" y="18788"/>
                  </a:cubicBezTo>
                  <a:lnTo>
                    <a:pt x="25557" y="18788"/>
                  </a:lnTo>
                  <a:lnTo>
                    <a:pt x="25601" y="18803"/>
                  </a:lnTo>
                  <a:lnTo>
                    <a:pt x="25601" y="18803"/>
                  </a:lnTo>
                  <a:cubicBezTo>
                    <a:pt x="25591" y="18801"/>
                    <a:pt x="25580" y="18800"/>
                    <a:pt x="25569" y="18800"/>
                  </a:cubicBezTo>
                  <a:lnTo>
                    <a:pt x="25569" y="18800"/>
                  </a:lnTo>
                  <a:cubicBezTo>
                    <a:pt x="25573" y="18802"/>
                    <a:pt x="25575" y="18804"/>
                    <a:pt x="25577" y="18805"/>
                  </a:cubicBezTo>
                  <a:lnTo>
                    <a:pt x="25577" y="18805"/>
                  </a:lnTo>
                  <a:cubicBezTo>
                    <a:pt x="25576" y="18805"/>
                    <a:pt x="25576" y="18805"/>
                    <a:pt x="25575" y="18805"/>
                  </a:cubicBezTo>
                  <a:lnTo>
                    <a:pt x="25575" y="18805"/>
                  </a:lnTo>
                  <a:cubicBezTo>
                    <a:pt x="25576" y="18806"/>
                    <a:pt x="25577" y="18807"/>
                    <a:pt x="25579" y="18807"/>
                  </a:cubicBezTo>
                  <a:lnTo>
                    <a:pt x="25579" y="18807"/>
                  </a:lnTo>
                  <a:cubicBezTo>
                    <a:pt x="25578" y="18807"/>
                    <a:pt x="25578" y="18806"/>
                    <a:pt x="25577" y="18805"/>
                  </a:cubicBezTo>
                  <a:lnTo>
                    <a:pt x="25577" y="18805"/>
                  </a:lnTo>
                  <a:cubicBezTo>
                    <a:pt x="25584" y="18806"/>
                    <a:pt x="25591" y="18806"/>
                    <a:pt x="25599" y="18806"/>
                  </a:cubicBezTo>
                  <a:cubicBezTo>
                    <a:pt x="25603" y="18806"/>
                    <a:pt x="25607" y="18806"/>
                    <a:pt x="25611" y="18806"/>
                  </a:cubicBezTo>
                  <a:lnTo>
                    <a:pt x="25611" y="18806"/>
                  </a:lnTo>
                  <a:lnTo>
                    <a:pt x="25629" y="18812"/>
                  </a:lnTo>
                  <a:lnTo>
                    <a:pt x="25605" y="18812"/>
                  </a:lnTo>
                  <a:cubicBezTo>
                    <a:pt x="25596" y="18812"/>
                    <a:pt x="25587" y="18812"/>
                    <a:pt x="25579" y="18807"/>
                  </a:cubicBezTo>
                  <a:lnTo>
                    <a:pt x="25579" y="18807"/>
                  </a:lnTo>
                  <a:cubicBezTo>
                    <a:pt x="25586" y="18817"/>
                    <a:pt x="25576" y="18824"/>
                    <a:pt x="25605" y="18824"/>
                  </a:cubicBezTo>
                  <a:cubicBezTo>
                    <a:pt x="25576" y="18824"/>
                    <a:pt x="25593" y="18839"/>
                    <a:pt x="25577" y="18839"/>
                  </a:cubicBezTo>
                  <a:cubicBezTo>
                    <a:pt x="25573" y="18839"/>
                    <a:pt x="25567" y="18838"/>
                    <a:pt x="25557" y="18836"/>
                  </a:cubicBezTo>
                  <a:lnTo>
                    <a:pt x="25557" y="18836"/>
                  </a:lnTo>
                  <a:cubicBezTo>
                    <a:pt x="25569" y="18848"/>
                    <a:pt x="25593" y="18848"/>
                    <a:pt x="25605" y="18860"/>
                  </a:cubicBezTo>
                  <a:cubicBezTo>
                    <a:pt x="25586" y="18854"/>
                    <a:pt x="25577" y="18851"/>
                    <a:pt x="25573" y="18851"/>
                  </a:cubicBezTo>
                  <a:cubicBezTo>
                    <a:pt x="25562" y="18851"/>
                    <a:pt x="25573" y="18862"/>
                    <a:pt x="25542" y="18862"/>
                  </a:cubicBezTo>
                  <a:cubicBezTo>
                    <a:pt x="25534" y="18862"/>
                    <a:pt x="25524" y="18862"/>
                    <a:pt x="25510" y="18860"/>
                  </a:cubicBezTo>
                  <a:lnTo>
                    <a:pt x="25510" y="18860"/>
                  </a:lnTo>
                  <a:cubicBezTo>
                    <a:pt x="25581" y="18884"/>
                    <a:pt x="25545" y="18884"/>
                    <a:pt x="25581" y="18907"/>
                  </a:cubicBezTo>
                  <a:lnTo>
                    <a:pt x="25521" y="18907"/>
                  </a:lnTo>
                  <a:cubicBezTo>
                    <a:pt x="25557" y="18919"/>
                    <a:pt x="25593" y="18931"/>
                    <a:pt x="25629" y="18943"/>
                  </a:cubicBezTo>
                  <a:cubicBezTo>
                    <a:pt x="25594" y="18934"/>
                    <a:pt x="25566" y="18932"/>
                    <a:pt x="25539" y="18927"/>
                  </a:cubicBezTo>
                  <a:lnTo>
                    <a:pt x="25539" y="18927"/>
                  </a:lnTo>
                  <a:cubicBezTo>
                    <a:pt x="25552" y="18934"/>
                    <a:pt x="25563" y="18943"/>
                    <a:pt x="25593" y="18943"/>
                  </a:cubicBezTo>
                  <a:lnTo>
                    <a:pt x="25521" y="18943"/>
                  </a:lnTo>
                  <a:cubicBezTo>
                    <a:pt x="25593" y="18955"/>
                    <a:pt x="25533" y="18943"/>
                    <a:pt x="25581" y="18967"/>
                  </a:cubicBezTo>
                  <a:cubicBezTo>
                    <a:pt x="25549" y="18967"/>
                    <a:pt x="25528" y="18962"/>
                    <a:pt x="25525" y="18962"/>
                  </a:cubicBezTo>
                  <a:cubicBezTo>
                    <a:pt x="25524" y="18962"/>
                    <a:pt x="25524" y="18962"/>
                    <a:pt x="25526" y="18963"/>
                  </a:cubicBezTo>
                  <a:lnTo>
                    <a:pt x="25526" y="18963"/>
                  </a:lnTo>
                  <a:cubicBezTo>
                    <a:pt x="25514" y="18961"/>
                    <a:pt x="25504" y="18959"/>
                    <a:pt x="25496" y="18957"/>
                  </a:cubicBezTo>
                  <a:lnTo>
                    <a:pt x="25496" y="18957"/>
                  </a:lnTo>
                  <a:cubicBezTo>
                    <a:pt x="25506" y="18961"/>
                    <a:pt x="25517" y="18967"/>
                    <a:pt x="25533" y="18967"/>
                  </a:cubicBezTo>
                  <a:cubicBezTo>
                    <a:pt x="25530" y="18965"/>
                    <a:pt x="25527" y="18964"/>
                    <a:pt x="25526" y="18963"/>
                  </a:cubicBezTo>
                  <a:lnTo>
                    <a:pt x="25526" y="18963"/>
                  </a:lnTo>
                  <a:cubicBezTo>
                    <a:pt x="25540" y="18965"/>
                    <a:pt x="25555" y="18967"/>
                    <a:pt x="25569" y="18967"/>
                  </a:cubicBezTo>
                  <a:cubicBezTo>
                    <a:pt x="25577" y="18971"/>
                    <a:pt x="25574" y="18972"/>
                    <a:pt x="25566" y="18972"/>
                  </a:cubicBezTo>
                  <a:cubicBezTo>
                    <a:pt x="25551" y="18972"/>
                    <a:pt x="25514" y="18967"/>
                    <a:pt x="25498" y="18967"/>
                  </a:cubicBezTo>
                  <a:cubicBezTo>
                    <a:pt x="25510" y="18979"/>
                    <a:pt x="25557" y="18991"/>
                    <a:pt x="25557" y="19003"/>
                  </a:cubicBezTo>
                  <a:lnTo>
                    <a:pt x="25533" y="19003"/>
                  </a:lnTo>
                  <a:cubicBezTo>
                    <a:pt x="25569" y="19015"/>
                    <a:pt x="25533" y="19026"/>
                    <a:pt x="25581" y="19038"/>
                  </a:cubicBezTo>
                  <a:lnTo>
                    <a:pt x="25569" y="19038"/>
                  </a:lnTo>
                  <a:lnTo>
                    <a:pt x="25584" y="19041"/>
                  </a:lnTo>
                  <a:lnTo>
                    <a:pt x="25584" y="19041"/>
                  </a:lnTo>
                  <a:cubicBezTo>
                    <a:pt x="25598" y="19052"/>
                    <a:pt x="25628" y="19063"/>
                    <a:pt x="25617" y="19074"/>
                  </a:cubicBezTo>
                  <a:cubicBezTo>
                    <a:pt x="25569" y="19074"/>
                    <a:pt x="25605" y="19050"/>
                    <a:pt x="25557" y="19050"/>
                  </a:cubicBezTo>
                  <a:lnTo>
                    <a:pt x="25581" y="19050"/>
                  </a:lnTo>
                  <a:cubicBezTo>
                    <a:pt x="25498" y="19050"/>
                    <a:pt x="25581" y="19050"/>
                    <a:pt x="25498" y="19038"/>
                  </a:cubicBezTo>
                  <a:lnTo>
                    <a:pt x="25498" y="19038"/>
                  </a:lnTo>
                  <a:cubicBezTo>
                    <a:pt x="25486" y="19050"/>
                    <a:pt x="25521" y="19062"/>
                    <a:pt x="25498" y="19074"/>
                  </a:cubicBezTo>
                  <a:cubicBezTo>
                    <a:pt x="25533" y="19074"/>
                    <a:pt x="25545" y="19074"/>
                    <a:pt x="25569" y="19086"/>
                  </a:cubicBezTo>
                  <a:cubicBezTo>
                    <a:pt x="25574" y="19089"/>
                    <a:pt x="25571" y="19090"/>
                    <a:pt x="25562" y="19090"/>
                  </a:cubicBezTo>
                  <a:cubicBezTo>
                    <a:pt x="25548" y="19090"/>
                    <a:pt x="25519" y="19087"/>
                    <a:pt x="25503" y="19087"/>
                  </a:cubicBezTo>
                  <a:cubicBezTo>
                    <a:pt x="25488" y="19087"/>
                    <a:pt x="25483" y="19089"/>
                    <a:pt x="25510" y="19098"/>
                  </a:cubicBezTo>
                  <a:cubicBezTo>
                    <a:pt x="25533" y="19110"/>
                    <a:pt x="25605" y="19122"/>
                    <a:pt x="25569" y="19134"/>
                  </a:cubicBezTo>
                  <a:lnTo>
                    <a:pt x="25510" y="19110"/>
                  </a:lnTo>
                  <a:lnTo>
                    <a:pt x="25510" y="19110"/>
                  </a:lnTo>
                  <a:cubicBezTo>
                    <a:pt x="25498" y="19121"/>
                    <a:pt x="25587" y="19133"/>
                    <a:pt x="25549" y="19144"/>
                  </a:cubicBezTo>
                  <a:lnTo>
                    <a:pt x="25549" y="19144"/>
                  </a:lnTo>
                  <a:cubicBezTo>
                    <a:pt x="25543" y="19143"/>
                    <a:pt x="25533" y="19142"/>
                    <a:pt x="25524" y="19140"/>
                  </a:cubicBezTo>
                  <a:lnTo>
                    <a:pt x="25524" y="19140"/>
                  </a:lnTo>
                  <a:cubicBezTo>
                    <a:pt x="25525" y="19143"/>
                    <a:pt x="25529" y="19145"/>
                    <a:pt x="25545" y="19145"/>
                  </a:cubicBezTo>
                  <a:cubicBezTo>
                    <a:pt x="25547" y="19145"/>
                    <a:pt x="25548" y="19145"/>
                    <a:pt x="25549" y="19144"/>
                  </a:cubicBezTo>
                  <a:lnTo>
                    <a:pt x="25549" y="19144"/>
                  </a:lnTo>
                  <a:cubicBezTo>
                    <a:pt x="25554" y="19145"/>
                    <a:pt x="25557" y="19145"/>
                    <a:pt x="25557" y="19145"/>
                  </a:cubicBezTo>
                  <a:lnTo>
                    <a:pt x="25498" y="19145"/>
                  </a:lnTo>
                  <a:cubicBezTo>
                    <a:pt x="25498" y="19157"/>
                    <a:pt x="25545" y="19181"/>
                    <a:pt x="25545" y="19193"/>
                  </a:cubicBezTo>
                  <a:cubicBezTo>
                    <a:pt x="25533" y="19193"/>
                    <a:pt x="25521" y="19193"/>
                    <a:pt x="25498" y="19181"/>
                  </a:cubicBezTo>
                  <a:lnTo>
                    <a:pt x="25498" y="19181"/>
                  </a:lnTo>
                  <a:cubicBezTo>
                    <a:pt x="25521" y="19205"/>
                    <a:pt x="25486" y="19229"/>
                    <a:pt x="25450" y="19241"/>
                  </a:cubicBezTo>
                  <a:lnTo>
                    <a:pt x="25498" y="19253"/>
                  </a:lnTo>
                  <a:lnTo>
                    <a:pt x="25474" y="19253"/>
                  </a:lnTo>
                  <a:cubicBezTo>
                    <a:pt x="25450" y="19253"/>
                    <a:pt x="25498" y="19253"/>
                    <a:pt x="25510" y="19265"/>
                  </a:cubicBezTo>
                  <a:cubicBezTo>
                    <a:pt x="25514" y="19269"/>
                    <a:pt x="25512" y="19270"/>
                    <a:pt x="25508" y="19270"/>
                  </a:cubicBezTo>
                  <a:cubicBezTo>
                    <a:pt x="25500" y="19270"/>
                    <a:pt x="25482" y="19265"/>
                    <a:pt x="25474" y="19265"/>
                  </a:cubicBezTo>
                  <a:cubicBezTo>
                    <a:pt x="25510" y="19288"/>
                    <a:pt x="25545" y="19312"/>
                    <a:pt x="25498" y="19324"/>
                  </a:cubicBezTo>
                  <a:lnTo>
                    <a:pt x="25486" y="19324"/>
                  </a:lnTo>
                  <a:cubicBezTo>
                    <a:pt x="25462" y="19324"/>
                    <a:pt x="25569" y="19348"/>
                    <a:pt x="25533" y="19348"/>
                  </a:cubicBezTo>
                  <a:cubicBezTo>
                    <a:pt x="25510" y="19372"/>
                    <a:pt x="25533" y="19407"/>
                    <a:pt x="25474" y="19407"/>
                  </a:cubicBezTo>
                  <a:cubicBezTo>
                    <a:pt x="25533" y="19431"/>
                    <a:pt x="25438" y="19431"/>
                    <a:pt x="25521" y="19443"/>
                  </a:cubicBezTo>
                  <a:cubicBezTo>
                    <a:pt x="25498" y="19443"/>
                    <a:pt x="25462" y="19455"/>
                    <a:pt x="25438" y="19455"/>
                  </a:cubicBezTo>
                  <a:cubicBezTo>
                    <a:pt x="25438" y="19455"/>
                    <a:pt x="25486" y="19479"/>
                    <a:pt x="25498" y="19479"/>
                  </a:cubicBezTo>
                  <a:lnTo>
                    <a:pt x="25450" y="19479"/>
                  </a:lnTo>
                  <a:lnTo>
                    <a:pt x="25498" y="19491"/>
                  </a:lnTo>
                  <a:lnTo>
                    <a:pt x="25486" y="19491"/>
                  </a:lnTo>
                  <a:cubicBezTo>
                    <a:pt x="25498" y="19503"/>
                    <a:pt x="25450" y="19503"/>
                    <a:pt x="25426" y="19503"/>
                  </a:cubicBezTo>
                  <a:lnTo>
                    <a:pt x="25462" y="19526"/>
                  </a:lnTo>
                  <a:cubicBezTo>
                    <a:pt x="25455" y="19526"/>
                    <a:pt x="25447" y="19526"/>
                    <a:pt x="25440" y="19524"/>
                  </a:cubicBezTo>
                  <a:lnTo>
                    <a:pt x="25440" y="19524"/>
                  </a:lnTo>
                  <a:cubicBezTo>
                    <a:pt x="25440" y="19525"/>
                    <a:pt x="25438" y="19526"/>
                    <a:pt x="25434" y="19526"/>
                  </a:cubicBezTo>
                  <a:cubicBezTo>
                    <a:pt x="25426" y="19526"/>
                    <a:pt x="25411" y="19523"/>
                    <a:pt x="25407" y="19523"/>
                  </a:cubicBezTo>
                  <a:cubicBezTo>
                    <a:pt x="25405" y="19523"/>
                    <a:pt x="25406" y="19524"/>
                    <a:pt x="25414" y="19526"/>
                  </a:cubicBezTo>
                  <a:lnTo>
                    <a:pt x="25450" y="19526"/>
                  </a:lnTo>
                  <a:cubicBezTo>
                    <a:pt x="25426" y="19526"/>
                    <a:pt x="25426" y="19538"/>
                    <a:pt x="25438" y="19550"/>
                  </a:cubicBezTo>
                  <a:lnTo>
                    <a:pt x="25402" y="19550"/>
                  </a:lnTo>
                  <a:cubicBezTo>
                    <a:pt x="25390" y="19562"/>
                    <a:pt x="25414" y="19586"/>
                    <a:pt x="25402" y="19610"/>
                  </a:cubicBezTo>
                  <a:cubicBezTo>
                    <a:pt x="25426" y="19610"/>
                    <a:pt x="25450" y="19610"/>
                    <a:pt x="25474" y="19622"/>
                  </a:cubicBezTo>
                  <a:lnTo>
                    <a:pt x="25426" y="19622"/>
                  </a:lnTo>
                  <a:cubicBezTo>
                    <a:pt x="25462" y="19622"/>
                    <a:pt x="25450" y="19622"/>
                    <a:pt x="25486" y="19634"/>
                  </a:cubicBezTo>
                  <a:cubicBezTo>
                    <a:pt x="25462" y="19634"/>
                    <a:pt x="25438" y="19622"/>
                    <a:pt x="25414" y="19622"/>
                  </a:cubicBezTo>
                  <a:lnTo>
                    <a:pt x="25426" y="19634"/>
                  </a:lnTo>
                  <a:lnTo>
                    <a:pt x="25392" y="19622"/>
                  </a:lnTo>
                  <a:lnTo>
                    <a:pt x="25392" y="19622"/>
                  </a:lnTo>
                  <a:cubicBezTo>
                    <a:pt x="25381" y="19623"/>
                    <a:pt x="25358" y="19625"/>
                    <a:pt x="25390" y="19634"/>
                  </a:cubicBezTo>
                  <a:lnTo>
                    <a:pt x="25379" y="19634"/>
                  </a:lnTo>
                  <a:cubicBezTo>
                    <a:pt x="25379" y="19657"/>
                    <a:pt x="25379" y="19669"/>
                    <a:pt x="25379" y="19681"/>
                  </a:cubicBezTo>
                  <a:cubicBezTo>
                    <a:pt x="25402" y="19681"/>
                    <a:pt x="25426" y="19693"/>
                    <a:pt x="25450" y="19705"/>
                  </a:cubicBezTo>
                  <a:cubicBezTo>
                    <a:pt x="25426" y="19705"/>
                    <a:pt x="25402" y="19717"/>
                    <a:pt x="25402" y="19729"/>
                  </a:cubicBezTo>
                  <a:cubicBezTo>
                    <a:pt x="25402" y="19741"/>
                    <a:pt x="25438" y="19741"/>
                    <a:pt x="25462" y="19741"/>
                  </a:cubicBezTo>
                  <a:lnTo>
                    <a:pt x="25390" y="19741"/>
                  </a:lnTo>
                  <a:cubicBezTo>
                    <a:pt x="25390" y="19765"/>
                    <a:pt x="25390" y="19765"/>
                    <a:pt x="25426" y="19788"/>
                  </a:cubicBezTo>
                  <a:cubicBezTo>
                    <a:pt x="25474" y="19824"/>
                    <a:pt x="25307" y="19824"/>
                    <a:pt x="25379" y="19848"/>
                  </a:cubicBezTo>
                  <a:lnTo>
                    <a:pt x="25414" y="19872"/>
                  </a:lnTo>
                  <a:lnTo>
                    <a:pt x="25367" y="19872"/>
                  </a:lnTo>
                  <a:cubicBezTo>
                    <a:pt x="25426" y="19896"/>
                    <a:pt x="25355" y="19896"/>
                    <a:pt x="25390" y="19919"/>
                  </a:cubicBezTo>
                  <a:cubicBezTo>
                    <a:pt x="25283" y="19919"/>
                    <a:pt x="25390" y="19967"/>
                    <a:pt x="25319" y="19967"/>
                  </a:cubicBezTo>
                  <a:cubicBezTo>
                    <a:pt x="25327" y="19967"/>
                    <a:pt x="25345" y="19972"/>
                    <a:pt x="25350" y="19972"/>
                  </a:cubicBezTo>
                  <a:cubicBezTo>
                    <a:pt x="25352" y="19972"/>
                    <a:pt x="25351" y="19971"/>
                    <a:pt x="25343" y="19967"/>
                  </a:cubicBezTo>
                  <a:lnTo>
                    <a:pt x="25355" y="19967"/>
                  </a:lnTo>
                  <a:cubicBezTo>
                    <a:pt x="25379" y="20015"/>
                    <a:pt x="25307" y="20038"/>
                    <a:pt x="25271" y="20062"/>
                  </a:cubicBezTo>
                  <a:cubicBezTo>
                    <a:pt x="25248" y="20098"/>
                    <a:pt x="25414" y="20098"/>
                    <a:pt x="25343" y="20110"/>
                  </a:cubicBezTo>
                  <a:lnTo>
                    <a:pt x="25295" y="20098"/>
                  </a:lnTo>
                  <a:lnTo>
                    <a:pt x="25295" y="20098"/>
                  </a:lnTo>
                  <a:cubicBezTo>
                    <a:pt x="25343" y="20134"/>
                    <a:pt x="25283" y="20146"/>
                    <a:pt x="25331" y="20181"/>
                  </a:cubicBezTo>
                  <a:cubicBezTo>
                    <a:pt x="25319" y="20181"/>
                    <a:pt x="25307" y="20181"/>
                    <a:pt x="25307" y="20169"/>
                  </a:cubicBezTo>
                  <a:cubicBezTo>
                    <a:pt x="25271" y="20169"/>
                    <a:pt x="25307" y="20193"/>
                    <a:pt x="25331" y="20205"/>
                  </a:cubicBezTo>
                  <a:lnTo>
                    <a:pt x="25283" y="20205"/>
                  </a:lnTo>
                  <a:cubicBezTo>
                    <a:pt x="25274" y="20205"/>
                    <a:pt x="25310" y="20220"/>
                    <a:pt x="25300" y="20220"/>
                  </a:cubicBezTo>
                  <a:cubicBezTo>
                    <a:pt x="25298" y="20220"/>
                    <a:pt x="25293" y="20219"/>
                    <a:pt x="25283" y="20217"/>
                  </a:cubicBezTo>
                  <a:lnTo>
                    <a:pt x="25271" y="20217"/>
                  </a:lnTo>
                  <a:cubicBezTo>
                    <a:pt x="25283" y="20217"/>
                    <a:pt x="25260" y="20241"/>
                    <a:pt x="25307" y="20241"/>
                  </a:cubicBezTo>
                  <a:cubicBezTo>
                    <a:pt x="25283" y="20241"/>
                    <a:pt x="25319" y="20265"/>
                    <a:pt x="25295" y="20265"/>
                  </a:cubicBezTo>
                  <a:cubicBezTo>
                    <a:pt x="25343" y="20277"/>
                    <a:pt x="25271" y="20277"/>
                    <a:pt x="25331" y="20288"/>
                  </a:cubicBezTo>
                  <a:cubicBezTo>
                    <a:pt x="25320" y="20286"/>
                    <a:pt x="25310" y="20285"/>
                    <a:pt x="25303" y="20285"/>
                  </a:cubicBezTo>
                  <a:cubicBezTo>
                    <a:pt x="25273" y="20285"/>
                    <a:pt x="25278" y="20303"/>
                    <a:pt x="25307" y="20312"/>
                  </a:cubicBezTo>
                  <a:lnTo>
                    <a:pt x="25260" y="20312"/>
                  </a:lnTo>
                  <a:cubicBezTo>
                    <a:pt x="25260" y="20312"/>
                    <a:pt x="25271" y="20324"/>
                    <a:pt x="25307" y="20336"/>
                  </a:cubicBezTo>
                  <a:cubicBezTo>
                    <a:pt x="25236" y="20336"/>
                    <a:pt x="25330" y="20362"/>
                    <a:pt x="25292" y="20362"/>
                  </a:cubicBezTo>
                  <a:cubicBezTo>
                    <a:pt x="25285" y="20362"/>
                    <a:pt x="25275" y="20362"/>
                    <a:pt x="25260" y="20360"/>
                  </a:cubicBezTo>
                  <a:lnTo>
                    <a:pt x="25260" y="20360"/>
                  </a:lnTo>
                  <a:cubicBezTo>
                    <a:pt x="25283" y="20384"/>
                    <a:pt x="25307" y="20408"/>
                    <a:pt x="25319" y="20431"/>
                  </a:cubicBezTo>
                  <a:cubicBezTo>
                    <a:pt x="25260" y="20419"/>
                    <a:pt x="25319" y="20408"/>
                    <a:pt x="25248" y="20396"/>
                  </a:cubicBezTo>
                  <a:lnTo>
                    <a:pt x="25248" y="20396"/>
                  </a:lnTo>
                  <a:cubicBezTo>
                    <a:pt x="25271" y="20419"/>
                    <a:pt x="25331" y="20443"/>
                    <a:pt x="25307" y="20455"/>
                  </a:cubicBezTo>
                  <a:cubicBezTo>
                    <a:pt x="25303" y="20463"/>
                    <a:pt x="25300" y="20465"/>
                    <a:pt x="25296" y="20465"/>
                  </a:cubicBezTo>
                  <a:cubicBezTo>
                    <a:pt x="25288" y="20465"/>
                    <a:pt x="25280" y="20452"/>
                    <a:pt x="25272" y="20443"/>
                  </a:cubicBezTo>
                  <a:lnTo>
                    <a:pt x="25272" y="20443"/>
                  </a:lnTo>
                  <a:cubicBezTo>
                    <a:pt x="25295" y="20467"/>
                    <a:pt x="25260" y="20479"/>
                    <a:pt x="25295" y="20503"/>
                  </a:cubicBezTo>
                  <a:lnTo>
                    <a:pt x="25271" y="20503"/>
                  </a:lnTo>
                  <a:cubicBezTo>
                    <a:pt x="25271" y="20503"/>
                    <a:pt x="25260" y="20503"/>
                    <a:pt x="25295" y="20515"/>
                  </a:cubicBezTo>
                  <a:lnTo>
                    <a:pt x="25283" y="20515"/>
                  </a:lnTo>
                  <a:cubicBezTo>
                    <a:pt x="25319" y="20527"/>
                    <a:pt x="25355" y="20539"/>
                    <a:pt x="25390" y="20550"/>
                  </a:cubicBezTo>
                  <a:cubicBezTo>
                    <a:pt x="25367" y="20544"/>
                    <a:pt x="25355" y="20542"/>
                    <a:pt x="25348" y="20542"/>
                  </a:cubicBezTo>
                  <a:cubicBezTo>
                    <a:pt x="25335" y="20542"/>
                    <a:pt x="25334" y="20547"/>
                    <a:pt x="25317" y="20547"/>
                  </a:cubicBezTo>
                  <a:cubicBezTo>
                    <a:pt x="25308" y="20547"/>
                    <a:pt x="25295" y="20546"/>
                    <a:pt x="25275" y="20542"/>
                  </a:cubicBezTo>
                  <a:lnTo>
                    <a:pt x="25275" y="20542"/>
                  </a:lnTo>
                  <a:cubicBezTo>
                    <a:pt x="25287" y="20545"/>
                    <a:pt x="25299" y="20550"/>
                    <a:pt x="25307" y="20550"/>
                  </a:cubicBezTo>
                  <a:lnTo>
                    <a:pt x="25260" y="20550"/>
                  </a:lnTo>
                  <a:cubicBezTo>
                    <a:pt x="25271" y="20562"/>
                    <a:pt x="25307" y="20562"/>
                    <a:pt x="25307" y="20574"/>
                  </a:cubicBezTo>
                  <a:lnTo>
                    <a:pt x="25271" y="20562"/>
                  </a:lnTo>
                  <a:lnTo>
                    <a:pt x="25271" y="20562"/>
                  </a:lnTo>
                  <a:cubicBezTo>
                    <a:pt x="25295" y="20574"/>
                    <a:pt x="25319" y="20586"/>
                    <a:pt x="25307" y="20586"/>
                  </a:cubicBezTo>
                  <a:cubicBezTo>
                    <a:pt x="25305" y="20588"/>
                    <a:pt x="25303" y="20590"/>
                    <a:pt x="25302" y="20591"/>
                  </a:cubicBezTo>
                  <a:lnTo>
                    <a:pt x="25302" y="20591"/>
                  </a:lnTo>
                  <a:cubicBezTo>
                    <a:pt x="25298" y="20588"/>
                    <a:pt x="25295" y="20586"/>
                    <a:pt x="25295" y="20586"/>
                  </a:cubicBezTo>
                  <a:lnTo>
                    <a:pt x="25295" y="20586"/>
                  </a:lnTo>
                  <a:cubicBezTo>
                    <a:pt x="25295" y="20586"/>
                    <a:pt x="25295" y="20591"/>
                    <a:pt x="25299" y="20591"/>
                  </a:cubicBezTo>
                  <a:cubicBezTo>
                    <a:pt x="25300" y="20591"/>
                    <a:pt x="25300" y="20591"/>
                    <a:pt x="25302" y="20591"/>
                  </a:cubicBezTo>
                  <a:lnTo>
                    <a:pt x="25302" y="20591"/>
                  </a:lnTo>
                  <a:cubicBezTo>
                    <a:pt x="25318" y="20603"/>
                    <a:pt x="25360" y="20636"/>
                    <a:pt x="25331" y="20646"/>
                  </a:cubicBezTo>
                  <a:cubicBezTo>
                    <a:pt x="25311" y="20638"/>
                    <a:pt x="25302" y="20635"/>
                    <a:pt x="25297" y="20635"/>
                  </a:cubicBezTo>
                  <a:cubicBezTo>
                    <a:pt x="25286" y="20635"/>
                    <a:pt x="25291" y="20646"/>
                    <a:pt x="25260" y="20646"/>
                  </a:cubicBezTo>
                  <a:lnTo>
                    <a:pt x="25271" y="20658"/>
                  </a:lnTo>
                  <a:lnTo>
                    <a:pt x="25319" y="20658"/>
                  </a:lnTo>
                  <a:cubicBezTo>
                    <a:pt x="25319" y="20658"/>
                    <a:pt x="25355" y="20681"/>
                    <a:pt x="25331" y="20681"/>
                  </a:cubicBezTo>
                  <a:cubicBezTo>
                    <a:pt x="25355" y="20693"/>
                    <a:pt x="25402" y="20693"/>
                    <a:pt x="25379" y="20705"/>
                  </a:cubicBezTo>
                  <a:cubicBezTo>
                    <a:pt x="25373" y="20711"/>
                    <a:pt x="25373" y="20714"/>
                    <a:pt x="25371" y="20714"/>
                  </a:cubicBezTo>
                  <a:cubicBezTo>
                    <a:pt x="25370" y="20714"/>
                    <a:pt x="25367" y="20711"/>
                    <a:pt x="25355" y="20705"/>
                  </a:cubicBezTo>
                  <a:lnTo>
                    <a:pt x="25355" y="20705"/>
                  </a:lnTo>
                  <a:cubicBezTo>
                    <a:pt x="25367" y="20717"/>
                    <a:pt x="25379" y="20717"/>
                    <a:pt x="25367" y="20717"/>
                  </a:cubicBezTo>
                  <a:cubicBezTo>
                    <a:pt x="25364" y="20719"/>
                    <a:pt x="25360" y="20720"/>
                    <a:pt x="25356" y="20720"/>
                  </a:cubicBezTo>
                  <a:cubicBezTo>
                    <a:pt x="25337" y="20720"/>
                    <a:pt x="25305" y="20705"/>
                    <a:pt x="25295" y="20705"/>
                  </a:cubicBezTo>
                  <a:cubicBezTo>
                    <a:pt x="25343" y="20717"/>
                    <a:pt x="25307" y="20729"/>
                    <a:pt x="25355" y="20741"/>
                  </a:cubicBezTo>
                  <a:lnTo>
                    <a:pt x="25307" y="20729"/>
                  </a:lnTo>
                  <a:lnTo>
                    <a:pt x="25343" y="20741"/>
                  </a:lnTo>
                  <a:lnTo>
                    <a:pt x="25307" y="20741"/>
                  </a:lnTo>
                  <a:cubicBezTo>
                    <a:pt x="25295" y="20753"/>
                    <a:pt x="25379" y="20753"/>
                    <a:pt x="25343" y="20765"/>
                  </a:cubicBezTo>
                  <a:lnTo>
                    <a:pt x="25331" y="20765"/>
                  </a:lnTo>
                  <a:cubicBezTo>
                    <a:pt x="25319" y="20765"/>
                    <a:pt x="25343" y="20789"/>
                    <a:pt x="25331" y="20800"/>
                  </a:cubicBezTo>
                  <a:cubicBezTo>
                    <a:pt x="25271" y="20800"/>
                    <a:pt x="25319" y="20789"/>
                    <a:pt x="25271" y="20777"/>
                  </a:cubicBezTo>
                  <a:lnTo>
                    <a:pt x="25271" y="20777"/>
                  </a:lnTo>
                  <a:cubicBezTo>
                    <a:pt x="25271" y="20800"/>
                    <a:pt x="25331" y="20824"/>
                    <a:pt x="25307" y="20848"/>
                  </a:cubicBezTo>
                  <a:lnTo>
                    <a:pt x="25319" y="20848"/>
                  </a:lnTo>
                  <a:cubicBezTo>
                    <a:pt x="25355" y="20854"/>
                    <a:pt x="25346" y="20854"/>
                    <a:pt x="25332" y="20854"/>
                  </a:cubicBezTo>
                  <a:cubicBezTo>
                    <a:pt x="25319" y="20854"/>
                    <a:pt x="25301" y="20854"/>
                    <a:pt x="25319" y="20860"/>
                  </a:cubicBezTo>
                  <a:lnTo>
                    <a:pt x="25283" y="20860"/>
                  </a:lnTo>
                  <a:cubicBezTo>
                    <a:pt x="25271" y="20860"/>
                    <a:pt x="25295" y="20884"/>
                    <a:pt x="25319" y="20908"/>
                  </a:cubicBezTo>
                  <a:lnTo>
                    <a:pt x="25295" y="20908"/>
                  </a:lnTo>
                  <a:cubicBezTo>
                    <a:pt x="25283" y="20908"/>
                    <a:pt x="25283" y="20920"/>
                    <a:pt x="25271" y="20920"/>
                  </a:cubicBezTo>
                  <a:cubicBezTo>
                    <a:pt x="25295" y="20931"/>
                    <a:pt x="25307" y="20931"/>
                    <a:pt x="25319" y="20943"/>
                  </a:cubicBezTo>
                  <a:cubicBezTo>
                    <a:pt x="25200" y="20943"/>
                    <a:pt x="25379" y="20991"/>
                    <a:pt x="25271" y="20991"/>
                  </a:cubicBezTo>
                  <a:lnTo>
                    <a:pt x="25260" y="20991"/>
                  </a:lnTo>
                  <a:lnTo>
                    <a:pt x="25271" y="21015"/>
                  </a:lnTo>
                  <a:lnTo>
                    <a:pt x="25319" y="21015"/>
                  </a:lnTo>
                  <a:cubicBezTo>
                    <a:pt x="25343" y="21015"/>
                    <a:pt x="25355" y="21027"/>
                    <a:pt x="25355" y="21027"/>
                  </a:cubicBezTo>
                  <a:cubicBezTo>
                    <a:pt x="25339" y="21027"/>
                    <a:pt x="25323" y="21021"/>
                    <a:pt x="25307" y="21021"/>
                  </a:cubicBezTo>
                  <a:cubicBezTo>
                    <a:pt x="25299" y="21021"/>
                    <a:pt x="25291" y="21023"/>
                    <a:pt x="25283" y="21027"/>
                  </a:cubicBezTo>
                  <a:lnTo>
                    <a:pt x="25319" y="21027"/>
                  </a:lnTo>
                  <a:cubicBezTo>
                    <a:pt x="25248" y="21027"/>
                    <a:pt x="25379" y="21039"/>
                    <a:pt x="25343" y="21039"/>
                  </a:cubicBezTo>
                  <a:lnTo>
                    <a:pt x="25319" y="21039"/>
                  </a:lnTo>
                  <a:cubicBezTo>
                    <a:pt x="25331" y="21039"/>
                    <a:pt x="25355" y="21050"/>
                    <a:pt x="25343" y="21062"/>
                  </a:cubicBezTo>
                  <a:cubicBezTo>
                    <a:pt x="25307" y="21062"/>
                    <a:pt x="25331" y="21050"/>
                    <a:pt x="25295" y="21050"/>
                  </a:cubicBezTo>
                  <a:cubicBezTo>
                    <a:pt x="25295" y="21050"/>
                    <a:pt x="25367" y="21074"/>
                    <a:pt x="25331" y="21074"/>
                  </a:cubicBezTo>
                  <a:cubicBezTo>
                    <a:pt x="25319" y="21074"/>
                    <a:pt x="25319" y="21062"/>
                    <a:pt x="25307" y="21062"/>
                  </a:cubicBezTo>
                  <a:lnTo>
                    <a:pt x="25260" y="21062"/>
                  </a:lnTo>
                  <a:cubicBezTo>
                    <a:pt x="25348" y="21084"/>
                    <a:pt x="25282" y="21076"/>
                    <a:pt x="25320" y="21094"/>
                  </a:cubicBezTo>
                  <a:lnTo>
                    <a:pt x="25320" y="21094"/>
                  </a:lnTo>
                  <a:cubicBezTo>
                    <a:pt x="25300" y="21086"/>
                    <a:pt x="25280" y="21086"/>
                    <a:pt x="25260" y="21086"/>
                  </a:cubicBezTo>
                  <a:cubicBezTo>
                    <a:pt x="25152" y="21039"/>
                    <a:pt x="25033" y="20991"/>
                    <a:pt x="24914" y="20931"/>
                  </a:cubicBezTo>
                  <a:cubicBezTo>
                    <a:pt x="24863" y="20908"/>
                    <a:pt x="24857" y="20900"/>
                    <a:pt x="24875" y="20900"/>
                  </a:cubicBezTo>
                  <a:cubicBezTo>
                    <a:pt x="24912" y="20900"/>
                    <a:pt x="25041" y="20931"/>
                    <a:pt x="25081" y="20931"/>
                  </a:cubicBezTo>
                  <a:cubicBezTo>
                    <a:pt x="24450" y="20717"/>
                    <a:pt x="23890" y="20431"/>
                    <a:pt x="23319" y="20253"/>
                  </a:cubicBezTo>
                  <a:cubicBezTo>
                    <a:pt x="23366" y="20253"/>
                    <a:pt x="23402" y="20265"/>
                    <a:pt x="23450" y="20277"/>
                  </a:cubicBezTo>
                  <a:cubicBezTo>
                    <a:pt x="23358" y="20240"/>
                    <a:pt x="23260" y="20189"/>
                    <a:pt x="23214" y="20189"/>
                  </a:cubicBezTo>
                  <a:cubicBezTo>
                    <a:pt x="23200" y="20189"/>
                    <a:pt x="23191" y="20194"/>
                    <a:pt x="23188" y="20205"/>
                  </a:cubicBezTo>
                  <a:lnTo>
                    <a:pt x="23307" y="20241"/>
                  </a:lnTo>
                  <a:cubicBezTo>
                    <a:pt x="23349" y="20282"/>
                    <a:pt x="23324" y="20297"/>
                    <a:pt x="23269" y="20297"/>
                  </a:cubicBezTo>
                  <a:cubicBezTo>
                    <a:pt x="23145" y="20297"/>
                    <a:pt x="22865" y="20227"/>
                    <a:pt x="22797" y="20227"/>
                  </a:cubicBezTo>
                  <a:cubicBezTo>
                    <a:pt x="22794" y="20227"/>
                    <a:pt x="22792" y="20227"/>
                    <a:pt x="22790" y="20227"/>
                  </a:cubicBezTo>
                  <a:lnTo>
                    <a:pt x="22790" y="20227"/>
                  </a:lnTo>
                  <a:cubicBezTo>
                    <a:pt x="23005" y="20165"/>
                    <a:pt x="22251" y="19967"/>
                    <a:pt x="22616" y="19919"/>
                  </a:cubicBezTo>
                  <a:cubicBezTo>
                    <a:pt x="22577" y="19906"/>
                    <a:pt x="22527" y="19897"/>
                    <a:pt x="22492" y="19897"/>
                  </a:cubicBezTo>
                  <a:cubicBezTo>
                    <a:pt x="22463" y="19897"/>
                    <a:pt x="22444" y="19903"/>
                    <a:pt x="22450" y="19919"/>
                  </a:cubicBezTo>
                  <a:cubicBezTo>
                    <a:pt x="22357" y="19878"/>
                    <a:pt x="22326" y="19846"/>
                    <a:pt x="22406" y="19846"/>
                  </a:cubicBezTo>
                  <a:cubicBezTo>
                    <a:pt x="22418" y="19846"/>
                    <a:pt x="22432" y="19846"/>
                    <a:pt x="22450" y="19848"/>
                  </a:cubicBezTo>
                  <a:cubicBezTo>
                    <a:pt x="22045" y="19705"/>
                    <a:pt x="22164" y="19812"/>
                    <a:pt x="21807" y="19669"/>
                  </a:cubicBezTo>
                  <a:cubicBezTo>
                    <a:pt x="21811" y="19661"/>
                    <a:pt x="21825" y="19658"/>
                    <a:pt x="21844" y="19658"/>
                  </a:cubicBezTo>
                  <a:cubicBezTo>
                    <a:pt x="21864" y="19658"/>
                    <a:pt x="21889" y="19661"/>
                    <a:pt x="21913" y="19661"/>
                  </a:cubicBezTo>
                  <a:cubicBezTo>
                    <a:pt x="21926" y="19661"/>
                    <a:pt x="21939" y="19660"/>
                    <a:pt x="21950" y="19657"/>
                  </a:cubicBezTo>
                  <a:cubicBezTo>
                    <a:pt x="21711" y="19622"/>
                    <a:pt x="21473" y="19562"/>
                    <a:pt x="21259" y="19455"/>
                  </a:cubicBezTo>
                  <a:lnTo>
                    <a:pt x="21283" y="19455"/>
                  </a:lnTo>
                  <a:cubicBezTo>
                    <a:pt x="21307" y="19455"/>
                    <a:pt x="21307" y="19443"/>
                    <a:pt x="21283" y="19431"/>
                  </a:cubicBezTo>
                  <a:lnTo>
                    <a:pt x="21307" y="19431"/>
                  </a:lnTo>
                  <a:lnTo>
                    <a:pt x="21271" y="19419"/>
                  </a:lnTo>
                  <a:cubicBezTo>
                    <a:pt x="21261" y="19410"/>
                    <a:pt x="21252" y="19392"/>
                    <a:pt x="21274" y="19392"/>
                  </a:cubicBezTo>
                  <a:cubicBezTo>
                    <a:pt x="21279" y="19392"/>
                    <a:pt x="21286" y="19393"/>
                    <a:pt x="21295" y="19396"/>
                  </a:cubicBezTo>
                  <a:cubicBezTo>
                    <a:pt x="21277" y="19390"/>
                    <a:pt x="21271" y="19390"/>
                    <a:pt x="21265" y="19390"/>
                  </a:cubicBezTo>
                  <a:cubicBezTo>
                    <a:pt x="21259" y="19390"/>
                    <a:pt x="21253" y="19390"/>
                    <a:pt x="21235" y="19384"/>
                  </a:cubicBezTo>
                  <a:cubicBezTo>
                    <a:pt x="21259" y="19384"/>
                    <a:pt x="21283" y="19384"/>
                    <a:pt x="21307" y="19396"/>
                  </a:cubicBezTo>
                  <a:cubicBezTo>
                    <a:pt x="21342" y="19396"/>
                    <a:pt x="21247" y="19348"/>
                    <a:pt x="21271" y="19348"/>
                  </a:cubicBezTo>
                  <a:cubicBezTo>
                    <a:pt x="21247" y="19336"/>
                    <a:pt x="21223" y="19324"/>
                    <a:pt x="21199" y="19312"/>
                  </a:cubicBezTo>
                  <a:cubicBezTo>
                    <a:pt x="21223" y="19312"/>
                    <a:pt x="21259" y="19324"/>
                    <a:pt x="21283" y="19336"/>
                  </a:cubicBezTo>
                  <a:lnTo>
                    <a:pt x="21271" y="19336"/>
                  </a:lnTo>
                  <a:cubicBezTo>
                    <a:pt x="21278" y="19343"/>
                    <a:pt x="21285" y="19346"/>
                    <a:pt x="21292" y="19347"/>
                  </a:cubicBezTo>
                  <a:lnTo>
                    <a:pt x="21292" y="19347"/>
                  </a:lnTo>
                  <a:cubicBezTo>
                    <a:pt x="21301" y="19346"/>
                    <a:pt x="21306" y="19343"/>
                    <a:pt x="21313" y="19343"/>
                  </a:cubicBezTo>
                  <a:cubicBezTo>
                    <a:pt x="21317" y="19343"/>
                    <a:pt x="21323" y="19344"/>
                    <a:pt x="21330" y="19348"/>
                  </a:cubicBezTo>
                  <a:cubicBezTo>
                    <a:pt x="21330" y="19336"/>
                    <a:pt x="21307" y="19336"/>
                    <a:pt x="21295" y="19336"/>
                  </a:cubicBezTo>
                  <a:cubicBezTo>
                    <a:pt x="21319" y="19336"/>
                    <a:pt x="21307" y="19312"/>
                    <a:pt x="21319" y="19312"/>
                  </a:cubicBezTo>
                  <a:lnTo>
                    <a:pt x="21295" y="19300"/>
                  </a:lnTo>
                  <a:cubicBezTo>
                    <a:pt x="21319" y="19288"/>
                    <a:pt x="21271" y="19276"/>
                    <a:pt x="21271" y="19265"/>
                  </a:cubicBezTo>
                  <a:cubicBezTo>
                    <a:pt x="21287" y="19265"/>
                    <a:pt x="21303" y="19275"/>
                    <a:pt x="21308" y="19275"/>
                  </a:cubicBezTo>
                  <a:cubicBezTo>
                    <a:pt x="21311" y="19275"/>
                    <a:pt x="21311" y="19272"/>
                    <a:pt x="21307" y="19265"/>
                  </a:cubicBezTo>
                  <a:cubicBezTo>
                    <a:pt x="21330" y="19265"/>
                    <a:pt x="21354" y="19276"/>
                    <a:pt x="21366" y="19288"/>
                  </a:cubicBezTo>
                  <a:cubicBezTo>
                    <a:pt x="21354" y="19276"/>
                    <a:pt x="21360" y="19273"/>
                    <a:pt x="21371" y="19273"/>
                  </a:cubicBezTo>
                  <a:cubicBezTo>
                    <a:pt x="21381" y="19273"/>
                    <a:pt x="21396" y="19276"/>
                    <a:pt x="21402" y="19276"/>
                  </a:cubicBezTo>
                  <a:lnTo>
                    <a:pt x="21414" y="19288"/>
                  </a:lnTo>
                  <a:lnTo>
                    <a:pt x="21414" y="19276"/>
                  </a:lnTo>
                  <a:lnTo>
                    <a:pt x="21378" y="19265"/>
                  </a:lnTo>
                  <a:lnTo>
                    <a:pt x="21402" y="19265"/>
                  </a:lnTo>
                  <a:cubicBezTo>
                    <a:pt x="21378" y="19253"/>
                    <a:pt x="21342" y="19241"/>
                    <a:pt x="21319" y="19229"/>
                  </a:cubicBezTo>
                  <a:cubicBezTo>
                    <a:pt x="21334" y="19229"/>
                    <a:pt x="21324" y="19218"/>
                    <a:pt x="21329" y="19218"/>
                  </a:cubicBezTo>
                  <a:cubicBezTo>
                    <a:pt x="21332" y="19218"/>
                    <a:pt x="21338" y="19221"/>
                    <a:pt x="21354" y="19229"/>
                  </a:cubicBezTo>
                  <a:cubicBezTo>
                    <a:pt x="21330" y="19241"/>
                    <a:pt x="21390" y="19241"/>
                    <a:pt x="21402" y="19265"/>
                  </a:cubicBezTo>
                  <a:cubicBezTo>
                    <a:pt x="21450" y="19265"/>
                    <a:pt x="21366" y="19229"/>
                    <a:pt x="21366" y="19217"/>
                  </a:cubicBezTo>
                  <a:lnTo>
                    <a:pt x="21366" y="19217"/>
                  </a:lnTo>
                  <a:cubicBezTo>
                    <a:pt x="21383" y="19225"/>
                    <a:pt x="21400" y="19234"/>
                    <a:pt x="21408" y="19234"/>
                  </a:cubicBezTo>
                  <a:cubicBezTo>
                    <a:pt x="21412" y="19234"/>
                    <a:pt x="21414" y="19232"/>
                    <a:pt x="21414" y="19229"/>
                  </a:cubicBezTo>
                  <a:cubicBezTo>
                    <a:pt x="21402" y="19229"/>
                    <a:pt x="21366" y="19217"/>
                    <a:pt x="21354" y="19205"/>
                  </a:cubicBezTo>
                  <a:cubicBezTo>
                    <a:pt x="21378" y="19205"/>
                    <a:pt x="21342" y="19193"/>
                    <a:pt x="21354" y="19181"/>
                  </a:cubicBezTo>
                  <a:lnTo>
                    <a:pt x="21342" y="19181"/>
                  </a:lnTo>
                  <a:cubicBezTo>
                    <a:pt x="21319" y="19169"/>
                    <a:pt x="21319" y="19169"/>
                    <a:pt x="21319" y="19157"/>
                  </a:cubicBezTo>
                  <a:cubicBezTo>
                    <a:pt x="21324" y="19157"/>
                    <a:pt x="21327" y="19158"/>
                    <a:pt x="21330" y="19159"/>
                  </a:cubicBezTo>
                  <a:lnTo>
                    <a:pt x="21330" y="19159"/>
                  </a:lnTo>
                  <a:cubicBezTo>
                    <a:pt x="21331" y="19158"/>
                    <a:pt x="21333" y="19158"/>
                    <a:pt x="21335" y="19158"/>
                  </a:cubicBezTo>
                  <a:cubicBezTo>
                    <a:pt x="21344" y="19158"/>
                    <a:pt x="21360" y="19161"/>
                    <a:pt x="21367" y="19161"/>
                  </a:cubicBezTo>
                  <a:cubicBezTo>
                    <a:pt x="21371" y="19161"/>
                    <a:pt x="21372" y="19160"/>
                    <a:pt x="21366" y="19157"/>
                  </a:cubicBezTo>
                  <a:cubicBezTo>
                    <a:pt x="21378" y="19157"/>
                    <a:pt x="21414" y="19169"/>
                    <a:pt x="21426" y="19169"/>
                  </a:cubicBezTo>
                  <a:cubicBezTo>
                    <a:pt x="21408" y="19163"/>
                    <a:pt x="21417" y="19163"/>
                    <a:pt x="21427" y="19163"/>
                  </a:cubicBezTo>
                  <a:cubicBezTo>
                    <a:pt x="21438" y="19163"/>
                    <a:pt x="21450" y="19163"/>
                    <a:pt x="21438" y="19157"/>
                  </a:cubicBezTo>
                  <a:cubicBezTo>
                    <a:pt x="21414" y="19157"/>
                    <a:pt x="21402" y="19145"/>
                    <a:pt x="21378" y="19134"/>
                  </a:cubicBezTo>
                  <a:lnTo>
                    <a:pt x="21378" y="19134"/>
                  </a:lnTo>
                  <a:lnTo>
                    <a:pt x="21402" y="19157"/>
                  </a:lnTo>
                  <a:lnTo>
                    <a:pt x="21402" y="19157"/>
                  </a:lnTo>
                  <a:lnTo>
                    <a:pt x="21354" y="19122"/>
                  </a:lnTo>
                  <a:lnTo>
                    <a:pt x="21354" y="19122"/>
                  </a:lnTo>
                  <a:cubicBezTo>
                    <a:pt x="21354" y="19122"/>
                    <a:pt x="21366" y="19145"/>
                    <a:pt x="21366" y="19145"/>
                  </a:cubicBezTo>
                  <a:cubicBezTo>
                    <a:pt x="21354" y="19134"/>
                    <a:pt x="21342" y="19134"/>
                    <a:pt x="21319" y="19122"/>
                  </a:cubicBezTo>
                  <a:lnTo>
                    <a:pt x="21319" y="19122"/>
                  </a:lnTo>
                  <a:cubicBezTo>
                    <a:pt x="21327" y="19123"/>
                    <a:pt x="21333" y="19124"/>
                    <a:pt x="21336" y="19124"/>
                  </a:cubicBezTo>
                  <a:cubicBezTo>
                    <a:pt x="21357" y="19124"/>
                    <a:pt x="21300" y="19098"/>
                    <a:pt x="21330" y="19098"/>
                  </a:cubicBezTo>
                  <a:lnTo>
                    <a:pt x="21414" y="19134"/>
                  </a:lnTo>
                  <a:cubicBezTo>
                    <a:pt x="21461" y="19134"/>
                    <a:pt x="21378" y="19098"/>
                    <a:pt x="21414" y="19086"/>
                  </a:cubicBezTo>
                  <a:lnTo>
                    <a:pt x="21402" y="19086"/>
                  </a:lnTo>
                  <a:cubicBezTo>
                    <a:pt x="21366" y="19074"/>
                    <a:pt x="21402" y="19074"/>
                    <a:pt x="21390" y="19062"/>
                  </a:cubicBezTo>
                  <a:lnTo>
                    <a:pt x="21390" y="19062"/>
                  </a:lnTo>
                  <a:cubicBezTo>
                    <a:pt x="21400" y="19072"/>
                    <a:pt x="21417" y="19074"/>
                    <a:pt x="21436" y="19080"/>
                  </a:cubicBezTo>
                  <a:lnTo>
                    <a:pt x="21436" y="19080"/>
                  </a:lnTo>
                  <a:cubicBezTo>
                    <a:pt x="21433" y="19075"/>
                    <a:pt x="21431" y="19065"/>
                    <a:pt x="21402" y="19050"/>
                  </a:cubicBezTo>
                  <a:lnTo>
                    <a:pt x="21438" y="19050"/>
                  </a:lnTo>
                  <a:cubicBezTo>
                    <a:pt x="21461" y="19050"/>
                    <a:pt x="21366" y="19003"/>
                    <a:pt x="21378" y="19003"/>
                  </a:cubicBezTo>
                  <a:cubicBezTo>
                    <a:pt x="21414" y="19015"/>
                    <a:pt x="21426" y="19015"/>
                    <a:pt x="21450" y="19038"/>
                  </a:cubicBezTo>
                  <a:cubicBezTo>
                    <a:pt x="21450" y="19038"/>
                    <a:pt x="21461" y="19038"/>
                    <a:pt x="21438" y="19015"/>
                  </a:cubicBezTo>
                  <a:cubicBezTo>
                    <a:pt x="21447" y="19015"/>
                    <a:pt x="21419" y="18999"/>
                    <a:pt x="21425" y="18999"/>
                  </a:cubicBezTo>
                  <a:cubicBezTo>
                    <a:pt x="21427" y="18999"/>
                    <a:pt x="21430" y="19000"/>
                    <a:pt x="21438" y="19003"/>
                  </a:cubicBezTo>
                  <a:cubicBezTo>
                    <a:pt x="21426" y="18991"/>
                    <a:pt x="21402" y="18979"/>
                    <a:pt x="21402" y="18979"/>
                  </a:cubicBezTo>
                  <a:lnTo>
                    <a:pt x="21414" y="18979"/>
                  </a:lnTo>
                  <a:cubicBezTo>
                    <a:pt x="21406" y="18971"/>
                    <a:pt x="21399" y="18964"/>
                    <a:pt x="21388" y="18959"/>
                  </a:cubicBezTo>
                  <a:lnTo>
                    <a:pt x="21388" y="18959"/>
                  </a:lnTo>
                  <a:cubicBezTo>
                    <a:pt x="21392" y="18960"/>
                    <a:pt x="21395" y="18960"/>
                    <a:pt x="21398" y="18960"/>
                  </a:cubicBezTo>
                  <a:cubicBezTo>
                    <a:pt x="21433" y="18960"/>
                    <a:pt x="21404" y="18926"/>
                    <a:pt x="21427" y="18926"/>
                  </a:cubicBezTo>
                  <a:cubicBezTo>
                    <a:pt x="21432" y="18926"/>
                    <a:pt x="21439" y="18928"/>
                    <a:pt x="21450" y="18931"/>
                  </a:cubicBezTo>
                  <a:cubicBezTo>
                    <a:pt x="21450" y="18919"/>
                    <a:pt x="21450" y="18907"/>
                    <a:pt x="21450" y="18895"/>
                  </a:cubicBezTo>
                  <a:lnTo>
                    <a:pt x="21461" y="18895"/>
                  </a:lnTo>
                  <a:cubicBezTo>
                    <a:pt x="21497" y="18895"/>
                    <a:pt x="21390" y="18848"/>
                    <a:pt x="21426" y="18848"/>
                  </a:cubicBezTo>
                  <a:cubicBezTo>
                    <a:pt x="21461" y="18848"/>
                    <a:pt x="21450" y="18872"/>
                    <a:pt x="21461" y="18872"/>
                  </a:cubicBezTo>
                  <a:cubicBezTo>
                    <a:pt x="21484" y="18880"/>
                    <a:pt x="21496" y="18883"/>
                    <a:pt x="21501" y="18883"/>
                  </a:cubicBezTo>
                  <a:cubicBezTo>
                    <a:pt x="21517" y="18883"/>
                    <a:pt x="21483" y="18858"/>
                    <a:pt x="21499" y="18858"/>
                  </a:cubicBezTo>
                  <a:cubicBezTo>
                    <a:pt x="21501" y="18858"/>
                    <a:pt x="21505" y="18859"/>
                    <a:pt x="21509" y="18860"/>
                  </a:cubicBezTo>
                  <a:cubicBezTo>
                    <a:pt x="21545" y="18860"/>
                    <a:pt x="21485" y="18836"/>
                    <a:pt x="21497" y="18824"/>
                  </a:cubicBezTo>
                  <a:lnTo>
                    <a:pt x="21509" y="18824"/>
                  </a:lnTo>
                  <a:cubicBezTo>
                    <a:pt x="21485" y="18812"/>
                    <a:pt x="21461" y="18788"/>
                    <a:pt x="21450" y="18753"/>
                  </a:cubicBezTo>
                  <a:lnTo>
                    <a:pt x="21450" y="18753"/>
                  </a:lnTo>
                  <a:cubicBezTo>
                    <a:pt x="21452" y="18754"/>
                    <a:pt x="21455" y="18755"/>
                    <a:pt x="21457" y="18757"/>
                  </a:cubicBezTo>
                  <a:lnTo>
                    <a:pt x="21457" y="18757"/>
                  </a:lnTo>
                  <a:cubicBezTo>
                    <a:pt x="21453" y="18752"/>
                    <a:pt x="21450" y="18746"/>
                    <a:pt x="21450" y="18741"/>
                  </a:cubicBezTo>
                  <a:lnTo>
                    <a:pt x="21450" y="18741"/>
                  </a:lnTo>
                  <a:cubicBezTo>
                    <a:pt x="21473" y="18753"/>
                    <a:pt x="21497" y="18753"/>
                    <a:pt x="21521" y="18764"/>
                  </a:cubicBezTo>
                  <a:lnTo>
                    <a:pt x="21521" y="18776"/>
                  </a:lnTo>
                  <a:cubicBezTo>
                    <a:pt x="21530" y="18779"/>
                    <a:pt x="21536" y="18780"/>
                    <a:pt x="21539" y="18780"/>
                  </a:cubicBezTo>
                  <a:cubicBezTo>
                    <a:pt x="21552" y="18780"/>
                    <a:pt x="21523" y="18764"/>
                    <a:pt x="21533" y="18764"/>
                  </a:cubicBezTo>
                  <a:lnTo>
                    <a:pt x="21557" y="18776"/>
                  </a:lnTo>
                  <a:cubicBezTo>
                    <a:pt x="21557" y="18753"/>
                    <a:pt x="21497" y="18729"/>
                    <a:pt x="21509" y="18717"/>
                  </a:cubicBezTo>
                  <a:lnTo>
                    <a:pt x="21497" y="18717"/>
                  </a:lnTo>
                  <a:cubicBezTo>
                    <a:pt x="21479" y="18703"/>
                    <a:pt x="21480" y="18700"/>
                    <a:pt x="21486" y="18700"/>
                  </a:cubicBezTo>
                  <a:cubicBezTo>
                    <a:pt x="21491" y="18700"/>
                    <a:pt x="21500" y="18702"/>
                    <a:pt x="21504" y="18702"/>
                  </a:cubicBezTo>
                  <a:cubicBezTo>
                    <a:pt x="21508" y="18702"/>
                    <a:pt x="21508" y="18700"/>
                    <a:pt x="21497" y="18693"/>
                  </a:cubicBezTo>
                  <a:lnTo>
                    <a:pt x="21497" y="18693"/>
                  </a:lnTo>
                  <a:lnTo>
                    <a:pt x="21545" y="18717"/>
                  </a:lnTo>
                  <a:cubicBezTo>
                    <a:pt x="21533" y="18705"/>
                    <a:pt x="21509" y="18681"/>
                    <a:pt x="21497" y="18657"/>
                  </a:cubicBezTo>
                  <a:lnTo>
                    <a:pt x="21497" y="18657"/>
                  </a:lnTo>
                  <a:cubicBezTo>
                    <a:pt x="21521" y="18681"/>
                    <a:pt x="21545" y="18705"/>
                    <a:pt x="21569" y="18717"/>
                  </a:cubicBezTo>
                  <a:cubicBezTo>
                    <a:pt x="21569" y="18717"/>
                    <a:pt x="21569" y="18705"/>
                    <a:pt x="21557" y="18693"/>
                  </a:cubicBezTo>
                  <a:lnTo>
                    <a:pt x="21557" y="18693"/>
                  </a:lnTo>
                  <a:cubicBezTo>
                    <a:pt x="21557" y="18693"/>
                    <a:pt x="21568" y="18705"/>
                    <a:pt x="21557" y="18705"/>
                  </a:cubicBezTo>
                  <a:cubicBezTo>
                    <a:pt x="21509" y="18669"/>
                    <a:pt x="21497" y="18657"/>
                    <a:pt x="21497" y="18645"/>
                  </a:cubicBezTo>
                  <a:lnTo>
                    <a:pt x="21497" y="18645"/>
                  </a:lnTo>
                  <a:cubicBezTo>
                    <a:pt x="21530" y="18660"/>
                    <a:pt x="21546" y="18665"/>
                    <a:pt x="21555" y="18665"/>
                  </a:cubicBezTo>
                  <a:cubicBezTo>
                    <a:pt x="21571" y="18665"/>
                    <a:pt x="21567" y="18651"/>
                    <a:pt x="21591" y="18651"/>
                  </a:cubicBezTo>
                  <a:cubicBezTo>
                    <a:pt x="21599" y="18651"/>
                    <a:pt x="21611" y="18653"/>
                    <a:pt x="21628" y="18657"/>
                  </a:cubicBezTo>
                  <a:cubicBezTo>
                    <a:pt x="21592" y="18622"/>
                    <a:pt x="21652" y="18622"/>
                    <a:pt x="21664" y="18598"/>
                  </a:cubicBezTo>
                  <a:cubicBezTo>
                    <a:pt x="21569" y="18574"/>
                    <a:pt x="21664" y="18598"/>
                    <a:pt x="21580" y="18562"/>
                  </a:cubicBezTo>
                  <a:lnTo>
                    <a:pt x="21628" y="18562"/>
                  </a:lnTo>
                  <a:cubicBezTo>
                    <a:pt x="21652" y="18562"/>
                    <a:pt x="21652" y="18574"/>
                    <a:pt x="21664" y="18574"/>
                  </a:cubicBezTo>
                  <a:cubicBezTo>
                    <a:pt x="21688" y="18586"/>
                    <a:pt x="21700" y="18586"/>
                    <a:pt x="21735" y="18586"/>
                  </a:cubicBezTo>
                  <a:cubicBezTo>
                    <a:pt x="21700" y="18574"/>
                    <a:pt x="21688" y="18562"/>
                    <a:pt x="21700" y="18562"/>
                  </a:cubicBezTo>
                  <a:lnTo>
                    <a:pt x="21664" y="18562"/>
                  </a:lnTo>
                  <a:cubicBezTo>
                    <a:pt x="21655" y="18553"/>
                    <a:pt x="21655" y="18550"/>
                    <a:pt x="21659" y="18550"/>
                  </a:cubicBezTo>
                  <a:cubicBezTo>
                    <a:pt x="21668" y="18550"/>
                    <a:pt x="21695" y="18562"/>
                    <a:pt x="21704" y="18562"/>
                  </a:cubicBezTo>
                  <a:cubicBezTo>
                    <a:pt x="21708" y="18562"/>
                    <a:pt x="21708" y="18559"/>
                    <a:pt x="21700" y="18550"/>
                  </a:cubicBezTo>
                  <a:lnTo>
                    <a:pt x="21700" y="18550"/>
                  </a:lnTo>
                  <a:lnTo>
                    <a:pt x="21723" y="18562"/>
                  </a:lnTo>
                  <a:cubicBezTo>
                    <a:pt x="21713" y="18551"/>
                    <a:pt x="21730" y="18531"/>
                    <a:pt x="21693" y="18502"/>
                  </a:cubicBezTo>
                  <a:lnTo>
                    <a:pt x="21693" y="18502"/>
                  </a:lnTo>
                  <a:cubicBezTo>
                    <a:pt x="21699" y="18505"/>
                    <a:pt x="21705" y="18508"/>
                    <a:pt x="21711" y="18514"/>
                  </a:cubicBezTo>
                  <a:cubicBezTo>
                    <a:pt x="21735" y="18503"/>
                    <a:pt x="21664" y="18443"/>
                    <a:pt x="21711" y="18443"/>
                  </a:cubicBezTo>
                  <a:lnTo>
                    <a:pt x="21735" y="18455"/>
                  </a:lnTo>
                  <a:cubicBezTo>
                    <a:pt x="21735" y="18455"/>
                    <a:pt x="21700" y="18431"/>
                    <a:pt x="21711" y="18431"/>
                  </a:cubicBezTo>
                  <a:cubicBezTo>
                    <a:pt x="21718" y="18431"/>
                    <a:pt x="21723" y="18432"/>
                    <a:pt x="21727" y="18434"/>
                  </a:cubicBezTo>
                  <a:lnTo>
                    <a:pt x="21727" y="18434"/>
                  </a:lnTo>
                  <a:cubicBezTo>
                    <a:pt x="21721" y="18427"/>
                    <a:pt x="21717" y="18419"/>
                    <a:pt x="21723" y="18419"/>
                  </a:cubicBezTo>
                  <a:lnTo>
                    <a:pt x="21747" y="18431"/>
                  </a:lnTo>
                  <a:cubicBezTo>
                    <a:pt x="21783" y="18419"/>
                    <a:pt x="21700" y="18372"/>
                    <a:pt x="21688" y="18360"/>
                  </a:cubicBezTo>
                  <a:lnTo>
                    <a:pt x="21688" y="18360"/>
                  </a:lnTo>
                  <a:cubicBezTo>
                    <a:pt x="21717" y="18372"/>
                    <a:pt x="21741" y="18375"/>
                    <a:pt x="21759" y="18375"/>
                  </a:cubicBezTo>
                  <a:cubicBezTo>
                    <a:pt x="21777" y="18375"/>
                    <a:pt x="21789" y="18372"/>
                    <a:pt x="21795" y="18372"/>
                  </a:cubicBezTo>
                  <a:cubicBezTo>
                    <a:pt x="21819" y="18348"/>
                    <a:pt x="21759" y="18312"/>
                    <a:pt x="21747" y="18276"/>
                  </a:cubicBezTo>
                  <a:lnTo>
                    <a:pt x="21747" y="18276"/>
                  </a:lnTo>
                  <a:cubicBezTo>
                    <a:pt x="21757" y="18278"/>
                    <a:pt x="21765" y="18279"/>
                    <a:pt x="21772" y="18279"/>
                  </a:cubicBezTo>
                  <a:cubicBezTo>
                    <a:pt x="21813" y="18279"/>
                    <a:pt x="21801" y="18251"/>
                    <a:pt x="21842" y="18241"/>
                  </a:cubicBezTo>
                  <a:cubicBezTo>
                    <a:pt x="21819" y="18241"/>
                    <a:pt x="21807" y="18229"/>
                    <a:pt x="21783" y="18217"/>
                  </a:cubicBezTo>
                  <a:cubicBezTo>
                    <a:pt x="21801" y="18217"/>
                    <a:pt x="21772" y="18197"/>
                    <a:pt x="21781" y="18197"/>
                  </a:cubicBezTo>
                  <a:cubicBezTo>
                    <a:pt x="21784" y="18197"/>
                    <a:pt x="21792" y="18199"/>
                    <a:pt x="21807" y="18205"/>
                  </a:cubicBezTo>
                  <a:cubicBezTo>
                    <a:pt x="21827" y="18213"/>
                    <a:pt x="21838" y="18215"/>
                    <a:pt x="21845" y="18215"/>
                  </a:cubicBezTo>
                  <a:cubicBezTo>
                    <a:pt x="21860" y="18215"/>
                    <a:pt x="21854" y="18205"/>
                    <a:pt x="21854" y="18205"/>
                  </a:cubicBezTo>
                  <a:lnTo>
                    <a:pt x="21783" y="18181"/>
                  </a:lnTo>
                  <a:lnTo>
                    <a:pt x="21783" y="18181"/>
                  </a:lnTo>
                  <a:cubicBezTo>
                    <a:pt x="21796" y="18184"/>
                    <a:pt x="21807" y="18185"/>
                    <a:pt x="21814" y="18185"/>
                  </a:cubicBezTo>
                  <a:cubicBezTo>
                    <a:pt x="21868" y="18185"/>
                    <a:pt x="21803" y="18130"/>
                    <a:pt x="21842" y="18130"/>
                  </a:cubicBezTo>
                  <a:cubicBezTo>
                    <a:pt x="21848" y="18130"/>
                    <a:pt x="21855" y="18131"/>
                    <a:pt x="21866" y="18133"/>
                  </a:cubicBezTo>
                  <a:cubicBezTo>
                    <a:pt x="21854" y="18122"/>
                    <a:pt x="21854" y="18122"/>
                    <a:pt x="21842" y="18110"/>
                  </a:cubicBezTo>
                  <a:lnTo>
                    <a:pt x="21842" y="18110"/>
                  </a:lnTo>
                  <a:lnTo>
                    <a:pt x="21878" y="18122"/>
                  </a:lnTo>
                  <a:cubicBezTo>
                    <a:pt x="21890" y="18110"/>
                    <a:pt x="21902" y="18110"/>
                    <a:pt x="21902" y="18086"/>
                  </a:cubicBezTo>
                  <a:lnTo>
                    <a:pt x="21926" y="18098"/>
                  </a:lnTo>
                  <a:cubicBezTo>
                    <a:pt x="21938" y="18098"/>
                    <a:pt x="21819" y="18038"/>
                    <a:pt x="21819" y="18038"/>
                  </a:cubicBezTo>
                  <a:lnTo>
                    <a:pt x="21819" y="18038"/>
                  </a:lnTo>
                  <a:lnTo>
                    <a:pt x="21878" y="18050"/>
                  </a:lnTo>
                  <a:cubicBezTo>
                    <a:pt x="21878" y="18038"/>
                    <a:pt x="21938" y="18038"/>
                    <a:pt x="21902" y="18002"/>
                  </a:cubicBezTo>
                  <a:lnTo>
                    <a:pt x="21902" y="18002"/>
                  </a:lnTo>
                  <a:cubicBezTo>
                    <a:pt x="21902" y="18003"/>
                    <a:pt x="21914" y="18014"/>
                    <a:pt x="21926" y="18014"/>
                  </a:cubicBezTo>
                  <a:cubicBezTo>
                    <a:pt x="21926" y="18014"/>
                    <a:pt x="21973" y="18002"/>
                    <a:pt x="21890" y="17979"/>
                  </a:cubicBezTo>
                  <a:lnTo>
                    <a:pt x="21890" y="17979"/>
                  </a:lnTo>
                  <a:cubicBezTo>
                    <a:pt x="21898" y="17980"/>
                    <a:pt x="21905" y="17981"/>
                    <a:pt x="21909" y="17981"/>
                  </a:cubicBezTo>
                  <a:cubicBezTo>
                    <a:pt x="21937" y="17981"/>
                    <a:pt x="21900" y="17953"/>
                    <a:pt x="21890" y="17943"/>
                  </a:cubicBezTo>
                  <a:lnTo>
                    <a:pt x="21890" y="17943"/>
                  </a:lnTo>
                  <a:lnTo>
                    <a:pt x="21926" y="17955"/>
                  </a:lnTo>
                  <a:cubicBezTo>
                    <a:pt x="21878" y="17931"/>
                    <a:pt x="21866" y="17919"/>
                    <a:pt x="21854" y="17907"/>
                  </a:cubicBezTo>
                  <a:cubicBezTo>
                    <a:pt x="21857" y="17907"/>
                    <a:pt x="21861" y="17907"/>
                    <a:pt x="21863" y="17907"/>
                  </a:cubicBezTo>
                  <a:lnTo>
                    <a:pt x="21863" y="17907"/>
                  </a:lnTo>
                  <a:cubicBezTo>
                    <a:pt x="21857" y="17901"/>
                    <a:pt x="21854" y="17895"/>
                    <a:pt x="21866" y="17895"/>
                  </a:cubicBezTo>
                  <a:lnTo>
                    <a:pt x="21890" y="17907"/>
                  </a:lnTo>
                  <a:cubicBezTo>
                    <a:pt x="21890" y="17895"/>
                    <a:pt x="21890" y="17895"/>
                    <a:pt x="21854" y="17883"/>
                  </a:cubicBezTo>
                  <a:cubicBezTo>
                    <a:pt x="21839" y="17873"/>
                    <a:pt x="21841" y="17870"/>
                    <a:pt x="21851" y="17870"/>
                  </a:cubicBezTo>
                  <a:cubicBezTo>
                    <a:pt x="21865" y="17870"/>
                    <a:pt x="21893" y="17877"/>
                    <a:pt x="21914" y="17883"/>
                  </a:cubicBezTo>
                  <a:cubicBezTo>
                    <a:pt x="21890" y="17872"/>
                    <a:pt x="21866" y="17848"/>
                    <a:pt x="21878" y="17848"/>
                  </a:cubicBezTo>
                  <a:cubicBezTo>
                    <a:pt x="21890" y="17860"/>
                    <a:pt x="21890" y="17860"/>
                    <a:pt x="21902" y="17860"/>
                  </a:cubicBezTo>
                  <a:cubicBezTo>
                    <a:pt x="21922" y="17860"/>
                    <a:pt x="21882" y="17833"/>
                    <a:pt x="21892" y="17833"/>
                  </a:cubicBezTo>
                  <a:cubicBezTo>
                    <a:pt x="21894" y="17833"/>
                    <a:pt x="21897" y="17834"/>
                    <a:pt x="21902" y="17836"/>
                  </a:cubicBezTo>
                  <a:lnTo>
                    <a:pt x="21926" y="17836"/>
                  </a:lnTo>
                  <a:cubicBezTo>
                    <a:pt x="21926" y="17848"/>
                    <a:pt x="21914" y="17848"/>
                    <a:pt x="21914" y="17848"/>
                  </a:cubicBezTo>
                  <a:cubicBezTo>
                    <a:pt x="21938" y="17860"/>
                    <a:pt x="21973" y="17872"/>
                    <a:pt x="21997" y="17883"/>
                  </a:cubicBezTo>
                  <a:cubicBezTo>
                    <a:pt x="21973" y="17860"/>
                    <a:pt x="21926" y="17824"/>
                    <a:pt x="21950" y="17824"/>
                  </a:cubicBezTo>
                  <a:lnTo>
                    <a:pt x="21961" y="17824"/>
                  </a:lnTo>
                  <a:lnTo>
                    <a:pt x="21961" y="17812"/>
                  </a:lnTo>
                  <a:lnTo>
                    <a:pt x="21973" y="17812"/>
                  </a:lnTo>
                  <a:cubicBezTo>
                    <a:pt x="21981" y="17816"/>
                    <a:pt x="21987" y="17817"/>
                    <a:pt x="21990" y="17817"/>
                  </a:cubicBezTo>
                  <a:cubicBezTo>
                    <a:pt x="21997" y="17817"/>
                    <a:pt x="21997" y="17812"/>
                    <a:pt x="21997" y="17812"/>
                  </a:cubicBezTo>
                  <a:cubicBezTo>
                    <a:pt x="21983" y="17803"/>
                    <a:pt x="21975" y="17797"/>
                    <a:pt x="21968" y="17794"/>
                  </a:cubicBezTo>
                  <a:lnTo>
                    <a:pt x="21968" y="17794"/>
                  </a:lnTo>
                  <a:cubicBezTo>
                    <a:pt x="21973" y="17788"/>
                    <a:pt x="21971" y="17788"/>
                    <a:pt x="21961" y="17788"/>
                  </a:cubicBezTo>
                  <a:lnTo>
                    <a:pt x="21966" y="17793"/>
                  </a:lnTo>
                  <a:lnTo>
                    <a:pt x="21966" y="17793"/>
                  </a:lnTo>
                  <a:cubicBezTo>
                    <a:pt x="21955" y="17788"/>
                    <a:pt x="21947" y="17788"/>
                    <a:pt x="21926" y="17788"/>
                  </a:cubicBezTo>
                  <a:cubicBezTo>
                    <a:pt x="21938" y="17788"/>
                    <a:pt x="21938" y="17788"/>
                    <a:pt x="21926" y="17800"/>
                  </a:cubicBezTo>
                  <a:cubicBezTo>
                    <a:pt x="21914" y="17788"/>
                    <a:pt x="21902" y="17776"/>
                    <a:pt x="21926" y="17776"/>
                  </a:cubicBezTo>
                  <a:lnTo>
                    <a:pt x="21866" y="17741"/>
                  </a:lnTo>
                  <a:lnTo>
                    <a:pt x="21866" y="17741"/>
                  </a:lnTo>
                  <a:cubicBezTo>
                    <a:pt x="21914" y="17764"/>
                    <a:pt x="21950" y="17764"/>
                    <a:pt x="21985" y="17776"/>
                  </a:cubicBezTo>
                  <a:cubicBezTo>
                    <a:pt x="21973" y="17752"/>
                    <a:pt x="21985" y="17729"/>
                    <a:pt x="21914" y="17693"/>
                  </a:cubicBezTo>
                  <a:lnTo>
                    <a:pt x="21950" y="17693"/>
                  </a:lnTo>
                  <a:cubicBezTo>
                    <a:pt x="21952" y="17693"/>
                    <a:pt x="21954" y="17693"/>
                    <a:pt x="21955" y="17693"/>
                  </a:cubicBezTo>
                  <a:lnTo>
                    <a:pt x="21955" y="17693"/>
                  </a:lnTo>
                  <a:cubicBezTo>
                    <a:pt x="21951" y="17684"/>
                    <a:pt x="21946" y="17673"/>
                    <a:pt x="21914" y="17657"/>
                  </a:cubicBezTo>
                  <a:cubicBezTo>
                    <a:pt x="21938" y="17657"/>
                    <a:pt x="21951" y="17668"/>
                    <a:pt x="21957" y="17668"/>
                  </a:cubicBezTo>
                  <a:cubicBezTo>
                    <a:pt x="21960" y="17668"/>
                    <a:pt x="21961" y="17665"/>
                    <a:pt x="21961" y="17657"/>
                  </a:cubicBezTo>
                  <a:lnTo>
                    <a:pt x="21973" y="17669"/>
                  </a:lnTo>
                  <a:cubicBezTo>
                    <a:pt x="22063" y="17669"/>
                    <a:pt x="21889" y="17585"/>
                    <a:pt x="21958" y="17585"/>
                  </a:cubicBezTo>
                  <a:cubicBezTo>
                    <a:pt x="21959" y="17585"/>
                    <a:pt x="21961" y="17585"/>
                    <a:pt x="21963" y="17585"/>
                  </a:cubicBezTo>
                  <a:lnTo>
                    <a:pt x="21963" y="17585"/>
                  </a:lnTo>
                  <a:cubicBezTo>
                    <a:pt x="22019" y="17560"/>
                    <a:pt x="21939" y="17491"/>
                    <a:pt x="22033" y="17491"/>
                  </a:cubicBezTo>
                  <a:cubicBezTo>
                    <a:pt x="22045" y="17491"/>
                    <a:pt x="22021" y="17467"/>
                    <a:pt x="21997" y="17455"/>
                  </a:cubicBezTo>
                  <a:lnTo>
                    <a:pt x="21997" y="17455"/>
                  </a:lnTo>
                  <a:lnTo>
                    <a:pt x="22033" y="17467"/>
                  </a:lnTo>
                  <a:lnTo>
                    <a:pt x="22033" y="17467"/>
                  </a:lnTo>
                  <a:lnTo>
                    <a:pt x="21997" y="17443"/>
                  </a:lnTo>
                  <a:cubicBezTo>
                    <a:pt x="21985" y="17431"/>
                    <a:pt x="21993" y="17428"/>
                    <a:pt x="22007" y="17428"/>
                  </a:cubicBezTo>
                  <a:cubicBezTo>
                    <a:pt x="22018" y="17428"/>
                    <a:pt x="22032" y="17430"/>
                    <a:pt x="22043" y="17430"/>
                  </a:cubicBezTo>
                  <a:cubicBezTo>
                    <a:pt x="22060" y="17430"/>
                    <a:pt x="22069" y="17426"/>
                    <a:pt x="22045" y="17407"/>
                  </a:cubicBezTo>
                  <a:lnTo>
                    <a:pt x="22021" y="17407"/>
                  </a:lnTo>
                  <a:cubicBezTo>
                    <a:pt x="22021" y="17407"/>
                    <a:pt x="22014" y="17387"/>
                    <a:pt x="22026" y="17387"/>
                  </a:cubicBezTo>
                  <a:cubicBezTo>
                    <a:pt x="22030" y="17387"/>
                    <a:pt x="22036" y="17389"/>
                    <a:pt x="22045" y="17395"/>
                  </a:cubicBezTo>
                  <a:cubicBezTo>
                    <a:pt x="22045" y="17395"/>
                    <a:pt x="22022" y="17380"/>
                    <a:pt x="22025" y="17380"/>
                  </a:cubicBezTo>
                  <a:lnTo>
                    <a:pt x="22025" y="17380"/>
                  </a:lnTo>
                  <a:cubicBezTo>
                    <a:pt x="22026" y="17380"/>
                    <a:pt x="22028" y="17381"/>
                    <a:pt x="22033" y="17383"/>
                  </a:cubicBezTo>
                  <a:lnTo>
                    <a:pt x="22045" y="17383"/>
                  </a:lnTo>
                  <a:lnTo>
                    <a:pt x="22021" y="17360"/>
                  </a:lnTo>
                  <a:cubicBezTo>
                    <a:pt x="22041" y="17360"/>
                    <a:pt x="22088" y="17386"/>
                    <a:pt x="22108" y="17386"/>
                  </a:cubicBezTo>
                  <a:cubicBezTo>
                    <a:pt x="22112" y="17386"/>
                    <a:pt x="22115" y="17385"/>
                    <a:pt x="22116" y="17383"/>
                  </a:cubicBezTo>
                  <a:cubicBezTo>
                    <a:pt x="22092" y="17360"/>
                    <a:pt x="22069" y="17348"/>
                    <a:pt x="22045" y="17336"/>
                  </a:cubicBezTo>
                  <a:cubicBezTo>
                    <a:pt x="22033" y="17336"/>
                    <a:pt x="22021" y="17324"/>
                    <a:pt x="22009" y="17324"/>
                  </a:cubicBezTo>
                  <a:lnTo>
                    <a:pt x="21997" y="17312"/>
                  </a:lnTo>
                  <a:cubicBezTo>
                    <a:pt x="21950" y="17288"/>
                    <a:pt x="21890" y="17264"/>
                    <a:pt x="21819" y="17252"/>
                  </a:cubicBezTo>
                  <a:lnTo>
                    <a:pt x="21819" y="17252"/>
                  </a:lnTo>
                  <a:lnTo>
                    <a:pt x="21854" y="17276"/>
                  </a:lnTo>
                  <a:lnTo>
                    <a:pt x="21824" y="17266"/>
                  </a:lnTo>
                  <a:lnTo>
                    <a:pt x="21824" y="17266"/>
                  </a:lnTo>
                  <a:cubicBezTo>
                    <a:pt x="21826" y="17269"/>
                    <a:pt x="21828" y="17272"/>
                    <a:pt x="21831" y="17276"/>
                  </a:cubicBezTo>
                  <a:cubicBezTo>
                    <a:pt x="21819" y="17264"/>
                    <a:pt x="21807" y="17264"/>
                    <a:pt x="21795" y="17264"/>
                  </a:cubicBezTo>
                  <a:lnTo>
                    <a:pt x="21854" y="17300"/>
                  </a:lnTo>
                  <a:cubicBezTo>
                    <a:pt x="21831" y="17288"/>
                    <a:pt x="21807" y="17276"/>
                    <a:pt x="21795" y="17276"/>
                  </a:cubicBezTo>
                  <a:cubicBezTo>
                    <a:pt x="21819" y="17288"/>
                    <a:pt x="21842" y="17288"/>
                    <a:pt x="21866" y="17312"/>
                  </a:cubicBezTo>
                  <a:cubicBezTo>
                    <a:pt x="21842" y="17312"/>
                    <a:pt x="21824" y="17301"/>
                    <a:pt x="21821" y="17301"/>
                  </a:cubicBezTo>
                  <a:lnTo>
                    <a:pt x="21821" y="17301"/>
                  </a:lnTo>
                  <a:cubicBezTo>
                    <a:pt x="21820" y="17301"/>
                    <a:pt x="21823" y="17304"/>
                    <a:pt x="21831" y="17312"/>
                  </a:cubicBezTo>
                  <a:cubicBezTo>
                    <a:pt x="21822" y="17312"/>
                    <a:pt x="21814" y="17307"/>
                    <a:pt x="21806" y="17299"/>
                  </a:cubicBezTo>
                  <a:lnTo>
                    <a:pt x="21806" y="17299"/>
                  </a:lnTo>
                  <a:cubicBezTo>
                    <a:pt x="21809" y="17308"/>
                    <a:pt x="21806" y="17316"/>
                    <a:pt x="21831" y="17324"/>
                  </a:cubicBezTo>
                  <a:cubicBezTo>
                    <a:pt x="21825" y="17322"/>
                    <a:pt x="21821" y="17321"/>
                    <a:pt x="21819" y="17321"/>
                  </a:cubicBezTo>
                  <a:cubicBezTo>
                    <a:pt x="21808" y="17321"/>
                    <a:pt x="21814" y="17332"/>
                    <a:pt x="21801" y="17332"/>
                  </a:cubicBezTo>
                  <a:cubicBezTo>
                    <a:pt x="21798" y="17332"/>
                    <a:pt x="21795" y="17332"/>
                    <a:pt x="21790" y="17330"/>
                  </a:cubicBezTo>
                  <a:lnTo>
                    <a:pt x="21790" y="17330"/>
                  </a:lnTo>
                  <a:cubicBezTo>
                    <a:pt x="21806" y="17341"/>
                    <a:pt x="21819" y="17360"/>
                    <a:pt x="21819" y="17360"/>
                  </a:cubicBezTo>
                  <a:cubicBezTo>
                    <a:pt x="21801" y="17351"/>
                    <a:pt x="21791" y="17348"/>
                    <a:pt x="21785" y="17348"/>
                  </a:cubicBezTo>
                  <a:cubicBezTo>
                    <a:pt x="21774" y="17348"/>
                    <a:pt x="21780" y="17360"/>
                    <a:pt x="21768" y="17360"/>
                  </a:cubicBezTo>
                  <a:cubicBezTo>
                    <a:pt x="21765" y="17360"/>
                    <a:pt x="21759" y="17358"/>
                    <a:pt x="21751" y="17355"/>
                  </a:cubicBezTo>
                  <a:lnTo>
                    <a:pt x="21751" y="17355"/>
                  </a:lnTo>
                  <a:cubicBezTo>
                    <a:pt x="21786" y="17374"/>
                    <a:pt x="21751" y="17386"/>
                    <a:pt x="21783" y="17407"/>
                  </a:cubicBezTo>
                  <a:lnTo>
                    <a:pt x="21723" y="17407"/>
                  </a:lnTo>
                  <a:cubicBezTo>
                    <a:pt x="21759" y="17419"/>
                    <a:pt x="21795" y="17443"/>
                    <a:pt x="21819" y="17467"/>
                  </a:cubicBezTo>
                  <a:cubicBezTo>
                    <a:pt x="21783" y="17443"/>
                    <a:pt x="21747" y="17431"/>
                    <a:pt x="21711" y="17407"/>
                  </a:cubicBezTo>
                  <a:lnTo>
                    <a:pt x="21711" y="17407"/>
                  </a:lnTo>
                  <a:cubicBezTo>
                    <a:pt x="21747" y="17431"/>
                    <a:pt x="21747" y="17443"/>
                    <a:pt x="21783" y="17455"/>
                  </a:cubicBezTo>
                  <a:cubicBezTo>
                    <a:pt x="21770" y="17455"/>
                    <a:pt x="21757" y="17455"/>
                    <a:pt x="21745" y="17453"/>
                  </a:cubicBezTo>
                  <a:lnTo>
                    <a:pt x="21745" y="17453"/>
                  </a:lnTo>
                  <a:cubicBezTo>
                    <a:pt x="21765" y="17464"/>
                    <a:pt x="21732" y="17459"/>
                    <a:pt x="21771" y="17479"/>
                  </a:cubicBezTo>
                  <a:cubicBezTo>
                    <a:pt x="21747" y="17479"/>
                    <a:pt x="21723" y="17468"/>
                    <a:pt x="21717" y="17468"/>
                  </a:cubicBezTo>
                  <a:cubicBezTo>
                    <a:pt x="21715" y="17468"/>
                    <a:pt x="21715" y="17470"/>
                    <a:pt x="21720" y="17475"/>
                  </a:cubicBezTo>
                  <a:lnTo>
                    <a:pt x="21720" y="17475"/>
                  </a:lnTo>
                  <a:cubicBezTo>
                    <a:pt x="21719" y="17475"/>
                    <a:pt x="21719" y="17475"/>
                    <a:pt x="21718" y="17474"/>
                  </a:cubicBezTo>
                  <a:lnTo>
                    <a:pt x="21718" y="17474"/>
                  </a:lnTo>
                  <a:cubicBezTo>
                    <a:pt x="21720" y="17476"/>
                    <a:pt x="21722" y="17477"/>
                    <a:pt x="21723" y="17479"/>
                  </a:cubicBezTo>
                  <a:cubicBezTo>
                    <a:pt x="21722" y="17477"/>
                    <a:pt x="21721" y="17476"/>
                    <a:pt x="21720" y="17475"/>
                  </a:cubicBezTo>
                  <a:lnTo>
                    <a:pt x="21720" y="17475"/>
                  </a:lnTo>
                  <a:cubicBezTo>
                    <a:pt x="21733" y="17481"/>
                    <a:pt x="21747" y="17486"/>
                    <a:pt x="21759" y="17491"/>
                  </a:cubicBezTo>
                  <a:cubicBezTo>
                    <a:pt x="21764" y="17493"/>
                    <a:pt x="21765" y="17494"/>
                    <a:pt x="21763" y="17494"/>
                  </a:cubicBezTo>
                  <a:cubicBezTo>
                    <a:pt x="21756" y="17494"/>
                    <a:pt x="21707" y="17479"/>
                    <a:pt x="21688" y="17479"/>
                  </a:cubicBezTo>
                  <a:cubicBezTo>
                    <a:pt x="21700" y="17491"/>
                    <a:pt x="21747" y="17514"/>
                    <a:pt x="21735" y="17514"/>
                  </a:cubicBezTo>
                  <a:cubicBezTo>
                    <a:pt x="21735" y="17514"/>
                    <a:pt x="21729" y="17514"/>
                    <a:pt x="21721" y="17510"/>
                  </a:cubicBezTo>
                  <a:lnTo>
                    <a:pt x="21721" y="17510"/>
                  </a:lnTo>
                  <a:cubicBezTo>
                    <a:pt x="21740" y="17527"/>
                    <a:pt x="21717" y="17530"/>
                    <a:pt x="21759" y="17562"/>
                  </a:cubicBezTo>
                  <a:lnTo>
                    <a:pt x="21735" y="17562"/>
                  </a:lnTo>
                  <a:lnTo>
                    <a:pt x="21750" y="17567"/>
                  </a:lnTo>
                  <a:lnTo>
                    <a:pt x="21750" y="17567"/>
                  </a:lnTo>
                  <a:cubicBezTo>
                    <a:pt x="21764" y="17589"/>
                    <a:pt x="21794" y="17610"/>
                    <a:pt x="21783" y="17610"/>
                  </a:cubicBezTo>
                  <a:cubicBezTo>
                    <a:pt x="21735" y="17598"/>
                    <a:pt x="21771" y="17586"/>
                    <a:pt x="21723" y="17586"/>
                  </a:cubicBezTo>
                  <a:lnTo>
                    <a:pt x="21747" y="17586"/>
                  </a:lnTo>
                  <a:cubicBezTo>
                    <a:pt x="21676" y="17562"/>
                    <a:pt x="21759" y="17586"/>
                    <a:pt x="21676" y="17550"/>
                  </a:cubicBezTo>
                  <a:cubicBezTo>
                    <a:pt x="21664" y="17550"/>
                    <a:pt x="21700" y="17574"/>
                    <a:pt x="21676" y="17586"/>
                  </a:cubicBezTo>
                  <a:cubicBezTo>
                    <a:pt x="21700" y="17598"/>
                    <a:pt x="21711" y="17598"/>
                    <a:pt x="21747" y="17610"/>
                  </a:cubicBezTo>
                  <a:cubicBezTo>
                    <a:pt x="21757" y="17622"/>
                    <a:pt x="21752" y="17627"/>
                    <a:pt x="21740" y="17627"/>
                  </a:cubicBezTo>
                  <a:cubicBezTo>
                    <a:pt x="21719" y="17627"/>
                    <a:pt x="21674" y="17611"/>
                    <a:pt x="21664" y="17611"/>
                  </a:cubicBezTo>
                  <a:cubicBezTo>
                    <a:pt x="21661" y="17611"/>
                    <a:pt x="21663" y="17614"/>
                    <a:pt x="21676" y="17621"/>
                  </a:cubicBezTo>
                  <a:cubicBezTo>
                    <a:pt x="21696" y="17632"/>
                    <a:pt x="21743" y="17660"/>
                    <a:pt x="21733" y="17660"/>
                  </a:cubicBezTo>
                  <a:cubicBezTo>
                    <a:pt x="21731" y="17660"/>
                    <a:pt x="21728" y="17659"/>
                    <a:pt x="21723" y="17657"/>
                  </a:cubicBezTo>
                  <a:lnTo>
                    <a:pt x="21676" y="17633"/>
                  </a:lnTo>
                  <a:lnTo>
                    <a:pt x="21676" y="17633"/>
                  </a:lnTo>
                  <a:cubicBezTo>
                    <a:pt x="21664" y="17645"/>
                    <a:pt x="21747" y="17669"/>
                    <a:pt x="21711" y="17669"/>
                  </a:cubicBezTo>
                  <a:cubicBezTo>
                    <a:pt x="21701" y="17669"/>
                    <a:pt x="21695" y="17669"/>
                    <a:pt x="21690" y="17668"/>
                  </a:cubicBezTo>
                  <a:lnTo>
                    <a:pt x="21690" y="17668"/>
                  </a:lnTo>
                  <a:cubicBezTo>
                    <a:pt x="21701" y="17672"/>
                    <a:pt x="21711" y="17676"/>
                    <a:pt x="21711" y="17681"/>
                  </a:cubicBezTo>
                  <a:lnTo>
                    <a:pt x="21664" y="17669"/>
                  </a:lnTo>
                  <a:lnTo>
                    <a:pt x="21664" y="17669"/>
                  </a:lnTo>
                  <a:cubicBezTo>
                    <a:pt x="21664" y="17681"/>
                    <a:pt x="21688" y="17717"/>
                    <a:pt x="21688" y="17729"/>
                  </a:cubicBezTo>
                  <a:cubicBezTo>
                    <a:pt x="21676" y="17717"/>
                    <a:pt x="21664" y="17717"/>
                    <a:pt x="21652" y="17717"/>
                  </a:cubicBezTo>
                  <a:cubicBezTo>
                    <a:pt x="21664" y="17741"/>
                    <a:pt x="21628" y="17752"/>
                    <a:pt x="21592" y="17764"/>
                  </a:cubicBezTo>
                  <a:lnTo>
                    <a:pt x="21628" y="17788"/>
                  </a:lnTo>
                  <a:cubicBezTo>
                    <a:pt x="21625" y="17788"/>
                    <a:pt x="21622" y="17788"/>
                    <a:pt x="21619" y="17788"/>
                  </a:cubicBezTo>
                  <a:lnTo>
                    <a:pt x="21619" y="17788"/>
                  </a:lnTo>
                  <a:cubicBezTo>
                    <a:pt x="21627" y="17792"/>
                    <a:pt x="21636" y="17796"/>
                    <a:pt x="21640" y="17800"/>
                  </a:cubicBezTo>
                  <a:cubicBezTo>
                    <a:pt x="21643" y="17804"/>
                    <a:pt x="21643" y="17805"/>
                    <a:pt x="21640" y="17805"/>
                  </a:cubicBezTo>
                  <a:cubicBezTo>
                    <a:pt x="21633" y="17805"/>
                    <a:pt x="21613" y="17797"/>
                    <a:pt x="21604" y="17788"/>
                  </a:cubicBezTo>
                  <a:lnTo>
                    <a:pt x="21604" y="17788"/>
                  </a:lnTo>
                  <a:cubicBezTo>
                    <a:pt x="21626" y="17809"/>
                    <a:pt x="21656" y="17850"/>
                    <a:pt x="21629" y="17850"/>
                  </a:cubicBezTo>
                  <a:cubicBezTo>
                    <a:pt x="21626" y="17850"/>
                    <a:pt x="21621" y="17849"/>
                    <a:pt x="21616" y="17848"/>
                  </a:cubicBezTo>
                  <a:lnTo>
                    <a:pt x="21604" y="17848"/>
                  </a:lnTo>
                  <a:cubicBezTo>
                    <a:pt x="21580" y="17848"/>
                    <a:pt x="21676" y="17895"/>
                    <a:pt x="21640" y="17895"/>
                  </a:cubicBezTo>
                  <a:cubicBezTo>
                    <a:pt x="21608" y="17906"/>
                    <a:pt x="21633" y="17945"/>
                    <a:pt x="21588" y="17945"/>
                  </a:cubicBezTo>
                  <a:cubicBezTo>
                    <a:pt x="21583" y="17945"/>
                    <a:pt x="21576" y="17944"/>
                    <a:pt x="21569" y="17943"/>
                  </a:cubicBezTo>
                  <a:lnTo>
                    <a:pt x="21569" y="17943"/>
                  </a:lnTo>
                  <a:cubicBezTo>
                    <a:pt x="21628" y="17967"/>
                    <a:pt x="21533" y="17955"/>
                    <a:pt x="21616" y="17991"/>
                  </a:cubicBezTo>
                  <a:lnTo>
                    <a:pt x="21521" y="17991"/>
                  </a:lnTo>
                  <a:cubicBezTo>
                    <a:pt x="21521" y="17991"/>
                    <a:pt x="21569" y="18026"/>
                    <a:pt x="21569" y="18026"/>
                  </a:cubicBezTo>
                  <a:lnTo>
                    <a:pt x="21533" y="18014"/>
                  </a:lnTo>
                  <a:lnTo>
                    <a:pt x="21569" y="18038"/>
                  </a:lnTo>
                  <a:lnTo>
                    <a:pt x="21521" y="18026"/>
                  </a:lnTo>
                  <a:lnTo>
                    <a:pt x="21521" y="18038"/>
                  </a:lnTo>
                  <a:lnTo>
                    <a:pt x="21557" y="18038"/>
                  </a:lnTo>
                  <a:cubicBezTo>
                    <a:pt x="21563" y="18044"/>
                    <a:pt x="21554" y="18047"/>
                    <a:pt x="21540" y="18047"/>
                  </a:cubicBezTo>
                  <a:cubicBezTo>
                    <a:pt x="21527" y="18047"/>
                    <a:pt x="21509" y="18044"/>
                    <a:pt x="21497" y="18038"/>
                  </a:cubicBezTo>
                  <a:lnTo>
                    <a:pt x="21497" y="18038"/>
                  </a:lnTo>
                  <a:lnTo>
                    <a:pt x="21521" y="18074"/>
                  </a:lnTo>
                  <a:cubicBezTo>
                    <a:pt x="21485" y="18074"/>
                    <a:pt x="21485" y="18074"/>
                    <a:pt x="21485" y="18098"/>
                  </a:cubicBezTo>
                  <a:lnTo>
                    <a:pt x="21461" y="18086"/>
                  </a:lnTo>
                  <a:cubicBezTo>
                    <a:pt x="21450" y="18098"/>
                    <a:pt x="21461" y="18122"/>
                    <a:pt x="21450" y="18145"/>
                  </a:cubicBezTo>
                  <a:cubicBezTo>
                    <a:pt x="21454" y="18145"/>
                    <a:pt x="21458" y="18146"/>
                    <a:pt x="21462" y="18146"/>
                  </a:cubicBezTo>
                  <a:lnTo>
                    <a:pt x="21462" y="18146"/>
                  </a:lnTo>
                  <a:lnTo>
                    <a:pt x="21473" y="18169"/>
                  </a:lnTo>
                  <a:lnTo>
                    <a:pt x="21473" y="18169"/>
                  </a:lnTo>
                  <a:lnTo>
                    <a:pt x="21442" y="18148"/>
                  </a:lnTo>
                  <a:lnTo>
                    <a:pt x="21442" y="18148"/>
                  </a:lnTo>
                  <a:cubicBezTo>
                    <a:pt x="21447" y="18155"/>
                    <a:pt x="21395" y="18148"/>
                    <a:pt x="21438" y="18169"/>
                  </a:cubicBezTo>
                  <a:lnTo>
                    <a:pt x="21426" y="18169"/>
                  </a:lnTo>
                  <a:cubicBezTo>
                    <a:pt x="21414" y="18193"/>
                    <a:pt x="21426" y="18205"/>
                    <a:pt x="21426" y="18217"/>
                  </a:cubicBezTo>
                  <a:cubicBezTo>
                    <a:pt x="21461" y="18229"/>
                    <a:pt x="21450" y="18241"/>
                    <a:pt x="21485" y="18253"/>
                  </a:cubicBezTo>
                  <a:cubicBezTo>
                    <a:pt x="21461" y="18253"/>
                    <a:pt x="21426" y="18253"/>
                    <a:pt x="21426" y="18276"/>
                  </a:cubicBezTo>
                  <a:cubicBezTo>
                    <a:pt x="21426" y="18300"/>
                    <a:pt x="21461" y="18288"/>
                    <a:pt x="21473" y="18300"/>
                  </a:cubicBezTo>
                  <a:cubicBezTo>
                    <a:pt x="21455" y="18294"/>
                    <a:pt x="21447" y="18294"/>
                    <a:pt x="21439" y="18294"/>
                  </a:cubicBezTo>
                  <a:cubicBezTo>
                    <a:pt x="21432" y="18294"/>
                    <a:pt x="21426" y="18294"/>
                    <a:pt x="21414" y="18288"/>
                  </a:cubicBezTo>
                  <a:lnTo>
                    <a:pt x="21414" y="18288"/>
                  </a:lnTo>
                  <a:cubicBezTo>
                    <a:pt x="21414" y="18300"/>
                    <a:pt x="21414" y="18312"/>
                    <a:pt x="21438" y="18348"/>
                  </a:cubicBezTo>
                  <a:cubicBezTo>
                    <a:pt x="21473" y="18395"/>
                    <a:pt x="21307" y="18360"/>
                    <a:pt x="21378" y="18407"/>
                  </a:cubicBezTo>
                  <a:lnTo>
                    <a:pt x="21402" y="18443"/>
                  </a:lnTo>
                  <a:cubicBezTo>
                    <a:pt x="21402" y="18445"/>
                    <a:pt x="21401" y="18446"/>
                    <a:pt x="21399" y="18446"/>
                  </a:cubicBezTo>
                  <a:cubicBezTo>
                    <a:pt x="21392" y="18446"/>
                    <a:pt x="21373" y="18431"/>
                    <a:pt x="21354" y="18431"/>
                  </a:cubicBezTo>
                  <a:cubicBezTo>
                    <a:pt x="21414" y="18467"/>
                    <a:pt x="21342" y="18455"/>
                    <a:pt x="21366" y="18491"/>
                  </a:cubicBezTo>
                  <a:lnTo>
                    <a:pt x="21366" y="18491"/>
                  </a:lnTo>
                  <a:cubicBezTo>
                    <a:pt x="21347" y="18484"/>
                    <a:pt x="21334" y="18482"/>
                    <a:pt x="21326" y="18482"/>
                  </a:cubicBezTo>
                  <a:cubicBezTo>
                    <a:pt x="21291" y="18482"/>
                    <a:pt x="21333" y="18528"/>
                    <a:pt x="21295" y="18528"/>
                  </a:cubicBezTo>
                  <a:cubicBezTo>
                    <a:pt x="21292" y="18528"/>
                    <a:pt x="21288" y="18527"/>
                    <a:pt x="21283" y="18526"/>
                  </a:cubicBezTo>
                  <a:lnTo>
                    <a:pt x="21283" y="18526"/>
                  </a:lnTo>
                  <a:lnTo>
                    <a:pt x="21307" y="18538"/>
                  </a:lnTo>
                  <a:cubicBezTo>
                    <a:pt x="21315" y="18542"/>
                    <a:pt x="21316" y="18544"/>
                    <a:pt x="21314" y="18544"/>
                  </a:cubicBezTo>
                  <a:cubicBezTo>
                    <a:pt x="21313" y="18544"/>
                    <a:pt x="21312" y="18543"/>
                    <a:pt x="21311" y="18543"/>
                  </a:cubicBezTo>
                  <a:lnTo>
                    <a:pt x="21311" y="18543"/>
                  </a:lnTo>
                  <a:cubicBezTo>
                    <a:pt x="21313" y="18545"/>
                    <a:pt x="21316" y="18547"/>
                    <a:pt x="21319" y="18550"/>
                  </a:cubicBezTo>
                  <a:cubicBezTo>
                    <a:pt x="21330" y="18598"/>
                    <a:pt x="21259" y="18610"/>
                    <a:pt x="21211" y="18634"/>
                  </a:cubicBezTo>
                  <a:cubicBezTo>
                    <a:pt x="21201" y="18644"/>
                    <a:pt x="21318" y="18695"/>
                    <a:pt x="21285" y="18695"/>
                  </a:cubicBezTo>
                  <a:cubicBezTo>
                    <a:pt x="21282" y="18695"/>
                    <a:pt x="21277" y="18694"/>
                    <a:pt x="21271" y="18693"/>
                  </a:cubicBezTo>
                  <a:lnTo>
                    <a:pt x="21235" y="18669"/>
                  </a:lnTo>
                  <a:lnTo>
                    <a:pt x="21235" y="18669"/>
                  </a:lnTo>
                  <a:cubicBezTo>
                    <a:pt x="21271" y="18717"/>
                    <a:pt x="21199" y="18729"/>
                    <a:pt x="21235" y="18776"/>
                  </a:cubicBezTo>
                  <a:cubicBezTo>
                    <a:pt x="21223" y="18776"/>
                    <a:pt x="21211" y="18764"/>
                    <a:pt x="21211" y="18764"/>
                  </a:cubicBezTo>
                  <a:cubicBezTo>
                    <a:pt x="21205" y="18762"/>
                    <a:pt x="21200" y="18761"/>
                    <a:pt x="21197" y="18761"/>
                  </a:cubicBezTo>
                  <a:cubicBezTo>
                    <a:pt x="21185" y="18761"/>
                    <a:pt x="21206" y="18779"/>
                    <a:pt x="21235" y="18788"/>
                  </a:cubicBezTo>
                  <a:cubicBezTo>
                    <a:pt x="21235" y="18788"/>
                    <a:pt x="21211" y="18788"/>
                    <a:pt x="21188" y="18776"/>
                  </a:cubicBezTo>
                  <a:cubicBezTo>
                    <a:pt x="21177" y="18776"/>
                    <a:pt x="21211" y="18803"/>
                    <a:pt x="21198" y="18803"/>
                  </a:cubicBezTo>
                  <a:cubicBezTo>
                    <a:pt x="21196" y="18803"/>
                    <a:pt x="21193" y="18802"/>
                    <a:pt x="21188" y="18800"/>
                  </a:cubicBezTo>
                  <a:cubicBezTo>
                    <a:pt x="21188" y="18800"/>
                    <a:pt x="21188" y="18800"/>
                    <a:pt x="21185" y="18797"/>
                  </a:cubicBezTo>
                  <a:lnTo>
                    <a:pt x="21185" y="18797"/>
                  </a:lnTo>
                  <a:cubicBezTo>
                    <a:pt x="21187" y="18806"/>
                    <a:pt x="21176" y="18815"/>
                    <a:pt x="21211" y="18824"/>
                  </a:cubicBezTo>
                  <a:cubicBezTo>
                    <a:pt x="21188" y="18824"/>
                    <a:pt x="21211" y="18848"/>
                    <a:pt x="21188" y="18848"/>
                  </a:cubicBezTo>
                  <a:cubicBezTo>
                    <a:pt x="21235" y="18872"/>
                    <a:pt x="21164" y="18860"/>
                    <a:pt x="21223" y="18884"/>
                  </a:cubicBezTo>
                  <a:cubicBezTo>
                    <a:pt x="21205" y="18876"/>
                    <a:pt x="21192" y="18873"/>
                    <a:pt x="21184" y="18873"/>
                  </a:cubicBezTo>
                  <a:cubicBezTo>
                    <a:pt x="21166" y="18873"/>
                    <a:pt x="21171" y="18887"/>
                    <a:pt x="21188" y="18895"/>
                  </a:cubicBezTo>
                  <a:cubicBezTo>
                    <a:pt x="21176" y="18895"/>
                    <a:pt x="21164" y="18895"/>
                    <a:pt x="21140" y="18884"/>
                  </a:cubicBezTo>
                  <a:lnTo>
                    <a:pt x="21140" y="18884"/>
                  </a:lnTo>
                  <a:cubicBezTo>
                    <a:pt x="21140" y="18895"/>
                    <a:pt x="21140" y="18906"/>
                    <a:pt x="21178" y="18917"/>
                  </a:cubicBezTo>
                  <a:lnTo>
                    <a:pt x="21178" y="18917"/>
                  </a:lnTo>
                  <a:cubicBezTo>
                    <a:pt x="21171" y="18915"/>
                    <a:pt x="21167" y="18914"/>
                    <a:pt x="21163" y="18914"/>
                  </a:cubicBezTo>
                  <a:cubicBezTo>
                    <a:pt x="21142" y="18914"/>
                    <a:pt x="21195" y="18948"/>
                    <a:pt x="21161" y="18948"/>
                  </a:cubicBezTo>
                  <a:cubicBezTo>
                    <a:pt x="21154" y="18948"/>
                    <a:pt x="21144" y="18947"/>
                    <a:pt x="21128" y="18943"/>
                  </a:cubicBezTo>
                  <a:lnTo>
                    <a:pt x="21128" y="18943"/>
                  </a:lnTo>
                  <a:cubicBezTo>
                    <a:pt x="21152" y="18967"/>
                    <a:pt x="21164" y="19003"/>
                    <a:pt x="21176" y="19026"/>
                  </a:cubicBezTo>
                  <a:cubicBezTo>
                    <a:pt x="21116" y="19003"/>
                    <a:pt x="21176" y="19003"/>
                    <a:pt x="21116" y="18979"/>
                  </a:cubicBezTo>
                  <a:lnTo>
                    <a:pt x="21116" y="18979"/>
                  </a:lnTo>
                  <a:cubicBezTo>
                    <a:pt x="21128" y="19015"/>
                    <a:pt x="21176" y="19038"/>
                    <a:pt x="21152" y="19050"/>
                  </a:cubicBezTo>
                  <a:cubicBezTo>
                    <a:pt x="21149" y="19053"/>
                    <a:pt x="21147" y="19054"/>
                    <a:pt x="21145" y="19054"/>
                  </a:cubicBezTo>
                  <a:cubicBezTo>
                    <a:pt x="21135" y="19054"/>
                    <a:pt x="21126" y="19038"/>
                    <a:pt x="21116" y="19038"/>
                  </a:cubicBezTo>
                  <a:cubicBezTo>
                    <a:pt x="21140" y="19062"/>
                    <a:pt x="21104" y="19074"/>
                    <a:pt x="21116" y="19098"/>
                  </a:cubicBezTo>
                  <a:lnTo>
                    <a:pt x="21104" y="19086"/>
                  </a:lnTo>
                  <a:lnTo>
                    <a:pt x="21104" y="19086"/>
                  </a:lnTo>
                  <a:cubicBezTo>
                    <a:pt x="21104" y="19086"/>
                    <a:pt x="21092" y="19086"/>
                    <a:pt x="21116" y="19110"/>
                  </a:cubicBezTo>
                  <a:cubicBezTo>
                    <a:pt x="21152" y="19122"/>
                    <a:pt x="21188" y="19145"/>
                    <a:pt x="21223" y="19169"/>
                  </a:cubicBezTo>
                  <a:cubicBezTo>
                    <a:pt x="21182" y="19145"/>
                    <a:pt x="21176" y="19145"/>
                    <a:pt x="21167" y="19145"/>
                  </a:cubicBezTo>
                  <a:cubicBezTo>
                    <a:pt x="21158" y="19145"/>
                    <a:pt x="21146" y="19145"/>
                    <a:pt x="21092" y="19122"/>
                  </a:cubicBezTo>
                  <a:lnTo>
                    <a:pt x="21092" y="19122"/>
                  </a:lnTo>
                  <a:cubicBezTo>
                    <a:pt x="21104" y="19145"/>
                    <a:pt x="21138" y="19157"/>
                    <a:pt x="21129" y="19168"/>
                  </a:cubicBezTo>
                  <a:lnTo>
                    <a:pt x="21129" y="19168"/>
                  </a:lnTo>
                  <a:cubicBezTo>
                    <a:pt x="21120" y="19161"/>
                    <a:pt x="21105" y="19152"/>
                    <a:pt x="21092" y="19145"/>
                  </a:cubicBezTo>
                  <a:lnTo>
                    <a:pt x="21092" y="19145"/>
                  </a:lnTo>
                  <a:lnTo>
                    <a:pt x="21128" y="19169"/>
                  </a:lnTo>
                  <a:cubicBezTo>
                    <a:pt x="21128" y="19169"/>
                    <a:pt x="21129" y="19169"/>
                    <a:pt x="21129" y="19168"/>
                  </a:cubicBezTo>
                  <a:lnTo>
                    <a:pt x="21129" y="19168"/>
                  </a:lnTo>
                  <a:cubicBezTo>
                    <a:pt x="21136" y="19175"/>
                    <a:pt x="21139" y="19180"/>
                    <a:pt x="21131" y="19181"/>
                  </a:cubicBezTo>
                  <a:lnTo>
                    <a:pt x="21131" y="19181"/>
                  </a:lnTo>
                  <a:cubicBezTo>
                    <a:pt x="21125" y="19173"/>
                    <a:pt x="21119" y="19168"/>
                    <a:pt x="21117" y="19168"/>
                  </a:cubicBezTo>
                  <a:cubicBezTo>
                    <a:pt x="21116" y="19168"/>
                    <a:pt x="21116" y="19168"/>
                    <a:pt x="21116" y="19169"/>
                  </a:cubicBezTo>
                  <a:cubicBezTo>
                    <a:pt x="21116" y="19178"/>
                    <a:pt x="21116" y="19186"/>
                    <a:pt x="21120" y="19186"/>
                  </a:cubicBezTo>
                  <a:cubicBezTo>
                    <a:pt x="21122" y="19186"/>
                    <a:pt x="21125" y="19185"/>
                    <a:pt x="21128" y="19181"/>
                  </a:cubicBezTo>
                  <a:cubicBezTo>
                    <a:pt x="21129" y="19181"/>
                    <a:pt x="21130" y="19181"/>
                    <a:pt x="21131" y="19181"/>
                  </a:cubicBezTo>
                  <a:lnTo>
                    <a:pt x="21131" y="19181"/>
                  </a:lnTo>
                  <a:cubicBezTo>
                    <a:pt x="21146" y="19200"/>
                    <a:pt x="21163" y="19233"/>
                    <a:pt x="21140" y="19241"/>
                  </a:cubicBezTo>
                  <a:cubicBezTo>
                    <a:pt x="21117" y="19227"/>
                    <a:pt x="21108" y="19224"/>
                    <a:pt x="21103" y="19224"/>
                  </a:cubicBezTo>
                  <a:cubicBezTo>
                    <a:pt x="21099" y="19224"/>
                    <a:pt x="21098" y="19226"/>
                    <a:pt x="21094" y="19226"/>
                  </a:cubicBezTo>
                  <a:cubicBezTo>
                    <a:pt x="21089" y="19226"/>
                    <a:pt x="21083" y="19224"/>
                    <a:pt x="21069" y="19217"/>
                  </a:cubicBezTo>
                  <a:lnTo>
                    <a:pt x="21069" y="19217"/>
                  </a:lnTo>
                  <a:lnTo>
                    <a:pt x="21080" y="19229"/>
                  </a:lnTo>
                  <a:lnTo>
                    <a:pt x="21104" y="19241"/>
                  </a:lnTo>
                  <a:cubicBezTo>
                    <a:pt x="21104" y="19241"/>
                    <a:pt x="21128" y="19265"/>
                    <a:pt x="21116" y="19265"/>
                  </a:cubicBezTo>
                  <a:lnTo>
                    <a:pt x="21092" y="19253"/>
                  </a:lnTo>
                  <a:lnTo>
                    <a:pt x="21092" y="19276"/>
                  </a:lnTo>
                  <a:lnTo>
                    <a:pt x="21116" y="19276"/>
                  </a:lnTo>
                  <a:cubicBezTo>
                    <a:pt x="21140" y="19288"/>
                    <a:pt x="21188" y="19300"/>
                    <a:pt x="21164" y="19300"/>
                  </a:cubicBezTo>
                  <a:cubicBezTo>
                    <a:pt x="21152" y="19306"/>
                    <a:pt x="21152" y="19309"/>
                    <a:pt x="21150" y="19309"/>
                  </a:cubicBezTo>
                  <a:cubicBezTo>
                    <a:pt x="21149" y="19309"/>
                    <a:pt x="21146" y="19306"/>
                    <a:pt x="21128" y="19300"/>
                  </a:cubicBezTo>
                  <a:lnTo>
                    <a:pt x="21128" y="19300"/>
                  </a:lnTo>
                  <a:cubicBezTo>
                    <a:pt x="21140" y="19312"/>
                    <a:pt x="21152" y="19324"/>
                    <a:pt x="21140" y="19324"/>
                  </a:cubicBezTo>
                  <a:lnTo>
                    <a:pt x="21080" y="19300"/>
                  </a:lnTo>
                  <a:lnTo>
                    <a:pt x="21080" y="19300"/>
                  </a:lnTo>
                  <a:cubicBezTo>
                    <a:pt x="21116" y="19324"/>
                    <a:pt x="21080" y="19324"/>
                    <a:pt x="21128" y="19348"/>
                  </a:cubicBezTo>
                  <a:cubicBezTo>
                    <a:pt x="21114" y="19341"/>
                    <a:pt x="21104" y="19338"/>
                    <a:pt x="21096" y="19334"/>
                  </a:cubicBezTo>
                  <a:lnTo>
                    <a:pt x="21096" y="19334"/>
                  </a:lnTo>
                  <a:lnTo>
                    <a:pt x="21116" y="19348"/>
                  </a:lnTo>
                  <a:cubicBezTo>
                    <a:pt x="21104" y="19348"/>
                    <a:pt x="21092" y="19348"/>
                    <a:pt x="21069" y="19336"/>
                  </a:cubicBezTo>
                  <a:lnTo>
                    <a:pt x="21069" y="19336"/>
                  </a:lnTo>
                  <a:cubicBezTo>
                    <a:pt x="21069" y="19339"/>
                    <a:pt x="21072" y="19341"/>
                    <a:pt x="21077" y="19344"/>
                  </a:cubicBezTo>
                  <a:lnTo>
                    <a:pt x="21077" y="19344"/>
                  </a:lnTo>
                  <a:cubicBezTo>
                    <a:pt x="20678" y="19238"/>
                    <a:pt x="20278" y="19108"/>
                    <a:pt x="19902" y="18931"/>
                  </a:cubicBezTo>
                  <a:cubicBezTo>
                    <a:pt x="20104" y="18895"/>
                    <a:pt x="19723" y="18812"/>
                    <a:pt x="19735" y="18717"/>
                  </a:cubicBezTo>
                  <a:lnTo>
                    <a:pt x="19425" y="18622"/>
                  </a:lnTo>
                  <a:lnTo>
                    <a:pt x="19521" y="18705"/>
                  </a:lnTo>
                  <a:cubicBezTo>
                    <a:pt x="19259" y="18598"/>
                    <a:pt x="19009" y="18562"/>
                    <a:pt x="18794" y="18443"/>
                  </a:cubicBezTo>
                  <a:lnTo>
                    <a:pt x="18794" y="18443"/>
                  </a:lnTo>
                  <a:lnTo>
                    <a:pt x="18997" y="18491"/>
                  </a:lnTo>
                  <a:lnTo>
                    <a:pt x="18997" y="18491"/>
                  </a:lnTo>
                  <a:lnTo>
                    <a:pt x="18497" y="18300"/>
                  </a:lnTo>
                  <a:lnTo>
                    <a:pt x="18497" y="18300"/>
                  </a:lnTo>
                  <a:lnTo>
                    <a:pt x="18771" y="18443"/>
                  </a:lnTo>
                  <a:cubicBezTo>
                    <a:pt x="18722" y="18431"/>
                    <a:pt x="18689" y="18426"/>
                    <a:pt x="18666" y="18426"/>
                  </a:cubicBezTo>
                  <a:cubicBezTo>
                    <a:pt x="18600" y="18426"/>
                    <a:pt x="18623" y="18466"/>
                    <a:pt x="18589" y="18466"/>
                  </a:cubicBezTo>
                  <a:cubicBezTo>
                    <a:pt x="18567" y="18466"/>
                    <a:pt x="18522" y="18450"/>
                    <a:pt x="18413" y="18395"/>
                  </a:cubicBezTo>
                  <a:cubicBezTo>
                    <a:pt x="18282" y="18324"/>
                    <a:pt x="18151" y="18253"/>
                    <a:pt x="18032" y="18169"/>
                  </a:cubicBezTo>
                  <a:cubicBezTo>
                    <a:pt x="17866" y="18145"/>
                    <a:pt x="17699" y="18098"/>
                    <a:pt x="17556" y="18014"/>
                  </a:cubicBezTo>
                  <a:cubicBezTo>
                    <a:pt x="17520" y="17967"/>
                    <a:pt x="17640" y="17943"/>
                    <a:pt x="17604" y="17907"/>
                  </a:cubicBezTo>
                  <a:cubicBezTo>
                    <a:pt x="17425" y="17883"/>
                    <a:pt x="17247" y="17824"/>
                    <a:pt x="17080" y="17741"/>
                  </a:cubicBezTo>
                  <a:lnTo>
                    <a:pt x="17092" y="17741"/>
                  </a:lnTo>
                  <a:lnTo>
                    <a:pt x="17080" y="17729"/>
                  </a:lnTo>
                  <a:cubicBezTo>
                    <a:pt x="17092" y="17729"/>
                    <a:pt x="17128" y="17741"/>
                    <a:pt x="17116" y="17741"/>
                  </a:cubicBezTo>
                  <a:cubicBezTo>
                    <a:pt x="17146" y="17741"/>
                    <a:pt x="17089" y="17714"/>
                    <a:pt x="17103" y="17714"/>
                  </a:cubicBezTo>
                  <a:cubicBezTo>
                    <a:pt x="17105" y="17714"/>
                    <a:pt x="17109" y="17715"/>
                    <a:pt x="17116" y="17717"/>
                  </a:cubicBezTo>
                  <a:cubicBezTo>
                    <a:pt x="17092" y="17693"/>
                    <a:pt x="17068" y="17705"/>
                    <a:pt x="17020" y="17681"/>
                  </a:cubicBezTo>
                  <a:lnTo>
                    <a:pt x="17020" y="17681"/>
                  </a:lnTo>
                  <a:lnTo>
                    <a:pt x="17128" y="17705"/>
                  </a:lnTo>
                  <a:lnTo>
                    <a:pt x="17092" y="17693"/>
                  </a:lnTo>
                  <a:lnTo>
                    <a:pt x="17116" y="17693"/>
                  </a:lnTo>
                  <a:cubicBezTo>
                    <a:pt x="17098" y="17681"/>
                    <a:pt x="17092" y="17681"/>
                    <a:pt x="17087" y="17681"/>
                  </a:cubicBezTo>
                  <a:cubicBezTo>
                    <a:pt x="17083" y="17681"/>
                    <a:pt x="17080" y="17681"/>
                    <a:pt x="17068" y="17669"/>
                  </a:cubicBezTo>
                  <a:cubicBezTo>
                    <a:pt x="17092" y="17669"/>
                    <a:pt x="17073" y="17659"/>
                    <a:pt x="17079" y="17659"/>
                  </a:cubicBezTo>
                  <a:cubicBezTo>
                    <a:pt x="17081" y="17659"/>
                    <a:pt x="17083" y="17659"/>
                    <a:pt x="17087" y="17660"/>
                  </a:cubicBezTo>
                  <a:lnTo>
                    <a:pt x="17087" y="17660"/>
                  </a:lnTo>
                  <a:cubicBezTo>
                    <a:pt x="17082" y="17658"/>
                    <a:pt x="17077" y="17654"/>
                    <a:pt x="17068" y="17645"/>
                  </a:cubicBezTo>
                  <a:lnTo>
                    <a:pt x="17068" y="17645"/>
                  </a:lnTo>
                  <a:cubicBezTo>
                    <a:pt x="17090" y="17652"/>
                    <a:pt x="17099" y="17654"/>
                    <a:pt x="17102" y="17654"/>
                  </a:cubicBezTo>
                  <a:cubicBezTo>
                    <a:pt x="17109" y="17654"/>
                    <a:pt x="17082" y="17643"/>
                    <a:pt x="17084" y="17643"/>
                  </a:cubicBezTo>
                  <a:lnTo>
                    <a:pt x="17084" y="17643"/>
                  </a:lnTo>
                  <a:cubicBezTo>
                    <a:pt x="17084" y="17643"/>
                    <a:pt x="17086" y="17644"/>
                    <a:pt x="17092" y="17645"/>
                  </a:cubicBezTo>
                  <a:cubicBezTo>
                    <a:pt x="17139" y="17645"/>
                    <a:pt x="17116" y="17657"/>
                    <a:pt x="17151" y="17657"/>
                  </a:cubicBezTo>
                  <a:cubicBezTo>
                    <a:pt x="17080" y="17633"/>
                    <a:pt x="17163" y="17645"/>
                    <a:pt x="17151" y="17633"/>
                  </a:cubicBezTo>
                  <a:cubicBezTo>
                    <a:pt x="17139" y="17633"/>
                    <a:pt x="17128" y="17633"/>
                    <a:pt x="17128" y="17621"/>
                  </a:cubicBezTo>
                  <a:lnTo>
                    <a:pt x="17128" y="17621"/>
                  </a:lnTo>
                  <a:lnTo>
                    <a:pt x="17151" y="17633"/>
                  </a:lnTo>
                  <a:lnTo>
                    <a:pt x="17175" y="17633"/>
                  </a:lnTo>
                  <a:lnTo>
                    <a:pt x="17128" y="17621"/>
                  </a:lnTo>
                  <a:cubicBezTo>
                    <a:pt x="17116" y="17610"/>
                    <a:pt x="17128" y="17610"/>
                    <a:pt x="17116" y="17598"/>
                  </a:cubicBezTo>
                  <a:cubicBezTo>
                    <a:pt x="17128" y="17598"/>
                    <a:pt x="17151" y="17586"/>
                    <a:pt x="17175" y="17586"/>
                  </a:cubicBezTo>
                  <a:cubicBezTo>
                    <a:pt x="17128" y="17574"/>
                    <a:pt x="17139" y="17562"/>
                    <a:pt x="17128" y="17550"/>
                  </a:cubicBezTo>
                  <a:lnTo>
                    <a:pt x="17128" y="17550"/>
                  </a:lnTo>
                  <a:cubicBezTo>
                    <a:pt x="17146" y="17559"/>
                    <a:pt x="17157" y="17561"/>
                    <a:pt x="17172" y="17567"/>
                  </a:cubicBezTo>
                  <a:lnTo>
                    <a:pt x="17172" y="17567"/>
                  </a:lnTo>
                  <a:lnTo>
                    <a:pt x="17163" y="17565"/>
                  </a:lnTo>
                  <a:lnTo>
                    <a:pt x="17163" y="17565"/>
                  </a:lnTo>
                  <a:cubicBezTo>
                    <a:pt x="17171" y="17568"/>
                    <a:pt x="17179" y="17574"/>
                    <a:pt x="17187" y="17574"/>
                  </a:cubicBezTo>
                  <a:cubicBezTo>
                    <a:pt x="17181" y="17571"/>
                    <a:pt x="17176" y="17569"/>
                    <a:pt x="17172" y="17567"/>
                  </a:cubicBezTo>
                  <a:lnTo>
                    <a:pt x="17172" y="17567"/>
                  </a:lnTo>
                  <a:lnTo>
                    <a:pt x="17199" y="17574"/>
                  </a:lnTo>
                  <a:cubicBezTo>
                    <a:pt x="17199" y="17562"/>
                    <a:pt x="17151" y="17538"/>
                    <a:pt x="17187" y="17538"/>
                  </a:cubicBezTo>
                  <a:cubicBezTo>
                    <a:pt x="17168" y="17533"/>
                    <a:pt x="17149" y="17531"/>
                    <a:pt x="17131" y="17527"/>
                  </a:cubicBezTo>
                  <a:lnTo>
                    <a:pt x="17131" y="17527"/>
                  </a:lnTo>
                  <a:cubicBezTo>
                    <a:pt x="17129" y="17527"/>
                    <a:pt x="17128" y="17526"/>
                    <a:pt x="17128" y="17526"/>
                  </a:cubicBezTo>
                  <a:lnTo>
                    <a:pt x="17175" y="17526"/>
                  </a:lnTo>
                  <a:cubicBezTo>
                    <a:pt x="17181" y="17520"/>
                    <a:pt x="17187" y="17517"/>
                    <a:pt x="17193" y="17517"/>
                  </a:cubicBezTo>
                  <a:cubicBezTo>
                    <a:pt x="17199" y="17517"/>
                    <a:pt x="17205" y="17520"/>
                    <a:pt x="17211" y="17526"/>
                  </a:cubicBezTo>
                  <a:lnTo>
                    <a:pt x="17211" y="17526"/>
                  </a:lnTo>
                  <a:cubicBezTo>
                    <a:pt x="17199" y="17514"/>
                    <a:pt x="17187" y="17514"/>
                    <a:pt x="17175" y="17502"/>
                  </a:cubicBezTo>
                  <a:lnTo>
                    <a:pt x="17223" y="17502"/>
                  </a:lnTo>
                  <a:cubicBezTo>
                    <a:pt x="17211" y="17502"/>
                    <a:pt x="17223" y="17502"/>
                    <a:pt x="17187" y="17491"/>
                  </a:cubicBezTo>
                  <a:lnTo>
                    <a:pt x="17223" y="17491"/>
                  </a:lnTo>
                  <a:cubicBezTo>
                    <a:pt x="17199" y="17479"/>
                    <a:pt x="17223" y="17467"/>
                    <a:pt x="17175" y="17467"/>
                  </a:cubicBezTo>
                  <a:cubicBezTo>
                    <a:pt x="17128" y="17443"/>
                    <a:pt x="17199" y="17443"/>
                    <a:pt x="17187" y="17419"/>
                  </a:cubicBezTo>
                  <a:lnTo>
                    <a:pt x="17199" y="17419"/>
                  </a:lnTo>
                  <a:cubicBezTo>
                    <a:pt x="17187" y="17407"/>
                    <a:pt x="17199" y="17407"/>
                    <a:pt x="17163" y="17383"/>
                  </a:cubicBezTo>
                  <a:lnTo>
                    <a:pt x="17211" y="17383"/>
                  </a:lnTo>
                  <a:cubicBezTo>
                    <a:pt x="17199" y="17383"/>
                    <a:pt x="17187" y="17371"/>
                    <a:pt x="17211" y="17371"/>
                  </a:cubicBezTo>
                  <a:cubicBezTo>
                    <a:pt x="17235" y="17371"/>
                    <a:pt x="17235" y="17371"/>
                    <a:pt x="17223" y="17383"/>
                  </a:cubicBezTo>
                  <a:cubicBezTo>
                    <a:pt x="17223" y="17387"/>
                    <a:pt x="17226" y="17388"/>
                    <a:pt x="17230" y="17388"/>
                  </a:cubicBezTo>
                  <a:cubicBezTo>
                    <a:pt x="17241" y="17388"/>
                    <a:pt x="17258" y="17377"/>
                    <a:pt x="17223" y="17360"/>
                  </a:cubicBezTo>
                  <a:lnTo>
                    <a:pt x="17223" y="17360"/>
                  </a:lnTo>
                  <a:cubicBezTo>
                    <a:pt x="17235" y="17364"/>
                    <a:pt x="17244" y="17365"/>
                    <a:pt x="17251" y="17365"/>
                  </a:cubicBezTo>
                  <a:cubicBezTo>
                    <a:pt x="17265" y="17365"/>
                    <a:pt x="17270" y="17360"/>
                    <a:pt x="17270" y="17360"/>
                  </a:cubicBezTo>
                  <a:lnTo>
                    <a:pt x="17235" y="17360"/>
                  </a:lnTo>
                  <a:lnTo>
                    <a:pt x="17235" y="17348"/>
                  </a:lnTo>
                  <a:lnTo>
                    <a:pt x="17282" y="17360"/>
                  </a:lnTo>
                  <a:cubicBezTo>
                    <a:pt x="17346" y="17360"/>
                    <a:pt x="17231" y="17322"/>
                    <a:pt x="17271" y="17322"/>
                  </a:cubicBezTo>
                  <a:cubicBezTo>
                    <a:pt x="17276" y="17322"/>
                    <a:pt x="17284" y="17323"/>
                    <a:pt x="17294" y="17324"/>
                  </a:cubicBezTo>
                  <a:cubicBezTo>
                    <a:pt x="17276" y="17318"/>
                    <a:pt x="17270" y="17318"/>
                    <a:pt x="17264" y="17318"/>
                  </a:cubicBezTo>
                  <a:cubicBezTo>
                    <a:pt x="17259" y="17318"/>
                    <a:pt x="17253" y="17318"/>
                    <a:pt x="17235" y="17312"/>
                  </a:cubicBezTo>
                  <a:cubicBezTo>
                    <a:pt x="17235" y="17308"/>
                    <a:pt x="17243" y="17307"/>
                    <a:pt x="17253" y="17307"/>
                  </a:cubicBezTo>
                  <a:cubicBezTo>
                    <a:pt x="17274" y="17307"/>
                    <a:pt x="17306" y="17312"/>
                    <a:pt x="17306" y="17312"/>
                  </a:cubicBezTo>
                  <a:cubicBezTo>
                    <a:pt x="17342" y="17312"/>
                    <a:pt x="17247" y="17288"/>
                    <a:pt x="17259" y="17276"/>
                  </a:cubicBezTo>
                  <a:cubicBezTo>
                    <a:pt x="17235" y="17276"/>
                    <a:pt x="17211" y="17264"/>
                    <a:pt x="17187" y="17252"/>
                  </a:cubicBezTo>
                  <a:cubicBezTo>
                    <a:pt x="17211" y="17252"/>
                    <a:pt x="17247" y="17252"/>
                    <a:pt x="17270" y="17264"/>
                  </a:cubicBezTo>
                  <a:lnTo>
                    <a:pt x="17259" y="17264"/>
                  </a:lnTo>
                  <a:cubicBezTo>
                    <a:pt x="17267" y="17273"/>
                    <a:pt x="17276" y="17275"/>
                    <a:pt x="17285" y="17276"/>
                  </a:cubicBezTo>
                  <a:lnTo>
                    <a:pt x="17285" y="17276"/>
                  </a:lnTo>
                  <a:cubicBezTo>
                    <a:pt x="17290" y="17275"/>
                    <a:pt x="17293" y="17272"/>
                    <a:pt x="17299" y="17271"/>
                  </a:cubicBezTo>
                  <a:lnTo>
                    <a:pt x="17299" y="17271"/>
                  </a:lnTo>
                  <a:cubicBezTo>
                    <a:pt x="17299" y="17266"/>
                    <a:pt x="17292" y="17259"/>
                    <a:pt x="17306" y="17252"/>
                  </a:cubicBezTo>
                  <a:lnTo>
                    <a:pt x="17282" y="17252"/>
                  </a:lnTo>
                  <a:cubicBezTo>
                    <a:pt x="17306" y="17252"/>
                    <a:pt x="17247" y="17240"/>
                    <a:pt x="17247" y="17229"/>
                  </a:cubicBezTo>
                  <a:lnTo>
                    <a:pt x="17247" y="17229"/>
                  </a:lnTo>
                  <a:cubicBezTo>
                    <a:pt x="17262" y="17229"/>
                    <a:pt x="17284" y="17239"/>
                    <a:pt x="17289" y="17239"/>
                  </a:cubicBezTo>
                  <a:cubicBezTo>
                    <a:pt x="17292" y="17239"/>
                    <a:pt x="17290" y="17237"/>
                    <a:pt x="17282" y="17229"/>
                  </a:cubicBezTo>
                  <a:lnTo>
                    <a:pt x="17282" y="17229"/>
                  </a:lnTo>
                  <a:cubicBezTo>
                    <a:pt x="17306" y="17229"/>
                    <a:pt x="17330" y="17240"/>
                    <a:pt x="17342" y="17240"/>
                  </a:cubicBezTo>
                  <a:cubicBezTo>
                    <a:pt x="17318" y="17229"/>
                    <a:pt x="17378" y="17229"/>
                    <a:pt x="17378" y="17229"/>
                  </a:cubicBezTo>
                  <a:cubicBezTo>
                    <a:pt x="17354" y="17217"/>
                    <a:pt x="17318" y="17217"/>
                    <a:pt x="17294" y="17205"/>
                  </a:cubicBezTo>
                  <a:cubicBezTo>
                    <a:pt x="17306" y="17205"/>
                    <a:pt x="17270" y="17193"/>
                    <a:pt x="17318" y="17193"/>
                  </a:cubicBezTo>
                  <a:cubicBezTo>
                    <a:pt x="17306" y="17205"/>
                    <a:pt x="17366" y="17205"/>
                    <a:pt x="17378" y="17217"/>
                  </a:cubicBezTo>
                  <a:lnTo>
                    <a:pt x="17389" y="17217"/>
                  </a:lnTo>
                  <a:cubicBezTo>
                    <a:pt x="17425" y="17217"/>
                    <a:pt x="17330" y="17205"/>
                    <a:pt x="17342" y="17193"/>
                  </a:cubicBezTo>
                  <a:cubicBezTo>
                    <a:pt x="17342" y="17189"/>
                    <a:pt x="17347" y="17188"/>
                    <a:pt x="17354" y="17188"/>
                  </a:cubicBezTo>
                  <a:cubicBezTo>
                    <a:pt x="17362" y="17188"/>
                    <a:pt x="17373" y="17190"/>
                    <a:pt x="17377" y="17191"/>
                  </a:cubicBezTo>
                  <a:lnTo>
                    <a:pt x="17377" y="17191"/>
                  </a:lnTo>
                  <a:cubicBezTo>
                    <a:pt x="17374" y="17181"/>
                    <a:pt x="17341" y="17180"/>
                    <a:pt x="17318" y="17169"/>
                  </a:cubicBezTo>
                  <a:cubicBezTo>
                    <a:pt x="17342" y="17169"/>
                    <a:pt x="17306" y="17157"/>
                    <a:pt x="17306" y="17157"/>
                  </a:cubicBezTo>
                  <a:lnTo>
                    <a:pt x="17294" y="17157"/>
                  </a:lnTo>
                  <a:cubicBezTo>
                    <a:pt x="17270" y="17157"/>
                    <a:pt x="17282" y="17145"/>
                    <a:pt x="17270" y="17145"/>
                  </a:cubicBezTo>
                  <a:lnTo>
                    <a:pt x="17294" y="17145"/>
                  </a:lnTo>
                  <a:cubicBezTo>
                    <a:pt x="17270" y="17139"/>
                    <a:pt x="17282" y="17139"/>
                    <a:pt x="17297" y="17139"/>
                  </a:cubicBezTo>
                  <a:cubicBezTo>
                    <a:pt x="17312" y="17139"/>
                    <a:pt x="17330" y="17139"/>
                    <a:pt x="17318" y="17133"/>
                  </a:cubicBezTo>
                  <a:cubicBezTo>
                    <a:pt x="17330" y="17133"/>
                    <a:pt x="17366" y="17145"/>
                    <a:pt x="17378" y="17145"/>
                  </a:cubicBezTo>
                  <a:cubicBezTo>
                    <a:pt x="17360" y="17133"/>
                    <a:pt x="17369" y="17133"/>
                    <a:pt x="17379" y="17133"/>
                  </a:cubicBezTo>
                  <a:cubicBezTo>
                    <a:pt x="17389" y="17133"/>
                    <a:pt x="17401" y="17133"/>
                    <a:pt x="17389" y="17121"/>
                  </a:cubicBezTo>
                  <a:cubicBezTo>
                    <a:pt x="17366" y="17121"/>
                    <a:pt x="17354" y="17110"/>
                    <a:pt x="17330" y="17110"/>
                  </a:cubicBezTo>
                  <a:lnTo>
                    <a:pt x="17354" y="17121"/>
                  </a:lnTo>
                  <a:lnTo>
                    <a:pt x="17306" y="17110"/>
                  </a:lnTo>
                  <a:lnTo>
                    <a:pt x="17306" y="17110"/>
                  </a:lnTo>
                  <a:cubicBezTo>
                    <a:pt x="17306" y="17110"/>
                    <a:pt x="17318" y="17121"/>
                    <a:pt x="17318" y="17121"/>
                  </a:cubicBezTo>
                  <a:cubicBezTo>
                    <a:pt x="17306" y="17110"/>
                    <a:pt x="17282" y="17110"/>
                    <a:pt x="17270" y="17110"/>
                  </a:cubicBezTo>
                  <a:cubicBezTo>
                    <a:pt x="17318" y="17110"/>
                    <a:pt x="17247" y="17086"/>
                    <a:pt x="17282" y="17086"/>
                  </a:cubicBezTo>
                  <a:lnTo>
                    <a:pt x="17366" y="17110"/>
                  </a:lnTo>
                  <a:cubicBezTo>
                    <a:pt x="17401" y="17110"/>
                    <a:pt x="17330" y="17074"/>
                    <a:pt x="17354" y="17062"/>
                  </a:cubicBezTo>
                  <a:lnTo>
                    <a:pt x="17330" y="17062"/>
                  </a:lnTo>
                  <a:cubicBezTo>
                    <a:pt x="17294" y="17062"/>
                    <a:pt x="17330" y="17062"/>
                    <a:pt x="17318" y="17050"/>
                  </a:cubicBezTo>
                  <a:cubicBezTo>
                    <a:pt x="17337" y="17050"/>
                    <a:pt x="17348" y="17050"/>
                    <a:pt x="17364" y="17056"/>
                  </a:cubicBezTo>
                  <a:lnTo>
                    <a:pt x="17364" y="17056"/>
                  </a:lnTo>
                  <a:cubicBezTo>
                    <a:pt x="17361" y="17050"/>
                    <a:pt x="17358" y="17040"/>
                    <a:pt x="17330" y="17026"/>
                  </a:cubicBezTo>
                  <a:lnTo>
                    <a:pt x="17366" y="17026"/>
                  </a:lnTo>
                  <a:cubicBezTo>
                    <a:pt x="17378" y="17026"/>
                    <a:pt x="17282" y="17002"/>
                    <a:pt x="17294" y="16990"/>
                  </a:cubicBezTo>
                  <a:cubicBezTo>
                    <a:pt x="17318" y="16990"/>
                    <a:pt x="17342" y="17002"/>
                    <a:pt x="17366" y="17014"/>
                  </a:cubicBezTo>
                  <a:cubicBezTo>
                    <a:pt x="17366" y="17014"/>
                    <a:pt x="17378" y="17014"/>
                    <a:pt x="17354" y="17002"/>
                  </a:cubicBezTo>
                  <a:cubicBezTo>
                    <a:pt x="17378" y="17002"/>
                    <a:pt x="17318" y="16979"/>
                    <a:pt x="17354" y="16979"/>
                  </a:cubicBezTo>
                  <a:cubicBezTo>
                    <a:pt x="17342" y="16979"/>
                    <a:pt x="17306" y="16967"/>
                    <a:pt x="17306" y="16967"/>
                  </a:cubicBezTo>
                  <a:lnTo>
                    <a:pt x="17330" y="16967"/>
                  </a:lnTo>
                  <a:cubicBezTo>
                    <a:pt x="17306" y="16955"/>
                    <a:pt x="17294" y="16955"/>
                    <a:pt x="17270" y="16955"/>
                  </a:cubicBezTo>
                  <a:cubicBezTo>
                    <a:pt x="17366" y="16955"/>
                    <a:pt x="17270" y="16919"/>
                    <a:pt x="17354" y="16919"/>
                  </a:cubicBezTo>
                  <a:cubicBezTo>
                    <a:pt x="17354" y="16919"/>
                    <a:pt x="17342" y="16907"/>
                    <a:pt x="17342" y="16895"/>
                  </a:cubicBezTo>
                  <a:lnTo>
                    <a:pt x="17354" y="16895"/>
                  </a:lnTo>
                  <a:cubicBezTo>
                    <a:pt x="17378" y="16895"/>
                    <a:pt x="17270" y="16859"/>
                    <a:pt x="17306" y="16859"/>
                  </a:cubicBezTo>
                  <a:cubicBezTo>
                    <a:pt x="17342" y="16859"/>
                    <a:pt x="17330" y="16871"/>
                    <a:pt x="17342" y="16871"/>
                  </a:cubicBezTo>
                  <a:cubicBezTo>
                    <a:pt x="17366" y="16877"/>
                    <a:pt x="17378" y="16880"/>
                    <a:pt x="17383" y="16880"/>
                  </a:cubicBezTo>
                  <a:cubicBezTo>
                    <a:pt x="17398" y="16880"/>
                    <a:pt x="17354" y="16859"/>
                    <a:pt x="17389" y="16859"/>
                  </a:cubicBezTo>
                  <a:cubicBezTo>
                    <a:pt x="17425" y="16859"/>
                    <a:pt x="17366" y="16836"/>
                    <a:pt x="17366" y="16824"/>
                  </a:cubicBezTo>
                  <a:lnTo>
                    <a:pt x="17389" y="16824"/>
                  </a:lnTo>
                  <a:cubicBezTo>
                    <a:pt x="17360" y="16824"/>
                    <a:pt x="17339" y="16808"/>
                    <a:pt x="17326" y="16789"/>
                  </a:cubicBezTo>
                  <a:lnTo>
                    <a:pt x="17326" y="16789"/>
                  </a:lnTo>
                  <a:cubicBezTo>
                    <a:pt x="17343" y="16795"/>
                    <a:pt x="17366" y="16800"/>
                    <a:pt x="17366" y="16800"/>
                  </a:cubicBezTo>
                  <a:cubicBezTo>
                    <a:pt x="17354" y="16788"/>
                    <a:pt x="17330" y="16788"/>
                    <a:pt x="17318" y="16776"/>
                  </a:cubicBezTo>
                  <a:lnTo>
                    <a:pt x="17318" y="16776"/>
                  </a:lnTo>
                  <a:cubicBezTo>
                    <a:pt x="17320" y="16781"/>
                    <a:pt x="17323" y="16785"/>
                    <a:pt x="17326" y="16789"/>
                  </a:cubicBezTo>
                  <a:lnTo>
                    <a:pt x="17326" y="16789"/>
                  </a:lnTo>
                  <a:cubicBezTo>
                    <a:pt x="17315" y="16785"/>
                    <a:pt x="17306" y="16781"/>
                    <a:pt x="17306" y="16776"/>
                  </a:cubicBezTo>
                  <a:lnTo>
                    <a:pt x="17378" y="16776"/>
                  </a:lnTo>
                  <a:lnTo>
                    <a:pt x="17378" y="16740"/>
                  </a:lnTo>
                  <a:cubicBezTo>
                    <a:pt x="17389" y="16743"/>
                    <a:pt x="17397" y="16744"/>
                    <a:pt x="17401" y="16744"/>
                  </a:cubicBezTo>
                  <a:cubicBezTo>
                    <a:pt x="17416" y="16744"/>
                    <a:pt x="17380" y="16729"/>
                    <a:pt x="17389" y="16729"/>
                  </a:cubicBezTo>
                  <a:lnTo>
                    <a:pt x="17413" y="16729"/>
                  </a:lnTo>
                  <a:cubicBezTo>
                    <a:pt x="17413" y="16717"/>
                    <a:pt x="17354" y="16693"/>
                    <a:pt x="17366" y="16681"/>
                  </a:cubicBezTo>
                  <a:lnTo>
                    <a:pt x="17342" y="16681"/>
                  </a:lnTo>
                  <a:cubicBezTo>
                    <a:pt x="17318" y="16675"/>
                    <a:pt x="17327" y="16675"/>
                    <a:pt x="17337" y="16675"/>
                  </a:cubicBezTo>
                  <a:cubicBezTo>
                    <a:pt x="17348" y="16675"/>
                    <a:pt x="17360" y="16675"/>
                    <a:pt x="17342" y="16669"/>
                  </a:cubicBezTo>
                  <a:lnTo>
                    <a:pt x="17342" y="16669"/>
                  </a:lnTo>
                  <a:lnTo>
                    <a:pt x="17401" y="16681"/>
                  </a:lnTo>
                  <a:cubicBezTo>
                    <a:pt x="17378" y="16669"/>
                    <a:pt x="17366" y="16657"/>
                    <a:pt x="17342" y="16633"/>
                  </a:cubicBezTo>
                  <a:lnTo>
                    <a:pt x="17342" y="16633"/>
                  </a:lnTo>
                  <a:cubicBezTo>
                    <a:pt x="17348" y="16635"/>
                    <a:pt x="17353" y="16638"/>
                    <a:pt x="17359" y="16640"/>
                  </a:cubicBezTo>
                  <a:lnTo>
                    <a:pt x="17359" y="16640"/>
                  </a:lnTo>
                  <a:cubicBezTo>
                    <a:pt x="17347" y="16633"/>
                    <a:pt x="17342" y="16627"/>
                    <a:pt x="17342" y="16621"/>
                  </a:cubicBezTo>
                  <a:lnTo>
                    <a:pt x="17342" y="16621"/>
                  </a:lnTo>
                  <a:cubicBezTo>
                    <a:pt x="17376" y="16631"/>
                    <a:pt x="17393" y="16635"/>
                    <a:pt x="17403" y="16635"/>
                  </a:cubicBezTo>
                  <a:cubicBezTo>
                    <a:pt x="17424" y="16635"/>
                    <a:pt x="17411" y="16619"/>
                    <a:pt x="17446" y="16619"/>
                  </a:cubicBezTo>
                  <a:cubicBezTo>
                    <a:pt x="17453" y="16619"/>
                    <a:pt x="17462" y="16620"/>
                    <a:pt x="17473" y="16621"/>
                  </a:cubicBezTo>
                  <a:cubicBezTo>
                    <a:pt x="17437" y="16598"/>
                    <a:pt x="17497" y="16598"/>
                    <a:pt x="17497" y="16574"/>
                  </a:cubicBezTo>
                  <a:cubicBezTo>
                    <a:pt x="17401" y="16562"/>
                    <a:pt x="17497" y="16574"/>
                    <a:pt x="17401" y="16550"/>
                  </a:cubicBezTo>
                  <a:lnTo>
                    <a:pt x="17461" y="16550"/>
                  </a:lnTo>
                  <a:cubicBezTo>
                    <a:pt x="17485" y="16550"/>
                    <a:pt x="17473" y="16562"/>
                    <a:pt x="17497" y="16562"/>
                  </a:cubicBezTo>
                  <a:lnTo>
                    <a:pt x="17556" y="16562"/>
                  </a:lnTo>
                  <a:cubicBezTo>
                    <a:pt x="17532" y="16562"/>
                    <a:pt x="17520" y="16550"/>
                    <a:pt x="17532" y="16538"/>
                  </a:cubicBezTo>
                  <a:lnTo>
                    <a:pt x="17485" y="16538"/>
                  </a:lnTo>
                  <a:cubicBezTo>
                    <a:pt x="17472" y="16529"/>
                    <a:pt x="17479" y="16527"/>
                    <a:pt x="17492" y="16527"/>
                  </a:cubicBezTo>
                  <a:cubicBezTo>
                    <a:pt x="17504" y="16527"/>
                    <a:pt x="17519" y="16529"/>
                    <a:pt x="17527" y="16529"/>
                  </a:cubicBezTo>
                  <a:lnTo>
                    <a:pt x="17527" y="16529"/>
                  </a:lnTo>
                  <a:lnTo>
                    <a:pt x="17544" y="16538"/>
                  </a:lnTo>
                  <a:cubicBezTo>
                    <a:pt x="17532" y="16526"/>
                    <a:pt x="17544" y="16502"/>
                    <a:pt x="17485" y="16478"/>
                  </a:cubicBezTo>
                  <a:cubicBezTo>
                    <a:pt x="17497" y="16478"/>
                    <a:pt x="17520" y="16478"/>
                    <a:pt x="17532" y="16490"/>
                  </a:cubicBezTo>
                  <a:cubicBezTo>
                    <a:pt x="17544" y="16478"/>
                    <a:pt x="17461" y="16431"/>
                    <a:pt x="17509" y="16431"/>
                  </a:cubicBezTo>
                  <a:lnTo>
                    <a:pt x="17532" y="16431"/>
                  </a:lnTo>
                  <a:cubicBezTo>
                    <a:pt x="17532" y="16431"/>
                    <a:pt x="17485" y="16419"/>
                    <a:pt x="17509" y="16419"/>
                  </a:cubicBezTo>
                  <a:lnTo>
                    <a:pt x="17532" y="16419"/>
                  </a:lnTo>
                  <a:cubicBezTo>
                    <a:pt x="17532" y="16419"/>
                    <a:pt x="17497" y="16395"/>
                    <a:pt x="17509" y="16395"/>
                  </a:cubicBezTo>
                  <a:lnTo>
                    <a:pt x="17532" y="16407"/>
                  </a:lnTo>
                  <a:cubicBezTo>
                    <a:pt x="17568" y="16395"/>
                    <a:pt x="17485" y="16359"/>
                    <a:pt x="17473" y="16348"/>
                  </a:cubicBezTo>
                  <a:lnTo>
                    <a:pt x="17473" y="16348"/>
                  </a:lnTo>
                  <a:cubicBezTo>
                    <a:pt x="17491" y="16353"/>
                    <a:pt x="17509" y="16356"/>
                    <a:pt x="17525" y="16356"/>
                  </a:cubicBezTo>
                  <a:cubicBezTo>
                    <a:pt x="17541" y="16356"/>
                    <a:pt x="17556" y="16353"/>
                    <a:pt x="17568" y="16348"/>
                  </a:cubicBezTo>
                  <a:lnTo>
                    <a:pt x="17580" y="16348"/>
                  </a:lnTo>
                  <a:cubicBezTo>
                    <a:pt x="17592" y="16324"/>
                    <a:pt x="17532" y="16300"/>
                    <a:pt x="17509" y="16276"/>
                  </a:cubicBezTo>
                  <a:cubicBezTo>
                    <a:pt x="17580" y="16276"/>
                    <a:pt x="17544" y="16240"/>
                    <a:pt x="17592" y="16228"/>
                  </a:cubicBezTo>
                  <a:cubicBezTo>
                    <a:pt x="17568" y="16228"/>
                    <a:pt x="17556" y="16228"/>
                    <a:pt x="17532" y="16217"/>
                  </a:cubicBezTo>
                  <a:cubicBezTo>
                    <a:pt x="17548" y="16217"/>
                    <a:pt x="17527" y="16206"/>
                    <a:pt x="17529" y="16206"/>
                  </a:cubicBezTo>
                  <a:lnTo>
                    <a:pt x="17529" y="16206"/>
                  </a:lnTo>
                  <a:cubicBezTo>
                    <a:pt x="17530" y="16206"/>
                    <a:pt x="17536" y="16209"/>
                    <a:pt x="17556" y="16217"/>
                  </a:cubicBezTo>
                  <a:cubicBezTo>
                    <a:pt x="17574" y="16220"/>
                    <a:pt x="17585" y="16221"/>
                    <a:pt x="17592" y="16221"/>
                  </a:cubicBezTo>
                  <a:cubicBezTo>
                    <a:pt x="17610" y="16221"/>
                    <a:pt x="17604" y="16213"/>
                    <a:pt x="17604" y="16205"/>
                  </a:cubicBezTo>
                  <a:lnTo>
                    <a:pt x="17520" y="16193"/>
                  </a:lnTo>
                  <a:cubicBezTo>
                    <a:pt x="17629" y="16193"/>
                    <a:pt x="17520" y="16144"/>
                    <a:pt x="17580" y="16144"/>
                  </a:cubicBezTo>
                  <a:cubicBezTo>
                    <a:pt x="17586" y="16144"/>
                    <a:pt x="17594" y="16144"/>
                    <a:pt x="17604" y="16145"/>
                  </a:cubicBezTo>
                  <a:cubicBezTo>
                    <a:pt x="17580" y="16133"/>
                    <a:pt x="17580" y="16133"/>
                    <a:pt x="17568" y="16121"/>
                  </a:cubicBezTo>
                  <a:lnTo>
                    <a:pt x="17568" y="16121"/>
                  </a:lnTo>
                  <a:lnTo>
                    <a:pt x="17604" y="16133"/>
                  </a:lnTo>
                  <a:cubicBezTo>
                    <a:pt x="17616" y="16121"/>
                    <a:pt x="17628" y="16109"/>
                    <a:pt x="17616" y="16097"/>
                  </a:cubicBezTo>
                  <a:lnTo>
                    <a:pt x="17616" y="16097"/>
                  </a:lnTo>
                  <a:lnTo>
                    <a:pt x="17651" y="16109"/>
                  </a:lnTo>
                  <a:cubicBezTo>
                    <a:pt x="17651" y="16097"/>
                    <a:pt x="17532" y="16074"/>
                    <a:pt x="17532" y="16062"/>
                  </a:cubicBezTo>
                  <a:lnTo>
                    <a:pt x="17532" y="16062"/>
                  </a:lnTo>
                  <a:lnTo>
                    <a:pt x="17592" y="16074"/>
                  </a:lnTo>
                  <a:cubicBezTo>
                    <a:pt x="17592" y="16062"/>
                    <a:pt x="17651" y="16050"/>
                    <a:pt x="17592" y="16026"/>
                  </a:cubicBezTo>
                  <a:cubicBezTo>
                    <a:pt x="17604" y="16026"/>
                    <a:pt x="17616" y="16026"/>
                    <a:pt x="17616" y="16038"/>
                  </a:cubicBezTo>
                  <a:cubicBezTo>
                    <a:pt x="17616" y="16038"/>
                    <a:pt x="17657" y="16017"/>
                    <a:pt x="17596" y="16005"/>
                  </a:cubicBezTo>
                  <a:lnTo>
                    <a:pt x="17596" y="16005"/>
                  </a:lnTo>
                  <a:cubicBezTo>
                    <a:pt x="17599" y="16005"/>
                    <a:pt x="17601" y="16005"/>
                    <a:pt x="17603" y="16005"/>
                  </a:cubicBezTo>
                  <a:cubicBezTo>
                    <a:pt x="17622" y="16005"/>
                    <a:pt x="17587" y="15988"/>
                    <a:pt x="17568" y="15978"/>
                  </a:cubicBezTo>
                  <a:lnTo>
                    <a:pt x="17616" y="15978"/>
                  </a:lnTo>
                  <a:cubicBezTo>
                    <a:pt x="17556" y="15967"/>
                    <a:pt x="17544" y="15967"/>
                    <a:pt x="17532" y="15943"/>
                  </a:cubicBezTo>
                  <a:lnTo>
                    <a:pt x="17556" y="15943"/>
                  </a:lnTo>
                  <a:cubicBezTo>
                    <a:pt x="17556" y="15943"/>
                    <a:pt x="17520" y="15931"/>
                    <a:pt x="17544" y="15931"/>
                  </a:cubicBezTo>
                  <a:lnTo>
                    <a:pt x="17568" y="15943"/>
                  </a:lnTo>
                  <a:cubicBezTo>
                    <a:pt x="17568" y="15931"/>
                    <a:pt x="17556" y="15931"/>
                    <a:pt x="17532" y="15919"/>
                  </a:cubicBezTo>
                  <a:cubicBezTo>
                    <a:pt x="17520" y="15913"/>
                    <a:pt x="17523" y="15910"/>
                    <a:pt x="17534" y="15910"/>
                  </a:cubicBezTo>
                  <a:cubicBezTo>
                    <a:pt x="17538" y="15910"/>
                    <a:pt x="17543" y="15910"/>
                    <a:pt x="17548" y="15911"/>
                  </a:cubicBezTo>
                  <a:lnTo>
                    <a:pt x="17548" y="15911"/>
                  </a:lnTo>
                  <a:cubicBezTo>
                    <a:pt x="17541" y="15907"/>
                    <a:pt x="17538" y="15901"/>
                    <a:pt x="17544" y="15895"/>
                  </a:cubicBezTo>
                  <a:cubicBezTo>
                    <a:pt x="17556" y="15895"/>
                    <a:pt x="17556" y="15907"/>
                    <a:pt x="17568" y="15907"/>
                  </a:cubicBezTo>
                  <a:cubicBezTo>
                    <a:pt x="17599" y="15907"/>
                    <a:pt x="17551" y="15881"/>
                    <a:pt x="17559" y="15881"/>
                  </a:cubicBezTo>
                  <a:cubicBezTo>
                    <a:pt x="17560" y="15881"/>
                    <a:pt x="17563" y="15881"/>
                    <a:pt x="17568" y="15883"/>
                  </a:cubicBezTo>
                  <a:lnTo>
                    <a:pt x="17592" y="15883"/>
                  </a:lnTo>
                  <a:cubicBezTo>
                    <a:pt x="17592" y="15883"/>
                    <a:pt x="17592" y="15895"/>
                    <a:pt x="17580" y="15895"/>
                  </a:cubicBezTo>
                  <a:cubicBezTo>
                    <a:pt x="17616" y="15895"/>
                    <a:pt x="17651" y="15907"/>
                    <a:pt x="17675" y="15919"/>
                  </a:cubicBezTo>
                  <a:cubicBezTo>
                    <a:pt x="17651" y="15907"/>
                    <a:pt x="17592" y="15871"/>
                    <a:pt x="17616" y="15871"/>
                  </a:cubicBezTo>
                  <a:lnTo>
                    <a:pt x="17640" y="15871"/>
                  </a:lnTo>
                  <a:cubicBezTo>
                    <a:pt x="17675" y="15871"/>
                    <a:pt x="17663" y="15871"/>
                    <a:pt x="17663" y="15859"/>
                  </a:cubicBezTo>
                  <a:cubicBezTo>
                    <a:pt x="17640" y="15859"/>
                    <a:pt x="17616" y="15847"/>
                    <a:pt x="17592" y="15847"/>
                  </a:cubicBezTo>
                  <a:lnTo>
                    <a:pt x="17592" y="15859"/>
                  </a:lnTo>
                  <a:cubicBezTo>
                    <a:pt x="17580" y="15847"/>
                    <a:pt x="17556" y="15847"/>
                    <a:pt x="17580" y="15847"/>
                  </a:cubicBezTo>
                  <a:lnTo>
                    <a:pt x="17520" y="15824"/>
                  </a:lnTo>
                  <a:lnTo>
                    <a:pt x="17520" y="15824"/>
                  </a:lnTo>
                  <a:cubicBezTo>
                    <a:pt x="17550" y="15830"/>
                    <a:pt x="17571" y="15830"/>
                    <a:pt x="17589" y="15830"/>
                  </a:cubicBezTo>
                  <a:cubicBezTo>
                    <a:pt x="17607" y="15830"/>
                    <a:pt x="17622" y="15830"/>
                    <a:pt x="17640" y="15836"/>
                  </a:cubicBezTo>
                  <a:cubicBezTo>
                    <a:pt x="17628" y="15812"/>
                    <a:pt x="17640" y="15800"/>
                    <a:pt x="17568" y="15776"/>
                  </a:cubicBezTo>
                  <a:lnTo>
                    <a:pt x="17603" y="15776"/>
                  </a:lnTo>
                  <a:cubicBezTo>
                    <a:pt x="17598" y="15768"/>
                    <a:pt x="17596" y="15760"/>
                    <a:pt x="17556" y="15752"/>
                  </a:cubicBezTo>
                  <a:cubicBezTo>
                    <a:pt x="17572" y="15752"/>
                    <a:pt x="17588" y="15758"/>
                    <a:pt x="17597" y="15758"/>
                  </a:cubicBezTo>
                  <a:cubicBezTo>
                    <a:pt x="17601" y="15758"/>
                    <a:pt x="17604" y="15756"/>
                    <a:pt x="17604" y="15752"/>
                  </a:cubicBezTo>
                  <a:lnTo>
                    <a:pt x="17616" y="15752"/>
                  </a:lnTo>
                  <a:cubicBezTo>
                    <a:pt x="17711" y="15752"/>
                    <a:pt x="17485" y="15669"/>
                    <a:pt x="17604" y="15669"/>
                  </a:cubicBezTo>
                  <a:lnTo>
                    <a:pt x="17592" y="15669"/>
                  </a:lnTo>
                  <a:cubicBezTo>
                    <a:pt x="17640" y="15657"/>
                    <a:pt x="17556" y="15597"/>
                    <a:pt x="17640" y="15586"/>
                  </a:cubicBezTo>
                  <a:cubicBezTo>
                    <a:pt x="17663" y="15586"/>
                    <a:pt x="17628" y="15574"/>
                    <a:pt x="17604" y="15562"/>
                  </a:cubicBezTo>
                  <a:lnTo>
                    <a:pt x="17640" y="15562"/>
                  </a:lnTo>
                  <a:lnTo>
                    <a:pt x="17592" y="15550"/>
                  </a:lnTo>
                  <a:cubicBezTo>
                    <a:pt x="17556" y="15526"/>
                    <a:pt x="17711" y="15550"/>
                    <a:pt x="17640" y="15514"/>
                  </a:cubicBezTo>
                  <a:lnTo>
                    <a:pt x="17616" y="15514"/>
                  </a:lnTo>
                  <a:cubicBezTo>
                    <a:pt x="17616" y="15514"/>
                    <a:pt x="17600" y="15499"/>
                    <a:pt x="17613" y="15499"/>
                  </a:cubicBezTo>
                  <a:cubicBezTo>
                    <a:pt x="17613" y="15499"/>
                    <a:pt x="17613" y="15499"/>
                    <a:pt x="17613" y="15499"/>
                  </a:cubicBezTo>
                  <a:lnTo>
                    <a:pt x="17613" y="15499"/>
                  </a:lnTo>
                  <a:cubicBezTo>
                    <a:pt x="17613" y="15500"/>
                    <a:pt x="17614" y="15501"/>
                    <a:pt x="17616" y="15502"/>
                  </a:cubicBezTo>
                  <a:lnTo>
                    <a:pt x="17640" y="15502"/>
                  </a:lnTo>
                  <a:lnTo>
                    <a:pt x="17604" y="15478"/>
                  </a:lnTo>
                  <a:cubicBezTo>
                    <a:pt x="17607" y="15477"/>
                    <a:pt x="17612" y="15476"/>
                    <a:pt x="17617" y="15476"/>
                  </a:cubicBezTo>
                  <a:cubicBezTo>
                    <a:pt x="17642" y="15476"/>
                    <a:pt x="17682" y="15493"/>
                    <a:pt x="17695" y="15493"/>
                  </a:cubicBezTo>
                  <a:cubicBezTo>
                    <a:pt x="17698" y="15493"/>
                    <a:pt x="17699" y="15492"/>
                    <a:pt x="17699" y="15490"/>
                  </a:cubicBezTo>
                  <a:cubicBezTo>
                    <a:pt x="17675" y="15466"/>
                    <a:pt x="17651" y="15455"/>
                    <a:pt x="17628" y="15455"/>
                  </a:cubicBezTo>
                  <a:lnTo>
                    <a:pt x="17592" y="15455"/>
                  </a:lnTo>
                  <a:lnTo>
                    <a:pt x="17580" y="15443"/>
                  </a:lnTo>
                  <a:cubicBezTo>
                    <a:pt x="17520" y="15419"/>
                    <a:pt x="17449" y="15407"/>
                    <a:pt x="17389" y="15407"/>
                  </a:cubicBezTo>
                  <a:lnTo>
                    <a:pt x="17425" y="15431"/>
                  </a:lnTo>
                  <a:lnTo>
                    <a:pt x="17413" y="15431"/>
                  </a:lnTo>
                  <a:cubicBezTo>
                    <a:pt x="17410" y="15428"/>
                    <a:pt x="17406" y="15426"/>
                    <a:pt x="17401" y="15424"/>
                  </a:cubicBezTo>
                  <a:lnTo>
                    <a:pt x="17401" y="15424"/>
                  </a:lnTo>
                  <a:lnTo>
                    <a:pt x="17401" y="15431"/>
                  </a:lnTo>
                  <a:lnTo>
                    <a:pt x="17378" y="15431"/>
                  </a:lnTo>
                  <a:lnTo>
                    <a:pt x="17437" y="15455"/>
                  </a:lnTo>
                  <a:cubicBezTo>
                    <a:pt x="17413" y="15455"/>
                    <a:pt x="17389" y="15443"/>
                    <a:pt x="17366" y="15443"/>
                  </a:cubicBezTo>
                  <a:cubicBezTo>
                    <a:pt x="17389" y="15455"/>
                    <a:pt x="17425" y="15455"/>
                    <a:pt x="17449" y="15466"/>
                  </a:cubicBezTo>
                  <a:cubicBezTo>
                    <a:pt x="17425" y="15466"/>
                    <a:pt x="17407" y="15461"/>
                    <a:pt x="17404" y="15461"/>
                  </a:cubicBezTo>
                  <a:cubicBezTo>
                    <a:pt x="17403" y="15461"/>
                    <a:pt x="17405" y="15462"/>
                    <a:pt x="17413" y="15466"/>
                  </a:cubicBezTo>
                  <a:cubicBezTo>
                    <a:pt x="17405" y="15466"/>
                    <a:pt x="17397" y="15466"/>
                    <a:pt x="17389" y="15463"/>
                  </a:cubicBezTo>
                  <a:lnTo>
                    <a:pt x="17389" y="15463"/>
                  </a:lnTo>
                  <a:cubicBezTo>
                    <a:pt x="17392" y="15468"/>
                    <a:pt x="17388" y="15470"/>
                    <a:pt x="17413" y="15478"/>
                  </a:cubicBezTo>
                  <a:cubicBezTo>
                    <a:pt x="17389" y="15478"/>
                    <a:pt x="17397" y="15489"/>
                    <a:pt x="17391" y="15489"/>
                  </a:cubicBezTo>
                  <a:cubicBezTo>
                    <a:pt x="17388" y="15489"/>
                    <a:pt x="17382" y="15486"/>
                    <a:pt x="17366" y="15478"/>
                  </a:cubicBezTo>
                  <a:lnTo>
                    <a:pt x="17366" y="15478"/>
                  </a:lnTo>
                  <a:cubicBezTo>
                    <a:pt x="17378" y="15490"/>
                    <a:pt x="17401" y="15490"/>
                    <a:pt x="17413" y="15502"/>
                  </a:cubicBezTo>
                  <a:cubicBezTo>
                    <a:pt x="17398" y="15497"/>
                    <a:pt x="17389" y="15495"/>
                    <a:pt x="17383" y="15495"/>
                  </a:cubicBezTo>
                  <a:cubicBezTo>
                    <a:pt x="17367" y="15495"/>
                    <a:pt x="17375" y="15509"/>
                    <a:pt x="17354" y="15509"/>
                  </a:cubicBezTo>
                  <a:cubicBezTo>
                    <a:pt x="17347" y="15509"/>
                    <a:pt x="17336" y="15507"/>
                    <a:pt x="17318" y="15502"/>
                  </a:cubicBezTo>
                  <a:lnTo>
                    <a:pt x="17318" y="15502"/>
                  </a:lnTo>
                  <a:cubicBezTo>
                    <a:pt x="17389" y="15526"/>
                    <a:pt x="17342" y="15526"/>
                    <a:pt x="17378" y="15550"/>
                  </a:cubicBezTo>
                  <a:lnTo>
                    <a:pt x="17330" y="15550"/>
                  </a:lnTo>
                  <a:cubicBezTo>
                    <a:pt x="17366" y="15562"/>
                    <a:pt x="17401" y="15574"/>
                    <a:pt x="17425" y="15586"/>
                  </a:cubicBezTo>
                  <a:cubicBezTo>
                    <a:pt x="17389" y="15586"/>
                    <a:pt x="17354" y="15574"/>
                    <a:pt x="17306" y="15562"/>
                  </a:cubicBezTo>
                  <a:lnTo>
                    <a:pt x="17306" y="15562"/>
                  </a:lnTo>
                  <a:cubicBezTo>
                    <a:pt x="17354" y="15574"/>
                    <a:pt x="17354" y="15586"/>
                    <a:pt x="17389" y="15586"/>
                  </a:cubicBezTo>
                  <a:lnTo>
                    <a:pt x="17330" y="15586"/>
                  </a:lnTo>
                  <a:cubicBezTo>
                    <a:pt x="17366" y="15597"/>
                    <a:pt x="17369" y="15597"/>
                    <a:pt x="17367" y="15597"/>
                  </a:cubicBezTo>
                  <a:cubicBezTo>
                    <a:pt x="17366" y="15597"/>
                    <a:pt x="17360" y="15597"/>
                    <a:pt x="17378" y="15609"/>
                  </a:cubicBezTo>
                  <a:cubicBezTo>
                    <a:pt x="17354" y="15609"/>
                    <a:pt x="17335" y="15604"/>
                    <a:pt x="17329" y="15604"/>
                  </a:cubicBezTo>
                  <a:cubicBezTo>
                    <a:pt x="17326" y="15604"/>
                    <a:pt x="17326" y="15605"/>
                    <a:pt x="17330" y="15609"/>
                  </a:cubicBezTo>
                  <a:cubicBezTo>
                    <a:pt x="17318" y="15609"/>
                    <a:pt x="17306" y="15609"/>
                    <a:pt x="17282" y="15597"/>
                  </a:cubicBezTo>
                  <a:lnTo>
                    <a:pt x="17282" y="15597"/>
                  </a:lnTo>
                  <a:cubicBezTo>
                    <a:pt x="17282" y="15609"/>
                    <a:pt x="17342" y="15609"/>
                    <a:pt x="17366" y="15621"/>
                  </a:cubicBezTo>
                  <a:cubicBezTo>
                    <a:pt x="17378" y="15625"/>
                    <a:pt x="17378" y="15627"/>
                    <a:pt x="17371" y="15627"/>
                  </a:cubicBezTo>
                  <a:cubicBezTo>
                    <a:pt x="17358" y="15627"/>
                    <a:pt x="17318" y="15621"/>
                    <a:pt x="17294" y="15621"/>
                  </a:cubicBezTo>
                  <a:cubicBezTo>
                    <a:pt x="17306" y="15633"/>
                    <a:pt x="17354" y="15645"/>
                    <a:pt x="17354" y="15657"/>
                  </a:cubicBezTo>
                  <a:lnTo>
                    <a:pt x="17330" y="15657"/>
                  </a:lnTo>
                  <a:cubicBezTo>
                    <a:pt x="17378" y="15669"/>
                    <a:pt x="17330" y="15669"/>
                    <a:pt x="17378" y="15693"/>
                  </a:cubicBezTo>
                  <a:lnTo>
                    <a:pt x="17366" y="15693"/>
                  </a:lnTo>
                  <a:cubicBezTo>
                    <a:pt x="17370" y="15693"/>
                    <a:pt x="17374" y="15693"/>
                    <a:pt x="17379" y="15694"/>
                  </a:cubicBezTo>
                  <a:lnTo>
                    <a:pt x="17379" y="15694"/>
                  </a:lnTo>
                  <a:cubicBezTo>
                    <a:pt x="17392" y="15706"/>
                    <a:pt x="17436" y="15728"/>
                    <a:pt x="17413" y="15728"/>
                  </a:cubicBezTo>
                  <a:cubicBezTo>
                    <a:pt x="17366" y="15716"/>
                    <a:pt x="17401" y="15716"/>
                    <a:pt x="17366" y="15716"/>
                  </a:cubicBezTo>
                  <a:lnTo>
                    <a:pt x="17378" y="15716"/>
                  </a:lnTo>
                  <a:cubicBezTo>
                    <a:pt x="17306" y="15705"/>
                    <a:pt x="17378" y="15716"/>
                    <a:pt x="17306" y="15693"/>
                  </a:cubicBezTo>
                  <a:lnTo>
                    <a:pt x="17306" y="15693"/>
                  </a:lnTo>
                  <a:cubicBezTo>
                    <a:pt x="17282" y="15705"/>
                    <a:pt x="17330" y="15716"/>
                    <a:pt x="17306" y="15728"/>
                  </a:cubicBezTo>
                  <a:cubicBezTo>
                    <a:pt x="17330" y="15728"/>
                    <a:pt x="17342" y="15728"/>
                    <a:pt x="17366" y="15740"/>
                  </a:cubicBezTo>
                  <a:cubicBezTo>
                    <a:pt x="17376" y="15747"/>
                    <a:pt x="17371" y="15749"/>
                    <a:pt x="17360" y="15749"/>
                  </a:cubicBezTo>
                  <a:cubicBezTo>
                    <a:pt x="17343" y="15749"/>
                    <a:pt x="17310" y="15744"/>
                    <a:pt x="17297" y="15744"/>
                  </a:cubicBezTo>
                  <a:cubicBezTo>
                    <a:pt x="17290" y="15744"/>
                    <a:pt x="17290" y="15746"/>
                    <a:pt x="17306" y="15752"/>
                  </a:cubicBezTo>
                  <a:cubicBezTo>
                    <a:pt x="17342" y="15764"/>
                    <a:pt x="17401" y="15788"/>
                    <a:pt x="17366" y="15788"/>
                  </a:cubicBezTo>
                  <a:lnTo>
                    <a:pt x="17306" y="15764"/>
                  </a:lnTo>
                  <a:lnTo>
                    <a:pt x="17306" y="15764"/>
                  </a:lnTo>
                  <a:cubicBezTo>
                    <a:pt x="17306" y="15776"/>
                    <a:pt x="17389" y="15800"/>
                    <a:pt x="17354" y="15800"/>
                  </a:cubicBezTo>
                  <a:lnTo>
                    <a:pt x="17306" y="15800"/>
                  </a:lnTo>
                  <a:cubicBezTo>
                    <a:pt x="17306" y="15812"/>
                    <a:pt x="17342" y="15836"/>
                    <a:pt x="17342" y="15847"/>
                  </a:cubicBezTo>
                  <a:cubicBezTo>
                    <a:pt x="17330" y="15847"/>
                    <a:pt x="17318" y="15836"/>
                    <a:pt x="17306" y="15836"/>
                  </a:cubicBezTo>
                  <a:cubicBezTo>
                    <a:pt x="17318" y="15859"/>
                    <a:pt x="17282" y="15871"/>
                    <a:pt x="17247" y="15883"/>
                  </a:cubicBezTo>
                  <a:lnTo>
                    <a:pt x="17294" y="15907"/>
                  </a:lnTo>
                  <a:lnTo>
                    <a:pt x="17270" y="15907"/>
                  </a:lnTo>
                  <a:cubicBezTo>
                    <a:pt x="17247" y="15907"/>
                    <a:pt x="17294" y="15907"/>
                    <a:pt x="17306" y="15919"/>
                  </a:cubicBezTo>
                  <a:cubicBezTo>
                    <a:pt x="17314" y="15923"/>
                    <a:pt x="17314" y="15924"/>
                    <a:pt x="17310" y="15924"/>
                  </a:cubicBezTo>
                  <a:cubicBezTo>
                    <a:pt x="17302" y="15924"/>
                    <a:pt x="17278" y="15919"/>
                    <a:pt x="17270" y="15919"/>
                  </a:cubicBezTo>
                  <a:cubicBezTo>
                    <a:pt x="17306" y="15943"/>
                    <a:pt x="17342" y="15967"/>
                    <a:pt x="17294" y="15978"/>
                  </a:cubicBezTo>
                  <a:lnTo>
                    <a:pt x="17282" y="15978"/>
                  </a:lnTo>
                  <a:cubicBezTo>
                    <a:pt x="17259" y="15978"/>
                    <a:pt x="17366" y="16002"/>
                    <a:pt x="17318" y="16002"/>
                  </a:cubicBezTo>
                  <a:cubicBezTo>
                    <a:pt x="17294" y="16026"/>
                    <a:pt x="17330" y="16050"/>
                    <a:pt x="17259" y="16062"/>
                  </a:cubicBezTo>
                  <a:cubicBezTo>
                    <a:pt x="17311" y="16072"/>
                    <a:pt x="17242" y="16074"/>
                    <a:pt x="17285" y="16090"/>
                  </a:cubicBezTo>
                  <a:lnTo>
                    <a:pt x="17285" y="16090"/>
                  </a:lnTo>
                  <a:cubicBezTo>
                    <a:pt x="17278" y="16089"/>
                    <a:pt x="17271" y="16089"/>
                    <a:pt x="17264" y="16089"/>
                  </a:cubicBezTo>
                  <a:cubicBezTo>
                    <a:pt x="17250" y="16089"/>
                    <a:pt x="17235" y="16092"/>
                    <a:pt x="17223" y="16097"/>
                  </a:cubicBezTo>
                  <a:cubicBezTo>
                    <a:pt x="17223" y="16097"/>
                    <a:pt x="17270" y="16109"/>
                    <a:pt x="17270" y="16121"/>
                  </a:cubicBezTo>
                  <a:lnTo>
                    <a:pt x="17235" y="16109"/>
                  </a:lnTo>
                  <a:lnTo>
                    <a:pt x="17259" y="16125"/>
                  </a:lnTo>
                  <a:lnTo>
                    <a:pt x="17259" y="16125"/>
                  </a:lnTo>
                  <a:cubicBezTo>
                    <a:pt x="17257" y="16125"/>
                    <a:pt x="17255" y="16124"/>
                    <a:pt x="17253" y="16124"/>
                  </a:cubicBezTo>
                  <a:cubicBezTo>
                    <a:pt x="17250" y="16124"/>
                    <a:pt x="17247" y="16125"/>
                    <a:pt x="17244" y="16127"/>
                  </a:cubicBezTo>
                  <a:lnTo>
                    <a:pt x="17223" y="16121"/>
                  </a:lnTo>
                  <a:lnTo>
                    <a:pt x="17235" y="16133"/>
                  </a:lnTo>
                  <a:cubicBezTo>
                    <a:pt x="17238" y="16130"/>
                    <a:pt x="17241" y="16128"/>
                    <a:pt x="17244" y="16127"/>
                  </a:cubicBezTo>
                  <a:lnTo>
                    <a:pt x="17244" y="16127"/>
                  </a:lnTo>
                  <a:lnTo>
                    <a:pt x="17270" y="16133"/>
                  </a:lnTo>
                  <a:lnTo>
                    <a:pt x="17259" y="16125"/>
                  </a:lnTo>
                  <a:lnTo>
                    <a:pt x="17259" y="16125"/>
                  </a:lnTo>
                  <a:cubicBezTo>
                    <a:pt x="17262" y="16127"/>
                    <a:pt x="17266" y="16129"/>
                    <a:pt x="17270" y="16133"/>
                  </a:cubicBezTo>
                  <a:cubicBezTo>
                    <a:pt x="17276" y="16139"/>
                    <a:pt x="17267" y="16142"/>
                    <a:pt x="17254" y="16142"/>
                  </a:cubicBezTo>
                  <a:cubicBezTo>
                    <a:pt x="17241" y="16142"/>
                    <a:pt x="17223" y="16139"/>
                    <a:pt x="17211" y="16133"/>
                  </a:cubicBezTo>
                  <a:lnTo>
                    <a:pt x="17211" y="16133"/>
                  </a:lnTo>
                  <a:lnTo>
                    <a:pt x="17231" y="16164"/>
                  </a:lnTo>
                  <a:lnTo>
                    <a:pt x="17231" y="16164"/>
                  </a:lnTo>
                  <a:lnTo>
                    <a:pt x="17247" y="16169"/>
                  </a:lnTo>
                  <a:cubicBezTo>
                    <a:pt x="17211" y="16169"/>
                    <a:pt x="17211" y="16181"/>
                    <a:pt x="17223" y="16193"/>
                  </a:cubicBezTo>
                  <a:lnTo>
                    <a:pt x="17187" y="16181"/>
                  </a:lnTo>
                  <a:lnTo>
                    <a:pt x="17187" y="16181"/>
                  </a:lnTo>
                  <a:cubicBezTo>
                    <a:pt x="17175" y="16193"/>
                    <a:pt x="17199" y="16217"/>
                    <a:pt x="17187" y="16228"/>
                  </a:cubicBezTo>
                  <a:cubicBezTo>
                    <a:pt x="17207" y="16228"/>
                    <a:pt x="17227" y="16237"/>
                    <a:pt x="17247" y="16247"/>
                  </a:cubicBezTo>
                  <a:lnTo>
                    <a:pt x="17247" y="16247"/>
                  </a:lnTo>
                  <a:cubicBezTo>
                    <a:pt x="17245" y="16246"/>
                    <a:pt x="17243" y="16246"/>
                    <a:pt x="17241" y="16246"/>
                  </a:cubicBezTo>
                  <a:cubicBezTo>
                    <a:pt x="17238" y="16246"/>
                    <a:pt x="17236" y="16246"/>
                    <a:pt x="17234" y="16246"/>
                  </a:cubicBezTo>
                  <a:lnTo>
                    <a:pt x="17234" y="16246"/>
                  </a:lnTo>
                  <a:lnTo>
                    <a:pt x="17257" y="16252"/>
                  </a:lnTo>
                  <a:lnTo>
                    <a:pt x="17257" y="16252"/>
                  </a:lnTo>
                  <a:cubicBezTo>
                    <a:pt x="17239" y="16251"/>
                    <a:pt x="17207" y="16249"/>
                    <a:pt x="17199" y="16240"/>
                  </a:cubicBezTo>
                  <a:lnTo>
                    <a:pt x="17199" y="16240"/>
                  </a:lnTo>
                  <a:lnTo>
                    <a:pt x="17211" y="16252"/>
                  </a:lnTo>
                  <a:lnTo>
                    <a:pt x="17175" y="16240"/>
                  </a:lnTo>
                  <a:lnTo>
                    <a:pt x="17175" y="16240"/>
                  </a:lnTo>
                  <a:cubicBezTo>
                    <a:pt x="17187" y="16246"/>
                    <a:pt x="17175" y="16246"/>
                    <a:pt x="17166" y="16246"/>
                  </a:cubicBezTo>
                  <a:cubicBezTo>
                    <a:pt x="17157" y="16246"/>
                    <a:pt x="17151" y="16246"/>
                    <a:pt x="17175" y="16252"/>
                  </a:cubicBezTo>
                  <a:lnTo>
                    <a:pt x="17163" y="16252"/>
                  </a:lnTo>
                  <a:cubicBezTo>
                    <a:pt x="17163" y="16276"/>
                    <a:pt x="17175" y="16288"/>
                    <a:pt x="17175" y="16300"/>
                  </a:cubicBezTo>
                  <a:cubicBezTo>
                    <a:pt x="17187" y="16300"/>
                    <a:pt x="17211" y="16312"/>
                    <a:pt x="17235" y="16324"/>
                  </a:cubicBezTo>
                  <a:cubicBezTo>
                    <a:pt x="17211" y="16336"/>
                    <a:pt x="17187" y="16336"/>
                    <a:pt x="17187" y="16348"/>
                  </a:cubicBezTo>
                  <a:cubicBezTo>
                    <a:pt x="17199" y="16359"/>
                    <a:pt x="17223" y="16359"/>
                    <a:pt x="17235" y="16371"/>
                  </a:cubicBezTo>
                  <a:cubicBezTo>
                    <a:pt x="17217" y="16365"/>
                    <a:pt x="17208" y="16365"/>
                    <a:pt x="17200" y="16365"/>
                  </a:cubicBezTo>
                  <a:cubicBezTo>
                    <a:pt x="17193" y="16365"/>
                    <a:pt x="17187" y="16365"/>
                    <a:pt x="17175" y="16359"/>
                  </a:cubicBezTo>
                  <a:lnTo>
                    <a:pt x="17175" y="16359"/>
                  </a:lnTo>
                  <a:cubicBezTo>
                    <a:pt x="17175" y="16371"/>
                    <a:pt x="17175" y="16383"/>
                    <a:pt x="17211" y="16407"/>
                  </a:cubicBezTo>
                  <a:cubicBezTo>
                    <a:pt x="17259" y="16443"/>
                    <a:pt x="17092" y="16431"/>
                    <a:pt x="17163" y="16455"/>
                  </a:cubicBezTo>
                  <a:lnTo>
                    <a:pt x="17199" y="16490"/>
                  </a:lnTo>
                  <a:cubicBezTo>
                    <a:pt x="17187" y="16490"/>
                    <a:pt x="17175" y="16478"/>
                    <a:pt x="17151" y="16478"/>
                  </a:cubicBezTo>
                  <a:cubicBezTo>
                    <a:pt x="17211" y="16514"/>
                    <a:pt x="17128" y="16502"/>
                    <a:pt x="17175" y="16526"/>
                  </a:cubicBezTo>
                  <a:cubicBezTo>
                    <a:pt x="17164" y="16525"/>
                    <a:pt x="17155" y="16525"/>
                    <a:pt x="17148" y="16525"/>
                  </a:cubicBezTo>
                  <a:cubicBezTo>
                    <a:pt x="17076" y="16525"/>
                    <a:pt x="17168" y="16574"/>
                    <a:pt x="17092" y="16574"/>
                  </a:cubicBezTo>
                  <a:lnTo>
                    <a:pt x="17139" y="16574"/>
                  </a:lnTo>
                  <a:cubicBezTo>
                    <a:pt x="17163" y="16609"/>
                    <a:pt x="17080" y="16633"/>
                    <a:pt x="17044" y="16657"/>
                  </a:cubicBezTo>
                  <a:cubicBezTo>
                    <a:pt x="17044" y="16669"/>
                    <a:pt x="17175" y="16705"/>
                    <a:pt x="17116" y="16705"/>
                  </a:cubicBezTo>
                  <a:lnTo>
                    <a:pt x="17068" y="16681"/>
                  </a:lnTo>
                  <a:lnTo>
                    <a:pt x="17068" y="16681"/>
                  </a:lnTo>
                  <a:cubicBezTo>
                    <a:pt x="17116" y="16729"/>
                    <a:pt x="17056" y="16740"/>
                    <a:pt x="17092" y="16776"/>
                  </a:cubicBezTo>
                  <a:cubicBezTo>
                    <a:pt x="17092" y="16776"/>
                    <a:pt x="17068" y="16776"/>
                    <a:pt x="17068" y="16764"/>
                  </a:cubicBezTo>
                  <a:cubicBezTo>
                    <a:pt x="17032" y="16764"/>
                    <a:pt x="17068" y="16788"/>
                    <a:pt x="17092" y="16788"/>
                  </a:cubicBezTo>
                  <a:lnTo>
                    <a:pt x="17056" y="16788"/>
                  </a:lnTo>
                  <a:cubicBezTo>
                    <a:pt x="17044" y="16788"/>
                    <a:pt x="17092" y="16812"/>
                    <a:pt x="17056" y="16812"/>
                  </a:cubicBezTo>
                  <a:lnTo>
                    <a:pt x="17044" y="16812"/>
                  </a:lnTo>
                  <a:cubicBezTo>
                    <a:pt x="17056" y="16812"/>
                    <a:pt x="17044" y="16824"/>
                    <a:pt x="17068" y="16836"/>
                  </a:cubicBezTo>
                  <a:cubicBezTo>
                    <a:pt x="17056" y="16836"/>
                    <a:pt x="17092" y="16848"/>
                    <a:pt x="17056" y="16859"/>
                  </a:cubicBezTo>
                  <a:cubicBezTo>
                    <a:pt x="17104" y="16871"/>
                    <a:pt x="17032" y="16871"/>
                    <a:pt x="17104" y="16883"/>
                  </a:cubicBezTo>
                  <a:cubicBezTo>
                    <a:pt x="17083" y="16880"/>
                    <a:pt x="17069" y="16878"/>
                    <a:pt x="17061" y="16878"/>
                  </a:cubicBezTo>
                  <a:cubicBezTo>
                    <a:pt x="17040" y="16878"/>
                    <a:pt x="17051" y="16887"/>
                    <a:pt x="17068" y="16895"/>
                  </a:cubicBezTo>
                  <a:lnTo>
                    <a:pt x="17020" y="16895"/>
                  </a:lnTo>
                  <a:cubicBezTo>
                    <a:pt x="17020" y="16895"/>
                    <a:pt x="17032" y="16919"/>
                    <a:pt x="17068" y="16919"/>
                  </a:cubicBezTo>
                  <a:cubicBezTo>
                    <a:pt x="17001" y="16919"/>
                    <a:pt x="17079" y="16950"/>
                    <a:pt x="17058" y="16950"/>
                  </a:cubicBezTo>
                  <a:cubicBezTo>
                    <a:pt x="17053" y="16950"/>
                    <a:pt x="17042" y="16948"/>
                    <a:pt x="17020" y="16943"/>
                  </a:cubicBezTo>
                  <a:lnTo>
                    <a:pt x="17020" y="16943"/>
                  </a:lnTo>
                  <a:cubicBezTo>
                    <a:pt x="17044" y="16967"/>
                    <a:pt x="17068" y="16990"/>
                    <a:pt x="17080" y="17026"/>
                  </a:cubicBezTo>
                  <a:cubicBezTo>
                    <a:pt x="17074" y="17024"/>
                    <a:pt x="17069" y="17022"/>
                    <a:pt x="17065" y="17020"/>
                  </a:cubicBezTo>
                  <a:lnTo>
                    <a:pt x="17065" y="17020"/>
                  </a:lnTo>
                  <a:cubicBezTo>
                    <a:pt x="17074" y="17027"/>
                    <a:pt x="17077" y="17033"/>
                    <a:pt x="17068" y="17038"/>
                  </a:cubicBezTo>
                  <a:cubicBezTo>
                    <a:pt x="17061" y="17045"/>
                    <a:pt x="17056" y="17048"/>
                    <a:pt x="17052" y="17048"/>
                  </a:cubicBezTo>
                  <a:cubicBezTo>
                    <a:pt x="17046" y="17048"/>
                    <a:pt x="17043" y="17042"/>
                    <a:pt x="17039" y="17036"/>
                  </a:cubicBezTo>
                  <a:lnTo>
                    <a:pt x="17039" y="17036"/>
                  </a:lnTo>
                  <a:cubicBezTo>
                    <a:pt x="17047" y="17054"/>
                    <a:pt x="17024" y="17065"/>
                    <a:pt x="17044" y="17086"/>
                  </a:cubicBezTo>
                  <a:lnTo>
                    <a:pt x="17032" y="17086"/>
                  </a:lnTo>
                  <a:cubicBezTo>
                    <a:pt x="17032" y="17086"/>
                    <a:pt x="17020" y="17086"/>
                    <a:pt x="17044" y="17098"/>
                  </a:cubicBezTo>
                  <a:cubicBezTo>
                    <a:pt x="17080" y="17110"/>
                    <a:pt x="17116" y="17121"/>
                    <a:pt x="17151" y="17133"/>
                  </a:cubicBezTo>
                  <a:cubicBezTo>
                    <a:pt x="17127" y="17126"/>
                    <a:pt x="17114" y="17124"/>
                    <a:pt x="17107" y="17124"/>
                  </a:cubicBezTo>
                  <a:cubicBezTo>
                    <a:pt x="17099" y="17124"/>
                    <a:pt x="17096" y="17126"/>
                    <a:pt x="17088" y="17126"/>
                  </a:cubicBezTo>
                  <a:cubicBezTo>
                    <a:pt x="17078" y="17126"/>
                    <a:pt x="17062" y="17123"/>
                    <a:pt x="17020" y="17110"/>
                  </a:cubicBezTo>
                  <a:lnTo>
                    <a:pt x="17020" y="17110"/>
                  </a:lnTo>
                  <a:cubicBezTo>
                    <a:pt x="17032" y="17121"/>
                    <a:pt x="17044" y="17121"/>
                    <a:pt x="17056" y="17133"/>
                  </a:cubicBezTo>
                  <a:cubicBezTo>
                    <a:pt x="17044" y="17133"/>
                    <a:pt x="17032" y="17121"/>
                    <a:pt x="17020" y="17121"/>
                  </a:cubicBezTo>
                  <a:cubicBezTo>
                    <a:pt x="17032" y="17133"/>
                    <a:pt x="17068" y="17133"/>
                    <a:pt x="17068" y="17145"/>
                  </a:cubicBezTo>
                  <a:cubicBezTo>
                    <a:pt x="17066" y="17147"/>
                    <a:pt x="17064" y="17149"/>
                    <a:pt x="17061" y="17150"/>
                  </a:cubicBezTo>
                  <a:lnTo>
                    <a:pt x="17061" y="17150"/>
                  </a:lnTo>
                  <a:cubicBezTo>
                    <a:pt x="17054" y="17144"/>
                    <a:pt x="17043" y="17139"/>
                    <a:pt x="17032" y="17133"/>
                  </a:cubicBezTo>
                  <a:lnTo>
                    <a:pt x="17032" y="17133"/>
                  </a:lnTo>
                  <a:cubicBezTo>
                    <a:pt x="17041" y="17142"/>
                    <a:pt x="17049" y="17150"/>
                    <a:pt x="17058" y="17150"/>
                  </a:cubicBezTo>
                  <a:cubicBezTo>
                    <a:pt x="17059" y="17150"/>
                    <a:pt x="17060" y="17150"/>
                    <a:pt x="17061" y="17150"/>
                  </a:cubicBezTo>
                  <a:lnTo>
                    <a:pt x="17061" y="17150"/>
                  </a:lnTo>
                  <a:cubicBezTo>
                    <a:pt x="17070" y="17156"/>
                    <a:pt x="17075" y="17163"/>
                    <a:pt x="17068" y="17169"/>
                  </a:cubicBezTo>
                  <a:lnTo>
                    <a:pt x="17044" y="17169"/>
                  </a:lnTo>
                  <a:cubicBezTo>
                    <a:pt x="17044" y="17169"/>
                    <a:pt x="17116" y="17205"/>
                    <a:pt x="17080" y="17217"/>
                  </a:cubicBezTo>
                  <a:cubicBezTo>
                    <a:pt x="17058" y="17208"/>
                    <a:pt x="17051" y="17206"/>
                    <a:pt x="17047" y="17206"/>
                  </a:cubicBezTo>
                  <a:cubicBezTo>
                    <a:pt x="17043" y="17206"/>
                    <a:pt x="17044" y="17208"/>
                    <a:pt x="17035" y="17208"/>
                  </a:cubicBezTo>
                  <a:cubicBezTo>
                    <a:pt x="17030" y="17208"/>
                    <a:pt x="17022" y="17207"/>
                    <a:pt x="17008" y="17205"/>
                  </a:cubicBezTo>
                  <a:lnTo>
                    <a:pt x="17008" y="17205"/>
                  </a:lnTo>
                  <a:lnTo>
                    <a:pt x="17020" y="17217"/>
                  </a:lnTo>
                  <a:lnTo>
                    <a:pt x="17056" y="17217"/>
                  </a:lnTo>
                  <a:cubicBezTo>
                    <a:pt x="17056" y="17229"/>
                    <a:pt x="17080" y="17240"/>
                    <a:pt x="17068" y="17240"/>
                  </a:cubicBezTo>
                  <a:lnTo>
                    <a:pt x="17044" y="17229"/>
                  </a:lnTo>
                  <a:lnTo>
                    <a:pt x="17044" y="17229"/>
                  </a:lnTo>
                  <a:lnTo>
                    <a:pt x="17056" y="17252"/>
                  </a:lnTo>
                  <a:lnTo>
                    <a:pt x="17080" y="17252"/>
                  </a:lnTo>
                  <a:cubicBezTo>
                    <a:pt x="17104" y="17264"/>
                    <a:pt x="17139" y="17264"/>
                    <a:pt x="17128" y="17264"/>
                  </a:cubicBezTo>
                  <a:cubicBezTo>
                    <a:pt x="17120" y="17268"/>
                    <a:pt x="17117" y="17270"/>
                    <a:pt x="17116" y="17270"/>
                  </a:cubicBezTo>
                  <a:cubicBezTo>
                    <a:pt x="17113" y="17270"/>
                    <a:pt x="17116" y="17264"/>
                    <a:pt x="17092" y="17264"/>
                  </a:cubicBezTo>
                  <a:cubicBezTo>
                    <a:pt x="17104" y="17276"/>
                    <a:pt x="17128" y="17288"/>
                    <a:pt x="17104" y="17288"/>
                  </a:cubicBezTo>
                  <a:lnTo>
                    <a:pt x="17032" y="17264"/>
                  </a:lnTo>
                  <a:lnTo>
                    <a:pt x="17032" y="17264"/>
                  </a:lnTo>
                  <a:cubicBezTo>
                    <a:pt x="17070" y="17283"/>
                    <a:pt x="17055" y="17287"/>
                    <a:pt x="17072" y="17300"/>
                  </a:cubicBezTo>
                  <a:lnTo>
                    <a:pt x="17080" y="17300"/>
                  </a:lnTo>
                  <a:cubicBezTo>
                    <a:pt x="17079" y="17301"/>
                    <a:pt x="17078" y="17302"/>
                    <a:pt x="17077" y="17303"/>
                  </a:cubicBezTo>
                  <a:lnTo>
                    <a:pt x="17077" y="17303"/>
                  </a:lnTo>
                  <a:cubicBezTo>
                    <a:pt x="17076" y="17302"/>
                    <a:pt x="17075" y="17302"/>
                    <a:pt x="17074" y="17302"/>
                  </a:cubicBezTo>
                  <a:lnTo>
                    <a:pt x="17074" y="17302"/>
                  </a:lnTo>
                  <a:cubicBezTo>
                    <a:pt x="17075" y="17302"/>
                    <a:pt x="17076" y="17303"/>
                    <a:pt x="17076" y="17303"/>
                  </a:cubicBezTo>
                  <a:lnTo>
                    <a:pt x="17076" y="17303"/>
                  </a:lnTo>
                  <a:cubicBezTo>
                    <a:pt x="17072" y="17307"/>
                    <a:pt x="17067" y="17309"/>
                    <a:pt x="17062" y="17309"/>
                  </a:cubicBezTo>
                  <a:cubicBezTo>
                    <a:pt x="17056" y="17309"/>
                    <a:pt x="17050" y="17306"/>
                    <a:pt x="17044" y="17300"/>
                  </a:cubicBezTo>
                  <a:lnTo>
                    <a:pt x="17044" y="17300"/>
                  </a:lnTo>
                  <a:cubicBezTo>
                    <a:pt x="17032" y="17312"/>
                    <a:pt x="17116" y="17324"/>
                    <a:pt x="17080" y="17324"/>
                  </a:cubicBezTo>
                  <a:lnTo>
                    <a:pt x="17068" y="17324"/>
                  </a:lnTo>
                  <a:cubicBezTo>
                    <a:pt x="17068" y="17324"/>
                    <a:pt x="17080" y="17348"/>
                    <a:pt x="17068" y="17360"/>
                  </a:cubicBezTo>
                  <a:cubicBezTo>
                    <a:pt x="17008" y="17348"/>
                    <a:pt x="17056" y="17348"/>
                    <a:pt x="17008" y="17336"/>
                  </a:cubicBezTo>
                  <a:lnTo>
                    <a:pt x="17008" y="17336"/>
                  </a:lnTo>
                  <a:cubicBezTo>
                    <a:pt x="17008" y="17360"/>
                    <a:pt x="17068" y="17395"/>
                    <a:pt x="17044" y="17407"/>
                  </a:cubicBezTo>
                  <a:lnTo>
                    <a:pt x="17056" y="17407"/>
                  </a:lnTo>
                  <a:cubicBezTo>
                    <a:pt x="17092" y="17413"/>
                    <a:pt x="17083" y="17413"/>
                    <a:pt x="17068" y="17413"/>
                  </a:cubicBezTo>
                  <a:cubicBezTo>
                    <a:pt x="17053" y="17413"/>
                    <a:pt x="17032" y="17413"/>
                    <a:pt x="17044" y="17419"/>
                  </a:cubicBezTo>
                  <a:cubicBezTo>
                    <a:pt x="17044" y="17419"/>
                    <a:pt x="17021" y="17411"/>
                    <a:pt x="17018" y="17408"/>
                  </a:cubicBezTo>
                  <a:lnTo>
                    <a:pt x="17018" y="17408"/>
                  </a:lnTo>
                  <a:cubicBezTo>
                    <a:pt x="16999" y="17421"/>
                    <a:pt x="17033" y="17443"/>
                    <a:pt x="17044" y="17455"/>
                  </a:cubicBezTo>
                  <a:lnTo>
                    <a:pt x="17032" y="17455"/>
                  </a:lnTo>
                  <a:cubicBezTo>
                    <a:pt x="17008" y="17455"/>
                    <a:pt x="17020" y="17479"/>
                    <a:pt x="17008" y="17479"/>
                  </a:cubicBezTo>
                  <a:cubicBezTo>
                    <a:pt x="17020" y="17491"/>
                    <a:pt x="17032" y="17491"/>
                    <a:pt x="17056" y="17491"/>
                  </a:cubicBezTo>
                  <a:cubicBezTo>
                    <a:pt x="16937" y="17491"/>
                    <a:pt x="17104" y="17550"/>
                    <a:pt x="17008" y="17550"/>
                  </a:cubicBezTo>
                  <a:cubicBezTo>
                    <a:pt x="17008" y="17550"/>
                    <a:pt x="16985" y="17538"/>
                    <a:pt x="16985" y="17538"/>
                  </a:cubicBezTo>
                  <a:lnTo>
                    <a:pt x="16985" y="17538"/>
                  </a:lnTo>
                  <a:lnTo>
                    <a:pt x="16997" y="17562"/>
                  </a:lnTo>
                  <a:lnTo>
                    <a:pt x="17008" y="17562"/>
                  </a:lnTo>
                  <a:cubicBezTo>
                    <a:pt x="17015" y="17562"/>
                    <a:pt x="17022" y="17562"/>
                    <a:pt x="17029" y="17562"/>
                  </a:cubicBezTo>
                  <a:lnTo>
                    <a:pt x="17029" y="17562"/>
                  </a:lnTo>
                  <a:cubicBezTo>
                    <a:pt x="17033" y="17562"/>
                    <a:pt x="17038" y="17562"/>
                    <a:pt x="17044" y="17562"/>
                  </a:cubicBezTo>
                  <a:cubicBezTo>
                    <a:pt x="17068" y="17562"/>
                    <a:pt x="17080" y="17574"/>
                    <a:pt x="17080" y="17574"/>
                  </a:cubicBezTo>
                  <a:cubicBezTo>
                    <a:pt x="17063" y="17565"/>
                    <a:pt x="17046" y="17563"/>
                    <a:pt x="17029" y="17562"/>
                  </a:cubicBezTo>
                  <a:lnTo>
                    <a:pt x="17029" y="17562"/>
                  </a:lnTo>
                  <a:cubicBezTo>
                    <a:pt x="16996" y="17564"/>
                    <a:pt x="17100" y="17575"/>
                    <a:pt x="17068" y="17586"/>
                  </a:cubicBezTo>
                  <a:lnTo>
                    <a:pt x="17044" y="17586"/>
                  </a:lnTo>
                  <a:cubicBezTo>
                    <a:pt x="17056" y="17586"/>
                    <a:pt x="17080" y="17598"/>
                    <a:pt x="17068" y="17598"/>
                  </a:cubicBezTo>
                  <a:cubicBezTo>
                    <a:pt x="17032" y="17598"/>
                    <a:pt x="17056" y="17586"/>
                    <a:pt x="17020" y="17586"/>
                  </a:cubicBezTo>
                  <a:cubicBezTo>
                    <a:pt x="17020" y="17586"/>
                    <a:pt x="17092" y="17610"/>
                    <a:pt x="17056" y="17610"/>
                  </a:cubicBezTo>
                  <a:cubicBezTo>
                    <a:pt x="17044" y="17610"/>
                    <a:pt x="17044" y="17598"/>
                    <a:pt x="17032" y="17598"/>
                  </a:cubicBezTo>
                  <a:lnTo>
                    <a:pt x="16985" y="17598"/>
                  </a:lnTo>
                  <a:cubicBezTo>
                    <a:pt x="17068" y="17618"/>
                    <a:pt x="17015" y="17621"/>
                    <a:pt x="17040" y="17637"/>
                  </a:cubicBezTo>
                  <a:lnTo>
                    <a:pt x="17040" y="17637"/>
                  </a:lnTo>
                  <a:cubicBezTo>
                    <a:pt x="17021" y="17629"/>
                    <a:pt x="17000" y="17621"/>
                    <a:pt x="16973" y="17621"/>
                  </a:cubicBezTo>
                  <a:lnTo>
                    <a:pt x="16937" y="17621"/>
                  </a:lnTo>
                  <a:cubicBezTo>
                    <a:pt x="16973" y="17633"/>
                    <a:pt x="16913" y="17621"/>
                    <a:pt x="16961" y="17645"/>
                  </a:cubicBezTo>
                  <a:cubicBezTo>
                    <a:pt x="17008" y="17669"/>
                    <a:pt x="16901" y="17657"/>
                    <a:pt x="16961" y="17693"/>
                  </a:cubicBezTo>
                  <a:cubicBezTo>
                    <a:pt x="16985" y="17717"/>
                    <a:pt x="17032" y="17729"/>
                    <a:pt x="17056" y="17741"/>
                  </a:cubicBezTo>
                  <a:cubicBezTo>
                    <a:pt x="17044" y="17741"/>
                    <a:pt x="17020" y="17729"/>
                    <a:pt x="17008" y="17729"/>
                  </a:cubicBezTo>
                  <a:lnTo>
                    <a:pt x="16997" y="17729"/>
                  </a:lnTo>
                  <a:lnTo>
                    <a:pt x="16925" y="17705"/>
                  </a:lnTo>
                  <a:lnTo>
                    <a:pt x="16913" y="17705"/>
                  </a:lnTo>
                  <a:cubicBezTo>
                    <a:pt x="16878" y="17693"/>
                    <a:pt x="16830" y="17693"/>
                    <a:pt x="16782" y="17693"/>
                  </a:cubicBezTo>
                  <a:cubicBezTo>
                    <a:pt x="16842" y="17693"/>
                    <a:pt x="16866" y="17645"/>
                    <a:pt x="16854" y="17633"/>
                  </a:cubicBezTo>
                  <a:lnTo>
                    <a:pt x="16854" y="17633"/>
                  </a:lnTo>
                  <a:lnTo>
                    <a:pt x="16723" y="17645"/>
                  </a:lnTo>
                  <a:cubicBezTo>
                    <a:pt x="16604" y="17574"/>
                    <a:pt x="16592" y="17562"/>
                    <a:pt x="16627" y="17538"/>
                  </a:cubicBezTo>
                  <a:cubicBezTo>
                    <a:pt x="16545" y="17500"/>
                    <a:pt x="16504" y="17487"/>
                    <a:pt x="16486" y="17487"/>
                  </a:cubicBezTo>
                  <a:cubicBezTo>
                    <a:pt x="16446" y="17487"/>
                    <a:pt x="16504" y="17545"/>
                    <a:pt x="16469" y="17545"/>
                  </a:cubicBezTo>
                  <a:cubicBezTo>
                    <a:pt x="16449" y="17545"/>
                    <a:pt x="16398" y="17526"/>
                    <a:pt x="16282" y="17467"/>
                  </a:cubicBezTo>
                  <a:cubicBezTo>
                    <a:pt x="16318" y="17467"/>
                    <a:pt x="16354" y="17467"/>
                    <a:pt x="16377" y="17479"/>
                  </a:cubicBezTo>
                  <a:cubicBezTo>
                    <a:pt x="15949" y="17264"/>
                    <a:pt x="15520" y="17157"/>
                    <a:pt x="15127" y="16967"/>
                  </a:cubicBezTo>
                  <a:cubicBezTo>
                    <a:pt x="15108" y="16934"/>
                    <a:pt x="15117" y="16923"/>
                    <a:pt x="15140" y="16923"/>
                  </a:cubicBezTo>
                  <a:cubicBezTo>
                    <a:pt x="15200" y="16923"/>
                    <a:pt x="15356" y="16999"/>
                    <a:pt x="15396" y="16999"/>
                  </a:cubicBezTo>
                  <a:cubicBezTo>
                    <a:pt x="15410" y="16999"/>
                    <a:pt x="15410" y="16990"/>
                    <a:pt x="15389" y="16967"/>
                  </a:cubicBezTo>
                  <a:cubicBezTo>
                    <a:pt x="14794" y="16740"/>
                    <a:pt x="14139" y="16562"/>
                    <a:pt x="13591" y="16312"/>
                  </a:cubicBezTo>
                  <a:lnTo>
                    <a:pt x="13591" y="16312"/>
                  </a:lnTo>
                  <a:lnTo>
                    <a:pt x="13687" y="16359"/>
                  </a:lnTo>
                  <a:cubicBezTo>
                    <a:pt x="13672" y="16371"/>
                    <a:pt x="13655" y="16376"/>
                    <a:pt x="13636" y="16376"/>
                  </a:cubicBezTo>
                  <a:cubicBezTo>
                    <a:pt x="13507" y="16376"/>
                    <a:pt x="13283" y="16132"/>
                    <a:pt x="13024" y="16068"/>
                  </a:cubicBezTo>
                  <a:lnTo>
                    <a:pt x="13024" y="16068"/>
                  </a:lnTo>
                  <a:cubicBezTo>
                    <a:pt x="13028" y="16068"/>
                    <a:pt x="13032" y="16068"/>
                    <a:pt x="13036" y="16068"/>
                  </a:cubicBezTo>
                  <a:cubicBezTo>
                    <a:pt x="13084" y="16068"/>
                    <a:pt x="13110" y="16038"/>
                    <a:pt x="13091" y="16038"/>
                  </a:cubicBezTo>
                  <a:cubicBezTo>
                    <a:pt x="12710" y="15871"/>
                    <a:pt x="12329" y="15740"/>
                    <a:pt x="11936" y="15621"/>
                  </a:cubicBezTo>
                  <a:cubicBezTo>
                    <a:pt x="11925" y="15609"/>
                    <a:pt x="11936" y="15597"/>
                    <a:pt x="11901" y="15586"/>
                  </a:cubicBezTo>
                  <a:lnTo>
                    <a:pt x="11948" y="15586"/>
                  </a:lnTo>
                  <a:cubicBezTo>
                    <a:pt x="11936" y="15586"/>
                    <a:pt x="11925" y="15574"/>
                    <a:pt x="11948" y="15574"/>
                  </a:cubicBezTo>
                  <a:cubicBezTo>
                    <a:pt x="11955" y="15570"/>
                    <a:pt x="11960" y="15569"/>
                    <a:pt x="11964" y="15569"/>
                  </a:cubicBezTo>
                  <a:cubicBezTo>
                    <a:pt x="11972" y="15569"/>
                    <a:pt x="11972" y="15577"/>
                    <a:pt x="11972" y="15586"/>
                  </a:cubicBezTo>
                  <a:cubicBezTo>
                    <a:pt x="11969" y="15589"/>
                    <a:pt x="11970" y="15590"/>
                    <a:pt x="11973" y="15590"/>
                  </a:cubicBezTo>
                  <a:cubicBezTo>
                    <a:pt x="11980" y="15590"/>
                    <a:pt x="11998" y="15579"/>
                    <a:pt x="11972" y="15562"/>
                  </a:cubicBezTo>
                  <a:lnTo>
                    <a:pt x="11972" y="15562"/>
                  </a:lnTo>
                  <a:cubicBezTo>
                    <a:pt x="11984" y="15566"/>
                    <a:pt x="11993" y="15567"/>
                    <a:pt x="12000" y="15567"/>
                  </a:cubicBezTo>
                  <a:cubicBezTo>
                    <a:pt x="12013" y="15567"/>
                    <a:pt x="12016" y="15562"/>
                    <a:pt x="12008" y="15562"/>
                  </a:cubicBezTo>
                  <a:lnTo>
                    <a:pt x="11972" y="15562"/>
                  </a:lnTo>
                  <a:lnTo>
                    <a:pt x="11972" y="15550"/>
                  </a:lnTo>
                  <a:lnTo>
                    <a:pt x="12020" y="15562"/>
                  </a:lnTo>
                  <a:cubicBezTo>
                    <a:pt x="12078" y="15562"/>
                    <a:pt x="11987" y="15522"/>
                    <a:pt x="12001" y="15514"/>
                  </a:cubicBezTo>
                  <a:lnTo>
                    <a:pt x="12044" y="15514"/>
                  </a:lnTo>
                  <a:cubicBezTo>
                    <a:pt x="12079" y="15514"/>
                    <a:pt x="11984" y="15490"/>
                    <a:pt x="11996" y="15478"/>
                  </a:cubicBezTo>
                  <a:cubicBezTo>
                    <a:pt x="11972" y="15478"/>
                    <a:pt x="11948" y="15466"/>
                    <a:pt x="11925" y="15455"/>
                  </a:cubicBezTo>
                  <a:cubicBezTo>
                    <a:pt x="11948" y="15455"/>
                    <a:pt x="11984" y="15455"/>
                    <a:pt x="12008" y="15466"/>
                  </a:cubicBezTo>
                  <a:lnTo>
                    <a:pt x="11996" y="15466"/>
                  </a:lnTo>
                  <a:cubicBezTo>
                    <a:pt x="12003" y="15474"/>
                    <a:pt x="12010" y="15476"/>
                    <a:pt x="12017" y="15478"/>
                  </a:cubicBezTo>
                  <a:lnTo>
                    <a:pt x="12017" y="15478"/>
                  </a:lnTo>
                  <a:cubicBezTo>
                    <a:pt x="12019" y="15477"/>
                    <a:pt x="12020" y="15477"/>
                    <a:pt x="12021" y="15477"/>
                  </a:cubicBezTo>
                  <a:lnTo>
                    <a:pt x="12021" y="15477"/>
                  </a:lnTo>
                  <a:cubicBezTo>
                    <a:pt x="12021" y="15477"/>
                    <a:pt x="12021" y="15478"/>
                    <a:pt x="12020" y="15478"/>
                  </a:cubicBezTo>
                  <a:lnTo>
                    <a:pt x="12020" y="15478"/>
                  </a:lnTo>
                  <a:cubicBezTo>
                    <a:pt x="12019" y="15478"/>
                    <a:pt x="12018" y="15478"/>
                    <a:pt x="12017" y="15478"/>
                  </a:cubicBezTo>
                  <a:lnTo>
                    <a:pt x="12017" y="15478"/>
                  </a:lnTo>
                  <a:cubicBezTo>
                    <a:pt x="12015" y="15478"/>
                    <a:pt x="12012" y="15478"/>
                    <a:pt x="12008" y="15478"/>
                  </a:cubicBezTo>
                  <a:lnTo>
                    <a:pt x="12020" y="15478"/>
                  </a:lnTo>
                  <a:cubicBezTo>
                    <a:pt x="12020" y="15478"/>
                    <a:pt x="12020" y="15478"/>
                    <a:pt x="12020" y="15478"/>
                  </a:cubicBezTo>
                  <a:lnTo>
                    <a:pt x="12020" y="15478"/>
                  </a:lnTo>
                  <a:cubicBezTo>
                    <a:pt x="12021" y="15478"/>
                    <a:pt x="12022" y="15478"/>
                    <a:pt x="12024" y="15478"/>
                  </a:cubicBezTo>
                  <a:lnTo>
                    <a:pt x="12024" y="15478"/>
                  </a:lnTo>
                  <a:cubicBezTo>
                    <a:pt x="12029" y="15478"/>
                    <a:pt x="12031" y="15476"/>
                    <a:pt x="12031" y="15474"/>
                  </a:cubicBezTo>
                  <a:lnTo>
                    <a:pt x="12031" y="15474"/>
                  </a:lnTo>
                  <a:cubicBezTo>
                    <a:pt x="12034" y="15473"/>
                    <a:pt x="12036" y="15473"/>
                    <a:pt x="12038" y="15473"/>
                  </a:cubicBezTo>
                  <a:cubicBezTo>
                    <a:pt x="12042" y="15473"/>
                    <a:pt x="12048" y="15474"/>
                    <a:pt x="12055" y="15478"/>
                  </a:cubicBezTo>
                  <a:cubicBezTo>
                    <a:pt x="12050" y="15472"/>
                    <a:pt x="12044" y="15469"/>
                    <a:pt x="12038" y="15469"/>
                  </a:cubicBezTo>
                  <a:cubicBezTo>
                    <a:pt x="12036" y="15469"/>
                    <a:pt x="12034" y="15470"/>
                    <a:pt x="12032" y="15470"/>
                  </a:cubicBezTo>
                  <a:lnTo>
                    <a:pt x="12032" y="15470"/>
                  </a:lnTo>
                  <a:cubicBezTo>
                    <a:pt x="12032" y="15466"/>
                    <a:pt x="12032" y="15460"/>
                    <a:pt x="12044" y="15455"/>
                  </a:cubicBezTo>
                  <a:lnTo>
                    <a:pt x="12020" y="15455"/>
                  </a:lnTo>
                  <a:cubicBezTo>
                    <a:pt x="12020" y="15455"/>
                    <a:pt x="11984" y="15443"/>
                    <a:pt x="11972" y="15431"/>
                  </a:cubicBezTo>
                  <a:cubicBezTo>
                    <a:pt x="11996" y="15431"/>
                    <a:pt x="12020" y="15436"/>
                    <a:pt x="12026" y="15436"/>
                  </a:cubicBezTo>
                  <a:cubicBezTo>
                    <a:pt x="12029" y="15436"/>
                    <a:pt x="12028" y="15435"/>
                    <a:pt x="12020" y="15431"/>
                  </a:cubicBezTo>
                  <a:cubicBezTo>
                    <a:pt x="12040" y="15431"/>
                    <a:pt x="12052" y="15431"/>
                    <a:pt x="12069" y="15438"/>
                  </a:cubicBezTo>
                  <a:lnTo>
                    <a:pt x="12069" y="15438"/>
                  </a:lnTo>
                  <a:cubicBezTo>
                    <a:pt x="12060" y="15430"/>
                    <a:pt x="12105" y="15429"/>
                    <a:pt x="12115" y="15419"/>
                  </a:cubicBezTo>
                  <a:lnTo>
                    <a:pt x="12091" y="15419"/>
                  </a:lnTo>
                  <a:cubicBezTo>
                    <a:pt x="12091" y="15415"/>
                    <a:pt x="12092" y="15413"/>
                    <a:pt x="12094" y="15411"/>
                  </a:cubicBezTo>
                  <a:lnTo>
                    <a:pt x="12094" y="15411"/>
                  </a:lnTo>
                  <a:cubicBezTo>
                    <a:pt x="12101" y="15414"/>
                    <a:pt x="12108" y="15416"/>
                    <a:pt x="12115" y="15419"/>
                  </a:cubicBezTo>
                  <a:cubicBezTo>
                    <a:pt x="12109" y="15413"/>
                    <a:pt x="12103" y="15410"/>
                    <a:pt x="12099" y="15410"/>
                  </a:cubicBezTo>
                  <a:cubicBezTo>
                    <a:pt x="12097" y="15410"/>
                    <a:pt x="12095" y="15410"/>
                    <a:pt x="12094" y="15411"/>
                  </a:cubicBezTo>
                  <a:lnTo>
                    <a:pt x="12094" y="15411"/>
                  </a:lnTo>
                  <a:cubicBezTo>
                    <a:pt x="12069" y="15402"/>
                    <a:pt x="12048" y="15395"/>
                    <a:pt x="12020" y="15395"/>
                  </a:cubicBezTo>
                  <a:cubicBezTo>
                    <a:pt x="12044" y="15395"/>
                    <a:pt x="12008" y="15383"/>
                    <a:pt x="12055" y="15383"/>
                  </a:cubicBezTo>
                  <a:cubicBezTo>
                    <a:pt x="12032" y="15395"/>
                    <a:pt x="12103" y="15383"/>
                    <a:pt x="12103" y="15407"/>
                  </a:cubicBezTo>
                  <a:cubicBezTo>
                    <a:pt x="12103" y="15403"/>
                    <a:pt x="12103" y="15398"/>
                    <a:pt x="12103" y="15395"/>
                  </a:cubicBezTo>
                  <a:lnTo>
                    <a:pt x="12115" y="15395"/>
                  </a:lnTo>
                  <a:cubicBezTo>
                    <a:pt x="12163" y="15395"/>
                    <a:pt x="12067" y="15383"/>
                    <a:pt x="12067" y="15371"/>
                  </a:cubicBezTo>
                  <a:cubicBezTo>
                    <a:pt x="12067" y="15367"/>
                    <a:pt x="12073" y="15366"/>
                    <a:pt x="12080" y="15366"/>
                  </a:cubicBezTo>
                  <a:cubicBezTo>
                    <a:pt x="12081" y="15366"/>
                    <a:pt x="12082" y="15366"/>
                    <a:pt x="12084" y="15366"/>
                  </a:cubicBezTo>
                  <a:lnTo>
                    <a:pt x="12084" y="15366"/>
                  </a:lnTo>
                  <a:cubicBezTo>
                    <a:pt x="12072" y="15363"/>
                    <a:pt x="12062" y="15359"/>
                    <a:pt x="12055" y="15359"/>
                  </a:cubicBezTo>
                  <a:cubicBezTo>
                    <a:pt x="12067" y="15359"/>
                    <a:pt x="12032" y="15347"/>
                    <a:pt x="12044" y="15335"/>
                  </a:cubicBezTo>
                  <a:lnTo>
                    <a:pt x="12032" y="15335"/>
                  </a:lnTo>
                  <a:cubicBezTo>
                    <a:pt x="12008" y="15335"/>
                    <a:pt x="12008" y="15324"/>
                    <a:pt x="11996" y="15324"/>
                  </a:cubicBezTo>
                  <a:lnTo>
                    <a:pt x="12020" y="15324"/>
                  </a:lnTo>
                  <a:cubicBezTo>
                    <a:pt x="11984" y="15312"/>
                    <a:pt x="12067" y="15324"/>
                    <a:pt x="12044" y="15300"/>
                  </a:cubicBezTo>
                  <a:cubicBezTo>
                    <a:pt x="12067" y="15300"/>
                    <a:pt x="12091" y="15312"/>
                    <a:pt x="12103" y="15312"/>
                  </a:cubicBezTo>
                  <a:cubicBezTo>
                    <a:pt x="12091" y="15300"/>
                    <a:pt x="12100" y="15300"/>
                    <a:pt x="12109" y="15300"/>
                  </a:cubicBezTo>
                  <a:cubicBezTo>
                    <a:pt x="12118" y="15300"/>
                    <a:pt x="12127" y="15300"/>
                    <a:pt x="12115" y="15288"/>
                  </a:cubicBezTo>
                  <a:cubicBezTo>
                    <a:pt x="12091" y="15288"/>
                    <a:pt x="12079" y="15288"/>
                    <a:pt x="12055" y="15276"/>
                  </a:cubicBezTo>
                  <a:lnTo>
                    <a:pt x="12055" y="15276"/>
                  </a:lnTo>
                  <a:lnTo>
                    <a:pt x="12079" y="15300"/>
                  </a:lnTo>
                  <a:lnTo>
                    <a:pt x="12032" y="15276"/>
                  </a:lnTo>
                  <a:lnTo>
                    <a:pt x="12032" y="15276"/>
                  </a:lnTo>
                  <a:cubicBezTo>
                    <a:pt x="12032" y="15276"/>
                    <a:pt x="12055" y="15288"/>
                    <a:pt x="12044" y="15288"/>
                  </a:cubicBezTo>
                  <a:cubicBezTo>
                    <a:pt x="12032" y="15288"/>
                    <a:pt x="12008" y="15276"/>
                    <a:pt x="11996" y="15276"/>
                  </a:cubicBezTo>
                  <a:cubicBezTo>
                    <a:pt x="12044" y="15276"/>
                    <a:pt x="11972" y="15264"/>
                    <a:pt x="12008" y="15264"/>
                  </a:cubicBezTo>
                  <a:lnTo>
                    <a:pt x="12091" y="15276"/>
                  </a:lnTo>
                  <a:cubicBezTo>
                    <a:pt x="12127" y="15276"/>
                    <a:pt x="12055" y="15240"/>
                    <a:pt x="12079" y="15228"/>
                  </a:cubicBezTo>
                  <a:lnTo>
                    <a:pt x="12055" y="15228"/>
                  </a:lnTo>
                  <a:cubicBezTo>
                    <a:pt x="12020" y="15228"/>
                    <a:pt x="12055" y="15216"/>
                    <a:pt x="12044" y="15216"/>
                  </a:cubicBezTo>
                  <a:lnTo>
                    <a:pt x="12103" y="15216"/>
                  </a:lnTo>
                  <a:cubicBezTo>
                    <a:pt x="12079" y="15216"/>
                    <a:pt x="12103" y="15205"/>
                    <a:pt x="12044" y="15193"/>
                  </a:cubicBezTo>
                  <a:lnTo>
                    <a:pt x="12091" y="15193"/>
                  </a:lnTo>
                  <a:cubicBezTo>
                    <a:pt x="12103" y="15181"/>
                    <a:pt x="12008" y="15157"/>
                    <a:pt x="12020" y="15145"/>
                  </a:cubicBezTo>
                  <a:lnTo>
                    <a:pt x="12020" y="15145"/>
                  </a:lnTo>
                  <a:cubicBezTo>
                    <a:pt x="12044" y="15157"/>
                    <a:pt x="12067" y="15157"/>
                    <a:pt x="12091" y="15169"/>
                  </a:cubicBezTo>
                  <a:cubicBezTo>
                    <a:pt x="12091" y="15169"/>
                    <a:pt x="12091" y="15169"/>
                    <a:pt x="12079" y="15157"/>
                  </a:cubicBezTo>
                  <a:cubicBezTo>
                    <a:pt x="12103" y="15157"/>
                    <a:pt x="12044" y="15145"/>
                    <a:pt x="12067" y="15145"/>
                  </a:cubicBezTo>
                  <a:cubicBezTo>
                    <a:pt x="12055" y="15145"/>
                    <a:pt x="12032" y="15133"/>
                    <a:pt x="12032" y="15133"/>
                  </a:cubicBezTo>
                  <a:lnTo>
                    <a:pt x="12044" y="15133"/>
                  </a:lnTo>
                  <a:cubicBezTo>
                    <a:pt x="12032" y="15121"/>
                    <a:pt x="12020" y="15109"/>
                    <a:pt x="11996" y="15109"/>
                  </a:cubicBezTo>
                  <a:cubicBezTo>
                    <a:pt x="12078" y="15109"/>
                    <a:pt x="12019" y="15083"/>
                    <a:pt x="12053" y="15083"/>
                  </a:cubicBezTo>
                  <a:cubicBezTo>
                    <a:pt x="12059" y="15083"/>
                    <a:pt x="12067" y="15084"/>
                    <a:pt x="12079" y="15085"/>
                  </a:cubicBezTo>
                  <a:cubicBezTo>
                    <a:pt x="12067" y="15074"/>
                    <a:pt x="12067" y="15062"/>
                    <a:pt x="12055" y="15050"/>
                  </a:cubicBezTo>
                  <a:lnTo>
                    <a:pt x="12067" y="15050"/>
                  </a:lnTo>
                  <a:cubicBezTo>
                    <a:pt x="12103" y="15050"/>
                    <a:pt x="11984" y="15026"/>
                    <a:pt x="12020" y="15014"/>
                  </a:cubicBezTo>
                  <a:cubicBezTo>
                    <a:pt x="12055" y="15014"/>
                    <a:pt x="12044" y="15026"/>
                    <a:pt x="12067" y="15026"/>
                  </a:cubicBezTo>
                  <a:cubicBezTo>
                    <a:pt x="12091" y="15032"/>
                    <a:pt x="12102" y="15034"/>
                    <a:pt x="12107" y="15034"/>
                  </a:cubicBezTo>
                  <a:cubicBezTo>
                    <a:pt x="12119" y="15034"/>
                    <a:pt x="12070" y="15014"/>
                    <a:pt x="12115" y="15014"/>
                  </a:cubicBezTo>
                  <a:cubicBezTo>
                    <a:pt x="12151" y="15014"/>
                    <a:pt x="12079" y="14990"/>
                    <a:pt x="12091" y="14978"/>
                  </a:cubicBezTo>
                  <a:lnTo>
                    <a:pt x="12103" y="14978"/>
                  </a:lnTo>
                  <a:cubicBezTo>
                    <a:pt x="12082" y="14978"/>
                    <a:pt x="12050" y="14959"/>
                    <a:pt x="12036" y="14938"/>
                  </a:cubicBezTo>
                  <a:lnTo>
                    <a:pt x="12036" y="14938"/>
                  </a:lnTo>
                  <a:cubicBezTo>
                    <a:pt x="12041" y="14939"/>
                    <a:pt x="12046" y="14940"/>
                    <a:pt x="12052" y="14940"/>
                  </a:cubicBezTo>
                  <a:lnTo>
                    <a:pt x="12052" y="14940"/>
                  </a:lnTo>
                  <a:cubicBezTo>
                    <a:pt x="12044" y="14939"/>
                    <a:pt x="12037" y="14936"/>
                    <a:pt x="12032" y="14931"/>
                  </a:cubicBezTo>
                  <a:lnTo>
                    <a:pt x="12032" y="14931"/>
                  </a:lnTo>
                  <a:cubicBezTo>
                    <a:pt x="12033" y="14933"/>
                    <a:pt x="12034" y="14935"/>
                    <a:pt x="12036" y="14938"/>
                  </a:cubicBezTo>
                  <a:lnTo>
                    <a:pt x="12036" y="14938"/>
                  </a:lnTo>
                  <a:cubicBezTo>
                    <a:pt x="12029" y="14936"/>
                    <a:pt x="12023" y="14934"/>
                    <a:pt x="12020" y="14931"/>
                  </a:cubicBezTo>
                  <a:cubicBezTo>
                    <a:pt x="12032" y="14925"/>
                    <a:pt x="12044" y="14922"/>
                    <a:pt x="12057" y="14922"/>
                  </a:cubicBezTo>
                  <a:cubicBezTo>
                    <a:pt x="12070" y="14922"/>
                    <a:pt x="12085" y="14925"/>
                    <a:pt x="12103" y="14931"/>
                  </a:cubicBezTo>
                  <a:cubicBezTo>
                    <a:pt x="12151" y="14931"/>
                    <a:pt x="12103" y="14919"/>
                    <a:pt x="12103" y="14919"/>
                  </a:cubicBezTo>
                  <a:lnTo>
                    <a:pt x="12127" y="14919"/>
                  </a:lnTo>
                  <a:cubicBezTo>
                    <a:pt x="12127" y="14907"/>
                    <a:pt x="12067" y="14895"/>
                    <a:pt x="12079" y="14883"/>
                  </a:cubicBezTo>
                  <a:lnTo>
                    <a:pt x="12055" y="14883"/>
                  </a:lnTo>
                  <a:cubicBezTo>
                    <a:pt x="12038" y="14874"/>
                    <a:pt x="12038" y="14872"/>
                    <a:pt x="12044" y="14872"/>
                  </a:cubicBezTo>
                  <a:cubicBezTo>
                    <a:pt x="12050" y="14872"/>
                    <a:pt x="12062" y="14875"/>
                    <a:pt x="12064" y="14875"/>
                  </a:cubicBezTo>
                  <a:cubicBezTo>
                    <a:pt x="12066" y="14875"/>
                    <a:pt x="12064" y="14874"/>
                    <a:pt x="12055" y="14871"/>
                  </a:cubicBezTo>
                  <a:lnTo>
                    <a:pt x="12115" y="14871"/>
                  </a:lnTo>
                  <a:cubicBezTo>
                    <a:pt x="12091" y="14859"/>
                    <a:pt x="12079" y="14847"/>
                    <a:pt x="12055" y="14835"/>
                  </a:cubicBezTo>
                  <a:lnTo>
                    <a:pt x="12055" y="14835"/>
                  </a:lnTo>
                  <a:cubicBezTo>
                    <a:pt x="12079" y="14847"/>
                    <a:pt x="12115" y="14859"/>
                    <a:pt x="12139" y="14871"/>
                  </a:cubicBezTo>
                  <a:cubicBezTo>
                    <a:pt x="12139" y="14871"/>
                    <a:pt x="12139" y="14859"/>
                    <a:pt x="12115" y="14847"/>
                  </a:cubicBezTo>
                  <a:lnTo>
                    <a:pt x="12115" y="14847"/>
                  </a:lnTo>
                  <a:cubicBezTo>
                    <a:pt x="12115" y="14847"/>
                    <a:pt x="12127" y="14859"/>
                    <a:pt x="12115" y="14859"/>
                  </a:cubicBezTo>
                  <a:cubicBezTo>
                    <a:pt x="12079" y="14835"/>
                    <a:pt x="12055" y="14824"/>
                    <a:pt x="12055" y="14824"/>
                  </a:cubicBezTo>
                  <a:lnTo>
                    <a:pt x="12055" y="14824"/>
                  </a:lnTo>
                  <a:cubicBezTo>
                    <a:pt x="12072" y="14825"/>
                    <a:pt x="12085" y="14826"/>
                    <a:pt x="12095" y="14826"/>
                  </a:cubicBezTo>
                  <a:cubicBezTo>
                    <a:pt x="12154" y="14826"/>
                    <a:pt x="12103" y="14800"/>
                    <a:pt x="12175" y="14800"/>
                  </a:cubicBezTo>
                  <a:cubicBezTo>
                    <a:pt x="12139" y="14776"/>
                    <a:pt x="12210" y="14776"/>
                    <a:pt x="12198" y="14752"/>
                  </a:cubicBezTo>
                  <a:cubicBezTo>
                    <a:pt x="12115" y="14740"/>
                    <a:pt x="12198" y="14752"/>
                    <a:pt x="12115" y="14728"/>
                  </a:cubicBezTo>
                  <a:lnTo>
                    <a:pt x="12115" y="14716"/>
                  </a:lnTo>
                  <a:lnTo>
                    <a:pt x="12163" y="14716"/>
                  </a:lnTo>
                  <a:cubicBezTo>
                    <a:pt x="12198" y="14716"/>
                    <a:pt x="12186" y="14728"/>
                    <a:pt x="12210" y="14728"/>
                  </a:cubicBezTo>
                  <a:cubicBezTo>
                    <a:pt x="12214" y="14732"/>
                    <a:pt x="12220" y="14734"/>
                    <a:pt x="12226" y="14734"/>
                  </a:cubicBezTo>
                  <a:cubicBezTo>
                    <a:pt x="12238" y="14734"/>
                    <a:pt x="12254" y="14728"/>
                    <a:pt x="12270" y="14728"/>
                  </a:cubicBezTo>
                  <a:cubicBezTo>
                    <a:pt x="12234" y="14728"/>
                    <a:pt x="12222" y="14716"/>
                    <a:pt x="12234" y="14716"/>
                  </a:cubicBezTo>
                  <a:lnTo>
                    <a:pt x="12198" y="14716"/>
                  </a:lnTo>
                  <a:cubicBezTo>
                    <a:pt x="12175" y="14704"/>
                    <a:pt x="12192" y="14704"/>
                    <a:pt x="12212" y="14704"/>
                  </a:cubicBezTo>
                  <a:cubicBezTo>
                    <a:pt x="12231" y="14704"/>
                    <a:pt x="12252" y="14704"/>
                    <a:pt x="12234" y="14693"/>
                  </a:cubicBezTo>
                  <a:lnTo>
                    <a:pt x="12234" y="14693"/>
                  </a:lnTo>
                  <a:lnTo>
                    <a:pt x="12258" y="14704"/>
                  </a:lnTo>
                  <a:cubicBezTo>
                    <a:pt x="12246" y="14693"/>
                    <a:pt x="12258" y="14669"/>
                    <a:pt x="12186" y="14657"/>
                  </a:cubicBezTo>
                  <a:lnTo>
                    <a:pt x="12234" y="14657"/>
                  </a:lnTo>
                  <a:cubicBezTo>
                    <a:pt x="12246" y="14645"/>
                    <a:pt x="12163" y="14609"/>
                    <a:pt x="12210" y="14597"/>
                  </a:cubicBezTo>
                  <a:lnTo>
                    <a:pt x="12234" y="14597"/>
                  </a:lnTo>
                  <a:cubicBezTo>
                    <a:pt x="12234" y="14597"/>
                    <a:pt x="12186" y="14585"/>
                    <a:pt x="12210" y="14585"/>
                  </a:cubicBezTo>
                  <a:lnTo>
                    <a:pt x="12234" y="14585"/>
                  </a:lnTo>
                  <a:cubicBezTo>
                    <a:pt x="12234" y="14585"/>
                    <a:pt x="12198" y="14562"/>
                    <a:pt x="12210" y="14562"/>
                  </a:cubicBezTo>
                  <a:lnTo>
                    <a:pt x="12234" y="14573"/>
                  </a:lnTo>
                  <a:cubicBezTo>
                    <a:pt x="12270" y="14562"/>
                    <a:pt x="12186" y="14538"/>
                    <a:pt x="12175" y="14514"/>
                  </a:cubicBezTo>
                  <a:lnTo>
                    <a:pt x="12175" y="14514"/>
                  </a:lnTo>
                  <a:cubicBezTo>
                    <a:pt x="12192" y="14520"/>
                    <a:pt x="12210" y="14523"/>
                    <a:pt x="12227" y="14523"/>
                  </a:cubicBezTo>
                  <a:cubicBezTo>
                    <a:pt x="12243" y="14523"/>
                    <a:pt x="12258" y="14520"/>
                    <a:pt x="12270" y="14514"/>
                  </a:cubicBezTo>
                  <a:lnTo>
                    <a:pt x="12282" y="14514"/>
                  </a:lnTo>
                  <a:cubicBezTo>
                    <a:pt x="12294" y="14502"/>
                    <a:pt x="12234" y="14466"/>
                    <a:pt x="12210" y="14443"/>
                  </a:cubicBezTo>
                  <a:cubicBezTo>
                    <a:pt x="12282" y="14443"/>
                    <a:pt x="12246" y="14407"/>
                    <a:pt x="12294" y="14395"/>
                  </a:cubicBezTo>
                  <a:cubicBezTo>
                    <a:pt x="12270" y="14395"/>
                    <a:pt x="12258" y="14395"/>
                    <a:pt x="12234" y="14383"/>
                  </a:cubicBezTo>
                  <a:cubicBezTo>
                    <a:pt x="12244" y="14383"/>
                    <a:pt x="12215" y="14368"/>
                    <a:pt x="12234" y="14368"/>
                  </a:cubicBezTo>
                  <a:cubicBezTo>
                    <a:pt x="12238" y="14368"/>
                    <a:pt x="12246" y="14369"/>
                    <a:pt x="12258" y="14371"/>
                  </a:cubicBezTo>
                  <a:cubicBezTo>
                    <a:pt x="12275" y="14375"/>
                    <a:pt x="12286" y="14376"/>
                    <a:pt x="12292" y="14376"/>
                  </a:cubicBezTo>
                  <a:cubicBezTo>
                    <a:pt x="12307" y="14376"/>
                    <a:pt x="12297" y="14368"/>
                    <a:pt x="12306" y="14359"/>
                  </a:cubicBezTo>
                  <a:lnTo>
                    <a:pt x="12222" y="14347"/>
                  </a:lnTo>
                  <a:cubicBezTo>
                    <a:pt x="12330" y="14347"/>
                    <a:pt x="12222" y="14298"/>
                    <a:pt x="12273" y="14298"/>
                  </a:cubicBezTo>
                  <a:cubicBezTo>
                    <a:pt x="12278" y="14298"/>
                    <a:pt x="12285" y="14299"/>
                    <a:pt x="12294" y="14300"/>
                  </a:cubicBezTo>
                  <a:cubicBezTo>
                    <a:pt x="12282" y="14288"/>
                    <a:pt x="12282" y="14276"/>
                    <a:pt x="12258" y="14276"/>
                  </a:cubicBezTo>
                  <a:lnTo>
                    <a:pt x="12306" y="14276"/>
                  </a:lnTo>
                  <a:cubicBezTo>
                    <a:pt x="12317" y="14264"/>
                    <a:pt x="12317" y="14264"/>
                    <a:pt x="12317" y="14252"/>
                  </a:cubicBezTo>
                  <a:lnTo>
                    <a:pt x="12341" y="14252"/>
                  </a:lnTo>
                  <a:cubicBezTo>
                    <a:pt x="12341" y="14252"/>
                    <a:pt x="12222" y="14216"/>
                    <a:pt x="12222" y="14216"/>
                  </a:cubicBezTo>
                  <a:lnTo>
                    <a:pt x="12282" y="14216"/>
                  </a:lnTo>
                  <a:cubicBezTo>
                    <a:pt x="12282" y="14204"/>
                    <a:pt x="12341" y="14204"/>
                    <a:pt x="12282" y="14169"/>
                  </a:cubicBezTo>
                  <a:cubicBezTo>
                    <a:pt x="12294" y="14169"/>
                    <a:pt x="12306" y="14181"/>
                    <a:pt x="12317" y="14181"/>
                  </a:cubicBezTo>
                  <a:cubicBezTo>
                    <a:pt x="12317" y="14181"/>
                    <a:pt x="12357" y="14161"/>
                    <a:pt x="12300" y="14148"/>
                  </a:cubicBezTo>
                  <a:lnTo>
                    <a:pt x="12300" y="14148"/>
                  </a:lnTo>
                  <a:cubicBezTo>
                    <a:pt x="12311" y="14147"/>
                    <a:pt x="12277" y="14131"/>
                    <a:pt x="12258" y="14121"/>
                  </a:cubicBezTo>
                  <a:lnTo>
                    <a:pt x="12258" y="14121"/>
                  </a:lnTo>
                  <a:lnTo>
                    <a:pt x="12306" y="14133"/>
                  </a:lnTo>
                  <a:cubicBezTo>
                    <a:pt x="12282" y="14121"/>
                    <a:pt x="12246" y="14109"/>
                    <a:pt x="12222" y="14097"/>
                  </a:cubicBezTo>
                  <a:lnTo>
                    <a:pt x="12246" y="14097"/>
                  </a:lnTo>
                  <a:cubicBezTo>
                    <a:pt x="12246" y="14097"/>
                    <a:pt x="12210" y="14085"/>
                    <a:pt x="12234" y="14085"/>
                  </a:cubicBezTo>
                  <a:lnTo>
                    <a:pt x="12258" y="14085"/>
                  </a:lnTo>
                  <a:cubicBezTo>
                    <a:pt x="12258" y="14085"/>
                    <a:pt x="12246" y="14073"/>
                    <a:pt x="12222" y="14073"/>
                  </a:cubicBezTo>
                  <a:cubicBezTo>
                    <a:pt x="12205" y="14065"/>
                    <a:pt x="12218" y="14057"/>
                    <a:pt x="12240" y="14057"/>
                  </a:cubicBezTo>
                  <a:cubicBezTo>
                    <a:pt x="12241" y="14057"/>
                    <a:pt x="12242" y="14057"/>
                    <a:pt x="12244" y="14057"/>
                  </a:cubicBezTo>
                  <a:lnTo>
                    <a:pt x="12244" y="14057"/>
                  </a:lnTo>
                  <a:cubicBezTo>
                    <a:pt x="12233" y="14052"/>
                    <a:pt x="12227" y="14045"/>
                    <a:pt x="12234" y="14038"/>
                  </a:cubicBezTo>
                  <a:lnTo>
                    <a:pt x="12258" y="14038"/>
                  </a:lnTo>
                  <a:cubicBezTo>
                    <a:pt x="12282" y="14038"/>
                    <a:pt x="12210" y="14014"/>
                    <a:pt x="12258" y="14014"/>
                  </a:cubicBezTo>
                  <a:lnTo>
                    <a:pt x="12282" y="14014"/>
                  </a:lnTo>
                  <a:cubicBezTo>
                    <a:pt x="12282" y="14026"/>
                    <a:pt x="12282" y="14026"/>
                    <a:pt x="12270" y="14026"/>
                  </a:cubicBezTo>
                  <a:cubicBezTo>
                    <a:pt x="12305" y="14026"/>
                    <a:pt x="12341" y="14038"/>
                    <a:pt x="12365" y="14050"/>
                  </a:cubicBezTo>
                  <a:lnTo>
                    <a:pt x="12365" y="14050"/>
                  </a:lnTo>
                  <a:cubicBezTo>
                    <a:pt x="12341" y="14038"/>
                    <a:pt x="12282" y="14014"/>
                    <a:pt x="12306" y="14002"/>
                  </a:cubicBezTo>
                  <a:lnTo>
                    <a:pt x="12329" y="14002"/>
                  </a:lnTo>
                  <a:cubicBezTo>
                    <a:pt x="12365" y="14002"/>
                    <a:pt x="12353" y="14002"/>
                    <a:pt x="12353" y="13990"/>
                  </a:cubicBezTo>
                  <a:cubicBezTo>
                    <a:pt x="12329" y="13990"/>
                    <a:pt x="12306" y="13978"/>
                    <a:pt x="12282" y="13978"/>
                  </a:cubicBezTo>
                  <a:lnTo>
                    <a:pt x="12282" y="13990"/>
                  </a:lnTo>
                  <a:cubicBezTo>
                    <a:pt x="12270" y="13990"/>
                    <a:pt x="12246" y="13978"/>
                    <a:pt x="12270" y="13978"/>
                  </a:cubicBezTo>
                  <a:lnTo>
                    <a:pt x="12210" y="13954"/>
                  </a:lnTo>
                  <a:lnTo>
                    <a:pt x="12329" y="13954"/>
                  </a:lnTo>
                  <a:cubicBezTo>
                    <a:pt x="12317" y="13942"/>
                    <a:pt x="12317" y="13919"/>
                    <a:pt x="12246" y="13907"/>
                  </a:cubicBezTo>
                  <a:lnTo>
                    <a:pt x="12306" y="13907"/>
                  </a:lnTo>
                  <a:cubicBezTo>
                    <a:pt x="12282" y="13895"/>
                    <a:pt x="12306" y="13883"/>
                    <a:pt x="12246" y="13871"/>
                  </a:cubicBezTo>
                  <a:cubicBezTo>
                    <a:pt x="12262" y="13871"/>
                    <a:pt x="12278" y="13882"/>
                    <a:pt x="12283" y="13882"/>
                  </a:cubicBezTo>
                  <a:cubicBezTo>
                    <a:pt x="12286" y="13882"/>
                    <a:pt x="12286" y="13879"/>
                    <a:pt x="12282" y="13871"/>
                  </a:cubicBezTo>
                  <a:lnTo>
                    <a:pt x="12306" y="13871"/>
                  </a:lnTo>
                  <a:cubicBezTo>
                    <a:pt x="12389" y="13871"/>
                    <a:pt x="12175" y="13811"/>
                    <a:pt x="12282" y="13800"/>
                  </a:cubicBezTo>
                  <a:lnTo>
                    <a:pt x="12270" y="13800"/>
                  </a:lnTo>
                  <a:cubicBezTo>
                    <a:pt x="12317" y="13776"/>
                    <a:pt x="12234" y="13728"/>
                    <a:pt x="12317" y="13704"/>
                  </a:cubicBezTo>
                  <a:cubicBezTo>
                    <a:pt x="12329" y="13704"/>
                    <a:pt x="12306" y="13692"/>
                    <a:pt x="12270" y="13681"/>
                  </a:cubicBezTo>
                  <a:lnTo>
                    <a:pt x="12317" y="13681"/>
                  </a:lnTo>
                  <a:lnTo>
                    <a:pt x="12270" y="13669"/>
                  </a:lnTo>
                  <a:cubicBezTo>
                    <a:pt x="12234" y="13645"/>
                    <a:pt x="12389" y="13669"/>
                    <a:pt x="12317" y="13633"/>
                  </a:cubicBezTo>
                  <a:lnTo>
                    <a:pt x="12282" y="13633"/>
                  </a:lnTo>
                  <a:cubicBezTo>
                    <a:pt x="12282" y="13633"/>
                    <a:pt x="12270" y="13609"/>
                    <a:pt x="12306" y="13609"/>
                  </a:cubicBezTo>
                  <a:lnTo>
                    <a:pt x="12317" y="13609"/>
                  </a:lnTo>
                  <a:lnTo>
                    <a:pt x="12282" y="13585"/>
                  </a:lnTo>
                  <a:cubicBezTo>
                    <a:pt x="12283" y="13583"/>
                    <a:pt x="12287" y="13583"/>
                    <a:pt x="12291" y="13583"/>
                  </a:cubicBezTo>
                  <a:cubicBezTo>
                    <a:pt x="12307" y="13583"/>
                    <a:pt x="12337" y="13594"/>
                    <a:pt x="12358" y="13594"/>
                  </a:cubicBezTo>
                  <a:cubicBezTo>
                    <a:pt x="12367" y="13594"/>
                    <a:pt x="12374" y="13592"/>
                    <a:pt x="12377" y="13585"/>
                  </a:cubicBezTo>
                  <a:cubicBezTo>
                    <a:pt x="12353" y="13573"/>
                    <a:pt x="12329" y="13561"/>
                    <a:pt x="12294" y="13550"/>
                  </a:cubicBezTo>
                  <a:lnTo>
                    <a:pt x="12246" y="13550"/>
                  </a:lnTo>
                  <a:cubicBezTo>
                    <a:pt x="12186" y="13526"/>
                    <a:pt x="12127" y="13514"/>
                    <a:pt x="12055" y="13514"/>
                  </a:cubicBezTo>
                  <a:lnTo>
                    <a:pt x="12103" y="13538"/>
                  </a:lnTo>
                  <a:lnTo>
                    <a:pt x="12079" y="13538"/>
                  </a:lnTo>
                  <a:cubicBezTo>
                    <a:pt x="12076" y="13538"/>
                    <a:pt x="12072" y="13537"/>
                    <a:pt x="12067" y="13536"/>
                  </a:cubicBezTo>
                  <a:lnTo>
                    <a:pt x="12067" y="13536"/>
                  </a:lnTo>
                  <a:lnTo>
                    <a:pt x="12067" y="13538"/>
                  </a:lnTo>
                  <a:lnTo>
                    <a:pt x="12044" y="13538"/>
                  </a:lnTo>
                  <a:lnTo>
                    <a:pt x="12103" y="13561"/>
                  </a:lnTo>
                  <a:cubicBezTo>
                    <a:pt x="12091" y="13561"/>
                    <a:pt x="12067" y="13550"/>
                    <a:pt x="12044" y="13550"/>
                  </a:cubicBezTo>
                  <a:cubicBezTo>
                    <a:pt x="12067" y="13561"/>
                    <a:pt x="12091" y="13561"/>
                    <a:pt x="12115" y="13573"/>
                  </a:cubicBezTo>
                  <a:lnTo>
                    <a:pt x="12091" y="13573"/>
                  </a:lnTo>
                  <a:lnTo>
                    <a:pt x="12055" y="13561"/>
                  </a:lnTo>
                  <a:lnTo>
                    <a:pt x="12055" y="13561"/>
                  </a:lnTo>
                  <a:cubicBezTo>
                    <a:pt x="12067" y="13573"/>
                    <a:pt x="12055" y="13573"/>
                    <a:pt x="12091" y="13585"/>
                  </a:cubicBezTo>
                  <a:cubicBezTo>
                    <a:pt x="12069" y="13585"/>
                    <a:pt x="12074" y="13595"/>
                    <a:pt x="12067" y="13596"/>
                  </a:cubicBezTo>
                  <a:lnTo>
                    <a:pt x="12067" y="13596"/>
                  </a:lnTo>
                  <a:cubicBezTo>
                    <a:pt x="12056" y="13590"/>
                    <a:pt x="12046" y="13585"/>
                    <a:pt x="12032" y="13585"/>
                  </a:cubicBezTo>
                  <a:cubicBezTo>
                    <a:pt x="12052" y="13593"/>
                    <a:pt x="12061" y="13596"/>
                    <a:pt x="12066" y="13596"/>
                  </a:cubicBezTo>
                  <a:cubicBezTo>
                    <a:pt x="12066" y="13596"/>
                    <a:pt x="12067" y="13596"/>
                    <a:pt x="12067" y="13596"/>
                  </a:cubicBezTo>
                  <a:lnTo>
                    <a:pt x="12067" y="13596"/>
                  </a:lnTo>
                  <a:cubicBezTo>
                    <a:pt x="12074" y="13600"/>
                    <a:pt x="12082" y="13604"/>
                    <a:pt x="12091" y="13609"/>
                  </a:cubicBezTo>
                  <a:cubicBezTo>
                    <a:pt x="12074" y="13604"/>
                    <a:pt x="12063" y="13602"/>
                    <a:pt x="12056" y="13602"/>
                  </a:cubicBezTo>
                  <a:cubicBezTo>
                    <a:pt x="12038" y="13602"/>
                    <a:pt x="12049" y="13616"/>
                    <a:pt x="12031" y="13616"/>
                  </a:cubicBezTo>
                  <a:cubicBezTo>
                    <a:pt x="12024" y="13616"/>
                    <a:pt x="12014" y="13614"/>
                    <a:pt x="11996" y="13609"/>
                  </a:cubicBezTo>
                  <a:lnTo>
                    <a:pt x="11996" y="13609"/>
                  </a:lnTo>
                  <a:cubicBezTo>
                    <a:pt x="12067" y="13633"/>
                    <a:pt x="12020" y="13645"/>
                    <a:pt x="12055" y="13657"/>
                  </a:cubicBezTo>
                  <a:lnTo>
                    <a:pt x="12008" y="13657"/>
                  </a:lnTo>
                  <a:cubicBezTo>
                    <a:pt x="12044" y="13669"/>
                    <a:pt x="12079" y="13681"/>
                    <a:pt x="12103" y="13692"/>
                  </a:cubicBezTo>
                  <a:cubicBezTo>
                    <a:pt x="12080" y="13692"/>
                    <a:pt x="12057" y="13687"/>
                    <a:pt x="12030" y="13681"/>
                  </a:cubicBezTo>
                  <a:lnTo>
                    <a:pt x="12030" y="13681"/>
                  </a:lnTo>
                  <a:cubicBezTo>
                    <a:pt x="12041" y="13687"/>
                    <a:pt x="12050" y="13692"/>
                    <a:pt x="12067" y="13692"/>
                  </a:cubicBezTo>
                  <a:lnTo>
                    <a:pt x="12008" y="13692"/>
                  </a:lnTo>
                  <a:cubicBezTo>
                    <a:pt x="12079" y="13704"/>
                    <a:pt x="12020" y="13704"/>
                    <a:pt x="12055" y="13716"/>
                  </a:cubicBezTo>
                  <a:cubicBezTo>
                    <a:pt x="12032" y="13716"/>
                    <a:pt x="12013" y="13711"/>
                    <a:pt x="12007" y="13711"/>
                  </a:cubicBezTo>
                  <a:cubicBezTo>
                    <a:pt x="12004" y="13711"/>
                    <a:pt x="12004" y="13712"/>
                    <a:pt x="12008" y="13716"/>
                  </a:cubicBezTo>
                  <a:cubicBezTo>
                    <a:pt x="11996" y="13716"/>
                    <a:pt x="11984" y="13704"/>
                    <a:pt x="11960" y="13704"/>
                  </a:cubicBezTo>
                  <a:cubicBezTo>
                    <a:pt x="11960" y="13716"/>
                    <a:pt x="12020" y="13716"/>
                    <a:pt x="12044" y="13728"/>
                  </a:cubicBezTo>
                  <a:lnTo>
                    <a:pt x="11984" y="13728"/>
                  </a:lnTo>
                  <a:cubicBezTo>
                    <a:pt x="11996" y="13740"/>
                    <a:pt x="12044" y="13752"/>
                    <a:pt x="12044" y="13752"/>
                  </a:cubicBezTo>
                  <a:lnTo>
                    <a:pt x="12020" y="13752"/>
                  </a:lnTo>
                  <a:cubicBezTo>
                    <a:pt x="12055" y="13764"/>
                    <a:pt x="12020" y="13776"/>
                    <a:pt x="12067" y="13800"/>
                  </a:cubicBezTo>
                  <a:cubicBezTo>
                    <a:pt x="11984" y="13800"/>
                    <a:pt x="12067" y="13800"/>
                    <a:pt x="11984" y="13788"/>
                  </a:cubicBezTo>
                  <a:lnTo>
                    <a:pt x="11984" y="13788"/>
                  </a:lnTo>
                  <a:cubicBezTo>
                    <a:pt x="11972" y="13800"/>
                    <a:pt x="12008" y="13811"/>
                    <a:pt x="11984" y="13823"/>
                  </a:cubicBezTo>
                  <a:cubicBezTo>
                    <a:pt x="12008" y="13823"/>
                    <a:pt x="12020" y="13823"/>
                    <a:pt x="12055" y="13835"/>
                  </a:cubicBezTo>
                  <a:cubicBezTo>
                    <a:pt x="12061" y="13838"/>
                    <a:pt x="12057" y="13839"/>
                    <a:pt x="12049" y="13839"/>
                  </a:cubicBezTo>
                  <a:cubicBezTo>
                    <a:pt x="12034" y="13839"/>
                    <a:pt x="12004" y="13836"/>
                    <a:pt x="11986" y="13836"/>
                  </a:cubicBezTo>
                  <a:cubicBezTo>
                    <a:pt x="11969" y="13836"/>
                    <a:pt x="11962" y="13838"/>
                    <a:pt x="11984" y="13847"/>
                  </a:cubicBezTo>
                  <a:cubicBezTo>
                    <a:pt x="12020" y="13859"/>
                    <a:pt x="12079" y="13871"/>
                    <a:pt x="12044" y="13883"/>
                  </a:cubicBezTo>
                  <a:lnTo>
                    <a:pt x="11996" y="13859"/>
                  </a:lnTo>
                  <a:lnTo>
                    <a:pt x="11996" y="13859"/>
                  </a:lnTo>
                  <a:cubicBezTo>
                    <a:pt x="11984" y="13871"/>
                    <a:pt x="12066" y="13883"/>
                    <a:pt x="12033" y="13895"/>
                  </a:cubicBezTo>
                  <a:lnTo>
                    <a:pt x="12033" y="13895"/>
                  </a:lnTo>
                  <a:cubicBezTo>
                    <a:pt x="12031" y="13894"/>
                    <a:pt x="12021" y="13892"/>
                    <a:pt x="12011" y="13890"/>
                  </a:cubicBezTo>
                  <a:lnTo>
                    <a:pt x="12011" y="13890"/>
                  </a:lnTo>
                  <a:cubicBezTo>
                    <a:pt x="12011" y="13892"/>
                    <a:pt x="12011" y="13893"/>
                    <a:pt x="12011" y="13895"/>
                  </a:cubicBezTo>
                  <a:lnTo>
                    <a:pt x="12032" y="13895"/>
                  </a:lnTo>
                  <a:cubicBezTo>
                    <a:pt x="12032" y="13895"/>
                    <a:pt x="12032" y="13895"/>
                    <a:pt x="12033" y="13895"/>
                  </a:cubicBezTo>
                  <a:lnTo>
                    <a:pt x="12033" y="13895"/>
                  </a:lnTo>
                  <a:cubicBezTo>
                    <a:pt x="12033" y="13895"/>
                    <a:pt x="12033" y="13895"/>
                    <a:pt x="12032" y="13895"/>
                  </a:cubicBezTo>
                  <a:cubicBezTo>
                    <a:pt x="12025" y="13897"/>
                    <a:pt x="12020" y="13898"/>
                    <a:pt x="12017" y="13898"/>
                  </a:cubicBezTo>
                  <a:cubicBezTo>
                    <a:pt x="12013" y="13898"/>
                    <a:pt x="12011" y="13897"/>
                    <a:pt x="12011" y="13895"/>
                  </a:cubicBezTo>
                  <a:lnTo>
                    <a:pt x="11984" y="13895"/>
                  </a:lnTo>
                  <a:cubicBezTo>
                    <a:pt x="11984" y="13907"/>
                    <a:pt x="12032" y="13931"/>
                    <a:pt x="12032" y="13942"/>
                  </a:cubicBezTo>
                  <a:lnTo>
                    <a:pt x="11984" y="13942"/>
                  </a:lnTo>
                  <a:cubicBezTo>
                    <a:pt x="12008" y="13966"/>
                    <a:pt x="11972" y="13978"/>
                    <a:pt x="11936" y="13990"/>
                  </a:cubicBezTo>
                  <a:lnTo>
                    <a:pt x="11984" y="14002"/>
                  </a:lnTo>
                  <a:lnTo>
                    <a:pt x="11948" y="14002"/>
                  </a:lnTo>
                  <a:cubicBezTo>
                    <a:pt x="11936" y="14002"/>
                    <a:pt x="11984" y="14002"/>
                    <a:pt x="11996" y="14014"/>
                  </a:cubicBezTo>
                  <a:cubicBezTo>
                    <a:pt x="12000" y="14018"/>
                    <a:pt x="11999" y="14019"/>
                    <a:pt x="11995" y="14019"/>
                  </a:cubicBezTo>
                  <a:cubicBezTo>
                    <a:pt x="11987" y="14019"/>
                    <a:pt x="11968" y="14014"/>
                    <a:pt x="11960" y="14014"/>
                  </a:cubicBezTo>
                  <a:cubicBezTo>
                    <a:pt x="11996" y="14038"/>
                    <a:pt x="12032" y="14073"/>
                    <a:pt x="11984" y="14073"/>
                  </a:cubicBezTo>
                  <a:lnTo>
                    <a:pt x="11972" y="14073"/>
                  </a:lnTo>
                  <a:cubicBezTo>
                    <a:pt x="11948" y="14085"/>
                    <a:pt x="12055" y="14097"/>
                    <a:pt x="12008" y="14097"/>
                  </a:cubicBezTo>
                  <a:cubicBezTo>
                    <a:pt x="11984" y="14121"/>
                    <a:pt x="12020" y="14157"/>
                    <a:pt x="11960" y="14157"/>
                  </a:cubicBezTo>
                  <a:cubicBezTo>
                    <a:pt x="12020" y="14169"/>
                    <a:pt x="11925" y="14181"/>
                    <a:pt x="12008" y="14192"/>
                  </a:cubicBezTo>
                  <a:cubicBezTo>
                    <a:pt x="11984" y="14192"/>
                    <a:pt x="11948" y="14192"/>
                    <a:pt x="11925" y="14204"/>
                  </a:cubicBezTo>
                  <a:cubicBezTo>
                    <a:pt x="11925" y="14204"/>
                    <a:pt x="11972" y="14228"/>
                    <a:pt x="11984" y="14228"/>
                  </a:cubicBezTo>
                  <a:lnTo>
                    <a:pt x="11936" y="14228"/>
                  </a:lnTo>
                  <a:lnTo>
                    <a:pt x="11984" y="14240"/>
                  </a:lnTo>
                  <a:lnTo>
                    <a:pt x="11925" y="14240"/>
                  </a:lnTo>
                  <a:lnTo>
                    <a:pt x="11936" y="14252"/>
                  </a:lnTo>
                  <a:cubicBezTo>
                    <a:pt x="11942" y="14246"/>
                    <a:pt x="11948" y="14243"/>
                    <a:pt x="11954" y="14243"/>
                  </a:cubicBezTo>
                  <a:cubicBezTo>
                    <a:pt x="11960" y="14243"/>
                    <a:pt x="11966" y="14246"/>
                    <a:pt x="11972" y="14252"/>
                  </a:cubicBezTo>
                  <a:cubicBezTo>
                    <a:pt x="11984" y="14264"/>
                    <a:pt x="11936" y="14264"/>
                    <a:pt x="11913" y="14264"/>
                  </a:cubicBezTo>
                  <a:lnTo>
                    <a:pt x="11948" y="14288"/>
                  </a:lnTo>
                  <a:cubicBezTo>
                    <a:pt x="11913" y="14288"/>
                    <a:pt x="11913" y="14300"/>
                    <a:pt x="11925" y="14312"/>
                  </a:cubicBezTo>
                  <a:lnTo>
                    <a:pt x="11889" y="14312"/>
                  </a:lnTo>
                  <a:cubicBezTo>
                    <a:pt x="11889" y="14323"/>
                    <a:pt x="11901" y="14347"/>
                    <a:pt x="11889" y="14371"/>
                  </a:cubicBezTo>
                  <a:cubicBezTo>
                    <a:pt x="11899" y="14368"/>
                    <a:pt x="11909" y="14366"/>
                    <a:pt x="11917" y="14366"/>
                  </a:cubicBezTo>
                  <a:cubicBezTo>
                    <a:pt x="11938" y="14366"/>
                    <a:pt x="11955" y="14375"/>
                    <a:pt x="11972" y="14383"/>
                  </a:cubicBezTo>
                  <a:lnTo>
                    <a:pt x="11925" y="14383"/>
                  </a:lnTo>
                  <a:cubicBezTo>
                    <a:pt x="11936" y="14389"/>
                    <a:pt x="11939" y="14389"/>
                    <a:pt x="11944" y="14389"/>
                  </a:cubicBezTo>
                  <a:cubicBezTo>
                    <a:pt x="11948" y="14389"/>
                    <a:pt x="11954" y="14389"/>
                    <a:pt x="11972" y="14395"/>
                  </a:cubicBezTo>
                  <a:cubicBezTo>
                    <a:pt x="11948" y="14395"/>
                    <a:pt x="11925" y="14383"/>
                    <a:pt x="11901" y="14383"/>
                  </a:cubicBezTo>
                  <a:lnTo>
                    <a:pt x="11913" y="14395"/>
                  </a:lnTo>
                  <a:cubicBezTo>
                    <a:pt x="11901" y="14383"/>
                    <a:pt x="11889" y="14383"/>
                    <a:pt x="11877" y="14383"/>
                  </a:cubicBezTo>
                  <a:cubicBezTo>
                    <a:pt x="11895" y="14389"/>
                    <a:pt x="11883" y="14389"/>
                    <a:pt x="11872" y="14389"/>
                  </a:cubicBezTo>
                  <a:cubicBezTo>
                    <a:pt x="11862" y="14389"/>
                    <a:pt x="11853" y="14389"/>
                    <a:pt x="11877" y="14395"/>
                  </a:cubicBezTo>
                  <a:lnTo>
                    <a:pt x="11865" y="14395"/>
                  </a:lnTo>
                  <a:cubicBezTo>
                    <a:pt x="11865" y="14419"/>
                    <a:pt x="11877" y="14431"/>
                    <a:pt x="11877" y="14443"/>
                  </a:cubicBezTo>
                  <a:cubicBezTo>
                    <a:pt x="11901" y="14443"/>
                    <a:pt x="11925" y="14454"/>
                    <a:pt x="11936" y="14466"/>
                  </a:cubicBezTo>
                  <a:cubicBezTo>
                    <a:pt x="11925" y="14478"/>
                    <a:pt x="11889" y="14478"/>
                    <a:pt x="11889" y="14490"/>
                  </a:cubicBezTo>
                  <a:cubicBezTo>
                    <a:pt x="11889" y="14502"/>
                    <a:pt x="11925" y="14502"/>
                    <a:pt x="11948" y="14514"/>
                  </a:cubicBezTo>
                  <a:lnTo>
                    <a:pt x="11889" y="14514"/>
                  </a:lnTo>
                  <a:cubicBezTo>
                    <a:pt x="11889" y="14526"/>
                    <a:pt x="11889" y="14526"/>
                    <a:pt x="11913" y="14550"/>
                  </a:cubicBezTo>
                  <a:cubicBezTo>
                    <a:pt x="11972" y="14585"/>
                    <a:pt x="11805" y="14585"/>
                    <a:pt x="11877" y="14621"/>
                  </a:cubicBezTo>
                  <a:lnTo>
                    <a:pt x="11913" y="14645"/>
                  </a:lnTo>
                  <a:cubicBezTo>
                    <a:pt x="11901" y="14645"/>
                    <a:pt x="11889" y="14633"/>
                    <a:pt x="11865" y="14633"/>
                  </a:cubicBezTo>
                  <a:cubicBezTo>
                    <a:pt x="11925" y="14669"/>
                    <a:pt x="11841" y="14657"/>
                    <a:pt x="11889" y="14681"/>
                  </a:cubicBezTo>
                  <a:cubicBezTo>
                    <a:pt x="11770" y="14681"/>
                    <a:pt x="11889" y="14728"/>
                    <a:pt x="11805" y="14728"/>
                  </a:cubicBezTo>
                  <a:lnTo>
                    <a:pt x="11817" y="14728"/>
                  </a:lnTo>
                  <a:cubicBezTo>
                    <a:pt x="11817" y="14728"/>
                    <a:pt x="11839" y="14734"/>
                    <a:pt x="11846" y="14734"/>
                  </a:cubicBezTo>
                  <a:cubicBezTo>
                    <a:pt x="11849" y="14734"/>
                    <a:pt x="11849" y="14732"/>
                    <a:pt x="11841" y="14728"/>
                  </a:cubicBezTo>
                  <a:lnTo>
                    <a:pt x="11853" y="14728"/>
                  </a:lnTo>
                  <a:cubicBezTo>
                    <a:pt x="11874" y="14770"/>
                    <a:pt x="11822" y="14793"/>
                    <a:pt x="11785" y="14822"/>
                  </a:cubicBezTo>
                  <a:lnTo>
                    <a:pt x="11785" y="14822"/>
                  </a:lnTo>
                  <a:cubicBezTo>
                    <a:pt x="11787" y="14825"/>
                    <a:pt x="11789" y="14827"/>
                    <a:pt x="11791" y="14829"/>
                  </a:cubicBezTo>
                  <a:lnTo>
                    <a:pt x="11791" y="14829"/>
                  </a:lnTo>
                  <a:lnTo>
                    <a:pt x="11784" y="14823"/>
                  </a:lnTo>
                  <a:lnTo>
                    <a:pt x="11784" y="14823"/>
                  </a:lnTo>
                  <a:cubicBezTo>
                    <a:pt x="11779" y="14827"/>
                    <a:pt x="11774" y="14831"/>
                    <a:pt x="11770" y="14835"/>
                  </a:cubicBezTo>
                  <a:cubicBezTo>
                    <a:pt x="11762" y="14844"/>
                    <a:pt x="11774" y="14849"/>
                    <a:pt x="11792" y="14853"/>
                  </a:cubicBezTo>
                  <a:lnTo>
                    <a:pt x="11792" y="14853"/>
                  </a:lnTo>
                  <a:cubicBezTo>
                    <a:pt x="11788" y="14865"/>
                    <a:pt x="11781" y="14877"/>
                    <a:pt x="11805" y="14895"/>
                  </a:cubicBezTo>
                  <a:cubicBezTo>
                    <a:pt x="11794" y="14895"/>
                    <a:pt x="11782" y="14895"/>
                    <a:pt x="11782" y="14883"/>
                  </a:cubicBezTo>
                  <a:cubicBezTo>
                    <a:pt x="11746" y="14883"/>
                    <a:pt x="11782" y="14907"/>
                    <a:pt x="11805" y="14919"/>
                  </a:cubicBezTo>
                  <a:lnTo>
                    <a:pt x="11758" y="14919"/>
                  </a:lnTo>
                  <a:cubicBezTo>
                    <a:pt x="11746" y="14919"/>
                    <a:pt x="11805" y="14931"/>
                    <a:pt x="11758" y="14931"/>
                  </a:cubicBezTo>
                  <a:lnTo>
                    <a:pt x="11746" y="14931"/>
                  </a:lnTo>
                  <a:cubicBezTo>
                    <a:pt x="11758" y="14931"/>
                    <a:pt x="11746" y="14943"/>
                    <a:pt x="11782" y="14954"/>
                  </a:cubicBezTo>
                  <a:cubicBezTo>
                    <a:pt x="11758" y="14954"/>
                    <a:pt x="11794" y="14978"/>
                    <a:pt x="11770" y="14978"/>
                  </a:cubicBezTo>
                  <a:cubicBezTo>
                    <a:pt x="11817" y="14990"/>
                    <a:pt x="11746" y="14990"/>
                    <a:pt x="11805" y="15002"/>
                  </a:cubicBezTo>
                  <a:cubicBezTo>
                    <a:pt x="11792" y="15000"/>
                    <a:pt x="11781" y="14999"/>
                    <a:pt x="11773" y="14999"/>
                  </a:cubicBezTo>
                  <a:cubicBezTo>
                    <a:pt x="11739" y="14999"/>
                    <a:pt x="11753" y="15016"/>
                    <a:pt x="11782" y="15026"/>
                  </a:cubicBezTo>
                  <a:lnTo>
                    <a:pt x="11734" y="15026"/>
                  </a:lnTo>
                  <a:cubicBezTo>
                    <a:pt x="11734" y="15026"/>
                    <a:pt x="11746" y="15038"/>
                    <a:pt x="11782" y="15038"/>
                  </a:cubicBezTo>
                  <a:cubicBezTo>
                    <a:pt x="11708" y="15038"/>
                    <a:pt x="11803" y="15075"/>
                    <a:pt x="11758" y="15075"/>
                  </a:cubicBezTo>
                  <a:cubicBezTo>
                    <a:pt x="11752" y="15075"/>
                    <a:pt x="11745" y="15075"/>
                    <a:pt x="11734" y="15074"/>
                  </a:cubicBezTo>
                  <a:lnTo>
                    <a:pt x="11734" y="15074"/>
                  </a:lnTo>
                  <a:cubicBezTo>
                    <a:pt x="11758" y="15097"/>
                    <a:pt x="11782" y="15121"/>
                    <a:pt x="11794" y="15145"/>
                  </a:cubicBezTo>
                  <a:cubicBezTo>
                    <a:pt x="11734" y="15133"/>
                    <a:pt x="11794" y="15121"/>
                    <a:pt x="11722" y="15109"/>
                  </a:cubicBezTo>
                  <a:lnTo>
                    <a:pt x="11722" y="15109"/>
                  </a:lnTo>
                  <a:cubicBezTo>
                    <a:pt x="11746" y="15133"/>
                    <a:pt x="11805" y="15157"/>
                    <a:pt x="11782" y="15169"/>
                  </a:cubicBezTo>
                  <a:cubicBezTo>
                    <a:pt x="11775" y="15172"/>
                    <a:pt x="11770" y="15174"/>
                    <a:pt x="11766" y="15174"/>
                  </a:cubicBezTo>
                  <a:cubicBezTo>
                    <a:pt x="11757" y="15174"/>
                    <a:pt x="11754" y="15165"/>
                    <a:pt x="11746" y="15157"/>
                  </a:cubicBezTo>
                  <a:lnTo>
                    <a:pt x="11746" y="15157"/>
                  </a:lnTo>
                  <a:cubicBezTo>
                    <a:pt x="11770" y="15181"/>
                    <a:pt x="11734" y="15193"/>
                    <a:pt x="11758" y="15216"/>
                  </a:cubicBezTo>
                  <a:lnTo>
                    <a:pt x="11746" y="15216"/>
                  </a:lnTo>
                  <a:cubicBezTo>
                    <a:pt x="11746" y="15216"/>
                    <a:pt x="11734" y="15216"/>
                    <a:pt x="11770" y="15228"/>
                  </a:cubicBezTo>
                  <a:cubicBezTo>
                    <a:pt x="11805" y="15240"/>
                    <a:pt x="11841" y="15252"/>
                    <a:pt x="11877" y="15264"/>
                  </a:cubicBezTo>
                  <a:cubicBezTo>
                    <a:pt x="11852" y="15257"/>
                    <a:pt x="11840" y="15255"/>
                    <a:pt x="11832" y="15255"/>
                  </a:cubicBezTo>
                  <a:cubicBezTo>
                    <a:pt x="11824" y="15255"/>
                    <a:pt x="11821" y="15257"/>
                    <a:pt x="11813" y="15257"/>
                  </a:cubicBezTo>
                  <a:cubicBezTo>
                    <a:pt x="11804" y="15257"/>
                    <a:pt x="11787" y="15254"/>
                    <a:pt x="11746" y="15240"/>
                  </a:cubicBezTo>
                  <a:lnTo>
                    <a:pt x="11746" y="15240"/>
                  </a:lnTo>
                  <a:cubicBezTo>
                    <a:pt x="11758" y="15252"/>
                    <a:pt x="11770" y="15252"/>
                    <a:pt x="11782" y="15252"/>
                  </a:cubicBezTo>
                  <a:cubicBezTo>
                    <a:pt x="11776" y="15258"/>
                    <a:pt x="11770" y="15261"/>
                    <a:pt x="11764" y="15261"/>
                  </a:cubicBezTo>
                  <a:cubicBezTo>
                    <a:pt x="11758" y="15261"/>
                    <a:pt x="11752" y="15258"/>
                    <a:pt x="11746" y="15252"/>
                  </a:cubicBezTo>
                  <a:lnTo>
                    <a:pt x="11746" y="15252"/>
                  </a:lnTo>
                  <a:cubicBezTo>
                    <a:pt x="11757" y="15275"/>
                    <a:pt x="11791" y="15276"/>
                    <a:pt x="11783" y="15286"/>
                  </a:cubicBezTo>
                  <a:lnTo>
                    <a:pt x="11783" y="15286"/>
                  </a:lnTo>
                  <a:cubicBezTo>
                    <a:pt x="11774" y="15284"/>
                    <a:pt x="11761" y="15281"/>
                    <a:pt x="11746" y="15276"/>
                  </a:cubicBezTo>
                  <a:lnTo>
                    <a:pt x="11746" y="15276"/>
                  </a:lnTo>
                  <a:lnTo>
                    <a:pt x="11782" y="15288"/>
                  </a:lnTo>
                  <a:cubicBezTo>
                    <a:pt x="11782" y="15287"/>
                    <a:pt x="11783" y="15287"/>
                    <a:pt x="11783" y="15286"/>
                  </a:cubicBezTo>
                  <a:lnTo>
                    <a:pt x="11783" y="15286"/>
                  </a:lnTo>
                  <a:cubicBezTo>
                    <a:pt x="11795" y="15290"/>
                    <a:pt x="11800" y="15293"/>
                    <a:pt x="11794" y="15300"/>
                  </a:cubicBezTo>
                  <a:cubicBezTo>
                    <a:pt x="11790" y="15304"/>
                    <a:pt x="11786" y="15305"/>
                    <a:pt x="11782" y="15305"/>
                  </a:cubicBezTo>
                  <a:cubicBezTo>
                    <a:pt x="11781" y="15305"/>
                    <a:pt x="11780" y="15305"/>
                    <a:pt x="11779" y="15305"/>
                  </a:cubicBezTo>
                  <a:lnTo>
                    <a:pt x="11779" y="15305"/>
                  </a:lnTo>
                  <a:cubicBezTo>
                    <a:pt x="11798" y="15315"/>
                    <a:pt x="11836" y="15338"/>
                    <a:pt x="11817" y="15347"/>
                  </a:cubicBezTo>
                  <a:cubicBezTo>
                    <a:pt x="11794" y="15343"/>
                    <a:pt x="11783" y="15342"/>
                    <a:pt x="11777" y="15342"/>
                  </a:cubicBezTo>
                  <a:cubicBezTo>
                    <a:pt x="11766" y="15342"/>
                    <a:pt x="11774" y="15347"/>
                    <a:pt x="11734" y="15347"/>
                  </a:cubicBezTo>
                  <a:lnTo>
                    <a:pt x="11746" y="15359"/>
                  </a:lnTo>
                  <a:lnTo>
                    <a:pt x="11782" y="15359"/>
                  </a:lnTo>
                  <a:cubicBezTo>
                    <a:pt x="11782" y="15359"/>
                    <a:pt x="11817" y="15383"/>
                    <a:pt x="11794" y="15383"/>
                  </a:cubicBezTo>
                  <a:lnTo>
                    <a:pt x="11770" y="15383"/>
                  </a:lnTo>
                  <a:lnTo>
                    <a:pt x="11782" y="15395"/>
                  </a:lnTo>
                  <a:lnTo>
                    <a:pt x="11805" y="15395"/>
                  </a:lnTo>
                  <a:cubicBezTo>
                    <a:pt x="11829" y="15407"/>
                    <a:pt x="11877" y="15407"/>
                    <a:pt x="11853" y="15419"/>
                  </a:cubicBezTo>
                  <a:lnTo>
                    <a:pt x="11817" y="15419"/>
                  </a:lnTo>
                  <a:cubicBezTo>
                    <a:pt x="11841" y="15419"/>
                    <a:pt x="11853" y="15431"/>
                    <a:pt x="11841" y="15431"/>
                  </a:cubicBezTo>
                  <a:cubicBezTo>
                    <a:pt x="11829" y="15431"/>
                    <a:pt x="11782" y="15419"/>
                    <a:pt x="11770" y="15419"/>
                  </a:cubicBezTo>
                  <a:cubicBezTo>
                    <a:pt x="11817" y="15431"/>
                    <a:pt x="11782" y="15443"/>
                    <a:pt x="11829" y="15455"/>
                  </a:cubicBezTo>
                  <a:lnTo>
                    <a:pt x="11782" y="15443"/>
                  </a:lnTo>
                  <a:lnTo>
                    <a:pt x="11817" y="15455"/>
                  </a:lnTo>
                  <a:lnTo>
                    <a:pt x="11770" y="15455"/>
                  </a:lnTo>
                  <a:cubicBezTo>
                    <a:pt x="11770" y="15466"/>
                    <a:pt x="11841" y="15466"/>
                    <a:pt x="11805" y="15466"/>
                  </a:cubicBezTo>
                  <a:lnTo>
                    <a:pt x="11794" y="15466"/>
                  </a:lnTo>
                  <a:cubicBezTo>
                    <a:pt x="11782" y="15466"/>
                    <a:pt x="11817" y="15502"/>
                    <a:pt x="11794" y="15502"/>
                  </a:cubicBezTo>
                  <a:cubicBezTo>
                    <a:pt x="11805" y="15490"/>
                    <a:pt x="11794" y="15478"/>
                    <a:pt x="11770" y="15466"/>
                  </a:cubicBezTo>
                  <a:lnTo>
                    <a:pt x="11698" y="15466"/>
                  </a:lnTo>
                  <a:lnTo>
                    <a:pt x="11794" y="15502"/>
                  </a:lnTo>
                  <a:cubicBezTo>
                    <a:pt x="11746" y="15502"/>
                    <a:pt x="11782" y="15490"/>
                    <a:pt x="11734" y="15490"/>
                  </a:cubicBezTo>
                  <a:cubicBezTo>
                    <a:pt x="11746" y="15502"/>
                    <a:pt x="11746" y="15502"/>
                    <a:pt x="11746" y="15502"/>
                  </a:cubicBezTo>
                  <a:cubicBezTo>
                    <a:pt x="11532" y="15383"/>
                    <a:pt x="11174" y="15240"/>
                    <a:pt x="10936" y="15133"/>
                  </a:cubicBezTo>
                  <a:cubicBezTo>
                    <a:pt x="10884" y="15133"/>
                    <a:pt x="10809" y="15110"/>
                    <a:pt x="10777" y="15110"/>
                  </a:cubicBezTo>
                  <a:cubicBezTo>
                    <a:pt x="10758" y="15110"/>
                    <a:pt x="10755" y="15118"/>
                    <a:pt x="10782" y="15145"/>
                  </a:cubicBezTo>
                  <a:cubicBezTo>
                    <a:pt x="10366" y="14846"/>
                    <a:pt x="9906" y="14726"/>
                    <a:pt x="9472" y="14579"/>
                  </a:cubicBezTo>
                  <a:lnTo>
                    <a:pt x="9472" y="14579"/>
                  </a:lnTo>
                  <a:cubicBezTo>
                    <a:pt x="9472" y="14615"/>
                    <a:pt x="9469" y="14656"/>
                    <a:pt x="9420" y="14656"/>
                  </a:cubicBezTo>
                  <a:cubicBezTo>
                    <a:pt x="9416" y="14656"/>
                    <a:pt x="9412" y="14656"/>
                    <a:pt x="9408" y="14655"/>
                  </a:cubicBezTo>
                  <a:lnTo>
                    <a:pt x="9408" y="14655"/>
                  </a:lnTo>
                  <a:cubicBezTo>
                    <a:pt x="9457" y="14669"/>
                    <a:pt x="9509" y="14689"/>
                    <a:pt x="9555" y="14716"/>
                  </a:cubicBezTo>
                  <a:lnTo>
                    <a:pt x="9377" y="14693"/>
                  </a:lnTo>
                  <a:lnTo>
                    <a:pt x="9377" y="14693"/>
                  </a:lnTo>
                  <a:cubicBezTo>
                    <a:pt x="9439" y="14733"/>
                    <a:pt x="9470" y="14743"/>
                    <a:pt x="9491" y="14743"/>
                  </a:cubicBezTo>
                  <a:cubicBezTo>
                    <a:pt x="9513" y="14743"/>
                    <a:pt x="9525" y="14733"/>
                    <a:pt x="9551" y="14733"/>
                  </a:cubicBezTo>
                  <a:cubicBezTo>
                    <a:pt x="9568" y="14733"/>
                    <a:pt x="9591" y="14737"/>
                    <a:pt x="9627" y="14752"/>
                  </a:cubicBezTo>
                  <a:cubicBezTo>
                    <a:pt x="9603" y="14800"/>
                    <a:pt x="9710" y="14835"/>
                    <a:pt x="9674" y="14859"/>
                  </a:cubicBezTo>
                  <a:cubicBezTo>
                    <a:pt x="9627" y="14824"/>
                    <a:pt x="9567" y="14800"/>
                    <a:pt x="9508" y="14788"/>
                  </a:cubicBezTo>
                  <a:lnTo>
                    <a:pt x="9508" y="14788"/>
                  </a:lnTo>
                  <a:cubicBezTo>
                    <a:pt x="9639" y="14847"/>
                    <a:pt x="9769" y="14931"/>
                    <a:pt x="9889" y="15026"/>
                  </a:cubicBezTo>
                  <a:cubicBezTo>
                    <a:pt x="9889" y="15003"/>
                    <a:pt x="9899" y="14984"/>
                    <a:pt x="9939" y="14984"/>
                  </a:cubicBezTo>
                  <a:cubicBezTo>
                    <a:pt x="9960" y="14984"/>
                    <a:pt x="9990" y="14990"/>
                    <a:pt x="10031" y="15002"/>
                  </a:cubicBezTo>
                  <a:cubicBezTo>
                    <a:pt x="10329" y="15133"/>
                    <a:pt x="10115" y="15097"/>
                    <a:pt x="10281" y="15205"/>
                  </a:cubicBezTo>
                  <a:cubicBezTo>
                    <a:pt x="10344" y="15205"/>
                    <a:pt x="10460" y="15265"/>
                    <a:pt x="10529" y="15265"/>
                  </a:cubicBezTo>
                  <a:cubicBezTo>
                    <a:pt x="10552" y="15265"/>
                    <a:pt x="10570" y="15258"/>
                    <a:pt x="10579" y="15240"/>
                  </a:cubicBezTo>
                  <a:cubicBezTo>
                    <a:pt x="10662" y="15276"/>
                    <a:pt x="10662" y="15324"/>
                    <a:pt x="10686" y="15347"/>
                  </a:cubicBezTo>
                  <a:cubicBezTo>
                    <a:pt x="10818" y="15376"/>
                    <a:pt x="11194" y="15544"/>
                    <a:pt x="11276" y="15544"/>
                  </a:cubicBezTo>
                  <a:cubicBezTo>
                    <a:pt x="11299" y="15544"/>
                    <a:pt x="11300" y="15532"/>
                    <a:pt x="11270" y="15502"/>
                  </a:cubicBezTo>
                  <a:lnTo>
                    <a:pt x="11234" y="15478"/>
                  </a:lnTo>
                  <a:lnTo>
                    <a:pt x="11258" y="15478"/>
                  </a:lnTo>
                  <a:cubicBezTo>
                    <a:pt x="11436" y="15538"/>
                    <a:pt x="11603" y="15609"/>
                    <a:pt x="11770" y="15705"/>
                  </a:cubicBezTo>
                  <a:lnTo>
                    <a:pt x="11734" y="15705"/>
                  </a:lnTo>
                  <a:lnTo>
                    <a:pt x="11710" y="15716"/>
                  </a:lnTo>
                  <a:lnTo>
                    <a:pt x="11722" y="15716"/>
                  </a:lnTo>
                  <a:cubicBezTo>
                    <a:pt x="11821" y="15750"/>
                    <a:pt x="11757" y="15742"/>
                    <a:pt x="11795" y="15759"/>
                  </a:cubicBezTo>
                  <a:lnTo>
                    <a:pt x="11795" y="15759"/>
                  </a:lnTo>
                  <a:cubicBezTo>
                    <a:pt x="11774" y="15752"/>
                    <a:pt x="11752" y="15750"/>
                    <a:pt x="11722" y="15740"/>
                  </a:cubicBezTo>
                  <a:cubicBezTo>
                    <a:pt x="11716" y="15746"/>
                    <a:pt x="11710" y="15749"/>
                    <a:pt x="11704" y="15749"/>
                  </a:cubicBezTo>
                  <a:cubicBezTo>
                    <a:pt x="11701" y="15749"/>
                    <a:pt x="11699" y="15749"/>
                    <a:pt x="11696" y="15747"/>
                  </a:cubicBezTo>
                  <a:lnTo>
                    <a:pt x="11696" y="15747"/>
                  </a:lnTo>
                  <a:cubicBezTo>
                    <a:pt x="11691" y="15749"/>
                    <a:pt x="11683" y="15751"/>
                    <a:pt x="11710" y="15764"/>
                  </a:cubicBezTo>
                  <a:lnTo>
                    <a:pt x="11674" y="15764"/>
                  </a:lnTo>
                  <a:cubicBezTo>
                    <a:pt x="11674" y="15770"/>
                    <a:pt x="11680" y="15770"/>
                    <a:pt x="11688" y="15770"/>
                  </a:cubicBezTo>
                  <a:cubicBezTo>
                    <a:pt x="11695" y="15770"/>
                    <a:pt x="11704" y="15770"/>
                    <a:pt x="11710" y="15776"/>
                  </a:cubicBezTo>
                  <a:cubicBezTo>
                    <a:pt x="11758" y="15788"/>
                    <a:pt x="11651" y="15788"/>
                    <a:pt x="11710" y="15812"/>
                  </a:cubicBezTo>
                  <a:cubicBezTo>
                    <a:pt x="11734" y="15836"/>
                    <a:pt x="11782" y="15847"/>
                    <a:pt x="11805" y="15859"/>
                  </a:cubicBezTo>
                  <a:cubicBezTo>
                    <a:pt x="11794" y="15859"/>
                    <a:pt x="11770" y="15859"/>
                    <a:pt x="11758" y="15847"/>
                  </a:cubicBezTo>
                  <a:cubicBezTo>
                    <a:pt x="11734" y="15847"/>
                    <a:pt x="11734" y="15859"/>
                    <a:pt x="11758" y="15871"/>
                  </a:cubicBezTo>
                  <a:lnTo>
                    <a:pt x="11722" y="15871"/>
                  </a:lnTo>
                  <a:cubicBezTo>
                    <a:pt x="11722" y="15871"/>
                    <a:pt x="11770" y="15883"/>
                    <a:pt x="11746" y="15883"/>
                  </a:cubicBezTo>
                  <a:cubicBezTo>
                    <a:pt x="11722" y="15883"/>
                    <a:pt x="11710" y="15871"/>
                    <a:pt x="11686" y="15871"/>
                  </a:cubicBezTo>
                  <a:cubicBezTo>
                    <a:pt x="11698" y="15883"/>
                    <a:pt x="11722" y="15883"/>
                    <a:pt x="11734" y="15895"/>
                  </a:cubicBezTo>
                  <a:cubicBezTo>
                    <a:pt x="11722" y="15895"/>
                    <a:pt x="11698" y="15895"/>
                    <a:pt x="11686" y="15883"/>
                  </a:cubicBezTo>
                  <a:lnTo>
                    <a:pt x="11686" y="15883"/>
                  </a:lnTo>
                  <a:cubicBezTo>
                    <a:pt x="11693" y="15890"/>
                    <a:pt x="11702" y="15896"/>
                    <a:pt x="11714" y="15902"/>
                  </a:cubicBezTo>
                  <a:lnTo>
                    <a:pt x="11714" y="15902"/>
                  </a:lnTo>
                  <a:cubicBezTo>
                    <a:pt x="11712" y="15902"/>
                    <a:pt x="11711" y="15902"/>
                    <a:pt x="11710" y="15902"/>
                  </a:cubicBezTo>
                  <a:cubicBezTo>
                    <a:pt x="11708" y="15902"/>
                    <a:pt x="11710" y="15903"/>
                    <a:pt x="11722" y="15907"/>
                  </a:cubicBezTo>
                  <a:cubicBezTo>
                    <a:pt x="11722" y="15907"/>
                    <a:pt x="11722" y="15907"/>
                    <a:pt x="11723" y="15907"/>
                  </a:cubicBezTo>
                  <a:lnTo>
                    <a:pt x="11723" y="15907"/>
                  </a:lnTo>
                  <a:cubicBezTo>
                    <a:pt x="11719" y="15905"/>
                    <a:pt x="11716" y="15904"/>
                    <a:pt x="11714" y="15902"/>
                  </a:cubicBezTo>
                  <a:lnTo>
                    <a:pt x="11714" y="15902"/>
                  </a:lnTo>
                  <a:cubicBezTo>
                    <a:pt x="11722" y="15903"/>
                    <a:pt x="11739" y="15907"/>
                    <a:pt x="11746" y="15907"/>
                  </a:cubicBezTo>
                  <a:lnTo>
                    <a:pt x="11758" y="15907"/>
                  </a:lnTo>
                  <a:cubicBezTo>
                    <a:pt x="11774" y="15909"/>
                    <a:pt x="11783" y="15910"/>
                    <a:pt x="11788" y="15910"/>
                  </a:cubicBezTo>
                  <a:cubicBezTo>
                    <a:pt x="11809" y="15910"/>
                    <a:pt x="11748" y="15893"/>
                    <a:pt x="11758" y="15883"/>
                  </a:cubicBezTo>
                  <a:lnTo>
                    <a:pt x="11758" y="15883"/>
                  </a:lnTo>
                  <a:lnTo>
                    <a:pt x="11817" y="15895"/>
                  </a:lnTo>
                  <a:lnTo>
                    <a:pt x="11770" y="15883"/>
                  </a:lnTo>
                  <a:cubicBezTo>
                    <a:pt x="11782" y="15883"/>
                    <a:pt x="11805" y="15883"/>
                    <a:pt x="11829" y="15895"/>
                  </a:cubicBezTo>
                  <a:cubicBezTo>
                    <a:pt x="11853" y="15895"/>
                    <a:pt x="11805" y="15883"/>
                    <a:pt x="11841" y="15883"/>
                  </a:cubicBezTo>
                  <a:lnTo>
                    <a:pt x="11853" y="15883"/>
                  </a:lnTo>
                  <a:lnTo>
                    <a:pt x="11829" y="15871"/>
                  </a:lnTo>
                  <a:cubicBezTo>
                    <a:pt x="11841" y="15871"/>
                    <a:pt x="11877" y="15871"/>
                    <a:pt x="11865" y="15883"/>
                  </a:cubicBezTo>
                  <a:cubicBezTo>
                    <a:pt x="11901" y="15883"/>
                    <a:pt x="11829" y="15859"/>
                    <a:pt x="11865" y="15859"/>
                  </a:cubicBezTo>
                  <a:cubicBezTo>
                    <a:pt x="11853" y="15836"/>
                    <a:pt x="11817" y="15847"/>
                    <a:pt x="11770" y="15824"/>
                  </a:cubicBezTo>
                  <a:lnTo>
                    <a:pt x="11770" y="15824"/>
                  </a:lnTo>
                  <a:lnTo>
                    <a:pt x="11859" y="15834"/>
                  </a:lnTo>
                  <a:lnTo>
                    <a:pt x="11859" y="15834"/>
                  </a:lnTo>
                  <a:cubicBezTo>
                    <a:pt x="11846" y="15830"/>
                    <a:pt x="11841" y="15830"/>
                    <a:pt x="11837" y="15830"/>
                  </a:cubicBezTo>
                  <a:cubicBezTo>
                    <a:pt x="11832" y="15830"/>
                    <a:pt x="11829" y="15830"/>
                    <a:pt x="11817" y="15824"/>
                  </a:cubicBezTo>
                  <a:cubicBezTo>
                    <a:pt x="11846" y="15824"/>
                    <a:pt x="11814" y="15808"/>
                    <a:pt x="11836" y="15808"/>
                  </a:cubicBezTo>
                  <a:cubicBezTo>
                    <a:pt x="11842" y="15808"/>
                    <a:pt x="11851" y="15809"/>
                    <a:pt x="11865" y="15812"/>
                  </a:cubicBezTo>
                  <a:cubicBezTo>
                    <a:pt x="11853" y="15806"/>
                    <a:pt x="11847" y="15806"/>
                    <a:pt x="11841" y="15806"/>
                  </a:cubicBezTo>
                  <a:cubicBezTo>
                    <a:pt x="11835" y="15806"/>
                    <a:pt x="11829" y="15806"/>
                    <a:pt x="11817" y="15800"/>
                  </a:cubicBezTo>
                  <a:lnTo>
                    <a:pt x="11817" y="15800"/>
                  </a:lnTo>
                  <a:cubicBezTo>
                    <a:pt x="11834" y="15802"/>
                    <a:pt x="11844" y="15803"/>
                    <a:pt x="11848" y="15803"/>
                  </a:cubicBezTo>
                  <a:cubicBezTo>
                    <a:pt x="11868" y="15803"/>
                    <a:pt x="11813" y="15788"/>
                    <a:pt x="11841" y="15788"/>
                  </a:cubicBezTo>
                  <a:cubicBezTo>
                    <a:pt x="11889" y="15788"/>
                    <a:pt x="11865" y="15800"/>
                    <a:pt x="11901" y="15800"/>
                  </a:cubicBezTo>
                  <a:cubicBezTo>
                    <a:pt x="11829" y="15776"/>
                    <a:pt x="11913" y="15788"/>
                    <a:pt x="11901" y="15776"/>
                  </a:cubicBezTo>
                  <a:lnTo>
                    <a:pt x="11925" y="15776"/>
                  </a:lnTo>
                  <a:cubicBezTo>
                    <a:pt x="12222" y="15919"/>
                    <a:pt x="12520" y="16074"/>
                    <a:pt x="12817" y="16181"/>
                  </a:cubicBezTo>
                  <a:lnTo>
                    <a:pt x="12806" y="16205"/>
                  </a:lnTo>
                  <a:cubicBezTo>
                    <a:pt x="13115" y="16300"/>
                    <a:pt x="13484" y="16467"/>
                    <a:pt x="13710" y="16502"/>
                  </a:cubicBezTo>
                  <a:cubicBezTo>
                    <a:pt x="13806" y="16538"/>
                    <a:pt x="13901" y="16633"/>
                    <a:pt x="13865" y="16645"/>
                  </a:cubicBezTo>
                  <a:cubicBezTo>
                    <a:pt x="14068" y="16693"/>
                    <a:pt x="14270" y="16776"/>
                    <a:pt x="14461" y="16883"/>
                  </a:cubicBezTo>
                  <a:cubicBezTo>
                    <a:pt x="14403" y="16870"/>
                    <a:pt x="14375" y="16865"/>
                    <a:pt x="14362" y="16865"/>
                  </a:cubicBezTo>
                  <a:cubicBezTo>
                    <a:pt x="14342" y="16865"/>
                    <a:pt x="14362" y="16876"/>
                    <a:pt x="14360" y="16876"/>
                  </a:cubicBezTo>
                  <a:cubicBezTo>
                    <a:pt x="14359" y="16876"/>
                    <a:pt x="14333" y="16864"/>
                    <a:pt x="14211" y="16812"/>
                  </a:cubicBezTo>
                  <a:lnTo>
                    <a:pt x="14211" y="16812"/>
                  </a:lnTo>
                  <a:cubicBezTo>
                    <a:pt x="14496" y="16955"/>
                    <a:pt x="14556" y="17014"/>
                    <a:pt x="14901" y="17086"/>
                  </a:cubicBezTo>
                  <a:cubicBezTo>
                    <a:pt x="14758" y="17098"/>
                    <a:pt x="15092" y="17252"/>
                    <a:pt x="15234" y="17300"/>
                  </a:cubicBezTo>
                  <a:lnTo>
                    <a:pt x="15044" y="17169"/>
                  </a:lnTo>
                  <a:lnTo>
                    <a:pt x="15044" y="17169"/>
                  </a:lnTo>
                  <a:cubicBezTo>
                    <a:pt x="15211" y="17229"/>
                    <a:pt x="15342" y="17288"/>
                    <a:pt x="15484" y="17360"/>
                  </a:cubicBezTo>
                  <a:lnTo>
                    <a:pt x="15377" y="17395"/>
                  </a:lnTo>
                  <a:cubicBezTo>
                    <a:pt x="15949" y="17752"/>
                    <a:pt x="16544" y="17693"/>
                    <a:pt x="16937" y="18050"/>
                  </a:cubicBezTo>
                  <a:cubicBezTo>
                    <a:pt x="16943" y="18050"/>
                    <a:pt x="16948" y="18051"/>
                    <a:pt x="16952" y="18051"/>
                  </a:cubicBezTo>
                  <a:cubicBezTo>
                    <a:pt x="17098" y="18051"/>
                    <a:pt x="16633" y="17872"/>
                    <a:pt x="16794" y="17872"/>
                  </a:cubicBezTo>
                  <a:cubicBezTo>
                    <a:pt x="17008" y="17991"/>
                    <a:pt x="17211" y="18122"/>
                    <a:pt x="17401" y="18264"/>
                  </a:cubicBezTo>
                  <a:cubicBezTo>
                    <a:pt x="17770" y="18467"/>
                    <a:pt x="17806" y="18312"/>
                    <a:pt x="18199" y="18503"/>
                  </a:cubicBezTo>
                  <a:cubicBezTo>
                    <a:pt x="18175" y="18471"/>
                    <a:pt x="18157" y="18418"/>
                    <a:pt x="18239" y="18418"/>
                  </a:cubicBezTo>
                  <a:cubicBezTo>
                    <a:pt x="18280" y="18418"/>
                    <a:pt x="18346" y="18431"/>
                    <a:pt x="18449" y="18467"/>
                  </a:cubicBezTo>
                  <a:cubicBezTo>
                    <a:pt x="18683" y="18569"/>
                    <a:pt x="18735" y="18679"/>
                    <a:pt x="18633" y="18679"/>
                  </a:cubicBezTo>
                  <a:cubicBezTo>
                    <a:pt x="18616" y="18679"/>
                    <a:pt x="18594" y="18676"/>
                    <a:pt x="18568" y="18669"/>
                  </a:cubicBezTo>
                  <a:cubicBezTo>
                    <a:pt x="18497" y="18645"/>
                    <a:pt x="18461" y="18622"/>
                    <a:pt x="18473" y="18610"/>
                  </a:cubicBezTo>
                  <a:cubicBezTo>
                    <a:pt x="18420" y="18596"/>
                    <a:pt x="18359" y="18579"/>
                    <a:pt x="18333" y="18579"/>
                  </a:cubicBezTo>
                  <a:cubicBezTo>
                    <a:pt x="18312" y="18579"/>
                    <a:pt x="18312" y="18590"/>
                    <a:pt x="18354" y="18622"/>
                  </a:cubicBezTo>
                  <a:lnTo>
                    <a:pt x="18402" y="18610"/>
                  </a:lnTo>
                  <a:cubicBezTo>
                    <a:pt x="18532" y="18693"/>
                    <a:pt x="18913" y="18860"/>
                    <a:pt x="18806" y="18860"/>
                  </a:cubicBezTo>
                  <a:cubicBezTo>
                    <a:pt x="18870" y="18877"/>
                    <a:pt x="18906" y="18884"/>
                    <a:pt x="18922" y="18884"/>
                  </a:cubicBezTo>
                  <a:cubicBezTo>
                    <a:pt x="18954" y="18884"/>
                    <a:pt x="18903" y="18854"/>
                    <a:pt x="18825" y="18812"/>
                  </a:cubicBezTo>
                  <a:lnTo>
                    <a:pt x="18825" y="18812"/>
                  </a:lnTo>
                  <a:cubicBezTo>
                    <a:pt x="19134" y="18974"/>
                    <a:pt x="19353" y="19026"/>
                    <a:pt x="19687" y="19193"/>
                  </a:cubicBezTo>
                  <a:cubicBezTo>
                    <a:pt x="19637" y="19163"/>
                    <a:pt x="19604" y="19116"/>
                    <a:pt x="19630" y="19116"/>
                  </a:cubicBezTo>
                  <a:cubicBezTo>
                    <a:pt x="19635" y="19116"/>
                    <a:pt x="19642" y="19118"/>
                    <a:pt x="19652" y="19122"/>
                  </a:cubicBezTo>
                  <a:cubicBezTo>
                    <a:pt x="19893" y="19242"/>
                    <a:pt x="19968" y="19262"/>
                    <a:pt x="20014" y="19262"/>
                  </a:cubicBezTo>
                  <a:cubicBezTo>
                    <a:pt x="20036" y="19262"/>
                    <a:pt x="20052" y="19257"/>
                    <a:pt x="20076" y="19257"/>
                  </a:cubicBezTo>
                  <a:cubicBezTo>
                    <a:pt x="20112" y="19257"/>
                    <a:pt x="20165" y="19267"/>
                    <a:pt x="20283" y="19312"/>
                  </a:cubicBezTo>
                  <a:cubicBezTo>
                    <a:pt x="20473" y="19443"/>
                    <a:pt x="20164" y="19384"/>
                    <a:pt x="20557" y="19503"/>
                  </a:cubicBezTo>
                  <a:cubicBezTo>
                    <a:pt x="20683" y="19573"/>
                    <a:pt x="20664" y="19594"/>
                    <a:pt x="20608" y="19594"/>
                  </a:cubicBezTo>
                  <a:cubicBezTo>
                    <a:pt x="20569" y="19594"/>
                    <a:pt x="20512" y="19584"/>
                    <a:pt x="20473" y="19574"/>
                  </a:cubicBezTo>
                  <a:lnTo>
                    <a:pt x="20473" y="19574"/>
                  </a:lnTo>
                  <a:cubicBezTo>
                    <a:pt x="20664" y="19634"/>
                    <a:pt x="20854" y="19717"/>
                    <a:pt x="21021" y="19824"/>
                  </a:cubicBezTo>
                  <a:lnTo>
                    <a:pt x="21045" y="19824"/>
                  </a:lnTo>
                  <a:lnTo>
                    <a:pt x="20985" y="19836"/>
                  </a:lnTo>
                  <a:cubicBezTo>
                    <a:pt x="20996" y="19842"/>
                    <a:pt x="21007" y="19845"/>
                    <a:pt x="21019" y="19845"/>
                  </a:cubicBezTo>
                  <a:lnTo>
                    <a:pt x="21019" y="19845"/>
                  </a:lnTo>
                  <a:cubicBezTo>
                    <a:pt x="21012" y="19839"/>
                    <a:pt x="21038" y="19824"/>
                    <a:pt x="21057" y="19824"/>
                  </a:cubicBezTo>
                  <a:lnTo>
                    <a:pt x="21069" y="19824"/>
                  </a:lnTo>
                  <a:lnTo>
                    <a:pt x="21092" y="19836"/>
                  </a:lnTo>
                  <a:cubicBezTo>
                    <a:pt x="21152" y="19884"/>
                    <a:pt x="21211" y="19907"/>
                    <a:pt x="21271" y="19943"/>
                  </a:cubicBezTo>
                  <a:lnTo>
                    <a:pt x="21132" y="19906"/>
                  </a:lnTo>
                  <a:lnTo>
                    <a:pt x="21132" y="19906"/>
                  </a:lnTo>
                  <a:cubicBezTo>
                    <a:pt x="21214" y="19929"/>
                    <a:pt x="21296" y="19960"/>
                    <a:pt x="21378" y="19991"/>
                  </a:cubicBezTo>
                  <a:lnTo>
                    <a:pt x="21295" y="19896"/>
                  </a:lnTo>
                  <a:lnTo>
                    <a:pt x="21295" y="19896"/>
                  </a:lnTo>
                  <a:cubicBezTo>
                    <a:pt x="21402" y="19955"/>
                    <a:pt x="21485" y="19991"/>
                    <a:pt x="21473" y="20015"/>
                  </a:cubicBezTo>
                  <a:cubicBezTo>
                    <a:pt x="21478" y="20015"/>
                    <a:pt x="21482" y="20015"/>
                    <a:pt x="21486" y="20015"/>
                  </a:cubicBezTo>
                  <a:cubicBezTo>
                    <a:pt x="21566" y="20015"/>
                    <a:pt x="21473" y="19922"/>
                    <a:pt x="21584" y="19922"/>
                  </a:cubicBezTo>
                  <a:cubicBezTo>
                    <a:pt x="21604" y="19922"/>
                    <a:pt x="21630" y="19924"/>
                    <a:pt x="21664" y="19931"/>
                  </a:cubicBezTo>
                  <a:cubicBezTo>
                    <a:pt x="21795" y="20015"/>
                    <a:pt x="22104" y="20074"/>
                    <a:pt x="22116" y="20169"/>
                  </a:cubicBezTo>
                  <a:cubicBezTo>
                    <a:pt x="21998" y="20110"/>
                    <a:pt x="21946" y="20091"/>
                    <a:pt x="21925" y="20091"/>
                  </a:cubicBezTo>
                  <a:cubicBezTo>
                    <a:pt x="21884" y="20091"/>
                    <a:pt x="21955" y="20161"/>
                    <a:pt x="21897" y="20161"/>
                  </a:cubicBezTo>
                  <a:cubicBezTo>
                    <a:pt x="21889" y="20161"/>
                    <a:pt x="21878" y="20160"/>
                    <a:pt x="21864" y="20156"/>
                  </a:cubicBezTo>
                  <a:lnTo>
                    <a:pt x="21864" y="20156"/>
                  </a:lnTo>
                  <a:cubicBezTo>
                    <a:pt x="21917" y="20176"/>
                    <a:pt x="21971" y="20200"/>
                    <a:pt x="22021" y="20229"/>
                  </a:cubicBezTo>
                  <a:cubicBezTo>
                    <a:pt x="22027" y="20235"/>
                    <a:pt x="22021" y="20238"/>
                    <a:pt x="22009" y="20238"/>
                  </a:cubicBezTo>
                  <a:cubicBezTo>
                    <a:pt x="21997" y="20238"/>
                    <a:pt x="21979" y="20235"/>
                    <a:pt x="21961" y="20229"/>
                  </a:cubicBezTo>
                  <a:lnTo>
                    <a:pt x="21961" y="20229"/>
                  </a:lnTo>
                  <a:cubicBezTo>
                    <a:pt x="22119" y="20324"/>
                    <a:pt x="22186" y="20343"/>
                    <a:pt x="22239" y="20343"/>
                  </a:cubicBezTo>
                  <a:cubicBezTo>
                    <a:pt x="22274" y="20343"/>
                    <a:pt x="22303" y="20335"/>
                    <a:pt x="22347" y="20335"/>
                  </a:cubicBezTo>
                  <a:cubicBezTo>
                    <a:pt x="22402" y="20335"/>
                    <a:pt x="22481" y="20348"/>
                    <a:pt x="22628" y="20408"/>
                  </a:cubicBezTo>
                  <a:cubicBezTo>
                    <a:pt x="22557" y="20431"/>
                    <a:pt x="22700" y="20527"/>
                    <a:pt x="22771" y="20550"/>
                  </a:cubicBezTo>
                  <a:cubicBezTo>
                    <a:pt x="22649" y="20498"/>
                    <a:pt x="22680" y="20465"/>
                    <a:pt x="22771" y="20465"/>
                  </a:cubicBezTo>
                  <a:cubicBezTo>
                    <a:pt x="22804" y="20465"/>
                    <a:pt x="22845" y="20469"/>
                    <a:pt x="22890" y="20479"/>
                  </a:cubicBezTo>
                  <a:cubicBezTo>
                    <a:pt x="23152" y="20634"/>
                    <a:pt x="23200" y="20586"/>
                    <a:pt x="23355" y="20658"/>
                  </a:cubicBezTo>
                  <a:lnTo>
                    <a:pt x="23188" y="20562"/>
                  </a:lnTo>
                  <a:lnTo>
                    <a:pt x="23188" y="20562"/>
                  </a:lnTo>
                  <a:cubicBezTo>
                    <a:pt x="23331" y="20586"/>
                    <a:pt x="23474" y="20622"/>
                    <a:pt x="23605" y="20681"/>
                  </a:cubicBezTo>
                  <a:cubicBezTo>
                    <a:pt x="23605" y="20688"/>
                    <a:pt x="23598" y="20690"/>
                    <a:pt x="23588" y="20690"/>
                  </a:cubicBezTo>
                  <a:cubicBezTo>
                    <a:pt x="23580" y="20690"/>
                    <a:pt x="23570" y="20689"/>
                    <a:pt x="23559" y="20687"/>
                  </a:cubicBezTo>
                  <a:lnTo>
                    <a:pt x="23559" y="20687"/>
                  </a:lnTo>
                  <a:cubicBezTo>
                    <a:pt x="23774" y="20751"/>
                    <a:pt x="23975" y="20963"/>
                    <a:pt x="24259" y="21027"/>
                  </a:cubicBezTo>
                  <a:cubicBezTo>
                    <a:pt x="24378" y="21110"/>
                    <a:pt x="24236" y="21110"/>
                    <a:pt x="24355" y="21181"/>
                  </a:cubicBezTo>
                  <a:cubicBezTo>
                    <a:pt x="24712" y="21265"/>
                    <a:pt x="24688" y="21384"/>
                    <a:pt x="25069" y="21491"/>
                  </a:cubicBezTo>
                  <a:cubicBezTo>
                    <a:pt x="25022" y="21438"/>
                    <a:pt x="24994" y="21414"/>
                    <a:pt x="25027" y="21414"/>
                  </a:cubicBezTo>
                  <a:cubicBezTo>
                    <a:pt x="25052" y="21414"/>
                    <a:pt x="25115" y="21429"/>
                    <a:pt x="25236" y="21455"/>
                  </a:cubicBezTo>
                  <a:lnTo>
                    <a:pt x="24640" y="21241"/>
                  </a:lnTo>
                  <a:lnTo>
                    <a:pt x="24640" y="21241"/>
                  </a:lnTo>
                  <a:lnTo>
                    <a:pt x="25045" y="21324"/>
                  </a:lnTo>
                  <a:cubicBezTo>
                    <a:pt x="24867" y="21253"/>
                    <a:pt x="24664" y="21205"/>
                    <a:pt x="24557" y="21146"/>
                  </a:cubicBezTo>
                  <a:lnTo>
                    <a:pt x="24557" y="21146"/>
                  </a:lnTo>
                  <a:cubicBezTo>
                    <a:pt x="24637" y="21160"/>
                    <a:pt x="24682" y="21168"/>
                    <a:pt x="24702" y="21168"/>
                  </a:cubicBezTo>
                  <a:cubicBezTo>
                    <a:pt x="24733" y="21168"/>
                    <a:pt x="24707" y="21148"/>
                    <a:pt x="24664" y="21098"/>
                  </a:cubicBezTo>
                  <a:lnTo>
                    <a:pt x="24664" y="21098"/>
                  </a:lnTo>
                  <a:cubicBezTo>
                    <a:pt x="24867" y="21289"/>
                    <a:pt x="25164" y="21253"/>
                    <a:pt x="25414" y="21431"/>
                  </a:cubicBezTo>
                  <a:lnTo>
                    <a:pt x="25343" y="21562"/>
                  </a:lnTo>
                  <a:cubicBezTo>
                    <a:pt x="25736" y="21789"/>
                    <a:pt x="26117" y="21801"/>
                    <a:pt x="26641" y="22063"/>
                  </a:cubicBezTo>
                  <a:lnTo>
                    <a:pt x="26474" y="21967"/>
                  </a:lnTo>
                  <a:cubicBezTo>
                    <a:pt x="26481" y="21966"/>
                    <a:pt x="26488" y="21965"/>
                    <a:pt x="26496" y="21965"/>
                  </a:cubicBezTo>
                  <a:cubicBezTo>
                    <a:pt x="26604" y="21965"/>
                    <a:pt x="26832" y="22102"/>
                    <a:pt x="26998" y="22146"/>
                  </a:cubicBezTo>
                  <a:cubicBezTo>
                    <a:pt x="26962" y="22182"/>
                    <a:pt x="27069" y="22253"/>
                    <a:pt x="27129" y="22313"/>
                  </a:cubicBezTo>
                  <a:cubicBezTo>
                    <a:pt x="27129" y="22308"/>
                    <a:pt x="27133" y="22306"/>
                    <a:pt x="27140" y="22306"/>
                  </a:cubicBezTo>
                  <a:cubicBezTo>
                    <a:pt x="27195" y="22306"/>
                    <a:pt x="27433" y="22423"/>
                    <a:pt x="27559" y="22423"/>
                  </a:cubicBezTo>
                  <a:cubicBezTo>
                    <a:pt x="27583" y="22423"/>
                    <a:pt x="27603" y="22418"/>
                    <a:pt x="27617" y="22408"/>
                  </a:cubicBezTo>
                  <a:lnTo>
                    <a:pt x="27831" y="22563"/>
                  </a:lnTo>
                  <a:cubicBezTo>
                    <a:pt x="28260" y="22777"/>
                    <a:pt x="28379" y="22646"/>
                    <a:pt x="28796" y="22836"/>
                  </a:cubicBezTo>
                  <a:cubicBezTo>
                    <a:pt x="28693" y="22836"/>
                    <a:pt x="28757" y="22892"/>
                    <a:pt x="28689" y="22892"/>
                  </a:cubicBezTo>
                  <a:cubicBezTo>
                    <a:pt x="28663" y="22892"/>
                    <a:pt x="28617" y="22884"/>
                    <a:pt x="28534" y="22860"/>
                  </a:cubicBezTo>
                  <a:lnTo>
                    <a:pt x="28534" y="22860"/>
                  </a:lnTo>
                  <a:cubicBezTo>
                    <a:pt x="28654" y="22911"/>
                    <a:pt x="28758" y="22961"/>
                    <a:pt x="28795" y="22961"/>
                  </a:cubicBezTo>
                  <a:cubicBezTo>
                    <a:pt x="28801" y="22961"/>
                    <a:pt x="28806" y="22959"/>
                    <a:pt x="28808" y="22955"/>
                  </a:cubicBezTo>
                  <a:cubicBezTo>
                    <a:pt x="28879" y="23015"/>
                    <a:pt x="29224" y="23063"/>
                    <a:pt x="29343" y="23158"/>
                  </a:cubicBezTo>
                  <a:cubicBezTo>
                    <a:pt x="29371" y="23150"/>
                    <a:pt x="29400" y="23146"/>
                    <a:pt x="29430" y="23146"/>
                  </a:cubicBezTo>
                  <a:cubicBezTo>
                    <a:pt x="29489" y="23146"/>
                    <a:pt x="29550" y="23162"/>
                    <a:pt x="29605" y="23194"/>
                  </a:cubicBezTo>
                  <a:cubicBezTo>
                    <a:pt x="29605" y="23194"/>
                    <a:pt x="29605" y="23206"/>
                    <a:pt x="29605" y="23206"/>
                  </a:cubicBezTo>
                  <a:cubicBezTo>
                    <a:pt x="29627" y="23206"/>
                    <a:pt x="29708" y="23231"/>
                    <a:pt x="29747" y="23231"/>
                  </a:cubicBezTo>
                  <a:cubicBezTo>
                    <a:pt x="29772" y="23231"/>
                    <a:pt x="29779" y="23220"/>
                    <a:pt x="29736" y="23182"/>
                  </a:cubicBezTo>
                  <a:lnTo>
                    <a:pt x="29736" y="23182"/>
                  </a:lnTo>
                  <a:cubicBezTo>
                    <a:pt x="30117" y="23503"/>
                    <a:pt x="30951" y="23670"/>
                    <a:pt x="31284" y="23956"/>
                  </a:cubicBezTo>
                  <a:lnTo>
                    <a:pt x="31772" y="24134"/>
                  </a:lnTo>
                  <a:lnTo>
                    <a:pt x="32022" y="24229"/>
                  </a:lnTo>
                  <a:lnTo>
                    <a:pt x="32320" y="24349"/>
                  </a:lnTo>
                  <a:cubicBezTo>
                    <a:pt x="32306" y="24349"/>
                    <a:pt x="32308" y="24356"/>
                    <a:pt x="32299" y="24356"/>
                  </a:cubicBezTo>
                  <a:cubicBezTo>
                    <a:pt x="32292" y="24356"/>
                    <a:pt x="32279" y="24352"/>
                    <a:pt x="32248" y="24337"/>
                  </a:cubicBezTo>
                  <a:lnTo>
                    <a:pt x="32248" y="24337"/>
                  </a:lnTo>
                  <a:cubicBezTo>
                    <a:pt x="32446" y="24440"/>
                    <a:pt x="32545" y="24462"/>
                    <a:pt x="32607" y="24462"/>
                  </a:cubicBezTo>
                  <a:cubicBezTo>
                    <a:pt x="32630" y="24462"/>
                    <a:pt x="32649" y="24459"/>
                    <a:pt x="32665" y="24456"/>
                  </a:cubicBezTo>
                  <a:cubicBezTo>
                    <a:pt x="32678" y="24452"/>
                    <a:pt x="32692" y="24449"/>
                    <a:pt x="32710" y="24449"/>
                  </a:cubicBezTo>
                  <a:cubicBezTo>
                    <a:pt x="32758" y="24449"/>
                    <a:pt x="32843" y="24471"/>
                    <a:pt x="33058" y="24575"/>
                  </a:cubicBezTo>
                  <a:cubicBezTo>
                    <a:pt x="33191" y="24658"/>
                    <a:pt x="33215" y="24684"/>
                    <a:pt x="33193" y="24684"/>
                  </a:cubicBezTo>
                  <a:cubicBezTo>
                    <a:pt x="33159" y="24684"/>
                    <a:pt x="33018" y="24624"/>
                    <a:pt x="32999" y="24624"/>
                  </a:cubicBezTo>
                  <a:cubicBezTo>
                    <a:pt x="32992" y="24624"/>
                    <a:pt x="33003" y="24633"/>
                    <a:pt x="33046" y="24658"/>
                  </a:cubicBezTo>
                  <a:cubicBezTo>
                    <a:pt x="33165" y="24765"/>
                    <a:pt x="33320" y="24860"/>
                    <a:pt x="33475" y="24908"/>
                  </a:cubicBezTo>
                  <a:cubicBezTo>
                    <a:pt x="33403" y="24789"/>
                    <a:pt x="33320" y="24634"/>
                    <a:pt x="33237" y="24456"/>
                  </a:cubicBezTo>
                  <a:cubicBezTo>
                    <a:pt x="33165" y="24313"/>
                    <a:pt x="33106" y="24170"/>
                    <a:pt x="33070" y="24015"/>
                  </a:cubicBezTo>
                  <a:lnTo>
                    <a:pt x="33070" y="24015"/>
                  </a:lnTo>
                  <a:lnTo>
                    <a:pt x="33130" y="24134"/>
                  </a:lnTo>
                  <a:cubicBezTo>
                    <a:pt x="33058" y="23908"/>
                    <a:pt x="32963" y="23706"/>
                    <a:pt x="32844" y="23503"/>
                  </a:cubicBezTo>
                  <a:cubicBezTo>
                    <a:pt x="32749" y="23348"/>
                    <a:pt x="32653" y="23182"/>
                    <a:pt x="32582" y="23015"/>
                  </a:cubicBezTo>
                  <a:lnTo>
                    <a:pt x="32582" y="23015"/>
                  </a:lnTo>
                  <a:cubicBezTo>
                    <a:pt x="32582" y="23015"/>
                    <a:pt x="32592" y="23020"/>
                    <a:pt x="32599" y="23020"/>
                  </a:cubicBezTo>
                  <a:cubicBezTo>
                    <a:pt x="32603" y="23020"/>
                    <a:pt x="32606" y="23019"/>
                    <a:pt x="32606" y="23015"/>
                  </a:cubicBezTo>
                  <a:cubicBezTo>
                    <a:pt x="32379" y="22694"/>
                    <a:pt x="32177" y="22348"/>
                    <a:pt x="32010" y="21991"/>
                  </a:cubicBezTo>
                  <a:lnTo>
                    <a:pt x="32010" y="21991"/>
                  </a:lnTo>
                  <a:cubicBezTo>
                    <a:pt x="32081" y="22046"/>
                    <a:pt x="32105" y="22096"/>
                    <a:pt x="32120" y="22096"/>
                  </a:cubicBezTo>
                  <a:cubicBezTo>
                    <a:pt x="32128" y="22096"/>
                    <a:pt x="32133" y="22083"/>
                    <a:pt x="32141" y="22051"/>
                  </a:cubicBezTo>
                  <a:cubicBezTo>
                    <a:pt x="32119" y="22001"/>
                    <a:pt x="32103" y="21992"/>
                    <a:pt x="32088" y="21992"/>
                  </a:cubicBezTo>
                  <a:cubicBezTo>
                    <a:pt x="32078" y="21992"/>
                    <a:pt x="32068" y="21996"/>
                    <a:pt x="32056" y="21996"/>
                  </a:cubicBezTo>
                  <a:cubicBezTo>
                    <a:pt x="32028" y="21996"/>
                    <a:pt x="31990" y="21974"/>
                    <a:pt x="31915" y="21824"/>
                  </a:cubicBezTo>
                  <a:cubicBezTo>
                    <a:pt x="31903" y="21717"/>
                    <a:pt x="31832" y="21479"/>
                    <a:pt x="31879" y="21420"/>
                  </a:cubicBezTo>
                  <a:lnTo>
                    <a:pt x="31879" y="21420"/>
                  </a:lnTo>
                  <a:lnTo>
                    <a:pt x="32010" y="21717"/>
                  </a:lnTo>
                  <a:cubicBezTo>
                    <a:pt x="32022" y="21527"/>
                    <a:pt x="31844" y="21336"/>
                    <a:pt x="31784" y="21170"/>
                  </a:cubicBezTo>
                  <a:lnTo>
                    <a:pt x="31832" y="21170"/>
                  </a:lnTo>
                  <a:cubicBezTo>
                    <a:pt x="31629" y="20729"/>
                    <a:pt x="31534" y="20753"/>
                    <a:pt x="31332" y="20265"/>
                  </a:cubicBezTo>
                  <a:lnTo>
                    <a:pt x="31332" y="20324"/>
                  </a:lnTo>
                  <a:cubicBezTo>
                    <a:pt x="31129" y="20098"/>
                    <a:pt x="31284" y="20074"/>
                    <a:pt x="31105" y="19836"/>
                  </a:cubicBezTo>
                  <a:lnTo>
                    <a:pt x="31165" y="19717"/>
                  </a:lnTo>
                  <a:cubicBezTo>
                    <a:pt x="31058" y="19550"/>
                    <a:pt x="30808" y="19145"/>
                    <a:pt x="30665" y="18824"/>
                  </a:cubicBezTo>
                  <a:lnTo>
                    <a:pt x="30665" y="18824"/>
                  </a:lnTo>
                  <a:cubicBezTo>
                    <a:pt x="30832" y="19062"/>
                    <a:pt x="30986" y="19300"/>
                    <a:pt x="31129" y="19550"/>
                  </a:cubicBezTo>
                  <a:cubicBezTo>
                    <a:pt x="31053" y="19333"/>
                    <a:pt x="30947" y="19135"/>
                    <a:pt x="30821" y="18940"/>
                  </a:cubicBezTo>
                  <a:lnTo>
                    <a:pt x="30821" y="18940"/>
                  </a:lnTo>
                  <a:cubicBezTo>
                    <a:pt x="30855" y="18993"/>
                    <a:pt x="30885" y="19048"/>
                    <a:pt x="30903" y="19110"/>
                  </a:cubicBezTo>
                  <a:cubicBezTo>
                    <a:pt x="30701" y="18860"/>
                    <a:pt x="30546" y="18598"/>
                    <a:pt x="30439" y="18300"/>
                  </a:cubicBezTo>
                  <a:cubicBezTo>
                    <a:pt x="30641" y="18288"/>
                    <a:pt x="30105" y="17371"/>
                    <a:pt x="30141" y="17062"/>
                  </a:cubicBezTo>
                  <a:cubicBezTo>
                    <a:pt x="29832" y="16467"/>
                    <a:pt x="29677" y="15812"/>
                    <a:pt x="29391" y="15097"/>
                  </a:cubicBezTo>
                  <a:cubicBezTo>
                    <a:pt x="29383" y="15170"/>
                    <a:pt x="29374" y="15196"/>
                    <a:pt x="29363" y="15196"/>
                  </a:cubicBezTo>
                  <a:cubicBezTo>
                    <a:pt x="29333" y="15196"/>
                    <a:pt x="29291" y="14967"/>
                    <a:pt x="29218" y="14967"/>
                  </a:cubicBezTo>
                  <a:cubicBezTo>
                    <a:pt x="29208" y="14967"/>
                    <a:pt x="29199" y="14970"/>
                    <a:pt x="29189" y="14978"/>
                  </a:cubicBezTo>
                  <a:cubicBezTo>
                    <a:pt x="29141" y="14907"/>
                    <a:pt x="29105" y="14812"/>
                    <a:pt x="29093" y="14728"/>
                  </a:cubicBezTo>
                  <a:lnTo>
                    <a:pt x="28986" y="14181"/>
                  </a:lnTo>
                  <a:cubicBezTo>
                    <a:pt x="28986" y="14156"/>
                    <a:pt x="28989" y="14146"/>
                    <a:pt x="28994" y="14146"/>
                  </a:cubicBezTo>
                  <a:cubicBezTo>
                    <a:pt x="29014" y="14146"/>
                    <a:pt x="29068" y="14313"/>
                    <a:pt x="29090" y="14313"/>
                  </a:cubicBezTo>
                  <a:cubicBezTo>
                    <a:pt x="29091" y="14313"/>
                    <a:pt x="29092" y="14313"/>
                    <a:pt x="29093" y="14312"/>
                  </a:cubicBezTo>
                  <a:cubicBezTo>
                    <a:pt x="28974" y="13931"/>
                    <a:pt x="29093" y="14133"/>
                    <a:pt x="29046" y="13871"/>
                  </a:cubicBezTo>
                  <a:lnTo>
                    <a:pt x="29046" y="13871"/>
                  </a:lnTo>
                  <a:cubicBezTo>
                    <a:pt x="29041" y="13879"/>
                    <a:pt x="29035" y="13883"/>
                    <a:pt x="29028" y="13883"/>
                  </a:cubicBezTo>
                  <a:cubicBezTo>
                    <a:pt x="28987" y="13883"/>
                    <a:pt x="28918" y="13734"/>
                    <a:pt x="28867" y="13550"/>
                  </a:cubicBezTo>
                  <a:lnTo>
                    <a:pt x="28867" y="13550"/>
                  </a:lnTo>
                  <a:lnTo>
                    <a:pt x="28915" y="13871"/>
                  </a:lnTo>
                  <a:cubicBezTo>
                    <a:pt x="28653" y="13371"/>
                    <a:pt x="28867" y="13371"/>
                    <a:pt x="28605" y="12871"/>
                  </a:cubicBezTo>
                  <a:lnTo>
                    <a:pt x="28605" y="12871"/>
                  </a:lnTo>
                  <a:lnTo>
                    <a:pt x="28712" y="13026"/>
                  </a:lnTo>
                  <a:cubicBezTo>
                    <a:pt x="28581" y="12764"/>
                    <a:pt x="28355" y="12026"/>
                    <a:pt x="28153" y="11799"/>
                  </a:cubicBezTo>
                  <a:cubicBezTo>
                    <a:pt x="28153" y="11762"/>
                    <a:pt x="28162" y="11720"/>
                    <a:pt x="28181" y="11720"/>
                  </a:cubicBezTo>
                  <a:cubicBezTo>
                    <a:pt x="28192" y="11720"/>
                    <a:pt x="28206" y="11735"/>
                    <a:pt x="28224" y="11776"/>
                  </a:cubicBezTo>
                  <a:cubicBezTo>
                    <a:pt x="28010" y="11133"/>
                    <a:pt x="27629" y="10371"/>
                    <a:pt x="27546" y="9835"/>
                  </a:cubicBezTo>
                  <a:lnTo>
                    <a:pt x="27546" y="9835"/>
                  </a:lnTo>
                  <a:lnTo>
                    <a:pt x="27593" y="9871"/>
                  </a:lnTo>
                  <a:cubicBezTo>
                    <a:pt x="27546" y="9751"/>
                    <a:pt x="27462" y="9680"/>
                    <a:pt x="27438" y="9525"/>
                  </a:cubicBezTo>
                  <a:cubicBezTo>
                    <a:pt x="27451" y="9525"/>
                    <a:pt x="27468" y="9536"/>
                    <a:pt x="27476" y="9536"/>
                  </a:cubicBezTo>
                  <a:cubicBezTo>
                    <a:pt x="27483" y="9536"/>
                    <a:pt x="27485" y="9529"/>
                    <a:pt x="27474" y="9501"/>
                  </a:cubicBezTo>
                  <a:cubicBezTo>
                    <a:pt x="27403" y="9347"/>
                    <a:pt x="27343" y="9192"/>
                    <a:pt x="27295" y="9025"/>
                  </a:cubicBezTo>
                  <a:lnTo>
                    <a:pt x="27295" y="9025"/>
                  </a:lnTo>
                  <a:lnTo>
                    <a:pt x="27379" y="9156"/>
                  </a:lnTo>
                  <a:cubicBezTo>
                    <a:pt x="27236" y="8489"/>
                    <a:pt x="26986" y="8192"/>
                    <a:pt x="26831" y="7656"/>
                  </a:cubicBezTo>
                  <a:cubicBezTo>
                    <a:pt x="26938" y="7632"/>
                    <a:pt x="26843" y="7108"/>
                    <a:pt x="26795" y="6858"/>
                  </a:cubicBezTo>
                  <a:lnTo>
                    <a:pt x="26807" y="6858"/>
                  </a:lnTo>
                  <a:cubicBezTo>
                    <a:pt x="26629" y="6096"/>
                    <a:pt x="26414" y="5584"/>
                    <a:pt x="26224" y="4894"/>
                  </a:cubicBezTo>
                  <a:cubicBezTo>
                    <a:pt x="26260" y="4429"/>
                    <a:pt x="25974" y="3394"/>
                    <a:pt x="25938" y="2679"/>
                  </a:cubicBezTo>
                  <a:cubicBezTo>
                    <a:pt x="25938" y="2710"/>
                    <a:pt x="25931" y="2723"/>
                    <a:pt x="25921" y="2723"/>
                  </a:cubicBezTo>
                  <a:cubicBezTo>
                    <a:pt x="25895" y="2723"/>
                    <a:pt x="25848" y="2642"/>
                    <a:pt x="25831" y="2548"/>
                  </a:cubicBezTo>
                  <a:cubicBezTo>
                    <a:pt x="25831" y="2385"/>
                    <a:pt x="25682" y="2107"/>
                    <a:pt x="25777" y="2107"/>
                  </a:cubicBezTo>
                  <a:cubicBezTo>
                    <a:pt x="25779" y="2107"/>
                    <a:pt x="25781" y="2107"/>
                    <a:pt x="25783" y="2108"/>
                  </a:cubicBezTo>
                  <a:lnTo>
                    <a:pt x="25795" y="2167"/>
                  </a:lnTo>
                  <a:cubicBezTo>
                    <a:pt x="25867" y="2024"/>
                    <a:pt x="25795" y="1691"/>
                    <a:pt x="25771" y="1429"/>
                  </a:cubicBezTo>
                  <a:lnTo>
                    <a:pt x="25629" y="1393"/>
                  </a:lnTo>
                  <a:cubicBezTo>
                    <a:pt x="25652" y="1191"/>
                    <a:pt x="25652" y="988"/>
                    <a:pt x="25629" y="786"/>
                  </a:cubicBezTo>
                  <a:cubicBezTo>
                    <a:pt x="25617" y="607"/>
                    <a:pt x="25593" y="417"/>
                    <a:pt x="25569" y="238"/>
                  </a:cubicBezTo>
                  <a:lnTo>
                    <a:pt x="25545" y="96"/>
                  </a:lnTo>
                  <a:lnTo>
                    <a:pt x="25545" y="36"/>
                  </a:lnTo>
                  <a:lnTo>
                    <a:pt x="2554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50"/>
            <p:cNvSpPr/>
            <p:nvPr/>
          </p:nvSpPr>
          <p:spPr>
            <a:xfrm>
              <a:off x="1268825" y="2927563"/>
              <a:ext cx="25" cy="925"/>
            </a:xfrm>
            <a:custGeom>
              <a:avLst/>
              <a:gdLst/>
              <a:ahLst/>
              <a:cxnLst/>
              <a:rect l="l" t="t" r="r" b="b"/>
              <a:pathLst>
                <a:path w="1" h="37" extrusionOk="0">
                  <a:moveTo>
                    <a:pt x="1" y="37"/>
                  </a:moveTo>
                  <a:cubicBezTo>
                    <a:pt x="1" y="25"/>
                    <a:pt x="1" y="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50"/>
            <p:cNvSpPr/>
            <p:nvPr/>
          </p:nvSpPr>
          <p:spPr>
            <a:xfrm>
              <a:off x="659825" y="3146938"/>
              <a:ext cx="625" cy="625"/>
            </a:xfrm>
            <a:custGeom>
              <a:avLst/>
              <a:gdLst/>
              <a:ahLst/>
              <a:cxnLst/>
              <a:rect l="l" t="t" r="r" b="b"/>
              <a:pathLst>
                <a:path w="25" h="25" extrusionOk="0">
                  <a:moveTo>
                    <a:pt x="24" y="25"/>
                  </a:moveTo>
                  <a:lnTo>
                    <a:pt x="1" y="1"/>
                  </a:lnTo>
                  <a:cubicBezTo>
                    <a:pt x="1" y="1"/>
                    <a:pt x="13" y="13"/>
                    <a:pt x="2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50"/>
            <p:cNvSpPr/>
            <p:nvPr/>
          </p:nvSpPr>
          <p:spPr>
            <a:xfrm>
              <a:off x="923250" y="3285363"/>
              <a:ext cx="325" cy="300"/>
            </a:xfrm>
            <a:custGeom>
              <a:avLst/>
              <a:gdLst/>
              <a:ahLst/>
              <a:cxnLst/>
              <a:rect l="l" t="t" r="r" b="b"/>
              <a:pathLst>
                <a:path w="13" h="12" extrusionOk="0">
                  <a:moveTo>
                    <a:pt x="1" y="0"/>
                  </a:moveTo>
                  <a:cubicBezTo>
                    <a:pt x="3" y="2"/>
                    <a:pt x="5" y="4"/>
                    <a:pt x="7" y="6"/>
                  </a:cubicBezTo>
                  <a:lnTo>
                    <a:pt x="7" y="6"/>
                  </a:lnTo>
                  <a:cubicBezTo>
                    <a:pt x="7" y="3"/>
                    <a:pt x="7" y="0"/>
                    <a:pt x="1" y="0"/>
                  </a:cubicBezTo>
                  <a:close/>
                  <a:moveTo>
                    <a:pt x="7" y="6"/>
                  </a:moveTo>
                  <a:cubicBezTo>
                    <a:pt x="7" y="9"/>
                    <a:pt x="7" y="12"/>
                    <a:pt x="13" y="12"/>
                  </a:cubicBezTo>
                  <a:cubicBezTo>
                    <a:pt x="11" y="10"/>
                    <a:pt x="9" y="8"/>
                    <a:pt x="7"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50"/>
            <p:cNvSpPr/>
            <p:nvPr/>
          </p:nvSpPr>
          <p:spPr>
            <a:xfrm>
              <a:off x="839325" y="3243388"/>
              <a:ext cx="1200" cy="925"/>
            </a:xfrm>
            <a:custGeom>
              <a:avLst/>
              <a:gdLst/>
              <a:ahLst/>
              <a:cxnLst/>
              <a:rect l="l" t="t" r="r" b="b"/>
              <a:pathLst>
                <a:path w="48" h="37" extrusionOk="0">
                  <a:moveTo>
                    <a:pt x="0" y="0"/>
                  </a:moveTo>
                  <a:cubicBezTo>
                    <a:pt x="0" y="0"/>
                    <a:pt x="24" y="24"/>
                    <a:pt x="48" y="36"/>
                  </a:cubicBezTo>
                  <a:cubicBezTo>
                    <a:pt x="36" y="24"/>
                    <a:pt x="24" y="1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50"/>
            <p:cNvSpPr/>
            <p:nvPr/>
          </p:nvSpPr>
          <p:spPr>
            <a:xfrm>
              <a:off x="798825" y="3225513"/>
              <a:ext cx="5100" cy="2725"/>
            </a:xfrm>
            <a:custGeom>
              <a:avLst/>
              <a:gdLst/>
              <a:ahLst/>
              <a:cxnLst/>
              <a:rect l="l" t="t" r="r" b="b"/>
              <a:pathLst>
                <a:path w="204" h="109" extrusionOk="0">
                  <a:moveTo>
                    <a:pt x="1" y="1"/>
                  </a:moveTo>
                  <a:lnTo>
                    <a:pt x="1" y="1"/>
                  </a:lnTo>
                  <a:cubicBezTo>
                    <a:pt x="84" y="49"/>
                    <a:pt x="144" y="84"/>
                    <a:pt x="203" y="108"/>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50"/>
            <p:cNvSpPr/>
            <p:nvPr/>
          </p:nvSpPr>
          <p:spPr>
            <a:xfrm>
              <a:off x="775325" y="3214813"/>
              <a:ext cx="900" cy="325"/>
            </a:xfrm>
            <a:custGeom>
              <a:avLst/>
              <a:gdLst/>
              <a:ahLst/>
              <a:cxnLst/>
              <a:rect l="l" t="t" r="r" b="b"/>
              <a:pathLst>
                <a:path w="36" h="13" extrusionOk="0">
                  <a:moveTo>
                    <a:pt x="36" y="0"/>
                  </a:moveTo>
                  <a:cubicBezTo>
                    <a:pt x="30" y="0"/>
                    <a:pt x="24" y="3"/>
                    <a:pt x="18" y="6"/>
                  </a:cubicBezTo>
                  <a:lnTo>
                    <a:pt x="18" y="6"/>
                  </a:lnTo>
                  <a:lnTo>
                    <a:pt x="36" y="0"/>
                  </a:lnTo>
                  <a:close/>
                  <a:moveTo>
                    <a:pt x="18" y="6"/>
                  </a:moveTo>
                  <a:lnTo>
                    <a:pt x="0" y="12"/>
                  </a:lnTo>
                  <a:cubicBezTo>
                    <a:pt x="6" y="12"/>
                    <a:pt x="12" y="9"/>
                    <a:pt x="18"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50"/>
            <p:cNvSpPr/>
            <p:nvPr/>
          </p:nvSpPr>
          <p:spPr>
            <a:xfrm>
              <a:off x="1227750" y="3402938"/>
              <a:ext cx="2600" cy="775"/>
            </a:xfrm>
            <a:custGeom>
              <a:avLst/>
              <a:gdLst/>
              <a:ahLst/>
              <a:cxnLst/>
              <a:rect l="l" t="t" r="r" b="b"/>
              <a:pathLst>
                <a:path w="104" h="31" extrusionOk="0">
                  <a:moveTo>
                    <a:pt x="1" y="0"/>
                  </a:moveTo>
                  <a:cubicBezTo>
                    <a:pt x="53" y="15"/>
                    <a:pt x="101" y="30"/>
                    <a:pt x="102" y="30"/>
                  </a:cubicBezTo>
                  <a:cubicBezTo>
                    <a:pt x="103" y="30"/>
                    <a:pt x="88" y="25"/>
                    <a:pt x="48" y="12"/>
                  </a:cubicBez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50"/>
            <p:cNvSpPr/>
            <p:nvPr/>
          </p:nvSpPr>
          <p:spPr>
            <a:xfrm>
              <a:off x="1092025" y="3350113"/>
              <a:ext cx="4775" cy="1350"/>
            </a:xfrm>
            <a:custGeom>
              <a:avLst/>
              <a:gdLst/>
              <a:ahLst/>
              <a:cxnLst/>
              <a:rect l="l" t="t" r="r" b="b"/>
              <a:pathLst>
                <a:path w="191" h="54" extrusionOk="0">
                  <a:moveTo>
                    <a:pt x="31" y="0"/>
                  </a:moveTo>
                  <a:cubicBezTo>
                    <a:pt x="15" y="0"/>
                    <a:pt x="4" y="6"/>
                    <a:pt x="1" y="18"/>
                  </a:cubicBezTo>
                  <a:cubicBezTo>
                    <a:pt x="60" y="29"/>
                    <a:pt x="120" y="41"/>
                    <a:pt x="191" y="53"/>
                  </a:cubicBezTo>
                  <a:cubicBezTo>
                    <a:pt x="120" y="22"/>
                    <a:pt x="64"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50"/>
            <p:cNvSpPr/>
            <p:nvPr/>
          </p:nvSpPr>
          <p:spPr>
            <a:xfrm>
              <a:off x="1096500" y="3351438"/>
              <a:ext cx="6275" cy="2700"/>
            </a:xfrm>
            <a:custGeom>
              <a:avLst/>
              <a:gdLst/>
              <a:ahLst/>
              <a:cxnLst/>
              <a:rect l="l" t="t" r="r" b="b"/>
              <a:pathLst>
                <a:path w="251" h="108" extrusionOk="0">
                  <a:moveTo>
                    <a:pt x="0" y="0"/>
                  </a:moveTo>
                  <a:lnTo>
                    <a:pt x="0" y="0"/>
                  </a:lnTo>
                  <a:cubicBezTo>
                    <a:pt x="83" y="48"/>
                    <a:pt x="167" y="84"/>
                    <a:pt x="250" y="107"/>
                  </a:cubicBezTo>
                  <a:cubicBezTo>
                    <a:pt x="167" y="60"/>
                    <a:pt x="83" y="2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50"/>
            <p:cNvSpPr/>
            <p:nvPr/>
          </p:nvSpPr>
          <p:spPr>
            <a:xfrm>
              <a:off x="662500" y="3144263"/>
              <a:ext cx="1525" cy="925"/>
            </a:xfrm>
            <a:custGeom>
              <a:avLst/>
              <a:gdLst/>
              <a:ahLst/>
              <a:cxnLst/>
              <a:rect l="l" t="t" r="r" b="b"/>
              <a:pathLst>
                <a:path w="61" h="37" extrusionOk="0">
                  <a:moveTo>
                    <a:pt x="13" y="1"/>
                  </a:moveTo>
                  <a:cubicBezTo>
                    <a:pt x="13" y="4"/>
                    <a:pt x="13" y="6"/>
                    <a:pt x="12" y="8"/>
                  </a:cubicBezTo>
                  <a:lnTo>
                    <a:pt x="12" y="8"/>
                  </a:lnTo>
                  <a:lnTo>
                    <a:pt x="1" y="1"/>
                  </a:lnTo>
                  <a:lnTo>
                    <a:pt x="1" y="1"/>
                  </a:lnTo>
                  <a:cubicBezTo>
                    <a:pt x="7" y="6"/>
                    <a:pt x="10" y="9"/>
                    <a:pt x="11" y="9"/>
                  </a:cubicBezTo>
                  <a:cubicBezTo>
                    <a:pt x="12" y="9"/>
                    <a:pt x="12" y="9"/>
                    <a:pt x="12" y="8"/>
                  </a:cubicBezTo>
                  <a:lnTo>
                    <a:pt x="12" y="8"/>
                  </a:lnTo>
                  <a:lnTo>
                    <a:pt x="60" y="36"/>
                  </a:lnTo>
                  <a:lnTo>
                    <a:pt x="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50"/>
            <p:cNvSpPr/>
            <p:nvPr/>
          </p:nvSpPr>
          <p:spPr>
            <a:xfrm>
              <a:off x="661325" y="3143663"/>
              <a:ext cx="1200" cy="925"/>
            </a:xfrm>
            <a:custGeom>
              <a:avLst/>
              <a:gdLst/>
              <a:ahLst/>
              <a:cxnLst/>
              <a:rect l="l" t="t" r="r" b="b"/>
              <a:pathLst>
                <a:path w="48" h="37" extrusionOk="0">
                  <a:moveTo>
                    <a:pt x="0" y="1"/>
                  </a:moveTo>
                  <a:lnTo>
                    <a:pt x="24" y="18"/>
                  </a:lnTo>
                  <a:lnTo>
                    <a:pt x="24" y="18"/>
                  </a:lnTo>
                  <a:cubicBezTo>
                    <a:pt x="17" y="12"/>
                    <a:pt x="10" y="5"/>
                    <a:pt x="0" y="1"/>
                  </a:cubicBezTo>
                  <a:close/>
                  <a:moveTo>
                    <a:pt x="24" y="18"/>
                  </a:moveTo>
                  <a:cubicBezTo>
                    <a:pt x="33" y="28"/>
                    <a:pt x="41" y="36"/>
                    <a:pt x="48" y="36"/>
                  </a:cubicBezTo>
                  <a:lnTo>
                    <a:pt x="24" y="18"/>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50"/>
            <p:cNvSpPr/>
            <p:nvPr/>
          </p:nvSpPr>
          <p:spPr>
            <a:xfrm>
              <a:off x="658350" y="3141888"/>
              <a:ext cx="3000" cy="1800"/>
            </a:xfrm>
            <a:custGeom>
              <a:avLst/>
              <a:gdLst/>
              <a:ahLst/>
              <a:cxnLst/>
              <a:rect l="l" t="t" r="r" b="b"/>
              <a:pathLst>
                <a:path w="120" h="72" extrusionOk="0">
                  <a:moveTo>
                    <a:pt x="0" y="0"/>
                  </a:moveTo>
                  <a:lnTo>
                    <a:pt x="119" y="72"/>
                  </a:lnTo>
                  <a:cubicBezTo>
                    <a:pt x="83" y="36"/>
                    <a:pt x="36" y="1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50"/>
            <p:cNvSpPr/>
            <p:nvPr/>
          </p:nvSpPr>
          <p:spPr>
            <a:xfrm>
              <a:off x="696150" y="3169263"/>
              <a:ext cx="900" cy="325"/>
            </a:xfrm>
            <a:custGeom>
              <a:avLst/>
              <a:gdLst/>
              <a:ahLst/>
              <a:cxnLst/>
              <a:rect l="l" t="t" r="r" b="b"/>
              <a:pathLst>
                <a:path w="36" h="13" extrusionOk="0">
                  <a:moveTo>
                    <a:pt x="36" y="1"/>
                  </a:moveTo>
                  <a:cubicBezTo>
                    <a:pt x="24" y="1"/>
                    <a:pt x="12" y="1"/>
                    <a:pt x="0" y="13"/>
                  </a:cubicBezTo>
                  <a:lnTo>
                    <a:pt x="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50"/>
            <p:cNvSpPr/>
            <p:nvPr/>
          </p:nvSpPr>
          <p:spPr>
            <a:xfrm>
              <a:off x="697025" y="3169263"/>
              <a:ext cx="9550" cy="6875"/>
            </a:xfrm>
            <a:custGeom>
              <a:avLst/>
              <a:gdLst/>
              <a:ahLst/>
              <a:cxnLst/>
              <a:rect l="l" t="t" r="r" b="b"/>
              <a:pathLst>
                <a:path w="382" h="275" extrusionOk="0">
                  <a:moveTo>
                    <a:pt x="1" y="1"/>
                  </a:moveTo>
                  <a:cubicBezTo>
                    <a:pt x="84" y="13"/>
                    <a:pt x="275" y="251"/>
                    <a:pt x="382" y="275"/>
                  </a:cubicBezTo>
                  <a:cubicBezTo>
                    <a:pt x="275" y="179"/>
                    <a:pt x="156" y="84"/>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50"/>
            <p:cNvSpPr/>
            <p:nvPr/>
          </p:nvSpPr>
          <p:spPr>
            <a:xfrm>
              <a:off x="737225" y="3203488"/>
              <a:ext cx="10150" cy="5400"/>
            </a:xfrm>
            <a:custGeom>
              <a:avLst/>
              <a:gdLst/>
              <a:ahLst/>
              <a:cxnLst/>
              <a:rect l="l" t="t" r="r" b="b"/>
              <a:pathLst>
                <a:path w="406" h="216" extrusionOk="0">
                  <a:moveTo>
                    <a:pt x="48" y="1"/>
                  </a:moveTo>
                  <a:cubicBezTo>
                    <a:pt x="80" y="41"/>
                    <a:pt x="123" y="86"/>
                    <a:pt x="97" y="86"/>
                  </a:cubicBezTo>
                  <a:cubicBezTo>
                    <a:pt x="84" y="86"/>
                    <a:pt x="55" y="76"/>
                    <a:pt x="0" y="49"/>
                  </a:cubicBezTo>
                  <a:lnTo>
                    <a:pt x="0" y="49"/>
                  </a:lnTo>
                  <a:cubicBezTo>
                    <a:pt x="129" y="148"/>
                    <a:pt x="172" y="177"/>
                    <a:pt x="183" y="177"/>
                  </a:cubicBezTo>
                  <a:cubicBezTo>
                    <a:pt x="198" y="177"/>
                    <a:pt x="154" y="124"/>
                    <a:pt x="194" y="124"/>
                  </a:cubicBezTo>
                  <a:cubicBezTo>
                    <a:pt x="219" y="124"/>
                    <a:pt x="277" y="145"/>
                    <a:pt x="405" y="215"/>
                  </a:cubicBezTo>
                  <a:lnTo>
                    <a:pt x="4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50"/>
            <p:cNvSpPr/>
            <p:nvPr/>
          </p:nvSpPr>
          <p:spPr>
            <a:xfrm>
              <a:off x="772675" y="3223313"/>
              <a:ext cx="5900" cy="2600"/>
            </a:xfrm>
            <a:custGeom>
              <a:avLst/>
              <a:gdLst/>
              <a:ahLst/>
              <a:cxnLst/>
              <a:rect l="l" t="t" r="r" b="b"/>
              <a:pathLst>
                <a:path w="236" h="104" extrusionOk="0">
                  <a:moveTo>
                    <a:pt x="35" y="0"/>
                  </a:moveTo>
                  <a:cubicBezTo>
                    <a:pt x="0" y="0"/>
                    <a:pt x="103" y="68"/>
                    <a:pt x="94" y="77"/>
                  </a:cubicBezTo>
                  <a:cubicBezTo>
                    <a:pt x="156" y="92"/>
                    <a:pt x="197" y="103"/>
                    <a:pt x="213" y="103"/>
                  </a:cubicBezTo>
                  <a:cubicBezTo>
                    <a:pt x="235" y="103"/>
                    <a:pt x="212" y="84"/>
                    <a:pt x="130" y="29"/>
                  </a:cubicBezTo>
                  <a:cubicBezTo>
                    <a:pt x="75" y="8"/>
                    <a:pt x="47"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50"/>
            <p:cNvSpPr/>
            <p:nvPr/>
          </p:nvSpPr>
          <p:spPr>
            <a:xfrm>
              <a:off x="988750" y="3314813"/>
              <a:ext cx="2475" cy="1750"/>
            </a:xfrm>
            <a:custGeom>
              <a:avLst/>
              <a:gdLst/>
              <a:ahLst/>
              <a:cxnLst/>
              <a:rect l="l" t="t" r="r" b="b"/>
              <a:pathLst>
                <a:path w="99" h="70" extrusionOk="0">
                  <a:moveTo>
                    <a:pt x="48" y="1"/>
                  </a:moveTo>
                  <a:cubicBezTo>
                    <a:pt x="46" y="2"/>
                    <a:pt x="45" y="3"/>
                    <a:pt x="44" y="5"/>
                  </a:cubicBezTo>
                  <a:lnTo>
                    <a:pt x="44" y="5"/>
                  </a:lnTo>
                  <a:lnTo>
                    <a:pt x="48" y="1"/>
                  </a:lnTo>
                  <a:close/>
                  <a:moveTo>
                    <a:pt x="44" y="5"/>
                  </a:moveTo>
                  <a:lnTo>
                    <a:pt x="0" y="48"/>
                  </a:lnTo>
                  <a:cubicBezTo>
                    <a:pt x="42" y="64"/>
                    <a:pt x="64" y="69"/>
                    <a:pt x="73" y="69"/>
                  </a:cubicBezTo>
                  <a:cubicBezTo>
                    <a:pt x="99" y="69"/>
                    <a:pt x="31" y="25"/>
                    <a:pt x="44" y="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50"/>
            <p:cNvSpPr/>
            <p:nvPr/>
          </p:nvSpPr>
          <p:spPr>
            <a:xfrm>
              <a:off x="1028325" y="3321963"/>
              <a:ext cx="5975" cy="2700"/>
            </a:xfrm>
            <a:custGeom>
              <a:avLst/>
              <a:gdLst/>
              <a:ahLst/>
              <a:cxnLst/>
              <a:rect l="l" t="t" r="r" b="b"/>
              <a:pathLst>
                <a:path w="239" h="108" extrusionOk="0">
                  <a:moveTo>
                    <a:pt x="96" y="1"/>
                  </a:moveTo>
                  <a:lnTo>
                    <a:pt x="1" y="24"/>
                  </a:lnTo>
                  <a:lnTo>
                    <a:pt x="239" y="108"/>
                  </a:lnTo>
                  <a:lnTo>
                    <a:pt x="239" y="108"/>
                  </a:lnTo>
                  <a:lnTo>
                    <a:pt x="9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50"/>
            <p:cNvSpPr/>
            <p:nvPr/>
          </p:nvSpPr>
          <p:spPr>
            <a:xfrm>
              <a:off x="1052150" y="3344588"/>
              <a:ext cx="6850" cy="2100"/>
            </a:xfrm>
            <a:custGeom>
              <a:avLst/>
              <a:gdLst/>
              <a:ahLst/>
              <a:cxnLst/>
              <a:rect l="l" t="t" r="r" b="b"/>
              <a:pathLst>
                <a:path w="274" h="84" extrusionOk="0">
                  <a:moveTo>
                    <a:pt x="0" y="0"/>
                  </a:moveTo>
                  <a:lnTo>
                    <a:pt x="72" y="24"/>
                  </a:lnTo>
                  <a:lnTo>
                    <a:pt x="274" y="84"/>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50"/>
            <p:cNvSpPr/>
            <p:nvPr/>
          </p:nvSpPr>
          <p:spPr>
            <a:xfrm>
              <a:off x="902725" y="3136238"/>
              <a:ext cx="3000" cy="1800"/>
            </a:xfrm>
            <a:custGeom>
              <a:avLst/>
              <a:gdLst/>
              <a:ahLst/>
              <a:cxnLst/>
              <a:rect l="l" t="t" r="r" b="b"/>
              <a:pathLst>
                <a:path w="120" h="72" extrusionOk="0">
                  <a:moveTo>
                    <a:pt x="36" y="0"/>
                  </a:moveTo>
                  <a:lnTo>
                    <a:pt x="36" y="0"/>
                  </a:lnTo>
                  <a:cubicBezTo>
                    <a:pt x="0" y="24"/>
                    <a:pt x="12" y="72"/>
                    <a:pt x="48" y="72"/>
                  </a:cubicBezTo>
                  <a:lnTo>
                    <a:pt x="119" y="12"/>
                  </a:lnTo>
                  <a:lnTo>
                    <a:pt x="3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50"/>
            <p:cNvSpPr/>
            <p:nvPr/>
          </p:nvSpPr>
          <p:spPr>
            <a:xfrm>
              <a:off x="905100" y="3080863"/>
              <a:ext cx="343225" cy="238150"/>
            </a:xfrm>
            <a:custGeom>
              <a:avLst/>
              <a:gdLst/>
              <a:ahLst/>
              <a:cxnLst/>
              <a:rect l="l" t="t" r="r" b="b"/>
              <a:pathLst>
                <a:path w="13729" h="9526" extrusionOk="0">
                  <a:moveTo>
                    <a:pt x="7404" y="784"/>
                  </a:moveTo>
                  <a:cubicBezTo>
                    <a:pt x="7401" y="784"/>
                    <a:pt x="7399" y="785"/>
                    <a:pt x="7397" y="785"/>
                  </a:cubicBezTo>
                  <a:lnTo>
                    <a:pt x="7397" y="785"/>
                  </a:lnTo>
                  <a:cubicBezTo>
                    <a:pt x="7397" y="785"/>
                    <a:pt x="7398" y="785"/>
                    <a:pt x="7399" y="785"/>
                  </a:cubicBezTo>
                  <a:cubicBezTo>
                    <a:pt x="7405" y="785"/>
                    <a:pt x="7411" y="786"/>
                    <a:pt x="7418" y="786"/>
                  </a:cubicBezTo>
                  <a:cubicBezTo>
                    <a:pt x="7413" y="785"/>
                    <a:pt x="7408" y="784"/>
                    <a:pt x="7404" y="784"/>
                  </a:cubicBezTo>
                  <a:close/>
                  <a:moveTo>
                    <a:pt x="6120" y="1013"/>
                  </a:moveTo>
                  <a:cubicBezTo>
                    <a:pt x="6120" y="1013"/>
                    <a:pt x="6120" y="1013"/>
                    <a:pt x="6120" y="1013"/>
                  </a:cubicBezTo>
                  <a:lnTo>
                    <a:pt x="6120" y="1013"/>
                  </a:lnTo>
                  <a:cubicBezTo>
                    <a:pt x="6124" y="1013"/>
                    <a:pt x="6128" y="1013"/>
                    <a:pt x="6132" y="1013"/>
                  </a:cubicBezTo>
                  <a:close/>
                  <a:moveTo>
                    <a:pt x="9930" y="1036"/>
                  </a:moveTo>
                  <a:lnTo>
                    <a:pt x="9930" y="1036"/>
                  </a:lnTo>
                  <a:cubicBezTo>
                    <a:pt x="9940" y="1051"/>
                    <a:pt x="9950" y="1070"/>
                    <a:pt x="9960" y="1087"/>
                  </a:cubicBezTo>
                  <a:lnTo>
                    <a:pt x="9960" y="1087"/>
                  </a:lnTo>
                  <a:cubicBezTo>
                    <a:pt x="9955" y="1075"/>
                    <a:pt x="9945" y="1058"/>
                    <a:pt x="9930" y="1036"/>
                  </a:cubicBezTo>
                  <a:close/>
                  <a:moveTo>
                    <a:pt x="5772" y="1166"/>
                  </a:moveTo>
                  <a:cubicBezTo>
                    <a:pt x="5771" y="1167"/>
                    <a:pt x="5772" y="1167"/>
                    <a:pt x="5775" y="1167"/>
                  </a:cubicBezTo>
                  <a:cubicBezTo>
                    <a:pt x="5774" y="1167"/>
                    <a:pt x="5773" y="1166"/>
                    <a:pt x="5772" y="1166"/>
                  </a:cubicBezTo>
                  <a:close/>
                  <a:moveTo>
                    <a:pt x="6454" y="1358"/>
                  </a:moveTo>
                  <a:cubicBezTo>
                    <a:pt x="6454" y="1382"/>
                    <a:pt x="6513" y="1382"/>
                    <a:pt x="6561" y="1394"/>
                  </a:cubicBezTo>
                  <a:cubicBezTo>
                    <a:pt x="6513" y="1394"/>
                    <a:pt x="6477" y="1405"/>
                    <a:pt x="6442" y="1417"/>
                  </a:cubicBezTo>
                  <a:cubicBezTo>
                    <a:pt x="6442" y="1382"/>
                    <a:pt x="6442" y="1358"/>
                    <a:pt x="6454" y="1358"/>
                  </a:cubicBezTo>
                  <a:close/>
                  <a:moveTo>
                    <a:pt x="1090" y="2429"/>
                  </a:moveTo>
                  <a:lnTo>
                    <a:pt x="1090" y="2429"/>
                  </a:lnTo>
                  <a:cubicBezTo>
                    <a:pt x="1084" y="2433"/>
                    <a:pt x="1078" y="2437"/>
                    <a:pt x="1072" y="2441"/>
                  </a:cubicBezTo>
                  <a:cubicBezTo>
                    <a:pt x="1078" y="2438"/>
                    <a:pt x="1085" y="2434"/>
                    <a:pt x="1090" y="2429"/>
                  </a:cubicBezTo>
                  <a:close/>
                  <a:moveTo>
                    <a:pt x="391" y="2534"/>
                  </a:moveTo>
                  <a:cubicBezTo>
                    <a:pt x="392" y="2540"/>
                    <a:pt x="396" y="2545"/>
                    <a:pt x="405" y="2548"/>
                  </a:cubicBezTo>
                  <a:lnTo>
                    <a:pt x="391" y="2534"/>
                  </a:lnTo>
                  <a:close/>
                  <a:moveTo>
                    <a:pt x="1932" y="3404"/>
                  </a:moveTo>
                  <a:cubicBezTo>
                    <a:pt x="1930" y="3408"/>
                    <a:pt x="1935" y="3414"/>
                    <a:pt x="1942" y="3422"/>
                  </a:cubicBezTo>
                  <a:lnTo>
                    <a:pt x="1942" y="3422"/>
                  </a:lnTo>
                  <a:cubicBezTo>
                    <a:pt x="1940" y="3416"/>
                    <a:pt x="1936" y="3409"/>
                    <a:pt x="1932" y="3404"/>
                  </a:cubicBezTo>
                  <a:close/>
                  <a:moveTo>
                    <a:pt x="1942" y="3422"/>
                  </a:moveTo>
                  <a:cubicBezTo>
                    <a:pt x="1946" y="3434"/>
                    <a:pt x="1946" y="3448"/>
                    <a:pt x="1941" y="3465"/>
                  </a:cubicBezTo>
                  <a:cubicBezTo>
                    <a:pt x="1968" y="3454"/>
                    <a:pt x="1954" y="3436"/>
                    <a:pt x="1942" y="3422"/>
                  </a:cubicBezTo>
                  <a:close/>
                  <a:moveTo>
                    <a:pt x="3036" y="4073"/>
                  </a:moveTo>
                  <a:cubicBezTo>
                    <a:pt x="3032" y="4076"/>
                    <a:pt x="3028" y="4080"/>
                    <a:pt x="3025" y="4084"/>
                  </a:cubicBezTo>
                  <a:lnTo>
                    <a:pt x="3036" y="4073"/>
                  </a:lnTo>
                  <a:close/>
                  <a:moveTo>
                    <a:pt x="8396" y="6313"/>
                  </a:moveTo>
                  <a:cubicBezTo>
                    <a:pt x="8403" y="6316"/>
                    <a:pt x="8411" y="6319"/>
                    <a:pt x="8418" y="6323"/>
                  </a:cubicBezTo>
                  <a:cubicBezTo>
                    <a:pt x="8408" y="6316"/>
                    <a:pt x="8401" y="6313"/>
                    <a:pt x="8396" y="6313"/>
                  </a:cubicBezTo>
                  <a:close/>
                  <a:moveTo>
                    <a:pt x="9150" y="6635"/>
                  </a:moveTo>
                  <a:cubicBezTo>
                    <a:pt x="9138" y="6635"/>
                    <a:pt x="9128" y="6641"/>
                    <a:pt x="9121" y="6656"/>
                  </a:cubicBezTo>
                  <a:lnTo>
                    <a:pt x="9168" y="6668"/>
                  </a:lnTo>
                  <a:lnTo>
                    <a:pt x="9228" y="6668"/>
                  </a:lnTo>
                  <a:cubicBezTo>
                    <a:pt x="9203" y="6660"/>
                    <a:pt x="9174" y="6635"/>
                    <a:pt x="9150" y="6635"/>
                  </a:cubicBezTo>
                  <a:close/>
                  <a:moveTo>
                    <a:pt x="12514" y="8216"/>
                  </a:moveTo>
                  <a:lnTo>
                    <a:pt x="12514" y="8216"/>
                  </a:lnTo>
                  <a:cubicBezTo>
                    <a:pt x="12516" y="8218"/>
                    <a:pt x="12518" y="8219"/>
                    <a:pt x="12520" y="8221"/>
                  </a:cubicBezTo>
                  <a:lnTo>
                    <a:pt x="12520" y="8221"/>
                  </a:lnTo>
                  <a:cubicBezTo>
                    <a:pt x="12518" y="8219"/>
                    <a:pt x="12516" y="8217"/>
                    <a:pt x="12514" y="8216"/>
                  </a:cubicBezTo>
                  <a:close/>
                  <a:moveTo>
                    <a:pt x="12585" y="8263"/>
                  </a:moveTo>
                  <a:cubicBezTo>
                    <a:pt x="12585" y="8263"/>
                    <a:pt x="12597" y="8273"/>
                    <a:pt x="12614" y="8288"/>
                  </a:cubicBezTo>
                  <a:lnTo>
                    <a:pt x="12614" y="8288"/>
                  </a:lnTo>
                  <a:cubicBezTo>
                    <a:pt x="12605" y="8279"/>
                    <a:pt x="12595" y="8271"/>
                    <a:pt x="12585" y="8263"/>
                  </a:cubicBezTo>
                  <a:close/>
                  <a:moveTo>
                    <a:pt x="9894" y="560"/>
                  </a:moveTo>
                  <a:lnTo>
                    <a:pt x="9859" y="632"/>
                  </a:lnTo>
                  <a:cubicBezTo>
                    <a:pt x="9883" y="608"/>
                    <a:pt x="9918" y="584"/>
                    <a:pt x="9942" y="584"/>
                  </a:cubicBezTo>
                  <a:cubicBezTo>
                    <a:pt x="9930" y="608"/>
                    <a:pt x="9906" y="643"/>
                    <a:pt x="9883" y="667"/>
                  </a:cubicBezTo>
                  <a:lnTo>
                    <a:pt x="9906" y="667"/>
                  </a:lnTo>
                  <a:cubicBezTo>
                    <a:pt x="9918" y="655"/>
                    <a:pt x="9930" y="632"/>
                    <a:pt x="9954" y="620"/>
                  </a:cubicBezTo>
                  <a:cubicBezTo>
                    <a:pt x="9978" y="643"/>
                    <a:pt x="9966" y="667"/>
                    <a:pt x="9954" y="715"/>
                  </a:cubicBezTo>
                  <a:cubicBezTo>
                    <a:pt x="9930" y="751"/>
                    <a:pt x="9918" y="822"/>
                    <a:pt x="9894" y="834"/>
                  </a:cubicBezTo>
                  <a:lnTo>
                    <a:pt x="10002" y="1132"/>
                  </a:lnTo>
                  <a:cubicBezTo>
                    <a:pt x="9988" y="1132"/>
                    <a:pt x="9974" y="1111"/>
                    <a:pt x="9960" y="1087"/>
                  </a:cubicBezTo>
                  <a:lnTo>
                    <a:pt x="9960" y="1087"/>
                  </a:lnTo>
                  <a:cubicBezTo>
                    <a:pt x="9993" y="1166"/>
                    <a:pt x="9872" y="1102"/>
                    <a:pt x="9954" y="1215"/>
                  </a:cubicBezTo>
                  <a:cubicBezTo>
                    <a:pt x="9958" y="1207"/>
                    <a:pt x="9963" y="1204"/>
                    <a:pt x="9969" y="1204"/>
                  </a:cubicBezTo>
                  <a:cubicBezTo>
                    <a:pt x="9982" y="1204"/>
                    <a:pt x="9998" y="1215"/>
                    <a:pt x="10014" y="1215"/>
                  </a:cubicBezTo>
                  <a:cubicBezTo>
                    <a:pt x="9990" y="1346"/>
                    <a:pt x="10002" y="1465"/>
                    <a:pt x="10049" y="1584"/>
                  </a:cubicBezTo>
                  <a:lnTo>
                    <a:pt x="9990" y="1572"/>
                  </a:lnTo>
                  <a:lnTo>
                    <a:pt x="9990" y="1572"/>
                  </a:lnTo>
                  <a:cubicBezTo>
                    <a:pt x="10037" y="1810"/>
                    <a:pt x="10109" y="2048"/>
                    <a:pt x="10180" y="2287"/>
                  </a:cubicBezTo>
                  <a:cubicBezTo>
                    <a:pt x="10180" y="2233"/>
                    <a:pt x="10210" y="2210"/>
                    <a:pt x="10240" y="2210"/>
                  </a:cubicBezTo>
                  <a:cubicBezTo>
                    <a:pt x="10264" y="2210"/>
                    <a:pt x="10289" y="2225"/>
                    <a:pt x="10299" y="2251"/>
                  </a:cubicBezTo>
                  <a:lnTo>
                    <a:pt x="10228" y="2298"/>
                  </a:lnTo>
                  <a:cubicBezTo>
                    <a:pt x="10237" y="2304"/>
                    <a:pt x="10243" y="2306"/>
                    <a:pt x="10248" y="2306"/>
                  </a:cubicBezTo>
                  <a:cubicBezTo>
                    <a:pt x="10267" y="2306"/>
                    <a:pt x="10262" y="2273"/>
                    <a:pt x="10280" y="2273"/>
                  </a:cubicBezTo>
                  <a:cubicBezTo>
                    <a:pt x="10288" y="2273"/>
                    <a:pt x="10301" y="2280"/>
                    <a:pt x="10323" y="2298"/>
                  </a:cubicBezTo>
                  <a:cubicBezTo>
                    <a:pt x="10330" y="2354"/>
                    <a:pt x="10304" y="2377"/>
                    <a:pt x="10272" y="2377"/>
                  </a:cubicBezTo>
                  <a:cubicBezTo>
                    <a:pt x="10250" y="2377"/>
                    <a:pt x="10224" y="2366"/>
                    <a:pt x="10204" y="2346"/>
                  </a:cubicBezTo>
                  <a:lnTo>
                    <a:pt x="10204" y="2346"/>
                  </a:lnTo>
                  <a:lnTo>
                    <a:pt x="10264" y="2441"/>
                  </a:lnTo>
                  <a:cubicBezTo>
                    <a:pt x="10256" y="2445"/>
                    <a:pt x="10249" y="2447"/>
                    <a:pt x="10242" y="2447"/>
                  </a:cubicBezTo>
                  <a:cubicBezTo>
                    <a:pt x="10229" y="2447"/>
                    <a:pt x="10216" y="2441"/>
                    <a:pt x="10192" y="2441"/>
                  </a:cubicBezTo>
                  <a:cubicBezTo>
                    <a:pt x="10252" y="2465"/>
                    <a:pt x="10168" y="2644"/>
                    <a:pt x="10264" y="2691"/>
                  </a:cubicBezTo>
                  <a:lnTo>
                    <a:pt x="10240" y="2703"/>
                  </a:lnTo>
                  <a:cubicBezTo>
                    <a:pt x="10311" y="2953"/>
                    <a:pt x="10371" y="3049"/>
                    <a:pt x="10430" y="3251"/>
                  </a:cubicBezTo>
                  <a:cubicBezTo>
                    <a:pt x="10439" y="3248"/>
                    <a:pt x="10447" y="3247"/>
                    <a:pt x="10454" y="3247"/>
                  </a:cubicBezTo>
                  <a:cubicBezTo>
                    <a:pt x="10505" y="3247"/>
                    <a:pt x="10522" y="3316"/>
                    <a:pt x="10585" y="3358"/>
                  </a:cubicBezTo>
                  <a:cubicBezTo>
                    <a:pt x="10597" y="3525"/>
                    <a:pt x="10621" y="3691"/>
                    <a:pt x="10680" y="3858"/>
                  </a:cubicBezTo>
                  <a:cubicBezTo>
                    <a:pt x="10708" y="3900"/>
                    <a:pt x="10723" y="3911"/>
                    <a:pt x="10735" y="3911"/>
                  </a:cubicBezTo>
                  <a:cubicBezTo>
                    <a:pt x="10748" y="3911"/>
                    <a:pt x="10757" y="3897"/>
                    <a:pt x="10774" y="3897"/>
                  </a:cubicBezTo>
                  <a:cubicBezTo>
                    <a:pt x="10781" y="3897"/>
                    <a:pt x="10789" y="3899"/>
                    <a:pt x="10799" y="3906"/>
                  </a:cubicBezTo>
                  <a:cubicBezTo>
                    <a:pt x="10750" y="3935"/>
                    <a:pt x="10790" y="4054"/>
                    <a:pt x="10766" y="4054"/>
                  </a:cubicBezTo>
                  <a:cubicBezTo>
                    <a:pt x="10760" y="4054"/>
                    <a:pt x="10752" y="4049"/>
                    <a:pt x="10740" y="4037"/>
                  </a:cubicBezTo>
                  <a:lnTo>
                    <a:pt x="10740" y="4037"/>
                  </a:lnTo>
                  <a:cubicBezTo>
                    <a:pt x="10799" y="4203"/>
                    <a:pt x="10883" y="4370"/>
                    <a:pt x="10990" y="4537"/>
                  </a:cubicBezTo>
                  <a:cubicBezTo>
                    <a:pt x="11000" y="4495"/>
                    <a:pt x="11002" y="4463"/>
                    <a:pt x="11017" y="4463"/>
                  </a:cubicBezTo>
                  <a:cubicBezTo>
                    <a:pt x="11020" y="4463"/>
                    <a:pt x="11022" y="4464"/>
                    <a:pt x="11026" y="4465"/>
                  </a:cubicBezTo>
                  <a:cubicBezTo>
                    <a:pt x="11061" y="4513"/>
                    <a:pt x="11037" y="4584"/>
                    <a:pt x="11014" y="4584"/>
                  </a:cubicBezTo>
                  <a:lnTo>
                    <a:pt x="11002" y="4573"/>
                  </a:lnTo>
                  <a:lnTo>
                    <a:pt x="11002" y="4573"/>
                  </a:lnTo>
                  <a:cubicBezTo>
                    <a:pt x="11202" y="4820"/>
                    <a:pt x="11099" y="5299"/>
                    <a:pt x="11304" y="5483"/>
                  </a:cubicBezTo>
                  <a:lnTo>
                    <a:pt x="11304" y="5483"/>
                  </a:lnTo>
                  <a:lnTo>
                    <a:pt x="11466" y="5680"/>
                  </a:lnTo>
                  <a:cubicBezTo>
                    <a:pt x="11476" y="5710"/>
                    <a:pt x="11475" y="5719"/>
                    <a:pt x="11468" y="5719"/>
                  </a:cubicBezTo>
                  <a:cubicBezTo>
                    <a:pt x="11456" y="5719"/>
                    <a:pt x="11430" y="5695"/>
                    <a:pt x="11412" y="5695"/>
                  </a:cubicBezTo>
                  <a:cubicBezTo>
                    <a:pt x="11402" y="5695"/>
                    <a:pt x="11395" y="5703"/>
                    <a:pt x="11395" y="5727"/>
                  </a:cubicBezTo>
                  <a:cubicBezTo>
                    <a:pt x="11609" y="5942"/>
                    <a:pt x="11561" y="6132"/>
                    <a:pt x="11716" y="6311"/>
                  </a:cubicBezTo>
                  <a:cubicBezTo>
                    <a:pt x="11621" y="6549"/>
                    <a:pt x="11990" y="6858"/>
                    <a:pt x="11990" y="7120"/>
                  </a:cubicBezTo>
                  <a:lnTo>
                    <a:pt x="12026" y="7097"/>
                  </a:lnTo>
                  <a:cubicBezTo>
                    <a:pt x="12085" y="7132"/>
                    <a:pt x="12038" y="7168"/>
                    <a:pt x="12050" y="7216"/>
                  </a:cubicBezTo>
                  <a:cubicBezTo>
                    <a:pt x="12069" y="7196"/>
                    <a:pt x="12057" y="7162"/>
                    <a:pt x="12071" y="7162"/>
                  </a:cubicBezTo>
                  <a:cubicBezTo>
                    <a:pt x="12074" y="7162"/>
                    <a:pt x="12078" y="7164"/>
                    <a:pt x="12085" y="7168"/>
                  </a:cubicBezTo>
                  <a:cubicBezTo>
                    <a:pt x="12228" y="7394"/>
                    <a:pt x="12335" y="7632"/>
                    <a:pt x="12431" y="7882"/>
                  </a:cubicBezTo>
                  <a:lnTo>
                    <a:pt x="12502" y="8073"/>
                  </a:lnTo>
                  <a:lnTo>
                    <a:pt x="12538" y="8156"/>
                  </a:lnTo>
                  <a:lnTo>
                    <a:pt x="12550" y="8204"/>
                  </a:lnTo>
                  <a:cubicBezTo>
                    <a:pt x="12550" y="8218"/>
                    <a:pt x="12541" y="8224"/>
                    <a:pt x="12532" y="8224"/>
                  </a:cubicBezTo>
                  <a:cubicBezTo>
                    <a:pt x="12528" y="8224"/>
                    <a:pt x="12524" y="8223"/>
                    <a:pt x="12520" y="8221"/>
                  </a:cubicBezTo>
                  <a:lnTo>
                    <a:pt x="12520" y="8221"/>
                  </a:lnTo>
                  <a:cubicBezTo>
                    <a:pt x="12567" y="8254"/>
                    <a:pt x="12623" y="8277"/>
                    <a:pt x="12669" y="8311"/>
                  </a:cubicBezTo>
                  <a:cubicBezTo>
                    <a:pt x="12726" y="8340"/>
                    <a:pt x="12784" y="8392"/>
                    <a:pt x="12760" y="8392"/>
                  </a:cubicBezTo>
                  <a:cubicBezTo>
                    <a:pt x="12754" y="8392"/>
                    <a:pt x="12744" y="8389"/>
                    <a:pt x="12728" y="8382"/>
                  </a:cubicBezTo>
                  <a:cubicBezTo>
                    <a:pt x="12728" y="8382"/>
                    <a:pt x="12656" y="8322"/>
                    <a:pt x="12614" y="8288"/>
                  </a:cubicBezTo>
                  <a:lnTo>
                    <a:pt x="12614" y="8288"/>
                  </a:lnTo>
                  <a:cubicBezTo>
                    <a:pt x="12660" y="8328"/>
                    <a:pt x="12696" y="8371"/>
                    <a:pt x="12716" y="8430"/>
                  </a:cubicBezTo>
                  <a:cubicBezTo>
                    <a:pt x="12688" y="8409"/>
                    <a:pt x="12663" y="8392"/>
                    <a:pt x="12649" y="8392"/>
                  </a:cubicBezTo>
                  <a:cubicBezTo>
                    <a:pt x="12639" y="8392"/>
                    <a:pt x="12633" y="8399"/>
                    <a:pt x="12633" y="8418"/>
                  </a:cubicBezTo>
                  <a:cubicBezTo>
                    <a:pt x="12621" y="8394"/>
                    <a:pt x="12585" y="8347"/>
                    <a:pt x="12597" y="8347"/>
                  </a:cubicBezTo>
                  <a:cubicBezTo>
                    <a:pt x="12573" y="8315"/>
                    <a:pt x="12560" y="8304"/>
                    <a:pt x="12554" y="8304"/>
                  </a:cubicBezTo>
                  <a:cubicBezTo>
                    <a:pt x="12551" y="8304"/>
                    <a:pt x="12550" y="8307"/>
                    <a:pt x="12550" y="8311"/>
                  </a:cubicBezTo>
                  <a:cubicBezTo>
                    <a:pt x="12561" y="8335"/>
                    <a:pt x="12561" y="8359"/>
                    <a:pt x="12561" y="8382"/>
                  </a:cubicBezTo>
                  <a:cubicBezTo>
                    <a:pt x="12550" y="8371"/>
                    <a:pt x="12550" y="8323"/>
                    <a:pt x="12526" y="8287"/>
                  </a:cubicBezTo>
                  <a:cubicBezTo>
                    <a:pt x="12522" y="8280"/>
                    <a:pt x="12521" y="8277"/>
                    <a:pt x="12520" y="8277"/>
                  </a:cubicBezTo>
                  <a:lnTo>
                    <a:pt x="12520" y="8277"/>
                  </a:lnTo>
                  <a:cubicBezTo>
                    <a:pt x="12519" y="8277"/>
                    <a:pt x="12522" y="8291"/>
                    <a:pt x="12514" y="8299"/>
                  </a:cubicBezTo>
                  <a:cubicBezTo>
                    <a:pt x="12507" y="8306"/>
                    <a:pt x="12500" y="8313"/>
                    <a:pt x="12498" y="8313"/>
                  </a:cubicBezTo>
                  <a:cubicBezTo>
                    <a:pt x="12496" y="8313"/>
                    <a:pt x="12497" y="8309"/>
                    <a:pt x="12502" y="8299"/>
                  </a:cubicBezTo>
                  <a:cubicBezTo>
                    <a:pt x="12502" y="8287"/>
                    <a:pt x="12502" y="8275"/>
                    <a:pt x="12502" y="8275"/>
                  </a:cubicBezTo>
                  <a:cubicBezTo>
                    <a:pt x="12502" y="8279"/>
                    <a:pt x="12501" y="8281"/>
                    <a:pt x="12499" y="8281"/>
                  </a:cubicBezTo>
                  <a:cubicBezTo>
                    <a:pt x="12495" y="8281"/>
                    <a:pt x="12490" y="8275"/>
                    <a:pt x="12490" y="8275"/>
                  </a:cubicBezTo>
                  <a:cubicBezTo>
                    <a:pt x="12466" y="8269"/>
                    <a:pt x="12445" y="8263"/>
                    <a:pt x="12432" y="8263"/>
                  </a:cubicBezTo>
                  <a:cubicBezTo>
                    <a:pt x="12419" y="8263"/>
                    <a:pt x="12413" y="8269"/>
                    <a:pt x="12419" y="8287"/>
                  </a:cubicBezTo>
                  <a:cubicBezTo>
                    <a:pt x="12300" y="8192"/>
                    <a:pt x="12157" y="8192"/>
                    <a:pt x="12073" y="8109"/>
                  </a:cubicBezTo>
                  <a:cubicBezTo>
                    <a:pt x="12067" y="8110"/>
                    <a:pt x="12061" y="8111"/>
                    <a:pt x="12055" y="8111"/>
                  </a:cubicBezTo>
                  <a:cubicBezTo>
                    <a:pt x="11985" y="8111"/>
                    <a:pt x="11911" y="8021"/>
                    <a:pt x="11855" y="8021"/>
                  </a:cubicBezTo>
                  <a:cubicBezTo>
                    <a:pt x="11839" y="8021"/>
                    <a:pt x="11824" y="8029"/>
                    <a:pt x="11811" y="8049"/>
                  </a:cubicBezTo>
                  <a:cubicBezTo>
                    <a:pt x="11868" y="7959"/>
                    <a:pt x="11646" y="7858"/>
                    <a:pt x="11541" y="7858"/>
                  </a:cubicBezTo>
                  <a:cubicBezTo>
                    <a:pt x="11536" y="7858"/>
                    <a:pt x="11531" y="7858"/>
                    <a:pt x="11526" y="7859"/>
                  </a:cubicBezTo>
                  <a:cubicBezTo>
                    <a:pt x="11561" y="7835"/>
                    <a:pt x="11466" y="7787"/>
                    <a:pt x="11526" y="7763"/>
                  </a:cubicBezTo>
                  <a:cubicBezTo>
                    <a:pt x="11470" y="7736"/>
                    <a:pt x="11415" y="7716"/>
                    <a:pt x="11376" y="7716"/>
                  </a:cubicBezTo>
                  <a:cubicBezTo>
                    <a:pt x="11348" y="7716"/>
                    <a:pt x="11328" y="7726"/>
                    <a:pt x="11323" y="7751"/>
                  </a:cubicBezTo>
                  <a:cubicBezTo>
                    <a:pt x="11216" y="7549"/>
                    <a:pt x="10942" y="7668"/>
                    <a:pt x="10918" y="7466"/>
                  </a:cubicBezTo>
                  <a:cubicBezTo>
                    <a:pt x="10645" y="7394"/>
                    <a:pt x="10371" y="7299"/>
                    <a:pt x="10097" y="7192"/>
                  </a:cubicBezTo>
                  <a:cubicBezTo>
                    <a:pt x="10108" y="7174"/>
                    <a:pt x="10125" y="7167"/>
                    <a:pt x="10146" y="7167"/>
                  </a:cubicBezTo>
                  <a:cubicBezTo>
                    <a:pt x="10210" y="7167"/>
                    <a:pt x="10307" y="7235"/>
                    <a:pt x="10369" y="7235"/>
                  </a:cubicBezTo>
                  <a:cubicBezTo>
                    <a:pt x="10391" y="7235"/>
                    <a:pt x="10408" y="7226"/>
                    <a:pt x="10418" y="7204"/>
                  </a:cubicBezTo>
                  <a:cubicBezTo>
                    <a:pt x="10156" y="7132"/>
                    <a:pt x="9978" y="7144"/>
                    <a:pt x="9764" y="7001"/>
                  </a:cubicBezTo>
                  <a:cubicBezTo>
                    <a:pt x="9732" y="6970"/>
                    <a:pt x="9769" y="6970"/>
                    <a:pt x="9804" y="6970"/>
                  </a:cubicBezTo>
                  <a:cubicBezTo>
                    <a:pt x="9822" y="6970"/>
                    <a:pt x="9839" y="6970"/>
                    <a:pt x="9847" y="6966"/>
                  </a:cubicBezTo>
                  <a:cubicBezTo>
                    <a:pt x="9597" y="6894"/>
                    <a:pt x="9406" y="6728"/>
                    <a:pt x="9168" y="6668"/>
                  </a:cubicBezTo>
                  <a:lnTo>
                    <a:pt x="9168" y="6668"/>
                  </a:lnTo>
                  <a:cubicBezTo>
                    <a:pt x="9202" y="6759"/>
                    <a:pt x="8966" y="6720"/>
                    <a:pt x="8913" y="6747"/>
                  </a:cubicBezTo>
                  <a:lnTo>
                    <a:pt x="8913" y="6747"/>
                  </a:lnTo>
                  <a:cubicBezTo>
                    <a:pt x="9039" y="6655"/>
                    <a:pt x="8730" y="6607"/>
                    <a:pt x="8906" y="6501"/>
                  </a:cubicBezTo>
                  <a:cubicBezTo>
                    <a:pt x="8882" y="6501"/>
                    <a:pt x="8835" y="6501"/>
                    <a:pt x="8823" y="6537"/>
                  </a:cubicBezTo>
                  <a:cubicBezTo>
                    <a:pt x="8787" y="6513"/>
                    <a:pt x="8787" y="6489"/>
                    <a:pt x="8847" y="6466"/>
                  </a:cubicBezTo>
                  <a:cubicBezTo>
                    <a:pt x="8808" y="6454"/>
                    <a:pt x="8780" y="6450"/>
                    <a:pt x="8759" y="6450"/>
                  </a:cubicBezTo>
                  <a:cubicBezTo>
                    <a:pt x="8723" y="6450"/>
                    <a:pt x="8704" y="6460"/>
                    <a:pt x="8677" y="6460"/>
                  </a:cubicBezTo>
                  <a:cubicBezTo>
                    <a:pt x="8655" y="6460"/>
                    <a:pt x="8628" y="6454"/>
                    <a:pt x="8585" y="6430"/>
                  </a:cubicBezTo>
                  <a:cubicBezTo>
                    <a:pt x="8597" y="6406"/>
                    <a:pt x="8621" y="6406"/>
                    <a:pt x="8656" y="6394"/>
                  </a:cubicBezTo>
                  <a:lnTo>
                    <a:pt x="8656" y="6394"/>
                  </a:lnTo>
                  <a:cubicBezTo>
                    <a:pt x="8629" y="6400"/>
                    <a:pt x="8602" y="6403"/>
                    <a:pt x="8576" y="6403"/>
                  </a:cubicBezTo>
                  <a:cubicBezTo>
                    <a:pt x="8501" y="6403"/>
                    <a:pt x="8432" y="6379"/>
                    <a:pt x="8370" y="6335"/>
                  </a:cubicBezTo>
                  <a:cubicBezTo>
                    <a:pt x="8379" y="6326"/>
                    <a:pt x="8381" y="6313"/>
                    <a:pt x="8394" y="6313"/>
                  </a:cubicBezTo>
                  <a:cubicBezTo>
                    <a:pt x="8394" y="6313"/>
                    <a:pt x="8395" y="6313"/>
                    <a:pt x="8396" y="6313"/>
                  </a:cubicBezTo>
                  <a:lnTo>
                    <a:pt x="8396" y="6313"/>
                  </a:lnTo>
                  <a:cubicBezTo>
                    <a:pt x="8202" y="6230"/>
                    <a:pt x="8018" y="6258"/>
                    <a:pt x="7835" y="6120"/>
                  </a:cubicBezTo>
                  <a:cubicBezTo>
                    <a:pt x="7954" y="6049"/>
                    <a:pt x="7787" y="6049"/>
                    <a:pt x="7811" y="5966"/>
                  </a:cubicBezTo>
                  <a:lnTo>
                    <a:pt x="7692" y="5942"/>
                  </a:lnTo>
                  <a:lnTo>
                    <a:pt x="7692" y="5942"/>
                  </a:lnTo>
                  <a:lnTo>
                    <a:pt x="7716" y="6001"/>
                  </a:lnTo>
                  <a:cubicBezTo>
                    <a:pt x="7620" y="5942"/>
                    <a:pt x="7501" y="5966"/>
                    <a:pt x="7430" y="5894"/>
                  </a:cubicBezTo>
                  <a:lnTo>
                    <a:pt x="7513" y="5894"/>
                  </a:lnTo>
                  <a:lnTo>
                    <a:pt x="7323" y="5811"/>
                  </a:lnTo>
                  <a:lnTo>
                    <a:pt x="7406" y="5894"/>
                  </a:lnTo>
                  <a:cubicBezTo>
                    <a:pt x="7321" y="5894"/>
                    <a:pt x="7339" y="5955"/>
                    <a:pt x="7313" y="5955"/>
                  </a:cubicBezTo>
                  <a:cubicBezTo>
                    <a:pt x="7303" y="5955"/>
                    <a:pt x="7285" y="5945"/>
                    <a:pt x="7251" y="5918"/>
                  </a:cubicBezTo>
                  <a:cubicBezTo>
                    <a:pt x="7275" y="5918"/>
                    <a:pt x="7144" y="5870"/>
                    <a:pt x="7120" y="5799"/>
                  </a:cubicBezTo>
                  <a:cubicBezTo>
                    <a:pt x="7061" y="5799"/>
                    <a:pt x="6989" y="5787"/>
                    <a:pt x="6930" y="5739"/>
                  </a:cubicBezTo>
                  <a:cubicBezTo>
                    <a:pt x="6930" y="5704"/>
                    <a:pt x="6989" y="5656"/>
                    <a:pt x="6989" y="5632"/>
                  </a:cubicBezTo>
                  <a:lnTo>
                    <a:pt x="6989" y="5632"/>
                  </a:lnTo>
                  <a:cubicBezTo>
                    <a:pt x="6977" y="5639"/>
                    <a:pt x="6964" y="5642"/>
                    <a:pt x="6949" y="5642"/>
                  </a:cubicBezTo>
                  <a:cubicBezTo>
                    <a:pt x="6873" y="5642"/>
                    <a:pt x="6768" y="5567"/>
                    <a:pt x="6682" y="5567"/>
                  </a:cubicBezTo>
                  <a:cubicBezTo>
                    <a:pt x="6678" y="5567"/>
                    <a:pt x="6673" y="5567"/>
                    <a:pt x="6669" y="5567"/>
                  </a:cubicBezTo>
                  <a:lnTo>
                    <a:pt x="6669" y="5567"/>
                  </a:lnTo>
                  <a:cubicBezTo>
                    <a:pt x="6686" y="5559"/>
                    <a:pt x="6695" y="5539"/>
                    <a:pt x="6704" y="5513"/>
                  </a:cubicBezTo>
                  <a:lnTo>
                    <a:pt x="6704" y="5513"/>
                  </a:lnTo>
                  <a:lnTo>
                    <a:pt x="6632" y="5549"/>
                  </a:lnTo>
                  <a:cubicBezTo>
                    <a:pt x="6596" y="5513"/>
                    <a:pt x="6596" y="5501"/>
                    <a:pt x="6620" y="5465"/>
                  </a:cubicBezTo>
                  <a:cubicBezTo>
                    <a:pt x="6598" y="5454"/>
                    <a:pt x="6582" y="5450"/>
                    <a:pt x="6571" y="5450"/>
                  </a:cubicBezTo>
                  <a:cubicBezTo>
                    <a:pt x="6530" y="5450"/>
                    <a:pt x="6553" y="5511"/>
                    <a:pt x="6531" y="5511"/>
                  </a:cubicBezTo>
                  <a:cubicBezTo>
                    <a:pt x="6521" y="5511"/>
                    <a:pt x="6502" y="5499"/>
                    <a:pt x="6465" y="5465"/>
                  </a:cubicBezTo>
                  <a:cubicBezTo>
                    <a:pt x="6473" y="5465"/>
                    <a:pt x="6476" y="5460"/>
                    <a:pt x="6488" y="5460"/>
                  </a:cubicBezTo>
                  <a:cubicBezTo>
                    <a:pt x="6493" y="5460"/>
                    <a:pt x="6501" y="5462"/>
                    <a:pt x="6513" y="5465"/>
                  </a:cubicBezTo>
                  <a:cubicBezTo>
                    <a:pt x="6358" y="5358"/>
                    <a:pt x="6180" y="5346"/>
                    <a:pt x="6037" y="5239"/>
                  </a:cubicBezTo>
                  <a:cubicBezTo>
                    <a:pt x="6037" y="5209"/>
                    <a:pt x="6048" y="5200"/>
                    <a:pt x="6064" y="5200"/>
                  </a:cubicBezTo>
                  <a:cubicBezTo>
                    <a:pt x="6090" y="5200"/>
                    <a:pt x="6129" y="5224"/>
                    <a:pt x="6151" y="5224"/>
                  </a:cubicBezTo>
                  <a:cubicBezTo>
                    <a:pt x="6164" y="5224"/>
                    <a:pt x="6171" y="5216"/>
                    <a:pt x="6168" y="5192"/>
                  </a:cubicBezTo>
                  <a:cubicBezTo>
                    <a:pt x="5942" y="5096"/>
                    <a:pt x="5656" y="5061"/>
                    <a:pt x="5453" y="4942"/>
                  </a:cubicBezTo>
                  <a:lnTo>
                    <a:pt x="5453" y="4942"/>
                  </a:lnTo>
                  <a:lnTo>
                    <a:pt x="5489" y="4965"/>
                  </a:lnTo>
                  <a:cubicBezTo>
                    <a:pt x="5474" y="4985"/>
                    <a:pt x="5460" y="4993"/>
                    <a:pt x="5446" y="4993"/>
                  </a:cubicBezTo>
                  <a:cubicBezTo>
                    <a:pt x="5386" y="4993"/>
                    <a:pt x="5334" y="4834"/>
                    <a:pt x="5227" y="4834"/>
                  </a:cubicBezTo>
                  <a:cubicBezTo>
                    <a:pt x="5259" y="4834"/>
                    <a:pt x="5291" y="4797"/>
                    <a:pt x="5281" y="4797"/>
                  </a:cubicBezTo>
                  <a:cubicBezTo>
                    <a:pt x="5279" y="4797"/>
                    <a:pt x="5277" y="4797"/>
                    <a:pt x="5275" y="4799"/>
                  </a:cubicBezTo>
                  <a:cubicBezTo>
                    <a:pt x="5108" y="4703"/>
                    <a:pt x="4918" y="4644"/>
                    <a:pt x="4727" y="4608"/>
                  </a:cubicBezTo>
                  <a:lnTo>
                    <a:pt x="4775" y="4584"/>
                  </a:lnTo>
                  <a:cubicBezTo>
                    <a:pt x="4680" y="4513"/>
                    <a:pt x="4584" y="4453"/>
                    <a:pt x="4477" y="4406"/>
                  </a:cubicBezTo>
                  <a:cubicBezTo>
                    <a:pt x="4469" y="4408"/>
                    <a:pt x="4461" y="4408"/>
                    <a:pt x="4454" y="4408"/>
                  </a:cubicBezTo>
                  <a:cubicBezTo>
                    <a:pt x="4438" y="4408"/>
                    <a:pt x="4424" y="4406"/>
                    <a:pt x="4413" y="4406"/>
                  </a:cubicBezTo>
                  <a:cubicBezTo>
                    <a:pt x="4397" y="4406"/>
                    <a:pt x="4388" y="4412"/>
                    <a:pt x="4394" y="4442"/>
                  </a:cubicBezTo>
                  <a:cubicBezTo>
                    <a:pt x="4191" y="4132"/>
                    <a:pt x="3798" y="4275"/>
                    <a:pt x="3620" y="4001"/>
                  </a:cubicBezTo>
                  <a:lnTo>
                    <a:pt x="3620" y="4001"/>
                  </a:lnTo>
                  <a:cubicBezTo>
                    <a:pt x="3632" y="4007"/>
                    <a:pt x="3653" y="4010"/>
                    <a:pt x="3668" y="4010"/>
                  </a:cubicBezTo>
                  <a:cubicBezTo>
                    <a:pt x="3682" y="4010"/>
                    <a:pt x="3691" y="4007"/>
                    <a:pt x="3679" y="4001"/>
                  </a:cubicBezTo>
                  <a:lnTo>
                    <a:pt x="3453" y="3918"/>
                  </a:lnTo>
                  <a:lnTo>
                    <a:pt x="3453" y="3918"/>
                  </a:lnTo>
                  <a:cubicBezTo>
                    <a:pt x="3453" y="3977"/>
                    <a:pt x="3465" y="3965"/>
                    <a:pt x="3489" y="4025"/>
                  </a:cubicBezTo>
                  <a:cubicBezTo>
                    <a:pt x="3466" y="4034"/>
                    <a:pt x="3443" y="4038"/>
                    <a:pt x="3421" y="4038"/>
                  </a:cubicBezTo>
                  <a:cubicBezTo>
                    <a:pt x="3386" y="4038"/>
                    <a:pt x="3352" y="4028"/>
                    <a:pt x="3322" y="4013"/>
                  </a:cubicBezTo>
                  <a:lnTo>
                    <a:pt x="3322" y="4013"/>
                  </a:lnTo>
                  <a:cubicBezTo>
                    <a:pt x="3328" y="4014"/>
                    <a:pt x="3334" y="4014"/>
                    <a:pt x="3339" y="4014"/>
                  </a:cubicBezTo>
                  <a:cubicBezTo>
                    <a:pt x="3421" y="4014"/>
                    <a:pt x="3357" y="3927"/>
                    <a:pt x="3334" y="3882"/>
                  </a:cubicBezTo>
                  <a:cubicBezTo>
                    <a:pt x="3334" y="3906"/>
                    <a:pt x="3310" y="3906"/>
                    <a:pt x="3298" y="3930"/>
                  </a:cubicBezTo>
                  <a:cubicBezTo>
                    <a:pt x="3283" y="3890"/>
                    <a:pt x="3272" y="3877"/>
                    <a:pt x="3261" y="3877"/>
                  </a:cubicBezTo>
                  <a:cubicBezTo>
                    <a:pt x="3240" y="3877"/>
                    <a:pt x="3222" y="3928"/>
                    <a:pt x="3182" y="3928"/>
                  </a:cubicBezTo>
                  <a:cubicBezTo>
                    <a:pt x="3163" y="3928"/>
                    <a:pt x="3139" y="3916"/>
                    <a:pt x="3108" y="3882"/>
                  </a:cubicBezTo>
                  <a:lnTo>
                    <a:pt x="3132" y="3858"/>
                  </a:lnTo>
                  <a:cubicBezTo>
                    <a:pt x="3072" y="3858"/>
                    <a:pt x="3001" y="3846"/>
                    <a:pt x="2941" y="3822"/>
                  </a:cubicBezTo>
                  <a:cubicBezTo>
                    <a:pt x="2941" y="3795"/>
                    <a:pt x="2952" y="3788"/>
                    <a:pt x="2967" y="3788"/>
                  </a:cubicBezTo>
                  <a:cubicBezTo>
                    <a:pt x="2978" y="3788"/>
                    <a:pt x="2993" y="3793"/>
                    <a:pt x="3006" y="3793"/>
                  </a:cubicBezTo>
                  <a:cubicBezTo>
                    <a:pt x="3018" y="3793"/>
                    <a:pt x="3029" y="3789"/>
                    <a:pt x="3036" y="3775"/>
                  </a:cubicBezTo>
                  <a:cubicBezTo>
                    <a:pt x="3009" y="3763"/>
                    <a:pt x="2974" y="3762"/>
                    <a:pt x="2939" y="3762"/>
                  </a:cubicBezTo>
                  <a:cubicBezTo>
                    <a:pt x="2929" y="3762"/>
                    <a:pt x="2919" y="3762"/>
                    <a:pt x="2909" y="3762"/>
                  </a:cubicBezTo>
                  <a:cubicBezTo>
                    <a:pt x="2848" y="3762"/>
                    <a:pt x="2790" y="3758"/>
                    <a:pt x="2763" y="3703"/>
                  </a:cubicBezTo>
                  <a:cubicBezTo>
                    <a:pt x="2810" y="3703"/>
                    <a:pt x="2858" y="3739"/>
                    <a:pt x="2917" y="3739"/>
                  </a:cubicBezTo>
                  <a:cubicBezTo>
                    <a:pt x="2858" y="3620"/>
                    <a:pt x="2846" y="3632"/>
                    <a:pt x="2786" y="3596"/>
                  </a:cubicBezTo>
                  <a:lnTo>
                    <a:pt x="2655" y="3489"/>
                  </a:lnTo>
                  <a:lnTo>
                    <a:pt x="2679" y="3525"/>
                  </a:lnTo>
                  <a:cubicBezTo>
                    <a:pt x="2635" y="3550"/>
                    <a:pt x="2598" y="3559"/>
                    <a:pt x="2565" y="3559"/>
                  </a:cubicBezTo>
                  <a:cubicBezTo>
                    <a:pt x="2467" y="3559"/>
                    <a:pt x="2407" y="3475"/>
                    <a:pt x="2285" y="3475"/>
                  </a:cubicBezTo>
                  <a:cubicBezTo>
                    <a:pt x="2274" y="3475"/>
                    <a:pt x="2263" y="3476"/>
                    <a:pt x="2251" y="3477"/>
                  </a:cubicBezTo>
                  <a:cubicBezTo>
                    <a:pt x="2441" y="3453"/>
                    <a:pt x="2298" y="3430"/>
                    <a:pt x="2334" y="3370"/>
                  </a:cubicBezTo>
                  <a:cubicBezTo>
                    <a:pt x="2310" y="3334"/>
                    <a:pt x="2263" y="3287"/>
                    <a:pt x="2286" y="3275"/>
                  </a:cubicBezTo>
                  <a:lnTo>
                    <a:pt x="2286" y="3275"/>
                  </a:lnTo>
                  <a:cubicBezTo>
                    <a:pt x="2278" y="3277"/>
                    <a:pt x="2270" y="3278"/>
                    <a:pt x="2262" y="3278"/>
                  </a:cubicBezTo>
                  <a:cubicBezTo>
                    <a:pt x="2197" y="3278"/>
                    <a:pt x="2182" y="3200"/>
                    <a:pt x="2093" y="3200"/>
                  </a:cubicBezTo>
                  <a:cubicBezTo>
                    <a:pt x="2083" y="3200"/>
                    <a:pt x="2072" y="3201"/>
                    <a:pt x="2060" y="3203"/>
                  </a:cubicBezTo>
                  <a:cubicBezTo>
                    <a:pt x="2060" y="3179"/>
                    <a:pt x="1989" y="3168"/>
                    <a:pt x="2024" y="3120"/>
                  </a:cubicBezTo>
                  <a:cubicBezTo>
                    <a:pt x="2011" y="3117"/>
                    <a:pt x="2002" y="3115"/>
                    <a:pt x="1995" y="3115"/>
                  </a:cubicBezTo>
                  <a:cubicBezTo>
                    <a:pt x="1954" y="3115"/>
                    <a:pt x="2023" y="3171"/>
                    <a:pt x="2013" y="3191"/>
                  </a:cubicBezTo>
                  <a:cubicBezTo>
                    <a:pt x="1838" y="3191"/>
                    <a:pt x="1732" y="2953"/>
                    <a:pt x="1494" y="2953"/>
                  </a:cubicBezTo>
                  <a:cubicBezTo>
                    <a:pt x="1488" y="2953"/>
                    <a:pt x="1483" y="2953"/>
                    <a:pt x="1477" y="2953"/>
                  </a:cubicBezTo>
                  <a:cubicBezTo>
                    <a:pt x="1413" y="2938"/>
                    <a:pt x="1363" y="2934"/>
                    <a:pt x="1318" y="2934"/>
                  </a:cubicBezTo>
                  <a:cubicBezTo>
                    <a:pt x="1259" y="2934"/>
                    <a:pt x="1210" y="2942"/>
                    <a:pt x="1151" y="2942"/>
                  </a:cubicBezTo>
                  <a:cubicBezTo>
                    <a:pt x="1114" y="2942"/>
                    <a:pt x="1074" y="2939"/>
                    <a:pt x="1024" y="2929"/>
                  </a:cubicBezTo>
                  <a:cubicBezTo>
                    <a:pt x="998" y="2876"/>
                    <a:pt x="1058" y="2869"/>
                    <a:pt x="1090" y="2869"/>
                  </a:cubicBezTo>
                  <a:cubicBezTo>
                    <a:pt x="1100" y="2869"/>
                    <a:pt x="1108" y="2870"/>
                    <a:pt x="1108" y="2870"/>
                  </a:cubicBezTo>
                  <a:cubicBezTo>
                    <a:pt x="1048" y="2798"/>
                    <a:pt x="965" y="2763"/>
                    <a:pt x="870" y="2751"/>
                  </a:cubicBezTo>
                  <a:cubicBezTo>
                    <a:pt x="893" y="2739"/>
                    <a:pt x="893" y="2715"/>
                    <a:pt x="870" y="2679"/>
                  </a:cubicBezTo>
                  <a:cubicBezTo>
                    <a:pt x="860" y="2676"/>
                    <a:pt x="852" y="2675"/>
                    <a:pt x="844" y="2675"/>
                  </a:cubicBezTo>
                  <a:cubicBezTo>
                    <a:pt x="812" y="2675"/>
                    <a:pt x="794" y="2697"/>
                    <a:pt x="772" y="2697"/>
                  </a:cubicBezTo>
                  <a:cubicBezTo>
                    <a:pt x="759" y="2697"/>
                    <a:pt x="745" y="2690"/>
                    <a:pt x="727" y="2668"/>
                  </a:cubicBezTo>
                  <a:cubicBezTo>
                    <a:pt x="750" y="2644"/>
                    <a:pt x="798" y="2620"/>
                    <a:pt x="834" y="2608"/>
                  </a:cubicBezTo>
                  <a:cubicBezTo>
                    <a:pt x="739" y="2596"/>
                    <a:pt x="643" y="2596"/>
                    <a:pt x="560" y="2572"/>
                  </a:cubicBezTo>
                  <a:cubicBezTo>
                    <a:pt x="560" y="2525"/>
                    <a:pt x="631" y="2537"/>
                    <a:pt x="667" y="2525"/>
                  </a:cubicBezTo>
                  <a:cubicBezTo>
                    <a:pt x="608" y="2513"/>
                    <a:pt x="548" y="2489"/>
                    <a:pt x="477" y="2489"/>
                  </a:cubicBezTo>
                  <a:lnTo>
                    <a:pt x="608" y="2417"/>
                  </a:lnTo>
                  <a:lnTo>
                    <a:pt x="655" y="2465"/>
                  </a:lnTo>
                  <a:lnTo>
                    <a:pt x="536" y="2477"/>
                  </a:lnTo>
                  <a:cubicBezTo>
                    <a:pt x="561" y="2491"/>
                    <a:pt x="582" y="2497"/>
                    <a:pt x="600" y="2497"/>
                  </a:cubicBezTo>
                  <a:cubicBezTo>
                    <a:pt x="642" y="2497"/>
                    <a:pt x="670" y="2466"/>
                    <a:pt x="703" y="2441"/>
                  </a:cubicBezTo>
                  <a:cubicBezTo>
                    <a:pt x="715" y="2465"/>
                    <a:pt x="739" y="2489"/>
                    <a:pt x="762" y="2489"/>
                  </a:cubicBezTo>
                  <a:lnTo>
                    <a:pt x="893" y="2370"/>
                  </a:lnTo>
                  <a:lnTo>
                    <a:pt x="893" y="2370"/>
                  </a:lnTo>
                  <a:cubicBezTo>
                    <a:pt x="917" y="2417"/>
                    <a:pt x="834" y="2465"/>
                    <a:pt x="941" y="2477"/>
                  </a:cubicBezTo>
                  <a:cubicBezTo>
                    <a:pt x="1001" y="2417"/>
                    <a:pt x="858" y="2382"/>
                    <a:pt x="965" y="2346"/>
                  </a:cubicBezTo>
                  <a:lnTo>
                    <a:pt x="965" y="2346"/>
                  </a:lnTo>
                  <a:cubicBezTo>
                    <a:pt x="1015" y="2371"/>
                    <a:pt x="1024" y="2402"/>
                    <a:pt x="1049" y="2402"/>
                  </a:cubicBezTo>
                  <a:cubicBezTo>
                    <a:pt x="1060" y="2402"/>
                    <a:pt x="1074" y="2396"/>
                    <a:pt x="1096" y="2382"/>
                  </a:cubicBezTo>
                  <a:lnTo>
                    <a:pt x="1096" y="2382"/>
                  </a:lnTo>
                  <a:cubicBezTo>
                    <a:pt x="1113" y="2399"/>
                    <a:pt x="1105" y="2417"/>
                    <a:pt x="1090" y="2429"/>
                  </a:cubicBezTo>
                  <a:lnTo>
                    <a:pt x="1090" y="2429"/>
                  </a:lnTo>
                  <a:cubicBezTo>
                    <a:pt x="1153" y="2395"/>
                    <a:pt x="1254" y="2400"/>
                    <a:pt x="1286" y="2346"/>
                  </a:cubicBezTo>
                  <a:cubicBezTo>
                    <a:pt x="1306" y="2357"/>
                    <a:pt x="1329" y="2360"/>
                    <a:pt x="1353" y="2360"/>
                  </a:cubicBezTo>
                  <a:cubicBezTo>
                    <a:pt x="1391" y="2360"/>
                    <a:pt x="1431" y="2352"/>
                    <a:pt x="1464" y="2352"/>
                  </a:cubicBezTo>
                  <a:cubicBezTo>
                    <a:pt x="1499" y="2352"/>
                    <a:pt x="1524" y="2362"/>
                    <a:pt x="1524" y="2406"/>
                  </a:cubicBezTo>
                  <a:cubicBezTo>
                    <a:pt x="1572" y="2358"/>
                    <a:pt x="1643" y="2310"/>
                    <a:pt x="1715" y="2298"/>
                  </a:cubicBezTo>
                  <a:lnTo>
                    <a:pt x="1715" y="2298"/>
                  </a:lnTo>
                  <a:cubicBezTo>
                    <a:pt x="1676" y="2350"/>
                    <a:pt x="1697" y="2361"/>
                    <a:pt x="1738" y="2361"/>
                  </a:cubicBezTo>
                  <a:cubicBezTo>
                    <a:pt x="1769" y="2361"/>
                    <a:pt x="1813" y="2355"/>
                    <a:pt x="1852" y="2355"/>
                  </a:cubicBezTo>
                  <a:cubicBezTo>
                    <a:pt x="1903" y="2355"/>
                    <a:pt x="1945" y="2366"/>
                    <a:pt x="1941" y="2417"/>
                  </a:cubicBezTo>
                  <a:cubicBezTo>
                    <a:pt x="2013" y="2287"/>
                    <a:pt x="2251" y="2322"/>
                    <a:pt x="2394" y="2239"/>
                  </a:cubicBezTo>
                  <a:lnTo>
                    <a:pt x="2394" y="2239"/>
                  </a:lnTo>
                  <a:cubicBezTo>
                    <a:pt x="2394" y="2251"/>
                    <a:pt x="2382" y="2263"/>
                    <a:pt x="2358" y="2263"/>
                  </a:cubicBezTo>
                  <a:cubicBezTo>
                    <a:pt x="2429" y="2263"/>
                    <a:pt x="2489" y="2275"/>
                    <a:pt x="2536" y="2310"/>
                  </a:cubicBezTo>
                  <a:cubicBezTo>
                    <a:pt x="2536" y="2203"/>
                    <a:pt x="2667" y="2167"/>
                    <a:pt x="2739" y="2096"/>
                  </a:cubicBezTo>
                  <a:lnTo>
                    <a:pt x="2739" y="2096"/>
                  </a:lnTo>
                  <a:cubicBezTo>
                    <a:pt x="2858" y="2179"/>
                    <a:pt x="2691" y="2215"/>
                    <a:pt x="2739" y="2298"/>
                  </a:cubicBezTo>
                  <a:cubicBezTo>
                    <a:pt x="2727" y="2227"/>
                    <a:pt x="2917" y="2203"/>
                    <a:pt x="2870" y="2144"/>
                  </a:cubicBezTo>
                  <a:lnTo>
                    <a:pt x="2870" y="2144"/>
                  </a:lnTo>
                  <a:cubicBezTo>
                    <a:pt x="2953" y="2179"/>
                    <a:pt x="2941" y="2156"/>
                    <a:pt x="3001" y="2227"/>
                  </a:cubicBezTo>
                  <a:cubicBezTo>
                    <a:pt x="3001" y="2108"/>
                    <a:pt x="3072" y="2203"/>
                    <a:pt x="3132" y="2108"/>
                  </a:cubicBezTo>
                  <a:cubicBezTo>
                    <a:pt x="3219" y="2143"/>
                    <a:pt x="3204" y="2190"/>
                    <a:pt x="3236" y="2190"/>
                  </a:cubicBezTo>
                  <a:cubicBezTo>
                    <a:pt x="3248" y="2190"/>
                    <a:pt x="3266" y="2184"/>
                    <a:pt x="3298" y="2167"/>
                  </a:cubicBezTo>
                  <a:lnTo>
                    <a:pt x="3298" y="2167"/>
                  </a:lnTo>
                  <a:cubicBezTo>
                    <a:pt x="3370" y="2191"/>
                    <a:pt x="3263" y="2251"/>
                    <a:pt x="3263" y="2251"/>
                  </a:cubicBezTo>
                  <a:cubicBezTo>
                    <a:pt x="3394" y="2239"/>
                    <a:pt x="3310" y="2156"/>
                    <a:pt x="3322" y="2108"/>
                  </a:cubicBezTo>
                  <a:cubicBezTo>
                    <a:pt x="3355" y="2095"/>
                    <a:pt x="3377" y="2090"/>
                    <a:pt x="3393" y="2090"/>
                  </a:cubicBezTo>
                  <a:cubicBezTo>
                    <a:pt x="3453" y="2090"/>
                    <a:pt x="3421" y="2163"/>
                    <a:pt x="3477" y="2191"/>
                  </a:cubicBezTo>
                  <a:cubicBezTo>
                    <a:pt x="3572" y="2156"/>
                    <a:pt x="3632" y="2060"/>
                    <a:pt x="3703" y="2048"/>
                  </a:cubicBezTo>
                  <a:cubicBezTo>
                    <a:pt x="3703" y="2060"/>
                    <a:pt x="3727" y="2060"/>
                    <a:pt x="3715" y="2084"/>
                  </a:cubicBezTo>
                  <a:cubicBezTo>
                    <a:pt x="3810" y="2001"/>
                    <a:pt x="4025" y="2025"/>
                    <a:pt x="4132" y="1917"/>
                  </a:cubicBezTo>
                  <a:cubicBezTo>
                    <a:pt x="4144" y="1917"/>
                    <a:pt x="4144" y="1929"/>
                    <a:pt x="4156" y="1929"/>
                  </a:cubicBezTo>
                  <a:cubicBezTo>
                    <a:pt x="4132" y="1894"/>
                    <a:pt x="4120" y="1858"/>
                    <a:pt x="4108" y="1810"/>
                  </a:cubicBezTo>
                  <a:cubicBezTo>
                    <a:pt x="4148" y="1802"/>
                    <a:pt x="4183" y="1772"/>
                    <a:pt x="4209" y="1772"/>
                  </a:cubicBezTo>
                  <a:cubicBezTo>
                    <a:pt x="4221" y="1772"/>
                    <a:pt x="4231" y="1779"/>
                    <a:pt x="4239" y="1798"/>
                  </a:cubicBezTo>
                  <a:cubicBezTo>
                    <a:pt x="4203" y="1798"/>
                    <a:pt x="4203" y="1822"/>
                    <a:pt x="4191" y="1846"/>
                  </a:cubicBezTo>
                  <a:lnTo>
                    <a:pt x="4251" y="1810"/>
                  </a:lnTo>
                  <a:lnTo>
                    <a:pt x="4251" y="1810"/>
                  </a:lnTo>
                  <a:cubicBezTo>
                    <a:pt x="4322" y="1882"/>
                    <a:pt x="4168" y="1846"/>
                    <a:pt x="4179" y="1917"/>
                  </a:cubicBezTo>
                  <a:cubicBezTo>
                    <a:pt x="4292" y="1872"/>
                    <a:pt x="4416" y="1774"/>
                    <a:pt x="4510" y="1774"/>
                  </a:cubicBezTo>
                  <a:cubicBezTo>
                    <a:pt x="4515" y="1774"/>
                    <a:pt x="4520" y="1774"/>
                    <a:pt x="4525" y="1775"/>
                  </a:cubicBezTo>
                  <a:cubicBezTo>
                    <a:pt x="4560" y="1858"/>
                    <a:pt x="4310" y="1846"/>
                    <a:pt x="4453" y="1894"/>
                  </a:cubicBezTo>
                  <a:lnTo>
                    <a:pt x="4299" y="1894"/>
                  </a:lnTo>
                  <a:cubicBezTo>
                    <a:pt x="4430" y="2001"/>
                    <a:pt x="4215" y="1894"/>
                    <a:pt x="4334" y="2025"/>
                  </a:cubicBezTo>
                  <a:cubicBezTo>
                    <a:pt x="4537" y="2013"/>
                    <a:pt x="4549" y="1941"/>
                    <a:pt x="4739" y="1929"/>
                  </a:cubicBezTo>
                  <a:cubicBezTo>
                    <a:pt x="4763" y="1882"/>
                    <a:pt x="4703" y="1870"/>
                    <a:pt x="4739" y="1810"/>
                  </a:cubicBezTo>
                  <a:cubicBezTo>
                    <a:pt x="4786" y="1786"/>
                    <a:pt x="4825" y="1776"/>
                    <a:pt x="4857" y="1776"/>
                  </a:cubicBezTo>
                  <a:cubicBezTo>
                    <a:pt x="4961" y="1776"/>
                    <a:pt x="5002" y="1874"/>
                    <a:pt x="5078" y="1874"/>
                  </a:cubicBezTo>
                  <a:cubicBezTo>
                    <a:pt x="5103" y="1874"/>
                    <a:pt x="5131" y="1863"/>
                    <a:pt x="5168" y="1834"/>
                  </a:cubicBezTo>
                  <a:cubicBezTo>
                    <a:pt x="5200" y="1770"/>
                    <a:pt x="5203" y="1676"/>
                    <a:pt x="5317" y="1676"/>
                  </a:cubicBezTo>
                  <a:cubicBezTo>
                    <a:pt x="5330" y="1676"/>
                    <a:pt x="5343" y="1677"/>
                    <a:pt x="5358" y="1679"/>
                  </a:cubicBezTo>
                  <a:lnTo>
                    <a:pt x="5322" y="1786"/>
                  </a:lnTo>
                  <a:cubicBezTo>
                    <a:pt x="5496" y="1754"/>
                    <a:pt x="5423" y="1652"/>
                    <a:pt x="5561" y="1652"/>
                  </a:cubicBezTo>
                  <a:cubicBezTo>
                    <a:pt x="5574" y="1652"/>
                    <a:pt x="5590" y="1653"/>
                    <a:pt x="5608" y="1655"/>
                  </a:cubicBezTo>
                  <a:cubicBezTo>
                    <a:pt x="5584" y="1691"/>
                    <a:pt x="5465" y="1715"/>
                    <a:pt x="5501" y="1715"/>
                  </a:cubicBezTo>
                  <a:cubicBezTo>
                    <a:pt x="5525" y="1723"/>
                    <a:pt x="5542" y="1726"/>
                    <a:pt x="5556" y="1726"/>
                  </a:cubicBezTo>
                  <a:cubicBezTo>
                    <a:pt x="5625" y="1726"/>
                    <a:pt x="5588" y="1642"/>
                    <a:pt x="5668" y="1632"/>
                  </a:cubicBezTo>
                  <a:lnTo>
                    <a:pt x="5703" y="1703"/>
                  </a:lnTo>
                  <a:cubicBezTo>
                    <a:pt x="5894" y="1644"/>
                    <a:pt x="6096" y="1548"/>
                    <a:pt x="6299" y="1477"/>
                  </a:cubicBezTo>
                  <a:lnTo>
                    <a:pt x="6299" y="1477"/>
                  </a:lnTo>
                  <a:cubicBezTo>
                    <a:pt x="6299" y="1501"/>
                    <a:pt x="6263" y="1536"/>
                    <a:pt x="6323" y="1548"/>
                  </a:cubicBezTo>
                  <a:cubicBezTo>
                    <a:pt x="6596" y="1465"/>
                    <a:pt x="6882" y="1405"/>
                    <a:pt x="7168" y="1405"/>
                  </a:cubicBezTo>
                  <a:lnTo>
                    <a:pt x="7251" y="1310"/>
                  </a:lnTo>
                  <a:cubicBezTo>
                    <a:pt x="7275" y="1310"/>
                    <a:pt x="7299" y="1334"/>
                    <a:pt x="7287" y="1346"/>
                  </a:cubicBezTo>
                  <a:cubicBezTo>
                    <a:pt x="7394" y="1346"/>
                    <a:pt x="7287" y="1310"/>
                    <a:pt x="7311" y="1263"/>
                  </a:cubicBezTo>
                  <a:cubicBezTo>
                    <a:pt x="7319" y="1255"/>
                    <a:pt x="7327" y="1252"/>
                    <a:pt x="7336" y="1252"/>
                  </a:cubicBezTo>
                  <a:cubicBezTo>
                    <a:pt x="7368" y="1252"/>
                    <a:pt x="7398" y="1294"/>
                    <a:pt x="7370" y="1322"/>
                  </a:cubicBezTo>
                  <a:cubicBezTo>
                    <a:pt x="7525" y="1222"/>
                    <a:pt x="7804" y="1082"/>
                    <a:pt x="8005" y="1082"/>
                  </a:cubicBezTo>
                  <a:cubicBezTo>
                    <a:pt x="8020" y="1082"/>
                    <a:pt x="8035" y="1082"/>
                    <a:pt x="8049" y="1084"/>
                  </a:cubicBezTo>
                  <a:lnTo>
                    <a:pt x="8025" y="1108"/>
                  </a:lnTo>
                  <a:cubicBezTo>
                    <a:pt x="8159" y="1097"/>
                    <a:pt x="8147" y="951"/>
                    <a:pt x="8270" y="951"/>
                  </a:cubicBezTo>
                  <a:cubicBezTo>
                    <a:pt x="8279" y="951"/>
                    <a:pt x="8289" y="951"/>
                    <a:pt x="8299" y="953"/>
                  </a:cubicBezTo>
                  <a:lnTo>
                    <a:pt x="8275" y="977"/>
                  </a:lnTo>
                  <a:cubicBezTo>
                    <a:pt x="8566" y="923"/>
                    <a:pt x="8857" y="781"/>
                    <a:pt x="9113" y="781"/>
                  </a:cubicBezTo>
                  <a:cubicBezTo>
                    <a:pt x="9139" y="781"/>
                    <a:pt x="9166" y="783"/>
                    <a:pt x="9192" y="786"/>
                  </a:cubicBezTo>
                  <a:cubicBezTo>
                    <a:pt x="9204" y="667"/>
                    <a:pt x="9513" y="739"/>
                    <a:pt x="9490" y="584"/>
                  </a:cubicBezTo>
                  <a:lnTo>
                    <a:pt x="9490" y="584"/>
                  </a:lnTo>
                  <a:cubicBezTo>
                    <a:pt x="9549" y="596"/>
                    <a:pt x="9621" y="608"/>
                    <a:pt x="9680" y="620"/>
                  </a:cubicBezTo>
                  <a:cubicBezTo>
                    <a:pt x="9704" y="632"/>
                    <a:pt x="9799" y="632"/>
                    <a:pt x="9799" y="655"/>
                  </a:cubicBezTo>
                  <a:cubicBezTo>
                    <a:pt x="9800" y="658"/>
                    <a:pt x="9801" y="659"/>
                    <a:pt x="9803" y="659"/>
                  </a:cubicBezTo>
                  <a:cubicBezTo>
                    <a:pt x="9816" y="659"/>
                    <a:pt x="9840" y="560"/>
                    <a:pt x="9894" y="560"/>
                  </a:cubicBezTo>
                  <a:close/>
                  <a:moveTo>
                    <a:pt x="12395" y="8799"/>
                  </a:moveTo>
                  <a:lnTo>
                    <a:pt x="12395" y="8799"/>
                  </a:lnTo>
                  <a:cubicBezTo>
                    <a:pt x="12409" y="8813"/>
                    <a:pt x="12415" y="8818"/>
                    <a:pt x="12419" y="8818"/>
                  </a:cubicBezTo>
                  <a:cubicBezTo>
                    <a:pt x="12419" y="8818"/>
                    <a:pt x="12420" y="8818"/>
                    <a:pt x="12420" y="8818"/>
                  </a:cubicBezTo>
                  <a:lnTo>
                    <a:pt x="12420" y="8818"/>
                  </a:lnTo>
                  <a:cubicBezTo>
                    <a:pt x="12412" y="8812"/>
                    <a:pt x="12404" y="8806"/>
                    <a:pt x="12395" y="8799"/>
                  </a:cubicBezTo>
                  <a:close/>
                  <a:moveTo>
                    <a:pt x="13470" y="9066"/>
                  </a:moveTo>
                  <a:cubicBezTo>
                    <a:pt x="13609" y="9227"/>
                    <a:pt x="13575" y="9205"/>
                    <a:pt x="13693" y="9287"/>
                  </a:cubicBezTo>
                  <a:cubicBezTo>
                    <a:pt x="13650" y="9219"/>
                    <a:pt x="13558" y="9157"/>
                    <a:pt x="13470" y="9066"/>
                  </a:cubicBezTo>
                  <a:close/>
                  <a:moveTo>
                    <a:pt x="9692" y="1"/>
                  </a:moveTo>
                  <a:cubicBezTo>
                    <a:pt x="9633" y="1"/>
                    <a:pt x="9573" y="12"/>
                    <a:pt x="9513" y="24"/>
                  </a:cubicBezTo>
                  <a:lnTo>
                    <a:pt x="9406" y="48"/>
                  </a:lnTo>
                  <a:cubicBezTo>
                    <a:pt x="9311" y="72"/>
                    <a:pt x="9228" y="108"/>
                    <a:pt x="9144" y="131"/>
                  </a:cubicBezTo>
                  <a:lnTo>
                    <a:pt x="9180" y="72"/>
                  </a:lnTo>
                  <a:lnTo>
                    <a:pt x="9180" y="72"/>
                  </a:lnTo>
                  <a:cubicBezTo>
                    <a:pt x="9049" y="108"/>
                    <a:pt x="9085" y="310"/>
                    <a:pt x="8966" y="358"/>
                  </a:cubicBezTo>
                  <a:lnTo>
                    <a:pt x="8906" y="262"/>
                  </a:lnTo>
                  <a:cubicBezTo>
                    <a:pt x="8692" y="322"/>
                    <a:pt x="8442" y="310"/>
                    <a:pt x="8263" y="453"/>
                  </a:cubicBezTo>
                  <a:cubicBezTo>
                    <a:pt x="8251" y="429"/>
                    <a:pt x="8263" y="405"/>
                    <a:pt x="8287" y="393"/>
                  </a:cubicBezTo>
                  <a:lnTo>
                    <a:pt x="8287" y="393"/>
                  </a:lnTo>
                  <a:cubicBezTo>
                    <a:pt x="8195" y="416"/>
                    <a:pt x="7901" y="428"/>
                    <a:pt x="7948" y="548"/>
                  </a:cubicBezTo>
                  <a:lnTo>
                    <a:pt x="7948" y="548"/>
                  </a:lnTo>
                  <a:cubicBezTo>
                    <a:pt x="7941" y="539"/>
                    <a:pt x="7930" y="535"/>
                    <a:pt x="7916" y="535"/>
                  </a:cubicBezTo>
                  <a:cubicBezTo>
                    <a:pt x="7848" y="535"/>
                    <a:pt x="7705" y="635"/>
                    <a:pt x="7620" y="691"/>
                  </a:cubicBezTo>
                  <a:lnTo>
                    <a:pt x="7620" y="632"/>
                  </a:lnTo>
                  <a:cubicBezTo>
                    <a:pt x="7549" y="739"/>
                    <a:pt x="7549" y="763"/>
                    <a:pt x="7418" y="822"/>
                  </a:cubicBezTo>
                  <a:cubicBezTo>
                    <a:pt x="7389" y="822"/>
                    <a:pt x="7376" y="791"/>
                    <a:pt x="7397" y="785"/>
                  </a:cubicBezTo>
                  <a:lnTo>
                    <a:pt x="7397" y="785"/>
                  </a:lnTo>
                  <a:cubicBezTo>
                    <a:pt x="7304" y="786"/>
                    <a:pt x="7337" y="870"/>
                    <a:pt x="7204" y="870"/>
                  </a:cubicBezTo>
                  <a:lnTo>
                    <a:pt x="7239" y="810"/>
                  </a:lnTo>
                  <a:lnTo>
                    <a:pt x="7239" y="810"/>
                  </a:lnTo>
                  <a:cubicBezTo>
                    <a:pt x="7132" y="834"/>
                    <a:pt x="7144" y="858"/>
                    <a:pt x="7097" y="917"/>
                  </a:cubicBezTo>
                  <a:cubicBezTo>
                    <a:pt x="7078" y="945"/>
                    <a:pt x="7041" y="957"/>
                    <a:pt x="7000" y="957"/>
                  </a:cubicBezTo>
                  <a:cubicBezTo>
                    <a:pt x="6938" y="957"/>
                    <a:pt x="6868" y="930"/>
                    <a:pt x="6846" y="893"/>
                  </a:cubicBezTo>
                  <a:cubicBezTo>
                    <a:pt x="6835" y="953"/>
                    <a:pt x="6775" y="1001"/>
                    <a:pt x="6716" y="1001"/>
                  </a:cubicBezTo>
                  <a:cubicBezTo>
                    <a:pt x="6704" y="977"/>
                    <a:pt x="6716" y="965"/>
                    <a:pt x="6739" y="953"/>
                  </a:cubicBezTo>
                  <a:cubicBezTo>
                    <a:pt x="6559" y="953"/>
                    <a:pt x="6492" y="1066"/>
                    <a:pt x="6371" y="1066"/>
                  </a:cubicBezTo>
                  <a:cubicBezTo>
                    <a:pt x="6356" y="1066"/>
                    <a:pt x="6340" y="1064"/>
                    <a:pt x="6323" y="1060"/>
                  </a:cubicBezTo>
                  <a:cubicBezTo>
                    <a:pt x="6323" y="1036"/>
                    <a:pt x="6311" y="1024"/>
                    <a:pt x="6299" y="1024"/>
                  </a:cubicBezTo>
                  <a:cubicBezTo>
                    <a:pt x="6382" y="1001"/>
                    <a:pt x="6465" y="989"/>
                    <a:pt x="6561" y="977"/>
                  </a:cubicBezTo>
                  <a:cubicBezTo>
                    <a:pt x="6549" y="917"/>
                    <a:pt x="6418" y="929"/>
                    <a:pt x="6501" y="822"/>
                  </a:cubicBezTo>
                  <a:lnTo>
                    <a:pt x="6501" y="822"/>
                  </a:lnTo>
                  <a:cubicBezTo>
                    <a:pt x="6406" y="893"/>
                    <a:pt x="6263" y="1036"/>
                    <a:pt x="6144" y="1036"/>
                  </a:cubicBezTo>
                  <a:cubicBezTo>
                    <a:pt x="6132" y="1024"/>
                    <a:pt x="6132" y="1024"/>
                    <a:pt x="6120" y="1013"/>
                  </a:cubicBezTo>
                  <a:lnTo>
                    <a:pt x="6120" y="1013"/>
                  </a:lnTo>
                  <a:cubicBezTo>
                    <a:pt x="6100" y="1013"/>
                    <a:pt x="6081" y="1016"/>
                    <a:pt x="6061" y="1036"/>
                  </a:cubicBezTo>
                  <a:cubicBezTo>
                    <a:pt x="6043" y="1030"/>
                    <a:pt x="6025" y="1027"/>
                    <a:pt x="6007" y="1027"/>
                  </a:cubicBezTo>
                  <a:cubicBezTo>
                    <a:pt x="5990" y="1027"/>
                    <a:pt x="5973" y="1030"/>
                    <a:pt x="5955" y="1036"/>
                  </a:cubicBezTo>
                  <a:lnTo>
                    <a:pt x="5955" y="1036"/>
                  </a:lnTo>
                  <a:cubicBezTo>
                    <a:pt x="5955" y="1036"/>
                    <a:pt x="5954" y="1035"/>
                    <a:pt x="5953" y="1035"/>
                  </a:cubicBezTo>
                  <a:lnTo>
                    <a:pt x="5953" y="1035"/>
                  </a:lnTo>
                  <a:cubicBezTo>
                    <a:pt x="5953" y="1036"/>
                    <a:pt x="5953" y="1036"/>
                    <a:pt x="5954" y="1036"/>
                  </a:cubicBezTo>
                  <a:cubicBezTo>
                    <a:pt x="5954" y="1036"/>
                    <a:pt x="5955" y="1036"/>
                    <a:pt x="5955" y="1036"/>
                  </a:cubicBezTo>
                  <a:lnTo>
                    <a:pt x="5955" y="1036"/>
                  </a:lnTo>
                  <a:cubicBezTo>
                    <a:pt x="5965" y="1038"/>
                    <a:pt x="5972" y="1043"/>
                    <a:pt x="5977" y="1048"/>
                  </a:cubicBezTo>
                  <a:cubicBezTo>
                    <a:pt x="5954" y="1048"/>
                    <a:pt x="5930" y="1060"/>
                    <a:pt x="5906" y="1072"/>
                  </a:cubicBezTo>
                  <a:cubicBezTo>
                    <a:pt x="5906" y="1064"/>
                    <a:pt x="5906" y="1056"/>
                    <a:pt x="5906" y="1048"/>
                  </a:cubicBezTo>
                  <a:cubicBezTo>
                    <a:pt x="5921" y="1038"/>
                    <a:pt x="5934" y="1035"/>
                    <a:pt x="5945" y="1035"/>
                  </a:cubicBezTo>
                  <a:cubicBezTo>
                    <a:pt x="5948" y="1035"/>
                    <a:pt x="5950" y="1035"/>
                    <a:pt x="5953" y="1035"/>
                  </a:cubicBezTo>
                  <a:lnTo>
                    <a:pt x="5953" y="1035"/>
                  </a:lnTo>
                  <a:cubicBezTo>
                    <a:pt x="5945" y="1021"/>
                    <a:pt x="5928" y="1016"/>
                    <a:pt x="5906" y="1016"/>
                  </a:cubicBezTo>
                  <a:cubicBezTo>
                    <a:pt x="5859" y="1016"/>
                    <a:pt x="5792" y="1040"/>
                    <a:pt x="5751" y="1048"/>
                  </a:cubicBezTo>
                  <a:cubicBezTo>
                    <a:pt x="5775" y="1119"/>
                    <a:pt x="5694" y="1120"/>
                    <a:pt x="5772" y="1166"/>
                  </a:cubicBezTo>
                  <a:lnTo>
                    <a:pt x="5772" y="1166"/>
                  </a:lnTo>
                  <a:cubicBezTo>
                    <a:pt x="5774" y="1162"/>
                    <a:pt x="5795" y="1153"/>
                    <a:pt x="5823" y="1144"/>
                  </a:cubicBezTo>
                  <a:cubicBezTo>
                    <a:pt x="5834" y="1132"/>
                    <a:pt x="5846" y="1132"/>
                    <a:pt x="5846" y="1132"/>
                  </a:cubicBezTo>
                  <a:lnTo>
                    <a:pt x="6001" y="1096"/>
                  </a:lnTo>
                  <a:lnTo>
                    <a:pt x="6001" y="1096"/>
                  </a:lnTo>
                  <a:cubicBezTo>
                    <a:pt x="5972" y="1135"/>
                    <a:pt x="5917" y="1158"/>
                    <a:pt x="5866" y="1158"/>
                  </a:cubicBezTo>
                  <a:cubicBezTo>
                    <a:pt x="5855" y="1158"/>
                    <a:pt x="5845" y="1157"/>
                    <a:pt x="5834" y="1155"/>
                  </a:cubicBezTo>
                  <a:cubicBezTo>
                    <a:pt x="5823" y="1191"/>
                    <a:pt x="5799" y="1239"/>
                    <a:pt x="5775" y="1286"/>
                  </a:cubicBezTo>
                  <a:cubicBezTo>
                    <a:pt x="5668" y="1203"/>
                    <a:pt x="5501" y="1191"/>
                    <a:pt x="5465" y="1132"/>
                  </a:cubicBezTo>
                  <a:cubicBezTo>
                    <a:pt x="5287" y="1215"/>
                    <a:pt x="5037" y="1251"/>
                    <a:pt x="4941" y="1405"/>
                  </a:cubicBezTo>
                  <a:cubicBezTo>
                    <a:pt x="4934" y="1409"/>
                    <a:pt x="4927" y="1411"/>
                    <a:pt x="4921" y="1411"/>
                  </a:cubicBezTo>
                  <a:cubicBezTo>
                    <a:pt x="4890" y="1411"/>
                    <a:pt x="4878" y="1368"/>
                    <a:pt x="4858" y="1358"/>
                  </a:cubicBezTo>
                  <a:cubicBezTo>
                    <a:pt x="4882" y="1334"/>
                    <a:pt x="4918" y="1334"/>
                    <a:pt x="4930" y="1310"/>
                  </a:cubicBezTo>
                  <a:lnTo>
                    <a:pt x="4930" y="1310"/>
                  </a:lnTo>
                  <a:cubicBezTo>
                    <a:pt x="4834" y="1370"/>
                    <a:pt x="4620" y="1382"/>
                    <a:pt x="4608" y="1477"/>
                  </a:cubicBezTo>
                  <a:cubicBezTo>
                    <a:pt x="4496" y="1468"/>
                    <a:pt x="4596" y="1415"/>
                    <a:pt x="4559" y="1415"/>
                  </a:cubicBezTo>
                  <a:cubicBezTo>
                    <a:pt x="4549" y="1415"/>
                    <a:pt x="4528" y="1419"/>
                    <a:pt x="4489" y="1429"/>
                  </a:cubicBezTo>
                  <a:lnTo>
                    <a:pt x="4513" y="1405"/>
                  </a:lnTo>
                  <a:cubicBezTo>
                    <a:pt x="4477" y="1398"/>
                    <a:pt x="4442" y="1394"/>
                    <a:pt x="4410" y="1394"/>
                  </a:cubicBezTo>
                  <a:cubicBezTo>
                    <a:pt x="4134" y="1394"/>
                    <a:pt x="3973" y="1641"/>
                    <a:pt x="3679" y="1641"/>
                  </a:cubicBezTo>
                  <a:cubicBezTo>
                    <a:pt x="3632" y="1641"/>
                    <a:pt x="3580" y="1635"/>
                    <a:pt x="3525" y="1620"/>
                  </a:cubicBezTo>
                  <a:lnTo>
                    <a:pt x="3525" y="1620"/>
                  </a:lnTo>
                  <a:cubicBezTo>
                    <a:pt x="3560" y="1632"/>
                    <a:pt x="3572" y="1632"/>
                    <a:pt x="3584" y="1644"/>
                  </a:cubicBezTo>
                  <a:cubicBezTo>
                    <a:pt x="3163" y="1644"/>
                    <a:pt x="2752" y="1820"/>
                    <a:pt x="2333" y="1820"/>
                  </a:cubicBezTo>
                  <a:cubicBezTo>
                    <a:pt x="2278" y="1820"/>
                    <a:pt x="2223" y="1817"/>
                    <a:pt x="2167" y="1810"/>
                  </a:cubicBezTo>
                  <a:cubicBezTo>
                    <a:pt x="2156" y="1809"/>
                    <a:pt x="2145" y="1809"/>
                    <a:pt x="2136" y="1809"/>
                  </a:cubicBezTo>
                  <a:cubicBezTo>
                    <a:pt x="2036" y="1809"/>
                    <a:pt x="2030" y="1862"/>
                    <a:pt x="1965" y="1906"/>
                  </a:cubicBezTo>
                  <a:lnTo>
                    <a:pt x="1917" y="1834"/>
                  </a:lnTo>
                  <a:lnTo>
                    <a:pt x="1798" y="1941"/>
                  </a:lnTo>
                  <a:cubicBezTo>
                    <a:pt x="1767" y="1955"/>
                    <a:pt x="1736" y="1960"/>
                    <a:pt x="1706" y="1960"/>
                  </a:cubicBezTo>
                  <a:cubicBezTo>
                    <a:pt x="1598" y="1960"/>
                    <a:pt x="1493" y="1893"/>
                    <a:pt x="1376" y="1893"/>
                  </a:cubicBezTo>
                  <a:cubicBezTo>
                    <a:pt x="1325" y="1893"/>
                    <a:pt x="1272" y="1905"/>
                    <a:pt x="1215" y="1941"/>
                  </a:cubicBezTo>
                  <a:lnTo>
                    <a:pt x="1251" y="1989"/>
                  </a:lnTo>
                  <a:cubicBezTo>
                    <a:pt x="1195" y="1989"/>
                    <a:pt x="1092" y="2015"/>
                    <a:pt x="1033" y="2015"/>
                  </a:cubicBezTo>
                  <a:cubicBezTo>
                    <a:pt x="1003" y="2015"/>
                    <a:pt x="985" y="2009"/>
                    <a:pt x="989" y="1989"/>
                  </a:cubicBezTo>
                  <a:lnTo>
                    <a:pt x="989" y="1989"/>
                  </a:lnTo>
                  <a:cubicBezTo>
                    <a:pt x="978" y="1999"/>
                    <a:pt x="968" y="2027"/>
                    <a:pt x="943" y="2027"/>
                  </a:cubicBezTo>
                  <a:cubicBezTo>
                    <a:pt x="939" y="2027"/>
                    <a:pt x="934" y="2026"/>
                    <a:pt x="929" y="2025"/>
                  </a:cubicBezTo>
                  <a:lnTo>
                    <a:pt x="929" y="1977"/>
                  </a:lnTo>
                  <a:lnTo>
                    <a:pt x="727" y="2072"/>
                  </a:lnTo>
                  <a:cubicBezTo>
                    <a:pt x="555" y="2061"/>
                    <a:pt x="713" y="1929"/>
                    <a:pt x="515" y="1929"/>
                  </a:cubicBezTo>
                  <a:cubicBezTo>
                    <a:pt x="507" y="1929"/>
                    <a:pt x="498" y="1929"/>
                    <a:pt x="489" y="1929"/>
                  </a:cubicBezTo>
                  <a:cubicBezTo>
                    <a:pt x="405" y="1953"/>
                    <a:pt x="239" y="2060"/>
                    <a:pt x="274" y="2084"/>
                  </a:cubicBezTo>
                  <a:cubicBezTo>
                    <a:pt x="310" y="2084"/>
                    <a:pt x="369" y="2108"/>
                    <a:pt x="381" y="2144"/>
                  </a:cubicBezTo>
                  <a:lnTo>
                    <a:pt x="298" y="2167"/>
                  </a:lnTo>
                  <a:cubicBezTo>
                    <a:pt x="286" y="2227"/>
                    <a:pt x="286" y="2298"/>
                    <a:pt x="298" y="2358"/>
                  </a:cubicBezTo>
                  <a:cubicBezTo>
                    <a:pt x="227" y="2394"/>
                    <a:pt x="227" y="2358"/>
                    <a:pt x="131" y="2417"/>
                  </a:cubicBezTo>
                  <a:cubicBezTo>
                    <a:pt x="90" y="2407"/>
                    <a:pt x="66" y="2369"/>
                    <a:pt x="77" y="2344"/>
                  </a:cubicBezTo>
                  <a:lnTo>
                    <a:pt x="77" y="2344"/>
                  </a:lnTo>
                  <a:cubicBezTo>
                    <a:pt x="78" y="2344"/>
                    <a:pt x="79" y="2344"/>
                    <a:pt x="79" y="2344"/>
                  </a:cubicBezTo>
                  <a:cubicBezTo>
                    <a:pt x="82" y="2344"/>
                    <a:pt x="84" y="2342"/>
                    <a:pt x="84" y="2334"/>
                  </a:cubicBezTo>
                  <a:lnTo>
                    <a:pt x="84" y="2334"/>
                  </a:lnTo>
                  <a:cubicBezTo>
                    <a:pt x="81" y="2337"/>
                    <a:pt x="79" y="2340"/>
                    <a:pt x="77" y="2344"/>
                  </a:cubicBezTo>
                  <a:lnTo>
                    <a:pt x="77" y="2344"/>
                  </a:lnTo>
                  <a:cubicBezTo>
                    <a:pt x="68" y="2341"/>
                    <a:pt x="51" y="2324"/>
                    <a:pt x="29" y="2324"/>
                  </a:cubicBezTo>
                  <a:cubicBezTo>
                    <a:pt x="20" y="2324"/>
                    <a:pt x="10" y="2327"/>
                    <a:pt x="0" y="2334"/>
                  </a:cubicBezTo>
                  <a:cubicBezTo>
                    <a:pt x="32" y="2409"/>
                    <a:pt x="103" y="2455"/>
                    <a:pt x="177" y="2455"/>
                  </a:cubicBezTo>
                  <a:cubicBezTo>
                    <a:pt x="186" y="2455"/>
                    <a:pt x="194" y="2454"/>
                    <a:pt x="203" y="2453"/>
                  </a:cubicBezTo>
                  <a:lnTo>
                    <a:pt x="203" y="2453"/>
                  </a:lnTo>
                  <a:cubicBezTo>
                    <a:pt x="215" y="2477"/>
                    <a:pt x="191" y="2489"/>
                    <a:pt x="179" y="2501"/>
                  </a:cubicBezTo>
                  <a:cubicBezTo>
                    <a:pt x="239" y="2489"/>
                    <a:pt x="322" y="2465"/>
                    <a:pt x="334" y="2406"/>
                  </a:cubicBezTo>
                  <a:cubicBezTo>
                    <a:pt x="355" y="2448"/>
                    <a:pt x="396" y="2472"/>
                    <a:pt x="447" y="2485"/>
                  </a:cubicBezTo>
                  <a:lnTo>
                    <a:pt x="447" y="2485"/>
                  </a:lnTo>
                  <a:cubicBezTo>
                    <a:pt x="442" y="2484"/>
                    <a:pt x="437" y="2484"/>
                    <a:pt x="431" y="2484"/>
                  </a:cubicBezTo>
                  <a:cubicBezTo>
                    <a:pt x="403" y="2484"/>
                    <a:pt x="374" y="2492"/>
                    <a:pt x="358" y="2501"/>
                  </a:cubicBezTo>
                  <a:lnTo>
                    <a:pt x="391" y="2534"/>
                  </a:lnTo>
                  <a:lnTo>
                    <a:pt x="391" y="2534"/>
                  </a:lnTo>
                  <a:cubicBezTo>
                    <a:pt x="388" y="2515"/>
                    <a:pt x="414" y="2489"/>
                    <a:pt x="441" y="2489"/>
                  </a:cubicBezTo>
                  <a:cubicBezTo>
                    <a:pt x="446" y="2488"/>
                    <a:pt x="451" y="2487"/>
                    <a:pt x="456" y="2487"/>
                  </a:cubicBezTo>
                  <a:cubicBezTo>
                    <a:pt x="457" y="2487"/>
                    <a:pt x="457" y="2487"/>
                    <a:pt x="457" y="2487"/>
                  </a:cubicBezTo>
                  <a:lnTo>
                    <a:pt x="457" y="2487"/>
                  </a:lnTo>
                  <a:cubicBezTo>
                    <a:pt x="460" y="2488"/>
                    <a:pt x="462" y="2488"/>
                    <a:pt x="465" y="2489"/>
                  </a:cubicBezTo>
                  <a:cubicBezTo>
                    <a:pt x="463" y="2488"/>
                    <a:pt x="462" y="2488"/>
                    <a:pt x="460" y="2487"/>
                  </a:cubicBezTo>
                  <a:lnTo>
                    <a:pt x="460" y="2487"/>
                  </a:lnTo>
                  <a:cubicBezTo>
                    <a:pt x="510" y="2490"/>
                    <a:pt x="547" y="2543"/>
                    <a:pt x="536" y="2596"/>
                  </a:cubicBezTo>
                  <a:lnTo>
                    <a:pt x="465" y="2584"/>
                  </a:lnTo>
                  <a:lnTo>
                    <a:pt x="465" y="2584"/>
                  </a:lnTo>
                  <a:cubicBezTo>
                    <a:pt x="465" y="2727"/>
                    <a:pt x="715" y="2668"/>
                    <a:pt x="822" y="2727"/>
                  </a:cubicBezTo>
                  <a:lnTo>
                    <a:pt x="727" y="2798"/>
                  </a:lnTo>
                  <a:lnTo>
                    <a:pt x="727" y="2798"/>
                  </a:lnTo>
                  <a:lnTo>
                    <a:pt x="881" y="2775"/>
                  </a:lnTo>
                  <a:lnTo>
                    <a:pt x="881" y="2775"/>
                  </a:lnTo>
                  <a:cubicBezTo>
                    <a:pt x="892" y="2807"/>
                    <a:pt x="883" y="2860"/>
                    <a:pt x="837" y="2860"/>
                  </a:cubicBezTo>
                  <a:cubicBezTo>
                    <a:pt x="832" y="2860"/>
                    <a:pt x="827" y="2859"/>
                    <a:pt x="822" y="2858"/>
                  </a:cubicBezTo>
                  <a:lnTo>
                    <a:pt x="822" y="2858"/>
                  </a:lnTo>
                  <a:cubicBezTo>
                    <a:pt x="881" y="2941"/>
                    <a:pt x="917" y="2858"/>
                    <a:pt x="965" y="2953"/>
                  </a:cubicBezTo>
                  <a:cubicBezTo>
                    <a:pt x="965" y="2965"/>
                    <a:pt x="965" y="2965"/>
                    <a:pt x="953" y="2965"/>
                  </a:cubicBezTo>
                  <a:lnTo>
                    <a:pt x="1048" y="2977"/>
                  </a:lnTo>
                  <a:cubicBezTo>
                    <a:pt x="1020" y="2986"/>
                    <a:pt x="1021" y="3024"/>
                    <a:pt x="1001" y="3024"/>
                  </a:cubicBezTo>
                  <a:cubicBezTo>
                    <a:pt x="995" y="3024"/>
                    <a:pt x="987" y="3021"/>
                    <a:pt x="977" y="3013"/>
                  </a:cubicBezTo>
                  <a:lnTo>
                    <a:pt x="977" y="3013"/>
                  </a:lnTo>
                  <a:cubicBezTo>
                    <a:pt x="1096" y="3132"/>
                    <a:pt x="1251" y="3049"/>
                    <a:pt x="1274" y="3156"/>
                  </a:cubicBezTo>
                  <a:lnTo>
                    <a:pt x="1251" y="3156"/>
                  </a:lnTo>
                  <a:cubicBezTo>
                    <a:pt x="1295" y="3167"/>
                    <a:pt x="1325" y="3172"/>
                    <a:pt x="1345" y="3172"/>
                  </a:cubicBezTo>
                  <a:cubicBezTo>
                    <a:pt x="1425" y="3172"/>
                    <a:pt x="1348" y="3094"/>
                    <a:pt x="1501" y="3084"/>
                  </a:cubicBezTo>
                  <a:lnTo>
                    <a:pt x="1524" y="3299"/>
                  </a:lnTo>
                  <a:lnTo>
                    <a:pt x="1572" y="3239"/>
                  </a:lnTo>
                  <a:cubicBezTo>
                    <a:pt x="1596" y="3251"/>
                    <a:pt x="1632" y="3275"/>
                    <a:pt x="1608" y="3299"/>
                  </a:cubicBezTo>
                  <a:cubicBezTo>
                    <a:pt x="1715" y="3299"/>
                    <a:pt x="1608" y="3263"/>
                    <a:pt x="1679" y="3251"/>
                  </a:cubicBezTo>
                  <a:lnTo>
                    <a:pt x="1679" y="3251"/>
                  </a:lnTo>
                  <a:cubicBezTo>
                    <a:pt x="1735" y="3335"/>
                    <a:pt x="1886" y="3346"/>
                    <a:pt x="1932" y="3404"/>
                  </a:cubicBezTo>
                  <a:lnTo>
                    <a:pt x="1932" y="3404"/>
                  </a:lnTo>
                  <a:cubicBezTo>
                    <a:pt x="1933" y="3402"/>
                    <a:pt x="1937" y="3400"/>
                    <a:pt x="1945" y="3400"/>
                  </a:cubicBezTo>
                  <a:cubicBezTo>
                    <a:pt x="1954" y="3400"/>
                    <a:pt x="1968" y="3402"/>
                    <a:pt x="1989" y="3406"/>
                  </a:cubicBezTo>
                  <a:cubicBezTo>
                    <a:pt x="1965" y="3537"/>
                    <a:pt x="2120" y="3441"/>
                    <a:pt x="2191" y="3537"/>
                  </a:cubicBezTo>
                  <a:cubicBezTo>
                    <a:pt x="2171" y="3553"/>
                    <a:pt x="2150" y="3555"/>
                    <a:pt x="2133" y="3555"/>
                  </a:cubicBezTo>
                  <a:cubicBezTo>
                    <a:pt x="2124" y="3555"/>
                    <a:pt x="2117" y="3555"/>
                    <a:pt x="2111" y="3555"/>
                  </a:cubicBezTo>
                  <a:cubicBezTo>
                    <a:pt x="2093" y="3555"/>
                    <a:pt x="2090" y="3560"/>
                    <a:pt x="2120" y="3608"/>
                  </a:cubicBezTo>
                  <a:cubicBezTo>
                    <a:pt x="2137" y="3596"/>
                    <a:pt x="2154" y="3591"/>
                    <a:pt x="2169" y="3591"/>
                  </a:cubicBezTo>
                  <a:cubicBezTo>
                    <a:pt x="2247" y="3591"/>
                    <a:pt x="2302" y="3719"/>
                    <a:pt x="2382" y="3739"/>
                  </a:cubicBezTo>
                  <a:cubicBezTo>
                    <a:pt x="2390" y="3720"/>
                    <a:pt x="2404" y="3712"/>
                    <a:pt x="2423" y="3712"/>
                  </a:cubicBezTo>
                  <a:cubicBezTo>
                    <a:pt x="2484" y="3712"/>
                    <a:pt x="2594" y="3795"/>
                    <a:pt x="2703" y="3822"/>
                  </a:cubicBezTo>
                  <a:cubicBezTo>
                    <a:pt x="2679" y="3846"/>
                    <a:pt x="2929" y="3977"/>
                    <a:pt x="3036" y="4072"/>
                  </a:cubicBezTo>
                  <a:lnTo>
                    <a:pt x="3036" y="4073"/>
                  </a:lnTo>
                  <a:lnTo>
                    <a:pt x="3036" y="4073"/>
                  </a:lnTo>
                  <a:cubicBezTo>
                    <a:pt x="3053" y="4059"/>
                    <a:pt x="3073" y="4054"/>
                    <a:pt x="3095" y="4054"/>
                  </a:cubicBezTo>
                  <a:cubicBezTo>
                    <a:pt x="3156" y="4054"/>
                    <a:pt x="3233" y="4095"/>
                    <a:pt x="3298" y="4120"/>
                  </a:cubicBezTo>
                  <a:cubicBezTo>
                    <a:pt x="3289" y="4149"/>
                    <a:pt x="3255" y="4171"/>
                    <a:pt x="3216" y="4171"/>
                  </a:cubicBezTo>
                  <a:cubicBezTo>
                    <a:pt x="3208" y="4171"/>
                    <a:pt x="3200" y="4170"/>
                    <a:pt x="3191" y="4168"/>
                  </a:cubicBezTo>
                  <a:lnTo>
                    <a:pt x="3191" y="4168"/>
                  </a:lnTo>
                  <a:lnTo>
                    <a:pt x="3275" y="4215"/>
                  </a:lnTo>
                  <a:cubicBezTo>
                    <a:pt x="3292" y="4203"/>
                    <a:pt x="3313" y="4197"/>
                    <a:pt x="3336" y="4197"/>
                  </a:cubicBezTo>
                  <a:cubicBezTo>
                    <a:pt x="3358" y="4197"/>
                    <a:pt x="3382" y="4203"/>
                    <a:pt x="3406" y="4215"/>
                  </a:cubicBezTo>
                  <a:lnTo>
                    <a:pt x="3346" y="4263"/>
                  </a:lnTo>
                  <a:cubicBezTo>
                    <a:pt x="3465" y="4311"/>
                    <a:pt x="3608" y="4299"/>
                    <a:pt x="3739" y="4418"/>
                  </a:cubicBezTo>
                  <a:cubicBezTo>
                    <a:pt x="3771" y="4364"/>
                    <a:pt x="3717" y="4234"/>
                    <a:pt x="3826" y="4234"/>
                  </a:cubicBezTo>
                  <a:cubicBezTo>
                    <a:pt x="3839" y="4234"/>
                    <a:pt x="3853" y="4236"/>
                    <a:pt x="3870" y="4239"/>
                  </a:cubicBezTo>
                  <a:cubicBezTo>
                    <a:pt x="3858" y="4275"/>
                    <a:pt x="3846" y="4322"/>
                    <a:pt x="3798" y="4322"/>
                  </a:cubicBezTo>
                  <a:cubicBezTo>
                    <a:pt x="3810" y="4322"/>
                    <a:pt x="3858" y="4322"/>
                    <a:pt x="3882" y="4346"/>
                  </a:cubicBezTo>
                  <a:lnTo>
                    <a:pt x="3787" y="4358"/>
                  </a:lnTo>
                  <a:cubicBezTo>
                    <a:pt x="3803" y="4375"/>
                    <a:pt x="3815" y="4380"/>
                    <a:pt x="3824" y="4380"/>
                  </a:cubicBezTo>
                  <a:cubicBezTo>
                    <a:pt x="3845" y="4380"/>
                    <a:pt x="3855" y="4354"/>
                    <a:pt x="3877" y="4354"/>
                  </a:cubicBezTo>
                  <a:cubicBezTo>
                    <a:pt x="3882" y="4354"/>
                    <a:pt x="3887" y="4355"/>
                    <a:pt x="3894" y="4358"/>
                  </a:cubicBezTo>
                  <a:cubicBezTo>
                    <a:pt x="3870" y="4406"/>
                    <a:pt x="3918" y="4418"/>
                    <a:pt x="3894" y="4442"/>
                  </a:cubicBezTo>
                  <a:cubicBezTo>
                    <a:pt x="3882" y="4442"/>
                    <a:pt x="3858" y="4406"/>
                    <a:pt x="3834" y="4406"/>
                  </a:cubicBezTo>
                  <a:cubicBezTo>
                    <a:pt x="3882" y="4442"/>
                    <a:pt x="3929" y="4501"/>
                    <a:pt x="3953" y="4561"/>
                  </a:cubicBezTo>
                  <a:cubicBezTo>
                    <a:pt x="3953" y="4531"/>
                    <a:pt x="3977" y="4510"/>
                    <a:pt x="4006" y="4510"/>
                  </a:cubicBezTo>
                  <a:cubicBezTo>
                    <a:pt x="4012" y="4510"/>
                    <a:pt x="4018" y="4511"/>
                    <a:pt x="4025" y="4513"/>
                  </a:cubicBezTo>
                  <a:cubicBezTo>
                    <a:pt x="4144" y="4573"/>
                    <a:pt x="4037" y="4584"/>
                    <a:pt x="4096" y="4644"/>
                  </a:cubicBezTo>
                  <a:cubicBezTo>
                    <a:pt x="4101" y="4643"/>
                    <a:pt x="4105" y="4642"/>
                    <a:pt x="4110" y="4642"/>
                  </a:cubicBezTo>
                  <a:cubicBezTo>
                    <a:pt x="4136" y="4642"/>
                    <a:pt x="4163" y="4659"/>
                    <a:pt x="4186" y="4659"/>
                  </a:cubicBezTo>
                  <a:cubicBezTo>
                    <a:pt x="4201" y="4659"/>
                    <a:pt x="4215" y="4653"/>
                    <a:pt x="4227" y="4632"/>
                  </a:cubicBezTo>
                  <a:cubicBezTo>
                    <a:pt x="4263" y="4644"/>
                    <a:pt x="4251" y="4680"/>
                    <a:pt x="4251" y="4703"/>
                  </a:cubicBezTo>
                  <a:cubicBezTo>
                    <a:pt x="4310" y="4703"/>
                    <a:pt x="4429" y="4769"/>
                    <a:pt x="4481" y="4769"/>
                  </a:cubicBezTo>
                  <a:cubicBezTo>
                    <a:pt x="4502" y="4769"/>
                    <a:pt x="4511" y="4758"/>
                    <a:pt x="4501" y="4727"/>
                  </a:cubicBezTo>
                  <a:lnTo>
                    <a:pt x="4489" y="4715"/>
                  </a:lnTo>
                  <a:lnTo>
                    <a:pt x="4501" y="4715"/>
                  </a:lnTo>
                  <a:cubicBezTo>
                    <a:pt x="4727" y="4751"/>
                    <a:pt x="4882" y="4954"/>
                    <a:pt x="5084" y="5013"/>
                  </a:cubicBezTo>
                  <a:lnTo>
                    <a:pt x="5072" y="5037"/>
                  </a:lnTo>
                  <a:cubicBezTo>
                    <a:pt x="5192" y="5084"/>
                    <a:pt x="5311" y="5120"/>
                    <a:pt x="5442" y="5144"/>
                  </a:cubicBezTo>
                  <a:cubicBezTo>
                    <a:pt x="5465" y="5156"/>
                    <a:pt x="5501" y="5215"/>
                    <a:pt x="5465" y="5239"/>
                  </a:cubicBezTo>
                  <a:cubicBezTo>
                    <a:pt x="5549" y="5239"/>
                    <a:pt x="5632" y="5275"/>
                    <a:pt x="5692" y="5346"/>
                  </a:cubicBezTo>
                  <a:cubicBezTo>
                    <a:pt x="5630" y="5346"/>
                    <a:pt x="5643" y="5362"/>
                    <a:pt x="5643" y="5362"/>
                  </a:cubicBezTo>
                  <a:cubicBezTo>
                    <a:pt x="5643" y="5362"/>
                    <a:pt x="5635" y="5353"/>
                    <a:pt x="5584" y="5323"/>
                  </a:cubicBezTo>
                  <a:lnTo>
                    <a:pt x="5584" y="5323"/>
                  </a:lnTo>
                  <a:cubicBezTo>
                    <a:pt x="5692" y="5406"/>
                    <a:pt x="5703" y="5454"/>
                    <a:pt x="5846" y="5454"/>
                  </a:cubicBezTo>
                  <a:cubicBezTo>
                    <a:pt x="5787" y="5489"/>
                    <a:pt x="5906" y="5561"/>
                    <a:pt x="5965" y="5573"/>
                  </a:cubicBezTo>
                  <a:lnTo>
                    <a:pt x="5906" y="5489"/>
                  </a:lnTo>
                  <a:lnTo>
                    <a:pt x="5906" y="5489"/>
                  </a:lnTo>
                  <a:cubicBezTo>
                    <a:pt x="5965" y="5513"/>
                    <a:pt x="6013" y="5537"/>
                    <a:pt x="6073" y="5573"/>
                  </a:cubicBezTo>
                  <a:lnTo>
                    <a:pt x="6001" y="5632"/>
                  </a:lnTo>
                  <a:cubicBezTo>
                    <a:pt x="6192" y="5835"/>
                    <a:pt x="6501" y="5692"/>
                    <a:pt x="6596" y="5930"/>
                  </a:cubicBezTo>
                  <a:cubicBezTo>
                    <a:pt x="6692" y="5918"/>
                    <a:pt x="6489" y="5835"/>
                    <a:pt x="6573" y="5799"/>
                  </a:cubicBezTo>
                  <a:lnTo>
                    <a:pt x="6573" y="5799"/>
                  </a:lnTo>
                  <a:cubicBezTo>
                    <a:pt x="6680" y="5870"/>
                    <a:pt x="6739" y="6025"/>
                    <a:pt x="6763" y="6049"/>
                  </a:cubicBezTo>
                  <a:cubicBezTo>
                    <a:pt x="6801" y="6080"/>
                    <a:pt x="6832" y="6089"/>
                    <a:pt x="6862" y="6089"/>
                  </a:cubicBezTo>
                  <a:cubicBezTo>
                    <a:pt x="6906" y="6089"/>
                    <a:pt x="6945" y="6068"/>
                    <a:pt x="6990" y="6068"/>
                  </a:cubicBezTo>
                  <a:cubicBezTo>
                    <a:pt x="7021" y="6068"/>
                    <a:pt x="7056" y="6078"/>
                    <a:pt x="7097" y="6108"/>
                  </a:cubicBezTo>
                  <a:cubicBezTo>
                    <a:pt x="7097" y="6079"/>
                    <a:pt x="7105" y="6016"/>
                    <a:pt x="7175" y="6016"/>
                  </a:cubicBezTo>
                  <a:cubicBezTo>
                    <a:pt x="7190" y="6016"/>
                    <a:pt x="7207" y="6019"/>
                    <a:pt x="7227" y="6025"/>
                  </a:cubicBezTo>
                  <a:cubicBezTo>
                    <a:pt x="7330" y="6082"/>
                    <a:pt x="7313" y="6193"/>
                    <a:pt x="7239" y="6193"/>
                  </a:cubicBezTo>
                  <a:cubicBezTo>
                    <a:pt x="7235" y="6193"/>
                    <a:pt x="7231" y="6192"/>
                    <a:pt x="7227" y="6192"/>
                  </a:cubicBezTo>
                  <a:cubicBezTo>
                    <a:pt x="7204" y="6180"/>
                    <a:pt x="7204" y="6168"/>
                    <a:pt x="7204" y="6156"/>
                  </a:cubicBezTo>
                  <a:cubicBezTo>
                    <a:pt x="7188" y="6151"/>
                    <a:pt x="7167" y="6145"/>
                    <a:pt x="7152" y="6145"/>
                  </a:cubicBezTo>
                  <a:cubicBezTo>
                    <a:pt x="7134" y="6145"/>
                    <a:pt x="7124" y="6154"/>
                    <a:pt x="7144" y="6180"/>
                  </a:cubicBezTo>
                  <a:lnTo>
                    <a:pt x="7168" y="6168"/>
                  </a:lnTo>
                  <a:cubicBezTo>
                    <a:pt x="7204" y="6216"/>
                    <a:pt x="7358" y="6287"/>
                    <a:pt x="7299" y="6311"/>
                  </a:cubicBezTo>
                  <a:cubicBezTo>
                    <a:pt x="7317" y="6315"/>
                    <a:pt x="7330" y="6317"/>
                    <a:pt x="7339" y="6317"/>
                  </a:cubicBezTo>
                  <a:cubicBezTo>
                    <a:pt x="7366" y="6317"/>
                    <a:pt x="7361" y="6302"/>
                    <a:pt x="7341" y="6283"/>
                  </a:cubicBezTo>
                  <a:lnTo>
                    <a:pt x="7341" y="6283"/>
                  </a:lnTo>
                  <a:cubicBezTo>
                    <a:pt x="7441" y="6351"/>
                    <a:pt x="7528" y="6370"/>
                    <a:pt x="7632" y="6454"/>
                  </a:cubicBezTo>
                  <a:cubicBezTo>
                    <a:pt x="7622" y="6423"/>
                    <a:pt x="7621" y="6392"/>
                    <a:pt x="7628" y="6392"/>
                  </a:cubicBezTo>
                  <a:cubicBezTo>
                    <a:pt x="7629" y="6392"/>
                    <a:pt x="7631" y="6393"/>
                    <a:pt x="7632" y="6394"/>
                  </a:cubicBezTo>
                  <a:cubicBezTo>
                    <a:pt x="7702" y="6442"/>
                    <a:pt x="7736" y="6455"/>
                    <a:pt x="7759" y="6455"/>
                  </a:cubicBezTo>
                  <a:cubicBezTo>
                    <a:pt x="7786" y="6455"/>
                    <a:pt x="7797" y="6437"/>
                    <a:pt x="7829" y="6437"/>
                  </a:cubicBezTo>
                  <a:cubicBezTo>
                    <a:pt x="7844" y="6437"/>
                    <a:pt x="7865" y="6441"/>
                    <a:pt x="7894" y="6454"/>
                  </a:cubicBezTo>
                  <a:cubicBezTo>
                    <a:pt x="7954" y="6525"/>
                    <a:pt x="7823" y="6525"/>
                    <a:pt x="7978" y="6573"/>
                  </a:cubicBezTo>
                  <a:cubicBezTo>
                    <a:pt x="8049" y="6632"/>
                    <a:pt x="7954" y="6644"/>
                    <a:pt x="7918" y="6644"/>
                  </a:cubicBezTo>
                  <a:cubicBezTo>
                    <a:pt x="8061" y="6668"/>
                    <a:pt x="8132" y="6799"/>
                    <a:pt x="8204" y="6847"/>
                  </a:cubicBezTo>
                  <a:lnTo>
                    <a:pt x="8120" y="6835"/>
                  </a:lnTo>
                  <a:lnTo>
                    <a:pt x="8120" y="6835"/>
                  </a:lnTo>
                  <a:cubicBezTo>
                    <a:pt x="8168" y="6847"/>
                    <a:pt x="8204" y="6858"/>
                    <a:pt x="8240" y="6882"/>
                  </a:cubicBezTo>
                  <a:lnTo>
                    <a:pt x="8228" y="6811"/>
                  </a:lnTo>
                  <a:lnTo>
                    <a:pt x="8228" y="6811"/>
                  </a:lnTo>
                  <a:cubicBezTo>
                    <a:pt x="8263" y="6835"/>
                    <a:pt x="8299" y="6858"/>
                    <a:pt x="8287" y="6870"/>
                  </a:cubicBezTo>
                  <a:cubicBezTo>
                    <a:pt x="8335" y="6858"/>
                    <a:pt x="8299" y="6775"/>
                    <a:pt x="8394" y="6763"/>
                  </a:cubicBezTo>
                  <a:cubicBezTo>
                    <a:pt x="8442" y="6823"/>
                    <a:pt x="8573" y="6823"/>
                    <a:pt x="8561" y="6894"/>
                  </a:cubicBezTo>
                  <a:cubicBezTo>
                    <a:pt x="8526" y="6870"/>
                    <a:pt x="8505" y="6861"/>
                    <a:pt x="8493" y="6861"/>
                  </a:cubicBezTo>
                  <a:cubicBezTo>
                    <a:pt x="8459" y="6861"/>
                    <a:pt x="8488" y="6929"/>
                    <a:pt x="8440" y="6930"/>
                  </a:cubicBezTo>
                  <a:lnTo>
                    <a:pt x="8440" y="6930"/>
                  </a:lnTo>
                  <a:cubicBezTo>
                    <a:pt x="8426" y="6923"/>
                    <a:pt x="8410" y="6918"/>
                    <a:pt x="8394" y="6918"/>
                  </a:cubicBezTo>
                  <a:cubicBezTo>
                    <a:pt x="8414" y="6926"/>
                    <a:pt x="8429" y="6930"/>
                    <a:pt x="8440" y="6930"/>
                  </a:cubicBezTo>
                  <a:cubicBezTo>
                    <a:pt x="8440" y="6930"/>
                    <a:pt x="8440" y="6930"/>
                    <a:pt x="8440" y="6930"/>
                  </a:cubicBezTo>
                  <a:lnTo>
                    <a:pt x="8440" y="6930"/>
                  </a:lnTo>
                  <a:cubicBezTo>
                    <a:pt x="8459" y="6939"/>
                    <a:pt x="8476" y="6952"/>
                    <a:pt x="8490" y="6966"/>
                  </a:cubicBezTo>
                  <a:cubicBezTo>
                    <a:pt x="8490" y="6978"/>
                    <a:pt x="8478" y="6978"/>
                    <a:pt x="8466" y="6978"/>
                  </a:cubicBezTo>
                  <a:cubicBezTo>
                    <a:pt x="8504" y="7020"/>
                    <a:pt x="8530" y="7033"/>
                    <a:pt x="8550" y="7033"/>
                  </a:cubicBezTo>
                  <a:cubicBezTo>
                    <a:pt x="8584" y="7033"/>
                    <a:pt x="8605" y="6997"/>
                    <a:pt x="8654" y="6997"/>
                  </a:cubicBezTo>
                  <a:cubicBezTo>
                    <a:pt x="8676" y="6997"/>
                    <a:pt x="8703" y="7004"/>
                    <a:pt x="8740" y="7025"/>
                  </a:cubicBezTo>
                  <a:cubicBezTo>
                    <a:pt x="8704" y="7049"/>
                    <a:pt x="8740" y="7109"/>
                    <a:pt x="8775" y="7120"/>
                  </a:cubicBezTo>
                  <a:cubicBezTo>
                    <a:pt x="8704" y="7085"/>
                    <a:pt x="8775" y="7037"/>
                    <a:pt x="8847" y="7037"/>
                  </a:cubicBezTo>
                  <a:cubicBezTo>
                    <a:pt x="8942" y="7120"/>
                    <a:pt x="8978" y="7073"/>
                    <a:pt x="9025" y="7109"/>
                  </a:cubicBezTo>
                  <a:lnTo>
                    <a:pt x="8978" y="7061"/>
                  </a:lnTo>
                  <a:cubicBezTo>
                    <a:pt x="8988" y="7054"/>
                    <a:pt x="9000" y="7051"/>
                    <a:pt x="9013" y="7051"/>
                  </a:cubicBezTo>
                  <a:cubicBezTo>
                    <a:pt x="9044" y="7051"/>
                    <a:pt x="9085" y="7068"/>
                    <a:pt x="9144" y="7085"/>
                  </a:cubicBezTo>
                  <a:cubicBezTo>
                    <a:pt x="9142" y="7093"/>
                    <a:pt x="9136" y="7096"/>
                    <a:pt x="9129" y="7098"/>
                  </a:cubicBezTo>
                  <a:lnTo>
                    <a:pt x="9129" y="7098"/>
                  </a:lnTo>
                  <a:cubicBezTo>
                    <a:pt x="9122" y="7096"/>
                    <a:pt x="9114" y="7095"/>
                    <a:pt x="9105" y="7095"/>
                  </a:cubicBezTo>
                  <a:cubicBezTo>
                    <a:pt x="9103" y="7095"/>
                    <a:pt x="9101" y="7095"/>
                    <a:pt x="9100" y="7095"/>
                  </a:cubicBezTo>
                  <a:lnTo>
                    <a:pt x="9100" y="7095"/>
                  </a:lnTo>
                  <a:cubicBezTo>
                    <a:pt x="9091" y="7092"/>
                    <a:pt x="9084" y="7090"/>
                    <a:pt x="9081" y="7090"/>
                  </a:cubicBezTo>
                  <a:cubicBezTo>
                    <a:pt x="9079" y="7090"/>
                    <a:pt x="9080" y="7091"/>
                    <a:pt x="9085" y="7097"/>
                  </a:cubicBezTo>
                  <a:cubicBezTo>
                    <a:pt x="9090" y="7096"/>
                    <a:pt x="9095" y="7095"/>
                    <a:pt x="9100" y="7095"/>
                  </a:cubicBezTo>
                  <a:lnTo>
                    <a:pt x="9100" y="7095"/>
                  </a:lnTo>
                  <a:cubicBezTo>
                    <a:pt x="9107" y="7097"/>
                    <a:pt x="9115" y="7099"/>
                    <a:pt x="9122" y="7099"/>
                  </a:cubicBezTo>
                  <a:cubicBezTo>
                    <a:pt x="9125" y="7099"/>
                    <a:pt x="9127" y="7098"/>
                    <a:pt x="9129" y="7098"/>
                  </a:cubicBezTo>
                  <a:lnTo>
                    <a:pt x="9129" y="7098"/>
                  </a:lnTo>
                  <a:cubicBezTo>
                    <a:pt x="9215" y="7122"/>
                    <a:pt x="9258" y="7265"/>
                    <a:pt x="9371" y="7275"/>
                  </a:cubicBezTo>
                  <a:cubicBezTo>
                    <a:pt x="9406" y="7335"/>
                    <a:pt x="9335" y="7359"/>
                    <a:pt x="9371" y="7394"/>
                  </a:cubicBezTo>
                  <a:cubicBezTo>
                    <a:pt x="9513" y="7406"/>
                    <a:pt x="9478" y="7513"/>
                    <a:pt x="9633" y="7549"/>
                  </a:cubicBezTo>
                  <a:cubicBezTo>
                    <a:pt x="9623" y="7484"/>
                    <a:pt x="9614" y="7477"/>
                    <a:pt x="9666" y="7477"/>
                  </a:cubicBezTo>
                  <a:cubicBezTo>
                    <a:pt x="9681" y="7477"/>
                    <a:pt x="9701" y="7478"/>
                    <a:pt x="9728" y="7478"/>
                  </a:cubicBezTo>
                  <a:lnTo>
                    <a:pt x="9490" y="7406"/>
                  </a:lnTo>
                  <a:lnTo>
                    <a:pt x="9668" y="7406"/>
                  </a:lnTo>
                  <a:cubicBezTo>
                    <a:pt x="9609" y="7370"/>
                    <a:pt x="9513" y="7370"/>
                    <a:pt x="9478" y="7335"/>
                  </a:cubicBezTo>
                  <a:cubicBezTo>
                    <a:pt x="9561" y="7323"/>
                    <a:pt x="9549" y="7335"/>
                    <a:pt x="9549" y="7275"/>
                  </a:cubicBezTo>
                  <a:lnTo>
                    <a:pt x="9549" y="7275"/>
                  </a:lnTo>
                  <a:cubicBezTo>
                    <a:pt x="9597" y="7406"/>
                    <a:pt x="9752" y="7323"/>
                    <a:pt x="9823" y="7418"/>
                  </a:cubicBezTo>
                  <a:lnTo>
                    <a:pt x="9752" y="7549"/>
                  </a:lnTo>
                  <a:cubicBezTo>
                    <a:pt x="9883" y="7692"/>
                    <a:pt x="10061" y="7632"/>
                    <a:pt x="10252" y="7763"/>
                  </a:cubicBezTo>
                  <a:lnTo>
                    <a:pt x="10204" y="7716"/>
                  </a:lnTo>
                  <a:cubicBezTo>
                    <a:pt x="10213" y="7706"/>
                    <a:pt x="10224" y="7703"/>
                    <a:pt x="10235" y="7703"/>
                  </a:cubicBezTo>
                  <a:cubicBezTo>
                    <a:pt x="10280" y="7703"/>
                    <a:pt x="10340" y="7766"/>
                    <a:pt x="10406" y="7775"/>
                  </a:cubicBezTo>
                  <a:cubicBezTo>
                    <a:pt x="10383" y="7823"/>
                    <a:pt x="10406" y="7859"/>
                    <a:pt x="10418" y="7894"/>
                  </a:cubicBezTo>
                  <a:cubicBezTo>
                    <a:pt x="10421" y="7892"/>
                    <a:pt x="10424" y="7891"/>
                    <a:pt x="10429" y="7891"/>
                  </a:cubicBezTo>
                  <a:cubicBezTo>
                    <a:pt x="10456" y="7891"/>
                    <a:pt x="10515" y="7927"/>
                    <a:pt x="10567" y="7927"/>
                  </a:cubicBezTo>
                  <a:cubicBezTo>
                    <a:pt x="10592" y="7927"/>
                    <a:pt x="10615" y="7918"/>
                    <a:pt x="10633" y="7894"/>
                  </a:cubicBezTo>
                  <a:lnTo>
                    <a:pt x="10692" y="8001"/>
                  </a:lnTo>
                  <a:cubicBezTo>
                    <a:pt x="10744" y="8037"/>
                    <a:pt x="10789" y="8046"/>
                    <a:pt x="10832" y="8046"/>
                  </a:cubicBezTo>
                  <a:cubicBezTo>
                    <a:pt x="10878" y="8046"/>
                    <a:pt x="10921" y="8036"/>
                    <a:pt x="10968" y="8036"/>
                  </a:cubicBezTo>
                  <a:cubicBezTo>
                    <a:pt x="11007" y="8036"/>
                    <a:pt x="11049" y="8044"/>
                    <a:pt x="11097" y="8073"/>
                  </a:cubicBezTo>
                  <a:cubicBezTo>
                    <a:pt x="11036" y="8093"/>
                    <a:pt x="11071" y="8149"/>
                    <a:pt x="10999" y="8149"/>
                  </a:cubicBezTo>
                  <a:cubicBezTo>
                    <a:pt x="10987" y="8149"/>
                    <a:pt x="10972" y="8148"/>
                    <a:pt x="10954" y="8144"/>
                  </a:cubicBezTo>
                  <a:lnTo>
                    <a:pt x="10954" y="8144"/>
                  </a:lnTo>
                  <a:cubicBezTo>
                    <a:pt x="10996" y="8161"/>
                    <a:pt x="11025" y="8183"/>
                    <a:pt x="11048" y="8183"/>
                  </a:cubicBezTo>
                  <a:cubicBezTo>
                    <a:pt x="11058" y="8183"/>
                    <a:pt x="11066" y="8179"/>
                    <a:pt x="11073" y="8168"/>
                  </a:cubicBezTo>
                  <a:cubicBezTo>
                    <a:pt x="11085" y="8216"/>
                    <a:pt x="11252" y="8192"/>
                    <a:pt x="11276" y="8252"/>
                  </a:cubicBezTo>
                  <a:cubicBezTo>
                    <a:pt x="11302" y="8252"/>
                    <a:pt x="11321" y="8226"/>
                    <a:pt x="11353" y="8226"/>
                  </a:cubicBezTo>
                  <a:cubicBezTo>
                    <a:pt x="11365" y="8226"/>
                    <a:pt x="11378" y="8230"/>
                    <a:pt x="11395" y="8240"/>
                  </a:cubicBezTo>
                  <a:cubicBezTo>
                    <a:pt x="11395" y="8252"/>
                    <a:pt x="11383" y="8263"/>
                    <a:pt x="11383" y="8263"/>
                  </a:cubicBezTo>
                  <a:cubicBezTo>
                    <a:pt x="11383" y="8263"/>
                    <a:pt x="11397" y="8267"/>
                    <a:pt x="11414" y="8267"/>
                  </a:cubicBezTo>
                  <a:cubicBezTo>
                    <a:pt x="11443" y="8267"/>
                    <a:pt x="11481" y="8257"/>
                    <a:pt x="11466" y="8204"/>
                  </a:cubicBezTo>
                  <a:lnTo>
                    <a:pt x="11466" y="8204"/>
                  </a:lnTo>
                  <a:cubicBezTo>
                    <a:pt x="11549" y="8430"/>
                    <a:pt x="11919" y="8430"/>
                    <a:pt x="12002" y="8621"/>
                  </a:cubicBezTo>
                  <a:lnTo>
                    <a:pt x="12192" y="8704"/>
                  </a:lnTo>
                  <a:cubicBezTo>
                    <a:pt x="12252" y="8728"/>
                    <a:pt x="12359" y="8775"/>
                    <a:pt x="12431" y="8799"/>
                  </a:cubicBezTo>
                  <a:cubicBezTo>
                    <a:pt x="12424" y="8806"/>
                    <a:pt x="12425" y="8817"/>
                    <a:pt x="12420" y="8818"/>
                  </a:cubicBezTo>
                  <a:lnTo>
                    <a:pt x="12420" y="8818"/>
                  </a:lnTo>
                  <a:cubicBezTo>
                    <a:pt x="12462" y="8847"/>
                    <a:pt x="12490" y="8857"/>
                    <a:pt x="12511" y="8857"/>
                  </a:cubicBezTo>
                  <a:cubicBezTo>
                    <a:pt x="12555" y="8857"/>
                    <a:pt x="12566" y="8812"/>
                    <a:pt x="12607" y="8812"/>
                  </a:cubicBezTo>
                  <a:cubicBezTo>
                    <a:pt x="12630" y="8812"/>
                    <a:pt x="12663" y="8827"/>
                    <a:pt x="12716" y="8871"/>
                  </a:cubicBezTo>
                  <a:cubicBezTo>
                    <a:pt x="12768" y="8931"/>
                    <a:pt x="12770" y="8948"/>
                    <a:pt x="12754" y="8948"/>
                  </a:cubicBezTo>
                  <a:cubicBezTo>
                    <a:pt x="12735" y="8948"/>
                    <a:pt x="12691" y="8923"/>
                    <a:pt x="12681" y="8923"/>
                  </a:cubicBezTo>
                  <a:cubicBezTo>
                    <a:pt x="12676" y="8923"/>
                    <a:pt x="12678" y="8928"/>
                    <a:pt x="12692" y="8942"/>
                  </a:cubicBezTo>
                  <a:cubicBezTo>
                    <a:pt x="12740" y="9037"/>
                    <a:pt x="12812" y="9097"/>
                    <a:pt x="12907" y="9121"/>
                  </a:cubicBezTo>
                  <a:cubicBezTo>
                    <a:pt x="13014" y="9144"/>
                    <a:pt x="13121" y="9204"/>
                    <a:pt x="13204" y="9287"/>
                  </a:cubicBezTo>
                  <a:lnTo>
                    <a:pt x="13169" y="9287"/>
                  </a:lnTo>
                  <a:cubicBezTo>
                    <a:pt x="13240" y="9347"/>
                    <a:pt x="13312" y="9383"/>
                    <a:pt x="13395" y="9395"/>
                  </a:cubicBezTo>
                  <a:cubicBezTo>
                    <a:pt x="13478" y="9406"/>
                    <a:pt x="13550" y="9430"/>
                    <a:pt x="13621" y="9466"/>
                  </a:cubicBezTo>
                  <a:cubicBezTo>
                    <a:pt x="13633" y="9490"/>
                    <a:pt x="13645" y="9502"/>
                    <a:pt x="13669" y="9525"/>
                  </a:cubicBezTo>
                  <a:cubicBezTo>
                    <a:pt x="13657" y="9478"/>
                    <a:pt x="13693" y="9466"/>
                    <a:pt x="13728" y="9454"/>
                  </a:cubicBezTo>
                  <a:lnTo>
                    <a:pt x="13467" y="9063"/>
                  </a:lnTo>
                  <a:lnTo>
                    <a:pt x="13467" y="9063"/>
                  </a:lnTo>
                  <a:cubicBezTo>
                    <a:pt x="13468" y="9064"/>
                    <a:pt x="13469" y="9065"/>
                    <a:pt x="13470" y="9066"/>
                  </a:cubicBezTo>
                  <a:lnTo>
                    <a:pt x="13470" y="9066"/>
                  </a:lnTo>
                  <a:cubicBezTo>
                    <a:pt x="13469" y="9064"/>
                    <a:pt x="13468" y="9063"/>
                    <a:pt x="13466" y="9061"/>
                  </a:cubicBezTo>
                  <a:lnTo>
                    <a:pt x="13466" y="9061"/>
                  </a:lnTo>
                  <a:lnTo>
                    <a:pt x="13467" y="9063"/>
                  </a:lnTo>
                  <a:lnTo>
                    <a:pt x="13467" y="9063"/>
                  </a:lnTo>
                  <a:cubicBezTo>
                    <a:pt x="13434" y="9028"/>
                    <a:pt x="13401" y="8988"/>
                    <a:pt x="13371" y="8942"/>
                  </a:cubicBezTo>
                  <a:lnTo>
                    <a:pt x="13371" y="8942"/>
                  </a:lnTo>
                  <a:cubicBezTo>
                    <a:pt x="13376" y="8943"/>
                    <a:pt x="13380" y="8944"/>
                    <a:pt x="13384" y="8944"/>
                  </a:cubicBezTo>
                  <a:cubicBezTo>
                    <a:pt x="13404" y="8944"/>
                    <a:pt x="13416" y="8930"/>
                    <a:pt x="13443" y="8930"/>
                  </a:cubicBezTo>
                  <a:cubicBezTo>
                    <a:pt x="13463" y="8930"/>
                    <a:pt x="13491" y="8938"/>
                    <a:pt x="13538" y="8966"/>
                  </a:cubicBezTo>
                  <a:lnTo>
                    <a:pt x="13621" y="9133"/>
                  </a:lnTo>
                  <a:cubicBezTo>
                    <a:pt x="13632" y="9136"/>
                    <a:pt x="13640" y="9138"/>
                    <a:pt x="13645" y="9138"/>
                  </a:cubicBezTo>
                  <a:cubicBezTo>
                    <a:pt x="13714" y="9138"/>
                    <a:pt x="13501" y="8902"/>
                    <a:pt x="13490" y="8847"/>
                  </a:cubicBezTo>
                  <a:lnTo>
                    <a:pt x="13490" y="8847"/>
                  </a:lnTo>
                  <a:lnTo>
                    <a:pt x="13562" y="8894"/>
                  </a:lnTo>
                  <a:cubicBezTo>
                    <a:pt x="13395" y="8597"/>
                    <a:pt x="13252" y="8549"/>
                    <a:pt x="13145" y="8299"/>
                  </a:cubicBezTo>
                  <a:lnTo>
                    <a:pt x="13121" y="8323"/>
                  </a:lnTo>
                  <a:cubicBezTo>
                    <a:pt x="13026" y="8252"/>
                    <a:pt x="13026" y="8228"/>
                    <a:pt x="13038" y="8204"/>
                  </a:cubicBezTo>
                  <a:cubicBezTo>
                    <a:pt x="13038" y="8180"/>
                    <a:pt x="13050" y="8144"/>
                    <a:pt x="12978" y="8085"/>
                  </a:cubicBezTo>
                  <a:cubicBezTo>
                    <a:pt x="13002" y="8073"/>
                    <a:pt x="13026" y="8049"/>
                    <a:pt x="13050" y="8025"/>
                  </a:cubicBezTo>
                  <a:cubicBezTo>
                    <a:pt x="13002" y="7966"/>
                    <a:pt x="12954" y="7918"/>
                    <a:pt x="12907" y="7871"/>
                  </a:cubicBezTo>
                  <a:cubicBezTo>
                    <a:pt x="12847" y="7823"/>
                    <a:pt x="12800" y="7763"/>
                    <a:pt x="12752" y="7704"/>
                  </a:cubicBezTo>
                  <a:lnTo>
                    <a:pt x="12752" y="7704"/>
                  </a:lnTo>
                  <a:cubicBezTo>
                    <a:pt x="12859" y="7763"/>
                    <a:pt x="12954" y="7835"/>
                    <a:pt x="13038" y="7930"/>
                  </a:cubicBezTo>
                  <a:cubicBezTo>
                    <a:pt x="13002" y="7859"/>
                    <a:pt x="12919" y="7704"/>
                    <a:pt x="12859" y="7692"/>
                  </a:cubicBezTo>
                  <a:lnTo>
                    <a:pt x="12859" y="7692"/>
                  </a:lnTo>
                  <a:cubicBezTo>
                    <a:pt x="12883" y="7716"/>
                    <a:pt x="12919" y="7740"/>
                    <a:pt x="12919" y="7775"/>
                  </a:cubicBezTo>
                  <a:cubicBezTo>
                    <a:pt x="12800" y="7716"/>
                    <a:pt x="12704" y="7620"/>
                    <a:pt x="12657" y="7501"/>
                  </a:cubicBezTo>
                  <a:cubicBezTo>
                    <a:pt x="12835" y="7442"/>
                    <a:pt x="12526" y="7132"/>
                    <a:pt x="12609" y="6978"/>
                  </a:cubicBezTo>
                  <a:cubicBezTo>
                    <a:pt x="12431" y="6775"/>
                    <a:pt x="12407" y="6501"/>
                    <a:pt x="12276" y="6227"/>
                  </a:cubicBezTo>
                  <a:cubicBezTo>
                    <a:pt x="12250" y="6273"/>
                    <a:pt x="12235" y="6288"/>
                    <a:pt x="12224" y="6288"/>
                  </a:cubicBezTo>
                  <a:cubicBezTo>
                    <a:pt x="12200" y="6288"/>
                    <a:pt x="12196" y="6214"/>
                    <a:pt x="12149" y="6214"/>
                  </a:cubicBezTo>
                  <a:cubicBezTo>
                    <a:pt x="12139" y="6214"/>
                    <a:pt x="12125" y="6218"/>
                    <a:pt x="12109" y="6227"/>
                  </a:cubicBezTo>
                  <a:cubicBezTo>
                    <a:pt x="12061" y="6168"/>
                    <a:pt x="12061" y="6144"/>
                    <a:pt x="12061" y="6132"/>
                  </a:cubicBezTo>
                  <a:lnTo>
                    <a:pt x="12050" y="5906"/>
                  </a:lnTo>
                  <a:cubicBezTo>
                    <a:pt x="12055" y="5893"/>
                    <a:pt x="12061" y="5888"/>
                    <a:pt x="12067" y="5888"/>
                  </a:cubicBezTo>
                  <a:cubicBezTo>
                    <a:pt x="12086" y="5888"/>
                    <a:pt x="12110" y="5933"/>
                    <a:pt x="12134" y="5933"/>
                  </a:cubicBezTo>
                  <a:cubicBezTo>
                    <a:pt x="12137" y="5933"/>
                    <a:pt x="12141" y="5932"/>
                    <a:pt x="12145" y="5930"/>
                  </a:cubicBezTo>
                  <a:cubicBezTo>
                    <a:pt x="12085" y="5787"/>
                    <a:pt x="12169" y="5846"/>
                    <a:pt x="12169" y="5739"/>
                  </a:cubicBezTo>
                  <a:lnTo>
                    <a:pt x="12169" y="5739"/>
                  </a:lnTo>
                  <a:cubicBezTo>
                    <a:pt x="12158" y="5747"/>
                    <a:pt x="12147" y="5751"/>
                    <a:pt x="12137" y="5751"/>
                  </a:cubicBezTo>
                  <a:cubicBezTo>
                    <a:pt x="12101" y="5751"/>
                    <a:pt x="12071" y="5706"/>
                    <a:pt x="12061" y="5632"/>
                  </a:cubicBezTo>
                  <a:lnTo>
                    <a:pt x="12050" y="5775"/>
                  </a:lnTo>
                  <a:cubicBezTo>
                    <a:pt x="11883" y="5608"/>
                    <a:pt x="12085" y="5549"/>
                    <a:pt x="11919" y="5382"/>
                  </a:cubicBezTo>
                  <a:lnTo>
                    <a:pt x="11919" y="5382"/>
                  </a:lnTo>
                  <a:lnTo>
                    <a:pt x="11990" y="5430"/>
                  </a:lnTo>
                  <a:cubicBezTo>
                    <a:pt x="11919" y="5346"/>
                    <a:pt x="11835" y="5061"/>
                    <a:pt x="11680" y="5001"/>
                  </a:cubicBezTo>
                  <a:cubicBezTo>
                    <a:pt x="11680" y="4985"/>
                    <a:pt x="11698" y="4962"/>
                    <a:pt x="11716" y="4962"/>
                  </a:cubicBezTo>
                  <a:cubicBezTo>
                    <a:pt x="11724" y="4962"/>
                    <a:pt x="11733" y="4966"/>
                    <a:pt x="11740" y="4977"/>
                  </a:cubicBezTo>
                  <a:cubicBezTo>
                    <a:pt x="11657" y="4727"/>
                    <a:pt x="11395" y="4477"/>
                    <a:pt x="11395" y="4263"/>
                  </a:cubicBezTo>
                  <a:lnTo>
                    <a:pt x="11442" y="4263"/>
                  </a:lnTo>
                  <a:cubicBezTo>
                    <a:pt x="11407" y="4215"/>
                    <a:pt x="11347" y="4203"/>
                    <a:pt x="11359" y="4132"/>
                  </a:cubicBezTo>
                  <a:cubicBezTo>
                    <a:pt x="11371" y="4132"/>
                    <a:pt x="11395" y="4132"/>
                    <a:pt x="11395" y="4120"/>
                  </a:cubicBezTo>
                  <a:cubicBezTo>
                    <a:pt x="11383" y="4096"/>
                    <a:pt x="11288" y="4013"/>
                    <a:pt x="11288" y="3941"/>
                  </a:cubicBezTo>
                  <a:lnTo>
                    <a:pt x="11288" y="3941"/>
                  </a:lnTo>
                  <a:lnTo>
                    <a:pt x="11347" y="3989"/>
                  </a:lnTo>
                  <a:cubicBezTo>
                    <a:pt x="11299" y="3727"/>
                    <a:pt x="11121" y="3644"/>
                    <a:pt x="11014" y="3441"/>
                  </a:cubicBezTo>
                  <a:cubicBezTo>
                    <a:pt x="11121" y="3418"/>
                    <a:pt x="11097" y="3203"/>
                    <a:pt x="11085" y="3108"/>
                  </a:cubicBezTo>
                  <a:lnTo>
                    <a:pt x="11097" y="3108"/>
                  </a:lnTo>
                  <a:cubicBezTo>
                    <a:pt x="11014" y="2822"/>
                    <a:pt x="10871" y="2644"/>
                    <a:pt x="10752" y="2394"/>
                  </a:cubicBezTo>
                  <a:cubicBezTo>
                    <a:pt x="10823" y="2191"/>
                    <a:pt x="10656" y="1810"/>
                    <a:pt x="10668" y="1525"/>
                  </a:cubicBezTo>
                  <a:lnTo>
                    <a:pt x="10668" y="1525"/>
                  </a:lnTo>
                  <a:cubicBezTo>
                    <a:pt x="10664" y="1540"/>
                    <a:pt x="10654" y="1547"/>
                    <a:pt x="10641" y="1547"/>
                  </a:cubicBezTo>
                  <a:cubicBezTo>
                    <a:pt x="10614" y="1547"/>
                    <a:pt x="10577" y="1521"/>
                    <a:pt x="10561" y="1489"/>
                  </a:cubicBezTo>
                  <a:cubicBezTo>
                    <a:pt x="10573" y="1429"/>
                    <a:pt x="10454" y="1334"/>
                    <a:pt x="10549" y="1322"/>
                  </a:cubicBezTo>
                  <a:lnTo>
                    <a:pt x="10549" y="1322"/>
                  </a:lnTo>
                  <a:lnTo>
                    <a:pt x="10549" y="1346"/>
                  </a:lnTo>
                  <a:cubicBezTo>
                    <a:pt x="10633" y="1274"/>
                    <a:pt x="10585" y="1155"/>
                    <a:pt x="10573" y="1048"/>
                  </a:cubicBezTo>
                  <a:lnTo>
                    <a:pt x="10442" y="1048"/>
                  </a:lnTo>
                  <a:cubicBezTo>
                    <a:pt x="10478" y="977"/>
                    <a:pt x="10490" y="893"/>
                    <a:pt x="10478" y="810"/>
                  </a:cubicBezTo>
                  <a:cubicBezTo>
                    <a:pt x="10478" y="763"/>
                    <a:pt x="10466" y="727"/>
                    <a:pt x="10454" y="691"/>
                  </a:cubicBezTo>
                  <a:cubicBezTo>
                    <a:pt x="10442" y="632"/>
                    <a:pt x="10430" y="584"/>
                    <a:pt x="10418" y="536"/>
                  </a:cubicBezTo>
                  <a:cubicBezTo>
                    <a:pt x="10347" y="262"/>
                    <a:pt x="10145" y="131"/>
                    <a:pt x="10061" y="24"/>
                  </a:cubicBezTo>
                  <a:cubicBezTo>
                    <a:pt x="10030" y="22"/>
                    <a:pt x="10000" y="20"/>
                    <a:pt x="9970" y="20"/>
                  </a:cubicBezTo>
                  <a:cubicBezTo>
                    <a:pt x="9874" y="20"/>
                    <a:pt x="9783" y="36"/>
                    <a:pt x="9692" y="72"/>
                  </a:cubicBezTo>
                  <a:lnTo>
                    <a:pt x="96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50"/>
            <p:cNvSpPr/>
            <p:nvPr/>
          </p:nvSpPr>
          <p:spPr>
            <a:xfrm>
              <a:off x="1085175" y="3234613"/>
              <a:ext cx="1225" cy="375"/>
            </a:xfrm>
            <a:custGeom>
              <a:avLst/>
              <a:gdLst/>
              <a:ahLst/>
              <a:cxnLst/>
              <a:rect l="l" t="t" r="r" b="b"/>
              <a:pathLst>
                <a:path w="49" h="15" extrusionOk="0">
                  <a:moveTo>
                    <a:pt x="28" y="1"/>
                  </a:moveTo>
                  <a:cubicBezTo>
                    <a:pt x="17" y="1"/>
                    <a:pt x="9" y="6"/>
                    <a:pt x="1" y="6"/>
                  </a:cubicBezTo>
                  <a:cubicBezTo>
                    <a:pt x="13" y="12"/>
                    <a:pt x="24" y="15"/>
                    <a:pt x="33" y="15"/>
                  </a:cubicBezTo>
                  <a:cubicBezTo>
                    <a:pt x="42" y="15"/>
                    <a:pt x="48" y="12"/>
                    <a:pt x="48" y="6"/>
                  </a:cubicBezTo>
                  <a:cubicBezTo>
                    <a:pt x="40" y="2"/>
                    <a:pt x="34"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50"/>
            <p:cNvSpPr/>
            <p:nvPr/>
          </p:nvSpPr>
          <p:spPr>
            <a:xfrm>
              <a:off x="1096200" y="3242188"/>
              <a:ext cx="600" cy="625"/>
            </a:xfrm>
            <a:custGeom>
              <a:avLst/>
              <a:gdLst/>
              <a:ahLst/>
              <a:cxnLst/>
              <a:rect l="l" t="t" r="r" b="b"/>
              <a:pathLst>
                <a:path w="24" h="25" extrusionOk="0">
                  <a:moveTo>
                    <a:pt x="0" y="1"/>
                  </a:moveTo>
                  <a:lnTo>
                    <a:pt x="0" y="1"/>
                  </a:lnTo>
                  <a:cubicBezTo>
                    <a:pt x="12" y="13"/>
                    <a:pt x="12" y="24"/>
                    <a:pt x="24" y="24"/>
                  </a:cubicBez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50"/>
            <p:cNvSpPr/>
            <p:nvPr/>
          </p:nvSpPr>
          <p:spPr>
            <a:xfrm>
              <a:off x="1018800" y="3199938"/>
              <a:ext cx="1800" cy="1500"/>
            </a:xfrm>
            <a:custGeom>
              <a:avLst/>
              <a:gdLst/>
              <a:ahLst/>
              <a:cxnLst/>
              <a:rect l="l" t="t" r="r" b="b"/>
              <a:pathLst>
                <a:path w="72" h="60" extrusionOk="0">
                  <a:moveTo>
                    <a:pt x="1" y="0"/>
                  </a:moveTo>
                  <a:lnTo>
                    <a:pt x="60" y="60"/>
                  </a:lnTo>
                  <a:cubicBezTo>
                    <a:pt x="72" y="36"/>
                    <a:pt x="24" y="2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50"/>
            <p:cNvSpPr/>
            <p:nvPr/>
          </p:nvSpPr>
          <p:spPr>
            <a:xfrm>
              <a:off x="925625" y="3146113"/>
              <a:ext cx="1525" cy="250"/>
            </a:xfrm>
            <a:custGeom>
              <a:avLst/>
              <a:gdLst/>
              <a:ahLst/>
              <a:cxnLst/>
              <a:rect l="l" t="t" r="r" b="b"/>
              <a:pathLst>
                <a:path w="61" h="10" extrusionOk="0">
                  <a:moveTo>
                    <a:pt x="31" y="1"/>
                  </a:moveTo>
                  <a:cubicBezTo>
                    <a:pt x="22" y="1"/>
                    <a:pt x="13" y="4"/>
                    <a:pt x="1" y="10"/>
                  </a:cubicBezTo>
                  <a:lnTo>
                    <a:pt x="60" y="10"/>
                  </a:lnTo>
                  <a:cubicBezTo>
                    <a:pt x="49" y="4"/>
                    <a:pt x="40"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50"/>
            <p:cNvSpPr/>
            <p:nvPr/>
          </p:nvSpPr>
          <p:spPr>
            <a:xfrm>
              <a:off x="986350" y="3186238"/>
              <a:ext cx="1525" cy="625"/>
            </a:xfrm>
            <a:custGeom>
              <a:avLst/>
              <a:gdLst/>
              <a:ahLst/>
              <a:cxnLst/>
              <a:rect l="l" t="t" r="r" b="b"/>
              <a:pathLst>
                <a:path w="61" h="25" extrusionOk="0">
                  <a:moveTo>
                    <a:pt x="37" y="0"/>
                  </a:moveTo>
                  <a:cubicBezTo>
                    <a:pt x="25" y="12"/>
                    <a:pt x="13" y="12"/>
                    <a:pt x="1" y="24"/>
                  </a:cubicBezTo>
                  <a:lnTo>
                    <a:pt x="60" y="12"/>
                  </a:lnTo>
                  <a:lnTo>
                    <a:pt x="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50"/>
            <p:cNvSpPr/>
            <p:nvPr/>
          </p:nvSpPr>
          <p:spPr>
            <a:xfrm>
              <a:off x="964625" y="3173738"/>
              <a:ext cx="1825" cy="1850"/>
            </a:xfrm>
            <a:custGeom>
              <a:avLst/>
              <a:gdLst/>
              <a:ahLst/>
              <a:cxnLst/>
              <a:rect l="l" t="t" r="r" b="b"/>
              <a:pathLst>
                <a:path w="73" h="74" extrusionOk="0">
                  <a:moveTo>
                    <a:pt x="72" y="0"/>
                  </a:moveTo>
                  <a:cubicBezTo>
                    <a:pt x="60" y="24"/>
                    <a:pt x="36" y="24"/>
                    <a:pt x="13" y="24"/>
                  </a:cubicBezTo>
                  <a:cubicBezTo>
                    <a:pt x="1" y="36"/>
                    <a:pt x="1" y="60"/>
                    <a:pt x="1" y="72"/>
                  </a:cubicBezTo>
                  <a:cubicBezTo>
                    <a:pt x="3" y="73"/>
                    <a:pt x="5" y="73"/>
                    <a:pt x="7" y="73"/>
                  </a:cubicBezTo>
                  <a:cubicBezTo>
                    <a:pt x="31" y="73"/>
                    <a:pt x="61" y="22"/>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50"/>
            <p:cNvSpPr/>
            <p:nvPr/>
          </p:nvSpPr>
          <p:spPr>
            <a:xfrm>
              <a:off x="943200" y="3140988"/>
              <a:ext cx="25" cy="325"/>
            </a:xfrm>
            <a:custGeom>
              <a:avLst/>
              <a:gdLst/>
              <a:ahLst/>
              <a:cxnLst/>
              <a:rect l="l" t="t" r="r" b="b"/>
              <a:pathLst>
                <a:path w="1" h="13" extrusionOk="0">
                  <a:moveTo>
                    <a:pt x="0" y="12"/>
                  </a:move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50"/>
            <p:cNvSpPr/>
            <p:nvPr/>
          </p:nvSpPr>
          <p:spPr>
            <a:xfrm>
              <a:off x="912550" y="3134738"/>
              <a:ext cx="600" cy="925"/>
            </a:xfrm>
            <a:custGeom>
              <a:avLst/>
              <a:gdLst/>
              <a:ahLst/>
              <a:cxnLst/>
              <a:rect l="l" t="t" r="r" b="b"/>
              <a:pathLst>
                <a:path w="24" h="37" extrusionOk="0">
                  <a:moveTo>
                    <a:pt x="24" y="1"/>
                  </a:moveTo>
                  <a:lnTo>
                    <a:pt x="0" y="36"/>
                  </a:lnTo>
                  <a:lnTo>
                    <a:pt x="24" y="36"/>
                  </a:lnTo>
                  <a:cubicBezTo>
                    <a:pt x="24" y="24"/>
                    <a:pt x="24" y="12"/>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50"/>
            <p:cNvSpPr/>
            <p:nvPr/>
          </p:nvSpPr>
          <p:spPr>
            <a:xfrm>
              <a:off x="1116425" y="3255288"/>
              <a:ext cx="625" cy="25"/>
            </a:xfrm>
            <a:custGeom>
              <a:avLst/>
              <a:gdLst/>
              <a:ahLst/>
              <a:cxnLst/>
              <a:rect l="l" t="t" r="r" b="b"/>
              <a:pathLst>
                <a:path w="25" h="1" extrusionOk="0">
                  <a:moveTo>
                    <a:pt x="25" y="1"/>
                  </a:moveTo>
                  <a:lnTo>
                    <a:pt x="25" y="1"/>
                  </a:lnTo>
                  <a:cubicBezTo>
                    <a:pt x="1" y="1"/>
                    <a:pt x="13"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50"/>
            <p:cNvSpPr/>
            <p:nvPr/>
          </p:nvSpPr>
          <p:spPr>
            <a:xfrm>
              <a:off x="1207225" y="3232913"/>
              <a:ext cx="3700" cy="2025"/>
            </a:xfrm>
            <a:custGeom>
              <a:avLst/>
              <a:gdLst/>
              <a:ahLst/>
              <a:cxnLst/>
              <a:rect l="l" t="t" r="r" b="b"/>
              <a:pathLst>
                <a:path w="148" h="81" extrusionOk="0">
                  <a:moveTo>
                    <a:pt x="23" y="1"/>
                  </a:moveTo>
                  <a:cubicBezTo>
                    <a:pt x="10" y="1"/>
                    <a:pt x="0" y="16"/>
                    <a:pt x="0" y="62"/>
                  </a:cubicBezTo>
                  <a:cubicBezTo>
                    <a:pt x="1" y="60"/>
                    <a:pt x="4" y="59"/>
                    <a:pt x="8" y="59"/>
                  </a:cubicBezTo>
                  <a:cubicBezTo>
                    <a:pt x="26" y="59"/>
                    <a:pt x="69" y="81"/>
                    <a:pt x="102" y="81"/>
                  </a:cubicBezTo>
                  <a:cubicBezTo>
                    <a:pt x="128" y="81"/>
                    <a:pt x="148" y="67"/>
                    <a:pt x="143" y="14"/>
                  </a:cubicBezTo>
                  <a:lnTo>
                    <a:pt x="143" y="14"/>
                  </a:lnTo>
                  <a:cubicBezTo>
                    <a:pt x="138" y="40"/>
                    <a:pt x="128" y="49"/>
                    <a:pt x="116" y="49"/>
                  </a:cubicBezTo>
                  <a:cubicBezTo>
                    <a:pt x="89" y="49"/>
                    <a:pt x="49"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50"/>
            <p:cNvSpPr/>
            <p:nvPr/>
          </p:nvSpPr>
          <p:spPr>
            <a:xfrm>
              <a:off x="1166150" y="3278513"/>
              <a:ext cx="325" cy="900"/>
            </a:xfrm>
            <a:custGeom>
              <a:avLst/>
              <a:gdLst/>
              <a:ahLst/>
              <a:cxnLst/>
              <a:rect l="l" t="t" r="r" b="b"/>
              <a:pathLst>
                <a:path w="13" h="36" extrusionOk="0">
                  <a:moveTo>
                    <a:pt x="0" y="0"/>
                  </a:moveTo>
                  <a:cubicBezTo>
                    <a:pt x="0" y="12"/>
                    <a:pt x="0" y="24"/>
                    <a:pt x="0" y="36"/>
                  </a:cubicBezTo>
                  <a:cubicBezTo>
                    <a:pt x="12" y="24"/>
                    <a:pt x="12" y="1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50"/>
            <p:cNvSpPr/>
            <p:nvPr/>
          </p:nvSpPr>
          <p:spPr>
            <a:xfrm>
              <a:off x="1186375" y="3286838"/>
              <a:ext cx="1225" cy="925"/>
            </a:xfrm>
            <a:custGeom>
              <a:avLst/>
              <a:gdLst/>
              <a:ahLst/>
              <a:cxnLst/>
              <a:rect l="l" t="t" r="r" b="b"/>
              <a:pathLst>
                <a:path w="49" h="37" extrusionOk="0">
                  <a:moveTo>
                    <a:pt x="1" y="1"/>
                  </a:moveTo>
                  <a:cubicBezTo>
                    <a:pt x="13" y="24"/>
                    <a:pt x="13" y="36"/>
                    <a:pt x="48" y="36"/>
                  </a:cubicBezTo>
                  <a:cubicBezTo>
                    <a:pt x="48" y="36"/>
                    <a:pt x="48" y="24"/>
                    <a:pt x="48" y="24"/>
                  </a:cubicBezTo>
                  <a:cubicBezTo>
                    <a:pt x="25" y="24"/>
                    <a:pt x="13" y="2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50"/>
            <p:cNvSpPr/>
            <p:nvPr/>
          </p:nvSpPr>
          <p:spPr>
            <a:xfrm>
              <a:off x="1205125" y="3296363"/>
              <a:ext cx="625" cy="625"/>
            </a:xfrm>
            <a:custGeom>
              <a:avLst/>
              <a:gdLst/>
              <a:ahLst/>
              <a:cxnLst/>
              <a:rect l="l" t="t" r="r" b="b"/>
              <a:pathLst>
                <a:path w="25" h="25" extrusionOk="0">
                  <a:moveTo>
                    <a:pt x="1" y="1"/>
                  </a:moveTo>
                  <a:lnTo>
                    <a:pt x="25" y="24"/>
                  </a:lnTo>
                  <a:cubicBezTo>
                    <a:pt x="25" y="24"/>
                    <a:pt x="25" y="13"/>
                    <a:pt x="25" y="13"/>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50"/>
            <p:cNvSpPr/>
            <p:nvPr/>
          </p:nvSpPr>
          <p:spPr>
            <a:xfrm>
              <a:off x="1007275" y="3129088"/>
              <a:ext cx="2925" cy="1700"/>
            </a:xfrm>
            <a:custGeom>
              <a:avLst/>
              <a:gdLst/>
              <a:ahLst/>
              <a:cxnLst/>
              <a:rect l="l" t="t" r="r" b="b"/>
              <a:pathLst>
                <a:path w="117" h="68" extrusionOk="0">
                  <a:moveTo>
                    <a:pt x="69" y="0"/>
                  </a:moveTo>
                  <a:cubicBezTo>
                    <a:pt x="78" y="38"/>
                    <a:pt x="0" y="67"/>
                    <a:pt x="45" y="67"/>
                  </a:cubicBezTo>
                  <a:cubicBezTo>
                    <a:pt x="58" y="67"/>
                    <a:pt x="80" y="65"/>
                    <a:pt x="116" y="60"/>
                  </a:cubicBezTo>
                  <a:cubicBezTo>
                    <a:pt x="92" y="36"/>
                    <a:pt x="81" y="24"/>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50"/>
            <p:cNvSpPr/>
            <p:nvPr/>
          </p:nvSpPr>
          <p:spPr>
            <a:xfrm>
              <a:off x="926525" y="3146338"/>
              <a:ext cx="925" cy="925"/>
            </a:xfrm>
            <a:custGeom>
              <a:avLst/>
              <a:gdLst/>
              <a:ahLst/>
              <a:cxnLst/>
              <a:rect l="l" t="t" r="r" b="b"/>
              <a:pathLst>
                <a:path w="37" h="37" extrusionOk="0">
                  <a:moveTo>
                    <a:pt x="13" y="1"/>
                  </a:moveTo>
                  <a:cubicBezTo>
                    <a:pt x="1" y="13"/>
                    <a:pt x="1" y="25"/>
                    <a:pt x="1" y="37"/>
                  </a:cubicBezTo>
                  <a:cubicBezTo>
                    <a:pt x="13" y="13"/>
                    <a:pt x="24" y="13"/>
                    <a:pt x="36" y="13"/>
                  </a:cubicBezTo>
                  <a:lnTo>
                    <a:pt x="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50"/>
            <p:cNvSpPr/>
            <p:nvPr/>
          </p:nvSpPr>
          <p:spPr>
            <a:xfrm>
              <a:off x="1193225" y="3275238"/>
              <a:ext cx="3000" cy="1800"/>
            </a:xfrm>
            <a:custGeom>
              <a:avLst/>
              <a:gdLst/>
              <a:ahLst/>
              <a:cxnLst/>
              <a:rect l="l" t="t" r="r" b="b"/>
              <a:pathLst>
                <a:path w="120" h="72" extrusionOk="0">
                  <a:moveTo>
                    <a:pt x="1" y="0"/>
                  </a:moveTo>
                  <a:lnTo>
                    <a:pt x="120" y="72"/>
                  </a:lnTo>
                  <a:cubicBezTo>
                    <a:pt x="84" y="36"/>
                    <a:pt x="48" y="1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50"/>
            <p:cNvSpPr/>
            <p:nvPr/>
          </p:nvSpPr>
          <p:spPr>
            <a:xfrm>
              <a:off x="1205725" y="3281788"/>
              <a:ext cx="1825" cy="1800"/>
            </a:xfrm>
            <a:custGeom>
              <a:avLst/>
              <a:gdLst/>
              <a:ahLst/>
              <a:cxnLst/>
              <a:rect l="l" t="t" r="r" b="b"/>
              <a:pathLst>
                <a:path w="73" h="72" extrusionOk="0">
                  <a:moveTo>
                    <a:pt x="1" y="0"/>
                  </a:moveTo>
                  <a:cubicBezTo>
                    <a:pt x="1" y="24"/>
                    <a:pt x="25" y="48"/>
                    <a:pt x="48" y="72"/>
                  </a:cubicBezTo>
                  <a:cubicBezTo>
                    <a:pt x="48" y="72"/>
                    <a:pt x="60" y="72"/>
                    <a:pt x="72" y="60"/>
                  </a:cubicBez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50"/>
            <p:cNvSpPr/>
            <p:nvPr/>
          </p:nvSpPr>
          <p:spPr>
            <a:xfrm>
              <a:off x="1217925" y="3286538"/>
              <a:ext cx="25" cy="25"/>
            </a:xfrm>
            <a:custGeom>
              <a:avLst/>
              <a:gdLst/>
              <a:ahLst/>
              <a:cxnLst/>
              <a:rect l="l" t="t" r="r" b="b"/>
              <a:pathLst>
                <a:path w="1" h="1" extrusionOk="0">
                  <a:moveTo>
                    <a:pt x="1" y="1"/>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50"/>
            <p:cNvSpPr/>
            <p:nvPr/>
          </p:nvSpPr>
          <p:spPr>
            <a:xfrm>
              <a:off x="1050950" y="3109438"/>
              <a:ext cx="1225" cy="625"/>
            </a:xfrm>
            <a:custGeom>
              <a:avLst/>
              <a:gdLst/>
              <a:ahLst/>
              <a:cxnLst/>
              <a:rect l="l" t="t" r="r" b="b"/>
              <a:pathLst>
                <a:path w="49" h="25" extrusionOk="0">
                  <a:moveTo>
                    <a:pt x="24" y="1"/>
                  </a:moveTo>
                  <a:lnTo>
                    <a:pt x="0" y="12"/>
                  </a:lnTo>
                  <a:lnTo>
                    <a:pt x="36" y="24"/>
                  </a:lnTo>
                  <a:lnTo>
                    <a:pt x="4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50"/>
            <p:cNvSpPr/>
            <p:nvPr/>
          </p:nvSpPr>
          <p:spPr>
            <a:xfrm>
              <a:off x="1017900" y="3199038"/>
              <a:ext cx="325" cy="325"/>
            </a:xfrm>
            <a:custGeom>
              <a:avLst/>
              <a:gdLst/>
              <a:ahLst/>
              <a:cxnLst/>
              <a:rect l="l" t="t" r="r" b="b"/>
              <a:pathLst>
                <a:path w="13" h="13" extrusionOk="0">
                  <a:moveTo>
                    <a:pt x="13" y="0"/>
                  </a:moveTo>
                  <a:cubicBezTo>
                    <a:pt x="1" y="0"/>
                    <a:pt x="1" y="0"/>
                    <a:pt x="13" y="12"/>
                  </a:cubicBezTo>
                  <a:cubicBezTo>
                    <a:pt x="13" y="0"/>
                    <a:pt x="13"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50"/>
            <p:cNvSpPr/>
            <p:nvPr/>
          </p:nvSpPr>
          <p:spPr>
            <a:xfrm>
              <a:off x="1150950" y="3096638"/>
              <a:ext cx="625" cy="325"/>
            </a:xfrm>
            <a:custGeom>
              <a:avLst/>
              <a:gdLst/>
              <a:ahLst/>
              <a:cxnLst/>
              <a:rect l="l" t="t" r="r" b="b"/>
              <a:pathLst>
                <a:path w="25" h="13" extrusionOk="0">
                  <a:moveTo>
                    <a:pt x="25" y="1"/>
                  </a:moveTo>
                  <a:lnTo>
                    <a:pt x="1" y="12"/>
                  </a:lnTo>
                  <a:lnTo>
                    <a:pt x="13" y="12"/>
                  </a:lnTo>
                  <a:lnTo>
                    <a:pt x="2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50"/>
            <p:cNvSpPr/>
            <p:nvPr/>
          </p:nvSpPr>
          <p:spPr>
            <a:xfrm>
              <a:off x="987850" y="3177313"/>
              <a:ext cx="325" cy="600"/>
            </a:xfrm>
            <a:custGeom>
              <a:avLst/>
              <a:gdLst/>
              <a:ahLst/>
              <a:cxnLst/>
              <a:rect l="l" t="t" r="r" b="b"/>
              <a:pathLst>
                <a:path w="13" h="24" extrusionOk="0">
                  <a:moveTo>
                    <a:pt x="0" y="0"/>
                  </a:moveTo>
                  <a:cubicBezTo>
                    <a:pt x="1" y="0"/>
                    <a:pt x="12" y="12"/>
                    <a:pt x="12" y="24"/>
                  </a:cubicBezTo>
                  <a:cubicBezTo>
                    <a:pt x="12" y="12"/>
                    <a:pt x="12" y="1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50"/>
            <p:cNvSpPr/>
            <p:nvPr/>
          </p:nvSpPr>
          <p:spPr>
            <a:xfrm>
              <a:off x="972675" y="3169263"/>
              <a:ext cx="1800" cy="1825"/>
            </a:xfrm>
            <a:custGeom>
              <a:avLst/>
              <a:gdLst/>
              <a:ahLst/>
              <a:cxnLst/>
              <a:rect l="l" t="t" r="r" b="b"/>
              <a:pathLst>
                <a:path w="72" h="73" extrusionOk="0">
                  <a:moveTo>
                    <a:pt x="72" y="72"/>
                  </a:moveTo>
                  <a:lnTo>
                    <a:pt x="0" y="1"/>
                  </a:lnTo>
                  <a:cubicBezTo>
                    <a:pt x="24" y="24"/>
                    <a:pt x="48" y="48"/>
                    <a:pt x="72" y="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50"/>
            <p:cNvSpPr/>
            <p:nvPr/>
          </p:nvSpPr>
          <p:spPr>
            <a:xfrm>
              <a:off x="963450" y="3164813"/>
              <a:ext cx="600" cy="600"/>
            </a:xfrm>
            <a:custGeom>
              <a:avLst/>
              <a:gdLst/>
              <a:ahLst/>
              <a:cxnLst/>
              <a:rect l="l" t="t" r="r" b="b"/>
              <a:pathLst>
                <a:path w="24" h="24" extrusionOk="0">
                  <a:moveTo>
                    <a:pt x="24" y="0"/>
                  </a:moveTo>
                  <a:cubicBezTo>
                    <a:pt x="12" y="0"/>
                    <a:pt x="0" y="12"/>
                    <a:pt x="0" y="24"/>
                  </a:cubicBezTo>
                  <a:lnTo>
                    <a:pt x="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50"/>
            <p:cNvSpPr/>
            <p:nvPr/>
          </p:nvSpPr>
          <p:spPr>
            <a:xfrm>
              <a:off x="1135475" y="3247838"/>
              <a:ext cx="1200" cy="175"/>
            </a:xfrm>
            <a:custGeom>
              <a:avLst/>
              <a:gdLst/>
              <a:ahLst/>
              <a:cxnLst/>
              <a:rect l="l" t="t" r="r" b="b"/>
              <a:pathLst>
                <a:path w="48" h="7" extrusionOk="0">
                  <a:moveTo>
                    <a:pt x="1" y="1"/>
                  </a:moveTo>
                  <a:cubicBezTo>
                    <a:pt x="16" y="1"/>
                    <a:pt x="31" y="3"/>
                    <a:pt x="40" y="5"/>
                  </a:cubicBezTo>
                  <a:lnTo>
                    <a:pt x="40" y="5"/>
                  </a:lnTo>
                  <a:cubicBezTo>
                    <a:pt x="37" y="4"/>
                    <a:pt x="31" y="3"/>
                    <a:pt x="25" y="1"/>
                  </a:cubicBezTo>
                  <a:close/>
                  <a:moveTo>
                    <a:pt x="40" y="5"/>
                  </a:moveTo>
                  <a:lnTo>
                    <a:pt x="40" y="5"/>
                  </a:lnTo>
                  <a:cubicBezTo>
                    <a:pt x="45" y="6"/>
                    <a:pt x="47" y="6"/>
                    <a:pt x="48" y="6"/>
                  </a:cubicBezTo>
                  <a:cubicBezTo>
                    <a:pt x="48" y="6"/>
                    <a:pt x="45" y="6"/>
                    <a:pt x="40" y="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50"/>
            <p:cNvSpPr/>
            <p:nvPr/>
          </p:nvSpPr>
          <p:spPr>
            <a:xfrm>
              <a:off x="1083100" y="3225263"/>
              <a:ext cx="2100" cy="575"/>
            </a:xfrm>
            <a:custGeom>
              <a:avLst/>
              <a:gdLst/>
              <a:ahLst/>
              <a:cxnLst/>
              <a:rect l="l" t="t" r="r" b="b"/>
              <a:pathLst>
                <a:path w="84" h="23" extrusionOk="0">
                  <a:moveTo>
                    <a:pt x="34" y="0"/>
                  </a:moveTo>
                  <a:cubicBezTo>
                    <a:pt x="22" y="0"/>
                    <a:pt x="11" y="7"/>
                    <a:pt x="0" y="23"/>
                  </a:cubicBezTo>
                  <a:lnTo>
                    <a:pt x="84" y="23"/>
                  </a:lnTo>
                  <a:cubicBezTo>
                    <a:pt x="64" y="10"/>
                    <a:pt x="48"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50"/>
            <p:cNvSpPr/>
            <p:nvPr/>
          </p:nvSpPr>
          <p:spPr>
            <a:xfrm>
              <a:off x="1192925" y="3274938"/>
              <a:ext cx="325" cy="325"/>
            </a:xfrm>
            <a:custGeom>
              <a:avLst/>
              <a:gdLst/>
              <a:ahLst/>
              <a:cxnLst/>
              <a:rect l="l" t="t" r="r" b="b"/>
              <a:pathLst>
                <a:path w="13" h="13" extrusionOk="0">
                  <a:moveTo>
                    <a:pt x="1" y="0"/>
                  </a:moveTo>
                  <a:lnTo>
                    <a:pt x="1" y="0"/>
                  </a:lnTo>
                  <a:lnTo>
                    <a:pt x="13" y="1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50"/>
            <p:cNvSpPr/>
            <p:nvPr/>
          </p:nvSpPr>
          <p:spPr>
            <a:xfrm>
              <a:off x="1085175" y="3225813"/>
              <a:ext cx="2400" cy="1225"/>
            </a:xfrm>
            <a:custGeom>
              <a:avLst/>
              <a:gdLst/>
              <a:ahLst/>
              <a:cxnLst/>
              <a:rect l="l" t="t" r="r" b="b"/>
              <a:pathLst>
                <a:path w="96" h="49" extrusionOk="0">
                  <a:moveTo>
                    <a:pt x="1" y="1"/>
                  </a:moveTo>
                  <a:lnTo>
                    <a:pt x="1" y="1"/>
                  </a:lnTo>
                  <a:cubicBezTo>
                    <a:pt x="24" y="25"/>
                    <a:pt x="60" y="48"/>
                    <a:pt x="96" y="48"/>
                  </a:cubicBezTo>
                  <a:cubicBezTo>
                    <a:pt x="72" y="25"/>
                    <a:pt x="36" y="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50"/>
            <p:cNvSpPr/>
            <p:nvPr/>
          </p:nvSpPr>
          <p:spPr>
            <a:xfrm>
              <a:off x="931600" y="3148138"/>
              <a:ext cx="4175" cy="3025"/>
            </a:xfrm>
            <a:custGeom>
              <a:avLst/>
              <a:gdLst/>
              <a:ahLst/>
              <a:cxnLst/>
              <a:rect l="l" t="t" r="r" b="b"/>
              <a:pathLst>
                <a:path w="167" h="121" extrusionOk="0">
                  <a:moveTo>
                    <a:pt x="24" y="0"/>
                  </a:moveTo>
                  <a:lnTo>
                    <a:pt x="0" y="12"/>
                  </a:lnTo>
                  <a:cubicBezTo>
                    <a:pt x="2" y="12"/>
                    <a:pt x="4" y="11"/>
                    <a:pt x="6" y="11"/>
                  </a:cubicBezTo>
                  <a:cubicBezTo>
                    <a:pt x="51" y="11"/>
                    <a:pt x="105" y="120"/>
                    <a:pt x="159" y="120"/>
                  </a:cubicBezTo>
                  <a:cubicBezTo>
                    <a:pt x="162" y="120"/>
                    <a:pt x="164" y="120"/>
                    <a:pt x="167" y="119"/>
                  </a:cubicBezTo>
                  <a:cubicBezTo>
                    <a:pt x="131" y="84"/>
                    <a:pt x="83" y="12"/>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50"/>
            <p:cNvSpPr/>
            <p:nvPr/>
          </p:nvSpPr>
          <p:spPr>
            <a:xfrm>
              <a:off x="946175" y="3164513"/>
              <a:ext cx="4500" cy="2900"/>
            </a:xfrm>
            <a:custGeom>
              <a:avLst/>
              <a:gdLst/>
              <a:ahLst/>
              <a:cxnLst/>
              <a:rect l="l" t="t" r="r" b="b"/>
              <a:pathLst>
                <a:path w="180" h="116" extrusionOk="0">
                  <a:moveTo>
                    <a:pt x="36" y="0"/>
                  </a:moveTo>
                  <a:cubicBezTo>
                    <a:pt x="46" y="29"/>
                    <a:pt x="63" y="66"/>
                    <a:pt x="31" y="66"/>
                  </a:cubicBezTo>
                  <a:cubicBezTo>
                    <a:pt x="24" y="66"/>
                    <a:pt x="14" y="64"/>
                    <a:pt x="0" y="60"/>
                  </a:cubicBezTo>
                  <a:lnTo>
                    <a:pt x="0" y="60"/>
                  </a:lnTo>
                  <a:cubicBezTo>
                    <a:pt x="42" y="102"/>
                    <a:pt x="61" y="116"/>
                    <a:pt x="69" y="116"/>
                  </a:cubicBezTo>
                  <a:cubicBezTo>
                    <a:pt x="85" y="116"/>
                    <a:pt x="61" y="59"/>
                    <a:pt x="105" y="59"/>
                  </a:cubicBezTo>
                  <a:cubicBezTo>
                    <a:pt x="121" y="59"/>
                    <a:pt x="144" y="66"/>
                    <a:pt x="179" y="84"/>
                  </a:cubicBezTo>
                  <a:lnTo>
                    <a:pt x="3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50"/>
            <p:cNvSpPr/>
            <p:nvPr/>
          </p:nvSpPr>
          <p:spPr>
            <a:xfrm>
              <a:off x="959800" y="3172988"/>
              <a:ext cx="2775" cy="1375"/>
            </a:xfrm>
            <a:custGeom>
              <a:avLst/>
              <a:gdLst/>
              <a:ahLst/>
              <a:cxnLst/>
              <a:rect l="l" t="t" r="r" b="b"/>
              <a:pathLst>
                <a:path w="111" h="55" extrusionOk="0">
                  <a:moveTo>
                    <a:pt x="33" y="1"/>
                  </a:moveTo>
                  <a:cubicBezTo>
                    <a:pt x="1" y="1"/>
                    <a:pt x="49" y="44"/>
                    <a:pt x="39" y="54"/>
                  </a:cubicBezTo>
                  <a:cubicBezTo>
                    <a:pt x="98" y="54"/>
                    <a:pt x="110" y="54"/>
                    <a:pt x="63" y="6"/>
                  </a:cubicBezTo>
                  <a:cubicBezTo>
                    <a:pt x="49" y="3"/>
                    <a:pt x="39"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50"/>
            <p:cNvSpPr/>
            <p:nvPr/>
          </p:nvSpPr>
          <p:spPr>
            <a:xfrm>
              <a:off x="1041725" y="3213013"/>
              <a:ext cx="1275" cy="1375"/>
            </a:xfrm>
            <a:custGeom>
              <a:avLst/>
              <a:gdLst/>
              <a:ahLst/>
              <a:cxnLst/>
              <a:rect l="l" t="t" r="r" b="b"/>
              <a:pathLst>
                <a:path w="51" h="55" extrusionOk="0">
                  <a:moveTo>
                    <a:pt x="36" y="1"/>
                  </a:moveTo>
                  <a:cubicBezTo>
                    <a:pt x="35" y="2"/>
                    <a:pt x="33" y="4"/>
                    <a:pt x="33" y="6"/>
                  </a:cubicBezTo>
                  <a:lnTo>
                    <a:pt x="33" y="6"/>
                  </a:lnTo>
                  <a:lnTo>
                    <a:pt x="36" y="1"/>
                  </a:lnTo>
                  <a:close/>
                  <a:moveTo>
                    <a:pt x="33" y="6"/>
                  </a:moveTo>
                  <a:lnTo>
                    <a:pt x="0" y="49"/>
                  </a:lnTo>
                  <a:cubicBezTo>
                    <a:pt x="14" y="53"/>
                    <a:pt x="23" y="55"/>
                    <a:pt x="28" y="55"/>
                  </a:cubicBezTo>
                  <a:cubicBezTo>
                    <a:pt x="50" y="55"/>
                    <a:pt x="22" y="25"/>
                    <a:pt x="33"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50"/>
            <p:cNvSpPr/>
            <p:nvPr/>
          </p:nvSpPr>
          <p:spPr>
            <a:xfrm>
              <a:off x="1059575" y="3211838"/>
              <a:ext cx="2400" cy="1500"/>
            </a:xfrm>
            <a:custGeom>
              <a:avLst/>
              <a:gdLst/>
              <a:ahLst/>
              <a:cxnLst/>
              <a:rect l="l" t="t" r="r" b="b"/>
              <a:pathLst>
                <a:path w="96" h="60" extrusionOk="0">
                  <a:moveTo>
                    <a:pt x="48" y="0"/>
                  </a:moveTo>
                  <a:lnTo>
                    <a:pt x="1" y="36"/>
                  </a:lnTo>
                  <a:lnTo>
                    <a:pt x="96" y="60"/>
                  </a:lnTo>
                  <a:lnTo>
                    <a:pt x="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50"/>
            <p:cNvSpPr/>
            <p:nvPr/>
          </p:nvSpPr>
          <p:spPr>
            <a:xfrm>
              <a:off x="1065225" y="3227913"/>
              <a:ext cx="2725" cy="600"/>
            </a:xfrm>
            <a:custGeom>
              <a:avLst/>
              <a:gdLst/>
              <a:ahLst/>
              <a:cxnLst/>
              <a:rect l="l" t="t" r="r" b="b"/>
              <a:pathLst>
                <a:path w="109" h="24" extrusionOk="0">
                  <a:moveTo>
                    <a:pt x="1" y="0"/>
                  </a:moveTo>
                  <a:lnTo>
                    <a:pt x="108" y="24"/>
                  </a:lnTo>
                  <a:lnTo>
                    <a:pt x="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50"/>
            <p:cNvSpPr/>
            <p:nvPr/>
          </p:nvSpPr>
          <p:spPr>
            <a:xfrm>
              <a:off x="1199775" y="3294588"/>
              <a:ext cx="2400" cy="2100"/>
            </a:xfrm>
            <a:custGeom>
              <a:avLst/>
              <a:gdLst/>
              <a:ahLst/>
              <a:cxnLst/>
              <a:rect l="l" t="t" r="r" b="b"/>
              <a:pathLst>
                <a:path w="96" h="84" extrusionOk="0">
                  <a:moveTo>
                    <a:pt x="96" y="0"/>
                  </a:moveTo>
                  <a:cubicBezTo>
                    <a:pt x="48" y="0"/>
                    <a:pt x="1" y="72"/>
                    <a:pt x="72" y="84"/>
                  </a:cubicBezTo>
                  <a:lnTo>
                    <a:pt x="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50"/>
            <p:cNvSpPr/>
            <p:nvPr/>
          </p:nvSpPr>
          <p:spPr>
            <a:xfrm>
              <a:off x="1234000" y="3284763"/>
              <a:ext cx="2425" cy="4775"/>
            </a:xfrm>
            <a:custGeom>
              <a:avLst/>
              <a:gdLst/>
              <a:ahLst/>
              <a:cxnLst/>
              <a:rect l="l" t="t" r="r" b="b"/>
              <a:pathLst>
                <a:path w="97" h="191" extrusionOk="0">
                  <a:moveTo>
                    <a:pt x="1" y="0"/>
                  </a:moveTo>
                  <a:cubicBezTo>
                    <a:pt x="13" y="72"/>
                    <a:pt x="37" y="131"/>
                    <a:pt x="72" y="191"/>
                  </a:cubicBezTo>
                  <a:cubicBezTo>
                    <a:pt x="96" y="167"/>
                    <a:pt x="72" y="6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50"/>
            <p:cNvSpPr/>
            <p:nvPr/>
          </p:nvSpPr>
          <p:spPr>
            <a:xfrm>
              <a:off x="1168825" y="3102888"/>
              <a:ext cx="925" cy="2400"/>
            </a:xfrm>
            <a:custGeom>
              <a:avLst/>
              <a:gdLst/>
              <a:ahLst/>
              <a:cxnLst/>
              <a:rect l="l" t="t" r="r" b="b"/>
              <a:pathLst>
                <a:path w="37" h="96" extrusionOk="0">
                  <a:moveTo>
                    <a:pt x="0" y="1"/>
                  </a:moveTo>
                  <a:lnTo>
                    <a:pt x="0" y="48"/>
                  </a:lnTo>
                  <a:lnTo>
                    <a:pt x="36" y="96"/>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50"/>
            <p:cNvSpPr/>
            <p:nvPr/>
          </p:nvSpPr>
          <p:spPr>
            <a:xfrm>
              <a:off x="727700" y="3181638"/>
              <a:ext cx="325" cy="150"/>
            </a:xfrm>
            <a:custGeom>
              <a:avLst/>
              <a:gdLst/>
              <a:ahLst/>
              <a:cxnLst/>
              <a:rect l="l" t="t" r="r" b="b"/>
              <a:pathLst>
                <a:path w="13" h="6" extrusionOk="0">
                  <a:moveTo>
                    <a:pt x="4" y="0"/>
                  </a:moveTo>
                  <a:cubicBezTo>
                    <a:pt x="0" y="0"/>
                    <a:pt x="0" y="6"/>
                    <a:pt x="0" y="6"/>
                  </a:cubicBezTo>
                  <a:lnTo>
                    <a:pt x="12" y="6"/>
                  </a:lnTo>
                  <a:cubicBezTo>
                    <a:pt x="8" y="2"/>
                    <a:pt x="6"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50"/>
            <p:cNvSpPr/>
            <p:nvPr/>
          </p:nvSpPr>
          <p:spPr>
            <a:xfrm>
              <a:off x="719950" y="3184138"/>
              <a:ext cx="325" cy="325"/>
            </a:xfrm>
            <a:custGeom>
              <a:avLst/>
              <a:gdLst/>
              <a:ahLst/>
              <a:cxnLst/>
              <a:rect l="l" t="t" r="r" b="b"/>
              <a:pathLst>
                <a:path w="13" h="13" extrusionOk="0">
                  <a:moveTo>
                    <a:pt x="1" y="1"/>
                  </a:moveTo>
                  <a:cubicBezTo>
                    <a:pt x="1" y="1"/>
                    <a:pt x="1" y="13"/>
                    <a:pt x="13" y="13"/>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50"/>
            <p:cNvSpPr/>
            <p:nvPr/>
          </p:nvSpPr>
          <p:spPr>
            <a:xfrm>
              <a:off x="727400" y="3183863"/>
              <a:ext cx="325" cy="300"/>
            </a:xfrm>
            <a:custGeom>
              <a:avLst/>
              <a:gdLst/>
              <a:ahLst/>
              <a:cxnLst/>
              <a:rect l="l" t="t" r="r" b="b"/>
              <a:pathLst>
                <a:path w="13" h="12" extrusionOk="0">
                  <a:moveTo>
                    <a:pt x="0" y="0"/>
                  </a:moveTo>
                  <a:lnTo>
                    <a:pt x="0" y="0"/>
                  </a:lnTo>
                  <a:lnTo>
                    <a:pt x="12" y="1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50"/>
            <p:cNvSpPr/>
            <p:nvPr/>
          </p:nvSpPr>
          <p:spPr>
            <a:xfrm>
              <a:off x="750625" y="3145463"/>
              <a:ext cx="600" cy="325"/>
            </a:xfrm>
            <a:custGeom>
              <a:avLst/>
              <a:gdLst/>
              <a:ahLst/>
              <a:cxnLst/>
              <a:rect l="l" t="t" r="r" b="b"/>
              <a:pathLst>
                <a:path w="24" h="13" extrusionOk="0">
                  <a:moveTo>
                    <a:pt x="0" y="0"/>
                  </a:moveTo>
                  <a:lnTo>
                    <a:pt x="0" y="0"/>
                  </a:lnTo>
                  <a:lnTo>
                    <a:pt x="24" y="1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50"/>
            <p:cNvSpPr/>
            <p:nvPr/>
          </p:nvSpPr>
          <p:spPr>
            <a:xfrm>
              <a:off x="738700" y="3165988"/>
              <a:ext cx="2125" cy="1225"/>
            </a:xfrm>
            <a:custGeom>
              <a:avLst/>
              <a:gdLst/>
              <a:ahLst/>
              <a:cxnLst/>
              <a:rect l="l" t="t" r="r" b="b"/>
              <a:pathLst>
                <a:path w="85" h="49" extrusionOk="0">
                  <a:moveTo>
                    <a:pt x="1" y="1"/>
                  </a:moveTo>
                  <a:lnTo>
                    <a:pt x="1" y="1"/>
                  </a:lnTo>
                  <a:cubicBezTo>
                    <a:pt x="25" y="13"/>
                    <a:pt x="48" y="36"/>
                    <a:pt x="84" y="48"/>
                  </a:cubicBezTo>
                  <a:cubicBezTo>
                    <a:pt x="48" y="36"/>
                    <a:pt x="48" y="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50"/>
            <p:cNvSpPr/>
            <p:nvPr/>
          </p:nvSpPr>
          <p:spPr>
            <a:xfrm>
              <a:off x="734850" y="3173138"/>
              <a:ext cx="300" cy="325"/>
            </a:xfrm>
            <a:custGeom>
              <a:avLst/>
              <a:gdLst/>
              <a:ahLst/>
              <a:cxnLst/>
              <a:rect l="l" t="t" r="r" b="b"/>
              <a:pathLst>
                <a:path w="12" h="13" extrusionOk="0">
                  <a:moveTo>
                    <a:pt x="0" y="0"/>
                  </a:moveTo>
                  <a:cubicBezTo>
                    <a:pt x="0" y="0"/>
                    <a:pt x="12" y="0"/>
                    <a:pt x="0" y="0"/>
                  </a:cubicBezTo>
                  <a:lnTo>
                    <a:pt x="0" y="0"/>
                  </a:lnTo>
                  <a:cubicBezTo>
                    <a:pt x="0" y="0"/>
                    <a:pt x="12" y="1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50"/>
            <p:cNvSpPr/>
            <p:nvPr/>
          </p:nvSpPr>
          <p:spPr>
            <a:xfrm>
              <a:off x="735425" y="3172238"/>
              <a:ext cx="325" cy="25"/>
            </a:xfrm>
            <a:custGeom>
              <a:avLst/>
              <a:gdLst/>
              <a:ahLst/>
              <a:cxnLst/>
              <a:rect l="l" t="t" r="r" b="b"/>
              <a:pathLst>
                <a:path w="13" h="1" extrusionOk="0">
                  <a:moveTo>
                    <a:pt x="13" y="1"/>
                  </a:moveTo>
                  <a:lnTo>
                    <a:pt x="1"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50"/>
            <p:cNvSpPr/>
            <p:nvPr/>
          </p:nvSpPr>
          <p:spPr>
            <a:xfrm>
              <a:off x="743775" y="3147238"/>
              <a:ext cx="600" cy="625"/>
            </a:xfrm>
            <a:custGeom>
              <a:avLst/>
              <a:gdLst/>
              <a:ahLst/>
              <a:cxnLst/>
              <a:rect l="l" t="t" r="r" b="b"/>
              <a:pathLst>
                <a:path w="24" h="25" extrusionOk="0">
                  <a:moveTo>
                    <a:pt x="0" y="1"/>
                  </a:moveTo>
                  <a:cubicBezTo>
                    <a:pt x="0" y="1"/>
                    <a:pt x="0" y="13"/>
                    <a:pt x="24" y="24"/>
                  </a:cubicBez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50"/>
            <p:cNvSpPr/>
            <p:nvPr/>
          </p:nvSpPr>
          <p:spPr>
            <a:xfrm>
              <a:off x="720250" y="3184138"/>
              <a:ext cx="325" cy="325"/>
            </a:xfrm>
            <a:custGeom>
              <a:avLst/>
              <a:gdLst/>
              <a:ahLst/>
              <a:cxnLst/>
              <a:rect l="l" t="t" r="r" b="b"/>
              <a:pathLst>
                <a:path w="13" h="13" extrusionOk="0">
                  <a:moveTo>
                    <a:pt x="1" y="1"/>
                  </a:moveTo>
                  <a:lnTo>
                    <a:pt x="1" y="1"/>
                  </a:lnTo>
                  <a:lnTo>
                    <a:pt x="13" y="13"/>
                  </a:lnTo>
                  <a:cubicBezTo>
                    <a:pt x="13" y="13"/>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50"/>
            <p:cNvSpPr/>
            <p:nvPr/>
          </p:nvSpPr>
          <p:spPr>
            <a:xfrm>
              <a:off x="728575" y="3168088"/>
              <a:ext cx="625" cy="300"/>
            </a:xfrm>
            <a:custGeom>
              <a:avLst/>
              <a:gdLst/>
              <a:ahLst/>
              <a:cxnLst/>
              <a:rect l="l" t="t" r="r" b="b"/>
              <a:pathLst>
                <a:path w="25" h="12" extrusionOk="0">
                  <a:moveTo>
                    <a:pt x="1" y="0"/>
                  </a:moveTo>
                  <a:lnTo>
                    <a:pt x="13" y="12"/>
                  </a:lnTo>
                  <a:lnTo>
                    <a:pt x="25" y="12"/>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50"/>
            <p:cNvSpPr/>
            <p:nvPr/>
          </p:nvSpPr>
          <p:spPr>
            <a:xfrm>
              <a:off x="746750" y="3155563"/>
              <a:ext cx="25" cy="25"/>
            </a:xfrm>
            <a:custGeom>
              <a:avLst/>
              <a:gdLst/>
              <a:ahLst/>
              <a:cxnLst/>
              <a:rect l="l" t="t" r="r" b="b"/>
              <a:pathLst>
                <a:path w="1" h="1" extrusionOk="0">
                  <a:moveTo>
                    <a:pt x="0" y="1"/>
                  </a:moveTo>
                  <a:lnTo>
                    <a:pt x="0" y="1"/>
                  </a:lnTo>
                  <a:cubicBezTo>
                    <a:pt x="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50"/>
            <p:cNvSpPr/>
            <p:nvPr/>
          </p:nvSpPr>
          <p:spPr>
            <a:xfrm>
              <a:off x="720250" y="3142788"/>
              <a:ext cx="32475" cy="43525"/>
            </a:xfrm>
            <a:custGeom>
              <a:avLst/>
              <a:gdLst/>
              <a:ahLst/>
              <a:cxnLst/>
              <a:rect l="l" t="t" r="r" b="b"/>
              <a:pathLst>
                <a:path w="1299" h="1741" extrusionOk="0">
                  <a:moveTo>
                    <a:pt x="1045" y="7"/>
                  </a:moveTo>
                  <a:cubicBezTo>
                    <a:pt x="1042" y="7"/>
                    <a:pt x="1060" y="15"/>
                    <a:pt x="1060" y="24"/>
                  </a:cubicBezTo>
                  <a:lnTo>
                    <a:pt x="1060" y="12"/>
                  </a:lnTo>
                  <a:cubicBezTo>
                    <a:pt x="1050" y="8"/>
                    <a:pt x="1045" y="7"/>
                    <a:pt x="1045" y="7"/>
                  </a:cubicBezTo>
                  <a:close/>
                  <a:moveTo>
                    <a:pt x="1013" y="12"/>
                  </a:moveTo>
                  <a:lnTo>
                    <a:pt x="1013" y="12"/>
                  </a:lnTo>
                  <a:cubicBezTo>
                    <a:pt x="1026" y="25"/>
                    <a:pt x="1043" y="35"/>
                    <a:pt x="1057" y="44"/>
                  </a:cubicBezTo>
                  <a:lnTo>
                    <a:pt x="1057" y="44"/>
                  </a:lnTo>
                  <a:cubicBezTo>
                    <a:pt x="1042" y="30"/>
                    <a:pt x="1031" y="21"/>
                    <a:pt x="1013" y="12"/>
                  </a:cubicBezTo>
                  <a:close/>
                  <a:moveTo>
                    <a:pt x="905" y="107"/>
                  </a:moveTo>
                  <a:lnTo>
                    <a:pt x="905" y="107"/>
                  </a:lnTo>
                  <a:cubicBezTo>
                    <a:pt x="910" y="112"/>
                    <a:pt x="915" y="117"/>
                    <a:pt x="920" y="121"/>
                  </a:cubicBezTo>
                  <a:lnTo>
                    <a:pt x="920" y="121"/>
                  </a:lnTo>
                  <a:cubicBezTo>
                    <a:pt x="912" y="113"/>
                    <a:pt x="906" y="107"/>
                    <a:pt x="905" y="107"/>
                  </a:cubicBezTo>
                  <a:close/>
                  <a:moveTo>
                    <a:pt x="929" y="83"/>
                  </a:moveTo>
                  <a:lnTo>
                    <a:pt x="929" y="83"/>
                  </a:lnTo>
                  <a:cubicBezTo>
                    <a:pt x="944" y="98"/>
                    <a:pt x="959" y="111"/>
                    <a:pt x="973" y="121"/>
                  </a:cubicBezTo>
                  <a:lnTo>
                    <a:pt x="973" y="121"/>
                  </a:lnTo>
                  <a:cubicBezTo>
                    <a:pt x="965" y="113"/>
                    <a:pt x="957" y="104"/>
                    <a:pt x="929" y="83"/>
                  </a:cubicBezTo>
                  <a:close/>
                  <a:moveTo>
                    <a:pt x="941" y="107"/>
                  </a:moveTo>
                  <a:lnTo>
                    <a:pt x="941" y="107"/>
                  </a:lnTo>
                  <a:cubicBezTo>
                    <a:pt x="947" y="119"/>
                    <a:pt x="956" y="125"/>
                    <a:pt x="967" y="130"/>
                  </a:cubicBezTo>
                  <a:lnTo>
                    <a:pt x="967" y="130"/>
                  </a:lnTo>
                  <a:cubicBezTo>
                    <a:pt x="963" y="126"/>
                    <a:pt x="956" y="119"/>
                    <a:pt x="941" y="107"/>
                  </a:cubicBezTo>
                  <a:close/>
                  <a:moveTo>
                    <a:pt x="1239" y="191"/>
                  </a:moveTo>
                  <a:lnTo>
                    <a:pt x="1239" y="191"/>
                  </a:lnTo>
                  <a:lnTo>
                    <a:pt x="1239" y="191"/>
                  </a:lnTo>
                  <a:close/>
                  <a:moveTo>
                    <a:pt x="1001" y="226"/>
                  </a:moveTo>
                  <a:lnTo>
                    <a:pt x="1013" y="238"/>
                  </a:lnTo>
                  <a:cubicBezTo>
                    <a:pt x="1010" y="237"/>
                    <a:pt x="1007" y="235"/>
                    <a:pt x="1005" y="234"/>
                  </a:cubicBezTo>
                  <a:lnTo>
                    <a:pt x="1005" y="234"/>
                  </a:lnTo>
                  <a:lnTo>
                    <a:pt x="1001" y="226"/>
                  </a:lnTo>
                  <a:close/>
                  <a:moveTo>
                    <a:pt x="888" y="243"/>
                  </a:moveTo>
                  <a:cubicBezTo>
                    <a:pt x="884" y="243"/>
                    <a:pt x="891" y="251"/>
                    <a:pt x="899" y="258"/>
                  </a:cubicBezTo>
                  <a:lnTo>
                    <a:pt x="899" y="258"/>
                  </a:lnTo>
                  <a:cubicBezTo>
                    <a:pt x="894" y="250"/>
                    <a:pt x="905" y="250"/>
                    <a:pt x="905" y="250"/>
                  </a:cubicBezTo>
                  <a:cubicBezTo>
                    <a:pt x="896" y="245"/>
                    <a:pt x="891" y="243"/>
                    <a:pt x="888" y="243"/>
                  </a:cubicBezTo>
                  <a:close/>
                  <a:moveTo>
                    <a:pt x="899" y="258"/>
                  </a:moveTo>
                  <a:cubicBezTo>
                    <a:pt x="901" y="262"/>
                    <a:pt x="907" y="267"/>
                    <a:pt x="917" y="274"/>
                  </a:cubicBezTo>
                  <a:cubicBezTo>
                    <a:pt x="917" y="274"/>
                    <a:pt x="908" y="266"/>
                    <a:pt x="899" y="258"/>
                  </a:cubicBezTo>
                  <a:close/>
                  <a:moveTo>
                    <a:pt x="813" y="318"/>
                  </a:moveTo>
                  <a:cubicBezTo>
                    <a:pt x="811" y="318"/>
                    <a:pt x="810" y="319"/>
                    <a:pt x="810" y="321"/>
                  </a:cubicBezTo>
                  <a:cubicBezTo>
                    <a:pt x="815" y="321"/>
                    <a:pt x="819" y="323"/>
                    <a:pt x="823" y="325"/>
                  </a:cubicBezTo>
                  <a:lnTo>
                    <a:pt x="823" y="325"/>
                  </a:lnTo>
                  <a:cubicBezTo>
                    <a:pt x="825" y="329"/>
                    <a:pt x="828" y="333"/>
                    <a:pt x="832" y="337"/>
                  </a:cubicBezTo>
                  <a:lnTo>
                    <a:pt x="832" y="337"/>
                  </a:lnTo>
                  <a:cubicBezTo>
                    <a:pt x="830" y="334"/>
                    <a:pt x="828" y="330"/>
                    <a:pt x="826" y="327"/>
                  </a:cubicBezTo>
                  <a:lnTo>
                    <a:pt x="826" y="327"/>
                  </a:lnTo>
                  <a:cubicBezTo>
                    <a:pt x="827" y="328"/>
                    <a:pt x="829" y="329"/>
                    <a:pt x="830" y="330"/>
                  </a:cubicBezTo>
                  <a:lnTo>
                    <a:pt x="830" y="330"/>
                  </a:lnTo>
                  <a:cubicBezTo>
                    <a:pt x="828" y="328"/>
                    <a:pt x="826" y="327"/>
                    <a:pt x="825" y="325"/>
                  </a:cubicBezTo>
                  <a:lnTo>
                    <a:pt x="825" y="325"/>
                  </a:lnTo>
                  <a:cubicBezTo>
                    <a:pt x="824" y="324"/>
                    <a:pt x="823" y="323"/>
                    <a:pt x="822" y="321"/>
                  </a:cubicBezTo>
                  <a:lnTo>
                    <a:pt x="822" y="321"/>
                  </a:lnTo>
                  <a:cubicBezTo>
                    <a:pt x="822" y="322"/>
                    <a:pt x="822" y="323"/>
                    <a:pt x="822" y="324"/>
                  </a:cubicBezTo>
                  <a:lnTo>
                    <a:pt x="822" y="324"/>
                  </a:lnTo>
                  <a:cubicBezTo>
                    <a:pt x="818" y="320"/>
                    <a:pt x="815" y="318"/>
                    <a:pt x="813" y="318"/>
                  </a:cubicBezTo>
                  <a:close/>
                  <a:moveTo>
                    <a:pt x="917" y="333"/>
                  </a:moveTo>
                  <a:lnTo>
                    <a:pt x="917" y="333"/>
                  </a:lnTo>
                  <a:cubicBezTo>
                    <a:pt x="929" y="345"/>
                    <a:pt x="941" y="345"/>
                    <a:pt x="941" y="357"/>
                  </a:cubicBezTo>
                  <a:cubicBezTo>
                    <a:pt x="929" y="345"/>
                    <a:pt x="917" y="345"/>
                    <a:pt x="917" y="333"/>
                  </a:cubicBezTo>
                  <a:close/>
                  <a:moveTo>
                    <a:pt x="1080" y="425"/>
                  </a:moveTo>
                  <a:lnTo>
                    <a:pt x="1084" y="429"/>
                  </a:lnTo>
                  <a:cubicBezTo>
                    <a:pt x="1082" y="426"/>
                    <a:pt x="1080" y="425"/>
                    <a:pt x="1080" y="425"/>
                  </a:cubicBezTo>
                  <a:close/>
                  <a:moveTo>
                    <a:pt x="1062" y="462"/>
                  </a:moveTo>
                  <a:cubicBezTo>
                    <a:pt x="1064" y="462"/>
                    <a:pt x="1067" y="463"/>
                    <a:pt x="1072" y="464"/>
                  </a:cubicBezTo>
                  <a:lnTo>
                    <a:pt x="1084" y="476"/>
                  </a:lnTo>
                  <a:cubicBezTo>
                    <a:pt x="1084" y="483"/>
                    <a:pt x="1080" y="486"/>
                    <a:pt x="1077" y="487"/>
                  </a:cubicBezTo>
                  <a:lnTo>
                    <a:pt x="1077" y="487"/>
                  </a:lnTo>
                  <a:cubicBezTo>
                    <a:pt x="1084" y="482"/>
                    <a:pt x="1053" y="462"/>
                    <a:pt x="1062" y="462"/>
                  </a:cubicBezTo>
                  <a:close/>
                  <a:moveTo>
                    <a:pt x="703" y="1024"/>
                  </a:moveTo>
                  <a:cubicBezTo>
                    <a:pt x="705" y="1028"/>
                    <a:pt x="707" y="1031"/>
                    <a:pt x="708" y="1034"/>
                  </a:cubicBezTo>
                  <a:lnTo>
                    <a:pt x="708" y="1034"/>
                  </a:lnTo>
                  <a:cubicBezTo>
                    <a:pt x="710" y="1031"/>
                    <a:pt x="703" y="1024"/>
                    <a:pt x="703" y="1024"/>
                  </a:cubicBezTo>
                  <a:close/>
                  <a:moveTo>
                    <a:pt x="624" y="1075"/>
                  </a:moveTo>
                  <a:cubicBezTo>
                    <a:pt x="632" y="1081"/>
                    <a:pt x="642" y="1088"/>
                    <a:pt x="655" y="1095"/>
                  </a:cubicBezTo>
                  <a:cubicBezTo>
                    <a:pt x="655" y="1095"/>
                    <a:pt x="639" y="1086"/>
                    <a:pt x="624" y="1075"/>
                  </a:cubicBezTo>
                  <a:close/>
                  <a:moveTo>
                    <a:pt x="274" y="1179"/>
                  </a:moveTo>
                  <a:cubicBezTo>
                    <a:pt x="274" y="1179"/>
                    <a:pt x="263" y="1179"/>
                    <a:pt x="286" y="1191"/>
                  </a:cubicBezTo>
                  <a:lnTo>
                    <a:pt x="274" y="1179"/>
                  </a:lnTo>
                  <a:close/>
                  <a:moveTo>
                    <a:pt x="274" y="1238"/>
                  </a:moveTo>
                  <a:cubicBezTo>
                    <a:pt x="274" y="1238"/>
                    <a:pt x="274" y="1245"/>
                    <a:pt x="284" y="1248"/>
                  </a:cubicBezTo>
                  <a:lnTo>
                    <a:pt x="284" y="1248"/>
                  </a:lnTo>
                  <a:cubicBezTo>
                    <a:pt x="278" y="1242"/>
                    <a:pt x="274" y="1238"/>
                    <a:pt x="274" y="1238"/>
                  </a:cubicBezTo>
                  <a:close/>
                  <a:moveTo>
                    <a:pt x="544" y="1296"/>
                  </a:moveTo>
                  <a:cubicBezTo>
                    <a:pt x="543" y="1296"/>
                    <a:pt x="543" y="1297"/>
                    <a:pt x="544" y="1298"/>
                  </a:cubicBezTo>
                  <a:lnTo>
                    <a:pt x="548" y="1298"/>
                  </a:lnTo>
                  <a:cubicBezTo>
                    <a:pt x="546" y="1297"/>
                    <a:pt x="545" y="1296"/>
                    <a:pt x="544" y="1296"/>
                  </a:cubicBezTo>
                  <a:close/>
                  <a:moveTo>
                    <a:pt x="251" y="1298"/>
                  </a:moveTo>
                  <a:lnTo>
                    <a:pt x="251" y="1310"/>
                  </a:lnTo>
                  <a:lnTo>
                    <a:pt x="274" y="1310"/>
                  </a:lnTo>
                  <a:lnTo>
                    <a:pt x="251" y="1298"/>
                  </a:lnTo>
                  <a:close/>
                  <a:moveTo>
                    <a:pt x="501" y="1310"/>
                  </a:moveTo>
                  <a:lnTo>
                    <a:pt x="511" y="1317"/>
                  </a:lnTo>
                  <a:lnTo>
                    <a:pt x="511" y="1317"/>
                  </a:lnTo>
                  <a:cubicBezTo>
                    <a:pt x="509" y="1314"/>
                    <a:pt x="501" y="1310"/>
                    <a:pt x="501" y="1310"/>
                  </a:cubicBezTo>
                  <a:close/>
                  <a:moveTo>
                    <a:pt x="513" y="1334"/>
                  </a:moveTo>
                  <a:cubicBezTo>
                    <a:pt x="515" y="1335"/>
                    <a:pt x="517" y="1335"/>
                    <a:pt x="517" y="1335"/>
                  </a:cubicBezTo>
                  <a:cubicBezTo>
                    <a:pt x="517" y="1335"/>
                    <a:pt x="516" y="1335"/>
                    <a:pt x="514" y="1334"/>
                  </a:cubicBezTo>
                  <a:lnTo>
                    <a:pt x="514" y="1334"/>
                  </a:lnTo>
                  <a:cubicBezTo>
                    <a:pt x="514" y="1334"/>
                    <a:pt x="513" y="1334"/>
                    <a:pt x="513" y="1334"/>
                  </a:cubicBezTo>
                  <a:close/>
                  <a:moveTo>
                    <a:pt x="467" y="1280"/>
                  </a:moveTo>
                  <a:cubicBezTo>
                    <a:pt x="468" y="1280"/>
                    <a:pt x="471" y="1282"/>
                    <a:pt x="477" y="1286"/>
                  </a:cubicBezTo>
                  <a:lnTo>
                    <a:pt x="543" y="1330"/>
                  </a:lnTo>
                  <a:lnTo>
                    <a:pt x="548" y="1345"/>
                  </a:lnTo>
                  <a:lnTo>
                    <a:pt x="548" y="1345"/>
                  </a:lnTo>
                  <a:lnTo>
                    <a:pt x="511" y="1317"/>
                  </a:lnTo>
                  <a:lnTo>
                    <a:pt x="511" y="1317"/>
                  </a:lnTo>
                  <a:cubicBezTo>
                    <a:pt x="512" y="1320"/>
                    <a:pt x="510" y="1322"/>
                    <a:pt x="501" y="1322"/>
                  </a:cubicBezTo>
                  <a:cubicBezTo>
                    <a:pt x="501" y="1314"/>
                    <a:pt x="492" y="1307"/>
                    <a:pt x="482" y="1302"/>
                  </a:cubicBezTo>
                  <a:lnTo>
                    <a:pt x="482" y="1302"/>
                  </a:lnTo>
                  <a:cubicBezTo>
                    <a:pt x="482" y="1298"/>
                    <a:pt x="464" y="1280"/>
                    <a:pt x="467" y="1280"/>
                  </a:cubicBezTo>
                  <a:close/>
                  <a:moveTo>
                    <a:pt x="227" y="1345"/>
                  </a:moveTo>
                  <a:cubicBezTo>
                    <a:pt x="223" y="1345"/>
                    <a:pt x="228" y="1350"/>
                    <a:pt x="237" y="1355"/>
                  </a:cubicBezTo>
                  <a:lnTo>
                    <a:pt x="237" y="1355"/>
                  </a:lnTo>
                  <a:cubicBezTo>
                    <a:pt x="234" y="1352"/>
                    <a:pt x="230" y="1349"/>
                    <a:pt x="227" y="1345"/>
                  </a:cubicBezTo>
                  <a:close/>
                  <a:moveTo>
                    <a:pt x="237" y="1355"/>
                  </a:moveTo>
                  <a:lnTo>
                    <a:pt x="237" y="1355"/>
                  </a:lnTo>
                  <a:cubicBezTo>
                    <a:pt x="243" y="1361"/>
                    <a:pt x="250" y="1366"/>
                    <a:pt x="256" y="1368"/>
                  </a:cubicBezTo>
                  <a:lnTo>
                    <a:pt x="256" y="1368"/>
                  </a:lnTo>
                  <a:cubicBezTo>
                    <a:pt x="250" y="1364"/>
                    <a:pt x="243" y="1359"/>
                    <a:pt x="237" y="1355"/>
                  </a:cubicBezTo>
                  <a:close/>
                  <a:moveTo>
                    <a:pt x="460" y="1447"/>
                  </a:moveTo>
                  <a:lnTo>
                    <a:pt x="460" y="1447"/>
                  </a:lnTo>
                  <a:cubicBezTo>
                    <a:pt x="466" y="1450"/>
                    <a:pt x="471" y="1453"/>
                    <a:pt x="477" y="1453"/>
                  </a:cubicBezTo>
                  <a:cubicBezTo>
                    <a:pt x="471" y="1449"/>
                    <a:pt x="465" y="1448"/>
                    <a:pt x="460" y="1447"/>
                  </a:cubicBezTo>
                  <a:close/>
                  <a:moveTo>
                    <a:pt x="404" y="1468"/>
                  </a:moveTo>
                  <a:cubicBezTo>
                    <a:pt x="404" y="1468"/>
                    <a:pt x="403" y="1468"/>
                    <a:pt x="403" y="1468"/>
                  </a:cubicBezTo>
                  <a:lnTo>
                    <a:pt x="403" y="1468"/>
                  </a:lnTo>
                  <a:cubicBezTo>
                    <a:pt x="407" y="1470"/>
                    <a:pt x="411" y="1470"/>
                    <a:pt x="417" y="1471"/>
                  </a:cubicBezTo>
                  <a:lnTo>
                    <a:pt x="417" y="1471"/>
                  </a:lnTo>
                  <a:cubicBezTo>
                    <a:pt x="411" y="1469"/>
                    <a:pt x="406" y="1468"/>
                    <a:pt x="404" y="1468"/>
                  </a:cubicBezTo>
                  <a:close/>
                  <a:moveTo>
                    <a:pt x="417" y="1471"/>
                  </a:moveTo>
                  <a:cubicBezTo>
                    <a:pt x="420" y="1473"/>
                    <a:pt x="424" y="1474"/>
                    <a:pt x="429" y="1476"/>
                  </a:cubicBezTo>
                  <a:cubicBezTo>
                    <a:pt x="424" y="1474"/>
                    <a:pt x="420" y="1472"/>
                    <a:pt x="417" y="1471"/>
                  </a:cubicBezTo>
                  <a:close/>
                  <a:moveTo>
                    <a:pt x="370" y="1496"/>
                  </a:moveTo>
                  <a:lnTo>
                    <a:pt x="370" y="1500"/>
                  </a:lnTo>
                  <a:lnTo>
                    <a:pt x="377" y="1500"/>
                  </a:lnTo>
                  <a:cubicBezTo>
                    <a:pt x="375" y="1499"/>
                    <a:pt x="372" y="1497"/>
                    <a:pt x="370" y="1496"/>
                  </a:cubicBezTo>
                  <a:close/>
                  <a:moveTo>
                    <a:pt x="109" y="1497"/>
                  </a:moveTo>
                  <a:cubicBezTo>
                    <a:pt x="108" y="1497"/>
                    <a:pt x="108" y="1498"/>
                    <a:pt x="108" y="1500"/>
                  </a:cubicBezTo>
                  <a:lnTo>
                    <a:pt x="120" y="1512"/>
                  </a:lnTo>
                  <a:cubicBezTo>
                    <a:pt x="120" y="1512"/>
                    <a:pt x="112" y="1497"/>
                    <a:pt x="109" y="1497"/>
                  </a:cubicBezTo>
                  <a:close/>
                  <a:moveTo>
                    <a:pt x="132" y="1548"/>
                  </a:moveTo>
                  <a:cubicBezTo>
                    <a:pt x="132" y="1548"/>
                    <a:pt x="138" y="1556"/>
                    <a:pt x="145" y="1566"/>
                  </a:cubicBezTo>
                  <a:lnTo>
                    <a:pt x="145" y="1566"/>
                  </a:lnTo>
                  <a:cubicBezTo>
                    <a:pt x="143" y="1563"/>
                    <a:pt x="144" y="1560"/>
                    <a:pt x="132" y="1548"/>
                  </a:cubicBezTo>
                  <a:close/>
                  <a:moveTo>
                    <a:pt x="145" y="1566"/>
                  </a:moveTo>
                  <a:cubicBezTo>
                    <a:pt x="145" y="1567"/>
                    <a:pt x="146" y="1567"/>
                    <a:pt x="147" y="1568"/>
                  </a:cubicBezTo>
                  <a:lnTo>
                    <a:pt x="147" y="1568"/>
                  </a:lnTo>
                  <a:cubicBezTo>
                    <a:pt x="146" y="1567"/>
                    <a:pt x="146" y="1567"/>
                    <a:pt x="145" y="1566"/>
                  </a:cubicBezTo>
                  <a:close/>
                  <a:moveTo>
                    <a:pt x="239" y="1572"/>
                  </a:moveTo>
                  <a:cubicBezTo>
                    <a:pt x="239" y="1572"/>
                    <a:pt x="250" y="1575"/>
                    <a:pt x="258" y="1579"/>
                  </a:cubicBezTo>
                  <a:lnTo>
                    <a:pt x="258" y="1579"/>
                  </a:lnTo>
                  <a:lnTo>
                    <a:pt x="257" y="1578"/>
                  </a:lnTo>
                  <a:lnTo>
                    <a:pt x="257" y="1578"/>
                  </a:lnTo>
                  <a:lnTo>
                    <a:pt x="239" y="1572"/>
                  </a:lnTo>
                  <a:close/>
                  <a:moveTo>
                    <a:pt x="258" y="1579"/>
                  </a:moveTo>
                  <a:lnTo>
                    <a:pt x="263" y="1584"/>
                  </a:lnTo>
                  <a:cubicBezTo>
                    <a:pt x="268" y="1584"/>
                    <a:pt x="264" y="1581"/>
                    <a:pt x="258" y="1579"/>
                  </a:cubicBezTo>
                  <a:close/>
                  <a:moveTo>
                    <a:pt x="203" y="1691"/>
                  </a:moveTo>
                  <a:cubicBezTo>
                    <a:pt x="203" y="1691"/>
                    <a:pt x="203" y="1691"/>
                    <a:pt x="203" y="1691"/>
                  </a:cubicBezTo>
                  <a:cubicBezTo>
                    <a:pt x="203" y="1691"/>
                    <a:pt x="203" y="1691"/>
                    <a:pt x="203" y="1691"/>
                  </a:cubicBezTo>
                  <a:close/>
                  <a:moveTo>
                    <a:pt x="1" y="1679"/>
                  </a:moveTo>
                  <a:cubicBezTo>
                    <a:pt x="1" y="1682"/>
                    <a:pt x="3" y="1687"/>
                    <a:pt x="6" y="1693"/>
                  </a:cubicBezTo>
                  <a:lnTo>
                    <a:pt x="6" y="1693"/>
                  </a:lnTo>
                  <a:cubicBezTo>
                    <a:pt x="7" y="1692"/>
                    <a:pt x="8" y="1692"/>
                    <a:pt x="9" y="1692"/>
                  </a:cubicBezTo>
                  <a:cubicBezTo>
                    <a:pt x="10" y="1692"/>
                    <a:pt x="13" y="1693"/>
                    <a:pt x="16" y="1693"/>
                  </a:cubicBezTo>
                  <a:lnTo>
                    <a:pt x="16" y="1693"/>
                  </a:lnTo>
                  <a:cubicBezTo>
                    <a:pt x="11" y="1689"/>
                    <a:pt x="6" y="1684"/>
                    <a:pt x="1" y="1679"/>
                  </a:cubicBezTo>
                  <a:close/>
                  <a:moveTo>
                    <a:pt x="1" y="1667"/>
                  </a:moveTo>
                  <a:lnTo>
                    <a:pt x="32" y="1699"/>
                  </a:lnTo>
                  <a:lnTo>
                    <a:pt x="32" y="1699"/>
                  </a:lnTo>
                  <a:cubicBezTo>
                    <a:pt x="27" y="1697"/>
                    <a:pt x="21" y="1695"/>
                    <a:pt x="16" y="1693"/>
                  </a:cubicBezTo>
                  <a:lnTo>
                    <a:pt x="16" y="1693"/>
                  </a:lnTo>
                  <a:cubicBezTo>
                    <a:pt x="23" y="1699"/>
                    <a:pt x="30" y="1703"/>
                    <a:pt x="36" y="1703"/>
                  </a:cubicBezTo>
                  <a:lnTo>
                    <a:pt x="32" y="1699"/>
                  </a:lnTo>
                  <a:lnTo>
                    <a:pt x="32" y="1699"/>
                  </a:lnTo>
                  <a:cubicBezTo>
                    <a:pt x="39" y="1701"/>
                    <a:pt x="45" y="1703"/>
                    <a:pt x="48" y="1703"/>
                  </a:cubicBezTo>
                  <a:lnTo>
                    <a:pt x="1" y="1667"/>
                  </a:lnTo>
                  <a:close/>
                  <a:moveTo>
                    <a:pt x="6" y="1693"/>
                  </a:moveTo>
                  <a:cubicBezTo>
                    <a:pt x="5" y="1694"/>
                    <a:pt x="7" y="1697"/>
                    <a:pt x="13" y="1703"/>
                  </a:cubicBezTo>
                  <a:cubicBezTo>
                    <a:pt x="13" y="1703"/>
                    <a:pt x="14" y="1703"/>
                    <a:pt x="14" y="1703"/>
                  </a:cubicBezTo>
                  <a:lnTo>
                    <a:pt x="14" y="1703"/>
                  </a:lnTo>
                  <a:cubicBezTo>
                    <a:pt x="11" y="1699"/>
                    <a:pt x="9" y="1696"/>
                    <a:pt x="6" y="1693"/>
                  </a:cubicBezTo>
                  <a:close/>
                  <a:moveTo>
                    <a:pt x="14" y="1703"/>
                  </a:moveTo>
                  <a:cubicBezTo>
                    <a:pt x="21" y="1712"/>
                    <a:pt x="30" y="1720"/>
                    <a:pt x="36" y="1726"/>
                  </a:cubicBezTo>
                  <a:lnTo>
                    <a:pt x="48" y="1726"/>
                  </a:lnTo>
                  <a:cubicBezTo>
                    <a:pt x="37" y="1715"/>
                    <a:pt x="25" y="1704"/>
                    <a:pt x="14" y="1703"/>
                  </a:cubicBezTo>
                  <a:close/>
                  <a:moveTo>
                    <a:pt x="1048" y="0"/>
                  </a:moveTo>
                  <a:lnTo>
                    <a:pt x="1084" y="36"/>
                  </a:lnTo>
                  <a:lnTo>
                    <a:pt x="1060" y="24"/>
                  </a:lnTo>
                  <a:lnTo>
                    <a:pt x="1025" y="12"/>
                  </a:lnTo>
                  <a:lnTo>
                    <a:pt x="1057" y="45"/>
                  </a:lnTo>
                  <a:lnTo>
                    <a:pt x="1057" y="45"/>
                  </a:lnTo>
                  <a:cubicBezTo>
                    <a:pt x="1057" y="45"/>
                    <a:pt x="1057" y="45"/>
                    <a:pt x="1057" y="44"/>
                  </a:cubicBezTo>
                  <a:lnTo>
                    <a:pt x="1057" y="44"/>
                  </a:lnTo>
                  <a:cubicBezTo>
                    <a:pt x="1062" y="49"/>
                    <a:pt x="1067" y="54"/>
                    <a:pt x="1072" y="60"/>
                  </a:cubicBezTo>
                  <a:lnTo>
                    <a:pt x="1072" y="60"/>
                  </a:lnTo>
                  <a:lnTo>
                    <a:pt x="1057" y="45"/>
                  </a:lnTo>
                  <a:lnTo>
                    <a:pt x="1057" y="45"/>
                  </a:lnTo>
                  <a:cubicBezTo>
                    <a:pt x="1069" y="53"/>
                    <a:pt x="1079" y="61"/>
                    <a:pt x="1084" y="71"/>
                  </a:cubicBezTo>
                  <a:cubicBezTo>
                    <a:pt x="1062" y="57"/>
                    <a:pt x="1049" y="47"/>
                    <a:pt x="1045" y="47"/>
                  </a:cubicBezTo>
                  <a:cubicBezTo>
                    <a:pt x="1043" y="47"/>
                    <a:pt x="1044" y="50"/>
                    <a:pt x="1048" y="60"/>
                  </a:cubicBezTo>
                  <a:cubicBezTo>
                    <a:pt x="1037" y="48"/>
                    <a:pt x="1025" y="36"/>
                    <a:pt x="1025" y="36"/>
                  </a:cubicBezTo>
                  <a:lnTo>
                    <a:pt x="1025" y="36"/>
                  </a:lnTo>
                  <a:cubicBezTo>
                    <a:pt x="1036" y="48"/>
                    <a:pt x="1025" y="48"/>
                    <a:pt x="1048" y="71"/>
                  </a:cubicBezTo>
                  <a:cubicBezTo>
                    <a:pt x="1038" y="64"/>
                    <a:pt x="1033" y="63"/>
                    <a:pt x="1031" y="63"/>
                  </a:cubicBezTo>
                  <a:cubicBezTo>
                    <a:pt x="1029" y="63"/>
                    <a:pt x="1030" y="65"/>
                    <a:pt x="1028" y="65"/>
                  </a:cubicBezTo>
                  <a:cubicBezTo>
                    <a:pt x="1025" y="65"/>
                    <a:pt x="1019" y="61"/>
                    <a:pt x="1001" y="48"/>
                  </a:cubicBezTo>
                  <a:lnTo>
                    <a:pt x="1001" y="48"/>
                  </a:lnTo>
                  <a:cubicBezTo>
                    <a:pt x="1013" y="60"/>
                    <a:pt x="1025" y="71"/>
                    <a:pt x="1036" y="83"/>
                  </a:cubicBezTo>
                  <a:cubicBezTo>
                    <a:pt x="1017" y="67"/>
                    <a:pt x="1009" y="64"/>
                    <a:pt x="1004" y="64"/>
                  </a:cubicBezTo>
                  <a:cubicBezTo>
                    <a:pt x="1000" y="64"/>
                    <a:pt x="999" y="67"/>
                    <a:pt x="993" y="67"/>
                  </a:cubicBezTo>
                  <a:cubicBezTo>
                    <a:pt x="987" y="67"/>
                    <a:pt x="977" y="64"/>
                    <a:pt x="953" y="48"/>
                  </a:cubicBezTo>
                  <a:lnTo>
                    <a:pt x="953" y="48"/>
                  </a:lnTo>
                  <a:cubicBezTo>
                    <a:pt x="1013" y="95"/>
                    <a:pt x="977" y="83"/>
                    <a:pt x="1001" y="107"/>
                  </a:cubicBezTo>
                  <a:cubicBezTo>
                    <a:pt x="1001" y="107"/>
                    <a:pt x="995" y="102"/>
                    <a:pt x="992" y="102"/>
                  </a:cubicBezTo>
                  <a:cubicBezTo>
                    <a:pt x="990" y="102"/>
                    <a:pt x="989" y="103"/>
                    <a:pt x="989" y="107"/>
                  </a:cubicBezTo>
                  <a:cubicBezTo>
                    <a:pt x="989" y="107"/>
                    <a:pt x="965" y="95"/>
                    <a:pt x="953" y="83"/>
                  </a:cubicBezTo>
                  <a:lnTo>
                    <a:pt x="953" y="83"/>
                  </a:lnTo>
                  <a:cubicBezTo>
                    <a:pt x="977" y="107"/>
                    <a:pt x="1001" y="131"/>
                    <a:pt x="1036" y="155"/>
                  </a:cubicBezTo>
                  <a:cubicBezTo>
                    <a:pt x="1015" y="148"/>
                    <a:pt x="994" y="137"/>
                    <a:pt x="973" y="121"/>
                  </a:cubicBezTo>
                  <a:lnTo>
                    <a:pt x="973" y="121"/>
                  </a:lnTo>
                  <a:cubicBezTo>
                    <a:pt x="979" y="127"/>
                    <a:pt x="986" y="133"/>
                    <a:pt x="1001" y="143"/>
                  </a:cubicBezTo>
                  <a:cubicBezTo>
                    <a:pt x="989" y="137"/>
                    <a:pt x="977" y="134"/>
                    <a:pt x="967" y="130"/>
                  </a:cubicBezTo>
                  <a:lnTo>
                    <a:pt x="967" y="130"/>
                  </a:lnTo>
                  <a:cubicBezTo>
                    <a:pt x="977" y="141"/>
                    <a:pt x="950" y="128"/>
                    <a:pt x="977" y="155"/>
                  </a:cubicBezTo>
                  <a:cubicBezTo>
                    <a:pt x="958" y="145"/>
                    <a:pt x="938" y="128"/>
                    <a:pt x="938" y="128"/>
                  </a:cubicBezTo>
                  <a:lnTo>
                    <a:pt x="938" y="128"/>
                  </a:lnTo>
                  <a:cubicBezTo>
                    <a:pt x="938" y="128"/>
                    <a:pt x="939" y="129"/>
                    <a:pt x="941" y="131"/>
                  </a:cubicBezTo>
                  <a:cubicBezTo>
                    <a:pt x="934" y="131"/>
                    <a:pt x="927" y="127"/>
                    <a:pt x="920" y="121"/>
                  </a:cubicBezTo>
                  <a:lnTo>
                    <a:pt x="920" y="121"/>
                  </a:lnTo>
                  <a:cubicBezTo>
                    <a:pt x="933" y="132"/>
                    <a:pt x="951" y="148"/>
                    <a:pt x="965" y="155"/>
                  </a:cubicBezTo>
                  <a:cubicBezTo>
                    <a:pt x="971" y="160"/>
                    <a:pt x="972" y="163"/>
                    <a:pt x="970" y="163"/>
                  </a:cubicBezTo>
                  <a:cubicBezTo>
                    <a:pt x="963" y="163"/>
                    <a:pt x="924" y="137"/>
                    <a:pt x="905" y="119"/>
                  </a:cubicBezTo>
                  <a:lnTo>
                    <a:pt x="905" y="119"/>
                  </a:lnTo>
                  <a:cubicBezTo>
                    <a:pt x="917" y="131"/>
                    <a:pt x="953" y="167"/>
                    <a:pt x="953" y="167"/>
                  </a:cubicBezTo>
                  <a:cubicBezTo>
                    <a:pt x="941" y="167"/>
                    <a:pt x="941" y="167"/>
                    <a:pt x="929" y="155"/>
                  </a:cubicBezTo>
                  <a:lnTo>
                    <a:pt x="929" y="155"/>
                  </a:lnTo>
                  <a:cubicBezTo>
                    <a:pt x="961" y="187"/>
                    <a:pt x="936" y="181"/>
                    <a:pt x="956" y="205"/>
                  </a:cubicBezTo>
                  <a:lnTo>
                    <a:pt x="956" y="205"/>
                  </a:lnTo>
                  <a:lnTo>
                    <a:pt x="953" y="202"/>
                  </a:lnTo>
                  <a:lnTo>
                    <a:pt x="953" y="202"/>
                  </a:lnTo>
                  <a:lnTo>
                    <a:pt x="965" y="214"/>
                  </a:lnTo>
                  <a:cubicBezTo>
                    <a:pt x="961" y="211"/>
                    <a:pt x="959" y="208"/>
                    <a:pt x="956" y="205"/>
                  </a:cubicBezTo>
                  <a:lnTo>
                    <a:pt x="956" y="205"/>
                  </a:lnTo>
                  <a:lnTo>
                    <a:pt x="976" y="221"/>
                  </a:lnTo>
                  <a:lnTo>
                    <a:pt x="976" y="221"/>
                  </a:lnTo>
                  <a:cubicBezTo>
                    <a:pt x="987" y="237"/>
                    <a:pt x="998" y="250"/>
                    <a:pt x="989" y="250"/>
                  </a:cubicBezTo>
                  <a:cubicBezTo>
                    <a:pt x="953" y="226"/>
                    <a:pt x="989" y="226"/>
                    <a:pt x="941" y="214"/>
                  </a:cubicBezTo>
                  <a:lnTo>
                    <a:pt x="965" y="214"/>
                  </a:lnTo>
                  <a:cubicBezTo>
                    <a:pt x="929" y="191"/>
                    <a:pt x="929" y="191"/>
                    <a:pt x="929" y="191"/>
                  </a:cubicBezTo>
                  <a:cubicBezTo>
                    <a:pt x="929" y="191"/>
                    <a:pt x="929" y="191"/>
                    <a:pt x="894" y="167"/>
                  </a:cubicBezTo>
                  <a:cubicBezTo>
                    <a:pt x="882" y="167"/>
                    <a:pt x="917" y="191"/>
                    <a:pt x="894" y="191"/>
                  </a:cubicBezTo>
                  <a:lnTo>
                    <a:pt x="953" y="226"/>
                  </a:lnTo>
                  <a:cubicBezTo>
                    <a:pt x="960" y="235"/>
                    <a:pt x="960" y="239"/>
                    <a:pt x="957" y="239"/>
                  </a:cubicBezTo>
                  <a:cubicBezTo>
                    <a:pt x="945" y="239"/>
                    <a:pt x="892" y="202"/>
                    <a:pt x="885" y="202"/>
                  </a:cubicBezTo>
                  <a:cubicBezTo>
                    <a:pt x="882" y="202"/>
                    <a:pt x="885" y="205"/>
                    <a:pt x="894" y="214"/>
                  </a:cubicBezTo>
                  <a:cubicBezTo>
                    <a:pt x="914" y="235"/>
                    <a:pt x="952" y="264"/>
                    <a:pt x="947" y="264"/>
                  </a:cubicBezTo>
                  <a:cubicBezTo>
                    <a:pt x="946" y="264"/>
                    <a:pt x="944" y="264"/>
                    <a:pt x="941" y="262"/>
                  </a:cubicBezTo>
                  <a:lnTo>
                    <a:pt x="894" y="226"/>
                  </a:lnTo>
                  <a:cubicBezTo>
                    <a:pt x="883" y="226"/>
                    <a:pt x="941" y="275"/>
                    <a:pt x="925" y="275"/>
                  </a:cubicBezTo>
                  <a:cubicBezTo>
                    <a:pt x="923" y="275"/>
                    <a:pt x="921" y="275"/>
                    <a:pt x="917" y="274"/>
                  </a:cubicBezTo>
                  <a:lnTo>
                    <a:pt x="882" y="250"/>
                  </a:lnTo>
                  <a:lnTo>
                    <a:pt x="882" y="250"/>
                  </a:lnTo>
                  <a:cubicBezTo>
                    <a:pt x="882" y="262"/>
                    <a:pt x="905" y="298"/>
                    <a:pt x="905" y="310"/>
                  </a:cubicBezTo>
                  <a:cubicBezTo>
                    <a:pt x="894" y="298"/>
                    <a:pt x="870" y="286"/>
                    <a:pt x="858" y="286"/>
                  </a:cubicBezTo>
                  <a:cubicBezTo>
                    <a:pt x="865" y="300"/>
                    <a:pt x="855" y="305"/>
                    <a:pt x="842" y="305"/>
                  </a:cubicBezTo>
                  <a:cubicBezTo>
                    <a:pt x="832" y="305"/>
                    <a:pt x="820" y="303"/>
                    <a:pt x="810" y="298"/>
                  </a:cubicBezTo>
                  <a:lnTo>
                    <a:pt x="810" y="298"/>
                  </a:lnTo>
                  <a:lnTo>
                    <a:pt x="834" y="333"/>
                  </a:lnTo>
                  <a:cubicBezTo>
                    <a:pt x="834" y="333"/>
                    <a:pt x="832" y="332"/>
                    <a:pt x="830" y="330"/>
                  </a:cubicBezTo>
                  <a:lnTo>
                    <a:pt x="830" y="330"/>
                  </a:lnTo>
                  <a:cubicBezTo>
                    <a:pt x="836" y="335"/>
                    <a:pt x="842" y="341"/>
                    <a:pt x="846" y="345"/>
                  </a:cubicBezTo>
                  <a:cubicBezTo>
                    <a:pt x="848" y="348"/>
                    <a:pt x="849" y="349"/>
                    <a:pt x="848" y="349"/>
                  </a:cubicBezTo>
                  <a:cubicBezTo>
                    <a:pt x="847" y="349"/>
                    <a:pt x="839" y="343"/>
                    <a:pt x="832" y="337"/>
                  </a:cubicBezTo>
                  <a:lnTo>
                    <a:pt x="832" y="337"/>
                  </a:lnTo>
                  <a:cubicBezTo>
                    <a:pt x="848" y="362"/>
                    <a:pt x="859" y="383"/>
                    <a:pt x="838" y="383"/>
                  </a:cubicBezTo>
                  <a:cubicBezTo>
                    <a:pt x="834" y="383"/>
                    <a:pt x="829" y="383"/>
                    <a:pt x="822" y="381"/>
                  </a:cubicBezTo>
                  <a:lnTo>
                    <a:pt x="810" y="369"/>
                  </a:lnTo>
                  <a:cubicBezTo>
                    <a:pt x="789" y="369"/>
                    <a:pt x="855" y="418"/>
                    <a:pt x="841" y="418"/>
                  </a:cubicBezTo>
                  <a:cubicBezTo>
                    <a:pt x="840" y="418"/>
                    <a:pt x="837" y="418"/>
                    <a:pt x="834" y="417"/>
                  </a:cubicBezTo>
                  <a:cubicBezTo>
                    <a:pt x="817" y="417"/>
                    <a:pt x="825" y="442"/>
                    <a:pt x="803" y="442"/>
                  </a:cubicBezTo>
                  <a:cubicBezTo>
                    <a:pt x="794" y="442"/>
                    <a:pt x="782" y="438"/>
                    <a:pt x="763" y="429"/>
                  </a:cubicBezTo>
                  <a:lnTo>
                    <a:pt x="763" y="429"/>
                  </a:lnTo>
                  <a:cubicBezTo>
                    <a:pt x="822" y="476"/>
                    <a:pt x="739" y="429"/>
                    <a:pt x="810" y="488"/>
                  </a:cubicBezTo>
                  <a:cubicBezTo>
                    <a:pt x="775" y="476"/>
                    <a:pt x="751" y="464"/>
                    <a:pt x="715" y="452"/>
                  </a:cubicBezTo>
                  <a:lnTo>
                    <a:pt x="715" y="452"/>
                  </a:lnTo>
                  <a:cubicBezTo>
                    <a:pt x="715" y="452"/>
                    <a:pt x="763" y="488"/>
                    <a:pt x="763" y="500"/>
                  </a:cubicBezTo>
                  <a:lnTo>
                    <a:pt x="715" y="476"/>
                  </a:lnTo>
                  <a:lnTo>
                    <a:pt x="727" y="488"/>
                  </a:lnTo>
                  <a:cubicBezTo>
                    <a:pt x="739" y="488"/>
                    <a:pt x="739" y="500"/>
                    <a:pt x="751" y="500"/>
                  </a:cubicBezTo>
                  <a:cubicBezTo>
                    <a:pt x="754" y="507"/>
                    <a:pt x="752" y="510"/>
                    <a:pt x="747" y="510"/>
                  </a:cubicBezTo>
                  <a:cubicBezTo>
                    <a:pt x="736" y="510"/>
                    <a:pt x="711" y="496"/>
                    <a:pt x="703" y="488"/>
                  </a:cubicBezTo>
                  <a:lnTo>
                    <a:pt x="703" y="488"/>
                  </a:lnTo>
                  <a:lnTo>
                    <a:pt x="712" y="516"/>
                  </a:lnTo>
                  <a:lnTo>
                    <a:pt x="712" y="516"/>
                  </a:lnTo>
                  <a:cubicBezTo>
                    <a:pt x="708" y="511"/>
                    <a:pt x="700" y="509"/>
                    <a:pt x="691" y="500"/>
                  </a:cubicBezTo>
                  <a:lnTo>
                    <a:pt x="691" y="500"/>
                  </a:lnTo>
                  <a:cubicBezTo>
                    <a:pt x="700" y="509"/>
                    <a:pt x="702" y="512"/>
                    <a:pt x="701" y="512"/>
                  </a:cubicBezTo>
                  <a:cubicBezTo>
                    <a:pt x="699" y="512"/>
                    <a:pt x="676" y="494"/>
                    <a:pt x="674" y="494"/>
                  </a:cubicBezTo>
                  <a:lnTo>
                    <a:pt x="674" y="494"/>
                  </a:lnTo>
                  <a:cubicBezTo>
                    <a:pt x="674" y="494"/>
                    <a:pt x="675" y="496"/>
                    <a:pt x="679" y="500"/>
                  </a:cubicBezTo>
                  <a:lnTo>
                    <a:pt x="715" y="524"/>
                  </a:lnTo>
                  <a:cubicBezTo>
                    <a:pt x="707" y="520"/>
                    <a:pt x="700" y="519"/>
                    <a:pt x="696" y="519"/>
                  </a:cubicBezTo>
                  <a:cubicBezTo>
                    <a:pt x="692" y="519"/>
                    <a:pt x="689" y="519"/>
                    <a:pt x="688" y="520"/>
                  </a:cubicBezTo>
                  <a:lnTo>
                    <a:pt x="688" y="520"/>
                  </a:lnTo>
                  <a:lnTo>
                    <a:pt x="667" y="500"/>
                  </a:lnTo>
                  <a:cubicBezTo>
                    <a:pt x="644" y="512"/>
                    <a:pt x="667" y="536"/>
                    <a:pt x="655" y="548"/>
                  </a:cubicBezTo>
                  <a:cubicBezTo>
                    <a:pt x="667" y="560"/>
                    <a:pt x="691" y="572"/>
                    <a:pt x="715" y="583"/>
                  </a:cubicBezTo>
                  <a:lnTo>
                    <a:pt x="667" y="560"/>
                  </a:lnTo>
                  <a:lnTo>
                    <a:pt x="667" y="560"/>
                  </a:lnTo>
                  <a:cubicBezTo>
                    <a:pt x="691" y="583"/>
                    <a:pt x="691" y="560"/>
                    <a:pt x="715" y="595"/>
                  </a:cubicBezTo>
                  <a:cubicBezTo>
                    <a:pt x="691" y="583"/>
                    <a:pt x="679" y="572"/>
                    <a:pt x="655" y="560"/>
                  </a:cubicBezTo>
                  <a:lnTo>
                    <a:pt x="655" y="560"/>
                  </a:lnTo>
                  <a:lnTo>
                    <a:pt x="667" y="572"/>
                  </a:lnTo>
                  <a:lnTo>
                    <a:pt x="633" y="549"/>
                  </a:lnTo>
                  <a:lnTo>
                    <a:pt x="633" y="549"/>
                  </a:lnTo>
                  <a:cubicBezTo>
                    <a:pt x="635" y="550"/>
                    <a:pt x="637" y="550"/>
                    <a:pt x="637" y="550"/>
                  </a:cubicBezTo>
                  <a:cubicBezTo>
                    <a:pt x="637" y="550"/>
                    <a:pt x="635" y="550"/>
                    <a:pt x="632" y="548"/>
                  </a:cubicBezTo>
                  <a:lnTo>
                    <a:pt x="632" y="548"/>
                  </a:lnTo>
                  <a:lnTo>
                    <a:pt x="633" y="549"/>
                  </a:lnTo>
                  <a:lnTo>
                    <a:pt x="633" y="549"/>
                  </a:lnTo>
                  <a:cubicBezTo>
                    <a:pt x="629" y="547"/>
                    <a:pt x="620" y="543"/>
                    <a:pt x="616" y="543"/>
                  </a:cubicBezTo>
                  <a:cubicBezTo>
                    <a:pt x="614" y="543"/>
                    <a:pt x="614" y="545"/>
                    <a:pt x="620" y="550"/>
                  </a:cubicBezTo>
                  <a:lnTo>
                    <a:pt x="620" y="550"/>
                  </a:lnTo>
                  <a:cubicBezTo>
                    <a:pt x="620" y="563"/>
                    <a:pt x="620" y="584"/>
                    <a:pt x="620" y="595"/>
                  </a:cubicBezTo>
                  <a:cubicBezTo>
                    <a:pt x="644" y="607"/>
                    <a:pt x="655" y="619"/>
                    <a:pt x="679" y="631"/>
                  </a:cubicBezTo>
                  <a:cubicBezTo>
                    <a:pt x="663" y="631"/>
                    <a:pt x="642" y="626"/>
                    <a:pt x="630" y="626"/>
                  </a:cubicBezTo>
                  <a:cubicBezTo>
                    <a:pt x="624" y="626"/>
                    <a:pt x="620" y="627"/>
                    <a:pt x="620" y="631"/>
                  </a:cubicBezTo>
                  <a:cubicBezTo>
                    <a:pt x="620" y="643"/>
                    <a:pt x="655" y="655"/>
                    <a:pt x="667" y="679"/>
                  </a:cubicBezTo>
                  <a:cubicBezTo>
                    <a:pt x="632" y="655"/>
                    <a:pt x="632" y="667"/>
                    <a:pt x="608" y="643"/>
                  </a:cubicBezTo>
                  <a:lnTo>
                    <a:pt x="608" y="643"/>
                  </a:lnTo>
                  <a:cubicBezTo>
                    <a:pt x="608" y="655"/>
                    <a:pt x="608" y="667"/>
                    <a:pt x="632" y="691"/>
                  </a:cubicBezTo>
                  <a:lnTo>
                    <a:pt x="655" y="714"/>
                  </a:lnTo>
                  <a:cubicBezTo>
                    <a:pt x="655" y="714"/>
                    <a:pt x="644" y="714"/>
                    <a:pt x="632" y="702"/>
                  </a:cubicBezTo>
                  <a:lnTo>
                    <a:pt x="632" y="702"/>
                  </a:lnTo>
                  <a:cubicBezTo>
                    <a:pt x="640" y="714"/>
                    <a:pt x="638" y="718"/>
                    <a:pt x="630" y="718"/>
                  </a:cubicBezTo>
                  <a:cubicBezTo>
                    <a:pt x="614" y="718"/>
                    <a:pt x="578" y="704"/>
                    <a:pt x="564" y="704"/>
                  </a:cubicBezTo>
                  <a:cubicBezTo>
                    <a:pt x="556" y="704"/>
                    <a:pt x="555" y="709"/>
                    <a:pt x="572" y="726"/>
                  </a:cubicBezTo>
                  <a:lnTo>
                    <a:pt x="596" y="762"/>
                  </a:lnTo>
                  <a:cubicBezTo>
                    <a:pt x="584" y="762"/>
                    <a:pt x="572" y="738"/>
                    <a:pt x="548" y="738"/>
                  </a:cubicBezTo>
                  <a:cubicBezTo>
                    <a:pt x="596" y="786"/>
                    <a:pt x="536" y="750"/>
                    <a:pt x="548" y="786"/>
                  </a:cubicBezTo>
                  <a:cubicBezTo>
                    <a:pt x="524" y="771"/>
                    <a:pt x="512" y="766"/>
                    <a:pt x="505" y="766"/>
                  </a:cubicBezTo>
                  <a:cubicBezTo>
                    <a:pt x="490" y="766"/>
                    <a:pt x="508" y="794"/>
                    <a:pt x="496" y="794"/>
                  </a:cubicBezTo>
                  <a:cubicBezTo>
                    <a:pt x="493" y="794"/>
                    <a:pt x="487" y="792"/>
                    <a:pt x="477" y="786"/>
                  </a:cubicBezTo>
                  <a:lnTo>
                    <a:pt x="477" y="786"/>
                  </a:lnTo>
                  <a:lnTo>
                    <a:pt x="489" y="798"/>
                  </a:lnTo>
                  <a:cubicBezTo>
                    <a:pt x="497" y="806"/>
                    <a:pt x="498" y="808"/>
                    <a:pt x="496" y="808"/>
                  </a:cubicBezTo>
                  <a:cubicBezTo>
                    <a:pt x="493" y="808"/>
                    <a:pt x="477" y="798"/>
                    <a:pt x="477" y="798"/>
                  </a:cubicBezTo>
                  <a:lnTo>
                    <a:pt x="477" y="798"/>
                  </a:lnTo>
                  <a:cubicBezTo>
                    <a:pt x="489" y="810"/>
                    <a:pt x="489" y="810"/>
                    <a:pt x="501" y="822"/>
                  </a:cubicBezTo>
                  <a:cubicBezTo>
                    <a:pt x="513" y="857"/>
                    <a:pt x="441" y="845"/>
                    <a:pt x="405" y="857"/>
                  </a:cubicBezTo>
                  <a:cubicBezTo>
                    <a:pt x="385" y="857"/>
                    <a:pt x="482" y="921"/>
                    <a:pt x="467" y="921"/>
                  </a:cubicBezTo>
                  <a:cubicBezTo>
                    <a:pt x="465" y="921"/>
                    <a:pt x="460" y="920"/>
                    <a:pt x="453" y="917"/>
                  </a:cubicBezTo>
                  <a:lnTo>
                    <a:pt x="405" y="893"/>
                  </a:lnTo>
                  <a:lnTo>
                    <a:pt x="405" y="893"/>
                  </a:lnTo>
                  <a:cubicBezTo>
                    <a:pt x="447" y="935"/>
                    <a:pt x="397" y="931"/>
                    <a:pt x="401" y="962"/>
                  </a:cubicBezTo>
                  <a:lnTo>
                    <a:pt x="401" y="962"/>
                  </a:lnTo>
                  <a:cubicBezTo>
                    <a:pt x="397" y="956"/>
                    <a:pt x="394" y="953"/>
                    <a:pt x="394" y="953"/>
                  </a:cubicBezTo>
                  <a:cubicBezTo>
                    <a:pt x="387" y="950"/>
                    <a:pt x="382" y="949"/>
                    <a:pt x="379" y="949"/>
                  </a:cubicBezTo>
                  <a:cubicBezTo>
                    <a:pt x="367" y="949"/>
                    <a:pt x="386" y="969"/>
                    <a:pt x="405" y="988"/>
                  </a:cubicBezTo>
                  <a:cubicBezTo>
                    <a:pt x="405" y="988"/>
                    <a:pt x="382" y="964"/>
                    <a:pt x="370" y="964"/>
                  </a:cubicBezTo>
                  <a:cubicBezTo>
                    <a:pt x="368" y="963"/>
                    <a:pt x="368" y="962"/>
                    <a:pt x="367" y="962"/>
                  </a:cubicBezTo>
                  <a:lnTo>
                    <a:pt x="367" y="962"/>
                  </a:lnTo>
                  <a:cubicBezTo>
                    <a:pt x="366" y="962"/>
                    <a:pt x="380" y="983"/>
                    <a:pt x="378" y="983"/>
                  </a:cubicBezTo>
                  <a:cubicBezTo>
                    <a:pt x="377" y="983"/>
                    <a:pt x="375" y="981"/>
                    <a:pt x="370" y="976"/>
                  </a:cubicBezTo>
                  <a:lnTo>
                    <a:pt x="358" y="976"/>
                  </a:lnTo>
                  <a:cubicBezTo>
                    <a:pt x="355" y="973"/>
                    <a:pt x="352" y="972"/>
                    <a:pt x="351" y="972"/>
                  </a:cubicBezTo>
                  <a:cubicBezTo>
                    <a:pt x="348" y="972"/>
                    <a:pt x="355" y="983"/>
                    <a:pt x="382" y="1000"/>
                  </a:cubicBezTo>
                  <a:cubicBezTo>
                    <a:pt x="363" y="1000"/>
                    <a:pt x="374" y="1015"/>
                    <a:pt x="367" y="1015"/>
                  </a:cubicBezTo>
                  <a:cubicBezTo>
                    <a:pt x="365" y="1015"/>
                    <a:pt x="363" y="1014"/>
                    <a:pt x="358" y="1012"/>
                  </a:cubicBezTo>
                  <a:lnTo>
                    <a:pt x="358" y="1012"/>
                  </a:lnTo>
                  <a:cubicBezTo>
                    <a:pt x="376" y="1030"/>
                    <a:pt x="370" y="1030"/>
                    <a:pt x="367" y="1030"/>
                  </a:cubicBezTo>
                  <a:cubicBezTo>
                    <a:pt x="364" y="1030"/>
                    <a:pt x="364" y="1030"/>
                    <a:pt x="394" y="1048"/>
                  </a:cubicBezTo>
                  <a:cubicBezTo>
                    <a:pt x="370" y="1034"/>
                    <a:pt x="356" y="1029"/>
                    <a:pt x="349" y="1029"/>
                  </a:cubicBezTo>
                  <a:cubicBezTo>
                    <a:pt x="340" y="1029"/>
                    <a:pt x="342" y="1036"/>
                    <a:pt x="350" y="1043"/>
                  </a:cubicBezTo>
                  <a:lnTo>
                    <a:pt x="350" y="1043"/>
                  </a:lnTo>
                  <a:cubicBezTo>
                    <a:pt x="340" y="1039"/>
                    <a:pt x="329" y="1043"/>
                    <a:pt x="310" y="1024"/>
                  </a:cubicBezTo>
                  <a:lnTo>
                    <a:pt x="310" y="1024"/>
                  </a:lnTo>
                  <a:cubicBezTo>
                    <a:pt x="310" y="1024"/>
                    <a:pt x="310" y="1041"/>
                    <a:pt x="331" y="1053"/>
                  </a:cubicBezTo>
                  <a:lnTo>
                    <a:pt x="331" y="1053"/>
                  </a:lnTo>
                  <a:cubicBezTo>
                    <a:pt x="328" y="1052"/>
                    <a:pt x="326" y="1051"/>
                    <a:pt x="324" y="1051"/>
                  </a:cubicBezTo>
                  <a:cubicBezTo>
                    <a:pt x="313" y="1051"/>
                    <a:pt x="344" y="1080"/>
                    <a:pt x="336" y="1080"/>
                  </a:cubicBezTo>
                  <a:cubicBezTo>
                    <a:pt x="332" y="1080"/>
                    <a:pt x="322" y="1075"/>
                    <a:pt x="298" y="1060"/>
                  </a:cubicBezTo>
                  <a:lnTo>
                    <a:pt x="298" y="1060"/>
                  </a:lnTo>
                  <a:cubicBezTo>
                    <a:pt x="322" y="1095"/>
                    <a:pt x="334" y="1119"/>
                    <a:pt x="334" y="1143"/>
                  </a:cubicBezTo>
                  <a:cubicBezTo>
                    <a:pt x="286" y="1107"/>
                    <a:pt x="334" y="1131"/>
                    <a:pt x="286" y="1095"/>
                  </a:cubicBezTo>
                  <a:lnTo>
                    <a:pt x="286" y="1095"/>
                  </a:lnTo>
                  <a:cubicBezTo>
                    <a:pt x="298" y="1119"/>
                    <a:pt x="334" y="1155"/>
                    <a:pt x="322" y="1167"/>
                  </a:cubicBezTo>
                  <a:cubicBezTo>
                    <a:pt x="298" y="1167"/>
                    <a:pt x="298" y="1143"/>
                    <a:pt x="286" y="1131"/>
                  </a:cubicBezTo>
                  <a:lnTo>
                    <a:pt x="286" y="1131"/>
                  </a:lnTo>
                  <a:cubicBezTo>
                    <a:pt x="298" y="1167"/>
                    <a:pt x="263" y="1155"/>
                    <a:pt x="286" y="1191"/>
                  </a:cubicBezTo>
                  <a:cubicBezTo>
                    <a:pt x="322" y="1214"/>
                    <a:pt x="346" y="1238"/>
                    <a:pt x="382" y="1262"/>
                  </a:cubicBezTo>
                  <a:cubicBezTo>
                    <a:pt x="323" y="1223"/>
                    <a:pt x="336" y="1248"/>
                    <a:pt x="297" y="1226"/>
                  </a:cubicBezTo>
                  <a:lnTo>
                    <a:pt x="297" y="1226"/>
                  </a:lnTo>
                  <a:cubicBezTo>
                    <a:pt x="298" y="1226"/>
                    <a:pt x="298" y="1226"/>
                    <a:pt x="298" y="1226"/>
                  </a:cubicBezTo>
                  <a:cubicBezTo>
                    <a:pt x="298" y="1226"/>
                    <a:pt x="298" y="1226"/>
                    <a:pt x="297" y="1226"/>
                  </a:cubicBezTo>
                  <a:lnTo>
                    <a:pt x="297" y="1226"/>
                  </a:lnTo>
                  <a:cubicBezTo>
                    <a:pt x="297" y="1226"/>
                    <a:pt x="297" y="1226"/>
                    <a:pt x="297" y="1226"/>
                  </a:cubicBezTo>
                  <a:lnTo>
                    <a:pt x="297" y="1226"/>
                  </a:lnTo>
                  <a:cubicBezTo>
                    <a:pt x="286" y="1214"/>
                    <a:pt x="274" y="1203"/>
                    <a:pt x="263" y="1203"/>
                  </a:cubicBezTo>
                  <a:cubicBezTo>
                    <a:pt x="268" y="1207"/>
                    <a:pt x="273" y="1210"/>
                    <a:pt x="278" y="1213"/>
                  </a:cubicBezTo>
                  <a:lnTo>
                    <a:pt x="278" y="1213"/>
                  </a:lnTo>
                  <a:cubicBezTo>
                    <a:pt x="284" y="1216"/>
                    <a:pt x="291" y="1219"/>
                    <a:pt x="297" y="1226"/>
                  </a:cubicBezTo>
                  <a:lnTo>
                    <a:pt x="297" y="1226"/>
                  </a:lnTo>
                  <a:cubicBezTo>
                    <a:pt x="292" y="1222"/>
                    <a:pt x="286" y="1218"/>
                    <a:pt x="278" y="1213"/>
                  </a:cubicBezTo>
                  <a:lnTo>
                    <a:pt x="278" y="1213"/>
                  </a:lnTo>
                  <a:cubicBezTo>
                    <a:pt x="273" y="1211"/>
                    <a:pt x="268" y="1208"/>
                    <a:pt x="263" y="1203"/>
                  </a:cubicBezTo>
                  <a:lnTo>
                    <a:pt x="263" y="1203"/>
                  </a:lnTo>
                  <a:cubicBezTo>
                    <a:pt x="274" y="1214"/>
                    <a:pt x="298" y="1238"/>
                    <a:pt x="298" y="1238"/>
                  </a:cubicBezTo>
                  <a:lnTo>
                    <a:pt x="263" y="1214"/>
                  </a:lnTo>
                  <a:lnTo>
                    <a:pt x="263" y="1214"/>
                  </a:lnTo>
                  <a:cubicBezTo>
                    <a:pt x="286" y="1238"/>
                    <a:pt x="310" y="1250"/>
                    <a:pt x="298" y="1250"/>
                  </a:cubicBezTo>
                  <a:cubicBezTo>
                    <a:pt x="292" y="1250"/>
                    <a:pt x="287" y="1249"/>
                    <a:pt x="284" y="1248"/>
                  </a:cubicBezTo>
                  <a:lnTo>
                    <a:pt x="284" y="1248"/>
                  </a:lnTo>
                  <a:cubicBezTo>
                    <a:pt x="299" y="1265"/>
                    <a:pt x="325" y="1298"/>
                    <a:pt x="298" y="1298"/>
                  </a:cubicBezTo>
                  <a:cubicBezTo>
                    <a:pt x="239" y="1262"/>
                    <a:pt x="274" y="1286"/>
                    <a:pt x="227" y="1262"/>
                  </a:cubicBezTo>
                  <a:lnTo>
                    <a:pt x="227" y="1262"/>
                  </a:lnTo>
                  <a:lnTo>
                    <a:pt x="239" y="1274"/>
                  </a:lnTo>
                  <a:lnTo>
                    <a:pt x="263" y="1286"/>
                  </a:lnTo>
                  <a:cubicBezTo>
                    <a:pt x="263" y="1286"/>
                    <a:pt x="280" y="1312"/>
                    <a:pt x="278" y="1312"/>
                  </a:cubicBezTo>
                  <a:cubicBezTo>
                    <a:pt x="277" y="1312"/>
                    <a:pt x="276" y="1311"/>
                    <a:pt x="274" y="1310"/>
                  </a:cubicBezTo>
                  <a:lnTo>
                    <a:pt x="274" y="1310"/>
                  </a:lnTo>
                  <a:cubicBezTo>
                    <a:pt x="289" y="1324"/>
                    <a:pt x="308" y="1339"/>
                    <a:pt x="318" y="1345"/>
                  </a:cubicBezTo>
                  <a:lnTo>
                    <a:pt x="286" y="1345"/>
                  </a:lnTo>
                  <a:cubicBezTo>
                    <a:pt x="291" y="1350"/>
                    <a:pt x="295" y="1354"/>
                    <a:pt x="298" y="1357"/>
                  </a:cubicBezTo>
                  <a:lnTo>
                    <a:pt x="298" y="1357"/>
                  </a:lnTo>
                  <a:lnTo>
                    <a:pt x="239" y="1322"/>
                  </a:lnTo>
                  <a:lnTo>
                    <a:pt x="239" y="1322"/>
                  </a:lnTo>
                  <a:cubicBezTo>
                    <a:pt x="274" y="1345"/>
                    <a:pt x="239" y="1345"/>
                    <a:pt x="274" y="1369"/>
                  </a:cubicBezTo>
                  <a:cubicBezTo>
                    <a:pt x="263" y="1369"/>
                    <a:pt x="239" y="1346"/>
                    <a:pt x="239" y="1345"/>
                  </a:cubicBezTo>
                  <a:lnTo>
                    <a:pt x="239" y="1345"/>
                  </a:lnTo>
                  <a:lnTo>
                    <a:pt x="263" y="1369"/>
                  </a:lnTo>
                  <a:cubicBezTo>
                    <a:pt x="260" y="1369"/>
                    <a:pt x="258" y="1369"/>
                    <a:pt x="256" y="1368"/>
                  </a:cubicBezTo>
                  <a:lnTo>
                    <a:pt x="256" y="1368"/>
                  </a:lnTo>
                  <a:cubicBezTo>
                    <a:pt x="266" y="1375"/>
                    <a:pt x="272" y="1381"/>
                    <a:pt x="263" y="1381"/>
                  </a:cubicBezTo>
                  <a:lnTo>
                    <a:pt x="251" y="1369"/>
                  </a:lnTo>
                  <a:cubicBezTo>
                    <a:pt x="249" y="1368"/>
                    <a:pt x="248" y="1367"/>
                    <a:pt x="247" y="1367"/>
                  </a:cubicBezTo>
                  <a:cubicBezTo>
                    <a:pt x="242" y="1367"/>
                    <a:pt x="249" y="1393"/>
                    <a:pt x="239" y="1393"/>
                  </a:cubicBezTo>
                  <a:cubicBezTo>
                    <a:pt x="191" y="1369"/>
                    <a:pt x="239" y="1381"/>
                    <a:pt x="191" y="1357"/>
                  </a:cubicBezTo>
                  <a:lnTo>
                    <a:pt x="191" y="1357"/>
                  </a:lnTo>
                  <a:cubicBezTo>
                    <a:pt x="191" y="1381"/>
                    <a:pt x="227" y="1417"/>
                    <a:pt x="215" y="1429"/>
                  </a:cubicBezTo>
                  <a:cubicBezTo>
                    <a:pt x="230" y="1438"/>
                    <a:pt x="234" y="1441"/>
                    <a:pt x="233" y="1441"/>
                  </a:cubicBezTo>
                  <a:lnTo>
                    <a:pt x="233" y="1441"/>
                  </a:lnTo>
                  <a:cubicBezTo>
                    <a:pt x="231" y="1441"/>
                    <a:pt x="206" y="1429"/>
                    <a:pt x="198" y="1429"/>
                  </a:cubicBezTo>
                  <a:cubicBezTo>
                    <a:pt x="194" y="1429"/>
                    <a:pt x="194" y="1432"/>
                    <a:pt x="203" y="1441"/>
                  </a:cubicBezTo>
                  <a:lnTo>
                    <a:pt x="167" y="1417"/>
                  </a:lnTo>
                  <a:cubicBezTo>
                    <a:pt x="155" y="1417"/>
                    <a:pt x="167" y="1441"/>
                    <a:pt x="191" y="1464"/>
                  </a:cubicBezTo>
                  <a:lnTo>
                    <a:pt x="167" y="1453"/>
                  </a:lnTo>
                  <a:lnTo>
                    <a:pt x="143" y="1453"/>
                  </a:lnTo>
                  <a:cubicBezTo>
                    <a:pt x="151" y="1460"/>
                    <a:pt x="159" y="1468"/>
                    <a:pt x="167" y="1473"/>
                  </a:cubicBezTo>
                  <a:lnTo>
                    <a:pt x="167" y="1473"/>
                  </a:lnTo>
                  <a:cubicBezTo>
                    <a:pt x="158" y="1470"/>
                    <a:pt x="151" y="1469"/>
                    <a:pt x="147" y="1469"/>
                  </a:cubicBezTo>
                  <a:cubicBezTo>
                    <a:pt x="115" y="1469"/>
                    <a:pt x="173" y="1519"/>
                    <a:pt x="148" y="1519"/>
                  </a:cubicBezTo>
                  <a:cubicBezTo>
                    <a:pt x="142" y="1519"/>
                    <a:pt x="134" y="1517"/>
                    <a:pt x="120" y="1512"/>
                  </a:cubicBezTo>
                  <a:lnTo>
                    <a:pt x="120" y="1512"/>
                  </a:lnTo>
                  <a:cubicBezTo>
                    <a:pt x="132" y="1524"/>
                    <a:pt x="143" y="1536"/>
                    <a:pt x="155" y="1536"/>
                  </a:cubicBezTo>
                  <a:cubicBezTo>
                    <a:pt x="179" y="1548"/>
                    <a:pt x="191" y="1560"/>
                    <a:pt x="191" y="1560"/>
                  </a:cubicBezTo>
                  <a:cubicBezTo>
                    <a:pt x="167" y="1548"/>
                    <a:pt x="143" y="1536"/>
                    <a:pt x="120" y="1524"/>
                  </a:cubicBezTo>
                  <a:lnTo>
                    <a:pt x="120" y="1524"/>
                  </a:lnTo>
                  <a:lnTo>
                    <a:pt x="143" y="1548"/>
                  </a:lnTo>
                  <a:cubicBezTo>
                    <a:pt x="135" y="1544"/>
                    <a:pt x="132" y="1542"/>
                    <a:pt x="131" y="1542"/>
                  </a:cubicBezTo>
                  <a:lnTo>
                    <a:pt x="131" y="1542"/>
                  </a:lnTo>
                  <a:cubicBezTo>
                    <a:pt x="128" y="1542"/>
                    <a:pt x="182" y="1573"/>
                    <a:pt x="174" y="1573"/>
                  </a:cubicBezTo>
                  <a:cubicBezTo>
                    <a:pt x="173" y="1573"/>
                    <a:pt x="171" y="1573"/>
                    <a:pt x="167" y="1572"/>
                  </a:cubicBezTo>
                  <a:lnTo>
                    <a:pt x="155" y="1560"/>
                  </a:lnTo>
                  <a:lnTo>
                    <a:pt x="155" y="1560"/>
                  </a:lnTo>
                  <a:cubicBezTo>
                    <a:pt x="155" y="1572"/>
                    <a:pt x="179" y="1584"/>
                    <a:pt x="167" y="1584"/>
                  </a:cubicBezTo>
                  <a:cubicBezTo>
                    <a:pt x="154" y="1575"/>
                    <a:pt x="149" y="1571"/>
                    <a:pt x="147" y="1568"/>
                  </a:cubicBezTo>
                  <a:lnTo>
                    <a:pt x="147" y="1568"/>
                  </a:lnTo>
                  <a:cubicBezTo>
                    <a:pt x="154" y="1579"/>
                    <a:pt x="160" y="1589"/>
                    <a:pt x="155" y="1589"/>
                  </a:cubicBezTo>
                  <a:cubicBezTo>
                    <a:pt x="153" y="1589"/>
                    <a:pt x="149" y="1588"/>
                    <a:pt x="143" y="1584"/>
                  </a:cubicBezTo>
                  <a:cubicBezTo>
                    <a:pt x="143" y="1584"/>
                    <a:pt x="143" y="1572"/>
                    <a:pt x="132" y="1572"/>
                  </a:cubicBezTo>
                  <a:cubicBezTo>
                    <a:pt x="114" y="1560"/>
                    <a:pt x="105" y="1557"/>
                    <a:pt x="100" y="1557"/>
                  </a:cubicBezTo>
                  <a:cubicBezTo>
                    <a:pt x="96" y="1557"/>
                    <a:pt x="96" y="1560"/>
                    <a:pt x="96" y="1560"/>
                  </a:cubicBezTo>
                  <a:lnTo>
                    <a:pt x="84" y="1560"/>
                  </a:lnTo>
                  <a:cubicBezTo>
                    <a:pt x="167" y="1619"/>
                    <a:pt x="84" y="1572"/>
                    <a:pt x="143" y="1619"/>
                  </a:cubicBezTo>
                  <a:cubicBezTo>
                    <a:pt x="96" y="1584"/>
                    <a:pt x="108" y="1595"/>
                    <a:pt x="72" y="1572"/>
                  </a:cubicBezTo>
                  <a:cubicBezTo>
                    <a:pt x="60" y="1572"/>
                    <a:pt x="48" y="1560"/>
                    <a:pt x="36" y="1560"/>
                  </a:cubicBezTo>
                  <a:cubicBezTo>
                    <a:pt x="47" y="1567"/>
                    <a:pt x="49" y="1569"/>
                    <a:pt x="48" y="1569"/>
                  </a:cubicBezTo>
                  <a:cubicBezTo>
                    <a:pt x="47" y="1569"/>
                    <a:pt x="42" y="1567"/>
                    <a:pt x="39" y="1567"/>
                  </a:cubicBezTo>
                  <a:cubicBezTo>
                    <a:pt x="35" y="1567"/>
                    <a:pt x="34" y="1570"/>
                    <a:pt x="48" y="1584"/>
                  </a:cubicBezTo>
                  <a:cubicBezTo>
                    <a:pt x="42" y="1578"/>
                    <a:pt x="42" y="1578"/>
                    <a:pt x="39" y="1578"/>
                  </a:cubicBezTo>
                  <a:cubicBezTo>
                    <a:pt x="36" y="1578"/>
                    <a:pt x="30" y="1578"/>
                    <a:pt x="13" y="1572"/>
                  </a:cubicBezTo>
                  <a:lnTo>
                    <a:pt x="13" y="1572"/>
                  </a:lnTo>
                  <a:cubicBezTo>
                    <a:pt x="24" y="1595"/>
                    <a:pt x="36" y="1595"/>
                    <a:pt x="60" y="1607"/>
                  </a:cubicBezTo>
                  <a:cubicBezTo>
                    <a:pt x="72" y="1619"/>
                    <a:pt x="68" y="1622"/>
                    <a:pt x="59" y="1622"/>
                  </a:cubicBezTo>
                  <a:cubicBezTo>
                    <a:pt x="52" y="1622"/>
                    <a:pt x="42" y="1620"/>
                    <a:pt x="34" y="1620"/>
                  </a:cubicBezTo>
                  <a:cubicBezTo>
                    <a:pt x="23" y="1620"/>
                    <a:pt x="17" y="1624"/>
                    <a:pt x="36" y="1643"/>
                  </a:cubicBezTo>
                  <a:cubicBezTo>
                    <a:pt x="60" y="1667"/>
                    <a:pt x="96" y="1691"/>
                    <a:pt x="108" y="1715"/>
                  </a:cubicBezTo>
                  <a:cubicBezTo>
                    <a:pt x="96" y="1703"/>
                    <a:pt x="84" y="1691"/>
                    <a:pt x="72" y="1679"/>
                  </a:cubicBezTo>
                  <a:cubicBezTo>
                    <a:pt x="48" y="1679"/>
                    <a:pt x="48" y="1679"/>
                    <a:pt x="60" y="1691"/>
                  </a:cubicBezTo>
                  <a:cubicBezTo>
                    <a:pt x="48" y="1691"/>
                    <a:pt x="36" y="1679"/>
                    <a:pt x="24" y="1679"/>
                  </a:cubicBezTo>
                  <a:cubicBezTo>
                    <a:pt x="24" y="1679"/>
                    <a:pt x="72" y="1703"/>
                    <a:pt x="48" y="1703"/>
                  </a:cubicBezTo>
                  <a:lnTo>
                    <a:pt x="48" y="1715"/>
                  </a:lnTo>
                  <a:cubicBezTo>
                    <a:pt x="66" y="1726"/>
                    <a:pt x="75" y="1731"/>
                    <a:pt x="78" y="1731"/>
                  </a:cubicBezTo>
                  <a:cubicBezTo>
                    <a:pt x="88" y="1731"/>
                    <a:pt x="48" y="1691"/>
                    <a:pt x="48" y="1691"/>
                  </a:cubicBezTo>
                  <a:lnTo>
                    <a:pt x="48" y="1691"/>
                  </a:lnTo>
                  <a:lnTo>
                    <a:pt x="96" y="1726"/>
                  </a:lnTo>
                  <a:lnTo>
                    <a:pt x="60" y="1691"/>
                  </a:lnTo>
                  <a:lnTo>
                    <a:pt x="60" y="1691"/>
                  </a:lnTo>
                  <a:cubicBezTo>
                    <a:pt x="72" y="1703"/>
                    <a:pt x="96" y="1715"/>
                    <a:pt x="108" y="1726"/>
                  </a:cubicBezTo>
                  <a:cubicBezTo>
                    <a:pt x="113" y="1729"/>
                    <a:pt x="115" y="1730"/>
                    <a:pt x="116" y="1730"/>
                  </a:cubicBezTo>
                  <a:cubicBezTo>
                    <a:pt x="118" y="1730"/>
                    <a:pt x="109" y="1723"/>
                    <a:pt x="111" y="1723"/>
                  </a:cubicBezTo>
                  <a:cubicBezTo>
                    <a:pt x="112" y="1723"/>
                    <a:pt x="115" y="1724"/>
                    <a:pt x="120" y="1726"/>
                  </a:cubicBezTo>
                  <a:lnTo>
                    <a:pt x="143" y="1726"/>
                  </a:lnTo>
                  <a:cubicBezTo>
                    <a:pt x="143" y="1726"/>
                    <a:pt x="179" y="1738"/>
                    <a:pt x="167" y="1738"/>
                  </a:cubicBezTo>
                  <a:cubicBezTo>
                    <a:pt x="171" y="1740"/>
                    <a:pt x="174" y="1740"/>
                    <a:pt x="176" y="1740"/>
                  </a:cubicBezTo>
                  <a:cubicBezTo>
                    <a:pt x="185" y="1740"/>
                    <a:pt x="157" y="1720"/>
                    <a:pt x="163" y="1720"/>
                  </a:cubicBezTo>
                  <a:cubicBezTo>
                    <a:pt x="165" y="1720"/>
                    <a:pt x="169" y="1722"/>
                    <a:pt x="179" y="1726"/>
                  </a:cubicBezTo>
                  <a:cubicBezTo>
                    <a:pt x="167" y="1703"/>
                    <a:pt x="143" y="1703"/>
                    <a:pt x="96" y="1667"/>
                  </a:cubicBezTo>
                  <a:lnTo>
                    <a:pt x="96" y="1667"/>
                  </a:lnTo>
                  <a:lnTo>
                    <a:pt x="203" y="1715"/>
                  </a:lnTo>
                  <a:lnTo>
                    <a:pt x="179" y="1703"/>
                  </a:lnTo>
                  <a:cubicBezTo>
                    <a:pt x="171" y="1694"/>
                    <a:pt x="162" y="1685"/>
                    <a:pt x="153" y="1681"/>
                  </a:cubicBezTo>
                  <a:lnTo>
                    <a:pt x="153" y="1681"/>
                  </a:lnTo>
                  <a:cubicBezTo>
                    <a:pt x="154" y="1681"/>
                    <a:pt x="155" y="1681"/>
                    <a:pt x="156" y="1681"/>
                  </a:cubicBezTo>
                  <a:cubicBezTo>
                    <a:pt x="164" y="1681"/>
                    <a:pt x="162" y="1674"/>
                    <a:pt x="168" y="1674"/>
                  </a:cubicBezTo>
                  <a:cubicBezTo>
                    <a:pt x="173" y="1674"/>
                    <a:pt x="182" y="1678"/>
                    <a:pt x="203" y="1691"/>
                  </a:cubicBezTo>
                  <a:cubicBezTo>
                    <a:pt x="167" y="1667"/>
                    <a:pt x="167" y="1679"/>
                    <a:pt x="155" y="1655"/>
                  </a:cubicBezTo>
                  <a:lnTo>
                    <a:pt x="155" y="1655"/>
                  </a:lnTo>
                  <a:cubicBezTo>
                    <a:pt x="176" y="1669"/>
                    <a:pt x="185" y="1674"/>
                    <a:pt x="187" y="1674"/>
                  </a:cubicBezTo>
                  <a:cubicBezTo>
                    <a:pt x="192" y="1674"/>
                    <a:pt x="170" y="1653"/>
                    <a:pt x="175" y="1653"/>
                  </a:cubicBezTo>
                  <a:cubicBezTo>
                    <a:pt x="176" y="1653"/>
                    <a:pt x="177" y="1654"/>
                    <a:pt x="179" y="1655"/>
                  </a:cubicBezTo>
                  <a:cubicBezTo>
                    <a:pt x="203" y="1679"/>
                    <a:pt x="191" y="1679"/>
                    <a:pt x="227" y="1691"/>
                  </a:cubicBezTo>
                  <a:cubicBezTo>
                    <a:pt x="206" y="1678"/>
                    <a:pt x="201" y="1674"/>
                    <a:pt x="204" y="1674"/>
                  </a:cubicBezTo>
                  <a:cubicBezTo>
                    <a:pt x="208" y="1674"/>
                    <a:pt x="226" y="1681"/>
                    <a:pt x="234" y="1681"/>
                  </a:cubicBezTo>
                  <a:cubicBezTo>
                    <a:pt x="237" y="1681"/>
                    <a:pt x="239" y="1681"/>
                    <a:pt x="239" y="1679"/>
                  </a:cubicBezTo>
                  <a:cubicBezTo>
                    <a:pt x="227" y="1679"/>
                    <a:pt x="227" y="1667"/>
                    <a:pt x="215" y="1655"/>
                  </a:cubicBezTo>
                  <a:lnTo>
                    <a:pt x="215" y="1655"/>
                  </a:lnTo>
                  <a:lnTo>
                    <a:pt x="239" y="1679"/>
                  </a:lnTo>
                  <a:lnTo>
                    <a:pt x="263" y="1691"/>
                  </a:lnTo>
                  <a:lnTo>
                    <a:pt x="263" y="1691"/>
                  </a:lnTo>
                  <a:lnTo>
                    <a:pt x="215" y="1655"/>
                  </a:lnTo>
                  <a:lnTo>
                    <a:pt x="215" y="1643"/>
                  </a:lnTo>
                  <a:cubicBezTo>
                    <a:pt x="215" y="1639"/>
                    <a:pt x="219" y="1638"/>
                    <a:pt x="225" y="1638"/>
                  </a:cubicBezTo>
                  <a:cubicBezTo>
                    <a:pt x="237" y="1638"/>
                    <a:pt x="259" y="1643"/>
                    <a:pt x="274" y="1643"/>
                  </a:cubicBezTo>
                  <a:cubicBezTo>
                    <a:pt x="227" y="1607"/>
                    <a:pt x="239" y="1607"/>
                    <a:pt x="227" y="1595"/>
                  </a:cubicBezTo>
                  <a:lnTo>
                    <a:pt x="227" y="1595"/>
                  </a:lnTo>
                  <a:cubicBezTo>
                    <a:pt x="251" y="1607"/>
                    <a:pt x="263" y="1619"/>
                    <a:pt x="274" y="1631"/>
                  </a:cubicBezTo>
                  <a:cubicBezTo>
                    <a:pt x="263" y="1619"/>
                    <a:pt x="263" y="1619"/>
                    <a:pt x="251" y="1607"/>
                  </a:cubicBezTo>
                  <a:lnTo>
                    <a:pt x="251" y="1607"/>
                  </a:lnTo>
                  <a:lnTo>
                    <a:pt x="286" y="1631"/>
                  </a:lnTo>
                  <a:cubicBezTo>
                    <a:pt x="286" y="1619"/>
                    <a:pt x="263" y="1595"/>
                    <a:pt x="286" y="1595"/>
                  </a:cubicBezTo>
                  <a:cubicBezTo>
                    <a:pt x="251" y="1584"/>
                    <a:pt x="215" y="1560"/>
                    <a:pt x="179" y="1524"/>
                  </a:cubicBezTo>
                  <a:lnTo>
                    <a:pt x="179" y="1524"/>
                  </a:lnTo>
                  <a:cubicBezTo>
                    <a:pt x="203" y="1536"/>
                    <a:pt x="215" y="1548"/>
                    <a:pt x="239" y="1560"/>
                  </a:cubicBezTo>
                  <a:lnTo>
                    <a:pt x="257" y="1578"/>
                  </a:lnTo>
                  <a:lnTo>
                    <a:pt x="257" y="1578"/>
                  </a:lnTo>
                  <a:lnTo>
                    <a:pt x="274" y="1584"/>
                  </a:lnTo>
                  <a:cubicBezTo>
                    <a:pt x="298" y="1595"/>
                    <a:pt x="310" y="1595"/>
                    <a:pt x="322" y="1607"/>
                  </a:cubicBezTo>
                  <a:cubicBezTo>
                    <a:pt x="310" y="1595"/>
                    <a:pt x="298" y="1595"/>
                    <a:pt x="286" y="1584"/>
                  </a:cubicBezTo>
                  <a:lnTo>
                    <a:pt x="286" y="1584"/>
                  </a:lnTo>
                  <a:cubicBezTo>
                    <a:pt x="286" y="1584"/>
                    <a:pt x="322" y="1595"/>
                    <a:pt x="334" y="1595"/>
                  </a:cubicBezTo>
                  <a:cubicBezTo>
                    <a:pt x="322" y="1584"/>
                    <a:pt x="334" y="1595"/>
                    <a:pt x="298" y="1572"/>
                  </a:cubicBezTo>
                  <a:cubicBezTo>
                    <a:pt x="310" y="1572"/>
                    <a:pt x="322" y="1584"/>
                    <a:pt x="334" y="1584"/>
                  </a:cubicBezTo>
                  <a:cubicBezTo>
                    <a:pt x="322" y="1572"/>
                    <a:pt x="334" y="1572"/>
                    <a:pt x="298" y="1548"/>
                  </a:cubicBezTo>
                  <a:cubicBezTo>
                    <a:pt x="280" y="1530"/>
                    <a:pt x="289" y="1527"/>
                    <a:pt x="301" y="1527"/>
                  </a:cubicBezTo>
                  <a:cubicBezTo>
                    <a:pt x="307" y="1527"/>
                    <a:pt x="314" y="1528"/>
                    <a:pt x="318" y="1528"/>
                  </a:cubicBezTo>
                  <a:cubicBezTo>
                    <a:pt x="323" y="1528"/>
                    <a:pt x="325" y="1527"/>
                    <a:pt x="322" y="1524"/>
                  </a:cubicBezTo>
                  <a:lnTo>
                    <a:pt x="334" y="1524"/>
                  </a:lnTo>
                  <a:cubicBezTo>
                    <a:pt x="322" y="1512"/>
                    <a:pt x="334" y="1512"/>
                    <a:pt x="310" y="1488"/>
                  </a:cubicBezTo>
                  <a:cubicBezTo>
                    <a:pt x="322" y="1488"/>
                    <a:pt x="346" y="1500"/>
                    <a:pt x="346" y="1512"/>
                  </a:cubicBezTo>
                  <a:cubicBezTo>
                    <a:pt x="346" y="1500"/>
                    <a:pt x="334" y="1488"/>
                    <a:pt x="346" y="1488"/>
                  </a:cubicBezTo>
                  <a:cubicBezTo>
                    <a:pt x="370" y="1500"/>
                    <a:pt x="370" y="1500"/>
                    <a:pt x="358" y="1512"/>
                  </a:cubicBezTo>
                  <a:cubicBezTo>
                    <a:pt x="358" y="1512"/>
                    <a:pt x="364" y="1514"/>
                    <a:pt x="368" y="1514"/>
                  </a:cubicBezTo>
                  <a:cubicBezTo>
                    <a:pt x="375" y="1514"/>
                    <a:pt x="379" y="1510"/>
                    <a:pt x="358" y="1488"/>
                  </a:cubicBezTo>
                  <a:lnTo>
                    <a:pt x="358" y="1488"/>
                  </a:lnTo>
                  <a:cubicBezTo>
                    <a:pt x="362" y="1491"/>
                    <a:pt x="366" y="1494"/>
                    <a:pt x="370" y="1496"/>
                  </a:cubicBezTo>
                  <a:lnTo>
                    <a:pt x="370" y="1496"/>
                  </a:lnTo>
                  <a:lnTo>
                    <a:pt x="370" y="1488"/>
                  </a:lnTo>
                  <a:lnTo>
                    <a:pt x="394" y="1500"/>
                  </a:lnTo>
                  <a:lnTo>
                    <a:pt x="377" y="1500"/>
                  </a:lnTo>
                  <a:cubicBezTo>
                    <a:pt x="387" y="1506"/>
                    <a:pt x="393" y="1508"/>
                    <a:pt x="396" y="1508"/>
                  </a:cubicBezTo>
                  <a:cubicBezTo>
                    <a:pt x="399" y="1508"/>
                    <a:pt x="398" y="1505"/>
                    <a:pt x="394" y="1500"/>
                  </a:cubicBezTo>
                  <a:lnTo>
                    <a:pt x="394" y="1500"/>
                  </a:lnTo>
                  <a:lnTo>
                    <a:pt x="417" y="1512"/>
                  </a:lnTo>
                  <a:cubicBezTo>
                    <a:pt x="424" y="1515"/>
                    <a:pt x="428" y="1516"/>
                    <a:pt x="431" y="1516"/>
                  </a:cubicBezTo>
                  <a:cubicBezTo>
                    <a:pt x="446" y="1516"/>
                    <a:pt x="388" y="1470"/>
                    <a:pt x="403" y="1468"/>
                  </a:cubicBezTo>
                  <a:lnTo>
                    <a:pt x="403" y="1468"/>
                  </a:lnTo>
                  <a:cubicBezTo>
                    <a:pt x="398" y="1467"/>
                    <a:pt x="392" y="1463"/>
                    <a:pt x="382" y="1453"/>
                  </a:cubicBezTo>
                  <a:lnTo>
                    <a:pt x="382" y="1453"/>
                  </a:lnTo>
                  <a:cubicBezTo>
                    <a:pt x="382" y="1453"/>
                    <a:pt x="453" y="1476"/>
                    <a:pt x="453" y="1476"/>
                  </a:cubicBezTo>
                  <a:cubicBezTo>
                    <a:pt x="455" y="1477"/>
                    <a:pt x="456" y="1478"/>
                    <a:pt x="457" y="1478"/>
                  </a:cubicBezTo>
                  <a:cubicBezTo>
                    <a:pt x="463" y="1478"/>
                    <a:pt x="396" y="1429"/>
                    <a:pt x="417" y="1429"/>
                  </a:cubicBezTo>
                  <a:cubicBezTo>
                    <a:pt x="394" y="1417"/>
                    <a:pt x="370" y="1405"/>
                    <a:pt x="346" y="1381"/>
                  </a:cubicBezTo>
                  <a:lnTo>
                    <a:pt x="346" y="1381"/>
                  </a:lnTo>
                  <a:cubicBezTo>
                    <a:pt x="382" y="1393"/>
                    <a:pt x="405" y="1417"/>
                    <a:pt x="429" y="1429"/>
                  </a:cubicBezTo>
                  <a:lnTo>
                    <a:pt x="417" y="1429"/>
                  </a:lnTo>
                  <a:cubicBezTo>
                    <a:pt x="429" y="1441"/>
                    <a:pt x="429" y="1453"/>
                    <a:pt x="441" y="1453"/>
                  </a:cubicBezTo>
                  <a:lnTo>
                    <a:pt x="429" y="1441"/>
                  </a:lnTo>
                  <a:lnTo>
                    <a:pt x="429" y="1441"/>
                  </a:lnTo>
                  <a:cubicBezTo>
                    <a:pt x="435" y="1447"/>
                    <a:pt x="441" y="1447"/>
                    <a:pt x="449" y="1447"/>
                  </a:cubicBezTo>
                  <a:cubicBezTo>
                    <a:pt x="452" y="1447"/>
                    <a:pt x="456" y="1447"/>
                    <a:pt x="460" y="1447"/>
                  </a:cubicBezTo>
                  <a:lnTo>
                    <a:pt x="460" y="1447"/>
                  </a:lnTo>
                  <a:cubicBezTo>
                    <a:pt x="454" y="1444"/>
                    <a:pt x="447" y="1441"/>
                    <a:pt x="441" y="1441"/>
                  </a:cubicBezTo>
                  <a:cubicBezTo>
                    <a:pt x="465" y="1441"/>
                    <a:pt x="453" y="1429"/>
                    <a:pt x="465" y="1429"/>
                  </a:cubicBezTo>
                  <a:cubicBezTo>
                    <a:pt x="465" y="1429"/>
                    <a:pt x="453" y="1417"/>
                    <a:pt x="441" y="1417"/>
                  </a:cubicBezTo>
                  <a:cubicBezTo>
                    <a:pt x="465" y="1417"/>
                    <a:pt x="417" y="1393"/>
                    <a:pt x="417" y="1381"/>
                  </a:cubicBezTo>
                  <a:lnTo>
                    <a:pt x="417" y="1381"/>
                  </a:lnTo>
                  <a:cubicBezTo>
                    <a:pt x="434" y="1389"/>
                    <a:pt x="450" y="1403"/>
                    <a:pt x="455" y="1403"/>
                  </a:cubicBezTo>
                  <a:cubicBezTo>
                    <a:pt x="457" y="1403"/>
                    <a:pt x="457" y="1400"/>
                    <a:pt x="453" y="1393"/>
                  </a:cubicBezTo>
                  <a:lnTo>
                    <a:pt x="453" y="1393"/>
                  </a:lnTo>
                  <a:cubicBezTo>
                    <a:pt x="477" y="1405"/>
                    <a:pt x="489" y="1417"/>
                    <a:pt x="501" y="1429"/>
                  </a:cubicBezTo>
                  <a:cubicBezTo>
                    <a:pt x="493" y="1421"/>
                    <a:pt x="494" y="1418"/>
                    <a:pt x="499" y="1418"/>
                  </a:cubicBezTo>
                  <a:cubicBezTo>
                    <a:pt x="510" y="1418"/>
                    <a:pt x="536" y="1429"/>
                    <a:pt x="536" y="1429"/>
                  </a:cubicBezTo>
                  <a:lnTo>
                    <a:pt x="548" y="1441"/>
                  </a:lnTo>
                  <a:lnTo>
                    <a:pt x="548" y="1429"/>
                  </a:lnTo>
                  <a:lnTo>
                    <a:pt x="524" y="1417"/>
                  </a:lnTo>
                  <a:lnTo>
                    <a:pt x="536" y="1417"/>
                  </a:lnTo>
                  <a:cubicBezTo>
                    <a:pt x="524" y="1405"/>
                    <a:pt x="489" y="1393"/>
                    <a:pt x="465" y="1369"/>
                  </a:cubicBezTo>
                  <a:cubicBezTo>
                    <a:pt x="481" y="1369"/>
                    <a:pt x="470" y="1359"/>
                    <a:pt x="476" y="1359"/>
                  </a:cubicBezTo>
                  <a:cubicBezTo>
                    <a:pt x="478" y="1359"/>
                    <a:pt x="485" y="1361"/>
                    <a:pt x="501" y="1369"/>
                  </a:cubicBezTo>
                  <a:cubicBezTo>
                    <a:pt x="477" y="1369"/>
                    <a:pt x="536" y="1393"/>
                    <a:pt x="536" y="1405"/>
                  </a:cubicBezTo>
                  <a:cubicBezTo>
                    <a:pt x="536" y="1405"/>
                    <a:pt x="548" y="1417"/>
                    <a:pt x="548" y="1417"/>
                  </a:cubicBezTo>
                  <a:cubicBezTo>
                    <a:pt x="552" y="1418"/>
                    <a:pt x="555" y="1419"/>
                    <a:pt x="556" y="1419"/>
                  </a:cubicBezTo>
                  <a:cubicBezTo>
                    <a:pt x="567" y="1419"/>
                    <a:pt x="502" y="1380"/>
                    <a:pt x="513" y="1369"/>
                  </a:cubicBezTo>
                  <a:lnTo>
                    <a:pt x="513" y="1369"/>
                  </a:lnTo>
                  <a:cubicBezTo>
                    <a:pt x="530" y="1387"/>
                    <a:pt x="547" y="1398"/>
                    <a:pt x="551" y="1398"/>
                  </a:cubicBezTo>
                  <a:cubicBezTo>
                    <a:pt x="552" y="1398"/>
                    <a:pt x="551" y="1396"/>
                    <a:pt x="548" y="1393"/>
                  </a:cubicBezTo>
                  <a:cubicBezTo>
                    <a:pt x="536" y="1393"/>
                    <a:pt x="513" y="1369"/>
                    <a:pt x="501" y="1357"/>
                  </a:cubicBezTo>
                  <a:cubicBezTo>
                    <a:pt x="524" y="1357"/>
                    <a:pt x="501" y="1345"/>
                    <a:pt x="501" y="1345"/>
                  </a:cubicBezTo>
                  <a:lnTo>
                    <a:pt x="489" y="1345"/>
                  </a:lnTo>
                  <a:cubicBezTo>
                    <a:pt x="465" y="1322"/>
                    <a:pt x="477" y="1322"/>
                    <a:pt x="465" y="1322"/>
                  </a:cubicBezTo>
                  <a:cubicBezTo>
                    <a:pt x="465" y="1319"/>
                    <a:pt x="465" y="1318"/>
                    <a:pt x="466" y="1318"/>
                  </a:cubicBezTo>
                  <a:cubicBezTo>
                    <a:pt x="470" y="1318"/>
                    <a:pt x="479" y="1334"/>
                    <a:pt x="489" y="1334"/>
                  </a:cubicBezTo>
                  <a:cubicBezTo>
                    <a:pt x="479" y="1323"/>
                    <a:pt x="478" y="1320"/>
                    <a:pt x="482" y="1320"/>
                  </a:cubicBezTo>
                  <a:cubicBezTo>
                    <a:pt x="488" y="1320"/>
                    <a:pt x="507" y="1330"/>
                    <a:pt x="514" y="1334"/>
                  </a:cubicBezTo>
                  <a:lnTo>
                    <a:pt x="514" y="1334"/>
                  </a:lnTo>
                  <a:cubicBezTo>
                    <a:pt x="526" y="1335"/>
                    <a:pt x="549" y="1357"/>
                    <a:pt x="560" y="1357"/>
                  </a:cubicBezTo>
                  <a:cubicBezTo>
                    <a:pt x="554" y="1351"/>
                    <a:pt x="553" y="1349"/>
                    <a:pt x="556" y="1349"/>
                  </a:cubicBezTo>
                  <a:cubicBezTo>
                    <a:pt x="561" y="1349"/>
                    <a:pt x="581" y="1360"/>
                    <a:pt x="585" y="1360"/>
                  </a:cubicBezTo>
                  <a:cubicBezTo>
                    <a:pt x="586" y="1360"/>
                    <a:pt x="586" y="1359"/>
                    <a:pt x="584" y="1357"/>
                  </a:cubicBezTo>
                  <a:cubicBezTo>
                    <a:pt x="570" y="1350"/>
                    <a:pt x="560" y="1344"/>
                    <a:pt x="552" y="1334"/>
                  </a:cubicBezTo>
                  <a:lnTo>
                    <a:pt x="552" y="1334"/>
                  </a:lnTo>
                  <a:cubicBezTo>
                    <a:pt x="555" y="1335"/>
                    <a:pt x="557" y="1335"/>
                    <a:pt x="559" y="1335"/>
                  </a:cubicBezTo>
                  <a:cubicBezTo>
                    <a:pt x="578" y="1335"/>
                    <a:pt x="547" y="1305"/>
                    <a:pt x="544" y="1298"/>
                  </a:cubicBezTo>
                  <a:lnTo>
                    <a:pt x="536" y="1298"/>
                  </a:lnTo>
                  <a:cubicBezTo>
                    <a:pt x="513" y="1274"/>
                    <a:pt x="536" y="1286"/>
                    <a:pt x="524" y="1274"/>
                  </a:cubicBezTo>
                  <a:lnTo>
                    <a:pt x="524" y="1274"/>
                  </a:lnTo>
                  <a:cubicBezTo>
                    <a:pt x="548" y="1286"/>
                    <a:pt x="560" y="1298"/>
                    <a:pt x="584" y="1298"/>
                  </a:cubicBezTo>
                  <a:cubicBezTo>
                    <a:pt x="560" y="1286"/>
                    <a:pt x="584" y="1298"/>
                    <a:pt x="536" y="1262"/>
                  </a:cubicBezTo>
                  <a:lnTo>
                    <a:pt x="536" y="1262"/>
                  </a:lnTo>
                  <a:lnTo>
                    <a:pt x="572" y="1274"/>
                  </a:lnTo>
                  <a:cubicBezTo>
                    <a:pt x="596" y="1274"/>
                    <a:pt x="513" y="1226"/>
                    <a:pt x="524" y="1214"/>
                  </a:cubicBezTo>
                  <a:lnTo>
                    <a:pt x="524" y="1214"/>
                  </a:lnTo>
                  <a:cubicBezTo>
                    <a:pt x="548" y="1226"/>
                    <a:pt x="572" y="1250"/>
                    <a:pt x="584" y="1262"/>
                  </a:cubicBezTo>
                  <a:lnTo>
                    <a:pt x="584" y="1262"/>
                  </a:lnTo>
                  <a:lnTo>
                    <a:pt x="572" y="1250"/>
                  </a:lnTo>
                  <a:lnTo>
                    <a:pt x="572" y="1250"/>
                  </a:lnTo>
                  <a:cubicBezTo>
                    <a:pt x="576" y="1252"/>
                    <a:pt x="578" y="1253"/>
                    <a:pt x="578" y="1253"/>
                  </a:cubicBezTo>
                  <a:cubicBezTo>
                    <a:pt x="583" y="1253"/>
                    <a:pt x="562" y="1236"/>
                    <a:pt x="566" y="1236"/>
                  </a:cubicBezTo>
                  <a:cubicBezTo>
                    <a:pt x="567" y="1236"/>
                    <a:pt x="569" y="1237"/>
                    <a:pt x="572" y="1238"/>
                  </a:cubicBezTo>
                  <a:cubicBezTo>
                    <a:pt x="572" y="1229"/>
                    <a:pt x="558" y="1213"/>
                    <a:pt x="552" y="1206"/>
                  </a:cubicBezTo>
                  <a:lnTo>
                    <a:pt x="552" y="1206"/>
                  </a:lnTo>
                  <a:cubicBezTo>
                    <a:pt x="555" y="1209"/>
                    <a:pt x="557" y="1212"/>
                    <a:pt x="560" y="1214"/>
                  </a:cubicBezTo>
                  <a:lnTo>
                    <a:pt x="560" y="1214"/>
                  </a:lnTo>
                  <a:lnTo>
                    <a:pt x="548" y="1203"/>
                  </a:lnTo>
                  <a:lnTo>
                    <a:pt x="548" y="1203"/>
                  </a:lnTo>
                  <a:cubicBezTo>
                    <a:pt x="548" y="1203"/>
                    <a:pt x="550" y="1204"/>
                    <a:pt x="552" y="1206"/>
                  </a:cubicBezTo>
                  <a:lnTo>
                    <a:pt x="552" y="1206"/>
                  </a:lnTo>
                  <a:cubicBezTo>
                    <a:pt x="544" y="1199"/>
                    <a:pt x="536" y="1192"/>
                    <a:pt x="525" y="1186"/>
                  </a:cubicBezTo>
                  <a:lnTo>
                    <a:pt x="525" y="1186"/>
                  </a:lnTo>
                  <a:cubicBezTo>
                    <a:pt x="539" y="1193"/>
                    <a:pt x="547" y="1196"/>
                    <a:pt x="552" y="1196"/>
                  </a:cubicBezTo>
                  <a:cubicBezTo>
                    <a:pt x="563" y="1196"/>
                    <a:pt x="554" y="1180"/>
                    <a:pt x="567" y="1180"/>
                  </a:cubicBezTo>
                  <a:cubicBezTo>
                    <a:pt x="572" y="1180"/>
                    <a:pt x="580" y="1183"/>
                    <a:pt x="596" y="1191"/>
                  </a:cubicBezTo>
                  <a:cubicBezTo>
                    <a:pt x="596" y="1179"/>
                    <a:pt x="596" y="1167"/>
                    <a:pt x="596" y="1155"/>
                  </a:cubicBezTo>
                  <a:lnTo>
                    <a:pt x="608" y="1167"/>
                  </a:lnTo>
                  <a:cubicBezTo>
                    <a:pt x="632" y="1167"/>
                    <a:pt x="536" y="1119"/>
                    <a:pt x="572" y="1119"/>
                  </a:cubicBezTo>
                  <a:cubicBezTo>
                    <a:pt x="608" y="1131"/>
                    <a:pt x="596" y="1143"/>
                    <a:pt x="608" y="1155"/>
                  </a:cubicBezTo>
                  <a:cubicBezTo>
                    <a:pt x="630" y="1167"/>
                    <a:pt x="640" y="1172"/>
                    <a:pt x="644" y="1172"/>
                  </a:cubicBezTo>
                  <a:cubicBezTo>
                    <a:pt x="654" y="1172"/>
                    <a:pt x="633" y="1150"/>
                    <a:pt x="642" y="1150"/>
                  </a:cubicBezTo>
                  <a:cubicBezTo>
                    <a:pt x="644" y="1150"/>
                    <a:pt x="648" y="1151"/>
                    <a:pt x="655" y="1155"/>
                  </a:cubicBezTo>
                  <a:cubicBezTo>
                    <a:pt x="659" y="1156"/>
                    <a:pt x="662" y="1157"/>
                    <a:pt x="664" y="1157"/>
                  </a:cubicBezTo>
                  <a:cubicBezTo>
                    <a:pt x="679" y="1157"/>
                    <a:pt x="633" y="1119"/>
                    <a:pt x="644" y="1119"/>
                  </a:cubicBezTo>
                  <a:lnTo>
                    <a:pt x="655" y="1119"/>
                  </a:lnTo>
                  <a:cubicBezTo>
                    <a:pt x="633" y="1108"/>
                    <a:pt x="621" y="1087"/>
                    <a:pt x="610" y="1065"/>
                  </a:cubicBezTo>
                  <a:lnTo>
                    <a:pt x="610" y="1065"/>
                  </a:lnTo>
                  <a:cubicBezTo>
                    <a:pt x="614" y="1068"/>
                    <a:pt x="619" y="1071"/>
                    <a:pt x="624" y="1075"/>
                  </a:cubicBezTo>
                  <a:lnTo>
                    <a:pt x="624" y="1075"/>
                  </a:lnTo>
                  <a:cubicBezTo>
                    <a:pt x="618" y="1070"/>
                    <a:pt x="613" y="1065"/>
                    <a:pt x="608" y="1060"/>
                  </a:cubicBezTo>
                  <a:lnTo>
                    <a:pt x="608" y="1060"/>
                  </a:lnTo>
                  <a:cubicBezTo>
                    <a:pt x="609" y="1061"/>
                    <a:pt x="609" y="1063"/>
                    <a:pt x="610" y="1065"/>
                  </a:cubicBezTo>
                  <a:lnTo>
                    <a:pt x="610" y="1065"/>
                  </a:lnTo>
                  <a:cubicBezTo>
                    <a:pt x="602" y="1058"/>
                    <a:pt x="596" y="1052"/>
                    <a:pt x="596" y="1048"/>
                  </a:cubicBezTo>
                  <a:lnTo>
                    <a:pt x="596" y="1048"/>
                  </a:lnTo>
                  <a:cubicBezTo>
                    <a:pt x="620" y="1060"/>
                    <a:pt x="644" y="1072"/>
                    <a:pt x="667" y="1083"/>
                  </a:cubicBezTo>
                  <a:lnTo>
                    <a:pt x="667" y="1095"/>
                  </a:lnTo>
                  <a:cubicBezTo>
                    <a:pt x="679" y="1101"/>
                    <a:pt x="685" y="1104"/>
                    <a:pt x="688" y="1104"/>
                  </a:cubicBezTo>
                  <a:cubicBezTo>
                    <a:pt x="695" y="1104"/>
                    <a:pt x="670" y="1083"/>
                    <a:pt x="679" y="1083"/>
                  </a:cubicBezTo>
                  <a:lnTo>
                    <a:pt x="703" y="1095"/>
                  </a:lnTo>
                  <a:cubicBezTo>
                    <a:pt x="703" y="1083"/>
                    <a:pt x="655" y="1048"/>
                    <a:pt x="655" y="1048"/>
                  </a:cubicBezTo>
                  <a:lnTo>
                    <a:pt x="644" y="1036"/>
                  </a:lnTo>
                  <a:cubicBezTo>
                    <a:pt x="629" y="1025"/>
                    <a:pt x="627" y="1022"/>
                    <a:pt x="629" y="1022"/>
                  </a:cubicBezTo>
                  <a:cubicBezTo>
                    <a:pt x="633" y="1022"/>
                    <a:pt x="650" y="1031"/>
                    <a:pt x="653" y="1031"/>
                  </a:cubicBezTo>
                  <a:cubicBezTo>
                    <a:pt x="653" y="1031"/>
                    <a:pt x="651" y="1029"/>
                    <a:pt x="644" y="1024"/>
                  </a:cubicBezTo>
                  <a:lnTo>
                    <a:pt x="644" y="1024"/>
                  </a:lnTo>
                  <a:lnTo>
                    <a:pt x="691" y="1048"/>
                  </a:lnTo>
                  <a:cubicBezTo>
                    <a:pt x="679" y="1036"/>
                    <a:pt x="667" y="1012"/>
                    <a:pt x="655" y="988"/>
                  </a:cubicBezTo>
                  <a:lnTo>
                    <a:pt x="655" y="988"/>
                  </a:lnTo>
                  <a:cubicBezTo>
                    <a:pt x="679" y="1012"/>
                    <a:pt x="703" y="1036"/>
                    <a:pt x="715" y="1060"/>
                  </a:cubicBezTo>
                  <a:cubicBezTo>
                    <a:pt x="715" y="1060"/>
                    <a:pt x="715" y="1051"/>
                    <a:pt x="708" y="1034"/>
                  </a:cubicBezTo>
                  <a:lnTo>
                    <a:pt x="708" y="1034"/>
                  </a:lnTo>
                  <a:cubicBezTo>
                    <a:pt x="707" y="1035"/>
                    <a:pt x="706" y="1036"/>
                    <a:pt x="703" y="1036"/>
                  </a:cubicBezTo>
                  <a:cubicBezTo>
                    <a:pt x="667" y="1000"/>
                    <a:pt x="655" y="988"/>
                    <a:pt x="655" y="976"/>
                  </a:cubicBezTo>
                  <a:lnTo>
                    <a:pt x="655" y="976"/>
                  </a:lnTo>
                  <a:cubicBezTo>
                    <a:pt x="692" y="1004"/>
                    <a:pt x="706" y="1010"/>
                    <a:pt x="713" y="1010"/>
                  </a:cubicBezTo>
                  <a:cubicBezTo>
                    <a:pt x="719" y="1010"/>
                    <a:pt x="720" y="1006"/>
                    <a:pt x="726" y="1006"/>
                  </a:cubicBezTo>
                  <a:cubicBezTo>
                    <a:pt x="732" y="1006"/>
                    <a:pt x="741" y="1010"/>
                    <a:pt x="763" y="1024"/>
                  </a:cubicBezTo>
                  <a:cubicBezTo>
                    <a:pt x="739" y="988"/>
                    <a:pt x="798" y="1012"/>
                    <a:pt x="810" y="988"/>
                  </a:cubicBezTo>
                  <a:cubicBezTo>
                    <a:pt x="727" y="941"/>
                    <a:pt x="810" y="988"/>
                    <a:pt x="727" y="929"/>
                  </a:cubicBezTo>
                  <a:lnTo>
                    <a:pt x="727" y="929"/>
                  </a:lnTo>
                  <a:lnTo>
                    <a:pt x="786" y="953"/>
                  </a:lnTo>
                  <a:cubicBezTo>
                    <a:pt x="810" y="964"/>
                    <a:pt x="798" y="964"/>
                    <a:pt x="810" y="976"/>
                  </a:cubicBezTo>
                  <a:cubicBezTo>
                    <a:pt x="834" y="988"/>
                    <a:pt x="846" y="1000"/>
                    <a:pt x="870" y="1012"/>
                  </a:cubicBezTo>
                  <a:cubicBezTo>
                    <a:pt x="846" y="988"/>
                    <a:pt x="834" y="976"/>
                    <a:pt x="846" y="976"/>
                  </a:cubicBezTo>
                  <a:lnTo>
                    <a:pt x="810" y="964"/>
                  </a:lnTo>
                  <a:cubicBezTo>
                    <a:pt x="803" y="957"/>
                    <a:pt x="802" y="954"/>
                    <a:pt x="804" y="954"/>
                  </a:cubicBezTo>
                  <a:cubicBezTo>
                    <a:pt x="811" y="954"/>
                    <a:pt x="845" y="975"/>
                    <a:pt x="852" y="975"/>
                  </a:cubicBezTo>
                  <a:cubicBezTo>
                    <a:pt x="855" y="975"/>
                    <a:pt x="853" y="972"/>
                    <a:pt x="846" y="964"/>
                  </a:cubicBezTo>
                  <a:lnTo>
                    <a:pt x="846" y="964"/>
                  </a:lnTo>
                  <a:lnTo>
                    <a:pt x="870" y="988"/>
                  </a:lnTo>
                  <a:cubicBezTo>
                    <a:pt x="858" y="966"/>
                    <a:pt x="880" y="964"/>
                    <a:pt x="830" y="923"/>
                  </a:cubicBezTo>
                  <a:lnTo>
                    <a:pt x="830" y="923"/>
                  </a:lnTo>
                  <a:cubicBezTo>
                    <a:pt x="839" y="929"/>
                    <a:pt x="849" y="931"/>
                    <a:pt x="858" y="941"/>
                  </a:cubicBezTo>
                  <a:cubicBezTo>
                    <a:pt x="880" y="941"/>
                    <a:pt x="821" y="880"/>
                    <a:pt x="849" y="880"/>
                  </a:cubicBezTo>
                  <a:cubicBezTo>
                    <a:pt x="851" y="880"/>
                    <a:pt x="854" y="880"/>
                    <a:pt x="858" y="881"/>
                  </a:cubicBezTo>
                  <a:lnTo>
                    <a:pt x="882" y="893"/>
                  </a:lnTo>
                  <a:cubicBezTo>
                    <a:pt x="882" y="893"/>
                    <a:pt x="859" y="878"/>
                    <a:pt x="862" y="878"/>
                  </a:cubicBezTo>
                  <a:cubicBezTo>
                    <a:pt x="863" y="878"/>
                    <a:pt x="865" y="879"/>
                    <a:pt x="870" y="881"/>
                  </a:cubicBezTo>
                  <a:lnTo>
                    <a:pt x="882" y="893"/>
                  </a:lnTo>
                  <a:cubicBezTo>
                    <a:pt x="882" y="893"/>
                    <a:pt x="864" y="867"/>
                    <a:pt x="867" y="867"/>
                  </a:cubicBezTo>
                  <a:lnTo>
                    <a:pt x="867" y="867"/>
                  </a:lnTo>
                  <a:cubicBezTo>
                    <a:pt x="867" y="867"/>
                    <a:pt x="868" y="867"/>
                    <a:pt x="870" y="869"/>
                  </a:cubicBezTo>
                  <a:lnTo>
                    <a:pt x="894" y="881"/>
                  </a:lnTo>
                  <a:cubicBezTo>
                    <a:pt x="917" y="881"/>
                    <a:pt x="858" y="833"/>
                    <a:pt x="846" y="810"/>
                  </a:cubicBezTo>
                  <a:lnTo>
                    <a:pt x="846" y="810"/>
                  </a:lnTo>
                  <a:cubicBezTo>
                    <a:pt x="870" y="833"/>
                    <a:pt x="905" y="845"/>
                    <a:pt x="941" y="857"/>
                  </a:cubicBezTo>
                  <a:cubicBezTo>
                    <a:pt x="953" y="845"/>
                    <a:pt x="905" y="798"/>
                    <a:pt x="894" y="774"/>
                  </a:cubicBezTo>
                  <a:lnTo>
                    <a:pt x="894" y="774"/>
                  </a:lnTo>
                  <a:cubicBezTo>
                    <a:pt x="912" y="780"/>
                    <a:pt x="924" y="782"/>
                    <a:pt x="933" y="782"/>
                  </a:cubicBezTo>
                  <a:cubicBezTo>
                    <a:pt x="952" y="782"/>
                    <a:pt x="954" y="771"/>
                    <a:pt x="972" y="771"/>
                  </a:cubicBezTo>
                  <a:cubicBezTo>
                    <a:pt x="976" y="771"/>
                    <a:pt x="982" y="772"/>
                    <a:pt x="989" y="774"/>
                  </a:cubicBezTo>
                  <a:cubicBezTo>
                    <a:pt x="965" y="762"/>
                    <a:pt x="953" y="750"/>
                    <a:pt x="941" y="738"/>
                  </a:cubicBezTo>
                  <a:cubicBezTo>
                    <a:pt x="949" y="738"/>
                    <a:pt x="931" y="722"/>
                    <a:pt x="931" y="722"/>
                  </a:cubicBezTo>
                  <a:lnTo>
                    <a:pt x="931" y="722"/>
                  </a:lnTo>
                  <a:cubicBezTo>
                    <a:pt x="932" y="722"/>
                    <a:pt x="937" y="726"/>
                    <a:pt x="953" y="738"/>
                  </a:cubicBezTo>
                  <a:cubicBezTo>
                    <a:pt x="977" y="750"/>
                    <a:pt x="989" y="753"/>
                    <a:pt x="995" y="753"/>
                  </a:cubicBezTo>
                  <a:cubicBezTo>
                    <a:pt x="1001" y="753"/>
                    <a:pt x="1001" y="750"/>
                    <a:pt x="1001" y="750"/>
                  </a:cubicBezTo>
                  <a:lnTo>
                    <a:pt x="941" y="702"/>
                  </a:lnTo>
                  <a:lnTo>
                    <a:pt x="941" y="702"/>
                  </a:lnTo>
                  <a:cubicBezTo>
                    <a:pt x="959" y="712"/>
                    <a:pt x="970" y="715"/>
                    <a:pt x="976" y="715"/>
                  </a:cubicBezTo>
                  <a:cubicBezTo>
                    <a:pt x="996" y="715"/>
                    <a:pt x="967" y="678"/>
                    <a:pt x="983" y="678"/>
                  </a:cubicBezTo>
                  <a:cubicBezTo>
                    <a:pt x="988" y="678"/>
                    <a:pt x="997" y="682"/>
                    <a:pt x="1013" y="691"/>
                  </a:cubicBezTo>
                  <a:cubicBezTo>
                    <a:pt x="1001" y="679"/>
                    <a:pt x="1001" y="667"/>
                    <a:pt x="989" y="655"/>
                  </a:cubicBezTo>
                  <a:lnTo>
                    <a:pt x="989" y="655"/>
                  </a:lnTo>
                  <a:lnTo>
                    <a:pt x="1025" y="679"/>
                  </a:lnTo>
                  <a:cubicBezTo>
                    <a:pt x="1036" y="679"/>
                    <a:pt x="1048" y="679"/>
                    <a:pt x="1048" y="667"/>
                  </a:cubicBezTo>
                  <a:lnTo>
                    <a:pt x="1072" y="679"/>
                  </a:lnTo>
                  <a:cubicBezTo>
                    <a:pt x="1072" y="679"/>
                    <a:pt x="977" y="607"/>
                    <a:pt x="977" y="595"/>
                  </a:cubicBezTo>
                  <a:lnTo>
                    <a:pt x="977" y="595"/>
                  </a:lnTo>
                  <a:lnTo>
                    <a:pt x="1036" y="631"/>
                  </a:lnTo>
                  <a:cubicBezTo>
                    <a:pt x="1036" y="619"/>
                    <a:pt x="1096" y="643"/>
                    <a:pt x="1048" y="595"/>
                  </a:cubicBezTo>
                  <a:lnTo>
                    <a:pt x="1048" y="595"/>
                  </a:lnTo>
                  <a:cubicBezTo>
                    <a:pt x="1048" y="595"/>
                    <a:pt x="1072" y="607"/>
                    <a:pt x="1072" y="619"/>
                  </a:cubicBezTo>
                  <a:cubicBezTo>
                    <a:pt x="1072" y="619"/>
                    <a:pt x="1114" y="619"/>
                    <a:pt x="1061" y="580"/>
                  </a:cubicBezTo>
                  <a:lnTo>
                    <a:pt x="1061" y="580"/>
                  </a:lnTo>
                  <a:cubicBezTo>
                    <a:pt x="1066" y="583"/>
                    <a:pt x="1069" y="585"/>
                    <a:pt x="1071" y="585"/>
                  </a:cubicBezTo>
                  <a:cubicBezTo>
                    <a:pt x="1079" y="585"/>
                    <a:pt x="1057" y="556"/>
                    <a:pt x="1048" y="548"/>
                  </a:cubicBezTo>
                  <a:lnTo>
                    <a:pt x="1048" y="548"/>
                  </a:lnTo>
                  <a:lnTo>
                    <a:pt x="1084" y="572"/>
                  </a:lnTo>
                  <a:cubicBezTo>
                    <a:pt x="1048" y="536"/>
                    <a:pt x="1036" y="524"/>
                    <a:pt x="1025" y="512"/>
                  </a:cubicBezTo>
                  <a:lnTo>
                    <a:pt x="1025" y="512"/>
                  </a:lnTo>
                  <a:lnTo>
                    <a:pt x="1048" y="524"/>
                  </a:lnTo>
                  <a:cubicBezTo>
                    <a:pt x="1048" y="524"/>
                    <a:pt x="1013" y="500"/>
                    <a:pt x="1036" y="500"/>
                  </a:cubicBezTo>
                  <a:lnTo>
                    <a:pt x="1060" y="524"/>
                  </a:lnTo>
                  <a:cubicBezTo>
                    <a:pt x="1060" y="524"/>
                    <a:pt x="1060" y="512"/>
                    <a:pt x="1025" y="488"/>
                  </a:cubicBezTo>
                  <a:cubicBezTo>
                    <a:pt x="1017" y="481"/>
                    <a:pt x="1017" y="478"/>
                    <a:pt x="1020" y="478"/>
                  </a:cubicBezTo>
                  <a:cubicBezTo>
                    <a:pt x="1028" y="478"/>
                    <a:pt x="1056" y="492"/>
                    <a:pt x="1072" y="500"/>
                  </a:cubicBezTo>
                  <a:cubicBezTo>
                    <a:pt x="1065" y="493"/>
                    <a:pt x="1054" y="482"/>
                    <a:pt x="1048" y="476"/>
                  </a:cubicBezTo>
                  <a:lnTo>
                    <a:pt x="1048" y="476"/>
                  </a:lnTo>
                  <a:cubicBezTo>
                    <a:pt x="1049" y="476"/>
                    <a:pt x="1060" y="488"/>
                    <a:pt x="1072" y="488"/>
                  </a:cubicBezTo>
                  <a:cubicBezTo>
                    <a:pt x="1096" y="500"/>
                    <a:pt x="1132" y="524"/>
                    <a:pt x="1156" y="548"/>
                  </a:cubicBezTo>
                  <a:cubicBezTo>
                    <a:pt x="1132" y="524"/>
                    <a:pt x="1084" y="476"/>
                    <a:pt x="1108" y="476"/>
                  </a:cubicBezTo>
                  <a:lnTo>
                    <a:pt x="1120" y="488"/>
                  </a:lnTo>
                  <a:lnTo>
                    <a:pt x="1120" y="476"/>
                  </a:lnTo>
                  <a:lnTo>
                    <a:pt x="1132" y="476"/>
                  </a:lnTo>
                  <a:cubicBezTo>
                    <a:pt x="1140" y="484"/>
                    <a:pt x="1144" y="487"/>
                    <a:pt x="1146" y="487"/>
                  </a:cubicBezTo>
                  <a:cubicBezTo>
                    <a:pt x="1150" y="487"/>
                    <a:pt x="1148" y="476"/>
                    <a:pt x="1156" y="476"/>
                  </a:cubicBezTo>
                  <a:cubicBezTo>
                    <a:pt x="1132" y="464"/>
                    <a:pt x="1120" y="452"/>
                    <a:pt x="1096" y="441"/>
                  </a:cubicBezTo>
                  <a:cubicBezTo>
                    <a:pt x="1096" y="441"/>
                    <a:pt x="1096" y="452"/>
                    <a:pt x="1096" y="452"/>
                  </a:cubicBezTo>
                  <a:cubicBezTo>
                    <a:pt x="1086" y="443"/>
                    <a:pt x="1077" y="425"/>
                    <a:pt x="1080" y="425"/>
                  </a:cubicBezTo>
                  <a:lnTo>
                    <a:pt x="1080" y="425"/>
                  </a:lnTo>
                  <a:cubicBezTo>
                    <a:pt x="1080" y="425"/>
                    <a:pt x="1080" y="425"/>
                    <a:pt x="1080" y="425"/>
                  </a:cubicBezTo>
                  <a:lnTo>
                    <a:pt x="1080" y="425"/>
                  </a:lnTo>
                  <a:lnTo>
                    <a:pt x="1036" y="393"/>
                  </a:lnTo>
                  <a:lnTo>
                    <a:pt x="1036" y="393"/>
                  </a:lnTo>
                  <a:cubicBezTo>
                    <a:pt x="1084" y="417"/>
                    <a:pt x="1120" y="429"/>
                    <a:pt x="1144" y="452"/>
                  </a:cubicBezTo>
                  <a:cubicBezTo>
                    <a:pt x="1144" y="417"/>
                    <a:pt x="1120" y="393"/>
                    <a:pt x="1096" y="369"/>
                  </a:cubicBezTo>
                  <a:cubicBezTo>
                    <a:pt x="1096" y="367"/>
                    <a:pt x="1096" y="366"/>
                    <a:pt x="1097" y="366"/>
                  </a:cubicBezTo>
                  <a:cubicBezTo>
                    <a:pt x="1101" y="366"/>
                    <a:pt x="1110" y="381"/>
                    <a:pt x="1120" y="381"/>
                  </a:cubicBezTo>
                  <a:cubicBezTo>
                    <a:pt x="1126" y="387"/>
                    <a:pt x="1126" y="387"/>
                    <a:pt x="1126" y="387"/>
                  </a:cubicBezTo>
                  <a:cubicBezTo>
                    <a:pt x="1126" y="387"/>
                    <a:pt x="1126" y="387"/>
                    <a:pt x="1132" y="393"/>
                  </a:cubicBezTo>
                  <a:cubicBezTo>
                    <a:pt x="1120" y="381"/>
                    <a:pt x="1132" y="381"/>
                    <a:pt x="1096" y="345"/>
                  </a:cubicBezTo>
                  <a:lnTo>
                    <a:pt x="1096" y="345"/>
                  </a:lnTo>
                  <a:cubicBezTo>
                    <a:pt x="1115" y="355"/>
                    <a:pt x="1127" y="372"/>
                    <a:pt x="1130" y="372"/>
                  </a:cubicBezTo>
                  <a:cubicBezTo>
                    <a:pt x="1131" y="372"/>
                    <a:pt x="1132" y="371"/>
                    <a:pt x="1132" y="369"/>
                  </a:cubicBezTo>
                  <a:lnTo>
                    <a:pt x="1144" y="369"/>
                  </a:lnTo>
                  <a:cubicBezTo>
                    <a:pt x="1153" y="373"/>
                    <a:pt x="1159" y="375"/>
                    <a:pt x="1163" y="375"/>
                  </a:cubicBezTo>
                  <a:cubicBezTo>
                    <a:pt x="1186" y="375"/>
                    <a:pt x="1099" y="300"/>
                    <a:pt x="1125" y="300"/>
                  </a:cubicBezTo>
                  <a:cubicBezTo>
                    <a:pt x="1130" y="300"/>
                    <a:pt x="1140" y="303"/>
                    <a:pt x="1156" y="310"/>
                  </a:cubicBezTo>
                  <a:lnTo>
                    <a:pt x="1144" y="298"/>
                  </a:lnTo>
                  <a:cubicBezTo>
                    <a:pt x="1184" y="298"/>
                    <a:pt x="1155" y="245"/>
                    <a:pt x="1191" y="245"/>
                  </a:cubicBezTo>
                  <a:cubicBezTo>
                    <a:pt x="1197" y="245"/>
                    <a:pt x="1205" y="247"/>
                    <a:pt x="1215" y="250"/>
                  </a:cubicBezTo>
                  <a:cubicBezTo>
                    <a:pt x="1227" y="250"/>
                    <a:pt x="1203" y="238"/>
                    <a:pt x="1179" y="214"/>
                  </a:cubicBezTo>
                  <a:lnTo>
                    <a:pt x="1179" y="214"/>
                  </a:lnTo>
                  <a:lnTo>
                    <a:pt x="1215" y="238"/>
                  </a:lnTo>
                  <a:lnTo>
                    <a:pt x="1179" y="202"/>
                  </a:lnTo>
                  <a:cubicBezTo>
                    <a:pt x="1175" y="196"/>
                    <a:pt x="1176" y="193"/>
                    <a:pt x="1180" y="193"/>
                  </a:cubicBezTo>
                  <a:cubicBezTo>
                    <a:pt x="1193" y="193"/>
                    <a:pt x="1236" y="218"/>
                    <a:pt x="1242" y="218"/>
                  </a:cubicBezTo>
                  <a:cubicBezTo>
                    <a:pt x="1244" y="218"/>
                    <a:pt x="1241" y="214"/>
                    <a:pt x="1227" y="202"/>
                  </a:cubicBezTo>
                  <a:lnTo>
                    <a:pt x="1203" y="191"/>
                  </a:lnTo>
                  <a:cubicBezTo>
                    <a:pt x="1211" y="191"/>
                    <a:pt x="1208" y="180"/>
                    <a:pt x="1213" y="180"/>
                  </a:cubicBezTo>
                  <a:cubicBezTo>
                    <a:pt x="1215" y="180"/>
                    <a:pt x="1219" y="183"/>
                    <a:pt x="1227" y="191"/>
                  </a:cubicBezTo>
                  <a:lnTo>
                    <a:pt x="1227" y="191"/>
                  </a:lnTo>
                  <a:cubicBezTo>
                    <a:pt x="1227" y="191"/>
                    <a:pt x="1203" y="167"/>
                    <a:pt x="1215" y="167"/>
                  </a:cubicBezTo>
                  <a:lnTo>
                    <a:pt x="1239" y="191"/>
                  </a:lnTo>
                  <a:lnTo>
                    <a:pt x="1215" y="155"/>
                  </a:lnTo>
                  <a:cubicBezTo>
                    <a:pt x="1226" y="155"/>
                    <a:pt x="1276" y="204"/>
                    <a:pt x="1294" y="204"/>
                  </a:cubicBezTo>
                  <a:cubicBezTo>
                    <a:pt x="1296" y="204"/>
                    <a:pt x="1297" y="203"/>
                    <a:pt x="1298" y="202"/>
                  </a:cubicBezTo>
                  <a:cubicBezTo>
                    <a:pt x="1275" y="179"/>
                    <a:pt x="1263" y="155"/>
                    <a:pt x="1239" y="143"/>
                  </a:cubicBezTo>
                  <a:cubicBezTo>
                    <a:pt x="1239" y="143"/>
                    <a:pt x="1227" y="143"/>
                    <a:pt x="1203" y="119"/>
                  </a:cubicBezTo>
                  <a:lnTo>
                    <a:pt x="1203" y="107"/>
                  </a:lnTo>
                  <a:cubicBezTo>
                    <a:pt x="1156" y="71"/>
                    <a:pt x="1108" y="36"/>
                    <a:pt x="10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50"/>
            <p:cNvSpPr/>
            <p:nvPr/>
          </p:nvSpPr>
          <p:spPr>
            <a:xfrm>
              <a:off x="747925" y="3153788"/>
              <a:ext cx="325" cy="325"/>
            </a:xfrm>
            <a:custGeom>
              <a:avLst/>
              <a:gdLst/>
              <a:ahLst/>
              <a:cxnLst/>
              <a:rect l="l" t="t" r="r" b="b"/>
              <a:pathLst>
                <a:path w="13" h="13" extrusionOk="0">
                  <a:moveTo>
                    <a:pt x="1" y="1"/>
                  </a:moveTo>
                  <a:lnTo>
                    <a:pt x="13" y="12"/>
                  </a:lnTo>
                  <a:lnTo>
                    <a:pt x="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50"/>
            <p:cNvSpPr/>
            <p:nvPr/>
          </p:nvSpPr>
          <p:spPr>
            <a:xfrm>
              <a:off x="727400" y="3181763"/>
              <a:ext cx="25" cy="25"/>
            </a:xfrm>
            <a:custGeom>
              <a:avLst/>
              <a:gdLst/>
              <a:ahLst/>
              <a:cxnLst/>
              <a:rect l="l" t="t" r="r" b="b"/>
              <a:pathLst>
                <a:path w="1" h="1" extrusionOk="0">
                  <a:moveTo>
                    <a:pt x="0" y="1"/>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50"/>
            <p:cNvSpPr/>
            <p:nvPr/>
          </p:nvSpPr>
          <p:spPr>
            <a:xfrm>
              <a:off x="738400" y="3154388"/>
              <a:ext cx="325" cy="325"/>
            </a:xfrm>
            <a:custGeom>
              <a:avLst/>
              <a:gdLst/>
              <a:ahLst/>
              <a:cxnLst/>
              <a:rect l="l" t="t" r="r" b="b"/>
              <a:pathLst>
                <a:path w="13" h="13" extrusionOk="0">
                  <a:moveTo>
                    <a:pt x="1" y="0"/>
                  </a:moveTo>
                  <a:lnTo>
                    <a:pt x="13" y="12"/>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50"/>
            <p:cNvSpPr/>
            <p:nvPr/>
          </p:nvSpPr>
          <p:spPr>
            <a:xfrm>
              <a:off x="721750" y="3182363"/>
              <a:ext cx="325" cy="325"/>
            </a:xfrm>
            <a:custGeom>
              <a:avLst/>
              <a:gdLst/>
              <a:ahLst/>
              <a:cxnLst/>
              <a:rect l="l" t="t" r="r" b="b"/>
              <a:pathLst>
                <a:path w="13" h="13" extrusionOk="0">
                  <a:moveTo>
                    <a:pt x="0" y="1"/>
                  </a:moveTo>
                  <a:lnTo>
                    <a:pt x="12" y="12"/>
                  </a:lnTo>
                  <a:lnTo>
                    <a:pt x="12" y="1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50"/>
            <p:cNvSpPr/>
            <p:nvPr/>
          </p:nvSpPr>
          <p:spPr>
            <a:xfrm>
              <a:off x="726800" y="3172238"/>
              <a:ext cx="325" cy="325"/>
            </a:xfrm>
            <a:custGeom>
              <a:avLst/>
              <a:gdLst/>
              <a:ahLst/>
              <a:cxnLst/>
              <a:rect l="l" t="t" r="r" b="b"/>
              <a:pathLst>
                <a:path w="13" h="13" extrusionOk="0">
                  <a:moveTo>
                    <a:pt x="12" y="13"/>
                  </a:moveTo>
                  <a:lnTo>
                    <a:pt x="12" y="13"/>
                  </a:lnTo>
                  <a:cubicBezTo>
                    <a:pt x="12" y="13"/>
                    <a:pt x="1" y="1"/>
                    <a:pt x="12"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50"/>
            <p:cNvSpPr/>
            <p:nvPr/>
          </p:nvSpPr>
          <p:spPr>
            <a:xfrm>
              <a:off x="726500" y="3176113"/>
              <a:ext cx="625" cy="325"/>
            </a:xfrm>
            <a:custGeom>
              <a:avLst/>
              <a:gdLst/>
              <a:ahLst/>
              <a:cxnLst/>
              <a:rect l="l" t="t" r="r" b="b"/>
              <a:pathLst>
                <a:path w="25" h="13" extrusionOk="0">
                  <a:moveTo>
                    <a:pt x="13" y="1"/>
                  </a:moveTo>
                  <a:cubicBezTo>
                    <a:pt x="13" y="1"/>
                    <a:pt x="1" y="1"/>
                    <a:pt x="24" y="12"/>
                  </a:cubicBezTo>
                  <a:lnTo>
                    <a:pt x="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50"/>
            <p:cNvSpPr/>
            <p:nvPr/>
          </p:nvSpPr>
          <p:spPr>
            <a:xfrm>
              <a:off x="728000" y="3168663"/>
              <a:ext cx="25" cy="25"/>
            </a:xfrm>
            <a:custGeom>
              <a:avLst/>
              <a:gdLst/>
              <a:ahLst/>
              <a:cxnLst/>
              <a:rect l="l" t="t" r="r" b="b"/>
              <a:pathLst>
                <a:path w="1" h="1" extrusionOk="0">
                  <a:moveTo>
                    <a:pt x="0" y="1"/>
                  </a:moveTo>
                  <a:lnTo>
                    <a:pt x="0"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50"/>
            <p:cNvSpPr/>
            <p:nvPr/>
          </p:nvSpPr>
          <p:spPr>
            <a:xfrm>
              <a:off x="726800" y="3176113"/>
              <a:ext cx="325" cy="25"/>
            </a:xfrm>
            <a:custGeom>
              <a:avLst/>
              <a:gdLst/>
              <a:ahLst/>
              <a:cxnLst/>
              <a:rect l="l" t="t" r="r" b="b"/>
              <a:pathLst>
                <a:path w="13" h="1" extrusionOk="0">
                  <a:moveTo>
                    <a:pt x="1" y="1"/>
                  </a:moveTo>
                  <a:cubicBezTo>
                    <a:pt x="1" y="1"/>
                    <a:pt x="1" y="1"/>
                    <a:pt x="1" y="1"/>
                  </a:cubicBezTo>
                  <a:cubicBezTo>
                    <a:pt x="1" y="1"/>
                    <a:pt x="1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50"/>
            <p:cNvSpPr/>
            <p:nvPr/>
          </p:nvSpPr>
          <p:spPr>
            <a:xfrm>
              <a:off x="719650" y="3184738"/>
              <a:ext cx="25" cy="25"/>
            </a:xfrm>
            <a:custGeom>
              <a:avLst/>
              <a:gdLst/>
              <a:ahLst/>
              <a:cxnLst/>
              <a:rect l="l" t="t" r="r" b="b"/>
              <a:pathLst>
                <a:path w="1" h="1" extrusionOk="0">
                  <a:moveTo>
                    <a:pt x="1" y="1"/>
                  </a:moveTo>
                  <a:lnTo>
                    <a:pt x="1"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50"/>
            <p:cNvSpPr/>
            <p:nvPr/>
          </p:nvSpPr>
          <p:spPr>
            <a:xfrm>
              <a:off x="719950" y="3184738"/>
              <a:ext cx="25" cy="325"/>
            </a:xfrm>
            <a:custGeom>
              <a:avLst/>
              <a:gdLst/>
              <a:ahLst/>
              <a:cxnLst/>
              <a:rect l="l" t="t" r="r" b="b"/>
              <a:pathLst>
                <a:path w="1" h="13" extrusionOk="0">
                  <a:moveTo>
                    <a:pt x="1" y="1"/>
                  </a:moveTo>
                  <a:lnTo>
                    <a:pt x="1" y="1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50"/>
            <p:cNvSpPr/>
            <p:nvPr/>
          </p:nvSpPr>
          <p:spPr>
            <a:xfrm>
              <a:off x="719950" y="3183638"/>
              <a:ext cx="775" cy="325"/>
            </a:xfrm>
            <a:custGeom>
              <a:avLst/>
              <a:gdLst/>
              <a:ahLst/>
              <a:cxnLst/>
              <a:rect l="l" t="t" r="r" b="b"/>
              <a:pathLst>
                <a:path w="31" h="13" extrusionOk="0">
                  <a:moveTo>
                    <a:pt x="4" y="0"/>
                  </a:moveTo>
                  <a:cubicBezTo>
                    <a:pt x="1" y="0"/>
                    <a:pt x="1" y="3"/>
                    <a:pt x="1" y="9"/>
                  </a:cubicBezTo>
                  <a:lnTo>
                    <a:pt x="13" y="9"/>
                  </a:lnTo>
                  <a:cubicBezTo>
                    <a:pt x="8" y="7"/>
                    <a:pt x="6" y="6"/>
                    <a:pt x="7" y="6"/>
                  </a:cubicBezTo>
                  <a:cubicBezTo>
                    <a:pt x="9" y="6"/>
                    <a:pt x="28" y="13"/>
                    <a:pt x="30" y="13"/>
                  </a:cubicBezTo>
                  <a:cubicBezTo>
                    <a:pt x="31" y="13"/>
                    <a:pt x="30" y="12"/>
                    <a:pt x="25" y="9"/>
                  </a:cubicBezTo>
                  <a:cubicBezTo>
                    <a:pt x="13" y="3"/>
                    <a:pt x="7"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50"/>
            <p:cNvSpPr/>
            <p:nvPr/>
          </p:nvSpPr>
          <p:spPr>
            <a:xfrm>
              <a:off x="724725" y="3185338"/>
              <a:ext cx="1500" cy="700"/>
            </a:xfrm>
            <a:custGeom>
              <a:avLst/>
              <a:gdLst/>
              <a:ahLst/>
              <a:cxnLst/>
              <a:rect l="l" t="t" r="r" b="b"/>
              <a:pathLst>
                <a:path w="60" h="28" extrusionOk="0">
                  <a:moveTo>
                    <a:pt x="0" y="1"/>
                  </a:moveTo>
                  <a:cubicBezTo>
                    <a:pt x="24" y="13"/>
                    <a:pt x="36" y="24"/>
                    <a:pt x="36" y="24"/>
                  </a:cubicBezTo>
                  <a:cubicBezTo>
                    <a:pt x="45" y="27"/>
                    <a:pt x="50" y="28"/>
                    <a:pt x="52" y="28"/>
                  </a:cubicBezTo>
                  <a:cubicBezTo>
                    <a:pt x="59" y="28"/>
                    <a:pt x="14" y="10"/>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50"/>
            <p:cNvSpPr/>
            <p:nvPr/>
          </p:nvSpPr>
          <p:spPr>
            <a:xfrm>
              <a:off x="726200" y="3185038"/>
              <a:ext cx="625" cy="625"/>
            </a:xfrm>
            <a:custGeom>
              <a:avLst/>
              <a:gdLst/>
              <a:ahLst/>
              <a:cxnLst/>
              <a:rect l="l" t="t" r="r" b="b"/>
              <a:pathLst>
                <a:path w="25" h="25" extrusionOk="0">
                  <a:moveTo>
                    <a:pt x="1" y="1"/>
                  </a:moveTo>
                  <a:cubicBezTo>
                    <a:pt x="1" y="13"/>
                    <a:pt x="13" y="13"/>
                    <a:pt x="25" y="25"/>
                  </a:cubicBezTo>
                  <a:cubicBezTo>
                    <a:pt x="13" y="13"/>
                    <a:pt x="1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50"/>
            <p:cNvSpPr/>
            <p:nvPr/>
          </p:nvSpPr>
          <p:spPr>
            <a:xfrm>
              <a:off x="729175" y="3180588"/>
              <a:ext cx="625" cy="600"/>
            </a:xfrm>
            <a:custGeom>
              <a:avLst/>
              <a:gdLst/>
              <a:ahLst/>
              <a:cxnLst/>
              <a:rect l="l" t="t" r="r" b="b"/>
              <a:pathLst>
                <a:path w="25" h="24" extrusionOk="0">
                  <a:moveTo>
                    <a:pt x="1" y="0"/>
                  </a:moveTo>
                  <a:lnTo>
                    <a:pt x="1" y="0"/>
                  </a:lnTo>
                  <a:cubicBezTo>
                    <a:pt x="13" y="24"/>
                    <a:pt x="25" y="24"/>
                    <a:pt x="25" y="24"/>
                  </a:cubicBez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50"/>
            <p:cNvSpPr/>
            <p:nvPr/>
          </p:nvSpPr>
          <p:spPr>
            <a:xfrm>
              <a:off x="725025" y="3177013"/>
              <a:ext cx="600" cy="625"/>
            </a:xfrm>
            <a:custGeom>
              <a:avLst/>
              <a:gdLst/>
              <a:ahLst/>
              <a:cxnLst/>
              <a:rect l="l" t="t" r="r" b="b"/>
              <a:pathLst>
                <a:path w="24" h="25" extrusionOk="0">
                  <a:moveTo>
                    <a:pt x="0" y="0"/>
                  </a:moveTo>
                  <a:lnTo>
                    <a:pt x="24" y="24"/>
                  </a:lnTo>
                  <a:lnTo>
                    <a:pt x="24" y="1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50"/>
            <p:cNvSpPr/>
            <p:nvPr/>
          </p:nvSpPr>
          <p:spPr>
            <a:xfrm>
              <a:off x="731575" y="3180288"/>
              <a:ext cx="25" cy="325"/>
            </a:xfrm>
            <a:custGeom>
              <a:avLst/>
              <a:gdLst/>
              <a:ahLst/>
              <a:cxnLst/>
              <a:rect l="l" t="t" r="r" b="b"/>
              <a:pathLst>
                <a:path w="1" h="13" extrusionOk="0">
                  <a:moveTo>
                    <a:pt x="0" y="12"/>
                  </a:moveTo>
                  <a:lnTo>
                    <a:pt x="0"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50"/>
            <p:cNvSpPr/>
            <p:nvPr/>
          </p:nvSpPr>
          <p:spPr>
            <a:xfrm>
              <a:off x="735125" y="3172238"/>
              <a:ext cx="1275" cy="675"/>
            </a:xfrm>
            <a:custGeom>
              <a:avLst/>
              <a:gdLst/>
              <a:ahLst/>
              <a:cxnLst/>
              <a:rect l="l" t="t" r="r" b="b"/>
              <a:pathLst>
                <a:path w="51" h="27" extrusionOk="0">
                  <a:moveTo>
                    <a:pt x="1" y="1"/>
                  </a:moveTo>
                  <a:lnTo>
                    <a:pt x="1" y="1"/>
                  </a:lnTo>
                  <a:cubicBezTo>
                    <a:pt x="1" y="1"/>
                    <a:pt x="45" y="27"/>
                    <a:pt x="50" y="27"/>
                  </a:cubicBezTo>
                  <a:cubicBezTo>
                    <a:pt x="50" y="27"/>
                    <a:pt x="50" y="26"/>
                    <a:pt x="49" y="25"/>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50"/>
            <p:cNvSpPr/>
            <p:nvPr/>
          </p:nvSpPr>
          <p:spPr>
            <a:xfrm>
              <a:off x="737325" y="3168838"/>
              <a:ext cx="800" cy="500"/>
            </a:xfrm>
            <a:custGeom>
              <a:avLst/>
              <a:gdLst/>
              <a:ahLst/>
              <a:cxnLst/>
              <a:rect l="l" t="t" r="r" b="b"/>
              <a:pathLst>
                <a:path w="32" h="20" extrusionOk="0">
                  <a:moveTo>
                    <a:pt x="9" y="0"/>
                  </a:moveTo>
                  <a:cubicBezTo>
                    <a:pt x="3" y="0"/>
                    <a:pt x="0" y="6"/>
                    <a:pt x="8" y="6"/>
                  </a:cubicBezTo>
                  <a:cubicBezTo>
                    <a:pt x="15" y="13"/>
                    <a:pt x="26" y="20"/>
                    <a:pt x="29" y="20"/>
                  </a:cubicBezTo>
                  <a:cubicBezTo>
                    <a:pt x="32" y="20"/>
                    <a:pt x="30" y="16"/>
                    <a:pt x="20" y="6"/>
                  </a:cubicBezTo>
                  <a:cubicBezTo>
                    <a:pt x="16" y="2"/>
                    <a:pt x="12"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50"/>
            <p:cNvSpPr/>
            <p:nvPr/>
          </p:nvSpPr>
          <p:spPr>
            <a:xfrm>
              <a:off x="745550" y="3160638"/>
              <a:ext cx="25" cy="325"/>
            </a:xfrm>
            <a:custGeom>
              <a:avLst/>
              <a:gdLst/>
              <a:ahLst/>
              <a:cxnLst/>
              <a:rect l="l" t="t" r="r" b="b"/>
              <a:pathLst>
                <a:path w="1" h="13" extrusionOk="0">
                  <a:moveTo>
                    <a:pt x="1" y="12"/>
                  </a:moveTo>
                  <a:lnTo>
                    <a:pt x="1"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50"/>
            <p:cNvSpPr/>
            <p:nvPr/>
          </p:nvSpPr>
          <p:spPr>
            <a:xfrm>
              <a:off x="861925" y="3238313"/>
              <a:ext cx="325" cy="25"/>
            </a:xfrm>
            <a:custGeom>
              <a:avLst/>
              <a:gdLst/>
              <a:ahLst/>
              <a:cxnLst/>
              <a:rect l="l" t="t" r="r" b="b"/>
              <a:pathLst>
                <a:path w="13" h="1" extrusionOk="0">
                  <a:moveTo>
                    <a:pt x="1" y="1"/>
                  </a:moveTo>
                  <a:lnTo>
                    <a:pt x="1" y="1"/>
                  </a:lnTo>
                  <a:cubicBezTo>
                    <a:pt x="1" y="1"/>
                    <a:pt x="1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50"/>
            <p:cNvSpPr/>
            <p:nvPr/>
          </p:nvSpPr>
          <p:spPr>
            <a:xfrm>
              <a:off x="857175" y="3243988"/>
              <a:ext cx="625" cy="25"/>
            </a:xfrm>
            <a:custGeom>
              <a:avLst/>
              <a:gdLst/>
              <a:ahLst/>
              <a:cxnLst/>
              <a:rect l="l" t="t" r="r" b="b"/>
              <a:pathLst>
                <a:path w="25" h="1" extrusionOk="0">
                  <a:moveTo>
                    <a:pt x="0" y="0"/>
                  </a:moveTo>
                  <a:lnTo>
                    <a:pt x="24" y="0"/>
                  </a:lnTo>
                  <a:cubicBezTo>
                    <a:pt x="12" y="0"/>
                    <a:pt x="2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50"/>
            <p:cNvSpPr/>
            <p:nvPr/>
          </p:nvSpPr>
          <p:spPr>
            <a:xfrm>
              <a:off x="849425" y="3249638"/>
              <a:ext cx="325" cy="325"/>
            </a:xfrm>
            <a:custGeom>
              <a:avLst/>
              <a:gdLst/>
              <a:ahLst/>
              <a:cxnLst/>
              <a:rect l="l" t="t" r="r" b="b"/>
              <a:pathLst>
                <a:path w="13" h="13" extrusionOk="0">
                  <a:moveTo>
                    <a:pt x="1" y="0"/>
                  </a:moveTo>
                  <a:cubicBezTo>
                    <a:pt x="1" y="12"/>
                    <a:pt x="13" y="12"/>
                    <a:pt x="13" y="12"/>
                  </a:cubicBez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50"/>
            <p:cNvSpPr/>
            <p:nvPr/>
          </p:nvSpPr>
          <p:spPr>
            <a:xfrm>
              <a:off x="857175" y="3246963"/>
              <a:ext cx="325" cy="325"/>
            </a:xfrm>
            <a:custGeom>
              <a:avLst/>
              <a:gdLst/>
              <a:ahLst/>
              <a:cxnLst/>
              <a:rect l="l" t="t" r="r" b="b"/>
              <a:pathLst>
                <a:path w="13" h="13" extrusionOk="0">
                  <a:moveTo>
                    <a:pt x="0" y="0"/>
                  </a:moveTo>
                  <a:lnTo>
                    <a:pt x="0" y="0"/>
                  </a:lnTo>
                  <a:lnTo>
                    <a:pt x="12" y="1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50"/>
            <p:cNvSpPr/>
            <p:nvPr/>
          </p:nvSpPr>
          <p:spPr>
            <a:xfrm>
              <a:off x="877725" y="3189213"/>
              <a:ext cx="600" cy="325"/>
            </a:xfrm>
            <a:custGeom>
              <a:avLst/>
              <a:gdLst/>
              <a:ahLst/>
              <a:cxnLst/>
              <a:rect l="l" t="t" r="r" b="b"/>
              <a:pathLst>
                <a:path w="24" h="13" extrusionOk="0">
                  <a:moveTo>
                    <a:pt x="0" y="0"/>
                  </a:moveTo>
                  <a:lnTo>
                    <a:pt x="0" y="0"/>
                  </a:lnTo>
                  <a:lnTo>
                    <a:pt x="24" y="1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50"/>
            <p:cNvSpPr/>
            <p:nvPr/>
          </p:nvSpPr>
          <p:spPr>
            <a:xfrm>
              <a:off x="867900" y="3219863"/>
              <a:ext cx="2100" cy="925"/>
            </a:xfrm>
            <a:custGeom>
              <a:avLst/>
              <a:gdLst/>
              <a:ahLst/>
              <a:cxnLst/>
              <a:rect l="l" t="t" r="r" b="b"/>
              <a:pathLst>
                <a:path w="84" h="37" extrusionOk="0">
                  <a:moveTo>
                    <a:pt x="0" y="1"/>
                  </a:moveTo>
                  <a:cubicBezTo>
                    <a:pt x="24" y="1"/>
                    <a:pt x="60" y="36"/>
                    <a:pt x="83" y="36"/>
                  </a:cubicBezTo>
                  <a:cubicBezTo>
                    <a:pt x="48" y="25"/>
                    <a:pt x="48"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50"/>
            <p:cNvSpPr/>
            <p:nvPr/>
          </p:nvSpPr>
          <p:spPr>
            <a:xfrm>
              <a:off x="864625" y="3230588"/>
              <a:ext cx="25" cy="325"/>
            </a:xfrm>
            <a:custGeom>
              <a:avLst/>
              <a:gdLst/>
              <a:ahLst/>
              <a:cxnLst/>
              <a:rect l="l" t="t" r="r" b="b"/>
              <a:pathLst>
                <a:path w="1" h="13" extrusionOk="0">
                  <a:moveTo>
                    <a:pt x="0" y="0"/>
                  </a:moveTo>
                  <a:cubicBezTo>
                    <a:pt x="0" y="0"/>
                    <a:pt x="0" y="0"/>
                    <a:pt x="0" y="0"/>
                  </a:cubicBezTo>
                  <a:lnTo>
                    <a:pt x="0" y="0"/>
                  </a:lnTo>
                  <a:cubicBezTo>
                    <a:pt x="0" y="0"/>
                    <a:pt x="0" y="1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50"/>
            <p:cNvSpPr/>
            <p:nvPr/>
          </p:nvSpPr>
          <p:spPr>
            <a:xfrm>
              <a:off x="864925" y="3229088"/>
              <a:ext cx="300" cy="25"/>
            </a:xfrm>
            <a:custGeom>
              <a:avLst/>
              <a:gdLst/>
              <a:ahLst/>
              <a:cxnLst/>
              <a:rect l="l" t="t" r="r" b="b"/>
              <a:pathLst>
                <a:path w="12" h="1" extrusionOk="0">
                  <a:moveTo>
                    <a:pt x="12" y="1"/>
                  </a:moveTo>
                  <a:lnTo>
                    <a:pt x="0"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50"/>
            <p:cNvSpPr/>
            <p:nvPr/>
          </p:nvSpPr>
          <p:spPr>
            <a:xfrm>
              <a:off x="870875" y="3194738"/>
              <a:ext cx="900" cy="150"/>
            </a:xfrm>
            <a:custGeom>
              <a:avLst/>
              <a:gdLst/>
              <a:ahLst/>
              <a:cxnLst/>
              <a:rect l="l" t="t" r="r" b="b"/>
              <a:pathLst>
                <a:path w="36" h="6" extrusionOk="0">
                  <a:moveTo>
                    <a:pt x="1" y="0"/>
                  </a:moveTo>
                  <a:cubicBezTo>
                    <a:pt x="0" y="0"/>
                    <a:pt x="0" y="2"/>
                    <a:pt x="0" y="6"/>
                  </a:cubicBezTo>
                  <a:lnTo>
                    <a:pt x="36" y="6"/>
                  </a:lnTo>
                  <a:cubicBezTo>
                    <a:pt x="12" y="6"/>
                    <a:pt x="4"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50"/>
            <p:cNvSpPr/>
            <p:nvPr/>
          </p:nvSpPr>
          <p:spPr>
            <a:xfrm>
              <a:off x="849725" y="3249638"/>
              <a:ext cx="325" cy="325"/>
            </a:xfrm>
            <a:custGeom>
              <a:avLst/>
              <a:gdLst/>
              <a:ahLst/>
              <a:cxnLst/>
              <a:rect l="l" t="t" r="r" b="b"/>
              <a:pathLst>
                <a:path w="13" h="13" extrusionOk="0">
                  <a:moveTo>
                    <a:pt x="1" y="0"/>
                  </a:moveTo>
                  <a:cubicBezTo>
                    <a:pt x="1" y="12"/>
                    <a:pt x="1" y="12"/>
                    <a:pt x="13" y="12"/>
                  </a:cubicBez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50"/>
            <p:cNvSpPr/>
            <p:nvPr/>
          </p:nvSpPr>
          <p:spPr>
            <a:xfrm>
              <a:off x="857475" y="3226413"/>
              <a:ext cx="625" cy="25"/>
            </a:xfrm>
            <a:custGeom>
              <a:avLst/>
              <a:gdLst/>
              <a:ahLst/>
              <a:cxnLst/>
              <a:rect l="l" t="t" r="r" b="b"/>
              <a:pathLst>
                <a:path w="25" h="1" extrusionOk="0">
                  <a:moveTo>
                    <a:pt x="0" y="1"/>
                  </a:moveTo>
                  <a:cubicBezTo>
                    <a:pt x="0" y="1"/>
                    <a:pt x="12" y="1"/>
                    <a:pt x="24" y="1"/>
                  </a:cubicBezTo>
                  <a:lnTo>
                    <a:pt x="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50"/>
            <p:cNvSpPr/>
            <p:nvPr/>
          </p:nvSpPr>
          <p:spPr>
            <a:xfrm>
              <a:off x="856575" y="3237738"/>
              <a:ext cx="25" cy="25"/>
            </a:xfrm>
            <a:custGeom>
              <a:avLst/>
              <a:gdLst/>
              <a:ahLst/>
              <a:cxnLst/>
              <a:rect l="l" t="t" r="r" b="b"/>
              <a:pathLst>
                <a:path w="1" h="1" extrusionOk="0">
                  <a:moveTo>
                    <a:pt x="1" y="0"/>
                  </a:move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50"/>
            <p:cNvSpPr/>
            <p:nvPr/>
          </p:nvSpPr>
          <p:spPr>
            <a:xfrm>
              <a:off x="875025" y="3203488"/>
              <a:ext cx="25" cy="25"/>
            </a:xfrm>
            <a:custGeom>
              <a:avLst/>
              <a:gdLst/>
              <a:ahLst/>
              <a:cxnLst/>
              <a:rect l="l" t="t" r="r" b="b"/>
              <a:pathLst>
                <a:path w="1" h="1" extrusionOk="0">
                  <a:moveTo>
                    <a:pt x="1" y="1"/>
                  </a:moveTo>
                  <a:lnTo>
                    <a:pt x="1" y="1"/>
                  </a:lnTo>
                  <a:cubicBezTo>
                    <a:pt x="1"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50"/>
            <p:cNvSpPr/>
            <p:nvPr/>
          </p:nvSpPr>
          <p:spPr>
            <a:xfrm>
              <a:off x="876225" y="3200813"/>
              <a:ext cx="325" cy="25"/>
            </a:xfrm>
            <a:custGeom>
              <a:avLst/>
              <a:gdLst/>
              <a:ahLst/>
              <a:cxnLst/>
              <a:rect l="l" t="t" r="r" b="b"/>
              <a:pathLst>
                <a:path w="13" h="1" extrusionOk="0">
                  <a:moveTo>
                    <a:pt x="12" y="1"/>
                  </a:move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50"/>
            <p:cNvSpPr/>
            <p:nvPr/>
          </p:nvSpPr>
          <p:spPr>
            <a:xfrm>
              <a:off x="857175" y="3243988"/>
              <a:ext cx="25" cy="25"/>
            </a:xfrm>
            <a:custGeom>
              <a:avLst/>
              <a:gdLst/>
              <a:ahLst/>
              <a:cxnLst/>
              <a:rect l="l" t="t" r="r" b="b"/>
              <a:pathLst>
                <a:path w="1" h="1" extrusionOk="0">
                  <a:moveTo>
                    <a:pt x="0" y="0"/>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50"/>
            <p:cNvSpPr/>
            <p:nvPr/>
          </p:nvSpPr>
          <p:spPr>
            <a:xfrm>
              <a:off x="866100" y="3205888"/>
              <a:ext cx="325" cy="25"/>
            </a:xfrm>
            <a:custGeom>
              <a:avLst/>
              <a:gdLst/>
              <a:ahLst/>
              <a:cxnLst/>
              <a:rect l="l" t="t" r="r" b="b"/>
              <a:pathLst>
                <a:path w="13" h="1" extrusionOk="0">
                  <a:moveTo>
                    <a:pt x="1" y="0"/>
                  </a:moveTo>
                  <a:lnTo>
                    <a:pt x="13" y="0"/>
                  </a:lnTo>
                  <a:lnTo>
                    <a:pt x="1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50"/>
            <p:cNvSpPr/>
            <p:nvPr/>
          </p:nvSpPr>
          <p:spPr>
            <a:xfrm>
              <a:off x="851225" y="3246963"/>
              <a:ext cx="325" cy="325"/>
            </a:xfrm>
            <a:custGeom>
              <a:avLst/>
              <a:gdLst/>
              <a:ahLst/>
              <a:cxnLst/>
              <a:rect l="l" t="t" r="r" b="b"/>
              <a:pathLst>
                <a:path w="13" h="13" extrusionOk="0">
                  <a:moveTo>
                    <a:pt x="0" y="0"/>
                  </a:moveTo>
                  <a:lnTo>
                    <a:pt x="12" y="12"/>
                  </a:lnTo>
                  <a:lnTo>
                    <a:pt x="12" y="1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50"/>
            <p:cNvSpPr/>
            <p:nvPr/>
          </p:nvSpPr>
          <p:spPr>
            <a:xfrm>
              <a:off x="855975" y="3232363"/>
              <a:ext cx="25" cy="325"/>
            </a:xfrm>
            <a:custGeom>
              <a:avLst/>
              <a:gdLst/>
              <a:ahLst/>
              <a:cxnLst/>
              <a:rect l="l" t="t" r="r" b="b"/>
              <a:pathLst>
                <a:path w="1" h="13" extrusionOk="0">
                  <a:moveTo>
                    <a:pt x="1" y="13"/>
                  </a:moveTo>
                  <a:lnTo>
                    <a:pt x="1" y="13"/>
                  </a:lnTo>
                  <a:cubicBezTo>
                    <a:pt x="1" y="13"/>
                    <a:pt x="1" y="1"/>
                    <a:pt x="1"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50"/>
            <p:cNvSpPr/>
            <p:nvPr/>
          </p:nvSpPr>
          <p:spPr>
            <a:xfrm>
              <a:off x="855975" y="3237438"/>
              <a:ext cx="625" cy="600"/>
            </a:xfrm>
            <a:custGeom>
              <a:avLst/>
              <a:gdLst/>
              <a:ahLst/>
              <a:cxnLst/>
              <a:rect l="l" t="t" r="r" b="b"/>
              <a:pathLst>
                <a:path w="25" h="24" extrusionOk="0">
                  <a:moveTo>
                    <a:pt x="13" y="0"/>
                  </a:moveTo>
                  <a:cubicBezTo>
                    <a:pt x="13" y="0"/>
                    <a:pt x="1" y="0"/>
                    <a:pt x="25" y="24"/>
                  </a:cubicBezTo>
                  <a:lnTo>
                    <a:pt x="1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50"/>
            <p:cNvSpPr/>
            <p:nvPr/>
          </p:nvSpPr>
          <p:spPr>
            <a:xfrm>
              <a:off x="856875" y="3227313"/>
              <a:ext cx="25" cy="325"/>
            </a:xfrm>
            <a:custGeom>
              <a:avLst/>
              <a:gdLst/>
              <a:ahLst/>
              <a:cxnLst/>
              <a:rect l="l" t="t" r="r" b="b"/>
              <a:pathLst>
                <a:path w="1" h="13" extrusionOk="0">
                  <a:moveTo>
                    <a:pt x="1" y="12"/>
                  </a:moveTo>
                  <a:lnTo>
                    <a:pt x="1" y="12"/>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50"/>
            <p:cNvSpPr/>
            <p:nvPr/>
          </p:nvSpPr>
          <p:spPr>
            <a:xfrm>
              <a:off x="855975" y="3237138"/>
              <a:ext cx="625" cy="325"/>
            </a:xfrm>
            <a:custGeom>
              <a:avLst/>
              <a:gdLst/>
              <a:ahLst/>
              <a:cxnLst/>
              <a:rect l="l" t="t" r="r" b="b"/>
              <a:pathLst>
                <a:path w="25" h="13" extrusionOk="0">
                  <a:moveTo>
                    <a:pt x="13" y="0"/>
                  </a:moveTo>
                  <a:cubicBezTo>
                    <a:pt x="1" y="0"/>
                    <a:pt x="1" y="0"/>
                    <a:pt x="13" y="12"/>
                  </a:cubicBezTo>
                  <a:cubicBezTo>
                    <a:pt x="25" y="12"/>
                    <a:pt x="13" y="12"/>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50"/>
            <p:cNvSpPr/>
            <p:nvPr/>
          </p:nvSpPr>
          <p:spPr>
            <a:xfrm>
              <a:off x="855975" y="3249038"/>
              <a:ext cx="625" cy="325"/>
            </a:xfrm>
            <a:custGeom>
              <a:avLst/>
              <a:gdLst/>
              <a:ahLst/>
              <a:cxnLst/>
              <a:rect l="l" t="t" r="r" b="b"/>
              <a:pathLst>
                <a:path w="25" h="13" extrusionOk="0">
                  <a:moveTo>
                    <a:pt x="1" y="1"/>
                  </a:moveTo>
                  <a:cubicBezTo>
                    <a:pt x="1" y="1"/>
                    <a:pt x="13" y="1"/>
                    <a:pt x="25" y="12"/>
                  </a:cubicBezTo>
                  <a:cubicBezTo>
                    <a:pt x="13" y="1"/>
                    <a:pt x="1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50"/>
            <p:cNvSpPr/>
            <p:nvPr/>
          </p:nvSpPr>
          <p:spPr>
            <a:xfrm>
              <a:off x="858675" y="3242188"/>
              <a:ext cx="900" cy="625"/>
            </a:xfrm>
            <a:custGeom>
              <a:avLst/>
              <a:gdLst/>
              <a:ahLst/>
              <a:cxnLst/>
              <a:rect l="l" t="t" r="r" b="b"/>
              <a:pathLst>
                <a:path w="36" h="25" extrusionOk="0">
                  <a:moveTo>
                    <a:pt x="0" y="1"/>
                  </a:moveTo>
                  <a:lnTo>
                    <a:pt x="0" y="1"/>
                  </a:lnTo>
                  <a:cubicBezTo>
                    <a:pt x="10" y="10"/>
                    <a:pt x="17" y="14"/>
                    <a:pt x="23" y="16"/>
                  </a:cubicBezTo>
                  <a:lnTo>
                    <a:pt x="23" y="16"/>
                  </a:lnTo>
                  <a:lnTo>
                    <a:pt x="0" y="1"/>
                  </a:lnTo>
                  <a:close/>
                  <a:moveTo>
                    <a:pt x="23" y="16"/>
                  </a:moveTo>
                  <a:lnTo>
                    <a:pt x="36" y="24"/>
                  </a:lnTo>
                  <a:cubicBezTo>
                    <a:pt x="36" y="17"/>
                    <a:pt x="31" y="19"/>
                    <a:pt x="23" y="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50"/>
            <p:cNvSpPr/>
            <p:nvPr/>
          </p:nvSpPr>
          <p:spPr>
            <a:xfrm>
              <a:off x="854200" y="3238913"/>
              <a:ext cx="925" cy="625"/>
            </a:xfrm>
            <a:custGeom>
              <a:avLst/>
              <a:gdLst/>
              <a:ahLst/>
              <a:cxnLst/>
              <a:rect l="l" t="t" r="r" b="b"/>
              <a:pathLst>
                <a:path w="37" h="25" extrusionOk="0">
                  <a:moveTo>
                    <a:pt x="0" y="1"/>
                  </a:moveTo>
                  <a:lnTo>
                    <a:pt x="36" y="25"/>
                  </a:lnTo>
                  <a:lnTo>
                    <a:pt x="36" y="25"/>
                  </a:lnTo>
                  <a:lnTo>
                    <a:pt x="24" y="13"/>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50"/>
            <p:cNvSpPr/>
            <p:nvPr/>
          </p:nvSpPr>
          <p:spPr>
            <a:xfrm>
              <a:off x="861350" y="3240713"/>
              <a:ext cx="325" cy="600"/>
            </a:xfrm>
            <a:custGeom>
              <a:avLst/>
              <a:gdLst/>
              <a:ahLst/>
              <a:cxnLst/>
              <a:rect l="l" t="t" r="r" b="b"/>
              <a:pathLst>
                <a:path w="13" h="24" extrusionOk="0">
                  <a:moveTo>
                    <a:pt x="0" y="0"/>
                  </a:moveTo>
                  <a:lnTo>
                    <a:pt x="0" y="12"/>
                  </a:lnTo>
                  <a:lnTo>
                    <a:pt x="12" y="24"/>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50"/>
            <p:cNvSpPr/>
            <p:nvPr/>
          </p:nvSpPr>
          <p:spPr>
            <a:xfrm>
              <a:off x="864925" y="3229388"/>
              <a:ext cx="975" cy="400"/>
            </a:xfrm>
            <a:custGeom>
              <a:avLst/>
              <a:gdLst/>
              <a:ahLst/>
              <a:cxnLst/>
              <a:rect l="l" t="t" r="r" b="b"/>
              <a:pathLst>
                <a:path w="39" h="16" extrusionOk="0">
                  <a:moveTo>
                    <a:pt x="0" y="1"/>
                  </a:moveTo>
                  <a:lnTo>
                    <a:pt x="17" y="6"/>
                  </a:lnTo>
                  <a:lnTo>
                    <a:pt x="17" y="6"/>
                  </a:lnTo>
                  <a:cubicBezTo>
                    <a:pt x="11" y="3"/>
                    <a:pt x="4" y="1"/>
                    <a:pt x="0" y="1"/>
                  </a:cubicBezTo>
                  <a:close/>
                  <a:moveTo>
                    <a:pt x="17" y="6"/>
                  </a:moveTo>
                  <a:lnTo>
                    <a:pt x="17" y="6"/>
                  </a:lnTo>
                  <a:cubicBezTo>
                    <a:pt x="26" y="11"/>
                    <a:pt x="36" y="16"/>
                    <a:pt x="38" y="16"/>
                  </a:cubicBezTo>
                  <a:cubicBezTo>
                    <a:pt x="39" y="16"/>
                    <a:pt x="38" y="15"/>
                    <a:pt x="36" y="13"/>
                  </a:cubicBezTo>
                  <a:lnTo>
                    <a:pt x="17" y="6"/>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50"/>
            <p:cNvSpPr/>
            <p:nvPr/>
          </p:nvSpPr>
          <p:spPr>
            <a:xfrm>
              <a:off x="866700" y="3224338"/>
              <a:ext cx="875" cy="150"/>
            </a:xfrm>
            <a:custGeom>
              <a:avLst/>
              <a:gdLst/>
              <a:ahLst/>
              <a:cxnLst/>
              <a:rect l="l" t="t" r="r" b="b"/>
              <a:pathLst>
                <a:path w="35" h="6" extrusionOk="0">
                  <a:moveTo>
                    <a:pt x="0" y="0"/>
                  </a:moveTo>
                  <a:cubicBezTo>
                    <a:pt x="16" y="0"/>
                    <a:pt x="32" y="6"/>
                    <a:pt x="34" y="6"/>
                  </a:cubicBezTo>
                  <a:cubicBezTo>
                    <a:pt x="35" y="6"/>
                    <a:pt x="32" y="4"/>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50"/>
            <p:cNvSpPr/>
            <p:nvPr/>
          </p:nvSpPr>
          <p:spPr>
            <a:xfrm>
              <a:off x="874450" y="3210338"/>
              <a:ext cx="300" cy="325"/>
            </a:xfrm>
            <a:custGeom>
              <a:avLst/>
              <a:gdLst/>
              <a:ahLst/>
              <a:cxnLst/>
              <a:rect l="l" t="t" r="r" b="b"/>
              <a:pathLst>
                <a:path w="12" h="13" extrusionOk="0">
                  <a:moveTo>
                    <a:pt x="12" y="13"/>
                  </a:moveTo>
                  <a:lnTo>
                    <a:pt x="0"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50"/>
            <p:cNvSpPr/>
            <p:nvPr/>
          </p:nvSpPr>
          <p:spPr>
            <a:xfrm>
              <a:off x="933375" y="3295463"/>
              <a:ext cx="1225" cy="475"/>
            </a:xfrm>
            <a:custGeom>
              <a:avLst/>
              <a:gdLst/>
              <a:ahLst/>
              <a:cxnLst/>
              <a:rect l="l" t="t" r="r" b="b"/>
              <a:pathLst>
                <a:path w="49" h="19" extrusionOk="0">
                  <a:moveTo>
                    <a:pt x="0" y="1"/>
                  </a:moveTo>
                  <a:lnTo>
                    <a:pt x="12" y="13"/>
                  </a:lnTo>
                  <a:cubicBezTo>
                    <a:pt x="20" y="13"/>
                    <a:pt x="34" y="18"/>
                    <a:pt x="41" y="18"/>
                  </a:cubicBezTo>
                  <a:cubicBezTo>
                    <a:pt x="45" y="18"/>
                    <a:pt x="48" y="17"/>
                    <a:pt x="48" y="13"/>
                  </a:cubicBez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50"/>
            <p:cNvSpPr/>
            <p:nvPr/>
          </p:nvSpPr>
          <p:spPr>
            <a:xfrm>
              <a:off x="933375" y="3294888"/>
              <a:ext cx="2700" cy="1025"/>
            </a:xfrm>
            <a:custGeom>
              <a:avLst/>
              <a:gdLst/>
              <a:ahLst/>
              <a:cxnLst/>
              <a:rect l="l" t="t" r="r" b="b"/>
              <a:pathLst>
                <a:path w="108" h="41" extrusionOk="0">
                  <a:moveTo>
                    <a:pt x="0" y="0"/>
                  </a:moveTo>
                  <a:cubicBezTo>
                    <a:pt x="36" y="12"/>
                    <a:pt x="24" y="12"/>
                    <a:pt x="72" y="24"/>
                  </a:cubicBezTo>
                  <a:lnTo>
                    <a:pt x="108" y="24"/>
                  </a:lnTo>
                  <a:cubicBezTo>
                    <a:pt x="72" y="12"/>
                    <a:pt x="36" y="0"/>
                    <a:pt x="0" y="0"/>
                  </a:cubicBezTo>
                  <a:close/>
                  <a:moveTo>
                    <a:pt x="36" y="24"/>
                  </a:moveTo>
                  <a:cubicBezTo>
                    <a:pt x="48" y="24"/>
                    <a:pt x="24" y="24"/>
                    <a:pt x="60" y="36"/>
                  </a:cubicBezTo>
                  <a:cubicBezTo>
                    <a:pt x="67" y="39"/>
                    <a:pt x="73" y="41"/>
                    <a:pt x="77" y="41"/>
                  </a:cubicBezTo>
                  <a:cubicBezTo>
                    <a:pt x="88" y="41"/>
                    <a:pt x="89" y="32"/>
                    <a:pt x="72"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50"/>
            <p:cNvSpPr/>
            <p:nvPr/>
          </p:nvSpPr>
          <p:spPr>
            <a:xfrm>
              <a:off x="942600" y="3281488"/>
              <a:ext cx="25" cy="25"/>
            </a:xfrm>
            <a:custGeom>
              <a:avLst/>
              <a:gdLst/>
              <a:ahLst/>
              <a:cxnLst/>
              <a:rect l="l" t="t" r="r" b="b"/>
              <a:pathLst>
                <a:path w="1" h="1" extrusionOk="0">
                  <a:moveTo>
                    <a:pt x="1" y="0"/>
                  </a:moveTo>
                  <a:lnTo>
                    <a:pt x="1" y="0"/>
                  </a:lnTo>
                  <a:cubicBezTo>
                    <a:pt x="1" y="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50"/>
            <p:cNvSpPr/>
            <p:nvPr/>
          </p:nvSpPr>
          <p:spPr>
            <a:xfrm>
              <a:off x="933375" y="3293988"/>
              <a:ext cx="325" cy="25"/>
            </a:xfrm>
            <a:custGeom>
              <a:avLst/>
              <a:gdLst/>
              <a:ahLst/>
              <a:cxnLst/>
              <a:rect l="l" t="t" r="r" b="b"/>
              <a:pathLst>
                <a:path w="13" h="1" extrusionOk="0">
                  <a:moveTo>
                    <a:pt x="0" y="0"/>
                  </a:moveTo>
                  <a:lnTo>
                    <a:pt x="12" y="0"/>
                  </a:lnTo>
                  <a:lnTo>
                    <a:pt x="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50"/>
            <p:cNvSpPr/>
            <p:nvPr/>
          </p:nvSpPr>
          <p:spPr>
            <a:xfrm>
              <a:off x="947650" y="3235638"/>
              <a:ext cx="325" cy="25"/>
            </a:xfrm>
            <a:custGeom>
              <a:avLst/>
              <a:gdLst/>
              <a:ahLst/>
              <a:cxnLst/>
              <a:rect l="l" t="t" r="r" b="b"/>
              <a:pathLst>
                <a:path w="13" h="1" extrusionOk="0">
                  <a:moveTo>
                    <a:pt x="1" y="1"/>
                  </a:moveTo>
                  <a:lnTo>
                    <a:pt x="1" y="1"/>
                  </a:lnTo>
                  <a:lnTo>
                    <a:pt x="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50"/>
            <p:cNvSpPr/>
            <p:nvPr/>
          </p:nvSpPr>
          <p:spPr>
            <a:xfrm>
              <a:off x="944100" y="3264138"/>
              <a:ext cx="2100" cy="400"/>
            </a:xfrm>
            <a:custGeom>
              <a:avLst/>
              <a:gdLst/>
              <a:ahLst/>
              <a:cxnLst/>
              <a:rect l="l" t="t" r="r" b="b"/>
              <a:pathLst>
                <a:path w="84" h="16" extrusionOk="0">
                  <a:moveTo>
                    <a:pt x="24" y="0"/>
                  </a:moveTo>
                  <a:cubicBezTo>
                    <a:pt x="17" y="0"/>
                    <a:pt x="10" y="1"/>
                    <a:pt x="0" y="4"/>
                  </a:cubicBezTo>
                  <a:cubicBezTo>
                    <a:pt x="24" y="16"/>
                    <a:pt x="60" y="16"/>
                    <a:pt x="83" y="16"/>
                  </a:cubicBezTo>
                  <a:cubicBezTo>
                    <a:pt x="55" y="16"/>
                    <a:pt x="49"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50"/>
            <p:cNvSpPr/>
            <p:nvPr/>
          </p:nvSpPr>
          <p:spPr>
            <a:xfrm>
              <a:off x="943200" y="3274338"/>
              <a:ext cx="325" cy="25"/>
            </a:xfrm>
            <a:custGeom>
              <a:avLst/>
              <a:gdLst/>
              <a:ahLst/>
              <a:cxnLst/>
              <a:rect l="l" t="t" r="r" b="b"/>
              <a:pathLst>
                <a:path w="13" h="1" extrusionOk="0">
                  <a:moveTo>
                    <a:pt x="0" y="1"/>
                  </a:moveTo>
                  <a:cubicBezTo>
                    <a:pt x="0" y="1"/>
                    <a:pt x="12" y="1"/>
                    <a:pt x="0" y="1"/>
                  </a:cubicBez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50"/>
            <p:cNvSpPr/>
            <p:nvPr/>
          </p:nvSpPr>
          <p:spPr>
            <a:xfrm>
              <a:off x="943200" y="3272863"/>
              <a:ext cx="25" cy="25"/>
            </a:xfrm>
            <a:custGeom>
              <a:avLst/>
              <a:gdLst/>
              <a:ahLst/>
              <a:cxnLst/>
              <a:rect l="l" t="t" r="r" b="b"/>
              <a:pathLst>
                <a:path w="1" h="1" extrusionOk="0">
                  <a:moveTo>
                    <a:pt x="0" y="0"/>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50"/>
            <p:cNvSpPr/>
            <p:nvPr/>
          </p:nvSpPr>
          <p:spPr>
            <a:xfrm>
              <a:off x="941700" y="3241463"/>
              <a:ext cx="925" cy="150"/>
            </a:xfrm>
            <a:custGeom>
              <a:avLst/>
              <a:gdLst/>
              <a:ahLst/>
              <a:cxnLst/>
              <a:rect l="l" t="t" r="r" b="b"/>
              <a:pathLst>
                <a:path w="37" h="6" extrusionOk="0">
                  <a:moveTo>
                    <a:pt x="5" y="1"/>
                  </a:moveTo>
                  <a:cubicBezTo>
                    <a:pt x="2" y="1"/>
                    <a:pt x="1" y="2"/>
                    <a:pt x="1" y="6"/>
                  </a:cubicBezTo>
                  <a:lnTo>
                    <a:pt x="37" y="6"/>
                  </a:lnTo>
                  <a:cubicBezTo>
                    <a:pt x="21" y="6"/>
                    <a:pt x="10"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50"/>
            <p:cNvSpPr/>
            <p:nvPr/>
          </p:nvSpPr>
          <p:spPr>
            <a:xfrm>
              <a:off x="933375" y="3293688"/>
              <a:ext cx="325" cy="25"/>
            </a:xfrm>
            <a:custGeom>
              <a:avLst/>
              <a:gdLst/>
              <a:ahLst/>
              <a:cxnLst/>
              <a:rect l="l" t="t" r="r" b="b"/>
              <a:pathLst>
                <a:path w="13" h="1" extrusionOk="0">
                  <a:moveTo>
                    <a:pt x="0" y="0"/>
                  </a:moveTo>
                  <a:lnTo>
                    <a:pt x="0" y="0"/>
                  </a:lnTo>
                  <a:lnTo>
                    <a:pt x="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50"/>
            <p:cNvSpPr/>
            <p:nvPr/>
          </p:nvSpPr>
          <p:spPr>
            <a:xfrm>
              <a:off x="935150" y="3271663"/>
              <a:ext cx="925" cy="25"/>
            </a:xfrm>
            <a:custGeom>
              <a:avLst/>
              <a:gdLst/>
              <a:ahLst/>
              <a:cxnLst/>
              <a:rect l="l" t="t" r="r" b="b"/>
              <a:pathLst>
                <a:path w="37" h="1" extrusionOk="0">
                  <a:moveTo>
                    <a:pt x="1" y="0"/>
                  </a:moveTo>
                  <a:lnTo>
                    <a:pt x="37" y="0"/>
                  </a:lnTo>
                  <a:lnTo>
                    <a:pt x="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50"/>
            <p:cNvSpPr/>
            <p:nvPr/>
          </p:nvSpPr>
          <p:spPr>
            <a:xfrm>
              <a:off x="947650" y="3248738"/>
              <a:ext cx="25" cy="25"/>
            </a:xfrm>
            <a:custGeom>
              <a:avLst/>
              <a:gdLst/>
              <a:ahLst/>
              <a:cxnLst/>
              <a:rect l="l" t="t" r="r" b="b"/>
              <a:pathLst>
                <a:path w="1" h="1" extrusionOk="0">
                  <a:moveTo>
                    <a:pt x="1" y="1"/>
                  </a:moveTo>
                  <a:lnTo>
                    <a:pt x="1" y="1"/>
                  </a:lnTo>
                  <a:cubicBezTo>
                    <a:pt x="1"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50"/>
            <p:cNvSpPr/>
            <p:nvPr/>
          </p:nvSpPr>
          <p:spPr>
            <a:xfrm>
              <a:off x="948250" y="3246063"/>
              <a:ext cx="325" cy="25"/>
            </a:xfrm>
            <a:custGeom>
              <a:avLst/>
              <a:gdLst/>
              <a:ahLst/>
              <a:cxnLst/>
              <a:rect l="l" t="t" r="r" b="b"/>
              <a:pathLst>
                <a:path w="13" h="1" extrusionOk="0">
                  <a:moveTo>
                    <a:pt x="13" y="0"/>
                  </a:moveTo>
                  <a:lnTo>
                    <a:pt x="1" y="0"/>
                  </a:lnTo>
                  <a:lnTo>
                    <a:pt x="1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50"/>
            <p:cNvSpPr/>
            <p:nvPr/>
          </p:nvSpPr>
          <p:spPr>
            <a:xfrm>
              <a:off x="939325" y="3252013"/>
              <a:ext cx="325" cy="25"/>
            </a:xfrm>
            <a:custGeom>
              <a:avLst/>
              <a:gdLst/>
              <a:ahLst/>
              <a:cxnLst/>
              <a:rect l="l" t="t" r="r" b="b"/>
              <a:pathLst>
                <a:path w="13" h="1" extrusionOk="0">
                  <a:moveTo>
                    <a:pt x="1" y="1"/>
                  </a:moveTo>
                  <a:lnTo>
                    <a:pt x="13"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50"/>
            <p:cNvSpPr/>
            <p:nvPr/>
          </p:nvSpPr>
          <p:spPr>
            <a:xfrm>
              <a:off x="933975" y="3291013"/>
              <a:ext cx="625" cy="25"/>
            </a:xfrm>
            <a:custGeom>
              <a:avLst/>
              <a:gdLst/>
              <a:ahLst/>
              <a:cxnLst/>
              <a:rect l="l" t="t" r="r" b="b"/>
              <a:pathLst>
                <a:path w="25" h="1" extrusionOk="0">
                  <a:moveTo>
                    <a:pt x="0" y="0"/>
                  </a:moveTo>
                  <a:lnTo>
                    <a:pt x="24" y="0"/>
                  </a:lnTo>
                  <a:lnTo>
                    <a:pt x="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50"/>
            <p:cNvSpPr/>
            <p:nvPr/>
          </p:nvSpPr>
          <p:spPr>
            <a:xfrm>
              <a:off x="935150" y="3277313"/>
              <a:ext cx="325" cy="25"/>
            </a:xfrm>
            <a:custGeom>
              <a:avLst/>
              <a:gdLst/>
              <a:ahLst/>
              <a:cxnLst/>
              <a:rect l="l" t="t" r="r" b="b"/>
              <a:pathLst>
                <a:path w="13" h="1" extrusionOk="0">
                  <a:moveTo>
                    <a:pt x="13" y="1"/>
                  </a:moveTo>
                  <a:lnTo>
                    <a:pt x="13" y="1"/>
                  </a:lnTo>
                  <a:cubicBezTo>
                    <a:pt x="13" y="1"/>
                    <a:pt x="1"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50"/>
            <p:cNvSpPr/>
            <p:nvPr/>
          </p:nvSpPr>
          <p:spPr>
            <a:xfrm>
              <a:off x="936350" y="3281788"/>
              <a:ext cx="625" cy="25"/>
            </a:xfrm>
            <a:custGeom>
              <a:avLst/>
              <a:gdLst/>
              <a:ahLst/>
              <a:cxnLst/>
              <a:rect l="l" t="t" r="r" b="b"/>
              <a:pathLst>
                <a:path w="25" h="1" extrusionOk="0">
                  <a:moveTo>
                    <a:pt x="24" y="0"/>
                  </a:moveTo>
                  <a:lnTo>
                    <a:pt x="12" y="0"/>
                  </a:lnTo>
                  <a:cubicBezTo>
                    <a:pt x="12" y="0"/>
                    <a:pt x="1"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50"/>
            <p:cNvSpPr/>
            <p:nvPr/>
          </p:nvSpPr>
          <p:spPr>
            <a:xfrm>
              <a:off x="934875" y="3272863"/>
              <a:ext cx="0" cy="25"/>
            </a:xfrm>
            <a:custGeom>
              <a:avLst/>
              <a:gdLst/>
              <a:ahLst/>
              <a:cxnLst/>
              <a:rect l="l" t="t" r="r" b="b"/>
              <a:pathLst>
                <a:path h="1" extrusionOk="0">
                  <a:moveTo>
                    <a:pt x="0" y="0"/>
                  </a:moveTo>
                  <a:lnTo>
                    <a:pt x="0"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50"/>
            <p:cNvSpPr/>
            <p:nvPr/>
          </p:nvSpPr>
          <p:spPr>
            <a:xfrm>
              <a:off x="936350" y="3281488"/>
              <a:ext cx="625" cy="25"/>
            </a:xfrm>
            <a:custGeom>
              <a:avLst/>
              <a:gdLst/>
              <a:ahLst/>
              <a:cxnLst/>
              <a:rect l="l" t="t" r="r" b="b"/>
              <a:pathLst>
                <a:path w="25" h="1" extrusionOk="0">
                  <a:moveTo>
                    <a:pt x="12" y="0"/>
                  </a:moveTo>
                  <a:cubicBezTo>
                    <a:pt x="1" y="0"/>
                    <a:pt x="12" y="0"/>
                    <a:pt x="12" y="0"/>
                  </a:cubicBezTo>
                  <a:cubicBezTo>
                    <a:pt x="12" y="0"/>
                    <a:pt x="24"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50"/>
            <p:cNvSpPr/>
            <p:nvPr/>
          </p:nvSpPr>
          <p:spPr>
            <a:xfrm>
              <a:off x="933075" y="3294588"/>
              <a:ext cx="25" cy="25"/>
            </a:xfrm>
            <a:custGeom>
              <a:avLst/>
              <a:gdLst/>
              <a:ahLst/>
              <a:cxnLst/>
              <a:rect l="l" t="t" r="r" b="b"/>
              <a:pathLst>
                <a:path w="1" h="1" extrusionOk="0">
                  <a:moveTo>
                    <a:pt x="1" y="0"/>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50"/>
            <p:cNvSpPr/>
            <p:nvPr/>
          </p:nvSpPr>
          <p:spPr>
            <a:xfrm>
              <a:off x="933075" y="3294888"/>
              <a:ext cx="325" cy="25"/>
            </a:xfrm>
            <a:custGeom>
              <a:avLst/>
              <a:gdLst/>
              <a:ahLst/>
              <a:cxnLst/>
              <a:rect l="l" t="t" r="r" b="b"/>
              <a:pathLst>
                <a:path w="13" h="1" extrusionOk="0">
                  <a:moveTo>
                    <a:pt x="12" y="0"/>
                  </a:moveTo>
                  <a:lnTo>
                    <a:pt x="1" y="0"/>
                  </a:lnTo>
                  <a:cubicBezTo>
                    <a:pt x="1" y="0"/>
                    <a:pt x="1"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50"/>
            <p:cNvSpPr/>
            <p:nvPr/>
          </p:nvSpPr>
          <p:spPr>
            <a:xfrm>
              <a:off x="932775" y="3293088"/>
              <a:ext cx="1525" cy="325"/>
            </a:xfrm>
            <a:custGeom>
              <a:avLst/>
              <a:gdLst/>
              <a:ahLst/>
              <a:cxnLst/>
              <a:rect l="l" t="t" r="r" b="b"/>
              <a:pathLst>
                <a:path w="61" h="13" extrusionOk="0">
                  <a:moveTo>
                    <a:pt x="36" y="1"/>
                  </a:moveTo>
                  <a:cubicBezTo>
                    <a:pt x="36" y="1"/>
                    <a:pt x="1" y="1"/>
                    <a:pt x="13" y="13"/>
                  </a:cubicBezTo>
                  <a:lnTo>
                    <a:pt x="24" y="13"/>
                  </a:lnTo>
                  <a:cubicBezTo>
                    <a:pt x="1" y="13"/>
                    <a:pt x="60" y="13"/>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50"/>
            <p:cNvSpPr/>
            <p:nvPr/>
          </p:nvSpPr>
          <p:spPr>
            <a:xfrm>
              <a:off x="938125" y="3292788"/>
              <a:ext cx="1675" cy="325"/>
            </a:xfrm>
            <a:custGeom>
              <a:avLst/>
              <a:gdLst/>
              <a:ahLst/>
              <a:cxnLst/>
              <a:rect l="l" t="t" r="r" b="b"/>
              <a:pathLst>
                <a:path w="67" h="13" extrusionOk="0">
                  <a:moveTo>
                    <a:pt x="1" y="1"/>
                  </a:moveTo>
                  <a:cubicBezTo>
                    <a:pt x="4" y="1"/>
                    <a:pt x="8" y="1"/>
                    <a:pt x="13" y="1"/>
                  </a:cubicBezTo>
                  <a:lnTo>
                    <a:pt x="13" y="1"/>
                  </a:lnTo>
                  <a:cubicBezTo>
                    <a:pt x="13" y="1"/>
                    <a:pt x="13" y="1"/>
                    <a:pt x="13" y="1"/>
                  </a:cubicBezTo>
                  <a:close/>
                  <a:moveTo>
                    <a:pt x="13" y="1"/>
                  </a:moveTo>
                  <a:cubicBezTo>
                    <a:pt x="8" y="6"/>
                    <a:pt x="21" y="6"/>
                    <a:pt x="34" y="7"/>
                  </a:cubicBezTo>
                  <a:lnTo>
                    <a:pt x="34" y="7"/>
                  </a:lnTo>
                  <a:cubicBezTo>
                    <a:pt x="30" y="3"/>
                    <a:pt x="21" y="1"/>
                    <a:pt x="13" y="1"/>
                  </a:cubicBezTo>
                  <a:close/>
                  <a:moveTo>
                    <a:pt x="34" y="7"/>
                  </a:moveTo>
                  <a:lnTo>
                    <a:pt x="34" y="7"/>
                  </a:lnTo>
                  <a:cubicBezTo>
                    <a:pt x="36" y="8"/>
                    <a:pt x="37" y="10"/>
                    <a:pt x="37" y="13"/>
                  </a:cubicBezTo>
                  <a:cubicBezTo>
                    <a:pt x="66" y="7"/>
                    <a:pt x="58" y="7"/>
                    <a:pt x="43" y="7"/>
                  </a:cubicBezTo>
                  <a:cubicBezTo>
                    <a:pt x="40" y="7"/>
                    <a:pt x="37" y="7"/>
                    <a:pt x="34"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50"/>
            <p:cNvSpPr/>
            <p:nvPr/>
          </p:nvSpPr>
          <p:spPr>
            <a:xfrm>
              <a:off x="939325" y="3291913"/>
              <a:ext cx="625" cy="25"/>
            </a:xfrm>
            <a:custGeom>
              <a:avLst/>
              <a:gdLst/>
              <a:ahLst/>
              <a:cxnLst/>
              <a:rect l="l" t="t" r="r" b="b"/>
              <a:pathLst>
                <a:path w="25" h="1" extrusionOk="0">
                  <a:moveTo>
                    <a:pt x="1" y="0"/>
                  </a:moveTo>
                  <a:lnTo>
                    <a:pt x="24" y="0"/>
                  </a:lnTo>
                  <a:cubicBezTo>
                    <a:pt x="13" y="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50"/>
            <p:cNvSpPr/>
            <p:nvPr/>
          </p:nvSpPr>
          <p:spPr>
            <a:xfrm>
              <a:off x="940525" y="3285638"/>
              <a:ext cx="900" cy="25"/>
            </a:xfrm>
            <a:custGeom>
              <a:avLst/>
              <a:gdLst/>
              <a:ahLst/>
              <a:cxnLst/>
              <a:rect l="l" t="t" r="r" b="b"/>
              <a:pathLst>
                <a:path w="36" h="1" extrusionOk="0">
                  <a:moveTo>
                    <a:pt x="36" y="1"/>
                  </a:moveTo>
                  <a:cubicBezTo>
                    <a:pt x="36" y="1"/>
                    <a:pt x="24"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50"/>
            <p:cNvSpPr/>
            <p:nvPr/>
          </p:nvSpPr>
          <p:spPr>
            <a:xfrm>
              <a:off x="935150" y="3283563"/>
              <a:ext cx="925" cy="25"/>
            </a:xfrm>
            <a:custGeom>
              <a:avLst/>
              <a:gdLst/>
              <a:ahLst/>
              <a:cxnLst/>
              <a:rect l="l" t="t" r="r" b="b"/>
              <a:pathLst>
                <a:path w="37" h="1" extrusionOk="0">
                  <a:moveTo>
                    <a:pt x="25" y="1"/>
                  </a:moveTo>
                  <a:lnTo>
                    <a:pt x="1" y="1"/>
                  </a:lnTo>
                  <a:lnTo>
                    <a:pt x="3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50"/>
            <p:cNvSpPr/>
            <p:nvPr/>
          </p:nvSpPr>
          <p:spPr>
            <a:xfrm>
              <a:off x="942300" y="3283863"/>
              <a:ext cx="325" cy="325"/>
            </a:xfrm>
            <a:custGeom>
              <a:avLst/>
              <a:gdLst/>
              <a:ahLst/>
              <a:cxnLst/>
              <a:rect l="l" t="t" r="r" b="b"/>
              <a:pathLst>
                <a:path w="13" h="13" extrusionOk="0">
                  <a:moveTo>
                    <a:pt x="1" y="1"/>
                  </a:moveTo>
                  <a:lnTo>
                    <a:pt x="13" y="12"/>
                  </a:lnTo>
                  <a:lnTo>
                    <a:pt x="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50"/>
            <p:cNvSpPr/>
            <p:nvPr/>
          </p:nvSpPr>
          <p:spPr>
            <a:xfrm>
              <a:off x="943200" y="3273138"/>
              <a:ext cx="1125" cy="175"/>
            </a:xfrm>
            <a:custGeom>
              <a:avLst/>
              <a:gdLst/>
              <a:ahLst/>
              <a:cxnLst/>
              <a:rect l="l" t="t" r="r" b="b"/>
              <a:pathLst>
                <a:path w="45" h="7" extrusionOk="0">
                  <a:moveTo>
                    <a:pt x="0" y="1"/>
                  </a:moveTo>
                  <a:cubicBezTo>
                    <a:pt x="0" y="1"/>
                    <a:pt x="27" y="6"/>
                    <a:pt x="37" y="6"/>
                  </a:cubicBezTo>
                  <a:cubicBezTo>
                    <a:pt x="43" y="6"/>
                    <a:pt x="44" y="5"/>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50"/>
            <p:cNvSpPr/>
            <p:nvPr/>
          </p:nvSpPr>
          <p:spPr>
            <a:xfrm>
              <a:off x="943800" y="3268088"/>
              <a:ext cx="1200" cy="325"/>
            </a:xfrm>
            <a:custGeom>
              <a:avLst/>
              <a:gdLst/>
              <a:ahLst/>
              <a:cxnLst/>
              <a:rect l="l" t="t" r="r" b="b"/>
              <a:pathLst>
                <a:path w="48" h="13" extrusionOk="0">
                  <a:moveTo>
                    <a:pt x="24" y="1"/>
                  </a:moveTo>
                  <a:cubicBezTo>
                    <a:pt x="0" y="1"/>
                    <a:pt x="0" y="12"/>
                    <a:pt x="0" y="12"/>
                  </a:cubicBezTo>
                  <a:cubicBezTo>
                    <a:pt x="24" y="12"/>
                    <a:pt x="48" y="12"/>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50"/>
            <p:cNvSpPr/>
            <p:nvPr/>
          </p:nvSpPr>
          <p:spPr>
            <a:xfrm>
              <a:off x="948250" y="3254988"/>
              <a:ext cx="625" cy="25"/>
            </a:xfrm>
            <a:custGeom>
              <a:avLst/>
              <a:gdLst/>
              <a:ahLst/>
              <a:cxnLst/>
              <a:rect l="l" t="t" r="r" b="b"/>
              <a:pathLst>
                <a:path w="25" h="1" extrusionOk="0">
                  <a:moveTo>
                    <a:pt x="1" y="1"/>
                  </a:moveTo>
                  <a:lnTo>
                    <a:pt x="25" y="1"/>
                  </a:lnTo>
                  <a:lnTo>
                    <a:pt x="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50"/>
            <p:cNvSpPr/>
            <p:nvPr/>
          </p:nvSpPr>
          <p:spPr>
            <a:xfrm>
              <a:off x="1074175" y="3327613"/>
              <a:ext cx="25" cy="25"/>
            </a:xfrm>
            <a:custGeom>
              <a:avLst/>
              <a:gdLst/>
              <a:ahLst/>
              <a:cxnLst/>
              <a:rect l="l" t="t" r="r" b="b"/>
              <a:pathLst>
                <a:path w="1" h="1" extrusionOk="0">
                  <a:moveTo>
                    <a:pt x="0" y="1"/>
                  </a:moveTo>
                  <a:lnTo>
                    <a:pt x="0" y="1"/>
                  </a:lnTo>
                  <a:cubicBezTo>
                    <a:pt x="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50"/>
            <p:cNvSpPr/>
            <p:nvPr/>
          </p:nvSpPr>
          <p:spPr>
            <a:xfrm>
              <a:off x="1070900" y="3332988"/>
              <a:ext cx="325" cy="25"/>
            </a:xfrm>
            <a:custGeom>
              <a:avLst/>
              <a:gdLst/>
              <a:ahLst/>
              <a:cxnLst/>
              <a:rect l="l" t="t" r="r" b="b"/>
              <a:pathLst>
                <a:path w="13" h="1" extrusionOk="0">
                  <a:moveTo>
                    <a:pt x="0" y="0"/>
                  </a:moveTo>
                  <a:lnTo>
                    <a:pt x="12" y="0"/>
                  </a:ln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50"/>
            <p:cNvSpPr/>
            <p:nvPr/>
          </p:nvSpPr>
          <p:spPr>
            <a:xfrm>
              <a:off x="1071200" y="3335663"/>
              <a:ext cx="600" cy="25"/>
            </a:xfrm>
            <a:custGeom>
              <a:avLst/>
              <a:gdLst/>
              <a:ahLst/>
              <a:cxnLst/>
              <a:rect l="l" t="t" r="r" b="b"/>
              <a:pathLst>
                <a:path w="24" h="1" extrusionOk="0">
                  <a:moveTo>
                    <a:pt x="0" y="0"/>
                  </a:moveTo>
                  <a:lnTo>
                    <a:pt x="0" y="0"/>
                  </a:lnTo>
                  <a:lnTo>
                    <a:pt x="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50"/>
            <p:cNvSpPr/>
            <p:nvPr/>
          </p:nvSpPr>
          <p:spPr>
            <a:xfrm>
              <a:off x="1081000" y="3283863"/>
              <a:ext cx="625" cy="25"/>
            </a:xfrm>
            <a:custGeom>
              <a:avLst/>
              <a:gdLst/>
              <a:ahLst/>
              <a:cxnLst/>
              <a:rect l="l" t="t" r="r" b="b"/>
              <a:pathLst>
                <a:path w="25" h="1" extrusionOk="0">
                  <a:moveTo>
                    <a:pt x="1" y="1"/>
                  </a:moveTo>
                  <a:lnTo>
                    <a:pt x="1" y="1"/>
                  </a:lnTo>
                  <a:lnTo>
                    <a:pt x="2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50"/>
            <p:cNvSpPr/>
            <p:nvPr/>
          </p:nvSpPr>
          <p:spPr>
            <a:xfrm>
              <a:off x="1076250" y="3310963"/>
              <a:ext cx="2400" cy="600"/>
            </a:xfrm>
            <a:custGeom>
              <a:avLst/>
              <a:gdLst/>
              <a:ahLst/>
              <a:cxnLst/>
              <a:rect l="l" t="t" r="r" b="b"/>
              <a:pathLst>
                <a:path w="96" h="24" extrusionOk="0">
                  <a:moveTo>
                    <a:pt x="0" y="0"/>
                  </a:moveTo>
                  <a:cubicBezTo>
                    <a:pt x="36" y="12"/>
                    <a:pt x="60" y="24"/>
                    <a:pt x="96" y="24"/>
                  </a:cubicBezTo>
                  <a:cubicBezTo>
                    <a:pt x="48" y="24"/>
                    <a:pt x="48"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50"/>
            <p:cNvSpPr/>
            <p:nvPr/>
          </p:nvSpPr>
          <p:spPr>
            <a:xfrm>
              <a:off x="1075050" y="3320763"/>
              <a:ext cx="25" cy="25"/>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50"/>
            <p:cNvSpPr/>
            <p:nvPr/>
          </p:nvSpPr>
          <p:spPr>
            <a:xfrm>
              <a:off x="1075350" y="3319288"/>
              <a:ext cx="25" cy="25"/>
            </a:xfrm>
            <a:custGeom>
              <a:avLst/>
              <a:gdLst/>
              <a:ahLst/>
              <a:cxnLst/>
              <a:rect l="l" t="t" r="r" b="b"/>
              <a:pathLst>
                <a:path w="1" h="1" extrusionOk="0">
                  <a:moveTo>
                    <a:pt x="1" y="0"/>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50"/>
            <p:cNvSpPr/>
            <p:nvPr/>
          </p:nvSpPr>
          <p:spPr>
            <a:xfrm>
              <a:off x="1074750" y="3289088"/>
              <a:ext cx="1225" cy="150"/>
            </a:xfrm>
            <a:custGeom>
              <a:avLst/>
              <a:gdLst/>
              <a:ahLst/>
              <a:cxnLst/>
              <a:rect l="l" t="t" r="r" b="b"/>
              <a:pathLst>
                <a:path w="49" h="6" extrusionOk="0">
                  <a:moveTo>
                    <a:pt x="5" y="1"/>
                  </a:moveTo>
                  <a:cubicBezTo>
                    <a:pt x="2" y="1"/>
                    <a:pt x="1" y="2"/>
                    <a:pt x="1" y="6"/>
                  </a:cubicBezTo>
                  <a:lnTo>
                    <a:pt x="49" y="6"/>
                  </a:lnTo>
                  <a:cubicBezTo>
                    <a:pt x="25" y="6"/>
                    <a:pt x="12"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50"/>
            <p:cNvSpPr/>
            <p:nvPr/>
          </p:nvSpPr>
          <p:spPr>
            <a:xfrm>
              <a:off x="1067325" y="3317788"/>
              <a:ext cx="625" cy="25"/>
            </a:xfrm>
            <a:custGeom>
              <a:avLst/>
              <a:gdLst/>
              <a:ahLst/>
              <a:cxnLst/>
              <a:rect l="l" t="t" r="r" b="b"/>
              <a:pathLst>
                <a:path w="25" h="1" extrusionOk="0">
                  <a:moveTo>
                    <a:pt x="0" y="1"/>
                  </a:moveTo>
                  <a:lnTo>
                    <a:pt x="24" y="1"/>
                  </a:lnTo>
                  <a:lnTo>
                    <a:pt x="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50"/>
            <p:cNvSpPr/>
            <p:nvPr/>
          </p:nvSpPr>
          <p:spPr>
            <a:xfrm>
              <a:off x="1080425" y="3296363"/>
              <a:ext cx="325" cy="25"/>
            </a:xfrm>
            <a:custGeom>
              <a:avLst/>
              <a:gdLst/>
              <a:ahLst/>
              <a:cxnLst/>
              <a:rect l="l" t="t" r="r" b="b"/>
              <a:pathLst>
                <a:path w="13" h="1" extrusionOk="0">
                  <a:moveTo>
                    <a:pt x="0" y="1"/>
                  </a:moveTo>
                  <a:lnTo>
                    <a:pt x="0" y="1"/>
                  </a:lnTo>
                  <a:cubicBezTo>
                    <a:pt x="0" y="1"/>
                    <a:pt x="12"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50"/>
            <p:cNvSpPr/>
            <p:nvPr/>
          </p:nvSpPr>
          <p:spPr>
            <a:xfrm>
              <a:off x="1081300" y="3293688"/>
              <a:ext cx="325" cy="25"/>
            </a:xfrm>
            <a:custGeom>
              <a:avLst/>
              <a:gdLst/>
              <a:ahLst/>
              <a:cxnLst/>
              <a:rect l="l" t="t" r="r" b="b"/>
              <a:pathLst>
                <a:path w="13" h="1" extrusionOk="0">
                  <a:moveTo>
                    <a:pt x="13" y="0"/>
                  </a:move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50"/>
            <p:cNvSpPr/>
            <p:nvPr/>
          </p:nvSpPr>
          <p:spPr>
            <a:xfrm>
              <a:off x="1070600" y="3332988"/>
              <a:ext cx="25" cy="25"/>
            </a:xfrm>
            <a:custGeom>
              <a:avLst/>
              <a:gdLst/>
              <a:ahLst/>
              <a:cxnLst/>
              <a:rect l="l" t="t" r="r" b="b"/>
              <a:pathLst>
                <a:path w="1" h="1" extrusionOk="0">
                  <a:moveTo>
                    <a:pt x="0" y="0"/>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50"/>
            <p:cNvSpPr/>
            <p:nvPr/>
          </p:nvSpPr>
          <p:spPr>
            <a:xfrm>
              <a:off x="1072075" y="3299038"/>
              <a:ext cx="325" cy="25"/>
            </a:xfrm>
            <a:custGeom>
              <a:avLst/>
              <a:gdLst/>
              <a:ahLst/>
              <a:cxnLst/>
              <a:rect l="l" t="t" r="r" b="b"/>
              <a:pathLst>
                <a:path w="13" h="1" extrusionOk="0">
                  <a:moveTo>
                    <a:pt x="1" y="1"/>
                  </a:moveTo>
                  <a:lnTo>
                    <a:pt x="13"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50"/>
            <p:cNvSpPr/>
            <p:nvPr/>
          </p:nvSpPr>
          <p:spPr>
            <a:xfrm>
              <a:off x="1065225" y="3336263"/>
              <a:ext cx="625" cy="25"/>
            </a:xfrm>
            <a:custGeom>
              <a:avLst/>
              <a:gdLst/>
              <a:ahLst/>
              <a:cxnLst/>
              <a:rect l="l" t="t" r="r" b="b"/>
              <a:pathLst>
                <a:path w="25" h="1" extrusionOk="0">
                  <a:moveTo>
                    <a:pt x="1" y="0"/>
                  </a:moveTo>
                  <a:lnTo>
                    <a:pt x="25" y="0"/>
                  </a:lnTo>
                  <a:lnTo>
                    <a:pt x="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50"/>
            <p:cNvSpPr/>
            <p:nvPr/>
          </p:nvSpPr>
          <p:spPr>
            <a:xfrm>
              <a:off x="1067325" y="3323463"/>
              <a:ext cx="25" cy="25"/>
            </a:xfrm>
            <a:custGeom>
              <a:avLst/>
              <a:gdLst/>
              <a:ahLst/>
              <a:cxnLst/>
              <a:rect l="l" t="t" r="r" b="b"/>
              <a:pathLst>
                <a:path w="1" h="1" extrusionOk="0">
                  <a:moveTo>
                    <a:pt x="0" y="0"/>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50"/>
            <p:cNvSpPr/>
            <p:nvPr/>
          </p:nvSpPr>
          <p:spPr>
            <a:xfrm>
              <a:off x="1068225" y="3327313"/>
              <a:ext cx="300" cy="325"/>
            </a:xfrm>
            <a:custGeom>
              <a:avLst/>
              <a:gdLst/>
              <a:ahLst/>
              <a:cxnLst/>
              <a:rect l="l" t="t" r="r" b="b"/>
              <a:pathLst>
                <a:path w="12" h="13" extrusionOk="0">
                  <a:moveTo>
                    <a:pt x="0" y="1"/>
                  </a:moveTo>
                  <a:cubicBezTo>
                    <a:pt x="0" y="1"/>
                    <a:pt x="0" y="13"/>
                    <a:pt x="12" y="13"/>
                  </a:cubicBez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50"/>
            <p:cNvSpPr/>
            <p:nvPr/>
          </p:nvSpPr>
          <p:spPr>
            <a:xfrm>
              <a:off x="1067025" y="3318688"/>
              <a:ext cx="25" cy="325"/>
            </a:xfrm>
            <a:custGeom>
              <a:avLst/>
              <a:gdLst/>
              <a:ahLst/>
              <a:cxnLst/>
              <a:rect l="l" t="t" r="r" b="b"/>
              <a:pathLst>
                <a:path w="1" h="13" extrusionOk="0">
                  <a:moveTo>
                    <a:pt x="0" y="12"/>
                  </a:moveTo>
                  <a:lnTo>
                    <a:pt x="0" y="12"/>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50"/>
            <p:cNvSpPr/>
            <p:nvPr/>
          </p:nvSpPr>
          <p:spPr>
            <a:xfrm>
              <a:off x="1067925" y="3327313"/>
              <a:ext cx="600" cy="25"/>
            </a:xfrm>
            <a:custGeom>
              <a:avLst/>
              <a:gdLst/>
              <a:ahLst/>
              <a:cxnLst/>
              <a:rect l="l" t="t" r="r" b="b"/>
              <a:pathLst>
                <a:path w="24" h="1" extrusionOk="0">
                  <a:moveTo>
                    <a:pt x="12" y="1"/>
                  </a:moveTo>
                  <a:cubicBezTo>
                    <a:pt x="0" y="1"/>
                    <a:pt x="12" y="1"/>
                    <a:pt x="12" y="1"/>
                  </a:cubicBezTo>
                  <a:cubicBezTo>
                    <a:pt x="24" y="1"/>
                    <a:pt x="24"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50"/>
            <p:cNvSpPr/>
            <p:nvPr/>
          </p:nvSpPr>
          <p:spPr>
            <a:xfrm>
              <a:off x="1069400" y="3338038"/>
              <a:ext cx="1350" cy="450"/>
            </a:xfrm>
            <a:custGeom>
              <a:avLst/>
              <a:gdLst/>
              <a:ahLst/>
              <a:cxnLst/>
              <a:rect l="l" t="t" r="r" b="b"/>
              <a:pathLst>
                <a:path w="54" h="18" extrusionOk="0">
                  <a:moveTo>
                    <a:pt x="1" y="0"/>
                  </a:moveTo>
                  <a:cubicBezTo>
                    <a:pt x="4" y="0"/>
                    <a:pt x="8" y="0"/>
                    <a:pt x="12" y="1"/>
                  </a:cubicBezTo>
                  <a:lnTo>
                    <a:pt x="12" y="1"/>
                  </a:lnTo>
                  <a:cubicBezTo>
                    <a:pt x="12" y="1"/>
                    <a:pt x="12" y="1"/>
                    <a:pt x="13" y="0"/>
                  </a:cubicBezTo>
                  <a:close/>
                  <a:moveTo>
                    <a:pt x="12" y="1"/>
                  </a:moveTo>
                  <a:cubicBezTo>
                    <a:pt x="5" y="9"/>
                    <a:pt x="43" y="17"/>
                    <a:pt x="50" y="17"/>
                  </a:cubicBezTo>
                  <a:cubicBezTo>
                    <a:pt x="53" y="17"/>
                    <a:pt x="50" y="16"/>
                    <a:pt x="36" y="12"/>
                  </a:cubicBezTo>
                  <a:cubicBezTo>
                    <a:pt x="36" y="4"/>
                    <a:pt x="24"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50"/>
            <p:cNvSpPr/>
            <p:nvPr/>
          </p:nvSpPr>
          <p:spPr>
            <a:xfrm>
              <a:off x="1070300" y="3337438"/>
              <a:ext cx="925" cy="25"/>
            </a:xfrm>
            <a:custGeom>
              <a:avLst/>
              <a:gdLst/>
              <a:ahLst/>
              <a:cxnLst/>
              <a:rect l="l" t="t" r="r" b="b"/>
              <a:pathLst>
                <a:path w="37" h="1" extrusionOk="0">
                  <a:moveTo>
                    <a:pt x="0" y="1"/>
                  </a:moveTo>
                  <a:lnTo>
                    <a:pt x="36" y="1"/>
                  </a:lnTo>
                  <a:cubicBezTo>
                    <a:pt x="24" y="1"/>
                    <a:pt x="12"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50"/>
            <p:cNvSpPr/>
            <p:nvPr/>
          </p:nvSpPr>
          <p:spPr>
            <a:xfrm>
              <a:off x="1071775" y="3331488"/>
              <a:ext cx="925" cy="25"/>
            </a:xfrm>
            <a:custGeom>
              <a:avLst/>
              <a:gdLst/>
              <a:ahLst/>
              <a:cxnLst/>
              <a:rect l="l" t="t" r="r" b="b"/>
              <a:pathLst>
                <a:path w="37" h="1" extrusionOk="0">
                  <a:moveTo>
                    <a:pt x="37" y="1"/>
                  </a:moveTo>
                  <a:cubicBezTo>
                    <a:pt x="37" y="1"/>
                    <a:pt x="2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50"/>
            <p:cNvSpPr/>
            <p:nvPr/>
          </p:nvSpPr>
          <p:spPr>
            <a:xfrm>
              <a:off x="1066725" y="3329113"/>
              <a:ext cx="925" cy="325"/>
            </a:xfrm>
            <a:custGeom>
              <a:avLst/>
              <a:gdLst/>
              <a:ahLst/>
              <a:cxnLst/>
              <a:rect l="l" t="t" r="r" b="b"/>
              <a:pathLst>
                <a:path w="37" h="13" extrusionOk="0">
                  <a:moveTo>
                    <a:pt x="0" y="0"/>
                  </a:moveTo>
                  <a:lnTo>
                    <a:pt x="36" y="12"/>
                  </a:lnTo>
                  <a:lnTo>
                    <a:pt x="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50"/>
            <p:cNvSpPr/>
            <p:nvPr/>
          </p:nvSpPr>
          <p:spPr>
            <a:xfrm>
              <a:off x="1073875" y="3329713"/>
              <a:ext cx="325" cy="325"/>
            </a:xfrm>
            <a:custGeom>
              <a:avLst/>
              <a:gdLst/>
              <a:ahLst/>
              <a:cxnLst/>
              <a:rect l="l" t="t" r="r" b="b"/>
              <a:pathLst>
                <a:path w="13" h="13" extrusionOk="0">
                  <a:moveTo>
                    <a:pt x="12" y="12"/>
                  </a:moveTo>
                  <a:lnTo>
                    <a:pt x="12" y="1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50"/>
            <p:cNvSpPr/>
            <p:nvPr/>
          </p:nvSpPr>
          <p:spPr>
            <a:xfrm>
              <a:off x="1075050" y="3319588"/>
              <a:ext cx="1275" cy="325"/>
            </a:xfrm>
            <a:custGeom>
              <a:avLst/>
              <a:gdLst/>
              <a:ahLst/>
              <a:cxnLst/>
              <a:rect l="l" t="t" r="r" b="b"/>
              <a:pathLst>
                <a:path w="51" h="13" extrusionOk="0">
                  <a:moveTo>
                    <a:pt x="1" y="0"/>
                  </a:moveTo>
                  <a:cubicBezTo>
                    <a:pt x="1" y="10"/>
                    <a:pt x="39" y="12"/>
                    <a:pt x="48" y="12"/>
                  </a:cubicBezTo>
                  <a:lnTo>
                    <a:pt x="48" y="12"/>
                  </a:lnTo>
                  <a:lnTo>
                    <a:pt x="1" y="0"/>
                  </a:lnTo>
                  <a:close/>
                  <a:moveTo>
                    <a:pt x="48" y="12"/>
                  </a:moveTo>
                  <a:lnTo>
                    <a:pt x="48" y="12"/>
                  </a:lnTo>
                  <a:cubicBezTo>
                    <a:pt x="51" y="12"/>
                    <a:pt x="50" y="12"/>
                    <a:pt x="48"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50"/>
            <p:cNvSpPr/>
            <p:nvPr/>
          </p:nvSpPr>
          <p:spPr>
            <a:xfrm>
              <a:off x="1075950" y="3315113"/>
              <a:ext cx="625" cy="25"/>
            </a:xfrm>
            <a:custGeom>
              <a:avLst/>
              <a:gdLst/>
              <a:ahLst/>
              <a:cxnLst/>
              <a:rect l="l" t="t" r="r" b="b"/>
              <a:pathLst>
                <a:path w="25" h="1" extrusionOk="0">
                  <a:moveTo>
                    <a:pt x="1" y="1"/>
                  </a:moveTo>
                  <a:lnTo>
                    <a:pt x="24" y="1"/>
                  </a:lnTo>
                  <a:cubicBezTo>
                    <a:pt x="1"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50"/>
            <p:cNvSpPr/>
            <p:nvPr/>
          </p:nvSpPr>
          <p:spPr>
            <a:xfrm>
              <a:off x="1081000" y="3302313"/>
              <a:ext cx="325" cy="325"/>
            </a:xfrm>
            <a:custGeom>
              <a:avLst/>
              <a:gdLst/>
              <a:ahLst/>
              <a:cxnLst/>
              <a:rect l="l" t="t" r="r" b="b"/>
              <a:pathLst>
                <a:path w="13" h="13" extrusionOk="0">
                  <a:moveTo>
                    <a:pt x="1" y="1"/>
                  </a:moveTo>
                  <a:lnTo>
                    <a:pt x="13" y="13"/>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50"/>
            <p:cNvSpPr/>
            <p:nvPr/>
          </p:nvSpPr>
          <p:spPr>
            <a:xfrm>
              <a:off x="1167025" y="3395188"/>
              <a:ext cx="1225" cy="625"/>
            </a:xfrm>
            <a:custGeom>
              <a:avLst/>
              <a:gdLst/>
              <a:ahLst/>
              <a:cxnLst/>
              <a:rect l="l" t="t" r="r" b="b"/>
              <a:pathLst>
                <a:path w="49" h="25" extrusionOk="0">
                  <a:moveTo>
                    <a:pt x="37" y="0"/>
                  </a:moveTo>
                  <a:lnTo>
                    <a:pt x="1" y="12"/>
                  </a:lnTo>
                  <a:lnTo>
                    <a:pt x="13" y="24"/>
                  </a:lnTo>
                  <a:cubicBezTo>
                    <a:pt x="25" y="24"/>
                    <a:pt x="49"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50"/>
            <p:cNvSpPr/>
            <p:nvPr/>
          </p:nvSpPr>
          <p:spPr>
            <a:xfrm>
              <a:off x="1174775" y="3379113"/>
              <a:ext cx="25" cy="325"/>
            </a:xfrm>
            <a:custGeom>
              <a:avLst/>
              <a:gdLst/>
              <a:ahLst/>
              <a:cxnLst/>
              <a:rect l="l" t="t" r="r" b="b"/>
              <a:pathLst>
                <a:path w="1" h="13" extrusionOk="0">
                  <a:moveTo>
                    <a:pt x="0" y="1"/>
                  </a:moveTo>
                  <a:lnTo>
                    <a:pt x="0" y="1"/>
                  </a:lnTo>
                  <a:cubicBezTo>
                    <a:pt x="0" y="1"/>
                    <a:pt x="0" y="1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50"/>
            <p:cNvSpPr/>
            <p:nvPr/>
          </p:nvSpPr>
          <p:spPr>
            <a:xfrm>
              <a:off x="1165850" y="3393413"/>
              <a:ext cx="325" cy="25"/>
            </a:xfrm>
            <a:custGeom>
              <a:avLst/>
              <a:gdLst/>
              <a:ahLst/>
              <a:cxnLst/>
              <a:rect l="l" t="t" r="r" b="b"/>
              <a:pathLst>
                <a:path w="13" h="1" extrusionOk="0">
                  <a:moveTo>
                    <a:pt x="0" y="0"/>
                  </a:moveTo>
                  <a:lnTo>
                    <a:pt x="12" y="0"/>
                  </a:lnTo>
                  <a:lnTo>
                    <a:pt x="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50"/>
            <p:cNvSpPr/>
            <p:nvPr/>
          </p:nvSpPr>
          <p:spPr>
            <a:xfrm>
              <a:off x="1191450" y="3330288"/>
              <a:ext cx="600" cy="325"/>
            </a:xfrm>
            <a:custGeom>
              <a:avLst/>
              <a:gdLst/>
              <a:ahLst/>
              <a:cxnLst/>
              <a:rect l="l" t="t" r="r" b="b"/>
              <a:pathLst>
                <a:path w="24" h="13" extrusionOk="0">
                  <a:moveTo>
                    <a:pt x="0" y="1"/>
                  </a:moveTo>
                  <a:lnTo>
                    <a:pt x="0" y="1"/>
                  </a:lnTo>
                  <a:lnTo>
                    <a:pt x="24" y="1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50"/>
            <p:cNvSpPr/>
            <p:nvPr/>
          </p:nvSpPr>
          <p:spPr>
            <a:xfrm>
              <a:off x="1180725" y="3360663"/>
              <a:ext cx="2100" cy="925"/>
            </a:xfrm>
            <a:custGeom>
              <a:avLst/>
              <a:gdLst/>
              <a:ahLst/>
              <a:cxnLst/>
              <a:rect l="l" t="t" r="r" b="b"/>
              <a:pathLst>
                <a:path w="84" h="37" extrusionOk="0">
                  <a:moveTo>
                    <a:pt x="1" y="0"/>
                  </a:moveTo>
                  <a:cubicBezTo>
                    <a:pt x="12" y="0"/>
                    <a:pt x="60" y="36"/>
                    <a:pt x="84" y="36"/>
                  </a:cubicBezTo>
                  <a:cubicBezTo>
                    <a:pt x="48" y="24"/>
                    <a:pt x="4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50"/>
            <p:cNvSpPr/>
            <p:nvPr/>
          </p:nvSpPr>
          <p:spPr>
            <a:xfrm>
              <a:off x="1177150" y="3371363"/>
              <a:ext cx="325" cy="25"/>
            </a:xfrm>
            <a:custGeom>
              <a:avLst/>
              <a:gdLst/>
              <a:ahLst/>
              <a:cxnLst/>
              <a:rect l="l" t="t" r="r" b="b"/>
              <a:pathLst>
                <a:path w="13" h="1" extrusionOk="0">
                  <a:moveTo>
                    <a:pt x="1" y="1"/>
                  </a:moveTo>
                  <a:cubicBezTo>
                    <a:pt x="1" y="1"/>
                    <a:pt x="13" y="1"/>
                    <a:pt x="1" y="1"/>
                  </a:cubicBezTo>
                  <a:lnTo>
                    <a:pt x="1" y="1"/>
                  </a:lnTo>
                  <a:cubicBezTo>
                    <a:pt x="1" y="1"/>
                    <a:pt x="1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50"/>
            <p:cNvSpPr/>
            <p:nvPr/>
          </p:nvSpPr>
          <p:spPr>
            <a:xfrm>
              <a:off x="1177750" y="3369888"/>
              <a:ext cx="25" cy="25"/>
            </a:xfrm>
            <a:custGeom>
              <a:avLst/>
              <a:gdLst/>
              <a:ahLst/>
              <a:cxnLst/>
              <a:rect l="l" t="t" r="r" b="b"/>
              <a:pathLst>
                <a:path w="1" h="1" extrusionOk="0">
                  <a:moveTo>
                    <a:pt x="1" y="0"/>
                  </a:moveTo>
                  <a:lnTo>
                    <a:pt x="1"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50"/>
            <p:cNvSpPr/>
            <p:nvPr/>
          </p:nvSpPr>
          <p:spPr>
            <a:xfrm>
              <a:off x="1184300" y="3335538"/>
              <a:ext cx="925" cy="450"/>
            </a:xfrm>
            <a:custGeom>
              <a:avLst/>
              <a:gdLst/>
              <a:ahLst/>
              <a:cxnLst/>
              <a:rect l="l" t="t" r="r" b="b"/>
              <a:pathLst>
                <a:path w="37" h="18" extrusionOk="0">
                  <a:moveTo>
                    <a:pt x="1" y="0"/>
                  </a:moveTo>
                  <a:cubicBezTo>
                    <a:pt x="0" y="0"/>
                    <a:pt x="0" y="2"/>
                    <a:pt x="0" y="5"/>
                  </a:cubicBezTo>
                  <a:lnTo>
                    <a:pt x="36" y="17"/>
                  </a:lnTo>
                  <a:cubicBezTo>
                    <a:pt x="11" y="9"/>
                    <a:pt x="4"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50"/>
            <p:cNvSpPr/>
            <p:nvPr/>
          </p:nvSpPr>
          <p:spPr>
            <a:xfrm>
              <a:off x="1165850" y="3393413"/>
              <a:ext cx="325" cy="25"/>
            </a:xfrm>
            <a:custGeom>
              <a:avLst/>
              <a:gdLst/>
              <a:ahLst/>
              <a:cxnLst/>
              <a:rect l="l" t="t" r="r" b="b"/>
              <a:pathLst>
                <a:path w="13" h="1" extrusionOk="0">
                  <a:moveTo>
                    <a:pt x="0" y="0"/>
                  </a:moveTo>
                  <a:lnTo>
                    <a:pt x="0" y="0"/>
                  </a:lnTo>
                  <a:lnTo>
                    <a:pt x="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50"/>
            <p:cNvSpPr/>
            <p:nvPr/>
          </p:nvSpPr>
          <p:spPr>
            <a:xfrm>
              <a:off x="1170300" y="3367213"/>
              <a:ext cx="625" cy="25"/>
            </a:xfrm>
            <a:custGeom>
              <a:avLst/>
              <a:gdLst/>
              <a:ahLst/>
              <a:cxnLst/>
              <a:rect l="l" t="t" r="r" b="b"/>
              <a:pathLst>
                <a:path w="25" h="1" extrusionOk="0">
                  <a:moveTo>
                    <a:pt x="1" y="0"/>
                  </a:moveTo>
                  <a:lnTo>
                    <a:pt x="25" y="0"/>
                  </a:lnTo>
                  <a:lnTo>
                    <a:pt x="1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50"/>
            <p:cNvSpPr/>
            <p:nvPr/>
          </p:nvSpPr>
          <p:spPr>
            <a:xfrm>
              <a:off x="1188175" y="3344588"/>
              <a:ext cx="25" cy="25"/>
            </a:xfrm>
            <a:custGeom>
              <a:avLst/>
              <a:gdLst/>
              <a:ahLst/>
              <a:cxnLst/>
              <a:rect l="l" t="t" r="r" b="b"/>
              <a:pathLst>
                <a:path w="1" h="1" extrusionOk="0">
                  <a:moveTo>
                    <a:pt x="0" y="0"/>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50"/>
            <p:cNvSpPr/>
            <p:nvPr/>
          </p:nvSpPr>
          <p:spPr>
            <a:xfrm>
              <a:off x="1189650" y="3341613"/>
              <a:ext cx="325" cy="25"/>
            </a:xfrm>
            <a:custGeom>
              <a:avLst/>
              <a:gdLst/>
              <a:ahLst/>
              <a:cxnLst/>
              <a:rect l="l" t="t" r="r" b="b"/>
              <a:pathLst>
                <a:path w="13" h="1" extrusionOk="0">
                  <a:moveTo>
                    <a:pt x="1" y="0"/>
                  </a:moveTo>
                  <a:lnTo>
                    <a:pt x="1" y="0"/>
                  </a:lnTo>
                  <a:lnTo>
                    <a:pt x="1" y="0"/>
                  </a:lnTo>
                  <a:lnTo>
                    <a:pt x="1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50"/>
            <p:cNvSpPr/>
            <p:nvPr/>
          </p:nvSpPr>
          <p:spPr>
            <a:xfrm>
              <a:off x="1179250" y="3346363"/>
              <a:ext cx="300" cy="325"/>
            </a:xfrm>
            <a:custGeom>
              <a:avLst/>
              <a:gdLst/>
              <a:ahLst/>
              <a:cxnLst/>
              <a:rect l="l" t="t" r="r" b="b"/>
              <a:pathLst>
                <a:path w="12" h="13" extrusionOk="0">
                  <a:moveTo>
                    <a:pt x="0" y="1"/>
                  </a:moveTo>
                  <a:lnTo>
                    <a:pt x="12" y="13"/>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50"/>
            <p:cNvSpPr/>
            <p:nvPr/>
          </p:nvSpPr>
          <p:spPr>
            <a:xfrm>
              <a:off x="1168825" y="3373163"/>
              <a:ext cx="25" cy="325"/>
            </a:xfrm>
            <a:custGeom>
              <a:avLst/>
              <a:gdLst/>
              <a:ahLst/>
              <a:cxnLst/>
              <a:rect l="l" t="t" r="r" b="b"/>
              <a:pathLst>
                <a:path w="1" h="13" extrusionOk="0">
                  <a:moveTo>
                    <a:pt x="0" y="12"/>
                  </a:moveTo>
                  <a:lnTo>
                    <a:pt x="0" y="12"/>
                  </a:lnTo>
                  <a:cubicBezTo>
                    <a:pt x="0" y="12"/>
                    <a:pt x="0" y="0"/>
                    <a:pt x="0"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50"/>
            <p:cNvSpPr/>
            <p:nvPr/>
          </p:nvSpPr>
          <p:spPr>
            <a:xfrm>
              <a:off x="1168825" y="3378213"/>
              <a:ext cx="625" cy="325"/>
            </a:xfrm>
            <a:custGeom>
              <a:avLst/>
              <a:gdLst/>
              <a:ahLst/>
              <a:cxnLst/>
              <a:rect l="l" t="t" r="r" b="b"/>
              <a:pathLst>
                <a:path w="25" h="13" extrusionOk="0">
                  <a:moveTo>
                    <a:pt x="24" y="13"/>
                  </a:moveTo>
                  <a:lnTo>
                    <a:pt x="0" y="1"/>
                  </a:lnTo>
                  <a:cubicBezTo>
                    <a:pt x="0" y="1"/>
                    <a:pt x="0" y="1"/>
                    <a:pt x="24"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50"/>
            <p:cNvSpPr/>
            <p:nvPr/>
          </p:nvSpPr>
          <p:spPr>
            <a:xfrm>
              <a:off x="1169725" y="3368113"/>
              <a:ext cx="25" cy="25"/>
            </a:xfrm>
            <a:custGeom>
              <a:avLst/>
              <a:gdLst/>
              <a:ahLst/>
              <a:cxnLst/>
              <a:rect l="l" t="t" r="r" b="b"/>
              <a:pathLst>
                <a:path w="1" h="1" extrusionOk="0">
                  <a:moveTo>
                    <a:pt x="0" y="0"/>
                  </a:moveTo>
                  <a:lnTo>
                    <a:pt x="0"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50"/>
            <p:cNvSpPr/>
            <p:nvPr/>
          </p:nvSpPr>
          <p:spPr>
            <a:xfrm>
              <a:off x="1168825" y="3377913"/>
              <a:ext cx="325" cy="325"/>
            </a:xfrm>
            <a:custGeom>
              <a:avLst/>
              <a:gdLst/>
              <a:ahLst/>
              <a:cxnLst/>
              <a:rect l="l" t="t" r="r" b="b"/>
              <a:pathLst>
                <a:path w="13" h="13" extrusionOk="0">
                  <a:moveTo>
                    <a:pt x="12" y="1"/>
                  </a:moveTo>
                  <a:cubicBezTo>
                    <a:pt x="0" y="1"/>
                    <a:pt x="0" y="1"/>
                    <a:pt x="12" y="13"/>
                  </a:cubicBezTo>
                  <a:cubicBezTo>
                    <a:pt x="12" y="13"/>
                    <a:pt x="12"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50"/>
            <p:cNvSpPr/>
            <p:nvPr/>
          </p:nvSpPr>
          <p:spPr>
            <a:xfrm>
              <a:off x="1165850" y="3394588"/>
              <a:ext cx="25" cy="25"/>
            </a:xfrm>
            <a:custGeom>
              <a:avLst/>
              <a:gdLst/>
              <a:ahLst/>
              <a:cxnLst/>
              <a:rect l="l" t="t" r="r" b="b"/>
              <a:pathLst>
                <a:path w="1" h="1" extrusionOk="0">
                  <a:moveTo>
                    <a:pt x="0" y="1"/>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50"/>
            <p:cNvSpPr/>
            <p:nvPr/>
          </p:nvSpPr>
          <p:spPr>
            <a:xfrm>
              <a:off x="1166150" y="3394588"/>
              <a:ext cx="325" cy="150"/>
            </a:xfrm>
            <a:custGeom>
              <a:avLst/>
              <a:gdLst/>
              <a:ahLst/>
              <a:cxnLst/>
              <a:rect l="l" t="t" r="r" b="b"/>
              <a:pathLst>
                <a:path w="13" h="6" extrusionOk="0">
                  <a:moveTo>
                    <a:pt x="0" y="1"/>
                  </a:moveTo>
                  <a:cubicBezTo>
                    <a:pt x="0" y="1"/>
                    <a:pt x="5" y="6"/>
                    <a:pt x="9" y="6"/>
                  </a:cubicBezTo>
                  <a:cubicBezTo>
                    <a:pt x="11" y="6"/>
                    <a:pt x="12" y="5"/>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50"/>
            <p:cNvSpPr/>
            <p:nvPr/>
          </p:nvSpPr>
          <p:spPr>
            <a:xfrm>
              <a:off x="1164950" y="3392513"/>
              <a:ext cx="1525" cy="625"/>
            </a:xfrm>
            <a:custGeom>
              <a:avLst/>
              <a:gdLst/>
              <a:ahLst/>
              <a:cxnLst/>
              <a:rect l="l" t="t" r="r" b="b"/>
              <a:pathLst>
                <a:path w="61" h="25" extrusionOk="0">
                  <a:moveTo>
                    <a:pt x="36" y="0"/>
                  </a:moveTo>
                  <a:cubicBezTo>
                    <a:pt x="36" y="0"/>
                    <a:pt x="1" y="12"/>
                    <a:pt x="12" y="24"/>
                  </a:cubicBezTo>
                  <a:lnTo>
                    <a:pt x="24" y="24"/>
                  </a:lnTo>
                  <a:cubicBezTo>
                    <a:pt x="1" y="24"/>
                    <a:pt x="60"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50"/>
            <p:cNvSpPr/>
            <p:nvPr/>
          </p:nvSpPr>
          <p:spPr>
            <a:xfrm>
              <a:off x="1174175" y="3381488"/>
              <a:ext cx="325" cy="325"/>
            </a:xfrm>
            <a:custGeom>
              <a:avLst/>
              <a:gdLst/>
              <a:ahLst/>
              <a:cxnLst/>
              <a:rect l="l" t="t" r="r" b="b"/>
              <a:pathLst>
                <a:path w="13" h="13" extrusionOk="0">
                  <a:moveTo>
                    <a:pt x="1" y="1"/>
                  </a:moveTo>
                  <a:lnTo>
                    <a:pt x="1" y="13"/>
                  </a:lnTo>
                  <a:lnTo>
                    <a:pt x="13" y="13"/>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50"/>
            <p:cNvSpPr/>
            <p:nvPr/>
          </p:nvSpPr>
          <p:spPr>
            <a:xfrm>
              <a:off x="1177450" y="3369888"/>
              <a:ext cx="1275" cy="675"/>
            </a:xfrm>
            <a:custGeom>
              <a:avLst/>
              <a:gdLst/>
              <a:ahLst/>
              <a:cxnLst/>
              <a:rect l="l" t="t" r="r" b="b"/>
              <a:pathLst>
                <a:path w="51" h="27" extrusionOk="0">
                  <a:moveTo>
                    <a:pt x="1" y="0"/>
                  </a:moveTo>
                  <a:cubicBezTo>
                    <a:pt x="1" y="0"/>
                    <a:pt x="44" y="27"/>
                    <a:pt x="49" y="27"/>
                  </a:cubicBezTo>
                  <a:cubicBezTo>
                    <a:pt x="50" y="27"/>
                    <a:pt x="50" y="26"/>
                    <a:pt x="48" y="24"/>
                  </a:cubicBez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50"/>
            <p:cNvSpPr/>
            <p:nvPr/>
          </p:nvSpPr>
          <p:spPr>
            <a:xfrm>
              <a:off x="1179525" y="3365113"/>
              <a:ext cx="625" cy="25"/>
            </a:xfrm>
            <a:custGeom>
              <a:avLst/>
              <a:gdLst/>
              <a:ahLst/>
              <a:cxnLst/>
              <a:rect l="l" t="t" r="r" b="b"/>
              <a:pathLst>
                <a:path w="25" h="1" extrusionOk="0">
                  <a:moveTo>
                    <a:pt x="1" y="1"/>
                  </a:moveTo>
                  <a:lnTo>
                    <a:pt x="25" y="1"/>
                  </a:lnTo>
                  <a:cubicBezTo>
                    <a:pt x="1"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50"/>
            <p:cNvSpPr/>
            <p:nvPr/>
          </p:nvSpPr>
          <p:spPr>
            <a:xfrm>
              <a:off x="1187275" y="3351438"/>
              <a:ext cx="325" cy="325"/>
            </a:xfrm>
            <a:custGeom>
              <a:avLst/>
              <a:gdLst/>
              <a:ahLst/>
              <a:cxnLst/>
              <a:rect l="l" t="t" r="r" b="b"/>
              <a:pathLst>
                <a:path w="13" h="13" extrusionOk="0">
                  <a:moveTo>
                    <a:pt x="1" y="0"/>
                  </a:moveTo>
                  <a:lnTo>
                    <a:pt x="12" y="12"/>
                  </a:lnTo>
                  <a:lnTo>
                    <a:pt x="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50"/>
            <p:cNvSpPr/>
            <p:nvPr/>
          </p:nvSpPr>
          <p:spPr>
            <a:xfrm>
              <a:off x="1281025" y="3413638"/>
              <a:ext cx="25" cy="25"/>
            </a:xfrm>
            <a:custGeom>
              <a:avLst/>
              <a:gdLst/>
              <a:ahLst/>
              <a:cxnLst/>
              <a:rect l="l" t="t" r="r" b="b"/>
              <a:pathLst>
                <a:path w="1" h="1" extrusionOk="0">
                  <a:moveTo>
                    <a:pt x="1" y="1"/>
                  </a:moveTo>
                  <a:lnTo>
                    <a:pt x="1" y="1"/>
                  </a:lnTo>
                  <a:cubicBezTo>
                    <a:pt x="1"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50"/>
            <p:cNvSpPr/>
            <p:nvPr/>
          </p:nvSpPr>
          <p:spPr>
            <a:xfrm>
              <a:off x="1277775" y="3419288"/>
              <a:ext cx="300" cy="25"/>
            </a:xfrm>
            <a:custGeom>
              <a:avLst/>
              <a:gdLst/>
              <a:ahLst/>
              <a:cxnLst/>
              <a:rect l="l" t="t" r="r" b="b"/>
              <a:pathLst>
                <a:path w="12" h="1" extrusionOk="0">
                  <a:moveTo>
                    <a:pt x="0" y="1"/>
                  </a:moveTo>
                  <a:lnTo>
                    <a:pt x="12" y="1"/>
                  </a:lnTo>
                  <a:cubicBezTo>
                    <a:pt x="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50"/>
            <p:cNvSpPr/>
            <p:nvPr/>
          </p:nvSpPr>
          <p:spPr>
            <a:xfrm>
              <a:off x="1278350" y="3421988"/>
              <a:ext cx="325" cy="25"/>
            </a:xfrm>
            <a:custGeom>
              <a:avLst/>
              <a:gdLst/>
              <a:ahLst/>
              <a:cxnLst/>
              <a:rect l="l" t="t" r="r" b="b"/>
              <a:pathLst>
                <a:path w="13" h="1" extrusionOk="0">
                  <a:moveTo>
                    <a:pt x="1" y="0"/>
                  </a:moveTo>
                  <a:lnTo>
                    <a:pt x="1" y="0"/>
                  </a:lnTo>
                  <a:lnTo>
                    <a:pt x="1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50"/>
            <p:cNvSpPr/>
            <p:nvPr/>
          </p:nvSpPr>
          <p:spPr>
            <a:xfrm>
              <a:off x="1286100" y="3367513"/>
              <a:ext cx="625" cy="25"/>
            </a:xfrm>
            <a:custGeom>
              <a:avLst/>
              <a:gdLst/>
              <a:ahLst/>
              <a:cxnLst/>
              <a:rect l="l" t="t" r="r" b="b"/>
              <a:pathLst>
                <a:path w="25" h="1" extrusionOk="0">
                  <a:moveTo>
                    <a:pt x="0" y="0"/>
                  </a:moveTo>
                  <a:lnTo>
                    <a:pt x="0" y="0"/>
                  </a:lnTo>
                  <a:lnTo>
                    <a:pt x="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50"/>
            <p:cNvSpPr/>
            <p:nvPr/>
          </p:nvSpPr>
          <p:spPr>
            <a:xfrm>
              <a:off x="1282525" y="3396088"/>
              <a:ext cx="2100" cy="625"/>
            </a:xfrm>
            <a:custGeom>
              <a:avLst/>
              <a:gdLst/>
              <a:ahLst/>
              <a:cxnLst/>
              <a:rect l="l" t="t" r="r" b="b"/>
              <a:pathLst>
                <a:path w="84" h="25" extrusionOk="0">
                  <a:moveTo>
                    <a:pt x="1" y="0"/>
                  </a:moveTo>
                  <a:cubicBezTo>
                    <a:pt x="23" y="11"/>
                    <a:pt x="56" y="23"/>
                    <a:pt x="80" y="24"/>
                  </a:cubicBezTo>
                  <a:lnTo>
                    <a:pt x="80" y="24"/>
                  </a:lnTo>
                  <a:cubicBezTo>
                    <a:pt x="48" y="22"/>
                    <a:pt x="46" y="0"/>
                    <a:pt x="1" y="0"/>
                  </a:cubicBezTo>
                  <a:close/>
                  <a:moveTo>
                    <a:pt x="80" y="24"/>
                  </a:moveTo>
                  <a:cubicBezTo>
                    <a:pt x="81" y="24"/>
                    <a:pt x="82" y="24"/>
                    <a:pt x="84" y="24"/>
                  </a:cubicBezTo>
                  <a:cubicBezTo>
                    <a:pt x="83" y="24"/>
                    <a:pt x="81" y="24"/>
                    <a:pt x="80"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50"/>
            <p:cNvSpPr/>
            <p:nvPr/>
          </p:nvSpPr>
          <p:spPr>
            <a:xfrm>
              <a:off x="1281625" y="3406488"/>
              <a:ext cx="325" cy="25"/>
            </a:xfrm>
            <a:custGeom>
              <a:avLst/>
              <a:gdLst/>
              <a:ahLst/>
              <a:cxnLst/>
              <a:rect l="l" t="t" r="r" b="b"/>
              <a:pathLst>
                <a:path w="13" h="1" extrusionOk="0">
                  <a:moveTo>
                    <a:pt x="1" y="1"/>
                  </a:moveTo>
                  <a:cubicBezTo>
                    <a:pt x="1" y="1"/>
                    <a:pt x="1" y="1"/>
                    <a:pt x="1" y="1"/>
                  </a:cubicBezTo>
                  <a:lnTo>
                    <a:pt x="1" y="1"/>
                  </a:lnTo>
                  <a:cubicBezTo>
                    <a:pt x="1" y="1"/>
                    <a:pt x="1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50"/>
            <p:cNvSpPr/>
            <p:nvPr/>
          </p:nvSpPr>
          <p:spPr>
            <a:xfrm>
              <a:off x="1281925" y="3404713"/>
              <a:ext cx="25" cy="25"/>
            </a:xfrm>
            <a:custGeom>
              <a:avLst/>
              <a:gdLst/>
              <a:ahLst/>
              <a:cxnLst/>
              <a:rect l="l" t="t" r="r" b="b"/>
              <a:pathLst>
                <a:path w="1" h="1" extrusionOk="0">
                  <a:moveTo>
                    <a:pt x="1" y="0"/>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50"/>
            <p:cNvSpPr/>
            <p:nvPr/>
          </p:nvSpPr>
          <p:spPr>
            <a:xfrm>
              <a:off x="1280150" y="3373338"/>
              <a:ext cx="900" cy="150"/>
            </a:xfrm>
            <a:custGeom>
              <a:avLst/>
              <a:gdLst/>
              <a:ahLst/>
              <a:cxnLst/>
              <a:rect l="l" t="t" r="r" b="b"/>
              <a:pathLst>
                <a:path w="36" h="6" extrusionOk="0">
                  <a:moveTo>
                    <a:pt x="4" y="0"/>
                  </a:moveTo>
                  <a:cubicBezTo>
                    <a:pt x="2" y="0"/>
                    <a:pt x="0" y="1"/>
                    <a:pt x="0" y="5"/>
                  </a:cubicBezTo>
                  <a:lnTo>
                    <a:pt x="36" y="5"/>
                  </a:lnTo>
                  <a:cubicBezTo>
                    <a:pt x="20" y="5"/>
                    <a:pt x="10"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50"/>
            <p:cNvSpPr/>
            <p:nvPr/>
          </p:nvSpPr>
          <p:spPr>
            <a:xfrm>
              <a:off x="1273600" y="3403813"/>
              <a:ext cx="925" cy="25"/>
            </a:xfrm>
            <a:custGeom>
              <a:avLst/>
              <a:gdLst/>
              <a:ahLst/>
              <a:cxnLst/>
              <a:rect l="l" t="t" r="r" b="b"/>
              <a:pathLst>
                <a:path w="37" h="1" extrusionOk="0">
                  <a:moveTo>
                    <a:pt x="0" y="1"/>
                  </a:moveTo>
                  <a:lnTo>
                    <a:pt x="36" y="1"/>
                  </a:lnTo>
                  <a:lnTo>
                    <a:pt x="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50"/>
            <p:cNvSpPr/>
            <p:nvPr/>
          </p:nvSpPr>
          <p:spPr>
            <a:xfrm>
              <a:off x="1286100" y="3380888"/>
              <a:ext cx="25" cy="25"/>
            </a:xfrm>
            <a:custGeom>
              <a:avLst/>
              <a:gdLst/>
              <a:ahLst/>
              <a:cxnLst/>
              <a:rect l="l" t="t" r="r" b="b"/>
              <a:pathLst>
                <a:path w="1" h="1" extrusionOk="0">
                  <a:moveTo>
                    <a:pt x="0" y="1"/>
                  </a:moveTo>
                  <a:lnTo>
                    <a:pt x="0" y="1"/>
                  </a:lnTo>
                  <a:cubicBezTo>
                    <a:pt x="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50"/>
            <p:cNvSpPr/>
            <p:nvPr/>
          </p:nvSpPr>
          <p:spPr>
            <a:xfrm>
              <a:off x="1275375" y="3413938"/>
              <a:ext cx="25" cy="25"/>
            </a:xfrm>
            <a:custGeom>
              <a:avLst/>
              <a:gdLst/>
              <a:ahLst/>
              <a:cxnLst/>
              <a:rect l="l" t="t" r="r" b="b"/>
              <a:pathLst>
                <a:path w="1" h="1" extrusionOk="0">
                  <a:moveTo>
                    <a:pt x="1" y="1"/>
                  </a:move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50"/>
            <p:cNvSpPr/>
            <p:nvPr/>
          </p:nvSpPr>
          <p:spPr>
            <a:xfrm>
              <a:off x="1286700" y="3377913"/>
              <a:ext cx="325" cy="25"/>
            </a:xfrm>
            <a:custGeom>
              <a:avLst/>
              <a:gdLst/>
              <a:ahLst/>
              <a:cxnLst/>
              <a:rect l="l" t="t" r="r" b="b"/>
              <a:pathLst>
                <a:path w="13" h="1" extrusionOk="0">
                  <a:moveTo>
                    <a:pt x="12" y="1"/>
                  </a:move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50"/>
            <p:cNvSpPr/>
            <p:nvPr/>
          </p:nvSpPr>
          <p:spPr>
            <a:xfrm>
              <a:off x="1277775" y="3419288"/>
              <a:ext cx="0" cy="25"/>
            </a:xfrm>
            <a:custGeom>
              <a:avLst/>
              <a:gdLst/>
              <a:ahLst/>
              <a:cxnLst/>
              <a:rect l="l" t="t" r="r" b="b"/>
              <a:pathLst>
                <a:path h="1" extrusionOk="0">
                  <a:moveTo>
                    <a:pt x="0" y="1"/>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50"/>
            <p:cNvSpPr/>
            <p:nvPr/>
          </p:nvSpPr>
          <p:spPr>
            <a:xfrm>
              <a:off x="1277775" y="3384163"/>
              <a:ext cx="300" cy="25"/>
            </a:xfrm>
            <a:custGeom>
              <a:avLst/>
              <a:gdLst/>
              <a:ahLst/>
              <a:cxnLst/>
              <a:rect l="l" t="t" r="r" b="b"/>
              <a:pathLst>
                <a:path w="12" h="1" extrusionOk="0">
                  <a:moveTo>
                    <a:pt x="0" y="1"/>
                  </a:moveTo>
                  <a:lnTo>
                    <a:pt x="12"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50"/>
            <p:cNvSpPr/>
            <p:nvPr/>
          </p:nvSpPr>
          <p:spPr>
            <a:xfrm>
              <a:off x="1273600" y="3409463"/>
              <a:ext cx="325" cy="25"/>
            </a:xfrm>
            <a:custGeom>
              <a:avLst/>
              <a:gdLst/>
              <a:ahLst/>
              <a:cxnLst/>
              <a:rect l="l" t="t" r="r" b="b"/>
              <a:pathLst>
                <a:path w="13" h="1" extrusionOk="0">
                  <a:moveTo>
                    <a:pt x="12" y="1"/>
                  </a:moveTo>
                  <a:lnTo>
                    <a:pt x="12" y="1"/>
                  </a:lnTo>
                  <a:cubicBezTo>
                    <a:pt x="0" y="1"/>
                    <a:pt x="0"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50"/>
            <p:cNvSpPr/>
            <p:nvPr/>
          </p:nvSpPr>
          <p:spPr>
            <a:xfrm>
              <a:off x="1274775" y="3413638"/>
              <a:ext cx="625" cy="325"/>
            </a:xfrm>
            <a:custGeom>
              <a:avLst/>
              <a:gdLst/>
              <a:ahLst/>
              <a:cxnLst/>
              <a:rect l="l" t="t" r="r" b="b"/>
              <a:pathLst>
                <a:path w="25" h="13" extrusionOk="0">
                  <a:moveTo>
                    <a:pt x="13" y="1"/>
                  </a:moveTo>
                  <a:lnTo>
                    <a:pt x="13" y="1"/>
                  </a:lnTo>
                  <a:cubicBezTo>
                    <a:pt x="13" y="1"/>
                    <a:pt x="1" y="13"/>
                    <a:pt x="25" y="13"/>
                  </a:cubicBezTo>
                  <a:lnTo>
                    <a:pt x="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50"/>
            <p:cNvSpPr/>
            <p:nvPr/>
          </p:nvSpPr>
          <p:spPr>
            <a:xfrm>
              <a:off x="1273300" y="3404713"/>
              <a:ext cx="25" cy="25"/>
            </a:xfrm>
            <a:custGeom>
              <a:avLst/>
              <a:gdLst/>
              <a:ahLst/>
              <a:cxnLst/>
              <a:rect l="l" t="t" r="r" b="b"/>
              <a:pathLst>
                <a:path w="1" h="1" extrusionOk="0">
                  <a:moveTo>
                    <a:pt x="0" y="0"/>
                  </a:moveTo>
                  <a:lnTo>
                    <a:pt x="0"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50"/>
            <p:cNvSpPr/>
            <p:nvPr/>
          </p:nvSpPr>
          <p:spPr>
            <a:xfrm>
              <a:off x="1274775" y="3413638"/>
              <a:ext cx="625" cy="25"/>
            </a:xfrm>
            <a:custGeom>
              <a:avLst/>
              <a:gdLst/>
              <a:ahLst/>
              <a:cxnLst/>
              <a:rect l="l" t="t" r="r" b="b"/>
              <a:pathLst>
                <a:path w="25" h="1" extrusionOk="0">
                  <a:moveTo>
                    <a:pt x="13" y="1"/>
                  </a:moveTo>
                  <a:cubicBezTo>
                    <a:pt x="1" y="1"/>
                    <a:pt x="1" y="1"/>
                    <a:pt x="13" y="1"/>
                  </a:cubicBezTo>
                  <a:cubicBezTo>
                    <a:pt x="25" y="1"/>
                    <a:pt x="13"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50"/>
            <p:cNvSpPr/>
            <p:nvPr/>
          </p:nvSpPr>
          <p:spPr>
            <a:xfrm>
              <a:off x="1277475" y="3423838"/>
              <a:ext cx="900" cy="250"/>
            </a:xfrm>
            <a:custGeom>
              <a:avLst/>
              <a:gdLst/>
              <a:ahLst/>
              <a:cxnLst/>
              <a:rect l="l" t="t" r="r" b="b"/>
              <a:pathLst>
                <a:path w="36" h="10" extrusionOk="0">
                  <a:moveTo>
                    <a:pt x="18" y="0"/>
                  </a:moveTo>
                  <a:cubicBezTo>
                    <a:pt x="12" y="0"/>
                    <a:pt x="6" y="3"/>
                    <a:pt x="0" y="9"/>
                  </a:cubicBezTo>
                  <a:lnTo>
                    <a:pt x="36" y="9"/>
                  </a:lnTo>
                  <a:cubicBezTo>
                    <a:pt x="30" y="3"/>
                    <a:pt x="24"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50"/>
            <p:cNvSpPr/>
            <p:nvPr/>
          </p:nvSpPr>
          <p:spPr>
            <a:xfrm>
              <a:off x="1278650" y="3417513"/>
              <a:ext cx="1225" cy="325"/>
            </a:xfrm>
            <a:custGeom>
              <a:avLst/>
              <a:gdLst/>
              <a:ahLst/>
              <a:cxnLst/>
              <a:rect l="l" t="t" r="r" b="b"/>
              <a:pathLst>
                <a:path w="49" h="13" extrusionOk="0">
                  <a:moveTo>
                    <a:pt x="1" y="0"/>
                  </a:moveTo>
                  <a:cubicBezTo>
                    <a:pt x="25" y="12"/>
                    <a:pt x="48" y="12"/>
                    <a:pt x="48" y="12"/>
                  </a:cubicBez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50"/>
            <p:cNvSpPr/>
            <p:nvPr/>
          </p:nvSpPr>
          <p:spPr>
            <a:xfrm>
              <a:off x="1273600" y="3415438"/>
              <a:ext cx="925" cy="325"/>
            </a:xfrm>
            <a:custGeom>
              <a:avLst/>
              <a:gdLst/>
              <a:ahLst/>
              <a:cxnLst/>
              <a:rect l="l" t="t" r="r" b="b"/>
              <a:pathLst>
                <a:path w="37" h="13" extrusionOk="0">
                  <a:moveTo>
                    <a:pt x="0" y="0"/>
                  </a:moveTo>
                  <a:lnTo>
                    <a:pt x="36" y="12"/>
                  </a:lnTo>
                  <a:lnTo>
                    <a:pt x="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50"/>
            <p:cNvSpPr/>
            <p:nvPr/>
          </p:nvSpPr>
          <p:spPr>
            <a:xfrm>
              <a:off x="1280750" y="3415738"/>
              <a:ext cx="300" cy="300"/>
            </a:xfrm>
            <a:custGeom>
              <a:avLst/>
              <a:gdLst/>
              <a:ahLst/>
              <a:cxnLst/>
              <a:rect l="l" t="t" r="r" b="b"/>
              <a:pathLst>
                <a:path w="12" h="12" extrusionOk="0">
                  <a:moveTo>
                    <a:pt x="12" y="12"/>
                  </a:moveTo>
                  <a:lnTo>
                    <a:pt x="12" y="1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50"/>
            <p:cNvSpPr/>
            <p:nvPr/>
          </p:nvSpPr>
          <p:spPr>
            <a:xfrm>
              <a:off x="1281625" y="3405313"/>
              <a:ext cx="925" cy="25"/>
            </a:xfrm>
            <a:custGeom>
              <a:avLst/>
              <a:gdLst/>
              <a:ahLst/>
              <a:cxnLst/>
              <a:rect l="l" t="t" r="r" b="b"/>
              <a:pathLst>
                <a:path w="37" h="1" extrusionOk="0">
                  <a:moveTo>
                    <a:pt x="37" y="0"/>
                  </a:move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50"/>
            <p:cNvSpPr/>
            <p:nvPr/>
          </p:nvSpPr>
          <p:spPr>
            <a:xfrm>
              <a:off x="1282225" y="3400238"/>
              <a:ext cx="1225" cy="325"/>
            </a:xfrm>
            <a:custGeom>
              <a:avLst/>
              <a:gdLst/>
              <a:ahLst/>
              <a:cxnLst/>
              <a:rect l="l" t="t" r="r" b="b"/>
              <a:pathLst>
                <a:path w="49" h="13" extrusionOk="0">
                  <a:moveTo>
                    <a:pt x="24" y="1"/>
                  </a:moveTo>
                  <a:cubicBezTo>
                    <a:pt x="1" y="1"/>
                    <a:pt x="1" y="1"/>
                    <a:pt x="1" y="13"/>
                  </a:cubicBezTo>
                  <a:cubicBezTo>
                    <a:pt x="24" y="13"/>
                    <a:pt x="48" y="13"/>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50"/>
            <p:cNvSpPr/>
            <p:nvPr/>
          </p:nvSpPr>
          <p:spPr>
            <a:xfrm>
              <a:off x="1286700" y="3386863"/>
              <a:ext cx="600" cy="325"/>
            </a:xfrm>
            <a:custGeom>
              <a:avLst/>
              <a:gdLst/>
              <a:ahLst/>
              <a:cxnLst/>
              <a:rect l="l" t="t" r="r" b="b"/>
              <a:pathLst>
                <a:path w="24" h="13" extrusionOk="0">
                  <a:moveTo>
                    <a:pt x="12" y="0"/>
                  </a:moveTo>
                  <a:lnTo>
                    <a:pt x="0" y="12"/>
                  </a:lnTo>
                  <a:lnTo>
                    <a:pt x="24" y="12"/>
                  </a:lnTo>
                  <a:lnTo>
                    <a:pt x="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50"/>
            <p:cNvSpPr/>
            <p:nvPr/>
          </p:nvSpPr>
          <p:spPr>
            <a:xfrm>
              <a:off x="1328075" y="3441313"/>
              <a:ext cx="1500" cy="475"/>
            </a:xfrm>
            <a:custGeom>
              <a:avLst/>
              <a:gdLst/>
              <a:ahLst/>
              <a:cxnLst/>
              <a:rect l="l" t="t" r="r" b="b"/>
              <a:pathLst>
                <a:path w="60" h="19" extrusionOk="0">
                  <a:moveTo>
                    <a:pt x="0" y="1"/>
                  </a:moveTo>
                  <a:lnTo>
                    <a:pt x="24" y="13"/>
                  </a:lnTo>
                  <a:cubicBezTo>
                    <a:pt x="32" y="13"/>
                    <a:pt x="45" y="18"/>
                    <a:pt x="53" y="18"/>
                  </a:cubicBezTo>
                  <a:cubicBezTo>
                    <a:pt x="57" y="18"/>
                    <a:pt x="60" y="17"/>
                    <a:pt x="60" y="13"/>
                  </a:cubicBez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50"/>
            <p:cNvSpPr/>
            <p:nvPr/>
          </p:nvSpPr>
          <p:spPr>
            <a:xfrm>
              <a:off x="1328075" y="3441038"/>
              <a:ext cx="2700" cy="900"/>
            </a:xfrm>
            <a:custGeom>
              <a:avLst/>
              <a:gdLst/>
              <a:ahLst/>
              <a:cxnLst/>
              <a:rect l="l" t="t" r="r" b="b"/>
              <a:pathLst>
                <a:path w="108" h="36" extrusionOk="0">
                  <a:moveTo>
                    <a:pt x="0" y="0"/>
                  </a:moveTo>
                  <a:cubicBezTo>
                    <a:pt x="48" y="12"/>
                    <a:pt x="24" y="12"/>
                    <a:pt x="84" y="24"/>
                  </a:cubicBezTo>
                  <a:lnTo>
                    <a:pt x="107" y="24"/>
                  </a:lnTo>
                  <a:cubicBezTo>
                    <a:pt x="72" y="12"/>
                    <a:pt x="36" y="0"/>
                    <a:pt x="0" y="0"/>
                  </a:cubicBezTo>
                  <a:close/>
                  <a:moveTo>
                    <a:pt x="48" y="24"/>
                  </a:moveTo>
                  <a:cubicBezTo>
                    <a:pt x="60" y="24"/>
                    <a:pt x="36" y="24"/>
                    <a:pt x="72" y="36"/>
                  </a:cubicBezTo>
                  <a:cubicBezTo>
                    <a:pt x="95" y="36"/>
                    <a:pt x="107" y="36"/>
                    <a:pt x="8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50"/>
            <p:cNvSpPr/>
            <p:nvPr/>
          </p:nvSpPr>
          <p:spPr>
            <a:xfrm>
              <a:off x="1337000" y="3430613"/>
              <a:ext cx="25" cy="25"/>
            </a:xfrm>
            <a:custGeom>
              <a:avLst/>
              <a:gdLst/>
              <a:ahLst/>
              <a:cxnLst/>
              <a:rect l="l" t="t" r="r" b="b"/>
              <a:pathLst>
                <a:path w="1" h="1" extrusionOk="0">
                  <a:moveTo>
                    <a:pt x="0" y="0"/>
                  </a:moveTo>
                  <a:lnTo>
                    <a:pt x="0" y="0"/>
                  </a:ln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50"/>
            <p:cNvSpPr/>
            <p:nvPr/>
          </p:nvSpPr>
          <p:spPr>
            <a:xfrm>
              <a:off x="1334025" y="3435063"/>
              <a:ext cx="325" cy="25"/>
            </a:xfrm>
            <a:custGeom>
              <a:avLst/>
              <a:gdLst/>
              <a:ahLst/>
              <a:cxnLst/>
              <a:rect l="l" t="t" r="r" b="b"/>
              <a:pathLst>
                <a:path w="13" h="1" extrusionOk="0">
                  <a:moveTo>
                    <a:pt x="0" y="1"/>
                  </a:moveTo>
                  <a:lnTo>
                    <a:pt x="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50"/>
            <p:cNvSpPr/>
            <p:nvPr/>
          </p:nvSpPr>
          <p:spPr>
            <a:xfrm>
              <a:off x="1328075" y="3440138"/>
              <a:ext cx="325" cy="25"/>
            </a:xfrm>
            <a:custGeom>
              <a:avLst/>
              <a:gdLst/>
              <a:ahLst/>
              <a:cxnLst/>
              <a:rect l="l" t="t" r="r" b="b"/>
              <a:pathLst>
                <a:path w="13" h="1" extrusionOk="0">
                  <a:moveTo>
                    <a:pt x="0" y="0"/>
                  </a:moveTo>
                  <a:lnTo>
                    <a:pt x="12" y="0"/>
                  </a:lnTo>
                  <a:lnTo>
                    <a:pt x="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50"/>
            <p:cNvSpPr/>
            <p:nvPr/>
          </p:nvSpPr>
          <p:spPr>
            <a:xfrm>
              <a:off x="1334625" y="3437163"/>
              <a:ext cx="600" cy="25"/>
            </a:xfrm>
            <a:custGeom>
              <a:avLst/>
              <a:gdLst/>
              <a:ahLst/>
              <a:cxnLst/>
              <a:rect l="l" t="t" r="r" b="b"/>
              <a:pathLst>
                <a:path w="24" h="1" extrusionOk="0">
                  <a:moveTo>
                    <a:pt x="0" y="0"/>
                  </a:moveTo>
                  <a:lnTo>
                    <a:pt x="0" y="0"/>
                  </a:lnTo>
                  <a:lnTo>
                    <a:pt x="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50"/>
            <p:cNvSpPr/>
            <p:nvPr/>
          </p:nvSpPr>
          <p:spPr>
            <a:xfrm>
              <a:off x="1339975" y="3394288"/>
              <a:ext cx="625" cy="25"/>
            </a:xfrm>
            <a:custGeom>
              <a:avLst/>
              <a:gdLst/>
              <a:ahLst/>
              <a:cxnLst/>
              <a:rect l="l" t="t" r="r" b="b"/>
              <a:pathLst>
                <a:path w="25" h="1" extrusionOk="0">
                  <a:moveTo>
                    <a:pt x="0" y="1"/>
                  </a:moveTo>
                  <a:lnTo>
                    <a:pt x="0" y="1"/>
                  </a:lnTo>
                  <a:lnTo>
                    <a:pt x="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50"/>
            <p:cNvSpPr/>
            <p:nvPr/>
          </p:nvSpPr>
          <p:spPr>
            <a:xfrm>
              <a:off x="1337600" y="3416913"/>
              <a:ext cx="2100" cy="325"/>
            </a:xfrm>
            <a:custGeom>
              <a:avLst/>
              <a:gdLst/>
              <a:ahLst/>
              <a:cxnLst/>
              <a:rect l="l" t="t" r="r" b="b"/>
              <a:pathLst>
                <a:path w="84" h="13" extrusionOk="0">
                  <a:moveTo>
                    <a:pt x="0" y="1"/>
                  </a:moveTo>
                  <a:cubicBezTo>
                    <a:pt x="16" y="1"/>
                    <a:pt x="37" y="6"/>
                    <a:pt x="57" y="9"/>
                  </a:cubicBezTo>
                  <a:lnTo>
                    <a:pt x="57" y="9"/>
                  </a:lnTo>
                  <a:cubicBezTo>
                    <a:pt x="42" y="6"/>
                    <a:pt x="32" y="1"/>
                    <a:pt x="0" y="1"/>
                  </a:cubicBezTo>
                  <a:close/>
                  <a:moveTo>
                    <a:pt x="57" y="9"/>
                  </a:moveTo>
                  <a:cubicBezTo>
                    <a:pt x="64" y="11"/>
                    <a:pt x="72" y="13"/>
                    <a:pt x="84" y="13"/>
                  </a:cubicBezTo>
                  <a:cubicBezTo>
                    <a:pt x="76" y="13"/>
                    <a:pt x="66" y="11"/>
                    <a:pt x="57" y="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50"/>
            <p:cNvSpPr/>
            <p:nvPr/>
          </p:nvSpPr>
          <p:spPr>
            <a:xfrm>
              <a:off x="1337000" y="3424963"/>
              <a:ext cx="325" cy="25"/>
            </a:xfrm>
            <a:custGeom>
              <a:avLst/>
              <a:gdLst/>
              <a:ahLst/>
              <a:cxnLst/>
              <a:rect l="l" t="t" r="r" b="b"/>
              <a:pathLst>
                <a:path w="13" h="1" extrusionOk="0">
                  <a:moveTo>
                    <a:pt x="0" y="0"/>
                  </a:moveTo>
                  <a:cubicBezTo>
                    <a:pt x="0" y="0"/>
                    <a:pt x="12" y="0"/>
                    <a:pt x="0" y="0"/>
                  </a:cubicBezTo>
                  <a:lnTo>
                    <a:pt x="0" y="0"/>
                  </a:lnTo>
                  <a:cubicBezTo>
                    <a:pt x="0" y="0"/>
                    <a:pt x="12"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50"/>
            <p:cNvSpPr/>
            <p:nvPr/>
          </p:nvSpPr>
          <p:spPr>
            <a:xfrm>
              <a:off x="1337300" y="3423763"/>
              <a:ext cx="25" cy="25"/>
            </a:xfrm>
            <a:custGeom>
              <a:avLst/>
              <a:gdLst/>
              <a:ahLst/>
              <a:cxnLst/>
              <a:rect l="l" t="t" r="r" b="b"/>
              <a:pathLst>
                <a:path w="1" h="1" extrusionOk="0">
                  <a:moveTo>
                    <a:pt x="0" y="0"/>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50"/>
            <p:cNvSpPr/>
            <p:nvPr/>
          </p:nvSpPr>
          <p:spPr>
            <a:xfrm>
              <a:off x="1334325" y="3398638"/>
              <a:ext cx="900" cy="150"/>
            </a:xfrm>
            <a:custGeom>
              <a:avLst/>
              <a:gdLst/>
              <a:ahLst/>
              <a:cxnLst/>
              <a:rect l="l" t="t" r="r" b="b"/>
              <a:pathLst>
                <a:path w="36" h="6" extrusionOk="0">
                  <a:moveTo>
                    <a:pt x="4" y="0"/>
                  </a:moveTo>
                  <a:cubicBezTo>
                    <a:pt x="2" y="0"/>
                    <a:pt x="0" y="1"/>
                    <a:pt x="0" y="5"/>
                  </a:cubicBezTo>
                  <a:lnTo>
                    <a:pt x="36" y="5"/>
                  </a:lnTo>
                  <a:cubicBezTo>
                    <a:pt x="20" y="5"/>
                    <a:pt x="9"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50"/>
            <p:cNvSpPr/>
            <p:nvPr/>
          </p:nvSpPr>
          <p:spPr>
            <a:xfrm>
              <a:off x="1328375" y="3440138"/>
              <a:ext cx="300" cy="25"/>
            </a:xfrm>
            <a:custGeom>
              <a:avLst/>
              <a:gdLst/>
              <a:ahLst/>
              <a:cxnLst/>
              <a:rect l="l" t="t" r="r" b="b"/>
              <a:pathLst>
                <a:path w="12" h="1" extrusionOk="0">
                  <a:moveTo>
                    <a:pt x="0" y="0"/>
                  </a:moveTo>
                  <a:lnTo>
                    <a:pt x="0" y="0"/>
                  </a:lnTo>
                  <a:lnTo>
                    <a:pt x="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50"/>
            <p:cNvSpPr/>
            <p:nvPr/>
          </p:nvSpPr>
          <p:spPr>
            <a:xfrm>
              <a:off x="1329250" y="3422563"/>
              <a:ext cx="25" cy="25"/>
            </a:xfrm>
            <a:custGeom>
              <a:avLst/>
              <a:gdLst/>
              <a:ahLst/>
              <a:cxnLst/>
              <a:rect l="l" t="t" r="r" b="b"/>
              <a:pathLst>
                <a:path w="1" h="1" extrusionOk="0">
                  <a:moveTo>
                    <a:pt x="1" y="1"/>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50"/>
            <p:cNvSpPr/>
            <p:nvPr/>
          </p:nvSpPr>
          <p:spPr>
            <a:xfrm>
              <a:off x="1340575" y="3404713"/>
              <a:ext cx="25" cy="25"/>
            </a:xfrm>
            <a:custGeom>
              <a:avLst/>
              <a:gdLst/>
              <a:ahLst/>
              <a:cxnLst/>
              <a:rect l="l" t="t" r="r" b="b"/>
              <a:pathLst>
                <a:path w="1" h="1" extrusionOk="0">
                  <a:moveTo>
                    <a:pt x="0" y="0"/>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50"/>
            <p:cNvSpPr/>
            <p:nvPr/>
          </p:nvSpPr>
          <p:spPr>
            <a:xfrm>
              <a:off x="1327775" y="3392813"/>
              <a:ext cx="16100" cy="48300"/>
            </a:xfrm>
            <a:custGeom>
              <a:avLst/>
              <a:gdLst/>
              <a:ahLst/>
              <a:cxnLst/>
              <a:rect l="l" t="t" r="r" b="b"/>
              <a:pathLst>
                <a:path w="644" h="1932" extrusionOk="0">
                  <a:moveTo>
                    <a:pt x="607" y="0"/>
                  </a:moveTo>
                  <a:lnTo>
                    <a:pt x="607" y="0"/>
                  </a:lnTo>
                  <a:cubicBezTo>
                    <a:pt x="602" y="3"/>
                    <a:pt x="596" y="7"/>
                    <a:pt x="590" y="11"/>
                  </a:cubicBezTo>
                  <a:lnTo>
                    <a:pt x="590" y="11"/>
                  </a:lnTo>
                  <a:cubicBezTo>
                    <a:pt x="601" y="10"/>
                    <a:pt x="607" y="8"/>
                    <a:pt x="607" y="0"/>
                  </a:cubicBezTo>
                  <a:close/>
                  <a:moveTo>
                    <a:pt x="512" y="0"/>
                  </a:moveTo>
                  <a:lnTo>
                    <a:pt x="548" y="24"/>
                  </a:lnTo>
                  <a:cubicBezTo>
                    <a:pt x="512" y="24"/>
                    <a:pt x="524" y="36"/>
                    <a:pt x="524" y="36"/>
                  </a:cubicBezTo>
                  <a:lnTo>
                    <a:pt x="548" y="36"/>
                  </a:lnTo>
                  <a:cubicBezTo>
                    <a:pt x="552" y="38"/>
                    <a:pt x="556" y="40"/>
                    <a:pt x="559" y="42"/>
                  </a:cubicBezTo>
                  <a:lnTo>
                    <a:pt x="559" y="42"/>
                  </a:lnTo>
                  <a:cubicBezTo>
                    <a:pt x="568" y="30"/>
                    <a:pt x="579" y="19"/>
                    <a:pt x="590" y="11"/>
                  </a:cubicBezTo>
                  <a:lnTo>
                    <a:pt x="590" y="11"/>
                  </a:lnTo>
                  <a:cubicBezTo>
                    <a:pt x="590" y="11"/>
                    <a:pt x="589" y="11"/>
                    <a:pt x="588" y="11"/>
                  </a:cubicBezTo>
                  <a:cubicBezTo>
                    <a:pt x="565" y="11"/>
                    <a:pt x="528" y="0"/>
                    <a:pt x="512" y="0"/>
                  </a:cubicBezTo>
                  <a:close/>
                  <a:moveTo>
                    <a:pt x="559" y="42"/>
                  </a:moveTo>
                  <a:cubicBezTo>
                    <a:pt x="555" y="47"/>
                    <a:pt x="552" y="53"/>
                    <a:pt x="549" y="58"/>
                  </a:cubicBezTo>
                  <a:lnTo>
                    <a:pt x="549" y="58"/>
                  </a:lnTo>
                  <a:cubicBezTo>
                    <a:pt x="566" y="56"/>
                    <a:pt x="577" y="53"/>
                    <a:pt x="559" y="42"/>
                  </a:cubicBezTo>
                  <a:close/>
                  <a:moveTo>
                    <a:pt x="549" y="58"/>
                  </a:moveTo>
                  <a:cubicBezTo>
                    <a:pt x="540" y="59"/>
                    <a:pt x="530" y="59"/>
                    <a:pt x="521" y="60"/>
                  </a:cubicBezTo>
                  <a:lnTo>
                    <a:pt x="548" y="60"/>
                  </a:lnTo>
                  <a:cubicBezTo>
                    <a:pt x="548" y="59"/>
                    <a:pt x="549" y="59"/>
                    <a:pt x="549" y="58"/>
                  </a:cubicBezTo>
                  <a:close/>
                  <a:moveTo>
                    <a:pt x="329" y="68"/>
                  </a:moveTo>
                  <a:cubicBezTo>
                    <a:pt x="333" y="69"/>
                    <a:pt x="337" y="69"/>
                    <a:pt x="341" y="70"/>
                  </a:cubicBezTo>
                  <a:lnTo>
                    <a:pt x="341" y="70"/>
                  </a:lnTo>
                  <a:cubicBezTo>
                    <a:pt x="337" y="69"/>
                    <a:pt x="333" y="68"/>
                    <a:pt x="329" y="68"/>
                  </a:cubicBezTo>
                  <a:close/>
                  <a:moveTo>
                    <a:pt x="286" y="95"/>
                  </a:moveTo>
                  <a:cubicBezTo>
                    <a:pt x="295" y="98"/>
                    <a:pt x="301" y="99"/>
                    <a:pt x="305" y="100"/>
                  </a:cubicBezTo>
                  <a:lnTo>
                    <a:pt x="305" y="100"/>
                  </a:lnTo>
                  <a:cubicBezTo>
                    <a:pt x="298" y="98"/>
                    <a:pt x="291" y="95"/>
                    <a:pt x="286" y="95"/>
                  </a:cubicBezTo>
                  <a:close/>
                  <a:moveTo>
                    <a:pt x="238" y="155"/>
                  </a:moveTo>
                  <a:cubicBezTo>
                    <a:pt x="254" y="160"/>
                    <a:pt x="271" y="165"/>
                    <a:pt x="289" y="169"/>
                  </a:cubicBezTo>
                  <a:lnTo>
                    <a:pt x="289" y="169"/>
                  </a:lnTo>
                  <a:cubicBezTo>
                    <a:pt x="277" y="163"/>
                    <a:pt x="265" y="155"/>
                    <a:pt x="238" y="155"/>
                  </a:cubicBezTo>
                  <a:close/>
                  <a:moveTo>
                    <a:pt x="215" y="191"/>
                  </a:moveTo>
                  <a:cubicBezTo>
                    <a:pt x="215" y="191"/>
                    <a:pt x="221" y="192"/>
                    <a:pt x="231" y="194"/>
                  </a:cubicBezTo>
                  <a:lnTo>
                    <a:pt x="231" y="194"/>
                  </a:lnTo>
                  <a:cubicBezTo>
                    <a:pt x="225" y="192"/>
                    <a:pt x="219" y="191"/>
                    <a:pt x="215" y="191"/>
                  </a:cubicBezTo>
                  <a:close/>
                  <a:moveTo>
                    <a:pt x="310" y="274"/>
                  </a:moveTo>
                  <a:lnTo>
                    <a:pt x="315" y="275"/>
                  </a:lnTo>
                  <a:lnTo>
                    <a:pt x="315" y="275"/>
                  </a:lnTo>
                  <a:cubicBezTo>
                    <a:pt x="311" y="274"/>
                    <a:pt x="305" y="274"/>
                    <a:pt x="298" y="274"/>
                  </a:cubicBezTo>
                  <a:close/>
                  <a:moveTo>
                    <a:pt x="376" y="285"/>
                  </a:moveTo>
                  <a:lnTo>
                    <a:pt x="381" y="286"/>
                  </a:lnTo>
                  <a:cubicBezTo>
                    <a:pt x="381" y="286"/>
                    <a:pt x="379" y="286"/>
                    <a:pt x="376" y="285"/>
                  </a:cubicBezTo>
                  <a:close/>
                  <a:moveTo>
                    <a:pt x="340" y="275"/>
                  </a:moveTo>
                  <a:lnTo>
                    <a:pt x="340" y="275"/>
                  </a:lnTo>
                  <a:cubicBezTo>
                    <a:pt x="343" y="277"/>
                    <a:pt x="347" y="279"/>
                    <a:pt x="349" y="281"/>
                  </a:cubicBezTo>
                  <a:lnTo>
                    <a:pt x="349" y="281"/>
                  </a:lnTo>
                  <a:lnTo>
                    <a:pt x="341" y="279"/>
                  </a:lnTo>
                  <a:lnTo>
                    <a:pt x="341" y="279"/>
                  </a:lnTo>
                  <a:cubicBezTo>
                    <a:pt x="343" y="282"/>
                    <a:pt x="345" y="285"/>
                    <a:pt x="356" y="285"/>
                  </a:cubicBezTo>
                  <a:lnTo>
                    <a:pt x="356" y="285"/>
                  </a:lnTo>
                  <a:cubicBezTo>
                    <a:pt x="354" y="284"/>
                    <a:pt x="352" y="282"/>
                    <a:pt x="349" y="281"/>
                  </a:cubicBezTo>
                  <a:lnTo>
                    <a:pt x="349" y="281"/>
                  </a:lnTo>
                  <a:lnTo>
                    <a:pt x="367" y="284"/>
                  </a:lnTo>
                  <a:lnTo>
                    <a:pt x="367" y="284"/>
                  </a:lnTo>
                  <a:lnTo>
                    <a:pt x="369" y="286"/>
                  </a:lnTo>
                  <a:cubicBezTo>
                    <a:pt x="364" y="286"/>
                    <a:pt x="359" y="286"/>
                    <a:pt x="356" y="285"/>
                  </a:cubicBezTo>
                  <a:lnTo>
                    <a:pt x="356" y="285"/>
                  </a:lnTo>
                  <a:cubicBezTo>
                    <a:pt x="360" y="290"/>
                    <a:pt x="362" y="294"/>
                    <a:pt x="357" y="298"/>
                  </a:cubicBezTo>
                  <a:cubicBezTo>
                    <a:pt x="319" y="288"/>
                    <a:pt x="335" y="279"/>
                    <a:pt x="318" y="275"/>
                  </a:cubicBezTo>
                  <a:lnTo>
                    <a:pt x="318" y="275"/>
                  </a:lnTo>
                  <a:lnTo>
                    <a:pt x="341" y="279"/>
                  </a:lnTo>
                  <a:lnTo>
                    <a:pt x="341" y="279"/>
                  </a:lnTo>
                  <a:cubicBezTo>
                    <a:pt x="341" y="278"/>
                    <a:pt x="340" y="276"/>
                    <a:pt x="340" y="275"/>
                  </a:cubicBezTo>
                  <a:close/>
                  <a:moveTo>
                    <a:pt x="274" y="334"/>
                  </a:moveTo>
                  <a:cubicBezTo>
                    <a:pt x="250" y="334"/>
                    <a:pt x="256" y="337"/>
                    <a:pt x="269" y="341"/>
                  </a:cubicBezTo>
                  <a:lnTo>
                    <a:pt x="269" y="341"/>
                  </a:lnTo>
                  <a:cubicBezTo>
                    <a:pt x="270" y="337"/>
                    <a:pt x="274" y="334"/>
                    <a:pt x="274" y="334"/>
                  </a:cubicBezTo>
                  <a:close/>
                  <a:moveTo>
                    <a:pt x="486" y="393"/>
                  </a:moveTo>
                  <a:lnTo>
                    <a:pt x="486" y="393"/>
                  </a:lnTo>
                  <a:cubicBezTo>
                    <a:pt x="480" y="395"/>
                    <a:pt x="502" y="405"/>
                    <a:pt x="524" y="405"/>
                  </a:cubicBezTo>
                  <a:cubicBezTo>
                    <a:pt x="510" y="400"/>
                    <a:pt x="497" y="396"/>
                    <a:pt x="486" y="393"/>
                  </a:cubicBezTo>
                  <a:close/>
                  <a:moveTo>
                    <a:pt x="572" y="560"/>
                  </a:moveTo>
                  <a:cubicBezTo>
                    <a:pt x="573" y="562"/>
                    <a:pt x="573" y="563"/>
                    <a:pt x="574" y="565"/>
                  </a:cubicBezTo>
                  <a:lnTo>
                    <a:pt x="574" y="565"/>
                  </a:lnTo>
                  <a:cubicBezTo>
                    <a:pt x="587" y="569"/>
                    <a:pt x="596" y="572"/>
                    <a:pt x="596" y="572"/>
                  </a:cubicBezTo>
                  <a:lnTo>
                    <a:pt x="572" y="560"/>
                  </a:lnTo>
                  <a:close/>
                  <a:moveTo>
                    <a:pt x="221" y="587"/>
                  </a:moveTo>
                  <a:cubicBezTo>
                    <a:pt x="215" y="587"/>
                    <a:pt x="209" y="590"/>
                    <a:pt x="203" y="596"/>
                  </a:cubicBezTo>
                  <a:lnTo>
                    <a:pt x="238" y="596"/>
                  </a:lnTo>
                  <a:cubicBezTo>
                    <a:pt x="232" y="590"/>
                    <a:pt x="226" y="587"/>
                    <a:pt x="221" y="587"/>
                  </a:cubicBezTo>
                  <a:close/>
                  <a:moveTo>
                    <a:pt x="179" y="596"/>
                  </a:moveTo>
                  <a:lnTo>
                    <a:pt x="179" y="596"/>
                  </a:lnTo>
                  <a:lnTo>
                    <a:pt x="179" y="596"/>
                  </a:lnTo>
                  <a:cubicBezTo>
                    <a:pt x="179" y="596"/>
                    <a:pt x="179" y="596"/>
                    <a:pt x="179" y="596"/>
                  </a:cubicBezTo>
                  <a:close/>
                  <a:moveTo>
                    <a:pt x="165" y="604"/>
                  </a:moveTo>
                  <a:cubicBezTo>
                    <a:pt x="165" y="604"/>
                    <a:pt x="168" y="605"/>
                    <a:pt x="179" y="607"/>
                  </a:cubicBezTo>
                  <a:lnTo>
                    <a:pt x="197" y="607"/>
                  </a:lnTo>
                  <a:cubicBezTo>
                    <a:pt x="195" y="607"/>
                    <a:pt x="194" y="606"/>
                    <a:pt x="193" y="605"/>
                  </a:cubicBezTo>
                  <a:lnTo>
                    <a:pt x="193" y="605"/>
                  </a:lnTo>
                  <a:cubicBezTo>
                    <a:pt x="192" y="606"/>
                    <a:pt x="190" y="607"/>
                    <a:pt x="188" y="607"/>
                  </a:cubicBezTo>
                  <a:cubicBezTo>
                    <a:pt x="180" y="607"/>
                    <a:pt x="166" y="604"/>
                    <a:pt x="165" y="604"/>
                  </a:cubicBezTo>
                  <a:close/>
                  <a:moveTo>
                    <a:pt x="549" y="606"/>
                  </a:moveTo>
                  <a:cubicBezTo>
                    <a:pt x="552" y="607"/>
                    <a:pt x="556" y="607"/>
                    <a:pt x="560" y="607"/>
                  </a:cubicBezTo>
                  <a:cubicBezTo>
                    <a:pt x="556" y="607"/>
                    <a:pt x="552" y="607"/>
                    <a:pt x="549" y="606"/>
                  </a:cubicBezTo>
                  <a:close/>
                  <a:moveTo>
                    <a:pt x="393" y="1024"/>
                  </a:moveTo>
                  <a:cubicBezTo>
                    <a:pt x="393" y="1024"/>
                    <a:pt x="417" y="1036"/>
                    <a:pt x="405" y="1036"/>
                  </a:cubicBezTo>
                  <a:cubicBezTo>
                    <a:pt x="396" y="1034"/>
                    <a:pt x="389" y="1032"/>
                    <a:pt x="382" y="1030"/>
                  </a:cubicBezTo>
                  <a:lnTo>
                    <a:pt x="382" y="1030"/>
                  </a:lnTo>
                  <a:cubicBezTo>
                    <a:pt x="395" y="1036"/>
                    <a:pt x="410" y="1042"/>
                    <a:pt x="429" y="1048"/>
                  </a:cubicBezTo>
                  <a:cubicBezTo>
                    <a:pt x="429" y="1048"/>
                    <a:pt x="429" y="1036"/>
                    <a:pt x="393" y="1024"/>
                  </a:cubicBezTo>
                  <a:close/>
                  <a:moveTo>
                    <a:pt x="345" y="1111"/>
                  </a:moveTo>
                  <a:cubicBezTo>
                    <a:pt x="350" y="1112"/>
                    <a:pt x="354" y="1113"/>
                    <a:pt x="359" y="1114"/>
                  </a:cubicBezTo>
                  <a:lnTo>
                    <a:pt x="359" y="1114"/>
                  </a:lnTo>
                  <a:cubicBezTo>
                    <a:pt x="354" y="1113"/>
                    <a:pt x="350" y="1112"/>
                    <a:pt x="345" y="1111"/>
                  </a:cubicBezTo>
                  <a:close/>
                  <a:moveTo>
                    <a:pt x="359" y="1114"/>
                  </a:moveTo>
                  <a:lnTo>
                    <a:pt x="359" y="1114"/>
                  </a:lnTo>
                  <a:cubicBezTo>
                    <a:pt x="368" y="1117"/>
                    <a:pt x="376" y="1119"/>
                    <a:pt x="381" y="1119"/>
                  </a:cubicBezTo>
                  <a:cubicBezTo>
                    <a:pt x="381" y="1119"/>
                    <a:pt x="371" y="1117"/>
                    <a:pt x="359" y="1114"/>
                  </a:cubicBezTo>
                  <a:close/>
                  <a:moveTo>
                    <a:pt x="84" y="1417"/>
                  </a:moveTo>
                  <a:cubicBezTo>
                    <a:pt x="87" y="1418"/>
                    <a:pt x="90" y="1419"/>
                    <a:pt x="93" y="1419"/>
                  </a:cubicBezTo>
                  <a:lnTo>
                    <a:pt x="93" y="1419"/>
                  </a:lnTo>
                  <a:cubicBezTo>
                    <a:pt x="90" y="1418"/>
                    <a:pt x="87" y="1417"/>
                    <a:pt x="84" y="1417"/>
                  </a:cubicBezTo>
                  <a:close/>
                  <a:moveTo>
                    <a:pt x="84" y="1429"/>
                  </a:moveTo>
                  <a:cubicBezTo>
                    <a:pt x="92" y="1438"/>
                    <a:pt x="101" y="1440"/>
                    <a:pt x="110" y="1441"/>
                  </a:cubicBezTo>
                  <a:lnTo>
                    <a:pt x="110" y="1441"/>
                  </a:lnTo>
                  <a:cubicBezTo>
                    <a:pt x="101" y="1437"/>
                    <a:pt x="92" y="1433"/>
                    <a:pt x="84" y="1429"/>
                  </a:cubicBezTo>
                  <a:close/>
                  <a:moveTo>
                    <a:pt x="333" y="1459"/>
                  </a:moveTo>
                  <a:cubicBezTo>
                    <a:pt x="335" y="1459"/>
                    <a:pt x="342" y="1461"/>
                    <a:pt x="357" y="1465"/>
                  </a:cubicBezTo>
                  <a:cubicBezTo>
                    <a:pt x="346" y="1465"/>
                    <a:pt x="405" y="1465"/>
                    <a:pt x="405" y="1477"/>
                  </a:cubicBezTo>
                  <a:lnTo>
                    <a:pt x="405" y="1477"/>
                  </a:lnTo>
                  <a:cubicBezTo>
                    <a:pt x="382" y="1476"/>
                    <a:pt x="354" y="1475"/>
                    <a:pt x="334" y="1465"/>
                  </a:cubicBezTo>
                  <a:cubicBezTo>
                    <a:pt x="342" y="1465"/>
                    <a:pt x="328" y="1459"/>
                    <a:pt x="333" y="1459"/>
                  </a:cubicBezTo>
                  <a:close/>
                  <a:moveTo>
                    <a:pt x="96" y="1512"/>
                  </a:moveTo>
                  <a:lnTo>
                    <a:pt x="96" y="1524"/>
                  </a:lnTo>
                  <a:lnTo>
                    <a:pt x="119" y="1524"/>
                  </a:lnTo>
                  <a:lnTo>
                    <a:pt x="96" y="1512"/>
                  </a:lnTo>
                  <a:close/>
                  <a:moveTo>
                    <a:pt x="330" y="1536"/>
                  </a:moveTo>
                  <a:cubicBezTo>
                    <a:pt x="327" y="1536"/>
                    <a:pt x="325" y="1536"/>
                    <a:pt x="322" y="1536"/>
                  </a:cubicBezTo>
                  <a:lnTo>
                    <a:pt x="334" y="1536"/>
                  </a:lnTo>
                  <a:cubicBezTo>
                    <a:pt x="334" y="1536"/>
                    <a:pt x="332" y="1536"/>
                    <a:pt x="330" y="1536"/>
                  </a:cubicBezTo>
                  <a:close/>
                  <a:moveTo>
                    <a:pt x="96" y="1572"/>
                  </a:moveTo>
                  <a:cubicBezTo>
                    <a:pt x="94" y="1572"/>
                    <a:pt x="94" y="1572"/>
                    <a:pt x="96" y="1573"/>
                  </a:cubicBezTo>
                  <a:lnTo>
                    <a:pt x="96" y="1573"/>
                  </a:lnTo>
                  <a:cubicBezTo>
                    <a:pt x="96" y="1572"/>
                    <a:pt x="96" y="1572"/>
                    <a:pt x="96" y="1572"/>
                  </a:cubicBezTo>
                  <a:close/>
                  <a:moveTo>
                    <a:pt x="286" y="1619"/>
                  </a:moveTo>
                  <a:cubicBezTo>
                    <a:pt x="284" y="1619"/>
                    <a:pt x="283" y="1619"/>
                    <a:pt x="286" y="1619"/>
                  </a:cubicBezTo>
                  <a:cubicBezTo>
                    <a:pt x="286" y="1619"/>
                    <a:pt x="286" y="1619"/>
                    <a:pt x="286" y="1619"/>
                  </a:cubicBezTo>
                  <a:close/>
                  <a:moveTo>
                    <a:pt x="261" y="1773"/>
                  </a:moveTo>
                  <a:cubicBezTo>
                    <a:pt x="262" y="1774"/>
                    <a:pt x="262" y="1774"/>
                    <a:pt x="262" y="1774"/>
                  </a:cubicBezTo>
                  <a:lnTo>
                    <a:pt x="262" y="1774"/>
                  </a:lnTo>
                  <a:cubicBezTo>
                    <a:pt x="262" y="1774"/>
                    <a:pt x="261" y="1773"/>
                    <a:pt x="261" y="1773"/>
                  </a:cubicBezTo>
                  <a:close/>
                  <a:moveTo>
                    <a:pt x="84" y="1798"/>
                  </a:moveTo>
                  <a:cubicBezTo>
                    <a:pt x="89" y="1798"/>
                    <a:pt x="94" y="1798"/>
                    <a:pt x="99" y="1798"/>
                  </a:cubicBezTo>
                  <a:lnTo>
                    <a:pt x="99" y="1798"/>
                  </a:lnTo>
                  <a:cubicBezTo>
                    <a:pt x="101" y="1798"/>
                    <a:pt x="104" y="1798"/>
                    <a:pt x="107" y="1798"/>
                  </a:cubicBezTo>
                  <a:close/>
                  <a:moveTo>
                    <a:pt x="96" y="1810"/>
                  </a:moveTo>
                  <a:lnTo>
                    <a:pt x="96" y="1810"/>
                  </a:lnTo>
                  <a:cubicBezTo>
                    <a:pt x="96" y="1810"/>
                    <a:pt x="97" y="1811"/>
                    <a:pt x="100" y="1811"/>
                  </a:cubicBezTo>
                  <a:lnTo>
                    <a:pt x="100" y="1811"/>
                  </a:lnTo>
                  <a:cubicBezTo>
                    <a:pt x="98" y="1811"/>
                    <a:pt x="97" y="1810"/>
                    <a:pt x="96" y="1810"/>
                  </a:cubicBezTo>
                  <a:close/>
                  <a:moveTo>
                    <a:pt x="100" y="1811"/>
                  </a:moveTo>
                  <a:cubicBezTo>
                    <a:pt x="122" y="1819"/>
                    <a:pt x="116" y="1821"/>
                    <a:pt x="126" y="1822"/>
                  </a:cubicBezTo>
                  <a:lnTo>
                    <a:pt x="126" y="1822"/>
                  </a:lnTo>
                  <a:cubicBezTo>
                    <a:pt x="117" y="1818"/>
                    <a:pt x="106" y="1814"/>
                    <a:pt x="100" y="1811"/>
                  </a:cubicBezTo>
                  <a:close/>
                  <a:moveTo>
                    <a:pt x="12" y="1822"/>
                  </a:moveTo>
                  <a:cubicBezTo>
                    <a:pt x="12" y="1828"/>
                    <a:pt x="16" y="1838"/>
                    <a:pt x="21" y="1846"/>
                  </a:cubicBezTo>
                  <a:lnTo>
                    <a:pt x="30" y="1846"/>
                  </a:lnTo>
                  <a:cubicBezTo>
                    <a:pt x="26" y="1833"/>
                    <a:pt x="86" y="1831"/>
                    <a:pt x="48" y="1822"/>
                  </a:cubicBezTo>
                  <a:close/>
                  <a:moveTo>
                    <a:pt x="12" y="1846"/>
                  </a:moveTo>
                  <a:cubicBezTo>
                    <a:pt x="30" y="1852"/>
                    <a:pt x="24" y="1852"/>
                    <a:pt x="20" y="1852"/>
                  </a:cubicBezTo>
                  <a:cubicBezTo>
                    <a:pt x="15" y="1852"/>
                    <a:pt x="13" y="1852"/>
                    <a:pt x="31" y="1856"/>
                  </a:cubicBezTo>
                  <a:lnTo>
                    <a:pt x="31" y="1856"/>
                  </a:lnTo>
                  <a:cubicBezTo>
                    <a:pt x="27" y="1854"/>
                    <a:pt x="24" y="1850"/>
                    <a:pt x="21" y="1846"/>
                  </a:cubicBezTo>
                  <a:close/>
                  <a:moveTo>
                    <a:pt x="31" y="1856"/>
                  </a:moveTo>
                  <a:cubicBezTo>
                    <a:pt x="33" y="1857"/>
                    <a:pt x="34" y="1858"/>
                    <a:pt x="36" y="1858"/>
                  </a:cubicBezTo>
                  <a:cubicBezTo>
                    <a:pt x="34" y="1857"/>
                    <a:pt x="33" y="1857"/>
                    <a:pt x="31" y="1856"/>
                  </a:cubicBezTo>
                  <a:close/>
                  <a:moveTo>
                    <a:pt x="24" y="1893"/>
                  </a:moveTo>
                  <a:lnTo>
                    <a:pt x="24" y="1893"/>
                  </a:lnTo>
                  <a:cubicBezTo>
                    <a:pt x="30" y="1896"/>
                    <a:pt x="36" y="1899"/>
                    <a:pt x="42" y="1900"/>
                  </a:cubicBezTo>
                  <a:lnTo>
                    <a:pt x="42" y="1900"/>
                  </a:lnTo>
                  <a:lnTo>
                    <a:pt x="24" y="1893"/>
                  </a:lnTo>
                  <a:close/>
                  <a:moveTo>
                    <a:pt x="310" y="24"/>
                  </a:moveTo>
                  <a:lnTo>
                    <a:pt x="346" y="48"/>
                  </a:lnTo>
                  <a:lnTo>
                    <a:pt x="310" y="48"/>
                  </a:lnTo>
                  <a:cubicBezTo>
                    <a:pt x="274" y="48"/>
                    <a:pt x="310" y="48"/>
                    <a:pt x="322" y="60"/>
                  </a:cubicBezTo>
                  <a:lnTo>
                    <a:pt x="286" y="60"/>
                  </a:lnTo>
                  <a:cubicBezTo>
                    <a:pt x="299" y="66"/>
                    <a:pt x="315" y="66"/>
                    <a:pt x="329" y="68"/>
                  </a:cubicBezTo>
                  <a:lnTo>
                    <a:pt x="329" y="68"/>
                  </a:lnTo>
                  <a:cubicBezTo>
                    <a:pt x="327" y="67"/>
                    <a:pt x="324" y="66"/>
                    <a:pt x="322" y="66"/>
                  </a:cubicBezTo>
                  <a:lnTo>
                    <a:pt x="322" y="66"/>
                  </a:lnTo>
                  <a:lnTo>
                    <a:pt x="357" y="72"/>
                  </a:lnTo>
                  <a:cubicBezTo>
                    <a:pt x="352" y="72"/>
                    <a:pt x="346" y="71"/>
                    <a:pt x="341" y="70"/>
                  </a:cubicBezTo>
                  <a:lnTo>
                    <a:pt x="341" y="70"/>
                  </a:lnTo>
                  <a:cubicBezTo>
                    <a:pt x="348" y="72"/>
                    <a:pt x="354" y="76"/>
                    <a:pt x="357" y="84"/>
                  </a:cubicBezTo>
                  <a:cubicBezTo>
                    <a:pt x="342" y="84"/>
                    <a:pt x="326" y="78"/>
                    <a:pt x="324" y="78"/>
                  </a:cubicBezTo>
                  <a:lnTo>
                    <a:pt x="324" y="78"/>
                  </a:lnTo>
                  <a:cubicBezTo>
                    <a:pt x="323" y="78"/>
                    <a:pt x="326" y="80"/>
                    <a:pt x="334" y="84"/>
                  </a:cubicBezTo>
                  <a:lnTo>
                    <a:pt x="298" y="72"/>
                  </a:lnTo>
                  <a:lnTo>
                    <a:pt x="298" y="72"/>
                  </a:lnTo>
                  <a:cubicBezTo>
                    <a:pt x="322" y="84"/>
                    <a:pt x="298" y="84"/>
                    <a:pt x="334" y="95"/>
                  </a:cubicBezTo>
                  <a:cubicBezTo>
                    <a:pt x="310" y="95"/>
                    <a:pt x="318" y="101"/>
                    <a:pt x="312" y="101"/>
                  </a:cubicBezTo>
                  <a:cubicBezTo>
                    <a:pt x="310" y="101"/>
                    <a:pt x="308" y="101"/>
                    <a:pt x="305" y="100"/>
                  </a:cubicBezTo>
                  <a:lnTo>
                    <a:pt x="305" y="100"/>
                  </a:lnTo>
                  <a:cubicBezTo>
                    <a:pt x="312" y="102"/>
                    <a:pt x="319" y="104"/>
                    <a:pt x="324" y="106"/>
                  </a:cubicBezTo>
                  <a:lnTo>
                    <a:pt x="324" y="106"/>
                  </a:lnTo>
                  <a:cubicBezTo>
                    <a:pt x="315" y="105"/>
                    <a:pt x="308" y="104"/>
                    <a:pt x="303" y="104"/>
                  </a:cubicBezTo>
                  <a:cubicBezTo>
                    <a:pt x="287" y="104"/>
                    <a:pt x="295" y="111"/>
                    <a:pt x="275" y="111"/>
                  </a:cubicBezTo>
                  <a:cubicBezTo>
                    <a:pt x="267" y="111"/>
                    <a:pt x="256" y="110"/>
                    <a:pt x="238" y="107"/>
                  </a:cubicBezTo>
                  <a:lnTo>
                    <a:pt x="238" y="107"/>
                  </a:lnTo>
                  <a:cubicBezTo>
                    <a:pt x="310" y="131"/>
                    <a:pt x="274" y="131"/>
                    <a:pt x="310" y="155"/>
                  </a:cubicBezTo>
                  <a:lnTo>
                    <a:pt x="250" y="155"/>
                  </a:lnTo>
                  <a:cubicBezTo>
                    <a:pt x="286" y="155"/>
                    <a:pt x="322" y="167"/>
                    <a:pt x="357" y="179"/>
                  </a:cubicBezTo>
                  <a:cubicBezTo>
                    <a:pt x="337" y="179"/>
                    <a:pt x="313" y="175"/>
                    <a:pt x="289" y="169"/>
                  </a:cubicBezTo>
                  <a:lnTo>
                    <a:pt x="289" y="169"/>
                  </a:lnTo>
                  <a:cubicBezTo>
                    <a:pt x="297" y="174"/>
                    <a:pt x="306" y="179"/>
                    <a:pt x="322" y="179"/>
                  </a:cubicBezTo>
                  <a:lnTo>
                    <a:pt x="250" y="179"/>
                  </a:lnTo>
                  <a:cubicBezTo>
                    <a:pt x="322" y="191"/>
                    <a:pt x="262" y="179"/>
                    <a:pt x="310" y="203"/>
                  </a:cubicBezTo>
                  <a:cubicBezTo>
                    <a:pt x="286" y="203"/>
                    <a:pt x="262" y="197"/>
                    <a:pt x="256" y="197"/>
                  </a:cubicBezTo>
                  <a:cubicBezTo>
                    <a:pt x="253" y="197"/>
                    <a:pt x="254" y="198"/>
                    <a:pt x="260" y="201"/>
                  </a:cubicBezTo>
                  <a:lnTo>
                    <a:pt x="260" y="201"/>
                  </a:lnTo>
                  <a:cubicBezTo>
                    <a:pt x="250" y="199"/>
                    <a:pt x="239" y="196"/>
                    <a:pt x="231" y="194"/>
                  </a:cubicBezTo>
                  <a:lnTo>
                    <a:pt x="231" y="194"/>
                  </a:lnTo>
                  <a:cubicBezTo>
                    <a:pt x="242" y="198"/>
                    <a:pt x="255" y="203"/>
                    <a:pt x="262" y="203"/>
                  </a:cubicBezTo>
                  <a:cubicBezTo>
                    <a:pt x="261" y="202"/>
                    <a:pt x="261" y="202"/>
                    <a:pt x="260" y="201"/>
                  </a:cubicBezTo>
                  <a:lnTo>
                    <a:pt x="260" y="201"/>
                  </a:lnTo>
                  <a:cubicBezTo>
                    <a:pt x="274" y="205"/>
                    <a:pt x="289" y="210"/>
                    <a:pt x="298" y="215"/>
                  </a:cubicBezTo>
                  <a:lnTo>
                    <a:pt x="226" y="215"/>
                  </a:lnTo>
                  <a:cubicBezTo>
                    <a:pt x="250" y="215"/>
                    <a:pt x="298" y="226"/>
                    <a:pt x="286" y="238"/>
                  </a:cubicBezTo>
                  <a:lnTo>
                    <a:pt x="262" y="238"/>
                  </a:lnTo>
                  <a:cubicBezTo>
                    <a:pt x="310" y="250"/>
                    <a:pt x="262" y="250"/>
                    <a:pt x="322" y="274"/>
                  </a:cubicBezTo>
                  <a:cubicBezTo>
                    <a:pt x="238" y="274"/>
                    <a:pt x="322" y="274"/>
                    <a:pt x="238" y="262"/>
                  </a:cubicBezTo>
                  <a:cubicBezTo>
                    <a:pt x="226" y="262"/>
                    <a:pt x="262" y="286"/>
                    <a:pt x="250" y="286"/>
                  </a:cubicBezTo>
                  <a:cubicBezTo>
                    <a:pt x="274" y="286"/>
                    <a:pt x="286" y="286"/>
                    <a:pt x="310" y="298"/>
                  </a:cubicBezTo>
                  <a:cubicBezTo>
                    <a:pt x="318" y="301"/>
                    <a:pt x="316" y="301"/>
                    <a:pt x="309" y="301"/>
                  </a:cubicBezTo>
                  <a:cubicBezTo>
                    <a:pt x="297" y="301"/>
                    <a:pt x="269" y="299"/>
                    <a:pt x="252" y="299"/>
                  </a:cubicBezTo>
                  <a:cubicBezTo>
                    <a:pt x="236" y="299"/>
                    <a:pt x="228" y="301"/>
                    <a:pt x="250" y="310"/>
                  </a:cubicBezTo>
                  <a:cubicBezTo>
                    <a:pt x="286" y="322"/>
                    <a:pt x="346" y="334"/>
                    <a:pt x="310" y="334"/>
                  </a:cubicBezTo>
                  <a:lnTo>
                    <a:pt x="262" y="322"/>
                  </a:lnTo>
                  <a:lnTo>
                    <a:pt x="262" y="322"/>
                  </a:lnTo>
                  <a:cubicBezTo>
                    <a:pt x="262" y="334"/>
                    <a:pt x="334" y="346"/>
                    <a:pt x="298" y="346"/>
                  </a:cubicBezTo>
                  <a:cubicBezTo>
                    <a:pt x="293" y="347"/>
                    <a:pt x="289" y="347"/>
                    <a:pt x="286" y="348"/>
                  </a:cubicBezTo>
                  <a:lnTo>
                    <a:pt x="286" y="348"/>
                  </a:lnTo>
                  <a:cubicBezTo>
                    <a:pt x="281" y="346"/>
                    <a:pt x="274" y="343"/>
                    <a:pt x="269" y="341"/>
                  </a:cubicBezTo>
                  <a:lnTo>
                    <a:pt x="269" y="341"/>
                  </a:lnTo>
                  <a:cubicBezTo>
                    <a:pt x="267" y="345"/>
                    <a:pt x="268" y="349"/>
                    <a:pt x="277" y="349"/>
                  </a:cubicBezTo>
                  <a:cubicBezTo>
                    <a:pt x="280" y="349"/>
                    <a:pt x="282" y="349"/>
                    <a:pt x="286" y="348"/>
                  </a:cubicBezTo>
                  <a:lnTo>
                    <a:pt x="286" y="348"/>
                  </a:lnTo>
                  <a:cubicBezTo>
                    <a:pt x="293" y="351"/>
                    <a:pt x="298" y="354"/>
                    <a:pt x="298" y="357"/>
                  </a:cubicBezTo>
                  <a:lnTo>
                    <a:pt x="250" y="346"/>
                  </a:lnTo>
                  <a:lnTo>
                    <a:pt x="250" y="346"/>
                  </a:lnTo>
                  <a:cubicBezTo>
                    <a:pt x="250" y="349"/>
                    <a:pt x="253" y="354"/>
                    <a:pt x="258" y="359"/>
                  </a:cubicBezTo>
                  <a:lnTo>
                    <a:pt x="258" y="359"/>
                  </a:lnTo>
                  <a:cubicBezTo>
                    <a:pt x="255" y="358"/>
                    <a:pt x="253" y="357"/>
                    <a:pt x="250" y="357"/>
                  </a:cubicBezTo>
                  <a:cubicBezTo>
                    <a:pt x="262" y="369"/>
                    <a:pt x="238" y="381"/>
                    <a:pt x="203" y="393"/>
                  </a:cubicBezTo>
                  <a:lnTo>
                    <a:pt x="238" y="405"/>
                  </a:lnTo>
                  <a:lnTo>
                    <a:pt x="215" y="405"/>
                  </a:lnTo>
                  <a:cubicBezTo>
                    <a:pt x="203" y="405"/>
                    <a:pt x="238" y="405"/>
                    <a:pt x="262" y="417"/>
                  </a:cubicBezTo>
                  <a:cubicBezTo>
                    <a:pt x="266" y="421"/>
                    <a:pt x="265" y="422"/>
                    <a:pt x="260" y="422"/>
                  </a:cubicBezTo>
                  <a:cubicBezTo>
                    <a:pt x="252" y="422"/>
                    <a:pt x="230" y="417"/>
                    <a:pt x="215" y="417"/>
                  </a:cubicBezTo>
                  <a:cubicBezTo>
                    <a:pt x="250" y="441"/>
                    <a:pt x="298" y="465"/>
                    <a:pt x="250" y="465"/>
                  </a:cubicBezTo>
                  <a:lnTo>
                    <a:pt x="226" y="465"/>
                  </a:lnTo>
                  <a:cubicBezTo>
                    <a:pt x="215" y="465"/>
                    <a:pt x="322" y="488"/>
                    <a:pt x="274" y="488"/>
                  </a:cubicBezTo>
                  <a:cubicBezTo>
                    <a:pt x="250" y="500"/>
                    <a:pt x="286" y="524"/>
                    <a:pt x="226" y="536"/>
                  </a:cubicBezTo>
                  <a:cubicBezTo>
                    <a:pt x="286" y="548"/>
                    <a:pt x="191" y="548"/>
                    <a:pt x="274" y="560"/>
                  </a:cubicBezTo>
                  <a:lnTo>
                    <a:pt x="191" y="560"/>
                  </a:lnTo>
                  <a:cubicBezTo>
                    <a:pt x="191" y="560"/>
                    <a:pt x="238" y="572"/>
                    <a:pt x="250" y="584"/>
                  </a:cubicBezTo>
                  <a:lnTo>
                    <a:pt x="203" y="572"/>
                  </a:lnTo>
                  <a:lnTo>
                    <a:pt x="250" y="596"/>
                  </a:lnTo>
                  <a:lnTo>
                    <a:pt x="238" y="596"/>
                  </a:lnTo>
                  <a:cubicBezTo>
                    <a:pt x="254" y="596"/>
                    <a:pt x="233" y="601"/>
                    <a:pt x="210" y="601"/>
                  </a:cubicBezTo>
                  <a:cubicBezTo>
                    <a:pt x="199" y="601"/>
                    <a:pt x="187" y="600"/>
                    <a:pt x="179" y="596"/>
                  </a:cubicBezTo>
                  <a:lnTo>
                    <a:pt x="179" y="596"/>
                  </a:lnTo>
                  <a:cubicBezTo>
                    <a:pt x="188" y="600"/>
                    <a:pt x="192" y="603"/>
                    <a:pt x="193" y="605"/>
                  </a:cubicBezTo>
                  <a:lnTo>
                    <a:pt x="193" y="605"/>
                  </a:lnTo>
                  <a:lnTo>
                    <a:pt x="179" y="596"/>
                  </a:lnTo>
                  <a:lnTo>
                    <a:pt x="179" y="596"/>
                  </a:lnTo>
                  <a:cubicBezTo>
                    <a:pt x="183" y="600"/>
                    <a:pt x="188" y="603"/>
                    <a:pt x="193" y="605"/>
                  </a:cubicBezTo>
                  <a:lnTo>
                    <a:pt x="193" y="605"/>
                  </a:lnTo>
                  <a:cubicBezTo>
                    <a:pt x="193" y="605"/>
                    <a:pt x="193" y="605"/>
                    <a:pt x="193" y="605"/>
                  </a:cubicBezTo>
                  <a:lnTo>
                    <a:pt x="193" y="605"/>
                  </a:lnTo>
                  <a:lnTo>
                    <a:pt x="197" y="607"/>
                  </a:lnTo>
                  <a:lnTo>
                    <a:pt x="215" y="607"/>
                  </a:lnTo>
                  <a:cubicBezTo>
                    <a:pt x="209" y="607"/>
                    <a:pt x="204" y="608"/>
                    <a:pt x="201" y="610"/>
                  </a:cubicBezTo>
                  <a:lnTo>
                    <a:pt x="201" y="610"/>
                  </a:lnTo>
                  <a:cubicBezTo>
                    <a:pt x="199" y="609"/>
                    <a:pt x="198" y="608"/>
                    <a:pt x="197" y="607"/>
                  </a:cubicBezTo>
                  <a:lnTo>
                    <a:pt x="197" y="607"/>
                  </a:lnTo>
                  <a:lnTo>
                    <a:pt x="200" y="610"/>
                  </a:lnTo>
                  <a:lnTo>
                    <a:pt x="200" y="610"/>
                  </a:lnTo>
                  <a:cubicBezTo>
                    <a:pt x="192" y="614"/>
                    <a:pt x="194" y="623"/>
                    <a:pt x="203" y="631"/>
                  </a:cubicBezTo>
                  <a:lnTo>
                    <a:pt x="167" y="631"/>
                  </a:lnTo>
                  <a:cubicBezTo>
                    <a:pt x="155" y="631"/>
                    <a:pt x="179" y="655"/>
                    <a:pt x="167" y="667"/>
                  </a:cubicBezTo>
                  <a:cubicBezTo>
                    <a:pt x="191" y="667"/>
                    <a:pt x="215" y="679"/>
                    <a:pt x="238" y="679"/>
                  </a:cubicBezTo>
                  <a:lnTo>
                    <a:pt x="191" y="679"/>
                  </a:lnTo>
                  <a:cubicBezTo>
                    <a:pt x="226" y="679"/>
                    <a:pt x="215" y="679"/>
                    <a:pt x="250" y="691"/>
                  </a:cubicBezTo>
                  <a:cubicBezTo>
                    <a:pt x="226" y="691"/>
                    <a:pt x="203" y="691"/>
                    <a:pt x="179" y="679"/>
                  </a:cubicBezTo>
                  <a:lnTo>
                    <a:pt x="179" y="679"/>
                  </a:lnTo>
                  <a:lnTo>
                    <a:pt x="191" y="691"/>
                  </a:lnTo>
                  <a:cubicBezTo>
                    <a:pt x="179" y="691"/>
                    <a:pt x="167" y="679"/>
                    <a:pt x="155" y="679"/>
                  </a:cubicBezTo>
                  <a:cubicBezTo>
                    <a:pt x="167" y="685"/>
                    <a:pt x="155" y="685"/>
                    <a:pt x="146" y="685"/>
                  </a:cubicBezTo>
                  <a:cubicBezTo>
                    <a:pt x="137" y="685"/>
                    <a:pt x="131" y="685"/>
                    <a:pt x="155" y="691"/>
                  </a:cubicBezTo>
                  <a:lnTo>
                    <a:pt x="143" y="691"/>
                  </a:lnTo>
                  <a:cubicBezTo>
                    <a:pt x="143" y="715"/>
                    <a:pt x="155" y="715"/>
                    <a:pt x="155" y="727"/>
                  </a:cubicBezTo>
                  <a:cubicBezTo>
                    <a:pt x="179" y="738"/>
                    <a:pt x="203" y="738"/>
                    <a:pt x="215" y="750"/>
                  </a:cubicBezTo>
                  <a:cubicBezTo>
                    <a:pt x="203" y="750"/>
                    <a:pt x="167" y="762"/>
                    <a:pt x="167" y="774"/>
                  </a:cubicBezTo>
                  <a:cubicBezTo>
                    <a:pt x="191" y="774"/>
                    <a:pt x="215" y="786"/>
                    <a:pt x="226" y="786"/>
                  </a:cubicBezTo>
                  <a:lnTo>
                    <a:pt x="167" y="786"/>
                  </a:lnTo>
                  <a:cubicBezTo>
                    <a:pt x="167" y="798"/>
                    <a:pt x="167" y="798"/>
                    <a:pt x="203" y="822"/>
                  </a:cubicBezTo>
                  <a:cubicBezTo>
                    <a:pt x="250" y="846"/>
                    <a:pt x="84" y="846"/>
                    <a:pt x="155" y="869"/>
                  </a:cubicBezTo>
                  <a:lnTo>
                    <a:pt x="203" y="893"/>
                  </a:lnTo>
                  <a:cubicBezTo>
                    <a:pt x="191" y="893"/>
                    <a:pt x="167" y="881"/>
                    <a:pt x="143" y="881"/>
                  </a:cubicBezTo>
                  <a:cubicBezTo>
                    <a:pt x="203" y="905"/>
                    <a:pt x="131" y="905"/>
                    <a:pt x="167" y="929"/>
                  </a:cubicBezTo>
                  <a:cubicBezTo>
                    <a:pt x="155" y="928"/>
                    <a:pt x="146" y="927"/>
                    <a:pt x="139" y="927"/>
                  </a:cubicBezTo>
                  <a:cubicBezTo>
                    <a:pt x="81" y="927"/>
                    <a:pt x="159" y="965"/>
                    <a:pt x="96" y="965"/>
                  </a:cubicBezTo>
                  <a:lnTo>
                    <a:pt x="143" y="965"/>
                  </a:lnTo>
                  <a:cubicBezTo>
                    <a:pt x="167" y="1000"/>
                    <a:pt x="96" y="1012"/>
                    <a:pt x="60" y="1036"/>
                  </a:cubicBezTo>
                  <a:cubicBezTo>
                    <a:pt x="36" y="1060"/>
                    <a:pt x="203" y="1072"/>
                    <a:pt x="131" y="1072"/>
                  </a:cubicBezTo>
                  <a:lnTo>
                    <a:pt x="84" y="1060"/>
                  </a:lnTo>
                  <a:lnTo>
                    <a:pt x="84" y="1060"/>
                  </a:lnTo>
                  <a:cubicBezTo>
                    <a:pt x="143" y="1096"/>
                    <a:pt x="72" y="1108"/>
                    <a:pt x="119" y="1131"/>
                  </a:cubicBezTo>
                  <a:cubicBezTo>
                    <a:pt x="107" y="1131"/>
                    <a:pt x="96" y="1131"/>
                    <a:pt x="96" y="1119"/>
                  </a:cubicBezTo>
                  <a:cubicBezTo>
                    <a:pt x="60" y="1119"/>
                    <a:pt x="96" y="1143"/>
                    <a:pt x="119" y="1143"/>
                  </a:cubicBezTo>
                  <a:lnTo>
                    <a:pt x="84" y="1143"/>
                  </a:lnTo>
                  <a:cubicBezTo>
                    <a:pt x="60" y="1143"/>
                    <a:pt x="119" y="1167"/>
                    <a:pt x="84" y="1167"/>
                  </a:cubicBezTo>
                  <a:lnTo>
                    <a:pt x="72" y="1167"/>
                  </a:lnTo>
                  <a:cubicBezTo>
                    <a:pt x="96" y="1167"/>
                    <a:pt x="72" y="1179"/>
                    <a:pt x="107" y="1179"/>
                  </a:cubicBezTo>
                  <a:cubicBezTo>
                    <a:pt x="84" y="1179"/>
                    <a:pt x="119" y="1203"/>
                    <a:pt x="96" y="1203"/>
                  </a:cubicBezTo>
                  <a:cubicBezTo>
                    <a:pt x="143" y="1215"/>
                    <a:pt x="72" y="1215"/>
                    <a:pt x="131" y="1227"/>
                  </a:cubicBezTo>
                  <a:cubicBezTo>
                    <a:pt x="114" y="1223"/>
                    <a:pt x="102" y="1222"/>
                    <a:pt x="96" y="1222"/>
                  </a:cubicBezTo>
                  <a:cubicBezTo>
                    <a:pt x="80" y="1222"/>
                    <a:pt x="91" y="1230"/>
                    <a:pt x="107" y="1238"/>
                  </a:cubicBezTo>
                  <a:lnTo>
                    <a:pt x="60" y="1238"/>
                  </a:lnTo>
                  <a:cubicBezTo>
                    <a:pt x="60" y="1238"/>
                    <a:pt x="72" y="1250"/>
                    <a:pt x="107" y="1262"/>
                  </a:cubicBezTo>
                  <a:cubicBezTo>
                    <a:pt x="41" y="1262"/>
                    <a:pt x="119" y="1278"/>
                    <a:pt x="98" y="1278"/>
                  </a:cubicBezTo>
                  <a:cubicBezTo>
                    <a:pt x="93" y="1278"/>
                    <a:pt x="81" y="1277"/>
                    <a:pt x="60" y="1274"/>
                  </a:cubicBezTo>
                  <a:lnTo>
                    <a:pt x="60" y="1274"/>
                  </a:lnTo>
                  <a:cubicBezTo>
                    <a:pt x="96" y="1298"/>
                    <a:pt x="119" y="1310"/>
                    <a:pt x="131" y="1334"/>
                  </a:cubicBezTo>
                  <a:cubicBezTo>
                    <a:pt x="72" y="1322"/>
                    <a:pt x="131" y="1322"/>
                    <a:pt x="60" y="1310"/>
                  </a:cubicBezTo>
                  <a:lnTo>
                    <a:pt x="60" y="1310"/>
                  </a:lnTo>
                  <a:cubicBezTo>
                    <a:pt x="84" y="1322"/>
                    <a:pt x="143" y="1346"/>
                    <a:pt x="119" y="1358"/>
                  </a:cubicBezTo>
                  <a:cubicBezTo>
                    <a:pt x="107" y="1358"/>
                    <a:pt x="96" y="1358"/>
                    <a:pt x="84" y="1346"/>
                  </a:cubicBezTo>
                  <a:lnTo>
                    <a:pt x="84" y="1346"/>
                  </a:lnTo>
                  <a:cubicBezTo>
                    <a:pt x="107" y="1369"/>
                    <a:pt x="72" y="1369"/>
                    <a:pt x="107" y="1393"/>
                  </a:cubicBezTo>
                  <a:lnTo>
                    <a:pt x="84" y="1393"/>
                  </a:lnTo>
                  <a:cubicBezTo>
                    <a:pt x="84" y="1393"/>
                    <a:pt x="72" y="1393"/>
                    <a:pt x="107" y="1405"/>
                  </a:cubicBezTo>
                  <a:lnTo>
                    <a:pt x="96" y="1405"/>
                  </a:lnTo>
                  <a:cubicBezTo>
                    <a:pt x="131" y="1405"/>
                    <a:pt x="179" y="1417"/>
                    <a:pt x="215" y="1429"/>
                  </a:cubicBezTo>
                  <a:cubicBezTo>
                    <a:pt x="193" y="1426"/>
                    <a:pt x="180" y="1425"/>
                    <a:pt x="171" y="1425"/>
                  </a:cubicBezTo>
                  <a:cubicBezTo>
                    <a:pt x="156" y="1425"/>
                    <a:pt x="156" y="1428"/>
                    <a:pt x="147" y="1428"/>
                  </a:cubicBezTo>
                  <a:cubicBezTo>
                    <a:pt x="139" y="1428"/>
                    <a:pt x="126" y="1426"/>
                    <a:pt x="93" y="1419"/>
                  </a:cubicBezTo>
                  <a:lnTo>
                    <a:pt x="93" y="1419"/>
                  </a:lnTo>
                  <a:cubicBezTo>
                    <a:pt x="102" y="1423"/>
                    <a:pt x="111" y="1429"/>
                    <a:pt x="119" y="1429"/>
                  </a:cubicBezTo>
                  <a:cubicBezTo>
                    <a:pt x="107" y="1429"/>
                    <a:pt x="96" y="1429"/>
                    <a:pt x="72" y="1417"/>
                  </a:cubicBezTo>
                  <a:lnTo>
                    <a:pt x="72" y="1417"/>
                  </a:lnTo>
                  <a:cubicBezTo>
                    <a:pt x="96" y="1429"/>
                    <a:pt x="119" y="1441"/>
                    <a:pt x="119" y="1441"/>
                  </a:cubicBezTo>
                  <a:cubicBezTo>
                    <a:pt x="116" y="1441"/>
                    <a:pt x="113" y="1441"/>
                    <a:pt x="110" y="1441"/>
                  </a:cubicBezTo>
                  <a:lnTo>
                    <a:pt x="110" y="1441"/>
                  </a:lnTo>
                  <a:cubicBezTo>
                    <a:pt x="126" y="1448"/>
                    <a:pt x="139" y="1453"/>
                    <a:pt x="131" y="1453"/>
                  </a:cubicBezTo>
                  <a:cubicBezTo>
                    <a:pt x="125" y="1456"/>
                    <a:pt x="120" y="1457"/>
                    <a:pt x="117" y="1458"/>
                  </a:cubicBezTo>
                  <a:lnTo>
                    <a:pt x="117" y="1458"/>
                  </a:lnTo>
                  <a:cubicBezTo>
                    <a:pt x="111" y="1455"/>
                    <a:pt x="107" y="1453"/>
                    <a:pt x="107" y="1453"/>
                  </a:cubicBezTo>
                  <a:lnTo>
                    <a:pt x="107" y="1453"/>
                  </a:lnTo>
                  <a:cubicBezTo>
                    <a:pt x="107" y="1453"/>
                    <a:pt x="107" y="1458"/>
                    <a:pt x="114" y="1458"/>
                  </a:cubicBezTo>
                  <a:cubicBezTo>
                    <a:pt x="115" y="1458"/>
                    <a:pt x="116" y="1458"/>
                    <a:pt x="117" y="1458"/>
                  </a:cubicBezTo>
                  <a:lnTo>
                    <a:pt x="117" y="1458"/>
                  </a:lnTo>
                  <a:cubicBezTo>
                    <a:pt x="135" y="1468"/>
                    <a:pt x="170" y="1491"/>
                    <a:pt x="143" y="1500"/>
                  </a:cubicBezTo>
                  <a:cubicBezTo>
                    <a:pt x="113" y="1494"/>
                    <a:pt x="110" y="1494"/>
                    <a:pt x="107" y="1494"/>
                  </a:cubicBezTo>
                  <a:cubicBezTo>
                    <a:pt x="104" y="1494"/>
                    <a:pt x="101" y="1494"/>
                    <a:pt x="72" y="1489"/>
                  </a:cubicBezTo>
                  <a:lnTo>
                    <a:pt x="72" y="1489"/>
                  </a:lnTo>
                  <a:lnTo>
                    <a:pt x="84" y="1500"/>
                  </a:lnTo>
                  <a:lnTo>
                    <a:pt x="96" y="1500"/>
                  </a:lnTo>
                  <a:cubicBezTo>
                    <a:pt x="96" y="1500"/>
                    <a:pt x="131" y="1524"/>
                    <a:pt x="119" y="1524"/>
                  </a:cubicBezTo>
                  <a:cubicBezTo>
                    <a:pt x="143" y="1536"/>
                    <a:pt x="191" y="1536"/>
                    <a:pt x="179" y="1548"/>
                  </a:cubicBezTo>
                  <a:lnTo>
                    <a:pt x="143" y="1548"/>
                  </a:lnTo>
                  <a:cubicBezTo>
                    <a:pt x="155" y="1548"/>
                    <a:pt x="179" y="1560"/>
                    <a:pt x="167" y="1560"/>
                  </a:cubicBezTo>
                  <a:cubicBezTo>
                    <a:pt x="143" y="1560"/>
                    <a:pt x="96" y="1548"/>
                    <a:pt x="84" y="1548"/>
                  </a:cubicBezTo>
                  <a:cubicBezTo>
                    <a:pt x="131" y="1560"/>
                    <a:pt x="96" y="1560"/>
                    <a:pt x="143" y="1572"/>
                  </a:cubicBezTo>
                  <a:cubicBezTo>
                    <a:pt x="135" y="1576"/>
                    <a:pt x="129" y="1578"/>
                    <a:pt x="123" y="1580"/>
                  </a:cubicBezTo>
                  <a:lnTo>
                    <a:pt x="123" y="1580"/>
                  </a:lnTo>
                  <a:cubicBezTo>
                    <a:pt x="113" y="1576"/>
                    <a:pt x="101" y="1574"/>
                    <a:pt x="96" y="1573"/>
                  </a:cubicBezTo>
                  <a:lnTo>
                    <a:pt x="96" y="1573"/>
                  </a:lnTo>
                  <a:cubicBezTo>
                    <a:pt x="102" y="1578"/>
                    <a:pt x="108" y="1581"/>
                    <a:pt x="115" y="1581"/>
                  </a:cubicBezTo>
                  <a:cubicBezTo>
                    <a:pt x="118" y="1581"/>
                    <a:pt x="120" y="1580"/>
                    <a:pt x="123" y="1580"/>
                  </a:cubicBezTo>
                  <a:lnTo>
                    <a:pt x="123" y="1580"/>
                  </a:lnTo>
                  <a:cubicBezTo>
                    <a:pt x="138" y="1584"/>
                    <a:pt x="149" y="1590"/>
                    <a:pt x="131" y="1596"/>
                  </a:cubicBezTo>
                  <a:lnTo>
                    <a:pt x="119" y="1596"/>
                  </a:lnTo>
                  <a:cubicBezTo>
                    <a:pt x="107" y="1596"/>
                    <a:pt x="143" y="1619"/>
                    <a:pt x="119" y="1619"/>
                  </a:cubicBezTo>
                  <a:cubicBezTo>
                    <a:pt x="72" y="1619"/>
                    <a:pt x="107" y="1608"/>
                    <a:pt x="60" y="1608"/>
                  </a:cubicBezTo>
                  <a:cubicBezTo>
                    <a:pt x="72" y="1619"/>
                    <a:pt x="119" y="1643"/>
                    <a:pt x="107" y="1655"/>
                  </a:cubicBezTo>
                  <a:cubicBezTo>
                    <a:pt x="143" y="1661"/>
                    <a:pt x="134" y="1661"/>
                    <a:pt x="121" y="1661"/>
                  </a:cubicBezTo>
                  <a:cubicBezTo>
                    <a:pt x="107" y="1661"/>
                    <a:pt x="90" y="1661"/>
                    <a:pt x="107" y="1667"/>
                  </a:cubicBezTo>
                  <a:lnTo>
                    <a:pt x="72" y="1667"/>
                  </a:lnTo>
                  <a:cubicBezTo>
                    <a:pt x="60" y="1667"/>
                    <a:pt x="84" y="1691"/>
                    <a:pt x="107" y="1703"/>
                  </a:cubicBezTo>
                  <a:lnTo>
                    <a:pt x="96" y="1703"/>
                  </a:lnTo>
                  <a:cubicBezTo>
                    <a:pt x="72" y="1703"/>
                    <a:pt x="84" y="1715"/>
                    <a:pt x="72" y="1715"/>
                  </a:cubicBezTo>
                  <a:cubicBezTo>
                    <a:pt x="84" y="1727"/>
                    <a:pt x="96" y="1727"/>
                    <a:pt x="107" y="1727"/>
                  </a:cubicBezTo>
                  <a:cubicBezTo>
                    <a:pt x="0" y="1727"/>
                    <a:pt x="167" y="1774"/>
                    <a:pt x="72" y="1774"/>
                  </a:cubicBezTo>
                  <a:lnTo>
                    <a:pt x="48" y="1774"/>
                  </a:lnTo>
                  <a:lnTo>
                    <a:pt x="72" y="1786"/>
                  </a:lnTo>
                  <a:lnTo>
                    <a:pt x="119" y="1786"/>
                  </a:lnTo>
                  <a:cubicBezTo>
                    <a:pt x="143" y="1786"/>
                    <a:pt x="155" y="1798"/>
                    <a:pt x="155" y="1810"/>
                  </a:cubicBezTo>
                  <a:cubicBezTo>
                    <a:pt x="136" y="1801"/>
                    <a:pt x="118" y="1799"/>
                    <a:pt x="99" y="1798"/>
                  </a:cubicBezTo>
                  <a:lnTo>
                    <a:pt x="99" y="1798"/>
                  </a:lnTo>
                  <a:cubicBezTo>
                    <a:pt x="63" y="1799"/>
                    <a:pt x="176" y="1810"/>
                    <a:pt x="131" y="1810"/>
                  </a:cubicBezTo>
                  <a:lnTo>
                    <a:pt x="119" y="1810"/>
                  </a:lnTo>
                  <a:cubicBezTo>
                    <a:pt x="131" y="1810"/>
                    <a:pt x="155" y="1822"/>
                    <a:pt x="143" y="1822"/>
                  </a:cubicBezTo>
                  <a:cubicBezTo>
                    <a:pt x="135" y="1822"/>
                    <a:pt x="130" y="1822"/>
                    <a:pt x="126" y="1822"/>
                  </a:cubicBezTo>
                  <a:lnTo>
                    <a:pt x="126" y="1822"/>
                  </a:lnTo>
                  <a:cubicBezTo>
                    <a:pt x="140" y="1828"/>
                    <a:pt x="149" y="1834"/>
                    <a:pt x="131" y="1834"/>
                  </a:cubicBezTo>
                  <a:cubicBezTo>
                    <a:pt x="119" y="1834"/>
                    <a:pt x="119" y="1834"/>
                    <a:pt x="107" y="1822"/>
                  </a:cubicBezTo>
                  <a:lnTo>
                    <a:pt x="60" y="1822"/>
                  </a:lnTo>
                  <a:cubicBezTo>
                    <a:pt x="127" y="1839"/>
                    <a:pt x="105" y="1844"/>
                    <a:pt x="108" y="1849"/>
                  </a:cubicBezTo>
                  <a:lnTo>
                    <a:pt x="108" y="1849"/>
                  </a:lnTo>
                  <a:cubicBezTo>
                    <a:pt x="92" y="1846"/>
                    <a:pt x="76" y="1846"/>
                    <a:pt x="60" y="1846"/>
                  </a:cubicBezTo>
                  <a:lnTo>
                    <a:pt x="30" y="1846"/>
                  </a:lnTo>
                  <a:cubicBezTo>
                    <a:pt x="31" y="1849"/>
                    <a:pt x="36" y="1853"/>
                    <a:pt x="48" y="1858"/>
                  </a:cubicBezTo>
                  <a:cubicBezTo>
                    <a:pt x="72" y="1870"/>
                    <a:pt x="119" y="1881"/>
                    <a:pt x="143" y="1893"/>
                  </a:cubicBezTo>
                  <a:cubicBezTo>
                    <a:pt x="131" y="1893"/>
                    <a:pt x="107" y="1893"/>
                    <a:pt x="96" y="1881"/>
                  </a:cubicBezTo>
                  <a:cubicBezTo>
                    <a:pt x="72" y="1881"/>
                    <a:pt x="72" y="1881"/>
                    <a:pt x="96" y="1905"/>
                  </a:cubicBezTo>
                  <a:lnTo>
                    <a:pt x="155" y="1917"/>
                  </a:lnTo>
                  <a:lnTo>
                    <a:pt x="155" y="1917"/>
                  </a:lnTo>
                  <a:lnTo>
                    <a:pt x="107" y="1905"/>
                  </a:lnTo>
                  <a:cubicBezTo>
                    <a:pt x="131" y="1905"/>
                    <a:pt x="143" y="1905"/>
                    <a:pt x="167" y="1917"/>
                  </a:cubicBezTo>
                  <a:cubicBezTo>
                    <a:pt x="172" y="1917"/>
                    <a:pt x="175" y="1917"/>
                    <a:pt x="177" y="1917"/>
                  </a:cubicBezTo>
                  <a:lnTo>
                    <a:pt x="177" y="1917"/>
                  </a:lnTo>
                  <a:cubicBezTo>
                    <a:pt x="178" y="1917"/>
                    <a:pt x="178" y="1917"/>
                    <a:pt x="179" y="1917"/>
                  </a:cubicBezTo>
                  <a:lnTo>
                    <a:pt x="191" y="1917"/>
                  </a:lnTo>
                  <a:lnTo>
                    <a:pt x="167" y="1905"/>
                  </a:lnTo>
                  <a:cubicBezTo>
                    <a:pt x="191" y="1905"/>
                    <a:pt x="215" y="1917"/>
                    <a:pt x="203" y="1917"/>
                  </a:cubicBezTo>
                  <a:cubicBezTo>
                    <a:pt x="238" y="1917"/>
                    <a:pt x="167" y="1893"/>
                    <a:pt x="203" y="1893"/>
                  </a:cubicBezTo>
                  <a:cubicBezTo>
                    <a:pt x="191" y="1881"/>
                    <a:pt x="167" y="1881"/>
                    <a:pt x="107" y="1870"/>
                  </a:cubicBezTo>
                  <a:lnTo>
                    <a:pt x="107" y="1870"/>
                  </a:lnTo>
                  <a:lnTo>
                    <a:pt x="226" y="1881"/>
                  </a:lnTo>
                  <a:lnTo>
                    <a:pt x="179" y="1870"/>
                  </a:lnTo>
                  <a:lnTo>
                    <a:pt x="203" y="1870"/>
                  </a:lnTo>
                  <a:cubicBezTo>
                    <a:pt x="185" y="1864"/>
                    <a:pt x="179" y="1864"/>
                    <a:pt x="174" y="1864"/>
                  </a:cubicBezTo>
                  <a:cubicBezTo>
                    <a:pt x="170" y="1864"/>
                    <a:pt x="167" y="1864"/>
                    <a:pt x="155" y="1858"/>
                  </a:cubicBezTo>
                  <a:cubicBezTo>
                    <a:pt x="179" y="1858"/>
                    <a:pt x="166" y="1852"/>
                    <a:pt x="175" y="1852"/>
                  </a:cubicBezTo>
                  <a:cubicBezTo>
                    <a:pt x="180" y="1852"/>
                    <a:pt x="191" y="1854"/>
                    <a:pt x="215" y="1858"/>
                  </a:cubicBezTo>
                  <a:cubicBezTo>
                    <a:pt x="197" y="1852"/>
                    <a:pt x="188" y="1852"/>
                    <a:pt x="180" y="1852"/>
                  </a:cubicBezTo>
                  <a:cubicBezTo>
                    <a:pt x="173" y="1852"/>
                    <a:pt x="167" y="1852"/>
                    <a:pt x="155" y="1846"/>
                  </a:cubicBezTo>
                  <a:lnTo>
                    <a:pt x="155" y="1846"/>
                  </a:lnTo>
                  <a:cubicBezTo>
                    <a:pt x="172" y="1848"/>
                    <a:pt x="181" y="1849"/>
                    <a:pt x="186" y="1849"/>
                  </a:cubicBezTo>
                  <a:cubicBezTo>
                    <a:pt x="206" y="1849"/>
                    <a:pt x="150" y="1834"/>
                    <a:pt x="179" y="1834"/>
                  </a:cubicBezTo>
                  <a:cubicBezTo>
                    <a:pt x="215" y="1834"/>
                    <a:pt x="203" y="1846"/>
                    <a:pt x="238" y="1846"/>
                  </a:cubicBezTo>
                  <a:cubicBezTo>
                    <a:pt x="167" y="1834"/>
                    <a:pt x="250" y="1834"/>
                    <a:pt x="238" y="1834"/>
                  </a:cubicBezTo>
                  <a:lnTo>
                    <a:pt x="262" y="1834"/>
                  </a:lnTo>
                  <a:cubicBezTo>
                    <a:pt x="250" y="1822"/>
                    <a:pt x="226" y="1822"/>
                    <a:pt x="215" y="1810"/>
                  </a:cubicBezTo>
                  <a:cubicBezTo>
                    <a:pt x="203" y="1810"/>
                    <a:pt x="215" y="1810"/>
                    <a:pt x="203" y="1798"/>
                  </a:cubicBezTo>
                  <a:cubicBezTo>
                    <a:pt x="215" y="1798"/>
                    <a:pt x="238" y="1786"/>
                    <a:pt x="250" y="1786"/>
                  </a:cubicBezTo>
                  <a:lnTo>
                    <a:pt x="262" y="1786"/>
                  </a:lnTo>
                  <a:cubicBezTo>
                    <a:pt x="203" y="1774"/>
                    <a:pt x="215" y="1762"/>
                    <a:pt x="215" y="1762"/>
                  </a:cubicBezTo>
                  <a:cubicBezTo>
                    <a:pt x="226" y="1762"/>
                    <a:pt x="248" y="1762"/>
                    <a:pt x="261" y="1773"/>
                  </a:cubicBezTo>
                  <a:lnTo>
                    <a:pt x="261" y="1773"/>
                  </a:lnTo>
                  <a:cubicBezTo>
                    <a:pt x="259" y="1771"/>
                    <a:pt x="256" y="1769"/>
                    <a:pt x="253" y="1767"/>
                  </a:cubicBezTo>
                  <a:lnTo>
                    <a:pt x="253" y="1767"/>
                  </a:lnTo>
                  <a:lnTo>
                    <a:pt x="274" y="1774"/>
                  </a:lnTo>
                  <a:cubicBezTo>
                    <a:pt x="274" y="1774"/>
                    <a:pt x="226" y="1750"/>
                    <a:pt x="262" y="1750"/>
                  </a:cubicBezTo>
                  <a:cubicBezTo>
                    <a:pt x="246" y="1746"/>
                    <a:pt x="232" y="1743"/>
                    <a:pt x="218" y="1739"/>
                  </a:cubicBezTo>
                  <a:lnTo>
                    <a:pt x="218" y="1739"/>
                  </a:lnTo>
                  <a:cubicBezTo>
                    <a:pt x="225" y="1739"/>
                    <a:pt x="220" y="1738"/>
                    <a:pt x="213" y="1737"/>
                  </a:cubicBezTo>
                  <a:lnTo>
                    <a:pt x="213" y="1737"/>
                  </a:lnTo>
                  <a:cubicBezTo>
                    <a:pt x="212" y="1737"/>
                    <a:pt x="212" y="1737"/>
                    <a:pt x="211" y="1737"/>
                  </a:cubicBezTo>
                  <a:lnTo>
                    <a:pt x="211" y="1737"/>
                  </a:lnTo>
                  <a:lnTo>
                    <a:pt x="212" y="1737"/>
                  </a:lnTo>
                  <a:lnTo>
                    <a:pt x="212" y="1737"/>
                  </a:lnTo>
                  <a:cubicBezTo>
                    <a:pt x="206" y="1736"/>
                    <a:pt x="199" y="1735"/>
                    <a:pt x="195" y="1732"/>
                  </a:cubicBezTo>
                  <a:lnTo>
                    <a:pt x="195" y="1732"/>
                  </a:lnTo>
                  <a:cubicBezTo>
                    <a:pt x="200" y="1734"/>
                    <a:pt x="205" y="1735"/>
                    <a:pt x="211" y="1737"/>
                  </a:cubicBezTo>
                  <a:lnTo>
                    <a:pt x="211" y="1737"/>
                  </a:lnTo>
                  <a:lnTo>
                    <a:pt x="191" y="1727"/>
                  </a:lnTo>
                  <a:lnTo>
                    <a:pt x="191" y="1727"/>
                  </a:lnTo>
                  <a:cubicBezTo>
                    <a:pt x="191" y="1729"/>
                    <a:pt x="192" y="1731"/>
                    <a:pt x="195" y="1732"/>
                  </a:cubicBezTo>
                  <a:lnTo>
                    <a:pt x="195" y="1732"/>
                  </a:lnTo>
                  <a:cubicBezTo>
                    <a:pt x="175" y="1726"/>
                    <a:pt x="154" y="1721"/>
                    <a:pt x="131" y="1715"/>
                  </a:cubicBezTo>
                  <a:lnTo>
                    <a:pt x="131" y="1715"/>
                  </a:lnTo>
                  <a:lnTo>
                    <a:pt x="191" y="1727"/>
                  </a:lnTo>
                  <a:lnTo>
                    <a:pt x="298" y="1727"/>
                  </a:lnTo>
                  <a:cubicBezTo>
                    <a:pt x="274" y="1727"/>
                    <a:pt x="298" y="1727"/>
                    <a:pt x="250" y="1703"/>
                  </a:cubicBezTo>
                  <a:lnTo>
                    <a:pt x="286" y="1703"/>
                  </a:lnTo>
                  <a:cubicBezTo>
                    <a:pt x="262" y="1703"/>
                    <a:pt x="286" y="1691"/>
                    <a:pt x="238" y="1691"/>
                  </a:cubicBezTo>
                  <a:cubicBezTo>
                    <a:pt x="191" y="1667"/>
                    <a:pt x="262" y="1667"/>
                    <a:pt x="250" y="1655"/>
                  </a:cubicBezTo>
                  <a:lnTo>
                    <a:pt x="262" y="1655"/>
                  </a:lnTo>
                  <a:cubicBezTo>
                    <a:pt x="250" y="1643"/>
                    <a:pt x="262" y="1631"/>
                    <a:pt x="226" y="1619"/>
                  </a:cubicBezTo>
                  <a:lnTo>
                    <a:pt x="274" y="1619"/>
                  </a:lnTo>
                  <a:cubicBezTo>
                    <a:pt x="262" y="1619"/>
                    <a:pt x="238" y="1608"/>
                    <a:pt x="274" y="1608"/>
                  </a:cubicBezTo>
                  <a:cubicBezTo>
                    <a:pt x="298" y="1608"/>
                    <a:pt x="286" y="1608"/>
                    <a:pt x="286" y="1619"/>
                  </a:cubicBezTo>
                  <a:lnTo>
                    <a:pt x="286" y="1619"/>
                  </a:lnTo>
                  <a:cubicBezTo>
                    <a:pt x="293" y="1618"/>
                    <a:pt x="313" y="1614"/>
                    <a:pt x="286" y="1596"/>
                  </a:cubicBezTo>
                  <a:lnTo>
                    <a:pt x="286" y="1596"/>
                  </a:lnTo>
                  <a:cubicBezTo>
                    <a:pt x="298" y="1600"/>
                    <a:pt x="307" y="1601"/>
                    <a:pt x="314" y="1601"/>
                  </a:cubicBezTo>
                  <a:cubicBezTo>
                    <a:pt x="327" y="1601"/>
                    <a:pt x="330" y="1596"/>
                    <a:pt x="322" y="1596"/>
                  </a:cubicBezTo>
                  <a:lnTo>
                    <a:pt x="298" y="1596"/>
                  </a:lnTo>
                  <a:lnTo>
                    <a:pt x="298" y="1584"/>
                  </a:lnTo>
                  <a:lnTo>
                    <a:pt x="346" y="1596"/>
                  </a:lnTo>
                  <a:cubicBezTo>
                    <a:pt x="405" y="1596"/>
                    <a:pt x="250" y="1560"/>
                    <a:pt x="346" y="1560"/>
                  </a:cubicBezTo>
                  <a:lnTo>
                    <a:pt x="357" y="1560"/>
                  </a:lnTo>
                  <a:cubicBezTo>
                    <a:pt x="381" y="1560"/>
                    <a:pt x="286" y="1536"/>
                    <a:pt x="310" y="1536"/>
                  </a:cubicBezTo>
                  <a:cubicBezTo>
                    <a:pt x="286" y="1536"/>
                    <a:pt x="250" y="1524"/>
                    <a:pt x="226" y="1512"/>
                  </a:cubicBezTo>
                  <a:cubicBezTo>
                    <a:pt x="262" y="1512"/>
                    <a:pt x="286" y="1512"/>
                    <a:pt x="322" y="1524"/>
                  </a:cubicBezTo>
                  <a:lnTo>
                    <a:pt x="310" y="1524"/>
                  </a:lnTo>
                  <a:cubicBezTo>
                    <a:pt x="317" y="1532"/>
                    <a:pt x="325" y="1535"/>
                    <a:pt x="330" y="1536"/>
                  </a:cubicBezTo>
                  <a:lnTo>
                    <a:pt x="330" y="1536"/>
                  </a:lnTo>
                  <a:cubicBezTo>
                    <a:pt x="332" y="1535"/>
                    <a:pt x="335" y="1534"/>
                    <a:pt x="336" y="1534"/>
                  </a:cubicBezTo>
                  <a:lnTo>
                    <a:pt x="336" y="1534"/>
                  </a:lnTo>
                  <a:cubicBezTo>
                    <a:pt x="335" y="1534"/>
                    <a:pt x="335" y="1535"/>
                    <a:pt x="334" y="1536"/>
                  </a:cubicBezTo>
                  <a:cubicBezTo>
                    <a:pt x="343" y="1536"/>
                    <a:pt x="345" y="1534"/>
                    <a:pt x="345" y="1531"/>
                  </a:cubicBezTo>
                  <a:lnTo>
                    <a:pt x="345" y="1531"/>
                  </a:lnTo>
                  <a:cubicBezTo>
                    <a:pt x="345" y="1531"/>
                    <a:pt x="346" y="1531"/>
                    <a:pt x="346" y="1531"/>
                  </a:cubicBezTo>
                  <a:cubicBezTo>
                    <a:pt x="351" y="1531"/>
                    <a:pt x="357" y="1532"/>
                    <a:pt x="369" y="1536"/>
                  </a:cubicBezTo>
                  <a:cubicBezTo>
                    <a:pt x="363" y="1530"/>
                    <a:pt x="357" y="1527"/>
                    <a:pt x="351" y="1527"/>
                  </a:cubicBezTo>
                  <a:cubicBezTo>
                    <a:pt x="349" y="1527"/>
                    <a:pt x="347" y="1528"/>
                    <a:pt x="344" y="1529"/>
                  </a:cubicBezTo>
                  <a:lnTo>
                    <a:pt x="344" y="1529"/>
                  </a:lnTo>
                  <a:cubicBezTo>
                    <a:pt x="343" y="1524"/>
                    <a:pt x="340" y="1518"/>
                    <a:pt x="346" y="1512"/>
                  </a:cubicBezTo>
                  <a:lnTo>
                    <a:pt x="322" y="1512"/>
                  </a:lnTo>
                  <a:cubicBezTo>
                    <a:pt x="346" y="1512"/>
                    <a:pt x="286" y="1500"/>
                    <a:pt x="286" y="1489"/>
                  </a:cubicBezTo>
                  <a:cubicBezTo>
                    <a:pt x="302" y="1489"/>
                    <a:pt x="323" y="1499"/>
                    <a:pt x="328" y="1499"/>
                  </a:cubicBezTo>
                  <a:cubicBezTo>
                    <a:pt x="331" y="1499"/>
                    <a:pt x="330" y="1496"/>
                    <a:pt x="322" y="1489"/>
                  </a:cubicBezTo>
                  <a:cubicBezTo>
                    <a:pt x="346" y="1489"/>
                    <a:pt x="369" y="1500"/>
                    <a:pt x="381" y="1500"/>
                  </a:cubicBezTo>
                  <a:cubicBezTo>
                    <a:pt x="369" y="1494"/>
                    <a:pt x="375" y="1494"/>
                    <a:pt x="386" y="1494"/>
                  </a:cubicBezTo>
                  <a:cubicBezTo>
                    <a:pt x="396" y="1494"/>
                    <a:pt x="411" y="1494"/>
                    <a:pt x="417" y="1489"/>
                  </a:cubicBezTo>
                  <a:lnTo>
                    <a:pt x="429" y="1489"/>
                  </a:lnTo>
                  <a:cubicBezTo>
                    <a:pt x="417" y="1489"/>
                    <a:pt x="429" y="1489"/>
                    <a:pt x="429" y="1477"/>
                  </a:cubicBezTo>
                  <a:lnTo>
                    <a:pt x="417" y="1477"/>
                  </a:lnTo>
                  <a:cubicBezTo>
                    <a:pt x="465" y="1477"/>
                    <a:pt x="369" y="1465"/>
                    <a:pt x="369" y="1453"/>
                  </a:cubicBezTo>
                  <a:lnTo>
                    <a:pt x="417" y="1453"/>
                  </a:lnTo>
                  <a:cubicBezTo>
                    <a:pt x="393" y="1453"/>
                    <a:pt x="381" y="1453"/>
                    <a:pt x="357" y="1441"/>
                  </a:cubicBezTo>
                  <a:cubicBezTo>
                    <a:pt x="381" y="1441"/>
                    <a:pt x="346" y="1429"/>
                    <a:pt x="346" y="1429"/>
                  </a:cubicBezTo>
                  <a:lnTo>
                    <a:pt x="334" y="1429"/>
                  </a:lnTo>
                  <a:cubicBezTo>
                    <a:pt x="310" y="1429"/>
                    <a:pt x="310" y="1429"/>
                    <a:pt x="310" y="1417"/>
                  </a:cubicBezTo>
                  <a:lnTo>
                    <a:pt x="322" y="1417"/>
                  </a:lnTo>
                  <a:cubicBezTo>
                    <a:pt x="304" y="1411"/>
                    <a:pt x="319" y="1411"/>
                    <a:pt x="334" y="1411"/>
                  </a:cubicBezTo>
                  <a:cubicBezTo>
                    <a:pt x="349" y="1411"/>
                    <a:pt x="363" y="1411"/>
                    <a:pt x="346" y="1405"/>
                  </a:cubicBezTo>
                  <a:lnTo>
                    <a:pt x="405" y="1405"/>
                  </a:lnTo>
                  <a:cubicBezTo>
                    <a:pt x="393" y="1399"/>
                    <a:pt x="402" y="1399"/>
                    <a:pt x="411" y="1399"/>
                  </a:cubicBezTo>
                  <a:cubicBezTo>
                    <a:pt x="420" y="1399"/>
                    <a:pt x="429" y="1399"/>
                    <a:pt x="417" y="1393"/>
                  </a:cubicBezTo>
                  <a:cubicBezTo>
                    <a:pt x="405" y="1393"/>
                    <a:pt x="381" y="1393"/>
                    <a:pt x="357" y="1381"/>
                  </a:cubicBezTo>
                  <a:lnTo>
                    <a:pt x="357" y="1381"/>
                  </a:lnTo>
                  <a:lnTo>
                    <a:pt x="381" y="1393"/>
                  </a:lnTo>
                  <a:lnTo>
                    <a:pt x="334" y="1381"/>
                  </a:lnTo>
                  <a:lnTo>
                    <a:pt x="334" y="1381"/>
                  </a:lnTo>
                  <a:cubicBezTo>
                    <a:pt x="334" y="1381"/>
                    <a:pt x="357" y="1393"/>
                    <a:pt x="346" y="1393"/>
                  </a:cubicBezTo>
                  <a:cubicBezTo>
                    <a:pt x="334" y="1393"/>
                    <a:pt x="322" y="1381"/>
                    <a:pt x="298" y="1381"/>
                  </a:cubicBezTo>
                  <a:cubicBezTo>
                    <a:pt x="346" y="1381"/>
                    <a:pt x="274" y="1369"/>
                    <a:pt x="310" y="1369"/>
                  </a:cubicBezTo>
                  <a:lnTo>
                    <a:pt x="393" y="1381"/>
                  </a:lnTo>
                  <a:cubicBezTo>
                    <a:pt x="429" y="1381"/>
                    <a:pt x="346" y="1358"/>
                    <a:pt x="369" y="1346"/>
                  </a:cubicBezTo>
                  <a:lnTo>
                    <a:pt x="357" y="1346"/>
                  </a:lnTo>
                  <a:cubicBezTo>
                    <a:pt x="322" y="1346"/>
                    <a:pt x="357" y="1346"/>
                    <a:pt x="346" y="1334"/>
                  </a:cubicBezTo>
                  <a:lnTo>
                    <a:pt x="405" y="1334"/>
                  </a:lnTo>
                  <a:cubicBezTo>
                    <a:pt x="381" y="1334"/>
                    <a:pt x="405" y="1322"/>
                    <a:pt x="346" y="1310"/>
                  </a:cubicBezTo>
                  <a:lnTo>
                    <a:pt x="393" y="1310"/>
                  </a:lnTo>
                  <a:cubicBezTo>
                    <a:pt x="405" y="1310"/>
                    <a:pt x="310" y="1286"/>
                    <a:pt x="322" y="1274"/>
                  </a:cubicBezTo>
                  <a:lnTo>
                    <a:pt x="322" y="1274"/>
                  </a:lnTo>
                  <a:cubicBezTo>
                    <a:pt x="346" y="1286"/>
                    <a:pt x="369" y="1286"/>
                    <a:pt x="393" y="1298"/>
                  </a:cubicBezTo>
                  <a:lnTo>
                    <a:pt x="381" y="1286"/>
                  </a:lnTo>
                  <a:cubicBezTo>
                    <a:pt x="405" y="1286"/>
                    <a:pt x="346" y="1274"/>
                    <a:pt x="381" y="1274"/>
                  </a:cubicBezTo>
                  <a:cubicBezTo>
                    <a:pt x="357" y="1274"/>
                    <a:pt x="334" y="1262"/>
                    <a:pt x="334" y="1262"/>
                  </a:cubicBezTo>
                  <a:lnTo>
                    <a:pt x="346" y="1262"/>
                  </a:lnTo>
                  <a:cubicBezTo>
                    <a:pt x="334" y="1250"/>
                    <a:pt x="322" y="1250"/>
                    <a:pt x="298" y="1250"/>
                  </a:cubicBezTo>
                  <a:cubicBezTo>
                    <a:pt x="380" y="1250"/>
                    <a:pt x="321" y="1224"/>
                    <a:pt x="355" y="1224"/>
                  </a:cubicBezTo>
                  <a:cubicBezTo>
                    <a:pt x="361" y="1224"/>
                    <a:pt x="369" y="1225"/>
                    <a:pt x="381" y="1227"/>
                  </a:cubicBezTo>
                  <a:cubicBezTo>
                    <a:pt x="369" y="1215"/>
                    <a:pt x="357" y="1203"/>
                    <a:pt x="357" y="1203"/>
                  </a:cubicBezTo>
                  <a:lnTo>
                    <a:pt x="369" y="1203"/>
                  </a:lnTo>
                  <a:cubicBezTo>
                    <a:pt x="405" y="1203"/>
                    <a:pt x="286" y="1179"/>
                    <a:pt x="322" y="1167"/>
                  </a:cubicBezTo>
                  <a:cubicBezTo>
                    <a:pt x="346" y="1167"/>
                    <a:pt x="346" y="1179"/>
                    <a:pt x="369" y="1179"/>
                  </a:cubicBezTo>
                  <a:cubicBezTo>
                    <a:pt x="393" y="1185"/>
                    <a:pt x="404" y="1187"/>
                    <a:pt x="408" y="1187"/>
                  </a:cubicBezTo>
                  <a:cubicBezTo>
                    <a:pt x="421" y="1187"/>
                    <a:pt x="369" y="1167"/>
                    <a:pt x="405" y="1167"/>
                  </a:cubicBezTo>
                  <a:cubicBezTo>
                    <a:pt x="441" y="1167"/>
                    <a:pt x="381" y="1155"/>
                    <a:pt x="381" y="1143"/>
                  </a:cubicBezTo>
                  <a:lnTo>
                    <a:pt x="405" y="1143"/>
                  </a:lnTo>
                  <a:cubicBezTo>
                    <a:pt x="369" y="1131"/>
                    <a:pt x="346" y="1119"/>
                    <a:pt x="322" y="1108"/>
                  </a:cubicBezTo>
                  <a:cubicBezTo>
                    <a:pt x="330" y="1108"/>
                    <a:pt x="338" y="1109"/>
                    <a:pt x="345" y="1111"/>
                  </a:cubicBezTo>
                  <a:lnTo>
                    <a:pt x="345" y="1111"/>
                  </a:lnTo>
                  <a:cubicBezTo>
                    <a:pt x="330" y="1106"/>
                    <a:pt x="315" y="1101"/>
                    <a:pt x="310" y="1096"/>
                  </a:cubicBezTo>
                  <a:lnTo>
                    <a:pt x="393" y="1096"/>
                  </a:lnTo>
                  <a:lnTo>
                    <a:pt x="393" y="1108"/>
                  </a:lnTo>
                  <a:cubicBezTo>
                    <a:pt x="441" y="1108"/>
                    <a:pt x="393" y="1096"/>
                    <a:pt x="405" y="1096"/>
                  </a:cubicBezTo>
                  <a:lnTo>
                    <a:pt x="429" y="1096"/>
                  </a:lnTo>
                  <a:cubicBezTo>
                    <a:pt x="429" y="1084"/>
                    <a:pt x="369" y="1072"/>
                    <a:pt x="369" y="1060"/>
                  </a:cubicBezTo>
                  <a:lnTo>
                    <a:pt x="346" y="1060"/>
                  </a:lnTo>
                  <a:cubicBezTo>
                    <a:pt x="328" y="1051"/>
                    <a:pt x="328" y="1049"/>
                    <a:pt x="334" y="1049"/>
                  </a:cubicBezTo>
                  <a:cubicBezTo>
                    <a:pt x="340" y="1049"/>
                    <a:pt x="352" y="1052"/>
                    <a:pt x="354" y="1052"/>
                  </a:cubicBezTo>
                  <a:cubicBezTo>
                    <a:pt x="356" y="1052"/>
                    <a:pt x="354" y="1051"/>
                    <a:pt x="346" y="1048"/>
                  </a:cubicBezTo>
                  <a:lnTo>
                    <a:pt x="405" y="1048"/>
                  </a:lnTo>
                  <a:cubicBezTo>
                    <a:pt x="384" y="1038"/>
                    <a:pt x="363" y="1027"/>
                    <a:pt x="351" y="1017"/>
                  </a:cubicBezTo>
                  <a:lnTo>
                    <a:pt x="351" y="1017"/>
                  </a:lnTo>
                  <a:cubicBezTo>
                    <a:pt x="357" y="1021"/>
                    <a:pt x="368" y="1025"/>
                    <a:pt x="382" y="1030"/>
                  </a:cubicBezTo>
                  <a:lnTo>
                    <a:pt x="382" y="1030"/>
                  </a:lnTo>
                  <a:cubicBezTo>
                    <a:pt x="369" y="1024"/>
                    <a:pt x="357" y="1018"/>
                    <a:pt x="346" y="1012"/>
                  </a:cubicBezTo>
                  <a:lnTo>
                    <a:pt x="346" y="1012"/>
                  </a:lnTo>
                  <a:cubicBezTo>
                    <a:pt x="347" y="1014"/>
                    <a:pt x="349" y="1015"/>
                    <a:pt x="351" y="1017"/>
                  </a:cubicBezTo>
                  <a:lnTo>
                    <a:pt x="351" y="1017"/>
                  </a:lnTo>
                  <a:cubicBezTo>
                    <a:pt x="342" y="1011"/>
                    <a:pt x="340" y="1006"/>
                    <a:pt x="346" y="1000"/>
                  </a:cubicBezTo>
                  <a:lnTo>
                    <a:pt x="346" y="1000"/>
                  </a:lnTo>
                  <a:cubicBezTo>
                    <a:pt x="374" y="1007"/>
                    <a:pt x="389" y="1009"/>
                    <a:pt x="399" y="1009"/>
                  </a:cubicBezTo>
                  <a:cubicBezTo>
                    <a:pt x="420" y="1009"/>
                    <a:pt x="410" y="998"/>
                    <a:pt x="436" y="998"/>
                  </a:cubicBezTo>
                  <a:cubicBezTo>
                    <a:pt x="443" y="998"/>
                    <a:pt x="452" y="999"/>
                    <a:pt x="465" y="1000"/>
                  </a:cubicBezTo>
                  <a:cubicBezTo>
                    <a:pt x="429" y="977"/>
                    <a:pt x="488" y="977"/>
                    <a:pt x="477" y="953"/>
                  </a:cubicBezTo>
                  <a:cubicBezTo>
                    <a:pt x="435" y="947"/>
                    <a:pt x="435" y="947"/>
                    <a:pt x="435" y="947"/>
                  </a:cubicBezTo>
                  <a:cubicBezTo>
                    <a:pt x="435" y="947"/>
                    <a:pt x="435" y="947"/>
                    <a:pt x="393" y="941"/>
                  </a:cubicBezTo>
                  <a:lnTo>
                    <a:pt x="441" y="941"/>
                  </a:lnTo>
                  <a:cubicBezTo>
                    <a:pt x="477" y="941"/>
                    <a:pt x="465" y="941"/>
                    <a:pt x="488" y="953"/>
                  </a:cubicBezTo>
                  <a:cubicBezTo>
                    <a:pt x="492" y="957"/>
                    <a:pt x="498" y="958"/>
                    <a:pt x="504" y="958"/>
                  </a:cubicBezTo>
                  <a:cubicBezTo>
                    <a:pt x="516" y="958"/>
                    <a:pt x="532" y="953"/>
                    <a:pt x="548" y="953"/>
                  </a:cubicBezTo>
                  <a:cubicBezTo>
                    <a:pt x="512" y="953"/>
                    <a:pt x="500" y="941"/>
                    <a:pt x="512" y="929"/>
                  </a:cubicBezTo>
                  <a:lnTo>
                    <a:pt x="477" y="929"/>
                  </a:lnTo>
                  <a:cubicBezTo>
                    <a:pt x="453" y="923"/>
                    <a:pt x="471" y="923"/>
                    <a:pt x="488" y="923"/>
                  </a:cubicBezTo>
                  <a:cubicBezTo>
                    <a:pt x="501" y="923"/>
                    <a:pt x="514" y="923"/>
                    <a:pt x="511" y="921"/>
                  </a:cubicBezTo>
                  <a:lnTo>
                    <a:pt x="511" y="921"/>
                  </a:lnTo>
                  <a:lnTo>
                    <a:pt x="536" y="929"/>
                  </a:lnTo>
                  <a:cubicBezTo>
                    <a:pt x="512" y="917"/>
                    <a:pt x="536" y="905"/>
                    <a:pt x="465" y="881"/>
                  </a:cubicBezTo>
                  <a:lnTo>
                    <a:pt x="512" y="881"/>
                  </a:lnTo>
                  <a:cubicBezTo>
                    <a:pt x="524" y="869"/>
                    <a:pt x="441" y="834"/>
                    <a:pt x="488" y="834"/>
                  </a:cubicBezTo>
                  <a:lnTo>
                    <a:pt x="500" y="834"/>
                  </a:lnTo>
                  <a:cubicBezTo>
                    <a:pt x="500" y="834"/>
                    <a:pt x="465" y="822"/>
                    <a:pt x="488" y="822"/>
                  </a:cubicBezTo>
                  <a:lnTo>
                    <a:pt x="512" y="822"/>
                  </a:lnTo>
                  <a:cubicBezTo>
                    <a:pt x="512" y="822"/>
                    <a:pt x="477" y="810"/>
                    <a:pt x="488" y="810"/>
                  </a:cubicBezTo>
                  <a:lnTo>
                    <a:pt x="512" y="810"/>
                  </a:lnTo>
                  <a:cubicBezTo>
                    <a:pt x="548" y="798"/>
                    <a:pt x="453" y="774"/>
                    <a:pt x="441" y="762"/>
                  </a:cubicBezTo>
                  <a:lnTo>
                    <a:pt x="441" y="762"/>
                  </a:lnTo>
                  <a:cubicBezTo>
                    <a:pt x="459" y="768"/>
                    <a:pt x="477" y="771"/>
                    <a:pt x="493" y="771"/>
                  </a:cubicBezTo>
                  <a:cubicBezTo>
                    <a:pt x="509" y="771"/>
                    <a:pt x="524" y="768"/>
                    <a:pt x="536" y="762"/>
                  </a:cubicBezTo>
                  <a:lnTo>
                    <a:pt x="548" y="762"/>
                  </a:lnTo>
                  <a:cubicBezTo>
                    <a:pt x="560" y="750"/>
                    <a:pt x="500" y="727"/>
                    <a:pt x="477" y="703"/>
                  </a:cubicBezTo>
                  <a:cubicBezTo>
                    <a:pt x="548" y="703"/>
                    <a:pt x="512" y="679"/>
                    <a:pt x="560" y="667"/>
                  </a:cubicBezTo>
                  <a:cubicBezTo>
                    <a:pt x="536" y="667"/>
                    <a:pt x="524" y="667"/>
                    <a:pt x="500" y="655"/>
                  </a:cubicBezTo>
                  <a:cubicBezTo>
                    <a:pt x="508" y="655"/>
                    <a:pt x="484" y="650"/>
                    <a:pt x="485" y="650"/>
                  </a:cubicBezTo>
                  <a:lnTo>
                    <a:pt x="485" y="650"/>
                  </a:lnTo>
                  <a:cubicBezTo>
                    <a:pt x="486" y="650"/>
                    <a:pt x="492" y="651"/>
                    <a:pt x="512" y="655"/>
                  </a:cubicBezTo>
                  <a:cubicBezTo>
                    <a:pt x="532" y="659"/>
                    <a:pt x="544" y="660"/>
                    <a:pt x="551" y="660"/>
                  </a:cubicBezTo>
                  <a:cubicBezTo>
                    <a:pt x="565" y="660"/>
                    <a:pt x="560" y="655"/>
                    <a:pt x="560" y="655"/>
                  </a:cubicBezTo>
                  <a:lnTo>
                    <a:pt x="488" y="643"/>
                  </a:lnTo>
                  <a:cubicBezTo>
                    <a:pt x="594" y="643"/>
                    <a:pt x="484" y="606"/>
                    <a:pt x="533" y="606"/>
                  </a:cubicBezTo>
                  <a:cubicBezTo>
                    <a:pt x="537" y="606"/>
                    <a:pt x="543" y="606"/>
                    <a:pt x="549" y="606"/>
                  </a:cubicBezTo>
                  <a:lnTo>
                    <a:pt x="549" y="606"/>
                  </a:lnTo>
                  <a:cubicBezTo>
                    <a:pt x="536" y="603"/>
                    <a:pt x="534" y="593"/>
                    <a:pt x="524" y="584"/>
                  </a:cubicBezTo>
                  <a:lnTo>
                    <a:pt x="524" y="584"/>
                  </a:lnTo>
                  <a:lnTo>
                    <a:pt x="560" y="596"/>
                  </a:lnTo>
                  <a:cubicBezTo>
                    <a:pt x="571" y="585"/>
                    <a:pt x="582" y="584"/>
                    <a:pt x="574" y="565"/>
                  </a:cubicBezTo>
                  <a:lnTo>
                    <a:pt x="574" y="565"/>
                  </a:lnTo>
                  <a:cubicBezTo>
                    <a:pt x="547" y="556"/>
                    <a:pt x="502" y="541"/>
                    <a:pt x="483" y="537"/>
                  </a:cubicBezTo>
                  <a:lnTo>
                    <a:pt x="483" y="537"/>
                  </a:lnTo>
                  <a:lnTo>
                    <a:pt x="548" y="548"/>
                  </a:lnTo>
                  <a:cubicBezTo>
                    <a:pt x="548" y="536"/>
                    <a:pt x="596" y="524"/>
                    <a:pt x="548" y="500"/>
                  </a:cubicBezTo>
                  <a:lnTo>
                    <a:pt x="572" y="500"/>
                  </a:lnTo>
                  <a:cubicBezTo>
                    <a:pt x="572" y="500"/>
                    <a:pt x="612" y="490"/>
                    <a:pt x="555" y="480"/>
                  </a:cubicBezTo>
                  <a:lnTo>
                    <a:pt x="555" y="480"/>
                  </a:lnTo>
                  <a:cubicBezTo>
                    <a:pt x="556" y="480"/>
                    <a:pt x="557" y="480"/>
                    <a:pt x="558" y="480"/>
                  </a:cubicBezTo>
                  <a:cubicBezTo>
                    <a:pt x="575" y="480"/>
                    <a:pt x="534" y="462"/>
                    <a:pt x="524" y="453"/>
                  </a:cubicBezTo>
                  <a:lnTo>
                    <a:pt x="524" y="453"/>
                  </a:lnTo>
                  <a:lnTo>
                    <a:pt x="560" y="465"/>
                  </a:lnTo>
                  <a:cubicBezTo>
                    <a:pt x="536" y="453"/>
                    <a:pt x="512" y="453"/>
                    <a:pt x="477" y="429"/>
                  </a:cubicBezTo>
                  <a:lnTo>
                    <a:pt x="500" y="429"/>
                  </a:lnTo>
                  <a:cubicBezTo>
                    <a:pt x="500" y="429"/>
                    <a:pt x="465" y="417"/>
                    <a:pt x="488" y="417"/>
                  </a:cubicBezTo>
                  <a:lnTo>
                    <a:pt x="512" y="417"/>
                  </a:lnTo>
                  <a:cubicBezTo>
                    <a:pt x="512" y="417"/>
                    <a:pt x="500" y="417"/>
                    <a:pt x="477" y="405"/>
                  </a:cubicBezTo>
                  <a:cubicBezTo>
                    <a:pt x="466" y="395"/>
                    <a:pt x="467" y="391"/>
                    <a:pt x="474" y="391"/>
                  </a:cubicBezTo>
                  <a:cubicBezTo>
                    <a:pt x="477" y="391"/>
                    <a:pt x="481" y="392"/>
                    <a:pt x="486" y="393"/>
                  </a:cubicBezTo>
                  <a:lnTo>
                    <a:pt x="486" y="393"/>
                  </a:lnTo>
                  <a:cubicBezTo>
                    <a:pt x="487" y="393"/>
                    <a:pt x="488" y="393"/>
                    <a:pt x="488" y="393"/>
                  </a:cubicBezTo>
                  <a:lnTo>
                    <a:pt x="512" y="393"/>
                  </a:lnTo>
                  <a:cubicBezTo>
                    <a:pt x="536" y="393"/>
                    <a:pt x="465" y="369"/>
                    <a:pt x="512" y="357"/>
                  </a:cubicBezTo>
                  <a:lnTo>
                    <a:pt x="536" y="357"/>
                  </a:lnTo>
                  <a:cubicBezTo>
                    <a:pt x="536" y="369"/>
                    <a:pt x="536" y="381"/>
                    <a:pt x="524" y="381"/>
                  </a:cubicBezTo>
                  <a:cubicBezTo>
                    <a:pt x="560" y="381"/>
                    <a:pt x="596" y="381"/>
                    <a:pt x="619" y="393"/>
                  </a:cubicBezTo>
                  <a:cubicBezTo>
                    <a:pt x="596" y="381"/>
                    <a:pt x="536" y="357"/>
                    <a:pt x="560" y="357"/>
                  </a:cubicBezTo>
                  <a:lnTo>
                    <a:pt x="584" y="357"/>
                  </a:lnTo>
                  <a:cubicBezTo>
                    <a:pt x="619" y="357"/>
                    <a:pt x="596" y="357"/>
                    <a:pt x="607" y="346"/>
                  </a:cubicBezTo>
                  <a:cubicBezTo>
                    <a:pt x="584" y="346"/>
                    <a:pt x="560" y="334"/>
                    <a:pt x="536" y="334"/>
                  </a:cubicBezTo>
                  <a:cubicBezTo>
                    <a:pt x="536" y="334"/>
                    <a:pt x="536" y="346"/>
                    <a:pt x="536" y="346"/>
                  </a:cubicBezTo>
                  <a:cubicBezTo>
                    <a:pt x="512" y="346"/>
                    <a:pt x="500" y="334"/>
                    <a:pt x="524" y="334"/>
                  </a:cubicBezTo>
                  <a:lnTo>
                    <a:pt x="453" y="310"/>
                  </a:lnTo>
                  <a:lnTo>
                    <a:pt x="584" y="310"/>
                  </a:lnTo>
                  <a:cubicBezTo>
                    <a:pt x="560" y="286"/>
                    <a:pt x="524" y="274"/>
                    <a:pt x="500" y="262"/>
                  </a:cubicBezTo>
                  <a:lnTo>
                    <a:pt x="536" y="262"/>
                  </a:lnTo>
                  <a:cubicBezTo>
                    <a:pt x="536" y="268"/>
                    <a:pt x="539" y="271"/>
                    <a:pt x="542" y="271"/>
                  </a:cubicBezTo>
                  <a:cubicBezTo>
                    <a:pt x="545" y="271"/>
                    <a:pt x="548" y="268"/>
                    <a:pt x="548" y="262"/>
                  </a:cubicBezTo>
                  <a:cubicBezTo>
                    <a:pt x="524" y="262"/>
                    <a:pt x="548" y="250"/>
                    <a:pt x="488" y="238"/>
                  </a:cubicBezTo>
                  <a:cubicBezTo>
                    <a:pt x="504" y="238"/>
                    <a:pt x="520" y="244"/>
                    <a:pt x="529" y="244"/>
                  </a:cubicBezTo>
                  <a:cubicBezTo>
                    <a:pt x="533" y="244"/>
                    <a:pt x="536" y="242"/>
                    <a:pt x="536" y="238"/>
                  </a:cubicBezTo>
                  <a:lnTo>
                    <a:pt x="548" y="238"/>
                  </a:lnTo>
                  <a:cubicBezTo>
                    <a:pt x="643" y="238"/>
                    <a:pt x="417" y="179"/>
                    <a:pt x="536" y="179"/>
                  </a:cubicBezTo>
                  <a:lnTo>
                    <a:pt x="512" y="179"/>
                  </a:lnTo>
                  <a:cubicBezTo>
                    <a:pt x="560" y="155"/>
                    <a:pt x="477" y="119"/>
                    <a:pt x="560" y="107"/>
                  </a:cubicBezTo>
                  <a:cubicBezTo>
                    <a:pt x="572" y="107"/>
                    <a:pt x="536" y="95"/>
                    <a:pt x="512" y="84"/>
                  </a:cubicBezTo>
                  <a:lnTo>
                    <a:pt x="560" y="84"/>
                  </a:lnTo>
                  <a:lnTo>
                    <a:pt x="512" y="72"/>
                  </a:lnTo>
                  <a:cubicBezTo>
                    <a:pt x="500" y="64"/>
                    <a:pt x="508" y="61"/>
                    <a:pt x="521" y="60"/>
                  </a:cubicBezTo>
                  <a:lnTo>
                    <a:pt x="488" y="60"/>
                  </a:lnTo>
                  <a:cubicBezTo>
                    <a:pt x="429" y="36"/>
                    <a:pt x="369" y="24"/>
                    <a:pt x="310" y="24"/>
                  </a:cubicBezTo>
                  <a:close/>
                  <a:moveTo>
                    <a:pt x="78" y="1896"/>
                  </a:moveTo>
                  <a:cubicBezTo>
                    <a:pt x="72" y="1896"/>
                    <a:pt x="66" y="1899"/>
                    <a:pt x="60" y="1905"/>
                  </a:cubicBezTo>
                  <a:cubicBezTo>
                    <a:pt x="60" y="1905"/>
                    <a:pt x="107" y="1917"/>
                    <a:pt x="84" y="1917"/>
                  </a:cubicBezTo>
                  <a:cubicBezTo>
                    <a:pt x="75" y="1908"/>
                    <a:pt x="59" y="1906"/>
                    <a:pt x="42" y="1900"/>
                  </a:cubicBezTo>
                  <a:lnTo>
                    <a:pt x="42" y="1900"/>
                  </a:lnTo>
                  <a:lnTo>
                    <a:pt x="84" y="1917"/>
                  </a:lnTo>
                  <a:cubicBezTo>
                    <a:pt x="60" y="1917"/>
                    <a:pt x="48" y="1917"/>
                    <a:pt x="24" y="1905"/>
                  </a:cubicBezTo>
                  <a:lnTo>
                    <a:pt x="24" y="1905"/>
                  </a:lnTo>
                  <a:cubicBezTo>
                    <a:pt x="42" y="1914"/>
                    <a:pt x="53" y="1923"/>
                    <a:pt x="68" y="1927"/>
                  </a:cubicBezTo>
                  <a:lnTo>
                    <a:pt x="68" y="1927"/>
                  </a:lnTo>
                  <a:cubicBezTo>
                    <a:pt x="59" y="1925"/>
                    <a:pt x="50" y="1924"/>
                    <a:pt x="47" y="1924"/>
                  </a:cubicBezTo>
                  <a:cubicBezTo>
                    <a:pt x="45" y="1924"/>
                    <a:pt x="48" y="1925"/>
                    <a:pt x="60" y="1929"/>
                  </a:cubicBezTo>
                  <a:lnTo>
                    <a:pt x="84" y="1929"/>
                  </a:lnTo>
                  <a:cubicBezTo>
                    <a:pt x="78" y="1929"/>
                    <a:pt x="72" y="1928"/>
                    <a:pt x="68" y="1927"/>
                  </a:cubicBezTo>
                  <a:lnTo>
                    <a:pt x="68" y="1927"/>
                  </a:lnTo>
                  <a:cubicBezTo>
                    <a:pt x="74" y="1928"/>
                    <a:pt x="80" y="1929"/>
                    <a:pt x="84" y="1929"/>
                  </a:cubicBezTo>
                  <a:lnTo>
                    <a:pt x="96" y="1929"/>
                  </a:lnTo>
                  <a:cubicBezTo>
                    <a:pt x="107" y="1931"/>
                    <a:pt x="116" y="1931"/>
                    <a:pt x="121" y="1931"/>
                  </a:cubicBezTo>
                  <a:cubicBezTo>
                    <a:pt x="154" y="1931"/>
                    <a:pt x="85" y="1905"/>
                    <a:pt x="96" y="1905"/>
                  </a:cubicBezTo>
                  <a:cubicBezTo>
                    <a:pt x="90" y="1899"/>
                    <a:pt x="84" y="1896"/>
                    <a:pt x="78" y="189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50"/>
            <p:cNvSpPr/>
            <p:nvPr/>
          </p:nvSpPr>
          <p:spPr>
            <a:xfrm>
              <a:off x="1341175" y="3402338"/>
              <a:ext cx="300" cy="25"/>
            </a:xfrm>
            <a:custGeom>
              <a:avLst/>
              <a:gdLst/>
              <a:ahLst/>
              <a:cxnLst/>
              <a:rect l="l" t="t" r="r" b="b"/>
              <a:pathLst>
                <a:path w="12" h="1" extrusionOk="0">
                  <a:moveTo>
                    <a:pt x="12" y="0"/>
                  </a:move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50"/>
            <p:cNvSpPr/>
            <p:nvPr/>
          </p:nvSpPr>
          <p:spPr>
            <a:xfrm>
              <a:off x="1334025" y="3435063"/>
              <a:ext cx="25" cy="25"/>
            </a:xfrm>
            <a:custGeom>
              <a:avLst/>
              <a:gdLst/>
              <a:ahLst/>
              <a:cxnLst/>
              <a:rect l="l" t="t" r="r" b="b"/>
              <a:pathLst>
                <a:path w="1" h="1" extrusionOk="0">
                  <a:moveTo>
                    <a:pt x="0" y="1"/>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50"/>
            <p:cNvSpPr/>
            <p:nvPr/>
          </p:nvSpPr>
          <p:spPr>
            <a:xfrm>
              <a:off x="1332525" y="3406788"/>
              <a:ext cx="325" cy="325"/>
            </a:xfrm>
            <a:custGeom>
              <a:avLst/>
              <a:gdLst/>
              <a:ahLst/>
              <a:cxnLst/>
              <a:rect l="l" t="t" r="r" b="b"/>
              <a:pathLst>
                <a:path w="13" h="13" extrusionOk="0">
                  <a:moveTo>
                    <a:pt x="1" y="1"/>
                  </a:moveTo>
                  <a:lnTo>
                    <a:pt x="1" y="13"/>
                  </a:lnTo>
                  <a:lnTo>
                    <a:pt x="13" y="13"/>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50"/>
            <p:cNvSpPr/>
            <p:nvPr/>
          </p:nvSpPr>
          <p:spPr>
            <a:xfrm>
              <a:off x="1328950" y="3438038"/>
              <a:ext cx="325" cy="25"/>
            </a:xfrm>
            <a:custGeom>
              <a:avLst/>
              <a:gdLst/>
              <a:ahLst/>
              <a:cxnLst/>
              <a:rect l="l" t="t" r="r" b="b"/>
              <a:pathLst>
                <a:path w="13" h="1" extrusionOk="0">
                  <a:moveTo>
                    <a:pt x="1" y="1"/>
                  </a:moveTo>
                  <a:lnTo>
                    <a:pt x="13" y="1"/>
                  </a:lnTo>
                  <a:lnTo>
                    <a:pt x="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50"/>
            <p:cNvSpPr/>
            <p:nvPr/>
          </p:nvSpPr>
          <p:spPr>
            <a:xfrm>
              <a:off x="1329250" y="3427038"/>
              <a:ext cx="325" cy="25"/>
            </a:xfrm>
            <a:custGeom>
              <a:avLst/>
              <a:gdLst/>
              <a:ahLst/>
              <a:cxnLst/>
              <a:rect l="l" t="t" r="r" b="b"/>
              <a:pathLst>
                <a:path w="13" h="1" extrusionOk="0">
                  <a:moveTo>
                    <a:pt x="13" y="0"/>
                  </a:moveTo>
                  <a:lnTo>
                    <a:pt x="13" y="0"/>
                  </a:lnTo>
                  <a:cubicBezTo>
                    <a:pt x="1" y="0"/>
                    <a:pt x="13"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50"/>
            <p:cNvSpPr/>
            <p:nvPr/>
          </p:nvSpPr>
          <p:spPr>
            <a:xfrm>
              <a:off x="1330750" y="3430613"/>
              <a:ext cx="625" cy="25"/>
            </a:xfrm>
            <a:custGeom>
              <a:avLst/>
              <a:gdLst/>
              <a:ahLst/>
              <a:cxnLst/>
              <a:rect l="l" t="t" r="r" b="b"/>
              <a:pathLst>
                <a:path w="25" h="1" extrusionOk="0">
                  <a:moveTo>
                    <a:pt x="24" y="0"/>
                  </a:moveTo>
                  <a:lnTo>
                    <a:pt x="12" y="0"/>
                  </a:lnTo>
                  <a:cubicBezTo>
                    <a:pt x="12" y="0"/>
                    <a:pt x="0"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50"/>
            <p:cNvSpPr/>
            <p:nvPr/>
          </p:nvSpPr>
          <p:spPr>
            <a:xfrm>
              <a:off x="1328950" y="3423463"/>
              <a:ext cx="25" cy="25"/>
            </a:xfrm>
            <a:custGeom>
              <a:avLst/>
              <a:gdLst/>
              <a:ahLst/>
              <a:cxnLst/>
              <a:rect l="l" t="t" r="r" b="b"/>
              <a:pathLst>
                <a:path w="1" h="1" extrusionOk="0">
                  <a:moveTo>
                    <a:pt x="1" y="1"/>
                  </a:move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50"/>
            <p:cNvSpPr/>
            <p:nvPr/>
          </p:nvSpPr>
          <p:spPr>
            <a:xfrm>
              <a:off x="1331050" y="3430313"/>
              <a:ext cx="225" cy="150"/>
            </a:xfrm>
            <a:custGeom>
              <a:avLst/>
              <a:gdLst/>
              <a:ahLst/>
              <a:cxnLst/>
              <a:rect l="l" t="t" r="r" b="b"/>
              <a:pathLst>
                <a:path w="9" h="6" extrusionOk="0">
                  <a:moveTo>
                    <a:pt x="0" y="0"/>
                  </a:moveTo>
                  <a:cubicBezTo>
                    <a:pt x="0" y="4"/>
                    <a:pt x="2" y="6"/>
                    <a:pt x="3" y="6"/>
                  </a:cubicBezTo>
                  <a:cubicBezTo>
                    <a:pt x="6" y="6"/>
                    <a:pt x="8"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50"/>
            <p:cNvSpPr/>
            <p:nvPr/>
          </p:nvSpPr>
          <p:spPr>
            <a:xfrm>
              <a:off x="1328075" y="3440738"/>
              <a:ext cx="25" cy="25"/>
            </a:xfrm>
            <a:custGeom>
              <a:avLst/>
              <a:gdLst/>
              <a:ahLst/>
              <a:cxnLst/>
              <a:rect l="l" t="t" r="r" b="b"/>
              <a:pathLst>
                <a:path w="1" h="1" extrusionOk="0">
                  <a:moveTo>
                    <a:pt x="0" y="0"/>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50"/>
            <p:cNvSpPr/>
            <p:nvPr/>
          </p:nvSpPr>
          <p:spPr>
            <a:xfrm>
              <a:off x="1328075" y="3441038"/>
              <a:ext cx="325" cy="25"/>
            </a:xfrm>
            <a:custGeom>
              <a:avLst/>
              <a:gdLst/>
              <a:ahLst/>
              <a:cxnLst/>
              <a:rect l="l" t="t" r="r" b="b"/>
              <a:pathLst>
                <a:path w="13" h="1" extrusionOk="0">
                  <a:moveTo>
                    <a:pt x="12" y="0"/>
                  </a:moveTo>
                  <a:lnTo>
                    <a:pt x="0" y="0"/>
                  </a:lnTo>
                  <a:cubicBezTo>
                    <a:pt x="0" y="0"/>
                    <a:pt x="0"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50"/>
            <p:cNvSpPr/>
            <p:nvPr/>
          </p:nvSpPr>
          <p:spPr>
            <a:xfrm>
              <a:off x="1327775" y="3439838"/>
              <a:ext cx="625" cy="25"/>
            </a:xfrm>
            <a:custGeom>
              <a:avLst/>
              <a:gdLst/>
              <a:ahLst/>
              <a:cxnLst/>
              <a:rect l="l" t="t" r="r" b="b"/>
              <a:pathLst>
                <a:path w="25" h="1" extrusionOk="0">
                  <a:moveTo>
                    <a:pt x="0" y="0"/>
                  </a:moveTo>
                  <a:lnTo>
                    <a:pt x="12" y="0"/>
                  </a:lnTo>
                  <a:lnTo>
                    <a:pt x="24" y="0"/>
                  </a:ln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50"/>
            <p:cNvSpPr/>
            <p:nvPr/>
          </p:nvSpPr>
          <p:spPr>
            <a:xfrm>
              <a:off x="1333225" y="3439538"/>
              <a:ext cx="1250" cy="150"/>
            </a:xfrm>
            <a:custGeom>
              <a:avLst/>
              <a:gdLst/>
              <a:ahLst/>
              <a:cxnLst/>
              <a:rect l="l" t="t" r="r" b="b"/>
              <a:pathLst>
                <a:path w="50" h="6" extrusionOk="0">
                  <a:moveTo>
                    <a:pt x="8" y="1"/>
                  </a:moveTo>
                  <a:cubicBezTo>
                    <a:pt x="1" y="1"/>
                    <a:pt x="35" y="6"/>
                    <a:pt x="45" y="6"/>
                  </a:cubicBezTo>
                  <a:cubicBezTo>
                    <a:pt x="49" y="6"/>
                    <a:pt x="48" y="4"/>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50"/>
            <p:cNvSpPr/>
            <p:nvPr/>
          </p:nvSpPr>
          <p:spPr>
            <a:xfrm>
              <a:off x="1334025" y="3438713"/>
              <a:ext cx="625" cy="250"/>
            </a:xfrm>
            <a:custGeom>
              <a:avLst/>
              <a:gdLst/>
              <a:ahLst/>
              <a:cxnLst/>
              <a:rect l="l" t="t" r="r" b="b"/>
              <a:pathLst>
                <a:path w="25" h="10" extrusionOk="0">
                  <a:moveTo>
                    <a:pt x="8" y="1"/>
                  </a:moveTo>
                  <a:cubicBezTo>
                    <a:pt x="3" y="1"/>
                    <a:pt x="0" y="4"/>
                    <a:pt x="0" y="10"/>
                  </a:cubicBezTo>
                  <a:lnTo>
                    <a:pt x="24" y="10"/>
                  </a:lnTo>
                  <a:cubicBezTo>
                    <a:pt x="18" y="4"/>
                    <a:pt x="1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50"/>
            <p:cNvSpPr/>
            <p:nvPr/>
          </p:nvSpPr>
          <p:spPr>
            <a:xfrm>
              <a:off x="1334925" y="3433888"/>
              <a:ext cx="900" cy="25"/>
            </a:xfrm>
            <a:custGeom>
              <a:avLst/>
              <a:gdLst/>
              <a:ahLst/>
              <a:cxnLst/>
              <a:rect l="l" t="t" r="r" b="b"/>
              <a:pathLst>
                <a:path w="36" h="1" extrusionOk="0">
                  <a:moveTo>
                    <a:pt x="36" y="0"/>
                  </a:moveTo>
                  <a:cubicBezTo>
                    <a:pt x="36" y="0"/>
                    <a:pt x="2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50"/>
            <p:cNvSpPr/>
            <p:nvPr/>
          </p:nvSpPr>
          <p:spPr>
            <a:xfrm>
              <a:off x="1329550" y="3431788"/>
              <a:ext cx="925" cy="325"/>
            </a:xfrm>
            <a:custGeom>
              <a:avLst/>
              <a:gdLst/>
              <a:ahLst/>
              <a:cxnLst/>
              <a:rect l="l" t="t" r="r" b="b"/>
              <a:pathLst>
                <a:path w="37" h="13" extrusionOk="0">
                  <a:moveTo>
                    <a:pt x="1" y="1"/>
                  </a:moveTo>
                  <a:lnTo>
                    <a:pt x="36" y="13"/>
                  </a:lnTo>
                  <a:lnTo>
                    <a:pt x="36" y="13"/>
                  </a:lnTo>
                  <a:lnTo>
                    <a:pt x="2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50"/>
            <p:cNvSpPr/>
            <p:nvPr/>
          </p:nvSpPr>
          <p:spPr>
            <a:xfrm>
              <a:off x="1336700" y="3432388"/>
              <a:ext cx="325" cy="325"/>
            </a:xfrm>
            <a:custGeom>
              <a:avLst/>
              <a:gdLst/>
              <a:ahLst/>
              <a:cxnLst/>
              <a:rect l="l" t="t" r="r" b="b"/>
              <a:pathLst>
                <a:path w="13" h="13" extrusionOk="0">
                  <a:moveTo>
                    <a:pt x="12" y="13"/>
                  </a:moveTo>
                  <a:lnTo>
                    <a:pt x="12" y="13"/>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50"/>
            <p:cNvSpPr/>
            <p:nvPr/>
          </p:nvSpPr>
          <p:spPr>
            <a:xfrm>
              <a:off x="1337000" y="3424063"/>
              <a:ext cx="1300" cy="150"/>
            </a:xfrm>
            <a:custGeom>
              <a:avLst/>
              <a:gdLst/>
              <a:ahLst/>
              <a:cxnLst/>
              <a:rect l="l" t="t" r="r" b="b"/>
              <a:pathLst>
                <a:path w="52" h="6" extrusionOk="0">
                  <a:moveTo>
                    <a:pt x="0" y="0"/>
                  </a:moveTo>
                  <a:cubicBezTo>
                    <a:pt x="0" y="0"/>
                    <a:pt x="27" y="6"/>
                    <a:pt x="41" y="6"/>
                  </a:cubicBezTo>
                  <a:cubicBezTo>
                    <a:pt x="48" y="6"/>
                    <a:pt x="52" y="4"/>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50"/>
            <p:cNvSpPr/>
            <p:nvPr/>
          </p:nvSpPr>
          <p:spPr>
            <a:xfrm>
              <a:off x="1337600" y="3420188"/>
              <a:ext cx="325" cy="25"/>
            </a:xfrm>
            <a:custGeom>
              <a:avLst/>
              <a:gdLst/>
              <a:ahLst/>
              <a:cxnLst/>
              <a:rect l="l" t="t" r="r" b="b"/>
              <a:pathLst>
                <a:path w="13" h="1" extrusionOk="0">
                  <a:moveTo>
                    <a:pt x="0" y="1"/>
                  </a:moveTo>
                  <a:lnTo>
                    <a:pt x="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50"/>
            <p:cNvSpPr/>
            <p:nvPr/>
          </p:nvSpPr>
          <p:spPr>
            <a:xfrm>
              <a:off x="1341450" y="3409463"/>
              <a:ext cx="625" cy="325"/>
            </a:xfrm>
            <a:custGeom>
              <a:avLst/>
              <a:gdLst/>
              <a:ahLst/>
              <a:cxnLst/>
              <a:rect l="l" t="t" r="r" b="b"/>
              <a:pathLst>
                <a:path w="25" h="13" extrusionOk="0">
                  <a:moveTo>
                    <a:pt x="1" y="1"/>
                  </a:moveTo>
                  <a:lnTo>
                    <a:pt x="25" y="13"/>
                  </a:lnTo>
                  <a:lnTo>
                    <a:pt x="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50"/>
            <p:cNvSpPr/>
            <p:nvPr/>
          </p:nvSpPr>
          <p:spPr>
            <a:xfrm>
              <a:off x="1085613" y="3598188"/>
              <a:ext cx="1525" cy="1525"/>
            </a:xfrm>
            <a:custGeom>
              <a:avLst/>
              <a:gdLst/>
              <a:ahLst/>
              <a:cxnLst/>
              <a:rect l="l" t="t" r="r" b="b"/>
              <a:pathLst>
                <a:path w="61" h="61" extrusionOk="0">
                  <a:moveTo>
                    <a:pt x="13" y="0"/>
                  </a:moveTo>
                  <a:lnTo>
                    <a:pt x="1" y="12"/>
                  </a:lnTo>
                  <a:lnTo>
                    <a:pt x="60" y="60"/>
                  </a:lnTo>
                  <a:lnTo>
                    <a:pt x="60" y="60"/>
                  </a:lnTo>
                  <a:lnTo>
                    <a:pt x="1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38" name="Google Shape;2638;p50"/>
          <p:cNvSpPr/>
          <p:nvPr/>
        </p:nvSpPr>
        <p:spPr>
          <a:xfrm>
            <a:off x="7468493" y="2983088"/>
            <a:ext cx="2081" cy="4162"/>
          </a:xfrm>
          <a:custGeom>
            <a:avLst/>
            <a:gdLst/>
            <a:ahLst/>
            <a:cxnLst/>
            <a:rect l="l" t="t" r="r" b="b"/>
            <a:pathLst>
              <a:path w="49" h="98" extrusionOk="0">
                <a:moveTo>
                  <a:pt x="8" y="0"/>
                </a:moveTo>
                <a:cubicBezTo>
                  <a:pt x="6" y="0"/>
                  <a:pt x="3" y="1"/>
                  <a:pt x="0" y="2"/>
                </a:cubicBezTo>
                <a:lnTo>
                  <a:pt x="12" y="97"/>
                </a:lnTo>
                <a:lnTo>
                  <a:pt x="48" y="62"/>
                </a:lnTo>
                <a:cubicBezTo>
                  <a:pt x="48" y="40"/>
                  <a:pt x="29" y="0"/>
                  <a:pt x="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50"/>
          <p:cNvSpPr/>
          <p:nvPr/>
        </p:nvSpPr>
        <p:spPr>
          <a:xfrm>
            <a:off x="7459404" y="2981432"/>
            <a:ext cx="7602" cy="9852"/>
          </a:xfrm>
          <a:custGeom>
            <a:avLst/>
            <a:gdLst/>
            <a:ahLst/>
            <a:cxnLst/>
            <a:rect l="l" t="t" r="r" b="b"/>
            <a:pathLst>
              <a:path w="179" h="232" extrusionOk="0">
                <a:moveTo>
                  <a:pt x="113" y="1"/>
                </a:moveTo>
                <a:cubicBezTo>
                  <a:pt x="83" y="1"/>
                  <a:pt x="57" y="22"/>
                  <a:pt x="36" y="65"/>
                </a:cubicBezTo>
                <a:cubicBezTo>
                  <a:pt x="24" y="53"/>
                  <a:pt x="24" y="29"/>
                  <a:pt x="24" y="5"/>
                </a:cubicBezTo>
                <a:lnTo>
                  <a:pt x="24" y="5"/>
                </a:lnTo>
                <a:cubicBezTo>
                  <a:pt x="0" y="77"/>
                  <a:pt x="12" y="160"/>
                  <a:pt x="60" y="232"/>
                </a:cubicBezTo>
                <a:cubicBezTo>
                  <a:pt x="60" y="136"/>
                  <a:pt x="72" y="160"/>
                  <a:pt x="60" y="53"/>
                </a:cubicBezTo>
                <a:cubicBezTo>
                  <a:pt x="66" y="46"/>
                  <a:pt x="74" y="43"/>
                  <a:pt x="82" y="43"/>
                </a:cubicBezTo>
                <a:cubicBezTo>
                  <a:pt x="102" y="43"/>
                  <a:pt x="123" y="63"/>
                  <a:pt x="131" y="89"/>
                </a:cubicBezTo>
                <a:cubicBezTo>
                  <a:pt x="131" y="65"/>
                  <a:pt x="179" y="89"/>
                  <a:pt x="179" y="29"/>
                </a:cubicBezTo>
                <a:cubicBezTo>
                  <a:pt x="155" y="10"/>
                  <a:pt x="133" y="1"/>
                  <a:pt x="1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50"/>
          <p:cNvSpPr/>
          <p:nvPr/>
        </p:nvSpPr>
        <p:spPr>
          <a:xfrm>
            <a:off x="7421990" y="3160774"/>
            <a:ext cx="1019" cy="637"/>
          </a:xfrm>
          <a:custGeom>
            <a:avLst/>
            <a:gdLst/>
            <a:ahLst/>
            <a:cxnLst/>
            <a:rect l="l" t="t" r="r" b="b"/>
            <a:pathLst>
              <a:path w="24" h="15" extrusionOk="0">
                <a:moveTo>
                  <a:pt x="16" y="0"/>
                </a:moveTo>
                <a:cubicBezTo>
                  <a:pt x="12" y="0"/>
                  <a:pt x="6" y="3"/>
                  <a:pt x="0" y="9"/>
                </a:cubicBezTo>
                <a:cubicBezTo>
                  <a:pt x="8" y="9"/>
                  <a:pt x="16" y="14"/>
                  <a:pt x="20" y="14"/>
                </a:cubicBezTo>
                <a:cubicBezTo>
                  <a:pt x="23" y="14"/>
                  <a:pt x="24" y="13"/>
                  <a:pt x="24" y="9"/>
                </a:cubicBezTo>
                <a:cubicBezTo>
                  <a:pt x="24" y="3"/>
                  <a:pt x="21" y="0"/>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50"/>
          <p:cNvSpPr/>
          <p:nvPr/>
        </p:nvSpPr>
        <p:spPr>
          <a:xfrm>
            <a:off x="7427044" y="3174789"/>
            <a:ext cx="42" cy="552"/>
          </a:xfrm>
          <a:custGeom>
            <a:avLst/>
            <a:gdLst/>
            <a:ahLst/>
            <a:cxnLst/>
            <a:rect l="l" t="t" r="r" b="b"/>
            <a:pathLst>
              <a:path w="1" h="13" extrusionOk="0">
                <a:moveTo>
                  <a:pt x="0" y="12"/>
                </a:moveTo>
                <a:cubicBezTo>
                  <a:pt x="0" y="12"/>
                  <a:pt x="0" y="0"/>
                  <a:pt x="0" y="0"/>
                </a:cubicBezTo>
                <a:cubicBezTo>
                  <a:pt x="0" y="12"/>
                  <a:pt x="0" y="12"/>
                  <a:pt x="0"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50"/>
          <p:cNvSpPr/>
          <p:nvPr/>
        </p:nvSpPr>
        <p:spPr>
          <a:xfrm>
            <a:off x="7449764" y="2996296"/>
            <a:ext cx="552" cy="1571"/>
          </a:xfrm>
          <a:custGeom>
            <a:avLst/>
            <a:gdLst/>
            <a:ahLst/>
            <a:cxnLst/>
            <a:rect l="l" t="t" r="r" b="b"/>
            <a:pathLst>
              <a:path w="13" h="37" extrusionOk="0">
                <a:moveTo>
                  <a:pt x="13" y="1"/>
                </a:moveTo>
                <a:lnTo>
                  <a:pt x="1" y="24"/>
                </a:lnTo>
                <a:lnTo>
                  <a:pt x="13" y="36"/>
                </a:lnTo>
                <a:cubicBezTo>
                  <a:pt x="13" y="24"/>
                  <a:pt x="13" y="12"/>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50"/>
          <p:cNvSpPr/>
          <p:nvPr/>
        </p:nvSpPr>
        <p:spPr>
          <a:xfrm>
            <a:off x="7434603" y="3015024"/>
            <a:ext cx="2081" cy="510"/>
          </a:xfrm>
          <a:custGeom>
            <a:avLst/>
            <a:gdLst/>
            <a:ahLst/>
            <a:cxnLst/>
            <a:rect l="l" t="t" r="r" b="b"/>
            <a:pathLst>
              <a:path w="49" h="12" extrusionOk="0">
                <a:moveTo>
                  <a:pt x="36" y="0"/>
                </a:moveTo>
                <a:lnTo>
                  <a:pt x="1" y="12"/>
                </a:lnTo>
                <a:lnTo>
                  <a:pt x="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50"/>
          <p:cNvSpPr/>
          <p:nvPr/>
        </p:nvSpPr>
        <p:spPr>
          <a:xfrm>
            <a:off x="7440039" y="3198698"/>
            <a:ext cx="679" cy="382"/>
          </a:xfrm>
          <a:custGeom>
            <a:avLst/>
            <a:gdLst/>
            <a:ahLst/>
            <a:cxnLst/>
            <a:rect l="l" t="t" r="r" b="b"/>
            <a:pathLst>
              <a:path w="16" h="9" extrusionOk="0">
                <a:moveTo>
                  <a:pt x="2" y="0"/>
                </a:moveTo>
                <a:cubicBezTo>
                  <a:pt x="1" y="0"/>
                  <a:pt x="4" y="3"/>
                  <a:pt x="16" y="9"/>
                </a:cubicBezTo>
                <a:cubicBezTo>
                  <a:pt x="10" y="3"/>
                  <a:pt x="4" y="0"/>
                  <a:pt x="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50"/>
          <p:cNvSpPr/>
          <p:nvPr/>
        </p:nvSpPr>
        <p:spPr>
          <a:xfrm>
            <a:off x="7640404" y="3147099"/>
            <a:ext cx="6115" cy="4884"/>
          </a:xfrm>
          <a:custGeom>
            <a:avLst/>
            <a:gdLst/>
            <a:ahLst/>
            <a:cxnLst/>
            <a:rect l="l" t="t" r="r" b="b"/>
            <a:pathLst>
              <a:path w="144" h="115" extrusionOk="0">
                <a:moveTo>
                  <a:pt x="39" y="0"/>
                </a:moveTo>
                <a:cubicBezTo>
                  <a:pt x="29" y="0"/>
                  <a:pt x="17" y="3"/>
                  <a:pt x="1" y="10"/>
                </a:cubicBezTo>
                <a:cubicBezTo>
                  <a:pt x="31" y="10"/>
                  <a:pt x="62" y="114"/>
                  <a:pt x="115" y="114"/>
                </a:cubicBezTo>
                <a:cubicBezTo>
                  <a:pt x="124" y="114"/>
                  <a:pt x="133" y="112"/>
                  <a:pt x="143" y="105"/>
                </a:cubicBezTo>
                <a:lnTo>
                  <a:pt x="143" y="105"/>
                </a:lnTo>
                <a:cubicBezTo>
                  <a:pt x="140" y="105"/>
                  <a:pt x="137" y="105"/>
                  <a:pt x="133" y="105"/>
                </a:cubicBezTo>
                <a:cubicBezTo>
                  <a:pt x="64" y="105"/>
                  <a:pt x="101" y="0"/>
                  <a:pt x="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50"/>
          <p:cNvSpPr/>
          <p:nvPr/>
        </p:nvSpPr>
        <p:spPr>
          <a:xfrm>
            <a:off x="7492360" y="2957862"/>
            <a:ext cx="2463" cy="3100"/>
          </a:xfrm>
          <a:custGeom>
            <a:avLst/>
            <a:gdLst/>
            <a:ahLst/>
            <a:cxnLst/>
            <a:rect l="l" t="t" r="r" b="b"/>
            <a:pathLst>
              <a:path w="58" h="73" extrusionOk="0">
                <a:moveTo>
                  <a:pt x="22" y="1"/>
                </a:moveTo>
                <a:cubicBezTo>
                  <a:pt x="22" y="4"/>
                  <a:pt x="22" y="8"/>
                  <a:pt x="23" y="11"/>
                </a:cubicBezTo>
                <a:lnTo>
                  <a:pt x="23" y="11"/>
                </a:lnTo>
                <a:cubicBezTo>
                  <a:pt x="23" y="7"/>
                  <a:pt x="23" y="4"/>
                  <a:pt x="22" y="1"/>
                </a:cubicBezTo>
                <a:close/>
                <a:moveTo>
                  <a:pt x="23" y="11"/>
                </a:moveTo>
                <a:cubicBezTo>
                  <a:pt x="25" y="43"/>
                  <a:pt x="1" y="73"/>
                  <a:pt x="19" y="73"/>
                </a:cubicBezTo>
                <a:cubicBezTo>
                  <a:pt x="25" y="73"/>
                  <a:pt x="37" y="69"/>
                  <a:pt x="58" y="60"/>
                </a:cubicBezTo>
                <a:cubicBezTo>
                  <a:pt x="47" y="40"/>
                  <a:pt x="29" y="28"/>
                  <a:pt x="23" y="1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50"/>
          <p:cNvSpPr/>
          <p:nvPr/>
        </p:nvSpPr>
        <p:spPr>
          <a:xfrm>
            <a:off x="7449297" y="2996296"/>
            <a:ext cx="1019" cy="1571"/>
          </a:xfrm>
          <a:custGeom>
            <a:avLst/>
            <a:gdLst/>
            <a:ahLst/>
            <a:cxnLst/>
            <a:rect l="l" t="t" r="r" b="b"/>
            <a:pathLst>
              <a:path w="24" h="37" extrusionOk="0">
                <a:moveTo>
                  <a:pt x="0" y="1"/>
                </a:moveTo>
                <a:cubicBezTo>
                  <a:pt x="12" y="12"/>
                  <a:pt x="12" y="24"/>
                  <a:pt x="12" y="36"/>
                </a:cubicBezTo>
                <a:lnTo>
                  <a:pt x="24" y="24"/>
                </a:lnTo>
                <a:cubicBezTo>
                  <a:pt x="12" y="12"/>
                  <a:pt x="12"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50"/>
          <p:cNvSpPr/>
          <p:nvPr/>
        </p:nvSpPr>
        <p:spPr>
          <a:xfrm>
            <a:off x="7522597" y="3205620"/>
            <a:ext cx="2548" cy="552"/>
          </a:xfrm>
          <a:custGeom>
            <a:avLst/>
            <a:gdLst/>
            <a:ahLst/>
            <a:cxnLst/>
            <a:rect l="l" t="t" r="r" b="b"/>
            <a:pathLst>
              <a:path w="60" h="13" extrusionOk="0">
                <a:moveTo>
                  <a:pt x="0" y="1"/>
                </a:moveTo>
                <a:lnTo>
                  <a:pt x="60" y="13"/>
                </a:lnTo>
                <a:cubicBezTo>
                  <a:pt x="36" y="1"/>
                  <a:pt x="12"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50"/>
          <p:cNvSpPr/>
          <p:nvPr/>
        </p:nvSpPr>
        <p:spPr>
          <a:xfrm>
            <a:off x="7533724" y="3205620"/>
            <a:ext cx="2038" cy="2081"/>
          </a:xfrm>
          <a:custGeom>
            <a:avLst/>
            <a:gdLst/>
            <a:ahLst/>
            <a:cxnLst/>
            <a:rect l="l" t="t" r="r" b="b"/>
            <a:pathLst>
              <a:path w="48" h="49" extrusionOk="0">
                <a:moveTo>
                  <a:pt x="0" y="1"/>
                </a:moveTo>
                <a:lnTo>
                  <a:pt x="0" y="1"/>
                </a:lnTo>
                <a:cubicBezTo>
                  <a:pt x="12" y="13"/>
                  <a:pt x="24" y="36"/>
                  <a:pt x="36" y="48"/>
                </a:cubicBezTo>
                <a:cubicBezTo>
                  <a:pt x="48" y="36"/>
                  <a:pt x="48" y="25"/>
                  <a:pt x="36" y="25"/>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50"/>
          <p:cNvSpPr/>
          <p:nvPr/>
        </p:nvSpPr>
        <p:spPr>
          <a:xfrm>
            <a:off x="7535720" y="2929536"/>
            <a:ext cx="1062" cy="1571"/>
          </a:xfrm>
          <a:custGeom>
            <a:avLst/>
            <a:gdLst/>
            <a:ahLst/>
            <a:cxnLst/>
            <a:rect l="l" t="t" r="r" b="b"/>
            <a:pathLst>
              <a:path w="25" h="37" extrusionOk="0">
                <a:moveTo>
                  <a:pt x="25" y="1"/>
                </a:moveTo>
                <a:lnTo>
                  <a:pt x="13" y="13"/>
                </a:lnTo>
                <a:lnTo>
                  <a:pt x="1" y="13"/>
                </a:lnTo>
                <a:cubicBezTo>
                  <a:pt x="13" y="25"/>
                  <a:pt x="13" y="25"/>
                  <a:pt x="25" y="37"/>
                </a:cubicBezTo>
                <a:lnTo>
                  <a:pt x="2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50"/>
          <p:cNvSpPr/>
          <p:nvPr/>
        </p:nvSpPr>
        <p:spPr>
          <a:xfrm>
            <a:off x="7613607" y="3000840"/>
            <a:ext cx="1062" cy="552"/>
          </a:xfrm>
          <a:custGeom>
            <a:avLst/>
            <a:gdLst/>
            <a:ahLst/>
            <a:cxnLst/>
            <a:rect l="l" t="t" r="r" b="b"/>
            <a:pathLst>
              <a:path w="25" h="13" extrusionOk="0">
                <a:moveTo>
                  <a:pt x="1" y="1"/>
                </a:moveTo>
                <a:lnTo>
                  <a:pt x="12" y="13"/>
                </a:lnTo>
                <a:lnTo>
                  <a:pt x="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50"/>
          <p:cNvSpPr/>
          <p:nvPr/>
        </p:nvSpPr>
        <p:spPr>
          <a:xfrm>
            <a:off x="7422967" y="3023093"/>
            <a:ext cx="1571" cy="1062"/>
          </a:xfrm>
          <a:custGeom>
            <a:avLst/>
            <a:gdLst/>
            <a:ahLst/>
            <a:cxnLst/>
            <a:rect l="l" t="t" r="r" b="b"/>
            <a:pathLst>
              <a:path w="37" h="25" extrusionOk="0">
                <a:moveTo>
                  <a:pt x="1" y="1"/>
                </a:moveTo>
                <a:lnTo>
                  <a:pt x="37" y="24"/>
                </a:lnTo>
                <a:cubicBezTo>
                  <a:pt x="25" y="13"/>
                  <a:pt x="13"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50"/>
          <p:cNvSpPr/>
          <p:nvPr/>
        </p:nvSpPr>
        <p:spPr>
          <a:xfrm>
            <a:off x="7470998" y="3186425"/>
            <a:ext cx="1147" cy="255"/>
          </a:xfrm>
          <a:custGeom>
            <a:avLst/>
            <a:gdLst/>
            <a:ahLst/>
            <a:cxnLst/>
            <a:rect l="l" t="t" r="r" b="b"/>
            <a:pathLst>
              <a:path w="27" h="6" extrusionOk="0">
                <a:moveTo>
                  <a:pt x="1" y="0"/>
                </a:moveTo>
                <a:cubicBezTo>
                  <a:pt x="7" y="0"/>
                  <a:pt x="12" y="1"/>
                  <a:pt x="16" y="2"/>
                </a:cubicBezTo>
                <a:lnTo>
                  <a:pt x="16" y="2"/>
                </a:lnTo>
                <a:cubicBezTo>
                  <a:pt x="15" y="2"/>
                  <a:pt x="14" y="1"/>
                  <a:pt x="13" y="0"/>
                </a:cubicBezTo>
                <a:close/>
                <a:moveTo>
                  <a:pt x="16" y="2"/>
                </a:moveTo>
                <a:cubicBezTo>
                  <a:pt x="22" y="5"/>
                  <a:pt x="25" y="6"/>
                  <a:pt x="26" y="6"/>
                </a:cubicBezTo>
                <a:cubicBezTo>
                  <a:pt x="27" y="6"/>
                  <a:pt x="23" y="4"/>
                  <a:pt x="16" y="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50"/>
          <p:cNvSpPr/>
          <p:nvPr/>
        </p:nvSpPr>
        <p:spPr>
          <a:xfrm>
            <a:off x="7431078" y="3148076"/>
            <a:ext cx="2038" cy="1486"/>
          </a:xfrm>
          <a:custGeom>
            <a:avLst/>
            <a:gdLst/>
            <a:ahLst/>
            <a:cxnLst/>
            <a:rect l="l" t="t" r="r" b="b"/>
            <a:pathLst>
              <a:path w="48" h="35" extrusionOk="0">
                <a:moveTo>
                  <a:pt x="26" y="0"/>
                </a:moveTo>
                <a:cubicBezTo>
                  <a:pt x="19" y="0"/>
                  <a:pt x="11" y="3"/>
                  <a:pt x="0" y="10"/>
                </a:cubicBezTo>
                <a:cubicBezTo>
                  <a:pt x="12" y="22"/>
                  <a:pt x="36" y="22"/>
                  <a:pt x="48" y="34"/>
                </a:cubicBezTo>
                <a:cubicBezTo>
                  <a:pt x="48" y="17"/>
                  <a:pt x="42"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50"/>
          <p:cNvSpPr/>
          <p:nvPr/>
        </p:nvSpPr>
        <p:spPr>
          <a:xfrm>
            <a:off x="7522087" y="3205620"/>
            <a:ext cx="552" cy="42"/>
          </a:xfrm>
          <a:custGeom>
            <a:avLst/>
            <a:gdLst/>
            <a:ahLst/>
            <a:cxnLst/>
            <a:rect l="l" t="t" r="r" b="b"/>
            <a:pathLst>
              <a:path w="13" h="1" extrusionOk="0">
                <a:moveTo>
                  <a:pt x="1" y="1"/>
                </a:moveTo>
                <a:lnTo>
                  <a:pt x="1" y="1"/>
                </a:lnTo>
                <a:lnTo>
                  <a:pt x="1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50"/>
          <p:cNvSpPr/>
          <p:nvPr/>
        </p:nvSpPr>
        <p:spPr>
          <a:xfrm>
            <a:off x="7433116" y="3149520"/>
            <a:ext cx="1529" cy="2038"/>
          </a:xfrm>
          <a:custGeom>
            <a:avLst/>
            <a:gdLst/>
            <a:ahLst/>
            <a:cxnLst/>
            <a:rect l="l" t="t" r="r" b="b"/>
            <a:pathLst>
              <a:path w="36" h="48" extrusionOk="0">
                <a:moveTo>
                  <a:pt x="0" y="0"/>
                </a:moveTo>
                <a:cubicBezTo>
                  <a:pt x="12" y="24"/>
                  <a:pt x="24" y="36"/>
                  <a:pt x="36" y="48"/>
                </a:cubicBezTo>
                <a:cubicBezTo>
                  <a:pt x="36" y="24"/>
                  <a:pt x="24"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50"/>
          <p:cNvSpPr/>
          <p:nvPr/>
        </p:nvSpPr>
        <p:spPr>
          <a:xfrm>
            <a:off x="7458895" y="2992771"/>
            <a:ext cx="552" cy="552"/>
          </a:xfrm>
          <a:custGeom>
            <a:avLst/>
            <a:gdLst/>
            <a:ahLst/>
            <a:cxnLst/>
            <a:rect l="l" t="t" r="r" b="b"/>
            <a:pathLst>
              <a:path w="13" h="13" extrusionOk="0">
                <a:moveTo>
                  <a:pt x="12" y="0"/>
                </a:moveTo>
                <a:lnTo>
                  <a:pt x="0" y="12"/>
                </a:lnTo>
                <a:lnTo>
                  <a:pt x="12" y="12"/>
                </a:lnTo>
                <a:cubicBezTo>
                  <a:pt x="12" y="0"/>
                  <a:pt x="12"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50"/>
          <p:cNvSpPr/>
          <p:nvPr/>
        </p:nvSpPr>
        <p:spPr>
          <a:xfrm>
            <a:off x="7458895" y="2992261"/>
            <a:ext cx="552" cy="552"/>
          </a:xfrm>
          <a:custGeom>
            <a:avLst/>
            <a:gdLst/>
            <a:ahLst/>
            <a:cxnLst/>
            <a:rect l="l" t="t" r="r" b="b"/>
            <a:pathLst>
              <a:path w="13" h="13" extrusionOk="0">
                <a:moveTo>
                  <a:pt x="12" y="0"/>
                </a:moveTo>
                <a:cubicBezTo>
                  <a:pt x="12" y="0"/>
                  <a:pt x="0" y="0"/>
                  <a:pt x="0" y="12"/>
                </a:cubicBezTo>
                <a:lnTo>
                  <a:pt x="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50"/>
          <p:cNvSpPr/>
          <p:nvPr/>
        </p:nvSpPr>
        <p:spPr>
          <a:xfrm>
            <a:off x="7459404" y="2990732"/>
            <a:ext cx="1019" cy="1571"/>
          </a:xfrm>
          <a:custGeom>
            <a:avLst/>
            <a:gdLst/>
            <a:ahLst/>
            <a:cxnLst/>
            <a:rect l="l" t="t" r="r" b="b"/>
            <a:pathLst>
              <a:path w="24" h="37" extrusionOk="0">
                <a:moveTo>
                  <a:pt x="24" y="1"/>
                </a:moveTo>
                <a:lnTo>
                  <a:pt x="0" y="36"/>
                </a:lnTo>
                <a:cubicBezTo>
                  <a:pt x="12" y="24"/>
                  <a:pt x="24" y="24"/>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50"/>
          <p:cNvSpPr/>
          <p:nvPr/>
        </p:nvSpPr>
        <p:spPr>
          <a:xfrm>
            <a:off x="7421990" y="3123232"/>
            <a:ext cx="3058" cy="2038"/>
          </a:xfrm>
          <a:custGeom>
            <a:avLst/>
            <a:gdLst/>
            <a:ahLst/>
            <a:cxnLst/>
            <a:rect l="l" t="t" r="r" b="b"/>
            <a:pathLst>
              <a:path w="72" h="48" extrusionOk="0">
                <a:moveTo>
                  <a:pt x="0" y="0"/>
                </a:moveTo>
                <a:lnTo>
                  <a:pt x="36" y="48"/>
                </a:lnTo>
                <a:lnTo>
                  <a:pt x="7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50"/>
          <p:cNvSpPr/>
          <p:nvPr/>
        </p:nvSpPr>
        <p:spPr>
          <a:xfrm>
            <a:off x="7603499" y="3196023"/>
            <a:ext cx="4077" cy="2548"/>
          </a:xfrm>
          <a:custGeom>
            <a:avLst/>
            <a:gdLst/>
            <a:ahLst/>
            <a:cxnLst/>
            <a:rect l="l" t="t" r="r" b="b"/>
            <a:pathLst>
              <a:path w="96" h="60" extrusionOk="0">
                <a:moveTo>
                  <a:pt x="96" y="1"/>
                </a:moveTo>
                <a:lnTo>
                  <a:pt x="96" y="1"/>
                </a:lnTo>
                <a:cubicBezTo>
                  <a:pt x="60" y="24"/>
                  <a:pt x="12" y="24"/>
                  <a:pt x="0" y="48"/>
                </a:cubicBezTo>
                <a:cubicBezTo>
                  <a:pt x="15" y="56"/>
                  <a:pt x="31" y="60"/>
                  <a:pt x="44" y="60"/>
                </a:cubicBezTo>
                <a:cubicBezTo>
                  <a:pt x="73" y="60"/>
                  <a:pt x="96" y="4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50"/>
          <p:cNvSpPr/>
          <p:nvPr/>
        </p:nvSpPr>
        <p:spPr>
          <a:xfrm>
            <a:off x="7648983" y="2999820"/>
            <a:ext cx="2591" cy="2081"/>
          </a:xfrm>
          <a:custGeom>
            <a:avLst/>
            <a:gdLst/>
            <a:ahLst/>
            <a:cxnLst/>
            <a:rect l="l" t="t" r="r" b="b"/>
            <a:pathLst>
              <a:path w="61" h="49" extrusionOk="0">
                <a:moveTo>
                  <a:pt x="1" y="1"/>
                </a:moveTo>
                <a:lnTo>
                  <a:pt x="13" y="37"/>
                </a:lnTo>
                <a:lnTo>
                  <a:pt x="61" y="49"/>
                </a:lnTo>
                <a:lnTo>
                  <a:pt x="61" y="49"/>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50"/>
          <p:cNvSpPr/>
          <p:nvPr/>
        </p:nvSpPr>
        <p:spPr>
          <a:xfrm>
            <a:off x="7827477" y="3169735"/>
            <a:ext cx="5096" cy="2548"/>
          </a:xfrm>
          <a:custGeom>
            <a:avLst/>
            <a:gdLst/>
            <a:ahLst/>
            <a:cxnLst/>
            <a:rect l="l" t="t" r="r" b="b"/>
            <a:pathLst>
              <a:path w="120" h="60" extrusionOk="0">
                <a:moveTo>
                  <a:pt x="72" y="0"/>
                </a:moveTo>
                <a:cubicBezTo>
                  <a:pt x="37" y="0"/>
                  <a:pt x="1" y="36"/>
                  <a:pt x="37" y="60"/>
                </a:cubicBezTo>
                <a:lnTo>
                  <a:pt x="120" y="12"/>
                </a:lnTo>
                <a:lnTo>
                  <a:pt x="7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50"/>
          <p:cNvSpPr/>
          <p:nvPr/>
        </p:nvSpPr>
        <p:spPr>
          <a:xfrm>
            <a:off x="7993358" y="3122723"/>
            <a:ext cx="1019" cy="1019"/>
          </a:xfrm>
          <a:custGeom>
            <a:avLst/>
            <a:gdLst/>
            <a:ahLst/>
            <a:cxnLst/>
            <a:rect l="l" t="t" r="r" b="b"/>
            <a:pathLst>
              <a:path w="24" h="24" extrusionOk="0">
                <a:moveTo>
                  <a:pt x="12" y="0"/>
                </a:moveTo>
                <a:cubicBezTo>
                  <a:pt x="0" y="0"/>
                  <a:pt x="12" y="12"/>
                  <a:pt x="24" y="24"/>
                </a:cubicBezTo>
                <a:cubicBezTo>
                  <a:pt x="24" y="12"/>
                  <a:pt x="24"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50"/>
          <p:cNvSpPr/>
          <p:nvPr/>
        </p:nvSpPr>
        <p:spPr>
          <a:xfrm>
            <a:off x="8002955" y="3111596"/>
            <a:ext cx="1062" cy="552"/>
          </a:xfrm>
          <a:custGeom>
            <a:avLst/>
            <a:gdLst/>
            <a:ahLst/>
            <a:cxnLst/>
            <a:rect l="l" t="t" r="r" b="b"/>
            <a:pathLst>
              <a:path w="25" h="13" extrusionOk="0">
                <a:moveTo>
                  <a:pt x="12" y="0"/>
                </a:moveTo>
                <a:lnTo>
                  <a:pt x="0" y="12"/>
                </a:lnTo>
                <a:cubicBezTo>
                  <a:pt x="12" y="12"/>
                  <a:pt x="24" y="12"/>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50"/>
          <p:cNvSpPr/>
          <p:nvPr/>
        </p:nvSpPr>
        <p:spPr>
          <a:xfrm>
            <a:off x="7943797" y="3184471"/>
            <a:ext cx="2548" cy="977"/>
          </a:xfrm>
          <a:custGeom>
            <a:avLst/>
            <a:gdLst/>
            <a:ahLst/>
            <a:cxnLst/>
            <a:rect l="l" t="t" r="r" b="b"/>
            <a:pathLst>
              <a:path w="60" h="23" extrusionOk="0">
                <a:moveTo>
                  <a:pt x="40" y="0"/>
                </a:moveTo>
                <a:cubicBezTo>
                  <a:pt x="28" y="0"/>
                  <a:pt x="17" y="14"/>
                  <a:pt x="0" y="22"/>
                </a:cubicBezTo>
                <a:lnTo>
                  <a:pt x="60" y="11"/>
                </a:lnTo>
                <a:cubicBezTo>
                  <a:pt x="52" y="3"/>
                  <a:pt x="46" y="0"/>
                  <a:pt x="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50"/>
          <p:cNvSpPr/>
          <p:nvPr/>
        </p:nvSpPr>
        <p:spPr>
          <a:xfrm>
            <a:off x="7846205" y="3185406"/>
            <a:ext cx="1571" cy="42"/>
          </a:xfrm>
          <a:custGeom>
            <a:avLst/>
            <a:gdLst/>
            <a:ahLst/>
            <a:cxnLst/>
            <a:rect l="l" t="t" r="r" b="b"/>
            <a:pathLst>
              <a:path w="37" h="1" extrusionOk="0">
                <a:moveTo>
                  <a:pt x="36" y="0"/>
                </a:moveTo>
                <a:cubicBezTo>
                  <a:pt x="24" y="0"/>
                  <a:pt x="12" y="0"/>
                  <a:pt x="0" y="0"/>
                </a:cubicBezTo>
                <a:lnTo>
                  <a:pt x="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50"/>
          <p:cNvSpPr/>
          <p:nvPr/>
        </p:nvSpPr>
        <p:spPr>
          <a:xfrm>
            <a:off x="7913942" y="3208168"/>
            <a:ext cx="1062" cy="2038"/>
          </a:xfrm>
          <a:custGeom>
            <a:avLst/>
            <a:gdLst/>
            <a:ahLst/>
            <a:cxnLst/>
            <a:rect l="l" t="t" r="r" b="b"/>
            <a:pathLst>
              <a:path w="25" h="48" extrusionOk="0">
                <a:moveTo>
                  <a:pt x="1" y="0"/>
                </a:moveTo>
                <a:lnTo>
                  <a:pt x="1" y="48"/>
                </a:lnTo>
                <a:lnTo>
                  <a:pt x="2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50"/>
          <p:cNvSpPr/>
          <p:nvPr/>
        </p:nvSpPr>
        <p:spPr>
          <a:xfrm>
            <a:off x="7886168" y="3211693"/>
            <a:ext cx="1019" cy="4629"/>
          </a:xfrm>
          <a:custGeom>
            <a:avLst/>
            <a:gdLst/>
            <a:ahLst/>
            <a:cxnLst/>
            <a:rect l="l" t="t" r="r" b="b"/>
            <a:pathLst>
              <a:path w="24" h="109" extrusionOk="0">
                <a:moveTo>
                  <a:pt x="24" y="1"/>
                </a:moveTo>
                <a:lnTo>
                  <a:pt x="24" y="1"/>
                </a:lnTo>
                <a:cubicBezTo>
                  <a:pt x="24" y="36"/>
                  <a:pt x="12" y="48"/>
                  <a:pt x="0" y="60"/>
                </a:cubicBezTo>
                <a:cubicBezTo>
                  <a:pt x="0" y="72"/>
                  <a:pt x="0" y="96"/>
                  <a:pt x="12" y="108"/>
                </a:cubicBezTo>
                <a:cubicBezTo>
                  <a:pt x="13" y="109"/>
                  <a:pt x="13" y="109"/>
                  <a:pt x="14" y="109"/>
                </a:cubicBezTo>
                <a:cubicBezTo>
                  <a:pt x="24" y="109"/>
                  <a:pt x="24" y="34"/>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50"/>
          <p:cNvSpPr/>
          <p:nvPr/>
        </p:nvSpPr>
        <p:spPr>
          <a:xfrm>
            <a:off x="7826967" y="3166210"/>
            <a:ext cx="552" cy="382"/>
          </a:xfrm>
          <a:custGeom>
            <a:avLst/>
            <a:gdLst/>
            <a:ahLst/>
            <a:cxnLst/>
            <a:rect l="l" t="t" r="r" b="b"/>
            <a:pathLst>
              <a:path w="13" h="9" extrusionOk="0">
                <a:moveTo>
                  <a:pt x="1" y="0"/>
                </a:moveTo>
                <a:cubicBezTo>
                  <a:pt x="7" y="6"/>
                  <a:pt x="10" y="9"/>
                  <a:pt x="11" y="9"/>
                </a:cubicBezTo>
                <a:cubicBezTo>
                  <a:pt x="13" y="9"/>
                  <a:pt x="13" y="6"/>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50"/>
          <p:cNvSpPr/>
          <p:nvPr/>
        </p:nvSpPr>
        <p:spPr>
          <a:xfrm>
            <a:off x="7833550" y="3199038"/>
            <a:ext cx="1571" cy="1571"/>
          </a:xfrm>
          <a:custGeom>
            <a:avLst/>
            <a:gdLst/>
            <a:ahLst/>
            <a:cxnLst/>
            <a:rect l="l" t="t" r="r" b="b"/>
            <a:pathLst>
              <a:path w="37" h="37" extrusionOk="0">
                <a:moveTo>
                  <a:pt x="25" y="1"/>
                </a:moveTo>
                <a:lnTo>
                  <a:pt x="1" y="37"/>
                </a:lnTo>
                <a:lnTo>
                  <a:pt x="1" y="37"/>
                </a:lnTo>
                <a:lnTo>
                  <a:pt x="36" y="13"/>
                </a:lnTo>
                <a:lnTo>
                  <a:pt x="2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50"/>
          <p:cNvSpPr/>
          <p:nvPr/>
        </p:nvSpPr>
        <p:spPr>
          <a:xfrm>
            <a:off x="8016588" y="3088324"/>
            <a:ext cx="42" cy="1062"/>
          </a:xfrm>
          <a:custGeom>
            <a:avLst/>
            <a:gdLst/>
            <a:ahLst/>
            <a:cxnLst/>
            <a:rect l="l" t="t" r="r" b="b"/>
            <a:pathLst>
              <a:path w="1" h="25" extrusionOk="0">
                <a:moveTo>
                  <a:pt x="1" y="1"/>
                </a:moveTo>
                <a:lnTo>
                  <a:pt x="1" y="1"/>
                </a:lnTo>
                <a:cubicBezTo>
                  <a:pt x="1" y="24"/>
                  <a:pt x="1" y="1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50"/>
          <p:cNvSpPr/>
          <p:nvPr/>
        </p:nvSpPr>
        <p:spPr>
          <a:xfrm>
            <a:off x="7908888" y="2890635"/>
            <a:ext cx="8663" cy="7602"/>
          </a:xfrm>
          <a:custGeom>
            <a:avLst/>
            <a:gdLst/>
            <a:ahLst/>
            <a:cxnLst/>
            <a:rect l="l" t="t" r="r" b="b"/>
            <a:pathLst>
              <a:path w="204" h="179" extrusionOk="0">
                <a:moveTo>
                  <a:pt x="120" y="0"/>
                </a:moveTo>
                <a:lnTo>
                  <a:pt x="120" y="0"/>
                </a:lnTo>
                <a:cubicBezTo>
                  <a:pt x="179" y="84"/>
                  <a:pt x="1" y="72"/>
                  <a:pt x="84" y="179"/>
                </a:cubicBezTo>
                <a:cubicBezTo>
                  <a:pt x="84" y="143"/>
                  <a:pt x="203" y="6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50"/>
          <p:cNvSpPr/>
          <p:nvPr/>
        </p:nvSpPr>
        <p:spPr>
          <a:xfrm>
            <a:off x="8020665" y="3027637"/>
            <a:ext cx="1529" cy="552"/>
          </a:xfrm>
          <a:custGeom>
            <a:avLst/>
            <a:gdLst/>
            <a:ahLst/>
            <a:cxnLst/>
            <a:rect l="l" t="t" r="r" b="b"/>
            <a:pathLst>
              <a:path w="36" h="13" extrusionOk="0">
                <a:moveTo>
                  <a:pt x="36" y="1"/>
                </a:moveTo>
                <a:cubicBezTo>
                  <a:pt x="24" y="1"/>
                  <a:pt x="12" y="1"/>
                  <a:pt x="0" y="13"/>
                </a:cubicBezTo>
                <a:cubicBezTo>
                  <a:pt x="12" y="13"/>
                  <a:pt x="24"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50"/>
          <p:cNvSpPr/>
          <p:nvPr/>
        </p:nvSpPr>
        <p:spPr>
          <a:xfrm>
            <a:off x="8008009" y="2981135"/>
            <a:ext cx="552" cy="1571"/>
          </a:xfrm>
          <a:custGeom>
            <a:avLst/>
            <a:gdLst/>
            <a:ahLst/>
            <a:cxnLst/>
            <a:rect l="l" t="t" r="r" b="b"/>
            <a:pathLst>
              <a:path w="13" h="37" extrusionOk="0">
                <a:moveTo>
                  <a:pt x="12" y="0"/>
                </a:moveTo>
                <a:cubicBezTo>
                  <a:pt x="0" y="0"/>
                  <a:pt x="0" y="12"/>
                  <a:pt x="0" y="12"/>
                </a:cubicBezTo>
                <a:lnTo>
                  <a:pt x="0" y="36"/>
                </a:lnTo>
                <a:lnTo>
                  <a:pt x="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50"/>
          <p:cNvSpPr/>
          <p:nvPr/>
        </p:nvSpPr>
        <p:spPr>
          <a:xfrm>
            <a:off x="7790572" y="3111596"/>
            <a:ext cx="3058" cy="2038"/>
          </a:xfrm>
          <a:custGeom>
            <a:avLst/>
            <a:gdLst/>
            <a:ahLst/>
            <a:cxnLst/>
            <a:rect l="l" t="t" r="r" b="b"/>
            <a:pathLst>
              <a:path w="72" h="48" extrusionOk="0">
                <a:moveTo>
                  <a:pt x="48" y="0"/>
                </a:moveTo>
                <a:cubicBezTo>
                  <a:pt x="36" y="12"/>
                  <a:pt x="13" y="36"/>
                  <a:pt x="1" y="48"/>
                </a:cubicBezTo>
                <a:cubicBezTo>
                  <a:pt x="14" y="38"/>
                  <a:pt x="28" y="35"/>
                  <a:pt x="39" y="35"/>
                </a:cubicBezTo>
                <a:cubicBezTo>
                  <a:pt x="50" y="35"/>
                  <a:pt x="59" y="38"/>
                  <a:pt x="64" y="38"/>
                </a:cubicBezTo>
                <a:cubicBezTo>
                  <a:pt x="72" y="38"/>
                  <a:pt x="69" y="32"/>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50"/>
          <p:cNvSpPr/>
          <p:nvPr/>
        </p:nvSpPr>
        <p:spPr>
          <a:xfrm>
            <a:off x="7846205" y="3185915"/>
            <a:ext cx="1571" cy="1062"/>
          </a:xfrm>
          <a:custGeom>
            <a:avLst/>
            <a:gdLst/>
            <a:ahLst/>
            <a:cxnLst/>
            <a:rect l="l" t="t" r="r" b="b"/>
            <a:pathLst>
              <a:path w="37" h="25" extrusionOk="0">
                <a:moveTo>
                  <a:pt x="24" y="0"/>
                </a:moveTo>
                <a:cubicBezTo>
                  <a:pt x="18" y="7"/>
                  <a:pt x="15" y="13"/>
                  <a:pt x="12" y="17"/>
                </a:cubicBezTo>
                <a:lnTo>
                  <a:pt x="12" y="17"/>
                </a:lnTo>
                <a:cubicBezTo>
                  <a:pt x="25" y="8"/>
                  <a:pt x="27" y="0"/>
                  <a:pt x="36" y="0"/>
                </a:cubicBezTo>
                <a:close/>
                <a:moveTo>
                  <a:pt x="12" y="17"/>
                </a:moveTo>
                <a:cubicBezTo>
                  <a:pt x="9" y="20"/>
                  <a:pt x="5" y="22"/>
                  <a:pt x="0" y="24"/>
                </a:cubicBezTo>
                <a:cubicBezTo>
                  <a:pt x="6" y="24"/>
                  <a:pt x="9" y="21"/>
                  <a:pt x="12" y="1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50"/>
          <p:cNvSpPr/>
          <p:nvPr/>
        </p:nvSpPr>
        <p:spPr>
          <a:xfrm>
            <a:off x="7790062" y="2966993"/>
            <a:ext cx="42" cy="1019"/>
          </a:xfrm>
          <a:custGeom>
            <a:avLst/>
            <a:gdLst/>
            <a:ahLst/>
            <a:cxnLst/>
            <a:rect l="l" t="t" r="r" b="b"/>
            <a:pathLst>
              <a:path w="1" h="24" extrusionOk="0">
                <a:moveTo>
                  <a:pt x="1" y="0"/>
                </a:moveTo>
                <a:lnTo>
                  <a:pt x="1" y="24"/>
                </a:lnTo>
                <a:cubicBezTo>
                  <a:pt x="1" y="24"/>
                  <a:pt x="1"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50"/>
          <p:cNvSpPr/>
          <p:nvPr/>
        </p:nvSpPr>
        <p:spPr>
          <a:xfrm>
            <a:off x="7984737" y="2993917"/>
            <a:ext cx="1571" cy="2421"/>
          </a:xfrm>
          <a:custGeom>
            <a:avLst/>
            <a:gdLst/>
            <a:ahLst/>
            <a:cxnLst/>
            <a:rect l="l" t="t" r="r" b="b"/>
            <a:pathLst>
              <a:path w="37" h="57" extrusionOk="0">
                <a:moveTo>
                  <a:pt x="29" y="0"/>
                </a:moveTo>
                <a:cubicBezTo>
                  <a:pt x="25" y="0"/>
                  <a:pt x="19" y="3"/>
                  <a:pt x="13" y="9"/>
                </a:cubicBezTo>
                <a:lnTo>
                  <a:pt x="1" y="57"/>
                </a:lnTo>
                <a:cubicBezTo>
                  <a:pt x="13" y="45"/>
                  <a:pt x="25" y="21"/>
                  <a:pt x="36" y="9"/>
                </a:cubicBezTo>
                <a:cubicBezTo>
                  <a:pt x="36" y="3"/>
                  <a:pt x="33" y="0"/>
                  <a:pt x="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50"/>
          <p:cNvSpPr/>
          <p:nvPr/>
        </p:nvSpPr>
        <p:spPr>
          <a:xfrm>
            <a:off x="7942268" y="3185406"/>
            <a:ext cx="552" cy="42"/>
          </a:xfrm>
          <a:custGeom>
            <a:avLst/>
            <a:gdLst/>
            <a:ahLst/>
            <a:cxnLst/>
            <a:rect l="l" t="t" r="r" b="b"/>
            <a:pathLst>
              <a:path w="13" h="1" extrusionOk="0">
                <a:moveTo>
                  <a:pt x="13"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50"/>
          <p:cNvSpPr/>
          <p:nvPr/>
        </p:nvSpPr>
        <p:spPr>
          <a:xfrm>
            <a:off x="7787556" y="2973023"/>
            <a:ext cx="552" cy="1062"/>
          </a:xfrm>
          <a:custGeom>
            <a:avLst/>
            <a:gdLst/>
            <a:ahLst/>
            <a:cxnLst/>
            <a:rect l="l" t="t" r="r" b="b"/>
            <a:pathLst>
              <a:path w="13" h="25" extrusionOk="0">
                <a:moveTo>
                  <a:pt x="0" y="1"/>
                </a:moveTo>
                <a:lnTo>
                  <a:pt x="12" y="25"/>
                </a:lnTo>
                <a:lnTo>
                  <a:pt x="12" y="13"/>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50"/>
          <p:cNvSpPr/>
          <p:nvPr/>
        </p:nvSpPr>
        <p:spPr>
          <a:xfrm>
            <a:off x="7888673" y="3198061"/>
            <a:ext cx="2591" cy="552"/>
          </a:xfrm>
          <a:custGeom>
            <a:avLst/>
            <a:gdLst/>
            <a:ahLst/>
            <a:cxnLst/>
            <a:rect l="l" t="t" r="r" b="b"/>
            <a:pathLst>
              <a:path w="61" h="13" extrusionOk="0">
                <a:moveTo>
                  <a:pt x="1" y="0"/>
                </a:moveTo>
                <a:lnTo>
                  <a:pt x="1" y="0"/>
                </a:lnTo>
                <a:cubicBezTo>
                  <a:pt x="24" y="12"/>
                  <a:pt x="36" y="12"/>
                  <a:pt x="60" y="12"/>
                </a:cubicBez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50"/>
          <p:cNvSpPr/>
          <p:nvPr/>
        </p:nvSpPr>
        <p:spPr>
          <a:xfrm>
            <a:off x="7880095" y="3198061"/>
            <a:ext cx="42" cy="1529"/>
          </a:xfrm>
          <a:custGeom>
            <a:avLst/>
            <a:gdLst/>
            <a:ahLst/>
            <a:cxnLst/>
            <a:rect l="l" t="t" r="r" b="b"/>
            <a:pathLst>
              <a:path w="1" h="36" extrusionOk="0">
                <a:moveTo>
                  <a:pt x="0" y="0"/>
                </a:moveTo>
                <a:lnTo>
                  <a:pt x="0" y="36"/>
                </a:lnTo>
                <a:lnTo>
                  <a:pt x="0" y="36"/>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50"/>
          <p:cNvSpPr/>
          <p:nvPr/>
        </p:nvSpPr>
        <p:spPr>
          <a:xfrm>
            <a:off x="7990088" y="3066835"/>
            <a:ext cx="255" cy="1316"/>
          </a:xfrm>
          <a:custGeom>
            <a:avLst/>
            <a:gdLst/>
            <a:ahLst/>
            <a:cxnLst/>
            <a:rect l="l" t="t" r="r" b="b"/>
            <a:pathLst>
              <a:path w="6" h="31" extrusionOk="0">
                <a:moveTo>
                  <a:pt x="0" y="0"/>
                </a:moveTo>
                <a:lnTo>
                  <a:pt x="0" y="0"/>
                </a:lnTo>
                <a:cubicBezTo>
                  <a:pt x="0" y="0"/>
                  <a:pt x="1" y="4"/>
                  <a:pt x="4" y="13"/>
                </a:cubicBezTo>
                <a:lnTo>
                  <a:pt x="4" y="13"/>
                </a:lnTo>
                <a:cubicBezTo>
                  <a:pt x="3" y="6"/>
                  <a:pt x="1" y="0"/>
                  <a:pt x="0" y="0"/>
                </a:cubicBezTo>
                <a:close/>
                <a:moveTo>
                  <a:pt x="4" y="13"/>
                </a:moveTo>
                <a:cubicBezTo>
                  <a:pt x="5" y="18"/>
                  <a:pt x="6" y="24"/>
                  <a:pt x="6" y="30"/>
                </a:cubicBezTo>
                <a:cubicBezTo>
                  <a:pt x="6" y="18"/>
                  <a:pt x="6" y="18"/>
                  <a:pt x="6" y="18"/>
                </a:cubicBezTo>
                <a:cubicBezTo>
                  <a:pt x="5" y="16"/>
                  <a:pt x="4" y="15"/>
                  <a:pt x="4" y="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50"/>
          <p:cNvSpPr/>
          <p:nvPr/>
        </p:nvSpPr>
        <p:spPr>
          <a:xfrm>
            <a:off x="7977177" y="3120684"/>
            <a:ext cx="2038" cy="2081"/>
          </a:xfrm>
          <a:custGeom>
            <a:avLst/>
            <a:gdLst/>
            <a:ahLst/>
            <a:cxnLst/>
            <a:rect l="l" t="t" r="r" b="b"/>
            <a:pathLst>
              <a:path w="48" h="49" extrusionOk="0">
                <a:moveTo>
                  <a:pt x="24" y="0"/>
                </a:moveTo>
                <a:cubicBezTo>
                  <a:pt x="12" y="12"/>
                  <a:pt x="0" y="36"/>
                  <a:pt x="48" y="48"/>
                </a:cubicBezTo>
                <a:cubicBezTo>
                  <a:pt x="36" y="36"/>
                  <a:pt x="36" y="12"/>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50"/>
          <p:cNvSpPr/>
          <p:nvPr/>
        </p:nvSpPr>
        <p:spPr>
          <a:xfrm>
            <a:off x="7987794" y="3008441"/>
            <a:ext cx="42" cy="552"/>
          </a:xfrm>
          <a:custGeom>
            <a:avLst/>
            <a:gdLst/>
            <a:ahLst/>
            <a:cxnLst/>
            <a:rect l="l" t="t" r="r" b="b"/>
            <a:pathLst>
              <a:path w="1" h="13" extrusionOk="0">
                <a:moveTo>
                  <a:pt x="0" y="12"/>
                </a:moveTo>
                <a:lnTo>
                  <a:pt x="0" y="12"/>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50"/>
          <p:cNvSpPr/>
          <p:nvPr/>
        </p:nvSpPr>
        <p:spPr>
          <a:xfrm>
            <a:off x="7978154" y="3118136"/>
            <a:ext cx="1571" cy="2591"/>
          </a:xfrm>
          <a:custGeom>
            <a:avLst/>
            <a:gdLst/>
            <a:ahLst/>
            <a:cxnLst/>
            <a:rect l="l" t="t" r="r" b="b"/>
            <a:pathLst>
              <a:path w="37" h="61" extrusionOk="0">
                <a:moveTo>
                  <a:pt x="37" y="1"/>
                </a:moveTo>
                <a:lnTo>
                  <a:pt x="37" y="1"/>
                </a:lnTo>
                <a:cubicBezTo>
                  <a:pt x="13" y="13"/>
                  <a:pt x="1" y="37"/>
                  <a:pt x="1" y="60"/>
                </a:cubicBezTo>
                <a:cubicBezTo>
                  <a:pt x="13" y="37"/>
                  <a:pt x="37" y="25"/>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50"/>
          <p:cNvSpPr/>
          <p:nvPr/>
        </p:nvSpPr>
        <p:spPr>
          <a:xfrm>
            <a:off x="7840132" y="3177804"/>
            <a:ext cx="552" cy="552"/>
          </a:xfrm>
          <a:custGeom>
            <a:avLst/>
            <a:gdLst/>
            <a:ahLst/>
            <a:cxnLst/>
            <a:rect l="l" t="t" r="r" b="b"/>
            <a:pathLst>
              <a:path w="13" h="13" extrusionOk="0">
                <a:moveTo>
                  <a:pt x="12" y="1"/>
                </a:moveTo>
                <a:cubicBezTo>
                  <a:pt x="12" y="13"/>
                  <a:pt x="1" y="13"/>
                  <a:pt x="1" y="13"/>
                </a:cubicBezTo>
                <a:lnTo>
                  <a:pt x="12" y="13"/>
                </a:lnTo>
                <a:lnTo>
                  <a:pt x="1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50"/>
          <p:cNvSpPr/>
          <p:nvPr/>
        </p:nvSpPr>
        <p:spPr>
          <a:xfrm>
            <a:off x="7839623" y="3178313"/>
            <a:ext cx="552" cy="297"/>
          </a:xfrm>
          <a:custGeom>
            <a:avLst/>
            <a:gdLst/>
            <a:ahLst/>
            <a:cxnLst/>
            <a:rect l="l" t="t" r="r" b="b"/>
            <a:pathLst>
              <a:path w="13" h="7" extrusionOk="0">
                <a:moveTo>
                  <a:pt x="1" y="1"/>
                </a:moveTo>
                <a:cubicBezTo>
                  <a:pt x="1" y="1"/>
                  <a:pt x="1" y="6"/>
                  <a:pt x="4" y="6"/>
                </a:cubicBezTo>
                <a:cubicBezTo>
                  <a:pt x="6" y="6"/>
                  <a:pt x="9" y="5"/>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50"/>
          <p:cNvSpPr/>
          <p:nvPr/>
        </p:nvSpPr>
        <p:spPr>
          <a:xfrm>
            <a:off x="7838094" y="3177676"/>
            <a:ext cx="1571" cy="679"/>
          </a:xfrm>
          <a:custGeom>
            <a:avLst/>
            <a:gdLst/>
            <a:ahLst/>
            <a:cxnLst/>
            <a:rect l="l" t="t" r="r" b="b"/>
            <a:pathLst>
              <a:path w="37" h="16" extrusionOk="0">
                <a:moveTo>
                  <a:pt x="14" y="1"/>
                </a:moveTo>
                <a:cubicBezTo>
                  <a:pt x="10" y="1"/>
                  <a:pt x="6" y="2"/>
                  <a:pt x="1" y="4"/>
                </a:cubicBezTo>
                <a:lnTo>
                  <a:pt x="37" y="16"/>
                </a:lnTo>
                <a:cubicBezTo>
                  <a:pt x="37" y="16"/>
                  <a:pt x="29" y="1"/>
                  <a:pt x="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50"/>
          <p:cNvSpPr/>
          <p:nvPr/>
        </p:nvSpPr>
        <p:spPr>
          <a:xfrm>
            <a:off x="7851259" y="3187444"/>
            <a:ext cx="3058" cy="3822"/>
          </a:xfrm>
          <a:custGeom>
            <a:avLst/>
            <a:gdLst/>
            <a:ahLst/>
            <a:cxnLst/>
            <a:rect l="l" t="t" r="r" b="b"/>
            <a:pathLst>
              <a:path w="72" h="90" extrusionOk="0">
                <a:moveTo>
                  <a:pt x="5" y="10"/>
                </a:moveTo>
                <a:lnTo>
                  <a:pt x="5" y="10"/>
                </a:lnTo>
                <a:cubicBezTo>
                  <a:pt x="4" y="10"/>
                  <a:pt x="2" y="11"/>
                  <a:pt x="0" y="12"/>
                </a:cubicBezTo>
                <a:lnTo>
                  <a:pt x="5" y="10"/>
                </a:lnTo>
                <a:close/>
                <a:moveTo>
                  <a:pt x="24" y="0"/>
                </a:moveTo>
                <a:lnTo>
                  <a:pt x="5" y="10"/>
                </a:lnTo>
                <a:lnTo>
                  <a:pt x="5" y="10"/>
                </a:lnTo>
                <a:cubicBezTo>
                  <a:pt x="6" y="9"/>
                  <a:pt x="7" y="9"/>
                  <a:pt x="9" y="9"/>
                </a:cubicBezTo>
                <a:cubicBezTo>
                  <a:pt x="31" y="9"/>
                  <a:pt x="29" y="90"/>
                  <a:pt x="57" y="90"/>
                </a:cubicBezTo>
                <a:cubicBezTo>
                  <a:pt x="61" y="90"/>
                  <a:pt x="66" y="88"/>
                  <a:pt x="72" y="83"/>
                </a:cubicBezTo>
                <a:cubicBezTo>
                  <a:pt x="60" y="72"/>
                  <a:pt x="60" y="0"/>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50"/>
          <p:cNvSpPr/>
          <p:nvPr/>
        </p:nvSpPr>
        <p:spPr>
          <a:xfrm>
            <a:off x="7862386" y="3210164"/>
            <a:ext cx="5606" cy="5224"/>
          </a:xfrm>
          <a:custGeom>
            <a:avLst/>
            <a:gdLst/>
            <a:ahLst/>
            <a:cxnLst/>
            <a:rect l="l" t="t" r="r" b="b"/>
            <a:pathLst>
              <a:path w="132" h="123" extrusionOk="0">
                <a:moveTo>
                  <a:pt x="24" y="1"/>
                </a:moveTo>
                <a:lnTo>
                  <a:pt x="24" y="1"/>
                </a:lnTo>
                <a:cubicBezTo>
                  <a:pt x="36" y="37"/>
                  <a:pt x="60" y="84"/>
                  <a:pt x="0" y="84"/>
                </a:cubicBezTo>
                <a:cubicBezTo>
                  <a:pt x="28" y="112"/>
                  <a:pt x="42" y="122"/>
                  <a:pt x="50" y="122"/>
                </a:cubicBezTo>
                <a:cubicBezTo>
                  <a:pt x="70" y="122"/>
                  <a:pt x="35" y="41"/>
                  <a:pt x="94" y="41"/>
                </a:cubicBezTo>
                <a:cubicBezTo>
                  <a:pt x="104" y="41"/>
                  <a:pt x="116" y="43"/>
                  <a:pt x="131" y="49"/>
                </a:cubicBezTo>
                <a:lnTo>
                  <a:pt x="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50"/>
          <p:cNvSpPr/>
          <p:nvPr/>
        </p:nvSpPr>
        <p:spPr>
          <a:xfrm>
            <a:off x="7879585" y="3215218"/>
            <a:ext cx="4077" cy="2591"/>
          </a:xfrm>
          <a:custGeom>
            <a:avLst/>
            <a:gdLst/>
            <a:ahLst/>
            <a:cxnLst/>
            <a:rect l="l" t="t" r="r" b="b"/>
            <a:pathLst>
              <a:path w="96" h="61" extrusionOk="0">
                <a:moveTo>
                  <a:pt x="60" y="1"/>
                </a:moveTo>
                <a:cubicBezTo>
                  <a:pt x="0" y="25"/>
                  <a:pt x="60" y="49"/>
                  <a:pt x="60" y="60"/>
                </a:cubicBezTo>
                <a:cubicBezTo>
                  <a:pt x="95" y="25"/>
                  <a:pt x="95" y="25"/>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50"/>
          <p:cNvSpPr/>
          <p:nvPr/>
        </p:nvSpPr>
        <p:spPr>
          <a:xfrm>
            <a:off x="7965541" y="3166210"/>
            <a:ext cx="3015" cy="2038"/>
          </a:xfrm>
          <a:custGeom>
            <a:avLst/>
            <a:gdLst/>
            <a:ahLst/>
            <a:cxnLst/>
            <a:rect l="l" t="t" r="r" b="b"/>
            <a:pathLst>
              <a:path w="71" h="48" extrusionOk="0">
                <a:moveTo>
                  <a:pt x="0" y="0"/>
                </a:moveTo>
                <a:cubicBezTo>
                  <a:pt x="5" y="5"/>
                  <a:pt x="10" y="9"/>
                  <a:pt x="15" y="12"/>
                </a:cubicBezTo>
                <a:lnTo>
                  <a:pt x="15" y="12"/>
                </a:lnTo>
                <a:lnTo>
                  <a:pt x="0" y="0"/>
                </a:lnTo>
                <a:close/>
                <a:moveTo>
                  <a:pt x="15" y="12"/>
                </a:moveTo>
                <a:lnTo>
                  <a:pt x="60" y="48"/>
                </a:lnTo>
                <a:cubicBezTo>
                  <a:pt x="70" y="17"/>
                  <a:pt x="45" y="30"/>
                  <a:pt x="15"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50"/>
          <p:cNvSpPr/>
          <p:nvPr/>
        </p:nvSpPr>
        <p:spPr>
          <a:xfrm>
            <a:off x="7960997" y="3141918"/>
            <a:ext cx="2548" cy="2591"/>
          </a:xfrm>
          <a:custGeom>
            <a:avLst/>
            <a:gdLst/>
            <a:ahLst/>
            <a:cxnLst/>
            <a:rect l="l" t="t" r="r" b="b"/>
            <a:pathLst>
              <a:path w="60" h="61" extrusionOk="0">
                <a:moveTo>
                  <a:pt x="60" y="1"/>
                </a:moveTo>
                <a:lnTo>
                  <a:pt x="0" y="12"/>
                </a:lnTo>
                <a:lnTo>
                  <a:pt x="48" y="60"/>
                </a:lnTo>
                <a:lnTo>
                  <a:pt x="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50"/>
          <p:cNvSpPr/>
          <p:nvPr/>
        </p:nvSpPr>
        <p:spPr>
          <a:xfrm>
            <a:off x="7988304" y="3143447"/>
            <a:ext cx="510" cy="3058"/>
          </a:xfrm>
          <a:custGeom>
            <a:avLst/>
            <a:gdLst/>
            <a:ahLst/>
            <a:cxnLst/>
            <a:rect l="l" t="t" r="r" b="b"/>
            <a:pathLst>
              <a:path w="12" h="72" extrusionOk="0">
                <a:moveTo>
                  <a:pt x="12" y="0"/>
                </a:moveTo>
                <a:lnTo>
                  <a:pt x="0" y="48"/>
                </a:lnTo>
                <a:lnTo>
                  <a:pt x="0" y="72"/>
                </a:lnTo>
                <a:lnTo>
                  <a:pt x="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50"/>
          <p:cNvSpPr/>
          <p:nvPr/>
        </p:nvSpPr>
        <p:spPr>
          <a:xfrm>
            <a:off x="8009028" y="2984150"/>
            <a:ext cx="4671" cy="2463"/>
          </a:xfrm>
          <a:custGeom>
            <a:avLst/>
            <a:gdLst/>
            <a:ahLst/>
            <a:cxnLst/>
            <a:rect l="l" t="t" r="r" b="b"/>
            <a:pathLst>
              <a:path w="110" h="58" extrusionOk="0">
                <a:moveTo>
                  <a:pt x="84" y="1"/>
                </a:moveTo>
                <a:lnTo>
                  <a:pt x="0" y="48"/>
                </a:lnTo>
                <a:cubicBezTo>
                  <a:pt x="7" y="55"/>
                  <a:pt x="18" y="58"/>
                  <a:pt x="31" y="58"/>
                </a:cubicBezTo>
                <a:cubicBezTo>
                  <a:pt x="66" y="58"/>
                  <a:pt x="110" y="36"/>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50"/>
          <p:cNvSpPr/>
          <p:nvPr/>
        </p:nvSpPr>
        <p:spPr>
          <a:xfrm>
            <a:off x="7968556" y="2921382"/>
            <a:ext cx="3015" cy="3652"/>
          </a:xfrm>
          <a:custGeom>
            <a:avLst/>
            <a:gdLst/>
            <a:ahLst/>
            <a:cxnLst/>
            <a:rect l="l" t="t" r="r" b="b"/>
            <a:pathLst>
              <a:path w="71" h="86" extrusionOk="0">
                <a:moveTo>
                  <a:pt x="13" y="1"/>
                </a:moveTo>
                <a:cubicBezTo>
                  <a:pt x="9" y="1"/>
                  <a:pt x="5" y="1"/>
                  <a:pt x="1" y="2"/>
                </a:cubicBezTo>
                <a:cubicBezTo>
                  <a:pt x="25" y="38"/>
                  <a:pt x="25" y="86"/>
                  <a:pt x="48" y="86"/>
                </a:cubicBezTo>
                <a:cubicBezTo>
                  <a:pt x="70" y="53"/>
                  <a:pt x="52"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50"/>
          <p:cNvSpPr/>
          <p:nvPr/>
        </p:nvSpPr>
        <p:spPr>
          <a:xfrm>
            <a:off x="7770357" y="2940153"/>
            <a:ext cx="1062" cy="3100"/>
          </a:xfrm>
          <a:custGeom>
            <a:avLst/>
            <a:gdLst/>
            <a:ahLst/>
            <a:cxnLst/>
            <a:rect l="l" t="t" r="r" b="b"/>
            <a:pathLst>
              <a:path w="25" h="73" extrusionOk="0">
                <a:moveTo>
                  <a:pt x="24" y="1"/>
                </a:moveTo>
                <a:lnTo>
                  <a:pt x="0" y="72"/>
                </a:lnTo>
                <a:lnTo>
                  <a:pt x="24" y="49"/>
                </a:lnTo>
                <a:lnTo>
                  <a:pt x="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50"/>
          <p:cNvSpPr/>
          <p:nvPr/>
        </p:nvSpPr>
        <p:spPr>
          <a:xfrm>
            <a:off x="7735958" y="3054944"/>
            <a:ext cx="552" cy="1062"/>
          </a:xfrm>
          <a:custGeom>
            <a:avLst/>
            <a:gdLst/>
            <a:ahLst/>
            <a:cxnLst/>
            <a:rect l="l" t="t" r="r" b="b"/>
            <a:pathLst>
              <a:path w="13" h="25" extrusionOk="0">
                <a:moveTo>
                  <a:pt x="1" y="1"/>
                </a:moveTo>
                <a:cubicBezTo>
                  <a:pt x="1" y="13"/>
                  <a:pt x="1" y="13"/>
                  <a:pt x="1" y="25"/>
                </a:cubicBezTo>
                <a:cubicBezTo>
                  <a:pt x="13" y="13"/>
                  <a:pt x="13"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50"/>
          <p:cNvSpPr/>
          <p:nvPr/>
        </p:nvSpPr>
        <p:spPr>
          <a:xfrm>
            <a:off x="7734471" y="3051207"/>
            <a:ext cx="382" cy="255"/>
          </a:xfrm>
          <a:custGeom>
            <a:avLst/>
            <a:gdLst/>
            <a:ahLst/>
            <a:cxnLst/>
            <a:rect l="l" t="t" r="r" b="b"/>
            <a:pathLst>
              <a:path w="9" h="6" extrusionOk="0">
                <a:moveTo>
                  <a:pt x="3" y="0"/>
                </a:moveTo>
                <a:lnTo>
                  <a:pt x="3" y="0"/>
                </a:lnTo>
                <a:cubicBezTo>
                  <a:pt x="1" y="0"/>
                  <a:pt x="0" y="1"/>
                  <a:pt x="0" y="5"/>
                </a:cubicBezTo>
                <a:cubicBezTo>
                  <a:pt x="8" y="5"/>
                  <a:pt x="5" y="0"/>
                  <a:pt x="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50"/>
          <p:cNvSpPr/>
          <p:nvPr/>
        </p:nvSpPr>
        <p:spPr>
          <a:xfrm>
            <a:off x="7749632" y="3053415"/>
            <a:ext cx="42" cy="1571"/>
          </a:xfrm>
          <a:custGeom>
            <a:avLst/>
            <a:gdLst/>
            <a:ahLst/>
            <a:cxnLst/>
            <a:rect l="l" t="t" r="r" b="b"/>
            <a:pathLst>
              <a:path w="1" h="37" extrusionOk="0">
                <a:moveTo>
                  <a:pt x="0" y="37"/>
                </a:moveTo>
                <a:lnTo>
                  <a:pt x="0" y="37"/>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50"/>
          <p:cNvSpPr/>
          <p:nvPr/>
        </p:nvSpPr>
        <p:spPr>
          <a:xfrm>
            <a:off x="7731923" y="3046365"/>
            <a:ext cx="42" cy="552"/>
          </a:xfrm>
          <a:custGeom>
            <a:avLst/>
            <a:gdLst/>
            <a:ahLst/>
            <a:cxnLst/>
            <a:rect l="l" t="t" r="r" b="b"/>
            <a:pathLst>
              <a:path w="1" h="13" extrusionOk="0">
                <a:moveTo>
                  <a:pt x="1" y="12"/>
                </a:moveTo>
                <a:lnTo>
                  <a:pt x="1" y="12"/>
                </a:lnTo>
                <a:cubicBezTo>
                  <a:pt x="1" y="0"/>
                  <a:pt x="1" y="0"/>
                  <a:pt x="1"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50"/>
          <p:cNvSpPr/>
          <p:nvPr/>
        </p:nvSpPr>
        <p:spPr>
          <a:xfrm>
            <a:off x="7703597" y="3046917"/>
            <a:ext cx="1062" cy="7559"/>
          </a:xfrm>
          <a:custGeom>
            <a:avLst/>
            <a:gdLst/>
            <a:ahLst/>
            <a:cxnLst/>
            <a:rect l="l" t="t" r="r" b="b"/>
            <a:pathLst>
              <a:path w="25" h="178" extrusionOk="0">
                <a:moveTo>
                  <a:pt x="25" y="0"/>
                </a:moveTo>
                <a:lnTo>
                  <a:pt x="25" y="0"/>
                </a:lnTo>
                <a:cubicBezTo>
                  <a:pt x="25" y="83"/>
                  <a:pt x="1" y="95"/>
                  <a:pt x="13" y="178"/>
                </a:cubicBezTo>
                <a:cubicBezTo>
                  <a:pt x="13" y="119"/>
                  <a:pt x="25" y="59"/>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50"/>
          <p:cNvSpPr/>
          <p:nvPr/>
        </p:nvSpPr>
        <p:spPr>
          <a:xfrm>
            <a:off x="7724831" y="3049890"/>
            <a:ext cx="42" cy="42"/>
          </a:xfrm>
          <a:custGeom>
            <a:avLst/>
            <a:gdLst/>
            <a:ahLst/>
            <a:cxnLst/>
            <a:rect l="l" t="t" r="r" b="b"/>
            <a:pathLst>
              <a:path w="1" h="1" extrusionOk="0">
                <a:moveTo>
                  <a:pt x="1"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50"/>
          <p:cNvSpPr/>
          <p:nvPr/>
        </p:nvSpPr>
        <p:spPr>
          <a:xfrm>
            <a:off x="7721816" y="3052948"/>
            <a:ext cx="552" cy="510"/>
          </a:xfrm>
          <a:custGeom>
            <a:avLst/>
            <a:gdLst/>
            <a:ahLst/>
            <a:cxnLst/>
            <a:rect l="l" t="t" r="r" b="b"/>
            <a:pathLst>
              <a:path w="13" h="12" extrusionOk="0">
                <a:moveTo>
                  <a:pt x="12" y="0"/>
                </a:moveTo>
                <a:cubicBezTo>
                  <a:pt x="0" y="0"/>
                  <a:pt x="0" y="0"/>
                  <a:pt x="12" y="12"/>
                </a:cubicBezTo>
                <a:lnTo>
                  <a:pt x="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50"/>
          <p:cNvSpPr/>
          <p:nvPr/>
        </p:nvSpPr>
        <p:spPr>
          <a:xfrm>
            <a:off x="7719268" y="3052948"/>
            <a:ext cx="42" cy="510"/>
          </a:xfrm>
          <a:custGeom>
            <a:avLst/>
            <a:gdLst/>
            <a:ahLst/>
            <a:cxnLst/>
            <a:rect l="l" t="t" r="r" b="b"/>
            <a:pathLst>
              <a:path w="1" h="12" extrusionOk="0">
                <a:moveTo>
                  <a:pt x="1" y="0"/>
                </a:moveTo>
                <a:lnTo>
                  <a:pt x="1" y="12"/>
                </a:lnTo>
                <a:lnTo>
                  <a:pt x="1" y="1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50"/>
          <p:cNvSpPr/>
          <p:nvPr/>
        </p:nvSpPr>
        <p:spPr>
          <a:xfrm>
            <a:off x="7683382" y="3073672"/>
            <a:ext cx="42" cy="552"/>
          </a:xfrm>
          <a:custGeom>
            <a:avLst/>
            <a:gdLst/>
            <a:ahLst/>
            <a:cxnLst/>
            <a:rect l="l" t="t" r="r" b="b"/>
            <a:pathLst>
              <a:path w="1" h="13" extrusionOk="0">
                <a:moveTo>
                  <a:pt x="1" y="0"/>
                </a:moveTo>
                <a:lnTo>
                  <a:pt x="1" y="1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50"/>
          <p:cNvSpPr/>
          <p:nvPr/>
        </p:nvSpPr>
        <p:spPr>
          <a:xfrm>
            <a:off x="7718291" y="3077707"/>
            <a:ext cx="42" cy="2548"/>
          </a:xfrm>
          <a:custGeom>
            <a:avLst/>
            <a:gdLst/>
            <a:ahLst/>
            <a:cxnLst/>
            <a:rect l="l" t="t" r="r" b="b"/>
            <a:pathLst>
              <a:path w="1" h="60" extrusionOk="0">
                <a:moveTo>
                  <a:pt x="0" y="60"/>
                </a:moveTo>
                <a:cubicBezTo>
                  <a:pt x="0" y="36"/>
                  <a:pt x="0" y="12"/>
                  <a:pt x="0" y="0"/>
                </a:cubicBezTo>
                <a:lnTo>
                  <a:pt x="0" y="24"/>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50"/>
          <p:cNvSpPr/>
          <p:nvPr/>
        </p:nvSpPr>
        <p:spPr>
          <a:xfrm>
            <a:off x="7670726" y="3048361"/>
            <a:ext cx="42" cy="1062"/>
          </a:xfrm>
          <a:custGeom>
            <a:avLst/>
            <a:gdLst/>
            <a:ahLst/>
            <a:cxnLst/>
            <a:rect l="l" t="t" r="r" b="b"/>
            <a:pathLst>
              <a:path w="1" h="25" extrusionOk="0">
                <a:moveTo>
                  <a:pt x="1" y="1"/>
                </a:moveTo>
                <a:lnTo>
                  <a:pt x="1" y="25"/>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50"/>
          <p:cNvSpPr/>
          <p:nvPr/>
        </p:nvSpPr>
        <p:spPr>
          <a:xfrm>
            <a:off x="7745598" y="3058978"/>
            <a:ext cx="42" cy="42"/>
          </a:xfrm>
          <a:custGeom>
            <a:avLst/>
            <a:gdLst/>
            <a:ahLst/>
            <a:cxnLst/>
            <a:rect l="l" t="t" r="r" b="b"/>
            <a:pathLst>
              <a:path w="1" h="1" extrusionOk="0">
                <a:moveTo>
                  <a:pt x="0"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50"/>
          <p:cNvSpPr/>
          <p:nvPr/>
        </p:nvSpPr>
        <p:spPr>
          <a:xfrm>
            <a:off x="7681853" y="3074182"/>
            <a:ext cx="552" cy="1019"/>
          </a:xfrm>
          <a:custGeom>
            <a:avLst/>
            <a:gdLst/>
            <a:ahLst/>
            <a:cxnLst/>
            <a:rect l="l" t="t" r="r" b="b"/>
            <a:pathLst>
              <a:path w="13" h="24" extrusionOk="0">
                <a:moveTo>
                  <a:pt x="13" y="0"/>
                </a:moveTo>
                <a:lnTo>
                  <a:pt x="1" y="24"/>
                </a:lnTo>
                <a:lnTo>
                  <a:pt x="13" y="24"/>
                </a:lnTo>
                <a:lnTo>
                  <a:pt x="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50"/>
          <p:cNvSpPr/>
          <p:nvPr/>
        </p:nvSpPr>
        <p:spPr>
          <a:xfrm>
            <a:off x="7728398" y="3076688"/>
            <a:ext cx="42" cy="1062"/>
          </a:xfrm>
          <a:custGeom>
            <a:avLst/>
            <a:gdLst/>
            <a:ahLst/>
            <a:cxnLst/>
            <a:rect l="l" t="t" r="r" b="b"/>
            <a:pathLst>
              <a:path w="1" h="25" extrusionOk="0">
                <a:moveTo>
                  <a:pt x="0" y="1"/>
                </a:moveTo>
                <a:lnTo>
                  <a:pt x="0" y="1"/>
                </a:lnTo>
                <a:cubicBezTo>
                  <a:pt x="0" y="24"/>
                  <a:pt x="0"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50"/>
          <p:cNvSpPr/>
          <p:nvPr/>
        </p:nvSpPr>
        <p:spPr>
          <a:xfrm>
            <a:off x="7735958" y="3069128"/>
            <a:ext cx="552" cy="1614"/>
          </a:xfrm>
          <a:custGeom>
            <a:avLst/>
            <a:gdLst/>
            <a:ahLst/>
            <a:cxnLst/>
            <a:rect l="l" t="t" r="r" b="b"/>
            <a:pathLst>
              <a:path w="13" h="38" extrusionOk="0">
                <a:moveTo>
                  <a:pt x="13" y="0"/>
                </a:moveTo>
                <a:lnTo>
                  <a:pt x="1" y="36"/>
                </a:lnTo>
                <a:cubicBezTo>
                  <a:pt x="1" y="36"/>
                  <a:pt x="2" y="37"/>
                  <a:pt x="4" y="37"/>
                </a:cubicBezTo>
                <a:cubicBezTo>
                  <a:pt x="7" y="37"/>
                  <a:pt x="13" y="32"/>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50"/>
          <p:cNvSpPr/>
          <p:nvPr/>
        </p:nvSpPr>
        <p:spPr>
          <a:xfrm>
            <a:off x="7719777" y="3080255"/>
            <a:ext cx="42" cy="0"/>
          </a:xfrm>
          <a:custGeom>
            <a:avLst/>
            <a:gdLst/>
            <a:ahLst/>
            <a:cxnLst/>
            <a:rect l="l" t="t" r="r" b="b"/>
            <a:pathLst>
              <a:path w="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50"/>
          <p:cNvSpPr/>
          <p:nvPr/>
        </p:nvSpPr>
        <p:spPr>
          <a:xfrm>
            <a:off x="7735958" y="3070105"/>
            <a:ext cx="42" cy="1062"/>
          </a:xfrm>
          <a:custGeom>
            <a:avLst/>
            <a:gdLst/>
            <a:ahLst/>
            <a:cxnLst/>
            <a:rect l="l" t="t" r="r" b="b"/>
            <a:pathLst>
              <a:path w="1" h="25" extrusionOk="0">
                <a:moveTo>
                  <a:pt x="1" y="13"/>
                </a:moveTo>
                <a:cubicBezTo>
                  <a:pt x="1" y="25"/>
                  <a:pt x="1" y="25"/>
                  <a:pt x="1" y="13"/>
                </a:cubicBezTo>
                <a:cubicBezTo>
                  <a:pt x="1" y="1"/>
                  <a:pt x="1" y="1"/>
                  <a:pt x="1" y="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50"/>
          <p:cNvSpPr/>
          <p:nvPr/>
        </p:nvSpPr>
        <p:spPr>
          <a:xfrm>
            <a:off x="7742540" y="3052948"/>
            <a:ext cx="42" cy="3058"/>
          </a:xfrm>
          <a:custGeom>
            <a:avLst/>
            <a:gdLst/>
            <a:ahLst/>
            <a:cxnLst/>
            <a:rect l="l" t="t" r="r" b="b"/>
            <a:pathLst>
              <a:path w="1" h="72" extrusionOk="0">
                <a:moveTo>
                  <a:pt x="1" y="0"/>
                </a:moveTo>
                <a:lnTo>
                  <a:pt x="1" y="7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50"/>
          <p:cNvSpPr/>
          <p:nvPr/>
        </p:nvSpPr>
        <p:spPr>
          <a:xfrm>
            <a:off x="7739525" y="3071634"/>
            <a:ext cx="552" cy="2591"/>
          </a:xfrm>
          <a:custGeom>
            <a:avLst/>
            <a:gdLst/>
            <a:ahLst/>
            <a:cxnLst/>
            <a:rect l="l" t="t" r="r" b="b"/>
            <a:pathLst>
              <a:path w="13" h="61" extrusionOk="0">
                <a:moveTo>
                  <a:pt x="12" y="1"/>
                </a:moveTo>
                <a:lnTo>
                  <a:pt x="0" y="13"/>
                </a:lnTo>
                <a:lnTo>
                  <a:pt x="0" y="60"/>
                </a:lnTo>
                <a:lnTo>
                  <a:pt x="1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50"/>
          <p:cNvSpPr/>
          <p:nvPr/>
        </p:nvSpPr>
        <p:spPr>
          <a:xfrm>
            <a:off x="7738506" y="3049381"/>
            <a:ext cx="552" cy="1062"/>
          </a:xfrm>
          <a:custGeom>
            <a:avLst/>
            <a:gdLst/>
            <a:ahLst/>
            <a:cxnLst/>
            <a:rect l="l" t="t" r="r" b="b"/>
            <a:pathLst>
              <a:path w="13" h="25" extrusionOk="0">
                <a:moveTo>
                  <a:pt x="12" y="1"/>
                </a:moveTo>
                <a:lnTo>
                  <a:pt x="0" y="25"/>
                </a:lnTo>
                <a:lnTo>
                  <a:pt x="12" y="13"/>
                </a:lnTo>
                <a:lnTo>
                  <a:pt x="1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50"/>
          <p:cNvSpPr/>
          <p:nvPr/>
        </p:nvSpPr>
        <p:spPr>
          <a:xfrm>
            <a:off x="7719777" y="3049720"/>
            <a:ext cx="467" cy="4247"/>
          </a:xfrm>
          <a:custGeom>
            <a:avLst/>
            <a:gdLst/>
            <a:ahLst/>
            <a:cxnLst/>
            <a:rect l="l" t="t" r="r" b="b"/>
            <a:pathLst>
              <a:path w="11" h="100" extrusionOk="0">
                <a:moveTo>
                  <a:pt x="4" y="1"/>
                </a:moveTo>
                <a:cubicBezTo>
                  <a:pt x="3" y="1"/>
                  <a:pt x="2" y="2"/>
                  <a:pt x="1" y="5"/>
                </a:cubicBezTo>
                <a:lnTo>
                  <a:pt x="1" y="100"/>
                </a:lnTo>
                <a:cubicBezTo>
                  <a:pt x="1" y="79"/>
                  <a:pt x="10" y="1"/>
                  <a:pt x="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50"/>
          <p:cNvSpPr/>
          <p:nvPr/>
        </p:nvSpPr>
        <p:spPr>
          <a:xfrm>
            <a:off x="7711199" y="3050952"/>
            <a:ext cx="467" cy="2038"/>
          </a:xfrm>
          <a:custGeom>
            <a:avLst/>
            <a:gdLst/>
            <a:ahLst/>
            <a:cxnLst/>
            <a:rect l="l" t="t" r="r" b="b"/>
            <a:pathLst>
              <a:path w="11" h="48" extrusionOk="0">
                <a:moveTo>
                  <a:pt x="9" y="0"/>
                </a:moveTo>
                <a:cubicBezTo>
                  <a:pt x="7" y="0"/>
                  <a:pt x="5" y="7"/>
                  <a:pt x="0" y="23"/>
                </a:cubicBezTo>
                <a:lnTo>
                  <a:pt x="0" y="47"/>
                </a:lnTo>
                <a:cubicBezTo>
                  <a:pt x="8" y="24"/>
                  <a:pt x="11" y="0"/>
                  <a:pt x="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50"/>
          <p:cNvSpPr/>
          <p:nvPr/>
        </p:nvSpPr>
        <p:spPr>
          <a:xfrm>
            <a:off x="7686907" y="3043308"/>
            <a:ext cx="552" cy="1062"/>
          </a:xfrm>
          <a:custGeom>
            <a:avLst/>
            <a:gdLst/>
            <a:ahLst/>
            <a:cxnLst/>
            <a:rect l="l" t="t" r="r" b="b"/>
            <a:pathLst>
              <a:path w="13" h="25" extrusionOk="0">
                <a:moveTo>
                  <a:pt x="1" y="25"/>
                </a:moveTo>
                <a:lnTo>
                  <a:pt x="13" y="1"/>
                </a:lnTo>
                <a:lnTo>
                  <a:pt x="1" y="2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50"/>
          <p:cNvSpPr/>
          <p:nvPr/>
        </p:nvSpPr>
        <p:spPr>
          <a:xfrm>
            <a:off x="8219883" y="2893651"/>
            <a:ext cx="3695" cy="2506"/>
          </a:xfrm>
          <a:custGeom>
            <a:avLst/>
            <a:gdLst/>
            <a:ahLst/>
            <a:cxnLst/>
            <a:rect l="l" t="t" r="r" b="b"/>
            <a:pathLst>
              <a:path w="87" h="59" extrusionOk="0">
                <a:moveTo>
                  <a:pt x="0" y="1"/>
                </a:moveTo>
                <a:lnTo>
                  <a:pt x="12" y="24"/>
                </a:lnTo>
                <a:cubicBezTo>
                  <a:pt x="29" y="41"/>
                  <a:pt x="64" y="58"/>
                  <a:pt x="78" y="58"/>
                </a:cubicBezTo>
                <a:cubicBezTo>
                  <a:pt x="84" y="58"/>
                  <a:pt x="87" y="55"/>
                  <a:pt x="83" y="48"/>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50"/>
          <p:cNvSpPr/>
          <p:nvPr/>
        </p:nvSpPr>
        <p:spPr>
          <a:xfrm>
            <a:off x="8220860" y="2890126"/>
            <a:ext cx="8154" cy="5988"/>
          </a:xfrm>
          <a:custGeom>
            <a:avLst/>
            <a:gdLst/>
            <a:ahLst/>
            <a:cxnLst/>
            <a:rect l="l" t="t" r="r" b="b"/>
            <a:pathLst>
              <a:path w="192" h="141" extrusionOk="0">
                <a:moveTo>
                  <a:pt x="1" y="0"/>
                </a:moveTo>
                <a:lnTo>
                  <a:pt x="1" y="0"/>
                </a:lnTo>
                <a:cubicBezTo>
                  <a:pt x="72" y="60"/>
                  <a:pt x="37" y="48"/>
                  <a:pt x="132" y="96"/>
                </a:cubicBezTo>
                <a:cubicBezTo>
                  <a:pt x="132" y="106"/>
                  <a:pt x="126" y="109"/>
                  <a:pt x="115" y="109"/>
                </a:cubicBezTo>
                <a:cubicBezTo>
                  <a:pt x="102" y="109"/>
                  <a:pt x="81" y="102"/>
                  <a:pt x="60" y="96"/>
                </a:cubicBezTo>
                <a:lnTo>
                  <a:pt x="60" y="96"/>
                </a:lnTo>
                <a:cubicBezTo>
                  <a:pt x="84" y="107"/>
                  <a:pt x="37" y="96"/>
                  <a:pt x="96" y="131"/>
                </a:cubicBezTo>
                <a:cubicBezTo>
                  <a:pt x="109" y="138"/>
                  <a:pt x="121" y="141"/>
                  <a:pt x="131" y="141"/>
                </a:cubicBezTo>
                <a:cubicBezTo>
                  <a:pt x="157" y="141"/>
                  <a:pt x="167" y="118"/>
                  <a:pt x="132" y="84"/>
                </a:cubicBezTo>
                <a:lnTo>
                  <a:pt x="132" y="84"/>
                </a:lnTo>
                <a:cubicBezTo>
                  <a:pt x="144" y="96"/>
                  <a:pt x="168" y="96"/>
                  <a:pt x="191" y="107"/>
                </a:cubicBezTo>
                <a:cubicBezTo>
                  <a:pt x="132" y="60"/>
                  <a:pt x="60"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50"/>
          <p:cNvSpPr/>
          <p:nvPr/>
        </p:nvSpPr>
        <p:spPr>
          <a:xfrm>
            <a:off x="8203703" y="2821370"/>
            <a:ext cx="552" cy="1189"/>
          </a:xfrm>
          <a:custGeom>
            <a:avLst/>
            <a:gdLst/>
            <a:ahLst/>
            <a:cxnLst/>
            <a:rect l="l" t="t" r="r" b="b"/>
            <a:pathLst>
              <a:path w="13" h="28" extrusionOk="0">
                <a:moveTo>
                  <a:pt x="12" y="0"/>
                </a:moveTo>
                <a:cubicBezTo>
                  <a:pt x="12" y="12"/>
                  <a:pt x="0" y="24"/>
                  <a:pt x="0" y="24"/>
                </a:cubicBezTo>
                <a:cubicBezTo>
                  <a:pt x="0" y="26"/>
                  <a:pt x="1" y="27"/>
                  <a:pt x="1" y="27"/>
                </a:cubicBezTo>
                <a:cubicBezTo>
                  <a:pt x="4" y="27"/>
                  <a:pt x="12" y="1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50"/>
          <p:cNvSpPr/>
          <p:nvPr/>
        </p:nvSpPr>
        <p:spPr>
          <a:xfrm>
            <a:off x="8197120" y="2817803"/>
            <a:ext cx="552" cy="42"/>
          </a:xfrm>
          <a:custGeom>
            <a:avLst/>
            <a:gdLst/>
            <a:ahLst/>
            <a:cxnLst/>
            <a:rect l="l" t="t" r="r" b="b"/>
            <a:pathLst>
              <a:path w="13" h="1" extrusionOk="0">
                <a:moveTo>
                  <a:pt x="0" y="1"/>
                </a:moveTo>
                <a:lnTo>
                  <a:pt x="12" y="1"/>
                </a:lnTo>
                <a:cubicBezTo>
                  <a:pt x="12"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50"/>
          <p:cNvSpPr/>
          <p:nvPr/>
        </p:nvSpPr>
        <p:spPr>
          <a:xfrm>
            <a:off x="8235044" y="2840056"/>
            <a:ext cx="1062" cy="1571"/>
          </a:xfrm>
          <a:custGeom>
            <a:avLst/>
            <a:gdLst/>
            <a:ahLst/>
            <a:cxnLst/>
            <a:rect l="l" t="t" r="r" b="b"/>
            <a:pathLst>
              <a:path w="25" h="37" extrusionOk="0">
                <a:moveTo>
                  <a:pt x="24" y="1"/>
                </a:moveTo>
                <a:cubicBezTo>
                  <a:pt x="0" y="24"/>
                  <a:pt x="12" y="24"/>
                  <a:pt x="12" y="36"/>
                </a:cubicBezTo>
                <a:lnTo>
                  <a:pt x="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50"/>
          <p:cNvSpPr/>
          <p:nvPr/>
        </p:nvSpPr>
        <p:spPr>
          <a:xfrm>
            <a:off x="8222389" y="2885072"/>
            <a:ext cx="1062" cy="552"/>
          </a:xfrm>
          <a:custGeom>
            <a:avLst/>
            <a:gdLst/>
            <a:ahLst/>
            <a:cxnLst/>
            <a:rect l="l" t="t" r="r" b="b"/>
            <a:pathLst>
              <a:path w="25" h="13" extrusionOk="0">
                <a:moveTo>
                  <a:pt x="1" y="0"/>
                </a:moveTo>
                <a:cubicBezTo>
                  <a:pt x="1" y="0"/>
                  <a:pt x="13" y="12"/>
                  <a:pt x="24" y="12"/>
                </a:cubicBezTo>
                <a:lnTo>
                  <a:pt x="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50"/>
          <p:cNvSpPr/>
          <p:nvPr/>
        </p:nvSpPr>
        <p:spPr>
          <a:xfrm>
            <a:off x="8244642" y="2856746"/>
            <a:ext cx="1571" cy="42"/>
          </a:xfrm>
          <a:custGeom>
            <a:avLst/>
            <a:gdLst/>
            <a:ahLst/>
            <a:cxnLst/>
            <a:rect l="l" t="t" r="r" b="b"/>
            <a:pathLst>
              <a:path w="37" h="1" extrusionOk="0">
                <a:moveTo>
                  <a:pt x="1" y="0"/>
                </a:moveTo>
                <a:lnTo>
                  <a:pt x="1" y="0"/>
                </a:lnTo>
                <a:lnTo>
                  <a:pt x="3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50"/>
          <p:cNvSpPr/>
          <p:nvPr/>
        </p:nvSpPr>
        <p:spPr>
          <a:xfrm>
            <a:off x="8241117" y="2868892"/>
            <a:ext cx="4586" cy="1062"/>
          </a:xfrm>
          <a:custGeom>
            <a:avLst/>
            <a:gdLst/>
            <a:ahLst/>
            <a:cxnLst/>
            <a:rect l="l" t="t" r="r" b="b"/>
            <a:pathLst>
              <a:path w="108" h="25" extrusionOk="0">
                <a:moveTo>
                  <a:pt x="0" y="0"/>
                </a:moveTo>
                <a:cubicBezTo>
                  <a:pt x="24" y="0"/>
                  <a:pt x="36" y="12"/>
                  <a:pt x="60" y="24"/>
                </a:cubicBezTo>
                <a:lnTo>
                  <a:pt x="107" y="24"/>
                </a:lnTo>
                <a:cubicBezTo>
                  <a:pt x="72" y="12"/>
                  <a:pt x="36"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50"/>
          <p:cNvSpPr/>
          <p:nvPr/>
        </p:nvSpPr>
        <p:spPr>
          <a:xfrm>
            <a:off x="8015101" y="3014005"/>
            <a:ext cx="42" cy="552"/>
          </a:xfrm>
          <a:custGeom>
            <a:avLst/>
            <a:gdLst/>
            <a:ahLst/>
            <a:cxnLst/>
            <a:rect l="l" t="t" r="r" b="b"/>
            <a:pathLst>
              <a:path w="1" h="13" extrusionOk="0">
                <a:moveTo>
                  <a:pt x="0" y="12"/>
                </a:moveTo>
                <a:lnTo>
                  <a:pt x="0" y="0"/>
                </a:lnTo>
                <a:cubicBezTo>
                  <a:pt x="0" y="0"/>
                  <a:pt x="0" y="12"/>
                  <a:pt x="0"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50"/>
          <p:cNvSpPr/>
          <p:nvPr/>
        </p:nvSpPr>
        <p:spPr>
          <a:xfrm>
            <a:off x="8184465" y="2814788"/>
            <a:ext cx="42" cy="552"/>
          </a:xfrm>
          <a:custGeom>
            <a:avLst/>
            <a:gdLst/>
            <a:ahLst/>
            <a:cxnLst/>
            <a:rect l="l" t="t" r="r" b="b"/>
            <a:pathLst>
              <a:path w="1" h="13" extrusionOk="0">
                <a:moveTo>
                  <a:pt x="1" y="12"/>
                </a:moveTo>
                <a:lnTo>
                  <a:pt x="1" y="12"/>
                </a:lnTo>
                <a:cubicBezTo>
                  <a:pt x="1" y="0"/>
                  <a:pt x="1" y="12"/>
                  <a:pt x="1"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50"/>
          <p:cNvSpPr/>
          <p:nvPr/>
        </p:nvSpPr>
        <p:spPr>
          <a:xfrm>
            <a:off x="8101567" y="2873945"/>
            <a:ext cx="5606" cy="5096"/>
          </a:xfrm>
          <a:custGeom>
            <a:avLst/>
            <a:gdLst/>
            <a:ahLst/>
            <a:cxnLst/>
            <a:rect l="l" t="t" r="r" b="b"/>
            <a:pathLst>
              <a:path w="132" h="120" extrusionOk="0">
                <a:moveTo>
                  <a:pt x="0" y="0"/>
                </a:moveTo>
                <a:cubicBezTo>
                  <a:pt x="72" y="24"/>
                  <a:pt x="48" y="96"/>
                  <a:pt x="131" y="119"/>
                </a:cubicBezTo>
                <a:cubicBezTo>
                  <a:pt x="107" y="96"/>
                  <a:pt x="60"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50"/>
          <p:cNvSpPr/>
          <p:nvPr/>
        </p:nvSpPr>
        <p:spPr>
          <a:xfrm>
            <a:off x="8159196" y="2826891"/>
            <a:ext cx="1062" cy="1062"/>
          </a:xfrm>
          <a:custGeom>
            <a:avLst/>
            <a:gdLst/>
            <a:ahLst/>
            <a:cxnLst/>
            <a:rect l="l" t="t" r="r" b="b"/>
            <a:pathLst>
              <a:path w="25" h="25" extrusionOk="0">
                <a:moveTo>
                  <a:pt x="0" y="1"/>
                </a:moveTo>
                <a:cubicBezTo>
                  <a:pt x="12" y="13"/>
                  <a:pt x="12" y="13"/>
                  <a:pt x="24" y="25"/>
                </a:cubicBezTo>
                <a:cubicBezTo>
                  <a:pt x="24" y="13"/>
                  <a:pt x="12"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50"/>
          <p:cNvSpPr/>
          <p:nvPr/>
        </p:nvSpPr>
        <p:spPr>
          <a:xfrm>
            <a:off x="8152104" y="2835639"/>
            <a:ext cx="1062" cy="425"/>
          </a:xfrm>
          <a:custGeom>
            <a:avLst/>
            <a:gdLst/>
            <a:ahLst/>
            <a:cxnLst/>
            <a:rect l="l" t="t" r="r" b="b"/>
            <a:pathLst>
              <a:path w="25" h="10" extrusionOk="0">
                <a:moveTo>
                  <a:pt x="13" y="0"/>
                </a:moveTo>
                <a:cubicBezTo>
                  <a:pt x="11" y="0"/>
                  <a:pt x="9" y="2"/>
                  <a:pt x="6" y="4"/>
                </a:cubicBezTo>
                <a:lnTo>
                  <a:pt x="6" y="4"/>
                </a:lnTo>
                <a:cubicBezTo>
                  <a:pt x="5" y="4"/>
                  <a:pt x="5" y="4"/>
                  <a:pt x="4" y="4"/>
                </a:cubicBezTo>
                <a:cubicBezTo>
                  <a:pt x="2" y="4"/>
                  <a:pt x="1" y="5"/>
                  <a:pt x="1" y="9"/>
                </a:cubicBezTo>
                <a:cubicBezTo>
                  <a:pt x="3" y="7"/>
                  <a:pt x="4" y="6"/>
                  <a:pt x="6" y="4"/>
                </a:cubicBezTo>
                <a:lnTo>
                  <a:pt x="6" y="4"/>
                </a:lnTo>
                <a:cubicBezTo>
                  <a:pt x="10" y="5"/>
                  <a:pt x="17" y="9"/>
                  <a:pt x="25" y="9"/>
                </a:cubicBezTo>
                <a:cubicBezTo>
                  <a:pt x="19" y="3"/>
                  <a:pt x="16" y="0"/>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50"/>
          <p:cNvSpPr/>
          <p:nvPr/>
        </p:nvSpPr>
        <p:spPr>
          <a:xfrm>
            <a:off x="8145054" y="2841075"/>
            <a:ext cx="510" cy="552"/>
          </a:xfrm>
          <a:custGeom>
            <a:avLst/>
            <a:gdLst/>
            <a:ahLst/>
            <a:cxnLst/>
            <a:rect l="l" t="t" r="r" b="b"/>
            <a:pathLst>
              <a:path w="12" h="13" extrusionOk="0">
                <a:moveTo>
                  <a:pt x="0" y="0"/>
                </a:moveTo>
                <a:lnTo>
                  <a:pt x="12" y="12"/>
                </a:lnTo>
                <a:lnTo>
                  <a:pt x="12" y="1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50"/>
          <p:cNvSpPr/>
          <p:nvPr/>
        </p:nvSpPr>
        <p:spPr>
          <a:xfrm>
            <a:off x="8034807" y="2991242"/>
            <a:ext cx="2548" cy="2378"/>
          </a:xfrm>
          <a:custGeom>
            <a:avLst/>
            <a:gdLst/>
            <a:ahLst/>
            <a:cxnLst/>
            <a:rect l="l" t="t" r="r" b="b"/>
            <a:pathLst>
              <a:path w="60" h="56" extrusionOk="0">
                <a:moveTo>
                  <a:pt x="0" y="1"/>
                </a:moveTo>
                <a:cubicBezTo>
                  <a:pt x="28" y="28"/>
                  <a:pt x="34" y="56"/>
                  <a:pt x="47" y="56"/>
                </a:cubicBezTo>
                <a:cubicBezTo>
                  <a:pt x="50" y="56"/>
                  <a:pt x="55" y="53"/>
                  <a:pt x="60" y="48"/>
                </a:cubicBezTo>
                <a:cubicBezTo>
                  <a:pt x="36" y="24"/>
                  <a:pt x="24" y="1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50"/>
          <p:cNvSpPr/>
          <p:nvPr/>
        </p:nvSpPr>
        <p:spPr>
          <a:xfrm>
            <a:off x="8222898" y="2885072"/>
            <a:ext cx="1062" cy="552"/>
          </a:xfrm>
          <a:custGeom>
            <a:avLst/>
            <a:gdLst/>
            <a:ahLst/>
            <a:cxnLst/>
            <a:rect l="l" t="t" r="r" b="b"/>
            <a:pathLst>
              <a:path w="25" h="13" extrusionOk="0">
                <a:moveTo>
                  <a:pt x="1" y="0"/>
                </a:moveTo>
                <a:cubicBezTo>
                  <a:pt x="1" y="0"/>
                  <a:pt x="12" y="12"/>
                  <a:pt x="24" y="12"/>
                </a:cubicBezTo>
                <a:cubicBezTo>
                  <a:pt x="12" y="12"/>
                  <a:pt x="1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50"/>
          <p:cNvSpPr/>
          <p:nvPr/>
        </p:nvSpPr>
        <p:spPr>
          <a:xfrm>
            <a:off x="8082329" y="2940663"/>
            <a:ext cx="552" cy="552"/>
          </a:xfrm>
          <a:custGeom>
            <a:avLst/>
            <a:gdLst/>
            <a:ahLst/>
            <a:cxnLst/>
            <a:rect l="l" t="t" r="r" b="b"/>
            <a:pathLst>
              <a:path w="13" h="13" extrusionOk="0">
                <a:moveTo>
                  <a:pt x="1" y="1"/>
                </a:moveTo>
                <a:lnTo>
                  <a:pt x="1" y="13"/>
                </a:lnTo>
                <a:cubicBezTo>
                  <a:pt x="1" y="13"/>
                  <a:pt x="13"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50"/>
          <p:cNvSpPr/>
          <p:nvPr/>
        </p:nvSpPr>
        <p:spPr>
          <a:xfrm>
            <a:off x="8160215" y="2860271"/>
            <a:ext cx="2038" cy="2081"/>
          </a:xfrm>
          <a:custGeom>
            <a:avLst/>
            <a:gdLst/>
            <a:ahLst/>
            <a:cxnLst/>
            <a:rect l="l" t="t" r="r" b="b"/>
            <a:pathLst>
              <a:path w="48" h="49" extrusionOk="0">
                <a:moveTo>
                  <a:pt x="0" y="1"/>
                </a:moveTo>
                <a:lnTo>
                  <a:pt x="0" y="1"/>
                </a:lnTo>
                <a:cubicBezTo>
                  <a:pt x="12" y="13"/>
                  <a:pt x="12" y="13"/>
                  <a:pt x="12" y="25"/>
                </a:cubicBezTo>
                <a:lnTo>
                  <a:pt x="48" y="48"/>
                </a:lnTo>
                <a:cubicBezTo>
                  <a:pt x="36" y="25"/>
                  <a:pt x="24"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50"/>
          <p:cNvSpPr/>
          <p:nvPr/>
        </p:nvSpPr>
        <p:spPr>
          <a:xfrm>
            <a:off x="7187363" y="3796693"/>
            <a:ext cx="853554" cy="487697"/>
          </a:xfrm>
          <a:custGeom>
            <a:avLst/>
            <a:gdLst/>
            <a:ahLst/>
            <a:cxnLst/>
            <a:rect l="l" t="t" r="r" b="b"/>
            <a:pathLst>
              <a:path w="20099" h="11484" extrusionOk="0">
                <a:moveTo>
                  <a:pt x="9788" y="12"/>
                </a:moveTo>
                <a:lnTo>
                  <a:pt x="9788" y="12"/>
                </a:lnTo>
                <a:cubicBezTo>
                  <a:pt x="9783" y="25"/>
                  <a:pt x="9782" y="38"/>
                  <a:pt x="9784" y="51"/>
                </a:cubicBezTo>
                <a:lnTo>
                  <a:pt x="9784" y="51"/>
                </a:lnTo>
                <a:cubicBezTo>
                  <a:pt x="9786" y="38"/>
                  <a:pt x="9788" y="24"/>
                  <a:pt x="9788" y="12"/>
                </a:cubicBezTo>
                <a:close/>
                <a:moveTo>
                  <a:pt x="8454" y="274"/>
                </a:moveTo>
                <a:cubicBezTo>
                  <a:pt x="8452" y="276"/>
                  <a:pt x="8451" y="279"/>
                  <a:pt x="8451" y="283"/>
                </a:cubicBezTo>
                <a:lnTo>
                  <a:pt x="8451" y="283"/>
                </a:lnTo>
                <a:cubicBezTo>
                  <a:pt x="8453" y="281"/>
                  <a:pt x="8454" y="278"/>
                  <a:pt x="8454" y="274"/>
                </a:cubicBezTo>
                <a:close/>
                <a:moveTo>
                  <a:pt x="8407" y="500"/>
                </a:moveTo>
                <a:cubicBezTo>
                  <a:pt x="8408" y="505"/>
                  <a:pt x="8408" y="509"/>
                  <a:pt x="8409" y="512"/>
                </a:cubicBezTo>
                <a:lnTo>
                  <a:pt x="8409" y="512"/>
                </a:lnTo>
                <a:cubicBezTo>
                  <a:pt x="8410" y="508"/>
                  <a:pt x="8411" y="505"/>
                  <a:pt x="8407" y="500"/>
                </a:cubicBezTo>
                <a:close/>
                <a:moveTo>
                  <a:pt x="8409" y="512"/>
                </a:moveTo>
                <a:lnTo>
                  <a:pt x="8409" y="512"/>
                </a:lnTo>
                <a:cubicBezTo>
                  <a:pt x="8408" y="516"/>
                  <a:pt x="8406" y="521"/>
                  <a:pt x="8409" y="529"/>
                </a:cubicBezTo>
                <a:lnTo>
                  <a:pt x="8409" y="529"/>
                </a:lnTo>
                <a:cubicBezTo>
                  <a:pt x="8410" y="525"/>
                  <a:pt x="8410" y="520"/>
                  <a:pt x="8409" y="512"/>
                </a:cubicBezTo>
                <a:close/>
                <a:moveTo>
                  <a:pt x="8728" y="870"/>
                </a:moveTo>
                <a:lnTo>
                  <a:pt x="8728" y="893"/>
                </a:lnTo>
                <a:cubicBezTo>
                  <a:pt x="8724" y="890"/>
                  <a:pt x="8720" y="886"/>
                  <a:pt x="8716" y="882"/>
                </a:cubicBezTo>
                <a:lnTo>
                  <a:pt x="8716" y="882"/>
                </a:lnTo>
                <a:cubicBezTo>
                  <a:pt x="8716" y="894"/>
                  <a:pt x="8716" y="906"/>
                  <a:pt x="8728" y="917"/>
                </a:cubicBezTo>
                <a:cubicBezTo>
                  <a:pt x="8728" y="905"/>
                  <a:pt x="8752" y="917"/>
                  <a:pt x="8728" y="870"/>
                </a:cubicBezTo>
                <a:close/>
                <a:moveTo>
                  <a:pt x="10300" y="917"/>
                </a:moveTo>
                <a:cubicBezTo>
                  <a:pt x="10300" y="917"/>
                  <a:pt x="10254" y="935"/>
                  <a:pt x="10227" y="940"/>
                </a:cubicBezTo>
                <a:lnTo>
                  <a:pt x="10227" y="940"/>
                </a:lnTo>
                <a:cubicBezTo>
                  <a:pt x="10216" y="939"/>
                  <a:pt x="10206" y="938"/>
                  <a:pt x="10196" y="936"/>
                </a:cubicBezTo>
                <a:lnTo>
                  <a:pt x="10196" y="936"/>
                </a:lnTo>
                <a:cubicBezTo>
                  <a:pt x="10197" y="939"/>
                  <a:pt x="10203" y="941"/>
                  <a:pt x="10216" y="941"/>
                </a:cubicBezTo>
                <a:cubicBezTo>
                  <a:pt x="10219" y="941"/>
                  <a:pt x="10223" y="941"/>
                  <a:pt x="10227" y="940"/>
                </a:cubicBezTo>
                <a:lnTo>
                  <a:pt x="10227" y="940"/>
                </a:lnTo>
                <a:cubicBezTo>
                  <a:pt x="10243" y="941"/>
                  <a:pt x="10259" y="941"/>
                  <a:pt x="10276" y="941"/>
                </a:cubicBezTo>
                <a:lnTo>
                  <a:pt x="10300" y="917"/>
                </a:lnTo>
                <a:close/>
                <a:moveTo>
                  <a:pt x="8120" y="1509"/>
                </a:moveTo>
                <a:cubicBezTo>
                  <a:pt x="8119" y="1514"/>
                  <a:pt x="8119" y="1518"/>
                  <a:pt x="8121" y="1524"/>
                </a:cubicBezTo>
                <a:cubicBezTo>
                  <a:pt x="8121" y="1519"/>
                  <a:pt x="8121" y="1514"/>
                  <a:pt x="8120" y="1509"/>
                </a:cubicBezTo>
                <a:close/>
                <a:moveTo>
                  <a:pt x="18777" y="1632"/>
                </a:moveTo>
                <a:lnTo>
                  <a:pt x="18774" y="1638"/>
                </a:lnTo>
                <a:lnTo>
                  <a:pt x="18774" y="1638"/>
                </a:lnTo>
                <a:cubicBezTo>
                  <a:pt x="18776" y="1636"/>
                  <a:pt x="18777" y="1634"/>
                  <a:pt x="18777" y="1632"/>
                </a:cubicBezTo>
                <a:close/>
                <a:moveTo>
                  <a:pt x="18705" y="1703"/>
                </a:moveTo>
                <a:lnTo>
                  <a:pt x="18705" y="1703"/>
                </a:lnTo>
                <a:cubicBezTo>
                  <a:pt x="18701" y="1705"/>
                  <a:pt x="18698" y="1708"/>
                  <a:pt x="18695" y="1712"/>
                </a:cubicBezTo>
                <a:lnTo>
                  <a:pt x="18695" y="1712"/>
                </a:lnTo>
                <a:cubicBezTo>
                  <a:pt x="18701" y="1711"/>
                  <a:pt x="18705" y="1708"/>
                  <a:pt x="18705" y="1703"/>
                </a:cubicBezTo>
                <a:close/>
                <a:moveTo>
                  <a:pt x="19139" y="1819"/>
                </a:moveTo>
                <a:cubicBezTo>
                  <a:pt x="19138" y="1820"/>
                  <a:pt x="19136" y="1821"/>
                  <a:pt x="19134" y="1822"/>
                </a:cubicBezTo>
                <a:cubicBezTo>
                  <a:pt x="19138" y="1822"/>
                  <a:pt x="19139" y="1821"/>
                  <a:pt x="19139" y="1819"/>
                </a:cubicBezTo>
                <a:close/>
                <a:moveTo>
                  <a:pt x="19598" y="3048"/>
                </a:moveTo>
                <a:cubicBezTo>
                  <a:pt x="19607" y="3057"/>
                  <a:pt x="19616" y="3059"/>
                  <a:pt x="19625" y="3059"/>
                </a:cubicBezTo>
                <a:cubicBezTo>
                  <a:pt x="19630" y="3059"/>
                  <a:pt x="19635" y="3059"/>
                  <a:pt x="19640" y="3058"/>
                </a:cubicBezTo>
                <a:lnTo>
                  <a:pt x="19640" y="3058"/>
                </a:lnTo>
                <a:cubicBezTo>
                  <a:pt x="19644" y="3059"/>
                  <a:pt x="19647" y="3059"/>
                  <a:pt x="19649" y="3059"/>
                </a:cubicBezTo>
                <a:cubicBezTo>
                  <a:pt x="19654" y="3059"/>
                  <a:pt x="19657" y="3058"/>
                  <a:pt x="19659" y="3057"/>
                </a:cubicBezTo>
                <a:lnTo>
                  <a:pt x="19659" y="3057"/>
                </a:lnTo>
                <a:cubicBezTo>
                  <a:pt x="19652" y="3057"/>
                  <a:pt x="19646" y="3057"/>
                  <a:pt x="19640" y="3058"/>
                </a:cubicBezTo>
                <a:lnTo>
                  <a:pt x="19640" y="3058"/>
                </a:lnTo>
                <a:cubicBezTo>
                  <a:pt x="19631" y="3057"/>
                  <a:pt x="19618" y="3054"/>
                  <a:pt x="19598" y="3048"/>
                </a:cubicBezTo>
                <a:close/>
                <a:moveTo>
                  <a:pt x="6448" y="3069"/>
                </a:moveTo>
                <a:cubicBezTo>
                  <a:pt x="6445" y="3070"/>
                  <a:pt x="6446" y="3077"/>
                  <a:pt x="6454" y="3096"/>
                </a:cubicBezTo>
                <a:cubicBezTo>
                  <a:pt x="6454" y="3087"/>
                  <a:pt x="6452" y="3077"/>
                  <a:pt x="6448" y="3069"/>
                </a:cubicBezTo>
                <a:close/>
                <a:moveTo>
                  <a:pt x="5216" y="3429"/>
                </a:moveTo>
                <a:lnTo>
                  <a:pt x="5210" y="3435"/>
                </a:lnTo>
                <a:lnTo>
                  <a:pt x="5216" y="3441"/>
                </a:lnTo>
                <a:lnTo>
                  <a:pt x="5216" y="3429"/>
                </a:lnTo>
                <a:close/>
                <a:moveTo>
                  <a:pt x="5049" y="3596"/>
                </a:moveTo>
                <a:lnTo>
                  <a:pt x="5049" y="3596"/>
                </a:lnTo>
                <a:cubicBezTo>
                  <a:pt x="5051" y="3603"/>
                  <a:pt x="5051" y="3609"/>
                  <a:pt x="5050" y="3615"/>
                </a:cubicBezTo>
                <a:lnTo>
                  <a:pt x="5050" y="3615"/>
                </a:lnTo>
                <a:cubicBezTo>
                  <a:pt x="5052" y="3608"/>
                  <a:pt x="5055" y="3602"/>
                  <a:pt x="5049" y="3596"/>
                </a:cubicBezTo>
                <a:close/>
                <a:moveTo>
                  <a:pt x="5050" y="3615"/>
                </a:moveTo>
                <a:lnTo>
                  <a:pt x="5050" y="3615"/>
                </a:lnTo>
                <a:cubicBezTo>
                  <a:pt x="5050" y="3616"/>
                  <a:pt x="5050" y="3617"/>
                  <a:pt x="5050" y="3618"/>
                </a:cubicBezTo>
                <a:lnTo>
                  <a:pt x="5050" y="3618"/>
                </a:lnTo>
                <a:cubicBezTo>
                  <a:pt x="5050" y="3617"/>
                  <a:pt x="5050" y="3616"/>
                  <a:pt x="5050" y="3615"/>
                </a:cubicBezTo>
                <a:close/>
                <a:moveTo>
                  <a:pt x="5620" y="3691"/>
                </a:moveTo>
                <a:cubicBezTo>
                  <a:pt x="5620" y="3691"/>
                  <a:pt x="5656" y="3715"/>
                  <a:pt x="5680" y="3715"/>
                </a:cubicBezTo>
                <a:cubicBezTo>
                  <a:pt x="5668" y="3727"/>
                  <a:pt x="5656" y="3727"/>
                  <a:pt x="5656" y="3739"/>
                </a:cubicBezTo>
                <a:cubicBezTo>
                  <a:pt x="5632" y="3715"/>
                  <a:pt x="5609" y="3691"/>
                  <a:pt x="5620" y="3691"/>
                </a:cubicBezTo>
                <a:close/>
                <a:moveTo>
                  <a:pt x="4847" y="3870"/>
                </a:moveTo>
                <a:cubicBezTo>
                  <a:pt x="4852" y="3872"/>
                  <a:pt x="4858" y="3874"/>
                  <a:pt x="4863" y="3876"/>
                </a:cubicBezTo>
                <a:lnTo>
                  <a:pt x="4863" y="3876"/>
                </a:lnTo>
                <a:cubicBezTo>
                  <a:pt x="4858" y="3872"/>
                  <a:pt x="4852" y="3870"/>
                  <a:pt x="4847" y="3870"/>
                </a:cubicBezTo>
                <a:close/>
                <a:moveTo>
                  <a:pt x="5234" y="4137"/>
                </a:moveTo>
                <a:lnTo>
                  <a:pt x="5234" y="4137"/>
                </a:lnTo>
                <a:cubicBezTo>
                  <a:pt x="5239" y="4143"/>
                  <a:pt x="5245" y="4150"/>
                  <a:pt x="5251" y="4156"/>
                </a:cubicBezTo>
                <a:cubicBezTo>
                  <a:pt x="5251" y="4146"/>
                  <a:pt x="5243" y="4144"/>
                  <a:pt x="5234" y="4137"/>
                </a:cubicBezTo>
                <a:close/>
                <a:moveTo>
                  <a:pt x="16419" y="4251"/>
                </a:moveTo>
                <a:lnTo>
                  <a:pt x="16419" y="4251"/>
                </a:lnTo>
                <a:cubicBezTo>
                  <a:pt x="16419" y="4251"/>
                  <a:pt x="16419" y="4252"/>
                  <a:pt x="16419" y="4252"/>
                </a:cubicBezTo>
                <a:lnTo>
                  <a:pt x="16419" y="4252"/>
                </a:lnTo>
                <a:cubicBezTo>
                  <a:pt x="16435" y="4270"/>
                  <a:pt x="16445" y="4275"/>
                  <a:pt x="16453" y="4279"/>
                </a:cubicBezTo>
                <a:lnTo>
                  <a:pt x="16453" y="4279"/>
                </a:lnTo>
                <a:lnTo>
                  <a:pt x="16419" y="4251"/>
                </a:lnTo>
                <a:close/>
                <a:moveTo>
                  <a:pt x="5220" y="4259"/>
                </a:moveTo>
                <a:cubicBezTo>
                  <a:pt x="5221" y="4267"/>
                  <a:pt x="5223" y="4276"/>
                  <a:pt x="5228" y="4287"/>
                </a:cubicBezTo>
                <a:cubicBezTo>
                  <a:pt x="5228" y="4274"/>
                  <a:pt x="5224" y="4265"/>
                  <a:pt x="5220" y="4259"/>
                </a:cubicBezTo>
                <a:close/>
                <a:moveTo>
                  <a:pt x="3478" y="4271"/>
                </a:moveTo>
                <a:cubicBezTo>
                  <a:pt x="3493" y="4271"/>
                  <a:pt x="3501" y="4289"/>
                  <a:pt x="3501" y="4299"/>
                </a:cubicBezTo>
                <a:cubicBezTo>
                  <a:pt x="3489" y="4299"/>
                  <a:pt x="3466" y="4299"/>
                  <a:pt x="3454" y="4310"/>
                </a:cubicBezTo>
                <a:lnTo>
                  <a:pt x="3454" y="4310"/>
                </a:lnTo>
                <a:cubicBezTo>
                  <a:pt x="3454" y="4294"/>
                  <a:pt x="3456" y="4284"/>
                  <a:pt x="3465" y="4275"/>
                </a:cubicBezTo>
                <a:cubicBezTo>
                  <a:pt x="3470" y="4272"/>
                  <a:pt x="3474" y="4271"/>
                  <a:pt x="3478" y="4271"/>
                </a:cubicBezTo>
                <a:close/>
                <a:moveTo>
                  <a:pt x="16453" y="4279"/>
                </a:moveTo>
                <a:lnTo>
                  <a:pt x="16491" y="4310"/>
                </a:lnTo>
                <a:cubicBezTo>
                  <a:pt x="16473" y="4286"/>
                  <a:pt x="16464" y="4284"/>
                  <a:pt x="16453" y="4279"/>
                </a:cubicBezTo>
                <a:close/>
                <a:moveTo>
                  <a:pt x="5107" y="4412"/>
                </a:moveTo>
                <a:cubicBezTo>
                  <a:pt x="5111" y="4417"/>
                  <a:pt x="5115" y="4423"/>
                  <a:pt x="5120" y="4429"/>
                </a:cubicBezTo>
                <a:cubicBezTo>
                  <a:pt x="5116" y="4423"/>
                  <a:pt x="5112" y="4418"/>
                  <a:pt x="5107" y="4412"/>
                </a:cubicBezTo>
                <a:close/>
                <a:moveTo>
                  <a:pt x="16317" y="4561"/>
                </a:moveTo>
                <a:cubicBezTo>
                  <a:pt x="16317" y="4565"/>
                  <a:pt x="16319" y="4572"/>
                  <a:pt x="16324" y="4584"/>
                </a:cubicBezTo>
                <a:cubicBezTo>
                  <a:pt x="16324" y="4576"/>
                  <a:pt x="16321" y="4568"/>
                  <a:pt x="16317" y="4561"/>
                </a:cubicBezTo>
                <a:close/>
                <a:moveTo>
                  <a:pt x="1894" y="4656"/>
                </a:moveTo>
                <a:cubicBezTo>
                  <a:pt x="1903" y="4658"/>
                  <a:pt x="1912" y="4661"/>
                  <a:pt x="1921" y="4662"/>
                </a:cubicBezTo>
                <a:lnTo>
                  <a:pt x="1921" y="4662"/>
                </a:lnTo>
                <a:cubicBezTo>
                  <a:pt x="1913" y="4658"/>
                  <a:pt x="1905" y="4656"/>
                  <a:pt x="1894" y="4656"/>
                </a:cubicBezTo>
                <a:close/>
                <a:moveTo>
                  <a:pt x="4644" y="4656"/>
                </a:moveTo>
                <a:cubicBezTo>
                  <a:pt x="4644" y="4656"/>
                  <a:pt x="4644" y="4668"/>
                  <a:pt x="4656" y="4680"/>
                </a:cubicBezTo>
                <a:lnTo>
                  <a:pt x="4644" y="4680"/>
                </a:lnTo>
                <a:cubicBezTo>
                  <a:pt x="4644" y="4668"/>
                  <a:pt x="4644" y="4656"/>
                  <a:pt x="4644" y="4656"/>
                </a:cubicBezTo>
                <a:close/>
                <a:moveTo>
                  <a:pt x="4644" y="4620"/>
                </a:moveTo>
                <a:lnTo>
                  <a:pt x="4644" y="4620"/>
                </a:lnTo>
                <a:cubicBezTo>
                  <a:pt x="4668" y="4644"/>
                  <a:pt x="4692" y="4668"/>
                  <a:pt x="4692" y="4680"/>
                </a:cubicBezTo>
                <a:lnTo>
                  <a:pt x="4668" y="4680"/>
                </a:lnTo>
                <a:cubicBezTo>
                  <a:pt x="4644" y="4656"/>
                  <a:pt x="4644" y="4644"/>
                  <a:pt x="4644" y="4620"/>
                </a:cubicBezTo>
                <a:close/>
                <a:moveTo>
                  <a:pt x="15365" y="4844"/>
                </a:moveTo>
                <a:lnTo>
                  <a:pt x="15365" y="4844"/>
                </a:lnTo>
                <a:cubicBezTo>
                  <a:pt x="15363" y="4844"/>
                  <a:pt x="15364" y="4845"/>
                  <a:pt x="15365" y="4847"/>
                </a:cubicBezTo>
                <a:lnTo>
                  <a:pt x="15365" y="4847"/>
                </a:lnTo>
                <a:cubicBezTo>
                  <a:pt x="15367" y="4846"/>
                  <a:pt x="15369" y="4846"/>
                  <a:pt x="15372" y="4846"/>
                </a:cubicBezTo>
                <a:cubicBezTo>
                  <a:pt x="15368" y="4844"/>
                  <a:pt x="15366" y="4844"/>
                  <a:pt x="15365" y="4844"/>
                </a:cubicBezTo>
                <a:close/>
                <a:moveTo>
                  <a:pt x="3699" y="4808"/>
                </a:moveTo>
                <a:cubicBezTo>
                  <a:pt x="3700" y="4808"/>
                  <a:pt x="3702" y="4809"/>
                  <a:pt x="3704" y="4810"/>
                </a:cubicBezTo>
                <a:cubicBezTo>
                  <a:pt x="3692" y="4822"/>
                  <a:pt x="3727" y="4846"/>
                  <a:pt x="3739" y="4870"/>
                </a:cubicBezTo>
                <a:cubicBezTo>
                  <a:pt x="3715" y="4870"/>
                  <a:pt x="3704" y="4858"/>
                  <a:pt x="3680" y="4858"/>
                </a:cubicBezTo>
                <a:cubicBezTo>
                  <a:pt x="3680" y="4838"/>
                  <a:pt x="3689" y="4808"/>
                  <a:pt x="3699" y="4808"/>
                </a:cubicBezTo>
                <a:close/>
                <a:moveTo>
                  <a:pt x="9537" y="5068"/>
                </a:moveTo>
                <a:lnTo>
                  <a:pt x="9537" y="5068"/>
                </a:lnTo>
                <a:cubicBezTo>
                  <a:pt x="9536" y="5075"/>
                  <a:pt x="9536" y="5084"/>
                  <a:pt x="9538" y="5096"/>
                </a:cubicBezTo>
                <a:cubicBezTo>
                  <a:pt x="9538" y="5086"/>
                  <a:pt x="9538" y="5077"/>
                  <a:pt x="9537" y="5068"/>
                </a:cubicBezTo>
                <a:close/>
                <a:moveTo>
                  <a:pt x="14931" y="5287"/>
                </a:moveTo>
                <a:lnTo>
                  <a:pt x="14931" y="5287"/>
                </a:lnTo>
                <a:cubicBezTo>
                  <a:pt x="14933" y="5292"/>
                  <a:pt x="14933" y="5298"/>
                  <a:pt x="14933" y="5303"/>
                </a:cubicBezTo>
                <a:lnTo>
                  <a:pt x="14933" y="5303"/>
                </a:lnTo>
                <a:cubicBezTo>
                  <a:pt x="14935" y="5297"/>
                  <a:pt x="14936" y="5292"/>
                  <a:pt x="14931" y="5287"/>
                </a:cubicBezTo>
                <a:close/>
                <a:moveTo>
                  <a:pt x="14933" y="5303"/>
                </a:moveTo>
                <a:cubicBezTo>
                  <a:pt x="14932" y="5306"/>
                  <a:pt x="14931" y="5309"/>
                  <a:pt x="14932" y="5313"/>
                </a:cubicBezTo>
                <a:lnTo>
                  <a:pt x="14932" y="5313"/>
                </a:lnTo>
                <a:cubicBezTo>
                  <a:pt x="14933" y="5309"/>
                  <a:pt x="14933" y="5306"/>
                  <a:pt x="14933" y="5303"/>
                </a:cubicBezTo>
                <a:close/>
                <a:moveTo>
                  <a:pt x="15479" y="5299"/>
                </a:moveTo>
                <a:cubicBezTo>
                  <a:pt x="15491" y="5299"/>
                  <a:pt x="15515" y="5311"/>
                  <a:pt x="15538" y="5322"/>
                </a:cubicBezTo>
                <a:cubicBezTo>
                  <a:pt x="15538" y="5322"/>
                  <a:pt x="15526" y="5334"/>
                  <a:pt x="15515" y="5334"/>
                </a:cubicBezTo>
                <a:lnTo>
                  <a:pt x="15526" y="5346"/>
                </a:lnTo>
                <a:cubicBezTo>
                  <a:pt x="15503" y="5322"/>
                  <a:pt x="15479" y="5311"/>
                  <a:pt x="15479" y="5299"/>
                </a:cubicBezTo>
                <a:close/>
                <a:moveTo>
                  <a:pt x="1576" y="5500"/>
                </a:moveTo>
                <a:cubicBezTo>
                  <a:pt x="1575" y="5500"/>
                  <a:pt x="1573" y="5501"/>
                  <a:pt x="1572" y="5501"/>
                </a:cubicBezTo>
                <a:cubicBezTo>
                  <a:pt x="1574" y="5501"/>
                  <a:pt x="1575" y="5501"/>
                  <a:pt x="1576" y="5500"/>
                </a:cubicBezTo>
                <a:close/>
                <a:moveTo>
                  <a:pt x="1346" y="5692"/>
                </a:moveTo>
                <a:lnTo>
                  <a:pt x="1346" y="5692"/>
                </a:lnTo>
                <a:cubicBezTo>
                  <a:pt x="1358" y="5703"/>
                  <a:pt x="1358" y="5715"/>
                  <a:pt x="1370" y="5727"/>
                </a:cubicBezTo>
                <a:lnTo>
                  <a:pt x="1382" y="5727"/>
                </a:lnTo>
                <a:cubicBezTo>
                  <a:pt x="1370" y="5739"/>
                  <a:pt x="1370" y="5751"/>
                  <a:pt x="1370" y="5763"/>
                </a:cubicBezTo>
                <a:cubicBezTo>
                  <a:pt x="1346" y="5739"/>
                  <a:pt x="1346" y="5715"/>
                  <a:pt x="1346" y="5692"/>
                </a:cubicBezTo>
                <a:close/>
                <a:moveTo>
                  <a:pt x="1346" y="5799"/>
                </a:moveTo>
                <a:cubicBezTo>
                  <a:pt x="1334" y="5811"/>
                  <a:pt x="1334" y="5823"/>
                  <a:pt x="1310" y="5846"/>
                </a:cubicBezTo>
                <a:cubicBezTo>
                  <a:pt x="1322" y="5823"/>
                  <a:pt x="1322" y="5799"/>
                  <a:pt x="1334" y="5799"/>
                </a:cubicBezTo>
                <a:close/>
                <a:moveTo>
                  <a:pt x="1348" y="5949"/>
                </a:moveTo>
                <a:cubicBezTo>
                  <a:pt x="1351" y="5952"/>
                  <a:pt x="1355" y="5953"/>
                  <a:pt x="1358" y="5953"/>
                </a:cubicBezTo>
                <a:cubicBezTo>
                  <a:pt x="1355" y="5952"/>
                  <a:pt x="1352" y="5950"/>
                  <a:pt x="1348" y="5949"/>
                </a:cubicBezTo>
                <a:close/>
                <a:moveTo>
                  <a:pt x="1350" y="6115"/>
                </a:moveTo>
                <a:lnTo>
                  <a:pt x="1370" y="6156"/>
                </a:lnTo>
                <a:cubicBezTo>
                  <a:pt x="1406" y="6129"/>
                  <a:pt x="1387" y="6122"/>
                  <a:pt x="1350" y="6115"/>
                </a:cubicBezTo>
                <a:close/>
                <a:moveTo>
                  <a:pt x="587" y="6239"/>
                </a:moveTo>
                <a:cubicBezTo>
                  <a:pt x="586" y="6239"/>
                  <a:pt x="584" y="6239"/>
                  <a:pt x="582" y="6240"/>
                </a:cubicBezTo>
                <a:lnTo>
                  <a:pt x="582" y="6240"/>
                </a:lnTo>
                <a:cubicBezTo>
                  <a:pt x="584" y="6239"/>
                  <a:pt x="586" y="6239"/>
                  <a:pt x="587" y="6239"/>
                </a:cubicBezTo>
                <a:close/>
                <a:moveTo>
                  <a:pt x="525" y="6227"/>
                </a:moveTo>
                <a:cubicBezTo>
                  <a:pt x="537" y="6240"/>
                  <a:pt x="549" y="6243"/>
                  <a:pt x="559" y="6243"/>
                </a:cubicBezTo>
                <a:cubicBezTo>
                  <a:pt x="568" y="6243"/>
                  <a:pt x="576" y="6241"/>
                  <a:pt x="582" y="6240"/>
                </a:cubicBezTo>
                <a:lnTo>
                  <a:pt x="582" y="6240"/>
                </a:lnTo>
                <a:cubicBezTo>
                  <a:pt x="580" y="6240"/>
                  <a:pt x="577" y="6240"/>
                  <a:pt x="574" y="6240"/>
                </a:cubicBezTo>
                <a:cubicBezTo>
                  <a:pt x="560" y="6240"/>
                  <a:pt x="544" y="6236"/>
                  <a:pt x="525" y="6227"/>
                </a:cubicBezTo>
                <a:close/>
                <a:moveTo>
                  <a:pt x="5442" y="6382"/>
                </a:moveTo>
                <a:lnTo>
                  <a:pt x="5442" y="6382"/>
                </a:lnTo>
                <a:cubicBezTo>
                  <a:pt x="5454" y="6395"/>
                  <a:pt x="5467" y="6404"/>
                  <a:pt x="5481" y="6408"/>
                </a:cubicBezTo>
                <a:lnTo>
                  <a:pt x="5481" y="6408"/>
                </a:lnTo>
                <a:cubicBezTo>
                  <a:pt x="5482" y="6400"/>
                  <a:pt x="5473" y="6391"/>
                  <a:pt x="5442" y="6382"/>
                </a:cubicBezTo>
                <a:close/>
                <a:moveTo>
                  <a:pt x="876" y="6412"/>
                </a:moveTo>
                <a:lnTo>
                  <a:pt x="894" y="6418"/>
                </a:lnTo>
                <a:cubicBezTo>
                  <a:pt x="888" y="6418"/>
                  <a:pt x="882" y="6415"/>
                  <a:pt x="876" y="6412"/>
                </a:cubicBezTo>
                <a:close/>
                <a:moveTo>
                  <a:pt x="5789" y="6990"/>
                </a:moveTo>
                <a:lnTo>
                  <a:pt x="5789" y="6990"/>
                </a:lnTo>
                <a:cubicBezTo>
                  <a:pt x="5787" y="6991"/>
                  <a:pt x="5785" y="6991"/>
                  <a:pt x="5784" y="6992"/>
                </a:cubicBezTo>
                <a:lnTo>
                  <a:pt x="5784" y="6992"/>
                </a:lnTo>
                <a:lnTo>
                  <a:pt x="5789" y="6990"/>
                </a:lnTo>
                <a:close/>
                <a:moveTo>
                  <a:pt x="5784" y="6992"/>
                </a:moveTo>
                <a:lnTo>
                  <a:pt x="5728" y="7013"/>
                </a:lnTo>
                <a:cubicBezTo>
                  <a:pt x="5734" y="7014"/>
                  <a:pt x="5740" y="7015"/>
                  <a:pt x="5745" y="7015"/>
                </a:cubicBezTo>
                <a:cubicBezTo>
                  <a:pt x="5772" y="7015"/>
                  <a:pt x="5772" y="6998"/>
                  <a:pt x="5784" y="6992"/>
                </a:cubicBezTo>
                <a:close/>
                <a:moveTo>
                  <a:pt x="6621" y="7144"/>
                </a:moveTo>
                <a:cubicBezTo>
                  <a:pt x="6621" y="7144"/>
                  <a:pt x="6621" y="7144"/>
                  <a:pt x="6621" y="7144"/>
                </a:cubicBezTo>
                <a:cubicBezTo>
                  <a:pt x="6621" y="7144"/>
                  <a:pt x="6621" y="7144"/>
                  <a:pt x="6621" y="7144"/>
                </a:cubicBezTo>
                <a:close/>
                <a:moveTo>
                  <a:pt x="6621" y="7144"/>
                </a:moveTo>
                <a:cubicBezTo>
                  <a:pt x="6621" y="7144"/>
                  <a:pt x="6621" y="7144"/>
                  <a:pt x="6621" y="7144"/>
                </a:cubicBezTo>
                <a:cubicBezTo>
                  <a:pt x="6621" y="7144"/>
                  <a:pt x="6621" y="7144"/>
                  <a:pt x="6621" y="7144"/>
                </a:cubicBezTo>
                <a:close/>
                <a:moveTo>
                  <a:pt x="6537" y="7144"/>
                </a:moveTo>
                <a:cubicBezTo>
                  <a:pt x="6537" y="7144"/>
                  <a:pt x="6537" y="7156"/>
                  <a:pt x="6537" y="7156"/>
                </a:cubicBezTo>
                <a:cubicBezTo>
                  <a:pt x="6537" y="7152"/>
                  <a:pt x="6537" y="7148"/>
                  <a:pt x="6537" y="7144"/>
                </a:cubicBezTo>
                <a:close/>
                <a:moveTo>
                  <a:pt x="6478" y="7132"/>
                </a:moveTo>
                <a:lnTo>
                  <a:pt x="6478" y="7132"/>
                </a:lnTo>
                <a:cubicBezTo>
                  <a:pt x="6469" y="7141"/>
                  <a:pt x="6467" y="7150"/>
                  <a:pt x="6466" y="7159"/>
                </a:cubicBezTo>
                <a:lnTo>
                  <a:pt x="6466" y="7159"/>
                </a:lnTo>
                <a:cubicBezTo>
                  <a:pt x="6470" y="7153"/>
                  <a:pt x="6474" y="7145"/>
                  <a:pt x="6478" y="7132"/>
                </a:cubicBezTo>
                <a:close/>
                <a:moveTo>
                  <a:pt x="7871" y="7192"/>
                </a:moveTo>
                <a:cubicBezTo>
                  <a:pt x="7871" y="7192"/>
                  <a:pt x="7871" y="7192"/>
                  <a:pt x="7871" y="7192"/>
                </a:cubicBezTo>
                <a:cubicBezTo>
                  <a:pt x="7871" y="7192"/>
                  <a:pt x="7871" y="7192"/>
                  <a:pt x="7871" y="7192"/>
                </a:cubicBezTo>
                <a:close/>
                <a:moveTo>
                  <a:pt x="8014" y="7132"/>
                </a:moveTo>
                <a:cubicBezTo>
                  <a:pt x="8021" y="7155"/>
                  <a:pt x="8019" y="7182"/>
                  <a:pt x="8017" y="7209"/>
                </a:cubicBezTo>
                <a:lnTo>
                  <a:pt x="8017" y="7209"/>
                </a:lnTo>
                <a:cubicBezTo>
                  <a:pt x="8025" y="7185"/>
                  <a:pt x="8024" y="7154"/>
                  <a:pt x="8014" y="7132"/>
                </a:cubicBezTo>
                <a:close/>
                <a:moveTo>
                  <a:pt x="8109" y="7227"/>
                </a:moveTo>
                <a:lnTo>
                  <a:pt x="8109" y="7227"/>
                </a:lnTo>
                <a:cubicBezTo>
                  <a:pt x="8110" y="7232"/>
                  <a:pt x="8112" y="7235"/>
                  <a:pt x="8113" y="7237"/>
                </a:cubicBezTo>
                <a:lnTo>
                  <a:pt x="8113" y="7237"/>
                </a:lnTo>
                <a:cubicBezTo>
                  <a:pt x="8112" y="7234"/>
                  <a:pt x="8111" y="7231"/>
                  <a:pt x="8109" y="7227"/>
                </a:cubicBezTo>
                <a:close/>
                <a:moveTo>
                  <a:pt x="7799" y="7263"/>
                </a:moveTo>
                <a:cubicBezTo>
                  <a:pt x="7799" y="7263"/>
                  <a:pt x="7799" y="7263"/>
                  <a:pt x="7799" y="7263"/>
                </a:cubicBezTo>
                <a:cubicBezTo>
                  <a:pt x="7799" y="7263"/>
                  <a:pt x="7799" y="7263"/>
                  <a:pt x="7799" y="7263"/>
                </a:cubicBezTo>
                <a:close/>
                <a:moveTo>
                  <a:pt x="8407" y="7287"/>
                </a:moveTo>
                <a:lnTo>
                  <a:pt x="8407" y="7287"/>
                </a:lnTo>
                <a:cubicBezTo>
                  <a:pt x="8407" y="7290"/>
                  <a:pt x="8406" y="7293"/>
                  <a:pt x="8406" y="7296"/>
                </a:cubicBezTo>
                <a:lnTo>
                  <a:pt x="8406" y="7296"/>
                </a:lnTo>
                <a:cubicBezTo>
                  <a:pt x="8406" y="7294"/>
                  <a:pt x="8407" y="7291"/>
                  <a:pt x="8407" y="7287"/>
                </a:cubicBezTo>
                <a:close/>
                <a:moveTo>
                  <a:pt x="8311" y="7370"/>
                </a:moveTo>
                <a:cubicBezTo>
                  <a:pt x="8307" y="7382"/>
                  <a:pt x="8305" y="7392"/>
                  <a:pt x="8303" y="7402"/>
                </a:cubicBezTo>
                <a:lnTo>
                  <a:pt x="8303" y="7402"/>
                </a:lnTo>
                <a:cubicBezTo>
                  <a:pt x="8308" y="7398"/>
                  <a:pt x="8311" y="7383"/>
                  <a:pt x="8311" y="7370"/>
                </a:cubicBezTo>
                <a:close/>
                <a:moveTo>
                  <a:pt x="8537" y="7370"/>
                </a:moveTo>
                <a:lnTo>
                  <a:pt x="8526" y="7382"/>
                </a:lnTo>
                <a:cubicBezTo>
                  <a:pt x="8529" y="7390"/>
                  <a:pt x="8533" y="7398"/>
                  <a:pt x="8536" y="7408"/>
                </a:cubicBezTo>
                <a:lnTo>
                  <a:pt x="8536" y="7408"/>
                </a:lnTo>
                <a:cubicBezTo>
                  <a:pt x="8537" y="7400"/>
                  <a:pt x="8537" y="7388"/>
                  <a:pt x="8537" y="7370"/>
                </a:cubicBezTo>
                <a:close/>
                <a:moveTo>
                  <a:pt x="8514" y="7370"/>
                </a:moveTo>
                <a:lnTo>
                  <a:pt x="8514" y="7370"/>
                </a:lnTo>
                <a:cubicBezTo>
                  <a:pt x="8502" y="7382"/>
                  <a:pt x="8502" y="7404"/>
                  <a:pt x="8512" y="7416"/>
                </a:cubicBezTo>
                <a:lnTo>
                  <a:pt x="8512" y="7416"/>
                </a:lnTo>
                <a:cubicBezTo>
                  <a:pt x="8513" y="7407"/>
                  <a:pt x="8514" y="7392"/>
                  <a:pt x="8514" y="7370"/>
                </a:cubicBezTo>
                <a:close/>
                <a:moveTo>
                  <a:pt x="8942" y="7358"/>
                </a:moveTo>
                <a:cubicBezTo>
                  <a:pt x="8942" y="7370"/>
                  <a:pt x="8942" y="7394"/>
                  <a:pt x="8954" y="7418"/>
                </a:cubicBezTo>
                <a:cubicBezTo>
                  <a:pt x="8936" y="7424"/>
                  <a:pt x="8921" y="7427"/>
                  <a:pt x="8911" y="7427"/>
                </a:cubicBezTo>
                <a:cubicBezTo>
                  <a:pt x="8901" y="7427"/>
                  <a:pt x="8895" y="7424"/>
                  <a:pt x="8895" y="7418"/>
                </a:cubicBezTo>
                <a:cubicBezTo>
                  <a:pt x="8918" y="7418"/>
                  <a:pt x="8918" y="7382"/>
                  <a:pt x="8942" y="7358"/>
                </a:cubicBezTo>
                <a:close/>
                <a:moveTo>
                  <a:pt x="203" y="7454"/>
                </a:moveTo>
                <a:lnTo>
                  <a:pt x="203" y="7454"/>
                </a:lnTo>
                <a:cubicBezTo>
                  <a:pt x="204" y="7456"/>
                  <a:pt x="206" y="7458"/>
                  <a:pt x="208" y="7460"/>
                </a:cubicBezTo>
                <a:lnTo>
                  <a:pt x="208" y="7460"/>
                </a:lnTo>
                <a:cubicBezTo>
                  <a:pt x="206" y="7456"/>
                  <a:pt x="203" y="7454"/>
                  <a:pt x="203" y="7454"/>
                </a:cubicBezTo>
                <a:close/>
                <a:moveTo>
                  <a:pt x="8383" y="7454"/>
                </a:moveTo>
                <a:lnTo>
                  <a:pt x="8395" y="7466"/>
                </a:lnTo>
                <a:cubicBezTo>
                  <a:pt x="8395" y="7470"/>
                  <a:pt x="8395" y="7474"/>
                  <a:pt x="8395" y="7477"/>
                </a:cubicBezTo>
                <a:cubicBezTo>
                  <a:pt x="8395" y="7477"/>
                  <a:pt x="8383" y="7466"/>
                  <a:pt x="8383" y="7454"/>
                </a:cubicBezTo>
                <a:close/>
                <a:moveTo>
                  <a:pt x="8474" y="7559"/>
                </a:moveTo>
                <a:cubicBezTo>
                  <a:pt x="8475" y="7559"/>
                  <a:pt x="8477" y="7560"/>
                  <a:pt x="8478" y="7561"/>
                </a:cubicBezTo>
                <a:cubicBezTo>
                  <a:pt x="8478" y="7585"/>
                  <a:pt x="8478" y="7597"/>
                  <a:pt x="8478" y="7620"/>
                </a:cubicBezTo>
                <a:lnTo>
                  <a:pt x="8454" y="7632"/>
                </a:lnTo>
                <a:lnTo>
                  <a:pt x="8454" y="7620"/>
                </a:lnTo>
                <a:cubicBezTo>
                  <a:pt x="8454" y="7599"/>
                  <a:pt x="8464" y="7559"/>
                  <a:pt x="8474" y="7559"/>
                </a:cubicBezTo>
                <a:close/>
                <a:moveTo>
                  <a:pt x="6404" y="7610"/>
                </a:moveTo>
                <a:cubicBezTo>
                  <a:pt x="6401" y="7614"/>
                  <a:pt x="6399" y="7633"/>
                  <a:pt x="6397" y="7651"/>
                </a:cubicBezTo>
                <a:lnTo>
                  <a:pt x="6397" y="7651"/>
                </a:lnTo>
                <a:cubicBezTo>
                  <a:pt x="6401" y="7645"/>
                  <a:pt x="6406" y="7637"/>
                  <a:pt x="6406" y="7620"/>
                </a:cubicBezTo>
                <a:cubicBezTo>
                  <a:pt x="6406" y="7616"/>
                  <a:pt x="6405" y="7613"/>
                  <a:pt x="6404" y="7610"/>
                </a:cubicBezTo>
                <a:close/>
                <a:moveTo>
                  <a:pt x="14558" y="7649"/>
                </a:moveTo>
                <a:cubicBezTo>
                  <a:pt x="14558" y="7658"/>
                  <a:pt x="14562" y="7666"/>
                  <a:pt x="14570" y="7676"/>
                </a:cubicBezTo>
                <a:lnTo>
                  <a:pt x="14570" y="7676"/>
                </a:lnTo>
                <a:cubicBezTo>
                  <a:pt x="14569" y="7667"/>
                  <a:pt x="14567" y="7656"/>
                  <a:pt x="14558" y="7649"/>
                </a:cubicBezTo>
                <a:close/>
                <a:moveTo>
                  <a:pt x="14122" y="7620"/>
                </a:moveTo>
                <a:cubicBezTo>
                  <a:pt x="14121" y="7644"/>
                  <a:pt x="14086" y="7668"/>
                  <a:pt x="14145" y="7680"/>
                </a:cubicBezTo>
                <a:lnTo>
                  <a:pt x="14133" y="7656"/>
                </a:lnTo>
                <a:cubicBezTo>
                  <a:pt x="14136" y="7655"/>
                  <a:pt x="14138" y="7655"/>
                  <a:pt x="14140" y="7655"/>
                </a:cubicBezTo>
                <a:lnTo>
                  <a:pt x="14140" y="7655"/>
                </a:lnTo>
                <a:cubicBezTo>
                  <a:pt x="14142" y="7656"/>
                  <a:pt x="14144" y="7656"/>
                  <a:pt x="14145" y="7656"/>
                </a:cubicBezTo>
                <a:cubicBezTo>
                  <a:pt x="14145" y="7655"/>
                  <a:pt x="14145" y="7655"/>
                  <a:pt x="14145" y="7654"/>
                </a:cubicBezTo>
                <a:lnTo>
                  <a:pt x="14145" y="7654"/>
                </a:lnTo>
                <a:cubicBezTo>
                  <a:pt x="14143" y="7654"/>
                  <a:pt x="14142" y="7654"/>
                  <a:pt x="14140" y="7655"/>
                </a:cubicBezTo>
                <a:lnTo>
                  <a:pt x="14140" y="7655"/>
                </a:lnTo>
                <a:cubicBezTo>
                  <a:pt x="14130" y="7649"/>
                  <a:pt x="14122" y="7631"/>
                  <a:pt x="14122" y="7620"/>
                </a:cubicBezTo>
                <a:close/>
                <a:moveTo>
                  <a:pt x="14570" y="7676"/>
                </a:moveTo>
                <a:cubicBezTo>
                  <a:pt x="14570" y="7681"/>
                  <a:pt x="14570" y="7685"/>
                  <a:pt x="14570" y="7685"/>
                </a:cubicBezTo>
                <a:cubicBezTo>
                  <a:pt x="14571" y="7685"/>
                  <a:pt x="14572" y="7684"/>
                  <a:pt x="14574" y="7680"/>
                </a:cubicBezTo>
                <a:cubicBezTo>
                  <a:pt x="14572" y="7678"/>
                  <a:pt x="14571" y="7677"/>
                  <a:pt x="14570" y="7676"/>
                </a:cubicBezTo>
                <a:close/>
                <a:moveTo>
                  <a:pt x="6397" y="7651"/>
                </a:moveTo>
                <a:cubicBezTo>
                  <a:pt x="6392" y="7659"/>
                  <a:pt x="6388" y="7661"/>
                  <a:pt x="6394" y="7668"/>
                </a:cubicBezTo>
                <a:cubicBezTo>
                  <a:pt x="6394" y="7687"/>
                  <a:pt x="6394" y="7694"/>
                  <a:pt x="6394" y="7694"/>
                </a:cubicBezTo>
                <a:cubicBezTo>
                  <a:pt x="6395" y="7694"/>
                  <a:pt x="6395" y="7673"/>
                  <a:pt x="6397" y="7651"/>
                </a:cubicBezTo>
                <a:close/>
                <a:moveTo>
                  <a:pt x="6378" y="7630"/>
                </a:moveTo>
                <a:lnTo>
                  <a:pt x="6371" y="7700"/>
                </a:lnTo>
                <a:lnTo>
                  <a:pt x="6371" y="7700"/>
                </a:lnTo>
                <a:cubicBezTo>
                  <a:pt x="6372" y="7676"/>
                  <a:pt x="6375" y="7651"/>
                  <a:pt x="6378" y="7630"/>
                </a:cubicBezTo>
                <a:close/>
                <a:moveTo>
                  <a:pt x="7971" y="7696"/>
                </a:moveTo>
                <a:lnTo>
                  <a:pt x="7971" y="7696"/>
                </a:lnTo>
                <a:cubicBezTo>
                  <a:pt x="7968" y="7708"/>
                  <a:pt x="7966" y="7716"/>
                  <a:pt x="7966" y="7716"/>
                </a:cubicBezTo>
                <a:cubicBezTo>
                  <a:pt x="7966" y="7716"/>
                  <a:pt x="7972" y="7709"/>
                  <a:pt x="7971" y="7696"/>
                </a:cubicBezTo>
                <a:close/>
                <a:moveTo>
                  <a:pt x="6544" y="7708"/>
                </a:moveTo>
                <a:cubicBezTo>
                  <a:pt x="6542" y="7715"/>
                  <a:pt x="6539" y="7721"/>
                  <a:pt x="6537" y="7728"/>
                </a:cubicBezTo>
                <a:cubicBezTo>
                  <a:pt x="6540" y="7722"/>
                  <a:pt x="6542" y="7715"/>
                  <a:pt x="6544" y="7708"/>
                </a:cubicBezTo>
                <a:close/>
                <a:moveTo>
                  <a:pt x="6529" y="7688"/>
                </a:moveTo>
                <a:lnTo>
                  <a:pt x="6529" y="7688"/>
                </a:lnTo>
                <a:cubicBezTo>
                  <a:pt x="6527" y="7709"/>
                  <a:pt x="6526" y="7730"/>
                  <a:pt x="6526" y="7739"/>
                </a:cubicBezTo>
                <a:lnTo>
                  <a:pt x="6526" y="7739"/>
                </a:lnTo>
                <a:cubicBezTo>
                  <a:pt x="6536" y="7718"/>
                  <a:pt x="6537" y="7707"/>
                  <a:pt x="6529" y="7688"/>
                </a:cubicBezTo>
                <a:close/>
                <a:moveTo>
                  <a:pt x="6526" y="7739"/>
                </a:moveTo>
                <a:cubicBezTo>
                  <a:pt x="6525" y="7739"/>
                  <a:pt x="6525" y="7739"/>
                  <a:pt x="6525" y="7739"/>
                </a:cubicBezTo>
                <a:cubicBezTo>
                  <a:pt x="6525" y="7742"/>
                  <a:pt x="6525" y="7744"/>
                  <a:pt x="6525" y="7744"/>
                </a:cubicBezTo>
                <a:cubicBezTo>
                  <a:pt x="6525" y="7744"/>
                  <a:pt x="6525" y="7742"/>
                  <a:pt x="6526" y="7739"/>
                </a:cubicBezTo>
                <a:close/>
                <a:moveTo>
                  <a:pt x="6834" y="7705"/>
                </a:moveTo>
                <a:cubicBezTo>
                  <a:pt x="6828" y="7717"/>
                  <a:pt x="6826" y="7730"/>
                  <a:pt x="6826" y="7742"/>
                </a:cubicBezTo>
                <a:lnTo>
                  <a:pt x="6826" y="7742"/>
                </a:lnTo>
                <a:cubicBezTo>
                  <a:pt x="6826" y="7742"/>
                  <a:pt x="6826" y="7743"/>
                  <a:pt x="6826" y="7743"/>
                </a:cubicBezTo>
                <a:lnTo>
                  <a:pt x="6826" y="7743"/>
                </a:lnTo>
                <a:cubicBezTo>
                  <a:pt x="6826" y="7743"/>
                  <a:pt x="6826" y="7742"/>
                  <a:pt x="6826" y="7742"/>
                </a:cubicBezTo>
                <a:lnTo>
                  <a:pt x="6826" y="7742"/>
                </a:lnTo>
                <a:cubicBezTo>
                  <a:pt x="6826" y="7748"/>
                  <a:pt x="6827" y="7754"/>
                  <a:pt x="6829" y="7760"/>
                </a:cubicBezTo>
                <a:lnTo>
                  <a:pt x="6829" y="7760"/>
                </a:lnTo>
                <a:cubicBezTo>
                  <a:pt x="6829" y="7747"/>
                  <a:pt x="6829" y="7736"/>
                  <a:pt x="6828" y="7736"/>
                </a:cubicBezTo>
                <a:lnTo>
                  <a:pt x="6828" y="7736"/>
                </a:lnTo>
                <a:cubicBezTo>
                  <a:pt x="6830" y="7727"/>
                  <a:pt x="6833" y="7718"/>
                  <a:pt x="6834" y="7705"/>
                </a:cubicBezTo>
                <a:close/>
                <a:moveTo>
                  <a:pt x="6826" y="7743"/>
                </a:moveTo>
                <a:lnTo>
                  <a:pt x="6826" y="7743"/>
                </a:lnTo>
                <a:cubicBezTo>
                  <a:pt x="6824" y="7749"/>
                  <a:pt x="6823" y="7756"/>
                  <a:pt x="6823" y="7763"/>
                </a:cubicBezTo>
                <a:cubicBezTo>
                  <a:pt x="6824" y="7754"/>
                  <a:pt x="6825" y="7747"/>
                  <a:pt x="6826" y="7743"/>
                </a:cubicBezTo>
                <a:close/>
                <a:moveTo>
                  <a:pt x="7879" y="7755"/>
                </a:moveTo>
                <a:cubicBezTo>
                  <a:pt x="7878" y="7760"/>
                  <a:pt x="7877" y="7765"/>
                  <a:pt x="7876" y="7768"/>
                </a:cubicBezTo>
                <a:lnTo>
                  <a:pt x="7876" y="7768"/>
                </a:lnTo>
                <a:cubicBezTo>
                  <a:pt x="7879" y="7764"/>
                  <a:pt x="7880" y="7759"/>
                  <a:pt x="7879" y="7755"/>
                </a:cubicBezTo>
                <a:close/>
                <a:moveTo>
                  <a:pt x="7876" y="7768"/>
                </a:moveTo>
                <a:cubicBezTo>
                  <a:pt x="7875" y="7771"/>
                  <a:pt x="7873" y="7773"/>
                  <a:pt x="7871" y="7775"/>
                </a:cubicBezTo>
                <a:cubicBezTo>
                  <a:pt x="7871" y="7775"/>
                  <a:pt x="7871" y="7780"/>
                  <a:pt x="7872" y="7780"/>
                </a:cubicBezTo>
                <a:cubicBezTo>
                  <a:pt x="7873" y="7780"/>
                  <a:pt x="7874" y="7777"/>
                  <a:pt x="7876" y="7768"/>
                </a:cubicBezTo>
                <a:close/>
                <a:moveTo>
                  <a:pt x="7909" y="7763"/>
                </a:moveTo>
                <a:lnTo>
                  <a:pt x="7909" y="7763"/>
                </a:lnTo>
                <a:cubicBezTo>
                  <a:pt x="7908" y="7772"/>
                  <a:pt x="7906" y="7780"/>
                  <a:pt x="7906" y="7787"/>
                </a:cubicBezTo>
                <a:cubicBezTo>
                  <a:pt x="7907" y="7779"/>
                  <a:pt x="7908" y="7771"/>
                  <a:pt x="7909" y="7763"/>
                </a:cubicBezTo>
                <a:close/>
                <a:moveTo>
                  <a:pt x="8466" y="7739"/>
                </a:moveTo>
                <a:cubicBezTo>
                  <a:pt x="8466" y="7763"/>
                  <a:pt x="8478" y="7775"/>
                  <a:pt x="8478" y="7787"/>
                </a:cubicBezTo>
                <a:lnTo>
                  <a:pt x="8454" y="7787"/>
                </a:lnTo>
                <a:cubicBezTo>
                  <a:pt x="8430" y="7775"/>
                  <a:pt x="8442" y="7751"/>
                  <a:pt x="8466" y="7739"/>
                </a:cubicBezTo>
                <a:close/>
                <a:moveTo>
                  <a:pt x="6829" y="7760"/>
                </a:moveTo>
                <a:cubicBezTo>
                  <a:pt x="6829" y="7777"/>
                  <a:pt x="6829" y="7797"/>
                  <a:pt x="6830" y="7797"/>
                </a:cubicBezTo>
                <a:cubicBezTo>
                  <a:pt x="6831" y="7797"/>
                  <a:pt x="6833" y="7791"/>
                  <a:pt x="6835" y="7775"/>
                </a:cubicBezTo>
                <a:cubicBezTo>
                  <a:pt x="6832" y="7770"/>
                  <a:pt x="6830" y="7765"/>
                  <a:pt x="6829" y="7760"/>
                </a:cubicBezTo>
                <a:close/>
                <a:moveTo>
                  <a:pt x="7814" y="7792"/>
                </a:moveTo>
                <a:cubicBezTo>
                  <a:pt x="7813" y="7794"/>
                  <a:pt x="7812" y="7797"/>
                  <a:pt x="7811" y="7799"/>
                </a:cubicBezTo>
                <a:cubicBezTo>
                  <a:pt x="7812" y="7797"/>
                  <a:pt x="7813" y="7795"/>
                  <a:pt x="7814" y="7792"/>
                </a:cubicBezTo>
                <a:close/>
                <a:moveTo>
                  <a:pt x="14641" y="8133"/>
                </a:moveTo>
                <a:cubicBezTo>
                  <a:pt x="14640" y="8145"/>
                  <a:pt x="14640" y="8158"/>
                  <a:pt x="14645" y="8168"/>
                </a:cubicBezTo>
                <a:cubicBezTo>
                  <a:pt x="14647" y="8153"/>
                  <a:pt x="14645" y="8142"/>
                  <a:pt x="14641" y="8133"/>
                </a:cubicBezTo>
                <a:close/>
                <a:moveTo>
                  <a:pt x="9383" y="8704"/>
                </a:moveTo>
                <a:cubicBezTo>
                  <a:pt x="9371" y="8704"/>
                  <a:pt x="9371" y="8704"/>
                  <a:pt x="9359" y="8716"/>
                </a:cubicBezTo>
                <a:cubicBezTo>
                  <a:pt x="9360" y="8716"/>
                  <a:pt x="9362" y="8716"/>
                  <a:pt x="9363" y="8716"/>
                </a:cubicBezTo>
                <a:lnTo>
                  <a:pt x="9363" y="8716"/>
                </a:lnTo>
                <a:cubicBezTo>
                  <a:pt x="9370" y="8712"/>
                  <a:pt x="9376" y="8708"/>
                  <a:pt x="9383" y="8704"/>
                </a:cubicBezTo>
                <a:close/>
                <a:moveTo>
                  <a:pt x="9092" y="9102"/>
                </a:moveTo>
                <a:cubicBezTo>
                  <a:pt x="9085" y="9109"/>
                  <a:pt x="9085" y="9113"/>
                  <a:pt x="9085" y="9132"/>
                </a:cubicBezTo>
                <a:cubicBezTo>
                  <a:pt x="9088" y="9122"/>
                  <a:pt x="9090" y="9112"/>
                  <a:pt x="9092" y="9102"/>
                </a:cubicBezTo>
                <a:close/>
                <a:moveTo>
                  <a:pt x="13048" y="9869"/>
                </a:moveTo>
                <a:cubicBezTo>
                  <a:pt x="13048" y="9869"/>
                  <a:pt x="13048" y="9870"/>
                  <a:pt x="13049" y="9871"/>
                </a:cubicBezTo>
                <a:lnTo>
                  <a:pt x="13049" y="9871"/>
                </a:lnTo>
                <a:cubicBezTo>
                  <a:pt x="13049" y="9871"/>
                  <a:pt x="13050" y="9871"/>
                  <a:pt x="13050" y="9871"/>
                </a:cubicBezTo>
                <a:cubicBezTo>
                  <a:pt x="13049" y="9870"/>
                  <a:pt x="13048" y="9869"/>
                  <a:pt x="13048" y="9869"/>
                </a:cubicBezTo>
                <a:close/>
                <a:moveTo>
                  <a:pt x="1478" y="10110"/>
                </a:moveTo>
                <a:lnTo>
                  <a:pt x="1478" y="10110"/>
                </a:lnTo>
                <a:cubicBezTo>
                  <a:pt x="1482" y="10114"/>
                  <a:pt x="1485" y="10117"/>
                  <a:pt x="1489" y="10121"/>
                </a:cubicBezTo>
                <a:cubicBezTo>
                  <a:pt x="1485" y="10113"/>
                  <a:pt x="1482" y="10110"/>
                  <a:pt x="1478" y="10110"/>
                </a:cubicBezTo>
                <a:close/>
                <a:moveTo>
                  <a:pt x="10376" y="10164"/>
                </a:moveTo>
                <a:cubicBezTo>
                  <a:pt x="10374" y="10164"/>
                  <a:pt x="10372" y="10164"/>
                  <a:pt x="10370" y="10164"/>
                </a:cubicBezTo>
                <a:lnTo>
                  <a:pt x="10370" y="10164"/>
                </a:lnTo>
                <a:cubicBezTo>
                  <a:pt x="10378" y="10167"/>
                  <a:pt x="10386" y="10168"/>
                  <a:pt x="10395" y="10168"/>
                </a:cubicBezTo>
                <a:cubicBezTo>
                  <a:pt x="10388" y="10165"/>
                  <a:pt x="10382" y="10164"/>
                  <a:pt x="10376" y="10164"/>
                </a:cubicBezTo>
                <a:close/>
                <a:moveTo>
                  <a:pt x="10407" y="10264"/>
                </a:moveTo>
                <a:cubicBezTo>
                  <a:pt x="10383" y="10287"/>
                  <a:pt x="10359" y="10287"/>
                  <a:pt x="10347" y="10287"/>
                </a:cubicBezTo>
                <a:cubicBezTo>
                  <a:pt x="10371" y="10275"/>
                  <a:pt x="10383" y="10275"/>
                  <a:pt x="10407" y="10264"/>
                </a:cubicBezTo>
                <a:close/>
                <a:moveTo>
                  <a:pt x="10621" y="10502"/>
                </a:moveTo>
                <a:cubicBezTo>
                  <a:pt x="10625" y="10502"/>
                  <a:pt x="10628" y="10502"/>
                  <a:pt x="10632" y="10502"/>
                </a:cubicBezTo>
                <a:lnTo>
                  <a:pt x="10632" y="10502"/>
                </a:lnTo>
                <a:lnTo>
                  <a:pt x="10633" y="10502"/>
                </a:lnTo>
                <a:lnTo>
                  <a:pt x="10633" y="10502"/>
                </a:lnTo>
                <a:cubicBezTo>
                  <a:pt x="10633" y="10502"/>
                  <a:pt x="10633" y="10502"/>
                  <a:pt x="10633" y="10502"/>
                </a:cubicBezTo>
                <a:lnTo>
                  <a:pt x="10633" y="10502"/>
                </a:lnTo>
                <a:cubicBezTo>
                  <a:pt x="10633" y="10502"/>
                  <a:pt x="10632" y="10502"/>
                  <a:pt x="10632" y="10502"/>
                </a:cubicBezTo>
                <a:lnTo>
                  <a:pt x="10632" y="10502"/>
                </a:lnTo>
                <a:lnTo>
                  <a:pt x="10621" y="10506"/>
                </a:lnTo>
                <a:lnTo>
                  <a:pt x="10621" y="10506"/>
                </a:lnTo>
                <a:cubicBezTo>
                  <a:pt x="10621" y="10505"/>
                  <a:pt x="10621" y="10503"/>
                  <a:pt x="10621" y="10502"/>
                </a:cubicBezTo>
                <a:close/>
                <a:moveTo>
                  <a:pt x="10633" y="10502"/>
                </a:moveTo>
                <a:cubicBezTo>
                  <a:pt x="10641" y="10503"/>
                  <a:pt x="10649" y="10506"/>
                  <a:pt x="10657" y="10514"/>
                </a:cubicBezTo>
                <a:lnTo>
                  <a:pt x="10628" y="10531"/>
                </a:lnTo>
                <a:lnTo>
                  <a:pt x="10628" y="10531"/>
                </a:lnTo>
                <a:cubicBezTo>
                  <a:pt x="10631" y="10521"/>
                  <a:pt x="10633" y="10510"/>
                  <a:pt x="10633" y="10502"/>
                </a:cubicBezTo>
                <a:close/>
                <a:moveTo>
                  <a:pt x="1060" y="10597"/>
                </a:moveTo>
                <a:lnTo>
                  <a:pt x="1060" y="10597"/>
                </a:lnTo>
                <a:cubicBezTo>
                  <a:pt x="1065" y="10601"/>
                  <a:pt x="1069" y="10605"/>
                  <a:pt x="1073" y="10608"/>
                </a:cubicBezTo>
                <a:lnTo>
                  <a:pt x="1073" y="10608"/>
                </a:lnTo>
                <a:cubicBezTo>
                  <a:pt x="1069" y="10601"/>
                  <a:pt x="1064" y="10597"/>
                  <a:pt x="1060" y="10597"/>
                </a:cubicBezTo>
                <a:close/>
                <a:moveTo>
                  <a:pt x="12497" y="10634"/>
                </a:moveTo>
                <a:cubicBezTo>
                  <a:pt x="12492" y="10642"/>
                  <a:pt x="12490" y="10651"/>
                  <a:pt x="12490" y="10656"/>
                </a:cubicBezTo>
                <a:cubicBezTo>
                  <a:pt x="12496" y="10651"/>
                  <a:pt x="12498" y="10643"/>
                  <a:pt x="12497" y="10634"/>
                </a:cubicBezTo>
                <a:close/>
                <a:moveTo>
                  <a:pt x="3656" y="10799"/>
                </a:moveTo>
                <a:cubicBezTo>
                  <a:pt x="3650" y="10805"/>
                  <a:pt x="3647" y="10811"/>
                  <a:pt x="3645" y="10817"/>
                </a:cubicBezTo>
                <a:lnTo>
                  <a:pt x="3645" y="10817"/>
                </a:lnTo>
                <a:cubicBezTo>
                  <a:pt x="3650" y="10812"/>
                  <a:pt x="3654" y="10807"/>
                  <a:pt x="3656" y="10799"/>
                </a:cubicBezTo>
                <a:close/>
                <a:moveTo>
                  <a:pt x="11847" y="4001"/>
                </a:moveTo>
                <a:lnTo>
                  <a:pt x="11847" y="4001"/>
                </a:lnTo>
                <a:cubicBezTo>
                  <a:pt x="11907" y="4013"/>
                  <a:pt x="11812" y="4060"/>
                  <a:pt x="11847" y="4096"/>
                </a:cubicBezTo>
                <a:cubicBezTo>
                  <a:pt x="11890" y="4061"/>
                  <a:pt x="11927" y="4050"/>
                  <a:pt x="11961" y="4050"/>
                </a:cubicBezTo>
                <a:cubicBezTo>
                  <a:pt x="12023" y="4050"/>
                  <a:pt x="12078" y="4086"/>
                  <a:pt x="12140" y="4086"/>
                </a:cubicBezTo>
                <a:cubicBezTo>
                  <a:pt x="12161" y="4086"/>
                  <a:pt x="12182" y="4083"/>
                  <a:pt x="12205" y="4072"/>
                </a:cubicBezTo>
                <a:cubicBezTo>
                  <a:pt x="12228" y="4179"/>
                  <a:pt x="12312" y="4191"/>
                  <a:pt x="12395" y="4191"/>
                </a:cubicBezTo>
                <a:cubicBezTo>
                  <a:pt x="12478" y="4203"/>
                  <a:pt x="12562" y="4215"/>
                  <a:pt x="12598" y="4299"/>
                </a:cubicBezTo>
                <a:lnTo>
                  <a:pt x="12609" y="4239"/>
                </a:lnTo>
                <a:cubicBezTo>
                  <a:pt x="12618" y="4233"/>
                  <a:pt x="12624" y="4230"/>
                  <a:pt x="12628" y="4230"/>
                </a:cubicBezTo>
                <a:cubicBezTo>
                  <a:pt x="12650" y="4230"/>
                  <a:pt x="12635" y="4291"/>
                  <a:pt x="12645" y="4310"/>
                </a:cubicBezTo>
                <a:cubicBezTo>
                  <a:pt x="12657" y="4263"/>
                  <a:pt x="12633" y="4251"/>
                  <a:pt x="12657" y="4227"/>
                </a:cubicBezTo>
                <a:cubicBezTo>
                  <a:pt x="12717" y="4239"/>
                  <a:pt x="12788" y="4263"/>
                  <a:pt x="12848" y="4299"/>
                </a:cubicBezTo>
                <a:cubicBezTo>
                  <a:pt x="12895" y="4334"/>
                  <a:pt x="12943" y="4382"/>
                  <a:pt x="12990" y="4429"/>
                </a:cubicBezTo>
                <a:cubicBezTo>
                  <a:pt x="13074" y="4549"/>
                  <a:pt x="13157" y="4680"/>
                  <a:pt x="13240" y="4787"/>
                </a:cubicBezTo>
                <a:cubicBezTo>
                  <a:pt x="13251" y="4801"/>
                  <a:pt x="13265" y="4807"/>
                  <a:pt x="13281" y="4807"/>
                </a:cubicBezTo>
                <a:cubicBezTo>
                  <a:pt x="13328" y="4807"/>
                  <a:pt x="13392" y="4761"/>
                  <a:pt x="13431" y="4761"/>
                </a:cubicBezTo>
                <a:cubicBezTo>
                  <a:pt x="13455" y="4761"/>
                  <a:pt x="13470" y="4778"/>
                  <a:pt x="13467" y="4834"/>
                </a:cubicBezTo>
                <a:lnTo>
                  <a:pt x="13371" y="4870"/>
                </a:lnTo>
                <a:cubicBezTo>
                  <a:pt x="13479" y="4906"/>
                  <a:pt x="13562" y="4977"/>
                  <a:pt x="13610" y="5084"/>
                </a:cubicBezTo>
                <a:cubicBezTo>
                  <a:pt x="13645" y="5120"/>
                  <a:pt x="13669" y="5168"/>
                  <a:pt x="13705" y="5203"/>
                </a:cubicBezTo>
                <a:cubicBezTo>
                  <a:pt x="13741" y="5251"/>
                  <a:pt x="13776" y="5287"/>
                  <a:pt x="13812" y="5322"/>
                </a:cubicBezTo>
                <a:cubicBezTo>
                  <a:pt x="13796" y="5322"/>
                  <a:pt x="13780" y="5328"/>
                  <a:pt x="13768" y="5328"/>
                </a:cubicBezTo>
                <a:cubicBezTo>
                  <a:pt x="13762" y="5328"/>
                  <a:pt x="13756" y="5326"/>
                  <a:pt x="13752" y="5322"/>
                </a:cubicBezTo>
                <a:lnTo>
                  <a:pt x="13752" y="5322"/>
                </a:lnTo>
                <a:cubicBezTo>
                  <a:pt x="13721" y="5384"/>
                  <a:pt x="13807" y="5446"/>
                  <a:pt x="13861" y="5446"/>
                </a:cubicBezTo>
                <a:cubicBezTo>
                  <a:pt x="13869" y="5446"/>
                  <a:pt x="13877" y="5445"/>
                  <a:pt x="13883" y="5442"/>
                </a:cubicBezTo>
                <a:lnTo>
                  <a:pt x="13883" y="5442"/>
                </a:lnTo>
                <a:cubicBezTo>
                  <a:pt x="13895" y="5465"/>
                  <a:pt x="13836" y="5465"/>
                  <a:pt x="13824" y="5501"/>
                </a:cubicBezTo>
                <a:cubicBezTo>
                  <a:pt x="13800" y="5549"/>
                  <a:pt x="13943" y="5561"/>
                  <a:pt x="13895" y="5608"/>
                </a:cubicBezTo>
                <a:cubicBezTo>
                  <a:pt x="13891" y="5612"/>
                  <a:pt x="13887" y="5613"/>
                  <a:pt x="13883" y="5613"/>
                </a:cubicBezTo>
                <a:cubicBezTo>
                  <a:pt x="13875" y="5613"/>
                  <a:pt x="13868" y="5608"/>
                  <a:pt x="13860" y="5608"/>
                </a:cubicBezTo>
                <a:cubicBezTo>
                  <a:pt x="13889" y="5618"/>
                  <a:pt x="13894" y="5692"/>
                  <a:pt x="13934" y="5692"/>
                </a:cubicBezTo>
                <a:cubicBezTo>
                  <a:pt x="13943" y="5692"/>
                  <a:pt x="13954" y="5688"/>
                  <a:pt x="13967" y="5680"/>
                </a:cubicBezTo>
                <a:cubicBezTo>
                  <a:pt x="13967" y="5763"/>
                  <a:pt x="14050" y="5799"/>
                  <a:pt x="14026" y="5882"/>
                </a:cubicBezTo>
                <a:cubicBezTo>
                  <a:pt x="14110" y="5894"/>
                  <a:pt x="14038" y="6001"/>
                  <a:pt x="14122" y="6001"/>
                </a:cubicBezTo>
                <a:cubicBezTo>
                  <a:pt x="14026" y="6037"/>
                  <a:pt x="14074" y="6156"/>
                  <a:pt x="14145" y="6192"/>
                </a:cubicBezTo>
                <a:cubicBezTo>
                  <a:pt x="14141" y="6191"/>
                  <a:pt x="14137" y="6190"/>
                  <a:pt x="14134" y="6190"/>
                </a:cubicBezTo>
                <a:cubicBezTo>
                  <a:pt x="14103" y="6190"/>
                  <a:pt x="14104" y="6229"/>
                  <a:pt x="14065" y="6229"/>
                </a:cubicBezTo>
                <a:cubicBezTo>
                  <a:pt x="14060" y="6229"/>
                  <a:pt x="14056" y="6228"/>
                  <a:pt x="14050" y="6227"/>
                </a:cubicBezTo>
                <a:lnTo>
                  <a:pt x="14050" y="6227"/>
                </a:lnTo>
                <a:cubicBezTo>
                  <a:pt x="14060" y="6276"/>
                  <a:pt x="14086" y="6317"/>
                  <a:pt x="14127" y="6317"/>
                </a:cubicBezTo>
                <a:cubicBezTo>
                  <a:pt x="14137" y="6317"/>
                  <a:pt x="14146" y="6315"/>
                  <a:pt x="14157" y="6311"/>
                </a:cubicBezTo>
                <a:lnTo>
                  <a:pt x="14157" y="6311"/>
                </a:lnTo>
                <a:cubicBezTo>
                  <a:pt x="14026" y="6430"/>
                  <a:pt x="14312" y="6501"/>
                  <a:pt x="14110" y="6585"/>
                </a:cubicBezTo>
                <a:cubicBezTo>
                  <a:pt x="14193" y="6727"/>
                  <a:pt x="14241" y="6894"/>
                  <a:pt x="14264" y="7061"/>
                </a:cubicBezTo>
                <a:cubicBezTo>
                  <a:pt x="14133" y="7049"/>
                  <a:pt x="14264" y="6894"/>
                  <a:pt x="14110" y="6894"/>
                </a:cubicBezTo>
                <a:cubicBezTo>
                  <a:pt x="14169" y="7037"/>
                  <a:pt x="14264" y="7132"/>
                  <a:pt x="14229" y="7275"/>
                </a:cubicBezTo>
                <a:cubicBezTo>
                  <a:pt x="14223" y="7283"/>
                  <a:pt x="14218" y="7286"/>
                  <a:pt x="14211" y="7286"/>
                </a:cubicBezTo>
                <a:cubicBezTo>
                  <a:pt x="14190" y="7286"/>
                  <a:pt x="14164" y="7246"/>
                  <a:pt x="14145" y="7227"/>
                </a:cubicBezTo>
                <a:lnTo>
                  <a:pt x="14145" y="7227"/>
                </a:lnTo>
                <a:cubicBezTo>
                  <a:pt x="14193" y="7382"/>
                  <a:pt x="14099" y="7500"/>
                  <a:pt x="14145" y="7654"/>
                </a:cubicBezTo>
                <a:lnTo>
                  <a:pt x="14145" y="7654"/>
                </a:lnTo>
                <a:cubicBezTo>
                  <a:pt x="14148" y="7654"/>
                  <a:pt x="14150" y="7654"/>
                  <a:pt x="14153" y="7654"/>
                </a:cubicBezTo>
                <a:cubicBezTo>
                  <a:pt x="14237" y="7654"/>
                  <a:pt x="14291" y="7789"/>
                  <a:pt x="14324" y="7811"/>
                </a:cubicBezTo>
                <a:cubicBezTo>
                  <a:pt x="14300" y="7800"/>
                  <a:pt x="14281" y="7795"/>
                  <a:pt x="14266" y="7795"/>
                </a:cubicBezTo>
                <a:cubicBezTo>
                  <a:pt x="14208" y="7795"/>
                  <a:pt x="14205" y="7861"/>
                  <a:pt x="14148" y="7861"/>
                </a:cubicBezTo>
                <a:cubicBezTo>
                  <a:pt x="14126" y="7861"/>
                  <a:pt x="14095" y="7851"/>
                  <a:pt x="14050" y="7823"/>
                </a:cubicBezTo>
                <a:lnTo>
                  <a:pt x="14050" y="7823"/>
                </a:lnTo>
                <a:cubicBezTo>
                  <a:pt x="14062" y="7847"/>
                  <a:pt x="14086" y="7870"/>
                  <a:pt x="14122" y="7870"/>
                </a:cubicBezTo>
                <a:cubicBezTo>
                  <a:pt x="14111" y="7881"/>
                  <a:pt x="14100" y="7887"/>
                  <a:pt x="14088" y="7887"/>
                </a:cubicBezTo>
                <a:cubicBezTo>
                  <a:pt x="14074" y="7887"/>
                  <a:pt x="14058" y="7878"/>
                  <a:pt x="14038" y="7858"/>
                </a:cubicBezTo>
                <a:lnTo>
                  <a:pt x="14038" y="7858"/>
                </a:lnTo>
                <a:cubicBezTo>
                  <a:pt x="14038" y="7954"/>
                  <a:pt x="14122" y="7942"/>
                  <a:pt x="14086" y="8025"/>
                </a:cubicBezTo>
                <a:cubicBezTo>
                  <a:pt x="14062" y="8013"/>
                  <a:pt x="14062" y="8001"/>
                  <a:pt x="14026" y="7978"/>
                </a:cubicBezTo>
                <a:lnTo>
                  <a:pt x="14026" y="7978"/>
                </a:lnTo>
                <a:cubicBezTo>
                  <a:pt x="14062" y="8037"/>
                  <a:pt x="14110" y="8097"/>
                  <a:pt x="14062" y="8156"/>
                </a:cubicBezTo>
                <a:cubicBezTo>
                  <a:pt x="14050" y="8144"/>
                  <a:pt x="14026" y="8144"/>
                  <a:pt x="14026" y="8132"/>
                </a:cubicBezTo>
                <a:lnTo>
                  <a:pt x="14026" y="8132"/>
                </a:lnTo>
                <a:cubicBezTo>
                  <a:pt x="14002" y="8251"/>
                  <a:pt x="14098" y="8382"/>
                  <a:pt x="13991" y="8490"/>
                </a:cubicBezTo>
                <a:cubicBezTo>
                  <a:pt x="13962" y="8465"/>
                  <a:pt x="13947" y="8457"/>
                  <a:pt x="13936" y="8457"/>
                </a:cubicBezTo>
                <a:cubicBezTo>
                  <a:pt x="13916" y="8457"/>
                  <a:pt x="13912" y="8485"/>
                  <a:pt x="13875" y="8485"/>
                </a:cubicBezTo>
                <a:cubicBezTo>
                  <a:pt x="13865" y="8485"/>
                  <a:pt x="13852" y="8483"/>
                  <a:pt x="13836" y="8478"/>
                </a:cubicBezTo>
                <a:lnTo>
                  <a:pt x="13836" y="8561"/>
                </a:lnTo>
                <a:lnTo>
                  <a:pt x="13895" y="8561"/>
                </a:lnTo>
                <a:cubicBezTo>
                  <a:pt x="13871" y="8620"/>
                  <a:pt x="13919" y="8704"/>
                  <a:pt x="13860" y="8740"/>
                </a:cubicBezTo>
                <a:lnTo>
                  <a:pt x="13836" y="8680"/>
                </a:lnTo>
                <a:lnTo>
                  <a:pt x="13800" y="8799"/>
                </a:lnTo>
                <a:lnTo>
                  <a:pt x="13871" y="8751"/>
                </a:lnTo>
                <a:cubicBezTo>
                  <a:pt x="13895" y="8835"/>
                  <a:pt x="14002" y="8799"/>
                  <a:pt x="13931" y="8870"/>
                </a:cubicBezTo>
                <a:cubicBezTo>
                  <a:pt x="13931" y="8868"/>
                  <a:pt x="13930" y="8866"/>
                  <a:pt x="13929" y="8866"/>
                </a:cubicBezTo>
                <a:cubicBezTo>
                  <a:pt x="13922" y="8866"/>
                  <a:pt x="13886" y="8930"/>
                  <a:pt x="13824" y="8930"/>
                </a:cubicBezTo>
                <a:cubicBezTo>
                  <a:pt x="13848" y="8978"/>
                  <a:pt x="13860" y="9025"/>
                  <a:pt x="13812" y="9049"/>
                </a:cubicBezTo>
                <a:cubicBezTo>
                  <a:pt x="13776" y="9049"/>
                  <a:pt x="13717" y="8990"/>
                  <a:pt x="13693" y="8978"/>
                </a:cubicBezTo>
                <a:lnTo>
                  <a:pt x="13693" y="8978"/>
                </a:lnTo>
                <a:cubicBezTo>
                  <a:pt x="13752" y="9049"/>
                  <a:pt x="13633" y="9132"/>
                  <a:pt x="13693" y="9204"/>
                </a:cubicBezTo>
                <a:cubicBezTo>
                  <a:pt x="13669" y="9180"/>
                  <a:pt x="13645" y="9168"/>
                  <a:pt x="13621" y="9156"/>
                </a:cubicBezTo>
                <a:lnTo>
                  <a:pt x="13621" y="9156"/>
                </a:lnTo>
                <a:lnTo>
                  <a:pt x="13669" y="9216"/>
                </a:lnTo>
                <a:cubicBezTo>
                  <a:pt x="13656" y="9220"/>
                  <a:pt x="13646" y="9223"/>
                  <a:pt x="13637" y="9223"/>
                </a:cubicBezTo>
                <a:cubicBezTo>
                  <a:pt x="13621" y="9223"/>
                  <a:pt x="13608" y="9215"/>
                  <a:pt x="13586" y="9192"/>
                </a:cubicBezTo>
                <a:lnTo>
                  <a:pt x="13586" y="9192"/>
                </a:lnTo>
                <a:cubicBezTo>
                  <a:pt x="13526" y="9263"/>
                  <a:pt x="13717" y="9251"/>
                  <a:pt x="13610" y="9299"/>
                </a:cubicBezTo>
                <a:cubicBezTo>
                  <a:pt x="13610" y="9299"/>
                  <a:pt x="13598" y="9287"/>
                  <a:pt x="13598" y="9275"/>
                </a:cubicBezTo>
                <a:cubicBezTo>
                  <a:pt x="13502" y="9347"/>
                  <a:pt x="13514" y="9478"/>
                  <a:pt x="13431" y="9537"/>
                </a:cubicBezTo>
                <a:cubicBezTo>
                  <a:pt x="13324" y="9490"/>
                  <a:pt x="13455" y="9442"/>
                  <a:pt x="13360" y="9418"/>
                </a:cubicBezTo>
                <a:lnTo>
                  <a:pt x="13360" y="9418"/>
                </a:lnTo>
                <a:cubicBezTo>
                  <a:pt x="13288" y="9537"/>
                  <a:pt x="13288" y="9740"/>
                  <a:pt x="13181" y="9823"/>
                </a:cubicBezTo>
                <a:lnTo>
                  <a:pt x="13205" y="9811"/>
                </a:lnTo>
                <a:lnTo>
                  <a:pt x="13205" y="9811"/>
                </a:lnTo>
                <a:cubicBezTo>
                  <a:pt x="13300" y="9930"/>
                  <a:pt x="13076" y="9836"/>
                  <a:pt x="13086" y="9929"/>
                </a:cubicBezTo>
                <a:lnTo>
                  <a:pt x="13086" y="9929"/>
                </a:lnTo>
                <a:cubicBezTo>
                  <a:pt x="13083" y="9917"/>
                  <a:pt x="13055" y="9880"/>
                  <a:pt x="13049" y="9871"/>
                </a:cubicBezTo>
                <a:lnTo>
                  <a:pt x="13049" y="9871"/>
                </a:lnTo>
                <a:cubicBezTo>
                  <a:pt x="12966" y="9931"/>
                  <a:pt x="12943" y="10038"/>
                  <a:pt x="12871" y="10168"/>
                </a:cubicBezTo>
                <a:lnTo>
                  <a:pt x="12848" y="10133"/>
                </a:lnTo>
                <a:cubicBezTo>
                  <a:pt x="12788" y="10156"/>
                  <a:pt x="12728" y="10192"/>
                  <a:pt x="12669" y="10228"/>
                </a:cubicBezTo>
                <a:cubicBezTo>
                  <a:pt x="12681" y="10275"/>
                  <a:pt x="12657" y="10287"/>
                  <a:pt x="12705" y="10323"/>
                </a:cubicBezTo>
                <a:cubicBezTo>
                  <a:pt x="12688" y="10319"/>
                  <a:pt x="12672" y="10317"/>
                  <a:pt x="12655" y="10317"/>
                </a:cubicBezTo>
                <a:cubicBezTo>
                  <a:pt x="12574" y="10317"/>
                  <a:pt x="12494" y="10363"/>
                  <a:pt x="12455" y="10442"/>
                </a:cubicBezTo>
                <a:cubicBezTo>
                  <a:pt x="12418" y="10497"/>
                  <a:pt x="12374" y="10553"/>
                  <a:pt x="12306" y="10553"/>
                </a:cubicBezTo>
                <a:cubicBezTo>
                  <a:pt x="12286" y="10553"/>
                  <a:pt x="12264" y="10548"/>
                  <a:pt x="12240" y="10537"/>
                </a:cubicBezTo>
                <a:cubicBezTo>
                  <a:pt x="12251" y="10537"/>
                  <a:pt x="12261" y="10500"/>
                  <a:pt x="12255" y="10500"/>
                </a:cubicBezTo>
                <a:lnTo>
                  <a:pt x="12255" y="10500"/>
                </a:lnTo>
                <a:cubicBezTo>
                  <a:pt x="12255" y="10500"/>
                  <a:pt x="12254" y="10500"/>
                  <a:pt x="12252" y="10502"/>
                </a:cubicBezTo>
                <a:lnTo>
                  <a:pt x="12145" y="10597"/>
                </a:lnTo>
                <a:cubicBezTo>
                  <a:pt x="12181" y="10645"/>
                  <a:pt x="12181" y="10621"/>
                  <a:pt x="12228" y="10656"/>
                </a:cubicBezTo>
                <a:cubicBezTo>
                  <a:pt x="12228" y="10692"/>
                  <a:pt x="12205" y="10740"/>
                  <a:pt x="12169" y="10752"/>
                </a:cubicBezTo>
                <a:cubicBezTo>
                  <a:pt x="12217" y="10692"/>
                  <a:pt x="12121" y="10656"/>
                  <a:pt x="12086" y="10633"/>
                </a:cubicBezTo>
                <a:lnTo>
                  <a:pt x="12086" y="10633"/>
                </a:lnTo>
                <a:cubicBezTo>
                  <a:pt x="12097" y="10656"/>
                  <a:pt x="12097" y="10668"/>
                  <a:pt x="12109" y="10692"/>
                </a:cubicBezTo>
                <a:cubicBezTo>
                  <a:pt x="12092" y="10678"/>
                  <a:pt x="12081" y="10673"/>
                  <a:pt x="12074" y="10673"/>
                </a:cubicBezTo>
                <a:cubicBezTo>
                  <a:pt x="12045" y="10673"/>
                  <a:pt x="12111" y="10791"/>
                  <a:pt x="12049" y="10791"/>
                </a:cubicBezTo>
                <a:cubicBezTo>
                  <a:pt x="12043" y="10791"/>
                  <a:pt x="12035" y="10790"/>
                  <a:pt x="12026" y="10787"/>
                </a:cubicBezTo>
                <a:lnTo>
                  <a:pt x="12026" y="10752"/>
                </a:lnTo>
                <a:cubicBezTo>
                  <a:pt x="11990" y="10775"/>
                  <a:pt x="11978" y="10835"/>
                  <a:pt x="11931" y="10835"/>
                </a:cubicBezTo>
                <a:cubicBezTo>
                  <a:pt x="11895" y="10764"/>
                  <a:pt x="11955" y="10787"/>
                  <a:pt x="11943" y="10728"/>
                </a:cubicBezTo>
                <a:lnTo>
                  <a:pt x="11943" y="10728"/>
                </a:lnTo>
                <a:cubicBezTo>
                  <a:pt x="11903" y="10748"/>
                  <a:pt x="11880" y="10849"/>
                  <a:pt x="11832" y="10849"/>
                </a:cubicBezTo>
                <a:cubicBezTo>
                  <a:pt x="11823" y="10849"/>
                  <a:pt x="11812" y="10845"/>
                  <a:pt x="11800" y="10835"/>
                </a:cubicBezTo>
                <a:cubicBezTo>
                  <a:pt x="11824" y="10811"/>
                  <a:pt x="11859" y="10799"/>
                  <a:pt x="11871" y="10775"/>
                </a:cubicBezTo>
                <a:cubicBezTo>
                  <a:pt x="11818" y="10722"/>
                  <a:pt x="11804" y="10715"/>
                  <a:pt x="11786" y="10715"/>
                </a:cubicBezTo>
                <a:cubicBezTo>
                  <a:pt x="11780" y="10715"/>
                  <a:pt x="11773" y="10716"/>
                  <a:pt x="11764" y="10716"/>
                </a:cubicBezTo>
                <a:cubicBezTo>
                  <a:pt x="11728" y="10716"/>
                  <a:pt x="11693" y="10704"/>
                  <a:pt x="11669" y="10692"/>
                </a:cubicBezTo>
                <a:lnTo>
                  <a:pt x="11669" y="10692"/>
                </a:lnTo>
                <a:lnTo>
                  <a:pt x="11693" y="10716"/>
                </a:lnTo>
                <a:cubicBezTo>
                  <a:pt x="11647" y="10911"/>
                  <a:pt x="11568" y="10775"/>
                  <a:pt x="11477" y="10881"/>
                </a:cubicBezTo>
                <a:lnTo>
                  <a:pt x="11477" y="10881"/>
                </a:lnTo>
                <a:cubicBezTo>
                  <a:pt x="11556" y="10779"/>
                  <a:pt x="11490" y="10820"/>
                  <a:pt x="11490" y="10740"/>
                </a:cubicBezTo>
                <a:cubicBezTo>
                  <a:pt x="11466" y="10716"/>
                  <a:pt x="11443" y="10680"/>
                  <a:pt x="11455" y="10656"/>
                </a:cubicBezTo>
                <a:lnTo>
                  <a:pt x="11455" y="10656"/>
                </a:lnTo>
                <a:cubicBezTo>
                  <a:pt x="11443" y="10673"/>
                  <a:pt x="11434" y="10679"/>
                  <a:pt x="11425" y="10679"/>
                </a:cubicBezTo>
                <a:cubicBezTo>
                  <a:pt x="11409" y="10679"/>
                  <a:pt x="11396" y="10660"/>
                  <a:pt x="11377" y="10660"/>
                </a:cubicBezTo>
                <a:cubicBezTo>
                  <a:pt x="11363" y="10660"/>
                  <a:pt x="11346" y="10670"/>
                  <a:pt x="11324" y="10704"/>
                </a:cubicBezTo>
                <a:cubicBezTo>
                  <a:pt x="11324" y="10668"/>
                  <a:pt x="11288" y="10704"/>
                  <a:pt x="11300" y="10621"/>
                </a:cubicBezTo>
                <a:lnTo>
                  <a:pt x="11300" y="10621"/>
                </a:lnTo>
                <a:cubicBezTo>
                  <a:pt x="11252" y="10633"/>
                  <a:pt x="11300" y="10680"/>
                  <a:pt x="11300" y="10704"/>
                </a:cubicBezTo>
                <a:cubicBezTo>
                  <a:pt x="11285" y="10718"/>
                  <a:pt x="11272" y="10724"/>
                  <a:pt x="11259" y="10724"/>
                </a:cubicBezTo>
                <a:cubicBezTo>
                  <a:pt x="11230" y="10724"/>
                  <a:pt x="11202" y="10693"/>
                  <a:pt x="11169" y="10668"/>
                </a:cubicBezTo>
                <a:cubicBezTo>
                  <a:pt x="11137" y="10637"/>
                  <a:pt x="11100" y="10621"/>
                  <a:pt x="11061" y="10621"/>
                </a:cubicBezTo>
                <a:cubicBezTo>
                  <a:pt x="11042" y="10621"/>
                  <a:pt x="11022" y="10625"/>
                  <a:pt x="11002" y="10633"/>
                </a:cubicBezTo>
                <a:cubicBezTo>
                  <a:pt x="10908" y="10633"/>
                  <a:pt x="10842" y="10696"/>
                  <a:pt x="10747" y="10696"/>
                </a:cubicBezTo>
                <a:cubicBezTo>
                  <a:pt x="10733" y="10696"/>
                  <a:pt x="10719" y="10695"/>
                  <a:pt x="10704" y="10692"/>
                </a:cubicBezTo>
                <a:cubicBezTo>
                  <a:pt x="10704" y="10633"/>
                  <a:pt x="10788" y="10621"/>
                  <a:pt x="10788" y="10621"/>
                </a:cubicBezTo>
                <a:cubicBezTo>
                  <a:pt x="10776" y="10573"/>
                  <a:pt x="10716" y="10537"/>
                  <a:pt x="10669" y="10537"/>
                </a:cubicBezTo>
                <a:cubicBezTo>
                  <a:pt x="10693" y="10525"/>
                  <a:pt x="10693" y="10502"/>
                  <a:pt x="10693" y="10466"/>
                </a:cubicBezTo>
                <a:cubicBezTo>
                  <a:pt x="10689" y="10464"/>
                  <a:pt x="10686" y="10464"/>
                  <a:pt x="10682" y="10464"/>
                </a:cubicBezTo>
                <a:cubicBezTo>
                  <a:pt x="10662" y="10464"/>
                  <a:pt x="10641" y="10490"/>
                  <a:pt x="10621" y="10490"/>
                </a:cubicBezTo>
                <a:cubicBezTo>
                  <a:pt x="10621" y="10478"/>
                  <a:pt x="10621" y="10454"/>
                  <a:pt x="10621" y="10442"/>
                </a:cubicBezTo>
                <a:cubicBezTo>
                  <a:pt x="10645" y="10430"/>
                  <a:pt x="10669" y="10418"/>
                  <a:pt x="10693" y="10406"/>
                </a:cubicBezTo>
                <a:cubicBezTo>
                  <a:pt x="10645" y="10394"/>
                  <a:pt x="10573" y="10406"/>
                  <a:pt x="10526" y="10383"/>
                </a:cubicBezTo>
                <a:cubicBezTo>
                  <a:pt x="10526" y="10371"/>
                  <a:pt x="10538" y="10359"/>
                  <a:pt x="10550" y="10359"/>
                </a:cubicBezTo>
                <a:lnTo>
                  <a:pt x="10585" y="10394"/>
                </a:lnTo>
                <a:lnTo>
                  <a:pt x="10585" y="10347"/>
                </a:lnTo>
                <a:cubicBezTo>
                  <a:pt x="10597" y="10347"/>
                  <a:pt x="10621" y="10347"/>
                  <a:pt x="10633" y="10335"/>
                </a:cubicBezTo>
                <a:cubicBezTo>
                  <a:pt x="10603" y="10325"/>
                  <a:pt x="10573" y="10315"/>
                  <a:pt x="10542" y="10305"/>
                </a:cubicBezTo>
                <a:lnTo>
                  <a:pt x="10542" y="10305"/>
                </a:lnTo>
                <a:cubicBezTo>
                  <a:pt x="10549" y="10315"/>
                  <a:pt x="10548" y="10325"/>
                  <a:pt x="10538" y="10335"/>
                </a:cubicBezTo>
                <a:lnTo>
                  <a:pt x="10514" y="10335"/>
                </a:lnTo>
                <a:cubicBezTo>
                  <a:pt x="10525" y="10324"/>
                  <a:pt x="10526" y="10313"/>
                  <a:pt x="10535" y="10302"/>
                </a:cubicBezTo>
                <a:lnTo>
                  <a:pt x="10535" y="10302"/>
                </a:lnTo>
                <a:cubicBezTo>
                  <a:pt x="10537" y="10303"/>
                  <a:pt x="10540" y="10304"/>
                  <a:pt x="10542" y="10305"/>
                </a:cubicBezTo>
                <a:lnTo>
                  <a:pt x="10542" y="10305"/>
                </a:lnTo>
                <a:cubicBezTo>
                  <a:pt x="10541" y="10303"/>
                  <a:pt x="10540" y="10301"/>
                  <a:pt x="10538" y="10299"/>
                </a:cubicBezTo>
                <a:cubicBezTo>
                  <a:pt x="10537" y="10300"/>
                  <a:pt x="10536" y="10301"/>
                  <a:pt x="10535" y="10302"/>
                </a:cubicBezTo>
                <a:lnTo>
                  <a:pt x="10535" y="10302"/>
                </a:lnTo>
                <a:cubicBezTo>
                  <a:pt x="10532" y="10301"/>
                  <a:pt x="10529" y="10300"/>
                  <a:pt x="10526" y="10299"/>
                </a:cubicBezTo>
                <a:cubicBezTo>
                  <a:pt x="10526" y="10299"/>
                  <a:pt x="10526" y="10287"/>
                  <a:pt x="10526" y="10275"/>
                </a:cubicBezTo>
                <a:lnTo>
                  <a:pt x="10383" y="10311"/>
                </a:lnTo>
                <a:cubicBezTo>
                  <a:pt x="10407" y="10275"/>
                  <a:pt x="10454" y="10264"/>
                  <a:pt x="10466" y="10228"/>
                </a:cubicBezTo>
                <a:cubicBezTo>
                  <a:pt x="10478" y="10216"/>
                  <a:pt x="10478" y="10204"/>
                  <a:pt x="10490" y="10192"/>
                </a:cubicBezTo>
                <a:lnTo>
                  <a:pt x="10490" y="10192"/>
                </a:lnTo>
                <a:cubicBezTo>
                  <a:pt x="10454" y="10204"/>
                  <a:pt x="10407" y="10216"/>
                  <a:pt x="10359" y="10228"/>
                </a:cubicBezTo>
                <a:cubicBezTo>
                  <a:pt x="10359" y="10204"/>
                  <a:pt x="10359" y="10192"/>
                  <a:pt x="10323" y="10192"/>
                </a:cubicBezTo>
                <a:cubicBezTo>
                  <a:pt x="10339" y="10177"/>
                  <a:pt x="10354" y="10166"/>
                  <a:pt x="10370" y="10164"/>
                </a:cubicBezTo>
                <a:lnTo>
                  <a:pt x="10370" y="10164"/>
                </a:lnTo>
                <a:cubicBezTo>
                  <a:pt x="10337" y="10153"/>
                  <a:pt x="10315" y="10123"/>
                  <a:pt x="10284" y="10123"/>
                </a:cubicBezTo>
                <a:cubicBezTo>
                  <a:pt x="10274" y="10123"/>
                  <a:pt x="10264" y="10125"/>
                  <a:pt x="10252" y="10133"/>
                </a:cubicBezTo>
                <a:cubicBezTo>
                  <a:pt x="10276" y="10049"/>
                  <a:pt x="10145" y="10037"/>
                  <a:pt x="10252" y="9954"/>
                </a:cubicBezTo>
                <a:lnTo>
                  <a:pt x="10252" y="9954"/>
                </a:lnTo>
                <a:cubicBezTo>
                  <a:pt x="10227" y="9959"/>
                  <a:pt x="10205" y="9962"/>
                  <a:pt x="10183" y="9962"/>
                </a:cubicBezTo>
                <a:cubicBezTo>
                  <a:pt x="10153" y="9962"/>
                  <a:pt x="10125" y="9956"/>
                  <a:pt x="10097" y="9942"/>
                </a:cubicBezTo>
                <a:cubicBezTo>
                  <a:pt x="10264" y="9894"/>
                  <a:pt x="10026" y="9823"/>
                  <a:pt x="10169" y="9740"/>
                </a:cubicBezTo>
                <a:lnTo>
                  <a:pt x="10169" y="9740"/>
                </a:lnTo>
                <a:cubicBezTo>
                  <a:pt x="10152" y="9744"/>
                  <a:pt x="10137" y="9745"/>
                  <a:pt x="10123" y="9745"/>
                </a:cubicBezTo>
                <a:cubicBezTo>
                  <a:pt x="10010" y="9745"/>
                  <a:pt x="9990" y="9627"/>
                  <a:pt x="9895" y="9585"/>
                </a:cubicBezTo>
                <a:lnTo>
                  <a:pt x="9931" y="9585"/>
                </a:lnTo>
                <a:cubicBezTo>
                  <a:pt x="9907" y="9537"/>
                  <a:pt x="9942" y="9502"/>
                  <a:pt x="9942" y="9466"/>
                </a:cubicBezTo>
                <a:lnTo>
                  <a:pt x="9942" y="9466"/>
                </a:lnTo>
                <a:cubicBezTo>
                  <a:pt x="9911" y="9486"/>
                  <a:pt x="9882" y="9492"/>
                  <a:pt x="9854" y="9492"/>
                </a:cubicBezTo>
                <a:cubicBezTo>
                  <a:pt x="9798" y="9492"/>
                  <a:pt x="9748" y="9466"/>
                  <a:pt x="9692" y="9466"/>
                </a:cubicBezTo>
                <a:cubicBezTo>
                  <a:pt x="9752" y="9347"/>
                  <a:pt x="9823" y="9430"/>
                  <a:pt x="9907" y="9359"/>
                </a:cubicBezTo>
                <a:lnTo>
                  <a:pt x="9907" y="9359"/>
                </a:lnTo>
                <a:cubicBezTo>
                  <a:pt x="9891" y="9369"/>
                  <a:pt x="9877" y="9373"/>
                  <a:pt x="9862" y="9373"/>
                </a:cubicBezTo>
                <a:cubicBezTo>
                  <a:pt x="9827" y="9373"/>
                  <a:pt x="9794" y="9350"/>
                  <a:pt x="9762" y="9350"/>
                </a:cubicBezTo>
                <a:cubicBezTo>
                  <a:pt x="9747" y="9350"/>
                  <a:pt x="9731" y="9355"/>
                  <a:pt x="9716" y="9371"/>
                </a:cubicBezTo>
                <a:cubicBezTo>
                  <a:pt x="9752" y="9287"/>
                  <a:pt x="9716" y="9311"/>
                  <a:pt x="9800" y="9251"/>
                </a:cubicBezTo>
                <a:lnTo>
                  <a:pt x="9800" y="9251"/>
                </a:lnTo>
                <a:cubicBezTo>
                  <a:pt x="9768" y="9266"/>
                  <a:pt x="9749" y="9271"/>
                  <a:pt x="9737" y="9271"/>
                </a:cubicBezTo>
                <a:cubicBezTo>
                  <a:pt x="9701" y="9271"/>
                  <a:pt x="9724" y="9227"/>
                  <a:pt x="9672" y="9227"/>
                </a:cubicBezTo>
                <a:cubicBezTo>
                  <a:pt x="9667" y="9227"/>
                  <a:pt x="9662" y="9227"/>
                  <a:pt x="9657" y="9228"/>
                </a:cubicBezTo>
                <a:cubicBezTo>
                  <a:pt x="9692" y="9132"/>
                  <a:pt x="9764" y="9144"/>
                  <a:pt x="9692" y="9109"/>
                </a:cubicBezTo>
                <a:cubicBezTo>
                  <a:pt x="9703" y="9082"/>
                  <a:pt x="9724" y="9074"/>
                  <a:pt x="9743" y="9074"/>
                </a:cubicBezTo>
                <a:cubicBezTo>
                  <a:pt x="9766" y="9074"/>
                  <a:pt x="9788" y="9085"/>
                  <a:pt x="9788" y="9085"/>
                </a:cubicBezTo>
                <a:cubicBezTo>
                  <a:pt x="9778" y="9069"/>
                  <a:pt x="9767" y="9064"/>
                  <a:pt x="9754" y="9064"/>
                </a:cubicBezTo>
                <a:cubicBezTo>
                  <a:pt x="9716" y="9064"/>
                  <a:pt x="9665" y="9112"/>
                  <a:pt x="9621" y="9121"/>
                </a:cubicBezTo>
                <a:cubicBezTo>
                  <a:pt x="9550" y="9049"/>
                  <a:pt x="9669" y="9049"/>
                  <a:pt x="9704" y="8990"/>
                </a:cubicBezTo>
                <a:cubicBezTo>
                  <a:pt x="9657" y="8954"/>
                  <a:pt x="9550" y="8966"/>
                  <a:pt x="9526" y="8918"/>
                </a:cubicBezTo>
                <a:cubicBezTo>
                  <a:pt x="9550" y="8906"/>
                  <a:pt x="9550" y="8894"/>
                  <a:pt x="9573" y="8894"/>
                </a:cubicBezTo>
                <a:cubicBezTo>
                  <a:pt x="9467" y="8883"/>
                  <a:pt x="9490" y="8742"/>
                  <a:pt x="9363" y="8716"/>
                </a:cubicBezTo>
                <a:lnTo>
                  <a:pt x="9363" y="8716"/>
                </a:lnTo>
                <a:cubicBezTo>
                  <a:pt x="9330" y="8736"/>
                  <a:pt x="9291" y="8754"/>
                  <a:pt x="9252" y="8763"/>
                </a:cubicBezTo>
                <a:cubicBezTo>
                  <a:pt x="9240" y="8740"/>
                  <a:pt x="9169" y="8728"/>
                  <a:pt x="9228" y="8692"/>
                </a:cubicBezTo>
                <a:lnTo>
                  <a:pt x="9228" y="8692"/>
                </a:lnTo>
                <a:cubicBezTo>
                  <a:pt x="9228" y="8704"/>
                  <a:pt x="9237" y="8707"/>
                  <a:pt x="9249" y="8707"/>
                </a:cubicBezTo>
                <a:cubicBezTo>
                  <a:pt x="9261" y="8707"/>
                  <a:pt x="9276" y="8704"/>
                  <a:pt x="9288" y="8704"/>
                </a:cubicBezTo>
                <a:lnTo>
                  <a:pt x="9240" y="8680"/>
                </a:lnTo>
                <a:cubicBezTo>
                  <a:pt x="9262" y="8661"/>
                  <a:pt x="9275" y="8655"/>
                  <a:pt x="9285" y="8655"/>
                </a:cubicBezTo>
                <a:cubicBezTo>
                  <a:pt x="9306" y="8655"/>
                  <a:pt x="9307" y="8688"/>
                  <a:pt x="9333" y="8688"/>
                </a:cubicBezTo>
                <a:cubicBezTo>
                  <a:pt x="9340" y="8688"/>
                  <a:pt x="9348" y="8685"/>
                  <a:pt x="9359" y="8680"/>
                </a:cubicBezTo>
                <a:cubicBezTo>
                  <a:pt x="9299" y="8632"/>
                  <a:pt x="9192" y="8585"/>
                  <a:pt x="9204" y="8525"/>
                </a:cubicBezTo>
                <a:cubicBezTo>
                  <a:pt x="9216" y="8519"/>
                  <a:pt x="9226" y="8516"/>
                  <a:pt x="9234" y="8516"/>
                </a:cubicBezTo>
                <a:cubicBezTo>
                  <a:pt x="9270" y="8516"/>
                  <a:pt x="9280" y="8564"/>
                  <a:pt x="9299" y="8564"/>
                </a:cubicBezTo>
                <a:cubicBezTo>
                  <a:pt x="9308" y="8564"/>
                  <a:pt x="9319" y="8554"/>
                  <a:pt x="9335" y="8525"/>
                </a:cubicBezTo>
                <a:lnTo>
                  <a:pt x="9335" y="8609"/>
                </a:lnTo>
                <a:cubicBezTo>
                  <a:pt x="9367" y="8580"/>
                  <a:pt x="9383" y="8571"/>
                  <a:pt x="9391" y="8571"/>
                </a:cubicBezTo>
                <a:cubicBezTo>
                  <a:pt x="9405" y="8571"/>
                  <a:pt x="9399" y="8594"/>
                  <a:pt x="9413" y="8594"/>
                </a:cubicBezTo>
                <a:cubicBezTo>
                  <a:pt x="9422" y="8594"/>
                  <a:pt x="9440" y="8584"/>
                  <a:pt x="9478" y="8549"/>
                </a:cubicBezTo>
                <a:cubicBezTo>
                  <a:pt x="9454" y="8442"/>
                  <a:pt x="9383" y="8454"/>
                  <a:pt x="9371" y="8347"/>
                </a:cubicBezTo>
                <a:cubicBezTo>
                  <a:pt x="9320" y="8347"/>
                  <a:pt x="9304" y="8373"/>
                  <a:pt x="9263" y="8373"/>
                </a:cubicBezTo>
                <a:cubicBezTo>
                  <a:pt x="9256" y="8373"/>
                  <a:pt x="9248" y="8372"/>
                  <a:pt x="9240" y="8370"/>
                </a:cubicBezTo>
                <a:cubicBezTo>
                  <a:pt x="9085" y="8251"/>
                  <a:pt x="9430" y="8180"/>
                  <a:pt x="9264" y="8109"/>
                </a:cubicBezTo>
                <a:cubicBezTo>
                  <a:pt x="9244" y="8109"/>
                  <a:pt x="9216" y="8111"/>
                  <a:pt x="9190" y="8111"/>
                </a:cubicBezTo>
                <a:cubicBezTo>
                  <a:pt x="9137" y="8111"/>
                  <a:pt x="9089" y="8101"/>
                  <a:pt x="9121" y="8037"/>
                </a:cubicBezTo>
                <a:lnTo>
                  <a:pt x="9228" y="8037"/>
                </a:lnTo>
                <a:cubicBezTo>
                  <a:pt x="9216" y="7930"/>
                  <a:pt x="9061" y="8013"/>
                  <a:pt x="9109" y="7882"/>
                </a:cubicBezTo>
                <a:cubicBezTo>
                  <a:pt x="9150" y="7882"/>
                  <a:pt x="9164" y="7935"/>
                  <a:pt x="9168" y="7935"/>
                </a:cubicBezTo>
                <a:cubicBezTo>
                  <a:pt x="9168" y="7935"/>
                  <a:pt x="9169" y="7933"/>
                  <a:pt x="9169" y="7930"/>
                </a:cubicBezTo>
                <a:cubicBezTo>
                  <a:pt x="9240" y="7847"/>
                  <a:pt x="9097" y="7906"/>
                  <a:pt x="9085" y="7847"/>
                </a:cubicBezTo>
                <a:lnTo>
                  <a:pt x="9180" y="7811"/>
                </a:lnTo>
                <a:cubicBezTo>
                  <a:pt x="9109" y="7704"/>
                  <a:pt x="9049" y="7597"/>
                  <a:pt x="9002" y="7477"/>
                </a:cubicBezTo>
                <a:cubicBezTo>
                  <a:pt x="9015" y="7477"/>
                  <a:pt x="9033" y="7485"/>
                  <a:pt x="9050" y="7485"/>
                </a:cubicBezTo>
                <a:cubicBezTo>
                  <a:pt x="9063" y="7485"/>
                  <a:pt x="9075" y="7481"/>
                  <a:pt x="9085" y="7466"/>
                </a:cubicBezTo>
                <a:cubicBezTo>
                  <a:pt x="9002" y="7323"/>
                  <a:pt x="9061" y="7132"/>
                  <a:pt x="9097" y="6989"/>
                </a:cubicBezTo>
                <a:lnTo>
                  <a:pt x="9014" y="6930"/>
                </a:lnTo>
                <a:cubicBezTo>
                  <a:pt x="9014" y="6921"/>
                  <a:pt x="9032" y="6913"/>
                  <a:pt x="9046" y="6913"/>
                </a:cubicBezTo>
                <a:cubicBezTo>
                  <a:pt x="9052" y="6913"/>
                  <a:pt x="9058" y="6914"/>
                  <a:pt x="9061" y="6918"/>
                </a:cubicBezTo>
                <a:cubicBezTo>
                  <a:pt x="9074" y="6896"/>
                  <a:pt x="9072" y="6890"/>
                  <a:pt x="9061" y="6890"/>
                </a:cubicBezTo>
                <a:cubicBezTo>
                  <a:pt x="9048" y="6890"/>
                  <a:pt x="9023" y="6900"/>
                  <a:pt x="9002" y="6900"/>
                </a:cubicBezTo>
                <a:cubicBezTo>
                  <a:pt x="8993" y="6900"/>
                  <a:pt x="8985" y="6898"/>
                  <a:pt x="8978" y="6894"/>
                </a:cubicBezTo>
                <a:cubicBezTo>
                  <a:pt x="8978" y="6871"/>
                  <a:pt x="8998" y="6858"/>
                  <a:pt x="9018" y="6858"/>
                </a:cubicBezTo>
                <a:cubicBezTo>
                  <a:pt x="9030" y="6858"/>
                  <a:pt x="9041" y="6862"/>
                  <a:pt x="9049" y="6870"/>
                </a:cubicBezTo>
                <a:cubicBezTo>
                  <a:pt x="8978" y="6775"/>
                  <a:pt x="8883" y="6573"/>
                  <a:pt x="8990" y="6477"/>
                </a:cubicBezTo>
                <a:lnTo>
                  <a:pt x="8990" y="6477"/>
                </a:lnTo>
                <a:lnTo>
                  <a:pt x="9014" y="6489"/>
                </a:lnTo>
                <a:cubicBezTo>
                  <a:pt x="9061" y="6418"/>
                  <a:pt x="8847" y="6382"/>
                  <a:pt x="8930" y="6311"/>
                </a:cubicBezTo>
                <a:lnTo>
                  <a:pt x="8930" y="6311"/>
                </a:lnTo>
                <a:lnTo>
                  <a:pt x="8954" y="6334"/>
                </a:lnTo>
                <a:cubicBezTo>
                  <a:pt x="8966" y="6239"/>
                  <a:pt x="8990" y="6144"/>
                  <a:pt x="9002" y="6061"/>
                </a:cubicBezTo>
                <a:cubicBezTo>
                  <a:pt x="9002" y="5965"/>
                  <a:pt x="9061" y="5882"/>
                  <a:pt x="9133" y="5834"/>
                </a:cubicBezTo>
                <a:cubicBezTo>
                  <a:pt x="9026" y="5775"/>
                  <a:pt x="9240" y="5692"/>
                  <a:pt x="9073" y="5620"/>
                </a:cubicBezTo>
                <a:cubicBezTo>
                  <a:pt x="9192" y="5549"/>
                  <a:pt x="9216" y="5596"/>
                  <a:pt x="9323" y="5489"/>
                </a:cubicBezTo>
                <a:cubicBezTo>
                  <a:pt x="9335" y="5453"/>
                  <a:pt x="9240" y="5394"/>
                  <a:pt x="9252" y="5346"/>
                </a:cubicBezTo>
                <a:lnTo>
                  <a:pt x="9252" y="5346"/>
                </a:lnTo>
                <a:lnTo>
                  <a:pt x="9323" y="5382"/>
                </a:lnTo>
                <a:lnTo>
                  <a:pt x="9276" y="5275"/>
                </a:lnTo>
                <a:lnTo>
                  <a:pt x="9383" y="5299"/>
                </a:lnTo>
                <a:lnTo>
                  <a:pt x="9383" y="5263"/>
                </a:lnTo>
                <a:lnTo>
                  <a:pt x="9311" y="5263"/>
                </a:lnTo>
                <a:cubicBezTo>
                  <a:pt x="9311" y="5200"/>
                  <a:pt x="9387" y="5171"/>
                  <a:pt x="9438" y="5171"/>
                </a:cubicBezTo>
                <a:cubicBezTo>
                  <a:pt x="9455" y="5171"/>
                  <a:pt x="9469" y="5174"/>
                  <a:pt x="9478" y="5180"/>
                </a:cubicBezTo>
                <a:cubicBezTo>
                  <a:pt x="9490" y="5120"/>
                  <a:pt x="9502" y="5072"/>
                  <a:pt x="9514" y="5013"/>
                </a:cubicBezTo>
                <a:cubicBezTo>
                  <a:pt x="9531" y="5030"/>
                  <a:pt x="9536" y="5047"/>
                  <a:pt x="9537" y="5068"/>
                </a:cubicBezTo>
                <a:lnTo>
                  <a:pt x="9537" y="5068"/>
                </a:lnTo>
                <a:cubicBezTo>
                  <a:pt x="9538" y="5056"/>
                  <a:pt x="9543" y="5051"/>
                  <a:pt x="9549" y="5051"/>
                </a:cubicBezTo>
                <a:cubicBezTo>
                  <a:pt x="9563" y="5051"/>
                  <a:pt x="9586" y="5075"/>
                  <a:pt x="9599" y="5075"/>
                </a:cubicBezTo>
                <a:cubicBezTo>
                  <a:pt x="9608" y="5075"/>
                  <a:pt x="9612" y="5066"/>
                  <a:pt x="9609" y="5037"/>
                </a:cubicBezTo>
                <a:cubicBezTo>
                  <a:pt x="9585" y="5037"/>
                  <a:pt x="9561" y="5001"/>
                  <a:pt x="9550" y="4977"/>
                </a:cubicBezTo>
                <a:cubicBezTo>
                  <a:pt x="9621" y="4977"/>
                  <a:pt x="9669" y="4930"/>
                  <a:pt x="9704" y="4870"/>
                </a:cubicBezTo>
                <a:lnTo>
                  <a:pt x="9740" y="4918"/>
                </a:lnTo>
                <a:cubicBezTo>
                  <a:pt x="9776" y="4882"/>
                  <a:pt x="9823" y="4846"/>
                  <a:pt x="9859" y="4799"/>
                </a:cubicBezTo>
                <a:cubicBezTo>
                  <a:pt x="9907" y="4751"/>
                  <a:pt x="9954" y="4703"/>
                  <a:pt x="10002" y="4668"/>
                </a:cubicBezTo>
                <a:cubicBezTo>
                  <a:pt x="9954" y="4668"/>
                  <a:pt x="9895" y="4572"/>
                  <a:pt x="9931" y="4549"/>
                </a:cubicBezTo>
                <a:lnTo>
                  <a:pt x="9931" y="4549"/>
                </a:lnTo>
                <a:lnTo>
                  <a:pt x="9990" y="4608"/>
                </a:lnTo>
                <a:cubicBezTo>
                  <a:pt x="9978" y="4549"/>
                  <a:pt x="9942" y="4608"/>
                  <a:pt x="9942" y="4513"/>
                </a:cubicBezTo>
                <a:cubicBezTo>
                  <a:pt x="9948" y="4510"/>
                  <a:pt x="9953" y="4509"/>
                  <a:pt x="9957" y="4509"/>
                </a:cubicBezTo>
                <a:cubicBezTo>
                  <a:pt x="9997" y="4509"/>
                  <a:pt x="10026" y="4589"/>
                  <a:pt x="10026" y="4632"/>
                </a:cubicBezTo>
                <a:lnTo>
                  <a:pt x="10050" y="4560"/>
                </a:lnTo>
                <a:cubicBezTo>
                  <a:pt x="10050" y="4560"/>
                  <a:pt x="10073" y="4608"/>
                  <a:pt x="10085" y="4644"/>
                </a:cubicBezTo>
                <a:cubicBezTo>
                  <a:pt x="10081" y="4619"/>
                  <a:pt x="10097" y="4614"/>
                  <a:pt x="10119" y="4614"/>
                </a:cubicBezTo>
                <a:cubicBezTo>
                  <a:pt x="10132" y="4614"/>
                  <a:pt x="10147" y="4616"/>
                  <a:pt x="10160" y="4616"/>
                </a:cubicBezTo>
                <a:cubicBezTo>
                  <a:pt x="10190" y="4616"/>
                  <a:pt x="10215" y="4608"/>
                  <a:pt x="10204" y="4560"/>
                </a:cubicBezTo>
                <a:lnTo>
                  <a:pt x="10204" y="4560"/>
                </a:lnTo>
                <a:lnTo>
                  <a:pt x="10216" y="4584"/>
                </a:lnTo>
                <a:cubicBezTo>
                  <a:pt x="10323" y="4513"/>
                  <a:pt x="10371" y="4465"/>
                  <a:pt x="10466" y="4418"/>
                </a:cubicBezTo>
                <a:cubicBezTo>
                  <a:pt x="10431" y="4346"/>
                  <a:pt x="10478" y="4334"/>
                  <a:pt x="10490" y="4263"/>
                </a:cubicBezTo>
                <a:cubicBezTo>
                  <a:pt x="10530" y="4268"/>
                  <a:pt x="10569" y="4271"/>
                  <a:pt x="10608" y="4271"/>
                </a:cubicBezTo>
                <a:cubicBezTo>
                  <a:pt x="10664" y="4271"/>
                  <a:pt x="10720" y="4265"/>
                  <a:pt x="10776" y="4251"/>
                </a:cubicBezTo>
                <a:cubicBezTo>
                  <a:pt x="10823" y="4191"/>
                  <a:pt x="10776" y="4179"/>
                  <a:pt x="10788" y="4120"/>
                </a:cubicBezTo>
                <a:lnTo>
                  <a:pt x="10788" y="4120"/>
                </a:lnTo>
                <a:cubicBezTo>
                  <a:pt x="10812" y="4191"/>
                  <a:pt x="10907" y="4156"/>
                  <a:pt x="10871" y="4227"/>
                </a:cubicBezTo>
                <a:cubicBezTo>
                  <a:pt x="10966" y="4179"/>
                  <a:pt x="11062" y="4132"/>
                  <a:pt x="11145" y="4072"/>
                </a:cubicBezTo>
                <a:cubicBezTo>
                  <a:pt x="11121" y="4048"/>
                  <a:pt x="11109" y="4037"/>
                  <a:pt x="11109" y="4013"/>
                </a:cubicBezTo>
                <a:cubicBezTo>
                  <a:pt x="11109" y="4007"/>
                  <a:pt x="11113" y="4005"/>
                  <a:pt x="11118" y="4005"/>
                </a:cubicBezTo>
                <a:cubicBezTo>
                  <a:pt x="11138" y="4005"/>
                  <a:pt x="11181" y="4033"/>
                  <a:pt x="11181" y="4060"/>
                </a:cubicBezTo>
                <a:lnTo>
                  <a:pt x="11181" y="4072"/>
                </a:lnTo>
                <a:cubicBezTo>
                  <a:pt x="11211" y="4042"/>
                  <a:pt x="11247" y="4031"/>
                  <a:pt x="11288" y="4031"/>
                </a:cubicBezTo>
                <a:cubicBezTo>
                  <a:pt x="11343" y="4031"/>
                  <a:pt x="11405" y="4052"/>
                  <a:pt x="11466" y="4072"/>
                </a:cubicBezTo>
                <a:cubicBezTo>
                  <a:pt x="11521" y="4093"/>
                  <a:pt x="11572" y="4114"/>
                  <a:pt x="11617" y="4114"/>
                </a:cubicBezTo>
                <a:cubicBezTo>
                  <a:pt x="11650" y="4114"/>
                  <a:pt x="11679" y="4102"/>
                  <a:pt x="11705" y="4072"/>
                </a:cubicBezTo>
                <a:lnTo>
                  <a:pt x="11705" y="4084"/>
                </a:lnTo>
                <a:lnTo>
                  <a:pt x="11847" y="4001"/>
                </a:lnTo>
                <a:close/>
                <a:moveTo>
                  <a:pt x="2392" y="4847"/>
                </a:moveTo>
                <a:cubicBezTo>
                  <a:pt x="2399" y="4847"/>
                  <a:pt x="2407" y="4853"/>
                  <a:pt x="2418" y="4870"/>
                </a:cubicBezTo>
                <a:cubicBezTo>
                  <a:pt x="2394" y="4870"/>
                  <a:pt x="2406" y="4906"/>
                  <a:pt x="2394" y="4930"/>
                </a:cubicBezTo>
                <a:lnTo>
                  <a:pt x="2418" y="4882"/>
                </a:lnTo>
                <a:lnTo>
                  <a:pt x="2418" y="4882"/>
                </a:lnTo>
                <a:cubicBezTo>
                  <a:pt x="2477" y="4977"/>
                  <a:pt x="2382" y="4930"/>
                  <a:pt x="2406" y="5001"/>
                </a:cubicBezTo>
                <a:cubicBezTo>
                  <a:pt x="2462" y="4956"/>
                  <a:pt x="2518" y="4869"/>
                  <a:pt x="2574" y="4869"/>
                </a:cubicBezTo>
                <a:cubicBezTo>
                  <a:pt x="2577" y="4869"/>
                  <a:pt x="2581" y="4869"/>
                  <a:pt x="2584" y="4870"/>
                </a:cubicBezTo>
                <a:cubicBezTo>
                  <a:pt x="2620" y="4965"/>
                  <a:pt x="2465" y="4930"/>
                  <a:pt x="2561" y="5001"/>
                </a:cubicBezTo>
                <a:lnTo>
                  <a:pt x="2465" y="4989"/>
                </a:lnTo>
                <a:lnTo>
                  <a:pt x="2465" y="4989"/>
                </a:lnTo>
                <a:cubicBezTo>
                  <a:pt x="2572" y="5120"/>
                  <a:pt x="2418" y="4989"/>
                  <a:pt x="2513" y="5132"/>
                </a:cubicBezTo>
                <a:cubicBezTo>
                  <a:pt x="2620" y="5132"/>
                  <a:pt x="2620" y="5061"/>
                  <a:pt x="2727" y="5061"/>
                </a:cubicBezTo>
                <a:cubicBezTo>
                  <a:pt x="2739" y="5001"/>
                  <a:pt x="2703" y="4989"/>
                  <a:pt x="2715" y="4930"/>
                </a:cubicBezTo>
                <a:cubicBezTo>
                  <a:pt x="2735" y="4911"/>
                  <a:pt x="2752" y="4904"/>
                  <a:pt x="2768" y="4904"/>
                </a:cubicBezTo>
                <a:cubicBezTo>
                  <a:pt x="2833" y="4904"/>
                  <a:pt x="2861" y="5042"/>
                  <a:pt x="2913" y="5042"/>
                </a:cubicBezTo>
                <a:cubicBezTo>
                  <a:pt x="2928" y="5042"/>
                  <a:pt x="2945" y="5030"/>
                  <a:pt x="2965" y="5001"/>
                </a:cubicBezTo>
                <a:cubicBezTo>
                  <a:pt x="2975" y="4952"/>
                  <a:pt x="2977" y="4855"/>
                  <a:pt x="3023" y="4855"/>
                </a:cubicBezTo>
                <a:cubicBezTo>
                  <a:pt x="3034" y="4855"/>
                  <a:pt x="3046" y="4859"/>
                  <a:pt x="3061" y="4870"/>
                </a:cubicBezTo>
                <a:lnTo>
                  <a:pt x="3049" y="4977"/>
                </a:lnTo>
                <a:cubicBezTo>
                  <a:pt x="3129" y="4977"/>
                  <a:pt x="3108" y="4868"/>
                  <a:pt x="3162" y="4868"/>
                </a:cubicBezTo>
                <a:cubicBezTo>
                  <a:pt x="3173" y="4868"/>
                  <a:pt x="3186" y="4872"/>
                  <a:pt x="3203" y="4882"/>
                </a:cubicBezTo>
                <a:cubicBezTo>
                  <a:pt x="3192" y="4930"/>
                  <a:pt x="3132" y="4930"/>
                  <a:pt x="3144" y="4941"/>
                </a:cubicBezTo>
                <a:cubicBezTo>
                  <a:pt x="3159" y="4959"/>
                  <a:pt x="3170" y="4966"/>
                  <a:pt x="3178" y="4966"/>
                </a:cubicBezTo>
                <a:cubicBezTo>
                  <a:pt x="3208" y="4966"/>
                  <a:pt x="3202" y="4870"/>
                  <a:pt x="3239" y="4870"/>
                </a:cubicBezTo>
                <a:lnTo>
                  <a:pt x="3263" y="4965"/>
                </a:lnTo>
                <a:cubicBezTo>
                  <a:pt x="3370" y="4930"/>
                  <a:pt x="3489" y="4894"/>
                  <a:pt x="3596" y="4882"/>
                </a:cubicBezTo>
                <a:lnTo>
                  <a:pt x="3596" y="4882"/>
                </a:lnTo>
                <a:cubicBezTo>
                  <a:pt x="3596" y="4906"/>
                  <a:pt x="3573" y="4930"/>
                  <a:pt x="3596" y="4965"/>
                </a:cubicBezTo>
                <a:cubicBezTo>
                  <a:pt x="3614" y="4962"/>
                  <a:pt x="3632" y="4961"/>
                  <a:pt x="3650" y="4961"/>
                </a:cubicBezTo>
                <a:cubicBezTo>
                  <a:pt x="3704" y="4961"/>
                  <a:pt x="3757" y="4974"/>
                  <a:pt x="3811" y="5001"/>
                </a:cubicBezTo>
                <a:cubicBezTo>
                  <a:pt x="3870" y="5037"/>
                  <a:pt x="3942" y="5084"/>
                  <a:pt x="4001" y="5132"/>
                </a:cubicBezTo>
                <a:lnTo>
                  <a:pt x="4073" y="5072"/>
                </a:lnTo>
                <a:lnTo>
                  <a:pt x="4073" y="5072"/>
                </a:lnTo>
                <a:cubicBezTo>
                  <a:pt x="4085" y="5072"/>
                  <a:pt x="4085" y="5120"/>
                  <a:pt x="4061" y="5120"/>
                </a:cubicBezTo>
                <a:cubicBezTo>
                  <a:pt x="4070" y="5129"/>
                  <a:pt x="4077" y="5133"/>
                  <a:pt x="4081" y="5133"/>
                </a:cubicBezTo>
                <a:cubicBezTo>
                  <a:pt x="4101" y="5133"/>
                  <a:pt x="4092" y="5068"/>
                  <a:pt x="4120" y="5049"/>
                </a:cubicBezTo>
                <a:cubicBezTo>
                  <a:pt x="4156" y="5061"/>
                  <a:pt x="4144" y="5120"/>
                  <a:pt x="4120" y="5132"/>
                </a:cubicBezTo>
                <a:cubicBezTo>
                  <a:pt x="4152" y="5125"/>
                  <a:pt x="4195" y="5120"/>
                  <a:pt x="4240" y="5120"/>
                </a:cubicBezTo>
                <a:cubicBezTo>
                  <a:pt x="4346" y="5120"/>
                  <a:pt x="4464" y="5147"/>
                  <a:pt x="4489" y="5239"/>
                </a:cubicBezTo>
                <a:lnTo>
                  <a:pt x="4466" y="5251"/>
                </a:lnTo>
                <a:cubicBezTo>
                  <a:pt x="4474" y="5264"/>
                  <a:pt x="4486" y="5269"/>
                  <a:pt x="4499" y="5269"/>
                </a:cubicBezTo>
                <a:cubicBezTo>
                  <a:pt x="4537" y="5269"/>
                  <a:pt x="4587" y="5226"/>
                  <a:pt x="4621" y="5226"/>
                </a:cubicBezTo>
                <a:cubicBezTo>
                  <a:pt x="4637" y="5226"/>
                  <a:pt x="4650" y="5235"/>
                  <a:pt x="4656" y="5263"/>
                </a:cubicBezTo>
                <a:lnTo>
                  <a:pt x="4632" y="5263"/>
                </a:lnTo>
                <a:cubicBezTo>
                  <a:pt x="4692" y="5322"/>
                  <a:pt x="4775" y="5370"/>
                  <a:pt x="4847" y="5430"/>
                </a:cubicBezTo>
                <a:cubicBezTo>
                  <a:pt x="4918" y="5489"/>
                  <a:pt x="4966" y="5561"/>
                  <a:pt x="4966" y="5644"/>
                </a:cubicBezTo>
                <a:cubicBezTo>
                  <a:pt x="4978" y="5637"/>
                  <a:pt x="4989" y="5634"/>
                  <a:pt x="4998" y="5634"/>
                </a:cubicBezTo>
                <a:cubicBezTo>
                  <a:pt x="5053" y="5634"/>
                  <a:pt x="5056" y="5739"/>
                  <a:pt x="5119" y="5739"/>
                </a:cubicBezTo>
                <a:cubicBezTo>
                  <a:pt x="5135" y="5739"/>
                  <a:pt x="5154" y="5732"/>
                  <a:pt x="5180" y="5715"/>
                </a:cubicBezTo>
                <a:lnTo>
                  <a:pt x="5180" y="5715"/>
                </a:lnTo>
                <a:cubicBezTo>
                  <a:pt x="5180" y="5846"/>
                  <a:pt x="5144" y="5834"/>
                  <a:pt x="5180" y="5977"/>
                </a:cubicBezTo>
                <a:cubicBezTo>
                  <a:pt x="5184" y="5988"/>
                  <a:pt x="5197" y="5991"/>
                  <a:pt x="5214" y="5991"/>
                </a:cubicBezTo>
                <a:cubicBezTo>
                  <a:pt x="5234" y="5991"/>
                  <a:pt x="5261" y="5987"/>
                  <a:pt x="5286" y="5987"/>
                </a:cubicBezTo>
                <a:cubicBezTo>
                  <a:pt x="5306" y="5987"/>
                  <a:pt x="5324" y="5990"/>
                  <a:pt x="5335" y="6001"/>
                </a:cubicBezTo>
                <a:lnTo>
                  <a:pt x="5263" y="6049"/>
                </a:lnTo>
                <a:lnTo>
                  <a:pt x="5382" y="6049"/>
                </a:lnTo>
                <a:lnTo>
                  <a:pt x="5311" y="6132"/>
                </a:lnTo>
                <a:lnTo>
                  <a:pt x="5359" y="6156"/>
                </a:lnTo>
                <a:cubicBezTo>
                  <a:pt x="5347" y="6132"/>
                  <a:pt x="5370" y="6108"/>
                  <a:pt x="5394" y="6096"/>
                </a:cubicBezTo>
                <a:lnTo>
                  <a:pt x="5394" y="6096"/>
                </a:lnTo>
                <a:cubicBezTo>
                  <a:pt x="5466" y="6132"/>
                  <a:pt x="5418" y="6275"/>
                  <a:pt x="5382" y="6299"/>
                </a:cubicBezTo>
                <a:lnTo>
                  <a:pt x="5525" y="6406"/>
                </a:lnTo>
                <a:cubicBezTo>
                  <a:pt x="5516" y="6409"/>
                  <a:pt x="5507" y="6411"/>
                  <a:pt x="5499" y="6411"/>
                </a:cubicBezTo>
                <a:cubicBezTo>
                  <a:pt x="5492" y="6411"/>
                  <a:pt x="5487" y="6410"/>
                  <a:pt x="5481" y="6408"/>
                </a:cubicBezTo>
                <a:lnTo>
                  <a:pt x="5481" y="6408"/>
                </a:lnTo>
                <a:cubicBezTo>
                  <a:pt x="5477" y="6431"/>
                  <a:pt x="5389" y="6451"/>
                  <a:pt x="5478" y="6477"/>
                </a:cubicBezTo>
                <a:cubicBezTo>
                  <a:pt x="5489" y="6454"/>
                  <a:pt x="5525" y="6454"/>
                  <a:pt x="5537" y="6454"/>
                </a:cubicBezTo>
                <a:cubicBezTo>
                  <a:pt x="5513" y="6513"/>
                  <a:pt x="5537" y="6596"/>
                  <a:pt x="5585" y="6644"/>
                </a:cubicBezTo>
                <a:lnTo>
                  <a:pt x="5525" y="6656"/>
                </a:lnTo>
                <a:cubicBezTo>
                  <a:pt x="5561" y="6763"/>
                  <a:pt x="5632" y="6882"/>
                  <a:pt x="5668" y="7013"/>
                </a:cubicBezTo>
                <a:cubicBezTo>
                  <a:pt x="5683" y="6976"/>
                  <a:pt x="5726" y="6957"/>
                  <a:pt x="5764" y="6957"/>
                </a:cubicBezTo>
                <a:cubicBezTo>
                  <a:pt x="5788" y="6957"/>
                  <a:pt x="5809" y="6964"/>
                  <a:pt x="5823" y="6977"/>
                </a:cubicBezTo>
                <a:lnTo>
                  <a:pt x="5789" y="6990"/>
                </a:lnTo>
                <a:lnTo>
                  <a:pt x="5789" y="6990"/>
                </a:lnTo>
                <a:cubicBezTo>
                  <a:pt x="5790" y="6990"/>
                  <a:pt x="5792" y="6990"/>
                  <a:pt x="5794" y="6990"/>
                </a:cubicBezTo>
                <a:cubicBezTo>
                  <a:pt x="5803" y="6990"/>
                  <a:pt x="5815" y="6993"/>
                  <a:pt x="5835" y="7001"/>
                </a:cubicBezTo>
                <a:cubicBezTo>
                  <a:pt x="5835" y="7033"/>
                  <a:pt x="5792" y="7049"/>
                  <a:pt x="5754" y="7049"/>
                </a:cubicBezTo>
                <a:cubicBezTo>
                  <a:pt x="5734" y="7049"/>
                  <a:pt x="5716" y="7045"/>
                  <a:pt x="5704" y="7037"/>
                </a:cubicBezTo>
                <a:lnTo>
                  <a:pt x="5704" y="7037"/>
                </a:lnTo>
                <a:lnTo>
                  <a:pt x="5751" y="7085"/>
                </a:lnTo>
                <a:cubicBezTo>
                  <a:pt x="5743" y="7089"/>
                  <a:pt x="5737" y="7090"/>
                  <a:pt x="5730" y="7090"/>
                </a:cubicBezTo>
                <a:cubicBezTo>
                  <a:pt x="5717" y="7090"/>
                  <a:pt x="5704" y="7085"/>
                  <a:pt x="5680" y="7085"/>
                </a:cubicBezTo>
                <a:cubicBezTo>
                  <a:pt x="5740" y="7096"/>
                  <a:pt x="5597" y="7216"/>
                  <a:pt x="5704" y="7227"/>
                </a:cubicBezTo>
                <a:lnTo>
                  <a:pt x="5680" y="7239"/>
                </a:lnTo>
                <a:cubicBezTo>
                  <a:pt x="5692" y="7370"/>
                  <a:pt x="5751" y="7418"/>
                  <a:pt x="5751" y="7537"/>
                </a:cubicBezTo>
                <a:cubicBezTo>
                  <a:pt x="5835" y="7537"/>
                  <a:pt x="5823" y="7573"/>
                  <a:pt x="5882" y="7597"/>
                </a:cubicBezTo>
                <a:cubicBezTo>
                  <a:pt x="5847" y="7692"/>
                  <a:pt x="5823" y="7787"/>
                  <a:pt x="5811" y="7870"/>
                </a:cubicBezTo>
                <a:cubicBezTo>
                  <a:pt x="5847" y="7942"/>
                  <a:pt x="5882" y="7894"/>
                  <a:pt x="5918" y="7930"/>
                </a:cubicBezTo>
                <a:cubicBezTo>
                  <a:pt x="5861" y="7930"/>
                  <a:pt x="5850" y="7991"/>
                  <a:pt x="5823" y="7991"/>
                </a:cubicBezTo>
                <a:cubicBezTo>
                  <a:pt x="5816" y="7991"/>
                  <a:pt x="5809" y="7987"/>
                  <a:pt x="5799" y="7978"/>
                </a:cubicBezTo>
                <a:lnTo>
                  <a:pt x="5799" y="7978"/>
                </a:lnTo>
                <a:cubicBezTo>
                  <a:pt x="5799" y="8085"/>
                  <a:pt x="5799" y="8192"/>
                  <a:pt x="5823" y="8299"/>
                </a:cubicBezTo>
                <a:lnTo>
                  <a:pt x="5823" y="8287"/>
                </a:lnTo>
                <a:cubicBezTo>
                  <a:pt x="5848" y="8279"/>
                  <a:pt x="5861" y="8270"/>
                  <a:pt x="5876" y="8270"/>
                </a:cubicBezTo>
                <a:cubicBezTo>
                  <a:pt x="5881" y="8270"/>
                  <a:pt x="5887" y="8272"/>
                  <a:pt x="5894" y="8275"/>
                </a:cubicBezTo>
                <a:cubicBezTo>
                  <a:pt x="5915" y="8286"/>
                  <a:pt x="5871" y="8325"/>
                  <a:pt x="5835" y="8325"/>
                </a:cubicBezTo>
                <a:cubicBezTo>
                  <a:pt x="5831" y="8325"/>
                  <a:pt x="5827" y="8324"/>
                  <a:pt x="5823" y="8323"/>
                </a:cubicBezTo>
                <a:lnTo>
                  <a:pt x="5811" y="8311"/>
                </a:lnTo>
                <a:lnTo>
                  <a:pt x="5811" y="8311"/>
                </a:lnTo>
                <a:cubicBezTo>
                  <a:pt x="5906" y="8513"/>
                  <a:pt x="5513" y="8632"/>
                  <a:pt x="5632" y="8811"/>
                </a:cubicBezTo>
                <a:lnTo>
                  <a:pt x="5632" y="8799"/>
                </a:lnTo>
                <a:cubicBezTo>
                  <a:pt x="5644" y="8847"/>
                  <a:pt x="5644" y="8894"/>
                  <a:pt x="5656" y="8954"/>
                </a:cubicBezTo>
                <a:cubicBezTo>
                  <a:pt x="5650" y="8963"/>
                  <a:pt x="5644" y="8966"/>
                  <a:pt x="5639" y="8966"/>
                </a:cubicBezTo>
                <a:cubicBezTo>
                  <a:pt x="5621" y="8966"/>
                  <a:pt x="5612" y="8915"/>
                  <a:pt x="5577" y="8915"/>
                </a:cubicBezTo>
                <a:cubicBezTo>
                  <a:pt x="5572" y="8915"/>
                  <a:pt x="5567" y="8916"/>
                  <a:pt x="5561" y="8918"/>
                </a:cubicBezTo>
                <a:cubicBezTo>
                  <a:pt x="5609" y="9109"/>
                  <a:pt x="5454" y="9132"/>
                  <a:pt x="5466" y="9263"/>
                </a:cubicBezTo>
                <a:cubicBezTo>
                  <a:pt x="5457" y="9263"/>
                  <a:pt x="5449" y="9262"/>
                  <a:pt x="5441" y="9262"/>
                </a:cubicBezTo>
                <a:cubicBezTo>
                  <a:pt x="5341" y="9262"/>
                  <a:pt x="5308" y="9329"/>
                  <a:pt x="5275" y="9406"/>
                </a:cubicBezTo>
                <a:cubicBezTo>
                  <a:pt x="5239" y="9490"/>
                  <a:pt x="5192" y="9585"/>
                  <a:pt x="5108" y="9597"/>
                </a:cubicBezTo>
                <a:lnTo>
                  <a:pt x="5144" y="9621"/>
                </a:lnTo>
                <a:cubicBezTo>
                  <a:pt x="5154" y="9645"/>
                  <a:pt x="5148" y="9651"/>
                  <a:pt x="5136" y="9651"/>
                </a:cubicBezTo>
                <a:cubicBezTo>
                  <a:pt x="5121" y="9651"/>
                  <a:pt x="5099" y="9642"/>
                  <a:pt x="5083" y="9642"/>
                </a:cubicBezTo>
                <a:cubicBezTo>
                  <a:pt x="5079" y="9642"/>
                  <a:pt x="5076" y="9643"/>
                  <a:pt x="5073" y="9644"/>
                </a:cubicBezTo>
                <a:cubicBezTo>
                  <a:pt x="5108" y="9668"/>
                  <a:pt x="5132" y="9644"/>
                  <a:pt x="5144" y="9680"/>
                </a:cubicBezTo>
                <a:cubicBezTo>
                  <a:pt x="5120" y="9740"/>
                  <a:pt x="5073" y="9811"/>
                  <a:pt x="5025" y="9871"/>
                </a:cubicBezTo>
                <a:cubicBezTo>
                  <a:pt x="4978" y="9918"/>
                  <a:pt x="4918" y="9966"/>
                  <a:pt x="4858" y="10013"/>
                </a:cubicBezTo>
                <a:lnTo>
                  <a:pt x="4668" y="10144"/>
                </a:lnTo>
                <a:cubicBezTo>
                  <a:pt x="4597" y="10180"/>
                  <a:pt x="4537" y="10216"/>
                  <a:pt x="4477" y="10252"/>
                </a:cubicBezTo>
                <a:cubicBezTo>
                  <a:pt x="4394" y="10311"/>
                  <a:pt x="4608" y="10490"/>
                  <a:pt x="4430" y="10490"/>
                </a:cubicBezTo>
                <a:lnTo>
                  <a:pt x="4394" y="10394"/>
                </a:lnTo>
                <a:cubicBezTo>
                  <a:pt x="4346" y="10478"/>
                  <a:pt x="4275" y="10561"/>
                  <a:pt x="4180" y="10609"/>
                </a:cubicBezTo>
                <a:cubicBezTo>
                  <a:pt x="4085" y="10656"/>
                  <a:pt x="4001" y="10716"/>
                  <a:pt x="3930" y="10787"/>
                </a:cubicBezTo>
                <a:cubicBezTo>
                  <a:pt x="3930" y="10764"/>
                  <a:pt x="3918" y="10740"/>
                  <a:pt x="3930" y="10728"/>
                </a:cubicBezTo>
                <a:cubicBezTo>
                  <a:pt x="3921" y="10722"/>
                  <a:pt x="3912" y="10720"/>
                  <a:pt x="3902" y="10720"/>
                </a:cubicBezTo>
                <a:cubicBezTo>
                  <a:pt x="3851" y="10720"/>
                  <a:pt x="3801" y="10796"/>
                  <a:pt x="3811" y="10847"/>
                </a:cubicBezTo>
                <a:cubicBezTo>
                  <a:pt x="3775" y="10847"/>
                  <a:pt x="3787" y="10799"/>
                  <a:pt x="3763" y="10775"/>
                </a:cubicBezTo>
                <a:cubicBezTo>
                  <a:pt x="3760" y="10774"/>
                  <a:pt x="3757" y="10773"/>
                  <a:pt x="3755" y="10773"/>
                </a:cubicBezTo>
                <a:cubicBezTo>
                  <a:pt x="3728" y="10773"/>
                  <a:pt x="3701" y="10850"/>
                  <a:pt x="3668" y="10850"/>
                </a:cubicBezTo>
                <a:cubicBezTo>
                  <a:pt x="3660" y="10850"/>
                  <a:pt x="3652" y="10845"/>
                  <a:pt x="3644" y="10835"/>
                </a:cubicBezTo>
                <a:cubicBezTo>
                  <a:pt x="3644" y="10829"/>
                  <a:pt x="3644" y="10823"/>
                  <a:pt x="3645" y="10817"/>
                </a:cubicBezTo>
                <a:lnTo>
                  <a:pt x="3645" y="10817"/>
                </a:lnTo>
                <a:cubicBezTo>
                  <a:pt x="3618" y="10845"/>
                  <a:pt x="3554" y="10844"/>
                  <a:pt x="3584" y="10895"/>
                </a:cubicBezTo>
                <a:cubicBezTo>
                  <a:pt x="3575" y="10891"/>
                  <a:pt x="3566" y="10890"/>
                  <a:pt x="3557" y="10890"/>
                </a:cubicBezTo>
                <a:cubicBezTo>
                  <a:pt x="3510" y="10890"/>
                  <a:pt x="3468" y="10927"/>
                  <a:pt x="3426" y="10927"/>
                </a:cubicBezTo>
                <a:cubicBezTo>
                  <a:pt x="3416" y="10927"/>
                  <a:pt x="3405" y="10925"/>
                  <a:pt x="3394" y="10918"/>
                </a:cubicBezTo>
                <a:cubicBezTo>
                  <a:pt x="3386" y="10949"/>
                  <a:pt x="3371" y="10956"/>
                  <a:pt x="3354" y="10956"/>
                </a:cubicBezTo>
                <a:cubicBezTo>
                  <a:pt x="3339" y="10956"/>
                  <a:pt x="3322" y="10951"/>
                  <a:pt x="3307" y="10951"/>
                </a:cubicBezTo>
                <a:cubicBezTo>
                  <a:pt x="3286" y="10951"/>
                  <a:pt x="3268" y="10962"/>
                  <a:pt x="3263" y="11014"/>
                </a:cubicBezTo>
                <a:cubicBezTo>
                  <a:pt x="3263" y="10944"/>
                  <a:pt x="3229" y="10918"/>
                  <a:pt x="3191" y="10918"/>
                </a:cubicBezTo>
                <a:cubicBezTo>
                  <a:pt x="3157" y="10918"/>
                  <a:pt x="3119" y="10938"/>
                  <a:pt x="3096" y="10966"/>
                </a:cubicBezTo>
                <a:cubicBezTo>
                  <a:pt x="3108" y="10930"/>
                  <a:pt x="3061" y="10930"/>
                  <a:pt x="3073" y="10871"/>
                </a:cubicBezTo>
                <a:cubicBezTo>
                  <a:pt x="3025" y="10871"/>
                  <a:pt x="2977" y="10883"/>
                  <a:pt x="2977" y="10954"/>
                </a:cubicBezTo>
                <a:cubicBezTo>
                  <a:pt x="2957" y="10907"/>
                  <a:pt x="2933" y="10894"/>
                  <a:pt x="2907" y="10894"/>
                </a:cubicBezTo>
                <a:cubicBezTo>
                  <a:pt x="2887" y="10894"/>
                  <a:pt x="2867" y="10901"/>
                  <a:pt x="2846" y="10906"/>
                </a:cubicBezTo>
                <a:cubicBezTo>
                  <a:pt x="2831" y="10914"/>
                  <a:pt x="2816" y="10919"/>
                  <a:pt x="2802" y="10919"/>
                </a:cubicBezTo>
                <a:cubicBezTo>
                  <a:pt x="2773" y="10919"/>
                  <a:pt x="2751" y="10896"/>
                  <a:pt x="2751" y="10823"/>
                </a:cubicBezTo>
                <a:cubicBezTo>
                  <a:pt x="2690" y="10837"/>
                  <a:pt x="2629" y="10844"/>
                  <a:pt x="2568" y="10844"/>
                </a:cubicBezTo>
                <a:cubicBezTo>
                  <a:pt x="2474" y="10844"/>
                  <a:pt x="2380" y="10828"/>
                  <a:pt x="2287" y="10799"/>
                </a:cubicBezTo>
                <a:cubicBezTo>
                  <a:pt x="2304" y="10768"/>
                  <a:pt x="2323" y="10759"/>
                  <a:pt x="2344" y="10759"/>
                </a:cubicBezTo>
                <a:cubicBezTo>
                  <a:pt x="2371" y="10759"/>
                  <a:pt x="2400" y="10776"/>
                  <a:pt x="2428" y="10776"/>
                </a:cubicBezTo>
                <a:cubicBezTo>
                  <a:pt x="2449" y="10776"/>
                  <a:pt x="2470" y="10765"/>
                  <a:pt x="2489" y="10728"/>
                </a:cubicBezTo>
                <a:cubicBezTo>
                  <a:pt x="2422" y="10728"/>
                  <a:pt x="2360" y="10738"/>
                  <a:pt x="2302" y="10738"/>
                </a:cubicBezTo>
                <a:cubicBezTo>
                  <a:pt x="2237" y="10738"/>
                  <a:pt x="2177" y="10725"/>
                  <a:pt x="2120" y="10668"/>
                </a:cubicBezTo>
                <a:cubicBezTo>
                  <a:pt x="2096" y="10645"/>
                  <a:pt x="2168" y="10633"/>
                  <a:pt x="2191" y="10621"/>
                </a:cubicBezTo>
                <a:cubicBezTo>
                  <a:pt x="2037" y="10597"/>
                  <a:pt x="1977" y="10454"/>
                  <a:pt x="1834" y="10430"/>
                </a:cubicBezTo>
                <a:cubicBezTo>
                  <a:pt x="1846" y="10418"/>
                  <a:pt x="1858" y="10418"/>
                  <a:pt x="1882" y="10418"/>
                </a:cubicBezTo>
                <a:cubicBezTo>
                  <a:pt x="1867" y="10411"/>
                  <a:pt x="1857" y="10394"/>
                  <a:pt x="1843" y="10394"/>
                </a:cubicBezTo>
                <a:cubicBezTo>
                  <a:pt x="1834" y="10394"/>
                  <a:pt x="1824" y="10400"/>
                  <a:pt x="1810" y="10418"/>
                </a:cubicBezTo>
                <a:lnTo>
                  <a:pt x="1834" y="10418"/>
                </a:lnTo>
                <a:cubicBezTo>
                  <a:pt x="1811" y="10512"/>
                  <a:pt x="1648" y="10490"/>
                  <a:pt x="1610" y="10513"/>
                </a:cubicBezTo>
                <a:lnTo>
                  <a:pt x="1610" y="10513"/>
                </a:lnTo>
                <a:cubicBezTo>
                  <a:pt x="1761" y="10418"/>
                  <a:pt x="1537" y="10394"/>
                  <a:pt x="1739" y="10287"/>
                </a:cubicBezTo>
                <a:cubicBezTo>
                  <a:pt x="1715" y="10287"/>
                  <a:pt x="1679" y="10299"/>
                  <a:pt x="1668" y="10323"/>
                </a:cubicBezTo>
                <a:cubicBezTo>
                  <a:pt x="1656" y="10299"/>
                  <a:pt x="1668" y="10275"/>
                  <a:pt x="1715" y="10264"/>
                </a:cubicBezTo>
                <a:cubicBezTo>
                  <a:pt x="1687" y="10249"/>
                  <a:pt x="1666" y="10246"/>
                  <a:pt x="1649" y="10246"/>
                </a:cubicBezTo>
                <a:cubicBezTo>
                  <a:pt x="1631" y="10246"/>
                  <a:pt x="1617" y="10250"/>
                  <a:pt x="1604" y="10250"/>
                </a:cubicBezTo>
                <a:cubicBezTo>
                  <a:pt x="1588" y="10250"/>
                  <a:pt x="1572" y="10244"/>
                  <a:pt x="1549" y="10216"/>
                </a:cubicBezTo>
                <a:cubicBezTo>
                  <a:pt x="1572" y="10204"/>
                  <a:pt x="1584" y="10204"/>
                  <a:pt x="1620" y="10192"/>
                </a:cubicBezTo>
                <a:cubicBezTo>
                  <a:pt x="1602" y="10192"/>
                  <a:pt x="1584" y="10193"/>
                  <a:pt x="1567" y="10193"/>
                </a:cubicBezTo>
                <a:cubicBezTo>
                  <a:pt x="1516" y="10193"/>
                  <a:pt x="1471" y="10186"/>
                  <a:pt x="1453" y="10133"/>
                </a:cubicBezTo>
                <a:cubicBezTo>
                  <a:pt x="1461" y="10124"/>
                  <a:pt x="1470" y="10110"/>
                  <a:pt x="1478" y="10110"/>
                </a:cubicBezTo>
                <a:cubicBezTo>
                  <a:pt x="1478" y="10110"/>
                  <a:pt x="1478" y="10110"/>
                  <a:pt x="1478" y="10110"/>
                </a:cubicBezTo>
                <a:lnTo>
                  <a:pt x="1478" y="10110"/>
                </a:lnTo>
                <a:cubicBezTo>
                  <a:pt x="1393" y="10038"/>
                  <a:pt x="1249" y="10043"/>
                  <a:pt x="1203" y="9906"/>
                </a:cubicBezTo>
                <a:cubicBezTo>
                  <a:pt x="1334" y="9871"/>
                  <a:pt x="1203" y="9847"/>
                  <a:pt x="1298" y="9775"/>
                </a:cubicBezTo>
                <a:cubicBezTo>
                  <a:pt x="1298" y="9775"/>
                  <a:pt x="1227" y="9740"/>
                  <a:pt x="1227" y="9740"/>
                </a:cubicBezTo>
                <a:lnTo>
                  <a:pt x="1203" y="9787"/>
                </a:lnTo>
                <a:cubicBezTo>
                  <a:pt x="1168" y="9740"/>
                  <a:pt x="1072" y="9728"/>
                  <a:pt x="1072" y="9668"/>
                </a:cubicBezTo>
                <a:lnTo>
                  <a:pt x="1072" y="9668"/>
                </a:lnTo>
                <a:lnTo>
                  <a:pt x="1144" y="9680"/>
                </a:lnTo>
                <a:lnTo>
                  <a:pt x="1060" y="9585"/>
                </a:lnTo>
                <a:lnTo>
                  <a:pt x="1060" y="9668"/>
                </a:lnTo>
                <a:cubicBezTo>
                  <a:pt x="1051" y="9665"/>
                  <a:pt x="1041" y="9664"/>
                  <a:pt x="1033" y="9664"/>
                </a:cubicBezTo>
                <a:cubicBezTo>
                  <a:pt x="992" y="9664"/>
                  <a:pt x="965" y="9691"/>
                  <a:pt x="949" y="9691"/>
                </a:cubicBezTo>
                <a:cubicBezTo>
                  <a:pt x="939" y="9691"/>
                  <a:pt x="933" y="9683"/>
                  <a:pt x="929" y="9656"/>
                </a:cubicBezTo>
                <a:lnTo>
                  <a:pt x="929" y="9656"/>
                </a:lnTo>
                <a:cubicBezTo>
                  <a:pt x="930" y="9657"/>
                  <a:pt x="931" y="9658"/>
                  <a:pt x="931" y="9658"/>
                </a:cubicBezTo>
                <a:cubicBezTo>
                  <a:pt x="935" y="9658"/>
                  <a:pt x="896" y="9592"/>
                  <a:pt x="929" y="9537"/>
                </a:cubicBezTo>
                <a:cubicBezTo>
                  <a:pt x="882" y="9525"/>
                  <a:pt x="834" y="9513"/>
                  <a:pt x="834" y="9454"/>
                </a:cubicBezTo>
                <a:cubicBezTo>
                  <a:pt x="858" y="9430"/>
                  <a:pt x="941" y="9406"/>
                  <a:pt x="965" y="9394"/>
                </a:cubicBezTo>
                <a:lnTo>
                  <a:pt x="965" y="9394"/>
                </a:lnTo>
                <a:cubicBezTo>
                  <a:pt x="961" y="9395"/>
                  <a:pt x="958" y="9395"/>
                  <a:pt x="954" y="9395"/>
                </a:cubicBezTo>
                <a:cubicBezTo>
                  <a:pt x="874" y="9395"/>
                  <a:pt x="866" y="9276"/>
                  <a:pt x="777" y="9275"/>
                </a:cubicBezTo>
                <a:lnTo>
                  <a:pt x="777" y="9275"/>
                </a:lnTo>
                <a:cubicBezTo>
                  <a:pt x="805" y="9272"/>
                  <a:pt x="826" y="9260"/>
                  <a:pt x="846" y="9240"/>
                </a:cubicBezTo>
                <a:lnTo>
                  <a:pt x="775" y="9240"/>
                </a:lnTo>
                <a:cubicBezTo>
                  <a:pt x="787" y="9204"/>
                  <a:pt x="787" y="9192"/>
                  <a:pt x="834" y="9180"/>
                </a:cubicBezTo>
                <a:cubicBezTo>
                  <a:pt x="829" y="9162"/>
                  <a:pt x="821" y="9156"/>
                  <a:pt x="812" y="9156"/>
                </a:cubicBezTo>
                <a:cubicBezTo>
                  <a:pt x="791" y="9156"/>
                  <a:pt x="763" y="9189"/>
                  <a:pt x="748" y="9189"/>
                </a:cubicBezTo>
                <a:cubicBezTo>
                  <a:pt x="740" y="9189"/>
                  <a:pt x="736" y="9178"/>
                  <a:pt x="739" y="9144"/>
                </a:cubicBezTo>
                <a:lnTo>
                  <a:pt x="739" y="9144"/>
                </a:lnTo>
                <a:cubicBezTo>
                  <a:pt x="739" y="9144"/>
                  <a:pt x="751" y="9144"/>
                  <a:pt x="763" y="9156"/>
                </a:cubicBezTo>
                <a:cubicBezTo>
                  <a:pt x="763" y="9037"/>
                  <a:pt x="644" y="8978"/>
                  <a:pt x="644" y="8870"/>
                </a:cubicBezTo>
                <a:cubicBezTo>
                  <a:pt x="662" y="8859"/>
                  <a:pt x="676" y="8855"/>
                  <a:pt x="686" y="8855"/>
                </a:cubicBezTo>
                <a:cubicBezTo>
                  <a:pt x="719" y="8855"/>
                  <a:pt x="720" y="8898"/>
                  <a:pt x="743" y="8898"/>
                </a:cubicBezTo>
                <a:cubicBezTo>
                  <a:pt x="751" y="8898"/>
                  <a:pt x="761" y="8894"/>
                  <a:pt x="775" y="8882"/>
                </a:cubicBezTo>
                <a:cubicBezTo>
                  <a:pt x="715" y="8751"/>
                  <a:pt x="548" y="8644"/>
                  <a:pt x="548" y="8501"/>
                </a:cubicBezTo>
                <a:lnTo>
                  <a:pt x="548" y="8525"/>
                </a:lnTo>
                <a:cubicBezTo>
                  <a:pt x="538" y="8527"/>
                  <a:pt x="529" y="8528"/>
                  <a:pt x="521" y="8528"/>
                </a:cubicBezTo>
                <a:cubicBezTo>
                  <a:pt x="434" y="8528"/>
                  <a:pt x="585" y="8407"/>
                  <a:pt x="516" y="8361"/>
                </a:cubicBezTo>
                <a:lnTo>
                  <a:pt x="516" y="8361"/>
                </a:lnTo>
                <a:cubicBezTo>
                  <a:pt x="522" y="8363"/>
                  <a:pt x="531" y="8364"/>
                  <a:pt x="542" y="8364"/>
                </a:cubicBezTo>
                <a:cubicBezTo>
                  <a:pt x="568" y="8364"/>
                  <a:pt x="600" y="8359"/>
                  <a:pt x="584" y="8359"/>
                </a:cubicBezTo>
                <a:cubicBezTo>
                  <a:pt x="560" y="8239"/>
                  <a:pt x="513" y="8132"/>
                  <a:pt x="441" y="8049"/>
                </a:cubicBezTo>
                <a:lnTo>
                  <a:pt x="441" y="8049"/>
                </a:lnTo>
                <a:lnTo>
                  <a:pt x="489" y="8061"/>
                </a:lnTo>
                <a:cubicBezTo>
                  <a:pt x="501" y="7989"/>
                  <a:pt x="513" y="7918"/>
                  <a:pt x="513" y="7847"/>
                </a:cubicBezTo>
                <a:cubicBezTo>
                  <a:pt x="476" y="7838"/>
                  <a:pt x="475" y="7815"/>
                  <a:pt x="450" y="7815"/>
                </a:cubicBezTo>
                <a:cubicBezTo>
                  <a:pt x="442" y="7815"/>
                  <a:pt x="432" y="7817"/>
                  <a:pt x="417" y="7823"/>
                </a:cubicBezTo>
                <a:cubicBezTo>
                  <a:pt x="501" y="7763"/>
                  <a:pt x="513" y="7644"/>
                  <a:pt x="465" y="7561"/>
                </a:cubicBezTo>
                <a:cubicBezTo>
                  <a:pt x="429" y="7477"/>
                  <a:pt x="394" y="7382"/>
                  <a:pt x="501" y="7323"/>
                </a:cubicBezTo>
                <a:cubicBezTo>
                  <a:pt x="501" y="7332"/>
                  <a:pt x="514" y="7355"/>
                  <a:pt x="521" y="7355"/>
                </a:cubicBezTo>
                <a:cubicBezTo>
                  <a:pt x="523" y="7355"/>
                  <a:pt x="525" y="7352"/>
                  <a:pt x="525" y="7347"/>
                </a:cubicBezTo>
                <a:lnTo>
                  <a:pt x="513" y="7216"/>
                </a:lnTo>
                <a:cubicBezTo>
                  <a:pt x="453" y="7216"/>
                  <a:pt x="477" y="7227"/>
                  <a:pt x="417" y="7239"/>
                </a:cubicBezTo>
                <a:cubicBezTo>
                  <a:pt x="382" y="7216"/>
                  <a:pt x="358" y="7180"/>
                  <a:pt x="358" y="7144"/>
                </a:cubicBezTo>
                <a:lnTo>
                  <a:pt x="358" y="7144"/>
                </a:lnTo>
                <a:cubicBezTo>
                  <a:pt x="371" y="7170"/>
                  <a:pt x="388" y="7179"/>
                  <a:pt x="408" y="7179"/>
                </a:cubicBezTo>
                <a:cubicBezTo>
                  <a:pt x="442" y="7179"/>
                  <a:pt x="482" y="7152"/>
                  <a:pt x="513" y="7144"/>
                </a:cubicBezTo>
                <a:cubicBezTo>
                  <a:pt x="489" y="7132"/>
                  <a:pt x="465" y="7132"/>
                  <a:pt x="453" y="7120"/>
                </a:cubicBezTo>
                <a:cubicBezTo>
                  <a:pt x="572" y="7085"/>
                  <a:pt x="310" y="7085"/>
                  <a:pt x="417" y="7001"/>
                </a:cubicBezTo>
                <a:lnTo>
                  <a:pt x="417" y="7001"/>
                </a:lnTo>
                <a:lnTo>
                  <a:pt x="453" y="7013"/>
                </a:lnTo>
                <a:cubicBezTo>
                  <a:pt x="453" y="6977"/>
                  <a:pt x="417" y="6930"/>
                  <a:pt x="429" y="6894"/>
                </a:cubicBezTo>
                <a:cubicBezTo>
                  <a:pt x="513" y="6894"/>
                  <a:pt x="453" y="6942"/>
                  <a:pt x="513" y="6966"/>
                </a:cubicBezTo>
                <a:cubicBezTo>
                  <a:pt x="525" y="6906"/>
                  <a:pt x="406" y="6811"/>
                  <a:pt x="501" y="6787"/>
                </a:cubicBezTo>
                <a:lnTo>
                  <a:pt x="501" y="6787"/>
                </a:lnTo>
                <a:cubicBezTo>
                  <a:pt x="513" y="6811"/>
                  <a:pt x="501" y="6846"/>
                  <a:pt x="513" y="6882"/>
                </a:cubicBezTo>
                <a:cubicBezTo>
                  <a:pt x="620" y="6858"/>
                  <a:pt x="596" y="6846"/>
                  <a:pt x="620" y="6811"/>
                </a:cubicBezTo>
                <a:lnTo>
                  <a:pt x="691" y="6739"/>
                </a:lnTo>
                <a:lnTo>
                  <a:pt x="667" y="6751"/>
                </a:lnTo>
                <a:cubicBezTo>
                  <a:pt x="513" y="6608"/>
                  <a:pt x="679" y="6608"/>
                  <a:pt x="608" y="6466"/>
                </a:cubicBezTo>
                <a:lnTo>
                  <a:pt x="608" y="6466"/>
                </a:lnTo>
                <a:cubicBezTo>
                  <a:pt x="644" y="6537"/>
                  <a:pt x="659" y="6549"/>
                  <a:pt x="673" y="6549"/>
                </a:cubicBezTo>
                <a:cubicBezTo>
                  <a:pt x="681" y="6549"/>
                  <a:pt x="688" y="6546"/>
                  <a:pt x="698" y="6546"/>
                </a:cubicBezTo>
                <a:cubicBezTo>
                  <a:pt x="708" y="6546"/>
                  <a:pt x="721" y="6549"/>
                  <a:pt x="739" y="6561"/>
                </a:cubicBezTo>
                <a:cubicBezTo>
                  <a:pt x="760" y="6554"/>
                  <a:pt x="784" y="6547"/>
                  <a:pt x="803" y="6547"/>
                </a:cubicBezTo>
                <a:cubicBezTo>
                  <a:pt x="818" y="6547"/>
                  <a:pt x="829" y="6551"/>
                  <a:pt x="834" y="6561"/>
                </a:cubicBezTo>
                <a:cubicBezTo>
                  <a:pt x="798" y="6489"/>
                  <a:pt x="917" y="6537"/>
                  <a:pt x="858" y="6430"/>
                </a:cubicBezTo>
                <a:lnTo>
                  <a:pt x="858" y="6430"/>
                </a:lnTo>
                <a:cubicBezTo>
                  <a:pt x="861" y="6431"/>
                  <a:pt x="863" y="6432"/>
                  <a:pt x="866" y="6432"/>
                </a:cubicBezTo>
                <a:cubicBezTo>
                  <a:pt x="876" y="6432"/>
                  <a:pt x="882" y="6420"/>
                  <a:pt x="897" y="6420"/>
                </a:cubicBezTo>
                <a:cubicBezTo>
                  <a:pt x="907" y="6420"/>
                  <a:pt x="921" y="6425"/>
                  <a:pt x="941" y="6442"/>
                </a:cubicBezTo>
                <a:cubicBezTo>
                  <a:pt x="941" y="6442"/>
                  <a:pt x="941" y="6430"/>
                  <a:pt x="941" y="6430"/>
                </a:cubicBezTo>
                <a:cubicBezTo>
                  <a:pt x="953" y="6430"/>
                  <a:pt x="965" y="6430"/>
                  <a:pt x="965" y="6418"/>
                </a:cubicBezTo>
                <a:cubicBezTo>
                  <a:pt x="965" y="6382"/>
                  <a:pt x="989" y="6346"/>
                  <a:pt x="1025" y="6334"/>
                </a:cubicBezTo>
                <a:lnTo>
                  <a:pt x="1060" y="6370"/>
                </a:lnTo>
                <a:cubicBezTo>
                  <a:pt x="1191" y="6358"/>
                  <a:pt x="1310" y="6287"/>
                  <a:pt x="1382" y="6192"/>
                </a:cubicBezTo>
                <a:lnTo>
                  <a:pt x="1334" y="6168"/>
                </a:lnTo>
                <a:lnTo>
                  <a:pt x="1287" y="6144"/>
                </a:lnTo>
                <a:lnTo>
                  <a:pt x="1338" y="6113"/>
                </a:lnTo>
                <a:lnTo>
                  <a:pt x="1338" y="6113"/>
                </a:lnTo>
                <a:cubicBezTo>
                  <a:pt x="1342" y="6114"/>
                  <a:pt x="1346" y="6115"/>
                  <a:pt x="1350" y="6115"/>
                </a:cubicBezTo>
                <a:lnTo>
                  <a:pt x="1350" y="6115"/>
                </a:lnTo>
                <a:lnTo>
                  <a:pt x="1346" y="6108"/>
                </a:lnTo>
                <a:lnTo>
                  <a:pt x="1338" y="6113"/>
                </a:lnTo>
                <a:lnTo>
                  <a:pt x="1338" y="6113"/>
                </a:lnTo>
                <a:cubicBezTo>
                  <a:pt x="1329" y="6112"/>
                  <a:pt x="1320" y="6110"/>
                  <a:pt x="1310" y="6108"/>
                </a:cubicBezTo>
                <a:cubicBezTo>
                  <a:pt x="1346" y="6096"/>
                  <a:pt x="1358" y="6084"/>
                  <a:pt x="1382" y="6061"/>
                </a:cubicBezTo>
                <a:cubicBezTo>
                  <a:pt x="1346" y="6061"/>
                  <a:pt x="1322" y="6049"/>
                  <a:pt x="1298" y="6037"/>
                </a:cubicBezTo>
                <a:lnTo>
                  <a:pt x="1263" y="6025"/>
                </a:lnTo>
                <a:cubicBezTo>
                  <a:pt x="1275" y="6022"/>
                  <a:pt x="1287" y="6021"/>
                  <a:pt x="1298" y="6021"/>
                </a:cubicBezTo>
                <a:cubicBezTo>
                  <a:pt x="1310" y="6021"/>
                  <a:pt x="1322" y="6022"/>
                  <a:pt x="1333" y="6022"/>
                </a:cubicBezTo>
                <a:cubicBezTo>
                  <a:pt x="1355" y="6022"/>
                  <a:pt x="1376" y="6019"/>
                  <a:pt x="1394" y="6001"/>
                </a:cubicBezTo>
                <a:cubicBezTo>
                  <a:pt x="1383" y="5997"/>
                  <a:pt x="1372" y="5995"/>
                  <a:pt x="1362" y="5995"/>
                </a:cubicBezTo>
                <a:cubicBezTo>
                  <a:pt x="1331" y="5995"/>
                  <a:pt x="1301" y="6008"/>
                  <a:pt x="1274" y="6008"/>
                </a:cubicBezTo>
                <a:cubicBezTo>
                  <a:pt x="1257" y="6008"/>
                  <a:pt x="1242" y="6004"/>
                  <a:pt x="1227" y="5989"/>
                </a:cubicBezTo>
                <a:cubicBezTo>
                  <a:pt x="1287" y="5965"/>
                  <a:pt x="1346" y="5977"/>
                  <a:pt x="1287" y="5942"/>
                </a:cubicBezTo>
                <a:cubicBezTo>
                  <a:pt x="1294" y="5938"/>
                  <a:pt x="1301" y="5937"/>
                  <a:pt x="1307" y="5937"/>
                </a:cubicBezTo>
                <a:cubicBezTo>
                  <a:pt x="1321" y="5937"/>
                  <a:pt x="1335" y="5942"/>
                  <a:pt x="1348" y="5949"/>
                </a:cubicBezTo>
                <a:lnTo>
                  <a:pt x="1348" y="5949"/>
                </a:lnTo>
                <a:cubicBezTo>
                  <a:pt x="1340" y="5941"/>
                  <a:pt x="1334" y="5926"/>
                  <a:pt x="1334" y="5918"/>
                </a:cubicBezTo>
                <a:cubicBezTo>
                  <a:pt x="1356" y="5896"/>
                  <a:pt x="1306" y="5821"/>
                  <a:pt x="1357" y="5821"/>
                </a:cubicBezTo>
                <a:cubicBezTo>
                  <a:pt x="1361" y="5821"/>
                  <a:pt x="1365" y="5822"/>
                  <a:pt x="1370" y="5823"/>
                </a:cubicBezTo>
                <a:cubicBezTo>
                  <a:pt x="1382" y="5858"/>
                  <a:pt x="1394" y="5906"/>
                  <a:pt x="1394" y="5942"/>
                </a:cubicBezTo>
                <a:cubicBezTo>
                  <a:pt x="1418" y="5894"/>
                  <a:pt x="1441" y="5823"/>
                  <a:pt x="1465" y="5775"/>
                </a:cubicBezTo>
                <a:cubicBezTo>
                  <a:pt x="1501" y="5811"/>
                  <a:pt x="1465" y="5858"/>
                  <a:pt x="1477" y="5894"/>
                </a:cubicBezTo>
                <a:cubicBezTo>
                  <a:pt x="1513" y="5846"/>
                  <a:pt x="1584" y="5787"/>
                  <a:pt x="1572" y="5715"/>
                </a:cubicBezTo>
                <a:lnTo>
                  <a:pt x="1525" y="5703"/>
                </a:lnTo>
                <a:lnTo>
                  <a:pt x="1525" y="5703"/>
                </a:lnTo>
                <a:cubicBezTo>
                  <a:pt x="1549" y="5727"/>
                  <a:pt x="1560" y="5751"/>
                  <a:pt x="1549" y="5775"/>
                </a:cubicBezTo>
                <a:cubicBezTo>
                  <a:pt x="1544" y="5804"/>
                  <a:pt x="1534" y="5814"/>
                  <a:pt x="1523" y="5814"/>
                </a:cubicBezTo>
                <a:cubicBezTo>
                  <a:pt x="1501" y="5814"/>
                  <a:pt x="1473" y="5778"/>
                  <a:pt x="1465" y="5763"/>
                </a:cubicBezTo>
                <a:lnTo>
                  <a:pt x="1489" y="5727"/>
                </a:lnTo>
                <a:cubicBezTo>
                  <a:pt x="1477" y="5715"/>
                  <a:pt x="1465" y="5703"/>
                  <a:pt x="1441" y="5692"/>
                </a:cubicBezTo>
                <a:cubicBezTo>
                  <a:pt x="1446" y="5687"/>
                  <a:pt x="1453" y="5684"/>
                  <a:pt x="1463" y="5684"/>
                </a:cubicBezTo>
                <a:cubicBezTo>
                  <a:pt x="1479" y="5684"/>
                  <a:pt x="1502" y="5693"/>
                  <a:pt x="1525" y="5715"/>
                </a:cubicBezTo>
                <a:lnTo>
                  <a:pt x="1525" y="5703"/>
                </a:lnTo>
                <a:cubicBezTo>
                  <a:pt x="1453" y="5596"/>
                  <a:pt x="1560" y="5572"/>
                  <a:pt x="1572" y="5465"/>
                </a:cubicBezTo>
                <a:cubicBezTo>
                  <a:pt x="1572" y="5476"/>
                  <a:pt x="1581" y="5495"/>
                  <a:pt x="1576" y="5500"/>
                </a:cubicBezTo>
                <a:lnTo>
                  <a:pt x="1576" y="5500"/>
                </a:lnTo>
                <a:cubicBezTo>
                  <a:pt x="1585" y="5497"/>
                  <a:pt x="1594" y="5496"/>
                  <a:pt x="1604" y="5496"/>
                </a:cubicBezTo>
                <a:cubicBezTo>
                  <a:pt x="1629" y="5496"/>
                  <a:pt x="1654" y="5505"/>
                  <a:pt x="1679" y="5513"/>
                </a:cubicBezTo>
                <a:cubicBezTo>
                  <a:pt x="1608" y="5418"/>
                  <a:pt x="1656" y="5358"/>
                  <a:pt x="1656" y="5275"/>
                </a:cubicBezTo>
                <a:lnTo>
                  <a:pt x="1656" y="5275"/>
                </a:lnTo>
                <a:cubicBezTo>
                  <a:pt x="1763" y="5334"/>
                  <a:pt x="1703" y="5406"/>
                  <a:pt x="1775" y="5489"/>
                </a:cubicBezTo>
                <a:cubicBezTo>
                  <a:pt x="1715" y="5406"/>
                  <a:pt x="1799" y="5358"/>
                  <a:pt x="1739" y="5299"/>
                </a:cubicBezTo>
                <a:lnTo>
                  <a:pt x="1739" y="5299"/>
                </a:lnTo>
                <a:cubicBezTo>
                  <a:pt x="1810" y="5334"/>
                  <a:pt x="1787" y="5299"/>
                  <a:pt x="1858" y="5382"/>
                </a:cubicBezTo>
                <a:cubicBezTo>
                  <a:pt x="1799" y="5251"/>
                  <a:pt x="1882" y="5346"/>
                  <a:pt x="1870" y="5251"/>
                </a:cubicBezTo>
                <a:lnTo>
                  <a:pt x="1870" y="5251"/>
                </a:lnTo>
                <a:cubicBezTo>
                  <a:pt x="1938" y="5268"/>
                  <a:pt x="1945" y="5315"/>
                  <a:pt x="1961" y="5315"/>
                </a:cubicBezTo>
                <a:cubicBezTo>
                  <a:pt x="1968" y="5315"/>
                  <a:pt x="1975" y="5307"/>
                  <a:pt x="1989" y="5287"/>
                </a:cubicBezTo>
                <a:cubicBezTo>
                  <a:pt x="2037" y="5311"/>
                  <a:pt x="2001" y="5382"/>
                  <a:pt x="2001" y="5382"/>
                </a:cubicBezTo>
                <a:cubicBezTo>
                  <a:pt x="2060" y="5358"/>
                  <a:pt x="1989" y="5275"/>
                  <a:pt x="1977" y="5215"/>
                </a:cubicBezTo>
                <a:cubicBezTo>
                  <a:pt x="1990" y="5199"/>
                  <a:pt x="2001" y="5193"/>
                  <a:pt x="2009" y="5193"/>
                </a:cubicBezTo>
                <a:cubicBezTo>
                  <a:pt x="2039" y="5193"/>
                  <a:pt x="2047" y="5273"/>
                  <a:pt x="2084" y="5311"/>
                </a:cubicBezTo>
                <a:cubicBezTo>
                  <a:pt x="2120" y="5263"/>
                  <a:pt x="2132" y="5156"/>
                  <a:pt x="2168" y="5144"/>
                </a:cubicBezTo>
                <a:cubicBezTo>
                  <a:pt x="2180" y="5156"/>
                  <a:pt x="2180" y="5168"/>
                  <a:pt x="2180" y="5191"/>
                </a:cubicBezTo>
                <a:cubicBezTo>
                  <a:pt x="2203" y="5084"/>
                  <a:pt x="2346" y="5132"/>
                  <a:pt x="2370" y="5001"/>
                </a:cubicBezTo>
                <a:cubicBezTo>
                  <a:pt x="2382" y="5013"/>
                  <a:pt x="2394" y="5025"/>
                  <a:pt x="2394" y="5025"/>
                </a:cubicBezTo>
                <a:cubicBezTo>
                  <a:pt x="2370" y="4989"/>
                  <a:pt x="2346" y="4941"/>
                  <a:pt x="2334" y="4894"/>
                </a:cubicBezTo>
                <a:cubicBezTo>
                  <a:pt x="2360" y="4885"/>
                  <a:pt x="2373" y="4847"/>
                  <a:pt x="2392" y="4847"/>
                </a:cubicBezTo>
                <a:close/>
                <a:moveTo>
                  <a:pt x="3034" y="11391"/>
                </a:moveTo>
                <a:cubicBezTo>
                  <a:pt x="3029" y="11396"/>
                  <a:pt x="3025" y="11401"/>
                  <a:pt x="3025" y="11407"/>
                </a:cubicBezTo>
                <a:cubicBezTo>
                  <a:pt x="3030" y="11401"/>
                  <a:pt x="3033" y="11396"/>
                  <a:pt x="3034" y="11391"/>
                </a:cubicBezTo>
                <a:close/>
                <a:moveTo>
                  <a:pt x="9740" y="0"/>
                </a:moveTo>
                <a:cubicBezTo>
                  <a:pt x="9716" y="36"/>
                  <a:pt x="9704" y="0"/>
                  <a:pt x="9692" y="72"/>
                </a:cubicBezTo>
                <a:cubicBezTo>
                  <a:pt x="9680" y="72"/>
                  <a:pt x="9680" y="36"/>
                  <a:pt x="9680" y="12"/>
                </a:cubicBezTo>
                <a:cubicBezTo>
                  <a:pt x="9657" y="48"/>
                  <a:pt x="9597" y="24"/>
                  <a:pt x="9609" y="108"/>
                </a:cubicBezTo>
                <a:cubicBezTo>
                  <a:pt x="9597" y="132"/>
                  <a:pt x="9582" y="141"/>
                  <a:pt x="9568" y="141"/>
                </a:cubicBezTo>
                <a:cubicBezTo>
                  <a:pt x="9534" y="141"/>
                  <a:pt x="9497" y="97"/>
                  <a:pt x="9465" y="97"/>
                </a:cubicBezTo>
                <a:cubicBezTo>
                  <a:pt x="9457" y="97"/>
                  <a:pt x="9450" y="100"/>
                  <a:pt x="9442" y="108"/>
                </a:cubicBezTo>
                <a:lnTo>
                  <a:pt x="9442" y="84"/>
                </a:lnTo>
                <a:cubicBezTo>
                  <a:pt x="9419" y="119"/>
                  <a:pt x="9371" y="119"/>
                  <a:pt x="9359" y="179"/>
                </a:cubicBezTo>
                <a:cubicBezTo>
                  <a:pt x="9359" y="179"/>
                  <a:pt x="9335" y="131"/>
                  <a:pt x="9323" y="108"/>
                </a:cubicBezTo>
                <a:cubicBezTo>
                  <a:pt x="9316" y="123"/>
                  <a:pt x="9313" y="138"/>
                  <a:pt x="9300" y="138"/>
                </a:cubicBezTo>
                <a:cubicBezTo>
                  <a:pt x="9292" y="138"/>
                  <a:pt x="9281" y="133"/>
                  <a:pt x="9264" y="119"/>
                </a:cubicBezTo>
                <a:cubicBezTo>
                  <a:pt x="9272" y="88"/>
                  <a:pt x="9258" y="82"/>
                  <a:pt x="9259" y="82"/>
                </a:cubicBezTo>
                <a:lnTo>
                  <a:pt x="9259" y="82"/>
                </a:lnTo>
                <a:cubicBezTo>
                  <a:pt x="9260" y="82"/>
                  <a:pt x="9264" y="84"/>
                  <a:pt x="9276" y="84"/>
                </a:cubicBezTo>
                <a:cubicBezTo>
                  <a:pt x="9256" y="77"/>
                  <a:pt x="9240" y="59"/>
                  <a:pt x="9227" y="59"/>
                </a:cubicBezTo>
                <a:cubicBezTo>
                  <a:pt x="9217" y="59"/>
                  <a:pt x="9210" y="71"/>
                  <a:pt x="9204" y="108"/>
                </a:cubicBezTo>
                <a:cubicBezTo>
                  <a:pt x="9204" y="62"/>
                  <a:pt x="9185" y="46"/>
                  <a:pt x="9168" y="46"/>
                </a:cubicBezTo>
                <a:cubicBezTo>
                  <a:pt x="9158" y="46"/>
                  <a:pt x="9149" y="51"/>
                  <a:pt x="9145" y="60"/>
                </a:cubicBezTo>
                <a:lnTo>
                  <a:pt x="9192" y="96"/>
                </a:lnTo>
                <a:cubicBezTo>
                  <a:pt x="9180" y="108"/>
                  <a:pt x="9157" y="119"/>
                  <a:pt x="9145" y="119"/>
                </a:cubicBezTo>
                <a:lnTo>
                  <a:pt x="9121" y="24"/>
                </a:lnTo>
                <a:cubicBezTo>
                  <a:pt x="9108" y="14"/>
                  <a:pt x="9097" y="10"/>
                  <a:pt x="9088" y="10"/>
                </a:cubicBezTo>
                <a:cubicBezTo>
                  <a:pt x="9041" y="10"/>
                  <a:pt x="9048" y="134"/>
                  <a:pt x="9010" y="134"/>
                </a:cubicBezTo>
                <a:cubicBezTo>
                  <a:pt x="8998" y="134"/>
                  <a:pt x="8980" y="120"/>
                  <a:pt x="8954" y="84"/>
                </a:cubicBezTo>
                <a:lnTo>
                  <a:pt x="8954" y="84"/>
                </a:lnTo>
                <a:cubicBezTo>
                  <a:pt x="8966" y="155"/>
                  <a:pt x="9002" y="119"/>
                  <a:pt x="9026" y="191"/>
                </a:cubicBezTo>
                <a:cubicBezTo>
                  <a:pt x="8990" y="191"/>
                  <a:pt x="8907" y="84"/>
                  <a:pt x="8895" y="84"/>
                </a:cubicBezTo>
                <a:cubicBezTo>
                  <a:pt x="8891" y="82"/>
                  <a:pt x="8888" y="82"/>
                  <a:pt x="8885" y="82"/>
                </a:cubicBezTo>
                <a:cubicBezTo>
                  <a:pt x="8848" y="82"/>
                  <a:pt x="8907" y="217"/>
                  <a:pt x="8878" y="217"/>
                </a:cubicBezTo>
                <a:cubicBezTo>
                  <a:pt x="8876" y="217"/>
                  <a:pt x="8874" y="216"/>
                  <a:pt x="8871" y="215"/>
                </a:cubicBezTo>
                <a:lnTo>
                  <a:pt x="8871" y="215"/>
                </a:lnTo>
                <a:cubicBezTo>
                  <a:pt x="8895" y="250"/>
                  <a:pt x="8930" y="322"/>
                  <a:pt x="8918" y="369"/>
                </a:cubicBezTo>
                <a:cubicBezTo>
                  <a:pt x="8895" y="369"/>
                  <a:pt x="8823" y="250"/>
                  <a:pt x="8823" y="215"/>
                </a:cubicBezTo>
                <a:lnTo>
                  <a:pt x="8823" y="215"/>
                </a:lnTo>
                <a:cubicBezTo>
                  <a:pt x="8823" y="215"/>
                  <a:pt x="8835" y="215"/>
                  <a:pt x="8847" y="227"/>
                </a:cubicBezTo>
                <a:cubicBezTo>
                  <a:pt x="8847" y="203"/>
                  <a:pt x="8847" y="179"/>
                  <a:pt x="8823" y="167"/>
                </a:cubicBezTo>
                <a:lnTo>
                  <a:pt x="8823" y="167"/>
                </a:lnTo>
                <a:lnTo>
                  <a:pt x="8835" y="203"/>
                </a:lnTo>
                <a:cubicBezTo>
                  <a:pt x="8811" y="179"/>
                  <a:pt x="8776" y="203"/>
                  <a:pt x="8752" y="143"/>
                </a:cubicBezTo>
                <a:lnTo>
                  <a:pt x="8752" y="143"/>
                </a:lnTo>
                <a:cubicBezTo>
                  <a:pt x="8752" y="161"/>
                  <a:pt x="8759" y="186"/>
                  <a:pt x="8778" y="197"/>
                </a:cubicBezTo>
                <a:lnTo>
                  <a:pt x="8778" y="197"/>
                </a:lnTo>
                <a:cubicBezTo>
                  <a:pt x="8776" y="197"/>
                  <a:pt x="8775" y="197"/>
                  <a:pt x="8774" y="197"/>
                </a:cubicBezTo>
                <a:cubicBezTo>
                  <a:pt x="8742" y="197"/>
                  <a:pt x="8734" y="228"/>
                  <a:pt x="8704" y="228"/>
                </a:cubicBezTo>
                <a:cubicBezTo>
                  <a:pt x="8701" y="228"/>
                  <a:pt x="8697" y="228"/>
                  <a:pt x="8692" y="227"/>
                </a:cubicBezTo>
                <a:lnTo>
                  <a:pt x="8692" y="227"/>
                </a:lnTo>
                <a:cubicBezTo>
                  <a:pt x="8704" y="238"/>
                  <a:pt x="8728" y="274"/>
                  <a:pt x="8728" y="274"/>
                </a:cubicBezTo>
                <a:cubicBezTo>
                  <a:pt x="8723" y="273"/>
                  <a:pt x="8719" y="273"/>
                  <a:pt x="8716" y="273"/>
                </a:cubicBezTo>
                <a:cubicBezTo>
                  <a:pt x="8667" y="273"/>
                  <a:pt x="8738" y="347"/>
                  <a:pt x="8716" y="369"/>
                </a:cubicBezTo>
                <a:cubicBezTo>
                  <a:pt x="8681" y="352"/>
                  <a:pt x="8665" y="301"/>
                  <a:pt x="8654" y="301"/>
                </a:cubicBezTo>
                <a:cubicBezTo>
                  <a:pt x="8651" y="301"/>
                  <a:pt x="8648" y="307"/>
                  <a:pt x="8645" y="322"/>
                </a:cubicBezTo>
                <a:cubicBezTo>
                  <a:pt x="8609" y="298"/>
                  <a:pt x="8597" y="250"/>
                  <a:pt x="8585" y="215"/>
                </a:cubicBezTo>
                <a:cubicBezTo>
                  <a:pt x="8585" y="238"/>
                  <a:pt x="8576" y="246"/>
                  <a:pt x="8563" y="246"/>
                </a:cubicBezTo>
                <a:cubicBezTo>
                  <a:pt x="8536" y="246"/>
                  <a:pt x="8494" y="215"/>
                  <a:pt x="8478" y="215"/>
                </a:cubicBezTo>
                <a:lnTo>
                  <a:pt x="8478" y="179"/>
                </a:lnTo>
                <a:cubicBezTo>
                  <a:pt x="8478" y="191"/>
                  <a:pt x="8478" y="203"/>
                  <a:pt x="8466" y="215"/>
                </a:cubicBezTo>
                <a:lnTo>
                  <a:pt x="8514" y="262"/>
                </a:lnTo>
                <a:cubicBezTo>
                  <a:pt x="8490" y="262"/>
                  <a:pt x="8490" y="262"/>
                  <a:pt x="8466" y="238"/>
                </a:cubicBezTo>
                <a:lnTo>
                  <a:pt x="8466" y="238"/>
                </a:lnTo>
                <a:cubicBezTo>
                  <a:pt x="8478" y="286"/>
                  <a:pt x="8537" y="334"/>
                  <a:pt x="8549" y="393"/>
                </a:cubicBezTo>
                <a:cubicBezTo>
                  <a:pt x="8546" y="390"/>
                  <a:pt x="8544" y="389"/>
                  <a:pt x="8542" y="389"/>
                </a:cubicBezTo>
                <a:cubicBezTo>
                  <a:pt x="8533" y="389"/>
                  <a:pt x="8530" y="411"/>
                  <a:pt x="8516" y="411"/>
                </a:cubicBezTo>
                <a:cubicBezTo>
                  <a:pt x="8508" y="411"/>
                  <a:pt x="8497" y="404"/>
                  <a:pt x="8478" y="381"/>
                </a:cubicBezTo>
                <a:cubicBezTo>
                  <a:pt x="8532" y="381"/>
                  <a:pt x="8449" y="313"/>
                  <a:pt x="8451" y="283"/>
                </a:cubicBezTo>
                <a:lnTo>
                  <a:pt x="8451" y="283"/>
                </a:lnTo>
                <a:cubicBezTo>
                  <a:pt x="8446" y="286"/>
                  <a:pt x="8438" y="286"/>
                  <a:pt x="8430" y="286"/>
                </a:cubicBezTo>
                <a:cubicBezTo>
                  <a:pt x="8418" y="274"/>
                  <a:pt x="8418" y="274"/>
                  <a:pt x="8418" y="262"/>
                </a:cubicBezTo>
                <a:cubicBezTo>
                  <a:pt x="8407" y="256"/>
                  <a:pt x="8399" y="253"/>
                  <a:pt x="8394" y="253"/>
                </a:cubicBezTo>
                <a:cubicBezTo>
                  <a:pt x="8366" y="253"/>
                  <a:pt x="8449" y="361"/>
                  <a:pt x="8418" y="381"/>
                </a:cubicBezTo>
                <a:cubicBezTo>
                  <a:pt x="8399" y="342"/>
                  <a:pt x="8371" y="319"/>
                  <a:pt x="8362" y="319"/>
                </a:cubicBezTo>
                <a:cubicBezTo>
                  <a:pt x="8360" y="319"/>
                  <a:pt x="8359" y="320"/>
                  <a:pt x="8359" y="322"/>
                </a:cubicBezTo>
                <a:cubicBezTo>
                  <a:pt x="8360" y="321"/>
                  <a:pt x="8361" y="321"/>
                  <a:pt x="8362" y="321"/>
                </a:cubicBezTo>
                <a:cubicBezTo>
                  <a:pt x="8376" y="321"/>
                  <a:pt x="8407" y="385"/>
                  <a:pt x="8418" y="429"/>
                </a:cubicBezTo>
                <a:cubicBezTo>
                  <a:pt x="8413" y="428"/>
                  <a:pt x="8409" y="427"/>
                  <a:pt x="8406" y="427"/>
                </a:cubicBezTo>
                <a:cubicBezTo>
                  <a:pt x="8378" y="427"/>
                  <a:pt x="8405" y="466"/>
                  <a:pt x="8395" y="477"/>
                </a:cubicBezTo>
                <a:lnTo>
                  <a:pt x="8418" y="477"/>
                </a:lnTo>
                <a:cubicBezTo>
                  <a:pt x="8442" y="524"/>
                  <a:pt x="8418" y="524"/>
                  <a:pt x="8418" y="548"/>
                </a:cubicBezTo>
                <a:cubicBezTo>
                  <a:pt x="8413" y="540"/>
                  <a:pt x="8410" y="534"/>
                  <a:pt x="8409" y="529"/>
                </a:cubicBezTo>
                <a:lnTo>
                  <a:pt x="8409" y="529"/>
                </a:lnTo>
                <a:cubicBezTo>
                  <a:pt x="8407" y="533"/>
                  <a:pt x="8404" y="534"/>
                  <a:pt x="8400" y="534"/>
                </a:cubicBezTo>
                <a:cubicBezTo>
                  <a:pt x="8382" y="534"/>
                  <a:pt x="8345" y="503"/>
                  <a:pt x="8325" y="503"/>
                </a:cubicBezTo>
                <a:cubicBezTo>
                  <a:pt x="8317" y="503"/>
                  <a:pt x="8311" y="509"/>
                  <a:pt x="8311" y="524"/>
                </a:cubicBezTo>
                <a:cubicBezTo>
                  <a:pt x="8287" y="500"/>
                  <a:pt x="8264" y="441"/>
                  <a:pt x="8240" y="429"/>
                </a:cubicBezTo>
                <a:lnTo>
                  <a:pt x="8240" y="429"/>
                </a:lnTo>
                <a:cubicBezTo>
                  <a:pt x="8243" y="453"/>
                  <a:pt x="8239" y="460"/>
                  <a:pt x="8231" y="460"/>
                </a:cubicBezTo>
                <a:cubicBezTo>
                  <a:pt x="8218" y="460"/>
                  <a:pt x="8196" y="441"/>
                  <a:pt x="8182" y="441"/>
                </a:cubicBezTo>
                <a:cubicBezTo>
                  <a:pt x="8174" y="441"/>
                  <a:pt x="8168" y="447"/>
                  <a:pt x="8168" y="465"/>
                </a:cubicBezTo>
                <a:cubicBezTo>
                  <a:pt x="8216" y="512"/>
                  <a:pt x="8204" y="500"/>
                  <a:pt x="8228" y="572"/>
                </a:cubicBezTo>
                <a:lnTo>
                  <a:pt x="8240" y="489"/>
                </a:lnTo>
                <a:lnTo>
                  <a:pt x="8276" y="596"/>
                </a:lnTo>
                <a:cubicBezTo>
                  <a:pt x="8286" y="585"/>
                  <a:pt x="8278" y="546"/>
                  <a:pt x="8293" y="546"/>
                </a:cubicBezTo>
                <a:cubicBezTo>
                  <a:pt x="8295" y="546"/>
                  <a:pt x="8297" y="547"/>
                  <a:pt x="8299" y="548"/>
                </a:cubicBezTo>
                <a:cubicBezTo>
                  <a:pt x="8311" y="596"/>
                  <a:pt x="8299" y="584"/>
                  <a:pt x="8347" y="631"/>
                </a:cubicBezTo>
                <a:cubicBezTo>
                  <a:pt x="8330" y="617"/>
                  <a:pt x="8320" y="611"/>
                  <a:pt x="8314" y="611"/>
                </a:cubicBezTo>
                <a:cubicBezTo>
                  <a:pt x="8295" y="611"/>
                  <a:pt x="8322" y="673"/>
                  <a:pt x="8294" y="673"/>
                </a:cubicBezTo>
                <a:cubicBezTo>
                  <a:pt x="8290" y="673"/>
                  <a:pt x="8284" y="671"/>
                  <a:pt x="8276" y="667"/>
                </a:cubicBezTo>
                <a:lnTo>
                  <a:pt x="8180" y="524"/>
                </a:lnTo>
                <a:cubicBezTo>
                  <a:pt x="8172" y="521"/>
                  <a:pt x="8165" y="519"/>
                  <a:pt x="8159" y="519"/>
                </a:cubicBezTo>
                <a:cubicBezTo>
                  <a:pt x="8110" y="519"/>
                  <a:pt x="8161" y="643"/>
                  <a:pt x="8097" y="643"/>
                </a:cubicBezTo>
                <a:lnTo>
                  <a:pt x="8133" y="655"/>
                </a:lnTo>
                <a:cubicBezTo>
                  <a:pt x="8168" y="715"/>
                  <a:pt x="8109" y="679"/>
                  <a:pt x="8109" y="715"/>
                </a:cubicBezTo>
                <a:cubicBezTo>
                  <a:pt x="8085" y="679"/>
                  <a:pt x="8061" y="655"/>
                  <a:pt x="8026" y="631"/>
                </a:cubicBezTo>
                <a:lnTo>
                  <a:pt x="8026" y="631"/>
                </a:lnTo>
                <a:cubicBezTo>
                  <a:pt x="8049" y="667"/>
                  <a:pt x="7990" y="655"/>
                  <a:pt x="8061" y="750"/>
                </a:cubicBezTo>
                <a:lnTo>
                  <a:pt x="7990" y="703"/>
                </a:lnTo>
                <a:cubicBezTo>
                  <a:pt x="7942" y="703"/>
                  <a:pt x="8061" y="870"/>
                  <a:pt x="8014" y="881"/>
                </a:cubicBezTo>
                <a:cubicBezTo>
                  <a:pt x="7978" y="822"/>
                  <a:pt x="7942" y="798"/>
                  <a:pt x="7942" y="750"/>
                </a:cubicBezTo>
                <a:cubicBezTo>
                  <a:pt x="7930" y="750"/>
                  <a:pt x="7906" y="750"/>
                  <a:pt x="7942" y="786"/>
                </a:cubicBezTo>
                <a:cubicBezTo>
                  <a:pt x="7939" y="784"/>
                  <a:pt x="7936" y="783"/>
                  <a:pt x="7934" y="783"/>
                </a:cubicBezTo>
                <a:cubicBezTo>
                  <a:pt x="7918" y="783"/>
                  <a:pt x="7940" y="841"/>
                  <a:pt x="7922" y="841"/>
                </a:cubicBezTo>
                <a:cubicBezTo>
                  <a:pt x="7918" y="841"/>
                  <a:pt x="7913" y="839"/>
                  <a:pt x="7906" y="834"/>
                </a:cubicBezTo>
                <a:lnTo>
                  <a:pt x="7906" y="834"/>
                </a:lnTo>
                <a:cubicBezTo>
                  <a:pt x="7918" y="858"/>
                  <a:pt x="7954" y="905"/>
                  <a:pt x="7942" y="917"/>
                </a:cubicBezTo>
                <a:cubicBezTo>
                  <a:pt x="7930" y="905"/>
                  <a:pt x="7930" y="905"/>
                  <a:pt x="7918" y="893"/>
                </a:cubicBezTo>
                <a:lnTo>
                  <a:pt x="7918" y="893"/>
                </a:lnTo>
                <a:cubicBezTo>
                  <a:pt x="7939" y="914"/>
                  <a:pt x="7924" y="935"/>
                  <a:pt x="7958" y="963"/>
                </a:cubicBezTo>
                <a:lnTo>
                  <a:pt x="7958" y="963"/>
                </a:lnTo>
                <a:cubicBezTo>
                  <a:pt x="7936" y="948"/>
                  <a:pt x="7919" y="943"/>
                  <a:pt x="7906" y="943"/>
                </a:cubicBezTo>
                <a:cubicBezTo>
                  <a:pt x="7866" y="943"/>
                  <a:pt x="7862" y="998"/>
                  <a:pt x="7820" y="998"/>
                </a:cubicBezTo>
                <a:cubicBezTo>
                  <a:pt x="7806" y="998"/>
                  <a:pt x="7788" y="992"/>
                  <a:pt x="7764" y="977"/>
                </a:cubicBezTo>
                <a:cubicBezTo>
                  <a:pt x="7764" y="1012"/>
                  <a:pt x="7740" y="1048"/>
                  <a:pt x="7728" y="1072"/>
                </a:cubicBezTo>
                <a:cubicBezTo>
                  <a:pt x="7716" y="1060"/>
                  <a:pt x="7704" y="1048"/>
                  <a:pt x="7716" y="1048"/>
                </a:cubicBezTo>
                <a:cubicBezTo>
                  <a:pt x="7713" y="1048"/>
                  <a:pt x="7711" y="1047"/>
                  <a:pt x="7709" y="1047"/>
                </a:cubicBezTo>
                <a:cubicBezTo>
                  <a:pt x="7660" y="1047"/>
                  <a:pt x="7777" y="1170"/>
                  <a:pt x="7740" y="1170"/>
                </a:cubicBezTo>
                <a:cubicBezTo>
                  <a:pt x="7737" y="1170"/>
                  <a:pt x="7733" y="1169"/>
                  <a:pt x="7728" y="1167"/>
                </a:cubicBezTo>
                <a:cubicBezTo>
                  <a:pt x="7656" y="1120"/>
                  <a:pt x="7716" y="1120"/>
                  <a:pt x="7680" y="1108"/>
                </a:cubicBezTo>
                <a:cubicBezTo>
                  <a:pt x="7643" y="1067"/>
                  <a:pt x="7625" y="1053"/>
                  <a:pt x="7616" y="1053"/>
                </a:cubicBezTo>
                <a:cubicBezTo>
                  <a:pt x="7598" y="1053"/>
                  <a:pt x="7617" y="1108"/>
                  <a:pt x="7591" y="1108"/>
                </a:cubicBezTo>
                <a:cubicBezTo>
                  <a:pt x="7584" y="1108"/>
                  <a:pt x="7575" y="1104"/>
                  <a:pt x="7561" y="1096"/>
                </a:cubicBezTo>
                <a:lnTo>
                  <a:pt x="7561" y="1084"/>
                </a:lnTo>
                <a:cubicBezTo>
                  <a:pt x="7553" y="1079"/>
                  <a:pt x="7548" y="1077"/>
                  <a:pt x="7544" y="1077"/>
                </a:cubicBezTo>
                <a:cubicBezTo>
                  <a:pt x="7516" y="1077"/>
                  <a:pt x="7558" y="1170"/>
                  <a:pt x="7537" y="1191"/>
                </a:cubicBezTo>
                <a:lnTo>
                  <a:pt x="7514" y="1167"/>
                </a:lnTo>
                <a:lnTo>
                  <a:pt x="7514" y="1167"/>
                </a:lnTo>
                <a:cubicBezTo>
                  <a:pt x="7549" y="1215"/>
                  <a:pt x="7549" y="1286"/>
                  <a:pt x="7537" y="1346"/>
                </a:cubicBezTo>
                <a:cubicBezTo>
                  <a:pt x="7502" y="1286"/>
                  <a:pt x="7525" y="1310"/>
                  <a:pt x="7466" y="1262"/>
                </a:cubicBezTo>
                <a:lnTo>
                  <a:pt x="7466" y="1262"/>
                </a:lnTo>
                <a:cubicBezTo>
                  <a:pt x="7466" y="1274"/>
                  <a:pt x="7549" y="1346"/>
                  <a:pt x="7537" y="1381"/>
                </a:cubicBezTo>
                <a:cubicBezTo>
                  <a:pt x="7490" y="1358"/>
                  <a:pt x="7454" y="1322"/>
                  <a:pt x="7406" y="1286"/>
                </a:cubicBezTo>
                <a:lnTo>
                  <a:pt x="7430" y="1274"/>
                </a:lnTo>
                <a:cubicBezTo>
                  <a:pt x="7407" y="1255"/>
                  <a:pt x="7395" y="1248"/>
                  <a:pt x="7389" y="1248"/>
                </a:cubicBezTo>
                <a:cubicBezTo>
                  <a:pt x="7373" y="1248"/>
                  <a:pt x="7400" y="1298"/>
                  <a:pt x="7383" y="1298"/>
                </a:cubicBezTo>
                <a:lnTo>
                  <a:pt x="7347" y="1262"/>
                </a:lnTo>
                <a:lnTo>
                  <a:pt x="7347" y="1262"/>
                </a:lnTo>
                <a:cubicBezTo>
                  <a:pt x="7323" y="1298"/>
                  <a:pt x="7406" y="1381"/>
                  <a:pt x="7359" y="1405"/>
                </a:cubicBezTo>
                <a:lnTo>
                  <a:pt x="7394" y="1429"/>
                </a:lnTo>
                <a:cubicBezTo>
                  <a:pt x="7410" y="1463"/>
                  <a:pt x="7409" y="1473"/>
                  <a:pt x="7402" y="1473"/>
                </a:cubicBezTo>
                <a:cubicBezTo>
                  <a:pt x="7393" y="1473"/>
                  <a:pt x="7372" y="1454"/>
                  <a:pt x="7365" y="1454"/>
                </a:cubicBezTo>
                <a:cubicBezTo>
                  <a:pt x="7362" y="1454"/>
                  <a:pt x="7362" y="1460"/>
                  <a:pt x="7371" y="1477"/>
                </a:cubicBezTo>
                <a:lnTo>
                  <a:pt x="7287" y="1405"/>
                </a:lnTo>
                <a:lnTo>
                  <a:pt x="7287" y="1405"/>
                </a:lnTo>
                <a:cubicBezTo>
                  <a:pt x="7299" y="1453"/>
                  <a:pt x="7311" y="1501"/>
                  <a:pt x="7311" y="1560"/>
                </a:cubicBezTo>
                <a:cubicBezTo>
                  <a:pt x="7275" y="1501"/>
                  <a:pt x="7252" y="1441"/>
                  <a:pt x="7240" y="1381"/>
                </a:cubicBezTo>
                <a:cubicBezTo>
                  <a:pt x="7216" y="1405"/>
                  <a:pt x="7216" y="1441"/>
                  <a:pt x="7240" y="1477"/>
                </a:cubicBezTo>
                <a:cubicBezTo>
                  <a:pt x="7240" y="1466"/>
                  <a:pt x="7231" y="1439"/>
                  <a:pt x="7236" y="1439"/>
                </a:cubicBezTo>
                <a:lnTo>
                  <a:pt x="7236" y="1439"/>
                </a:lnTo>
                <a:cubicBezTo>
                  <a:pt x="7237" y="1439"/>
                  <a:pt x="7238" y="1439"/>
                  <a:pt x="7240" y="1441"/>
                </a:cubicBezTo>
                <a:cubicBezTo>
                  <a:pt x="7287" y="1524"/>
                  <a:pt x="7299" y="1572"/>
                  <a:pt x="7275" y="1596"/>
                </a:cubicBezTo>
                <a:cubicBezTo>
                  <a:pt x="7220" y="1536"/>
                  <a:pt x="7190" y="1521"/>
                  <a:pt x="7169" y="1521"/>
                </a:cubicBezTo>
                <a:cubicBezTo>
                  <a:pt x="7146" y="1521"/>
                  <a:pt x="7132" y="1537"/>
                  <a:pt x="7106" y="1537"/>
                </a:cubicBezTo>
                <a:cubicBezTo>
                  <a:pt x="7088" y="1537"/>
                  <a:pt x="7063" y="1529"/>
                  <a:pt x="7025" y="1501"/>
                </a:cubicBezTo>
                <a:lnTo>
                  <a:pt x="7025" y="1501"/>
                </a:lnTo>
                <a:cubicBezTo>
                  <a:pt x="7037" y="1608"/>
                  <a:pt x="6918" y="1560"/>
                  <a:pt x="6883" y="1620"/>
                </a:cubicBezTo>
                <a:cubicBezTo>
                  <a:pt x="7025" y="1727"/>
                  <a:pt x="6871" y="1643"/>
                  <a:pt x="7002" y="1762"/>
                </a:cubicBezTo>
                <a:cubicBezTo>
                  <a:pt x="7002" y="1786"/>
                  <a:pt x="6990" y="1786"/>
                  <a:pt x="6978" y="1786"/>
                </a:cubicBezTo>
                <a:lnTo>
                  <a:pt x="6871" y="1739"/>
                </a:lnTo>
                <a:cubicBezTo>
                  <a:pt x="6823" y="1715"/>
                  <a:pt x="6847" y="1703"/>
                  <a:pt x="6823" y="1679"/>
                </a:cubicBezTo>
                <a:cubicBezTo>
                  <a:pt x="6820" y="1680"/>
                  <a:pt x="6817" y="1681"/>
                  <a:pt x="6814" y="1681"/>
                </a:cubicBezTo>
                <a:cubicBezTo>
                  <a:pt x="6783" y="1681"/>
                  <a:pt x="6759" y="1630"/>
                  <a:pt x="6716" y="1620"/>
                </a:cubicBezTo>
                <a:lnTo>
                  <a:pt x="6716" y="1620"/>
                </a:lnTo>
                <a:cubicBezTo>
                  <a:pt x="6763" y="1655"/>
                  <a:pt x="6763" y="1691"/>
                  <a:pt x="6728" y="1691"/>
                </a:cubicBezTo>
                <a:lnTo>
                  <a:pt x="6811" y="1727"/>
                </a:lnTo>
                <a:cubicBezTo>
                  <a:pt x="6817" y="1750"/>
                  <a:pt x="6812" y="1757"/>
                  <a:pt x="6802" y="1757"/>
                </a:cubicBezTo>
                <a:cubicBezTo>
                  <a:pt x="6781" y="1757"/>
                  <a:pt x="6734" y="1720"/>
                  <a:pt x="6713" y="1720"/>
                </a:cubicBezTo>
                <a:cubicBezTo>
                  <a:pt x="6703" y="1720"/>
                  <a:pt x="6698" y="1728"/>
                  <a:pt x="6704" y="1751"/>
                </a:cubicBezTo>
                <a:lnTo>
                  <a:pt x="6680" y="1703"/>
                </a:lnTo>
                <a:lnTo>
                  <a:pt x="6680" y="1703"/>
                </a:lnTo>
                <a:cubicBezTo>
                  <a:pt x="6680" y="1739"/>
                  <a:pt x="6609" y="1774"/>
                  <a:pt x="6692" y="1893"/>
                </a:cubicBezTo>
                <a:cubicBezTo>
                  <a:pt x="6668" y="1882"/>
                  <a:pt x="6632" y="1846"/>
                  <a:pt x="6632" y="1834"/>
                </a:cubicBezTo>
                <a:cubicBezTo>
                  <a:pt x="6577" y="1856"/>
                  <a:pt x="6626" y="2015"/>
                  <a:pt x="6553" y="2015"/>
                </a:cubicBezTo>
                <a:cubicBezTo>
                  <a:pt x="6548" y="2015"/>
                  <a:pt x="6543" y="2014"/>
                  <a:pt x="6537" y="2013"/>
                </a:cubicBezTo>
                <a:lnTo>
                  <a:pt x="6513" y="1977"/>
                </a:lnTo>
                <a:lnTo>
                  <a:pt x="6513" y="1977"/>
                </a:lnTo>
                <a:cubicBezTo>
                  <a:pt x="6513" y="1987"/>
                  <a:pt x="6547" y="2030"/>
                  <a:pt x="6530" y="2030"/>
                </a:cubicBezTo>
                <a:cubicBezTo>
                  <a:pt x="6526" y="2030"/>
                  <a:pt x="6521" y="2028"/>
                  <a:pt x="6513" y="2024"/>
                </a:cubicBezTo>
                <a:cubicBezTo>
                  <a:pt x="6504" y="2015"/>
                  <a:pt x="6494" y="1997"/>
                  <a:pt x="6485" y="1997"/>
                </a:cubicBezTo>
                <a:cubicBezTo>
                  <a:pt x="6482" y="1997"/>
                  <a:pt x="6480" y="1998"/>
                  <a:pt x="6478" y="2001"/>
                </a:cubicBezTo>
                <a:cubicBezTo>
                  <a:pt x="6478" y="2001"/>
                  <a:pt x="6508" y="2061"/>
                  <a:pt x="6485" y="2061"/>
                </a:cubicBezTo>
                <a:cubicBezTo>
                  <a:pt x="6483" y="2061"/>
                  <a:pt x="6480" y="2061"/>
                  <a:pt x="6478" y="2060"/>
                </a:cubicBezTo>
                <a:lnTo>
                  <a:pt x="6454" y="2024"/>
                </a:lnTo>
                <a:cubicBezTo>
                  <a:pt x="6371" y="2024"/>
                  <a:pt x="6478" y="2167"/>
                  <a:pt x="6454" y="2227"/>
                </a:cubicBezTo>
                <a:cubicBezTo>
                  <a:pt x="6406" y="2167"/>
                  <a:pt x="6347" y="2143"/>
                  <a:pt x="6275" y="2143"/>
                </a:cubicBezTo>
                <a:lnTo>
                  <a:pt x="6263" y="2132"/>
                </a:lnTo>
                <a:cubicBezTo>
                  <a:pt x="6192" y="2179"/>
                  <a:pt x="6251" y="2298"/>
                  <a:pt x="6240" y="2382"/>
                </a:cubicBezTo>
                <a:cubicBezTo>
                  <a:pt x="6209" y="2365"/>
                  <a:pt x="6185" y="2359"/>
                  <a:pt x="6165" y="2359"/>
                </a:cubicBezTo>
                <a:cubicBezTo>
                  <a:pt x="6099" y="2359"/>
                  <a:pt x="6075" y="2429"/>
                  <a:pt x="6001" y="2429"/>
                </a:cubicBezTo>
                <a:cubicBezTo>
                  <a:pt x="6025" y="2453"/>
                  <a:pt x="6049" y="2477"/>
                  <a:pt x="6073" y="2513"/>
                </a:cubicBezTo>
                <a:cubicBezTo>
                  <a:pt x="6048" y="2513"/>
                  <a:pt x="6069" y="2559"/>
                  <a:pt x="6060" y="2559"/>
                </a:cubicBezTo>
                <a:cubicBezTo>
                  <a:pt x="6057" y="2559"/>
                  <a:pt x="6047" y="2550"/>
                  <a:pt x="6025" y="2524"/>
                </a:cubicBezTo>
                <a:cubicBezTo>
                  <a:pt x="5986" y="2495"/>
                  <a:pt x="5963" y="2486"/>
                  <a:pt x="5948" y="2486"/>
                </a:cubicBezTo>
                <a:cubicBezTo>
                  <a:pt x="5926" y="2486"/>
                  <a:pt x="5920" y="2506"/>
                  <a:pt x="5906" y="2513"/>
                </a:cubicBezTo>
                <a:lnTo>
                  <a:pt x="6013" y="2620"/>
                </a:lnTo>
                <a:cubicBezTo>
                  <a:pt x="5980" y="2602"/>
                  <a:pt x="5957" y="2595"/>
                  <a:pt x="5939" y="2595"/>
                </a:cubicBezTo>
                <a:cubicBezTo>
                  <a:pt x="5867" y="2595"/>
                  <a:pt x="5903" y="2716"/>
                  <a:pt x="5847" y="2716"/>
                </a:cubicBezTo>
                <a:cubicBezTo>
                  <a:pt x="5833" y="2716"/>
                  <a:pt x="5814" y="2709"/>
                  <a:pt x="5787" y="2691"/>
                </a:cubicBezTo>
                <a:lnTo>
                  <a:pt x="5787" y="2691"/>
                </a:lnTo>
                <a:cubicBezTo>
                  <a:pt x="5811" y="2727"/>
                  <a:pt x="5787" y="2739"/>
                  <a:pt x="5811" y="2775"/>
                </a:cubicBezTo>
                <a:lnTo>
                  <a:pt x="5751" y="2715"/>
                </a:lnTo>
                <a:cubicBezTo>
                  <a:pt x="5704" y="2727"/>
                  <a:pt x="5680" y="2751"/>
                  <a:pt x="5656" y="2798"/>
                </a:cubicBezTo>
                <a:lnTo>
                  <a:pt x="5620" y="2751"/>
                </a:lnTo>
                <a:lnTo>
                  <a:pt x="5620" y="2751"/>
                </a:lnTo>
                <a:cubicBezTo>
                  <a:pt x="5597" y="2763"/>
                  <a:pt x="5775" y="2941"/>
                  <a:pt x="5751" y="2965"/>
                </a:cubicBezTo>
                <a:lnTo>
                  <a:pt x="5656" y="2882"/>
                </a:lnTo>
                <a:cubicBezTo>
                  <a:pt x="5620" y="2917"/>
                  <a:pt x="5513" y="2882"/>
                  <a:pt x="5549" y="3001"/>
                </a:cubicBezTo>
                <a:cubicBezTo>
                  <a:pt x="5537" y="2989"/>
                  <a:pt x="5513" y="2965"/>
                  <a:pt x="5525" y="2953"/>
                </a:cubicBezTo>
                <a:lnTo>
                  <a:pt x="5525" y="2953"/>
                </a:lnTo>
                <a:cubicBezTo>
                  <a:pt x="5502" y="2965"/>
                  <a:pt x="5398" y="2965"/>
                  <a:pt x="5518" y="3067"/>
                </a:cubicBezTo>
                <a:lnTo>
                  <a:pt x="5518" y="3067"/>
                </a:lnTo>
                <a:cubicBezTo>
                  <a:pt x="5502" y="3054"/>
                  <a:pt x="5491" y="3048"/>
                  <a:pt x="5484" y="3048"/>
                </a:cubicBezTo>
                <a:cubicBezTo>
                  <a:pt x="5457" y="3048"/>
                  <a:pt x="5480" y="3119"/>
                  <a:pt x="5489" y="3156"/>
                </a:cubicBezTo>
                <a:lnTo>
                  <a:pt x="5430" y="3096"/>
                </a:lnTo>
                <a:lnTo>
                  <a:pt x="5430" y="3096"/>
                </a:lnTo>
                <a:cubicBezTo>
                  <a:pt x="5489" y="3191"/>
                  <a:pt x="5513" y="3203"/>
                  <a:pt x="5513" y="3251"/>
                </a:cubicBezTo>
                <a:cubicBezTo>
                  <a:pt x="5494" y="3251"/>
                  <a:pt x="5467" y="3219"/>
                  <a:pt x="5470" y="3214"/>
                </a:cubicBezTo>
                <a:lnTo>
                  <a:pt x="5470" y="3214"/>
                </a:lnTo>
                <a:cubicBezTo>
                  <a:pt x="5472" y="3214"/>
                  <a:pt x="5475" y="3214"/>
                  <a:pt x="5478" y="3215"/>
                </a:cubicBezTo>
                <a:lnTo>
                  <a:pt x="5478" y="3215"/>
                </a:lnTo>
                <a:cubicBezTo>
                  <a:pt x="5475" y="3214"/>
                  <a:pt x="5473" y="3213"/>
                  <a:pt x="5472" y="3213"/>
                </a:cubicBezTo>
                <a:cubicBezTo>
                  <a:pt x="5471" y="3213"/>
                  <a:pt x="5470" y="3213"/>
                  <a:pt x="5470" y="3214"/>
                </a:cubicBezTo>
                <a:lnTo>
                  <a:pt x="5470" y="3214"/>
                </a:lnTo>
                <a:cubicBezTo>
                  <a:pt x="5470" y="3214"/>
                  <a:pt x="5470" y="3214"/>
                  <a:pt x="5470" y="3214"/>
                </a:cubicBezTo>
                <a:cubicBezTo>
                  <a:pt x="5443" y="3214"/>
                  <a:pt x="5501" y="3276"/>
                  <a:pt x="5474" y="3276"/>
                </a:cubicBezTo>
                <a:cubicBezTo>
                  <a:pt x="5471" y="3276"/>
                  <a:pt x="5469" y="3275"/>
                  <a:pt x="5466" y="3275"/>
                </a:cubicBezTo>
                <a:lnTo>
                  <a:pt x="5442" y="3227"/>
                </a:lnTo>
                <a:lnTo>
                  <a:pt x="5442" y="3227"/>
                </a:lnTo>
                <a:cubicBezTo>
                  <a:pt x="5418" y="3251"/>
                  <a:pt x="5442" y="3263"/>
                  <a:pt x="5466" y="3310"/>
                </a:cubicBezTo>
                <a:cubicBezTo>
                  <a:pt x="5479" y="3333"/>
                  <a:pt x="5476" y="3341"/>
                  <a:pt x="5463" y="3341"/>
                </a:cubicBezTo>
                <a:cubicBezTo>
                  <a:pt x="5442" y="3341"/>
                  <a:pt x="5396" y="3316"/>
                  <a:pt x="5359" y="3286"/>
                </a:cubicBezTo>
                <a:lnTo>
                  <a:pt x="5359" y="3286"/>
                </a:lnTo>
                <a:cubicBezTo>
                  <a:pt x="5394" y="3322"/>
                  <a:pt x="5418" y="3370"/>
                  <a:pt x="5394" y="3370"/>
                </a:cubicBezTo>
                <a:cubicBezTo>
                  <a:pt x="5382" y="3358"/>
                  <a:pt x="5370" y="3346"/>
                  <a:pt x="5359" y="3334"/>
                </a:cubicBezTo>
                <a:cubicBezTo>
                  <a:pt x="5307" y="3334"/>
                  <a:pt x="5361" y="3413"/>
                  <a:pt x="5325" y="3413"/>
                </a:cubicBezTo>
                <a:cubicBezTo>
                  <a:pt x="5319" y="3413"/>
                  <a:pt x="5311" y="3411"/>
                  <a:pt x="5299" y="3406"/>
                </a:cubicBezTo>
                <a:cubicBezTo>
                  <a:pt x="5287" y="3394"/>
                  <a:pt x="5275" y="3382"/>
                  <a:pt x="5263" y="3382"/>
                </a:cubicBezTo>
                <a:cubicBezTo>
                  <a:pt x="5291" y="3363"/>
                  <a:pt x="5312" y="3344"/>
                  <a:pt x="5320" y="3343"/>
                </a:cubicBezTo>
                <a:lnTo>
                  <a:pt x="5320" y="3343"/>
                </a:lnTo>
                <a:cubicBezTo>
                  <a:pt x="5321" y="3344"/>
                  <a:pt x="5322" y="3345"/>
                  <a:pt x="5323" y="3346"/>
                </a:cubicBezTo>
                <a:cubicBezTo>
                  <a:pt x="5323" y="3344"/>
                  <a:pt x="5322" y="3343"/>
                  <a:pt x="5320" y="3343"/>
                </a:cubicBezTo>
                <a:cubicBezTo>
                  <a:pt x="5320" y="3343"/>
                  <a:pt x="5320" y="3343"/>
                  <a:pt x="5320" y="3343"/>
                </a:cubicBezTo>
                <a:lnTo>
                  <a:pt x="5320" y="3343"/>
                </a:lnTo>
                <a:cubicBezTo>
                  <a:pt x="5262" y="3287"/>
                  <a:pt x="5238" y="3297"/>
                  <a:pt x="5180" y="3215"/>
                </a:cubicBezTo>
                <a:lnTo>
                  <a:pt x="5180" y="3215"/>
                </a:lnTo>
                <a:cubicBezTo>
                  <a:pt x="5204" y="3275"/>
                  <a:pt x="5263" y="3382"/>
                  <a:pt x="5216" y="3382"/>
                </a:cubicBezTo>
                <a:lnTo>
                  <a:pt x="5192" y="3370"/>
                </a:lnTo>
                <a:cubicBezTo>
                  <a:pt x="5192" y="3373"/>
                  <a:pt x="5192" y="3378"/>
                  <a:pt x="5192" y="3382"/>
                </a:cubicBezTo>
                <a:cubicBezTo>
                  <a:pt x="5196" y="3386"/>
                  <a:pt x="5194" y="3387"/>
                  <a:pt x="5191" y="3387"/>
                </a:cubicBezTo>
                <a:cubicBezTo>
                  <a:pt x="5184" y="3387"/>
                  <a:pt x="5168" y="3382"/>
                  <a:pt x="5168" y="3382"/>
                </a:cubicBezTo>
                <a:cubicBezTo>
                  <a:pt x="5152" y="3366"/>
                  <a:pt x="5142" y="3361"/>
                  <a:pt x="5134" y="3361"/>
                </a:cubicBezTo>
                <a:cubicBezTo>
                  <a:pt x="5119" y="3361"/>
                  <a:pt x="5116" y="3382"/>
                  <a:pt x="5108" y="3382"/>
                </a:cubicBezTo>
                <a:cubicBezTo>
                  <a:pt x="5168" y="3429"/>
                  <a:pt x="5144" y="3441"/>
                  <a:pt x="5204" y="3477"/>
                </a:cubicBezTo>
                <a:lnTo>
                  <a:pt x="5204" y="3453"/>
                </a:lnTo>
                <a:lnTo>
                  <a:pt x="5204" y="3441"/>
                </a:lnTo>
                <a:lnTo>
                  <a:pt x="5210" y="3435"/>
                </a:lnTo>
                <a:lnTo>
                  <a:pt x="5192" y="3417"/>
                </a:lnTo>
                <a:cubicBezTo>
                  <a:pt x="5192" y="3410"/>
                  <a:pt x="5193" y="3407"/>
                  <a:pt x="5195" y="3407"/>
                </a:cubicBezTo>
                <a:cubicBezTo>
                  <a:pt x="5200" y="3407"/>
                  <a:pt x="5208" y="3417"/>
                  <a:pt x="5216" y="3417"/>
                </a:cubicBezTo>
                <a:cubicBezTo>
                  <a:pt x="5216" y="3417"/>
                  <a:pt x="5216" y="3429"/>
                  <a:pt x="5216" y="3429"/>
                </a:cubicBezTo>
                <a:lnTo>
                  <a:pt x="5228" y="3417"/>
                </a:lnTo>
                <a:cubicBezTo>
                  <a:pt x="5237" y="3445"/>
                  <a:pt x="5253" y="3473"/>
                  <a:pt x="5243" y="3473"/>
                </a:cubicBezTo>
                <a:cubicBezTo>
                  <a:pt x="5241" y="3473"/>
                  <a:pt x="5236" y="3470"/>
                  <a:pt x="5228" y="3465"/>
                </a:cubicBezTo>
                <a:lnTo>
                  <a:pt x="5228" y="3465"/>
                </a:lnTo>
                <a:lnTo>
                  <a:pt x="5299" y="3572"/>
                </a:lnTo>
                <a:cubicBezTo>
                  <a:pt x="5204" y="3513"/>
                  <a:pt x="5132" y="3489"/>
                  <a:pt x="5085" y="3441"/>
                </a:cubicBezTo>
                <a:lnTo>
                  <a:pt x="5085" y="3441"/>
                </a:lnTo>
                <a:cubicBezTo>
                  <a:pt x="5085" y="3513"/>
                  <a:pt x="5037" y="3537"/>
                  <a:pt x="5120" y="3667"/>
                </a:cubicBezTo>
                <a:cubicBezTo>
                  <a:pt x="5120" y="3672"/>
                  <a:pt x="5119" y="3674"/>
                  <a:pt x="5116" y="3674"/>
                </a:cubicBezTo>
                <a:cubicBezTo>
                  <a:pt x="5103" y="3674"/>
                  <a:pt x="5070" y="3641"/>
                  <a:pt x="5061" y="3632"/>
                </a:cubicBezTo>
                <a:cubicBezTo>
                  <a:pt x="5052" y="3627"/>
                  <a:pt x="5050" y="3623"/>
                  <a:pt x="5050" y="3618"/>
                </a:cubicBezTo>
                <a:lnTo>
                  <a:pt x="5050" y="3618"/>
                </a:lnTo>
                <a:cubicBezTo>
                  <a:pt x="5044" y="3650"/>
                  <a:pt x="5014" y="3670"/>
                  <a:pt x="5073" y="3739"/>
                </a:cubicBezTo>
                <a:cubicBezTo>
                  <a:pt x="5028" y="3730"/>
                  <a:pt x="5024" y="3687"/>
                  <a:pt x="5014" y="3687"/>
                </a:cubicBezTo>
                <a:cubicBezTo>
                  <a:pt x="5011" y="3687"/>
                  <a:pt x="5007" y="3692"/>
                  <a:pt x="5001" y="3703"/>
                </a:cubicBezTo>
                <a:lnTo>
                  <a:pt x="4978" y="3667"/>
                </a:lnTo>
                <a:cubicBezTo>
                  <a:pt x="4965" y="3663"/>
                  <a:pt x="4954" y="3661"/>
                  <a:pt x="4946" y="3661"/>
                </a:cubicBezTo>
                <a:cubicBezTo>
                  <a:pt x="4861" y="3661"/>
                  <a:pt x="5007" y="3886"/>
                  <a:pt x="4908" y="3886"/>
                </a:cubicBezTo>
                <a:cubicBezTo>
                  <a:pt x="4897" y="3886"/>
                  <a:pt x="4882" y="3883"/>
                  <a:pt x="4863" y="3876"/>
                </a:cubicBezTo>
                <a:lnTo>
                  <a:pt x="4863" y="3876"/>
                </a:lnTo>
                <a:cubicBezTo>
                  <a:pt x="4869" y="3881"/>
                  <a:pt x="4876" y="3887"/>
                  <a:pt x="4882" y="3894"/>
                </a:cubicBezTo>
                <a:cubicBezTo>
                  <a:pt x="4757" y="3894"/>
                  <a:pt x="4769" y="4059"/>
                  <a:pt x="4653" y="4059"/>
                </a:cubicBezTo>
                <a:cubicBezTo>
                  <a:pt x="4637" y="4059"/>
                  <a:pt x="4618" y="4056"/>
                  <a:pt x="4597" y="4048"/>
                </a:cubicBezTo>
                <a:lnTo>
                  <a:pt x="4597" y="4048"/>
                </a:lnTo>
                <a:cubicBezTo>
                  <a:pt x="4561" y="4048"/>
                  <a:pt x="4597" y="4096"/>
                  <a:pt x="4620" y="4156"/>
                </a:cubicBezTo>
                <a:lnTo>
                  <a:pt x="4561" y="4084"/>
                </a:lnTo>
                <a:lnTo>
                  <a:pt x="4597" y="4179"/>
                </a:lnTo>
                <a:cubicBezTo>
                  <a:pt x="4597" y="4198"/>
                  <a:pt x="4589" y="4205"/>
                  <a:pt x="4578" y="4205"/>
                </a:cubicBezTo>
                <a:cubicBezTo>
                  <a:pt x="4546" y="4205"/>
                  <a:pt x="4479" y="4148"/>
                  <a:pt x="4451" y="4148"/>
                </a:cubicBezTo>
                <a:cubicBezTo>
                  <a:pt x="4438" y="4148"/>
                  <a:pt x="4433" y="4159"/>
                  <a:pt x="4442" y="4191"/>
                </a:cubicBezTo>
                <a:lnTo>
                  <a:pt x="4489" y="4239"/>
                </a:lnTo>
                <a:cubicBezTo>
                  <a:pt x="4473" y="4239"/>
                  <a:pt x="4463" y="4265"/>
                  <a:pt x="4447" y="4265"/>
                </a:cubicBezTo>
                <a:cubicBezTo>
                  <a:pt x="4439" y="4265"/>
                  <a:pt x="4430" y="4259"/>
                  <a:pt x="4418" y="4239"/>
                </a:cubicBezTo>
                <a:lnTo>
                  <a:pt x="4418" y="4239"/>
                </a:lnTo>
                <a:cubicBezTo>
                  <a:pt x="4418" y="4249"/>
                  <a:pt x="4433" y="4281"/>
                  <a:pt x="4427" y="4281"/>
                </a:cubicBezTo>
                <a:cubicBezTo>
                  <a:pt x="4425" y="4281"/>
                  <a:pt x="4423" y="4279"/>
                  <a:pt x="4418" y="4275"/>
                </a:cubicBezTo>
                <a:lnTo>
                  <a:pt x="4394" y="4239"/>
                </a:lnTo>
                <a:lnTo>
                  <a:pt x="4394" y="4322"/>
                </a:lnTo>
                <a:cubicBezTo>
                  <a:pt x="4348" y="4311"/>
                  <a:pt x="4314" y="4179"/>
                  <a:pt x="4279" y="4179"/>
                </a:cubicBezTo>
                <a:cubicBezTo>
                  <a:pt x="4278" y="4179"/>
                  <a:pt x="4276" y="4179"/>
                  <a:pt x="4275" y="4179"/>
                </a:cubicBezTo>
                <a:cubicBezTo>
                  <a:pt x="4275" y="4239"/>
                  <a:pt x="4287" y="4287"/>
                  <a:pt x="4311" y="4346"/>
                </a:cubicBezTo>
                <a:cubicBezTo>
                  <a:pt x="4311" y="4346"/>
                  <a:pt x="4335" y="4358"/>
                  <a:pt x="4346" y="4406"/>
                </a:cubicBezTo>
                <a:lnTo>
                  <a:pt x="4346" y="4441"/>
                </a:lnTo>
                <a:cubicBezTo>
                  <a:pt x="4370" y="4513"/>
                  <a:pt x="4394" y="4584"/>
                  <a:pt x="4418" y="4656"/>
                </a:cubicBezTo>
                <a:lnTo>
                  <a:pt x="4370" y="4656"/>
                </a:lnTo>
                <a:cubicBezTo>
                  <a:pt x="4353" y="4638"/>
                  <a:pt x="4361" y="4607"/>
                  <a:pt x="4377" y="4607"/>
                </a:cubicBezTo>
                <a:cubicBezTo>
                  <a:pt x="4382" y="4607"/>
                  <a:pt x="4388" y="4611"/>
                  <a:pt x="4394" y="4620"/>
                </a:cubicBezTo>
                <a:cubicBezTo>
                  <a:pt x="4382" y="4602"/>
                  <a:pt x="4371" y="4596"/>
                  <a:pt x="4359" y="4596"/>
                </a:cubicBezTo>
                <a:cubicBezTo>
                  <a:pt x="4339" y="4596"/>
                  <a:pt x="4318" y="4615"/>
                  <a:pt x="4293" y="4615"/>
                </a:cubicBezTo>
                <a:cubicBezTo>
                  <a:pt x="4277" y="4615"/>
                  <a:pt x="4260" y="4608"/>
                  <a:pt x="4239" y="4584"/>
                </a:cubicBezTo>
                <a:lnTo>
                  <a:pt x="4299" y="4549"/>
                </a:lnTo>
                <a:cubicBezTo>
                  <a:pt x="4279" y="4538"/>
                  <a:pt x="4263" y="4534"/>
                  <a:pt x="4250" y="4534"/>
                </a:cubicBezTo>
                <a:cubicBezTo>
                  <a:pt x="4217" y="4534"/>
                  <a:pt x="4199" y="4562"/>
                  <a:pt x="4156" y="4596"/>
                </a:cubicBezTo>
                <a:cubicBezTo>
                  <a:pt x="4152" y="4597"/>
                  <a:pt x="4149" y="4597"/>
                  <a:pt x="4145" y="4597"/>
                </a:cubicBezTo>
                <a:cubicBezTo>
                  <a:pt x="4098" y="4597"/>
                  <a:pt x="4038" y="4530"/>
                  <a:pt x="4049" y="4453"/>
                </a:cubicBezTo>
                <a:lnTo>
                  <a:pt x="4049" y="4453"/>
                </a:lnTo>
                <a:cubicBezTo>
                  <a:pt x="4030" y="4490"/>
                  <a:pt x="3990" y="4520"/>
                  <a:pt x="3956" y="4520"/>
                </a:cubicBezTo>
                <a:cubicBezTo>
                  <a:pt x="3947" y="4520"/>
                  <a:pt x="3938" y="4518"/>
                  <a:pt x="3930" y="4513"/>
                </a:cubicBezTo>
                <a:cubicBezTo>
                  <a:pt x="3930" y="4489"/>
                  <a:pt x="3942" y="4465"/>
                  <a:pt x="3965" y="4465"/>
                </a:cubicBezTo>
                <a:cubicBezTo>
                  <a:pt x="3933" y="4439"/>
                  <a:pt x="3902" y="4431"/>
                  <a:pt x="3874" y="4431"/>
                </a:cubicBezTo>
                <a:cubicBezTo>
                  <a:pt x="3829" y="4431"/>
                  <a:pt x="3788" y="4452"/>
                  <a:pt x="3750" y="4452"/>
                </a:cubicBezTo>
                <a:cubicBezTo>
                  <a:pt x="3726" y="4452"/>
                  <a:pt x="3703" y="4444"/>
                  <a:pt x="3680" y="4418"/>
                </a:cubicBezTo>
                <a:cubicBezTo>
                  <a:pt x="3692" y="4394"/>
                  <a:pt x="3692" y="4382"/>
                  <a:pt x="3680" y="4370"/>
                </a:cubicBezTo>
                <a:cubicBezTo>
                  <a:pt x="3739" y="4370"/>
                  <a:pt x="3799" y="4382"/>
                  <a:pt x="3858" y="4406"/>
                </a:cubicBezTo>
                <a:cubicBezTo>
                  <a:pt x="3882" y="4334"/>
                  <a:pt x="3787" y="4310"/>
                  <a:pt x="3882" y="4215"/>
                </a:cubicBezTo>
                <a:lnTo>
                  <a:pt x="3882" y="4215"/>
                </a:lnTo>
                <a:cubicBezTo>
                  <a:pt x="3811" y="4256"/>
                  <a:pt x="3698" y="4330"/>
                  <a:pt x="3622" y="4330"/>
                </a:cubicBezTo>
                <a:cubicBezTo>
                  <a:pt x="3608" y="4330"/>
                  <a:pt x="3595" y="4328"/>
                  <a:pt x="3584" y="4322"/>
                </a:cubicBezTo>
                <a:cubicBezTo>
                  <a:pt x="3584" y="4310"/>
                  <a:pt x="3584" y="4299"/>
                  <a:pt x="3584" y="4287"/>
                </a:cubicBezTo>
                <a:cubicBezTo>
                  <a:pt x="3579" y="4281"/>
                  <a:pt x="3570" y="4278"/>
                  <a:pt x="3561" y="4278"/>
                </a:cubicBezTo>
                <a:cubicBezTo>
                  <a:pt x="3552" y="4278"/>
                  <a:pt x="3543" y="4281"/>
                  <a:pt x="3537" y="4287"/>
                </a:cubicBezTo>
                <a:cubicBezTo>
                  <a:pt x="3513" y="4275"/>
                  <a:pt x="3489" y="4263"/>
                  <a:pt x="3465" y="4263"/>
                </a:cubicBezTo>
                <a:cubicBezTo>
                  <a:pt x="3465" y="4230"/>
                  <a:pt x="3436" y="4222"/>
                  <a:pt x="3404" y="4222"/>
                </a:cubicBezTo>
                <a:cubicBezTo>
                  <a:pt x="3378" y="4222"/>
                  <a:pt x="3350" y="4227"/>
                  <a:pt x="3334" y="4227"/>
                </a:cubicBezTo>
                <a:cubicBezTo>
                  <a:pt x="3334" y="4310"/>
                  <a:pt x="3275" y="4299"/>
                  <a:pt x="3334" y="4358"/>
                </a:cubicBezTo>
                <a:cubicBezTo>
                  <a:pt x="3334" y="4358"/>
                  <a:pt x="3334" y="4346"/>
                  <a:pt x="3370" y="4346"/>
                </a:cubicBezTo>
                <a:cubicBezTo>
                  <a:pt x="3394" y="4346"/>
                  <a:pt x="3382" y="4346"/>
                  <a:pt x="3382" y="4334"/>
                </a:cubicBezTo>
                <a:lnTo>
                  <a:pt x="3489" y="4334"/>
                </a:lnTo>
                <a:cubicBezTo>
                  <a:pt x="3467" y="4364"/>
                  <a:pt x="3445" y="4384"/>
                  <a:pt x="3420" y="4384"/>
                </a:cubicBezTo>
                <a:cubicBezTo>
                  <a:pt x="3405" y="4384"/>
                  <a:pt x="3388" y="4376"/>
                  <a:pt x="3370" y="4358"/>
                </a:cubicBezTo>
                <a:cubicBezTo>
                  <a:pt x="3346" y="4418"/>
                  <a:pt x="3323" y="4465"/>
                  <a:pt x="3311" y="4489"/>
                </a:cubicBezTo>
                <a:cubicBezTo>
                  <a:pt x="3263" y="4382"/>
                  <a:pt x="3156" y="4322"/>
                  <a:pt x="3132" y="4251"/>
                </a:cubicBezTo>
                <a:cubicBezTo>
                  <a:pt x="3013" y="4310"/>
                  <a:pt x="2834" y="4310"/>
                  <a:pt x="2787" y="4465"/>
                </a:cubicBezTo>
                <a:cubicBezTo>
                  <a:pt x="2782" y="4472"/>
                  <a:pt x="2777" y="4475"/>
                  <a:pt x="2773" y="4475"/>
                </a:cubicBezTo>
                <a:cubicBezTo>
                  <a:pt x="2754" y="4475"/>
                  <a:pt x="2737" y="4427"/>
                  <a:pt x="2727" y="4418"/>
                </a:cubicBezTo>
                <a:cubicBezTo>
                  <a:pt x="2739" y="4394"/>
                  <a:pt x="2763" y="4394"/>
                  <a:pt x="2775" y="4370"/>
                </a:cubicBezTo>
                <a:lnTo>
                  <a:pt x="2775" y="4370"/>
                </a:lnTo>
                <a:cubicBezTo>
                  <a:pt x="2715" y="4418"/>
                  <a:pt x="2572" y="4418"/>
                  <a:pt x="2584" y="4513"/>
                </a:cubicBezTo>
                <a:cubicBezTo>
                  <a:pt x="2510" y="4494"/>
                  <a:pt x="2567" y="4439"/>
                  <a:pt x="2537" y="4439"/>
                </a:cubicBezTo>
                <a:cubicBezTo>
                  <a:pt x="2529" y="4439"/>
                  <a:pt x="2515" y="4443"/>
                  <a:pt x="2489" y="4453"/>
                </a:cubicBezTo>
                <a:lnTo>
                  <a:pt x="2501" y="4418"/>
                </a:lnTo>
                <a:cubicBezTo>
                  <a:pt x="2475" y="4408"/>
                  <a:pt x="2450" y="4404"/>
                  <a:pt x="2427" y="4404"/>
                </a:cubicBezTo>
                <a:cubicBezTo>
                  <a:pt x="2336" y="4404"/>
                  <a:pt x="2270" y="4470"/>
                  <a:pt x="2203" y="4537"/>
                </a:cubicBezTo>
                <a:cubicBezTo>
                  <a:pt x="2157" y="4620"/>
                  <a:pt x="2067" y="4667"/>
                  <a:pt x="1974" y="4667"/>
                </a:cubicBezTo>
                <a:cubicBezTo>
                  <a:pt x="1956" y="4667"/>
                  <a:pt x="1938" y="4666"/>
                  <a:pt x="1921" y="4662"/>
                </a:cubicBezTo>
                <a:lnTo>
                  <a:pt x="1921" y="4662"/>
                </a:lnTo>
                <a:cubicBezTo>
                  <a:pt x="1929" y="4667"/>
                  <a:pt x="1935" y="4673"/>
                  <a:pt x="1941" y="4680"/>
                </a:cubicBezTo>
                <a:cubicBezTo>
                  <a:pt x="1787" y="4703"/>
                  <a:pt x="1644" y="4763"/>
                  <a:pt x="1525" y="4858"/>
                </a:cubicBezTo>
                <a:cubicBezTo>
                  <a:pt x="1465" y="4918"/>
                  <a:pt x="1394" y="4953"/>
                  <a:pt x="1334" y="5001"/>
                </a:cubicBezTo>
                <a:cubicBezTo>
                  <a:pt x="1263" y="5049"/>
                  <a:pt x="1191" y="5084"/>
                  <a:pt x="1120" y="5108"/>
                </a:cubicBezTo>
                <a:cubicBezTo>
                  <a:pt x="1025" y="5144"/>
                  <a:pt x="1072" y="5215"/>
                  <a:pt x="1084" y="5287"/>
                </a:cubicBezTo>
                <a:lnTo>
                  <a:pt x="1001" y="5239"/>
                </a:lnTo>
                <a:lnTo>
                  <a:pt x="1013" y="5311"/>
                </a:lnTo>
                <a:lnTo>
                  <a:pt x="1025" y="5382"/>
                </a:lnTo>
                <a:cubicBezTo>
                  <a:pt x="1025" y="5453"/>
                  <a:pt x="953" y="5477"/>
                  <a:pt x="870" y="5513"/>
                </a:cubicBezTo>
                <a:cubicBezTo>
                  <a:pt x="787" y="5537"/>
                  <a:pt x="751" y="5644"/>
                  <a:pt x="787" y="5715"/>
                </a:cubicBezTo>
                <a:lnTo>
                  <a:pt x="858" y="5715"/>
                </a:lnTo>
                <a:cubicBezTo>
                  <a:pt x="834" y="5763"/>
                  <a:pt x="834" y="5811"/>
                  <a:pt x="834" y="5858"/>
                </a:cubicBezTo>
                <a:lnTo>
                  <a:pt x="834" y="5846"/>
                </a:lnTo>
                <a:cubicBezTo>
                  <a:pt x="822" y="5858"/>
                  <a:pt x="810" y="5882"/>
                  <a:pt x="810" y="5894"/>
                </a:cubicBezTo>
                <a:lnTo>
                  <a:pt x="787" y="5894"/>
                </a:lnTo>
                <a:lnTo>
                  <a:pt x="810" y="5906"/>
                </a:lnTo>
                <a:cubicBezTo>
                  <a:pt x="798" y="5918"/>
                  <a:pt x="810" y="5930"/>
                  <a:pt x="822" y="5942"/>
                </a:cubicBezTo>
                <a:lnTo>
                  <a:pt x="775" y="5942"/>
                </a:lnTo>
                <a:cubicBezTo>
                  <a:pt x="775" y="5942"/>
                  <a:pt x="810" y="6001"/>
                  <a:pt x="834" y="6049"/>
                </a:cubicBezTo>
                <a:lnTo>
                  <a:pt x="787" y="6013"/>
                </a:lnTo>
                <a:lnTo>
                  <a:pt x="679" y="5965"/>
                </a:lnTo>
                <a:lnTo>
                  <a:pt x="739" y="6037"/>
                </a:lnTo>
                <a:cubicBezTo>
                  <a:pt x="727" y="6049"/>
                  <a:pt x="715" y="6055"/>
                  <a:pt x="705" y="6055"/>
                </a:cubicBezTo>
                <a:cubicBezTo>
                  <a:pt x="694" y="6055"/>
                  <a:pt x="685" y="6049"/>
                  <a:pt x="679" y="6037"/>
                </a:cubicBezTo>
                <a:lnTo>
                  <a:pt x="679" y="6037"/>
                </a:lnTo>
                <a:cubicBezTo>
                  <a:pt x="679" y="6120"/>
                  <a:pt x="703" y="6061"/>
                  <a:pt x="727" y="6120"/>
                </a:cubicBezTo>
                <a:cubicBezTo>
                  <a:pt x="642" y="6120"/>
                  <a:pt x="647" y="6225"/>
                  <a:pt x="587" y="6239"/>
                </a:cubicBezTo>
                <a:lnTo>
                  <a:pt x="587" y="6239"/>
                </a:lnTo>
                <a:cubicBezTo>
                  <a:pt x="589" y="6239"/>
                  <a:pt x="590" y="6238"/>
                  <a:pt x="591" y="6238"/>
                </a:cubicBezTo>
                <a:cubicBezTo>
                  <a:pt x="602" y="6238"/>
                  <a:pt x="608" y="6247"/>
                  <a:pt x="608" y="6287"/>
                </a:cubicBezTo>
                <a:cubicBezTo>
                  <a:pt x="581" y="6274"/>
                  <a:pt x="564" y="6268"/>
                  <a:pt x="552" y="6268"/>
                </a:cubicBezTo>
                <a:cubicBezTo>
                  <a:pt x="502" y="6268"/>
                  <a:pt x="566" y="6372"/>
                  <a:pt x="489" y="6382"/>
                </a:cubicBezTo>
                <a:cubicBezTo>
                  <a:pt x="442" y="6345"/>
                  <a:pt x="476" y="6315"/>
                  <a:pt x="447" y="6315"/>
                </a:cubicBezTo>
                <a:cubicBezTo>
                  <a:pt x="439" y="6315"/>
                  <a:pt x="426" y="6317"/>
                  <a:pt x="406" y="6323"/>
                </a:cubicBezTo>
                <a:cubicBezTo>
                  <a:pt x="489" y="6418"/>
                  <a:pt x="322" y="6418"/>
                  <a:pt x="322" y="6477"/>
                </a:cubicBezTo>
                <a:cubicBezTo>
                  <a:pt x="417" y="6525"/>
                  <a:pt x="310" y="6608"/>
                  <a:pt x="310" y="6704"/>
                </a:cubicBezTo>
                <a:cubicBezTo>
                  <a:pt x="309" y="6703"/>
                  <a:pt x="308" y="6703"/>
                  <a:pt x="306" y="6703"/>
                </a:cubicBezTo>
                <a:cubicBezTo>
                  <a:pt x="270" y="6703"/>
                  <a:pt x="201" y="6861"/>
                  <a:pt x="144" y="6930"/>
                </a:cubicBezTo>
                <a:lnTo>
                  <a:pt x="132" y="6930"/>
                </a:lnTo>
                <a:cubicBezTo>
                  <a:pt x="227" y="6966"/>
                  <a:pt x="191" y="7049"/>
                  <a:pt x="203" y="7120"/>
                </a:cubicBezTo>
                <a:cubicBezTo>
                  <a:pt x="155" y="7108"/>
                  <a:pt x="108" y="7085"/>
                  <a:pt x="96" y="7049"/>
                </a:cubicBezTo>
                <a:lnTo>
                  <a:pt x="84" y="7108"/>
                </a:lnTo>
                <a:cubicBezTo>
                  <a:pt x="108" y="7120"/>
                  <a:pt x="132" y="7156"/>
                  <a:pt x="132" y="7192"/>
                </a:cubicBezTo>
                <a:lnTo>
                  <a:pt x="60" y="7156"/>
                </a:lnTo>
                <a:lnTo>
                  <a:pt x="60" y="7156"/>
                </a:lnTo>
                <a:cubicBezTo>
                  <a:pt x="48" y="7251"/>
                  <a:pt x="120" y="7335"/>
                  <a:pt x="72" y="7430"/>
                </a:cubicBezTo>
                <a:cubicBezTo>
                  <a:pt x="78" y="7431"/>
                  <a:pt x="84" y="7431"/>
                  <a:pt x="91" y="7431"/>
                </a:cubicBezTo>
                <a:cubicBezTo>
                  <a:pt x="129" y="7431"/>
                  <a:pt x="177" y="7417"/>
                  <a:pt x="221" y="7417"/>
                </a:cubicBezTo>
                <a:cubicBezTo>
                  <a:pt x="263" y="7417"/>
                  <a:pt x="301" y="7430"/>
                  <a:pt x="322" y="7477"/>
                </a:cubicBezTo>
                <a:cubicBezTo>
                  <a:pt x="290" y="7477"/>
                  <a:pt x="229" y="7477"/>
                  <a:pt x="208" y="7460"/>
                </a:cubicBezTo>
                <a:lnTo>
                  <a:pt x="208" y="7460"/>
                </a:lnTo>
                <a:cubicBezTo>
                  <a:pt x="215" y="7469"/>
                  <a:pt x="223" y="7485"/>
                  <a:pt x="215" y="7501"/>
                </a:cubicBezTo>
                <a:lnTo>
                  <a:pt x="144" y="7454"/>
                </a:lnTo>
                <a:lnTo>
                  <a:pt x="144" y="7454"/>
                </a:lnTo>
                <a:cubicBezTo>
                  <a:pt x="120" y="7501"/>
                  <a:pt x="203" y="7477"/>
                  <a:pt x="191" y="7513"/>
                </a:cubicBezTo>
                <a:cubicBezTo>
                  <a:pt x="144" y="7513"/>
                  <a:pt x="155" y="7537"/>
                  <a:pt x="108" y="7537"/>
                </a:cubicBezTo>
                <a:cubicBezTo>
                  <a:pt x="108" y="7525"/>
                  <a:pt x="132" y="7501"/>
                  <a:pt x="108" y="7489"/>
                </a:cubicBezTo>
                <a:cubicBezTo>
                  <a:pt x="96" y="7537"/>
                  <a:pt x="60" y="7573"/>
                  <a:pt x="13" y="7597"/>
                </a:cubicBezTo>
                <a:cubicBezTo>
                  <a:pt x="48" y="7597"/>
                  <a:pt x="96" y="7597"/>
                  <a:pt x="96" y="7632"/>
                </a:cubicBezTo>
                <a:cubicBezTo>
                  <a:pt x="96" y="7704"/>
                  <a:pt x="36" y="7656"/>
                  <a:pt x="1" y="7704"/>
                </a:cubicBezTo>
                <a:cubicBezTo>
                  <a:pt x="48" y="7728"/>
                  <a:pt x="1" y="7775"/>
                  <a:pt x="96" y="7775"/>
                </a:cubicBezTo>
                <a:cubicBezTo>
                  <a:pt x="96" y="7799"/>
                  <a:pt x="48" y="7799"/>
                  <a:pt x="25" y="7811"/>
                </a:cubicBezTo>
                <a:cubicBezTo>
                  <a:pt x="65" y="7851"/>
                  <a:pt x="54" y="7967"/>
                  <a:pt x="107" y="7967"/>
                </a:cubicBezTo>
                <a:cubicBezTo>
                  <a:pt x="117" y="7967"/>
                  <a:pt x="129" y="7963"/>
                  <a:pt x="144" y="7954"/>
                </a:cubicBezTo>
                <a:lnTo>
                  <a:pt x="144" y="7942"/>
                </a:lnTo>
                <a:lnTo>
                  <a:pt x="144" y="7942"/>
                </a:lnTo>
                <a:cubicBezTo>
                  <a:pt x="239" y="8061"/>
                  <a:pt x="132" y="8228"/>
                  <a:pt x="191" y="8347"/>
                </a:cubicBezTo>
                <a:lnTo>
                  <a:pt x="155" y="8347"/>
                </a:lnTo>
                <a:cubicBezTo>
                  <a:pt x="215" y="8418"/>
                  <a:pt x="215" y="8513"/>
                  <a:pt x="286" y="8561"/>
                </a:cubicBezTo>
                <a:cubicBezTo>
                  <a:pt x="286" y="8573"/>
                  <a:pt x="251" y="8620"/>
                  <a:pt x="215" y="8620"/>
                </a:cubicBezTo>
                <a:cubicBezTo>
                  <a:pt x="251" y="8680"/>
                  <a:pt x="286" y="8668"/>
                  <a:pt x="275" y="8775"/>
                </a:cubicBezTo>
                <a:cubicBezTo>
                  <a:pt x="252" y="8760"/>
                  <a:pt x="240" y="8757"/>
                  <a:pt x="234" y="8757"/>
                </a:cubicBezTo>
                <a:cubicBezTo>
                  <a:pt x="229" y="8757"/>
                  <a:pt x="227" y="8759"/>
                  <a:pt x="226" y="8759"/>
                </a:cubicBezTo>
                <a:cubicBezTo>
                  <a:pt x="224" y="8759"/>
                  <a:pt x="226" y="8753"/>
                  <a:pt x="215" y="8716"/>
                </a:cubicBezTo>
                <a:lnTo>
                  <a:pt x="215" y="8716"/>
                </a:lnTo>
                <a:cubicBezTo>
                  <a:pt x="215" y="8799"/>
                  <a:pt x="179" y="8835"/>
                  <a:pt x="275" y="8894"/>
                </a:cubicBezTo>
                <a:cubicBezTo>
                  <a:pt x="203" y="8894"/>
                  <a:pt x="215" y="8978"/>
                  <a:pt x="239" y="9013"/>
                </a:cubicBezTo>
                <a:lnTo>
                  <a:pt x="275" y="8942"/>
                </a:lnTo>
                <a:cubicBezTo>
                  <a:pt x="298" y="8966"/>
                  <a:pt x="310" y="9013"/>
                  <a:pt x="310" y="9049"/>
                </a:cubicBezTo>
                <a:lnTo>
                  <a:pt x="215" y="9061"/>
                </a:lnTo>
                <a:cubicBezTo>
                  <a:pt x="179" y="9263"/>
                  <a:pt x="513" y="9263"/>
                  <a:pt x="382" y="9454"/>
                </a:cubicBezTo>
                <a:cubicBezTo>
                  <a:pt x="386" y="9454"/>
                  <a:pt x="389" y="9455"/>
                  <a:pt x="393" y="9455"/>
                </a:cubicBezTo>
                <a:cubicBezTo>
                  <a:pt x="454" y="9455"/>
                  <a:pt x="393" y="9358"/>
                  <a:pt x="464" y="9358"/>
                </a:cubicBezTo>
                <a:cubicBezTo>
                  <a:pt x="468" y="9358"/>
                  <a:pt x="472" y="9358"/>
                  <a:pt x="477" y="9359"/>
                </a:cubicBezTo>
                <a:cubicBezTo>
                  <a:pt x="501" y="9430"/>
                  <a:pt x="417" y="9561"/>
                  <a:pt x="417" y="9573"/>
                </a:cubicBezTo>
                <a:cubicBezTo>
                  <a:pt x="417" y="9692"/>
                  <a:pt x="584" y="9597"/>
                  <a:pt x="608" y="9716"/>
                </a:cubicBezTo>
                <a:cubicBezTo>
                  <a:pt x="630" y="9679"/>
                  <a:pt x="667" y="9660"/>
                  <a:pt x="705" y="9660"/>
                </a:cubicBezTo>
                <a:cubicBezTo>
                  <a:pt x="728" y="9660"/>
                  <a:pt x="752" y="9667"/>
                  <a:pt x="775" y="9680"/>
                </a:cubicBezTo>
                <a:cubicBezTo>
                  <a:pt x="796" y="9733"/>
                  <a:pt x="724" y="9803"/>
                  <a:pt x="674" y="9803"/>
                </a:cubicBezTo>
                <a:cubicBezTo>
                  <a:pt x="668" y="9803"/>
                  <a:pt x="661" y="9802"/>
                  <a:pt x="656" y="9799"/>
                </a:cubicBezTo>
                <a:cubicBezTo>
                  <a:pt x="632" y="9787"/>
                  <a:pt x="632" y="9775"/>
                  <a:pt x="656" y="9763"/>
                </a:cubicBezTo>
                <a:cubicBezTo>
                  <a:pt x="644" y="9758"/>
                  <a:pt x="629" y="9752"/>
                  <a:pt x="615" y="9752"/>
                </a:cubicBezTo>
                <a:cubicBezTo>
                  <a:pt x="602" y="9752"/>
                  <a:pt x="590" y="9758"/>
                  <a:pt x="584" y="9775"/>
                </a:cubicBezTo>
                <a:lnTo>
                  <a:pt x="620" y="9775"/>
                </a:lnTo>
                <a:cubicBezTo>
                  <a:pt x="608" y="9823"/>
                  <a:pt x="667" y="9906"/>
                  <a:pt x="608" y="9918"/>
                </a:cubicBezTo>
                <a:cubicBezTo>
                  <a:pt x="620" y="9927"/>
                  <a:pt x="629" y="9931"/>
                  <a:pt x="637" y="9931"/>
                </a:cubicBezTo>
                <a:cubicBezTo>
                  <a:pt x="653" y="9931"/>
                  <a:pt x="660" y="9912"/>
                  <a:pt x="660" y="9888"/>
                </a:cubicBezTo>
                <a:lnTo>
                  <a:pt x="660" y="9888"/>
                </a:lnTo>
                <a:cubicBezTo>
                  <a:pt x="678" y="9983"/>
                  <a:pt x="730" y="10010"/>
                  <a:pt x="763" y="10097"/>
                </a:cubicBezTo>
                <a:cubicBezTo>
                  <a:pt x="763" y="10076"/>
                  <a:pt x="789" y="10047"/>
                  <a:pt x="804" y="10047"/>
                </a:cubicBezTo>
                <a:cubicBezTo>
                  <a:pt x="807" y="10047"/>
                  <a:pt x="809" y="10048"/>
                  <a:pt x="810" y="10049"/>
                </a:cubicBezTo>
                <a:cubicBezTo>
                  <a:pt x="829" y="10110"/>
                  <a:pt x="846" y="10125"/>
                  <a:pt x="864" y="10125"/>
                </a:cubicBezTo>
                <a:cubicBezTo>
                  <a:pt x="881" y="10125"/>
                  <a:pt x="899" y="10111"/>
                  <a:pt x="921" y="10111"/>
                </a:cubicBezTo>
                <a:cubicBezTo>
                  <a:pt x="934" y="10111"/>
                  <a:pt x="949" y="10116"/>
                  <a:pt x="965" y="10133"/>
                </a:cubicBezTo>
                <a:cubicBezTo>
                  <a:pt x="953" y="10204"/>
                  <a:pt x="858" y="10192"/>
                  <a:pt x="953" y="10252"/>
                </a:cubicBezTo>
                <a:cubicBezTo>
                  <a:pt x="953" y="10305"/>
                  <a:pt x="913" y="10312"/>
                  <a:pt x="878" y="10312"/>
                </a:cubicBezTo>
                <a:cubicBezTo>
                  <a:pt x="866" y="10312"/>
                  <a:pt x="855" y="10311"/>
                  <a:pt x="846" y="10311"/>
                </a:cubicBezTo>
                <a:cubicBezTo>
                  <a:pt x="953" y="10347"/>
                  <a:pt x="929" y="10466"/>
                  <a:pt x="953" y="10525"/>
                </a:cubicBezTo>
                <a:lnTo>
                  <a:pt x="894" y="10502"/>
                </a:lnTo>
                <a:lnTo>
                  <a:pt x="894" y="10502"/>
                </a:lnTo>
                <a:cubicBezTo>
                  <a:pt x="917" y="10514"/>
                  <a:pt x="941" y="10525"/>
                  <a:pt x="965" y="10549"/>
                </a:cubicBezTo>
                <a:lnTo>
                  <a:pt x="1001" y="10490"/>
                </a:lnTo>
                <a:cubicBezTo>
                  <a:pt x="1001" y="10514"/>
                  <a:pt x="1025" y="10537"/>
                  <a:pt x="1001" y="10549"/>
                </a:cubicBezTo>
                <a:cubicBezTo>
                  <a:pt x="1046" y="10549"/>
                  <a:pt x="1059" y="10465"/>
                  <a:pt x="1130" y="10465"/>
                </a:cubicBezTo>
                <a:cubicBezTo>
                  <a:pt x="1134" y="10465"/>
                  <a:pt x="1139" y="10465"/>
                  <a:pt x="1144" y="10466"/>
                </a:cubicBezTo>
                <a:cubicBezTo>
                  <a:pt x="1144" y="10514"/>
                  <a:pt x="1251" y="10525"/>
                  <a:pt x="1191" y="10597"/>
                </a:cubicBezTo>
                <a:cubicBezTo>
                  <a:pt x="1177" y="10571"/>
                  <a:pt x="1166" y="10562"/>
                  <a:pt x="1157" y="10562"/>
                </a:cubicBezTo>
                <a:cubicBezTo>
                  <a:pt x="1134" y="10562"/>
                  <a:pt x="1121" y="10614"/>
                  <a:pt x="1092" y="10614"/>
                </a:cubicBezTo>
                <a:cubicBezTo>
                  <a:pt x="1086" y="10614"/>
                  <a:pt x="1080" y="10612"/>
                  <a:pt x="1073" y="10608"/>
                </a:cubicBezTo>
                <a:lnTo>
                  <a:pt x="1073" y="10608"/>
                </a:lnTo>
                <a:cubicBezTo>
                  <a:pt x="1082" y="10620"/>
                  <a:pt x="1092" y="10641"/>
                  <a:pt x="1108" y="10656"/>
                </a:cubicBezTo>
                <a:cubicBezTo>
                  <a:pt x="1113" y="10666"/>
                  <a:pt x="1110" y="10670"/>
                  <a:pt x="1103" y="10670"/>
                </a:cubicBezTo>
                <a:cubicBezTo>
                  <a:pt x="1094" y="10670"/>
                  <a:pt x="1079" y="10663"/>
                  <a:pt x="1072" y="10656"/>
                </a:cubicBezTo>
                <a:lnTo>
                  <a:pt x="1072" y="10656"/>
                </a:lnTo>
                <a:cubicBezTo>
                  <a:pt x="1083" y="10701"/>
                  <a:pt x="1099" y="10714"/>
                  <a:pt x="1118" y="10714"/>
                </a:cubicBezTo>
                <a:cubicBezTo>
                  <a:pt x="1147" y="10714"/>
                  <a:pt x="1184" y="10681"/>
                  <a:pt x="1223" y="10681"/>
                </a:cubicBezTo>
                <a:cubicBezTo>
                  <a:pt x="1240" y="10681"/>
                  <a:pt x="1257" y="10687"/>
                  <a:pt x="1275" y="10704"/>
                </a:cubicBezTo>
                <a:cubicBezTo>
                  <a:pt x="1227" y="10740"/>
                  <a:pt x="1227" y="10799"/>
                  <a:pt x="1251" y="10799"/>
                </a:cubicBezTo>
                <a:cubicBezTo>
                  <a:pt x="1215" y="10764"/>
                  <a:pt x="1298" y="10728"/>
                  <a:pt x="1346" y="10728"/>
                </a:cubicBezTo>
                <a:cubicBezTo>
                  <a:pt x="1366" y="10775"/>
                  <a:pt x="1390" y="10780"/>
                  <a:pt x="1411" y="10780"/>
                </a:cubicBezTo>
                <a:cubicBezTo>
                  <a:pt x="1418" y="10780"/>
                  <a:pt x="1424" y="10780"/>
                  <a:pt x="1429" y="10780"/>
                </a:cubicBezTo>
                <a:cubicBezTo>
                  <a:pt x="1439" y="10780"/>
                  <a:pt x="1447" y="10781"/>
                  <a:pt x="1453" y="10787"/>
                </a:cubicBezTo>
                <a:lnTo>
                  <a:pt x="1441" y="10752"/>
                </a:lnTo>
                <a:cubicBezTo>
                  <a:pt x="1453" y="10740"/>
                  <a:pt x="1463" y="10736"/>
                  <a:pt x="1473" y="10736"/>
                </a:cubicBezTo>
                <a:cubicBezTo>
                  <a:pt x="1496" y="10736"/>
                  <a:pt x="1520" y="10755"/>
                  <a:pt x="1560" y="10764"/>
                </a:cubicBezTo>
                <a:cubicBezTo>
                  <a:pt x="1551" y="10777"/>
                  <a:pt x="1540" y="10781"/>
                  <a:pt x="1530" y="10781"/>
                </a:cubicBezTo>
                <a:cubicBezTo>
                  <a:pt x="1522" y="10781"/>
                  <a:pt x="1514" y="10779"/>
                  <a:pt x="1509" y="10779"/>
                </a:cubicBezTo>
                <a:cubicBezTo>
                  <a:pt x="1504" y="10779"/>
                  <a:pt x="1501" y="10780"/>
                  <a:pt x="1501" y="10787"/>
                </a:cubicBezTo>
                <a:cubicBezTo>
                  <a:pt x="1511" y="10784"/>
                  <a:pt x="1519" y="10783"/>
                  <a:pt x="1526" y="10783"/>
                </a:cubicBezTo>
                <a:cubicBezTo>
                  <a:pt x="1599" y="10783"/>
                  <a:pt x="1558" y="10931"/>
                  <a:pt x="1656" y="10942"/>
                </a:cubicBezTo>
                <a:cubicBezTo>
                  <a:pt x="1668" y="10990"/>
                  <a:pt x="1596" y="11026"/>
                  <a:pt x="1608" y="11061"/>
                </a:cubicBezTo>
                <a:cubicBezTo>
                  <a:pt x="1727" y="11061"/>
                  <a:pt x="1656" y="11180"/>
                  <a:pt x="1775" y="11192"/>
                </a:cubicBezTo>
                <a:cubicBezTo>
                  <a:pt x="1787" y="11109"/>
                  <a:pt x="1775" y="11121"/>
                  <a:pt x="1870" y="11109"/>
                </a:cubicBezTo>
                <a:lnTo>
                  <a:pt x="1703" y="11061"/>
                </a:lnTo>
                <a:lnTo>
                  <a:pt x="1858" y="11026"/>
                </a:lnTo>
                <a:cubicBezTo>
                  <a:pt x="1810" y="11002"/>
                  <a:pt x="1739" y="11014"/>
                  <a:pt x="1727" y="10990"/>
                </a:cubicBezTo>
                <a:cubicBezTo>
                  <a:pt x="1799" y="10966"/>
                  <a:pt x="1787" y="10978"/>
                  <a:pt x="1799" y="10918"/>
                </a:cubicBezTo>
                <a:cubicBezTo>
                  <a:pt x="1799" y="11037"/>
                  <a:pt x="1941" y="10942"/>
                  <a:pt x="1965" y="11037"/>
                </a:cubicBezTo>
                <a:lnTo>
                  <a:pt x="1870" y="11180"/>
                </a:lnTo>
                <a:cubicBezTo>
                  <a:pt x="1941" y="11311"/>
                  <a:pt x="2108" y="11204"/>
                  <a:pt x="2227" y="11311"/>
                </a:cubicBezTo>
                <a:lnTo>
                  <a:pt x="2191" y="11264"/>
                </a:lnTo>
                <a:cubicBezTo>
                  <a:pt x="2204" y="11248"/>
                  <a:pt x="2216" y="11242"/>
                  <a:pt x="2227" y="11242"/>
                </a:cubicBezTo>
                <a:cubicBezTo>
                  <a:pt x="2260" y="11242"/>
                  <a:pt x="2290" y="11287"/>
                  <a:pt x="2334" y="11287"/>
                </a:cubicBezTo>
                <a:cubicBezTo>
                  <a:pt x="2311" y="11335"/>
                  <a:pt x="2334" y="11359"/>
                  <a:pt x="2334" y="11407"/>
                </a:cubicBezTo>
                <a:cubicBezTo>
                  <a:pt x="2338" y="11393"/>
                  <a:pt x="2348" y="11390"/>
                  <a:pt x="2362" y="11390"/>
                </a:cubicBezTo>
                <a:cubicBezTo>
                  <a:pt x="2376" y="11390"/>
                  <a:pt x="2393" y="11393"/>
                  <a:pt x="2411" y="11393"/>
                </a:cubicBezTo>
                <a:cubicBezTo>
                  <a:pt x="2441" y="11393"/>
                  <a:pt x="2473" y="11384"/>
                  <a:pt x="2489" y="11335"/>
                </a:cubicBezTo>
                <a:lnTo>
                  <a:pt x="2537" y="11430"/>
                </a:lnTo>
                <a:cubicBezTo>
                  <a:pt x="2553" y="11441"/>
                  <a:pt x="2568" y="11446"/>
                  <a:pt x="2583" y="11446"/>
                </a:cubicBezTo>
                <a:cubicBezTo>
                  <a:pt x="2655" y="11446"/>
                  <a:pt x="2708" y="11331"/>
                  <a:pt x="2785" y="11331"/>
                </a:cubicBezTo>
                <a:cubicBezTo>
                  <a:pt x="2793" y="11331"/>
                  <a:pt x="2802" y="11332"/>
                  <a:pt x="2811" y="11335"/>
                </a:cubicBezTo>
                <a:cubicBezTo>
                  <a:pt x="2763" y="11395"/>
                  <a:pt x="2811" y="11442"/>
                  <a:pt x="2727" y="11478"/>
                </a:cubicBezTo>
                <a:cubicBezTo>
                  <a:pt x="2751" y="11478"/>
                  <a:pt x="2772" y="11484"/>
                  <a:pt x="2787" y="11484"/>
                </a:cubicBezTo>
                <a:cubicBezTo>
                  <a:pt x="2802" y="11484"/>
                  <a:pt x="2811" y="11478"/>
                  <a:pt x="2811" y="11454"/>
                </a:cubicBezTo>
                <a:cubicBezTo>
                  <a:pt x="2815" y="11463"/>
                  <a:pt x="2822" y="11467"/>
                  <a:pt x="2831" y="11467"/>
                </a:cubicBezTo>
                <a:cubicBezTo>
                  <a:pt x="2858" y="11467"/>
                  <a:pt x="2901" y="11436"/>
                  <a:pt x="2933" y="11436"/>
                </a:cubicBezTo>
                <a:cubicBezTo>
                  <a:pt x="2946" y="11436"/>
                  <a:pt x="2957" y="11441"/>
                  <a:pt x="2965" y="11454"/>
                </a:cubicBezTo>
                <a:cubicBezTo>
                  <a:pt x="2976" y="11432"/>
                  <a:pt x="2987" y="11381"/>
                  <a:pt x="3016" y="11381"/>
                </a:cubicBezTo>
                <a:cubicBezTo>
                  <a:pt x="3019" y="11381"/>
                  <a:pt x="3022" y="11382"/>
                  <a:pt x="3025" y="11383"/>
                </a:cubicBezTo>
                <a:cubicBezTo>
                  <a:pt x="3031" y="11383"/>
                  <a:pt x="3034" y="11386"/>
                  <a:pt x="3034" y="11391"/>
                </a:cubicBezTo>
                <a:lnTo>
                  <a:pt x="3034" y="11391"/>
                </a:lnTo>
                <a:cubicBezTo>
                  <a:pt x="3052" y="11374"/>
                  <a:pt x="3088" y="11355"/>
                  <a:pt x="3061" y="11299"/>
                </a:cubicBezTo>
                <a:lnTo>
                  <a:pt x="3061" y="11299"/>
                </a:lnTo>
                <a:cubicBezTo>
                  <a:pt x="3098" y="11356"/>
                  <a:pt x="3166" y="11390"/>
                  <a:pt x="3234" y="11390"/>
                </a:cubicBezTo>
                <a:cubicBezTo>
                  <a:pt x="3252" y="11390"/>
                  <a:pt x="3269" y="11388"/>
                  <a:pt x="3287" y="11383"/>
                </a:cubicBezTo>
                <a:cubicBezTo>
                  <a:pt x="3328" y="11377"/>
                  <a:pt x="3364" y="11368"/>
                  <a:pt x="3398" y="11368"/>
                </a:cubicBezTo>
                <a:cubicBezTo>
                  <a:pt x="3433" y="11368"/>
                  <a:pt x="3465" y="11377"/>
                  <a:pt x="3501" y="11407"/>
                </a:cubicBezTo>
                <a:cubicBezTo>
                  <a:pt x="3584" y="11383"/>
                  <a:pt x="3680" y="11335"/>
                  <a:pt x="3751" y="11299"/>
                </a:cubicBezTo>
                <a:cubicBezTo>
                  <a:pt x="3751" y="11323"/>
                  <a:pt x="3763" y="11335"/>
                  <a:pt x="3751" y="11335"/>
                </a:cubicBezTo>
                <a:cubicBezTo>
                  <a:pt x="3755" y="11335"/>
                  <a:pt x="3758" y="11336"/>
                  <a:pt x="3761" y="11336"/>
                </a:cubicBezTo>
                <a:cubicBezTo>
                  <a:pt x="3861" y="11336"/>
                  <a:pt x="3773" y="11168"/>
                  <a:pt x="3883" y="11168"/>
                </a:cubicBezTo>
                <a:cubicBezTo>
                  <a:pt x="3886" y="11168"/>
                  <a:pt x="3890" y="11168"/>
                  <a:pt x="3894" y="11168"/>
                </a:cubicBezTo>
                <a:cubicBezTo>
                  <a:pt x="3989" y="11240"/>
                  <a:pt x="3846" y="11240"/>
                  <a:pt x="3894" y="11264"/>
                </a:cubicBezTo>
                <a:cubicBezTo>
                  <a:pt x="3913" y="11308"/>
                  <a:pt x="3932" y="11322"/>
                  <a:pt x="3951" y="11322"/>
                </a:cubicBezTo>
                <a:cubicBezTo>
                  <a:pt x="3968" y="11322"/>
                  <a:pt x="3984" y="11311"/>
                  <a:pt x="4001" y="11299"/>
                </a:cubicBezTo>
                <a:cubicBezTo>
                  <a:pt x="4028" y="11273"/>
                  <a:pt x="4055" y="11239"/>
                  <a:pt x="4092" y="11239"/>
                </a:cubicBezTo>
                <a:cubicBezTo>
                  <a:pt x="4104" y="11239"/>
                  <a:pt x="4117" y="11243"/>
                  <a:pt x="4132" y="11252"/>
                </a:cubicBezTo>
                <a:lnTo>
                  <a:pt x="4120" y="11264"/>
                </a:lnTo>
                <a:cubicBezTo>
                  <a:pt x="4128" y="11267"/>
                  <a:pt x="4136" y="11269"/>
                  <a:pt x="4143" y="11269"/>
                </a:cubicBezTo>
                <a:cubicBezTo>
                  <a:pt x="4209" y="11269"/>
                  <a:pt x="4237" y="11129"/>
                  <a:pt x="4323" y="11097"/>
                </a:cubicBezTo>
                <a:cubicBezTo>
                  <a:pt x="4323" y="11109"/>
                  <a:pt x="4335" y="11109"/>
                  <a:pt x="4335" y="11121"/>
                </a:cubicBezTo>
                <a:cubicBezTo>
                  <a:pt x="4358" y="11014"/>
                  <a:pt x="4406" y="10906"/>
                  <a:pt x="4489" y="10823"/>
                </a:cubicBezTo>
                <a:lnTo>
                  <a:pt x="4489" y="10823"/>
                </a:lnTo>
                <a:cubicBezTo>
                  <a:pt x="4501" y="10895"/>
                  <a:pt x="4477" y="10883"/>
                  <a:pt x="4537" y="10930"/>
                </a:cubicBezTo>
                <a:cubicBezTo>
                  <a:pt x="4561" y="10895"/>
                  <a:pt x="4454" y="10835"/>
                  <a:pt x="4513" y="10775"/>
                </a:cubicBezTo>
                <a:lnTo>
                  <a:pt x="4513" y="10775"/>
                </a:lnTo>
                <a:cubicBezTo>
                  <a:pt x="4549" y="10799"/>
                  <a:pt x="4620" y="10787"/>
                  <a:pt x="4680" y="10847"/>
                </a:cubicBezTo>
                <a:lnTo>
                  <a:pt x="4620" y="10895"/>
                </a:lnTo>
                <a:cubicBezTo>
                  <a:pt x="4639" y="10906"/>
                  <a:pt x="4654" y="10911"/>
                  <a:pt x="4666" y="10911"/>
                </a:cubicBezTo>
                <a:cubicBezTo>
                  <a:pt x="4713" y="10911"/>
                  <a:pt x="4711" y="10833"/>
                  <a:pt x="4739" y="10823"/>
                </a:cubicBezTo>
                <a:lnTo>
                  <a:pt x="4763" y="10859"/>
                </a:lnTo>
                <a:cubicBezTo>
                  <a:pt x="4847" y="10764"/>
                  <a:pt x="4775" y="10680"/>
                  <a:pt x="4882" y="10597"/>
                </a:cubicBezTo>
                <a:lnTo>
                  <a:pt x="4847" y="10573"/>
                </a:lnTo>
                <a:cubicBezTo>
                  <a:pt x="4837" y="10524"/>
                  <a:pt x="4849" y="10516"/>
                  <a:pt x="4867" y="10516"/>
                </a:cubicBezTo>
                <a:cubicBezTo>
                  <a:pt x="4877" y="10516"/>
                  <a:pt x="4889" y="10518"/>
                  <a:pt x="4900" y="10518"/>
                </a:cubicBezTo>
                <a:cubicBezTo>
                  <a:pt x="4916" y="10518"/>
                  <a:pt x="4930" y="10512"/>
                  <a:pt x="4930" y="10478"/>
                </a:cubicBezTo>
                <a:lnTo>
                  <a:pt x="5025" y="10537"/>
                </a:lnTo>
                <a:cubicBezTo>
                  <a:pt x="5037" y="10442"/>
                  <a:pt x="5061" y="10359"/>
                  <a:pt x="5097" y="10264"/>
                </a:cubicBezTo>
                <a:cubicBezTo>
                  <a:pt x="5108" y="10359"/>
                  <a:pt x="5108" y="10454"/>
                  <a:pt x="5097" y="10537"/>
                </a:cubicBezTo>
                <a:cubicBezTo>
                  <a:pt x="5120" y="10514"/>
                  <a:pt x="5192" y="10418"/>
                  <a:pt x="5168" y="10359"/>
                </a:cubicBezTo>
                <a:lnTo>
                  <a:pt x="5168" y="10359"/>
                </a:lnTo>
                <a:cubicBezTo>
                  <a:pt x="5168" y="10383"/>
                  <a:pt x="5168" y="10418"/>
                  <a:pt x="5144" y="10418"/>
                </a:cubicBezTo>
                <a:cubicBezTo>
                  <a:pt x="5108" y="10335"/>
                  <a:pt x="5132" y="10240"/>
                  <a:pt x="5192" y="10168"/>
                </a:cubicBezTo>
                <a:cubicBezTo>
                  <a:pt x="5226" y="10197"/>
                  <a:pt x="5254" y="10209"/>
                  <a:pt x="5278" y="10209"/>
                </a:cubicBezTo>
                <a:cubicBezTo>
                  <a:pt x="5314" y="10209"/>
                  <a:pt x="5342" y="10185"/>
                  <a:pt x="5370" y="10156"/>
                </a:cubicBezTo>
                <a:cubicBezTo>
                  <a:pt x="5422" y="10115"/>
                  <a:pt x="5455" y="10056"/>
                  <a:pt x="5525" y="10056"/>
                </a:cubicBezTo>
                <a:cubicBezTo>
                  <a:pt x="5536" y="10056"/>
                  <a:pt x="5548" y="10058"/>
                  <a:pt x="5561" y="10061"/>
                </a:cubicBezTo>
                <a:cubicBezTo>
                  <a:pt x="5585" y="9883"/>
                  <a:pt x="5787" y="9835"/>
                  <a:pt x="5870" y="9644"/>
                </a:cubicBezTo>
                <a:cubicBezTo>
                  <a:pt x="5692" y="9609"/>
                  <a:pt x="5906" y="9585"/>
                  <a:pt x="5740" y="9513"/>
                </a:cubicBezTo>
                <a:cubicBezTo>
                  <a:pt x="5751" y="9466"/>
                  <a:pt x="5763" y="9454"/>
                  <a:pt x="5775" y="9454"/>
                </a:cubicBezTo>
                <a:lnTo>
                  <a:pt x="5942" y="9382"/>
                </a:lnTo>
                <a:cubicBezTo>
                  <a:pt x="6001" y="9382"/>
                  <a:pt x="5954" y="9442"/>
                  <a:pt x="5990" y="9454"/>
                </a:cubicBezTo>
                <a:cubicBezTo>
                  <a:pt x="6012" y="9423"/>
                  <a:pt x="6031" y="9415"/>
                  <a:pt x="6050" y="9415"/>
                </a:cubicBezTo>
                <a:cubicBezTo>
                  <a:pt x="6068" y="9415"/>
                  <a:pt x="6086" y="9422"/>
                  <a:pt x="6107" y="9422"/>
                </a:cubicBezTo>
                <a:cubicBezTo>
                  <a:pt x="6122" y="9422"/>
                  <a:pt x="6138" y="9419"/>
                  <a:pt x="6156" y="9406"/>
                </a:cubicBezTo>
                <a:cubicBezTo>
                  <a:pt x="6085" y="9394"/>
                  <a:pt x="6085" y="9335"/>
                  <a:pt x="6132" y="9287"/>
                </a:cubicBezTo>
                <a:lnTo>
                  <a:pt x="6132" y="9287"/>
                </a:lnTo>
                <a:lnTo>
                  <a:pt x="6025" y="9335"/>
                </a:lnTo>
                <a:cubicBezTo>
                  <a:pt x="5990" y="9156"/>
                  <a:pt x="6204" y="9275"/>
                  <a:pt x="6180" y="9097"/>
                </a:cubicBezTo>
                <a:lnTo>
                  <a:pt x="6180" y="9097"/>
                </a:lnTo>
                <a:lnTo>
                  <a:pt x="6216" y="9168"/>
                </a:lnTo>
                <a:cubicBezTo>
                  <a:pt x="6216" y="9085"/>
                  <a:pt x="6311" y="8894"/>
                  <a:pt x="6192" y="8787"/>
                </a:cubicBezTo>
                <a:cubicBezTo>
                  <a:pt x="6201" y="8787"/>
                  <a:pt x="6215" y="8785"/>
                  <a:pt x="6228" y="8785"/>
                </a:cubicBezTo>
                <a:cubicBezTo>
                  <a:pt x="6248" y="8785"/>
                  <a:pt x="6268" y="8790"/>
                  <a:pt x="6275" y="8811"/>
                </a:cubicBezTo>
                <a:cubicBezTo>
                  <a:pt x="6347" y="8644"/>
                  <a:pt x="6216" y="8394"/>
                  <a:pt x="6323" y="8275"/>
                </a:cubicBezTo>
                <a:lnTo>
                  <a:pt x="6323" y="8275"/>
                </a:lnTo>
                <a:lnTo>
                  <a:pt x="6359" y="8299"/>
                </a:lnTo>
                <a:cubicBezTo>
                  <a:pt x="6359" y="8263"/>
                  <a:pt x="6287" y="8228"/>
                  <a:pt x="6347" y="8192"/>
                </a:cubicBezTo>
                <a:lnTo>
                  <a:pt x="6347" y="8192"/>
                </a:lnTo>
                <a:cubicBezTo>
                  <a:pt x="6355" y="8192"/>
                  <a:pt x="6368" y="8202"/>
                  <a:pt x="6376" y="8202"/>
                </a:cubicBezTo>
                <a:cubicBezTo>
                  <a:pt x="6380" y="8202"/>
                  <a:pt x="6382" y="8200"/>
                  <a:pt x="6382" y="8192"/>
                </a:cubicBezTo>
                <a:cubicBezTo>
                  <a:pt x="6394" y="8168"/>
                  <a:pt x="6323" y="8097"/>
                  <a:pt x="6347" y="8061"/>
                </a:cubicBezTo>
                <a:lnTo>
                  <a:pt x="6347" y="8061"/>
                </a:lnTo>
                <a:lnTo>
                  <a:pt x="6394" y="8097"/>
                </a:lnTo>
                <a:cubicBezTo>
                  <a:pt x="6454" y="7942"/>
                  <a:pt x="6323" y="7847"/>
                  <a:pt x="6275" y="7728"/>
                </a:cubicBezTo>
                <a:lnTo>
                  <a:pt x="6275" y="7680"/>
                </a:lnTo>
                <a:lnTo>
                  <a:pt x="6311" y="7680"/>
                </a:lnTo>
                <a:lnTo>
                  <a:pt x="6311" y="7751"/>
                </a:lnTo>
                <a:cubicBezTo>
                  <a:pt x="6313" y="7755"/>
                  <a:pt x="6314" y="7756"/>
                  <a:pt x="6316" y="7756"/>
                </a:cubicBezTo>
                <a:cubicBezTo>
                  <a:pt x="6325" y="7756"/>
                  <a:pt x="6333" y="7723"/>
                  <a:pt x="6341" y="7723"/>
                </a:cubicBezTo>
                <a:cubicBezTo>
                  <a:pt x="6343" y="7723"/>
                  <a:pt x="6345" y="7724"/>
                  <a:pt x="6347" y="7728"/>
                </a:cubicBezTo>
                <a:lnTo>
                  <a:pt x="6347" y="7644"/>
                </a:lnTo>
                <a:lnTo>
                  <a:pt x="6359" y="7632"/>
                </a:lnTo>
                <a:cubicBezTo>
                  <a:pt x="6359" y="7677"/>
                  <a:pt x="6359" y="7741"/>
                  <a:pt x="6364" y="7741"/>
                </a:cubicBezTo>
                <a:cubicBezTo>
                  <a:pt x="6365" y="7741"/>
                  <a:pt x="6368" y="7734"/>
                  <a:pt x="6371" y="7716"/>
                </a:cubicBezTo>
                <a:cubicBezTo>
                  <a:pt x="6371" y="7712"/>
                  <a:pt x="6371" y="7708"/>
                  <a:pt x="6371" y="7704"/>
                </a:cubicBezTo>
                <a:lnTo>
                  <a:pt x="6371" y="7704"/>
                </a:lnTo>
                <a:cubicBezTo>
                  <a:pt x="6371" y="7704"/>
                  <a:pt x="6371" y="7704"/>
                  <a:pt x="6372" y="7704"/>
                </a:cubicBezTo>
                <a:cubicBezTo>
                  <a:pt x="6381" y="7704"/>
                  <a:pt x="6390" y="7598"/>
                  <a:pt x="6399" y="7598"/>
                </a:cubicBezTo>
                <a:cubicBezTo>
                  <a:pt x="6401" y="7598"/>
                  <a:pt x="6403" y="7602"/>
                  <a:pt x="6404" y="7610"/>
                </a:cubicBezTo>
                <a:lnTo>
                  <a:pt x="6404" y="7610"/>
                </a:lnTo>
                <a:cubicBezTo>
                  <a:pt x="6405" y="7609"/>
                  <a:pt x="6406" y="7608"/>
                  <a:pt x="6406" y="7608"/>
                </a:cubicBezTo>
                <a:lnTo>
                  <a:pt x="6406" y="7704"/>
                </a:lnTo>
                <a:cubicBezTo>
                  <a:pt x="6418" y="7692"/>
                  <a:pt x="6442" y="7620"/>
                  <a:pt x="6454" y="7597"/>
                </a:cubicBezTo>
                <a:cubicBezTo>
                  <a:pt x="6454" y="7632"/>
                  <a:pt x="6454" y="7656"/>
                  <a:pt x="6454" y="7692"/>
                </a:cubicBezTo>
                <a:cubicBezTo>
                  <a:pt x="6460" y="7680"/>
                  <a:pt x="6466" y="7674"/>
                  <a:pt x="6472" y="7674"/>
                </a:cubicBezTo>
                <a:cubicBezTo>
                  <a:pt x="6489" y="7674"/>
                  <a:pt x="6505" y="7719"/>
                  <a:pt x="6513" y="7763"/>
                </a:cubicBezTo>
                <a:lnTo>
                  <a:pt x="6525" y="7680"/>
                </a:lnTo>
                <a:cubicBezTo>
                  <a:pt x="6527" y="7683"/>
                  <a:pt x="6528" y="7685"/>
                  <a:pt x="6529" y="7688"/>
                </a:cubicBezTo>
                <a:lnTo>
                  <a:pt x="6529" y="7688"/>
                </a:lnTo>
                <a:cubicBezTo>
                  <a:pt x="6531" y="7672"/>
                  <a:pt x="6533" y="7656"/>
                  <a:pt x="6537" y="7644"/>
                </a:cubicBezTo>
                <a:cubicBezTo>
                  <a:pt x="6546" y="7662"/>
                  <a:pt x="6548" y="7687"/>
                  <a:pt x="6544" y="7708"/>
                </a:cubicBezTo>
                <a:lnTo>
                  <a:pt x="6544" y="7708"/>
                </a:lnTo>
                <a:cubicBezTo>
                  <a:pt x="6559" y="7666"/>
                  <a:pt x="6577" y="7625"/>
                  <a:pt x="6587" y="7625"/>
                </a:cubicBezTo>
                <a:cubicBezTo>
                  <a:pt x="6593" y="7625"/>
                  <a:pt x="6597" y="7637"/>
                  <a:pt x="6597" y="7668"/>
                </a:cubicBezTo>
                <a:lnTo>
                  <a:pt x="6597" y="7692"/>
                </a:lnTo>
                <a:cubicBezTo>
                  <a:pt x="6598" y="7695"/>
                  <a:pt x="6599" y="7696"/>
                  <a:pt x="6600" y="7696"/>
                </a:cubicBezTo>
                <a:cubicBezTo>
                  <a:pt x="6609" y="7696"/>
                  <a:pt x="6618" y="7577"/>
                  <a:pt x="6627" y="7577"/>
                </a:cubicBezTo>
                <a:cubicBezTo>
                  <a:pt x="6629" y="7577"/>
                  <a:pt x="6631" y="7583"/>
                  <a:pt x="6632" y="7597"/>
                </a:cubicBezTo>
                <a:lnTo>
                  <a:pt x="6632" y="7608"/>
                </a:lnTo>
                <a:cubicBezTo>
                  <a:pt x="6636" y="7618"/>
                  <a:pt x="6641" y="7620"/>
                  <a:pt x="6647" y="7620"/>
                </a:cubicBezTo>
                <a:cubicBezTo>
                  <a:pt x="6650" y="7620"/>
                  <a:pt x="6653" y="7620"/>
                  <a:pt x="6656" y="7620"/>
                </a:cubicBezTo>
                <a:cubicBezTo>
                  <a:pt x="6670" y="7620"/>
                  <a:pt x="6685" y="7627"/>
                  <a:pt x="6692" y="7704"/>
                </a:cubicBezTo>
                <a:cubicBezTo>
                  <a:pt x="6696" y="7668"/>
                  <a:pt x="6698" y="7659"/>
                  <a:pt x="6700" y="7659"/>
                </a:cubicBezTo>
                <a:cubicBezTo>
                  <a:pt x="6703" y="7659"/>
                  <a:pt x="6705" y="7669"/>
                  <a:pt x="6709" y="7669"/>
                </a:cubicBezTo>
                <a:cubicBezTo>
                  <a:pt x="6713" y="7669"/>
                  <a:pt x="6718" y="7654"/>
                  <a:pt x="6728" y="7585"/>
                </a:cubicBezTo>
                <a:cubicBezTo>
                  <a:pt x="6728" y="7644"/>
                  <a:pt x="6728" y="7704"/>
                  <a:pt x="6740" y="7763"/>
                </a:cubicBezTo>
                <a:cubicBezTo>
                  <a:pt x="6740" y="7764"/>
                  <a:pt x="6740" y="7764"/>
                  <a:pt x="6740" y="7764"/>
                </a:cubicBezTo>
                <a:cubicBezTo>
                  <a:pt x="6741" y="7764"/>
                  <a:pt x="6752" y="7655"/>
                  <a:pt x="6763" y="7644"/>
                </a:cubicBezTo>
                <a:lnTo>
                  <a:pt x="6763" y="7728"/>
                </a:lnTo>
                <a:lnTo>
                  <a:pt x="6775" y="7632"/>
                </a:lnTo>
                <a:lnTo>
                  <a:pt x="6775" y="7739"/>
                </a:lnTo>
                <a:lnTo>
                  <a:pt x="6787" y="7716"/>
                </a:lnTo>
                <a:cubicBezTo>
                  <a:pt x="6787" y="7704"/>
                  <a:pt x="6787" y="7680"/>
                  <a:pt x="6787" y="7656"/>
                </a:cubicBezTo>
                <a:cubicBezTo>
                  <a:pt x="6789" y="7651"/>
                  <a:pt x="6791" y="7648"/>
                  <a:pt x="6793" y="7648"/>
                </a:cubicBezTo>
                <a:cubicBezTo>
                  <a:pt x="6802" y="7648"/>
                  <a:pt x="6809" y="7723"/>
                  <a:pt x="6799" y="7763"/>
                </a:cubicBezTo>
                <a:lnTo>
                  <a:pt x="6835" y="7692"/>
                </a:lnTo>
                <a:lnTo>
                  <a:pt x="6835" y="7692"/>
                </a:lnTo>
                <a:cubicBezTo>
                  <a:pt x="6835" y="7697"/>
                  <a:pt x="6835" y="7701"/>
                  <a:pt x="6834" y="7705"/>
                </a:cubicBezTo>
                <a:lnTo>
                  <a:pt x="6834" y="7705"/>
                </a:lnTo>
                <a:cubicBezTo>
                  <a:pt x="6834" y="7704"/>
                  <a:pt x="6835" y="7704"/>
                  <a:pt x="6835" y="7704"/>
                </a:cubicBezTo>
                <a:cubicBezTo>
                  <a:pt x="6835" y="7735"/>
                  <a:pt x="6840" y="7751"/>
                  <a:pt x="6847" y="7751"/>
                </a:cubicBezTo>
                <a:cubicBezTo>
                  <a:pt x="6851" y="7751"/>
                  <a:pt x="6855" y="7747"/>
                  <a:pt x="6859" y="7739"/>
                </a:cubicBezTo>
                <a:lnTo>
                  <a:pt x="6859" y="7799"/>
                </a:lnTo>
                <a:cubicBezTo>
                  <a:pt x="6860" y="7801"/>
                  <a:pt x="6862" y="7801"/>
                  <a:pt x="6864" y="7801"/>
                </a:cubicBezTo>
                <a:cubicBezTo>
                  <a:pt x="6877" y="7801"/>
                  <a:pt x="6896" y="7775"/>
                  <a:pt x="6906" y="7775"/>
                </a:cubicBezTo>
                <a:cubicBezTo>
                  <a:pt x="6906" y="7728"/>
                  <a:pt x="6918" y="7668"/>
                  <a:pt x="6918" y="7620"/>
                </a:cubicBezTo>
                <a:lnTo>
                  <a:pt x="6918" y="7716"/>
                </a:lnTo>
                <a:cubicBezTo>
                  <a:pt x="6930" y="7680"/>
                  <a:pt x="6930" y="7645"/>
                  <a:pt x="6930" y="7610"/>
                </a:cubicBezTo>
                <a:lnTo>
                  <a:pt x="6930" y="7610"/>
                </a:lnTo>
                <a:cubicBezTo>
                  <a:pt x="6930" y="7657"/>
                  <a:pt x="6930" y="7704"/>
                  <a:pt x="6918" y="7751"/>
                </a:cubicBezTo>
                <a:lnTo>
                  <a:pt x="6930" y="7716"/>
                </a:lnTo>
                <a:cubicBezTo>
                  <a:pt x="6930" y="7751"/>
                  <a:pt x="6930" y="7763"/>
                  <a:pt x="6930" y="7799"/>
                </a:cubicBezTo>
                <a:cubicBezTo>
                  <a:pt x="6930" y="7789"/>
                  <a:pt x="6930" y="7785"/>
                  <a:pt x="6930" y="7785"/>
                </a:cubicBezTo>
                <a:cubicBezTo>
                  <a:pt x="6930" y="7785"/>
                  <a:pt x="6931" y="7831"/>
                  <a:pt x="6935" y="7831"/>
                </a:cubicBezTo>
                <a:cubicBezTo>
                  <a:pt x="6937" y="7831"/>
                  <a:pt x="6939" y="7822"/>
                  <a:pt x="6942" y="7799"/>
                </a:cubicBezTo>
                <a:lnTo>
                  <a:pt x="6942" y="7823"/>
                </a:lnTo>
                <a:cubicBezTo>
                  <a:pt x="6966" y="7823"/>
                  <a:pt x="6978" y="7799"/>
                  <a:pt x="6990" y="7787"/>
                </a:cubicBezTo>
                <a:cubicBezTo>
                  <a:pt x="7002" y="7716"/>
                  <a:pt x="7002" y="7728"/>
                  <a:pt x="7013" y="7668"/>
                </a:cubicBezTo>
                <a:cubicBezTo>
                  <a:pt x="7024" y="7690"/>
                  <a:pt x="7025" y="7753"/>
                  <a:pt x="7035" y="7753"/>
                </a:cubicBezTo>
                <a:cubicBezTo>
                  <a:pt x="7036" y="7753"/>
                  <a:pt x="7036" y="7752"/>
                  <a:pt x="7037" y="7751"/>
                </a:cubicBezTo>
                <a:cubicBezTo>
                  <a:pt x="7049" y="7716"/>
                  <a:pt x="7061" y="7680"/>
                  <a:pt x="7061" y="7632"/>
                </a:cubicBezTo>
                <a:cubicBezTo>
                  <a:pt x="7061" y="7704"/>
                  <a:pt x="7073" y="7704"/>
                  <a:pt x="7061" y="7751"/>
                </a:cubicBezTo>
                <a:cubicBezTo>
                  <a:pt x="7073" y="7751"/>
                  <a:pt x="7085" y="7739"/>
                  <a:pt x="7109" y="7680"/>
                </a:cubicBezTo>
                <a:cubicBezTo>
                  <a:pt x="7114" y="7665"/>
                  <a:pt x="7118" y="7658"/>
                  <a:pt x="7122" y="7658"/>
                </a:cubicBezTo>
                <a:cubicBezTo>
                  <a:pt x="7140" y="7658"/>
                  <a:pt x="7146" y="7793"/>
                  <a:pt x="7157" y="7793"/>
                </a:cubicBezTo>
                <a:cubicBezTo>
                  <a:pt x="7160" y="7793"/>
                  <a:pt x="7164" y="7781"/>
                  <a:pt x="7168" y="7751"/>
                </a:cubicBezTo>
                <a:lnTo>
                  <a:pt x="7168" y="7763"/>
                </a:lnTo>
                <a:lnTo>
                  <a:pt x="7204" y="7680"/>
                </a:lnTo>
                <a:lnTo>
                  <a:pt x="7204" y="7680"/>
                </a:lnTo>
                <a:cubicBezTo>
                  <a:pt x="7204" y="7692"/>
                  <a:pt x="7192" y="7739"/>
                  <a:pt x="7192" y="7787"/>
                </a:cubicBezTo>
                <a:cubicBezTo>
                  <a:pt x="7204" y="7742"/>
                  <a:pt x="7211" y="7729"/>
                  <a:pt x="7216" y="7729"/>
                </a:cubicBezTo>
                <a:cubicBezTo>
                  <a:pt x="7222" y="7729"/>
                  <a:pt x="7225" y="7749"/>
                  <a:pt x="7234" y="7749"/>
                </a:cubicBezTo>
                <a:cubicBezTo>
                  <a:pt x="7238" y="7749"/>
                  <a:pt x="7244" y="7743"/>
                  <a:pt x="7252" y="7728"/>
                </a:cubicBezTo>
                <a:cubicBezTo>
                  <a:pt x="7252" y="7805"/>
                  <a:pt x="7258" y="7825"/>
                  <a:pt x="7266" y="7825"/>
                </a:cubicBezTo>
                <a:cubicBezTo>
                  <a:pt x="7274" y="7825"/>
                  <a:pt x="7284" y="7803"/>
                  <a:pt x="7291" y="7803"/>
                </a:cubicBezTo>
                <a:cubicBezTo>
                  <a:pt x="7296" y="7803"/>
                  <a:pt x="7299" y="7813"/>
                  <a:pt x="7299" y="7847"/>
                </a:cubicBezTo>
                <a:cubicBezTo>
                  <a:pt x="7299" y="7837"/>
                  <a:pt x="7306" y="7784"/>
                  <a:pt x="7304" y="7784"/>
                </a:cubicBezTo>
                <a:lnTo>
                  <a:pt x="7304" y="7784"/>
                </a:lnTo>
                <a:cubicBezTo>
                  <a:pt x="7303" y="7784"/>
                  <a:pt x="7302" y="7789"/>
                  <a:pt x="7299" y="7799"/>
                </a:cubicBezTo>
                <a:cubicBezTo>
                  <a:pt x="7299" y="7786"/>
                  <a:pt x="7299" y="7774"/>
                  <a:pt x="7299" y="7763"/>
                </a:cubicBezTo>
                <a:cubicBezTo>
                  <a:pt x="7306" y="7756"/>
                  <a:pt x="7313" y="7753"/>
                  <a:pt x="7319" y="7753"/>
                </a:cubicBezTo>
                <a:cubicBezTo>
                  <a:pt x="7354" y="7753"/>
                  <a:pt x="7376" y="7855"/>
                  <a:pt x="7406" y="7906"/>
                </a:cubicBezTo>
                <a:cubicBezTo>
                  <a:pt x="7407" y="7906"/>
                  <a:pt x="7407" y="7906"/>
                  <a:pt x="7407" y="7906"/>
                </a:cubicBezTo>
                <a:cubicBezTo>
                  <a:pt x="7417" y="7906"/>
                  <a:pt x="7434" y="7729"/>
                  <a:pt x="7440" y="7729"/>
                </a:cubicBezTo>
                <a:cubicBezTo>
                  <a:pt x="7441" y="7729"/>
                  <a:pt x="7442" y="7739"/>
                  <a:pt x="7442" y="7763"/>
                </a:cubicBezTo>
                <a:lnTo>
                  <a:pt x="7430" y="7858"/>
                </a:lnTo>
                <a:cubicBezTo>
                  <a:pt x="7449" y="7812"/>
                  <a:pt x="7462" y="7802"/>
                  <a:pt x="7473" y="7802"/>
                </a:cubicBezTo>
                <a:cubicBezTo>
                  <a:pt x="7482" y="7802"/>
                  <a:pt x="7489" y="7807"/>
                  <a:pt x="7497" y="7807"/>
                </a:cubicBezTo>
                <a:cubicBezTo>
                  <a:pt x="7506" y="7807"/>
                  <a:pt x="7514" y="7801"/>
                  <a:pt x="7525" y="7775"/>
                </a:cubicBezTo>
                <a:cubicBezTo>
                  <a:pt x="7525" y="7787"/>
                  <a:pt x="7525" y="7799"/>
                  <a:pt x="7525" y="7823"/>
                </a:cubicBezTo>
                <a:cubicBezTo>
                  <a:pt x="7525" y="7844"/>
                  <a:pt x="7528" y="7853"/>
                  <a:pt x="7531" y="7853"/>
                </a:cubicBezTo>
                <a:cubicBezTo>
                  <a:pt x="7538" y="7853"/>
                  <a:pt x="7549" y="7805"/>
                  <a:pt x="7549" y="7763"/>
                </a:cubicBezTo>
                <a:cubicBezTo>
                  <a:pt x="7549" y="7799"/>
                  <a:pt x="7549" y="7823"/>
                  <a:pt x="7549" y="7847"/>
                </a:cubicBezTo>
                <a:cubicBezTo>
                  <a:pt x="7549" y="7854"/>
                  <a:pt x="7550" y="7857"/>
                  <a:pt x="7551" y="7857"/>
                </a:cubicBezTo>
                <a:cubicBezTo>
                  <a:pt x="7555" y="7857"/>
                  <a:pt x="7565" y="7813"/>
                  <a:pt x="7570" y="7813"/>
                </a:cubicBezTo>
                <a:cubicBezTo>
                  <a:pt x="7572" y="7813"/>
                  <a:pt x="7573" y="7819"/>
                  <a:pt x="7573" y="7835"/>
                </a:cubicBezTo>
                <a:cubicBezTo>
                  <a:pt x="7573" y="7835"/>
                  <a:pt x="7573" y="7847"/>
                  <a:pt x="7573" y="7858"/>
                </a:cubicBezTo>
                <a:cubicBezTo>
                  <a:pt x="7573" y="7823"/>
                  <a:pt x="7585" y="7870"/>
                  <a:pt x="7585" y="7787"/>
                </a:cubicBezTo>
                <a:cubicBezTo>
                  <a:pt x="7585" y="7795"/>
                  <a:pt x="7586" y="7797"/>
                  <a:pt x="7588" y="7797"/>
                </a:cubicBezTo>
                <a:cubicBezTo>
                  <a:pt x="7592" y="7797"/>
                  <a:pt x="7601" y="7782"/>
                  <a:pt x="7609" y="7782"/>
                </a:cubicBezTo>
                <a:cubicBezTo>
                  <a:pt x="7613" y="7782"/>
                  <a:pt x="7617" y="7786"/>
                  <a:pt x="7621" y="7799"/>
                </a:cubicBezTo>
                <a:cubicBezTo>
                  <a:pt x="7624" y="7775"/>
                  <a:pt x="7627" y="7769"/>
                  <a:pt x="7629" y="7769"/>
                </a:cubicBezTo>
                <a:cubicBezTo>
                  <a:pt x="7631" y="7769"/>
                  <a:pt x="7633" y="7778"/>
                  <a:pt x="7635" y="7778"/>
                </a:cubicBezTo>
                <a:cubicBezTo>
                  <a:pt x="7637" y="7778"/>
                  <a:pt x="7640" y="7766"/>
                  <a:pt x="7644" y="7716"/>
                </a:cubicBezTo>
                <a:lnTo>
                  <a:pt x="7644" y="7716"/>
                </a:lnTo>
                <a:cubicBezTo>
                  <a:pt x="7638" y="7785"/>
                  <a:pt x="7642" y="7811"/>
                  <a:pt x="7649" y="7811"/>
                </a:cubicBezTo>
                <a:cubicBezTo>
                  <a:pt x="7655" y="7811"/>
                  <a:pt x="7663" y="7791"/>
                  <a:pt x="7668" y="7763"/>
                </a:cubicBezTo>
                <a:lnTo>
                  <a:pt x="7668" y="7858"/>
                </a:lnTo>
                <a:cubicBezTo>
                  <a:pt x="7680" y="7858"/>
                  <a:pt x="7680" y="7835"/>
                  <a:pt x="7692" y="7775"/>
                </a:cubicBezTo>
                <a:cubicBezTo>
                  <a:pt x="7692" y="7811"/>
                  <a:pt x="7694" y="7823"/>
                  <a:pt x="7697" y="7823"/>
                </a:cubicBezTo>
                <a:cubicBezTo>
                  <a:pt x="7703" y="7823"/>
                  <a:pt x="7712" y="7771"/>
                  <a:pt x="7716" y="7771"/>
                </a:cubicBezTo>
                <a:lnTo>
                  <a:pt x="7716" y="7771"/>
                </a:lnTo>
                <a:cubicBezTo>
                  <a:pt x="7719" y="7771"/>
                  <a:pt x="7719" y="7789"/>
                  <a:pt x="7716" y="7847"/>
                </a:cubicBezTo>
                <a:cubicBezTo>
                  <a:pt x="7740" y="7799"/>
                  <a:pt x="7764" y="7739"/>
                  <a:pt x="7799" y="7704"/>
                </a:cubicBezTo>
                <a:lnTo>
                  <a:pt x="7799" y="7704"/>
                </a:lnTo>
                <a:cubicBezTo>
                  <a:pt x="7787" y="7823"/>
                  <a:pt x="7775" y="7704"/>
                  <a:pt x="7764" y="7847"/>
                </a:cubicBezTo>
                <a:cubicBezTo>
                  <a:pt x="7784" y="7805"/>
                  <a:pt x="7805" y="7709"/>
                  <a:pt x="7818" y="7709"/>
                </a:cubicBezTo>
                <a:cubicBezTo>
                  <a:pt x="7820" y="7709"/>
                  <a:pt x="7822" y="7711"/>
                  <a:pt x="7823" y="7716"/>
                </a:cubicBezTo>
                <a:cubicBezTo>
                  <a:pt x="7823" y="7737"/>
                  <a:pt x="7823" y="7769"/>
                  <a:pt x="7814" y="7792"/>
                </a:cubicBezTo>
                <a:lnTo>
                  <a:pt x="7814" y="7792"/>
                </a:lnTo>
                <a:cubicBezTo>
                  <a:pt x="7822" y="7776"/>
                  <a:pt x="7830" y="7773"/>
                  <a:pt x="7837" y="7773"/>
                </a:cubicBezTo>
                <a:cubicBezTo>
                  <a:pt x="7842" y="7773"/>
                  <a:pt x="7846" y="7774"/>
                  <a:pt x="7851" y="7774"/>
                </a:cubicBezTo>
                <a:cubicBezTo>
                  <a:pt x="7859" y="7774"/>
                  <a:pt x="7866" y="7769"/>
                  <a:pt x="7871" y="7739"/>
                </a:cubicBezTo>
                <a:cubicBezTo>
                  <a:pt x="7876" y="7744"/>
                  <a:pt x="7879" y="7750"/>
                  <a:pt x="7879" y="7755"/>
                </a:cubicBezTo>
                <a:lnTo>
                  <a:pt x="7879" y="7755"/>
                </a:lnTo>
                <a:cubicBezTo>
                  <a:pt x="7880" y="7750"/>
                  <a:pt x="7881" y="7745"/>
                  <a:pt x="7883" y="7739"/>
                </a:cubicBezTo>
                <a:lnTo>
                  <a:pt x="7883" y="7751"/>
                </a:lnTo>
                <a:cubicBezTo>
                  <a:pt x="7895" y="7680"/>
                  <a:pt x="7906" y="7597"/>
                  <a:pt x="7918" y="7525"/>
                </a:cubicBezTo>
                <a:lnTo>
                  <a:pt x="7918" y="7525"/>
                </a:lnTo>
                <a:cubicBezTo>
                  <a:pt x="7895" y="7685"/>
                  <a:pt x="7928" y="7582"/>
                  <a:pt x="7909" y="7763"/>
                </a:cubicBezTo>
                <a:lnTo>
                  <a:pt x="7909" y="7763"/>
                </a:lnTo>
                <a:cubicBezTo>
                  <a:pt x="7912" y="7743"/>
                  <a:pt x="7918" y="7720"/>
                  <a:pt x="7918" y="7704"/>
                </a:cubicBezTo>
                <a:cubicBezTo>
                  <a:pt x="7918" y="7728"/>
                  <a:pt x="7918" y="7763"/>
                  <a:pt x="7918" y="7787"/>
                </a:cubicBezTo>
                <a:cubicBezTo>
                  <a:pt x="7930" y="7751"/>
                  <a:pt x="7930" y="7692"/>
                  <a:pt x="7942" y="7692"/>
                </a:cubicBezTo>
                <a:lnTo>
                  <a:pt x="7942" y="7763"/>
                </a:lnTo>
                <a:cubicBezTo>
                  <a:pt x="7952" y="7723"/>
                  <a:pt x="7954" y="7674"/>
                  <a:pt x="7961" y="7674"/>
                </a:cubicBezTo>
                <a:cubicBezTo>
                  <a:pt x="7963" y="7674"/>
                  <a:pt x="7964" y="7676"/>
                  <a:pt x="7966" y="7680"/>
                </a:cubicBezTo>
                <a:cubicBezTo>
                  <a:pt x="7969" y="7686"/>
                  <a:pt x="7971" y="7692"/>
                  <a:pt x="7971" y="7696"/>
                </a:cubicBezTo>
                <a:lnTo>
                  <a:pt x="7971" y="7696"/>
                </a:lnTo>
                <a:cubicBezTo>
                  <a:pt x="7979" y="7668"/>
                  <a:pt x="7995" y="7618"/>
                  <a:pt x="8006" y="7618"/>
                </a:cubicBezTo>
                <a:cubicBezTo>
                  <a:pt x="8009" y="7618"/>
                  <a:pt x="8012" y="7622"/>
                  <a:pt x="8014" y="7632"/>
                </a:cubicBezTo>
                <a:cubicBezTo>
                  <a:pt x="8014" y="7680"/>
                  <a:pt x="8014" y="7728"/>
                  <a:pt x="8014" y="7775"/>
                </a:cubicBezTo>
                <a:lnTo>
                  <a:pt x="8026" y="7739"/>
                </a:lnTo>
                <a:lnTo>
                  <a:pt x="8026" y="7692"/>
                </a:lnTo>
                <a:cubicBezTo>
                  <a:pt x="8035" y="7692"/>
                  <a:pt x="8045" y="7646"/>
                  <a:pt x="8048" y="7646"/>
                </a:cubicBezTo>
                <a:cubicBezTo>
                  <a:pt x="8049" y="7646"/>
                  <a:pt x="8049" y="7649"/>
                  <a:pt x="8049" y="7656"/>
                </a:cubicBezTo>
                <a:lnTo>
                  <a:pt x="8049" y="7692"/>
                </a:lnTo>
                <a:lnTo>
                  <a:pt x="8061" y="7680"/>
                </a:lnTo>
                <a:lnTo>
                  <a:pt x="8061" y="7632"/>
                </a:lnTo>
                <a:cubicBezTo>
                  <a:pt x="8072" y="7590"/>
                  <a:pt x="8064" y="7521"/>
                  <a:pt x="8070" y="7521"/>
                </a:cubicBezTo>
                <a:lnTo>
                  <a:pt x="8070" y="7521"/>
                </a:lnTo>
                <a:cubicBezTo>
                  <a:pt x="8071" y="7521"/>
                  <a:pt x="8072" y="7522"/>
                  <a:pt x="8073" y="7525"/>
                </a:cubicBezTo>
                <a:cubicBezTo>
                  <a:pt x="8097" y="7561"/>
                  <a:pt x="8085" y="7525"/>
                  <a:pt x="8085" y="7596"/>
                </a:cubicBezTo>
                <a:lnTo>
                  <a:pt x="8085" y="7596"/>
                </a:lnTo>
                <a:cubicBezTo>
                  <a:pt x="8085" y="7569"/>
                  <a:pt x="8092" y="7541"/>
                  <a:pt x="8101" y="7541"/>
                </a:cubicBezTo>
                <a:cubicBezTo>
                  <a:pt x="8103" y="7541"/>
                  <a:pt x="8106" y="7544"/>
                  <a:pt x="8109" y="7549"/>
                </a:cubicBezTo>
                <a:cubicBezTo>
                  <a:pt x="8109" y="7573"/>
                  <a:pt x="8109" y="7668"/>
                  <a:pt x="8109" y="7704"/>
                </a:cubicBezTo>
                <a:cubicBezTo>
                  <a:pt x="8109" y="7608"/>
                  <a:pt x="8121" y="7680"/>
                  <a:pt x="8133" y="7585"/>
                </a:cubicBezTo>
                <a:lnTo>
                  <a:pt x="8133" y="7668"/>
                </a:lnTo>
                <a:cubicBezTo>
                  <a:pt x="8133" y="7672"/>
                  <a:pt x="8133" y="7676"/>
                  <a:pt x="8133" y="7680"/>
                </a:cubicBezTo>
                <a:cubicBezTo>
                  <a:pt x="8133" y="7680"/>
                  <a:pt x="8134" y="7681"/>
                  <a:pt x="8134" y="7681"/>
                </a:cubicBezTo>
                <a:cubicBezTo>
                  <a:pt x="8142" y="7681"/>
                  <a:pt x="8136" y="7583"/>
                  <a:pt x="8140" y="7583"/>
                </a:cubicBezTo>
                <a:lnTo>
                  <a:pt x="8140" y="7583"/>
                </a:lnTo>
                <a:cubicBezTo>
                  <a:pt x="8141" y="7583"/>
                  <a:pt x="8143" y="7587"/>
                  <a:pt x="8145" y="7597"/>
                </a:cubicBezTo>
                <a:lnTo>
                  <a:pt x="8145" y="7632"/>
                </a:lnTo>
                <a:cubicBezTo>
                  <a:pt x="8145" y="7632"/>
                  <a:pt x="8163" y="7607"/>
                  <a:pt x="8178" y="7607"/>
                </a:cubicBezTo>
                <a:cubicBezTo>
                  <a:pt x="8184" y="7607"/>
                  <a:pt x="8189" y="7611"/>
                  <a:pt x="8192" y="7620"/>
                </a:cubicBezTo>
                <a:cubicBezTo>
                  <a:pt x="8192" y="7728"/>
                  <a:pt x="8180" y="7644"/>
                  <a:pt x="8180" y="7739"/>
                </a:cubicBezTo>
                <a:cubicBezTo>
                  <a:pt x="8191" y="7718"/>
                  <a:pt x="8211" y="7629"/>
                  <a:pt x="8233" y="7629"/>
                </a:cubicBezTo>
                <a:cubicBezTo>
                  <a:pt x="8235" y="7629"/>
                  <a:pt x="8237" y="7630"/>
                  <a:pt x="8240" y="7632"/>
                </a:cubicBezTo>
                <a:lnTo>
                  <a:pt x="8240" y="7620"/>
                </a:lnTo>
                <a:cubicBezTo>
                  <a:pt x="8240" y="7583"/>
                  <a:pt x="8241" y="7570"/>
                  <a:pt x="8242" y="7570"/>
                </a:cubicBezTo>
                <a:cubicBezTo>
                  <a:pt x="8245" y="7570"/>
                  <a:pt x="8251" y="7635"/>
                  <a:pt x="8258" y="7635"/>
                </a:cubicBezTo>
                <a:cubicBezTo>
                  <a:pt x="8260" y="7635"/>
                  <a:pt x="8262" y="7631"/>
                  <a:pt x="8264" y="7620"/>
                </a:cubicBezTo>
                <a:cubicBezTo>
                  <a:pt x="8264" y="7644"/>
                  <a:pt x="8264" y="7668"/>
                  <a:pt x="8264" y="7692"/>
                </a:cubicBezTo>
                <a:cubicBezTo>
                  <a:pt x="8266" y="7696"/>
                  <a:pt x="8267" y="7697"/>
                  <a:pt x="8269" y="7697"/>
                </a:cubicBezTo>
                <a:cubicBezTo>
                  <a:pt x="8280" y="7697"/>
                  <a:pt x="8291" y="7649"/>
                  <a:pt x="8311" y="7608"/>
                </a:cubicBezTo>
                <a:lnTo>
                  <a:pt x="8311" y="7644"/>
                </a:lnTo>
                <a:cubicBezTo>
                  <a:pt x="8311" y="7680"/>
                  <a:pt x="8323" y="7668"/>
                  <a:pt x="8335" y="7680"/>
                </a:cubicBezTo>
                <a:cubicBezTo>
                  <a:pt x="8335" y="7656"/>
                  <a:pt x="8335" y="7620"/>
                  <a:pt x="8335" y="7597"/>
                </a:cubicBezTo>
                <a:cubicBezTo>
                  <a:pt x="8341" y="7653"/>
                  <a:pt x="8348" y="7671"/>
                  <a:pt x="8354" y="7671"/>
                </a:cubicBezTo>
                <a:cubicBezTo>
                  <a:pt x="8366" y="7671"/>
                  <a:pt x="8378" y="7601"/>
                  <a:pt x="8390" y="7601"/>
                </a:cubicBezTo>
                <a:cubicBezTo>
                  <a:pt x="8396" y="7601"/>
                  <a:pt x="8401" y="7615"/>
                  <a:pt x="8407" y="7656"/>
                </a:cubicBezTo>
                <a:cubicBezTo>
                  <a:pt x="8395" y="7668"/>
                  <a:pt x="8395" y="7680"/>
                  <a:pt x="8407" y="7692"/>
                </a:cubicBezTo>
                <a:lnTo>
                  <a:pt x="8418" y="7656"/>
                </a:lnTo>
                <a:lnTo>
                  <a:pt x="8418" y="7561"/>
                </a:lnTo>
                <a:cubicBezTo>
                  <a:pt x="8418" y="7537"/>
                  <a:pt x="8418" y="7513"/>
                  <a:pt x="8430" y="7489"/>
                </a:cubicBezTo>
                <a:cubicBezTo>
                  <a:pt x="8430" y="7524"/>
                  <a:pt x="8430" y="7555"/>
                  <a:pt x="8430" y="7585"/>
                </a:cubicBezTo>
                <a:cubicBezTo>
                  <a:pt x="8430" y="7597"/>
                  <a:pt x="8442" y="7608"/>
                  <a:pt x="8454" y="7608"/>
                </a:cubicBezTo>
                <a:cubicBezTo>
                  <a:pt x="8442" y="7632"/>
                  <a:pt x="8442" y="7656"/>
                  <a:pt x="8442" y="7680"/>
                </a:cubicBezTo>
                <a:cubicBezTo>
                  <a:pt x="8383" y="7704"/>
                  <a:pt x="8430" y="7775"/>
                  <a:pt x="8430" y="7823"/>
                </a:cubicBezTo>
                <a:cubicBezTo>
                  <a:pt x="8450" y="7817"/>
                  <a:pt x="8465" y="7815"/>
                  <a:pt x="8477" y="7815"/>
                </a:cubicBezTo>
                <a:cubicBezTo>
                  <a:pt x="8494" y="7815"/>
                  <a:pt x="8505" y="7819"/>
                  <a:pt x="8515" y="7819"/>
                </a:cubicBezTo>
                <a:cubicBezTo>
                  <a:pt x="8526" y="7819"/>
                  <a:pt x="8536" y="7815"/>
                  <a:pt x="8551" y="7799"/>
                </a:cubicBezTo>
                <a:lnTo>
                  <a:pt x="8551" y="7799"/>
                </a:lnTo>
                <a:cubicBezTo>
                  <a:pt x="8561" y="7800"/>
                  <a:pt x="8561" y="7811"/>
                  <a:pt x="8561" y="7811"/>
                </a:cubicBezTo>
                <a:lnTo>
                  <a:pt x="8561" y="7799"/>
                </a:lnTo>
                <a:cubicBezTo>
                  <a:pt x="8561" y="7795"/>
                  <a:pt x="8561" y="7791"/>
                  <a:pt x="8561" y="7788"/>
                </a:cubicBezTo>
                <a:lnTo>
                  <a:pt x="8561" y="7788"/>
                </a:lnTo>
                <a:cubicBezTo>
                  <a:pt x="8561" y="7787"/>
                  <a:pt x="8561" y="7787"/>
                  <a:pt x="8561" y="7787"/>
                </a:cubicBezTo>
                <a:lnTo>
                  <a:pt x="8561" y="7787"/>
                </a:lnTo>
                <a:cubicBezTo>
                  <a:pt x="8561" y="7787"/>
                  <a:pt x="8561" y="7787"/>
                  <a:pt x="8561" y="7787"/>
                </a:cubicBezTo>
                <a:lnTo>
                  <a:pt x="8561" y="7787"/>
                </a:lnTo>
                <a:cubicBezTo>
                  <a:pt x="8561" y="7759"/>
                  <a:pt x="8560" y="7770"/>
                  <a:pt x="8553" y="7757"/>
                </a:cubicBezTo>
                <a:lnTo>
                  <a:pt x="8553" y="7757"/>
                </a:lnTo>
                <a:lnTo>
                  <a:pt x="8549" y="7763"/>
                </a:lnTo>
                <a:cubicBezTo>
                  <a:pt x="8549" y="7779"/>
                  <a:pt x="8554" y="7789"/>
                  <a:pt x="8558" y="7791"/>
                </a:cubicBezTo>
                <a:lnTo>
                  <a:pt x="8558" y="7791"/>
                </a:lnTo>
                <a:cubicBezTo>
                  <a:pt x="8555" y="7794"/>
                  <a:pt x="8553" y="7797"/>
                  <a:pt x="8551" y="7799"/>
                </a:cubicBezTo>
                <a:lnTo>
                  <a:pt x="8551" y="7799"/>
                </a:lnTo>
                <a:cubicBezTo>
                  <a:pt x="8551" y="7799"/>
                  <a:pt x="8550" y="7799"/>
                  <a:pt x="8549" y="7799"/>
                </a:cubicBezTo>
                <a:lnTo>
                  <a:pt x="8549" y="7775"/>
                </a:lnTo>
                <a:cubicBezTo>
                  <a:pt x="8549" y="7763"/>
                  <a:pt x="8549" y="7763"/>
                  <a:pt x="8549" y="7751"/>
                </a:cubicBezTo>
                <a:cubicBezTo>
                  <a:pt x="8551" y="7754"/>
                  <a:pt x="8552" y="7755"/>
                  <a:pt x="8553" y="7757"/>
                </a:cubicBezTo>
                <a:lnTo>
                  <a:pt x="8553" y="7757"/>
                </a:lnTo>
                <a:lnTo>
                  <a:pt x="8561" y="7739"/>
                </a:lnTo>
                <a:lnTo>
                  <a:pt x="8537" y="7739"/>
                </a:lnTo>
                <a:lnTo>
                  <a:pt x="8537" y="7680"/>
                </a:lnTo>
                <a:cubicBezTo>
                  <a:pt x="8537" y="7680"/>
                  <a:pt x="8537" y="7668"/>
                  <a:pt x="8537" y="7668"/>
                </a:cubicBezTo>
                <a:lnTo>
                  <a:pt x="8549" y="7668"/>
                </a:lnTo>
                <a:cubicBezTo>
                  <a:pt x="8549" y="7687"/>
                  <a:pt x="8565" y="7707"/>
                  <a:pt x="8571" y="7707"/>
                </a:cubicBezTo>
                <a:cubicBezTo>
                  <a:pt x="8572" y="7707"/>
                  <a:pt x="8573" y="7706"/>
                  <a:pt x="8573" y="7704"/>
                </a:cubicBezTo>
                <a:lnTo>
                  <a:pt x="8573" y="7704"/>
                </a:lnTo>
                <a:cubicBezTo>
                  <a:pt x="8573" y="7716"/>
                  <a:pt x="8573" y="7728"/>
                  <a:pt x="8561" y="7739"/>
                </a:cubicBezTo>
                <a:lnTo>
                  <a:pt x="8704" y="7763"/>
                </a:lnTo>
                <a:cubicBezTo>
                  <a:pt x="8609" y="7847"/>
                  <a:pt x="8573" y="7966"/>
                  <a:pt x="8514" y="7989"/>
                </a:cubicBezTo>
                <a:cubicBezTo>
                  <a:pt x="8585" y="8097"/>
                  <a:pt x="8609" y="8263"/>
                  <a:pt x="8788" y="8287"/>
                </a:cubicBezTo>
                <a:cubicBezTo>
                  <a:pt x="8811" y="8311"/>
                  <a:pt x="8752" y="8347"/>
                  <a:pt x="8740" y="8359"/>
                </a:cubicBezTo>
                <a:cubicBezTo>
                  <a:pt x="8716" y="8347"/>
                  <a:pt x="8716" y="8323"/>
                  <a:pt x="8692" y="8323"/>
                </a:cubicBezTo>
                <a:cubicBezTo>
                  <a:pt x="8747" y="8367"/>
                  <a:pt x="8762" y="8492"/>
                  <a:pt x="8848" y="8492"/>
                </a:cubicBezTo>
                <a:cubicBezTo>
                  <a:pt x="8855" y="8492"/>
                  <a:pt x="8863" y="8491"/>
                  <a:pt x="8871" y="8490"/>
                </a:cubicBezTo>
                <a:lnTo>
                  <a:pt x="8871" y="8490"/>
                </a:lnTo>
                <a:cubicBezTo>
                  <a:pt x="8866" y="8528"/>
                  <a:pt x="8848" y="8533"/>
                  <a:pt x="8832" y="8533"/>
                </a:cubicBezTo>
                <a:cubicBezTo>
                  <a:pt x="8825" y="8533"/>
                  <a:pt x="8818" y="8532"/>
                  <a:pt x="8813" y="8532"/>
                </a:cubicBezTo>
                <a:cubicBezTo>
                  <a:pt x="8801" y="8532"/>
                  <a:pt x="8798" y="8539"/>
                  <a:pt x="8823" y="8585"/>
                </a:cubicBezTo>
                <a:lnTo>
                  <a:pt x="8788" y="8585"/>
                </a:lnTo>
                <a:cubicBezTo>
                  <a:pt x="8718" y="8849"/>
                  <a:pt x="9138" y="8825"/>
                  <a:pt x="9092" y="9102"/>
                </a:cubicBezTo>
                <a:lnTo>
                  <a:pt x="9092" y="9102"/>
                </a:lnTo>
                <a:cubicBezTo>
                  <a:pt x="9093" y="9101"/>
                  <a:pt x="9095" y="9099"/>
                  <a:pt x="9097" y="9097"/>
                </a:cubicBezTo>
                <a:cubicBezTo>
                  <a:pt x="9145" y="9406"/>
                  <a:pt x="9466" y="9573"/>
                  <a:pt x="9490" y="9894"/>
                </a:cubicBezTo>
                <a:cubicBezTo>
                  <a:pt x="9505" y="9946"/>
                  <a:pt x="9533" y="9952"/>
                  <a:pt x="9569" y="9952"/>
                </a:cubicBezTo>
                <a:cubicBezTo>
                  <a:pt x="9580" y="9952"/>
                  <a:pt x="9593" y="9951"/>
                  <a:pt x="9607" y="9951"/>
                </a:cubicBezTo>
                <a:cubicBezTo>
                  <a:pt x="9619" y="9951"/>
                  <a:pt x="9632" y="9952"/>
                  <a:pt x="9645" y="9954"/>
                </a:cubicBezTo>
                <a:lnTo>
                  <a:pt x="9585" y="10013"/>
                </a:lnTo>
                <a:lnTo>
                  <a:pt x="9716" y="10025"/>
                </a:lnTo>
                <a:cubicBezTo>
                  <a:pt x="9847" y="10073"/>
                  <a:pt x="9669" y="10323"/>
                  <a:pt x="9883" y="10359"/>
                </a:cubicBezTo>
                <a:lnTo>
                  <a:pt x="9919" y="10299"/>
                </a:lnTo>
                <a:cubicBezTo>
                  <a:pt x="9942" y="10347"/>
                  <a:pt x="10050" y="10406"/>
                  <a:pt x="10002" y="10454"/>
                </a:cubicBezTo>
                <a:cubicBezTo>
                  <a:pt x="10009" y="10454"/>
                  <a:pt x="10023" y="10446"/>
                  <a:pt x="10035" y="10446"/>
                </a:cubicBezTo>
                <a:cubicBezTo>
                  <a:pt x="10043" y="10446"/>
                  <a:pt x="10050" y="10451"/>
                  <a:pt x="10050" y="10466"/>
                </a:cubicBezTo>
                <a:lnTo>
                  <a:pt x="10014" y="10490"/>
                </a:lnTo>
                <a:lnTo>
                  <a:pt x="10085" y="10514"/>
                </a:lnTo>
                <a:lnTo>
                  <a:pt x="10169" y="10537"/>
                </a:lnTo>
                <a:cubicBezTo>
                  <a:pt x="10216" y="10633"/>
                  <a:pt x="10026" y="10656"/>
                  <a:pt x="10121" y="10764"/>
                </a:cubicBezTo>
                <a:cubicBezTo>
                  <a:pt x="10146" y="10779"/>
                  <a:pt x="10188" y="10785"/>
                  <a:pt x="10228" y="10785"/>
                </a:cubicBezTo>
                <a:cubicBezTo>
                  <a:pt x="10283" y="10785"/>
                  <a:pt x="10335" y="10772"/>
                  <a:pt x="10335" y="10752"/>
                </a:cubicBezTo>
                <a:cubicBezTo>
                  <a:pt x="10323" y="10716"/>
                  <a:pt x="10323" y="10680"/>
                  <a:pt x="10335" y="10656"/>
                </a:cubicBezTo>
                <a:lnTo>
                  <a:pt x="10395" y="10668"/>
                </a:lnTo>
                <a:cubicBezTo>
                  <a:pt x="10442" y="10633"/>
                  <a:pt x="10490" y="10585"/>
                  <a:pt x="10538" y="10537"/>
                </a:cubicBezTo>
                <a:lnTo>
                  <a:pt x="10621" y="10506"/>
                </a:lnTo>
                <a:lnTo>
                  <a:pt x="10621" y="10506"/>
                </a:lnTo>
                <a:cubicBezTo>
                  <a:pt x="10618" y="10519"/>
                  <a:pt x="10608" y="10539"/>
                  <a:pt x="10597" y="10549"/>
                </a:cubicBezTo>
                <a:lnTo>
                  <a:pt x="10628" y="10531"/>
                </a:lnTo>
                <a:lnTo>
                  <a:pt x="10628" y="10531"/>
                </a:lnTo>
                <a:cubicBezTo>
                  <a:pt x="10617" y="10563"/>
                  <a:pt x="10594" y="10598"/>
                  <a:pt x="10570" y="10598"/>
                </a:cubicBezTo>
                <a:cubicBezTo>
                  <a:pt x="10567" y="10598"/>
                  <a:pt x="10564" y="10598"/>
                  <a:pt x="10562" y="10597"/>
                </a:cubicBezTo>
                <a:lnTo>
                  <a:pt x="10562" y="10597"/>
                </a:lnTo>
                <a:cubicBezTo>
                  <a:pt x="10567" y="10632"/>
                  <a:pt x="10578" y="10638"/>
                  <a:pt x="10590" y="10638"/>
                </a:cubicBezTo>
                <a:cubicBezTo>
                  <a:pt x="10596" y="10638"/>
                  <a:pt x="10602" y="10636"/>
                  <a:pt x="10608" y="10636"/>
                </a:cubicBezTo>
                <a:cubicBezTo>
                  <a:pt x="10619" y="10636"/>
                  <a:pt x="10628" y="10641"/>
                  <a:pt x="10633" y="10668"/>
                </a:cubicBezTo>
                <a:cubicBezTo>
                  <a:pt x="10633" y="10680"/>
                  <a:pt x="10633" y="10680"/>
                  <a:pt x="10609" y="10692"/>
                </a:cubicBezTo>
                <a:lnTo>
                  <a:pt x="10681" y="10692"/>
                </a:lnTo>
                <a:cubicBezTo>
                  <a:pt x="10662" y="10701"/>
                  <a:pt x="10651" y="10739"/>
                  <a:pt x="10636" y="10739"/>
                </a:cubicBezTo>
                <a:cubicBezTo>
                  <a:pt x="10631" y="10739"/>
                  <a:pt x="10626" y="10736"/>
                  <a:pt x="10621" y="10728"/>
                </a:cubicBezTo>
                <a:lnTo>
                  <a:pt x="10621" y="10728"/>
                </a:lnTo>
                <a:cubicBezTo>
                  <a:pt x="10646" y="10782"/>
                  <a:pt x="10682" y="10791"/>
                  <a:pt x="10717" y="10791"/>
                </a:cubicBezTo>
                <a:cubicBezTo>
                  <a:pt x="10736" y="10791"/>
                  <a:pt x="10754" y="10789"/>
                  <a:pt x="10769" y="10789"/>
                </a:cubicBezTo>
                <a:cubicBezTo>
                  <a:pt x="10794" y="10789"/>
                  <a:pt x="10812" y="10796"/>
                  <a:pt x="10812" y="10835"/>
                </a:cubicBezTo>
                <a:lnTo>
                  <a:pt x="10800" y="10835"/>
                </a:lnTo>
                <a:cubicBezTo>
                  <a:pt x="10815" y="10838"/>
                  <a:pt x="10828" y="10839"/>
                  <a:pt x="10838" y="10839"/>
                </a:cubicBezTo>
                <a:cubicBezTo>
                  <a:pt x="10925" y="10839"/>
                  <a:pt x="10861" y="10757"/>
                  <a:pt x="10978" y="10704"/>
                </a:cubicBezTo>
                <a:lnTo>
                  <a:pt x="10978" y="10823"/>
                </a:lnTo>
                <a:lnTo>
                  <a:pt x="10978" y="10990"/>
                </a:lnTo>
                <a:lnTo>
                  <a:pt x="11014" y="10906"/>
                </a:lnTo>
                <a:cubicBezTo>
                  <a:pt x="11026" y="10906"/>
                  <a:pt x="11062" y="10930"/>
                  <a:pt x="11038" y="10966"/>
                </a:cubicBezTo>
                <a:cubicBezTo>
                  <a:pt x="11109" y="10918"/>
                  <a:pt x="11038" y="10930"/>
                  <a:pt x="11085" y="10883"/>
                </a:cubicBezTo>
                <a:lnTo>
                  <a:pt x="11085" y="10883"/>
                </a:lnTo>
                <a:cubicBezTo>
                  <a:pt x="11145" y="10978"/>
                  <a:pt x="11276" y="10883"/>
                  <a:pt x="11276" y="11014"/>
                </a:cubicBezTo>
                <a:cubicBezTo>
                  <a:pt x="11312" y="10954"/>
                  <a:pt x="11216" y="10966"/>
                  <a:pt x="11300" y="10918"/>
                </a:cubicBezTo>
                <a:lnTo>
                  <a:pt x="11300" y="10918"/>
                </a:lnTo>
                <a:cubicBezTo>
                  <a:pt x="11300" y="10972"/>
                  <a:pt x="11310" y="10987"/>
                  <a:pt x="11325" y="10987"/>
                </a:cubicBezTo>
                <a:cubicBezTo>
                  <a:pt x="11345" y="10987"/>
                  <a:pt x="11376" y="10959"/>
                  <a:pt x="11406" y="10959"/>
                </a:cubicBezTo>
                <a:cubicBezTo>
                  <a:pt x="11419" y="10959"/>
                  <a:pt x="11431" y="10964"/>
                  <a:pt x="11443" y="10978"/>
                </a:cubicBezTo>
                <a:cubicBezTo>
                  <a:pt x="11419" y="11049"/>
                  <a:pt x="11359" y="11002"/>
                  <a:pt x="11431" y="11085"/>
                </a:cubicBezTo>
                <a:cubicBezTo>
                  <a:pt x="11442" y="11045"/>
                  <a:pt x="11458" y="11032"/>
                  <a:pt x="11477" y="11032"/>
                </a:cubicBezTo>
                <a:cubicBezTo>
                  <a:pt x="11516" y="11032"/>
                  <a:pt x="11568" y="11088"/>
                  <a:pt x="11607" y="11088"/>
                </a:cubicBezTo>
                <a:cubicBezTo>
                  <a:pt x="11612" y="11088"/>
                  <a:pt x="11617" y="11087"/>
                  <a:pt x="11621" y="11085"/>
                </a:cubicBezTo>
                <a:cubicBezTo>
                  <a:pt x="11621" y="10978"/>
                  <a:pt x="11740" y="11037"/>
                  <a:pt x="11812" y="10978"/>
                </a:cubicBezTo>
                <a:cubicBezTo>
                  <a:pt x="11812" y="10992"/>
                  <a:pt x="11877" y="10998"/>
                  <a:pt x="11950" y="10998"/>
                </a:cubicBezTo>
                <a:cubicBezTo>
                  <a:pt x="12001" y="10998"/>
                  <a:pt x="12055" y="10995"/>
                  <a:pt x="12094" y="10990"/>
                </a:cubicBezTo>
                <a:lnTo>
                  <a:pt x="12094" y="10990"/>
                </a:lnTo>
                <a:cubicBezTo>
                  <a:pt x="12094" y="10997"/>
                  <a:pt x="12096" y="11005"/>
                  <a:pt x="12097" y="11014"/>
                </a:cubicBezTo>
                <a:lnTo>
                  <a:pt x="12097" y="10990"/>
                </a:lnTo>
                <a:cubicBezTo>
                  <a:pt x="12096" y="10990"/>
                  <a:pt x="12095" y="10990"/>
                  <a:pt x="12094" y="10990"/>
                </a:cubicBezTo>
                <a:lnTo>
                  <a:pt x="12094" y="10990"/>
                </a:lnTo>
                <a:cubicBezTo>
                  <a:pt x="12088" y="10904"/>
                  <a:pt x="12173" y="10891"/>
                  <a:pt x="12217" y="10847"/>
                </a:cubicBezTo>
                <a:cubicBezTo>
                  <a:pt x="12240" y="10883"/>
                  <a:pt x="12240" y="10930"/>
                  <a:pt x="12217" y="10978"/>
                </a:cubicBezTo>
                <a:lnTo>
                  <a:pt x="12276" y="10954"/>
                </a:lnTo>
                <a:cubicBezTo>
                  <a:pt x="12276" y="10918"/>
                  <a:pt x="12288" y="10883"/>
                  <a:pt x="12312" y="10859"/>
                </a:cubicBezTo>
                <a:lnTo>
                  <a:pt x="12336" y="10942"/>
                </a:lnTo>
                <a:cubicBezTo>
                  <a:pt x="12407" y="10895"/>
                  <a:pt x="12443" y="10775"/>
                  <a:pt x="12562" y="10775"/>
                </a:cubicBezTo>
                <a:cubicBezTo>
                  <a:pt x="12526" y="10704"/>
                  <a:pt x="12383" y="10645"/>
                  <a:pt x="12443" y="10537"/>
                </a:cubicBezTo>
                <a:lnTo>
                  <a:pt x="12443" y="10537"/>
                </a:lnTo>
                <a:cubicBezTo>
                  <a:pt x="12461" y="10565"/>
                  <a:pt x="12493" y="10606"/>
                  <a:pt x="12497" y="10634"/>
                </a:cubicBezTo>
                <a:lnTo>
                  <a:pt x="12497" y="10634"/>
                </a:lnTo>
                <a:cubicBezTo>
                  <a:pt x="12501" y="10626"/>
                  <a:pt x="12508" y="10618"/>
                  <a:pt x="12517" y="10618"/>
                </a:cubicBezTo>
                <a:cubicBezTo>
                  <a:pt x="12520" y="10618"/>
                  <a:pt x="12523" y="10619"/>
                  <a:pt x="12526" y="10621"/>
                </a:cubicBezTo>
                <a:lnTo>
                  <a:pt x="12526" y="10692"/>
                </a:lnTo>
                <a:cubicBezTo>
                  <a:pt x="12586" y="10692"/>
                  <a:pt x="12514" y="10633"/>
                  <a:pt x="12550" y="10621"/>
                </a:cubicBezTo>
                <a:lnTo>
                  <a:pt x="12550" y="10621"/>
                </a:lnTo>
                <a:cubicBezTo>
                  <a:pt x="12586" y="10668"/>
                  <a:pt x="12598" y="10633"/>
                  <a:pt x="12621" y="10680"/>
                </a:cubicBezTo>
                <a:cubicBezTo>
                  <a:pt x="12621" y="10680"/>
                  <a:pt x="12574" y="10680"/>
                  <a:pt x="12574" y="10704"/>
                </a:cubicBezTo>
                <a:cubicBezTo>
                  <a:pt x="12592" y="10695"/>
                  <a:pt x="12612" y="10691"/>
                  <a:pt x="12632" y="10691"/>
                </a:cubicBezTo>
                <a:cubicBezTo>
                  <a:pt x="12665" y="10691"/>
                  <a:pt x="12699" y="10701"/>
                  <a:pt x="12728" y="10716"/>
                </a:cubicBezTo>
                <a:cubicBezTo>
                  <a:pt x="12705" y="10692"/>
                  <a:pt x="12681" y="10645"/>
                  <a:pt x="12705" y="10621"/>
                </a:cubicBezTo>
                <a:cubicBezTo>
                  <a:pt x="12717" y="10611"/>
                  <a:pt x="12726" y="10607"/>
                  <a:pt x="12734" y="10607"/>
                </a:cubicBezTo>
                <a:cubicBezTo>
                  <a:pt x="12767" y="10607"/>
                  <a:pt x="12776" y="10668"/>
                  <a:pt x="12824" y="10668"/>
                </a:cubicBezTo>
                <a:cubicBezTo>
                  <a:pt x="12812" y="10621"/>
                  <a:pt x="12883" y="10621"/>
                  <a:pt x="12824" y="10549"/>
                </a:cubicBezTo>
                <a:cubicBezTo>
                  <a:pt x="12827" y="10548"/>
                  <a:pt x="12831" y="10547"/>
                  <a:pt x="12834" y="10547"/>
                </a:cubicBezTo>
                <a:cubicBezTo>
                  <a:pt x="12854" y="10547"/>
                  <a:pt x="12875" y="10573"/>
                  <a:pt x="12895" y="10573"/>
                </a:cubicBezTo>
                <a:cubicBezTo>
                  <a:pt x="12907" y="10525"/>
                  <a:pt x="13038" y="10442"/>
                  <a:pt x="12943" y="10406"/>
                </a:cubicBezTo>
                <a:lnTo>
                  <a:pt x="12931" y="10406"/>
                </a:lnTo>
                <a:cubicBezTo>
                  <a:pt x="12979" y="10264"/>
                  <a:pt x="13169" y="10264"/>
                  <a:pt x="13240" y="10133"/>
                </a:cubicBezTo>
                <a:lnTo>
                  <a:pt x="13264" y="10156"/>
                </a:lnTo>
                <a:cubicBezTo>
                  <a:pt x="13288" y="10073"/>
                  <a:pt x="13360" y="10002"/>
                  <a:pt x="13360" y="9930"/>
                </a:cubicBezTo>
                <a:cubicBezTo>
                  <a:pt x="13364" y="9922"/>
                  <a:pt x="13374" y="9918"/>
                  <a:pt x="13386" y="9918"/>
                </a:cubicBezTo>
                <a:cubicBezTo>
                  <a:pt x="13409" y="9918"/>
                  <a:pt x="13439" y="9931"/>
                  <a:pt x="13455" y="9954"/>
                </a:cubicBezTo>
                <a:cubicBezTo>
                  <a:pt x="13467" y="9894"/>
                  <a:pt x="13455" y="9871"/>
                  <a:pt x="13538" y="9823"/>
                </a:cubicBezTo>
                <a:cubicBezTo>
                  <a:pt x="13538" y="9865"/>
                  <a:pt x="13550" y="9868"/>
                  <a:pt x="13554" y="9868"/>
                </a:cubicBezTo>
                <a:cubicBezTo>
                  <a:pt x="13555" y="9868"/>
                  <a:pt x="13556" y="9868"/>
                  <a:pt x="13556" y="9868"/>
                </a:cubicBezTo>
                <a:lnTo>
                  <a:pt x="13556" y="9868"/>
                </a:lnTo>
                <a:cubicBezTo>
                  <a:pt x="13557" y="9868"/>
                  <a:pt x="13551" y="9870"/>
                  <a:pt x="13526" y="9894"/>
                </a:cubicBezTo>
                <a:cubicBezTo>
                  <a:pt x="13598" y="9847"/>
                  <a:pt x="13645" y="9859"/>
                  <a:pt x="13633" y="9752"/>
                </a:cubicBezTo>
                <a:lnTo>
                  <a:pt x="13633" y="9752"/>
                </a:lnTo>
                <a:cubicBezTo>
                  <a:pt x="13649" y="9771"/>
                  <a:pt x="13668" y="9779"/>
                  <a:pt x="13685" y="9779"/>
                </a:cubicBezTo>
                <a:cubicBezTo>
                  <a:pt x="13721" y="9779"/>
                  <a:pt x="13752" y="9748"/>
                  <a:pt x="13752" y="9716"/>
                </a:cubicBezTo>
                <a:lnTo>
                  <a:pt x="13752" y="9716"/>
                </a:lnTo>
                <a:lnTo>
                  <a:pt x="13681" y="9728"/>
                </a:lnTo>
                <a:cubicBezTo>
                  <a:pt x="13693" y="9692"/>
                  <a:pt x="13717" y="9656"/>
                  <a:pt x="13741" y="9632"/>
                </a:cubicBezTo>
                <a:lnTo>
                  <a:pt x="13812" y="9704"/>
                </a:lnTo>
                <a:cubicBezTo>
                  <a:pt x="14002" y="9632"/>
                  <a:pt x="13812" y="9359"/>
                  <a:pt x="14038" y="9347"/>
                </a:cubicBezTo>
                <a:cubicBezTo>
                  <a:pt x="14029" y="9329"/>
                  <a:pt x="14020" y="9323"/>
                  <a:pt x="14009" y="9323"/>
                </a:cubicBezTo>
                <a:cubicBezTo>
                  <a:pt x="13989" y="9323"/>
                  <a:pt x="13966" y="9347"/>
                  <a:pt x="13943" y="9347"/>
                </a:cubicBezTo>
                <a:cubicBezTo>
                  <a:pt x="13931" y="9347"/>
                  <a:pt x="13919" y="9341"/>
                  <a:pt x="13907" y="9323"/>
                </a:cubicBezTo>
                <a:cubicBezTo>
                  <a:pt x="13955" y="9263"/>
                  <a:pt x="14110" y="9275"/>
                  <a:pt x="14122" y="9251"/>
                </a:cubicBezTo>
                <a:cubicBezTo>
                  <a:pt x="14229" y="9180"/>
                  <a:pt x="14050" y="9097"/>
                  <a:pt x="14122" y="9013"/>
                </a:cubicBezTo>
                <a:cubicBezTo>
                  <a:pt x="14086" y="9013"/>
                  <a:pt x="14002" y="8990"/>
                  <a:pt x="14014" y="8906"/>
                </a:cubicBezTo>
                <a:cubicBezTo>
                  <a:pt x="14027" y="8885"/>
                  <a:pt x="14053" y="8876"/>
                  <a:pt x="14080" y="8876"/>
                </a:cubicBezTo>
                <a:cubicBezTo>
                  <a:pt x="14128" y="8876"/>
                  <a:pt x="14181" y="8904"/>
                  <a:pt x="14181" y="8942"/>
                </a:cubicBezTo>
                <a:cubicBezTo>
                  <a:pt x="14181" y="8954"/>
                  <a:pt x="14157" y="8954"/>
                  <a:pt x="14157" y="8954"/>
                </a:cubicBezTo>
                <a:cubicBezTo>
                  <a:pt x="14157" y="8974"/>
                  <a:pt x="14157" y="9004"/>
                  <a:pt x="14180" y="9004"/>
                </a:cubicBezTo>
                <a:cubicBezTo>
                  <a:pt x="14184" y="9004"/>
                  <a:pt x="14188" y="9003"/>
                  <a:pt x="14193" y="9001"/>
                </a:cubicBezTo>
                <a:lnTo>
                  <a:pt x="14169" y="8978"/>
                </a:lnTo>
                <a:cubicBezTo>
                  <a:pt x="14207" y="8968"/>
                  <a:pt x="14246" y="8905"/>
                  <a:pt x="14278" y="8905"/>
                </a:cubicBezTo>
                <a:cubicBezTo>
                  <a:pt x="14286" y="8905"/>
                  <a:pt x="14293" y="8909"/>
                  <a:pt x="14300" y="8918"/>
                </a:cubicBezTo>
                <a:cubicBezTo>
                  <a:pt x="14300" y="8882"/>
                  <a:pt x="14291" y="8870"/>
                  <a:pt x="14278" y="8870"/>
                </a:cubicBezTo>
                <a:cubicBezTo>
                  <a:pt x="14264" y="8870"/>
                  <a:pt x="14247" y="8882"/>
                  <a:pt x="14229" y="8894"/>
                </a:cubicBezTo>
                <a:cubicBezTo>
                  <a:pt x="14312" y="8835"/>
                  <a:pt x="14288" y="8763"/>
                  <a:pt x="14360" y="8680"/>
                </a:cubicBezTo>
                <a:cubicBezTo>
                  <a:pt x="14336" y="8680"/>
                  <a:pt x="14300" y="8680"/>
                  <a:pt x="14300" y="8668"/>
                </a:cubicBezTo>
                <a:cubicBezTo>
                  <a:pt x="14395" y="8549"/>
                  <a:pt x="14264" y="8585"/>
                  <a:pt x="14288" y="8490"/>
                </a:cubicBezTo>
                <a:cubicBezTo>
                  <a:pt x="14297" y="8487"/>
                  <a:pt x="14305" y="8486"/>
                  <a:pt x="14312" y="8486"/>
                </a:cubicBezTo>
                <a:cubicBezTo>
                  <a:pt x="14344" y="8486"/>
                  <a:pt x="14366" y="8506"/>
                  <a:pt x="14380" y="8506"/>
                </a:cubicBezTo>
                <a:cubicBezTo>
                  <a:pt x="14390" y="8506"/>
                  <a:pt x="14395" y="8494"/>
                  <a:pt x="14395" y="8454"/>
                </a:cubicBezTo>
                <a:cubicBezTo>
                  <a:pt x="14408" y="8441"/>
                  <a:pt x="14420" y="8436"/>
                  <a:pt x="14431" y="8436"/>
                </a:cubicBezTo>
                <a:cubicBezTo>
                  <a:pt x="14461" y="8436"/>
                  <a:pt x="14485" y="8475"/>
                  <a:pt x="14503" y="8501"/>
                </a:cubicBezTo>
                <a:cubicBezTo>
                  <a:pt x="14467" y="8394"/>
                  <a:pt x="14598" y="8359"/>
                  <a:pt x="14622" y="8299"/>
                </a:cubicBezTo>
                <a:lnTo>
                  <a:pt x="14633" y="8359"/>
                </a:lnTo>
                <a:cubicBezTo>
                  <a:pt x="14633" y="8335"/>
                  <a:pt x="14633" y="8311"/>
                  <a:pt x="14645" y="8275"/>
                </a:cubicBezTo>
                <a:lnTo>
                  <a:pt x="14574" y="8275"/>
                </a:lnTo>
                <a:cubicBezTo>
                  <a:pt x="14584" y="8256"/>
                  <a:pt x="14593" y="8236"/>
                  <a:pt x="14610" y="8236"/>
                </a:cubicBezTo>
                <a:cubicBezTo>
                  <a:pt x="14613" y="8236"/>
                  <a:pt x="14617" y="8237"/>
                  <a:pt x="14622" y="8239"/>
                </a:cubicBezTo>
                <a:cubicBezTo>
                  <a:pt x="14598" y="8204"/>
                  <a:pt x="14514" y="8228"/>
                  <a:pt x="14479" y="8156"/>
                </a:cubicBezTo>
                <a:cubicBezTo>
                  <a:pt x="14524" y="8134"/>
                  <a:pt x="14484" y="8048"/>
                  <a:pt x="14549" y="8048"/>
                </a:cubicBezTo>
                <a:cubicBezTo>
                  <a:pt x="14553" y="8048"/>
                  <a:pt x="14557" y="8048"/>
                  <a:pt x="14562" y="8049"/>
                </a:cubicBezTo>
                <a:cubicBezTo>
                  <a:pt x="14511" y="8141"/>
                  <a:pt x="14617" y="8084"/>
                  <a:pt x="14641" y="8133"/>
                </a:cubicBezTo>
                <a:lnTo>
                  <a:pt x="14641" y="8133"/>
                </a:lnTo>
                <a:cubicBezTo>
                  <a:pt x="14644" y="8118"/>
                  <a:pt x="14651" y="8103"/>
                  <a:pt x="14657" y="8097"/>
                </a:cubicBezTo>
                <a:cubicBezTo>
                  <a:pt x="14669" y="8097"/>
                  <a:pt x="14681" y="8109"/>
                  <a:pt x="14681" y="8109"/>
                </a:cubicBezTo>
                <a:cubicBezTo>
                  <a:pt x="14788" y="8025"/>
                  <a:pt x="14598" y="8037"/>
                  <a:pt x="14633" y="7918"/>
                </a:cubicBezTo>
                <a:lnTo>
                  <a:pt x="14633" y="7918"/>
                </a:lnTo>
                <a:cubicBezTo>
                  <a:pt x="14644" y="7925"/>
                  <a:pt x="14656" y="7928"/>
                  <a:pt x="14669" y="7928"/>
                </a:cubicBezTo>
                <a:cubicBezTo>
                  <a:pt x="14699" y="7928"/>
                  <a:pt x="14729" y="7911"/>
                  <a:pt x="14729" y="7894"/>
                </a:cubicBezTo>
                <a:lnTo>
                  <a:pt x="14729" y="7894"/>
                </a:lnTo>
                <a:cubicBezTo>
                  <a:pt x="14722" y="7908"/>
                  <a:pt x="14711" y="7914"/>
                  <a:pt x="14698" y="7914"/>
                </a:cubicBezTo>
                <a:cubicBezTo>
                  <a:pt x="14667" y="7914"/>
                  <a:pt x="14627" y="7880"/>
                  <a:pt x="14610" y="7847"/>
                </a:cubicBezTo>
                <a:cubicBezTo>
                  <a:pt x="14669" y="7787"/>
                  <a:pt x="14598" y="7763"/>
                  <a:pt x="14610" y="7728"/>
                </a:cubicBezTo>
                <a:lnTo>
                  <a:pt x="14610" y="7728"/>
                </a:lnTo>
                <a:lnTo>
                  <a:pt x="14586" y="7763"/>
                </a:lnTo>
                <a:cubicBezTo>
                  <a:pt x="14538" y="7739"/>
                  <a:pt x="14550" y="7704"/>
                  <a:pt x="14538" y="7644"/>
                </a:cubicBezTo>
                <a:cubicBezTo>
                  <a:pt x="14547" y="7644"/>
                  <a:pt x="14553" y="7646"/>
                  <a:pt x="14558" y="7649"/>
                </a:cubicBezTo>
                <a:lnTo>
                  <a:pt x="14558" y="7649"/>
                </a:lnTo>
                <a:cubicBezTo>
                  <a:pt x="14555" y="7596"/>
                  <a:pt x="14686" y="7558"/>
                  <a:pt x="14645" y="7477"/>
                </a:cubicBezTo>
                <a:cubicBezTo>
                  <a:pt x="14659" y="7471"/>
                  <a:pt x="14672" y="7469"/>
                  <a:pt x="14685" y="7469"/>
                </a:cubicBezTo>
                <a:cubicBezTo>
                  <a:pt x="14706" y="7469"/>
                  <a:pt x="14726" y="7474"/>
                  <a:pt x="14744" y="7474"/>
                </a:cubicBezTo>
                <a:cubicBezTo>
                  <a:pt x="14756" y="7474"/>
                  <a:pt x="14766" y="7472"/>
                  <a:pt x="14776" y="7466"/>
                </a:cubicBezTo>
                <a:cubicBezTo>
                  <a:pt x="14717" y="7358"/>
                  <a:pt x="14848" y="7370"/>
                  <a:pt x="14812" y="7263"/>
                </a:cubicBezTo>
                <a:lnTo>
                  <a:pt x="14812" y="7263"/>
                </a:lnTo>
                <a:cubicBezTo>
                  <a:pt x="14783" y="7273"/>
                  <a:pt x="14767" y="7281"/>
                  <a:pt x="14756" y="7281"/>
                </a:cubicBezTo>
                <a:cubicBezTo>
                  <a:pt x="14738" y="7281"/>
                  <a:pt x="14728" y="7265"/>
                  <a:pt x="14693" y="7216"/>
                </a:cubicBezTo>
                <a:lnTo>
                  <a:pt x="14693" y="7216"/>
                </a:lnTo>
                <a:lnTo>
                  <a:pt x="14729" y="7382"/>
                </a:lnTo>
                <a:lnTo>
                  <a:pt x="14633" y="7275"/>
                </a:lnTo>
                <a:lnTo>
                  <a:pt x="14633" y="7275"/>
                </a:lnTo>
                <a:cubicBezTo>
                  <a:pt x="14633" y="7323"/>
                  <a:pt x="14669" y="7370"/>
                  <a:pt x="14657" y="7406"/>
                </a:cubicBezTo>
                <a:cubicBezTo>
                  <a:pt x="14629" y="7371"/>
                  <a:pt x="14622" y="7361"/>
                  <a:pt x="14608" y="7361"/>
                </a:cubicBezTo>
                <a:cubicBezTo>
                  <a:pt x="14599" y="7361"/>
                  <a:pt x="14586" y="7365"/>
                  <a:pt x="14562" y="7370"/>
                </a:cubicBezTo>
                <a:cubicBezTo>
                  <a:pt x="14669" y="7323"/>
                  <a:pt x="14514" y="7239"/>
                  <a:pt x="14586" y="7168"/>
                </a:cubicBezTo>
                <a:lnTo>
                  <a:pt x="14586" y="7168"/>
                </a:lnTo>
                <a:lnTo>
                  <a:pt x="14764" y="7192"/>
                </a:lnTo>
                <a:cubicBezTo>
                  <a:pt x="14848" y="7073"/>
                  <a:pt x="14693" y="6977"/>
                  <a:pt x="14729" y="6835"/>
                </a:cubicBezTo>
                <a:lnTo>
                  <a:pt x="14729" y="6835"/>
                </a:lnTo>
                <a:lnTo>
                  <a:pt x="14705" y="6882"/>
                </a:lnTo>
                <a:cubicBezTo>
                  <a:pt x="14633" y="6858"/>
                  <a:pt x="14693" y="6787"/>
                  <a:pt x="14669" y="6739"/>
                </a:cubicBezTo>
                <a:cubicBezTo>
                  <a:pt x="14717" y="6739"/>
                  <a:pt x="14741" y="6715"/>
                  <a:pt x="14776" y="6692"/>
                </a:cubicBezTo>
                <a:cubicBezTo>
                  <a:pt x="14741" y="6692"/>
                  <a:pt x="14776" y="6585"/>
                  <a:pt x="14657" y="6585"/>
                </a:cubicBezTo>
                <a:lnTo>
                  <a:pt x="14729" y="6513"/>
                </a:lnTo>
                <a:cubicBezTo>
                  <a:pt x="14741" y="6406"/>
                  <a:pt x="14610" y="6394"/>
                  <a:pt x="14586" y="6323"/>
                </a:cubicBezTo>
                <a:cubicBezTo>
                  <a:pt x="14591" y="6318"/>
                  <a:pt x="14596" y="6313"/>
                  <a:pt x="14603" y="6313"/>
                </a:cubicBezTo>
                <a:cubicBezTo>
                  <a:pt x="14613" y="6313"/>
                  <a:pt x="14629" y="6323"/>
                  <a:pt x="14657" y="6358"/>
                </a:cubicBezTo>
                <a:cubicBezTo>
                  <a:pt x="14645" y="6334"/>
                  <a:pt x="14633" y="6311"/>
                  <a:pt x="14633" y="6275"/>
                </a:cubicBezTo>
                <a:lnTo>
                  <a:pt x="14645" y="6275"/>
                </a:lnTo>
                <a:cubicBezTo>
                  <a:pt x="14663" y="6299"/>
                  <a:pt x="14675" y="6305"/>
                  <a:pt x="14684" y="6305"/>
                </a:cubicBezTo>
                <a:cubicBezTo>
                  <a:pt x="14693" y="6305"/>
                  <a:pt x="14699" y="6299"/>
                  <a:pt x="14705" y="6299"/>
                </a:cubicBezTo>
                <a:cubicBezTo>
                  <a:pt x="14717" y="6299"/>
                  <a:pt x="14717" y="6311"/>
                  <a:pt x="14729" y="6311"/>
                </a:cubicBezTo>
                <a:lnTo>
                  <a:pt x="14729" y="6299"/>
                </a:lnTo>
                <a:cubicBezTo>
                  <a:pt x="14729" y="6297"/>
                  <a:pt x="14729" y="6296"/>
                  <a:pt x="14731" y="6296"/>
                </a:cubicBezTo>
                <a:cubicBezTo>
                  <a:pt x="14738" y="6296"/>
                  <a:pt x="14759" y="6317"/>
                  <a:pt x="14788" y="6346"/>
                </a:cubicBezTo>
                <a:cubicBezTo>
                  <a:pt x="14719" y="6230"/>
                  <a:pt x="14808" y="6239"/>
                  <a:pt x="14801" y="6162"/>
                </a:cubicBezTo>
                <a:lnTo>
                  <a:pt x="14801" y="6162"/>
                </a:lnTo>
                <a:cubicBezTo>
                  <a:pt x="14803" y="6174"/>
                  <a:pt x="14812" y="6192"/>
                  <a:pt x="14812" y="6192"/>
                </a:cubicBezTo>
                <a:cubicBezTo>
                  <a:pt x="14817" y="6189"/>
                  <a:pt x="14821" y="6188"/>
                  <a:pt x="14826" y="6188"/>
                </a:cubicBezTo>
                <a:cubicBezTo>
                  <a:pt x="14845" y="6188"/>
                  <a:pt x="14867" y="6206"/>
                  <a:pt x="14895" y="6215"/>
                </a:cubicBezTo>
                <a:cubicBezTo>
                  <a:pt x="14848" y="6156"/>
                  <a:pt x="14824" y="6084"/>
                  <a:pt x="14800" y="6025"/>
                </a:cubicBezTo>
                <a:lnTo>
                  <a:pt x="14800" y="6025"/>
                </a:lnTo>
                <a:cubicBezTo>
                  <a:pt x="14895" y="6084"/>
                  <a:pt x="14872" y="6132"/>
                  <a:pt x="14955" y="6204"/>
                </a:cubicBezTo>
                <a:cubicBezTo>
                  <a:pt x="14895" y="6132"/>
                  <a:pt x="14931" y="6108"/>
                  <a:pt x="14872" y="6061"/>
                </a:cubicBezTo>
                <a:lnTo>
                  <a:pt x="14872" y="6061"/>
                </a:lnTo>
                <a:cubicBezTo>
                  <a:pt x="14907" y="6073"/>
                  <a:pt x="14943" y="6096"/>
                  <a:pt x="14979" y="6132"/>
                </a:cubicBezTo>
                <a:cubicBezTo>
                  <a:pt x="14884" y="6025"/>
                  <a:pt x="14979" y="6096"/>
                  <a:pt x="14931" y="6025"/>
                </a:cubicBezTo>
                <a:lnTo>
                  <a:pt x="14931" y="6025"/>
                </a:lnTo>
                <a:cubicBezTo>
                  <a:pt x="14982" y="6042"/>
                  <a:pt x="15009" y="6084"/>
                  <a:pt x="15020" y="6084"/>
                </a:cubicBezTo>
                <a:cubicBezTo>
                  <a:pt x="15025" y="6084"/>
                  <a:pt x="15026" y="6077"/>
                  <a:pt x="15026" y="6061"/>
                </a:cubicBezTo>
                <a:cubicBezTo>
                  <a:pt x="15050" y="6084"/>
                  <a:pt x="15074" y="6108"/>
                  <a:pt x="15074" y="6144"/>
                </a:cubicBezTo>
                <a:cubicBezTo>
                  <a:pt x="15110" y="6120"/>
                  <a:pt x="15014" y="6049"/>
                  <a:pt x="14979" y="6001"/>
                </a:cubicBezTo>
                <a:cubicBezTo>
                  <a:pt x="14981" y="5992"/>
                  <a:pt x="14985" y="5988"/>
                  <a:pt x="14991" y="5988"/>
                </a:cubicBezTo>
                <a:cubicBezTo>
                  <a:pt x="15013" y="5988"/>
                  <a:pt x="15059" y="6053"/>
                  <a:pt x="15098" y="6073"/>
                </a:cubicBezTo>
                <a:cubicBezTo>
                  <a:pt x="15098" y="6037"/>
                  <a:pt x="15050" y="5953"/>
                  <a:pt x="15062" y="5942"/>
                </a:cubicBezTo>
                <a:lnTo>
                  <a:pt x="15062" y="5942"/>
                </a:lnTo>
                <a:cubicBezTo>
                  <a:pt x="15074" y="5953"/>
                  <a:pt x="15086" y="5965"/>
                  <a:pt x="15098" y="5977"/>
                </a:cubicBezTo>
                <a:cubicBezTo>
                  <a:pt x="15063" y="5896"/>
                  <a:pt x="15152" y="5916"/>
                  <a:pt x="15103" y="5820"/>
                </a:cubicBezTo>
                <a:lnTo>
                  <a:pt x="15103" y="5820"/>
                </a:lnTo>
                <a:cubicBezTo>
                  <a:pt x="15109" y="5825"/>
                  <a:pt x="15115" y="5829"/>
                  <a:pt x="15122" y="5834"/>
                </a:cubicBezTo>
                <a:lnTo>
                  <a:pt x="15098" y="5811"/>
                </a:lnTo>
                <a:lnTo>
                  <a:pt x="15098" y="5811"/>
                </a:lnTo>
                <a:cubicBezTo>
                  <a:pt x="15100" y="5814"/>
                  <a:pt x="15101" y="5817"/>
                  <a:pt x="15103" y="5820"/>
                </a:cubicBezTo>
                <a:lnTo>
                  <a:pt x="15103" y="5820"/>
                </a:lnTo>
                <a:cubicBezTo>
                  <a:pt x="15064" y="5789"/>
                  <a:pt x="15035" y="5758"/>
                  <a:pt x="15014" y="5727"/>
                </a:cubicBezTo>
                <a:cubicBezTo>
                  <a:pt x="15023" y="5719"/>
                  <a:pt x="15007" y="5685"/>
                  <a:pt x="15015" y="5685"/>
                </a:cubicBezTo>
                <a:lnTo>
                  <a:pt x="15015" y="5685"/>
                </a:lnTo>
                <a:cubicBezTo>
                  <a:pt x="15018" y="5685"/>
                  <a:pt x="15025" y="5690"/>
                  <a:pt x="15038" y="5703"/>
                </a:cubicBezTo>
                <a:cubicBezTo>
                  <a:pt x="15038" y="5703"/>
                  <a:pt x="15050" y="5727"/>
                  <a:pt x="15062" y="5751"/>
                </a:cubicBezTo>
                <a:lnTo>
                  <a:pt x="15050" y="5715"/>
                </a:lnTo>
                <a:lnTo>
                  <a:pt x="15050" y="5715"/>
                </a:lnTo>
                <a:cubicBezTo>
                  <a:pt x="15134" y="5775"/>
                  <a:pt x="15062" y="5763"/>
                  <a:pt x="15110" y="5811"/>
                </a:cubicBezTo>
                <a:cubicBezTo>
                  <a:pt x="15110" y="5763"/>
                  <a:pt x="15086" y="5680"/>
                  <a:pt x="15110" y="5680"/>
                </a:cubicBezTo>
                <a:lnTo>
                  <a:pt x="15110" y="5680"/>
                </a:lnTo>
                <a:cubicBezTo>
                  <a:pt x="15181" y="5751"/>
                  <a:pt x="15098" y="5751"/>
                  <a:pt x="15181" y="5787"/>
                </a:cubicBezTo>
                <a:lnTo>
                  <a:pt x="15122" y="5787"/>
                </a:lnTo>
                <a:cubicBezTo>
                  <a:pt x="15253" y="5870"/>
                  <a:pt x="15098" y="5799"/>
                  <a:pt x="15241" y="5894"/>
                </a:cubicBezTo>
                <a:cubicBezTo>
                  <a:pt x="15288" y="5882"/>
                  <a:pt x="15241" y="5823"/>
                  <a:pt x="15300" y="5799"/>
                </a:cubicBezTo>
                <a:cubicBezTo>
                  <a:pt x="15265" y="5751"/>
                  <a:pt x="15241" y="5751"/>
                  <a:pt x="15205" y="5703"/>
                </a:cubicBezTo>
                <a:cubicBezTo>
                  <a:pt x="15200" y="5679"/>
                  <a:pt x="15206" y="5670"/>
                  <a:pt x="15218" y="5670"/>
                </a:cubicBezTo>
                <a:cubicBezTo>
                  <a:pt x="15253" y="5670"/>
                  <a:pt x="15336" y="5743"/>
                  <a:pt x="15362" y="5743"/>
                </a:cubicBezTo>
                <a:cubicBezTo>
                  <a:pt x="15372" y="5743"/>
                  <a:pt x="15373" y="5732"/>
                  <a:pt x="15360" y="5703"/>
                </a:cubicBezTo>
                <a:cubicBezTo>
                  <a:pt x="15317" y="5650"/>
                  <a:pt x="15246" y="5569"/>
                  <a:pt x="15282" y="5569"/>
                </a:cubicBezTo>
                <a:cubicBezTo>
                  <a:pt x="15287" y="5569"/>
                  <a:pt x="15293" y="5570"/>
                  <a:pt x="15300" y="5572"/>
                </a:cubicBezTo>
                <a:lnTo>
                  <a:pt x="15372" y="5668"/>
                </a:lnTo>
                <a:cubicBezTo>
                  <a:pt x="15417" y="5634"/>
                  <a:pt x="15292" y="5548"/>
                  <a:pt x="15357" y="5548"/>
                </a:cubicBezTo>
                <a:cubicBezTo>
                  <a:pt x="15361" y="5548"/>
                  <a:pt x="15366" y="5548"/>
                  <a:pt x="15372" y="5549"/>
                </a:cubicBezTo>
                <a:cubicBezTo>
                  <a:pt x="15395" y="5584"/>
                  <a:pt x="15372" y="5596"/>
                  <a:pt x="15384" y="5608"/>
                </a:cubicBezTo>
                <a:cubicBezTo>
                  <a:pt x="15396" y="5614"/>
                  <a:pt x="15405" y="5616"/>
                  <a:pt x="15409" y="5616"/>
                </a:cubicBezTo>
                <a:cubicBezTo>
                  <a:pt x="15433" y="5616"/>
                  <a:pt x="15352" y="5545"/>
                  <a:pt x="15372" y="5525"/>
                </a:cubicBezTo>
                <a:lnTo>
                  <a:pt x="15372" y="5525"/>
                </a:lnTo>
                <a:lnTo>
                  <a:pt x="15443" y="5596"/>
                </a:lnTo>
                <a:cubicBezTo>
                  <a:pt x="15467" y="5549"/>
                  <a:pt x="15455" y="5453"/>
                  <a:pt x="15479" y="5406"/>
                </a:cubicBezTo>
                <a:cubicBezTo>
                  <a:pt x="15503" y="5418"/>
                  <a:pt x="15515" y="5453"/>
                  <a:pt x="15550" y="5465"/>
                </a:cubicBezTo>
                <a:cubicBezTo>
                  <a:pt x="15550" y="5370"/>
                  <a:pt x="15657" y="5358"/>
                  <a:pt x="15741" y="5346"/>
                </a:cubicBezTo>
                <a:lnTo>
                  <a:pt x="15693" y="5263"/>
                </a:lnTo>
                <a:lnTo>
                  <a:pt x="15693" y="5263"/>
                </a:lnTo>
                <a:cubicBezTo>
                  <a:pt x="15693" y="5263"/>
                  <a:pt x="15729" y="5287"/>
                  <a:pt x="15741" y="5299"/>
                </a:cubicBezTo>
                <a:cubicBezTo>
                  <a:pt x="15788" y="5299"/>
                  <a:pt x="15705" y="5263"/>
                  <a:pt x="15681" y="5227"/>
                </a:cubicBezTo>
                <a:cubicBezTo>
                  <a:pt x="15681" y="5226"/>
                  <a:pt x="15682" y="5225"/>
                  <a:pt x="15684" y="5225"/>
                </a:cubicBezTo>
                <a:cubicBezTo>
                  <a:pt x="15694" y="5225"/>
                  <a:pt x="15732" y="5254"/>
                  <a:pt x="15753" y="5275"/>
                </a:cubicBezTo>
                <a:cubicBezTo>
                  <a:pt x="15730" y="5195"/>
                  <a:pt x="15718" y="5083"/>
                  <a:pt x="15800" y="5083"/>
                </a:cubicBezTo>
                <a:cubicBezTo>
                  <a:pt x="15804" y="5083"/>
                  <a:pt x="15808" y="5084"/>
                  <a:pt x="15812" y="5084"/>
                </a:cubicBezTo>
                <a:lnTo>
                  <a:pt x="15824" y="5120"/>
                </a:lnTo>
                <a:cubicBezTo>
                  <a:pt x="15879" y="5120"/>
                  <a:pt x="15750" y="4987"/>
                  <a:pt x="15798" y="4987"/>
                </a:cubicBezTo>
                <a:cubicBezTo>
                  <a:pt x="15802" y="4987"/>
                  <a:pt x="15806" y="4987"/>
                  <a:pt x="15812" y="4989"/>
                </a:cubicBezTo>
                <a:lnTo>
                  <a:pt x="15812" y="5013"/>
                </a:lnTo>
                <a:cubicBezTo>
                  <a:pt x="15875" y="4971"/>
                  <a:pt x="15882" y="4875"/>
                  <a:pt x="15978" y="4875"/>
                </a:cubicBezTo>
                <a:cubicBezTo>
                  <a:pt x="15992" y="4875"/>
                  <a:pt x="16008" y="4877"/>
                  <a:pt x="16027" y="4882"/>
                </a:cubicBezTo>
                <a:cubicBezTo>
                  <a:pt x="15943" y="4799"/>
                  <a:pt x="16122" y="4858"/>
                  <a:pt x="15991" y="4739"/>
                </a:cubicBezTo>
                <a:lnTo>
                  <a:pt x="15991" y="4739"/>
                </a:lnTo>
                <a:cubicBezTo>
                  <a:pt x="16069" y="4758"/>
                  <a:pt x="16091" y="4778"/>
                  <a:pt x="16142" y="4778"/>
                </a:cubicBezTo>
                <a:cubicBezTo>
                  <a:pt x="16153" y="4778"/>
                  <a:pt x="16166" y="4777"/>
                  <a:pt x="16181" y="4775"/>
                </a:cubicBezTo>
                <a:cubicBezTo>
                  <a:pt x="16205" y="4763"/>
                  <a:pt x="16122" y="4691"/>
                  <a:pt x="16122" y="4656"/>
                </a:cubicBezTo>
                <a:lnTo>
                  <a:pt x="16122" y="4656"/>
                </a:lnTo>
                <a:lnTo>
                  <a:pt x="16193" y="4715"/>
                </a:lnTo>
                <a:lnTo>
                  <a:pt x="16193" y="4715"/>
                </a:lnTo>
                <a:lnTo>
                  <a:pt x="16134" y="4632"/>
                </a:lnTo>
                <a:lnTo>
                  <a:pt x="16229" y="4691"/>
                </a:lnTo>
                <a:lnTo>
                  <a:pt x="16229" y="4656"/>
                </a:lnTo>
                <a:cubicBezTo>
                  <a:pt x="16205" y="4656"/>
                  <a:pt x="16181" y="4644"/>
                  <a:pt x="16169" y="4632"/>
                </a:cubicBezTo>
                <a:cubicBezTo>
                  <a:pt x="16165" y="4608"/>
                  <a:pt x="16179" y="4599"/>
                  <a:pt x="16201" y="4599"/>
                </a:cubicBezTo>
                <a:cubicBezTo>
                  <a:pt x="16232" y="4599"/>
                  <a:pt x="16279" y="4618"/>
                  <a:pt x="16300" y="4632"/>
                </a:cubicBezTo>
                <a:lnTo>
                  <a:pt x="16288" y="4525"/>
                </a:lnTo>
                <a:lnTo>
                  <a:pt x="16288" y="4525"/>
                </a:lnTo>
                <a:cubicBezTo>
                  <a:pt x="16296" y="4533"/>
                  <a:pt x="16309" y="4546"/>
                  <a:pt x="16317" y="4561"/>
                </a:cubicBezTo>
                <a:lnTo>
                  <a:pt x="16317" y="4561"/>
                </a:lnTo>
                <a:cubicBezTo>
                  <a:pt x="16318" y="4558"/>
                  <a:pt x="16319" y="4557"/>
                  <a:pt x="16321" y="4557"/>
                </a:cubicBezTo>
                <a:cubicBezTo>
                  <a:pt x="16332" y="4557"/>
                  <a:pt x="16362" y="4588"/>
                  <a:pt x="16370" y="4588"/>
                </a:cubicBezTo>
                <a:cubicBezTo>
                  <a:pt x="16373" y="4588"/>
                  <a:pt x="16371" y="4581"/>
                  <a:pt x="16360" y="4560"/>
                </a:cubicBezTo>
                <a:cubicBezTo>
                  <a:pt x="16348" y="4549"/>
                  <a:pt x="16324" y="4525"/>
                  <a:pt x="16312" y="4513"/>
                </a:cubicBezTo>
                <a:lnTo>
                  <a:pt x="16312" y="4513"/>
                </a:lnTo>
                <a:cubicBezTo>
                  <a:pt x="16320" y="4518"/>
                  <a:pt x="16329" y="4521"/>
                  <a:pt x="16338" y="4521"/>
                </a:cubicBezTo>
                <a:cubicBezTo>
                  <a:pt x="16367" y="4521"/>
                  <a:pt x="16396" y="4493"/>
                  <a:pt x="16396" y="4465"/>
                </a:cubicBezTo>
                <a:lnTo>
                  <a:pt x="16431" y="4501"/>
                </a:lnTo>
                <a:cubicBezTo>
                  <a:pt x="16479" y="4465"/>
                  <a:pt x="16491" y="4394"/>
                  <a:pt x="16527" y="4346"/>
                </a:cubicBezTo>
                <a:cubicBezTo>
                  <a:pt x="16492" y="4346"/>
                  <a:pt x="16411" y="4278"/>
                  <a:pt x="16419" y="4252"/>
                </a:cubicBezTo>
                <a:lnTo>
                  <a:pt x="16419" y="4252"/>
                </a:lnTo>
                <a:cubicBezTo>
                  <a:pt x="16415" y="4249"/>
                  <a:pt x="16412" y="4244"/>
                  <a:pt x="16408" y="4239"/>
                </a:cubicBezTo>
                <a:cubicBezTo>
                  <a:pt x="16409" y="4238"/>
                  <a:pt x="16411" y="4238"/>
                  <a:pt x="16414" y="4238"/>
                </a:cubicBezTo>
                <a:cubicBezTo>
                  <a:pt x="16442" y="4238"/>
                  <a:pt x="16505" y="4300"/>
                  <a:pt x="16527" y="4322"/>
                </a:cubicBezTo>
                <a:lnTo>
                  <a:pt x="16527" y="4275"/>
                </a:lnTo>
                <a:cubicBezTo>
                  <a:pt x="16538" y="4299"/>
                  <a:pt x="16550" y="4310"/>
                  <a:pt x="16574" y="4334"/>
                </a:cubicBezTo>
                <a:cubicBezTo>
                  <a:pt x="16563" y="4319"/>
                  <a:pt x="16569" y="4316"/>
                  <a:pt x="16581" y="4316"/>
                </a:cubicBezTo>
                <a:cubicBezTo>
                  <a:pt x="16590" y="4316"/>
                  <a:pt x="16603" y="4318"/>
                  <a:pt x="16613" y="4318"/>
                </a:cubicBezTo>
                <a:cubicBezTo>
                  <a:pt x="16631" y="4318"/>
                  <a:pt x="16642" y="4312"/>
                  <a:pt x="16610" y="4275"/>
                </a:cubicBezTo>
                <a:lnTo>
                  <a:pt x="16610" y="4275"/>
                </a:lnTo>
                <a:lnTo>
                  <a:pt x="16634" y="4299"/>
                </a:lnTo>
                <a:cubicBezTo>
                  <a:pt x="16681" y="4251"/>
                  <a:pt x="16669" y="4203"/>
                  <a:pt x="16693" y="4168"/>
                </a:cubicBezTo>
                <a:cubicBezTo>
                  <a:pt x="16634" y="4108"/>
                  <a:pt x="16658" y="4108"/>
                  <a:pt x="16622" y="4060"/>
                </a:cubicBezTo>
                <a:cubicBezTo>
                  <a:pt x="16669" y="4048"/>
                  <a:pt x="16741" y="4060"/>
                  <a:pt x="16765" y="4013"/>
                </a:cubicBezTo>
                <a:cubicBezTo>
                  <a:pt x="16753" y="3965"/>
                  <a:pt x="16717" y="3965"/>
                  <a:pt x="16693" y="3918"/>
                </a:cubicBezTo>
                <a:lnTo>
                  <a:pt x="16693" y="3918"/>
                </a:lnTo>
                <a:cubicBezTo>
                  <a:pt x="16753" y="3965"/>
                  <a:pt x="16777" y="3929"/>
                  <a:pt x="16800" y="3977"/>
                </a:cubicBezTo>
                <a:cubicBezTo>
                  <a:pt x="16824" y="3929"/>
                  <a:pt x="16836" y="3882"/>
                  <a:pt x="16836" y="3834"/>
                </a:cubicBezTo>
                <a:cubicBezTo>
                  <a:pt x="16812" y="3822"/>
                  <a:pt x="16789" y="3810"/>
                  <a:pt x="16777" y="3798"/>
                </a:cubicBezTo>
                <a:cubicBezTo>
                  <a:pt x="16777" y="3791"/>
                  <a:pt x="16780" y="3789"/>
                  <a:pt x="16785" y="3789"/>
                </a:cubicBezTo>
                <a:cubicBezTo>
                  <a:pt x="16797" y="3789"/>
                  <a:pt x="16819" y="3805"/>
                  <a:pt x="16836" y="3822"/>
                </a:cubicBezTo>
                <a:cubicBezTo>
                  <a:pt x="16800" y="3691"/>
                  <a:pt x="17110" y="3822"/>
                  <a:pt x="17039" y="3679"/>
                </a:cubicBezTo>
                <a:lnTo>
                  <a:pt x="17039" y="3679"/>
                </a:lnTo>
                <a:lnTo>
                  <a:pt x="17039" y="3691"/>
                </a:lnTo>
                <a:lnTo>
                  <a:pt x="17015" y="3596"/>
                </a:lnTo>
                <a:cubicBezTo>
                  <a:pt x="17018" y="3595"/>
                  <a:pt x="17021" y="3594"/>
                  <a:pt x="17024" y="3594"/>
                </a:cubicBezTo>
                <a:cubicBezTo>
                  <a:pt x="17051" y="3594"/>
                  <a:pt x="17055" y="3645"/>
                  <a:pt x="17098" y="3656"/>
                </a:cubicBezTo>
                <a:cubicBezTo>
                  <a:pt x="17050" y="3525"/>
                  <a:pt x="17181" y="3596"/>
                  <a:pt x="17158" y="3501"/>
                </a:cubicBezTo>
                <a:lnTo>
                  <a:pt x="17158" y="3501"/>
                </a:lnTo>
                <a:cubicBezTo>
                  <a:pt x="17195" y="3522"/>
                  <a:pt x="17221" y="3530"/>
                  <a:pt x="17240" y="3530"/>
                </a:cubicBezTo>
                <a:cubicBezTo>
                  <a:pt x="17310" y="3530"/>
                  <a:pt x="17287" y="3423"/>
                  <a:pt x="17351" y="3423"/>
                </a:cubicBezTo>
                <a:cubicBezTo>
                  <a:pt x="17360" y="3423"/>
                  <a:pt x="17371" y="3425"/>
                  <a:pt x="17384" y="3429"/>
                </a:cubicBezTo>
                <a:lnTo>
                  <a:pt x="17348" y="3406"/>
                </a:lnTo>
                <a:cubicBezTo>
                  <a:pt x="17340" y="3390"/>
                  <a:pt x="17341" y="3384"/>
                  <a:pt x="17347" y="3384"/>
                </a:cubicBezTo>
                <a:cubicBezTo>
                  <a:pt x="17359" y="3384"/>
                  <a:pt x="17388" y="3406"/>
                  <a:pt x="17396" y="3406"/>
                </a:cubicBezTo>
                <a:cubicBezTo>
                  <a:pt x="17372" y="3382"/>
                  <a:pt x="17348" y="3382"/>
                  <a:pt x="17336" y="3358"/>
                </a:cubicBezTo>
                <a:cubicBezTo>
                  <a:pt x="17384" y="3227"/>
                  <a:pt x="17574" y="3239"/>
                  <a:pt x="17693" y="3191"/>
                </a:cubicBezTo>
                <a:cubicBezTo>
                  <a:pt x="17725" y="3170"/>
                  <a:pt x="17578" y="3017"/>
                  <a:pt x="17629" y="3017"/>
                </a:cubicBezTo>
                <a:cubicBezTo>
                  <a:pt x="17635" y="3017"/>
                  <a:pt x="17645" y="3019"/>
                  <a:pt x="17658" y="3025"/>
                </a:cubicBezTo>
                <a:lnTo>
                  <a:pt x="17705" y="3108"/>
                </a:lnTo>
                <a:cubicBezTo>
                  <a:pt x="17693" y="2965"/>
                  <a:pt x="17860" y="3001"/>
                  <a:pt x="17860" y="2870"/>
                </a:cubicBezTo>
                <a:cubicBezTo>
                  <a:pt x="17872" y="2882"/>
                  <a:pt x="17884" y="2905"/>
                  <a:pt x="17872" y="2917"/>
                </a:cubicBezTo>
                <a:cubicBezTo>
                  <a:pt x="17882" y="2923"/>
                  <a:pt x="17891" y="2926"/>
                  <a:pt x="17897" y="2926"/>
                </a:cubicBezTo>
                <a:cubicBezTo>
                  <a:pt x="17930" y="2926"/>
                  <a:pt x="17925" y="2864"/>
                  <a:pt x="17896" y="2834"/>
                </a:cubicBezTo>
                <a:lnTo>
                  <a:pt x="17896" y="2834"/>
                </a:lnTo>
                <a:cubicBezTo>
                  <a:pt x="17908" y="2834"/>
                  <a:pt x="17932" y="2870"/>
                  <a:pt x="17955" y="2882"/>
                </a:cubicBezTo>
                <a:cubicBezTo>
                  <a:pt x="17958" y="2884"/>
                  <a:pt x="17959" y="2885"/>
                  <a:pt x="17961" y="2885"/>
                </a:cubicBezTo>
                <a:cubicBezTo>
                  <a:pt x="17971" y="2885"/>
                  <a:pt x="17956" y="2823"/>
                  <a:pt x="17973" y="2823"/>
                </a:cubicBezTo>
                <a:cubicBezTo>
                  <a:pt x="17977" y="2823"/>
                  <a:pt x="17983" y="2826"/>
                  <a:pt x="17991" y="2834"/>
                </a:cubicBezTo>
                <a:cubicBezTo>
                  <a:pt x="17991" y="2834"/>
                  <a:pt x="17991" y="2858"/>
                  <a:pt x="18003" y="2858"/>
                </a:cubicBezTo>
                <a:cubicBezTo>
                  <a:pt x="17991" y="2822"/>
                  <a:pt x="18051" y="2834"/>
                  <a:pt x="18003" y="2775"/>
                </a:cubicBezTo>
                <a:lnTo>
                  <a:pt x="18003" y="2775"/>
                </a:lnTo>
                <a:cubicBezTo>
                  <a:pt x="18009" y="2778"/>
                  <a:pt x="18014" y="2779"/>
                  <a:pt x="18018" y="2779"/>
                </a:cubicBezTo>
                <a:cubicBezTo>
                  <a:pt x="18042" y="2779"/>
                  <a:pt x="18036" y="2734"/>
                  <a:pt x="18059" y="2734"/>
                </a:cubicBezTo>
                <a:cubicBezTo>
                  <a:pt x="18063" y="2734"/>
                  <a:pt x="18068" y="2736"/>
                  <a:pt x="18074" y="2739"/>
                </a:cubicBezTo>
                <a:cubicBezTo>
                  <a:pt x="18059" y="2702"/>
                  <a:pt x="18070" y="2700"/>
                  <a:pt x="18083" y="2700"/>
                </a:cubicBezTo>
                <a:cubicBezTo>
                  <a:pt x="18084" y="2700"/>
                  <a:pt x="18086" y="2700"/>
                  <a:pt x="18088" y="2700"/>
                </a:cubicBezTo>
                <a:cubicBezTo>
                  <a:pt x="18101" y="2700"/>
                  <a:pt x="18110" y="2697"/>
                  <a:pt x="18074" y="2644"/>
                </a:cubicBezTo>
                <a:lnTo>
                  <a:pt x="18074" y="2644"/>
                </a:lnTo>
                <a:cubicBezTo>
                  <a:pt x="18105" y="2690"/>
                  <a:pt x="18130" y="2707"/>
                  <a:pt x="18146" y="2707"/>
                </a:cubicBezTo>
                <a:cubicBezTo>
                  <a:pt x="18168" y="2707"/>
                  <a:pt x="18176" y="2677"/>
                  <a:pt x="18170" y="2644"/>
                </a:cubicBezTo>
                <a:lnTo>
                  <a:pt x="18170" y="2644"/>
                </a:lnTo>
                <a:cubicBezTo>
                  <a:pt x="18182" y="2679"/>
                  <a:pt x="18205" y="2667"/>
                  <a:pt x="18229" y="2715"/>
                </a:cubicBezTo>
                <a:cubicBezTo>
                  <a:pt x="18241" y="2703"/>
                  <a:pt x="18241" y="2667"/>
                  <a:pt x="18205" y="2608"/>
                </a:cubicBezTo>
                <a:lnTo>
                  <a:pt x="18205" y="2608"/>
                </a:lnTo>
                <a:cubicBezTo>
                  <a:pt x="18229" y="2631"/>
                  <a:pt x="18244" y="2640"/>
                  <a:pt x="18254" y="2640"/>
                </a:cubicBezTo>
                <a:cubicBezTo>
                  <a:pt x="18282" y="2640"/>
                  <a:pt x="18270" y="2574"/>
                  <a:pt x="18287" y="2574"/>
                </a:cubicBezTo>
                <a:cubicBezTo>
                  <a:pt x="18295" y="2574"/>
                  <a:pt x="18309" y="2589"/>
                  <a:pt x="18336" y="2632"/>
                </a:cubicBezTo>
                <a:cubicBezTo>
                  <a:pt x="18360" y="2548"/>
                  <a:pt x="18396" y="2477"/>
                  <a:pt x="18443" y="2405"/>
                </a:cubicBezTo>
                <a:lnTo>
                  <a:pt x="18443" y="2405"/>
                </a:lnTo>
                <a:cubicBezTo>
                  <a:pt x="18503" y="2524"/>
                  <a:pt x="18396" y="2453"/>
                  <a:pt x="18443" y="2572"/>
                </a:cubicBezTo>
                <a:cubicBezTo>
                  <a:pt x="18478" y="2504"/>
                  <a:pt x="18468" y="2393"/>
                  <a:pt x="18519" y="2393"/>
                </a:cubicBezTo>
                <a:cubicBezTo>
                  <a:pt x="18521" y="2393"/>
                  <a:pt x="18524" y="2393"/>
                  <a:pt x="18527" y="2394"/>
                </a:cubicBezTo>
                <a:cubicBezTo>
                  <a:pt x="18551" y="2405"/>
                  <a:pt x="18539" y="2453"/>
                  <a:pt x="18551" y="2465"/>
                </a:cubicBezTo>
                <a:cubicBezTo>
                  <a:pt x="18574" y="2405"/>
                  <a:pt x="18646" y="2441"/>
                  <a:pt x="18670" y="2358"/>
                </a:cubicBezTo>
                <a:cubicBezTo>
                  <a:pt x="18682" y="2370"/>
                  <a:pt x="18682" y="2382"/>
                  <a:pt x="18670" y="2405"/>
                </a:cubicBezTo>
                <a:cubicBezTo>
                  <a:pt x="18670" y="2405"/>
                  <a:pt x="18673" y="2406"/>
                  <a:pt x="18676" y="2406"/>
                </a:cubicBezTo>
                <a:cubicBezTo>
                  <a:pt x="18685" y="2406"/>
                  <a:pt x="18699" y="2400"/>
                  <a:pt x="18682" y="2358"/>
                </a:cubicBezTo>
                <a:lnTo>
                  <a:pt x="18682" y="2358"/>
                </a:lnTo>
                <a:lnTo>
                  <a:pt x="18682" y="2370"/>
                </a:lnTo>
                <a:cubicBezTo>
                  <a:pt x="18646" y="2298"/>
                  <a:pt x="18670" y="2191"/>
                  <a:pt x="18670" y="2143"/>
                </a:cubicBezTo>
                <a:lnTo>
                  <a:pt x="18670" y="2143"/>
                </a:lnTo>
                <a:cubicBezTo>
                  <a:pt x="18694" y="2310"/>
                  <a:pt x="18729" y="2179"/>
                  <a:pt x="18753" y="2394"/>
                </a:cubicBezTo>
                <a:cubicBezTo>
                  <a:pt x="18753" y="2358"/>
                  <a:pt x="18753" y="2334"/>
                  <a:pt x="18753" y="2310"/>
                </a:cubicBezTo>
                <a:cubicBezTo>
                  <a:pt x="18765" y="2322"/>
                  <a:pt x="18777" y="2346"/>
                  <a:pt x="18777" y="2382"/>
                </a:cubicBezTo>
                <a:cubicBezTo>
                  <a:pt x="18801" y="2346"/>
                  <a:pt x="18777" y="2286"/>
                  <a:pt x="18801" y="2286"/>
                </a:cubicBezTo>
                <a:lnTo>
                  <a:pt x="18801" y="2358"/>
                </a:lnTo>
                <a:cubicBezTo>
                  <a:pt x="18801" y="2307"/>
                  <a:pt x="18809" y="2257"/>
                  <a:pt x="18833" y="2257"/>
                </a:cubicBezTo>
                <a:cubicBezTo>
                  <a:pt x="18838" y="2257"/>
                  <a:pt x="18843" y="2259"/>
                  <a:pt x="18848" y="2263"/>
                </a:cubicBezTo>
                <a:cubicBezTo>
                  <a:pt x="18848" y="2274"/>
                  <a:pt x="18848" y="2298"/>
                  <a:pt x="18848" y="2298"/>
                </a:cubicBezTo>
                <a:cubicBezTo>
                  <a:pt x="18879" y="2288"/>
                  <a:pt x="18901" y="2181"/>
                  <a:pt x="18944" y="2181"/>
                </a:cubicBezTo>
                <a:cubicBezTo>
                  <a:pt x="18951" y="2181"/>
                  <a:pt x="18959" y="2184"/>
                  <a:pt x="18967" y="2191"/>
                </a:cubicBezTo>
                <a:cubicBezTo>
                  <a:pt x="18967" y="2310"/>
                  <a:pt x="18979" y="2239"/>
                  <a:pt x="18991" y="2346"/>
                </a:cubicBezTo>
                <a:lnTo>
                  <a:pt x="19015" y="2310"/>
                </a:lnTo>
                <a:lnTo>
                  <a:pt x="19003" y="2263"/>
                </a:lnTo>
                <a:cubicBezTo>
                  <a:pt x="19023" y="2263"/>
                  <a:pt x="19042" y="2206"/>
                  <a:pt x="19055" y="2206"/>
                </a:cubicBezTo>
                <a:cubicBezTo>
                  <a:pt x="19058" y="2206"/>
                  <a:pt x="19061" y="2209"/>
                  <a:pt x="19063" y="2215"/>
                </a:cubicBezTo>
                <a:lnTo>
                  <a:pt x="19051" y="2263"/>
                </a:lnTo>
                <a:lnTo>
                  <a:pt x="19086" y="2239"/>
                </a:lnTo>
                <a:lnTo>
                  <a:pt x="19075" y="2203"/>
                </a:lnTo>
                <a:cubicBezTo>
                  <a:pt x="19094" y="2153"/>
                  <a:pt x="19081" y="2087"/>
                  <a:pt x="19097" y="2087"/>
                </a:cubicBezTo>
                <a:cubicBezTo>
                  <a:pt x="19100" y="2087"/>
                  <a:pt x="19104" y="2090"/>
                  <a:pt x="19110" y="2096"/>
                </a:cubicBezTo>
                <a:cubicBezTo>
                  <a:pt x="19098" y="2108"/>
                  <a:pt x="19134" y="2096"/>
                  <a:pt x="19134" y="2167"/>
                </a:cubicBezTo>
                <a:cubicBezTo>
                  <a:pt x="19152" y="2140"/>
                  <a:pt x="19164" y="2112"/>
                  <a:pt x="19179" y="2112"/>
                </a:cubicBezTo>
                <a:cubicBezTo>
                  <a:pt x="19183" y="2112"/>
                  <a:pt x="19188" y="2114"/>
                  <a:pt x="19194" y="2120"/>
                </a:cubicBezTo>
                <a:cubicBezTo>
                  <a:pt x="19205" y="2155"/>
                  <a:pt x="19170" y="2239"/>
                  <a:pt x="19170" y="2263"/>
                </a:cubicBezTo>
                <a:cubicBezTo>
                  <a:pt x="19194" y="2179"/>
                  <a:pt x="19217" y="2251"/>
                  <a:pt x="19253" y="2155"/>
                </a:cubicBezTo>
                <a:lnTo>
                  <a:pt x="19253" y="2155"/>
                </a:lnTo>
                <a:cubicBezTo>
                  <a:pt x="19241" y="2191"/>
                  <a:pt x="19241" y="2215"/>
                  <a:pt x="19229" y="2251"/>
                </a:cubicBezTo>
                <a:lnTo>
                  <a:pt x="19253" y="2179"/>
                </a:lnTo>
                <a:cubicBezTo>
                  <a:pt x="19265" y="2203"/>
                  <a:pt x="19253" y="2227"/>
                  <a:pt x="19253" y="2263"/>
                </a:cubicBezTo>
                <a:cubicBezTo>
                  <a:pt x="19255" y="2264"/>
                  <a:pt x="19256" y="2265"/>
                  <a:pt x="19258" y="2265"/>
                </a:cubicBezTo>
                <a:cubicBezTo>
                  <a:pt x="19273" y="2265"/>
                  <a:pt x="19277" y="2173"/>
                  <a:pt x="19290" y="2173"/>
                </a:cubicBezTo>
                <a:cubicBezTo>
                  <a:pt x="19293" y="2173"/>
                  <a:pt x="19296" y="2178"/>
                  <a:pt x="19301" y="2191"/>
                </a:cubicBezTo>
                <a:cubicBezTo>
                  <a:pt x="19301" y="2191"/>
                  <a:pt x="19301" y="2203"/>
                  <a:pt x="19277" y="2215"/>
                </a:cubicBezTo>
                <a:cubicBezTo>
                  <a:pt x="19284" y="2229"/>
                  <a:pt x="19294" y="2232"/>
                  <a:pt x="19306" y="2232"/>
                </a:cubicBezTo>
                <a:cubicBezTo>
                  <a:pt x="19323" y="2232"/>
                  <a:pt x="19341" y="2226"/>
                  <a:pt x="19356" y="2226"/>
                </a:cubicBezTo>
                <a:cubicBezTo>
                  <a:pt x="19370" y="2226"/>
                  <a:pt x="19380" y="2231"/>
                  <a:pt x="19384" y="2251"/>
                </a:cubicBezTo>
                <a:cubicBezTo>
                  <a:pt x="19366" y="2298"/>
                  <a:pt x="19357" y="2298"/>
                  <a:pt x="19350" y="2298"/>
                </a:cubicBezTo>
                <a:cubicBezTo>
                  <a:pt x="19342" y="2298"/>
                  <a:pt x="19336" y="2298"/>
                  <a:pt x="19325" y="2346"/>
                </a:cubicBezTo>
                <a:cubicBezTo>
                  <a:pt x="19351" y="2346"/>
                  <a:pt x="19418" y="2306"/>
                  <a:pt x="19460" y="2306"/>
                </a:cubicBezTo>
                <a:cubicBezTo>
                  <a:pt x="19474" y="2306"/>
                  <a:pt x="19485" y="2310"/>
                  <a:pt x="19491" y="2322"/>
                </a:cubicBezTo>
                <a:lnTo>
                  <a:pt x="19491" y="2310"/>
                </a:lnTo>
                <a:cubicBezTo>
                  <a:pt x="19513" y="2286"/>
                  <a:pt x="19523" y="2277"/>
                  <a:pt x="19527" y="2277"/>
                </a:cubicBezTo>
                <a:lnTo>
                  <a:pt x="19527" y="2277"/>
                </a:lnTo>
                <a:cubicBezTo>
                  <a:pt x="19540" y="2277"/>
                  <a:pt x="19494" y="2362"/>
                  <a:pt x="19515" y="2362"/>
                </a:cubicBezTo>
                <a:cubicBezTo>
                  <a:pt x="19518" y="2362"/>
                  <a:pt x="19522" y="2361"/>
                  <a:pt x="19527" y="2358"/>
                </a:cubicBezTo>
                <a:lnTo>
                  <a:pt x="19527" y="2358"/>
                </a:lnTo>
                <a:cubicBezTo>
                  <a:pt x="19515" y="2370"/>
                  <a:pt x="19491" y="2382"/>
                  <a:pt x="19479" y="2394"/>
                </a:cubicBezTo>
                <a:cubicBezTo>
                  <a:pt x="19479" y="2429"/>
                  <a:pt x="19539" y="2417"/>
                  <a:pt x="19622" y="2429"/>
                </a:cubicBezTo>
                <a:lnTo>
                  <a:pt x="19586" y="2441"/>
                </a:lnTo>
                <a:cubicBezTo>
                  <a:pt x="19563" y="2477"/>
                  <a:pt x="19586" y="2489"/>
                  <a:pt x="19586" y="2524"/>
                </a:cubicBezTo>
                <a:cubicBezTo>
                  <a:pt x="19622" y="2513"/>
                  <a:pt x="19622" y="2524"/>
                  <a:pt x="19670" y="2489"/>
                </a:cubicBezTo>
                <a:lnTo>
                  <a:pt x="19670" y="2489"/>
                </a:lnTo>
                <a:cubicBezTo>
                  <a:pt x="19575" y="2572"/>
                  <a:pt x="19622" y="2572"/>
                  <a:pt x="19670" y="2596"/>
                </a:cubicBezTo>
                <a:cubicBezTo>
                  <a:pt x="19706" y="2620"/>
                  <a:pt x="19753" y="2632"/>
                  <a:pt x="19670" y="2679"/>
                </a:cubicBezTo>
                <a:lnTo>
                  <a:pt x="19622" y="2679"/>
                </a:lnTo>
                <a:cubicBezTo>
                  <a:pt x="19634" y="2691"/>
                  <a:pt x="19670" y="2727"/>
                  <a:pt x="19670" y="2727"/>
                </a:cubicBezTo>
                <a:cubicBezTo>
                  <a:pt x="19706" y="2715"/>
                  <a:pt x="19729" y="2703"/>
                  <a:pt x="19765" y="2691"/>
                </a:cubicBezTo>
                <a:cubicBezTo>
                  <a:pt x="19801" y="2691"/>
                  <a:pt x="19837" y="2703"/>
                  <a:pt x="19837" y="2715"/>
                </a:cubicBezTo>
                <a:cubicBezTo>
                  <a:pt x="19825" y="2709"/>
                  <a:pt x="19813" y="2707"/>
                  <a:pt x="19800" y="2707"/>
                </a:cubicBezTo>
                <a:cubicBezTo>
                  <a:pt x="19761" y="2707"/>
                  <a:pt x="19718" y="2730"/>
                  <a:pt x="19682" y="2739"/>
                </a:cubicBezTo>
                <a:lnTo>
                  <a:pt x="19753" y="2739"/>
                </a:lnTo>
                <a:cubicBezTo>
                  <a:pt x="19713" y="2751"/>
                  <a:pt x="19715" y="2753"/>
                  <a:pt x="19732" y="2753"/>
                </a:cubicBezTo>
                <a:cubicBezTo>
                  <a:pt x="19745" y="2753"/>
                  <a:pt x="19768" y="2752"/>
                  <a:pt x="19788" y="2752"/>
                </a:cubicBezTo>
                <a:cubicBezTo>
                  <a:pt x="19818" y="2752"/>
                  <a:pt x="19841" y="2755"/>
                  <a:pt x="19813" y="2775"/>
                </a:cubicBezTo>
                <a:lnTo>
                  <a:pt x="19825" y="2775"/>
                </a:lnTo>
                <a:cubicBezTo>
                  <a:pt x="19837" y="2786"/>
                  <a:pt x="19884" y="2798"/>
                  <a:pt x="19884" y="2822"/>
                </a:cubicBezTo>
                <a:cubicBezTo>
                  <a:pt x="19872" y="2824"/>
                  <a:pt x="19862" y="2825"/>
                  <a:pt x="19855" y="2825"/>
                </a:cubicBezTo>
                <a:cubicBezTo>
                  <a:pt x="19817" y="2825"/>
                  <a:pt x="19823" y="2808"/>
                  <a:pt x="19798" y="2808"/>
                </a:cubicBezTo>
                <a:cubicBezTo>
                  <a:pt x="19792" y="2808"/>
                  <a:pt x="19786" y="2808"/>
                  <a:pt x="19777" y="2810"/>
                </a:cubicBezTo>
                <a:cubicBezTo>
                  <a:pt x="19789" y="2822"/>
                  <a:pt x="19932" y="2846"/>
                  <a:pt x="19848" y="2870"/>
                </a:cubicBezTo>
                <a:cubicBezTo>
                  <a:pt x="19825" y="2858"/>
                  <a:pt x="19825" y="2846"/>
                  <a:pt x="19801" y="2834"/>
                </a:cubicBezTo>
                <a:cubicBezTo>
                  <a:pt x="19717" y="2858"/>
                  <a:pt x="19741" y="2858"/>
                  <a:pt x="19717" y="2882"/>
                </a:cubicBezTo>
                <a:lnTo>
                  <a:pt x="19682" y="2917"/>
                </a:lnTo>
                <a:lnTo>
                  <a:pt x="19706" y="2905"/>
                </a:lnTo>
                <a:cubicBezTo>
                  <a:pt x="19899" y="2940"/>
                  <a:pt x="19755" y="2963"/>
                  <a:pt x="19857" y="3007"/>
                </a:cubicBezTo>
                <a:lnTo>
                  <a:pt x="19857" y="3007"/>
                </a:lnTo>
                <a:cubicBezTo>
                  <a:pt x="19816" y="2991"/>
                  <a:pt x="19799" y="2987"/>
                  <a:pt x="19787" y="2987"/>
                </a:cubicBezTo>
                <a:cubicBezTo>
                  <a:pt x="19775" y="2987"/>
                  <a:pt x="19769" y="2991"/>
                  <a:pt x="19749" y="2991"/>
                </a:cubicBezTo>
                <a:cubicBezTo>
                  <a:pt x="19741" y="2991"/>
                  <a:pt x="19731" y="2991"/>
                  <a:pt x="19717" y="2989"/>
                </a:cubicBezTo>
                <a:cubicBezTo>
                  <a:pt x="19702" y="2989"/>
                  <a:pt x="19686" y="2994"/>
                  <a:pt x="19666" y="2994"/>
                </a:cubicBezTo>
                <a:cubicBezTo>
                  <a:pt x="19657" y="2994"/>
                  <a:pt x="19646" y="2993"/>
                  <a:pt x="19634" y="2989"/>
                </a:cubicBezTo>
                <a:lnTo>
                  <a:pt x="19634" y="2989"/>
                </a:lnTo>
                <a:cubicBezTo>
                  <a:pt x="19706" y="3025"/>
                  <a:pt x="19575" y="3013"/>
                  <a:pt x="19682" y="3048"/>
                </a:cubicBezTo>
                <a:cubicBezTo>
                  <a:pt x="19665" y="3048"/>
                  <a:pt x="19664" y="3054"/>
                  <a:pt x="19659" y="3057"/>
                </a:cubicBezTo>
                <a:lnTo>
                  <a:pt x="19659" y="3057"/>
                </a:lnTo>
                <a:cubicBezTo>
                  <a:pt x="19659" y="3057"/>
                  <a:pt x="19659" y="3057"/>
                  <a:pt x="19659" y="3057"/>
                </a:cubicBezTo>
                <a:cubicBezTo>
                  <a:pt x="19666" y="3057"/>
                  <a:pt x="19674" y="3058"/>
                  <a:pt x="19682" y="3060"/>
                </a:cubicBezTo>
                <a:cubicBezTo>
                  <a:pt x="19777" y="3120"/>
                  <a:pt x="19563" y="3120"/>
                  <a:pt x="19670" y="3191"/>
                </a:cubicBezTo>
                <a:cubicBezTo>
                  <a:pt x="19717" y="3251"/>
                  <a:pt x="19801" y="3286"/>
                  <a:pt x="19837" y="3346"/>
                </a:cubicBezTo>
                <a:cubicBezTo>
                  <a:pt x="19801" y="3334"/>
                  <a:pt x="19765" y="3322"/>
                  <a:pt x="19741" y="3298"/>
                </a:cubicBezTo>
                <a:cubicBezTo>
                  <a:pt x="19694" y="3310"/>
                  <a:pt x="19694" y="3334"/>
                  <a:pt x="19717" y="3358"/>
                </a:cubicBezTo>
                <a:cubicBezTo>
                  <a:pt x="19694" y="3346"/>
                  <a:pt x="19670" y="3346"/>
                  <a:pt x="19646" y="3346"/>
                </a:cubicBezTo>
                <a:cubicBezTo>
                  <a:pt x="19646" y="3358"/>
                  <a:pt x="19741" y="3382"/>
                  <a:pt x="19694" y="3394"/>
                </a:cubicBezTo>
                <a:cubicBezTo>
                  <a:pt x="19658" y="3382"/>
                  <a:pt x="19622" y="3358"/>
                  <a:pt x="19586" y="3334"/>
                </a:cubicBezTo>
                <a:lnTo>
                  <a:pt x="19586" y="3334"/>
                </a:lnTo>
                <a:cubicBezTo>
                  <a:pt x="19610" y="3370"/>
                  <a:pt x="19646" y="3406"/>
                  <a:pt x="19658" y="3429"/>
                </a:cubicBezTo>
                <a:cubicBezTo>
                  <a:pt x="19634" y="3417"/>
                  <a:pt x="19598" y="3406"/>
                  <a:pt x="19575" y="3370"/>
                </a:cubicBezTo>
                <a:lnTo>
                  <a:pt x="19575" y="3370"/>
                </a:lnTo>
                <a:cubicBezTo>
                  <a:pt x="19586" y="3417"/>
                  <a:pt x="19610" y="3465"/>
                  <a:pt x="19658" y="3489"/>
                </a:cubicBezTo>
                <a:lnTo>
                  <a:pt x="19694" y="3489"/>
                </a:lnTo>
                <a:cubicBezTo>
                  <a:pt x="19694" y="3489"/>
                  <a:pt x="19622" y="3465"/>
                  <a:pt x="19622" y="3453"/>
                </a:cubicBezTo>
                <a:cubicBezTo>
                  <a:pt x="19601" y="3432"/>
                  <a:pt x="19606" y="3425"/>
                  <a:pt x="19620" y="3425"/>
                </a:cubicBezTo>
                <a:cubicBezTo>
                  <a:pt x="19638" y="3425"/>
                  <a:pt x="19669" y="3435"/>
                  <a:pt x="19682" y="3441"/>
                </a:cubicBezTo>
                <a:lnTo>
                  <a:pt x="19694" y="3465"/>
                </a:lnTo>
                <a:cubicBezTo>
                  <a:pt x="19719" y="3473"/>
                  <a:pt x="19736" y="3476"/>
                  <a:pt x="19747" y="3476"/>
                </a:cubicBezTo>
                <a:cubicBezTo>
                  <a:pt x="19802" y="3476"/>
                  <a:pt x="19696" y="3390"/>
                  <a:pt x="19706" y="3370"/>
                </a:cubicBezTo>
                <a:lnTo>
                  <a:pt x="19706" y="3370"/>
                </a:lnTo>
                <a:lnTo>
                  <a:pt x="19825" y="3429"/>
                </a:lnTo>
                <a:lnTo>
                  <a:pt x="19825" y="3429"/>
                </a:lnTo>
                <a:lnTo>
                  <a:pt x="19741" y="3358"/>
                </a:lnTo>
                <a:cubicBezTo>
                  <a:pt x="19777" y="3358"/>
                  <a:pt x="19813" y="3382"/>
                  <a:pt x="19848" y="3406"/>
                </a:cubicBezTo>
                <a:cubicBezTo>
                  <a:pt x="19908" y="3406"/>
                  <a:pt x="19813" y="3370"/>
                  <a:pt x="19884" y="3370"/>
                </a:cubicBezTo>
                <a:lnTo>
                  <a:pt x="19896" y="3370"/>
                </a:lnTo>
                <a:lnTo>
                  <a:pt x="19872" y="3346"/>
                </a:lnTo>
                <a:lnTo>
                  <a:pt x="19872" y="3346"/>
                </a:lnTo>
                <a:cubicBezTo>
                  <a:pt x="19896" y="3358"/>
                  <a:pt x="19956" y="3358"/>
                  <a:pt x="19932" y="3370"/>
                </a:cubicBezTo>
                <a:cubicBezTo>
                  <a:pt x="20015" y="3346"/>
                  <a:pt x="19860" y="3286"/>
                  <a:pt x="19956" y="3286"/>
                </a:cubicBezTo>
                <a:cubicBezTo>
                  <a:pt x="19932" y="3227"/>
                  <a:pt x="19872" y="3263"/>
                  <a:pt x="19789" y="3191"/>
                </a:cubicBezTo>
                <a:lnTo>
                  <a:pt x="19789" y="3191"/>
                </a:lnTo>
                <a:lnTo>
                  <a:pt x="20003" y="3215"/>
                </a:lnTo>
                <a:lnTo>
                  <a:pt x="19920" y="3191"/>
                </a:lnTo>
                <a:cubicBezTo>
                  <a:pt x="19920" y="3191"/>
                  <a:pt x="19925" y="3186"/>
                  <a:pt x="19939" y="3186"/>
                </a:cubicBezTo>
                <a:cubicBezTo>
                  <a:pt x="19946" y="3186"/>
                  <a:pt x="19956" y="3187"/>
                  <a:pt x="19967" y="3191"/>
                </a:cubicBezTo>
                <a:cubicBezTo>
                  <a:pt x="19944" y="3177"/>
                  <a:pt x="19932" y="3174"/>
                  <a:pt x="19923" y="3174"/>
                </a:cubicBezTo>
                <a:cubicBezTo>
                  <a:pt x="19915" y="3174"/>
                  <a:pt x="19910" y="3176"/>
                  <a:pt x="19902" y="3176"/>
                </a:cubicBezTo>
                <a:cubicBezTo>
                  <a:pt x="19895" y="3176"/>
                  <a:pt x="19886" y="3174"/>
                  <a:pt x="19872" y="3167"/>
                </a:cubicBezTo>
                <a:cubicBezTo>
                  <a:pt x="19949" y="3156"/>
                  <a:pt x="19864" y="3095"/>
                  <a:pt x="19963" y="3095"/>
                </a:cubicBezTo>
                <a:cubicBezTo>
                  <a:pt x="19971" y="3095"/>
                  <a:pt x="19980" y="3095"/>
                  <a:pt x="19991" y="3096"/>
                </a:cubicBezTo>
                <a:cubicBezTo>
                  <a:pt x="19976" y="3091"/>
                  <a:pt x="19964" y="3089"/>
                  <a:pt x="19955" y="3089"/>
                </a:cubicBezTo>
                <a:cubicBezTo>
                  <a:pt x="19935" y="3089"/>
                  <a:pt x="19928" y="3098"/>
                  <a:pt x="19919" y="3098"/>
                </a:cubicBezTo>
                <a:cubicBezTo>
                  <a:pt x="19913" y="3098"/>
                  <a:pt x="19907" y="3095"/>
                  <a:pt x="19896" y="3084"/>
                </a:cubicBezTo>
                <a:lnTo>
                  <a:pt x="19896" y="3084"/>
                </a:lnTo>
                <a:cubicBezTo>
                  <a:pt x="19909" y="3085"/>
                  <a:pt x="19919" y="3086"/>
                  <a:pt x="19928" y="3086"/>
                </a:cubicBezTo>
                <a:cubicBezTo>
                  <a:pt x="20011" y="3086"/>
                  <a:pt x="19879" y="3035"/>
                  <a:pt x="19944" y="3025"/>
                </a:cubicBezTo>
                <a:lnTo>
                  <a:pt x="19944" y="3025"/>
                </a:lnTo>
                <a:cubicBezTo>
                  <a:pt x="20001" y="3034"/>
                  <a:pt x="19989" y="3052"/>
                  <a:pt x="20020" y="3052"/>
                </a:cubicBezTo>
                <a:cubicBezTo>
                  <a:pt x="20027" y="3052"/>
                  <a:pt x="20037" y="3051"/>
                  <a:pt x="20051" y="3048"/>
                </a:cubicBezTo>
                <a:cubicBezTo>
                  <a:pt x="19920" y="3013"/>
                  <a:pt x="20087" y="2989"/>
                  <a:pt x="20063" y="2965"/>
                </a:cubicBezTo>
                <a:cubicBezTo>
                  <a:pt x="19956" y="2953"/>
                  <a:pt x="20015" y="2905"/>
                  <a:pt x="19979" y="2870"/>
                </a:cubicBezTo>
                <a:cubicBezTo>
                  <a:pt x="20015" y="2870"/>
                  <a:pt x="20039" y="2798"/>
                  <a:pt x="20075" y="2751"/>
                </a:cubicBezTo>
                <a:lnTo>
                  <a:pt x="20087" y="2751"/>
                </a:lnTo>
                <a:cubicBezTo>
                  <a:pt x="19979" y="2751"/>
                  <a:pt x="20003" y="2715"/>
                  <a:pt x="19979" y="2691"/>
                </a:cubicBezTo>
                <a:cubicBezTo>
                  <a:pt x="19997" y="2685"/>
                  <a:pt x="20015" y="2682"/>
                  <a:pt x="20033" y="2682"/>
                </a:cubicBezTo>
                <a:cubicBezTo>
                  <a:pt x="20051" y="2682"/>
                  <a:pt x="20069" y="2685"/>
                  <a:pt x="20087" y="2691"/>
                </a:cubicBezTo>
                <a:lnTo>
                  <a:pt x="20087" y="2655"/>
                </a:lnTo>
                <a:cubicBezTo>
                  <a:pt x="20063" y="2655"/>
                  <a:pt x="20039" y="2655"/>
                  <a:pt x="20027" y="2644"/>
                </a:cubicBezTo>
                <a:lnTo>
                  <a:pt x="20098" y="2632"/>
                </a:lnTo>
                <a:cubicBezTo>
                  <a:pt x="20098" y="2596"/>
                  <a:pt x="19991" y="2572"/>
                  <a:pt x="20027" y="2513"/>
                </a:cubicBezTo>
                <a:lnTo>
                  <a:pt x="20027" y="2513"/>
                </a:lnTo>
                <a:cubicBezTo>
                  <a:pt x="19966" y="2533"/>
                  <a:pt x="19878" y="2589"/>
                  <a:pt x="19816" y="2589"/>
                </a:cubicBezTo>
                <a:cubicBezTo>
                  <a:pt x="19806" y="2589"/>
                  <a:pt x="19797" y="2587"/>
                  <a:pt x="19789" y="2584"/>
                </a:cubicBezTo>
                <a:cubicBezTo>
                  <a:pt x="19825" y="2560"/>
                  <a:pt x="19860" y="2548"/>
                  <a:pt x="19908" y="2548"/>
                </a:cubicBezTo>
                <a:cubicBezTo>
                  <a:pt x="19908" y="2548"/>
                  <a:pt x="19872" y="2548"/>
                  <a:pt x="19884" y="2536"/>
                </a:cubicBezTo>
                <a:lnTo>
                  <a:pt x="19956" y="2536"/>
                </a:lnTo>
                <a:cubicBezTo>
                  <a:pt x="19962" y="2530"/>
                  <a:pt x="19961" y="2528"/>
                  <a:pt x="19955" y="2528"/>
                </a:cubicBezTo>
                <a:cubicBezTo>
                  <a:pt x="19945" y="2528"/>
                  <a:pt x="19925" y="2533"/>
                  <a:pt x="19911" y="2533"/>
                </a:cubicBezTo>
                <a:cubicBezTo>
                  <a:pt x="19902" y="2533"/>
                  <a:pt x="19896" y="2531"/>
                  <a:pt x="19896" y="2524"/>
                </a:cubicBezTo>
                <a:cubicBezTo>
                  <a:pt x="19956" y="2513"/>
                  <a:pt x="19932" y="2501"/>
                  <a:pt x="19979" y="2489"/>
                </a:cubicBezTo>
                <a:lnTo>
                  <a:pt x="19979" y="2489"/>
                </a:lnTo>
                <a:cubicBezTo>
                  <a:pt x="19979" y="2489"/>
                  <a:pt x="19956" y="2513"/>
                  <a:pt x="19979" y="2513"/>
                </a:cubicBezTo>
                <a:cubicBezTo>
                  <a:pt x="19991" y="2477"/>
                  <a:pt x="20015" y="2441"/>
                  <a:pt x="20039" y="2429"/>
                </a:cubicBezTo>
                <a:lnTo>
                  <a:pt x="20039" y="2429"/>
                </a:lnTo>
                <a:cubicBezTo>
                  <a:pt x="20022" y="2438"/>
                  <a:pt x="19999" y="2446"/>
                  <a:pt x="19979" y="2446"/>
                </a:cubicBezTo>
                <a:cubicBezTo>
                  <a:pt x="19971" y="2446"/>
                  <a:pt x="19963" y="2445"/>
                  <a:pt x="19956" y="2441"/>
                </a:cubicBezTo>
                <a:cubicBezTo>
                  <a:pt x="19944" y="2441"/>
                  <a:pt x="20015" y="2405"/>
                  <a:pt x="20039" y="2370"/>
                </a:cubicBezTo>
                <a:lnTo>
                  <a:pt x="20039" y="2370"/>
                </a:lnTo>
                <a:cubicBezTo>
                  <a:pt x="20032" y="2371"/>
                  <a:pt x="20026" y="2372"/>
                  <a:pt x="20022" y="2372"/>
                </a:cubicBezTo>
                <a:cubicBezTo>
                  <a:pt x="20004" y="2372"/>
                  <a:pt x="20003" y="2361"/>
                  <a:pt x="19983" y="2361"/>
                </a:cubicBezTo>
                <a:cubicBezTo>
                  <a:pt x="19975" y="2361"/>
                  <a:pt x="19962" y="2363"/>
                  <a:pt x="19944" y="2370"/>
                </a:cubicBezTo>
                <a:cubicBezTo>
                  <a:pt x="19944" y="2370"/>
                  <a:pt x="19967" y="2346"/>
                  <a:pt x="19991" y="2334"/>
                </a:cubicBezTo>
                <a:cubicBezTo>
                  <a:pt x="19958" y="2334"/>
                  <a:pt x="19942" y="2293"/>
                  <a:pt x="19915" y="2293"/>
                </a:cubicBezTo>
                <a:cubicBezTo>
                  <a:pt x="19904" y="2293"/>
                  <a:pt x="19890" y="2301"/>
                  <a:pt x="19872" y="2322"/>
                </a:cubicBezTo>
                <a:cubicBezTo>
                  <a:pt x="19765" y="2322"/>
                  <a:pt x="19837" y="2179"/>
                  <a:pt x="19753" y="2167"/>
                </a:cubicBezTo>
                <a:lnTo>
                  <a:pt x="19777" y="2143"/>
                </a:lnTo>
                <a:cubicBezTo>
                  <a:pt x="19745" y="2143"/>
                  <a:pt x="19719" y="2128"/>
                  <a:pt x="19691" y="2128"/>
                </a:cubicBezTo>
                <a:cubicBezTo>
                  <a:pt x="19676" y="2128"/>
                  <a:pt x="19662" y="2132"/>
                  <a:pt x="19646" y="2143"/>
                </a:cubicBezTo>
                <a:cubicBezTo>
                  <a:pt x="19646" y="2143"/>
                  <a:pt x="19658" y="2084"/>
                  <a:pt x="19682" y="2060"/>
                </a:cubicBezTo>
                <a:cubicBezTo>
                  <a:pt x="19666" y="2060"/>
                  <a:pt x="19652" y="2065"/>
                  <a:pt x="19641" y="2065"/>
                </a:cubicBezTo>
                <a:cubicBezTo>
                  <a:pt x="19627" y="2065"/>
                  <a:pt x="19617" y="2057"/>
                  <a:pt x="19610" y="2024"/>
                </a:cubicBezTo>
                <a:cubicBezTo>
                  <a:pt x="19640" y="2009"/>
                  <a:pt x="19637" y="1994"/>
                  <a:pt x="19640" y="1994"/>
                </a:cubicBezTo>
                <a:lnTo>
                  <a:pt x="19640" y="1994"/>
                </a:lnTo>
                <a:cubicBezTo>
                  <a:pt x="19641" y="1994"/>
                  <a:pt x="19645" y="1999"/>
                  <a:pt x="19658" y="2013"/>
                </a:cubicBezTo>
                <a:cubicBezTo>
                  <a:pt x="19641" y="1979"/>
                  <a:pt x="19642" y="1945"/>
                  <a:pt x="19619" y="1945"/>
                </a:cubicBezTo>
                <a:cubicBezTo>
                  <a:pt x="19609" y="1945"/>
                  <a:pt x="19595" y="1951"/>
                  <a:pt x="19575" y="1965"/>
                </a:cubicBezTo>
                <a:cubicBezTo>
                  <a:pt x="19617" y="1922"/>
                  <a:pt x="19593" y="1880"/>
                  <a:pt x="19570" y="1880"/>
                </a:cubicBezTo>
                <a:cubicBezTo>
                  <a:pt x="19568" y="1880"/>
                  <a:pt x="19565" y="1880"/>
                  <a:pt x="19563" y="1882"/>
                </a:cubicBezTo>
                <a:lnTo>
                  <a:pt x="19563" y="1941"/>
                </a:lnTo>
                <a:cubicBezTo>
                  <a:pt x="19539" y="1941"/>
                  <a:pt x="19527" y="1929"/>
                  <a:pt x="19503" y="1917"/>
                </a:cubicBezTo>
                <a:lnTo>
                  <a:pt x="19551" y="1834"/>
                </a:lnTo>
                <a:cubicBezTo>
                  <a:pt x="19540" y="1802"/>
                  <a:pt x="19525" y="1791"/>
                  <a:pt x="19507" y="1791"/>
                </a:cubicBezTo>
                <a:cubicBezTo>
                  <a:pt x="19468" y="1791"/>
                  <a:pt x="19417" y="1845"/>
                  <a:pt x="19384" y="1845"/>
                </a:cubicBezTo>
                <a:cubicBezTo>
                  <a:pt x="19365" y="1845"/>
                  <a:pt x="19352" y="1828"/>
                  <a:pt x="19348" y="1774"/>
                </a:cubicBezTo>
                <a:lnTo>
                  <a:pt x="19348" y="1774"/>
                </a:lnTo>
                <a:cubicBezTo>
                  <a:pt x="19313" y="1834"/>
                  <a:pt x="19372" y="1822"/>
                  <a:pt x="19348" y="1893"/>
                </a:cubicBezTo>
                <a:cubicBezTo>
                  <a:pt x="19313" y="1882"/>
                  <a:pt x="19301" y="1739"/>
                  <a:pt x="19289" y="1739"/>
                </a:cubicBezTo>
                <a:cubicBezTo>
                  <a:pt x="19282" y="1730"/>
                  <a:pt x="19276" y="1727"/>
                  <a:pt x="19270" y="1727"/>
                </a:cubicBezTo>
                <a:cubicBezTo>
                  <a:pt x="19239" y="1727"/>
                  <a:pt x="19217" y="1830"/>
                  <a:pt x="19185" y="1830"/>
                </a:cubicBezTo>
                <a:cubicBezTo>
                  <a:pt x="19180" y="1830"/>
                  <a:pt x="19175" y="1827"/>
                  <a:pt x="19170" y="1822"/>
                </a:cubicBezTo>
                <a:lnTo>
                  <a:pt x="19170" y="1822"/>
                </a:lnTo>
                <a:cubicBezTo>
                  <a:pt x="19182" y="1882"/>
                  <a:pt x="19170" y="1929"/>
                  <a:pt x="19134" y="1977"/>
                </a:cubicBezTo>
                <a:cubicBezTo>
                  <a:pt x="19110" y="1965"/>
                  <a:pt x="19110" y="1834"/>
                  <a:pt x="19134" y="1810"/>
                </a:cubicBezTo>
                <a:cubicBezTo>
                  <a:pt x="19134" y="1810"/>
                  <a:pt x="19139" y="1816"/>
                  <a:pt x="19139" y="1819"/>
                </a:cubicBezTo>
                <a:lnTo>
                  <a:pt x="19139" y="1819"/>
                </a:lnTo>
                <a:cubicBezTo>
                  <a:pt x="19160" y="1806"/>
                  <a:pt x="19169" y="1784"/>
                  <a:pt x="19158" y="1762"/>
                </a:cubicBezTo>
                <a:lnTo>
                  <a:pt x="19158" y="1762"/>
                </a:lnTo>
                <a:lnTo>
                  <a:pt x="19158" y="1798"/>
                </a:lnTo>
                <a:cubicBezTo>
                  <a:pt x="19146" y="1762"/>
                  <a:pt x="19086" y="1762"/>
                  <a:pt x="19110" y="1715"/>
                </a:cubicBezTo>
                <a:lnTo>
                  <a:pt x="19110" y="1715"/>
                </a:lnTo>
                <a:cubicBezTo>
                  <a:pt x="19086" y="1727"/>
                  <a:pt x="19086" y="1762"/>
                  <a:pt x="19110" y="1786"/>
                </a:cubicBezTo>
                <a:cubicBezTo>
                  <a:pt x="19091" y="1767"/>
                  <a:pt x="19076" y="1763"/>
                  <a:pt x="19061" y="1763"/>
                </a:cubicBezTo>
                <a:cubicBezTo>
                  <a:pt x="19051" y="1763"/>
                  <a:pt x="19040" y="1765"/>
                  <a:pt x="19029" y="1765"/>
                </a:cubicBezTo>
                <a:cubicBezTo>
                  <a:pt x="19015" y="1765"/>
                  <a:pt x="18999" y="1762"/>
                  <a:pt x="18979" y="1751"/>
                </a:cubicBezTo>
                <a:lnTo>
                  <a:pt x="18979" y="1751"/>
                </a:lnTo>
                <a:cubicBezTo>
                  <a:pt x="18991" y="1762"/>
                  <a:pt x="19003" y="1810"/>
                  <a:pt x="18991" y="1810"/>
                </a:cubicBezTo>
                <a:cubicBezTo>
                  <a:pt x="18978" y="1802"/>
                  <a:pt x="18969" y="1798"/>
                  <a:pt x="18963" y="1798"/>
                </a:cubicBezTo>
                <a:cubicBezTo>
                  <a:pt x="18934" y="1798"/>
                  <a:pt x="18961" y="1874"/>
                  <a:pt x="18932" y="1893"/>
                </a:cubicBezTo>
                <a:cubicBezTo>
                  <a:pt x="18905" y="1858"/>
                  <a:pt x="18918" y="1801"/>
                  <a:pt x="18906" y="1801"/>
                </a:cubicBezTo>
                <a:lnTo>
                  <a:pt x="18906" y="1801"/>
                </a:lnTo>
                <a:cubicBezTo>
                  <a:pt x="18902" y="1801"/>
                  <a:pt x="18896" y="1807"/>
                  <a:pt x="18884" y="1822"/>
                </a:cubicBezTo>
                <a:cubicBezTo>
                  <a:pt x="18848" y="1786"/>
                  <a:pt x="18872" y="1727"/>
                  <a:pt x="18872" y="1703"/>
                </a:cubicBezTo>
                <a:lnTo>
                  <a:pt x="18872" y="1703"/>
                </a:lnTo>
                <a:cubicBezTo>
                  <a:pt x="18863" y="1721"/>
                  <a:pt x="18854" y="1727"/>
                  <a:pt x="18844" y="1727"/>
                </a:cubicBezTo>
                <a:cubicBezTo>
                  <a:pt x="18814" y="1727"/>
                  <a:pt x="18783" y="1664"/>
                  <a:pt x="18765" y="1655"/>
                </a:cubicBezTo>
                <a:lnTo>
                  <a:pt x="18774" y="1638"/>
                </a:lnTo>
                <a:lnTo>
                  <a:pt x="18774" y="1638"/>
                </a:lnTo>
                <a:cubicBezTo>
                  <a:pt x="18767" y="1643"/>
                  <a:pt x="18750" y="1643"/>
                  <a:pt x="18741" y="1643"/>
                </a:cubicBezTo>
                <a:lnTo>
                  <a:pt x="18765" y="1715"/>
                </a:lnTo>
                <a:cubicBezTo>
                  <a:pt x="18753" y="1703"/>
                  <a:pt x="18741" y="1703"/>
                  <a:pt x="18741" y="1679"/>
                </a:cubicBezTo>
                <a:lnTo>
                  <a:pt x="18741" y="1679"/>
                </a:lnTo>
                <a:cubicBezTo>
                  <a:pt x="18741" y="1727"/>
                  <a:pt x="18765" y="1786"/>
                  <a:pt x="18753" y="1846"/>
                </a:cubicBezTo>
                <a:cubicBezTo>
                  <a:pt x="18750" y="1843"/>
                  <a:pt x="18747" y="1841"/>
                  <a:pt x="18744" y="1841"/>
                </a:cubicBezTo>
                <a:cubicBezTo>
                  <a:pt x="18734" y="1841"/>
                  <a:pt x="18725" y="1857"/>
                  <a:pt x="18714" y="1857"/>
                </a:cubicBezTo>
                <a:cubicBezTo>
                  <a:pt x="18706" y="1857"/>
                  <a:pt x="18695" y="1847"/>
                  <a:pt x="18682" y="1810"/>
                </a:cubicBezTo>
                <a:lnTo>
                  <a:pt x="18682" y="1810"/>
                </a:lnTo>
                <a:cubicBezTo>
                  <a:pt x="18687" y="1812"/>
                  <a:pt x="18692" y="1814"/>
                  <a:pt x="18695" y="1814"/>
                </a:cubicBezTo>
                <a:cubicBezTo>
                  <a:pt x="18723" y="1814"/>
                  <a:pt x="18675" y="1742"/>
                  <a:pt x="18695" y="1712"/>
                </a:cubicBezTo>
                <a:lnTo>
                  <a:pt x="18695" y="1712"/>
                </a:lnTo>
                <a:cubicBezTo>
                  <a:pt x="18694" y="1712"/>
                  <a:pt x="18693" y="1712"/>
                  <a:pt x="18692" y="1712"/>
                </a:cubicBezTo>
                <a:cubicBezTo>
                  <a:pt x="18685" y="1712"/>
                  <a:pt x="18676" y="1709"/>
                  <a:pt x="18670" y="1703"/>
                </a:cubicBezTo>
                <a:cubicBezTo>
                  <a:pt x="18670" y="1691"/>
                  <a:pt x="18670" y="1679"/>
                  <a:pt x="18670" y="1679"/>
                </a:cubicBezTo>
                <a:cubicBezTo>
                  <a:pt x="18658" y="1667"/>
                  <a:pt x="18650" y="1662"/>
                  <a:pt x="18645" y="1662"/>
                </a:cubicBezTo>
                <a:cubicBezTo>
                  <a:pt x="18619" y="1662"/>
                  <a:pt x="18662" y="1786"/>
                  <a:pt x="18622" y="1786"/>
                </a:cubicBezTo>
                <a:cubicBezTo>
                  <a:pt x="18622" y="1745"/>
                  <a:pt x="18586" y="1713"/>
                  <a:pt x="18577" y="1713"/>
                </a:cubicBezTo>
                <a:cubicBezTo>
                  <a:pt x="18575" y="1713"/>
                  <a:pt x="18574" y="1713"/>
                  <a:pt x="18574" y="1715"/>
                </a:cubicBezTo>
                <a:cubicBezTo>
                  <a:pt x="18598" y="1715"/>
                  <a:pt x="18610" y="1798"/>
                  <a:pt x="18598" y="1834"/>
                </a:cubicBezTo>
                <a:cubicBezTo>
                  <a:pt x="18590" y="1830"/>
                  <a:pt x="18584" y="1828"/>
                  <a:pt x="18580" y="1828"/>
                </a:cubicBezTo>
                <a:cubicBezTo>
                  <a:pt x="18557" y="1828"/>
                  <a:pt x="18570" y="1870"/>
                  <a:pt x="18551" y="1870"/>
                </a:cubicBezTo>
                <a:lnTo>
                  <a:pt x="18574" y="1882"/>
                </a:lnTo>
                <a:cubicBezTo>
                  <a:pt x="18586" y="1941"/>
                  <a:pt x="18563" y="1929"/>
                  <a:pt x="18551" y="1953"/>
                </a:cubicBezTo>
                <a:cubicBezTo>
                  <a:pt x="18539" y="1917"/>
                  <a:pt x="18563" y="1929"/>
                  <a:pt x="18551" y="1905"/>
                </a:cubicBezTo>
                <a:lnTo>
                  <a:pt x="18551" y="1905"/>
                </a:lnTo>
                <a:cubicBezTo>
                  <a:pt x="18551" y="1929"/>
                  <a:pt x="18546" y="1937"/>
                  <a:pt x="18538" y="1937"/>
                </a:cubicBezTo>
                <a:cubicBezTo>
                  <a:pt x="18519" y="1937"/>
                  <a:pt x="18485" y="1891"/>
                  <a:pt x="18467" y="1891"/>
                </a:cubicBezTo>
                <a:cubicBezTo>
                  <a:pt x="18462" y="1891"/>
                  <a:pt x="18457" y="1895"/>
                  <a:pt x="18455" y="1905"/>
                </a:cubicBezTo>
                <a:cubicBezTo>
                  <a:pt x="18432" y="1882"/>
                  <a:pt x="18420" y="1822"/>
                  <a:pt x="18396" y="1798"/>
                </a:cubicBezTo>
                <a:cubicBezTo>
                  <a:pt x="18393" y="1820"/>
                  <a:pt x="18387" y="1827"/>
                  <a:pt x="18380" y="1827"/>
                </a:cubicBezTo>
                <a:cubicBezTo>
                  <a:pt x="18367" y="1827"/>
                  <a:pt x="18348" y="1800"/>
                  <a:pt x="18332" y="1800"/>
                </a:cubicBezTo>
                <a:cubicBezTo>
                  <a:pt x="18325" y="1800"/>
                  <a:pt x="18318" y="1805"/>
                  <a:pt x="18313" y="1822"/>
                </a:cubicBezTo>
                <a:cubicBezTo>
                  <a:pt x="18348" y="1882"/>
                  <a:pt x="18348" y="1858"/>
                  <a:pt x="18336" y="1941"/>
                </a:cubicBezTo>
                <a:lnTo>
                  <a:pt x="18384" y="1870"/>
                </a:lnTo>
                <a:lnTo>
                  <a:pt x="18384" y="1977"/>
                </a:lnTo>
                <a:cubicBezTo>
                  <a:pt x="18406" y="1977"/>
                  <a:pt x="18408" y="1928"/>
                  <a:pt x="18426" y="1928"/>
                </a:cubicBezTo>
                <a:cubicBezTo>
                  <a:pt x="18427" y="1928"/>
                  <a:pt x="18429" y="1928"/>
                  <a:pt x="18432" y="1929"/>
                </a:cubicBezTo>
                <a:cubicBezTo>
                  <a:pt x="18432" y="1989"/>
                  <a:pt x="18432" y="1965"/>
                  <a:pt x="18455" y="2024"/>
                </a:cubicBezTo>
                <a:cubicBezTo>
                  <a:pt x="18442" y="2002"/>
                  <a:pt x="18433" y="1994"/>
                  <a:pt x="18427" y="1994"/>
                </a:cubicBezTo>
                <a:cubicBezTo>
                  <a:pt x="18411" y="1994"/>
                  <a:pt x="18415" y="2050"/>
                  <a:pt x="18394" y="2050"/>
                </a:cubicBezTo>
                <a:cubicBezTo>
                  <a:pt x="18389" y="2050"/>
                  <a:pt x="18381" y="2046"/>
                  <a:pt x="18372" y="2036"/>
                </a:cubicBezTo>
                <a:lnTo>
                  <a:pt x="18301" y="1882"/>
                </a:lnTo>
                <a:cubicBezTo>
                  <a:pt x="18292" y="1876"/>
                  <a:pt x="18284" y="1873"/>
                  <a:pt x="18278" y="1873"/>
                </a:cubicBezTo>
                <a:cubicBezTo>
                  <a:pt x="18238" y="1873"/>
                  <a:pt x="18254" y="1989"/>
                  <a:pt x="18200" y="1989"/>
                </a:cubicBezTo>
                <a:cubicBezTo>
                  <a:pt x="18198" y="1989"/>
                  <a:pt x="18196" y="1989"/>
                  <a:pt x="18193" y="1989"/>
                </a:cubicBezTo>
                <a:lnTo>
                  <a:pt x="18193" y="1989"/>
                </a:lnTo>
                <a:lnTo>
                  <a:pt x="18217" y="2001"/>
                </a:lnTo>
                <a:cubicBezTo>
                  <a:pt x="18241" y="2072"/>
                  <a:pt x="18193" y="2036"/>
                  <a:pt x="18182" y="2060"/>
                </a:cubicBezTo>
                <a:cubicBezTo>
                  <a:pt x="18170" y="2024"/>
                  <a:pt x="18146" y="2001"/>
                  <a:pt x="18110" y="1977"/>
                </a:cubicBezTo>
                <a:lnTo>
                  <a:pt x="18110" y="1977"/>
                </a:lnTo>
                <a:cubicBezTo>
                  <a:pt x="18134" y="2013"/>
                  <a:pt x="18074" y="1989"/>
                  <a:pt x="18110" y="2096"/>
                </a:cubicBezTo>
                <a:lnTo>
                  <a:pt x="18051" y="2036"/>
                </a:lnTo>
                <a:cubicBezTo>
                  <a:pt x="17991" y="2036"/>
                  <a:pt x="18086" y="2203"/>
                  <a:pt x="18027" y="2215"/>
                </a:cubicBezTo>
                <a:cubicBezTo>
                  <a:pt x="18015" y="2155"/>
                  <a:pt x="17967" y="2132"/>
                  <a:pt x="17979" y="2072"/>
                </a:cubicBezTo>
                <a:cubicBezTo>
                  <a:pt x="17967" y="2072"/>
                  <a:pt x="17943" y="2084"/>
                  <a:pt x="17967" y="2120"/>
                </a:cubicBezTo>
                <a:cubicBezTo>
                  <a:pt x="17964" y="2115"/>
                  <a:pt x="17962" y="2113"/>
                  <a:pt x="17960" y="2113"/>
                </a:cubicBezTo>
                <a:cubicBezTo>
                  <a:pt x="17950" y="2113"/>
                  <a:pt x="17959" y="2174"/>
                  <a:pt x="17943" y="2174"/>
                </a:cubicBezTo>
                <a:cubicBezTo>
                  <a:pt x="17940" y="2174"/>
                  <a:pt x="17936" y="2172"/>
                  <a:pt x="17932" y="2167"/>
                </a:cubicBezTo>
                <a:lnTo>
                  <a:pt x="17932" y="2167"/>
                </a:lnTo>
                <a:cubicBezTo>
                  <a:pt x="17932" y="2191"/>
                  <a:pt x="17967" y="2239"/>
                  <a:pt x="17943" y="2251"/>
                </a:cubicBezTo>
                <a:cubicBezTo>
                  <a:pt x="17943" y="2239"/>
                  <a:pt x="17943" y="2227"/>
                  <a:pt x="17932" y="2227"/>
                </a:cubicBezTo>
                <a:cubicBezTo>
                  <a:pt x="17943" y="2251"/>
                  <a:pt x="17932" y="2274"/>
                  <a:pt x="17979" y="2322"/>
                </a:cubicBezTo>
                <a:cubicBezTo>
                  <a:pt x="17946" y="2289"/>
                  <a:pt x="17923" y="2278"/>
                  <a:pt x="17905" y="2278"/>
                </a:cubicBezTo>
                <a:cubicBezTo>
                  <a:pt x="17867" y="2278"/>
                  <a:pt x="17851" y="2329"/>
                  <a:pt x="17813" y="2329"/>
                </a:cubicBezTo>
                <a:cubicBezTo>
                  <a:pt x="17797" y="2329"/>
                  <a:pt x="17778" y="2321"/>
                  <a:pt x="17753" y="2298"/>
                </a:cubicBezTo>
                <a:cubicBezTo>
                  <a:pt x="17741" y="2334"/>
                  <a:pt x="17717" y="2358"/>
                  <a:pt x="17693" y="2394"/>
                </a:cubicBezTo>
                <a:cubicBezTo>
                  <a:pt x="17681" y="2382"/>
                  <a:pt x="17670" y="2370"/>
                  <a:pt x="17681" y="2370"/>
                </a:cubicBezTo>
                <a:cubicBezTo>
                  <a:pt x="17679" y="2369"/>
                  <a:pt x="17677" y="2369"/>
                  <a:pt x="17676" y="2369"/>
                </a:cubicBezTo>
                <a:cubicBezTo>
                  <a:pt x="17634" y="2369"/>
                  <a:pt x="17752" y="2501"/>
                  <a:pt x="17690" y="2501"/>
                </a:cubicBezTo>
                <a:cubicBezTo>
                  <a:pt x="17687" y="2501"/>
                  <a:pt x="17685" y="2501"/>
                  <a:pt x="17681" y="2501"/>
                </a:cubicBezTo>
                <a:cubicBezTo>
                  <a:pt x="17610" y="2441"/>
                  <a:pt x="17670" y="2441"/>
                  <a:pt x="17634" y="2429"/>
                </a:cubicBezTo>
                <a:cubicBezTo>
                  <a:pt x="17603" y="2384"/>
                  <a:pt x="17588" y="2370"/>
                  <a:pt x="17580" y="2370"/>
                </a:cubicBezTo>
                <a:cubicBezTo>
                  <a:pt x="17564" y="2370"/>
                  <a:pt x="17575" y="2429"/>
                  <a:pt x="17545" y="2429"/>
                </a:cubicBezTo>
                <a:cubicBezTo>
                  <a:pt x="17537" y="2429"/>
                  <a:pt x="17528" y="2425"/>
                  <a:pt x="17515" y="2417"/>
                </a:cubicBezTo>
                <a:lnTo>
                  <a:pt x="17515" y="2405"/>
                </a:lnTo>
                <a:cubicBezTo>
                  <a:pt x="17508" y="2401"/>
                  <a:pt x="17502" y="2399"/>
                  <a:pt x="17498" y="2399"/>
                </a:cubicBezTo>
                <a:cubicBezTo>
                  <a:pt x="17468" y="2399"/>
                  <a:pt x="17509" y="2502"/>
                  <a:pt x="17467" y="2513"/>
                </a:cubicBezTo>
                <a:cubicBezTo>
                  <a:pt x="17467" y="2501"/>
                  <a:pt x="17455" y="2489"/>
                  <a:pt x="17455" y="2489"/>
                </a:cubicBezTo>
                <a:lnTo>
                  <a:pt x="17455" y="2489"/>
                </a:lnTo>
                <a:cubicBezTo>
                  <a:pt x="17479" y="2548"/>
                  <a:pt x="17479" y="2620"/>
                  <a:pt x="17467" y="2679"/>
                </a:cubicBezTo>
                <a:cubicBezTo>
                  <a:pt x="17420" y="2620"/>
                  <a:pt x="17455" y="2644"/>
                  <a:pt x="17396" y="2584"/>
                </a:cubicBezTo>
                <a:lnTo>
                  <a:pt x="17396" y="2584"/>
                </a:lnTo>
                <a:cubicBezTo>
                  <a:pt x="17396" y="2608"/>
                  <a:pt x="17479" y="2679"/>
                  <a:pt x="17467" y="2715"/>
                </a:cubicBezTo>
                <a:cubicBezTo>
                  <a:pt x="17420" y="2691"/>
                  <a:pt x="17372" y="2655"/>
                  <a:pt x="17336" y="2620"/>
                </a:cubicBezTo>
                <a:lnTo>
                  <a:pt x="17360" y="2596"/>
                </a:lnTo>
                <a:cubicBezTo>
                  <a:pt x="17340" y="2582"/>
                  <a:pt x="17328" y="2576"/>
                  <a:pt x="17320" y="2576"/>
                </a:cubicBezTo>
                <a:cubicBezTo>
                  <a:pt x="17295" y="2576"/>
                  <a:pt x="17319" y="2632"/>
                  <a:pt x="17300" y="2632"/>
                </a:cubicBezTo>
                <a:lnTo>
                  <a:pt x="17277" y="2596"/>
                </a:lnTo>
                <a:lnTo>
                  <a:pt x="17277" y="2596"/>
                </a:lnTo>
                <a:cubicBezTo>
                  <a:pt x="17253" y="2644"/>
                  <a:pt x="17324" y="2727"/>
                  <a:pt x="17277" y="2751"/>
                </a:cubicBezTo>
                <a:lnTo>
                  <a:pt x="17300" y="2775"/>
                </a:lnTo>
                <a:cubicBezTo>
                  <a:pt x="17318" y="2807"/>
                  <a:pt x="17320" y="2816"/>
                  <a:pt x="17315" y="2816"/>
                </a:cubicBezTo>
                <a:cubicBezTo>
                  <a:pt x="17307" y="2816"/>
                  <a:pt x="17283" y="2795"/>
                  <a:pt x="17274" y="2795"/>
                </a:cubicBezTo>
                <a:cubicBezTo>
                  <a:pt x="17268" y="2795"/>
                  <a:pt x="17268" y="2801"/>
                  <a:pt x="17277" y="2822"/>
                </a:cubicBezTo>
                <a:lnTo>
                  <a:pt x="17193" y="2751"/>
                </a:lnTo>
                <a:lnTo>
                  <a:pt x="17193" y="2751"/>
                </a:lnTo>
                <a:cubicBezTo>
                  <a:pt x="17205" y="2798"/>
                  <a:pt x="17205" y="2858"/>
                  <a:pt x="17205" y="2917"/>
                </a:cubicBezTo>
                <a:cubicBezTo>
                  <a:pt x="17181" y="2858"/>
                  <a:pt x="17158" y="2786"/>
                  <a:pt x="17146" y="2727"/>
                </a:cubicBezTo>
                <a:cubicBezTo>
                  <a:pt x="17122" y="2751"/>
                  <a:pt x="17110" y="2786"/>
                  <a:pt x="17134" y="2822"/>
                </a:cubicBezTo>
                <a:cubicBezTo>
                  <a:pt x="17134" y="2810"/>
                  <a:pt x="17122" y="2786"/>
                  <a:pt x="17134" y="2786"/>
                </a:cubicBezTo>
                <a:cubicBezTo>
                  <a:pt x="17181" y="2870"/>
                  <a:pt x="17193" y="2929"/>
                  <a:pt x="17170" y="2953"/>
                </a:cubicBezTo>
                <a:cubicBezTo>
                  <a:pt x="17118" y="2898"/>
                  <a:pt x="17087" y="2882"/>
                  <a:pt x="17065" y="2882"/>
                </a:cubicBezTo>
                <a:cubicBezTo>
                  <a:pt x="17035" y="2882"/>
                  <a:pt x="17019" y="2910"/>
                  <a:pt x="16986" y="2910"/>
                </a:cubicBezTo>
                <a:cubicBezTo>
                  <a:pt x="16969" y="2910"/>
                  <a:pt x="16949" y="2903"/>
                  <a:pt x="16919" y="2882"/>
                </a:cubicBezTo>
                <a:cubicBezTo>
                  <a:pt x="16919" y="2989"/>
                  <a:pt x="16789" y="2953"/>
                  <a:pt x="16753" y="3025"/>
                </a:cubicBezTo>
                <a:cubicBezTo>
                  <a:pt x="16896" y="3120"/>
                  <a:pt x="16741" y="3036"/>
                  <a:pt x="16872" y="3156"/>
                </a:cubicBezTo>
                <a:cubicBezTo>
                  <a:pt x="16872" y="3179"/>
                  <a:pt x="16860" y="3179"/>
                  <a:pt x="16848" y="3179"/>
                </a:cubicBezTo>
                <a:lnTo>
                  <a:pt x="16741" y="3144"/>
                </a:lnTo>
                <a:cubicBezTo>
                  <a:pt x="16693" y="3120"/>
                  <a:pt x="16717" y="3108"/>
                  <a:pt x="16693" y="3084"/>
                </a:cubicBezTo>
                <a:cubicBezTo>
                  <a:pt x="16690" y="3085"/>
                  <a:pt x="16687" y="3086"/>
                  <a:pt x="16684" y="3086"/>
                </a:cubicBezTo>
                <a:cubicBezTo>
                  <a:pt x="16651" y="3086"/>
                  <a:pt x="16618" y="3035"/>
                  <a:pt x="16574" y="3025"/>
                </a:cubicBezTo>
                <a:lnTo>
                  <a:pt x="16574" y="3025"/>
                </a:lnTo>
                <a:cubicBezTo>
                  <a:pt x="16622" y="3072"/>
                  <a:pt x="16622" y="3096"/>
                  <a:pt x="16598" y="3096"/>
                </a:cubicBezTo>
                <a:lnTo>
                  <a:pt x="16681" y="3132"/>
                </a:lnTo>
                <a:cubicBezTo>
                  <a:pt x="16688" y="3160"/>
                  <a:pt x="16680" y="3169"/>
                  <a:pt x="16666" y="3169"/>
                </a:cubicBezTo>
                <a:cubicBezTo>
                  <a:pt x="16639" y="3169"/>
                  <a:pt x="16590" y="3137"/>
                  <a:pt x="16568" y="3137"/>
                </a:cubicBezTo>
                <a:cubicBezTo>
                  <a:pt x="16558" y="3137"/>
                  <a:pt x="16554" y="3144"/>
                  <a:pt x="16562" y="3167"/>
                </a:cubicBezTo>
                <a:lnTo>
                  <a:pt x="16538" y="3120"/>
                </a:lnTo>
                <a:lnTo>
                  <a:pt x="16538" y="3120"/>
                </a:lnTo>
                <a:cubicBezTo>
                  <a:pt x="16538" y="3167"/>
                  <a:pt x="16467" y="3203"/>
                  <a:pt x="16550" y="3322"/>
                </a:cubicBezTo>
                <a:cubicBezTo>
                  <a:pt x="16527" y="3310"/>
                  <a:pt x="16491" y="3286"/>
                  <a:pt x="16491" y="3263"/>
                </a:cubicBezTo>
                <a:lnTo>
                  <a:pt x="16491" y="3263"/>
                </a:lnTo>
                <a:cubicBezTo>
                  <a:pt x="16433" y="3297"/>
                  <a:pt x="16498" y="3466"/>
                  <a:pt x="16416" y="3466"/>
                </a:cubicBezTo>
                <a:cubicBezTo>
                  <a:pt x="16413" y="3466"/>
                  <a:pt x="16411" y="3465"/>
                  <a:pt x="16408" y="3465"/>
                </a:cubicBezTo>
                <a:lnTo>
                  <a:pt x="16372" y="3429"/>
                </a:lnTo>
                <a:lnTo>
                  <a:pt x="16372" y="3429"/>
                </a:lnTo>
                <a:cubicBezTo>
                  <a:pt x="16372" y="3439"/>
                  <a:pt x="16405" y="3483"/>
                  <a:pt x="16388" y="3483"/>
                </a:cubicBezTo>
                <a:cubicBezTo>
                  <a:pt x="16385" y="3483"/>
                  <a:pt x="16380" y="3481"/>
                  <a:pt x="16372" y="3477"/>
                </a:cubicBezTo>
                <a:cubicBezTo>
                  <a:pt x="16360" y="3465"/>
                  <a:pt x="16348" y="3453"/>
                  <a:pt x="16336" y="3453"/>
                </a:cubicBezTo>
                <a:cubicBezTo>
                  <a:pt x="16336" y="3453"/>
                  <a:pt x="16372" y="3525"/>
                  <a:pt x="16336" y="3525"/>
                </a:cubicBezTo>
                <a:lnTo>
                  <a:pt x="16312" y="3489"/>
                </a:lnTo>
                <a:lnTo>
                  <a:pt x="16312" y="3489"/>
                </a:lnTo>
                <a:cubicBezTo>
                  <a:pt x="16229" y="3501"/>
                  <a:pt x="16336" y="3632"/>
                  <a:pt x="16324" y="3703"/>
                </a:cubicBezTo>
                <a:cubicBezTo>
                  <a:pt x="16289" y="3659"/>
                  <a:pt x="16234" y="3635"/>
                  <a:pt x="16184" y="3635"/>
                </a:cubicBezTo>
                <a:cubicBezTo>
                  <a:pt x="16166" y="3635"/>
                  <a:pt x="16149" y="3638"/>
                  <a:pt x="16134" y="3644"/>
                </a:cubicBezTo>
                <a:lnTo>
                  <a:pt x="16122" y="3632"/>
                </a:lnTo>
                <a:cubicBezTo>
                  <a:pt x="16050" y="3679"/>
                  <a:pt x="16122" y="3798"/>
                  <a:pt x="16110" y="3882"/>
                </a:cubicBezTo>
                <a:cubicBezTo>
                  <a:pt x="16088" y="3874"/>
                  <a:pt x="16069" y="3871"/>
                  <a:pt x="16053" y="3871"/>
                </a:cubicBezTo>
                <a:cubicBezTo>
                  <a:pt x="15964" y="3871"/>
                  <a:pt x="15950" y="3965"/>
                  <a:pt x="15860" y="3965"/>
                </a:cubicBezTo>
                <a:cubicBezTo>
                  <a:pt x="15896" y="3989"/>
                  <a:pt x="15919" y="4013"/>
                  <a:pt x="15943" y="4048"/>
                </a:cubicBezTo>
                <a:cubicBezTo>
                  <a:pt x="15918" y="4048"/>
                  <a:pt x="15945" y="4095"/>
                  <a:pt x="15936" y="4095"/>
                </a:cubicBezTo>
                <a:cubicBezTo>
                  <a:pt x="15932" y="4095"/>
                  <a:pt x="15921" y="4086"/>
                  <a:pt x="15896" y="4060"/>
                </a:cubicBezTo>
                <a:cubicBezTo>
                  <a:pt x="15860" y="4038"/>
                  <a:pt x="15838" y="4031"/>
                  <a:pt x="15823" y="4031"/>
                </a:cubicBezTo>
                <a:cubicBezTo>
                  <a:pt x="15797" y="4031"/>
                  <a:pt x="15792" y="4053"/>
                  <a:pt x="15776" y="4060"/>
                </a:cubicBezTo>
                <a:lnTo>
                  <a:pt x="15896" y="4168"/>
                </a:lnTo>
                <a:cubicBezTo>
                  <a:pt x="15864" y="4154"/>
                  <a:pt x="15841" y="4148"/>
                  <a:pt x="15824" y="4148"/>
                </a:cubicBezTo>
                <a:cubicBezTo>
                  <a:pt x="15740" y="4148"/>
                  <a:pt x="15794" y="4283"/>
                  <a:pt x="15728" y="4283"/>
                </a:cubicBezTo>
                <a:cubicBezTo>
                  <a:pt x="15714" y="4283"/>
                  <a:pt x="15695" y="4277"/>
                  <a:pt x="15669" y="4263"/>
                </a:cubicBezTo>
                <a:lnTo>
                  <a:pt x="15669" y="4263"/>
                </a:lnTo>
                <a:cubicBezTo>
                  <a:pt x="15681" y="4299"/>
                  <a:pt x="15669" y="4310"/>
                  <a:pt x="15693" y="4346"/>
                </a:cubicBezTo>
                <a:lnTo>
                  <a:pt x="15622" y="4299"/>
                </a:lnTo>
                <a:cubicBezTo>
                  <a:pt x="15586" y="4310"/>
                  <a:pt x="15550" y="4346"/>
                  <a:pt x="15538" y="4382"/>
                </a:cubicBezTo>
                <a:lnTo>
                  <a:pt x="15503" y="4346"/>
                </a:lnTo>
                <a:lnTo>
                  <a:pt x="15503" y="4346"/>
                </a:lnTo>
                <a:cubicBezTo>
                  <a:pt x="15479" y="4358"/>
                  <a:pt x="15657" y="4525"/>
                  <a:pt x="15646" y="4549"/>
                </a:cubicBezTo>
                <a:lnTo>
                  <a:pt x="15550" y="4477"/>
                </a:lnTo>
                <a:cubicBezTo>
                  <a:pt x="15515" y="4525"/>
                  <a:pt x="15395" y="4501"/>
                  <a:pt x="15443" y="4608"/>
                </a:cubicBezTo>
                <a:cubicBezTo>
                  <a:pt x="15431" y="4596"/>
                  <a:pt x="15407" y="4572"/>
                  <a:pt x="15407" y="4560"/>
                </a:cubicBezTo>
                <a:cubicBezTo>
                  <a:pt x="15384" y="4584"/>
                  <a:pt x="15280" y="4584"/>
                  <a:pt x="15401" y="4686"/>
                </a:cubicBezTo>
                <a:lnTo>
                  <a:pt x="15401" y="4686"/>
                </a:lnTo>
                <a:cubicBezTo>
                  <a:pt x="15385" y="4673"/>
                  <a:pt x="15374" y="4668"/>
                  <a:pt x="15366" y="4668"/>
                </a:cubicBezTo>
                <a:cubicBezTo>
                  <a:pt x="15340" y="4668"/>
                  <a:pt x="15365" y="4738"/>
                  <a:pt x="15384" y="4775"/>
                </a:cubicBezTo>
                <a:lnTo>
                  <a:pt x="15324" y="4727"/>
                </a:lnTo>
                <a:lnTo>
                  <a:pt x="15324" y="4727"/>
                </a:lnTo>
                <a:cubicBezTo>
                  <a:pt x="15384" y="4810"/>
                  <a:pt x="15407" y="4834"/>
                  <a:pt x="15407" y="4870"/>
                </a:cubicBezTo>
                <a:cubicBezTo>
                  <a:pt x="15391" y="4870"/>
                  <a:pt x="15370" y="4854"/>
                  <a:pt x="15365" y="4847"/>
                </a:cubicBezTo>
                <a:lnTo>
                  <a:pt x="15365" y="4847"/>
                </a:lnTo>
                <a:cubicBezTo>
                  <a:pt x="15334" y="4853"/>
                  <a:pt x="15416" y="4906"/>
                  <a:pt x="15360" y="4906"/>
                </a:cubicBezTo>
                <a:lnTo>
                  <a:pt x="15336" y="4858"/>
                </a:lnTo>
                <a:lnTo>
                  <a:pt x="15336" y="4858"/>
                </a:lnTo>
                <a:cubicBezTo>
                  <a:pt x="15300" y="4882"/>
                  <a:pt x="15336" y="4894"/>
                  <a:pt x="15360" y="4953"/>
                </a:cubicBezTo>
                <a:cubicBezTo>
                  <a:pt x="15373" y="4972"/>
                  <a:pt x="15370" y="4979"/>
                  <a:pt x="15357" y="4979"/>
                </a:cubicBezTo>
                <a:cubicBezTo>
                  <a:pt x="15335" y="4979"/>
                  <a:pt x="15289" y="4959"/>
                  <a:pt x="15253" y="4930"/>
                </a:cubicBezTo>
                <a:lnTo>
                  <a:pt x="15253" y="4930"/>
                </a:lnTo>
                <a:cubicBezTo>
                  <a:pt x="15288" y="4965"/>
                  <a:pt x="15324" y="5013"/>
                  <a:pt x="15288" y="5013"/>
                </a:cubicBezTo>
                <a:cubicBezTo>
                  <a:pt x="15276" y="5001"/>
                  <a:pt x="15265" y="4989"/>
                  <a:pt x="15253" y="4977"/>
                </a:cubicBezTo>
                <a:cubicBezTo>
                  <a:pt x="15188" y="4977"/>
                  <a:pt x="15259" y="5064"/>
                  <a:pt x="15213" y="5064"/>
                </a:cubicBezTo>
                <a:cubicBezTo>
                  <a:pt x="15208" y="5064"/>
                  <a:pt x="15201" y="5063"/>
                  <a:pt x="15193" y="5061"/>
                </a:cubicBezTo>
                <a:cubicBezTo>
                  <a:pt x="15181" y="5049"/>
                  <a:pt x="15169" y="5037"/>
                  <a:pt x="15157" y="5037"/>
                </a:cubicBezTo>
                <a:cubicBezTo>
                  <a:pt x="15181" y="5001"/>
                  <a:pt x="15205" y="4989"/>
                  <a:pt x="15217" y="4989"/>
                </a:cubicBezTo>
                <a:cubicBezTo>
                  <a:pt x="15157" y="4941"/>
                  <a:pt x="15122" y="4953"/>
                  <a:pt x="15062" y="4870"/>
                </a:cubicBezTo>
                <a:lnTo>
                  <a:pt x="15062" y="4870"/>
                </a:lnTo>
                <a:cubicBezTo>
                  <a:pt x="15086" y="4930"/>
                  <a:pt x="15157" y="5037"/>
                  <a:pt x="15110" y="5037"/>
                </a:cubicBezTo>
                <a:lnTo>
                  <a:pt x="15086" y="5025"/>
                </a:lnTo>
                <a:cubicBezTo>
                  <a:pt x="15074" y="5025"/>
                  <a:pt x="15074" y="5037"/>
                  <a:pt x="15086" y="5049"/>
                </a:cubicBezTo>
                <a:lnTo>
                  <a:pt x="15050" y="5049"/>
                </a:lnTo>
                <a:cubicBezTo>
                  <a:pt x="15050" y="5061"/>
                  <a:pt x="15050" y="5061"/>
                  <a:pt x="15050" y="5072"/>
                </a:cubicBezTo>
                <a:lnTo>
                  <a:pt x="15026" y="5049"/>
                </a:lnTo>
                <a:cubicBezTo>
                  <a:pt x="15026" y="5045"/>
                  <a:pt x="15028" y="5043"/>
                  <a:pt x="15030" y="5043"/>
                </a:cubicBezTo>
                <a:cubicBezTo>
                  <a:pt x="15034" y="5043"/>
                  <a:pt x="15042" y="5049"/>
                  <a:pt x="15050" y="5049"/>
                </a:cubicBezTo>
                <a:cubicBezTo>
                  <a:pt x="15035" y="5037"/>
                  <a:pt x="15025" y="5033"/>
                  <a:pt x="15017" y="5033"/>
                </a:cubicBezTo>
                <a:cubicBezTo>
                  <a:pt x="15001" y="5033"/>
                  <a:pt x="14999" y="5052"/>
                  <a:pt x="14991" y="5061"/>
                </a:cubicBezTo>
                <a:cubicBezTo>
                  <a:pt x="15050" y="5108"/>
                  <a:pt x="15026" y="5120"/>
                  <a:pt x="15086" y="5156"/>
                </a:cubicBezTo>
                <a:lnTo>
                  <a:pt x="15086" y="5132"/>
                </a:lnTo>
                <a:lnTo>
                  <a:pt x="15086" y="5120"/>
                </a:lnTo>
                <a:lnTo>
                  <a:pt x="15110" y="5084"/>
                </a:lnTo>
                <a:cubicBezTo>
                  <a:pt x="15129" y="5124"/>
                  <a:pt x="15149" y="5147"/>
                  <a:pt x="15128" y="5147"/>
                </a:cubicBezTo>
                <a:cubicBezTo>
                  <a:pt x="15124" y="5147"/>
                  <a:pt x="15118" y="5146"/>
                  <a:pt x="15110" y="5144"/>
                </a:cubicBezTo>
                <a:lnTo>
                  <a:pt x="15110" y="5144"/>
                </a:lnTo>
                <a:cubicBezTo>
                  <a:pt x="15145" y="5180"/>
                  <a:pt x="15181" y="5227"/>
                  <a:pt x="15193" y="5251"/>
                </a:cubicBezTo>
                <a:cubicBezTo>
                  <a:pt x="15098" y="5180"/>
                  <a:pt x="15026" y="5168"/>
                  <a:pt x="14967" y="5132"/>
                </a:cubicBezTo>
                <a:lnTo>
                  <a:pt x="14967" y="5132"/>
                </a:lnTo>
                <a:cubicBezTo>
                  <a:pt x="14967" y="5191"/>
                  <a:pt x="14919" y="5227"/>
                  <a:pt x="15003" y="5358"/>
                </a:cubicBezTo>
                <a:cubicBezTo>
                  <a:pt x="15003" y="5363"/>
                  <a:pt x="15001" y="5365"/>
                  <a:pt x="14999" y="5365"/>
                </a:cubicBezTo>
                <a:cubicBezTo>
                  <a:pt x="14989" y="5365"/>
                  <a:pt x="14962" y="5332"/>
                  <a:pt x="14943" y="5322"/>
                </a:cubicBezTo>
                <a:cubicBezTo>
                  <a:pt x="14936" y="5319"/>
                  <a:pt x="14934" y="5316"/>
                  <a:pt x="14932" y="5313"/>
                </a:cubicBezTo>
                <a:lnTo>
                  <a:pt x="14932" y="5313"/>
                </a:lnTo>
                <a:cubicBezTo>
                  <a:pt x="14928" y="5342"/>
                  <a:pt x="14910" y="5363"/>
                  <a:pt x="14967" y="5430"/>
                </a:cubicBezTo>
                <a:cubicBezTo>
                  <a:pt x="14922" y="5421"/>
                  <a:pt x="14911" y="5378"/>
                  <a:pt x="14898" y="5378"/>
                </a:cubicBezTo>
                <a:cubicBezTo>
                  <a:pt x="14894" y="5378"/>
                  <a:pt x="14889" y="5382"/>
                  <a:pt x="14884" y="5394"/>
                </a:cubicBezTo>
                <a:lnTo>
                  <a:pt x="14872" y="5370"/>
                </a:lnTo>
                <a:cubicBezTo>
                  <a:pt x="14857" y="5365"/>
                  <a:pt x="14845" y="5363"/>
                  <a:pt x="14835" y="5363"/>
                </a:cubicBezTo>
                <a:cubicBezTo>
                  <a:pt x="14735" y="5363"/>
                  <a:pt x="14887" y="5589"/>
                  <a:pt x="14790" y="5589"/>
                </a:cubicBezTo>
                <a:cubicBezTo>
                  <a:pt x="14775" y="5589"/>
                  <a:pt x="14756" y="5584"/>
                  <a:pt x="14729" y="5572"/>
                </a:cubicBezTo>
                <a:lnTo>
                  <a:pt x="14729" y="5572"/>
                </a:lnTo>
                <a:cubicBezTo>
                  <a:pt x="14741" y="5584"/>
                  <a:pt x="14753" y="5584"/>
                  <a:pt x="14764" y="5596"/>
                </a:cubicBezTo>
                <a:cubicBezTo>
                  <a:pt x="14637" y="5596"/>
                  <a:pt x="14645" y="5775"/>
                  <a:pt x="14515" y="5775"/>
                </a:cubicBezTo>
                <a:cubicBezTo>
                  <a:pt x="14511" y="5775"/>
                  <a:pt x="14507" y="5775"/>
                  <a:pt x="14503" y="5775"/>
                </a:cubicBezTo>
                <a:cubicBezTo>
                  <a:pt x="14467" y="5715"/>
                  <a:pt x="14467" y="5644"/>
                  <a:pt x="14514" y="5596"/>
                </a:cubicBezTo>
                <a:cubicBezTo>
                  <a:pt x="14455" y="5525"/>
                  <a:pt x="14407" y="5442"/>
                  <a:pt x="14372" y="5370"/>
                </a:cubicBezTo>
                <a:cubicBezTo>
                  <a:pt x="14379" y="5370"/>
                  <a:pt x="14387" y="5365"/>
                  <a:pt x="14392" y="5365"/>
                </a:cubicBezTo>
                <a:cubicBezTo>
                  <a:pt x="14394" y="5365"/>
                  <a:pt x="14395" y="5366"/>
                  <a:pt x="14395" y="5370"/>
                </a:cubicBezTo>
                <a:lnTo>
                  <a:pt x="14395" y="5370"/>
                </a:lnTo>
                <a:cubicBezTo>
                  <a:pt x="14395" y="5311"/>
                  <a:pt x="14354" y="5311"/>
                  <a:pt x="14312" y="5311"/>
                </a:cubicBezTo>
                <a:cubicBezTo>
                  <a:pt x="14270" y="5311"/>
                  <a:pt x="14229" y="5311"/>
                  <a:pt x="14229" y="5251"/>
                </a:cubicBezTo>
                <a:cubicBezTo>
                  <a:pt x="14242" y="5224"/>
                  <a:pt x="14254" y="5215"/>
                  <a:pt x="14264" y="5215"/>
                </a:cubicBezTo>
                <a:cubicBezTo>
                  <a:pt x="14282" y="5215"/>
                  <a:pt x="14295" y="5243"/>
                  <a:pt x="14303" y="5243"/>
                </a:cubicBezTo>
                <a:cubicBezTo>
                  <a:pt x="14307" y="5243"/>
                  <a:pt x="14310" y="5239"/>
                  <a:pt x="14312" y="5227"/>
                </a:cubicBezTo>
                <a:cubicBezTo>
                  <a:pt x="14479" y="5132"/>
                  <a:pt x="14229" y="5120"/>
                  <a:pt x="14276" y="5001"/>
                </a:cubicBezTo>
                <a:lnTo>
                  <a:pt x="14276" y="5001"/>
                </a:lnTo>
                <a:lnTo>
                  <a:pt x="14300" y="5013"/>
                </a:lnTo>
                <a:cubicBezTo>
                  <a:pt x="14324" y="4918"/>
                  <a:pt x="14169" y="4906"/>
                  <a:pt x="14122" y="4822"/>
                </a:cubicBezTo>
                <a:cubicBezTo>
                  <a:pt x="14133" y="4822"/>
                  <a:pt x="14133" y="4810"/>
                  <a:pt x="14145" y="4810"/>
                </a:cubicBezTo>
                <a:cubicBezTo>
                  <a:pt x="14026" y="4799"/>
                  <a:pt x="13919" y="4739"/>
                  <a:pt x="13848" y="4656"/>
                </a:cubicBezTo>
                <a:cubicBezTo>
                  <a:pt x="13919" y="4632"/>
                  <a:pt x="13895" y="4668"/>
                  <a:pt x="13943" y="4608"/>
                </a:cubicBezTo>
                <a:cubicBezTo>
                  <a:pt x="13939" y="4606"/>
                  <a:pt x="13935" y="4605"/>
                  <a:pt x="13932" y="4605"/>
                </a:cubicBezTo>
                <a:cubicBezTo>
                  <a:pt x="13904" y="4605"/>
                  <a:pt x="13871" y="4656"/>
                  <a:pt x="13832" y="4656"/>
                </a:cubicBezTo>
                <a:cubicBezTo>
                  <a:pt x="13822" y="4656"/>
                  <a:pt x="13811" y="4653"/>
                  <a:pt x="13800" y="4644"/>
                </a:cubicBezTo>
                <a:cubicBezTo>
                  <a:pt x="13812" y="4596"/>
                  <a:pt x="13800" y="4537"/>
                  <a:pt x="13848" y="4465"/>
                </a:cubicBezTo>
                <a:lnTo>
                  <a:pt x="13907" y="4525"/>
                </a:lnTo>
                <a:cubicBezTo>
                  <a:pt x="13955" y="4429"/>
                  <a:pt x="13836" y="4453"/>
                  <a:pt x="13824" y="4406"/>
                </a:cubicBezTo>
                <a:lnTo>
                  <a:pt x="13860" y="4382"/>
                </a:lnTo>
                <a:cubicBezTo>
                  <a:pt x="13752" y="4299"/>
                  <a:pt x="13681" y="4370"/>
                  <a:pt x="13586" y="4275"/>
                </a:cubicBezTo>
                <a:lnTo>
                  <a:pt x="13574" y="4310"/>
                </a:lnTo>
                <a:cubicBezTo>
                  <a:pt x="13557" y="4315"/>
                  <a:pt x="13544" y="4317"/>
                  <a:pt x="13535" y="4317"/>
                </a:cubicBezTo>
                <a:cubicBezTo>
                  <a:pt x="13477" y="4317"/>
                  <a:pt x="13551" y="4238"/>
                  <a:pt x="13480" y="4238"/>
                </a:cubicBezTo>
                <a:cubicBezTo>
                  <a:pt x="13476" y="4238"/>
                  <a:pt x="13472" y="4238"/>
                  <a:pt x="13467" y="4239"/>
                </a:cubicBezTo>
                <a:lnTo>
                  <a:pt x="13526" y="4144"/>
                </a:lnTo>
                <a:cubicBezTo>
                  <a:pt x="13431" y="4132"/>
                  <a:pt x="13348" y="4108"/>
                  <a:pt x="13252" y="4084"/>
                </a:cubicBezTo>
                <a:cubicBezTo>
                  <a:pt x="13300" y="4072"/>
                  <a:pt x="13345" y="4066"/>
                  <a:pt x="13389" y="4066"/>
                </a:cubicBezTo>
                <a:cubicBezTo>
                  <a:pt x="13434" y="4066"/>
                  <a:pt x="13479" y="4072"/>
                  <a:pt x="13526" y="4084"/>
                </a:cubicBezTo>
                <a:cubicBezTo>
                  <a:pt x="13495" y="4053"/>
                  <a:pt x="13420" y="3996"/>
                  <a:pt x="13370" y="3996"/>
                </a:cubicBezTo>
                <a:cubicBezTo>
                  <a:pt x="13362" y="3996"/>
                  <a:pt x="13354" y="3998"/>
                  <a:pt x="13348" y="4001"/>
                </a:cubicBezTo>
                <a:cubicBezTo>
                  <a:pt x="13371" y="4001"/>
                  <a:pt x="13395" y="4001"/>
                  <a:pt x="13407" y="4037"/>
                </a:cubicBezTo>
                <a:cubicBezTo>
                  <a:pt x="13375" y="4045"/>
                  <a:pt x="13344" y="4048"/>
                  <a:pt x="13312" y="4048"/>
                </a:cubicBezTo>
                <a:cubicBezTo>
                  <a:pt x="13250" y="4048"/>
                  <a:pt x="13189" y="4033"/>
                  <a:pt x="13133" y="4001"/>
                </a:cubicBezTo>
                <a:cubicBezTo>
                  <a:pt x="13205" y="3918"/>
                  <a:pt x="13157" y="3858"/>
                  <a:pt x="13098" y="3822"/>
                </a:cubicBezTo>
                <a:cubicBezTo>
                  <a:pt x="13038" y="3775"/>
                  <a:pt x="12943" y="3739"/>
                  <a:pt x="12943" y="3644"/>
                </a:cubicBezTo>
                <a:cubicBezTo>
                  <a:pt x="12848" y="3644"/>
                  <a:pt x="12764" y="3608"/>
                  <a:pt x="12681" y="3560"/>
                </a:cubicBezTo>
                <a:cubicBezTo>
                  <a:pt x="12598" y="3513"/>
                  <a:pt x="12502" y="3477"/>
                  <a:pt x="12407" y="3453"/>
                </a:cubicBezTo>
                <a:lnTo>
                  <a:pt x="12407" y="3453"/>
                </a:lnTo>
                <a:cubicBezTo>
                  <a:pt x="12423" y="3538"/>
                  <a:pt x="12413" y="3547"/>
                  <a:pt x="12396" y="3547"/>
                </a:cubicBezTo>
                <a:cubicBezTo>
                  <a:pt x="12391" y="3547"/>
                  <a:pt x="12386" y="3546"/>
                  <a:pt x="12380" y="3546"/>
                </a:cubicBezTo>
                <a:cubicBezTo>
                  <a:pt x="12361" y="3546"/>
                  <a:pt x="12341" y="3555"/>
                  <a:pt x="12336" y="3632"/>
                </a:cubicBezTo>
                <a:cubicBezTo>
                  <a:pt x="12288" y="3632"/>
                  <a:pt x="12264" y="3632"/>
                  <a:pt x="12264" y="3608"/>
                </a:cubicBezTo>
                <a:lnTo>
                  <a:pt x="12145" y="3489"/>
                </a:lnTo>
                <a:cubicBezTo>
                  <a:pt x="12109" y="3441"/>
                  <a:pt x="12193" y="3453"/>
                  <a:pt x="12193" y="3417"/>
                </a:cubicBezTo>
                <a:cubicBezTo>
                  <a:pt x="12086" y="3394"/>
                  <a:pt x="12157" y="3334"/>
                  <a:pt x="12086" y="3286"/>
                </a:cubicBezTo>
                <a:lnTo>
                  <a:pt x="12086" y="3286"/>
                </a:lnTo>
                <a:cubicBezTo>
                  <a:pt x="12094" y="3331"/>
                  <a:pt x="12064" y="3355"/>
                  <a:pt x="12023" y="3355"/>
                </a:cubicBezTo>
                <a:cubicBezTo>
                  <a:pt x="12009" y="3355"/>
                  <a:pt x="11994" y="3352"/>
                  <a:pt x="11978" y="3346"/>
                </a:cubicBezTo>
                <a:lnTo>
                  <a:pt x="11978" y="3346"/>
                </a:lnTo>
                <a:lnTo>
                  <a:pt x="12062" y="3429"/>
                </a:lnTo>
                <a:cubicBezTo>
                  <a:pt x="12040" y="3442"/>
                  <a:pt x="12022" y="3447"/>
                  <a:pt x="12007" y="3447"/>
                </a:cubicBezTo>
                <a:cubicBezTo>
                  <a:pt x="11937" y="3447"/>
                  <a:pt x="11923" y="3340"/>
                  <a:pt x="11848" y="3340"/>
                </a:cubicBezTo>
                <a:cubicBezTo>
                  <a:pt x="11831" y="3340"/>
                  <a:pt x="11812" y="3345"/>
                  <a:pt x="11788" y="3358"/>
                </a:cubicBezTo>
                <a:lnTo>
                  <a:pt x="11836" y="3310"/>
                </a:lnTo>
                <a:lnTo>
                  <a:pt x="11836" y="3310"/>
                </a:lnTo>
                <a:cubicBezTo>
                  <a:pt x="11764" y="3346"/>
                  <a:pt x="11550" y="3310"/>
                  <a:pt x="11490" y="3453"/>
                </a:cubicBezTo>
                <a:cubicBezTo>
                  <a:pt x="11478" y="3441"/>
                  <a:pt x="11455" y="3394"/>
                  <a:pt x="11490" y="3382"/>
                </a:cubicBezTo>
                <a:cubicBezTo>
                  <a:pt x="11485" y="3381"/>
                  <a:pt x="11480" y="3381"/>
                  <a:pt x="11475" y="3381"/>
                </a:cubicBezTo>
                <a:cubicBezTo>
                  <a:pt x="11324" y="3381"/>
                  <a:pt x="11166" y="3524"/>
                  <a:pt x="11036" y="3524"/>
                </a:cubicBezTo>
                <a:cubicBezTo>
                  <a:pt x="11016" y="3524"/>
                  <a:pt x="10997" y="3520"/>
                  <a:pt x="10978" y="3513"/>
                </a:cubicBezTo>
                <a:lnTo>
                  <a:pt x="10978" y="3465"/>
                </a:lnTo>
                <a:cubicBezTo>
                  <a:pt x="10949" y="3484"/>
                  <a:pt x="10936" y="3534"/>
                  <a:pt x="10907" y="3534"/>
                </a:cubicBezTo>
                <a:cubicBezTo>
                  <a:pt x="10900" y="3534"/>
                  <a:pt x="10892" y="3532"/>
                  <a:pt x="10883" y="3525"/>
                </a:cubicBezTo>
                <a:cubicBezTo>
                  <a:pt x="10883" y="3513"/>
                  <a:pt x="10883" y="3477"/>
                  <a:pt x="10871" y="3477"/>
                </a:cubicBezTo>
                <a:cubicBezTo>
                  <a:pt x="10861" y="3488"/>
                  <a:pt x="10822" y="3564"/>
                  <a:pt x="10780" y="3564"/>
                </a:cubicBezTo>
                <a:cubicBezTo>
                  <a:pt x="10774" y="3564"/>
                  <a:pt x="10769" y="3563"/>
                  <a:pt x="10764" y="3560"/>
                </a:cubicBezTo>
                <a:lnTo>
                  <a:pt x="10788" y="3513"/>
                </a:lnTo>
                <a:cubicBezTo>
                  <a:pt x="10782" y="3512"/>
                  <a:pt x="10776" y="3512"/>
                  <a:pt x="10771" y="3512"/>
                </a:cubicBezTo>
                <a:cubicBezTo>
                  <a:pt x="10595" y="3512"/>
                  <a:pt x="10558" y="3694"/>
                  <a:pt x="10442" y="3775"/>
                </a:cubicBezTo>
                <a:cubicBezTo>
                  <a:pt x="10406" y="3684"/>
                  <a:pt x="10315" y="3662"/>
                  <a:pt x="10242" y="3662"/>
                </a:cubicBezTo>
                <a:cubicBezTo>
                  <a:pt x="10219" y="3662"/>
                  <a:pt x="10198" y="3665"/>
                  <a:pt x="10181" y="3667"/>
                </a:cubicBezTo>
                <a:lnTo>
                  <a:pt x="10181" y="3656"/>
                </a:lnTo>
                <a:cubicBezTo>
                  <a:pt x="9990" y="3727"/>
                  <a:pt x="9907" y="3894"/>
                  <a:pt x="9788" y="4037"/>
                </a:cubicBezTo>
                <a:cubicBezTo>
                  <a:pt x="9770" y="4035"/>
                  <a:pt x="9753" y="4034"/>
                  <a:pt x="9736" y="4034"/>
                </a:cubicBezTo>
                <a:cubicBezTo>
                  <a:pt x="9650" y="4034"/>
                  <a:pt x="9574" y="4060"/>
                  <a:pt x="9514" y="4120"/>
                </a:cubicBezTo>
                <a:cubicBezTo>
                  <a:pt x="9419" y="4179"/>
                  <a:pt x="9323" y="4239"/>
                  <a:pt x="9228" y="4287"/>
                </a:cubicBezTo>
                <a:cubicBezTo>
                  <a:pt x="9264" y="4287"/>
                  <a:pt x="9299" y="4370"/>
                  <a:pt x="9276" y="4394"/>
                </a:cubicBezTo>
                <a:cubicBezTo>
                  <a:pt x="9239" y="4412"/>
                  <a:pt x="9245" y="4493"/>
                  <a:pt x="9212" y="4493"/>
                </a:cubicBezTo>
                <a:cubicBezTo>
                  <a:pt x="9202" y="4493"/>
                  <a:pt x="9188" y="4485"/>
                  <a:pt x="9169" y="4465"/>
                </a:cubicBezTo>
                <a:lnTo>
                  <a:pt x="9192" y="4453"/>
                </a:lnTo>
                <a:cubicBezTo>
                  <a:pt x="9166" y="4440"/>
                  <a:pt x="9143" y="4434"/>
                  <a:pt x="9124" y="4434"/>
                </a:cubicBezTo>
                <a:cubicBezTo>
                  <a:pt x="9057" y="4434"/>
                  <a:pt x="9027" y="4502"/>
                  <a:pt x="8990" y="4549"/>
                </a:cubicBezTo>
                <a:lnTo>
                  <a:pt x="9097" y="4656"/>
                </a:lnTo>
                <a:cubicBezTo>
                  <a:pt x="9038" y="4656"/>
                  <a:pt x="8978" y="4680"/>
                  <a:pt x="8930" y="4727"/>
                </a:cubicBezTo>
                <a:cubicBezTo>
                  <a:pt x="8895" y="4775"/>
                  <a:pt x="8871" y="4822"/>
                  <a:pt x="8847" y="4882"/>
                </a:cubicBezTo>
                <a:cubicBezTo>
                  <a:pt x="8799" y="4989"/>
                  <a:pt x="8788" y="5096"/>
                  <a:pt x="8680" y="5096"/>
                </a:cubicBezTo>
                <a:cubicBezTo>
                  <a:pt x="8692" y="5156"/>
                  <a:pt x="8680" y="5203"/>
                  <a:pt x="8680" y="5263"/>
                </a:cubicBezTo>
                <a:lnTo>
                  <a:pt x="8609" y="5227"/>
                </a:lnTo>
                <a:cubicBezTo>
                  <a:pt x="8537" y="5322"/>
                  <a:pt x="8490" y="5430"/>
                  <a:pt x="8478" y="5549"/>
                </a:cubicBezTo>
                <a:lnTo>
                  <a:pt x="8430" y="5501"/>
                </a:lnTo>
                <a:lnTo>
                  <a:pt x="8430" y="5501"/>
                </a:lnTo>
                <a:cubicBezTo>
                  <a:pt x="8407" y="5584"/>
                  <a:pt x="8633" y="5668"/>
                  <a:pt x="8609" y="5751"/>
                </a:cubicBezTo>
                <a:lnTo>
                  <a:pt x="8490" y="5739"/>
                </a:lnTo>
                <a:cubicBezTo>
                  <a:pt x="8454" y="5882"/>
                  <a:pt x="8323" y="6013"/>
                  <a:pt x="8407" y="6180"/>
                </a:cubicBezTo>
                <a:cubicBezTo>
                  <a:pt x="8383" y="6180"/>
                  <a:pt x="8359" y="6168"/>
                  <a:pt x="8359" y="6144"/>
                </a:cubicBezTo>
                <a:lnTo>
                  <a:pt x="8359" y="6144"/>
                </a:lnTo>
                <a:cubicBezTo>
                  <a:pt x="8336" y="6213"/>
                  <a:pt x="8257" y="6395"/>
                  <a:pt x="8404" y="6395"/>
                </a:cubicBezTo>
                <a:cubicBezTo>
                  <a:pt x="8406" y="6395"/>
                  <a:pt x="8407" y="6395"/>
                  <a:pt x="8409" y="6394"/>
                </a:cubicBezTo>
                <a:lnTo>
                  <a:pt x="8409" y="6394"/>
                </a:lnTo>
                <a:cubicBezTo>
                  <a:pt x="8316" y="6404"/>
                  <a:pt x="8384" y="6551"/>
                  <a:pt x="8430" y="6632"/>
                </a:cubicBezTo>
                <a:lnTo>
                  <a:pt x="8359" y="6620"/>
                </a:lnTo>
                <a:lnTo>
                  <a:pt x="8359" y="6620"/>
                </a:lnTo>
                <a:cubicBezTo>
                  <a:pt x="8454" y="6680"/>
                  <a:pt x="8490" y="6680"/>
                  <a:pt x="8514" y="6775"/>
                </a:cubicBezTo>
                <a:cubicBezTo>
                  <a:pt x="8508" y="6786"/>
                  <a:pt x="8496" y="6792"/>
                  <a:pt x="8486" y="6792"/>
                </a:cubicBezTo>
                <a:cubicBezTo>
                  <a:pt x="8473" y="6792"/>
                  <a:pt x="8465" y="6783"/>
                  <a:pt x="8478" y="6763"/>
                </a:cubicBezTo>
                <a:lnTo>
                  <a:pt x="8478" y="6763"/>
                </a:lnTo>
                <a:cubicBezTo>
                  <a:pt x="8430" y="6835"/>
                  <a:pt x="8549" y="6823"/>
                  <a:pt x="8514" y="6918"/>
                </a:cubicBezTo>
                <a:lnTo>
                  <a:pt x="8454" y="6882"/>
                </a:lnTo>
                <a:lnTo>
                  <a:pt x="8454" y="6882"/>
                </a:lnTo>
                <a:cubicBezTo>
                  <a:pt x="8454" y="6954"/>
                  <a:pt x="8478" y="6954"/>
                  <a:pt x="8537" y="6989"/>
                </a:cubicBezTo>
                <a:cubicBezTo>
                  <a:pt x="8573" y="7037"/>
                  <a:pt x="8537" y="7132"/>
                  <a:pt x="8466" y="7144"/>
                </a:cubicBezTo>
                <a:cubicBezTo>
                  <a:pt x="8502" y="7144"/>
                  <a:pt x="8573" y="7192"/>
                  <a:pt x="8549" y="7227"/>
                </a:cubicBezTo>
                <a:cubicBezTo>
                  <a:pt x="8544" y="7232"/>
                  <a:pt x="8537" y="7235"/>
                  <a:pt x="8530" y="7235"/>
                </a:cubicBezTo>
                <a:cubicBezTo>
                  <a:pt x="8520" y="7235"/>
                  <a:pt x="8509" y="7229"/>
                  <a:pt x="8502" y="7216"/>
                </a:cubicBezTo>
                <a:lnTo>
                  <a:pt x="8502" y="7216"/>
                </a:lnTo>
                <a:cubicBezTo>
                  <a:pt x="8490" y="7263"/>
                  <a:pt x="8490" y="7299"/>
                  <a:pt x="8514" y="7335"/>
                </a:cubicBezTo>
                <a:lnTo>
                  <a:pt x="8537" y="7370"/>
                </a:lnTo>
                <a:cubicBezTo>
                  <a:pt x="8561" y="7406"/>
                  <a:pt x="8573" y="7442"/>
                  <a:pt x="8561" y="7466"/>
                </a:cubicBezTo>
                <a:lnTo>
                  <a:pt x="8561" y="7477"/>
                </a:lnTo>
                <a:cubicBezTo>
                  <a:pt x="8561" y="7472"/>
                  <a:pt x="8561" y="7468"/>
                  <a:pt x="8561" y="7466"/>
                </a:cubicBezTo>
                <a:lnTo>
                  <a:pt x="8561" y="7466"/>
                </a:lnTo>
                <a:cubicBezTo>
                  <a:pt x="8561" y="7466"/>
                  <a:pt x="8561" y="7466"/>
                  <a:pt x="8561" y="7466"/>
                </a:cubicBezTo>
                <a:lnTo>
                  <a:pt x="8561" y="7418"/>
                </a:lnTo>
                <a:cubicBezTo>
                  <a:pt x="8550" y="7441"/>
                  <a:pt x="8549" y="7453"/>
                  <a:pt x="8560" y="7464"/>
                </a:cubicBezTo>
                <a:lnTo>
                  <a:pt x="8560" y="7464"/>
                </a:lnTo>
                <a:cubicBezTo>
                  <a:pt x="8559" y="7470"/>
                  <a:pt x="8556" y="7483"/>
                  <a:pt x="8549" y="7489"/>
                </a:cubicBezTo>
                <a:lnTo>
                  <a:pt x="8549" y="7477"/>
                </a:lnTo>
                <a:cubicBezTo>
                  <a:pt x="8549" y="7453"/>
                  <a:pt x="8544" y="7428"/>
                  <a:pt x="8536" y="7408"/>
                </a:cubicBezTo>
                <a:lnTo>
                  <a:pt x="8536" y="7408"/>
                </a:lnTo>
                <a:cubicBezTo>
                  <a:pt x="8535" y="7417"/>
                  <a:pt x="8534" y="7421"/>
                  <a:pt x="8533" y="7421"/>
                </a:cubicBezTo>
                <a:cubicBezTo>
                  <a:pt x="8527" y="7421"/>
                  <a:pt x="8517" y="7365"/>
                  <a:pt x="8514" y="7365"/>
                </a:cubicBezTo>
                <a:cubicBezTo>
                  <a:pt x="8514" y="7365"/>
                  <a:pt x="8514" y="7367"/>
                  <a:pt x="8514" y="7370"/>
                </a:cubicBezTo>
                <a:lnTo>
                  <a:pt x="8514" y="7418"/>
                </a:lnTo>
                <a:cubicBezTo>
                  <a:pt x="8513" y="7417"/>
                  <a:pt x="8512" y="7417"/>
                  <a:pt x="8512" y="7416"/>
                </a:cubicBezTo>
                <a:lnTo>
                  <a:pt x="8512" y="7416"/>
                </a:lnTo>
                <a:cubicBezTo>
                  <a:pt x="8510" y="7434"/>
                  <a:pt x="8506" y="7434"/>
                  <a:pt x="8501" y="7434"/>
                </a:cubicBezTo>
                <a:lnTo>
                  <a:pt x="8501" y="7434"/>
                </a:lnTo>
                <a:cubicBezTo>
                  <a:pt x="8498" y="7434"/>
                  <a:pt x="8494" y="7434"/>
                  <a:pt x="8490" y="7442"/>
                </a:cubicBezTo>
                <a:cubicBezTo>
                  <a:pt x="8478" y="7406"/>
                  <a:pt x="8478" y="7382"/>
                  <a:pt x="8490" y="7347"/>
                </a:cubicBezTo>
                <a:lnTo>
                  <a:pt x="8466" y="7347"/>
                </a:lnTo>
                <a:lnTo>
                  <a:pt x="8442" y="7358"/>
                </a:lnTo>
                <a:lnTo>
                  <a:pt x="8442" y="7311"/>
                </a:lnTo>
                <a:cubicBezTo>
                  <a:pt x="8433" y="7311"/>
                  <a:pt x="8431" y="7366"/>
                  <a:pt x="8425" y="7366"/>
                </a:cubicBezTo>
                <a:cubicBezTo>
                  <a:pt x="8423" y="7366"/>
                  <a:pt x="8421" y="7361"/>
                  <a:pt x="8418" y="7347"/>
                </a:cubicBezTo>
                <a:lnTo>
                  <a:pt x="8418" y="7382"/>
                </a:lnTo>
                <a:cubicBezTo>
                  <a:pt x="8407" y="7358"/>
                  <a:pt x="8407" y="7335"/>
                  <a:pt x="8407" y="7299"/>
                </a:cubicBezTo>
                <a:cubicBezTo>
                  <a:pt x="8407" y="7335"/>
                  <a:pt x="8407" y="7358"/>
                  <a:pt x="8407" y="7382"/>
                </a:cubicBezTo>
                <a:cubicBezTo>
                  <a:pt x="8396" y="7382"/>
                  <a:pt x="8404" y="7325"/>
                  <a:pt x="8406" y="7296"/>
                </a:cubicBezTo>
                <a:lnTo>
                  <a:pt x="8406" y="7296"/>
                </a:lnTo>
                <a:cubicBezTo>
                  <a:pt x="8404" y="7317"/>
                  <a:pt x="8395" y="7296"/>
                  <a:pt x="8395" y="7370"/>
                </a:cubicBezTo>
                <a:cubicBezTo>
                  <a:pt x="8395" y="7347"/>
                  <a:pt x="8395" y="7335"/>
                  <a:pt x="8395" y="7311"/>
                </a:cubicBezTo>
                <a:cubicBezTo>
                  <a:pt x="8395" y="7347"/>
                  <a:pt x="8371" y="7323"/>
                  <a:pt x="8371" y="7382"/>
                </a:cubicBezTo>
                <a:cubicBezTo>
                  <a:pt x="8371" y="7382"/>
                  <a:pt x="8359" y="7382"/>
                  <a:pt x="8347" y="7370"/>
                </a:cubicBezTo>
                <a:lnTo>
                  <a:pt x="8347" y="7370"/>
                </a:lnTo>
                <a:lnTo>
                  <a:pt x="8383" y="7406"/>
                </a:lnTo>
                <a:lnTo>
                  <a:pt x="8383" y="7418"/>
                </a:lnTo>
                <a:cubicBezTo>
                  <a:pt x="8380" y="7439"/>
                  <a:pt x="8376" y="7446"/>
                  <a:pt x="8372" y="7446"/>
                </a:cubicBezTo>
                <a:cubicBezTo>
                  <a:pt x="8362" y="7446"/>
                  <a:pt x="8349" y="7400"/>
                  <a:pt x="8340" y="7400"/>
                </a:cubicBezTo>
                <a:cubicBezTo>
                  <a:pt x="8338" y="7400"/>
                  <a:pt x="8337" y="7402"/>
                  <a:pt x="8335" y="7406"/>
                </a:cubicBezTo>
                <a:lnTo>
                  <a:pt x="8335" y="7382"/>
                </a:lnTo>
                <a:cubicBezTo>
                  <a:pt x="8323" y="7406"/>
                  <a:pt x="8311" y="7394"/>
                  <a:pt x="8311" y="7454"/>
                </a:cubicBezTo>
                <a:cubicBezTo>
                  <a:pt x="8303" y="7438"/>
                  <a:pt x="8301" y="7422"/>
                  <a:pt x="8303" y="7402"/>
                </a:cubicBezTo>
                <a:lnTo>
                  <a:pt x="8303" y="7402"/>
                </a:lnTo>
                <a:cubicBezTo>
                  <a:pt x="8303" y="7403"/>
                  <a:pt x="8302" y="7403"/>
                  <a:pt x="8301" y="7403"/>
                </a:cubicBezTo>
                <a:cubicBezTo>
                  <a:pt x="8297" y="7403"/>
                  <a:pt x="8292" y="7394"/>
                  <a:pt x="8287" y="7370"/>
                </a:cubicBezTo>
                <a:cubicBezTo>
                  <a:pt x="8280" y="7339"/>
                  <a:pt x="8282" y="7333"/>
                  <a:pt x="8288" y="7333"/>
                </a:cubicBezTo>
                <a:cubicBezTo>
                  <a:pt x="8291" y="7333"/>
                  <a:pt x="8295" y="7335"/>
                  <a:pt x="8299" y="7335"/>
                </a:cubicBezTo>
                <a:cubicBezTo>
                  <a:pt x="8292" y="7320"/>
                  <a:pt x="8289" y="7297"/>
                  <a:pt x="8285" y="7297"/>
                </a:cubicBezTo>
                <a:cubicBezTo>
                  <a:pt x="8283" y="7297"/>
                  <a:pt x="8280" y="7307"/>
                  <a:pt x="8276" y="7335"/>
                </a:cubicBezTo>
                <a:cubicBezTo>
                  <a:pt x="8276" y="7281"/>
                  <a:pt x="8276" y="7254"/>
                  <a:pt x="8271" y="7254"/>
                </a:cubicBezTo>
                <a:cubicBezTo>
                  <a:pt x="8269" y="7254"/>
                  <a:pt x="8267" y="7257"/>
                  <a:pt x="8264" y="7263"/>
                </a:cubicBezTo>
                <a:lnTo>
                  <a:pt x="8264" y="7323"/>
                </a:lnTo>
                <a:lnTo>
                  <a:pt x="8252" y="7323"/>
                </a:lnTo>
                <a:lnTo>
                  <a:pt x="8252" y="7216"/>
                </a:lnTo>
                <a:cubicBezTo>
                  <a:pt x="8250" y="7199"/>
                  <a:pt x="8248" y="7192"/>
                  <a:pt x="8245" y="7192"/>
                </a:cubicBezTo>
                <a:cubicBezTo>
                  <a:pt x="8237" y="7192"/>
                  <a:pt x="8225" y="7286"/>
                  <a:pt x="8215" y="7286"/>
                </a:cubicBezTo>
                <a:cubicBezTo>
                  <a:pt x="8211" y="7286"/>
                  <a:pt x="8207" y="7268"/>
                  <a:pt x="8204" y="7216"/>
                </a:cubicBezTo>
                <a:lnTo>
                  <a:pt x="8204" y="7347"/>
                </a:lnTo>
                <a:cubicBezTo>
                  <a:pt x="8192" y="7299"/>
                  <a:pt x="8192" y="7251"/>
                  <a:pt x="8192" y="7204"/>
                </a:cubicBezTo>
                <a:cubicBezTo>
                  <a:pt x="8191" y="7195"/>
                  <a:pt x="8189" y="7192"/>
                  <a:pt x="8188" y="7192"/>
                </a:cubicBezTo>
                <a:cubicBezTo>
                  <a:pt x="8181" y="7192"/>
                  <a:pt x="8179" y="7303"/>
                  <a:pt x="8171" y="7303"/>
                </a:cubicBezTo>
                <a:cubicBezTo>
                  <a:pt x="8170" y="7303"/>
                  <a:pt x="8169" y="7302"/>
                  <a:pt x="8168" y="7299"/>
                </a:cubicBezTo>
                <a:cubicBezTo>
                  <a:pt x="8168" y="7358"/>
                  <a:pt x="8156" y="7406"/>
                  <a:pt x="8156" y="7466"/>
                </a:cubicBezTo>
                <a:cubicBezTo>
                  <a:pt x="8145" y="7406"/>
                  <a:pt x="8145" y="7347"/>
                  <a:pt x="8156" y="7287"/>
                </a:cubicBezTo>
                <a:cubicBezTo>
                  <a:pt x="8156" y="7283"/>
                  <a:pt x="8156" y="7279"/>
                  <a:pt x="8156" y="7275"/>
                </a:cubicBezTo>
                <a:cubicBezTo>
                  <a:pt x="8156" y="7239"/>
                  <a:pt x="8133" y="7251"/>
                  <a:pt x="8145" y="7192"/>
                </a:cubicBezTo>
                <a:lnTo>
                  <a:pt x="8145" y="7192"/>
                </a:lnTo>
                <a:cubicBezTo>
                  <a:pt x="8136" y="7210"/>
                  <a:pt x="8133" y="7227"/>
                  <a:pt x="8138" y="7245"/>
                </a:cubicBezTo>
                <a:lnTo>
                  <a:pt x="8138" y="7245"/>
                </a:lnTo>
                <a:cubicBezTo>
                  <a:pt x="8135" y="7241"/>
                  <a:pt x="8133" y="7240"/>
                  <a:pt x="8130" y="7240"/>
                </a:cubicBezTo>
                <a:cubicBezTo>
                  <a:pt x="8127" y="7240"/>
                  <a:pt x="8124" y="7242"/>
                  <a:pt x="8121" y="7242"/>
                </a:cubicBezTo>
                <a:cubicBezTo>
                  <a:pt x="8118" y="7242"/>
                  <a:pt x="8116" y="7241"/>
                  <a:pt x="8113" y="7237"/>
                </a:cubicBezTo>
                <a:lnTo>
                  <a:pt x="8113" y="7237"/>
                </a:lnTo>
                <a:cubicBezTo>
                  <a:pt x="8120" y="7255"/>
                  <a:pt x="8119" y="7267"/>
                  <a:pt x="8109" y="7287"/>
                </a:cubicBezTo>
                <a:cubicBezTo>
                  <a:pt x="8107" y="7278"/>
                  <a:pt x="8105" y="7275"/>
                  <a:pt x="8104" y="7275"/>
                </a:cubicBezTo>
                <a:lnTo>
                  <a:pt x="8104" y="7275"/>
                </a:lnTo>
                <a:cubicBezTo>
                  <a:pt x="8100" y="7275"/>
                  <a:pt x="8107" y="7351"/>
                  <a:pt x="8097" y="7370"/>
                </a:cubicBezTo>
                <a:cubicBezTo>
                  <a:pt x="8097" y="7340"/>
                  <a:pt x="8097" y="7306"/>
                  <a:pt x="8097" y="7287"/>
                </a:cubicBezTo>
                <a:cubicBezTo>
                  <a:pt x="8085" y="7239"/>
                  <a:pt x="8085" y="7204"/>
                  <a:pt x="8097" y="7168"/>
                </a:cubicBezTo>
                <a:lnTo>
                  <a:pt x="8097" y="7168"/>
                </a:lnTo>
                <a:cubicBezTo>
                  <a:pt x="8092" y="7181"/>
                  <a:pt x="8088" y="7186"/>
                  <a:pt x="8085" y="7186"/>
                </a:cubicBezTo>
                <a:cubicBezTo>
                  <a:pt x="8073" y="7186"/>
                  <a:pt x="8073" y="7118"/>
                  <a:pt x="8073" y="7108"/>
                </a:cubicBezTo>
                <a:lnTo>
                  <a:pt x="8073" y="7085"/>
                </a:lnTo>
                <a:cubicBezTo>
                  <a:pt x="8073" y="7096"/>
                  <a:pt x="8073" y="7096"/>
                  <a:pt x="8061" y="7096"/>
                </a:cubicBezTo>
                <a:lnTo>
                  <a:pt x="8061" y="7120"/>
                </a:lnTo>
                <a:cubicBezTo>
                  <a:pt x="8061" y="7168"/>
                  <a:pt x="8061" y="7239"/>
                  <a:pt x="8049" y="7299"/>
                </a:cubicBezTo>
                <a:cubicBezTo>
                  <a:pt x="8049" y="7291"/>
                  <a:pt x="8049" y="7288"/>
                  <a:pt x="8048" y="7288"/>
                </a:cubicBezTo>
                <a:cubicBezTo>
                  <a:pt x="8046" y="7288"/>
                  <a:pt x="8044" y="7294"/>
                  <a:pt x="8042" y="7294"/>
                </a:cubicBezTo>
                <a:cubicBezTo>
                  <a:pt x="8039" y="7294"/>
                  <a:pt x="8037" y="7286"/>
                  <a:pt x="8037" y="7251"/>
                </a:cubicBezTo>
                <a:lnTo>
                  <a:pt x="8037" y="7251"/>
                </a:lnTo>
                <a:cubicBezTo>
                  <a:pt x="8038" y="7253"/>
                  <a:pt x="8039" y="7254"/>
                  <a:pt x="8040" y="7254"/>
                </a:cubicBezTo>
                <a:cubicBezTo>
                  <a:pt x="8046" y="7254"/>
                  <a:pt x="8040" y="7179"/>
                  <a:pt x="8046" y="7152"/>
                </a:cubicBezTo>
                <a:lnTo>
                  <a:pt x="8046" y="7152"/>
                </a:lnTo>
                <a:cubicBezTo>
                  <a:pt x="8047" y="7153"/>
                  <a:pt x="8047" y="7153"/>
                  <a:pt x="8048" y="7153"/>
                </a:cubicBezTo>
                <a:cubicBezTo>
                  <a:pt x="8049" y="7153"/>
                  <a:pt x="8049" y="7150"/>
                  <a:pt x="8049" y="7144"/>
                </a:cubicBezTo>
                <a:lnTo>
                  <a:pt x="8049" y="7144"/>
                </a:lnTo>
                <a:cubicBezTo>
                  <a:pt x="8048" y="7145"/>
                  <a:pt x="8047" y="7148"/>
                  <a:pt x="8046" y="7152"/>
                </a:cubicBezTo>
                <a:lnTo>
                  <a:pt x="8046" y="7152"/>
                </a:lnTo>
                <a:cubicBezTo>
                  <a:pt x="8044" y="7151"/>
                  <a:pt x="8042" y="7148"/>
                  <a:pt x="8037" y="7144"/>
                </a:cubicBezTo>
                <a:cubicBezTo>
                  <a:pt x="8037" y="7132"/>
                  <a:pt x="8037" y="7120"/>
                  <a:pt x="8037" y="7120"/>
                </a:cubicBezTo>
                <a:cubicBezTo>
                  <a:pt x="8037" y="7105"/>
                  <a:pt x="8037" y="7098"/>
                  <a:pt x="8036" y="7098"/>
                </a:cubicBezTo>
                <a:cubicBezTo>
                  <a:pt x="8033" y="7098"/>
                  <a:pt x="8025" y="7195"/>
                  <a:pt x="8016" y="7213"/>
                </a:cubicBezTo>
                <a:lnTo>
                  <a:pt x="8016" y="7213"/>
                </a:lnTo>
                <a:cubicBezTo>
                  <a:pt x="8016" y="7211"/>
                  <a:pt x="8016" y="7210"/>
                  <a:pt x="8017" y="7209"/>
                </a:cubicBezTo>
                <a:lnTo>
                  <a:pt x="8017" y="7209"/>
                </a:lnTo>
                <a:cubicBezTo>
                  <a:pt x="8016" y="7211"/>
                  <a:pt x="8015" y="7213"/>
                  <a:pt x="8014" y="7216"/>
                </a:cubicBezTo>
                <a:cubicBezTo>
                  <a:pt x="8014" y="7216"/>
                  <a:pt x="8015" y="7215"/>
                  <a:pt x="8016" y="7213"/>
                </a:cubicBezTo>
                <a:lnTo>
                  <a:pt x="8016" y="7213"/>
                </a:lnTo>
                <a:cubicBezTo>
                  <a:pt x="8015" y="7226"/>
                  <a:pt x="8014" y="7239"/>
                  <a:pt x="8014" y="7251"/>
                </a:cubicBezTo>
                <a:cubicBezTo>
                  <a:pt x="8014" y="7244"/>
                  <a:pt x="8013" y="7241"/>
                  <a:pt x="8012" y="7241"/>
                </a:cubicBezTo>
                <a:cubicBezTo>
                  <a:pt x="8009" y="7241"/>
                  <a:pt x="8001" y="7276"/>
                  <a:pt x="7993" y="7276"/>
                </a:cubicBezTo>
                <a:cubicBezTo>
                  <a:pt x="7992" y="7276"/>
                  <a:pt x="7991" y="7276"/>
                  <a:pt x="7990" y="7275"/>
                </a:cubicBezTo>
                <a:lnTo>
                  <a:pt x="7990" y="7299"/>
                </a:lnTo>
                <a:cubicBezTo>
                  <a:pt x="7990" y="7323"/>
                  <a:pt x="7990" y="7335"/>
                  <a:pt x="7978" y="7358"/>
                </a:cubicBezTo>
                <a:lnTo>
                  <a:pt x="7978" y="7311"/>
                </a:lnTo>
                <a:cubicBezTo>
                  <a:pt x="7975" y="7330"/>
                  <a:pt x="7973" y="7338"/>
                  <a:pt x="7972" y="7338"/>
                </a:cubicBezTo>
                <a:cubicBezTo>
                  <a:pt x="7967" y="7338"/>
                  <a:pt x="7964" y="7263"/>
                  <a:pt x="7958" y="7263"/>
                </a:cubicBezTo>
                <a:cubicBezTo>
                  <a:pt x="7957" y="7263"/>
                  <a:pt x="7956" y="7267"/>
                  <a:pt x="7954" y="7275"/>
                </a:cubicBezTo>
                <a:lnTo>
                  <a:pt x="7954" y="7156"/>
                </a:lnTo>
                <a:cubicBezTo>
                  <a:pt x="7952" y="7171"/>
                  <a:pt x="7950" y="7177"/>
                  <a:pt x="7949" y="7177"/>
                </a:cubicBezTo>
                <a:cubicBezTo>
                  <a:pt x="7947" y="7177"/>
                  <a:pt x="7950" y="7129"/>
                  <a:pt x="7947" y="7129"/>
                </a:cubicBezTo>
                <a:cubicBezTo>
                  <a:pt x="7946" y="7129"/>
                  <a:pt x="7944" y="7133"/>
                  <a:pt x="7942" y="7144"/>
                </a:cubicBezTo>
                <a:cubicBezTo>
                  <a:pt x="7942" y="7180"/>
                  <a:pt x="7930" y="7216"/>
                  <a:pt x="7930" y="7263"/>
                </a:cubicBezTo>
                <a:lnTo>
                  <a:pt x="7942" y="7216"/>
                </a:lnTo>
                <a:lnTo>
                  <a:pt x="7930" y="7311"/>
                </a:lnTo>
                <a:cubicBezTo>
                  <a:pt x="7930" y="7311"/>
                  <a:pt x="7939" y="7285"/>
                  <a:pt x="7942" y="7285"/>
                </a:cubicBezTo>
                <a:cubicBezTo>
                  <a:pt x="7942" y="7285"/>
                  <a:pt x="7942" y="7285"/>
                  <a:pt x="7942" y="7287"/>
                </a:cubicBezTo>
                <a:cubicBezTo>
                  <a:pt x="7942" y="7311"/>
                  <a:pt x="7942" y="7347"/>
                  <a:pt x="7942" y="7382"/>
                </a:cubicBezTo>
                <a:cubicBezTo>
                  <a:pt x="7942" y="7353"/>
                  <a:pt x="7941" y="7343"/>
                  <a:pt x="7940" y="7343"/>
                </a:cubicBezTo>
                <a:cubicBezTo>
                  <a:pt x="7937" y="7343"/>
                  <a:pt x="7931" y="7384"/>
                  <a:pt x="7924" y="7384"/>
                </a:cubicBezTo>
                <a:cubicBezTo>
                  <a:pt x="7922" y="7384"/>
                  <a:pt x="7920" y="7381"/>
                  <a:pt x="7918" y="7370"/>
                </a:cubicBezTo>
                <a:lnTo>
                  <a:pt x="7930" y="7192"/>
                </a:lnTo>
                <a:cubicBezTo>
                  <a:pt x="7930" y="7179"/>
                  <a:pt x="7929" y="7174"/>
                  <a:pt x="7928" y="7174"/>
                </a:cubicBezTo>
                <a:cubicBezTo>
                  <a:pt x="7923" y="7174"/>
                  <a:pt x="7910" y="7248"/>
                  <a:pt x="7900" y="7248"/>
                </a:cubicBezTo>
                <a:cubicBezTo>
                  <a:pt x="7898" y="7248"/>
                  <a:pt x="7896" y="7245"/>
                  <a:pt x="7895" y="7239"/>
                </a:cubicBezTo>
                <a:lnTo>
                  <a:pt x="7895" y="7263"/>
                </a:lnTo>
                <a:cubicBezTo>
                  <a:pt x="7895" y="7293"/>
                  <a:pt x="7893" y="7300"/>
                  <a:pt x="7889" y="7300"/>
                </a:cubicBezTo>
                <a:cubicBezTo>
                  <a:pt x="7886" y="7300"/>
                  <a:pt x="7882" y="7293"/>
                  <a:pt x="7877" y="7293"/>
                </a:cubicBezTo>
                <a:cubicBezTo>
                  <a:pt x="7875" y="7293"/>
                  <a:pt x="7873" y="7294"/>
                  <a:pt x="7871" y="7299"/>
                </a:cubicBezTo>
                <a:cubicBezTo>
                  <a:pt x="7871" y="7263"/>
                  <a:pt x="7871" y="7227"/>
                  <a:pt x="7871" y="7192"/>
                </a:cubicBezTo>
                <a:cubicBezTo>
                  <a:pt x="7871" y="7227"/>
                  <a:pt x="7859" y="7192"/>
                  <a:pt x="7847" y="7299"/>
                </a:cubicBezTo>
                <a:lnTo>
                  <a:pt x="7847" y="7227"/>
                </a:lnTo>
                <a:cubicBezTo>
                  <a:pt x="7846" y="7224"/>
                  <a:pt x="7845" y="7223"/>
                  <a:pt x="7844" y="7223"/>
                </a:cubicBezTo>
                <a:cubicBezTo>
                  <a:pt x="7834" y="7223"/>
                  <a:pt x="7823" y="7360"/>
                  <a:pt x="7813" y="7360"/>
                </a:cubicBezTo>
                <a:cubicBezTo>
                  <a:pt x="7813" y="7360"/>
                  <a:pt x="7812" y="7360"/>
                  <a:pt x="7811" y="7358"/>
                </a:cubicBezTo>
                <a:cubicBezTo>
                  <a:pt x="7811" y="7311"/>
                  <a:pt x="7823" y="7263"/>
                  <a:pt x="7823" y="7216"/>
                </a:cubicBezTo>
                <a:cubicBezTo>
                  <a:pt x="7823" y="7216"/>
                  <a:pt x="7823" y="7214"/>
                  <a:pt x="7822" y="7214"/>
                </a:cubicBezTo>
                <a:cubicBezTo>
                  <a:pt x="7821" y="7214"/>
                  <a:pt x="7818" y="7218"/>
                  <a:pt x="7811" y="7239"/>
                </a:cubicBezTo>
                <a:cubicBezTo>
                  <a:pt x="7811" y="7235"/>
                  <a:pt x="7811" y="7233"/>
                  <a:pt x="7811" y="7233"/>
                </a:cubicBezTo>
                <a:cubicBezTo>
                  <a:pt x="7809" y="7233"/>
                  <a:pt x="7803" y="7280"/>
                  <a:pt x="7801" y="7280"/>
                </a:cubicBezTo>
                <a:cubicBezTo>
                  <a:pt x="7800" y="7280"/>
                  <a:pt x="7799" y="7275"/>
                  <a:pt x="7799" y="7263"/>
                </a:cubicBezTo>
                <a:cubicBezTo>
                  <a:pt x="7799" y="7287"/>
                  <a:pt x="7787" y="7323"/>
                  <a:pt x="7787" y="7347"/>
                </a:cubicBezTo>
                <a:lnTo>
                  <a:pt x="7787" y="7311"/>
                </a:lnTo>
                <a:cubicBezTo>
                  <a:pt x="7775" y="7347"/>
                  <a:pt x="7775" y="7382"/>
                  <a:pt x="7775" y="7418"/>
                </a:cubicBezTo>
                <a:cubicBezTo>
                  <a:pt x="7775" y="7347"/>
                  <a:pt x="7770" y="7334"/>
                  <a:pt x="7763" y="7334"/>
                </a:cubicBezTo>
                <a:cubicBezTo>
                  <a:pt x="7759" y="7334"/>
                  <a:pt x="7755" y="7338"/>
                  <a:pt x="7751" y="7338"/>
                </a:cubicBezTo>
                <a:cubicBezTo>
                  <a:pt x="7745" y="7338"/>
                  <a:pt x="7740" y="7327"/>
                  <a:pt x="7740" y="7263"/>
                </a:cubicBezTo>
                <a:cubicBezTo>
                  <a:pt x="7728" y="7287"/>
                  <a:pt x="7716" y="7299"/>
                  <a:pt x="7704" y="7311"/>
                </a:cubicBezTo>
                <a:lnTo>
                  <a:pt x="7704" y="7287"/>
                </a:lnTo>
                <a:cubicBezTo>
                  <a:pt x="7704" y="7280"/>
                  <a:pt x="7704" y="7277"/>
                  <a:pt x="7703" y="7277"/>
                </a:cubicBezTo>
                <a:cubicBezTo>
                  <a:pt x="7699" y="7277"/>
                  <a:pt x="7685" y="7396"/>
                  <a:pt x="7674" y="7396"/>
                </a:cubicBezTo>
                <a:cubicBezTo>
                  <a:pt x="7672" y="7396"/>
                  <a:pt x="7670" y="7392"/>
                  <a:pt x="7668" y="7382"/>
                </a:cubicBezTo>
                <a:cubicBezTo>
                  <a:pt x="7668" y="7299"/>
                  <a:pt x="7680" y="7335"/>
                  <a:pt x="7680" y="7299"/>
                </a:cubicBezTo>
                <a:cubicBezTo>
                  <a:pt x="7684" y="7239"/>
                  <a:pt x="7684" y="7222"/>
                  <a:pt x="7682" y="7222"/>
                </a:cubicBezTo>
                <a:lnTo>
                  <a:pt x="7682" y="7222"/>
                </a:lnTo>
                <a:cubicBezTo>
                  <a:pt x="7680" y="7222"/>
                  <a:pt x="7675" y="7249"/>
                  <a:pt x="7671" y="7249"/>
                </a:cubicBezTo>
                <a:cubicBezTo>
                  <a:pt x="7670" y="7249"/>
                  <a:pt x="7668" y="7241"/>
                  <a:pt x="7668" y="7216"/>
                </a:cubicBezTo>
                <a:lnTo>
                  <a:pt x="7668" y="7204"/>
                </a:lnTo>
                <a:cubicBezTo>
                  <a:pt x="7668" y="7193"/>
                  <a:pt x="7667" y="7188"/>
                  <a:pt x="7666" y="7188"/>
                </a:cubicBezTo>
                <a:cubicBezTo>
                  <a:pt x="7660" y="7188"/>
                  <a:pt x="7644" y="7264"/>
                  <a:pt x="7634" y="7264"/>
                </a:cubicBezTo>
                <a:cubicBezTo>
                  <a:pt x="7634" y="7264"/>
                  <a:pt x="7633" y="7264"/>
                  <a:pt x="7633" y="7263"/>
                </a:cubicBezTo>
                <a:lnTo>
                  <a:pt x="7633" y="7239"/>
                </a:lnTo>
                <a:cubicBezTo>
                  <a:pt x="7621" y="7287"/>
                  <a:pt x="7609" y="7335"/>
                  <a:pt x="7585" y="7382"/>
                </a:cubicBezTo>
                <a:cubicBezTo>
                  <a:pt x="7585" y="7347"/>
                  <a:pt x="7597" y="7311"/>
                  <a:pt x="7597" y="7275"/>
                </a:cubicBezTo>
                <a:lnTo>
                  <a:pt x="7597" y="7275"/>
                </a:lnTo>
                <a:cubicBezTo>
                  <a:pt x="7597" y="7275"/>
                  <a:pt x="7585" y="7394"/>
                  <a:pt x="7573" y="7406"/>
                </a:cubicBezTo>
                <a:cubicBezTo>
                  <a:pt x="7573" y="7358"/>
                  <a:pt x="7573" y="7299"/>
                  <a:pt x="7573" y="7251"/>
                </a:cubicBezTo>
                <a:lnTo>
                  <a:pt x="7585" y="7251"/>
                </a:lnTo>
                <a:cubicBezTo>
                  <a:pt x="7585" y="7219"/>
                  <a:pt x="7584" y="7208"/>
                  <a:pt x="7582" y="7208"/>
                </a:cubicBezTo>
                <a:cubicBezTo>
                  <a:pt x="7579" y="7208"/>
                  <a:pt x="7574" y="7240"/>
                  <a:pt x="7573" y="7240"/>
                </a:cubicBezTo>
                <a:cubicBezTo>
                  <a:pt x="7573" y="7240"/>
                  <a:pt x="7573" y="7240"/>
                  <a:pt x="7573" y="7239"/>
                </a:cubicBezTo>
                <a:lnTo>
                  <a:pt x="7573" y="7192"/>
                </a:lnTo>
                <a:cubicBezTo>
                  <a:pt x="7550" y="7203"/>
                  <a:pt x="7539" y="7312"/>
                  <a:pt x="7527" y="7312"/>
                </a:cubicBezTo>
                <a:cubicBezTo>
                  <a:pt x="7527" y="7312"/>
                  <a:pt x="7526" y="7311"/>
                  <a:pt x="7525" y="7311"/>
                </a:cubicBezTo>
                <a:lnTo>
                  <a:pt x="7525" y="7347"/>
                </a:lnTo>
                <a:cubicBezTo>
                  <a:pt x="7523" y="7373"/>
                  <a:pt x="7521" y="7382"/>
                  <a:pt x="7520" y="7382"/>
                </a:cubicBezTo>
                <a:cubicBezTo>
                  <a:pt x="7519" y="7382"/>
                  <a:pt x="7521" y="7335"/>
                  <a:pt x="7518" y="7335"/>
                </a:cubicBezTo>
                <a:cubicBezTo>
                  <a:pt x="7517" y="7335"/>
                  <a:pt x="7516" y="7342"/>
                  <a:pt x="7514" y="7358"/>
                </a:cubicBezTo>
                <a:lnTo>
                  <a:pt x="7514" y="7251"/>
                </a:lnTo>
                <a:cubicBezTo>
                  <a:pt x="7502" y="7287"/>
                  <a:pt x="7490" y="7335"/>
                  <a:pt x="7478" y="7382"/>
                </a:cubicBezTo>
                <a:cubicBezTo>
                  <a:pt x="7490" y="7323"/>
                  <a:pt x="7502" y="7263"/>
                  <a:pt x="7514" y="7204"/>
                </a:cubicBezTo>
                <a:lnTo>
                  <a:pt x="7514" y="7204"/>
                </a:lnTo>
                <a:cubicBezTo>
                  <a:pt x="7514" y="7204"/>
                  <a:pt x="7506" y="7204"/>
                  <a:pt x="7496" y="7236"/>
                </a:cubicBezTo>
                <a:lnTo>
                  <a:pt x="7496" y="7236"/>
                </a:lnTo>
                <a:cubicBezTo>
                  <a:pt x="7496" y="7236"/>
                  <a:pt x="7496" y="7236"/>
                  <a:pt x="7496" y="7236"/>
                </a:cubicBezTo>
                <a:cubicBezTo>
                  <a:pt x="7490" y="7236"/>
                  <a:pt x="7490" y="7254"/>
                  <a:pt x="7490" y="7263"/>
                </a:cubicBezTo>
                <a:cubicBezTo>
                  <a:pt x="7492" y="7252"/>
                  <a:pt x="7494" y="7243"/>
                  <a:pt x="7496" y="7236"/>
                </a:cubicBezTo>
                <a:lnTo>
                  <a:pt x="7496" y="7236"/>
                </a:lnTo>
                <a:cubicBezTo>
                  <a:pt x="7498" y="7236"/>
                  <a:pt x="7499" y="7237"/>
                  <a:pt x="7502" y="7239"/>
                </a:cubicBezTo>
                <a:cubicBezTo>
                  <a:pt x="7490" y="7335"/>
                  <a:pt x="7466" y="7370"/>
                  <a:pt x="7466" y="7370"/>
                </a:cubicBezTo>
                <a:cubicBezTo>
                  <a:pt x="7478" y="7156"/>
                  <a:pt x="7442" y="7311"/>
                  <a:pt x="7442" y="7144"/>
                </a:cubicBezTo>
                <a:cubicBezTo>
                  <a:pt x="7436" y="7166"/>
                  <a:pt x="7430" y="7174"/>
                  <a:pt x="7425" y="7174"/>
                </a:cubicBezTo>
                <a:cubicBezTo>
                  <a:pt x="7412" y="7174"/>
                  <a:pt x="7402" y="7119"/>
                  <a:pt x="7386" y="7119"/>
                </a:cubicBezTo>
                <a:cubicBezTo>
                  <a:pt x="7385" y="7119"/>
                  <a:pt x="7384" y="7120"/>
                  <a:pt x="7383" y="7120"/>
                </a:cubicBezTo>
                <a:cubicBezTo>
                  <a:pt x="7383" y="7180"/>
                  <a:pt x="7371" y="7239"/>
                  <a:pt x="7359" y="7299"/>
                </a:cubicBezTo>
                <a:lnTo>
                  <a:pt x="7359" y="7192"/>
                </a:lnTo>
                <a:cubicBezTo>
                  <a:pt x="7371" y="7156"/>
                  <a:pt x="7371" y="7132"/>
                  <a:pt x="7371" y="7108"/>
                </a:cubicBezTo>
                <a:cubicBezTo>
                  <a:pt x="7371" y="7073"/>
                  <a:pt x="7371" y="7025"/>
                  <a:pt x="7371" y="6989"/>
                </a:cubicBezTo>
                <a:cubicBezTo>
                  <a:pt x="7371" y="7033"/>
                  <a:pt x="7364" y="7058"/>
                  <a:pt x="7361" y="7058"/>
                </a:cubicBezTo>
                <a:cubicBezTo>
                  <a:pt x="7360" y="7058"/>
                  <a:pt x="7359" y="7055"/>
                  <a:pt x="7359" y="7049"/>
                </a:cubicBezTo>
                <a:lnTo>
                  <a:pt x="7359" y="7132"/>
                </a:lnTo>
                <a:cubicBezTo>
                  <a:pt x="7355" y="7149"/>
                  <a:pt x="7352" y="7155"/>
                  <a:pt x="7350" y="7155"/>
                </a:cubicBezTo>
                <a:cubicBezTo>
                  <a:pt x="7343" y="7155"/>
                  <a:pt x="7351" y="7055"/>
                  <a:pt x="7343" y="7055"/>
                </a:cubicBezTo>
                <a:cubicBezTo>
                  <a:pt x="7341" y="7055"/>
                  <a:pt x="7339" y="7060"/>
                  <a:pt x="7335" y="7073"/>
                </a:cubicBezTo>
                <a:lnTo>
                  <a:pt x="7347" y="7025"/>
                </a:lnTo>
                <a:lnTo>
                  <a:pt x="7347" y="7025"/>
                </a:lnTo>
                <a:cubicBezTo>
                  <a:pt x="7335" y="7049"/>
                  <a:pt x="7311" y="7025"/>
                  <a:pt x="7287" y="7156"/>
                </a:cubicBezTo>
                <a:cubicBezTo>
                  <a:pt x="7287" y="7132"/>
                  <a:pt x="7299" y="7108"/>
                  <a:pt x="7299" y="7073"/>
                </a:cubicBezTo>
                <a:cubicBezTo>
                  <a:pt x="7299" y="7072"/>
                  <a:pt x="7298" y="7072"/>
                  <a:pt x="7298" y="7072"/>
                </a:cubicBezTo>
                <a:cubicBezTo>
                  <a:pt x="7287" y="7072"/>
                  <a:pt x="7258" y="7162"/>
                  <a:pt x="7240" y="7162"/>
                </a:cubicBezTo>
                <a:cubicBezTo>
                  <a:pt x="7235" y="7162"/>
                  <a:pt x="7230" y="7154"/>
                  <a:pt x="7228" y="7132"/>
                </a:cubicBezTo>
                <a:lnTo>
                  <a:pt x="7228" y="7096"/>
                </a:lnTo>
                <a:cubicBezTo>
                  <a:pt x="7228" y="7106"/>
                  <a:pt x="7221" y="7143"/>
                  <a:pt x="7217" y="7143"/>
                </a:cubicBezTo>
                <a:cubicBezTo>
                  <a:pt x="7216" y="7143"/>
                  <a:pt x="7216" y="7140"/>
                  <a:pt x="7216" y="7132"/>
                </a:cubicBezTo>
                <a:cubicBezTo>
                  <a:pt x="7216" y="7108"/>
                  <a:pt x="7216" y="7096"/>
                  <a:pt x="7216" y="7085"/>
                </a:cubicBezTo>
                <a:cubicBezTo>
                  <a:pt x="7216" y="7095"/>
                  <a:pt x="7208" y="7138"/>
                  <a:pt x="7205" y="7138"/>
                </a:cubicBezTo>
                <a:cubicBezTo>
                  <a:pt x="7204" y="7138"/>
                  <a:pt x="7204" y="7136"/>
                  <a:pt x="7204" y="7132"/>
                </a:cubicBezTo>
                <a:lnTo>
                  <a:pt x="7204" y="7085"/>
                </a:lnTo>
                <a:cubicBezTo>
                  <a:pt x="7201" y="7076"/>
                  <a:pt x="7197" y="7073"/>
                  <a:pt x="7194" y="7073"/>
                </a:cubicBezTo>
                <a:cubicBezTo>
                  <a:pt x="7174" y="7073"/>
                  <a:pt x="7155" y="7209"/>
                  <a:pt x="7144" y="7239"/>
                </a:cubicBezTo>
                <a:cubicBezTo>
                  <a:pt x="7156" y="7168"/>
                  <a:pt x="7156" y="7108"/>
                  <a:pt x="7144" y="7049"/>
                </a:cubicBezTo>
                <a:lnTo>
                  <a:pt x="7144" y="7025"/>
                </a:lnTo>
                <a:cubicBezTo>
                  <a:pt x="7143" y="7024"/>
                  <a:pt x="7142" y="7024"/>
                  <a:pt x="7141" y="7024"/>
                </a:cubicBezTo>
                <a:cubicBezTo>
                  <a:pt x="7118" y="7024"/>
                  <a:pt x="7095" y="7134"/>
                  <a:pt x="7061" y="7180"/>
                </a:cubicBezTo>
                <a:cubicBezTo>
                  <a:pt x="7061" y="7037"/>
                  <a:pt x="7025" y="7108"/>
                  <a:pt x="7013" y="7037"/>
                </a:cubicBezTo>
                <a:cubicBezTo>
                  <a:pt x="7013" y="7073"/>
                  <a:pt x="7002" y="7108"/>
                  <a:pt x="7002" y="7144"/>
                </a:cubicBezTo>
                <a:cubicBezTo>
                  <a:pt x="7002" y="7142"/>
                  <a:pt x="7001" y="7141"/>
                  <a:pt x="7001" y="7141"/>
                </a:cubicBezTo>
                <a:cubicBezTo>
                  <a:pt x="6998" y="7141"/>
                  <a:pt x="6991" y="7169"/>
                  <a:pt x="6988" y="7169"/>
                </a:cubicBezTo>
                <a:cubicBezTo>
                  <a:pt x="6986" y="7169"/>
                  <a:pt x="6986" y="7157"/>
                  <a:pt x="6990" y="7120"/>
                </a:cubicBezTo>
                <a:cubicBezTo>
                  <a:pt x="6990" y="7035"/>
                  <a:pt x="6990" y="7023"/>
                  <a:pt x="6985" y="7023"/>
                </a:cubicBezTo>
                <a:cubicBezTo>
                  <a:pt x="6984" y="7023"/>
                  <a:pt x="6981" y="7025"/>
                  <a:pt x="6978" y="7025"/>
                </a:cubicBezTo>
                <a:lnTo>
                  <a:pt x="6954" y="7180"/>
                </a:lnTo>
                <a:cubicBezTo>
                  <a:pt x="6954" y="7110"/>
                  <a:pt x="6948" y="7090"/>
                  <a:pt x="6941" y="7090"/>
                </a:cubicBezTo>
                <a:cubicBezTo>
                  <a:pt x="6931" y="7090"/>
                  <a:pt x="6918" y="7124"/>
                  <a:pt x="6911" y="7124"/>
                </a:cubicBezTo>
                <a:cubicBezTo>
                  <a:pt x="6905" y="7124"/>
                  <a:pt x="6903" y="7107"/>
                  <a:pt x="6906" y="7049"/>
                </a:cubicBezTo>
                <a:lnTo>
                  <a:pt x="6906" y="7049"/>
                </a:lnTo>
                <a:cubicBezTo>
                  <a:pt x="6894" y="7085"/>
                  <a:pt x="6883" y="7085"/>
                  <a:pt x="6883" y="7120"/>
                </a:cubicBezTo>
                <a:lnTo>
                  <a:pt x="6883" y="7049"/>
                </a:lnTo>
                <a:cubicBezTo>
                  <a:pt x="6874" y="7031"/>
                  <a:pt x="6865" y="7020"/>
                  <a:pt x="6856" y="7020"/>
                </a:cubicBezTo>
                <a:cubicBezTo>
                  <a:pt x="6853" y="7020"/>
                  <a:pt x="6850" y="7022"/>
                  <a:pt x="6847" y="7025"/>
                </a:cubicBezTo>
                <a:lnTo>
                  <a:pt x="6847" y="6977"/>
                </a:lnTo>
                <a:cubicBezTo>
                  <a:pt x="6835" y="6977"/>
                  <a:pt x="6823" y="7204"/>
                  <a:pt x="6811" y="7216"/>
                </a:cubicBezTo>
                <a:lnTo>
                  <a:pt x="6811" y="7085"/>
                </a:lnTo>
                <a:cubicBezTo>
                  <a:pt x="6803" y="7085"/>
                  <a:pt x="6795" y="7037"/>
                  <a:pt x="6784" y="7037"/>
                </a:cubicBezTo>
                <a:cubicBezTo>
                  <a:pt x="6778" y="7037"/>
                  <a:pt x="6771" y="7049"/>
                  <a:pt x="6763" y="7085"/>
                </a:cubicBezTo>
                <a:cubicBezTo>
                  <a:pt x="6763" y="7073"/>
                  <a:pt x="6763" y="7049"/>
                  <a:pt x="6763" y="7025"/>
                </a:cubicBezTo>
                <a:cubicBezTo>
                  <a:pt x="6763" y="7025"/>
                  <a:pt x="6757" y="7004"/>
                  <a:pt x="6750" y="7004"/>
                </a:cubicBezTo>
                <a:cubicBezTo>
                  <a:pt x="6743" y="7004"/>
                  <a:pt x="6734" y="7025"/>
                  <a:pt x="6728" y="7108"/>
                </a:cubicBezTo>
                <a:cubicBezTo>
                  <a:pt x="6728" y="7073"/>
                  <a:pt x="6726" y="7059"/>
                  <a:pt x="6724" y="7059"/>
                </a:cubicBezTo>
                <a:cubicBezTo>
                  <a:pt x="6720" y="7059"/>
                  <a:pt x="6712" y="7112"/>
                  <a:pt x="6704" y="7144"/>
                </a:cubicBezTo>
                <a:lnTo>
                  <a:pt x="6704" y="7073"/>
                </a:lnTo>
                <a:cubicBezTo>
                  <a:pt x="6692" y="7120"/>
                  <a:pt x="6680" y="7168"/>
                  <a:pt x="6668" y="7227"/>
                </a:cubicBezTo>
                <a:lnTo>
                  <a:pt x="6668" y="7180"/>
                </a:lnTo>
                <a:cubicBezTo>
                  <a:pt x="6668" y="7175"/>
                  <a:pt x="6668" y="7172"/>
                  <a:pt x="6667" y="7172"/>
                </a:cubicBezTo>
                <a:cubicBezTo>
                  <a:pt x="6665" y="7172"/>
                  <a:pt x="6658" y="7223"/>
                  <a:pt x="6650" y="7223"/>
                </a:cubicBezTo>
                <a:cubicBezTo>
                  <a:pt x="6648" y="7223"/>
                  <a:pt x="6646" y="7221"/>
                  <a:pt x="6644" y="7216"/>
                </a:cubicBezTo>
                <a:lnTo>
                  <a:pt x="6644" y="7168"/>
                </a:lnTo>
                <a:cubicBezTo>
                  <a:pt x="6644" y="7166"/>
                  <a:pt x="6644" y="7165"/>
                  <a:pt x="6644" y="7165"/>
                </a:cubicBezTo>
                <a:cubicBezTo>
                  <a:pt x="6644" y="7165"/>
                  <a:pt x="6642" y="7190"/>
                  <a:pt x="6632" y="7239"/>
                </a:cubicBezTo>
                <a:cubicBezTo>
                  <a:pt x="6632" y="7247"/>
                  <a:pt x="6632" y="7250"/>
                  <a:pt x="6631" y="7250"/>
                </a:cubicBezTo>
                <a:cubicBezTo>
                  <a:pt x="6628" y="7250"/>
                  <a:pt x="6621" y="7201"/>
                  <a:pt x="6621" y="7144"/>
                </a:cubicBezTo>
                <a:cubicBezTo>
                  <a:pt x="6621" y="7184"/>
                  <a:pt x="6612" y="7233"/>
                  <a:pt x="6602" y="7233"/>
                </a:cubicBezTo>
                <a:cubicBezTo>
                  <a:pt x="6600" y="7233"/>
                  <a:pt x="6599" y="7231"/>
                  <a:pt x="6597" y="7227"/>
                </a:cubicBezTo>
                <a:cubicBezTo>
                  <a:pt x="6597" y="7216"/>
                  <a:pt x="6597" y="7192"/>
                  <a:pt x="6597" y="7180"/>
                </a:cubicBezTo>
                <a:cubicBezTo>
                  <a:pt x="6595" y="7170"/>
                  <a:pt x="6593" y="7166"/>
                  <a:pt x="6591" y="7166"/>
                </a:cubicBezTo>
                <a:cubicBezTo>
                  <a:pt x="6584" y="7166"/>
                  <a:pt x="6577" y="7217"/>
                  <a:pt x="6575" y="7217"/>
                </a:cubicBezTo>
                <a:cubicBezTo>
                  <a:pt x="6574" y="7217"/>
                  <a:pt x="6573" y="7210"/>
                  <a:pt x="6573" y="7192"/>
                </a:cubicBezTo>
                <a:lnTo>
                  <a:pt x="6573" y="7144"/>
                </a:lnTo>
                <a:cubicBezTo>
                  <a:pt x="6573" y="7141"/>
                  <a:pt x="6574" y="7139"/>
                  <a:pt x="6575" y="7139"/>
                </a:cubicBezTo>
                <a:cubicBezTo>
                  <a:pt x="6579" y="7139"/>
                  <a:pt x="6585" y="7148"/>
                  <a:pt x="6585" y="7156"/>
                </a:cubicBezTo>
                <a:cubicBezTo>
                  <a:pt x="6585" y="7097"/>
                  <a:pt x="6585" y="7025"/>
                  <a:pt x="6597" y="6966"/>
                </a:cubicBezTo>
                <a:lnTo>
                  <a:pt x="6597" y="6966"/>
                </a:lnTo>
                <a:cubicBezTo>
                  <a:pt x="6586" y="7018"/>
                  <a:pt x="6567" y="7115"/>
                  <a:pt x="6562" y="7115"/>
                </a:cubicBezTo>
                <a:cubicBezTo>
                  <a:pt x="6561" y="7115"/>
                  <a:pt x="6561" y="7113"/>
                  <a:pt x="6561" y="7108"/>
                </a:cubicBezTo>
                <a:lnTo>
                  <a:pt x="6561" y="7085"/>
                </a:lnTo>
                <a:lnTo>
                  <a:pt x="6561" y="7061"/>
                </a:lnTo>
                <a:cubicBezTo>
                  <a:pt x="6561" y="7028"/>
                  <a:pt x="6557" y="7020"/>
                  <a:pt x="6554" y="7020"/>
                </a:cubicBezTo>
                <a:cubicBezTo>
                  <a:pt x="6551" y="7020"/>
                  <a:pt x="6549" y="7025"/>
                  <a:pt x="6549" y="7025"/>
                </a:cubicBezTo>
                <a:cubicBezTo>
                  <a:pt x="6538" y="7069"/>
                  <a:pt x="6537" y="7102"/>
                  <a:pt x="6537" y="7144"/>
                </a:cubicBezTo>
                <a:lnTo>
                  <a:pt x="6549" y="7144"/>
                </a:lnTo>
                <a:cubicBezTo>
                  <a:pt x="6549" y="7169"/>
                  <a:pt x="6543" y="7195"/>
                  <a:pt x="6540" y="7195"/>
                </a:cubicBezTo>
                <a:cubicBezTo>
                  <a:pt x="6538" y="7195"/>
                  <a:pt x="6537" y="7190"/>
                  <a:pt x="6537" y="7180"/>
                </a:cubicBezTo>
                <a:lnTo>
                  <a:pt x="6513" y="7311"/>
                </a:lnTo>
                <a:lnTo>
                  <a:pt x="6513" y="7061"/>
                </a:lnTo>
                <a:cubicBezTo>
                  <a:pt x="6478" y="7108"/>
                  <a:pt x="6466" y="7180"/>
                  <a:pt x="6466" y="7239"/>
                </a:cubicBezTo>
                <a:lnTo>
                  <a:pt x="6466" y="7168"/>
                </a:lnTo>
                <a:cubicBezTo>
                  <a:pt x="6466" y="7165"/>
                  <a:pt x="6466" y="7162"/>
                  <a:pt x="6466" y="7159"/>
                </a:cubicBezTo>
                <a:lnTo>
                  <a:pt x="6466" y="7159"/>
                </a:lnTo>
                <a:cubicBezTo>
                  <a:pt x="6458" y="7171"/>
                  <a:pt x="6449" y="7178"/>
                  <a:pt x="6445" y="7207"/>
                </a:cubicBezTo>
                <a:lnTo>
                  <a:pt x="6445" y="7207"/>
                </a:lnTo>
                <a:cubicBezTo>
                  <a:pt x="6447" y="7187"/>
                  <a:pt x="6448" y="7173"/>
                  <a:pt x="6446" y="7173"/>
                </a:cubicBezTo>
                <a:lnTo>
                  <a:pt x="6446" y="7173"/>
                </a:lnTo>
                <a:cubicBezTo>
                  <a:pt x="6446" y="7173"/>
                  <a:pt x="6444" y="7175"/>
                  <a:pt x="6442" y="7180"/>
                </a:cubicBezTo>
                <a:lnTo>
                  <a:pt x="6442" y="7144"/>
                </a:lnTo>
                <a:cubicBezTo>
                  <a:pt x="6438" y="7113"/>
                  <a:pt x="6434" y="7101"/>
                  <a:pt x="6430" y="7101"/>
                </a:cubicBezTo>
                <a:cubicBezTo>
                  <a:pt x="6421" y="7101"/>
                  <a:pt x="6410" y="7152"/>
                  <a:pt x="6394" y="7192"/>
                </a:cubicBezTo>
                <a:cubicBezTo>
                  <a:pt x="6359" y="7144"/>
                  <a:pt x="6323" y="7073"/>
                  <a:pt x="6287" y="7013"/>
                </a:cubicBezTo>
                <a:cubicBezTo>
                  <a:pt x="6394" y="6870"/>
                  <a:pt x="6251" y="6620"/>
                  <a:pt x="6251" y="6418"/>
                </a:cubicBezTo>
                <a:cubicBezTo>
                  <a:pt x="6251" y="6436"/>
                  <a:pt x="6231" y="6445"/>
                  <a:pt x="6207" y="6445"/>
                </a:cubicBezTo>
                <a:cubicBezTo>
                  <a:pt x="6183" y="6445"/>
                  <a:pt x="6156" y="6436"/>
                  <a:pt x="6144" y="6418"/>
                </a:cubicBezTo>
                <a:cubicBezTo>
                  <a:pt x="6144" y="6370"/>
                  <a:pt x="6013" y="6346"/>
                  <a:pt x="6121" y="6299"/>
                </a:cubicBezTo>
                <a:lnTo>
                  <a:pt x="6121" y="6299"/>
                </a:lnTo>
                <a:lnTo>
                  <a:pt x="6121" y="6323"/>
                </a:lnTo>
                <a:cubicBezTo>
                  <a:pt x="6216" y="6251"/>
                  <a:pt x="6156" y="6168"/>
                  <a:pt x="6121" y="6108"/>
                </a:cubicBezTo>
                <a:lnTo>
                  <a:pt x="5978" y="6156"/>
                </a:lnTo>
                <a:cubicBezTo>
                  <a:pt x="6013" y="6049"/>
                  <a:pt x="5978" y="5918"/>
                  <a:pt x="5882" y="5846"/>
                </a:cubicBezTo>
                <a:cubicBezTo>
                  <a:pt x="5811" y="5763"/>
                  <a:pt x="5728" y="5703"/>
                  <a:pt x="5775" y="5608"/>
                </a:cubicBezTo>
                <a:cubicBezTo>
                  <a:pt x="5728" y="5584"/>
                  <a:pt x="5692" y="5549"/>
                  <a:pt x="5632" y="5525"/>
                </a:cubicBezTo>
                <a:lnTo>
                  <a:pt x="5704" y="5477"/>
                </a:lnTo>
                <a:cubicBezTo>
                  <a:pt x="5644" y="5382"/>
                  <a:pt x="5573" y="5287"/>
                  <a:pt x="5489" y="5215"/>
                </a:cubicBezTo>
                <a:lnTo>
                  <a:pt x="5549" y="5203"/>
                </a:lnTo>
                <a:cubicBezTo>
                  <a:pt x="5537" y="5189"/>
                  <a:pt x="5519" y="5183"/>
                  <a:pt x="5498" y="5183"/>
                </a:cubicBezTo>
                <a:cubicBezTo>
                  <a:pt x="5432" y="5183"/>
                  <a:pt x="5335" y="5237"/>
                  <a:pt x="5281" y="5237"/>
                </a:cubicBezTo>
                <a:cubicBezTo>
                  <a:pt x="5269" y="5237"/>
                  <a:pt x="5258" y="5234"/>
                  <a:pt x="5251" y="5227"/>
                </a:cubicBezTo>
                <a:lnTo>
                  <a:pt x="5323" y="5120"/>
                </a:lnTo>
                <a:cubicBezTo>
                  <a:pt x="5207" y="5039"/>
                  <a:pt x="5159" y="4834"/>
                  <a:pt x="4981" y="4834"/>
                </a:cubicBezTo>
                <a:cubicBezTo>
                  <a:pt x="4976" y="4834"/>
                  <a:pt x="4971" y="4834"/>
                  <a:pt x="4966" y="4834"/>
                </a:cubicBezTo>
                <a:cubicBezTo>
                  <a:pt x="4975" y="4825"/>
                  <a:pt x="4993" y="4807"/>
                  <a:pt x="5012" y="4807"/>
                </a:cubicBezTo>
                <a:cubicBezTo>
                  <a:pt x="5016" y="4807"/>
                  <a:pt x="5021" y="4808"/>
                  <a:pt x="5025" y="4810"/>
                </a:cubicBezTo>
                <a:cubicBezTo>
                  <a:pt x="4983" y="4777"/>
                  <a:pt x="4905" y="4677"/>
                  <a:pt x="4838" y="4677"/>
                </a:cubicBezTo>
                <a:cubicBezTo>
                  <a:pt x="4814" y="4677"/>
                  <a:pt x="4793" y="4689"/>
                  <a:pt x="4774" y="4719"/>
                </a:cubicBezTo>
                <a:lnTo>
                  <a:pt x="4774" y="4719"/>
                </a:lnTo>
                <a:cubicBezTo>
                  <a:pt x="4783" y="4688"/>
                  <a:pt x="4750" y="4670"/>
                  <a:pt x="4707" y="4659"/>
                </a:cubicBezTo>
                <a:lnTo>
                  <a:pt x="4707" y="4659"/>
                </a:lnTo>
                <a:cubicBezTo>
                  <a:pt x="4710" y="4663"/>
                  <a:pt x="4716" y="4671"/>
                  <a:pt x="4716" y="4680"/>
                </a:cubicBezTo>
                <a:lnTo>
                  <a:pt x="4704" y="4680"/>
                </a:lnTo>
                <a:cubicBezTo>
                  <a:pt x="4704" y="4671"/>
                  <a:pt x="4704" y="4662"/>
                  <a:pt x="4704" y="4658"/>
                </a:cubicBezTo>
                <a:lnTo>
                  <a:pt x="4704" y="4658"/>
                </a:lnTo>
                <a:cubicBezTo>
                  <a:pt x="4705" y="4659"/>
                  <a:pt x="4706" y="4659"/>
                  <a:pt x="4707" y="4659"/>
                </a:cubicBezTo>
                <a:lnTo>
                  <a:pt x="4707" y="4659"/>
                </a:lnTo>
                <a:cubicBezTo>
                  <a:pt x="4705" y="4657"/>
                  <a:pt x="4704" y="4656"/>
                  <a:pt x="4704" y="4656"/>
                </a:cubicBezTo>
                <a:cubicBezTo>
                  <a:pt x="4704" y="4656"/>
                  <a:pt x="4704" y="4657"/>
                  <a:pt x="4704" y="4658"/>
                </a:cubicBezTo>
                <a:lnTo>
                  <a:pt x="4704" y="4658"/>
                </a:lnTo>
                <a:cubicBezTo>
                  <a:pt x="4700" y="4657"/>
                  <a:pt x="4696" y="4657"/>
                  <a:pt x="4692" y="4656"/>
                </a:cubicBezTo>
                <a:cubicBezTo>
                  <a:pt x="4704" y="4632"/>
                  <a:pt x="4704" y="4608"/>
                  <a:pt x="4692" y="4584"/>
                </a:cubicBezTo>
                <a:lnTo>
                  <a:pt x="4692" y="4584"/>
                </a:lnTo>
                <a:cubicBezTo>
                  <a:pt x="4707" y="4599"/>
                  <a:pt x="4717" y="4604"/>
                  <a:pt x="4725" y="4604"/>
                </a:cubicBezTo>
                <a:cubicBezTo>
                  <a:pt x="4738" y="4604"/>
                  <a:pt x="4746" y="4594"/>
                  <a:pt x="4757" y="4594"/>
                </a:cubicBezTo>
                <a:cubicBezTo>
                  <a:pt x="4769" y="4594"/>
                  <a:pt x="4784" y="4604"/>
                  <a:pt x="4811" y="4644"/>
                </a:cubicBezTo>
                <a:cubicBezTo>
                  <a:pt x="4799" y="4608"/>
                  <a:pt x="4775" y="4537"/>
                  <a:pt x="4787" y="4525"/>
                </a:cubicBezTo>
                <a:lnTo>
                  <a:pt x="4787" y="4525"/>
                </a:lnTo>
                <a:cubicBezTo>
                  <a:pt x="4812" y="4575"/>
                  <a:pt x="4827" y="4587"/>
                  <a:pt x="4840" y="4587"/>
                </a:cubicBezTo>
                <a:cubicBezTo>
                  <a:pt x="4851" y="4587"/>
                  <a:pt x="4861" y="4578"/>
                  <a:pt x="4875" y="4578"/>
                </a:cubicBezTo>
                <a:cubicBezTo>
                  <a:pt x="4890" y="4578"/>
                  <a:pt x="4910" y="4588"/>
                  <a:pt x="4942" y="4632"/>
                </a:cubicBezTo>
                <a:cubicBezTo>
                  <a:pt x="4870" y="4513"/>
                  <a:pt x="4966" y="4537"/>
                  <a:pt x="4954" y="4453"/>
                </a:cubicBezTo>
                <a:lnTo>
                  <a:pt x="4954" y="4453"/>
                </a:lnTo>
                <a:cubicBezTo>
                  <a:pt x="4954" y="4453"/>
                  <a:pt x="4966" y="4477"/>
                  <a:pt x="4966" y="4477"/>
                </a:cubicBezTo>
                <a:cubicBezTo>
                  <a:pt x="4989" y="4477"/>
                  <a:pt x="5013" y="4501"/>
                  <a:pt x="5049" y="4513"/>
                </a:cubicBezTo>
                <a:cubicBezTo>
                  <a:pt x="5001" y="4441"/>
                  <a:pt x="4966" y="4382"/>
                  <a:pt x="4954" y="4310"/>
                </a:cubicBezTo>
                <a:lnTo>
                  <a:pt x="4954" y="4310"/>
                </a:lnTo>
                <a:cubicBezTo>
                  <a:pt x="5037" y="4382"/>
                  <a:pt x="5025" y="4429"/>
                  <a:pt x="5097" y="4501"/>
                </a:cubicBezTo>
                <a:cubicBezTo>
                  <a:pt x="5037" y="4429"/>
                  <a:pt x="5073" y="4394"/>
                  <a:pt x="5025" y="4346"/>
                </a:cubicBezTo>
                <a:lnTo>
                  <a:pt x="5025" y="4346"/>
                </a:lnTo>
                <a:cubicBezTo>
                  <a:pt x="5055" y="4366"/>
                  <a:pt x="5084" y="4386"/>
                  <a:pt x="5107" y="4412"/>
                </a:cubicBezTo>
                <a:lnTo>
                  <a:pt x="5107" y="4412"/>
                </a:lnTo>
                <a:cubicBezTo>
                  <a:pt x="5047" y="4330"/>
                  <a:pt x="5118" y="4390"/>
                  <a:pt x="5085" y="4322"/>
                </a:cubicBezTo>
                <a:lnTo>
                  <a:pt x="5085" y="4322"/>
                </a:lnTo>
                <a:cubicBezTo>
                  <a:pt x="5126" y="4347"/>
                  <a:pt x="5150" y="4383"/>
                  <a:pt x="5161" y="4383"/>
                </a:cubicBezTo>
                <a:cubicBezTo>
                  <a:pt x="5166" y="4383"/>
                  <a:pt x="5168" y="4376"/>
                  <a:pt x="5168" y="4358"/>
                </a:cubicBezTo>
                <a:cubicBezTo>
                  <a:pt x="5192" y="4382"/>
                  <a:pt x="5216" y="4406"/>
                  <a:pt x="5216" y="4441"/>
                </a:cubicBezTo>
                <a:cubicBezTo>
                  <a:pt x="5251" y="4418"/>
                  <a:pt x="5168" y="4358"/>
                  <a:pt x="5132" y="4299"/>
                </a:cubicBezTo>
                <a:cubicBezTo>
                  <a:pt x="5132" y="4289"/>
                  <a:pt x="5135" y="4285"/>
                  <a:pt x="5138" y="4285"/>
                </a:cubicBezTo>
                <a:cubicBezTo>
                  <a:pt x="5155" y="4285"/>
                  <a:pt x="5201" y="4353"/>
                  <a:pt x="5239" y="4382"/>
                </a:cubicBezTo>
                <a:cubicBezTo>
                  <a:pt x="5239" y="4346"/>
                  <a:pt x="5192" y="4251"/>
                  <a:pt x="5204" y="4251"/>
                </a:cubicBezTo>
                <a:cubicBezTo>
                  <a:pt x="5209" y="4251"/>
                  <a:pt x="5215" y="4254"/>
                  <a:pt x="5220" y="4259"/>
                </a:cubicBezTo>
                <a:lnTo>
                  <a:pt x="5220" y="4259"/>
                </a:lnTo>
                <a:cubicBezTo>
                  <a:pt x="5214" y="4207"/>
                  <a:pt x="5279" y="4215"/>
                  <a:pt x="5228" y="4132"/>
                </a:cubicBezTo>
                <a:lnTo>
                  <a:pt x="5228" y="4132"/>
                </a:lnTo>
                <a:cubicBezTo>
                  <a:pt x="5230" y="4134"/>
                  <a:pt x="5232" y="4136"/>
                  <a:pt x="5234" y="4137"/>
                </a:cubicBezTo>
                <a:lnTo>
                  <a:pt x="5234" y="4137"/>
                </a:lnTo>
                <a:cubicBezTo>
                  <a:pt x="5204" y="4105"/>
                  <a:pt x="5176" y="4068"/>
                  <a:pt x="5156" y="4048"/>
                </a:cubicBezTo>
                <a:cubicBezTo>
                  <a:pt x="5156" y="4040"/>
                  <a:pt x="5137" y="4006"/>
                  <a:pt x="5150" y="4006"/>
                </a:cubicBezTo>
                <a:cubicBezTo>
                  <a:pt x="5154" y="4006"/>
                  <a:pt x="5163" y="4011"/>
                  <a:pt x="5180" y="4025"/>
                </a:cubicBezTo>
                <a:cubicBezTo>
                  <a:pt x="5168" y="4025"/>
                  <a:pt x="5192" y="4048"/>
                  <a:pt x="5204" y="4072"/>
                </a:cubicBezTo>
                <a:lnTo>
                  <a:pt x="5192" y="4037"/>
                </a:lnTo>
                <a:lnTo>
                  <a:pt x="5192" y="4037"/>
                </a:lnTo>
                <a:cubicBezTo>
                  <a:pt x="5263" y="4108"/>
                  <a:pt x="5204" y="4072"/>
                  <a:pt x="5251" y="4132"/>
                </a:cubicBezTo>
                <a:cubicBezTo>
                  <a:pt x="5251" y="4087"/>
                  <a:pt x="5220" y="4012"/>
                  <a:pt x="5245" y="4012"/>
                </a:cubicBezTo>
                <a:cubicBezTo>
                  <a:pt x="5247" y="4012"/>
                  <a:pt x="5249" y="4012"/>
                  <a:pt x="5251" y="4013"/>
                </a:cubicBezTo>
                <a:cubicBezTo>
                  <a:pt x="5323" y="4072"/>
                  <a:pt x="5239" y="4072"/>
                  <a:pt x="5311" y="4108"/>
                </a:cubicBezTo>
                <a:lnTo>
                  <a:pt x="5263" y="4108"/>
                </a:lnTo>
                <a:cubicBezTo>
                  <a:pt x="5394" y="4203"/>
                  <a:pt x="5239" y="4108"/>
                  <a:pt x="5370" y="4227"/>
                </a:cubicBezTo>
                <a:cubicBezTo>
                  <a:pt x="5430" y="4215"/>
                  <a:pt x="5370" y="4156"/>
                  <a:pt x="5430" y="4144"/>
                </a:cubicBezTo>
                <a:cubicBezTo>
                  <a:pt x="5394" y="4096"/>
                  <a:pt x="5370" y="4084"/>
                  <a:pt x="5335" y="4037"/>
                </a:cubicBezTo>
                <a:cubicBezTo>
                  <a:pt x="5332" y="4014"/>
                  <a:pt x="5339" y="4006"/>
                  <a:pt x="5350" y="4006"/>
                </a:cubicBezTo>
                <a:cubicBezTo>
                  <a:pt x="5385" y="4006"/>
                  <a:pt x="5469" y="4091"/>
                  <a:pt x="5493" y="4091"/>
                </a:cubicBezTo>
                <a:cubicBezTo>
                  <a:pt x="5502" y="4091"/>
                  <a:pt x="5502" y="4080"/>
                  <a:pt x="5489" y="4048"/>
                </a:cubicBezTo>
                <a:cubicBezTo>
                  <a:pt x="5458" y="4006"/>
                  <a:pt x="5388" y="3926"/>
                  <a:pt x="5424" y="3926"/>
                </a:cubicBezTo>
                <a:cubicBezTo>
                  <a:pt x="5428" y="3926"/>
                  <a:pt x="5434" y="3927"/>
                  <a:pt x="5442" y="3929"/>
                </a:cubicBezTo>
                <a:lnTo>
                  <a:pt x="5513" y="4013"/>
                </a:lnTo>
                <a:cubicBezTo>
                  <a:pt x="5545" y="3991"/>
                  <a:pt x="5442" y="3902"/>
                  <a:pt x="5483" y="3902"/>
                </a:cubicBezTo>
                <a:cubicBezTo>
                  <a:pt x="5487" y="3902"/>
                  <a:pt x="5493" y="3903"/>
                  <a:pt x="5501" y="3906"/>
                </a:cubicBezTo>
                <a:cubicBezTo>
                  <a:pt x="5525" y="3941"/>
                  <a:pt x="5501" y="3953"/>
                  <a:pt x="5513" y="3965"/>
                </a:cubicBezTo>
                <a:cubicBezTo>
                  <a:pt x="5526" y="3971"/>
                  <a:pt x="5535" y="3973"/>
                  <a:pt x="5539" y="3973"/>
                </a:cubicBezTo>
                <a:cubicBezTo>
                  <a:pt x="5566" y="3973"/>
                  <a:pt x="5491" y="3902"/>
                  <a:pt x="5501" y="3882"/>
                </a:cubicBezTo>
                <a:lnTo>
                  <a:pt x="5501" y="3882"/>
                </a:lnTo>
                <a:lnTo>
                  <a:pt x="5573" y="3953"/>
                </a:lnTo>
                <a:cubicBezTo>
                  <a:pt x="5597" y="3906"/>
                  <a:pt x="5585" y="3822"/>
                  <a:pt x="5609" y="3775"/>
                </a:cubicBezTo>
                <a:cubicBezTo>
                  <a:pt x="5620" y="3798"/>
                  <a:pt x="5644" y="3822"/>
                  <a:pt x="5668" y="3834"/>
                </a:cubicBezTo>
                <a:cubicBezTo>
                  <a:pt x="5680" y="3763"/>
                  <a:pt x="5775" y="3751"/>
                  <a:pt x="5859" y="3739"/>
                </a:cubicBezTo>
                <a:lnTo>
                  <a:pt x="5823" y="3667"/>
                </a:lnTo>
                <a:lnTo>
                  <a:pt x="5823" y="3667"/>
                </a:lnTo>
                <a:cubicBezTo>
                  <a:pt x="5823" y="3668"/>
                  <a:pt x="5859" y="3691"/>
                  <a:pt x="5859" y="3703"/>
                </a:cubicBezTo>
                <a:cubicBezTo>
                  <a:pt x="5906" y="3703"/>
                  <a:pt x="5823" y="3667"/>
                  <a:pt x="5811" y="3632"/>
                </a:cubicBezTo>
                <a:cubicBezTo>
                  <a:pt x="5808" y="3624"/>
                  <a:pt x="5809" y="3621"/>
                  <a:pt x="5812" y="3621"/>
                </a:cubicBezTo>
                <a:cubicBezTo>
                  <a:pt x="5823" y="3621"/>
                  <a:pt x="5861" y="3661"/>
                  <a:pt x="5870" y="3679"/>
                </a:cubicBezTo>
                <a:cubicBezTo>
                  <a:pt x="5850" y="3606"/>
                  <a:pt x="5847" y="3506"/>
                  <a:pt x="5911" y="3506"/>
                </a:cubicBezTo>
                <a:cubicBezTo>
                  <a:pt x="5920" y="3506"/>
                  <a:pt x="5930" y="3508"/>
                  <a:pt x="5942" y="3513"/>
                </a:cubicBezTo>
                <a:lnTo>
                  <a:pt x="5954" y="3537"/>
                </a:lnTo>
                <a:cubicBezTo>
                  <a:pt x="5998" y="3537"/>
                  <a:pt x="5879" y="3415"/>
                  <a:pt x="5917" y="3415"/>
                </a:cubicBezTo>
                <a:cubicBezTo>
                  <a:pt x="5920" y="3415"/>
                  <a:pt x="5925" y="3416"/>
                  <a:pt x="5930" y="3417"/>
                </a:cubicBezTo>
                <a:lnTo>
                  <a:pt x="5930" y="3441"/>
                </a:lnTo>
                <a:cubicBezTo>
                  <a:pt x="5997" y="3412"/>
                  <a:pt x="6010" y="3330"/>
                  <a:pt x="6081" y="3330"/>
                </a:cubicBezTo>
                <a:cubicBezTo>
                  <a:pt x="6098" y="3330"/>
                  <a:pt x="6119" y="3334"/>
                  <a:pt x="6144" y="3346"/>
                </a:cubicBezTo>
                <a:cubicBezTo>
                  <a:pt x="6073" y="3251"/>
                  <a:pt x="6240" y="3322"/>
                  <a:pt x="6121" y="3203"/>
                </a:cubicBezTo>
                <a:lnTo>
                  <a:pt x="6121" y="3203"/>
                </a:lnTo>
                <a:cubicBezTo>
                  <a:pt x="6203" y="3224"/>
                  <a:pt x="6223" y="3253"/>
                  <a:pt x="6280" y="3253"/>
                </a:cubicBezTo>
                <a:cubicBezTo>
                  <a:pt x="6290" y="3253"/>
                  <a:pt x="6300" y="3252"/>
                  <a:pt x="6311" y="3251"/>
                </a:cubicBezTo>
                <a:cubicBezTo>
                  <a:pt x="6323" y="3251"/>
                  <a:pt x="6251" y="3167"/>
                  <a:pt x="6251" y="3132"/>
                </a:cubicBezTo>
                <a:lnTo>
                  <a:pt x="6251" y="3132"/>
                </a:lnTo>
                <a:lnTo>
                  <a:pt x="6311" y="3203"/>
                </a:lnTo>
                <a:lnTo>
                  <a:pt x="6263" y="3120"/>
                </a:lnTo>
                <a:lnTo>
                  <a:pt x="6347" y="3179"/>
                </a:lnTo>
                <a:lnTo>
                  <a:pt x="6347" y="3144"/>
                </a:lnTo>
                <a:cubicBezTo>
                  <a:pt x="6335" y="3144"/>
                  <a:pt x="6311" y="3132"/>
                  <a:pt x="6299" y="3108"/>
                </a:cubicBezTo>
                <a:cubicBezTo>
                  <a:pt x="6295" y="3093"/>
                  <a:pt x="6303" y="3088"/>
                  <a:pt x="6316" y="3088"/>
                </a:cubicBezTo>
                <a:cubicBezTo>
                  <a:pt x="6346" y="3088"/>
                  <a:pt x="6402" y="3115"/>
                  <a:pt x="6418" y="3132"/>
                </a:cubicBezTo>
                <a:lnTo>
                  <a:pt x="6418" y="3036"/>
                </a:lnTo>
                <a:cubicBezTo>
                  <a:pt x="6433" y="3044"/>
                  <a:pt x="6443" y="3055"/>
                  <a:pt x="6448" y="3069"/>
                </a:cubicBezTo>
                <a:lnTo>
                  <a:pt x="6448" y="3069"/>
                </a:lnTo>
                <a:cubicBezTo>
                  <a:pt x="6449" y="3069"/>
                  <a:pt x="6449" y="3069"/>
                  <a:pt x="6449" y="3069"/>
                </a:cubicBezTo>
                <a:cubicBezTo>
                  <a:pt x="6458" y="3069"/>
                  <a:pt x="6486" y="3099"/>
                  <a:pt x="6494" y="3099"/>
                </a:cubicBezTo>
                <a:cubicBezTo>
                  <a:pt x="6499" y="3099"/>
                  <a:pt x="6498" y="3092"/>
                  <a:pt x="6490" y="3072"/>
                </a:cubicBezTo>
                <a:cubicBezTo>
                  <a:pt x="6478" y="3060"/>
                  <a:pt x="6454" y="3048"/>
                  <a:pt x="6442" y="3025"/>
                </a:cubicBezTo>
                <a:lnTo>
                  <a:pt x="6442" y="3025"/>
                </a:lnTo>
                <a:cubicBezTo>
                  <a:pt x="6455" y="3031"/>
                  <a:pt x="6468" y="3034"/>
                  <a:pt x="6479" y="3034"/>
                </a:cubicBezTo>
                <a:cubicBezTo>
                  <a:pt x="6507" y="3034"/>
                  <a:pt x="6525" y="3015"/>
                  <a:pt x="6525" y="2989"/>
                </a:cubicBezTo>
                <a:lnTo>
                  <a:pt x="6561" y="3036"/>
                </a:lnTo>
                <a:cubicBezTo>
                  <a:pt x="6609" y="3013"/>
                  <a:pt x="6621" y="2941"/>
                  <a:pt x="6656" y="2894"/>
                </a:cubicBezTo>
                <a:cubicBezTo>
                  <a:pt x="6632" y="2894"/>
                  <a:pt x="6549" y="2810"/>
                  <a:pt x="6561" y="2798"/>
                </a:cubicBezTo>
                <a:lnTo>
                  <a:pt x="6561" y="2798"/>
                </a:lnTo>
                <a:lnTo>
                  <a:pt x="6632" y="2858"/>
                </a:lnTo>
                <a:cubicBezTo>
                  <a:pt x="6597" y="2810"/>
                  <a:pt x="6597" y="2846"/>
                  <a:pt x="6561" y="2775"/>
                </a:cubicBezTo>
                <a:lnTo>
                  <a:pt x="6561" y="2775"/>
                </a:lnTo>
                <a:cubicBezTo>
                  <a:pt x="6585" y="2775"/>
                  <a:pt x="6644" y="2846"/>
                  <a:pt x="6656" y="2870"/>
                </a:cubicBezTo>
                <a:lnTo>
                  <a:pt x="6656" y="2834"/>
                </a:lnTo>
                <a:cubicBezTo>
                  <a:pt x="6680" y="2846"/>
                  <a:pt x="6680" y="2858"/>
                  <a:pt x="6704" y="2894"/>
                </a:cubicBezTo>
                <a:cubicBezTo>
                  <a:pt x="6697" y="2879"/>
                  <a:pt x="6703" y="2876"/>
                  <a:pt x="6715" y="2876"/>
                </a:cubicBezTo>
                <a:cubicBezTo>
                  <a:pt x="6726" y="2876"/>
                  <a:pt x="6744" y="2880"/>
                  <a:pt x="6755" y="2880"/>
                </a:cubicBezTo>
                <a:cubicBezTo>
                  <a:pt x="6769" y="2880"/>
                  <a:pt x="6775" y="2874"/>
                  <a:pt x="6752" y="2846"/>
                </a:cubicBezTo>
                <a:lnTo>
                  <a:pt x="6752" y="2846"/>
                </a:lnTo>
                <a:lnTo>
                  <a:pt x="6763" y="2858"/>
                </a:lnTo>
                <a:cubicBezTo>
                  <a:pt x="6811" y="2822"/>
                  <a:pt x="6799" y="2775"/>
                  <a:pt x="6835" y="2739"/>
                </a:cubicBezTo>
                <a:cubicBezTo>
                  <a:pt x="6775" y="2679"/>
                  <a:pt x="6799" y="2679"/>
                  <a:pt x="6763" y="2632"/>
                </a:cubicBezTo>
                <a:cubicBezTo>
                  <a:pt x="6811" y="2632"/>
                  <a:pt x="6883" y="2632"/>
                  <a:pt x="6906" y="2608"/>
                </a:cubicBezTo>
                <a:cubicBezTo>
                  <a:pt x="6906" y="2548"/>
                  <a:pt x="6859" y="2548"/>
                  <a:pt x="6835" y="2501"/>
                </a:cubicBezTo>
                <a:lnTo>
                  <a:pt x="6835" y="2501"/>
                </a:lnTo>
                <a:cubicBezTo>
                  <a:pt x="6894" y="2560"/>
                  <a:pt x="6918" y="2524"/>
                  <a:pt x="6942" y="2572"/>
                </a:cubicBezTo>
                <a:cubicBezTo>
                  <a:pt x="6966" y="2524"/>
                  <a:pt x="6978" y="2477"/>
                  <a:pt x="6978" y="2429"/>
                </a:cubicBezTo>
                <a:cubicBezTo>
                  <a:pt x="6954" y="2417"/>
                  <a:pt x="6930" y="2405"/>
                  <a:pt x="6918" y="2382"/>
                </a:cubicBezTo>
                <a:cubicBezTo>
                  <a:pt x="6918" y="2379"/>
                  <a:pt x="6920" y="2377"/>
                  <a:pt x="6924" y="2377"/>
                </a:cubicBezTo>
                <a:cubicBezTo>
                  <a:pt x="6935" y="2377"/>
                  <a:pt x="6960" y="2391"/>
                  <a:pt x="6978" y="2417"/>
                </a:cubicBezTo>
                <a:cubicBezTo>
                  <a:pt x="6970" y="2380"/>
                  <a:pt x="6994" y="2371"/>
                  <a:pt x="7028" y="2371"/>
                </a:cubicBezTo>
                <a:cubicBezTo>
                  <a:pt x="7063" y="2371"/>
                  <a:pt x="7109" y="2381"/>
                  <a:pt x="7143" y="2381"/>
                </a:cubicBezTo>
                <a:cubicBezTo>
                  <a:pt x="7182" y="2381"/>
                  <a:pt x="7207" y="2367"/>
                  <a:pt x="7180" y="2310"/>
                </a:cubicBezTo>
                <a:lnTo>
                  <a:pt x="7168" y="2215"/>
                </a:lnTo>
                <a:cubicBezTo>
                  <a:pt x="7170" y="2214"/>
                  <a:pt x="7172" y="2213"/>
                  <a:pt x="7174" y="2213"/>
                </a:cubicBezTo>
                <a:cubicBezTo>
                  <a:pt x="7192" y="2213"/>
                  <a:pt x="7196" y="2265"/>
                  <a:pt x="7240" y="2286"/>
                </a:cubicBezTo>
                <a:cubicBezTo>
                  <a:pt x="7204" y="2155"/>
                  <a:pt x="7323" y="2227"/>
                  <a:pt x="7299" y="2132"/>
                </a:cubicBezTo>
                <a:lnTo>
                  <a:pt x="7299" y="2132"/>
                </a:lnTo>
                <a:cubicBezTo>
                  <a:pt x="7339" y="2161"/>
                  <a:pt x="7366" y="2172"/>
                  <a:pt x="7385" y="2172"/>
                </a:cubicBezTo>
                <a:cubicBezTo>
                  <a:pt x="7442" y="2172"/>
                  <a:pt x="7430" y="2074"/>
                  <a:pt x="7488" y="2074"/>
                </a:cubicBezTo>
                <a:cubicBezTo>
                  <a:pt x="7498" y="2074"/>
                  <a:pt x="7510" y="2077"/>
                  <a:pt x="7525" y="2084"/>
                </a:cubicBezTo>
                <a:lnTo>
                  <a:pt x="7490" y="2048"/>
                </a:lnTo>
                <a:cubicBezTo>
                  <a:pt x="7483" y="2035"/>
                  <a:pt x="7483" y="2030"/>
                  <a:pt x="7487" y="2030"/>
                </a:cubicBezTo>
                <a:cubicBezTo>
                  <a:pt x="7496" y="2030"/>
                  <a:pt x="7529" y="2060"/>
                  <a:pt x="7537" y="2060"/>
                </a:cubicBezTo>
                <a:cubicBezTo>
                  <a:pt x="7514" y="2036"/>
                  <a:pt x="7502" y="2036"/>
                  <a:pt x="7478" y="2013"/>
                </a:cubicBezTo>
                <a:cubicBezTo>
                  <a:pt x="7525" y="1893"/>
                  <a:pt x="7716" y="1905"/>
                  <a:pt x="7835" y="1858"/>
                </a:cubicBezTo>
                <a:cubicBezTo>
                  <a:pt x="7867" y="1837"/>
                  <a:pt x="7710" y="1683"/>
                  <a:pt x="7759" y="1683"/>
                </a:cubicBezTo>
                <a:cubicBezTo>
                  <a:pt x="7765" y="1683"/>
                  <a:pt x="7774" y="1686"/>
                  <a:pt x="7787" y="1691"/>
                </a:cubicBezTo>
                <a:lnTo>
                  <a:pt x="7847" y="1774"/>
                </a:lnTo>
                <a:cubicBezTo>
                  <a:pt x="7835" y="1632"/>
                  <a:pt x="7978" y="1655"/>
                  <a:pt x="7978" y="1524"/>
                </a:cubicBezTo>
                <a:cubicBezTo>
                  <a:pt x="7990" y="1548"/>
                  <a:pt x="8014" y="1572"/>
                  <a:pt x="8002" y="1572"/>
                </a:cubicBezTo>
                <a:cubicBezTo>
                  <a:pt x="8014" y="1582"/>
                  <a:pt x="8024" y="1586"/>
                  <a:pt x="8032" y="1586"/>
                </a:cubicBezTo>
                <a:cubicBezTo>
                  <a:pt x="8060" y="1586"/>
                  <a:pt x="8054" y="1526"/>
                  <a:pt x="8026" y="1489"/>
                </a:cubicBezTo>
                <a:lnTo>
                  <a:pt x="8026" y="1489"/>
                </a:lnTo>
                <a:cubicBezTo>
                  <a:pt x="8037" y="1489"/>
                  <a:pt x="8061" y="1524"/>
                  <a:pt x="8085" y="1548"/>
                </a:cubicBezTo>
                <a:cubicBezTo>
                  <a:pt x="8086" y="1549"/>
                  <a:pt x="8087" y="1549"/>
                  <a:pt x="8088" y="1549"/>
                </a:cubicBezTo>
                <a:cubicBezTo>
                  <a:pt x="8102" y="1549"/>
                  <a:pt x="8075" y="1481"/>
                  <a:pt x="8094" y="1481"/>
                </a:cubicBezTo>
                <a:cubicBezTo>
                  <a:pt x="8097" y="1481"/>
                  <a:pt x="8102" y="1483"/>
                  <a:pt x="8109" y="1489"/>
                </a:cubicBezTo>
                <a:cubicBezTo>
                  <a:pt x="8116" y="1495"/>
                  <a:pt x="8119" y="1502"/>
                  <a:pt x="8120" y="1509"/>
                </a:cubicBezTo>
                <a:lnTo>
                  <a:pt x="8120" y="1509"/>
                </a:lnTo>
                <a:cubicBezTo>
                  <a:pt x="8125" y="1487"/>
                  <a:pt x="8159" y="1481"/>
                  <a:pt x="8109" y="1441"/>
                </a:cubicBezTo>
                <a:cubicBezTo>
                  <a:pt x="8150" y="1441"/>
                  <a:pt x="8138" y="1389"/>
                  <a:pt x="8164" y="1389"/>
                </a:cubicBezTo>
                <a:cubicBezTo>
                  <a:pt x="8168" y="1389"/>
                  <a:pt x="8173" y="1390"/>
                  <a:pt x="8180" y="1393"/>
                </a:cubicBezTo>
                <a:cubicBezTo>
                  <a:pt x="8145" y="1310"/>
                  <a:pt x="8252" y="1393"/>
                  <a:pt x="8180" y="1286"/>
                </a:cubicBezTo>
                <a:lnTo>
                  <a:pt x="8180" y="1286"/>
                </a:lnTo>
                <a:cubicBezTo>
                  <a:pt x="8214" y="1329"/>
                  <a:pt x="8238" y="1345"/>
                  <a:pt x="8253" y="1345"/>
                </a:cubicBezTo>
                <a:cubicBezTo>
                  <a:pt x="8275" y="1345"/>
                  <a:pt x="8278" y="1310"/>
                  <a:pt x="8264" y="1274"/>
                </a:cubicBezTo>
                <a:lnTo>
                  <a:pt x="8264" y="1274"/>
                </a:lnTo>
                <a:cubicBezTo>
                  <a:pt x="8287" y="1310"/>
                  <a:pt x="8299" y="1298"/>
                  <a:pt x="8335" y="1346"/>
                </a:cubicBezTo>
                <a:cubicBezTo>
                  <a:pt x="8347" y="1322"/>
                  <a:pt x="8347" y="1298"/>
                  <a:pt x="8299" y="1239"/>
                </a:cubicBezTo>
                <a:lnTo>
                  <a:pt x="8299" y="1239"/>
                </a:lnTo>
                <a:cubicBezTo>
                  <a:pt x="8322" y="1255"/>
                  <a:pt x="8337" y="1262"/>
                  <a:pt x="8347" y="1262"/>
                </a:cubicBezTo>
                <a:cubicBezTo>
                  <a:pt x="8380" y="1262"/>
                  <a:pt x="8352" y="1186"/>
                  <a:pt x="8376" y="1186"/>
                </a:cubicBezTo>
                <a:cubicBezTo>
                  <a:pt x="8384" y="1186"/>
                  <a:pt x="8401" y="1197"/>
                  <a:pt x="8430" y="1227"/>
                </a:cubicBezTo>
                <a:cubicBezTo>
                  <a:pt x="8442" y="1155"/>
                  <a:pt x="8466" y="1072"/>
                  <a:pt x="8502" y="1000"/>
                </a:cubicBezTo>
                <a:lnTo>
                  <a:pt x="8502" y="1000"/>
                </a:lnTo>
                <a:cubicBezTo>
                  <a:pt x="8573" y="1108"/>
                  <a:pt x="8454" y="1048"/>
                  <a:pt x="8537" y="1155"/>
                </a:cubicBezTo>
                <a:cubicBezTo>
                  <a:pt x="8549" y="1084"/>
                  <a:pt x="8514" y="965"/>
                  <a:pt x="8573" y="965"/>
                </a:cubicBezTo>
                <a:cubicBezTo>
                  <a:pt x="8597" y="965"/>
                  <a:pt x="8609" y="1012"/>
                  <a:pt x="8609" y="1036"/>
                </a:cubicBezTo>
                <a:cubicBezTo>
                  <a:pt x="8633" y="953"/>
                  <a:pt x="8704" y="977"/>
                  <a:pt x="8716" y="882"/>
                </a:cubicBezTo>
                <a:lnTo>
                  <a:pt x="8716" y="882"/>
                </a:lnTo>
                <a:cubicBezTo>
                  <a:pt x="8716" y="882"/>
                  <a:pt x="8716" y="882"/>
                  <a:pt x="8716" y="882"/>
                </a:cubicBezTo>
                <a:lnTo>
                  <a:pt x="8716" y="882"/>
                </a:lnTo>
                <a:cubicBezTo>
                  <a:pt x="8716" y="882"/>
                  <a:pt x="8716" y="882"/>
                  <a:pt x="8716" y="881"/>
                </a:cubicBezTo>
                <a:cubicBezTo>
                  <a:pt x="8716" y="882"/>
                  <a:pt x="8716" y="882"/>
                  <a:pt x="8716" y="882"/>
                </a:cubicBezTo>
                <a:lnTo>
                  <a:pt x="8716" y="882"/>
                </a:lnTo>
                <a:cubicBezTo>
                  <a:pt x="8656" y="821"/>
                  <a:pt x="8655" y="724"/>
                  <a:pt x="8633" y="679"/>
                </a:cubicBezTo>
                <a:lnTo>
                  <a:pt x="8633" y="679"/>
                </a:lnTo>
                <a:cubicBezTo>
                  <a:pt x="8716" y="834"/>
                  <a:pt x="8704" y="691"/>
                  <a:pt x="8799" y="881"/>
                </a:cubicBezTo>
                <a:cubicBezTo>
                  <a:pt x="8788" y="858"/>
                  <a:pt x="8776" y="834"/>
                  <a:pt x="8764" y="810"/>
                </a:cubicBezTo>
                <a:lnTo>
                  <a:pt x="8764" y="810"/>
                </a:lnTo>
                <a:cubicBezTo>
                  <a:pt x="8776" y="810"/>
                  <a:pt x="8788" y="834"/>
                  <a:pt x="8811" y="870"/>
                </a:cubicBezTo>
                <a:cubicBezTo>
                  <a:pt x="8823" y="822"/>
                  <a:pt x="8776" y="786"/>
                  <a:pt x="8811" y="762"/>
                </a:cubicBezTo>
                <a:lnTo>
                  <a:pt x="8811" y="762"/>
                </a:lnTo>
                <a:cubicBezTo>
                  <a:pt x="8823" y="786"/>
                  <a:pt x="8823" y="810"/>
                  <a:pt x="8835" y="834"/>
                </a:cubicBezTo>
                <a:cubicBezTo>
                  <a:pt x="8824" y="779"/>
                  <a:pt x="8813" y="725"/>
                  <a:pt x="8830" y="725"/>
                </a:cubicBezTo>
                <a:cubicBezTo>
                  <a:pt x="8831" y="725"/>
                  <a:pt x="8833" y="726"/>
                  <a:pt x="8835" y="727"/>
                </a:cubicBezTo>
                <a:cubicBezTo>
                  <a:pt x="8835" y="739"/>
                  <a:pt x="8859" y="762"/>
                  <a:pt x="8859" y="762"/>
                </a:cubicBezTo>
                <a:cubicBezTo>
                  <a:pt x="8892" y="730"/>
                  <a:pt x="8864" y="617"/>
                  <a:pt x="8906" y="617"/>
                </a:cubicBezTo>
                <a:cubicBezTo>
                  <a:pt x="8909" y="617"/>
                  <a:pt x="8914" y="618"/>
                  <a:pt x="8918" y="619"/>
                </a:cubicBezTo>
                <a:cubicBezTo>
                  <a:pt x="8966" y="727"/>
                  <a:pt x="8954" y="643"/>
                  <a:pt x="9014" y="739"/>
                </a:cubicBezTo>
                <a:lnTo>
                  <a:pt x="9014" y="691"/>
                </a:lnTo>
                <a:lnTo>
                  <a:pt x="8978" y="655"/>
                </a:lnTo>
                <a:cubicBezTo>
                  <a:pt x="8999" y="645"/>
                  <a:pt x="8983" y="580"/>
                  <a:pt x="9003" y="580"/>
                </a:cubicBezTo>
                <a:cubicBezTo>
                  <a:pt x="9006" y="580"/>
                  <a:pt x="9009" y="581"/>
                  <a:pt x="9014" y="584"/>
                </a:cubicBezTo>
                <a:lnTo>
                  <a:pt x="9014" y="631"/>
                </a:lnTo>
                <a:lnTo>
                  <a:pt x="9049" y="596"/>
                </a:lnTo>
                <a:lnTo>
                  <a:pt x="9002" y="572"/>
                </a:lnTo>
                <a:cubicBezTo>
                  <a:pt x="9002" y="518"/>
                  <a:pt x="8952" y="463"/>
                  <a:pt x="8971" y="463"/>
                </a:cubicBezTo>
                <a:cubicBezTo>
                  <a:pt x="8973" y="463"/>
                  <a:pt x="8975" y="464"/>
                  <a:pt x="8978" y="465"/>
                </a:cubicBezTo>
                <a:cubicBezTo>
                  <a:pt x="8978" y="469"/>
                  <a:pt x="8981" y="469"/>
                  <a:pt x="8986" y="469"/>
                </a:cubicBezTo>
                <a:lnTo>
                  <a:pt x="8986" y="469"/>
                </a:lnTo>
                <a:cubicBezTo>
                  <a:pt x="8997" y="469"/>
                  <a:pt x="9018" y="469"/>
                  <a:pt x="9049" y="500"/>
                </a:cubicBezTo>
                <a:cubicBezTo>
                  <a:pt x="9049" y="469"/>
                  <a:pt x="9041" y="439"/>
                  <a:pt x="9054" y="439"/>
                </a:cubicBezTo>
                <a:cubicBezTo>
                  <a:pt x="9056" y="439"/>
                  <a:pt x="9058" y="439"/>
                  <a:pt x="9061" y="441"/>
                </a:cubicBezTo>
                <a:cubicBezTo>
                  <a:pt x="9097" y="465"/>
                  <a:pt x="9109" y="548"/>
                  <a:pt x="9121" y="572"/>
                </a:cubicBezTo>
                <a:cubicBezTo>
                  <a:pt x="9100" y="500"/>
                  <a:pt x="9151" y="517"/>
                  <a:pt x="9150" y="462"/>
                </a:cubicBezTo>
                <a:lnTo>
                  <a:pt x="9150" y="462"/>
                </a:lnTo>
                <a:cubicBezTo>
                  <a:pt x="9154" y="479"/>
                  <a:pt x="9161" y="498"/>
                  <a:pt x="9169" y="512"/>
                </a:cubicBezTo>
                <a:lnTo>
                  <a:pt x="9157" y="441"/>
                </a:lnTo>
                <a:lnTo>
                  <a:pt x="9157" y="441"/>
                </a:lnTo>
                <a:cubicBezTo>
                  <a:pt x="9169" y="465"/>
                  <a:pt x="9192" y="489"/>
                  <a:pt x="9192" y="512"/>
                </a:cubicBezTo>
                <a:cubicBezTo>
                  <a:pt x="9223" y="512"/>
                  <a:pt x="9155" y="422"/>
                  <a:pt x="9176" y="422"/>
                </a:cubicBezTo>
                <a:cubicBezTo>
                  <a:pt x="9179" y="422"/>
                  <a:pt x="9185" y="424"/>
                  <a:pt x="9192" y="429"/>
                </a:cubicBezTo>
                <a:cubicBezTo>
                  <a:pt x="9192" y="441"/>
                  <a:pt x="9192" y="453"/>
                  <a:pt x="9192" y="465"/>
                </a:cubicBezTo>
                <a:cubicBezTo>
                  <a:pt x="9196" y="466"/>
                  <a:pt x="9199" y="466"/>
                  <a:pt x="9201" y="466"/>
                </a:cubicBezTo>
                <a:cubicBezTo>
                  <a:pt x="9239" y="466"/>
                  <a:pt x="9253" y="404"/>
                  <a:pt x="9290" y="404"/>
                </a:cubicBezTo>
                <a:cubicBezTo>
                  <a:pt x="9293" y="404"/>
                  <a:pt x="9296" y="404"/>
                  <a:pt x="9299" y="405"/>
                </a:cubicBezTo>
                <a:cubicBezTo>
                  <a:pt x="9347" y="512"/>
                  <a:pt x="9276" y="453"/>
                  <a:pt x="9323" y="524"/>
                </a:cubicBezTo>
                <a:cubicBezTo>
                  <a:pt x="9357" y="490"/>
                  <a:pt x="9380" y="392"/>
                  <a:pt x="9423" y="392"/>
                </a:cubicBezTo>
                <a:cubicBezTo>
                  <a:pt x="9426" y="392"/>
                  <a:pt x="9428" y="393"/>
                  <a:pt x="9430" y="393"/>
                </a:cubicBezTo>
                <a:lnTo>
                  <a:pt x="9419" y="381"/>
                </a:lnTo>
                <a:cubicBezTo>
                  <a:pt x="9412" y="338"/>
                  <a:pt x="9414" y="324"/>
                  <a:pt x="9419" y="324"/>
                </a:cubicBezTo>
                <a:cubicBezTo>
                  <a:pt x="9431" y="324"/>
                  <a:pt x="9461" y="385"/>
                  <a:pt x="9473" y="385"/>
                </a:cubicBezTo>
                <a:cubicBezTo>
                  <a:pt x="9476" y="385"/>
                  <a:pt x="9478" y="380"/>
                  <a:pt x="9478" y="369"/>
                </a:cubicBezTo>
                <a:cubicBezTo>
                  <a:pt x="9478" y="393"/>
                  <a:pt x="9478" y="417"/>
                  <a:pt x="9478" y="441"/>
                </a:cubicBezTo>
                <a:cubicBezTo>
                  <a:pt x="9481" y="442"/>
                  <a:pt x="9484" y="442"/>
                  <a:pt x="9487" y="442"/>
                </a:cubicBezTo>
                <a:cubicBezTo>
                  <a:pt x="9518" y="442"/>
                  <a:pt x="9542" y="389"/>
                  <a:pt x="9585" y="346"/>
                </a:cubicBezTo>
                <a:lnTo>
                  <a:pt x="9585" y="381"/>
                </a:lnTo>
                <a:cubicBezTo>
                  <a:pt x="9609" y="417"/>
                  <a:pt x="9633" y="393"/>
                  <a:pt x="9657" y="417"/>
                </a:cubicBezTo>
                <a:cubicBezTo>
                  <a:pt x="9657" y="381"/>
                  <a:pt x="9669" y="381"/>
                  <a:pt x="9669" y="322"/>
                </a:cubicBezTo>
                <a:cubicBezTo>
                  <a:pt x="9683" y="392"/>
                  <a:pt x="9693" y="413"/>
                  <a:pt x="9706" y="413"/>
                </a:cubicBezTo>
                <a:cubicBezTo>
                  <a:pt x="9715" y="413"/>
                  <a:pt x="9725" y="403"/>
                  <a:pt x="9740" y="393"/>
                </a:cubicBezTo>
                <a:cubicBezTo>
                  <a:pt x="9757" y="376"/>
                  <a:pt x="9777" y="362"/>
                  <a:pt x="9791" y="362"/>
                </a:cubicBezTo>
                <a:cubicBezTo>
                  <a:pt x="9808" y="362"/>
                  <a:pt x="9818" y="379"/>
                  <a:pt x="9811" y="429"/>
                </a:cubicBezTo>
                <a:cubicBezTo>
                  <a:pt x="9811" y="429"/>
                  <a:pt x="9788" y="453"/>
                  <a:pt x="9788" y="453"/>
                </a:cubicBezTo>
                <a:lnTo>
                  <a:pt x="9835" y="441"/>
                </a:lnTo>
                <a:cubicBezTo>
                  <a:pt x="9847" y="405"/>
                  <a:pt x="9859" y="381"/>
                  <a:pt x="9859" y="346"/>
                </a:cubicBezTo>
                <a:cubicBezTo>
                  <a:pt x="9883" y="310"/>
                  <a:pt x="9907" y="298"/>
                  <a:pt x="9931" y="298"/>
                </a:cubicBezTo>
                <a:cubicBezTo>
                  <a:pt x="9883" y="334"/>
                  <a:pt x="9883" y="393"/>
                  <a:pt x="9871" y="429"/>
                </a:cubicBezTo>
                <a:lnTo>
                  <a:pt x="9895" y="369"/>
                </a:lnTo>
                <a:lnTo>
                  <a:pt x="9895" y="369"/>
                </a:lnTo>
                <a:cubicBezTo>
                  <a:pt x="9887" y="395"/>
                  <a:pt x="9886" y="405"/>
                  <a:pt x="9889" y="405"/>
                </a:cubicBezTo>
                <a:cubicBezTo>
                  <a:pt x="9898" y="405"/>
                  <a:pt x="9941" y="327"/>
                  <a:pt x="9959" y="327"/>
                </a:cubicBezTo>
                <a:cubicBezTo>
                  <a:pt x="9963" y="327"/>
                  <a:pt x="9966" y="332"/>
                  <a:pt x="9966" y="346"/>
                </a:cubicBezTo>
                <a:lnTo>
                  <a:pt x="9942" y="369"/>
                </a:lnTo>
                <a:cubicBezTo>
                  <a:pt x="9951" y="369"/>
                  <a:pt x="9980" y="349"/>
                  <a:pt x="9994" y="349"/>
                </a:cubicBezTo>
                <a:cubicBezTo>
                  <a:pt x="9999" y="349"/>
                  <a:pt x="10002" y="352"/>
                  <a:pt x="10002" y="358"/>
                </a:cubicBezTo>
                <a:cubicBezTo>
                  <a:pt x="9966" y="417"/>
                  <a:pt x="9966" y="381"/>
                  <a:pt x="9931" y="429"/>
                </a:cubicBezTo>
                <a:cubicBezTo>
                  <a:pt x="9948" y="429"/>
                  <a:pt x="10003" y="379"/>
                  <a:pt x="10023" y="379"/>
                </a:cubicBezTo>
                <a:cubicBezTo>
                  <a:pt x="10030" y="379"/>
                  <a:pt x="10032" y="386"/>
                  <a:pt x="10026" y="405"/>
                </a:cubicBezTo>
                <a:cubicBezTo>
                  <a:pt x="10002" y="417"/>
                  <a:pt x="9990" y="405"/>
                  <a:pt x="9966" y="429"/>
                </a:cubicBezTo>
                <a:cubicBezTo>
                  <a:pt x="9931" y="512"/>
                  <a:pt x="9942" y="489"/>
                  <a:pt x="9942" y="512"/>
                </a:cubicBezTo>
                <a:lnTo>
                  <a:pt x="9942" y="560"/>
                </a:lnTo>
                <a:lnTo>
                  <a:pt x="9954" y="536"/>
                </a:lnTo>
                <a:cubicBezTo>
                  <a:pt x="10015" y="488"/>
                  <a:pt x="10040" y="475"/>
                  <a:pt x="10052" y="475"/>
                </a:cubicBezTo>
                <a:cubicBezTo>
                  <a:pt x="10066" y="475"/>
                  <a:pt x="10064" y="493"/>
                  <a:pt x="10084" y="493"/>
                </a:cubicBezTo>
                <a:cubicBezTo>
                  <a:pt x="10093" y="493"/>
                  <a:pt x="10108" y="489"/>
                  <a:pt x="10133" y="477"/>
                </a:cubicBezTo>
                <a:lnTo>
                  <a:pt x="10133" y="477"/>
                </a:lnTo>
                <a:cubicBezTo>
                  <a:pt x="10014" y="536"/>
                  <a:pt x="10073" y="524"/>
                  <a:pt x="10002" y="572"/>
                </a:cubicBezTo>
                <a:cubicBezTo>
                  <a:pt x="9990" y="596"/>
                  <a:pt x="9978" y="619"/>
                  <a:pt x="9954" y="643"/>
                </a:cubicBezTo>
                <a:cubicBezTo>
                  <a:pt x="9968" y="637"/>
                  <a:pt x="9975" y="634"/>
                  <a:pt x="9979" y="634"/>
                </a:cubicBezTo>
                <a:cubicBezTo>
                  <a:pt x="9992" y="634"/>
                  <a:pt x="9971" y="658"/>
                  <a:pt x="9986" y="658"/>
                </a:cubicBezTo>
                <a:cubicBezTo>
                  <a:pt x="9992" y="658"/>
                  <a:pt x="10003" y="654"/>
                  <a:pt x="10026" y="643"/>
                </a:cubicBezTo>
                <a:lnTo>
                  <a:pt x="10026" y="643"/>
                </a:lnTo>
                <a:cubicBezTo>
                  <a:pt x="10002" y="655"/>
                  <a:pt x="10026" y="655"/>
                  <a:pt x="9966" y="691"/>
                </a:cubicBezTo>
                <a:cubicBezTo>
                  <a:pt x="10002" y="691"/>
                  <a:pt x="10002" y="655"/>
                  <a:pt x="10038" y="643"/>
                </a:cubicBezTo>
                <a:cubicBezTo>
                  <a:pt x="10048" y="639"/>
                  <a:pt x="10056" y="638"/>
                  <a:pt x="10061" y="638"/>
                </a:cubicBezTo>
                <a:cubicBezTo>
                  <a:pt x="10098" y="638"/>
                  <a:pt x="10011" y="729"/>
                  <a:pt x="10084" y="729"/>
                </a:cubicBezTo>
                <a:cubicBezTo>
                  <a:pt x="10090" y="729"/>
                  <a:pt x="10099" y="728"/>
                  <a:pt x="10109" y="727"/>
                </a:cubicBezTo>
                <a:cubicBezTo>
                  <a:pt x="10118" y="728"/>
                  <a:pt x="10128" y="729"/>
                  <a:pt x="10137" y="729"/>
                </a:cubicBezTo>
                <a:cubicBezTo>
                  <a:pt x="10176" y="729"/>
                  <a:pt x="10221" y="718"/>
                  <a:pt x="10266" y="718"/>
                </a:cubicBezTo>
                <a:cubicBezTo>
                  <a:pt x="10285" y="718"/>
                  <a:pt x="10305" y="720"/>
                  <a:pt x="10323" y="727"/>
                </a:cubicBezTo>
                <a:cubicBezTo>
                  <a:pt x="10288" y="750"/>
                  <a:pt x="10264" y="762"/>
                  <a:pt x="10228" y="762"/>
                </a:cubicBezTo>
                <a:cubicBezTo>
                  <a:pt x="10192" y="798"/>
                  <a:pt x="10204" y="810"/>
                  <a:pt x="10252" y="810"/>
                </a:cubicBezTo>
                <a:cubicBezTo>
                  <a:pt x="10216" y="822"/>
                  <a:pt x="10192" y="834"/>
                  <a:pt x="10181" y="846"/>
                </a:cubicBezTo>
                <a:cubicBezTo>
                  <a:pt x="10182" y="848"/>
                  <a:pt x="10186" y="848"/>
                  <a:pt x="10191" y="848"/>
                </a:cubicBezTo>
                <a:cubicBezTo>
                  <a:pt x="10205" y="848"/>
                  <a:pt x="10229" y="841"/>
                  <a:pt x="10242" y="841"/>
                </a:cubicBezTo>
                <a:cubicBezTo>
                  <a:pt x="10250" y="841"/>
                  <a:pt x="10253" y="845"/>
                  <a:pt x="10240" y="858"/>
                </a:cubicBezTo>
                <a:cubicBezTo>
                  <a:pt x="10216" y="858"/>
                  <a:pt x="10169" y="870"/>
                  <a:pt x="10133" y="881"/>
                </a:cubicBezTo>
                <a:cubicBezTo>
                  <a:pt x="10157" y="881"/>
                  <a:pt x="10216" y="881"/>
                  <a:pt x="10252" y="893"/>
                </a:cubicBezTo>
                <a:cubicBezTo>
                  <a:pt x="10216" y="905"/>
                  <a:pt x="10181" y="917"/>
                  <a:pt x="10145" y="917"/>
                </a:cubicBezTo>
                <a:cubicBezTo>
                  <a:pt x="10160" y="927"/>
                  <a:pt x="10177" y="933"/>
                  <a:pt x="10196" y="936"/>
                </a:cubicBezTo>
                <a:lnTo>
                  <a:pt x="10196" y="936"/>
                </a:lnTo>
                <a:cubicBezTo>
                  <a:pt x="10191" y="926"/>
                  <a:pt x="10245" y="903"/>
                  <a:pt x="10264" y="893"/>
                </a:cubicBezTo>
                <a:lnTo>
                  <a:pt x="10288" y="905"/>
                </a:lnTo>
                <a:cubicBezTo>
                  <a:pt x="10431" y="834"/>
                  <a:pt x="10240" y="858"/>
                  <a:pt x="10240" y="822"/>
                </a:cubicBezTo>
                <a:lnTo>
                  <a:pt x="10359" y="798"/>
                </a:lnTo>
                <a:lnTo>
                  <a:pt x="10252" y="798"/>
                </a:lnTo>
                <a:cubicBezTo>
                  <a:pt x="10283" y="788"/>
                  <a:pt x="10331" y="760"/>
                  <a:pt x="10359" y="760"/>
                </a:cubicBezTo>
                <a:cubicBezTo>
                  <a:pt x="10364" y="760"/>
                  <a:pt x="10368" y="761"/>
                  <a:pt x="10371" y="762"/>
                </a:cubicBezTo>
                <a:cubicBezTo>
                  <a:pt x="10395" y="739"/>
                  <a:pt x="10383" y="739"/>
                  <a:pt x="10371" y="739"/>
                </a:cubicBezTo>
                <a:cubicBezTo>
                  <a:pt x="10359" y="739"/>
                  <a:pt x="10347" y="739"/>
                  <a:pt x="10371" y="715"/>
                </a:cubicBezTo>
                <a:cubicBezTo>
                  <a:pt x="10371" y="715"/>
                  <a:pt x="10383" y="703"/>
                  <a:pt x="10383" y="703"/>
                </a:cubicBezTo>
                <a:lnTo>
                  <a:pt x="10347" y="703"/>
                </a:lnTo>
                <a:cubicBezTo>
                  <a:pt x="10365" y="703"/>
                  <a:pt x="10396" y="683"/>
                  <a:pt x="10406" y="683"/>
                </a:cubicBezTo>
                <a:cubicBezTo>
                  <a:pt x="10409" y="683"/>
                  <a:pt x="10410" y="685"/>
                  <a:pt x="10407" y="691"/>
                </a:cubicBezTo>
                <a:cubicBezTo>
                  <a:pt x="10454" y="619"/>
                  <a:pt x="10300" y="667"/>
                  <a:pt x="10371" y="619"/>
                </a:cubicBezTo>
                <a:cubicBezTo>
                  <a:pt x="10359" y="612"/>
                  <a:pt x="10349" y="610"/>
                  <a:pt x="10340" y="610"/>
                </a:cubicBezTo>
                <a:cubicBezTo>
                  <a:pt x="10303" y="610"/>
                  <a:pt x="10276" y="658"/>
                  <a:pt x="10181" y="667"/>
                </a:cubicBezTo>
                <a:lnTo>
                  <a:pt x="10359" y="536"/>
                </a:lnTo>
                <a:lnTo>
                  <a:pt x="10288" y="572"/>
                </a:lnTo>
                <a:cubicBezTo>
                  <a:pt x="10288" y="572"/>
                  <a:pt x="10288" y="548"/>
                  <a:pt x="10312" y="536"/>
                </a:cubicBezTo>
                <a:lnTo>
                  <a:pt x="10312" y="536"/>
                </a:lnTo>
                <a:cubicBezTo>
                  <a:pt x="10252" y="548"/>
                  <a:pt x="10288" y="560"/>
                  <a:pt x="10228" y="584"/>
                </a:cubicBezTo>
                <a:cubicBezTo>
                  <a:pt x="10288" y="512"/>
                  <a:pt x="10157" y="548"/>
                  <a:pt x="10264" y="453"/>
                </a:cubicBezTo>
                <a:lnTo>
                  <a:pt x="10264" y="453"/>
                </a:lnTo>
                <a:cubicBezTo>
                  <a:pt x="10204" y="489"/>
                  <a:pt x="10240" y="500"/>
                  <a:pt x="10181" y="512"/>
                </a:cubicBezTo>
                <a:cubicBezTo>
                  <a:pt x="10233" y="470"/>
                  <a:pt x="10232" y="463"/>
                  <a:pt x="10218" y="463"/>
                </a:cubicBezTo>
                <a:cubicBezTo>
                  <a:pt x="10211" y="463"/>
                  <a:pt x="10200" y="465"/>
                  <a:pt x="10191" y="465"/>
                </a:cubicBezTo>
                <a:cubicBezTo>
                  <a:pt x="10178" y="465"/>
                  <a:pt x="10169" y="461"/>
                  <a:pt x="10181" y="441"/>
                </a:cubicBezTo>
                <a:cubicBezTo>
                  <a:pt x="10252" y="393"/>
                  <a:pt x="10240" y="441"/>
                  <a:pt x="10276" y="369"/>
                </a:cubicBezTo>
                <a:lnTo>
                  <a:pt x="10276" y="369"/>
                </a:lnTo>
                <a:cubicBezTo>
                  <a:pt x="10249" y="388"/>
                  <a:pt x="10234" y="396"/>
                  <a:pt x="10225" y="396"/>
                </a:cubicBezTo>
                <a:cubicBezTo>
                  <a:pt x="10198" y="396"/>
                  <a:pt x="10256" y="310"/>
                  <a:pt x="10228" y="310"/>
                </a:cubicBezTo>
                <a:lnTo>
                  <a:pt x="10228" y="310"/>
                </a:lnTo>
                <a:cubicBezTo>
                  <a:pt x="10204" y="334"/>
                  <a:pt x="10188" y="342"/>
                  <a:pt x="10176" y="342"/>
                </a:cubicBezTo>
                <a:cubicBezTo>
                  <a:pt x="10150" y="342"/>
                  <a:pt x="10137" y="310"/>
                  <a:pt x="10097" y="310"/>
                </a:cubicBezTo>
                <a:cubicBezTo>
                  <a:pt x="10133" y="286"/>
                  <a:pt x="10085" y="215"/>
                  <a:pt x="10073" y="167"/>
                </a:cubicBezTo>
                <a:lnTo>
                  <a:pt x="10073" y="143"/>
                </a:lnTo>
                <a:cubicBezTo>
                  <a:pt x="10014" y="227"/>
                  <a:pt x="9990" y="203"/>
                  <a:pt x="9954" y="215"/>
                </a:cubicBezTo>
                <a:cubicBezTo>
                  <a:pt x="9966" y="167"/>
                  <a:pt x="10002" y="131"/>
                  <a:pt x="10026" y="119"/>
                </a:cubicBezTo>
                <a:lnTo>
                  <a:pt x="10002" y="108"/>
                </a:lnTo>
                <a:cubicBezTo>
                  <a:pt x="9990" y="119"/>
                  <a:pt x="9966" y="143"/>
                  <a:pt x="9942" y="143"/>
                </a:cubicBezTo>
                <a:lnTo>
                  <a:pt x="9978" y="72"/>
                </a:lnTo>
                <a:cubicBezTo>
                  <a:pt x="9975" y="71"/>
                  <a:pt x="9972" y="70"/>
                  <a:pt x="9969" y="70"/>
                </a:cubicBezTo>
                <a:cubicBezTo>
                  <a:pt x="9945" y="70"/>
                  <a:pt x="9913" y="96"/>
                  <a:pt x="9885" y="96"/>
                </a:cubicBezTo>
                <a:cubicBezTo>
                  <a:pt x="9871" y="96"/>
                  <a:pt x="9858" y="90"/>
                  <a:pt x="9847" y="72"/>
                </a:cubicBezTo>
                <a:cubicBezTo>
                  <a:pt x="9835" y="143"/>
                  <a:pt x="9823" y="274"/>
                  <a:pt x="9776" y="322"/>
                </a:cubicBezTo>
                <a:cubicBezTo>
                  <a:pt x="9776" y="274"/>
                  <a:pt x="9800" y="238"/>
                  <a:pt x="9811" y="203"/>
                </a:cubicBezTo>
                <a:lnTo>
                  <a:pt x="9811" y="203"/>
                </a:lnTo>
                <a:cubicBezTo>
                  <a:pt x="9811" y="203"/>
                  <a:pt x="9796" y="218"/>
                  <a:pt x="9790" y="218"/>
                </a:cubicBezTo>
                <a:cubicBezTo>
                  <a:pt x="9789" y="218"/>
                  <a:pt x="9788" y="217"/>
                  <a:pt x="9788" y="215"/>
                </a:cubicBezTo>
                <a:lnTo>
                  <a:pt x="9823" y="155"/>
                </a:lnTo>
                <a:cubicBezTo>
                  <a:pt x="9821" y="149"/>
                  <a:pt x="9819" y="146"/>
                  <a:pt x="9817" y="146"/>
                </a:cubicBezTo>
                <a:cubicBezTo>
                  <a:pt x="9808" y="146"/>
                  <a:pt x="9799" y="192"/>
                  <a:pt x="9790" y="192"/>
                </a:cubicBezTo>
                <a:cubicBezTo>
                  <a:pt x="9789" y="192"/>
                  <a:pt x="9788" y="192"/>
                  <a:pt x="9788" y="191"/>
                </a:cubicBezTo>
                <a:cubicBezTo>
                  <a:pt x="9800" y="143"/>
                  <a:pt x="9788" y="155"/>
                  <a:pt x="9800" y="108"/>
                </a:cubicBezTo>
                <a:cubicBezTo>
                  <a:pt x="9800" y="108"/>
                  <a:pt x="9800" y="118"/>
                  <a:pt x="9803" y="118"/>
                </a:cubicBezTo>
                <a:cubicBezTo>
                  <a:pt x="9805" y="118"/>
                  <a:pt x="9807" y="115"/>
                  <a:pt x="9811" y="108"/>
                </a:cubicBezTo>
                <a:cubicBezTo>
                  <a:pt x="9796" y="92"/>
                  <a:pt x="9786" y="72"/>
                  <a:pt x="9784" y="51"/>
                </a:cubicBezTo>
                <a:lnTo>
                  <a:pt x="9784" y="51"/>
                </a:lnTo>
                <a:cubicBezTo>
                  <a:pt x="9778" y="75"/>
                  <a:pt x="9768" y="96"/>
                  <a:pt x="9752" y="96"/>
                </a:cubicBezTo>
                <a:cubicBezTo>
                  <a:pt x="9751" y="96"/>
                  <a:pt x="9750" y="97"/>
                  <a:pt x="9750" y="97"/>
                </a:cubicBezTo>
                <a:cubicBezTo>
                  <a:pt x="9741" y="97"/>
                  <a:pt x="9751" y="23"/>
                  <a:pt x="97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50"/>
          <p:cNvSpPr/>
          <p:nvPr/>
        </p:nvSpPr>
        <p:spPr>
          <a:xfrm>
            <a:off x="8032768" y="2961429"/>
            <a:ext cx="552" cy="1019"/>
          </a:xfrm>
          <a:custGeom>
            <a:avLst/>
            <a:gdLst/>
            <a:ahLst/>
            <a:cxnLst/>
            <a:rect l="l" t="t" r="r" b="b"/>
            <a:pathLst>
              <a:path w="13" h="24" extrusionOk="0">
                <a:moveTo>
                  <a:pt x="1" y="0"/>
                </a:moveTo>
                <a:lnTo>
                  <a:pt x="1" y="12"/>
                </a:lnTo>
                <a:lnTo>
                  <a:pt x="13" y="24"/>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50"/>
          <p:cNvSpPr/>
          <p:nvPr/>
        </p:nvSpPr>
        <p:spPr>
          <a:xfrm>
            <a:off x="8235044" y="2842094"/>
            <a:ext cx="552" cy="552"/>
          </a:xfrm>
          <a:custGeom>
            <a:avLst/>
            <a:gdLst/>
            <a:ahLst/>
            <a:cxnLst/>
            <a:rect l="l" t="t" r="r" b="b"/>
            <a:pathLst>
              <a:path w="13" h="13" extrusionOk="0">
                <a:moveTo>
                  <a:pt x="12" y="0"/>
                </a:moveTo>
                <a:lnTo>
                  <a:pt x="0" y="12"/>
                </a:lnTo>
                <a:cubicBezTo>
                  <a:pt x="12" y="12"/>
                  <a:pt x="12" y="12"/>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50"/>
          <p:cNvSpPr/>
          <p:nvPr/>
        </p:nvSpPr>
        <p:spPr>
          <a:xfrm>
            <a:off x="8080800" y="2943720"/>
            <a:ext cx="1062" cy="552"/>
          </a:xfrm>
          <a:custGeom>
            <a:avLst/>
            <a:gdLst/>
            <a:ahLst/>
            <a:cxnLst/>
            <a:rect l="l" t="t" r="r" b="b"/>
            <a:pathLst>
              <a:path w="25" h="13" extrusionOk="0">
                <a:moveTo>
                  <a:pt x="1" y="0"/>
                </a:moveTo>
                <a:lnTo>
                  <a:pt x="13" y="12"/>
                </a:lnTo>
                <a:lnTo>
                  <a:pt x="25" y="12"/>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50"/>
          <p:cNvSpPr/>
          <p:nvPr/>
        </p:nvSpPr>
        <p:spPr>
          <a:xfrm>
            <a:off x="8227443" y="2866344"/>
            <a:ext cx="1571" cy="552"/>
          </a:xfrm>
          <a:custGeom>
            <a:avLst/>
            <a:gdLst/>
            <a:ahLst/>
            <a:cxnLst/>
            <a:rect l="l" t="t" r="r" b="b"/>
            <a:pathLst>
              <a:path w="37" h="13" extrusionOk="0">
                <a:moveTo>
                  <a:pt x="36" y="1"/>
                </a:moveTo>
                <a:cubicBezTo>
                  <a:pt x="30" y="1"/>
                  <a:pt x="25" y="4"/>
                  <a:pt x="19" y="7"/>
                </a:cubicBezTo>
                <a:lnTo>
                  <a:pt x="36" y="1"/>
                </a:lnTo>
                <a:close/>
                <a:moveTo>
                  <a:pt x="19" y="7"/>
                </a:moveTo>
                <a:lnTo>
                  <a:pt x="1" y="13"/>
                </a:lnTo>
                <a:cubicBezTo>
                  <a:pt x="7" y="13"/>
                  <a:pt x="13" y="10"/>
                  <a:pt x="19" y="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50"/>
          <p:cNvSpPr/>
          <p:nvPr/>
        </p:nvSpPr>
        <p:spPr>
          <a:xfrm>
            <a:off x="8226933" y="2870378"/>
            <a:ext cx="1571" cy="42"/>
          </a:xfrm>
          <a:custGeom>
            <a:avLst/>
            <a:gdLst/>
            <a:ahLst/>
            <a:cxnLst/>
            <a:rect l="l" t="t" r="r" b="b"/>
            <a:pathLst>
              <a:path w="37" h="1" extrusionOk="0">
                <a:moveTo>
                  <a:pt x="1" y="1"/>
                </a:moveTo>
                <a:lnTo>
                  <a:pt x="37" y="1"/>
                </a:lnTo>
                <a:lnTo>
                  <a:pt x="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50"/>
          <p:cNvSpPr/>
          <p:nvPr/>
        </p:nvSpPr>
        <p:spPr>
          <a:xfrm>
            <a:off x="8185994" y="2845619"/>
            <a:ext cx="42" cy="1062"/>
          </a:xfrm>
          <a:custGeom>
            <a:avLst/>
            <a:gdLst/>
            <a:ahLst/>
            <a:cxnLst/>
            <a:rect l="l" t="t" r="r" b="b"/>
            <a:pathLst>
              <a:path w="1" h="25" extrusionOk="0">
                <a:moveTo>
                  <a:pt x="0" y="1"/>
                </a:moveTo>
                <a:cubicBezTo>
                  <a:pt x="0" y="24"/>
                  <a:pt x="0" y="2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50"/>
          <p:cNvSpPr/>
          <p:nvPr/>
        </p:nvSpPr>
        <p:spPr>
          <a:xfrm>
            <a:off x="8204680" y="2836022"/>
            <a:ext cx="1062" cy="1316"/>
          </a:xfrm>
          <a:custGeom>
            <a:avLst/>
            <a:gdLst/>
            <a:ahLst/>
            <a:cxnLst/>
            <a:rect l="l" t="t" r="r" b="b"/>
            <a:pathLst>
              <a:path w="25" h="31" extrusionOk="0">
                <a:moveTo>
                  <a:pt x="25" y="0"/>
                </a:moveTo>
                <a:cubicBezTo>
                  <a:pt x="13" y="12"/>
                  <a:pt x="13" y="12"/>
                  <a:pt x="1" y="24"/>
                </a:cubicBezTo>
                <a:cubicBezTo>
                  <a:pt x="1" y="24"/>
                  <a:pt x="4" y="30"/>
                  <a:pt x="8" y="30"/>
                </a:cubicBezTo>
                <a:cubicBezTo>
                  <a:pt x="13" y="30"/>
                  <a:pt x="19" y="24"/>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50"/>
          <p:cNvSpPr/>
          <p:nvPr/>
        </p:nvSpPr>
        <p:spPr>
          <a:xfrm>
            <a:off x="8166755" y="2859251"/>
            <a:ext cx="42" cy="42"/>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50"/>
          <p:cNvSpPr/>
          <p:nvPr/>
        </p:nvSpPr>
        <p:spPr>
          <a:xfrm>
            <a:off x="8203703" y="2836659"/>
            <a:ext cx="1274" cy="807"/>
          </a:xfrm>
          <a:custGeom>
            <a:avLst/>
            <a:gdLst/>
            <a:ahLst/>
            <a:cxnLst/>
            <a:rect l="l" t="t" r="r" b="b"/>
            <a:pathLst>
              <a:path w="30" h="19" extrusionOk="0">
                <a:moveTo>
                  <a:pt x="21" y="0"/>
                </a:moveTo>
                <a:cubicBezTo>
                  <a:pt x="15" y="0"/>
                  <a:pt x="6" y="3"/>
                  <a:pt x="0" y="9"/>
                </a:cubicBezTo>
                <a:cubicBezTo>
                  <a:pt x="6" y="15"/>
                  <a:pt x="9" y="18"/>
                  <a:pt x="12" y="18"/>
                </a:cubicBezTo>
                <a:cubicBezTo>
                  <a:pt x="15" y="18"/>
                  <a:pt x="18" y="15"/>
                  <a:pt x="24" y="9"/>
                </a:cubicBezTo>
                <a:cubicBezTo>
                  <a:pt x="30" y="3"/>
                  <a:pt x="27"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50"/>
          <p:cNvSpPr/>
          <p:nvPr/>
        </p:nvSpPr>
        <p:spPr>
          <a:xfrm>
            <a:off x="8220393" y="2888087"/>
            <a:ext cx="510" cy="552"/>
          </a:xfrm>
          <a:custGeom>
            <a:avLst/>
            <a:gdLst/>
            <a:ahLst/>
            <a:cxnLst/>
            <a:rect l="l" t="t" r="r" b="b"/>
            <a:pathLst>
              <a:path w="12" h="13" extrusionOk="0">
                <a:moveTo>
                  <a:pt x="12" y="1"/>
                </a:moveTo>
                <a:lnTo>
                  <a:pt x="0" y="13"/>
                </a:lnTo>
                <a:lnTo>
                  <a:pt x="12" y="13"/>
                </a:lnTo>
                <a:lnTo>
                  <a:pt x="1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50"/>
          <p:cNvSpPr/>
          <p:nvPr/>
        </p:nvSpPr>
        <p:spPr>
          <a:xfrm>
            <a:off x="8220860" y="2889106"/>
            <a:ext cx="42" cy="42"/>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50"/>
          <p:cNvSpPr/>
          <p:nvPr/>
        </p:nvSpPr>
        <p:spPr>
          <a:xfrm>
            <a:off x="8220860" y="2889106"/>
            <a:ext cx="552" cy="1062"/>
          </a:xfrm>
          <a:custGeom>
            <a:avLst/>
            <a:gdLst/>
            <a:ahLst/>
            <a:cxnLst/>
            <a:rect l="l" t="t" r="r" b="b"/>
            <a:pathLst>
              <a:path w="13" h="25" extrusionOk="0">
                <a:moveTo>
                  <a:pt x="1" y="0"/>
                </a:moveTo>
                <a:cubicBezTo>
                  <a:pt x="1" y="0"/>
                  <a:pt x="1" y="12"/>
                  <a:pt x="13" y="24"/>
                </a:cubicBez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50"/>
          <p:cNvSpPr/>
          <p:nvPr/>
        </p:nvSpPr>
        <p:spPr>
          <a:xfrm>
            <a:off x="8221370" y="2881505"/>
            <a:ext cx="4586" cy="1571"/>
          </a:xfrm>
          <a:custGeom>
            <a:avLst/>
            <a:gdLst/>
            <a:ahLst/>
            <a:cxnLst/>
            <a:rect l="l" t="t" r="r" b="b"/>
            <a:pathLst>
              <a:path w="108" h="37" extrusionOk="0">
                <a:moveTo>
                  <a:pt x="72" y="1"/>
                </a:moveTo>
                <a:lnTo>
                  <a:pt x="72" y="1"/>
                </a:lnTo>
                <a:cubicBezTo>
                  <a:pt x="60" y="13"/>
                  <a:pt x="1" y="1"/>
                  <a:pt x="13" y="25"/>
                </a:cubicBezTo>
                <a:lnTo>
                  <a:pt x="37" y="37"/>
                </a:lnTo>
                <a:cubicBezTo>
                  <a:pt x="1" y="13"/>
                  <a:pt x="108" y="25"/>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50"/>
          <p:cNvSpPr/>
          <p:nvPr/>
        </p:nvSpPr>
        <p:spPr>
          <a:xfrm>
            <a:off x="8240098" y="2876961"/>
            <a:ext cx="7602" cy="2591"/>
          </a:xfrm>
          <a:custGeom>
            <a:avLst/>
            <a:gdLst/>
            <a:ahLst/>
            <a:cxnLst/>
            <a:rect l="l" t="t" r="r" b="b"/>
            <a:pathLst>
              <a:path w="179" h="61" extrusionOk="0">
                <a:moveTo>
                  <a:pt x="24" y="1"/>
                </a:moveTo>
                <a:lnTo>
                  <a:pt x="0" y="36"/>
                </a:lnTo>
                <a:cubicBezTo>
                  <a:pt x="24" y="36"/>
                  <a:pt x="72" y="36"/>
                  <a:pt x="72" y="60"/>
                </a:cubicBezTo>
                <a:cubicBezTo>
                  <a:pt x="179" y="25"/>
                  <a:pt x="0" y="60"/>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50"/>
          <p:cNvSpPr/>
          <p:nvPr/>
        </p:nvSpPr>
        <p:spPr>
          <a:xfrm>
            <a:off x="8244133" y="2871058"/>
            <a:ext cx="2591" cy="892"/>
          </a:xfrm>
          <a:custGeom>
            <a:avLst/>
            <a:gdLst/>
            <a:ahLst/>
            <a:cxnLst/>
            <a:rect l="l" t="t" r="r" b="b"/>
            <a:pathLst>
              <a:path w="61" h="21" extrusionOk="0">
                <a:moveTo>
                  <a:pt x="26" y="1"/>
                </a:moveTo>
                <a:cubicBezTo>
                  <a:pt x="18" y="1"/>
                  <a:pt x="10" y="4"/>
                  <a:pt x="1" y="9"/>
                </a:cubicBezTo>
                <a:cubicBezTo>
                  <a:pt x="5" y="18"/>
                  <a:pt x="13" y="20"/>
                  <a:pt x="21" y="20"/>
                </a:cubicBezTo>
                <a:cubicBezTo>
                  <a:pt x="30" y="20"/>
                  <a:pt x="41" y="17"/>
                  <a:pt x="49" y="17"/>
                </a:cubicBezTo>
                <a:cubicBezTo>
                  <a:pt x="54" y="17"/>
                  <a:pt x="57" y="18"/>
                  <a:pt x="60" y="21"/>
                </a:cubicBezTo>
                <a:cubicBezTo>
                  <a:pt x="46" y="7"/>
                  <a:pt x="36" y="1"/>
                  <a:pt x="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50"/>
          <p:cNvSpPr/>
          <p:nvPr/>
        </p:nvSpPr>
        <p:spPr>
          <a:xfrm>
            <a:off x="8227443" y="2827401"/>
            <a:ext cx="2081" cy="2591"/>
          </a:xfrm>
          <a:custGeom>
            <a:avLst/>
            <a:gdLst/>
            <a:ahLst/>
            <a:cxnLst/>
            <a:rect l="l" t="t" r="r" b="b"/>
            <a:pathLst>
              <a:path w="49" h="61" extrusionOk="0">
                <a:moveTo>
                  <a:pt x="48" y="1"/>
                </a:moveTo>
                <a:cubicBezTo>
                  <a:pt x="25" y="1"/>
                  <a:pt x="25" y="25"/>
                  <a:pt x="1" y="60"/>
                </a:cubicBezTo>
                <a:lnTo>
                  <a:pt x="4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50"/>
          <p:cNvSpPr/>
          <p:nvPr/>
        </p:nvSpPr>
        <p:spPr>
          <a:xfrm>
            <a:off x="8213301" y="2840056"/>
            <a:ext cx="1062" cy="2591"/>
          </a:xfrm>
          <a:custGeom>
            <a:avLst/>
            <a:gdLst/>
            <a:ahLst/>
            <a:cxnLst/>
            <a:rect l="l" t="t" r="r" b="b"/>
            <a:pathLst>
              <a:path w="25" h="61" extrusionOk="0">
                <a:moveTo>
                  <a:pt x="24" y="1"/>
                </a:moveTo>
                <a:lnTo>
                  <a:pt x="0" y="24"/>
                </a:lnTo>
                <a:lnTo>
                  <a:pt x="0" y="60"/>
                </a:lnTo>
                <a:lnTo>
                  <a:pt x="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50"/>
          <p:cNvSpPr/>
          <p:nvPr/>
        </p:nvSpPr>
        <p:spPr>
          <a:xfrm>
            <a:off x="8214830" y="2817803"/>
            <a:ext cx="1529" cy="552"/>
          </a:xfrm>
          <a:custGeom>
            <a:avLst/>
            <a:gdLst/>
            <a:ahLst/>
            <a:cxnLst/>
            <a:rect l="l" t="t" r="r" b="b"/>
            <a:pathLst>
              <a:path w="36" h="13" extrusionOk="0">
                <a:moveTo>
                  <a:pt x="36" y="1"/>
                </a:moveTo>
                <a:lnTo>
                  <a:pt x="0" y="13"/>
                </a:lnTo>
                <a:lnTo>
                  <a:pt x="24" y="13"/>
                </a:lnTo>
                <a:lnTo>
                  <a:pt x="3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50"/>
          <p:cNvSpPr/>
          <p:nvPr/>
        </p:nvSpPr>
        <p:spPr>
          <a:xfrm>
            <a:off x="8144545" y="2837678"/>
            <a:ext cx="2038" cy="3440"/>
          </a:xfrm>
          <a:custGeom>
            <a:avLst/>
            <a:gdLst/>
            <a:ahLst/>
            <a:cxnLst/>
            <a:rect l="l" t="t" r="r" b="b"/>
            <a:pathLst>
              <a:path w="48" h="81" extrusionOk="0">
                <a:moveTo>
                  <a:pt x="8" y="0"/>
                </a:moveTo>
                <a:cubicBezTo>
                  <a:pt x="5" y="0"/>
                  <a:pt x="2" y="3"/>
                  <a:pt x="0" y="9"/>
                </a:cubicBezTo>
                <a:lnTo>
                  <a:pt x="48" y="80"/>
                </a:lnTo>
                <a:cubicBezTo>
                  <a:pt x="48" y="61"/>
                  <a:pt x="23" y="0"/>
                  <a:pt x="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50"/>
          <p:cNvSpPr/>
          <p:nvPr/>
        </p:nvSpPr>
        <p:spPr>
          <a:xfrm>
            <a:off x="8121314" y="2858317"/>
            <a:ext cx="2506" cy="1232"/>
          </a:xfrm>
          <a:custGeom>
            <a:avLst/>
            <a:gdLst/>
            <a:ahLst/>
            <a:cxnLst/>
            <a:rect l="l" t="t" r="r" b="b"/>
            <a:pathLst>
              <a:path w="59" h="29" extrusionOk="0">
                <a:moveTo>
                  <a:pt x="10" y="0"/>
                </a:moveTo>
                <a:cubicBezTo>
                  <a:pt x="2" y="0"/>
                  <a:pt x="1" y="7"/>
                  <a:pt x="11" y="23"/>
                </a:cubicBezTo>
                <a:cubicBezTo>
                  <a:pt x="19" y="23"/>
                  <a:pt x="38" y="28"/>
                  <a:pt x="49" y="28"/>
                </a:cubicBezTo>
                <a:cubicBezTo>
                  <a:pt x="55" y="28"/>
                  <a:pt x="59" y="27"/>
                  <a:pt x="59" y="23"/>
                </a:cubicBezTo>
                <a:cubicBezTo>
                  <a:pt x="39" y="10"/>
                  <a:pt x="20" y="0"/>
                  <a:pt x="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50"/>
          <p:cNvSpPr/>
          <p:nvPr/>
        </p:nvSpPr>
        <p:spPr>
          <a:xfrm>
            <a:off x="8061604" y="2917942"/>
            <a:ext cx="552" cy="1529"/>
          </a:xfrm>
          <a:custGeom>
            <a:avLst/>
            <a:gdLst/>
            <a:ahLst/>
            <a:cxnLst/>
            <a:rect l="l" t="t" r="r" b="b"/>
            <a:pathLst>
              <a:path w="13" h="36" extrusionOk="0">
                <a:moveTo>
                  <a:pt x="0" y="0"/>
                </a:moveTo>
                <a:lnTo>
                  <a:pt x="12" y="36"/>
                </a:lnTo>
                <a:lnTo>
                  <a:pt x="12" y="24"/>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50"/>
          <p:cNvSpPr/>
          <p:nvPr/>
        </p:nvSpPr>
        <p:spPr>
          <a:xfrm>
            <a:off x="7826500" y="2789009"/>
            <a:ext cx="4586" cy="1019"/>
          </a:xfrm>
          <a:custGeom>
            <a:avLst/>
            <a:gdLst/>
            <a:ahLst/>
            <a:cxnLst/>
            <a:rect l="l" t="t" r="r" b="b"/>
            <a:pathLst>
              <a:path w="108" h="24" extrusionOk="0">
                <a:moveTo>
                  <a:pt x="95" y="0"/>
                </a:moveTo>
                <a:lnTo>
                  <a:pt x="0" y="12"/>
                </a:lnTo>
                <a:lnTo>
                  <a:pt x="36" y="24"/>
                </a:lnTo>
                <a:cubicBezTo>
                  <a:pt x="60" y="24"/>
                  <a:pt x="107" y="12"/>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50"/>
          <p:cNvSpPr/>
          <p:nvPr/>
        </p:nvSpPr>
        <p:spPr>
          <a:xfrm>
            <a:off x="7824971" y="2785442"/>
            <a:ext cx="9640" cy="3228"/>
          </a:xfrm>
          <a:custGeom>
            <a:avLst/>
            <a:gdLst/>
            <a:ahLst/>
            <a:cxnLst/>
            <a:rect l="l" t="t" r="r" b="b"/>
            <a:pathLst>
              <a:path w="227" h="76" extrusionOk="0">
                <a:moveTo>
                  <a:pt x="215" y="1"/>
                </a:moveTo>
                <a:cubicBezTo>
                  <a:pt x="143" y="1"/>
                  <a:pt x="72" y="13"/>
                  <a:pt x="0" y="48"/>
                </a:cubicBezTo>
                <a:cubicBezTo>
                  <a:pt x="48" y="36"/>
                  <a:pt x="63" y="36"/>
                  <a:pt x="79" y="36"/>
                </a:cubicBezTo>
                <a:cubicBezTo>
                  <a:pt x="96" y="36"/>
                  <a:pt x="113" y="36"/>
                  <a:pt x="167" y="24"/>
                </a:cubicBezTo>
                <a:lnTo>
                  <a:pt x="167" y="24"/>
                </a:lnTo>
                <a:cubicBezTo>
                  <a:pt x="179" y="36"/>
                  <a:pt x="143" y="48"/>
                  <a:pt x="108" y="60"/>
                </a:cubicBezTo>
                <a:cubicBezTo>
                  <a:pt x="127" y="60"/>
                  <a:pt x="108" y="75"/>
                  <a:pt x="130" y="75"/>
                </a:cubicBezTo>
                <a:cubicBezTo>
                  <a:pt x="135" y="75"/>
                  <a:pt x="143" y="74"/>
                  <a:pt x="155" y="72"/>
                </a:cubicBezTo>
                <a:cubicBezTo>
                  <a:pt x="227" y="36"/>
                  <a:pt x="215" y="13"/>
                  <a:pt x="155" y="13"/>
                </a:cubicBezTo>
                <a:cubicBezTo>
                  <a:pt x="179" y="13"/>
                  <a:pt x="191" y="1"/>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50"/>
          <p:cNvSpPr/>
          <p:nvPr/>
        </p:nvSpPr>
        <p:spPr>
          <a:xfrm>
            <a:off x="7822933" y="2782427"/>
            <a:ext cx="1062" cy="42"/>
          </a:xfrm>
          <a:custGeom>
            <a:avLst/>
            <a:gdLst/>
            <a:ahLst/>
            <a:cxnLst/>
            <a:rect l="l" t="t" r="r" b="b"/>
            <a:pathLst>
              <a:path w="25" h="1" extrusionOk="0">
                <a:moveTo>
                  <a:pt x="1" y="0"/>
                </a:moveTo>
                <a:cubicBezTo>
                  <a:pt x="13" y="0"/>
                  <a:pt x="25" y="0"/>
                  <a:pt x="25" y="0"/>
                </a:cubicBezTo>
                <a:lnTo>
                  <a:pt x="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50"/>
          <p:cNvSpPr/>
          <p:nvPr/>
        </p:nvSpPr>
        <p:spPr>
          <a:xfrm>
            <a:off x="7597426" y="2942191"/>
            <a:ext cx="552" cy="552"/>
          </a:xfrm>
          <a:custGeom>
            <a:avLst/>
            <a:gdLst/>
            <a:ahLst/>
            <a:cxnLst/>
            <a:rect l="l" t="t" r="r" b="b"/>
            <a:pathLst>
              <a:path w="13" h="13" extrusionOk="0">
                <a:moveTo>
                  <a:pt x="1" y="1"/>
                </a:moveTo>
                <a:lnTo>
                  <a:pt x="12" y="13"/>
                </a:lnTo>
                <a:cubicBezTo>
                  <a:pt x="12" y="13"/>
                  <a:pt x="12"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50"/>
          <p:cNvSpPr/>
          <p:nvPr/>
        </p:nvSpPr>
        <p:spPr>
          <a:xfrm>
            <a:off x="7577721" y="2932084"/>
            <a:ext cx="552" cy="2081"/>
          </a:xfrm>
          <a:custGeom>
            <a:avLst/>
            <a:gdLst/>
            <a:ahLst/>
            <a:cxnLst/>
            <a:rect l="l" t="t" r="r" b="b"/>
            <a:pathLst>
              <a:path w="13" h="49" extrusionOk="0">
                <a:moveTo>
                  <a:pt x="12" y="48"/>
                </a:moveTo>
                <a:lnTo>
                  <a:pt x="12" y="48"/>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50"/>
          <p:cNvSpPr/>
          <p:nvPr/>
        </p:nvSpPr>
        <p:spPr>
          <a:xfrm>
            <a:off x="7684911" y="2815807"/>
            <a:ext cx="5096" cy="5606"/>
          </a:xfrm>
          <a:custGeom>
            <a:avLst/>
            <a:gdLst/>
            <a:ahLst/>
            <a:cxnLst/>
            <a:rect l="l" t="t" r="r" b="b"/>
            <a:pathLst>
              <a:path w="120" h="132" extrusionOk="0">
                <a:moveTo>
                  <a:pt x="0" y="0"/>
                </a:moveTo>
                <a:lnTo>
                  <a:pt x="0" y="0"/>
                </a:lnTo>
                <a:cubicBezTo>
                  <a:pt x="72" y="36"/>
                  <a:pt x="36" y="95"/>
                  <a:pt x="119" y="131"/>
                </a:cubicBezTo>
                <a:cubicBezTo>
                  <a:pt x="96" y="107"/>
                  <a:pt x="48"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50"/>
          <p:cNvSpPr/>
          <p:nvPr/>
        </p:nvSpPr>
        <p:spPr>
          <a:xfrm>
            <a:off x="7723344" y="2786461"/>
            <a:ext cx="552" cy="552"/>
          </a:xfrm>
          <a:custGeom>
            <a:avLst/>
            <a:gdLst/>
            <a:ahLst/>
            <a:cxnLst/>
            <a:rect l="l" t="t" r="r" b="b"/>
            <a:pathLst>
              <a:path w="13" h="13" extrusionOk="0">
                <a:moveTo>
                  <a:pt x="0" y="0"/>
                </a:moveTo>
                <a:lnTo>
                  <a:pt x="12" y="12"/>
                </a:lnTo>
                <a:lnTo>
                  <a:pt x="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50"/>
          <p:cNvSpPr/>
          <p:nvPr/>
        </p:nvSpPr>
        <p:spPr>
          <a:xfrm>
            <a:off x="7616622" y="2920957"/>
            <a:ext cx="2081" cy="2378"/>
          </a:xfrm>
          <a:custGeom>
            <a:avLst/>
            <a:gdLst/>
            <a:ahLst/>
            <a:cxnLst/>
            <a:rect l="l" t="t" r="r" b="b"/>
            <a:pathLst>
              <a:path w="49" h="56" extrusionOk="0">
                <a:moveTo>
                  <a:pt x="1" y="1"/>
                </a:moveTo>
                <a:lnTo>
                  <a:pt x="1" y="1"/>
                </a:lnTo>
                <a:cubicBezTo>
                  <a:pt x="29" y="28"/>
                  <a:pt x="28" y="56"/>
                  <a:pt x="37" y="56"/>
                </a:cubicBezTo>
                <a:cubicBezTo>
                  <a:pt x="40" y="56"/>
                  <a:pt x="43" y="54"/>
                  <a:pt x="49" y="48"/>
                </a:cubicBezTo>
                <a:cubicBezTo>
                  <a:pt x="37" y="24"/>
                  <a:pt x="13" y="1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50"/>
          <p:cNvSpPr/>
          <p:nvPr/>
        </p:nvSpPr>
        <p:spPr>
          <a:xfrm>
            <a:off x="7741011" y="2803661"/>
            <a:ext cx="2081" cy="1571"/>
          </a:xfrm>
          <a:custGeom>
            <a:avLst/>
            <a:gdLst/>
            <a:ahLst/>
            <a:cxnLst/>
            <a:rect l="l" t="t" r="r" b="b"/>
            <a:pathLst>
              <a:path w="49" h="37" extrusionOk="0">
                <a:moveTo>
                  <a:pt x="1" y="0"/>
                </a:moveTo>
                <a:lnTo>
                  <a:pt x="13" y="24"/>
                </a:lnTo>
                <a:lnTo>
                  <a:pt x="49" y="36"/>
                </a:lnTo>
                <a:cubicBezTo>
                  <a:pt x="37" y="24"/>
                  <a:pt x="25"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50"/>
          <p:cNvSpPr/>
          <p:nvPr/>
        </p:nvSpPr>
        <p:spPr>
          <a:xfrm>
            <a:off x="7614626" y="2892631"/>
            <a:ext cx="552" cy="552"/>
          </a:xfrm>
          <a:custGeom>
            <a:avLst/>
            <a:gdLst/>
            <a:ahLst/>
            <a:cxnLst/>
            <a:rect l="l" t="t" r="r" b="b"/>
            <a:pathLst>
              <a:path w="13" h="13" extrusionOk="0">
                <a:moveTo>
                  <a:pt x="0" y="1"/>
                </a:moveTo>
                <a:cubicBezTo>
                  <a:pt x="0" y="1"/>
                  <a:pt x="0" y="1"/>
                  <a:pt x="0" y="13"/>
                </a:cubicBezTo>
                <a:lnTo>
                  <a:pt x="12" y="13"/>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50"/>
          <p:cNvSpPr/>
          <p:nvPr/>
        </p:nvSpPr>
        <p:spPr>
          <a:xfrm>
            <a:off x="7661638" y="2880528"/>
            <a:ext cx="1062" cy="510"/>
          </a:xfrm>
          <a:custGeom>
            <a:avLst/>
            <a:gdLst/>
            <a:ahLst/>
            <a:cxnLst/>
            <a:rect l="l" t="t" r="r" b="b"/>
            <a:pathLst>
              <a:path w="25" h="12" extrusionOk="0">
                <a:moveTo>
                  <a:pt x="1" y="0"/>
                </a:moveTo>
                <a:lnTo>
                  <a:pt x="13" y="12"/>
                </a:lnTo>
                <a:lnTo>
                  <a:pt x="24" y="12"/>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50"/>
          <p:cNvSpPr/>
          <p:nvPr/>
        </p:nvSpPr>
        <p:spPr>
          <a:xfrm>
            <a:off x="7763774" y="2784423"/>
            <a:ext cx="340" cy="637"/>
          </a:xfrm>
          <a:custGeom>
            <a:avLst/>
            <a:gdLst/>
            <a:ahLst/>
            <a:cxnLst/>
            <a:rect l="l" t="t" r="r" b="b"/>
            <a:pathLst>
              <a:path w="8" h="15" extrusionOk="0">
                <a:moveTo>
                  <a:pt x="1" y="1"/>
                </a:moveTo>
                <a:cubicBezTo>
                  <a:pt x="1" y="11"/>
                  <a:pt x="3" y="15"/>
                  <a:pt x="4" y="15"/>
                </a:cubicBezTo>
                <a:cubicBezTo>
                  <a:pt x="7" y="15"/>
                  <a:pt x="8" y="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50"/>
          <p:cNvSpPr/>
          <p:nvPr/>
        </p:nvSpPr>
        <p:spPr>
          <a:xfrm>
            <a:off x="7747084" y="2801622"/>
            <a:ext cx="552" cy="42"/>
          </a:xfrm>
          <a:custGeom>
            <a:avLst/>
            <a:gdLst/>
            <a:ahLst/>
            <a:cxnLst/>
            <a:rect l="l" t="t" r="r" b="b"/>
            <a:pathLst>
              <a:path w="13" h="1" extrusionOk="0">
                <a:moveTo>
                  <a:pt x="13" y="1"/>
                </a:moveTo>
                <a:lnTo>
                  <a:pt x="13"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50"/>
          <p:cNvSpPr/>
          <p:nvPr/>
        </p:nvSpPr>
        <p:spPr>
          <a:xfrm>
            <a:off x="7823952" y="2785952"/>
            <a:ext cx="552" cy="42"/>
          </a:xfrm>
          <a:custGeom>
            <a:avLst/>
            <a:gdLst/>
            <a:ahLst/>
            <a:cxnLst/>
            <a:rect l="l" t="t" r="r" b="b"/>
            <a:pathLst>
              <a:path w="13" h="1" extrusionOk="0">
                <a:moveTo>
                  <a:pt x="1" y="1"/>
                </a:moveTo>
                <a:lnTo>
                  <a:pt x="12"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50"/>
          <p:cNvSpPr/>
          <p:nvPr/>
        </p:nvSpPr>
        <p:spPr>
          <a:xfrm>
            <a:off x="7824461" y="2785952"/>
            <a:ext cx="42" cy="42"/>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50"/>
          <p:cNvSpPr/>
          <p:nvPr/>
        </p:nvSpPr>
        <p:spPr>
          <a:xfrm>
            <a:off x="7824461" y="2786461"/>
            <a:ext cx="1062" cy="42"/>
          </a:xfrm>
          <a:custGeom>
            <a:avLst/>
            <a:gdLst/>
            <a:ahLst/>
            <a:cxnLst/>
            <a:rect l="l" t="t" r="r" b="b"/>
            <a:pathLst>
              <a:path w="25" h="1" extrusionOk="0">
                <a:moveTo>
                  <a:pt x="24" y="0"/>
                </a:moveTo>
                <a:lnTo>
                  <a:pt x="0" y="0"/>
                </a:lnTo>
                <a:cubicBezTo>
                  <a:pt x="0" y="0"/>
                  <a:pt x="0" y="0"/>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50"/>
          <p:cNvSpPr/>
          <p:nvPr/>
        </p:nvSpPr>
        <p:spPr>
          <a:xfrm>
            <a:off x="7722835" y="2782554"/>
            <a:ext cx="2548" cy="3440"/>
          </a:xfrm>
          <a:custGeom>
            <a:avLst/>
            <a:gdLst/>
            <a:ahLst/>
            <a:cxnLst/>
            <a:rect l="l" t="t" r="r" b="b"/>
            <a:pathLst>
              <a:path w="60" h="81" extrusionOk="0">
                <a:moveTo>
                  <a:pt x="5" y="0"/>
                </a:moveTo>
                <a:cubicBezTo>
                  <a:pt x="2" y="0"/>
                  <a:pt x="0" y="3"/>
                  <a:pt x="0" y="9"/>
                </a:cubicBezTo>
                <a:lnTo>
                  <a:pt x="60" y="81"/>
                </a:lnTo>
                <a:cubicBezTo>
                  <a:pt x="60" y="61"/>
                  <a:pt x="19" y="0"/>
                  <a:pt x="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50"/>
          <p:cNvSpPr/>
          <p:nvPr/>
        </p:nvSpPr>
        <p:spPr>
          <a:xfrm>
            <a:off x="7703130" y="2802302"/>
            <a:ext cx="2548" cy="1614"/>
          </a:xfrm>
          <a:custGeom>
            <a:avLst/>
            <a:gdLst/>
            <a:ahLst/>
            <a:cxnLst/>
            <a:rect l="l" t="t" r="r" b="b"/>
            <a:pathLst>
              <a:path w="60" h="38" extrusionOk="0">
                <a:moveTo>
                  <a:pt x="11" y="1"/>
                </a:moveTo>
                <a:cubicBezTo>
                  <a:pt x="3" y="1"/>
                  <a:pt x="1" y="10"/>
                  <a:pt x="12" y="32"/>
                </a:cubicBezTo>
                <a:cubicBezTo>
                  <a:pt x="20" y="32"/>
                  <a:pt x="38" y="38"/>
                  <a:pt x="50" y="38"/>
                </a:cubicBezTo>
                <a:cubicBezTo>
                  <a:pt x="56" y="38"/>
                  <a:pt x="59" y="36"/>
                  <a:pt x="59" y="32"/>
                </a:cubicBezTo>
                <a:cubicBezTo>
                  <a:pt x="40" y="13"/>
                  <a:pt x="21" y="1"/>
                  <a:pt x="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50"/>
          <p:cNvSpPr/>
          <p:nvPr/>
        </p:nvSpPr>
        <p:spPr>
          <a:xfrm>
            <a:off x="7644438" y="2853221"/>
            <a:ext cx="552" cy="1529"/>
          </a:xfrm>
          <a:custGeom>
            <a:avLst/>
            <a:gdLst/>
            <a:ahLst/>
            <a:cxnLst/>
            <a:rect l="l" t="t" r="r" b="b"/>
            <a:pathLst>
              <a:path w="13" h="36" extrusionOk="0">
                <a:moveTo>
                  <a:pt x="1" y="0"/>
                </a:moveTo>
                <a:lnTo>
                  <a:pt x="13" y="36"/>
                </a:lnTo>
                <a:lnTo>
                  <a:pt x="13" y="24"/>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82" name="Google Shape;2782;p50"/>
          <p:cNvGrpSpPr/>
          <p:nvPr/>
        </p:nvGrpSpPr>
        <p:grpSpPr>
          <a:xfrm>
            <a:off x="7578831" y="2391305"/>
            <a:ext cx="671280" cy="415959"/>
            <a:chOff x="5103900" y="2812375"/>
            <a:chExt cx="201525" cy="124875"/>
          </a:xfrm>
        </p:grpSpPr>
        <p:sp>
          <p:nvSpPr>
            <p:cNvPr id="2783" name="Google Shape;2783;p50"/>
            <p:cNvSpPr/>
            <p:nvPr/>
          </p:nvSpPr>
          <p:spPr>
            <a:xfrm>
              <a:off x="5105100" y="2936500"/>
              <a:ext cx="1200" cy="625"/>
            </a:xfrm>
            <a:custGeom>
              <a:avLst/>
              <a:gdLst/>
              <a:ahLst/>
              <a:cxnLst/>
              <a:rect l="l" t="t" r="r" b="b"/>
              <a:pathLst>
                <a:path w="48" h="25" extrusionOk="0">
                  <a:moveTo>
                    <a:pt x="0" y="1"/>
                  </a:moveTo>
                  <a:lnTo>
                    <a:pt x="12" y="13"/>
                  </a:lnTo>
                  <a:cubicBezTo>
                    <a:pt x="24" y="13"/>
                    <a:pt x="48" y="24"/>
                    <a:pt x="48" y="24"/>
                  </a:cubicBez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50"/>
            <p:cNvSpPr/>
            <p:nvPr/>
          </p:nvSpPr>
          <p:spPr>
            <a:xfrm>
              <a:off x="5105100" y="2935600"/>
              <a:ext cx="2700" cy="1650"/>
            </a:xfrm>
            <a:custGeom>
              <a:avLst/>
              <a:gdLst/>
              <a:ahLst/>
              <a:cxnLst/>
              <a:rect l="l" t="t" r="r" b="b"/>
              <a:pathLst>
                <a:path w="108" h="66" extrusionOk="0">
                  <a:moveTo>
                    <a:pt x="0" y="1"/>
                  </a:moveTo>
                  <a:lnTo>
                    <a:pt x="0" y="1"/>
                  </a:lnTo>
                  <a:cubicBezTo>
                    <a:pt x="24" y="13"/>
                    <a:pt x="48" y="25"/>
                    <a:pt x="72" y="37"/>
                  </a:cubicBezTo>
                  <a:cubicBezTo>
                    <a:pt x="83" y="37"/>
                    <a:pt x="95" y="49"/>
                    <a:pt x="107" y="49"/>
                  </a:cubicBezTo>
                  <a:cubicBezTo>
                    <a:pt x="72" y="25"/>
                    <a:pt x="36" y="13"/>
                    <a:pt x="0" y="1"/>
                  </a:cubicBezTo>
                  <a:close/>
                  <a:moveTo>
                    <a:pt x="48" y="37"/>
                  </a:moveTo>
                  <a:cubicBezTo>
                    <a:pt x="48" y="37"/>
                    <a:pt x="36" y="37"/>
                    <a:pt x="60" y="60"/>
                  </a:cubicBezTo>
                  <a:cubicBezTo>
                    <a:pt x="66" y="64"/>
                    <a:pt x="72" y="65"/>
                    <a:pt x="76" y="65"/>
                  </a:cubicBezTo>
                  <a:cubicBezTo>
                    <a:pt x="87" y="65"/>
                    <a:pt x="89" y="54"/>
                    <a:pt x="72" y="3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50"/>
            <p:cNvSpPr/>
            <p:nvPr/>
          </p:nvSpPr>
          <p:spPr>
            <a:xfrm>
              <a:off x="5119075" y="2917750"/>
              <a:ext cx="25" cy="25"/>
            </a:xfrm>
            <a:custGeom>
              <a:avLst/>
              <a:gdLst/>
              <a:ahLst/>
              <a:cxnLst/>
              <a:rect l="l" t="t" r="r" b="b"/>
              <a:pathLst>
                <a:path w="1" h="1" extrusionOk="0">
                  <a:moveTo>
                    <a:pt x="1" y="1"/>
                  </a:moveTo>
                  <a:lnTo>
                    <a:pt x="1" y="1"/>
                  </a:lnTo>
                  <a:cubicBezTo>
                    <a:pt x="1"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50"/>
            <p:cNvSpPr/>
            <p:nvPr/>
          </p:nvSpPr>
          <p:spPr>
            <a:xfrm>
              <a:off x="5114025" y="2925575"/>
              <a:ext cx="325" cy="225"/>
            </a:xfrm>
            <a:custGeom>
              <a:avLst/>
              <a:gdLst/>
              <a:ahLst/>
              <a:cxnLst/>
              <a:rect l="l" t="t" r="r" b="b"/>
              <a:pathLst>
                <a:path w="13" h="9" extrusionOk="0">
                  <a:moveTo>
                    <a:pt x="2" y="0"/>
                  </a:moveTo>
                  <a:cubicBezTo>
                    <a:pt x="0" y="0"/>
                    <a:pt x="0" y="3"/>
                    <a:pt x="0" y="9"/>
                  </a:cubicBezTo>
                  <a:lnTo>
                    <a:pt x="12" y="9"/>
                  </a:lnTo>
                  <a:cubicBezTo>
                    <a:pt x="6" y="3"/>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50"/>
            <p:cNvSpPr/>
            <p:nvPr/>
          </p:nvSpPr>
          <p:spPr>
            <a:xfrm>
              <a:off x="5105675" y="2934125"/>
              <a:ext cx="325" cy="25"/>
            </a:xfrm>
            <a:custGeom>
              <a:avLst/>
              <a:gdLst/>
              <a:ahLst/>
              <a:cxnLst/>
              <a:rect l="l" t="t" r="r" b="b"/>
              <a:pathLst>
                <a:path w="13" h="1" extrusionOk="0">
                  <a:moveTo>
                    <a:pt x="1" y="0"/>
                  </a:moveTo>
                  <a:cubicBezTo>
                    <a:pt x="1" y="0"/>
                    <a:pt x="1" y="0"/>
                    <a:pt x="13" y="0"/>
                  </a:cubicBezTo>
                  <a:lnTo>
                    <a:pt x="1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50"/>
            <p:cNvSpPr/>
            <p:nvPr/>
          </p:nvSpPr>
          <p:spPr>
            <a:xfrm>
              <a:off x="5113725" y="2929350"/>
              <a:ext cx="325" cy="25"/>
            </a:xfrm>
            <a:custGeom>
              <a:avLst/>
              <a:gdLst/>
              <a:ahLst/>
              <a:cxnLst/>
              <a:rect l="l" t="t" r="r" b="b"/>
              <a:pathLst>
                <a:path w="13" h="1" extrusionOk="0">
                  <a:moveTo>
                    <a:pt x="0" y="1"/>
                  </a:moveTo>
                  <a:lnTo>
                    <a:pt x="0" y="1"/>
                  </a:lnTo>
                  <a:lnTo>
                    <a:pt x="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50"/>
            <p:cNvSpPr/>
            <p:nvPr/>
          </p:nvSpPr>
          <p:spPr>
            <a:xfrm>
              <a:off x="5121175" y="2915975"/>
              <a:ext cx="25" cy="25"/>
            </a:xfrm>
            <a:custGeom>
              <a:avLst/>
              <a:gdLst/>
              <a:ahLst/>
              <a:cxnLst/>
              <a:rect l="l" t="t" r="r" b="b"/>
              <a:pathLst>
                <a:path w="1" h="1" extrusionOk="0">
                  <a:moveTo>
                    <a:pt x="0" y="0"/>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50"/>
            <p:cNvSpPr/>
            <p:nvPr/>
          </p:nvSpPr>
          <p:spPr>
            <a:xfrm>
              <a:off x="5125925" y="2893650"/>
              <a:ext cx="2100" cy="900"/>
            </a:xfrm>
            <a:custGeom>
              <a:avLst/>
              <a:gdLst/>
              <a:ahLst/>
              <a:cxnLst/>
              <a:rect l="l" t="t" r="r" b="b"/>
              <a:pathLst>
                <a:path w="84" h="36" extrusionOk="0">
                  <a:moveTo>
                    <a:pt x="1" y="0"/>
                  </a:moveTo>
                  <a:cubicBezTo>
                    <a:pt x="9" y="0"/>
                    <a:pt x="38" y="20"/>
                    <a:pt x="62" y="30"/>
                  </a:cubicBezTo>
                  <a:cubicBezTo>
                    <a:pt x="45" y="20"/>
                    <a:pt x="36" y="0"/>
                    <a:pt x="1" y="0"/>
                  </a:cubicBezTo>
                  <a:close/>
                  <a:moveTo>
                    <a:pt x="62" y="30"/>
                  </a:moveTo>
                  <a:cubicBezTo>
                    <a:pt x="68" y="34"/>
                    <a:pt x="75" y="36"/>
                    <a:pt x="84" y="36"/>
                  </a:cubicBezTo>
                  <a:cubicBezTo>
                    <a:pt x="78" y="36"/>
                    <a:pt x="70" y="34"/>
                    <a:pt x="62" y="3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50"/>
            <p:cNvSpPr/>
            <p:nvPr/>
          </p:nvSpPr>
          <p:spPr>
            <a:xfrm>
              <a:off x="5129500" y="2861650"/>
              <a:ext cx="925" cy="175"/>
            </a:xfrm>
            <a:custGeom>
              <a:avLst/>
              <a:gdLst/>
              <a:ahLst/>
              <a:cxnLst/>
              <a:rect l="l" t="t" r="r" b="b"/>
              <a:pathLst>
                <a:path w="37" h="7" extrusionOk="0">
                  <a:moveTo>
                    <a:pt x="4" y="1"/>
                  </a:moveTo>
                  <a:cubicBezTo>
                    <a:pt x="2" y="1"/>
                    <a:pt x="0" y="2"/>
                    <a:pt x="0" y="6"/>
                  </a:cubicBezTo>
                  <a:lnTo>
                    <a:pt x="36" y="6"/>
                  </a:lnTo>
                  <a:cubicBezTo>
                    <a:pt x="20" y="6"/>
                    <a:pt x="10"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50"/>
            <p:cNvSpPr/>
            <p:nvPr/>
          </p:nvSpPr>
          <p:spPr>
            <a:xfrm>
              <a:off x="5105675" y="2934125"/>
              <a:ext cx="325" cy="25"/>
            </a:xfrm>
            <a:custGeom>
              <a:avLst/>
              <a:gdLst/>
              <a:ahLst/>
              <a:cxnLst/>
              <a:rect l="l" t="t" r="r" b="b"/>
              <a:pathLst>
                <a:path w="13" h="1" extrusionOk="0">
                  <a:moveTo>
                    <a:pt x="1" y="0"/>
                  </a:moveTo>
                  <a:lnTo>
                    <a:pt x="1" y="0"/>
                  </a:lnTo>
                  <a:lnTo>
                    <a:pt x="13" y="0"/>
                  </a:lnTo>
                  <a:cubicBezTo>
                    <a:pt x="13" y="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50"/>
            <p:cNvSpPr/>
            <p:nvPr/>
          </p:nvSpPr>
          <p:spPr>
            <a:xfrm>
              <a:off x="5114925" y="2903750"/>
              <a:ext cx="600" cy="25"/>
            </a:xfrm>
            <a:custGeom>
              <a:avLst/>
              <a:gdLst/>
              <a:ahLst/>
              <a:cxnLst/>
              <a:rect l="l" t="t" r="r" b="b"/>
              <a:pathLst>
                <a:path w="24" h="1" extrusionOk="0">
                  <a:moveTo>
                    <a:pt x="0" y="1"/>
                  </a:moveTo>
                  <a:lnTo>
                    <a:pt x="24" y="1"/>
                  </a:lnTo>
                  <a:lnTo>
                    <a:pt x="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50"/>
            <p:cNvSpPr/>
            <p:nvPr/>
          </p:nvSpPr>
          <p:spPr>
            <a:xfrm>
              <a:off x="5133675" y="2872200"/>
              <a:ext cx="25" cy="25"/>
            </a:xfrm>
            <a:custGeom>
              <a:avLst/>
              <a:gdLst/>
              <a:ahLst/>
              <a:cxnLst/>
              <a:rect l="l" t="t" r="r" b="b"/>
              <a:pathLst>
                <a:path w="1" h="1" extrusionOk="0">
                  <a:moveTo>
                    <a:pt x="0" y="1"/>
                  </a:moveTo>
                  <a:lnTo>
                    <a:pt x="0" y="1"/>
                  </a:lnTo>
                  <a:cubicBezTo>
                    <a:pt x="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50"/>
            <p:cNvSpPr/>
            <p:nvPr/>
          </p:nvSpPr>
          <p:spPr>
            <a:xfrm>
              <a:off x="5103900" y="2848400"/>
              <a:ext cx="64625" cy="88725"/>
            </a:xfrm>
            <a:custGeom>
              <a:avLst/>
              <a:gdLst/>
              <a:ahLst/>
              <a:cxnLst/>
              <a:rect l="l" t="t" r="r" b="b"/>
              <a:pathLst>
                <a:path w="2585" h="3549" extrusionOk="0">
                  <a:moveTo>
                    <a:pt x="974" y="199"/>
                  </a:moveTo>
                  <a:lnTo>
                    <a:pt x="965" y="203"/>
                  </a:lnTo>
                  <a:cubicBezTo>
                    <a:pt x="969" y="203"/>
                    <a:pt x="971" y="201"/>
                    <a:pt x="974" y="199"/>
                  </a:cubicBezTo>
                  <a:close/>
                  <a:moveTo>
                    <a:pt x="1001" y="262"/>
                  </a:moveTo>
                  <a:cubicBezTo>
                    <a:pt x="1005" y="265"/>
                    <a:pt x="1008" y="267"/>
                    <a:pt x="1010" y="269"/>
                  </a:cubicBezTo>
                  <a:lnTo>
                    <a:pt x="1010" y="269"/>
                  </a:lnTo>
                  <a:cubicBezTo>
                    <a:pt x="1007" y="268"/>
                    <a:pt x="1004" y="265"/>
                    <a:pt x="1001" y="262"/>
                  </a:cubicBezTo>
                  <a:close/>
                  <a:moveTo>
                    <a:pt x="1358" y="322"/>
                  </a:moveTo>
                  <a:cubicBezTo>
                    <a:pt x="1353" y="328"/>
                    <a:pt x="1349" y="334"/>
                    <a:pt x="1347" y="339"/>
                  </a:cubicBezTo>
                  <a:lnTo>
                    <a:pt x="1347" y="339"/>
                  </a:lnTo>
                  <a:cubicBezTo>
                    <a:pt x="1347" y="340"/>
                    <a:pt x="1347" y="341"/>
                    <a:pt x="1346" y="341"/>
                  </a:cubicBezTo>
                  <a:lnTo>
                    <a:pt x="1346" y="341"/>
                  </a:lnTo>
                  <a:cubicBezTo>
                    <a:pt x="1349" y="334"/>
                    <a:pt x="1358" y="332"/>
                    <a:pt x="1358" y="322"/>
                  </a:cubicBezTo>
                  <a:close/>
                  <a:moveTo>
                    <a:pt x="1346" y="341"/>
                  </a:moveTo>
                  <a:cubicBezTo>
                    <a:pt x="1346" y="343"/>
                    <a:pt x="1346" y="344"/>
                    <a:pt x="1346" y="346"/>
                  </a:cubicBezTo>
                  <a:cubicBezTo>
                    <a:pt x="1346" y="344"/>
                    <a:pt x="1346" y="343"/>
                    <a:pt x="1346" y="341"/>
                  </a:cubicBezTo>
                  <a:close/>
                  <a:moveTo>
                    <a:pt x="988" y="394"/>
                  </a:moveTo>
                  <a:cubicBezTo>
                    <a:pt x="991" y="397"/>
                    <a:pt x="994" y="401"/>
                    <a:pt x="1001" y="405"/>
                  </a:cubicBezTo>
                  <a:cubicBezTo>
                    <a:pt x="1001" y="405"/>
                    <a:pt x="977" y="405"/>
                    <a:pt x="988" y="394"/>
                  </a:cubicBezTo>
                  <a:close/>
                  <a:moveTo>
                    <a:pt x="1419" y="390"/>
                  </a:moveTo>
                  <a:cubicBezTo>
                    <a:pt x="1423" y="390"/>
                    <a:pt x="1423" y="393"/>
                    <a:pt x="1405" y="405"/>
                  </a:cubicBezTo>
                  <a:cubicBezTo>
                    <a:pt x="1391" y="419"/>
                    <a:pt x="1382" y="425"/>
                    <a:pt x="1376" y="425"/>
                  </a:cubicBezTo>
                  <a:cubicBezTo>
                    <a:pt x="1372" y="425"/>
                    <a:pt x="1370" y="422"/>
                    <a:pt x="1370" y="417"/>
                  </a:cubicBezTo>
                  <a:lnTo>
                    <a:pt x="1388" y="405"/>
                  </a:lnTo>
                  <a:lnTo>
                    <a:pt x="1405" y="405"/>
                  </a:lnTo>
                  <a:cubicBezTo>
                    <a:pt x="1402" y="402"/>
                    <a:pt x="1399" y="400"/>
                    <a:pt x="1395" y="400"/>
                  </a:cubicBezTo>
                  <a:lnTo>
                    <a:pt x="1395" y="400"/>
                  </a:lnTo>
                  <a:lnTo>
                    <a:pt x="1405" y="393"/>
                  </a:lnTo>
                  <a:cubicBezTo>
                    <a:pt x="1405" y="393"/>
                    <a:pt x="1414" y="390"/>
                    <a:pt x="1419" y="390"/>
                  </a:cubicBezTo>
                  <a:close/>
                  <a:moveTo>
                    <a:pt x="986" y="599"/>
                  </a:moveTo>
                  <a:lnTo>
                    <a:pt x="1036" y="608"/>
                  </a:lnTo>
                  <a:cubicBezTo>
                    <a:pt x="1036" y="608"/>
                    <a:pt x="1052" y="623"/>
                    <a:pt x="1045" y="623"/>
                  </a:cubicBezTo>
                  <a:cubicBezTo>
                    <a:pt x="1044" y="623"/>
                    <a:pt x="1041" y="622"/>
                    <a:pt x="1036" y="619"/>
                  </a:cubicBezTo>
                  <a:cubicBezTo>
                    <a:pt x="1036" y="619"/>
                    <a:pt x="1024" y="619"/>
                    <a:pt x="1013" y="608"/>
                  </a:cubicBezTo>
                  <a:lnTo>
                    <a:pt x="1013" y="608"/>
                  </a:lnTo>
                  <a:lnTo>
                    <a:pt x="1024" y="619"/>
                  </a:lnTo>
                  <a:cubicBezTo>
                    <a:pt x="982" y="609"/>
                    <a:pt x="1006" y="608"/>
                    <a:pt x="986" y="599"/>
                  </a:cubicBezTo>
                  <a:close/>
                  <a:moveTo>
                    <a:pt x="1513" y="619"/>
                  </a:moveTo>
                  <a:cubicBezTo>
                    <a:pt x="1501" y="619"/>
                    <a:pt x="1501" y="631"/>
                    <a:pt x="1489" y="643"/>
                  </a:cubicBezTo>
                  <a:cubicBezTo>
                    <a:pt x="1489" y="631"/>
                    <a:pt x="1489" y="631"/>
                    <a:pt x="1489" y="631"/>
                  </a:cubicBezTo>
                  <a:cubicBezTo>
                    <a:pt x="1477" y="619"/>
                    <a:pt x="1501" y="619"/>
                    <a:pt x="1501" y="619"/>
                  </a:cubicBezTo>
                  <a:close/>
                  <a:moveTo>
                    <a:pt x="905" y="715"/>
                  </a:moveTo>
                  <a:cubicBezTo>
                    <a:pt x="879" y="715"/>
                    <a:pt x="889" y="722"/>
                    <a:pt x="904" y="731"/>
                  </a:cubicBezTo>
                  <a:lnTo>
                    <a:pt x="904" y="731"/>
                  </a:lnTo>
                  <a:cubicBezTo>
                    <a:pt x="905" y="723"/>
                    <a:pt x="911" y="715"/>
                    <a:pt x="905" y="715"/>
                  </a:cubicBezTo>
                  <a:close/>
                  <a:moveTo>
                    <a:pt x="1036" y="786"/>
                  </a:moveTo>
                  <a:cubicBezTo>
                    <a:pt x="1060" y="786"/>
                    <a:pt x="1072" y="786"/>
                    <a:pt x="1072" y="798"/>
                  </a:cubicBezTo>
                  <a:cubicBezTo>
                    <a:pt x="1066" y="792"/>
                    <a:pt x="1060" y="789"/>
                    <a:pt x="1054" y="789"/>
                  </a:cubicBezTo>
                  <a:cubicBezTo>
                    <a:pt x="1048" y="789"/>
                    <a:pt x="1042" y="792"/>
                    <a:pt x="1036" y="798"/>
                  </a:cubicBezTo>
                  <a:cubicBezTo>
                    <a:pt x="1036" y="786"/>
                    <a:pt x="1024" y="786"/>
                    <a:pt x="1024" y="786"/>
                  </a:cubicBezTo>
                  <a:close/>
                  <a:moveTo>
                    <a:pt x="1806" y="820"/>
                  </a:moveTo>
                  <a:cubicBezTo>
                    <a:pt x="1803" y="820"/>
                    <a:pt x="1799" y="821"/>
                    <a:pt x="1793" y="822"/>
                  </a:cubicBezTo>
                  <a:lnTo>
                    <a:pt x="1810" y="822"/>
                  </a:lnTo>
                  <a:cubicBezTo>
                    <a:pt x="1810" y="821"/>
                    <a:pt x="1809" y="820"/>
                    <a:pt x="1806" y="820"/>
                  </a:cubicBezTo>
                  <a:close/>
                  <a:moveTo>
                    <a:pt x="1775" y="822"/>
                  </a:moveTo>
                  <a:cubicBezTo>
                    <a:pt x="1776" y="823"/>
                    <a:pt x="1777" y="824"/>
                    <a:pt x="1778" y="826"/>
                  </a:cubicBezTo>
                  <a:lnTo>
                    <a:pt x="1778" y="826"/>
                  </a:lnTo>
                  <a:cubicBezTo>
                    <a:pt x="1784" y="824"/>
                    <a:pt x="1789" y="823"/>
                    <a:pt x="1793" y="822"/>
                  </a:cubicBezTo>
                  <a:close/>
                  <a:moveTo>
                    <a:pt x="1632" y="965"/>
                  </a:moveTo>
                  <a:lnTo>
                    <a:pt x="1596" y="989"/>
                  </a:lnTo>
                  <a:lnTo>
                    <a:pt x="1608" y="989"/>
                  </a:lnTo>
                  <a:cubicBezTo>
                    <a:pt x="1608" y="977"/>
                    <a:pt x="1620" y="977"/>
                    <a:pt x="1632" y="965"/>
                  </a:cubicBezTo>
                  <a:close/>
                  <a:moveTo>
                    <a:pt x="1609" y="1048"/>
                  </a:moveTo>
                  <a:lnTo>
                    <a:pt x="1609" y="1048"/>
                  </a:lnTo>
                  <a:cubicBezTo>
                    <a:pt x="1608" y="1048"/>
                    <a:pt x="1608" y="1048"/>
                    <a:pt x="1608" y="1048"/>
                  </a:cubicBezTo>
                  <a:cubicBezTo>
                    <a:pt x="1601" y="1050"/>
                    <a:pt x="1598" y="1051"/>
                    <a:pt x="1599" y="1051"/>
                  </a:cubicBezTo>
                  <a:cubicBezTo>
                    <a:pt x="1599" y="1051"/>
                    <a:pt x="1604" y="1050"/>
                    <a:pt x="1609" y="1048"/>
                  </a:cubicBezTo>
                  <a:close/>
                  <a:moveTo>
                    <a:pt x="1727" y="1131"/>
                  </a:moveTo>
                  <a:cubicBezTo>
                    <a:pt x="1721" y="1131"/>
                    <a:pt x="1715" y="1132"/>
                    <a:pt x="1709" y="1134"/>
                  </a:cubicBezTo>
                  <a:lnTo>
                    <a:pt x="1709" y="1134"/>
                  </a:lnTo>
                  <a:cubicBezTo>
                    <a:pt x="1712" y="1132"/>
                    <a:pt x="1717" y="1131"/>
                    <a:pt x="1727" y="1131"/>
                  </a:cubicBezTo>
                  <a:close/>
                  <a:moveTo>
                    <a:pt x="739" y="1215"/>
                  </a:moveTo>
                  <a:lnTo>
                    <a:pt x="751" y="1227"/>
                  </a:lnTo>
                  <a:lnTo>
                    <a:pt x="786" y="1227"/>
                  </a:lnTo>
                  <a:lnTo>
                    <a:pt x="739" y="1215"/>
                  </a:lnTo>
                  <a:close/>
                  <a:moveTo>
                    <a:pt x="703" y="1393"/>
                  </a:moveTo>
                  <a:cubicBezTo>
                    <a:pt x="713" y="1399"/>
                    <a:pt x="717" y="1399"/>
                    <a:pt x="721" y="1399"/>
                  </a:cubicBezTo>
                  <a:lnTo>
                    <a:pt x="721" y="1399"/>
                  </a:lnTo>
                  <a:lnTo>
                    <a:pt x="703" y="1393"/>
                  </a:lnTo>
                  <a:close/>
                  <a:moveTo>
                    <a:pt x="736" y="1401"/>
                  </a:moveTo>
                  <a:cubicBezTo>
                    <a:pt x="740" y="1402"/>
                    <a:pt x="745" y="1403"/>
                    <a:pt x="751" y="1405"/>
                  </a:cubicBezTo>
                  <a:cubicBezTo>
                    <a:pt x="748" y="1405"/>
                    <a:pt x="743" y="1405"/>
                    <a:pt x="738" y="1404"/>
                  </a:cubicBezTo>
                  <a:lnTo>
                    <a:pt x="738" y="1404"/>
                  </a:lnTo>
                  <a:cubicBezTo>
                    <a:pt x="738" y="1404"/>
                    <a:pt x="738" y="1405"/>
                    <a:pt x="739" y="1405"/>
                  </a:cubicBezTo>
                  <a:lnTo>
                    <a:pt x="729" y="1402"/>
                  </a:lnTo>
                  <a:lnTo>
                    <a:pt x="729" y="1402"/>
                  </a:lnTo>
                  <a:cubicBezTo>
                    <a:pt x="732" y="1403"/>
                    <a:pt x="735" y="1403"/>
                    <a:pt x="738" y="1404"/>
                  </a:cubicBezTo>
                  <a:lnTo>
                    <a:pt x="738" y="1404"/>
                  </a:lnTo>
                  <a:cubicBezTo>
                    <a:pt x="737" y="1403"/>
                    <a:pt x="737" y="1402"/>
                    <a:pt x="736" y="1401"/>
                  </a:cubicBezTo>
                  <a:close/>
                  <a:moveTo>
                    <a:pt x="1759" y="1706"/>
                  </a:moveTo>
                  <a:lnTo>
                    <a:pt x="1759" y="1706"/>
                  </a:lnTo>
                  <a:cubicBezTo>
                    <a:pt x="1759" y="1706"/>
                    <a:pt x="1761" y="1715"/>
                    <a:pt x="1763" y="1725"/>
                  </a:cubicBezTo>
                  <a:lnTo>
                    <a:pt x="1763" y="1725"/>
                  </a:lnTo>
                  <a:cubicBezTo>
                    <a:pt x="1763" y="1715"/>
                    <a:pt x="1763" y="1715"/>
                    <a:pt x="1763" y="1715"/>
                  </a:cubicBezTo>
                  <a:cubicBezTo>
                    <a:pt x="1761" y="1709"/>
                    <a:pt x="1760" y="1706"/>
                    <a:pt x="1759" y="1706"/>
                  </a:cubicBezTo>
                  <a:close/>
                  <a:moveTo>
                    <a:pt x="1798" y="1727"/>
                  </a:moveTo>
                  <a:cubicBezTo>
                    <a:pt x="1798" y="1727"/>
                    <a:pt x="1798" y="1727"/>
                    <a:pt x="1798" y="1727"/>
                  </a:cubicBezTo>
                  <a:cubicBezTo>
                    <a:pt x="1798" y="1727"/>
                    <a:pt x="1798" y="1727"/>
                    <a:pt x="1798" y="1727"/>
                  </a:cubicBezTo>
                  <a:close/>
                  <a:moveTo>
                    <a:pt x="2108" y="1762"/>
                  </a:moveTo>
                  <a:cubicBezTo>
                    <a:pt x="2096" y="1762"/>
                    <a:pt x="2096" y="1774"/>
                    <a:pt x="2096" y="1774"/>
                  </a:cubicBezTo>
                  <a:cubicBezTo>
                    <a:pt x="2108" y="1774"/>
                    <a:pt x="2108" y="1774"/>
                    <a:pt x="2120" y="1762"/>
                  </a:cubicBezTo>
                  <a:close/>
                  <a:moveTo>
                    <a:pt x="2084" y="1762"/>
                  </a:moveTo>
                  <a:cubicBezTo>
                    <a:pt x="2072" y="1774"/>
                    <a:pt x="2072" y="1786"/>
                    <a:pt x="2084" y="1798"/>
                  </a:cubicBezTo>
                  <a:lnTo>
                    <a:pt x="2060" y="1798"/>
                  </a:lnTo>
                  <a:cubicBezTo>
                    <a:pt x="2001" y="1798"/>
                    <a:pt x="2084" y="1786"/>
                    <a:pt x="2036" y="1786"/>
                  </a:cubicBezTo>
                  <a:lnTo>
                    <a:pt x="2084" y="1762"/>
                  </a:lnTo>
                  <a:close/>
                  <a:moveTo>
                    <a:pt x="1775" y="1726"/>
                  </a:moveTo>
                  <a:cubicBezTo>
                    <a:pt x="1778" y="1746"/>
                    <a:pt x="1788" y="1767"/>
                    <a:pt x="1798" y="1797"/>
                  </a:cubicBezTo>
                  <a:lnTo>
                    <a:pt x="1798" y="1797"/>
                  </a:lnTo>
                  <a:cubicBezTo>
                    <a:pt x="1797" y="1798"/>
                    <a:pt x="1796" y="1800"/>
                    <a:pt x="1794" y="1800"/>
                  </a:cubicBezTo>
                  <a:cubicBezTo>
                    <a:pt x="1791" y="1800"/>
                    <a:pt x="1785" y="1795"/>
                    <a:pt x="1775" y="1774"/>
                  </a:cubicBezTo>
                  <a:lnTo>
                    <a:pt x="1775" y="1774"/>
                  </a:lnTo>
                  <a:cubicBezTo>
                    <a:pt x="1776" y="1775"/>
                    <a:pt x="1776" y="1776"/>
                    <a:pt x="1777" y="1776"/>
                  </a:cubicBezTo>
                  <a:cubicBezTo>
                    <a:pt x="1782" y="1776"/>
                    <a:pt x="1764" y="1727"/>
                    <a:pt x="1775" y="1727"/>
                  </a:cubicBezTo>
                  <a:cubicBezTo>
                    <a:pt x="1775" y="1726"/>
                    <a:pt x="1775" y="1726"/>
                    <a:pt x="1775" y="1726"/>
                  </a:cubicBezTo>
                  <a:close/>
                  <a:moveTo>
                    <a:pt x="2251" y="1798"/>
                  </a:moveTo>
                  <a:lnTo>
                    <a:pt x="2239" y="1810"/>
                  </a:lnTo>
                  <a:lnTo>
                    <a:pt x="2251" y="1810"/>
                  </a:lnTo>
                  <a:lnTo>
                    <a:pt x="2251" y="1798"/>
                  </a:lnTo>
                  <a:close/>
                  <a:moveTo>
                    <a:pt x="2215" y="1822"/>
                  </a:moveTo>
                  <a:cubicBezTo>
                    <a:pt x="2215" y="1822"/>
                    <a:pt x="2215" y="1834"/>
                    <a:pt x="2215" y="1834"/>
                  </a:cubicBezTo>
                  <a:cubicBezTo>
                    <a:pt x="2217" y="1841"/>
                    <a:pt x="2219" y="1843"/>
                    <a:pt x="2220" y="1843"/>
                  </a:cubicBezTo>
                  <a:cubicBezTo>
                    <a:pt x="2222" y="1843"/>
                    <a:pt x="2221" y="1828"/>
                    <a:pt x="2221" y="1828"/>
                  </a:cubicBezTo>
                  <a:lnTo>
                    <a:pt x="2221" y="1828"/>
                  </a:lnTo>
                  <a:cubicBezTo>
                    <a:pt x="2222" y="1828"/>
                    <a:pt x="2223" y="1835"/>
                    <a:pt x="2227" y="1858"/>
                  </a:cubicBezTo>
                  <a:cubicBezTo>
                    <a:pt x="2227" y="1834"/>
                    <a:pt x="2227" y="1834"/>
                    <a:pt x="2227" y="1822"/>
                  </a:cubicBezTo>
                  <a:close/>
                  <a:moveTo>
                    <a:pt x="2227" y="1822"/>
                  </a:moveTo>
                  <a:cubicBezTo>
                    <a:pt x="2232" y="1841"/>
                    <a:pt x="2235" y="1845"/>
                    <a:pt x="2237" y="1845"/>
                  </a:cubicBezTo>
                  <a:cubicBezTo>
                    <a:pt x="2239" y="1845"/>
                    <a:pt x="2240" y="1843"/>
                    <a:pt x="2242" y="1843"/>
                  </a:cubicBezTo>
                  <a:cubicBezTo>
                    <a:pt x="2244" y="1843"/>
                    <a:pt x="2247" y="1846"/>
                    <a:pt x="2251" y="1858"/>
                  </a:cubicBezTo>
                  <a:lnTo>
                    <a:pt x="2251" y="1834"/>
                  </a:lnTo>
                  <a:lnTo>
                    <a:pt x="2239" y="1834"/>
                  </a:lnTo>
                  <a:lnTo>
                    <a:pt x="2227" y="1822"/>
                  </a:lnTo>
                  <a:close/>
                  <a:moveTo>
                    <a:pt x="1620" y="1870"/>
                  </a:moveTo>
                  <a:lnTo>
                    <a:pt x="1620" y="1870"/>
                  </a:lnTo>
                  <a:cubicBezTo>
                    <a:pt x="1620" y="1870"/>
                    <a:pt x="1620" y="1870"/>
                    <a:pt x="1620" y="1870"/>
                  </a:cubicBezTo>
                  <a:close/>
                  <a:moveTo>
                    <a:pt x="501" y="1870"/>
                  </a:moveTo>
                  <a:cubicBezTo>
                    <a:pt x="501" y="1870"/>
                    <a:pt x="520" y="1874"/>
                    <a:pt x="528" y="1875"/>
                  </a:cubicBezTo>
                  <a:lnTo>
                    <a:pt x="528" y="1875"/>
                  </a:lnTo>
                  <a:cubicBezTo>
                    <a:pt x="519" y="1870"/>
                    <a:pt x="510" y="1870"/>
                    <a:pt x="501" y="1870"/>
                  </a:cubicBezTo>
                  <a:close/>
                  <a:moveTo>
                    <a:pt x="1558" y="1878"/>
                  </a:moveTo>
                  <a:cubicBezTo>
                    <a:pt x="1557" y="1878"/>
                    <a:pt x="1558" y="1884"/>
                    <a:pt x="1560" y="1891"/>
                  </a:cubicBezTo>
                  <a:lnTo>
                    <a:pt x="1560" y="1891"/>
                  </a:lnTo>
                  <a:lnTo>
                    <a:pt x="1560" y="1882"/>
                  </a:lnTo>
                  <a:cubicBezTo>
                    <a:pt x="1559" y="1879"/>
                    <a:pt x="1558" y="1878"/>
                    <a:pt x="1558" y="1878"/>
                  </a:cubicBezTo>
                  <a:close/>
                  <a:moveTo>
                    <a:pt x="905" y="1893"/>
                  </a:moveTo>
                  <a:cubicBezTo>
                    <a:pt x="904" y="1896"/>
                    <a:pt x="904" y="1898"/>
                    <a:pt x="903" y="1901"/>
                  </a:cubicBezTo>
                  <a:lnTo>
                    <a:pt x="903" y="1901"/>
                  </a:lnTo>
                  <a:cubicBezTo>
                    <a:pt x="900" y="1899"/>
                    <a:pt x="897" y="1897"/>
                    <a:pt x="893" y="1893"/>
                  </a:cubicBezTo>
                  <a:close/>
                  <a:moveTo>
                    <a:pt x="1465" y="1882"/>
                  </a:moveTo>
                  <a:lnTo>
                    <a:pt x="1465" y="1885"/>
                  </a:lnTo>
                  <a:cubicBezTo>
                    <a:pt x="1464" y="1885"/>
                    <a:pt x="1464" y="1884"/>
                    <a:pt x="1463" y="1884"/>
                  </a:cubicBezTo>
                  <a:lnTo>
                    <a:pt x="1463" y="1884"/>
                  </a:lnTo>
                  <a:cubicBezTo>
                    <a:pt x="1460" y="1884"/>
                    <a:pt x="1465" y="1905"/>
                    <a:pt x="1465" y="1905"/>
                  </a:cubicBezTo>
                  <a:lnTo>
                    <a:pt x="1465" y="1885"/>
                  </a:lnTo>
                  <a:lnTo>
                    <a:pt x="1465" y="1885"/>
                  </a:lnTo>
                  <a:cubicBezTo>
                    <a:pt x="1465" y="1885"/>
                    <a:pt x="1465" y="1885"/>
                    <a:pt x="1465" y="1886"/>
                  </a:cubicBezTo>
                  <a:lnTo>
                    <a:pt x="1465" y="1886"/>
                  </a:lnTo>
                  <a:cubicBezTo>
                    <a:pt x="1465" y="1884"/>
                    <a:pt x="1465" y="1883"/>
                    <a:pt x="1465" y="1882"/>
                  </a:cubicBezTo>
                  <a:close/>
                  <a:moveTo>
                    <a:pt x="1298" y="1846"/>
                  </a:moveTo>
                  <a:lnTo>
                    <a:pt x="1298" y="1846"/>
                  </a:lnTo>
                  <a:cubicBezTo>
                    <a:pt x="1307" y="1863"/>
                    <a:pt x="1309" y="1874"/>
                    <a:pt x="1305" y="1874"/>
                  </a:cubicBezTo>
                  <a:cubicBezTo>
                    <a:pt x="1304" y="1874"/>
                    <a:pt x="1301" y="1873"/>
                    <a:pt x="1298" y="1870"/>
                  </a:cubicBezTo>
                  <a:lnTo>
                    <a:pt x="1298" y="1870"/>
                  </a:lnTo>
                  <a:lnTo>
                    <a:pt x="1319" y="1912"/>
                  </a:lnTo>
                  <a:lnTo>
                    <a:pt x="1319" y="1912"/>
                  </a:lnTo>
                  <a:cubicBezTo>
                    <a:pt x="1321" y="1907"/>
                    <a:pt x="1322" y="1902"/>
                    <a:pt x="1322" y="1893"/>
                  </a:cubicBezTo>
                  <a:cubicBezTo>
                    <a:pt x="1322" y="1882"/>
                    <a:pt x="1310" y="1858"/>
                    <a:pt x="1298" y="1846"/>
                  </a:cubicBezTo>
                  <a:close/>
                  <a:moveTo>
                    <a:pt x="2215" y="1893"/>
                  </a:moveTo>
                  <a:lnTo>
                    <a:pt x="2215" y="1905"/>
                  </a:lnTo>
                  <a:cubicBezTo>
                    <a:pt x="2220" y="1910"/>
                    <a:pt x="2223" y="1917"/>
                    <a:pt x="2224" y="1924"/>
                  </a:cubicBezTo>
                  <a:lnTo>
                    <a:pt x="2224" y="1924"/>
                  </a:lnTo>
                  <a:cubicBezTo>
                    <a:pt x="2225" y="1912"/>
                    <a:pt x="2222" y="1900"/>
                    <a:pt x="2215" y="1893"/>
                  </a:cubicBezTo>
                  <a:close/>
                  <a:moveTo>
                    <a:pt x="2224" y="1924"/>
                  </a:moveTo>
                  <a:cubicBezTo>
                    <a:pt x="2223" y="1933"/>
                    <a:pt x="2220" y="1943"/>
                    <a:pt x="2215" y="1953"/>
                  </a:cubicBezTo>
                  <a:cubicBezTo>
                    <a:pt x="2222" y="1946"/>
                    <a:pt x="2225" y="1935"/>
                    <a:pt x="2224" y="1924"/>
                  </a:cubicBezTo>
                  <a:close/>
                  <a:moveTo>
                    <a:pt x="2227" y="1965"/>
                  </a:moveTo>
                  <a:lnTo>
                    <a:pt x="2215" y="1977"/>
                  </a:lnTo>
                  <a:cubicBezTo>
                    <a:pt x="2203" y="1989"/>
                    <a:pt x="2227" y="1989"/>
                    <a:pt x="2227" y="1989"/>
                  </a:cubicBezTo>
                  <a:lnTo>
                    <a:pt x="2227" y="1965"/>
                  </a:lnTo>
                  <a:close/>
                  <a:moveTo>
                    <a:pt x="1879" y="1997"/>
                  </a:moveTo>
                  <a:cubicBezTo>
                    <a:pt x="1879" y="1998"/>
                    <a:pt x="1879" y="1999"/>
                    <a:pt x="1880" y="2000"/>
                  </a:cubicBezTo>
                  <a:lnTo>
                    <a:pt x="1880" y="2000"/>
                  </a:lnTo>
                  <a:cubicBezTo>
                    <a:pt x="1879" y="1999"/>
                    <a:pt x="1879" y="1998"/>
                    <a:pt x="1879" y="1997"/>
                  </a:cubicBezTo>
                  <a:close/>
                  <a:moveTo>
                    <a:pt x="1880" y="2000"/>
                  </a:moveTo>
                  <a:cubicBezTo>
                    <a:pt x="1882" y="2008"/>
                    <a:pt x="1882" y="2018"/>
                    <a:pt x="1882" y="2024"/>
                  </a:cubicBezTo>
                  <a:cubicBezTo>
                    <a:pt x="1887" y="2024"/>
                    <a:pt x="1883" y="2012"/>
                    <a:pt x="1880" y="2000"/>
                  </a:cubicBezTo>
                  <a:close/>
                  <a:moveTo>
                    <a:pt x="1855" y="2023"/>
                  </a:moveTo>
                  <a:lnTo>
                    <a:pt x="1855" y="2023"/>
                  </a:lnTo>
                  <a:cubicBezTo>
                    <a:pt x="1855" y="2026"/>
                    <a:pt x="1856" y="2031"/>
                    <a:pt x="1858" y="2036"/>
                  </a:cubicBezTo>
                  <a:cubicBezTo>
                    <a:pt x="1858" y="2034"/>
                    <a:pt x="1857" y="2029"/>
                    <a:pt x="1855" y="2023"/>
                  </a:cubicBezTo>
                  <a:close/>
                  <a:moveTo>
                    <a:pt x="821" y="2021"/>
                  </a:moveTo>
                  <a:lnTo>
                    <a:pt x="821" y="2021"/>
                  </a:lnTo>
                  <a:cubicBezTo>
                    <a:pt x="826" y="2021"/>
                    <a:pt x="847" y="2031"/>
                    <a:pt x="866" y="2040"/>
                  </a:cubicBezTo>
                  <a:lnTo>
                    <a:pt x="866" y="2040"/>
                  </a:lnTo>
                  <a:cubicBezTo>
                    <a:pt x="865" y="2042"/>
                    <a:pt x="863" y="2047"/>
                    <a:pt x="862" y="2052"/>
                  </a:cubicBezTo>
                  <a:lnTo>
                    <a:pt x="862" y="2052"/>
                  </a:lnTo>
                  <a:cubicBezTo>
                    <a:pt x="861" y="2051"/>
                    <a:pt x="859" y="2050"/>
                    <a:pt x="858" y="2048"/>
                  </a:cubicBezTo>
                  <a:lnTo>
                    <a:pt x="846" y="2048"/>
                  </a:lnTo>
                  <a:lnTo>
                    <a:pt x="822" y="2024"/>
                  </a:lnTo>
                  <a:lnTo>
                    <a:pt x="828" y="2036"/>
                  </a:lnTo>
                  <a:lnTo>
                    <a:pt x="810" y="2024"/>
                  </a:lnTo>
                  <a:lnTo>
                    <a:pt x="822" y="2024"/>
                  </a:lnTo>
                  <a:cubicBezTo>
                    <a:pt x="820" y="2022"/>
                    <a:pt x="820" y="2021"/>
                    <a:pt x="821" y="2021"/>
                  </a:cubicBezTo>
                  <a:close/>
                  <a:moveTo>
                    <a:pt x="834" y="1977"/>
                  </a:moveTo>
                  <a:lnTo>
                    <a:pt x="834" y="1977"/>
                  </a:lnTo>
                  <a:cubicBezTo>
                    <a:pt x="858" y="1989"/>
                    <a:pt x="882" y="2013"/>
                    <a:pt x="893" y="2024"/>
                  </a:cubicBezTo>
                  <a:cubicBezTo>
                    <a:pt x="893" y="2024"/>
                    <a:pt x="882" y="2024"/>
                    <a:pt x="882" y="2048"/>
                  </a:cubicBezTo>
                  <a:cubicBezTo>
                    <a:pt x="870" y="2048"/>
                    <a:pt x="870" y="2060"/>
                    <a:pt x="870" y="2072"/>
                  </a:cubicBezTo>
                  <a:lnTo>
                    <a:pt x="870" y="2060"/>
                  </a:lnTo>
                  <a:cubicBezTo>
                    <a:pt x="870" y="2050"/>
                    <a:pt x="869" y="2044"/>
                    <a:pt x="868" y="2042"/>
                  </a:cubicBezTo>
                  <a:lnTo>
                    <a:pt x="868" y="2042"/>
                  </a:lnTo>
                  <a:cubicBezTo>
                    <a:pt x="873" y="2044"/>
                    <a:pt x="878" y="2046"/>
                    <a:pt x="882" y="2048"/>
                  </a:cubicBezTo>
                  <a:cubicBezTo>
                    <a:pt x="882" y="2036"/>
                    <a:pt x="882" y="2024"/>
                    <a:pt x="882" y="2024"/>
                  </a:cubicBezTo>
                  <a:cubicBezTo>
                    <a:pt x="882" y="2024"/>
                    <a:pt x="877" y="2012"/>
                    <a:pt x="874" y="2012"/>
                  </a:cubicBezTo>
                  <a:cubicBezTo>
                    <a:pt x="872" y="2012"/>
                    <a:pt x="870" y="2017"/>
                    <a:pt x="870" y="2036"/>
                  </a:cubicBezTo>
                  <a:lnTo>
                    <a:pt x="858" y="2024"/>
                  </a:lnTo>
                  <a:lnTo>
                    <a:pt x="834" y="2013"/>
                  </a:lnTo>
                  <a:cubicBezTo>
                    <a:pt x="834" y="2013"/>
                    <a:pt x="834" y="2002"/>
                    <a:pt x="837" y="2002"/>
                  </a:cubicBezTo>
                  <a:cubicBezTo>
                    <a:pt x="839" y="2002"/>
                    <a:pt x="842" y="2005"/>
                    <a:pt x="846" y="2013"/>
                  </a:cubicBezTo>
                  <a:cubicBezTo>
                    <a:pt x="846" y="2013"/>
                    <a:pt x="858" y="2024"/>
                    <a:pt x="870" y="2024"/>
                  </a:cubicBezTo>
                  <a:cubicBezTo>
                    <a:pt x="870" y="2024"/>
                    <a:pt x="870" y="2001"/>
                    <a:pt x="846" y="1989"/>
                  </a:cubicBezTo>
                  <a:lnTo>
                    <a:pt x="846" y="1989"/>
                  </a:lnTo>
                  <a:cubicBezTo>
                    <a:pt x="846" y="1989"/>
                    <a:pt x="858" y="2001"/>
                    <a:pt x="846" y="2001"/>
                  </a:cubicBezTo>
                  <a:lnTo>
                    <a:pt x="834" y="1977"/>
                  </a:lnTo>
                  <a:close/>
                  <a:moveTo>
                    <a:pt x="860" y="2060"/>
                  </a:moveTo>
                  <a:lnTo>
                    <a:pt x="860" y="2060"/>
                  </a:lnTo>
                  <a:cubicBezTo>
                    <a:pt x="859" y="2064"/>
                    <a:pt x="859" y="2069"/>
                    <a:pt x="858" y="2073"/>
                  </a:cubicBezTo>
                  <a:lnTo>
                    <a:pt x="858" y="2073"/>
                  </a:lnTo>
                  <a:cubicBezTo>
                    <a:pt x="858" y="2073"/>
                    <a:pt x="858" y="2073"/>
                    <a:pt x="858" y="2073"/>
                  </a:cubicBezTo>
                  <a:lnTo>
                    <a:pt x="858" y="2073"/>
                  </a:lnTo>
                  <a:lnTo>
                    <a:pt x="858" y="2060"/>
                  </a:lnTo>
                  <a:cubicBezTo>
                    <a:pt x="859" y="2060"/>
                    <a:pt x="859" y="2060"/>
                    <a:pt x="860" y="2060"/>
                  </a:cubicBezTo>
                  <a:close/>
                  <a:moveTo>
                    <a:pt x="2203" y="2084"/>
                  </a:moveTo>
                  <a:cubicBezTo>
                    <a:pt x="2203" y="2084"/>
                    <a:pt x="2203" y="2085"/>
                    <a:pt x="2203" y="2085"/>
                  </a:cubicBezTo>
                  <a:lnTo>
                    <a:pt x="2203" y="2085"/>
                  </a:lnTo>
                  <a:cubicBezTo>
                    <a:pt x="2207" y="2084"/>
                    <a:pt x="2210" y="2084"/>
                    <a:pt x="2215" y="2084"/>
                  </a:cubicBezTo>
                  <a:close/>
                  <a:moveTo>
                    <a:pt x="846" y="2084"/>
                  </a:moveTo>
                  <a:cubicBezTo>
                    <a:pt x="846" y="2088"/>
                    <a:pt x="846" y="2092"/>
                    <a:pt x="846" y="2096"/>
                  </a:cubicBezTo>
                  <a:cubicBezTo>
                    <a:pt x="843" y="2090"/>
                    <a:pt x="840" y="2084"/>
                    <a:pt x="846" y="2084"/>
                  </a:cubicBezTo>
                  <a:close/>
                  <a:moveTo>
                    <a:pt x="1775" y="2086"/>
                  </a:moveTo>
                  <a:cubicBezTo>
                    <a:pt x="1775" y="2091"/>
                    <a:pt x="1778" y="2096"/>
                    <a:pt x="1780" y="2101"/>
                  </a:cubicBezTo>
                  <a:lnTo>
                    <a:pt x="1780" y="2101"/>
                  </a:lnTo>
                  <a:cubicBezTo>
                    <a:pt x="1778" y="2095"/>
                    <a:pt x="1776" y="2090"/>
                    <a:pt x="1775" y="2086"/>
                  </a:cubicBezTo>
                  <a:close/>
                  <a:moveTo>
                    <a:pt x="822" y="2108"/>
                  </a:moveTo>
                  <a:cubicBezTo>
                    <a:pt x="822" y="2108"/>
                    <a:pt x="822" y="2113"/>
                    <a:pt x="822" y="2120"/>
                  </a:cubicBezTo>
                  <a:lnTo>
                    <a:pt x="810" y="2120"/>
                  </a:lnTo>
                  <a:lnTo>
                    <a:pt x="810" y="2108"/>
                  </a:lnTo>
                  <a:close/>
                  <a:moveTo>
                    <a:pt x="1780" y="2101"/>
                  </a:moveTo>
                  <a:cubicBezTo>
                    <a:pt x="1782" y="2106"/>
                    <a:pt x="1784" y="2113"/>
                    <a:pt x="1786" y="2120"/>
                  </a:cubicBezTo>
                  <a:cubicBezTo>
                    <a:pt x="1786" y="2113"/>
                    <a:pt x="1783" y="2107"/>
                    <a:pt x="1780" y="2101"/>
                  </a:cubicBezTo>
                  <a:close/>
                  <a:moveTo>
                    <a:pt x="1763" y="2108"/>
                  </a:moveTo>
                  <a:cubicBezTo>
                    <a:pt x="1763" y="2108"/>
                    <a:pt x="1763" y="2120"/>
                    <a:pt x="1763" y="2120"/>
                  </a:cubicBezTo>
                  <a:cubicBezTo>
                    <a:pt x="1763" y="2120"/>
                    <a:pt x="1766" y="2123"/>
                    <a:pt x="1767" y="2123"/>
                  </a:cubicBezTo>
                  <a:cubicBezTo>
                    <a:pt x="1769" y="2123"/>
                    <a:pt x="1769" y="2120"/>
                    <a:pt x="1763" y="2108"/>
                  </a:cubicBezTo>
                  <a:close/>
                  <a:moveTo>
                    <a:pt x="1727" y="2140"/>
                  </a:moveTo>
                  <a:lnTo>
                    <a:pt x="1727" y="2140"/>
                  </a:lnTo>
                  <a:cubicBezTo>
                    <a:pt x="1727" y="2141"/>
                    <a:pt x="1727" y="2142"/>
                    <a:pt x="1727" y="2143"/>
                  </a:cubicBezTo>
                  <a:lnTo>
                    <a:pt x="1727" y="2143"/>
                  </a:lnTo>
                  <a:cubicBezTo>
                    <a:pt x="1727" y="2142"/>
                    <a:pt x="1727" y="2141"/>
                    <a:pt x="1727" y="2140"/>
                  </a:cubicBezTo>
                  <a:close/>
                  <a:moveTo>
                    <a:pt x="1708" y="2121"/>
                  </a:moveTo>
                  <a:cubicBezTo>
                    <a:pt x="1706" y="2128"/>
                    <a:pt x="1705" y="2137"/>
                    <a:pt x="1704" y="2146"/>
                  </a:cubicBezTo>
                  <a:lnTo>
                    <a:pt x="1704" y="2146"/>
                  </a:lnTo>
                  <a:cubicBezTo>
                    <a:pt x="1709" y="2141"/>
                    <a:pt x="1716" y="2144"/>
                    <a:pt x="1708" y="2121"/>
                  </a:cubicBezTo>
                  <a:close/>
                  <a:moveTo>
                    <a:pt x="1704" y="2146"/>
                  </a:moveTo>
                  <a:cubicBezTo>
                    <a:pt x="1701" y="2150"/>
                    <a:pt x="1699" y="2157"/>
                    <a:pt x="1703" y="2179"/>
                  </a:cubicBezTo>
                  <a:cubicBezTo>
                    <a:pt x="1703" y="2171"/>
                    <a:pt x="1703" y="2159"/>
                    <a:pt x="1704" y="2146"/>
                  </a:cubicBezTo>
                  <a:close/>
                  <a:moveTo>
                    <a:pt x="2370" y="2251"/>
                  </a:moveTo>
                  <a:cubicBezTo>
                    <a:pt x="2358" y="2251"/>
                    <a:pt x="2334" y="2263"/>
                    <a:pt x="2310" y="2263"/>
                  </a:cubicBezTo>
                  <a:lnTo>
                    <a:pt x="2346" y="2274"/>
                  </a:lnTo>
                  <a:lnTo>
                    <a:pt x="2286" y="2274"/>
                  </a:lnTo>
                  <a:cubicBezTo>
                    <a:pt x="2286" y="2274"/>
                    <a:pt x="2310" y="2286"/>
                    <a:pt x="2310" y="2298"/>
                  </a:cubicBezTo>
                  <a:cubicBezTo>
                    <a:pt x="2334" y="2286"/>
                    <a:pt x="2358" y="2286"/>
                    <a:pt x="2370" y="2274"/>
                  </a:cubicBezTo>
                  <a:cubicBezTo>
                    <a:pt x="2334" y="2274"/>
                    <a:pt x="2394" y="2251"/>
                    <a:pt x="2370" y="2251"/>
                  </a:cubicBezTo>
                  <a:close/>
                  <a:moveTo>
                    <a:pt x="667" y="2310"/>
                  </a:moveTo>
                  <a:lnTo>
                    <a:pt x="688" y="2331"/>
                  </a:lnTo>
                  <a:lnTo>
                    <a:pt x="688" y="2331"/>
                  </a:lnTo>
                  <a:cubicBezTo>
                    <a:pt x="674" y="2327"/>
                    <a:pt x="659" y="2319"/>
                    <a:pt x="667" y="2310"/>
                  </a:cubicBezTo>
                  <a:close/>
                  <a:moveTo>
                    <a:pt x="1072" y="2286"/>
                  </a:moveTo>
                  <a:lnTo>
                    <a:pt x="1083" y="2332"/>
                  </a:lnTo>
                  <a:lnTo>
                    <a:pt x="1083" y="2332"/>
                  </a:lnTo>
                  <a:cubicBezTo>
                    <a:pt x="1077" y="2317"/>
                    <a:pt x="1072" y="2301"/>
                    <a:pt x="1072" y="2286"/>
                  </a:cubicBezTo>
                  <a:close/>
                  <a:moveTo>
                    <a:pt x="805" y="2341"/>
                  </a:moveTo>
                  <a:cubicBezTo>
                    <a:pt x="802" y="2346"/>
                    <a:pt x="800" y="2352"/>
                    <a:pt x="798" y="2358"/>
                  </a:cubicBezTo>
                  <a:cubicBezTo>
                    <a:pt x="807" y="2349"/>
                    <a:pt x="809" y="2347"/>
                    <a:pt x="805" y="2341"/>
                  </a:cubicBezTo>
                  <a:close/>
                  <a:moveTo>
                    <a:pt x="978" y="2328"/>
                  </a:moveTo>
                  <a:cubicBezTo>
                    <a:pt x="977" y="2329"/>
                    <a:pt x="977" y="2331"/>
                    <a:pt x="977" y="2334"/>
                  </a:cubicBezTo>
                  <a:cubicBezTo>
                    <a:pt x="977" y="2345"/>
                    <a:pt x="977" y="2356"/>
                    <a:pt x="986" y="2366"/>
                  </a:cubicBezTo>
                  <a:lnTo>
                    <a:pt x="986" y="2366"/>
                  </a:lnTo>
                  <a:lnTo>
                    <a:pt x="978" y="2328"/>
                  </a:lnTo>
                  <a:close/>
                  <a:moveTo>
                    <a:pt x="1013" y="2382"/>
                  </a:moveTo>
                  <a:cubicBezTo>
                    <a:pt x="1013" y="2382"/>
                    <a:pt x="1013" y="2382"/>
                    <a:pt x="1013" y="2382"/>
                  </a:cubicBezTo>
                  <a:cubicBezTo>
                    <a:pt x="1013" y="2382"/>
                    <a:pt x="1013" y="2382"/>
                    <a:pt x="1013" y="2382"/>
                  </a:cubicBezTo>
                  <a:close/>
                  <a:moveTo>
                    <a:pt x="1013" y="2382"/>
                  </a:moveTo>
                  <a:cubicBezTo>
                    <a:pt x="1013" y="2382"/>
                    <a:pt x="1013" y="2382"/>
                    <a:pt x="1013" y="2382"/>
                  </a:cubicBezTo>
                  <a:cubicBezTo>
                    <a:pt x="1013" y="2382"/>
                    <a:pt x="1013" y="2382"/>
                    <a:pt x="1013" y="2382"/>
                  </a:cubicBezTo>
                  <a:close/>
                  <a:moveTo>
                    <a:pt x="1013" y="2382"/>
                  </a:moveTo>
                  <a:cubicBezTo>
                    <a:pt x="1013" y="2382"/>
                    <a:pt x="1013" y="2382"/>
                    <a:pt x="1013" y="2382"/>
                  </a:cubicBezTo>
                  <a:cubicBezTo>
                    <a:pt x="1013" y="2382"/>
                    <a:pt x="1013" y="2382"/>
                    <a:pt x="1013" y="2382"/>
                  </a:cubicBezTo>
                  <a:close/>
                  <a:moveTo>
                    <a:pt x="1013" y="2382"/>
                  </a:moveTo>
                  <a:cubicBezTo>
                    <a:pt x="1013" y="2382"/>
                    <a:pt x="1013" y="2382"/>
                    <a:pt x="1013" y="2382"/>
                  </a:cubicBezTo>
                  <a:cubicBezTo>
                    <a:pt x="1013" y="2382"/>
                    <a:pt x="1013" y="2382"/>
                    <a:pt x="1013" y="2382"/>
                  </a:cubicBezTo>
                  <a:close/>
                  <a:moveTo>
                    <a:pt x="1013" y="2382"/>
                  </a:moveTo>
                  <a:cubicBezTo>
                    <a:pt x="1013" y="2382"/>
                    <a:pt x="1013" y="2382"/>
                    <a:pt x="1013" y="2382"/>
                  </a:cubicBezTo>
                  <a:cubicBezTo>
                    <a:pt x="1013" y="2382"/>
                    <a:pt x="1013" y="2382"/>
                    <a:pt x="1013" y="2382"/>
                  </a:cubicBezTo>
                  <a:close/>
                  <a:moveTo>
                    <a:pt x="986" y="2366"/>
                  </a:moveTo>
                  <a:lnTo>
                    <a:pt x="989" y="2382"/>
                  </a:lnTo>
                  <a:lnTo>
                    <a:pt x="989" y="2370"/>
                  </a:lnTo>
                  <a:cubicBezTo>
                    <a:pt x="988" y="2369"/>
                    <a:pt x="987" y="2367"/>
                    <a:pt x="986" y="2366"/>
                  </a:cubicBezTo>
                  <a:close/>
                  <a:moveTo>
                    <a:pt x="1013" y="2382"/>
                  </a:moveTo>
                  <a:cubicBezTo>
                    <a:pt x="1013" y="2382"/>
                    <a:pt x="1013" y="2382"/>
                    <a:pt x="1013" y="2382"/>
                  </a:cubicBezTo>
                  <a:cubicBezTo>
                    <a:pt x="1013" y="2382"/>
                    <a:pt x="1013" y="2382"/>
                    <a:pt x="1013" y="2382"/>
                  </a:cubicBezTo>
                  <a:close/>
                  <a:moveTo>
                    <a:pt x="2417" y="2394"/>
                  </a:moveTo>
                  <a:cubicBezTo>
                    <a:pt x="2413" y="2394"/>
                    <a:pt x="2410" y="2395"/>
                    <a:pt x="2408" y="2398"/>
                  </a:cubicBezTo>
                  <a:lnTo>
                    <a:pt x="2408" y="2398"/>
                  </a:lnTo>
                  <a:cubicBezTo>
                    <a:pt x="2411" y="2396"/>
                    <a:pt x="2414" y="2395"/>
                    <a:pt x="2417" y="2394"/>
                  </a:cubicBezTo>
                  <a:close/>
                  <a:moveTo>
                    <a:pt x="2079" y="2440"/>
                  </a:moveTo>
                  <a:cubicBezTo>
                    <a:pt x="2077" y="2440"/>
                    <a:pt x="2074" y="2441"/>
                    <a:pt x="2072" y="2441"/>
                  </a:cubicBezTo>
                  <a:lnTo>
                    <a:pt x="2060" y="2441"/>
                  </a:lnTo>
                  <a:cubicBezTo>
                    <a:pt x="2060" y="2441"/>
                    <a:pt x="2060" y="2446"/>
                    <a:pt x="2067" y="2446"/>
                  </a:cubicBezTo>
                  <a:cubicBezTo>
                    <a:pt x="2071" y="2446"/>
                    <a:pt x="2076" y="2445"/>
                    <a:pt x="2084" y="2441"/>
                  </a:cubicBezTo>
                  <a:cubicBezTo>
                    <a:pt x="2082" y="2441"/>
                    <a:pt x="2080" y="2440"/>
                    <a:pt x="2079" y="2440"/>
                  </a:cubicBezTo>
                  <a:close/>
                  <a:moveTo>
                    <a:pt x="2120" y="2524"/>
                  </a:moveTo>
                  <a:cubicBezTo>
                    <a:pt x="2120" y="2525"/>
                    <a:pt x="2120" y="2525"/>
                    <a:pt x="2121" y="2525"/>
                  </a:cubicBezTo>
                  <a:lnTo>
                    <a:pt x="2121" y="2525"/>
                  </a:lnTo>
                  <a:cubicBezTo>
                    <a:pt x="2120" y="2525"/>
                    <a:pt x="2120" y="2525"/>
                    <a:pt x="2120" y="2524"/>
                  </a:cubicBezTo>
                  <a:close/>
                  <a:moveTo>
                    <a:pt x="2121" y="2525"/>
                  </a:moveTo>
                  <a:lnTo>
                    <a:pt x="2121" y="2525"/>
                  </a:lnTo>
                  <a:cubicBezTo>
                    <a:pt x="2122" y="2526"/>
                    <a:pt x="2125" y="2529"/>
                    <a:pt x="2130" y="2530"/>
                  </a:cubicBezTo>
                  <a:lnTo>
                    <a:pt x="2130" y="2530"/>
                  </a:lnTo>
                  <a:cubicBezTo>
                    <a:pt x="2126" y="2528"/>
                    <a:pt x="2123" y="2527"/>
                    <a:pt x="2121" y="2525"/>
                  </a:cubicBezTo>
                  <a:close/>
                  <a:moveTo>
                    <a:pt x="589" y="2562"/>
                  </a:moveTo>
                  <a:cubicBezTo>
                    <a:pt x="587" y="2563"/>
                    <a:pt x="587" y="2565"/>
                    <a:pt x="590" y="2568"/>
                  </a:cubicBezTo>
                  <a:lnTo>
                    <a:pt x="590" y="2568"/>
                  </a:lnTo>
                  <a:cubicBezTo>
                    <a:pt x="590" y="2566"/>
                    <a:pt x="590" y="2563"/>
                    <a:pt x="589" y="2562"/>
                  </a:cubicBezTo>
                  <a:close/>
                  <a:moveTo>
                    <a:pt x="590" y="2568"/>
                  </a:moveTo>
                  <a:cubicBezTo>
                    <a:pt x="590" y="2570"/>
                    <a:pt x="591" y="2572"/>
                    <a:pt x="596" y="2572"/>
                  </a:cubicBezTo>
                  <a:cubicBezTo>
                    <a:pt x="593" y="2570"/>
                    <a:pt x="591" y="2569"/>
                    <a:pt x="590" y="2568"/>
                  </a:cubicBezTo>
                  <a:close/>
                  <a:moveTo>
                    <a:pt x="298" y="2667"/>
                  </a:moveTo>
                  <a:lnTo>
                    <a:pt x="298" y="2667"/>
                  </a:lnTo>
                  <a:cubicBezTo>
                    <a:pt x="303" y="2670"/>
                    <a:pt x="307" y="2672"/>
                    <a:pt x="311" y="2674"/>
                  </a:cubicBezTo>
                  <a:lnTo>
                    <a:pt x="311" y="2674"/>
                  </a:lnTo>
                  <a:cubicBezTo>
                    <a:pt x="307" y="2671"/>
                    <a:pt x="302" y="2667"/>
                    <a:pt x="298" y="2667"/>
                  </a:cubicBezTo>
                  <a:close/>
                  <a:moveTo>
                    <a:pt x="311" y="2674"/>
                  </a:moveTo>
                  <a:cubicBezTo>
                    <a:pt x="316" y="2678"/>
                    <a:pt x="321" y="2682"/>
                    <a:pt x="326" y="2683"/>
                  </a:cubicBezTo>
                  <a:lnTo>
                    <a:pt x="326" y="2683"/>
                  </a:lnTo>
                  <a:cubicBezTo>
                    <a:pt x="322" y="2680"/>
                    <a:pt x="317" y="2677"/>
                    <a:pt x="311" y="2674"/>
                  </a:cubicBezTo>
                  <a:close/>
                  <a:moveTo>
                    <a:pt x="310" y="2691"/>
                  </a:moveTo>
                  <a:cubicBezTo>
                    <a:pt x="310" y="2692"/>
                    <a:pt x="310" y="2693"/>
                    <a:pt x="310" y="2694"/>
                  </a:cubicBezTo>
                  <a:lnTo>
                    <a:pt x="310" y="2694"/>
                  </a:lnTo>
                  <a:cubicBezTo>
                    <a:pt x="310" y="2692"/>
                    <a:pt x="310" y="2691"/>
                    <a:pt x="310" y="2691"/>
                  </a:cubicBezTo>
                  <a:close/>
                  <a:moveTo>
                    <a:pt x="310" y="2694"/>
                  </a:moveTo>
                  <a:cubicBezTo>
                    <a:pt x="311" y="2696"/>
                    <a:pt x="311" y="2699"/>
                    <a:pt x="313" y="2702"/>
                  </a:cubicBezTo>
                  <a:lnTo>
                    <a:pt x="313" y="2702"/>
                  </a:lnTo>
                  <a:cubicBezTo>
                    <a:pt x="312" y="2699"/>
                    <a:pt x="311" y="2696"/>
                    <a:pt x="310" y="2694"/>
                  </a:cubicBezTo>
                  <a:close/>
                  <a:moveTo>
                    <a:pt x="2262" y="2720"/>
                  </a:moveTo>
                  <a:cubicBezTo>
                    <a:pt x="2265" y="2720"/>
                    <a:pt x="2265" y="2722"/>
                    <a:pt x="2263" y="2727"/>
                  </a:cubicBezTo>
                  <a:lnTo>
                    <a:pt x="2243" y="2727"/>
                  </a:lnTo>
                  <a:cubicBezTo>
                    <a:pt x="2251" y="2723"/>
                    <a:pt x="2258" y="2720"/>
                    <a:pt x="2262" y="2720"/>
                  </a:cubicBezTo>
                  <a:close/>
                  <a:moveTo>
                    <a:pt x="286" y="2786"/>
                  </a:moveTo>
                  <a:lnTo>
                    <a:pt x="286" y="2810"/>
                  </a:lnTo>
                  <a:lnTo>
                    <a:pt x="310" y="2810"/>
                  </a:lnTo>
                  <a:lnTo>
                    <a:pt x="286" y="2786"/>
                  </a:lnTo>
                  <a:close/>
                  <a:moveTo>
                    <a:pt x="546" y="2809"/>
                  </a:moveTo>
                  <a:cubicBezTo>
                    <a:pt x="544" y="2810"/>
                    <a:pt x="540" y="2810"/>
                    <a:pt x="536" y="2810"/>
                  </a:cubicBezTo>
                  <a:lnTo>
                    <a:pt x="548" y="2810"/>
                  </a:lnTo>
                  <a:cubicBezTo>
                    <a:pt x="548" y="2810"/>
                    <a:pt x="547" y="2809"/>
                    <a:pt x="546" y="2809"/>
                  </a:cubicBezTo>
                  <a:close/>
                  <a:moveTo>
                    <a:pt x="2276" y="2846"/>
                  </a:moveTo>
                  <a:cubicBezTo>
                    <a:pt x="2275" y="2846"/>
                    <a:pt x="2275" y="2846"/>
                    <a:pt x="2275" y="2846"/>
                  </a:cubicBezTo>
                  <a:lnTo>
                    <a:pt x="2275" y="2858"/>
                  </a:lnTo>
                  <a:cubicBezTo>
                    <a:pt x="2276" y="2853"/>
                    <a:pt x="2276" y="2849"/>
                    <a:pt x="2276" y="2846"/>
                  </a:cubicBezTo>
                  <a:close/>
                  <a:moveTo>
                    <a:pt x="286" y="2905"/>
                  </a:moveTo>
                  <a:cubicBezTo>
                    <a:pt x="286" y="2908"/>
                    <a:pt x="287" y="2910"/>
                    <a:pt x="287" y="2911"/>
                  </a:cubicBezTo>
                  <a:lnTo>
                    <a:pt x="287" y="2911"/>
                  </a:lnTo>
                  <a:cubicBezTo>
                    <a:pt x="287" y="2908"/>
                    <a:pt x="286" y="2905"/>
                    <a:pt x="286" y="2905"/>
                  </a:cubicBezTo>
                  <a:close/>
                  <a:moveTo>
                    <a:pt x="2461" y="2977"/>
                  </a:moveTo>
                  <a:cubicBezTo>
                    <a:pt x="2456" y="2979"/>
                    <a:pt x="2451" y="2982"/>
                    <a:pt x="2446" y="2984"/>
                  </a:cubicBezTo>
                  <a:lnTo>
                    <a:pt x="2446" y="2984"/>
                  </a:lnTo>
                  <a:cubicBezTo>
                    <a:pt x="2438" y="2986"/>
                    <a:pt x="2429" y="2989"/>
                    <a:pt x="2429" y="2989"/>
                  </a:cubicBezTo>
                  <a:lnTo>
                    <a:pt x="2436" y="2989"/>
                  </a:lnTo>
                  <a:cubicBezTo>
                    <a:pt x="2419" y="2997"/>
                    <a:pt x="2401" y="3003"/>
                    <a:pt x="2385" y="3003"/>
                  </a:cubicBezTo>
                  <a:cubicBezTo>
                    <a:pt x="2380" y="3003"/>
                    <a:pt x="2375" y="3002"/>
                    <a:pt x="2370" y="3001"/>
                  </a:cubicBezTo>
                  <a:cubicBezTo>
                    <a:pt x="2394" y="3001"/>
                    <a:pt x="2417" y="2989"/>
                    <a:pt x="2429" y="2989"/>
                  </a:cubicBezTo>
                  <a:cubicBezTo>
                    <a:pt x="2452" y="2978"/>
                    <a:pt x="2443" y="2977"/>
                    <a:pt x="2461" y="2977"/>
                  </a:cubicBezTo>
                  <a:close/>
                  <a:moveTo>
                    <a:pt x="2513" y="3048"/>
                  </a:moveTo>
                  <a:cubicBezTo>
                    <a:pt x="2512" y="3049"/>
                    <a:pt x="2511" y="3050"/>
                    <a:pt x="2510" y="3052"/>
                  </a:cubicBezTo>
                  <a:lnTo>
                    <a:pt x="2510" y="3052"/>
                  </a:lnTo>
                  <a:cubicBezTo>
                    <a:pt x="2515" y="3051"/>
                    <a:pt x="2519" y="3050"/>
                    <a:pt x="2525" y="3048"/>
                  </a:cubicBezTo>
                  <a:close/>
                  <a:moveTo>
                    <a:pt x="370" y="3156"/>
                  </a:moveTo>
                  <a:cubicBezTo>
                    <a:pt x="362" y="3156"/>
                    <a:pt x="375" y="3161"/>
                    <a:pt x="378" y="3161"/>
                  </a:cubicBezTo>
                  <a:cubicBezTo>
                    <a:pt x="379" y="3161"/>
                    <a:pt x="378" y="3159"/>
                    <a:pt x="370" y="3156"/>
                  </a:cubicBezTo>
                  <a:close/>
                  <a:moveTo>
                    <a:pt x="298" y="3310"/>
                  </a:moveTo>
                  <a:cubicBezTo>
                    <a:pt x="298" y="3310"/>
                    <a:pt x="310" y="3310"/>
                    <a:pt x="310" y="3322"/>
                  </a:cubicBezTo>
                  <a:cubicBezTo>
                    <a:pt x="310" y="3322"/>
                    <a:pt x="298" y="3310"/>
                    <a:pt x="298" y="3310"/>
                  </a:cubicBezTo>
                  <a:close/>
                  <a:moveTo>
                    <a:pt x="2512" y="3322"/>
                  </a:moveTo>
                  <a:lnTo>
                    <a:pt x="2512" y="3322"/>
                  </a:lnTo>
                  <a:cubicBezTo>
                    <a:pt x="2512" y="3322"/>
                    <a:pt x="2511" y="3322"/>
                    <a:pt x="2511" y="3322"/>
                  </a:cubicBezTo>
                  <a:lnTo>
                    <a:pt x="2511" y="3322"/>
                  </a:lnTo>
                  <a:cubicBezTo>
                    <a:pt x="2511" y="3322"/>
                    <a:pt x="2512" y="3322"/>
                    <a:pt x="2513" y="3322"/>
                  </a:cubicBezTo>
                  <a:cubicBezTo>
                    <a:pt x="2512" y="3322"/>
                    <a:pt x="2512" y="3322"/>
                    <a:pt x="2512" y="3322"/>
                  </a:cubicBezTo>
                  <a:close/>
                  <a:moveTo>
                    <a:pt x="281" y="3332"/>
                  </a:moveTo>
                  <a:cubicBezTo>
                    <a:pt x="280" y="3333"/>
                    <a:pt x="281" y="3334"/>
                    <a:pt x="284" y="3336"/>
                  </a:cubicBezTo>
                  <a:lnTo>
                    <a:pt x="284" y="3336"/>
                  </a:lnTo>
                  <a:cubicBezTo>
                    <a:pt x="284" y="3335"/>
                    <a:pt x="282" y="3333"/>
                    <a:pt x="281" y="3332"/>
                  </a:cubicBezTo>
                  <a:close/>
                  <a:moveTo>
                    <a:pt x="284" y="3336"/>
                  </a:moveTo>
                  <a:cubicBezTo>
                    <a:pt x="289" y="3342"/>
                    <a:pt x="289" y="3346"/>
                    <a:pt x="310" y="3346"/>
                  </a:cubicBezTo>
                  <a:cubicBezTo>
                    <a:pt x="297" y="3342"/>
                    <a:pt x="289" y="3338"/>
                    <a:pt x="284" y="3336"/>
                  </a:cubicBezTo>
                  <a:close/>
                  <a:moveTo>
                    <a:pt x="257" y="3352"/>
                  </a:moveTo>
                  <a:cubicBezTo>
                    <a:pt x="256" y="3352"/>
                    <a:pt x="255" y="3353"/>
                    <a:pt x="253" y="3353"/>
                  </a:cubicBezTo>
                  <a:lnTo>
                    <a:pt x="253" y="3353"/>
                  </a:lnTo>
                  <a:cubicBezTo>
                    <a:pt x="252" y="3352"/>
                    <a:pt x="250" y="3352"/>
                    <a:pt x="249" y="3352"/>
                  </a:cubicBezTo>
                  <a:lnTo>
                    <a:pt x="249" y="3352"/>
                  </a:lnTo>
                  <a:cubicBezTo>
                    <a:pt x="250" y="3353"/>
                    <a:pt x="252" y="3353"/>
                    <a:pt x="253" y="3353"/>
                  </a:cubicBezTo>
                  <a:cubicBezTo>
                    <a:pt x="253" y="3353"/>
                    <a:pt x="253" y="3353"/>
                    <a:pt x="253" y="3353"/>
                  </a:cubicBezTo>
                  <a:lnTo>
                    <a:pt x="253" y="3353"/>
                  </a:lnTo>
                  <a:cubicBezTo>
                    <a:pt x="259" y="3353"/>
                    <a:pt x="265" y="3355"/>
                    <a:pt x="274" y="3358"/>
                  </a:cubicBezTo>
                  <a:cubicBezTo>
                    <a:pt x="267" y="3355"/>
                    <a:pt x="261" y="3353"/>
                    <a:pt x="257" y="3352"/>
                  </a:cubicBezTo>
                  <a:close/>
                  <a:moveTo>
                    <a:pt x="2511" y="3322"/>
                  </a:moveTo>
                  <a:cubicBezTo>
                    <a:pt x="2498" y="3324"/>
                    <a:pt x="2476" y="3334"/>
                    <a:pt x="2465" y="3334"/>
                  </a:cubicBezTo>
                  <a:cubicBezTo>
                    <a:pt x="2441" y="3346"/>
                    <a:pt x="2453" y="3346"/>
                    <a:pt x="2477" y="3358"/>
                  </a:cubicBezTo>
                  <a:cubicBezTo>
                    <a:pt x="2465" y="3358"/>
                    <a:pt x="2453" y="3358"/>
                    <a:pt x="2441" y="3370"/>
                  </a:cubicBezTo>
                  <a:cubicBezTo>
                    <a:pt x="2441" y="3372"/>
                    <a:pt x="2443" y="3373"/>
                    <a:pt x="2447" y="3373"/>
                  </a:cubicBezTo>
                  <a:cubicBezTo>
                    <a:pt x="2455" y="3373"/>
                    <a:pt x="2471" y="3366"/>
                    <a:pt x="2472" y="3366"/>
                  </a:cubicBezTo>
                  <a:lnTo>
                    <a:pt x="2472" y="3366"/>
                  </a:lnTo>
                  <a:cubicBezTo>
                    <a:pt x="2472" y="3366"/>
                    <a:pt x="2470" y="3367"/>
                    <a:pt x="2465" y="3370"/>
                  </a:cubicBezTo>
                  <a:cubicBezTo>
                    <a:pt x="2453" y="3382"/>
                    <a:pt x="2429" y="3382"/>
                    <a:pt x="2417" y="3382"/>
                  </a:cubicBezTo>
                  <a:cubicBezTo>
                    <a:pt x="2427" y="3382"/>
                    <a:pt x="2443" y="3382"/>
                    <a:pt x="2461" y="3387"/>
                  </a:cubicBezTo>
                  <a:lnTo>
                    <a:pt x="2461" y="3387"/>
                  </a:lnTo>
                  <a:cubicBezTo>
                    <a:pt x="2467" y="3384"/>
                    <a:pt x="2473" y="3382"/>
                    <a:pt x="2477" y="3382"/>
                  </a:cubicBezTo>
                  <a:lnTo>
                    <a:pt x="2489" y="3382"/>
                  </a:lnTo>
                  <a:cubicBezTo>
                    <a:pt x="2572" y="3346"/>
                    <a:pt x="2465" y="3358"/>
                    <a:pt x="2465" y="3346"/>
                  </a:cubicBezTo>
                  <a:lnTo>
                    <a:pt x="2525" y="3334"/>
                  </a:lnTo>
                  <a:lnTo>
                    <a:pt x="2477" y="3334"/>
                  </a:lnTo>
                  <a:cubicBezTo>
                    <a:pt x="2484" y="3334"/>
                    <a:pt x="2497" y="3327"/>
                    <a:pt x="2511" y="3322"/>
                  </a:cubicBezTo>
                  <a:close/>
                  <a:moveTo>
                    <a:pt x="24" y="3382"/>
                  </a:moveTo>
                  <a:cubicBezTo>
                    <a:pt x="24" y="3391"/>
                    <a:pt x="38" y="3393"/>
                    <a:pt x="54" y="3393"/>
                  </a:cubicBezTo>
                  <a:lnTo>
                    <a:pt x="54" y="3393"/>
                  </a:lnTo>
                  <a:cubicBezTo>
                    <a:pt x="51" y="3393"/>
                    <a:pt x="51" y="3391"/>
                    <a:pt x="24" y="3382"/>
                  </a:cubicBezTo>
                  <a:close/>
                  <a:moveTo>
                    <a:pt x="2461" y="3387"/>
                  </a:moveTo>
                  <a:lnTo>
                    <a:pt x="2461" y="3387"/>
                  </a:lnTo>
                  <a:cubicBezTo>
                    <a:pt x="2458" y="3389"/>
                    <a:pt x="2454" y="3391"/>
                    <a:pt x="2452" y="3394"/>
                  </a:cubicBezTo>
                  <a:lnTo>
                    <a:pt x="2477" y="3394"/>
                  </a:lnTo>
                  <a:cubicBezTo>
                    <a:pt x="2472" y="3391"/>
                    <a:pt x="2466" y="3389"/>
                    <a:pt x="2461" y="3387"/>
                  </a:cubicBezTo>
                  <a:close/>
                  <a:moveTo>
                    <a:pt x="2417" y="3394"/>
                  </a:moveTo>
                  <a:cubicBezTo>
                    <a:pt x="2427" y="3394"/>
                    <a:pt x="2437" y="3402"/>
                    <a:pt x="2447" y="3405"/>
                  </a:cubicBezTo>
                  <a:lnTo>
                    <a:pt x="2447" y="3405"/>
                  </a:lnTo>
                  <a:cubicBezTo>
                    <a:pt x="2443" y="3403"/>
                    <a:pt x="2446" y="3398"/>
                    <a:pt x="2452" y="3394"/>
                  </a:cubicBezTo>
                  <a:close/>
                  <a:moveTo>
                    <a:pt x="2447" y="3405"/>
                  </a:moveTo>
                  <a:cubicBezTo>
                    <a:pt x="2448" y="3405"/>
                    <a:pt x="2450" y="3406"/>
                    <a:pt x="2453" y="3406"/>
                  </a:cubicBezTo>
                  <a:cubicBezTo>
                    <a:pt x="2451" y="3406"/>
                    <a:pt x="2449" y="3405"/>
                    <a:pt x="2447" y="3405"/>
                  </a:cubicBezTo>
                  <a:close/>
                  <a:moveTo>
                    <a:pt x="84" y="3441"/>
                  </a:moveTo>
                  <a:cubicBezTo>
                    <a:pt x="84" y="3453"/>
                    <a:pt x="108" y="3465"/>
                    <a:pt x="120" y="3477"/>
                  </a:cubicBezTo>
                  <a:cubicBezTo>
                    <a:pt x="100" y="3477"/>
                    <a:pt x="88" y="3469"/>
                    <a:pt x="78" y="3459"/>
                  </a:cubicBezTo>
                  <a:lnTo>
                    <a:pt x="78" y="3459"/>
                  </a:lnTo>
                  <a:cubicBezTo>
                    <a:pt x="80" y="3453"/>
                    <a:pt x="82" y="3447"/>
                    <a:pt x="84" y="3441"/>
                  </a:cubicBezTo>
                  <a:close/>
                  <a:moveTo>
                    <a:pt x="94" y="3484"/>
                  </a:moveTo>
                  <a:lnTo>
                    <a:pt x="94" y="3484"/>
                  </a:lnTo>
                  <a:cubicBezTo>
                    <a:pt x="92" y="3484"/>
                    <a:pt x="92" y="3485"/>
                    <a:pt x="96" y="3489"/>
                  </a:cubicBezTo>
                  <a:cubicBezTo>
                    <a:pt x="96" y="3489"/>
                    <a:pt x="99" y="3490"/>
                    <a:pt x="103" y="3491"/>
                  </a:cubicBezTo>
                  <a:lnTo>
                    <a:pt x="103" y="3491"/>
                  </a:lnTo>
                  <a:cubicBezTo>
                    <a:pt x="100" y="3489"/>
                    <a:pt x="97" y="3486"/>
                    <a:pt x="94" y="3484"/>
                  </a:cubicBezTo>
                  <a:close/>
                  <a:moveTo>
                    <a:pt x="1215" y="0"/>
                  </a:moveTo>
                  <a:cubicBezTo>
                    <a:pt x="1191" y="0"/>
                    <a:pt x="1155" y="12"/>
                    <a:pt x="1132" y="36"/>
                  </a:cubicBezTo>
                  <a:cubicBezTo>
                    <a:pt x="1132" y="36"/>
                    <a:pt x="1132" y="48"/>
                    <a:pt x="1108" y="60"/>
                  </a:cubicBezTo>
                  <a:lnTo>
                    <a:pt x="1096" y="60"/>
                  </a:lnTo>
                  <a:cubicBezTo>
                    <a:pt x="1048" y="96"/>
                    <a:pt x="1001" y="131"/>
                    <a:pt x="953" y="179"/>
                  </a:cubicBezTo>
                  <a:lnTo>
                    <a:pt x="1001" y="167"/>
                  </a:lnTo>
                  <a:lnTo>
                    <a:pt x="989" y="179"/>
                  </a:lnTo>
                  <a:lnTo>
                    <a:pt x="989" y="179"/>
                  </a:lnTo>
                  <a:cubicBezTo>
                    <a:pt x="983" y="182"/>
                    <a:pt x="978" y="185"/>
                    <a:pt x="973" y="187"/>
                  </a:cubicBezTo>
                  <a:lnTo>
                    <a:pt x="973" y="187"/>
                  </a:lnTo>
                  <a:lnTo>
                    <a:pt x="965" y="179"/>
                  </a:lnTo>
                  <a:cubicBezTo>
                    <a:pt x="960" y="189"/>
                    <a:pt x="959" y="193"/>
                    <a:pt x="962" y="193"/>
                  </a:cubicBezTo>
                  <a:cubicBezTo>
                    <a:pt x="964" y="193"/>
                    <a:pt x="968" y="190"/>
                    <a:pt x="973" y="187"/>
                  </a:cubicBezTo>
                  <a:lnTo>
                    <a:pt x="973" y="187"/>
                  </a:lnTo>
                  <a:lnTo>
                    <a:pt x="977" y="191"/>
                  </a:lnTo>
                  <a:lnTo>
                    <a:pt x="989" y="179"/>
                  </a:lnTo>
                  <a:lnTo>
                    <a:pt x="989" y="179"/>
                  </a:lnTo>
                  <a:cubicBezTo>
                    <a:pt x="981" y="187"/>
                    <a:pt x="978" y="195"/>
                    <a:pt x="974" y="199"/>
                  </a:cubicBezTo>
                  <a:lnTo>
                    <a:pt x="974" y="199"/>
                  </a:lnTo>
                  <a:lnTo>
                    <a:pt x="1024" y="179"/>
                  </a:lnTo>
                  <a:lnTo>
                    <a:pt x="1024" y="179"/>
                  </a:lnTo>
                  <a:cubicBezTo>
                    <a:pt x="1001" y="203"/>
                    <a:pt x="977" y="203"/>
                    <a:pt x="977" y="227"/>
                  </a:cubicBezTo>
                  <a:cubicBezTo>
                    <a:pt x="1001" y="215"/>
                    <a:pt x="1013" y="179"/>
                    <a:pt x="1036" y="179"/>
                  </a:cubicBezTo>
                  <a:cubicBezTo>
                    <a:pt x="1013" y="203"/>
                    <a:pt x="1001" y="215"/>
                    <a:pt x="1024" y="215"/>
                  </a:cubicBezTo>
                  <a:cubicBezTo>
                    <a:pt x="1013" y="215"/>
                    <a:pt x="1001" y="227"/>
                    <a:pt x="989" y="227"/>
                  </a:cubicBezTo>
                  <a:lnTo>
                    <a:pt x="1036" y="227"/>
                  </a:lnTo>
                  <a:lnTo>
                    <a:pt x="1036" y="238"/>
                  </a:lnTo>
                  <a:lnTo>
                    <a:pt x="1013" y="238"/>
                  </a:lnTo>
                  <a:lnTo>
                    <a:pt x="1013" y="227"/>
                  </a:lnTo>
                  <a:cubicBezTo>
                    <a:pt x="989" y="227"/>
                    <a:pt x="1012" y="238"/>
                    <a:pt x="1024" y="250"/>
                  </a:cubicBezTo>
                  <a:lnTo>
                    <a:pt x="1024" y="250"/>
                  </a:lnTo>
                  <a:cubicBezTo>
                    <a:pt x="1018" y="244"/>
                    <a:pt x="1012" y="241"/>
                    <a:pt x="1007" y="241"/>
                  </a:cubicBezTo>
                  <a:cubicBezTo>
                    <a:pt x="1001" y="241"/>
                    <a:pt x="995" y="244"/>
                    <a:pt x="989" y="250"/>
                  </a:cubicBezTo>
                  <a:lnTo>
                    <a:pt x="1024" y="262"/>
                  </a:lnTo>
                  <a:lnTo>
                    <a:pt x="989" y="262"/>
                  </a:lnTo>
                  <a:cubicBezTo>
                    <a:pt x="1001" y="262"/>
                    <a:pt x="1001" y="274"/>
                    <a:pt x="1013" y="274"/>
                  </a:cubicBezTo>
                  <a:cubicBezTo>
                    <a:pt x="1015" y="282"/>
                    <a:pt x="1013" y="290"/>
                    <a:pt x="1036" y="298"/>
                  </a:cubicBezTo>
                  <a:lnTo>
                    <a:pt x="989" y="298"/>
                  </a:lnTo>
                  <a:cubicBezTo>
                    <a:pt x="1001" y="298"/>
                    <a:pt x="1036" y="334"/>
                    <a:pt x="1036" y="334"/>
                  </a:cubicBezTo>
                  <a:cubicBezTo>
                    <a:pt x="1019" y="325"/>
                    <a:pt x="1009" y="322"/>
                    <a:pt x="1004" y="322"/>
                  </a:cubicBezTo>
                  <a:cubicBezTo>
                    <a:pt x="990" y="322"/>
                    <a:pt x="997" y="340"/>
                    <a:pt x="973" y="340"/>
                  </a:cubicBezTo>
                  <a:cubicBezTo>
                    <a:pt x="966" y="340"/>
                    <a:pt x="956" y="338"/>
                    <a:pt x="941" y="334"/>
                  </a:cubicBezTo>
                  <a:lnTo>
                    <a:pt x="941" y="334"/>
                  </a:lnTo>
                  <a:cubicBezTo>
                    <a:pt x="1000" y="363"/>
                    <a:pt x="978" y="376"/>
                    <a:pt x="988" y="393"/>
                  </a:cubicBezTo>
                  <a:lnTo>
                    <a:pt x="941" y="393"/>
                  </a:lnTo>
                  <a:cubicBezTo>
                    <a:pt x="977" y="405"/>
                    <a:pt x="1013" y="429"/>
                    <a:pt x="1036" y="441"/>
                  </a:cubicBezTo>
                  <a:cubicBezTo>
                    <a:pt x="977" y="441"/>
                    <a:pt x="977" y="417"/>
                    <a:pt x="929" y="405"/>
                  </a:cubicBezTo>
                  <a:lnTo>
                    <a:pt x="929" y="405"/>
                  </a:lnTo>
                  <a:cubicBezTo>
                    <a:pt x="965" y="417"/>
                    <a:pt x="965" y="441"/>
                    <a:pt x="1001" y="453"/>
                  </a:cubicBezTo>
                  <a:lnTo>
                    <a:pt x="941" y="453"/>
                  </a:lnTo>
                  <a:cubicBezTo>
                    <a:pt x="1001" y="477"/>
                    <a:pt x="941" y="465"/>
                    <a:pt x="989" y="477"/>
                  </a:cubicBezTo>
                  <a:cubicBezTo>
                    <a:pt x="965" y="477"/>
                    <a:pt x="941" y="471"/>
                    <a:pt x="935" y="471"/>
                  </a:cubicBezTo>
                  <a:cubicBezTo>
                    <a:pt x="932" y="471"/>
                    <a:pt x="933" y="473"/>
                    <a:pt x="941" y="477"/>
                  </a:cubicBezTo>
                  <a:cubicBezTo>
                    <a:pt x="917" y="477"/>
                    <a:pt x="905" y="465"/>
                    <a:pt x="893" y="465"/>
                  </a:cubicBezTo>
                  <a:cubicBezTo>
                    <a:pt x="893" y="477"/>
                    <a:pt x="941" y="477"/>
                    <a:pt x="977" y="489"/>
                  </a:cubicBezTo>
                  <a:cubicBezTo>
                    <a:pt x="985" y="492"/>
                    <a:pt x="982" y="494"/>
                    <a:pt x="974" y="494"/>
                  </a:cubicBezTo>
                  <a:cubicBezTo>
                    <a:pt x="958" y="494"/>
                    <a:pt x="921" y="489"/>
                    <a:pt x="905" y="489"/>
                  </a:cubicBezTo>
                  <a:cubicBezTo>
                    <a:pt x="917" y="500"/>
                    <a:pt x="965" y="524"/>
                    <a:pt x="953" y="536"/>
                  </a:cubicBezTo>
                  <a:lnTo>
                    <a:pt x="929" y="536"/>
                  </a:lnTo>
                  <a:cubicBezTo>
                    <a:pt x="977" y="560"/>
                    <a:pt x="929" y="560"/>
                    <a:pt x="977" y="596"/>
                  </a:cubicBezTo>
                  <a:lnTo>
                    <a:pt x="965" y="596"/>
                  </a:lnTo>
                  <a:lnTo>
                    <a:pt x="978" y="598"/>
                  </a:lnTo>
                  <a:lnTo>
                    <a:pt x="978" y="598"/>
                  </a:lnTo>
                  <a:cubicBezTo>
                    <a:pt x="991" y="621"/>
                    <a:pt x="1024" y="643"/>
                    <a:pt x="1001" y="643"/>
                  </a:cubicBezTo>
                  <a:cubicBezTo>
                    <a:pt x="953" y="631"/>
                    <a:pt x="1001" y="619"/>
                    <a:pt x="953" y="619"/>
                  </a:cubicBezTo>
                  <a:lnTo>
                    <a:pt x="977" y="608"/>
                  </a:lnTo>
                  <a:cubicBezTo>
                    <a:pt x="935" y="602"/>
                    <a:pt x="935" y="602"/>
                    <a:pt x="935" y="602"/>
                  </a:cubicBezTo>
                  <a:cubicBezTo>
                    <a:pt x="935" y="602"/>
                    <a:pt x="935" y="602"/>
                    <a:pt x="893" y="596"/>
                  </a:cubicBezTo>
                  <a:lnTo>
                    <a:pt x="893" y="596"/>
                  </a:lnTo>
                  <a:cubicBezTo>
                    <a:pt x="882" y="608"/>
                    <a:pt x="917" y="619"/>
                    <a:pt x="893" y="631"/>
                  </a:cubicBezTo>
                  <a:cubicBezTo>
                    <a:pt x="917" y="643"/>
                    <a:pt x="941" y="643"/>
                    <a:pt x="965" y="655"/>
                  </a:cubicBezTo>
                  <a:cubicBezTo>
                    <a:pt x="976" y="666"/>
                    <a:pt x="968" y="669"/>
                    <a:pt x="952" y="669"/>
                  </a:cubicBezTo>
                  <a:cubicBezTo>
                    <a:pt x="934" y="669"/>
                    <a:pt x="906" y="665"/>
                    <a:pt x="891" y="665"/>
                  </a:cubicBezTo>
                  <a:cubicBezTo>
                    <a:pt x="878" y="665"/>
                    <a:pt x="875" y="668"/>
                    <a:pt x="893" y="679"/>
                  </a:cubicBezTo>
                  <a:cubicBezTo>
                    <a:pt x="917" y="691"/>
                    <a:pt x="977" y="715"/>
                    <a:pt x="941" y="715"/>
                  </a:cubicBezTo>
                  <a:lnTo>
                    <a:pt x="893" y="691"/>
                  </a:lnTo>
                  <a:lnTo>
                    <a:pt x="893" y="691"/>
                  </a:lnTo>
                  <a:cubicBezTo>
                    <a:pt x="882" y="715"/>
                    <a:pt x="965" y="727"/>
                    <a:pt x="929" y="739"/>
                  </a:cubicBezTo>
                  <a:cubicBezTo>
                    <a:pt x="926" y="739"/>
                    <a:pt x="922" y="740"/>
                    <a:pt x="920" y="740"/>
                  </a:cubicBezTo>
                  <a:lnTo>
                    <a:pt x="920" y="740"/>
                  </a:lnTo>
                  <a:cubicBezTo>
                    <a:pt x="915" y="737"/>
                    <a:pt x="909" y="734"/>
                    <a:pt x="904" y="731"/>
                  </a:cubicBezTo>
                  <a:lnTo>
                    <a:pt x="904" y="731"/>
                  </a:lnTo>
                  <a:cubicBezTo>
                    <a:pt x="903" y="736"/>
                    <a:pt x="904" y="741"/>
                    <a:pt x="913" y="741"/>
                  </a:cubicBezTo>
                  <a:cubicBezTo>
                    <a:pt x="915" y="741"/>
                    <a:pt x="917" y="741"/>
                    <a:pt x="920" y="740"/>
                  </a:cubicBezTo>
                  <a:lnTo>
                    <a:pt x="920" y="740"/>
                  </a:lnTo>
                  <a:cubicBezTo>
                    <a:pt x="925" y="744"/>
                    <a:pt x="929" y="748"/>
                    <a:pt x="929" y="750"/>
                  </a:cubicBezTo>
                  <a:lnTo>
                    <a:pt x="882" y="739"/>
                  </a:lnTo>
                  <a:lnTo>
                    <a:pt x="882" y="739"/>
                  </a:lnTo>
                  <a:cubicBezTo>
                    <a:pt x="882" y="750"/>
                    <a:pt x="917" y="786"/>
                    <a:pt x="917" y="810"/>
                  </a:cubicBezTo>
                  <a:cubicBezTo>
                    <a:pt x="905" y="798"/>
                    <a:pt x="882" y="798"/>
                    <a:pt x="870" y="798"/>
                  </a:cubicBezTo>
                  <a:cubicBezTo>
                    <a:pt x="882" y="834"/>
                    <a:pt x="846" y="858"/>
                    <a:pt x="810" y="870"/>
                  </a:cubicBezTo>
                  <a:lnTo>
                    <a:pt x="846" y="893"/>
                  </a:lnTo>
                  <a:lnTo>
                    <a:pt x="822" y="893"/>
                  </a:lnTo>
                  <a:cubicBezTo>
                    <a:pt x="810" y="893"/>
                    <a:pt x="846" y="905"/>
                    <a:pt x="858" y="905"/>
                  </a:cubicBezTo>
                  <a:cubicBezTo>
                    <a:pt x="866" y="909"/>
                    <a:pt x="866" y="911"/>
                    <a:pt x="862" y="911"/>
                  </a:cubicBezTo>
                  <a:cubicBezTo>
                    <a:pt x="854" y="911"/>
                    <a:pt x="830" y="905"/>
                    <a:pt x="822" y="905"/>
                  </a:cubicBezTo>
                  <a:cubicBezTo>
                    <a:pt x="858" y="941"/>
                    <a:pt x="882" y="989"/>
                    <a:pt x="834" y="989"/>
                  </a:cubicBezTo>
                  <a:lnTo>
                    <a:pt x="822" y="989"/>
                  </a:lnTo>
                  <a:cubicBezTo>
                    <a:pt x="798" y="1000"/>
                    <a:pt x="905" y="1036"/>
                    <a:pt x="858" y="1036"/>
                  </a:cubicBezTo>
                  <a:cubicBezTo>
                    <a:pt x="834" y="1060"/>
                    <a:pt x="858" y="1108"/>
                    <a:pt x="786" y="1108"/>
                  </a:cubicBezTo>
                  <a:cubicBezTo>
                    <a:pt x="846" y="1131"/>
                    <a:pt x="751" y="1131"/>
                    <a:pt x="834" y="1167"/>
                  </a:cubicBezTo>
                  <a:cubicBezTo>
                    <a:pt x="786" y="1167"/>
                    <a:pt x="774" y="1167"/>
                    <a:pt x="739" y="1179"/>
                  </a:cubicBezTo>
                  <a:cubicBezTo>
                    <a:pt x="739" y="1179"/>
                    <a:pt x="786" y="1203"/>
                    <a:pt x="798" y="1215"/>
                  </a:cubicBezTo>
                  <a:lnTo>
                    <a:pt x="751" y="1203"/>
                  </a:lnTo>
                  <a:lnTo>
                    <a:pt x="786" y="1227"/>
                  </a:lnTo>
                  <a:cubicBezTo>
                    <a:pt x="795" y="1235"/>
                    <a:pt x="767" y="1244"/>
                    <a:pt x="742" y="1244"/>
                  </a:cubicBezTo>
                  <a:cubicBezTo>
                    <a:pt x="732" y="1244"/>
                    <a:pt x="722" y="1242"/>
                    <a:pt x="715" y="1239"/>
                  </a:cubicBezTo>
                  <a:lnTo>
                    <a:pt x="715" y="1239"/>
                  </a:lnTo>
                  <a:lnTo>
                    <a:pt x="751" y="1274"/>
                  </a:lnTo>
                  <a:cubicBezTo>
                    <a:pt x="739" y="1274"/>
                    <a:pt x="727" y="1262"/>
                    <a:pt x="715" y="1262"/>
                  </a:cubicBezTo>
                  <a:cubicBezTo>
                    <a:pt x="725" y="1269"/>
                    <a:pt x="726" y="1271"/>
                    <a:pt x="722" y="1271"/>
                  </a:cubicBezTo>
                  <a:cubicBezTo>
                    <a:pt x="717" y="1271"/>
                    <a:pt x="701" y="1266"/>
                    <a:pt x="696" y="1266"/>
                  </a:cubicBezTo>
                  <a:cubicBezTo>
                    <a:pt x="692" y="1266"/>
                    <a:pt x="693" y="1268"/>
                    <a:pt x="703" y="1274"/>
                  </a:cubicBezTo>
                  <a:cubicBezTo>
                    <a:pt x="715" y="1274"/>
                    <a:pt x="727" y="1286"/>
                    <a:pt x="739" y="1286"/>
                  </a:cubicBezTo>
                  <a:cubicBezTo>
                    <a:pt x="715" y="1286"/>
                    <a:pt x="703" y="1298"/>
                    <a:pt x="715" y="1322"/>
                  </a:cubicBezTo>
                  <a:lnTo>
                    <a:pt x="679" y="1310"/>
                  </a:lnTo>
                  <a:cubicBezTo>
                    <a:pt x="667" y="1322"/>
                    <a:pt x="679" y="1358"/>
                    <a:pt x="679" y="1381"/>
                  </a:cubicBezTo>
                  <a:cubicBezTo>
                    <a:pt x="701" y="1381"/>
                    <a:pt x="724" y="1381"/>
                    <a:pt x="736" y="1401"/>
                  </a:cubicBezTo>
                  <a:lnTo>
                    <a:pt x="736" y="1401"/>
                  </a:lnTo>
                  <a:cubicBezTo>
                    <a:pt x="729" y="1399"/>
                    <a:pt x="725" y="1399"/>
                    <a:pt x="722" y="1399"/>
                  </a:cubicBezTo>
                  <a:cubicBezTo>
                    <a:pt x="722" y="1399"/>
                    <a:pt x="721" y="1399"/>
                    <a:pt x="721" y="1399"/>
                  </a:cubicBezTo>
                  <a:lnTo>
                    <a:pt x="721" y="1399"/>
                  </a:lnTo>
                  <a:lnTo>
                    <a:pt x="729" y="1402"/>
                  </a:lnTo>
                  <a:lnTo>
                    <a:pt x="729" y="1402"/>
                  </a:lnTo>
                  <a:cubicBezTo>
                    <a:pt x="711" y="1399"/>
                    <a:pt x="687" y="1393"/>
                    <a:pt x="679" y="1393"/>
                  </a:cubicBezTo>
                  <a:lnTo>
                    <a:pt x="691" y="1405"/>
                  </a:lnTo>
                  <a:cubicBezTo>
                    <a:pt x="679" y="1405"/>
                    <a:pt x="667" y="1393"/>
                    <a:pt x="655" y="1393"/>
                  </a:cubicBezTo>
                  <a:cubicBezTo>
                    <a:pt x="679" y="1405"/>
                    <a:pt x="608" y="1393"/>
                    <a:pt x="655" y="1417"/>
                  </a:cubicBezTo>
                  <a:lnTo>
                    <a:pt x="643" y="1417"/>
                  </a:lnTo>
                  <a:cubicBezTo>
                    <a:pt x="632" y="1441"/>
                    <a:pt x="643" y="1453"/>
                    <a:pt x="643" y="1477"/>
                  </a:cubicBezTo>
                  <a:cubicBezTo>
                    <a:pt x="679" y="1489"/>
                    <a:pt x="667" y="1489"/>
                    <a:pt x="703" y="1512"/>
                  </a:cubicBezTo>
                  <a:cubicBezTo>
                    <a:pt x="679" y="1524"/>
                    <a:pt x="643" y="1524"/>
                    <a:pt x="643" y="1548"/>
                  </a:cubicBezTo>
                  <a:cubicBezTo>
                    <a:pt x="643" y="1560"/>
                    <a:pt x="679" y="1560"/>
                    <a:pt x="703" y="1572"/>
                  </a:cubicBezTo>
                  <a:cubicBezTo>
                    <a:pt x="685" y="1566"/>
                    <a:pt x="673" y="1566"/>
                    <a:pt x="664" y="1566"/>
                  </a:cubicBezTo>
                  <a:cubicBezTo>
                    <a:pt x="655" y="1566"/>
                    <a:pt x="649" y="1566"/>
                    <a:pt x="643" y="1560"/>
                  </a:cubicBezTo>
                  <a:lnTo>
                    <a:pt x="643" y="1560"/>
                  </a:lnTo>
                  <a:cubicBezTo>
                    <a:pt x="632" y="1584"/>
                    <a:pt x="643" y="1608"/>
                    <a:pt x="655" y="1632"/>
                  </a:cubicBezTo>
                  <a:cubicBezTo>
                    <a:pt x="661" y="1626"/>
                    <a:pt x="667" y="1623"/>
                    <a:pt x="673" y="1623"/>
                  </a:cubicBezTo>
                  <a:cubicBezTo>
                    <a:pt x="679" y="1623"/>
                    <a:pt x="685" y="1626"/>
                    <a:pt x="691" y="1632"/>
                  </a:cubicBezTo>
                  <a:lnTo>
                    <a:pt x="655" y="1632"/>
                  </a:lnTo>
                  <a:cubicBezTo>
                    <a:pt x="691" y="1679"/>
                    <a:pt x="524" y="1655"/>
                    <a:pt x="596" y="1703"/>
                  </a:cubicBezTo>
                  <a:lnTo>
                    <a:pt x="620" y="1751"/>
                  </a:lnTo>
                  <a:cubicBezTo>
                    <a:pt x="620" y="1751"/>
                    <a:pt x="596" y="1727"/>
                    <a:pt x="572" y="1727"/>
                  </a:cubicBezTo>
                  <a:cubicBezTo>
                    <a:pt x="620" y="1774"/>
                    <a:pt x="548" y="1774"/>
                    <a:pt x="584" y="1810"/>
                  </a:cubicBezTo>
                  <a:cubicBezTo>
                    <a:pt x="570" y="1807"/>
                    <a:pt x="560" y="1806"/>
                    <a:pt x="552" y="1806"/>
                  </a:cubicBezTo>
                  <a:cubicBezTo>
                    <a:pt x="498" y="1806"/>
                    <a:pt x="563" y="1870"/>
                    <a:pt x="501" y="1870"/>
                  </a:cubicBezTo>
                  <a:lnTo>
                    <a:pt x="524" y="1870"/>
                  </a:lnTo>
                  <a:cubicBezTo>
                    <a:pt x="532" y="1874"/>
                    <a:pt x="532" y="1875"/>
                    <a:pt x="529" y="1875"/>
                  </a:cubicBezTo>
                  <a:cubicBezTo>
                    <a:pt x="528" y="1875"/>
                    <a:pt x="528" y="1875"/>
                    <a:pt x="528" y="1875"/>
                  </a:cubicBezTo>
                  <a:lnTo>
                    <a:pt x="528" y="1875"/>
                  </a:lnTo>
                  <a:cubicBezTo>
                    <a:pt x="531" y="1877"/>
                    <a:pt x="533" y="1879"/>
                    <a:pt x="536" y="1882"/>
                  </a:cubicBezTo>
                  <a:cubicBezTo>
                    <a:pt x="548" y="1941"/>
                    <a:pt x="465" y="1965"/>
                    <a:pt x="417" y="2013"/>
                  </a:cubicBezTo>
                  <a:cubicBezTo>
                    <a:pt x="417" y="2024"/>
                    <a:pt x="524" y="2060"/>
                    <a:pt x="489" y="2072"/>
                  </a:cubicBezTo>
                  <a:lnTo>
                    <a:pt x="441" y="2048"/>
                  </a:lnTo>
                  <a:lnTo>
                    <a:pt x="441" y="2048"/>
                  </a:lnTo>
                  <a:cubicBezTo>
                    <a:pt x="453" y="2060"/>
                    <a:pt x="453" y="2072"/>
                    <a:pt x="453" y="2084"/>
                  </a:cubicBezTo>
                  <a:lnTo>
                    <a:pt x="441" y="2084"/>
                  </a:lnTo>
                  <a:cubicBezTo>
                    <a:pt x="441" y="2084"/>
                    <a:pt x="441" y="2084"/>
                    <a:pt x="453" y="2096"/>
                  </a:cubicBezTo>
                  <a:cubicBezTo>
                    <a:pt x="453" y="2096"/>
                    <a:pt x="453" y="2096"/>
                    <a:pt x="453" y="2108"/>
                  </a:cubicBezTo>
                  <a:cubicBezTo>
                    <a:pt x="441" y="2132"/>
                    <a:pt x="441" y="2155"/>
                    <a:pt x="453" y="2179"/>
                  </a:cubicBezTo>
                  <a:cubicBezTo>
                    <a:pt x="441" y="2179"/>
                    <a:pt x="429" y="2167"/>
                    <a:pt x="429" y="2155"/>
                  </a:cubicBezTo>
                  <a:cubicBezTo>
                    <a:pt x="393" y="2155"/>
                    <a:pt x="417" y="2191"/>
                    <a:pt x="453" y="2203"/>
                  </a:cubicBezTo>
                  <a:cubicBezTo>
                    <a:pt x="453" y="2203"/>
                    <a:pt x="417" y="2203"/>
                    <a:pt x="405" y="2191"/>
                  </a:cubicBezTo>
                  <a:cubicBezTo>
                    <a:pt x="404" y="2190"/>
                    <a:pt x="403" y="2189"/>
                    <a:pt x="403" y="2189"/>
                  </a:cubicBezTo>
                  <a:lnTo>
                    <a:pt x="403" y="2189"/>
                  </a:lnTo>
                  <a:cubicBezTo>
                    <a:pt x="403" y="2189"/>
                    <a:pt x="429" y="2217"/>
                    <a:pt x="414" y="2217"/>
                  </a:cubicBezTo>
                  <a:cubicBezTo>
                    <a:pt x="412" y="2217"/>
                    <a:pt x="409" y="2216"/>
                    <a:pt x="405" y="2215"/>
                  </a:cubicBezTo>
                  <a:lnTo>
                    <a:pt x="393" y="2215"/>
                  </a:lnTo>
                  <a:cubicBezTo>
                    <a:pt x="405" y="2227"/>
                    <a:pt x="381" y="2239"/>
                    <a:pt x="417" y="2251"/>
                  </a:cubicBezTo>
                  <a:cubicBezTo>
                    <a:pt x="405" y="2251"/>
                    <a:pt x="417" y="2274"/>
                    <a:pt x="405" y="2286"/>
                  </a:cubicBezTo>
                  <a:cubicBezTo>
                    <a:pt x="441" y="2298"/>
                    <a:pt x="370" y="2298"/>
                    <a:pt x="429" y="2322"/>
                  </a:cubicBezTo>
                  <a:cubicBezTo>
                    <a:pt x="412" y="2315"/>
                    <a:pt x="399" y="2312"/>
                    <a:pt x="392" y="2312"/>
                  </a:cubicBezTo>
                  <a:cubicBezTo>
                    <a:pt x="373" y="2312"/>
                    <a:pt x="380" y="2329"/>
                    <a:pt x="405" y="2346"/>
                  </a:cubicBezTo>
                  <a:cubicBezTo>
                    <a:pt x="393" y="2340"/>
                    <a:pt x="387" y="2340"/>
                    <a:pt x="381" y="2340"/>
                  </a:cubicBezTo>
                  <a:cubicBezTo>
                    <a:pt x="376" y="2340"/>
                    <a:pt x="370" y="2340"/>
                    <a:pt x="358" y="2334"/>
                  </a:cubicBezTo>
                  <a:lnTo>
                    <a:pt x="358" y="2334"/>
                  </a:lnTo>
                  <a:cubicBezTo>
                    <a:pt x="358" y="2346"/>
                    <a:pt x="358" y="2358"/>
                    <a:pt x="393" y="2370"/>
                  </a:cubicBezTo>
                  <a:cubicBezTo>
                    <a:pt x="387" y="2369"/>
                    <a:pt x="382" y="2368"/>
                    <a:pt x="378" y="2368"/>
                  </a:cubicBezTo>
                  <a:cubicBezTo>
                    <a:pt x="337" y="2368"/>
                    <a:pt x="405" y="2410"/>
                    <a:pt x="374" y="2410"/>
                  </a:cubicBezTo>
                  <a:cubicBezTo>
                    <a:pt x="369" y="2410"/>
                    <a:pt x="360" y="2409"/>
                    <a:pt x="346" y="2405"/>
                  </a:cubicBezTo>
                  <a:lnTo>
                    <a:pt x="346" y="2405"/>
                  </a:lnTo>
                  <a:cubicBezTo>
                    <a:pt x="358" y="2429"/>
                    <a:pt x="370" y="2477"/>
                    <a:pt x="381" y="2513"/>
                  </a:cubicBezTo>
                  <a:cubicBezTo>
                    <a:pt x="322" y="2489"/>
                    <a:pt x="381" y="2477"/>
                    <a:pt x="322" y="2453"/>
                  </a:cubicBezTo>
                  <a:lnTo>
                    <a:pt x="322" y="2453"/>
                  </a:lnTo>
                  <a:cubicBezTo>
                    <a:pt x="334" y="2489"/>
                    <a:pt x="381" y="2524"/>
                    <a:pt x="358" y="2548"/>
                  </a:cubicBezTo>
                  <a:cubicBezTo>
                    <a:pt x="354" y="2550"/>
                    <a:pt x="351" y="2551"/>
                    <a:pt x="349" y="2551"/>
                  </a:cubicBezTo>
                  <a:cubicBezTo>
                    <a:pt x="334" y="2551"/>
                    <a:pt x="332" y="2524"/>
                    <a:pt x="322" y="2524"/>
                  </a:cubicBezTo>
                  <a:lnTo>
                    <a:pt x="322" y="2524"/>
                  </a:lnTo>
                  <a:cubicBezTo>
                    <a:pt x="343" y="2557"/>
                    <a:pt x="307" y="2570"/>
                    <a:pt x="317" y="2598"/>
                  </a:cubicBezTo>
                  <a:lnTo>
                    <a:pt x="317" y="2598"/>
                  </a:lnTo>
                  <a:cubicBezTo>
                    <a:pt x="314" y="2596"/>
                    <a:pt x="310" y="2596"/>
                    <a:pt x="310" y="2596"/>
                  </a:cubicBezTo>
                  <a:lnTo>
                    <a:pt x="310" y="2596"/>
                  </a:lnTo>
                  <a:cubicBezTo>
                    <a:pt x="310" y="2596"/>
                    <a:pt x="298" y="2596"/>
                    <a:pt x="322" y="2608"/>
                  </a:cubicBezTo>
                  <a:cubicBezTo>
                    <a:pt x="370" y="2620"/>
                    <a:pt x="405" y="2655"/>
                    <a:pt x="429" y="2667"/>
                  </a:cubicBezTo>
                  <a:cubicBezTo>
                    <a:pt x="401" y="2655"/>
                    <a:pt x="388" y="2653"/>
                    <a:pt x="379" y="2653"/>
                  </a:cubicBezTo>
                  <a:cubicBezTo>
                    <a:pt x="372" y="2653"/>
                    <a:pt x="368" y="2654"/>
                    <a:pt x="361" y="2654"/>
                  </a:cubicBezTo>
                  <a:cubicBezTo>
                    <a:pt x="351" y="2654"/>
                    <a:pt x="336" y="2651"/>
                    <a:pt x="298" y="2632"/>
                  </a:cubicBezTo>
                  <a:lnTo>
                    <a:pt x="298" y="2632"/>
                  </a:lnTo>
                  <a:cubicBezTo>
                    <a:pt x="310" y="2644"/>
                    <a:pt x="322" y="2644"/>
                    <a:pt x="334" y="2655"/>
                  </a:cubicBezTo>
                  <a:cubicBezTo>
                    <a:pt x="334" y="2655"/>
                    <a:pt x="310" y="2655"/>
                    <a:pt x="298" y="2644"/>
                  </a:cubicBezTo>
                  <a:lnTo>
                    <a:pt x="298" y="2644"/>
                  </a:lnTo>
                  <a:cubicBezTo>
                    <a:pt x="310" y="2655"/>
                    <a:pt x="334" y="2667"/>
                    <a:pt x="334" y="2679"/>
                  </a:cubicBezTo>
                  <a:cubicBezTo>
                    <a:pt x="331" y="2682"/>
                    <a:pt x="329" y="2683"/>
                    <a:pt x="327" y="2683"/>
                  </a:cubicBezTo>
                  <a:cubicBezTo>
                    <a:pt x="326" y="2683"/>
                    <a:pt x="326" y="2683"/>
                    <a:pt x="326" y="2683"/>
                  </a:cubicBezTo>
                  <a:lnTo>
                    <a:pt x="326" y="2683"/>
                  </a:lnTo>
                  <a:cubicBezTo>
                    <a:pt x="336" y="2689"/>
                    <a:pt x="341" y="2696"/>
                    <a:pt x="334" y="2703"/>
                  </a:cubicBezTo>
                  <a:cubicBezTo>
                    <a:pt x="329" y="2705"/>
                    <a:pt x="325" y="2706"/>
                    <a:pt x="322" y="2706"/>
                  </a:cubicBezTo>
                  <a:cubicBezTo>
                    <a:pt x="318" y="2706"/>
                    <a:pt x="315" y="2704"/>
                    <a:pt x="313" y="2702"/>
                  </a:cubicBezTo>
                  <a:lnTo>
                    <a:pt x="313" y="2702"/>
                  </a:lnTo>
                  <a:cubicBezTo>
                    <a:pt x="325" y="2724"/>
                    <a:pt x="365" y="2752"/>
                    <a:pt x="334" y="2763"/>
                  </a:cubicBezTo>
                  <a:cubicBezTo>
                    <a:pt x="316" y="2754"/>
                    <a:pt x="308" y="2752"/>
                    <a:pt x="303" y="2752"/>
                  </a:cubicBezTo>
                  <a:cubicBezTo>
                    <a:pt x="297" y="2752"/>
                    <a:pt x="295" y="2754"/>
                    <a:pt x="285" y="2754"/>
                  </a:cubicBezTo>
                  <a:cubicBezTo>
                    <a:pt x="280" y="2754"/>
                    <a:pt x="273" y="2753"/>
                    <a:pt x="262" y="2751"/>
                  </a:cubicBezTo>
                  <a:lnTo>
                    <a:pt x="262" y="2751"/>
                  </a:lnTo>
                  <a:lnTo>
                    <a:pt x="274" y="2775"/>
                  </a:lnTo>
                  <a:lnTo>
                    <a:pt x="298" y="2775"/>
                  </a:lnTo>
                  <a:cubicBezTo>
                    <a:pt x="298" y="2775"/>
                    <a:pt x="334" y="2798"/>
                    <a:pt x="310" y="2810"/>
                  </a:cubicBezTo>
                  <a:cubicBezTo>
                    <a:pt x="334" y="2834"/>
                    <a:pt x="381" y="2834"/>
                    <a:pt x="358" y="2846"/>
                  </a:cubicBezTo>
                  <a:cubicBezTo>
                    <a:pt x="352" y="2852"/>
                    <a:pt x="352" y="2855"/>
                    <a:pt x="349" y="2855"/>
                  </a:cubicBezTo>
                  <a:cubicBezTo>
                    <a:pt x="346" y="2855"/>
                    <a:pt x="340" y="2852"/>
                    <a:pt x="322" y="2846"/>
                  </a:cubicBezTo>
                  <a:lnTo>
                    <a:pt x="322" y="2846"/>
                  </a:lnTo>
                  <a:cubicBezTo>
                    <a:pt x="334" y="2858"/>
                    <a:pt x="358" y="2870"/>
                    <a:pt x="334" y="2870"/>
                  </a:cubicBezTo>
                  <a:cubicBezTo>
                    <a:pt x="332" y="2871"/>
                    <a:pt x="330" y="2872"/>
                    <a:pt x="327" y="2872"/>
                  </a:cubicBezTo>
                  <a:cubicBezTo>
                    <a:pt x="312" y="2872"/>
                    <a:pt x="285" y="2846"/>
                    <a:pt x="274" y="2846"/>
                  </a:cubicBezTo>
                  <a:lnTo>
                    <a:pt x="274" y="2846"/>
                  </a:lnTo>
                  <a:cubicBezTo>
                    <a:pt x="310" y="2870"/>
                    <a:pt x="274" y="2882"/>
                    <a:pt x="310" y="2905"/>
                  </a:cubicBezTo>
                  <a:cubicBezTo>
                    <a:pt x="286" y="2905"/>
                    <a:pt x="274" y="2894"/>
                    <a:pt x="262" y="2894"/>
                  </a:cubicBezTo>
                  <a:cubicBezTo>
                    <a:pt x="251" y="2905"/>
                    <a:pt x="334" y="2905"/>
                    <a:pt x="298" y="2917"/>
                  </a:cubicBezTo>
                  <a:cubicBezTo>
                    <a:pt x="298" y="2917"/>
                    <a:pt x="290" y="2917"/>
                    <a:pt x="287" y="2911"/>
                  </a:cubicBezTo>
                  <a:lnTo>
                    <a:pt x="287" y="2911"/>
                  </a:lnTo>
                  <a:cubicBezTo>
                    <a:pt x="290" y="2924"/>
                    <a:pt x="293" y="2956"/>
                    <a:pt x="274" y="2965"/>
                  </a:cubicBezTo>
                  <a:cubicBezTo>
                    <a:pt x="215" y="2953"/>
                    <a:pt x="274" y="2941"/>
                    <a:pt x="215" y="2929"/>
                  </a:cubicBezTo>
                  <a:lnTo>
                    <a:pt x="215" y="2929"/>
                  </a:lnTo>
                  <a:cubicBezTo>
                    <a:pt x="215" y="2953"/>
                    <a:pt x="262" y="3001"/>
                    <a:pt x="239" y="3025"/>
                  </a:cubicBezTo>
                  <a:cubicBezTo>
                    <a:pt x="274" y="3036"/>
                    <a:pt x="265" y="3036"/>
                    <a:pt x="251" y="3036"/>
                  </a:cubicBezTo>
                  <a:cubicBezTo>
                    <a:pt x="236" y="3036"/>
                    <a:pt x="215" y="3036"/>
                    <a:pt x="227" y="3048"/>
                  </a:cubicBezTo>
                  <a:cubicBezTo>
                    <a:pt x="215" y="3048"/>
                    <a:pt x="215" y="3036"/>
                    <a:pt x="203" y="3036"/>
                  </a:cubicBezTo>
                  <a:cubicBezTo>
                    <a:pt x="179" y="3048"/>
                    <a:pt x="203" y="3072"/>
                    <a:pt x="215" y="3108"/>
                  </a:cubicBezTo>
                  <a:lnTo>
                    <a:pt x="203" y="3096"/>
                  </a:lnTo>
                  <a:cubicBezTo>
                    <a:pt x="179" y="3096"/>
                    <a:pt x="179" y="3120"/>
                    <a:pt x="167" y="3120"/>
                  </a:cubicBezTo>
                  <a:cubicBezTo>
                    <a:pt x="187" y="3130"/>
                    <a:pt x="182" y="3140"/>
                    <a:pt x="200" y="3143"/>
                  </a:cubicBezTo>
                  <a:lnTo>
                    <a:pt x="200" y="3143"/>
                  </a:lnTo>
                  <a:cubicBezTo>
                    <a:pt x="199" y="3143"/>
                    <a:pt x="198" y="3143"/>
                    <a:pt x="196" y="3143"/>
                  </a:cubicBezTo>
                  <a:cubicBezTo>
                    <a:pt x="117" y="3143"/>
                    <a:pt x="219" y="3216"/>
                    <a:pt x="158" y="3216"/>
                  </a:cubicBezTo>
                  <a:cubicBezTo>
                    <a:pt x="154" y="3216"/>
                    <a:pt x="149" y="3216"/>
                    <a:pt x="143" y="3215"/>
                  </a:cubicBezTo>
                  <a:cubicBezTo>
                    <a:pt x="143" y="3215"/>
                    <a:pt x="131" y="3203"/>
                    <a:pt x="131" y="3203"/>
                  </a:cubicBezTo>
                  <a:lnTo>
                    <a:pt x="131" y="3203"/>
                  </a:lnTo>
                  <a:lnTo>
                    <a:pt x="143" y="3239"/>
                  </a:lnTo>
                  <a:lnTo>
                    <a:pt x="191" y="3239"/>
                  </a:lnTo>
                  <a:cubicBezTo>
                    <a:pt x="203" y="3251"/>
                    <a:pt x="215" y="3263"/>
                    <a:pt x="215" y="3275"/>
                  </a:cubicBezTo>
                  <a:cubicBezTo>
                    <a:pt x="191" y="3263"/>
                    <a:pt x="167" y="3251"/>
                    <a:pt x="143" y="3251"/>
                  </a:cubicBezTo>
                  <a:lnTo>
                    <a:pt x="179" y="3263"/>
                  </a:lnTo>
                  <a:cubicBezTo>
                    <a:pt x="169" y="3261"/>
                    <a:pt x="163" y="3260"/>
                    <a:pt x="160" y="3260"/>
                  </a:cubicBezTo>
                  <a:cubicBezTo>
                    <a:pt x="141" y="3260"/>
                    <a:pt x="232" y="3288"/>
                    <a:pt x="191" y="3298"/>
                  </a:cubicBezTo>
                  <a:lnTo>
                    <a:pt x="179" y="3298"/>
                  </a:lnTo>
                  <a:cubicBezTo>
                    <a:pt x="179" y="3298"/>
                    <a:pt x="203" y="3322"/>
                    <a:pt x="191" y="3322"/>
                  </a:cubicBezTo>
                  <a:cubicBezTo>
                    <a:pt x="155" y="3310"/>
                    <a:pt x="179" y="3310"/>
                    <a:pt x="155" y="3298"/>
                  </a:cubicBezTo>
                  <a:lnTo>
                    <a:pt x="155" y="3298"/>
                  </a:lnTo>
                  <a:cubicBezTo>
                    <a:pt x="155" y="3309"/>
                    <a:pt x="199" y="3337"/>
                    <a:pt x="181" y="3337"/>
                  </a:cubicBezTo>
                  <a:cubicBezTo>
                    <a:pt x="178" y="3337"/>
                    <a:pt x="174" y="3336"/>
                    <a:pt x="167" y="3334"/>
                  </a:cubicBezTo>
                  <a:cubicBezTo>
                    <a:pt x="167" y="3322"/>
                    <a:pt x="167" y="3322"/>
                    <a:pt x="155" y="3310"/>
                  </a:cubicBezTo>
                  <a:lnTo>
                    <a:pt x="108" y="3310"/>
                  </a:lnTo>
                  <a:lnTo>
                    <a:pt x="84" y="3322"/>
                  </a:lnTo>
                  <a:lnTo>
                    <a:pt x="96" y="3322"/>
                  </a:lnTo>
                  <a:cubicBezTo>
                    <a:pt x="179" y="3364"/>
                    <a:pt x="116" y="3360"/>
                    <a:pt x="148" y="3382"/>
                  </a:cubicBezTo>
                  <a:lnTo>
                    <a:pt x="148" y="3382"/>
                  </a:lnTo>
                  <a:cubicBezTo>
                    <a:pt x="113" y="3363"/>
                    <a:pt x="127" y="3379"/>
                    <a:pt x="96" y="3358"/>
                  </a:cubicBezTo>
                  <a:lnTo>
                    <a:pt x="48" y="3358"/>
                  </a:lnTo>
                  <a:cubicBezTo>
                    <a:pt x="84" y="3382"/>
                    <a:pt x="24" y="3358"/>
                    <a:pt x="60" y="3394"/>
                  </a:cubicBezTo>
                  <a:lnTo>
                    <a:pt x="60" y="3394"/>
                  </a:lnTo>
                  <a:cubicBezTo>
                    <a:pt x="58" y="3394"/>
                    <a:pt x="56" y="3394"/>
                    <a:pt x="54" y="3393"/>
                  </a:cubicBezTo>
                  <a:lnTo>
                    <a:pt x="54" y="3393"/>
                  </a:lnTo>
                  <a:cubicBezTo>
                    <a:pt x="56" y="3394"/>
                    <a:pt x="57" y="3394"/>
                    <a:pt x="60" y="3394"/>
                  </a:cubicBezTo>
                  <a:cubicBezTo>
                    <a:pt x="60" y="3394"/>
                    <a:pt x="60" y="3394"/>
                    <a:pt x="60" y="3394"/>
                  </a:cubicBezTo>
                  <a:lnTo>
                    <a:pt x="60" y="3394"/>
                  </a:lnTo>
                  <a:cubicBezTo>
                    <a:pt x="64" y="3394"/>
                    <a:pt x="68" y="3394"/>
                    <a:pt x="72" y="3394"/>
                  </a:cubicBezTo>
                  <a:cubicBezTo>
                    <a:pt x="108" y="3429"/>
                    <a:pt x="0" y="3417"/>
                    <a:pt x="48" y="3453"/>
                  </a:cubicBezTo>
                  <a:cubicBezTo>
                    <a:pt x="55" y="3463"/>
                    <a:pt x="63" y="3471"/>
                    <a:pt x="72" y="3478"/>
                  </a:cubicBezTo>
                  <a:lnTo>
                    <a:pt x="72" y="3478"/>
                  </a:lnTo>
                  <a:cubicBezTo>
                    <a:pt x="74" y="3473"/>
                    <a:pt x="75" y="3468"/>
                    <a:pt x="77" y="3462"/>
                  </a:cubicBezTo>
                  <a:lnTo>
                    <a:pt x="77" y="3462"/>
                  </a:lnTo>
                  <a:cubicBezTo>
                    <a:pt x="82" y="3471"/>
                    <a:pt x="87" y="3478"/>
                    <a:pt x="94" y="3484"/>
                  </a:cubicBezTo>
                  <a:lnTo>
                    <a:pt x="94" y="3484"/>
                  </a:lnTo>
                  <a:cubicBezTo>
                    <a:pt x="94" y="3484"/>
                    <a:pt x="94" y="3484"/>
                    <a:pt x="94" y="3484"/>
                  </a:cubicBezTo>
                  <a:cubicBezTo>
                    <a:pt x="98" y="3484"/>
                    <a:pt x="112" y="3489"/>
                    <a:pt x="120" y="3489"/>
                  </a:cubicBezTo>
                  <a:lnTo>
                    <a:pt x="120" y="3497"/>
                  </a:lnTo>
                  <a:lnTo>
                    <a:pt x="120" y="3497"/>
                  </a:lnTo>
                  <a:cubicBezTo>
                    <a:pt x="114" y="3495"/>
                    <a:pt x="108" y="3493"/>
                    <a:pt x="103" y="3491"/>
                  </a:cubicBezTo>
                  <a:lnTo>
                    <a:pt x="103" y="3491"/>
                  </a:lnTo>
                  <a:cubicBezTo>
                    <a:pt x="108" y="3495"/>
                    <a:pt x="113" y="3498"/>
                    <a:pt x="120" y="3501"/>
                  </a:cubicBezTo>
                  <a:cubicBezTo>
                    <a:pt x="133" y="3505"/>
                    <a:pt x="142" y="3506"/>
                    <a:pt x="148" y="3506"/>
                  </a:cubicBezTo>
                  <a:cubicBezTo>
                    <a:pt x="178" y="3506"/>
                    <a:pt x="120" y="3463"/>
                    <a:pt x="120" y="3453"/>
                  </a:cubicBezTo>
                  <a:lnTo>
                    <a:pt x="120" y="3453"/>
                  </a:lnTo>
                  <a:lnTo>
                    <a:pt x="179" y="3489"/>
                  </a:lnTo>
                  <a:lnTo>
                    <a:pt x="131" y="3453"/>
                  </a:lnTo>
                  <a:cubicBezTo>
                    <a:pt x="155" y="3453"/>
                    <a:pt x="179" y="3465"/>
                    <a:pt x="191" y="3477"/>
                  </a:cubicBezTo>
                  <a:cubicBezTo>
                    <a:pt x="227" y="3477"/>
                    <a:pt x="179" y="3465"/>
                    <a:pt x="203" y="3465"/>
                  </a:cubicBezTo>
                  <a:lnTo>
                    <a:pt x="215" y="3465"/>
                  </a:lnTo>
                  <a:lnTo>
                    <a:pt x="203" y="3453"/>
                  </a:lnTo>
                  <a:cubicBezTo>
                    <a:pt x="215" y="3453"/>
                    <a:pt x="239" y="3465"/>
                    <a:pt x="239" y="3465"/>
                  </a:cubicBezTo>
                  <a:cubicBezTo>
                    <a:pt x="269" y="3465"/>
                    <a:pt x="221" y="3439"/>
                    <a:pt x="237" y="3439"/>
                  </a:cubicBezTo>
                  <a:cubicBezTo>
                    <a:pt x="239" y="3439"/>
                    <a:pt x="244" y="3440"/>
                    <a:pt x="251" y="3441"/>
                  </a:cubicBezTo>
                  <a:cubicBezTo>
                    <a:pt x="239" y="3406"/>
                    <a:pt x="203" y="3417"/>
                    <a:pt x="167" y="3382"/>
                  </a:cubicBezTo>
                  <a:lnTo>
                    <a:pt x="167" y="3382"/>
                  </a:lnTo>
                  <a:lnTo>
                    <a:pt x="274" y="3417"/>
                  </a:lnTo>
                  <a:lnTo>
                    <a:pt x="274" y="3417"/>
                  </a:lnTo>
                  <a:lnTo>
                    <a:pt x="227" y="3394"/>
                  </a:lnTo>
                  <a:lnTo>
                    <a:pt x="251" y="3394"/>
                  </a:lnTo>
                  <a:cubicBezTo>
                    <a:pt x="239" y="3382"/>
                    <a:pt x="236" y="3382"/>
                    <a:pt x="233" y="3382"/>
                  </a:cubicBezTo>
                  <a:cubicBezTo>
                    <a:pt x="230" y="3382"/>
                    <a:pt x="227" y="3382"/>
                    <a:pt x="215" y="3370"/>
                  </a:cubicBezTo>
                  <a:cubicBezTo>
                    <a:pt x="236" y="3370"/>
                    <a:pt x="232" y="3357"/>
                    <a:pt x="238" y="3352"/>
                  </a:cubicBezTo>
                  <a:lnTo>
                    <a:pt x="238" y="3352"/>
                  </a:lnTo>
                  <a:cubicBezTo>
                    <a:pt x="239" y="3352"/>
                    <a:pt x="240" y="3352"/>
                    <a:pt x="242" y="3352"/>
                  </a:cubicBezTo>
                  <a:cubicBezTo>
                    <a:pt x="244" y="3352"/>
                    <a:pt x="246" y="3352"/>
                    <a:pt x="249" y="3352"/>
                  </a:cubicBezTo>
                  <a:lnTo>
                    <a:pt x="249" y="3352"/>
                  </a:lnTo>
                  <a:cubicBezTo>
                    <a:pt x="246" y="3352"/>
                    <a:pt x="244" y="3351"/>
                    <a:pt x="241" y="3350"/>
                  </a:cubicBezTo>
                  <a:lnTo>
                    <a:pt x="241" y="3350"/>
                  </a:lnTo>
                  <a:cubicBezTo>
                    <a:pt x="240" y="3351"/>
                    <a:pt x="239" y="3351"/>
                    <a:pt x="238" y="3352"/>
                  </a:cubicBezTo>
                  <a:lnTo>
                    <a:pt x="238" y="3352"/>
                  </a:lnTo>
                  <a:cubicBezTo>
                    <a:pt x="234" y="3352"/>
                    <a:pt x="231" y="3351"/>
                    <a:pt x="227" y="3346"/>
                  </a:cubicBezTo>
                  <a:lnTo>
                    <a:pt x="227" y="3346"/>
                  </a:lnTo>
                  <a:cubicBezTo>
                    <a:pt x="232" y="3348"/>
                    <a:pt x="237" y="3349"/>
                    <a:pt x="241" y="3350"/>
                  </a:cubicBezTo>
                  <a:lnTo>
                    <a:pt x="241" y="3350"/>
                  </a:lnTo>
                  <a:cubicBezTo>
                    <a:pt x="242" y="3350"/>
                    <a:pt x="243" y="3350"/>
                    <a:pt x="245" y="3350"/>
                  </a:cubicBezTo>
                  <a:cubicBezTo>
                    <a:pt x="248" y="3350"/>
                    <a:pt x="252" y="3350"/>
                    <a:pt x="257" y="3352"/>
                  </a:cubicBezTo>
                  <a:lnTo>
                    <a:pt x="257" y="3352"/>
                  </a:lnTo>
                  <a:cubicBezTo>
                    <a:pt x="261" y="3347"/>
                    <a:pt x="228" y="3322"/>
                    <a:pt x="262" y="3322"/>
                  </a:cubicBezTo>
                  <a:cubicBezTo>
                    <a:pt x="272" y="3326"/>
                    <a:pt x="278" y="3329"/>
                    <a:pt x="281" y="3332"/>
                  </a:cubicBezTo>
                  <a:lnTo>
                    <a:pt x="281" y="3332"/>
                  </a:lnTo>
                  <a:cubicBezTo>
                    <a:pt x="284" y="3328"/>
                    <a:pt x="318" y="3330"/>
                    <a:pt x="310" y="3322"/>
                  </a:cubicBezTo>
                  <a:lnTo>
                    <a:pt x="310" y="3322"/>
                  </a:lnTo>
                  <a:lnTo>
                    <a:pt x="346" y="3334"/>
                  </a:lnTo>
                  <a:cubicBezTo>
                    <a:pt x="334" y="3322"/>
                    <a:pt x="310" y="3310"/>
                    <a:pt x="298" y="3310"/>
                  </a:cubicBezTo>
                  <a:lnTo>
                    <a:pt x="298" y="3275"/>
                  </a:lnTo>
                  <a:cubicBezTo>
                    <a:pt x="300" y="3277"/>
                    <a:pt x="303" y="3278"/>
                    <a:pt x="306" y="3278"/>
                  </a:cubicBezTo>
                  <a:cubicBezTo>
                    <a:pt x="319" y="3278"/>
                    <a:pt x="338" y="3260"/>
                    <a:pt x="358" y="3251"/>
                  </a:cubicBezTo>
                  <a:cubicBezTo>
                    <a:pt x="310" y="3239"/>
                    <a:pt x="334" y="3227"/>
                    <a:pt x="322" y="3215"/>
                  </a:cubicBezTo>
                  <a:cubicBezTo>
                    <a:pt x="334" y="3215"/>
                    <a:pt x="358" y="3227"/>
                    <a:pt x="370" y="3239"/>
                  </a:cubicBezTo>
                  <a:lnTo>
                    <a:pt x="370" y="3227"/>
                  </a:lnTo>
                  <a:cubicBezTo>
                    <a:pt x="358" y="3227"/>
                    <a:pt x="358" y="3215"/>
                    <a:pt x="346" y="3203"/>
                  </a:cubicBezTo>
                  <a:lnTo>
                    <a:pt x="346" y="3203"/>
                  </a:lnTo>
                  <a:lnTo>
                    <a:pt x="381" y="3227"/>
                  </a:lnTo>
                  <a:cubicBezTo>
                    <a:pt x="381" y="3215"/>
                    <a:pt x="346" y="3179"/>
                    <a:pt x="381" y="3179"/>
                  </a:cubicBezTo>
                  <a:cubicBezTo>
                    <a:pt x="346" y="3167"/>
                    <a:pt x="286" y="3156"/>
                    <a:pt x="262" y="3132"/>
                  </a:cubicBezTo>
                  <a:cubicBezTo>
                    <a:pt x="286" y="3132"/>
                    <a:pt x="310" y="3144"/>
                    <a:pt x="322" y="3156"/>
                  </a:cubicBezTo>
                  <a:cubicBezTo>
                    <a:pt x="322" y="3156"/>
                    <a:pt x="310" y="3144"/>
                    <a:pt x="322" y="3144"/>
                  </a:cubicBezTo>
                  <a:lnTo>
                    <a:pt x="358" y="3156"/>
                  </a:lnTo>
                  <a:cubicBezTo>
                    <a:pt x="370" y="3156"/>
                    <a:pt x="322" y="3144"/>
                    <a:pt x="334" y="3144"/>
                  </a:cubicBezTo>
                  <a:cubicBezTo>
                    <a:pt x="346" y="3150"/>
                    <a:pt x="352" y="3150"/>
                    <a:pt x="356" y="3150"/>
                  </a:cubicBezTo>
                  <a:cubicBezTo>
                    <a:pt x="361" y="3150"/>
                    <a:pt x="364" y="3150"/>
                    <a:pt x="370" y="3156"/>
                  </a:cubicBezTo>
                  <a:cubicBezTo>
                    <a:pt x="379" y="3151"/>
                    <a:pt x="387" y="3148"/>
                    <a:pt x="393" y="3147"/>
                  </a:cubicBezTo>
                  <a:lnTo>
                    <a:pt x="393" y="3147"/>
                  </a:lnTo>
                  <a:cubicBezTo>
                    <a:pt x="401" y="3152"/>
                    <a:pt x="411" y="3156"/>
                    <a:pt x="417" y="3156"/>
                  </a:cubicBezTo>
                  <a:cubicBezTo>
                    <a:pt x="411" y="3150"/>
                    <a:pt x="405" y="3147"/>
                    <a:pt x="398" y="3147"/>
                  </a:cubicBezTo>
                  <a:cubicBezTo>
                    <a:pt x="396" y="3147"/>
                    <a:pt x="395" y="3147"/>
                    <a:pt x="393" y="3147"/>
                  </a:cubicBezTo>
                  <a:lnTo>
                    <a:pt x="393" y="3147"/>
                  </a:lnTo>
                  <a:cubicBezTo>
                    <a:pt x="387" y="3143"/>
                    <a:pt x="381" y="3137"/>
                    <a:pt x="381" y="3132"/>
                  </a:cubicBezTo>
                  <a:lnTo>
                    <a:pt x="381" y="3132"/>
                  </a:lnTo>
                  <a:cubicBezTo>
                    <a:pt x="381" y="3132"/>
                    <a:pt x="397" y="3137"/>
                    <a:pt x="411" y="3137"/>
                  </a:cubicBezTo>
                  <a:cubicBezTo>
                    <a:pt x="419" y="3137"/>
                    <a:pt x="425" y="3136"/>
                    <a:pt x="429" y="3132"/>
                  </a:cubicBezTo>
                  <a:cubicBezTo>
                    <a:pt x="417" y="3120"/>
                    <a:pt x="429" y="3120"/>
                    <a:pt x="393" y="3108"/>
                  </a:cubicBezTo>
                  <a:lnTo>
                    <a:pt x="429" y="3108"/>
                  </a:lnTo>
                  <a:cubicBezTo>
                    <a:pt x="417" y="3096"/>
                    <a:pt x="429" y="3084"/>
                    <a:pt x="393" y="3072"/>
                  </a:cubicBezTo>
                  <a:cubicBezTo>
                    <a:pt x="358" y="3036"/>
                    <a:pt x="429" y="3036"/>
                    <a:pt x="417" y="3013"/>
                  </a:cubicBezTo>
                  <a:lnTo>
                    <a:pt x="429" y="3013"/>
                  </a:lnTo>
                  <a:cubicBezTo>
                    <a:pt x="417" y="2989"/>
                    <a:pt x="429" y="2977"/>
                    <a:pt x="405" y="2953"/>
                  </a:cubicBezTo>
                  <a:cubicBezTo>
                    <a:pt x="429" y="2953"/>
                    <a:pt x="441" y="2965"/>
                    <a:pt x="453" y="2965"/>
                  </a:cubicBezTo>
                  <a:cubicBezTo>
                    <a:pt x="453" y="2953"/>
                    <a:pt x="429" y="2941"/>
                    <a:pt x="453" y="2941"/>
                  </a:cubicBezTo>
                  <a:cubicBezTo>
                    <a:pt x="477" y="2941"/>
                    <a:pt x="477" y="2941"/>
                    <a:pt x="465" y="2953"/>
                  </a:cubicBezTo>
                  <a:cubicBezTo>
                    <a:pt x="477" y="2953"/>
                    <a:pt x="501" y="2953"/>
                    <a:pt x="465" y="2929"/>
                  </a:cubicBezTo>
                  <a:lnTo>
                    <a:pt x="465" y="2929"/>
                  </a:lnTo>
                  <a:cubicBezTo>
                    <a:pt x="477" y="2933"/>
                    <a:pt x="486" y="2935"/>
                    <a:pt x="493" y="2935"/>
                  </a:cubicBezTo>
                  <a:cubicBezTo>
                    <a:pt x="506" y="2935"/>
                    <a:pt x="508" y="2929"/>
                    <a:pt x="501" y="2929"/>
                  </a:cubicBezTo>
                  <a:lnTo>
                    <a:pt x="477" y="2929"/>
                  </a:lnTo>
                  <a:lnTo>
                    <a:pt x="477" y="2905"/>
                  </a:lnTo>
                  <a:lnTo>
                    <a:pt x="524" y="2929"/>
                  </a:lnTo>
                  <a:cubicBezTo>
                    <a:pt x="576" y="2929"/>
                    <a:pt x="474" y="2865"/>
                    <a:pt x="511" y="2865"/>
                  </a:cubicBezTo>
                  <a:cubicBezTo>
                    <a:pt x="516" y="2865"/>
                    <a:pt x="524" y="2867"/>
                    <a:pt x="536" y="2870"/>
                  </a:cubicBezTo>
                  <a:cubicBezTo>
                    <a:pt x="527" y="2861"/>
                    <a:pt x="522" y="2859"/>
                    <a:pt x="517" y="2859"/>
                  </a:cubicBezTo>
                  <a:cubicBezTo>
                    <a:pt x="511" y="2859"/>
                    <a:pt x="505" y="2861"/>
                    <a:pt x="496" y="2861"/>
                  </a:cubicBezTo>
                  <a:cubicBezTo>
                    <a:pt x="491" y="2861"/>
                    <a:pt x="485" y="2861"/>
                    <a:pt x="477" y="2858"/>
                  </a:cubicBezTo>
                  <a:cubicBezTo>
                    <a:pt x="481" y="2854"/>
                    <a:pt x="491" y="2853"/>
                    <a:pt x="504" y="2853"/>
                  </a:cubicBezTo>
                  <a:cubicBezTo>
                    <a:pt x="528" y="2853"/>
                    <a:pt x="560" y="2858"/>
                    <a:pt x="560" y="2858"/>
                  </a:cubicBezTo>
                  <a:cubicBezTo>
                    <a:pt x="596" y="2846"/>
                    <a:pt x="501" y="2810"/>
                    <a:pt x="524" y="2798"/>
                  </a:cubicBezTo>
                  <a:cubicBezTo>
                    <a:pt x="501" y="2798"/>
                    <a:pt x="477" y="2786"/>
                    <a:pt x="453" y="2763"/>
                  </a:cubicBezTo>
                  <a:cubicBezTo>
                    <a:pt x="465" y="2763"/>
                    <a:pt x="524" y="2775"/>
                    <a:pt x="536" y="2786"/>
                  </a:cubicBezTo>
                  <a:cubicBezTo>
                    <a:pt x="540" y="2790"/>
                    <a:pt x="542" y="2792"/>
                    <a:pt x="541" y="2792"/>
                  </a:cubicBezTo>
                  <a:cubicBezTo>
                    <a:pt x="540" y="2792"/>
                    <a:pt x="532" y="2786"/>
                    <a:pt x="524" y="2786"/>
                  </a:cubicBezTo>
                  <a:cubicBezTo>
                    <a:pt x="513" y="2786"/>
                    <a:pt x="534" y="2797"/>
                    <a:pt x="546" y="2809"/>
                  </a:cubicBezTo>
                  <a:lnTo>
                    <a:pt x="546" y="2809"/>
                  </a:lnTo>
                  <a:cubicBezTo>
                    <a:pt x="555" y="2806"/>
                    <a:pt x="560" y="2800"/>
                    <a:pt x="566" y="2800"/>
                  </a:cubicBezTo>
                  <a:cubicBezTo>
                    <a:pt x="571" y="2800"/>
                    <a:pt x="576" y="2802"/>
                    <a:pt x="584" y="2810"/>
                  </a:cubicBezTo>
                  <a:cubicBezTo>
                    <a:pt x="578" y="2804"/>
                    <a:pt x="571" y="2798"/>
                    <a:pt x="565" y="2795"/>
                  </a:cubicBezTo>
                  <a:lnTo>
                    <a:pt x="565" y="2795"/>
                  </a:lnTo>
                  <a:cubicBezTo>
                    <a:pt x="575" y="2788"/>
                    <a:pt x="566" y="2772"/>
                    <a:pt x="584" y="2763"/>
                  </a:cubicBezTo>
                  <a:cubicBezTo>
                    <a:pt x="572" y="2763"/>
                    <a:pt x="548" y="2763"/>
                    <a:pt x="548" y="2751"/>
                  </a:cubicBezTo>
                  <a:cubicBezTo>
                    <a:pt x="584" y="2739"/>
                    <a:pt x="524" y="2739"/>
                    <a:pt x="524" y="2715"/>
                  </a:cubicBezTo>
                  <a:cubicBezTo>
                    <a:pt x="540" y="2715"/>
                    <a:pt x="561" y="2726"/>
                    <a:pt x="567" y="2726"/>
                  </a:cubicBezTo>
                  <a:cubicBezTo>
                    <a:pt x="569" y="2726"/>
                    <a:pt x="568" y="2723"/>
                    <a:pt x="560" y="2715"/>
                  </a:cubicBezTo>
                  <a:cubicBezTo>
                    <a:pt x="584" y="2715"/>
                    <a:pt x="608" y="2727"/>
                    <a:pt x="620" y="2739"/>
                  </a:cubicBezTo>
                  <a:cubicBezTo>
                    <a:pt x="596" y="2715"/>
                    <a:pt x="655" y="2715"/>
                    <a:pt x="655" y="2715"/>
                  </a:cubicBezTo>
                  <a:lnTo>
                    <a:pt x="667" y="2727"/>
                  </a:lnTo>
                  <a:lnTo>
                    <a:pt x="667" y="2715"/>
                  </a:lnTo>
                  <a:lnTo>
                    <a:pt x="632" y="2703"/>
                  </a:lnTo>
                  <a:lnTo>
                    <a:pt x="655" y="2703"/>
                  </a:lnTo>
                  <a:cubicBezTo>
                    <a:pt x="632" y="2691"/>
                    <a:pt x="608" y="2679"/>
                    <a:pt x="572" y="2667"/>
                  </a:cubicBezTo>
                  <a:cubicBezTo>
                    <a:pt x="591" y="2667"/>
                    <a:pt x="580" y="2652"/>
                    <a:pt x="593" y="2652"/>
                  </a:cubicBezTo>
                  <a:cubicBezTo>
                    <a:pt x="596" y="2652"/>
                    <a:pt x="601" y="2653"/>
                    <a:pt x="608" y="2655"/>
                  </a:cubicBezTo>
                  <a:cubicBezTo>
                    <a:pt x="584" y="2667"/>
                    <a:pt x="655" y="2679"/>
                    <a:pt x="655" y="2691"/>
                  </a:cubicBezTo>
                  <a:lnTo>
                    <a:pt x="655" y="2679"/>
                  </a:lnTo>
                  <a:lnTo>
                    <a:pt x="667" y="2679"/>
                  </a:lnTo>
                  <a:cubicBezTo>
                    <a:pt x="715" y="2679"/>
                    <a:pt x="620" y="2655"/>
                    <a:pt x="632" y="2644"/>
                  </a:cubicBezTo>
                  <a:cubicBezTo>
                    <a:pt x="647" y="2644"/>
                    <a:pt x="663" y="2649"/>
                    <a:pt x="669" y="2649"/>
                  </a:cubicBezTo>
                  <a:cubicBezTo>
                    <a:pt x="671" y="2649"/>
                    <a:pt x="671" y="2648"/>
                    <a:pt x="667" y="2644"/>
                  </a:cubicBezTo>
                  <a:cubicBezTo>
                    <a:pt x="667" y="2632"/>
                    <a:pt x="632" y="2632"/>
                    <a:pt x="608" y="2608"/>
                  </a:cubicBezTo>
                  <a:cubicBezTo>
                    <a:pt x="632" y="2608"/>
                    <a:pt x="608" y="2596"/>
                    <a:pt x="608" y="2596"/>
                  </a:cubicBezTo>
                  <a:lnTo>
                    <a:pt x="596" y="2596"/>
                  </a:lnTo>
                  <a:cubicBezTo>
                    <a:pt x="584" y="2584"/>
                    <a:pt x="584" y="2572"/>
                    <a:pt x="584" y="2560"/>
                  </a:cubicBezTo>
                  <a:cubicBezTo>
                    <a:pt x="587" y="2560"/>
                    <a:pt x="588" y="2561"/>
                    <a:pt x="589" y="2562"/>
                  </a:cubicBezTo>
                  <a:lnTo>
                    <a:pt x="589" y="2562"/>
                  </a:lnTo>
                  <a:cubicBezTo>
                    <a:pt x="592" y="2560"/>
                    <a:pt x="600" y="2560"/>
                    <a:pt x="609" y="2560"/>
                  </a:cubicBezTo>
                  <a:cubicBezTo>
                    <a:pt x="626" y="2560"/>
                    <a:pt x="643" y="2560"/>
                    <a:pt x="632" y="2548"/>
                  </a:cubicBezTo>
                  <a:cubicBezTo>
                    <a:pt x="643" y="2548"/>
                    <a:pt x="667" y="2560"/>
                    <a:pt x="679" y="2560"/>
                  </a:cubicBezTo>
                  <a:cubicBezTo>
                    <a:pt x="667" y="2548"/>
                    <a:pt x="679" y="2548"/>
                    <a:pt x="691" y="2548"/>
                  </a:cubicBezTo>
                  <a:cubicBezTo>
                    <a:pt x="703" y="2548"/>
                    <a:pt x="715" y="2548"/>
                    <a:pt x="703" y="2536"/>
                  </a:cubicBezTo>
                  <a:cubicBezTo>
                    <a:pt x="679" y="2536"/>
                    <a:pt x="667" y="2524"/>
                    <a:pt x="643" y="2513"/>
                  </a:cubicBezTo>
                  <a:lnTo>
                    <a:pt x="643" y="2513"/>
                  </a:lnTo>
                  <a:lnTo>
                    <a:pt x="667" y="2548"/>
                  </a:lnTo>
                  <a:lnTo>
                    <a:pt x="667" y="2548"/>
                  </a:lnTo>
                  <a:lnTo>
                    <a:pt x="620" y="2513"/>
                  </a:lnTo>
                  <a:lnTo>
                    <a:pt x="620" y="2513"/>
                  </a:lnTo>
                  <a:cubicBezTo>
                    <a:pt x="620" y="2513"/>
                    <a:pt x="632" y="2536"/>
                    <a:pt x="620" y="2536"/>
                  </a:cubicBezTo>
                  <a:cubicBezTo>
                    <a:pt x="611" y="2528"/>
                    <a:pt x="602" y="2519"/>
                    <a:pt x="589" y="2515"/>
                  </a:cubicBezTo>
                  <a:lnTo>
                    <a:pt x="589" y="2515"/>
                  </a:lnTo>
                  <a:cubicBezTo>
                    <a:pt x="589" y="2515"/>
                    <a:pt x="590" y="2515"/>
                    <a:pt x="590" y="2515"/>
                  </a:cubicBezTo>
                  <a:cubicBezTo>
                    <a:pt x="613" y="2515"/>
                    <a:pt x="565" y="2489"/>
                    <a:pt x="596" y="2489"/>
                  </a:cubicBezTo>
                  <a:lnTo>
                    <a:pt x="667" y="2513"/>
                  </a:lnTo>
                  <a:cubicBezTo>
                    <a:pt x="715" y="2513"/>
                    <a:pt x="643" y="2477"/>
                    <a:pt x="667" y="2453"/>
                  </a:cubicBezTo>
                  <a:lnTo>
                    <a:pt x="655" y="2453"/>
                  </a:lnTo>
                  <a:cubicBezTo>
                    <a:pt x="620" y="2441"/>
                    <a:pt x="655" y="2441"/>
                    <a:pt x="643" y="2429"/>
                  </a:cubicBezTo>
                  <a:cubicBezTo>
                    <a:pt x="667" y="2429"/>
                    <a:pt x="679" y="2441"/>
                    <a:pt x="703" y="2441"/>
                  </a:cubicBezTo>
                  <a:cubicBezTo>
                    <a:pt x="679" y="2441"/>
                    <a:pt x="703" y="2429"/>
                    <a:pt x="655" y="2405"/>
                  </a:cubicBezTo>
                  <a:lnTo>
                    <a:pt x="691" y="2405"/>
                  </a:lnTo>
                  <a:cubicBezTo>
                    <a:pt x="715" y="2394"/>
                    <a:pt x="632" y="2358"/>
                    <a:pt x="643" y="2346"/>
                  </a:cubicBezTo>
                  <a:lnTo>
                    <a:pt x="643" y="2346"/>
                  </a:lnTo>
                  <a:cubicBezTo>
                    <a:pt x="667" y="2358"/>
                    <a:pt x="691" y="2358"/>
                    <a:pt x="703" y="2382"/>
                  </a:cubicBezTo>
                  <a:cubicBezTo>
                    <a:pt x="703" y="2382"/>
                    <a:pt x="715" y="2370"/>
                    <a:pt x="703" y="2358"/>
                  </a:cubicBezTo>
                  <a:cubicBezTo>
                    <a:pt x="713" y="2358"/>
                    <a:pt x="678" y="2340"/>
                    <a:pt x="693" y="2335"/>
                  </a:cubicBezTo>
                  <a:lnTo>
                    <a:pt x="693" y="2335"/>
                  </a:lnTo>
                  <a:lnTo>
                    <a:pt x="715" y="2346"/>
                  </a:lnTo>
                  <a:cubicBezTo>
                    <a:pt x="727" y="2334"/>
                    <a:pt x="739" y="2310"/>
                    <a:pt x="750" y="2298"/>
                  </a:cubicBezTo>
                  <a:lnTo>
                    <a:pt x="750" y="2298"/>
                  </a:lnTo>
                  <a:cubicBezTo>
                    <a:pt x="739" y="2310"/>
                    <a:pt x="739" y="2322"/>
                    <a:pt x="751" y="2346"/>
                  </a:cubicBezTo>
                  <a:cubicBezTo>
                    <a:pt x="754" y="2339"/>
                    <a:pt x="758" y="2336"/>
                    <a:pt x="763" y="2336"/>
                  </a:cubicBezTo>
                  <a:cubicBezTo>
                    <a:pt x="775" y="2336"/>
                    <a:pt x="790" y="2356"/>
                    <a:pt x="798" y="2382"/>
                  </a:cubicBezTo>
                  <a:lnTo>
                    <a:pt x="798" y="2334"/>
                  </a:lnTo>
                  <a:cubicBezTo>
                    <a:pt x="801" y="2337"/>
                    <a:pt x="803" y="2339"/>
                    <a:pt x="805" y="2341"/>
                  </a:cubicBezTo>
                  <a:lnTo>
                    <a:pt x="805" y="2341"/>
                  </a:lnTo>
                  <a:cubicBezTo>
                    <a:pt x="813" y="2321"/>
                    <a:pt x="823" y="2302"/>
                    <a:pt x="832" y="2302"/>
                  </a:cubicBezTo>
                  <a:cubicBezTo>
                    <a:pt x="838" y="2302"/>
                    <a:pt x="842" y="2308"/>
                    <a:pt x="846" y="2322"/>
                  </a:cubicBezTo>
                  <a:lnTo>
                    <a:pt x="846" y="2382"/>
                  </a:lnTo>
                  <a:cubicBezTo>
                    <a:pt x="847" y="2382"/>
                    <a:pt x="847" y="2383"/>
                    <a:pt x="848" y="2383"/>
                  </a:cubicBezTo>
                  <a:cubicBezTo>
                    <a:pt x="855" y="2383"/>
                    <a:pt x="849" y="2326"/>
                    <a:pt x="854" y="2326"/>
                  </a:cubicBezTo>
                  <a:lnTo>
                    <a:pt x="854" y="2326"/>
                  </a:lnTo>
                  <a:cubicBezTo>
                    <a:pt x="855" y="2326"/>
                    <a:pt x="856" y="2328"/>
                    <a:pt x="858" y="2334"/>
                  </a:cubicBezTo>
                  <a:cubicBezTo>
                    <a:pt x="862" y="2336"/>
                    <a:pt x="865" y="2337"/>
                    <a:pt x="869" y="2337"/>
                  </a:cubicBezTo>
                  <a:cubicBezTo>
                    <a:pt x="876" y="2337"/>
                    <a:pt x="882" y="2334"/>
                    <a:pt x="887" y="2334"/>
                  </a:cubicBezTo>
                  <a:cubicBezTo>
                    <a:pt x="896" y="2334"/>
                    <a:pt x="905" y="2340"/>
                    <a:pt x="917" y="2370"/>
                  </a:cubicBezTo>
                  <a:cubicBezTo>
                    <a:pt x="917" y="2351"/>
                    <a:pt x="920" y="2346"/>
                    <a:pt x="923" y="2346"/>
                  </a:cubicBezTo>
                  <a:cubicBezTo>
                    <a:pt x="926" y="2346"/>
                    <a:pt x="930" y="2350"/>
                    <a:pt x="933" y="2350"/>
                  </a:cubicBezTo>
                  <a:cubicBezTo>
                    <a:pt x="937" y="2350"/>
                    <a:pt x="941" y="2343"/>
                    <a:pt x="941" y="2310"/>
                  </a:cubicBezTo>
                  <a:cubicBezTo>
                    <a:pt x="941" y="2334"/>
                    <a:pt x="953" y="2370"/>
                    <a:pt x="977" y="2394"/>
                  </a:cubicBezTo>
                  <a:lnTo>
                    <a:pt x="977" y="2370"/>
                  </a:lnTo>
                  <a:lnTo>
                    <a:pt x="977" y="2322"/>
                  </a:lnTo>
                  <a:lnTo>
                    <a:pt x="978" y="2328"/>
                  </a:lnTo>
                  <a:lnTo>
                    <a:pt x="978" y="2328"/>
                  </a:lnTo>
                  <a:cubicBezTo>
                    <a:pt x="978" y="2328"/>
                    <a:pt x="979" y="2327"/>
                    <a:pt x="979" y="2327"/>
                  </a:cubicBezTo>
                  <a:cubicBezTo>
                    <a:pt x="985" y="2327"/>
                    <a:pt x="1001" y="2362"/>
                    <a:pt x="1001" y="2382"/>
                  </a:cubicBezTo>
                  <a:lnTo>
                    <a:pt x="1013" y="2346"/>
                  </a:lnTo>
                  <a:cubicBezTo>
                    <a:pt x="1013" y="2358"/>
                    <a:pt x="1013" y="2370"/>
                    <a:pt x="1013" y="2382"/>
                  </a:cubicBezTo>
                  <a:cubicBezTo>
                    <a:pt x="1013" y="2372"/>
                    <a:pt x="1013" y="2368"/>
                    <a:pt x="1014" y="2368"/>
                  </a:cubicBezTo>
                  <a:cubicBezTo>
                    <a:pt x="1016" y="2368"/>
                    <a:pt x="1021" y="2395"/>
                    <a:pt x="1023" y="2395"/>
                  </a:cubicBezTo>
                  <a:cubicBezTo>
                    <a:pt x="1024" y="2395"/>
                    <a:pt x="1024" y="2392"/>
                    <a:pt x="1024" y="2382"/>
                  </a:cubicBezTo>
                  <a:cubicBezTo>
                    <a:pt x="1024" y="2370"/>
                    <a:pt x="1024" y="2358"/>
                    <a:pt x="1024" y="2346"/>
                  </a:cubicBezTo>
                  <a:cubicBezTo>
                    <a:pt x="1031" y="2360"/>
                    <a:pt x="1038" y="2366"/>
                    <a:pt x="1043" y="2366"/>
                  </a:cubicBezTo>
                  <a:cubicBezTo>
                    <a:pt x="1046" y="2366"/>
                    <a:pt x="1048" y="2363"/>
                    <a:pt x="1048" y="2358"/>
                  </a:cubicBezTo>
                  <a:lnTo>
                    <a:pt x="1048" y="2382"/>
                  </a:lnTo>
                  <a:cubicBezTo>
                    <a:pt x="1060" y="2382"/>
                    <a:pt x="1072" y="2370"/>
                    <a:pt x="1096" y="2358"/>
                  </a:cubicBezTo>
                  <a:cubicBezTo>
                    <a:pt x="1092" y="2350"/>
                    <a:pt x="1088" y="2341"/>
                    <a:pt x="1084" y="2333"/>
                  </a:cubicBezTo>
                  <a:lnTo>
                    <a:pt x="1084" y="2333"/>
                  </a:lnTo>
                  <a:cubicBezTo>
                    <a:pt x="1084" y="2311"/>
                    <a:pt x="1084" y="2322"/>
                    <a:pt x="1084" y="2286"/>
                  </a:cubicBezTo>
                  <a:cubicBezTo>
                    <a:pt x="1084" y="2286"/>
                    <a:pt x="1096" y="2334"/>
                    <a:pt x="1096" y="2346"/>
                  </a:cubicBezTo>
                  <a:lnTo>
                    <a:pt x="1096" y="2370"/>
                  </a:lnTo>
                  <a:cubicBezTo>
                    <a:pt x="1096" y="2366"/>
                    <a:pt x="1096" y="2365"/>
                    <a:pt x="1097" y="2365"/>
                  </a:cubicBezTo>
                  <a:cubicBezTo>
                    <a:pt x="1100" y="2365"/>
                    <a:pt x="1104" y="2375"/>
                    <a:pt x="1108" y="2382"/>
                  </a:cubicBezTo>
                  <a:lnTo>
                    <a:pt x="1108" y="2382"/>
                  </a:lnTo>
                  <a:lnTo>
                    <a:pt x="1108" y="2382"/>
                  </a:lnTo>
                  <a:cubicBezTo>
                    <a:pt x="1108" y="2382"/>
                    <a:pt x="1108" y="2382"/>
                    <a:pt x="1108" y="2382"/>
                  </a:cubicBezTo>
                  <a:lnTo>
                    <a:pt x="1108" y="2382"/>
                  </a:lnTo>
                  <a:cubicBezTo>
                    <a:pt x="1109" y="2384"/>
                    <a:pt x="1110" y="2386"/>
                    <a:pt x="1111" y="2386"/>
                  </a:cubicBezTo>
                  <a:cubicBezTo>
                    <a:pt x="1111" y="2386"/>
                    <a:pt x="1111" y="2385"/>
                    <a:pt x="1110" y="2381"/>
                  </a:cubicBezTo>
                  <a:lnTo>
                    <a:pt x="1110" y="2381"/>
                  </a:lnTo>
                  <a:cubicBezTo>
                    <a:pt x="1121" y="2380"/>
                    <a:pt x="1132" y="2369"/>
                    <a:pt x="1143" y="2358"/>
                  </a:cubicBezTo>
                  <a:cubicBezTo>
                    <a:pt x="1143" y="2334"/>
                    <a:pt x="1143" y="2322"/>
                    <a:pt x="1143" y="2298"/>
                  </a:cubicBezTo>
                  <a:cubicBezTo>
                    <a:pt x="1155" y="2310"/>
                    <a:pt x="1167" y="2334"/>
                    <a:pt x="1179" y="2334"/>
                  </a:cubicBezTo>
                  <a:cubicBezTo>
                    <a:pt x="1179" y="2320"/>
                    <a:pt x="1179" y="2307"/>
                    <a:pt x="1177" y="2295"/>
                  </a:cubicBezTo>
                  <a:lnTo>
                    <a:pt x="1177" y="2295"/>
                  </a:lnTo>
                  <a:cubicBezTo>
                    <a:pt x="1185" y="2307"/>
                    <a:pt x="1191" y="2308"/>
                    <a:pt x="1191" y="2334"/>
                  </a:cubicBezTo>
                  <a:cubicBezTo>
                    <a:pt x="1203" y="2322"/>
                    <a:pt x="1203" y="2322"/>
                    <a:pt x="1215" y="2286"/>
                  </a:cubicBezTo>
                  <a:cubicBezTo>
                    <a:pt x="1203" y="2274"/>
                    <a:pt x="1203" y="2263"/>
                    <a:pt x="1203" y="2251"/>
                  </a:cubicBezTo>
                  <a:lnTo>
                    <a:pt x="1203" y="2251"/>
                  </a:lnTo>
                  <a:cubicBezTo>
                    <a:pt x="1203" y="2251"/>
                    <a:pt x="1215" y="2263"/>
                    <a:pt x="1215" y="2286"/>
                  </a:cubicBezTo>
                  <a:cubicBezTo>
                    <a:pt x="1215" y="2276"/>
                    <a:pt x="1217" y="2272"/>
                    <a:pt x="1220" y="2272"/>
                  </a:cubicBezTo>
                  <a:cubicBezTo>
                    <a:pt x="1232" y="2272"/>
                    <a:pt x="1261" y="2324"/>
                    <a:pt x="1272" y="2324"/>
                  </a:cubicBezTo>
                  <a:cubicBezTo>
                    <a:pt x="1276" y="2324"/>
                    <a:pt x="1277" y="2317"/>
                    <a:pt x="1274" y="2298"/>
                  </a:cubicBezTo>
                  <a:lnTo>
                    <a:pt x="1274" y="2251"/>
                  </a:lnTo>
                  <a:cubicBezTo>
                    <a:pt x="1274" y="2251"/>
                    <a:pt x="1274" y="2286"/>
                    <a:pt x="1286" y="2298"/>
                  </a:cubicBezTo>
                  <a:cubicBezTo>
                    <a:pt x="1286" y="2276"/>
                    <a:pt x="1292" y="2270"/>
                    <a:pt x="1298" y="2270"/>
                  </a:cubicBezTo>
                  <a:cubicBezTo>
                    <a:pt x="1304" y="2270"/>
                    <a:pt x="1311" y="2275"/>
                    <a:pt x="1316" y="2275"/>
                  </a:cubicBezTo>
                  <a:cubicBezTo>
                    <a:pt x="1319" y="2275"/>
                    <a:pt x="1322" y="2272"/>
                    <a:pt x="1322" y="2263"/>
                  </a:cubicBezTo>
                  <a:cubicBezTo>
                    <a:pt x="1333" y="2293"/>
                    <a:pt x="1341" y="2301"/>
                    <a:pt x="1348" y="2301"/>
                  </a:cubicBezTo>
                  <a:cubicBezTo>
                    <a:pt x="1356" y="2301"/>
                    <a:pt x="1362" y="2286"/>
                    <a:pt x="1372" y="2286"/>
                  </a:cubicBezTo>
                  <a:cubicBezTo>
                    <a:pt x="1377" y="2286"/>
                    <a:pt x="1384" y="2292"/>
                    <a:pt x="1394" y="2310"/>
                  </a:cubicBezTo>
                  <a:lnTo>
                    <a:pt x="1382" y="2286"/>
                  </a:lnTo>
                  <a:cubicBezTo>
                    <a:pt x="1382" y="2280"/>
                    <a:pt x="1382" y="2278"/>
                    <a:pt x="1383" y="2278"/>
                  </a:cubicBezTo>
                  <a:cubicBezTo>
                    <a:pt x="1387" y="2278"/>
                    <a:pt x="1394" y="2298"/>
                    <a:pt x="1394" y="2298"/>
                  </a:cubicBezTo>
                  <a:cubicBezTo>
                    <a:pt x="1394" y="2286"/>
                    <a:pt x="1382" y="2274"/>
                    <a:pt x="1382" y="2263"/>
                  </a:cubicBezTo>
                  <a:cubicBezTo>
                    <a:pt x="1382" y="2261"/>
                    <a:pt x="1383" y="2260"/>
                    <a:pt x="1385" y="2260"/>
                  </a:cubicBezTo>
                  <a:cubicBezTo>
                    <a:pt x="1401" y="2260"/>
                    <a:pt x="1458" y="2288"/>
                    <a:pt x="1489" y="2298"/>
                  </a:cubicBezTo>
                  <a:cubicBezTo>
                    <a:pt x="1498" y="2298"/>
                    <a:pt x="1469" y="2211"/>
                    <a:pt x="1477" y="2211"/>
                  </a:cubicBezTo>
                  <a:lnTo>
                    <a:pt x="1477" y="2211"/>
                  </a:lnTo>
                  <a:cubicBezTo>
                    <a:pt x="1478" y="2211"/>
                    <a:pt x="1482" y="2216"/>
                    <a:pt x="1489" y="2227"/>
                  </a:cubicBezTo>
                  <a:lnTo>
                    <a:pt x="1501" y="2263"/>
                  </a:lnTo>
                  <a:cubicBezTo>
                    <a:pt x="1501" y="2203"/>
                    <a:pt x="1536" y="2251"/>
                    <a:pt x="1548" y="2203"/>
                  </a:cubicBezTo>
                  <a:lnTo>
                    <a:pt x="1548" y="2227"/>
                  </a:lnTo>
                  <a:cubicBezTo>
                    <a:pt x="1552" y="2238"/>
                    <a:pt x="1554" y="2242"/>
                    <a:pt x="1556" y="2242"/>
                  </a:cubicBezTo>
                  <a:cubicBezTo>
                    <a:pt x="1560" y="2242"/>
                    <a:pt x="1560" y="2220"/>
                    <a:pt x="1560" y="2203"/>
                  </a:cubicBezTo>
                  <a:cubicBezTo>
                    <a:pt x="1560" y="2203"/>
                    <a:pt x="1560" y="2227"/>
                    <a:pt x="1572" y="2239"/>
                  </a:cubicBezTo>
                  <a:cubicBezTo>
                    <a:pt x="1572" y="2240"/>
                    <a:pt x="1572" y="2240"/>
                    <a:pt x="1572" y="2240"/>
                  </a:cubicBezTo>
                  <a:cubicBezTo>
                    <a:pt x="1572" y="2240"/>
                    <a:pt x="1573" y="2215"/>
                    <a:pt x="1577" y="2215"/>
                  </a:cubicBezTo>
                  <a:cubicBezTo>
                    <a:pt x="1579" y="2215"/>
                    <a:pt x="1581" y="2218"/>
                    <a:pt x="1584" y="2227"/>
                  </a:cubicBezTo>
                  <a:cubicBezTo>
                    <a:pt x="1584" y="2227"/>
                    <a:pt x="1584" y="2227"/>
                    <a:pt x="1584" y="2239"/>
                  </a:cubicBezTo>
                  <a:cubicBezTo>
                    <a:pt x="1584" y="2215"/>
                    <a:pt x="1596" y="2239"/>
                    <a:pt x="1584" y="2203"/>
                  </a:cubicBezTo>
                  <a:lnTo>
                    <a:pt x="1584" y="2203"/>
                  </a:lnTo>
                  <a:cubicBezTo>
                    <a:pt x="1586" y="2205"/>
                    <a:pt x="1587" y="2206"/>
                    <a:pt x="1589" y="2206"/>
                  </a:cubicBezTo>
                  <a:cubicBezTo>
                    <a:pt x="1594" y="2206"/>
                    <a:pt x="1596" y="2195"/>
                    <a:pt x="1600" y="2195"/>
                  </a:cubicBezTo>
                  <a:cubicBezTo>
                    <a:pt x="1602" y="2195"/>
                    <a:pt x="1605" y="2197"/>
                    <a:pt x="1608" y="2203"/>
                  </a:cubicBezTo>
                  <a:cubicBezTo>
                    <a:pt x="1604" y="2186"/>
                    <a:pt x="1604" y="2183"/>
                    <a:pt x="1605" y="2183"/>
                  </a:cubicBezTo>
                  <a:lnTo>
                    <a:pt x="1605" y="2183"/>
                  </a:lnTo>
                  <a:cubicBezTo>
                    <a:pt x="1607" y="2183"/>
                    <a:pt x="1608" y="2184"/>
                    <a:pt x="1609" y="2184"/>
                  </a:cubicBezTo>
                  <a:cubicBezTo>
                    <a:pt x="1612" y="2184"/>
                    <a:pt x="1613" y="2180"/>
                    <a:pt x="1608" y="2155"/>
                  </a:cubicBezTo>
                  <a:lnTo>
                    <a:pt x="1608" y="2155"/>
                  </a:lnTo>
                  <a:cubicBezTo>
                    <a:pt x="1614" y="2185"/>
                    <a:pt x="1620" y="2197"/>
                    <a:pt x="1624" y="2197"/>
                  </a:cubicBezTo>
                  <a:cubicBezTo>
                    <a:pt x="1629" y="2197"/>
                    <a:pt x="1632" y="2185"/>
                    <a:pt x="1632" y="2167"/>
                  </a:cubicBezTo>
                  <a:cubicBezTo>
                    <a:pt x="1632" y="2191"/>
                    <a:pt x="1644" y="2191"/>
                    <a:pt x="1644" y="2215"/>
                  </a:cubicBezTo>
                  <a:lnTo>
                    <a:pt x="1644" y="2167"/>
                  </a:lnTo>
                  <a:cubicBezTo>
                    <a:pt x="1651" y="2183"/>
                    <a:pt x="1656" y="2188"/>
                    <a:pt x="1658" y="2188"/>
                  </a:cubicBezTo>
                  <a:cubicBezTo>
                    <a:pt x="1664" y="2188"/>
                    <a:pt x="1659" y="2157"/>
                    <a:pt x="1663" y="2157"/>
                  </a:cubicBezTo>
                  <a:lnTo>
                    <a:pt x="1663" y="2157"/>
                  </a:lnTo>
                  <a:cubicBezTo>
                    <a:pt x="1665" y="2157"/>
                    <a:pt x="1670" y="2166"/>
                    <a:pt x="1679" y="2191"/>
                  </a:cubicBezTo>
                  <a:cubicBezTo>
                    <a:pt x="1691" y="2167"/>
                    <a:pt x="1691" y="2132"/>
                    <a:pt x="1703" y="2108"/>
                  </a:cubicBezTo>
                  <a:lnTo>
                    <a:pt x="1703" y="2108"/>
                  </a:lnTo>
                  <a:cubicBezTo>
                    <a:pt x="1705" y="2113"/>
                    <a:pt x="1707" y="2118"/>
                    <a:pt x="1708" y="2121"/>
                  </a:cubicBezTo>
                  <a:lnTo>
                    <a:pt x="1708" y="2121"/>
                  </a:lnTo>
                  <a:cubicBezTo>
                    <a:pt x="1711" y="2112"/>
                    <a:pt x="1715" y="2106"/>
                    <a:pt x="1721" y="2106"/>
                  </a:cubicBezTo>
                  <a:cubicBezTo>
                    <a:pt x="1723" y="2106"/>
                    <a:pt x="1725" y="2107"/>
                    <a:pt x="1727" y="2108"/>
                  </a:cubicBezTo>
                  <a:cubicBezTo>
                    <a:pt x="1738" y="2119"/>
                    <a:pt x="1729" y="2129"/>
                    <a:pt x="1727" y="2140"/>
                  </a:cubicBezTo>
                  <a:lnTo>
                    <a:pt x="1727" y="2140"/>
                  </a:lnTo>
                  <a:cubicBezTo>
                    <a:pt x="1731" y="2122"/>
                    <a:pt x="1763" y="2142"/>
                    <a:pt x="1763" y="2108"/>
                  </a:cubicBezTo>
                  <a:cubicBezTo>
                    <a:pt x="1751" y="2072"/>
                    <a:pt x="1739" y="2036"/>
                    <a:pt x="1739" y="2001"/>
                  </a:cubicBezTo>
                  <a:lnTo>
                    <a:pt x="1739" y="2001"/>
                  </a:lnTo>
                  <a:cubicBezTo>
                    <a:pt x="1759" y="2073"/>
                    <a:pt x="1753" y="2029"/>
                    <a:pt x="1775" y="2086"/>
                  </a:cubicBezTo>
                  <a:lnTo>
                    <a:pt x="1775" y="2086"/>
                  </a:lnTo>
                  <a:cubicBezTo>
                    <a:pt x="1775" y="2085"/>
                    <a:pt x="1775" y="2085"/>
                    <a:pt x="1775" y="2084"/>
                  </a:cubicBezTo>
                  <a:lnTo>
                    <a:pt x="1775" y="2084"/>
                  </a:lnTo>
                  <a:cubicBezTo>
                    <a:pt x="1786" y="2096"/>
                    <a:pt x="1786" y="2108"/>
                    <a:pt x="1786" y="2120"/>
                  </a:cubicBezTo>
                  <a:lnTo>
                    <a:pt x="1786" y="2072"/>
                  </a:lnTo>
                  <a:lnTo>
                    <a:pt x="1798" y="2108"/>
                  </a:lnTo>
                  <a:cubicBezTo>
                    <a:pt x="1798" y="2078"/>
                    <a:pt x="1790" y="2057"/>
                    <a:pt x="1794" y="2057"/>
                  </a:cubicBezTo>
                  <a:lnTo>
                    <a:pt x="1794" y="2057"/>
                  </a:lnTo>
                  <a:cubicBezTo>
                    <a:pt x="1795" y="2057"/>
                    <a:pt x="1796" y="2058"/>
                    <a:pt x="1798" y="2060"/>
                  </a:cubicBezTo>
                  <a:cubicBezTo>
                    <a:pt x="1798" y="2072"/>
                    <a:pt x="1798" y="2072"/>
                    <a:pt x="1798" y="2084"/>
                  </a:cubicBezTo>
                  <a:cubicBezTo>
                    <a:pt x="1798" y="2084"/>
                    <a:pt x="1798" y="2020"/>
                    <a:pt x="1806" y="2020"/>
                  </a:cubicBezTo>
                  <a:cubicBezTo>
                    <a:pt x="1807" y="2020"/>
                    <a:pt x="1809" y="2021"/>
                    <a:pt x="1810" y="2024"/>
                  </a:cubicBezTo>
                  <a:cubicBezTo>
                    <a:pt x="1822" y="2084"/>
                    <a:pt x="1822" y="2036"/>
                    <a:pt x="1834" y="2096"/>
                  </a:cubicBezTo>
                  <a:lnTo>
                    <a:pt x="1834" y="2072"/>
                  </a:lnTo>
                  <a:lnTo>
                    <a:pt x="1834" y="2048"/>
                  </a:lnTo>
                  <a:cubicBezTo>
                    <a:pt x="1834" y="2048"/>
                    <a:pt x="1834" y="2042"/>
                    <a:pt x="1834" y="2036"/>
                  </a:cubicBezTo>
                  <a:lnTo>
                    <a:pt x="1822" y="2013"/>
                  </a:lnTo>
                  <a:cubicBezTo>
                    <a:pt x="1822" y="1992"/>
                    <a:pt x="1813" y="1963"/>
                    <a:pt x="1818" y="1963"/>
                  </a:cubicBezTo>
                  <a:lnTo>
                    <a:pt x="1818" y="1963"/>
                  </a:lnTo>
                  <a:cubicBezTo>
                    <a:pt x="1819" y="1963"/>
                    <a:pt x="1821" y="1963"/>
                    <a:pt x="1822" y="1965"/>
                  </a:cubicBezTo>
                  <a:cubicBezTo>
                    <a:pt x="1834" y="1977"/>
                    <a:pt x="1822" y="1965"/>
                    <a:pt x="1834" y="2001"/>
                  </a:cubicBezTo>
                  <a:lnTo>
                    <a:pt x="1834" y="1965"/>
                  </a:lnTo>
                  <a:cubicBezTo>
                    <a:pt x="1834" y="1974"/>
                    <a:pt x="1848" y="2004"/>
                    <a:pt x="1855" y="2023"/>
                  </a:cubicBezTo>
                  <a:lnTo>
                    <a:pt x="1855" y="2023"/>
                  </a:lnTo>
                  <a:cubicBezTo>
                    <a:pt x="1853" y="2009"/>
                    <a:pt x="1864" y="2014"/>
                    <a:pt x="1861" y="1991"/>
                  </a:cubicBezTo>
                  <a:lnTo>
                    <a:pt x="1861" y="1991"/>
                  </a:lnTo>
                  <a:cubicBezTo>
                    <a:pt x="1864" y="2003"/>
                    <a:pt x="1870" y="2016"/>
                    <a:pt x="1870" y="2024"/>
                  </a:cubicBezTo>
                  <a:lnTo>
                    <a:pt x="1870" y="1989"/>
                  </a:lnTo>
                  <a:cubicBezTo>
                    <a:pt x="1874" y="1989"/>
                    <a:pt x="1877" y="1992"/>
                    <a:pt x="1879" y="1997"/>
                  </a:cubicBezTo>
                  <a:lnTo>
                    <a:pt x="1879" y="1997"/>
                  </a:lnTo>
                  <a:cubicBezTo>
                    <a:pt x="1875" y="1984"/>
                    <a:pt x="1871" y="1972"/>
                    <a:pt x="1875" y="1972"/>
                  </a:cubicBezTo>
                  <a:lnTo>
                    <a:pt x="1875" y="1972"/>
                  </a:lnTo>
                  <a:cubicBezTo>
                    <a:pt x="1876" y="1972"/>
                    <a:pt x="1878" y="1973"/>
                    <a:pt x="1882" y="1977"/>
                  </a:cubicBezTo>
                  <a:lnTo>
                    <a:pt x="1882" y="2001"/>
                  </a:lnTo>
                  <a:cubicBezTo>
                    <a:pt x="1894" y="2001"/>
                    <a:pt x="1894" y="2013"/>
                    <a:pt x="1905" y="2013"/>
                  </a:cubicBezTo>
                  <a:lnTo>
                    <a:pt x="1905" y="2024"/>
                  </a:lnTo>
                  <a:lnTo>
                    <a:pt x="1882" y="2024"/>
                  </a:lnTo>
                  <a:cubicBezTo>
                    <a:pt x="1865" y="2033"/>
                    <a:pt x="1878" y="2041"/>
                    <a:pt x="1895" y="2041"/>
                  </a:cubicBezTo>
                  <a:cubicBezTo>
                    <a:pt x="1902" y="2041"/>
                    <a:pt x="1910" y="2040"/>
                    <a:pt x="1917" y="2036"/>
                  </a:cubicBezTo>
                  <a:lnTo>
                    <a:pt x="1917" y="2036"/>
                  </a:lnTo>
                  <a:cubicBezTo>
                    <a:pt x="1917" y="2037"/>
                    <a:pt x="1893" y="2048"/>
                    <a:pt x="1882" y="2060"/>
                  </a:cubicBezTo>
                  <a:cubicBezTo>
                    <a:pt x="1870" y="2072"/>
                    <a:pt x="1929" y="2060"/>
                    <a:pt x="1905" y="2084"/>
                  </a:cubicBezTo>
                  <a:lnTo>
                    <a:pt x="1882" y="2084"/>
                  </a:lnTo>
                  <a:cubicBezTo>
                    <a:pt x="1898" y="2084"/>
                    <a:pt x="1892" y="2095"/>
                    <a:pt x="1901" y="2095"/>
                  </a:cubicBezTo>
                  <a:cubicBezTo>
                    <a:pt x="1905" y="2095"/>
                    <a:pt x="1913" y="2092"/>
                    <a:pt x="1929" y="2084"/>
                  </a:cubicBezTo>
                  <a:lnTo>
                    <a:pt x="1929" y="2084"/>
                  </a:lnTo>
                  <a:cubicBezTo>
                    <a:pt x="1917" y="2108"/>
                    <a:pt x="1953" y="2108"/>
                    <a:pt x="1929" y="2132"/>
                  </a:cubicBezTo>
                  <a:cubicBezTo>
                    <a:pt x="1936" y="2130"/>
                    <a:pt x="1941" y="2129"/>
                    <a:pt x="1945" y="2129"/>
                  </a:cubicBezTo>
                  <a:cubicBezTo>
                    <a:pt x="1962" y="2129"/>
                    <a:pt x="1946" y="2146"/>
                    <a:pt x="1969" y="2146"/>
                  </a:cubicBezTo>
                  <a:cubicBezTo>
                    <a:pt x="1974" y="2146"/>
                    <a:pt x="1980" y="2145"/>
                    <a:pt x="1989" y="2143"/>
                  </a:cubicBezTo>
                  <a:lnTo>
                    <a:pt x="1989" y="2143"/>
                  </a:lnTo>
                  <a:cubicBezTo>
                    <a:pt x="1917" y="2167"/>
                    <a:pt x="1941" y="2179"/>
                    <a:pt x="1977" y="2179"/>
                  </a:cubicBezTo>
                  <a:cubicBezTo>
                    <a:pt x="1953" y="2179"/>
                    <a:pt x="1953" y="2203"/>
                    <a:pt x="1929" y="2203"/>
                  </a:cubicBezTo>
                  <a:cubicBezTo>
                    <a:pt x="1929" y="2209"/>
                    <a:pt x="1935" y="2212"/>
                    <a:pt x="1944" y="2212"/>
                  </a:cubicBezTo>
                  <a:cubicBezTo>
                    <a:pt x="1953" y="2212"/>
                    <a:pt x="1965" y="2209"/>
                    <a:pt x="1977" y="2203"/>
                  </a:cubicBezTo>
                  <a:lnTo>
                    <a:pt x="1977" y="2203"/>
                  </a:lnTo>
                  <a:cubicBezTo>
                    <a:pt x="1917" y="2251"/>
                    <a:pt x="2060" y="2227"/>
                    <a:pt x="1965" y="2263"/>
                  </a:cubicBezTo>
                  <a:cubicBezTo>
                    <a:pt x="2001" y="2286"/>
                    <a:pt x="2036" y="2298"/>
                    <a:pt x="2060" y="2334"/>
                  </a:cubicBezTo>
                  <a:cubicBezTo>
                    <a:pt x="2053" y="2335"/>
                    <a:pt x="2048" y="2336"/>
                    <a:pt x="2043" y="2336"/>
                  </a:cubicBezTo>
                  <a:cubicBezTo>
                    <a:pt x="2021" y="2336"/>
                    <a:pt x="2027" y="2320"/>
                    <a:pt x="2014" y="2320"/>
                  </a:cubicBezTo>
                  <a:cubicBezTo>
                    <a:pt x="2008" y="2320"/>
                    <a:pt x="1997" y="2324"/>
                    <a:pt x="1977" y="2334"/>
                  </a:cubicBezTo>
                  <a:cubicBezTo>
                    <a:pt x="2013" y="2346"/>
                    <a:pt x="2072" y="2346"/>
                    <a:pt x="2072" y="2382"/>
                  </a:cubicBezTo>
                  <a:cubicBezTo>
                    <a:pt x="2068" y="2390"/>
                    <a:pt x="2063" y="2392"/>
                    <a:pt x="2057" y="2392"/>
                  </a:cubicBezTo>
                  <a:cubicBezTo>
                    <a:pt x="2046" y="2392"/>
                    <a:pt x="2032" y="2382"/>
                    <a:pt x="2025" y="2382"/>
                  </a:cubicBezTo>
                  <a:lnTo>
                    <a:pt x="2025" y="2382"/>
                  </a:lnTo>
                  <a:cubicBezTo>
                    <a:pt x="2059" y="2393"/>
                    <a:pt x="2038" y="2426"/>
                    <a:pt x="2079" y="2440"/>
                  </a:cubicBezTo>
                  <a:lnTo>
                    <a:pt x="2079" y="2440"/>
                  </a:lnTo>
                  <a:cubicBezTo>
                    <a:pt x="2100" y="2435"/>
                    <a:pt x="2122" y="2435"/>
                    <a:pt x="2141" y="2435"/>
                  </a:cubicBezTo>
                  <a:cubicBezTo>
                    <a:pt x="2155" y="2435"/>
                    <a:pt x="2168" y="2435"/>
                    <a:pt x="2178" y="2433"/>
                  </a:cubicBezTo>
                  <a:lnTo>
                    <a:pt x="2178" y="2433"/>
                  </a:lnTo>
                  <a:cubicBezTo>
                    <a:pt x="2116" y="2454"/>
                    <a:pt x="2173" y="2466"/>
                    <a:pt x="2072" y="2477"/>
                  </a:cubicBezTo>
                  <a:cubicBezTo>
                    <a:pt x="2078" y="2483"/>
                    <a:pt x="2084" y="2486"/>
                    <a:pt x="2090" y="2486"/>
                  </a:cubicBezTo>
                  <a:cubicBezTo>
                    <a:pt x="2091" y="2486"/>
                    <a:pt x="2091" y="2486"/>
                    <a:pt x="2092" y="2486"/>
                  </a:cubicBezTo>
                  <a:lnTo>
                    <a:pt x="2092" y="2486"/>
                  </a:lnTo>
                  <a:cubicBezTo>
                    <a:pt x="2087" y="2487"/>
                    <a:pt x="2080" y="2489"/>
                    <a:pt x="2072" y="2489"/>
                  </a:cubicBezTo>
                  <a:cubicBezTo>
                    <a:pt x="2084" y="2495"/>
                    <a:pt x="2096" y="2495"/>
                    <a:pt x="2106" y="2495"/>
                  </a:cubicBezTo>
                  <a:cubicBezTo>
                    <a:pt x="2117" y="2495"/>
                    <a:pt x="2126" y="2495"/>
                    <a:pt x="2132" y="2501"/>
                  </a:cubicBezTo>
                  <a:lnTo>
                    <a:pt x="2096" y="2501"/>
                  </a:lnTo>
                  <a:cubicBezTo>
                    <a:pt x="2120" y="2501"/>
                    <a:pt x="2144" y="2501"/>
                    <a:pt x="2144" y="2524"/>
                  </a:cubicBezTo>
                  <a:cubicBezTo>
                    <a:pt x="2140" y="2528"/>
                    <a:pt x="2136" y="2530"/>
                    <a:pt x="2132" y="2530"/>
                  </a:cubicBezTo>
                  <a:cubicBezTo>
                    <a:pt x="2131" y="2530"/>
                    <a:pt x="2131" y="2530"/>
                    <a:pt x="2130" y="2530"/>
                  </a:cubicBezTo>
                  <a:lnTo>
                    <a:pt x="2130" y="2530"/>
                  </a:lnTo>
                  <a:cubicBezTo>
                    <a:pt x="2153" y="2537"/>
                    <a:pt x="2201" y="2542"/>
                    <a:pt x="2191" y="2572"/>
                  </a:cubicBezTo>
                  <a:cubicBezTo>
                    <a:pt x="2120" y="2584"/>
                    <a:pt x="2167" y="2584"/>
                    <a:pt x="2120" y="2596"/>
                  </a:cubicBezTo>
                  <a:lnTo>
                    <a:pt x="2144" y="2608"/>
                  </a:lnTo>
                  <a:lnTo>
                    <a:pt x="2167" y="2596"/>
                  </a:lnTo>
                  <a:cubicBezTo>
                    <a:pt x="2167" y="2608"/>
                    <a:pt x="2203" y="2608"/>
                    <a:pt x="2191" y="2620"/>
                  </a:cubicBezTo>
                  <a:lnTo>
                    <a:pt x="2167" y="2620"/>
                  </a:lnTo>
                  <a:lnTo>
                    <a:pt x="2179" y="2644"/>
                  </a:lnTo>
                  <a:lnTo>
                    <a:pt x="2203" y="2620"/>
                  </a:lnTo>
                  <a:cubicBezTo>
                    <a:pt x="2219" y="2620"/>
                    <a:pt x="2240" y="2609"/>
                    <a:pt x="2249" y="2609"/>
                  </a:cubicBezTo>
                  <a:cubicBezTo>
                    <a:pt x="2253" y="2609"/>
                    <a:pt x="2255" y="2612"/>
                    <a:pt x="2251" y="2620"/>
                  </a:cubicBezTo>
                  <a:cubicBezTo>
                    <a:pt x="2239" y="2644"/>
                    <a:pt x="2251" y="2632"/>
                    <a:pt x="2227" y="2644"/>
                  </a:cubicBezTo>
                  <a:cubicBezTo>
                    <a:pt x="2251" y="2644"/>
                    <a:pt x="2263" y="2644"/>
                    <a:pt x="2263" y="2667"/>
                  </a:cubicBezTo>
                  <a:cubicBezTo>
                    <a:pt x="2251" y="2679"/>
                    <a:pt x="2203" y="2679"/>
                    <a:pt x="2191" y="2679"/>
                  </a:cubicBezTo>
                  <a:cubicBezTo>
                    <a:pt x="2239" y="2679"/>
                    <a:pt x="2215" y="2703"/>
                    <a:pt x="2263" y="2703"/>
                  </a:cubicBezTo>
                  <a:cubicBezTo>
                    <a:pt x="2251" y="2703"/>
                    <a:pt x="2227" y="2703"/>
                    <a:pt x="2215" y="2715"/>
                  </a:cubicBezTo>
                  <a:lnTo>
                    <a:pt x="2251" y="2715"/>
                  </a:lnTo>
                  <a:cubicBezTo>
                    <a:pt x="2239" y="2715"/>
                    <a:pt x="2227" y="2727"/>
                    <a:pt x="2215" y="2727"/>
                  </a:cubicBezTo>
                  <a:cubicBezTo>
                    <a:pt x="2215" y="2732"/>
                    <a:pt x="2218" y="2734"/>
                    <a:pt x="2222" y="2734"/>
                  </a:cubicBezTo>
                  <a:cubicBezTo>
                    <a:pt x="2226" y="2734"/>
                    <a:pt x="2233" y="2731"/>
                    <a:pt x="2239" y="2729"/>
                  </a:cubicBezTo>
                  <a:lnTo>
                    <a:pt x="2239" y="2729"/>
                  </a:lnTo>
                  <a:cubicBezTo>
                    <a:pt x="2241" y="2751"/>
                    <a:pt x="2274" y="2763"/>
                    <a:pt x="2263" y="2786"/>
                  </a:cubicBezTo>
                  <a:cubicBezTo>
                    <a:pt x="2253" y="2789"/>
                    <a:pt x="2246" y="2790"/>
                    <a:pt x="2242" y="2790"/>
                  </a:cubicBezTo>
                  <a:cubicBezTo>
                    <a:pt x="2231" y="2790"/>
                    <a:pt x="2235" y="2783"/>
                    <a:pt x="2224" y="2783"/>
                  </a:cubicBezTo>
                  <a:cubicBezTo>
                    <a:pt x="2220" y="2783"/>
                    <a:pt x="2213" y="2784"/>
                    <a:pt x="2203" y="2786"/>
                  </a:cubicBezTo>
                  <a:cubicBezTo>
                    <a:pt x="2224" y="2807"/>
                    <a:pt x="2272" y="2819"/>
                    <a:pt x="2276" y="2846"/>
                  </a:cubicBezTo>
                  <a:lnTo>
                    <a:pt x="2276" y="2846"/>
                  </a:lnTo>
                  <a:cubicBezTo>
                    <a:pt x="2291" y="2841"/>
                    <a:pt x="2300" y="2839"/>
                    <a:pt x="2304" y="2839"/>
                  </a:cubicBezTo>
                  <a:cubicBezTo>
                    <a:pt x="2321" y="2839"/>
                    <a:pt x="2255" y="2872"/>
                    <a:pt x="2275" y="2882"/>
                  </a:cubicBezTo>
                  <a:lnTo>
                    <a:pt x="2251" y="2882"/>
                  </a:lnTo>
                  <a:cubicBezTo>
                    <a:pt x="2251" y="2894"/>
                    <a:pt x="2275" y="2905"/>
                    <a:pt x="2310" y="2929"/>
                  </a:cubicBezTo>
                  <a:lnTo>
                    <a:pt x="2286" y="2929"/>
                  </a:lnTo>
                  <a:cubicBezTo>
                    <a:pt x="2275" y="2941"/>
                    <a:pt x="2286" y="2953"/>
                    <a:pt x="2286" y="2965"/>
                  </a:cubicBezTo>
                  <a:lnTo>
                    <a:pt x="2334" y="2965"/>
                  </a:lnTo>
                  <a:cubicBezTo>
                    <a:pt x="2239" y="3036"/>
                    <a:pt x="2406" y="3013"/>
                    <a:pt x="2334" y="3072"/>
                  </a:cubicBezTo>
                  <a:lnTo>
                    <a:pt x="2310" y="3072"/>
                  </a:lnTo>
                  <a:lnTo>
                    <a:pt x="2334" y="3084"/>
                  </a:lnTo>
                  <a:cubicBezTo>
                    <a:pt x="2358" y="3084"/>
                    <a:pt x="2370" y="3072"/>
                    <a:pt x="2382" y="3060"/>
                  </a:cubicBezTo>
                  <a:lnTo>
                    <a:pt x="2417" y="3060"/>
                  </a:lnTo>
                  <a:cubicBezTo>
                    <a:pt x="2394" y="3060"/>
                    <a:pt x="2370" y="3084"/>
                    <a:pt x="2346" y="3096"/>
                  </a:cubicBezTo>
                  <a:lnTo>
                    <a:pt x="2382" y="3084"/>
                  </a:lnTo>
                  <a:lnTo>
                    <a:pt x="2382" y="3084"/>
                  </a:lnTo>
                  <a:cubicBezTo>
                    <a:pt x="2371" y="3089"/>
                    <a:pt x="2368" y="3091"/>
                    <a:pt x="2370" y="3091"/>
                  </a:cubicBezTo>
                  <a:cubicBezTo>
                    <a:pt x="2373" y="3091"/>
                    <a:pt x="2398" y="3082"/>
                    <a:pt x="2412" y="3082"/>
                  </a:cubicBezTo>
                  <a:cubicBezTo>
                    <a:pt x="2420" y="3082"/>
                    <a:pt x="2424" y="3085"/>
                    <a:pt x="2417" y="3096"/>
                  </a:cubicBezTo>
                  <a:lnTo>
                    <a:pt x="2394" y="3096"/>
                  </a:lnTo>
                  <a:cubicBezTo>
                    <a:pt x="2406" y="3096"/>
                    <a:pt x="2429" y="3096"/>
                    <a:pt x="2429" y="3108"/>
                  </a:cubicBezTo>
                  <a:cubicBezTo>
                    <a:pt x="2417" y="3112"/>
                    <a:pt x="2411" y="3113"/>
                    <a:pt x="2406" y="3113"/>
                  </a:cubicBezTo>
                  <a:cubicBezTo>
                    <a:pt x="2398" y="3113"/>
                    <a:pt x="2398" y="3108"/>
                    <a:pt x="2382" y="3108"/>
                  </a:cubicBezTo>
                  <a:cubicBezTo>
                    <a:pt x="2382" y="3114"/>
                    <a:pt x="2400" y="3114"/>
                    <a:pt x="2413" y="3114"/>
                  </a:cubicBezTo>
                  <a:cubicBezTo>
                    <a:pt x="2426" y="3114"/>
                    <a:pt x="2435" y="3114"/>
                    <a:pt x="2417" y="3120"/>
                  </a:cubicBezTo>
                  <a:cubicBezTo>
                    <a:pt x="2406" y="3128"/>
                    <a:pt x="2400" y="3130"/>
                    <a:pt x="2398" y="3130"/>
                  </a:cubicBezTo>
                  <a:cubicBezTo>
                    <a:pt x="2394" y="3130"/>
                    <a:pt x="2402" y="3120"/>
                    <a:pt x="2394" y="3120"/>
                  </a:cubicBezTo>
                  <a:cubicBezTo>
                    <a:pt x="2358" y="3144"/>
                    <a:pt x="2370" y="3144"/>
                    <a:pt x="2358" y="3156"/>
                  </a:cubicBezTo>
                  <a:lnTo>
                    <a:pt x="2346" y="3179"/>
                  </a:lnTo>
                  <a:lnTo>
                    <a:pt x="2346" y="3179"/>
                  </a:lnTo>
                  <a:lnTo>
                    <a:pt x="2358" y="3167"/>
                  </a:lnTo>
                  <a:cubicBezTo>
                    <a:pt x="2373" y="3166"/>
                    <a:pt x="2385" y="3165"/>
                    <a:pt x="2393" y="3165"/>
                  </a:cubicBezTo>
                  <a:cubicBezTo>
                    <a:pt x="2444" y="3165"/>
                    <a:pt x="2392" y="3191"/>
                    <a:pt x="2453" y="3191"/>
                  </a:cubicBezTo>
                  <a:cubicBezTo>
                    <a:pt x="2394" y="3191"/>
                    <a:pt x="2417" y="3191"/>
                    <a:pt x="2382" y="3203"/>
                  </a:cubicBezTo>
                  <a:cubicBezTo>
                    <a:pt x="2370" y="3215"/>
                    <a:pt x="2358" y="3227"/>
                    <a:pt x="2346" y="3227"/>
                  </a:cubicBezTo>
                  <a:cubicBezTo>
                    <a:pt x="2375" y="3227"/>
                    <a:pt x="2342" y="3242"/>
                    <a:pt x="2352" y="3242"/>
                  </a:cubicBezTo>
                  <a:cubicBezTo>
                    <a:pt x="2355" y="3242"/>
                    <a:pt x="2359" y="3242"/>
                    <a:pt x="2365" y="3240"/>
                  </a:cubicBezTo>
                  <a:lnTo>
                    <a:pt x="2365" y="3240"/>
                  </a:lnTo>
                  <a:cubicBezTo>
                    <a:pt x="2361" y="3243"/>
                    <a:pt x="2366" y="3253"/>
                    <a:pt x="2346" y="3263"/>
                  </a:cubicBezTo>
                  <a:cubicBezTo>
                    <a:pt x="2348" y="3265"/>
                    <a:pt x="2350" y="3266"/>
                    <a:pt x="2352" y="3266"/>
                  </a:cubicBezTo>
                  <a:cubicBezTo>
                    <a:pt x="2359" y="3266"/>
                    <a:pt x="2363" y="3251"/>
                    <a:pt x="2382" y="3251"/>
                  </a:cubicBezTo>
                  <a:cubicBezTo>
                    <a:pt x="2429" y="3251"/>
                    <a:pt x="2334" y="3298"/>
                    <a:pt x="2406" y="3310"/>
                  </a:cubicBezTo>
                  <a:cubicBezTo>
                    <a:pt x="2423" y="3316"/>
                    <a:pt x="2444" y="3316"/>
                    <a:pt x="2464" y="3316"/>
                  </a:cubicBezTo>
                  <a:cubicBezTo>
                    <a:pt x="2483" y="3316"/>
                    <a:pt x="2500" y="3316"/>
                    <a:pt x="2512" y="3322"/>
                  </a:cubicBezTo>
                  <a:lnTo>
                    <a:pt x="2512" y="3322"/>
                  </a:lnTo>
                  <a:cubicBezTo>
                    <a:pt x="2517" y="3320"/>
                    <a:pt x="2522" y="3319"/>
                    <a:pt x="2527" y="3319"/>
                  </a:cubicBezTo>
                  <a:cubicBezTo>
                    <a:pt x="2531" y="3319"/>
                    <a:pt x="2534" y="3320"/>
                    <a:pt x="2537" y="3322"/>
                  </a:cubicBezTo>
                  <a:cubicBezTo>
                    <a:pt x="2548" y="3310"/>
                    <a:pt x="2542" y="3310"/>
                    <a:pt x="2537" y="3310"/>
                  </a:cubicBezTo>
                  <a:cubicBezTo>
                    <a:pt x="2531" y="3310"/>
                    <a:pt x="2525" y="3310"/>
                    <a:pt x="2537" y="3298"/>
                  </a:cubicBezTo>
                  <a:lnTo>
                    <a:pt x="2525" y="3298"/>
                  </a:lnTo>
                  <a:cubicBezTo>
                    <a:pt x="2533" y="3298"/>
                    <a:pt x="2546" y="3293"/>
                    <a:pt x="2554" y="3293"/>
                  </a:cubicBezTo>
                  <a:cubicBezTo>
                    <a:pt x="2558" y="3293"/>
                    <a:pt x="2560" y="3294"/>
                    <a:pt x="2560" y="3298"/>
                  </a:cubicBezTo>
                  <a:cubicBezTo>
                    <a:pt x="2584" y="3263"/>
                    <a:pt x="2501" y="3286"/>
                    <a:pt x="2548" y="3263"/>
                  </a:cubicBezTo>
                  <a:cubicBezTo>
                    <a:pt x="2544" y="3260"/>
                    <a:pt x="2539" y="3259"/>
                    <a:pt x="2534" y="3259"/>
                  </a:cubicBezTo>
                  <a:cubicBezTo>
                    <a:pt x="2514" y="3259"/>
                    <a:pt x="2491" y="3275"/>
                    <a:pt x="2453" y="3275"/>
                  </a:cubicBezTo>
                  <a:lnTo>
                    <a:pt x="2548" y="3227"/>
                  </a:lnTo>
                  <a:lnTo>
                    <a:pt x="2501" y="3239"/>
                  </a:lnTo>
                  <a:cubicBezTo>
                    <a:pt x="2501" y="3239"/>
                    <a:pt x="2501" y="3227"/>
                    <a:pt x="2525" y="3227"/>
                  </a:cubicBezTo>
                  <a:cubicBezTo>
                    <a:pt x="2489" y="3227"/>
                    <a:pt x="2513" y="3227"/>
                    <a:pt x="2477" y="3239"/>
                  </a:cubicBezTo>
                  <a:cubicBezTo>
                    <a:pt x="2513" y="3215"/>
                    <a:pt x="2453" y="3215"/>
                    <a:pt x="2513" y="3191"/>
                  </a:cubicBezTo>
                  <a:cubicBezTo>
                    <a:pt x="2477" y="3191"/>
                    <a:pt x="2501" y="3203"/>
                    <a:pt x="2465" y="3203"/>
                  </a:cubicBezTo>
                  <a:cubicBezTo>
                    <a:pt x="2537" y="3167"/>
                    <a:pt x="2453" y="3191"/>
                    <a:pt x="2477" y="3167"/>
                  </a:cubicBezTo>
                  <a:cubicBezTo>
                    <a:pt x="2490" y="3159"/>
                    <a:pt x="2497" y="3156"/>
                    <a:pt x="2502" y="3156"/>
                  </a:cubicBezTo>
                  <a:cubicBezTo>
                    <a:pt x="2507" y="3156"/>
                    <a:pt x="2511" y="3159"/>
                    <a:pt x="2518" y="3159"/>
                  </a:cubicBezTo>
                  <a:cubicBezTo>
                    <a:pt x="2523" y="3159"/>
                    <a:pt x="2528" y="3158"/>
                    <a:pt x="2537" y="3156"/>
                  </a:cubicBezTo>
                  <a:lnTo>
                    <a:pt x="2537" y="3156"/>
                  </a:lnTo>
                  <a:cubicBezTo>
                    <a:pt x="2527" y="3157"/>
                    <a:pt x="2519" y="3158"/>
                    <a:pt x="2514" y="3158"/>
                  </a:cubicBezTo>
                  <a:cubicBezTo>
                    <a:pt x="2484" y="3158"/>
                    <a:pt x="2534" y="3131"/>
                    <a:pt x="2536" y="3121"/>
                  </a:cubicBezTo>
                  <a:lnTo>
                    <a:pt x="2536" y="3121"/>
                  </a:lnTo>
                  <a:cubicBezTo>
                    <a:pt x="2536" y="3121"/>
                    <a:pt x="2536" y="3121"/>
                    <a:pt x="2536" y="3121"/>
                  </a:cubicBezTo>
                  <a:lnTo>
                    <a:pt x="2536" y="3121"/>
                  </a:lnTo>
                  <a:cubicBezTo>
                    <a:pt x="2536" y="3120"/>
                    <a:pt x="2536" y="3120"/>
                    <a:pt x="2537" y="3120"/>
                  </a:cubicBezTo>
                  <a:lnTo>
                    <a:pt x="2537" y="3120"/>
                  </a:lnTo>
                  <a:cubicBezTo>
                    <a:pt x="2537" y="3120"/>
                    <a:pt x="2536" y="3120"/>
                    <a:pt x="2536" y="3121"/>
                  </a:cubicBezTo>
                  <a:lnTo>
                    <a:pt x="2536" y="3121"/>
                  </a:lnTo>
                  <a:cubicBezTo>
                    <a:pt x="2544" y="3120"/>
                    <a:pt x="2551" y="3120"/>
                    <a:pt x="2560" y="3120"/>
                  </a:cubicBezTo>
                  <a:lnTo>
                    <a:pt x="2501" y="3120"/>
                  </a:lnTo>
                  <a:cubicBezTo>
                    <a:pt x="2504" y="3123"/>
                    <a:pt x="2508" y="3126"/>
                    <a:pt x="2511" y="3127"/>
                  </a:cubicBezTo>
                  <a:lnTo>
                    <a:pt x="2511" y="3127"/>
                  </a:lnTo>
                  <a:cubicBezTo>
                    <a:pt x="2520" y="3123"/>
                    <a:pt x="2528" y="3121"/>
                    <a:pt x="2536" y="3121"/>
                  </a:cubicBezTo>
                  <a:lnTo>
                    <a:pt x="2536" y="3121"/>
                  </a:lnTo>
                  <a:cubicBezTo>
                    <a:pt x="2530" y="3126"/>
                    <a:pt x="2524" y="3129"/>
                    <a:pt x="2519" y="3129"/>
                  </a:cubicBezTo>
                  <a:cubicBezTo>
                    <a:pt x="2516" y="3129"/>
                    <a:pt x="2513" y="3128"/>
                    <a:pt x="2511" y="3127"/>
                  </a:cubicBezTo>
                  <a:lnTo>
                    <a:pt x="2511" y="3127"/>
                  </a:lnTo>
                  <a:cubicBezTo>
                    <a:pt x="2508" y="3128"/>
                    <a:pt x="2504" y="3130"/>
                    <a:pt x="2501" y="3132"/>
                  </a:cubicBezTo>
                  <a:cubicBezTo>
                    <a:pt x="2489" y="3132"/>
                    <a:pt x="2501" y="3108"/>
                    <a:pt x="2489" y="3108"/>
                  </a:cubicBezTo>
                  <a:cubicBezTo>
                    <a:pt x="2500" y="3108"/>
                    <a:pt x="2501" y="3067"/>
                    <a:pt x="2510" y="3052"/>
                  </a:cubicBezTo>
                  <a:lnTo>
                    <a:pt x="2510" y="3052"/>
                  </a:lnTo>
                  <a:cubicBezTo>
                    <a:pt x="2503" y="3053"/>
                    <a:pt x="2498" y="3053"/>
                    <a:pt x="2494" y="3053"/>
                  </a:cubicBezTo>
                  <a:cubicBezTo>
                    <a:pt x="2476" y="3053"/>
                    <a:pt x="2473" y="3045"/>
                    <a:pt x="2465" y="3036"/>
                  </a:cubicBezTo>
                  <a:cubicBezTo>
                    <a:pt x="2489" y="3025"/>
                    <a:pt x="2501" y="3025"/>
                    <a:pt x="2525" y="3025"/>
                  </a:cubicBezTo>
                  <a:lnTo>
                    <a:pt x="2525" y="3013"/>
                  </a:lnTo>
                  <a:cubicBezTo>
                    <a:pt x="2519" y="3019"/>
                    <a:pt x="2513" y="3022"/>
                    <a:pt x="2507" y="3022"/>
                  </a:cubicBezTo>
                  <a:cubicBezTo>
                    <a:pt x="2501" y="3022"/>
                    <a:pt x="2495" y="3019"/>
                    <a:pt x="2489" y="3013"/>
                  </a:cubicBezTo>
                  <a:lnTo>
                    <a:pt x="2525" y="3013"/>
                  </a:lnTo>
                  <a:cubicBezTo>
                    <a:pt x="2525" y="3001"/>
                    <a:pt x="2477" y="3001"/>
                    <a:pt x="2489" y="2965"/>
                  </a:cubicBezTo>
                  <a:lnTo>
                    <a:pt x="2489" y="2965"/>
                  </a:lnTo>
                  <a:cubicBezTo>
                    <a:pt x="2483" y="2967"/>
                    <a:pt x="2476" y="2970"/>
                    <a:pt x="2469" y="2973"/>
                  </a:cubicBezTo>
                  <a:lnTo>
                    <a:pt x="2469" y="2973"/>
                  </a:lnTo>
                  <a:cubicBezTo>
                    <a:pt x="2479" y="2963"/>
                    <a:pt x="2490" y="2953"/>
                    <a:pt x="2501" y="2953"/>
                  </a:cubicBezTo>
                  <a:lnTo>
                    <a:pt x="2501" y="2953"/>
                  </a:lnTo>
                  <a:cubicBezTo>
                    <a:pt x="2493" y="2953"/>
                    <a:pt x="2480" y="2958"/>
                    <a:pt x="2472" y="2958"/>
                  </a:cubicBezTo>
                  <a:cubicBezTo>
                    <a:pt x="2468" y="2958"/>
                    <a:pt x="2465" y="2957"/>
                    <a:pt x="2465" y="2953"/>
                  </a:cubicBezTo>
                  <a:cubicBezTo>
                    <a:pt x="2453" y="2941"/>
                    <a:pt x="2489" y="2929"/>
                    <a:pt x="2501" y="2917"/>
                  </a:cubicBezTo>
                  <a:cubicBezTo>
                    <a:pt x="2493" y="2917"/>
                    <a:pt x="2495" y="2912"/>
                    <a:pt x="2488" y="2912"/>
                  </a:cubicBezTo>
                  <a:cubicBezTo>
                    <a:pt x="2485" y="2912"/>
                    <a:pt x="2482" y="2913"/>
                    <a:pt x="2478" y="2914"/>
                  </a:cubicBezTo>
                  <a:lnTo>
                    <a:pt x="2478" y="2914"/>
                  </a:lnTo>
                  <a:cubicBezTo>
                    <a:pt x="2481" y="2912"/>
                    <a:pt x="2485" y="2909"/>
                    <a:pt x="2489" y="2905"/>
                  </a:cubicBezTo>
                  <a:cubicBezTo>
                    <a:pt x="2470" y="2905"/>
                    <a:pt x="2474" y="2890"/>
                    <a:pt x="2452" y="2890"/>
                  </a:cubicBezTo>
                  <a:cubicBezTo>
                    <a:pt x="2446" y="2890"/>
                    <a:pt x="2439" y="2891"/>
                    <a:pt x="2429" y="2894"/>
                  </a:cubicBezTo>
                  <a:cubicBezTo>
                    <a:pt x="2382" y="2882"/>
                    <a:pt x="2441" y="2846"/>
                    <a:pt x="2417" y="2822"/>
                  </a:cubicBezTo>
                  <a:lnTo>
                    <a:pt x="2429" y="2822"/>
                  </a:lnTo>
                  <a:cubicBezTo>
                    <a:pt x="2417" y="2822"/>
                    <a:pt x="2417" y="2798"/>
                    <a:pt x="2382" y="2798"/>
                  </a:cubicBezTo>
                  <a:cubicBezTo>
                    <a:pt x="2382" y="2798"/>
                    <a:pt x="2406" y="2786"/>
                    <a:pt x="2417" y="2775"/>
                  </a:cubicBezTo>
                  <a:cubicBezTo>
                    <a:pt x="2406" y="2775"/>
                    <a:pt x="2394" y="2775"/>
                    <a:pt x="2406" y="2751"/>
                  </a:cubicBezTo>
                  <a:cubicBezTo>
                    <a:pt x="2413" y="2743"/>
                    <a:pt x="2419" y="2740"/>
                    <a:pt x="2422" y="2740"/>
                  </a:cubicBezTo>
                  <a:cubicBezTo>
                    <a:pt x="2429" y="2740"/>
                    <a:pt x="2429" y="2751"/>
                    <a:pt x="2429" y="2751"/>
                  </a:cubicBezTo>
                  <a:cubicBezTo>
                    <a:pt x="2429" y="2739"/>
                    <a:pt x="2453" y="2727"/>
                    <a:pt x="2417" y="2727"/>
                  </a:cubicBezTo>
                  <a:cubicBezTo>
                    <a:pt x="2453" y="2715"/>
                    <a:pt x="2453" y="2703"/>
                    <a:pt x="2441" y="2703"/>
                  </a:cubicBezTo>
                  <a:lnTo>
                    <a:pt x="2417" y="2715"/>
                  </a:lnTo>
                  <a:cubicBezTo>
                    <a:pt x="2417" y="2715"/>
                    <a:pt x="2417" y="2703"/>
                    <a:pt x="2417" y="2703"/>
                  </a:cubicBezTo>
                  <a:lnTo>
                    <a:pt x="2465" y="2691"/>
                  </a:lnTo>
                  <a:cubicBezTo>
                    <a:pt x="2513" y="2644"/>
                    <a:pt x="2358" y="2667"/>
                    <a:pt x="2441" y="2620"/>
                  </a:cubicBezTo>
                  <a:cubicBezTo>
                    <a:pt x="2417" y="2620"/>
                    <a:pt x="2429" y="2644"/>
                    <a:pt x="2394" y="2644"/>
                  </a:cubicBezTo>
                  <a:cubicBezTo>
                    <a:pt x="2394" y="2632"/>
                    <a:pt x="2453" y="2596"/>
                    <a:pt x="2453" y="2596"/>
                  </a:cubicBezTo>
                  <a:cubicBezTo>
                    <a:pt x="2465" y="2584"/>
                    <a:pt x="2447" y="2584"/>
                    <a:pt x="2428" y="2584"/>
                  </a:cubicBezTo>
                  <a:cubicBezTo>
                    <a:pt x="2409" y="2584"/>
                    <a:pt x="2388" y="2584"/>
                    <a:pt x="2394" y="2572"/>
                  </a:cubicBezTo>
                  <a:lnTo>
                    <a:pt x="2394" y="2572"/>
                  </a:lnTo>
                  <a:cubicBezTo>
                    <a:pt x="2370" y="2584"/>
                    <a:pt x="2346" y="2596"/>
                    <a:pt x="2310" y="2596"/>
                  </a:cubicBezTo>
                  <a:cubicBezTo>
                    <a:pt x="2310" y="2572"/>
                    <a:pt x="2382" y="2560"/>
                    <a:pt x="2394" y="2560"/>
                  </a:cubicBezTo>
                  <a:cubicBezTo>
                    <a:pt x="2417" y="2548"/>
                    <a:pt x="2394" y="2524"/>
                    <a:pt x="2429" y="2524"/>
                  </a:cubicBezTo>
                  <a:lnTo>
                    <a:pt x="2429" y="2524"/>
                  </a:lnTo>
                  <a:cubicBezTo>
                    <a:pt x="2421" y="2524"/>
                    <a:pt x="2414" y="2524"/>
                    <a:pt x="2409" y="2528"/>
                  </a:cubicBezTo>
                  <a:lnTo>
                    <a:pt x="2409" y="2528"/>
                  </a:lnTo>
                  <a:cubicBezTo>
                    <a:pt x="2414" y="2512"/>
                    <a:pt x="2406" y="2509"/>
                    <a:pt x="2406" y="2489"/>
                  </a:cubicBezTo>
                  <a:cubicBezTo>
                    <a:pt x="2406" y="2489"/>
                    <a:pt x="2383" y="2504"/>
                    <a:pt x="2374" y="2504"/>
                  </a:cubicBezTo>
                  <a:cubicBezTo>
                    <a:pt x="2371" y="2504"/>
                    <a:pt x="2370" y="2503"/>
                    <a:pt x="2370" y="2501"/>
                  </a:cubicBezTo>
                  <a:cubicBezTo>
                    <a:pt x="2374" y="2492"/>
                    <a:pt x="2370" y="2490"/>
                    <a:pt x="2363" y="2490"/>
                  </a:cubicBezTo>
                  <a:cubicBezTo>
                    <a:pt x="2356" y="2490"/>
                    <a:pt x="2344" y="2492"/>
                    <a:pt x="2335" y="2492"/>
                  </a:cubicBezTo>
                  <a:cubicBezTo>
                    <a:pt x="2329" y="2492"/>
                    <a:pt x="2325" y="2491"/>
                    <a:pt x="2322" y="2489"/>
                  </a:cubicBezTo>
                  <a:cubicBezTo>
                    <a:pt x="2346" y="2477"/>
                    <a:pt x="2382" y="2477"/>
                    <a:pt x="2358" y="2465"/>
                  </a:cubicBezTo>
                  <a:cubicBezTo>
                    <a:pt x="2370" y="2453"/>
                    <a:pt x="2406" y="2453"/>
                    <a:pt x="2417" y="2453"/>
                  </a:cubicBezTo>
                  <a:cubicBezTo>
                    <a:pt x="2382" y="2453"/>
                    <a:pt x="2429" y="2417"/>
                    <a:pt x="2429" y="2405"/>
                  </a:cubicBezTo>
                  <a:lnTo>
                    <a:pt x="2453" y="2405"/>
                  </a:lnTo>
                  <a:cubicBezTo>
                    <a:pt x="2441" y="2405"/>
                    <a:pt x="2441" y="2405"/>
                    <a:pt x="2441" y="2394"/>
                  </a:cubicBezTo>
                  <a:lnTo>
                    <a:pt x="2406" y="2405"/>
                  </a:lnTo>
                  <a:cubicBezTo>
                    <a:pt x="2406" y="2405"/>
                    <a:pt x="2406" y="2401"/>
                    <a:pt x="2408" y="2398"/>
                  </a:cubicBezTo>
                  <a:lnTo>
                    <a:pt x="2408" y="2398"/>
                  </a:lnTo>
                  <a:cubicBezTo>
                    <a:pt x="2387" y="2406"/>
                    <a:pt x="2365" y="2407"/>
                    <a:pt x="2334" y="2417"/>
                  </a:cubicBezTo>
                  <a:cubicBezTo>
                    <a:pt x="2358" y="2405"/>
                    <a:pt x="2310" y="2405"/>
                    <a:pt x="2358" y="2382"/>
                  </a:cubicBezTo>
                  <a:cubicBezTo>
                    <a:pt x="2358" y="2388"/>
                    <a:pt x="2360" y="2390"/>
                    <a:pt x="2364" y="2390"/>
                  </a:cubicBezTo>
                  <a:cubicBezTo>
                    <a:pt x="2373" y="2390"/>
                    <a:pt x="2388" y="2379"/>
                    <a:pt x="2399" y="2379"/>
                  </a:cubicBezTo>
                  <a:cubicBezTo>
                    <a:pt x="2401" y="2379"/>
                    <a:pt x="2404" y="2380"/>
                    <a:pt x="2406" y="2382"/>
                  </a:cubicBezTo>
                  <a:cubicBezTo>
                    <a:pt x="2409" y="2389"/>
                    <a:pt x="2411" y="2392"/>
                    <a:pt x="2411" y="2392"/>
                  </a:cubicBezTo>
                  <a:cubicBezTo>
                    <a:pt x="2411" y="2392"/>
                    <a:pt x="2406" y="2378"/>
                    <a:pt x="2406" y="2370"/>
                  </a:cubicBezTo>
                  <a:lnTo>
                    <a:pt x="2417" y="2370"/>
                  </a:lnTo>
                  <a:cubicBezTo>
                    <a:pt x="2431" y="2361"/>
                    <a:pt x="2428" y="2359"/>
                    <a:pt x="2418" y="2359"/>
                  </a:cubicBezTo>
                  <a:cubicBezTo>
                    <a:pt x="2409" y="2359"/>
                    <a:pt x="2391" y="2361"/>
                    <a:pt x="2380" y="2361"/>
                  </a:cubicBezTo>
                  <a:cubicBezTo>
                    <a:pt x="2374" y="2361"/>
                    <a:pt x="2370" y="2360"/>
                    <a:pt x="2370" y="2358"/>
                  </a:cubicBezTo>
                  <a:cubicBezTo>
                    <a:pt x="2394" y="2358"/>
                    <a:pt x="2406" y="2346"/>
                    <a:pt x="2406" y="2346"/>
                  </a:cubicBezTo>
                  <a:cubicBezTo>
                    <a:pt x="2403" y="2344"/>
                    <a:pt x="2400" y="2343"/>
                    <a:pt x="2397" y="2343"/>
                  </a:cubicBezTo>
                  <a:cubicBezTo>
                    <a:pt x="2384" y="2343"/>
                    <a:pt x="2365" y="2358"/>
                    <a:pt x="2346" y="2358"/>
                  </a:cubicBezTo>
                  <a:cubicBezTo>
                    <a:pt x="2352" y="2346"/>
                    <a:pt x="2346" y="2343"/>
                    <a:pt x="2339" y="2343"/>
                  </a:cubicBezTo>
                  <a:cubicBezTo>
                    <a:pt x="2331" y="2343"/>
                    <a:pt x="2322" y="2346"/>
                    <a:pt x="2322" y="2346"/>
                  </a:cubicBezTo>
                  <a:lnTo>
                    <a:pt x="2310" y="2346"/>
                  </a:lnTo>
                  <a:cubicBezTo>
                    <a:pt x="2263" y="2346"/>
                    <a:pt x="2346" y="2310"/>
                    <a:pt x="2310" y="2298"/>
                  </a:cubicBezTo>
                  <a:cubicBezTo>
                    <a:pt x="2286" y="2298"/>
                    <a:pt x="2286" y="2298"/>
                    <a:pt x="2263" y="2310"/>
                  </a:cubicBezTo>
                  <a:cubicBezTo>
                    <a:pt x="2310" y="2274"/>
                    <a:pt x="2227" y="2298"/>
                    <a:pt x="2263" y="2274"/>
                  </a:cubicBezTo>
                  <a:lnTo>
                    <a:pt x="2346" y="2239"/>
                  </a:lnTo>
                  <a:cubicBezTo>
                    <a:pt x="2370" y="2215"/>
                    <a:pt x="2286" y="2227"/>
                    <a:pt x="2310" y="2191"/>
                  </a:cubicBezTo>
                  <a:lnTo>
                    <a:pt x="2310" y="2191"/>
                  </a:lnTo>
                  <a:lnTo>
                    <a:pt x="2298" y="2203"/>
                  </a:lnTo>
                  <a:cubicBezTo>
                    <a:pt x="2263" y="2203"/>
                    <a:pt x="2286" y="2191"/>
                    <a:pt x="2263" y="2191"/>
                  </a:cubicBezTo>
                  <a:cubicBezTo>
                    <a:pt x="2286" y="2179"/>
                    <a:pt x="2298" y="2179"/>
                    <a:pt x="2322" y="2167"/>
                  </a:cubicBezTo>
                  <a:cubicBezTo>
                    <a:pt x="2306" y="2167"/>
                    <a:pt x="2312" y="2157"/>
                    <a:pt x="2299" y="2157"/>
                  </a:cubicBezTo>
                  <a:cubicBezTo>
                    <a:pt x="2293" y="2157"/>
                    <a:pt x="2283" y="2159"/>
                    <a:pt x="2263" y="2167"/>
                  </a:cubicBezTo>
                  <a:lnTo>
                    <a:pt x="2298" y="2143"/>
                  </a:lnTo>
                  <a:cubicBezTo>
                    <a:pt x="2298" y="2135"/>
                    <a:pt x="2285" y="2132"/>
                    <a:pt x="2270" y="2132"/>
                  </a:cubicBezTo>
                  <a:cubicBezTo>
                    <a:pt x="2252" y="2132"/>
                    <a:pt x="2232" y="2135"/>
                    <a:pt x="2221" y="2135"/>
                  </a:cubicBezTo>
                  <a:cubicBezTo>
                    <a:pt x="2215" y="2135"/>
                    <a:pt x="2212" y="2134"/>
                    <a:pt x="2215" y="2132"/>
                  </a:cubicBezTo>
                  <a:cubicBezTo>
                    <a:pt x="2239" y="2132"/>
                    <a:pt x="2263" y="2108"/>
                    <a:pt x="2286" y="2108"/>
                  </a:cubicBezTo>
                  <a:cubicBezTo>
                    <a:pt x="2286" y="2108"/>
                    <a:pt x="2286" y="2102"/>
                    <a:pt x="2279" y="2102"/>
                  </a:cubicBezTo>
                  <a:cubicBezTo>
                    <a:pt x="2276" y="2102"/>
                    <a:pt x="2271" y="2104"/>
                    <a:pt x="2263" y="2108"/>
                  </a:cubicBezTo>
                  <a:cubicBezTo>
                    <a:pt x="2286" y="2096"/>
                    <a:pt x="2227" y="2108"/>
                    <a:pt x="2251" y="2084"/>
                  </a:cubicBezTo>
                  <a:lnTo>
                    <a:pt x="2251" y="2084"/>
                  </a:lnTo>
                  <a:cubicBezTo>
                    <a:pt x="2243" y="2084"/>
                    <a:pt x="2224" y="2089"/>
                    <a:pt x="2213" y="2089"/>
                  </a:cubicBezTo>
                  <a:cubicBezTo>
                    <a:pt x="2208" y="2089"/>
                    <a:pt x="2204" y="2088"/>
                    <a:pt x="2203" y="2085"/>
                  </a:cubicBezTo>
                  <a:lnTo>
                    <a:pt x="2203" y="2085"/>
                  </a:lnTo>
                  <a:cubicBezTo>
                    <a:pt x="2197" y="2086"/>
                    <a:pt x="2189" y="2089"/>
                    <a:pt x="2167" y="2096"/>
                  </a:cubicBezTo>
                  <a:cubicBezTo>
                    <a:pt x="2251" y="2048"/>
                    <a:pt x="2144" y="2048"/>
                    <a:pt x="2215" y="2001"/>
                  </a:cubicBezTo>
                  <a:cubicBezTo>
                    <a:pt x="2203" y="2001"/>
                    <a:pt x="2191" y="1989"/>
                    <a:pt x="2179" y="1977"/>
                  </a:cubicBezTo>
                  <a:lnTo>
                    <a:pt x="2191" y="1977"/>
                  </a:lnTo>
                  <a:cubicBezTo>
                    <a:pt x="2191" y="1977"/>
                    <a:pt x="2191" y="1965"/>
                    <a:pt x="2179" y="1965"/>
                  </a:cubicBezTo>
                  <a:lnTo>
                    <a:pt x="2179" y="1953"/>
                  </a:lnTo>
                  <a:lnTo>
                    <a:pt x="2191" y="1953"/>
                  </a:lnTo>
                  <a:cubicBezTo>
                    <a:pt x="2191" y="1953"/>
                    <a:pt x="2197" y="1958"/>
                    <a:pt x="2200" y="1958"/>
                  </a:cubicBezTo>
                  <a:cubicBezTo>
                    <a:pt x="2202" y="1958"/>
                    <a:pt x="2203" y="1957"/>
                    <a:pt x="2203" y="1953"/>
                  </a:cubicBezTo>
                  <a:cubicBezTo>
                    <a:pt x="2203" y="1947"/>
                    <a:pt x="2203" y="1943"/>
                    <a:pt x="2203" y="1941"/>
                  </a:cubicBezTo>
                  <a:cubicBezTo>
                    <a:pt x="2203" y="1929"/>
                    <a:pt x="2203" y="1917"/>
                    <a:pt x="2203" y="1917"/>
                  </a:cubicBezTo>
                  <a:cubicBezTo>
                    <a:pt x="2215" y="1905"/>
                    <a:pt x="2203" y="1905"/>
                    <a:pt x="2203" y="1893"/>
                  </a:cubicBezTo>
                  <a:lnTo>
                    <a:pt x="2203" y="1893"/>
                  </a:lnTo>
                  <a:cubicBezTo>
                    <a:pt x="2209" y="1899"/>
                    <a:pt x="2212" y="1902"/>
                    <a:pt x="2214" y="1902"/>
                  </a:cubicBezTo>
                  <a:cubicBezTo>
                    <a:pt x="2215" y="1902"/>
                    <a:pt x="2215" y="1899"/>
                    <a:pt x="2215" y="1893"/>
                  </a:cubicBezTo>
                  <a:lnTo>
                    <a:pt x="2215" y="1882"/>
                  </a:lnTo>
                  <a:cubicBezTo>
                    <a:pt x="2208" y="1856"/>
                    <a:pt x="2204" y="1847"/>
                    <a:pt x="2202" y="1847"/>
                  </a:cubicBezTo>
                  <a:cubicBezTo>
                    <a:pt x="2196" y="1847"/>
                    <a:pt x="2200" y="1893"/>
                    <a:pt x="2191" y="1893"/>
                  </a:cubicBezTo>
                  <a:lnTo>
                    <a:pt x="2191" y="1882"/>
                  </a:lnTo>
                  <a:cubicBezTo>
                    <a:pt x="2179" y="1870"/>
                    <a:pt x="2179" y="1846"/>
                    <a:pt x="2179" y="1822"/>
                  </a:cubicBezTo>
                  <a:cubicBezTo>
                    <a:pt x="2177" y="1817"/>
                    <a:pt x="2175" y="1815"/>
                    <a:pt x="2175" y="1815"/>
                  </a:cubicBezTo>
                  <a:cubicBezTo>
                    <a:pt x="2172" y="1815"/>
                    <a:pt x="2175" y="1829"/>
                    <a:pt x="2172" y="1829"/>
                  </a:cubicBezTo>
                  <a:cubicBezTo>
                    <a:pt x="2171" y="1829"/>
                    <a:pt x="2170" y="1827"/>
                    <a:pt x="2167" y="1822"/>
                  </a:cubicBezTo>
                  <a:cubicBezTo>
                    <a:pt x="2167" y="1810"/>
                    <a:pt x="2156" y="1786"/>
                    <a:pt x="2167" y="1786"/>
                  </a:cubicBezTo>
                  <a:cubicBezTo>
                    <a:pt x="2166" y="1783"/>
                    <a:pt x="2164" y="1781"/>
                    <a:pt x="2163" y="1781"/>
                  </a:cubicBezTo>
                  <a:cubicBezTo>
                    <a:pt x="2160" y="1781"/>
                    <a:pt x="2162" y="1803"/>
                    <a:pt x="2161" y="1803"/>
                  </a:cubicBezTo>
                  <a:cubicBezTo>
                    <a:pt x="2160" y="1803"/>
                    <a:pt x="2159" y="1799"/>
                    <a:pt x="2156" y="1786"/>
                  </a:cubicBezTo>
                  <a:cubicBezTo>
                    <a:pt x="2144" y="1810"/>
                    <a:pt x="2156" y="1834"/>
                    <a:pt x="2156" y="1893"/>
                  </a:cubicBezTo>
                  <a:lnTo>
                    <a:pt x="2132" y="1798"/>
                  </a:lnTo>
                  <a:lnTo>
                    <a:pt x="2120" y="1798"/>
                  </a:lnTo>
                  <a:cubicBezTo>
                    <a:pt x="2120" y="1790"/>
                    <a:pt x="2120" y="1782"/>
                    <a:pt x="2120" y="1774"/>
                  </a:cubicBezTo>
                  <a:cubicBezTo>
                    <a:pt x="2120" y="1774"/>
                    <a:pt x="2108" y="1798"/>
                    <a:pt x="2120" y="1798"/>
                  </a:cubicBezTo>
                  <a:lnTo>
                    <a:pt x="2084" y="1798"/>
                  </a:lnTo>
                  <a:lnTo>
                    <a:pt x="2084" y="1762"/>
                  </a:lnTo>
                  <a:lnTo>
                    <a:pt x="2096" y="1762"/>
                  </a:lnTo>
                  <a:cubicBezTo>
                    <a:pt x="2072" y="1762"/>
                    <a:pt x="2036" y="1762"/>
                    <a:pt x="2013" y="1751"/>
                  </a:cubicBezTo>
                  <a:cubicBezTo>
                    <a:pt x="2030" y="1745"/>
                    <a:pt x="2048" y="1742"/>
                    <a:pt x="2065" y="1742"/>
                  </a:cubicBezTo>
                  <a:cubicBezTo>
                    <a:pt x="2081" y="1742"/>
                    <a:pt x="2096" y="1745"/>
                    <a:pt x="2108" y="1751"/>
                  </a:cubicBezTo>
                  <a:cubicBezTo>
                    <a:pt x="2108" y="1727"/>
                    <a:pt x="2084" y="1727"/>
                    <a:pt x="2072" y="1727"/>
                  </a:cubicBezTo>
                  <a:lnTo>
                    <a:pt x="2084" y="1727"/>
                  </a:lnTo>
                  <a:cubicBezTo>
                    <a:pt x="2036" y="1727"/>
                    <a:pt x="2013" y="1727"/>
                    <a:pt x="2013" y="1715"/>
                  </a:cubicBezTo>
                  <a:cubicBezTo>
                    <a:pt x="2108" y="1679"/>
                    <a:pt x="2025" y="1667"/>
                    <a:pt x="2096" y="1632"/>
                  </a:cubicBezTo>
                  <a:cubicBezTo>
                    <a:pt x="2048" y="1620"/>
                    <a:pt x="2096" y="1572"/>
                    <a:pt x="2072" y="1536"/>
                  </a:cubicBezTo>
                  <a:lnTo>
                    <a:pt x="2072" y="1536"/>
                  </a:lnTo>
                  <a:cubicBezTo>
                    <a:pt x="2049" y="1551"/>
                    <a:pt x="2041" y="1556"/>
                    <a:pt x="2038" y="1556"/>
                  </a:cubicBezTo>
                  <a:cubicBezTo>
                    <a:pt x="2033" y="1556"/>
                    <a:pt x="2037" y="1548"/>
                    <a:pt x="2028" y="1548"/>
                  </a:cubicBezTo>
                  <a:cubicBezTo>
                    <a:pt x="2022" y="1548"/>
                    <a:pt x="2010" y="1551"/>
                    <a:pt x="1989" y="1560"/>
                  </a:cubicBezTo>
                  <a:lnTo>
                    <a:pt x="1989" y="1548"/>
                  </a:lnTo>
                  <a:lnTo>
                    <a:pt x="2025" y="1512"/>
                  </a:lnTo>
                  <a:cubicBezTo>
                    <a:pt x="2036" y="1507"/>
                    <a:pt x="2042" y="1507"/>
                    <a:pt x="2047" y="1507"/>
                  </a:cubicBezTo>
                  <a:cubicBezTo>
                    <a:pt x="2051" y="1507"/>
                    <a:pt x="2054" y="1507"/>
                    <a:pt x="2060" y="1501"/>
                  </a:cubicBezTo>
                  <a:cubicBezTo>
                    <a:pt x="2084" y="1501"/>
                    <a:pt x="2096" y="1489"/>
                    <a:pt x="2120" y="1465"/>
                  </a:cubicBezTo>
                  <a:lnTo>
                    <a:pt x="2120" y="1465"/>
                  </a:lnTo>
                  <a:cubicBezTo>
                    <a:pt x="2102" y="1471"/>
                    <a:pt x="2090" y="1474"/>
                    <a:pt x="2084" y="1474"/>
                  </a:cubicBezTo>
                  <a:cubicBezTo>
                    <a:pt x="2078" y="1474"/>
                    <a:pt x="2078" y="1471"/>
                    <a:pt x="2084" y="1465"/>
                  </a:cubicBezTo>
                  <a:lnTo>
                    <a:pt x="2084" y="1465"/>
                  </a:lnTo>
                  <a:lnTo>
                    <a:pt x="2048" y="1489"/>
                  </a:lnTo>
                  <a:cubicBezTo>
                    <a:pt x="1989" y="1489"/>
                    <a:pt x="2108" y="1453"/>
                    <a:pt x="2060" y="1441"/>
                  </a:cubicBezTo>
                  <a:lnTo>
                    <a:pt x="2084" y="1441"/>
                  </a:lnTo>
                  <a:cubicBezTo>
                    <a:pt x="2065" y="1441"/>
                    <a:pt x="2069" y="1411"/>
                    <a:pt x="2035" y="1411"/>
                  </a:cubicBezTo>
                  <a:cubicBezTo>
                    <a:pt x="2027" y="1411"/>
                    <a:pt x="2018" y="1412"/>
                    <a:pt x="2007" y="1415"/>
                  </a:cubicBezTo>
                  <a:lnTo>
                    <a:pt x="2007" y="1415"/>
                  </a:lnTo>
                  <a:cubicBezTo>
                    <a:pt x="2017" y="1409"/>
                    <a:pt x="2027" y="1393"/>
                    <a:pt x="2036" y="1393"/>
                  </a:cubicBezTo>
                  <a:cubicBezTo>
                    <a:pt x="2036" y="1370"/>
                    <a:pt x="1941" y="1370"/>
                    <a:pt x="1977" y="1334"/>
                  </a:cubicBezTo>
                  <a:lnTo>
                    <a:pt x="1989" y="1334"/>
                  </a:lnTo>
                  <a:cubicBezTo>
                    <a:pt x="1989" y="1334"/>
                    <a:pt x="1953" y="1334"/>
                    <a:pt x="1965" y="1322"/>
                  </a:cubicBezTo>
                  <a:cubicBezTo>
                    <a:pt x="1977" y="1316"/>
                    <a:pt x="1983" y="1316"/>
                    <a:pt x="1986" y="1316"/>
                  </a:cubicBezTo>
                  <a:cubicBezTo>
                    <a:pt x="1989" y="1316"/>
                    <a:pt x="1989" y="1316"/>
                    <a:pt x="1989" y="1310"/>
                  </a:cubicBezTo>
                  <a:cubicBezTo>
                    <a:pt x="1989" y="1304"/>
                    <a:pt x="1980" y="1304"/>
                    <a:pt x="1972" y="1304"/>
                  </a:cubicBezTo>
                  <a:cubicBezTo>
                    <a:pt x="1965" y="1304"/>
                    <a:pt x="1959" y="1304"/>
                    <a:pt x="1965" y="1298"/>
                  </a:cubicBezTo>
                  <a:lnTo>
                    <a:pt x="1989" y="1298"/>
                  </a:lnTo>
                  <a:cubicBezTo>
                    <a:pt x="2001" y="1262"/>
                    <a:pt x="1917" y="1286"/>
                    <a:pt x="1894" y="1262"/>
                  </a:cubicBezTo>
                  <a:cubicBezTo>
                    <a:pt x="1929" y="1251"/>
                    <a:pt x="1953" y="1227"/>
                    <a:pt x="1965" y="1191"/>
                  </a:cubicBezTo>
                  <a:lnTo>
                    <a:pt x="1977" y="1191"/>
                  </a:lnTo>
                  <a:cubicBezTo>
                    <a:pt x="1977" y="1167"/>
                    <a:pt x="1905" y="1167"/>
                    <a:pt x="1870" y="1143"/>
                  </a:cubicBezTo>
                  <a:cubicBezTo>
                    <a:pt x="1917" y="1096"/>
                    <a:pt x="1870" y="1072"/>
                    <a:pt x="1894" y="1024"/>
                  </a:cubicBezTo>
                  <a:lnTo>
                    <a:pt x="1894" y="1024"/>
                  </a:lnTo>
                  <a:cubicBezTo>
                    <a:pt x="1870" y="1036"/>
                    <a:pt x="1858" y="1048"/>
                    <a:pt x="1834" y="1048"/>
                  </a:cubicBezTo>
                  <a:cubicBezTo>
                    <a:pt x="1846" y="1036"/>
                    <a:pt x="1786" y="1048"/>
                    <a:pt x="1834" y="1024"/>
                  </a:cubicBezTo>
                  <a:cubicBezTo>
                    <a:pt x="1882" y="1000"/>
                    <a:pt x="1870" y="989"/>
                    <a:pt x="1858" y="977"/>
                  </a:cubicBezTo>
                  <a:lnTo>
                    <a:pt x="1858" y="977"/>
                  </a:lnTo>
                  <a:lnTo>
                    <a:pt x="1786" y="1000"/>
                  </a:lnTo>
                  <a:cubicBezTo>
                    <a:pt x="1882" y="929"/>
                    <a:pt x="1715" y="953"/>
                    <a:pt x="1798" y="893"/>
                  </a:cubicBezTo>
                  <a:lnTo>
                    <a:pt x="1763" y="893"/>
                  </a:lnTo>
                  <a:lnTo>
                    <a:pt x="1798" y="870"/>
                  </a:lnTo>
                  <a:cubicBezTo>
                    <a:pt x="1798" y="859"/>
                    <a:pt x="1789" y="838"/>
                    <a:pt x="1778" y="826"/>
                  </a:cubicBezTo>
                  <a:lnTo>
                    <a:pt x="1778" y="826"/>
                  </a:lnTo>
                  <a:cubicBezTo>
                    <a:pt x="1748" y="834"/>
                    <a:pt x="1705" y="848"/>
                    <a:pt x="1687" y="848"/>
                  </a:cubicBezTo>
                  <a:cubicBezTo>
                    <a:pt x="1683" y="848"/>
                    <a:pt x="1681" y="847"/>
                    <a:pt x="1679" y="846"/>
                  </a:cubicBezTo>
                  <a:lnTo>
                    <a:pt x="1739" y="810"/>
                  </a:lnTo>
                  <a:cubicBezTo>
                    <a:pt x="1727" y="798"/>
                    <a:pt x="1763" y="750"/>
                    <a:pt x="1703" y="750"/>
                  </a:cubicBezTo>
                  <a:cubicBezTo>
                    <a:pt x="1715" y="739"/>
                    <a:pt x="1715" y="739"/>
                    <a:pt x="1727" y="739"/>
                  </a:cubicBezTo>
                  <a:cubicBezTo>
                    <a:pt x="1727" y="730"/>
                    <a:pt x="1732" y="706"/>
                    <a:pt x="1714" y="706"/>
                  </a:cubicBezTo>
                  <a:cubicBezTo>
                    <a:pt x="1707" y="706"/>
                    <a:pt x="1696" y="709"/>
                    <a:pt x="1682" y="718"/>
                  </a:cubicBezTo>
                  <a:lnTo>
                    <a:pt x="1682" y="718"/>
                  </a:lnTo>
                  <a:cubicBezTo>
                    <a:pt x="1703" y="700"/>
                    <a:pt x="1663" y="691"/>
                    <a:pt x="1632" y="691"/>
                  </a:cubicBezTo>
                  <a:lnTo>
                    <a:pt x="1679" y="679"/>
                  </a:lnTo>
                  <a:lnTo>
                    <a:pt x="1679" y="679"/>
                  </a:lnTo>
                  <a:cubicBezTo>
                    <a:pt x="1637" y="687"/>
                    <a:pt x="1619" y="696"/>
                    <a:pt x="1608" y="696"/>
                  </a:cubicBezTo>
                  <a:cubicBezTo>
                    <a:pt x="1603" y="696"/>
                    <a:pt x="1599" y="694"/>
                    <a:pt x="1596" y="691"/>
                  </a:cubicBezTo>
                  <a:cubicBezTo>
                    <a:pt x="1596" y="679"/>
                    <a:pt x="1608" y="679"/>
                    <a:pt x="1608" y="679"/>
                  </a:cubicBezTo>
                  <a:cubicBezTo>
                    <a:pt x="1608" y="676"/>
                    <a:pt x="1606" y="675"/>
                    <a:pt x="1603" y="675"/>
                  </a:cubicBezTo>
                  <a:cubicBezTo>
                    <a:pt x="1598" y="675"/>
                    <a:pt x="1591" y="678"/>
                    <a:pt x="1586" y="678"/>
                  </a:cubicBezTo>
                  <a:cubicBezTo>
                    <a:pt x="1582" y="678"/>
                    <a:pt x="1580" y="676"/>
                    <a:pt x="1584" y="667"/>
                  </a:cubicBezTo>
                  <a:lnTo>
                    <a:pt x="1608" y="667"/>
                  </a:lnTo>
                  <a:cubicBezTo>
                    <a:pt x="1608" y="663"/>
                    <a:pt x="1606" y="662"/>
                    <a:pt x="1603" y="662"/>
                  </a:cubicBezTo>
                  <a:cubicBezTo>
                    <a:pt x="1597" y="662"/>
                    <a:pt x="1584" y="667"/>
                    <a:pt x="1560" y="667"/>
                  </a:cubicBezTo>
                  <a:cubicBezTo>
                    <a:pt x="1536" y="667"/>
                    <a:pt x="1560" y="643"/>
                    <a:pt x="1596" y="619"/>
                  </a:cubicBezTo>
                  <a:lnTo>
                    <a:pt x="1596" y="619"/>
                  </a:lnTo>
                  <a:cubicBezTo>
                    <a:pt x="1582" y="626"/>
                    <a:pt x="1568" y="633"/>
                    <a:pt x="1559" y="633"/>
                  </a:cubicBezTo>
                  <a:cubicBezTo>
                    <a:pt x="1553" y="633"/>
                    <a:pt x="1548" y="630"/>
                    <a:pt x="1548" y="619"/>
                  </a:cubicBezTo>
                  <a:cubicBezTo>
                    <a:pt x="1560" y="619"/>
                    <a:pt x="1572" y="619"/>
                    <a:pt x="1572" y="608"/>
                  </a:cubicBezTo>
                  <a:cubicBezTo>
                    <a:pt x="1584" y="584"/>
                    <a:pt x="1524" y="608"/>
                    <a:pt x="1548" y="572"/>
                  </a:cubicBezTo>
                  <a:lnTo>
                    <a:pt x="1560" y="560"/>
                  </a:lnTo>
                  <a:cubicBezTo>
                    <a:pt x="1572" y="572"/>
                    <a:pt x="1572" y="596"/>
                    <a:pt x="1572" y="596"/>
                  </a:cubicBezTo>
                  <a:cubicBezTo>
                    <a:pt x="1608" y="572"/>
                    <a:pt x="1608" y="560"/>
                    <a:pt x="1655" y="548"/>
                  </a:cubicBezTo>
                  <a:cubicBezTo>
                    <a:pt x="1640" y="548"/>
                    <a:pt x="1603" y="553"/>
                    <a:pt x="1583" y="553"/>
                  </a:cubicBezTo>
                  <a:cubicBezTo>
                    <a:pt x="1573" y="553"/>
                    <a:pt x="1568" y="552"/>
                    <a:pt x="1572" y="548"/>
                  </a:cubicBezTo>
                  <a:cubicBezTo>
                    <a:pt x="1572" y="536"/>
                    <a:pt x="1572" y="536"/>
                    <a:pt x="1572" y="524"/>
                  </a:cubicBezTo>
                  <a:cubicBezTo>
                    <a:pt x="1596" y="512"/>
                    <a:pt x="1584" y="500"/>
                    <a:pt x="1572" y="500"/>
                  </a:cubicBezTo>
                  <a:cubicBezTo>
                    <a:pt x="1536" y="524"/>
                    <a:pt x="1536" y="512"/>
                    <a:pt x="1513" y="536"/>
                  </a:cubicBezTo>
                  <a:lnTo>
                    <a:pt x="1524" y="548"/>
                  </a:lnTo>
                  <a:cubicBezTo>
                    <a:pt x="1513" y="548"/>
                    <a:pt x="1504" y="551"/>
                    <a:pt x="1499" y="551"/>
                  </a:cubicBezTo>
                  <a:cubicBezTo>
                    <a:pt x="1495" y="551"/>
                    <a:pt x="1495" y="548"/>
                    <a:pt x="1501" y="536"/>
                  </a:cubicBezTo>
                  <a:lnTo>
                    <a:pt x="1501" y="536"/>
                  </a:lnTo>
                  <a:lnTo>
                    <a:pt x="1441" y="560"/>
                  </a:lnTo>
                  <a:cubicBezTo>
                    <a:pt x="1489" y="524"/>
                    <a:pt x="1501" y="500"/>
                    <a:pt x="1536" y="477"/>
                  </a:cubicBezTo>
                  <a:cubicBezTo>
                    <a:pt x="1510" y="477"/>
                    <a:pt x="1503" y="457"/>
                    <a:pt x="1466" y="457"/>
                  </a:cubicBezTo>
                  <a:cubicBezTo>
                    <a:pt x="1454" y="457"/>
                    <a:pt x="1438" y="459"/>
                    <a:pt x="1417" y="465"/>
                  </a:cubicBezTo>
                  <a:cubicBezTo>
                    <a:pt x="1417" y="465"/>
                    <a:pt x="1441" y="453"/>
                    <a:pt x="1453" y="441"/>
                  </a:cubicBezTo>
                  <a:cubicBezTo>
                    <a:pt x="1453" y="440"/>
                    <a:pt x="1453" y="439"/>
                    <a:pt x="1453" y="439"/>
                  </a:cubicBezTo>
                  <a:lnTo>
                    <a:pt x="1453" y="439"/>
                  </a:lnTo>
                  <a:cubicBezTo>
                    <a:pt x="1456" y="440"/>
                    <a:pt x="1460" y="441"/>
                    <a:pt x="1465" y="441"/>
                  </a:cubicBezTo>
                  <a:cubicBezTo>
                    <a:pt x="1457" y="441"/>
                    <a:pt x="1454" y="436"/>
                    <a:pt x="1453" y="436"/>
                  </a:cubicBezTo>
                  <a:cubicBezTo>
                    <a:pt x="1453" y="436"/>
                    <a:pt x="1453" y="436"/>
                    <a:pt x="1453" y="439"/>
                  </a:cubicBezTo>
                  <a:lnTo>
                    <a:pt x="1453" y="439"/>
                  </a:lnTo>
                  <a:cubicBezTo>
                    <a:pt x="1445" y="436"/>
                    <a:pt x="1439" y="430"/>
                    <a:pt x="1428" y="430"/>
                  </a:cubicBezTo>
                  <a:cubicBezTo>
                    <a:pt x="1422" y="430"/>
                    <a:pt x="1416" y="432"/>
                    <a:pt x="1407" y="435"/>
                  </a:cubicBezTo>
                  <a:lnTo>
                    <a:pt x="1407" y="435"/>
                  </a:lnTo>
                  <a:cubicBezTo>
                    <a:pt x="1406" y="433"/>
                    <a:pt x="1404" y="432"/>
                    <a:pt x="1401" y="432"/>
                  </a:cubicBezTo>
                  <a:lnTo>
                    <a:pt x="1401" y="432"/>
                  </a:lnTo>
                  <a:cubicBezTo>
                    <a:pt x="1398" y="434"/>
                    <a:pt x="1395" y="437"/>
                    <a:pt x="1394" y="441"/>
                  </a:cubicBezTo>
                  <a:cubicBezTo>
                    <a:pt x="1399" y="438"/>
                    <a:pt x="1403" y="436"/>
                    <a:pt x="1407" y="435"/>
                  </a:cubicBezTo>
                  <a:lnTo>
                    <a:pt x="1407" y="435"/>
                  </a:lnTo>
                  <a:cubicBezTo>
                    <a:pt x="1408" y="436"/>
                    <a:pt x="1408" y="438"/>
                    <a:pt x="1405" y="441"/>
                  </a:cubicBezTo>
                  <a:cubicBezTo>
                    <a:pt x="1396" y="447"/>
                    <a:pt x="1389" y="450"/>
                    <a:pt x="1385" y="450"/>
                  </a:cubicBezTo>
                  <a:cubicBezTo>
                    <a:pt x="1379" y="450"/>
                    <a:pt x="1376" y="446"/>
                    <a:pt x="1371" y="445"/>
                  </a:cubicBezTo>
                  <a:lnTo>
                    <a:pt x="1371" y="445"/>
                  </a:lnTo>
                  <a:cubicBezTo>
                    <a:pt x="1379" y="460"/>
                    <a:pt x="1288" y="513"/>
                    <a:pt x="1323" y="513"/>
                  </a:cubicBezTo>
                  <a:cubicBezTo>
                    <a:pt x="1325" y="513"/>
                    <a:pt x="1329" y="513"/>
                    <a:pt x="1334" y="512"/>
                  </a:cubicBezTo>
                  <a:cubicBezTo>
                    <a:pt x="1358" y="504"/>
                    <a:pt x="1388" y="485"/>
                    <a:pt x="1397" y="485"/>
                  </a:cubicBezTo>
                  <a:cubicBezTo>
                    <a:pt x="1401" y="485"/>
                    <a:pt x="1401" y="489"/>
                    <a:pt x="1394" y="500"/>
                  </a:cubicBezTo>
                  <a:lnTo>
                    <a:pt x="1346" y="524"/>
                  </a:lnTo>
                  <a:cubicBezTo>
                    <a:pt x="1346" y="526"/>
                    <a:pt x="1347" y="526"/>
                    <a:pt x="1349" y="526"/>
                  </a:cubicBezTo>
                  <a:cubicBezTo>
                    <a:pt x="1357" y="526"/>
                    <a:pt x="1385" y="511"/>
                    <a:pt x="1399" y="511"/>
                  </a:cubicBezTo>
                  <a:cubicBezTo>
                    <a:pt x="1405" y="511"/>
                    <a:pt x="1409" y="514"/>
                    <a:pt x="1405" y="524"/>
                  </a:cubicBezTo>
                  <a:lnTo>
                    <a:pt x="1370" y="524"/>
                  </a:lnTo>
                  <a:cubicBezTo>
                    <a:pt x="1362" y="536"/>
                    <a:pt x="1363" y="540"/>
                    <a:pt x="1368" y="540"/>
                  </a:cubicBezTo>
                  <a:cubicBezTo>
                    <a:pt x="1379" y="540"/>
                    <a:pt x="1405" y="524"/>
                    <a:pt x="1405" y="524"/>
                  </a:cubicBezTo>
                  <a:lnTo>
                    <a:pt x="1405" y="524"/>
                  </a:lnTo>
                  <a:lnTo>
                    <a:pt x="1370" y="548"/>
                  </a:lnTo>
                  <a:cubicBezTo>
                    <a:pt x="1382" y="560"/>
                    <a:pt x="1429" y="560"/>
                    <a:pt x="1441" y="584"/>
                  </a:cubicBezTo>
                  <a:cubicBezTo>
                    <a:pt x="1429" y="584"/>
                    <a:pt x="1417" y="596"/>
                    <a:pt x="1405" y="608"/>
                  </a:cubicBezTo>
                  <a:cubicBezTo>
                    <a:pt x="1441" y="619"/>
                    <a:pt x="1429" y="655"/>
                    <a:pt x="1417" y="703"/>
                  </a:cubicBezTo>
                  <a:lnTo>
                    <a:pt x="1454" y="694"/>
                  </a:lnTo>
                  <a:lnTo>
                    <a:pt x="1454" y="694"/>
                  </a:lnTo>
                  <a:cubicBezTo>
                    <a:pt x="1447" y="697"/>
                    <a:pt x="1441" y="703"/>
                    <a:pt x="1441" y="703"/>
                  </a:cubicBezTo>
                  <a:cubicBezTo>
                    <a:pt x="1439" y="705"/>
                    <a:pt x="1438" y="706"/>
                    <a:pt x="1439" y="706"/>
                  </a:cubicBezTo>
                  <a:cubicBezTo>
                    <a:pt x="1443" y="706"/>
                    <a:pt x="1467" y="691"/>
                    <a:pt x="1477" y="691"/>
                  </a:cubicBezTo>
                  <a:cubicBezTo>
                    <a:pt x="1482" y="689"/>
                    <a:pt x="1484" y="688"/>
                    <a:pt x="1485" y="688"/>
                  </a:cubicBezTo>
                  <a:lnTo>
                    <a:pt x="1485" y="688"/>
                  </a:lnTo>
                  <a:cubicBezTo>
                    <a:pt x="1487" y="688"/>
                    <a:pt x="1463" y="703"/>
                    <a:pt x="1453" y="703"/>
                  </a:cubicBezTo>
                  <a:cubicBezTo>
                    <a:pt x="1489" y="703"/>
                    <a:pt x="1536" y="727"/>
                    <a:pt x="1513" y="762"/>
                  </a:cubicBezTo>
                  <a:lnTo>
                    <a:pt x="1501" y="762"/>
                  </a:lnTo>
                  <a:cubicBezTo>
                    <a:pt x="1501" y="767"/>
                    <a:pt x="1504" y="769"/>
                    <a:pt x="1510" y="769"/>
                  </a:cubicBezTo>
                  <a:cubicBezTo>
                    <a:pt x="1525" y="769"/>
                    <a:pt x="1555" y="755"/>
                    <a:pt x="1563" y="755"/>
                  </a:cubicBezTo>
                  <a:cubicBezTo>
                    <a:pt x="1565" y="755"/>
                    <a:pt x="1565" y="757"/>
                    <a:pt x="1560" y="762"/>
                  </a:cubicBezTo>
                  <a:cubicBezTo>
                    <a:pt x="1560" y="810"/>
                    <a:pt x="1608" y="822"/>
                    <a:pt x="1560" y="870"/>
                  </a:cubicBezTo>
                  <a:cubicBezTo>
                    <a:pt x="1565" y="868"/>
                    <a:pt x="1568" y="868"/>
                    <a:pt x="1571" y="868"/>
                  </a:cubicBezTo>
                  <a:cubicBezTo>
                    <a:pt x="1591" y="868"/>
                    <a:pt x="1573" y="893"/>
                    <a:pt x="1588" y="893"/>
                  </a:cubicBezTo>
                  <a:cubicBezTo>
                    <a:pt x="1593" y="893"/>
                    <a:pt x="1603" y="890"/>
                    <a:pt x="1620" y="881"/>
                  </a:cubicBezTo>
                  <a:lnTo>
                    <a:pt x="1620" y="881"/>
                  </a:lnTo>
                  <a:cubicBezTo>
                    <a:pt x="1596" y="917"/>
                    <a:pt x="1572" y="917"/>
                    <a:pt x="1560" y="953"/>
                  </a:cubicBezTo>
                  <a:cubicBezTo>
                    <a:pt x="1560" y="953"/>
                    <a:pt x="1587" y="948"/>
                    <a:pt x="1608" y="948"/>
                  </a:cubicBezTo>
                  <a:cubicBezTo>
                    <a:pt x="1618" y="948"/>
                    <a:pt x="1628" y="949"/>
                    <a:pt x="1632" y="953"/>
                  </a:cubicBezTo>
                  <a:lnTo>
                    <a:pt x="1584" y="965"/>
                  </a:lnTo>
                  <a:lnTo>
                    <a:pt x="1632" y="965"/>
                  </a:lnTo>
                  <a:cubicBezTo>
                    <a:pt x="1655" y="965"/>
                    <a:pt x="1620" y="1012"/>
                    <a:pt x="1596" y="1024"/>
                  </a:cubicBezTo>
                  <a:lnTo>
                    <a:pt x="1644" y="1036"/>
                  </a:lnTo>
                  <a:lnTo>
                    <a:pt x="1608" y="1036"/>
                  </a:lnTo>
                  <a:cubicBezTo>
                    <a:pt x="1634" y="1036"/>
                    <a:pt x="1620" y="1044"/>
                    <a:pt x="1609" y="1048"/>
                  </a:cubicBezTo>
                  <a:lnTo>
                    <a:pt x="1609" y="1048"/>
                  </a:lnTo>
                  <a:cubicBezTo>
                    <a:pt x="1620" y="1048"/>
                    <a:pt x="1632" y="1048"/>
                    <a:pt x="1644" y="1036"/>
                  </a:cubicBezTo>
                  <a:lnTo>
                    <a:pt x="1644" y="1036"/>
                  </a:lnTo>
                  <a:cubicBezTo>
                    <a:pt x="1620" y="1060"/>
                    <a:pt x="1632" y="1072"/>
                    <a:pt x="1644" y="1084"/>
                  </a:cubicBezTo>
                  <a:lnTo>
                    <a:pt x="1608" y="1096"/>
                  </a:lnTo>
                  <a:cubicBezTo>
                    <a:pt x="1608" y="1120"/>
                    <a:pt x="1644" y="1131"/>
                    <a:pt x="1655" y="1155"/>
                  </a:cubicBezTo>
                  <a:cubicBezTo>
                    <a:pt x="1664" y="1151"/>
                    <a:pt x="1672" y="1147"/>
                    <a:pt x="1680" y="1143"/>
                  </a:cubicBezTo>
                  <a:lnTo>
                    <a:pt x="1680" y="1143"/>
                  </a:lnTo>
                  <a:cubicBezTo>
                    <a:pt x="1697" y="1143"/>
                    <a:pt x="1700" y="1140"/>
                    <a:pt x="1703" y="1137"/>
                  </a:cubicBezTo>
                  <a:lnTo>
                    <a:pt x="1703" y="1137"/>
                  </a:lnTo>
                  <a:lnTo>
                    <a:pt x="1682" y="1143"/>
                  </a:lnTo>
                  <a:lnTo>
                    <a:pt x="1682" y="1143"/>
                  </a:lnTo>
                  <a:cubicBezTo>
                    <a:pt x="1691" y="1139"/>
                    <a:pt x="1700" y="1136"/>
                    <a:pt x="1709" y="1134"/>
                  </a:cubicBezTo>
                  <a:lnTo>
                    <a:pt x="1709" y="1134"/>
                  </a:lnTo>
                  <a:cubicBezTo>
                    <a:pt x="1706" y="1135"/>
                    <a:pt x="1704" y="1136"/>
                    <a:pt x="1703" y="1137"/>
                  </a:cubicBezTo>
                  <a:lnTo>
                    <a:pt x="1703" y="1137"/>
                  </a:lnTo>
                  <a:lnTo>
                    <a:pt x="1727" y="1131"/>
                  </a:lnTo>
                  <a:lnTo>
                    <a:pt x="1727" y="1131"/>
                  </a:lnTo>
                  <a:cubicBezTo>
                    <a:pt x="1727" y="1143"/>
                    <a:pt x="1679" y="1155"/>
                    <a:pt x="1667" y="1155"/>
                  </a:cubicBezTo>
                  <a:lnTo>
                    <a:pt x="1691" y="1155"/>
                  </a:lnTo>
                  <a:lnTo>
                    <a:pt x="1655" y="1167"/>
                  </a:lnTo>
                  <a:cubicBezTo>
                    <a:pt x="1676" y="1167"/>
                    <a:pt x="1635" y="1193"/>
                    <a:pt x="1653" y="1193"/>
                  </a:cubicBezTo>
                  <a:cubicBezTo>
                    <a:pt x="1654" y="1193"/>
                    <a:pt x="1655" y="1193"/>
                    <a:pt x="1657" y="1193"/>
                  </a:cubicBezTo>
                  <a:lnTo>
                    <a:pt x="1657" y="1193"/>
                  </a:lnTo>
                  <a:cubicBezTo>
                    <a:pt x="1668" y="1216"/>
                    <a:pt x="1680" y="1227"/>
                    <a:pt x="1691" y="1239"/>
                  </a:cubicBezTo>
                  <a:cubicBezTo>
                    <a:pt x="1709" y="1233"/>
                    <a:pt x="1718" y="1233"/>
                    <a:pt x="1727" y="1233"/>
                  </a:cubicBezTo>
                  <a:cubicBezTo>
                    <a:pt x="1736" y="1233"/>
                    <a:pt x="1745" y="1233"/>
                    <a:pt x="1763" y="1227"/>
                  </a:cubicBezTo>
                  <a:lnTo>
                    <a:pt x="1763" y="1227"/>
                  </a:lnTo>
                  <a:cubicBezTo>
                    <a:pt x="1763" y="1251"/>
                    <a:pt x="1727" y="1286"/>
                    <a:pt x="1739" y="1298"/>
                  </a:cubicBezTo>
                  <a:cubicBezTo>
                    <a:pt x="1741" y="1301"/>
                    <a:pt x="1744" y="1301"/>
                    <a:pt x="1747" y="1301"/>
                  </a:cubicBezTo>
                  <a:cubicBezTo>
                    <a:pt x="1760" y="1301"/>
                    <a:pt x="1779" y="1286"/>
                    <a:pt x="1798" y="1286"/>
                  </a:cubicBezTo>
                  <a:cubicBezTo>
                    <a:pt x="1763" y="1298"/>
                    <a:pt x="1775" y="1310"/>
                    <a:pt x="1751" y="1322"/>
                  </a:cubicBezTo>
                  <a:cubicBezTo>
                    <a:pt x="1763" y="1334"/>
                    <a:pt x="1775" y="1346"/>
                    <a:pt x="1798" y="1358"/>
                  </a:cubicBezTo>
                  <a:cubicBezTo>
                    <a:pt x="1810" y="1346"/>
                    <a:pt x="1822" y="1346"/>
                    <a:pt x="1834" y="1334"/>
                  </a:cubicBezTo>
                  <a:lnTo>
                    <a:pt x="1834" y="1334"/>
                  </a:lnTo>
                  <a:cubicBezTo>
                    <a:pt x="1846" y="1334"/>
                    <a:pt x="1822" y="1358"/>
                    <a:pt x="1810" y="1358"/>
                  </a:cubicBezTo>
                  <a:cubicBezTo>
                    <a:pt x="1867" y="1369"/>
                    <a:pt x="1752" y="1466"/>
                    <a:pt x="1811" y="1466"/>
                  </a:cubicBezTo>
                  <a:cubicBezTo>
                    <a:pt x="1814" y="1466"/>
                    <a:pt x="1818" y="1465"/>
                    <a:pt x="1822" y="1465"/>
                  </a:cubicBezTo>
                  <a:lnTo>
                    <a:pt x="1858" y="1477"/>
                  </a:lnTo>
                  <a:cubicBezTo>
                    <a:pt x="1858" y="1489"/>
                    <a:pt x="1834" y="1477"/>
                    <a:pt x="1822" y="1501"/>
                  </a:cubicBezTo>
                  <a:cubicBezTo>
                    <a:pt x="1882" y="1501"/>
                    <a:pt x="1822" y="1548"/>
                    <a:pt x="1870" y="1548"/>
                  </a:cubicBezTo>
                  <a:cubicBezTo>
                    <a:pt x="1775" y="1608"/>
                    <a:pt x="1905" y="1608"/>
                    <a:pt x="1846" y="1655"/>
                  </a:cubicBezTo>
                  <a:lnTo>
                    <a:pt x="1870" y="1643"/>
                  </a:lnTo>
                  <a:cubicBezTo>
                    <a:pt x="1894" y="1643"/>
                    <a:pt x="1858" y="1667"/>
                    <a:pt x="1858" y="1667"/>
                  </a:cubicBezTo>
                  <a:cubicBezTo>
                    <a:pt x="1870" y="1667"/>
                    <a:pt x="1870" y="1655"/>
                    <a:pt x="1894" y="1655"/>
                  </a:cubicBezTo>
                  <a:cubicBezTo>
                    <a:pt x="1917" y="1679"/>
                    <a:pt x="1917" y="1715"/>
                    <a:pt x="1905" y="1751"/>
                  </a:cubicBezTo>
                  <a:lnTo>
                    <a:pt x="1894" y="1727"/>
                  </a:lnTo>
                  <a:cubicBezTo>
                    <a:pt x="1894" y="1739"/>
                    <a:pt x="1894" y="1751"/>
                    <a:pt x="1894" y="1751"/>
                  </a:cubicBezTo>
                  <a:lnTo>
                    <a:pt x="1894" y="1762"/>
                  </a:lnTo>
                  <a:cubicBezTo>
                    <a:pt x="1894" y="1751"/>
                    <a:pt x="1882" y="1739"/>
                    <a:pt x="1882" y="1715"/>
                  </a:cubicBezTo>
                  <a:cubicBezTo>
                    <a:pt x="1880" y="1714"/>
                    <a:pt x="1879" y="1714"/>
                    <a:pt x="1878" y="1714"/>
                  </a:cubicBezTo>
                  <a:cubicBezTo>
                    <a:pt x="1864" y="1714"/>
                    <a:pt x="1889" y="1776"/>
                    <a:pt x="1883" y="1776"/>
                  </a:cubicBezTo>
                  <a:cubicBezTo>
                    <a:pt x="1883" y="1776"/>
                    <a:pt x="1882" y="1775"/>
                    <a:pt x="1882" y="1774"/>
                  </a:cubicBezTo>
                  <a:lnTo>
                    <a:pt x="1882" y="1774"/>
                  </a:lnTo>
                  <a:cubicBezTo>
                    <a:pt x="1882" y="1786"/>
                    <a:pt x="1882" y="1798"/>
                    <a:pt x="1894" y="1810"/>
                  </a:cubicBezTo>
                  <a:lnTo>
                    <a:pt x="1894" y="1834"/>
                  </a:lnTo>
                  <a:cubicBezTo>
                    <a:pt x="1894" y="1834"/>
                    <a:pt x="1894" y="1846"/>
                    <a:pt x="1894" y="1846"/>
                  </a:cubicBezTo>
                  <a:cubicBezTo>
                    <a:pt x="1870" y="1822"/>
                    <a:pt x="1858" y="1798"/>
                    <a:pt x="1858" y="1762"/>
                  </a:cubicBezTo>
                  <a:cubicBezTo>
                    <a:pt x="1846" y="1751"/>
                    <a:pt x="1846" y="1751"/>
                    <a:pt x="1834" y="1727"/>
                  </a:cubicBezTo>
                  <a:lnTo>
                    <a:pt x="1834" y="1727"/>
                  </a:lnTo>
                  <a:cubicBezTo>
                    <a:pt x="1834" y="1735"/>
                    <a:pt x="1834" y="1743"/>
                    <a:pt x="1838" y="1752"/>
                  </a:cubicBezTo>
                  <a:lnTo>
                    <a:pt x="1838" y="1752"/>
                  </a:lnTo>
                  <a:cubicBezTo>
                    <a:pt x="1838" y="1752"/>
                    <a:pt x="1837" y="1751"/>
                    <a:pt x="1836" y="1751"/>
                  </a:cubicBezTo>
                  <a:cubicBezTo>
                    <a:pt x="1834" y="1751"/>
                    <a:pt x="1832" y="1754"/>
                    <a:pt x="1829" y="1754"/>
                  </a:cubicBezTo>
                  <a:cubicBezTo>
                    <a:pt x="1827" y="1754"/>
                    <a:pt x="1825" y="1753"/>
                    <a:pt x="1822" y="1751"/>
                  </a:cubicBezTo>
                  <a:lnTo>
                    <a:pt x="1822" y="1751"/>
                  </a:lnTo>
                  <a:cubicBezTo>
                    <a:pt x="1822" y="1751"/>
                    <a:pt x="1834" y="1763"/>
                    <a:pt x="1834" y="1774"/>
                  </a:cubicBezTo>
                  <a:cubicBezTo>
                    <a:pt x="1831" y="1773"/>
                    <a:pt x="1829" y="1772"/>
                    <a:pt x="1828" y="1772"/>
                  </a:cubicBezTo>
                  <a:cubicBezTo>
                    <a:pt x="1815" y="1772"/>
                    <a:pt x="1834" y="1811"/>
                    <a:pt x="1834" y="1822"/>
                  </a:cubicBezTo>
                  <a:cubicBezTo>
                    <a:pt x="1825" y="1804"/>
                    <a:pt x="1816" y="1778"/>
                    <a:pt x="1812" y="1778"/>
                  </a:cubicBezTo>
                  <a:cubicBezTo>
                    <a:pt x="1811" y="1778"/>
                    <a:pt x="1810" y="1781"/>
                    <a:pt x="1810" y="1786"/>
                  </a:cubicBezTo>
                  <a:cubicBezTo>
                    <a:pt x="1798" y="1762"/>
                    <a:pt x="1798" y="1751"/>
                    <a:pt x="1798" y="1727"/>
                  </a:cubicBezTo>
                  <a:cubicBezTo>
                    <a:pt x="1798" y="1735"/>
                    <a:pt x="1797" y="1738"/>
                    <a:pt x="1795" y="1738"/>
                  </a:cubicBezTo>
                  <a:cubicBezTo>
                    <a:pt x="1793" y="1738"/>
                    <a:pt x="1789" y="1733"/>
                    <a:pt x="1786" y="1727"/>
                  </a:cubicBezTo>
                  <a:lnTo>
                    <a:pt x="1786" y="1727"/>
                  </a:lnTo>
                  <a:cubicBezTo>
                    <a:pt x="1786" y="1727"/>
                    <a:pt x="1786" y="1727"/>
                    <a:pt x="1786" y="1727"/>
                  </a:cubicBezTo>
                  <a:lnTo>
                    <a:pt x="1775" y="1703"/>
                  </a:lnTo>
                  <a:lnTo>
                    <a:pt x="1775" y="1703"/>
                  </a:lnTo>
                  <a:cubicBezTo>
                    <a:pt x="1775" y="1703"/>
                    <a:pt x="1780" y="1716"/>
                    <a:pt x="1786" y="1727"/>
                  </a:cubicBezTo>
                  <a:lnTo>
                    <a:pt x="1786" y="1727"/>
                  </a:lnTo>
                  <a:cubicBezTo>
                    <a:pt x="1782" y="1727"/>
                    <a:pt x="1779" y="1725"/>
                    <a:pt x="1778" y="1723"/>
                  </a:cubicBezTo>
                  <a:lnTo>
                    <a:pt x="1778" y="1723"/>
                  </a:lnTo>
                  <a:cubicBezTo>
                    <a:pt x="1779" y="1722"/>
                    <a:pt x="1780" y="1721"/>
                    <a:pt x="1779" y="1721"/>
                  </a:cubicBezTo>
                  <a:lnTo>
                    <a:pt x="1779" y="1721"/>
                  </a:lnTo>
                  <a:cubicBezTo>
                    <a:pt x="1779" y="1721"/>
                    <a:pt x="1778" y="1722"/>
                    <a:pt x="1777" y="1723"/>
                  </a:cubicBezTo>
                  <a:lnTo>
                    <a:pt x="1777" y="1723"/>
                  </a:lnTo>
                  <a:cubicBezTo>
                    <a:pt x="1775" y="1719"/>
                    <a:pt x="1775" y="1715"/>
                    <a:pt x="1775" y="1715"/>
                  </a:cubicBezTo>
                  <a:lnTo>
                    <a:pt x="1775" y="1715"/>
                  </a:lnTo>
                  <a:cubicBezTo>
                    <a:pt x="1775" y="1718"/>
                    <a:pt x="1775" y="1721"/>
                    <a:pt x="1775" y="1724"/>
                  </a:cubicBezTo>
                  <a:lnTo>
                    <a:pt x="1775" y="1724"/>
                  </a:lnTo>
                  <a:cubicBezTo>
                    <a:pt x="1772" y="1725"/>
                    <a:pt x="1767" y="1727"/>
                    <a:pt x="1763" y="1727"/>
                  </a:cubicBezTo>
                  <a:lnTo>
                    <a:pt x="1763" y="1727"/>
                  </a:lnTo>
                  <a:cubicBezTo>
                    <a:pt x="1763" y="1726"/>
                    <a:pt x="1763" y="1726"/>
                    <a:pt x="1763" y="1725"/>
                  </a:cubicBezTo>
                  <a:lnTo>
                    <a:pt x="1763" y="1725"/>
                  </a:lnTo>
                  <a:cubicBezTo>
                    <a:pt x="1763" y="1726"/>
                    <a:pt x="1763" y="1726"/>
                    <a:pt x="1763" y="1727"/>
                  </a:cubicBezTo>
                  <a:cubicBezTo>
                    <a:pt x="1763" y="1727"/>
                    <a:pt x="1763" y="1727"/>
                    <a:pt x="1763" y="1727"/>
                  </a:cubicBezTo>
                  <a:lnTo>
                    <a:pt x="1763" y="1727"/>
                  </a:lnTo>
                  <a:cubicBezTo>
                    <a:pt x="1766" y="1743"/>
                    <a:pt x="1768" y="1762"/>
                    <a:pt x="1763" y="1762"/>
                  </a:cubicBezTo>
                  <a:cubicBezTo>
                    <a:pt x="1763" y="1743"/>
                    <a:pt x="1755" y="1724"/>
                    <a:pt x="1752" y="1724"/>
                  </a:cubicBezTo>
                  <a:cubicBezTo>
                    <a:pt x="1751" y="1724"/>
                    <a:pt x="1751" y="1725"/>
                    <a:pt x="1751" y="1727"/>
                  </a:cubicBezTo>
                  <a:cubicBezTo>
                    <a:pt x="1751" y="1727"/>
                    <a:pt x="1763" y="1762"/>
                    <a:pt x="1763" y="1786"/>
                  </a:cubicBezTo>
                  <a:cubicBezTo>
                    <a:pt x="1760" y="1780"/>
                    <a:pt x="1758" y="1778"/>
                    <a:pt x="1758" y="1778"/>
                  </a:cubicBezTo>
                  <a:lnTo>
                    <a:pt x="1758" y="1778"/>
                  </a:lnTo>
                  <a:cubicBezTo>
                    <a:pt x="1756" y="1778"/>
                    <a:pt x="1763" y="1798"/>
                    <a:pt x="1763" y="1798"/>
                  </a:cubicBezTo>
                  <a:lnTo>
                    <a:pt x="1763" y="1810"/>
                  </a:lnTo>
                  <a:cubicBezTo>
                    <a:pt x="1765" y="1821"/>
                    <a:pt x="1766" y="1825"/>
                    <a:pt x="1764" y="1825"/>
                  </a:cubicBezTo>
                  <a:cubicBezTo>
                    <a:pt x="1761" y="1825"/>
                    <a:pt x="1750" y="1801"/>
                    <a:pt x="1748" y="1801"/>
                  </a:cubicBezTo>
                  <a:lnTo>
                    <a:pt x="1748" y="1801"/>
                  </a:lnTo>
                  <a:cubicBezTo>
                    <a:pt x="1748" y="1801"/>
                    <a:pt x="1748" y="1803"/>
                    <a:pt x="1751" y="1810"/>
                  </a:cubicBezTo>
                  <a:cubicBezTo>
                    <a:pt x="1739" y="1786"/>
                    <a:pt x="1727" y="1762"/>
                    <a:pt x="1727" y="1751"/>
                  </a:cubicBezTo>
                  <a:cubicBezTo>
                    <a:pt x="1727" y="1758"/>
                    <a:pt x="1726" y="1761"/>
                    <a:pt x="1724" y="1761"/>
                  </a:cubicBezTo>
                  <a:cubicBezTo>
                    <a:pt x="1720" y="1761"/>
                    <a:pt x="1710" y="1740"/>
                    <a:pt x="1706" y="1740"/>
                  </a:cubicBezTo>
                  <a:cubicBezTo>
                    <a:pt x="1704" y="1740"/>
                    <a:pt x="1703" y="1743"/>
                    <a:pt x="1703" y="1751"/>
                  </a:cubicBezTo>
                  <a:cubicBezTo>
                    <a:pt x="1715" y="1762"/>
                    <a:pt x="1715" y="1786"/>
                    <a:pt x="1715" y="1810"/>
                  </a:cubicBezTo>
                  <a:cubicBezTo>
                    <a:pt x="1723" y="1818"/>
                    <a:pt x="1726" y="1832"/>
                    <a:pt x="1730" y="1844"/>
                  </a:cubicBezTo>
                  <a:lnTo>
                    <a:pt x="1730" y="1844"/>
                  </a:lnTo>
                  <a:cubicBezTo>
                    <a:pt x="1730" y="1843"/>
                    <a:pt x="1729" y="1843"/>
                    <a:pt x="1729" y="1843"/>
                  </a:cubicBezTo>
                  <a:lnTo>
                    <a:pt x="1729" y="1843"/>
                  </a:lnTo>
                  <a:cubicBezTo>
                    <a:pt x="1725" y="1843"/>
                    <a:pt x="1729" y="1867"/>
                    <a:pt x="1724" y="1867"/>
                  </a:cubicBezTo>
                  <a:cubicBezTo>
                    <a:pt x="1722" y="1867"/>
                    <a:pt x="1719" y="1864"/>
                    <a:pt x="1715" y="1858"/>
                  </a:cubicBezTo>
                  <a:lnTo>
                    <a:pt x="1691" y="1774"/>
                  </a:lnTo>
                  <a:cubicBezTo>
                    <a:pt x="1687" y="1768"/>
                    <a:pt x="1684" y="1765"/>
                    <a:pt x="1682" y="1765"/>
                  </a:cubicBezTo>
                  <a:lnTo>
                    <a:pt x="1682" y="1765"/>
                  </a:lnTo>
                  <a:cubicBezTo>
                    <a:pt x="1675" y="1765"/>
                    <a:pt x="1685" y="1811"/>
                    <a:pt x="1672" y="1811"/>
                  </a:cubicBezTo>
                  <a:cubicBezTo>
                    <a:pt x="1670" y="1811"/>
                    <a:pt x="1669" y="1811"/>
                    <a:pt x="1667" y="1810"/>
                  </a:cubicBezTo>
                  <a:lnTo>
                    <a:pt x="1667" y="1810"/>
                  </a:lnTo>
                  <a:lnTo>
                    <a:pt x="1679" y="1822"/>
                  </a:lnTo>
                  <a:lnTo>
                    <a:pt x="1679" y="1846"/>
                  </a:lnTo>
                  <a:cubicBezTo>
                    <a:pt x="1667" y="1822"/>
                    <a:pt x="1655" y="1810"/>
                    <a:pt x="1655" y="1786"/>
                  </a:cubicBezTo>
                  <a:cubicBezTo>
                    <a:pt x="1655" y="1810"/>
                    <a:pt x="1644" y="1786"/>
                    <a:pt x="1655" y="1846"/>
                  </a:cubicBezTo>
                  <a:lnTo>
                    <a:pt x="1644" y="1810"/>
                  </a:lnTo>
                  <a:cubicBezTo>
                    <a:pt x="1643" y="1809"/>
                    <a:pt x="1642" y="1809"/>
                    <a:pt x="1642" y="1809"/>
                  </a:cubicBezTo>
                  <a:lnTo>
                    <a:pt x="1642" y="1809"/>
                  </a:lnTo>
                  <a:cubicBezTo>
                    <a:pt x="1635" y="1809"/>
                    <a:pt x="1652" y="1883"/>
                    <a:pt x="1645" y="1883"/>
                  </a:cubicBezTo>
                  <a:cubicBezTo>
                    <a:pt x="1645" y="1883"/>
                    <a:pt x="1644" y="1882"/>
                    <a:pt x="1644" y="1882"/>
                  </a:cubicBezTo>
                  <a:cubicBezTo>
                    <a:pt x="1632" y="1858"/>
                    <a:pt x="1632" y="1834"/>
                    <a:pt x="1620" y="1810"/>
                  </a:cubicBezTo>
                  <a:cubicBezTo>
                    <a:pt x="1620" y="1810"/>
                    <a:pt x="1620" y="1810"/>
                    <a:pt x="1620" y="1834"/>
                  </a:cubicBezTo>
                  <a:cubicBezTo>
                    <a:pt x="1620" y="1838"/>
                    <a:pt x="1620" y="1842"/>
                    <a:pt x="1620" y="1846"/>
                  </a:cubicBezTo>
                  <a:cubicBezTo>
                    <a:pt x="1620" y="1857"/>
                    <a:pt x="1631" y="1880"/>
                    <a:pt x="1621" y="1881"/>
                  </a:cubicBezTo>
                  <a:lnTo>
                    <a:pt x="1621" y="1881"/>
                  </a:lnTo>
                  <a:cubicBezTo>
                    <a:pt x="1620" y="1878"/>
                    <a:pt x="1620" y="1874"/>
                    <a:pt x="1620" y="1870"/>
                  </a:cubicBezTo>
                  <a:lnTo>
                    <a:pt x="1620" y="1882"/>
                  </a:lnTo>
                  <a:cubicBezTo>
                    <a:pt x="1620" y="1882"/>
                    <a:pt x="1620" y="1882"/>
                    <a:pt x="1621" y="1881"/>
                  </a:cubicBezTo>
                  <a:lnTo>
                    <a:pt x="1621" y="1881"/>
                  </a:lnTo>
                  <a:cubicBezTo>
                    <a:pt x="1624" y="1898"/>
                    <a:pt x="1632" y="1908"/>
                    <a:pt x="1632" y="1917"/>
                  </a:cubicBezTo>
                  <a:cubicBezTo>
                    <a:pt x="1620" y="1891"/>
                    <a:pt x="1614" y="1884"/>
                    <a:pt x="1609" y="1884"/>
                  </a:cubicBezTo>
                  <a:cubicBezTo>
                    <a:pt x="1604" y="1884"/>
                    <a:pt x="1602" y="1896"/>
                    <a:pt x="1598" y="1896"/>
                  </a:cubicBezTo>
                  <a:cubicBezTo>
                    <a:pt x="1595" y="1896"/>
                    <a:pt x="1591" y="1890"/>
                    <a:pt x="1584" y="1870"/>
                  </a:cubicBezTo>
                  <a:cubicBezTo>
                    <a:pt x="1572" y="1870"/>
                    <a:pt x="1572" y="1881"/>
                    <a:pt x="1561" y="1893"/>
                  </a:cubicBezTo>
                  <a:lnTo>
                    <a:pt x="1561" y="1893"/>
                  </a:lnTo>
                  <a:cubicBezTo>
                    <a:pt x="1560" y="1892"/>
                    <a:pt x="1560" y="1892"/>
                    <a:pt x="1560" y="1891"/>
                  </a:cubicBezTo>
                  <a:lnTo>
                    <a:pt x="1560" y="1891"/>
                  </a:lnTo>
                  <a:lnTo>
                    <a:pt x="1560" y="1893"/>
                  </a:lnTo>
                  <a:cubicBezTo>
                    <a:pt x="1560" y="1893"/>
                    <a:pt x="1560" y="1893"/>
                    <a:pt x="1561" y="1893"/>
                  </a:cubicBezTo>
                  <a:lnTo>
                    <a:pt x="1561" y="1893"/>
                  </a:lnTo>
                  <a:cubicBezTo>
                    <a:pt x="1565" y="1910"/>
                    <a:pt x="1572" y="1937"/>
                    <a:pt x="1567" y="1937"/>
                  </a:cubicBezTo>
                  <a:cubicBezTo>
                    <a:pt x="1566" y="1937"/>
                    <a:pt x="1564" y="1934"/>
                    <a:pt x="1560" y="1929"/>
                  </a:cubicBezTo>
                  <a:cubicBezTo>
                    <a:pt x="1548" y="1905"/>
                    <a:pt x="1560" y="1905"/>
                    <a:pt x="1548" y="1893"/>
                  </a:cubicBezTo>
                  <a:cubicBezTo>
                    <a:pt x="1540" y="1866"/>
                    <a:pt x="1538" y="1858"/>
                    <a:pt x="1537" y="1858"/>
                  </a:cubicBezTo>
                  <a:lnTo>
                    <a:pt x="1537" y="1858"/>
                  </a:lnTo>
                  <a:cubicBezTo>
                    <a:pt x="1536" y="1858"/>
                    <a:pt x="1538" y="1872"/>
                    <a:pt x="1534" y="1872"/>
                  </a:cubicBezTo>
                  <a:cubicBezTo>
                    <a:pt x="1533" y="1872"/>
                    <a:pt x="1530" y="1868"/>
                    <a:pt x="1524" y="1858"/>
                  </a:cubicBezTo>
                  <a:cubicBezTo>
                    <a:pt x="1521" y="1854"/>
                    <a:pt x="1518" y="1852"/>
                    <a:pt x="1516" y="1852"/>
                  </a:cubicBezTo>
                  <a:lnTo>
                    <a:pt x="1516" y="1852"/>
                  </a:lnTo>
                  <a:cubicBezTo>
                    <a:pt x="1508" y="1852"/>
                    <a:pt x="1522" y="1893"/>
                    <a:pt x="1513" y="1893"/>
                  </a:cubicBezTo>
                  <a:cubicBezTo>
                    <a:pt x="1513" y="1916"/>
                    <a:pt x="1513" y="1945"/>
                    <a:pt x="1513" y="1965"/>
                  </a:cubicBezTo>
                  <a:cubicBezTo>
                    <a:pt x="1501" y="1941"/>
                    <a:pt x="1501" y="1929"/>
                    <a:pt x="1489" y="1905"/>
                  </a:cubicBezTo>
                  <a:lnTo>
                    <a:pt x="1489" y="1905"/>
                  </a:lnTo>
                  <a:cubicBezTo>
                    <a:pt x="1489" y="1905"/>
                    <a:pt x="1513" y="1965"/>
                    <a:pt x="1513" y="1977"/>
                  </a:cubicBezTo>
                  <a:cubicBezTo>
                    <a:pt x="1501" y="1953"/>
                    <a:pt x="1489" y="1929"/>
                    <a:pt x="1477" y="1905"/>
                  </a:cubicBezTo>
                  <a:cubicBezTo>
                    <a:pt x="1471" y="1894"/>
                    <a:pt x="1467" y="1888"/>
                    <a:pt x="1465" y="1886"/>
                  </a:cubicBezTo>
                  <a:lnTo>
                    <a:pt x="1465" y="1886"/>
                  </a:lnTo>
                  <a:cubicBezTo>
                    <a:pt x="1467" y="1903"/>
                    <a:pt x="1476" y="1953"/>
                    <a:pt x="1465" y="1953"/>
                  </a:cubicBezTo>
                  <a:lnTo>
                    <a:pt x="1465" y="1965"/>
                  </a:lnTo>
                  <a:cubicBezTo>
                    <a:pt x="1468" y="1982"/>
                    <a:pt x="1469" y="1987"/>
                    <a:pt x="1468" y="1987"/>
                  </a:cubicBezTo>
                  <a:cubicBezTo>
                    <a:pt x="1466" y="1987"/>
                    <a:pt x="1459" y="1968"/>
                    <a:pt x="1455" y="1968"/>
                  </a:cubicBezTo>
                  <a:cubicBezTo>
                    <a:pt x="1454" y="1968"/>
                    <a:pt x="1453" y="1970"/>
                    <a:pt x="1453" y="1977"/>
                  </a:cubicBezTo>
                  <a:lnTo>
                    <a:pt x="1441" y="1917"/>
                  </a:lnTo>
                  <a:lnTo>
                    <a:pt x="1441" y="1905"/>
                  </a:lnTo>
                  <a:cubicBezTo>
                    <a:pt x="1429" y="1929"/>
                    <a:pt x="1429" y="1965"/>
                    <a:pt x="1441" y="1989"/>
                  </a:cubicBezTo>
                  <a:lnTo>
                    <a:pt x="1441" y="2001"/>
                  </a:lnTo>
                  <a:cubicBezTo>
                    <a:pt x="1405" y="1893"/>
                    <a:pt x="1405" y="1977"/>
                    <a:pt x="1382" y="1893"/>
                  </a:cubicBezTo>
                  <a:cubicBezTo>
                    <a:pt x="1382" y="1907"/>
                    <a:pt x="1379" y="1912"/>
                    <a:pt x="1374" y="1912"/>
                  </a:cubicBezTo>
                  <a:cubicBezTo>
                    <a:pt x="1364" y="1912"/>
                    <a:pt x="1348" y="1892"/>
                    <a:pt x="1338" y="1892"/>
                  </a:cubicBezTo>
                  <a:cubicBezTo>
                    <a:pt x="1336" y="1892"/>
                    <a:pt x="1335" y="1892"/>
                    <a:pt x="1334" y="1893"/>
                  </a:cubicBezTo>
                  <a:cubicBezTo>
                    <a:pt x="1358" y="1977"/>
                    <a:pt x="1334" y="1893"/>
                    <a:pt x="1346" y="1989"/>
                  </a:cubicBezTo>
                  <a:lnTo>
                    <a:pt x="1322" y="1941"/>
                  </a:lnTo>
                  <a:cubicBezTo>
                    <a:pt x="1319" y="1935"/>
                    <a:pt x="1318" y="1931"/>
                    <a:pt x="1317" y="1928"/>
                  </a:cubicBezTo>
                  <a:lnTo>
                    <a:pt x="1317" y="1928"/>
                  </a:lnTo>
                  <a:cubicBezTo>
                    <a:pt x="1318" y="1928"/>
                    <a:pt x="1319" y="1929"/>
                    <a:pt x="1319" y="1929"/>
                  </a:cubicBezTo>
                  <a:cubicBezTo>
                    <a:pt x="1321" y="1929"/>
                    <a:pt x="1322" y="1925"/>
                    <a:pt x="1322" y="1917"/>
                  </a:cubicBezTo>
                  <a:lnTo>
                    <a:pt x="1319" y="1912"/>
                  </a:lnTo>
                  <a:lnTo>
                    <a:pt x="1319" y="1912"/>
                  </a:lnTo>
                  <a:cubicBezTo>
                    <a:pt x="1318" y="1917"/>
                    <a:pt x="1316" y="1921"/>
                    <a:pt x="1317" y="1928"/>
                  </a:cubicBezTo>
                  <a:lnTo>
                    <a:pt x="1317" y="1928"/>
                  </a:lnTo>
                  <a:cubicBezTo>
                    <a:pt x="1310" y="1921"/>
                    <a:pt x="1295" y="1882"/>
                    <a:pt x="1289" y="1882"/>
                  </a:cubicBezTo>
                  <a:cubicBezTo>
                    <a:pt x="1287" y="1882"/>
                    <a:pt x="1286" y="1885"/>
                    <a:pt x="1286" y="1893"/>
                  </a:cubicBezTo>
                  <a:lnTo>
                    <a:pt x="1286" y="1870"/>
                  </a:lnTo>
                  <a:cubicBezTo>
                    <a:pt x="1286" y="1879"/>
                    <a:pt x="1272" y="1874"/>
                    <a:pt x="1271" y="1906"/>
                  </a:cubicBezTo>
                  <a:lnTo>
                    <a:pt x="1271" y="1906"/>
                  </a:lnTo>
                  <a:cubicBezTo>
                    <a:pt x="1256" y="1911"/>
                    <a:pt x="1259" y="1951"/>
                    <a:pt x="1249" y="1951"/>
                  </a:cubicBezTo>
                  <a:cubicBezTo>
                    <a:pt x="1247" y="1951"/>
                    <a:pt x="1243" y="1948"/>
                    <a:pt x="1239" y="1941"/>
                  </a:cubicBezTo>
                  <a:lnTo>
                    <a:pt x="1239" y="1917"/>
                  </a:lnTo>
                  <a:cubicBezTo>
                    <a:pt x="1236" y="1915"/>
                    <a:pt x="1234" y="1913"/>
                    <a:pt x="1232" y="1913"/>
                  </a:cubicBezTo>
                  <a:cubicBezTo>
                    <a:pt x="1217" y="1913"/>
                    <a:pt x="1226" y="1990"/>
                    <a:pt x="1215" y="2001"/>
                  </a:cubicBezTo>
                  <a:cubicBezTo>
                    <a:pt x="1215" y="1965"/>
                    <a:pt x="1203" y="1941"/>
                    <a:pt x="1179" y="1917"/>
                  </a:cubicBezTo>
                  <a:lnTo>
                    <a:pt x="1179" y="1905"/>
                  </a:lnTo>
                  <a:cubicBezTo>
                    <a:pt x="1167" y="1905"/>
                    <a:pt x="1167" y="1965"/>
                    <a:pt x="1155" y="1989"/>
                  </a:cubicBezTo>
                  <a:cubicBezTo>
                    <a:pt x="1132" y="1929"/>
                    <a:pt x="1120" y="1965"/>
                    <a:pt x="1096" y="1929"/>
                  </a:cubicBezTo>
                  <a:cubicBezTo>
                    <a:pt x="1096" y="1953"/>
                    <a:pt x="1096" y="1965"/>
                    <a:pt x="1096" y="1989"/>
                  </a:cubicBezTo>
                  <a:cubicBezTo>
                    <a:pt x="1096" y="1988"/>
                    <a:pt x="1096" y="1987"/>
                    <a:pt x="1096" y="1987"/>
                  </a:cubicBezTo>
                  <a:cubicBezTo>
                    <a:pt x="1096" y="1987"/>
                    <a:pt x="1095" y="2004"/>
                    <a:pt x="1093" y="2004"/>
                  </a:cubicBezTo>
                  <a:cubicBezTo>
                    <a:pt x="1091" y="2004"/>
                    <a:pt x="1088" y="1997"/>
                    <a:pt x="1084" y="1977"/>
                  </a:cubicBezTo>
                  <a:cubicBezTo>
                    <a:pt x="1077" y="1944"/>
                    <a:pt x="1074" y="1936"/>
                    <a:pt x="1071" y="1936"/>
                  </a:cubicBezTo>
                  <a:cubicBezTo>
                    <a:pt x="1068" y="1936"/>
                    <a:pt x="1065" y="1941"/>
                    <a:pt x="1060" y="1941"/>
                  </a:cubicBezTo>
                  <a:lnTo>
                    <a:pt x="1072" y="2013"/>
                  </a:lnTo>
                  <a:cubicBezTo>
                    <a:pt x="1062" y="1982"/>
                    <a:pt x="1056" y="1973"/>
                    <a:pt x="1051" y="1973"/>
                  </a:cubicBezTo>
                  <a:cubicBezTo>
                    <a:pt x="1044" y="1973"/>
                    <a:pt x="1042" y="1997"/>
                    <a:pt x="1037" y="1997"/>
                  </a:cubicBezTo>
                  <a:cubicBezTo>
                    <a:pt x="1034" y="1997"/>
                    <a:pt x="1031" y="1990"/>
                    <a:pt x="1024" y="1965"/>
                  </a:cubicBezTo>
                  <a:cubicBezTo>
                    <a:pt x="1018" y="1959"/>
                    <a:pt x="1013" y="1956"/>
                    <a:pt x="1007" y="1956"/>
                  </a:cubicBezTo>
                  <a:cubicBezTo>
                    <a:pt x="1001" y="1956"/>
                    <a:pt x="995" y="1959"/>
                    <a:pt x="989" y="1965"/>
                  </a:cubicBezTo>
                  <a:lnTo>
                    <a:pt x="989" y="1989"/>
                  </a:lnTo>
                  <a:cubicBezTo>
                    <a:pt x="989" y="1989"/>
                    <a:pt x="977" y="1989"/>
                    <a:pt x="965" y="1977"/>
                  </a:cubicBezTo>
                  <a:cubicBezTo>
                    <a:pt x="965" y="1974"/>
                    <a:pt x="965" y="1973"/>
                    <a:pt x="966" y="1973"/>
                  </a:cubicBezTo>
                  <a:cubicBezTo>
                    <a:pt x="969" y="1973"/>
                    <a:pt x="973" y="1980"/>
                    <a:pt x="975" y="1980"/>
                  </a:cubicBezTo>
                  <a:cubicBezTo>
                    <a:pt x="976" y="1980"/>
                    <a:pt x="977" y="1979"/>
                    <a:pt x="977" y="1977"/>
                  </a:cubicBezTo>
                  <a:cubicBezTo>
                    <a:pt x="965" y="1953"/>
                    <a:pt x="941" y="1929"/>
                    <a:pt x="929" y="1917"/>
                  </a:cubicBezTo>
                  <a:cubicBezTo>
                    <a:pt x="928" y="1916"/>
                    <a:pt x="926" y="1914"/>
                    <a:pt x="925" y="1913"/>
                  </a:cubicBezTo>
                  <a:lnTo>
                    <a:pt x="925" y="1913"/>
                  </a:lnTo>
                  <a:cubicBezTo>
                    <a:pt x="931" y="1891"/>
                    <a:pt x="965" y="1885"/>
                    <a:pt x="965" y="1858"/>
                  </a:cubicBezTo>
                  <a:cubicBezTo>
                    <a:pt x="882" y="1846"/>
                    <a:pt x="965" y="1846"/>
                    <a:pt x="882" y="1822"/>
                  </a:cubicBezTo>
                  <a:lnTo>
                    <a:pt x="882" y="1810"/>
                  </a:lnTo>
                  <a:lnTo>
                    <a:pt x="941" y="1810"/>
                  </a:lnTo>
                  <a:cubicBezTo>
                    <a:pt x="965" y="1810"/>
                    <a:pt x="953" y="1822"/>
                    <a:pt x="977" y="1834"/>
                  </a:cubicBezTo>
                  <a:lnTo>
                    <a:pt x="1036" y="1834"/>
                  </a:lnTo>
                  <a:cubicBezTo>
                    <a:pt x="1013" y="1834"/>
                    <a:pt x="1001" y="1810"/>
                    <a:pt x="1013" y="1810"/>
                  </a:cubicBezTo>
                  <a:lnTo>
                    <a:pt x="977" y="1810"/>
                  </a:lnTo>
                  <a:cubicBezTo>
                    <a:pt x="953" y="1792"/>
                    <a:pt x="971" y="1792"/>
                    <a:pt x="990" y="1792"/>
                  </a:cubicBezTo>
                  <a:cubicBezTo>
                    <a:pt x="1010" y="1792"/>
                    <a:pt x="1030" y="1792"/>
                    <a:pt x="1013" y="1774"/>
                  </a:cubicBezTo>
                  <a:lnTo>
                    <a:pt x="1013" y="1774"/>
                  </a:lnTo>
                  <a:lnTo>
                    <a:pt x="1036" y="1786"/>
                  </a:lnTo>
                  <a:cubicBezTo>
                    <a:pt x="1024" y="1774"/>
                    <a:pt x="1048" y="1751"/>
                    <a:pt x="989" y="1715"/>
                  </a:cubicBezTo>
                  <a:cubicBezTo>
                    <a:pt x="1001" y="1715"/>
                    <a:pt x="1013" y="1727"/>
                    <a:pt x="1024" y="1727"/>
                  </a:cubicBezTo>
                  <a:cubicBezTo>
                    <a:pt x="1048" y="1703"/>
                    <a:pt x="977" y="1643"/>
                    <a:pt x="1024" y="1643"/>
                  </a:cubicBezTo>
                  <a:lnTo>
                    <a:pt x="1048" y="1655"/>
                  </a:lnTo>
                  <a:cubicBezTo>
                    <a:pt x="1048" y="1643"/>
                    <a:pt x="1013" y="1632"/>
                    <a:pt x="1024" y="1632"/>
                  </a:cubicBezTo>
                  <a:cubicBezTo>
                    <a:pt x="1040" y="1632"/>
                    <a:pt x="1046" y="1637"/>
                    <a:pt x="1047" y="1637"/>
                  </a:cubicBezTo>
                  <a:cubicBezTo>
                    <a:pt x="1048" y="1637"/>
                    <a:pt x="1048" y="1635"/>
                    <a:pt x="1048" y="1632"/>
                  </a:cubicBezTo>
                  <a:cubicBezTo>
                    <a:pt x="1048" y="1620"/>
                    <a:pt x="1024" y="1608"/>
                    <a:pt x="1036" y="1608"/>
                  </a:cubicBezTo>
                  <a:lnTo>
                    <a:pt x="1060" y="1620"/>
                  </a:lnTo>
                  <a:cubicBezTo>
                    <a:pt x="1096" y="1596"/>
                    <a:pt x="1013" y="1560"/>
                    <a:pt x="1001" y="1536"/>
                  </a:cubicBezTo>
                  <a:lnTo>
                    <a:pt x="1001" y="1536"/>
                  </a:lnTo>
                  <a:cubicBezTo>
                    <a:pt x="1018" y="1542"/>
                    <a:pt x="1036" y="1545"/>
                    <a:pt x="1054" y="1545"/>
                  </a:cubicBezTo>
                  <a:cubicBezTo>
                    <a:pt x="1072" y="1545"/>
                    <a:pt x="1090" y="1542"/>
                    <a:pt x="1108" y="1536"/>
                  </a:cubicBezTo>
                  <a:lnTo>
                    <a:pt x="1120" y="1536"/>
                  </a:lnTo>
                  <a:cubicBezTo>
                    <a:pt x="1132" y="1501"/>
                    <a:pt x="1084" y="1465"/>
                    <a:pt x="1072" y="1429"/>
                  </a:cubicBezTo>
                  <a:cubicBezTo>
                    <a:pt x="1132" y="1429"/>
                    <a:pt x="1108" y="1381"/>
                    <a:pt x="1155" y="1358"/>
                  </a:cubicBezTo>
                  <a:cubicBezTo>
                    <a:pt x="1143" y="1358"/>
                    <a:pt x="1120" y="1358"/>
                    <a:pt x="1108" y="1346"/>
                  </a:cubicBezTo>
                  <a:cubicBezTo>
                    <a:pt x="1117" y="1346"/>
                    <a:pt x="1092" y="1326"/>
                    <a:pt x="1104" y="1326"/>
                  </a:cubicBezTo>
                  <a:cubicBezTo>
                    <a:pt x="1109" y="1326"/>
                    <a:pt x="1117" y="1328"/>
                    <a:pt x="1132" y="1334"/>
                  </a:cubicBezTo>
                  <a:cubicBezTo>
                    <a:pt x="1144" y="1337"/>
                    <a:pt x="1153" y="1339"/>
                    <a:pt x="1159" y="1339"/>
                  </a:cubicBezTo>
                  <a:cubicBezTo>
                    <a:pt x="1175" y="1339"/>
                    <a:pt x="1170" y="1327"/>
                    <a:pt x="1179" y="1310"/>
                  </a:cubicBezTo>
                  <a:lnTo>
                    <a:pt x="1108" y="1286"/>
                  </a:lnTo>
                  <a:cubicBezTo>
                    <a:pt x="1208" y="1286"/>
                    <a:pt x="1100" y="1214"/>
                    <a:pt x="1173" y="1214"/>
                  </a:cubicBezTo>
                  <a:cubicBezTo>
                    <a:pt x="1178" y="1214"/>
                    <a:pt x="1184" y="1214"/>
                    <a:pt x="1191" y="1215"/>
                  </a:cubicBezTo>
                  <a:cubicBezTo>
                    <a:pt x="1167" y="1203"/>
                    <a:pt x="1179" y="1203"/>
                    <a:pt x="1155" y="1191"/>
                  </a:cubicBezTo>
                  <a:lnTo>
                    <a:pt x="1155" y="1191"/>
                  </a:lnTo>
                  <a:lnTo>
                    <a:pt x="1203" y="1203"/>
                  </a:lnTo>
                  <a:cubicBezTo>
                    <a:pt x="1215" y="1179"/>
                    <a:pt x="1227" y="1179"/>
                    <a:pt x="1215" y="1155"/>
                  </a:cubicBezTo>
                  <a:lnTo>
                    <a:pt x="1215" y="1155"/>
                  </a:lnTo>
                  <a:lnTo>
                    <a:pt x="1251" y="1167"/>
                  </a:lnTo>
                  <a:cubicBezTo>
                    <a:pt x="1251" y="1155"/>
                    <a:pt x="1143" y="1108"/>
                    <a:pt x="1143" y="1096"/>
                  </a:cubicBezTo>
                  <a:lnTo>
                    <a:pt x="1143" y="1096"/>
                  </a:lnTo>
                  <a:lnTo>
                    <a:pt x="1203" y="1120"/>
                  </a:lnTo>
                  <a:cubicBezTo>
                    <a:pt x="1203" y="1096"/>
                    <a:pt x="1263" y="1084"/>
                    <a:pt x="1215" y="1048"/>
                  </a:cubicBezTo>
                  <a:cubicBezTo>
                    <a:pt x="1227" y="1048"/>
                    <a:pt x="1239" y="1060"/>
                    <a:pt x="1239" y="1060"/>
                  </a:cubicBezTo>
                  <a:cubicBezTo>
                    <a:pt x="1240" y="1062"/>
                    <a:pt x="1243" y="1062"/>
                    <a:pt x="1245" y="1062"/>
                  </a:cubicBezTo>
                  <a:cubicBezTo>
                    <a:pt x="1261" y="1062"/>
                    <a:pt x="1287" y="1033"/>
                    <a:pt x="1215" y="1012"/>
                  </a:cubicBezTo>
                  <a:lnTo>
                    <a:pt x="1215" y="1012"/>
                  </a:lnTo>
                  <a:cubicBezTo>
                    <a:pt x="1222" y="1014"/>
                    <a:pt x="1227" y="1015"/>
                    <a:pt x="1230" y="1015"/>
                  </a:cubicBezTo>
                  <a:cubicBezTo>
                    <a:pt x="1253" y="1015"/>
                    <a:pt x="1225" y="987"/>
                    <a:pt x="1215" y="977"/>
                  </a:cubicBezTo>
                  <a:lnTo>
                    <a:pt x="1215" y="977"/>
                  </a:lnTo>
                  <a:lnTo>
                    <a:pt x="1251" y="989"/>
                  </a:lnTo>
                  <a:cubicBezTo>
                    <a:pt x="1203" y="965"/>
                    <a:pt x="1191" y="953"/>
                    <a:pt x="1179" y="941"/>
                  </a:cubicBezTo>
                  <a:lnTo>
                    <a:pt x="1203" y="941"/>
                  </a:lnTo>
                  <a:cubicBezTo>
                    <a:pt x="1203" y="941"/>
                    <a:pt x="1167" y="917"/>
                    <a:pt x="1191" y="917"/>
                  </a:cubicBezTo>
                  <a:lnTo>
                    <a:pt x="1215" y="929"/>
                  </a:lnTo>
                  <a:cubicBezTo>
                    <a:pt x="1215" y="917"/>
                    <a:pt x="1215" y="905"/>
                    <a:pt x="1179" y="893"/>
                  </a:cubicBezTo>
                  <a:cubicBezTo>
                    <a:pt x="1143" y="881"/>
                    <a:pt x="1203" y="881"/>
                    <a:pt x="1239" y="881"/>
                  </a:cubicBezTo>
                  <a:cubicBezTo>
                    <a:pt x="1215" y="881"/>
                    <a:pt x="1191" y="858"/>
                    <a:pt x="1203" y="858"/>
                  </a:cubicBezTo>
                  <a:lnTo>
                    <a:pt x="1203" y="858"/>
                  </a:lnTo>
                  <a:cubicBezTo>
                    <a:pt x="1203" y="858"/>
                    <a:pt x="1215" y="870"/>
                    <a:pt x="1227" y="870"/>
                  </a:cubicBezTo>
                  <a:cubicBezTo>
                    <a:pt x="1263" y="858"/>
                    <a:pt x="1191" y="822"/>
                    <a:pt x="1227" y="822"/>
                  </a:cubicBezTo>
                  <a:lnTo>
                    <a:pt x="1251" y="822"/>
                  </a:lnTo>
                  <a:cubicBezTo>
                    <a:pt x="1251" y="834"/>
                    <a:pt x="1248" y="843"/>
                    <a:pt x="1244" y="848"/>
                  </a:cubicBezTo>
                  <a:lnTo>
                    <a:pt x="1244" y="848"/>
                  </a:lnTo>
                  <a:cubicBezTo>
                    <a:pt x="1243" y="847"/>
                    <a:pt x="1241" y="846"/>
                    <a:pt x="1239" y="846"/>
                  </a:cubicBezTo>
                  <a:lnTo>
                    <a:pt x="1239" y="846"/>
                  </a:lnTo>
                  <a:cubicBezTo>
                    <a:pt x="1239" y="849"/>
                    <a:pt x="1240" y="850"/>
                    <a:pt x="1241" y="850"/>
                  </a:cubicBezTo>
                  <a:cubicBezTo>
                    <a:pt x="1242" y="850"/>
                    <a:pt x="1243" y="849"/>
                    <a:pt x="1244" y="848"/>
                  </a:cubicBezTo>
                  <a:lnTo>
                    <a:pt x="1244" y="848"/>
                  </a:lnTo>
                  <a:cubicBezTo>
                    <a:pt x="1275" y="856"/>
                    <a:pt x="1277" y="848"/>
                    <a:pt x="1322" y="881"/>
                  </a:cubicBezTo>
                  <a:cubicBezTo>
                    <a:pt x="1298" y="858"/>
                    <a:pt x="1251" y="822"/>
                    <a:pt x="1274" y="810"/>
                  </a:cubicBezTo>
                  <a:lnTo>
                    <a:pt x="1286" y="810"/>
                  </a:lnTo>
                  <a:cubicBezTo>
                    <a:pt x="1286" y="806"/>
                    <a:pt x="1288" y="805"/>
                    <a:pt x="1289" y="805"/>
                  </a:cubicBezTo>
                  <a:cubicBezTo>
                    <a:pt x="1293" y="805"/>
                    <a:pt x="1298" y="810"/>
                    <a:pt x="1298" y="810"/>
                  </a:cubicBezTo>
                  <a:cubicBezTo>
                    <a:pt x="1322" y="810"/>
                    <a:pt x="1322" y="798"/>
                    <a:pt x="1322" y="786"/>
                  </a:cubicBezTo>
                  <a:cubicBezTo>
                    <a:pt x="1286" y="774"/>
                    <a:pt x="1286" y="774"/>
                    <a:pt x="1251" y="774"/>
                  </a:cubicBezTo>
                  <a:cubicBezTo>
                    <a:pt x="1251" y="786"/>
                    <a:pt x="1251" y="786"/>
                    <a:pt x="1251" y="798"/>
                  </a:cubicBezTo>
                  <a:cubicBezTo>
                    <a:pt x="1239" y="786"/>
                    <a:pt x="1227" y="774"/>
                    <a:pt x="1251" y="774"/>
                  </a:cubicBezTo>
                  <a:lnTo>
                    <a:pt x="1179" y="739"/>
                  </a:lnTo>
                  <a:lnTo>
                    <a:pt x="1179" y="739"/>
                  </a:lnTo>
                  <a:cubicBezTo>
                    <a:pt x="1209" y="745"/>
                    <a:pt x="1233" y="745"/>
                    <a:pt x="1254" y="745"/>
                  </a:cubicBezTo>
                  <a:cubicBezTo>
                    <a:pt x="1274" y="745"/>
                    <a:pt x="1292" y="745"/>
                    <a:pt x="1310" y="750"/>
                  </a:cubicBezTo>
                  <a:cubicBezTo>
                    <a:pt x="1298" y="727"/>
                    <a:pt x="1310" y="703"/>
                    <a:pt x="1239" y="667"/>
                  </a:cubicBezTo>
                  <a:lnTo>
                    <a:pt x="1274" y="667"/>
                  </a:lnTo>
                  <a:cubicBezTo>
                    <a:pt x="1286" y="667"/>
                    <a:pt x="1274" y="679"/>
                    <a:pt x="1286" y="679"/>
                  </a:cubicBezTo>
                  <a:cubicBezTo>
                    <a:pt x="1274" y="667"/>
                    <a:pt x="1286" y="643"/>
                    <a:pt x="1239" y="631"/>
                  </a:cubicBezTo>
                  <a:cubicBezTo>
                    <a:pt x="1255" y="631"/>
                    <a:pt x="1270" y="642"/>
                    <a:pt x="1279" y="642"/>
                  </a:cubicBezTo>
                  <a:cubicBezTo>
                    <a:pt x="1284" y="642"/>
                    <a:pt x="1286" y="639"/>
                    <a:pt x="1286" y="631"/>
                  </a:cubicBezTo>
                  <a:lnTo>
                    <a:pt x="1298" y="631"/>
                  </a:lnTo>
                  <a:cubicBezTo>
                    <a:pt x="1394" y="619"/>
                    <a:pt x="1179" y="536"/>
                    <a:pt x="1298" y="524"/>
                  </a:cubicBezTo>
                  <a:lnTo>
                    <a:pt x="1274" y="524"/>
                  </a:lnTo>
                  <a:cubicBezTo>
                    <a:pt x="1298" y="512"/>
                    <a:pt x="1310" y="500"/>
                    <a:pt x="1298" y="477"/>
                  </a:cubicBezTo>
                  <a:cubicBezTo>
                    <a:pt x="1327" y="467"/>
                    <a:pt x="1333" y="458"/>
                    <a:pt x="1346" y="448"/>
                  </a:cubicBezTo>
                  <a:lnTo>
                    <a:pt x="1346" y="448"/>
                  </a:lnTo>
                  <a:lnTo>
                    <a:pt x="1346" y="453"/>
                  </a:lnTo>
                  <a:cubicBezTo>
                    <a:pt x="1356" y="446"/>
                    <a:pt x="1362" y="444"/>
                    <a:pt x="1367" y="444"/>
                  </a:cubicBezTo>
                  <a:cubicBezTo>
                    <a:pt x="1368" y="444"/>
                    <a:pt x="1370" y="444"/>
                    <a:pt x="1371" y="445"/>
                  </a:cubicBezTo>
                  <a:lnTo>
                    <a:pt x="1371" y="445"/>
                  </a:lnTo>
                  <a:cubicBezTo>
                    <a:pt x="1370" y="442"/>
                    <a:pt x="1366" y="441"/>
                    <a:pt x="1358" y="441"/>
                  </a:cubicBezTo>
                  <a:cubicBezTo>
                    <a:pt x="1353" y="443"/>
                    <a:pt x="1349" y="446"/>
                    <a:pt x="1346" y="448"/>
                  </a:cubicBezTo>
                  <a:lnTo>
                    <a:pt x="1346" y="448"/>
                  </a:lnTo>
                  <a:lnTo>
                    <a:pt x="1346" y="441"/>
                  </a:lnTo>
                  <a:cubicBezTo>
                    <a:pt x="1328" y="453"/>
                    <a:pt x="1319" y="456"/>
                    <a:pt x="1315" y="456"/>
                  </a:cubicBezTo>
                  <a:cubicBezTo>
                    <a:pt x="1310" y="456"/>
                    <a:pt x="1310" y="453"/>
                    <a:pt x="1310" y="453"/>
                  </a:cubicBezTo>
                  <a:lnTo>
                    <a:pt x="1322" y="453"/>
                  </a:lnTo>
                  <a:cubicBezTo>
                    <a:pt x="1334" y="441"/>
                    <a:pt x="1346" y="429"/>
                    <a:pt x="1358" y="429"/>
                  </a:cubicBezTo>
                  <a:cubicBezTo>
                    <a:pt x="1372" y="429"/>
                    <a:pt x="1391" y="429"/>
                    <a:pt x="1401" y="432"/>
                  </a:cubicBezTo>
                  <a:lnTo>
                    <a:pt x="1401" y="432"/>
                  </a:lnTo>
                  <a:cubicBezTo>
                    <a:pt x="1416" y="420"/>
                    <a:pt x="1439" y="425"/>
                    <a:pt x="1429" y="405"/>
                  </a:cubicBezTo>
                  <a:lnTo>
                    <a:pt x="1441" y="405"/>
                  </a:lnTo>
                  <a:cubicBezTo>
                    <a:pt x="1462" y="375"/>
                    <a:pt x="1436" y="372"/>
                    <a:pt x="1406" y="372"/>
                  </a:cubicBezTo>
                  <a:cubicBezTo>
                    <a:pt x="1401" y="372"/>
                    <a:pt x="1396" y="372"/>
                    <a:pt x="1391" y="372"/>
                  </a:cubicBezTo>
                  <a:cubicBezTo>
                    <a:pt x="1360" y="372"/>
                    <a:pt x="1331" y="370"/>
                    <a:pt x="1347" y="339"/>
                  </a:cubicBezTo>
                  <a:lnTo>
                    <a:pt x="1347" y="339"/>
                  </a:lnTo>
                  <a:cubicBezTo>
                    <a:pt x="1351" y="274"/>
                    <a:pt x="1252" y="272"/>
                    <a:pt x="1286" y="191"/>
                  </a:cubicBezTo>
                  <a:cubicBezTo>
                    <a:pt x="1286" y="183"/>
                    <a:pt x="1284" y="180"/>
                    <a:pt x="1279" y="180"/>
                  </a:cubicBezTo>
                  <a:cubicBezTo>
                    <a:pt x="1270" y="180"/>
                    <a:pt x="1255" y="191"/>
                    <a:pt x="1239" y="191"/>
                  </a:cubicBezTo>
                  <a:lnTo>
                    <a:pt x="1274" y="167"/>
                  </a:lnTo>
                  <a:lnTo>
                    <a:pt x="1215" y="179"/>
                  </a:lnTo>
                  <a:cubicBezTo>
                    <a:pt x="1183" y="179"/>
                    <a:pt x="1264" y="104"/>
                    <a:pt x="1233" y="104"/>
                  </a:cubicBezTo>
                  <a:cubicBezTo>
                    <a:pt x="1229" y="104"/>
                    <a:pt x="1223" y="105"/>
                    <a:pt x="1215" y="108"/>
                  </a:cubicBezTo>
                  <a:lnTo>
                    <a:pt x="1203" y="131"/>
                  </a:lnTo>
                  <a:cubicBezTo>
                    <a:pt x="1203" y="119"/>
                    <a:pt x="1167" y="108"/>
                    <a:pt x="1203" y="96"/>
                  </a:cubicBezTo>
                  <a:lnTo>
                    <a:pt x="1203" y="96"/>
                  </a:lnTo>
                  <a:cubicBezTo>
                    <a:pt x="1203" y="96"/>
                    <a:pt x="1187" y="101"/>
                    <a:pt x="1180" y="101"/>
                  </a:cubicBezTo>
                  <a:cubicBezTo>
                    <a:pt x="1177" y="101"/>
                    <a:pt x="1175" y="100"/>
                    <a:pt x="1179" y="96"/>
                  </a:cubicBezTo>
                  <a:lnTo>
                    <a:pt x="1203" y="84"/>
                  </a:lnTo>
                  <a:lnTo>
                    <a:pt x="1155" y="84"/>
                  </a:lnTo>
                  <a:cubicBezTo>
                    <a:pt x="1155" y="60"/>
                    <a:pt x="1227" y="24"/>
                    <a:pt x="1215" y="0"/>
                  </a:cubicBezTo>
                  <a:close/>
                  <a:moveTo>
                    <a:pt x="72" y="3478"/>
                  </a:moveTo>
                  <a:cubicBezTo>
                    <a:pt x="67" y="3495"/>
                    <a:pt x="63" y="3512"/>
                    <a:pt x="61" y="3529"/>
                  </a:cubicBezTo>
                  <a:lnTo>
                    <a:pt x="61" y="3529"/>
                  </a:lnTo>
                  <a:cubicBezTo>
                    <a:pt x="53" y="3525"/>
                    <a:pt x="45" y="3525"/>
                    <a:pt x="36" y="3525"/>
                  </a:cubicBezTo>
                  <a:cubicBezTo>
                    <a:pt x="36" y="3525"/>
                    <a:pt x="51" y="3532"/>
                    <a:pt x="60" y="3539"/>
                  </a:cubicBezTo>
                  <a:lnTo>
                    <a:pt x="60" y="3539"/>
                  </a:lnTo>
                  <a:cubicBezTo>
                    <a:pt x="60" y="3535"/>
                    <a:pt x="61" y="3532"/>
                    <a:pt x="61" y="3529"/>
                  </a:cubicBezTo>
                  <a:lnTo>
                    <a:pt x="61" y="3529"/>
                  </a:lnTo>
                  <a:cubicBezTo>
                    <a:pt x="65" y="3530"/>
                    <a:pt x="68" y="3533"/>
                    <a:pt x="72" y="3537"/>
                  </a:cubicBezTo>
                  <a:cubicBezTo>
                    <a:pt x="60" y="3513"/>
                    <a:pt x="60" y="3513"/>
                    <a:pt x="84" y="3513"/>
                  </a:cubicBezTo>
                  <a:cubicBezTo>
                    <a:pt x="96" y="3525"/>
                    <a:pt x="108" y="3525"/>
                    <a:pt x="131" y="3537"/>
                  </a:cubicBezTo>
                  <a:cubicBezTo>
                    <a:pt x="123" y="3511"/>
                    <a:pt x="95" y="3497"/>
                    <a:pt x="72" y="3478"/>
                  </a:cubicBezTo>
                  <a:close/>
                  <a:moveTo>
                    <a:pt x="60" y="3539"/>
                  </a:moveTo>
                  <a:cubicBezTo>
                    <a:pt x="60" y="3542"/>
                    <a:pt x="60" y="3545"/>
                    <a:pt x="60" y="3548"/>
                  </a:cubicBezTo>
                  <a:cubicBezTo>
                    <a:pt x="70" y="3548"/>
                    <a:pt x="67" y="3544"/>
                    <a:pt x="60" y="353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50"/>
            <p:cNvSpPr/>
            <p:nvPr/>
          </p:nvSpPr>
          <p:spPr>
            <a:xfrm>
              <a:off x="5134850" y="2868350"/>
              <a:ext cx="325" cy="25"/>
            </a:xfrm>
            <a:custGeom>
              <a:avLst/>
              <a:gdLst/>
              <a:ahLst/>
              <a:cxnLst/>
              <a:rect l="l" t="t" r="r" b="b"/>
              <a:pathLst>
                <a:path w="13" h="1" extrusionOk="0">
                  <a:moveTo>
                    <a:pt x="1" y="0"/>
                  </a:moveTo>
                  <a:lnTo>
                    <a:pt x="13" y="0"/>
                  </a:lnTo>
                  <a:lnTo>
                    <a:pt x="13" y="0"/>
                  </a:lnTo>
                  <a:lnTo>
                    <a:pt x="1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50"/>
            <p:cNvSpPr/>
            <p:nvPr/>
          </p:nvSpPr>
          <p:spPr>
            <a:xfrm>
              <a:off x="5113725" y="2925775"/>
              <a:ext cx="25" cy="25"/>
            </a:xfrm>
            <a:custGeom>
              <a:avLst/>
              <a:gdLst/>
              <a:ahLst/>
              <a:cxnLst/>
              <a:rect l="l" t="t" r="r" b="b"/>
              <a:pathLst>
                <a:path w="1" h="1" extrusionOk="0">
                  <a:moveTo>
                    <a:pt x="0" y="1"/>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50"/>
            <p:cNvSpPr/>
            <p:nvPr/>
          </p:nvSpPr>
          <p:spPr>
            <a:xfrm>
              <a:off x="5124725" y="2876375"/>
              <a:ext cx="325" cy="25"/>
            </a:xfrm>
            <a:custGeom>
              <a:avLst/>
              <a:gdLst/>
              <a:ahLst/>
              <a:cxnLst/>
              <a:rect l="l" t="t" r="r" b="b"/>
              <a:pathLst>
                <a:path w="13" h="1" extrusionOk="0">
                  <a:moveTo>
                    <a:pt x="1" y="1"/>
                  </a:moveTo>
                  <a:lnTo>
                    <a:pt x="13"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50"/>
            <p:cNvSpPr/>
            <p:nvPr/>
          </p:nvSpPr>
          <p:spPr>
            <a:xfrm>
              <a:off x="5107475" y="2930250"/>
              <a:ext cx="325" cy="25"/>
            </a:xfrm>
            <a:custGeom>
              <a:avLst/>
              <a:gdLst/>
              <a:ahLst/>
              <a:cxnLst/>
              <a:rect l="l" t="t" r="r" b="b"/>
              <a:pathLst>
                <a:path w="13" h="1" extrusionOk="0">
                  <a:moveTo>
                    <a:pt x="0" y="1"/>
                  </a:moveTo>
                  <a:lnTo>
                    <a:pt x="12" y="1"/>
                  </a:lnTo>
                  <a:lnTo>
                    <a:pt x="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50"/>
            <p:cNvSpPr/>
            <p:nvPr/>
          </p:nvSpPr>
          <p:spPr>
            <a:xfrm>
              <a:off x="5113150" y="2911525"/>
              <a:ext cx="300" cy="300"/>
            </a:xfrm>
            <a:custGeom>
              <a:avLst/>
              <a:gdLst/>
              <a:ahLst/>
              <a:cxnLst/>
              <a:rect l="l" t="t" r="r" b="b"/>
              <a:pathLst>
                <a:path w="12" h="12" extrusionOk="0">
                  <a:moveTo>
                    <a:pt x="4" y="1"/>
                  </a:moveTo>
                  <a:cubicBezTo>
                    <a:pt x="1" y="1"/>
                    <a:pt x="4" y="11"/>
                    <a:pt x="11" y="11"/>
                  </a:cubicBezTo>
                  <a:cubicBezTo>
                    <a:pt x="8" y="3"/>
                    <a:pt x="5"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50"/>
            <p:cNvSpPr/>
            <p:nvPr/>
          </p:nvSpPr>
          <p:spPr>
            <a:xfrm>
              <a:off x="5113125" y="2917450"/>
              <a:ext cx="325" cy="325"/>
            </a:xfrm>
            <a:custGeom>
              <a:avLst/>
              <a:gdLst/>
              <a:ahLst/>
              <a:cxnLst/>
              <a:rect l="l" t="t" r="r" b="b"/>
              <a:pathLst>
                <a:path w="13" h="13" extrusionOk="0">
                  <a:moveTo>
                    <a:pt x="1" y="1"/>
                  </a:moveTo>
                  <a:cubicBezTo>
                    <a:pt x="1" y="1"/>
                    <a:pt x="1" y="13"/>
                    <a:pt x="12" y="13"/>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50"/>
            <p:cNvSpPr/>
            <p:nvPr/>
          </p:nvSpPr>
          <p:spPr>
            <a:xfrm>
              <a:off x="5114325" y="2904950"/>
              <a:ext cx="25" cy="325"/>
            </a:xfrm>
            <a:custGeom>
              <a:avLst/>
              <a:gdLst/>
              <a:ahLst/>
              <a:cxnLst/>
              <a:rect l="l" t="t" r="r" b="b"/>
              <a:pathLst>
                <a:path w="1" h="13" extrusionOk="0">
                  <a:moveTo>
                    <a:pt x="0" y="1"/>
                  </a:moveTo>
                  <a:lnTo>
                    <a:pt x="0" y="12"/>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50"/>
            <p:cNvSpPr/>
            <p:nvPr/>
          </p:nvSpPr>
          <p:spPr>
            <a:xfrm>
              <a:off x="5113125" y="2917150"/>
              <a:ext cx="300" cy="450"/>
            </a:xfrm>
            <a:custGeom>
              <a:avLst/>
              <a:gdLst/>
              <a:ahLst/>
              <a:cxnLst/>
              <a:rect l="l" t="t" r="r" b="b"/>
              <a:pathLst>
                <a:path w="12" h="18" extrusionOk="0">
                  <a:moveTo>
                    <a:pt x="1" y="1"/>
                  </a:moveTo>
                  <a:cubicBezTo>
                    <a:pt x="1" y="1"/>
                    <a:pt x="1" y="1"/>
                    <a:pt x="1" y="13"/>
                  </a:cubicBezTo>
                  <a:cubicBezTo>
                    <a:pt x="4" y="16"/>
                    <a:pt x="7" y="18"/>
                    <a:pt x="8" y="18"/>
                  </a:cubicBezTo>
                  <a:cubicBezTo>
                    <a:pt x="11" y="18"/>
                    <a:pt x="9" y="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50"/>
            <p:cNvSpPr/>
            <p:nvPr/>
          </p:nvSpPr>
          <p:spPr>
            <a:xfrm>
              <a:off x="5105100" y="2935025"/>
              <a:ext cx="25" cy="300"/>
            </a:xfrm>
            <a:custGeom>
              <a:avLst/>
              <a:gdLst/>
              <a:ahLst/>
              <a:cxnLst/>
              <a:rect l="l" t="t" r="r" b="b"/>
              <a:pathLst>
                <a:path w="1" h="12" extrusionOk="0">
                  <a:moveTo>
                    <a:pt x="0" y="0"/>
                  </a:moveTo>
                  <a:lnTo>
                    <a:pt x="0" y="1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50"/>
            <p:cNvSpPr/>
            <p:nvPr/>
          </p:nvSpPr>
          <p:spPr>
            <a:xfrm>
              <a:off x="5105100" y="2935300"/>
              <a:ext cx="300" cy="325"/>
            </a:xfrm>
            <a:custGeom>
              <a:avLst/>
              <a:gdLst/>
              <a:ahLst/>
              <a:cxnLst/>
              <a:rect l="l" t="t" r="r" b="b"/>
              <a:pathLst>
                <a:path w="12" h="13" extrusionOk="0">
                  <a:moveTo>
                    <a:pt x="12" y="1"/>
                  </a:moveTo>
                  <a:cubicBezTo>
                    <a:pt x="12" y="1"/>
                    <a:pt x="0" y="1"/>
                    <a:pt x="12" y="13"/>
                  </a:cubicBezTo>
                  <a:lnTo>
                    <a:pt x="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50"/>
            <p:cNvSpPr/>
            <p:nvPr/>
          </p:nvSpPr>
          <p:spPr>
            <a:xfrm>
              <a:off x="5105475" y="2932975"/>
              <a:ext cx="1125" cy="575"/>
            </a:xfrm>
            <a:custGeom>
              <a:avLst/>
              <a:gdLst/>
              <a:ahLst/>
              <a:cxnLst/>
              <a:rect l="l" t="t" r="r" b="b"/>
              <a:pathLst>
                <a:path w="45" h="23" extrusionOk="0">
                  <a:moveTo>
                    <a:pt x="14" y="0"/>
                  </a:moveTo>
                  <a:cubicBezTo>
                    <a:pt x="4" y="0"/>
                    <a:pt x="1" y="14"/>
                    <a:pt x="9" y="23"/>
                  </a:cubicBezTo>
                  <a:lnTo>
                    <a:pt x="21" y="23"/>
                  </a:lnTo>
                  <a:cubicBezTo>
                    <a:pt x="9" y="17"/>
                    <a:pt x="18" y="17"/>
                    <a:pt x="27" y="17"/>
                  </a:cubicBezTo>
                  <a:cubicBezTo>
                    <a:pt x="36" y="17"/>
                    <a:pt x="45" y="17"/>
                    <a:pt x="33" y="11"/>
                  </a:cubicBezTo>
                  <a:cubicBezTo>
                    <a:pt x="25" y="3"/>
                    <a:pt x="19"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50"/>
            <p:cNvSpPr/>
            <p:nvPr/>
          </p:nvSpPr>
          <p:spPr>
            <a:xfrm>
              <a:off x="5110750" y="2932925"/>
              <a:ext cx="2400" cy="625"/>
            </a:xfrm>
            <a:custGeom>
              <a:avLst/>
              <a:gdLst/>
              <a:ahLst/>
              <a:cxnLst/>
              <a:rect l="l" t="t" r="r" b="b"/>
              <a:pathLst>
                <a:path w="96" h="25" extrusionOk="0">
                  <a:moveTo>
                    <a:pt x="24" y="1"/>
                  </a:moveTo>
                  <a:lnTo>
                    <a:pt x="0" y="13"/>
                  </a:lnTo>
                  <a:cubicBezTo>
                    <a:pt x="12" y="13"/>
                    <a:pt x="36" y="25"/>
                    <a:pt x="36" y="25"/>
                  </a:cubicBezTo>
                  <a:cubicBezTo>
                    <a:pt x="96" y="25"/>
                    <a:pt x="0" y="25"/>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50"/>
            <p:cNvSpPr/>
            <p:nvPr/>
          </p:nvSpPr>
          <p:spPr>
            <a:xfrm>
              <a:off x="5111925" y="2932050"/>
              <a:ext cx="1225" cy="300"/>
            </a:xfrm>
            <a:custGeom>
              <a:avLst/>
              <a:gdLst/>
              <a:ahLst/>
              <a:cxnLst/>
              <a:rect l="l" t="t" r="r" b="b"/>
              <a:pathLst>
                <a:path w="49" h="12" extrusionOk="0">
                  <a:moveTo>
                    <a:pt x="13" y="0"/>
                  </a:moveTo>
                  <a:cubicBezTo>
                    <a:pt x="1" y="0"/>
                    <a:pt x="37" y="0"/>
                    <a:pt x="49" y="12"/>
                  </a:cubicBezTo>
                  <a:cubicBezTo>
                    <a:pt x="37" y="0"/>
                    <a:pt x="25"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50"/>
            <p:cNvSpPr/>
            <p:nvPr/>
          </p:nvSpPr>
          <p:spPr>
            <a:xfrm>
              <a:off x="5115500" y="2923400"/>
              <a:ext cx="925" cy="325"/>
            </a:xfrm>
            <a:custGeom>
              <a:avLst/>
              <a:gdLst/>
              <a:ahLst/>
              <a:cxnLst/>
              <a:rect l="l" t="t" r="r" b="b"/>
              <a:pathLst>
                <a:path w="37" h="13" extrusionOk="0">
                  <a:moveTo>
                    <a:pt x="1" y="1"/>
                  </a:moveTo>
                  <a:cubicBezTo>
                    <a:pt x="7" y="4"/>
                    <a:pt x="12" y="5"/>
                    <a:pt x="16" y="6"/>
                  </a:cubicBezTo>
                  <a:lnTo>
                    <a:pt x="16" y="6"/>
                  </a:lnTo>
                  <a:lnTo>
                    <a:pt x="1" y="1"/>
                  </a:lnTo>
                  <a:close/>
                  <a:moveTo>
                    <a:pt x="16" y="6"/>
                  </a:moveTo>
                  <a:lnTo>
                    <a:pt x="37" y="13"/>
                  </a:lnTo>
                  <a:cubicBezTo>
                    <a:pt x="37" y="7"/>
                    <a:pt x="34" y="7"/>
                    <a:pt x="28" y="7"/>
                  </a:cubicBezTo>
                  <a:cubicBezTo>
                    <a:pt x="25" y="7"/>
                    <a:pt x="21" y="7"/>
                    <a:pt x="16"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50"/>
            <p:cNvSpPr/>
            <p:nvPr/>
          </p:nvSpPr>
          <p:spPr>
            <a:xfrm>
              <a:off x="5111050" y="2919825"/>
              <a:ext cx="900" cy="325"/>
            </a:xfrm>
            <a:custGeom>
              <a:avLst/>
              <a:gdLst/>
              <a:ahLst/>
              <a:cxnLst/>
              <a:rect l="l" t="t" r="r" b="b"/>
              <a:pathLst>
                <a:path w="36" h="13" extrusionOk="0">
                  <a:moveTo>
                    <a:pt x="0" y="1"/>
                  </a:moveTo>
                  <a:lnTo>
                    <a:pt x="36" y="13"/>
                  </a:lnTo>
                  <a:lnTo>
                    <a:pt x="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50"/>
            <p:cNvSpPr/>
            <p:nvPr/>
          </p:nvSpPr>
          <p:spPr>
            <a:xfrm>
              <a:off x="5118175" y="2921025"/>
              <a:ext cx="325" cy="325"/>
            </a:xfrm>
            <a:custGeom>
              <a:avLst/>
              <a:gdLst/>
              <a:ahLst/>
              <a:cxnLst/>
              <a:rect l="l" t="t" r="r" b="b"/>
              <a:pathLst>
                <a:path w="13" h="13" extrusionOk="0">
                  <a:moveTo>
                    <a:pt x="1" y="0"/>
                  </a:moveTo>
                  <a:lnTo>
                    <a:pt x="1" y="12"/>
                  </a:lnTo>
                  <a:lnTo>
                    <a:pt x="13" y="12"/>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50"/>
            <p:cNvSpPr/>
            <p:nvPr/>
          </p:nvSpPr>
          <p:spPr>
            <a:xfrm>
              <a:off x="5132775" y="2880850"/>
              <a:ext cx="325" cy="325"/>
            </a:xfrm>
            <a:custGeom>
              <a:avLst/>
              <a:gdLst/>
              <a:ahLst/>
              <a:cxnLst/>
              <a:rect l="l" t="t" r="r" b="b"/>
              <a:pathLst>
                <a:path w="13" h="13" extrusionOk="0">
                  <a:moveTo>
                    <a:pt x="0" y="0"/>
                  </a:moveTo>
                  <a:lnTo>
                    <a:pt x="12" y="12"/>
                  </a:lnTo>
                  <a:lnTo>
                    <a:pt x="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50"/>
            <p:cNvSpPr/>
            <p:nvPr/>
          </p:nvSpPr>
          <p:spPr>
            <a:xfrm>
              <a:off x="5167300" y="2935600"/>
              <a:ext cx="1525" cy="325"/>
            </a:xfrm>
            <a:custGeom>
              <a:avLst/>
              <a:gdLst/>
              <a:ahLst/>
              <a:cxnLst/>
              <a:rect l="l" t="t" r="r" b="b"/>
              <a:pathLst>
                <a:path w="61" h="13" extrusionOk="0">
                  <a:moveTo>
                    <a:pt x="48" y="1"/>
                  </a:moveTo>
                  <a:lnTo>
                    <a:pt x="1" y="13"/>
                  </a:lnTo>
                  <a:lnTo>
                    <a:pt x="24" y="13"/>
                  </a:lnTo>
                  <a:cubicBezTo>
                    <a:pt x="36" y="13"/>
                    <a:pt x="60"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50"/>
            <p:cNvSpPr/>
            <p:nvPr/>
          </p:nvSpPr>
          <p:spPr>
            <a:xfrm>
              <a:off x="5167000" y="2934425"/>
              <a:ext cx="2700" cy="1050"/>
            </a:xfrm>
            <a:custGeom>
              <a:avLst/>
              <a:gdLst/>
              <a:ahLst/>
              <a:cxnLst/>
              <a:rect l="l" t="t" r="r" b="b"/>
              <a:pathLst>
                <a:path w="108" h="42" extrusionOk="0">
                  <a:moveTo>
                    <a:pt x="72" y="0"/>
                  </a:moveTo>
                  <a:cubicBezTo>
                    <a:pt x="77" y="0"/>
                    <a:pt x="82" y="1"/>
                    <a:pt x="85" y="2"/>
                  </a:cubicBezTo>
                  <a:lnTo>
                    <a:pt x="85" y="2"/>
                  </a:lnTo>
                  <a:cubicBezTo>
                    <a:pt x="93" y="1"/>
                    <a:pt x="100" y="0"/>
                    <a:pt x="108" y="0"/>
                  </a:cubicBezTo>
                  <a:close/>
                  <a:moveTo>
                    <a:pt x="85" y="2"/>
                  </a:moveTo>
                  <a:cubicBezTo>
                    <a:pt x="57" y="5"/>
                    <a:pt x="29" y="15"/>
                    <a:pt x="1" y="24"/>
                  </a:cubicBezTo>
                  <a:cubicBezTo>
                    <a:pt x="24" y="18"/>
                    <a:pt x="30" y="18"/>
                    <a:pt x="38" y="18"/>
                  </a:cubicBezTo>
                  <a:cubicBezTo>
                    <a:pt x="45" y="18"/>
                    <a:pt x="54" y="18"/>
                    <a:pt x="84" y="12"/>
                  </a:cubicBezTo>
                  <a:lnTo>
                    <a:pt x="84" y="12"/>
                  </a:lnTo>
                  <a:cubicBezTo>
                    <a:pt x="84" y="12"/>
                    <a:pt x="72" y="24"/>
                    <a:pt x="48" y="36"/>
                  </a:cubicBezTo>
                  <a:cubicBezTo>
                    <a:pt x="56" y="36"/>
                    <a:pt x="54" y="41"/>
                    <a:pt x="58" y="41"/>
                  </a:cubicBezTo>
                  <a:cubicBezTo>
                    <a:pt x="60" y="41"/>
                    <a:pt x="64" y="40"/>
                    <a:pt x="72" y="36"/>
                  </a:cubicBezTo>
                  <a:cubicBezTo>
                    <a:pt x="92" y="26"/>
                    <a:pt x="104" y="7"/>
                    <a:pt x="85" y="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50"/>
            <p:cNvSpPr/>
            <p:nvPr/>
          </p:nvSpPr>
          <p:spPr>
            <a:xfrm>
              <a:off x="5167300" y="2920725"/>
              <a:ext cx="325" cy="325"/>
            </a:xfrm>
            <a:custGeom>
              <a:avLst/>
              <a:gdLst/>
              <a:ahLst/>
              <a:cxnLst/>
              <a:rect l="l" t="t" r="r" b="b"/>
              <a:pathLst>
                <a:path w="13" h="13" extrusionOk="0">
                  <a:moveTo>
                    <a:pt x="12" y="1"/>
                  </a:moveTo>
                  <a:cubicBezTo>
                    <a:pt x="1" y="1"/>
                    <a:pt x="1" y="1"/>
                    <a:pt x="1" y="12"/>
                  </a:cubicBezTo>
                  <a:lnTo>
                    <a:pt x="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50"/>
            <p:cNvSpPr/>
            <p:nvPr/>
          </p:nvSpPr>
          <p:spPr>
            <a:xfrm>
              <a:off x="5166400" y="2933525"/>
              <a:ext cx="325" cy="25"/>
            </a:xfrm>
            <a:custGeom>
              <a:avLst/>
              <a:gdLst/>
              <a:ahLst/>
              <a:cxnLst/>
              <a:rect l="l" t="t" r="r" b="b"/>
              <a:pathLst>
                <a:path w="13" h="1" extrusionOk="0">
                  <a:moveTo>
                    <a:pt x="1" y="1"/>
                  </a:moveTo>
                  <a:lnTo>
                    <a:pt x="13" y="1"/>
                  </a:lnTo>
                  <a:lnTo>
                    <a:pt x="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50"/>
            <p:cNvSpPr/>
            <p:nvPr/>
          </p:nvSpPr>
          <p:spPr>
            <a:xfrm>
              <a:off x="5169375" y="2924300"/>
              <a:ext cx="325" cy="25"/>
            </a:xfrm>
            <a:custGeom>
              <a:avLst/>
              <a:gdLst/>
              <a:ahLst/>
              <a:cxnLst/>
              <a:rect l="l" t="t" r="r" b="b"/>
              <a:pathLst>
                <a:path w="13" h="1" extrusionOk="0">
                  <a:moveTo>
                    <a:pt x="1" y="0"/>
                  </a:moveTo>
                  <a:lnTo>
                    <a:pt x="1" y="0"/>
                  </a:lnTo>
                  <a:lnTo>
                    <a:pt x="1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50"/>
            <p:cNvSpPr/>
            <p:nvPr/>
          </p:nvSpPr>
          <p:spPr>
            <a:xfrm>
              <a:off x="5134250" y="2848100"/>
              <a:ext cx="625" cy="325"/>
            </a:xfrm>
            <a:custGeom>
              <a:avLst/>
              <a:gdLst/>
              <a:ahLst/>
              <a:cxnLst/>
              <a:rect l="l" t="t" r="r" b="b"/>
              <a:pathLst>
                <a:path w="25" h="13" extrusionOk="0">
                  <a:moveTo>
                    <a:pt x="1" y="12"/>
                  </a:moveTo>
                  <a:lnTo>
                    <a:pt x="1" y="12"/>
                  </a:lnTo>
                  <a:lnTo>
                    <a:pt x="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50"/>
            <p:cNvSpPr/>
            <p:nvPr/>
          </p:nvSpPr>
          <p:spPr>
            <a:xfrm>
              <a:off x="5166700" y="2908525"/>
              <a:ext cx="25" cy="25"/>
            </a:xfrm>
            <a:custGeom>
              <a:avLst/>
              <a:gdLst/>
              <a:ahLst/>
              <a:cxnLst/>
              <a:rect l="l" t="t" r="r" b="b"/>
              <a:pathLst>
                <a:path w="1" h="1" extrusionOk="0">
                  <a:moveTo>
                    <a:pt x="1" y="0"/>
                  </a:moveTo>
                  <a:lnTo>
                    <a:pt x="1" y="0"/>
                  </a:lnTo>
                  <a:cubicBezTo>
                    <a:pt x="1" y="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50"/>
            <p:cNvSpPr/>
            <p:nvPr/>
          </p:nvSpPr>
          <p:spPr>
            <a:xfrm>
              <a:off x="5156000" y="2885900"/>
              <a:ext cx="2100" cy="925"/>
            </a:xfrm>
            <a:custGeom>
              <a:avLst/>
              <a:gdLst/>
              <a:ahLst/>
              <a:cxnLst/>
              <a:rect l="l" t="t" r="r" b="b"/>
              <a:pathLst>
                <a:path w="84" h="37" extrusionOk="0">
                  <a:moveTo>
                    <a:pt x="83" y="1"/>
                  </a:moveTo>
                  <a:lnTo>
                    <a:pt x="83" y="1"/>
                  </a:lnTo>
                  <a:cubicBezTo>
                    <a:pt x="48" y="24"/>
                    <a:pt x="36" y="1"/>
                    <a:pt x="0" y="36"/>
                  </a:cubicBezTo>
                  <a:cubicBezTo>
                    <a:pt x="12" y="36"/>
                    <a:pt x="60" y="24"/>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50"/>
            <p:cNvSpPr/>
            <p:nvPr/>
          </p:nvSpPr>
          <p:spPr>
            <a:xfrm>
              <a:off x="5162250" y="2901075"/>
              <a:ext cx="25" cy="25"/>
            </a:xfrm>
            <a:custGeom>
              <a:avLst/>
              <a:gdLst/>
              <a:ahLst/>
              <a:cxnLst/>
              <a:rect l="l" t="t" r="r" b="b"/>
              <a:pathLst>
                <a:path w="1" h="1" extrusionOk="0">
                  <a:moveTo>
                    <a:pt x="0" y="1"/>
                  </a:moveTo>
                  <a:lnTo>
                    <a:pt x="0" y="1"/>
                  </a:lnTo>
                  <a:lnTo>
                    <a:pt x="0" y="1"/>
                  </a:lnTo>
                  <a:cubicBezTo>
                    <a:pt x="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50"/>
            <p:cNvSpPr/>
            <p:nvPr/>
          </p:nvSpPr>
          <p:spPr>
            <a:xfrm>
              <a:off x="5161050" y="2898700"/>
              <a:ext cx="325" cy="325"/>
            </a:xfrm>
            <a:custGeom>
              <a:avLst/>
              <a:gdLst/>
              <a:ahLst/>
              <a:cxnLst/>
              <a:rect l="l" t="t" r="r" b="b"/>
              <a:pathLst>
                <a:path w="13" h="13" extrusionOk="0">
                  <a:moveTo>
                    <a:pt x="12" y="1"/>
                  </a:moveTo>
                  <a:lnTo>
                    <a:pt x="0" y="12"/>
                  </a:lnTo>
                  <a:lnTo>
                    <a:pt x="12" y="12"/>
                  </a:lnTo>
                  <a:lnTo>
                    <a:pt x="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50"/>
            <p:cNvSpPr/>
            <p:nvPr/>
          </p:nvSpPr>
          <p:spPr>
            <a:xfrm>
              <a:off x="5166400" y="2933525"/>
              <a:ext cx="325" cy="25"/>
            </a:xfrm>
            <a:custGeom>
              <a:avLst/>
              <a:gdLst/>
              <a:ahLst/>
              <a:cxnLst/>
              <a:rect l="l" t="t" r="r" b="b"/>
              <a:pathLst>
                <a:path w="13" h="1" extrusionOk="0">
                  <a:moveTo>
                    <a:pt x="1" y="1"/>
                  </a:moveTo>
                  <a:lnTo>
                    <a:pt x="1" y="1"/>
                  </a:lnTo>
                  <a:lnTo>
                    <a:pt x="13" y="1"/>
                  </a:lnTo>
                  <a:cubicBezTo>
                    <a:pt x="13"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50"/>
            <p:cNvSpPr/>
            <p:nvPr/>
          </p:nvSpPr>
          <p:spPr>
            <a:xfrm>
              <a:off x="5153900" y="2901675"/>
              <a:ext cx="625" cy="625"/>
            </a:xfrm>
            <a:custGeom>
              <a:avLst/>
              <a:gdLst/>
              <a:ahLst/>
              <a:cxnLst/>
              <a:rect l="l" t="t" r="r" b="b"/>
              <a:pathLst>
                <a:path w="25" h="25" extrusionOk="0">
                  <a:moveTo>
                    <a:pt x="25" y="1"/>
                  </a:moveTo>
                  <a:lnTo>
                    <a:pt x="1" y="24"/>
                  </a:lnTo>
                  <a:cubicBezTo>
                    <a:pt x="13" y="24"/>
                    <a:pt x="25" y="12"/>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50"/>
            <p:cNvSpPr/>
            <p:nvPr/>
          </p:nvSpPr>
          <p:spPr>
            <a:xfrm>
              <a:off x="5167900" y="2934125"/>
              <a:ext cx="925" cy="25"/>
            </a:xfrm>
            <a:custGeom>
              <a:avLst/>
              <a:gdLst/>
              <a:ahLst/>
              <a:cxnLst/>
              <a:rect l="l" t="t" r="r" b="b"/>
              <a:pathLst>
                <a:path w="37" h="1" extrusionOk="0">
                  <a:moveTo>
                    <a:pt x="36" y="0"/>
                  </a:moveTo>
                  <a:cubicBezTo>
                    <a:pt x="36" y="0"/>
                    <a:pt x="12" y="0"/>
                    <a:pt x="0" y="0"/>
                  </a:cubicBezTo>
                  <a:cubicBezTo>
                    <a:pt x="0" y="0"/>
                    <a:pt x="12"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50"/>
            <p:cNvSpPr/>
            <p:nvPr/>
          </p:nvSpPr>
          <p:spPr>
            <a:xfrm>
              <a:off x="5168200" y="2934425"/>
              <a:ext cx="25" cy="25"/>
            </a:xfrm>
            <a:custGeom>
              <a:avLst/>
              <a:gdLst/>
              <a:ahLst/>
              <a:cxnLst/>
              <a:rect l="l" t="t" r="r" b="b"/>
              <a:pathLst>
                <a:path w="1" h="1" extrusionOk="0">
                  <a:moveTo>
                    <a:pt x="0" y="0"/>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50"/>
            <p:cNvSpPr/>
            <p:nvPr/>
          </p:nvSpPr>
          <p:spPr>
            <a:xfrm>
              <a:off x="5146750" y="2864175"/>
              <a:ext cx="25" cy="25"/>
            </a:xfrm>
            <a:custGeom>
              <a:avLst/>
              <a:gdLst/>
              <a:ahLst/>
              <a:cxnLst/>
              <a:rect l="l" t="t" r="r" b="b"/>
              <a:pathLst>
                <a:path w="1" h="1" extrusionOk="0">
                  <a:moveTo>
                    <a:pt x="1" y="0"/>
                  </a:moveTo>
                  <a:lnTo>
                    <a:pt x="1" y="0"/>
                  </a:lnTo>
                  <a:cubicBezTo>
                    <a:pt x="1" y="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50"/>
            <p:cNvSpPr/>
            <p:nvPr/>
          </p:nvSpPr>
          <p:spPr>
            <a:xfrm>
              <a:off x="5144675" y="2860300"/>
              <a:ext cx="325" cy="25"/>
            </a:xfrm>
            <a:custGeom>
              <a:avLst/>
              <a:gdLst/>
              <a:ahLst/>
              <a:cxnLst/>
              <a:rect l="l" t="t" r="r" b="b"/>
              <a:pathLst>
                <a:path w="13" h="1" extrusionOk="0">
                  <a:moveTo>
                    <a:pt x="13" y="1"/>
                  </a:moveTo>
                  <a:lnTo>
                    <a:pt x="1" y="1"/>
                  </a:lnTo>
                  <a:lnTo>
                    <a:pt x="1" y="1"/>
                  </a:lnTo>
                  <a:lnTo>
                    <a:pt x="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50"/>
            <p:cNvSpPr/>
            <p:nvPr/>
          </p:nvSpPr>
          <p:spPr>
            <a:xfrm>
              <a:off x="5167300" y="2921325"/>
              <a:ext cx="25" cy="25"/>
            </a:xfrm>
            <a:custGeom>
              <a:avLst/>
              <a:gdLst/>
              <a:ahLst/>
              <a:cxnLst/>
              <a:rect l="l" t="t" r="r" b="b"/>
              <a:pathLst>
                <a:path w="1" h="1" extrusionOk="0">
                  <a:moveTo>
                    <a:pt x="1" y="0"/>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50"/>
            <p:cNvSpPr/>
            <p:nvPr/>
          </p:nvSpPr>
          <p:spPr>
            <a:xfrm>
              <a:off x="5143200" y="2873700"/>
              <a:ext cx="300" cy="325"/>
            </a:xfrm>
            <a:custGeom>
              <a:avLst/>
              <a:gdLst/>
              <a:ahLst/>
              <a:cxnLst/>
              <a:rect l="l" t="t" r="r" b="b"/>
              <a:pathLst>
                <a:path w="12" h="13" extrusionOk="0">
                  <a:moveTo>
                    <a:pt x="0" y="0"/>
                  </a:moveTo>
                  <a:lnTo>
                    <a:pt x="0" y="12"/>
                  </a:lnTo>
                  <a:lnTo>
                    <a:pt x="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50"/>
            <p:cNvSpPr/>
            <p:nvPr/>
          </p:nvSpPr>
          <p:spPr>
            <a:xfrm>
              <a:off x="5165225" y="2929050"/>
              <a:ext cx="600" cy="25"/>
            </a:xfrm>
            <a:custGeom>
              <a:avLst/>
              <a:gdLst/>
              <a:ahLst/>
              <a:cxnLst/>
              <a:rect l="l" t="t" r="r" b="b"/>
              <a:pathLst>
                <a:path w="24" h="1" extrusionOk="0">
                  <a:moveTo>
                    <a:pt x="0" y="1"/>
                  </a:moveTo>
                  <a:lnTo>
                    <a:pt x="24" y="1"/>
                  </a:lnTo>
                  <a:lnTo>
                    <a:pt x="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50"/>
            <p:cNvSpPr/>
            <p:nvPr/>
          </p:nvSpPr>
          <p:spPr>
            <a:xfrm>
              <a:off x="5157475" y="2909725"/>
              <a:ext cx="325" cy="25"/>
            </a:xfrm>
            <a:custGeom>
              <a:avLst/>
              <a:gdLst/>
              <a:ahLst/>
              <a:cxnLst/>
              <a:rect l="l" t="t" r="r" b="b"/>
              <a:pathLst>
                <a:path w="13" h="1" extrusionOk="0">
                  <a:moveTo>
                    <a:pt x="13" y="0"/>
                  </a:moveTo>
                  <a:lnTo>
                    <a:pt x="13" y="0"/>
                  </a:lnTo>
                  <a:cubicBezTo>
                    <a:pt x="1" y="0"/>
                    <a:pt x="13"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50"/>
            <p:cNvSpPr/>
            <p:nvPr/>
          </p:nvSpPr>
          <p:spPr>
            <a:xfrm>
              <a:off x="5161350" y="2914775"/>
              <a:ext cx="625" cy="150"/>
            </a:xfrm>
            <a:custGeom>
              <a:avLst/>
              <a:gdLst/>
              <a:ahLst/>
              <a:cxnLst/>
              <a:rect l="l" t="t" r="r" b="b"/>
              <a:pathLst>
                <a:path w="25" h="6" extrusionOk="0">
                  <a:moveTo>
                    <a:pt x="0" y="0"/>
                  </a:moveTo>
                  <a:cubicBezTo>
                    <a:pt x="0" y="0"/>
                    <a:pt x="0" y="6"/>
                    <a:pt x="7" y="6"/>
                  </a:cubicBezTo>
                  <a:cubicBezTo>
                    <a:pt x="11" y="6"/>
                    <a:pt x="16" y="4"/>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50"/>
            <p:cNvSpPr/>
            <p:nvPr/>
          </p:nvSpPr>
          <p:spPr>
            <a:xfrm>
              <a:off x="5154500" y="2903750"/>
              <a:ext cx="25" cy="25"/>
            </a:xfrm>
            <a:custGeom>
              <a:avLst/>
              <a:gdLst/>
              <a:ahLst/>
              <a:cxnLst/>
              <a:rect l="l" t="t" r="r" b="b"/>
              <a:pathLst>
                <a:path w="1" h="1" extrusionOk="0">
                  <a:moveTo>
                    <a:pt x="1" y="1"/>
                  </a:moveTo>
                  <a:lnTo>
                    <a:pt x="1"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50"/>
            <p:cNvSpPr/>
            <p:nvPr/>
          </p:nvSpPr>
          <p:spPr>
            <a:xfrm>
              <a:off x="5161350" y="2914475"/>
              <a:ext cx="325" cy="325"/>
            </a:xfrm>
            <a:custGeom>
              <a:avLst/>
              <a:gdLst/>
              <a:ahLst/>
              <a:cxnLst/>
              <a:rect l="l" t="t" r="r" b="b"/>
              <a:pathLst>
                <a:path w="13" h="13" extrusionOk="0">
                  <a:moveTo>
                    <a:pt x="0" y="1"/>
                  </a:moveTo>
                  <a:lnTo>
                    <a:pt x="0" y="12"/>
                  </a:lnTo>
                  <a:cubicBezTo>
                    <a:pt x="0" y="12"/>
                    <a:pt x="12"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50"/>
            <p:cNvSpPr/>
            <p:nvPr/>
          </p:nvSpPr>
          <p:spPr>
            <a:xfrm>
              <a:off x="5166400" y="2934725"/>
              <a:ext cx="25" cy="25"/>
            </a:xfrm>
            <a:custGeom>
              <a:avLst/>
              <a:gdLst/>
              <a:ahLst/>
              <a:cxnLst/>
              <a:rect l="l" t="t" r="r" b="b"/>
              <a:pathLst>
                <a:path w="1" h="1" extrusionOk="0">
                  <a:moveTo>
                    <a:pt x="1" y="0"/>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50"/>
            <p:cNvSpPr/>
            <p:nvPr/>
          </p:nvSpPr>
          <p:spPr>
            <a:xfrm>
              <a:off x="5166700" y="2934725"/>
              <a:ext cx="325" cy="150"/>
            </a:xfrm>
            <a:custGeom>
              <a:avLst/>
              <a:gdLst/>
              <a:ahLst/>
              <a:cxnLst/>
              <a:rect l="l" t="t" r="r" b="b"/>
              <a:pathLst>
                <a:path w="13" h="6" extrusionOk="0">
                  <a:moveTo>
                    <a:pt x="1" y="0"/>
                  </a:moveTo>
                  <a:cubicBezTo>
                    <a:pt x="1" y="0"/>
                    <a:pt x="1" y="5"/>
                    <a:pt x="4" y="5"/>
                  </a:cubicBezTo>
                  <a:cubicBezTo>
                    <a:pt x="6" y="5"/>
                    <a:pt x="9" y="4"/>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50"/>
            <p:cNvSpPr/>
            <p:nvPr/>
          </p:nvSpPr>
          <p:spPr>
            <a:xfrm>
              <a:off x="5165525" y="2932325"/>
              <a:ext cx="1225" cy="700"/>
            </a:xfrm>
            <a:custGeom>
              <a:avLst/>
              <a:gdLst/>
              <a:ahLst/>
              <a:cxnLst/>
              <a:rect l="l" t="t" r="r" b="b"/>
              <a:pathLst>
                <a:path w="49" h="28" extrusionOk="0">
                  <a:moveTo>
                    <a:pt x="24" y="1"/>
                  </a:moveTo>
                  <a:cubicBezTo>
                    <a:pt x="24" y="1"/>
                    <a:pt x="0" y="25"/>
                    <a:pt x="12" y="25"/>
                  </a:cubicBezTo>
                  <a:lnTo>
                    <a:pt x="20" y="25"/>
                  </a:lnTo>
                  <a:cubicBezTo>
                    <a:pt x="27" y="18"/>
                    <a:pt x="49" y="1"/>
                    <a:pt x="24" y="1"/>
                  </a:cubicBezTo>
                  <a:close/>
                  <a:moveTo>
                    <a:pt x="20" y="25"/>
                  </a:moveTo>
                  <a:cubicBezTo>
                    <a:pt x="19" y="26"/>
                    <a:pt x="18" y="27"/>
                    <a:pt x="18" y="27"/>
                  </a:cubicBezTo>
                  <a:cubicBezTo>
                    <a:pt x="19" y="27"/>
                    <a:pt x="20" y="26"/>
                    <a:pt x="2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50"/>
            <p:cNvSpPr/>
            <p:nvPr/>
          </p:nvSpPr>
          <p:spPr>
            <a:xfrm>
              <a:off x="5169975" y="2928775"/>
              <a:ext cx="1200" cy="600"/>
            </a:xfrm>
            <a:custGeom>
              <a:avLst/>
              <a:gdLst/>
              <a:ahLst/>
              <a:cxnLst/>
              <a:rect l="l" t="t" r="r" b="b"/>
              <a:pathLst>
                <a:path w="48" h="24" extrusionOk="0">
                  <a:moveTo>
                    <a:pt x="46" y="0"/>
                  </a:moveTo>
                  <a:cubicBezTo>
                    <a:pt x="43" y="0"/>
                    <a:pt x="18" y="18"/>
                    <a:pt x="6" y="18"/>
                  </a:cubicBezTo>
                  <a:cubicBezTo>
                    <a:pt x="3" y="18"/>
                    <a:pt x="1" y="16"/>
                    <a:pt x="1" y="12"/>
                  </a:cubicBezTo>
                  <a:lnTo>
                    <a:pt x="1" y="24"/>
                  </a:lnTo>
                  <a:cubicBezTo>
                    <a:pt x="13" y="24"/>
                    <a:pt x="24" y="12"/>
                    <a:pt x="36" y="12"/>
                  </a:cubicBezTo>
                  <a:cubicBezTo>
                    <a:pt x="45" y="3"/>
                    <a:pt x="47"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50"/>
            <p:cNvSpPr/>
            <p:nvPr/>
          </p:nvSpPr>
          <p:spPr>
            <a:xfrm>
              <a:off x="5169850" y="2927275"/>
              <a:ext cx="1050" cy="325"/>
            </a:xfrm>
            <a:custGeom>
              <a:avLst/>
              <a:gdLst/>
              <a:ahLst/>
              <a:cxnLst/>
              <a:rect l="l" t="t" r="r" b="b"/>
              <a:pathLst>
                <a:path w="42" h="13" extrusionOk="0">
                  <a:moveTo>
                    <a:pt x="41" y="1"/>
                  </a:moveTo>
                  <a:cubicBezTo>
                    <a:pt x="21" y="1"/>
                    <a:pt x="18" y="1"/>
                    <a:pt x="10" y="8"/>
                  </a:cubicBezTo>
                  <a:lnTo>
                    <a:pt x="10" y="8"/>
                  </a:lnTo>
                  <a:cubicBezTo>
                    <a:pt x="19" y="5"/>
                    <a:pt x="34" y="1"/>
                    <a:pt x="41" y="1"/>
                  </a:cubicBezTo>
                  <a:close/>
                  <a:moveTo>
                    <a:pt x="10" y="8"/>
                  </a:moveTo>
                  <a:cubicBezTo>
                    <a:pt x="4" y="10"/>
                    <a:pt x="1" y="12"/>
                    <a:pt x="6" y="12"/>
                  </a:cubicBezTo>
                  <a:cubicBezTo>
                    <a:pt x="7" y="11"/>
                    <a:pt x="9" y="9"/>
                    <a:pt x="10" y="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50"/>
            <p:cNvSpPr/>
            <p:nvPr/>
          </p:nvSpPr>
          <p:spPr>
            <a:xfrm>
              <a:off x="5167000" y="2917750"/>
              <a:ext cx="925" cy="325"/>
            </a:xfrm>
            <a:custGeom>
              <a:avLst/>
              <a:gdLst/>
              <a:ahLst/>
              <a:cxnLst/>
              <a:rect l="l" t="t" r="r" b="b"/>
              <a:pathLst>
                <a:path w="37" h="13" extrusionOk="0">
                  <a:moveTo>
                    <a:pt x="36" y="1"/>
                  </a:moveTo>
                  <a:lnTo>
                    <a:pt x="1" y="12"/>
                  </a:lnTo>
                  <a:cubicBezTo>
                    <a:pt x="24" y="12"/>
                    <a:pt x="36"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50"/>
            <p:cNvSpPr/>
            <p:nvPr/>
          </p:nvSpPr>
          <p:spPr>
            <a:xfrm>
              <a:off x="5161350" y="2917750"/>
              <a:ext cx="925" cy="325"/>
            </a:xfrm>
            <a:custGeom>
              <a:avLst/>
              <a:gdLst/>
              <a:ahLst/>
              <a:cxnLst/>
              <a:rect l="l" t="t" r="r" b="b"/>
              <a:pathLst>
                <a:path w="37" h="13" extrusionOk="0">
                  <a:moveTo>
                    <a:pt x="24" y="1"/>
                  </a:moveTo>
                  <a:lnTo>
                    <a:pt x="0" y="12"/>
                  </a:lnTo>
                  <a:lnTo>
                    <a:pt x="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50"/>
            <p:cNvSpPr/>
            <p:nvPr/>
          </p:nvSpPr>
          <p:spPr>
            <a:xfrm>
              <a:off x="5167600" y="2914475"/>
              <a:ext cx="325" cy="325"/>
            </a:xfrm>
            <a:custGeom>
              <a:avLst/>
              <a:gdLst/>
              <a:ahLst/>
              <a:cxnLst/>
              <a:rect l="l" t="t" r="r" b="b"/>
              <a:pathLst>
                <a:path w="13" h="13" extrusionOk="0">
                  <a:moveTo>
                    <a:pt x="0" y="1"/>
                  </a:moveTo>
                  <a:lnTo>
                    <a:pt x="12" y="12"/>
                  </a:lnTo>
                  <a:lnTo>
                    <a:pt x="12" y="1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50"/>
            <p:cNvSpPr/>
            <p:nvPr/>
          </p:nvSpPr>
          <p:spPr>
            <a:xfrm>
              <a:off x="5161350" y="2899000"/>
              <a:ext cx="1400" cy="400"/>
            </a:xfrm>
            <a:custGeom>
              <a:avLst/>
              <a:gdLst/>
              <a:ahLst/>
              <a:cxnLst/>
              <a:rect l="l" t="t" r="r" b="b"/>
              <a:pathLst>
                <a:path w="56" h="16" extrusionOk="0">
                  <a:moveTo>
                    <a:pt x="36" y="0"/>
                  </a:moveTo>
                  <a:lnTo>
                    <a:pt x="0" y="12"/>
                  </a:lnTo>
                  <a:cubicBezTo>
                    <a:pt x="3" y="15"/>
                    <a:pt x="7" y="16"/>
                    <a:pt x="11" y="16"/>
                  </a:cubicBezTo>
                  <a:cubicBezTo>
                    <a:pt x="28" y="16"/>
                    <a:pt x="5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50"/>
            <p:cNvSpPr/>
            <p:nvPr/>
          </p:nvSpPr>
          <p:spPr>
            <a:xfrm>
              <a:off x="5152425" y="2871625"/>
              <a:ext cx="325" cy="300"/>
            </a:xfrm>
            <a:custGeom>
              <a:avLst/>
              <a:gdLst/>
              <a:ahLst/>
              <a:cxnLst/>
              <a:rect l="l" t="t" r="r" b="b"/>
              <a:pathLst>
                <a:path w="13" h="12" extrusionOk="0">
                  <a:moveTo>
                    <a:pt x="0" y="0"/>
                  </a:moveTo>
                  <a:lnTo>
                    <a:pt x="0" y="12"/>
                  </a:lnTo>
                  <a:lnTo>
                    <a:pt x="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50"/>
            <p:cNvSpPr/>
            <p:nvPr/>
          </p:nvSpPr>
          <p:spPr>
            <a:xfrm>
              <a:off x="5163125" y="2895725"/>
              <a:ext cx="25" cy="1500"/>
            </a:xfrm>
            <a:custGeom>
              <a:avLst/>
              <a:gdLst/>
              <a:ahLst/>
              <a:cxnLst/>
              <a:rect l="l" t="t" r="r" b="b"/>
              <a:pathLst>
                <a:path w="1" h="60" extrusionOk="0">
                  <a:moveTo>
                    <a:pt x="1" y="12"/>
                  </a:moveTo>
                  <a:lnTo>
                    <a:pt x="1" y="60"/>
                  </a:lnTo>
                  <a:lnTo>
                    <a:pt x="1" y="36"/>
                  </a:lnTo>
                  <a:cubicBezTo>
                    <a:pt x="1" y="24"/>
                    <a:pt x="1" y="0"/>
                    <a:pt x="1"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50"/>
            <p:cNvSpPr/>
            <p:nvPr/>
          </p:nvSpPr>
          <p:spPr>
            <a:xfrm>
              <a:off x="5162550" y="2894825"/>
              <a:ext cx="300" cy="2700"/>
            </a:xfrm>
            <a:custGeom>
              <a:avLst/>
              <a:gdLst/>
              <a:ahLst/>
              <a:cxnLst/>
              <a:rect l="l" t="t" r="r" b="b"/>
              <a:pathLst>
                <a:path w="12" h="108" extrusionOk="0">
                  <a:moveTo>
                    <a:pt x="0" y="1"/>
                  </a:moveTo>
                  <a:cubicBezTo>
                    <a:pt x="0" y="13"/>
                    <a:pt x="0" y="25"/>
                    <a:pt x="0" y="25"/>
                  </a:cubicBezTo>
                  <a:cubicBezTo>
                    <a:pt x="0" y="23"/>
                    <a:pt x="0" y="21"/>
                    <a:pt x="0" y="20"/>
                  </a:cubicBezTo>
                  <a:lnTo>
                    <a:pt x="0" y="20"/>
                  </a:lnTo>
                  <a:cubicBezTo>
                    <a:pt x="0" y="49"/>
                    <a:pt x="2" y="79"/>
                    <a:pt x="12" y="108"/>
                  </a:cubicBezTo>
                  <a:lnTo>
                    <a:pt x="12" y="25"/>
                  </a:lnTo>
                  <a:cubicBezTo>
                    <a:pt x="12" y="11"/>
                    <a:pt x="8" y="2"/>
                    <a:pt x="5" y="2"/>
                  </a:cubicBezTo>
                  <a:cubicBezTo>
                    <a:pt x="3" y="2"/>
                    <a:pt x="0" y="7"/>
                    <a:pt x="0" y="20"/>
                  </a:cubicBezTo>
                  <a:lnTo>
                    <a:pt x="0" y="20"/>
                  </a:lnTo>
                  <a:cubicBezTo>
                    <a:pt x="0" y="14"/>
                    <a:pt x="0"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50"/>
            <p:cNvSpPr/>
            <p:nvPr/>
          </p:nvSpPr>
          <p:spPr>
            <a:xfrm>
              <a:off x="5149450" y="2893650"/>
              <a:ext cx="25" cy="325"/>
            </a:xfrm>
            <a:custGeom>
              <a:avLst/>
              <a:gdLst/>
              <a:ahLst/>
              <a:cxnLst/>
              <a:rect l="l" t="t" r="r" b="b"/>
              <a:pathLst>
                <a:path w="1" h="13" extrusionOk="0">
                  <a:moveTo>
                    <a:pt x="0" y="12"/>
                  </a:moveTo>
                  <a:lnTo>
                    <a:pt x="0" y="12"/>
                  </a:lnTo>
                  <a:cubicBezTo>
                    <a:pt x="0" y="12"/>
                    <a:pt x="0" y="0"/>
                    <a:pt x="0"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50"/>
            <p:cNvSpPr/>
            <p:nvPr/>
          </p:nvSpPr>
          <p:spPr>
            <a:xfrm>
              <a:off x="5161950" y="2897500"/>
              <a:ext cx="25" cy="25"/>
            </a:xfrm>
            <a:custGeom>
              <a:avLst/>
              <a:gdLst/>
              <a:ahLst/>
              <a:cxnLst/>
              <a:rect l="l" t="t" r="r" b="b"/>
              <a:pathLst>
                <a:path w="1" h="1" extrusionOk="0">
                  <a:moveTo>
                    <a:pt x="0" y="1"/>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50"/>
            <p:cNvSpPr/>
            <p:nvPr/>
          </p:nvSpPr>
          <p:spPr>
            <a:xfrm>
              <a:off x="5147950" y="2893050"/>
              <a:ext cx="25" cy="25"/>
            </a:xfrm>
            <a:custGeom>
              <a:avLst/>
              <a:gdLst/>
              <a:ahLst/>
              <a:cxnLst/>
              <a:rect l="l" t="t" r="r" b="b"/>
              <a:pathLst>
                <a:path w="1" h="1" extrusionOk="0">
                  <a:moveTo>
                    <a:pt x="1" y="0"/>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50"/>
            <p:cNvSpPr/>
            <p:nvPr/>
          </p:nvSpPr>
          <p:spPr>
            <a:xfrm>
              <a:off x="5136350" y="2897500"/>
              <a:ext cx="625" cy="2125"/>
            </a:xfrm>
            <a:custGeom>
              <a:avLst/>
              <a:gdLst/>
              <a:ahLst/>
              <a:cxnLst/>
              <a:rect l="l" t="t" r="r" b="b"/>
              <a:pathLst>
                <a:path w="25" h="85" extrusionOk="0">
                  <a:moveTo>
                    <a:pt x="0" y="1"/>
                  </a:moveTo>
                  <a:cubicBezTo>
                    <a:pt x="12" y="25"/>
                    <a:pt x="0" y="49"/>
                    <a:pt x="24" y="84"/>
                  </a:cubicBezTo>
                  <a:cubicBezTo>
                    <a:pt x="12" y="49"/>
                    <a:pt x="12" y="2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50"/>
            <p:cNvSpPr/>
            <p:nvPr/>
          </p:nvSpPr>
          <p:spPr>
            <a:xfrm>
              <a:off x="5144075" y="2896025"/>
              <a:ext cx="325" cy="325"/>
            </a:xfrm>
            <a:custGeom>
              <a:avLst/>
              <a:gdLst/>
              <a:ahLst/>
              <a:cxnLst/>
              <a:rect l="l" t="t" r="r" b="b"/>
              <a:pathLst>
                <a:path w="13" h="13" extrusionOk="0">
                  <a:moveTo>
                    <a:pt x="13" y="12"/>
                  </a:moveTo>
                  <a:cubicBezTo>
                    <a:pt x="13" y="12"/>
                    <a:pt x="13" y="0"/>
                    <a:pt x="13" y="12"/>
                  </a:cubicBezTo>
                  <a:lnTo>
                    <a:pt x="13" y="12"/>
                  </a:lnTo>
                  <a:cubicBezTo>
                    <a:pt x="13" y="12"/>
                    <a:pt x="1" y="0"/>
                    <a:pt x="13"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50"/>
            <p:cNvSpPr/>
            <p:nvPr/>
          </p:nvSpPr>
          <p:spPr>
            <a:xfrm>
              <a:off x="5143200" y="2896625"/>
              <a:ext cx="25" cy="325"/>
            </a:xfrm>
            <a:custGeom>
              <a:avLst/>
              <a:gdLst/>
              <a:ahLst/>
              <a:cxnLst/>
              <a:rect l="l" t="t" r="r" b="b"/>
              <a:pathLst>
                <a:path w="1" h="13" extrusionOk="0">
                  <a:moveTo>
                    <a:pt x="0" y="0"/>
                  </a:moveTo>
                  <a:lnTo>
                    <a:pt x="0" y="1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50"/>
            <p:cNvSpPr/>
            <p:nvPr/>
          </p:nvSpPr>
          <p:spPr>
            <a:xfrm>
              <a:off x="5161950" y="2897200"/>
              <a:ext cx="25" cy="325"/>
            </a:xfrm>
            <a:custGeom>
              <a:avLst/>
              <a:gdLst/>
              <a:ahLst/>
              <a:cxnLst/>
              <a:rect l="l" t="t" r="r" b="b"/>
              <a:pathLst>
                <a:path w="1" h="13" extrusionOk="0">
                  <a:moveTo>
                    <a:pt x="0" y="13"/>
                  </a:moveTo>
                  <a:lnTo>
                    <a:pt x="0" y="13"/>
                  </a:lnTo>
                  <a:lnTo>
                    <a:pt x="0" y="1"/>
                  </a:lnTo>
                  <a:cubicBezTo>
                    <a:pt x="0" y="1"/>
                    <a:pt x="0" y="1"/>
                    <a:pt x="0"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50"/>
            <p:cNvSpPr/>
            <p:nvPr/>
          </p:nvSpPr>
          <p:spPr>
            <a:xfrm>
              <a:off x="5145575" y="2903475"/>
              <a:ext cx="325" cy="900"/>
            </a:xfrm>
            <a:custGeom>
              <a:avLst/>
              <a:gdLst/>
              <a:ahLst/>
              <a:cxnLst/>
              <a:rect l="l" t="t" r="r" b="b"/>
              <a:pathLst>
                <a:path w="13" h="36" extrusionOk="0">
                  <a:moveTo>
                    <a:pt x="0" y="0"/>
                  </a:moveTo>
                  <a:cubicBezTo>
                    <a:pt x="0" y="12"/>
                    <a:pt x="0" y="12"/>
                    <a:pt x="0" y="12"/>
                  </a:cubicBezTo>
                  <a:lnTo>
                    <a:pt x="12" y="36"/>
                  </a:lnTo>
                  <a:cubicBezTo>
                    <a:pt x="12" y="24"/>
                    <a:pt x="12" y="1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50"/>
            <p:cNvSpPr/>
            <p:nvPr/>
          </p:nvSpPr>
          <p:spPr>
            <a:xfrm>
              <a:off x="5124725" y="2901075"/>
              <a:ext cx="25" cy="25"/>
            </a:xfrm>
            <a:custGeom>
              <a:avLst/>
              <a:gdLst/>
              <a:ahLst/>
              <a:cxnLst/>
              <a:rect l="l" t="t" r="r" b="b"/>
              <a:pathLst>
                <a:path w="1" h="1" extrusionOk="0">
                  <a:moveTo>
                    <a:pt x="1" y="1"/>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50"/>
            <p:cNvSpPr/>
            <p:nvPr/>
          </p:nvSpPr>
          <p:spPr>
            <a:xfrm>
              <a:off x="5139025" y="2898400"/>
              <a:ext cx="25" cy="25"/>
            </a:xfrm>
            <a:custGeom>
              <a:avLst/>
              <a:gdLst/>
              <a:ahLst/>
              <a:cxnLst/>
              <a:rect l="l" t="t" r="r" b="b"/>
              <a:pathLst>
                <a:path w="1" h="1" extrusionOk="0">
                  <a:moveTo>
                    <a:pt x="0" y="1"/>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50"/>
            <p:cNvSpPr/>
            <p:nvPr/>
          </p:nvSpPr>
          <p:spPr>
            <a:xfrm>
              <a:off x="5129500" y="2907625"/>
              <a:ext cx="25" cy="325"/>
            </a:xfrm>
            <a:custGeom>
              <a:avLst/>
              <a:gdLst/>
              <a:ahLst/>
              <a:cxnLst/>
              <a:rect l="l" t="t" r="r" b="b"/>
              <a:pathLst>
                <a:path w="1" h="13" extrusionOk="0">
                  <a:moveTo>
                    <a:pt x="0" y="13"/>
                  </a:moveTo>
                  <a:lnTo>
                    <a:pt x="0" y="1"/>
                  </a:lnTo>
                  <a:lnTo>
                    <a:pt x="0" y="1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50"/>
            <p:cNvSpPr/>
            <p:nvPr/>
          </p:nvSpPr>
          <p:spPr>
            <a:xfrm>
              <a:off x="5149750" y="2901675"/>
              <a:ext cx="25" cy="25"/>
            </a:xfrm>
            <a:custGeom>
              <a:avLst/>
              <a:gdLst/>
              <a:ahLst/>
              <a:cxnLst/>
              <a:rect l="l" t="t" r="r" b="b"/>
              <a:pathLst>
                <a:path w="1" h="1" extrusionOk="0">
                  <a:moveTo>
                    <a:pt x="0" y="1"/>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50"/>
            <p:cNvSpPr/>
            <p:nvPr/>
          </p:nvSpPr>
          <p:spPr>
            <a:xfrm>
              <a:off x="5152125" y="2898400"/>
              <a:ext cx="325" cy="625"/>
            </a:xfrm>
            <a:custGeom>
              <a:avLst/>
              <a:gdLst/>
              <a:ahLst/>
              <a:cxnLst/>
              <a:rect l="l" t="t" r="r" b="b"/>
              <a:pathLst>
                <a:path w="13" h="25" extrusionOk="0">
                  <a:moveTo>
                    <a:pt x="0" y="1"/>
                  </a:moveTo>
                  <a:cubicBezTo>
                    <a:pt x="0" y="13"/>
                    <a:pt x="0" y="13"/>
                    <a:pt x="0" y="24"/>
                  </a:cubicBezTo>
                  <a:cubicBezTo>
                    <a:pt x="0" y="24"/>
                    <a:pt x="12" y="2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50"/>
            <p:cNvSpPr/>
            <p:nvPr/>
          </p:nvSpPr>
          <p:spPr>
            <a:xfrm>
              <a:off x="5146750" y="2903750"/>
              <a:ext cx="25" cy="25"/>
            </a:xfrm>
            <a:custGeom>
              <a:avLst/>
              <a:gdLst/>
              <a:ahLst/>
              <a:cxnLst/>
              <a:rect l="l" t="t" r="r" b="b"/>
              <a:pathLst>
                <a:path w="1" h="1" extrusionOk="0">
                  <a:moveTo>
                    <a:pt x="1" y="1"/>
                  </a:moveTo>
                  <a:lnTo>
                    <a:pt x="1"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50"/>
            <p:cNvSpPr/>
            <p:nvPr/>
          </p:nvSpPr>
          <p:spPr>
            <a:xfrm>
              <a:off x="5152125" y="2898700"/>
              <a:ext cx="25" cy="325"/>
            </a:xfrm>
            <a:custGeom>
              <a:avLst/>
              <a:gdLst/>
              <a:ahLst/>
              <a:cxnLst/>
              <a:rect l="l" t="t" r="r" b="b"/>
              <a:pathLst>
                <a:path w="1" h="13" extrusionOk="0">
                  <a:moveTo>
                    <a:pt x="0" y="12"/>
                  </a:moveTo>
                  <a:lnTo>
                    <a:pt x="0" y="12"/>
                  </a:lnTo>
                  <a:cubicBezTo>
                    <a:pt x="0" y="12"/>
                    <a:pt x="0" y="1"/>
                    <a:pt x="0"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50"/>
            <p:cNvSpPr/>
            <p:nvPr/>
          </p:nvSpPr>
          <p:spPr>
            <a:xfrm>
              <a:off x="5162550" y="2897500"/>
              <a:ext cx="0" cy="25"/>
            </a:xfrm>
            <a:custGeom>
              <a:avLst/>
              <a:gdLst/>
              <a:ahLst/>
              <a:cxnLst/>
              <a:rect l="l" t="t" r="r" b="b"/>
              <a:pathLst>
                <a:path h="1" extrusionOk="0">
                  <a:moveTo>
                    <a:pt x="0" y="1"/>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50"/>
            <p:cNvSpPr/>
            <p:nvPr/>
          </p:nvSpPr>
          <p:spPr>
            <a:xfrm>
              <a:off x="5162550" y="2897200"/>
              <a:ext cx="0" cy="325"/>
            </a:xfrm>
            <a:custGeom>
              <a:avLst/>
              <a:gdLst/>
              <a:ahLst/>
              <a:cxnLst/>
              <a:rect l="l" t="t" r="r" b="b"/>
              <a:pathLst>
                <a:path h="13" extrusionOk="0">
                  <a:moveTo>
                    <a:pt x="0" y="1"/>
                  </a:moveTo>
                  <a:lnTo>
                    <a:pt x="0" y="13"/>
                  </a:lnTo>
                  <a:cubicBezTo>
                    <a:pt x="0" y="13"/>
                    <a:pt x="0" y="1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50"/>
            <p:cNvSpPr/>
            <p:nvPr/>
          </p:nvSpPr>
          <p:spPr>
            <a:xfrm>
              <a:off x="5161350" y="2897350"/>
              <a:ext cx="325" cy="575"/>
            </a:xfrm>
            <a:custGeom>
              <a:avLst/>
              <a:gdLst/>
              <a:ahLst/>
              <a:cxnLst/>
              <a:rect l="l" t="t" r="r" b="b"/>
              <a:pathLst>
                <a:path w="13" h="23" extrusionOk="0">
                  <a:moveTo>
                    <a:pt x="2" y="0"/>
                  </a:moveTo>
                  <a:cubicBezTo>
                    <a:pt x="1" y="0"/>
                    <a:pt x="0" y="2"/>
                    <a:pt x="0" y="7"/>
                  </a:cubicBezTo>
                  <a:cubicBezTo>
                    <a:pt x="0" y="7"/>
                    <a:pt x="8" y="22"/>
                    <a:pt x="11" y="22"/>
                  </a:cubicBezTo>
                  <a:cubicBezTo>
                    <a:pt x="12" y="22"/>
                    <a:pt x="12" y="21"/>
                    <a:pt x="12" y="19"/>
                  </a:cubicBezTo>
                  <a:lnTo>
                    <a:pt x="12" y="7"/>
                  </a:lnTo>
                  <a:cubicBezTo>
                    <a:pt x="12" y="12"/>
                    <a:pt x="12" y="14"/>
                    <a:pt x="11" y="14"/>
                  </a:cubicBezTo>
                  <a:cubicBezTo>
                    <a:pt x="9" y="14"/>
                    <a:pt x="4"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50"/>
            <p:cNvSpPr/>
            <p:nvPr/>
          </p:nvSpPr>
          <p:spPr>
            <a:xfrm>
              <a:off x="5151225" y="2892750"/>
              <a:ext cx="25" cy="325"/>
            </a:xfrm>
            <a:custGeom>
              <a:avLst/>
              <a:gdLst/>
              <a:ahLst/>
              <a:cxnLst/>
              <a:rect l="l" t="t" r="r" b="b"/>
              <a:pathLst>
                <a:path w="1" h="13" extrusionOk="0">
                  <a:moveTo>
                    <a:pt x="1" y="0"/>
                  </a:moveTo>
                  <a:lnTo>
                    <a:pt x="1" y="12"/>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50"/>
            <p:cNvSpPr/>
            <p:nvPr/>
          </p:nvSpPr>
          <p:spPr>
            <a:xfrm>
              <a:off x="5143200" y="2895675"/>
              <a:ext cx="300" cy="1275"/>
            </a:xfrm>
            <a:custGeom>
              <a:avLst/>
              <a:gdLst/>
              <a:ahLst/>
              <a:cxnLst/>
              <a:rect l="l" t="t" r="r" b="b"/>
              <a:pathLst>
                <a:path w="12" h="51" extrusionOk="0">
                  <a:moveTo>
                    <a:pt x="0" y="1"/>
                  </a:moveTo>
                  <a:cubicBezTo>
                    <a:pt x="0" y="1"/>
                    <a:pt x="0" y="1"/>
                    <a:pt x="0" y="2"/>
                  </a:cubicBezTo>
                  <a:lnTo>
                    <a:pt x="12" y="50"/>
                  </a:lnTo>
                  <a:cubicBezTo>
                    <a:pt x="12" y="39"/>
                    <a:pt x="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50"/>
            <p:cNvSpPr/>
            <p:nvPr/>
          </p:nvSpPr>
          <p:spPr>
            <a:xfrm>
              <a:off x="5139625" y="2897500"/>
              <a:ext cx="325" cy="525"/>
            </a:xfrm>
            <a:custGeom>
              <a:avLst/>
              <a:gdLst/>
              <a:ahLst/>
              <a:cxnLst/>
              <a:rect l="l" t="t" r="r" b="b"/>
              <a:pathLst>
                <a:path w="13" h="21" extrusionOk="0">
                  <a:moveTo>
                    <a:pt x="0" y="1"/>
                  </a:moveTo>
                  <a:cubicBezTo>
                    <a:pt x="0" y="15"/>
                    <a:pt x="4" y="21"/>
                    <a:pt x="8" y="21"/>
                  </a:cubicBezTo>
                  <a:cubicBezTo>
                    <a:pt x="10" y="21"/>
                    <a:pt x="12" y="18"/>
                    <a:pt x="12" y="13"/>
                  </a:cubicBezTo>
                  <a:cubicBezTo>
                    <a:pt x="8" y="8"/>
                    <a:pt x="3" y="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50"/>
            <p:cNvSpPr/>
            <p:nvPr/>
          </p:nvSpPr>
          <p:spPr>
            <a:xfrm>
              <a:off x="5128900" y="2898400"/>
              <a:ext cx="25" cy="325"/>
            </a:xfrm>
            <a:custGeom>
              <a:avLst/>
              <a:gdLst/>
              <a:ahLst/>
              <a:cxnLst/>
              <a:rect l="l" t="t" r="r" b="b"/>
              <a:pathLst>
                <a:path w="1" h="13" extrusionOk="0">
                  <a:moveTo>
                    <a:pt x="1" y="1"/>
                  </a:moveTo>
                  <a:lnTo>
                    <a:pt x="1" y="13"/>
                  </a:lnTo>
                  <a:lnTo>
                    <a:pt x="1" y="1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50"/>
            <p:cNvSpPr/>
            <p:nvPr/>
          </p:nvSpPr>
          <p:spPr>
            <a:xfrm>
              <a:off x="5206000" y="2897200"/>
              <a:ext cx="1200" cy="625"/>
            </a:xfrm>
            <a:custGeom>
              <a:avLst/>
              <a:gdLst/>
              <a:ahLst/>
              <a:cxnLst/>
              <a:rect l="l" t="t" r="r" b="b"/>
              <a:pathLst>
                <a:path w="48" h="25" extrusionOk="0">
                  <a:moveTo>
                    <a:pt x="48" y="1"/>
                  </a:moveTo>
                  <a:lnTo>
                    <a:pt x="0" y="25"/>
                  </a:lnTo>
                  <a:lnTo>
                    <a:pt x="12" y="25"/>
                  </a:lnTo>
                  <a:cubicBezTo>
                    <a:pt x="24" y="25"/>
                    <a:pt x="48"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50"/>
            <p:cNvSpPr/>
            <p:nvPr/>
          </p:nvSpPr>
          <p:spPr>
            <a:xfrm>
              <a:off x="5205700" y="2896325"/>
              <a:ext cx="2400" cy="1200"/>
            </a:xfrm>
            <a:custGeom>
              <a:avLst/>
              <a:gdLst/>
              <a:ahLst/>
              <a:cxnLst/>
              <a:rect l="l" t="t" r="r" b="b"/>
              <a:pathLst>
                <a:path w="96" h="48" extrusionOk="0">
                  <a:moveTo>
                    <a:pt x="96" y="0"/>
                  </a:moveTo>
                  <a:cubicBezTo>
                    <a:pt x="60" y="12"/>
                    <a:pt x="36" y="24"/>
                    <a:pt x="0" y="48"/>
                  </a:cubicBezTo>
                  <a:lnTo>
                    <a:pt x="72" y="12"/>
                  </a:lnTo>
                  <a:lnTo>
                    <a:pt x="72" y="12"/>
                  </a:lnTo>
                  <a:cubicBezTo>
                    <a:pt x="72" y="12"/>
                    <a:pt x="60" y="24"/>
                    <a:pt x="48" y="36"/>
                  </a:cubicBezTo>
                  <a:cubicBezTo>
                    <a:pt x="56" y="36"/>
                    <a:pt x="53" y="41"/>
                    <a:pt x="58" y="41"/>
                  </a:cubicBezTo>
                  <a:cubicBezTo>
                    <a:pt x="60" y="41"/>
                    <a:pt x="64" y="40"/>
                    <a:pt x="72" y="36"/>
                  </a:cubicBezTo>
                  <a:cubicBezTo>
                    <a:pt x="84" y="24"/>
                    <a:pt x="96" y="12"/>
                    <a:pt x="72" y="12"/>
                  </a:cubicBezTo>
                  <a:lnTo>
                    <a:pt x="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50"/>
            <p:cNvSpPr/>
            <p:nvPr/>
          </p:nvSpPr>
          <p:spPr>
            <a:xfrm>
              <a:off x="5207475" y="2889175"/>
              <a:ext cx="325" cy="325"/>
            </a:xfrm>
            <a:custGeom>
              <a:avLst/>
              <a:gdLst/>
              <a:ahLst/>
              <a:cxnLst/>
              <a:rect l="l" t="t" r="r" b="b"/>
              <a:pathLst>
                <a:path w="13" h="13" extrusionOk="0">
                  <a:moveTo>
                    <a:pt x="1" y="12"/>
                  </a:moveTo>
                  <a:lnTo>
                    <a:pt x="13" y="1"/>
                  </a:lnTo>
                  <a:cubicBezTo>
                    <a:pt x="1" y="12"/>
                    <a:pt x="1" y="12"/>
                    <a:pt x="1"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50"/>
            <p:cNvSpPr/>
            <p:nvPr/>
          </p:nvSpPr>
          <p:spPr>
            <a:xfrm>
              <a:off x="5205400" y="2896925"/>
              <a:ext cx="25" cy="25"/>
            </a:xfrm>
            <a:custGeom>
              <a:avLst/>
              <a:gdLst/>
              <a:ahLst/>
              <a:cxnLst/>
              <a:rect l="l" t="t" r="r" b="b"/>
              <a:pathLst>
                <a:path w="1" h="1" extrusionOk="0">
                  <a:moveTo>
                    <a:pt x="1" y="0"/>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50"/>
            <p:cNvSpPr/>
            <p:nvPr/>
          </p:nvSpPr>
          <p:spPr>
            <a:xfrm>
              <a:off x="5208975" y="2890950"/>
              <a:ext cx="625" cy="25"/>
            </a:xfrm>
            <a:custGeom>
              <a:avLst/>
              <a:gdLst/>
              <a:ahLst/>
              <a:cxnLst/>
              <a:rect l="l" t="t" r="r" b="b"/>
              <a:pathLst>
                <a:path w="25" h="1" extrusionOk="0">
                  <a:moveTo>
                    <a:pt x="0" y="1"/>
                  </a:moveTo>
                  <a:lnTo>
                    <a:pt x="0" y="1"/>
                  </a:lnTo>
                  <a:lnTo>
                    <a:pt x="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50"/>
            <p:cNvSpPr/>
            <p:nvPr/>
          </p:nvSpPr>
          <p:spPr>
            <a:xfrm>
              <a:off x="5199150" y="2851075"/>
              <a:ext cx="625" cy="325"/>
            </a:xfrm>
            <a:custGeom>
              <a:avLst/>
              <a:gdLst/>
              <a:ahLst/>
              <a:cxnLst/>
              <a:rect l="l" t="t" r="r" b="b"/>
              <a:pathLst>
                <a:path w="25" h="13" extrusionOk="0">
                  <a:moveTo>
                    <a:pt x="0" y="1"/>
                  </a:moveTo>
                  <a:lnTo>
                    <a:pt x="0" y="1"/>
                  </a:lnTo>
                  <a:lnTo>
                    <a:pt x="24" y="1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50"/>
            <p:cNvSpPr/>
            <p:nvPr/>
          </p:nvSpPr>
          <p:spPr>
            <a:xfrm>
              <a:off x="5208375" y="2882625"/>
              <a:ext cx="25" cy="25"/>
            </a:xfrm>
            <a:custGeom>
              <a:avLst/>
              <a:gdLst/>
              <a:ahLst/>
              <a:cxnLst/>
              <a:rect l="l" t="t" r="r" b="b"/>
              <a:pathLst>
                <a:path w="1" h="1" extrusionOk="0">
                  <a:moveTo>
                    <a:pt x="1" y="1"/>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50"/>
            <p:cNvSpPr/>
            <p:nvPr/>
          </p:nvSpPr>
          <p:spPr>
            <a:xfrm>
              <a:off x="5205400" y="2879350"/>
              <a:ext cx="25" cy="325"/>
            </a:xfrm>
            <a:custGeom>
              <a:avLst/>
              <a:gdLst/>
              <a:ahLst/>
              <a:cxnLst/>
              <a:rect l="l" t="t" r="r" b="b"/>
              <a:pathLst>
                <a:path w="1" h="13" extrusionOk="0">
                  <a:moveTo>
                    <a:pt x="1" y="13"/>
                  </a:moveTo>
                  <a:lnTo>
                    <a:pt x="1" y="13"/>
                  </a:lnTo>
                  <a:lnTo>
                    <a:pt x="1" y="13"/>
                  </a:lnTo>
                  <a:cubicBezTo>
                    <a:pt x="1" y="13"/>
                    <a:pt x="1" y="1"/>
                    <a:pt x="1"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50"/>
            <p:cNvSpPr/>
            <p:nvPr/>
          </p:nvSpPr>
          <p:spPr>
            <a:xfrm>
              <a:off x="5204800" y="2878450"/>
              <a:ext cx="25" cy="25"/>
            </a:xfrm>
            <a:custGeom>
              <a:avLst/>
              <a:gdLst/>
              <a:ahLst/>
              <a:cxnLst/>
              <a:rect l="l" t="t" r="r" b="b"/>
              <a:pathLst>
                <a:path w="1" h="1" extrusionOk="0">
                  <a:moveTo>
                    <a:pt x="1" y="1"/>
                  </a:moveTo>
                  <a:lnTo>
                    <a:pt x="1"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50"/>
            <p:cNvSpPr/>
            <p:nvPr/>
          </p:nvSpPr>
          <p:spPr>
            <a:xfrm>
              <a:off x="5194100" y="2856000"/>
              <a:ext cx="900" cy="150"/>
            </a:xfrm>
            <a:custGeom>
              <a:avLst/>
              <a:gdLst/>
              <a:ahLst/>
              <a:cxnLst/>
              <a:rect l="l" t="t" r="r" b="b"/>
              <a:pathLst>
                <a:path w="36" h="6" extrusionOk="0">
                  <a:moveTo>
                    <a:pt x="4" y="1"/>
                  </a:moveTo>
                  <a:cubicBezTo>
                    <a:pt x="1" y="1"/>
                    <a:pt x="0" y="2"/>
                    <a:pt x="0" y="6"/>
                  </a:cubicBezTo>
                  <a:lnTo>
                    <a:pt x="36" y="6"/>
                  </a:lnTo>
                  <a:cubicBezTo>
                    <a:pt x="20" y="6"/>
                    <a:pt x="9"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50"/>
            <p:cNvSpPr/>
            <p:nvPr/>
          </p:nvSpPr>
          <p:spPr>
            <a:xfrm>
              <a:off x="5205400" y="2896625"/>
              <a:ext cx="325" cy="325"/>
            </a:xfrm>
            <a:custGeom>
              <a:avLst/>
              <a:gdLst/>
              <a:ahLst/>
              <a:cxnLst/>
              <a:rect l="l" t="t" r="r" b="b"/>
              <a:pathLst>
                <a:path w="13" h="13" extrusionOk="0">
                  <a:moveTo>
                    <a:pt x="1" y="12"/>
                  </a:moveTo>
                  <a:lnTo>
                    <a:pt x="1" y="12"/>
                  </a:lnTo>
                  <a:lnTo>
                    <a:pt x="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50"/>
            <p:cNvSpPr/>
            <p:nvPr/>
          </p:nvSpPr>
          <p:spPr>
            <a:xfrm>
              <a:off x="5197375" y="2880850"/>
              <a:ext cx="600" cy="325"/>
            </a:xfrm>
            <a:custGeom>
              <a:avLst/>
              <a:gdLst/>
              <a:ahLst/>
              <a:cxnLst/>
              <a:rect l="l" t="t" r="r" b="b"/>
              <a:pathLst>
                <a:path w="24" h="13" extrusionOk="0">
                  <a:moveTo>
                    <a:pt x="0" y="12"/>
                  </a:moveTo>
                  <a:lnTo>
                    <a:pt x="24" y="0"/>
                  </a:lnTo>
                  <a:lnTo>
                    <a:pt x="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50"/>
            <p:cNvSpPr/>
            <p:nvPr/>
          </p:nvSpPr>
          <p:spPr>
            <a:xfrm>
              <a:off x="5201225" y="2860900"/>
              <a:ext cx="25" cy="25"/>
            </a:xfrm>
            <a:custGeom>
              <a:avLst/>
              <a:gdLst/>
              <a:ahLst/>
              <a:cxnLst/>
              <a:rect l="l" t="t" r="r" b="b"/>
              <a:pathLst>
                <a:path w="1" h="1" extrusionOk="0">
                  <a:moveTo>
                    <a:pt x="1" y="0"/>
                  </a:moveTo>
                  <a:lnTo>
                    <a:pt x="1" y="0"/>
                  </a:lnTo>
                  <a:cubicBezTo>
                    <a:pt x="1" y="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50"/>
            <p:cNvSpPr/>
            <p:nvPr/>
          </p:nvSpPr>
          <p:spPr>
            <a:xfrm>
              <a:off x="5203025" y="2887100"/>
              <a:ext cx="25" cy="25"/>
            </a:xfrm>
            <a:custGeom>
              <a:avLst/>
              <a:gdLst/>
              <a:ahLst/>
              <a:cxnLst/>
              <a:rect l="l" t="t" r="r" b="b"/>
              <a:pathLst>
                <a:path w="1" h="1" extrusionOk="0">
                  <a:moveTo>
                    <a:pt x="0" y="0"/>
                  </a:move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50"/>
            <p:cNvSpPr/>
            <p:nvPr/>
          </p:nvSpPr>
          <p:spPr>
            <a:xfrm>
              <a:off x="5201525" y="2858825"/>
              <a:ext cx="25" cy="25"/>
            </a:xfrm>
            <a:custGeom>
              <a:avLst/>
              <a:gdLst/>
              <a:ahLst/>
              <a:cxnLst/>
              <a:rect l="l" t="t" r="r" b="b"/>
              <a:pathLst>
                <a:path w="1" h="1" extrusionOk="0">
                  <a:moveTo>
                    <a:pt x="1" y="0"/>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50"/>
            <p:cNvSpPr/>
            <p:nvPr/>
          </p:nvSpPr>
          <p:spPr>
            <a:xfrm>
              <a:off x="5207175" y="2889775"/>
              <a:ext cx="25" cy="25"/>
            </a:xfrm>
            <a:custGeom>
              <a:avLst/>
              <a:gdLst/>
              <a:ahLst/>
              <a:cxnLst/>
              <a:rect l="l" t="t" r="r" b="b"/>
              <a:pathLst>
                <a:path w="1" h="1" extrusionOk="0">
                  <a:moveTo>
                    <a:pt x="1" y="0"/>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50"/>
            <p:cNvSpPr/>
            <p:nvPr/>
          </p:nvSpPr>
          <p:spPr>
            <a:xfrm>
              <a:off x="5194375" y="2865075"/>
              <a:ext cx="325" cy="25"/>
            </a:xfrm>
            <a:custGeom>
              <a:avLst/>
              <a:gdLst/>
              <a:ahLst/>
              <a:cxnLst/>
              <a:rect l="l" t="t" r="r" b="b"/>
              <a:pathLst>
                <a:path w="13" h="1" extrusionOk="0">
                  <a:moveTo>
                    <a:pt x="1" y="0"/>
                  </a:moveTo>
                  <a:lnTo>
                    <a:pt x="13"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50"/>
            <p:cNvSpPr/>
            <p:nvPr/>
          </p:nvSpPr>
          <p:spPr>
            <a:xfrm>
              <a:off x="5204500" y="2894525"/>
              <a:ext cx="625" cy="25"/>
            </a:xfrm>
            <a:custGeom>
              <a:avLst/>
              <a:gdLst/>
              <a:ahLst/>
              <a:cxnLst/>
              <a:rect l="l" t="t" r="r" b="b"/>
              <a:pathLst>
                <a:path w="25" h="1" extrusionOk="0">
                  <a:moveTo>
                    <a:pt x="1" y="1"/>
                  </a:moveTo>
                  <a:lnTo>
                    <a:pt x="25" y="1"/>
                  </a:lnTo>
                  <a:lnTo>
                    <a:pt x="2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50"/>
            <p:cNvSpPr/>
            <p:nvPr/>
          </p:nvSpPr>
          <p:spPr>
            <a:xfrm>
              <a:off x="5199750" y="2884700"/>
              <a:ext cx="25" cy="25"/>
            </a:xfrm>
            <a:custGeom>
              <a:avLst/>
              <a:gdLst/>
              <a:ahLst/>
              <a:cxnLst/>
              <a:rect l="l" t="t" r="r" b="b"/>
              <a:pathLst>
                <a:path w="1" h="1" extrusionOk="0">
                  <a:moveTo>
                    <a:pt x="0" y="1"/>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50"/>
            <p:cNvSpPr/>
            <p:nvPr/>
          </p:nvSpPr>
          <p:spPr>
            <a:xfrm>
              <a:off x="5202600" y="2887100"/>
              <a:ext cx="450" cy="150"/>
            </a:xfrm>
            <a:custGeom>
              <a:avLst/>
              <a:gdLst/>
              <a:ahLst/>
              <a:cxnLst/>
              <a:rect l="l" t="t" r="r" b="b"/>
              <a:pathLst>
                <a:path w="18" h="6" extrusionOk="0">
                  <a:moveTo>
                    <a:pt x="5" y="0"/>
                  </a:moveTo>
                  <a:cubicBezTo>
                    <a:pt x="5" y="0"/>
                    <a:pt x="0" y="5"/>
                    <a:pt x="4" y="5"/>
                  </a:cubicBezTo>
                  <a:cubicBezTo>
                    <a:pt x="5" y="5"/>
                    <a:pt x="9" y="4"/>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50"/>
            <p:cNvSpPr/>
            <p:nvPr/>
          </p:nvSpPr>
          <p:spPr>
            <a:xfrm>
              <a:off x="5197650" y="2881725"/>
              <a:ext cx="25" cy="25"/>
            </a:xfrm>
            <a:custGeom>
              <a:avLst/>
              <a:gdLst/>
              <a:ahLst/>
              <a:cxnLst/>
              <a:rect l="l" t="t" r="r" b="b"/>
              <a:pathLst>
                <a:path w="1" h="1" extrusionOk="0">
                  <a:moveTo>
                    <a:pt x="1" y="1"/>
                  </a:moveTo>
                  <a:lnTo>
                    <a:pt x="1"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50"/>
            <p:cNvSpPr/>
            <p:nvPr/>
          </p:nvSpPr>
          <p:spPr>
            <a:xfrm>
              <a:off x="5202725" y="2887100"/>
              <a:ext cx="25" cy="25"/>
            </a:xfrm>
            <a:custGeom>
              <a:avLst/>
              <a:gdLst/>
              <a:ahLst/>
              <a:cxnLst/>
              <a:rect l="l" t="t" r="r" b="b"/>
              <a:pathLst>
                <a:path w="1" h="1" extrusionOk="0">
                  <a:moveTo>
                    <a:pt x="0" y="0"/>
                  </a:moveTo>
                  <a:lnTo>
                    <a:pt x="0" y="0"/>
                  </a:ln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50"/>
            <p:cNvSpPr/>
            <p:nvPr/>
          </p:nvSpPr>
          <p:spPr>
            <a:xfrm>
              <a:off x="5205400" y="2897200"/>
              <a:ext cx="25" cy="25"/>
            </a:xfrm>
            <a:custGeom>
              <a:avLst/>
              <a:gdLst/>
              <a:ahLst/>
              <a:cxnLst/>
              <a:rect l="l" t="t" r="r" b="b"/>
              <a:pathLst>
                <a:path w="1" h="1" extrusionOk="0">
                  <a:moveTo>
                    <a:pt x="1" y="1"/>
                  </a:moveTo>
                  <a:lnTo>
                    <a:pt x="1"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50"/>
            <p:cNvSpPr/>
            <p:nvPr/>
          </p:nvSpPr>
          <p:spPr>
            <a:xfrm>
              <a:off x="5205700" y="2897200"/>
              <a:ext cx="25" cy="25"/>
            </a:xfrm>
            <a:custGeom>
              <a:avLst/>
              <a:gdLst/>
              <a:ahLst/>
              <a:cxnLst/>
              <a:rect l="l" t="t" r="r" b="b"/>
              <a:pathLst>
                <a:path w="1" h="1" extrusionOk="0">
                  <a:moveTo>
                    <a:pt x="0" y="1"/>
                  </a:moveTo>
                  <a:lnTo>
                    <a:pt x="0" y="1"/>
                  </a:lnTo>
                  <a:cubicBezTo>
                    <a:pt x="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50"/>
            <p:cNvSpPr/>
            <p:nvPr/>
          </p:nvSpPr>
          <p:spPr>
            <a:xfrm>
              <a:off x="5204500" y="2896025"/>
              <a:ext cx="1125" cy="675"/>
            </a:xfrm>
            <a:custGeom>
              <a:avLst/>
              <a:gdLst/>
              <a:ahLst/>
              <a:cxnLst/>
              <a:rect l="l" t="t" r="r" b="b"/>
              <a:pathLst>
                <a:path w="45" h="27" extrusionOk="0">
                  <a:moveTo>
                    <a:pt x="37" y="0"/>
                  </a:moveTo>
                  <a:cubicBezTo>
                    <a:pt x="37" y="0"/>
                    <a:pt x="1" y="24"/>
                    <a:pt x="13" y="24"/>
                  </a:cubicBezTo>
                  <a:lnTo>
                    <a:pt x="19" y="24"/>
                  </a:lnTo>
                  <a:cubicBezTo>
                    <a:pt x="24" y="18"/>
                    <a:pt x="45" y="0"/>
                    <a:pt x="37" y="0"/>
                  </a:cubicBezTo>
                  <a:close/>
                  <a:moveTo>
                    <a:pt x="19" y="24"/>
                  </a:moveTo>
                  <a:lnTo>
                    <a:pt x="19" y="24"/>
                  </a:lnTo>
                  <a:cubicBezTo>
                    <a:pt x="18" y="26"/>
                    <a:pt x="17" y="27"/>
                    <a:pt x="18" y="27"/>
                  </a:cubicBezTo>
                  <a:cubicBezTo>
                    <a:pt x="19" y="27"/>
                    <a:pt x="21" y="26"/>
                    <a:pt x="2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50"/>
            <p:cNvSpPr/>
            <p:nvPr/>
          </p:nvSpPr>
          <p:spPr>
            <a:xfrm>
              <a:off x="5208975" y="2893000"/>
              <a:ext cx="1200" cy="675"/>
            </a:xfrm>
            <a:custGeom>
              <a:avLst/>
              <a:gdLst/>
              <a:ahLst/>
              <a:cxnLst/>
              <a:rect l="l" t="t" r="r" b="b"/>
              <a:pathLst>
                <a:path w="48" h="27" extrusionOk="0">
                  <a:moveTo>
                    <a:pt x="45" y="1"/>
                  </a:moveTo>
                  <a:cubicBezTo>
                    <a:pt x="38" y="1"/>
                    <a:pt x="12" y="16"/>
                    <a:pt x="3" y="16"/>
                  </a:cubicBezTo>
                  <a:cubicBezTo>
                    <a:pt x="1" y="16"/>
                    <a:pt x="0" y="16"/>
                    <a:pt x="0" y="14"/>
                  </a:cubicBezTo>
                  <a:lnTo>
                    <a:pt x="0" y="26"/>
                  </a:lnTo>
                  <a:cubicBezTo>
                    <a:pt x="10" y="26"/>
                    <a:pt x="27" y="11"/>
                    <a:pt x="34" y="11"/>
                  </a:cubicBezTo>
                  <a:cubicBezTo>
                    <a:pt x="35" y="11"/>
                    <a:pt x="36" y="12"/>
                    <a:pt x="36" y="14"/>
                  </a:cubicBezTo>
                  <a:cubicBezTo>
                    <a:pt x="46" y="4"/>
                    <a:pt x="48"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50"/>
            <p:cNvSpPr/>
            <p:nvPr/>
          </p:nvSpPr>
          <p:spPr>
            <a:xfrm>
              <a:off x="5209275" y="2892150"/>
              <a:ext cx="625" cy="325"/>
            </a:xfrm>
            <a:custGeom>
              <a:avLst/>
              <a:gdLst/>
              <a:ahLst/>
              <a:cxnLst/>
              <a:rect l="l" t="t" r="r" b="b"/>
              <a:pathLst>
                <a:path w="25" h="13" extrusionOk="0">
                  <a:moveTo>
                    <a:pt x="24" y="1"/>
                  </a:moveTo>
                  <a:cubicBezTo>
                    <a:pt x="12" y="1"/>
                    <a:pt x="12" y="1"/>
                    <a:pt x="0" y="12"/>
                  </a:cubicBezTo>
                  <a:cubicBezTo>
                    <a:pt x="12" y="12"/>
                    <a:pt x="24"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50"/>
            <p:cNvSpPr/>
            <p:nvPr/>
          </p:nvSpPr>
          <p:spPr>
            <a:xfrm>
              <a:off x="5207475" y="2887675"/>
              <a:ext cx="925" cy="325"/>
            </a:xfrm>
            <a:custGeom>
              <a:avLst/>
              <a:gdLst/>
              <a:ahLst/>
              <a:cxnLst/>
              <a:rect l="l" t="t" r="r" b="b"/>
              <a:pathLst>
                <a:path w="37" h="13" extrusionOk="0">
                  <a:moveTo>
                    <a:pt x="37" y="1"/>
                  </a:moveTo>
                  <a:cubicBezTo>
                    <a:pt x="37" y="1"/>
                    <a:pt x="25" y="1"/>
                    <a:pt x="1" y="13"/>
                  </a:cubicBezTo>
                  <a:lnTo>
                    <a:pt x="3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50"/>
            <p:cNvSpPr/>
            <p:nvPr/>
          </p:nvSpPr>
          <p:spPr>
            <a:xfrm>
              <a:off x="5202125" y="2888575"/>
              <a:ext cx="925" cy="325"/>
            </a:xfrm>
            <a:custGeom>
              <a:avLst/>
              <a:gdLst/>
              <a:ahLst/>
              <a:cxnLst/>
              <a:rect l="l" t="t" r="r" b="b"/>
              <a:pathLst>
                <a:path w="37" h="13" extrusionOk="0">
                  <a:moveTo>
                    <a:pt x="24" y="1"/>
                  </a:moveTo>
                  <a:lnTo>
                    <a:pt x="1" y="13"/>
                  </a:lnTo>
                  <a:lnTo>
                    <a:pt x="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50"/>
            <p:cNvSpPr/>
            <p:nvPr/>
          </p:nvSpPr>
          <p:spPr>
            <a:xfrm>
              <a:off x="5208375" y="2885900"/>
              <a:ext cx="325" cy="25"/>
            </a:xfrm>
            <a:custGeom>
              <a:avLst/>
              <a:gdLst/>
              <a:ahLst/>
              <a:cxnLst/>
              <a:rect l="l" t="t" r="r" b="b"/>
              <a:pathLst>
                <a:path w="13" h="1" extrusionOk="0">
                  <a:moveTo>
                    <a:pt x="12" y="1"/>
                  </a:moveTo>
                  <a:lnTo>
                    <a:pt x="12"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50"/>
            <p:cNvSpPr/>
            <p:nvPr/>
          </p:nvSpPr>
          <p:spPr>
            <a:xfrm>
              <a:off x="5204800" y="2878450"/>
              <a:ext cx="1525" cy="325"/>
            </a:xfrm>
            <a:custGeom>
              <a:avLst/>
              <a:gdLst/>
              <a:ahLst/>
              <a:cxnLst/>
              <a:rect l="l" t="t" r="r" b="b"/>
              <a:pathLst>
                <a:path w="61" h="13" extrusionOk="0">
                  <a:moveTo>
                    <a:pt x="36" y="1"/>
                  </a:moveTo>
                  <a:lnTo>
                    <a:pt x="1" y="13"/>
                  </a:lnTo>
                  <a:cubicBezTo>
                    <a:pt x="13" y="13"/>
                    <a:pt x="60"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50"/>
            <p:cNvSpPr/>
            <p:nvPr/>
          </p:nvSpPr>
          <p:spPr>
            <a:xfrm>
              <a:off x="5203625" y="2864775"/>
              <a:ext cx="300" cy="25"/>
            </a:xfrm>
            <a:custGeom>
              <a:avLst/>
              <a:gdLst/>
              <a:ahLst/>
              <a:cxnLst/>
              <a:rect l="l" t="t" r="r" b="b"/>
              <a:pathLst>
                <a:path w="12" h="1" extrusionOk="0">
                  <a:moveTo>
                    <a:pt x="0" y="0"/>
                  </a:moveTo>
                  <a:lnTo>
                    <a:pt x="12"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50"/>
            <p:cNvSpPr/>
            <p:nvPr/>
          </p:nvSpPr>
          <p:spPr>
            <a:xfrm>
              <a:off x="5223250" y="2869450"/>
              <a:ext cx="325" cy="1300"/>
            </a:xfrm>
            <a:custGeom>
              <a:avLst/>
              <a:gdLst/>
              <a:ahLst/>
              <a:cxnLst/>
              <a:rect l="l" t="t" r="r" b="b"/>
              <a:pathLst>
                <a:path w="13" h="52" extrusionOk="0">
                  <a:moveTo>
                    <a:pt x="2" y="0"/>
                  </a:moveTo>
                  <a:cubicBezTo>
                    <a:pt x="1" y="0"/>
                    <a:pt x="1" y="1"/>
                    <a:pt x="1" y="4"/>
                  </a:cubicBezTo>
                  <a:lnTo>
                    <a:pt x="13" y="51"/>
                  </a:lnTo>
                  <a:lnTo>
                    <a:pt x="13" y="28"/>
                  </a:lnTo>
                  <a:cubicBezTo>
                    <a:pt x="13" y="18"/>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50"/>
            <p:cNvSpPr/>
            <p:nvPr/>
          </p:nvSpPr>
          <p:spPr>
            <a:xfrm>
              <a:off x="5222825" y="2868350"/>
              <a:ext cx="450" cy="2400"/>
            </a:xfrm>
            <a:custGeom>
              <a:avLst/>
              <a:gdLst/>
              <a:ahLst/>
              <a:cxnLst/>
              <a:rect l="l" t="t" r="r" b="b"/>
              <a:pathLst>
                <a:path w="18" h="96" extrusionOk="0">
                  <a:moveTo>
                    <a:pt x="6" y="1"/>
                  </a:moveTo>
                  <a:lnTo>
                    <a:pt x="6" y="1"/>
                  </a:lnTo>
                  <a:cubicBezTo>
                    <a:pt x="2" y="2"/>
                    <a:pt x="1" y="8"/>
                    <a:pt x="6" y="24"/>
                  </a:cubicBezTo>
                  <a:cubicBezTo>
                    <a:pt x="6" y="14"/>
                    <a:pt x="6" y="5"/>
                    <a:pt x="6" y="1"/>
                  </a:cubicBezTo>
                  <a:close/>
                  <a:moveTo>
                    <a:pt x="6" y="0"/>
                  </a:moveTo>
                  <a:cubicBezTo>
                    <a:pt x="6" y="0"/>
                    <a:pt x="6" y="1"/>
                    <a:pt x="6" y="1"/>
                  </a:cubicBezTo>
                  <a:lnTo>
                    <a:pt x="6" y="1"/>
                  </a:lnTo>
                  <a:cubicBezTo>
                    <a:pt x="6" y="1"/>
                    <a:pt x="6" y="1"/>
                    <a:pt x="6" y="1"/>
                  </a:cubicBezTo>
                  <a:lnTo>
                    <a:pt x="6" y="1"/>
                  </a:lnTo>
                  <a:cubicBezTo>
                    <a:pt x="6" y="5"/>
                    <a:pt x="6" y="8"/>
                    <a:pt x="6" y="12"/>
                  </a:cubicBezTo>
                  <a:lnTo>
                    <a:pt x="6" y="12"/>
                  </a:lnTo>
                  <a:cubicBezTo>
                    <a:pt x="6" y="12"/>
                    <a:pt x="6" y="12"/>
                    <a:pt x="6" y="12"/>
                  </a:cubicBezTo>
                  <a:lnTo>
                    <a:pt x="6" y="12"/>
                  </a:lnTo>
                  <a:cubicBezTo>
                    <a:pt x="6" y="12"/>
                    <a:pt x="6" y="12"/>
                    <a:pt x="6" y="13"/>
                  </a:cubicBezTo>
                  <a:lnTo>
                    <a:pt x="6" y="13"/>
                  </a:lnTo>
                  <a:cubicBezTo>
                    <a:pt x="6" y="36"/>
                    <a:pt x="8" y="66"/>
                    <a:pt x="18" y="95"/>
                  </a:cubicBezTo>
                  <a:cubicBezTo>
                    <a:pt x="18" y="52"/>
                    <a:pt x="18" y="68"/>
                    <a:pt x="9" y="26"/>
                  </a:cubicBezTo>
                  <a:lnTo>
                    <a:pt x="9" y="26"/>
                  </a:lnTo>
                  <a:cubicBezTo>
                    <a:pt x="11" y="31"/>
                    <a:pt x="13" y="39"/>
                    <a:pt x="18" y="48"/>
                  </a:cubicBezTo>
                  <a:lnTo>
                    <a:pt x="18" y="24"/>
                  </a:lnTo>
                  <a:cubicBezTo>
                    <a:pt x="18" y="11"/>
                    <a:pt x="11" y="1"/>
                    <a:pt x="6" y="1"/>
                  </a:cubicBezTo>
                  <a:cubicBezTo>
                    <a:pt x="6" y="1"/>
                    <a:pt x="6" y="1"/>
                    <a:pt x="6" y="1"/>
                  </a:cubicBezTo>
                  <a:lnTo>
                    <a:pt x="6" y="1"/>
                  </a:lnTo>
                  <a:cubicBezTo>
                    <a:pt x="6" y="1"/>
                    <a:pt x="6" y="1"/>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50"/>
            <p:cNvSpPr/>
            <p:nvPr/>
          </p:nvSpPr>
          <p:spPr>
            <a:xfrm>
              <a:off x="5213425" y="2866250"/>
              <a:ext cx="25" cy="325"/>
            </a:xfrm>
            <a:custGeom>
              <a:avLst/>
              <a:gdLst/>
              <a:ahLst/>
              <a:cxnLst/>
              <a:rect l="l" t="t" r="r" b="b"/>
              <a:pathLst>
                <a:path w="1" h="13" extrusionOk="0">
                  <a:moveTo>
                    <a:pt x="1" y="13"/>
                  </a:moveTo>
                  <a:lnTo>
                    <a:pt x="1" y="13"/>
                  </a:lnTo>
                  <a:cubicBezTo>
                    <a:pt x="1" y="13"/>
                    <a:pt x="1" y="1"/>
                    <a:pt x="1"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50"/>
            <p:cNvSpPr/>
            <p:nvPr/>
          </p:nvSpPr>
          <p:spPr>
            <a:xfrm>
              <a:off x="5217300" y="2867150"/>
              <a:ext cx="25" cy="325"/>
            </a:xfrm>
            <a:custGeom>
              <a:avLst/>
              <a:gdLst/>
              <a:ahLst/>
              <a:cxnLst/>
              <a:rect l="l" t="t" r="r" b="b"/>
              <a:pathLst>
                <a:path w="1" h="13" extrusionOk="0">
                  <a:moveTo>
                    <a:pt x="1" y="0"/>
                  </a:moveTo>
                  <a:lnTo>
                    <a:pt x="1" y="1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50"/>
            <p:cNvSpPr/>
            <p:nvPr/>
          </p:nvSpPr>
          <p:spPr>
            <a:xfrm>
              <a:off x="5222675" y="2871025"/>
              <a:ext cx="25" cy="25"/>
            </a:xfrm>
            <a:custGeom>
              <a:avLst/>
              <a:gdLst/>
              <a:ahLst/>
              <a:cxnLst/>
              <a:rect l="l" t="t" r="r" b="b"/>
              <a:pathLst>
                <a:path w="1" h="1" extrusionOk="0">
                  <a:moveTo>
                    <a:pt x="0" y="0"/>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50"/>
            <p:cNvSpPr/>
            <p:nvPr/>
          </p:nvSpPr>
          <p:spPr>
            <a:xfrm>
              <a:off x="5218500" y="2865650"/>
              <a:ext cx="25" cy="625"/>
            </a:xfrm>
            <a:custGeom>
              <a:avLst/>
              <a:gdLst/>
              <a:ahLst/>
              <a:cxnLst/>
              <a:rect l="l" t="t" r="r" b="b"/>
              <a:pathLst>
                <a:path w="1" h="25" extrusionOk="0">
                  <a:moveTo>
                    <a:pt x="0" y="25"/>
                  </a:moveTo>
                  <a:lnTo>
                    <a:pt x="0" y="25"/>
                  </a:lnTo>
                  <a:cubicBezTo>
                    <a:pt x="0" y="13"/>
                    <a:pt x="0" y="1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50"/>
            <p:cNvSpPr/>
            <p:nvPr/>
          </p:nvSpPr>
          <p:spPr>
            <a:xfrm>
              <a:off x="5189325" y="2874300"/>
              <a:ext cx="25" cy="625"/>
            </a:xfrm>
            <a:custGeom>
              <a:avLst/>
              <a:gdLst/>
              <a:ahLst/>
              <a:cxnLst/>
              <a:rect l="l" t="t" r="r" b="b"/>
              <a:pathLst>
                <a:path w="1" h="25" extrusionOk="0">
                  <a:moveTo>
                    <a:pt x="1" y="24"/>
                  </a:moveTo>
                  <a:lnTo>
                    <a:pt x="1" y="24"/>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50"/>
            <p:cNvSpPr/>
            <p:nvPr/>
          </p:nvSpPr>
          <p:spPr>
            <a:xfrm>
              <a:off x="5212250" y="2865375"/>
              <a:ext cx="25" cy="25"/>
            </a:xfrm>
            <a:custGeom>
              <a:avLst/>
              <a:gdLst/>
              <a:ahLst/>
              <a:cxnLst/>
              <a:rect l="l" t="t" r="r" b="b"/>
              <a:pathLst>
                <a:path w="1" h="1" extrusionOk="0">
                  <a:moveTo>
                    <a:pt x="0" y="0"/>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50"/>
            <p:cNvSpPr/>
            <p:nvPr/>
          </p:nvSpPr>
          <p:spPr>
            <a:xfrm>
              <a:off x="5209875" y="2868050"/>
              <a:ext cx="25" cy="25"/>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50"/>
            <p:cNvSpPr/>
            <p:nvPr/>
          </p:nvSpPr>
          <p:spPr>
            <a:xfrm>
              <a:off x="5208975" y="2868350"/>
              <a:ext cx="25" cy="300"/>
            </a:xfrm>
            <a:custGeom>
              <a:avLst/>
              <a:gdLst/>
              <a:ahLst/>
              <a:cxnLst/>
              <a:rect l="l" t="t" r="r" b="b"/>
              <a:pathLst>
                <a:path w="1" h="12" extrusionOk="0">
                  <a:moveTo>
                    <a:pt x="0" y="0"/>
                  </a:moveTo>
                  <a:lnTo>
                    <a:pt x="0" y="1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50"/>
            <p:cNvSpPr/>
            <p:nvPr/>
          </p:nvSpPr>
          <p:spPr>
            <a:xfrm>
              <a:off x="5193500" y="2878150"/>
              <a:ext cx="325" cy="925"/>
            </a:xfrm>
            <a:custGeom>
              <a:avLst/>
              <a:gdLst/>
              <a:ahLst/>
              <a:cxnLst/>
              <a:rect l="l" t="t" r="r" b="b"/>
              <a:pathLst>
                <a:path w="13" h="37" extrusionOk="0">
                  <a:moveTo>
                    <a:pt x="0" y="1"/>
                  </a:moveTo>
                  <a:cubicBezTo>
                    <a:pt x="12" y="25"/>
                    <a:pt x="0" y="37"/>
                    <a:pt x="12" y="37"/>
                  </a:cubicBezTo>
                  <a:cubicBezTo>
                    <a:pt x="12" y="25"/>
                    <a:pt x="12" y="1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50"/>
            <p:cNvSpPr/>
            <p:nvPr/>
          </p:nvSpPr>
          <p:spPr>
            <a:xfrm>
              <a:off x="5222675" y="2870725"/>
              <a:ext cx="25" cy="325"/>
            </a:xfrm>
            <a:custGeom>
              <a:avLst/>
              <a:gdLst/>
              <a:ahLst/>
              <a:cxnLst/>
              <a:rect l="l" t="t" r="r" b="b"/>
              <a:pathLst>
                <a:path w="1" h="13" extrusionOk="0">
                  <a:moveTo>
                    <a:pt x="0" y="12"/>
                  </a:moveTo>
                  <a:lnTo>
                    <a:pt x="0" y="12"/>
                  </a:lnTo>
                  <a:cubicBezTo>
                    <a:pt x="0" y="0"/>
                    <a:pt x="0" y="0"/>
                    <a:pt x="0" y="0"/>
                  </a:cubicBezTo>
                  <a:cubicBezTo>
                    <a:pt x="0" y="0"/>
                    <a:pt x="0" y="12"/>
                    <a:pt x="0"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50"/>
            <p:cNvSpPr/>
            <p:nvPr/>
          </p:nvSpPr>
          <p:spPr>
            <a:xfrm>
              <a:off x="5211050" y="2875475"/>
              <a:ext cx="325" cy="625"/>
            </a:xfrm>
            <a:custGeom>
              <a:avLst/>
              <a:gdLst/>
              <a:ahLst/>
              <a:cxnLst/>
              <a:rect l="l" t="t" r="r" b="b"/>
              <a:pathLst>
                <a:path w="13" h="25" extrusionOk="0">
                  <a:moveTo>
                    <a:pt x="1" y="1"/>
                  </a:moveTo>
                  <a:lnTo>
                    <a:pt x="13" y="25"/>
                  </a:lnTo>
                  <a:cubicBezTo>
                    <a:pt x="13" y="13"/>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50"/>
            <p:cNvSpPr/>
            <p:nvPr/>
          </p:nvSpPr>
          <p:spPr>
            <a:xfrm>
              <a:off x="5189325" y="2851375"/>
              <a:ext cx="31875" cy="44800"/>
            </a:xfrm>
            <a:custGeom>
              <a:avLst/>
              <a:gdLst/>
              <a:ahLst/>
              <a:cxnLst/>
              <a:rect l="l" t="t" r="r" b="b"/>
              <a:pathLst>
                <a:path w="1275" h="1792" extrusionOk="0">
                  <a:moveTo>
                    <a:pt x="422" y="67"/>
                  </a:moveTo>
                  <a:cubicBezTo>
                    <a:pt x="424" y="67"/>
                    <a:pt x="429" y="68"/>
                    <a:pt x="441" y="72"/>
                  </a:cubicBezTo>
                  <a:lnTo>
                    <a:pt x="429" y="72"/>
                  </a:lnTo>
                  <a:cubicBezTo>
                    <a:pt x="429" y="72"/>
                    <a:pt x="419" y="67"/>
                    <a:pt x="422" y="67"/>
                  </a:cubicBezTo>
                  <a:close/>
                  <a:moveTo>
                    <a:pt x="143" y="131"/>
                  </a:moveTo>
                  <a:cubicBezTo>
                    <a:pt x="154" y="131"/>
                    <a:pt x="164" y="132"/>
                    <a:pt x="175" y="134"/>
                  </a:cubicBezTo>
                  <a:lnTo>
                    <a:pt x="175" y="134"/>
                  </a:lnTo>
                  <a:cubicBezTo>
                    <a:pt x="167" y="132"/>
                    <a:pt x="157" y="131"/>
                    <a:pt x="143" y="131"/>
                  </a:cubicBezTo>
                  <a:close/>
                  <a:moveTo>
                    <a:pt x="203" y="310"/>
                  </a:moveTo>
                  <a:cubicBezTo>
                    <a:pt x="186" y="310"/>
                    <a:pt x="194" y="310"/>
                    <a:pt x="206" y="311"/>
                  </a:cubicBezTo>
                  <a:lnTo>
                    <a:pt x="206" y="311"/>
                  </a:lnTo>
                  <a:cubicBezTo>
                    <a:pt x="206" y="311"/>
                    <a:pt x="205" y="310"/>
                    <a:pt x="203" y="310"/>
                  </a:cubicBezTo>
                  <a:close/>
                  <a:moveTo>
                    <a:pt x="890" y="492"/>
                  </a:moveTo>
                  <a:cubicBezTo>
                    <a:pt x="890" y="492"/>
                    <a:pt x="891" y="502"/>
                    <a:pt x="893" y="513"/>
                  </a:cubicBezTo>
                  <a:lnTo>
                    <a:pt x="893" y="513"/>
                  </a:lnTo>
                  <a:cubicBezTo>
                    <a:pt x="893" y="513"/>
                    <a:pt x="893" y="513"/>
                    <a:pt x="894" y="512"/>
                  </a:cubicBezTo>
                  <a:cubicBezTo>
                    <a:pt x="894" y="512"/>
                    <a:pt x="894" y="512"/>
                    <a:pt x="894" y="500"/>
                  </a:cubicBezTo>
                  <a:cubicBezTo>
                    <a:pt x="892" y="495"/>
                    <a:pt x="891" y="492"/>
                    <a:pt x="890" y="492"/>
                  </a:cubicBezTo>
                  <a:close/>
                  <a:moveTo>
                    <a:pt x="905" y="524"/>
                  </a:moveTo>
                  <a:cubicBezTo>
                    <a:pt x="905" y="524"/>
                    <a:pt x="905" y="524"/>
                    <a:pt x="905" y="524"/>
                  </a:cubicBezTo>
                  <a:cubicBezTo>
                    <a:pt x="905" y="524"/>
                    <a:pt x="905" y="524"/>
                    <a:pt x="905" y="524"/>
                  </a:cubicBezTo>
                  <a:close/>
                  <a:moveTo>
                    <a:pt x="858" y="536"/>
                  </a:moveTo>
                  <a:cubicBezTo>
                    <a:pt x="858" y="536"/>
                    <a:pt x="858" y="536"/>
                    <a:pt x="858" y="536"/>
                  </a:cubicBezTo>
                  <a:cubicBezTo>
                    <a:pt x="858" y="536"/>
                    <a:pt x="858" y="536"/>
                    <a:pt x="858" y="536"/>
                  </a:cubicBezTo>
                  <a:close/>
                  <a:moveTo>
                    <a:pt x="798" y="572"/>
                  </a:moveTo>
                  <a:cubicBezTo>
                    <a:pt x="798" y="572"/>
                    <a:pt x="798" y="572"/>
                    <a:pt x="798" y="572"/>
                  </a:cubicBezTo>
                  <a:cubicBezTo>
                    <a:pt x="798" y="572"/>
                    <a:pt x="798" y="572"/>
                    <a:pt x="798" y="572"/>
                  </a:cubicBezTo>
                  <a:close/>
                  <a:moveTo>
                    <a:pt x="232" y="580"/>
                  </a:moveTo>
                  <a:lnTo>
                    <a:pt x="215" y="584"/>
                  </a:lnTo>
                  <a:lnTo>
                    <a:pt x="227" y="584"/>
                  </a:lnTo>
                  <a:cubicBezTo>
                    <a:pt x="228" y="582"/>
                    <a:pt x="230" y="581"/>
                    <a:pt x="232" y="580"/>
                  </a:cubicBezTo>
                  <a:close/>
                  <a:moveTo>
                    <a:pt x="1156" y="534"/>
                  </a:moveTo>
                  <a:cubicBezTo>
                    <a:pt x="1156" y="534"/>
                    <a:pt x="1155" y="535"/>
                    <a:pt x="1155" y="536"/>
                  </a:cubicBezTo>
                  <a:lnTo>
                    <a:pt x="1155" y="560"/>
                  </a:lnTo>
                  <a:cubicBezTo>
                    <a:pt x="1155" y="559"/>
                    <a:pt x="1156" y="559"/>
                    <a:pt x="1156" y="559"/>
                  </a:cubicBezTo>
                  <a:cubicBezTo>
                    <a:pt x="1157" y="559"/>
                    <a:pt x="1163" y="576"/>
                    <a:pt x="1167" y="584"/>
                  </a:cubicBezTo>
                  <a:lnTo>
                    <a:pt x="1167" y="584"/>
                  </a:lnTo>
                  <a:cubicBezTo>
                    <a:pt x="1165" y="563"/>
                    <a:pt x="1158" y="534"/>
                    <a:pt x="1156" y="534"/>
                  </a:cubicBezTo>
                  <a:close/>
                  <a:moveTo>
                    <a:pt x="989" y="571"/>
                  </a:moveTo>
                  <a:cubicBezTo>
                    <a:pt x="992" y="576"/>
                    <a:pt x="996" y="583"/>
                    <a:pt x="1001" y="596"/>
                  </a:cubicBezTo>
                  <a:cubicBezTo>
                    <a:pt x="997" y="588"/>
                    <a:pt x="993" y="580"/>
                    <a:pt x="989" y="571"/>
                  </a:cubicBezTo>
                  <a:close/>
                  <a:moveTo>
                    <a:pt x="1191" y="572"/>
                  </a:moveTo>
                  <a:lnTo>
                    <a:pt x="1203" y="620"/>
                  </a:lnTo>
                  <a:cubicBezTo>
                    <a:pt x="1203" y="616"/>
                    <a:pt x="1203" y="612"/>
                    <a:pt x="1203" y="608"/>
                  </a:cubicBezTo>
                  <a:lnTo>
                    <a:pt x="1191" y="572"/>
                  </a:lnTo>
                  <a:close/>
                  <a:moveTo>
                    <a:pt x="1189" y="618"/>
                  </a:moveTo>
                  <a:cubicBezTo>
                    <a:pt x="1190" y="621"/>
                    <a:pt x="1191" y="625"/>
                    <a:pt x="1191" y="631"/>
                  </a:cubicBezTo>
                  <a:cubicBezTo>
                    <a:pt x="1190" y="626"/>
                    <a:pt x="1190" y="622"/>
                    <a:pt x="1189" y="618"/>
                  </a:cubicBezTo>
                  <a:close/>
                  <a:moveTo>
                    <a:pt x="966" y="585"/>
                  </a:moveTo>
                  <a:lnTo>
                    <a:pt x="966" y="585"/>
                  </a:lnTo>
                  <a:cubicBezTo>
                    <a:pt x="977" y="608"/>
                    <a:pt x="977" y="632"/>
                    <a:pt x="989" y="655"/>
                  </a:cubicBezTo>
                  <a:cubicBezTo>
                    <a:pt x="978" y="634"/>
                    <a:pt x="968" y="614"/>
                    <a:pt x="966" y="585"/>
                  </a:cubicBezTo>
                  <a:close/>
                  <a:moveTo>
                    <a:pt x="724" y="651"/>
                  </a:moveTo>
                  <a:cubicBezTo>
                    <a:pt x="724" y="651"/>
                    <a:pt x="725" y="656"/>
                    <a:pt x="727" y="662"/>
                  </a:cubicBezTo>
                  <a:lnTo>
                    <a:pt x="727" y="662"/>
                  </a:lnTo>
                  <a:lnTo>
                    <a:pt x="727" y="655"/>
                  </a:lnTo>
                  <a:cubicBezTo>
                    <a:pt x="726" y="653"/>
                    <a:pt x="725" y="651"/>
                    <a:pt x="724" y="651"/>
                  </a:cubicBezTo>
                  <a:close/>
                  <a:moveTo>
                    <a:pt x="566" y="665"/>
                  </a:moveTo>
                  <a:cubicBezTo>
                    <a:pt x="572" y="685"/>
                    <a:pt x="572" y="685"/>
                    <a:pt x="571" y="685"/>
                  </a:cubicBezTo>
                  <a:cubicBezTo>
                    <a:pt x="570" y="685"/>
                    <a:pt x="570" y="685"/>
                    <a:pt x="570" y="685"/>
                  </a:cubicBezTo>
                  <a:lnTo>
                    <a:pt x="570" y="685"/>
                  </a:lnTo>
                  <a:cubicBezTo>
                    <a:pt x="569" y="679"/>
                    <a:pt x="568" y="672"/>
                    <a:pt x="566" y="665"/>
                  </a:cubicBezTo>
                  <a:close/>
                  <a:moveTo>
                    <a:pt x="679" y="667"/>
                  </a:moveTo>
                  <a:cubicBezTo>
                    <a:pt x="679" y="667"/>
                    <a:pt x="684" y="678"/>
                    <a:pt x="688" y="691"/>
                  </a:cubicBezTo>
                  <a:lnTo>
                    <a:pt x="688" y="691"/>
                  </a:lnTo>
                  <a:cubicBezTo>
                    <a:pt x="687" y="684"/>
                    <a:pt x="684" y="677"/>
                    <a:pt x="679" y="667"/>
                  </a:cubicBezTo>
                  <a:close/>
                  <a:moveTo>
                    <a:pt x="1246" y="689"/>
                  </a:moveTo>
                  <a:cubicBezTo>
                    <a:pt x="1248" y="701"/>
                    <a:pt x="1251" y="715"/>
                    <a:pt x="1251" y="715"/>
                  </a:cubicBezTo>
                  <a:cubicBezTo>
                    <a:pt x="1251" y="706"/>
                    <a:pt x="1251" y="698"/>
                    <a:pt x="1246" y="689"/>
                  </a:cubicBezTo>
                  <a:close/>
                  <a:moveTo>
                    <a:pt x="563" y="655"/>
                  </a:moveTo>
                  <a:cubicBezTo>
                    <a:pt x="570" y="682"/>
                    <a:pt x="562" y="695"/>
                    <a:pt x="572" y="727"/>
                  </a:cubicBezTo>
                  <a:lnTo>
                    <a:pt x="560" y="691"/>
                  </a:lnTo>
                  <a:cubicBezTo>
                    <a:pt x="572" y="691"/>
                    <a:pt x="560" y="679"/>
                    <a:pt x="560" y="679"/>
                  </a:cubicBezTo>
                  <a:cubicBezTo>
                    <a:pt x="560" y="667"/>
                    <a:pt x="560" y="655"/>
                    <a:pt x="560" y="655"/>
                  </a:cubicBezTo>
                  <a:cubicBezTo>
                    <a:pt x="561" y="655"/>
                    <a:pt x="562" y="655"/>
                    <a:pt x="563" y="655"/>
                  </a:cubicBezTo>
                  <a:close/>
                  <a:moveTo>
                    <a:pt x="1132" y="662"/>
                  </a:moveTo>
                  <a:cubicBezTo>
                    <a:pt x="1134" y="684"/>
                    <a:pt x="1144" y="705"/>
                    <a:pt x="1144" y="727"/>
                  </a:cubicBezTo>
                  <a:lnTo>
                    <a:pt x="1144" y="707"/>
                  </a:lnTo>
                  <a:lnTo>
                    <a:pt x="1144" y="707"/>
                  </a:lnTo>
                  <a:cubicBezTo>
                    <a:pt x="1145" y="711"/>
                    <a:pt x="1146" y="714"/>
                    <a:pt x="1146" y="714"/>
                  </a:cubicBezTo>
                  <a:cubicBezTo>
                    <a:pt x="1146" y="714"/>
                    <a:pt x="1146" y="711"/>
                    <a:pt x="1144" y="703"/>
                  </a:cubicBezTo>
                  <a:lnTo>
                    <a:pt x="1144" y="707"/>
                  </a:lnTo>
                  <a:lnTo>
                    <a:pt x="1144" y="707"/>
                  </a:lnTo>
                  <a:cubicBezTo>
                    <a:pt x="1141" y="698"/>
                    <a:pt x="1138" y="684"/>
                    <a:pt x="1136" y="674"/>
                  </a:cubicBezTo>
                  <a:lnTo>
                    <a:pt x="1136" y="674"/>
                  </a:lnTo>
                  <a:cubicBezTo>
                    <a:pt x="1138" y="679"/>
                    <a:pt x="1140" y="684"/>
                    <a:pt x="1144" y="691"/>
                  </a:cubicBezTo>
                  <a:cubicBezTo>
                    <a:pt x="1141" y="683"/>
                    <a:pt x="1138" y="674"/>
                    <a:pt x="1135" y="664"/>
                  </a:cubicBezTo>
                  <a:lnTo>
                    <a:pt x="1135" y="664"/>
                  </a:lnTo>
                  <a:cubicBezTo>
                    <a:pt x="1135" y="667"/>
                    <a:pt x="1135" y="670"/>
                    <a:pt x="1136" y="674"/>
                  </a:cubicBezTo>
                  <a:lnTo>
                    <a:pt x="1136" y="674"/>
                  </a:lnTo>
                  <a:cubicBezTo>
                    <a:pt x="1134" y="670"/>
                    <a:pt x="1133" y="666"/>
                    <a:pt x="1132" y="662"/>
                  </a:cubicBezTo>
                  <a:close/>
                  <a:moveTo>
                    <a:pt x="663" y="717"/>
                  </a:moveTo>
                  <a:lnTo>
                    <a:pt x="667" y="726"/>
                  </a:lnTo>
                  <a:lnTo>
                    <a:pt x="667" y="726"/>
                  </a:lnTo>
                  <a:cubicBezTo>
                    <a:pt x="667" y="726"/>
                    <a:pt x="667" y="726"/>
                    <a:pt x="667" y="726"/>
                  </a:cubicBezTo>
                  <a:lnTo>
                    <a:pt x="667" y="726"/>
                  </a:lnTo>
                  <a:cubicBezTo>
                    <a:pt x="667" y="726"/>
                    <a:pt x="667" y="727"/>
                    <a:pt x="667" y="727"/>
                  </a:cubicBezTo>
                  <a:lnTo>
                    <a:pt x="667" y="726"/>
                  </a:lnTo>
                  <a:lnTo>
                    <a:pt x="667" y="726"/>
                  </a:lnTo>
                  <a:cubicBezTo>
                    <a:pt x="667" y="734"/>
                    <a:pt x="666" y="737"/>
                    <a:pt x="665" y="737"/>
                  </a:cubicBezTo>
                  <a:cubicBezTo>
                    <a:pt x="663" y="737"/>
                    <a:pt x="661" y="718"/>
                    <a:pt x="663" y="717"/>
                  </a:cubicBezTo>
                  <a:close/>
                  <a:moveTo>
                    <a:pt x="696" y="713"/>
                  </a:moveTo>
                  <a:cubicBezTo>
                    <a:pt x="700" y="724"/>
                    <a:pt x="703" y="734"/>
                    <a:pt x="703" y="739"/>
                  </a:cubicBezTo>
                  <a:cubicBezTo>
                    <a:pt x="700" y="733"/>
                    <a:pt x="697" y="726"/>
                    <a:pt x="694" y="720"/>
                  </a:cubicBezTo>
                  <a:lnTo>
                    <a:pt x="694" y="720"/>
                  </a:lnTo>
                  <a:cubicBezTo>
                    <a:pt x="693" y="723"/>
                    <a:pt x="692" y="725"/>
                    <a:pt x="691" y="727"/>
                  </a:cubicBezTo>
                  <a:cubicBezTo>
                    <a:pt x="691" y="722"/>
                    <a:pt x="691" y="718"/>
                    <a:pt x="691" y="715"/>
                  </a:cubicBezTo>
                  <a:lnTo>
                    <a:pt x="691" y="715"/>
                  </a:lnTo>
                  <a:cubicBezTo>
                    <a:pt x="692" y="717"/>
                    <a:pt x="693" y="718"/>
                    <a:pt x="694" y="720"/>
                  </a:cubicBezTo>
                  <a:lnTo>
                    <a:pt x="694" y="720"/>
                  </a:lnTo>
                  <a:cubicBezTo>
                    <a:pt x="695" y="718"/>
                    <a:pt x="696" y="716"/>
                    <a:pt x="696" y="713"/>
                  </a:cubicBezTo>
                  <a:close/>
                  <a:moveTo>
                    <a:pt x="1249" y="633"/>
                  </a:moveTo>
                  <a:lnTo>
                    <a:pt x="1249" y="633"/>
                  </a:lnTo>
                  <a:cubicBezTo>
                    <a:pt x="1245" y="633"/>
                    <a:pt x="1251" y="679"/>
                    <a:pt x="1251" y="679"/>
                  </a:cubicBezTo>
                  <a:lnTo>
                    <a:pt x="1263" y="739"/>
                  </a:lnTo>
                  <a:lnTo>
                    <a:pt x="1263" y="679"/>
                  </a:lnTo>
                  <a:cubicBezTo>
                    <a:pt x="1272" y="688"/>
                    <a:pt x="1274" y="711"/>
                    <a:pt x="1274" y="711"/>
                  </a:cubicBezTo>
                  <a:cubicBezTo>
                    <a:pt x="1275" y="711"/>
                    <a:pt x="1275" y="709"/>
                    <a:pt x="1275" y="703"/>
                  </a:cubicBezTo>
                  <a:cubicBezTo>
                    <a:pt x="1275" y="691"/>
                    <a:pt x="1275" y="679"/>
                    <a:pt x="1263" y="655"/>
                  </a:cubicBezTo>
                  <a:lnTo>
                    <a:pt x="1263" y="667"/>
                  </a:lnTo>
                  <a:cubicBezTo>
                    <a:pt x="1255" y="642"/>
                    <a:pt x="1251" y="633"/>
                    <a:pt x="1249" y="633"/>
                  </a:cubicBezTo>
                  <a:close/>
                  <a:moveTo>
                    <a:pt x="1207" y="757"/>
                  </a:moveTo>
                  <a:cubicBezTo>
                    <a:pt x="1208" y="762"/>
                    <a:pt x="1208" y="763"/>
                    <a:pt x="1208" y="763"/>
                  </a:cubicBezTo>
                  <a:cubicBezTo>
                    <a:pt x="1208" y="763"/>
                    <a:pt x="1208" y="760"/>
                    <a:pt x="1207" y="757"/>
                  </a:cubicBezTo>
                  <a:close/>
                  <a:moveTo>
                    <a:pt x="1009" y="750"/>
                  </a:moveTo>
                  <a:cubicBezTo>
                    <a:pt x="1011" y="762"/>
                    <a:pt x="1013" y="774"/>
                    <a:pt x="1013" y="774"/>
                  </a:cubicBezTo>
                  <a:cubicBezTo>
                    <a:pt x="1013" y="766"/>
                    <a:pt x="1013" y="758"/>
                    <a:pt x="1009" y="750"/>
                  </a:cubicBezTo>
                  <a:close/>
                  <a:moveTo>
                    <a:pt x="1120" y="548"/>
                  </a:moveTo>
                  <a:cubicBezTo>
                    <a:pt x="1120" y="548"/>
                    <a:pt x="1120" y="579"/>
                    <a:pt x="1114" y="579"/>
                  </a:cubicBezTo>
                  <a:cubicBezTo>
                    <a:pt x="1112" y="579"/>
                    <a:pt x="1110" y="577"/>
                    <a:pt x="1108" y="572"/>
                  </a:cubicBezTo>
                  <a:lnTo>
                    <a:pt x="1108" y="572"/>
                  </a:lnTo>
                  <a:cubicBezTo>
                    <a:pt x="1117" y="599"/>
                    <a:pt x="1126" y="634"/>
                    <a:pt x="1135" y="664"/>
                  </a:cubicBezTo>
                  <a:lnTo>
                    <a:pt x="1135" y="664"/>
                  </a:lnTo>
                  <a:cubicBezTo>
                    <a:pt x="1135" y="662"/>
                    <a:pt x="1136" y="660"/>
                    <a:pt x="1137" y="660"/>
                  </a:cubicBezTo>
                  <a:lnTo>
                    <a:pt x="1137" y="660"/>
                  </a:lnTo>
                  <a:cubicBezTo>
                    <a:pt x="1138" y="660"/>
                    <a:pt x="1140" y="662"/>
                    <a:pt x="1144" y="667"/>
                  </a:cubicBezTo>
                  <a:cubicBezTo>
                    <a:pt x="1144" y="677"/>
                    <a:pt x="1144" y="684"/>
                    <a:pt x="1144" y="691"/>
                  </a:cubicBezTo>
                  <a:cubicBezTo>
                    <a:pt x="1159" y="723"/>
                    <a:pt x="1159" y="728"/>
                    <a:pt x="1161" y="728"/>
                  </a:cubicBezTo>
                  <a:cubicBezTo>
                    <a:pt x="1162" y="728"/>
                    <a:pt x="1163" y="727"/>
                    <a:pt x="1167" y="727"/>
                  </a:cubicBezTo>
                  <a:lnTo>
                    <a:pt x="1179" y="751"/>
                  </a:lnTo>
                  <a:lnTo>
                    <a:pt x="1179" y="739"/>
                  </a:lnTo>
                  <a:cubicBezTo>
                    <a:pt x="1155" y="643"/>
                    <a:pt x="1179" y="715"/>
                    <a:pt x="1179" y="655"/>
                  </a:cubicBezTo>
                  <a:cubicBezTo>
                    <a:pt x="1179" y="679"/>
                    <a:pt x="1191" y="703"/>
                    <a:pt x="1191" y="727"/>
                  </a:cubicBezTo>
                  <a:cubicBezTo>
                    <a:pt x="1203" y="739"/>
                    <a:pt x="1203" y="751"/>
                    <a:pt x="1203" y="762"/>
                  </a:cubicBezTo>
                  <a:cubicBezTo>
                    <a:pt x="1203" y="755"/>
                    <a:pt x="1204" y="752"/>
                    <a:pt x="1204" y="752"/>
                  </a:cubicBezTo>
                  <a:cubicBezTo>
                    <a:pt x="1205" y="752"/>
                    <a:pt x="1206" y="754"/>
                    <a:pt x="1207" y="757"/>
                  </a:cubicBezTo>
                  <a:lnTo>
                    <a:pt x="1207" y="757"/>
                  </a:lnTo>
                  <a:cubicBezTo>
                    <a:pt x="1206" y="754"/>
                    <a:pt x="1206" y="751"/>
                    <a:pt x="1205" y="747"/>
                  </a:cubicBezTo>
                  <a:lnTo>
                    <a:pt x="1205" y="747"/>
                  </a:lnTo>
                  <a:cubicBezTo>
                    <a:pt x="1208" y="756"/>
                    <a:pt x="1215" y="765"/>
                    <a:pt x="1215" y="774"/>
                  </a:cubicBezTo>
                  <a:cubicBezTo>
                    <a:pt x="1215" y="762"/>
                    <a:pt x="1215" y="751"/>
                    <a:pt x="1203" y="739"/>
                  </a:cubicBezTo>
                  <a:lnTo>
                    <a:pt x="1203" y="739"/>
                  </a:lnTo>
                  <a:cubicBezTo>
                    <a:pt x="1203" y="739"/>
                    <a:pt x="1203" y="739"/>
                    <a:pt x="1203" y="739"/>
                  </a:cubicBezTo>
                  <a:cubicBezTo>
                    <a:pt x="1203" y="728"/>
                    <a:pt x="1204" y="725"/>
                    <a:pt x="1206" y="725"/>
                  </a:cubicBezTo>
                  <a:cubicBezTo>
                    <a:pt x="1210" y="725"/>
                    <a:pt x="1218" y="747"/>
                    <a:pt x="1223" y="747"/>
                  </a:cubicBezTo>
                  <a:cubicBezTo>
                    <a:pt x="1225" y="747"/>
                    <a:pt x="1227" y="742"/>
                    <a:pt x="1227" y="727"/>
                  </a:cubicBezTo>
                  <a:lnTo>
                    <a:pt x="1227" y="620"/>
                  </a:lnTo>
                  <a:cubicBezTo>
                    <a:pt x="1227" y="643"/>
                    <a:pt x="1227" y="655"/>
                    <a:pt x="1239" y="679"/>
                  </a:cubicBezTo>
                  <a:cubicBezTo>
                    <a:pt x="1242" y="683"/>
                    <a:pt x="1245" y="686"/>
                    <a:pt x="1246" y="689"/>
                  </a:cubicBezTo>
                  <a:lnTo>
                    <a:pt x="1246" y="689"/>
                  </a:lnTo>
                  <a:cubicBezTo>
                    <a:pt x="1245" y="681"/>
                    <a:pt x="1245" y="673"/>
                    <a:pt x="1247" y="673"/>
                  </a:cubicBezTo>
                  <a:lnTo>
                    <a:pt x="1247" y="673"/>
                  </a:lnTo>
                  <a:cubicBezTo>
                    <a:pt x="1247" y="673"/>
                    <a:pt x="1249" y="675"/>
                    <a:pt x="1251" y="679"/>
                  </a:cubicBezTo>
                  <a:lnTo>
                    <a:pt x="1239" y="620"/>
                  </a:lnTo>
                  <a:lnTo>
                    <a:pt x="1239" y="667"/>
                  </a:lnTo>
                  <a:cubicBezTo>
                    <a:pt x="1227" y="655"/>
                    <a:pt x="1227" y="631"/>
                    <a:pt x="1227" y="608"/>
                  </a:cubicBezTo>
                  <a:cubicBezTo>
                    <a:pt x="1224" y="603"/>
                    <a:pt x="1223" y="601"/>
                    <a:pt x="1222" y="601"/>
                  </a:cubicBezTo>
                  <a:cubicBezTo>
                    <a:pt x="1220" y="601"/>
                    <a:pt x="1222" y="615"/>
                    <a:pt x="1220" y="615"/>
                  </a:cubicBezTo>
                  <a:cubicBezTo>
                    <a:pt x="1219" y="615"/>
                    <a:pt x="1218" y="613"/>
                    <a:pt x="1215" y="608"/>
                  </a:cubicBezTo>
                  <a:cubicBezTo>
                    <a:pt x="1215" y="596"/>
                    <a:pt x="1203" y="572"/>
                    <a:pt x="1215" y="572"/>
                  </a:cubicBezTo>
                  <a:cubicBezTo>
                    <a:pt x="1213" y="568"/>
                    <a:pt x="1212" y="567"/>
                    <a:pt x="1211" y="567"/>
                  </a:cubicBezTo>
                  <a:cubicBezTo>
                    <a:pt x="1208" y="567"/>
                    <a:pt x="1210" y="589"/>
                    <a:pt x="1208" y="589"/>
                  </a:cubicBezTo>
                  <a:cubicBezTo>
                    <a:pt x="1208" y="589"/>
                    <a:pt x="1206" y="584"/>
                    <a:pt x="1203" y="572"/>
                  </a:cubicBezTo>
                  <a:lnTo>
                    <a:pt x="1203" y="572"/>
                  </a:lnTo>
                  <a:cubicBezTo>
                    <a:pt x="1203" y="608"/>
                    <a:pt x="1215" y="643"/>
                    <a:pt x="1215" y="667"/>
                  </a:cubicBezTo>
                  <a:lnTo>
                    <a:pt x="1203" y="620"/>
                  </a:lnTo>
                  <a:lnTo>
                    <a:pt x="1203" y="620"/>
                  </a:lnTo>
                  <a:cubicBezTo>
                    <a:pt x="1203" y="624"/>
                    <a:pt x="1203" y="628"/>
                    <a:pt x="1203" y="631"/>
                  </a:cubicBezTo>
                  <a:cubicBezTo>
                    <a:pt x="1200" y="621"/>
                    <a:pt x="1198" y="619"/>
                    <a:pt x="1197" y="619"/>
                  </a:cubicBezTo>
                  <a:cubicBezTo>
                    <a:pt x="1196" y="619"/>
                    <a:pt x="1196" y="621"/>
                    <a:pt x="1195" y="621"/>
                  </a:cubicBezTo>
                  <a:cubicBezTo>
                    <a:pt x="1193" y="621"/>
                    <a:pt x="1190" y="615"/>
                    <a:pt x="1179" y="584"/>
                  </a:cubicBezTo>
                  <a:lnTo>
                    <a:pt x="1179" y="584"/>
                  </a:lnTo>
                  <a:cubicBezTo>
                    <a:pt x="1179" y="602"/>
                    <a:pt x="1182" y="608"/>
                    <a:pt x="1185" y="612"/>
                  </a:cubicBezTo>
                  <a:lnTo>
                    <a:pt x="1185" y="612"/>
                  </a:lnTo>
                  <a:cubicBezTo>
                    <a:pt x="1185" y="619"/>
                    <a:pt x="1185" y="628"/>
                    <a:pt x="1184" y="628"/>
                  </a:cubicBezTo>
                  <a:cubicBezTo>
                    <a:pt x="1183" y="628"/>
                    <a:pt x="1181" y="626"/>
                    <a:pt x="1179" y="620"/>
                  </a:cubicBezTo>
                  <a:cubicBezTo>
                    <a:pt x="1167" y="584"/>
                    <a:pt x="1179" y="596"/>
                    <a:pt x="1167" y="560"/>
                  </a:cubicBezTo>
                  <a:lnTo>
                    <a:pt x="1167" y="560"/>
                  </a:lnTo>
                  <a:cubicBezTo>
                    <a:pt x="1171" y="582"/>
                    <a:pt x="1171" y="589"/>
                    <a:pt x="1170" y="589"/>
                  </a:cubicBezTo>
                  <a:cubicBezTo>
                    <a:pt x="1169" y="589"/>
                    <a:pt x="1168" y="587"/>
                    <a:pt x="1167" y="584"/>
                  </a:cubicBezTo>
                  <a:lnTo>
                    <a:pt x="1167" y="584"/>
                  </a:lnTo>
                  <a:cubicBezTo>
                    <a:pt x="1167" y="588"/>
                    <a:pt x="1167" y="592"/>
                    <a:pt x="1167" y="596"/>
                  </a:cubicBezTo>
                  <a:cubicBezTo>
                    <a:pt x="1167" y="602"/>
                    <a:pt x="1164" y="602"/>
                    <a:pt x="1161" y="602"/>
                  </a:cubicBezTo>
                  <a:cubicBezTo>
                    <a:pt x="1158" y="602"/>
                    <a:pt x="1155" y="602"/>
                    <a:pt x="1155" y="608"/>
                  </a:cubicBezTo>
                  <a:cubicBezTo>
                    <a:pt x="1155" y="584"/>
                    <a:pt x="1144" y="584"/>
                    <a:pt x="1132" y="560"/>
                  </a:cubicBezTo>
                  <a:lnTo>
                    <a:pt x="1132" y="560"/>
                  </a:lnTo>
                  <a:cubicBezTo>
                    <a:pt x="1144" y="608"/>
                    <a:pt x="1132" y="596"/>
                    <a:pt x="1132" y="608"/>
                  </a:cubicBezTo>
                  <a:cubicBezTo>
                    <a:pt x="1132" y="596"/>
                    <a:pt x="1120" y="572"/>
                    <a:pt x="1120" y="548"/>
                  </a:cubicBezTo>
                  <a:close/>
                  <a:moveTo>
                    <a:pt x="215" y="715"/>
                  </a:moveTo>
                  <a:lnTo>
                    <a:pt x="227" y="727"/>
                  </a:lnTo>
                  <a:cubicBezTo>
                    <a:pt x="239" y="721"/>
                    <a:pt x="251" y="718"/>
                    <a:pt x="261" y="718"/>
                  </a:cubicBezTo>
                  <a:cubicBezTo>
                    <a:pt x="271" y="718"/>
                    <a:pt x="280" y="721"/>
                    <a:pt x="286" y="727"/>
                  </a:cubicBezTo>
                  <a:cubicBezTo>
                    <a:pt x="274" y="739"/>
                    <a:pt x="251" y="751"/>
                    <a:pt x="263" y="751"/>
                  </a:cubicBezTo>
                  <a:cubicBezTo>
                    <a:pt x="263" y="762"/>
                    <a:pt x="274" y="774"/>
                    <a:pt x="286" y="774"/>
                  </a:cubicBezTo>
                  <a:cubicBezTo>
                    <a:pt x="286" y="782"/>
                    <a:pt x="286" y="790"/>
                    <a:pt x="286" y="798"/>
                  </a:cubicBezTo>
                  <a:cubicBezTo>
                    <a:pt x="274" y="798"/>
                    <a:pt x="274" y="810"/>
                    <a:pt x="286" y="810"/>
                  </a:cubicBezTo>
                  <a:lnTo>
                    <a:pt x="286" y="822"/>
                  </a:lnTo>
                  <a:cubicBezTo>
                    <a:pt x="274" y="810"/>
                    <a:pt x="274" y="798"/>
                    <a:pt x="274" y="786"/>
                  </a:cubicBezTo>
                  <a:lnTo>
                    <a:pt x="274" y="798"/>
                  </a:lnTo>
                  <a:cubicBezTo>
                    <a:pt x="273" y="795"/>
                    <a:pt x="271" y="793"/>
                    <a:pt x="270" y="793"/>
                  </a:cubicBezTo>
                  <a:cubicBezTo>
                    <a:pt x="267" y="793"/>
                    <a:pt x="269" y="820"/>
                    <a:pt x="261" y="820"/>
                  </a:cubicBezTo>
                  <a:cubicBezTo>
                    <a:pt x="259" y="820"/>
                    <a:pt x="256" y="817"/>
                    <a:pt x="251" y="810"/>
                  </a:cubicBezTo>
                  <a:cubicBezTo>
                    <a:pt x="251" y="798"/>
                    <a:pt x="251" y="786"/>
                    <a:pt x="251" y="786"/>
                  </a:cubicBezTo>
                  <a:lnTo>
                    <a:pt x="263" y="786"/>
                  </a:lnTo>
                  <a:cubicBezTo>
                    <a:pt x="227" y="774"/>
                    <a:pt x="227" y="762"/>
                    <a:pt x="215" y="715"/>
                  </a:cubicBezTo>
                  <a:close/>
                  <a:moveTo>
                    <a:pt x="942" y="799"/>
                  </a:moveTo>
                  <a:cubicBezTo>
                    <a:pt x="941" y="811"/>
                    <a:pt x="941" y="822"/>
                    <a:pt x="941" y="822"/>
                  </a:cubicBezTo>
                  <a:cubicBezTo>
                    <a:pt x="941" y="822"/>
                    <a:pt x="953" y="811"/>
                    <a:pt x="942" y="799"/>
                  </a:cubicBezTo>
                  <a:close/>
                  <a:moveTo>
                    <a:pt x="191" y="836"/>
                  </a:moveTo>
                  <a:cubicBezTo>
                    <a:pt x="191" y="853"/>
                    <a:pt x="183" y="849"/>
                    <a:pt x="187" y="853"/>
                  </a:cubicBezTo>
                  <a:lnTo>
                    <a:pt x="187" y="853"/>
                  </a:lnTo>
                  <a:cubicBezTo>
                    <a:pt x="188" y="849"/>
                    <a:pt x="191" y="845"/>
                    <a:pt x="191" y="836"/>
                  </a:cubicBezTo>
                  <a:close/>
                  <a:moveTo>
                    <a:pt x="884" y="848"/>
                  </a:moveTo>
                  <a:cubicBezTo>
                    <a:pt x="883" y="854"/>
                    <a:pt x="883" y="861"/>
                    <a:pt x="882" y="869"/>
                  </a:cubicBezTo>
                  <a:lnTo>
                    <a:pt x="882" y="869"/>
                  </a:lnTo>
                  <a:cubicBezTo>
                    <a:pt x="884" y="867"/>
                    <a:pt x="886" y="863"/>
                    <a:pt x="884" y="848"/>
                  </a:cubicBezTo>
                  <a:close/>
                  <a:moveTo>
                    <a:pt x="24" y="881"/>
                  </a:moveTo>
                  <a:lnTo>
                    <a:pt x="24" y="881"/>
                  </a:lnTo>
                  <a:cubicBezTo>
                    <a:pt x="24" y="881"/>
                    <a:pt x="24" y="881"/>
                    <a:pt x="24" y="881"/>
                  </a:cubicBezTo>
                  <a:close/>
                  <a:moveTo>
                    <a:pt x="882" y="869"/>
                  </a:moveTo>
                  <a:cubicBezTo>
                    <a:pt x="879" y="872"/>
                    <a:pt x="875" y="873"/>
                    <a:pt x="882" y="905"/>
                  </a:cubicBezTo>
                  <a:cubicBezTo>
                    <a:pt x="882" y="896"/>
                    <a:pt x="882" y="882"/>
                    <a:pt x="882" y="869"/>
                  </a:cubicBezTo>
                  <a:close/>
                  <a:moveTo>
                    <a:pt x="655" y="989"/>
                  </a:moveTo>
                  <a:cubicBezTo>
                    <a:pt x="655" y="989"/>
                    <a:pt x="655" y="989"/>
                    <a:pt x="655" y="989"/>
                  </a:cubicBezTo>
                  <a:lnTo>
                    <a:pt x="655" y="989"/>
                  </a:lnTo>
                  <a:close/>
                  <a:moveTo>
                    <a:pt x="140" y="982"/>
                  </a:moveTo>
                  <a:lnTo>
                    <a:pt x="140" y="982"/>
                  </a:lnTo>
                  <a:cubicBezTo>
                    <a:pt x="142" y="982"/>
                    <a:pt x="143" y="987"/>
                    <a:pt x="143" y="1001"/>
                  </a:cubicBezTo>
                  <a:cubicBezTo>
                    <a:pt x="136" y="993"/>
                    <a:pt x="138" y="982"/>
                    <a:pt x="140" y="982"/>
                  </a:cubicBezTo>
                  <a:close/>
                  <a:moveTo>
                    <a:pt x="563" y="1010"/>
                  </a:moveTo>
                  <a:cubicBezTo>
                    <a:pt x="561" y="1010"/>
                    <a:pt x="556" y="1011"/>
                    <a:pt x="550" y="1012"/>
                  </a:cubicBezTo>
                  <a:lnTo>
                    <a:pt x="560" y="1012"/>
                  </a:lnTo>
                  <a:cubicBezTo>
                    <a:pt x="564" y="1011"/>
                    <a:pt x="564" y="1010"/>
                    <a:pt x="563" y="1010"/>
                  </a:cubicBezTo>
                  <a:close/>
                  <a:moveTo>
                    <a:pt x="548" y="1012"/>
                  </a:moveTo>
                  <a:cubicBezTo>
                    <a:pt x="548" y="1013"/>
                    <a:pt x="548" y="1013"/>
                    <a:pt x="549" y="1013"/>
                  </a:cubicBezTo>
                  <a:lnTo>
                    <a:pt x="549" y="1013"/>
                  </a:lnTo>
                  <a:cubicBezTo>
                    <a:pt x="549" y="1013"/>
                    <a:pt x="550" y="1013"/>
                    <a:pt x="550" y="1012"/>
                  </a:cubicBezTo>
                  <a:close/>
                  <a:moveTo>
                    <a:pt x="596" y="989"/>
                  </a:moveTo>
                  <a:cubicBezTo>
                    <a:pt x="596" y="1001"/>
                    <a:pt x="596" y="1012"/>
                    <a:pt x="596" y="1012"/>
                  </a:cubicBezTo>
                  <a:cubicBezTo>
                    <a:pt x="596" y="1024"/>
                    <a:pt x="608" y="1024"/>
                    <a:pt x="620" y="1024"/>
                  </a:cubicBezTo>
                  <a:lnTo>
                    <a:pt x="608" y="989"/>
                  </a:lnTo>
                  <a:close/>
                  <a:moveTo>
                    <a:pt x="334" y="1036"/>
                  </a:moveTo>
                  <a:lnTo>
                    <a:pt x="322" y="1048"/>
                  </a:lnTo>
                  <a:lnTo>
                    <a:pt x="322" y="1036"/>
                  </a:lnTo>
                  <a:close/>
                  <a:moveTo>
                    <a:pt x="146" y="1023"/>
                  </a:moveTo>
                  <a:lnTo>
                    <a:pt x="146" y="1023"/>
                  </a:lnTo>
                  <a:cubicBezTo>
                    <a:pt x="153" y="1054"/>
                    <a:pt x="143" y="1027"/>
                    <a:pt x="143" y="1060"/>
                  </a:cubicBezTo>
                  <a:cubicBezTo>
                    <a:pt x="143" y="1053"/>
                    <a:pt x="143" y="1033"/>
                    <a:pt x="146" y="1023"/>
                  </a:cubicBezTo>
                  <a:close/>
                  <a:moveTo>
                    <a:pt x="150" y="1018"/>
                  </a:moveTo>
                  <a:cubicBezTo>
                    <a:pt x="152" y="1018"/>
                    <a:pt x="153" y="1020"/>
                    <a:pt x="155" y="1024"/>
                  </a:cubicBezTo>
                  <a:lnTo>
                    <a:pt x="155" y="1060"/>
                  </a:lnTo>
                  <a:cubicBezTo>
                    <a:pt x="155" y="1061"/>
                    <a:pt x="155" y="1063"/>
                    <a:pt x="155" y="1064"/>
                  </a:cubicBezTo>
                  <a:lnTo>
                    <a:pt x="155" y="1064"/>
                  </a:lnTo>
                  <a:cubicBezTo>
                    <a:pt x="155" y="1049"/>
                    <a:pt x="155" y="1033"/>
                    <a:pt x="150" y="1018"/>
                  </a:cubicBezTo>
                  <a:close/>
                  <a:moveTo>
                    <a:pt x="548" y="1072"/>
                  </a:moveTo>
                  <a:cubicBezTo>
                    <a:pt x="548" y="1072"/>
                    <a:pt x="548" y="1072"/>
                    <a:pt x="548" y="1073"/>
                  </a:cubicBezTo>
                  <a:lnTo>
                    <a:pt x="548" y="1073"/>
                  </a:lnTo>
                  <a:cubicBezTo>
                    <a:pt x="555" y="1072"/>
                    <a:pt x="563" y="1072"/>
                    <a:pt x="572" y="1072"/>
                  </a:cubicBezTo>
                  <a:close/>
                  <a:moveTo>
                    <a:pt x="155" y="1064"/>
                  </a:moveTo>
                  <a:cubicBezTo>
                    <a:pt x="155" y="1067"/>
                    <a:pt x="155" y="1069"/>
                    <a:pt x="155" y="1072"/>
                  </a:cubicBezTo>
                  <a:lnTo>
                    <a:pt x="155" y="1084"/>
                  </a:lnTo>
                  <a:lnTo>
                    <a:pt x="154" y="1082"/>
                  </a:lnTo>
                  <a:lnTo>
                    <a:pt x="154" y="1082"/>
                  </a:lnTo>
                  <a:cubicBezTo>
                    <a:pt x="155" y="1078"/>
                    <a:pt x="155" y="1072"/>
                    <a:pt x="155" y="1064"/>
                  </a:cubicBezTo>
                  <a:close/>
                  <a:moveTo>
                    <a:pt x="191" y="1096"/>
                  </a:moveTo>
                  <a:lnTo>
                    <a:pt x="191" y="1096"/>
                  </a:lnTo>
                  <a:cubicBezTo>
                    <a:pt x="191" y="1096"/>
                    <a:pt x="191" y="1096"/>
                    <a:pt x="191" y="1096"/>
                  </a:cubicBezTo>
                  <a:close/>
                  <a:moveTo>
                    <a:pt x="330" y="1271"/>
                  </a:moveTo>
                  <a:cubicBezTo>
                    <a:pt x="323" y="1271"/>
                    <a:pt x="313" y="1272"/>
                    <a:pt x="298" y="1274"/>
                  </a:cubicBezTo>
                  <a:cubicBezTo>
                    <a:pt x="312" y="1274"/>
                    <a:pt x="330" y="1274"/>
                    <a:pt x="345" y="1275"/>
                  </a:cubicBezTo>
                  <a:lnTo>
                    <a:pt x="345" y="1275"/>
                  </a:lnTo>
                  <a:cubicBezTo>
                    <a:pt x="343" y="1273"/>
                    <a:pt x="340" y="1271"/>
                    <a:pt x="330" y="1271"/>
                  </a:cubicBezTo>
                  <a:close/>
                  <a:moveTo>
                    <a:pt x="371" y="1322"/>
                  </a:moveTo>
                  <a:cubicBezTo>
                    <a:pt x="371" y="1322"/>
                    <a:pt x="370" y="1322"/>
                    <a:pt x="370" y="1322"/>
                  </a:cubicBezTo>
                  <a:lnTo>
                    <a:pt x="358" y="1322"/>
                  </a:lnTo>
                  <a:cubicBezTo>
                    <a:pt x="358" y="1322"/>
                    <a:pt x="358" y="1327"/>
                    <a:pt x="365" y="1327"/>
                  </a:cubicBezTo>
                  <a:cubicBezTo>
                    <a:pt x="368" y="1327"/>
                    <a:pt x="374" y="1326"/>
                    <a:pt x="382" y="1322"/>
                  </a:cubicBezTo>
                  <a:cubicBezTo>
                    <a:pt x="378" y="1322"/>
                    <a:pt x="374" y="1322"/>
                    <a:pt x="371" y="1322"/>
                  </a:cubicBezTo>
                  <a:close/>
                  <a:moveTo>
                    <a:pt x="462" y="1396"/>
                  </a:moveTo>
                  <a:lnTo>
                    <a:pt x="453" y="1405"/>
                  </a:lnTo>
                  <a:lnTo>
                    <a:pt x="465" y="1405"/>
                  </a:lnTo>
                  <a:cubicBezTo>
                    <a:pt x="470" y="1401"/>
                    <a:pt x="467" y="1398"/>
                    <a:pt x="462" y="1396"/>
                  </a:cubicBezTo>
                  <a:close/>
                  <a:moveTo>
                    <a:pt x="498" y="1437"/>
                  </a:moveTo>
                  <a:cubicBezTo>
                    <a:pt x="493" y="1438"/>
                    <a:pt x="488" y="1439"/>
                    <a:pt x="484" y="1441"/>
                  </a:cubicBezTo>
                  <a:lnTo>
                    <a:pt x="484" y="1441"/>
                  </a:lnTo>
                  <a:cubicBezTo>
                    <a:pt x="491" y="1440"/>
                    <a:pt x="495" y="1439"/>
                    <a:pt x="498" y="1437"/>
                  </a:cubicBezTo>
                  <a:close/>
                  <a:moveTo>
                    <a:pt x="703" y="1536"/>
                  </a:moveTo>
                  <a:cubicBezTo>
                    <a:pt x="701" y="1538"/>
                    <a:pt x="699" y="1539"/>
                    <a:pt x="698" y="1540"/>
                  </a:cubicBezTo>
                  <a:lnTo>
                    <a:pt x="698" y="1540"/>
                  </a:lnTo>
                  <a:cubicBezTo>
                    <a:pt x="700" y="1539"/>
                    <a:pt x="701" y="1537"/>
                    <a:pt x="703" y="1536"/>
                  </a:cubicBezTo>
                  <a:close/>
                  <a:moveTo>
                    <a:pt x="715" y="1572"/>
                  </a:moveTo>
                  <a:cubicBezTo>
                    <a:pt x="713" y="1574"/>
                    <a:pt x="711" y="1576"/>
                    <a:pt x="709" y="1579"/>
                  </a:cubicBezTo>
                  <a:lnTo>
                    <a:pt x="709" y="1579"/>
                  </a:lnTo>
                  <a:cubicBezTo>
                    <a:pt x="714" y="1577"/>
                    <a:pt x="720" y="1575"/>
                    <a:pt x="727" y="1572"/>
                  </a:cubicBezTo>
                  <a:close/>
                  <a:moveTo>
                    <a:pt x="727" y="1608"/>
                  </a:moveTo>
                  <a:cubicBezTo>
                    <a:pt x="727" y="1608"/>
                    <a:pt x="721" y="1611"/>
                    <a:pt x="715" y="1616"/>
                  </a:cubicBezTo>
                  <a:lnTo>
                    <a:pt x="715" y="1616"/>
                  </a:lnTo>
                  <a:cubicBezTo>
                    <a:pt x="719" y="1614"/>
                    <a:pt x="723" y="1612"/>
                    <a:pt x="727" y="1608"/>
                  </a:cubicBezTo>
                  <a:close/>
                  <a:moveTo>
                    <a:pt x="727" y="1632"/>
                  </a:moveTo>
                  <a:cubicBezTo>
                    <a:pt x="709" y="1638"/>
                    <a:pt x="703" y="1638"/>
                    <a:pt x="697" y="1638"/>
                  </a:cubicBezTo>
                  <a:cubicBezTo>
                    <a:pt x="697" y="1638"/>
                    <a:pt x="696" y="1638"/>
                    <a:pt x="696" y="1638"/>
                  </a:cubicBezTo>
                  <a:lnTo>
                    <a:pt x="696" y="1638"/>
                  </a:lnTo>
                  <a:cubicBezTo>
                    <a:pt x="697" y="1638"/>
                    <a:pt x="698" y="1638"/>
                    <a:pt x="699" y="1638"/>
                  </a:cubicBezTo>
                  <a:cubicBezTo>
                    <a:pt x="704" y="1638"/>
                    <a:pt x="713" y="1636"/>
                    <a:pt x="727" y="1632"/>
                  </a:cubicBezTo>
                  <a:close/>
                  <a:moveTo>
                    <a:pt x="535" y="1701"/>
                  </a:moveTo>
                  <a:cubicBezTo>
                    <a:pt x="533" y="1701"/>
                    <a:pt x="530" y="1701"/>
                    <a:pt x="524" y="1703"/>
                  </a:cubicBezTo>
                  <a:cubicBezTo>
                    <a:pt x="528" y="1703"/>
                    <a:pt x="531" y="1702"/>
                    <a:pt x="535" y="1701"/>
                  </a:cubicBezTo>
                  <a:lnTo>
                    <a:pt x="535" y="1701"/>
                  </a:lnTo>
                  <a:cubicBezTo>
                    <a:pt x="535" y="1701"/>
                    <a:pt x="535" y="1701"/>
                    <a:pt x="535" y="1701"/>
                  </a:cubicBezTo>
                  <a:close/>
                  <a:moveTo>
                    <a:pt x="203" y="0"/>
                  </a:moveTo>
                  <a:lnTo>
                    <a:pt x="239" y="12"/>
                  </a:lnTo>
                  <a:lnTo>
                    <a:pt x="203" y="12"/>
                  </a:lnTo>
                  <a:cubicBezTo>
                    <a:pt x="179" y="12"/>
                    <a:pt x="203" y="12"/>
                    <a:pt x="227" y="24"/>
                  </a:cubicBezTo>
                  <a:lnTo>
                    <a:pt x="191" y="24"/>
                  </a:lnTo>
                  <a:lnTo>
                    <a:pt x="235" y="42"/>
                  </a:lnTo>
                  <a:lnTo>
                    <a:pt x="235" y="42"/>
                  </a:lnTo>
                  <a:cubicBezTo>
                    <a:pt x="217" y="36"/>
                    <a:pt x="198" y="36"/>
                    <a:pt x="179" y="36"/>
                  </a:cubicBezTo>
                  <a:cubicBezTo>
                    <a:pt x="197" y="42"/>
                    <a:pt x="212" y="42"/>
                    <a:pt x="225" y="42"/>
                  </a:cubicBezTo>
                  <a:cubicBezTo>
                    <a:pt x="229" y="42"/>
                    <a:pt x="233" y="42"/>
                    <a:pt x="236" y="42"/>
                  </a:cubicBezTo>
                  <a:lnTo>
                    <a:pt x="236" y="42"/>
                  </a:lnTo>
                  <a:lnTo>
                    <a:pt x="251" y="48"/>
                  </a:lnTo>
                  <a:cubicBezTo>
                    <a:pt x="246" y="46"/>
                    <a:pt x="241" y="44"/>
                    <a:pt x="236" y="42"/>
                  </a:cubicBezTo>
                  <a:lnTo>
                    <a:pt x="236" y="42"/>
                  </a:lnTo>
                  <a:cubicBezTo>
                    <a:pt x="245" y="43"/>
                    <a:pt x="254" y="44"/>
                    <a:pt x="263" y="48"/>
                  </a:cubicBezTo>
                  <a:lnTo>
                    <a:pt x="191" y="48"/>
                  </a:lnTo>
                  <a:cubicBezTo>
                    <a:pt x="215" y="48"/>
                    <a:pt x="203" y="60"/>
                    <a:pt x="239" y="72"/>
                  </a:cubicBezTo>
                  <a:cubicBezTo>
                    <a:pt x="220" y="72"/>
                    <a:pt x="221" y="75"/>
                    <a:pt x="217" y="77"/>
                  </a:cubicBezTo>
                  <a:lnTo>
                    <a:pt x="217" y="77"/>
                  </a:lnTo>
                  <a:cubicBezTo>
                    <a:pt x="208" y="72"/>
                    <a:pt x="197" y="72"/>
                    <a:pt x="179" y="72"/>
                  </a:cubicBezTo>
                  <a:cubicBezTo>
                    <a:pt x="199" y="76"/>
                    <a:pt x="208" y="77"/>
                    <a:pt x="213" y="77"/>
                  </a:cubicBezTo>
                  <a:cubicBezTo>
                    <a:pt x="215" y="77"/>
                    <a:pt x="216" y="77"/>
                    <a:pt x="217" y="77"/>
                  </a:cubicBezTo>
                  <a:lnTo>
                    <a:pt x="217" y="77"/>
                  </a:lnTo>
                  <a:cubicBezTo>
                    <a:pt x="221" y="78"/>
                    <a:pt x="224" y="81"/>
                    <a:pt x="227" y="84"/>
                  </a:cubicBezTo>
                  <a:cubicBezTo>
                    <a:pt x="212" y="81"/>
                    <a:pt x="203" y="80"/>
                    <a:pt x="198" y="80"/>
                  </a:cubicBezTo>
                  <a:cubicBezTo>
                    <a:pt x="184" y="80"/>
                    <a:pt x="196" y="87"/>
                    <a:pt x="178" y="87"/>
                  </a:cubicBezTo>
                  <a:cubicBezTo>
                    <a:pt x="172" y="87"/>
                    <a:pt x="161" y="86"/>
                    <a:pt x="143" y="84"/>
                  </a:cubicBezTo>
                  <a:lnTo>
                    <a:pt x="143" y="84"/>
                  </a:lnTo>
                  <a:cubicBezTo>
                    <a:pt x="215" y="96"/>
                    <a:pt x="167" y="108"/>
                    <a:pt x="215" y="119"/>
                  </a:cubicBezTo>
                  <a:lnTo>
                    <a:pt x="155" y="119"/>
                  </a:lnTo>
                  <a:cubicBezTo>
                    <a:pt x="191" y="119"/>
                    <a:pt x="227" y="131"/>
                    <a:pt x="263" y="143"/>
                  </a:cubicBezTo>
                  <a:cubicBezTo>
                    <a:pt x="229" y="143"/>
                    <a:pt x="201" y="137"/>
                    <a:pt x="175" y="134"/>
                  </a:cubicBezTo>
                  <a:lnTo>
                    <a:pt x="175" y="134"/>
                  </a:lnTo>
                  <a:cubicBezTo>
                    <a:pt x="194" y="137"/>
                    <a:pt x="202" y="143"/>
                    <a:pt x="227" y="143"/>
                  </a:cubicBezTo>
                  <a:lnTo>
                    <a:pt x="155" y="143"/>
                  </a:lnTo>
                  <a:cubicBezTo>
                    <a:pt x="227" y="143"/>
                    <a:pt x="167" y="143"/>
                    <a:pt x="215" y="155"/>
                  </a:cubicBezTo>
                  <a:lnTo>
                    <a:pt x="167" y="155"/>
                  </a:lnTo>
                  <a:cubicBezTo>
                    <a:pt x="161" y="161"/>
                    <a:pt x="155" y="164"/>
                    <a:pt x="148" y="164"/>
                  </a:cubicBezTo>
                  <a:cubicBezTo>
                    <a:pt x="140" y="164"/>
                    <a:pt x="132" y="161"/>
                    <a:pt x="120" y="155"/>
                  </a:cubicBezTo>
                  <a:lnTo>
                    <a:pt x="120" y="155"/>
                  </a:lnTo>
                  <a:cubicBezTo>
                    <a:pt x="120" y="167"/>
                    <a:pt x="179" y="167"/>
                    <a:pt x="203" y="167"/>
                  </a:cubicBezTo>
                  <a:cubicBezTo>
                    <a:pt x="215" y="171"/>
                    <a:pt x="215" y="172"/>
                    <a:pt x="209" y="172"/>
                  </a:cubicBezTo>
                  <a:cubicBezTo>
                    <a:pt x="196" y="172"/>
                    <a:pt x="159" y="167"/>
                    <a:pt x="143" y="167"/>
                  </a:cubicBezTo>
                  <a:cubicBezTo>
                    <a:pt x="155" y="179"/>
                    <a:pt x="203" y="179"/>
                    <a:pt x="203" y="191"/>
                  </a:cubicBezTo>
                  <a:lnTo>
                    <a:pt x="191" y="191"/>
                  </a:lnTo>
                  <a:cubicBezTo>
                    <a:pt x="239" y="191"/>
                    <a:pt x="191" y="203"/>
                    <a:pt x="251" y="215"/>
                  </a:cubicBezTo>
                  <a:lnTo>
                    <a:pt x="310" y="215"/>
                  </a:lnTo>
                  <a:cubicBezTo>
                    <a:pt x="310" y="215"/>
                    <a:pt x="334" y="215"/>
                    <a:pt x="310" y="227"/>
                  </a:cubicBezTo>
                  <a:lnTo>
                    <a:pt x="239" y="227"/>
                  </a:lnTo>
                  <a:cubicBezTo>
                    <a:pt x="263" y="239"/>
                    <a:pt x="298" y="239"/>
                    <a:pt x="286" y="250"/>
                  </a:cubicBezTo>
                  <a:cubicBezTo>
                    <a:pt x="255" y="250"/>
                    <a:pt x="260" y="245"/>
                    <a:pt x="253" y="245"/>
                  </a:cubicBezTo>
                  <a:cubicBezTo>
                    <a:pt x="249" y="245"/>
                    <a:pt x="243" y="246"/>
                    <a:pt x="227" y="250"/>
                  </a:cubicBezTo>
                  <a:lnTo>
                    <a:pt x="239" y="239"/>
                  </a:lnTo>
                  <a:lnTo>
                    <a:pt x="167" y="239"/>
                  </a:lnTo>
                  <a:cubicBezTo>
                    <a:pt x="155" y="250"/>
                    <a:pt x="191" y="250"/>
                    <a:pt x="179" y="262"/>
                  </a:cubicBezTo>
                  <a:lnTo>
                    <a:pt x="239" y="262"/>
                  </a:lnTo>
                  <a:cubicBezTo>
                    <a:pt x="298" y="274"/>
                    <a:pt x="120" y="274"/>
                    <a:pt x="191" y="286"/>
                  </a:cubicBezTo>
                  <a:cubicBezTo>
                    <a:pt x="215" y="286"/>
                    <a:pt x="286" y="286"/>
                    <a:pt x="251" y="298"/>
                  </a:cubicBezTo>
                  <a:lnTo>
                    <a:pt x="191" y="298"/>
                  </a:lnTo>
                  <a:cubicBezTo>
                    <a:pt x="191" y="304"/>
                    <a:pt x="212" y="304"/>
                    <a:pt x="228" y="304"/>
                  </a:cubicBezTo>
                  <a:cubicBezTo>
                    <a:pt x="245" y="304"/>
                    <a:pt x="257" y="304"/>
                    <a:pt x="239" y="310"/>
                  </a:cubicBezTo>
                  <a:cubicBezTo>
                    <a:pt x="235" y="312"/>
                    <a:pt x="231" y="314"/>
                    <a:pt x="228" y="315"/>
                  </a:cubicBezTo>
                  <a:lnTo>
                    <a:pt x="228" y="315"/>
                  </a:lnTo>
                  <a:cubicBezTo>
                    <a:pt x="222" y="313"/>
                    <a:pt x="213" y="312"/>
                    <a:pt x="206" y="311"/>
                  </a:cubicBezTo>
                  <a:lnTo>
                    <a:pt x="206" y="311"/>
                  </a:lnTo>
                  <a:cubicBezTo>
                    <a:pt x="208" y="314"/>
                    <a:pt x="205" y="321"/>
                    <a:pt x="211" y="321"/>
                  </a:cubicBezTo>
                  <a:cubicBezTo>
                    <a:pt x="214" y="321"/>
                    <a:pt x="219" y="319"/>
                    <a:pt x="228" y="315"/>
                  </a:cubicBezTo>
                  <a:lnTo>
                    <a:pt x="228" y="315"/>
                  </a:lnTo>
                  <a:cubicBezTo>
                    <a:pt x="234" y="317"/>
                    <a:pt x="239" y="319"/>
                    <a:pt x="239" y="322"/>
                  </a:cubicBezTo>
                  <a:lnTo>
                    <a:pt x="191" y="322"/>
                  </a:lnTo>
                  <a:cubicBezTo>
                    <a:pt x="191" y="334"/>
                    <a:pt x="239" y="346"/>
                    <a:pt x="239" y="358"/>
                  </a:cubicBezTo>
                  <a:lnTo>
                    <a:pt x="203" y="358"/>
                  </a:lnTo>
                  <a:cubicBezTo>
                    <a:pt x="227" y="381"/>
                    <a:pt x="203" y="393"/>
                    <a:pt x="167" y="417"/>
                  </a:cubicBezTo>
                  <a:lnTo>
                    <a:pt x="191" y="417"/>
                  </a:lnTo>
                  <a:cubicBezTo>
                    <a:pt x="227" y="417"/>
                    <a:pt x="263" y="441"/>
                    <a:pt x="227" y="453"/>
                  </a:cubicBezTo>
                  <a:lnTo>
                    <a:pt x="215" y="453"/>
                  </a:lnTo>
                  <a:cubicBezTo>
                    <a:pt x="203" y="459"/>
                    <a:pt x="224" y="459"/>
                    <a:pt x="243" y="459"/>
                  </a:cubicBezTo>
                  <a:cubicBezTo>
                    <a:pt x="263" y="459"/>
                    <a:pt x="280" y="459"/>
                    <a:pt x="263" y="465"/>
                  </a:cubicBezTo>
                  <a:cubicBezTo>
                    <a:pt x="239" y="489"/>
                    <a:pt x="286" y="500"/>
                    <a:pt x="215" y="524"/>
                  </a:cubicBezTo>
                  <a:cubicBezTo>
                    <a:pt x="272" y="524"/>
                    <a:pt x="223" y="540"/>
                    <a:pt x="249" y="540"/>
                  </a:cubicBezTo>
                  <a:cubicBezTo>
                    <a:pt x="256" y="540"/>
                    <a:pt x="267" y="539"/>
                    <a:pt x="286" y="536"/>
                  </a:cubicBezTo>
                  <a:lnTo>
                    <a:pt x="286" y="536"/>
                  </a:lnTo>
                  <a:cubicBezTo>
                    <a:pt x="251" y="548"/>
                    <a:pt x="227" y="560"/>
                    <a:pt x="203" y="572"/>
                  </a:cubicBezTo>
                  <a:lnTo>
                    <a:pt x="263" y="572"/>
                  </a:lnTo>
                  <a:cubicBezTo>
                    <a:pt x="252" y="572"/>
                    <a:pt x="242" y="572"/>
                    <a:pt x="232" y="580"/>
                  </a:cubicBezTo>
                  <a:lnTo>
                    <a:pt x="232" y="580"/>
                  </a:lnTo>
                  <a:lnTo>
                    <a:pt x="263" y="572"/>
                  </a:lnTo>
                  <a:lnTo>
                    <a:pt x="263" y="572"/>
                  </a:lnTo>
                  <a:cubicBezTo>
                    <a:pt x="274" y="572"/>
                    <a:pt x="227" y="596"/>
                    <a:pt x="203" y="596"/>
                  </a:cubicBezTo>
                  <a:lnTo>
                    <a:pt x="251" y="608"/>
                  </a:lnTo>
                  <a:lnTo>
                    <a:pt x="215" y="608"/>
                  </a:lnTo>
                  <a:cubicBezTo>
                    <a:pt x="251" y="608"/>
                    <a:pt x="167" y="620"/>
                    <a:pt x="215" y="620"/>
                  </a:cubicBezTo>
                  <a:lnTo>
                    <a:pt x="239" y="620"/>
                  </a:lnTo>
                  <a:cubicBezTo>
                    <a:pt x="215" y="620"/>
                    <a:pt x="215" y="643"/>
                    <a:pt x="227" y="643"/>
                  </a:cubicBezTo>
                  <a:lnTo>
                    <a:pt x="203" y="643"/>
                  </a:lnTo>
                  <a:cubicBezTo>
                    <a:pt x="203" y="655"/>
                    <a:pt x="215" y="667"/>
                    <a:pt x="227" y="679"/>
                  </a:cubicBezTo>
                  <a:cubicBezTo>
                    <a:pt x="239" y="679"/>
                    <a:pt x="263" y="667"/>
                    <a:pt x="298" y="667"/>
                  </a:cubicBezTo>
                  <a:lnTo>
                    <a:pt x="251" y="679"/>
                  </a:lnTo>
                  <a:lnTo>
                    <a:pt x="298" y="679"/>
                  </a:lnTo>
                  <a:cubicBezTo>
                    <a:pt x="274" y="691"/>
                    <a:pt x="251" y="691"/>
                    <a:pt x="227" y="691"/>
                  </a:cubicBezTo>
                  <a:lnTo>
                    <a:pt x="215" y="691"/>
                  </a:lnTo>
                  <a:cubicBezTo>
                    <a:pt x="228" y="691"/>
                    <a:pt x="212" y="698"/>
                    <a:pt x="203" y="703"/>
                  </a:cubicBezTo>
                  <a:lnTo>
                    <a:pt x="191" y="703"/>
                  </a:lnTo>
                  <a:cubicBezTo>
                    <a:pt x="191" y="727"/>
                    <a:pt x="215" y="727"/>
                    <a:pt x="215" y="739"/>
                  </a:cubicBezTo>
                  <a:lnTo>
                    <a:pt x="215" y="798"/>
                  </a:lnTo>
                  <a:cubicBezTo>
                    <a:pt x="215" y="810"/>
                    <a:pt x="215" y="822"/>
                    <a:pt x="215" y="834"/>
                  </a:cubicBezTo>
                  <a:lnTo>
                    <a:pt x="215" y="846"/>
                  </a:lnTo>
                  <a:lnTo>
                    <a:pt x="227" y="917"/>
                  </a:lnTo>
                  <a:lnTo>
                    <a:pt x="203" y="798"/>
                  </a:lnTo>
                  <a:cubicBezTo>
                    <a:pt x="194" y="815"/>
                    <a:pt x="192" y="839"/>
                    <a:pt x="196" y="864"/>
                  </a:cubicBezTo>
                  <a:lnTo>
                    <a:pt x="196" y="864"/>
                  </a:lnTo>
                  <a:cubicBezTo>
                    <a:pt x="195" y="862"/>
                    <a:pt x="193" y="860"/>
                    <a:pt x="191" y="858"/>
                  </a:cubicBezTo>
                  <a:cubicBezTo>
                    <a:pt x="189" y="856"/>
                    <a:pt x="188" y="854"/>
                    <a:pt x="187" y="853"/>
                  </a:cubicBezTo>
                  <a:lnTo>
                    <a:pt x="187" y="853"/>
                  </a:lnTo>
                  <a:cubicBezTo>
                    <a:pt x="185" y="859"/>
                    <a:pt x="185" y="868"/>
                    <a:pt x="191" y="893"/>
                  </a:cubicBezTo>
                  <a:cubicBezTo>
                    <a:pt x="181" y="883"/>
                    <a:pt x="188" y="855"/>
                    <a:pt x="183" y="855"/>
                  </a:cubicBezTo>
                  <a:lnTo>
                    <a:pt x="183" y="855"/>
                  </a:lnTo>
                  <a:cubicBezTo>
                    <a:pt x="182" y="855"/>
                    <a:pt x="181" y="856"/>
                    <a:pt x="179" y="858"/>
                  </a:cubicBezTo>
                  <a:lnTo>
                    <a:pt x="179" y="846"/>
                  </a:lnTo>
                  <a:cubicBezTo>
                    <a:pt x="175" y="832"/>
                    <a:pt x="172" y="826"/>
                    <a:pt x="171" y="826"/>
                  </a:cubicBezTo>
                  <a:cubicBezTo>
                    <a:pt x="164" y="826"/>
                    <a:pt x="169" y="900"/>
                    <a:pt x="159" y="900"/>
                  </a:cubicBezTo>
                  <a:cubicBezTo>
                    <a:pt x="156" y="900"/>
                    <a:pt x="151" y="892"/>
                    <a:pt x="143" y="870"/>
                  </a:cubicBezTo>
                  <a:cubicBezTo>
                    <a:pt x="143" y="881"/>
                    <a:pt x="143" y="881"/>
                    <a:pt x="143" y="893"/>
                  </a:cubicBezTo>
                  <a:cubicBezTo>
                    <a:pt x="138" y="883"/>
                    <a:pt x="134" y="879"/>
                    <a:pt x="129" y="879"/>
                  </a:cubicBezTo>
                  <a:cubicBezTo>
                    <a:pt x="120" y="879"/>
                    <a:pt x="112" y="897"/>
                    <a:pt x="103" y="897"/>
                  </a:cubicBezTo>
                  <a:cubicBezTo>
                    <a:pt x="97" y="897"/>
                    <a:pt x="91" y="891"/>
                    <a:pt x="84" y="870"/>
                  </a:cubicBezTo>
                  <a:lnTo>
                    <a:pt x="84" y="917"/>
                  </a:lnTo>
                  <a:cubicBezTo>
                    <a:pt x="84" y="924"/>
                    <a:pt x="83" y="927"/>
                    <a:pt x="83" y="927"/>
                  </a:cubicBezTo>
                  <a:cubicBezTo>
                    <a:pt x="78" y="927"/>
                    <a:pt x="67" y="867"/>
                    <a:pt x="62" y="867"/>
                  </a:cubicBezTo>
                  <a:cubicBezTo>
                    <a:pt x="61" y="867"/>
                    <a:pt x="60" y="871"/>
                    <a:pt x="60" y="881"/>
                  </a:cubicBezTo>
                  <a:lnTo>
                    <a:pt x="60" y="917"/>
                  </a:lnTo>
                  <a:cubicBezTo>
                    <a:pt x="60" y="917"/>
                    <a:pt x="57" y="920"/>
                    <a:pt x="54" y="920"/>
                  </a:cubicBezTo>
                  <a:cubicBezTo>
                    <a:pt x="51" y="920"/>
                    <a:pt x="48" y="917"/>
                    <a:pt x="48" y="905"/>
                  </a:cubicBezTo>
                  <a:cubicBezTo>
                    <a:pt x="36" y="887"/>
                    <a:pt x="30" y="884"/>
                    <a:pt x="27" y="884"/>
                  </a:cubicBezTo>
                  <a:cubicBezTo>
                    <a:pt x="26" y="884"/>
                    <a:pt x="25" y="885"/>
                    <a:pt x="25" y="885"/>
                  </a:cubicBezTo>
                  <a:cubicBezTo>
                    <a:pt x="24" y="885"/>
                    <a:pt x="24" y="884"/>
                    <a:pt x="24" y="881"/>
                  </a:cubicBezTo>
                  <a:lnTo>
                    <a:pt x="24" y="905"/>
                  </a:lnTo>
                  <a:cubicBezTo>
                    <a:pt x="24" y="881"/>
                    <a:pt x="24" y="810"/>
                    <a:pt x="1" y="810"/>
                  </a:cubicBezTo>
                  <a:cubicBezTo>
                    <a:pt x="1" y="834"/>
                    <a:pt x="1" y="858"/>
                    <a:pt x="1" y="893"/>
                  </a:cubicBezTo>
                  <a:cubicBezTo>
                    <a:pt x="1" y="905"/>
                    <a:pt x="1" y="917"/>
                    <a:pt x="1" y="929"/>
                  </a:cubicBezTo>
                  <a:lnTo>
                    <a:pt x="1" y="941"/>
                  </a:lnTo>
                  <a:cubicBezTo>
                    <a:pt x="1" y="1001"/>
                    <a:pt x="12" y="1060"/>
                    <a:pt x="24" y="1120"/>
                  </a:cubicBezTo>
                  <a:lnTo>
                    <a:pt x="24" y="1060"/>
                  </a:lnTo>
                  <a:cubicBezTo>
                    <a:pt x="24" y="1083"/>
                    <a:pt x="24" y="1102"/>
                    <a:pt x="28" y="1102"/>
                  </a:cubicBezTo>
                  <a:cubicBezTo>
                    <a:pt x="29" y="1102"/>
                    <a:pt x="32" y="1096"/>
                    <a:pt x="36" y="1084"/>
                  </a:cubicBezTo>
                  <a:cubicBezTo>
                    <a:pt x="36" y="1097"/>
                    <a:pt x="36" y="1099"/>
                    <a:pt x="37" y="1099"/>
                  </a:cubicBezTo>
                  <a:cubicBezTo>
                    <a:pt x="37" y="1099"/>
                    <a:pt x="37" y="1099"/>
                    <a:pt x="38" y="1099"/>
                  </a:cubicBezTo>
                  <a:cubicBezTo>
                    <a:pt x="39" y="1099"/>
                    <a:pt x="42" y="1102"/>
                    <a:pt x="48" y="1132"/>
                  </a:cubicBezTo>
                  <a:cubicBezTo>
                    <a:pt x="48" y="1120"/>
                    <a:pt x="48" y="1096"/>
                    <a:pt x="48" y="1084"/>
                  </a:cubicBezTo>
                  <a:cubicBezTo>
                    <a:pt x="48" y="1155"/>
                    <a:pt x="60" y="1084"/>
                    <a:pt x="72" y="1167"/>
                  </a:cubicBezTo>
                  <a:cubicBezTo>
                    <a:pt x="72" y="1096"/>
                    <a:pt x="72" y="1132"/>
                    <a:pt x="84" y="1096"/>
                  </a:cubicBezTo>
                  <a:cubicBezTo>
                    <a:pt x="84" y="1076"/>
                    <a:pt x="84" y="1056"/>
                    <a:pt x="84" y="1036"/>
                  </a:cubicBezTo>
                  <a:cubicBezTo>
                    <a:pt x="96" y="1084"/>
                    <a:pt x="96" y="1120"/>
                    <a:pt x="108" y="1155"/>
                  </a:cubicBezTo>
                  <a:lnTo>
                    <a:pt x="108" y="1072"/>
                  </a:lnTo>
                  <a:cubicBezTo>
                    <a:pt x="108" y="1096"/>
                    <a:pt x="108" y="1120"/>
                    <a:pt x="120" y="1132"/>
                  </a:cubicBezTo>
                  <a:cubicBezTo>
                    <a:pt x="114" y="1102"/>
                    <a:pt x="114" y="1099"/>
                    <a:pt x="115" y="1099"/>
                  </a:cubicBezTo>
                  <a:lnTo>
                    <a:pt x="115" y="1099"/>
                  </a:lnTo>
                  <a:cubicBezTo>
                    <a:pt x="116" y="1099"/>
                    <a:pt x="116" y="1099"/>
                    <a:pt x="116" y="1099"/>
                  </a:cubicBezTo>
                  <a:cubicBezTo>
                    <a:pt x="118" y="1099"/>
                    <a:pt x="120" y="1097"/>
                    <a:pt x="120" y="1084"/>
                  </a:cubicBezTo>
                  <a:cubicBezTo>
                    <a:pt x="120" y="1110"/>
                    <a:pt x="126" y="1129"/>
                    <a:pt x="129" y="1129"/>
                  </a:cubicBezTo>
                  <a:cubicBezTo>
                    <a:pt x="131" y="1129"/>
                    <a:pt x="132" y="1126"/>
                    <a:pt x="132" y="1120"/>
                  </a:cubicBezTo>
                  <a:lnTo>
                    <a:pt x="132" y="1084"/>
                  </a:lnTo>
                  <a:cubicBezTo>
                    <a:pt x="132" y="1081"/>
                    <a:pt x="132" y="1079"/>
                    <a:pt x="132" y="1079"/>
                  </a:cubicBezTo>
                  <a:cubicBezTo>
                    <a:pt x="132" y="1079"/>
                    <a:pt x="133" y="1135"/>
                    <a:pt x="143" y="1155"/>
                  </a:cubicBezTo>
                  <a:lnTo>
                    <a:pt x="143" y="1120"/>
                  </a:lnTo>
                  <a:cubicBezTo>
                    <a:pt x="143" y="1096"/>
                    <a:pt x="146" y="1096"/>
                    <a:pt x="149" y="1094"/>
                  </a:cubicBezTo>
                  <a:lnTo>
                    <a:pt x="149" y="1094"/>
                  </a:lnTo>
                  <a:cubicBezTo>
                    <a:pt x="149" y="1096"/>
                    <a:pt x="149" y="1096"/>
                    <a:pt x="149" y="1096"/>
                  </a:cubicBezTo>
                  <a:cubicBezTo>
                    <a:pt x="149" y="1096"/>
                    <a:pt x="149" y="1096"/>
                    <a:pt x="155" y="1132"/>
                  </a:cubicBezTo>
                  <a:cubicBezTo>
                    <a:pt x="158" y="1136"/>
                    <a:pt x="159" y="1138"/>
                    <a:pt x="160" y="1138"/>
                  </a:cubicBezTo>
                  <a:cubicBezTo>
                    <a:pt x="163" y="1138"/>
                    <a:pt x="159" y="1118"/>
                    <a:pt x="164" y="1118"/>
                  </a:cubicBezTo>
                  <a:cubicBezTo>
                    <a:pt x="165" y="1118"/>
                    <a:pt x="166" y="1118"/>
                    <a:pt x="167" y="1120"/>
                  </a:cubicBezTo>
                  <a:lnTo>
                    <a:pt x="167" y="1060"/>
                  </a:lnTo>
                  <a:cubicBezTo>
                    <a:pt x="167" y="1051"/>
                    <a:pt x="168" y="1048"/>
                    <a:pt x="169" y="1048"/>
                  </a:cubicBezTo>
                  <a:cubicBezTo>
                    <a:pt x="173" y="1048"/>
                    <a:pt x="185" y="1125"/>
                    <a:pt x="189" y="1125"/>
                  </a:cubicBezTo>
                  <a:cubicBezTo>
                    <a:pt x="190" y="1125"/>
                    <a:pt x="191" y="1120"/>
                    <a:pt x="191" y="1108"/>
                  </a:cubicBezTo>
                  <a:cubicBezTo>
                    <a:pt x="191" y="1089"/>
                    <a:pt x="183" y="1038"/>
                    <a:pt x="187" y="1038"/>
                  </a:cubicBezTo>
                  <a:lnTo>
                    <a:pt x="187" y="1038"/>
                  </a:lnTo>
                  <a:cubicBezTo>
                    <a:pt x="187" y="1038"/>
                    <a:pt x="189" y="1041"/>
                    <a:pt x="191" y="1048"/>
                  </a:cubicBezTo>
                  <a:lnTo>
                    <a:pt x="191" y="1096"/>
                  </a:lnTo>
                  <a:cubicBezTo>
                    <a:pt x="191" y="1096"/>
                    <a:pt x="192" y="1094"/>
                    <a:pt x="193" y="1091"/>
                  </a:cubicBezTo>
                  <a:lnTo>
                    <a:pt x="193" y="1091"/>
                  </a:lnTo>
                  <a:cubicBezTo>
                    <a:pt x="194" y="1096"/>
                    <a:pt x="195" y="1099"/>
                    <a:pt x="196" y="1099"/>
                  </a:cubicBezTo>
                  <a:cubicBezTo>
                    <a:pt x="197" y="1099"/>
                    <a:pt x="196" y="1093"/>
                    <a:pt x="196" y="1085"/>
                  </a:cubicBezTo>
                  <a:lnTo>
                    <a:pt x="196" y="1085"/>
                  </a:lnTo>
                  <a:cubicBezTo>
                    <a:pt x="195" y="1086"/>
                    <a:pt x="195" y="1086"/>
                    <a:pt x="195" y="1086"/>
                  </a:cubicBezTo>
                  <a:lnTo>
                    <a:pt x="195" y="1086"/>
                  </a:lnTo>
                  <a:cubicBezTo>
                    <a:pt x="195" y="1085"/>
                    <a:pt x="195" y="1084"/>
                    <a:pt x="196" y="1084"/>
                  </a:cubicBezTo>
                  <a:lnTo>
                    <a:pt x="196" y="1084"/>
                  </a:lnTo>
                  <a:cubicBezTo>
                    <a:pt x="196" y="1084"/>
                    <a:pt x="196" y="1085"/>
                    <a:pt x="196" y="1085"/>
                  </a:cubicBezTo>
                  <a:lnTo>
                    <a:pt x="196" y="1085"/>
                  </a:lnTo>
                  <a:cubicBezTo>
                    <a:pt x="196" y="1085"/>
                    <a:pt x="196" y="1084"/>
                    <a:pt x="196" y="1082"/>
                  </a:cubicBezTo>
                  <a:lnTo>
                    <a:pt x="196" y="1082"/>
                  </a:lnTo>
                  <a:cubicBezTo>
                    <a:pt x="196" y="1082"/>
                    <a:pt x="196" y="1083"/>
                    <a:pt x="196" y="1084"/>
                  </a:cubicBezTo>
                  <a:lnTo>
                    <a:pt x="196" y="1084"/>
                  </a:lnTo>
                  <a:cubicBezTo>
                    <a:pt x="195" y="1079"/>
                    <a:pt x="194" y="1074"/>
                    <a:pt x="194" y="1069"/>
                  </a:cubicBezTo>
                  <a:lnTo>
                    <a:pt x="194" y="1069"/>
                  </a:lnTo>
                  <a:cubicBezTo>
                    <a:pt x="196" y="1075"/>
                    <a:pt x="196" y="1079"/>
                    <a:pt x="196" y="1082"/>
                  </a:cubicBezTo>
                  <a:lnTo>
                    <a:pt x="196" y="1082"/>
                  </a:lnTo>
                  <a:cubicBezTo>
                    <a:pt x="201" y="1070"/>
                    <a:pt x="208" y="1055"/>
                    <a:pt x="215" y="1048"/>
                  </a:cubicBezTo>
                  <a:lnTo>
                    <a:pt x="215" y="1060"/>
                  </a:lnTo>
                  <a:cubicBezTo>
                    <a:pt x="215" y="1060"/>
                    <a:pt x="215" y="1072"/>
                    <a:pt x="215" y="1084"/>
                  </a:cubicBezTo>
                  <a:cubicBezTo>
                    <a:pt x="215" y="1077"/>
                    <a:pt x="217" y="1074"/>
                    <a:pt x="220" y="1074"/>
                  </a:cubicBezTo>
                  <a:cubicBezTo>
                    <a:pt x="228" y="1074"/>
                    <a:pt x="242" y="1091"/>
                    <a:pt x="251" y="1108"/>
                  </a:cubicBezTo>
                  <a:lnTo>
                    <a:pt x="251" y="1072"/>
                  </a:lnTo>
                  <a:cubicBezTo>
                    <a:pt x="251" y="1096"/>
                    <a:pt x="251" y="1108"/>
                    <a:pt x="286" y="1108"/>
                  </a:cubicBezTo>
                  <a:lnTo>
                    <a:pt x="263" y="1108"/>
                  </a:lnTo>
                  <a:cubicBezTo>
                    <a:pt x="242" y="1122"/>
                    <a:pt x="245" y="1127"/>
                    <a:pt x="257" y="1127"/>
                  </a:cubicBezTo>
                  <a:cubicBezTo>
                    <a:pt x="264" y="1127"/>
                    <a:pt x="276" y="1125"/>
                    <a:pt x="285" y="1120"/>
                  </a:cubicBezTo>
                  <a:lnTo>
                    <a:pt x="285" y="1120"/>
                  </a:lnTo>
                  <a:cubicBezTo>
                    <a:pt x="280" y="1123"/>
                    <a:pt x="261" y="1132"/>
                    <a:pt x="251" y="1132"/>
                  </a:cubicBezTo>
                  <a:cubicBezTo>
                    <a:pt x="245" y="1137"/>
                    <a:pt x="257" y="1137"/>
                    <a:pt x="265" y="1137"/>
                  </a:cubicBezTo>
                  <a:cubicBezTo>
                    <a:pt x="274" y="1137"/>
                    <a:pt x="280" y="1137"/>
                    <a:pt x="263" y="1143"/>
                  </a:cubicBezTo>
                  <a:lnTo>
                    <a:pt x="251" y="1143"/>
                  </a:lnTo>
                  <a:cubicBezTo>
                    <a:pt x="266" y="1143"/>
                    <a:pt x="261" y="1149"/>
                    <a:pt x="266" y="1149"/>
                  </a:cubicBezTo>
                  <a:cubicBezTo>
                    <a:pt x="269" y="1149"/>
                    <a:pt x="274" y="1147"/>
                    <a:pt x="286" y="1143"/>
                  </a:cubicBezTo>
                  <a:lnTo>
                    <a:pt x="286" y="1143"/>
                  </a:lnTo>
                  <a:cubicBezTo>
                    <a:pt x="274" y="1155"/>
                    <a:pt x="310" y="1155"/>
                    <a:pt x="286" y="1167"/>
                  </a:cubicBezTo>
                  <a:cubicBezTo>
                    <a:pt x="293" y="1165"/>
                    <a:pt x="298" y="1165"/>
                    <a:pt x="301" y="1165"/>
                  </a:cubicBezTo>
                  <a:cubicBezTo>
                    <a:pt x="313" y="1165"/>
                    <a:pt x="300" y="1176"/>
                    <a:pt x="308" y="1176"/>
                  </a:cubicBezTo>
                  <a:cubicBezTo>
                    <a:pt x="311" y="1176"/>
                    <a:pt x="318" y="1173"/>
                    <a:pt x="334" y="1167"/>
                  </a:cubicBezTo>
                  <a:lnTo>
                    <a:pt x="334" y="1167"/>
                  </a:lnTo>
                  <a:cubicBezTo>
                    <a:pt x="290" y="1185"/>
                    <a:pt x="285" y="1196"/>
                    <a:pt x="299" y="1196"/>
                  </a:cubicBezTo>
                  <a:cubicBezTo>
                    <a:pt x="300" y="1196"/>
                    <a:pt x="301" y="1196"/>
                    <a:pt x="303" y="1196"/>
                  </a:cubicBezTo>
                  <a:lnTo>
                    <a:pt x="303" y="1196"/>
                  </a:lnTo>
                  <a:cubicBezTo>
                    <a:pt x="295" y="1200"/>
                    <a:pt x="289" y="1207"/>
                    <a:pt x="274" y="1215"/>
                  </a:cubicBezTo>
                  <a:lnTo>
                    <a:pt x="322" y="1215"/>
                  </a:lnTo>
                  <a:cubicBezTo>
                    <a:pt x="251" y="1239"/>
                    <a:pt x="393" y="1215"/>
                    <a:pt x="298" y="1251"/>
                  </a:cubicBezTo>
                  <a:cubicBezTo>
                    <a:pt x="322" y="1251"/>
                    <a:pt x="358" y="1262"/>
                    <a:pt x="382" y="1274"/>
                  </a:cubicBezTo>
                  <a:cubicBezTo>
                    <a:pt x="376" y="1276"/>
                    <a:pt x="371" y="1276"/>
                    <a:pt x="367" y="1277"/>
                  </a:cubicBezTo>
                  <a:lnTo>
                    <a:pt x="367" y="1277"/>
                  </a:lnTo>
                  <a:cubicBezTo>
                    <a:pt x="361" y="1276"/>
                    <a:pt x="354" y="1275"/>
                    <a:pt x="345" y="1275"/>
                  </a:cubicBezTo>
                  <a:lnTo>
                    <a:pt x="345" y="1275"/>
                  </a:lnTo>
                  <a:cubicBezTo>
                    <a:pt x="348" y="1277"/>
                    <a:pt x="350" y="1278"/>
                    <a:pt x="356" y="1278"/>
                  </a:cubicBezTo>
                  <a:cubicBezTo>
                    <a:pt x="359" y="1278"/>
                    <a:pt x="362" y="1278"/>
                    <a:pt x="367" y="1277"/>
                  </a:cubicBezTo>
                  <a:lnTo>
                    <a:pt x="367" y="1277"/>
                  </a:lnTo>
                  <a:cubicBezTo>
                    <a:pt x="379" y="1279"/>
                    <a:pt x="386" y="1281"/>
                    <a:pt x="382" y="1286"/>
                  </a:cubicBezTo>
                  <a:cubicBezTo>
                    <a:pt x="370" y="1286"/>
                    <a:pt x="358" y="1298"/>
                    <a:pt x="334" y="1298"/>
                  </a:cubicBezTo>
                  <a:cubicBezTo>
                    <a:pt x="367" y="1298"/>
                    <a:pt x="339" y="1318"/>
                    <a:pt x="371" y="1322"/>
                  </a:cubicBezTo>
                  <a:lnTo>
                    <a:pt x="371" y="1322"/>
                  </a:lnTo>
                  <a:cubicBezTo>
                    <a:pt x="413" y="1311"/>
                    <a:pt x="445" y="1310"/>
                    <a:pt x="476" y="1302"/>
                  </a:cubicBezTo>
                  <a:lnTo>
                    <a:pt x="476" y="1302"/>
                  </a:lnTo>
                  <a:cubicBezTo>
                    <a:pt x="411" y="1322"/>
                    <a:pt x="460" y="1323"/>
                    <a:pt x="370" y="1346"/>
                  </a:cubicBezTo>
                  <a:lnTo>
                    <a:pt x="417" y="1346"/>
                  </a:lnTo>
                  <a:lnTo>
                    <a:pt x="382" y="1358"/>
                  </a:lnTo>
                  <a:cubicBezTo>
                    <a:pt x="397" y="1358"/>
                    <a:pt x="419" y="1352"/>
                    <a:pt x="427" y="1352"/>
                  </a:cubicBezTo>
                  <a:cubicBezTo>
                    <a:pt x="432" y="1352"/>
                    <a:pt x="433" y="1354"/>
                    <a:pt x="429" y="1358"/>
                  </a:cubicBezTo>
                  <a:cubicBezTo>
                    <a:pt x="429" y="1358"/>
                    <a:pt x="428" y="1358"/>
                    <a:pt x="428" y="1359"/>
                  </a:cubicBezTo>
                  <a:lnTo>
                    <a:pt x="428" y="1359"/>
                  </a:lnTo>
                  <a:cubicBezTo>
                    <a:pt x="416" y="1358"/>
                    <a:pt x="405" y="1358"/>
                    <a:pt x="405" y="1358"/>
                  </a:cubicBezTo>
                  <a:lnTo>
                    <a:pt x="405" y="1358"/>
                  </a:lnTo>
                  <a:cubicBezTo>
                    <a:pt x="405" y="1364"/>
                    <a:pt x="408" y="1367"/>
                    <a:pt x="413" y="1367"/>
                  </a:cubicBezTo>
                  <a:cubicBezTo>
                    <a:pt x="417" y="1367"/>
                    <a:pt x="423" y="1364"/>
                    <a:pt x="428" y="1359"/>
                  </a:cubicBezTo>
                  <a:lnTo>
                    <a:pt x="428" y="1359"/>
                  </a:lnTo>
                  <a:cubicBezTo>
                    <a:pt x="451" y="1361"/>
                    <a:pt x="480" y="1366"/>
                    <a:pt x="465" y="1382"/>
                  </a:cubicBezTo>
                  <a:cubicBezTo>
                    <a:pt x="405" y="1393"/>
                    <a:pt x="441" y="1382"/>
                    <a:pt x="393" y="1405"/>
                  </a:cubicBezTo>
                  <a:lnTo>
                    <a:pt x="417" y="1405"/>
                  </a:lnTo>
                  <a:lnTo>
                    <a:pt x="441" y="1393"/>
                  </a:lnTo>
                  <a:cubicBezTo>
                    <a:pt x="441" y="1393"/>
                    <a:pt x="455" y="1393"/>
                    <a:pt x="462" y="1396"/>
                  </a:cubicBezTo>
                  <a:lnTo>
                    <a:pt x="462" y="1396"/>
                  </a:lnTo>
                  <a:lnTo>
                    <a:pt x="465" y="1393"/>
                  </a:lnTo>
                  <a:cubicBezTo>
                    <a:pt x="493" y="1393"/>
                    <a:pt x="522" y="1378"/>
                    <a:pt x="526" y="1378"/>
                  </a:cubicBezTo>
                  <a:lnTo>
                    <a:pt x="526" y="1378"/>
                  </a:lnTo>
                  <a:cubicBezTo>
                    <a:pt x="527" y="1378"/>
                    <a:pt x="527" y="1379"/>
                    <a:pt x="524" y="1382"/>
                  </a:cubicBezTo>
                  <a:cubicBezTo>
                    <a:pt x="518" y="1388"/>
                    <a:pt x="518" y="1388"/>
                    <a:pt x="516" y="1388"/>
                  </a:cubicBezTo>
                  <a:cubicBezTo>
                    <a:pt x="513" y="1388"/>
                    <a:pt x="507" y="1388"/>
                    <a:pt x="489" y="1393"/>
                  </a:cubicBezTo>
                  <a:lnTo>
                    <a:pt x="513" y="1393"/>
                  </a:lnTo>
                  <a:lnTo>
                    <a:pt x="453" y="1417"/>
                  </a:lnTo>
                  <a:cubicBezTo>
                    <a:pt x="461" y="1415"/>
                    <a:pt x="465" y="1414"/>
                    <a:pt x="469" y="1414"/>
                  </a:cubicBezTo>
                  <a:cubicBezTo>
                    <a:pt x="478" y="1414"/>
                    <a:pt x="477" y="1421"/>
                    <a:pt x="491" y="1421"/>
                  </a:cubicBezTo>
                  <a:cubicBezTo>
                    <a:pt x="496" y="1421"/>
                    <a:pt x="502" y="1420"/>
                    <a:pt x="513" y="1417"/>
                  </a:cubicBezTo>
                  <a:lnTo>
                    <a:pt x="513" y="1417"/>
                  </a:lnTo>
                  <a:lnTo>
                    <a:pt x="477" y="1441"/>
                  </a:lnTo>
                  <a:lnTo>
                    <a:pt x="477" y="1441"/>
                  </a:lnTo>
                  <a:cubicBezTo>
                    <a:pt x="473" y="1441"/>
                    <a:pt x="469" y="1441"/>
                    <a:pt x="465" y="1441"/>
                  </a:cubicBezTo>
                  <a:cubicBezTo>
                    <a:pt x="465" y="1443"/>
                    <a:pt x="467" y="1444"/>
                    <a:pt x="469" y="1444"/>
                  </a:cubicBezTo>
                  <a:cubicBezTo>
                    <a:pt x="473" y="1444"/>
                    <a:pt x="478" y="1442"/>
                    <a:pt x="484" y="1441"/>
                  </a:cubicBezTo>
                  <a:lnTo>
                    <a:pt x="484" y="1441"/>
                  </a:lnTo>
                  <a:cubicBezTo>
                    <a:pt x="482" y="1441"/>
                    <a:pt x="479" y="1441"/>
                    <a:pt x="477" y="1441"/>
                  </a:cubicBezTo>
                  <a:lnTo>
                    <a:pt x="477" y="1441"/>
                  </a:lnTo>
                  <a:lnTo>
                    <a:pt x="501" y="1429"/>
                  </a:lnTo>
                  <a:lnTo>
                    <a:pt x="501" y="1429"/>
                  </a:lnTo>
                  <a:cubicBezTo>
                    <a:pt x="501" y="1432"/>
                    <a:pt x="500" y="1435"/>
                    <a:pt x="498" y="1437"/>
                  </a:cubicBezTo>
                  <a:lnTo>
                    <a:pt x="498" y="1437"/>
                  </a:lnTo>
                  <a:cubicBezTo>
                    <a:pt x="505" y="1434"/>
                    <a:pt x="511" y="1433"/>
                    <a:pt x="515" y="1433"/>
                  </a:cubicBezTo>
                  <a:cubicBezTo>
                    <a:pt x="518" y="1433"/>
                    <a:pt x="519" y="1435"/>
                    <a:pt x="513" y="1441"/>
                  </a:cubicBezTo>
                  <a:lnTo>
                    <a:pt x="501" y="1441"/>
                  </a:lnTo>
                  <a:cubicBezTo>
                    <a:pt x="489" y="1453"/>
                    <a:pt x="524" y="1453"/>
                    <a:pt x="513" y="1465"/>
                  </a:cubicBezTo>
                  <a:cubicBezTo>
                    <a:pt x="489" y="1477"/>
                    <a:pt x="483" y="1477"/>
                    <a:pt x="478" y="1477"/>
                  </a:cubicBezTo>
                  <a:cubicBezTo>
                    <a:pt x="474" y="1477"/>
                    <a:pt x="471" y="1477"/>
                    <a:pt x="453" y="1489"/>
                  </a:cubicBezTo>
                  <a:cubicBezTo>
                    <a:pt x="465" y="1489"/>
                    <a:pt x="524" y="1489"/>
                    <a:pt x="513" y="1501"/>
                  </a:cubicBezTo>
                  <a:cubicBezTo>
                    <a:pt x="527" y="1496"/>
                    <a:pt x="534" y="1494"/>
                    <a:pt x="538" y="1494"/>
                  </a:cubicBezTo>
                  <a:cubicBezTo>
                    <a:pt x="551" y="1494"/>
                    <a:pt x="493" y="1524"/>
                    <a:pt x="513" y="1524"/>
                  </a:cubicBezTo>
                  <a:cubicBezTo>
                    <a:pt x="501" y="1524"/>
                    <a:pt x="501" y="1524"/>
                    <a:pt x="489" y="1536"/>
                  </a:cubicBezTo>
                  <a:cubicBezTo>
                    <a:pt x="477" y="1548"/>
                    <a:pt x="513" y="1548"/>
                    <a:pt x="536" y="1548"/>
                  </a:cubicBezTo>
                  <a:lnTo>
                    <a:pt x="513" y="1548"/>
                  </a:lnTo>
                  <a:cubicBezTo>
                    <a:pt x="501" y="1560"/>
                    <a:pt x="513" y="1560"/>
                    <a:pt x="501" y="1572"/>
                  </a:cubicBezTo>
                  <a:cubicBezTo>
                    <a:pt x="524" y="1572"/>
                    <a:pt x="536" y="1560"/>
                    <a:pt x="548" y="1560"/>
                  </a:cubicBezTo>
                  <a:cubicBezTo>
                    <a:pt x="453" y="1620"/>
                    <a:pt x="620" y="1572"/>
                    <a:pt x="536" y="1620"/>
                  </a:cubicBezTo>
                  <a:cubicBezTo>
                    <a:pt x="560" y="1608"/>
                    <a:pt x="572" y="1608"/>
                    <a:pt x="584" y="1596"/>
                  </a:cubicBezTo>
                  <a:lnTo>
                    <a:pt x="620" y="1596"/>
                  </a:lnTo>
                  <a:cubicBezTo>
                    <a:pt x="596" y="1596"/>
                    <a:pt x="572" y="1608"/>
                    <a:pt x="548" y="1620"/>
                  </a:cubicBezTo>
                  <a:lnTo>
                    <a:pt x="584" y="1608"/>
                  </a:lnTo>
                  <a:lnTo>
                    <a:pt x="584" y="1608"/>
                  </a:lnTo>
                  <a:cubicBezTo>
                    <a:pt x="570" y="1616"/>
                    <a:pt x="566" y="1619"/>
                    <a:pt x="567" y="1619"/>
                  </a:cubicBezTo>
                  <a:cubicBezTo>
                    <a:pt x="572" y="1619"/>
                    <a:pt x="609" y="1602"/>
                    <a:pt x="614" y="1602"/>
                  </a:cubicBezTo>
                  <a:lnTo>
                    <a:pt x="614" y="1602"/>
                  </a:lnTo>
                  <a:cubicBezTo>
                    <a:pt x="616" y="1602"/>
                    <a:pt x="614" y="1604"/>
                    <a:pt x="608" y="1608"/>
                  </a:cubicBezTo>
                  <a:lnTo>
                    <a:pt x="620" y="1608"/>
                  </a:lnTo>
                  <a:cubicBezTo>
                    <a:pt x="602" y="1620"/>
                    <a:pt x="599" y="1620"/>
                    <a:pt x="596" y="1620"/>
                  </a:cubicBezTo>
                  <a:cubicBezTo>
                    <a:pt x="593" y="1620"/>
                    <a:pt x="590" y="1620"/>
                    <a:pt x="572" y="1632"/>
                  </a:cubicBezTo>
                  <a:cubicBezTo>
                    <a:pt x="572" y="1632"/>
                    <a:pt x="604" y="1621"/>
                    <a:pt x="614" y="1621"/>
                  </a:cubicBezTo>
                  <a:cubicBezTo>
                    <a:pt x="620" y="1621"/>
                    <a:pt x="620" y="1624"/>
                    <a:pt x="608" y="1632"/>
                  </a:cubicBezTo>
                  <a:lnTo>
                    <a:pt x="584" y="1632"/>
                  </a:lnTo>
                  <a:cubicBezTo>
                    <a:pt x="548" y="1643"/>
                    <a:pt x="560" y="1643"/>
                    <a:pt x="560" y="1655"/>
                  </a:cubicBezTo>
                  <a:lnTo>
                    <a:pt x="536" y="1667"/>
                  </a:lnTo>
                  <a:lnTo>
                    <a:pt x="548" y="1667"/>
                  </a:lnTo>
                  <a:cubicBezTo>
                    <a:pt x="582" y="1655"/>
                    <a:pt x="595" y="1651"/>
                    <a:pt x="600" y="1651"/>
                  </a:cubicBezTo>
                  <a:cubicBezTo>
                    <a:pt x="607" y="1651"/>
                    <a:pt x="599" y="1658"/>
                    <a:pt x="612" y="1658"/>
                  </a:cubicBezTo>
                  <a:cubicBezTo>
                    <a:pt x="616" y="1658"/>
                    <a:pt x="622" y="1657"/>
                    <a:pt x="632" y="1655"/>
                  </a:cubicBezTo>
                  <a:lnTo>
                    <a:pt x="632" y="1655"/>
                  </a:lnTo>
                  <a:cubicBezTo>
                    <a:pt x="608" y="1667"/>
                    <a:pt x="584" y="1667"/>
                    <a:pt x="560" y="1691"/>
                  </a:cubicBezTo>
                  <a:cubicBezTo>
                    <a:pt x="552" y="1691"/>
                    <a:pt x="543" y="1697"/>
                    <a:pt x="535" y="1701"/>
                  </a:cubicBezTo>
                  <a:lnTo>
                    <a:pt x="535" y="1701"/>
                  </a:lnTo>
                  <a:cubicBezTo>
                    <a:pt x="542" y="1701"/>
                    <a:pt x="527" y="1711"/>
                    <a:pt x="534" y="1711"/>
                  </a:cubicBezTo>
                  <a:cubicBezTo>
                    <a:pt x="534" y="1711"/>
                    <a:pt x="534" y="1711"/>
                    <a:pt x="534" y="1711"/>
                  </a:cubicBezTo>
                  <a:lnTo>
                    <a:pt x="534" y="1711"/>
                  </a:lnTo>
                  <a:cubicBezTo>
                    <a:pt x="532" y="1712"/>
                    <a:pt x="528" y="1714"/>
                    <a:pt x="524" y="1715"/>
                  </a:cubicBezTo>
                  <a:cubicBezTo>
                    <a:pt x="536" y="1715"/>
                    <a:pt x="548" y="1715"/>
                    <a:pt x="560" y="1703"/>
                  </a:cubicBezTo>
                  <a:cubicBezTo>
                    <a:pt x="565" y="1702"/>
                    <a:pt x="568" y="1701"/>
                    <a:pt x="570" y="1701"/>
                  </a:cubicBezTo>
                  <a:cubicBezTo>
                    <a:pt x="588" y="1701"/>
                    <a:pt x="543" y="1733"/>
                    <a:pt x="561" y="1733"/>
                  </a:cubicBezTo>
                  <a:cubicBezTo>
                    <a:pt x="565" y="1733"/>
                    <a:pt x="572" y="1731"/>
                    <a:pt x="584" y="1727"/>
                  </a:cubicBezTo>
                  <a:cubicBezTo>
                    <a:pt x="608" y="1727"/>
                    <a:pt x="655" y="1715"/>
                    <a:pt x="679" y="1715"/>
                  </a:cubicBezTo>
                  <a:cubicBezTo>
                    <a:pt x="667" y="1727"/>
                    <a:pt x="644" y="1727"/>
                    <a:pt x="632" y="1727"/>
                  </a:cubicBezTo>
                  <a:cubicBezTo>
                    <a:pt x="623" y="1735"/>
                    <a:pt x="621" y="1744"/>
                    <a:pt x="624" y="1744"/>
                  </a:cubicBezTo>
                  <a:lnTo>
                    <a:pt x="596" y="1763"/>
                  </a:lnTo>
                  <a:cubicBezTo>
                    <a:pt x="596" y="1763"/>
                    <a:pt x="617" y="1752"/>
                    <a:pt x="628" y="1752"/>
                  </a:cubicBezTo>
                  <a:cubicBezTo>
                    <a:pt x="633" y="1752"/>
                    <a:pt x="636" y="1755"/>
                    <a:pt x="632" y="1763"/>
                  </a:cubicBezTo>
                  <a:lnTo>
                    <a:pt x="572" y="1774"/>
                  </a:lnTo>
                  <a:lnTo>
                    <a:pt x="644" y="1774"/>
                  </a:lnTo>
                  <a:cubicBezTo>
                    <a:pt x="679" y="1757"/>
                    <a:pt x="676" y="1754"/>
                    <a:pt x="664" y="1754"/>
                  </a:cubicBezTo>
                  <a:cubicBezTo>
                    <a:pt x="658" y="1754"/>
                    <a:pt x="650" y="1754"/>
                    <a:pt x="644" y="1754"/>
                  </a:cubicBezTo>
                  <a:cubicBezTo>
                    <a:pt x="637" y="1754"/>
                    <a:pt x="632" y="1754"/>
                    <a:pt x="632" y="1751"/>
                  </a:cubicBezTo>
                  <a:cubicBezTo>
                    <a:pt x="655" y="1739"/>
                    <a:pt x="667" y="1727"/>
                    <a:pt x="691" y="1727"/>
                  </a:cubicBezTo>
                  <a:cubicBezTo>
                    <a:pt x="697" y="1721"/>
                    <a:pt x="699" y="1718"/>
                    <a:pt x="698" y="1717"/>
                  </a:cubicBezTo>
                  <a:lnTo>
                    <a:pt x="698" y="1717"/>
                  </a:lnTo>
                  <a:cubicBezTo>
                    <a:pt x="699" y="1716"/>
                    <a:pt x="701" y="1716"/>
                    <a:pt x="703" y="1715"/>
                  </a:cubicBezTo>
                  <a:lnTo>
                    <a:pt x="691" y="1715"/>
                  </a:lnTo>
                  <a:cubicBezTo>
                    <a:pt x="701" y="1715"/>
                    <a:pt x="718" y="1700"/>
                    <a:pt x="718" y="1700"/>
                  </a:cubicBezTo>
                  <a:lnTo>
                    <a:pt x="718" y="1700"/>
                  </a:lnTo>
                  <a:cubicBezTo>
                    <a:pt x="718" y="1700"/>
                    <a:pt x="717" y="1701"/>
                    <a:pt x="715" y="1703"/>
                  </a:cubicBezTo>
                  <a:cubicBezTo>
                    <a:pt x="733" y="1691"/>
                    <a:pt x="724" y="1691"/>
                    <a:pt x="715" y="1691"/>
                  </a:cubicBezTo>
                  <a:cubicBezTo>
                    <a:pt x="706" y="1691"/>
                    <a:pt x="697" y="1691"/>
                    <a:pt x="715" y="1679"/>
                  </a:cubicBezTo>
                  <a:lnTo>
                    <a:pt x="715" y="1679"/>
                  </a:lnTo>
                  <a:cubicBezTo>
                    <a:pt x="703" y="1679"/>
                    <a:pt x="679" y="1703"/>
                    <a:pt x="632" y="1715"/>
                  </a:cubicBezTo>
                  <a:lnTo>
                    <a:pt x="727" y="1667"/>
                  </a:lnTo>
                  <a:lnTo>
                    <a:pt x="691" y="1679"/>
                  </a:lnTo>
                  <a:lnTo>
                    <a:pt x="691" y="1679"/>
                  </a:lnTo>
                  <a:lnTo>
                    <a:pt x="703" y="1667"/>
                  </a:lnTo>
                  <a:lnTo>
                    <a:pt x="703" y="1667"/>
                  </a:lnTo>
                  <a:cubicBezTo>
                    <a:pt x="691" y="1679"/>
                    <a:pt x="679" y="1679"/>
                    <a:pt x="655" y="1691"/>
                  </a:cubicBezTo>
                  <a:cubicBezTo>
                    <a:pt x="691" y="1667"/>
                    <a:pt x="644" y="1679"/>
                    <a:pt x="703" y="1643"/>
                  </a:cubicBezTo>
                  <a:lnTo>
                    <a:pt x="703" y="1643"/>
                  </a:lnTo>
                  <a:cubicBezTo>
                    <a:pt x="667" y="1655"/>
                    <a:pt x="679" y="1667"/>
                    <a:pt x="655" y="1667"/>
                  </a:cubicBezTo>
                  <a:cubicBezTo>
                    <a:pt x="683" y="1653"/>
                    <a:pt x="688" y="1650"/>
                    <a:pt x="684" y="1650"/>
                  </a:cubicBezTo>
                  <a:cubicBezTo>
                    <a:pt x="681" y="1650"/>
                    <a:pt x="673" y="1652"/>
                    <a:pt x="668" y="1652"/>
                  </a:cubicBezTo>
                  <a:cubicBezTo>
                    <a:pt x="663" y="1652"/>
                    <a:pt x="660" y="1651"/>
                    <a:pt x="667" y="1643"/>
                  </a:cubicBezTo>
                  <a:cubicBezTo>
                    <a:pt x="684" y="1638"/>
                    <a:pt x="690" y="1638"/>
                    <a:pt x="696" y="1638"/>
                  </a:cubicBezTo>
                  <a:lnTo>
                    <a:pt x="696" y="1638"/>
                  </a:lnTo>
                  <a:cubicBezTo>
                    <a:pt x="692" y="1635"/>
                    <a:pt x="705" y="1624"/>
                    <a:pt x="715" y="1616"/>
                  </a:cubicBezTo>
                  <a:lnTo>
                    <a:pt x="715" y="1616"/>
                  </a:lnTo>
                  <a:cubicBezTo>
                    <a:pt x="707" y="1620"/>
                    <a:pt x="699" y="1620"/>
                    <a:pt x="691" y="1620"/>
                  </a:cubicBezTo>
                  <a:lnTo>
                    <a:pt x="727" y="1608"/>
                  </a:lnTo>
                  <a:lnTo>
                    <a:pt x="727" y="1608"/>
                  </a:lnTo>
                  <a:cubicBezTo>
                    <a:pt x="727" y="1608"/>
                    <a:pt x="727" y="1608"/>
                    <a:pt x="727" y="1608"/>
                  </a:cubicBezTo>
                  <a:lnTo>
                    <a:pt x="751" y="1596"/>
                  </a:lnTo>
                  <a:lnTo>
                    <a:pt x="751" y="1596"/>
                  </a:lnTo>
                  <a:cubicBezTo>
                    <a:pt x="727" y="1608"/>
                    <a:pt x="715" y="1608"/>
                    <a:pt x="691" y="1620"/>
                  </a:cubicBezTo>
                  <a:cubicBezTo>
                    <a:pt x="679" y="1620"/>
                    <a:pt x="691" y="1608"/>
                    <a:pt x="679" y="1608"/>
                  </a:cubicBezTo>
                  <a:cubicBezTo>
                    <a:pt x="689" y="1608"/>
                    <a:pt x="699" y="1591"/>
                    <a:pt x="709" y="1579"/>
                  </a:cubicBezTo>
                  <a:lnTo>
                    <a:pt x="709" y="1579"/>
                  </a:lnTo>
                  <a:cubicBezTo>
                    <a:pt x="692" y="1585"/>
                    <a:pt x="684" y="1587"/>
                    <a:pt x="679" y="1587"/>
                  </a:cubicBezTo>
                  <a:cubicBezTo>
                    <a:pt x="673" y="1587"/>
                    <a:pt x="673" y="1584"/>
                    <a:pt x="667" y="1584"/>
                  </a:cubicBezTo>
                  <a:cubicBezTo>
                    <a:pt x="679" y="1572"/>
                    <a:pt x="703" y="1560"/>
                    <a:pt x="727" y="1560"/>
                  </a:cubicBezTo>
                  <a:lnTo>
                    <a:pt x="691" y="1560"/>
                  </a:lnTo>
                  <a:lnTo>
                    <a:pt x="727" y="1548"/>
                  </a:lnTo>
                  <a:cubicBezTo>
                    <a:pt x="727" y="1548"/>
                    <a:pt x="689" y="1548"/>
                    <a:pt x="698" y="1540"/>
                  </a:cubicBezTo>
                  <a:lnTo>
                    <a:pt x="698" y="1540"/>
                  </a:lnTo>
                  <a:cubicBezTo>
                    <a:pt x="663" y="1561"/>
                    <a:pt x="618" y="1573"/>
                    <a:pt x="584" y="1584"/>
                  </a:cubicBezTo>
                  <a:cubicBezTo>
                    <a:pt x="596" y="1572"/>
                    <a:pt x="620" y="1560"/>
                    <a:pt x="644" y="1560"/>
                  </a:cubicBezTo>
                  <a:lnTo>
                    <a:pt x="632" y="1560"/>
                  </a:lnTo>
                  <a:lnTo>
                    <a:pt x="667" y="1548"/>
                  </a:lnTo>
                  <a:cubicBezTo>
                    <a:pt x="671" y="1544"/>
                    <a:pt x="669" y="1543"/>
                    <a:pt x="664" y="1543"/>
                  </a:cubicBezTo>
                  <a:cubicBezTo>
                    <a:pt x="662" y="1543"/>
                    <a:pt x="660" y="1543"/>
                    <a:pt x="658" y="1543"/>
                  </a:cubicBezTo>
                  <a:lnTo>
                    <a:pt x="658" y="1543"/>
                  </a:lnTo>
                  <a:lnTo>
                    <a:pt x="679" y="1536"/>
                  </a:lnTo>
                  <a:cubicBezTo>
                    <a:pt x="691" y="1524"/>
                    <a:pt x="703" y="1513"/>
                    <a:pt x="715" y="1501"/>
                  </a:cubicBezTo>
                  <a:lnTo>
                    <a:pt x="715" y="1501"/>
                  </a:lnTo>
                  <a:lnTo>
                    <a:pt x="679" y="1524"/>
                  </a:lnTo>
                  <a:cubicBezTo>
                    <a:pt x="679" y="1524"/>
                    <a:pt x="703" y="1501"/>
                    <a:pt x="715" y="1501"/>
                  </a:cubicBezTo>
                  <a:lnTo>
                    <a:pt x="715" y="1501"/>
                  </a:lnTo>
                  <a:cubicBezTo>
                    <a:pt x="715" y="1501"/>
                    <a:pt x="715" y="1501"/>
                    <a:pt x="715" y="1501"/>
                  </a:cubicBezTo>
                  <a:lnTo>
                    <a:pt x="679" y="1501"/>
                  </a:lnTo>
                  <a:cubicBezTo>
                    <a:pt x="679" y="1501"/>
                    <a:pt x="691" y="1501"/>
                    <a:pt x="703" y="1489"/>
                  </a:cubicBezTo>
                  <a:cubicBezTo>
                    <a:pt x="695" y="1489"/>
                    <a:pt x="692" y="1483"/>
                    <a:pt x="681" y="1483"/>
                  </a:cubicBezTo>
                  <a:cubicBezTo>
                    <a:pt x="675" y="1483"/>
                    <a:pt x="667" y="1485"/>
                    <a:pt x="655" y="1489"/>
                  </a:cubicBezTo>
                  <a:cubicBezTo>
                    <a:pt x="608" y="1489"/>
                    <a:pt x="667" y="1465"/>
                    <a:pt x="655" y="1453"/>
                  </a:cubicBezTo>
                  <a:lnTo>
                    <a:pt x="667" y="1453"/>
                  </a:lnTo>
                  <a:cubicBezTo>
                    <a:pt x="659" y="1453"/>
                    <a:pt x="657" y="1448"/>
                    <a:pt x="645" y="1448"/>
                  </a:cubicBezTo>
                  <a:cubicBezTo>
                    <a:pt x="642" y="1448"/>
                    <a:pt x="639" y="1448"/>
                    <a:pt x="634" y="1449"/>
                  </a:cubicBezTo>
                  <a:lnTo>
                    <a:pt x="634" y="1449"/>
                  </a:lnTo>
                  <a:cubicBezTo>
                    <a:pt x="643" y="1445"/>
                    <a:pt x="653" y="1441"/>
                    <a:pt x="667" y="1441"/>
                  </a:cubicBezTo>
                  <a:cubicBezTo>
                    <a:pt x="655" y="1441"/>
                    <a:pt x="632" y="1441"/>
                    <a:pt x="667" y="1429"/>
                  </a:cubicBezTo>
                  <a:cubicBezTo>
                    <a:pt x="679" y="1423"/>
                    <a:pt x="682" y="1420"/>
                    <a:pt x="682" y="1420"/>
                  </a:cubicBezTo>
                  <a:lnTo>
                    <a:pt x="682" y="1420"/>
                  </a:lnTo>
                  <a:cubicBezTo>
                    <a:pt x="682" y="1420"/>
                    <a:pt x="679" y="1423"/>
                    <a:pt x="679" y="1429"/>
                  </a:cubicBezTo>
                  <a:cubicBezTo>
                    <a:pt x="679" y="1431"/>
                    <a:pt x="680" y="1432"/>
                    <a:pt x="681" y="1432"/>
                  </a:cubicBezTo>
                  <a:cubicBezTo>
                    <a:pt x="687" y="1432"/>
                    <a:pt x="701" y="1415"/>
                    <a:pt x="683" y="1415"/>
                  </a:cubicBezTo>
                  <a:cubicBezTo>
                    <a:pt x="679" y="1415"/>
                    <a:pt x="674" y="1416"/>
                    <a:pt x="667" y="1417"/>
                  </a:cubicBezTo>
                  <a:cubicBezTo>
                    <a:pt x="703" y="1405"/>
                    <a:pt x="715" y="1393"/>
                    <a:pt x="703" y="1393"/>
                  </a:cubicBezTo>
                  <a:lnTo>
                    <a:pt x="679" y="1405"/>
                  </a:lnTo>
                  <a:lnTo>
                    <a:pt x="679" y="1393"/>
                  </a:lnTo>
                  <a:lnTo>
                    <a:pt x="727" y="1382"/>
                  </a:lnTo>
                  <a:cubicBezTo>
                    <a:pt x="743" y="1370"/>
                    <a:pt x="736" y="1367"/>
                    <a:pt x="724" y="1367"/>
                  </a:cubicBezTo>
                  <a:cubicBezTo>
                    <a:pt x="714" y="1367"/>
                    <a:pt x="700" y="1369"/>
                    <a:pt x="692" y="1369"/>
                  </a:cubicBezTo>
                  <a:cubicBezTo>
                    <a:pt x="679" y="1369"/>
                    <a:pt x="677" y="1365"/>
                    <a:pt x="715" y="1346"/>
                  </a:cubicBezTo>
                  <a:lnTo>
                    <a:pt x="715" y="1346"/>
                  </a:lnTo>
                  <a:cubicBezTo>
                    <a:pt x="679" y="1358"/>
                    <a:pt x="691" y="1370"/>
                    <a:pt x="655" y="1370"/>
                  </a:cubicBezTo>
                  <a:cubicBezTo>
                    <a:pt x="679" y="1358"/>
                    <a:pt x="691" y="1346"/>
                    <a:pt x="715" y="1334"/>
                  </a:cubicBezTo>
                  <a:cubicBezTo>
                    <a:pt x="719" y="1332"/>
                    <a:pt x="720" y="1331"/>
                    <a:pt x="719" y="1331"/>
                  </a:cubicBezTo>
                  <a:lnTo>
                    <a:pt x="719" y="1331"/>
                  </a:lnTo>
                  <a:cubicBezTo>
                    <a:pt x="717" y="1331"/>
                    <a:pt x="688" y="1342"/>
                    <a:pt x="674" y="1342"/>
                  </a:cubicBezTo>
                  <a:cubicBezTo>
                    <a:pt x="668" y="1342"/>
                    <a:pt x="664" y="1340"/>
                    <a:pt x="667" y="1334"/>
                  </a:cubicBezTo>
                  <a:lnTo>
                    <a:pt x="667" y="1334"/>
                  </a:lnTo>
                  <a:cubicBezTo>
                    <a:pt x="644" y="1346"/>
                    <a:pt x="620" y="1358"/>
                    <a:pt x="584" y="1358"/>
                  </a:cubicBezTo>
                  <a:cubicBezTo>
                    <a:pt x="608" y="1346"/>
                    <a:pt x="644" y="1334"/>
                    <a:pt x="667" y="1322"/>
                  </a:cubicBezTo>
                  <a:lnTo>
                    <a:pt x="679" y="1322"/>
                  </a:lnTo>
                  <a:cubicBezTo>
                    <a:pt x="691" y="1310"/>
                    <a:pt x="691" y="1298"/>
                    <a:pt x="715" y="1298"/>
                  </a:cubicBezTo>
                  <a:cubicBezTo>
                    <a:pt x="703" y="1298"/>
                    <a:pt x="691" y="1298"/>
                    <a:pt x="679" y="1310"/>
                  </a:cubicBezTo>
                  <a:cubicBezTo>
                    <a:pt x="703" y="1286"/>
                    <a:pt x="679" y="1298"/>
                    <a:pt x="691" y="1286"/>
                  </a:cubicBezTo>
                  <a:lnTo>
                    <a:pt x="655" y="1286"/>
                  </a:lnTo>
                  <a:cubicBezTo>
                    <a:pt x="663" y="1282"/>
                    <a:pt x="663" y="1281"/>
                    <a:pt x="659" y="1281"/>
                  </a:cubicBezTo>
                  <a:cubicBezTo>
                    <a:pt x="651" y="1281"/>
                    <a:pt x="628" y="1286"/>
                    <a:pt x="620" y="1286"/>
                  </a:cubicBezTo>
                  <a:cubicBezTo>
                    <a:pt x="644" y="1274"/>
                    <a:pt x="679" y="1274"/>
                    <a:pt x="655" y="1274"/>
                  </a:cubicBezTo>
                  <a:cubicBezTo>
                    <a:pt x="667" y="1262"/>
                    <a:pt x="691" y="1262"/>
                    <a:pt x="715" y="1251"/>
                  </a:cubicBezTo>
                  <a:cubicBezTo>
                    <a:pt x="684" y="1251"/>
                    <a:pt x="716" y="1242"/>
                    <a:pt x="725" y="1231"/>
                  </a:cubicBezTo>
                  <a:lnTo>
                    <a:pt x="725" y="1231"/>
                  </a:lnTo>
                  <a:lnTo>
                    <a:pt x="721" y="1233"/>
                  </a:lnTo>
                  <a:lnTo>
                    <a:pt x="721" y="1233"/>
                  </a:lnTo>
                  <a:cubicBezTo>
                    <a:pt x="722" y="1231"/>
                    <a:pt x="724" y="1229"/>
                    <a:pt x="727" y="1227"/>
                  </a:cubicBezTo>
                  <a:lnTo>
                    <a:pt x="727" y="1227"/>
                  </a:lnTo>
                  <a:cubicBezTo>
                    <a:pt x="727" y="1228"/>
                    <a:pt x="726" y="1230"/>
                    <a:pt x="725" y="1231"/>
                  </a:cubicBezTo>
                  <a:lnTo>
                    <a:pt x="725" y="1231"/>
                  </a:lnTo>
                  <a:lnTo>
                    <a:pt x="739" y="1227"/>
                  </a:lnTo>
                  <a:lnTo>
                    <a:pt x="727" y="1227"/>
                  </a:lnTo>
                  <a:cubicBezTo>
                    <a:pt x="704" y="1227"/>
                    <a:pt x="670" y="1249"/>
                    <a:pt x="646" y="1251"/>
                  </a:cubicBezTo>
                  <a:lnTo>
                    <a:pt x="646" y="1251"/>
                  </a:lnTo>
                  <a:cubicBezTo>
                    <a:pt x="644" y="1250"/>
                    <a:pt x="626" y="1248"/>
                    <a:pt x="655" y="1239"/>
                  </a:cubicBezTo>
                  <a:lnTo>
                    <a:pt x="655" y="1239"/>
                  </a:lnTo>
                  <a:cubicBezTo>
                    <a:pt x="653" y="1241"/>
                    <a:pt x="654" y="1242"/>
                    <a:pt x="656" y="1242"/>
                  </a:cubicBezTo>
                  <a:cubicBezTo>
                    <a:pt x="665" y="1242"/>
                    <a:pt x="705" y="1227"/>
                    <a:pt x="715" y="1227"/>
                  </a:cubicBezTo>
                  <a:lnTo>
                    <a:pt x="727" y="1227"/>
                  </a:lnTo>
                  <a:cubicBezTo>
                    <a:pt x="736" y="1221"/>
                    <a:pt x="737" y="1218"/>
                    <a:pt x="734" y="1218"/>
                  </a:cubicBezTo>
                  <a:cubicBezTo>
                    <a:pt x="726" y="1218"/>
                    <a:pt x="694" y="1229"/>
                    <a:pt x="677" y="1229"/>
                  </a:cubicBezTo>
                  <a:cubicBezTo>
                    <a:pt x="673" y="1229"/>
                    <a:pt x="669" y="1229"/>
                    <a:pt x="667" y="1227"/>
                  </a:cubicBezTo>
                  <a:cubicBezTo>
                    <a:pt x="703" y="1227"/>
                    <a:pt x="715" y="1215"/>
                    <a:pt x="715" y="1215"/>
                  </a:cubicBezTo>
                  <a:cubicBezTo>
                    <a:pt x="691" y="1215"/>
                    <a:pt x="679" y="1227"/>
                    <a:pt x="655" y="1227"/>
                  </a:cubicBezTo>
                  <a:cubicBezTo>
                    <a:pt x="659" y="1223"/>
                    <a:pt x="658" y="1221"/>
                    <a:pt x="655" y="1221"/>
                  </a:cubicBezTo>
                  <a:cubicBezTo>
                    <a:pt x="649" y="1221"/>
                    <a:pt x="636" y="1227"/>
                    <a:pt x="644" y="1227"/>
                  </a:cubicBezTo>
                  <a:lnTo>
                    <a:pt x="620" y="1227"/>
                  </a:lnTo>
                  <a:cubicBezTo>
                    <a:pt x="613" y="1228"/>
                    <a:pt x="609" y="1229"/>
                    <a:pt x="607" y="1229"/>
                  </a:cubicBezTo>
                  <a:cubicBezTo>
                    <a:pt x="594" y="1229"/>
                    <a:pt x="652" y="1203"/>
                    <a:pt x="632" y="1203"/>
                  </a:cubicBezTo>
                  <a:cubicBezTo>
                    <a:pt x="644" y="1191"/>
                    <a:pt x="679" y="1191"/>
                    <a:pt x="691" y="1179"/>
                  </a:cubicBezTo>
                  <a:cubicBezTo>
                    <a:pt x="655" y="1179"/>
                    <a:pt x="715" y="1167"/>
                    <a:pt x="691" y="1167"/>
                  </a:cubicBezTo>
                  <a:cubicBezTo>
                    <a:pt x="667" y="1179"/>
                    <a:pt x="644" y="1179"/>
                    <a:pt x="632" y="1179"/>
                  </a:cubicBezTo>
                  <a:lnTo>
                    <a:pt x="620" y="1179"/>
                  </a:lnTo>
                  <a:cubicBezTo>
                    <a:pt x="608" y="1179"/>
                    <a:pt x="596" y="1191"/>
                    <a:pt x="572" y="1191"/>
                  </a:cubicBezTo>
                  <a:cubicBezTo>
                    <a:pt x="596" y="1185"/>
                    <a:pt x="590" y="1185"/>
                    <a:pt x="581" y="1185"/>
                  </a:cubicBezTo>
                  <a:cubicBezTo>
                    <a:pt x="572" y="1185"/>
                    <a:pt x="560" y="1185"/>
                    <a:pt x="572" y="1179"/>
                  </a:cubicBezTo>
                  <a:lnTo>
                    <a:pt x="655" y="1155"/>
                  </a:lnTo>
                  <a:cubicBezTo>
                    <a:pt x="673" y="1143"/>
                    <a:pt x="661" y="1143"/>
                    <a:pt x="648" y="1143"/>
                  </a:cubicBezTo>
                  <a:cubicBezTo>
                    <a:pt x="635" y="1143"/>
                    <a:pt x="620" y="1143"/>
                    <a:pt x="632" y="1132"/>
                  </a:cubicBezTo>
                  <a:lnTo>
                    <a:pt x="620" y="1132"/>
                  </a:lnTo>
                  <a:cubicBezTo>
                    <a:pt x="608" y="1135"/>
                    <a:pt x="604" y="1137"/>
                    <a:pt x="603" y="1137"/>
                  </a:cubicBezTo>
                  <a:cubicBezTo>
                    <a:pt x="601" y="1137"/>
                    <a:pt x="612" y="1132"/>
                    <a:pt x="596" y="1132"/>
                  </a:cubicBezTo>
                  <a:cubicBezTo>
                    <a:pt x="620" y="1120"/>
                    <a:pt x="632" y="1120"/>
                    <a:pt x="644" y="1108"/>
                  </a:cubicBezTo>
                  <a:cubicBezTo>
                    <a:pt x="636" y="1108"/>
                    <a:pt x="638" y="1102"/>
                    <a:pt x="627" y="1102"/>
                  </a:cubicBezTo>
                  <a:cubicBezTo>
                    <a:pt x="621" y="1102"/>
                    <a:pt x="612" y="1104"/>
                    <a:pt x="596" y="1108"/>
                  </a:cubicBezTo>
                  <a:lnTo>
                    <a:pt x="632" y="1096"/>
                  </a:lnTo>
                  <a:cubicBezTo>
                    <a:pt x="634" y="1093"/>
                    <a:pt x="632" y="1092"/>
                    <a:pt x="627" y="1092"/>
                  </a:cubicBezTo>
                  <a:cubicBezTo>
                    <a:pt x="613" y="1092"/>
                    <a:pt x="577" y="1099"/>
                    <a:pt x="559" y="1099"/>
                  </a:cubicBezTo>
                  <a:cubicBezTo>
                    <a:pt x="553" y="1099"/>
                    <a:pt x="548" y="1098"/>
                    <a:pt x="548" y="1096"/>
                  </a:cubicBezTo>
                  <a:cubicBezTo>
                    <a:pt x="572" y="1084"/>
                    <a:pt x="596" y="1084"/>
                    <a:pt x="620" y="1084"/>
                  </a:cubicBezTo>
                  <a:lnTo>
                    <a:pt x="608" y="1084"/>
                  </a:lnTo>
                  <a:cubicBezTo>
                    <a:pt x="620" y="1084"/>
                    <a:pt x="572" y="1084"/>
                    <a:pt x="596" y="1072"/>
                  </a:cubicBezTo>
                  <a:cubicBezTo>
                    <a:pt x="588" y="1072"/>
                    <a:pt x="569" y="1077"/>
                    <a:pt x="558" y="1077"/>
                  </a:cubicBezTo>
                  <a:cubicBezTo>
                    <a:pt x="553" y="1077"/>
                    <a:pt x="549" y="1076"/>
                    <a:pt x="548" y="1073"/>
                  </a:cubicBezTo>
                  <a:lnTo>
                    <a:pt x="548" y="1073"/>
                  </a:lnTo>
                  <a:cubicBezTo>
                    <a:pt x="541" y="1073"/>
                    <a:pt x="533" y="1075"/>
                    <a:pt x="525" y="1078"/>
                  </a:cubicBezTo>
                  <a:lnTo>
                    <a:pt x="525" y="1078"/>
                  </a:lnTo>
                  <a:cubicBezTo>
                    <a:pt x="586" y="1049"/>
                    <a:pt x="505" y="1058"/>
                    <a:pt x="572" y="1024"/>
                  </a:cubicBezTo>
                  <a:cubicBezTo>
                    <a:pt x="560" y="1024"/>
                    <a:pt x="560" y="1024"/>
                    <a:pt x="549" y="1013"/>
                  </a:cubicBezTo>
                  <a:lnTo>
                    <a:pt x="549" y="1013"/>
                  </a:lnTo>
                  <a:cubicBezTo>
                    <a:pt x="535" y="1016"/>
                    <a:pt x="515" y="1021"/>
                    <a:pt x="504" y="1021"/>
                  </a:cubicBezTo>
                  <a:cubicBezTo>
                    <a:pt x="497" y="1021"/>
                    <a:pt x="494" y="1019"/>
                    <a:pt x="501" y="1012"/>
                  </a:cubicBezTo>
                  <a:cubicBezTo>
                    <a:pt x="518" y="1007"/>
                    <a:pt x="527" y="1007"/>
                    <a:pt x="533" y="1007"/>
                  </a:cubicBezTo>
                  <a:cubicBezTo>
                    <a:pt x="539" y="1007"/>
                    <a:pt x="542" y="1007"/>
                    <a:pt x="548" y="1001"/>
                  </a:cubicBezTo>
                  <a:cubicBezTo>
                    <a:pt x="590" y="989"/>
                    <a:pt x="587" y="989"/>
                    <a:pt x="580" y="989"/>
                  </a:cubicBezTo>
                  <a:cubicBezTo>
                    <a:pt x="572" y="989"/>
                    <a:pt x="560" y="989"/>
                    <a:pt x="584" y="977"/>
                  </a:cubicBezTo>
                  <a:lnTo>
                    <a:pt x="584" y="929"/>
                  </a:lnTo>
                  <a:cubicBezTo>
                    <a:pt x="584" y="929"/>
                    <a:pt x="584" y="953"/>
                    <a:pt x="596" y="977"/>
                  </a:cubicBezTo>
                  <a:cubicBezTo>
                    <a:pt x="596" y="954"/>
                    <a:pt x="598" y="949"/>
                    <a:pt x="600" y="949"/>
                  </a:cubicBezTo>
                  <a:cubicBezTo>
                    <a:pt x="602" y="949"/>
                    <a:pt x="604" y="953"/>
                    <a:pt x="606" y="953"/>
                  </a:cubicBezTo>
                  <a:cubicBezTo>
                    <a:pt x="607" y="953"/>
                    <a:pt x="608" y="951"/>
                    <a:pt x="608" y="941"/>
                  </a:cubicBezTo>
                  <a:cubicBezTo>
                    <a:pt x="620" y="978"/>
                    <a:pt x="627" y="988"/>
                    <a:pt x="631" y="988"/>
                  </a:cubicBezTo>
                  <a:cubicBezTo>
                    <a:pt x="637" y="988"/>
                    <a:pt x="639" y="971"/>
                    <a:pt x="644" y="971"/>
                  </a:cubicBezTo>
                  <a:cubicBezTo>
                    <a:pt x="647" y="971"/>
                    <a:pt x="650" y="975"/>
                    <a:pt x="655" y="989"/>
                  </a:cubicBezTo>
                  <a:lnTo>
                    <a:pt x="655" y="965"/>
                  </a:lnTo>
                  <a:cubicBezTo>
                    <a:pt x="655" y="959"/>
                    <a:pt x="655" y="957"/>
                    <a:pt x="656" y="957"/>
                  </a:cubicBezTo>
                  <a:cubicBezTo>
                    <a:pt x="656" y="957"/>
                    <a:pt x="658" y="980"/>
                    <a:pt x="667" y="989"/>
                  </a:cubicBezTo>
                  <a:cubicBezTo>
                    <a:pt x="667" y="977"/>
                    <a:pt x="667" y="965"/>
                    <a:pt x="655" y="953"/>
                  </a:cubicBezTo>
                  <a:cubicBezTo>
                    <a:pt x="661" y="945"/>
                    <a:pt x="667" y="942"/>
                    <a:pt x="673" y="942"/>
                  </a:cubicBezTo>
                  <a:cubicBezTo>
                    <a:pt x="695" y="942"/>
                    <a:pt x="720" y="979"/>
                    <a:pt x="739" y="989"/>
                  </a:cubicBezTo>
                  <a:cubicBezTo>
                    <a:pt x="740" y="990"/>
                    <a:pt x="742" y="991"/>
                    <a:pt x="743" y="991"/>
                  </a:cubicBezTo>
                  <a:cubicBezTo>
                    <a:pt x="754" y="991"/>
                    <a:pt x="729" y="903"/>
                    <a:pt x="732" y="903"/>
                  </a:cubicBezTo>
                  <a:lnTo>
                    <a:pt x="732" y="903"/>
                  </a:lnTo>
                  <a:cubicBezTo>
                    <a:pt x="733" y="903"/>
                    <a:pt x="735" y="907"/>
                    <a:pt x="739" y="917"/>
                  </a:cubicBezTo>
                  <a:lnTo>
                    <a:pt x="751" y="965"/>
                  </a:lnTo>
                  <a:cubicBezTo>
                    <a:pt x="751" y="935"/>
                    <a:pt x="757" y="935"/>
                    <a:pt x="763" y="935"/>
                  </a:cubicBezTo>
                  <a:cubicBezTo>
                    <a:pt x="769" y="935"/>
                    <a:pt x="774" y="935"/>
                    <a:pt x="774" y="905"/>
                  </a:cubicBezTo>
                  <a:cubicBezTo>
                    <a:pt x="774" y="917"/>
                    <a:pt x="774" y="929"/>
                    <a:pt x="774" y="941"/>
                  </a:cubicBezTo>
                  <a:cubicBezTo>
                    <a:pt x="778" y="948"/>
                    <a:pt x="780" y="951"/>
                    <a:pt x="782" y="951"/>
                  </a:cubicBezTo>
                  <a:cubicBezTo>
                    <a:pt x="785" y="951"/>
                    <a:pt x="783" y="931"/>
                    <a:pt x="774" y="905"/>
                  </a:cubicBezTo>
                  <a:lnTo>
                    <a:pt x="774" y="905"/>
                  </a:lnTo>
                  <a:cubicBezTo>
                    <a:pt x="786" y="917"/>
                    <a:pt x="786" y="929"/>
                    <a:pt x="786" y="941"/>
                  </a:cubicBezTo>
                  <a:cubicBezTo>
                    <a:pt x="786" y="929"/>
                    <a:pt x="798" y="941"/>
                    <a:pt x="786" y="905"/>
                  </a:cubicBezTo>
                  <a:lnTo>
                    <a:pt x="786" y="905"/>
                  </a:lnTo>
                  <a:cubicBezTo>
                    <a:pt x="789" y="912"/>
                    <a:pt x="791" y="914"/>
                    <a:pt x="792" y="914"/>
                  </a:cubicBezTo>
                  <a:cubicBezTo>
                    <a:pt x="794" y="914"/>
                    <a:pt x="793" y="903"/>
                    <a:pt x="802" y="903"/>
                  </a:cubicBezTo>
                  <a:cubicBezTo>
                    <a:pt x="804" y="903"/>
                    <a:pt x="807" y="904"/>
                    <a:pt x="810" y="905"/>
                  </a:cubicBezTo>
                  <a:cubicBezTo>
                    <a:pt x="810" y="896"/>
                    <a:pt x="811" y="893"/>
                    <a:pt x="812" y="893"/>
                  </a:cubicBezTo>
                  <a:cubicBezTo>
                    <a:pt x="813" y="893"/>
                    <a:pt x="815" y="898"/>
                    <a:pt x="815" y="898"/>
                  </a:cubicBezTo>
                  <a:cubicBezTo>
                    <a:pt x="816" y="898"/>
                    <a:pt x="815" y="892"/>
                    <a:pt x="810" y="870"/>
                  </a:cubicBezTo>
                  <a:lnTo>
                    <a:pt x="810" y="870"/>
                  </a:lnTo>
                  <a:cubicBezTo>
                    <a:pt x="816" y="899"/>
                    <a:pt x="822" y="911"/>
                    <a:pt x="825" y="911"/>
                  </a:cubicBezTo>
                  <a:cubicBezTo>
                    <a:pt x="826" y="911"/>
                    <a:pt x="827" y="910"/>
                    <a:pt x="827" y="908"/>
                  </a:cubicBezTo>
                  <a:lnTo>
                    <a:pt x="827" y="908"/>
                  </a:lnTo>
                  <a:cubicBezTo>
                    <a:pt x="830" y="913"/>
                    <a:pt x="836" y="919"/>
                    <a:pt x="846" y="929"/>
                  </a:cubicBezTo>
                  <a:lnTo>
                    <a:pt x="846" y="881"/>
                  </a:lnTo>
                  <a:cubicBezTo>
                    <a:pt x="852" y="898"/>
                    <a:pt x="854" y="904"/>
                    <a:pt x="856" y="904"/>
                  </a:cubicBezTo>
                  <a:cubicBezTo>
                    <a:pt x="859" y="904"/>
                    <a:pt x="857" y="881"/>
                    <a:pt x="859" y="881"/>
                  </a:cubicBezTo>
                  <a:lnTo>
                    <a:pt x="859" y="881"/>
                  </a:lnTo>
                  <a:cubicBezTo>
                    <a:pt x="860" y="881"/>
                    <a:pt x="863" y="890"/>
                    <a:pt x="870" y="917"/>
                  </a:cubicBezTo>
                  <a:cubicBezTo>
                    <a:pt x="870" y="881"/>
                    <a:pt x="870" y="858"/>
                    <a:pt x="882" y="834"/>
                  </a:cubicBezTo>
                  <a:lnTo>
                    <a:pt x="882" y="834"/>
                  </a:lnTo>
                  <a:cubicBezTo>
                    <a:pt x="883" y="839"/>
                    <a:pt x="884" y="844"/>
                    <a:pt x="884" y="848"/>
                  </a:cubicBezTo>
                  <a:lnTo>
                    <a:pt x="884" y="848"/>
                  </a:lnTo>
                  <a:cubicBezTo>
                    <a:pt x="885" y="839"/>
                    <a:pt x="887" y="832"/>
                    <a:pt x="891" y="832"/>
                  </a:cubicBezTo>
                  <a:cubicBezTo>
                    <a:pt x="892" y="832"/>
                    <a:pt x="892" y="833"/>
                    <a:pt x="894" y="834"/>
                  </a:cubicBezTo>
                  <a:cubicBezTo>
                    <a:pt x="894" y="846"/>
                    <a:pt x="894" y="870"/>
                    <a:pt x="894" y="881"/>
                  </a:cubicBezTo>
                  <a:cubicBezTo>
                    <a:pt x="894" y="864"/>
                    <a:pt x="899" y="864"/>
                    <a:pt x="905" y="864"/>
                  </a:cubicBezTo>
                  <a:cubicBezTo>
                    <a:pt x="911" y="864"/>
                    <a:pt x="917" y="864"/>
                    <a:pt x="917" y="846"/>
                  </a:cubicBezTo>
                  <a:cubicBezTo>
                    <a:pt x="905" y="810"/>
                    <a:pt x="894" y="774"/>
                    <a:pt x="894" y="739"/>
                  </a:cubicBezTo>
                  <a:lnTo>
                    <a:pt x="894" y="739"/>
                  </a:lnTo>
                  <a:cubicBezTo>
                    <a:pt x="905" y="822"/>
                    <a:pt x="905" y="751"/>
                    <a:pt x="929" y="858"/>
                  </a:cubicBezTo>
                  <a:cubicBezTo>
                    <a:pt x="929" y="846"/>
                    <a:pt x="929" y="834"/>
                    <a:pt x="929" y="822"/>
                  </a:cubicBezTo>
                  <a:cubicBezTo>
                    <a:pt x="929" y="834"/>
                    <a:pt x="941" y="846"/>
                    <a:pt x="941" y="858"/>
                  </a:cubicBezTo>
                  <a:lnTo>
                    <a:pt x="941" y="846"/>
                  </a:lnTo>
                  <a:cubicBezTo>
                    <a:pt x="941" y="825"/>
                    <a:pt x="932" y="796"/>
                    <a:pt x="938" y="796"/>
                  </a:cubicBezTo>
                  <a:lnTo>
                    <a:pt x="938" y="796"/>
                  </a:lnTo>
                  <a:cubicBezTo>
                    <a:pt x="938" y="796"/>
                    <a:pt x="940" y="797"/>
                    <a:pt x="941" y="798"/>
                  </a:cubicBezTo>
                  <a:cubicBezTo>
                    <a:pt x="941" y="798"/>
                    <a:pt x="942" y="799"/>
                    <a:pt x="942" y="799"/>
                  </a:cubicBezTo>
                  <a:lnTo>
                    <a:pt x="942" y="799"/>
                  </a:lnTo>
                  <a:cubicBezTo>
                    <a:pt x="943" y="785"/>
                    <a:pt x="945" y="769"/>
                    <a:pt x="949" y="769"/>
                  </a:cubicBezTo>
                  <a:cubicBezTo>
                    <a:pt x="950" y="769"/>
                    <a:pt x="951" y="771"/>
                    <a:pt x="953" y="774"/>
                  </a:cubicBezTo>
                  <a:cubicBezTo>
                    <a:pt x="965" y="834"/>
                    <a:pt x="953" y="786"/>
                    <a:pt x="977" y="846"/>
                  </a:cubicBezTo>
                  <a:lnTo>
                    <a:pt x="977" y="822"/>
                  </a:lnTo>
                  <a:lnTo>
                    <a:pt x="977" y="798"/>
                  </a:lnTo>
                  <a:lnTo>
                    <a:pt x="977" y="786"/>
                  </a:lnTo>
                  <a:lnTo>
                    <a:pt x="965" y="762"/>
                  </a:lnTo>
                  <a:cubicBezTo>
                    <a:pt x="965" y="742"/>
                    <a:pt x="947" y="712"/>
                    <a:pt x="958" y="712"/>
                  </a:cubicBezTo>
                  <a:cubicBezTo>
                    <a:pt x="959" y="712"/>
                    <a:pt x="962" y="713"/>
                    <a:pt x="965" y="715"/>
                  </a:cubicBezTo>
                  <a:cubicBezTo>
                    <a:pt x="977" y="727"/>
                    <a:pt x="965" y="715"/>
                    <a:pt x="977" y="739"/>
                  </a:cubicBezTo>
                  <a:lnTo>
                    <a:pt x="977" y="727"/>
                  </a:lnTo>
                  <a:cubicBezTo>
                    <a:pt x="977" y="739"/>
                    <a:pt x="989" y="774"/>
                    <a:pt x="989" y="786"/>
                  </a:cubicBezTo>
                  <a:cubicBezTo>
                    <a:pt x="989" y="751"/>
                    <a:pt x="989" y="774"/>
                    <a:pt x="989" y="727"/>
                  </a:cubicBezTo>
                  <a:lnTo>
                    <a:pt x="1001" y="774"/>
                  </a:lnTo>
                  <a:lnTo>
                    <a:pt x="1001" y="739"/>
                  </a:lnTo>
                  <a:cubicBezTo>
                    <a:pt x="1005" y="743"/>
                    <a:pt x="1007" y="746"/>
                    <a:pt x="1009" y="750"/>
                  </a:cubicBezTo>
                  <a:lnTo>
                    <a:pt x="1009" y="750"/>
                  </a:lnTo>
                  <a:cubicBezTo>
                    <a:pt x="1008" y="739"/>
                    <a:pt x="1007" y="729"/>
                    <a:pt x="1008" y="729"/>
                  </a:cubicBezTo>
                  <a:lnTo>
                    <a:pt x="1008" y="729"/>
                  </a:lnTo>
                  <a:cubicBezTo>
                    <a:pt x="1009" y="729"/>
                    <a:pt x="1010" y="731"/>
                    <a:pt x="1013" y="739"/>
                  </a:cubicBezTo>
                  <a:lnTo>
                    <a:pt x="1013" y="751"/>
                  </a:lnTo>
                  <a:cubicBezTo>
                    <a:pt x="1013" y="752"/>
                    <a:pt x="1013" y="753"/>
                    <a:pt x="1013" y="753"/>
                  </a:cubicBezTo>
                  <a:cubicBezTo>
                    <a:pt x="1016" y="753"/>
                    <a:pt x="1023" y="736"/>
                    <a:pt x="1031" y="736"/>
                  </a:cubicBezTo>
                  <a:cubicBezTo>
                    <a:pt x="1033" y="736"/>
                    <a:pt x="1035" y="737"/>
                    <a:pt x="1036" y="739"/>
                  </a:cubicBezTo>
                  <a:cubicBezTo>
                    <a:pt x="1048" y="798"/>
                    <a:pt x="1036" y="751"/>
                    <a:pt x="1048" y="798"/>
                  </a:cubicBezTo>
                  <a:cubicBezTo>
                    <a:pt x="1048" y="787"/>
                    <a:pt x="1048" y="737"/>
                    <a:pt x="1057" y="737"/>
                  </a:cubicBezTo>
                  <a:cubicBezTo>
                    <a:pt x="1058" y="737"/>
                    <a:pt x="1059" y="738"/>
                    <a:pt x="1060" y="739"/>
                  </a:cubicBezTo>
                  <a:cubicBezTo>
                    <a:pt x="1057" y="720"/>
                    <a:pt x="1056" y="713"/>
                    <a:pt x="1057" y="713"/>
                  </a:cubicBezTo>
                  <a:lnTo>
                    <a:pt x="1057" y="713"/>
                  </a:lnTo>
                  <a:cubicBezTo>
                    <a:pt x="1059" y="713"/>
                    <a:pt x="1067" y="746"/>
                    <a:pt x="1071" y="746"/>
                  </a:cubicBezTo>
                  <a:cubicBezTo>
                    <a:pt x="1072" y="746"/>
                    <a:pt x="1072" y="744"/>
                    <a:pt x="1072" y="739"/>
                  </a:cubicBezTo>
                  <a:cubicBezTo>
                    <a:pt x="1072" y="739"/>
                    <a:pt x="1072" y="762"/>
                    <a:pt x="1084" y="774"/>
                  </a:cubicBezTo>
                  <a:cubicBezTo>
                    <a:pt x="1084" y="776"/>
                    <a:pt x="1084" y="777"/>
                    <a:pt x="1084" y="777"/>
                  </a:cubicBezTo>
                  <a:cubicBezTo>
                    <a:pt x="1084" y="777"/>
                    <a:pt x="1086" y="747"/>
                    <a:pt x="1096" y="727"/>
                  </a:cubicBezTo>
                  <a:lnTo>
                    <a:pt x="1096" y="751"/>
                  </a:lnTo>
                  <a:cubicBezTo>
                    <a:pt x="1096" y="756"/>
                    <a:pt x="1099" y="756"/>
                    <a:pt x="1102" y="756"/>
                  </a:cubicBezTo>
                  <a:cubicBezTo>
                    <a:pt x="1105" y="756"/>
                    <a:pt x="1108" y="756"/>
                    <a:pt x="1108" y="762"/>
                  </a:cubicBezTo>
                  <a:cubicBezTo>
                    <a:pt x="1108" y="756"/>
                    <a:pt x="1108" y="745"/>
                    <a:pt x="1106" y="735"/>
                  </a:cubicBezTo>
                  <a:lnTo>
                    <a:pt x="1106" y="735"/>
                  </a:lnTo>
                  <a:cubicBezTo>
                    <a:pt x="1112" y="748"/>
                    <a:pt x="1116" y="752"/>
                    <a:pt x="1119" y="752"/>
                  </a:cubicBezTo>
                  <a:cubicBezTo>
                    <a:pt x="1127" y="752"/>
                    <a:pt x="1123" y="714"/>
                    <a:pt x="1129" y="714"/>
                  </a:cubicBezTo>
                  <a:cubicBezTo>
                    <a:pt x="1132" y="714"/>
                    <a:pt x="1136" y="721"/>
                    <a:pt x="1144" y="739"/>
                  </a:cubicBezTo>
                  <a:cubicBezTo>
                    <a:pt x="1132" y="703"/>
                    <a:pt x="1144" y="715"/>
                    <a:pt x="1132" y="691"/>
                  </a:cubicBezTo>
                  <a:cubicBezTo>
                    <a:pt x="1132" y="681"/>
                    <a:pt x="1132" y="671"/>
                    <a:pt x="1132" y="661"/>
                  </a:cubicBezTo>
                  <a:lnTo>
                    <a:pt x="1132" y="661"/>
                  </a:lnTo>
                  <a:cubicBezTo>
                    <a:pt x="1132" y="662"/>
                    <a:pt x="1132" y="662"/>
                    <a:pt x="1132" y="662"/>
                  </a:cubicBezTo>
                  <a:lnTo>
                    <a:pt x="1132" y="662"/>
                  </a:lnTo>
                  <a:cubicBezTo>
                    <a:pt x="1132" y="660"/>
                    <a:pt x="1132" y="658"/>
                    <a:pt x="1132" y="655"/>
                  </a:cubicBezTo>
                  <a:cubicBezTo>
                    <a:pt x="1132" y="657"/>
                    <a:pt x="1132" y="659"/>
                    <a:pt x="1132" y="661"/>
                  </a:cubicBezTo>
                  <a:lnTo>
                    <a:pt x="1132" y="661"/>
                  </a:lnTo>
                  <a:cubicBezTo>
                    <a:pt x="1129" y="652"/>
                    <a:pt x="1126" y="643"/>
                    <a:pt x="1120" y="631"/>
                  </a:cubicBezTo>
                  <a:lnTo>
                    <a:pt x="1108" y="596"/>
                  </a:lnTo>
                  <a:cubicBezTo>
                    <a:pt x="1108" y="596"/>
                    <a:pt x="1096" y="560"/>
                    <a:pt x="1084" y="548"/>
                  </a:cubicBezTo>
                  <a:lnTo>
                    <a:pt x="1084" y="560"/>
                  </a:lnTo>
                  <a:cubicBezTo>
                    <a:pt x="1084" y="572"/>
                    <a:pt x="1072" y="560"/>
                    <a:pt x="1084" y="608"/>
                  </a:cubicBezTo>
                  <a:cubicBezTo>
                    <a:pt x="1084" y="620"/>
                    <a:pt x="1082" y="624"/>
                    <a:pt x="1080" y="624"/>
                  </a:cubicBezTo>
                  <a:cubicBezTo>
                    <a:pt x="1074" y="624"/>
                    <a:pt x="1063" y="603"/>
                    <a:pt x="1054" y="603"/>
                  </a:cubicBezTo>
                  <a:cubicBezTo>
                    <a:pt x="1052" y="603"/>
                    <a:pt x="1050" y="604"/>
                    <a:pt x="1048" y="608"/>
                  </a:cubicBezTo>
                  <a:cubicBezTo>
                    <a:pt x="1048" y="612"/>
                    <a:pt x="1048" y="618"/>
                    <a:pt x="1048" y="631"/>
                  </a:cubicBezTo>
                  <a:cubicBezTo>
                    <a:pt x="1048" y="620"/>
                    <a:pt x="1036" y="608"/>
                    <a:pt x="1036" y="596"/>
                  </a:cubicBezTo>
                  <a:cubicBezTo>
                    <a:pt x="1025" y="572"/>
                    <a:pt x="1036" y="572"/>
                    <a:pt x="1036" y="572"/>
                  </a:cubicBezTo>
                  <a:cubicBezTo>
                    <a:pt x="1036" y="572"/>
                    <a:pt x="1029" y="564"/>
                    <a:pt x="1024" y="564"/>
                  </a:cubicBezTo>
                  <a:cubicBezTo>
                    <a:pt x="1023" y="564"/>
                    <a:pt x="1023" y="564"/>
                    <a:pt x="1022" y="565"/>
                  </a:cubicBezTo>
                  <a:lnTo>
                    <a:pt x="1022" y="565"/>
                  </a:lnTo>
                  <a:cubicBezTo>
                    <a:pt x="1018" y="552"/>
                    <a:pt x="1011" y="545"/>
                    <a:pt x="1006" y="544"/>
                  </a:cubicBezTo>
                  <a:lnTo>
                    <a:pt x="1006" y="544"/>
                  </a:lnTo>
                  <a:lnTo>
                    <a:pt x="1001" y="524"/>
                  </a:lnTo>
                  <a:cubicBezTo>
                    <a:pt x="997" y="518"/>
                    <a:pt x="995" y="515"/>
                    <a:pt x="993" y="515"/>
                  </a:cubicBezTo>
                  <a:cubicBezTo>
                    <a:pt x="986" y="515"/>
                    <a:pt x="991" y="568"/>
                    <a:pt x="987" y="568"/>
                  </a:cubicBezTo>
                  <a:cubicBezTo>
                    <a:pt x="987" y="568"/>
                    <a:pt x="987" y="568"/>
                    <a:pt x="987" y="567"/>
                  </a:cubicBezTo>
                  <a:lnTo>
                    <a:pt x="987" y="567"/>
                  </a:lnTo>
                  <a:cubicBezTo>
                    <a:pt x="986" y="566"/>
                    <a:pt x="985" y="565"/>
                    <a:pt x="985" y="564"/>
                  </a:cubicBezTo>
                  <a:lnTo>
                    <a:pt x="985" y="564"/>
                  </a:lnTo>
                  <a:cubicBezTo>
                    <a:pt x="983" y="559"/>
                    <a:pt x="980" y="551"/>
                    <a:pt x="977" y="536"/>
                  </a:cubicBezTo>
                  <a:lnTo>
                    <a:pt x="977" y="536"/>
                  </a:lnTo>
                  <a:cubicBezTo>
                    <a:pt x="977" y="542"/>
                    <a:pt x="977" y="546"/>
                    <a:pt x="978" y="550"/>
                  </a:cubicBezTo>
                  <a:lnTo>
                    <a:pt x="978" y="550"/>
                  </a:lnTo>
                  <a:cubicBezTo>
                    <a:pt x="973" y="541"/>
                    <a:pt x="969" y="533"/>
                    <a:pt x="965" y="524"/>
                  </a:cubicBezTo>
                  <a:cubicBezTo>
                    <a:pt x="964" y="522"/>
                    <a:pt x="963" y="520"/>
                    <a:pt x="962" y="520"/>
                  </a:cubicBezTo>
                  <a:lnTo>
                    <a:pt x="962" y="520"/>
                  </a:lnTo>
                  <a:cubicBezTo>
                    <a:pt x="958" y="520"/>
                    <a:pt x="973" y="585"/>
                    <a:pt x="967" y="585"/>
                  </a:cubicBezTo>
                  <a:cubicBezTo>
                    <a:pt x="966" y="585"/>
                    <a:pt x="966" y="585"/>
                    <a:pt x="965" y="584"/>
                  </a:cubicBezTo>
                  <a:lnTo>
                    <a:pt x="965" y="584"/>
                  </a:lnTo>
                  <a:cubicBezTo>
                    <a:pt x="965" y="580"/>
                    <a:pt x="965" y="576"/>
                    <a:pt x="965" y="572"/>
                  </a:cubicBezTo>
                  <a:cubicBezTo>
                    <a:pt x="965" y="548"/>
                    <a:pt x="953" y="560"/>
                    <a:pt x="941" y="524"/>
                  </a:cubicBezTo>
                  <a:lnTo>
                    <a:pt x="941" y="524"/>
                  </a:lnTo>
                  <a:cubicBezTo>
                    <a:pt x="941" y="533"/>
                    <a:pt x="941" y="541"/>
                    <a:pt x="945" y="549"/>
                  </a:cubicBezTo>
                  <a:lnTo>
                    <a:pt x="945" y="549"/>
                  </a:lnTo>
                  <a:cubicBezTo>
                    <a:pt x="945" y="549"/>
                    <a:pt x="944" y="549"/>
                    <a:pt x="944" y="549"/>
                  </a:cubicBezTo>
                  <a:cubicBezTo>
                    <a:pt x="941" y="549"/>
                    <a:pt x="939" y="552"/>
                    <a:pt x="936" y="552"/>
                  </a:cubicBezTo>
                  <a:cubicBezTo>
                    <a:pt x="934" y="552"/>
                    <a:pt x="932" y="551"/>
                    <a:pt x="929" y="548"/>
                  </a:cubicBezTo>
                  <a:cubicBezTo>
                    <a:pt x="928" y="547"/>
                    <a:pt x="927" y="546"/>
                    <a:pt x="926" y="546"/>
                  </a:cubicBezTo>
                  <a:lnTo>
                    <a:pt x="926" y="546"/>
                  </a:lnTo>
                  <a:cubicBezTo>
                    <a:pt x="920" y="546"/>
                    <a:pt x="929" y="584"/>
                    <a:pt x="929" y="584"/>
                  </a:cubicBezTo>
                  <a:lnTo>
                    <a:pt x="929" y="620"/>
                  </a:lnTo>
                  <a:cubicBezTo>
                    <a:pt x="929" y="601"/>
                    <a:pt x="922" y="576"/>
                    <a:pt x="919" y="576"/>
                  </a:cubicBezTo>
                  <a:cubicBezTo>
                    <a:pt x="918" y="576"/>
                    <a:pt x="917" y="578"/>
                    <a:pt x="917" y="584"/>
                  </a:cubicBezTo>
                  <a:cubicBezTo>
                    <a:pt x="917" y="560"/>
                    <a:pt x="905" y="548"/>
                    <a:pt x="905" y="524"/>
                  </a:cubicBezTo>
                  <a:cubicBezTo>
                    <a:pt x="905" y="533"/>
                    <a:pt x="905" y="536"/>
                    <a:pt x="904" y="536"/>
                  </a:cubicBezTo>
                  <a:cubicBezTo>
                    <a:pt x="902" y="536"/>
                    <a:pt x="898" y="525"/>
                    <a:pt x="893" y="515"/>
                  </a:cubicBezTo>
                  <a:lnTo>
                    <a:pt x="893" y="515"/>
                  </a:lnTo>
                  <a:cubicBezTo>
                    <a:pt x="896" y="530"/>
                    <a:pt x="898" y="548"/>
                    <a:pt x="896" y="556"/>
                  </a:cubicBezTo>
                  <a:lnTo>
                    <a:pt x="896" y="556"/>
                  </a:lnTo>
                  <a:cubicBezTo>
                    <a:pt x="895" y="554"/>
                    <a:pt x="894" y="551"/>
                    <a:pt x="893" y="548"/>
                  </a:cubicBezTo>
                  <a:lnTo>
                    <a:pt x="893" y="548"/>
                  </a:lnTo>
                  <a:cubicBezTo>
                    <a:pt x="894" y="552"/>
                    <a:pt x="895" y="556"/>
                    <a:pt x="895" y="559"/>
                  </a:cubicBezTo>
                  <a:lnTo>
                    <a:pt x="895" y="559"/>
                  </a:lnTo>
                  <a:cubicBezTo>
                    <a:pt x="896" y="559"/>
                    <a:pt x="896" y="558"/>
                    <a:pt x="896" y="556"/>
                  </a:cubicBezTo>
                  <a:lnTo>
                    <a:pt x="896" y="556"/>
                  </a:lnTo>
                  <a:cubicBezTo>
                    <a:pt x="901" y="566"/>
                    <a:pt x="904" y="577"/>
                    <a:pt x="905" y="589"/>
                  </a:cubicBezTo>
                  <a:lnTo>
                    <a:pt x="905" y="589"/>
                  </a:lnTo>
                  <a:cubicBezTo>
                    <a:pt x="905" y="590"/>
                    <a:pt x="904" y="594"/>
                    <a:pt x="902" y="594"/>
                  </a:cubicBezTo>
                  <a:cubicBezTo>
                    <a:pt x="901" y="594"/>
                    <a:pt x="898" y="590"/>
                    <a:pt x="894" y="572"/>
                  </a:cubicBezTo>
                  <a:lnTo>
                    <a:pt x="894" y="572"/>
                  </a:lnTo>
                  <a:cubicBezTo>
                    <a:pt x="895" y="573"/>
                    <a:pt x="895" y="573"/>
                    <a:pt x="896" y="573"/>
                  </a:cubicBezTo>
                  <a:cubicBezTo>
                    <a:pt x="898" y="573"/>
                    <a:pt x="897" y="567"/>
                    <a:pt x="895" y="559"/>
                  </a:cubicBezTo>
                  <a:lnTo>
                    <a:pt x="895" y="559"/>
                  </a:lnTo>
                  <a:cubicBezTo>
                    <a:pt x="895" y="560"/>
                    <a:pt x="894" y="560"/>
                    <a:pt x="894" y="560"/>
                  </a:cubicBezTo>
                  <a:cubicBezTo>
                    <a:pt x="894" y="554"/>
                    <a:pt x="890" y="545"/>
                    <a:pt x="887" y="536"/>
                  </a:cubicBezTo>
                  <a:lnTo>
                    <a:pt x="887" y="536"/>
                  </a:lnTo>
                  <a:cubicBezTo>
                    <a:pt x="889" y="540"/>
                    <a:pt x="891" y="544"/>
                    <a:pt x="893" y="548"/>
                  </a:cubicBezTo>
                  <a:lnTo>
                    <a:pt x="893" y="548"/>
                  </a:lnTo>
                  <a:cubicBezTo>
                    <a:pt x="891" y="538"/>
                    <a:pt x="889" y="526"/>
                    <a:pt x="891" y="519"/>
                  </a:cubicBezTo>
                  <a:lnTo>
                    <a:pt x="891" y="519"/>
                  </a:lnTo>
                  <a:lnTo>
                    <a:pt x="894" y="524"/>
                  </a:lnTo>
                  <a:cubicBezTo>
                    <a:pt x="894" y="524"/>
                    <a:pt x="894" y="520"/>
                    <a:pt x="891" y="517"/>
                  </a:cubicBezTo>
                  <a:lnTo>
                    <a:pt x="891" y="517"/>
                  </a:lnTo>
                  <a:cubicBezTo>
                    <a:pt x="891" y="516"/>
                    <a:pt x="892" y="514"/>
                    <a:pt x="893" y="514"/>
                  </a:cubicBezTo>
                  <a:lnTo>
                    <a:pt x="893" y="514"/>
                  </a:lnTo>
                  <a:cubicBezTo>
                    <a:pt x="893" y="514"/>
                    <a:pt x="893" y="514"/>
                    <a:pt x="893" y="515"/>
                  </a:cubicBezTo>
                  <a:lnTo>
                    <a:pt x="893" y="515"/>
                  </a:lnTo>
                  <a:cubicBezTo>
                    <a:pt x="893" y="514"/>
                    <a:pt x="893" y="514"/>
                    <a:pt x="893" y="513"/>
                  </a:cubicBezTo>
                  <a:lnTo>
                    <a:pt x="893" y="513"/>
                  </a:lnTo>
                  <a:cubicBezTo>
                    <a:pt x="893" y="513"/>
                    <a:pt x="893" y="513"/>
                    <a:pt x="893" y="514"/>
                  </a:cubicBezTo>
                  <a:lnTo>
                    <a:pt x="893" y="514"/>
                  </a:lnTo>
                  <a:cubicBezTo>
                    <a:pt x="889" y="506"/>
                    <a:pt x="885" y="500"/>
                    <a:pt x="882" y="500"/>
                  </a:cubicBezTo>
                  <a:lnTo>
                    <a:pt x="882" y="500"/>
                  </a:lnTo>
                  <a:lnTo>
                    <a:pt x="889" y="514"/>
                  </a:lnTo>
                  <a:lnTo>
                    <a:pt x="889" y="514"/>
                  </a:lnTo>
                  <a:cubicBezTo>
                    <a:pt x="887" y="513"/>
                    <a:pt x="885" y="512"/>
                    <a:pt x="882" y="512"/>
                  </a:cubicBezTo>
                  <a:cubicBezTo>
                    <a:pt x="882" y="512"/>
                    <a:pt x="882" y="512"/>
                    <a:pt x="882" y="512"/>
                  </a:cubicBezTo>
                  <a:lnTo>
                    <a:pt x="882" y="512"/>
                  </a:lnTo>
                  <a:cubicBezTo>
                    <a:pt x="882" y="536"/>
                    <a:pt x="894" y="560"/>
                    <a:pt x="894" y="572"/>
                  </a:cubicBezTo>
                  <a:cubicBezTo>
                    <a:pt x="892" y="570"/>
                    <a:pt x="891" y="569"/>
                    <a:pt x="890" y="569"/>
                  </a:cubicBezTo>
                  <a:lnTo>
                    <a:pt x="890" y="569"/>
                  </a:lnTo>
                  <a:cubicBezTo>
                    <a:pt x="885" y="569"/>
                    <a:pt x="894" y="596"/>
                    <a:pt x="894" y="596"/>
                  </a:cubicBezTo>
                  <a:lnTo>
                    <a:pt x="894" y="608"/>
                  </a:lnTo>
                  <a:cubicBezTo>
                    <a:pt x="894" y="618"/>
                    <a:pt x="893" y="621"/>
                    <a:pt x="891" y="621"/>
                  </a:cubicBezTo>
                  <a:cubicBezTo>
                    <a:pt x="886" y="621"/>
                    <a:pt x="877" y="588"/>
                    <a:pt x="878" y="588"/>
                  </a:cubicBezTo>
                  <a:lnTo>
                    <a:pt x="878" y="588"/>
                  </a:lnTo>
                  <a:cubicBezTo>
                    <a:pt x="879" y="588"/>
                    <a:pt x="880" y="590"/>
                    <a:pt x="882" y="596"/>
                  </a:cubicBezTo>
                  <a:cubicBezTo>
                    <a:pt x="882" y="584"/>
                    <a:pt x="858" y="548"/>
                    <a:pt x="858" y="536"/>
                  </a:cubicBezTo>
                  <a:cubicBezTo>
                    <a:pt x="858" y="544"/>
                    <a:pt x="857" y="547"/>
                    <a:pt x="856" y="547"/>
                  </a:cubicBezTo>
                  <a:cubicBezTo>
                    <a:pt x="854" y="547"/>
                    <a:pt x="850" y="526"/>
                    <a:pt x="847" y="526"/>
                  </a:cubicBezTo>
                  <a:cubicBezTo>
                    <a:pt x="846" y="526"/>
                    <a:pt x="846" y="529"/>
                    <a:pt x="846" y="536"/>
                  </a:cubicBezTo>
                  <a:cubicBezTo>
                    <a:pt x="858" y="560"/>
                    <a:pt x="858" y="572"/>
                    <a:pt x="858" y="596"/>
                  </a:cubicBezTo>
                  <a:lnTo>
                    <a:pt x="858" y="608"/>
                  </a:lnTo>
                  <a:cubicBezTo>
                    <a:pt x="858" y="616"/>
                    <a:pt x="858" y="625"/>
                    <a:pt x="862" y="638"/>
                  </a:cubicBezTo>
                  <a:lnTo>
                    <a:pt x="862" y="638"/>
                  </a:lnTo>
                  <a:cubicBezTo>
                    <a:pt x="861" y="635"/>
                    <a:pt x="860" y="633"/>
                    <a:pt x="859" y="633"/>
                  </a:cubicBezTo>
                  <a:lnTo>
                    <a:pt x="859" y="633"/>
                  </a:lnTo>
                  <a:cubicBezTo>
                    <a:pt x="857" y="633"/>
                    <a:pt x="863" y="660"/>
                    <a:pt x="861" y="660"/>
                  </a:cubicBezTo>
                  <a:cubicBezTo>
                    <a:pt x="860" y="660"/>
                    <a:pt x="859" y="658"/>
                    <a:pt x="858" y="655"/>
                  </a:cubicBezTo>
                  <a:lnTo>
                    <a:pt x="834" y="572"/>
                  </a:lnTo>
                  <a:cubicBezTo>
                    <a:pt x="832" y="565"/>
                    <a:pt x="830" y="562"/>
                    <a:pt x="829" y="562"/>
                  </a:cubicBezTo>
                  <a:lnTo>
                    <a:pt x="829" y="562"/>
                  </a:lnTo>
                  <a:cubicBezTo>
                    <a:pt x="826" y="562"/>
                    <a:pt x="831" y="597"/>
                    <a:pt x="824" y="597"/>
                  </a:cubicBezTo>
                  <a:cubicBezTo>
                    <a:pt x="824" y="597"/>
                    <a:pt x="823" y="597"/>
                    <a:pt x="822" y="596"/>
                  </a:cubicBezTo>
                  <a:lnTo>
                    <a:pt x="822" y="608"/>
                  </a:lnTo>
                  <a:lnTo>
                    <a:pt x="822" y="631"/>
                  </a:lnTo>
                  <a:cubicBezTo>
                    <a:pt x="810" y="608"/>
                    <a:pt x="810" y="596"/>
                    <a:pt x="798" y="572"/>
                  </a:cubicBezTo>
                  <a:cubicBezTo>
                    <a:pt x="798" y="596"/>
                    <a:pt x="798" y="572"/>
                    <a:pt x="798" y="631"/>
                  </a:cubicBezTo>
                  <a:lnTo>
                    <a:pt x="786" y="596"/>
                  </a:lnTo>
                  <a:cubicBezTo>
                    <a:pt x="786" y="595"/>
                    <a:pt x="785" y="595"/>
                    <a:pt x="785" y="595"/>
                  </a:cubicBezTo>
                  <a:lnTo>
                    <a:pt x="785" y="595"/>
                  </a:lnTo>
                  <a:cubicBezTo>
                    <a:pt x="778" y="595"/>
                    <a:pt x="795" y="668"/>
                    <a:pt x="788" y="668"/>
                  </a:cubicBezTo>
                  <a:cubicBezTo>
                    <a:pt x="788" y="668"/>
                    <a:pt x="787" y="668"/>
                    <a:pt x="786" y="667"/>
                  </a:cubicBezTo>
                  <a:cubicBezTo>
                    <a:pt x="774" y="643"/>
                    <a:pt x="774" y="620"/>
                    <a:pt x="774" y="596"/>
                  </a:cubicBezTo>
                  <a:lnTo>
                    <a:pt x="774" y="608"/>
                  </a:lnTo>
                  <a:lnTo>
                    <a:pt x="774" y="620"/>
                  </a:lnTo>
                  <a:cubicBezTo>
                    <a:pt x="774" y="628"/>
                    <a:pt x="774" y="643"/>
                    <a:pt x="774" y="655"/>
                  </a:cubicBezTo>
                  <a:cubicBezTo>
                    <a:pt x="774" y="665"/>
                    <a:pt x="774" y="674"/>
                    <a:pt x="781" y="690"/>
                  </a:cubicBezTo>
                  <a:lnTo>
                    <a:pt x="781" y="690"/>
                  </a:lnTo>
                  <a:cubicBezTo>
                    <a:pt x="772" y="671"/>
                    <a:pt x="766" y="666"/>
                    <a:pt x="763" y="666"/>
                  </a:cubicBezTo>
                  <a:cubicBezTo>
                    <a:pt x="759" y="666"/>
                    <a:pt x="756" y="672"/>
                    <a:pt x="753" y="672"/>
                  </a:cubicBezTo>
                  <a:cubicBezTo>
                    <a:pt x="750" y="672"/>
                    <a:pt x="746" y="666"/>
                    <a:pt x="739" y="643"/>
                  </a:cubicBezTo>
                  <a:cubicBezTo>
                    <a:pt x="739" y="643"/>
                    <a:pt x="739" y="655"/>
                    <a:pt x="728" y="666"/>
                  </a:cubicBezTo>
                  <a:lnTo>
                    <a:pt x="728" y="666"/>
                  </a:lnTo>
                  <a:cubicBezTo>
                    <a:pt x="728" y="665"/>
                    <a:pt x="727" y="664"/>
                    <a:pt x="727" y="662"/>
                  </a:cubicBezTo>
                  <a:lnTo>
                    <a:pt x="727" y="662"/>
                  </a:lnTo>
                  <a:lnTo>
                    <a:pt x="727" y="667"/>
                  </a:lnTo>
                  <a:cubicBezTo>
                    <a:pt x="727" y="667"/>
                    <a:pt x="728" y="666"/>
                    <a:pt x="728" y="666"/>
                  </a:cubicBezTo>
                  <a:lnTo>
                    <a:pt x="728" y="666"/>
                  </a:lnTo>
                  <a:cubicBezTo>
                    <a:pt x="732" y="683"/>
                    <a:pt x="739" y="707"/>
                    <a:pt x="733" y="707"/>
                  </a:cubicBezTo>
                  <a:cubicBezTo>
                    <a:pt x="731" y="707"/>
                    <a:pt x="730" y="706"/>
                    <a:pt x="727" y="703"/>
                  </a:cubicBezTo>
                  <a:cubicBezTo>
                    <a:pt x="715" y="679"/>
                    <a:pt x="727" y="679"/>
                    <a:pt x="715" y="667"/>
                  </a:cubicBezTo>
                  <a:cubicBezTo>
                    <a:pt x="707" y="635"/>
                    <a:pt x="704" y="626"/>
                    <a:pt x="703" y="626"/>
                  </a:cubicBezTo>
                  <a:lnTo>
                    <a:pt x="703" y="626"/>
                  </a:lnTo>
                  <a:cubicBezTo>
                    <a:pt x="702" y="626"/>
                    <a:pt x="704" y="644"/>
                    <a:pt x="700" y="644"/>
                  </a:cubicBezTo>
                  <a:cubicBezTo>
                    <a:pt x="699" y="644"/>
                    <a:pt x="696" y="641"/>
                    <a:pt x="691" y="631"/>
                  </a:cubicBezTo>
                  <a:cubicBezTo>
                    <a:pt x="689" y="624"/>
                    <a:pt x="687" y="621"/>
                    <a:pt x="687" y="621"/>
                  </a:cubicBezTo>
                  <a:lnTo>
                    <a:pt x="687" y="621"/>
                  </a:lnTo>
                  <a:cubicBezTo>
                    <a:pt x="684" y="621"/>
                    <a:pt x="690" y="657"/>
                    <a:pt x="691" y="657"/>
                  </a:cubicBezTo>
                  <a:cubicBezTo>
                    <a:pt x="691" y="657"/>
                    <a:pt x="691" y="656"/>
                    <a:pt x="691" y="655"/>
                  </a:cubicBezTo>
                  <a:lnTo>
                    <a:pt x="691" y="643"/>
                  </a:lnTo>
                  <a:cubicBezTo>
                    <a:pt x="701" y="663"/>
                    <a:pt x="703" y="691"/>
                    <a:pt x="696" y="713"/>
                  </a:cubicBezTo>
                  <a:lnTo>
                    <a:pt x="696" y="713"/>
                  </a:lnTo>
                  <a:cubicBezTo>
                    <a:pt x="694" y="706"/>
                    <a:pt x="691" y="698"/>
                    <a:pt x="688" y="691"/>
                  </a:cubicBezTo>
                  <a:lnTo>
                    <a:pt x="688" y="691"/>
                  </a:lnTo>
                  <a:cubicBezTo>
                    <a:pt x="690" y="699"/>
                    <a:pt x="691" y="706"/>
                    <a:pt x="691" y="715"/>
                  </a:cubicBezTo>
                  <a:lnTo>
                    <a:pt x="691" y="715"/>
                  </a:lnTo>
                  <a:cubicBezTo>
                    <a:pt x="683" y="699"/>
                    <a:pt x="675" y="683"/>
                    <a:pt x="667" y="667"/>
                  </a:cubicBezTo>
                  <a:cubicBezTo>
                    <a:pt x="667" y="684"/>
                    <a:pt x="667" y="703"/>
                    <a:pt x="667" y="703"/>
                  </a:cubicBezTo>
                  <a:lnTo>
                    <a:pt x="667" y="715"/>
                  </a:lnTo>
                  <a:cubicBezTo>
                    <a:pt x="667" y="719"/>
                    <a:pt x="667" y="723"/>
                    <a:pt x="667" y="726"/>
                  </a:cubicBezTo>
                  <a:lnTo>
                    <a:pt x="667" y="726"/>
                  </a:lnTo>
                  <a:cubicBezTo>
                    <a:pt x="665" y="720"/>
                    <a:pt x="664" y="717"/>
                    <a:pt x="663" y="717"/>
                  </a:cubicBezTo>
                  <a:lnTo>
                    <a:pt x="663" y="717"/>
                  </a:lnTo>
                  <a:cubicBezTo>
                    <a:pt x="663" y="717"/>
                    <a:pt x="663" y="717"/>
                    <a:pt x="663" y="717"/>
                  </a:cubicBezTo>
                  <a:lnTo>
                    <a:pt x="663" y="717"/>
                  </a:lnTo>
                  <a:lnTo>
                    <a:pt x="644" y="679"/>
                  </a:lnTo>
                  <a:cubicBezTo>
                    <a:pt x="644" y="703"/>
                    <a:pt x="644" y="723"/>
                    <a:pt x="644" y="751"/>
                  </a:cubicBezTo>
                  <a:cubicBezTo>
                    <a:pt x="608" y="643"/>
                    <a:pt x="620" y="727"/>
                    <a:pt x="596" y="643"/>
                  </a:cubicBezTo>
                  <a:cubicBezTo>
                    <a:pt x="596" y="653"/>
                    <a:pt x="594" y="657"/>
                    <a:pt x="591" y="657"/>
                  </a:cubicBezTo>
                  <a:cubicBezTo>
                    <a:pt x="587" y="657"/>
                    <a:pt x="581" y="651"/>
                    <a:pt x="575" y="646"/>
                  </a:cubicBezTo>
                  <a:lnTo>
                    <a:pt x="575" y="646"/>
                  </a:lnTo>
                  <a:cubicBezTo>
                    <a:pt x="577" y="645"/>
                    <a:pt x="580" y="643"/>
                    <a:pt x="584" y="643"/>
                  </a:cubicBezTo>
                  <a:lnTo>
                    <a:pt x="596" y="643"/>
                  </a:lnTo>
                  <a:cubicBezTo>
                    <a:pt x="596" y="631"/>
                    <a:pt x="572" y="620"/>
                    <a:pt x="548" y="620"/>
                  </a:cubicBezTo>
                  <a:cubicBezTo>
                    <a:pt x="536" y="620"/>
                    <a:pt x="524" y="620"/>
                    <a:pt x="513" y="608"/>
                  </a:cubicBezTo>
                  <a:cubicBezTo>
                    <a:pt x="572" y="596"/>
                    <a:pt x="536" y="572"/>
                    <a:pt x="572" y="560"/>
                  </a:cubicBezTo>
                  <a:lnTo>
                    <a:pt x="513" y="560"/>
                  </a:lnTo>
                  <a:cubicBezTo>
                    <a:pt x="524" y="560"/>
                    <a:pt x="465" y="560"/>
                    <a:pt x="524" y="548"/>
                  </a:cubicBezTo>
                  <a:cubicBezTo>
                    <a:pt x="584" y="536"/>
                    <a:pt x="572" y="524"/>
                    <a:pt x="572" y="524"/>
                  </a:cubicBezTo>
                  <a:lnTo>
                    <a:pt x="572" y="524"/>
                  </a:lnTo>
                  <a:lnTo>
                    <a:pt x="489" y="536"/>
                  </a:lnTo>
                  <a:cubicBezTo>
                    <a:pt x="596" y="500"/>
                    <a:pt x="441" y="500"/>
                    <a:pt x="548" y="477"/>
                  </a:cubicBezTo>
                  <a:cubicBezTo>
                    <a:pt x="560" y="465"/>
                    <a:pt x="560" y="465"/>
                    <a:pt x="548" y="453"/>
                  </a:cubicBezTo>
                  <a:lnTo>
                    <a:pt x="453" y="453"/>
                  </a:lnTo>
                  <a:lnTo>
                    <a:pt x="513" y="441"/>
                  </a:lnTo>
                  <a:cubicBezTo>
                    <a:pt x="513" y="429"/>
                    <a:pt x="560" y="417"/>
                    <a:pt x="513" y="405"/>
                  </a:cubicBezTo>
                  <a:lnTo>
                    <a:pt x="548" y="405"/>
                  </a:lnTo>
                  <a:cubicBezTo>
                    <a:pt x="548" y="405"/>
                    <a:pt x="584" y="393"/>
                    <a:pt x="501" y="393"/>
                  </a:cubicBezTo>
                  <a:cubicBezTo>
                    <a:pt x="560" y="393"/>
                    <a:pt x="501" y="381"/>
                    <a:pt x="477" y="381"/>
                  </a:cubicBezTo>
                  <a:lnTo>
                    <a:pt x="465" y="381"/>
                  </a:lnTo>
                  <a:cubicBezTo>
                    <a:pt x="465" y="381"/>
                    <a:pt x="429" y="381"/>
                    <a:pt x="441" y="370"/>
                  </a:cubicBezTo>
                  <a:lnTo>
                    <a:pt x="429" y="370"/>
                  </a:lnTo>
                  <a:cubicBezTo>
                    <a:pt x="405" y="370"/>
                    <a:pt x="441" y="358"/>
                    <a:pt x="477" y="358"/>
                  </a:cubicBezTo>
                  <a:lnTo>
                    <a:pt x="465" y="358"/>
                  </a:lnTo>
                  <a:cubicBezTo>
                    <a:pt x="489" y="346"/>
                    <a:pt x="417" y="346"/>
                    <a:pt x="453" y="334"/>
                  </a:cubicBezTo>
                  <a:lnTo>
                    <a:pt x="477" y="334"/>
                  </a:lnTo>
                  <a:lnTo>
                    <a:pt x="477" y="346"/>
                  </a:lnTo>
                  <a:lnTo>
                    <a:pt x="572" y="346"/>
                  </a:lnTo>
                  <a:cubicBezTo>
                    <a:pt x="536" y="346"/>
                    <a:pt x="477" y="334"/>
                    <a:pt x="501" y="334"/>
                  </a:cubicBezTo>
                  <a:lnTo>
                    <a:pt x="524" y="334"/>
                  </a:lnTo>
                  <a:cubicBezTo>
                    <a:pt x="560" y="334"/>
                    <a:pt x="536" y="334"/>
                    <a:pt x="536" y="322"/>
                  </a:cubicBezTo>
                  <a:lnTo>
                    <a:pt x="393" y="322"/>
                  </a:lnTo>
                  <a:cubicBezTo>
                    <a:pt x="453" y="322"/>
                    <a:pt x="477" y="298"/>
                    <a:pt x="513" y="298"/>
                  </a:cubicBezTo>
                  <a:cubicBezTo>
                    <a:pt x="489" y="286"/>
                    <a:pt x="453" y="274"/>
                    <a:pt x="429" y="274"/>
                  </a:cubicBezTo>
                  <a:lnTo>
                    <a:pt x="477" y="274"/>
                  </a:lnTo>
                  <a:cubicBezTo>
                    <a:pt x="453" y="274"/>
                    <a:pt x="477" y="250"/>
                    <a:pt x="417" y="250"/>
                  </a:cubicBezTo>
                  <a:lnTo>
                    <a:pt x="465" y="250"/>
                  </a:lnTo>
                  <a:cubicBezTo>
                    <a:pt x="560" y="239"/>
                    <a:pt x="334" y="215"/>
                    <a:pt x="441" y="203"/>
                  </a:cubicBezTo>
                  <a:lnTo>
                    <a:pt x="429" y="203"/>
                  </a:lnTo>
                  <a:cubicBezTo>
                    <a:pt x="477" y="179"/>
                    <a:pt x="382" y="143"/>
                    <a:pt x="465" y="131"/>
                  </a:cubicBezTo>
                  <a:cubicBezTo>
                    <a:pt x="477" y="131"/>
                    <a:pt x="441" y="119"/>
                    <a:pt x="417" y="119"/>
                  </a:cubicBezTo>
                  <a:lnTo>
                    <a:pt x="465" y="119"/>
                  </a:lnTo>
                  <a:lnTo>
                    <a:pt x="417" y="108"/>
                  </a:lnTo>
                  <a:cubicBezTo>
                    <a:pt x="382" y="84"/>
                    <a:pt x="524" y="108"/>
                    <a:pt x="453" y="72"/>
                  </a:cubicBezTo>
                  <a:lnTo>
                    <a:pt x="417" y="48"/>
                  </a:lnTo>
                  <a:cubicBezTo>
                    <a:pt x="425" y="48"/>
                    <a:pt x="460" y="53"/>
                    <a:pt x="485" y="53"/>
                  </a:cubicBezTo>
                  <a:cubicBezTo>
                    <a:pt x="498" y="53"/>
                    <a:pt x="509" y="52"/>
                    <a:pt x="513" y="48"/>
                  </a:cubicBezTo>
                  <a:cubicBezTo>
                    <a:pt x="489" y="36"/>
                    <a:pt x="453" y="36"/>
                    <a:pt x="429" y="24"/>
                  </a:cubicBezTo>
                  <a:lnTo>
                    <a:pt x="382" y="24"/>
                  </a:lnTo>
                  <a:cubicBezTo>
                    <a:pt x="322" y="12"/>
                    <a:pt x="263" y="0"/>
                    <a:pt x="203" y="0"/>
                  </a:cubicBezTo>
                  <a:close/>
                  <a:moveTo>
                    <a:pt x="632" y="1774"/>
                  </a:moveTo>
                  <a:cubicBezTo>
                    <a:pt x="608" y="1774"/>
                    <a:pt x="596" y="1786"/>
                    <a:pt x="572" y="1786"/>
                  </a:cubicBezTo>
                  <a:cubicBezTo>
                    <a:pt x="580" y="1790"/>
                    <a:pt x="588" y="1792"/>
                    <a:pt x="596" y="1792"/>
                  </a:cubicBezTo>
                  <a:cubicBezTo>
                    <a:pt x="612" y="1792"/>
                    <a:pt x="628" y="1786"/>
                    <a:pt x="644" y="1786"/>
                  </a:cubicBezTo>
                  <a:lnTo>
                    <a:pt x="644" y="1774"/>
                  </a:lnTo>
                  <a:cubicBezTo>
                    <a:pt x="644" y="1774"/>
                    <a:pt x="620" y="1786"/>
                    <a:pt x="608" y="1786"/>
                  </a:cubicBezTo>
                  <a:cubicBezTo>
                    <a:pt x="603" y="1789"/>
                    <a:pt x="601" y="1790"/>
                    <a:pt x="600" y="1790"/>
                  </a:cubicBezTo>
                  <a:cubicBezTo>
                    <a:pt x="597" y="1790"/>
                    <a:pt x="622" y="1774"/>
                    <a:pt x="632" y="17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50"/>
            <p:cNvSpPr/>
            <p:nvPr/>
          </p:nvSpPr>
          <p:spPr>
            <a:xfrm>
              <a:off x="5195875" y="2871625"/>
              <a:ext cx="25" cy="25"/>
            </a:xfrm>
            <a:custGeom>
              <a:avLst/>
              <a:gdLst/>
              <a:ahLst/>
              <a:cxnLst/>
              <a:rect l="l" t="t" r="r" b="b"/>
              <a:pathLst>
                <a:path w="1" h="1" extrusionOk="0">
                  <a:moveTo>
                    <a:pt x="1" y="0"/>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50"/>
            <p:cNvSpPr/>
            <p:nvPr/>
          </p:nvSpPr>
          <p:spPr>
            <a:xfrm>
              <a:off x="5206300" y="2869225"/>
              <a:ext cx="25" cy="325"/>
            </a:xfrm>
            <a:custGeom>
              <a:avLst/>
              <a:gdLst/>
              <a:ahLst/>
              <a:cxnLst/>
              <a:rect l="l" t="t" r="r" b="b"/>
              <a:pathLst>
                <a:path w="1" h="13" extrusionOk="0">
                  <a:moveTo>
                    <a:pt x="0" y="13"/>
                  </a:moveTo>
                  <a:cubicBezTo>
                    <a:pt x="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50"/>
            <p:cNvSpPr/>
            <p:nvPr/>
          </p:nvSpPr>
          <p:spPr>
            <a:xfrm>
              <a:off x="5194375" y="2871325"/>
              <a:ext cx="25" cy="325"/>
            </a:xfrm>
            <a:custGeom>
              <a:avLst/>
              <a:gdLst/>
              <a:ahLst/>
              <a:cxnLst/>
              <a:rect l="l" t="t" r="r" b="b"/>
              <a:pathLst>
                <a:path w="1" h="13" extrusionOk="0">
                  <a:moveTo>
                    <a:pt x="1" y="0"/>
                  </a:moveTo>
                  <a:lnTo>
                    <a:pt x="1" y="0"/>
                  </a:lnTo>
                  <a:cubicBezTo>
                    <a:pt x="1" y="12"/>
                    <a:pt x="1" y="12"/>
                    <a:pt x="1" y="12"/>
                  </a:cubicBez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50"/>
            <p:cNvSpPr/>
            <p:nvPr/>
          </p:nvSpPr>
          <p:spPr>
            <a:xfrm>
              <a:off x="5217600" y="2867450"/>
              <a:ext cx="25" cy="25"/>
            </a:xfrm>
            <a:custGeom>
              <a:avLst/>
              <a:gdLst/>
              <a:ahLst/>
              <a:cxnLst/>
              <a:rect l="l" t="t" r="r" b="b"/>
              <a:pathLst>
                <a:path w="1" h="1" extrusionOk="0">
                  <a:moveTo>
                    <a:pt x="1" y="0"/>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50"/>
            <p:cNvSpPr/>
            <p:nvPr/>
          </p:nvSpPr>
          <p:spPr>
            <a:xfrm>
              <a:off x="5220875" y="2870725"/>
              <a:ext cx="25" cy="325"/>
            </a:xfrm>
            <a:custGeom>
              <a:avLst/>
              <a:gdLst/>
              <a:ahLst/>
              <a:cxnLst/>
              <a:rect l="l" t="t" r="r" b="b"/>
              <a:pathLst>
                <a:path w="1" h="13" extrusionOk="0">
                  <a:moveTo>
                    <a:pt x="1" y="12"/>
                  </a:moveTo>
                  <a:lnTo>
                    <a:pt x="1"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50"/>
            <p:cNvSpPr/>
            <p:nvPr/>
          </p:nvSpPr>
          <p:spPr>
            <a:xfrm>
              <a:off x="5214025" y="2874000"/>
              <a:ext cx="25" cy="625"/>
            </a:xfrm>
            <a:custGeom>
              <a:avLst/>
              <a:gdLst/>
              <a:ahLst/>
              <a:cxnLst/>
              <a:rect l="l" t="t" r="r" b="b"/>
              <a:pathLst>
                <a:path w="1" h="25" extrusionOk="0">
                  <a:moveTo>
                    <a:pt x="1" y="0"/>
                  </a:moveTo>
                  <a:lnTo>
                    <a:pt x="1" y="0"/>
                  </a:lnTo>
                  <a:cubicBezTo>
                    <a:pt x="1" y="24"/>
                    <a:pt x="1" y="1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50"/>
            <p:cNvSpPr/>
            <p:nvPr/>
          </p:nvSpPr>
          <p:spPr>
            <a:xfrm>
              <a:off x="5215525" y="2871325"/>
              <a:ext cx="200" cy="500"/>
            </a:xfrm>
            <a:custGeom>
              <a:avLst/>
              <a:gdLst/>
              <a:ahLst/>
              <a:cxnLst/>
              <a:rect l="l" t="t" r="r" b="b"/>
              <a:pathLst>
                <a:path w="8" h="20" extrusionOk="0">
                  <a:moveTo>
                    <a:pt x="0" y="0"/>
                  </a:moveTo>
                  <a:lnTo>
                    <a:pt x="0" y="12"/>
                  </a:lnTo>
                  <a:cubicBezTo>
                    <a:pt x="0" y="17"/>
                    <a:pt x="2" y="20"/>
                    <a:pt x="4" y="20"/>
                  </a:cubicBezTo>
                  <a:cubicBezTo>
                    <a:pt x="6" y="20"/>
                    <a:pt x="7" y="1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50"/>
            <p:cNvSpPr/>
            <p:nvPr/>
          </p:nvSpPr>
          <p:spPr>
            <a:xfrm>
              <a:off x="5211950" y="2875775"/>
              <a:ext cx="25" cy="25"/>
            </a:xfrm>
            <a:custGeom>
              <a:avLst/>
              <a:gdLst/>
              <a:ahLst/>
              <a:cxnLst/>
              <a:rect l="l" t="t" r="r" b="b"/>
              <a:pathLst>
                <a:path w="1" h="1" extrusionOk="0">
                  <a:moveTo>
                    <a:pt x="0" y="1"/>
                  </a:move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50"/>
            <p:cNvSpPr/>
            <p:nvPr/>
          </p:nvSpPr>
          <p:spPr>
            <a:xfrm>
              <a:off x="5215525" y="2871625"/>
              <a:ext cx="25" cy="25"/>
            </a:xfrm>
            <a:custGeom>
              <a:avLst/>
              <a:gdLst/>
              <a:ahLst/>
              <a:cxnLst/>
              <a:rect l="l" t="t" r="r" b="b"/>
              <a:pathLst>
                <a:path w="1" h="1" extrusionOk="0">
                  <a:moveTo>
                    <a:pt x="0" y="0"/>
                  </a:moveTo>
                  <a:lnTo>
                    <a:pt x="0" y="0"/>
                  </a:ln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50"/>
            <p:cNvSpPr/>
            <p:nvPr/>
          </p:nvSpPr>
          <p:spPr>
            <a:xfrm>
              <a:off x="5223250" y="2871025"/>
              <a:ext cx="25" cy="25"/>
            </a:xfrm>
            <a:custGeom>
              <a:avLst/>
              <a:gdLst/>
              <a:ahLst/>
              <a:cxnLst/>
              <a:rect l="l" t="t" r="r" b="b"/>
              <a:pathLst>
                <a:path w="1" h="1" extrusionOk="0">
                  <a:moveTo>
                    <a:pt x="1" y="0"/>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50"/>
            <p:cNvSpPr/>
            <p:nvPr/>
          </p:nvSpPr>
          <p:spPr>
            <a:xfrm>
              <a:off x="5222950" y="2870425"/>
              <a:ext cx="25" cy="325"/>
            </a:xfrm>
            <a:custGeom>
              <a:avLst/>
              <a:gdLst/>
              <a:ahLst/>
              <a:cxnLst/>
              <a:rect l="l" t="t" r="r" b="b"/>
              <a:pathLst>
                <a:path w="1" h="13" extrusionOk="0">
                  <a:moveTo>
                    <a:pt x="1" y="12"/>
                  </a:move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50"/>
            <p:cNvSpPr/>
            <p:nvPr/>
          </p:nvSpPr>
          <p:spPr>
            <a:xfrm>
              <a:off x="5222075" y="2870850"/>
              <a:ext cx="400" cy="575"/>
            </a:xfrm>
            <a:custGeom>
              <a:avLst/>
              <a:gdLst/>
              <a:ahLst/>
              <a:cxnLst/>
              <a:rect l="l" t="t" r="r" b="b"/>
              <a:pathLst>
                <a:path w="16" h="23" extrusionOk="0">
                  <a:moveTo>
                    <a:pt x="3" y="0"/>
                  </a:moveTo>
                  <a:cubicBezTo>
                    <a:pt x="1" y="0"/>
                    <a:pt x="0" y="2"/>
                    <a:pt x="0" y="7"/>
                  </a:cubicBezTo>
                  <a:cubicBezTo>
                    <a:pt x="0" y="7"/>
                    <a:pt x="8" y="22"/>
                    <a:pt x="11" y="22"/>
                  </a:cubicBezTo>
                  <a:cubicBezTo>
                    <a:pt x="12" y="22"/>
                    <a:pt x="12" y="22"/>
                    <a:pt x="12" y="19"/>
                  </a:cubicBezTo>
                  <a:lnTo>
                    <a:pt x="12" y="9"/>
                  </a:lnTo>
                  <a:lnTo>
                    <a:pt x="12" y="9"/>
                  </a:lnTo>
                  <a:cubicBezTo>
                    <a:pt x="14" y="12"/>
                    <a:pt x="15" y="14"/>
                    <a:pt x="15" y="14"/>
                  </a:cubicBezTo>
                  <a:cubicBezTo>
                    <a:pt x="16" y="14"/>
                    <a:pt x="15" y="12"/>
                    <a:pt x="12" y="7"/>
                  </a:cubicBezTo>
                  <a:lnTo>
                    <a:pt x="12" y="9"/>
                  </a:lnTo>
                  <a:lnTo>
                    <a:pt x="12" y="9"/>
                  </a:lnTo>
                  <a:cubicBezTo>
                    <a:pt x="9" y="5"/>
                    <a:pt x="5"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50"/>
            <p:cNvSpPr/>
            <p:nvPr/>
          </p:nvSpPr>
          <p:spPr>
            <a:xfrm>
              <a:off x="5220250" y="2865700"/>
              <a:ext cx="350" cy="1475"/>
            </a:xfrm>
            <a:custGeom>
              <a:avLst/>
              <a:gdLst/>
              <a:ahLst/>
              <a:cxnLst/>
              <a:rect l="l" t="t" r="r" b="b"/>
              <a:pathLst>
                <a:path w="14" h="59" extrusionOk="0">
                  <a:moveTo>
                    <a:pt x="5" y="1"/>
                  </a:moveTo>
                  <a:cubicBezTo>
                    <a:pt x="0" y="1"/>
                    <a:pt x="7" y="25"/>
                    <a:pt x="11" y="38"/>
                  </a:cubicBezTo>
                  <a:lnTo>
                    <a:pt x="11" y="38"/>
                  </a:lnTo>
                  <a:cubicBezTo>
                    <a:pt x="8" y="27"/>
                    <a:pt x="6" y="19"/>
                    <a:pt x="14" y="11"/>
                  </a:cubicBezTo>
                  <a:cubicBezTo>
                    <a:pt x="9" y="4"/>
                    <a:pt x="6" y="1"/>
                    <a:pt x="5" y="1"/>
                  </a:cubicBezTo>
                  <a:close/>
                  <a:moveTo>
                    <a:pt x="11" y="38"/>
                  </a:moveTo>
                  <a:lnTo>
                    <a:pt x="11" y="38"/>
                  </a:lnTo>
                  <a:cubicBezTo>
                    <a:pt x="12" y="44"/>
                    <a:pt x="14" y="51"/>
                    <a:pt x="14" y="58"/>
                  </a:cubicBezTo>
                  <a:lnTo>
                    <a:pt x="14" y="47"/>
                  </a:lnTo>
                  <a:cubicBezTo>
                    <a:pt x="14" y="47"/>
                    <a:pt x="13" y="43"/>
                    <a:pt x="11" y="3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50"/>
            <p:cNvSpPr/>
            <p:nvPr/>
          </p:nvSpPr>
          <p:spPr>
            <a:xfrm>
              <a:off x="5219700" y="2865375"/>
              <a:ext cx="0" cy="900"/>
            </a:xfrm>
            <a:custGeom>
              <a:avLst/>
              <a:gdLst/>
              <a:ahLst/>
              <a:cxnLst/>
              <a:rect l="l" t="t" r="r" b="b"/>
              <a:pathLst>
                <a:path h="36" extrusionOk="0">
                  <a:moveTo>
                    <a:pt x="0" y="0"/>
                  </a:moveTo>
                  <a:cubicBezTo>
                    <a:pt x="0" y="12"/>
                    <a:pt x="0" y="24"/>
                    <a:pt x="0" y="36"/>
                  </a:cubicBezTo>
                  <a:cubicBezTo>
                    <a:pt x="0" y="36"/>
                    <a:pt x="0" y="1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50"/>
            <p:cNvSpPr/>
            <p:nvPr/>
          </p:nvSpPr>
          <p:spPr>
            <a:xfrm>
              <a:off x="5216125" y="2866250"/>
              <a:ext cx="325" cy="925"/>
            </a:xfrm>
            <a:custGeom>
              <a:avLst/>
              <a:gdLst/>
              <a:ahLst/>
              <a:cxnLst/>
              <a:rect l="l" t="t" r="r" b="b"/>
              <a:pathLst>
                <a:path w="13" h="37" extrusionOk="0">
                  <a:moveTo>
                    <a:pt x="0" y="1"/>
                  </a:moveTo>
                  <a:cubicBezTo>
                    <a:pt x="0" y="1"/>
                    <a:pt x="0" y="13"/>
                    <a:pt x="12" y="36"/>
                  </a:cubicBez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50"/>
            <p:cNvSpPr/>
            <p:nvPr/>
          </p:nvSpPr>
          <p:spPr>
            <a:xfrm>
              <a:off x="5216700" y="2871625"/>
              <a:ext cx="325" cy="900"/>
            </a:xfrm>
            <a:custGeom>
              <a:avLst/>
              <a:gdLst/>
              <a:ahLst/>
              <a:cxnLst/>
              <a:rect l="l" t="t" r="r" b="b"/>
              <a:pathLst>
                <a:path w="13" h="36" extrusionOk="0">
                  <a:moveTo>
                    <a:pt x="1" y="0"/>
                  </a:moveTo>
                  <a:lnTo>
                    <a:pt x="1" y="12"/>
                  </a:lnTo>
                  <a:lnTo>
                    <a:pt x="13" y="36"/>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50"/>
            <p:cNvSpPr/>
            <p:nvPr/>
          </p:nvSpPr>
          <p:spPr>
            <a:xfrm>
              <a:off x="5214625" y="2865375"/>
              <a:ext cx="25" cy="300"/>
            </a:xfrm>
            <a:custGeom>
              <a:avLst/>
              <a:gdLst/>
              <a:ahLst/>
              <a:cxnLst/>
              <a:rect l="l" t="t" r="r" b="b"/>
              <a:pathLst>
                <a:path w="1" h="12" extrusionOk="0">
                  <a:moveTo>
                    <a:pt x="1" y="12"/>
                  </a:moveTo>
                  <a:lnTo>
                    <a:pt x="1" y="12"/>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50"/>
            <p:cNvSpPr/>
            <p:nvPr/>
          </p:nvSpPr>
          <p:spPr>
            <a:xfrm>
              <a:off x="5208975" y="2867400"/>
              <a:ext cx="325" cy="1250"/>
            </a:xfrm>
            <a:custGeom>
              <a:avLst/>
              <a:gdLst/>
              <a:ahLst/>
              <a:cxnLst/>
              <a:rect l="l" t="t" r="r" b="b"/>
              <a:pathLst>
                <a:path w="13" h="50" extrusionOk="0">
                  <a:moveTo>
                    <a:pt x="1" y="0"/>
                  </a:moveTo>
                  <a:cubicBezTo>
                    <a:pt x="1" y="0"/>
                    <a:pt x="0" y="1"/>
                    <a:pt x="0" y="2"/>
                  </a:cubicBezTo>
                  <a:lnTo>
                    <a:pt x="12" y="50"/>
                  </a:lnTo>
                  <a:cubicBezTo>
                    <a:pt x="12" y="39"/>
                    <a:pt x="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50"/>
            <p:cNvSpPr/>
            <p:nvPr/>
          </p:nvSpPr>
          <p:spPr>
            <a:xfrm>
              <a:off x="5206450" y="2868675"/>
              <a:ext cx="175" cy="575"/>
            </a:xfrm>
            <a:custGeom>
              <a:avLst/>
              <a:gdLst/>
              <a:ahLst/>
              <a:cxnLst/>
              <a:rect l="l" t="t" r="r" b="b"/>
              <a:pathLst>
                <a:path w="7" h="23" extrusionOk="0">
                  <a:moveTo>
                    <a:pt x="1" y="1"/>
                  </a:moveTo>
                  <a:lnTo>
                    <a:pt x="1" y="1"/>
                  </a:lnTo>
                  <a:cubicBezTo>
                    <a:pt x="0" y="1"/>
                    <a:pt x="6" y="15"/>
                    <a:pt x="6" y="23"/>
                  </a:cubicBezTo>
                  <a:cubicBezTo>
                    <a:pt x="6" y="23"/>
                    <a:pt x="6" y="11"/>
                    <a:pt x="6" y="11"/>
                  </a:cubicBezTo>
                  <a:cubicBezTo>
                    <a:pt x="2" y="4"/>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50"/>
            <p:cNvSpPr/>
            <p:nvPr/>
          </p:nvSpPr>
          <p:spPr>
            <a:xfrm>
              <a:off x="5266125" y="2890075"/>
              <a:ext cx="1200" cy="325"/>
            </a:xfrm>
            <a:custGeom>
              <a:avLst/>
              <a:gdLst/>
              <a:ahLst/>
              <a:cxnLst/>
              <a:rect l="l" t="t" r="r" b="b"/>
              <a:pathLst>
                <a:path w="48" h="13" extrusionOk="0">
                  <a:moveTo>
                    <a:pt x="48" y="0"/>
                  </a:moveTo>
                  <a:lnTo>
                    <a:pt x="0" y="12"/>
                  </a:lnTo>
                  <a:lnTo>
                    <a:pt x="12" y="12"/>
                  </a:lnTo>
                  <a:cubicBezTo>
                    <a:pt x="24" y="12"/>
                    <a:pt x="48"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50"/>
            <p:cNvSpPr/>
            <p:nvPr/>
          </p:nvSpPr>
          <p:spPr>
            <a:xfrm>
              <a:off x="5267600" y="2873400"/>
              <a:ext cx="325" cy="25"/>
            </a:xfrm>
            <a:custGeom>
              <a:avLst/>
              <a:gdLst/>
              <a:ahLst/>
              <a:cxnLst/>
              <a:rect l="l" t="t" r="r" b="b"/>
              <a:pathLst>
                <a:path w="13" h="1" extrusionOk="0">
                  <a:moveTo>
                    <a:pt x="1" y="0"/>
                  </a:moveTo>
                  <a:lnTo>
                    <a:pt x="1" y="0"/>
                  </a:lnTo>
                  <a:cubicBezTo>
                    <a:pt x="1" y="0"/>
                    <a:pt x="1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50"/>
            <p:cNvSpPr/>
            <p:nvPr/>
          </p:nvSpPr>
          <p:spPr>
            <a:xfrm>
              <a:off x="5267325" y="2879650"/>
              <a:ext cx="300" cy="325"/>
            </a:xfrm>
            <a:custGeom>
              <a:avLst/>
              <a:gdLst/>
              <a:ahLst/>
              <a:cxnLst/>
              <a:rect l="l" t="t" r="r" b="b"/>
              <a:pathLst>
                <a:path w="12" h="13" extrusionOk="0">
                  <a:moveTo>
                    <a:pt x="12" y="1"/>
                  </a:moveTo>
                  <a:lnTo>
                    <a:pt x="0" y="12"/>
                  </a:lnTo>
                  <a:cubicBezTo>
                    <a:pt x="12" y="12"/>
                    <a:pt x="0" y="12"/>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50"/>
            <p:cNvSpPr/>
            <p:nvPr/>
          </p:nvSpPr>
          <p:spPr>
            <a:xfrm>
              <a:off x="5265225" y="2888875"/>
              <a:ext cx="25" cy="25"/>
            </a:xfrm>
            <a:custGeom>
              <a:avLst/>
              <a:gdLst/>
              <a:ahLst/>
              <a:cxnLst/>
              <a:rect l="l" t="t" r="r" b="b"/>
              <a:pathLst>
                <a:path w="1" h="1" extrusionOk="0">
                  <a:moveTo>
                    <a:pt x="1" y="1"/>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50"/>
            <p:cNvSpPr/>
            <p:nvPr/>
          </p:nvSpPr>
          <p:spPr>
            <a:xfrm>
              <a:off x="5269100" y="2882025"/>
              <a:ext cx="325" cy="25"/>
            </a:xfrm>
            <a:custGeom>
              <a:avLst/>
              <a:gdLst/>
              <a:ahLst/>
              <a:cxnLst/>
              <a:rect l="l" t="t" r="r" b="b"/>
              <a:pathLst>
                <a:path w="13" h="1" extrusionOk="0">
                  <a:moveTo>
                    <a:pt x="0" y="1"/>
                  </a:moveTo>
                  <a:lnTo>
                    <a:pt x="0" y="1"/>
                  </a:lnTo>
                  <a:lnTo>
                    <a:pt x="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50"/>
            <p:cNvSpPr/>
            <p:nvPr/>
          </p:nvSpPr>
          <p:spPr>
            <a:xfrm>
              <a:off x="5252125" y="2829050"/>
              <a:ext cx="625" cy="325"/>
            </a:xfrm>
            <a:custGeom>
              <a:avLst/>
              <a:gdLst/>
              <a:ahLst/>
              <a:cxnLst/>
              <a:rect l="l" t="t" r="r" b="b"/>
              <a:pathLst>
                <a:path w="25" h="13" extrusionOk="0">
                  <a:moveTo>
                    <a:pt x="1" y="12"/>
                  </a:moveTo>
                  <a:lnTo>
                    <a:pt x="1" y="12"/>
                  </a:lnTo>
                  <a:lnTo>
                    <a:pt x="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50"/>
            <p:cNvSpPr/>
            <p:nvPr/>
          </p:nvSpPr>
          <p:spPr>
            <a:xfrm>
              <a:off x="5268500" y="2871325"/>
              <a:ext cx="25" cy="325"/>
            </a:xfrm>
            <a:custGeom>
              <a:avLst/>
              <a:gdLst/>
              <a:ahLst/>
              <a:cxnLst/>
              <a:rect l="l" t="t" r="r" b="b"/>
              <a:pathLst>
                <a:path w="1" h="13" extrusionOk="0">
                  <a:moveTo>
                    <a:pt x="1" y="0"/>
                  </a:moveTo>
                  <a:lnTo>
                    <a:pt x="1" y="0"/>
                  </a:lnTo>
                  <a:cubicBezTo>
                    <a:pt x="1" y="0"/>
                    <a:pt x="1" y="1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50"/>
            <p:cNvSpPr/>
            <p:nvPr/>
          </p:nvSpPr>
          <p:spPr>
            <a:xfrm>
              <a:off x="5265225" y="2866550"/>
              <a:ext cx="325" cy="25"/>
            </a:xfrm>
            <a:custGeom>
              <a:avLst/>
              <a:gdLst/>
              <a:ahLst/>
              <a:cxnLst/>
              <a:rect l="l" t="t" r="r" b="b"/>
              <a:pathLst>
                <a:path w="13" h="1" extrusionOk="0">
                  <a:moveTo>
                    <a:pt x="1" y="1"/>
                  </a:moveTo>
                  <a:cubicBezTo>
                    <a:pt x="1" y="1"/>
                    <a:pt x="13" y="1"/>
                    <a:pt x="1" y="1"/>
                  </a:cubicBezTo>
                  <a:lnTo>
                    <a:pt x="1" y="1"/>
                  </a:lnTo>
                  <a:cubicBezTo>
                    <a:pt x="1" y="1"/>
                    <a:pt x="1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50"/>
            <p:cNvSpPr/>
            <p:nvPr/>
          </p:nvSpPr>
          <p:spPr>
            <a:xfrm>
              <a:off x="5264625" y="2865075"/>
              <a:ext cx="325" cy="325"/>
            </a:xfrm>
            <a:custGeom>
              <a:avLst/>
              <a:gdLst/>
              <a:ahLst/>
              <a:cxnLst/>
              <a:rect l="l" t="t" r="r" b="b"/>
              <a:pathLst>
                <a:path w="13" h="13" extrusionOk="0">
                  <a:moveTo>
                    <a:pt x="1" y="0"/>
                  </a:moveTo>
                  <a:lnTo>
                    <a:pt x="13" y="12"/>
                  </a:lnTo>
                  <a:lnTo>
                    <a:pt x="1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50"/>
            <p:cNvSpPr/>
            <p:nvPr/>
          </p:nvSpPr>
          <p:spPr>
            <a:xfrm>
              <a:off x="5250050" y="2836800"/>
              <a:ext cx="1200" cy="600"/>
            </a:xfrm>
            <a:custGeom>
              <a:avLst/>
              <a:gdLst/>
              <a:ahLst/>
              <a:cxnLst/>
              <a:rect l="l" t="t" r="r" b="b"/>
              <a:pathLst>
                <a:path w="48" h="24" extrusionOk="0">
                  <a:moveTo>
                    <a:pt x="48" y="0"/>
                  </a:moveTo>
                  <a:cubicBezTo>
                    <a:pt x="12" y="24"/>
                    <a:pt x="0" y="24"/>
                    <a:pt x="12" y="24"/>
                  </a:cubicBezTo>
                  <a:lnTo>
                    <a:pt x="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50"/>
            <p:cNvSpPr/>
            <p:nvPr/>
          </p:nvSpPr>
          <p:spPr>
            <a:xfrm>
              <a:off x="5265225" y="2888575"/>
              <a:ext cx="325" cy="25"/>
            </a:xfrm>
            <a:custGeom>
              <a:avLst/>
              <a:gdLst/>
              <a:ahLst/>
              <a:cxnLst/>
              <a:rect l="l" t="t" r="r" b="b"/>
              <a:pathLst>
                <a:path w="13" h="1" extrusionOk="0">
                  <a:moveTo>
                    <a:pt x="1" y="1"/>
                  </a:moveTo>
                  <a:lnTo>
                    <a:pt x="1" y="1"/>
                  </a:lnTo>
                  <a:lnTo>
                    <a:pt x="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50"/>
            <p:cNvSpPr/>
            <p:nvPr/>
          </p:nvSpPr>
          <p:spPr>
            <a:xfrm>
              <a:off x="5257500" y="2867150"/>
              <a:ext cx="600" cy="325"/>
            </a:xfrm>
            <a:custGeom>
              <a:avLst/>
              <a:gdLst/>
              <a:ahLst/>
              <a:cxnLst/>
              <a:rect l="l" t="t" r="r" b="b"/>
              <a:pathLst>
                <a:path w="24" h="13" extrusionOk="0">
                  <a:moveTo>
                    <a:pt x="12" y="0"/>
                  </a:moveTo>
                  <a:lnTo>
                    <a:pt x="0" y="12"/>
                  </a:lnTo>
                  <a:lnTo>
                    <a:pt x="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50"/>
            <p:cNvSpPr/>
            <p:nvPr/>
          </p:nvSpPr>
          <p:spPr>
            <a:xfrm>
              <a:off x="5247975" y="2812375"/>
              <a:ext cx="57450" cy="78050"/>
            </a:xfrm>
            <a:custGeom>
              <a:avLst/>
              <a:gdLst/>
              <a:ahLst/>
              <a:cxnLst/>
              <a:rect l="l" t="t" r="r" b="b"/>
              <a:pathLst>
                <a:path w="2298" h="3122" extrusionOk="0">
                  <a:moveTo>
                    <a:pt x="1048" y="84"/>
                  </a:moveTo>
                  <a:cubicBezTo>
                    <a:pt x="1048" y="84"/>
                    <a:pt x="1048" y="96"/>
                    <a:pt x="1048" y="96"/>
                  </a:cubicBezTo>
                  <a:lnTo>
                    <a:pt x="1060" y="84"/>
                  </a:lnTo>
                  <a:close/>
                  <a:moveTo>
                    <a:pt x="905" y="179"/>
                  </a:moveTo>
                  <a:cubicBezTo>
                    <a:pt x="903" y="183"/>
                    <a:pt x="901" y="186"/>
                    <a:pt x="898" y="189"/>
                  </a:cubicBezTo>
                  <a:lnTo>
                    <a:pt x="898" y="189"/>
                  </a:lnTo>
                  <a:cubicBezTo>
                    <a:pt x="901" y="187"/>
                    <a:pt x="905" y="184"/>
                    <a:pt x="905" y="179"/>
                  </a:cubicBezTo>
                  <a:close/>
                  <a:moveTo>
                    <a:pt x="1488" y="191"/>
                  </a:moveTo>
                  <a:cubicBezTo>
                    <a:pt x="1486" y="191"/>
                    <a:pt x="1484" y="192"/>
                    <a:pt x="1483" y="194"/>
                  </a:cubicBezTo>
                  <a:lnTo>
                    <a:pt x="1483" y="194"/>
                  </a:lnTo>
                  <a:cubicBezTo>
                    <a:pt x="1489" y="193"/>
                    <a:pt x="1493" y="191"/>
                    <a:pt x="1488" y="191"/>
                  </a:cubicBezTo>
                  <a:close/>
                  <a:moveTo>
                    <a:pt x="898" y="189"/>
                  </a:moveTo>
                  <a:cubicBezTo>
                    <a:pt x="894" y="192"/>
                    <a:pt x="890" y="194"/>
                    <a:pt x="890" y="197"/>
                  </a:cubicBezTo>
                  <a:lnTo>
                    <a:pt x="890" y="197"/>
                  </a:lnTo>
                  <a:cubicBezTo>
                    <a:pt x="893" y="194"/>
                    <a:pt x="895" y="192"/>
                    <a:pt x="898" y="189"/>
                  </a:cubicBezTo>
                  <a:close/>
                  <a:moveTo>
                    <a:pt x="655" y="346"/>
                  </a:moveTo>
                  <a:lnTo>
                    <a:pt x="655" y="346"/>
                  </a:lnTo>
                  <a:cubicBezTo>
                    <a:pt x="658" y="347"/>
                    <a:pt x="661" y="348"/>
                    <a:pt x="663" y="349"/>
                  </a:cubicBezTo>
                  <a:lnTo>
                    <a:pt x="663" y="349"/>
                  </a:lnTo>
                  <a:cubicBezTo>
                    <a:pt x="660" y="346"/>
                    <a:pt x="655" y="346"/>
                    <a:pt x="655" y="346"/>
                  </a:cubicBezTo>
                  <a:close/>
                  <a:moveTo>
                    <a:pt x="1167" y="322"/>
                  </a:moveTo>
                  <a:cubicBezTo>
                    <a:pt x="1167" y="334"/>
                    <a:pt x="1179" y="346"/>
                    <a:pt x="1179" y="358"/>
                  </a:cubicBezTo>
                  <a:lnTo>
                    <a:pt x="1167" y="358"/>
                  </a:lnTo>
                  <a:cubicBezTo>
                    <a:pt x="1167" y="346"/>
                    <a:pt x="1167" y="322"/>
                    <a:pt x="1167" y="322"/>
                  </a:cubicBezTo>
                  <a:close/>
                  <a:moveTo>
                    <a:pt x="1226" y="436"/>
                  </a:moveTo>
                  <a:cubicBezTo>
                    <a:pt x="1224" y="440"/>
                    <a:pt x="1222" y="444"/>
                    <a:pt x="1221" y="447"/>
                  </a:cubicBezTo>
                  <a:lnTo>
                    <a:pt x="1221" y="447"/>
                  </a:lnTo>
                  <a:cubicBezTo>
                    <a:pt x="1225" y="442"/>
                    <a:pt x="1226" y="440"/>
                    <a:pt x="1226" y="436"/>
                  </a:cubicBezTo>
                  <a:close/>
                  <a:moveTo>
                    <a:pt x="1231" y="447"/>
                  </a:moveTo>
                  <a:cubicBezTo>
                    <a:pt x="1230" y="449"/>
                    <a:pt x="1228" y="451"/>
                    <a:pt x="1226" y="453"/>
                  </a:cubicBezTo>
                  <a:cubicBezTo>
                    <a:pt x="1228" y="451"/>
                    <a:pt x="1230" y="449"/>
                    <a:pt x="1231" y="447"/>
                  </a:cubicBezTo>
                  <a:close/>
                  <a:moveTo>
                    <a:pt x="1221" y="447"/>
                  </a:moveTo>
                  <a:lnTo>
                    <a:pt x="1221" y="447"/>
                  </a:lnTo>
                  <a:cubicBezTo>
                    <a:pt x="1219" y="449"/>
                    <a:pt x="1217" y="451"/>
                    <a:pt x="1215" y="453"/>
                  </a:cubicBezTo>
                  <a:cubicBezTo>
                    <a:pt x="1215" y="455"/>
                    <a:pt x="1215" y="456"/>
                    <a:pt x="1215" y="456"/>
                  </a:cubicBezTo>
                  <a:cubicBezTo>
                    <a:pt x="1216" y="456"/>
                    <a:pt x="1218" y="452"/>
                    <a:pt x="1221" y="447"/>
                  </a:cubicBezTo>
                  <a:close/>
                  <a:moveTo>
                    <a:pt x="766" y="426"/>
                  </a:moveTo>
                  <a:cubicBezTo>
                    <a:pt x="768" y="426"/>
                    <a:pt x="770" y="430"/>
                    <a:pt x="774" y="441"/>
                  </a:cubicBezTo>
                  <a:cubicBezTo>
                    <a:pt x="805" y="473"/>
                    <a:pt x="782" y="467"/>
                    <a:pt x="783" y="490"/>
                  </a:cubicBezTo>
                  <a:lnTo>
                    <a:pt x="783" y="490"/>
                  </a:lnTo>
                  <a:cubicBezTo>
                    <a:pt x="773" y="474"/>
                    <a:pt x="762" y="461"/>
                    <a:pt x="762" y="453"/>
                  </a:cubicBezTo>
                  <a:cubicBezTo>
                    <a:pt x="762" y="445"/>
                    <a:pt x="762" y="426"/>
                    <a:pt x="766" y="426"/>
                  </a:cubicBezTo>
                  <a:close/>
                  <a:moveTo>
                    <a:pt x="650" y="672"/>
                  </a:moveTo>
                  <a:cubicBezTo>
                    <a:pt x="652" y="674"/>
                    <a:pt x="653" y="677"/>
                    <a:pt x="655" y="679"/>
                  </a:cubicBezTo>
                  <a:cubicBezTo>
                    <a:pt x="654" y="677"/>
                    <a:pt x="652" y="674"/>
                    <a:pt x="650" y="672"/>
                  </a:cubicBezTo>
                  <a:close/>
                  <a:moveTo>
                    <a:pt x="238" y="679"/>
                  </a:moveTo>
                  <a:lnTo>
                    <a:pt x="226" y="691"/>
                  </a:lnTo>
                  <a:lnTo>
                    <a:pt x="203" y="691"/>
                  </a:lnTo>
                  <a:cubicBezTo>
                    <a:pt x="214" y="679"/>
                    <a:pt x="226" y="679"/>
                    <a:pt x="238" y="679"/>
                  </a:cubicBezTo>
                  <a:close/>
                  <a:moveTo>
                    <a:pt x="548" y="703"/>
                  </a:moveTo>
                  <a:cubicBezTo>
                    <a:pt x="548" y="703"/>
                    <a:pt x="548" y="711"/>
                    <a:pt x="548" y="715"/>
                  </a:cubicBezTo>
                  <a:cubicBezTo>
                    <a:pt x="547" y="715"/>
                    <a:pt x="547" y="715"/>
                    <a:pt x="546" y="715"/>
                  </a:cubicBezTo>
                  <a:lnTo>
                    <a:pt x="546" y="715"/>
                  </a:lnTo>
                  <a:cubicBezTo>
                    <a:pt x="547" y="712"/>
                    <a:pt x="548" y="708"/>
                    <a:pt x="548" y="703"/>
                  </a:cubicBezTo>
                  <a:close/>
                  <a:moveTo>
                    <a:pt x="1215" y="751"/>
                  </a:moveTo>
                  <a:lnTo>
                    <a:pt x="1215" y="751"/>
                  </a:lnTo>
                  <a:cubicBezTo>
                    <a:pt x="1215" y="751"/>
                    <a:pt x="1215" y="751"/>
                    <a:pt x="1215" y="751"/>
                  </a:cubicBezTo>
                  <a:close/>
                  <a:moveTo>
                    <a:pt x="1191" y="787"/>
                  </a:moveTo>
                  <a:cubicBezTo>
                    <a:pt x="1191" y="792"/>
                    <a:pt x="1193" y="797"/>
                    <a:pt x="1196" y="802"/>
                  </a:cubicBezTo>
                  <a:lnTo>
                    <a:pt x="1196" y="802"/>
                  </a:lnTo>
                  <a:cubicBezTo>
                    <a:pt x="1197" y="800"/>
                    <a:pt x="1195" y="795"/>
                    <a:pt x="1191" y="787"/>
                  </a:cubicBezTo>
                  <a:close/>
                  <a:moveTo>
                    <a:pt x="28" y="861"/>
                  </a:moveTo>
                  <a:cubicBezTo>
                    <a:pt x="21" y="862"/>
                    <a:pt x="12" y="865"/>
                    <a:pt x="0" y="870"/>
                  </a:cubicBezTo>
                  <a:cubicBezTo>
                    <a:pt x="13" y="866"/>
                    <a:pt x="21" y="863"/>
                    <a:pt x="28" y="861"/>
                  </a:cubicBezTo>
                  <a:close/>
                  <a:moveTo>
                    <a:pt x="159" y="966"/>
                  </a:moveTo>
                  <a:cubicBezTo>
                    <a:pt x="175" y="967"/>
                    <a:pt x="186" y="970"/>
                    <a:pt x="179" y="977"/>
                  </a:cubicBezTo>
                  <a:cubicBezTo>
                    <a:pt x="166" y="984"/>
                    <a:pt x="158" y="986"/>
                    <a:pt x="153" y="986"/>
                  </a:cubicBezTo>
                  <a:cubicBezTo>
                    <a:pt x="145" y="986"/>
                    <a:pt x="144" y="980"/>
                    <a:pt x="138" y="980"/>
                  </a:cubicBezTo>
                  <a:cubicBezTo>
                    <a:pt x="134" y="980"/>
                    <a:pt x="129" y="982"/>
                    <a:pt x="119" y="989"/>
                  </a:cubicBezTo>
                  <a:lnTo>
                    <a:pt x="129" y="979"/>
                  </a:lnTo>
                  <a:lnTo>
                    <a:pt x="129" y="979"/>
                  </a:lnTo>
                  <a:cubicBezTo>
                    <a:pt x="133" y="979"/>
                    <a:pt x="137" y="978"/>
                    <a:pt x="143" y="977"/>
                  </a:cubicBezTo>
                  <a:lnTo>
                    <a:pt x="131" y="977"/>
                  </a:lnTo>
                  <a:lnTo>
                    <a:pt x="159" y="966"/>
                  </a:lnTo>
                  <a:close/>
                  <a:moveTo>
                    <a:pt x="149" y="1078"/>
                  </a:moveTo>
                  <a:cubicBezTo>
                    <a:pt x="145" y="1081"/>
                    <a:pt x="142" y="1083"/>
                    <a:pt x="141" y="1083"/>
                  </a:cubicBezTo>
                  <a:cubicBezTo>
                    <a:pt x="139" y="1083"/>
                    <a:pt x="139" y="1082"/>
                    <a:pt x="138" y="1081"/>
                  </a:cubicBezTo>
                  <a:lnTo>
                    <a:pt x="138" y="1081"/>
                  </a:lnTo>
                  <a:cubicBezTo>
                    <a:pt x="142" y="1080"/>
                    <a:pt x="146" y="1079"/>
                    <a:pt x="149" y="1078"/>
                  </a:cubicBezTo>
                  <a:close/>
                  <a:moveTo>
                    <a:pt x="226" y="1132"/>
                  </a:moveTo>
                  <a:cubicBezTo>
                    <a:pt x="226" y="1132"/>
                    <a:pt x="214" y="1144"/>
                    <a:pt x="203" y="1144"/>
                  </a:cubicBezTo>
                  <a:lnTo>
                    <a:pt x="203" y="1132"/>
                  </a:lnTo>
                  <a:close/>
                  <a:moveTo>
                    <a:pt x="160" y="1198"/>
                  </a:moveTo>
                  <a:lnTo>
                    <a:pt x="160" y="1198"/>
                  </a:lnTo>
                  <a:cubicBezTo>
                    <a:pt x="156" y="1199"/>
                    <a:pt x="152" y="1201"/>
                    <a:pt x="149" y="1203"/>
                  </a:cubicBezTo>
                  <a:lnTo>
                    <a:pt x="149" y="1203"/>
                  </a:lnTo>
                  <a:cubicBezTo>
                    <a:pt x="154" y="1203"/>
                    <a:pt x="156" y="1202"/>
                    <a:pt x="160" y="1198"/>
                  </a:cubicBezTo>
                  <a:close/>
                  <a:moveTo>
                    <a:pt x="149" y="1203"/>
                  </a:moveTo>
                  <a:cubicBezTo>
                    <a:pt x="147" y="1203"/>
                    <a:pt x="145" y="1203"/>
                    <a:pt x="143" y="1203"/>
                  </a:cubicBezTo>
                  <a:cubicBezTo>
                    <a:pt x="141" y="1206"/>
                    <a:pt x="140" y="1207"/>
                    <a:pt x="141" y="1207"/>
                  </a:cubicBezTo>
                  <a:cubicBezTo>
                    <a:pt x="142" y="1207"/>
                    <a:pt x="145" y="1205"/>
                    <a:pt x="149" y="1203"/>
                  </a:cubicBezTo>
                  <a:close/>
                  <a:moveTo>
                    <a:pt x="1335" y="1225"/>
                  </a:moveTo>
                  <a:lnTo>
                    <a:pt x="1335" y="1225"/>
                  </a:lnTo>
                  <a:cubicBezTo>
                    <a:pt x="1335" y="1225"/>
                    <a:pt x="1331" y="1225"/>
                    <a:pt x="1322" y="1227"/>
                  </a:cubicBezTo>
                  <a:lnTo>
                    <a:pt x="1317" y="1228"/>
                  </a:lnTo>
                  <a:lnTo>
                    <a:pt x="1317" y="1228"/>
                  </a:lnTo>
                  <a:cubicBezTo>
                    <a:pt x="1328" y="1226"/>
                    <a:pt x="1336" y="1225"/>
                    <a:pt x="1335" y="1225"/>
                  </a:cubicBezTo>
                  <a:close/>
                  <a:moveTo>
                    <a:pt x="1429" y="1215"/>
                  </a:moveTo>
                  <a:cubicBezTo>
                    <a:pt x="1386" y="1236"/>
                    <a:pt x="1353" y="1255"/>
                    <a:pt x="1334" y="1267"/>
                  </a:cubicBezTo>
                  <a:lnTo>
                    <a:pt x="1334" y="1267"/>
                  </a:lnTo>
                  <a:cubicBezTo>
                    <a:pt x="1365" y="1249"/>
                    <a:pt x="1399" y="1230"/>
                    <a:pt x="1429" y="1215"/>
                  </a:cubicBezTo>
                  <a:close/>
                  <a:moveTo>
                    <a:pt x="1334" y="1267"/>
                  </a:moveTo>
                  <a:cubicBezTo>
                    <a:pt x="1301" y="1287"/>
                    <a:pt x="1273" y="1305"/>
                    <a:pt x="1259" y="1316"/>
                  </a:cubicBezTo>
                  <a:lnTo>
                    <a:pt x="1259" y="1316"/>
                  </a:lnTo>
                  <a:lnTo>
                    <a:pt x="1334" y="1275"/>
                  </a:lnTo>
                  <a:lnTo>
                    <a:pt x="1334" y="1275"/>
                  </a:lnTo>
                  <a:cubicBezTo>
                    <a:pt x="1323" y="1280"/>
                    <a:pt x="1317" y="1282"/>
                    <a:pt x="1316" y="1282"/>
                  </a:cubicBezTo>
                  <a:cubicBezTo>
                    <a:pt x="1313" y="1282"/>
                    <a:pt x="1320" y="1277"/>
                    <a:pt x="1334" y="1267"/>
                  </a:cubicBezTo>
                  <a:close/>
                  <a:moveTo>
                    <a:pt x="1441" y="1322"/>
                  </a:moveTo>
                  <a:cubicBezTo>
                    <a:pt x="1441" y="1322"/>
                    <a:pt x="1441" y="1322"/>
                    <a:pt x="1441" y="1322"/>
                  </a:cubicBezTo>
                  <a:lnTo>
                    <a:pt x="1441" y="1322"/>
                  </a:lnTo>
                  <a:close/>
                  <a:moveTo>
                    <a:pt x="1441" y="1322"/>
                  </a:moveTo>
                  <a:cubicBezTo>
                    <a:pt x="1441" y="1322"/>
                    <a:pt x="1441" y="1322"/>
                    <a:pt x="1441" y="1322"/>
                  </a:cubicBezTo>
                  <a:lnTo>
                    <a:pt x="1441" y="1322"/>
                  </a:lnTo>
                  <a:close/>
                  <a:moveTo>
                    <a:pt x="1259" y="1316"/>
                  </a:moveTo>
                  <a:lnTo>
                    <a:pt x="1203" y="1346"/>
                  </a:lnTo>
                  <a:lnTo>
                    <a:pt x="1203" y="1346"/>
                  </a:lnTo>
                  <a:lnTo>
                    <a:pt x="1250" y="1322"/>
                  </a:lnTo>
                  <a:cubicBezTo>
                    <a:pt x="1252" y="1321"/>
                    <a:pt x="1255" y="1318"/>
                    <a:pt x="1259" y="1316"/>
                  </a:cubicBezTo>
                  <a:close/>
                  <a:moveTo>
                    <a:pt x="1392" y="1332"/>
                  </a:moveTo>
                  <a:cubicBezTo>
                    <a:pt x="1385" y="1332"/>
                    <a:pt x="1369" y="1358"/>
                    <a:pt x="1369" y="1358"/>
                  </a:cubicBezTo>
                  <a:lnTo>
                    <a:pt x="1393" y="1358"/>
                  </a:lnTo>
                  <a:cubicBezTo>
                    <a:pt x="1397" y="1338"/>
                    <a:pt x="1396" y="1332"/>
                    <a:pt x="1392" y="1332"/>
                  </a:cubicBezTo>
                  <a:close/>
                  <a:moveTo>
                    <a:pt x="214" y="1441"/>
                  </a:moveTo>
                  <a:cubicBezTo>
                    <a:pt x="262" y="1441"/>
                    <a:pt x="167" y="1453"/>
                    <a:pt x="214" y="1453"/>
                  </a:cubicBezTo>
                  <a:cubicBezTo>
                    <a:pt x="226" y="1441"/>
                    <a:pt x="238" y="1441"/>
                    <a:pt x="250" y="1441"/>
                  </a:cubicBezTo>
                  <a:close/>
                  <a:moveTo>
                    <a:pt x="1131" y="370"/>
                  </a:moveTo>
                  <a:cubicBezTo>
                    <a:pt x="1131" y="394"/>
                    <a:pt x="1131" y="406"/>
                    <a:pt x="1131" y="417"/>
                  </a:cubicBezTo>
                  <a:cubicBezTo>
                    <a:pt x="1139" y="412"/>
                    <a:pt x="1147" y="410"/>
                    <a:pt x="1155" y="410"/>
                  </a:cubicBezTo>
                  <a:cubicBezTo>
                    <a:pt x="1181" y="410"/>
                    <a:pt x="1203" y="437"/>
                    <a:pt x="1203" y="465"/>
                  </a:cubicBezTo>
                  <a:lnTo>
                    <a:pt x="1226" y="429"/>
                  </a:lnTo>
                  <a:lnTo>
                    <a:pt x="1226" y="429"/>
                  </a:lnTo>
                  <a:cubicBezTo>
                    <a:pt x="1226" y="432"/>
                    <a:pt x="1226" y="434"/>
                    <a:pt x="1226" y="436"/>
                  </a:cubicBezTo>
                  <a:lnTo>
                    <a:pt x="1226" y="436"/>
                  </a:lnTo>
                  <a:cubicBezTo>
                    <a:pt x="1230" y="429"/>
                    <a:pt x="1234" y="422"/>
                    <a:pt x="1238" y="417"/>
                  </a:cubicBezTo>
                  <a:cubicBezTo>
                    <a:pt x="1240" y="416"/>
                    <a:pt x="1241" y="415"/>
                    <a:pt x="1242" y="415"/>
                  </a:cubicBezTo>
                  <a:lnTo>
                    <a:pt x="1242" y="415"/>
                  </a:lnTo>
                  <a:cubicBezTo>
                    <a:pt x="1246" y="415"/>
                    <a:pt x="1240" y="434"/>
                    <a:pt x="1231" y="447"/>
                  </a:cubicBezTo>
                  <a:lnTo>
                    <a:pt x="1231" y="447"/>
                  </a:lnTo>
                  <a:cubicBezTo>
                    <a:pt x="1241" y="436"/>
                    <a:pt x="1255" y="432"/>
                    <a:pt x="1266" y="432"/>
                  </a:cubicBezTo>
                  <a:cubicBezTo>
                    <a:pt x="1286" y="432"/>
                    <a:pt x="1300" y="444"/>
                    <a:pt x="1286" y="465"/>
                  </a:cubicBezTo>
                  <a:lnTo>
                    <a:pt x="1274" y="465"/>
                  </a:lnTo>
                  <a:cubicBezTo>
                    <a:pt x="1271" y="472"/>
                    <a:pt x="1276" y="474"/>
                    <a:pt x="1286" y="474"/>
                  </a:cubicBezTo>
                  <a:cubicBezTo>
                    <a:pt x="1296" y="474"/>
                    <a:pt x="1310" y="472"/>
                    <a:pt x="1321" y="472"/>
                  </a:cubicBezTo>
                  <a:cubicBezTo>
                    <a:pt x="1334" y="472"/>
                    <a:pt x="1343" y="475"/>
                    <a:pt x="1334" y="489"/>
                  </a:cubicBezTo>
                  <a:lnTo>
                    <a:pt x="1322" y="489"/>
                  </a:lnTo>
                  <a:cubicBezTo>
                    <a:pt x="1322" y="525"/>
                    <a:pt x="1369" y="596"/>
                    <a:pt x="1310" y="632"/>
                  </a:cubicBezTo>
                  <a:cubicBezTo>
                    <a:pt x="1381" y="632"/>
                    <a:pt x="1286" y="644"/>
                    <a:pt x="1369" y="667"/>
                  </a:cubicBezTo>
                  <a:cubicBezTo>
                    <a:pt x="1338" y="667"/>
                    <a:pt x="1327" y="657"/>
                    <a:pt x="1309" y="657"/>
                  </a:cubicBezTo>
                  <a:cubicBezTo>
                    <a:pt x="1301" y="657"/>
                    <a:pt x="1290" y="660"/>
                    <a:pt x="1274" y="667"/>
                  </a:cubicBezTo>
                  <a:cubicBezTo>
                    <a:pt x="1274" y="667"/>
                    <a:pt x="1310" y="703"/>
                    <a:pt x="1310" y="715"/>
                  </a:cubicBezTo>
                  <a:lnTo>
                    <a:pt x="1274" y="691"/>
                  </a:lnTo>
                  <a:lnTo>
                    <a:pt x="1310" y="739"/>
                  </a:lnTo>
                  <a:lnTo>
                    <a:pt x="1250" y="715"/>
                  </a:lnTo>
                  <a:lnTo>
                    <a:pt x="1250" y="739"/>
                  </a:lnTo>
                  <a:cubicBezTo>
                    <a:pt x="1254" y="735"/>
                    <a:pt x="1258" y="734"/>
                    <a:pt x="1262" y="734"/>
                  </a:cubicBezTo>
                  <a:cubicBezTo>
                    <a:pt x="1270" y="734"/>
                    <a:pt x="1278" y="739"/>
                    <a:pt x="1286" y="739"/>
                  </a:cubicBezTo>
                  <a:cubicBezTo>
                    <a:pt x="1286" y="757"/>
                    <a:pt x="1271" y="763"/>
                    <a:pt x="1255" y="763"/>
                  </a:cubicBezTo>
                  <a:cubicBezTo>
                    <a:pt x="1238" y="763"/>
                    <a:pt x="1220" y="757"/>
                    <a:pt x="1215" y="751"/>
                  </a:cubicBezTo>
                  <a:lnTo>
                    <a:pt x="1215" y="822"/>
                  </a:lnTo>
                  <a:cubicBezTo>
                    <a:pt x="1208" y="815"/>
                    <a:pt x="1201" y="809"/>
                    <a:pt x="1196" y="802"/>
                  </a:cubicBezTo>
                  <a:lnTo>
                    <a:pt x="1196" y="802"/>
                  </a:lnTo>
                  <a:cubicBezTo>
                    <a:pt x="1196" y="803"/>
                    <a:pt x="1196" y="804"/>
                    <a:pt x="1195" y="804"/>
                  </a:cubicBezTo>
                  <a:cubicBezTo>
                    <a:pt x="1190" y="804"/>
                    <a:pt x="1177" y="793"/>
                    <a:pt x="1170" y="793"/>
                  </a:cubicBezTo>
                  <a:cubicBezTo>
                    <a:pt x="1166" y="793"/>
                    <a:pt x="1164" y="797"/>
                    <a:pt x="1167" y="810"/>
                  </a:cubicBezTo>
                  <a:cubicBezTo>
                    <a:pt x="1179" y="810"/>
                    <a:pt x="1191" y="822"/>
                    <a:pt x="1203" y="834"/>
                  </a:cubicBezTo>
                  <a:cubicBezTo>
                    <a:pt x="1196" y="832"/>
                    <a:pt x="1190" y="831"/>
                    <a:pt x="1184" y="831"/>
                  </a:cubicBezTo>
                  <a:cubicBezTo>
                    <a:pt x="1159" y="831"/>
                    <a:pt x="1143" y="850"/>
                    <a:pt x="1143" y="870"/>
                  </a:cubicBezTo>
                  <a:lnTo>
                    <a:pt x="1119" y="846"/>
                  </a:lnTo>
                  <a:cubicBezTo>
                    <a:pt x="1107" y="858"/>
                    <a:pt x="1095" y="882"/>
                    <a:pt x="1084" y="906"/>
                  </a:cubicBezTo>
                  <a:cubicBezTo>
                    <a:pt x="1072" y="929"/>
                    <a:pt x="1048" y="953"/>
                    <a:pt x="1024" y="977"/>
                  </a:cubicBezTo>
                  <a:cubicBezTo>
                    <a:pt x="1029" y="975"/>
                    <a:pt x="1034" y="975"/>
                    <a:pt x="1039" y="975"/>
                  </a:cubicBezTo>
                  <a:cubicBezTo>
                    <a:pt x="1069" y="975"/>
                    <a:pt x="1094" y="1002"/>
                    <a:pt x="1084" y="1013"/>
                  </a:cubicBezTo>
                  <a:lnTo>
                    <a:pt x="1036" y="1001"/>
                  </a:lnTo>
                  <a:lnTo>
                    <a:pt x="1036" y="1001"/>
                  </a:lnTo>
                  <a:cubicBezTo>
                    <a:pt x="1060" y="1025"/>
                    <a:pt x="1072" y="1001"/>
                    <a:pt x="1084" y="1037"/>
                  </a:cubicBezTo>
                  <a:cubicBezTo>
                    <a:pt x="1079" y="1039"/>
                    <a:pt x="1074" y="1040"/>
                    <a:pt x="1070" y="1040"/>
                  </a:cubicBezTo>
                  <a:cubicBezTo>
                    <a:pt x="1048" y="1040"/>
                    <a:pt x="1024" y="1020"/>
                    <a:pt x="1024" y="1001"/>
                  </a:cubicBezTo>
                  <a:lnTo>
                    <a:pt x="1012" y="1037"/>
                  </a:lnTo>
                  <a:cubicBezTo>
                    <a:pt x="1000" y="1037"/>
                    <a:pt x="1000" y="1013"/>
                    <a:pt x="976" y="1013"/>
                  </a:cubicBezTo>
                  <a:cubicBezTo>
                    <a:pt x="1000" y="1037"/>
                    <a:pt x="881" y="1037"/>
                    <a:pt x="917" y="1084"/>
                  </a:cubicBezTo>
                  <a:lnTo>
                    <a:pt x="905" y="1084"/>
                  </a:lnTo>
                  <a:cubicBezTo>
                    <a:pt x="834" y="1144"/>
                    <a:pt x="822" y="1179"/>
                    <a:pt x="774" y="1227"/>
                  </a:cubicBezTo>
                  <a:cubicBezTo>
                    <a:pt x="834" y="1227"/>
                    <a:pt x="798" y="1251"/>
                    <a:pt x="834" y="1263"/>
                  </a:cubicBezTo>
                  <a:cubicBezTo>
                    <a:pt x="762" y="1298"/>
                    <a:pt x="703" y="1334"/>
                    <a:pt x="643" y="1382"/>
                  </a:cubicBezTo>
                  <a:cubicBezTo>
                    <a:pt x="643" y="1390"/>
                    <a:pt x="650" y="1392"/>
                    <a:pt x="660" y="1392"/>
                  </a:cubicBezTo>
                  <a:cubicBezTo>
                    <a:pt x="680" y="1392"/>
                    <a:pt x="714" y="1382"/>
                    <a:pt x="738" y="1382"/>
                  </a:cubicBezTo>
                  <a:cubicBezTo>
                    <a:pt x="667" y="1406"/>
                    <a:pt x="631" y="1441"/>
                    <a:pt x="595" y="1441"/>
                  </a:cubicBezTo>
                  <a:cubicBezTo>
                    <a:pt x="584" y="1453"/>
                    <a:pt x="572" y="1465"/>
                    <a:pt x="560" y="1489"/>
                  </a:cubicBezTo>
                  <a:lnTo>
                    <a:pt x="536" y="1477"/>
                  </a:lnTo>
                  <a:cubicBezTo>
                    <a:pt x="595" y="1453"/>
                    <a:pt x="548" y="1429"/>
                    <a:pt x="584" y="1406"/>
                  </a:cubicBezTo>
                  <a:cubicBezTo>
                    <a:pt x="560" y="1406"/>
                    <a:pt x="548" y="1418"/>
                    <a:pt x="524" y="1418"/>
                  </a:cubicBezTo>
                  <a:cubicBezTo>
                    <a:pt x="536" y="1406"/>
                    <a:pt x="476" y="1418"/>
                    <a:pt x="536" y="1394"/>
                  </a:cubicBezTo>
                  <a:cubicBezTo>
                    <a:pt x="595" y="1382"/>
                    <a:pt x="572" y="1370"/>
                    <a:pt x="572" y="1370"/>
                  </a:cubicBezTo>
                  <a:lnTo>
                    <a:pt x="572" y="1370"/>
                  </a:lnTo>
                  <a:lnTo>
                    <a:pt x="500" y="1382"/>
                  </a:lnTo>
                  <a:cubicBezTo>
                    <a:pt x="607" y="1334"/>
                    <a:pt x="453" y="1346"/>
                    <a:pt x="536" y="1310"/>
                  </a:cubicBezTo>
                  <a:lnTo>
                    <a:pt x="500" y="1310"/>
                  </a:lnTo>
                  <a:lnTo>
                    <a:pt x="536" y="1298"/>
                  </a:lnTo>
                  <a:cubicBezTo>
                    <a:pt x="536" y="1275"/>
                    <a:pt x="548" y="1275"/>
                    <a:pt x="536" y="1263"/>
                  </a:cubicBezTo>
                  <a:lnTo>
                    <a:pt x="572" y="1263"/>
                  </a:lnTo>
                  <a:cubicBezTo>
                    <a:pt x="572" y="1260"/>
                    <a:pt x="567" y="1259"/>
                    <a:pt x="559" y="1259"/>
                  </a:cubicBezTo>
                  <a:cubicBezTo>
                    <a:pt x="529" y="1259"/>
                    <a:pt x="453" y="1275"/>
                    <a:pt x="453" y="1275"/>
                  </a:cubicBezTo>
                  <a:lnTo>
                    <a:pt x="500" y="1251"/>
                  </a:lnTo>
                  <a:cubicBezTo>
                    <a:pt x="500" y="1239"/>
                    <a:pt x="548" y="1203"/>
                    <a:pt x="488" y="1203"/>
                  </a:cubicBezTo>
                  <a:lnTo>
                    <a:pt x="512" y="1203"/>
                  </a:lnTo>
                  <a:cubicBezTo>
                    <a:pt x="512" y="1195"/>
                    <a:pt x="529" y="1181"/>
                    <a:pt x="512" y="1181"/>
                  </a:cubicBezTo>
                  <a:cubicBezTo>
                    <a:pt x="507" y="1181"/>
                    <a:pt x="498" y="1183"/>
                    <a:pt x="483" y="1186"/>
                  </a:cubicBezTo>
                  <a:lnTo>
                    <a:pt x="483" y="1186"/>
                  </a:lnTo>
                  <a:cubicBezTo>
                    <a:pt x="508" y="1176"/>
                    <a:pt x="461" y="1168"/>
                    <a:pt x="441" y="1168"/>
                  </a:cubicBezTo>
                  <a:lnTo>
                    <a:pt x="488" y="1156"/>
                  </a:lnTo>
                  <a:lnTo>
                    <a:pt x="488" y="1156"/>
                  </a:lnTo>
                  <a:cubicBezTo>
                    <a:pt x="458" y="1162"/>
                    <a:pt x="441" y="1165"/>
                    <a:pt x="429" y="1165"/>
                  </a:cubicBezTo>
                  <a:cubicBezTo>
                    <a:pt x="417" y="1165"/>
                    <a:pt x="411" y="1162"/>
                    <a:pt x="405" y="1156"/>
                  </a:cubicBezTo>
                  <a:lnTo>
                    <a:pt x="429" y="1156"/>
                  </a:lnTo>
                  <a:cubicBezTo>
                    <a:pt x="429" y="1156"/>
                    <a:pt x="381" y="1156"/>
                    <a:pt x="405" y="1144"/>
                  </a:cubicBezTo>
                  <a:lnTo>
                    <a:pt x="429" y="1144"/>
                  </a:lnTo>
                  <a:cubicBezTo>
                    <a:pt x="429" y="1140"/>
                    <a:pt x="427" y="1138"/>
                    <a:pt x="424" y="1138"/>
                  </a:cubicBezTo>
                  <a:cubicBezTo>
                    <a:pt x="418" y="1138"/>
                    <a:pt x="405" y="1144"/>
                    <a:pt x="381" y="1144"/>
                  </a:cubicBezTo>
                  <a:cubicBezTo>
                    <a:pt x="357" y="1144"/>
                    <a:pt x="381" y="1120"/>
                    <a:pt x="429" y="1108"/>
                  </a:cubicBezTo>
                  <a:cubicBezTo>
                    <a:pt x="413" y="1108"/>
                    <a:pt x="392" y="1113"/>
                    <a:pt x="383" y="1113"/>
                  </a:cubicBezTo>
                  <a:cubicBezTo>
                    <a:pt x="378" y="1113"/>
                    <a:pt x="377" y="1112"/>
                    <a:pt x="381" y="1108"/>
                  </a:cubicBezTo>
                  <a:lnTo>
                    <a:pt x="405" y="1108"/>
                  </a:lnTo>
                  <a:cubicBezTo>
                    <a:pt x="429" y="1096"/>
                    <a:pt x="357" y="1108"/>
                    <a:pt x="393" y="1084"/>
                  </a:cubicBezTo>
                  <a:lnTo>
                    <a:pt x="417" y="1084"/>
                  </a:lnTo>
                  <a:lnTo>
                    <a:pt x="417" y="1108"/>
                  </a:lnTo>
                  <a:cubicBezTo>
                    <a:pt x="441" y="1096"/>
                    <a:pt x="476" y="1084"/>
                    <a:pt x="500" y="1072"/>
                  </a:cubicBezTo>
                  <a:cubicBezTo>
                    <a:pt x="484" y="1072"/>
                    <a:pt x="453" y="1078"/>
                    <a:pt x="437" y="1078"/>
                  </a:cubicBezTo>
                  <a:cubicBezTo>
                    <a:pt x="429" y="1078"/>
                    <a:pt x="425" y="1076"/>
                    <a:pt x="429" y="1072"/>
                  </a:cubicBezTo>
                  <a:lnTo>
                    <a:pt x="441" y="1072"/>
                  </a:lnTo>
                  <a:cubicBezTo>
                    <a:pt x="441" y="1072"/>
                    <a:pt x="453" y="1072"/>
                    <a:pt x="453" y="1060"/>
                  </a:cubicBezTo>
                  <a:cubicBezTo>
                    <a:pt x="476" y="1048"/>
                    <a:pt x="464" y="1048"/>
                    <a:pt x="464" y="1048"/>
                  </a:cubicBezTo>
                  <a:cubicBezTo>
                    <a:pt x="441" y="1048"/>
                    <a:pt x="417" y="1060"/>
                    <a:pt x="393" y="1060"/>
                  </a:cubicBezTo>
                  <a:cubicBezTo>
                    <a:pt x="393" y="1072"/>
                    <a:pt x="393" y="1072"/>
                    <a:pt x="393" y="1072"/>
                  </a:cubicBezTo>
                  <a:lnTo>
                    <a:pt x="381" y="1072"/>
                  </a:lnTo>
                  <a:lnTo>
                    <a:pt x="310" y="1084"/>
                  </a:lnTo>
                  <a:cubicBezTo>
                    <a:pt x="369" y="1060"/>
                    <a:pt x="393" y="1048"/>
                    <a:pt x="429" y="1037"/>
                  </a:cubicBezTo>
                  <a:cubicBezTo>
                    <a:pt x="408" y="1023"/>
                    <a:pt x="387" y="1017"/>
                    <a:pt x="366" y="1017"/>
                  </a:cubicBezTo>
                  <a:cubicBezTo>
                    <a:pt x="351" y="1017"/>
                    <a:pt x="336" y="1020"/>
                    <a:pt x="322" y="1025"/>
                  </a:cubicBezTo>
                  <a:cubicBezTo>
                    <a:pt x="310" y="1025"/>
                    <a:pt x="345" y="1013"/>
                    <a:pt x="357" y="1001"/>
                  </a:cubicBezTo>
                  <a:lnTo>
                    <a:pt x="369" y="1001"/>
                  </a:lnTo>
                  <a:cubicBezTo>
                    <a:pt x="361" y="1001"/>
                    <a:pt x="359" y="996"/>
                    <a:pt x="344" y="996"/>
                  </a:cubicBezTo>
                  <a:cubicBezTo>
                    <a:pt x="336" y="996"/>
                    <a:pt x="326" y="997"/>
                    <a:pt x="310" y="1001"/>
                  </a:cubicBezTo>
                  <a:cubicBezTo>
                    <a:pt x="322" y="989"/>
                    <a:pt x="357" y="989"/>
                    <a:pt x="345" y="989"/>
                  </a:cubicBezTo>
                  <a:lnTo>
                    <a:pt x="357" y="989"/>
                  </a:lnTo>
                  <a:cubicBezTo>
                    <a:pt x="393" y="965"/>
                    <a:pt x="369" y="953"/>
                    <a:pt x="345" y="953"/>
                  </a:cubicBezTo>
                  <a:cubicBezTo>
                    <a:pt x="333" y="941"/>
                    <a:pt x="322" y="929"/>
                    <a:pt x="310" y="917"/>
                  </a:cubicBezTo>
                  <a:cubicBezTo>
                    <a:pt x="298" y="917"/>
                    <a:pt x="298" y="906"/>
                    <a:pt x="298" y="906"/>
                  </a:cubicBezTo>
                  <a:cubicBezTo>
                    <a:pt x="308" y="898"/>
                    <a:pt x="317" y="893"/>
                    <a:pt x="325" y="888"/>
                  </a:cubicBezTo>
                  <a:lnTo>
                    <a:pt x="325" y="888"/>
                  </a:lnTo>
                  <a:lnTo>
                    <a:pt x="333" y="906"/>
                  </a:lnTo>
                  <a:lnTo>
                    <a:pt x="345" y="917"/>
                  </a:lnTo>
                  <a:cubicBezTo>
                    <a:pt x="335" y="908"/>
                    <a:pt x="334" y="898"/>
                    <a:pt x="327" y="888"/>
                  </a:cubicBezTo>
                  <a:lnTo>
                    <a:pt x="327" y="888"/>
                  </a:lnTo>
                  <a:cubicBezTo>
                    <a:pt x="326" y="888"/>
                    <a:pt x="325" y="888"/>
                    <a:pt x="325" y="888"/>
                  </a:cubicBezTo>
                  <a:lnTo>
                    <a:pt x="325" y="888"/>
                  </a:lnTo>
                  <a:lnTo>
                    <a:pt x="322" y="882"/>
                  </a:lnTo>
                  <a:lnTo>
                    <a:pt x="322" y="882"/>
                  </a:lnTo>
                  <a:cubicBezTo>
                    <a:pt x="324" y="884"/>
                    <a:pt x="325" y="886"/>
                    <a:pt x="327" y="888"/>
                  </a:cubicBezTo>
                  <a:lnTo>
                    <a:pt x="327" y="888"/>
                  </a:lnTo>
                  <a:cubicBezTo>
                    <a:pt x="354" y="873"/>
                    <a:pt x="366" y="876"/>
                    <a:pt x="357" y="858"/>
                  </a:cubicBezTo>
                  <a:cubicBezTo>
                    <a:pt x="369" y="858"/>
                    <a:pt x="369" y="870"/>
                    <a:pt x="381" y="882"/>
                  </a:cubicBezTo>
                  <a:cubicBezTo>
                    <a:pt x="381" y="858"/>
                    <a:pt x="393" y="858"/>
                    <a:pt x="381" y="822"/>
                  </a:cubicBezTo>
                  <a:lnTo>
                    <a:pt x="381" y="822"/>
                  </a:lnTo>
                  <a:cubicBezTo>
                    <a:pt x="388" y="827"/>
                    <a:pt x="392" y="828"/>
                    <a:pt x="396" y="828"/>
                  </a:cubicBezTo>
                  <a:cubicBezTo>
                    <a:pt x="407" y="828"/>
                    <a:pt x="411" y="815"/>
                    <a:pt x="419" y="815"/>
                  </a:cubicBezTo>
                  <a:cubicBezTo>
                    <a:pt x="423" y="815"/>
                    <a:pt x="430" y="820"/>
                    <a:pt x="441" y="834"/>
                  </a:cubicBezTo>
                  <a:cubicBezTo>
                    <a:pt x="441" y="822"/>
                    <a:pt x="429" y="787"/>
                    <a:pt x="441" y="775"/>
                  </a:cubicBezTo>
                  <a:cubicBezTo>
                    <a:pt x="448" y="796"/>
                    <a:pt x="453" y="803"/>
                    <a:pt x="458" y="803"/>
                  </a:cubicBezTo>
                  <a:cubicBezTo>
                    <a:pt x="465" y="803"/>
                    <a:pt x="473" y="790"/>
                    <a:pt x="488" y="790"/>
                  </a:cubicBezTo>
                  <a:cubicBezTo>
                    <a:pt x="497" y="790"/>
                    <a:pt x="508" y="795"/>
                    <a:pt x="524" y="810"/>
                  </a:cubicBezTo>
                  <a:cubicBezTo>
                    <a:pt x="492" y="757"/>
                    <a:pt x="537" y="751"/>
                    <a:pt x="546" y="716"/>
                  </a:cubicBezTo>
                  <a:lnTo>
                    <a:pt x="546" y="716"/>
                  </a:lnTo>
                  <a:cubicBezTo>
                    <a:pt x="550" y="720"/>
                    <a:pt x="577" y="727"/>
                    <a:pt x="595" y="727"/>
                  </a:cubicBezTo>
                  <a:cubicBezTo>
                    <a:pt x="560" y="691"/>
                    <a:pt x="572" y="656"/>
                    <a:pt x="560" y="620"/>
                  </a:cubicBezTo>
                  <a:lnTo>
                    <a:pt x="560" y="620"/>
                  </a:lnTo>
                  <a:cubicBezTo>
                    <a:pt x="607" y="656"/>
                    <a:pt x="595" y="679"/>
                    <a:pt x="631" y="727"/>
                  </a:cubicBezTo>
                  <a:cubicBezTo>
                    <a:pt x="595" y="679"/>
                    <a:pt x="631" y="667"/>
                    <a:pt x="595" y="644"/>
                  </a:cubicBezTo>
                  <a:cubicBezTo>
                    <a:pt x="617" y="644"/>
                    <a:pt x="638" y="653"/>
                    <a:pt x="650" y="672"/>
                  </a:cubicBezTo>
                  <a:lnTo>
                    <a:pt x="650" y="672"/>
                  </a:lnTo>
                  <a:cubicBezTo>
                    <a:pt x="622" y="623"/>
                    <a:pt x="654" y="654"/>
                    <a:pt x="643" y="620"/>
                  </a:cubicBezTo>
                  <a:lnTo>
                    <a:pt x="643" y="620"/>
                  </a:lnTo>
                  <a:cubicBezTo>
                    <a:pt x="667" y="628"/>
                    <a:pt x="675" y="647"/>
                    <a:pt x="681" y="647"/>
                  </a:cubicBezTo>
                  <a:cubicBezTo>
                    <a:pt x="684" y="647"/>
                    <a:pt x="687" y="643"/>
                    <a:pt x="691" y="632"/>
                  </a:cubicBezTo>
                  <a:cubicBezTo>
                    <a:pt x="703" y="644"/>
                    <a:pt x="714" y="667"/>
                    <a:pt x="714" y="679"/>
                  </a:cubicBezTo>
                  <a:cubicBezTo>
                    <a:pt x="726" y="667"/>
                    <a:pt x="691" y="632"/>
                    <a:pt x="679" y="608"/>
                  </a:cubicBezTo>
                  <a:cubicBezTo>
                    <a:pt x="681" y="600"/>
                    <a:pt x="685" y="597"/>
                    <a:pt x="689" y="597"/>
                  </a:cubicBezTo>
                  <a:cubicBezTo>
                    <a:pt x="701" y="597"/>
                    <a:pt x="720" y="634"/>
                    <a:pt x="738" y="644"/>
                  </a:cubicBezTo>
                  <a:cubicBezTo>
                    <a:pt x="738" y="620"/>
                    <a:pt x="726" y="572"/>
                    <a:pt x="738" y="572"/>
                  </a:cubicBezTo>
                  <a:cubicBezTo>
                    <a:pt x="738" y="569"/>
                    <a:pt x="739" y="567"/>
                    <a:pt x="741" y="567"/>
                  </a:cubicBezTo>
                  <a:cubicBezTo>
                    <a:pt x="744" y="567"/>
                    <a:pt x="750" y="576"/>
                    <a:pt x="750" y="584"/>
                  </a:cubicBezTo>
                  <a:cubicBezTo>
                    <a:pt x="750" y="536"/>
                    <a:pt x="798" y="560"/>
                    <a:pt x="786" y="501"/>
                  </a:cubicBezTo>
                  <a:lnTo>
                    <a:pt x="786" y="501"/>
                  </a:lnTo>
                  <a:lnTo>
                    <a:pt x="798" y="513"/>
                  </a:lnTo>
                  <a:cubicBezTo>
                    <a:pt x="795" y="507"/>
                    <a:pt x="792" y="502"/>
                    <a:pt x="788" y="496"/>
                  </a:cubicBezTo>
                  <a:lnTo>
                    <a:pt x="788" y="496"/>
                  </a:lnTo>
                  <a:cubicBezTo>
                    <a:pt x="799" y="471"/>
                    <a:pt x="811" y="429"/>
                    <a:pt x="834" y="429"/>
                  </a:cubicBezTo>
                  <a:cubicBezTo>
                    <a:pt x="857" y="465"/>
                    <a:pt x="798" y="465"/>
                    <a:pt x="845" y="489"/>
                  </a:cubicBezTo>
                  <a:lnTo>
                    <a:pt x="810" y="489"/>
                  </a:lnTo>
                  <a:cubicBezTo>
                    <a:pt x="869" y="548"/>
                    <a:pt x="798" y="489"/>
                    <a:pt x="845" y="560"/>
                  </a:cubicBezTo>
                  <a:cubicBezTo>
                    <a:pt x="881" y="560"/>
                    <a:pt x="869" y="513"/>
                    <a:pt x="905" y="513"/>
                  </a:cubicBezTo>
                  <a:cubicBezTo>
                    <a:pt x="905" y="489"/>
                    <a:pt x="881" y="477"/>
                    <a:pt x="881" y="453"/>
                  </a:cubicBezTo>
                  <a:cubicBezTo>
                    <a:pt x="885" y="443"/>
                    <a:pt x="890" y="439"/>
                    <a:pt x="896" y="439"/>
                  </a:cubicBezTo>
                  <a:cubicBezTo>
                    <a:pt x="917" y="439"/>
                    <a:pt x="946" y="496"/>
                    <a:pt x="958" y="496"/>
                  </a:cubicBezTo>
                  <a:cubicBezTo>
                    <a:pt x="962" y="496"/>
                    <a:pt x="965" y="491"/>
                    <a:pt x="965" y="477"/>
                  </a:cubicBezTo>
                  <a:cubicBezTo>
                    <a:pt x="965" y="447"/>
                    <a:pt x="956" y="400"/>
                    <a:pt x="968" y="400"/>
                  </a:cubicBezTo>
                  <a:cubicBezTo>
                    <a:pt x="970" y="400"/>
                    <a:pt x="973" y="402"/>
                    <a:pt x="976" y="406"/>
                  </a:cubicBezTo>
                  <a:lnTo>
                    <a:pt x="988" y="465"/>
                  </a:lnTo>
                  <a:cubicBezTo>
                    <a:pt x="1020" y="465"/>
                    <a:pt x="996" y="401"/>
                    <a:pt x="1014" y="401"/>
                  </a:cubicBezTo>
                  <a:cubicBezTo>
                    <a:pt x="1016" y="401"/>
                    <a:pt x="1020" y="403"/>
                    <a:pt x="1024" y="406"/>
                  </a:cubicBezTo>
                  <a:cubicBezTo>
                    <a:pt x="1024" y="429"/>
                    <a:pt x="1012" y="429"/>
                    <a:pt x="1012" y="429"/>
                  </a:cubicBezTo>
                  <a:cubicBezTo>
                    <a:pt x="1019" y="436"/>
                    <a:pt x="1024" y="439"/>
                    <a:pt x="1026" y="439"/>
                  </a:cubicBezTo>
                  <a:cubicBezTo>
                    <a:pt x="1036" y="439"/>
                    <a:pt x="1017" y="394"/>
                    <a:pt x="1036" y="394"/>
                  </a:cubicBezTo>
                  <a:lnTo>
                    <a:pt x="1048" y="441"/>
                  </a:lnTo>
                  <a:cubicBezTo>
                    <a:pt x="1072" y="429"/>
                    <a:pt x="1107" y="382"/>
                    <a:pt x="1131" y="370"/>
                  </a:cubicBezTo>
                  <a:close/>
                  <a:moveTo>
                    <a:pt x="2143" y="1657"/>
                  </a:moveTo>
                  <a:cubicBezTo>
                    <a:pt x="2144" y="1659"/>
                    <a:pt x="2146" y="1662"/>
                    <a:pt x="2149" y="1664"/>
                  </a:cubicBezTo>
                  <a:lnTo>
                    <a:pt x="2149" y="1664"/>
                  </a:lnTo>
                  <a:cubicBezTo>
                    <a:pt x="2148" y="1661"/>
                    <a:pt x="2147" y="1659"/>
                    <a:pt x="2143" y="1657"/>
                  </a:cubicBezTo>
                  <a:close/>
                  <a:moveTo>
                    <a:pt x="2149" y="1664"/>
                  </a:moveTo>
                  <a:cubicBezTo>
                    <a:pt x="2150" y="1666"/>
                    <a:pt x="2151" y="1668"/>
                    <a:pt x="2155" y="1668"/>
                  </a:cubicBezTo>
                  <a:cubicBezTo>
                    <a:pt x="2153" y="1666"/>
                    <a:pt x="2150" y="1665"/>
                    <a:pt x="2149" y="1664"/>
                  </a:cubicBezTo>
                  <a:close/>
                  <a:moveTo>
                    <a:pt x="1905" y="1715"/>
                  </a:moveTo>
                  <a:cubicBezTo>
                    <a:pt x="1905" y="1715"/>
                    <a:pt x="1893" y="1727"/>
                    <a:pt x="1929" y="1727"/>
                  </a:cubicBezTo>
                  <a:lnTo>
                    <a:pt x="1917" y="1715"/>
                  </a:lnTo>
                  <a:close/>
                  <a:moveTo>
                    <a:pt x="1905" y="1775"/>
                  </a:moveTo>
                  <a:cubicBezTo>
                    <a:pt x="1908" y="1775"/>
                    <a:pt x="1911" y="1776"/>
                    <a:pt x="1914" y="1777"/>
                  </a:cubicBezTo>
                  <a:lnTo>
                    <a:pt x="1914" y="1777"/>
                  </a:lnTo>
                  <a:cubicBezTo>
                    <a:pt x="1911" y="1775"/>
                    <a:pt x="1908" y="1775"/>
                    <a:pt x="1905" y="1775"/>
                  </a:cubicBezTo>
                  <a:close/>
                  <a:moveTo>
                    <a:pt x="329" y="1883"/>
                  </a:moveTo>
                  <a:lnTo>
                    <a:pt x="329" y="1883"/>
                  </a:lnTo>
                  <a:cubicBezTo>
                    <a:pt x="324" y="1884"/>
                    <a:pt x="321" y="1888"/>
                    <a:pt x="316" y="1890"/>
                  </a:cubicBezTo>
                  <a:lnTo>
                    <a:pt x="316" y="1890"/>
                  </a:lnTo>
                  <a:cubicBezTo>
                    <a:pt x="325" y="1888"/>
                    <a:pt x="332" y="1884"/>
                    <a:pt x="329" y="1883"/>
                  </a:cubicBezTo>
                  <a:close/>
                  <a:moveTo>
                    <a:pt x="316" y="1890"/>
                  </a:moveTo>
                  <a:lnTo>
                    <a:pt x="316" y="1890"/>
                  </a:lnTo>
                  <a:cubicBezTo>
                    <a:pt x="309" y="1892"/>
                    <a:pt x="302" y="1894"/>
                    <a:pt x="298" y="1894"/>
                  </a:cubicBezTo>
                  <a:cubicBezTo>
                    <a:pt x="306" y="1894"/>
                    <a:pt x="312" y="1892"/>
                    <a:pt x="316" y="1890"/>
                  </a:cubicBezTo>
                  <a:close/>
                  <a:moveTo>
                    <a:pt x="2205" y="1939"/>
                  </a:moveTo>
                  <a:lnTo>
                    <a:pt x="2205" y="1939"/>
                  </a:lnTo>
                  <a:cubicBezTo>
                    <a:pt x="2207" y="1944"/>
                    <a:pt x="2210" y="1948"/>
                    <a:pt x="2215" y="1953"/>
                  </a:cubicBezTo>
                  <a:cubicBezTo>
                    <a:pt x="2212" y="1948"/>
                    <a:pt x="2209" y="1943"/>
                    <a:pt x="2205" y="1939"/>
                  </a:cubicBezTo>
                  <a:close/>
                  <a:moveTo>
                    <a:pt x="643" y="1965"/>
                  </a:moveTo>
                  <a:cubicBezTo>
                    <a:pt x="634" y="1965"/>
                    <a:pt x="619" y="1965"/>
                    <a:pt x="607" y="1970"/>
                  </a:cubicBezTo>
                  <a:lnTo>
                    <a:pt x="607" y="1970"/>
                  </a:lnTo>
                  <a:cubicBezTo>
                    <a:pt x="625" y="1969"/>
                    <a:pt x="643" y="1965"/>
                    <a:pt x="643" y="1965"/>
                  </a:cubicBezTo>
                  <a:close/>
                  <a:moveTo>
                    <a:pt x="394" y="2004"/>
                  </a:moveTo>
                  <a:cubicBezTo>
                    <a:pt x="399" y="2004"/>
                    <a:pt x="397" y="2007"/>
                    <a:pt x="381" y="2013"/>
                  </a:cubicBezTo>
                  <a:lnTo>
                    <a:pt x="341" y="2013"/>
                  </a:lnTo>
                  <a:cubicBezTo>
                    <a:pt x="362" y="2010"/>
                    <a:pt x="387" y="2004"/>
                    <a:pt x="394" y="2004"/>
                  </a:cubicBezTo>
                  <a:close/>
                  <a:moveTo>
                    <a:pt x="2115" y="2118"/>
                  </a:moveTo>
                  <a:cubicBezTo>
                    <a:pt x="2113" y="2119"/>
                    <a:pt x="2110" y="2120"/>
                    <a:pt x="2108" y="2120"/>
                  </a:cubicBezTo>
                  <a:lnTo>
                    <a:pt x="2131" y="2120"/>
                  </a:lnTo>
                  <a:cubicBezTo>
                    <a:pt x="2125" y="2120"/>
                    <a:pt x="2120" y="2119"/>
                    <a:pt x="2115" y="2118"/>
                  </a:cubicBezTo>
                  <a:close/>
                  <a:moveTo>
                    <a:pt x="750" y="2287"/>
                  </a:moveTo>
                  <a:lnTo>
                    <a:pt x="750" y="2287"/>
                  </a:lnTo>
                  <a:cubicBezTo>
                    <a:pt x="750" y="2287"/>
                    <a:pt x="750" y="2287"/>
                    <a:pt x="750" y="2287"/>
                  </a:cubicBezTo>
                  <a:close/>
                  <a:moveTo>
                    <a:pt x="857" y="2311"/>
                  </a:moveTo>
                  <a:lnTo>
                    <a:pt x="822" y="2322"/>
                  </a:lnTo>
                  <a:lnTo>
                    <a:pt x="869" y="2322"/>
                  </a:lnTo>
                  <a:cubicBezTo>
                    <a:pt x="857" y="2322"/>
                    <a:pt x="857" y="2322"/>
                    <a:pt x="857" y="2311"/>
                  </a:cubicBezTo>
                  <a:close/>
                  <a:moveTo>
                    <a:pt x="560" y="2489"/>
                  </a:moveTo>
                  <a:lnTo>
                    <a:pt x="572" y="2501"/>
                  </a:lnTo>
                  <a:lnTo>
                    <a:pt x="584" y="2489"/>
                  </a:lnTo>
                  <a:close/>
                  <a:moveTo>
                    <a:pt x="822" y="2525"/>
                  </a:moveTo>
                  <a:lnTo>
                    <a:pt x="799" y="2536"/>
                  </a:lnTo>
                  <a:lnTo>
                    <a:pt x="799" y="2536"/>
                  </a:lnTo>
                  <a:cubicBezTo>
                    <a:pt x="824" y="2534"/>
                    <a:pt x="832" y="2525"/>
                    <a:pt x="822" y="2525"/>
                  </a:cubicBezTo>
                  <a:close/>
                  <a:moveTo>
                    <a:pt x="793" y="2727"/>
                  </a:moveTo>
                  <a:lnTo>
                    <a:pt x="793" y="2727"/>
                  </a:lnTo>
                  <a:cubicBezTo>
                    <a:pt x="766" y="2734"/>
                    <a:pt x="738" y="2739"/>
                    <a:pt x="714" y="2739"/>
                  </a:cubicBezTo>
                  <a:cubicBezTo>
                    <a:pt x="726" y="2739"/>
                    <a:pt x="750" y="2727"/>
                    <a:pt x="774" y="2727"/>
                  </a:cubicBezTo>
                  <a:close/>
                  <a:moveTo>
                    <a:pt x="1648" y="2744"/>
                  </a:moveTo>
                  <a:lnTo>
                    <a:pt x="1648" y="2744"/>
                  </a:lnTo>
                  <a:cubicBezTo>
                    <a:pt x="1645" y="2745"/>
                    <a:pt x="1642" y="2746"/>
                    <a:pt x="1638" y="2748"/>
                  </a:cubicBezTo>
                  <a:lnTo>
                    <a:pt x="1638" y="2748"/>
                  </a:lnTo>
                  <a:cubicBezTo>
                    <a:pt x="1637" y="2748"/>
                    <a:pt x="1636" y="2747"/>
                    <a:pt x="1636" y="2747"/>
                  </a:cubicBezTo>
                  <a:cubicBezTo>
                    <a:pt x="1633" y="2747"/>
                    <a:pt x="1631" y="2748"/>
                    <a:pt x="1631" y="2751"/>
                  </a:cubicBezTo>
                  <a:cubicBezTo>
                    <a:pt x="1634" y="2750"/>
                    <a:pt x="1636" y="2749"/>
                    <a:pt x="1638" y="2748"/>
                  </a:cubicBezTo>
                  <a:lnTo>
                    <a:pt x="1638" y="2748"/>
                  </a:lnTo>
                  <a:cubicBezTo>
                    <a:pt x="1643" y="2748"/>
                    <a:pt x="1648" y="2750"/>
                    <a:pt x="1650" y="2750"/>
                  </a:cubicBezTo>
                  <a:cubicBezTo>
                    <a:pt x="1652" y="2750"/>
                    <a:pt x="1652" y="2749"/>
                    <a:pt x="1648" y="2744"/>
                  </a:cubicBezTo>
                  <a:close/>
                  <a:moveTo>
                    <a:pt x="845" y="2751"/>
                  </a:moveTo>
                  <a:cubicBezTo>
                    <a:pt x="845" y="2752"/>
                    <a:pt x="845" y="2753"/>
                    <a:pt x="844" y="2753"/>
                  </a:cubicBezTo>
                  <a:lnTo>
                    <a:pt x="844" y="2753"/>
                  </a:lnTo>
                  <a:cubicBezTo>
                    <a:pt x="848" y="2753"/>
                    <a:pt x="853" y="2752"/>
                    <a:pt x="857" y="2751"/>
                  </a:cubicBezTo>
                  <a:close/>
                  <a:moveTo>
                    <a:pt x="803" y="2861"/>
                  </a:moveTo>
                  <a:cubicBezTo>
                    <a:pt x="799" y="2866"/>
                    <a:pt x="796" y="2870"/>
                    <a:pt x="786" y="2870"/>
                  </a:cubicBezTo>
                  <a:cubicBezTo>
                    <a:pt x="793" y="2867"/>
                    <a:pt x="799" y="2864"/>
                    <a:pt x="803" y="2861"/>
                  </a:cubicBezTo>
                  <a:close/>
                  <a:moveTo>
                    <a:pt x="805" y="2942"/>
                  </a:moveTo>
                  <a:lnTo>
                    <a:pt x="805" y="2942"/>
                  </a:lnTo>
                  <a:cubicBezTo>
                    <a:pt x="788" y="2942"/>
                    <a:pt x="773" y="2944"/>
                    <a:pt x="763" y="2952"/>
                  </a:cubicBezTo>
                  <a:lnTo>
                    <a:pt x="763" y="2952"/>
                  </a:lnTo>
                  <a:cubicBezTo>
                    <a:pt x="778" y="2949"/>
                    <a:pt x="789" y="2943"/>
                    <a:pt x="805" y="2942"/>
                  </a:cubicBezTo>
                  <a:close/>
                  <a:moveTo>
                    <a:pt x="1393" y="2942"/>
                  </a:moveTo>
                  <a:cubicBezTo>
                    <a:pt x="1387" y="2948"/>
                    <a:pt x="1390" y="2950"/>
                    <a:pt x="1393" y="2955"/>
                  </a:cubicBezTo>
                  <a:lnTo>
                    <a:pt x="1393" y="2955"/>
                  </a:lnTo>
                  <a:cubicBezTo>
                    <a:pt x="1393" y="2950"/>
                    <a:pt x="1393" y="2946"/>
                    <a:pt x="1393" y="2942"/>
                  </a:cubicBezTo>
                  <a:close/>
                  <a:moveTo>
                    <a:pt x="763" y="2952"/>
                  </a:moveTo>
                  <a:cubicBezTo>
                    <a:pt x="759" y="2953"/>
                    <a:pt x="755" y="2953"/>
                    <a:pt x="750" y="2953"/>
                  </a:cubicBezTo>
                  <a:cubicBezTo>
                    <a:pt x="738" y="2965"/>
                    <a:pt x="738" y="2965"/>
                    <a:pt x="750" y="2965"/>
                  </a:cubicBezTo>
                  <a:lnTo>
                    <a:pt x="810" y="2953"/>
                  </a:lnTo>
                  <a:lnTo>
                    <a:pt x="762" y="2953"/>
                  </a:lnTo>
                  <a:cubicBezTo>
                    <a:pt x="763" y="2953"/>
                    <a:pt x="763" y="2953"/>
                    <a:pt x="763" y="2952"/>
                  </a:cubicBezTo>
                  <a:close/>
                  <a:moveTo>
                    <a:pt x="750" y="2965"/>
                  </a:moveTo>
                  <a:cubicBezTo>
                    <a:pt x="738" y="2977"/>
                    <a:pt x="726" y="2977"/>
                    <a:pt x="714" y="2989"/>
                  </a:cubicBezTo>
                  <a:cubicBezTo>
                    <a:pt x="714" y="2989"/>
                    <a:pt x="741" y="2979"/>
                    <a:pt x="752" y="2979"/>
                  </a:cubicBezTo>
                  <a:cubicBezTo>
                    <a:pt x="757" y="2979"/>
                    <a:pt x="758" y="2981"/>
                    <a:pt x="750" y="2989"/>
                  </a:cubicBezTo>
                  <a:lnTo>
                    <a:pt x="703" y="3001"/>
                  </a:lnTo>
                  <a:lnTo>
                    <a:pt x="742" y="3001"/>
                  </a:lnTo>
                  <a:cubicBezTo>
                    <a:pt x="750" y="2997"/>
                    <a:pt x="758" y="2993"/>
                    <a:pt x="762" y="2989"/>
                  </a:cubicBezTo>
                  <a:lnTo>
                    <a:pt x="774" y="2989"/>
                  </a:lnTo>
                  <a:cubicBezTo>
                    <a:pt x="845" y="2965"/>
                    <a:pt x="750" y="2977"/>
                    <a:pt x="750" y="2965"/>
                  </a:cubicBezTo>
                  <a:close/>
                  <a:moveTo>
                    <a:pt x="1399" y="2985"/>
                  </a:moveTo>
                  <a:cubicBezTo>
                    <a:pt x="1403" y="2995"/>
                    <a:pt x="1405" y="3001"/>
                    <a:pt x="1405" y="3001"/>
                  </a:cubicBezTo>
                  <a:cubicBezTo>
                    <a:pt x="1405" y="2995"/>
                    <a:pt x="1402" y="2990"/>
                    <a:pt x="1399" y="2985"/>
                  </a:cubicBezTo>
                  <a:close/>
                  <a:moveTo>
                    <a:pt x="965" y="3001"/>
                  </a:moveTo>
                  <a:cubicBezTo>
                    <a:pt x="965" y="3001"/>
                    <a:pt x="965" y="3001"/>
                    <a:pt x="965" y="3001"/>
                  </a:cubicBezTo>
                  <a:cubicBezTo>
                    <a:pt x="965" y="3001"/>
                    <a:pt x="965" y="3001"/>
                    <a:pt x="965" y="3001"/>
                  </a:cubicBezTo>
                  <a:close/>
                  <a:moveTo>
                    <a:pt x="742" y="3001"/>
                  </a:moveTo>
                  <a:cubicBezTo>
                    <a:pt x="742" y="3001"/>
                    <a:pt x="742" y="3001"/>
                    <a:pt x="742" y="3001"/>
                  </a:cubicBezTo>
                  <a:lnTo>
                    <a:pt x="742" y="3001"/>
                  </a:lnTo>
                  <a:cubicBezTo>
                    <a:pt x="745" y="3001"/>
                    <a:pt x="748" y="3001"/>
                    <a:pt x="750" y="3001"/>
                  </a:cubicBezTo>
                  <a:close/>
                  <a:moveTo>
                    <a:pt x="742" y="3001"/>
                  </a:moveTo>
                  <a:cubicBezTo>
                    <a:pt x="729" y="3002"/>
                    <a:pt x="712" y="3004"/>
                    <a:pt x="703" y="3013"/>
                  </a:cubicBezTo>
                  <a:lnTo>
                    <a:pt x="738" y="3013"/>
                  </a:lnTo>
                  <a:cubicBezTo>
                    <a:pt x="715" y="3013"/>
                    <a:pt x="727" y="3008"/>
                    <a:pt x="742" y="3001"/>
                  </a:cubicBezTo>
                  <a:close/>
                  <a:moveTo>
                    <a:pt x="774" y="3001"/>
                  </a:moveTo>
                  <a:cubicBezTo>
                    <a:pt x="762" y="3001"/>
                    <a:pt x="750" y="3013"/>
                    <a:pt x="738" y="3013"/>
                  </a:cubicBezTo>
                  <a:lnTo>
                    <a:pt x="762" y="3013"/>
                  </a:lnTo>
                  <a:lnTo>
                    <a:pt x="774" y="3001"/>
                  </a:lnTo>
                  <a:close/>
                  <a:moveTo>
                    <a:pt x="941" y="3013"/>
                  </a:moveTo>
                  <a:lnTo>
                    <a:pt x="941" y="3013"/>
                  </a:lnTo>
                  <a:cubicBezTo>
                    <a:pt x="935" y="3023"/>
                    <a:pt x="930" y="3034"/>
                    <a:pt x="926" y="3045"/>
                  </a:cubicBezTo>
                  <a:lnTo>
                    <a:pt x="926" y="3045"/>
                  </a:lnTo>
                  <a:cubicBezTo>
                    <a:pt x="926" y="3045"/>
                    <a:pt x="926" y="3045"/>
                    <a:pt x="925" y="3045"/>
                  </a:cubicBezTo>
                  <a:cubicBezTo>
                    <a:pt x="920" y="3045"/>
                    <a:pt x="917" y="3049"/>
                    <a:pt x="917" y="3061"/>
                  </a:cubicBezTo>
                  <a:cubicBezTo>
                    <a:pt x="917" y="3061"/>
                    <a:pt x="918" y="3063"/>
                    <a:pt x="920" y="3065"/>
                  </a:cubicBezTo>
                  <a:lnTo>
                    <a:pt x="920" y="3065"/>
                  </a:lnTo>
                  <a:cubicBezTo>
                    <a:pt x="922" y="3058"/>
                    <a:pt x="924" y="3052"/>
                    <a:pt x="926" y="3045"/>
                  </a:cubicBezTo>
                  <a:lnTo>
                    <a:pt x="926" y="3045"/>
                  </a:lnTo>
                  <a:cubicBezTo>
                    <a:pt x="929" y="3045"/>
                    <a:pt x="932" y="3047"/>
                    <a:pt x="935" y="3049"/>
                  </a:cubicBezTo>
                  <a:lnTo>
                    <a:pt x="935" y="3049"/>
                  </a:lnTo>
                  <a:cubicBezTo>
                    <a:pt x="936" y="3038"/>
                    <a:pt x="941" y="3028"/>
                    <a:pt x="941" y="3013"/>
                  </a:cubicBezTo>
                  <a:close/>
                  <a:moveTo>
                    <a:pt x="920" y="3065"/>
                  </a:moveTo>
                  <a:cubicBezTo>
                    <a:pt x="918" y="3075"/>
                    <a:pt x="917" y="3085"/>
                    <a:pt x="917" y="3096"/>
                  </a:cubicBezTo>
                  <a:lnTo>
                    <a:pt x="941" y="3096"/>
                  </a:lnTo>
                  <a:cubicBezTo>
                    <a:pt x="941" y="3096"/>
                    <a:pt x="927" y="3075"/>
                    <a:pt x="920" y="3065"/>
                  </a:cubicBezTo>
                  <a:close/>
                  <a:moveTo>
                    <a:pt x="1286" y="1"/>
                  </a:moveTo>
                  <a:lnTo>
                    <a:pt x="1286" y="1"/>
                  </a:lnTo>
                  <a:cubicBezTo>
                    <a:pt x="1253" y="22"/>
                    <a:pt x="1211" y="74"/>
                    <a:pt x="1186" y="74"/>
                  </a:cubicBezTo>
                  <a:cubicBezTo>
                    <a:pt x="1183" y="74"/>
                    <a:pt x="1181" y="73"/>
                    <a:pt x="1179" y="72"/>
                  </a:cubicBezTo>
                  <a:lnTo>
                    <a:pt x="1179" y="60"/>
                  </a:lnTo>
                  <a:cubicBezTo>
                    <a:pt x="1167" y="60"/>
                    <a:pt x="1155" y="60"/>
                    <a:pt x="1155" y="72"/>
                  </a:cubicBezTo>
                  <a:cubicBezTo>
                    <a:pt x="1143" y="60"/>
                    <a:pt x="1143" y="60"/>
                    <a:pt x="1131" y="60"/>
                  </a:cubicBezTo>
                  <a:cubicBezTo>
                    <a:pt x="1127" y="46"/>
                    <a:pt x="1120" y="41"/>
                    <a:pt x="1112" y="41"/>
                  </a:cubicBezTo>
                  <a:cubicBezTo>
                    <a:pt x="1101" y="41"/>
                    <a:pt x="1086" y="53"/>
                    <a:pt x="1072" y="60"/>
                  </a:cubicBezTo>
                  <a:cubicBezTo>
                    <a:pt x="1084" y="96"/>
                    <a:pt x="1060" y="96"/>
                    <a:pt x="1095" y="120"/>
                  </a:cubicBezTo>
                  <a:lnTo>
                    <a:pt x="1131" y="108"/>
                  </a:lnTo>
                  <a:lnTo>
                    <a:pt x="1131" y="108"/>
                  </a:lnTo>
                  <a:cubicBezTo>
                    <a:pt x="1131" y="125"/>
                    <a:pt x="1125" y="136"/>
                    <a:pt x="1112" y="136"/>
                  </a:cubicBezTo>
                  <a:cubicBezTo>
                    <a:pt x="1107" y="136"/>
                    <a:pt x="1102" y="135"/>
                    <a:pt x="1095" y="132"/>
                  </a:cubicBezTo>
                  <a:lnTo>
                    <a:pt x="1095" y="203"/>
                  </a:lnTo>
                  <a:cubicBezTo>
                    <a:pt x="1072" y="144"/>
                    <a:pt x="1024" y="120"/>
                    <a:pt x="1012" y="96"/>
                  </a:cubicBezTo>
                  <a:cubicBezTo>
                    <a:pt x="976" y="132"/>
                    <a:pt x="917" y="144"/>
                    <a:pt x="929" y="227"/>
                  </a:cubicBezTo>
                  <a:cubicBezTo>
                    <a:pt x="929" y="229"/>
                    <a:pt x="928" y="229"/>
                    <a:pt x="927" y="229"/>
                  </a:cubicBezTo>
                  <a:cubicBezTo>
                    <a:pt x="922" y="229"/>
                    <a:pt x="903" y="203"/>
                    <a:pt x="893" y="203"/>
                  </a:cubicBezTo>
                  <a:cubicBezTo>
                    <a:pt x="890" y="200"/>
                    <a:pt x="890" y="198"/>
                    <a:pt x="890" y="197"/>
                  </a:cubicBezTo>
                  <a:lnTo>
                    <a:pt x="890" y="197"/>
                  </a:lnTo>
                  <a:cubicBezTo>
                    <a:pt x="872" y="212"/>
                    <a:pt x="849" y="228"/>
                    <a:pt x="857" y="263"/>
                  </a:cubicBezTo>
                  <a:cubicBezTo>
                    <a:pt x="830" y="254"/>
                    <a:pt x="844" y="231"/>
                    <a:pt x="837" y="231"/>
                  </a:cubicBezTo>
                  <a:lnTo>
                    <a:pt x="837" y="231"/>
                  </a:lnTo>
                  <a:cubicBezTo>
                    <a:pt x="835" y="231"/>
                    <a:pt x="830" y="233"/>
                    <a:pt x="822" y="239"/>
                  </a:cubicBezTo>
                  <a:lnTo>
                    <a:pt x="822" y="215"/>
                  </a:lnTo>
                  <a:cubicBezTo>
                    <a:pt x="813" y="212"/>
                    <a:pt x="806" y="211"/>
                    <a:pt x="800" y="211"/>
                  </a:cubicBezTo>
                  <a:cubicBezTo>
                    <a:pt x="731" y="211"/>
                    <a:pt x="757" y="353"/>
                    <a:pt x="686" y="353"/>
                  </a:cubicBezTo>
                  <a:cubicBezTo>
                    <a:pt x="679" y="353"/>
                    <a:pt x="672" y="352"/>
                    <a:pt x="663" y="349"/>
                  </a:cubicBezTo>
                  <a:lnTo>
                    <a:pt x="663" y="349"/>
                  </a:lnTo>
                  <a:cubicBezTo>
                    <a:pt x="665" y="351"/>
                    <a:pt x="667" y="353"/>
                    <a:pt x="667" y="358"/>
                  </a:cubicBezTo>
                  <a:cubicBezTo>
                    <a:pt x="560" y="370"/>
                    <a:pt x="536" y="501"/>
                    <a:pt x="417" y="501"/>
                  </a:cubicBezTo>
                  <a:cubicBezTo>
                    <a:pt x="393" y="501"/>
                    <a:pt x="405" y="536"/>
                    <a:pt x="417" y="572"/>
                  </a:cubicBezTo>
                  <a:lnTo>
                    <a:pt x="381" y="536"/>
                  </a:lnTo>
                  <a:lnTo>
                    <a:pt x="393" y="596"/>
                  </a:lnTo>
                  <a:cubicBezTo>
                    <a:pt x="393" y="610"/>
                    <a:pt x="384" y="614"/>
                    <a:pt x="370" y="614"/>
                  </a:cubicBezTo>
                  <a:cubicBezTo>
                    <a:pt x="356" y="614"/>
                    <a:pt x="338" y="610"/>
                    <a:pt x="322" y="610"/>
                  </a:cubicBezTo>
                  <a:cubicBezTo>
                    <a:pt x="302" y="610"/>
                    <a:pt x="286" y="616"/>
                    <a:pt x="286" y="644"/>
                  </a:cubicBezTo>
                  <a:cubicBezTo>
                    <a:pt x="286" y="644"/>
                    <a:pt x="274" y="656"/>
                    <a:pt x="250" y="656"/>
                  </a:cubicBezTo>
                  <a:lnTo>
                    <a:pt x="238" y="656"/>
                  </a:lnTo>
                  <a:cubicBezTo>
                    <a:pt x="179" y="679"/>
                    <a:pt x="119" y="703"/>
                    <a:pt x="72" y="739"/>
                  </a:cubicBezTo>
                  <a:lnTo>
                    <a:pt x="119" y="739"/>
                  </a:lnTo>
                  <a:lnTo>
                    <a:pt x="83" y="751"/>
                  </a:lnTo>
                  <a:cubicBezTo>
                    <a:pt x="76" y="755"/>
                    <a:pt x="73" y="756"/>
                    <a:pt x="74" y="756"/>
                  </a:cubicBezTo>
                  <a:cubicBezTo>
                    <a:pt x="75" y="756"/>
                    <a:pt x="80" y="755"/>
                    <a:pt x="86" y="753"/>
                  </a:cubicBezTo>
                  <a:lnTo>
                    <a:pt x="86" y="753"/>
                  </a:lnTo>
                  <a:cubicBezTo>
                    <a:pt x="81" y="755"/>
                    <a:pt x="76" y="758"/>
                    <a:pt x="72" y="763"/>
                  </a:cubicBezTo>
                  <a:lnTo>
                    <a:pt x="131" y="751"/>
                  </a:lnTo>
                  <a:lnTo>
                    <a:pt x="131" y="751"/>
                  </a:lnTo>
                  <a:cubicBezTo>
                    <a:pt x="107" y="763"/>
                    <a:pt x="83" y="763"/>
                    <a:pt x="72" y="775"/>
                  </a:cubicBezTo>
                  <a:cubicBezTo>
                    <a:pt x="107" y="775"/>
                    <a:pt x="131" y="751"/>
                    <a:pt x="143" y="751"/>
                  </a:cubicBezTo>
                  <a:lnTo>
                    <a:pt x="143" y="751"/>
                  </a:lnTo>
                  <a:cubicBezTo>
                    <a:pt x="134" y="755"/>
                    <a:pt x="126" y="760"/>
                    <a:pt x="119" y="763"/>
                  </a:cubicBezTo>
                  <a:lnTo>
                    <a:pt x="119" y="763"/>
                  </a:lnTo>
                  <a:cubicBezTo>
                    <a:pt x="107" y="775"/>
                    <a:pt x="107" y="775"/>
                    <a:pt x="83" y="775"/>
                  </a:cubicBezTo>
                  <a:cubicBezTo>
                    <a:pt x="99" y="775"/>
                    <a:pt x="105" y="780"/>
                    <a:pt x="113" y="780"/>
                  </a:cubicBezTo>
                  <a:cubicBezTo>
                    <a:pt x="118" y="780"/>
                    <a:pt x="123" y="779"/>
                    <a:pt x="131" y="775"/>
                  </a:cubicBezTo>
                  <a:lnTo>
                    <a:pt x="131" y="775"/>
                  </a:lnTo>
                  <a:cubicBezTo>
                    <a:pt x="107" y="798"/>
                    <a:pt x="155" y="787"/>
                    <a:pt x="95" y="810"/>
                  </a:cubicBezTo>
                  <a:lnTo>
                    <a:pt x="143" y="810"/>
                  </a:lnTo>
                  <a:cubicBezTo>
                    <a:pt x="22" y="841"/>
                    <a:pt x="64" y="845"/>
                    <a:pt x="28" y="861"/>
                  </a:cubicBezTo>
                  <a:lnTo>
                    <a:pt x="28" y="861"/>
                  </a:lnTo>
                  <a:cubicBezTo>
                    <a:pt x="32" y="860"/>
                    <a:pt x="35" y="859"/>
                    <a:pt x="37" y="859"/>
                  </a:cubicBezTo>
                  <a:cubicBezTo>
                    <a:pt x="50" y="859"/>
                    <a:pt x="48" y="870"/>
                    <a:pt x="72" y="870"/>
                  </a:cubicBezTo>
                  <a:lnTo>
                    <a:pt x="60" y="870"/>
                  </a:lnTo>
                  <a:cubicBezTo>
                    <a:pt x="60" y="870"/>
                    <a:pt x="36" y="882"/>
                    <a:pt x="24" y="894"/>
                  </a:cubicBezTo>
                  <a:cubicBezTo>
                    <a:pt x="60" y="882"/>
                    <a:pt x="95" y="870"/>
                    <a:pt x="131" y="870"/>
                  </a:cubicBezTo>
                  <a:cubicBezTo>
                    <a:pt x="95" y="882"/>
                    <a:pt x="48" y="894"/>
                    <a:pt x="12" y="906"/>
                  </a:cubicBezTo>
                  <a:cubicBezTo>
                    <a:pt x="36" y="900"/>
                    <a:pt x="48" y="900"/>
                    <a:pt x="58" y="900"/>
                  </a:cubicBezTo>
                  <a:cubicBezTo>
                    <a:pt x="69" y="900"/>
                    <a:pt x="77" y="900"/>
                    <a:pt x="95" y="894"/>
                  </a:cubicBezTo>
                  <a:lnTo>
                    <a:pt x="95" y="894"/>
                  </a:lnTo>
                  <a:cubicBezTo>
                    <a:pt x="83" y="906"/>
                    <a:pt x="60" y="906"/>
                    <a:pt x="48" y="917"/>
                  </a:cubicBezTo>
                  <a:cubicBezTo>
                    <a:pt x="70" y="909"/>
                    <a:pt x="77" y="906"/>
                    <a:pt x="79" y="906"/>
                  </a:cubicBezTo>
                  <a:lnTo>
                    <a:pt x="79" y="906"/>
                  </a:lnTo>
                  <a:cubicBezTo>
                    <a:pt x="82" y="906"/>
                    <a:pt x="79" y="909"/>
                    <a:pt x="82" y="909"/>
                  </a:cubicBezTo>
                  <a:cubicBezTo>
                    <a:pt x="83" y="909"/>
                    <a:pt x="87" y="908"/>
                    <a:pt x="95" y="906"/>
                  </a:cubicBezTo>
                  <a:lnTo>
                    <a:pt x="95" y="906"/>
                  </a:lnTo>
                  <a:cubicBezTo>
                    <a:pt x="72" y="929"/>
                    <a:pt x="36" y="929"/>
                    <a:pt x="60" y="929"/>
                  </a:cubicBezTo>
                  <a:cubicBezTo>
                    <a:pt x="48" y="941"/>
                    <a:pt x="24" y="941"/>
                    <a:pt x="12" y="941"/>
                  </a:cubicBezTo>
                  <a:cubicBezTo>
                    <a:pt x="12" y="944"/>
                    <a:pt x="14" y="945"/>
                    <a:pt x="17" y="945"/>
                  </a:cubicBezTo>
                  <a:cubicBezTo>
                    <a:pt x="30" y="945"/>
                    <a:pt x="63" y="931"/>
                    <a:pt x="91" y="930"/>
                  </a:cubicBezTo>
                  <a:lnTo>
                    <a:pt x="91" y="930"/>
                  </a:lnTo>
                  <a:cubicBezTo>
                    <a:pt x="76" y="935"/>
                    <a:pt x="50" y="946"/>
                    <a:pt x="36" y="953"/>
                  </a:cubicBezTo>
                  <a:cubicBezTo>
                    <a:pt x="44" y="953"/>
                    <a:pt x="68" y="948"/>
                    <a:pt x="83" y="948"/>
                  </a:cubicBezTo>
                  <a:cubicBezTo>
                    <a:pt x="90" y="948"/>
                    <a:pt x="95" y="949"/>
                    <a:pt x="95" y="953"/>
                  </a:cubicBezTo>
                  <a:cubicBezTo>
                    <a:pt x="95" y="965"/>
                    <a:pt x="83" y="965"/>
                    <a:pt x="72" y="965"/>
                  </a:cubicBezTo>
                  <a:cubicBezTo>
                    <a:pt x="110" y="965"/>
                    <a:pt x="94" y="980"/>
                    <a:pt x="117" y="980"/>
                  </a:cubicBezTo>
                  <a:cubicBezTo>
                    <a:pt x="120" y="980"/>
                    <a:pt x="122" y="980"/>
                    <a:pt x="125" y="980"/>
                  </a:cubicBezTo>
                  <a:lnTo>
                    <a:pt x="125" y="980"/>
                  </a:lnTo>
                  <a:cubicBezTo>
                    <a:pt x="107" y="989"/>
                    <a:pt x="100" y="991"/>
                    <a:pt x="97" y="991"/>
                  </a:cubicBezTo>
                  <a:cubicBezTo>
                    <a:pt x="93" y="991"/>
                    <a:pt x="97" y="987"/>
                    <a:pt x="93" y="987"/>
                  </a:cubicBezTo>
                  <a:cubicBezTo>
                    <a:pt x="90" y="987"/>
                    <a:pt x="82" y="990"/>
                    <a:pt x="60" y="1001"/>
                  </a:cubicBezTo>
                  <a:cubicBezTo>
                    <a:pt x="60" y="1013"/>
                    <a:pt x="69" y="1013"/>
                    <a:pt x="76" y="1013"/>
                  </a:cubicBezTo>
                  <a:cubicBezTo>
                    <a:pt x="83" y="1013"/>
                    <a:pt x="89" y="1013"/>
                    <a:pt x="83" y="1025"/>
                  </a:cubicBezTo>
                  <a:cubicBezTo>
                    <a:pt x="107" y="1025"/>
                    <a:pt x="119" y="1013"/>
                    <a:pt x="143" y="1001"/>
                  </a:cubicBezTo>
                  <a:cubicBezTo>
                    <a:pt x="197" y="1001"/>
                    <a:pt x="64" y="1050"/>
                    <a:pt x="93" y="1050"/>
                  </a:cubicBezTo>
                  <a:cubicBezTo>
                    <a:pt x="96" y="1050"/>
                    <a:pt x="101" y="1050"/>
                    <a:pt x="107" y="1048"/>
                  </a:cubicBezTo>
                  <a:cubicBezTo>
                    <a:pt x="123" y="1048"/>
                    <a:pt x="155" y="1038"/>
                    <a:pt x="167" y="1038"/>
                  </a:cubicBezTo>
                  <a:cubicBezTo>
                    <a:pt x="173" y="1038"/>
                    <a:pt x="175" y="1041"/>
                    <a:pt x="167" y="1048"/>
                  </a:cubicBezTo>
                  <a:lnTo>
                    <a:pt x="107" y="1060"/>
                  </a:lnTo>
                  <a:cubicBezTo>
                    <a:pt x="107" y="1063"/>
                    <a:pt x="112" y="1064"/>
                    <a:pt x="118" y="1064"/>
                  </a:cubicBezTo>
                  <a:cubicBezTo>
                    <a:pt x="129" y="1064"/>
                    <a:pt x="146" y="1061"/>
                    <a:pt x="156" y="1061"/>
                  </a:cubicBezTo>
                  <a:cubicBezTo>
                    <a:pt x="165" y="1061"/>
                    <a:pt x="168" y="1063"/>
                    <a:pt x="155" y="1072"/>
                  </a:cubicBezTo>
                  <a:cubicBezTo>
                    <a:pt x="153" y="1074"/>
                    <a:pt x="152" y="1075"/>
                    <a:pt x="151" y="1076"/>
                  </a:cubicBezTo>
                  <a:lnTo>
                    <a:pt x="151" y="1076"/>
                  </a:lnTo>
                  <a:lnTo>
                    <a:pt x="138" y="1080"/>
                  </a:lnTo>
                  <a:lnTo>
                    <a:pt x="138" y="1080"/>
                  </a:lnTo>
                  <a:cubicBezTo>
                    <a:pt x="137" y="1076"/>
                    <a:pt x="136" y="1072"/>
                    <a:pt x="131" y="1072"/>
                  </a:cubicBezTo>
                  <a:cubicBezTo>
                    <a:pt x="119" y="1080"/>
                    <a:pt x="119" y="1083"/>
                    <a:pt x="124" y="1083"/>
                  </a:cubicBezTo>
                  <a:lnTo>
                    <a:pt x="124" y="1083"/>
                  </a:lnTo>
                  <a:lnTo>
                    <a:pt x="119" y="1084"/>
                  </a:lnTo>
                  <a:cubicBezTo>
                    <a:pt x="131" y="1096"/>
                    <a:pt x="167" y="1108"/>
                    <a:pt x="179" y="1120"/>
                  </a:cubicBezTo>
                  <a:cubicBezTo>
                    <a:pt x="167" y="1120"/>
                    <a:pt x="155" y="1120"/>
                    <a:pt x="143" y="1132"/>
                  </a:cubicBezTo>
                  <a:cubicBezTo>
                    <a:pt x="167" y="1144"/>
                    <a:pt x="143" y="1168"/>
                    <a:pt x="119" y="1191"/>
                  </a:cubicBezTo>
                  <a:lnTo>
                    <a:pt x="167" y="1191"/>
                  </a:lnTo>
                  <a:cubicBezTo>
                    <a:pt x="164" y="1194"/>
                    <a:pt x="162" y="1196"/>
                    <a:pt x="160" y="1198"/>
                  </a:cubicBezTo>
                  <a:lnTo>
                    <a:pt x="160" y="1198"/>
                  </a:lnTo>
                  <a:cubicBezTo>
                    <a:pt x="167" y="1194"/>
                    <a:pt x="175" y="1191"/>
                    <a:pt x="179" y="1191"/>
                  </a:cubicBezTo>
                  <a:cubicBezTo>
                    <a:pt x="203" y="1191"/>
                    <a:pt x="167" y="1203"/>
                    <a:pt x="155" y="1203"/>
                  </a:cubicBezTo>
                  <a:cubicBezTo>
                    <a:pt x="191" y="1203"/>
                    <a:pt x="238" y="1227"/>
                    <a:pt x="191" y="1251"/>
                  </a:cubicBezTo>
                  <a:lnTo>
                    <a:pt x="179" y="1251"/>
                  </a:lnTo>
                  <a:cubicBezTo>
                    <a:pt x="176" y="1253"/>
                    <a:pt x="178" y="1254"/>
                    <a:pt x="183" y="1254"/>
                  </a:cubicBezTo>
                  <a:cubicBezTo>
                    <a:pt x="197" y="1254"/>
                    <a:pt x="230" y="1247"/>
                    <a:pt x="240" y="1247"/>
                  </a:cubicBezTo>
                  <a:cubicBezTo>
                    <a:pt x="243" y="1247"/>
                    <a:pt x="243" y="1248"/>
                    <a:pt x="238" y="1251"/>
                  </a:cubicBezTo>
                  <a:cubicBezTo>
                    <a:pt x="226" y="1275"/>
                    <a:pt x="262" y="1287"/>
                    <a:pt x="214" y="1322"/>
                  </a:cubicBezTo>
                  <a:lnTo>
                    <a:pt x="214" y="1322"/>
                  </a:lnTo>
                  <a:cubicBezTo>
                    <a:pt x="221" y="1321"/>
                    <a:pt x="226" y="1320"/>
                    <a:pt x="230" y="1320"/>
                  </a:cubicBezTo>
                  <a:cubicBezTo>
                    <a:pt x="248" y="1320"/>
                    <a:pt x="228" y="1336"/>
                    <a:pt x="236" y="1336"/>
                  </a:cubicBezTo>
                  <a:cubicBezTo>
                    <a:pt x="240" y="1336"/>
                    <a:pt x="250" y="1332"/>
                    <a:pt x="274" y="1322"/>
                  </a:cubicBezTo>
                  <a:lnTo>
                    <a:pt x="274" y="1322"/>
                  </a:lnTo>
                  <a:cubicBezTo>
                    <a:pt x="238" y="1346"/>
                    <a:pt x="214" y="1346"/>
                    <a:pt x="191" y="1370"/>
                  </a:cubicBezTo>
                  <a:cubicBezTo>
                    <a:pt x="187" y="1378"/>
                    <a:pt x="192" y="1381"/>
                    <a:pt x="201" y="1381"/>
                  </a:cubicBezTo>
                  <a:cubicBezTo>
                    <a:pt x="220" y="1381"/>
                    <a:pt x="254" y="1370"/>
                    <a:pt x="262" y="1370"/>
                  </a:cubicBezTo>
                  <a:lnTo>
                    <a:pt x="262" y="1370"/>
                  </a:lnTo>
                  <a:lnTo>
                    <a:pt x="214" y="1382"/>
                  </a:lnTo>
                  <a:lnTo>
                    <a:pt x="262" y="1382"/>
                  </a:lnTo>
                  <a:lnTo>
                    <a:pt x="214" y="1406"/>
                  </a:lnTo>
                  <a:lnTo>
                    <a:pt x="226" y="1406"/>
                  </a:lnTo>
                  <a:cubicBezTo>
                    <a:pt x="238" y="1394"/>
                    <a:pt x="238" y="1394"/>
                    <a:pt x="250" y="1394"/>
                  </a:cubicBezTo>
                  <a:cubicBezTo>
                    <a:pt x="274" y="1394"/>
                    <a:pt x="226" y="1418"/>
                    <a:pt x="214" y="1429"/>
                  </a:cubicBezTo>
                  <a:lnTo>
                    <a:pt x="250" y="1441"/>
                  </a:lnTo>
                  <a:cubicBezTo>
                    <a:pt x="226" y="1453"/>
                    <a:pt x="226" y="1465"/>
                    <a:pt x="238" y="1465"/>
                  </a:cubicBezTo>
                  <a:lnTo>
                    <a:pt x="214" y="1465"/>
                  </a:lnTo>
                  <a:cubicBezTo>
                    <a:pt x="214" y="1489"/>
                    <a:pt x="238" y="1501"/>
                    <a:pt x="238" y="1513"/>
                  </a:cubicBezTo>
                  <a:cubicBezTo>
                    <a:pt x="262" y="1501"/>
                    <a:pt x="286" y="1501"/>
                    <a:pt x="310" y="1501"/>
                  </a:cubicBezTo>
                  <a:cubicBezTo>
                    <a:pt x="288" y="1501"/>
                    <a:pt x="284" y="1505"/>
                    <a:pt x="279" y="1509"/>
                  </a:cubicBezTo>
                  <a:lnTo>
                    <a:pt x="279" y="1509"/>
                  </a:lnTo>
                  <a:lnTo>
                    <a:pt x="310" y="1501"/>
                  </a:lnTo>
                  <a:lnTo>
                    <a:pt x="310" y="1501"/>
                  </a:lnTo>
                  <a:cubicBezTo>
                    <a:pt x="300" y="1510"/>
                    <a:pt x="284" y="1512"/>
                    <a:pt x="266" y="1513"/>
                  </a:cubicBezTo>
                  <a:lnTo>
                    <a:pt x="266" y="1513"/>
                  </a:lnTo>
                  <a:cubicBezTo>
                    <a:pt x="273" y="1512"/>
                    <a:pt x="276" y="1511"/>
                    <a:pt x="279" y="1509"/>
                  </a:cubicBezTo>
                  <a:lnTo>
                    <a:pt x="279" y="1509"/>
                  </a:lnTo>
                  <a:lnTo>
                    <a:pt x="262" y="1513"/>
                  </a:lnTo>
                  <a:lnTo>
                    <a:pt x="262" y="1513"/>
                  </a:lnTo>
                  <a:cubicBezTo>
                    <a:pt x="258" y="1513"/>
                    <a:pt x="254" y="1513"/>
                    <a:pt x="250" y="1513"/>
                  </a:cubicBezTo>
                  <a:lnTo>
                    <a:pt x="262" y="1513"/>
                  </a:lnTo>
                  <a:lnTo>
                    <a:pt x="226" y="1525"/>
                  </a:lnTo>
                  <a:cubicBezTo>
                    <a:pt x="250" y="1525"/>
                    <a:pt x="179" y="1549"/>
                    <a:pt x="226" y="1549"/>
                  </a:cubicBezTo>
                  <a:lnTo>
                    <a:pt x="214" y="1549"/>
                  </a:lnTo>
                  <a:cubicBezTo>
                    <a:pt x="214" y="1560"/>
                    <a:pt x="238" y="1560"/>
                    <a:pt x="238" y="1572"/>
                  </a:cubicBezTo>
                  <a:lnTo>
                    <a:pt x="310" y="1572"/>
                  </a:lnTo>
                  <a:cubicBezTo>
                    <a:pt x="298" y="1596"/>
                    <a:pt x="274" y="1608"/>
                    <a:pt x="274" y="1620"/>
                  </a:cubicBezTo>
                  <a:cubicBezTo>
                    <a:pt x="278" y="1624"/>
                    <a:pt x="283" y="1625"/>
                    <a:pt x="289" y="1625"/>
                  </a:cubicBezTo>
                  <a:cubicBezTo>
                    <a:pt x="302" y="1625"/>
                    <a:pt x="318" y="1620"/>
                    <a:pt x="333" y="1620"/>
                  </a:cubicBezTo>
                  <a:cubicBezTo>
                    <a:pt x="298" y="1632"/>
                    <a:pt x="298" y="1644"/>
                    <a:pt x="274" y="1644"/>
                  </a:cubicBezTo>
                  <a:cubicBezTo>
                    <a:pt x="286" y="1656"/>
                    <a:pt x="286" y="1656"/>
                    <a:pt x="322" y="1668"/>
                  </a:cubicBezTo>
                  <a:cubicBezTo>
                    <a:pt x="332" y="1668"/>
                    <a:pt x="343" y="1668"/>
                    <a:pt x="353" y="1659"/>
                  </a:cubicBezTo>
                  <a:lnTo>
                    <a:pt x="353" y="1659"/>
                  </a:lnTo>
                  <a:cubicBezTo>
                    <a:pt x="348" y="1664"/>
                    <a:pt x="337" y="1672"/>
                    <a:pt x="322" y="1679"/>
                  </a:cubicBezTo>
                  <a:cubicBezTo>
                    <a:pt x="357" y="1679"/>
                    <a:pt x="322" y="1703"/>
                    <a:pt x="310" y="1715"/>
                  </a:cubicBezTo>
                  <a:cubicBezTo>
                    <a:pt x="258" y="1746"/>
                    <a:pt x="224" y="1777"/>
                    <a:pt x="255" y="1777"/>
                  </a:cubicBezTo>
                  <a:cubicBezTo>
                    <a:pt x="260" y="1777"/>
                    <a:pt x="266" y="1776"/>
                    <a:pt x="274" y="1775"/>
                  </a:cubicBezTo>
                  <a:lnTo>
                    <a:pt x="322" y="1775"/>
                  </a:lnTo>
                  <a:cubicBezTo>
                    <a:pt x="286" y="1799"/>
                    <a:pt x="262" y="1799"/>
                    <a:pt x="179" y="1846"/>
                  </a:cubicBezTo>
                  <a:lnTo>
                    <a:pt x="203" y="1846"/>
                  </a:lnTo>
                  <a:cubicBezTo>
                    <a:pt x="244" y="1828"/>
                    <a:pt x="265" y="1822"/>
                    <a:pt x="278" y="1822"/>
                  </a:cubicBezTo>
                  <a:cubicBezTo>
                    <a:pt x="292" y="1822"/>
                    <a:pt x="298" y="1828"/>
                    <a:pt x="310" y="1834"/>
                  </a:cubicBezTo>
                  <a:cubicBezTo>
                    <a:pt x="286" y="1846"/>
                    <a:pt x="345" y="1858"/>
                    <a:pt x="298" y="1882"/>
                  </a:cubicBezTo>
                  <a:lnTo>
                    <a:pt x="322" y="1882"/>
                  </a:lnTo>
                  <a:cubicBezTo>
                    <a:pt x="325" y="1882"/>
                    <a:pt x="328" y="1882"/>
                    <a:pt x="329" y="1883"/>
                  </a:cubicBezTo>
                  <a:lnTo>
                    <a:pt x="329" y="1883"/>
                  </a:lnTo>
                  <a:cubicBezTo>
                    <a:pt x="330" y="1882"/>
                    <a:pt x="332" y="1882"/>
                    <a:pt x="333" y="1882"/>
                  </a:cubicBezTo>
                  <a:cubicBezTo>
                    <a:pt x="381" y="1918"/>
                    <a:pt x="322" y="1965"/>
                    <a:pt x="310" y="2013"/>
                  </a:cubicBezTo>
                  <a:cubicBezTo>
                    <a:pt x="310" y="2015"/>
                    <a:pt x="313" y="2015"/>
                    <a:pt x="317" y="2015"/>
                  </a:cubicBezTo>
                  <a:cubicBezTo>
                    <a:pt x="322" y="2015"/>
                    <a:pt x="328" y="2015"/>
                    <a:pt x="336" y="2014"/>
                  </a:cubicBezTo>
                  <a:lnTo>
                    <a:pt x="336" y="2014"/>
                  </a:lnTo>
                  <a:cubicBezTo>
                    <a:pt x="392" y="2038"/>
                    <a:pt x="346" y="2073"/>
                    <a:pt x="393" y="2096"/>
                  </a:cubicBezTo>
                  <a:lnTo>
                    <a:pt x="369" y="2096"/>
                  </a:lnTo>
                  <a:cubicBezTo>
                    <a:pt x="333" y="2108"/>
                    <a:pt x="369" y="2108"/>
                    <a:pt x="405" y="2108"/>
                  </a:cubicBezTo>
                  <a:cubicBezTo>
                    <a:pt x="405" y="2108"/>
                    <a:pt x="381" y="2108"/>
                    <a:pt x="369" y="2120"/>
                  </a:cubicBezTo>
                  <a:cubicBezTo>
                    <a:pt x="357" y="2126"/>
                    <a:pt x="366" y="2126"/>
                    <a:pt x="375" y="2126"/>
                  </a:cubicBezTo>
                  <a:cubicBezTo>
                    <a:pt x="384" y="2126"/>
                    <a:pt x="393" y="2126"/>
                    <a:pt x="381" y="2132"/>
                  </a:cubicBezTo>
                  <a:lnTo>
                    <a:pt x="357" y="2132"/>
                  </a:lnTo>
                  <a:cubicBezTo>
                    <a:pt x="373" y="2132"/>
                    <a:pt x="368" y="2143"/>
                    <a:pt x="377" y="2143"/>
                  </a:cubicBezTo>
                  <a:cubicBezTo>
                    <a:pt x="381" y="2143"/>
                    <a:pt x="389" y="2140"/>
                    <a:pt x="405" y="2132"/>
                  </a:cubicBezTo>
                  <a:lnTo>
                    <a:pt x="405" y="2132"/>
                  </a:lnTo>
                  <a:cubicBezTo>
                    <a:pt x="381" y="2144"/>
                    <a:pt x="417" y="2144"/>
                    <a:pt x="405" y="2156"/>
                  </a:cubicBezTo>
                  <a:cubicBezTo>
                    <a:pt x="433" y="2156"/>
                    <a:pt x="401" y="2171"/>
                    <a:pt x="417" y="2171"/>
                  </a:cubicBezTo>
                  <a:cubicBezTo>
                    <a:pt x="422" y="2171"/>
                    <a:pt x="429" y="2170"/>
                    <a:pt x="441" y="2168"/>
                  </a:cubicBezTo>
                  <a:lnTo>
                    <a:pt x="441" y="2168"/>
                  </a:lnTo>
                  <a:cubicBezTo>
                    <a:pt x="381" y="2180"/>
                    <a:pt x="405" y="2203"/>
                    <a:pt x="429" y="2203"/>
                  </a:cubicBezTo>
                  <a:cubicBezTo>
                    <a:pt x="405" y="2203"/>
                    <a:pt x="417" y="2203"/>
                    <a:pt x="381" y="2215"/>
                  </a:cubicBezTo>
                  <a:cubicBezTo>
                    <a:pt x="381" y="2215"/>
                    <a:pt x="392" y="2221"/>
                    <a:pt x="406" y="2221"/>
                  </a:cubicBezTo>
                  <a:cubicBezTo>
                    <a:pt x="410" y="2221"/>
                    <a:pt x="414" y="2220"/>
                    <a:pt x="418" y="2219"/>
                  </a:cubicBezTo>
                  <a:lnTo>
                    <a:pt x="418" y="2219"/>
                  </a:lnTo>
                  <a:cubicBezTo>
                    <a:pt x="373" y="2238"/>
                    <a:pt x="495" y="2229"/>
                    <a:pt x="405" y="2251"/>
                  </a:cubicBezTo>
                  <a:cubicBezTo>
                    <a:pt x="441" y="2263"/>
                    <a:pt x="464" y="2275"/>
                    <a:pt x="488" y="2299"/>
                  </a:cubicBezTo>
                  <a:cubicBezTo>
                    <a:pt x="479" y="2300"/>
                    <a:pt x="473" y="2301"/>
                    <a:pt x="468" y="2301"/>
                  </a:cubicBezTo>
                  <a:cubicBezTo>
                    <a:pt x="449" y="2301"/>
                    <a:pt x="456" y="2290"/>
                    <a:pt x="445" y="2290"/>
                  </a:cubicBezTo>
                  <a:cubicBezTo>
                    <a:pt x="441" y="2290"/>
                    <a:pt x="432" y="2292"/>
                    <a:pt x="417" y="2299"/>
                  </a:cubicBezTo>
                  <a:cubicBezTo>
                    <a:pt x="441" y="2311"/>
                    <a:pt x="500" y="2311"/>
                    <a:pt x="488" y="2334"/>
                  </a:cubicBezTo>
                  <a:cubicBezTo>
                    <a:pt x="484" y="2342"/>
                    <a:pt x="480" y="2345"/>
                    <a:pt x="476" y="2345"/>
                  </a:cubicBezTo>
                  <a:cubicBezTo>
                    <a:pt x="468" y="2345"/>
                    <a:pt x="460" y="2334"/>
                    <a:pt x="453" y="2334"/>
                  </a:cubicBezTo>
                  <a:lnTo>
                    <a:pt x="453" y="2334"/>
                  </a:lnTo>
                  <a:cubicBezTo>
                    <a:pt x="476" y="2346"/>
                    <a:pt x="453" y="2370"/>
                    <a:pt x="488" y="2382"/>
                  </a:cubicBezTo>
                  <a:lnTo>
                    <a:pt x="476" y="2382"/>
                  </a:lnTo>
                  <a:cubicBezTo>
                    <a:pt x="476" y="2382"/>
                    <a:pt x="471" y="2387"/>
                    <a:pt x="478" y="2387"/>
                  </a:cubicBezTo>
                  <a:cubicBezTo>
                    <a:pt x="482" y="2387"/>
                    <a:pt x="488" y="2386"/>
                    <a:pt x="500" y="2382"/>
                  </a:cubicBezTo>
                  <a:cubicBezTo>
                    <a:pt x="536" y="2370"/>
                    <a:pt x="572" y="2370"/>
                    <a:pt x="607" y="2370"/>
                  </a:cubicBezTo>
                  <a:cubicBezTo>
                    <a:pt x="524" y="2382"/>
                    <a:pt x="595" y="2382"/>
                    <a:pt x="488" y="2406"/>
                  </a:cubicBezTo>
                  <a:lnTo>
                    <a:pt x="524" y="2406"/>
                  </a:lnTo>
                  <a:cubicBezTo>
                    <a:pt x="512" y="2406"/>
                    <a:pt x="500" y="2418"/>
                    <a:pt x="488" y="2418"/>
                  </a:cubicBezTo>
                  <a:lnTo>
                    <a:pt x="500" y="2418"/>
                  </a:lnTo>
                  <a:cubicBezTo>
                    <a:pt x="524" y="2418"/>
                    <a:pt x="560" y="2418"/>
                    <a:pt x="548" y="2430"/>
                  </a:cubicBezTo>
                  <a:lnTo>
                    <a:pt x="524" y="2430"/>
                  </a:lnTo>
                  <a:cubicBezTo>
                    <a:pt x="524" y="2430"/>
                    <a:pt x="607" y="2430"/>
                    <a:pt x="584" y="2453"/>
                  </a:cubicBezTo>
                  <a:cubicBezTo>
                    <a:pt x="524" y="2465"/>
                    <a:pt x="560" y="2465"/>
                    <a:pt x="512" y="2477"/>
                  </a:cubicBezTo>
                  <a:lnTo>
                    <a:pt x="524" y="2477"/>
                  </a:lnTo>
                  <a:lnTo>
                    <a:pt x="560" y="2465"/>
                  </a:lnTo>
                  <a:cubicBezTo>
                    <a:pt x="560" y="2477"/>
                    <a:pt x="595" y="2465"/>
                    <a:pt x="584" y="2489"/>
                  </a:cubicBezTo>
                  <a:cubicBezTo>
                    <a:pt x="607" y="2489"/>
                    <a:pt x="631" y="2479"/>
                    <a:pt x="641" y="2479"/>
                  </a:cubicBezTo>
                  <a:cubicBezTo>
                    <a:pt x="646" y="2479"/>
                    <a:pt x="647" y="2481"/>
                    <a:pt x="643" y="2489"/>
                  </a:cubicBezTo>
                  <a:cubicBezTo>
                    <a:pt x="637" y="2495"/>
                    <a:pt x="637" y="2495"/>
                    <a:pt x="636" y="2495"/>
                  </a:cubicBezTo>
                  <a:cubicBezTo>
                    <a:pt x="634" y="2495"/>
                    <a:pt x="631" y="2495"/>
                    <a:pt x="619" y="2501"/>
                  </a:cubicBezTo>
                  <a:cubicBezTo>
                    <a:pt x="631" y="2501"/>
                    <a:pt x="655" y="2501"/>
                    <a:pt x="643" y="2513"/>
                  </a:cubicBezTo>
                  <a:lnTo>
                    <a:pt x="572" y="2537"/>
                  </a:lnTo>
                  <a:cubicBezTo>
                    <a:pt x="582" y="2534"/>
                    <a:pt x="588" y="2533"/>
                    <a:pt x="592" y="2533"/>
                  </a:cubicBezTo>
                  <a:cubicBezTo>
                    <a:pt x="604" y="2533"/>
                    <a:pt x="599" y="2540"/>
                    <a:pt x="611" y="2540"/>
                  </a:cubicBezTo>
                  <a:cubicBezTo>
                    <a:pt x="615" y="2540"/>
                    <a:pt x="621" y="2539"/>
                    <a:pt x="631" y="2537"/>
                  </a:cubicBezTo>
                  <a:lnTo>
                    <a:pt x="631" y="2537"/>
                  </a:lnTo>
                  <a:cubicBezTo>
                    <a:pt x="619" y="2549"/>
                    <a:pt x="595" y="2549"/>
                    <a:pt x="584" y="2561"/>
                  </a:cubicBezTo>
                  <a:cubicBezTo>
                    <a:pt x="584" y="2562"/>
                    <a:pt x="585" y="2563"/>
                    <a:pt x="588" y="2563"/>
                  </a:cubicBezTo>
                  <a:cubicBezTo>
                    <a:pt x="598" y="2563"/>
                    <a:pt x="625" y="2552"/>
                    <a:pt x="633" y="2552"/>
                  </a:cubicBezTo>
                  <a:cubicBezTo>
                    <a:pt x="637" y="2552"/>
                    <a:pt x="637" y="2554"/>
                    <a:pt x="631" y="2561"/>
                  </a:cubicBezTo>
                  <a:lnTo>
                    <a:pt x="619" y="2561"/>
                  </a:lnTo>
                  <a:cubicBezTo>
                    <a:pt x="607" y="2572"/>
                    <a:pt x="643" y="2572"/>
                    <a:pt x="631" y="2596"/>
                  </a:cubicBezTo>
                  <a:cubicBezTo>
                    <a:pt x="615" y="2600"/>
                    <a:pt x="609" y="2602"/>
                    <a:pt x="605" y="2602"/>
                  </a:cubicBezTo>
                  <a:cubicBezTo>
                    <a:pt x="598" y="2602"/>
                    <a:pt x="603" y="2596"/>
                    <a:pt x="572" y="2596"/>
                  </a:cubicBezTo>
                  <a:cubicBezTo>
                    <a:pt x="584" y="2620"/>
                    <a:pt x="643" y="2620"/>
                    <a:pt x="631" y="2644"/>
                  </a:cubicBezTo>
                  <a:cubicBezTo>
                    <a:pt x="652" y="2638"/>
                    <a:pt x="660" y="2636"/>
                    <a:pt x="661" y="2636"/>
                  </a:cubicBezTo>
                  <a:lnTo>
                    <a:pt x="661" y="2636"/>
                  </a:lnTo>
                  <a:cubicBezTo>
                    <a:pt x="665" y="2636"/>
                    <a:pt x="604" y="2656"/>
                    <a:pt x="631" y="2656"/>
                  </a:cubicBezTo>
                  <a:lnTo>
                    <a:pt x="607" y="2656"/>
                  </a:lnTo>
                  <a:cubicBezTo>
                    <a:pt x="595" y="2680"/>
                    <a:pt x="631" y="2680"/>
                    <a:pt x="655" y="2692"/>
                  </a:cubicBezTo>
                  <a:lnTo>
                    <a:pt x="631" y="2692"/>
                  </a:lnTo>
                  <a:cubicBezTo>
                    <a:pt x="619" y="2703"/>
                    <a:pt x="631" y="2703"/>
                    <a:pt x="619" y="2715"/>
                  </a:cubicBezTo>
                  <a:lnTo>
                    <a:pt x="667" y="2715"/>
                  </a:lnTo>
                  <a:cubicBezTo>
                    <a:pt x="560" y="2763"/>
                    <a:pt x="738" y="2739"/>
                    <a:pt x="655" y="2787"/>
                  </a:cubicBezTo>
                  <a:cubicBezTo>
                    <a:pt x="649" y="2781"/>
                    <a:pt x="646" y="2778"/>
                    <a:pt x="643" y="2778"/>
                  </a:cubicBezTo>
                  <a:cubicBezTo>
                    <a:pt x="640" y="2778"/>
                    <a:pt x="637" y="2781"/>
                    <a:pt x="631" y="2787"/>
                  </a:cubicBezTo>
                  <a:lnTo>
                    <a:pt x="655" y="2799"/>
                  </a:lnTo>
                  <a:cubicBezTo>
                    <a:pt x="679" y="2787"/>
                    <a:pt x="691" y="2787"/>
                    <a:pt x="703" y="2775"/>
                  </a:cubicBezTo>
                  <a:lnTo>
                    <a:pt x="738" y="2775"/>
                  </a:lnTo>
                  <a:cubicBezTo>
                    <a:pt x="714" y="2775"/>
                    <a:pt x="691" y="2787"/>
                    <a:pt x="667" y="2799"/>
                  </a:cubicBezTo>
                  <a:lnTo>
                    <a:pt x="703" y="2787"/>
                  </a:lnTo>
                  <a:lnTo>
                    <a:pt x="703" y="2787"/>
                  </a:lnTo>
                  <a:cubicBezTo>
                    <a:pt x="687" y="2793"/>
                    <a:pt x="684" y="2795"/>
                    <a:pt x="687" y="2795"/>
                  </a:cubicBezTo>
                  <a:cubicBezTo>
                    <a:pt x="693" y="2795"/>
                    <a:pt x="731" y="2784"/>
                    <a:pt x="733" y="2784"/>
                  </a:cubicBezTo>
                  <a:lnTo>
                    <a:pt x="733" y="2784"/>
                  </a:lnTo>
                  <a:cubicBezTo>
                    <a:pt x="734" y="2784"/>
                    <a:pt x="732" y="2785"/>
                    <a:pt x="726" y="2787"/>
                  </a:cubicBezTo>
                  <a:lnTo>
                    <a:pt x="738" y="2787"/>
                  </a:lnTo>
                  <a:cubicBezTo>
                    <a:pt x="720" y="2793"/>
                    <a:pt x="717" y="2793"/>
                    <a:pt x="714" y="2793"/>
                  </a:cubicBezTo>
                  <a:cubicBezTo>
                    <a:pt x="712" y="2793"/>
                    <a:pt x="709" y="2793"/>
                    <a:pt x="691" y="2799"/>
                  </a:cubicBezTo>
                  <a:cubicBezTo>
                    <a:pt x="691" y="2799"/>
                    <a:pt x="712" y="2796"/>
                    <a:pt x="728" y="2796"/>
                  </a:cubicBezTo>
                  <a:cubicBezTo>
                    <a:pt x="744" y="2796"/>
                    <a:pt x="756" y="2799"/>
                    <a:pt x="738" y="2811"/>
                  </a:cubicBezTo>
                  <a:lnTo>
                    <a:pt x="714" y="2811"/>
                  </a:lnTo>
                  <a:cubicBezTo>
                    <a:pt x="667" y="2822"/>
                    <a:pt x="679" y="2822"/>
                    <a:pt x="679" y="2834"/>
                  </a:cubicBezTo>
                  <a:lnTo>
                    <a:pt x="655" y="2846"/>
                  </a:lnTo>
                  <a:lnTo>
                    <a:pt x="667" y="2846"/>
                  </a:lnTo>
                  <a:cubicBezTo>
                    <a:pt x="692" y="2840"/>
                    <a:pt x="705" y="2838"/>
                    <a:pt x="713" y="2838"/>
                  </a:cubicBezTo>
                  <a:cubicBezTo>
                    <a:pt x="730" y="2838"/>
                    <a:pt x="718" y="2849"/>
                    <a:pt x="739" y="2849"/>
                  </a:cubicBezTo>
                  <a:cubicBezTo>
                    <a:pt x="744" y="2849"/>
                    <a:pt x="751" y="2848"/>
                    <a:pt x="762" y="2846"/>
                  </a:cubicBezTo>
                  <a:lnTo>
                    <a:pt x="762" y="2846"/>
                  </a:lnTo>
                  <a:cubicBezTo>
                    <a:pt x="691" y="2858"/>
                    <a:pt x="726" y="2858"/>
                    <a:pt x="679" y="2870"/>
                  </a:cubicBezTo>
                  <a:cubicBezTo>
                    <a:pt x="667" y="2882"/>
                    <a:pt x="655" y="2882"/>
                    <a:pt x="643" y="2882"/>
                  </a:cubicBezTo>
                  <a:cubicBezTo>
                    <a:pt x="672" y="2882"/>
                    <a:pt x="639" y="2897"/>
                    <a:pt x="656" y="2897"/>
                  </a:cubicBezTo>
                  <a:cubicBezTo>
                    <a:pt x="659" y="2897"/>
                    <a:pt x="664" y="2897"/>
                    <a:pt x="671" y="2895"/>
                  </a:cubicBezTo>
                  <a:lnTo>
                    <a:pt x="671" y="2895"/>
                  </a:lnTo>
                  <a:cubicBezTo>
                    <a:pt x="669" y="2897"/>
                    <a:pt x="665" y="2903"/>
                    <a:pt x="643" y="2918"/>
                  </a:cubicBezTo>
                  <a:cubicBezTo>
                    <a:pt x="655" y="2918"/>
                    <a:pt x="667" y="2906"/>
                    <a:pt x="679" y="2894"/>
                  </a:cubicBezTo>
                  <a:cubicBezTo>
                    <a:pt x="726" y="2894"/>
                    <a:pt x="631" y="2942"/>
                    <a:pt x="703" y="2942"/>
                  </a:cubicBezTo>
                  <a:cubicBezTo>
                    <a:pt x="726" y="2942"/>
                    <a:pt x="750" y="2936"/>
                    <a:pt x="774" y="2936"/>
                  </a:cubicBezTo>
                  <a:cubicBezTo>
                    <a:pt x="786" y="2936"/>
                    <a:pt x="798" y="2938"/>
                    <a:pt x="810" y="2942"/>
                  </a:cubicBezTo>
                  <a:cubicBezTo>
                    <a:pt x="808" y="2942"/>
                    <a:pt x="807" y="2942"/>
                    <a:pt x="805" y="2942"/>
                  </a:cubicBezTo>
                  <a:lnTo>
                    <a:pt x="805" y="2942"/>
                  </a:lnTo>
                  <a:cubicBezTo>
                    <a:pt x="811" y="2942"/>
                    <a:pt x="816" y="2942"/>
                    <a:pt x="822" y="2942"/>
                  </a:cubicBezTo>
                  <a:cubicBezTo>
                    <a:pt x="834" y="2930"/>
                    <a:pt x="828" y="2930"/>
                    <a:pt x="822" y="2930"/>
                  </a:cubicBezTo>
                  <a:cubicBezTo>
                    <a:pt x="816" y="2930"/>
                    <a:pt x="810" y="2930"/>
                    <a:pt x="822" y="2918"/>
                  </a:cubicBezTo>
                  <a:cubicBezTo>
                    <a:pt x="830" y="2918"/>
                    <a:pt x="843" y="2912"/>
                    <a:pt x="851" y="2912"/>
                  </a:cubicBezTo>
                  <a:cubicBezTo>
                    <a:pt x="855" y="2912"/>
                    <a:pt x="857" y="2914"/>
                    <a:pt x="857" y="2918"/>
                  </a:cubicBezTo>
                  <a:cubicBezTo>
                    <a:pt x="869" y="2912"/>
                    <a:pt x="857" y="2912"/>
                    <a:pt x="848" y="2912"/>
                  </a:cubicBezTo>
                  <a:cubicBezTo>
                    <a:pt x="839" y="2912"/>
                    <a:pt x="834" y="2912"/>
                    <a:pt x="857" y="2906"/>
                  </a:cubicBezTo>
                  <a:cubicBezTo>
                    <a:pt x="853" y="2903"/>
                    <a:pt x="848" y="2902"/>
                    <a:pt x="843" y="2902"/>
                  </a:cubicBezTo>
                  <a:cubicBezTo>
                    <a:pt x="823" y="2902"/>
                    <a:pt x="800" y="2918"/>
                    <a:pt x="762" y="2918"/>
                  </a:cubicBezTo>
                  <a:lnTo>
                    <a:pt x="824" y="2887"/>
                  </a:lnTo>
                  <a:lnTo>
                    <a:pt x="824" y="2887"/>
                  </a:lnTo>
                  <a:cubicBezTo>
                    <a:pt x="822" y="2890"/>
                    <a:pt x="822" y="2894"/>
                    <a:pt x="822" y="2894"/>
                  </a:cubicBezTo>
                  <a:lnTo>
                    <a:pt x="857" y="2870"/>
                  </a:lnTo>
                  <a:lnTo>
                    <a:pt x="824" y="2887"/>
                  </a:lnTo>
                  <a:lnTo>
                    <a:pt x="824" y="2887"/>
                  </a:lnTo>
                  <a:cubicBezTo>
                    <a:pt x="825" y="2884"/>
                    <a:pt x="828" y="2882"/>
                    <a:pt x="834" y="2882"/>
                  </a:cubicBezTo>
                  <a:cubicBezTo>
                    <a:pt x="810" y="2882"/>
                    <a:pt x="822" y="2882"/>
                    <a:pt x="798" y="2894"/>
                  </a:cubicBezTo>
                  <a:cubicBezTo>
                    <a:pt x="834" y="2870"/>
                    <a:pt x="774" y="2870"/>
                    <a:pt x="834" y="2846"/>
                  </a:cubicBezTo>
                  <a:cubicBezTo>
                    <a:pt x="820" y="2846"/>
                    <a:pt x="813" y="2850"/>
                    <a:pt x="809" y="2854"/>
                  </a:cubicBezTo>
                  <a:lnTo>
                    <a:pt x="809" y="2854"/>
                  </a:lnTo>
                  <a:cubicBezTo>
                    <a:pt x="806" y="2854"/>
                    <a:pt x="801" y="2855"/>
                    <a:pt x="798" y="2855"/>
                  </a:cubicBezTo>
                  <a:cubicBezTo>
                    <a:pt x="793" y="2855"/>
                    <a:pt x="791" y="2853"/>
                    <a:pt x="798" y="2846"/>
                  </a:cubicBezTo>
                  <a:cubicBezTo>
                    <a:pt x="816" y="2834"/>
                    <a:pt x="822" y="2834"/>
                    <a:pt x="828" y="2834"/>
                  </a:cubicBezTo>
                  <a:cubicBezTo>
                    <a:pt x="834" y="2834"/>
                    <a:pt x="839" y="2834"/>
                    <a:pt x="857" y="2822"/>
                  </a:cubicBezTo>
                  <a:lnTo>
                    <a:pt x="857" y="2822"/>
                  </a:lnTo>
                  <a:cubicBezTo>
                    <a:pt x="839" y="2828"/>
                    <a:pt x="831" y="2831"/>
                    <a:pt x="829" y="2831"/>
                  </a:cubicBezTo>
                  <a:cubicBezTo>
                    <a:pt x="822" y="2831"/>
                    <a:pt x="866" y="2811"/>
                    <a:pt x="857" y="2811"/>
                  </a:cubicBezTo>
                  <a:lnTo>
                    <a:pt x="881" y="2799"/>
                  </a:lnTo>
                  <a:lnTo>
                    <a:pt x="881" y="2799"/>
                  </a:lnTo>
                  <a:lnTo>
                    <a:pt x="822" y="2811"/>
                  </a:lnTo>
                  <a:cubicBezTo>
                    <a:pt x="810" y="2811"/>
                    <a:pt x="822" y="2799"/>
                    <a:pt x="810" y="2799"/>
                  </a:cubicBezTo>
                  <a:cubicBezTo>
                    <a:pt x="821" y="2799"/>
                    <a:pt x="833" y="2776"/>
                    <a:pt x="844" y="2753"/>
                  </a:cubicBezTo>
                  <a:lnTo>
                    <a:pt x="844" y="2753"/>
                  </a:lnTo>
                  <a:cubicBezTo>
                    <a:pt x="832" y="2756"/>
                    <a:pt x="824" y="2756"/>
                    <a:pt x="818" y="2756"/>
                  </a:cubicBezTo>
                  <a:cubicBezTo>
                    <a:pt x="803" y="2756"/>
                    <a:pt x="806" y="2751"/>
                    <a:pt x="798" y="2751"/>
                  </a:cubicBezTo>
                  <a:cubicBezTo>
                    <a:pt x="810" y="2751"/>
                    <a:pt x="834" y="2739"/>
                    <a:pt x="857" y="2739"/>
                  </a:cubicBezTo>
                  <a:cubicBezTo>
                    <a:pt x="857" y="2727"/>
                    <a:pt x="810" y="2739"/>
                    <a:pt x="834" y="2715"/>
                  </a:cubicBezTo>
                  <a:lnTo>
                    <a:pt x="834" y="2715"/>
                  </a:lnTo>
                  <a:cubicBezTo>
                    <a:pt x="823" y="2719"/>
                    <a:pt x="811" y="2722"/>
                    <a:pt x="799" y="2726"/>
                  </a:cubicBezTo>
                  <a:lnTo>
                    <a:pt x="799" y="2726"/>
                  </a:lnTo>
                  <a:cubicBezTo>
                    <a:pt x="801" y="2723"/>
                    <a:pt x="798" y="2722"/>
                    <a:pt x="794" y="2722"/>
                  </a:cubicBezTo>
                  <a:cubicBezTo>
                    <a:pt x="793" y="2722"/>
                    <a:pt x="792" y="2722"/>
                    <a:pt x="791" y="2722"/>
                  </a:cubicBezTo>
                  <a:lnTo>
                    <a:pt x="791" y="2722"/>
                  </a:lnTo>
                  <a:cubicBezTo>
                    <a:pt x="794" y="2719"/>
                    <a:pt x="797" y="2715"/>
                    <a:pt x="810" y="2715"/>
                  </a:cubicBezTo>
                  <a:cubicBezTo>
                    <a:pt x="818" y="2711"/>
                    <a:pt x="819" y="2710"/>
                    <a:pt x="818" y="2710"/>
                  </a:cubicBezTo>
                  <a:lnTo>
                    <a:pt x="818" y="2710"/>
                  </a:lnTo>
                  <a:cubicBezTo>
                    <a:pt x="817" y="2710"/>
                    <a:pt x="816" y="2710"/>
                    <a:pt x="814" y="2711"/>
                  </a:cubicBezTo>
                  <a:lnTo>
                    <a:pt x="814" y="2711"/>
                  </a:lnTo>
                  <a:cubicBezTo>
                    <a:pt x="825" y="2701"/>
                    <a:pt x="835" y="2692"/>
                    <a:pt x="845" y="2692"/>
                  </a:cubicBezTo>
                  <a:lnTo>
                    <a:pt x="810" y="2692"/>
                  </a:lnTo>
                  <a:cubicBezTo>
                    <a:pt x="810" y="2692"/>
                    <a:pt x="834" y="2680"/>
                    <a:pt x="857" y="2668"/>
                  </a:cubicBezTo>
                  <a:cubicBezTo>
                    <a:pt x="841" y="2668"/>
                    <a:pt x="847" y="2662"/>
                    <a:pt x="838" y="2662"/>
                  </a:cubicBezTo>
                  <a:cubicBezTo>
                    <a:pt x="834" y="2662"/>
                    <a:pt x="826" y="2664"/>
                    <a:pt x="810" y="2668"/>
                  </a:cubicBezTo>
                  <a:lnTo>
                    <a:pt x="834" y="2656"/>
                  </a:lnTo>
                  <a:cubicBezTo>
                    <a:pt x="826" y="2656"/>
                    <a:pt x="823" y="2645"/>
                    <a:pt x="811" y="2645"/>
                  </a:cubicBezTo>
                  <a:cubicBezTo>
                    <a:pt x="806" y="2645"/>
                    <a:pt x="798" y="2648"/>
                    <a:pt x="786" y="2656"/>
                  </a:cubicBezTo>
                  <a:cubicBezTo>
                    <a:pt x="738" y="2656"/>
                    <a:pt x="798" y="2620"/>
                    <a:pt x="774" y="2608"/>
                  </a:cubicBezTo>
                  <a:lnTo>
                    <a:pt x="798" y="2608"/>
                  </a:lnTo>
                  <a:cubicBezTo>
                    <a:pt x="774" y="2608"/>
                    <a:pt x="774" y="2596"/>
                    <a:pt x="750" y="2596"/>
                  </a:cubicBezTo>
                  <a:cubicBezTo>
                    <a:pt x="750" y="2596"/>
                    <a:pt x="774" y="2584"/>
                    <a:pt x="786" y="2572"/>
                  </a:cubicBezTo>
                  <a:cubicBezTo>
                    <a:pt x="774" y="2572"/>
                    <a:pt x="762" y="2572"/>
                    <a:pt x="774" y="2561"/>
                  </a:cubicBezTo>
                  <a:cubicBezTo>
                    <a:pt x="786" y="2555"/>
                    <a:pt x="792" y="2552"/>
                    <a:pt x="795" y="2552"/>
                  </a:cubicBezTo>
                  <a:cubicBezTo>
                    <a:pt x="798" y="2552"/>
                    <a:pt x="798" y="2555"/>
                    <a:pt x="798" y="2561"/>
                  </a:cubicBezTo>
                  <a:cubicBezTo>
                    <a:pt x="798" y="2562"/>
                    <a:pt x="799" y="2563"/>
                    <a:pt x="800" y="2563"/>
                  </a:cubicBezTo>
                  <a:cubicBezTo>
                    <a:pt x="806" y="2563"/>
                    <a:pt x="827" y="2537"/>
                    <a:pt x="786" y="2537"/>
                  </a:cubicBezTo>
                  <a:cubicBezTo>
                    <a:pt x="790" y="2537"/>
                    <a:pt x="794" y="2537"/>
                    <a:pt x="798" y="2536"/>
                  </a:cubicBezTo>
                  <a:lnTo>
                    <a:pt x="798" y="2536"/>
                  </a:lnTo>
                  <a:lnTo>
                    <a:pt x="798" y="2537"/>
                  </a:lnTo>
                  <a:lnTo>
                    <a:pt x="799" y="2536"/>
                  </a:lnTo>
                  <a:lnTo>
                    <a:pt x="799" y="2536"/>
                  </a:lnTo>
                  <a:cubicBezTo>
                    <a:pt x="799" y="2536"/>
                    <a:pt x="798" y="2536"/>
                    <a:pt x="798" y="2536"/>
                  </a:cubicBezTo>
                  <a:lnTo>
                    <a:pt x="798" y="2536"/>
                  </a:lnTo>
                  <a:lnTo>
                    <a:pt x="798" y="2525"/>
                  </a:lnTo>
                  <a:lnTo>
                    <a:pt x="845" y="2513"/>
                  </a:lnTo>
                  <a:cubicBezTo>
                    <a:pt x="893" y="2477"/>
                    <a:pt x="738" y="2513"/>
                    <a:pt x="834" y="2465"/>
                  </a:cubicBezTo>
                  <a:cubicBezTo>
                    <a:pt x="798" y="2465"/>
                    <a:pt x="810" y="2477"/>
                    <a:pt x="774" y="2489"/>
                  </a:cubicBezTo>
                  <a:cubicBezTo>
                    <a:pt x="786" y="2477"/>
                    <a:pt x="810" y="2465"/>
                    <a:pt x="834" y="2453"/>
                  </a:cubicBezTo>
                  <a:cubicBezTo>
                    <a:pt x="842" y="2445"/>
                    <a:pt x="835" y="2442"/>
                    <a:pt x="823" y="2442"/>
                  </a:cubicBezTo>
                  <a:cubicBezTo>
                    <a:pt x="810" y="2442"/>
                    <a:pt x="793" y="2445"/>
                    <a:pt x="785" y="2445"/>
                  </a:cubicBezTo>
                  <a:cubicBezTo>
                    <a:pt x="781" y="2445"/>
                    <a:pt x="781" y="2444"/>
                    <a:pt x="786" y="2441"/>
                  </a:cubicBezTo>
                  <a:lnTo>
                    <a:pt x="786" y="2441"/>
                  </a:lnTo>
                  <a:cubicBezTo>
                    <a:pt x="750" y="2453"/>
                    <a:pt x="726" y="2453"/>
                    <a:pt x="703" y="2453"/>
                  </a:cubicBezTo>
                  <a:cubicBezTo>
                    <a:pt x="726" y="2441"/>
                    <a:pt x="750" y="2430"/>
                    <a:pt x="786" y="2430"/>
                  </a:cubicBezTo>
                  <a:cubicBezTo>
                    <a:pt x="810" y="2430"/>
                    <a:pt x="798" y="2406"/>
                    <a:pt x="834" y="2406"/>
                  </a:cubicBezTo>
                  <a:cubicBezTo>
                    <a:pt x="827" y="2406"/>
                    <a:pt x="817" y="2406"/>
                    <a:pt x="809" y="2408"/>
                  </a:cubicBezTo>
                  <a:lnTo>
                    <a:pt x="809" y="2408"/>
                  </a:lnTo>
                  <a:cubicBezTo>
                    <a:pt x="809" y="2403"/>
                    <a:pt x="802" y="2397"/>
                    <a:pt x="810" y="2382"/>
                  </a:cubicBezTo>
                  <a:lnTo>
                    <a:pt x="810" y="2382"/>
                  </a:lnTo>
                  <a:cubicBezTo>
                    <a:pt x="798" y="2394"/>
                    <a:pt x="786" y="2394"/>
                    <a:pt x="774" y="2394"/>
                  </a:cubicBezTo>
                  <a:cubicBezTo>
                    <a:pt x="783" y="2385"/>
                    <a:pt x="780" y="2383"/>
                    <a:pt x="773" y="2383"/>
                  </a:cubicBezTo>
                  <a:cubicBezTo>
                    <a:pt x="766" y="2383"/>
                    <a:pt x="754" y="2386"/>
                    <a:pt x="746" y="2386"/>
                  </a:cubicBezTo>
                  <a:cubicBezTo>
                    <a:pt x="741" y="2386"/>
                    <a:pt x="738" y="2385"/>
                    <a:pt x="738" y="2382"/>
                  </a:cubicBezTo>
                  <a:cubicBezTo>
                    <a:pt x="762" y="2370"/>
                    <a:pt x="798" y="2370"/>
                    <a:pt x="774" y="2370"/>
                  </a:cubicBezTo>
                  <a:cubicBezTo>
                    <a:pt x="786" y="2358"/>
                    <a:pt x="810" y="2358"/>
                    <a:pt x="834" y="2358"/>
                  </a:cubicBezTo>
                  <a:cubicBezTo>
                    <a:pt x="798" y="2358"/>
                    <a:pt x="845" y="2334"/>
                    <a:pt x="845" y="2322"/>
                  </a:cubicBezTo>
                  <a:cubicBezTo>
                    <a:pt x="822" y="2322"/>
                    <a:pt x="786" y="2334"/>
                    <a:pt x="750" y="2334"/>
                  </a:cubicBezTo>
                  <a:cubicBezTo>
                    <a:pt x="774" y="2322"/>
                    <a:pt x="738" y="2322"/>
                    <a:pt x="774" y="2311"/>
                  </a:cubicBezTo>
                  <a:lnTo>
                    <a:pt x="774" y="2311"/>
                  </a:lnTo>
                  <a:cubicBezTo>
                    <a:pt x="771" y="2317"/>
                    <a:pt x="773" y="2319"/>
                    <a:pt x="777" y="2319"/>
                  </a:cubicBezTo>
                  <a:cubicBezTo>
                    <a:pt x="787" y="2319"/>
                    <a:pt x="811" y="2308"/>
                    <a:pt x="825" y="2308"/>
                  </a:cubicBezTo>
                  <a:cubicBezTo>
                    <a:pt x="829" y="2308"/>
                    <a:pt x="832" y="2309"/>
                    <a:pt x="834" y="2311"/>
                  </a:cubicBezTo>
                  <a:lnTo>
                    <a:pt x="845" y="2311"/>
                  </a:lnTo>
                  <a:cubicBezTo>
                    <a:pt x="857" y="2303"/>
                    <a:pt x="855" y="2300"/>
                    <a:pt x="846" y="2300"/>
                  </a:cubicBezTo>
                  <a:cubicBezTo>
                    <a:pt x="836" y="2300"/>
                    <a:pt x="819" y="2303"/>
                    <a:pt x="805" y="2306"/>
                  </a:cubicBezTo>
                  <a:lnTo>
                    <a:pt x="805" y="2306"/>
                  </a:lnTo>
                  <a:cubicBezTo>
                    <a:pt x="821" y="2299"/>
                    <a:pt x="834" y="2287"/>
                    <a:pt x="834" y="2287"/>
                  </a:cubicBezTo>
                  <a:cubicBezTo>
                    <a:pt x="822" y="2287"/>
                    <a:pt x="786" y="2299"/>
                    <a:pt x="774" y="2299"/>
                  </a:cubicBezTo>
                  <a:cubicBezTo>
                    <a:pt x="780" y="2293"/>
                    <a:pt x="774" y="2293"/>
                    <a:pt x="767" y="2293"/>
                  </a:cubicBezTo>
                  <a:cubicBezTo>
                    <a:pt x="759" y="2293"/>
                    <a:pt x="750" y="2293"/>
                    <a:pt x="750" y="2287"/>
                  </a:cubicBezTo>
                  <a:lnTo>
                    <a:pt x="750" y="2299"/>
                  </a:lnTo>
                  <a:lnTo>
                    <a:pt x="738" y="2299"/>
                  </a:lnTo>
                  <a:cubicBezTo>
                    <a:pt x="691" y="2299"/>
                    <a:pt x="774" y="2275"/>
                    <a:pt x="750" y="2275"/>
                  </a:cubicBezTo>
                  <a:cubicBezTo>
                    <a:pt x="762" y="2263"/>
                    <a:pt x="798" y="2263"/>
                    <a:pt x="798" y="2251"/>
                  </a:cubicBezTo>
                  <a:cubicBezTo>
                    <a:pt x="774" y="2251"/>
                    <a:pt x="834" y="2239"/>
                    <a:pt x="798" y="2227"/>
                  </a:cubicBezTo>
                  <a:lnTo>
                    <a:pt x="798" y="2227"/>
                  </a:lnTo>
                  <a:cubicBezTo>
                    <a:pt x="786" y="2239"/>
                    <a:pt x="762" y="2239"/>
                    <a:pt x="738" y="2239"/>
                  </a:cubicBezTo>
                  <a:lnTo>
                    <a:pt x="774" y="2251"/>
                  </a:lnTo>
                  <a:lnTo>
                    <a:pt x="726" y="2251"/>
                  </a:lnTo>
                  <a:cubicBezTo>
                    <a:pt x="726" y="2251"/>
                    <a:pt x="738" y="2251"/>
                    <a:pt x="738" y="2263"/>
                  </a:cubicBezTo>
                  <a:cubicBezTo>
                    <a:pt x="730" y="2263"/>
                    <a:pt x="716" y="2263"/>
                    <a:pt x="704" y="2267"/>
                  </a:cubicBezTo>
                  <a:lnTo>
                    <a:pt x="704" y="2267"/>
                  </a:lnTo>
                  <a:cubicBezTo>
                    <a:pt x="709" y="2263"/>
                    <a:pt x="702" y="2263"/>
                    <a:pt x="695" y="2263"/>
                  </a:cubicBezTo>
                  <a:cubicBezTo>
                    <a:pt x="685" y="2263"/>
                    <a:pt x="673" y="2263"/>
                    <a:pt x="691" y="2251"/>
                  </a:cubicBezTo>
                  <a:lnTo>
                    <a:pt x="774" y="2227"/>
                  </a:lnTo>
                  <a:cubicBezTo>
                    <a:pt x="810" y="2203"/>
                    <a:pt x="726" y="2215"/>
                    <a:pt x="738" y="2191"/>
                  </a:cubicBezTo>
                  <a:lnTo>
                    <a:pt x="738" y="2191"/>
                  </a:lnTo>
                  <a:lnTo>
                    <a:pt x="726" y="2203"/>
                  </a:lnTo>
                  <a:cubicBezTo>
                    <a:pt x="703" y="2203"/>
                    <a:pt x="726" y="2191"/>
                    <a:pt x="714" y="2191"/>
                  </a:cubicBezTo>
                  <a:cubicBezTo>
                    <a:pt x="726" y="2191"/>
                    <a:pt x="750" y="2180"/>
                    <a:pt x="762" y="2180"/>
                  </a:cubicBezTo>
                  <a:cubicBezTo>
                    <a:pt x="746" y="2180"/>
                    <a:pt x="752" y="2174"/>
                    <a:pt x="739" y="2174"/>
                  </a:cubicBezTo>
                  <a:cubicBezTo>
                    <a:pt x="733" y="2174"/>
                    <a:pt x="722" y="2176"/>
                    <a:pt x="703" y="2180"/>
                  </a:cubicBezTo>
                  <a:lnTo>
                    <a:pt x="738" y="2156"/>
                  </a:lnTo>
                  <a:cubicBezTo>
                    <a:pt x="742" y="2152"/>
                    <a:pt x="734" y="2150"/>
                    <a:pt x="722" y="2150"/>
                  </a:cubicBezTo>
                  <a:cubicBezTo>
                    <a:pt x="704" y="2150"/>
                    <a:pt x="677" y="2154"/>
                    <a:pt x="668" y="2155"/>
                  </a:cubicBezTo>
                  <a:lnTo>
                    <a:pt x="668" y="2155"/>
                  </a:lnTo>
                  <a:cubicBezTo>
                    <a:pt x="692" y="2144"/>
                    <a:pt x="715" y="2144"/>
                    <a:pt x="738" y="2144"/>
                  </a:cubicBezTo>
                  <a:cubicBezTo>
                    <a:pt x="738" y="2144"/>
                    <a:pt x="738" y="2139"/>
                    <a:pt x="735" y="2139"/>
                  </a:cubicBezTo>
                  <a:cubicBezTo>
                    <a:pt x="733" y="2139"/>
                    <a:pt x="730" y="2140"/>
                    <a:pt x="726" y="2144"/>
                  </a:cubicBezTo>
                  <a:cubicBezTo>
                    <a:pt x="732" y="2138"/>
                    <a:pt x="720" y="2138"/>
                    <a:pt x="710" y="2138"/>
                  </a:cubicBezTo>
                  <a:cubicBezTo>
                    <a:pt x="700" y="2138"/>
                    <a:pt x="691" y="2138"/>
                    <a:pt x="703" y="2132"/>
                  </a:cubicBezTo>
                  <a:lnTo>
                    <a:pt x="679" y="2132"/>
                  </a:lnTo>
                  <a:cubicBezTo>
                    <a:pt x="675" y="2128"/>
                    <a:pt x="669" y="2127"/>
                    <a:pt x="664" y="2127"/>
                  </a:cubicBezTo>
                  <a:cubicBezTo>
                    <a:pt x="652" y="2127"/>
                    <a:pt x="639" y="2132"/>
                    <a:pt x="631" y="2132"/>
                  </a:cubicBezTo>
                  <a:cubicBezTo>
                    <a:pt x="714" y="2108"/>
                    <a:pt x="619" y="2096"/>
                    <a:pt x="691" y="2072"/>
                  </a:cubicBezTo>
                  <a:cubicBezTo>
                    <a:pt x="679" y="2072"/>
                    <a:pt x="667" y="2060"/>
                    <a:pt x="667" y="2049"/>
                  </a:cubicBezTo>
                  <a:cubicBezTo>
                    <a:pt x="672" y="2046"/>
                    <a:pt x="672" y="2045"/>
                    <a:pt x="667" y="2045"/>
                  </a:cubicBezTo>
                  <a:cubicBezTo>
                    <a:pt x="660" y="2045"/>
                    <a:pt x="642" y="2048"/>
                    <a:pt x="630" y="2048"/>
                  </a:cubicBezTo>
                  <a:cubicBezTo>
                    <a:pt x="618" y="2048"/>
                    <a:pt x="610" y="2045"/>
                    <a:pt x="619" y="2037"/>
                  </a:cubicBezTo>
                  <a:cubicBezTo>
                    <a:pt x="627" y="2033"/>
                    <a:pt x="632" y="2031"/>
                    <a:pt x="636" y="2031"/>
                  </a:cubicBezTo>
                  <a:cubicBezTo>
                    <a:pt x="644" y="2031"/>
                    <a:pt x="647" y="2037"/>
                    <a:pt x="655" y="2037"/>
                  </a:cubicBezTo>
                  <a:cubicBezTo>
                    <a:pt x="750" y="2025"/>
                    <a:pt x="643" y="2025"/>
                    <a:pt x="691" y="2013"/>
                  </a:cubicBezTo>
                  <a:cubicBezTo>
                    <a:pt x="726" y="1989"/>
                    <a:pt x="655" y="2001"/>
                    <a:pt x="655" y="1989"/>
                  </a:cubicBezTo>
                  <a:lnTo>
                    <a:pt x="679" y="1989"/>
                  </a:lnTo>
                  <a:cubicBezTo>
                    <a:pt x="643" y="1989"/>
                    <a:pt x="619" y="1989"/>
                    <a:pt x="595" y="1977"/>
                  </a:cubicBezTo>
                  <a:cubicBezTo>
                    <a:pt x="598" y="1974"/>
                    <a:pt x="602" y="1972"/>
                    <a:pt x="607" y="1970"/>
                  </a:cubicBezTo>
                  <a:lnTo>
                    <a:pt x="607" y="1970"/>
                  </a:lnTo>
                  <a:cubicBezTo>
                    <a:pt x="603" y="1970"/>
                    <a:pt x="599" y="1971"/>
                    <a:pt x="595" y="1971"/>
                  </a:cubicBezTo>
                  <a:cubicBezTo>
                    <a:pt x="585" y="1971"/>
                    <a:pt x="576" y="1969"/>
                    <a:pt x="572" y="1965"/>
                  </a:cubicBezTo>
                  <a:cubicBezTo>
                    <a:pt x="595" y="1953"/>
                    <a:pt x="619" y="1953"/>
                    <a:pt x="655" y="1941"/>
                  </a:cubicBezTo>
                  <a:lnTo>
                    <a:pt x="655" y="1953"/>
                  </a:lnTo>
                  <a:cubicBezTo>
                    <a:pt x="703" y="1930"/>
                    <a:pt x="655" y="1941"/>
                    <a:pt x="655" y="1930"/>
                  </a:cubicBezTo>
                  <a:lnTo>
                    <a:pt x="667" y="1930"/>
                  </a:lnTo>
                  <a:cubicBezTo>
                    <a:pt x="667" y="1924"/>
                    <a:pt x="652" y="1924"/>
                    <a:pt x="637" y="1924"/>
                  </a:cubicBezTo>
                  <a:cubicBezTo>
                    <a:pt x="622" y="1924"/>
                    <a:pt x="607" y="1924"/>
                    <a:pt x="607" y="1918"/>
                  </a:cubicBezTo>
                  <a:lnTo>
                    <a:pt x="595" y="1918"/>
                  </a:lnTo>
                  <a:cubicBezTo>
                    <a:pt x="536" y="1918"/>
                    <a:pt x="619" y="1906"/>
                    <a:pt x="572" y="1906"/>
                  </a:cubicBezTo>
                  <a:lnTo>
                    <a:pt x="631" y="1894"/>
                  </a:lnTo>
                  <a:cubicBezTo>
                    <a:pt x="607" y="1882"/>
                    <a:pt x="584" y="1882"/>
                    <a:pt x="560" y="1882"/>
                  </a:cubicBezTo>
                  <a:cubicBezTo>
                    <a:pt x="578" y="1876"/>
                    <a:pt x="592" y="1873"/>
                    <a:pt x="607" y="1873"/>
                  </a:cubicBezTo>
                  <a:cubicBezTo>
                    <a:pt x="622" y="1873"/>
                    <a:pt x="637" y="1876"/>
                    <a:pt x="655" y="1882"/>
                  </a:cubicBezTo>
                  <a:cubicBezTo>
                    <a:pt x="655" y="1882"/>
                    <a:pt x="643" y="1870"/>
                    <a:pt x="631" y="1870"/>
                  </a:cubicBezTo>
                  <a:cubicBezTo>
                    <a:pt x="584" y="1870"/>
                    <a:pt x="560" y="1870"/>
                    <a:pt x="560" y="1858"/>
                  </a:cubicBezTo>
                  <a:cubicBezTo>
                    <a:pt x="667" y="1834"/>
                    <a:pt x="584" y="1822"/>
                    <a:pt x="667" y="1799"/>
                  </a:cubicBezTo>
                  <a:cubicBezTo>
                    <a:pt x="643" y="1799"/>
                    <a:pt x="643" y="1775"/>
                    <a:pt x="655" y="1763"/>
                  </a:cubicBezTo>
                  <a:cubicBezTo>
                    <a:pt x="695" y="1750"/>
                    <a:pt x="729" y="1746"/>
                    <a:pt x="759" y="1746"/>
                  </a:cubicBezTo>
                  <a:cubicBezTo>
                    <a:pt x="826" y="1746"/>
                    <a:pt x="878" y="1768"/>
                    <a:pt x="963" y="1768"/>
                  </a:cubicBezTo>
                  <a:cubicBezTo>
                    <a:pt x="985" y="1768"/>
                    <a:pt x="1009" y="1766"/>
                    <a:pt x="1036" y="1763"/>
                  </a:cubicBezTo>
                  <a:cubicBezTo>
                    <a:pt x="1097" y="1763"/>
                    <a:pt x="1149" y="1643"/>
                    <a:pt x="1185" y="1643"/>
                  </a:cubicBezTo>
                  <a:cubicBezTo>
                    <a:pt x="1191" y="1643"/>
                    <a:pt x="1197" y="1647"/>
                    <a:pt x="1203" y="1656"/>
                  </a:cubicBezTo>
                  <a:lnTo>
                    <a:pt x="1155" y="1715"/>
                  </a:lnTo>
                  <a:cubicBezTo>
                    <a:pt x="1226" y="1668"/>
                    <a:pt x="1298" y="1644"/>
                    <a:pt x="1369" y="1632"/>
                  </a:cubicBezTo>
                  <a:cubicBezTo>
                    <a:pt x="1441" y="1608"/>
                    <a:pt x="1512" y="1596"/>
                    <a:pt x="1536" y="1572"/>
                  </a:cubicBezTo>
                  <a:lnTo>
                    <a:pt x="1536" y="1596"/>
                  </a:lnTo>
                  <a:cubicBezTo>
                    <a:pt x="1542" y="1602"/>
                    <a:pt x="1547" y="1604"/>
                    <a:pt x="1552" y="1604"/>
                  </a:cubicBezTo>
                  <a:cubicBezTo>
                    <a:pt x="1570" y="1604"/>
                    <a:pt x="1584" y="1579"/>
                    <a:pt x="1584" y="1560"/>
                  </a:cubicBezTo>
                  <a:cubicBezTo>
                    <a:pt x="1596" y="1560"/>
                    <a:pt x="1584" y="1584"/>
                    <a:pt x="1596" y="1596"/>
                  </a:cubicBezTo>
                  <a:cubicBezTo>
                    <a:pt x="1596" y="1597"/>
                    <a:pt x="1597" y="1598"/>
                    <a:pt x="1599" y="1598"/>
                  </a:cubicBezTo>
                  <a:cubicBezTo>
                    <a:pt x="1608" y="1598"/>
                    <a:pt x="1623" y="1562"/>
                    <a:pt x="1635" y="1562"/>
                  </a:cubicBezTo>
                  <a:cubicBezTo>
                    <a:pt x="1638" y="1562"/>
                    <a:pt x="1641" y="1565"/>
                    <a:pt x="1643" y="1572"/>
                  </a:cubicBezTo>
                  <a:cubicBezTo>
                    <a:pt x="1643" y="1572"/>
                    <a:pt x="1643" y="1584"/>
                    <a:pt x="1643" y="1584"/>
                  </a:cubicBezTo>
                  <a:cubicBezTo>
                    <a:pt x="1643" y="1572"/>
                    <a:pt x="1691" y="1584"/>
                    <a:pt x="1667" y="1549"/>
                  </a:cubicBezTo>
                  <a:lnTo>
                    <a:pt x="1667" y="1549"/>
                  </a:lnTo>
                  <a:cubicBezTo>
                    <a:pt x="1672" y="1550"/>
                    <a:pt x="1677" y="1551"/>
                    <a:pt x="1682" y="1551"/>
                  </a:cubicBezTo>
                  <a:cubicBezTo>
                    <a:pt x="1699" y="1551"/>
                    <a:pt x="1710" y="1540"/>
                    <a:pt x="1722" y="1540"/>
                  </a:cubicBezTo>
                  <a:cubicBezTo>
                    <a:pt x="1727" y="1540"/>
                    <a:pt x="1732" y="1542"/>
                    <a:pt x="1738" y="1549"/>
                  </a:cubicBezTo>
                  <a:cubicBezTo>
                    <a:pt x="1738" y="1532"/>
                    <a:pt x="1744" y="1528"/>
                    <a:pt x="1752" y="1528"/>
                  </a:cubicBezTo>
                  <a:cubicBezTo>
                    <a:pt x="1757" y="1528"/>
                    <a:pt x="1763" y="1530"/>
                    <a:pt x="1769" y="1530"/>
                  </a:cubicBezTo>
                  <a:cubicBezTo>
                    <a:pt x="1778" y="1530"/>
                    <a:pt x="1786" y="1525"/>
                    <a:pt x="1786" y="1501"/>
                  </a:cubicBezTo>
                  <a:cubicBezTo>
                    <a:pt x="1792" y="1531"/>
                    <a:pt x="1795" y="1543"/>
                    <a:pt x="1798" y="1543"/>
                  </a:cubicBezTo>
                  <a:cubicBezTo>
                    <a:pt x="1801" y="1543"/>
                    <a:pt x="1804" y="1531"/>
                    <a:pt x="1810" y="1513"/>
                  </a:cubicBezTo>
                  <a:cubicBezTo>
                    <a:pt x="1810" y="1525"/>
                    <a:pt x="1810" y="1549"/>
                    <a:pt x="1810" y="1560"/>
                  </a:cubicBezTo>
                  <a:cubicBezTo>
                    <a:pt x="1822" y="1549"/>
                    <a:pt x="1822" y="1537"/>
                    <a:pt x="1834" y="1513"/>
                  </a:cubicBezTo>
                  <a:lnTo>
                    <a:pt x="1834" y="1513"/>
                  </a:lnTo>
                  <a:cubicBezTo>
                    <a:pt x="1828" y="1534"/>
                    <a:pt x="1828" y="1541"/>
                    <a:pt x="1830" y="1541"/>
                  </a:cubicBezTo>
                  <a:cubicBezTo>
                    <a:pt x="1833" y="1541"/>
                    <a:pt x="1839" y="1531"/>
                    <a:pt x="1846" y="1525"/>
                  </a:cubicBezTo>
                  <a:cubicBezTo>
                    <a:pt x="1851" y="1519"/>
                    <a:pt x="1856" y="1514"/>
                    <a:pt x="1858" y="1514"/>
                  </a:cubicBezTo>
                  <a:lnTo>
                    <a:pt x="1858" y="1514"/>
                  </a:lnTo>
                  <a:cubicBezTo>
                    <a:pt x="1861" y="1514"/>
                    <a:pt x="1859" y="1522"/>
                    <a:pt x="1846" y="1549"/>
                  </a:cubicBezTo>
                  <a:cubicBezTo>
                    <a:pt x="1852" y="1537"/>
                    <a:pt x="1866" y="1531"/>
                    <a:pt x="1881" y="1531"/>
                  </a:cubicBezTo>
                  <a:cubicBezTo>
                    <a:pt x="1896" y="1531"/>
                    <a:pt x="1911" y="1537"/>
                    <a:pt x="1917" y="1549"/>
                  </a:cubicBezTo>
                  <a:cubicBezTo>
                    <a:pt x="1898" y="1560"/>
                    <a:pt x="1890" y="1563"/>
                    <a:pt x="1886" y="1563"/>
                  </a:cubicBezTo>
                  <a:cubicBezTo>
                    <a:pt x="1881" y="1563"/>
                    <a:pt x="1882" y="1558"/>
                    <a:pt x="1876" y="1558"/>
                  </a:cubicBezTo>
                  <a:cubicBezTo>
                    <a:pt x="1872" y="1558"/>
                    <a:pt x="1864" y="1561"/>
                    <a:pt x="1846" y="1572"/>
                  </a:cubicBezTo>
                  <a:cubicBezTo>
                    <a:pt x="1854" y="1568"/>
                    <a:pt x="1868" y="1565"/>
                    <a:pt x="1881" y="1565"/>
                  </a:cubicBezTo>
                  <a:cubicBezTo>
                    <a:pt x="1903" y="1565"/>
                    <a:pt x="1925" y="1574"/>
                    <a:pt x="1917" y="1596"/>
                  </a:cubicBezTo>
                  <a:cubicBezTo>
                    <a:pt x="1913" y="1608"/>
                    <a:pt x="1909" y="1612"/>
                    <a:pt x="1905" y="1612"/>
                  </a:cubicBezTo>
                  <a:cubicBezTo>
                    <a:pt x="1897" y="1612"/>
                    <a:pt x="1889" y="1596"/>
                    <a:pt x="1881" y="1596"/>
                  </a:cubicBezTo>
                  <a:lnTo>
                    <a:pt x="1881" y="1596"/>
                  </a:lnTo>
                  <a:cubicBezTo>
                    <a:pt x="1917" y="1632"/>
                    <a:pt x="1893" y="1679"/>
                    <a:pt x="1917" y="1715"/>
                  </a:cubicBezTo>
                  <a:cubicBezTo>
                    <a:pt x="1922" y="1714"/>
                    <a:pt x="1928" y="1713"/>
                    <a:pt x="1933" y="1713"/>
                  </a:cubicBezTo>
                  <a:cubicBezTo>
                    <a:pt x="1973" y="1713"/>
                    <a:pt x="2010" y="1748"/>
                    <a:pt x="2023" y="1751"/>
                  </a:cubicBezTo>
                  <a:lnTo>
                    <a:pt x="2023" y="1751"/>
                  </a:lnTo>
                  <a:cubicBezTo>
                    <a:pt x="2016" y="1750"/>
                    <a:pt x="2010" y="1749"/>
                    <a:pt x="2005" y="1749"/>
                  </a:cubicBezTo>
                  <a:cubicBezTo>
                    <a:pt x="1962" y="1749"/>
                    <a:pt x="1987" y="1780"/>
                    <a:pt x="1946" y="1780"/>
                  </a:cubicBezTo>
                  <a:cubicBezTo>
                    <a:pt x="1938" y="1780"/>
                    <a:pt x="1928" y="1779"/>
                    <a:pt x="1914" y="1777"/>
                  </a:cubicBezTo>
                  <a:lnTo>
                    <a:pt x="1914" y="1777"/>
                  </a:lnTo>
                  <a:cubicBezTo>
                    <a:pt x="1923" y="1780"/>
                    <a:pt x="1932" y="1787"/>
                    <a:pt x="1941" y="1787"/>
                  </a:cubicBezTo>
                  <a:lnTo>
                    <a:pt x="1905" y="1787"/>
                  </a:lnTo>
                  <a:cubicBezTo>
                    <a:pt x="1917" y="1810"/>
                    <a:pt x="1953" y="1799"/>
                    <a:pt x="1941" y="1822"/>
                  </a:cubicBezTo>
                  <a:lnTo>
                    <a:pt x="1905" y="1822"/>
                  </a:lnTo>
                  <a:cubicBezTo>
                    <a:pt x="1941" y="1834"/>
                    <a:pt x="1965" y="1846"/>
                    <a:pt x="1953" y="1870"/>
                  </a:cubicBezTo>
                  <a:cubicBezTo>
                    <a:pt x="1941" y="1870"/>
                    <a:pt x="1929" y="1870"/>
                    <a:pt x="1929" y="1858"/>
                  </a:cubicBezTo>
                  <a:lnTo>
                    <a:pt x="1929" y="1858"/>
                  </a:lnTo>
                  <a:cubicBezTo>
                    <a:pt x="1929" y="1894"/>
                    <a:pt x="2000" y="1941"/>
                    <a:pt x="1953" y="1977"/>
                  </a:cubicBezTo>
                  <a:cubicBezTo>
                    <a:pt x="1940" y="1971"/>
                    <a:pt x="1933" y="1969"/>
                    <a:pt x="1927" y="1969"/>
                  </a:cubicBezTo>
                  <a:cubicBezTo>
                    <a:pt x="1916" y="1969"/>
                    <a:pt x="1916" y="1980"/>
                    <a:pt x="1898" y="1980"/>
                  </a:cubicBezTo>
                  <a:cubicBezTo>
                    <a:pt x="1894" y="1980"/>
                    <a:pt x="1888" y="1979"/>
                    <a:pt x="1881" y="1977"/>
                  </a:cubicBezTo>
                  <a:lnTo>
                    <a:pt x="1881" y="1977"/>
                  </a:lnTo>
                  <a:lnTo>
                    <a:pt x="1893" y="2001"/>
                  </a:lnTo>
                  <a:lnTo>
                    <a:pt x="1917" y="2001"/>
                  </a:lnTo>
                  <a:cubicBezTo>
                    <a:pt x="1917" y="2025"/>
                    <a:pt x="1941" y="2049"/>
                    <a:pt x="1917" y="2060"/>
                  </a:cubicBezTo>
                  <a:lnTo>
                    <a:pt x="1905" y="2037"/>
                  </a:lnTo>
                  <a:lnTo>
                    <a:pt x="1905" y="2084"/>
                  </a:lnTo>
                  <a:lnTo>
                    <a:pt x="1929" y="2060"/>
                  </a:lnTo>
                  <a:cubicBezTo>
                    <a:pt x="1953" y="2096"/>
                    <a:pt x="2000" y="2084"/>
                    <a:pt x="1965" y="2108"/>
                  </a:cubicBezTo>
                  <a:cubicBezTo>
                    <a:pt x="1965" y="2108"/>
                    <a:pt x="1965" y="2120"/>
                    <a:pt x="1929" y="2120"/>
                  </a:cubicBezTo>
                  <a:cubicBezTo>
                    <a:pt x="1941" y="2144"/>
                    <a:pt x="1953" y="2156"/>
                    <a:pt x="1929" y="2168"/>
                  </a:cubicBezTo>
                  <a:cubicBezTo>
                    <a:pt x="1926" y="2169"/>
                    <a:pt x="1922" y="2170"/>
                    <a:pt x="1918" y="2170"/>
                  </a:cubicBezTo>
                  <a:cubicBezTo>
                    <a:pt x="1895" y="2170"/>
                    <a:pt x="1868" y="2144"/>
                    <a:pt x="1857" y="2144"/>
                  </a:cubicBezTo>
                  <a:lnTo>
                    <a:pt x="1857" y="2144"/>
                  </a:lnTo>
                  <a:cubicBezTo>
                    <a:pt x="1901" y="2166"/>
                    <a:pt x="1865" y="2188"/>
                    <a:pt x="1886" y="2209"/>
                  </a:cubicBezTo>
                  <a:lnTo>
                    <a:pt x="1886" y="2209"/>
                  </a:lnTo>
                  <a:cubicBezTo>
                    <a:pt x="1877" y="2203"/>
                    <a:pt x="1867" y="2203"/>
                    <a:pt x="1857" y="2203"/>
                  </a:cubicBezTo>
                  <a:lnTo>
                    <a:pt x="1881" y="2215"/>
                  </a:lnTo>
                  <a:cubicBezTo>
                    <a:pt x="1877" y="2219"/>
                    <a:pt x="1873" y="2221"/>
                    <a:pt x="1869" y="2221"/>
                  </a:cubicBezTo>
                  <a:cubicBezTo>
                    <a:pt x="1861" y="2221"/>
                    <a:pt x="1854" y="2215"/>
                    <a:pt x="1846" y="2215"/>
                  </a:cubicBezTo>
                  <a:cubicBezTo>
                    <a:pt x="1822" y="2239"/>
                    <a:pt x="1905" y="2239"/>
                    <a:pt x="1869" y="2251"/>
                  </a:cubicBezTo>
                  <a:lnTo>
                    <a:pt x="1857" y="2239"/>
                  </a:lnTo>
                  <a:cubicBezTo>
                    <a:pt x="1834" y="2263"/>
                    <a:pt x="1846" y="2311"/>
                    <a:pt x="1822" y="2322"/>
                  </a:cubicBezTo>
                  <a:cubicBezTo>
                    <a:pt x="1762" y="2311"/>
                    <a:pt x="1822" y="2299"/>
                    <a:pt x="1774" y="2287"/>
                  </a:cubicBezTo>
                  <a:lnTo>
                    <a:pt x="1774" y="2287"/>
                  </a:lnTo>
                  <a:cubicBezTo>
                    <a:pt x="1762" y="2322"/>
                    <a:pt x="1774" y="2394"/>
                    <a:pt x="1738" y="2430"/>
                  </a:cubicBezTo>
                  <a:lnTo>
                    <a:pt x="1750" y="2430"/>
                  </a:lnTo>
                  <a:cubicBezTo>
                    <a:pt x="1780" y="2453"/>
                    <a:pt x="1768" y="2453"/>
                    <a:pt x="1750" y="2453"/>
                  </a:cubicBezTo>
                  <a:cubicBezTo>
                    <a:pt x="1732" y="2453"/>
                    <a:pt x="1709" y="2453"/>
                    <a:pt x="1715" y="2477"/>
                  </a:cubicBezTo>
                  <a:cubicBezTo>
                    <a:pt x="1715" y="2477"/>
                    <a:pt x="1697" y="2451"/>
                    <a:pt x="1692" y="2451"/>
                  </a:cubicBezTo>
                  <a:cubicBezTo>
                    <a:pt x="1691" y="2451"/>
                    <a:pt x="1691" y="2452"/>
                    <a:pt x="1691" y="2453"/>
                  </a:cubicBezTo>
                  <a:cubicBezTo>
                    <a:pt x="1667" y="2465"/>
                    <a:pt x="1667" y="2513"/>
                    <a:pt x="1655" y="2561"/>
                  </a:cubicBezTo>
                  <a:lnTo>
                    <a:pt x="1643" y="2549"/>
                  </a:lnTo>
                  <a:cubicBezTo>
                    <a:pt x="1619" y="2549"/>
                    <a:pt x="1607" y="2572"/>
                    <a:pt x="1584" y="2584"/>
                  </a:cubicBezTo>
                  <a:cubicBezTo>
                    <a:pt x="1596" y="2596"/>
                    <a:pt x="1584" y="2596"/>
                    <a:pt x="1619" y="2620"/>
                  </a:cubicBezTo>
                  <a:cubicBezTo>
                    <a:pt x="1607" y="2616"/>
                    <a:pt x="1597" y="2615"/>
                    <a:pt x="1588" y="2615"/>
                  </a:cubicBezTo>
                  <a:cubicBezTo>
                    <a:pt x="1522" y="2615"/>
                    <a:pt x="1551" y="2709"/>
                    <a:pt x="1493" y="2709"/>
                  </a:cubicBezTo>
                  <a:cubicBezTo>
                    <a:pt x="1485" y="2709"/>
                    <a:pt x="1476" y="2707"/>
                    <a:pt x="1465" y="2703"/>
                  </a:cubicBezTo>
                  <a:lnTo>
                    <a:pt x="1465" y="2692"/>
                  </a:lnTo>
                  <a:lnTo>
                    <a:pt x="1441" y="2739"/>
                  </a:lnTo>
                  <a:cubicBezTo>
                    <a:pt x="1465" y="2751"/>
                    <a:pt x="1465" y="2739"/>
                    <a:pt x="1488" y="2763"/>
                  </a:cubicBezTo>
                  <a:cubicBezTo>
                    <a:pt x="1512" y="2775"/>
                    <a:pt x="1488" y="2799"/>
                    <a:pt x="1488" y="2811"/>
                  </a:cubicBezTo>
                  <a:cubicBezTo>
                    <a:pt x="1488" y="2775"/>
                    <a:pt x="1453" y="2763"/>
                    <a:pt x="1429" y="2751"/>
                  </a:cubicBezTo>
                  <a:lnTo>
                    <a:pt x="1429" y="2751"/>
                  </a:lnTo>
                  <a:cubicBezTo>
                    <a:pt x="1437" y="2759"/>
                    <a:pt x="1440" y="2768"/>
                    <a:pt x="1445" y="2772"/>
                  </a:cubicBezTo>
                  <a:lnTo>
                    <a:pt x="1445" y="2772"/>
                  </a:lnTo>
                  <a:cubicBezTo>
                    <a:pt x="1441" y="2771"/>
                    <a:pt x="1439" y="2771"/>
                    <a:pt x="1437" y="2771"/>
                  </a:cubicBezTo>
                  <a:cubicBezTo>
                    <a:pt x="1417" y="2771"/>
                    <a:pt x="1473" y="2824"/>
                    <a:pt x="1449" y="2824"/>
                  </a:cubicBezTo>
                  <a:cubicBezTo>
                    <a:pt x="1447" y="2824"/>
                    <a:pt x="1444" y="2823"/>
                    <a:pt x="1441" y="2822"/>
                  </a:cubicBezTo>
                  <a:lnTo>
                    <a:pt x="1429" y="2811"/>
                  </a:lnTo>
                  <a:cubicBezTo>
                    <a:pt x="1429" y="2822"/>
                    <a:pt x="1429" y="2846"/>
                    <a:pt x="1417" y="2858"/>
                  </a:cubicBezTo>
                  <a:cubicBezTo>
                    <a:pt x="1393" y="2822"/>
                    <a:pt x="1417" y="2834"/>
                    <a:pt x="1393" y="2811"/>
                  </a:cubicBezTo>
                  <a:lnTo>
                    <a:pt x="1393" y="2811"/>
                  </a:lnTo>
                  <a:cubicBezTo>
                    <a:pt x="1382" y="2821"/>
                    <a:pt x="1411" y="2872"/>
                    <a:pt x="1380" y="2872"/>
                  </a:cubicBezTo>
                  <a:cubicBezTo>
                    <a:pt x="1377" y="2872"/>
                    <a:pt x="1374" y="2871"/>
                    <a:pt x="1369" y="2870"/>
                  </a:cubicBezTo>
                  <a:cubicBezTo>
                    <a:pt x="1369" y="2846"/>
                    <a:pt x="1381" y="2846"/>
                    <a:pt x="1381" y="2834"/>
                  </a:cubicBezTo>
                  <a:cubicBezTo>
                    <a:pt x="1360" y="2820"/>
                    <a:pt x="1352" y="2815"/>
                    <a:pt x="1346" y="2815"/>
                  </a:cubicBezTo>
                  <a:cubicBezTo>
                    <a:pt x="1341" y="2815"/>
                    <a:pt x="1339" y="2818"/>
                    <a:pt x="1334" y="2822"/>
                  </a:cubicBezTo>
                  <a:lnTo>
                    <a:pt x="1310" y="2822"/>
                  </a:lnTo>
                  <a:cubicBezTo>
                    <a:pt x="1346" y="2918"/>
                    <a:pt x="1286" y="2858"/>
                    <a:pt x="1298" y="2930"/>
                  </a:cubicBezTo>
                  <a:cubicBezTo>
                    <a:pt x="1286" y="2858"/>
                    <a:pt x="1274" y="2894"/>
                    <a:pt x="1250" y="2858"/>
                  </a:cubicBezTo>
                  <a:cubicBezTo>
                    <a:pt x="1238" y="2858"/>
                    <a:pt x="1226" y="2846"/>
                    <a:pt x="1215" y="2834"/>
                  </a:cubicBezTo>
                  <a:lnTo>
                    <a:pt x="1215" y="2834"/>
                  </a:lnTo>
                  <a:cubicBezTo>
                    <a:pt x="1219" y="2851"/>
                    <a:pt x="1217" y="2855"/>
                    <a:pt x="1213" y="2855"/>
                  </a:cubicBezTo>
                  <a:cubicBezTo>
                    <a:pt x="1210" y="2855"/>
                    <a:pt x="1207" y="2853"/>
                    <a:pt x="1203" y="2853"/>
                  </a:cubicBezTo>
                  <a:cubicBezTo>
                    <a:pt x="1197" y="2853"/>
                    <a:pt x="1191" y="2858"/>
                    <a:pt x="1191" y="2882"/>
                  </a:cubicBezTo>
                  <a:cubicBezTo>
                    <a:pt x="1191" y="2870"/>
                    <a:pt x="1179" y="2882"/>
                    <a:pt x="1167" y="2858"/>
                  </a:cubicBezTo>
                  <a:lnTo>
                    <a:pt x="1167" y="2858"/>
                  </a:lnTo>
                  <a:cubicBezTo>
                    <a:pt x="1155" y="2882"/>
                    <a:pt x="1179" y="2882"/>
                    <a:pt x="1191" y="2894"/>
                  </a:cubicBezTo>
                  <a:cubicBezTo>
                    <a:pt x="1191" y="2916"/>
                    <a:pt x="1179" y="2920"/>
                    <a:pt x="1164" y="2920"/>
                  </a:cubicBezTo>
                  <a:cubicBezTo>
                    <a:pt x="1155" y="2920"/>
                    <a:pt x="1146" y="2919"/>
                    <a:pt x="1136" y="2919"/>
                  </a:cubicBezTo>
                  <a:cubicBezTo>
                    <a:pt x="1118" y="2919"/>
                    <a:pt x="1100" y="2924"/>
                    <a:pt x="1095" y="2953"/>
                  </a:cubicBezTo>
                  <a:cubicBezTo>
                    <a:pt x="1084" y="3001"/>
                    <a:pt x="1095" y="3037"/>
                    <a:pt x="1072" y="3084"/>
                  </a:cubicBezTo>
                  <a:cubicBezTo>
                    <a:pt x="1060" y="3061"/>
                    <a:pt x="1060" y="3025"/>
                    <a:pt x="1060" y="3025"/>
                  </a:cubicBezTo>
                  <a:cubicBezTo>
                    <a:pt x="1053" y="3022"/>
                    <a:pt x="1048" y="3020"/>
                    <a:pt x="1043" y="3020"/>
                  </a:cubicBezTo>
                  <a:cubicBezTo>
                    <a:pt x="1030" y="3020"/>
                    <a:pt x="1021" y="3031"/>
                    <a:pt x="1012" y="3049"/>
                  </a:cubicBezTo>
                  <a:cubicBezTo>
                    <a:pt x="1012" y="3037"/>
                    <a:pt x="1000" y="3025"/>
                    <a:pt x="988" y="3013"/>
                  </a:cubicBezTo>
                  <a:lnTo>
                    <a:pt x="988" y="3013"/>
                  </a:lnTo>
                  <a:cubicBezTo>
                    <a:pt x="978" y="3024"/>
                    <a:pt x="1005" y="3063"/>
                    <a:pt x="986" y="3063"/>
                  </a:cubicBezTo>
                  <a:cubicBezTo>
                    <a:pt x="983" y="3063"/>
                    <a:pt x="980" y="3062"/>
                    <a:pt x="976" y="3061"/>
                  </a:cubicBezTo>
                  <a:cubicBezTo>
                    <a:pt x="976" y="3049"/>
                    <a:pt x="965" y="3013"/>
                    <a:pt x="965" y="3001"/>
                  </a:cubicBezTo>
                  <a:cubicBezTo>
                    <a:pt x="965" y="3021"/>
                    <a:pt x="956" y="3041"/>
                    <a:pt x="947" y="3060"/>
                  </a:cubicBezTo>
                  <a:lnTo>
                    <a:pt x="947" y="3060"/>
                  </a:lnTo>
                  <a:cubicBezTo>
                    <a:pt x="944" y="3056"/>
                    <a:pt x="940" y="3052"/>
                    <a:pt x="935" y="3049"/>
                  </a:cubicBezTo>
                  <a:lnTo>
                    <a:pt x="935" y="3049"/>
                  </a:lnTo>
                  <a:cubicBezTo>
                    <a:pt x="935" y="3056"/>
                    <a:pt x="936" y="3063"/>
                    <a:pt x="941" y="3073"/>
                  </a:cubicBezTo>
                  <a:cubicBezTo>
                    <a:pt x="943" y="3068"/>
                    <a:pt x="945" y="3064"/>
                    <a:pt x="947" y="3060"/>
                  </a:cubicBezTo>
                  <a:lnTo>
                    <a:pt x="947" y="3060"/>
                  </a:lnTo>
                  <a:cubicBezTo>
                    <a:pt x="950" y="3065"/>
                    <a:pt x="953" y="3069"/>
                    <a:pt x="953" y="3073"/>
                  </a:cubicBezTo>
                  <a:lnTo>
                    <a:pt x="953" y="3084"/>
                  </a:lnTo>
                  <a:cubicBezTo>
                    <a:pt x="965" y="3102"/>
                    <a:pt x="973" y="3109"/>
                    <a:pt x="981" y="3109"/>
                  </a:cubicBezTo>
                  <a:cubicBezTo>
                    <a:pt x="1002" y="3109"/>
                    <a:pt x="1006" y="3049"/>
                    <a:pt x="1024" y="3049"/>
                  </a:cubicBezTo>
                  <a:lnTo>
                    <a:pt x="1036" y="3108"/>
                  </a:lnTo>
                  <a:lnTo>
                    <a:pt x="1036" y="3049"/>
                  </a:lnTo>
                  <a:cubicBezTo>
                    <a:pt x="1048" y="3061"/>
                    <a:pt x="1072" y="3084"/>
                    <a:pt x="1060" y="3096"/>
                  </a:cubicBezTo>
                  <a:cubicBezTo>
                    <a:pt x="1065" y="3101"/>
                    <a:pt x="1068" y="3103"/>
                    <a:pt x="1069" y="3103"/>
                  </a:cubicBezTo>
                  <a:cubicBezTo>
                    <a:pt x="1074" y="3103"/>
                    <a:pt x="1071" y="3089"/>
                    <a:pt x="1080" y="3089"/>
                  </a:cubicBezTo>
                  <a:cubicBezTo>
                    <a:pt x="1083" y="3089"/>
                    <a:pt x="1088" y="3091"/>
                    <a:pt x="1095" y="3096"/>
                  </a:cubicBezTo>
                  <a:lnTo>
                    <a:pt x="1095" y="3084"/>
                  </a:lnTo>
                  <a:cubicBezTo>
                    <a:pt x="1095" y="3096"/>
                    <a:pt x="1119" y="3120"/>
                    <a:pt x="1107" y="3120"/>
                  </a:cubicBezTo>
                  <a:cubicBezTo>
                    <a:pt x="1110" y="3121"/>
                    <a:pt x="1113" y="3121"/>
                    <a:pt x="1115" y="3121"/>
                  </a:cubicBezTo>
                  <a:cubicBezTo>
                    <a:pt x="1137" y="3121"/>
                    <a:pt x="1135" y="3080"/>
                    <a:pt x="1147" y="3080"/>
                  </a:cubicBezTo>
                  <a:cubicBezTo>
                    <a:pt x="1149" y="3080"/>
                    <a:pt x="1152" y="3081"/>
                    <a:pt x="1155" y="3084"/>
                  </a:cubicBezTo>
                  <a:cubicBezTo>
                    <a:pt x="1191" y="3049"/>
                    <a:pt x="1143" y="3049"/>
                    <a:pt x="1143" y="2989"/>
                  </a:cubicBezTo>
                  <a:lnTo>
                    <a:pt x="1143" y="2989"/>
                  </a:lnTo>
                  <a:lnTo>
                    <a:pt x="1215" y="3073"/>
                  </a:lnTo>
                  <a:lnTo>
                    <a:pt x="1203" y="3025"/>
                  </a:lnTo>
                  <a:lnTo>
                    <a:pt x="1203" y="3025"/>
                  </a:lnTo>
                  <a:cubicBezTo>
                    <a:pt x="1203" y="3025"/>
                    <a:pt x="1215" y="3025"/>
                    <a:pt x="1226" y="3049"/>
                  </a:cubicBezTo>
                  <a:cubicBezTo>
                    <a:pt x="1226" y="3013"/>
                    <a:pt x="1215" y="3025"/>
                    <a:pt x="1203" y="3001"/>
                  </a:cubicBezTo>
                  <a:lnTo>
                    <a:pt x="1203" y="3001"/>
                  </a:lnTo>
                  <a:cubicBezTo>
                    <a:pt x="1210" y="3005"/>
                    <a:pt x="1216" y="3006"/>
                    <a:pt x="1221" y="3006"/>
                  </a:cubicBezTo>
                  <a:cubicBezTo>
                    <a:pt x="1240" y="3006"/>
                    <a:pt x="1249" y="2989"/>
                    <a:pt x="1261" y="2989"/>
                  </a:cubicBezTo>
                  <a:cubicBezTo>
                    <a:pt x="1267" y="2989"/>
                    <a:pt x="1275" y="2994"/>
                    <a:pt x="1286" y="3013"/>
                  </a:cubicBezTo>
                  <a:cubicBezTo>
                    <a:pt x="1274" y="2977"/>
                    <a:pt x="1262" y="3001"/>
                    <a:pt x="1262" y="2965"/>
                  </a:cubicBezTo>
                  <a:lnTo>
                    <a:pt x="1262" y="2965"/>
                  </a:lnTo>
                  <a:cubicBezTo>
                    <a:pt x="1275" y="2981"/>
                    <a:pt x="1283" y="2987"/>
                    <a:pt x="1288" y="2987"/>
                  </a:cubicBezTo>
                  <a:cubicBezTo>
                    <a:pt x="1300" y="2987"/>
                    <a:pt x="1296" y="2952"/>
                    <a:pt x="1315" y="2952"/>
                  </a:cubicBezTo>
                  <a:cubicBezTo>
                    <a:pt x="1317" y="2952"/>
                    <a:pt x="1319" y="2953"/>
                    <a:pt x="1322" y="2953"/>
                  </a:cubicBezTo>
                  <a:cubicBezTo>
                    <a:pt x="1357" y="2977"/>
                    <a:pt x="1310" y="2989"/>
                    <a:pt x="1346" y="3001"/>
                  </a:cubicBezTo>
                  <a:cubicBezTo>
                    <a:pt x="1331" y="2977"/>
                    <a:pt x="1334" y="2970"/>
                    <a:pt x="1344" y="2970"/>
                  </a:cubicBezTo>
                  <a:cubicBezTo>
                    <a:pt x="1355" y="2970"/>
                    <a:pt x="1375" y="2979"/>
                    <a:pt x="1387" y="2979"/>
                  </a:cubicBezTo>
                  <a:cubicBezTo>
                    <a:pt x="1389" y="2979"/>
                    <a:pt x="1392" y="2979"/>
                    <a:pt x="1393" y="2977"/>
                  </a:cubicBezTo>
                  <a:cubicBezTo>
                    <a:pt x="1393" y="2977"/>
                    <a:pt x="1396" y="2981"/>
                    <a:pt x="1399" y="2985"/>
                  </a:cubicBezTo>
                  <a:lnTo>
                    <a:pt x="1399" y="2985"/>
                  </a:lnTo>
                  <a:cubicBezTo>
                    <a:pt x="1398" y="2982"/>
                    <a:pt x="1397" y="2978"/>
                    <a:pt x="1395" y="2973"/>
                  </a:cubicBezTo>
                  <a:lnTo>
                    <a:pt x="1395" y="2973"/>
                  </a:lnTo>
                  <a:cubicBezTo>
                    <a:pt x="1398" y="2964"/>
                    <a:pt x="1396" y="2959"/>
                    <a:pt x="1393" y="2955"/>
                  </a:cubicBezTo>
                  <a:lnTo>
                    <a:pt x="1393" y="2955"/>
                  </a:lnTo>
                  <a:cubicBezTo>
                    <a:pt x="1393" y="2960"/>
                    <a:pt x="1393" y="2964"/>
                    <a:pt x="1393" y="2969"/>
                  </a:cubicBezTo>
                  <a:lnTo>
                    <a:pt x="1393" y="2969"/>
                  </a:lnTo>
                  <a:cubicBezTo>
                    <a:pt x="1389" y="2960"/>
                    <a:pt x="1385" y="2950"/>
                    <a:pt x="1381" y="2942"/>
                  </a:cubicBezTo>
                  <a:cubicBezTo>
                    <a:pt x="1369" y="2930"/>
                    <a:pt x="1417" y="2930"/>
                    <a:pt x="1417" y="2906"/>
                  </a:cubicBezTo>
                  <a:cubicBezTo>
                    <a:pt x="1419" y="2908"/>
                    <a:pt x="1424" y="2909"/>
                    <a:pt x="1429" y="2909"/>
                  </a:cubicBezTo>
                  <a:cubicBezTo>
                    <a:pt x="1451" y="2909"/>
                    <a:pt x="1493" y="2894"/>
                    <a:pt x="1512" y="2894"/>
                  </a:cubicBezTo>
                  <a:cubicBezTo>
                    <a:pt x="1488" y="2846"/>
                    <a:pt x="1512" y="2834"/>
                    <a:pt x="1524" y="2811"/>
                  </a:cubicBezTo>
                  <a:cubicBezTo>
                    <a:pt x="1536" y="2834"/>
                    <a:pt x="1548" y="2846"/>
                    <a:pt x="1548" y="2870"/>
                  </a:cubicBezTo>
                  <a:lnTo>
                    <a:pt x="1560" y="2858"/>
                  </a:lnTo>
                  <a:cubicBezTo>
                    <a:pt x="1560" y="2846"/>
                    <a:pt x="1560" y="2834"/>
                    <a:pt x="1560" y="2822"/>
                  </a:cubicBezTo>
                  <a:lnTo>
                    <a:pt x="1584" y="2846"/>
                  </a:lnTo>
                  <a:cubicBezTo>
                    <a:pt x="1607" y="2834"/>
                    <a:pt x="1584" y="2787"/>
                    <a:pt x="1631" y="2775"/>
                  </a:cubicBezTo>
                  <a:cubicBezTo>
                    <a:pt x="1607" y="2751"/>
                    <a:pt x="1548" y="2715"/>
                    <a:pt x="1560" y="2680"/>
                  </a:cubicBezTo>
                  <a:lnTo>
                    <a:pt x="1560" y="2680"/>
                  </a:lnTo>
                  <a:cubicBezTo>
                    <a:pt x="1572" y="2692"/>
                    <a:pt x="1596" y="2715"/>
                    <a:pt x="1596" y="2727"/>
                  </a:cubicBezTo>
                  <a:cubicBezTo>
                    <a:pt x="1596" y="2723"/>
                    <a:pt x="1596" y="2715"/>
                    <a:pt x="1596" y="2715"/>
                  </a:cubicBezTo>
                  <a:lnTo>
                    <a:pt x="1607" y="2751"/>
                  </a:lnTo>
                  <a:cubicBezTo>
                    <a:pt x="1631" y="2751"/>
                    <a:pt x="1596" y="2715"/>
                    <a:pt x="1607" y="2715"/>
                  </a:cubicBezTo>
                  <a:lnTo>
                    <a:pt x="1607" y="2715"/>
                  </a:lnTo>
                  <a:cubicBezTo>
                    <a:pt x="1631" y="2739"/>
                    <a:pt x="1631" y="2727"/>
                    <a:pt x="1643" y="2739"/>
                  </a:cubicBezTo>
                  <a:cubicBezTo>
                    <a:pt x="1645" y="2741"/>
                    <a:pt x="1647" y="2743"/>
                    <a:pt x="1648" y="2744"/>
                  </a:cubicBezTo>
                  <a:lnTo>
                    <a:pt x="1648" y="2744"/>
                  </a:lnTo>
                  <a:cubicBezTo>
                    <a:pt x="1653" y="2743"/>
                    <a:pt x="1657" y="2742"/>
                    <a:pt x="1661" y="2742"/>
                  </a:cubicBezTo>
                  <a:cubicBezTo>
                    <a:pt x="1670" y="2742"/>
                    <a:pt x="1679" y="2745"/>
                    <a:pt x="1691" y="2751"/>
                  </a:cubicBezTo>
                  <a:cubicBezTo>
                    <a:pt x="1679" y="2739"/>
                    <a:pt x="1667" y="2727"/>
                    <a:pt x="1667" y="2715"/>
                  </a:cubicBezTo>
                  <a:cubicBezTo>
                    <a:pt x="1669" y="2713"/>
                    <a:pt x="1672" y="2712"/>
                    <a:pt x="1675" y="2712"/>
                  </a:cubicBezTo>
                  <a:cubicBezTo>
                    <a:pt x="1688" y="2712"/>
                    <a:pt x="1705" y="2727"/>
                    <a:pt x="1715" y="2727"/>
                  </a:cubicBezTo>
                  <a:cubicBezTo>
                    <a:pt x="1715" y="2715"/>
                    <a:pt x="1738" y="2715"/>
                    <a:pt x="1703" y="2680"/>
                  </a:cubicBezTo>
                  <a:lnTo>
                    <a:pt x="1703" y="2680"/>
                  </a:lnTo>
                  <a:cubicBezTo>
                    <a:pt x="1703" y="2680"/>
                    <a:pt x="1727" y="2692"/>
                    <a:pt x="1738" y="2703"/>
                  </a:cubicBezTo>
                  <a:cubicBezTo>
                    <a:pt x="1738" y="2680"/>
                    <a:pt x="1774" y="2644"/>
                    <a:pt x="1738" y="2632"/>
                  </a:cubicBezTo>
                  <a:cubicBezTo>
                    <a:pt x="1738" y="2572"/>
                    <a:pt x="1810" y="2572"/>
                    <a:pt x="1834" y="2525"/>
                  </a:cubicBezTo>
                  <a:lnTo>
                    <a:pt x="1846" y="2537"/>
                  </a:lnTo>
                  <a:cubicBezTo>
                    <a:pt x="1846" y="2513"/>
                    <a:pt x="1869" y="2489"/>
                    <a:pt x="1857" y="2453"/>
                  </a:cubicBezTo>
                  <a:lnTo>
                    <a:pt x="1857" y="2453"/>
                  </a:lnTo>
                  <a:cubicBezTo>
                    <a:pt x="1858" y="2453"/>
                    <a:pt x="1881" y="2453"/>
                    <a:pt x="1893" y="2465"/>
                  </a:cubicBezTo>
                  <a:cubicBezTo>
                    <a:pt x="1893" y="2441"/>
                    <a:pt x="1881" y="2430"/>
                    <a:pt x="1917" y="2418"/>
                  </a:cubicBezTo>
                  <a:cubicBezTo>
                    <a:pt x="1923" y="2436"/>
                    <a:pt x="1929" y="2436"/>
                    <a:pt x="1930" y="2436"/>
                  </a:cubicBezTo>
                  <a:cubicBezTo>
                    <a:pt x="1932" y="2436"/>
                    <a:pt x="1929" y="2436"/>
                    <a:pt x="1917" y="2453"/>
                  </a:cubicBezTo>
                  <a:cubicBezTo>
                    <a:pt x="1953" y="2430"/>
                    <a:pt x="1965" y="2441"/>
                    <a:pt x="1953" y="2394"/>
                  </a:cubicBezTo>
                  <a:lnTo>
                    <a:pt x="1953" y="2394"/>
                  </a:lnTo>
                  <a:cubicBezTo>
                    <a:pt x="1960" y="2401"/>
                    <a:pt x="1967" y="2404"/>
                    <a:pt x="1974" y="2404"/>
                  </a:cubicBezTo>
                  <a:cubicBezTo>
                    <a:pt x="1989" y="2404"/>
                    <a:pt x="2000" y="2390"/>
                    <a:pt x="2000" y="2382"/>
                  </a:cubicBezTo>
                  <a:lnTo>
                    <a:pt x="1965" y="2382"/>
                  </a:lnTo>
                  <a:cubicBezTo>
                    <a:pt x="1977" y="2370"/>
                    <a:pt x="1977" y="2358"/>
                    <a:pt x="1988" y="2346"/>
                  </a:cubicBezTo>
                  <a:lnTo>
                    <a:pt x="2024" y="2382"/>
                  </a:lnTo>
                  <a:cubicBezTo>
                    <a:pt x="2108" y="2358"/>
                    <a:pt x="1988" y="2251"/>
                    <a:pt x="2096" y="2251"/>
                  </a:cubicBezTo>
                  <a:cubicBezTo>
                    <a:pt x="2088" y="2246"/>
                    <a:pt x="2082" y="2244"/>
                    <a:pt x="2077" y="2244"/>
                  </a:cubicBezTo>
                  <a:cubicBezTo>
                    <a:pt x="2065" y="2244"/>
                    <a:pt x="2058" y="2253"/>
                    <a:pt x="2048" y="2253"/>
                  </a:cubicBezTo>
                  <a:cubicBezTo>
                    <a:pt x="2042" y="2253"/>
                    <a:pt x="2035" y="2250"/>
                    <a:pt x="2024" y="2239"/>
                  </a:cubicBezTo>
                  <a:cubicBezTo>
                    <a:pt x="2048" y="2227"/>
                    <a:pt x="2119" y="2227"/>
                    <a:pt x="2119" y="2215"/>
                  </a:cubicBezTo>
                  <a:cubicBezTo>
                    <a:pt x="2155" y="2191"/>
                    <a:pt x="2060" y="2156"/>
                    <a:pt x="2096" y="2132"/>
                  </a:cubicBezTo>
                  <a:cubicBezTo>
                    <a:pt x="2072" y="2132"/>
                    <a:pt x="2036" y="2120"/>
                    <a:pt x="2024" y="2096"/>
                  </a:cubicBezTo>
                  <a:cubicBezTo>
                    <a:pt x="2024" y="2083"/>
                    <a:pt x="2035" y="2078"/>
                    <a:pt x="2050" y="2078"/>
                  </a:cubicBezTo>
                  <a:cubicBezTo>
                    <a:pt x="2074" y="2078"/>
                    <a:pt x="2108" y="2093"/>
                    <a:pt x="2108" y="2108"/>
                  </a:cubicBezTo>
                  <a:cubicBezTo>
                    <a:pt x="2111" y="2112"/>
                    <a:pt x="2113" y="2113"/>
                    <a:pt x="2112" y="2113"/>
                  </a:cubicBezTo>
                  <a:cubicBezTo>
                    <a:pt x="2111" y="2113"/>
                    <a:pt x="2104" y="2108"/>
                    <a:pt x="2096" y="2108"/>
                  </a:cubicBezTo>
                  <a:cubicBezTo>
                    <a:pt x="2093" y="2106"/>
                    <a:pt x="2092" y="2105"/>
                    <a:pt x="2091" y="2105"/>
                  </a:cubicBezTo>
                  <a:lnTo>
                    <a:pt x="2091" y="2105"/>
                  </a:lnTo>
                  <a:cubicBezTo>
                    <a:pt x="2090" y="2105"/>
                    <a:pt x="2098" y="2114"/>
                    <a:pt x="2115" y="2118"/>
                  </a:cubicBezTo>
                  <a:lnTo>
                    <a:pt x="2115" y="2118"/>
                  </a:lnTo>
                  <a:cubicBezTo>
                    <a:pt x="2130" y="2112"/>
                    <a:pt x="2140" y="2090"/>
                    <a:pt x="2154" y="2090"/>
                  </a:cubicBezTo>
                  <a:cubicBezTo>
                    <a:pt x="2158" y="2090"/>
                    <a:pt x="2162" y="2091"/>
                    <a:pt x="2167" y="2096"/>
                  </a:cubicBezTo>
                  <a:cubicBezTo>
                    <a:pt x="2162" y="2086"/>
                    <a:pt x="2157" y="2082"/>
                    <a:pt x="2152" y="2082"/>
                  </a:cubicBezTo>
                  <a:cubicBezTo>
                    <a:pt x="2149" y="2082"/>
                    <a:pt x="2147" y="2083"/>
                    <a:pt x="2144" y="2085"/>
                  </a:cubicBezTo>
                  <a:lnTo>
                    <a:pt x="2144" y="2085"/>
                  </a:lnTo>
                  <a:cubicBezTo>
                    <a:pt x="2161" y="2065"/>
                    <a:pt x="2147" y="2043"/>
                    <a:pt x="2167" y="2013"/>
                  </a:cubicBezTo>
                  <a:lnTo>
                    <a:pt x="2143" y="2013"/>
                  </a:lnTo>
                  <a:cubicBezTo>
                    <a:pt x="2167" y="1965"/>
                    <a:pt x="2108" y="1989"/>
                    <a:pt x="2108" y="1953"/>
                  </a:cubicBezTo>
                  <a:cubicBezTo>
                    <a:pt x="2113" y="1951"/>
                    <a:pt x="2119" y="1951"/>
                    <a:pt x="2124" y="1951"/>
                  </a:cubicBezTo>
                  <a:cubicBezTo>
                    <a:pt x="2136" y="1951"/>
                    <a:pt x="2147" y="1955"/>
                    <a:pt x="2152" y="1955"/>
                  </a:cubicBezTo>
                  <a:cubicBezTo>
                    <a:pt x="2159" y="1955"/>
                    <a:pt x="2160" y="1950"/>
                    <a:pt x="2155" y="1930"/>
                  </a:cubicBezTo>
                  <a:cubicBezTo>
                    <a:pt x="2162" y="1926"/>
                    <a:pt x="2168" y="1925"/>
                    <a:pt x="2174" y="1925"/>
                  </a:cubicBezTo>
                  <a:cubicBezTo>
                    <a:pt x="2186" y="1925"/>
                    <a:pt x="2196" y="1930"/>
                    <a:pt x="2205" y="1939"/>
                  </a:cubicBezTo>
                  <a:lnTo>
                    <a:pt x="2205" y="1939"/>
                  </a:lnTo>
                  <a:cubicBezTo>
                    <a:pt x="2194" y="1911"/>
                    <a:pt x="2240" y="1891"/>
                    <a:pt x="2250" y="1870"/>
                  </a:cubicBezTo>
                  <a:lnTo>
                    <a:pt x="2262" y="1894"/>
                  </a:lnTo>
                  <a:cubicBezTo>
                    <a:pt x="2262" y="1882"/>
                    <a:pt x="2262" y="1870"/>
                    <a:pt x="2262" y="1858"/>
                  </a:cubicBezTo>
                  <a:lnTo>
                    <a:pt x="2227" y="1858"/>
                  </a:lnTo>
                  <a:cubicBezTo>
                    <a:pt x="2227" y="1858"/>
                    <a:pt x="2238" y="1846"/>
                    <a:pt x="2250" y="1846"/>
                  </a:cubicBezTo>
                  <a:cubicBezTo>
                    <a:pt x="2227" y="1834"/>
                    <a:pt x="2191" y="1846"/>
                    <a:pt x="2167" y="1822"/>
                  </a:cubicBezTo>
                  <a:cubicBezTo>
                    <a:pt x="2179" y="1810"/>
                    <a:pt x="2143" y="1787"/>
                    <a:pt x="2191" y="1787"/>
                  </a:cubicBezTo>
                  <a:cubicBezTo>
                    <a:pt x="2185" y="1805"/>
                    <a:pt x="2197" y="1805"/>
                    <a:pt x="2210" y="1805"/>
                  </a:cubicBezTo>
                  <a:cubicBezTo>
                    <a:pt x="2224" y="1805"/>
                    <a:pt x="2238" y="1805"/>
                    <a:pt x="2238" y="1822"/>
                  </a:cubicBezTo>
                  <a:cubicBezTo>
                    <a:pt x="2238" y="1810"/>
                    <a:pt x="2238" y="1799"/>
                    <a:pt x="2238" y="1799"/>
                  </a:cubicBezTo>
                  <a:cubicBezTo>
                    <a:pt x="2244" y="1793"/>
                    <a:pt x="2247" y="1790"/>
                    <a:pt x="2249" y="1790"/>
                  </a:cubicBezTo>
                  <a:cubicBezTo>
                    <a:pt x="2250" y="1790"/>
                    <a:pt x="2250" y="1793"/>
                    <a:pt x="2250" y="1799"/>
                  </a:cubicBezTo>
                  <a:cubicBezTo>
                    <a:pt x="2298" y="1751"/>
                    <a:pt x="2203" y="1775"/>
                    <a:pt x="2203" y="1727"/>
                  </a:cubicBezTo>
                  <a:cubicBezTo>
                    <a:pt x="2207" y="1727"/>
                    <a:pt x="2212" y="1727"/>
                    <a:pt x="2216" y="1727"/>
                  </a:cubicBezTo>
                  <a:lnTo>
                    <a:pt x="2216" y="1727"/>
                  </a:lnTo>
                  <a:cubicBezTo>
                    <a:pt x="2221" y="1728"/>
                    <a:pt x="2226" y="1729"/>
                    <a:pt x="2231" y="1729"/>
                  </a:cubicBezTo>
                  <a:cubicBezTo>
                    <a:pt x="2242" y="1729"/>
                    <a:pt x="2250" y="1725"/>
                    <a:pt x="2250" y="1715"/>
                  </a:cubicBezTo>
                  <a:lnTo>
                    <a:pt x="2250" y="1715"/>
                  </a:lnTo>
                  <a:cubicBezTo>
                    <a:pt x="2250" y="1725"/>
                    <a:pt x="2235" y="1727"/>
                    <a:pt x="2216" y="1727"/>
                  </a:cubicBezTo>
                  <a:lnTo>
                    <a:pt x="2216" y="1727"/>
                  </a:lnTo>
                  <a:cubicBezTo>
                    <a:pt x="2206" y="1725"/>
                    <a:pt x="2196" y="1720"/>
                    <a:pt x="2191" y="1715"/>
                  </a:cubicBezTo>
                  <a:cubicBezTo>
                    <a:pt x="2203" y="1691"/>
                    <a:pt x="2167" y="1691"/>
                    <a:pt x="2167" y="1679"/>
                  </a:cubicBezTo>
                  <a:lnTo>
                    <a:pt x="2167" y="1691"/>
                  </a:lnTo>
                  <a:cubicBezTo>
                    <a:pt x="2143" y="1691"/>
                    <a:pt x="2143" y="1679"/>
                    <a:pt x="2131" y="1656"/>
                  </a:cubicBezTo>
                  <a:cubicBezTo>
                    <a:pt x="2137" y="1656"/>
                    <a:pt x="2140" y="1656"/>
                    <a:pt x="2143" y="1657"/>
                  </a:cubicBezTo>
                  <a:lnTo>
                    <a:pt x="2143" y="1657"/>
                  </a:lnTo>
                  <a:cubicBezTo>
                    <a:pt x="2132" y="1637"/>
                    <a:pt x="2198" y="1616"/>
                    <a:pt x="2167" y="1596"/>
                  </a:cubicBezTo>
                  <a:cubicBezTo>
                    <a:pt x="2173" y="1584"/>
                    <a:pt x="2185" y="1584"/>
                    <a:pt x="2197" y="1584"/>
                  </a:cubicBezTo>
                  <a:cubicBezTo>
                    <a:pt x="2209" y="1584"/>
                    <a:pt x="2221" y="1584"/>
                    <a:pt x="2227" y="1572"/>
                  </a:cubicBezTo>
                  <a:cubicBezTo>
                    <a:pt x="2179" y="1549"/>
                    <a:pt x="2250" y="1537"/>
                    <a:pt x="2227" y="1489"/>
                  </a:cubicBezTo>
                  <a:lnTo>
                    <a:pt x="2227" y="1489"/>
                  </a:lnTo>
                  <a:cubicBezTo>
                    <a:pt x="2209" y="1501"/>
                    <a:pt x="2203" y="1507"/>
                    <a:pt x="2197" y="1507"/>
                  </a:cubicBezTo>
                  <a:cubicBezTo>
                    <a:pt x="2191" y="1507"/>
                    <a:pt x="2185" y="1501"/>
                    <a:pt x="2167" y="1489"/>
                  </a:cubicBezTo>
                  <a:lnTo>
                    <a:pt x="2167" y="1489"/>
                  </a:lnTo>
                  <a:cubicBezTo>
                    <a:pt x="2167" y="1489"/>
                    <a:pt x="2183" y="1536"/>
                    <a:pt x="2189" y="1547"/>
                  </a:cubicBezTo>
                  <a:lnTo>
                    <a:pt x="2189" y="1547"/>
                  </a:lnTo>
                  <a:lnTo>
                    <a:pt x="2143" y="1525"/>
                  </a:lnTo>
                  <a:lnTo>
                    <a:pt x="2143" y="1525"/>
                  </a:lnTo>
                  <a:cubicBezTo>
                    <a:pt x="2143" y="1537"/>
                    <a:pt x="2167" y="1560"/>
                    <a:pt x="2167" y="1560"/>
                  </a:cubicBezTo>
                  <a:cubicBezTo>
                    <a:pt x="2149" y="1554"/>
                    <a:pt x="2143" y="1551"/>
                    <a:pt x="2139" y="1551"/>
                  </a:cubicBezTo>
                  <a:cubicBezTo>
                    <a:pt x="2134" y="1551"/>
                    <a:pt x="2131" y="1554"/>
                    <a:pt x="2119" y="1560"/>
                  </a:cubicBezTo>
                  <a:cubicBezTo>
                    <a:pt x="2167" y="1537"/>
                    <a:pt x="2084" y="1525"/>
                    <a:pt x="2119" y="1489"/>
                  </a:cubicBezTo>
                  <a:lnTo>
                    <a:pt x="2191" y="1465"/>
                  </a:lnTo>
                  <a:cubicBezTo>
                    <a:pt x="2215" y="1382"/>
                    <a:pt x="2131" y="1382"/>
                    <a:pt x="2131" y="1310"/>
                  </a:cubicBezTo>
                  <a:lnTo>
                    <a:pt x="2131" y="1346"/>
                  </a:lnTo>
                  <a:cubicBezTo>
                    <a:pt x="2127" y="1347"/>
                    <a:pt x="2124" y="1348"/>
                    <a:pt x="2122" y="1348"/>
                  </a:cubicBezTo>
                  <a:cubicBezTo>
                    <a:pt x="2100" y="1348"/>
                    <a:pt x="2117" y="1309"/>
                    <a:pt x="2096" y="1298"/>
                  </a:cubicBezTo>
                  <a:cubicBezTo>
                    <a:pt x="2119" y="1275"/>
                    <a:pt x="2131" y="1251"/>
                    <a:pt x="2131" y="1227"/>
                  </a:cubicBezTo>
                  <a:lnTo>
                    <a:pt x="2131" y="1227"/>
                  </a:lnTo>
                  <a:cubicBezTo>
                    <a:pt x="2130" y="1230"/>
                    <a:pt x="2129" y="1231"/>
                    <a:pt x="2128" y="1231"/>
                  </a:cubicBezTo>
                  <a:cubicBezTo>
                    <a:pt x="2124" y="1231"/>
                    <a:pt x="2123" y="1209"/>
                    <a:pt x="2110" y="1209"/>
                  </a:cubicBezTo>
                  <a:cubicBezTo>
                    <a:pt x="2102" y="1209"/>
                    <a:pt x="2091" y="1216"/>
                    <a:pt x="2072" y="1239"/>
                  </a:cubicBezTo>
                  <a:lnTo>
                    <a:pt x="2072" y="1203"/>
                  </a:lnTo>
                  <a:cubicBezTo>
                    <a:pt x="2069" y="1203"/>
                    <a:pt x="2066" y="1202"/>
                    <a:pt x="2063" y="1202"/>
                  </a:cubicBezTo>
                  <a:cubicBezTo>
                    <a:pt x="2017" y="1202"/>
                    <a:pt x="1963" y="1287"/>
                    <a:pt x="1929" y="1287"/>
                  </a:cubicBezTo>
                  <a:cubicBezTo>
                    <a:pt x="1953" y="1251"/>
                    <a:pt x="1929" y="1227"/>
                    <a:pt x="1988" y="1203"/>
                  </a:cubicBezTo>
                  <a:cubicBezTo>
                    <a:pt x="1965" y="1203"/>
                    <a:pt x="1953" y="1203"/>
                    <a:pt x="1941" y="1227"/>
                  </a:cubicBezTo>
                  <a:cubicBezTo>
                    <a:pt x="1941" y="1223"/>
                    <a:pt x="1939" y="1221"/>
                    <a:pt x="1937" y="1221"/>
                  </a:cubicBezTo>
                  <a:cubicBezTo>
                    <a:pt x="1928" y="1221"/>
                    <a:pt x="1904" y="1245"/>
                    <a:pt x="1890" y="1245"/>
                  </a:cubicBezTo>
                  <a:cubicBezTo>
                    <a:pt x="1886" y="1245"/>
                    <a:pt x="1883" y="1243"/>
                    <a:pt x="1881" y="1239"/>
                  </a:cubicBezTo>
                  <a:cubicBezTo>
                    <a:pt x="1869" y="1251"/>
                    <a:pt x="1869" y="1287"/>
                    <a:pt x="1846" y="1287"/>
                  </a:cubicBezTo>
                  <a:cubicBezTo>
                    <a:pt x="1834" y="1275"/>
                    <a:pt x="1845" y="1263"/>
                    <a:pt x="1846" y="1263"/>
                  </a:cubicBezTo>
                  <a:lnTo>
                    <a:pt x="1846" y="1263"/>
                  </a:lnTo>
                  <a:cubicBezTo>
                    <a:pt x="1845" y="1263"/>
                    <a:pt x="1822" y="1287"/>
                    <a:pt x="1834" y="1322"/>
                  </a:cubicBezTo>
                  <a:lnTo>
                    <a:pt x="1834" y="1322"/>
                  </a:lnTo>
                  <a:cubicBezTo>
                    <a:pt x="1815" y="1296"/>
                    <a:pt x="1797" y="1289"/>
                    <a:pt x="1781" y="1289"/>
                  </a:cubicBezTo>
                  <a:cubicBezTo>
                    <a:pt x="1760" y="1289"/>
                    <a:pt x="1741" y="1301"/>
                    <a:pt x="1724" y="1301"/>
                  </a:cubicBezTo>
                  <a:cubicBezTo>
                    <a:pt x="1712" y="1301"/>
                    <a:pt x="1701" y="1295"/>
                    <a:pt x="1691" y="1275"/>
                  </a:cubicBezTo>
                  <a:cubicBezTo>
                    <a:pt x="1667" y="1287"/>
                    <a:pt x="1631" y="1298"/>
                    <a:pt x="1607" y="1310"/>
                  </a:cubicBezTo>
                  <a:lnTo>
                    <a:pt x="1607" y="1298"/>
                  </a:lnTo>
                  <a:cubicBezTo>
                    <a:pt x="1604" y="1296"/>
                    <a:pt x="1601" y="1295"/>
                    <a:pt x="1599" y="1295"/>
                  </a:cubicBezTo>
                  <a:cubicBezTo>
                    <a:pt x="1581" y="1295"/>
                    <a:pt x="1599" y="1361"/>
                    <a:pt x="1581" y="1361"/>
                  </a:cubicBezTo>
                  <a:cubicBezTo>
                    <a:pt x="1578" y="1361"/>
                    <a:pt x="1575" y="1360"/>
                    <a:pt x="1572" y="1358"/>
                  </a:cubicBezTo>
                  <a:cubicBezTo>
                    <a:pt x="1524" y="1346"/>
                    <a:pt x="1584" y="1334"/>
                    <a:pt x="1572" y="1322"/>
                  </a:cubicBezTo>
                  <a:cubicBezTo>
                    <a:pt x="1564" y="1293"/>
                    <a:pt x="1557" y="1284"/>
                    <a:pt x="1550" y="1284"/>
                  </a:cubicBezTo>
                  <a:cubicBezTo>
                    <a:pt x="1537" y="1284"/>
                    <a:pt x="1523" y="1310"/>
                    <a:pt x="1507" y="1310"/>
                  </a:cubicBezTo>
                  <a:cubicBezTo>
                    <a:pt x="1501" y="1310"/>
                    <a:pt x="1495" y="1307"/>
                    <a:pt x="1488" y="1298"/>
                  </a:cubicBezTo>
                  <a:cubicBezTo>
                    <a:pt x="1484" y="1295"/>
                    <a:pt x="1481" y="1293"/>
                    <a:pt x="1477" y="1293"/>
                  </a:cubicBezTo>
                  <a:cubicBezTo>
                    <a:pt x="1461" y="1293"/>
                    <a:pt x="1451" y="1334"/>
                    <a:pt x="1441" y="1334"/>
                  </a:cubicBezTo>
                  <a:lnTo>
                    <a:pt x="1441" y="1322"/>
                  </a:lnTo>
                  <a:cubicBezTo>
                    <a:pt x="1441" y="1358"/>
                    <a:pt x="1417" y="1394"/>
                    <a:pt x="1381" y="1418"/>
                  </a:cubicBezTo>
                  <a:cubicBezTo>
                    <a:pt x="1393" y="1394"/>
                    <a:pt x="1393" y="1382"/>
                    <a:pt x="1405" y="1358"/>
                  </a:cubicBezTo>
                  <a:lnTo>
                    <a:pt x="1405" y="1358"/>
                  </a:lnTo>
                  <a:cubicBezTo>
                    <a:pt x="1393" y="1358"/>
                    <a:pt x="1381" y="1418"/>
                    <a:pt x="1357" y="1441"/>
                  </a:cubicBezTo>
                  <a:cubicBezTo>
                    <a:pt x="1357" y="1406"/>
                    <a:pt x="1357" y="1382"/>
                    <a:pt x="1369" y="1358"/>
                  </a:cubicBezTo>
                  <a:lnTo>
                    <a:pt x="1381" y="1322"/>
                  </a:lnTo>
                  <a:lnTo>
                    <a:pt x="1381" y="1322"/>
                  </a:lnTo>
                  <a:cubicBezTo>
                    <a:pt x="1369" y="1334"/>
                    <a:pt x="1322" y="1406"/>
                    <a:pt x="1298" y="1418"/>
                  </a:cubicBezTo>
                  <a:lnTo>
                    <a:pt x="1286" y="1429"/>
                  </a:lnTo>
                  <a:cubicBezTo>
                    <a:pt x="1266" y="1453"/>
                    <a:pt x="1258" y="1460"/>
                    <a:pt x="1256" y="1460"/>
                  </a:cubicBezTo>
                  <a:cubicBezTo>
                    <a:pt x="1252" y="1460"/>
                    <a:pt x="1268" y="1436"/>
                    <a:pt x="1266" y="1436"/>
                  </a:cubicBezTo>
                  <a:lnTo>
                    <a:pt x="1266" y="1436"/>
                  </a:lnTo>
                  <a:cubicBezTo>
                    <a:pt x="1265" y="1436"/>
                    <a:pt x="1261" y="1440"/>
                    <a:pt x="1250" y="1453"/>
                  </a:cubicBezTo>
                  <a:lnTo>
                    <a:pt x="1298" y="1382"/>
                  </a:lnTo>
                  <a:lnTo>
                    <a:pt x="1298" y="1382"/>
                  </a:lnTo>
                  <a:cubicBezTo>
                    <a:pt x="1262" y="1418"/>
                    <a:pt x="1215" y="1453"/>
                    <a:pt x="1167" y="1489"/>
                  </a:cubicBezTo>
                  <a:cubicBezTo>
                    <a:pt x="1238" y="1418"/>
                    <a:pt x="1286" y="1394"/>
                    <a:pt x="1322" y="1358"/>
                  </a:cubicBezTo>
                  <a:lnTo>
                    <a:pt x="1322" y="1358"/>
                  </a:lnTo>
                  <a:cubicBezTo>
                    <a:pt x="1322" y="1358"/>
                    <a:pt x="1304" y="1358"/>
                    <a:pt x="1270" y="1388"/>
                  </a:cubicBezTo>
                  <a:lnTo>
                    <a:pt x="1270" y="1388"/>
                  </a:lnTo>
                  <a:cubicBezTo>
                    <a:pt x="1271" y="1386"/>
                    <a:pt x="1273" y="1384"/>
                    <a:pt x="1274" y="1382"/>
                  </a:cubicBezTo>
                  <a:lnTo>
                    <a:pt x="1274" y="1382"/>
                  </a:lnTo>
                  <a:cubicBezTo>
                    <a:pt x="1269" y="1387"/>
                    <a:pt x="1257" y="1399"/>
                    <a:pt x="1250" y="1406"/>
                  </a:cubicBezTo>
                  <a:cubicBezTo>
                    <a:pt x="1257" y="1399"/>
                    <a:pt x="1264" y="1393"/>
                    <a:pt x="1270" y="1388"/>
                  </a:cubicBezTo>
                  <a:lnTo>
                    <a:pt x="1270" y="1388"/>
                  </a:lnTo>
                  <a:cubicBezTo>
                    <a:pt x="1234" y="1432"/>
                    <a:pt x="1188" y="1466"/>
                    <a:pt x="1131" y="1489"/>
                  </a:cubicBezTo>
                  <a:cubicBezTo>
                    <a:pt x="1322" y="1334"/>
                    <a:pt x="1131" y="1465"/>
                    <a:pt x="1286" y="1346"/>
                  </a:cubicBezTo>
                  <a:lnTo>
                    <a:pt x="1286" y="1346"/>
                  </a:lnTo>
                  <a:cubicBezTo>
                    <a:pt x="1257" y="1362"/>
                    <a:pt x="1244" y="1368"/>
                    <a:pt x="1239" y="1368"/>
                  </a:cubicBezTo>
                  <a:cubicBezTo>
                    <a:pt x="1228" y="1368"/>
                    <a:pt x="1270" y="1333"/>
                    <a:pt x="1265" y="1333"/>
                  </a:cubicBezTo>
                  <a:lnTo>
                    <a:pt x="1265" y="1333"/>
                  </a:lnTo>
                  <a:cubicBezTo>
                    <a:pt x="1265" y="1333"/>
                    <a:pt x="1264" y="1333"/>
                    <a:pt x="1262" y="1334"/>
                  </a:cubicBezTo>
                  <a:cubicBezTo>
                    <a:pt x="1149" y="1406"/>
                    <a:pt x="1146" y="1406"/>
                    <a:pt x="1142" y="1406"/>
                  </a:cubicBezTo>
                  <a:cubicBezTo>
                    <a:pt x="1137" y="1406"/>
                    <a:pt x="1131" y="1406"/>
                    <a:pt x="1012" y="1477"/>
                  </a:cubicBezTo>
                  <a:cubicBezTo>
                    <a:pt x="1000" y="1483"/>
                    <a:pt x="994" y="1486"/>
                    <a:pt x="993" y="1486"/>
                  </a:cubicBezTo>
                  <a:cubicBezTo>
                    <a:pt x="991" y="1486"/>
                    <a:pt x="994" y="1483"/>
                    <a:pt x="1000" y="1477"/>
                  </a:cubicBezTo>
                  <a:lnTo>
                    <a:pt x="1131" y="1382"/>
                  </a:lnTo>
                  <a:lnTo>
                    <a:pt x="1203" y="1346"/>
                  </a:lnTo>
                  <a:lnTo>
                    <a:pt x="1203" y="1346"/>
                  </a:lnTo>
                  <a:cubicBezTo>
                    <a:pt x="1180" y="1356"/>
                    <a:pt x="1169" y="1360"/>
                    <a:pt x="1168" y="1360"/>
                  </a:cubicBezTo>
                  <a:cubicBezTo>
                    <a:pt x="1161" y="1360"/>
                    <a:pt x="1272" y="1303"/>
                    <a:pt x="1310" y="1275"/>
                  </a:cubicBezTo>
                  <a:cubicBezTo>
                    <a:pt x="1322" y="1269"/>
                    <a:pt x="1328" y="1266"/>
                    <a:pt x="1326" y="1266"/>
                  </a:cubicBezTo>
                  <a:lnTo>
                    <a:pt x="1326" y="1266"/>
                  </a:lnTo>
                  <a:cubicBezTo>
                    <a:pt x="1326" y="1266"/>
                    <a:pt x="1324" y="1266"/>
                    <a:pt x="1321" y="1267"/>
                  </a:cubicBezTo>
                  <a:lnTo>
                    <a:pt x="1321" y="1267"/>
                  </a:lnTo>
                  <a:lnTo>
                    <a:pt x="1381" y="1239"/>
                  </a:lnTo>
                  <a:lnTo>
                    <a:pt x="1298" y="1275"/>
                  </a:lnTo>
                  <a:cubicBezTo>
                    <a:pt x="1309" y="1271"/>
                    <a:pt x="1316" y="1269"/>
                    <a:pt x="1321" y="1267"/>
                  </a:cubicBezTo>
                  <a:lnTo>
                    <a:pt x="1321" y="1267"/>
                  </a:lnTo>
                  <a:lnTo>
                    <a:pt x="1203" y="1322"/>
                  </a:lnTo>
                  <a:lnTo>
                    <a:pt x="1203" y="1322"/>
                  </a:lnTo>
                  <a:lnTo>
                    <a:pt x="1310" y="1263"/>
                  </a:lnTo>
                  <a:cubicBezTo>
                    <a:pt x="1312" y="1262"/>
                    <a:pt x="1312" y="1261"/>
                    <a:pt x="1312" y="1261"/>
                  </a:cubicBezTo>
                  <a:lnTo>
                    <a:pt x="1312" y="1261"/>
                  </a:lnTo>
                  <a:cubicBezTo>
                    <a:pt x="1309" y="1261"/>
                    <a:pt x="1243" y="1287"/>
                    <a:pt x="1230" y="1287"/>
                  </a:cubicBezTo>
                  <a:cubicBezTo>
                    <a:pt x="1224" y="1287"/>
                    <a:pt x="1230" y="1281"/>
                    <a:pt x="1262" y="1263"/>
                  </a:cubicBezTo>
                  <a:lnTo>
                    <a:pt x="1310" y="1251"/>
                  </a:lnTo>
                  <a:lnTo>
                    <a:pt x="1310" y="1251"/>
                  </a:lnTo>
                  <a:cubicBezTo>
                    <a:pt x="1302" y="1251"/>
                    <a:pt x="1267" y="1261"/>
                    <a:pt x="1260" y="1261"/>
                  </a:cubicBezTo>
                  <a:cubicBezTo>
                    <a:pt x="1256" y="1261"/>
                    <a:pt x="1258" y="1259"/>
                    <a:pt x="1274" y="1251"/>
                  </a:cubicBezTo>
                  <a:lnTo>
                    <a:pt x="1322" y="1239"/>
                  </a:lnTo>
                  <a:cubicBezTo>
                    <a:pt x="1314" y="1239"/>
                    <a:pt x="1285" y="1244"/>
                    <a:pt x="1273" y="1244"/>
                  </a:cubicBezTo>
                  <a:cubicBezTo>
                    <a:pt x="1267" y="1244"/>
                    <a:pt x="1266" y="1243"/>
                    <a:pt x="1274" y="1239"/>
                  </a:cubicBezTo>
                  <a:lnTo>
                    <a:pt x="1317" y="1228"/>
                  </a:lnTo>
                  <a:lnTo>
                    <a:pt x="1317" y="1228"/>
                  </a:lnTo>
                  <a:cubicBezTo>
                    <a:pt x="1299" y="1231"/>
                    <a:pt x="1272" y="1235"/>
                    <a:pt x="1252" y="1235"/>
                  </a:cubicBezTo>
                  <a:cubicBezTo>
                    <a:pt x="1237" y="1235"/>
                    <a:pt x="1226" y="1233"/>
                    <a:pt x="1226" y="1227"/>
                  </a:cubicBezTo>
                  <a:lnTo>
                    <a:pt x="1381" y="1203"/>
                  </a:lnTo>
                  <a:lnTo>
                    <a:pt x="1393" y="1203"/>
                  </a:lnTo>
                  <a:cubicBezTo>
                    <a:pt x="1405" y="1203"/>
                    <a:pt x="1334" y="1191"/>
                    <a:pt x="1334" y="1156"/>
                  </a:cubicBezTo>
                  <a:lnTo>
                    <a:pt x="1334" y="1156"/>
                  </a:lnTo>
                  <a:cubicBezTo>
                    <a:pt x="1351" y="1162"/>
                    <a:pt x="1363" y="1165"/>
                    <a:pt x="1372" y="1165"/>
                  </a:cubicBezTo>
                  <a:cubicBezTo>
                    <a:pt x="1381" y="1165"/>
                    <a:pt x="1387" y="1162"/>
                    <a:pt x="1393" y="1156"/>
                  </a:cubicBezTo>
                  <a:cubicBezTo>
                    <a:pt x="1405" y="1132"/>
                    <a:pt x="1441" y="1108"/>
                    <a:pt x="1465" y="1096"/>
                  </a:cubicBezTo>
                  <a:cubicBezTo>
                    <a:pt x="1453" y="1096"/>
                    <a:pt x="1429" y="1060"/>
                    <a:pt x="1441" y="1048"/>
                  </a:cubicBezTo>
                  <a:cubicBezTo>
                    <a:pt x="1441" y="1040"/>
                    <a:pt x="1435" y="1016"/>
                    <a:pt x="1443" y="1016"/>
                  </a:cubicBezTo>
                  <a:cubicBezTo>
                    <a:pt x="1447" y="1016"/>
                    <a:pt x="1453" y="1021"/>
                    <a:pt x="1465" y="1037"/>
                  </a:cubicBezTo>
                  <a:cubicBezTo>
                    <a:pt x="1482" y="1044"/>
                    <a:pt x="1494" y="1046"/>
                    <a:pt x="1504" y="1046"/>
                  </a:cubicBezTo>
                  <a:cubicBezTo>
                    <a:pt x="1526" y="1046"/>
                    <a:pt x="1531" y="1030"/>
                    <a:pt x="1548" y="1013"/>
                  </a:cubicBezTo>
                  <a:lnTo>
                    <a:pt x="1488" y="965"/>
                  </a:lnTo>
                  <a:lnTo>
                    <a:pt x="1488" y="965"/>
                  </a:lnTo>
                  <a:cubicBezTo>
                    <a:pt x="1492" y="966"/>
                    <a:pt x="1496" y="966"/>
                    <a:pt x="1500" y="966"/>
                  </a:cubicBezTo>
                  <a:cubicBezTo>
                    <a:pt x="1596" y="966"/>
                    <a:pt x="1558" y="832"/>
                    <a:pt x="1626" y="832"/>
                  </a:cubicBezTo>
                  <a:cubicBezTo>
                    <a:pt x="1631" y="832"/>
                    <a:pt x="1637" y="833"/>
                    <a:pt x="1643" y="834"/>
                  </a:cubicBezTo>
                  <a:lnTo>
                    <a:pt x="1643" y="775"/>
                  </a:lnTo>
                  <a:lnTo>
                    <a:pt x="1679" y="787"/>
                  </a:lnTo>
                  <a:cubicBezTo>
                    <a:pt x="1715" y="739"/>
                    <a:pt x="1738" y="679"/>
                    <a:pt x="1727" y="620"/>
                  </a:cubicBezTo>
                  <a:lnTo>
                    <a:pt x="1727" y="620"/>
                  </a:lnTo>
                  <a:lnTo>
                    <a:pt x="1762" y="644"/>
                  </a:lnTo>
                  <a:cubicBezTo>
                    <a:pt x="1762" y="596"/>
                    <a:pt x="1643" y="584"/>
                    <a:pt x="1643" y="560"/>
                  </a:cubicBezTo>
                  <a:lnTo>
                    <a:pt x="1703" y="536"/>
                  </a:lnTo>
                  <a:cubicBezTo>
                    <a:pt x="1691" y="489"/>
                    <a:pt x="1738" y="417"/>
                    <a:pt x="1655" y="382"/>
                  </a:cubicBezTo>
                  <a:lnTo>
                    <a:pt x="1691" y="382"/>
                  </a:lnTo>
                  <a:cubicBezTo>
                    <a:pt x="1691" y="353"/>
                    <a:pt x="1691" y="285"/>
                    <a:pt x="1653" y="285"/>
                  </a:cubicBezTo>
                  <a:cubicBezTo>
                    <a:pt x="1646" y="285"/>
                    <a:pt x="1637" y="288"/>
                    <a:pt x="1627" y="294"/>
                  </a:cubicBezTo>
                  <a:lnTo>
                    <a:pt x="1627" y="294"/>
                  </a:lnTo>
                  <a:cubicBezTo>
                    <a:pt x="1657" y="270"/>
                    <a:pt x="1581" y="238"/>
                    <a:pt x="1548" y="227"/>
                  </a:cubicBezTo>
                  <a:lnTo>
                    <a:pt x="1584" y="215"/>
                  </a:lnTo>
                  <a:cubicBezTo>
                    <a:pt x="1544" y="215"/>
                    <a:pt x="1525" y="220"/>
                    <a:pt x="1507" y="220"/>
                  </a:cubicBezTo>
                  <a:cubicBezTo>
                    <a:pt x="1498" y="220"/>
                    <a:pt x="1488" y="219"/>
                    <a:pt x="1476" y="215"/>
                  </a:cubicBezTo>
                  <a:cubicBezTo>
                    <a:pt x="1476" y="215"/>
                    <a:pt x="1476" y="200"/>
                    <a:pt x="1483" y="194"/>
                  </a:cubicBezTo>
                  <a:lnTo>
                    <a:pt x="1483" y="194"/>
                  </a:lnTo>
                  <a:cubicBezTo>
                    <a:pt x="1480" y="194"/>
                    <a:pt x="1476" y="194"/>
                    <a:pt x="1472" y="194"/>
                  </a:cubicBezTo>
                  <a:cubicBezTo>
                    <a:pt x="1459" y="194"/>
                    <a:pt x="1441" y="191"/>
                    <a:pt x="1429" y="179"/>
                  </a:cubicBezTo>
                  <a:lnTo>
                    <a:pt x="1465" y="167"/>
                  </a:lnTo>
                  <a:cubicBezTo>
                    <a:pt x="1453" y="159"/>
                    <a:pt x="1445" y="157"/>
                    <a:pt x="1438" y="157"/>
                  </a:cubicBezTo>
                  <a:cubicBezTo>
                    <a:pt x="1425" y="157"/>
                    <a:pt x="1417" y="167"/>
                    <a:pt x="1393" y="167"/>
                  </a:cubicBezTo>
                  <a:cubicBezTo>
                    <a:pt x="1390" y="169"/>
                    <a:pt x="1387" y="170"/>
                    <a:pt x="1384" y="170"/>
                  </a:cubicBezTo>
                  <a:cubicBezTo>
                    <a:pt x="1366" y="170"/>
                    <a:pt x="1357" y="139"/>
                    <a:pt x="1357" y="108"/>
                  </a:cubicBezTo>
                  <a:cubicBezTo>
                    <a:pt x="1349" y="125"/>
                    <a:pt x="1335" y="142"/>
                    <a:pt x="1323" y="142"/>
                  </a:cubicBezTo>
                  <a:cubicBezTo>
                    <a:pt x="1318" y="142"/>
                    <a:pt x="1313" y="139"/>
                    <a:pt x="1310" y="132"/>
                  </a:cubicBezTo>
                  <a:cubicBezTo>
                    <a:pt x="1310" y="132"/>
                    <a:pt x="1310" y="120"/>
                    <a:pt x="1322" y="108"/>
                  </a:cubicBezTo>
                  <a:cubicBezTo>
                    <a:pt x="1312" y="100"/>
                    <a:pt x="1303" y="98"/>
                    <a:pt x="1294" y="98"/>
                  </a:cubicBezTo>
                  <a:cubicBezTo>
                    <a:pt x="1272" y="98"/>
                    <a:pt x="1255" y="118"/>
                    <a:pt x="1236" y="118"/>
                  </a:cubicBezTo>
                  <a:cubicBezTo>
                    <a:pt x="1229" y="118"/>
                    <a:pt x="1222" y="115"/>
                    <a:pt x="1215" y="108"/>
                  </a:cubicBezTo>
                  <a:cubicBezTo>
                    <a:pt x="1215" y="108"/>
                    <a:pt x="1215" y="96"/>
                    <a:pt x="1215" y="84"/>
                  </a:cubicBezTo>
                  <a:cubicBezTo>
                    <a:pt x="1250" y="84"/>
                    <a:pt x="1286" y="84"/>
                    <a:pt x="1286" y="96"/>
                  </a:cubicBezTo>
                  <a:cubicBezTo>
                    <a:pt x="1286" y="60"/>
                    <a:pt x="1250" y="48"/>
                    <a:pt x="1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50"/>
            <p:cNvSpPr/>
            <p:nvPr/>
          </p:nvSpPr>
          <p:spPr>
            <a:xfrm>
              <a:off x="5258675" y="2840950"/>
              <a:ext cx="25" cy="25"/>
            </a:xfrm>
            <a:custGeom>
              <a:avLst/>
              <a:gdLst/>
              <a:ahLst/>
              <a:cxnLst/>
              <a:rect l="l" t="t" r="r" b="b"/>
              <a:pathLst>
                <a:path w="1" h="1" extrusionOk="0">
                  <a:moveTo>
                    <a:pt x="1" y="1"/>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50"/>
            <p:cNvSpPr/>
            <p:nvPr/>
          </p:nvSpPr>
          <p:spPr>
            <a:xfrm>
              <a:off x="5263450" y="2859700"/>
              <a:ext cx="25" cy="25"/>
            </a:xfrm>
            <a:custGeom>
              <a:avLst/>
              <a:gdLst/>
              <a:ahLst/>
              <a:cxnLst/>
              <a:rect l="l" t="t" r="r" b="b"/>
              <a:pathLst>
                <a:path w="1" h="1" extrusionOk="0">
                  <a:moveTo>
                    <a:pt x="0" y="1"/>
                  </a:move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50"/>
            <p:cNvSpPr/>
            <p:nvPr/>
          </p:nvSpPr>
          <p:spPr>
            <a:xfrm>
              <a:off x="5257800" y="2837975"/>
              <a:ext cx="300" cy="325"/>
            </a:xfrm>
            <a:custGeom>
              <a:avLst/>
              <a:gdLst/>
              <a:ahLst/>
              <a:cxnLst/>
              <a:rect l="l" t="t" r="r" b="b"/>
              <a:pathLst>
                <a:path w="12" h="13" extrusionOk="0">
                  <a:moveTo>
                    <a:pt x="12" y="1"/>
                  </a:moveTo>
                  <a:lnTo>
                    <a:pt x="0" y="13"/>
                  </a:lnTo>
                  <a:lnTo>
                    <a:pt x="12" y="13"/>
                  </a:lnTo>
                  <a:lnTo>
                    <a:pt x="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50"/>
            <p:cNvSpPr/>
            <p:nvPr/>
          </p:nvSpPr>
          <p:spPr>
            <a:xfrm>
              <a:off x="5267325" y="2880250"/>
              <a:ext cx="0" cy="25"/>
            </a:xfrm>
            <a:custGeom>
              <a:avLst/>
              <a:gdLst/>
              <a:ahLst/>
              <a:cxnLst/>
              <a:rect l="l" t="t" r="r" b="b"/>
              <a:pathLst>
                <a:path h="1" extrusionOk="0">
                  <a:moveTo>
                    <a:pt x="0" y="0"/>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50"/>
            <p:cNvSpPr/>
            <p:nvPr/>
          </p:nvSpPr>
          <p:spPr>
            <a:xfrm>
              <a:off x="5253025" y="2847500"/>
              <a:ext cx="325" cy="25"/>
            </a:xfrm>
            <a:custGeom>
              <a:avLst/>
              <a:gdLst/>
              <a:ahLst/>
              <a:cxnLst/>
              <a:rect l="l" t="t" r="r" b="b"/>
              <a:pathLst>
                <a:path w="13" h="1" extrusionOk="0">
                  <a:moveTo>
                    <a:pt x="1" y="1"/>
                  </a:moveTo>
                  <a:lnTo>
                    <a:pt x="12"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50"/>
            <p:cNvSpPr/>
            <p:nvPr/>
          </p:nvSpPr>
          <p:spPr>
            <a:xfrm>
              <a:off x="5264625" y="2885900"/>
              <a:ext cx="325" cy="25"/>
            </a:xfrm>
            <a:custGeom>
              <a:avLst/>
              <a:gdLst/>
              <a:ahLst/>
              <a:cxnLst/>
              <a:rect l="l" t="t" r="r" b="b"/>
              <a:pathLst>
                <a:path w="13" h="1" extrusionOk="0">
                  <a:moveTo>
                    <a:pt x="1" y="1"/>
                  </a:moveTo>
                  <a:lnTo>
                    <a:pt x="13" y="1"/>
                  </a:lnTo>
                  <a:lnTo>
                    <a:pt x="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50"/>
            <p:cNvSpPr/>
            <p:nvPr/>
          </p:nvSpPr>
          <p:spPr>
            <a:xfrm>
              <a:off x="5259875" y="2872500"/>
              <a:ext cx="25" cy="25"/>
            </a:xfrm>
            <a:custGeom>
              <a:avLst/>
              <a:gdLst/>
              <a:ahLst/>
              <a:cxnLst/>
              <a:rect l="l" t="t" r="r" b="b"/>
              <a:pathLst>
                <a:path w="1" h="1" extrusionOk="0">
                  <a:moveTo>
                    <a:pt x="0" y="1"/>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50"/>
            <p:cNvSpPr/>
            <p:nvPr/>
          </p:nvSpPr>
          <p:spPr>
            <a:xfrm>
              <a:off x="5262550" y="2876075"/>
              <a:ext cx="625" cy="25"/>
            </a:xfrm>
            <a:custGeom>
              <a:avLst/>
              <a:gdLst/>
              <a:ahLst/>
              <a:cxnLst/>
              <a:rect l="l" t="t" r="r" b="b"/>
              <a:pathLst>
                <a:path w="25" h="1" extrusionOk="0">
                  <a:moveTo>
                    <a:pt x="24" y="1"/>
                  </a:moveTo>
                  <a:lnTo>
                    <a:pt x="1" y="1"/>
                  </a:lnTo>
                  <a:cubicBezTo>
                    <a:pt x="1" y="1"/>
                    <a:pt x="1"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50"/>
            <p:cNvSpPr/>
            <p:nvPr/>
          </p:nvSpPr>
          <p:spPr>
            <a:xfrm>
              <a:off x="5257500" y="2868350"/>
              <a:ext cx="25" cy="25"/>
            </a:xfrm>
            <a:custGeom>
              <a:avLst/>
              <a:gdLst/>
              <a:ahLst/>
              <a:cxnLst/>
              <a:rect l="l" t="t" r="r" b="b"/>
              <a:pathLst>
                <a:path w="1" h="1" extrusionOk="0">
                  <a:moveTo>
                    <a:pt x="0" y="0"/>
                  </a:moveTo>
                  <a:lnTo>
                    <a:pt x="0"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50"/>
            <p:cNvSpPr/>
            <p:nvPr/>
          </p:nvSpPr>
          <p:spPr>
            <a:xfrm>
              <a:off x="5262250" y="2875775"/>
              <a:ext cx="325" cy="25"/>
            </a:xfrm>
            <a:custGeom>
              <a:avLst/>
              <a:gdLst/>
              <a:ahLst/>
              <a:cxnLst/>
              <a:rect l="l" t="t" r="r" b="b"/>
              <a:pathLst>
                <a:path w="13" h="1" extrusionOk="0">
                  <a:moveTo>
                    <a:pt x="13" y="1"/>
                  </a:moveTo>
                  <a:cubicBezTo>
                    <a:pt x="1" y="1"/>
                    <a:pt x="13" y="1"/>
                    <a:pt x="13" y="1"/>
                  </a:cubicBezTo>
                  <a:cubicBezTo>
                    <a:pt x="13" y="1"/>
                    <a:pt x="13"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50"/>
            <p:cNvSpPr/>
            <p:nvPr/>
          </p:nvSpPr>
          <p:spPr>
            <a:xfrm>
              <a:off x="5265525" y="2889475"/>
              <a:ext cx="25" cy="25"/>
            </a:xfrm>
            <a:custGeom>
              <a:avLst/>
              <a:gdLst/>
              <a:ahLst/>
              <a:cxnLst/>
              <a:rect l="l" t="t" r="r" b="b"/>
              <a:pathLst>
                <a:path w="1" h="1" extrusionOk="0">
                  <a:moveTo>
                    <a:pt x="1" y="0"/>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50"/>
            <p:cNvSpPr/>
            <p:nvPr/>
          </p:nvSpPr>
          <p:spPr>
            <a:xfrm>
              <a:off x="5265525" y="2889475"/>
              <a:ext cx="325" cy="150"/>
            </a:xfrm>
            <a:custGeom>
              <a:avLst/>
              <a:gdLst/>
              <a:ahLst/>
              <a:cxnLst/>
              <a:rect l="l" t="t" r="r" b="b"/>
              <a:pathLst>
                <a:path w="13" h="6" extrusionOk="0">
                  <a:moveTo>
                    <a:pt x="1" y="0"/>
                  </a:moveTo>
                  <a:cubicBezTo>
                    <a:pt x="1" y="0"/>
                    <a:pt x="1" y="6"/>
                    <a:pt x="4" y="6"/>
                  </a:cubicBezTo>
                  <a:cubicBezTo>
                    <a:pt x="6" y="6"/>
                    <a:pt x="9" y="4"/>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50"/>
            <p:cNvSpPr/>
            <p:nvPr/>
          </p:nvSpPr>
          <p:spPr>
            <a:xfrm>
              <a:off x="5264625" y="2887975"/>
              <a:ext cx="1225" cy="625"/>
            </a:xfrm>
            <a:custGeom>
              <a:avLst/>
              <a:gdLst/>
              <a:ahLst/>
              <a:cxnLst/>
              <a:rect l="l" t="t" r="r" b="b"/>
              <a:pathLst>
                <a:path w="49" h="25" extrusionOk="0">
                  <a:moveTo>
                    <a:pt x="25" y="1"/>
                  </a:moveTo>
                  <a:cubicBezTo>
                    <a:pt x="25" y="1"/>
                    <a:pt x="1" y="25"/>
                    <a:pt x="1" y="25"/>
                  </a:cubicBezTo>
                  <a:lnTo>
                    <a:pt x="13" y="25"/>
                  </a:lnTo>
                  <a:cubicBezTo>
                    <a:pt x="1" y="25"/>
                    <a:pt x="48"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50"/>
            <p:cNvSpPr/>
            <p:nvPr/>
          </p:nvSpPr>
          <p:spPr>
            <a:xfrm>
              <a:off x="5268800" y="2885100"/>
              <a:ext cx="1350" cy="525"/>
            </a:xfrm>
            <a:custGeom>
              <a:avLst/>
              <a:gdLst/>
              <a:ahLst/>
              <a:cxnLst/>
              <a:rect l="l" t="t" r="r" b="b"/>
              <a:pathLst>
                <a:path w="54" h="21" extrusionOk="0">
                  <a:moveTo>
                    <a:pt x="53" y="0"/>
                  </a:moveTo>
                  <a:cubicBezTo>
                    <a:pt x="52" y="0"/>
                    <a:pt x="27" y="11"/>
                    <a:pt x="17" y="11"/>
                  </a:cubicBezTo>
                  <a:cubicBezTo>
                    <a:pt x="14" y="11"/>
                    <a:pt x="12" y="11"/>
                    <a:pt x="12" y="9"/>
                  </a:cubicBezTo>
                  <a:lnTo>
                    <a:pt x="1" y="21"/>
                  </a:lnTo>
                  <a:cubicBezTo>
                    <a:pt x="12" y="21"/>
                    <a:pt x="36" y="9"/>
                    <a:pt x="36" y="9"/>
                  </a:cubicBezTo>
                  <a:cubicBezTo>
                    <a:pt x="49" y="3"/>
                    <a:pt x="53"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50"/>
            <p:cNvSpPr/>
            <p:nvPr/>
          </p:nvSpPr>
          <p:spPr>
            <a:xfrm>
              <a:off x="5269400" y="2883825"/>
              <a:ext cx="625" cy="450"/>
            </a:xfrm>
            <a:custGeom>
              <a:avLst/>
              <a:gdLst/>
              <a:ahLst/>
              <a:cxnLst/>
              <a:rect l="l" t="t" r="r" b="b"/>
              <a:pathLst>
                <a:path w="25" h="18" extrusionOk="0">
                  <a:moveTo>
                    <a:pt x="24" y="0"/>
                  </a:moveTo>
                  <a:cubicBezTo>
                    <a:pt x="12" y="0"/>
                    <a:pt x="0" y="12"/>
                    <a:pt x="0" y="12"/>
                  </a:cubicBezTo>
                  <a:cubicBezTo>
                    <a:pt x="4" y="16"/>
                    <a:pt x="7" y="17"/>
                    <a:pt x="11" y="17"/>
                  </a:cubicBezTo>
                  <a:cubicBezTo>
                    <a:pt x="18" y="17"/>
                    <a:pt x="24" y="9"/>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50"/>
            <p:cNvSpPr/>
            <p:nvPr/>
          </p:nvSpPr>
          <p:spPr>
            <a:xfrm>
              <a:off x="5267600" y="2877875"/>
              <a:ext cx="925" cy="300"/>
            </a:xfrm>
            <a:custGeom>
              <a:avLst/>
              <a:gdLst/>
              <a:ahLst/>
              <a:cxnLst/>
              <a:rect l="l" t="t" r="r" b="b"/>
              <a:pathLst>
                <a:path w="37" h="12" extrusionOk="0">
                  <a:moveTo>
                    <a:pt x="37" y="0"/>
                  </a:moveTo>
                  <a:cubicBezTo>
                    <a:pt x="37" y="0"/>
                    <a:pt x="25" y="0"/>
                    <a:pt x="1" y="12"/>
                  </a:cubicBezTo>
                  <a:lnTo>
                    <a:pt x="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50"/>
            <p:cNvSpPr/>
            <p:nvPr/>
          </p:nvSpPr>
          <p:spPr>
            <a:xfrm>
              <a:off x="5261950" y="2878150"/>
              <a:ext cx="925" cy="25"/>
            </a:xfrm>
            <a:custGeom>
              <a:avLst/>
              <a:gdLst/>
              <a:ahLst/>
              <a:cxnLst/>
              <a:rect l="l" t="t" r="r" b="b"/>
              <a:pathLst>
                <a:path w="37" h="1" extrusionOk="0">
                  <a:moveTo>
                    <a:pt x="25" y="1"/>
                  </a:moveTo>
                  <a:lnTo>
                    <a:pt x="1" y="1"/>
                  </a:lnTo>
                  <a:lnTo>
                    <a:pt x="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50"/>
            <p:cNvSpPr/>
            <p:nvPr/>
          </p:nvSpPr>
          <p:spPr>
            <a:xfrm>
              <a:off x="5268500" y="2875475"/>
              <a:ext cx="325" cy="325"/>
            </a:xfrm>
            <a:custGeom>
              <a:avLst/>
              <a:gdLst/>
              <a:ahLst/>
              <a:cxnLst/>
              <a:rect l="l" t="t" r="r" b="b"/>
              <a:pathLst>
                <a:path w="13" h="13" extrusionOk="0">
                  <a:moveTo>
                    <a:pt x="13" y="13"/>
                  </a:moveTo>
                  <a:lnTo>
                    <a:pt x="13" y="13"/>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50"/>
            <p:cNvSpPr/>
            <p:nvPr/>
          </p:nvSpPr>
          <p:spPr>
            <a:xfrm>
              <a:off x="5264625" y="2865075"/>
              <a:ext cx="1525" cy="325"/>
            </a:xfrm>
            <a:custGeom>
              <a:avLst/>
              <a:gdLst/>
              <a:ahLst/>
              <a:cxnLst/>
              <a:rect l="l" t="t" r="r" b="b"/>
              <a:pathLst>
                <a:path w="61" h="13" extrusionOk="0">
                  <a:moveTo>
                    <a:pt x="48" y="0"/>
                  </a:moveTo>
                  <a:lnTo>
                    <a:pt x="1" y="12"/>
                  </a:lnTo>
                  <a:cubicBezTo>
                    <a:pt x="13" y="12"/>
                    <a:pt x="60" y="12"/>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50"/>
            <p:cNvSpPr/>
            <p:nvPr/>
          </p:nvSpPr>
          <p:spPr>
            <a:xfrm>
              <a:off x="5263450" y="2860475"/>
              <a:ext cx="1000" cy="450"/>
            </a:xfrm>
            <a:custGeom>
              <a:avLst/>
              <a:gdLst/>
              <a:ahLst/>
              <a:cxnLst/>
              <a:rect l="l" t="t" r="r" b="b"/>
              <a:pathLst>
                <a:path w="40" h="18" extrusionOk="0">
                  <a:moveTo>
                    <a:pt x="36" y="1"/>
                  </a:moveTo>
                  <a:cubicBezTo>
                    <a:pt x="35" y="1"/>
                    <a:pt x="31" y="2"/>
                    <a:pt x="24" y="6"/>
                  </a:cubicBezTo>
                  <a:cubicBezTo>
                    <a:pt x="0" y="6"/>
                    <a:pt x="0" y="17"/>
                    <a:pt x="12" y="17"/>
                  </a:cubicBezTo>
                  <a:cubicBezTo>
                    <a:pt x="29" y="9"/>
                    <a:pt x="40"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50"/>
            <p:cNvSpPr/>
            <p:nvPr/>
          </p:nvSpPr>
          <p:spPr>
            <a:xfrm>
              <a:off x="5262250" y="2846325"/>
              <a:ext cx="325" cy="300"/>
            </a:xfrm>
            <a:custGeom>
              <a:avLst/>
              <a:gdLst/>
              <a:ahLst/>
              <a:cxnLst/>
              <a:rect l="l" t="t" r="r" b="b"/>
              <a:pathLst>
                <a:path w="13" h="12" extrusionOk="0">
                  <a:moveTo>
                    <a:pt x="1" y="0"/>
                  </a:moveTo>
                  <a:lnTo>
                    <a:pt x="1" y="12"/>
                  </a:lnTo>
                  <a:lnTo>
                    <a:pt x="1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50"/>
            <p:cNvSpPr/>
            <p:nvPr/>
          </p:nvSpPr>
          <p:spPr>
            <a:xfrm>
              <a:off x="5265825" y="2889175"/>
              <a:ext cx="2400" cy="1300"/>
            </a:xfrm>
            <a:custGeom>
              <a:avLst/>
              <a:gdLst/>
              <a:ahLst/>
              <a:cxnLst/>
              <a:rect l="l" t="t" r="r" b="b"/>
              <a:pathLst>
                <a:path w="96" h="52" extrusionOk="0">
                  <a:moveTo>
                    <a:pt x="96" y="1"/>
                  </a:moveTo>
                  <a:cubicBezTo>
                    <a:pt x="93" y="1"/>
                    <a:pt x="91" y="1"/>
                    <a:pt x="89" y="1"/>
                  </a:cubicBezTo>
                  <a:lnTo>
                    <a:pt x="89" y="1"/>
                  </a:lnTo>
                  <a:cubicBezTo>
                    <a:pt x="92" y="1"/>
                    <a:pt x="94" y="1"/>
                    <a:pt x="96" y="1"/>
                  </a:cubicBezTo>
                  <a:close/>
                  <a:moveTo>
                    <a:pt x="89" y="1"/>
                  </a:moveTo>
                  <a:cubicBezTo>
                    <a:pt x="56" y="2"/>
                    <a:pt x="23" y="13"/>
                    <a:pt x="0" y="24"/>
                  </a:cubicBezTo>
                  <a:lnTo>
                    <a:pt x="72" y="12"/>
                  </a:lnTo>
                  <a:lnTo>
                    <a:pt x="72" y="12"/>
                  </a:lnTo>
                  <a:cubicBezTo>
                    <a:pt x="72" y="12"/>
                    <a:pt x="60" y="24"/>
                    <a:pt x="48" y="24"/>
                  </a:cubicBezTo>
                  <a:cubicBezTo>
                    <a:pt x="56" y="24"/>
                    <a:pt x="53" y="30"/>
                    <a:pt x="58" y="30"/>
                  </a:cubicBezTo>
                  <a:cubicBezTo>
                    <a:pt x="60" y="30"/>
                    <a:pt x="64" y="28"/>
                    <a:pt x="72" y="24"/>
                  </a:cubicBezTo>
                  <a:lnTo>
                    <a:pt x="84" y="24"/>
                  </a:lnTo>
                  <a:cubicBezTo>
                    <a:pt x="84" y="34"/>
                    <a:pt x="92" y="51"/>
                    <a:pt x="95" y="51"/>
                  </a:cubicBezTo>
                  <a:cubicBezTo>
                    <a:pt x="95" y="51"/>
                    <a:pt x="96" y="50"/>
                    <a:pt x="96" y="48"/>
                  </a:cubicBezTo>
                  <a:lnTo>
                    <a:pt x="84" y="12"/>
                  </a:lnTo>
                  <a:lnTo>
                    <a:pt x="72" y="12"/>
                  </a:lnTo>
                  <a:cubicBezTo>
                    <a:pt x="81" y="3"/>
                    <a:pt x="83"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50"/>
            <p:cNvSpPr/>
            <p:nvPr/>
          </p:nvSpPr>
          <p:spPr>
            <a:xfrm>
              <a:off x="5268650" y="2888575"/>
              <a:ext cx="1675" cy="2700"/>
            </a:xfrm>
            <a:custGeom>
              <a:avLst/>
              <a:gdLst/>
              <a:ahLst/>
              <a:cxnLst/>
              <a:rect l="l" t="t" r="r" b="b"/>
              <a:pathLst>
                <a:path w="67" h="108" extrusionOk="0">
                  <a:moveTo>
                    <a:pt x="30" y="1"/>
                  </a:moveTo>
                  <a:lnTo>
                    <a:pt x="30" y="84"/>
                  </a:lnTo>
                  <a:cubicBezTo>
                    <a:pt x="30" y="86"/>
                    <a:pt x="29" y="87"/>
                    <a:pt x="28" y="87"/>
                  </a:cubicBezTo>
                  <a:cubicBezTo>
                    <a:pt x="23" y="87"/>
                    <a:pt x="9" y="73"/>
                    <a:pt x="7" y="63"/>
                  </a:cubicBezTo>
                  <a:lnTo>
                    <a:pt x="7" y="63"/>
                  </a:lnTo>
                  <a:cubicBezTo>
                    <a:pt x="8" y="63"/>
                    <a:pt x="10" y="64"/>
                    <a:pt x="10" y="64"/>
                  </a:cubicBezTo>
                  <a:cubicBezTo>
                    <a:pt x="10" y="64"/>
                    <a:pt x="10" y="63"/>
                    <a:pt x="7" y="60"/>
                  </a:cubicBezTo>
                  <a:lnTo>
                    <a:pt x="7" y="60"/>
                  </a:lnTo>
                  <a:cubicBezTo>
                    <a:pt x="7" y="61"/>
                    <a:pt x="7" y="62"/>
                    <a:pt x="7" y="63"/>
                  </a:cubicBezTo>
                  <a:lnTo>
                    <a:pt x="7" y="63"/>
                  </a:lnTo>
                  <a:cubicBezTo>
                    <a:pt x="7" y="63"/>
                    <a:pt x="7" y="63"/>
                    <a:pt x="7" y="63"/>
                  </a:cubicBezTo>
                  <a:cubicBezTo>
                    <a:pt x="4" y="63"/>
                    <a:pt x="1" y="66"/>
                    <a:pt x="7" y="84"/>
                  </a:cubicBezTo>
                  <a:cubicBezTo>
                    <a:pt x="17" y="95"/>
                    <a:pt x="26" y="101"/>
                    <a:pt x="31" y="101"/>
                  </a:cubicBezTo>
                  <a:cubicBezTo>
                    <a:pt x="39" y="101"/>
                    <a:pt x="42" y="92"/>
                    <a:pt x="42" y="72"/>
                  </a:cubicBezTo>
                  <a:cubicBezTo>
                    <a:pt x="54" y="84"/>
                    <a:pt x="54" y="96"/>
                    <a:pt x="54" y="108"/>
                  </a:cubicBezTo>
                  <a:cubicBezTo>
                    <a:pt x="66" y="60"/>
                    <a:pt x="54" y="25"/>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50"/>
            <p:cNvSpPr/>
            <p:nvPr/>
          </p:nvSpPr>
          <p:spPr>
            <a:xfrm>
              <a:off x="5301850" y="2863275"/>
              <a:ext cx="325" cy="25"/>
            </a:xfrm>
            <a:custGeom>
              <a:avLst/>
              <a:gdLst/>
              <a:ahLst/>
              <a:cxnLst/>
              <a:rect l="l" t="t" r="r" b="b"/>
              <a:pathLst>
                <a:path w="13" h="1" extrusionOk="0">
                  <a:moveTo>
                    <a:pt x="0" y="1"/>
                  </a:moveTo>
                  <a:lnTo>
                    <a:pt x="0" y="1"/>
                  </a:lnTo>
                  <a:cubicBezTo>
                    <a:pt x="0" y="1"/>
                    <a:pt x="12"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50"/>
            <p:cNvSpPr/>
            <p:nvPr/>
          </p:nvSpPr>
          <p:spPr>
            <a:xfrm>
              <a:off x="5291125" y="2878625"/>
              <a:ext cx="625" cy="150"/>
            </a:xfrm>
            <a:custGeom>
              <a:avLst/>
              <a:gdLst/>
              <a:ahLst/>
              <a:cxnLst/>
              <a:rect l="l" t="t" r="r" b="b"/>
              <a:pathLst>
                <a:path w="25" h="6" extrusionOk="0">
                  <a:moveTo>
                    <a:pt x="16" y="1"/>
                  </a:moveTo>
                  <a:cubicBezTo>
                    <a:pt x="11" y="1"/>
                    <a:pt x="8" y="6"/>
                    <a:pt x="1" y="6"/>
                  </a:cubicBezTo>
                  <a:lnTo>
                    <a:pt x="24" y="6"/>
                  </a:lnTo>
                  <a:cubicBezTo>
                    <a:pt x="20" y="2"/>
                    <a:pt x="18"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50"/>
            <p:cNvSpPr/>
            <p:nvPr/>
          </p:nvSpPr>
          <p:spPr>
            <a:xfrm>
              <a:off x="5271775" y="2887100"/>
              <a:ext cx="25" cy="600"/>
            </a:xfrm>
            <a:custGeom>
              <a:avLst/>
              <a:gdLst/>
              <a:ahLst/>
              <a:cxnLst/>
              <a:rect l="l" t="t" r="r" b="b"/>
              <a:pathLst>
                <a:path w="1" h="24" extrusionOk="0">
                  <a:moveTo>
                    <a:pt x="1" y="0"/>
                  </a:moveTo>
                  <a:cubicBezTo>
                    <a:pt x="1" y="12"/>
                    <a:pt x="1" y="12"/>
                    <a:pt x="1" y="24"/>
                  </a:cubicBezTo>
                  <a:lnTo>
                    <a:pt x="1" y="1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50"/>
            <p:cNvSpPr/>
            <p:nvPr/>
          </p:nvSpPr>
          <p:spPr>
            <a:xfrm>
              <a:off x="5286950" y="2884425"/>
              <a:ext cx="325" cy="300"/>
            </a:xfrm>
            <a:custGeom>
              <a:avLst/>
              <a:gdLst/>
              <a:ahLst/>
              <a:cxnLst/>
              <a:rect l="l" t="t" r="r" b="b"/>
              <a:pathLst>
                <a:path w="13" h="12" extrusionOk="0">
                  <a:moveTo>
                    <a:pt x="1" y="0"/>
                  </a:moveTo>
                  <a:lnTo>
                    <a:pt x="1" y="0"/>
                  </a:lnTo>
                  <a:lnTo>
                    <a:pt x="13" y="1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50"/>
            <p:cNvSpPr/>
            <p:nvPr/>
          </p:nvSpPr>
          <p:spPr>
            <a:xfrm>
              <a:off x="5303925" y="2857925"/>
              <a:ext cx="25" cy="325"/>
            </a:xfrm>
            <a:custGeom>
              <a:avLst/>
              <a:gdLst/>
              <a:ahLst/>
              <a:cxnLst/>
              <a:rect l="l" t="t" r="r" b="b"/>
              <a:pathLst>
                <a:path w="1" h="13" extrusionOk="0">
                  <a:moveTo>
                    <a:pt x="0" y="0"/>
                  </a:moveTo>
                  <a:lnTo>
                    <a:pt x="0" y="0"/>
                  </a:lnTo>
                  <a:cubicBezTo>
                    <a:pt x="0" y="0"/>
                    <a:pt x="0" y="1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50"/>
            <p:cNvSpPr/>
            <p:nvPr/>
          </p:nvSpPr>
          <p:spPr>
            <a:xfrm>
              <a:off x="5272075" y="2845725"/>
              <a:ext cx="5975" cy="3875"/>
            </a:xfrm>
            <a:custGeom>
              <a:avLst/>
              <a:gdLst/>
              <a:ahLst/>
              <a:cxnLst/>
              <a:rect l="l" t="t" r="r" b="b"/>
              <a:pathLst>
                <a:path w="239" h="155" extrusionOk="0">
                  <a:moveTo>
                    <a:pt x="239" y="0"/>
                  </a:moveTo>
                  <a:cubicBezTo>
                    <a:pt x="204" y="21"/>
                    <a:pt x="144" y="59"/>
                    <a:pt x="91" y="93"/>
                  </a:cubicBezTo>
                  <a:lnTo>
                    <a:pt x="91" y="93"/>
                  </a:lnTo>
                  <a:cubicBezTo>
                    <a:pt x="141" y="62"/>
                    <a:pt x="185" y="39"/>
                    <a:pt x="239" y="0"/>
                  </a:cubicBezTo>
                  <a:close/>
                  <a:moveTo>
                    <a:pt x="91" y="93"/>
                  </a:moveTo>
                  <a:cubicBezTo>
                    <a:pt x="63" y="110"/>
                    <a:pt x="34" y="130"/>
                    <a:pt x="1" y="155"/>
                  </a:cubicBezTo>
                  <a:cubicBezTo>
                    <a:pt x="20" y="140"/>
                    <a:pt x="54" y="118"/>
                    <a:pt x="91" y="9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50"/>
            <p:cNvSpPr/>
            <p:nvPr/>
          </p:nvSpPr>
          <p:spPr>
            <a:xfrm>
              <a:off x="5300350" y="2843050"/>
              <a:ext cx="325" cy="600"/>
            </a:xfrm>
            <a:custGeom>
              <a:avLst/>
              <a:gdLst/>
              <a:ahLst/>
              <a:cxnLst/>
              <a:rect l="l" t="t" r="r" b="b"/>
              <a:pathLst>
                <a:path w="13" h="24" extrusionOk="0">
                  <a:moveTo>
                    <a:pt x="13" y="0"/>
                  </a:moveTo>
                  <a:lnTo>
                    <a:pt x="7" y="12"/>
                  </a:lnTo>
                  <a:lnTo>
                    <a:pt x="7" y="12"/>
                  </a:lnTo>
                  <a:cubicBezTo>
                    <a:pt x="10" y="9"/>
                    <a:pt x="13" y="6"/>
                    <a:pt x="13" y="0"/>
                  </a:cubicBezTo>
                  <a:close/>
                  <a:moveTo>
                    <a:pt x="7" y="12"/>
                  </a:moveTo>
                  <a:cubicBezTo>
                    <a:pt x="4" y="15"/>
                    <a:pt x="1" y="18"/>
                    <a:pt x="1" y="24"/>
                  </a:cubicBezTo>
                  <a:lnTo>
                    <a:pt x="7" y="1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50"/>
            <p:cNvSpPr/>
            <p:nvPr/>
          </p:nvSpPr>
          <p:spPr>
            <a:xfrm>
              <a:off x="5293800" y="2843800"/>
              <a:ext cx="325" cy="150"/>
            </a:xfrm>
            <a:custGeom>
              <a:avLst/>
              <a:gdLst/>
              <a:ahLst/>
              <a:cxnLst/>
              <a:rect l="l" t="t" r="r" b="b"/>
              <a:pathLst>
                <a:path w="13" h="6" extrusionOk="0">
                  <a:moveTo>
                    <a:pt x="9" y="0"/>
                  </a:moveTo>
                  <a:cubicBezTo>
                    <a:pt x="6" y="0"/>
                    <a:pt x="1" y="6"/>
                    <a:pt x="1" y="6"/>
                  </a:cubicBezTo>
                  <a:lnTo>
                    <a:pt x="13" y="6"/>
                  </a:lnTo>
                  <a:cubicBezTo>
                    <a:pt x="13" y="2"/>
                    <a:pt x="11"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50"/>
            <p:cNvSpPr/>
            <p:nvPr/>
          </p:nvSpPr>
          <p:spPr>
            <a:xfrm>
              <a:off x="5288750" y="2844525"/>
              <a:ext cx="325" cy="325"/>
            </a:xfrm>
            <a:custGeom>
              <a:avLst/>
              <a:gdLst/>
              <a:ahLst/>
              <a:cxnLst/>
              <a:rect l="l" t="t" r="r" b="b"/>
              <a:pathLst>
                <a:path w="13" h="13" extrusionOk="0">
                  <a:moveTo>
                    <a:pt x="0" y="1"/>
                  </a:moveTo>
                  <a:lnTo>
                    <a:pt x="12" y="12"/>
                  </a:lnTo>
                  <a:lnTo>
                    <a:pt x="12" y="1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50"/>
            <p:cNvSpPr/>
            <p:nvPr/>
          </p:nvSpPr>
          <p:spPr>
            <a:xfrm>
              <a:off x="5267900" y="2825175"/>
              <a:ext cx="625" cy="750"/>
            </a:xfrm>
            <a:custGeom>
              <a:avLst/>
              <a:gdLst/>
              <a:ahLst/>
              <a:cxnLst/>
              <a:rect l="l" t="t" r="r" b="b"/>
              <a:pathLst>
                <a:path w="25" h="30" extrusionOk="0">
                  <a:moveTo>
                    <a:pt x="1" y="1"/>
                  </a:moveTo>
                  <a:lnTo>
                    <a:pt x="1" y="1"/>
                  </a:lnTo>
                  <a:cubicBezTo>
                    <a:pt x="18" y="18"/>
                    <a:pt x="10" y="29"/>
                    <a:pt x="14" y="29"/>
                  </a:cubicBezTo>
                  <a:cubicBezTo>
                    <a:pt x="15" y="29"/>
                    <a:pt x="18" y="28"/>
                    <a:pt x="25" y="24"/>
                  </a:cubicBezTo>
                  <a:cubicBezTo>
                    <a:pt x="13" y="13"/>
                    <a:pt x="13" y="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50"/>
            <p:cNvSpPr/>
            <p:nvPr/>
          </p:nvSpPr>
          <p:spPr>
            <a:xfrm>
              <a:off x="5272075" y="2887100"/>
              <a:ext cx="325" cy="600"/>
            </a:xfrm>
            <a:custGeom>
              <a:avLst/>
              <a:gdLst/>
              <a:ahLst/>
              <a:cxnLst/>
              <a:rect l="l" t="t" r="r" b="b"/>
              <a:pathLst>
                <a:path w="13" h="24" extrusionOk="0">
                  <a:moveTo>
                    <a:pt x="12" y="0"/>
                  </a:moveTo>
                  <a:lnTo>
                    <a:pt x="12" y="0"/>
                  </a:lnTo>
                  <a:cubicBezTo>
                    <a:pt x="1" y="12"/>
                    <a:pt x="1" y="12"/>
                    <a:pt x="12" y="24"/>
                  </a:cubicBezTo>
                  <a:cubicBezTo>
                    <a:pt x="1" y="12"/>
                    <a:pt x="1" y="12"/>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50"/>
            <p:cNvSpPr/>
            <p:nvPr/>
          </p:nvSpPr>
          <p:spPr>
            <a:xfrm>
              <a:off x="5291125" y="2851375"/>
              <a:ext cx="625" cy="925"/>
            </a:xfrm>
            <a:custGeom>
              <a:avLst/>
              <a:gdLst/>
              <a:ahLst/>
              <a:cxnLst/>
              <a:rect l="l" t="t" r="r" b="b"/>
              <a:pathLst>
                <a:path w="25" h="37" extrusionOk="0">
                  <a:moveTo>
                    <a:pt x="1" y="0"/>
                  </a:moveTo>
                  <a:cubicBezTo>
                    <a:pt x="1" y="12"/>
                    <a:pt x="1" y="12"/>
                    <a:pt x="1" y="12"/>
                  </a:cubicBezTo>
                  <a:lnTo>
                    <a:pt x="24" y="36"/>
                  </a:lnTo>
                  <a:cubicBezTo>
                    <a:pt x="12" y="24"/>
                    <a:pt x="12" y="1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50"/>
            <p:cNvSpPr/>
            <p:nvPr/>
          </p:nvSpPr>
          <p:spPr>
            <a:xfrm>
              <a:off x="5283975" y="2818025"/>
              <a:ext cx="25" cy="25"/>
            </a:xfrm>
            <a:custGeom>
              <a:avLst/>
              <a:gdLst/>
              <a:ahLst/>
              <a:cxnLst/>
              <a:rect l="l" t="t" r="r" b="b"/>
              <a:pathLst>
                <a:path w="1" h="1" extrusionOk="0">
                  <a:moveTo>
                    <a:pt x="1" y="1"/>
                  </a:moveTo>
                  <a:lnTo>
                    <a:pt x="1" y="1"/>
                  </a:lnTo>
                  <a:cubicBezTo>
                    <a:pt x="1"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50"/>
            <p:cNvSpPr/>
            <p:nvPr/>
          </p:nvSpPr>
          <p:spPr>
            <a:xfrm>
              <a:off x="5273850" y="2815650"/>
              <a:ext cx="25" cy="325"/>
            </a:xfrm>
            <a:custGeom>
              <a:avLst/>
              <a:gdLst/>
              <a:ahLst/>
              <a:cxnLst/>
              <a:rect l="l" t="t" r="r" b="b"/>
              <a:pathLst>
                <a:path w="1" h="13" extrusionOk="0">
                  <a:moveTo>
                    <a:pt x="1" y="13"/>
                  </a:moveTo>
                  <a:lnTo>
                    <a:pt x="1" y="13"/>
                  </a:lnTo>
                  <a:lnTo>
                    <a:pt x="1" y="13"/>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50"/>
            <p:cNvSpPr/>
            <p:nvPr/>
          </p:nvSpPr>
          <p:spPr>
            <a:xfrm>
              <a:off x="5290825" y="2878750"/>
              <a:ext cx="25" cy="25"/>
            </a:xfrm>
            <a:custGeom>
              <a:avLst/>
              <a:gdLst/>
              <a:ahLst/>
              <a:cxnLst/>
              <a:rect l="l" t="t" r="r" b="b"/>
              <a:pathLst>
                <a:path w="1" h="1" extrusionOk="0">
                  <a:moveTo>
                    <a:pt x="1" y="1"/>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50"/>
            <p:cNvSpPr/>
            <p:nvPr/>
          </p:nvSpPr>
          <p:spPr>
            <a:xfrm>
              <a:off x="5279825" y="2829650"/>
              <a:ext cx="300" cy="325"/>
            </a:xfrm>
            <a:custGeom>
              <a:avLst/>
              <a:gdLst/>
              <a:ahLst/>
              <a:cxnLst/>
              <a:rect l="l" t="t" r="r" b="b"/>
              <a:pathLst>
                <a:path w="12" h="13" extrusionOk="0">
                  <a:moveTo>
                    <a:pt x="0" y="0"/>
                  </a:moveTo>
                  <a:lnTo>
                    <a:pt x="12" y="12"/>
                  </a:lnTo>
                  <a:lnTo>
                    <a:pt x="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50"/>
            <p:cNvSpPr/>
            <p:nvPr/>
          </p:nvSpPr>
          <p:spPr>
            <a:xfrm>
              <a:off x="5278925" y="2883525"/>
              <a:ext cx="25" cy="625"/>
            </a:xfrm>
            <a:custGeom>
              <a:avLst/>
              <a:gdLst/>
              <a:ahLst/>
              <a:cxnLst/>
              <a:rect l="l" t="t" r="r" b="b"/>
              <a:pathLst>
                <a:path w="1" h="25" extrusionOk="0">
                  <a:moveTo>
                    <a:pt x="0" y="0"/>
                  </a:moveTo>
                  <a:cubicBezTo>
                    <a:pt x="0" y="12"/>
                    <a:pt x="0" y="12"/>
                    <a:pt x="0" y="24"/>
                  </a:cubicBezTo>
                  <a:lnTo>
                    <a:pt x="0" y="24"/>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50"/>
            <p:cNvSpPr/>
            <p:nvPr/>
          </p:nvSpPr>
          <p:spPr>
            <a:xfrm>
              <a:off x="5294725" y="2855100"/>
              <a:ext cx="300" cy="175"/>
            </a:xfrm>
            <a:custGeom>
              <a:avLst/>
              <a:gdLst/>
              <a:ahLst/>
              <a:cxnLst/>
              <a:rect l="l" t="t" r="r" b="b"/>
              <a:pathLst>
                <a:path w="12" h="7" extrusionOk="0">
                  <a:moveTo>
                    <a:pt x="3" y="1"/>
                  </a:moveTo>
                  <a:cubicBezTo>
                    <a:pt x="1" y="1"/>
                    <a:pt x="3" y="6"/>
                    <a:pt x="11" y="6"/>
                  </a:cubicBezTo>
                  <a:cubicBezTo>
                    <a:pt x="7" y="2"/>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50"/>
            <p:cNvSpPr/>
            <p:nvPr/>
          </p:nvSpPr>
          <p:spPr>
            <a:xfrm>
              <a:off x="5295000" y="2865075"/>
              <a:ext cx="625" cy="600"/>
            </a:xfrm>
            <a:custGeom>
              <a:avLst/>
              <a:gdLst/>
              <a:ahLst/>
              <a:cxnLst/>
              <a:rect l="l" t="t" r="r" b="b"/>
              <a:pathLst>
                <a:path w="25" h="24" extrusionOk="0">
                  <a:moveTo>
                    <a:pt x="12" y="0"/>
                  </a:moveTo>
                  <a:cubicBezTo>
                    <a:pt x="12" y="0"/>
                    <a:pt x="0" y="12"/>
                    <a:pt x="24" y="24"/>
                  </a:cubicBezTo>
                  <a:cubicBezTo>
                    <a:pt x="24" y="24"/>
                    <a:pt x="12" y="12"/>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50"/>
            <p:cNvSpPr/>
            <p:nvPr/>
          </p:nvSpPr>
          <p:spPr>
            <a:xfrm>
              <a:off x="5292900" y="2851975"/>
              <a:ext cx="25" cy="25"/>
            </a:xfrm>
            <a:custGeom>
              <a:avLst/>
              <a:gdLst/>
              <a:ahLst/>
              <a:cxnLst/>
              <a:rect l="l" t="t" r="r" b="b"/>
              <a:pathLst>
                <a:path w="1" h="1" extrusionOk="0">
                  <a:moveTo>
                    <a:pt x="1" y="0"/>
                  </a:move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50"/>
            <p:cNvSpPr/>
            <p:nvPr/>
          </p:nvSpPr>
          <p:spPr>
            <a:xfrm>
              <a:off x="5295100" y="2864675"/>
              <a:ext cx="525" cy="425"/>
            </a:xfrm>
            <a:custGeom>
              <a:avLst/>
              <a:gdLst/>
              <a:ahLst/>
              <a:cxnLst/>
              <a:rect l="l" t="t" r="r" b="b"/>
              <a:pathLst>
                <a:path w="21" h="17" extrusionOk="0">
                  <a:moveTo>
                    <a:pt x="4" y="1"/>
                  </a:moveTo>
                  <a:cubicBezTo>
                    <a:pt x="1" y="1"/>
                    <a:pt x="8" y="16"/>
                    <a:pt x="8" y="16"/>
                  </a:cubicBezTo>
                  <a:cubicBezTo>
                    <a:pt x="8" y="16"/>
                    <a:pt x="20" y="4"/>
                    <a:pt x="8" y="4"/>
                  </a:cubicBezTo>
                  <a:cubicBezTo>
                    <a:pt x="6" y="2"/>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50"/>
            <p:cNvSpPr/>
            <p:nvPr/>
          </p:nvSpPr>
          <p:spPr>
            <a:xfrm>
              <a:off x="5270000" y="2887975"/>
              <a:ext cx="25" cy="25"/>
            </a:xfrm>
            <a:custGeom>
              <a:avLst/>
              <a:gdLst/>
              <a:ahLst/>
              <a:cxnLst/>
              <a:rect l="l" t="t" r="r" b="b"/>
              <a:pathLst>
                <a:path w="1" h="1" extrusionOk="0">
                  <a:moveTo>
                    <a:pt x="0" y="1"/>
                  </a:moveTo>
                  <a:lnTo>
                    <a:pt x="0"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50"/>
            <p:cNvSpPr/>
            <p:nvPr/>
          </p:nvSpPr>
          <p:spPr>
            <a:xfrm>
              <a:off x="5269700" y="2888275"/>
              <a:ext cx="25" cy="325"/>
            </a:xfrm>
            <a:custGeom>
              <a:avLst/>
              <a:gdLst/>
              <a:ahLst/>
              <a:cxnLst/>
              <a:rect l="l" t="t" r="r" b="b"/>
              <a:pathLst>
                <a:path w="1" h="13" extrusionOk="0">
                  <a:moveTo>
                    <a:pt x="0" y="13"/>
                  </a:moveTo>
                  <a:lnTo>
                    <a:pt x="0" y="1"/>
                  </a:lnTo>
                  <a:cubicBezTo>
                    <a:pt x="0" y="1"/>
                    <a:pt x="0" y="1"/>
                    <a:pt x="0"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50"/>
            <p:cNvSpPr/>
            <p:nvPr/>
          </p:nvSpPr>
          <p:spPr>
            <a:xfrm>
              <a:off x="5272675" y="2886375"/>
              <a:ext cx="1000" cy="450"/>
            </a:xfrm>
            <a:custGeom>
              <a:avLst/>
              <a:gdLst/>
              <a:ahLst/>
              <a:cxnLst/>
              <a:rect l="l" t="t" r="r" b="b"/>
              <a:pathLst>
                <a:path w="40" h="18" extrusionOk="0">
                  <a:moveTo>
                    <a:pt x="15" y="0"/>
                  </a:moveTo>
                  <a:cubicBezTo>
                    <a:pt x="10" y="0"/>
                    <a:pt x="4" y="1"/>
                    <a:pt x="0" y="5"/>
                  </a:cubicBezTo>
                  <a:lnTo>
                    <a:pt x="0" y="17"/>
                  </a:lnTo>
                  <a:cubicBezTo>
                    <a:pt x="0" y="11"/>
                    <a:pt x="4" y="9"/>
                    <a:pt x="9" y="9"/>
                  </a:cubicBezTo>
                  <a:cubicBezTo>
                    <a:pt x="17" y="9"/>
                    <a:pt x="29" y="14"/>
                    <a:pt x="35" y="14"/>
                  </a:cubicBezTo>
                  <a:cubicBezTo>
                    <a:pt x="38" y="14"/>
                    <a:pt x="39" y="12"/>
                    <a:pt x="36" y="5"/>
                  </a:cubicBezTo>
                  <a:cubicBezTo>
                    <a:pt x="36" y="5"/>
                    <a:pt x="25"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50"/>
            <p:cNvSpPr/>
            <p:nvPr/>
          </p:nvSpPr>
          <p:spPr>
            <a:xfrm>
              <a:off x="5278500" y="2888575"/>
              <a:ext cx="1225" cy="1075"/>
            </a:xfrm>
            <a:custGeom>
              <a:avLst/>
              <a:gdLst/>
              <a:ahLst/>
              <a:cxnLst/>
              <a:rect l="l" t="t" r="r" b="b"/>
              <a:pathLst>
                <a:path w="49" h="43" extrusionOk="0">
                  <a:moveTo>
                    <a:pt x="5" y="1"/>
                  </a:moveTo>
                  <a:cubicBezTo>
                    <a:pt x="17" y="13"/>
                    <a:pt x="29" y="25"/>
                    <a:pt x="17" y="36"/>
                  </a:cubicBezTo>
                  <a:cubicBezTo>
                    <a:pt x="29" y="41"/>
                    <a:pt x="35" y="43"/>
                    <a:pt x="38" y="43"/>
                  </a:cubicBezTo>
                  <a:cubicBezTo>
                    <a:pt x="49" y="43"/>
                    <a:pt x="1" y="10"/>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50"/>
            <p:cNvSpPr/>
            <p:nvPr/>
          </p:nvSpPr>
          <p:spPr>
            <a:xfrm>
              <a:off x="5281300" y="2887675"/>
              <a:ext cx="925" cy="625"/>
            </a:xfrm>
            <a:custGeom>
              <a:avLst/>
              <a:gdLst/>
              <a:ahLst/>
              <a:cxnLst/>
              <a:rect l="l" t="t" r="r" b="b"/>
              <a:pathLst>
                <a:path w="37" h="25" extrusionOk="0">
                  <a:moveTo>
                    <a:pt x="24" y="1"/>
                  </a:moveTo>
                  <a:cubicBezTo>
                    <a:pt x="1" y="1"/>
                    <a:pt x="36" y="13"/>
                    <a:pt x="36" y="25"/>
                  </a:cubicBezTo>
                  <a:cubicBezTo>
                    <a:pt x="36" y="13"/>
                    <a:pt x="36"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50"/>
            <p:cNvSpPr/>
            <p:nvPr/>
          </p:nvSpPr>
          <p:spPr>
            <a:xfrm>
              <a:off x="5295300" y="2874900"/>
              <a:ext cx="600" cy="300"/>
            </a:xfrm>
            <a:custGeom>
              <a:avLst/>
              <a:gdLst/>
              <a:ahLst/>
              <a:cxnLst/>
              <a:rect l="l" t="t" r="r" b="b"/>
              <a:pathLst>
                <a:path w="24" h="12" extrusionOk="0">
                  <a:moveTo>
                    <a:pt x="0" y="0"/>
                  </a:moveTo>
                  <a:lnTo>
                    <a:pt x="0" y="0"/>
                  </a:lnTo>
                  <a:cubicBezTo>
                    <a:pt x="4" y="4"/>
                    <a:pt x="8" y="5"/>
                    <a:pt x="12" y="6"/>
                  </a:cubicBezTo>
                  <a:lnTo>
                    <a:pt x="12" y="6"/>
                  </a:lnTo>
                  <a:lnTo>
                    <a:pt x="0" y="0"/>
                  </a:lnTo>
                  <a:close/>
                  <a:moveTo>
                    <a:pt x="12" y="6"/>
                  </a:moveTo>
                  <a:lnTo>
                    <a:pt x="24" y="12"/>
                  </a:lnTo>
                  <a:cubicBezTo>
                    <a:pt x="24" y="6"/>
                    <a:pt x="21" y="6"/>
                    <a:pt x="17" y="6"/>
                  </a:cubicBezTo>
                  <a:cubicBezTo>
                    <a:pt x="15" y="6"/>
                    <a:pt x="13" y="6"/>
                    <a:pt x="12"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50"/>
            <p:cNvSpPr/>
            <p:nvPr/>
          </p:nvSpPr>
          <p:spPr>
            <a:xfrm>
              <a:off x="5292325" y="2869225"/>
              <a:ext cx="600" cy="625"/>
            </a:xfrm>
            <a:custGeom>
              <a:avLst/>
              <a:gdLst/>
              <a:ahLst/>
              <a:cxnLst/>
              <a:rect l="l" t="t" r="r" b="b"/>
              <a:pathLst>
                <a:path w="24" h="25" extrusionOk="0">
                  <a:moveTo>
                    <a:pt x="0" y="1"/>
                  </a:moveTo>
                  <a:lnTo>
                    <a:pt x="24" y="25"/>
                  </a:lnTo>
                  <a:lnTo>
                    <a:pt x="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50"/>
            <p:cNvSpPr/>
            <p:nvPr/>
          </p:nvSpPr>
          <p:spPr>
            <a:xfrm>
              <a:off x="5299750" y="2870125"/>
              <a:ext cx="25" cy="625"/>
            </a:xfrm>
            <a:custGeom>
              <a:avLst/>
              <a:gdLst/>
              <a:ahLst/>
              <a:cxnLst/>
              <a:rect l="l" t="t" r="r" b="b"/>
              <a:pathLst>
                <a:path w="1" h="25" extrusionOk="0">
                  <a:moveTo>
                    <a:pt x="1" y="24"/>
                  </a:moveTo>
                  <a:lnTo>
                    <a:pt x="1" y="1"/>
                  </a:lnTo>
                  <a:lnTo>
                    <a:pt x="1" y="1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50"/>
            <p:cNvSpPr/>
            <p:nvPr/>
          </p:nvSpPr>
          <p:spPr>
            <a:xfrm>
              <a:off x="5289350" y="2843575"/>
              <a:ext cx="300" cy="1275"/>
            </a:xfrm>
            <a:custGeom>
              <a:avLst/>
              <a:gdLst/>
              <a:ahLst/>
              <a:cxnLst/>
              <a:rect l="l" t="t" r="r" b="b"/>
              <a:pathLst>
                <a:path w="12" h="51" extrusionOk="0">
                  <a:moveTo>
                    <a:pt x="4" y="1"/>
                  </a:moveTo>
                  <a:cubicBezTo>
                    <a:pt x="3" y="1"/>
                    <a:pt x="1" y="2"/>
                    <a:pt x="0" y="3"/>
                  </a:cubicBezTo>
                  <a:lnTo>
                    <a:pt x="12" y="50"/>
                  </a:lnTo>
                  <a:cubicBezTo>
                    <a:pt x="12" y="40"/>
                    <a:pt x="12"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50"/>
            <p:cNvSpPr/>
            <p:nvPr/>
          </p:nvSpPr>
          <p:spPr>
            <a:xfrm>
              <a:off x="5279825" y="2846275"/>
              <a:ext cx="525" cy="650"/>
            </a:xfrm>
            <a:custGeom>
              <a:avLst/>
              <a:gdLst/>
              <a:ahLst/>
              <a:cxnLst/>
              <a:rect l="l" t="t" r="r" b="b"/>
              <a:pathLst>
                <a:path w="21" h="26" extrusionOk="0">
                  <a:moveTo>
                    <a:pt x="17" y="1"/>
                  </a:moveTo>
                  <a:cubicBezTo>
                    <a:pt x="15" y="1"/>
                    <a:pt x="9" y="5"/>
                    <a:pt x="0" y="14"/>
                  </a:cubicBezTo>
                  <a:cubicBezTo>
                    <a:pt x="0" y="14"/>
                    <a:pt x="0" y="21"/>
                    <a:pt x="0" y="26"/>
                  </a:cubicBezTo>
                  <a:cubicBezTo>
                    <a:pt x="15" y="11"/>
                    <a:pt x="20"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50"/>
            <p:cNvSpPr/>
            <p:nvPr/>
          </p:nvSpPr>
          <p:spPr>
            <a:xfrm>
              <a:off x="5285475" y="2837375"/>
              <a:ext cx="325" cy="625"/>
            </a:xfrm>
            <a:custGeom>
              <a:avLst/>
              <a:gdLst/>
              <a:ahLst/>
              <a:cxnLst/>
              <a:rect l="l" t="t" r="r" b="b"/>
              <a:pathLst>
                <a:path w="13" h="25" extrusionOk="0">
                  <a:moveTo>
                    <a:pt x="12" y="1"/>
                  </a:moveTo>
                  <a:lnTo>
                    <a:pt x="0" y="13"/>
                  </a:lnTo>
                  <a:lnTo>
                    <a:pt x="12" y="25"/>
                  </a:lnTo>
                  <a:lnTo>
                    <a:pt x="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37430000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1">
            <a:extLst>
              <a:ext uri="{FF2B5EF4-FFF2-40B4-BE49-F238E27FC236}">
                <a16:creationId xmlns:a16="http://schemas.microsoft.com/office/drawing/2014/main" id="{D5261D9A-01ED-CA3D-CF9E-C1E34C5D6E34}"/>
              </a:ext>
            </a:extLst>
          </p:cNvPr>
          <p:cNvSpPr>
            <a:spLocks noGrp="1"/>
          </p:cNvSpPr>
          <p:nvPr>
            <p:ph type="body" idx="1"/>
          </p:nvPr>
        </p:nvSpPr>
        <p:spPr>
          <a:xfrm>
            <a:off x="6661006" y="4264813"/>
            <a:ext cx="1986380" cy="321150"/>
          </a:xfrm>
        </p:spPr>
        <p:txBody>
          <a:bodyPr/>
          <a:lstStyle/>
          <a:p>
            <a:pPr marL="152400" indent="0">
              <a:buNone/>
            </a:pPr>
            <a:r>
              <a:rPr lang="en-US" sz="1400" dirty="0"/>
              <a:t>Me at Project Voice</a:t>
            </a:r>
          </a:p>
        </p:txBody>
      </p:sp>
      <p:sp>
        <p:nvSpPr>
          <p:cNvPr id="5" name="Title 2">
            <a:extLst>
              <a:ext uri="{FF2B5EF4-FFF2-40B4-BE49-F238E27FC236}">
                <a16:creationId xmlns:a16="http://schemas.microsoft.com/office/drawing/2014/main" id="{DEB5F59B-ED0B-B57D-347A-43894B2D93ED}"/>
              </a:ext>
            </a:extLst>
          </p:cNvPr>
          <p:cNvSpPr>
            <a:spLocks noGrp="1"/>
          </p:cNvSpPr>
          <p:nvPr>
            <p:ph type="title"/>
          </p:nvPr>
        </p:nvSpPr>
        <p:spPr>
          <a:xfrm>
            <a:off x="710776" y="490360"/>
            <a:ext cx="7722300" cy="475200"/>
          </a:xfrm>
        </p:spPr>
        <p:txBody>
          <a:bodyPr/>
          <a:lstStyle/>
          <a:p>
            <a:r>
              <a:rPr lang="en-US" dirty="0"/>
              <a:t>Who am I?</a:t>
            </a:r>
          </a:p>
        </p:txBody>
      </p:sp>
      <p:grpSp>
        <p:nvGrpSpPr>
          <p:cNvPr id="6" name="Group 5">
            <a:extLst>
              <a:ext uri="{FF2B5EF4-FFF2-40B4-BE49-F238E27FC236}">
                <a16:creationId xmlns:a16="http://schemas.microsoft.com/office/drawing/2014/main" id="{FB7E3599-F791-5509-6684-314C58499158}"/>
              </a:ext>
            </a:extLst>
          </p:cNvPr>
          <p:cNvGrpSpPr/>
          <p:nvPr/>
        </p:nvGrpSpPr>
        <p:grpSpPr>
          <a:xfrm>
            <a:off x="232591" y="1265111"/>
            <a:ext cx="2675651" cy="2849880"/>
            <a:chOff x="0" y="2293620"/>
            <a:chExt cx="2675651" cy="2849880"/>
          </a:xfrm>
        </p:grpSpPr>
        <p:pic>
          <p:nvPicPr>
            <p:cNvPr id="7" name="Picture 8" descr="Round Rock High School | Round Rock ISD">
              <a:extLst>
                <a:ext uri="{FF2B5EF4-FFF2-40B4-BE49-F238E27FC236}">
                  <a16:creationId xmlns:a16="http://schemas.microsoft.com/office/drawing/2014/main" id="{AE420F77-38B8-D4D2-238D-02FB9C63724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8049" y="3619053"/>
              <a:ext cx="1699552" cy="1524447"/>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6" descr="Home - RRHS Swimming &amp; Diving">
              <a:extLst>
                <a:ext uri="{FF2B5EF4-FFF2-40B4-BE49-F238E27FC236}">
                  <a16:creationId xmlns:a16="http://schemas.microsoft.com/office/drawing/2014/main" id="{1A3A0007-EF96-3F1C-8123-11FE28900F6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2293620"/>
              <a:ext cx="2675651" cy="1311069"/>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a:extLst>
              <a:ext uri="{FF2B5EF4-FFF2-40B4-BE49-F238E27FC236}">
                <a16:creationId xmlns:a16="http://schemas.microsoft.com/office/drawing/2014/main" id="{2CA896F9-1636-4130-0CD6-FCF48FF2AB6B}"/>
              </a:ext>
            </a:extLst>
          </p:cNvPr>
          <p:cNvGrpSpPr>
            <a:grpSpLocks noChangeAspect="1"/>
          </p:cNvGrpSpPr>
          <p:nvPr/>
        </p:nvGrpSpPr>
        <p:grpSpPr>
          <a:xfrm>
            <a:off x="3111115" y="1464516"/>
            <a:ext cx="2921621" cy="2743200"/>
            <a:chOff x="4134214" y="755956"/>
            <a:chExt cx="2744002" cy="2576428"/>
          </a:xfrm>
        </p:grpSpPr>
        <p:pic>
          <p:nvPicPr>
            <p:cNvPr id="10" name="Picture 12" descr="AWS Certified Alexa Skill Builder – Specialty - Credly">
              <a:extLst>
                <a:ext uri="{FF2B5EF4-FFF2-40B4-BE49-F238E27FC236}">
                  <a16:creationId xmlns:a16="http://schemas.microsoft.com/office/drawing/2014/main" id="{622B3C1B-73AB-1312-178E-297C3F9BD0B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134214" y="762224"/>
              <a:ext cx="1488041" cy="1488041"/>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14" descr="AWS Certified Machine Learning - Specialty Certification | AWS  Certification | AWS">
              <a:extLst>
                <a:ext uri="{FF2B5EF4-FFF2-40B4-BE49-F238E27FC236}">
                  <a16:creationId xmlns:a16="http://schemas.microsoft.com/office/drawing/2014/main" id="{1EF7AECA-1AE5-94EA-343F-F84E73B8BFE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387744" y="755956"/>
              <a:ext cx="1490472" cy="1490472"/>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16" descr="AWS Certified Cloud Practitioner Certification | AWS Certification | AWS">
              <a:extLst>
                <a:ext uri="{FF2B5EF4-FFF2-40B4-BE49-F238E27FC236}">
                  <a16:creationId xmlns:a16="http://schemas.microsoft.com/office/drawing/2014/main" id="{A7046185-9A9D-E849-49BE-38BC8A1C8B40}"/>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768231" y="1841912"/>
              <a:ext cx="1490472" cy="1490472"/>
            </a:xfrm>
            <a:prstGeom prst="rect">
              <a:avLst/>
            </a:prstGeom>
            <a:noFill/>
            <a:extLst>
              <a:ext uri="{909E8E84-426E-40DD-AFC4-6F175D3DCCD1}">
                <a14:hiddenFill xmlns:a14="http://schemas.microsoft.com/office/drawing/2010/main">
                  <a:solidFill>
                    <a:srgbClr val="FFFFFF"/>
                  </a:solidFill>
                </a14:hiddenFill>
              </a:ext>
            </a:extLst>
          </p:spPr>
        </p:pic>
      </p:grpSp>
      <p:pic>
        <p:nvPicPr>
          <p:cNvPr id="13" name="Picture 18" descr="Presentation at Project Voice 2020">
            <a:extLst>
              <a:ext uri="{FF2B5EF4-FFF2-40B4-BE49-F238E27FC236}">
                <a16:creationId xmlns:a16="http://schemas.microsoft.com/office/drawing/2014/main" id="{C6FE27CF-E5A4-7564-A36F-E01A449EFF41}"/>
              </a:ext>
            </a:extLst>
          </p:cNvPr>
          <p:cNvPicPr>
            <a:picLocks noChangeAspect="1" noChangeArrowheads="1"/>
          </p:cNvPicPr>
          <p:nvPr/>
        </p:nvPicPr>
        <p:blipFill rotWithShape="1">
          <a:blip r:embed="rId8">
            <a:extLst>
              <a:ext uri="{28A0092B-C50C-407E-A947-70E740481C1C}">
                <a14:useLocalDpi xmlns:a14="http://schemas.microsoft.com/office/drawing/2010/main" val="0"/>
              </a:ext>
            </a:extLst>
          </a:blip>
          <a:srcRect t="27687" r="27047"/>
          <a:stretch/>
        </p:blipFill>
        <p:spPr bwMode="auto">
          <a:xfrm>
            <a:off x="6130834" y="1659359"/>
            <a:ext cx="2772834" cy="2061384"/>
          </a:xfrm>
          <a:prstGeom prst="rect">
            <a:avLst/>
          </a:prstGeom>
          <a:noFill/>
          <a:extLst>
            <a:ext uri="{909E8E84-426E-40DD-AFC4-6F175D3DCCD1}">
              <a14:hiddenFill xmlns:a14="http://schemas.microsoft.com/office/drawing/2010/main">
                <a:solidFill>
                  <a:srgbClr val="FFFFFF"/>
                </a:solidFill>
              </a14:hiddenFill>
            </a:ext>
          </a:extLst>
        </p:spPr>
      </p:pic>
      <p:sp>
        <p:nvSpPr>
          <p:cNvPr id="14" name="Text Placeholder 1">
            <a:extLst>
              <a:ext uri="{FF2B5EF4-FFF2-40B4-BE49-F238E27FC236}">
                <a16:creationId xmlns:a16="http://schemas.microsoft.com/office/drawing/2014/main" id="{2E087CE3-AA79-237E-9F59-11D891309A12}"/>
              </a:ext>
            </a:extLst>
          </p:cNvPr>
          <p:cNvSpPr txBox="1">
            <a:spLocks/>
          </p:cNvSpPr>
          <p:nvPr/>
        </p:nvSpPr>
        <p:spPr>
          <a:xfrm>
            <a:off x="880104" y="4252294"/>
            <a:ext cx="1380623" cy="32115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accent1"/>
              </a:buClr>
              <a:buSzPts val="1200"/>
              <a:buFont typeface="Quicksand"/>
              <a:buAutoNum type="arabicPeriod"/>
              <a:defRPr sz="1200" b="0" i="0" u="none" strike="noStrike" cap="none">
                <a:solidFill>
                  <a:srgbClr val="FFFFFF"/>
                </a:solidFill>
                <a:latin typeface="Quicksand"/>
                <a:ea typeface="Quicksand"/>
                <a:cs typeface="Quicksand"/>
                <a:sym typeface="Quicksand"/>
              </a:defRPr>
            </a:lvl1pPr>
            <a:lvl2pPr marL="914400" marR="0" lvl="1" indent="-304800" algn="l" rtl="0">
              <a:lnSpc>
                <a:spcPct val="100000"/>
              </a:lnSpc>
              <a:spcBef>
                <a:spcPts val="0"/>
              </a:spcBef>
              <a:spcAft>
                <a:spcPts val="0"/>
              </a:spcAft>
              <a:buClr>
                <a:srgbClr val="434343"/>
              </a:buClr>
              <a:buSzPts val="1200"/>
              <a:buFont typeface="Roboto Condensed Light"/>
              <a:buAutoNum type="alphaLcPeriod"/>
              <a:defRPr sz="1400" b="0" i="0" u="none" strike="noStrike" cap="none">
                <a:solidFill>
                  <a:srgbClr val="FFFFFF"/>
                </a:solidFill>
                <a:latin typeface="Quicksand"/>
                <a:ea typeface="Quicksand"/>
                <a:cs typeface="Quicksand"/>
                <a:sym typeface="Quicksand"/>
              </a:defRPr>
            </a:lvl2pPr>
            <a:lvl3pPr marL="1371600" marR="0" lvl="2" indent="-304800" algn="l" rtl="0">
              <a:lnSpc>
                <a:spcPct val="100000"/>
              </a:lnSpc>
              <a:spcBef>
                <a:spcPts val="0"/>
              </a:spcBef>
              <a:spcAft>
                <a:spcPts val="0"/>
              </a:spcAft>
              <a:buClr>
                <a:srgbClr val="434343"/>
              </a:buClr>
              <a:buSzPts val="1200"/>
              <a:buFont typeface="Roboto Condensed Light"/>
              <a:buAutoNum type="romanLcPeriod"/>
              <a:defRPr sz="1400" b="0" i="0" u="none" strike="noStrike" cap="none">
                <a:solidFill>
                  <a:srgbClr val="FFFFFF"/>
                </a:solidFill>
                <a:latin typeface="Quicksand"/>
                <a:ea typeface="Quicksand"/>
                <a:cs typeface="Quicksand"/>
                <a:sym typeface="Quicksand"/>
              </a:defRPr>
            </a:lvl3pPr>
            <a:lvl4pPr marL="1828800" marR="0" lvl="3" indent="-304800" algn="l" rtl="0">
              <a:lnSpc>
                <a:spcPct val="100000"/>
              </a:lnSpc>
              <a:spcBef>
                <a:spcPts val="0"/>
              </a:spcBef>
              <a:spcAft>
                <a:spcPts val="0"/>
              </a:spcAft>
              <a:buClr>
                <a:srgbClr val="434343"/>
              </a:buClr>
              <a:buSzPts val="1200"/>
              <a:buFont typeface="Roboto Condensed Light"/>
              <a:buAutoNum type="arabicPeriod"/>
              <a:defRPr sz="1400" b="0" i="0" u="none" strike="noStrike" cap="none">
                <a:solidFill>
                  <a:srgbClr val="FFFFFF"/>
                </a:solidFill>
                <a:latin typeface="Quicksand"/>
                <a:ea typeface="Quicksand"/>
                <a:cs typeface="Quicksand"/>
                <a:sym typeface="Quicksand"/>
              </a:defRPr>
            </a:lvl4pPr>
            <a:lvl5pPr marL="2286000" marR="0" lvl="4" indent="-304800" algn="l" rtl="0">
              <a:lnSpc>
                <a:spcPct val="100000"/>
              </a:lnSpc>
              <a:spcBef>
                <a:spcPts val="0"/>
              </a:spcBef>
              <a:spcAft>
                <a:spcPts val="0"/>
              </a:spcAft>
              <a:buClr>
                <a:srgbClr val="434343"/>
              </a:buClr>
              <a:buSzPts val="1200"/>
              <a:buFont typeface="Roboto Condensed Light"/>
              <a:buAutoNum type="alphaLcPeriod"/>
              <a:defRPr sz="1400" b="0" i="0" u="none" strike="noStrike" cap="none">
                <a:solidFill>
                  <a:srgbClr val="FFFFFF"/>
                </a:solidFill>
                <a:latin typeface="Quicksand"/>
                <a:ea typeface="Quicksand"/>
                <a:cs typeface="Quicksand"/>
                <a:sym typeface="Quicksand"/>
              </a:defRPr>
            </a:lvl5pPr>
            <a:lvl6pPr marL="2743200" marR="0" lvl="5" indent="-304800" algn="l" rtl="0">
              <a:lnSpc>
                <a:spcPct val="100000"/>
              </a:lnSpc>
              <a:spcBef>
                <a:spcPts val="0"/>
              </a:spcBef>
              <a:spcAft>
                <a:spcPts val="0"/>
              </a:spcAft>
              <a:buClr>
                <a:srgbClr val="434343"/>
              </a:buClr>
              <a:buSzPts val="1200"/>
              <a:buFont typeface="Roboto Condensed Light"/>
              <a:buAutoNum type="romanLcPeriod"/>
              <a:defRPr sz="1400" b="0" i="0" u="none" strike="noStrike" cap="none">
                <a:solidFill>
                  <a:srgbClr val="FFFFFF"/>
                </a:solidFill>
                <a:latin typeface="Quicksand"/>
                <a:ea typeface="Quicksand"/>
                <a:cs typeface="Quicksand"/>
                <a:sym typeface="Quicksand"/>
              </a:defRPr>
            </a:lvl6pPr>
            <a:lvl7pPr marL="3200400" marR="0" lvl="6" indent="-304800" algn="l" rtl="0">
              <a:lnSpc>
                <a:spcPct val="100000"/>
              </a:lnSpc>
              <a:spcBef>
                <a:spcPts val="0"/>
              </a:spcBef>
              <a:spcAft>
                <a:spcPts val="0"/>
              </a:spcAft>
              <a:buClr>
                <a:srgbClr val="434343"/>
              </a:buClr>
              <a:buSzPts val="1200"/>
              <a:buFont typeface="Roboto Condensed Light"/>
              <a:buAutoNum type="arabicPeriod"/>
              <a:defRPr sz="1400" b="0" i="0" u="none" strike="noStrike" cap="none">
                <a:solidFill>
                  <a:srgbClr val="FFFFFF"/>
                </a:solidFill>
                <a:latin typeface="Quicksand"/>
                <a:ea typeface="Quicksand"/>
                <a:cs typeface="Quicksand"/>
                <a:sym typeface="Quicksand"/>
              </a:defRPr>
            </a:lvl7pPr>
            <a:lvl8pPr marL="3657600" marR="0" lvl="7" indent="-304800" algn="l" rtl="0">
              <a:lnSpc>
                <a:spcPct val="100000"/>
              </a:lnSpc>
              <a:spcBef>
                <a:spcPts val="0"/>
              </a:spcBef>
              <a:spcAft>
                <a:spcPts val="0"/>
              </a:spcAft>
              <a:buClr>
                <a:srgbClr val="434343"/>
              </a:buClr>
              <a:buSzPts val="1200"/>
              <a:buFont typeface="Roboto Condensed Light"/>
              <a:buAutoNum type="alphaLcPeriod"/>
              <a:defRPr sz="1400" b="0" i="0" u="none" strike="noStrike" cap="none">
                <a:solidFill>
                  <a:srgbClr val="FFFFFF"/>
                </a:solidFill>
                <a:latin typeface="Quicksand"/>
                <a:ea typeface="Quicksand"/>
                <a:cs typeface="Quicksand"/>
                <a:sym typeface="Quicksand"/>
              </a:defRPr>
            </a:lvl8pPr>
            <a:lvl9pPr marL="4114800" marR="0" lvl="8" indent="-304800" algn="l" rtl="0">
              <a:lnSpc>
                <a:spcPct val="100000"/>
              </a:lnSpc>
              <a:spcBef>
                <a:spcPts val="0"/>
              </a:spcBef>
              <a:spcAft>
                <a:spcPts val="0"/>
              </a:spcAft>
              <a:buClr>
                <a:srgbClr val="434343"/>
              </a:buClr>
              <a:buSzPts val="1200"/>
              <a:buFont typeface="Roboto Condensed Light"/>
              <a:buAutoNum type="romanLcPeriod"/>
              <a:defRPr sz="1400" b="0" i="0" u="none" strike="noStrike" cap="none">
                <a:solidFill>
                  <a:srgbClr val="FFFFFF"/>
                </a:solidFill>
                <a:latin typeface="Quicksand"/>
                <a:ea typeface="Quicksand"/>
                <a:cs typeface="Quicksand"/>
                <a:sym typeface="Quicksand"/>
              </a:defRPr>
            </a:lvl9pPr>
          </a:lstStyle>
          <a:p>
            <a:pPr marL="152400" indent="0">
              <a:buFont typeface="Quicksand"/>
              <a:buNone/>
            </a:pPr>
            <a:r>
              <a:rPr lang="en-US" sz="1400" dirty="0"/>
              <a:t>Go Dragons!</a:t>
            </a:r>
          </a:p>
        </p:txBody>
      </p:sp>
      <p:sp>
        <p:nvSpPr>
          <p:cNvPr id="15" name="Text Placeholder 1">
            <a:extLst>
              <a:ext uri="{FF2B5EF4-FFF2-40B4-BE49-F238E27FC236}">
                <a16:creationId xmlns:a16="http://schemas.microsoft.com/office/drawing/2014/main" id="{E5FA6BD1-B0E7-2BBD-5FD9-1CD2C65E8955}"/>
              </a:ext>
            </a:extLst>
          </p:cNvPr>
          <p:cNvSpPr txBox="1">
            <a:spLocks/>
          </p:cNvSpPr>
          <p:nvPr/>
        </p:nvSpPr>
        <p:spPr>
          <a:xfrm>
            <a:off x="3668488" y="4264813"/>
            <a:ext cx="1822318" cy="32115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accent1"/>
              </a:buClr>
              <a:buSzPts val="1200"/>
              <a:buFont typeface="Quicksand"/>
              <a:buAutoNum type="arabicPeriod"/>
              <a:defRPr sz="1200" b="0" i="0" u="none" strike="noStrike" cap="none">
                <a:solidFill>
                  <a:srgbClr val="FFFFFF"/>
                </a:solidFill>
                <a:latin typeface="Quicksand"/>
                <a:ea typeface="Quicksand"/>
                <a:cs typeface="Quicksand"/>
                <a:sym typeface="Quicksand"/>
              </a:defRPr>
            </a:lvl1pPr>
            <a:lvl2pPr marL="914400" marR="0" lvl="1" indent="-304800" algn="l" rtl="0">
              <a:lnSpc>
                <a:spcPct val="100000"/>
              </a:lnSpc>
              <a:spcBef>
                <a:spcPts val="0"/>
              </a:spcBef>
              <a:spcAft>
                <a:spcPts val="0"/>
              </a:spcAft>
              <a:buClr>
                <a:srgbClr val="434343"/>
              </a:buClr>
              <a:buSzPts val="1200"/>
              <a:buFont typeface="Roboto Condensed Light"/>
              <a:buAutoNum type="alphaLcPeriod"/>
              <a:defRPr sz="1400" b="0" i="0" u="none" strike="noStrike" cap="none">
                <a:solidFill>
                  <a:srgbClr val="FFFFFF"/>
                </a:solidFill>
                <a:latin typeface="Quicksand"/>
                <a:ea typeface="Quicksand"/>
                <a:cs typeface="Quicksand"/>
                <a:sym typeface="Quicksand"/>
              </a:defRPr>
            </a:lvl2pPr>
            <a:lvl3pPr marL="1371600" marR="0" lvl="2" indent="-304800" algn="l" rtl="0">
              <a:lnSpc>
                <a:spcPct val="100000"/>
              </a:lnSpc>
              <a:spcBef>
                <a:spcPts val="0"/>
              </a:spcBef>
              <a:spcAft>
                <a:spcPts val="0"/>
              </a:spcAft>
              <a:buClr>
                <a:srgbClr val="434343"/>
              </a:buClr>
              <a:buSzPts val="1200"/>
              <a:buFont typeface="Roboto Condensed Light"/>
              <a:buAutoNum type="romanLcPeriod"/>
              <a:defRPr sz="1400" b="0" i="0" u="none" strike="noStrike" cap="none">
                <a:solidFill>
                  <a:srgbClr val="FFFFFF"/>
                </a:solidFill>
                <a:latin typeface="Quicksand"/>
                <a:ea typeface="Quicksand"/>
                <a:cs typeface="Quicksand"/>
                <a:sym typeface="Quicksand"/>
              </a:defRPr>
            </a:lvl3pPr>
            <a:lvl4pPr marL="1828800" marR="0" lvl="3" indent="-304800" algn="l" rtl="0">
              <a:lnSpc>
                <a:spcPct val="100000"/>
              </a:lnSpc>
              <a:spcBef>
                <a:spcPts val="0"/>
              </a:spcBef>
              <a:spcAft>
                <a:spcPts val="0"/>
              </a:spcAft>
              <a:buClr>
                <a:srgbClr val="434343"/>
              </a:buClr>
              <a:buSzPts val="1200"/>
              <a:buFont typeface="Roboto Condensed Light"/>
              <a:buAutoNum type="arabicPeriod"/>
              <a:defRPr sz="1400" b="0" i="0" u="none" strike="noStrike" cap="none">
                <a:solidFill>
                  <a:srgbClr val="FFFFFF"/>
                </a:solidFill>
                <a:latin typeface="Quicksand"/>
                <a:ea typeface="Quicksand"/>
                <a:cs typeface="Quicksand"/>
                <a:sym typeface="Quicksand"/>
              </a:defRPr>
            </a:lvl4pPr>
            <a:lvl5pPr marL="2286000" marR="0" lvl="4" indent="-304800" algn="l" rtl="0">
              <a:lnSpc>
                <a:spcPct val="100000"/>
              </a:lnSpc>
              <a:spcBef>
                <a:spcPts val="0"/>
              </a:spcBef>
              <a:spcAft>
                <a:spcPts val="0"/>
              </a:spcAft>
              <a:buClr>
                <a:srgbClr val="434343"/>
              </a:buClr>
              <a:buSzPts val="1200"/>
              <a:buFont typeface="Roboto Condensed Light"/>
              <a:buAutoNum type="alphaLcPeriod"/>
              <a:defRPr sz="1400" b="0" i="0" u="none" strike="noStrike" cap="none">
                <a:solidFill>
                  <a:srgbClr val="FFFFFF"/>
                </a:solidFill>
                <a:latin typeface="Quicksand"/>
                <a:ea typeface="Quicksand"/>
                <a:cs typeface="Quicksand"/>
                <a:sym typeface="Quicksand"/>
              </a:defRPr>
            </a:lvl5pPr>
            <a:lvl6pPr marL="2743200" marR="0" lvl="5" indent="-304800" algn="l" rtl="0">
              <a:lnSpc>
                <a:spcPct val="100000"/>
              </a:lnSpc>
              <a:spcBef>
                <a:spcPts val="0"/>
              </a:spcBef>
              <a:spcAft>
                <a:spcPts val="0"/>
              </a:spcAft>
              <a:buClr>
                <a:srgbClr val="434343"/>
              </a:buClr>
              <a:buSzPts val="1200"/>
              <a:buFont typeface="Roboto Condensed Light"/>
              <a:buAutoNum type="romanLcPeriod"/>
              <a:defRPr sz="1400" b="0" i="0" u="none" strike="noStrike" cap="none">
                <a:solidFill>
                  <a:srgbClr val="FFFFFF"/>
                </a:solidFill>
                <a:latin typeface="Quicksand"/>
                <a:ea typeface="Quicksand"/>
                <a:cs typeface="Quicksand"/>
                <a:sym typeface="Quicksand"/>
              </a:defRPr>
            </a:lvl6pPr>
            <a:lvl7pPr marL="3200400" marR="0" lvl="6" indent="-304800" algn="l" rtl="0">
              <a:lnSpc>
                <a:spcPct val="100000"/>
              </a:lnSpc>
              <a:spcBef>
                <a:spcPts val="0"/>
              </a:spcBef>
              <a:spcAft>
                <a:spcPts val="0"/>
              </a:spcAft>
              <a:buClr>
                <a:srgbClr val="434343"/>
              </a:buClr>
              <a:buSzPts val="1200"/>
              <a:buFont typeface="Roboto Condensed Light"/>
              <a:buAutoNum type="arabicPeriod"/>
              <a:defRPr sz="1400" b="0" i="0" u="none" strike="noStrike" cap="none">
                <a:solidFill>
                  <a:srgbClr val="FFFFFF"/>
                </a:solidFill>
                <a:latin typeface="Quicksand"/>
                <a:ea typeface="Quicksand"/>
                <a:cs typeface="Quicksand"/>
                <a:sym typeface="Quicksand"/>
              </a:defRPr>
            </a:lvl7pPr>
            <a:lvl8pPr marL="3657600" marR="0" lvl="7" indent="-304800" algn="l" rtl="0">
              <a:lnSpc>
                <a:spcPct val="100000"/>
              </a:lnSpc>
              <a:spcBef>
                <a:spcPts val="0"/>
              </a:spcBef>
              <a:spcAft>
                <a:spcPts val="0"/>
              </a:spcAft>
              <a:buClr>
                <a:srgbClr val="434343"/>
              </a:buClr>
              <a:buSzPts val="1200"/>
              <a:buFont typeface="Roboto Condensed Light"/>
              <a:buAutoNum type="alphaLcPeriod"/>
              <a:defRPr sz="1400" b="0" i="0" u="none" strike="noStrike" cap="none">
                <a:solidFill>
                  <a:srgbClr val="FFFFFF"/>
                </a:solidFill>
                <a:latin typeface="Quicksand"/>
                <a:ea typeface="Quicksand"/>
                <a:cs typeface="Quicksand"/>
                <a:sym typeface="Quicksand"/>
              </a:defRPr>
            </a:lvl8pPr>
            <a:lvl9pPr marL="4114800" marR="0" lvl="8" indent="-304800" algn="l" rtl="0">
              <a:lnSpc>
                <a:spcPct val="100000"/>
              </a:lnSpc>
              <a:spcBef>
                <a:spcPts val="0"/>
              </a:spcBef>
              <a:spcAft>
                <a:spcPts val="0"/>
              </a:spcAft>
              <a:buClr>
                <a:srgbClr val="434343"/>
              </a:buClr>
              <a:buSzPts val="1200"/>
              <a:buFont typeface="Roboto Condensed Light"/>
              <a:buAutoNum type="romanLcPeriod"/>
              <a:defRPr sz="1400" b="0" i="0" u="none" strike="noStrike" cap="none">
                <a:solidFill>
                  <a:srgbClr val="FFFFFF"/>
                </a:solidFill>
                <a:latin typeface="Quicksand"/>
                <a:ea typeface="Quicksand"/>
                <a:cs typeface="Quicksand"/>
                <a:sym typeface="Quicksand"/>
              </a:defRPr>
            </a:lvl9pPr>
          </a:lstStyle>
          <a:p>
            <a:pPr marL="152400" indent="0">
              <a:buFont typeface="Quicksand"/>
              <a:buNone/>
            </a:pPr>
            <a:r>
              <a:rPr lang="en-US" sz="1400" dirty="0"/>
              <a:t>3X AWS Certified</a:t>
            </a:r>
          </a:p>
        </p:txBody>
      </p:sp>
    </p:spTree>
    <p:extLst>
      <p:ext uri="{BB962C8B-B14F-4D97-AF65-F5344CB8AC3E}">
        <p14:creationId xmlns:p14="http://schemas.microsoft.com/office/powerpoint/2010/main" val="332701162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itle 3">
            <a:extLst>
              <a:ext uri="{FF2B5EF4-FFF2-40B4-BE49-F238E27FC236}">
                <a16:creationId xmlns:a16="http://schemas.microsoft.com/office/drawing/2014/main" id="{6F1362F4-8498-48AA-04CF-B1259E327A82}"/>
              </a:ext>
            </a:extLst>
          </p:cNvPr>
          <p:cNvSpPr>
            <a:spLocks noGrp="1"/>
          </p:cNvSpPr>
          <p:nvPr>
            <p:ph type="title"/>
          </p:nvPr>
        </p:nvSpPr>
        <p:spPr>
          <a:xfrm>
            <a:off x="0" y="2261400"/>
            <a:ext cx="9144000" cy="620700"/>
          </a:xfrm>
        </p:spPr>
        <p:txBody>
          <a:bodyPr/>
          <a:lstStyle/>
          <a:p>
            <a:pPr algn="ctr"/>
            <a:r>
              <a:rPr lang="en-US" sz="8800" dirty="0"/>
              <a:t>Reliability &amp; Accuracy</a:t>
            </a:r>
          </a:p>
        </p:txBody>
      </p:sp>
    </p:spTree>
    <p:extLst>
      <p:ext uri="{BB962C8B-B14F-4D97-AF65-F5344CB8AC3E}">
        <p14:creationId xmlns:p14="http://schemas.microsoft.com/office/powerpoint/2010/main" val="416218715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itle 3">
            <a:extLst>
              <a:ext uri="{FF2B5EF4-FFF2-40B4-BE49-F238E27FC236}">
                <a16:creationId xmlns:a16="http://schemas.microsoft.com/office/drawing/2014/main" id="{6F1362F4-8498-48AA-04CF-B1259E327A82}"/>
              </a:ext>
            </a:extLst>
          </p:cNvPr>
          <p:cNvSpPr>
            <a:spLocks noGrp="1"/>
          </p:cNvSpPr>
          <p:nvPr>
            <p:ph type="title"/>
          </p:nvPr>
        </p:nvSpPr>
        <p:spPr>
          <a:xfrm>
            <a:off x="0" y="212572"/>
            <a:ext cx="9144000" cy="620700"/>
          </a:xfrm>
        </p:spPr>
        <p:txBody>
          <a:bodyPr/>
          <a:lstStyle/>
          <a:p>
            <a:pPr algn="ctr"/>
            <a:r>
              <a:rPr lang="en-US" dirty="0"/>
              <a:t>Reliability &amp; Accuracy</a:t>
            </a:r>
          </a:p>
        </p:txBody>
      </p:sp>
      <p:pic>
        <p:nvPicPr>
          <p:cNvPr id="6" name="Picture 5">
            <a:extLst>
              <a:ext uri="{FF2B5EF4-FFF2-40B4-BE49-F238E27FC236}">
                <a16:creationId xmlns:a16="http://schemas.microsoft.com/office/drawing/2014/main" id="{177A4CEA-A69C-B881-5253-1D1014FA92B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4662" t="47407" r="71742" b="38928"/>
          <a:stretch/>
        </p:blipFill>
        <p:spPr bwMode="auto">
          <a:xfrm>
            <a:off x="188988" y="1423816"/>
            <a:ext cx="2442415" cy="942975"/>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a:extLst>
              <a:ext uri="{FF2B5EF4-FFF2-40B4-BE49-F238E27FC236}">
                <a16:creationId xmlns:a16="http://schemas.microsoft.com/office/drawing/2014/main" id="{4320424D-5733-5C4C-038B-10BC10281370}"/>
              </a:ext>
            </a:extLst>
          </p:cNvPr>
          <p:cNvPicPr>
            <a:picLocks noChangeAspect="1"/>
          </p:cNvPicPr>
          <p:nvPr/>
        </p:nvPicPr>
        <p:blipFill>
          <a:blip r:embed="rId4"/>
          <a:stretch>
            <a:fillRect/>
          </a:stretch>
        </p:blipFill>
        <p:spPr>
          <a:xfrm>
            <a:off x="471985" y="1783217"/>
            <a:ext cx="1876425" cy="224175"/>
          </a:xfrm>
          <a:prstGeom prst="rect">
            <a:avLst/>
          </a:prstGeom>
        </p:spPr>
      </p:pic>
      <p:pic>
        <p:nvPicPr>
          <p:cNvPr id="7" name="Picture 6">
            <a:extLst>
              <a:ext uri="{FF2B5EF4-FFF2-40B4-BE49-F238E27FC236}">
                <a16:creationId xmlns:a16="http://schemas.microsoft.com/office/drawing/2014/main" id="{4FF1B81A-CE51-781E-7FEE-A5C493CE7620}"/>
              </a:ext>
            </a:extLst>
          </p:cNvPr>
          <p:cNvPicPr preferRelativeResize="0">
            <a:picLocks noChangeArrowheads="1"/>
          </p:cNvPicPr>
          <p:nvPr/>
        </p:nvPicPr>
        <p:blipFill rotWithShape="1">
          <a:blip r:embed="rId3">
            <a:extLst>
              <a:ext uri="{28A0092B-C50C-407E-A947-70E740481C1C}">
                <a14:useLocalDpi xmlns:a14="http://schemas.microsoft.com/office/drawing/2010/main" val="0"/>
              </a:ext>
            </a:extLst>
          </a:blip>
          <a:srcRect l="34984" t="48256" r="41420" b="39668"/>
          <a:stretch/>
        </p:blipFill>
        <p:spPr bwMode="auto">
          <a:xfrm>
            <a:off x="2085833" y="2612345"/>
            <a:ext cx="2441448" cy="941832"/>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8">
            <a:extLst>
              <a:ext uri="{FF2B5EF4-FFF2-40B4-BE49-F238E27FC236}">
                <a16:creationId xmlns:a16="http://schemas.microsoft.com/office/drawing/2014/main" id="{43F9601F-0CFD-3B24-86E8-38412669DA7B}"/>
              </a:ext>
            </a:extLst>
          </p:cNvPr>
          <p:cNvPicPr>
            <a:picLocks noChangeAspect="1"/>
          </p:cNvPicPr>
          <p:nvPr/>
        </p:nvPicPr>
        <p:blipFill>
          <a:blip r:embed="rId5"/>
          <a:stretch>
            <a:fillRect/>
          </a:stretch>
        </p:blipFill>
        <p:spPr>
          <a:xfrm>
            <a:off x="2359677" y="2945720"/>
            <a:ext cx="1952625" cy="225303"/>
          </a:xfrm>
          <a:prstGeom prst="rect">
            <a:avLst/>
          </a:prstGeom>
        </p:spPr>
      </p:pic>
      <p:sp>
        <p:nvSpPr>
          <p:cNvPr id="10" name="Rectangle 9">
            <a:extLst>
              <a:ext uri="{FF2B5EF4-FFF2-40B4-BE49-F238E27FC236}">
                <a16:creationId xmlns:a16="http://schemas.microsoft.com/office/drawing/2014/main" id="{CF5335E3-27C3-B569-27D7-C95152413D40}"/>
              </a:ext>
            </a:extLst>
          </p:cNvPr>
          <p:cNvSpPr/>
          <p:nvPr/>
        </p:nvSpPr>
        <p:spPr>
          <a:xfrm>
            <a:off x="4638675" y="1260919"/>
            <a:ext cx="76200" cy="3781425"/>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Picture 10">
            <a:extLst>
              <a:ext uri="{FF2B5EF4-FFF2-40B4-BE49-F238E27FC236}">
                <a16:creationId xmlns:a16="http://schemas.microsoft.com/office/drawing/2014/main" id="{3BB1B51A-52C6-0CA9-1153-16F1D647A6D5}"/>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4662" t="47407" r="71742" b="38928"/>
          <a:stretch/>
        </p:blipFill>
        <p:spPr bwMode="auto">
          <a:xfrm>
            <a:off x="141932" y="3799732"/>
            <a:ext cx="2442415" cy="942975"/>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a:extLst>
              <a:ext uri="{FF2B5EF4-FFF2-40B4-BE49-F238E27FC236}">
                <a16:creationId xmlns:a16="http://schemas.microsoft.com/office/drawing/2014/main" id="{6F1F3FAB-6791-3AD6-6FF1-5FD7EF161AE0}"/>
              </a:ext>
            </a:extLst>
          </p:cNvPr>
          <p:cNvPicPr>
            <a:picLocks noChangeAspect="1"/>
          </p:cNvPicPr>
          <p:nvPr/>
        </p:nvPicPr>
        <p:blipFill>
          <a:blip r:embed="rId6"/>
          <a:stretch>
            <a:fillRect/>
          </a:stretch>
        </p:blipFill>
        <p:spPr>
          <a:xfrm>
            <a:off x="405973" y="4155840"/>
            <a:ext cx="2008447" cy="230758"/>
          </a:xfrm>
          <a:prstGeom prst="rect">
            <a:avLst/>
          </a:prstGeom>
        </p:spPr>
      </p:pic>
      <p:pic>
        <p:nvPicPr>
          <p:cNvPr id="19" name="Picture 6">
            <a:extLst>
              <a:ext uri="{FF2B5EF4-FFF2-40B4-BE49-F238E27FC236}">
                <a16:creationId xmlns:a16="http://schemas.microsoft.com/office/drawing/2014/main" id="{04E23289-7585-F823-D3FF-720AEF9BDA46}"/>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32922" t="7892" r="41314" b="69703"/>
          <a:stretch/>
        </p:blipFill>
        <p:spPr bwMode="auto">
          <a:xfrm>
            <a:off x="6632953" y="1228725"/>
            <a:ext cx="2316601" cy="1343026"/>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0">
            <a:extLst>
              <a:ext uri="{FF2B5EF4-FFF2-40B4-BE49-F238E27FC236}">
                <a16:creationId xmlns:a16="http://schemas.microsoft.com/office/drawing/2014/main" id="{D21CC2BF-BD5A-771F-C34D-80BDBC7D6F3D}"/>
              </a:ext>
            </a:extLst>
          </p:cNvPr>
          <p:cNvPicPr>
            <a:picLocks noChangeAspect="1"/>
          </p:cNvPicPr>
          <p:nvPr/>
        </p:nvPicPr>
        <p:blipFill rotWithShape="1">
          <a:blip r:embed="rId7"/>
          <a:srcRect r="17132"/>
          <a:stretch/>
        </p:blipFill>
        <p:spPr>
          <a:xfrm>
            <a:off x="6709750" y="1521635"/>
            <a:ext cx="2058832" cy="196717"/>
          </a:xfrm>
          <a:prstGeom prst="rect">
            <a:avLst/>
          </a:prstGeom>
        </p:spPr>
      </p:pic>
      <p:pic>
        <p:nvPicPr>
          <p:cNvPr id="23" name="Picture 22">
            <a:extLst>
              <a:ext uri="{FF2B5EF4-FFF2-40B4-BE49-F238E27FC236}">
                <a16:creationId xmlns:a16="http://schemas.microsoft.com/office/drawing/2014/main" id="{CF6D3846-3EC5-5A3D-FA24-ED946E1A8263}"/>
              </a:ext>
            </a:extLst>
          </p:cNvPr>
          <p:cNvPicPr>
            <a:picLocks noChangeAspect="1"/>
          </p:cNvPicPr>
          <p:nvPr/>
        </p:nvPicPr>
        <p:blipFill>
          <a:blip r:embed="rId8"/>
          <a:stretch>
            <a:fillRect/>
          </a:stretch>
        </p:blipFill>
        <p:spPr>
          <a:xfrm>
            <a:off x="6722281" y="1765322"/>
            <a:ext cx="2046300" cy="206671"/>
          </a:xfrm>
          <a:prstGeom prst="rect">
            <a:avLst/>
          </a:prstGeom>
        </p:spPr>
      </p:pic>
      <p:pic>
        <p:nvPicPr>
          <p:cNvPr id="25" name="Picture 24">
            <a:extLst>
              <a:ext uri="{FF2B5EF4-FFF2-40B4-BE49-F238E27FC236}">
                <a16:creationId xmlns:a16="http://schemas.microsoft.com/office/drawing/2014/main" id="{97C9814F-700E-09A0-C5AF-20643B4D4FBB}"/>
              </a:ext>
            </a:extLst>
          </p:cNvPr>
          <p:cNvPicPr>
            <a:picLocks noChangeAspect="1"/>
          </p:cNvPicPr>
          <p:nvPr/>
        </p:nvPicPr>
        <p:blipFill>
          <a:blip r:embed="rId9"/>
          <a:stretch>
            <a:fillRect/>
          </a:stretch>
        </p:blipFill>
        <p:spPr>
          <a:xfrm>
            <a:off x="6709750" y="2020151"/>
            <a:ext cx="1684349" cy="167814"/>
          </a:xfrm>
          <a:prstGeom prst="rect">
            <a:avLst/>
          </a:prstGeom>
        </p:spPr>
      </p:pic>
      <p:pic>
        <p:nvPicPr>
          <p:cNvPr id="26" name="Picture 25">
            <a:extLst>
              <a:ext uri="{FF2B5EF4-FFF2-40B4-BE49-F238E27FC236}">
                <a16:creationId xmlns:a16="http://schemas.microsoft.com/office/drawing/2014/main" id="{2FAEF8E3-4302-2E70-C5AD-97DDA64F10B9}"/>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4662" t="47407" r="71742" b="38928"/>
          <a:stretch/>
        </p:blipFill>
        <p:spPr bwMode="auto">
          <a:xfrm>
            <a:off x="4752975" y="2810000"/>
            <a:ext cx="2442415" cy="942975"/>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28">
            <a:extLst>
              <a:ext uri="{FF2B5EF4-FFF2-40B4-BE49-F238E27FC236}">
                <a16:creationId xmlns:a16="http://schemas.microsoft.com/office/drawing/2014/main" id="{42AC08AA-4800-4944-C775-E59803BD92A4}"/>
              </a:ext>
            </a:extLst>
          </p:cNvPr>
          <p:cNvPicPr>
            <a:picLocks noChangeAspect="1"/>
          </p:cNvPicPr>
          <p:nvPr/>
        </p:nvPicPr>
        <p:blipFill>
          <a:blip r:embed="rId10"/>
          <a:stretch>
            <a:fillRect/>
          </a:stretch>
        </p:blipFill>
        <p:spPr>
          <a:xfrm>
            <a:off x="4969355" y="3198074"/>
            <a:ext cx="2079075" cy="192024"/>
          </a:xfrm>
          <a:prstGeom prst="rect">
            <a:avLst/>
          </a:prstGeom>
        </p:spPr>
      </p:pic>
      <p:pic>
        <p:nvPicPr>
          <p:cNvPr id="37889" name="Picture 37888">
            <a:extLst>
              <a:ext uri="{FF2B5EF4-FFF2-40B4-BE49-F238E27FC236}">
                <a16:creationId xmlns:a16="http://schemas.microsoft.com/office/drawing/2014/main" id="{571B7525-9E7B-7BC9-CFE4-4C3024E4CBBA}"/>
              </a:ext>
            </a:extLst>
          </p:cNvPr>
          <p:cNvPicPr preferRelativeResize="0">
            <a:picLocks noChangeArrowheads="1"/>
          </p:cNvPicPr>
          <p:nvPr/>
        </p:nvPicPr>
        <p:blipFill rotWithShape="1">
          <a:blip r:embed="rId3">
            <a:extLst>
              <a:ext uri="{28A0092B-C50C-407E-A947-70E740481C1C}">
                <a14:useLocalDpi xmlns:a14="http://schemas.microsoft.com/office/drawing/2010/main" val="0"/>
              </a:ext>
            </a:extLst>
          </a:blip>
          <a:srcRect l="34984" t="48256" r="41420" b="39668"/>
          <a:stretch/>
        </p:blipFill>
        <p:spPr bwMode="auto">
          <a:xfrm>
            <a:off x="6475769" y="4077569"/>
            <a:ext cx="2441448" cy="941832"/>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30">
            <a:extLst>
              <a:ext uri="{FF2B5EF4-FFF2-40B4-BE49-F238E27FC236}">
                <a16:creationId xmlns:a16="http://schemas.microsoft.com/office/drawing/2014/main" id="{1B2ED2CD-51E4-BE5D-61D7-5BD40C13B947}"/>
              </a:ext>
            </a:extLst>
          </p:cNvPr>
          <p:cNvPicPr>
            <a:picLocks noChangeAspect="1"/>
          </p:cNvPicPr>
          <p:nvPr/>
        </p:nvPicPr>
        <p:blipFill>
          <a:blip r:embed="rId11"/>
          <a:stretch>
            <a:fillRect/>
          </a:stretch>
        </p:blipFill>
        <p:spPr>
          <a:xfrm>
            <a:off x="6683383" y="4333082"/>
            <a:ext cx="2019176" cy="196815"/>
          </a:xfrm>
          <a:prstGeom prst="rect">
            <a:avLst/>
          </a:prstGeom>
        </p:spPr>
      </p:pic>
      <p:pic>
        <p:nvPicPr>
          <p:cNvPr id="37893" name="Picture 37892">
            <a:extLst>
              <a:ext uri="{FF2B5EF4-FFF2-40B4-BE49-F238E27FC236}">
                <a16:creationId xmlns:a16="http://schemas.microsoft.com/office/drawing/2014/main" id="{3D15171C-F751-7614-E319-C35CC07779C0}"/>
              </a:ext>
            </a:extLst>
          </p:cNvPr>
          <p:cNvPicPr>
            <a:picLocks noChangeAspect="1"/>
          </p:cNvPicPr>
          <p:nvPr/>
        </p:nvPicPr>
        <p:blipFill>
          <a:blip r:embed="rId12"/>
          <a:stretch>
            <a:fillRect/>
          </a:stretch>
        </p:blipFill>
        <p:spPr>
          <a:xfrm>
            <a:off x="6709750" y="4620874"/>
            <a:ext cx="1887713" cy="184445"/>
          </a:xfrm>
          <a:prstGeom prst="rect">
            <a:avLst/>
          </a:prstGeom>
        </p:spPr>
      </p:pic>
    </p:spTree>
    <p:extLst>
      <p:ext uri="{BB962C8B-B14F-4D97-AF65-F5344CB8AC3E}">
        <p14:creationId xmlns:p14="http://schemas.microsoft.com/office/powerpoint/2010/main" val="227567745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itle 3">
            <a:extLst>
              <a:ext uri="{FF2B5EF4-FFF2-40B4-BE49-F238E27FC236}">
                <a16:creationId xmlns:a16="http://schemas.microsoft.com/office/drawing/2014/main" id="{6F1362F4-8498-48AA-04CF-B1259E327A82}"/>
              </a:ext>
            </a:extLst>
          </p:cNvPr>
          <p:cNvSpPr>
            <a:spLocks noGrp="1"/>
          </p:cNvSpPr>
          <p:nvPr>
            <p:ph type="title"/>
          </p:nvPr>
        </p:nvSpPr>
        <p:spPr>
          <a:xfrm>
            <a:off x="0" y="212572"/>
            <a:ext cx="9144000" cy="620700"/>
          </a:xfrm>
        </p:spPr>
        <p:txBody>
          <a:bodyPr/>
          <a:lstStyle/>
          <a:p>
            <a:pPr algn="ctr"/>
            <a:r>
              <a:rPr lang="en-US" dirty="0"/>
              <a:t>Ethical Concerns</a:t>
            </a:r>
          </a:p>
        </p:txBody>
      </p:sp>
      <p:pic>
        <p:nvPicPr>
          <p:cNvPr id="5" name="Picture 4">
            <a:extLst>
              <a:ext uri="{FF2B5EF4-FFF2-40B4-BE49-F238E27FC236}">
                <a16:creationId xmlns:a16="http://schemas.microsoft.com/office/drawing/2014/main" id="{DD04938A-F3DF-1D13-1E79-32197DB58E91}"/>
              </a:ext>
            </a:extLst>
          </p:cNvPr>
          <p:cNvPicPr>
            <a:picLocks noChangeAspect="1"/>
          </p:cNvPicPr>
          <p:nvPr/>
        </p:nvPicPr>
        <p:blipFill>
          <a:blip r:embed="rId3"/>
          <a:stretch>
            <a:fillRect/>
          </a:stretch>
        </p:blipFill>
        <p:spPr>
          <a:xfrm>
            <a:off x="801270" y="1066799"/>
            <a:ext cx="7541460" cy="3589512"/>
          </a:xfrm>
          <a:prstGeom prst="rect">
            <a:avLst/>
          </a:prstGeom>
        </p:spPr>
      </p:pic>
    </p:spTree>
    <p:extLst>
      <p:ext uri="{BB962C8B-B14F-4D97-AF65-F5344CB8AC3E}">
        <p14:creationId xmlns:p14="http://schemas.microsoft.com/office/powerpoint/2010/main" val="92106516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296A4448-96F2-F2C4-E051-26397E48FC27}"/>
              </a:ext>
            </a:extLst>
          </p:cNvPr>
          <p:cNvPicPr>
            <a:picLocks noChangeAspect="1"/>
          </p:cNvPicPr>
          <p:nvPr/>
        </p:nvPicPr>
        <p:blipFill>
          <a:blip r:embed="rId3"/>
          <a:stretch>
            <a:fillRect/>
          </a:stretch>
        </p:blipFill>
        <p:spPr>
          <a:xfrm>
            <a:off x="938073" y="1110342"/>
            <a:ext cx="7267854" cy="3442668"/>
          </a:xfrm>
          <a:prstGeom prst="rect">
            <a:avLst/>
          </a:prstGeom>
        </p:spPr>
      </p:pic>
      <p:sp>
        <p:nvSpPr>
          <p:cNvPr id="16" name="Title 3">
            <a:extLst>
              <a:ext uri="{FF2B5EF4-FFF2-40B4-BE49-F238E27FC236}">
                <a16:creationId xmlns:a16="http://schemas.microsoft.com/office/drawing/2014/main" id="{6F6751C8-1094-915D-7375-E5E11F118688}"/>
              </a:ext>
            </a:extLst>
          </p:cNvPr>
          <p:cNvSpPr>
            <a:spLocks noGrp="1"/>
          </p:cNvSpPr>
          <p:nvPr>
            <p:ph type="title"/>
          </p:nvPr>
        </p:nvSpPr>
        <p:spPr>
          <a:xfrm>
            <a:off x="0" y="212572"/>
            <a:ext cx="9144000" cy="620700"/>
          </a:xfrm>
        </p:spPr>
        <p:txBody>
          <a:bodyPr/>
          <a:lstStyle/>
          <a:p>
            <a:pPr algn="ctr"/>
            <a:r>
              <a:rPr lang="en-US" dirty="0"/>
              <a:t>Ethical Concerns</a:t>
            </a:r>
          </a:p>
        </p:txBody>
      </p:sp>
    </p:spTree>
    <p:extLst>
      <p:ext uri="{BB962C8B-B14F-4D97-AF65-F5344CB8AC3E}">
        <p14:creationId xmlns:p14="http://schemas.microsoft.com/office/powerpoint/2010/main" val="357264300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a:extLst>
              <a:ext uri="{FF2B5EF4-FFF2-40B4-BE49-F238E27FC236}">
                <a16:creationId xmlns:a16="http://schemas.microsoft.com/office/drawing/2014/main" id="{858867A5-CD0C-87C2-4BFD-F692D8700B4B}"/>
              </a:ext>
            </a:extLst>
          </p:cNvPr>
          <p:cNvSpPr>
            <a:spLocks noGrp="1"/>
          </p:cNvSpPr>
          <p:nvPr>
            <p:ph type="subTitle" idx="1"/>
          </p:nvPr>
        </p:nvSpPr>
        <p:spPr/>
        <p:txBody>
          <a:bodyPr/>
          <a:lstStyle/>
          <a:p>
            <a:endParaRPr lang="en-US"/>
          </a:p>
        </p:txBody>
      </p:sp>
      <p:sp>
        <p:nvSpPr>
          <p:cNvPr id="3" name="Subtitle 2">
            <a:extLst>
              <a:ext uri="{FF2B5EF4-FFF2-40B4-BE49-F238E27FC236}">
                <a16:creationId xmlns:a16="http://schemas.microsoft.com/office/drawing/2014/main" id="{3FCAE577-F4DA-BF59-0929-E631318635B8}"/>
              </a:ext>
            </a:extLst>
          </p:cNvPr>
          <p:cNvSpPr>
            <a:spLocks noGrp="1"/>
          </p:cNvSpPr>
          <p:nvPr>
            <p:ph type="subTitle" idx="2"/>
          </p:nvPr>
        </p:nvSpPr>
        <p:spPr/>
        <p:txBody>
          <a:bodyPr/>
          <a:lstStyle/>
          <a:p>
            <a:endParaRPr lang="en-US"/>
          </a:p>
        </p:txBody>
      </p:sp>
      <p:sp>
        <p:nvSpPr>
          <p:cNvPr id="4" name="Title 3">
            <a:extLst>
              <a:ext uri="{FF2B5EF4-FFF2-40B4-BE49-F238E27FC236}">
                <a16:creationId xmlns:a16="http://schemas.microsoft.com/office/drawing/2014/main" id="{7AA48A6C-8D12-39F3-1386-50C6954C84F9}"/>
              </a:ext>
            </a:extLst>
          </p:cNvPr>
          <p:cNvSpPr>
            <a:spLocks noGrp="1"/>
          </p:cNvSpPr>
          <p:nvPr>
            <p:ph type="title"/>
          </p:nvPr>
        </p:nvSpPr>
        <p:spPr/>
        <p:txBody>
          <a:bodyPr/>
          <a:lstStyle/>
          <a:p>
            <a:endParaRPr lang="en-US"/>
          </a:p>
        </p:txBody>
      </p:sp>
      <p:sp>
        <p:nvSpPr>
          <p:cNvPr id="5" name="Subtitle 4">
            <a:extLst>
              <a:ext uri="{FF2B5EF4-FFF2-40B4-BE49-F238E27FC236}">
                <a16:creationId xmlns:a16="http://schemas.microsoft.com/office/drawing/2014/main" id="{CC0B77A0-5E17-A4D8-D855-10B0AD987CEF}"/>
              </a:ext>
            </a:extLst>
          </p:cNvPr>
          <p:cNvSpPr>
            <a:spLocks noGrp="1"/>
          </p:cNvSpPr>
          <p:nvPr>
            <p:ph type="subTitle" idx="3"/>
          </p:nvPr>
        </p:nvSpPr>
        <p:spPr/>
        <p:txBody>
          <a:bodyPr/>
          <a:lstStyle/>
          <a:p>
            <a:endParaRPr lang="en-US"/>
          </a:p>
        </p:txBody>
      </p:sp>
      <p:sp>
        <p:nvSpPr>
          <p:cNvPr id="6" name="Subtitle 5">
            <a:extLst>
              <a:ext uri="{FF2B5EF4-FFF2-40B4-BE49-F238E27FC236}">
                <a16:creationId xmlns:a16="http://schemas.microsoft.com/office/drawing/2014/main" id="{B6BAD336-427F-BC16-CC4A-025ABBE3CEAC}"/>
              </a:ext>
            </a:extLst>
          </p:cNvPr>
          <p:cNvSpPr>
            <a:spLocks noGrp="1"/>
          </p:cNvSpPr>
          <p:nvPr>
            <p:ph type="subTitle" idx="4"/>
          </p:nvPr>
        </p:nvSpPr>
        <p:spPr/>
        <p:txBody>
          <a:bodyPr/>
          <a:lstStyle/>
          <a:p>
            <a:endParaRPr lang="en-US"/>
          </a:p>
        </p:txBody>
      </p:sp>
      <p:sp>
        <p:nvSpPr>
          <p:cNvPr id="7" name="Title 6">
            <a:extLst>
              <a:ext uri="{FF2B5EF4-FFF2-40B4-BE49-F238E27FC236}">
                <a16:creationId xmlns:a16="http://schemas.microsoft.com/office/drawing/2014/main" id="{66B8C65C-A52D-E5E9-CB62-0252BC7AAB7D}"/>
              </a:ext>
            </a:extLst>
          </p:cNvPr>
          <p:cNvSpPr>
            <a:spLocks noGrp="1"/>
          </p:cNvSpPr>
          <p:nvPr>
            <p:ph type="title" idx="5"/>
          </p:nvPr>
        </p:nvSpPr>
        <p:spPr/>
        <p:txBody>
          <a:bodyPr/>
          <a:lstStyle/>
          <a:p>
            <a:endParaRPr lang="en-US"/>
          </a:p>
        </p:txBody>
      </p:sp>
      <p:sp>
        <p:nvSpPr>
          <p:cNvPr id="8" name="Subtitle 7">
            <a:extLst>
              <a:ext uri="{FF2B5EF4-FFF2-40B4-BE49-F238E27FC236}">
                <a16:creationId xmlns:a16="http://schemas.microsoft.com/office/drawing/2014/main" id="{5A4BAF16-3C02-6C1C-12F0-77ED78CE698F}"/>
              </a:ext>
            </a:extLst>
          </p:cNvPr>
          <p:cNvSpPr>
            <a:spLocks noGrp="1"/>
          </p:cNvSpPr>
          <p:nvPr>
            <p:ph type="subTitle" idx="6"/>
          </p:nvPr>
        </p:nvSpPr>
        <p:spPr/>
        <p:txBody>
          <a:bodyPr/>
          <a:lstStyle/>
          <a:p>
            <a:endParaRPr lang="en-US"/>
          </a:p>
        </p:txBody>
      </p:sp>
      <p:sp>
        <p:nvSpPr>
          <p:cNvPr id="9" name="Subtitle 8">
            <a:extLst>
              <a:ext uri="{FF2B5EF4-FFF2-40B4-BE49-F238E27FC236}">
                <a16:creationId xmlns:a16="http://schemas.microsoft.com/office/drawing/2014/main" id="{FBCD2258-1321-0AEC-C682-EC8EFE2FA133}"/>
              </a:ext>
            </a:extLst>
          </p:cNvPr>
          <p:cNvSpPr>
            <a:spLocks noGrp="1"/>
          </p:cNvSpPr>
          <p:nvPr>
            <p:ph type="subTitle" idx="7"/>
          </p:nvPr>
        </p:nvSpPr>
        <p:spPr/>
        <p:txBody>
          <a:bodyPr/>
          <a:lstStyle/>
          <a:p>
            <a:endParaRPr lang="en-US"/>
          </a:p>
        </p:txBody>
      </p:sp>
      <p:sp>
        <p:nvSpPr>
          <p:cNvPr id="10" name="Title 9">
            <a:extLst>
              <a:ext uri="{FF2B5EF4-FFF2-40B4-BE49-F238E27FC236}">
                <a16:creationId xmlns:a16="http://schemas.microsoft.com/office/drawing/2014/main" id="{39C50DA8-9150-EDFB-B686-45BCCC8FB67F}"/>
              </a:ext>
            </a:extLst>
          </p:cNvPr>
          <p:cNvSpPr>
            <a:spLocks noGrp="1"/>
          </p:cNvSpPr>
          <p:nvPr>
            <p:ph type="title" idx="8"/>
          </p:nvPr>
        </p:nvSpPr>
        <p:spPr/>
        <p:txBody>
          <a:bodyPr/>
          <a:lstStyle/>
          <a:p>
            <a:endParaRPr lang="en-US"/>
          </a:p>
        </p:txBody>
      </p:sp>
      <p:sp>
        <p:nvSpPr>
          <p:cNvPr id="11" name="Subtitle 10">
            <a:extLst>
              <a:ext uri="{FF2B5EF4-FFF2-40B4-BE49-F238E27FC236}">
                <a16:creationId xmlns:a16="http://schemas.microsoft.com/office/drawing/2014/main" id="{C43B4D9B-36AB-9D09-F27C-BA57C3171504}"/>
              </a:ext>
            </a:extLst>
          </p:cNvPr>
          <p:cNvSpPr>
            <a:spLocks noGrp="1"/>
          </p:cNvSpPr>
          <p:nvPr>
            <p:ph type="subTitle" idx="9"/>
          </p:nvPr>
        </p:nvSpPr>
        <p:spPr/>
        <p:txBody>
          <a:bodyPr/>
          <a:lstStyle/>
          <a:p>
            <a:endParaRPr lang="en-US"/>
          </a:p>
        </p:txBody>
      </p:sp>
      <p:sp>
        <p:nvSpPr>
          <p:cNvPr id="12" name="Subtitle 11">
            <a:extLst>
              <a:ext uri="{FF2B5EF4-FFF2-40B4-BE49-F238E27FC236}">
                <a16:creationId xmlns:a16="http://schemas.microsoft.com/office/drawing/2014/main" id="{303636ED-E040-CC29-F18B-48352087C8C5}"/>
              </a:ext>
            </a:extLst>
          </p:cNvPr>
          <p:cNvSpPr>
            <a:spLocks noGrp="1"/>
          </p:cNvSpPr>
          <p:nvPr>
            <p:ph type="subTitle" idx="13"/>
          </p:nvPr>
        </p:nvSpPr>
        <p:spPr/>
        <p:txBody>
          <a:bodyPr/>
          <a:lstStyle/>
          <a:p>
            <a:endParaRPr lang="en-US"/>
          </a:p>
        </p:txBody>
      </p:sp>
      <p:sp>
        <p:nvSpPr>
          <p:cNvPr id="13" name="Title 12">
            <a:extLst>
              <a:ext uri="{FF2B5EF4-FFF2-40B4-BE49-F238E27FC236}">
                <a16:creationId xmlns:a16="http://schemas.microsoft.com/office/drawing/2014/main" id="{53EE60A7-7AA1-8061-6F96-5B8DAA455F48}"/>
              </a:ext>
            </a:extLst>
          </p:cNvPr>
          <p:cNvSpPr>
            <a:spLocks noGrp="1"/>
          </p:cNvSpPr>
          <p:nvPr>
            <p:ph type="title" idx="14"/>
          </p:nvPr>
        </p:nvSpPr>
        <p:spPr/>
        <p:txBody>
          <a:bodyPr/>
          <a:lstStyle/>
          <a:p>
            <a:endParaRPr lang="en-US"/>
          </a:p>
        </p:txBody>
      </p:sp>
      <p:pic>
        <p:nvPicPr>
          <p:cNvPr id="16388" name="Picture 4" descr="Cheating with AI! One-Fifth of University Assessments Generated by Bots -  Gizmochina">
            <a:extLst>
              <a:ext uri="{FF2B5EF4-FFF2-40B4-BE49-F238E27FC236}">
                <a16:creationId xmlns:a16="http://schemas.microsoft.com/office/drawing/2014/main" id="{B1C36EB0-F571-20B9-0965-FF6D5DCE6E9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51435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81266236"/>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2" descr="Khan Academy full logo transparent PNG - StickPNG">
            <a:extLst>
              <a:ext uri="{FF2B5EF4-FFF2-40B4-BE49-F238E27FC236}">
                <a16:creationId xmlns:a16="http://schemas.microsoft.com/office/drawing/2014/main" id="{1E0E696B-C923-AFDB-0A62-45BF1253267D}"/>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1358" t="10159" r="20229" b="23528"/>
          <a:stretch/>
        </p:blipFill>
        <p:spPr bwMode="auto">
          <a:xfrm>
            <a:off x="3058866" y="347870"/>
            <a:ext cx="3026267" cy="3435617"/>
          </a:xfrm>
          <a:prstGeom prst="rect">
            <a:avLst/>
          </a:prstGeom>
          <a:noFill/>
          <a:extLst>
            <a:ext uri="{909E8E84-426E-40DD-AFC4-6F175D3DCCD1}">
              <a14:hiddenFill xmlns:a14="http://schemas.microsoft.com/office/drawing/2010/main">
                <a:solidFill>
                  <a:srgbClr val="FFFFFF"/>
                </a:solidFill>
              </a14:hiddenFill>
            </a:ext>
          </a:extLst>
        </p:spPr>
      </p:pic>
      <p:sp>
        <p:nvSpPr>
          <p:cNvPr id="15" name="Google Shape;2086;p50">
            <a:extLst>
              <a:ext uri="{FF2B5EF4-FFF2-40B4-BE49-F238E27FC236}">
                <a16:creationId xmlns:a16="http://schemas.microsoft.com/office/drawing/2014/main" id="{9C8493D6-3801-F8B8-C03A-6BAC013F41C4}"/>
              </a:ext>
            </a:extLst>
          </p:cNvPr>
          <p:cNvSpPr txBox="1">
            <a:spLocks/>
          </p:cNvSpPr>
          <p:nvPr/>
        </p:nvSpPr>
        <p:spPr>
          <a:xfrm>
            <a:off x="2570923" y="3310083"/>
            <a:ext cx="5801777" cy="1830932"/>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ctr" rtl="0">
              <a:lnSpc>
                <a:spcPct val="100000"/>
              </a:lnSpc>
              <a:spcBef>
                <a:spcPts val="0"/>
              </a:spcBef>
              <a:spcAft>
                <a:spcPts val="0"/>
              </a:spcAft>
              <a:buClr>
                <a:srgbClr val="000000"/>
              </a:buClr>
              <a:buSzPts val="1800"/>
              <a:buFont typeface="Quicksand"/>
              <a:buNone/>
              <a:defRPr sz="1800" b="0" i="0" u="none" strike="noStrike" cap="none">
                <a:solidFill>
                  <a:schemeClr val="accent1"/>
                </a:solidFill>
                <a:latin typeface="Quicksand"/>
                <a:ea typeface="Quicksand"/>
                <a:cs typeface="Quicksand"/>
                <a:sym typeface="Quicksand"/>
              </a:defRPr>
            </a:lvl1pPr>
            <a:lvl2pPr marL="914400" marR="0" lvl="1" indent="-317500" algn="l" rtl="0">
              <a:lnSpc>
                <a:spcPct val="100000"/>
              </a:lnSpc>
              <a:spcBef>
                <a:spcPts val="0"/>
              </a:spcBef>
              <a:spcAft>
                <a:spcPts val="0"/>
              </a:spcAft>
              <a:buClr>
                <a:srgbClr val="000000"/>
              </a:buClr>
              <a:buSzPts val="1400"/>
              <a:buFont typeface="Quicksand"/>
              <a:buNone/>
              <a:defRPr sz="1400" b="0" i="0" u="none" strike="noStrike" cap="none">
                <a:solidFill>
                  <a:srgbClr val="000000"/>
                </a:solidFill>
                <a:latin typeface="Quicksand"/>
                <a:ea typeface="Quicksand"/>
                <a:cs typeface="Quicksand"/>
                <a:sym typeface="Quicksand"/>
              </a:defRPr>
            </a:lvl2pPr>
            <a:lvl3pPr marL="1371600" marR="0" lvl="2" indent="-317500" algn="l" rtl="0">
              <a:lnSpc>
                <a:spcPct val="100000"/>
              </a:lnSpc>
              <a:spcBef>
                <a:spcPts val="0"/>
              </a:spcBef>
              <a:spcAft>
                <a:spcPts val="0"/>
              </a:spcAft>
              <a:buClr>
                <a:srgbClr val="000000"/>
              </a:buClr>
              <a:buSzPts val="1400"/>
              <a:buFont typeface="Quicksand"/>
              <a:buNone/>
              <a:defRPr sz="1400" b="0" i="0" u="none" strike="noStrike" cap="none">
                <a:solidFill>
                  <a:srgbClr val="000000"/>
                </a:solidFill>
                <a:latin typeface="Quicksand"/>
                <a:ea typeface="Quicksand"/>
                <a:cs typeface="Quicksand"/>
                <a:sym typeface="Quicksand"/>
              </a:defRPr>
            </a:lvl3pPr>
            <a:lvl4pPr marL="1828800" marR="0" lvl="3" indent="-317500" algn="l" rtl="0">
              <a:lnSpc>
                <a:spcPct val="100000"/>
              </a:lnSpc>
              <a:spcBef>
                <a:spcPts val="0"/>
              </a:spcBef>
              <a:spcAft>
                <a:spcPts val="0"/>
              </a:spcAft>
              <a:buClr>
                <a:srgbClr val="000000"/>
              </a:buClr>
              <a:buSzPts val="1400"/>
              <a:buFont typeface="Quicksand"/>
              <a:buNone/>
              <a:defRPr sz="1400" b="0" i="0" u="none" strike="noStrike" cap="none">
                <a:solidFill>
                  <a:srgbClr val="000000"/>
                </a:solidFill>
                <a:latin typeface="Quicksand"/>
                <a:ea typeface="Quicksand"/>
                <a:cs typeface="Quicksand"/>
                <a:sym typeface="Quicksand"/>
              </a:defRPr>
            </a:lvl4pPr>
            <a:lvl5pPr marL="2286000" marR="0" lvl="4" indent="-317500" algn="l" rtl="0">
              <a:lnSpc>
                <a:spcPct val="100000"/>
              </a:lnSpc>
              <a:spcBef>
                <a:spcPts val="0"/>
              </a:spcBef>
              <a:spcAft>
                <a:spcPts val="0"/>
              </a:spcAft>
              <a:buClr>
                <a:srgbClr val="000000"/>
              </a:buClr>
              <a:buSzPts val="1400"/>
              <a:buFont typeface="Quicksand"/>
              <a:buNone/>
              <a:defRPr sz="1400" b="0" i="0" u="none" strike="noStrike" cap="none">
                <a:solidFill>
                  <a:srgbClr val="000000"/>
                </a:solidFill>
                <a:latin typeface="Quicksand"/>
                <a:ea typeface="Quicksand"/>
                <a:cs typeface="Quicksand"/>
                <a:sym typeface="Quicksand"/>
              </a:defRPr>
            </a:lvl5pPr>
            <a:lvl6pPr marL="2743200" marR="0" lvl="5" indent="-317500" algn="l" rtl="0">
              <a:lnSpc>
                <a:spcPct val="100000"/>
              </a:lnSpc>
              <a:spcBef>
                <a:spcPts val="0"/>
              </a:spcBef>
              <a:spcAft>
                <a:spcPts val="0"/>
              </a:spcAft>
              <a:buClr>
                <a:srgbClr val="000000"/>
              </a:buClr>
              <a:buSzPts val="1400"/>
              <a:buFont typeface="Quicksand"/>
              <a:buNone/>
              <a:defRPr sz="1400" b="0" i="0" u="none" strike="noStrike" cap="none">
                <a:solidFill>
                  <a:srgbClr val="000000"/>
                </a:solidFill>
                <a:latin typeface="Quicksand"/>
                <a:ea typeface="Quicksand"/>
                <a:cs typeface="Quicksand"/>
                <a:sym typeface="Quicksand"/>
              </a:defRPr>
            </a:lvl6pPr>
            <a:lvl7pPr marL="3200400" marR="0" lvl="6" indent="-317500" algn="l" rtl="0">
              <a:lnSpc>
                <a:spcPct val="100000"/>
              </a:lnSpc>
              <a:spcBef>
                <a:spcPts val="0"/>
              </a:spcBef>
              <a:spcAft>
                <a:spcPts val="0"/>
              </a:spcAft>
              <a:buClr>
                <a:srgbClr val="000000"/>
              </a:buClr>
              <a:buSzPts val="1400"/>
              <a:buFont typeface="Quicksand"/>
              <a:buNone/>
              <a:defRPr sz="1400" b="0" i="0" u="none" strike="noStrike" cap="none">
                <a:solidFill>
                  <a:srgbClr val="000000"/>
                </a:solidFill>
                <a:latin typeface="Quicksand"/>
                <a:ea typeface="Quicksand"/>
                <a:cs typeface="Quicksand"/>
                <a:sym typeface="Quicksand"/>
              </a:defRPr>
            </a:lvl7pPr>
            <a:lvl8pPr marL="3657600" marR="0" lvl="7" indent="-317500" algn="l" rtl="0">
              <a:lnSpc>
                <a:spcPct val="100000"/>
              </a:lnSpc>
              <a:spcBef>
                <a:spcPts val="0"/>
              </a:spcBef>
              <a:spcAft>
                <a:spcPts val="0"/>
              </a:spcAft>
              <a:buClr>
                <a:srgbClr val="000000"/>
              </a:buClr>
              <a:buSzPts val="1400"/>
              <a:buFont typeface="Quicksand"/>
              <a:buNone/>
              <a:defRPr sz="1400" b="0" i="0" u="none" strike="noStrike" cap="none">
                <a:solidFill>
                  <a:srgbClr val="000000"/>
                </a:solidFill>
                <a:latin typeface="Quicksand"/>
                <a:ea typeface="Quicksand"/>
                <a:cs typeface="Quicksand"/>
                <a:sym typeface="Quicksand"/>
              </a:defRPr>
            </a:lvl8pPr>
            <a:lvl9pPr marL="4114800" marR="0" lvl="8" indent="-317500" algn="l" rtl="0">
              <a:lnSpc>
                <a:spcPct val="100000"/>
              </a:lnSpc>
              <a:spcBef>
                <a:spcPts val="0"/>
              </a:spcBef>
              <a:spcAft>
                <a:spcPts val="0"/>
              </a:spcAft>
              <a:buClr>
                <a:srgbClr val="000000"/>
              </a:buClr>
              <a:buSzPts val="1400"/>
              <a:buFont typeface="Quicksand"/>
              <a:buNone/>
              <a:defRPr sz="1400" b="0" i="0" u="none" strike="noStrike" cap="none">
                <a:solidFill>
                  <a:srgbClr val="000000"/>
                </a:solidFill>
                <a:latin typeface="Quicksand"/>
                <a:ea typeface="Quicksand"/>
                <a:cs typeface="Quicksand"/>
                <a:sym typeface="Quicksand"/>
              </a:defRPr>
            </a:lvl9pPr>
          </a:lstStyle>
          <a:p>
            <a:pPr marL="0" indent="0" algn="l"/>
            <a:r>
              <a:rPr lang="en-US" sz="4800" dirty="0"/>
              <a:t>Khan Academy</a:t>
            </a:r>
          </a:p>
        </p:txBody>
      </p:sp>
    </p:spTree>
    <p:extLst>
      <p:ext uri="{BB962C8B-B14F-4D97-AF65-F5344CB8AC3E}">
        <p14:creationId xmlns:p14="http://schemas.microsoft.com/office/powerpoint/2010/main" val="70134075"/>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5818"/>
        <p:cNvGrpSpPr/>
        <p:nvPr/>
      </p:nvGrpSpPr>
      <p:grpSpPr>
        <a:xfrm>
          <a:off x="0" y="0"/>
          <a:ext cx="0" cy="0"/>
          <a:chOff x="0" y="0"/>
          <a:chExt cx="0" cy="0"/>
        </a:xfrm>
      </p:grpSpPr>
      <p:sp>
        <p:nvSpPr>
          <p:cNvPr id="15819" name="Google Shape;15819;p84"/>
          <p:cNvSpPr txBox="1">
            <a:spLocks noGrp="1"/>
          </p:cNvSpPr>
          <p:nvPr>
            <p:ph type="title"/>
          </p:nvPr>
        </p:nvSpPr>
        <p:spPr>
          <a:xfrm>
            <a:off x="1978500" y="545975"/>
            <a:ext cx="5187000" cy="593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150,000,000</a:t>
            </a:r>
            <a:endParaRPr dirty="0"/>
          </a:p>
        </p:txBody>
      </p:sp>
      <p:sp>
        <p:nvSpPr>
          <p:cNvPr id="15820" name="Google Shape;15820;p84"/>
          <p:cNvSpPr txBox="1">
            <a:spLocks noGrp="1"/>
          </p:cNvSpPr>
          <p:nvPr>
            <p:ph type="subTitle" idx="1"/>
          </p:nvPr>
        </p:nvSpPr>
        <p:spPr>
          <a:xfrm>
            <a:off x="1978350" y="1204825"/>
            <a:ext cx="5187000" cy="47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users</a:t>
            </a:r>
            <a:endParaRPr dirty="0"/>
          </a:p>
        </p:txBody>
      </p:sp>
      <p:sp>
        <p:nvSpPr>
          <p:cNvPr id="15821" name="Google Shape;15821;p84"/>
          <p:cNvSpPr txBox="1">
            <a:spLocks noGrp="1"/>
          </p:cNvSpPr>
          <p:nvPr>
            <p:ph type="title" idx="2"/>
          </p:nvPr>
        </p:nvSpPr>
        <p:spPr>
          <a:xfrm>
            <a:off x="1978500" y="3460400"/>
            <a:ext cx="5187000" cy="593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11500" b="0" i="0" dirty="0">
                <a:solidFill>
                  <a:srgbClr val="E8EAED"/>
                </a:solidFill>
                <a:effectLst/>
                <a:latin typeface="Reenie Beanie" panose="020B0604020202020204" charset="0"/>
              </a:rPr>
              <a:t>∞</a:t>
            </a:r>
            <a:endParaRPr dirty="0">
              <a:latin typeface="Reenie Beanie" panose="020B0604020202020204" charset="0"/>
            </a:endParaRPr>
          </a:p>
        </p:txBody>
      </p:sp>
      <p:sp>
        <p:nvSpPr>
          <p:cNvPr id="15822" name="Google Shape;15822;p84"/>
          <p:cNvSpPr txBox="1">
            <a:spLocks noGrp="1"/>
          </p:cNvSpPr>
          <p:nvPr>
            <p:ph type="subTitle" idx="3"/>
          </p:nvPr>
        </p:nvSpPr>
        <p:spPr>
          <a:xfrm>
            <a:off x="1978350" y="4119325"/>
            <a:ext cx="5187000" cy="47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Impact on students</a:t>
            </a:r>
            <a:endParaRPr dirty="0"/>
          </a:p>
        </p:txBody>
      </p:sp>
      <p:sp>
        <p:nvSpPr>
          <p:cNvPr id="15823" name="Google Shape;15823;p84"/>
          <p:cNvSpPr txBox="1">
            <a:spLocks noGrp="1"/>
          </p:cNvSpPr>
          <p:nvPr>
            <p:ph type="title" idx="4"/>
          </p:nvPr>
        </p:nvSpPr>
        <p:spPr>
          <a:xfrm>
            <a:off x="1978500" y="2003225"/>
            <a:ext cx="5187000" cy="593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2,000,000,000</a:t>
            </a:r>
            <a:endParaRPr dirty="0"/>
          </a:p>
        </p:txBody>
      </p:sp>
      <p:sp>
        <p:nvSpPr>
          <p:cNvPr id="15824" name="Google Shape;15824;p84"/>
          <p:cNvSpPr txBox="1">
            <a:spLocks noGrp="1"/>
          </p:cNvSpPr>
          <p:nvPr>
            <p:ph type="subTitle" idx="5"/>
          </p:nvPr>
        </p:nvSpPr>
        <p:spPr>
          <a:xfrm>
            <a:off x="1978350" y="2662075"/>
            <a:ext cx="5187000" cy="47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Youtube views</a:t>
            </a:r>
            <a:endParaRPr dirty="0"/>
          </a:p>
        </p:txBody>
      </p:sp>
      <p:grpSp>
        <p:nvGrpSpPr>
          <p:cNvPr id="15825" name="Google Shape;15825;p84"/>
          <p:cNvGrpSpPr/>
          <p:nvPr/>
        </p:nvGrpSpPr>
        <p:grpSpPr>
          <a:xfrm rot="-5400000">
            <a:off x="6797217" y="3283195"/>
            <a:ext cx="612470" cy="715716"/>
            <a:chOff x="1208600" y="2662075"/>
            <a:chExt cx="286375" cy="334650"/>
          </a:xfrm>
        </p:grpSpPr>
        <p:sp>
          <p:nvSpPr>
            <p:cNvPr id="15826" name="Google Shape;15826;p84"/>
            <p:cNvSpPr/>
            <p:nvPr/>
          </p:nvSpPr>
          <p:spPr>
            <a:xfrm>
              <a:off x="1475300" y="2890725"/>
              <a:ext cx="25" cy="625"/>
            </a:xfrm>
            <a:custGeom>
              <a:avLst/>
              <a:gdLst/>
              <a:ahLst/>
              <a:cxnLst/>
              <a:rect l="l" t="t" r="r" b="b"/>
              <a:pathLst>
                <a:path w="1" h="25" extrusionOk="0">
                  <a:moveTo>
                    <a:pt x="1" y="25"/>
                  </a:moveTo>
                  <a:lnTo>
                    <a:pt x="1" y="25"/>
                  </a:lnTo>
                  <a:cubicBezTo>
                    <a:pt x="1" y="13"/>
                    <a:pt x="1"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84"/>
            <p:cNvSpPr/>
            <p:nvPr/>
          </p:nvSpPr>
          <p:spPr>
            <a:xfrm>
              <a:off x="1282125" y="2755000"/>
              <a:ext cx="325" cy="925"/>
            </a:xfrm>
            <a:custGeom>
              <a:avLst/>
              <a:gdLst/>
              <a:ahLst/>
              <a:cxnLst/>
              <a:rect l="l" t="t" r="r" b="b"/>
              <a:pathLst>
                <a:path w="13" h="37" extrusionOk="0">
                  <a:moveTo>
                    <a:pt x="1" y="1"/>
                  </a:moveTo>
                  <a:lnTo>
                    <a:pt x="13" y="36"/>
                  </a:lnTo>
                  <a:cubicBezTo>
                    <a:pt x="13" y="36"/>
                    <a:pt x="13" y="24"/>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84"/>
            <p:cNvSpPr/>
            <p:nvPr/>
          </p:nvSpPr>
          <p:spPr>
            <a:xfrm>
              <a:off x="1287500" y="2754100"/>
              <a:ext cx="600" cy="1225"/>
            </a:xfrm>
            <a:custGeom>
              <a:avLst/>
              <a:gdLst/>
              <a:ahLst/>
              <a:cxnLst/>
              <a:rect l="l" t="t" r="r" b="b"/>
              <a:pathLst>
                <a:path w="24" h="49" extrusionOk="0">
                  <a:moveTo>
                    <a:pt x="0" y="1"/>
                  </a:moveTo>
                  <a:cubicBezTo>
                    <a:pt x="24" y="13"/>
                    <a:pt x="12" y="49"/>
                    <a:pt x="24" y="49"/>
                  </a:cubicBezTo>
                  <a:cubicBezTo>
                    <a:pt x="24" y="37"/>
                    <a:pt x="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84"/>
            <p:cNvSpPr/>
            <p:nvPr/>
          </p:nvSpPr>
          <p:spPr>
            <a:xfrm>
              <a:off x="1492575" y="2885375"/>
              <a:ext cx="325" cy="25"/>
            </a:xfrm>
            <a:custGeom>
              <a:avLst/>
              <a:gdLst/>
              <a:ahLst/>
              <a:cxnLst/>
              <a:rect l="l" t="t" r="r" b="b"/>
              <a:pathLst>
                <a:path w="13" h="1" extrusionOk="0">
                  <a:moveTo>
                    <a:pt x="1" y="1"/>
                  </a:moveTo>
                  <a:lnTo>
                    <a:pt x="12" y="1"/>
                  </a:lnTo>
                  <a:cubicBezTo>
                    <a:pt x="12" y="1"/>
                    <a:pt x="12" y="1"/>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84"/>
            <p:cNvSpPr/>
            <p:nvPr/>
          </p:nvSpPr>
          <p:spPr>
            <a:xfrm>
              <a:off x="1409225" y="2866925"/>
              <a:ext cx="325" cy="25"/>
            </a:xfrm>
            <a:custGeom>
              <a:avLst/>
              <a:gdLst/>
              <a:ahLst/>
              <a:cxnLst/>
              <a:rect l="l" t="t" r="r" b="b"/>
              <a:pathLst>
                <a:path w="13" h="1" extrusionOk="0">
                  <a:moveTo>
                    <a:pt x="13" y="0"/>
                  </a:moveTo>
                  <a:lnTo>
                    <a:pt x="13"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84"/>
            <p:cNvSpPr/>
            <p:nvPr/>
          </p:nvSpPr>
          <p:spPr>
            <a:xfrm>
              <a:off x="1329450" y="2807400"/>
              <a:ext cx="25" cy="325"/>
            </a:xfrm>
            <a:custGeom>
              <a:avLst/>
              <a:gdLst/>
              <a:ahLst/>
              <a:cxnLst/>
              <a:rect l="l" t="t" r="r" b="b"/>
              <a:pathLst>
                <a:path w="1" h="13" extrusionOk="0">
                  <a:moveTo>
                    <a:pt x="1" y="0"/>
                  </a:moveTo>
                  <a:lnTo>
                    <a:pt x="1" y="12"/>
                  </a:lnTo>
                  <a:lnTo>
                    <a:pt x="1" y="12"/>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84"/>
            <p:cNvSpPr/>
            <p:nvPr/>
          </p:nvSpPr>
          <p:spPr>
            <a:xfrm>
              <a:off x="1328275" y="2807100"/>
              <a:ext cx="1200" cy="450"/>
            </a:xfrm>
            <a:custGeom>
              <a:avLst/>
              <a:gdLst/>
              <a:ahLst/>
              <a:cxnLst/>
              <a:rect l="l" t="t" r="r" b="b"/>
              <a:pathLst>
                <a:path w="48" h="18" extrusionOk="0">
                  <a:moveTo>
                    <a:pt x="0" y="0"/>
                  </a:moveTo>
                  <a:cubicBezTo>
                    <a:pt x="9" y="9"/>
                    <a:pt x="17" y="17"/>
                    <a:pt x="30" y="17"/>
                  </a:cubicBezTo>
                  <a:cubicBezTo>
                    <a:pt x="35" y="17"/>
                    <a:pt x="41" y="16"/>
                    <a:pt x="48" y="12"/>
                  </a:cubicBezTo>
                  <a:cubicBezTo>
                    <a:pt x="36" y="12"/>
                    <a:pt x="2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84"/>
            <p:cNvSpPr/>
            <p:nvPr/>
          </p:nvSpPr>
          <p:spPr>
            <a:xfrm>
              <a:off x="1317250" y="2796075"/>
              <a:ext cx="325" cy="25"/>
            </a:xfrm>
            <a:custGeom>
              <a:avLst/>
              <a:gdLst/>
              <a:ahLst/>
              <a:cxnLst/>
              <a:rect l="l" t="t" r="r" b="b"/>
              <a:pathLst>
                <a:path w="13" h="1" extrusionOk="0">
                  <a:moveTo>
                    <a:pt x="1" y="1"/>
                  </a:moveTo>
                  <a:lnTo>
                    <a:pt x="1" y="1"/>
                  </a:lnTo>
                  <a:lnTo>
                    <a:pt x="1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84"/>
            <p:cNvSpPr/>
            <p:nvPr/>
          </p:nvSpPr>
          <p:spPr>
            <a:xfrm>
              <a:off x="1338400" y="2813950"/>
              <a:ext cx="25" cy="25"/>
            </a:xfrm>
            <a:custGeom>
              <a:avLst/>
              <a:gdLst/>
              <a:ahLst/>
              <a:cxnLst/>
              <a:rect l="l" t="t" r="r" b="b"/>
              <a:pathLst>
                <a:path w="1" h="1" extrusionOk="0">
                  <a:moveTo>
                    <a:pt x="0" y="0"/>
                  </a:moveTo>
                  <a:lnTo>
                    <a:pt x="0" y="0"/>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84"/>
            <p:cNvSpPr/>
            <p:nvPr/>
          </p:nvSpPr>
          <p:spPr>
            <a:xfrm>
              <a:off x="1331550" y="2809175"/>
              <a:ext cx="325" cy="25"/>
            </a:xfrm>
            <a:custGeom>
              <a:avLst/>
              <a:gdLst/>
              <a:ahLst/>
              <a:cxnLst/>
              <a:rect l="l" t="t" r="r" b="b"/>
              <a:pathLst>
                <a:path w="13" h="1" extrusionOk="0">
                  <a:moveTo>
                    <a:pt x="0" y="1"/>
                  </a:moveTo>
                  <a:cubicBezTo>
                    <a:pt x="0" y="1"/>
                    <a:pt x="0" y="1"/>
                    <a:pt x="0" y="1"/>
                  </a:cubicBezTo>
                  <a:cubicBezTo>
                    <a:pt x="0" y="1"/>
                    <a:pt x="0" y="1"/>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84"/>
            <p:cNvSpPr/>
            <p:nvPr/>
          </p:nvSpPr>
          <p:spPr>
            <a:xfrm>
              <a:off x="1317250" y="2795775"/>
              <a:ext cx="625" cy="325"/>
            </a:xfrm>
            <a:custGeom>
              <a:avLst/>
              <a:gdLst/>
              <a:ahLst/>
              <a:cxnLst/>
              <a:rect l="l" t="t" r="r" b="b"/>
              <a:pathLst>
                <a:path w="25" h="13" extrusionOk="0">
                  <a:moveTo>
                    <a:pt x="1" y="1"/>
                  </a:moveTo>
                  <a:lnTo>
                    <a:pt x="1" y="13"/>
                  </a:lnTo>
                  <a:cubicBezTo>
                    <a:pt x="8" y="13"/>
                    <a:pt x="11" y="9"/>
                    <a:pt x="14" y="8"/>
                  </a:cubicBezTo>
                  <a:lnTo>
                    <a:pt x="14" y="8"/>
                  </a:lnTo>
                  <a:lnTo>
                    <a:pt x="25" y="13"/>
                  </a:lnTo>
                  <a:cubicBezTo>
                    <a:pt x="21" y="9"/>
                    <a:pt x="18" y="7"/>
                    <a:pt x="16" y="7"/>
                  </a:cubicBezTo>
                  <a:cubicBezTo>
                    <a:pt x="15" y="7"/>
                    <a:pt x="15" y="7"/>
                    <a:pt x="14" y="8"/>
                  </a:cubicBezTo>
                  <a:lnTo>
                    <a:pt x="14" y="8"/>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84"/>
            <p:cNvSpPr/>
            <p:nvPr/>
          </p:nvSpPr>
          <p:spPr>
            <a:xfrm>
              <a:off x="1338200" y="2813550"/>
              <a:ext cx="500" cy="425"/>
            </a:xfrm>
            <a:custGeom>
              <a:avLst/>
              <a:gdLst/>
              <a:ahLst/>
              <a:cxnLst/>
              <a:rect l="l" t="t" r="r" b="b"/>
              <a:pathLst>
                <a:path w="20" h="17" extrusionOk="0">
                  <a:moveTo>
                    <a:pt x="3" y="1"/>
                  </a:moveTo>
                  <a:cubicBezTo>
                    <a:pt x="0" y="1"/>
                    <a:pt x="8" y="16"/>
                    <a:pt x="8" y="16"/>
                  </a:cubicBezTo>
                  <a:cubicBezTo>
                    <a:pt x="8" y="16"/>
                    <a:pt x="20" y="16"/>
                    <a:pt x="8" y="4"/>
                  </a:cubicBezTo>
                  <a:cubicBezTo>
                    <a:pt x="6" y="2"/>
                    <a:pt x="4" y="1"/>
                    <a:pt x="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84"/>
            <p:cNvSpPr/>
            <p:nvPr/>
          </p:nvSpPr>
          <p:spPr>
            <a:xfrm>
              <a:off x="1289575" y="2760350"/>
              <a:ext cx="325" cy="625"/>
            </a:xfrm>
            <a:custGeom>
              <a:avLst/>
              <a:gdLst/>
              <a:ahLst/>
              <a:cxnLst/>
              <a:rect l="l" t="t" r="r" b="b"/>
              <a:pathLst>
                <a:path w="13" h="25" extrusionOk="0">
                  <a:moveTo>
                    <a:pt x="0" y="1"/>
                  </a:moveTo>
                  <a:lnTo>
                    <a:pt x="0" y="25"/>
                  </a:lnTo>
                  <a:lnTo>
                    <a:pt x="12" y="25"/>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84"/>
            <p:cNvSpPr/>
            <p:nvPr/>
          </p:nvSpPr>
          <p:spPr>
            <a:xfrm>
              <a:off x="1299100" y="2777325"/>
              <a:ext cx="325" cy="325"/>
            </a:xfrm>
            <a:custGeom>
              <a:avLst/>
              <a:gdLst/>
              <a:ahLst/>
              <a:cxnLst/>
              <a:rect l="l" t="t" r="r" b="b"/>
              <a:pathLst>
                <a:path w="13" h="13" extrusionOk="0">
                  <a:moveTo>
                    <a:pt x="0" y="1"/>
                  </a:moveTo>
                  <a:lnTo>
                    <a:pt x="0" y="1"/>
                  </a:lnTo>
                  <a:cubicBezTo>
                    <a:pt x="12" y="13"/>
                    <a:pt x="12" y="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84"/>
            <p:cNvSpPr/>
            <p:nvPr/>
          </p:nvSpPr>
          <p:spPr>
            <a:xfrm>
              <a:off x="1291050" y="2762150"/>
              <a:ext cx="325" cy="25"/>
            </a:xfrm>
            <a:custGeom>
              <a:avLst/>
              <a:gdLst/>
              <a:ahLst/>
              <a:cxnLst/>
              <a:rect l="l" t="t" r="r" b="b"/>
              <a:pathLst>
                <a:path w="13" h="1" extrusionOk="0">
                  <a:moveTo>
                    <a:pt x="1" y="0"/>
                  </a:moveTo>
                  <a:lnTo>
                    <a:pt x="1" y="0"/>
                  </a:lnTo>
                  <a:lnTo>
                    <a:pt x="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84"/>
            <p:cNvSpPr/>
            <p:nvPr/>
          </p:nvSpPr>
          <p:spPr>
            <a:xfrm>
              <a:off x="1288075" y="2755000"/>
              <a:ext cx="325" cy="325"/>
            </a:xfrm>
            <a:custGeom>
              <a:avLst/>
              <a:gdLst/>
              <a:ahLst/>
              <a:cxnLst/>
              <a:rect l="l" t="t" r="r" b="b"/>
              <a:pathLst>
                <a:path w="13" h="13" extrusionOk="0">
                  <a:moveTo>
                    <a:pt x="13" y="1"/>
                  </a:moveTo>
                  <a:cubicBezTo>
                    <a:pt x="13" y="13"/>
                    <a:pt x="13" y="13"/>
                    <a:pt x="1" y="13"/>
                  </a:cubicBezTo>
                  <a:lnTo>
                    <a:pt x="13" y="13"/>
                  </a:lnTo>
                  <a:cubicBezTo>
                    <a:pt x="13" y="13"/>
                    <a:pt x="13" y="13"/>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84"/>
            <p:cNvSpPr/>
            <p:nvPr/>
          </p:nvSpPr>
          <p:spPr>
            <a:xfrm>
              <a:off x="1295225" y="2770775"/>
              <a:ext cx="325" cy="325"/>
            </a:xfrm>
            <a:custGeom>
              <a:avLst/>
              <a:gdLst/>
              <a:ahLst/>
              <a:cxnLst/>
              <a:rect l="l" t="t" r="r" b="b"/>
              <a:pathLst>
                <a:path w="13" h="13" extrusionOk="0">
                  <a:moveTo>
                    <a:pt x="13" y="1"/>
                  </a:moveTo>
                  <a:cubicBezTo>
                    <a:pt x="1" y="1"/>
                    <a:pt x="1" y="1"/>
                    <a:pt x="1" y="13"/>
                  </a:cubicBezTo>
                  <a:cubicBezTo>
                    <a:pt x="1" y="13"/>
                    <a:pt x="1" y="13"/>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84"/>
            <p:cNvSpPr/>
            <p:nvPr/>
          </p:nvSpPr>
          <p:spPr>
            <a:xfrm>
              <a:off x="1243725" y="2777025"/>
              <a:ext cx="325" cy="1225"/>
            </a:xfrm>
            <a:custGeom>
              <a:avLst/>
              <a:gdLst/>
              <a:ahLst/>
              <a:cxnLst/>
              <a:rect l="l" t="t" r="r" b="b"/>
              <a:pathLst>
                <a:path w="13" h="49" extrusionOk="0">
                  <a:moveTo>
                    <a:pt x="1" y="1"/>
                  </a:moveTo>
                  <a:lnTo>
                    <a:pt x="1" y="48"/>
                  </a:lnTo>
                  <a:lnTo>
                    <a:pt x="13" y="48"/>
                  </a:lnTo>
                  <a:cubicBezTo>
                    <a:pt x="1" y="36"/>
                    <a:pt x="1" y="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84"/>
            <p:cNvSpPr/>
            <p:nvPr/>
          </p:nvSpPr>
          <p:spPr>
            <a:xfrm>
              <a:off x="1470550" y="2991350"/>
              <a:ext cx="1500" cy="625"/>
            </a:xfrm>
            <a:custGeom>
              <a:avLst/>
              <a:gdLst/>
              <a:ahLst/>
              <a:cxnLst/>
              <a:rect l="l" t="t" r="r" b="b"/>
              <a:pathLst>
                <a:path w="60" h="25" extrusionOk="0">
                  <a:moveTo>
                    <a:pt x="60" y="0"/>
                  </a:moveTo>
                  <a:cubicBezTo>
                    <a:pt x="36" y="0"/>
                    <a:pt x="24" y="12"/>
                    <a:pt x="0" y="24"/>
                  </a:cubicBezTo>
                  <a:lnTo>
                    <a:pt x="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84"/>
            <p:cNvSpPr/>
            <p:nvPr/>
          </p:nvSpPr>
          <p:spPr>
            <a:xfrm>
              <a:off x="1249100" y="2777025"/>
              <a:ext cx="600" cy="1525"/>
            </a:xfrm>
            <a:custGeom>
              <a:avLst/>
              <a:gdLst/>
              <a:ahLst/>
              <a:cxnLst/>
              <a:rect l="l" t="t" r="r" b="b"/>
              <a:pathLst>
                <a:path w="24" h="61" extrusionOk="0">
                  <a:moveTo>
                    <a:pt x="0" y="1"/>
                  </a:moveTo>
                  <a:cubicBezTo>
                    <a:pt x="24" y="25"/>
                    <a:pt x="12" y="60"/>
                    <a:pt x="24" y="60"/>
                  </a:cubicBezTo>
                  <a:cubicBezTo>
                    <a:pt x="24" y="36"/>
                    <a:pt x="24" y="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84"/>
            <p:cNvSpPr/>
            <p:nvPr/>
          </p:nvSpPr>
          <p:spPr>
            <a:xfrm>
              <a:off x="1470250" y="2988950"/>
              <a:ext cx="625" cy="325"/>
            </a:xfrm>
            <a:custGeom>
              <a:avLst/>
              <a:gdLst/>
              <a:ahLst/>
              <a:cxnLst/>
              <a:rect l="l" t="t" r="r" b="b"/>
              <a:pathLst>
                <a:path w="25" h="13" extrusionOk="0">
                  <a:moveTo>
                    <a:pt x="1" y="1"/>
                  </a:moveTo>
                  <a:lnTo>
                    <a:pt x="12" y="13"/>
                  </a:lnTo>
                  <a:cubicBezTo>
                    <a:pt x="12" y="13"/>
                    <a:pt x="12" y="1"/>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84"/>
            <p:cNvSpPr/>
            <p:nvPr/>
          </p:nvSpPr>
          <p:spPr>
            <a:xfrm>
              <a:off x="1364875" y="2960975"/>
              <a:ext cx="25" cy="325"/>
            </a:xfrm>
            <a:custGeom>
              <a:avLst/>
              <a:gdLst/>
              <a:ahLst/>
              <a:cxnLst/>
              <a:rect l="l" t="t" r="r" b="b"/>
              <a:pathLst>
                <a:path w="1" h="13" extrusionOk="0">
                  <a:moveTo>
                    <a:pt x="1" y="13"/>
                  </a:moveTo>
                  <a:lnTo>
                    <a:pt x="1" y="13"/>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84"/>
            <p:cNvSpPr/>
            <p:nvPr/>
          </p:nvSpPr>
          <p:spPr>
            <a:xfrm>
              <a:off x="1267250" y="2843100"/>
              <a:ext cx="25" cy="325"/>
            </a:xfrm>
            <a:custGeom>
              <a:avLst/>
              <a:gdLst/>
              <a:ahLst/>
              <a:cxnLst/>
              <a:rect l="l" t="t" r="r" b="b"/>
              <a:pathLst>
                <a:path w="1" h="13" extrusionOk="0">
                  <a:moveTo>
                    <a:pt x="0" y="13"/>
                  </a:moveTo>
                  <a:lnTo>
                    <a:pt x="0" y="1"/>
                  </a:lnTo>
                  <a:cubicBezTo>
                    <a:pt x="0" y="1"/>
                    <a:pt x="0" y="1"/>
                    <a:pt x="0" y="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84"/>
            <p:cNvSpPr/>
            <p:nvPr/>
          </p:nvSpPr>
          <p:spPr>
            <a:xfrm>
              <a:off x="1285700" y="2858875"/>
              <a:ext cx="25" cy="25"/>
            </a:xfrm>
            <a:custGeom>
              <a:avLst/>
              <a:gdLst/>
              <a:ahLst/>
              <a:cxnLst/>
              <a:rect l="l" t="t" r="r" b="b"/>
              <a:pathLst>
                <a:path w="1" h="1" extrusionOk="0">
                  <a:moveTo>
                    <a:pt x="1" y="1"/>
                  </a:moveTo>
                  <a:lnTo>
                    <a:pt x="1" y="1"/>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84"/>
            <p:cNvSpPr/>
            <p:nvPr/>
          </p:nvSpPr>
          <p:spPr>
            <a:xfrm>
              <a:off x="1284800" y="2858300"/>
              <a:ext cx="925" cy="600"/>
            </a:xfrm>
            <a:custGeom>
              <a:avLst/>
              <a:gdLst/>
              <a:ahLst/>
              <a:cxnLst/>
              <a:rect l="l" t="t" r="r" b="b"/>
              <a:pathLst>
                <a:path w="37" h="24" extrusionOk="0">
                  <a:moveTo>
                    <a:pt x="1" y="0"/>
                  </a:moveTo>
                  <a:cubicBezTo>
                    <a:pt x="13" y="12"/>
                    <a:pt x="25" y="24"/>
                    <a:pt x="37" y="24"/>
                  </a:cubicBezTo>
                  <a:cubicBezTo>
                    <a:pt x="37" y="12"/>
                    <a:pt x="2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84"/>
            <p:cNvSpPr/>
            <p:nvPr/>
          </p:nvSpPr>
          <p:spPr>
            <a:xfrm>
              <a:off x="1275275" y="2840125"/>
              <a:ext cx="25" cy="25"/>
            </a:xfrm>
            <a:custGeom>
              <a:avLst/>
              <a:gdLst/>
              <a:ahLst/>
              <a:cxnLst/>
              <a:rect l="l" t="t" r="r" b="b"/>
              <a:pathLst>
                <a:path w="1" h="1" extrusionOk="0">
                  <a:moveTo>
                    <a:pt x="1" y="1"/>
                  </a:moveTo>
                  <a:lnTo>
                    <a:pt x="1" y="1"/>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84"/>
            <p:cNvSpPr/>
            <p:nvPr/>
          </p:nvSpPr>
          <p:spPr>
            <a:xfrm>
              <a:off x="1294325" y="2870800"/>
              <a:ext cx="25" cy="25"/>
            </a:xfrm>
            <a:custGeom>
              <a:avLst/>
              <a:gdLst/>
              <a:ahLst/>
              <a:cxnLst/>
              <a:rect l="l" t="t" r="r" b="b"/>
              <a:pathLst>
                <a:path w="1" h="1" extrusionOk="0">
                  <a:moveTo>
                    <a:pt x="1"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84"/>
            <p:cNvSpPr/>
            <p:nvPr/>
          </p:nvSpPr>
          <p:spPr>
            <a:xfrm>
              <a:off x="1287800" y="2861850"/>
              <a:ext cx="300" cy="325"/>
            </a:xfrm>
            <a:custGeom>
              <a:avLst/>
              <a:gdLst/>
              <a:ahLst/>
              <a:cxnLst/>
              <a:rect l="l" t="t" r="r" b="b"/>
              <a:pathLst>
                <a:path w="12" h="13" extrusionOk="0">
                  <a:moveTo>
                    <a:pt x="0" y="1"/>
                  </a:moveTo>
                  <a:lnTo>
                    <a:pt x="12" y="13"/>
                  </a:lnTo>
                  <a:cubicBezTo>
                    <a:pt x="12" y="1"/>
                    <a:pt x="1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84"/>
            <p:cNvSpPr/>
            <p:nvPr/>
          </p:nvSpPr>
          <p:spPr>
            <a:xfrm>
              <a:off x="1275000" y="2839550"/>
              <a:ext cx="900" cy="600"/>
            </a:xfrm>
            <a:custGeom>
              <a:avLst/>
              <a:gdLst/>
              <a:ahLst/>
              <a:cxnLst/>
              <a:rect l="l" t="t" r="r" b="b"/>
              <a:pathLst>
                <a:path w="36" h="24" extrusionOk="0">
                  <a:moveTo>
                    <a:pt x="0" y="0"/>
                  </a:moveTo>
                  <a:lnTo>
                    <a:pt x="12" y="24"/>
                  </a:lnTo>
                  <a:cubicBezTo>
                    <a:pt x="20" y="24"/>
                    <a:pt x="23" y="19"/>
                    <a:pt x="27" y="19"/>
                  </a:cubicBezTo>
                  <a:cubicBezTo>
                    <a:pt x="27" y="19"/>
                    <a:pt x="28" y="19"/>
                    <a:pt x="28" y="19"/>
                  </a:cubicBezTo>
                  <a:lnTo>
                    <a:pt x="28" y="19"/>
                  </a:lnTo>
                  <a:lnTo>
                    <a:pt x="0" y="0"/>
                  </a:lnTo>
                  <a:close/>
                  <a:moveTo>
                    <a:pt x="28" y="19"/>
                  </a:moveTo>
                  <a:lnTo>
                    <a:pt x="36" y="24"/>
                  </a:lnTo>
                  <a:cubicBezTo>
                    <a:pt x="32" y="20"/>
                    <a:pt x="30" y="19"/>
                    <a:pt x="28" y="1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84"/>
            <p:cNvSpPr/>
            <p:nvPr/>
          </p:nvSpPr>
          <p:spPr>
            <a:xfrm>
              <a:off x="1294175" y="2870375"/>
              <a:ext cx="475" cy="450"/>
            </a:xfrm>
            <a:custGeom>
              <a:avLst/>
              <a:gdLst/>
              <a:ahLst/>
              <a:cxnLst/>
              <a:rect l="l" t="t" r="r" b="b"/>
              <a:pathLst>
                <a:path w="19" h="18" extrusionOk="0">
                  <a:moveTo>
                    <a:pt x="6" y="0"/>
                  </a:moveTo>
                  <a:cubicBezTo>
                    <a:pt x="1" y="0"/>
                    <a:pt x="7" y="9"/>
                    <a:pt x="7" y="17"/>
                  </a:cubicBezTo>
                  <a:cubicBezTo>
                    <a:pt x="7" y="17"/>
                    <a:pt x="19" y="17"/>
                    <a:pt x="19" y="5"/>
                  </a:cubicBezTo>
                  <a:cubicBezTo>
                    <a:pt x="12" y="2"/>
                    <a:pt x="8" y="0"/>
                    <a:pt x="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84"/>
            <p:cNvSpPr/>
            <p:nvPr/>
          </p:nvSpPr>
          <p:spPr>
            <a:xfrm>
              <a:off x="1250875" y="2785675"/>
              <a:ext cx="325" cy="600"/>
            </a:xfrm>
            <a:custGeom>
              <a:avLst/>
              <a:gdLst/>
              <a:ahLst/>
              <a:cxnLst/>
              <a:rect l="l" t="t" r="r" b="b"/>
              <a:pathLst>
                <a:path w="13" h="24" extrusionOk="0">
                  <a:moveTo>
                    <a:pt x="1" y="0"/>
                  </a:moveTo>
                  <a:lnTo>
                    <a:pt x="1" y="24"/>
                  </a:lnTo>
                  <a:lnTo>
                    <a:pt x="13" y="24"/>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84"/>
            <p:cNvSpPr/>
            <p:nvPr/>
          </p:nvSpPr>
          <p:spPr>
            <a:xfrm>
              <a:off x="1258925" y="2809775"/>
              <a:ext cx="425" cy="450"/>
            </a:xfrm>
            <a:custGeom>
              <a:avLst/>
              <a:gdLst/>
              <a:ahLst/>
              <a:cxnLst/>
              <a:rect l="l" t="t" r="r" b="b"/>
              <a:pathLst>
                <a:path w="17" h="18" extrusionOk="0">
                  <a:moveTo>
                    <a:pt x="0" y="0"/>
                  </a:moveTo>
                  <a:lnTo>
                    <a:pt x="0" y="12"/>
                  </a:lnTo>
                  <a:cubicBezTo>
                    <a:pt x="7" y="16"/>
                    <a:pt x="11" y="17"/>
                    <a:pt x="13" y="17"/>
                  </a:cubicBezTo>
                  <a:cubicBezTo>
                    <a:pt x="17" y="17"/>
                    <a:pt x="9" y="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84"/>
            <p:cNvSpPr/>
            <p:nvPr/>
          </p:nvSpPr>
          <p:spPr>
            <a:xfrm>
              <a:off x="1252375" y="2788050"/>
              <a:ext cx="325" cy="325"/>
            </a:xfrm>
            <a:custGeom>
              <a:avLst/>
              <a:gdLst/>
              <a:ahLst/>
              <a:cxnLst/>
              <a:rect l="l" t="t" r="r" b="b"/>
              <a:pathLst>
                <a:path w="13" h="13" extrusionOk="0">
                  <a:moveTo>
                    <a:pt x="0" y="0"/>
                  </a:moveTo>
                  <a:lnTo>
                    <a:pt x="0" y="0"/>
                  </a:lnTo>
                  <a:lnTo>
                    <a:pt x="12" y="12"/>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84"/>
            <p:cNvSpPr/>
            <p:nvPr/>
          </p:nvSpPr>
          <p:spPr>
            <a:xfrm>
              <a:off x="1249700" y="2778525"/>
              <a:ext cx="300" cy="325"/>
            </a:xfrm>
            <a:custGeom>
              <a:avLst/>
              <a:gdLst/>
              <a:ahLst/>
              <a:cxnLst/>
              <a:rect l="l" t="t" r="r" b="b"/>
              <a:pathLst>
                <a:path w="12" h="13" extrusionOk="0">
                  <a:moveTo>
                    <a:pt x="0" y="0"/>
                  </a:moveTo>
                  <a:cubicBezTo>
                    <a:pt x="0" y="0"/>
                    <a:pt x="12" y="12"/>
                    <a:pt x="12" y="12"/>
                  </a:cubicBezTo>
                  <a:cubicBezTo>
                    <a:pt x="12" y="12"/>
                    <a:pt x="12" y="0"/>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84"/>
            <p:cNvSpPr/>
            <p:nvPr/>
          </p:nvSpPr>
          <p:spPr>
            <a:xfrm>
              <a:off x="1255650" y="2800550"/>
              <a:ext cx="600" cy="250"/>
            </a:xfrm>
            <a:custGeom>
              <a:avLst/>
              <a:gdLst/>
              <a:ahLst/>
              <a:cxnLst/>
              <a:rect l="l" t="t" r="r" b="b"/>
              <a:pathLst>
                <a:path w="24" h="10" extrusionOk="0">
                  <a:moveTo>
                    <a:pt x="0" y="0"/>
                  </a:moveTo>
                  <a:cubicBezTo>
                    <a:pt x="6" y="6"/>
                    <a:pt x="9" y="9"/>
                    <a:pt x="12" y="9"/>
                  </a:cubicBezTo>
                  <a:cubicBezTo>
                    <a:pt x="15" y="9"/>
                    <a:pt x="18" y="6"/>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84"/>
            <p:cNvSpPr/>
            <p:nvPr/>
          </p:nvSpPr>
          <p:spPr>
            <a:xfrm>
              <a:off x="1245225" y="2744575"/>
              <a:ext cx="25" cy="25"/>
            </a:xfrm>
            <a:custGeom>
              <a:avLst/>
              <a:gdLst/>
              <a:ahLst/>
              <a:cxnLst/>
              <a:rect l="l" t="t" r="r" b="b"/>
              <a:pathLst>
                <a:path w="1" h="1" extrusionOk="0">
                  <a:moveTo>
                    <a:pt x="0" y="1"/>
                  </a:moveTo>
                  <a:lnTo>
                    <a:pt x="0" y="1"/>
                  </a:lnTo>
                  <a:cubicBezTo>
                    <a:pt x="0"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84"/>
            <p:cNvSpPr/>
            <p:nvPr/>
          </p:nvSpPr>
          <p:spPr>
            <a:xfrm>
              <a:off x="1247000" y="2749650"/>
              <a:ext cx="325" cy="325"/>
            </a:xfrm>
            <a:custGeom>
              <a:avLst/>
              <a:gdLst/>
              <a:ahLst/>
              <a:cxnLst/>
              <a:rect l="l" t="t" r="r" b="b"/>
              <a:pathLst>
                <a:path w="13" h="13" extrusionOk="0">
                  <a:moveTo>
                    <a:pt x="1" y="0"/>
                  </a:moveTo>
                  <a:cubicBezTo>
                    <a:pt x="1" y="6"/>
                    <a:pt x="1" y="6"/>
                    <a:pt x="1" y="6"/>
                  </a:cubicBezTo>
                  <a:cubicBezTo>
                    <a:pt x="1" y="6"/>
                    <a:pt x="1" y="6"/>
                    <a:pt x="1" y="12"/>
                  </a:cubicBezTo>
                  <a:cubicBezTo>
                    <a:pt x="1" y="12"/>
                    <a:pt x="13"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84"/>
            <p:cNvSpPr/>
            <p:nvPr/>
          </p:nvSpPr>
          <p:spPr>
            <a:xfrm>
              <a:off x="1237775" y="2752325"/>
              <a:ext cx="25" cy="625"/>
            </a:xfrm>
            <a:custGeom>
              <a:avLst/>
              <a:gdLst/>
              <a:ahLst/>
              <a:cxnLst/>
              <a:rect l="l" t="t" r="r" b="b"/>
              <a:pathLst>
                <a:path w="1" h="25" extrusionOk="0">
                  <a:moveTo>
                    <a:pt x="1" y="24"/>
                  </a:moveTo>
                  <a:cubicBezTo>
                    <a:pt x="1" y="24"/>
                    <a:pt x="1" y="12"/>
                    <a:pt x="1" y="1"/>
                  </a:cubicBezTo>
                  <a:cubicBezTo>
                    <a:pt x="1" y="1"/>
                    <a:pt x="1" y="12"/>
                    <a:pt x="1"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84"/>
            <p:cNvSpPr/>
            <p:nvPr/>
          </p:nvSpPr>
          <p:spPr>
            <a:xfrm>
              <a:off x="1240175" y="2752625"/>
              <a:ext cx="0" cy="325"/>
            </a:xfrm>
            <a:custGeom>
              <a:avLst/>
              <a:gdLst/>
              <a:ahLst/>
              <a:cxnLst/>
              <a:rect l="l" t="t" r="r" b="b"/>
              <a:pathLst>
                <a:path h="13" extrusionOk="0">
                  <a:moveTo>
                    <a:pt x="0" y="0"/>
                  </a:moveTo>
                  <a:cubicBezTo>
                    <a:pt x="0" y="0"/>
                    <a:pt x="0" y="12"/>
                    <a:pt x="0" y="12"/>
                  </a:cubicBez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84"/>
            <p:cNvSpPr/>
            <p:nvPr/>
          </p:nvSpPr>
          <p:spPr>
            <a:xfrm>
              <a:off x="1245825" y="2749350"/>
              <a:ext cx="325" cy="25"/>
            </a:xfrm>
            <a:custGeom>
              <a:avLst/>
              <a:gdLst/>
              <a:ahLst/>
              <a:cxnLst/>
              <a:rect l="l" t="t" r="r" b="b"/>
              <a:pathLst>
                <a:path w="13" h="1" extrusionOk="0">
                  <a:moveTo>
                    <a:pt x="12" y="0"/>
                  </a:moveTo>
                  <a:lnTo>
                    <a:pt x="0" y="0"/>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84"/>
            <p:cNvSpPr/>
            <p:nvPr/>
          </p:nvSpPr>
          <p:spPr>
            <a:xfrm>
              <a:off x="1245825" y="2750250"/>
              <a:ext cx="25" cy="25"/>
            </a:xfrm>
            <a:custGeom>
              <a:avLst/>
              <a:gdLst/>
              <a:ahLst/>
              <a:cxnLst/>
              <a:rect l="l" t="t" r="r" b="b"/>
              <a:pathLst>
                <a:path w="1" h="1" extrusionOk="0">
                  <a:moveTo>
                    <a:pt x="0" y="0"/>
                  </a:moveTo>
                  <a:lnTo>
                    <a:pt x="0" y="0"/>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84"/>
            <p:cNvSpPr/>
            <p:nvPr/>
          </p:nvSpPr>
          <p:spPr>
            <a:xfrm>
              <a:off x="1247000" y="27499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84"/>
            <p:cNvSpPr/>
            <p:nvPr/>
          </p:nvSpPr>
          <p:spPr>
            <a:xfrm>
              <a:off x="1309825" y="2721675"/>
              <a:ext cx="450" cy="400"/>
            </a:xfrm>
            <a:custGeom>
              <a:avLst/>
              <a:gdLst/>
              <a:ahLst/>
              <a:cxnLst/>
              <a:rect l="l" t="t" r="r" b="b"/>
              <a:pathLst>
                <a:path w="18" h="16" extrusionOk="0">
                  <a:moveTo>
                    <a:pt x="12" y="0"/>
                  </a:moveTo>
                  <a:cubicBezTo>
                    <a:pt x="12" y="12"/>
                    <a:pt x="0" y="12"/>
                    <a:pt x="12" y="12"/>
                  </a:cubicBezTo>
                  <a:cubicBezTo>
                    <a:pt x="12" y="12"/>
                    <a:pt x="15" y="15"/>
                    <a:pt x="16" y="15"/>
                  </a:cubicBezTo>
                  <a:cubicBezTo>
                    <a:pt x="18" y="15"/>
                    <a:pt x="18" y="12"/>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84"/>
            <p:cNvSpPr/>
            <p:nvPr/>
          </p:nvSpPr>
          <p:spPr>
            <a:xfrm>
              <a:off x="1277675" y="2734475"/>
              <a:ext cx="25" cy="25"/>
            </a:xfrm>
            <a:custGeom>
              <a:avLst/>
              <a:gdLst/>
              <a:ahLst/>
              <a:cxnLst/>
              <a:rect l="l" t="t" r="r" b="b"/>
              <a:pathLst>
                <a:path w="1" h="1" extrusionOk="0">
                  <a:moveTo>
                    <a:pt x="0" y="0"/>
                  </a:moveTo>
                  <a:lnTo>
                    <a:pt x="0" y="0"/>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84"/>
            <p:cNvSpPr/>
            <p:nvPr/>
          </p:nvSpPr>
          <p:spPr>
            <a:xfrm>
              <a:off x="1304450" y="2726725"/>
              <a:ext cx="25" cy="325"/>
            </a:xfrm>
            <a:custGeom>
              <a:avLst/>
              <a:gdLst/>
              <a:ahLst/>
              <a:cxnLst/>
              <a:rect l="l" t="t" r="r" b="b"/>
              <a:pathLst>
                <a:path w="1" h="13" extrusionOk="0">
                  <a:moveTo>
                    <a:pt x="1" y="12"/>
                  </a:moveTo>
                  <a:lnTo>
                    <a:pt x="1" y="1"/>
                  </a:lnTo>
                  <a:lnTo>
                    <a:pt x="1" y="12"/>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84"/>
            <p:cNvSpPr/>
            <p:nvPr/>
          </p:nvSpPr>
          <p:spPr>
            <a:xfrm>
              <a:off x="1277975" y="2734475"/>
              <a:ext cx="300" cy="325"/>
            </a:xfrm>
            <a:custGeom>
              <a:avLst/>
              <a:gdLst/>
              <a:ahLst/>
              <a:cxnLst/>
              <a:rect l="l" t="t" r="r" b="b"/>
              <a:pathLst>
                <a:path w="12" h="13" extrusionOk="0">
                  <a:moveTo>
                    <a:pt x="0" y="0"/>
                  </a:moveTo>
                  <a:cubicBezTo>
                    <a:pt x="0" y="0"/>
                    <a:pt x="0" y="12"/>
                    <a:pt x="0" y="12"/>
                  </a:cubicBezTo>
                  <a:cubicBezTo>
                    <a:pt x="12" y="12"/>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84"/>
            <p:cNvSpPr/>
            <p:nvPr/>
          </p:nvSpPr>
          <p:spPr>
            <a:xfrm>
              <a:off x="1308925" y="2721975"/>
              <a:ext cx="25" cy="25"/>
            </a:xfrm>
            <a:custGeom>
              <a:avLst/>
              <a:gdLst/>
              <a:ahLst/>
              <a:cxnLst/>
              <a:rect l="l" t="t" r="r" b="b"/>
              <a:pathLst>
                <a:path w="1" h="1" extrusionOk="0">
                  <a:moveTo>
                    <a:pt x="0" y="0"/>
                  </a:moveTo>
                  <a:lnTo>
                    <a:pt x="0" y="0"/>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84"/>
            <p:cNvSpPr/>
            <p:nvPr/>
          </p:nvSpPr>
          <p:spPr>
            <a:xfrm>
              <a:off x="1306550" y="2723150"/>
              <a:ext cx="25" cy="325"/>
            </a:xfrm>
            <a:custGeom>
              <a:avLst/>
              <a:gdLst/>
              <a:ahLst/>
              <a:cxnLst/>
              <a:rect l="l" t="t" r="r" b="b"/>
              <a:pathLst>
                <a:path w="1" h="13" extrusionOk="0">
                  <a:moveTo>
                    <a:pt x="0" y="1"/>
                  </a:moveTo>
                  <a:lnTo>
                    <a:pt x="0" y="1"/>
                  </a:lnTo>
                  <a:cubicBezTo>
                    <a:pt x="0" y="13"/>
                    <a:pt x="0" y="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84"/>
            <p:cNvSpPr/>
            <p:nvPr/>
          </p:nvSpPr>
          <p:spPr>
            <a:xfrm>
              <a:off x="1309225" y="2722850"/>
              <a:ext cx="25" cy="25"/>
            </a:xfrm>
            <a:custGeom>
              <a:avLst/>
              <a:gdLst/>
              <a:ahLst/>
              <a:cxnLst/>
              <a:rect l="l" t="t" r="r" b="b"/>
              <a:pathLst>
                <a:path w="1" h="1" extrusionOk="0">
                  <a:moveTo>
                    <a:pt x="0" y="1"/>
                  </a:moveTo>
                  <a:lnTo>
                    <a:pt x="0" y="1"/>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84"/>
            <p:cNvSpPr/>
            <p:nvPr/>
          </p:nvSpPr>
          <p:spPr>
            <a:xfrm>
              <a:off x="1310100" y="2721975"/>
              <a:ext cx="25" cy="300"/>
            </a:xfrm>
            <a:custGeom>
              <a:avLst/>
              <a:gdLst/>
              <a:ahLst/>
              <a:cxnLst/>
              <a:rect l="l" t="t" r="r" b="b"/>
              <a:pathLst>
                <a:path w="1" h="12" extrusionOk="0">
                  <a:moveTo>
                    <a:pt x="1" y="0"/>
                  </a:moveTo>
                  <a:cubicBezTo>
                    <a:pt x="1" y="0"/>
                    <a:pt x="1" y="12"/>
                    <a:pt x="1" y="12"/>
                  </a:cubicBezTo>
                  <a:lnTo>
                    <a:pt x="1" y="12"/>
                  </a:lnTo>
                  <a:cubicBezTo>
                    <a:pt x="1" y="12"/>
                    <a:pt x="1"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84"/>
            <p:cNvSpPr/>
            <p:nvPr/>
          </p:nvSpPr>
          <p:spPr>
            <a:xfrm>
              <a:off x="1239275" y="2670175"/>
              <a:ext cx="325" cy="325"/>
            </a:xfrm>
            <a:custGeom>
              <a:avLst/>
              <a:gdLst/>
              <a:ahLst/>
              <a:cxnLst/>
              <a:rect l="l" t="t" r="r" b="b"/>
              <a:pathLst>
                <a:path w="13" h="13" extrusionOk="0">
                  <a:moveTo>
                    <a:pt x="0" y="0"/>
                  </a:moveTo>
                  <a:lnTo>
                    <a:pt x="0" y="12"/>
                  </a:lnTo>
                  <a:lnTo>
                    <a:pt x="1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84"/>
            <p:cNvSpPr/>
            <p:nvPr/>
          </p:nvSpPr>
          <p:spPr>
            <a:xfrm>
              <a:off x="1310100" y="2715725"/>
              <a:ext cx="325" cy="600"/>
            </a:xfrm>
            <a:custGeom>
              <a:avLst/>
              <a:gdLst/>
              <a:ahLst/>
              <a:cxnLst/>
              <a:rect l="l" t="t" r="r" b="b"/>
              <a:pathLst>
                <a:path w="13" h="24" extrusionOk="0">
                  <a:moveTo>
                    <a:pt x="13" y="0"/>
                  </a:moveTo>
                  <a:lnTo>
                    <a:pt x="13" y="0"/>
                  </a:lnTo>
                  <a:cubicBezTo>
                    <a:pt x="1" y="12"/>
                    <a:pt x="1" y="24"/>
                    <a:pt x="1" y="24"/>
                  </a:cubicBezTo>
                  <a:lnTo>
                    <a:pt x="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84"/>
            <p:cNvSpPr/>
            <p:nvPr/>
          </p:nvSpPr>
          <p:spPr>
            <a:xfrm>
              <a:off x="1242250" y="2665575"/>
              <a:ext cx="625" cy="300"/>
            </a:xfrm>
            <a:custGeom>
              <a:avLst/>
              <a:gdLst/>
              <a:ahLst/>
              <a:cxnLst/>
              <a:rect l="l" t="t" r="r" b="b"/>
              <a:pathLst>
                <a:path w="25" h="12" extrusionOk="0">
                  <a:moveTo>
                    <a:pt x="12" y="1"/>
                  </a:moveTo>
                  <a:cubicBezTo>
                    <a:pt x="8" y="1"/>
                    <a:pt x="4" y="2"/>
                    <a:pt x="0" y="6"/>
                  </a:cubicBezTo>
                  <a:cubicBezTo>
                    <a:pt x="8" y="6"/>
                    <a:pt x="16" y="11"/>
                    <a:pt x="21" y="11"/>
                  </a:cubicBezTo>
                  <a:cubicBezTo>
                    <a:pt x="23" y="11"/>
                    <a:pt x="24" y="10"/>
                    <a:pt x="24" y="6"/>
                  </a:cubicBezTo>
                  <a:cubicBezTo>
                    <a:pt x="24" y="6"/>
                    <a:pt x="19" y="1"/>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84"/>
            <p:cNvSpPr/>
            <p:nvPr/>
          </p:nvSpPr>
          <p:spPr>
            <a:xfrm>
              <a:off x="1309225" y="2713625"/>
              <a:ext cx="25" cy="25"/>
            </a:xfrm>
            <a:custGeom>
              <a:avLst/>
              <a:gdLst/>
              <a:ahLst/>
              <a:cxnLst/>
              <a:rect l="l" t="t" r="r" b="b"/>
              <a:pathLst>
                <a:path w="1" h="1" extrusionOk="0">
                  <a:moveTo>
                    <a:pt x="0" y="1"/>
                  </a:moveTo>
                  <a:lnTo>
                    <a:pt x="0" y="1"/>
                  </a:lnTo>
                  <a:cubicBezTo>
                    <a:pt x="0"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84"/>
            <p:cNvSpPr/>
            <p:nvPr/>
          </p:nvSpPr>
          <p:spPr>
            <a:xfrm>
              <a:off x="1280350" y="2708275"/>
              <a:ext cx="25" cy="25"/>
            </a:xfrm>
            <a:custGeom>
              <a:avLst/>
              <a:gdLst/>
              <a:ahLst/>
              <a:cxnLst/>
              <a:rect l="l" t="t" r="r" b="b"/>
              <a:pathLst>
                <a:path w="1" h="1" extrusionOk="0">
                  <a:moveTo>
                    <a:pt x="0" y="0"/>
                  </a:moveTo>
                  <a:lnTo>
                    <a:pt x="0" y="0"/>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84"/>
            <p:cNvSpPr/>
            <p:nvPr/>
          </p:nvSpPr>
          <p:spPr>
            <a:xfrm>
              <a:off x="1260700" y="2680000"/>
              <a:ext cx="325" cy="150"/>
            </a:xfrm>
            <a:custGeom>
              <a:avLst/>
              <a:gdLst/>
              <a:ahLst/>
              <a:cxnLst/>
              <a:rect l="l" t="t" r="r" b="b"/>
              <a:pathLst>
                <a:path w="13" h="6" extrusionOk="0">
                  <a:moveTo>
                    <a:pt x="1" y="0"/>
                  </a:moveTo>
                  <a:cubicBezTo>
                    <a:pt x="1" y="4"/>
                    <a:pt x="2" y="6"/>
                    <a:pt x="4" y="6"/>
                  </a:cubicBezTo>
                  <a:cubicBezTo>
                    <a:pt x="7" y="6"/>
                    <a:pt x="12" y="0"/>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84"/>
            <p:cNvSpPr/>
            <p:nvPr/>
          </p:nvSpPr>
          <p:spPr>
            <a:xfrm>
              <a:off x="1257125" y="2676125"/>
              <a:ext cx="25" cy="25"/>
            </a:xfrm>
            <a:custGeom>
              <a:avLst/>
              <a:gdLst/>
              <a:ahLst/>
              <a:cxnLst/>
              <a:rect l="l" t="t" r="r" b="b"/>
              <a:pathLst>
                <a:path w="1" h="1" extrusionOk="0">
                  <a:moveTo>
                    <a:pt x="1" y="1"/>
                  </a:moveTo>
                  <a:lnTo>
                    <a:pt x="1" y="1"/>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84"/>
            <p:cNvSpPr/>
            <p:nvPr/>
          </p:nvSpPr>
          <p:spPr>
            <a:xfrm>
              <a:off x="1264275" y="2681775"/>
              <a:ext cx="25" cy="25"/>
            </a:xfrm>
            <a:custGeom>
              <a:avLst/>
              <a:gdLst/>
              <a:ahLst/>
              <a:cxnLst/>
              <a:rect l="l" t="t" r="r" b="b"/>
              <a:pathLst>
                <a:path w="1" h="1" extrusionOk="0">
                  <a:moveTo>
                    <a:pt x="0" y="1"/>
                  </a:moveTo>
                  <a:lnTo>
                    <a:pt x="0" y="1"/>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84"/>
            <p:cNvSpPr/>
            <p:nvPr/>
          </p:nvSpPr>
          <p:spPr>
            <a:xfrm>
              <a:off x="1308025" y="2713325"/>
              <a:ext cx="625" cy="325"/>
            </a:xfrm>
            <a:custGeom>
              <a:avLst/>
              <a:gdLst/>
              <a:ahLst/>
              <a:cxnLst/>
              <a:rect l="l" t="t" r="r" b="b"/>
              <a:pathLst>
                <a:path w="25" h="13" extrusionOk="0">
                  <a:moveTo>
                    <a:pt x="24" y="1"/>
                  </a:moveTo>
                  <a:cubicBezTo>
                    <a:pt x="1" y="1"/>
                    <a:pt x="24" y="13"/>
                    <a:pt x="13" y="13"/>
                  </a:cubicBezTo>
                  <a:cubicBezTo>
                    <a:pt x="24" y="13"/>
                    <a:pt x="24" y="1"/>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84"/>
            <p:cNvSpPr/>
            <p:nvPr/>
          </p:nvSpPr>
          <p:spPr>
            <a:xfrm>
              <a:off x="1257125" y="2675825"/>
              <a:ext cx="325" cy="325"/>
            </a:xfrm>
            <a:custGeom>
              <a:avLst/>
              <a:gdLst/>
              <a:ahLst/>
              <a:cxnLst/>
              <a:rect l="l" t="t" r="r" b="b"/>
              <a:pathLst>
                <a:path w="13" h="13" extrusionOk="0">
                  <a:moveTo>
                    <a:pt x="1" y="1"/>
                  </a:moveTo>
                  <a:lnTo>
                    <a:pt x="1" y="13"/>
                  </a:lnTo>
                  <a:cubicBezTo>
                    <a:pt x="1" y="1"/>
                    <a:pt x="13" y="1"/>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84"/>
            <p:cNvSpPr/>
            <p:nvPr/>
          </p:nvSpPr>
          <p:spPr>
            <a:xfrm>
              <a:off x="1244025" y="2667500"/>
              <a:ext cx="25" cy="325"/>
            </a:xfrm>
            <a:custGeom>
              <a:avLst/>
              <a:gdLst/>
              <a:ahLst/>
              <a:cxnLst/>
              <a:rect l="l" t="t" r="r" b="b"/>
              <a:pathLst>
                <a:path w="1" h="13" extrusionOk="0">
                  <a:moveTo>
                    <a:pt x="1" y="0"/>
                  </a:moveTo>
                  <a:lnTo>
                    <a:pt x="1" y="12"/>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84"/>
            <p:cNvSpPr/>
            <p:nvPr/>
          </p:nvSpPr>
          <p:spPr>
            <a:xfrm>
              <a:off x="1249100" y="2671650"/>
              <a:ext cx="325" cy="325"/>
            </a:xfrm>
            <a:custGeom>
              <a:avLst/>
              <a:gdLst/>
              <a:ahLst/>
              <a:cxnLst/>
              <a:rect l="l" t="t" r="r" b="b"/>
              <a:pathLst>
                <a:path w="13" h="13" extrusionOk="0">
                  <a:moveTo>
                    <a:pt x="0" y="13"/>
                  </a:moveTo>
                  <a:lnTo>
                    <a:pt x="0" y="13"/>
                  </a:lnTo>
                  <a:cubicBezTo>
                    <a:pt x="12" y="1"/>
                    <a:pt x="12" y="1"/>
                    <a:pt x="0" y="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84"/>
            <p:cNvSpPr/>
            <p:nvPr/>
          </p:nvSpPr>
          <p:spPr>
            <a:xfrm>
              <a:off x="1244925" y="2667200"/>
              <a:ext cx="325" cy="25"/>
            </a:xfrm>
            <a:custGeom>
              <a:avLst/>
              <a:gdLst/>
              <a:ahLst/>
              <a:cxnLst/>
              <a:rect l="l" t="t" r="r" b="b"/>
              <a:pathLst>
                <a:path w="13" h="1" extrusionOk="0">
                  <a:moveTo>
                    <a:pt x="1" y="0"/>
                  </a:moveTo>
                  <a:lnTo>
                    <a:pt x="12" y="0"/>
                  </a:lnTo>
                  <a:lnTo>
                    <a:pt x="1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84"/>
            <p:cNvSpPr/>
            <p:nvPr/>
          </p:nvSpPr>
          <p:spPr>
            <a:xfrm>
              <a:off x="1242850" y="26657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84"/>
            <p:cNvSpPr/>
            <p:nvPr/>
          </p:nvSpPr>
          <p:spPr>
            <a:xfrm>
              <a:off x="1227375" y="2669575"/>
              <a:ext cx="25" cy="325"/>
            </a:xfrm>
            <a:custGeom>
              <a:avLst/>
              <a:gdLst/>
              <a:ahLst/>
              <a:cxnLst/>
              <a:rect l="l" t="t" r="r" b="b"/>
              <a:pathLst>
                <a:path w="1" h="13" extrusionOk="0">
                  <a:moveTo>
                    <a:pt x="0" y="12"/>
                  </a:moveTo>
                  <a:lnTo>
                    <a:pt x="0" y="12"/>
                  </a:lnTo>
                  <a:cubicBezTo>
                    <a:pt x="0"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84"/>
            <p:cNvSpPr/>
            <p:nvPr/>
          </p:nvSpPr>
          <p:spPr>
            <a:xfrm>
              <a:off x="1232725" y="2670475"/>
              <a:ext cx="325" cy="625"/>
            </a:xfrm>
            <a:custGeom>
              <a:avLst/>
              <a:gdLst/>
              <a:ahLst/>
              <a:cxnLst/>
              <a:rect l="l" t="t" r="r" b="b"/>
              <a:pathLst>
                <a:path w="13" h="25" extrusionOk="0">
                  <a:moveTo>
                    <a:pt x="0" y="0"/>
                  </a:moveTo>
                  <a:cubicBezTo>
                    <a:pt x="12" y="12"/>
                    <a:pt x="0" y="24"/>
                    <a:pt x="12" y="24"/>
                  </a:cubicBezTo>
                  <a:cubicBezTo>
                    <a:pt x="12" y="12"/>
                    <a:pt x="12"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84"/>
            <p:cNvSpPr/>
            <p:nvPr/>
          </p:nvSpPr>
          <p:spPr>
            <a:xfrm>
              <a:off x="1212775" y="2756500"/>
              <a:ext cx="325" cy="25"/>
            </a:xfrm>
            <a:custGeom>
              <a:avLst/>
              <a:gdLst/>
              <a:ahLst/>
              <a:cxnLst/>
              <a:rect l="l" t="t" r="r" b="b"/>
              <a:pathLst>
                <a:path w="13" h="1" extrusionOk="0">
                  <a:moveTo>
                    <a:pt x="13" y="0"/>
                  </a:moveTo>
                  <a:lnTo>
                    <a:pt x="1" y="0"/>
                  </a:ln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84"/>
            <p:cNvSpPr/>
            <p:nvPr/>
          </p:nvSpPr>
          <p:spPr>
            <a:xfrm>
              <a:off x="1214275" y="2727025"/>
              <a:ext cx="25" cy="325"/>
            </a:xfrm>
            <a:custGeom>
              <a:avLst/>
              <a:gdLst/>
              <a:ahLst/>
              <a:cxnLst/>
              <a:rect l="l" t="t" r="r" b="b"/>
              <a:pathLst>
                <a:path w="1" h="13" extrusionOk="0">
                  <a:moveTo>
                    <a:pt x="0" y="12"/>
                  </a:moveTo>
                  <a:lnTo>
                    <a:pt x="0" y="12"/>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84"/>
            <p:cNvSpPr/>
            <p:nvPr/>
          </p:nvSpPr>
          <p:spPr>
            <a:xfrm>
              <a:off x="1228850" y="2694275"/>
              <a:ext cx="625" cy="625"/>
            </a:xfrm>
            <a:custGeom>
              <a:avLst/>
              <a:gdLst/>
              <a:ahLst/>
              <a:cxnLst/>
              <a:rect l="l" t="t" r="r" b="b"/>
              <a:pathLst>
                <a:path w="25" h="25" extrusionOk="0">
                  <a:moveTo>
                    <a:pt x="12" y="1"/>
                  </a:moveTo>
                  <a:lnTo>
                    <a:pt x="12" y="1"/>
                  </a:lnTo>
                  <a:cubicBezTo>
                    <a:pt x="1" y="13"/>
                    <a:pt x="12" y="13"/>
                    <a:pt x="24" y="25"/>
                  </a:cubicBezTo>
                  <a:cubicBezTo>
                    <a:pt x="24" y="13"/>
                    <a:pt x="24" y="13"/>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84"/>
            <p:cNvSpPr/>
            <p:nvPr/>
          </p:nvSpPr>
          <p:spPr>
            <a:xfrm>
              <a:off x="1230650" y="2688925"/>
              <a:ext cx="0" cy="25"/>
            </a:xfrm>
            <a:custGeom>
              <a:avLst/>
              <a:gdLst/>
              <a:ahLst/>
              <a:cxnLst/>
              <a:rect l="l" t="t" r="r" b="b"/>
              <a:pathLst>
                <a:path h="1" extrusionOk="0">
                  <a:moveTo>
                    <a:pt x="0" y="0"/>
                  </a:moveTo>
                  <a:lnTo>
                    <a:pt x="0" y="0"/>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84"/>
            <p:cNvSpPr/>
            <p:nvPr/>
          </p:nvSpPr>
          <p:spPr>
            <a:xfrm>
              <a:off x="1229450" y="2698750"/>
              <a:ext cx="25" cy="25"/>
            </a:xfrm>
            <a:custGeom>
              <a:avLst/>
              <a:gdLst/>
              <a:ahLst/>
              <a:cxnLst/>
              <a:rect l="l" t="t" r="r" b="b"/>
              <a:pathLst>
                <a:path w="1" h="1" extrusionOk="0">
                  <a:moveTo>
                    <a:pt x="0" y="0"/>
                  </a:moveTo>
                  <a:lnTo>
                    <a:pt x="0" y="0"/>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84"/>
            <p:cNvSpPr/>
            <p:nvPr/>
          </p:nvSpPr>
          <p:spPr>
            <a:xfrm>
              <a:off x="1229450" y="2695775"/>
              <a:ext cx="25" cy="25"/>
            </a:xfrm>
            <a:custGeom>
              <a:avLst/>
              <a:gdLst/>
              <a:ahLst/>
              <a:cxnLst/>
              <a:rect l="l" t="t" r="r" b="b"/>
              <a:pathLst>
                <a:path w="1" h="1" extrusionOk="0">
                  <a:moveTo>
                    <a:pt x="0" y="0"/>
                  </a:moveTo>
                  <a:lnTo>
                    <a:pt x="0" y="0"/>
                  </a:lnTo>
                  <a:cubicBezTo>
                    <a:pt x="0"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84"/>
            <p:cNvSpPr/>
            <p:nvPr/>
          </p:nvSpPr>
          <p:spPr>
            <a:xfrm>
              <a:off x="1304450" y="2726800"/>
              <a:ext cx="325" cy="550"/>
            </a:xfrm>
            <a:custGeom>
              <a:avLst/>
              <a:gdLst/>
              <a:ahLst/>
              <a:cxnLst/>
              <a:rect l="l" t="t" r="r" b="b"/>
              <a:pathLst>
                <a:path w="13" h="22" extrusionOk="0">
                  <a:moveTo>
                    <a:pt x="2" y="1"/>
                  </a:moveTo>
                  <a:cubicBezTo>
                    <a:pt x="1" y="1"/>
                    <a:pt x="1" y="4"/>
                    <a:pt x="1" y="9"/>
                  </a:cubicBezTo>
                  <a:cubicBezTo>
                    <a:pt x="1" y="9"/>
                    <a:pt x="13" y="9"/>
                    <a:pt x="13" y="21"/>
                  </a:cubicBezTo>
                  <a:lnTo>
                    <a:pt x="13" y="9"/>
                  </a:lnTo>
                  <a:cubicBezTo>
                    <a:pt x="7" y="4"/>
                    <a:pt x="4" y="1"/>
                    <a:pt x="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84"/>
            <p:cNvSpPr/>
            <p:nvPr/>
          </p:nvSpPr>
          <p:spPr>
            <a:xfrm>
              <a:off x="1208600" y="2662075"/>
              <a:ext cx="286375" cy="334650"/>
            </a:xfrm>
            <a:custGeom>
              <a:avLst/>
              <a:gdLst/>
              <a:ahLst/>
              <a:cxnLst/>
              <a:rect l="l" t="t" r="r" b="b"/>
              <a:pathLst>
                <a:path w="11455" h="13386" extrusionOk="0">
                  <a:moveTo>
                    <a:pt x="1053" y="1"/>
                  </a:moveTo>
                  <a:cubicBezTo>
                    <a:pt x="1052" y="1"/>
                    <a:pt x="1050" y="1"/>
                    <a:pt x="1049" y="3"/>
                  </a:cubicBezTo>
                  <a:lnTo>
                    <a:pt x="1056" y="3"/>
                  </a:lnTo>
                  <a:cubicBezTo>
                    <a:pt x="1055" y="1"/>
                    <a:pt x="1054" y="1"/>
                    <a:pt x="1053" y="1"/>
                  </a:cubicBezTo>
                  <a:close/>
                  <a:moveTo>
                    <a:pt x="1001" y="15"/>
                  </a:moveTo>
                  <a:cubicBezTo>
                    <a:pt x="1001" y="18"/>
                    <a:pt x="1001" y="22"/>
                    <a:pt x="1001" y="25"/>
                  </a:cubicBezTo>
                  <a:lnTo>
                    <a:pt x="1001" y="25"/>
                  </a:lnTo>
                  <a:cubicBezTo>
                    <a:pt x="1004" y="22"/>
                    <a:pt x="1005" y="18"/>
                    <a:pt x="1001" y="15"/>
                  </a:cubicBezTo>
                  <a:close/>
                  <a:moveTo>
                    <a:pt x="1382" y="122"/>
                  </a:moveTo>
                  <a:cubicBezTo>
                    <a:pt x="1382" y="122"/>
                    <a:pt x="1382" y="122"/>
                    <a:pt x="1382" y="122"/>
                  </a:cubicBezTo>
                  <a:lnTo>
                    <a:pt x="1382" y="122"/>
                  </a:lnTo>
                  <a:close/>
                  <a:moveTo>
                    <a:pt x="1382" y="122"/>
                  </a:moveTo>
                  <a:cubicBezTo>
                    <a:pt x="1382" y="134"/>
                    <a:pt x="1382" y="140"/>
                    <a:pt x="1381" y="146"/>
                  </a:cubicBezTo>
                  <a:lnTo>
                    <a:pt x="1381" y="146"/>
                  </a:lnTo>
                  <a:cubicBezTo>
                    <a:pt x="1381" y="146"/>
                    <a:pt x="1382" y="146"/>
                    <a:pt x="1382" y="146"/>
                  </a:cubicBezTo>
                  <a:lnTo>
                    <a:pt x="1382" y="122"/>
                  </a:lnTo>
                  <a:close/>
                  <a:moveTo>
                    <a:pt x="1381" y="146"/>
                  </a:moveTo>
                  <a:cubicBezTo>
                    <a:pt x="1377" y="146"/>
                    <a:pt x="1370" y="148"/>
                    <a:pt x="1370" y="158"/>
                  </a:cubicBezTo>
                  <a:cubicBezTo>
                    <a:pt x="1370" y="158"/>
                    <a:pt x="1370" y="158"/>
                    <a:pt x="1370" y="170"/>
                  </a:cubicBezTo>
                  <a:cubicBezTo>
                    <a:pt x="1376" y="158"/>
                    <a:pt x="1379" y="152"/>
                    <a:pt x="1381" y="146"/>
                  </a:cubicBezTo>
                  <a:close/>
                  <a:moveTo>
                    <a:pt x="1311" y="158"/>
                  </a:moveTo>
                  <a:lnTo>
                    <a:pt x="1311" y="158"/>
                  </a:lnTo>
                  <a:cubicBezTo>
                    <a:pt x="1305" y="163"/>
                    <a:pt x="1305" y="169"/>
                    <a:pt x="1305" y="174"/>
                  </a:cubicBezTo>
                  <a:lnTo>
                    <a:pt x="1305" y="174"/>
                  </a:lnTo>
                  <a:cubicBezTo>
                    <a:pt x="1311" y="165"/>
                    <a:pt x="1311" y="158"/>
                    <a:pt x="1311" y="158"/>
                  </a:cubicBezTo>
                  <a:close/>
                  <a:moveTo>
                    <a:pt x="1346" y="170"/>
                  </a:moveTo>
                  <a:cubicBezTo>
                    <a:pt x="1344" y="172"/>
                    <a:pt x="1343" y="174"/>
                    <a:pt x="1345" y="174"/>
                  </a:cubicBezTo>
                  <a:lnTo>
                    <a:pt x="1345" y="174"/>
                  </a:lnTo>
                  <a:cubicBezTo>
                    <a:pt x="1345" y="173"/>
                    <a:pt x="1346" y="171"/>
                    <a:pt x="1346" y="170"/>
                  </a:cubicBezTo>
                  <a:close/>
                  <a:moveTo>
                    <a:pt x="763" y="253"/>
                  </a:moveTo>
                  <a:cubicBezTo>
                    <a:pt x="767" y="253"/>
                    <a:pt x="772" y="254"/>
                    <a:pt x="777" y="255"/>
                  </a:cubicBezTo>
                  <a:lnTo>
                    <a:pt x="777" y="255"/>
                  </a:lnTo>
                  <a:lnTo>
                    <a:pt x="775" y="253"/>
                  </a:lnTo>
                  <a:close/>
                  <a:moveTo>
                    <a:pt x="977" y="301"/>
                  </a:moveTo>
                  <a:cubicBezTo>
                    <a:pt x="977" y="301"/>
                    <a:pt x="977" y="301"/>
                    <a:pt x="977" y="301"/>
                  </a:cubicBezTo>
                  <a:cubicBezTo>
                    <a:pt x="977" y="301"/>
                    <a:pt x="977" y="301"/>
                    <a:pt x="977" y="301"/>
                  </a:cubicBezTo>
                  <a:close/>
                  <a:moveTo>
                    <a:pt x="942" y="312"/>
                  </a:moveTo>
                  <a:cubicBezTo>
                    <a:pt x="938" y="312"/>
                    <a:pt x="934" y="315"/>
                    <a:pt x="930" y="318"/>
                  </a:cubicBezTo>
                  <a:lnTo>
                    <a:pt x="930" y="318"/>
                  </a:lnTo>
                  <a:cubicBezTo>
                    <a:pt x="936" y="318"/>
                    <a:pt x="942" y="312"/>
                    <a:pt x="942" y="312"/>
                  </a:cubicBezTo>
                  <a:close/>
                  <a:moveTo>
                    <a:pt x="942" y="348"/>
                  </a:moveTo>
                  <a:cubicBezTo>
                    <a:pt x="940" y="348"/>
                    <a:pt x="939" y="349"/>
                    <a:pt x="939" y="349"/>
                  </a:cubicBezTo>
                  <a:lnTo>
                    <a:pt x="939" y="349"/>
                  </a:lnTo>
                  <a:cubicBezTo>
                    <a:pt x="940" y="349"/>
                    <a:pt x="941" y="349"/>
                    <a:pt x="942" y="348"/>
                  </a:cubicBezTo>
                  <a:close/>
                  <a:moveTo>
                    <a:pt x="1608" y="336"/>
                  </a:moveTo>
                  <a:lnTo>
                    <a:pt x="1600" y="360"/>
                  </a:lnTo>
                  <a:lnTo>
                    <a:pt x="1608" y="360"/>
                  </a:lnTo>
                  <a:lnTo>
                    <a:pt x="1608" y="336"/>
                  </a:lnTo>
                  <a:close/>
                  <a:moveTo>
                    <a:pt x="1441" y="524"/>
                  </a:moveTo>
                  <a:cubicBezTo>
                    <a:pt x="1440" y="527"/>
                    <a:pt x="1437" y="527"/>
                    <a:pt x="1430" y="527"/>
                  </a:cubicBezTo>
                  <a:lnTo>
                    <a:pt x="1442" y="527"/>
                  </a:lnTo>
                  <a:cubicBezTo>
                    <a:pt x="1442" y="526"/>
                    <a:pt x="1441" y="525"/>
                    <a:pt x="1441" y="524"/>
                  </a:cubicBezTo>
                  <a:close/>
                  <a:moveTo>
                    <a:pt x="1443" y="538"/>
                  </a:moveTo>
                  <a:cubicBezTo>
                    <a:pt x="1442" y="538"/>
                    <a:pt x="1442" y="538"/>
                    <a:pt x="1442" y="539"/>
                  </a:cubicBezTo>
                  <a:lnTo>
                    <a:pt x="1442" y="539"/>
                  </a:lnTo>
                  <a:cubicBezTo>
                    <a:pt x="1443" y="538"/>
                    <a:pt x="1443" y="538"/>
                    <a:pt x="1443" y="538"/>
                  </a:cubicBezTo>
                  <a:close/>
                  <a:moveTo>
                    <a:pt x="1442" y="539"/>
                  </a:moveTo>
                  <a:lnTo>
                    <a:pt x="1442" y="539"/>
                  </a:lnTo>
                  <a:cubicBezTo>
                    <a:pt x="1442" y="541"/>
                    <a:pt x="1443" y="542"/>
                    <a:pt x="1444" y="542"/>
                  </a:cubicBezTo>
                  <a:cubicBezTo>
                    <a:pt x="1446" y="542"/>
                    <a:pt x="1449" y="541"/>
                    <a:pt x="1454" y="539"/>
                  </a:cubicBezTo>
                  <a:close/>
                  <a:moveTo>
                    <a:pt x="897" y="588"/>
                  </a:moveTo>
                  <a:lnTo>
                    <a:pt x="897" y="588"/>
                  </a:lnTo>
                  <a:cubicBezTo>
                    <a:pt x="901" y="591"/>
                    <a:pt x="907" y="595"/>
                    <a:pt x="918" y="598"/>
                  </a:cubicBezTo>
                  <a:lnTo>
                    <a:pt x="897" y="588"/>
                  </a:lnTo>
                  <a:close/>
                  <a:moveTo>
                    <a:pt x="1778" y="891"/>
                  </a:moveTo>
                  <a:cubicBezTo>
                    <a:pt x="1776" y="891"/>
                    <a:pt x="1775" y="892"/>
                    <a:pt x="1775" y="896"/>
                  </a:cubicBezTo>
                  <a:lnTo>
                    <a:pt x="1787" y="896"/>
                  </a:lnTo>
                  <a:cubicBezTo>
                    <a:pt x="1787" y="896"/>
                    <a:pt x="1782" y="891"/>
                    <a:pt x="1778" y="891"/>
                  </a:cubicBezTo>
                  <a:close/>
                  <a:moveTo>
                    <a:pt x="549" y="955"/>
                  </a:moveTo>
                  <a:cubicBezTo>
                    <a:pt x="549" y="963"/>
                    <a:pt x="549" y="971"/>
                    <a:pt x="555" y="972"/>
                  </a:cubicBezTo>
                  <a:lnTo>
                    <a:pt x="555" y="972"/>
                  </a:lnTo>
                  <a:cubicBezTo>
                    <a:pt x="554" y="967"/>
                    <a:pt x="551" y="961"/>
                    <a:pt x="549" y="955"/>
                  </a:cubicBezTo>
                  <a:close/>
                  <a:moveTo>
                    <a:pt x="2656" y="1051"/>
                  </a:moveTo>
                  <a:cubicBezTo>
                    <a:pt x="2653" y="1051"/>
                    <a:pt x="2650" y="1052"/>
                    <a:pt x="2649" y="1053"/>
                  </a:cubicBezTo>
                  <a:lnTo>
                    <a:pt x="2649" y="1053"/>
                  </a:lnTo>
                  <a:cubicBezTo>
                    <a:pt x="2651" y="1052"/>
                    <a:pt x="2653" y="1052"/>
                    <a:pt x="2656" y="1051"/>
                  </a:cubicBezTo>
                  <a:close/>
                  <a:moveTo>
                    <a:pt x="873" y="1089"/>
                  </a:moveTo>
                  <a:cubicBezTo>
                    <a:pt x="871" y="1093"/>
                    <a:pt x="866" y="1098"/>
                    <a:pt x="882" y="1098"/>
                  </a:cubicBezTo>
                  <a:lnTo>
                    <a:pt x="873" y="1089"/>
                  </a:lnTo>
                  <a:close/>
                  <a:moveTo>
                    <a:pt x="513" y="1117"/>
                  </a:moveTo>
                  <a:cubicBezTo>
                    <a:pt x="513" y="1117"/>
                    <a:pt x="513" y="1119"/>
                    <a:pt x="513" y="1122"/>
                  </a:cubicBezTo>
                  <a:cubicBezTo>
                    <a:pt x="501" y="1122"/>
                    <a:pt x="513" y="1134"/>
                    <a:pt x="525" y="1134"/>
                  </a:cubicBezTo>
                  <a:cubicBezTo>
                    <a:pt x="516" y="1126"/>
                    <a:pt x="514" y="1117"/>
                    <a:pt x="513" y="1117"/>
                  </a:cubicBezTo>
                  <a:close/>
                  <a:moveTo>
                    <a:pt x="847" y="1262"/>
                  </a:moveTo>
                  <a:cubicBezTo>
                    <a:pt x="849" y="1264"/>
                    <a:pt x="853" y="1265"/>
                    <a:pt x="858" y="1265"/>
                  </a:cubicBezTo>
                  <a:cubicBezTo>
                    <a:pt x="854" y="1263"/>
                    <a:pt x="850" y="1262"/>
                    <a:pt x="847" y="1262"/>
                  </a:cubicBezTo>
                  <a:close/>
                  <a:moveTo>
                    <a:pt x="2894" y="1277"/>
                  </a:moveTo>
                  <a:lnTo>
                    <a:pt x="2894" y="1277"/>
                  </a:lnTo>
                  <a:cubicBezTo>
                    <a:pt x="2894" y="1277"/>
                    <a:pt x="2890" y="1281"/>
                    <a:pt x="2887" y="1282"/>
                  </a:cubicBezTo>
                  <a:lnTo>
                    <a:pt x="2887" y="1282"/>
                  </a:lnTo>
                  <a:cubicBezTo>
                    <a:pt x="2884" y="1281"/>
                    <a:pt x="2882" y="1280"/>
                    <a:pt x="2882" y="1277"/>
                  </a:cubicBezTo>
                  <a:lnTo>
                    <a:pt x="2882" y="1277"/>
                  </a:lnTo>
                  <a:cubicBezTo>
                    <a:pt x="2882" y="1281"/>
                    <a:pt x="2884" y="1282"/>
                    <a:pt x="2885" y="1282"/>
                  </a:cubicBezTo>
                  <a:cubicBezTo>
                    <a:pt x="2886" y="1282"/>
                    <a:pt x="2886" y="1282"/>
                    <a:pt x="2887" y="1282"/>
                  </a:cubicBezTo>
                  <a:lnTo>
                    <a:pt x="2887" y="1282"/>
                  </a:lnTo>
                  <a:cubicBezTo>
                    <a:pt x="2888" y="1283"/>
                    <a:pt x="2890" y="1283"/>
                    <a:pt x="2892" y="1283"/>
                  </a:cubicBezTo>
                  <a:lnTo>
                    <a:pt x="2892" y="1283"/>
                  </a:lnTo>
                  <a:cubicBezTo>
                    <a:pt x="2893" y="1281"/>
                    <a:pt x="2894" y="1279"/>
                    <a:pt x="2894" y="1277"/>
                  </a:cubicBezTo>
                  <a:close/>
                  <a:moveTo>
                    <a:pt x="798" y="1298"/>
                  </a:moveTo>
                  <a:lnTo>
                    <a:pt x="798" y="1298"/>
                  </a:lnTo>
                  <a:cubicBezTo>
                    <a:pt x="798" y="1299"/>
                    <a:pt x="799" y="1300"/>
                    <a:pt x="799" y="1301"/>
                  </a:cubicBezTo>
                  <a:cubicBezTo>
                    <a:pt x="804" y="1301"/>
                    <a:pt x="802" y="1298"/>
                    <a:pt x="798" y="1298"/>
                  </a:cubicBezTo>
                  <a:close/>
                  <a:moveTo>
                    <a:pt x="788" y="1305"/>
                  </a:moveTo>
                  <a:cubicBezTo>
                    <a:pt x="787" y="1307"/>
                    <a:pt x="787" y="1310"/>
                    <a:pt x="787" y="1313"/>
                  </a:cubicBezTo>
                  <a:cubicBezTo>
                    <a:pt x="794" y="1313"/>
                    <a:pt x="793" y="1308"/>
                    <a:pt x="788" y="1305"/>
                  </a:cubicBezTo>
                  <a:close/>
                  <a:moveTo>
                    <a:pt x="787" y="1313"/>
                  </a:moveTo>
                  <a:cubicBezTo>
                    <a:pt x="811" y="1325"/>
                    <a:pt x="834" y="1336"/>
                    <a:pt x="846" y="1348"/>
                  </a:cubicBezTo>
                  <a:cubicBezTo>
                    <a:pt x="839" y="1341"/>
                    <a:pt x="836" y="1334"/>
                    <a:pt x="838" y="1332"/>
                  </a:cubicBezTo>
                  <a:lnTo>
                    <a:pt x="838" y="1332"/>
                  </a:lnTo>
                  <a:lnTo>
                    <a:pt x="846" y="1336"/>
                  </a:lnTo>
                  <a:cubicBezTo>
                    <a:pt x="843" y="1333"/>
                    <a:pt x="840" y="1331"/>
                    <a:pt x="839" y="1331"/>
                  </a:cubicBezTo>
                  <a:cubicBezTo>
                    <a:pt x="838" y="1331"/>
                    <a:pt x="838" y="1332"/>
                    <a:pt x="838" y="1332"/>
                  </a:cubicBezTo>
                  <a:lnTo>
                    <a:pt x="838" y="1332"/>
                  </a:lnTo>
                  <a:lnTo>
                    <a:pt x="822" y="1325"/>
                  </a:lnTo>
                  <a:cubicBezTo>
                    <a:pt x="822" y="1325"/>
                    <a:pt x="822" y="1313"/>
                    <a:pt x="822" y="1313"/>
                  </a:cubicBezTo>
                  <a:close/>
                  <a:moveTo>
                    <a:pt x="2355" y="1452"/>
                  </a:moveTo>
                  <a:cubicBezTo>
                    <a:pt x="2353" y="1453"/>
                    <a:pt x="2350" y="1454"/>
                    <a:pt x="2346" y="1455"/>
                  </a:cubicBezTo>
                  <a:cubicBezTo>
                    <a:pt x="2350" y="1455"/>
                    <a:pt x="2353" y="1454"/>
                    <a:pt x="2355" y="1452"/>
                  </a:cubicBezTo>
                  <a:close/>
                  <a:moveTo>
                    <a:pt x="2466" y="1527"/>
                  </a:moveTo>
                  <a:cubicBezTo>
                    <a:pt x="2466" y="1527"/>
                    <a:pt x="2466" y="1538"/>
                    <a:pt x="2454" y="1550"/>
                  </a:cubicBezTo>
                  <a:lnTo>
                    <a:pt x="2454" y="1550"/>
                  </a:lnTo>
                  <a:cubicBezTo>
                    <a:pt x="2462" y="1542"/>
                    <a:pt x="2464" y="1535"/>
                    <a:pt x="2469" y="1527"/>
                  </a:cubicBezTo>
                  <a:lnTo>
                    <a:pt x="2469" y="1527"/>
                  </a:lnTo>
                  <a:cubicBezTo>
                    <a:pt x="2468" y="1527"/>
                    <a:pt x="2466" y="1527"/>
                    <a:pt x="2466" y="1527"/>
                  </a:cubicBezTo>
                  <a:close/>
                  <a:moveTo>
                    <a:pt x="3311" y="1586"/>
                  </a:moveTo>
                  <a:cubicBezTo>
                    <a:pt x="3312" y="1587"/>
                    <a:pt x="3313" y="1587"/>
                    <a:pt x="3314" y="1588"/>
                  </a:cubicBezTo>
                  <a:lnTo>
                    <a:pt x="3314" y="1588"/>
                  </a:lnTo>
                  <a:cubicBezTo>
                    <a:pt x="3314" y="1587"/>
                    <a:pt x="3313" y="1586"/>
                    <a:pt x="3311" y="1586"/>
                  </a:cubicBezTo>
                  <a:close/>
                  <a:moveTo>
                    <a:pt x="846" y="1753"/>
                  </a:moveTo>
                  <a:cubicBezTo>
                    <a:pt x="854" y="1753"/>
                    <a:pt x="852" y="1758"/>
                    <a:pt x="852" y="1758"/>
                  </a:cubicBezTo>
                  <a:cubicBezTo>
                    <a:pt x="853" y="1758"/>
                    <a:pt x="854" y="1757"/>
                    <a:pt x="858" y="1753"/>
                  </a:cubicBezTo>
                  <a:close/>
                  <a:moveTo>
                    <a:pt x="3613" y="1786"/>
                  </a:moveTo>
                  <a:cubicBezTo>
                    <a:pt x="3612" y="1786"/>
                    <a:pt x="3611" y="1787"/>
                    <a:pt x="3609" y="1789"/>
                  </a:cubicBezTo>
                  <a:cubicBezTo>
                    <a:pt x="3609" y="1789"/>
                    <a:pt x="3611" y="1791"/>
                    <a:pt x="3612" y="1794"/>
                  </a:cubicBezTo>
                  <a:lnTo>
                    <a:pt x="3612" y="1794"/>
                  </a:lnTo>
                  <a:cubicBezTo>
                    <a:pt x="3614" y="1789"/>
                    <a:pt x="3614" y="1786"/>
                    <a:pt x="3613" y="1786"/>
                  </a:cubicBezTo>
                  <a:close/>
                  <a:moveTo>
                    <a:pt x="3612" y="1794"/>
                  </a:moveTo>
                  <a:cubicBezTo>
                    <a:pt x="3612" y="1796"/>
                    <a:pt x="3611" y="1798"/>
                    <a:pt x="3611" y="1801"/>
                  </a:cubicBezTo>
                  <a:lnTo>
                    <a:pt x="3611" y="1801"/>
                  </a:lnTo>
                  <a:cubicBezTo>
                    <a:pt x="3615" y="1800"/>
                    <a:pt x="3614" y="1797"/>
                    <a:pt x="3612" y="1794"/>
                  </a:cubicBezTo>
                  <a:close/>
                  <a:moveTo>
                    <a:pt x="2763" y="1777"/>
                  </a:moveTo>
                  <a:lnTo>
                    <a:pt x="2775" y="1801"/>
                  </a:lnTo>
                  <a:lnTo>
                    <a:pt x="2775" y="1777"/>
                  </a:lnTo>
                  <a:close/>
                  <a:moveTo>
                    <a:pt x="322" y="1944"/>
                  </a:moveTo>
                  <a:lnTo>
                    <a:pt x="322" y="1944"/>
                  </a:lnTo>
                  <a:cubicBezTo>
                    <a:pt x="326" y="1947"/>
                    <a:pt x="328" y="1949"/>
                    <a:pt x="330" y="1949"/>
                  </a:cubicBezTo>
                  <a:lnTo>
                    <a:pt x="330" y="1949"/>
                  </a:lnTo>
                  <a:cubicBezTo>
                    <a:pt x="329" y="1947"/>
                    <a:pt x="326" y="1945"/>
                    <a:pt x="322" y="1944"/>
                  </a:cubicBezTo>
                  <a:close/>
                  <a:moveTo>
                    <a:pt x="3231" y="2101"/>
                  </a:moveTo>
                  <a:cubicBezTo>
                    <a:pt x="3230" y="2103"/>
                    <a:pt x="3229" y="2106"/>
                    <a:pt x="3228" y="2110"/>
                  </a:cubicBezTo>
                  <a:cubicBezTo>
                    <a:pt x="3229" y="2107"/>
                    <a:pt x="3230" y="2104"/>
                    <a:pt x="3231" y="2101"/>
                  </a:cubicBezTo>
                  <a:close/>
                  <a:moveTo>
                    <a:pt x="4013" y="2218"/>
                  </a:moveTo>
                  <a:lnTo>
                    <a:pt x="4013" y="2229"/>
                  </a:lnTo>
                  <a:lnTo>
                    <a:pt x="4001" y="2229"/>
                  </a:lnTo>
                  <a:cubicBezTo>
                    <a:pt x="4005" y="2225"/>
                    <a:pt x="4009" y="2222"/>
                    <a:pt x="4013" y="2218"/>
                  </a:cubicBezTo>
                  <a:close/>
                  <a:moveTo>
                    <a:pt x="4025" y="2217"/>
                  </a:moveTo>
                  <a:cubicBezTo>
                    <a:pt x="4025" y="2229"/>
                    <a:pt x="4037" y="2241"/>
                    <a:pt x="4037" y="2241"/>
                  </a:cubicBezTo>
                  <a:lnTo>
                    <a:pt x="4025" y="2217"/>
                  </a:lnTo>
                  <a:close/>
                  <a:moveTo>
                    <a:pt x="3990" y="2229"/>
                  </a:moveTo>
                  <a:cubicBezTo>
                    <a:pt x="3990" y="2241"/>
                    <a:pt x="3990" y="2241"/>
                    <a:pt x="3990" y="2253"/>
                  </a:cubicBezTo>
                  <a:cubicBezTo>
                    <a:pt x="3990" y="2241"/>
                    <a:pt x="3990" y="2241"/>
                    <a:pt x="3978" y="2241"/>
                  </a:cubicBezTo>
                  <a:cubicBezTo>
                    <a:pt x="3990" y="2241"/>
                    <a:pt x="3990" y="2229"/>
                    <a:pt x="3990" y="2229"/>
                  </a:cubicBezTo>
                  <a:close/>
                  <a:moveTo>
                    <a:pt x="4097" y="2253"/>
                  </a:moveTo>
                  <a:lnTo>
                    <a:pt x="4097" y="2253"/>
                  </a:lnTo>
                  <a:cubicBezTo>
                    <a:pt x="4097" y="2253"/>
                    <a:pt x="4097" y="2254"/>
                    <a:pt x="4097" y="2254"/>
                  </a:cubicBezTo>
                  <a:lnTo>
                    <a:pt x="4097" y="2254"/>
                  </a:lnTo>
                  <a:cubicBezTo>
                    <a:pt x="4097" y="2253"/>
                    <a:pt x="4097" y="2253"/>
                    <a:pt x="4097" y="2253"/>
                  </a:cubicBezTo>
                  <a:close/>
                  <a:moveTo>
                    <a:pt x="4135" y="2286"/>
                  </a:moveTo>
                  <a:cubicBezTo>
                    <a:pt x="4136" y="2290"/>
                    <a:pt x="4139" y="2293"/>
                    <a:pt x="4143" y="2296"/>
                  </a:cubicBezTo>
                  <a:lnTo>
                    <a:pt x="4143" y="2296"/>
                  </a:lnTo>
                  <a:cubicBezTo>
                    <a:pt x="4139" y="2291"/>
                    <a:pt x="4136" y="2287"/>
                    <a:pt x="4135" y="2286"/>
                  </a:cubicBezTo>
                  <a:close/>
                  <a:moveTo>
                    <a:pt x="3609" y="2301"/>
                  </a:moveTo>
                  <a:cubicBezTo>
                    <a:pt x="3612" y="2308"/>
                    <a:pt x="3615" y="2311"/>
                    <a:pt x="3616" y="2311"/>
                  </a:cubicBezTo>
                  <a:lnTo>
                    <a:pt x="3616" y="2311"/>
                  </a:lnTo>
                  <a:cubicBezTo>
                    <a:pt x="3615" y="2308"/>
                    <a:pt x="3612" y="2304"/>
                    <a:pt x="3609" y="2301"/>
                  </a:cubicBezTo>
                  <a:close/>
                  <a:moveTo>
                    <a:pt x="4143" y="2296"/>
                  </a:moveTo>
                  <a:cubicBezTo>
                    <a:pt x="4147" y="2301"/>
                    <a:pt x="4152" y="2308"/>
                    <a:pt x="4156" y="2313"/>
                  </a:cubicBezTo>
                  <a:cubicBezTo>
                    <a:pt x="4156" y="2313"/>
                    <a:pt x="4156" y="2313"/>
                    <a:pt x="4156" y="2301"/>
                  </a:cubicBezTo>
                  <a:cubicBezTo>
                    <a:pt x="4152" y="2301"/>
                    <a:pt x="4147" y="2299"/>
                    <a:pt x="4143" y="2296"/>
                  </a:cubicBezTo>
                  <a:close/>
                  <a:moveTo>
                    <a:pt x="3609" y="2313"/>
                  </a:moveTo>
                  <a:cubicBezTo>
                    <a:pt x="3603" y="2313"/>
                    <a:pt x="3603" y="2315"/>
                    <a:pt x="3604" y="2319"/>
                  </a:cubicBezTo>
                  <a:lnTo>
                    <a:pt x="3604" y="2319"/>
                  </a:lnTo>
                  <a:cubicBezTo>
                    <a:pt x="3605" y="2316"/>
                    <a:pt x="3609" y="2313"/>
                    <a:pt x="3609" y="2313"/>
                  </a:cubicBezTo>
                  <a:close/>
                  <a:moveTo>
                    <a:pt x="3604" y="2319"/>
                  </a:moveTo>
                  <a:lnTo>
                    <a:pt x="3604" y="2319"/>
                  </a:lnTo>
                  <a:cubicBezTo>
                    <a:pt x="3603" y="2321"/>
                    <a:pt x="3603" y="2323"/>
                    <a:pt x="3606" y="2324"/>
                  </a:cubicBezTo>
                  <a:lnTo>
                    <a:pt x="3606" y="2324"/>
                  </a:lnTo>
                  <a:cubicBezTo>
                    <a:pt x="3605" y="2322"/>
                    <a:pt x="3604" y="2321"/>
                    <a:pt x="3604" y="2319"/>
                  </a:cubicBezTo>
                  <a:close/>
                  <a:moveTo>
                    <a:pt x="4057" y="2348"/>
                  </a:moveTo>
                  <a:cubicBezTo>
                    <a:pt x="4058" y="2349"/>
                    <a:pt x="4059" y="2350"/>
                    <a:pt x="4061" y="2351"/>
                  </a:cubicBezTo>
                  <a:lnTo>
                    <a:pt x="4061" y="2351"/>
                  </a:lnTo>
                  <a:cubicBezTo>
                    <a:pt x="4061" y="2350"/>
                    <a:pt x="4061" y="2349"/>
                    <a:pt x="4061" y="2348"/>
                  </a:cubicBezTo>
                  <a:close/>
                  <a:moveTo>
                    <a:pt x="4055" y="2360"/>
                  </a:moveTo>
                  <a:cubicBezTo>
                    <a:pt x="4058" y="2363"/>
                    <a:pt x="4061" y="2366"/>
                    <a:pt x="4061" y="2372"/>
                  </a:cubicBezTo>
                  <a:lnTo>
                    <a:pt x="4061" y="2360"/>
                  </a:lnTo>
                  <a:close/>
                  <a:moveTo>
                    <a:pt x="4061" y="2351"/>
                  </a:moveTo>
                  <a:lnTo>
                    <a:pt x="4061" y="2351"/>
                  </a:lnTo>
                  <a:cubicBezTo>
                    <a:pt x="4063" y="2373"/>
                    <a:pt x="4085" y="2384"/>
                    <a:pt x="4085" y="2384"/>
                  </a:cubicBezTo>
                  <a:cubicBezTo>
                    <a:pt x="4085" y="2384"/>
                    <a:pt x="4085" y="2372"/>
                    <a:pt x="4073" y="2360"/>
                  </a:cubicBezTo>
                  <a:cubicBezTo>
                    <a:pt x="4069" y="2356"/>
                    <a:pt x="4065" y="2354"/>
                    <a:pt x="4061" y="2351"/>
                  </a:cubicBezTo>
                  <a:close/>
                  <a:moveTo>
                    <a:pt x="3419" y="2392"/>
                  </a:moveTo>
                  <a:cubicBezTo>
                    <a:pt x="3419" y="2392"/>
                    <a:pt x="3423" y="2399"/>
                    <a:pt x="3421" y="2399"/>
                  </a:cubicBezTo>
                  <a:cubicBezTo>
                    <a:pt x="3421" y="2399"/>
                    <a:pt x="3420" y="2398"/>
                    <a:pt x="3418" y="2396"/>
                  </a:cubicBezTo>
                  <a:lnTo>
                    <a:pt x="3418" y="2396"/>
                  </a:lnTo>
                  <a:lnTo>
                    <a:pt x="3430" y="2408"/>
                  </a:lnTo>
                  <a:cubicBezTo>
                    <a:pt x="3421" y="2395"/>
                    <a:pt x="3419" y="2392"/>
                    <a:pt x="3419" y="2392"/>
                  </a:cubicBezTo>
                  <a:close/>
                  <a:moveTo>
                    <a:pt x="4020" y="2393"/>
                  </a:moveTo>
                  <a:cubicBezTo>
                    <a:pt x="4023" y="2399"/>
                    <a:pt x="4025" y="2405"/>
                    <a:pt x="4025" y="2408"/>
                  </a:cubicBezTo>
                  <a:cubicBezTo>
                    <a:pt x="4025" y="2403"/>
                    <a:pt x="4023" y="2397"/>
                    <a:pt x="4020" y="2393"/>
                  </a:cubicBezTo>
                  <a:close/>
                  <a:moveTo>
                    <a:pt x="4049" y="2396"/>
                  </a:moveTo>
                  <a:cubicBezTo>
                    <a:pt x="4061" y="2420"/>
                    <a:pt x="4061" y="2420"/>
                    <a:pt x="4073" y="2420"/>
                  </a:cubicBezTo>
                  <a:lnTo>
                    <a:pt x="4061" y="2408"/>
                  </a:lnTo>
                  <a:cubicBezTo>
                    <a:pt x="4061" y="2408"/>
                    <a:pt x="4049" y="2396"/>
                    <a:pt x="4049" y="2396"/>
                  </a:cubicBezTo>
                  <a:close/>
                  <a:moveTo>
                    <a:pt x="3311" y="2432"/>
                  </a:moveTo>
                  <a:cubicBezTo>
                    <a:pt x="3311" y="2432"/>
                    <a:pt x="3311" y="2432"/>
                    <a:pt x="3311" y="2432"/>
                  </a:cubicBezTo>
                  <a:cubicBezTo>
                    <a:pt x="3311" y="2432"/>
                    <a:pt x="3311" y="2432"/>
                    <a:pt x="3311" y="2432"/>
                  </a:cubicBezTo>
                  <a:close/>
                  <a:moveTo>
                    <a:pt x="3311" y="2432"/>
                  </a:moveTo>
                  <a:cubicBezTo>
                    <a:pt x="3311" y="2438"/>
                    <a:pt x="3310" y="2441"/>
                    <a:pt x="3309" y="2444"/>
                  </a:cubicBezTo>
                  <a:lnTo>
                    <a:pt x="3311" y="2444"/>
                  </a:lnTo>
                  <a:cubicBezTo>
                    <a:pt x="3311" y="2441"/>
                    <a:pt x="3311" y="2438"/>
                    <a:pt x="3311" y="2432"/>
                  </a:cubicBezTo>
                  <a:close/>
                  <a:moveTo>
                    <a:pt x="3311" y="2444"/>
                  </a:moveTo>
                  <a:cubicBezTo>
                    <a:pt x="3311" y="2444"/>
                    <a:pt x="3311" y="2444"/>
                    <a:pt x="3311" y="2444"/>
                  </a:cubicBezTo>
                  <a:cubicBezTo>
                    <a:pt x="3311" y="2444"/>
                    <a:pt x="3311" y="2444"/>
                    <a:pt x="3311" y="2444"/>
                  </a:cubicBezTo>
                  <a:close/>
                  <a:moveTo>
                    <a:pt x="3311" y="2444"/>
                  </a:moveTo>
                  <a:cubicBezTo>
                    <a:pt x="3311" y="2444"/>
                    <a:pt x="3311" y="2444"/>
                    <a:pt x="3311" y="2444"/>
                  </a:cubicBezTo>
                  <a:cubicBezTo>
                    <a:pt x="3311" y="2444"/>
                    <a:pt x="3311" y="2444"/>
                    <a:pt x="3311" y="2444"/>
                  </a:cubicBezTo>
                  <a:close/>
                  <a:moveTo>
                    <a:pt x="3311" y="2444"/>
                  </a:moveTo>
                  <a:cubicBezTo>
                    <a:pt x="3311" y="2444"/>
                    <a:pt x="3311" y="2444"/>
                    <a:pt x="3311" y="2444"/>
                  </a:cubicBezTo>
                  <a:cubicBezTo>
                    <a:pt x="3311" y="2444"/>
                    <a:pt x="3311" y="2444"/>
                    <a:pt x="3311" y="2444"/>
                  </a:cubicBezTo>
                  <a:close/>
                  <a:moveTo>
                    <a:pt x="3263" y="2456"/>
                  </a:moveTo>
                  <a:cubicBezTo>
                    <a:pt x="3263" y="2466"/>
                    <a:pt x="3273" y="2477"/>
                    <a:pt x="3275" y="2488"/>
                  </a:cubicBezTo>
                  <a:lnTo>
                    <a:pt x="3275" y="2488"/>
                  </a:lnTo>
                  <a:cubicBezTo>
                    <a:pt x="3275" y="2486"/>
                    <a:pt x="3275" y="2483"/>
                    <a:pt x="3275" y="2479"/>
                  </a:cubicBezTo>
                  <a:cubicBezTo>
                    <a:pt x="3275" y="2468"/>
                    <a:pt x="3263" y="2468"/>
                    <a:pt x="3263" y="2456"/>
                  </a:cubicBezTo>
                  <a:close/>
                  <a:moveTo>
                    <a:pt x="3120" y="2527"/>
                  </a:moveTo>
                  <a:lnTo>
                    <a:pt x="3132" y="2539"/>
                  </a:lnTo>
                  <a:lnTo>
                    <a:pt x="3132" y="2527"/>
                  </a:lnTo>
                  <a:close/>
                  <a:moveTo>
                    <a:pt x="3740" y="2587"/>
                  </a:moveTo>
                  <a:cubicBezTo>
                    <a:pt x="3740" y="2593"/>
                    <a:pt x="3740" y="2593"/>
                    <a:pt x="3741" y="2593"/>
                  </a:cubicBezTo>
                  <a:cubicBezTo>
                    <a:pt x="3742" y="2593"/>
                    <a:pt x="3745" y="2593"/>
                    <a:pt x="3751" y="2598"/>
                  </a:cubicBezTo>
                  <a:lnTo>
                    <a:pt x="3740" y="2598"/>
                  </a:lnTo>
                  <a:cubicBezTo>
                    <a:pt x="3728" y="2587"/>
                    <a:pt x="3728" y="2587"/>
                    <a:pt x="3740" y="2587"/>
                  </a:cubicBezTo>
                  <a:close/>
                  <a:moveTo>
                    <a:pt x="3990" y="2598"/>
                  </a:moveTo>
                  <a:lnTo>
                    <a:pt x="3990" y="2598"/>
                  </a:lnTo>
                  <a:cubicBezTo>
                    <a:pt x="3990" y="2598"/>
                    <a:pt x="3990" y="2598"/>
                    <a:pt x="3990" y="2598"/>
                  </a:cubicBezTo>
                  <a:close/>
                  <a:moveTo>
                    <a:pt x="3942" y="2598"/>
                  </a:moveTo>
                  <a:cubicBezTo>
                    <a:pt x="3937" y="2598"/>
                    <a:pt x="3936" y="2600"/>
                    <a:pt x="3937" y="2604"/>
                  </a:cubicBezTo>
                  <a:lnTo>
                    <a:pt x="3937" y="2604"/>
                  </a:lnTo>
                  <a:cubicBezTo>
                    <a:pt x="3938" y="2602"/>
                    <a:pt x="3940" y="2601"/>
                    <a:pt x="3942" y="2598"/>
                  </a:cubicBezTo>
                  <a:close/>
                  <a:moveTo>
                    <a:pt x="2942" y="2598"/>
                  </a:moveTo>
                  <a:lnTo>
                    <a:pt x="2942" y="2598"/>
                  </a:lnTo>
                  <a:cubicBezTo>
                    <a:pt x="2942" y="2606"/>
                    <a:pt x="2943" y="2611"/>
                    <a:pt x="2944" y="2614"/>
                  </a:cubicBezTo>
                  <a:lnTo>
                    <a:pt x="2944" y="2614"/>
                  </a:lnTo>
                  <a:cubicBezTo>
                    <a:pt x="2946" y="2614"/>
                    <a:pt x="2945" y="2609"/>
                    <a:pt x="2942" y="2598"/>
                  </a:cubicBezTo>
                  <a:close/>
                  <a:moveTo>
                    <a:pt x="3961" y="2617"/>
                  </a:moveTo>
                  <a:lnTo>
                    <a:pt x="3966" y="2622"/>
                  </a:lnTo>
                  <a:cubicBezTo>
                    <a:pt x="3966" y="2624"/>
                    <a:pt x="3965" y="2625"/>
                    <a:pt x="3965" y="2625"/>
                  </a:cubicBezTo>
                  <a:cubicBezTo>
                    <a:pt x="3964" y="2625"/>
                    <a:pt x="3963" y="2622"/>
                    <a:pt x="3961" y="2617"/>
                  </a:cubicBezTo>
                  <a:close/>
                  <a:moveTo>
                    <a:pt x="4048" y="2753"/>
                  </a:moveTo>
                  <a:cubicBezTo>
                    <a:pt x="4049" y="2756"/>
                    <a:pt x="4049" y="2759"/>
                    <a:pt x="4049" y="2765"/>
                  </a:cubicBezTo>
                  <a:cubicBezTo>
                    <a:pt x="4049" y="2761"/>
                    <a:pt x="4049" y="2757"/>
                    <a:pt x="4049" y="2753"/>
                  </a:cubicBezTo>
                  <a:cubicBezTo>
                    <a:pt x="4049" y="2753"/>
                    <a:pt x="4048" y="2753"/>
                    <a:pt x="4048" y="2753"/>
                  </a:cubicBezTo>
                  <a:close/>
                  <a:moveTo>
                    <a:pt x="4110" y="2738"/>
                  </a:moveTo>
                  <a:lnTo>
                    <a:pt x="4110" y="2738"/>
                  </a:lnTo>
                  <a:cubicBezTo>
                    <a:pt x="4113" y="2750"/>
                    <a:pt x="4121" y="2765"/>
                    <a:pt x="4121" y="2765"/>
                  </a:cubicBezTo>
                  <a:cubicBezTo>
                    <a:pt x="4121" y="2756"/>
                    <a:pt x="4113" y="2739"/>
                    <a:pt x="4110" y="2738"/>
                  </a:cubicBezTo>
                  <a:close/>
                  <a:moveTo>
                    <a:pt x="4032" y="2772"/>
                  </a:moveTo>
                  <a:cubicBezTo>
                    <a:pt x="4030" y="2778"/>
                    <a:pt x="4037" y="2780"/>
                    <a:pt x="4037" y="2789"/>
                  </a:cubicBezTo>
                  <a:lnTo>
                    <a:pt x="4037" y="2777"/>
                  </a:lnTo>
                  <a:cubicBezTo>
                    <a:pt x="4035" y="2775"/>
                    <a:pt x="4034" y="2773"/>
                    <a:pt x="4032" y="2772"/>
                  </a:cubicBezTo>
                  <a:close/>
                  <a:moveTo>
                    <a:pt x="3882" y="2789"/>
                  </a:moveTo>
                  <a:cubicBezTo>
                    <a:pt x="3886" y="2796"/>
                    <a:pt x="3890" y="2805"/>
                    <a:pt x="3893" y="2813"/>
                  </a:cubicBezTo>
                  <a:lnTo>
                    <a:pt x="3882" y="2813"/>
                  </a:lnTo>
                  <a:cubicBezTo>
                    <a:pt x="3882" y="2801"/>
                    <a:pt x="3882" y="2801"/>
                    <a:pt x="3882" y="2789"/>
                  </a:cubicBezTo>
                  <a:close/>
                  <a:moveTo>
                    <a:pt x="4013" y="2801"/>
                  </a:moveTo>
                  <a:cubicBezTo>
                    <a:pt x="4013" y="2807"/>
                    <a:pt x="4013" y="2813"/>
                    <a:pt x="4013" y="2813"/>
                  </a:cubicBezTo>
                  <a:cubicBezTo>
                    <a:pt x="4013" y="2813"/>
                    <a:pt x="4013" y="2813"/>
                    <a:pt x="4013" y="2825"/>
                  </a:cubicBezTo>
                  <a:cubicBezTo>
                    <a:pt x="4025" y="2813"/>
                    <a:pt x="4013" y="2813"/>
                    <a:pt x="4013" y="2801"/>
                  </a:cubicBezTo>
                  <a:lnTo>
                    <a:pt x="4013" y="2801"/>
                  </a:lnTo>
                  <a:cubicBezTo>
                    <a:pt x="4013" y="2801"/>
                    <a:pt x="4013" y="2801"/>
                    <a:pt x="4013" y="2801"/>
                  </a:cubicBezTo>
                  <a:close/>
                  <a:moveTo>
                    <a:pt x="2723" y="2833"/>
                  </a:moveTo>
                  <a:lnTo>
                    <a:pt x="2723" y="2833"/>
                  </a:lnTo>
                  <a:cubicBezTo>
                    <a:pt x="2721" y="2833"/>
                    <a:pt x="2724" y="2840"/>
                    <a:pt x="2726" y="2840"/>
                  </a:cubicBezTo>
                  <a:cubicBezTo>
                    <a:pt x="2727" y="2840"/>
                    <a:pt x="2727" y="2839"/>
                    <a:pt x="2727" y="2837"/>
                  </a:cubicBezTo>
                  <a:cubicBezTo>
                    <a:pt x="2725" y="2834"/>
                    <a:pt x="2724" y="2833"/>
                    <a:pt x="2723" y="2833"/>
                  </a:cubicBezTo>
                  <a:close/>
                  <a:moveTo>
                    <a:pt x="4013" y="2801"/>
                  </a:moveTo>
                  <a:cubicBezTo>
                    <a:pt x="4025" y="2825"/>
                    <a:pt x="4025" y="2837"/>
                    <a:pt x="4037" y="2849"/>
                  </a:cubicBezTo>
                  <a:lnTo>
                    <a:pt x="4025" y="2825"/>
                  </a:lnTo>
                  <a:cubicBezTo>
                    <a:pt x="4025" y="2825"/>
                    <a:pt x="4025" y="2813"/>
                    <a:pt x="4013" y="2801"/>
                  </a:cubicBezTo>
                  <a:close/>
                  <a:moveTo>
                    <a:pt x="2750" y="2884"/>
                  </a:moveTo>
                  <a:lnTo>
                    <a:pt x="2750" y="2884"/>
                  </a:lnTo>
                  <a:cubicBezTo>
                    <a:pt x="2751" y="2889"/>
                    <a:pt x="2751" y="2893"/>
                    <a:pt x="2751" y="2896"/>
                  </a:cubicBezTo>
                  <a:cubicBezTo>
                    <a:pt x="2751" y="2890"/>
                    <a:pt x="2751" y="2887"/>
                    <a:pt x="2750" y="2884"/>
                  </a:cubicBezTo>
                  <a:close/>
                  <a:moveTo>
                    <a:pt x="3755" y="2900"/>
                  </a:moveTo>
                  <a:cubicBezTo>
                    <a:pt x="3755" y="2900"/>
                    <a:pt x="3760" y="2912"/>
                    <a:pt x="3767" y="2923"/>
                  </a:cubicBezTo>
                  <a:lnTo>
                    <a:pt x="3767" y="2923"/>
                  </a:lnTo>
                  <a:lnTo>
                    <a:pt x="3763" y="2920"/>
                  </a:lnTo>
                  <a:cubicBezTo>
                    <a:pt x="3758" y="2906"/>
                    <a:pt x="3755" y="2900"/>
                    <a:pt x="3755" y="2900"/>
                  </a:cubicBezTo>
                  <a:close/>
                  <a:moveTo>
                    <a:pt x="2843" y="2941"/>
                  </a:moveTo>
                  <a:cubicBezTo>
                    <a:pt x="2844" y="2941"/>
                    <a:pt x="2845" y="2942"/>
                    <a:pt x="2847" y="2944"/>
                  </a:cubicBezTo>
                  <a:cubicBezTo>
                    <a:pt x="2847" y="2947"/>
                    <a:pt x="2846" y="2948"/>
                    <a:pt x="2845" y="2949"/>
                  </a:cubicBezTo>
                  <a:lnTo>
                    <a:pt x="2845" y="2949"/>
                  </a:lnTo>
                  <a:cubicBezTo>
                    <a:pt x="2844" y="2945"/>
                    <a:pt x="2842" y="2941"/>
                    <a:pt x="2843" y="2941"/>
                  </a:cubicBezTo>
                  <a:close/>
                  <a:moveTo>
                    <a:pt x="3807" y="2947"/>
                  </a:moveTo>
                  <a:cubicBezTo>
                    <a:pt x="3807" y="2947"/>
                    <a:pt x="3808" y="2949"/>
                    <a:pt x="3810" y="2954"/>
                  </a:cubicBezTo>
                  <a:lnTo>
                    <a:pt x="3810" y="2954"/>
                  </a:lnTo>
                  <a:cubicBezTo>
                    <a:pt x="3810" y="2951"/>
                    <a:pt x="3808" y="2947"/>
                    <a:pt x="3807" y="2947"/>
                  </a:cubicBezTo>
                  <a:close/>
                  <a:moveTo>
                    <a:pt x="3743" y="2935"/>
                  </a:moveTo>
                  <a:lnTo>
                    <a:pt x="3743" y="2935"/>
                  </a:lnTo>
                  <a:cubicBezTo>
                    <a:pt x="3741" y="2936"/>
                    <a:pt x="3740" y="2939"/>
                    <a:pt x="3740" y="2944"/>
                  </a:cubicBezTo>
                  <a:lnTo>
                    <a:pt x="3750" y="2954"/>
                  </a:lnTo>
                  <a:lnTo>
                    <a:pt x="3750" y="2954"/>
                  </a:lnTo>
                  <a:cubicBezTo>
                    <a:pt x="3749" y="2948"/>
                    <a:pt x="3746" y="2942"/>
                    <a:pt x="3743" y="2935"/>
                  </a:cubicBezTo>
                  <a:close/>
                  <a:moveTo>
                    <a:pt x="2823" y="2944"/>
                  </a:moveTo>
                  <a:cubicBezTo>
                    <a:pt x="2823" y="2944"/>
                    <a:pt x="2823" y="2956"/>
                    <a:pt x="2823" y="2956"/>
                  </a:cubicBezTo>
                  <a:cubicBezTo>
                    <a:pt x="2835" y="2956"/>
                    <a:pt x="2823" y="2944"/>
                    <a:pt x="2823" y="2944"/>
                  </a:cubicBezTo>
                  <a:close/>
                  <a:moveTo>
                    <a:pt x="3799" y="2941"/>
                  </a:moveTo>
                  <a:lnTo>
                    <a:pt x="3799" y="2956"/>
                  </a:lnTo>
                  <a:cubicBezTo>
                    <a:pt x="3802" y="2957"/>
                    <a:pt x="3805" y="2958"/>
                    <a:pt x="3807" y="2958"/>
                  </a:cubicBezTo>
                  <a:lnTo>
                    <a:pt x="3807" y="2958"/>
                  </a:lnTo>
                  <a:cubicBezTo>
                    <a:pt x="3803" y="2951"/>
                    <a:pt x="3801" y="2945"/>
                    <a:pt x="3799" y="2941"/>
                  </a:cubicBezTo>
                  <a:close/>
                  <a:moveTo>
                    <a:pt x="3750" y="2954"/>
                  </a:moveTo>
                  <a:cubicBezTo>
                    <a:pt x="3751" y="2958"/>
                    <a:pt x="3751" y="2963"/>
                    <a:pt x="3751" y="2968"/>
                  </a:cubicBezTo>
                  <a:cubicBezTo>
                    <a:pt x="3751" y="2956"/>
                    <a:pt x="3751" y="2956"/>
                    <a:pt x="3751" y="2956"/>
                  </a:cubicBezTo>
                  <a:lnTo>
                    <a:pt x="3750" y="2954"/>
                  </a:lnTo>
                  <a:close/>
                  <a:moveTo>
                    <a:pt x="3810" y="2954"/>
                  </a:moveTo>
                  <a:cubicBezTo>
                    <a:pt x="3810" y="2956"/>
                    <a:pt x="3810" y="2958"/>
                    <a:pt x="3807" y="2958"/>
                  </a:cubicBezTo>
                  <a:cubicBezTo>
                    <a:pt x="3807" y="2958"/>
                    <a:pt x="3807" y="2958"/>
                    <a:pt x="3807" y="2958"/>
                  </a:cubicBezTo>
                  <a:lnTo>
                    <a:pt x="3807" y="2958"/>
                  </a:lnTo>
                  <a:cubicBezTo>
                    <a:pt x="3808" y="2961"/>
                    <a:pt x="3809" y="2964"/>
                    <a:pt x="3811" y="2968"/>
                  </a:cubicBezTo>
                  <a:cubicBezTo>
                    <a:pt x="3811" y="2962"/>
                    <a:pt x="3814" y="2962"/>
                    <a:pt x="3815" y="2962"/>
                  </a:cubicBezTo>
                  <a:cubicBezTo>
                    <a:pt x="3817" y="2962"/>
                    <a:pt x="3817" y="2962"/>
                    <a:pt x="3811" y="2956"/>
                  </a:cubicBezTo>
                  <a:cubicBezTo>
                    <a:pt x="3811" y="2955"/>
                    <a:pt x="3810" y="2954"/>
                    <a:pt x="3810" y="2954"/>
                  </a:cubicBezTo>
                  <a:close/>
                  <a:moveTo>
                    <a:pt x="3728" y="2979"/>
                  </a:moveTo>
                  <a:cubicBezTo>
                    <a:pt x="3728" y="2991"/>
                    <a:pt x="3728" y="2991"/>
                    <a:pt x="3728" y="2991"/>
                  </a:cubicBezTo>
                  <a:cubicBezTo>
                    <a:pt x="3730" y="2994"/>
                    <a:pt x="3731" y="2995"/>
                    <a:pt x="3732" y="2995"/>
                  </a:cubicBezTo>
                  <a:cubicBezTo>
                    <a:pt x="3735" y="2995"/>
                    <a:pt x="3728" y="2979"/>
                    <a:pt x="3728" y="2979"/>
                  </a:cubicBezTo>
                  <a:close/>
                  <a:moveTo>
                    <a:pt x="3697" y="3075"/>
                  </a:moveTo>
                  <a:cubicBezTo>
                    <a:pt x="3698" y="3075"/>
                    <a:pt x="3698" y="3075"/>
                    <a:pt x="3698" y="3076"/>
                  </a:cubicBezTo>
                  <a:cubicBezTo>
                    <a:pt x="3698" y="3076"/>
                    <a:pt x="3697" y="3075"/>
                    <a:pt x="3697" y="3075"/>
                  </a:cubicBezTo>
                  <a:close/>
                  <a:moveTo>
                    <a:pt x="3585" y="3123"/>
                  </a:moveTo>
                  <a:lnTo>
                    <a:pt x="3585" y="3123"/>
                  </a:lnTo>
                  <a:cubicBezTo>
                    <a:pt x="3596" y="3134"/>
                    <a:pt x="3585" y="3134"/>
                    <a:pt x="3597" y="3146"/>
                  </a:cubicBezTo>
                  <a:cubicBezTo>
                    <a:pt x="3597" y="3146"/>
                    <a:pt x="3597" y="3134"/>
                    <a:pt x="3585" y="3123"/>
                  </a:cubicBezTo>
                  <a:close/>
                  <a:moveTo>
                    <a:pt x="3513" y="3182"/>
                  </a:moveTo>
                  <a:lnTo>
                    <a:pt x="3513" y="3182"/>
                  </a:lnTo>
                  <a:cubicBezTo>
                    <a:pt x="3513" y="3182"/>
                    <a:pt x="3513" y="3182"/>
                    <a:pt x="3513" y="3182"/>
                  </a:cubicBezTo>
                  <a:cubicBezTo>
                    <a:pt x="3513" y="3182"/>
                    <a:pt x="3513" y="3182"/>
                    <a:pt x="3513" y="3182"/>
                  </a:cubicBezTo>
                  <a:close/>
                  <a:moveTo>
                    <a:pt x="1324" y="3293"/>
                  </a:moveTo>
                  <a:cubicBezTo>
                    <a:pt x="1323" y="3293"/>
                    <a:pt x="1323" y="3295"/>
                    <a:pt x="1323" y="3301"/>
                  </a:cubicBezTo>
                  <a:lnTo>
                    <a:pt x="1330" y="3301"/>
                  </a:lnTo>
                  <a:cubicBezTo>
                    <a:pt x="1328" y="3297"/>
                    <a:pt x="1326" y="3293"/>
                    <a:pt x="1324" y="3293"/>
                  </a:cubicBezTo>
                  <a:close/>
                  <a:moveTo>
                    <a:pt x="953" y="3301"/>
                  </a:moveTo>
                  <a:cubicBezTo>
                    <a:pt x="953" y="3301"/>
                    <a:pt x="953" y="3301"/>
                    <a:pt x="953" y="3301"/>
                  </a:cubicBezTo>
                  <a:lnTo>
                    <a:pt x="953" y="3301"/>
                  </a:lnTo>
                  <a:close/>
                  <a:moveTo>
                    <a:pt x="1489" y="3301"/>
                  </a:moveTo>
                  <a:lnTo>
                    <a:pt x="1489" y="3301"/>
                  </a:lnTo>
                  <a:cubicBezTo>
                    <a:pt x="1489" y="3301"/>
                    <a:pt x="1489" y="3301"/>
                    <a:pt x="1489" y="3301"/>
                  </a:cubicBezTo>
                  <a:close/>
                  <a:moveTo>
                    <a:pt x="1465" y="3301"/>
                  </a:moveTo>
                  <a:cubicBezTo>
                    <a:pt x="1454" y="3301"/>
                    <a:pt x="1454" y="3301"/>
                    <a:pt x="1454" y="3313"/>
                  </a:cubicBezTo>
                  <a:lnTo>
                    <a:pt x="1465" y="3325"/>
                  </a:lnTo>
                  <a:cubicBezTo>
                    <a:pt x="1465" y="3313"/>
                    <a:pt x="1465" y="3313"/>
                    <a:pt x="1465" y="3301"/>
                  </a:cubicBezTo>
                  <a:close/>
                  <a:moveTo>
                    <a:pt x="3025" y="3313"/>
                  </a:moveTo>
                  <a:cubicBezTo>
                    <a:pt x="3025" y="3313"/>
                    <a:pt x="3037" y="3325"/>
                    <a:pt x="3037" y="3325"/>
                  </a:cubicBezTo>
                  <a:cubicBezTo>
                    <a:pt x="3037" y="3325"/>
                    <a:pt x="3037" y="3313"/>
                    <a:pt x="3025" y="3313"/>
                  </a:cubicBezTo>
                  <a:close/>
                  <a:moveTo>
                    <a:pt x="787" y="3337"/>
                  </a:moveTo>
                  <a:lnTo>
                    <a:pt x="787" y="3337"/>
                  </a:lnTo>
                  <a:cubicBezTo>
                    <a:pt x="787" y="3337"/>
                    <a:pt x="787" y="3337"/>
                    <a:pt x="787" y="3337"/>
                  </a:cubicBezTo>
                  <a:close/>
                  <a:moveTo>
                    <a:pt x="799" y="3337"/>
                  </a:moveTo>
                  <a:cubicBezTo>
                    <a:pt x="799" y="3337"/>
                    <a:pt x="799" y="3337"/>
                    <a:pt x="799" y="3337"/>
                  </a:cubicBezTo>
                  <a:cubicBezTo>
                    <a:pt x="799" y="3337"/>
                    <a:pt x="799" y="3337"/>
                    <a:pt x="799" y="3337"/>
                  </a:cubicBezTo>
                  <a:close/>
                  <a:moveTo>
                    <a:pt x="787" y="3337"/>
                  </a:moveTo>
                  <a:lnTo>
                    <a:pt x="787" y="3337"/>
                  </a:lnTo>
                  <a:cubicBezTo>
                    <a:pt x="787" y="3337"/>
                    <a:pt x="787" y="3337"/>
                    <a:pt x="787" y="3337"/>
                  </a:cubicBezTo>
                  <a:close/>
                  <a:moveTo>
                    <a:pt x="799" y="3337"/>
                  </a:moveTo>
                  <a:cubicBezTo>
                    <a:pt x="799" y="3337"/>
                    <a:pt x="799" y="3337"/>
                    <a:pt x="799" y="3337"/>
                  </a:cubicBezTo>
                  <a:cubicBezTo>
                    <a:pt x="799" y="3337"/>
                    <a:pt x="799" y="3337"/>
                    <a:pt x="799" y="3337"/>
                  </a:cubicBezTo>
                  <a:close/>
                  <a:moveTo>
                    <a:pt x="799" y="3337"/>
                  </a:moveTo>
                  <a:cubicBezTo>
                    <a:pt x="799" y="3337"/>
                    <a:pt x="799" y="3337"/>
                    <a:pt x="799" y="3337"/>
                  </a:cubicBezTo>
                  <a:cubicBezTo>
                    <a:pt x="799" y="3337"/>
                    <a:pt x="799" y="3337"/>
                    <a:pt x="799" y="3337"/>
                  </a:cubicBezTo>
                  <a:close/>
                  <a:moveTo>
                    <a:pt x="799" y="3337"/>
                  </a:moveTo>
                  <a:cubicBezTo>
                    <a:pt x="799" y="3337"/>
                    <a:pt x="799" y="3337"/>
                    <a:pt x="799" y="3337"/>
                  </a:cubicBezTo>
                  <a:cubicBezTo>
                    <a:pt x="799" y="3337"/>
                    <a:pt x="799" y="3337"/>
                    <a:pt x="799" y="3337"/>
                  </a:cubicBezTo>
                  <a:close/>
                  <a:moveTo>
                    <a:pt x="3239" y="3337"/>
                  </a:moveTo>
                  <a:cubicBezTo>
                    <a:pt x="3245" y="3343"/>
                    <a:pt x="3248" y="3346"/>
                    <a:pt x="3251" y="3347"/>
                  </a:cubicBezTo>
                  <a:lnTo>
                    <a:pt x="3251" y="3347"/>
                  </a:lnTo>
                  <a:cubicBezTo>
                    <a:pt x="3246" y="3343"/>
                    <a:pt x="3240" y="3337"/>
                    <a:pt x="3239" y="3337"/>
                  </a:cubicBezTo>
                  <a:close/>
                  <a:moveTo>
                    <a:pt x="3251" y="3347"/>
                  </a:moveTo>
                  <a:cubicBezTo>
                    <a:pt x="3255" y="3350"/>
                    <a:pt x="3258" y="3352"/>
                    <a:pt x="3261" y="3352"/>
                  </a:cubicBezTo>
                  <a:cubicBezTo>
                    <a:pt x="3262" y="3352"/>
                    <a:pt x="3263" y="3351"/>
                    <a:pt x="3263" y="3349"/>
                  </a:cubicBezTo>
                  <a:cubicBezTo>
                    <a:pt x="3257" y="3349"/>
                    <a:pt x="3254" y="3349"/>
                    <a:pt x="3251" y="3347"/>
                  </a:cubicBezTo>
                  <a:close/>
                  <a:moveTo>
                    <a:pt x="572" y="3396"/>
                  </a:moveTo>
                  <a:lnTo>
                    <a:pt x="584" y="3408"/>
                  </a:lnTo>
                  <a:lnTo>
                    <a:pt x="584" y="3396"/>
                  </a:lnTo>
                  <a:close/>
                  <a:moveTo>
                    <a:pt x="504" y="3427"/>
                  </a:moveTo>
                  <a:cubicBezTo>
                    <a:pt x="503" y="3427"/>
                    <a:pt x="502" y="3430"/>
                    <a:pt x="502" y="3432"/>
                  </a:cubicBezTo>
                  <a:lnTo>
                    <a:pt x="508" y="3432"/>
                  </a:lnTo>
                  <a:cubicBezTo>
                    <a:pt x="506" y="3429"/>
                    <a:pt x="505" y="3427"/>
                    <a:pt x="504" y="3427"/>
                  </a:cubicBezTo>
                  <a:close/>
                  <a:moveTo>
                    <a:pt x="501" y="3432"/>
                  </a:moveTo>
                  <a:cubicBezTo>
                    <a:pt x="501" y="3432"/>
                    <a:pt x="501" y="3432"/>
                    <a:pt x="502" y="3432"/>
                  </a:cubicBezTo>
                  <a:lnTo>
                    <a:pt x="502" y="3432"/>
                  </a:lnTo>
                  <a:cubicBezTo>
                    <a:pt x="502" y="3432"/>
                    <a:pt x="502" y="3432"/>
                    <a:pt x="502" y="3432"/>
                  </a:cubicBezTo>
                  <a:close/>
                  <a:moveTo>
                    <a:pt x="508" y="3432"/>
                  </a:moveTo>
                  <a:cubicBezTo>
                    <a:pt x="513" y="3433"/>
                    <a:pt x="513" y="3435"/>
                    <a:pt x="513" y="3444"/>
                  </a:cubicBezTo>
                  <a:cubicBezTo>
                    <a:pt x="511" y="3438"/>
                    <a:pt x="510" y="3435"/>
                    <a:pt x="508" y="3432"/>
                  </a:cubicBezTo>
                  <a:close/>
                  <a:moveTo>
                    <a:pt x="1644" y="3467"/>
                  </a:moveTo>
                  <a:lnTo>
                    <a:pt x="1644" y="3467"/>
                  </a:lnTo>
                  <a:cubicBezTo>
                    <a:pt x="1644" y="3467"/>
                    <a:pt x="1644" y="3467"/>
                    <a:pt x="1644" y="3468"/>
                  </a:cubicBezTo>
                  <a:lnTo>
                    <a:pt x="1644" y="3468"/>
                  </a:lnTo>
                  <a:cubicBezTo>
                    <a:pt x="1644" y="3468"/>
                    <a:pt x="1644" y="3468"/>
                    <a:pt x="1644" y="3468"/>
                  </a:cubicBezTo>
                  <a:cubicBezTo>
                    <a:pt x="1644" y="3467"/>
                    <a:pt x="1644" y="3467"/>
                    <a:pt x="1644" y="3467"/>
                  </a:cubicBezTo>
                  <a:close/>
                  <a:moveTo>
                    <a:pt x="1644" y="3468"/>
                  </a:moveTo>
                  <a:cubicBezTo>
                    <a:pt x="1644" y="3480"/>
                    <a:pt x="1644" y="3480"/>
                    <a:pt x="1644" y="3480"/>
                  </a:cubicBezTo>
                  <a:cubicBezTo>
                    <a:pt x="1649" y="3480"/>
                    <a:pt x="1648" y="3475"/>
                    <a:pt x="1644" y="3468"/>
                  </a:cubicBezTo>
                  <a:close/>
                  <a:moveTo>
                    <a:pt x="1525" y="3503"/>
                  </a:moveTo>
                  <a:cubicBezTo>
                    <a:pt x="1525" y="3512"/>
                    <a:pt x="1525" y="3515"/>
                    <a:pt x="1530" y="3515"/>
                  </a:cubicBezTo>
                  <a:lnTo>
                    <a:pt x="1530" y="3515"/>
                  </a:lnTo>
                  <a:cubicBezTo>
                    <a:pt x="1529" y="3512"/>
                    <a:pt x="1527" y="3508"/>
                    <a:pt x="1525" y="3503"/>
                  </a:cubicBezTo>
                  <a:close/>
                  <a:moveTo>
                    <a:pt x="1406" y="3503"/>
                  </a:moveTo>
                  <a:cubicBezTo>
                    <a:pt x="1418" y="3515"/>
                    <a:pt x="1418" y="3515"/>
                    <a:pt x="1418" y="3515"/>
                  </a:cubicBezTo>
                  <a:cubicBezTo>
                    <a:pt x="1418" y="3515"/>
                    <a:pt x="1418" y="3503"/>
                    <a:pt x="1406" y="3503"/>
                  </a:cubicBezTo>
                  <a:close/>
                  <a:moveTo>
                    <a:pt x="1498" y="3496"/>
                  </a:moveTo>
                  <a:cubicBezTo>
                    <a:pt x="1500" y="3505"/>
                    <a:pt x="1501" y="3512"/>
                    <a:pt x="1501" y="3515"/>
                  </a:cubicBezTo>
                  <a:cubicBezTo>
                    <a:pt x="1501" y="3508"/>
                    <a:pt x="1501" y="3501"/>
                    <a:pt x="1498" y="3496"/>
                  </a:cubicBezTo>
                  <a:close/>
                  <a:moveTo>
                    <a:pt x="1530" y="3515"/>
                  </a:moveTo>
                  <a:cubicBezTo>
                    <a:pt x="1537" y="3531"/>
                    <a:pt x="1537" y="3539"/>
                    <a:pt x="1537" y="3539"/>
                  </a:cubicBezTo>
                  <a:lnTo>
                    <a:pt x="1537" y="3527"/>
                  </a:lnTo>
                  <a:cubicBezTo>
                    <a:pt x="1537" y="3527"/>
                    <a:pt x="1537" y="3527"/>
                    <a:pt x="1537" y="3515"/>
                  </a:cubicBezTo>
                  <a:cubicBezTo>
                    <a:pt x="1534" y="3515"/>
                    <a:pt x="1532" y="3515"/>
                    <a:pt x="1530" y="3515"/>
                  </a:cubicBezTo>
                  <a:close/>
                  <a:moveTo>
                    <a:pt x="1156" y="3596"/>
                  </a:moveTo>
                  <a:cubicBezTo>
                    <a:pt x="1156" y="3597"/>
                    <a:pt x="1156" y="3597"/>
                    <a:pt x="1156" y="3599"/>
                  </a:cubicBezTo>
                  <a:cubicBezTo>
                    <a:pt x="1156" y="3599"/>
                    <a:pt x="1156" y="3599"/>
                    <a:pt x="1156" y="3599"/>
                  </a:cubicBezTo>
                  <a:lnTo>
                    <a:pt x="1156" y="3599"/>
                  </a:lnTo>
                  <a:cubicBezTo>
                    <a:pt x="1156" y="3598"/>
                    <a:pt x="1156" y="3597"/>
                    <a:pt x="1156" y="3596"/>
                  </a:cubicBezTo>
                  <a:close/>
                  <a:moveTo>
                    <a:pt x="2894" y="3587"/>
                  </a:moveTo>
                  <a:cubicBezTo>
                    <a:pt x="2898" y="3595"/>
                    <a:pt x="2904" y="3601"/>
                    <a:pt x="2911" y="3603"/>
                  </a:cubicBezTo>
                  <a:lnTo>
                    <a:pt x="2911" y="3603"/>
                  </a:lnTo>
                  <a:lnTo>
                    <a:pt x="2894" y="3587"/>
                  </a:lnTo>
                  <a:close/>
                  <a:moveTo>
                    <a:pt x="1203" y="3622"/>
                  </a:moveTo>
                  <a:cubicBezTo>
                    <a:pt x="1203" y="3627"/>
                    <a:pt x="1205" y="3628"/>
                    <a:pt x="1207" y="3628"/>
                  </a:cubicBezTo>
                  <a:lnTo>
                    <a:pt x="1207" y="3628"/>
                  </a:lnTo>
                  <a:cubicBezTo>
                    <a:pt x="1206" y="3627"/>
                    <a:pt x="1205" y="3625"/>
                    <a:pt x="1205" y="3622"/>
                  </a:cubicBezTo>
                  <a:lnTo>
                    <a:pt x="1205" y="3622"/>
                  </a:lnTo>
                  <a:cubicBezTo>
                    <a:pt x="1204" y="3622"/>
                    <a:pt x="1204" y="3622"/>
                    <a:pt x="1203" y="3622"/>
                  </a:cubicBezTo>
                  <a:close/>
                  <a:moveTo>
                    <a:pt x="1192" y="3611"/>
                  </a:moveTo>
                  <a:cubicBezTo>
                    <a:pt x="1192" y="3619"/>
                    <a:pt x="1192" y="3627"/>
                    <a:pt x="1192" y="3627"/>
                  </a:cubicBezTo>
                  <a:cubicBezTo>
                    <a:pt x="1192" y="3630"/>
                    <a:pt x="1192" y="3631"/>
                    <a:pt x="1192" y="3631"/>
                  </a:cubicBezTo>
                  <a:cubicBezTo>
                    <a:pt x="1192" y="3634"/>
                    <a:pt x="1192" y="3638"/>
                    <a:pt x="1192" y="3646"/>
                  </a:cubicBezTo>
                  <a:cubicBezTo>
                    <a:pt x="1192" y="3632"/>
                    <a:pt x="1192" y="3626"/>
                    <a:pt x="1194" y="3626"/>
                  </a:cubicBezTo>
                  <a:cubicBezTo>
                    <a:pt x="1196" y="3626"/>
                    <a:pt x="1199" y="3629"/>
                    <a:pt x="1203" y="3634"/>
                  </a:cubicBezTo>
                  <a:lnTo>
                    <a:pt x="1192" y="3611"/>
                  </a:lnTo>
                  <a:close/>
                  <a:moveTo>
                    <a:pt x="1227" y="3643"/>
                  </a:moveTo>
                  <a:lnTo>
                    <a:pt x="1227" y="3646"/>
                  </a:lnTo>
                  <a:cubicBezTo>
                    <a:pt x="1228" y="3647"/>
                    <a:pt x="1229" y="3648"/>
                    <a:pt x="1230" y="3649"/>
                  </a:cubicBezTo>
                  <a:lnTo>
                    <a:pt x="1230" y="3649"/>
                  </a:lnTo>
                  <a:cubicBezTo>
                    <a:pt x="1229" y="3647"/>
                    <a:pt x="1228" y="3645"/>
                    <a:pt x="1227" y="3643"/>
                  </a:cubicBezTo>
                  <a:close/>
                  <a:moveTo>
                    <a:pt x="1156" y="3599"/>
                  </a:moveTo>
                  <a:cubicBezTo>
                    <a:pt x="1159" y="3628"/>
                    <a:pt x="1168" y="3648"/>
                    <a:pt x="1168" y="3658"/>
                  </a:cubicBezTo>
                  <a:lnTo>
                    <a:pt x="1168" y="3634"/>
                  </a:lnTo>
                  <a:cubicBezTo>
                    <a:pt x="1168" y="3613"/>
                    <a:pt x="1159" y="3602"/>
                    <a:pt x="1156" y="3599"/>
                  </a:cubicBezTo>
                  <a:close/>
                  <a:moveTo>
                    <a:pt x="1116" y="3661"/>
                  </a:moveTo>
                  <a:cubicBezTo>
                    <a:pt x="1118" y="3665"/>
                    <a:pt x="1120" y="3670"/>
                    <a:pt x="1120" y="3670"/>
                  </a:cubicBezTo>
                  <a:cubicBezTo>
                    <a:pt x="1120" y="3670"/>
                    <a:pt x="1120" y="3664"/>
                    <a:pt x="1116" y="3661"/>
                  </a:cubicBezTo>
                  <a:close/>
                  <a:moveTo>
                    <a:pt x="1247" y="3644"/>
                  </a:moveTo>
                  <a:cubicBezTo>
                    <a:pt x="1244" y="3644"/>
                    <a:pt x="1245" y="3655"/>
                    <a:pt x="1240" y="3655"/>
                  </a:cubicBezTo>
                  <a:cubicBezTo>
                    <a:pt x="1238" y="3655"/>
                    <a:pt x="1235" y="3653"/>
                    <a:pt x="1230" y="3649"/>
                  </a:cubicBezTo>
                  <a:lnTo>
                    <a:pt x="1230" y="3649"/>
                  </a:lnTo>
                  <a:cubicBezTo>
                    <a:pt x="1232" y="3654"/>
                    <a:pt x="1235" y="3661"/>
                    <a:pt x="1239" y="3670"/>
                  </a:cubicBezTo>
                  <a:cubicBezTo>
                    <a:pt x="1239" y="3658"/>
                    <a:pt x="1251" y="3670"/>
                    <a:pt x="1251" y="3646"/>
                  </a:cubicBezTo>
                  <a:cubicBezTo>
                    <a:pt x="1249" y="3644"/>
                    <a:pt x="1248" y="3644"/>
                    <a:pt x="1247" y="3644"/>
                  </a:cubicBezTo>
                  <a:close/>
                  <a:moveTo>
                    <a:pt x="1132" y="3670"/>
                  </a:moveTo>
                  <a:cubicBezTo>
                    <a:pt x="1132" y="3682"/>
                    <a:pt x="1132" y="3682"/>
                    <a:pt x="1132" y="3682"/>
                  </a:cubicBezTo>
                  <a:cubicBezTo>
                    <a:pt x="1135" y="3688"/>
                    <a:pt x="1137" y="3690"/>
                    <a:pt x="1137" y="3690"/>
                  </a:cubicBezTo>
                  <a:cubicBezTo>
                    <a:pt x="1139" y="3690"/>
                    <a:pt x="1132" y="3670"/>
                    <a:pt x="1132" y="3670"/>
                  </a:cubicBezTo>
                  <a:close/>
                  <a:moveTo>
                    <a:pt x="3144" y="3706"/>
                  </a:moveTo>
                  <a:cubicBezTo>
                    <a:pt x="3142" y="3708"/>
                    <a:pt x="3142" y="3710"/>
                    <a:pt x="3143" y="3713"/>
                  </a:cubicBezTo>
                  <a:lnTo>
                    <a:pt x="3143" y="3713"/>
                  </a:lnTo>
                  <a:cubicBezTo>
                    <a:pt x="3143" y="3711"/>
                    <a:pt x="3144" y="3708"/>
                    <a:pt x="3144" y="3706"/>
                  </a:cubicBezTo>
                  <a:close/>
                  <a:moveTo>
                    <a:pt x="180" y="3741"/>
                  </a:moveTo>
                  <a:cubicBezTo>
                    <a:pt x="180" y="3741"/>
                    <a:pt x="187" y="3741"/>
                    <a:pt x="190" y="3747"/>
                  </a:cubicBezTo>
                  <a:lnTo>
                    <a:pt x="190" y="3747"/>
                  </a:lnTo>
                  <a:cubicBezTo>
                    <a:pt x="190" y="3747"/>
                    <a:pt x="190" y="3747"/>
                    <a:pt x="190" y="3747"/>
                  </a:cubicBezTo>
                  <a:cubicBezTo>
                    <a:pt x="185" y="3747"/>
                    <a:pt x="180" y="3747"/>
                    <a:pt x="180" y="3741"/>
                  </a:cubicBezTo>
                  <a:close/>
                  <a:moveTo>
                    <a:pt x="846" y="3784"/>
                  </a:moveTo>
                  <a:cubicBezTo>
                    <a:pt x="846" y="3784"/>
                    <a:pt x="846" y="3785"/>
                    <a:pt x="846" y="3789"/>
                  </a:cubicBezTo>
                  <a:cubicBezTo>
                    <a:pt x="846" y="3789"/>
                    <a:pt x="846" y="3795"/>
                    <a:pt x="846" y="3803"/>
                  </a:cubicBezTo>
                  <a:lnTo>
                    <a:pt x="846" y="3803"/>
                  </a:lnTo>
                  <a:cubicBezTo>
                    <a:pt x="843" y="3798"/>
                    <a:pt x="839" y="3793"/>
                    <a:pt x="834" y="3789"/>
                  </a:cubicBezTo>
                  <a:cubicBezTo>
                    <a:pt x="842" y="3789"/>
                    <a:pt x="845" y="3784"/>
                    <a:pt x="846" y="3784"/>
                  </a:cubicBezTo>
                  <a:close/>
                  <a:moveTo>
                    <a:pt x="908" y="3798"/>
                  </a:moveTo>
                  <a:cubicBezTo>
                    <a:pt x="911" y="3806"/>
                    <a:pt x="918" y="3813"/>
                    <a:pt x="918" y="3813"/>
                  </a:cubicBezTo>
                  <a:cubicBezTo>
                    <a:pt x="918" y="3813"/>
                    <a:pt x="911" y="3800"/>
                    <a:pt x="908" y="3798"/>
                  </a:cubicBezTo>
                  <a:close/>
                  <a:moveTo>
                    <a:pt x="906" y="3801"/>
                  </a:moveTo>
                  <a:cubicBezTo>
                    <a:pt x="906" y="3813"/>
                    <a:pt x="906" y="3813"/>
                    <a:pt x="906" y="3825"/>
                  </a:cubicBezTo>
                  <a:cubicBezTo>
                    <a:pt x="906" y="3825"/>
                    <a:pt x="918" y="3813"/>
                    <a:pt x="906" y="3801"/>
                  </a:cubicBezTo>
                  <a:close/>
                  <a:moveTo>
                    <a:pt x="412" y="3884"/>
                  </a:moveTo>
                  <a:cubicBezTo>
                    <a:pt x="415" y="3890"/>
                    <a:pt x="418" y="3896"/>
                    <a:pt x="418" y="3896"/>
                  </a:cubicBezTo>
                  <a:cubicBezTo>
                    <a:pt x="418" y="3890"/>
                    <a:pt x="415" y="3887"/>
                    <a:pt x="412" y="3884"/>
                  </a:cubicBezTo>
                  <a:close/>
                  <a:moveTo>
                    <a:pt x="1334" y="4045"/>
                  </a:moveTo>
                  <a:lnTo>
                    <a:pt x="1323" y="4051"/>
                  </a:lnTo>
                  <a:cubicBezTo>
                    <a:pt x="1328" y="4062"/>
                    <a:pt x="1331" y="4068"/>
                    <a:pt x="1332" y="4068"/>
                  </a:cubicBezTo>
                  <a:cubicBezTo>
                    <a:pt x="1334" y="4068"/>
                    <a:pt x="1334" y="4061"/>
                    <a:pt x="1334" y="4045"/>
                  </a:cubicBezTo>
                  <a:close/>
                  <a:moveTo>
                    <a:pt x="1358" y="4420"/>
                  </a:moveTo>
                  <a:cubicBezTo>
                    <a:pt x="1362" y="4430"/>
                    <a:pt x="1367" y="4438"/>
                    <a:pt x="1373" y="4442"/>
                  </a:cubicBezTo>
                  <a:lnTo>
                    <a:pt x="1373" y="4442"/>
                  </a:lnTo>
                  <a:lnTo>
                    <a:pt x="1358" y="4420"/>
                  </a:lnTo>
                  <a:close/>
                  <a:moveTo>
                    <a:pt x="1608" y="4634"/>
                  </a:moveTo>
                  <a:lnTo>
                    <a:pt x="1608" y="4634"/>
                  </a:lnTo>
                  <a:cubicBezTo>
                    <a:pt x="1607" y="4636"/>
                    <a:pt x="1606" y="4638"/>
                    <a:pt x="1606" y="4640"/>
                  </a:cubicBezTo>
                  <a:lnTo>
                    <a:pt x="1606" y="4640"/>
                  </a:lnTo>
                  <a:cubicBezTo>
                    <a:pt x="1607" y="4638"/>
                    <a:pt x="1608" y="4636"/>
                    <a:pt x="1608" y="4634"/>
                  </a:cubicBezTo>
                  <a:close/>
                  <a:moveTo>
                    <a:pt x="3912" y="4906"/>
                  </a:moveTo>
                  <a:cubicBezTo>
                    <a:pt x="3912" y="4906"/>
                    <a:pt x="3912" y="4906"/>
                    <a:pt x="3912" y="4906"/>
                  </a:cubicBezTo>
                  <a:lnTo>
                    <a:pt x="3912" y="4906"/>
                  </a:lnTo>
                  <a:cubicBezTo>
                    <a:pt x="3914" y="4906"/>
                    <a:pt x="3916" y="4907"/>
                    <a:pt x="3918" y="4908"/>
                  </a:cubicBezTo>
                  <a:cubicBezTo>
                    <a:pt x="3916" y="4907"/>
                    <a:pt x="3914" y="4906"/>
                    <a:pt x="3912" y="4906"/>
                  </a:cubicBezTo>
                  <a:close/>
                  <a:moveTo>
                    <a:pt x="1603" y="5366"/>
                  </a:moveTo>
                  <a:lnTo>
                    <a:pt x="1596" y="5373"/>
                  </a:lnTo>
                  <a:lnTo>
                    <a:pt x="1607" y="5373"/>
                  </a:lnTo>
                  <a:cubicBezTo>
                    <a:pt x="1607" y="5372"/>
                    <a:pt x="1607" y="5372"/>
                    <a:pt x="1607" y="5371"/>
                  </a:cubicBezTo>
                  <a:lnTo>
                    <a:pt x="1607" y="5371"/>
                  </a:lnTo>
                  <a:cubicBezTo>
                    <a:pt x="1606" y="5370"/>
                    <a:pt x="1604" y="5368"/>
                    <a:pt x="1603" y="5366"/>
                  </a:cubicBezTo>
                  <a:close/>
                  <a:moveTo>
                    <a:pt x="1865" y="5492"/>
                  </a:moveTo>
                  <a:lnTo>
                    <a:pt x="1865" y="5492"/>
                  </a:lnTo>
                  <a:cubicBezTo>
                    <a:pt x="1868" y="5493"/>
                    <a:pt x="1870" y="5493"/>
                    <a:pt x="1873" y="5493"/>
                  </a:cubicBezTo>
                  <a:cubicBezTo>
                    <a:pt x="1876" y="5493"/>
                    <a:pt x="1879" y="5493"/>
                    <a:pt x="1882" y="5492"/>
                  </a:cubicBezTo>
                  <a:close/>
                  <a:moveTo>
                    <a:pt x="4728" y="5706"/>
                  </a:moveTo>
                  <a:cubicBezTo>
                    <a:pt x="4725" y="5707"/>
                    <a:pt x="4723" y="5708"/>
                    <a:pt x="4721" y="5709"/>
                  </a:cubicBezTo>
                  <a:lnTo>
                    <a:pt x="4721" y="5709"/>
                  </a:lnTo>
                  <a:cubicBezTo>
                    <a:pt x="4724" y="5709"/>
                    <a:pt x="4726" y="5708"/>
                    <a:pt x="4728" y="5706"/>
                  </a:cubicBezTo>
                  <a:close/>
                  <a:moveTo>
                    <a:pt x="1763" y="5837"/>
                  </a:moveTo>
                  <a:cubicBezTo>
                    <a:pt x="1765" y="5841"/>
                    <a:pt x="1767" y="5844"/>
                    <a:pt x="1768" y="5845"/>
                  </a:cubicBezTo>
                  <a:lnTo>
                    <a:pt x="1768" y="5845"/>
                  </a:lnTo>
                  <a:cubicBezTo>
                    <a:pt x="1767" y="5843"/>
                    <a:pt x="1765" y="5840"/>
                    <a:pt x="1763" y="5837"/>
                  </a:cubicBezTo>
                  <a:close/>
                  <a:moveTo>
                    <a:pt x="2009" y="5911"/>
                  </a:moveTo>
                  <a:cubicBezTo>
                    <a:pt x="2010" y="5914"/>
                    <a:pt x="2012" y="5917"/>
                    <a:pt x="2013" y="5920"/>
                  </a:cubicBezTo>
                  <a:cubicBezTo>
                    <a:pt x="2013" y="5916"/>
                    <a:pt x="2011" y="5913"/>
                    <a:pt x="2009" y="5911"/>
                  </a:cubicBezTo>
                  <a:close/>
                  <a:moveTo>
                    <a:pt x="2509" y="6844"/>
                  </a:moveTo>
                  <a:cubicBezTo>
                    <a:pt x="2506" y="6844"/>
                    <a:pt x="2511" y="6858"/>
                    <a:pt x="2510" y="6863"/>
                  </a:cubicBezTo>
                  <a:lnTo>
                    <a:pt x="2510" y="6863"/>
                  </a:lnTo>
                  <a:cubicBezTo>
                    <a:pt x="2512" y="6861"/>
                    <a:pt x="2515" y="6859"/>
                    <a:pt x="2518" y="6859"/>
                  </a:cubicBezTo>
                  <a:cubicBezTo>
                    <a:pt x="2520" y="6859"/>
                    <a:pt x="2522" y="6860"/>
                    <a:pt x="2525" y="6861"/>
                  </a:cubicBezTo>
                  <a:cubicBezTo>
                    <a:pt x="2516" y="6848"/>
                    <a:pt x="2511" y="6844"/>
                    <a:pt x="2509" y="6844"/>
                  </a:cubicBezTo>
                  <a:close/>
                  <a:moveTo>
                    <a:pt x="2510" y="6863"/>
                  </a:moveTo>
                  <a:lnTo>
                    <a:pt x="2510" y="6863"/>
                  </a:lnTo>
                  <a:cubicBezTo>
                    <a:pt x="2510" y="6864"/>
                    <a:pt x="2509" y="6865"/>
                    <a:pt x="2509" y="6866"/>
                  </a:cubicBezTo>
                  <a:lnTo>
                    <a:pt x="2509" y="6866"/>
                  </a:lnTo>
                  <a:cubicBezTo>
                    <a:pt x="2510" y="6866"/>
                    <a:pt x="2510" y="6865"/>
                    <a:pt x="2510" y="6863"/>
                  </a:cubicBezTo>
                  <a:close/>
                  <a:moveTo>
                    <a:pt x="7311" y="7337"/>
                  </a:moveTo>
                  <a:cubicBezTo>
                    <a:pt x="7311" y="7349"/>
                    <a:pt x="7314" y="7352"/>
                    <a:pt x="7319" y="7352"/>
                  </a:cubicBezTo>
                  <a:cubicBezTo>
                    <a:pt x="7321" y="7352"/>
                    <a:pt x="7324" y="7351"/>
                    <a:pt x="7327" y="7350"/>
                  </a:cubicBezTo>
                  <a:lnTo>
                    <a:pt x="7327" y="7350"/>
                  </a:lnTo>
                  <a:cubicBezTo>
                    <a:pt x="7330" y="7352"/>
                    <a:pt x="7334" y="7353"/>
                    <a:pt x="7337" y="7354"/>
                  </a:cubicBezTo>
                  <a:lnTo>
                    <a:pt x="7337" y="7354"/>
                  </a:lnTo>
                  <a:cubicBezTo>
                    <a:pt x="7337" y="7352"/>
                    <a:pt x="7336" y="7351"/>
                    <a:pt x="7335" y="7349"/>
                  </a:cubicBezTo>
                  <a:cubicBezTo>
                    <a:pt x="7333" y="7349"/>
                    <a:pt x="7330" y="7350"/>
                    <a:pt x="7327" y="7350"/>
                  </a:cubicBezTo>
                  <a:lnTo>
                    <a:pt x="7327" y="7350"/>
                  </a:lnTo>
                  <a:cubicBezTo>
                    <a:pt x="7320" y="7347"/>
                    <a:pt x="7315" y="7344"/>
                    <a:pt x="7311" y="7337"/>
                  </a:cubicBezTo>
                  <a:close/>
                  <a:moveTo>
                    <a:pt x="2989" y="7694"/>
                  </a:moveTo>
                  <a:cubicBezTo>
                    <a:pt x="2988" y="7695"/>
                    <a:pt x="2988" y="7695"/>
                    <a:pt x="2987" y="7696"/>
                  </a:cubicBezTo>
                  <a:lnTo>
                    <a:pt x="2987" y="7696"/>
                  </a:lnTo>
                  <a:cubicBezTo>
                    <a:pt x="2988" y="7696"/>
                    <a:pt x="2989" y="7695"/>
                    <a:pt x="2989" y="7694"/>
                  </a:cubicBezTo>
                  <a:close/>
                  <a:moveTo>
                    <a:pt x="2999" y="7818"/>
                  </a:moveTo>
                  <a:cubicBezTo>
                    <a:pt x="3000" y="7820"/>
                    <a:pt x="3001" y="7823"/>
                    <a:pt x="3001" y="7825"/>
                  </a:cubicBezTo>
                  <a:cubicBezTo>
                    <a:pt x="3001" y="7822"/>
                    <a:pt x="3000" y="7820"/>
                    <a:pt x="2999" y="7818"/>
                  </a:cubicBezTo>
                  <a:close/>
                  <a:moveTo>
                    <a:pt x="2684" y="7845"/>
                  </a:moveTo>
                  <a:lnTo>
                    <a:pt x="2684" y="7845"/>
                  </a:lnTo>
                  <a:cubicBezTo>
                    <a:pt x="2683" y="7846"/>
                    <a:pt x="2683" y="7847"/>
                    <a:pt x="2683" y="7849"/>
                  </a:cubicBezTo>
                  <a:lnTo>
                    <a:pt x="2683" y="7849"/>
                  </a:lnTo>
                  <a:cubicBezTo>
                    <a:pt x="2684" y="7848"/>
                    <a:pt x="2684" y="7847"/>
                    <a:pt x="2684" y="7845"/>
                  </a:cubicBezTo>
                  <a:close/>
                  <a:moveTo>
                    <a:pt x="2683" y="7849"/>
                  </a:moveTo>
                  <a:cubicBezTo>
                    <a:pt x="2682" y="7849"/>
                    <a:pt x="2681" y="7849"/>
                    <a:pt x="2680" y="7849"/>
                  </a:cubicBezTo>
                  <a:cubicBezTo>
                    <a:pt x="2682" y="7857"/>
                    <a:pt x="2683" y="7860"/>
                    <a:pt x="2684" y="7860"/>
                  </a:cubicBezTo>
                  <a:cubicBezTo>
                    <a:pt x="2684" y="7860"/>
                    <a:pt x="2682" y="7853"/>
                    <a:pt x="2683" y="7849"/>
                  </a:cubicBezTo>
                  <a:close/>
                  <a:moveTo>
                    <a:pt x="3132" y="7909"/>
                  </a:moveTo>
                  <a:cubicBezTo>
                    <a:pt x="3130" y="7909"/>
                    <a:pt x="3129" y="7909"/>
                    <a:pt x="3129" y="7910"/>
                  </a:cubicBezTo>
                  <a:lnTo>
                    <a:pt x="3129" y="7910"/>
                  </a:lnTo>
                  <a:lnTo>
                    <a:pt x="3132" y="7909"/>
                  </a:lnTo>
                  <a:close/>
                  <a:moveTo>
                    <a:pt x="8812" y="8004"/>
                  </a:moveTo>
                  <a:cubicBezTo>
                    <a:pt x="8813" y="8004"/>
                    <a:pt x="8813" y="8005"/>
                    <a:pt x="8814" y="8005"/>
                  </a:cubicBezTo>
                  <a:lnTo>
                    <a:pt x="8814" y="8005"/>
                  </a:lnTo>
                  <a:cubicBezTo>
                    <a:pt x="8814" y="8005"/>
                    <a:pt x="8813" y="8004"/>
                    <a:pt x="8812" y="8004"/>
                  </a:cubicBezTo>
                  <a:close/>
                  <a:moveTo>
                    <a:pt x="3323" y="8206"/>
                  </a:moveTo>
                  <a:cubicBezTo>
                    <a:pt x="3323" y="8207"/>
                    <a:pt x="3323" y="8208"/>
                    <a:pt x="3323" y="8208"/>
                  </a:cubicBezTo>
                  <a:lnTo>
                    <a:pt x="3323" y="8208"/>
                  </a:lnTo>
                  <a:cubicBezTo>
                    <a:pt x="3323" y="8207"/>
                    <a:pt x="3323" y="8206"/>
                    <a:pt x="3323" y="8206"/>
                  </a:cubicBezTo>
                  <a:close/>
                  <a:moveTo>
                    <a:pt x="3335" y="8218"/>
                  </a:moveTo>
                  <a:cubicBezTo>
                    <a:pt x="3346" y="8218"/>
                    <a:pt x="3358" y="8230"/>
                    <a:pt x="3358" y="8252"/>
                  </a:cubicBezTo>
                  <a:lnTo>
                    <a:pt x="3358" y="8252"/>
                  </a:lnTo>
                  <a:cubicBezTo>
                    <a:pt x="3353" y="8243"/>
                    <a:pt x="3345" y="8232"/>
                    <a:pt x="3335" y="8218"/>
                  </a:cubicBezTo>
                  <a:close/>
                  <a:moveTo>
                    <a:pt x="9210" y="8667"/>
                  </a:moveTo>
                  <a:cubicBezTo>
                    <a:pt x="9208" y="8667"/>
                    <a:pt x="9206" y="8669"/>
                    <a:pt x="9204" y="8671"/>
                  </a:cubicBezTo>
                  <a:cubicBezTo>
                    <a:pt x="9207" y="8669"/>
                    <a:pt x="9209" y="8668"/>
                    <a:pt x="9210" y="8667"/>
                  </a:cubicBezTo>
                  <a:close/>
                  <a:moveTo>
                    <a:pt x="11274" y="8910"/>
                  </a:moveTo>
                  <a:lnTo>
                    <a:pt x="11274" y="8910"/>
                  </a:lnTo>
                  <a:cubicBezTo>
                    <a:pt x="11274" y="8910"/>
                    <a:pt x="11274" y="8911"/>
                    <a:pt x="11277" y="8913"/>
                  </a:cubicBezTo>
                  <a:lnTo>
                    <a:pt x="11277" y="8913"/>
                  </a:lnTo>
                  <a:cubicBezTo>
                    <a:pt x="11276" y="8911"/>
                    <a:pt x="11274" y="8910"/>
                    <a:pt x="11274" y="8910"/>
                  </a:cubicBezTo>
                  <a:close/>
                  <a:moveTo>
                    <a:pt x="11407" y="8933"/>
                  </a:moveTo>
                  <a:lnTo>
                    <a:pt x="11407" y="8944"/>
                  </a:lnTo>
                  <a:lnTo>
                    <a:pt x="11443" y="8944"/>
                  </a:lnTo>
                  <a:cubicBezTo>
                    <a:pt x="11443" y="8942"/>
                    <a:pt x="11441" y="8941"/>
                    <a:pt x="11438" y="8941"/>
                  </a:cubicBezTo>
                  <a:cubicBezTo>
                    <a:pt x="11433" y="8941"/>
                    <a:pt x="11425" y="8944"/>
                    <a:pt x="11418" y="8944"/>
                  </a:cubicBezTo>
                  <a:cubicBezTo>
                    <a:pt x="11412" y="8944"/>
                    <a:pt x="11407" y="8941"/>
                    <a:pt x="11407" y="8933"/>
                  </a:cubicBezTo>
                  <a:close/>
                  <a:moveTo>
                    <a:pt x="10193" y="9087"/>
                  </a:moveTo>
                  <a:lnTo>
                    <a:pt x="10193" y="9087"/>
                  </a:lnTo>
                  <a:cubicBezTo>
                    <a:pt x="10193" y="9092"/>
                    <a:pt x="10196" y="9096"/>
                    <a:pt x="10201" y="9099"/>
                  </a:cubicBezTo>
                  <a:lnTo>
                    <a:pt x="10205" y="9099"/>
                  </a:lnTo>
                  <a:lnTo>
                    <a:pt x="10193" y="9087"/>
                  </a:lnTo>
                  <a:close/>
                  <a:moveTo>
                    <a:pt x="10883" y="9123"/>
                  </a:moveTo>
                  <a:cubicBezTo>
                    <a:pt x="10876" y="9123"/>
                    <a:pt x="10869" y="9127"/>
                    <a:pt x="10865" y="9128"/>
                  </a:cubicBezTo>
                  <a:lnTo>
                    <a:pt x="10865" y="9128"/>
                  </a:lnTo>
                  <a:lnTo>
                    <a:pt x="10859" y="9123"/>
                  </a:lnTo>
                  <a:lnTo>
                    <a:pt x="10859" y="9123"/>
                  </a:lnTo>
                  <a:cubicBezTo>
                    <a:pt x="10859" y="9127"/>
                    <a:pt x="10861" y="9128"/>
                    <a:pt x="10863" y="9128"/>
                  </a:cubicBezTo>
                  <a:cubicBezTo>
                    <a:pt x="10863" y="9128"/>
                    <a:pt x="10864" y="9128"/>
                    <a:pt x="10865" y="9128"/>
                  </a:cubicBezTo>
                  <a:lnTo>
                    <a:pt x="10865" y="9128"/>
                  </a:lnTo>
                  <a:lnTo>
                    <a:pt x="10871" y="9135"/>
                  </a:lnTo>
                  <a:lnTo>
                    <a:pt x="10883" y="9123"/>
                  </a:lnTo>
                  <a:close/>
                  <a:moveTo>
                    <a:pt x="10371" y="9159"/>
                  </a:moveTo>
                  <a:cubicBezTo>
                    <a:pt x="10367" y="9159"/>
                    <a:pt x="10363" y="9161"/>
                    <a:pt x="10359" y="9164"/>
                  </a:cubicBezTo>
                  <a:lnTo>
                    <a:pt x="10359" y="9164"/>
                  </a:lnTo>
                  <a:cubicBezTo>
                    <a:pt x="10366" y="9164"/>
                    <a:pt x="10371" y="9159"/>
                    <a:pt x="10371" y="9159"/>
                  </a:cubicBezTo>
                  <a:close/>
                  <a:moveTo>
                    <a:pt x="10919" y="9075"/>
                  </a:moveTo>
                  <a:cubicBezTo>
                    <a:pt x="10931" y="9087"/>
                    <a:pt x="10931" y="9099"/>
                    <a:pt x="10907" y="9099"/>
                  </a:cubicBezTo>
                  <a:cubicBezTo>
                    <a:pt x="10919" y="9123"/>
                    <a:pt x="10919" y="9135"/>
                    <a:pt x="10919" y="9159"/>
                  </a:cubicBezTo>
                  <a:cubicBezTo>
                    <a:pt x="10916" y="9154"/>
                    <a:pt x="10914" y="9152"/>
                    <a:pt x="10911" y="9152"/>
                  </a:cubicBezTo>
                  <a:cubicBezTo>
                    <a:pt x="10905" y="9152"/>
                    <a:pt x="10898" y="9166"/>
                    <a:pt x="10891" y="9166"/>
                  </a:cubicBezTo>
                  <a:cubicBezTo>
                    <a:pt x="10888" y="9166"/>
                    <a:pt x="10886" y="9164"/>
                    <a:pt x="10883" y="9159"/>
                  </a:cubicBezTo>
                  <a:lnTo>
                    <a:pt x="10883" y="9159"/>
                  </a:lnTo>
                  <a:cubicBezTo>
                    <a:pt x="10871" y="9171"/>
                    <a:pt x="10895" y="9171"/>
                    <a:pt x="10907" y="9183"/>
                  </a:cubicBezTo>
                  <a:lnTo>
                    <a:pt x="10871" y="9183"/>
                  </a:lnTo>
                  <a:cubicBezTo>
                    <a:pt x="10866" y="9184"/>
                    <a:pt x="10862" y="9185"/>
                    <a:pt x="10859" y="9185"/>
                  </a:cubicBezTo>
                  <a:cubicBezTo>
                    <a:pt x="10838" y="9185"/>
                    <a:pt x="10844" y="9159"/>
                    <a:pt x="10824" y="9159"/>
                  </a:cubicBezTo>
                  <a:cubicBezTo>
                    <a:pt x="10812" y="9159"/>
                    <a:pt x="10812" y="9147"/>
                    <a:pt x="10824" y="9147"/>
                  </a:cubicBezTo>
                  <a:cubicBezTo>
                    <a:pt x="10829" y="9149"/>
                    <a:pt x="10833" y="9150"/>
                    <a:pt x="10836" y="9150"/>
                  </a:cubicBezTo>
                  <a:cubicBezTo>
                    <a:pt x="10841" y="9150"/>
                    <a:pt x="10844" y="9149"/>
                    <a:pt x="10848" y="9147"/>
                  </a:cubicBezTo>
                  <a:lnTo>
                    <a:pt x="10848" y="9147"/>
                  </a:lnTo>
                  <a:cubicBezTo>
                    <a:pt x="10848" y="9149"/>
                    <a:pt x="10848" y="9150"/>
                    <a:pt x="10849" y="9150"/>
                  </a:cubicBezTo>
                  <a:cubicBezTo>
                    <a:pt x="10851" y="9150"/>
                    <a:pt x="10856" y="9145"/>
                    <a:pt x="10862" y="9144"/>
                  </a:cubicBezTo>
                  <a:lnTo>
                    <a:pt x="10862" y="9144"/>
                  </a:lnTo>
                  <a:cubicBezTo>
                    <a:pt x="10865" y="9144"/>
                    <a:pt x="10868" y="9145"/>
                    <a:pt x="10871" y="9147"/>
                  </a:cubicBezTo>
                  <a:cubicBezTo>
                    <a:pt x="10869" y="9144"/>
                    <a:pt x="10866" y="9143"/>
                    <a:pt x="10864" y="9143"/>
                  </a:cubicBezTo>
                  <a:cubicBezTo>
                    <a:pt x="10863" y="9143"/>
                    <a:pt x="10863" y="9144"/>
                    <a:pt x="10862" y="9144"/>
                  </a:cubicBezTo>
                  <a:lnTo>
                    <a:pt x="10862" y="9144"/>
                  </a:lnTo>
                  <a:cubicBezTo>
                    <a:pt x="10861" y="9144"/>
                    <a:pt x="10860" y="9143"/>
                    <a:pt x="10859" y="9143"/>
                  </a:cubicBezTo>
                  <a:cubicBezTo>
                    <a:pt x="10854" y="9143"/>
                    <a:pt x="10851" y="9145"/>
                    <a:pt x="10848" y="9147"/>
                  </a:cubicBezTo>
                  <a:lnTo>
                    <a:pt x="10848" y="9147"/>
                  </a:lnTo>
                  <a:cubicBezTo>
                    <a:pt x="10836" y="9135"/>
                    <a:pt x="10859" y="9135"/>
                    <a:pt x="10859" y="9123"/>
                  </a:cubicBezTo>
                  <a:cubicBezTo>
                    <a:pt x="10859" y="9115"/>
                    <a:pt x="10853" y="9106"/>
                    <a:pt x="10854" y="9106"/>
                  </a:cubicBezTo>
                  <a:lnTo>
                    <a:pt x="10854" y="9106"/>
                  </a:lnTo>
                  <a:cubicBezTo>
                    <a:pt x="10855" y="9106"/>
                    <a:pt x="10856" y="9108"/>
                    <a:pt x="10859" y="9111"/>
                  </a:cubicBezTo>
                  <a:cubicBezTo>
                    <a:pt x="10883" y="9111"/>
                    <a:pt x="10895" y="9111"/>
                    <a:pt x="10907" y="9123"/>
                  </a:cubicBezTo>
                  <a:cubicBezTo>
                    <a:pt x="10907" y="9113"/>
                    <a:pt x="10907" y="9096"/>
                    <a:pt x="10894" y="9096"/>
                  </a:cubicBezTo>
                  <a:cubicBezTo>
                    <a:pt x="10891" y="9096"/>
                    <a:pt x="10888" y="9097"/>
                    <a:pt x="10883" y="9099"/>
                  </a:cubicBezTo>
                  <a:lnTo>
                    <a:pt x="10883" y="9087"/>
                  </a:lnTo>
                  <a:cubicBezTo>
                    <a:pt x="10875" y="9087"/>
                    <a:pt x="10862" y="9098"/>
                    <a:pt x="10854" y="9098"/>
                  </a:cubicBezTo>
                  <a:cubicBezTo>
                    <a:pt x="10850" y="9098"/>
                    <a:pt x="10848" y="9095"/>
                    <a:pt x="10848" y="9087"/>
                  </a:cubicBezTo>
                  <a:lnTo>
                    <a:pt x="10859" y="9087"/>
                  </a:lnTo>
                  <a:lnTo>
                    <a:pt x="10848" y="9075"/>
                  </a:lnTo>
                  <a:close/>
                  <a:moveTo>
                    <a:pt x="10371" y="9195"/>
                  </a:moveTo>
                  <a:cubicBezTo>
                    <a:pt x="10370" y="9195"/>
                    <a:pt x="10369" y="9195"/>
                    <a:pt x="10369" y="9195"/>
                  </a:cubicBezTo>
                  <a:lnTo>
                    <a:pt x="10369" y="9195"/>
                  </a:lnTo>
                  <a:cubicBezTo>
                    <a:pt x="10369" y="9195"/>
                    <a:pt x="10370" y="9195"/>
                    <a:pt x="10371" y="9195"/>
                  </a:cubicBezTo>
                  <a:close/>
                  <a:moveTo>
                    <a:pt x="10812" y="9206"/>
                  </a:moveTo>
                  <a:cubicBezTo>
                    <a:pt x="10812" y="9215"/>
                    <a:pt x="10830" y="9223"/>
                    <a:pt x="10844" y="9223"/>
                  </a:cubicBezTo>
                  <a:cubicBezTo>
                    <a:pt x="10850" y="9223"/>
                    <a:pt x="10856" y="9222"/>
                    <a:pt x="10859" y="9218"/>
                  </a:cubicBezTo>
                  <a:lnTo>
                    <a:pt x="10871" y="9218"/>
                  </a:lnTo>
                  <a:lnTo>
                    <a:pt x="10859" y="9230"/>
                  </a:lnTo>
                  <a:cubicBezTo>
                    <a:pt x="10863" y="9227"/>
                    <a:pt x="10865" y="9225"/>
                    <a:pt x="10867" y="9225"/>
                  </a:cubicBezTo>
                  <a:cubicBezTo>
                    <a:pt x="10871" y="9225"/>
                    <a:pt x="10871" y="9234"/>
                    <a:pt x="10871" y="9242"/>
                  </a:cubicBezTo>
                  <a:cubicBezTo>
                    <a:pt x="10859" y="9242"/>
                    <a:pt x="10871" y="9254"/>
                    <a:pt x="10859" y="9254"/>
                  </a:cubicBezTo>
                  <a:cubicBezTo>
                    <a:pt x="10859" y="9254"/>
                    <a:pt x="10859" y="9254"/>
                    <a:pt x="10859" y="9266"/>
                  </a:cubicBezTo>
                  <a:cubicBezTo>
                    <a:pt x="10836" y="9254"/>
                    <a:pt x="10824" y="9254"/>
                    <a:pt x="10812" y="9254"/>
                  </a:cubicBezTo>
                  <a:cubicBezTo>
                    <a:pt x="10800" y="9254"/>
                    <a:pt x="10788" y="9254"/>
                    <a:pt x="10800" y="9242"/>
                  </a:cubicBezTo>
                  <a:lnTo>
                    <a:pt x="10824" y="9242"/>
                  </a:lnTo>
                  <a:lnTo>
                    <a:pt x="10800" y="9230"/>
                  </a:lnTo>
                  <a:cubicBezTo>
                    <a:pt x="10788" y="9218"/>
                    <a:pt x="10812" y="9218"/>
                    <a:pt x="10812" y="9206"/>
                  </a:cubicBezTo>
                  <a:close/>
                  <a:moveTo>
                    <a:pt x="11050" y="9278"/>
                  </a:moveTo>
                  <a:cubicBezTo>
                    <a:pt x="11048" y="9278"/>
                    <a:pt x="11047" y="9278"/>
                    <a:pt x="11047" y="9279"/>
                  </a:cubicBezTo>
                  <a:lnTo>
                    <a:pt x="11047" y="9279"/>
                  </a:lnTo>
                  <a:cubicBezTo>
                    <a:pt x="11048" y="9279"/>
                    <a:pt x="11049" y="9278"/>
                    <a:pt x="11050" y="9278"/>
                  </a:cubicBezTo>
                  <a:close/>
                  <a:moveTo>
                    <a:pt x="11109" y="9290"/>
                  </a:moveTo>
                  <a:lnTo>
                    <a:pt x="11088" y="9301"/>
                  </a:lnTo>
                  <a:lnTo>
                    <a:pt x="11088" y="9301"/>
                  </a:lnTo>
                  <a:cubicBezTo>
                    <a:pt x="11096" y="9299"/>
                    <a:pt x="11103" y="9296"/>
                    <a:pt x="11109" y="9290"/>
                  </a:cubicBezTo>
                  <a:close/>
                  <a:moveTo>
                    <a:pt x="10842" y="9269"/>
                  </a:moveTo>
                  <a:cubicBezTo>
                    <a:pt x="10845" y="9269"/>
                    <a:pt x="10848" y="9272"/>
                    <a:pt x="10848" y="9278"/>
                  </a:cubicBezTo>
                  <a:lnTo>
                    <a:pt x="10871" y="9278"/>
                  </a:lnTo>
                  <a:cubicBezTo>
                    <a:pt x="10877" y="9284"/>
                    <a:pt x="10871" y="9284"/>
                    <a:pt x="10864" y="9284"/>
                  </a:cubicBezTo>
                  <a:cubicBezTo>
                    <a:pt x="10856" y="9284"/>
                    <a:pt x="10848" y="9284"/>
                    <a:pt x="10848" y="9290"/>
                  </a:cubicBezTo>
                  <a:lnTo>
                    <a:pt x="10859" y="9290"/>
                  </a:lnTo>
                  <a:lnTo>
                    <a:pt x="10859" y="9302"/>
                  </a:lnTo>
                  <a:cubicBezTo>
                    <a:pt x="10824" y="9290"/>
                    <a:pt x="10848" y="9290"/>
                    <a:pt x="10836" y="9278"/>
                  </a:cubicBezTo>
                  <a:cubicBezTo>
                    <a:pt x="10836" y="9272"/>
                    <a:pt x="10839" y="9269"/>
                    <a:pt x="10842" y="9269"/>
                  </a:cubicBezTo>
                  <a:close/>
                  <a:moveTo>
                    <a:pt x="11086" y="9290"/>
                  </a:moveTo>
                  <a:cubicBezTo>
                    <a:pt x="11074" y="9302"/>
                    <a:pt x="11074" y="9302"/>
                    <a:pt x="11062" y="9302"/>
                  </a:cubicBezTo>
                  <a:cubicBezTo>
                    <a:pt x="11071" y="9302"/>
                    <a:pt x="11079" y="9302"/>
                    <a:pt x="11086" y="9301"/>
                  </a:cubicBezTo>
                  <a:lnTo>
                    <a:pt x="11086" y="9301"/>
                  </a:lnTo>
                  <a:cubicBezTo>
                    <a:pt x="11086" y="9301"/>
                    <a:pt x="11086" y="9302"/>
                    <a:pt x="11086" y="9302"/>
                  </a:cubicBezTo>
                  <a:lnTo>
                    <a:pt x="11088" y="9301"/>
                  </a:lnTo>
                  <a:lnTo>
                    <a:pt x="11088" y="9301"/>
                  </a:lnTo>
                  <a:cubicBezTo>
                    <a:pt x="11087" y="9301"/>
                    <a:pt x="11086" y="9301"/>
                    <a:pt x="11086" y="9301"/>
                  </a:cubicBezTo>
                  <a:lnTo>
                    <a:pt x="11086" y="9301"/>
                  </a:lnTo>
                  <a:cubicBezTo>
                    <a:pt x="11086" y="9298"/>
                    <a:pt x="11086" y="9290"/>
                    <a:pt x="11086" y="9290"/>
                  </a:cubicBezTo>
                  <a:close/>
                  <a:moveTo>
                    <a:pt x="11077" y="9320"/>
                  </a:moveTo>
                  <a:lnTo>
                    <a:pt x="11077" y="9320"/>
                  </a:lnTo>
                  <a:cubicBezTo>
                    <a:pt x="11080" y="9321"/>
                    <a:pt x="11083" y="9323"/>
                    <a:pt x="11086" y="9325"/>
                  </a:cubicBezTo>
                  <a:cubicBezTo>
                    <a:pt x="11082" y="9322"/>
                    <a:pt x="11079" y="9320"/>
                    <a:pt x="11077" y="9320"/>
                  </a:cubicBezTo>
                  <a:close/>
                  <a:moveTo>
                    <a:pt x="10848" y="9373"/>
                  </a:moveTo>
                  <a:cubicBezTo>
                    <a:pt x="10848" y="9385"/>
                    <a:pt x="10848" y="9385"/>
                    <a:pt x="10859" y="9397"/>
                  </a:cubicBezTo>
                  <a:lnTo>
                    <a:pt x="10848" y="9397"/>
                  </a:lnTo>
                  <a:cubicBezTo>
                    <a:pt x="10848" y="9397"/>
                    <a:pt x="10848" y="9385"/>
                    <a:pt x="10836" y="9385"/>
                  </a:cubicBezTo>
                  <a:cubicBezTo>
                    <a:pt x="10836" y="9373"/>
                    <a:pt x="10836" y="9373"/>
                    <a:pt x="10848" y="9373"/>
                  </a:cubicBezTo>
                  <a:close/>
                  <a:moveTo>
                    <a:pt x="10062" y="9480"/>
                  </a:moveTo>
                  <a:cubicBezTo>
                    <a:pt x="10062" y="9490"/>
                    <a:pt x="10062" y="9492"/>
                    <a:pt x="10074" y="9492"/>
                  </a:cubicBezTo>
                  <a:lnTo>
                    <a:pt x="10074" y="9492"/>
                  </a:lnTo>
                  <a:lnTo>
                    <a:pt x="10062" y="9480"/>
                  </a:lnTo>
                  <a:close/>
                  <a:moveTo>
                    <a:pt x="10074" y="9492"/>
                  </a:moveTo>
                  <a:lnTo>
                    <a:pt x="10074" y="9492"/>
                  </a:lnTo>
                  <a:cubicBezTo>
                    <a:pt x="10074" y="9492"/>
                    <a:pt x="10074" y="9492"/>
                    <a:pt x="10075" y="9492"/>
                  </a:cubicBezTo>
                  <a:lnTo>
                    <a:pt x="10075" y="9492"/>
                  </a:lnTo>
                  <a:cubicBezTo>
                    <a:pt x="10074" y="9492"/>
                    <a:pt x="10074" y="9492"/>
                    <a:pt x="10074" y="9492"/>
                  </a:cubicBezTo>
                  <a:close/>
                  <a:moveTo>
                    <a:pt x="10062" y="9510"/>
                  </a:moveTo>
                  <a:cubicBezTo>
                    <a:pt x="10059" y="9511"/>
                    <a:pt x="10058" y="9512"/>
                    <a:pt x="10062" y="9516"/>
                  </a:cubicBezTo>
                  <a:lnTo>
                    <a:pt x="10062" y="9510"/>
                  </a:lnTo>
                  <a:close/>
                  <a:moveTo>
                    <a:pt x="10074" y="9516"/>
                  </a:moveTo>
                  <a:cubicBezTo>
                    <a:pt x="10074" y="9521"/>
                    <a:pt x="10076" y="9524"/>
                    <a:pt x="10078" y="9525"/>
                  </a:cubicBezTo>
                  <a:lnTo>
                    <a:pt x="10078" y="9525"/>
                  </a:lnTo>
                  <a:cubicBezTo>
                    <a:pt x="10078" y="9522"/>
                    <a:pt x="10076" y="9518"/>
                    <a:pt x="10074" y="9516"/>
                  </a:cubicBezTo>
                  <a:close/>
                  <a:moveTo>
                    <a:pt x="10574" y="9695"/>
                  </a:moveTo>
                  <a:cubicBezTo>
                    <a:pt x="10574" y="9695"/>
                    <a:pt x="10574" y="9703"/>
                    <a:pt x="10581" y="9706"/>
                  </a:cubicBezTo>
                  <a:lnTo>
                    <a:pt x="10581" y="9706"/>
                  </a:lnTo>
                  <a:cubicBezTo>
                    <a:pt x="10581" y="9703"/>
                    <a:pt x="10579" y="9700"/>
                    <a:pt x="10574" y="9695"/>
                  </a:cubicBezTo>
                  <a:close/>
                  <a:moveTo>
                    <a:pt x="9990" y="9695"/>
                  </a:moveTo>
                  <a:lnTo>
                    <a:pt x="10002" y="9706"/>
                  </a:lnTo>
                  <a:lnTo>
                    <a:pt x="10002" y="9701"/>
                  </a:lnTo>
                  <a:lnTo>
                    <a:pt x="10002" y="9701"/>
                  </a:lnTo>
                  <a:lnTo>
                    <a:pt x="9990" y="9695"/>
                  </a:lnTo>
                  <a:close/>
                  <a:moveTo>
                    <a:pt x="10252" y="9826"/>
                  </a:moveTo>
                  <a:cubicBezTo>
                    <a:pt x="10252" y="9837"/>
                    <a:pt x="10264" y="9837"/>
                    <a:pt x="10264" y="9837"/>
                  </a:cubicBezTo>
                  <a:cubicBezTo>
                    <a:pt x="10276" y="9837"/>
                    <a:pt x="10252" y="9826"/>
                    <a:pt x="10252" y="9826"/>
                  </a:cubicBezTo>
                  <a:close/>
                  <a:moveTo>
                    <a:pt x="10193" y="10242"/>
                  </a:moveTo>
                  <a:cubicBezTo>
                    <a:pt x="10193" y="10242"/>
                    <a:pt x="10193" y="10242"/>
                    <a:pt x="10193" y="10253"/>
                  </a:cubicBezTo>
                  <a:lnTo>
                    <a:pt x="10193" y="10253"/>
                  </a:lnTo>
                  <a:cubicBezTo>
                    <a:pt x="10189" y="10250"/>
                    <a:pt x="10187" y="10248"/>
                    <a:pt x="10193" y="10242"/>
                  </a:cubicBezTo>
                  <a:close/>
                  <a:moveTo>
                    <a:pt x="10937" y="10383"/>
                  </a:moveTo>
                  <a:lnTo>
                    <a:pt x="10937" y="10383"/>
                  </a:lnTo>
                  <a:cubicBezTo>
                    <a:pt x="10939" y="10384"/>
                    <a:pt x="10941" y="10385"/>
                    <a:pt x="10943" y="10385"/>
                  </a:cubicBezTo>
                  <a:cubicBezTo>
                    <a:pt x="10941" y="10384"/>
                    <a:pt x="10939" y="10383"/>
                    <a:pt x="10937" y="10383"/>
                  </a:cubicBezTo>
                  <a:close/>
                  <a:moveTo>
                    <a:pt x="10240" y="10409"/>
                  </a:moveTo>
                  <a:lnTo>
                    <a:pt x="10240" y="10409"/>
                  </a:lnTo>
                  <a:cubicBezTo>
                    <a:pt x="10247" y="10415"/>
                    <a:pt x="10250" y="10418"/>
                    <a:pt x="10249" y="10420"/>
                  </a:cubicBezTo>
                  <a:lnTo>
                    <a:pt x="10249" y="10420"/>
                  </a:lnTo>
                  <a:cubicBezTo>
                    <a:pt x="10256" y="10417"/>
                    <a:pt x="10240" y="10409"/>
                    <a:pt x="10240" y="10409"/>
                  </a:cubicBezTo>
                  <a:close/>
                  <a:moveTo>
                    <a:pt x="10249" y="10420"/>
                  </a:moveTo>
                  <a:lnTo>
                    <a:pt x="10249" y="10420"/>
                  </a:lnTo>
                  <a:cubicBezTo>
                    <a:pt x="10248" y="10420"/>
                    <a:pt x="10245" y="10421"/>
                    <a:pt x="10240" y="10421"/>
                  </a:cubicBezTo>
                  <a:cubicBezTo>
                    <a:pt x="10246" y="10421"/>
                    <a:pt x="10249" y="10421"/>
                    <a:pt x="10249" y="10420"/>
                  </a:cubicBezTo>
                  <a:close/>
                  <a:moveTo>
                    <a:pt x="10894" y="10430"/>
                  </a:moveTo>
                  <a:cubicBezTo>
                    <a:pt x="10894" y="10431"/>
                    <a:pt x="10895" y="10432"/>
                    <a:pt x="10895" y="10433"/>
                  </a:cubicBezTo>
                  <a:cubicBezTo>
                    <a:pt x="10899" y="10433"/>
                    <a:pt x="10898" y="10431"/>
                    <a:pt x="10894" y="10430"/>
                  </a:cubicBezTo>
                  <a:close/>
                  <a:moveTo>
                    <a:pt x="10252" y="10588"/>
                  </a:moveTo>
                  <a:cubicBezTo>
                    <a:pt x="10251" y="10590"/>
                    <a:pt x="10250" y="10593"/>
                    <a:pt x="10249" y="10596"/>
                  </a:cubicBezTo>
                  <a:lnTo>
                    <a:pt x="10249" y="10596"/>
                  </a:lnTo>
                  <a:cubicBezTo>
                    <a:pt x="10250" y="10597"/>
                    <a:pt x="10251" y="10598"/>
                    <a:pt x="10252" y="10599"/>
                  </a:cubicBezTo>
                  <a:lnTo>
                    <a:pt x="10252" y="10588"/>
                  </a:lnTo>
                  <a:close/>
                  <a:moveTo>
                    <a:pt x="5525" y="10754"/>
                  </a:moveTo>
                  <a:lnTo>
                    <a:pt x="5525" y="10754"/>
                  </a:lnTo>
                  <a:cubicBezTo>
                    <a:pt x="5525" y="10769"/>
                    <a:pt x="5530" y="10770"/>
                    <a:pt x="5538" y="10774"/>
                  </a:cubicBezTo>
                  <a:lnTo>
                    <a:pt x="5538" y="10774"/>
                  </a:lnTo>
                  <a:cubicBezTo>
                    <a:pt x="5532" y="10768"/>
                    <a:pt x="5528" y="10762"/>
                    <a:pt x="5525" y="10754"/>
                  </a:cubicBezTo>
                  <a:close/>
                  <a:moveTo>
                    <a:pt x="5538" y="10774"/>
                  </a:moveTo>
                  <a:lnTo>
                    <a:pt x="5538" y="10774"/>
                  </a:lnTo>
                  <a:cubicBezTo>
                    <a:pt x="5545" y="10781"/>
                    <a:pt x="5554" y="10787"/>
                    <a:pt x="5562" y="10793"/>
                  </a:cubicBezTo>
                  <a:lnTo>
                    <a:pt x="5562" y="10793"/>
                  </a:lnTo>
                  <a:cubicBezTo>
                    <a:pt x="5562" y="10792"/>
                    <a:pt x="5562" y="10791"/>
                    <a:pt x="5561" y="10790"/>
                  </a:cubicBezTo>
                  <a:cubicBezTo>
                    <a:pt x="5552" y="10780"/>
                    <a:pt x="5544" y="10777"/>
                    <a:pt x="5538" y="10774"/>
                  </a:cubicBezTo>
                  <a:close/>
                  <a:moveTo>
                    <a:pt x="10883" y="10969"/>
                  </a:moveTo>
                  <a:lnTo>
                    <a:pt x="10889" y="10975"/>
                  </a:lnTo>
                  <a:cubicBezTo>
                    <a:pt x="10889" y="10972"/>
                    <a:pt x="10889" y="10969"/>
                    <a:pt x="10883" y="10969"/>
                  </a:cubicBezTo>
                  <a:close/>
                  <a:moveTo>
                    <a:pt x="10889" y="10975"/>
                  </a:moveTo>
                  <a:cubicBezTo>
                    <a:pt x="10889" y="10977"/>
                    <a:pt x="10889" y="10980"/>
                    <a:pt x="10895" y="10980"/>
                  </a:cubicBezTo>
                  <a:lnTo>
                    <a:pt x="10889" y="10975"/>
                  </a:lnTo>
                  <a:close/>
                  <a:moveTo>
                    <a:pt x="9633" y="11635"/>
                  </a:moveTo>
                  <a:lnTo>
                    <a:pt x="9621" y="11659"/>
                  </a:lnTo>
                  <a:lnTo>
                    <a:pt x="9621" y="11659"/>
                  </a:lnTo>
                  <a:lnTo>
                    <a:pt x="9645" y="11635"/>
                  </a:lnTo>
                  <a:close/>
                  <a:moveTo>
                    <a:pt x="6589" y="12191"/>
                  </a:moveTo>
                  <a:lnTo>
                    <a:pt x="6585" y="12195"/>
                  </a:lnTo>
                  <a:cubicBezTo>
                    <a:pt x="6588" y="12193"/>
                    <a:pt x="6589" y="12192"/>
                    <a:pt x="6589" y="12191"/>
                  </a:cubicBezTo>
                  <a:close/>
                  <a:moveTo>
                    <a:pt x="10621" y="12231"/>
                  </a:moveTo>
                  <a:cubicBezTo>
                    <a:pt x="10621" y="12231"/>
                    <a:pt x="10621" y="12231"/>
                    <a:pt x="10621" y="12232"/>
                  </a:cubicBezTo>
                  <a:lnTo>
                    <a:pt x="10621" y="12232"/>
                  </a:lnTo>
                  <a:cubicBezTo>
                    <a:pt x="10621" y="12232"/>
                    <a:pt x="10621" y="12231"/>
                    <a:pt x="10621" y="12231"/>
                  </a:cubicBezTo>
                  <a:close/>
                  <a:moveTo>
                    <a:pt x="9514" y="12243"/>
                  </a:moveTo>
                  <a:lnTo>
                    <a:pt x="9514" y="12243"/>
                  </a:lnTo>
                  <a:cubicBezTo>
                    <a:pt x="9516" y="12245"/>
                    <a:pt x="9518" y="12246"/>
                    <a:pt x="9520" y="12247"/>
                  </a:cubicBezTo>
                  <a:lnTo>
                    <a:pt x="9520" y="12247"/>
                  </a:lnTo>
                  <a:cubicBezTo>
                    <a:pt x="9519" y="12245"/>
                    <a:pt x="9517" y="12244"/>
                    <a:pt x="9514" y="12243"/>
                  </a:cubicBezTo>
                  <a:close/>
                  <a:moveTo>
                    <a:pt x="9978" y="12445"/>
                  </a:moveTo>
                  <a:cubicBezTo>
                    <a:pt x="9981" y="12446"/>
                    <a:pt x="9983" y="12447"/>
                    <a:pt x="9985" y="12448"/>
                  </a:cubicBezTo>
                  <a:lnTo>
                    <a:pt x="9985" y="12448"/>
                  </a:lnTo>
                  <a:cubicBezTo>
                    <a:pt x="9983" y="12447"/>
                    <a:pt x="9981" y="12446"/>
                    <a:pt x="9978" y="12445"/>
                  </a:cubicBezTo>
                  <a:close/>
                  <a:moveTo>
                    <a:pt x="10455" y="12720"/>
                  </a:moveTo>
                  <a:cubicBezTo>
                    <a:pt x="10454" y="12731"/>
                    <a:pt x="10443" y="12731"/>
                    <a:pt x="10443" y="12731"/>
                  </a:cubicBezTo>
                  <a:cubicBezTo>
                    <a:pt x="10447" y="12728"/>
                    <a:pt x="10451" y="12724"/>
                    <a:pt x="10455" y="12720"/>
                  </a:cubicBezTo>
                  <a:close/>
                  <a:moveTo>
                    <a:pt x="7683" y="12833"/>
                  </a:moveTo>
                  <a:cubicBezTo>
                    <a:pt x="7682" y="12834"/>
                    <a:pt x="7681" y="12836"/>
                    <a:pt x="7680" y="12838"/>
                  </a:cubicBezTo>
                  <a:cubicBezTo>
                    <a:pt x="7682" y="12837"/>
                    <a:pt x="7683" y="12835"/>
                    <a:pt x="7683" y="12833"/>
                  </a:cubicBezTo>
                  <a:close/>
                  <a:moveTo>
                    <a:pt x="9787" y="12823"/>
                  </a:moveTo>
                  <a:lnTo>
                    <a:pt x="9787" y="12823"/>
                  </a:lnTo>
                  <a:cubicBezTo>
                    <a:pt x="9786" y="12827"/>
                    <a:pt x="9787" y="12832"/>
                    <a:pt x="9788" y="12838"/>
                  </a:cubicBezTo>
                  <a:cubicBezTo>
                    <a:pt x="9788" y="12833"/>
                    <a:pt x="9788" y="12827"/>
                    <a:pt x="9787" y="12823"/>
                  </a:cubicBezTo>
                  <a:close/>
                  <a:moveTo>
                    <a:pt x="10335" y="12966"/>
                  </a:moveTo>
                  <a:cubicBezTo>
                    <a:pt x="10334" y="12970"/>
                    <a:pt x="10334" y="12975"/>
                    <a:pt x="10336" y="12981"/>
                  </a:cubicBezTo>
                  <a:cubicBezTo>
                    <a:pt x="10336" y="12975"/>
                    <a:pt x="10336" y="12970"/>
                    <a:pt x="10335" y="12966"/>
                  </a:cubicBezTo>
                  <a:close/>
                  <a:moveTo>
                    <a:pt x="10395" y="9016"/>
                  </a:moveTo>
                  <a:cubicBezTo>
                    <a:pt x="10514" y="9040"/>
                    <a:pt x="10633" y="9052"/>
                    <a:pt x="10740" y="9064"/>
                  </a:cubicBezTo>
                  <a:cubicBezTo>
                    <a:pt x="10740" y="9075"/>
                    <a:pt x="10740" y="9075"/>
                    <a:pt x="10740" y="9075"/>
                  </a:cubicBezTo>
                  <a:cubicBezTo>
                    <a:pt x="10738" y="9070"/>
                    <a:pt x="10735" y="9069"/>
                    <a:pt x="10733" y="9069"/>
                  </a:cubicBezTo>
                  <a:cubicBezTo>
                    <a:pt x="10726" y="9069"/>
                    <a:pt x="10719" y="9082"/>
                    <a:pt x="10712" y="9082"/>
                  </a:cubicBezTo>
                  <a:cubicBezTo>
                    <a:pt x="10710" y="9082"/>
                    <a:pt x="10707" y="9080"/>
                    <a:pt x="10705" y="9075"/>
                  </a:cubicBezTo>
                  <a:lnTo>
                    <a:pt x="10705" y="9075"/>
                  </a:lnTo>
                  <a:cubicBezTo>
                    <a:pt x="10693" y="9087"/>
                    <a:pt x="10717" y="9087"/>
                    <a:pt x="10728" y="9099"/>
                  </a:cubicBezTo>
                  <a:cubicBezTo>
                    <a:pt x="10725" y="9103"/>
                    <a:pt x="10719" y="9105"/>
                    <a:pt x="10713" y="9105"/>
                  </a:cubicBezTo>
                  <a:cubicBezTo>
                    <a:pt x="10702" y="9105"/>
                    <a:pt x="10689" y="9099"/>
                    <a:pt x="10681" y="9099"/>
                  </a:cubicBezTo>
                  <a:lnTo>
                    <a:pt x="10693" y="9111"/>
                  </a:lnTo>
                  <a:lnTo>
                    <a:pt x="10705" y="9123"/>
                  </a:lnTo>
                  <a:cubicBezTo>
                    <a:pt x="10681" y="9123"/>
                    <a:pt x="10681" y="9123"/>
                    <a:pt x="10669" y="9135"/>
                  </a:cubicBezTo>
                  <a:lnTo>
                    <a:pt x="10681" y="9135"/>
                  </a:lnTo>
                  <a:cubicBezTo>
                    <a:pt x="10693" y="9135"/>
                    <a:pt x="10693" y="9147"/>
                    <a:pt x="10693" y="9159"/>
                  </a:cubicBezTo>
                  <a:cubicBezTo>
                    <a:pt x="10690" y="9156"/>
                    <a:pt x="10689" y="9155"/>
                    <a:pt x="10688" y="9155"/>
                  </a:cubicBezTo>
                  <a:cubicBezTo>
                    <a:pt x="10684" y="9155"/>
                    <a:pt x="10688" y="9171"/>
                    <a:pt x="10669" y="9171"/>
                  </a:cubicBezTo>
                  <a:cubicBezTo>
                    <a:pt x="10669" y="9171"/>
                    <a:pt x="10669" y="9171"/>
                    <a:pt x="10669" y="9195"/>
                  </a:cubicBezTo>
                  <a:lnTo>
                    <a:pt x="10693" y="9195"/>
                  </a:lnTo>
                  <a:cubicBezTo>
                    <a:pt x="10695" y="9197"/>
                    <a:pt x="10696" y="9198"/>
                    <a:pt x="10694" y="9198"/>
                  </a:cubicBezTo>
                  <a:cubicBezTo>
                    <a:pt x="10692" y="9198"/>
                    <a:pt x="10685" y="9195"/>
                    <a:pt x="10679" y="9195"/>
                  </a:cubicBezTo>
                  <a:cubicBezTo>
                    <a:pt x="10674" y="9195"/>
                    <a:pt x="10669" y="9198"/>
                    <a:pt x="10669" y="9206"/>
                  </a:cubicBezTo>
                  <a:lnTo>
                    <a:pt x="10681" y="9206"/>
                  </a:lnTo>
                  <a:cubicBezTo>
                    <a:pt x="10657" y="9230"/>
                    <a:pt x="10693" y="9242"/>
                    <a:pt x="10681" y="9266"/>
                  </a:cubicBezTo>
                  <a:cubicBezTo>
                    <a:pt x="10669" y="9254"/>
                    <a:pt x="10657" y="9254"/>
                    <a:pt x="10657" y="9254"/>
                  </a:cubicBezTo>
                  <a:lnTo>
                    <a:pt x="10657" y="9254"/>
                  </a:lnTo>
                  <a:cubicBezTo>
                    <a:pt x="10669" y="9266"/>
                    <a:pt x="10657" y="9290"/>
                    <a:pt x="10681" y="9314"/>
                  </a:cubicBezTo>
                  <a:cubicBezTo>
                    <a:pt x="10657" y="9314"/>
                    <a:pt x="10645" y="9314"/>
                    <a:pt x="10633" y="9325"/>
                  </a:cubicBezTo>
                  <a:cubicBezTo>
                    <a:pt x="10633" y="9337"/>
                    <a:pt x="10633" y="9337"/>
                    <a:pt x="10645" y="9349"/>
                  </a:cubicBezTo>
                  <a:cubicBezTo>
                    <a:pt x="10645" y="9361"/>
                    <a:pt x="10657" y="9385"/>
                    <a:pt x="10633" y="9385"/>
                  </a:cubicBezTo>
                  <a:cubicBezTo>
                    <a:pt x="10645" y="9385"/>
                    <a:pt x="10633" y="9385"/>
                    <a:pt x="10645" y="9397"/>
                  </a:cubicBezTo>
                  <a:lnTo>
                    <a:pt x="10657" y="9397"/>
                  </a:lnTo>
                  <a:cubicBezTo>
                    <a:pt x="10609" y="9409"/>
                    <a:pt x="10669" y="9433"/>
                    <a:pt x="10633" y="9445"/>
                  </a:cubicBezTo>
                  <a:lnTo>
                    <a:pt x="10633" y="9456"/>
                  </a:lnTo>
                  <a:cubicBezTo>
                    <a:pt x="10633" y="9456"/>
                    <a:pt x="10633" y="9456"/>
                    <a:pt x="10621" y="9445"/>
                  </a:cubicBezTo>
                  <a:lnTo>
                    <a:pt x="10609" y="9492"/>
                  </a:lnTo>
                  <a:lnTo>
                    <a:pt x="10621" y="9480"/>
                  </a:lnTo>
                  <a:cubicBezTo>
                    <a:pt x="10621" y="9492"/>
                    <a:pt x="10645" y="9492"/>
                    <a:pt x="10633" y="9504"/>
                  </a:cubicBezTo>
                  <a:cubicBezTo>
                    <a:pt x="10628" y="9502"/>
                    <a:pt x="10626" y="9501"/>
                    <a:pt x="10624" y="9501"/>
                  </a:cubicBezTo>
                  <a:cubicBezTo>
                    <a:pt x="10617" y="9501"/>
                    <a:pt x="10628" y="9516"/>
                    <a:pt x="10609" y="9516"/>
                  </a:cubicBezTo>
                  <a:cubicBezTo>
                    <a:pt x="10609" y="9528"/>
                    <a:pt x="10609" y="9528"/>
                    <a:pt x="10621" y="9528"/>
                  </a:cubicBezTo>
                  <a:cubicBezTo>
                    <a:pt x="10621" y="9540"/>
                    <a:pt x="10586" y="9528"/>
                    <a:pt x="10609" y="9552"/>
                  </a:cubicBezTo>
                  <a:lnTo>
                    <a:pt x="10609" y="9540"/>
                  </a:lnTo>
                  <a:cubicBezTo>
                    <a:pt x="10621" y="9540"/>
                    <a:pt x="10633" y="9540"/>
                    <a:pt x="10633" y="9552"/>
                  </a:cubicBezTo>
                  <a:lnTo>
                    <a:pt x="10621" y="9552"/>
                  </a:lnTo>
                  <a:cubicBezTo>
                    <a:pt x="10621" y="9564"/>
                    <a:pt x="10609" y="9576"/>
                    <a:pt x="10621" y="9587"/>
                  </a:cubicBezTo>
                  <a:lnTo>
                    <a:pt x="10598" y="9587"/>
                  </a:lnTo>
                  <a:cubicBezTo>
                    <a:pt x="10609" y="9611"/>
                    <a:pt x="10598" y="9599"/>
                    <a:pt x="10609" y="9623"/>
                  </a:cubicBezTo>
                  <a:lnTo>
                    <a:pt x="10586" y="9635"/>
                  </a:lnTo>
                  <a:lnTo>
                    <a:pt x="10598" y="9635"/>
                  </a:lnTo>
                  <a:cubicBezTo>
                    <a:pt x="10598" y="9647"/>
                    <a:pt x="10609" y="9647"/>
                    <a:pt x="10598" y="9659"/>
                  </a:cubicBezTo>
                  <a:lnTo>
                    <a:pt x="10586" y="9659"/>
                  </a:lnTo>
                  <a:cubicBezTo>
                    <a:pt x="10598" y="9683"/>
                    <a:pt x="10562" y="9683"/>
                    <a:pt x="10586" y="9706"/>
                  </a:cubicBezTo>
                  <a:cubicBezTo>
                    <a:pt x="10584" y="9706"/>
                    <a:pt x="10582" y="9706"/>
                    <a:pt x="10581" y="9706"/>
                  </a:cubicBezTo>
                  <a:lnTo>
                    <a:pt x="10581" y="9706"/>
                  </a:lnTo>
                  <a:cubicBezTo>
                    <a:pt x="10581" y="9715"/>
                    <a:pt x="10555" y="9712"/>
                    <a:pt x="10574" y="9730"/>
                  </a:cubicBezTo>
                  <a:lnTo>
                    <a:pt x="10562" y="9730"/>
                  </a:lnTo>
                  <a:lnTo>
                    <a:pt x="10562" y="9742"/>
                  </a:lnTo>
                  <a:lnTo>
                    <a:pt x="10550" y="9742"/>
                  </a:lnTo>
                  <a:lnTo>
                    <a:pt x="10574" y="9754"/>
                  </a:lnTo>
                  <a:lnTo>
                    <a:pt x="10562" y="9754"/>
                  </a:lnTo>
                  <a:cubicBezTo>
                    <a:pt x="10526" y="9766"/>
                    <a:pt x="10550" y="9778"/>
                    <a:pt x="10526" y="9790"/>
                  </a:cubicBezTo>
                  <a:lnTo>
                    <a:pt x="10550" y="9790"/>
                  </a:lnTo>
                  <a:cubicBezTo>
                    <a:pt x="10598" y="9837"/>
                    <a:pt x="10514" y="9873"/>
                    <a:pt x="10526" y="9909"/>
                  </a:cubicBezTo>
                  <a:lnTo>
                    <a:pt x="10514" y="9909"/>
                  </a:lnTo>
                  <a:lnTo>
                    <a:pt x="10526" y="9933"/>
                  </a:lnTo>
                  <a:cubicBezTo>
                    <a:pt x="10514" y="9933"/>
                    <a:pt x="10514" y="9921"/>
                    <a:pt x="10502" y="9921"/>
                  </a:cubicBezTo>
                  <a:cubicBezTo>
                    <a:pt x="10514" y="9945"/>
                    <a:pt x="10538" y="9933"/>
                    <a:pt x="10538" y="9957"/>
                  </a:cubicBezTo>
                  <a:cubicBezTo>
                    <a:pt x="10534" y="9960"/>
                    <a:pt x="10532" y="9961"/>
                    <a:pt x="10530" y="9961"/>
                  </a:cubicBezTo>
                  <a:cubicBezTo>
                    <a:pt x="10525" y="9961"/>
                    <a:pt x="10523" y="9953"/>
                    <a:pt x="10514" y="9945"/>
                  </a:cubicBezTo>
                  <a:lnTo>
                    <a:pt x="10514" y="9945"/>
                  </a:lnTo>
                  <a:cubicBezTo>
                    <a:pt x="10526" y="9968"/>
                    <a:pt x="10526" y="9992"/>
                    <a:pt x="10514" y="10004"/>
                  </a:cubicBezTo>
                  <a:cubicBezTo>
                    <a:pt x="10526" y="10016"/>
                    <a:pt x="10526" y="10016"/>
                    <a:pt x="10526" y="10016"/>
                  </a:cubicBezTo>
                  <a:cubicBezTo>
                    <a:pt x="10526" y="10028"/>
                    <a:pt x="10526" y="10040"/>
                    <a:pt x="10526" y="10052"/>
                  </a:cubicBezTo>
                  <a:lnTo>
                    <a:pt x="10514" y="10052"/>
                  </a:lnTo>
                  <a:cubicBezTo>
                    <a:pt x="10507" y="10052"/>
                    <a:pt x="10504" y="10056"/>
                    <a:pt x="10506" y="10059"/>
                  </a:cubicBezTo>
                  <a:lnTo>
                    <a:pt x="10506" y="10059"/>
                  </a:lnTo>
                  <a:lnTo>
                    <a:pt x="10490" y="10052"/>
                  </a:lnTo>
                  <a:lnTo>
                    <a:pt x="10490" y="10052"/>
                  </a:lnTo>
                  <a:cubicBezTo>
                    <a:pt x="10490" y="10064"/>
                    <a:pt x="10502" y="10087"/>
                    <a:pt x="10478" y="10087"/>
                  </a:cubicBezTo>
                  <a:cubicBezTo>
                    <a:pt x="10490" y="10087"/>
                    <a:pt x="10502" y="10087"/>
                    <a:pt x="10502" y="10099"/>
                  </a:cubicBezTo>
                  <a:cubicBezTo>
                    <a:pt x="10478" y="10111"/>
                    <a:pt x="10514" y="10135"/>
                    <a:pt x="10490" y="10147"/>
                  </a:cubicBezTo>
                  <a:cubicBezTo>
                    <a:pt x="10490" y="10147"/>
                    <a:pt x="10490" y="10135"/>
                    <a:pt x="10490" y="10135"/>
                  </a:cubicBezTo>
                  <a:lnTo>
                    <a:pt x="10490" y="10135"/>
                  </a:lnTo>
                  <a:cubicBezTo>
                    <a:pt x="10478" y="10147"/>
                    <a:pt x="10490" y="10147"/>
                    <a:pt x="10502" y="10159"/>
                  </a:cubicBezTo>
                  <a:lnTo>
                    <a:pt x="10490" y="10159"/>
                  </a:lnTo>
                  <a:lnTo>
                    <a:pt x="10502" y="10195"/>
                  </a:lnTo>
                  <a:cubicBezTo>
                    <a:pt x="10476" y="10195"/>
                    <a:pt x="10488" y="10214"/>
                    <a:pt x="10487" y="10219"/>
                  </a:cubicBezTo>
                  <a:lnTo>
                    <a:pt x="10487" y="10219"/>
                  </a:lnTo>
                  <a:cubicBezTo>
                    <a:pt x="10487" y="10219"/>
                    <a:pt x="10487" y="10219"/>
                    <a:pt x="10487" y="10219"/>
                  </a:cubicBezTo>
                  <a:cubicBezTo>
                    <a:pt x="10486" y="10219"/>
                    <a:pt x="10484" y="10220"/>
                    <a:pt x="10483" y="10221"/>
                  </a:cubicBezTo>
                  <a:lnTo>
                    <a:pt x="10483" y="10221"/>
                  </a:lnTo>
                  <a:cubicBezTo>
                    <a:pt x="10482" y="10220"/>
                    <a:pt x="10480" y="10219"/>
                    <a:pt x="10478" y="10218"/>
                  </a:cubicBezTo>
                  <a:lnTo>
                    <a:pt x="10478" y="10218"/>
                  </a:lnTo>
                  <a:cubicBezTo>
                    <a:pt x="10478" y="10221"/>
                    <a:pt x="10479" y="10222"/>
                    <a:pt x="10480" y="10222"/>
                  </a:cubicBezTo>
                  <a:cubicBezTo>
                    <a:pt x="10481" y="10222"/>
                    <a:pt x="10482" y="10221"/>
                    <a:pt x="10483" y="10221"/>
                  </a:cubicBezTo>
                  <a:lnTo>
                    <a:pt x="10483" y="10221"/>
                  </a:lnTo>
                  <a:cubicBezTo>
                    <a:pt x="10484" y="10221"/>
                    <a:pt x="10485" y="10221"/>
                    <a:pt x="10485" y="10221"/>
                  </a:cubicBezTo>
                  <a:cubicBezTo>
                    <a:pt x="10487" y="10221"/>
                    <a:pt x="10487" y="10220"/>
                    <a:pt x="10487" y="10219"/>
                  </a:cubicBezTo>
                  <a:lnTo>
                    <a:pt x="10487" y="10219"/>
                  </a:lnTo>
                  <a:cubicBezTo>
                    <a:pt x="10489" y="10220"/>
                    <a:pt x="10490" y="10222"/>
                    <a:pt x="10490" y="10230"/>
                  </a:cubicBezTo>
                  <a:cubicBezTo>
                    <a:pt x="10478" y="10230"/>
                    <a:pt x="10502" y="10242"/>
                    <a:pt x="10478" y="10242"/>
                  </a:cubicBezTo>
                  <a:lnTo>
                    <a:pt x="10478" y="10254"/>
                  </a:lnTo>
                  <a:lnTo>
                    <a:pt x="10467" y="10242"/>
                  </a:lnTo>
                  <a:lnTo>
                    <a:pt x="10467" y="10242"/>
                  </a:lnTo>
                  <a:cubicBezTo>
                    <a:pt x="10467" y="10254"/>
                    <a:pt x="10478" y="10266"/>
                    <a:pt x="10502" y="10266"/>
                  </a:cubicBezTo>
                  <a:cubicBezTo>
                    <a:pt x="10490" y="10266"/>
                    <a:pt x="10490" y="10290"/>
                    <a:pt x="10478" y="10290"/>
                  </a:cubicBezTo>
                  <a:lnTo>
                    <a:pt x="10467" y="10290"/>
                  </a:lnTo>
                  <a:cubicBezTo>
                    <a:pt x="10478" y="10312"/>
                    <a:pt x="10426" y="10324"/>
                    <a:pt x="10439" y="10345"/>
                  </a:cubicBezTo>
                  <a:lnTo>
                    <a:pt x="10439" y="10345"/>
                  </a:lnTo>
                  <a:lnTo>
                    <a:pt x="10431" y="10361"/>
                  </a:lnTo>
                  <a:lnTo>
                    <a:pt x="10419" y="10349"/>
                  </a:lnTo>
                  <a:lnTo>
                    <a:pt x="10443" y="10385"/>
                  </a:lnTo>
                  <a:lnTo>
                    <a:pt x="10431" y="10385"/>
                  </a:lnTo>
                  <a:cubicBezTo>
                    <a:pt x="10419" y="10397"/>
                    <a:pt x="10431" y="10433"/>
                    <a:pt x="10431" y="10445"/>
                  </a:cubicBezTo>
                  <a:lnTo>
                    <a:pt x="10419" y="10445"/>
                  </a:lnTo>
                  <a:cubicBezTo>
                    <a:pt x="10431" y="10468"/>
                    <a:pt x="10407" y="10468"/>
                    <a:pt x="10419" y="10492"/>
                  </a:cubicBezTo>
                  <a:lnTo>
                    <a:pt x="10419" y="10504"/>
                  </a:lnTo>
                  <a:lnTo>
                    <a:pt x="10407" y="10492"/>
                  </a:lnTo>
                  <a:lnTo>
                    <a:pt x="10407" y="10492"/>
                  </a:lnTo>
                  <a:cubicBezTo>
                    <a:pt x="10419" y="10516"/>
                    <a:pt x="10371" y="10528"/>
                    <a:pt x="10395" y="10528"/>
                  </a:cubicBezTo>
                  <a:cubicBezTo>
                    <a:pt x="10407" y="10528"/>
                    <a:pt x="10407" y="10540"/>
                    <a:pt x="10419" y="10552"/>
                  </a:cubicBezTo>
                  <a:cubicBezTo>
                    <a:pt x="10419" y="10558"/>
                    <a:pt x="10416" y="10558"/>
                    <a:pt x="10411" y="10558"/>
                  </a:cubicBezTo>
                  <a:cubicBezTo>
                    <a:pt x="10407" y="10558"/>
                    <a:pt x="10401" y="10558"/>
                    <a:pt x="10395" y="10564"/>
                  </a:cubicBezTo>
                  <a:cubicBezTo>
                    <a:pt x="10395" y="10576"/>
                    <a:pt x="10419" y="10576"/>
                    <a:pt x="10407" y="10599"/>
                  </a:cubicBezTo>
                  <a:lnTo>
                    <a:pt x="10407" y="10599"/>
                  </a:lnTo>
                  <a:lnTo>
                    <a:pt x="10395" y="10588"/>
                  </a:lnTo>
                  <a:lnTo>
                    <a:pt x="10395" y="10588"/>
                  </a:lnTo>
                  <a:cubicBezTo>
                    <a:pt x="10395" y="10599"/>
                    <a:pt x="10407" y="10611"/>
                    <a:pt x="10407" y="10623"/>
                  </a:cubicBezTo>
                  <a:lnTo>
                    <a:pt x="10395" y="10611"/>
                  </a:lnTo>
                  <a:lnTo>
                    <a:pt x="10395" y="10611"/>
                  </a:lnTo>
                  <a:cubicBezTo>
                    <a:pt x="10419" y="10635"/>
                    <a:pt x="10371" y="10635"/>
                    <a:pt x="10407" y="10659"/>
                  </a:cubicBezTo>
                  <a:cubicBezTo>
                    <a:pt x="10397" y="10659"/>
                    <a:pt x="10403" y="10674"/>
                    <a:pt x="10394" y="10674"/>
                  </a:cubicBezTo>
                  <a:cubicBezTo>
                    <a:pt x="10391" y="10674"/>
                    <a:pt x="10388" y="10673"/>
                    <a:pt x="10383" y="10671"/>
                  </a:cubicBezTo>
                  <a:lnTo>
                    <a:pt x="10383" y="10671"/>
                  </a:lnTo>
                  <a:cubicBezTo>
                    <a:pt x="10395" y="10695"/>
                    <a:pt x="10395" y="10719"/>
                    <a:pt x="10407" y="10742"/>
                  </a:cubicBezTo>
                  <a:cubicBezTo>
                    <a:pt x="10371" y="10742"/>
                    <a:pt x="10407" y="10742"/>
                    <a:pt x="10383" y="10754"/>
                  </a:cubicBezTo>
                  <a:lnTo>
                    <a:pt x="10395" y="10754"/>
                  </a:lnTo>
                  <a:cubicBezTo>
                    <a:pt x="10395" y="10790"/>
                    <a:pt x="10359" y="10826"/>
                    <a:pt x="10359" y="10861"/>
                  </a:cubicBezTo>
                  <a:lnTo>
                    <a:pt x="10336" y="10861"/>
                  </a:lnTo>
                  <a:lnTo>
                    <a:pt x="10359" y="10873"/>
                  </a:lnTo>
                  <a:cubicBezTo>
                    <a:pt x="10347" y="10909"/>
                    <a:pt x="10336" y="10957"/>
                    <a:pt x="10324" y="10980"/>
                  </a:cubicBezTo>
                  <a:cubicBezTo>
                    <a:pt x="10336" y="10992"/>
                    <a:pt x="10347" y="11016"/>
                    <a:pt x="10347" y="11028"/>
                  </a:cubicBezTo>
                  <a:lnTo>
                    <a:pt x="10336" y="11028"/>
                  </a:lnTo>
                  <a:cubicBezTo>
                    <a:pt x="10347" y="11052"/>
                    <a:pt x="10347" y="11088"/>
                    <a:pt x="10336" y="11111"/>
                  </a:cubicBezTo>
                  <a:lnTo>
                    <a:pt x="10324" y="11111"/>
                  </a:lnTo>
                  <a:cubicBezTo>
                    <a:pt x="10336" y="11123"/>
                    <a:pt x="10312" y="11123"/>
                    <a:pt x="10312" y="11135"/>
                  </a:cubicBezTo>
                  <a:lnTo>
                    <a:pt x="10324" y="11123"/>
                  </a:lnTo>
                  <a:lnTo>
                    <a:pt x="10324" y="11123"/>
                  </a:lnTo>
                  <a:cubicBezTo>
                    <a:pt x="10347" y="11135"/>
                    <a:pt x="10324" y="11147"/>
                    <a:pt x="10312" y="11147"/>
                  </a:cubicBezTo>
                  <a:lnTo>
                    <a:pt x="10324" y="11171"/>
                  </a:lnTo>
                  <a:lnTo>
                    <a:pt x="10312" y="11183"/>
                  </a:lnTo>
                  <a:cubicBezTo>
                    <a:pt x="10312" y="11183"/>
                    <a:pt x="10312" y="11195"/>
                    <a:pt x="10336" y="11207"/>
                  </a:cubicBezTo>
                  <a:cubicBezTo>
                    <a:pt x="10328" y="11207"/>
                    <a:pt x="10320" y="11212"/>
                    <a:pt x="10315" y="11212"/>
                  </a:cubicBezTo>
                  <a:cubicBezTo>
                    <a:pt x="10313" y="11212"/>
                    <a:pt x="10312" y="11211"/>
                    <a:pt x="10312" y="11207"/>
                  </a:cubicBezTo>
                  <a:lnTo>
                    <a:pt x="10300" y="11254"/>
                  </a:lnTo>
                  <a:lnTo>
                    <a:pt x="10312" y="11254"/>
                  </a:lnTo>
                  <a:cubicBezTo>
                    <a:pt x="10312" y="11254"/>
                    <a:pt x="10324" y="11254"/>
                    <a:pt x="10324" y="11266"/>
                  </a:cubicBezTo>
                  <a:cubicBezTo>
                    <a:pt x="10324" y="11266"/>
                    <a:pt x="10324" y="11278"/>
                    <a:pt x="10324" y="11278"/>
                  </a:cubicBezTo>
                  <a:cubicBezTo>
                    <a:pt x="10318" y="11272"/>
                    <a:pt x="10312" y="11269"/>
                    <a:pt x="10306" y="11269"/>
                  </a:cubicBezTo>
                  <a:cubicBezTo>
                    <a:pt x="10300" y="11269"/>
                    <a:pt x="10294" y="11272"/>
                    <a:pt x="10288" y="11278"/>
                  </a:cubicBezTo>
                  <a:cubicBezTo>
                    <a:pt x="10296" y="11278"/>
                    <a:pt x="10299" y="11273"/>
                    <a:pt x="10303" y="11273"/>
                  </a:cubicBezTo>
                  <a:cubicBezTo>
                    <a:pt x="10305" y="11273"/>
                    <a:pt x="10308" y="11274"/>
                    <a:pt x="10312" y="11278"/>
                  </a:cubicBezTo>
                  <a:cubicBezTo>
                    <a:pt x="10324" y="11290"/>
                    <a:pt x="10324" y="11302"/>
                    <a:pt x="10312" y="11314"/>
                  </a:cubicBezTo>
                  <a:lnTo>
                    <a:pt x="10312" y="11302"/>
                  </a:lnTo>
                  <a:cubicBezTo>
                    <a:pt x="10312" y="11314"/>
                    <a:pt x="10288" y="11314"/>
                    <a:pt x="10288" y="11326"/>
                  </a:cubicBezTo>
                  <a:cubicBezTo>
                    <a:pt x="10300" y="11338"/>
                    <a:pt x="10288" y="11350"/>
                    <a:pt x="10312" y="11350"/>
                  </a:cubicBezTo>
                  <a:lnTo>
                    <a:pt x="10288" y="11350"/>
                  </a:lnTo>
                  <a:cubicBezTo>
                    <a:pt x="10300" y="11361"/>
                    <a:pt x="10288" y="11385"/>
                    <a:pt x="10276" y="11385"/>
                  </a:cubicBezTo>
                  <a:cubicBezTo>
                    <a:pt x="10312" y="11397"/>
                    <a:pt x="10252" y="11421"/>
                    <a:pt x="10288" y="11433"/>
                  </a:cubicBezTo>
                  <a:lnTo>
                    <a:pt x="10264" y="11433"/>
                  </a:lnTo>
                  <a:cubicBezTo>
                    <a:pt x="10276" y="11433"/>
                    <a:pt x="10276" y="11445"/>
                    <a:pt x="10288" y="11445"/>
                  </a:cubicBezTo>
                  <a:cubicBezTo>
                    <a:pt x="10288" y="11457"/>
                    <a:pt x="10276" y="11457"/>
                    <a:pt x="10276" y="11457"/>
                  </a:cubicBezTo>
                  <a:lnTo>
                    <a:pt x="10264" y="11457"/>
                  </a:lnTo>
                  <a:lnTo>
                    <a:pt x="10276" y="11469"/>
                  </a:lnTo>
                  <a:cubicBezTo>
                    <a:pt x="10300" y="11481"/>
                    <a:pt x="10264" y="11492"/>
                    <a:pt x="10276" y="11504"/>
                  </a:cubicBezTo>
                  <a:cubicBezTo>
                    <a:pt x="10276" y="11504"/>
                    <a:pt x="10264" y="11504"/>
                    <a:pt x="10264" y="11516"/>
                  </a:cubicBezTo>
                  <a:cubicBezTo>
                    <a:pt x="10264" y="11528"/>
                    <a:pt x="10264" y="11528"/>
                    <a:pt x="10264" y="11540"/>
                  </a:cubicBezTo>
                  <a:cubicBezTo>
                    <a:pt x="10252" y="11576"/>
                    <a:pt x="10240" y="11611"/>
                    <a:pt x="10217" y="11647"/>
                  </a:cubicBezTo>
                  <a:cubicBezTo>
                    <a:pt x="10217" y="11647"/>
                    <a:pt x="10228" y="11659"/>
                    <a:pt x="10228" y="11659"/>
                  </a:cubicBezTo>
                  <a:cubicBezTo>
                    <a:pt x="10217" y="11683"/>
                    <a:pt x="10205" y="11707"/>
                    <a:pt x="10193" y="11719"/>
                  </a:cubicBezTo>
                  <a:cubicBezTo>
                    <a:pt x="10193" y="11754"/>
                    <a:pt x="10193" y="11790"/>
                    <a:pt x="10181" y="11814"/>
                  </a:cubicBezTo>
                  <a:lnTo>
                    <a:pt x="10157" y="11838"/>
                  </a:lnTo>
                  <a:lnTo>
                    <a:pt x="10181" y="11826"/>
                  </a:lnTo>
                  <a:cubicBezTo>
                    <a:pt x="10181" y="11826"/>
                    <a:pt x="10193" y="11838"/>
                    <a:pt x="10193" y="11838"/>
                  </a:cubicBezTo>
                  <a:cubicBezTo>
                    <a:pt x="10169" y="11873"/>
                    <a:pt x="10133" y="11909"/>
                    <a:pt x="10145" y="11957"/>
                  </a:cubicBezTo>
                  <a:cubicBezTo>
                    <a:pt x="10169" y="11992"/>
                    <a:pt x="10097" y="11969"/>
                    <a:pt x="10121" y="11992"/>
                  </a:cubicBezTo>
                  <a:lnTo>
                    <a:pt x="10109" y="11992"/>
                  </a:lnTo>
                  <a:cubicBezTo>
                    <a:pt x="10121" y="12016"/>
                    <a:pt x="10121" y="12040"/>
                    <a:pt x="10133" y="12064"/>
                  </a:cubicBezTo>
                  <a:cubicBezTo>
                    <a:pt x="10128" y="12062"/>
                    <a:pt x="10124" y="12061"/>
                    <a:pt x="10122" y="12061"/>
                  </a:cubicBezTo>
                  <a:cubicBezTo>
                    <a:pt x="10109" y="12061"/>
                    <a:pt x="10123" y="12078"/>
                    <a:pt x="10116" y="12078"/>
                  </a:cubicBezTo>
                  <a:cubicBezTo>
                    <a:pt x="10115" y="12078"/>
                    <a:pt x="10113" y="12078"/>
                    <a:pt x="10109" y="12076"/>
                  </a:cubicBezTo>
                  <a:lnTo>
                    <a:pt x="10109" y="12076"/>
                  </a:lnTo>
                  <a:lnTo>
                    <a:pt x="10121" y="12088"/>
                  </a:lnTo>
                  <a:cubicBezTo>
                    <a:pt x="10109" y="12088"/>
                    <a:pt x="10109" y="12100"/>
                    <a:pt x="10097" y="12100"/>
                  </a:cubicBezTo>
                  <a:lnTo>
                    <a:pt x="10109" y="12112"/>
                  </a:lnTo>
                  <a:lnTo>
                    <a:pt x="10097" y="12112"/>
                  </a:lnTo>
                  <a:cubicBezTo>
                    <a:pt x="10087" y="12122"/>
                    <a:pt x="10095" y="12161"/>
                    <a:pt x="10072" y="12161"/>
                  </a:cubicBezTo>
                  <a:cubicBezTo>
                    <a:pt x="10069" y="12161"/>
                    <a:pt x="10066" y="12160"/>
                    <a:pt x="10062" y="12159"/>
                  </a:cubicBezTo>
                  <a:lnTo>
                    <a:pt x="10062" y="12159"/>
                  </a:lnTo>
                  <a:cubicBezTo>
                    <a:pt x="10074" y="12207"/>
                    <a:pt x="10050" y="12266"/>
                    <a:pt x="10026" y="12314"/>
                  </a:cubicBezTo>
                  <a:cubicBezTo>
                    <a:pt x="10038" y="12326"/>
                    <a:pt x="10038" y="12350"/>
                    <a:pt x="10038" y="12362"/>
                  </a:cubicBezTo>
                  <a:lnTo>
                    <a:pt x="10014" y="12362"/>
                  </a:lnTo>
                  <a:cubicBezTo>
                    <a:pt x="10014" y="12373"/>
                    <a:pt x="10038" y="12397"/>
                    <a:pt x="10014" y="12397"/>
                  </a:cubicBezTo>
                  <a:cubicBezTo>
                    <a:pt x="10014" y="12409"/>
                    <a:pt x="10002" y="12421"/>
                    <a:pt x="10014" y="12433"/>
                  </a:cubicBezTo>
                  <a:cubicBezTo>
                    <a:pt x="10014" y="12441"/>
                    <a:pt x="10008" y="12450"/>
                    <a:pt x="9996" y="12450"/>
                  </a:cubicBezTo>
                  <a:cubicBezTo>
                    <a:pt x="9993" y="12450"/>
                    <a:pt x="9989" y="12449"/>
                    <a:pt x="9985" y="12448"/>
                  </a:cubicBezTo>
                  <a:lnTo>
                    <a:pt x="9985" y="12448"/>
                  </a:lnTo>
                  <a:cubicBezTo>
                    <a:pt x="10007" y="12460"/>
                    <a:pt x="9966" y="12481"/>
                    <a:pt x="9966" y="12481"/>
                  </a:cubicBezTo>
                  <a:cubicBezTo>
                    <a:pt x="9966" y="12481"/>
                    <a:pt x="9847" y="12766"/>
                    <a:pt x="9812" y="13028"/>
                  </a:cubicBezTo>
                  <a:cubicBezTo>
                    <a:pt x="9728" y="13016"/>
                    <a:pt x="9657" y="12993"/>
                    <a:pt x="9597" y="12969"/>
                  </a:cubicBezTo>
                  <a:cubicBezTo>
                    <a:pt x="9607" y="12969"/>
                    <a:pt x="9609" y="12954"/>
                    <a:pt x="9615" y="12954"/>
                  </a:cubicBezTo>
                  <a:cubicBezTo>
                    <a:pt x="9617" y="12954"/>
                    <a:pt x="9619" y="12955"/>
                    <a:pt x="9621" y="12957"/>
                  </a:cubicBezTo>
                  <a:cubicBezTo>
                    <a:pt x="9645" y="12945"/>
                    <a:pt x="9597" y="12933"/>
                    <a:pt x="9621" y="12921"/>
                  </a:cubicBezTo>
                  <a:cubicBezTo>
                    <a:pt x="9633" y="12921"/>
                    <a:pt x="9621" y="12933"/>
                    <a:pt x="9633" y="12933"/>
                  </a:cubicBezTo>
                  <a:lnTo>
                    <a:pt x="9645" y="12909"/>
                  </a:lnTo>
                  <a:cubicBezTo>
                    <a:pt x="9645" y="12921"/>
                    <a:pt x="9657" y="12921"/>
                    <a:pt x="9657" y="12933"/>
                  </a:cubicBezTo>
                  <a:cubicBezTo>
                    <a:pt x="9693" y="12885"/>
                    <a:pt x="9776" y="12874"/>
                    <a:pt x="9776" y="12814"/>
                  </a:cubicBezTo>
                  <a:cubicBezTo>
                    <a:pt x="9783" y="12814"/>
                    <a:pt x="9786" y="12818"/>
                    <a:pt x="9787" y="12823"/>
                  </a:cubicBezTo>
                  <a:lnTo>
                    <a:pt x="9787" y="12823"/>
                  </a:lnTo>
                  <a:cubicBezTo>
                    <a:pt x="9792" y="12790"/>
                    <a:pt x="9847" y="12786"/>
                    <a:pt x="9847" y="12754"/>
                  </a:cubicBezTo>
                  <a:lnTo>
                    <a:pt x="9836" y="12754"/>
                  </a:lnTo>
                  <a:cubicBezTo>
                    <a:pt x="9895" y="12719"/>
                    <a:pt x="9883" y="12659"/>
                    <a:pt x="9907" y="12612"/>
                  </a:cubicBezTo>
                  <a:lnTo>
                    <a:pt x="9907" y="12612"/>
                  </a:lnTo>
                  <a:lnTo>
                    <a:pt x="9895" y="12624"/>
                  </a:lnTo>
                  <a:cubicBezTo>
                    <a:pt x="9883" y="12612"/>
                    <a:pt x="9883" y="12600"/>
                    <a:pt x="9883" y="12588"/>
                  </a:cubicBezTo>
                  <a:cubicBezTo>
                    <a:pt x="9891" y="12588"/>
                    <a:pt x="9899" y="12593"/>
                    <a:pt x="9903" y="12593"/>
                  </a:cubicBezTo>
                  <a:cubicBezTo>
                    <a:pt x="9906" y="12593"/>
                    <a:pt x="9907" y="12592"/>
                    <a:pt x="9907" y="12588"/>
                  </a:cubicBezTo>
                  <a:lnTo>
                    <a:pt x="9895" y="12588"/>
                  </a:lnTo>
                  <a:cubicBezTo>
                    <a:pt x="9931" y="12552"/>
                    <a:pt x="9955" y="12457"/>
                    <a:pt x="9978" y="12397"/>
                  </a:cubicBezTo>
                  <a:cubicBezTo>
                    <a:pt x="9990" y="12290"/>
                    <a:pt x="10038" y="12195"/>
                    <a:pt x="10050" y="12100"/>
                  </a:cubicBezTo>
                  <a:lnTo>
                    <a:pt x="10050" y="12100"/>
                  </a:lnTo>
                  <a:cubicBezTo>
                    <a:pt x="10046" y="12104"/>
                    <a:pt x="10041" y="12105"/>
                    <a:pt x="10035" y="12105"/>
                  </a:cubicBezTo>
                  <a:cubicBezTo>
                    <a:pt x="10025" y="12105"/>
                    <a:pt x="10014" y="12100"/>
                    <a:pt x="10014" y="12100"/>
                  </a:cubicBezTo>
                  <a:cubicBezTo>
                    <a:pt x="10086" y="12076"/>
                    <a:pt x="10014" y="12040"/>
                    <a:pt x="10062" y="12016"/>
                  </a:cubicBezTo>
                  <a:cubicBezTo>
                    <a:pt x="10050" y="11957"/>
                    <a:pt x="10109" y="11921"/>
                    <a:pt x="10074" y="11862"/>
                  </a:cubicBezTo>
                  <a:lnTo>
                    <a:pt x="10097" y="11862"/>
                  </a:lnTo>
                  <a:cubicBezTo>
                    <a:pt x="10097" y="11862"/>
                    <a:pt x="10097" y="11850"/>
                    <a:pt x="10086" y="11850"/>
                  </a:cubicBezTo>
                  <a:lnTo>
                    <a:pt x="10097" y="11850"/>
                  </a:lnTo>
                  <a:cubicBezTo>
                    <a:pt x="10109" y="11826"/>
                    <a:pt x="10097" y="11802"/>
                    <a:pt x="10097" y="11790"/>
                  </a:cubicBezTo>
                  <a:lnTo>
                    <a:pt x="10086" y="11790"/>
                  </a:lnTo>
                  <a:cubicBezTo>
                    <a:pt x="10086" y="11784"/>
                    <a:pt x="10089" y="11784"/>
                    <a:pt x="10090" y="11784"/>
                  </a:cubicBezTo>
                  <a:cubicBezTo>
                    <a:pt x="10091" y="11784"/>
                    <a:pt x="10091" y="11784"/>
                    <a:pt x="10086" y="11778"/>
                  </a:cubicBezTo>
                  <a:lnTo>
                    <a:pt x="10097" y="11778"/>
                  </a:lnTo>
                  <a:lnTo>
                    <a:pt x="10086" y="11754"/>
                  </a:lnTo>
                  <a:lnTo>
                    <a:pt x="10086" y="11754"/>
                  </a:lnTo>
                  <a:cubicBezTo>
                    <a:pt x="10091" y="11756"/>
                    <a:pt x="10094" y="11757"/>
                    <a:pt x="10097" y="11757"/>
                  </a:cubicBezTo>
                  <a:cubicBezTo>
                    <a:pt x="10112" y="11757"/>
                    <a:pt x="10089" y="11729"/>
                    <a:pt x="10109" y="11719"/>
                  </a:cubicBezTo>
                  <a:cubicBezTo>
                    <a:pt x="10109" y="11707"/>
                    <a:pt x="10097" y="11671"/>
                    <a:pt x="10109" y="11659"/>
                  </a:cubicBezTo>
                  <a:cubicBezTo>
                    <a:pt x="10121" y="11659"/>
                    <a:pt x="10121" y="11623"/>
                    <a:pt x="10133" y="11611"/>
                  </a:cubicBezTo>
                  <a:cubicBezTo>
                    <a:pt x="10133" y="11576"/>
                    <a:pt x="10145" y="11528"/>
                    <a:pt x="10157" y="11492"/>
                  </a:cubicBezTo>
                  <a:lnTo>
                    <a:pt x="10133" y="11481"/>
                  </a:lnTo>
                  <a:lnTo>
                    <a:pt x="10133" y="11469"/>
                  </a:lnTo>
                  <a:cubicBezTo>
                    <a:pt x="10133" y="11475"/>
                    <a:pt x="10133" y="11475"/>
                    <a:pt x="10135" y="11475"/>
                  </a:cubicBezTo>
                  <a:cubicBezTo>
                    <a:pt x="10136" y="11475"/>
                    <a:pt x="10139" y="11475"/>
                    <a:pt x="10145" y="11481"/>
                  </a:cubicBezTo>
                  <a:cubicBezTo>
                    <a:pt x="10169" y="11469"/>
                    <a:pt x="10133" y="11445"/>
                    <a:pt x="10157" y="11445"/>
                  </a:cubicBezTo>
                  <a:cubicBezTo>
                    <a:pt x="10133" y="11445"/>
                    <a:pt x="10145" y="11445"/>
                    <a:pt x="10145" y="11457"/>
                  </a:cubicBezTo>
                  <a:cubicBezTo>
                    <a:pt x="10142" y="11460"/>
                    <a:pt x="10138" y="11462"/>
                    <a:pt x="10135" y="11462"/>
                  </a:cubicBezTo>
                  <a:cubicBezTo>
                    <a:pt x="10128" y="11462"/>
                    <a:pt x="10125" y="11453"/>
                    <a:pt x="10133" y="11445"/>
                  </a:cubicBezTo>
                  <a:lnTo>
                    <a:pt x="10121" y="11433"/>
                  </a:lnTo>
                  <a:lnTo>
                    <a:pt x="10169" y="11433"/>
                  </a:lnTo>
                  <a:cubicBezTo>
                    <a:pt x="10169" y="11397"/>
                    <a:pt x="10145" y="11361"/>
                    <a:pt x="10157" y="11326"/>
                  </a:cubicBezTo>
                  <a:lnTo>
                    <a:pt x="10157" y="11326"/>
                  </a:lnTo>
                  <a:cubicBezTo>
                    <a:pt x="10159" y="11327"/>
                    <a:pt x="10160" y="11328"/>
                    <a:pt x="10161" y="11328"/>
                  </a:cubicBezTo>
                  <a:cubicBezTo>
                    <a:pt x="10165" y="11328"/>
                    <a:pt x="10162" y="11311"/>
                    <a:pt x="10172" y="11311"/>
                  </a:cubicBezTo>
                  <a:cubicBezTo>
                    <a:pt x="10175" y="11311"/>
                    <a:pt x="10177" y="11312"/>
                    <a:pt x="10181" y="11314"/>
                  </a:cubicBezTo>
                  <a:cubicBezTo>
                    <a:pt x="10181" y="11305"/>
                    <a:pt x="10178" y="11303"/>
                    <a:pt x="10172" y="11303"/>
                  </a:cubicBezTo>
                  <a:cubicBezTo>
                    <a:pt x="10166" y="11303"/>
                    <a:pt x="10158" y="11305"/>
                    <a:pt x="10149" y="11305"/>
                  </a:cubicBezTo>
                  <a:cubicBezTo>
                    <a:pt x="10144" y="11305"/>
                    <a:pt x="10139" y="11305"/>
                    <a:pt x="10133" y="11302"/>
                  </a:cubicBezTo>
                  <a:cubicBezTo>
                    <a:pt x="10142" y="11294"/>
                    <a:pt x="10138" y="11285"/>
                    <a:pt x="10140" y="11285"/>
                  </a:cubicBezTo>
                  <a:lnTo>
                    <a:pt x="10140" y="11285"/>
                  </a:lnTo>
                  <a:cubicBezTo>
                    <a:pt x="10140" y="11285"/>
                    <a:pt x="10142" y="11287"/>
                    <a:pt x="10145" y="11290"/>
                  </a:cubicBezTo>
                  <a:cubicBezTo>
                    <a:pt x="10153" y="11290"/>
                    <a:pt x="10161" y="11285"/>
                    <a:pt x="10165" y="11285"/>
                  </a:cubicBezTo>
                  <a:cubicBezTo>
                    <a:pt x="10168" y="11285"/>
                    <a:pt x="10169" y="11286"/>
                    <a:pt x="10169" y="11290"/>
                  </a:cubicBezTo>
                  <a:lnTo>
                    <a:pt x="10169" y="11278"/>
                  </a:lnTo>
                  <a:lnTo>
                    <a:pt x="10181" y="11278"/>
                  </a:lnTo>
                  <a:cubicBezTo>
                    <a:pt x="10157" y="11242"/>
                    <a:pt x="10205" y="11230"/>
                    <a:pt x="10193" y="11195"/>
                  </a:cubicBezTo>
                  <a:cubicBezTo>
                    <a:pt x="10181" y="11195"/>
                    <a:pt x="10181" y="11207"/>
                    <a:pt x="10169" y="11207"/>
                  </a:cubicBezTo>
                  <a:cubicBezTo>
                    <a:pt x="10157" y="11171"/>
                    <a:pt x="10193" y="11183"/>
                    <a:pt x="10181" y="11159"/>
                  </a:cubicBezTo>
                  <a:lnTo>
                    <a:pt x="10205" y="11159"/>
                  </a:lnTo>
                  <a:cubicBezTo>
                    <a:pt x="10193" y="11147"/>
                    <a:pt x="10181" y="11147"/>
                    <a:pt x="10193" y="11135"/>
                  </a:cubicBezTo>
                  <a:cubicBezTo>
                    <a:pt x="10205" y="11135"/>
                    <a:pt x="10205" y="11147"/>
                    <a:pt x="10217" y="11159"/>
                  </a:cubicBezTo>
                  <a:cubicBezTo>
                    <a:pt x="10217" y="11147"/>
                    <a:pt x="10217" y="11123"/>
                    <a:pt x="10193" y="11123"/>
                  </a:cubicBezTo>
                  <a:cubicBezTo>
                    <a:pt x="10193" y="11111"/>
                    <a:pt x="10205" y="11111"/>
                    <a:pt x="10217" y="11111"/>
                  </a:cubicBezTo>
                  <a:lnTo>
                    <a:pt x="10193" y="11111"/>
                  </a:lnTo>
                  <a:cubicBezTo>
                    <a:pt x="10205" y="11100"/>
                    <a:pt x="10205" y="11076"/>
                    <a:pt x="10217" y="11052"/>
                  </a:cubicBezTo>
                  <a:lnTo>
                    <a:pt x="10228" y="11052"/>
                  </a:lnTo>
                  <a:cubicBezTo>
                    <a:pt x="10205" y="11040"/>
                    <a:pt x="10240" y="11040"/>
                    <a:pt x="10240" y="11028"/>
                  </a:cubicBezTo>
                  <a:cubicBezTo>
                    <a:pt x="10240" y="10969"/>
                    <a:pt x="10228" y="10897"/>
                    <a:pt x="10240" y="10838"/>
                  </a:cubicBezTo>
                  <a:cubicBezTo>
                    <a:pt x="10217" y="10826"/>
                    <a:pt x="10228" y="10802"/>
                    <a:pt x="10217" y="10790"/>
                  </a:cubicBezTo>
                  <a:lnTo>
                    <a:pt x="10252" y="10790"/>
                  </a:lnTo>
                  <a:lnTo>
                    <a:pt x="10240" y="10778"/>
                  </a:lnTo>
                  <a:cubicBezTo>
                    <a:pt x="10243" y="10776"/>
                    <a:pt x="10245" y="10775"/>
                    <a:pt x="10246" y="10775"/>
                  </a:cubicBezTo>
                  <a:cubicBezTo>
                    <a:pt x="10251" y="10775"/>
                    <a:pt x="10253" y="10781"/>
                    <a:pt x="10258" y="10781"/>
                  </a:cubicBezTo>
                  <a:cubicBezTo>
                    <a:pt x="10260" y="10781"/>
                    <a:pt x="10262" y="10781"/>
                    <a:pt x="10264" y="10778"/>
                  </a:cubicBezTo>
                  <a:lnTo>
                    <a:pt x="10240" y="10766"/>
                  </a:lnTo>
                  <a:cubicBezTo>
                    <a:pt x="10248" y="10766"/>
                    <a:pt x="10251" y="10750"/>
                    <a:pt x="10259" y="10750"/>
                  </a:cubicBezTo>
                  <a:cubicBezTo>
                    <a:pt x="10263" y="10750"/>
                    <a:pt x="10268" y="10754"/>
                    <a:pt x="10276" y="10766"/>
                  </a:cubicBezTo>
                  <a:lnTo>
                    <a:pt x="10288" y="10707"/>
                  </a:lnTo>
                  <a:cubicBezTo>
                    <a:pt x="10288" y="10695"/>
                    <a:pt x="10264" y="10695"/>
                    <a:pt x="10264" y="10683"/>
                  </a:cubicBezTo>
                  <a:lnTo>
                    <a:pt x="10288" y="10683"/>
                  </a:lnTo>
                  <a:cubicBezTo>
                    <a:pt x="10310" y="10649"/>
                    <a:pt x="10238" y="10637"/>
                    <a:pt x="10249" y="10596"/>
                  </a:cubicBezTo>
                  <a:lnTo>
                    <a:pt x="10249" y="10596"/>
                  </a:lnTo>
                  <a:cubicBezTo>
                    <a:pt x="10243" y="10585"/>
                    <a:pt x="10251" y="10576"/>
                    <a:pt x="10240" y="10576"/>
                  </a:cubicBezTo>
                  <a:cubicBezTo>
                    <a:pt x="10205" y="10576"/>
                    <a:pt x="10264" y="10588"/>
                    <a:pt x="10240" y="10599"/>
                  </a:cubicBezTo>
                  <a:lnTo>
                    <a:pt x="10240" y="10599"/>
                  </a:lnTo>
                  <a:cubicBezTo>
                    <a:pt x="10217" y="10588"/>
                    <a:pt x="10228" y="10576"/>
                    <a:pt x="10205" y="10576"/>
                  </a:cubicBezTo>
                  <a:cubicBezTo>
                    <a:pt x="10217" y="10564"/>
                    <a:pt x="10205" y="10564"/>
                    <a:pt x="10205" y="10552"/>
                  </a:cubicBezTo>
                  <a:cubicBezTo>
                    <a:pt x="10217" y="10540"/>
                    <a:pt x="10217" y="10516"/>
                    <a:pt x="10228" y="10516"/>
                  </a:cubicBezTo>
                  <a:cubicBezTo>
                    <a:pt x="10228" y="10504"/>
                    <a:pt x="10205" y="10492"/>
                    <a:pt x="10205" y="10480"/>
                  </a:cubicBezTo>
                  <a:cubicBezTo>
                    <a:pt x="10217" y="10474"/>
                    <a:pt x="10219" y="10474"/>
                    <a:pt x="10221" y="10474"/>
                  </a:cubicBezTo>
                  <a:cubicBezTo>
                    <a:pt x="10222" y="10474"/>
                    <a:pt x="10222" y="10474"/>
                    <a:pt x="10228" y="10468"/>
                  </a:cubicBezTo>
                  <a:lnTo>
                    <a:pt x="10217" y="10468"/>
                  </a:lnTo>
                  <a:cubicBezTo>
                    <a:pt x="10217" y="10457"/>
                    <a:pt x="10228" y="10457"/>
                    <a:pt x="10228" y="10457"/>
                  </a:cubicBezTo>
                  <a:cubicBezTo>
                    <a:pt x="10228" y="10445"/>
                    <a:pt x="10205" y="10445"/>
                    <a:pt x="10228" y="10433"/>
                  </a:cubicBezTo>
                  <a:lnTo>
                    <a:pt x="10240" y="10445"/>
                  </a:lnTo>
                  <a:cubicBezTo>
                    <a:pt x="10228" y="10433"/>
                    <a:pt x="10240" y="10433"/>
                    <a:pt x="10240" y="10409"/>
                  </a:cubicBezTo>
                  <a:cubicBezTo>
                    <a:pt x="10232" y="10409"/>
                    <a:pt x="10230" y="10414"/>
                    <a:pt x="10225" y="10414"/>
                  </a:cubicBezTo>
                  <a:cubicBezTo>
                    <a:pt x="10223" y="10414"/>
                    <a:pt x="10220" y="10413"/>
                    <a:pt x="10217" y="10409"/>
                  </a:cubicBezTo>
                  <a:cubicBezTo>
                    <a:pt x="10217" y="10397"/>
                    <a:pt x="10193" y="10385"/>
                    <a:pt x="10217" y="10385"/>
                  </a:cubicBezTo>
                  <a:lnTo>
                    <a:pt x="10228" y="10397"/>
                  </a:lnTo>
                  <a:cubicBezTo>
                    <a:pt x="10217" y="10373"/>
                    <a:pt x="10205" y="10385"/>
                    <a:pt x="10217" y="10373"/>
                  </a:cubicBezTo>
                  <a:lnTo>
                    <a:pt x="10228" y="10373"/>
                  </a:lnTo>
                  <a:cubicBezTo>
                    <a:pt x="10205" y="10349"/>
                    <a:pt x="10228" y="10338"/>
                    <a:pt x="10228" y="10326"/>
                  </a:cubicBezTo>
                  <a:cubicBezTo>
                    <a:pt x="10228" y="10326"/>
                    <a:pt x="10217" y="10314"/>
                    <a:pt x="10217" y="10314"/>
                  </a:cubicBezTo>
                  <a:cubicBezTo>
                    <a:pt x="10213" y="10318"/>
                    <a:pt x="10210" y="10319"/>
                    <a:pt x="10208" y="10319"/>
                  </a:cubicBezTo>
                  <a:cubicBezTo>
                    <a:pt x="10203" y="10319"/>
                    <a:pt x="10201" y="10314"/>
                    <a:pt x="10193" y="10314"/>
                  </a:cubicBezTo>
                  <a:cubicBezTo>
                    <a:pt x="10217" y="10302"/>
                    <a:pt x="10157" y="10290"/>
                    <a:pt x="10181" y="10278"/>
                  </a:cubicBezTo>
                  <a:cubicBezTo>
                    <a:pt x="10193" y="10278"/>
                    <a:pt x="10193" y="10278"/>
                    <a:pt x="10193" y="10290"/>
                  </a:cubicBezTo>
                  <a:cubicBezTo>
                    <a:pt x="10217" y="10302"/>
                    <a:pt x="10240" y="10302"/>
                    <a:pt x="10252" y="10314"/>
                  </a:cubicBezTo>
                  <a:cubicBezTo>
                    <a:pt x="10240" y="10302"/>
                    <a:pt x="10240" y="10302"/>
                    <a:pt x="10252" y="10302"/>
                  </a:cubicBezTo>
                  <a:lnTo>
                    <a:pt x="10228" y="10290"/>
                  </a:lnTo>
                  <a:cubicBezTo>
                    <a:pt x="10228" y="10290"/>
                    <a:pt x="10228" y="10290"/>
                    <a:pt x="10228" y="10278"/>
                  </a:cubicBezTo>
                  <a:cubicBezTo>
                    <a:pt x="10220" y="10278"/>
                    <a:pt x="10213" y="10283"/>
                    <a:pt x="10205" y="10283"/>
                  </a:cubicBezTo>
                  <a:cubicBezTo>
                    <a:pt x="10201" y="10283"/>
                    <a:pt x="10197" y="10282"/>
                    <a:pt x="10193" y="10278"/>
                  </a:cubicBezTo>
                  <a:cubicBezTo>
                    <a:pt x="10181" y="10266"/>
                    <a:pt x="10217" y="10266"/>
                    <a:pt x="10205" y="10266"/>
                  </a:cubicBezTo>
                  <a:cubicBezTo>
                    <a:pt x="10205" y="10260"/>
                    <a:pt x="10198" y="10257"/>
                    <a:pt x="10193" y="10254"/>
                  </a:cubicBezTo>
                  <a:lnTo>
                    <a:pt x="10193" y="10254"/>
                  </a:lnTo>
                  <a:cubicBezTo>
                    <a:pt x="10204" y="10241"/>
                    <a:pt x="10193" y="10218"/>
                    <a:pt x="10228" y="10218"/>
                  </a:cubicBezTo>
                  <a:cubicBezTo>
                    <a:pt x="10228" y="10218"/>
                    <a:pt x="10240" y="10218"/>
                    <a:pt x="10240" y="10230"/>
                  </a:cubicBezTo>
                  <a:cubicBezTo>
                    <a:pt x="10243" y="10233"/>
                    <a:pt x="10244" y="10234"/>
                    <a:pt x="10244" y="10234"/>
                  </a:cubicBezTo>
                  <a:cubicBezTo>
                    <a:pt x="10245" y="10234"/>
                    <a:pt x="10233" y="10218"/>
                    <a:pt x="10252" y="10218"/>
                  </a:cubicBezTo>
                  <a:cubicBezTo>
                    <a:pt x="10240" y="10218"/>
                    <a:pt x="10252" y="10207"/>
                    <a:pt x="10252" y="10195"/>
                  </a:cubicBezTo>
                  <a:lnTo>
                    <a:pt x="10228" y="10195"/>
                  </a:lnTo>
                  <a:cubicBezTo>
                    <a:pt x="10214" y="10184"/>
                    <a:pt x="10212" y="10181"/>
                    <a:pt x="10215" y="10181"/>
                  </a:cubicBezTo>
                  <a:cubicBezTo>
                    <a:pt x="10220" y="10181"/>
                    <a:pt x="10242" y="10190"/>
                    <a:pt x="10254" y="10190"/>
                  </a:cubicBezTo>
                  <a:cubicBezTo>
                    <a:pt x="10260" y="10190"/>
                    <a:pt x="10264" y="10188"/>
                    <a:pt x="10264" y="10183"/>
                  </a:cubicBezTo>
                  <a:cubicBezTo>
                    <a:pt x="10260" y="10174"/>
                    <a:pt x="10259" y="10172"/>
                    <a:pt x="10258" y="10172"/>
                  </a:cubicBezTo>
                  <a:lnTo>
                    <a:pt x="10258" y="10172"/>
                  </a:lnTo>
                  <a:cubicBezTo>
                    <a:pt x="10258" y="10172"/>
                    <a:pt x="10259" y="10174"/>
                    <a:pt x="10257" y="10174"/>
                  </a:cubicBezTo>
                  <a:cubicBezTo>
                    <a:pt x="10256" y="10174"/>
                    <a:pt x="10255" y="10174"/>
                    <a:pt x="10252" y="10171"/>
                  </a:cubicBezTo>
                  <a:cubicBezTo>
                    <a:pt x="10252" y="10159"/>
                    <a:pt x="10276" y="10159"/>
                    <a:pt x="10264" y="10147"/>
                  </a:cubicBezTo>
                  <a:cubicBezTo>
                    <a:pt x="10276" y="10135"/>
                    <a:pt x="10288" y="10135"/>
                    <a:pt x="10300" y="10135"/>
                  </a:cubicBezTo>
                  <a:cubicBezTo>
                    <a:pt x="10300" y="10123"/>
                    <a:pt x="10324" y="10111"/>
                    <a:pt x="10300" y="10099"/>
                  </a:cubicBezTo>
                  <a:lnTo>
                    <a:pt x="10300" y="10099"/>
                  </a:lnTo>
                  <a:cubicBezTo>
                    <a:pt x="10276" y="10111"/>
                    <a:pt x="10324" y="10123"/>
                    <a:pt x="10288" y="10135"/>
                  </a:cubicBezTo>
                  <a:lnTo>
                    <a:pt x="10264" y="10123"/>
                  </a:lnTo>
                  <a:cubicBezTo>
                    <a:pt x="10276" y="10111"/>
                    <a:pt x="10264" y="10087"/>
                    <a:pt x="10276" y="10087"/>
                  </a:cubicBezTo>
                  <a:lnTo>
                    <a:pt x="10264" y="10087"/>
                  </a:lnTo>
                  <a:cubicBezTo>
                    <a:pt x="10252" y="10064"/>
                    <a:pt x="10228" y="10052"/>
                    <a:pt x="10240" y="10040"/>
                  </a:cubicBezTo>
                  <a:cubicBezTo>
                    <a:pt x="10264" y="10040"/>
                    <a:pt x="10252" y="10052"/>
                    <a:pt x="10252" y="10052"/>
                  </a:cubicBezTo>
                  <a:cubicBezTo>
                    <a:pt x="10276" y="10052"/>
                    <a:pt x="10264" y="10040"/>
                    <a:pt x="10276" y="10028"/>
                  </a:cubicBezTo>
                  <a:cubicBezTo>
                    <a:pt x="10288" y="10028"/>
                    <a:pt x="10264" y="10040"/>
                    <a:pt x="10288" y="10040"/>
                  </a:cubicBezTo>
                  <a:lnTo>
                    <a:pt x="10281" y="10025"/>
                  </a:lnTo>
                  <a:lnTo>
                    <a:pt x="10281" y="10025"/>
                  </a:lnTo>
                  <a:cubicBezTo>
                    <a:pt x="10283" y="10026"/>
                    <a:pt x="10285" y="10027"/>
                    <a:pt x="10288" y="10028"/>
                  </a:cubicBezTo>
                  <a:lnTo>
                    <a:pt x="10276" y="10016"/>
                  </a:lnTo>
                  <a:lnTo>
                    <a:pt x="10281" y="10025"/>
                  </a:lnTo>
                  <a:lnTo>
                    <a:pt x="10281" y="10025"/>
                  </a:lnTo>
                  <a:cubicBezTo>
                    <a:pt x="10258" y="10014"/>
                    <a:pt x="10288" y="10003"/>
                    <a:pt x="10288" y="9992"/>
                  </a:cubicBezTo>
                  <a:cubicBezTo>
                    <a:pt x="10288" y="9968"/>
                    <a:pt x="10252" y="9957"/>
                    <a:pt x="10228" y="9933"/>
                  </a:cubicBezTo>
                  <a:lnTo>
                    <a:pt x="10252" y="9933"/>
                  </a:lnTo>
                  <a:cubicBezTo>
                    <a:pt x="10240" y="9945"/>
                    <a:pt x="10252" y="9945"/>
                    <a:pt x="10252" y="9945"/>
                  </a:cubicBezTo>
                  <a:cubicBezTo>
                    <a:pt x="10252" y="9936"/>
                    <a:pt x="10270" y="9928"/>
                    <a:pt x="10285" y="9928"/>
                  </a:cubicBezTo>
                  <a:cubicBezTo>
                    <a:pt x="10291" y="9928"/>
                    <a:pt x="10296" y="9929"/>
                    <a:pt x="10300" y="9933"/>
                  </a:cubicBezTo>
                  <a:cubicBezTo>
                    <a:pt x="10295" y="9924"/>
                    <a:pt x="10293" y="9922"/>
                    <a:pt x="10290" y="9922"/>
                  </a:cubicBezTo>
                  <a:cubicBezTo>
                    <a:pt x="10288" y="9922"/>
                    <a:pt x="10286" y="9924"/>
                    <a:pt x="10283" y="9924"/>
                  </a:cubicBezTo>
                  <a:cubicBezTo>
                    <a:pt x="10281" y="9924"/>
                    <a:pt x="10279" y="9923"/>
                    <a:pt x="10276" y="9921"/>
                  </a:cubicBezTo>
                  <a:lnTo>
                    <a:pt x="10276" y="9909"/>
                  </a:lnTo>
                  <a:cubicBezTo>
                    <a:pt x="10264" y="9909"/>
                    <a:pt x="10264" y="9909"/>
                    <a:pt x="10252" y="9897"/>
                  </a:cubicBezTo>
                  <a:cubicBezTo>
                    <a:pt x="10252" y="9885"/>
                    <a:pt x="10252" y="9885"/>
                    <a:pt x="10252" y="9873"/>
                  </a:cubicBezTo>
                  <a:cubicBezTo>
                    <a:pt x="10264" y="9873"/>
                    <a:pt x="10276" y="9873"/>
                    <a:pt x="10276" y="9885"/>
                  </a:cubicBezTo>
                  <a:cubicBezTo>
                    <a:pt x="10288" y="9873"/>
                    <a:pt x="10288" y="9861"/>
                    <a:pt x="10276" y="9861"/>
                  </a:cubicBezTo>
                  <a:cubicBezTo>
                    <a:pt x="10273" y="9863"/>
                    <a:pt x="10270" y="9864"/>
                    <a:pt x="10268" y="9864"/>
                  </a:cubicBezTo>
                  <a:cubicBezTo>
                    <a:pt x="10255" y="9864"/>
                    <a:pt x="10261" y="9837"/>
                    <a:pt x="10240" y="9837"/>
                  </a:cubicBezTo>
                  <a:lnTo>
                    <a:pt x="10252" y="9826"/>
                  </a:lnTo>
                  <a:cubicBezTo>
                    <a:pt x="10252" y="9814"/>
                    <a:pt x="10264" y="9802"/>
                    <a:pt x="10276" y="9802"/>
                  </a:cubicBezTo>
                  <a:cubicBezTo>
                    <a:pt x="10264" y="9802"/>
                    <a:pt x="10276" y="9790"/>
                    <a:pt x="10288" y="9790"/>
                  </a:cubicBezTo>
                  <a:lnTo>
                    <a:pt x="10264" y="9790"/>
                  </a:lnTo>
                  <a:lnTo>
                    <a:pt x="10264" y="9766"/>
                  </a:lnTo>
                  <a:cubicBezTo>
                    <a:pt x="10276" y="9766"/>
                    <a:pt x="10312" y="9766"/>
                    <a:pt x="10312" y="9778"/>
                  </a:cubicBezTo>
                  <a:cubicBezTo>
                    <a:pt x="10312" y="9766"/>
                    <a:pt x="10288" y="9766"/>
                    <a:pt x="10288" y="9754"/>
                  </a:cubicBezTo>
                  <a:lnTo>
                    <a:pt x="10288" y="9754"/>
                  </a:lnTo>
                  <a:cubicBezTo>
                    <a:pt x="10293" y="9757"/>
                    <a:pt x="10297" y="9758"/>
                    <a:pt x="10300" y="9758"/>
                  </a:cubicBezTo>
                  <a:cubicBezTo>
                    <a:pt x="10309" y="9758"/>
                    <a:pt x="10314" y="9751"/>
                    <a:pt x="10323" y="9751"/>
                  </a:cubicBezTo>
                  <a:cubicBezTo>
                    <a:pt x="10327" y="9751"/>
                    <a:pt x="10331" y="9752"/>
                    <a:pt x="10336" y="9754"/>
                  </a:cubicBezTo>
                  <a:cubicBezTo>
                    <a:pt x="10347" y="9754"/>
                    <a:pt x="10347" y="9730"/>
                    <a:pt x="10347" y="9718"/>
                  </a:cubicBezTo>
                  <a:cubicBezTo>
                    <a:pt x="10345" y="9716"/>
                    <a:pt x="10343" y="9715"/>
                    <a:pt x="10341" y="9715"/>
                  </a:cubicBezTo>
                  <a:cubicBezTo>
                    <a:pt x="10336" y="9715"/>
                    <a:pt x="10333" y="9722"/>
                    <a:pt x="10324" y="9722"/>
                  </a:cubicBezTo>
                  <a:cubicBezTo>
                    <a:pt x="10321" y="9722"/>
                    <a:pt x="10317" y="9721"/>
                    <a:pt x="10312" y="9718"/>
                  </a:cubicBezTo>
                  <a:cubicBezTo>
                    <a:pt x="10312" y="9695"/>
                    <a:pt x="10264" y="9683"/>
                    <a:pt x="10276" y="9659"/>
                  </a:cubicBezTo>
                  <a:cubicBezTo>
                    <a:pt x="10264" y="9647"/>
                    <a:pt x="10264" y="9647"/>
                    <a:pt x="10252" y="9635"/>
                  </a:cubicBezTo>
                  <a:lnTo>
                    <a:pt x="10252" y="9635"/>
                  </a:lnTo>
                  <a:cubicBezTo>
                    <a:pt x="10259" y="9638"/>
                    <a:pt x="10266" y="9640"/>
                    <a:pt x="10273" y="9640"/>
                  </a:cubicBezTo>
                  <a:cubicBezTo>
                    <a:pt x="10293" y="9640"/>
                    <a:pt x="10312" y="9629"/>
                    <a:pt x="10312" y="9611"/>
                  </a:cubicBezTo>
                  <a:cubicBezTo>
                    <a:pt x="10309" y="9609"/>
                    <a:pt x="10307" y="9608"/>
                    <a:pt x="10304" y="9608"/>
                  </a:cubicBezTo>
                  <a:cubicBezTo>
                    <a:pt x="10297" y="9608"/>
                    <a:pt x="10290" y="9615"/>
                    <a:pt x="10284" y="9615"/>
                  </a:cubicBezTo>
                  <a:cubicBezTo>
                    <a:pt x="10281" y="9615"/>
                    <a:pt x="10279" y="9614"/>
                    <a:pt x="10276" y="9611"/>
                  </a:cubicBezTo>
                  <a:lnTo>
                    <a:pt x="10276" y="9599"/>
                  </a:lnTo>
                  <a:cubicBezTo>
                    <a:pt x="10276" y="9587"/>
                    <a:pt x="10312" y="9576"/>
                    <a:pt x="10288" y="9576"/>
                  </a:cubicBezTo>
                  <a:lnTo>
                    <a:pt x="10324" y="9564"/>
                  </a:lnTo>
                  <a:lnTo>
                    <a:pt x="10312" y="9564"/>
                  </a:lnTo>
                  <a:cubicBezTo>
                    <a:pt x="10300" y="9564"/>
                    <a:pt x="10300" y="9540"/>
                    <a:pt x="10288" y="9540"/>
                  </a:cubicBezTo>
                  <a:cubicBezTo>
                    <a:pt x="10276" y="9528"/>
                    <a:pt x="10288" y="9516"/>
                    <a:pt x="10312" y="9516"/>
                  </a:cubicBezTo>
                  <a:cubicBezTo>
                    <a:pt x="10300" y="9516"/>
                    <a:pt x="10276" y="9516"/>
                    <a:pt x="10276" y="9504"/>
                  </a:cubicBezTo>
                  <a:cubicBezTo>
                    <a:pt x="10312" y="9504"/>
                    <a:pt x="10288" y="9480"/>
                    <a:pt x="10312" y="9480"/>
                  </a:cubicBezTo>
                  <a:cubicBezTo>
                    <a:pt x="10312" y="9480"/>
                    <a:pt x="10324" y="9468"/>
                    <a:pt x="10312" y="9468"/>
                  </a:cubicBezTo>
                  <a:lnTo>
                    <a:pt x="10336" y="9468"/>
                  </a:lnTo>
                  <a:cubicBezTo>
                    <a:pt x="10300" y="9468"/>
                    <a:pt x="10312" y="9445"/>
                    <a:pt x="10300" y="9433"/>
                  </a:cubicBezTo>
                  <a:lnTo>
                    <a:pt x="10300" y="9433"/>
                  </a:lnTo>
                  <a:cubicBezTo>
                    <a:pt x="10309" y="9435"/>
                    <a:pt x="10315" y="9436"/>
                    <a:pt x="10319" y="9436"/>
                  </a:cubicBezTo>
                  <a:cubicBezTo>
                    <a:pt x="10332" y="9436"/>
                    <a:pt x="10309" y="9421"/>
                    <a:pt x="10347" y="9421"/>
                  </a:cubicBezTo>
                  <a:cubicBezTo>
                    <a:pt x="10312" y="9409"/>
                    <a:pt x="10336" y="9385"/>
                    <a:pt x="10312" y="9385"/>
                  </a:cubicBezTo>
                  <a:cubicBezTo>
                    <a:pt x="10312" y="9373"/>
                    <a:pt x="10336" y="9373"/>
                    <a:pt x="10347" y="9373"/>
                  </a:cubicBezTo>
                  <a:lnTo>
                    <a:pt x="10336" y="9373"/>
                  </a:lnTo>
                  <a:cubicBezTo>
                    <a:pt x="10359" y="9361"/>
                    <a:pt x="10359" y="9349"/>
                    <a:pt x="10371" y="9337"/>
                  </a:cubicBezTo>
                  <a:lnTo>
                    <a:pt x="10347" y="9325"/>
                  </a:lnTo>
                  <a:lnTo>
                    <a:pt x="10359" y="9314"/>
                  </a:lnTo>
                  <a:cubicBezTo>
                    <a:pt x="10359" y="9314"/>
                    <a:pt x="10354" y="9308"/>
                    <a:pt x="10347" y="9308"/>
                  </a:cubicBezTo>
                  <a:cubicBezTo>
                    <a:pt x="10344" y="9308"/>
                    <a:pt x="10340" y="9310"/>
                    <a:pt x="10336" y="9314"/>
                  </a:cubicBezTo>
                  <a:lnTo>
                    <a:pt x="10347" y="9302"/>
                  </a:lnTo>
                  <a:cubicBezTo>
                    <a:pt x="10312" y="9302"/>
                    <a:pt x="10336" y="9290"/>
                    <a:pt x="10324" y="9278"/>
                  </a:cubicBezTo>
                  <a:lnTo>
                    <a:pt x="10371" y="9278"/>
                  </a:lnTo>
                  <a:cubicBezTo>
                    <a:pt x="10362" y="9278"/>
                    <a:pt x="10337" y="9263"/>
                    <a:pt x="10315" y="9263"/>
                  </a:cubicBezTo>
                  <a:cubicBezTo>
                    <a:pt x="10310" y="9263"/>
                    <a:pt x="10305" y="9264"/>
                    <a:pt x="10300" y="9266"/>
                  </a:cubicBezTo>
                  <a:cubicBezTo>
                    <a:pt x="10288" y="9266"/>
                    <a:pt x="10288" y="9254"/>
                    <a:pt x="10288" y="9242"/>
                  </a:cubicBezTo>
                  <a:lnTo>
                    <a:pt x="10324" y="9242"/>
                  </a:lnTo>
                  <a:lnTo>
                    <a:pt x="10288" y="9230"/>
                  </a:lnTo>
                  <a:cubicBezTo>
                    <a:pt x="10288" y="9218"/>
                    <a:pt x="10312" y="9218"/>
                    <a:pt x="10312" y="9218"/>
                  </a:cubicBezTo>
                  <a:cubicBezTo>
                    <a:pt x="10312" y="9218"/>
                    <a:pt x="10333" y="9229"/>
                    <a:pt x="10347" y="9229"/>
                  </a:cubicBezTo>
                  <a:cubicBezTo>
                    <a:pt x="10354" y="9229"/>
                    <a:pt x="10359" y="9226"/>
                    <a:pt x="10359" y="9218"/>
                  </a:cubicBezTo>
                  <a:cubicBezTo>
                    <a:pt x="10359" y="9230"/>
                    <a:pt x="10383" y="9242"/>
                    <a:pt x="10383" y="9242"/>
                  </a:cubicBezTo>
                  <a:cubicBezTo>
                    <a:pt x="10383" y="9242"/>
                    <a:pt x="10383" y="9242"/>
                    <a:pt x="10395" y="9254"/>
                  </a:cubicBezTo>
                  <a:cubicBezTo>
                    <a:pt x="10395" y="9230"/>
                    <a:pt x="10383" y="9242"/>
                    <a:pt x="10383" y="9230"/>
                  </a:cubicBezTo>
                  <a:cubicBezTo>
                    <a:pt x="10396" y="9230"/>
                    <a:pt x="10402" y="9230"/>
                    <a:pt x="10407" y="9228"/>
                  </a:cubicBezTo>
                  <a:lnTo>
                    <a:pt x="10407" y="9228"/>
                  </a:lnTo>
                  <a:cubicBezTo>
                    <a:pt x="10407" y="9229"/>
                    <a:pt x="10407" y="9230"/>
                    <a:pt x="10407" y="9230"/>
                  </a:cubicBezTo>
                  <a:lnTo>
                    <a:pt x="10419" y="9219"/>
                  </a:lnTo>
                  <a:lnTo>
                    <a:pt x="10419" y="9219"/>
                  </a:lnTo>
                  <a:cubicBezTo>
                    <a:pt x="10413" y="9224"/>
                    <a:pt x="10411" y="9227"/>
                    <a:pt x="10407" y="9228"/>
                  </a:cubicBezTo>
                  <a:lnTo>
                    <a:pt x="10407" y="9228"/>
                  </a:lnTo>
                  <a:cubicBezTo>
                    <a:pt x="10406" y="9218"/>
                    <a:pt x="10395" y="9218"/>
                    <a:pt x="10395" y="9218"/>
                  </a:cubicBezTo>
                  <a:cubicBezTo>
                    <a:pt x="10395" y="9224"/>
                    <a:pt x="10395" y="9227"/>
                    <a:pt x="10394" y="9227"/>
                  </a:cubicBezTo>
                  <a:cubicBezTo>
                    <a:pt x="10392" y="9227"/>
                    <a:pt x="10389" y="9224"/>
                    <a:pt x="10383" y="9218"/>
                  </a:cubicBezTo>
                  <a:cubicBezTo>
                    <a:pt x="10383" y="9218"/>
                    <a:pt x="10364" y="9200"/>
                    <a:pt x="10369" y="9195"/>
                  </a:cubicBezTo>
                  <a:lnTo>
                    <a:pt x="10369" y="9195"/>
                  </a:lnTo>
                  <a:cubicBezTo>
                    <a:pt x="10365" y="9196"/>
                    <a:pt x="10361" y="9197"/>
                    <a:pt x="10359" y="9197"/>
                  </a:cubicBezTo>
                  <a:cubicBezTo>
                    <a:pt x="10338" y="9197"/>
                    <a:pt x="10344" y="9171"/>
                    <a:pt x="10324" y="9171"/>
                  </a:cubicBezTo>
                  <a:cubicBezTo>
                    <a:pt x="10324" y="9171"/>
                    <a:pt x="10324" y="9159"/>
                    <a:pt x="10336" y="9159"/>
                  </a:cubicBezTo>
                  <a:cubicBezTo>
                    <a:pt x="10340" y="9167"/>
                    <a:pt x="10344" y="9169"/>
                    <a:pt x="10347" y="9169"/>
                  </a:cubicBezTo>
                  <a:cubicBezTo>
                    <a:pt x="10351" y="9169"/>
                    <a:pt x="10355" y="9167"/>
                    <a:pt x="10359" y="9164"/>
                  </a:cubicBezTo>
                  <a:lnTo>
                    <a:pt x="10359" y="9164"/>
                  </a:lnTo>
                  <a:cubicBezTo>
                    <a:pt x="10359" y="9164"/>
                    <a:pt x="10359" y="9164"/>
                    <a:pt x="10359" y="9164"/>
                  </a:cubicBezTo>
                  <a:cubicBezTo>
                    <a:pt x="10355" y="9164"/>
                    <a:pt x="10351" y="9163"/>
                    <a:pt x="10347" y="9159"/>
                  </a:cubicBezTo>
                  <a:cubicBezTo>
                    <a:pt x="10347" y="9147"/>
                    <a:pt x="10359" y="9147"/>
                    <a:pt x="10371" y="9147"/>
                  </a:cubicBezTo>
                  <a:lnTo>
                    <a:pt x="10395" y="9147"/>
                  </a:lnTo>
                  <a:cubicBezTo>
                    <a:pt x="10389" y="9141"/>
                    <a:pt x="10383" y="9141"/>
                    <a:pt x="10377" y="9141"/>
                  </a:cubicBezTo>
                  <a:cubicBezTo>
                    <a:pt x="10371" y="9141"/>
                    <a:pt x="10365" y="9141"/>
                    <a:pt x="10359" y="9135"/>
                  </a:cubicBezTo>
                  <a:cubicBezTo>
                    <a:pt x="10371" y="9135"/>
                    <a:pt x="10371" y="9123"/>
                    <a:pt x="10371" y="9123"/>
                  </a:cubicBezTo>
                  <a:cubicBezTo>
                    <a:pt x="10395" y="9135"/>
                    <a:pt x="10407" y="9135"/>
                    <a:pt x="10419" y="9147"/>
                  </a:cubicBezTo>
                  <a:cubicBezTo>
                    <a:pt x="10419" y="9135"/>
                    <a:pt x="10419" y="9111"/>
                    <a:pt x="10395" y="9111"/>
                  </a:cubicBezTo>
                  <a:cubicBezTo>
                    <a:pt x="10389" y="9111"/>
                    <a:pt x="10380" y="9114"/>
                    <a:pt x="10373" y="9114"/>
                  </a:cubicBezTo>
                  <a:cubicBezTo>
                    <a:pt x="10365" y="9114"/>
                    <a:pt x="10359" y="9111"/>
                    <a:pt x="10359" y="9099"/>
                  </a:cubicBezTo>
                  <a:lnTo>
                    <a:pt x="10371" y="9099"/>
                  </a:lnTo>
                  <a:lnTo>
                    <a:pt x="10347" y="9087"/>
                  </a:lnTo>
                  <a:lnTo>
                    <a:pt x="10371" y="9087"/>
                  </a:lnTo>
                  <a:cubicBezTo>
                    <a:pt x="10359" y="9087"/>
                    <a:pt x="10359" y="9075"/>
                    <a:pt x="10359" y="9075"/>
                  </a:cubicBezTo>
                  <a:lnTo>
                    <a:pt x="10383" y="9075"/>
                  </a:lnTo>
                  <a:cubicBezTo>
                    <a:pt x="10383" y="9064"/>
                    <a:pt x="10371" y="9064"/>
                    <a:pt x="10359" y="9052"/>
                  </a:cubicBezTo>
                  <a:lnTo>
                    <a:pt x="10383" y="9052"/>
                  </a:lnTo>
                  <a:cubicBezTo>
                    <a:pt x="10383" y="9040"/>
                    <a:pt x="10383" y="9028"/>
                    <a:pt x="10395" y="9016"/>
                  </a:cubicBezTo>
                  <a:close/>
                  <a:moveTo>
                    <a:pt x="9800" y="13046"/>
                  </a:moveTo>
                  <a:cubicBezTo>
                    <a:pt x="9800" y="13048"/>
                    <a:pt x="9800" y="13050"/>
                    <a:pt x="9800" y="13052"/>
                  </a:cubicBezTo>
                  <a:lnTo>
                    <a:pt x="9788" y="13052"/>
                  </a:lnTo>
                  <a:cubicBezTo>
                    <a:pt x="9794" y="13052"/>
                    <a:pt x="9797" y="13049"/>
                    <a:pt x="9800" y="13046"/>
                  </a:cubicBezTo>
                  <a:close/>
                  <a:moveTo>
                    <a:pt x="1100" y="1"/>
                  </a:moveTo>
                  <a:cubicBezTo>
                    <a:pt x="1084" y="1"/>
                    <a:pt x="1083" y="28"/>
                    <a:pt x="1073" y="39"/>
                  </a:cubicBezTo>
                  <a:cubicBezTo>
                    <a:pt x="1049" y="39"/>
                    <a:pt x="1061" y="15"/>
                    <a:pt x="1061" y="3"/>
                  </a:cubicBezTo>
                  <a:lnTo>
                    <a:pt x="1056" y="3"/>
                  </a:lnTo>
                  <a:cubicBezTo>
                    <a:pt x="1060" y="10"/>
                    <a:pt x="1057" y="30"/>
                    <a:pt x="1049" y="39"/>
                  </a:cubicBezTo>
                  <a:cubicBezTo>
                    <a:pt x="1049" y="29"/>
                    <a:pt x="1044" y="25"/>
                    <a:pt x="1040" y="25"/>
                  </a:cubicBezTo>
                  <a:cubicBezTo>
                    <a:pt x="1033" y="25"/>
                    <a:pt x="1025" y="32"/>
                    <a:pt x="1025" y="39"/>
                  </a:cubicBezTo>
                  <a:cubicBezTo>
                    <a:pt x="1025" y="74"/>
                    <a:pt x="1037" y="51"/>
                    <a:pt x="1037" y="86"/>
                  </a:cubicBezTo>
                  <a:cubicBezTo>
                    <a:pt x="1045" y="78"/>
                    <a:pt x="1053" y="64"/>
                    <a:pt x="1061" y="64"/>
                  </a:cubicBezTo>
                  <a:cubicBezTo>
                    <a:pt x="1065" y="64"/>
                    <a:pt x="1069" y="67"/>
                    <a:pt x="1073" y="74"/>
                  </a:cubicBezTo>
                  <a:cubicBezTo>
                    <a:pt x="1049" y="74"/>
                    <a:pt x="1061" y="86"/>
                    <a:pt x="1061" y="86"/>
                  </a:cubicBezTo>
                  <a:cubicBezTo>
                    <a:pt x="1061" y="82"/>
                    <a:pt x="1062" y="81"/>
                    <a:pt x="1064" y="81"/>
                  </a:cubicBezTo>
                  <a:cubicBezTo>
                    <a:pt x="1069" y="81"/>
                    <a:pt x="1076" y="86"/>
                    <a:pt x="1084" y="86"/>
                  </a:cubicBezTo>
                  <a:cubicBezTo>
                    <a:pt x="1073" y="98"/>
                    <a:pt x="1061" y="110"/>
                    <a:pt x="1073" y="122"/>
                  </a:cubicBezTo>
                  <a:lnTo>
                    <a:pt x="1084" y="86"/>
                  </a:lnTo>
                  <a:lnTo>
                    <a:pt x="1084" y="86"/>
                  </a:lnTo>
                  <a:cubicBezTo>
                    <a:pt x="1084" y="98"/>
                    <a:pt x="1073" y="110"/>
                    <a:pt x="1084" y="110"/>
                  </a:cubicBezTo>
                  <a:cubicBezTo>
                    <a:pt x="1073" y="122"/>
                    <a:pt x="1073" y="134"/>
                    <a:pt x="1061" y="134"/>
                  </a:cubicBezTo>
                  <a:cubicBezTo>
                    <a:pt x="1061" y="145"/>
                    <a:pt x="1063" y="149"/>
                    <a:pt x="1067" y="149"/>
                  </a:cubicBezTo>
                  <a:cubicBezTo>
                    <a:pt x="1076" y="149"/>
                    <a:pt x="1092" y="130"/>
                    <a:pt x="1108" y="122"/>
                  </a:cubicBezTo>
                  <a:lnTo>
                    <a:pt x="1108" y="122"/>
                  </a:lnTo>
                  <a:cubicBezTo>
                    <a:pt x="1108" y="122"/>
                    <a:pt x="1108" y="126"/>
                    <a:pt x="1106" y="129"/>
                  </a:cubicBezTo>
                  <a:lnTo>
                    <a:pt x="1106" y="129"/>
                  </a:lnTo>
                  <a:cubicBezTo>
                    <a:pt x="1106" y="129"/>
                    <a:pt x="1106" y="129"/>
                    <a:pt x="1105" y="129"/>
                  </a:cubicBezTo>
                  <a:cubicBezTo>
                    <a:pt x="1103" y="129"/>
                    <a:pt x="1100" y="130"/>
                    <a:pt x="1096" y="134"/>
                  </a:cubicBezTo>
                  <a:cubicBezTo>
                    <a:pt x="1102" y="134"/>
                    <a:pt x="1105" y="131"/>
                    <a:pt x="1106" y="129"/>
                  </a:cubicBezTo>
                  <a:lnTo>
                    <a:pt x="1106" y="129"/>
                  </a:lnTo>
                  <a:cubicBezTo>
                    <a:pt x="1110" y="130"/>
                    <a:pt x="1113" y="134"/>
                    <a:pt x="1120" y="134"/>
                  </a:cubicBezTo>
                  <a:cubicBezTo>
                    <a:pt x="1120" y="146"/>
                    <a:pt x="1108" y="146"/>
                    <a:pt x="1096" y="146"/>
                  </a:cubicBezTo>
                  <a:lnTo>
                    <a:pt x="1120" y="158"/>
                  </a:lnTo>
                  <a:cubicBezTo>
                    <a:pt x="1108" y="170"/>
                    <a:pt x="1108" y="182"/>
                    <a:pt x="1096" y="193"/>
                  </a:cubicBezTo>
                  <a:lnTo>
                    <a:pt x="1120" y="170"/>
                  </a:lnTo>
                  <a:lnTo>
                    <a:pt x="1120" y="170"/>
                  </a:lnTo>
                  <a:cubicBezTo>
                    <a:pt x="1120" y="182"/>
                    <a:pt x="1120" y="193"/>
                    <a:pt x="1108" y="193"/>
                  </a:cubicBezTo>
                  <a:lnTo>
                    <a:pt x="1132" y="205"/>
                  </a:lnTo>
                  <a:lnTo>
                    <a:pt x="1120" y="229"/>
                  </a:lnTo>
                  <a:cubicBezTo>
                    <a:pt x="1132" y="229"/>
                    <a:pt x="1132" y="217"/>
                    <a:pt x="1132" y="217"/>
                  </a:cubicBezTo>
                  <a:cubicBezTo>
                    <a:pt x="1132" y="219"/>
                    <a:pt x="1133" y="220"/>
                    <a:pt x="1135" y="220"/>
                  </a:cubicBezTo>
                  <a:cubicBezTo>
                    <a:pt x="1140" y="220"/>
                    <a:pt x="1150" y="215"/>
                    <a:pt x="1156" y="215"/>
                  </a:cubicBezTo>
                  <a:cubicBezTo>
                    <a:pt x="1163" y="215"/>
                    <a:pt x="1166" y="220"/>
                    <a:pt x="1156" y="241"/>
                  </a:cubicBezTo>
                  <a:cubicBezTo>
                    <a:pt x="1164" y="237"/>
                    <a:pt x="1169" y="236"/>
                    <a:pt x="1173" y="236"/>
                  </a:cubicBezTo>
                  <a:cubicBezTo>
                    <a:pt x="1182" y="236"/>
                    <a:pt x="1188" y="241"/>
                    <a:pt x="1203" y="241"/>
                  </a:cubicBezTo>
                  <a:cubicBezTo>
                    <a:pt x="1180" y="253"/>
                    <a:pt x="1203" y="277"/>
                    <a:pt x="1180" y="277"/>
                  </a:cubicBezTo>
                  <a:cubicBezTo>
                    <a:pt x="1182" y="279"/>
                    <a:pt x="1184" y="280"/>
                    <a:pt x="1187" y="280"/>
                  </a:cubicBezTo>
                  <a:cubicBezTo>
                    <a:pt x="1196" y="280"/>
                    <a:pt x="1206" y="265"/>
                    <a:pt x="1215" y="265"/>
                  </a:cubicBezTo>
                  <a:cubicBezTo>
                    <a:pt x="1215" y="277"/>
                    <a:pt x="1192" y="301"/>
                    <a:pt x="1192" y="301"/>
                  </a:cubicBezTo>
                  <a:lnTo>
                    <a:pt x="1215" y="289"/>
                  </a:lnTo>
                  <a:lnTo>
                    <a:pt x="1215" y="289"/>
                  </a:lnTo>
                  <a:cubicBezTo>
                    <a:pt x="1215" y="301"/>
                    <a:pt x="1203" y="312"/>
                    <a:pt x="1203" y="324"/>
                  </a:cubicBezTo>
                  <a:lnTo>
                    <a:pt x="1215" y="301"/>
                  </a:lnTo>
                  <a:lnTo>
                    <a:pt x="1215" y="312"/>
                  </a:lnTo>
                  <a:lnTo>
                    <a:pt x="1239" y="312"/>
                  </a:lnTo>
                  <a:cubicBezTo>
                    <a:pt x="1227" y="324"/>
                    <a:pt x="1239" y="324"/>
                    <a:pt x="1227" y="336"/>
                  </a:cubicBezTo>
                  <a:lnTo>
                    <a:pt x="1251" y="336"/>
                  </a:lnTo>
                  <a:lnTo>
                    <a:pt x="1251" y="324"/>
                  </a:lnTo>
                  <a:cubicBezTo>
                    <a:pt x="1275" y="324"/>
                    <a:pt x="1239" y="348"/>
                    <a:pt x="1251" y="348"/>
                  </a:cubicBezTo>
                  <a:lnTo>
                    <a:pt x="1263" y="336"/>
                  </a:lnTo>
                  <a:cubicBezTo>
                    <a:pt x="1263" y="350"/>
                    <a:pt x="1268" y="353"/>
                    <a:pt x="1275" y="353"/>
                  </a:cubicBezTo>
                  <a:cubicBezTo>
                    <a:pt x="1280" y="353"/>
                    <a:pt x="1286" y="351"/>
                    <a:pt x="1291" y="351"/>
                  </a:cubicBezTo>
                  <a:cubicBezTo>
                    <a:pt x="1296" y="351"/>
                    <a:pt x="1299" y="353"/>
                    <a:pt x="1299" y="360"/>
                  </a:cubicBezTo>
                  <a:cubicBezTo>
                    <a:pt x="1289" y="360"/>
                    <a:pt x="1280" y="375"/>
                    <a:pt x="1282" y="375"/>
                  </a:cubicBezTo>
                  <a:cubicBezTo>
                    <a:pt x="1283" y="375"/>
                    <a:pt x="1284" y="374"/>
                    <a:pt x="1287" y="372"/>
                  </a:cubicBezTo>
                  <a:cubicBezTo>
                    <a:pt x="1295" y="380"/>
                    <a:pt x="1304" y="389"/>
                    <a:pt x="1316" y="389"/>
                  </a:cubicBezTo>
                  <a:cubicBezTo>
                    <a:pt x="1322" y="389"/>
                    <a:pt x="1327" y="387"/>
                    <a:pt x="1334" y="384"/>
                  </a:cubicBezTo>
                  <a:lnTo>
                    <a:pt x="1334" y="384"/>
                  </a:lnTo>
                  <a:cubicBezTo>
                    <a:pt x="1323" y="408"/>
                    <a:pt x="1323" y="408"/>
                    <a:pt x="1323" y="432"/>
                  </a:cubicBezTo>
                  <a:cubicBezTo>
                    <a:pt x="1334" y="432"/>
                    <a:pt x="1334" y="432"/>
                    <a:pt x="1346" y="420"/>
                  </a:cubicBezTo>
                  <a:cubicBezTo>
                    <a:pt x="1346" y="432"/>
                    <a:pt x="1370" y="432"/>
                    <a:pt x="1358" y="443"/>
                  </a:cubicBezTo>
                  <a:cubicBezTo>
                    <a:pt x="1361" y="441"/>
                    <a:pt x="1362" y="440"/>
                    <a:pt x="1363" y="440"/>
                  </a:cubicBezTo>
                  <a:cubicBezTo>
                    <a:pt x="1365" y="440"/>
                    <a:pt x="1363" y="447"/>
                    <a:pt x="1365" y="447"/>
                  </a:cubicBezTo>
                  <a:cubicBezTo>
                    <a:pt x="1366" y="447"/>
                    <a:pt x="1368" y="446"/>
                    <a:pt x="1370" y="443"/>
                  </a:cubicBezTo>
                  <a:lnTo>
                    <a:pt x="1370" y="455"/>
                  </a:lnTo>
                  <a:lnTo>
                    <a:pt x="1382" y="443"/>
                  </a:lnTo>
                  <a:lnTo>
                    <a:pt x="1382" y="443"/>
                  </a:lnTo>
                  <a:cubicBezTo>
                    <a:pt x="1376" y="461"/>
                    <a:pt x="1382" y="461"/>
                    <a:pt x="1390" y="461"/>
                  </a:cubicBezTo>
                  <a:cubicBezTo>
                    <a:pt x="1397" y="461"/>
                    <a:pt x="1406" y="461"/>
                    <a:pt x="1406" y="479"/>
                  </a:cubicBezTo>
                  <a:cubicBezTo>
                    <a:pt x="1406" y="479"/>
                    <a:pt x="1406" y="479"/>
                    <a:pt x="1394" y="491"/>
                  </a:cubicBezTo>
                  <a:lnTo>
                    <a:pt x="1418" y="515"/>
                  </a:lnTo>
                  <a:lnTo>
                    <a:pt x="1418" y="503"/>
                  </a:lnTo>
                  <a:cubicBezTo>
                    <a:pt x="1426" y="503"/>
                    <a:pt x="1434" y="498"/>
                    <a:pt x="1438" y="498"/>
                  </a:cubicBezTo>
                  <a:cubicBezTo>
                    <a:pt x="1440" y="498"/>
                    <a:pt x="1442" y="499"/>
                    <a:pt x="1442" y="503"/>
                  </a:cubicBezTo>
                  <a:cubicBezTo>
                    <a:pt x="1420" y="514"/>
                    <a:pt x="1438" y="515"/>
                    <a:pt x="1441" y="524"/>
                  </a:cubicBezTo>
                  <a:lnTo>
                    <a:pt x="1441" y="524"/>
                  </a:lnTo>
                  <a:cubicBezTo>
                    <a:pt x="1442" y="522"/>
                    <a:pt x="1442" y="519"/>
                    <a:pt x="1442" y="515"/>
                  </a:cubicBezTo>
                  <a:lnTo>
                    <a:pt x="1442" y="515"/>
                  </a:lnTo>
                  <a:cubicBezTo>
                    <a:pt x="1448" y="522"/>
                    <a:pt x="1444" y="532"/>
                    <a:pt x="1443" y="538"/>
                  </a:cubicBezTo>
                  <a:lnTo>
                    <a:pt x="1443" y="538"/>
                  </a:lnTo>
                  <a:cubicBezTo>
                    <a:pt x="1451" y="530"/>
                    <a:pt x="1459" y="522"/>
                    <a:pt x="1463" y="522"/>
                  </a:cubicBezTo>
                  <a:cubicBezTo>
                    <a:pt x="1464" y="522"/>
                    <a:pt x="1465" y="523"/>
                    <a:pt x="1465" y="527"/>
                  </a:cubicBezTo>
                  <a:cubicBezTo>
                    <a:pt x="1465" y="527"/>
                    <a:pt x="1465" y="539"/>
                    <a:pt x="1465" y="539"/>
                  </a:cubicBezTo>
                  <a:cubicBezTo>
                    <a:pt x="1477" y="539"/>
                    <a:pt x="1477" y="551"/>
                    <a:pt x="1489" y="551"/>
                  </a:cubicBezTo>
                  <a:cubicBezTo>
                    <a:pt x="1489" y="551"/>
                    <a:pt x="1477" y="563"/>
                    <a:pt x="1477" y="563"/>
                  </a:cubicBezTo>
                  <a:cubicBezTo>
                    <a:pt x="1501" y="563"/>
                    <a:pt x="1477" y="574"/>
                    <a:pt x="1501" y="574"/>
                  </a:cubicBezTo>
                  <a:lnTo>
                    <a:pt x="1513" y="574"/>
                  </a:lnTo>
                  <a:lnTo>
                    <a:pt x="1501" y="598"/>
                  </a:lnTo>
                  <a:lnTo>
                    <a:pt x="1513" y="586"/>
                  </a:lnTo>
                  <a:cubicBezTo>
                    <a:pt x="1513" y="586"/>
                    <a:pt x="1525" y="586"/>
                    <a:pt x="1525" y="598"/>
                  </a:cubicBezTo>
                  <a:lnTo>
                    <a:pt x="1513" y="598"/>
                  </a:lnTo>
                  <a:cubicBezTo>
                    <a:pt x="1537" y="610"/>
                    <a:pt x="1513" y="634"/>
                    <a:pt x="1537" y="634"/>
                  </a:cubicBezTo>
                  <a:cubicBezTo>
                    <a:pt x="1540" y="632"/>
                    <a:pt x="1543" y="631"/>
                    <a:pt x="1544" y="631"/>
                  </a:cubicBezTo>
                  <a:cubicBezTo>
                    <a:pt x="1550" y="631"/>
                    <a:pt x="1537" y="648"/>
                    <a:pt x="1549" y="648"/>
                  </a:cubicBezTo>
                  <a:cubicBezTo>
                    <a:pt x="1552" y="648"/>
                    <a:pt x="1555" y="648"/>
                    <a:pt x="1561" y="646"/>
                  </a:cubicBezTo>
                  <a:lnTo>
                    <a:pt x="1561" y="646"/>
                  </a:lnTo>
                  <a:cubicBezTo>
                    <a:pt x="1549" y="658"/>
                    <a:pt x="1549" y="658"/>
                    <a:pt x="1549" y="658"/>
                  </a:cubicBezTo>
                  <a:lnTo>
                    <a:pt x="1561" y="658"/>
                  </a:lnTo>
                  <a:lnTo>
                    <a:pt x="1549" y="670"/>
                  </a:lnTo>
                  <a:lnTo>
                    <a:pt x="1549" y="670"/>
                  </a:lnTo>
                  <a:lnTo>
                    <a:pt x="1573" y="658"/>
                  </a:lnTo>
                  <a:lnTo>
                    <a:pt x="1561" y="670"/>
                  </a:lnTo>
                  <a:lnTo>
                    <a:pt x="1573" y="670"/>
                  </a:lnTo>
                  <a:cubicBezTo>
                    <a:pt x="1549" y="705"/>
                    <a:pt x="1573" y="693"/>
                    <a:pt x="1573" y="717"/>
                  </a:cubicBezTo>
                  <a:lnTo>
                    <a:pt x="1584" y="693"/>
                  </a:lnTo>
                  <a:cubicBezTo>
                    <a:pt x="1588" y="693"/>
                    <a:pt x="1591" y="692"/>
                    <a:pt x="1594" y="692"/>
                  </a:cubicBezTo>
                  <a:cubicBezTo>
                    <a:pt x="1629" y="692"/>
                    <a:pt x="1612" y="754"/>
                    <a:pt x="1656" y="765"/>
                  </a:cubicBezTo>
                  <a:lnTo>
                    <a:pt x="1644" y="777"/>
                  </a:lnTo>
                  <a:lnTo>
                    <a:pt x="1668" y="765"/>
                  </a:lnTo>
                  <a:lnTo>
                    <a:pt x="1668" y="765"/>
                  </a:lnTo>
                  <a:cubicBezTo>
                    <a:pt x="1656" y="789"/>
                    <a:pt x="1656" y="777"/>
                    <a:pt x="1644" y="789"/>
                  </a:cubicBezTo>
                  <a:cubicBezTo>
                    <a:pt x="1663" y="789"/>
                    <a:pt x="1667" y="773"/>
                    <a:pt x="1680" y="773"/>
                  </a:cubicBezTo>
                  <a:cubicBezTo>
                    <a:pt x="1683" y="773"/>
                    <a:pt x="1687" y="774"/>
                    <a:pt x="1692" y="777"/>
                  </a:cubicBezTo>
                  <a:cubicBezTo>
                    <a:pt x="1680" y="789"/>
                    <a:pt x="1680" y="789"/>
                    <a:pt x="1668" y="789"/>
                  </a:cubicBezTo>
                  <a:cubicBezTo>
                    <a:pt x="1680" y="789"/>
                    <a:pt x="1715" y="801"/>
                    <a:pt x="1715" y="813"/>
                  </a:cubicBezTo>
                  <a:cubicBezTo>
                    <a:pt x="1727" y="813"/>
                    <a:pt x="1739" y="824"/>
                    <a:pt x="1739" y="824"/>
                  </a:cubicBezTo>
                  <a:cubicBezTo>
                    <a:pt x="1739" y="836"/>
                    <a:pt x="1739" y="836"/>
                    <a:pt x="1727" y="836"/>
                  </a:cubicBezTo>
                  <a:cubicBezTo>
                    <a:pt x="1739" y="836"/>
                    <a:pt x="1739" y="848"/>
                    <a:pt x="1739" y="848"/>
                  </a:cubicBezTo>
                  <a:lnTo>
                    <a:pt x="1727" y="848"/>
                  </a:lnTo>
                  <a:cubicBezTo>
                    <a:pt x="1739" y="860"/>
                    <a:pt x="1763" y="860"/>
                    <a:pt x="1751" y="872"/>
                  </a:cubicBezTo>
                  <a:cubicBezTo>
                    <a:pt x="1751" y="872"/>
                    <a:pt x="1763" y="860"/>
                    <a:pt x="1763" y="860"/>
                  </a:cubicBezTo>
                  <a:lnTo>
                    <a:pt x="1763" y="860"/>
                  </a:lnTo>
                  <a:cubicBezTo>
                    <a:pt x="1751" y="896"/>
                    <a:pt x="1787" y="872"/>
                    <a:pt x="1787" y="896"/>
                  </a:cubicBezTo>
                  <a:lnTo>
                    <a:pt x="1823" y="908"/>
                  </a:lnTo>
                  <a:cubicBezTo>
                    <a:pt x="1811" y="932"/>
                    <a:pt x="1846" y="920"/>
                    <a:pt x="1835" y="932"/>
                  </a:cubicBezTo>
                  <a:cubicBezTo>
                    <a:pt x="1835" y="934"/>
                    <a:pt x="1835" y="935"/>
                    <a:pt x="1835" y="935"/>
                  </a:cubicBezTo>
                  <a:cubicBezTo>
                    <a:pt x="1835" y="935"/>
                    <a:pt x="1836" y="928"/>
                    <a:pt x="1840" y="928"/>
                  </a:cubicBezTo>
                  <a:cubicBezTo>
                    <a:pt x="1842" y="928"/>
                    <a:pt x="1844" y="929"/>
                    <a:pt x="1846" y="932"/>
                  </a:cubicBezTo>
                  <a:cubicBezTo>
                    <a:pt x="1846" y="932"/>
                    <a:pt x="1858" y="932"/>
                    <a:pt x="1846" y="944"/>
                  </a:cubicBezTo>
                  <a:lnTo>
                    <a:pt x="1835" y="955"/>
                  </a:lnTo>
                  <a:cubicBezTo>
                    <a:pt x="1846" y="955"/>
                    <a:pt x="1858" y="955"/>
                    <a:pt x="1870" y="944"/>
                  </a:cubicBezTo>
                  <a:cubicBezTo>
                    <a:pt x="1870" y="955"/>
                    <a:pt x="1882" y="955"/>
                    <a:pt x="1870" y="967"/>
                  </a:cubicBezTo>
                  <a:cubicBezTo>
                    <a:pt x="1891" y="978"/>
                    <a:pt x="1865" y="1017"/>
                    <a:pt x="1885" y="1017"/>
                  </a:cubicBezTo>
                  <a:cubicBezTo>
                    <a:pt x="1887" y="1017"/>
                    <a:pt x="1890" y="1016"/>
                    <a:pt x="1894" y="1015"/>
                  </a:cubicBezTo>
                  <a:cubicBezTo>
                    <a:pt x="1894" y="1027"/>
                    <a:pt x="1894" y="1027"/>
                    <a:pt x="1894" y="1027"/>
                  </a:cubicBezTo>
                  <a:lnTo>
                    <a:pt x="1894" y="1039"/>
                  </a:lnTo>
                  <a:lnTo>
                    <a:pt x="1918" y="1039"/>
                  </a:lnTo>
                  <a:lnTo>
                    <a:pt x="1906" y="1051"/>
                  </a:lnTo>
                  <a:cubicBezTo>
                    <a:pt x="1918" y="1063"/>
                    <a:pt x="1942" y="1074"/>
                    <a:pt x="1954" y="1074"/>
                  </a:cubicBezTo>
                  <a:lnTo>
                    <a:pt x="1954" y="1086"/>
                  </a:lnTo>
                  <a:cubicBezTo>
                    <a:pt x="1977" y="1086"/>
                    <a:pt x="1965" y="1098"/>
                    <a:pt x="1977" y="1098"/>
                  </a:cubicBezTo>
                  <a:cubicBezTo>
                    <a:pt x="1977" y="1110"/>
                    <a:pt x="1977" y="1110"/>
                    <a:pt x="1977" y="1110"/>
                  </a:cubicBezTo>
                  <a:lnTo>
                    <a:pt x="1989" y="1110"/>
                  </a:lnTo>
                  <a:lnTo>
                    <a:pt x="1977" y="1122"/>
                  </a:lnTo>
                  <a:cubicBezTo>
                    <a:pt x="1980" y="1121"/>
                    <a:pt x="1982" y="1120"/>
                    <a:pt x="1984" y="1120"/>
                  </a:cubicBezTo>
                  <a:cubicBezTo>
                    <a:pt x="1993" y="1120"/>
                    <a:pt x="1985" y="1141"/>
                    <a:pt x="1986" y="1141"/>
                  </a:cubicBezTo>
                  <a:cubicBezTo>
                    <a:pt x="1986" y="1141"/>
                    <a:pt x="1987" y="1139"/>
                    <a:pt x="1989" y="1134"/>
                  </a:cubicBezTo>
                  <a:cubicBezTo>
                    <a:pt x="2001" y="1134"/>
                    <a:pt x="2013" y="1134"/>
                    <a:pt x="2025" y="1122"/>
                  </a:cubicBezTo>
                  <a:lnTo>
                    <a:pt x="2025" y="1122"/>
                  </a:lnTo>
                  <a:cubicBezTo>
                    <a:pt x="2037" y="1134"/>
                    <a:pt x="2013" y="1134"/>
                    <a:pt x="2013" y="1146"/>
                  </a:cubicBezTo>
                  <a:cubicBezTo>
                    <a:pt x="2019" y="1152"/>
                    <a:pt x="2025" y="1152"/>
                    <a:pt x="2029" y="1152"/>
                  </a:cubicBezTo>
                  <a:cubicBezTo>
                    <a:pt x="2034" y="1152"/>
                    <a:pt x="2037" y="1152"/>
                    <a:pt x="2037" y="1158"/>
                  </a:cubicBezTo>
                  <a:lnTo>
                    <a:pt x="2037" y="1170"/>
                  </a:lnTo>
                  <a:lnTo>
                    <a:pt x="2061" y="1170"/>
                  </a:lnTo>
                  <a:lnTo>
                    <a:pt x="2049" y="1182"/>
                  </a:lnTo>
                  <a:cubicBezTo>
                    <a:pt x="2052" y="1180"/>
                    <a:pt x="2055" y="1179"/>
                    <a:pt x="2057" y="1179"/>
                  </a:cubicBezTo>
                  <a:cubicBezTo>
                    <a:pt x="2064" y="1179"/>
                    <a:pt x="2060" y="1190"/>
                    <a:pt x="2067" y="1190"/>
                  </a:cubicBezTo>
                  <a:cubicBezTo>
                    <a:pt x="2070" y="1190"/>
                    <a:pt x="2075" y="1188"/>
                    <a:pt x="2085" y="1182"/>
                  </a:cubicBezTo>
                  <a:cubicBezTo>
                    <a:pt x="2085" y="1194"/>
                    <a:pt x="2096" y="1205"/>
                    <a:pt x="2085" y="1217"/>
                  </a:cubicBezTo>
                  <a:cubicBezTo>
                    <a:pt x="2108" y="1217"/>
                    <a:pt x="2120" y="1217"/>
                    <a:pt x="2144" y="1229"/>
                  </a:cubicBezTo>
                  <a:cubicBezTo>
                    <a:pt x="2132" y="1241"/>
                    <a:pt x="2132" y="1241"/>
                    <a:pt x="2135" y="1241"/>
                  </a:cubicBezTo>
                  <a:cubicBezTo>
                    <a:pt x="2138" y="1241"/>
                    <a:pt x="2144" y="1241"/>
                    <a:pt x="2144" y="1253"/>
                  </a:cubicBezTo>
                  <a:lnTo>
                    <a:pt x="2156" y="1241"/>
                  </a:lnTo>
                  <a:cubicBezTo>
                    <a:pt x="2168" y="1253"/>
                    <a:pt x="2168" y="1301"/>
                    <a:pt x="2192" y="1325"/>
                  </a:cubicBezTo>
                  <a:lnTo>
                    <a:pt x="2180" y="1336"/>
                  </a:lnTo>
                  <a:lnTo>
                    <a:pt x="2204" y="1325"/>
                  </a:lnTo>
                  <a:cubicBezTo>
                    <a:pt x="2216" y="1348"/>
                    <a:pt x="2251" y="1384"/>
                    <a:pt x="2263" y="1396"/>
                  </a:cubicBezTo>
                  <a:cubicBezTo>
                    <a:pt x="2269" y="1396"/>
                    <a:pt x="2278" y="1393"/>
                    <a:pt x="2287" y="1393"/>
                  </a:cubicBezTo>
                  <a:cubicBezTo>
                    <a:pt x="2296" y="1393"/>
                    <a:pt x="2305" y="1396"/>
                    <a:pt x="2311" y="1408"/>
                  </a:cubicBezTo>
                  <a:lnTo>
                    <a:pt x="2299" y="1408"/>
                  </a:lnTo>
                  <a:cubicBezTo>
                    <a:pt x="2323" y="1408"/>
                    <a:pt x="2346" y="1420"/>
                    <a:pt x="2370" y="1444"/>
                  </a:cubicBezTo>
                  <a:cubicBezTo>
                    <a:pt x="2362" y="1444"/>
                    <a:pt x="2360" y="1449"/>
                    <a:pt x="2355" y="1452"/>
                  </a:cubicBezTo>
                  <a:lnTo>
                    <a:pt x="2355" y="1452"/>
                  </a:lnTo>
                  <a:cubicBezTo>
                    <a:pt x="2356" y="1452"/>
                    <a:pt x="2357" y="1452"/>
                    <a:pt x="2358" y="1452"/>
                  </a:cubicBezTo>
                  <a:cubicBezTo>
                    <a:pt x="2370" y="1452"/>
                    <a:pt x="2370" y="1467"/>
                    <a:pt x="2370" y="1467"/>
                  </a:cubicBezTo>
                  <a:lnTo>
                    <a:pt x="2370" y="1455"/>
                  </a:lnTo>
                  <a:cubicBezTo>
                    <a:pt x="2373" y="1453"/>
                    <a:pt x="2374" y="1452"/>
                    <a:pt x="2376" y="1452"/>
                  </a:cubicBezTo>
                  <a:cubicBezTo>
                    <a:pt x="2382" y="1452"/>
                    <a:pt x="2382" y="1470"/>
                    <a:pt x="2382" y="1479"/>
                  </a:cubicBezTo>
                  <a:lnTo>
                    <a:pt x="2394" y="1467"/>
                  </a:lnTo>
                  <a:cubicBezTo>
                    <a:pt x="2394" y="1467"/>
                    <a:pt x="2394" y="1479"/>
                    <a:pt x="2394" y="1479"/>
                  </a:cubicBezTo>
                  <a:lnTo>
                    <a:pt x="2406" y="1467"/>
                  </a:lnTo>
                  <a:lnTo>
                    <a:pt x="2394" y="1491"/>
                  </a:lnTo>
                  <a:cubicBezTo>
                    <a:pt x="2394" y="1491"/>
                    <a:pt x="2418" y="1491"/>
                    <a:pt x="2430" y="1479"/>
                  </a:cubicBezTo>
                  <a:lnTo>
                    <a:pt x="2430" y="1479"/>
                  </a:lnTo>
                  <a:cubicBezTo>
                    <a:pt x="2430" y="1491"/>
                    <a:pt x="2430" y="1503"/>
                    <a:pt x="2418" y="1503"/>
                  </a:cubicBezTo>
                  <a:lnTo>
                    <a:pt x="2454" y="1527"/>
                  </a:lnTo>
                  <a:lnTo>
                    <a:pt x="2454" y="1515"/>
                  </a:lnTo>
                  <a:cubicBezTo>
                    <a:pt x="2460" y="1509"/>
                    <a:pt x="2466" y="1506"/>
                    <a:pt x="2470" y="1506"/>
                  </a:cubicBezTo>
                  <a:cubicBezTo>
                    <a:pt x="2474" y="1506"/>
                    <a:pt x="2477" y="1509"/>
                    <a:pt x="2477" y="1515"/>
                  </a:cubicBezTo>
                  <a:cubicBezTo>
                    <a:pt x="2473" y="1519"/>
                    <a:pt x="2471" y="1523"/>
                    <a:pt x="2469" y="1527"/>
                  </a:cubicBezTo>
                  <a:lnTo>
                    <a:pt x="2469" y="1527"/>
                  </a:lnTo>
                  <a:cubicBezTo>
                    <a:pt x="2481" y="1527"/>
                    <a:pt x="2501" y="1528"/>
                    <a:pt x="2501" y="1539"/>
                  </a:cubicBezTo>
                  <a:lnTo>
                    <a:pt x="2489" y="1539"/>
                  </a:lnTo>
                  <a:cubicBezTo>
                    <a:pt x="2501" y="1539"/>
                    <a:pt x="2489" y="1563"/>
                    <a:pt x="2489" y="1575"/>
                  </a:cubicBezTo>
                  <a:cubicBezTo>
                    <a:pt x="2513" y="1563"/>
                    <a:pt x="2501" y="1575"/>
                    <a:pt x="2525" y="1551"/>
                  </a:cubicBezTo>
                  <a:lnTo>
                    <a:pt x="2525" y="1551"/>
                  </a:lnTo>
                  <a:cubicBezTo>
                    <a:pt x="2537" y="1563"/>
                    <a:pt x="2513" y="1575"/>
                    <a:pt x="2513" y="1575"/>
                  </a:cubicBezTo>
                  <a:cubicBezTo>
                    <a:pt x="2525" y="1575"/>
                    <a:pt x="2537" y="1586"/>
                    <a:pt x="2525" y="1598"/>
                  </a:cubicBezTo>
                  <a:cubicBezTo>
                    <a:pt x="2531" y="1594"/>
                    <a:pt x="2536" y="1593"/>
                    <a:pt x="2540" y="1593"/>
                  </a:cubicBezTo>
                  <a:cubicBezTo>
                    <a:pt x="2554" y="1593"/>
                    <a:pt x="2554" y="1616"/>
                    <a:pt x="2563" y="1616"/>
                  </a:cubicBezTo>
                  <a:cubicBezTo>
                    <a:pt x="2566" y="1616"/>
                    <a:pt x="2569" y="1614"/>
                    <a:pt x="2573" y="1610"/>
                  </a:cubicBezTo>
                  <a:lnTo>
                    <a:pt x="2573" y="1610"/>
                  </a:lnTo>
                  <a:lnTo>
                    <a:pt x="2561" y="1634"/>
                  </a:lnTo>
                  <a:cubicBezTo>
                    <a:pt x="2573" y="1622"/>
                    <a:pt x="2585" y="1610"/>
                    <a:pt x="2597" y="1610"/>
                  </a:cubicBezTo>
                  <a:cubicBezTo>
                    <a:pt x="2597" y="1622"/>
                    <a:pt x="2585" y="1634"/>
                    <a:pt x="2573" y="1646"/>
                  </a:cubicBezTo>
                  <a:lnTo>
                    <a:pt x="2608" y="1622"/>
                  </a:lnTo>
                  <a:cubicBezTo>
                    <a:pt x="2620" y="1682"/>
                    <a:pt x="2680" y="1694"/>
                    <a:pt x="2692" y="1753"/>
                  </a:cubicBezTo>
                  <a:cubicBezTo>
                    <a:pt x="2716" y="1753"/>
                    <a:pt x="2751" y="1765"/>
                    <a:pt x="2775" y="1777"/>
                  </a:cubicBezTo>
                  <a:lnTo>
                    <a:pt x="2787" y="1777"/>
                  </a:lnTo>
                  <a:cubicBezTo>
                    <a:pt x="2811" y="1813"/>
                    <a:pt x="2823" y="1848"/>
                    <a:pt x="2870" y="1848"/>
                  </a:cubicBezTo>
                  <a:cubicBezTo>
                    <a:pt x="2874" y="1847"/>
                    <a:pt x="2876" y="1847"/>
                    <a:pt x="2878" y="1847"/>
                  </a:cubicBezTo>
                  <a:cubicBezTo>
                    <a:pt x="2896" y="1847"/>
                    <a:pt x="2869" y="1884"/>
                    <a:pt x="2885" y="1886"/>
                  </a:cubicBezTo>
                  <a:lnTo>
                    <a:pt x="2885" y="1886"/>
                  </a:lnTo>
                  <a:cubicBezTo>
                    <a:pt x="2896" y="1891"/>
                    <a:pt x="2904" y="1893"/>
                    <a:pt x="2914" y="1893"/>
                  </a:cubicBezTo>
                  <a:cubicBezTo>
                    <a:pt x="2924" y="1893"/>
                    <a:pt x="2936" y="1890"/>
                    <a:pt x="2954" y="1884"/>
                  </a:cubicBezTo>
                  <a:lnTo>
                    <a:pt x="2954" y="1884"/>
                  </a:lnTo>
                  <a:cubicBezTo>
                    <a:pt x="2942" y="1902"/>
                    <a:pt x="2945" y="1905"/>
                    <a:pt x="2949" y="1905"/>
                  </a:cubicBezTo>
                  <a:cubicBezTo>
                    <a:pt x="2951" y="1905"/>
                    <a:pt x="2954" y="1904"/>
                    <a:pt x="2955" y="1904"/>
                  </a:cubicBezTo>
                  <a:cubicBezTo>
                    <a:pt x="2957" y="1904"/>
                    <a:pt x="2957" y="1905"/>
                    <a:pt x="2954" y="1908"/>
                  </a:cubicBezTo>
                  <a:lnTo>
                    <a:pt x="2966" y="1896"/>
                  </a:lnTo>
                  <a:cubicBezTo>
                    <a:pt x="2966" y="1908"/>
                    <a:pt x="2966" y="1920"/>
                    <a:pt x="2966" y="1932"/>
                  </a:cubicBezTo>
                  <a:lnTo>
                    <a:pt x="2978" y="1920"/>
                  </a:lnTo>
                  <a:lnTo>
                    <a:pt x="2978" y="1932"/>
                  </a:lnTo>
                  <a:cubicBezTo>
                    <a:pt x="2989" y="1944"/>
                    <a:pt x="3013" y="1944"/>
                    <a:pt x="3001" y="1979"/>
                  </a:cubicBezTo>
                  <a:cubicBezTo>
                    <a:pt x="3049" y="1979"/>
                    <a:pt x="3097" y="2015"/>
                    <a:pt x="3120" y="2039"/>
                  </a:cubicBezTo>
                  <a:cubicBezTo>
                    <a:pt x="3124" y="2035"/>
                    <a:pt x="3128" y="2034"/>
                    <a:pt x="3132" y="2034"/>
                  </a:cubicBezTo>
                  <a:cubicBezTo>
                    <a:pt x="3140" y="2034"/>
                    <a:pt x="3148" y="2039"/>
                    <a:pt x="3156" y="2039"/>
                  </a:cubicBezTo>
                  <a:lnTo>
                    <a:pt x="3156" y="2063"/>
                  </a:lnTo>
                  <a:cubicBezTo>
                    <a:pt x="3164" y="2063"/>
                    <a:pt x="3177" y="2057"/>
                    <a:pt x="3185" y="2057"/>
                  </a:cubicBezTo>
                  <a:cubicBezTo>
                    <a:pt x="3189" y="2057"/>
                    <a:pt x="3192" y="2059"/>
                    <a:pt x="3192" y="2063"/>
                  </a:cubicBezTo>
                  <a:cubicBezTo>
                    <a:pt x="3201" y="2063"/>
                    <a:pt x="3203" y="2078"/>
                    <a:pt x="3216" y="2078"/>
                  </a:cubicBezTo>
                  <a:cubicBezTo>
                    <a:pt x="3219" y="2078"/>
                    <a:pt x="3223" y="2077"/>
                    <a:pt x="3228" y="2075"/>
                  </a:cubicBezTo>
                  <a:cubicBezTo>
                    <a:pt x="3228" y="2075"/>
                    <a:pt x="3236" y="2083"/>
                    <a:pt x="3231" y="2101"/>
                  </a:cubicBezTo>
                  <a:lnTo>
                    <a:pt x="3231" y="2101"/>
                  </a:lnTo>
                  <a:cubicBezTo>
                    <a:pt x="3233" y="2098"/>
                    <a:pt x="3234" y="2097"/>
                    <a:pt x="3235" y="2097"/>
                  </a:cubicBezTo>
                  <a:cubicBezTo>
                    <a:pt x="3239" y="2097"/>
                    <a:pt x="3239" y="2122"/>
                    <a:pt x="3239" y="2122"/>
                  </a:cubicBezTo>
                  <a:cubicBezTo>
                    <a:pt x="3239" y="2122"/>
                    <a:pt x="3359" y="2217"/>
                    <a:pt x="3549" y="2265"/>
                  </a:cubicBezTo>
                  <a:cubicBezTo>
                    <a:pt x="3585" y="2277"/>
                    <a:pt x="3620" y="2289"/>
                    <a:pt x="3668" y="2289"/>
                  </a:cubicBezTo>
                  <a:cubicBezTo>
                    <a:pt x="3668" y="2301"/>
                    <a:pt x="3668" y="2301"/>
                    <a:pt x="3668" y="2313"/>
                  </a:cubicBezTo>
                  <a:cubicBezTo>
                    <a:pt x="3656" y="2301"/>
                    <a:pt x="3668" y="2301"/>
                    <a:pt x="3656" y="2289"/>
                  </a:cubicBezTo>
                  <a:cubicBezTo>
                    <a:pt x="3656" y="2301"/>
                    <a:pt x="3656" y="2313"/>
                    <a:pt x="3644" y="2313"/>
                  </a:cubicBezTo>
                  <a:lnTo>
                    <a:pt x="3656" y="2313"/>
                  </a:lnTo>
                  <a:cubicBezTo>
                    <a:pt x="3656" y="2325"/>
                    <a:pt x="3644" y="2325"/>
                    <a:pt x="3644" y="2325"/>
                  </a:cubicBezTo>
                  <a:cubicBezTo>
                    <a:pt x="3632" y="2313"/>
                    <a:pt x="3632" y="2313"/>
                    <a:pt x="3632" y="2313"/>
                  </a:cubicBezTo>
                  <a:lnTo>
                    <a:pt x="3620" y="2301"/>
                  </a:lnTo>
                  <a:cubicBezTo>
                    <a:pt x="3620" y="2301"/>
                    <a:pt x="3620" y="2311"/>
                    <a:pt x="3617" y="2311"/>
                  </a:cubicBezTo>
                  <a:cubicBezTo>
                    <a:pt x="3617" y="2311"/>
                    <a:pt x="3617" y="2311"/>
                    <a:pt x="3616" y="2311"/>
                  </a:cubicBezTo>
                  <a:lnTo>
                    <a:pt x="3616" y="2311"/>
                  </a:lnTo>
                  <a:cubicBezTo>
                    <a:pt x="3620" y="2319"/>
                    <a:pt x="3620" y="2325"/>
                    <a:pt x="3620" y="2325"/>
                  </a:cubicBezTo>
                  <a:cubicBezTo>
                    <a:pt x="3614" y="2318"/>
                    <a:pt x="3611" y="2316"/>
                    <a:pt x="3610" y="2316"/>
                  </a:cubicBezTo>
                  <a:lnTo>
                    <a:pt x="3610" y="2316"/>
                  </a:lnTo>
                  <a:cubicBezTo>
                    <a:pt x="3607" y="2316"/>
                    <a:pt x="3614" y="2327"/>
                    <a:pt x="3612" y="2327"/>
                  </a:cubicBezTo>
                  <a:cubicBezTo>
                    <a:pt x="3611" y="2327"/>
                    <a:pt x="3610" y="2326"/>
                    <a:pt x="3609" y="2325"/>
                  </a:cubicBezTo>
                  <a:cubicBezTo>
                    <a:pt x="3607" y="2325"/>
                    <a:pt x="3606" y="2325"/>
                    <a:pt x="3606" y="2324"/>
                  </a:cubicBezTo>
                  <a:lnTo>
                    <a:pt x="3606" y="2324"/>
                  </a:lnTo>
                  <a:cubicBezTo>
                    <a:pt x="3607" y="2328"/>
                    <a:pt x="3609" y="2332"/>
                    <a:pt x="3609" y="2337"/>
                  </a:cubicBezTo>
                  <a:lnTo>
                    <a:pt x="3597" y="2325"/>
                  </a:lnTo>
                  <a:lnTo>
                    <a:pt x="3597" y="2348"/>
                  </a:lnTo>
                  <a:cubicBezTo>
                    <a:pt x="3592" y="2340"/>
                    <a:pt x="3591" y="2337"/>
                    <a:pt x="3591" y="2337"/>
                  </a:cubicBezTo>
                  <a:lnTo>
                    <a:pt x="3591" y="2337"/>
                  </a:lnTo>
                  <a:cubicBezTo>
                    <a:pt x="3590" y="2337"/>
                    <a:pt x="3591" y="2340"/>
                    <a:pt x="3590" y="2340"/>
                  </a:cubicBezTo>
                  <a:cubicBezTo>
                    <a:pt x="3589" y="2340"/>
                    <a:pt x="3587" y="2339"/>
                    <a:pt x="3585" y="2337"/>
                  </a:cubicBezTo>
                  <a:cubicBezTo>
                    <a:pt x="3573" y="2337"/>
                    <a:pt x="3597" y="2348"/>
                    <a:pt x="3585" y="2348"/>
                  </a:cubicBezTo>
                  <a:cubicBezTo>
                    <a:pt x="3585" y="2346"/>
                    <a:pt x="3585" y="2345"/>
                    <a:pt x="3585" y="2345"/>
                  </a:cubicBezTo>
                  <a:cubicBezTo>
                    <a:pt x="3584" y="2345"/>
                    <a:pt x="3584" y="2348"/>
                    <a:pt x="3582" y="2348"/>
                  </a:cubicBezTo>
                  <a:cubicBezTo>
                    <a:pt x="3580" y="2348"/>
                    <a:pt x="3577" y="2345"/>
                    <a:pt x="3573" y="2337"/>
                  </a:cubicBezTo>
                  <a:lnTo>
                    <a:pt x="3573" y="2325"/>
                  </a:lnTo>
                  <a:cubicBezTo>
                    <a:pt x="3561" y="2325"/>
                    <a:pt x="3573" y="2348"/>
                    <a:pt x="3585" y="2360"/>
                  </a:cubicBezTo>
                  <a:cubicBezTo>
                    <a:pt x="3579" y="2354"/>
                    <a:pt x="3576" y="2354"/>
                    <a:pt x="3573" y="2354"/>
                  </a:cubicBezTo>
                  <a:cubicBezTo>
                    <a:pt x="3570" y="2354"/>
                    <a:pt x="3567" y="2354"/>
                    <a:pt x="3561" y="2348"/>
                  </a:cubicBezTo>
                  <a:cubicBezTo>
                    <a:pt x="3561" y="2348"/>
                    <a:pt x="3541" y="2328"/>
                    <a:pt x="3536" y="2328"/>
                  </a:cubicBezTo>
                  <a:cubicBezTo>
                    <a:pt x="3534" y="2328"/>
                    <a:pt x="3534" y="2331"/>
                    <a:pt x="3537" y="2337"/>
                  </a:cubicBezTo>
                  <a:lnTo>
                    <a:pt x="3525" y="2337"/>
                  </a:lnTo>
                  <a:cubicBezTo>
                    <a:pt x="3513" y="2337"/>
                    <a:pt x="3513" y="2348"/>
                    <a:pt x="3501" y="2348"/>
                  </a:cubicBezTo>
                  <a:cubicBezTo>
                    <a:pt x="3501" y="2351"/>
                    <a:pt x="3501" y="2352"/>
                    <a:pt x="3500" y="2352"/>
                  </a:cubicBezTo>
                  <a:cubicBezTo>
                    <a:pt x="3498" y="2352"/>
                    <a:pt x="3493" y="2345"/>
                    <a:pt x="3491" y="2345"/>
                  </a:cubicBezTo>
                  <a:cubicBezTo>
                    <a:pt x="3490" y="2345"/>
                    <a:pt x="3489" y="2346"/>
                    <a:pt x="3489" y="2348"/>
                  </a:cubicBezTo>
                  <a:lnTo>
                    <a:pt x="3478" y="2348"/>
                  </a:lnTo>
                  <a:cubicBezTo>
                    <a:pt x="3474" y="2345"/>
                    <a:pt x="3469" y="2340"/>
                    <a:pt x="3466" y="2337"/>
                  </a:cubicBezTo>
                  <a:lnTo>
                    <a:pt x="3466" y="2337"/>
                  </a:lnTo>
                  <a:cubicBezTo>
                    <a:pt x="3478" y="2348"/>
                    <a:pt x="3478" y="2360"/>
                    <a:pt x="3478" y="2372"/>
                  </a:cubicBezTo>
                  <a:cubicBezTo>
                    <a:pt x="3478" y="2372"/>
                    <a:pt x="3478" y="2360"/>
                    <a:pt x="3466" y="2360"/>
                  </a:cubicBezTo>
                  <a:cubicBezTo>
                    <a:pt x="3466" y="2360"/>
                    <a:pt x="3466" y="2372"/>
                    <a:pt x="3466" y="2372"/>
                  </a:cubicBezTo>
                  <a:lnTo>
                    <a:pt x="3454" y="2360"/>
                  </a:lnTo>
                  <a:cubicBezTo>
                    <a:pt x="3454" y="2360"/>
                    <a:pt x="3454" y="2372"/>
                    <a:pt x="3454" y="2372"/>
                  </a:cubicBezTo>
                  <a:cubicBezTo>
                    <a:pt x="3454" y="2374"/>
                    <a:pt x="3453" y="2375"/>
                    <a:pt x="3452" y="2375"/>
                  </a:cubicBezTo>
                  <a:cubicBezTo>
                    <a:pt x="3450" y="2375"/>
                    <a:pt x="3444" y="2368"/>
                    <a:pt x="3443" y="2368"/>
                  </a:cubicBezTo>
                  <a:lnTo>
                    <a:pt x="3443" y="2368"/>
                  </a:lnTo>
                  <a:cubicBezTo>
                    <a:pt x="3443" y="2368"/>
                    <a:pt x="3445" y="2371"/>
                    <a:pt x="3454" y="2384"/>
                  </a:cubicBezTo>
                  <a:cubicBezTo>
                    <a:pt x="3442" y="2384"/>
                    <a:pt x="3442" y="2384"/>
                    <a:pt x="3430" y="2372"/>
                  </a:cubicBezTo>
                  <a:cubicBezTo>
                    <a:pt x="3430" y="2384"/>
                    <a:pt x="3430" y="2396"/>
                    <a:pt x="3430" y="2408"/>
                  </a:cubicBezTo>
                  <a:cubicBezTo>
                    <a:pt x="3428" y="2410"/>
                    <a:pt x="3426" y="2410"/>
                    <a:pt x="3423" y="2410"/>
                  </a:cubicBezTo>
                  <a:cubicBezTo>
                    <a:pt x="3411" y="2410"/>
                    <a:pt x="3391" y="2394"/>
                    <a:pt x="3384" y="2394"/>
                  </a:cubicBezTo>
                  <a:cubicBezTo>
                    <a:pt x="3383" y="2394"/>
                    <a:pt x="3382" y="2394"/>
                    <a:pt x="3382" y="2396"/>
                  </a:cubicBezTo>
                  <a:cubicBezTo>
                    <a:pt x="3359" y="2396"/>
                    <a:pt x="3347" y="2408"/>
                    <a:pt x="3335" y="2408"/>
                  </a:cubicBezTo>
                  <a:cubicBezTo>
                    <a:pt x="3347" y="2420"/>
                    <a:pt x="3347" y="2432"/>
                    <a:pt x="3335" y="2432"/>
                  </a:cubicBezTo>
                  <a:cubicBezTo>
                    <a:pt x="3335" y="2444"/>
                    <a:pt x="3335" y="2456"/>
                    <a:pt x="3311" y="2456"/>
                  </a:cubicBezTo>
                  <a:cubicBezTo>
                    <a:pt x="3311" y="2450"/>
                    <a:pt x="3311" y="2447"/>
                    <a:pt x="3311" y="2444"/>
                  </a:cubicBezTo>
                  <a:cubicBezTo>
                    <a:pt x="3311" y="2454"/>
                    <a:pt x="3311" y="2457"/>
                    <a:pt x="3310" y="2457"/>
                  </a:cubicBezTo>
                  <a:cubicBezTo>
                    <a:pt x="3309" y="2457"/>
                    <a:pt x="3306" y="2451"/>
                    <a:pt x="3299" y="2444"/>
                  </a:cubicBezTo>
                  <a:lnTo>
                    <a:pt x="3299" y="2444"/>
                  </a:lnTo>
                  <a:cubicBezTo>
                    <a:pt x="3299" y="2444"/>
                    <a:pt x="3302" y="2447"/>
                    <a:pt x="3305" y="2447"/>
                  </a:cubicBezTo>
                  <a:cubicBezTo>
                    <a:pt x="3306" y="2447"/>
                    <a:pt x="3308" y="2446"/>
                    <a:pt x="3309" y="2444"/>
                  </a:cubicBezTo>
                  <a:lnTo>
                    <a:pt x="3299" y="2444"/>
                  </a:lnTo>
                  <a:lnTo>
                    <a:pt x="3299" y="2456"/>
                  </a:lnTo>
                  <a:lnTo>
                    <a:pt x="3299" y="2468"/>
                  </a:lnTo>
                  <a:lnTo>
                    <a:pt x="3287" y="2444"/>
                  </a:lnTo>
                  <a:lnTo>
                    <a:pt x="3287" y="2444"/>
                  </a:lnTo>
                  <a:cubicBezTo>
                    <a:pt x="3287" y="2444"/>
                    <a:pt x="3287" y="2456"/>
                    <a:pt x="3299" y="2479"/>
                  </a:cubicBezTo>
                  <a:cubicBezTo>
                    <a:pt x="3287" y="2468"/>
                    <a:pt x="3287" y="2468"/>
                    <a:pt x="3287" y="2456"/>
                  </a:cubicBezTo>
                  <a:lnTo>
                    <a:pt x="3275" y="2468"/>
                  </a:lnTo>
                  <a:cubicBezTo>
                    <a:pt x="3287" y="2479"/>
                    <a:pt x="3287" y="2491"/>
                    <a:pt x="3275" y="2491"/>
                  </a:cubicBezTo>
                  <a:cubicBezTo>
                    <a:pt x="3275" y="2490"/>
                    <a:pt x="3275" y="2489"/>
                    <a:pt x="3275" y="2488"/>
                  </a:cubicBezTo>
                  <a:lnTo>
                    <a:pt x="3275" y="2488"/>
                  </a:lnTo>
                  <a:cubicBezTo>
                    <a:pt x="3274" y="2491"/>
                    <a:pt x="3271" y="2491"/>
                    <a:pt x="3263" y="2491"/>
                  </a:cubicBezTo>
                  <a:lnTo>
                    <a:pt x="3263" y="2479"/>
                  </a:lnTo>
                  <a:cubicBezTo>
                    <a:pt x="3263" y="2482"/>
                    <a:pt x="3263" y="2483"/>
                    <a:pt x="3262" y="2483"/>
                  </a:cubicBezTo>
                  <a:cubicBezTo>
                    <a:pt x="3259" y="2483"/>
                    <a:pt x="3251" y="2468"/>
                    <a:pt x="3251" y="2468"/>
                  </a:cubicBezTo>
                  <a:lnTo>
                    <a:pt x="3251" y="2468"/>
                  </a:lnTo>
                  <a:cubicBezTo>
                    <a:pt x="3251" y="2479"/>
                    <a:pt x="3239" y="2468"/>
                    <a:pt x="3263" y="2503"/>
                  </a:cubicBezTo>
                  <a:cubicBezTo>
                    <a:pt x="3251" y="2503"/>
                    <a:pt x="3251" y="2479"/>
                    <a:pt x="3239" y="2479"/>
                  </a:cubicBezTo>
                  <a:cubicBezTo>
                    <a:pt x="3245" y="2485"/>
                    <a:pt x="3245" y="2488"/>
                    <a:pt x="3242" y="2488"/>
                  </a:cubicBezTo>
                  <a:cubicBezTo>
                    <a:pt x="3239" y="2488"/>
                    <a:pt x="3233" y="2485"/>
                    <a:pt x="3228" y="2479"/>
                  </a:cubicBezTo>
                  <a:lnTo>
                    <a:pt x="3228" y="2479"/>
                  </a:lnTo>
                  <a:cubicBezTo>
                    <a:pt x="3235" y="2491"/>
                    <a:pt x="3237" y="2494"/>
                    <a:pt x="3236" y="2494"/>
                  </a:cubicBezTo>
                  <a:cubicBezTo>
                    <a:pt x="3235" y="2494"/>
                    <a:pt x="3230" y="2489"/>
                    <a:pt x="3227" y="2489"/>
                  </a:cubicBezTo>
                  <a:cubicBezTo>
                    <a:pt x="3225" y="2489"/>
                    <a:pt x="3224" y="2492"/>
                    <a:pt x="3228" y="2503"/>
                  </a:cubicBezTo>
                  <a:lnTo>
                    <a:pt x="3216" y="2479"/>
                  </a:lnTo>
                  <a:lnTo>
                    <a:pt x="3216" y="2479"/>
                  </a:lnTo>
                  <a:cubicBezTo>
                    <a:pt x="3216" y="2491"/>
                    <a:pt x="3228" y="2515"/>
                    <a:pt x="3228" y="2515"/>
                  </a:cubicBezTo>
                  <a:cubicBezTo>
                    <a:pt x="3216" y="2503"/>
                    <a:pt x="3216" y="2491"/>
                    <a:pt x="3204" y="2491"/>
                  </a:cubicBezTo>
                  <a:lnTo>
                    <a:pt x="3228" y="2515"/>
                  </a:lnTo>
                  <a:cubicBezTo>
                    <a:pt x="3218" y="2509"/>
                    <a:pt x="3210" y="2507"/>
                    <a:pt x="3203" y="2507"/>
                  </a:cubicBezTo>
                  <a:cubicBezTo>
                    <a:pt x="3191" y="2507"/>
                    <a:pt x="3183" y="2512"/>
                    <a:pt x="3174" y="2512"/>
                  </a:cubicBezTo>
                  <a:cubicBezTo>
                    <a:pt x="3168" y="2512"/>
                    <a:pt x="3163" y="2510"/>
                    <a:pt x="3156" y="2503"/>
                  </a:cubicBezTo>
                  <a:cubicBezTo>
                    <a:pt x="3144" y="2515"/>
                    <a:pt x="3144" y="2539"/>
                    <a:pt x="3132" y="2539"/>
                  </a:cubicBezTo>
                  <a:cubicBezTo>
                    <a:pt x="3132" y="2539"/>
                    <a:pt x="3132" y="2551"/>
                    <a:pt x="3132" y="2551"/>
                  </a:cubicBezTo>
                  <a:cubicBezTo>
                    <a:pt x="3125" y="2544"/>
                    <a:pt x="3115" y="2537"/>
                    <a:pt x="3107" y="2537"/>
                  </a:cubicBezTo>
                  <a:cubicBezTo>
                    <a:pt x="3101" y="2537"/>
                    <a:pt x="3097" y="2541"/>
                    <a:pt x="3097" y="2551"/>
                  </a:cubicBezTo>
                  <a:cubicBezTo>
                    <a:pt x="3097" y="2563"/>
                    <a:pt x="3095" y="2568"/>
                    <a:pt x="3093" y="2568"/>
                  </a:cubicBezTo>
                  <a:cubicBezTo>
                    <a:pt x="3087" y="2568"/>
                    <a:pt x="3078" y="2546"/>
                    <a:pt x="3074" y="2546"/>
                  </a:cubicBezTo>
                  <a:cubicBezTo>
                    <a:pt x="3073" y="2546"/>
                    <a:pt x="3073" y="2547"/>
                    <a:pt x="3073" y="2551"/>
                  </a:cubicBezTo>
                  <a:cubicBezTo>
                    <a:pt x="3073" y="2564"/>
                    <a:pt x="3073" y="2568"/>
                    <a:pt x="3073" y="2587"/>
                  </a:cubicBezTo>
                  <a:cubicBezTo>
                    <a:pt x="3069" y="2576"/>
                    <a:pt x="3068" y="2573"/>
                    <a:pt x="3067" y="2573"/>
                  </a:cubicBezTo>
                  <a:lnTo>
                    <a:pt x="3067" y="2573"/>
                  </a:lnTo>
                  <a:cubicBezTo>
                    <a:pt x="3066" y="2573"/>
                    <a:pt x="3068" y="2582"/>
                    <a:pt x="3066" y="2582"/>
                  </a:cubicBezTo>
                  <a:cubicBezTo>
                    <a:pt x="3065" y="2582"/>
                    <a:pt x="3063" y="2580"/>
                    <a:pt x="3061" y="2575"/>
                  </a:cubicBezTo>
                  <a:lnTo>
                    <a:pt x="3061" y="2587"/>
                  </a:lnTo>
                  <a:cubicBezTo>
                    <a:pt x="3061" y="2587"/>
                    <a:pt x="3049" y="2587"/>
                    <a:pt x="3049" y="2575"/>
                  </a:cubicBezTo>
                  <a:cubicBezTo>
                    <a:pt x="3042" y="2575"/>
                    <a:pt x="3039" y="2582"/>
                    <a:pt x="3036" y="2582"/>
                  </a:cubicBezTo>
                  <a:cubicBezTo>
                    <a:pt x="3033" y="2582"/>
                    <a:pt x="3030" y="2578"/>
                    <a:pt x="3025" y="2563"/>
                  </a:cubicBezTo>
                  <a:cubicBezTo>
                    <a:pt x="3025" y="2587"/>
                    <a:pt x="3001" y="2598"/>
                    <a:pt x="2978" y="2598"/>
                  </a:cubicBezTo>
                  <a:cubicBezTo>
                    <a:pt x="2989" y="2610"/>
                    <a:pt x="2978" y="2610"/>
                    <a:pt x="2978" y="2610"/>
                  </a:cubicBezTo>
                  <a:lnTo>
                    <a:pt x="2966" y="2598"/>
                  </a:lnTo>
                  <a:cubicBezTo>
                    <a:pt x="2966" y="2598"/>
                    <a:pt x="2966" y="2604"/>
                    <a:pt x="2966" y="2610"/>
                  </a:cubicBezTo>
                  <a:cubicBezTo>
                    <a:pt x="2960" y="2616"/>
                    <a:pt x="2957" y="2616"/>
                    <a:pt x="2955" y="2616"/>
                  </a:cubicBezTo>
                  <a:cubicBezTo>
                    <a:pt x="2954" y="2616"/>
                    <a:pt x="2954" y="2616"/>
                    <a:pt x="2954" y="2622"/>
                  </a:cubicBezTo>
                  <a:cubicBezTo>
                    <a:pt x="2954" y="2622"/>
                    <a:pt x="2948" y="2622"/>
                    <a:pt x="2944" y="2614"/>
                  </a:cubicBezTo>
                  <a:lnTo>
                    <a:pt x="2944" y="2614"/>
                  </a:lnTo>
                  <a:cubicBezTo>
                    <a:pt x="2944" y="2614"/>
                    <a:pt x="2944" y="2614"/>
                    <a:pt x="2944" y="2614"/>
                  </a:cubicBezTo>
                  <a:cubicBezTo>
                    <a:pt x="2940" y="2614"/>
                    <a:pt x="2930" y="2598"/>
                    <a:pt x="2930" y="2598"/>
                  </a:cubicBezTo>
                  <a:cubicBezTo>
                    <a:pt x="2930" y="2598"/>
                    <a:pt x="2704" y="2610"/>
                    <a:pt x="2716" y="2801"/>
                  </a:cubicBezTo>
                  <a:cubicBezTo>
                    <a:pt x="2727" y="2813"/>
                    <a:pt x="2727" y="2825"/>
                    <a:pt x="2727" y="2837"/>
                  </a:cubicBezTo>
                  <a:cubicBezTo>
                    <a:pt x="2727" y="2845"/>
                    <a:pt x="2733" y="2858"/>
                    <a:pt x="2740" y="2873"/>
                  </a:cubicBezTo>
                  <a:lnTo>
                    <a:pt x="2740" y="2873"/>
                  </a:lnTo>
                  <a:cubicBezTo>
                    <a:pt x="2740" y="2873"/>
                    <a:pt x="2740" y="2872"/>
                    <a:pt x="2739" y="2872"/>
                  </a:cubicBezTo>
                  <a:lnTo>
                    <a:pt x="2739" y="2872"/>
                  </a:lnTo>
                  <a:lnTo>
                    <a:pt x="2751" y="2908"/>
                  </a:lnTo>
                  <a:cubicBezTo>
                    <a:pt x="2751" y="2904"/>
                    <a:pt x="2751" y="2901"/>
                    <a:pt x="2751" y="2900"/>
                  </a:cubicBezTo>
                  <a:cubicBezTo>
                    <a:pt x="2751" y="2900"/>
                    <a:pt x="2751" y="2899"/>
                    <a:pt x="2751" y="2896"/>
                  </a:cubicBezTo>
                  <a:cubicBezTo>
                    <a:pt x="2747" y="2888"/>
                    <a:pt x="2743" y="2880"/>
                    <a:pt x="2740" y="2873"/>
                  </a:cubicBezTo>
                  <a:lnTo>
                    <a:pt x="2740" y="2873"/>
                  </a:lnTo>
                  <a:cubicBezTo>
                    <a:pt x="2745" y="2878"/>
                    <a:pt x="2748" y="2881"/>
                    <a:pt x="2750" y="2884"/>
                  </a:cubicBezTo>
                  <a:lnTo>
                    <a:pt x="2750" y="2884"/>
                  </a:lnTo>
                  <a:cubicBezTo>
                    <a:pt x="2747" y="2872"/>
                    <a:pt x="2744" y="2858"/>
                    <a:pt x="2748" y="2858"/>
                  </a:cubicBezTo>
                  <a:cubicBezTo>
                    <a:pt x="2748" y="2858"/>
                    <a:pt x="2750" y="2859"/>
                    <a:pt x="2751" y="2860"/>
                  </a:cubicBezTo>
                  <a:cubicBezTo>
                    <a:pt x="2751" y="2860"/>
                    <a:pt x="2763" y="2872"/>
                    <a:pt x="2763" y="2884"/>
                  </a:cubicBezTo>
                  <a:lnTo>
                    <a:pt x="2775" y="2896"/>
                  </a:lnTo>
                  <a:cubicBezTo>
                    <a:pt x="2775" y="2896"/>
                    <a:pt x="2775" y="2908"/>
                    <a:pt x="2775" y="2920"/>
                  </a:cubicBezTo>
                  <a:lnTo>
                    <a:pt x="2787" y="2920"/>
                  </a:lnTo>
                  <a:lnTo>
                    <a:pt x="2787" y="2908"/>
                  </a:lnTo>
                  <a:cubicBezTo>
                    <a:pt x="2791" y="2919"/>
                    <a:pt x="2792" y="2922"/>
                    <a:pt x="2793" y="2922"/>
                  </a:cubicBezTo>
                  <a:cubicBezTo>
                    <a:pt x="2794" y="2922"/>
                    <a:pt x="2792" y="2913"/>
                    <a:pt x="2794" y="2913"/>
                  </a:cubicBezTo>
                  <a:cubicBezTo>
                    <a:pt x="2795" y="2913"/>
                    <a:pt x="2796" y="2915"/>
                    <a:pt x="2799" y="2920"/>
                  </a:cubicBezTo>
                  <a:cubicBezTo>
                    <a:pt x="2799" y="2932"/>
                    <a:pt x="2811" y="2932"/>
                    <a:pt x="2811" y="2944"/>
                  </a:cubicBezTo>
                  <a:lnTo>
                    <a:pt x="2823" y="2944"/>
                  </a:lnTo>
                  <a:cubicBezTo>
                    <a:pt x="2829" y="2944"/>
                    <a:pt x="2832" y="2941"/>
                    <a:pt x="2833" y="2941"/>
                  </a:cubicBezTo>
                  <a:cubicBezTo>
                    <a:pt x="2835" y="2941"/>
                    <a:pt x="2835" y="2944"/>
                    <a:pt x="2835" y="2956"/>
                  </a:cubicBezTo>
                  <a:cubicBezTo>
                    <a:pt x="2838" y="2957"/>
                    <a:pt x="2841" y="2958"/>
                    <a:pt x="2842" y="2958"/>
                  </a:cubicBezTo>
                  <a:cubicBezTo>
                    <a:pt x="2845" y="2958"/>
                    <a:pt x="2846" y="2957"/>
                    <a:pt x="2846" y="2955"/>
                  </a:cubicBezTo>
                  <a:lnTo>
                    <a:pt x="2846" y="2955"/>
                  </a:lnTo>
                  <a:cubicBezTo>
                    <a:pt x="2846" y="2955"/>
                    <a:pt x="2846" y="2955"/>
                    <a:pt x="2847" y="2956"/>
                  </a:cubicBezTo>
                  <a:lnTo>
                    <a:pt x="2858" y="2956"/>
                  </a:lnTo>
                  <a:cubicBezTo>
                    <a:pt x="2858" y="2956"/>
                    <a:pt x="2858" y="2968"/>
                    <a:pt x="2858" y="2968"/>
                  </a:cubicBezTo>
                  <a:cubicBezTo>
                    <a:pt x="2870" y="2979"/>
                    <a:pt x="2882" y="2991"/>
                    <a:pt x="2894" y="3015"/>
                  </a:cubicBezTo>
                  <a:cubicBezTo>
                    <a:pt x="2894" y="3015"/>
                    <a:pt x="2894" y="3015"/>
                    <a:pt x="2906" y="3027"/>
                  </a:cubicBezTo>
                  <a:cubicBezTo>
                    <a:pt x="2882" y="3003"/>
                    <a:pt x="2870" y="3027"/>
                    <a:pt x="2870" y="2991"/>
                  </a:cubicBezTo>
                  <a:cubicBezTo>
                    <a:pt x="2847" y="3015"/>
                    <a:pt x="2858" y="3039"/>
                    <a:pt x="2870" y="3063"/>
                  </a:cubicBezTo>
                  <a:cubicBezTo>
                    <a:pt x="2835" y="3099"/>
                    <a:pt x="2811" y="3170"/>
                    <a:pt x="2858" y="3230"/>
                  </a:cubicBezTo>
                  <a:lnTo>
                    <a:pt x="2882" y="3289"/>
                  </a:lnTo>
                  <a:lnTo>
                    <a:pt x="2858" y="3301"/>
                  </a:lnTo>
                  <a:cubicBezTo>
                    <a:pt x="2858" y="3307"/>
                    <a:pt x="2861" y="3310"/>
                    <a:pt x="2864" y="3310"/>
                  </a:cubicBezTo>
                  <a:cubicBezTo>
                    <a:pt x="2866" y="3310"/>
                    <a:pt x="2868" y="3309"/>
                    <a:pt x="2869" y="3307"/>
                  </a:cubicBezTo>
                  <a:lnTo>
                    <a:pt x="2869" y="3307"/>
                  </a:lnTo>
                  <a:cubicBezTo>
                    <a:pt x="2869" y="3333"/>
                    <a:pt x="2926" y="3384"/>
                    <a:pt x="2882" y="3384"/>
                  </a:cubicBezTo>
                  <a:cubicBezTo>
                    <a:pt x="2918" y="3432"/>
                    <a:pt x="2906" y="3456"/>
                    <a:pt x="2942" y="3515"/>
                  </a:cubicBezTo>
                  <a:cubicBezTo>
                    <a:pt x="2936" y="3510"/>
                    <a:pt x="2932" y="3508"/>
                    <a:pt x="2929" y="3508"/>
                  </a:cubicBezTo>
                  <a:cubicBezTo>
                    <a:pt x="2917" y="3508"/>
                    <a:pt x="2921" y="3546"/>
                    <a:pt x="2916" y="3546"/>
                  </a:cubicBezTo>
                  <a:cubicBezTo>
                    <a:pt x="2914" y="3546"/>
                    <a:pt x="2911" y="3541"/>
                    <a:pt x="2906" y="3527"/>
                  </a:cubicBezTo>
                  <a:lnTo>
                    <a:pt x="2906" y="3527"/>
                  </a:lnTo>
                  <a:cubicBezTo>
                    <a:pt x="2906" y="3563"/>
                    <a:pt x="2930" y="3563"/>
                    <a:pt x="2942" y="3587"/>
                  </a:cubicBezTo>
                  <a:cubicBezTo>
                    <a:pt x="2936" y="3599"/>
                    <a:pt x="2927" y="3605"/>
                    <a:pt x="2918" y="3605"/>
                  </a:cubicBezTo>
                  <a:cubicBezTo>
                    <a:pt x="2916" y="3605"/>
                    <a:pt x="2913" y="3604"/>
                    <a:pt x="2911" y="3603"/>
                  </a:cubicBezTo>
                  <a:lnTo>
                    <a:pt x="2911" y="3603"/>
                  </a:lnTo>
                  <a:lnTo>
                    <a:pt x="2918" y="3611"/>
                  </a:lnTo>
                  <a:lnTo>
                    <a:pt x="2906" y="3611"/>
                  </a:lnTo>
                  <a:lnTo>
                    <a:pt x="2930" y="3634"/>
                  </a:lnTo>
                  <a:cubicBezTo>
                    <a:pt x="2930" y="3670"/>
                    <a:pt x="2906" y="3646"/>
                    <a:pt x="2918" y="3682"/>
                  </a:cubicBezTo>
                  <a:lnTo>
                    <a:pt x="2942" y="3682"/>
                  </a:lnTo>
                  <a:lnTo>
                    <a:pt x="2930" y="3694"/>
                  </a:lnTo>
                  <a:cubicBezTo>
                    <a:pt x="2942" y="3694"/>
                    <a:pt x="2954" y="3706"/>
                    <a:pt x="2954" y="3718"/>
                  </a:cubicBezTo>
                  <a:lnTo>
                    <a:pt x="2966" y="3741"/>
                  </a:lnTo>
                  <a:cubicBezTo>
                    <a:pt x="2962" y="3740"/>
                    <a:pt x="2960" y="3739"/>
                    <a:pt x="2958" y="3739"/>
                  </a:cubicBezTo>
                  <a:cubicBezTo>
                    <a:pt x="2948" y="3739"/>
                    <a:pt x="2964" y="3765"/>
                    <a:pt x="2954" y="3765"/>
                  </a:cubicBezTo>
                  <a:cubicBezTo>
                    <a:pt x="2954" y="3777"/>
                    <a:pt x="2954" y="3789"/>
                    <a:pt x="2978" y="3813"/>
                  </a:cubicBezTo>
                  <a:lnTo>
                    <a:pt x="2989" y="3801"/>
                  </a:lnTo>
                  <a:lnTo>
                    <a:pt x="2989" y="3801"/>
                  </a:lnTo>
                  <a:cubicBezTo>
                    <a:pt x="3013" y="3849"/>
                    <a:pt x="2966" y="3813"/>
                    <a:pt x="2978" y="3861"/>
                  </a:cubicBezTo>
                  <a:lnTo>
                    <a:pt x="2989" y="3849"/>
                  </a:lnTo>
                  <a:cubicBezTo>
                    <a:pt x="2989" y="3908"/>
                    <a:pt x="3049" y="3932"/>
                    <a:pt x="3049" y="3980"/>
                  </a:cubicBezTo>
                  <a:cubicBezTo>
                    <a:pt x="3043" y="3968"/>
                    <a:pt x="3034" y="3965"/>
                    <a:pt x="3028" y="3965"/>
                  </a:cubicBezTo>
                  <a:cubicBezTo>
                    <a:pt x="3022" y="3965"/>
                    <a:pt x="3019" y="3968"/>
                    <a:pt x="3025" y="3968"/>
                  </a:cubicBezTo>
                  <a:cubicBezTo>
                    <a:pt x="3049" y="4003"/>
                    <a:pt x="3073" y="4063"/>
                    <a:pt x="3108" y="4087"/>
                  </a:cubicBezTo>
                  <a:cubicBezTo>
                    <a:pt x="3085" y="4111"/>
                    <a:pt x="3085" y="4111"/>
                    <a:pt x="3085" y="4158"/>
                  </a:cubicBezTo>
                  <a:cubicBezTo>
                    <a:pt x="3108" y="4182"/>
                    <a:pt x="3108" y="4182"/>
                    <a:pt x="3120" y="4182"/>
                  </a:cubicBezTo>
                  <a:cubicBezTo>
                    <a:pt x="3132" y="4218"/>
                    <a:pt x="3168" y="4253"/>
                    <a:pt x="3156" y="4265"/>
                  </a:cubicBezTo>
                  <a:cubicBezTo>
                    <a:pt x="3168" y="4265"/>
                    <a:pt x="3156" y="4289"/>
                    <a:pt x="3180" y="4301"/>
                  </a:cubicBezTo>
                  <a:lnTo>
                    <a:pt x="3192" y="4289"/>
                  </a:lnTo>
                  <a:lnTo>
                    <a:pt x="3192" y="4289"/>
                  </a:lnTo>
                  <a:cubicBezTo>
                    <a:pt x="3180" y="4361"/>
                    <a:pt x="3251" y="4361"/>
                    <a:pt x="3251" y="4420"/>
                  </a:cubicBezTo>
                  <a:cubicBezTo>
                    <a:pt x="3251" y="4432"/>
                    <a:pt x="3239" y="4432"/>
                    <a:pt x="3228" y="4432"/>
                  </a:cubicBezTo>
                  <a:lnTo>
                    <a:pt x="3275" y="4515"/>
                  </a:lnTo>
                  <a:lnTo>
                    <a:pt x="3287" y="4492"/>
                  </a:lnTo>
                  <a:cubicBezTo>
                    <a:pt x="3299" y="4515"/>
                    <a:pt x="3311" y="4515"/>
                    <a:pt x="3323" y="4539"/>
                  </a:cubicBezTo>
                  <a:cubicBezTo>
                    <a:pt x="3314" y="4535"/>
                    <a:pt x="3309" y="4533"/>
                    <a:pt x="3306" y="4533"/>
                  </a:cubicBezTo>
                  <a:cubicBezTo>
                    <a:pt x="3296" y="4533"/>
                    <a:pt x="3330" y="4565"/>
                    <a:pt x="3324" y="4585"/>
                  </a:cubicBezTo>
                  <a:lnTo>
                    <a:pt x="3324" y="4585"/>
                  </a:lnTo>
                  <a:cubicBezTo>
                    <a:pt x="3320" y="4582"/>
                    <a:pt x="3318" y="4576"/>
                    <a:pt x="3311" y="4564"/>
                  </a:cubicBezTo>
                  <a:lnTo>
                    <a:pt x="3311" y="4564"/>
                  </a:lnTo>
                  <a:lnTo>
                    <a:pt x="3323" y="4587"/>
                  </a:lnTo>
                  <a:cubicBezTo>
                    <a:pt x="3323" y="4586"/>
                    <a:pt x="3323" y="4585"/>
                    <a:pt x="3324" y="4585"/>
                  </a:cubicBezTo>
                  <a:lnTo>
                    <a:pt x="3324" y="4585"/>
                  </a:lnTo>
                  <a:cubicBezTo>
                    <a:pt x="3326" y="4587"/>
                    <a:pt x="3329" y="4587"/>
                    <a:pt x="3335" y="4587"/>
                  </a:cubicBezTo>
                  <a:cubicBezTo>
                    <a:pt x="3359" y="4611"/>
                    <a:pt x="3323" y="4623"/>
                    <a:pt x="3359" y="4634"/>
                  </a:cubicBezTo>
                  <a:lnTo>
                    <a:pt x="3347" y="4623"/>
                  </a:lnTo>
                  <a:cubicBezTo>
                    <a:pt x="3347" y="4617"/>
                    <a:pt x="3353" y="4614"/>
                    <a:pt x="3360" y="4614"/>
                  </a:cubicBezTo>
                  <a:cubicBezTo>
                    <a:pt x="3367" y="4614"/>
                    <a:pt x="3376" y="4617"/>
                    <a:pt x="3382" y="4623"/>
                  </a:cubicBezTo>
                  <a:cubicBezTo>
                    <a:pt x="3382" y="4631"/>
                    <a:pt x="3382" y="4639"/>
                    <a:pt x="3378" y="4639"/>
                  </a:cubicBezTo>
                  <a:cubicBezTo>
                    <a:pt x="3376" y="4639"/>
                    <a:pt x="3374" y="4638"/>
                    <a:pt x="3370" y="4634"/>
                  </a:cubicBezTo>
                  <a:lnTo>
                    <a:pt x="3370" y="4634"/>
                  </a:lnTo>
                  <a:cubicBezTo>
                    <a:pt x="3394" y="4658"/>
                    <a:pt x="3418" y="4694"/>
                    <a:pt x="3430" y="4706"/>
                  </a:cubicBezTo>
                  <a:cubicBezTo>
                    <a:pt x="3430" y="4718"/>
                    <a:pt x="3418" y="4718"/>
                    <a:pt x="3406" y="4718"/>
                  </a:cubicBezTo>
                  <a:cubicBezTo>
                    <a:pt x="3454" y="4765"/>
                    <a:pt x="3418" y="4742"/>
                    <a:pt x="3466" y="4789"/>
                  </a:cubicBezTo>
                  <a:lnTo>
                    <a:pt x="3478" y="4801"/>
                  </a:lnTo>
                  <a:lnTo>
                    <a:pt x="3489" y="4837"/>
                  </a:lnTo>
                  <a:lnTo>
                    <a:pt x="3489" y="4825"/>
                  </a:lnTo>
                  <a:cubicBezTo>
                    <a:pt x="3501" y="4837"/>
                    <a:pt x="3513" y="4849"/>
                    <a:pt x="3525" y="4873"/>
                  </a:cubicBezTo>
                  <a:lnTo>
                    <a:pt x="3513" y="4873"/>
                  </a:lnTo>
                  <a:cubicBezTo>
                    <a:pt x="3549" y="4908"/>
                    <a:pt x="3537" y="4932"/>
                    <a:pt x="3585" y="4968"/>
                  </a:cubicBezTo>
                  <a:lnTo>
                    <a:pt x="3573" y="4968"/>
                  </a:lnTo>
                  <a:cubicBezTo>
                    <a:pt x="3620" y="4992"/>
                    <a:pt x="3573" y="5015"/>
                    <a:pt x="3632" y="5039"/>
                  </a:cubicBezTo>
                  <a:cubicBezTo>
                    <a:pt x="3620" y="5039"/>
                    <a:pt x="3620" y="5051"/>
                    <a:pt x="3620" y="5051"/>
                  </a:cubicBezTo>
                  <a:lnTo>
                    <a:pt x="3644" y="5063"/>
                  </a:lnTo>
                  <a:lnTo>
                    <a:pt x="3620" y="5075"/>
                  </a:lnTo>
                  <a:lnTo>
                    <a:pt x="3656" y="5063"/>
                  </a:lnTo>
                  <a:lnTo>
                    <a:pt x="3656" y="5087"/>
                  </a:lnTo>
                  <a:lnTo>
                    <a:pt x="3668" y="5099"/>
                  </a:lnTo>
                  <a:cubicBezTo>
                    <a:pt x="3656" y="5134"/>
                    <a:pt x="3692" y="5146"/>
                    <a:pt x="3704" y="5194"/>
                  </a:cubicBezTo>
                  <a:lnTo>
                    <a:pt x="3716" y="5170"/>
                  </a:lnTo>
                  <a:cubicBezTo>
                    <a:pt x="3811" y="5206"/>
                    <a:pt x="3823" y="5337"/>
                    <a:pt x="3906" y="5396"/>
                  </a:cubicBezTo>
                  <a:lnTo>
                    <a:pt x="3894" y="5408"/>
                  </a:lnTo>
                  <a:lnTo>
                    <a:pt x="3942" y="5432"/>
                  </a:lnTo>
                  <a:cubicBezTo>
                    <a:pt x="3942" y="5441"/>
                    <a:pt x="3939" y="5443"/>
                    <a:pt x="3935" y="5443"/>
                  </a:cubicBezTo>
                  <a:cubicBezTo>
                    <a:pt x="3930" y="5443"/>
                    <a:pt x="3925" y="5441"/>
                    <a:pt x="3921" y="5441"/>
                  </a:cubicBezTo>
                  <a:cubicBezTo>
                    <a:pt x="3919" y="5441"/>
                    <a:pt x="3918" y="5441"/>
                    <a:pt x="3918" y="5444"/>
                  </a:cubicBezTo>
                  <a:cubicBezTo>
                    <a:pt x="3929" y="5451"/>
                    <a:pt x="3936" y="5453"/>
                    <a:pt x="3942" y="5453"/>
                  </a:cubicBezTo>
                  <a:cubicBezTo>
                    <a:pt x="3949" y="5453"/>
                    <a:pt x="3954" y="5451"/>
                    <a:pt x="3960" y="5451"/>
                  </a:cubicBezTo>
                  <a:cubicBezTo>
                    <a:pt x="3967" y="5451"/>
                    <a:pt x="3976" y="5454"/>
                    <a:pt x="3990" y="5468"/>
                  </a:cubicBezTo>
                  <a:cubicBezTo>
                    <a:pt x="3994" y="5480"/>
                    <a:pt x="3994" y="5484"/>
                    <a:pt x="3991" y="5484"/>
                  </a:cubicBezTo>
                  <a:cubicBezTo>
                    <a:pt x="3987" y="5484"/>
                    <a:pt x="3974" y="5468"/>
                    <a:pt x="3966" y="5468"/>
                  </a:cubicBezTo>
                  <a:cubicBezTo>
                    <a:pt x="4001" y="5504"/>
                    <a:pt x="4061" y="5539"/>
                    <a:pt x="4085" y="5575"/>
                  </a:cubicBezTo>
                  <a:cubicBezTo>
                    <a:pt x="4121" y="5587"/>
                    <a:pt x="4144" y="5635"/>
                    <a:pt x="4168" y="5658"/>
                  </a:cubicBezTo>
                  <a:cubicBezTo>
                    <a:pt x="4168" y="5658"/>
                    <a:pt x="4156" y="5658"/>
                    <a:pt x="4144" y="5646"/>
                  </a:cubicBezTo>
                  <a:lnTo>
                    <a:pt x="4144" y="5646"/>
                  </a:lnTo>
                  <a:cubicBezTo>
                    <a:pt x="4156" y="5658"/>
                    <a:pt x="4168" y="5682"/>
                    <a:pt x="4180" y="5682"/>
                  </a:cubicBezTo>
                  <a:lnTo>
                    <a:pt x="4156" y="5682"/>
                  </a:lnTo>
                  <a:cubicBezTo>
                    <a:pt x="4180" y="5706"/>
                    <a:pt x="4228" y="5730"/>
                    <a:pt x="4216" y="5742"/>
                  </a:cubicBezTo>
                  <a:cubicBezTo>
                    <a:pt x="4216" y="5742"/>
                    <a:pt x="4221" y="5736"/>
                    <a:pt x="4232" y="5736"/>
                  </a:cubicBezTo>
                  <a:cubicBezTo>
                    <a:pt x="4237" y="5736"/>
                    <a:pt x="4244" y="5738"/>
                    <a:pt x="4251" y="5742"/>
                  </a:cubicBezTo>
                  <a:cubicBezTo>
                    <a:pt x="4240" y="5777"/>
                    <a:pt x="4311" y="5789"/>
                    <a:pt x="4323" y="5825"/>
                  </a:cubicBezTo>
                  <a:cubicBezTo>
                    <a:pt x="4323" y="5825"/>
                    <a:pt x="4308" y="5810"/>
                    <a:pt x="4302" y="5810"/>
                  </a:cubicBezTo>
                  <a:cubicBezTo>
                    <a:pt x="4300" y="5810"/>
                    <a:pt x="4299" y="5811"/>
                    <a:pt x="4299" y="5813"/>
                  </a:cubicBezTo>
                  <a:cubicBezTo>
                    <a:pt x="4311" y="5825"/>
                    <a:pt x="4335" y="5837"/>
                    <a:pt x="4347" y="5837"/>
                  </a:cubicBezTo>
                  <a:lnTo>
                    <a:pt x="4335" y="5849"/>
                  </a:lnTo>
                  <a:lnTo>
                    <a:pt x="4418" y="5896"/>
                  </a:lnTo>
                  <a:cubicBezTo>
                    <a:pt x="4406" y="5920"/>
                    <a:pt x="4490" y="5944"/>
                    <a:pt x="4466" y="5956"/>
                  </a:cubicBezTo>
                  <a:cubicBezTo>
                    <a:pt x="4471" y="5961"/>
                    <a:pt x="4473" y="5963"/>
                    <a:pt x="4474" y="5963"/>
                  </a:cubicBezTo>
                  <a:cubicBezTo>
                    <a:pt x="4477" y="5963"/>
                    <a:pt x="4469" y="5949"/>
                    <a:pt x="4475" y="5949"/>
                  </a:cubicBezTo>
                  <a:cubicBezTo>
                    <a:pt x="4478" y="5949"/>
                    <a:pt x="4482" y="5951"/>
                    <a:pt x="4490" y="5956"/>
                  </a:cubicBezTo>
                  <a:cubicBezTo>
                    <a:pt x="4490" y="5968"/>
                    <a:pt x="4525" y="5980"/>
                    <a:pt x="4502" y="5992"/>
                  </a:cubicBezTo>
                  <a:lnTo>
                    <a:pt x="4525" y="6004"/>
                  </a:lnTo>
                  <a:lnTo>
                    <a:pt x="4502" y="6004"/>
                  </a:lnTo>
                  <a:cubicBezTo>
                    <a:pt x="4513" y="6016"/>
                    <a:pt x="4525" y="6019"/>
                    <a:pt x="4536" y="6019"/>
                  </a:cubicBezTo>
                  <a:cubicBezTo>
                    <a:pt x="4546" y="6019"/>
                    <a:pt x="4555" y="6016"/>
                    <a:pt x="4561" y="6016"/>
                  </a:cubicBezTo>
                  <a:cubicBezTo>
                    <a:pt x="4573" y="6027"/>
                    <a:pt x="4597" y="6051"/>
                    <a:pt x="4597" y="6063"/>
                  </a:cubicBezTo>
                  <a:lnTo>
                    <a:pt x="4585" y="6063"/>
                  </a:lnTo>
                  <a:cubicBezTo>
                    <a:pt x="4644" y="6099"/>
                    <a:pt x="4632" y="6182"/>
                    <a:pt x="4692" y="6182"/>
                  </a:cubicBezTo>
                  <a:cubicBezTo>
                    <a:pt x="4692" y="6194"/>
                    <a:pt x="4692" y="6194"/>
                    <a:pt x="4692" y="6194"/>
                  </a:cubicBezTo>
                  <a:lnTo>
                    <a:pt x="4716" y="6218"/>
                  </a:lnTo>
                  <a:lnTo>
                    <a:pt x="4704" y="6218"/>
                  </a:lnTo>
                  <a:lnTo>
                    <a:pt x="4775" y="6242"/>
                  </a:lnTo>
                  <a:lnTo>
                    <a:pt x="4763" y="6254"/>
                  </a:lnTo>
                  <a:cubicBezTo>
                    <a:pt x="4799" y="6289"/>
                    <a:pt x="4859" y="6325"/>
                    <a:pt x="4906" y="6361"/>
                  </a:cubicBezTo>
                  <a:lnTo>
                    <a:pt x="4894" y="6361"/>
                  </a:lnTo>
                  <a:cubicBezTo>
                    <a:pt x="4954" y="6385"/>
                    <a:pt x="4930" y="6397"/>
                    <a:pt x="4978" y="6420"/>
                  </a:cubicBezTo>
                  <a:lnTo>
                    <a:pt x="4966" y="6420"/>
                  </a:lnTo>
                  <a:lnTo>
                    <a:pt x="5002" y="6444"/>
                  </a:lnTo>
                  <a:lnTo>
                    <a:pt x="4990" y="6444"/>
                  </a:lnTo>
                  <a:cubicBezTo>
                    <a:pt x="5013" y="6452"/>
                    <a:pt x="5031" y="6480"/>
                    <a:pt x="5038" y="6492"/>
                  </a:cubicBezTo>
                  <a:lnTo>
                    <a:pt x="5038" y="6492"/>
                  </a:lnTo>
                  <a:cubicBezTo>
                    <a:pt x="5038" y="6492"/>
                    <a:pt x="5037" y="6492"/>
                    <a:pt x="5037" y="6492"/>
                  </a:cubicBezTo>
                  <a:lnTo>
                    <a:pt x="5037" y="6492"/>
                  </a:lnTo>
                  <a:cubicBezTo>
                    <a:pt x="5039" y="6496"/>
                    <a:pt x="5040" y="6497"/>
                    <a:pt x="5040" y="6497"/>
                  </a:cubicBezTo>
                  <a:cubicBezTo>
                    <a:pt x="5041" y="6497"/>
                    <a:pt x="5040" y="6495"/>
                    <a:pt x="5038" y="6492"/>
                  </a:cubicBezTo>
                  <a:lnTo>
                    <a:pt x="5038" y="6492"/>
                  </a:lnTo>
                  <a:cubicBezTo>
                    <a:pt x="5061" y="6504"/>
                    <a:pt x="5085" y="6504"/>
                    <a:pt x="5097" y="6504"/>
                  </a:cubicBezTo>
                  <a:cubicBezTo>
                    <a:pt x="5133" y="6528"/>
                    <a:pt x="5109" y="6516"/>
                    <a:pt x="5121" y="6539"/>
                  </a:cubicBezTo>
                  <a:cubicBezTo>
                    <a:pt x="5144" y="6563"/>
                    <a:pt x="5156" y="6551"/>
                    <a:pt x="5192" y="6587"/>
                  </a:cubicBezTo>
                  <a:lnTo>
                    <a:pt x="5180" y="6587"/>
                  </a:lnTo>
                  <a:cubicBezTo>
                    <a:pt x="5204" y="6599"/>
                    <a:pt x="5216" y="6611"/>
                    <a:pt x="5240" y="6623"/>
                  </a:cubicBezTo>
                  <a:lnTo>
                    <a:pt x="5228" y="6623"/>
                  </a:lnTo>
                  <a:cubicBezTo>
                    <a:pt x="5281" y="6633"/>
                    <a:pt x="5268" y="6672"/>
                    <a:pt x="5306" y="6672"/>
                  </a:cubicBezTo>
                  <a:cubicBezTo>
                    <a:pt x="5311" y="6672"/>
                    <a:pt x="5317" y="6672"/>
                    <a:pt x="5323" y="6670"/>
                  </a:cubicBezTo>
                  <a:cubicBezTo>
                    <a:pt x="5323" y="6682"/>
                    <a:pt x="5359" y="6706"/>
                    <a:pt x="5347" y="6718"/>
                  </a:cubicBezTo>
                  <a:cubicBezTo>
                    <a:pt x="5406" y="6742"/>
                    <a:pt x="5442" y="6754"/>
                    <a:pt x="5502" y="6789"/>
                  </a:cubicBezTo>
                  <a:cubicBezTo>
                    <a:pt x="5490" y="6813"/>
                    <a:pt x="5514" y="6789"/>
                    <a:pt x="5525" y="6825"/>
                  </a:cubicBezTo>
                  <a:lnTo>
                    <a:pt x="5537" y="6813"/>
                  </a:lnTo>
                  <a:cubicBezTo>
                    <a:pt x="5609" y="6861"/>
                    <a:pt x="5656" y="6944"/>
                    <a:pt x="5740" y="6980"/>
                  </a:cubicBezTo>
                  <a:lnTo>
                    <a:pt x="5740" y="7004"/>
                  </a:lnTo>
                  <a:lnTo>
                    <a:pt x="5764" y="6992"/>
                  </a:lnTo>
                  <a:cubicBezTo>
                    <a:pt x="5835" y="7051"/>
                    <a:pt x="5942" y="7135"/>
                    <a:pt x="6002" y="7170"/>
                  </a:cubicBezTo>
                  <a:cubicBezTo>
                    <a:pt x="6037" y="7170"/>
                    <a:pt x="6073" y="7182"/>
                    <a:pt x="6109" y="7206"/>
                  </a:cubicBezTo>
                  <a:cubicBezTo>
                    <a:pt x="6168" y="7230"/>
                    <a:pt x="6240" y="7266"/>
                    <a:pt x="6299" y="7313"/>
                  </a:cubicBezTo>
                  <a:cubicBezTo>
                    <a:pt x="6287" y="7313"/>
                    <a:pt x="6287" y="7325"/>
                    <a:pt x="6287" y="7325"/>
                  </a:cubicBezTo>
                  <a:cubicBezTo>
                    <a:pt x="6291" y="7324"/>
                    <a:pt x="6294" y="7323"/>
                    <a:pt x="6297" y="7323"/>
                  </a:cubicBezTo>
                  <a:cubicBezTo>
                    <a:pt x="6315" y="7323"/>
                    <a:pt x="6325" y="7351"/>
                    <a:pt x="6335" y="7361"/>
                  </a:cubicBezTo>
                  <a:lnTo>
                    <a:pt x="6323" y="7337"/>
                  </a:lnTo>
                  <a:cubicBezTo>
                    <a:pt x="6347" y="7337"/>
                    <a:pt x="6371" y="7361"/>
                    <a:pt x="6371" y="7373"/>
                  </a:cubicBezTo>
                  <a:lnTo>
                    <a:pt x="6418" y="7385"/>
                  </a:lnTo>
                  <a:lnTo>
                    <a:pt x="6430" y="7385"/>
                  </a:lnTo>
                  <a:lnTo>
                    <a:pt x="6430" y="7409"/>
                  </a:lnTo>
                  <a:cubicBezTo>
                    <a:pt x="6440" y="7409"/>
                    <a:pt x="6465" y="7424"/>
                    <a:pt x="6486" y="7424"/>
                  </a:cubicBezTo>
                  <a:cubicBezTo>
                    <a:pt x="6492" y="7424"/>
                    <a:pt x="6497" y="7423"/>
                    <a:pt x="6502" y="7420"/>
                  </a:cubicBezTo>
                  <a:cubicBezTo>
                    <a:pt x="6502" y="7420"/>
                    <a:pt x="6526" y="7444"/>
                    <a:pt x="6502" y="7444"/>
                  </a:cubicBezTo>
                  <a:lnTo>
                    <a:pt x="6609" y="7504"/>
                  </a:lnTo>
                  <a:lnTo>
                    <a:pt x="6609" y="7504"/>
                  </a:lnTo>
                  <a:lnTo>
                    <a:pt x="6597" y="7492"/>
                  </a:lnTo>
                  <a:cubicBezTo>
                    <a:pt x="6602" y="7487"/>
                    <a:pt x="6611" y="7484"/>
                    <a:pt x="6621" y="7484"/>
                  </a:cubicBezTo>
                  <a:cubicBezTo>
                    <a:pt x="6634" y="7484"/>
                    <a:pt x="6650" y="7490"/>
                    <a:pt x="6657" y="7504"/>
                  </a:cubicBezTo>
                  <a:cubicBezTo>
                    <a:pt x="6633" y="7504"/>
                    <a:pt x="6645" y="7516"/>
                    <a:pt x="6645" y="7540"/>
                  </a:cubicBezTo>
                  <a:cubicBezTo>
                    <a:pt x="6668" y="7540"/>
                    <a:pt x="6645" y="7516"/>
                    <a:pt x="6657" y="7516"/>
                  </a:cubicBezTo>
                  <a:cubicBezTo>
                    <a:pt x="6680" y="7516"/>
                    <a:pt x="6716" y="7528"/>
                    <a:pt x="6728" y="7540"/>
                  </a:cubicBezTo>
                  <a:lnTo>
                    <a:pt x="6716" y="7540"/>
                  </a:lnTo>
                  <a:cubicBezTo>
                    <a:pt x="6740" y="7551"/>
                    <a:pt x="6740" y="7587"/>
                    <a:pt x="6764" y="7599"/>
                  </a:cubicBezTo>
                  <a:cubicBezTo>
                    <a:pt x="6782" y="7599"/>
                    <a:pt x="6793" y="7602"/>
                    <a:pt x="6801" y="7602"/>
                  </a:cubicBezTo>
                  <a:cubicBezTo>
                    <a:pt x="6808" y="7602"/>
                    <a:pt x="6811" y="7599"/>
                    <a:pt x="6811" y="7587"/>
                  </a:cubicBezTo>
                  <a:cubicBezTo>
                    <a:pt x="6847" y="7599"/>
                    <a:pt x="6823" y="7611"/>
                    <a:pt x="6823" y="7623"/>
                  </a:cubicBezTo>
                  <a:cubicBezTo>
                    <a:pt x="6827" y="7621"/>
                    <a:pt x="6830" y="7621"/>
                    <a:pt x="6834" y="7621"/>
                  </a:cubicBezTo>
                  <a:cubicBezTo>
                    <a:pt x="6859" y="7621"/>
                    <a:pt x="6895" y="7648"/>
                    <a:pt x="6895" y="7659"/>
                  </a:cubicBezTo>
                  <a:cubicBezTo>
                    <a:pt x="6899" y="7656"/>
                    <a:pt x="6904" y="7654"/>
                    <a:pt x="6909" y="7654"/>
                  </a:cubicBezTo>
                  <a:cubicBezTo>
                    <a:pt x="6937" y="7654"/>
                    <a:pt x="6970" y="7699"/>
                    <a:pt x="6992" y="7699"/>
                  </a:cubicBezTo>
                  <a:cubicBezTo>
                    <a:pt x="6995" y="7699"/>
                    <a:pt x="6999" y="7697"/>
                    <a:pt x="7002" y="7694"/>
                  </a:cubicBezTo>
                  <a:lnTo>
                    <a:pt x="7014" y="7730"/>
                  </a:lnTo>
                  <a:cubicBezTo>
                    <a:pt x="7014" y="7722"/>
                    <a:pt x="7026" y="7713"/>
                    <a:pt x="7041" y="7713"/>
                  </a:cubicBezTo>
                  <a:cubicBezTo>
                    <a:pt x="7047" y="7713"/>
                    <a:pt x="7054" y="7715"/>
                    <a:pt x="7061" y="7718"/>
                  </a:cubicBezTo>
                  <a:cubicBezTo>
                    <a:pt x="7073" y="7730"/>
                    <a:pt x="7061" y="7742"/>
                    <a:pt x="7061" y="7754"/>
                  </a:cubicBezTo>
                  <a:lnTo>
                    <a:pt x="7097" y="7730"/>
                  </a:lnTo>
                  <a:cubicBezTo>
                    <a:pt x="7192" y="7825"/>
                    <a:pt x="7371" y="7885"/>
                    <a:pt x="7490" y="7980"/>
                  </a:cubicBezTo>
                  <a:cubicBezTo>
                    <a:pt x="7550" y="7992"/>
                    <a:pt x="7633" y="8016"/>
                    <a:pt x="7704" y="8052"/>
                  </a:cubicBezTo>
                  <a:lnTo>
                    <a:pt x="7692" y="8052"/>
                  </a:lnTo>
                  <a:lnTo>
                    <a:pt x="7752" y="8099"/>
                  </a:lnTo>
                  <a:lnTo>
                    <a:pt x="7716" y="8052"/>
                  </a:lnTo>
                  <a:lnTo>
                    <a:pt x="7716" y="8052"/>
                  </a:lnTo>
                  <a:cubicBezTo>
                    <a:pt x="7728" y="8063"/>
                    <a:pt x="7740" y="8063"/>
                    <a:pt x="7764" y="8063"/>
                  </a:cubicBezTo>
                  <a:cubicBezTo>
                    <a:pt x="7835" y="8111"/>
                    <a:pt x="7931" y="8171"/>
                    <a:pt x="8026" y="8206"/>
                  </a:cubicBezTo>
                  <a:cubicBezTo>
                    <a:pt x="8033" y="8205"/>
                    <a:pt x="8040" y="8205"/>
                    <a:pt x="8045" y="8205"/>
                  </a:cubicBezTo>
                  <a:cubicBezTo>
                    <a:pt x="8099" y="8205"/>
                    <a:pt x="8056" y="8254"/>
                    <a:pt x="8121" y="8254"/>
                  </a:cubicBezTo>
                  <a:lnTo>
                    <a:pt x="8109" y="8254"/>
                  </a:lnTo>
                  <a:cubicBezTo>
                    <a:pt x="8181" y="8278"/>
                    <a:pt x="8216" y="8278"/>
                    <a:pt x="8288" y="8290"/>
                  </a:cubicBezTo>
                  <a:cubicBezTo>
                    <a:pt x="8264" y="8313"/>
                    <a:pt x="8335" y="8302"/>
                    <a:pt x="8323" y="8313"/>
                  </a:cubicBezTo>
                  <a:lnTo>
                    <a:pt x="8335" y="8302"/>
                  </a:lnTo>
                  <a:cubicBezTo>
                    <a:pt x="8335" y="8325"/>
                    <a:pt x="8371" y="8337"/>
                    <a:pt x="8359" y="8349"/>
                  </a:cubicBezTo>
                  <a:lnTo>
                    <a:pt x="8395" y="8337"/>
                  </a:lnTo>
                  <a:lnTo>
                    <a:pt x="8395" y="8361"/>
                  </a:lnTo>
                  <a:cubicBezTo>
                    <a:pt x="8431" y="8373"/>
                    <a:pt x="8514" y="8397"/>
                    <a:pt x="8526" y="8433"/>
                  </a:cubicBezTo>
                  <a:cubicBezTo>
                    <a:pt x="8633" y="8444"/>
                    <a:pt x="8776" y="8504"/>
                    <a:pt x="8895" y="8552"/>
                  </a:cubicBezTo>
                  <a:cubicBezTo>
                    <a:pt x="8919" y="8552"/>
                    <a:pt x="8943" y="8563"/>
                    <a:pt x="8978" y="8563"/>
                  </a:cubicBezTo>
                  <a:lnTo>
                    <a:pt x="9002" y="8599"/>
                  </a:lnTo>
                  <a:cubicBezTo>
                    <a:pt x="9014" y="8599"/>
                    <a:pt x="9029" y="8596"/>
                    <a:pt x="9044" y="8596"/>
                  </a:cubicBezTo>
                  <a:cubicBezTo>
                    <a:pt x="9059" y="8596"/>
                    <a:pt x="9074" y="8599"/>
                    <a:pt x="9085" y="8611"/>
                  </a:cubicBezTo>
                  <a:cubicBezTo>
                    <a:pt x="9109" y="8623"/>
                    <a:pt x="9133" y="8635"/>
                    <a:pt x="9169" y="8635"/>
                  </a:cubicBezTo>
                  <a:cubicBezTo>
                    <a:pt x="9201" y="8635"/>
                    <a:pt x="9223" y="8654"/>
                    <a:pt x="9210" y="8667"/>
                  </a:cubicBezTo>
                  <a:lnTo>
                    <a:pt x="9210" y="8667"/>
                  </a:lnTo>
                  <a:cubicBezTo>
                    <a:pt x="9213" y="8665"/>
                    <a:pt x="9215" y="8665"/>
                    <a:pt x="9218" y="8665"/>
                  </a:cubicBezTo>
                  <a:cubicBezTo>
                    <a:pt x="9243" y="8665"/>
                    <a:pt x="9276" y="8706"/>
                    <a:pt x="9276" y="8706"/>
                  </a:cubicBezTo>
                  <a:cubicBezTo>
                    <a:pt x="9276" y="8706"/>
                    <a:pt x="9669" y="8849"/>
                    <a:pt x="10133" y="8968"/>
                  </a:cubicBezTo>
                  <a:cubicBezTo>
                    <a:pt x="10169" y="8968"/>
                    <a:pt x="10217" y="8980"/>
                    <a:pt x="10252" y="8992"/>
                  </a:cubicBezTo>
                  <a:cubicBezTo>
                    <a:pt x="10262" y="9002"/>
                    <a:pt x="10271" y="9019"/>
                    <a:pt x="10256" y="9019"/>
                  </a:cubicBezTo>
                  <a:cubicBezTo>
                    <a:pt x="10252" y="9019"/>
                    <a:pt x="10247" y="9018"/>
                    <a:pt x="10240" y="9016"/>
                  </a:cubicBezTo>
                  <a:lnTo>
                    <a:pt x="10240" y="9016"/>
                  </a:lnTo>
                  <a:cubicBezTo>
                    <a:pt x="10252" y="9040"/>
                    <a:pt x="10252" y="9052"/>
                    <a:pt x="10252" y="9075"/>
                  </a:cubicBezTo>
                  <a:cubicBezTo>
                    <a:pt x="10250" y="9070"/>
                    <a:pt x="10247" y="9069"/>
                    <a:pt x="10245" y="9069"/>
                  </a:cubicBezTo>
                  <a:cubicBezTo>
                    <a:pt x="10238" y="9069"/>
                    <a:pt x="10231" y="9082"/>
                    <a:pt x="10224" y="9082"/>
                  </a:cubicBezTo>
                  <a:cubicBezTo>
                    <a:pt x="10222" y="9082"/>
                    <a:pt x="10219" y="9080"/>
                    <a:pt x="10217" y="9075"/>
                  </a:cubicBezTo>
                  <a:lnTo>
                    <a:pt x="10217" y="9075"/>
                  </a:lnTo>
                  <a:cubicBezTo>
                    <a:pt x="10205" y="9087"/>
                    <a:pt x="10228" y="9087"/>
                    <a:pt x="10228" y="9099"/>
                  </a:cubicBezTo>
                  <a:cubicBezTo>
                    <a:pt x="10225" y="9103"/>
                    <a:pt x="10220" y="9104"/>
                    <a:pt x="10216" y="9104"/>
                  </a:cubicBezTo>
                  <a:cubicBezTo>
                    <a:pt x="10210" y="9104"/>
                    <a:pt x="10205" y="9102"/>
                    <a:pt x="10201" y="9099"/>
                  </a:cubicBezTo>
                  <a:lnTo>
                    <a:pt x="10193" y="9099"/>
                  </a:lnTo>
                  <a:lnTo>
                    <a:pt x="10205" y="9111"/>
                  </a:lnTo>
                  <a:cubicBezTo>
                    <a:pt x="10199" y="9117"/>
                    <a:pt x="10193" y="9117"/>
                    <a:pt x="10188" y="9117"/>
                  </a:cubicBezTo>
                  <a:cubicBezTo>
                    <a:pt x="10184" y="9117"/>
                    <a:pt x="10181" y="9117"/>
                    <a:pt x="10181" y="9123"/>
                  </a:cubicBezTo>
                  <a:lnTo>
                    <a:pt x="10193" y="9123"/>
                  </a:lnTo>
                  <a:lnTo>
                    <a:pt x="10181" y="9135"/>
                  </a:lnTo>
                  <a:cubicBezTo>
                    <a:pt x="10193" y="9135"/>
                    <a:pt x="10193" y="9135"/>
                    <a:pt x="10193" y="9147"/>
                  </a:cubicBezTo>
                  <a:lnTo>
                    <a:pt x="10193" y="9159"/>
                  </a:lnTo>
                  <a:cubicBezTo>
                    <a:pt x="10189" y="9155"/>
                    <a:pt x="10187" y="9154"/>
                    <a:pt x="10187" y="9154"/>
                  </a:cubicBezTo>
                  <a:cubicBezTo>
                    <a:pt x="10185" y="9154"/>
                    <a:pt x="10185" y="9159"/>
                    <a:pt x="10169" y="9159"/>
                  </a:cubicBezTo>
                  <a:cubicBezTo>
                    <a:pt x="10169" y="9159"/>
                    <a:pt x="10169" y="9159"/>
                    <a:pt x="10169" y="9183"/>
                  </a:cubicBezTo>
                  <a:lnTo>
                    <a:pt x="10181" y="9183"/>
                  </a:lnTo>
                  <a:cubicBezTo>
                    <a:pt x="10184" y="9189"/>
                    <a:pt x="10185" y="9191"/>
                    <a:pt x="10183" y="9191"/>
                  </a:cubicBezTo>
                  <a:cubicBezTo>
                    <a:pt x="10182" y="9191"/>
                    <a:pt x="10175" y="9186"/>
                    <a:pt x="10169" y="9186"/>
                  </a:cubicBezTo>
                  <a:cubicBezTo>
                    <a:pt x="10164" y="9186"/>
                    <a:pt x="10160" y="9188"/>
                    <a:pt x="10157" y="9195"/>
                  </a:cubicBezTo>
                  <a:lnTo>
                    <a:pt x="10181" y="9195"/>
                  </a:lnTo>
                  <a:cubicBezTo>
                    <a:pt x="10145" y="9206"/>
                    <a:pt x="10181" y="9230"/>
                    <a:pt x="10169" y="9242"/>
                  </a:cubicBezTo>
                  <a:lnTo>
                    <a:pt x="10145" y="9242"/>
                  </a:lnTo>
                  <a:cubicBezTo>
                    <a:pt x="10145" y="9254"/>
                    <a:pt x="10145" y="9278"/>
                    <a:pt x="10157" y="9290"/>
                  </a:cubicBezTo>
                  <a:cubicBezTo>
                    <a:pt x="10133" y="9290"/>
                    <a:pt x="10133" y="9290"/>
                    <a:pt x="10109" y="9314"/>
                  </a:cubicBezTo>
                  <a:cubicBezTo>
                    <a:pt x="10109" y="9325"/>
                    <a:pt x="10121" y="9325"/>
                    <a:pt x="10133" y="9325"/>
                  </a:cubicBezTo>
                  <a:cubicBezTo>
                    <a:pt x="10121" y="9337"/>
                    <a:pt x="10133" y="9361"/>
                    <a:pt x="10109" y="9361"/>
                  </a:cubicBezTo>
                  <a:cubicBezTo>
                    <a:pt x="10121" y="9361"/>
                    <a:pt x="10109" y="9361"/>
                    <a:pt x="10121" y="9373"/>
                  </a:cubicBezTo>
                  <a:cubicBezTo>
                    <a:pt x="10086" y="9385"/>
                    <a:pt x="10145" y="9409"/>
                    <a:pt x="10109" y="9421"/>
                  </a:cubicBezTo>
                  <a:lnTo>
                    <a:pt x="10097" y="9421"/>
                  </a:lnTo>
                  <a:lnTo>
                    <a:pt x="10109" y="9433"/>
                  </a:lnTo>
                  <a:cubicBezTo>
                    <a:pt x="10097" y="9433"/>
                    <a:pt x="10097" y="9421"/>
                    <a:pt x="10086" y="9421"/>
                  </a:cubicBezTo>
                  <a:lnTo>
                    <a:pt x="10074" y="9456"/>
                  </a:lnTo>
                  <a:lnTo>
                    <a:pt x="10086" y="9456"/>
                  </a:lnTo>
                  <a:cubicBezTo>
                    <a:pt x="10086" y="9468"/>
                    <a:pt x="10109" y="9468"/>
                    <a:pt x="10097" y="9480"/>
                  </a:cubicBezTo>
                  <a:cubicBezTo>
                    <a:pt x="10091" y="9474"/>
                    <a:pt x="10088" y="9472"/>
                    <a:pt x="10085" y="9472"/>
                  </a:cubicBezTo>
                  <a:cubicBezTo>
                    <a:pt x="10078" y="9472"/>
                    <a:pt x="10082" y="9491"/>
                    <a:pt x="10075" y="9492"/>
                  </a:cubicBezTo>
                  <a:lnTo>
                    <a:pt x="10075" y="9492"/>
                  </a:lnTo>
                  <a:cubicBezTo>
                    <a:pt x="10077" y="9492"/>
                    <a:pt x="10081" y="9492"/>
                    <a:pt x="10086" y="9492"/>
                  </a:cubicBezTo>
                  <a:cubicBezTo>
                    <a:pt x="10086" y="9502"/>
                    <a:pt x="10080" y="9506"/>
                    <a:pt x="10074" y="9507"/>
                  </a:cubicBezTo>
                  <a:lnTo>
                    <a:pt x="10074" y="9507"/>
                  </a:lnTo>
                  <a:cubicBezTo>
                    <a:pt x="10070" y="9506"/>
                    <a:pt x="10066" y="9504"/>
                    <a:pt x="10062" y="9504"/>
                  </a:cubicBezTo>
                  <a:lnTo>
                    <a:pt x="10062" y="9510"/>
                  </a:lnTo>
                  <a:lnTo>
                    <a:pt x="10062" y="9510"/>
                  </a:lnTo>
                  <a:cubicBezTo>
                    <a:pt x="10064" y="9509"/>
                    <a:pt x="10069" y="9509"/>
                    <a:pt x="10074" y="9507"/>
                  </a:cubicBezTo>
                  <a:lnTo>
                    <a:pt x="10074" y="9507"/>
                  </a:lnTo>
                  <a:cubicBezTo>
                    <a:pt x="10080" y="9511"/>
                    <a:pt x="10086" y="9516"/>
                    <a:pt x="10086" y="9516"/>
                  </a:cubicBezTo>
                  <a:cubicBezTo>
                    <a:pt x="10086" y="9522"/>
                    <a:pt x="10083" y="9525"/>
                    <a:pt x="10080" y="9525"/>
                  </a:cubicBezTo>
                  <a:cubicBezTo>
                    <a:pt x="10079" y="9525"/>
                    <a:pt x="10079" y="9525"/>
                    <a:pt x="10078" y="9525"/>
                  </a:cubicBezTo>
                  <a:lnTo>
                    <a:pt x="10078" y="9525"/>
                  </a:lnTo>
                  <a:cubicBezTo>
                    <a:pt x="10081" y="9537"/>
                    <a:pt x="10074" y="9552"/>
                    <a:pt x="10074" y="9552"/>
                  </a:cubicBezTo>
                  <a:cubicBezTo>
                    <a:pt x="10074" y="9556"/>
                    <a:pt x="10072" y="9557"/>
                    <a:pt x="10070" y="9557"/>
                  </a:cubicBezTo>
                  <a:cubicBezTo>
                    <a:pt x="10066" y="9557"/>
                    <a:pt x="10058" y="9552"/>
                    <a:pt x="10050" y="9552"/>
                  </a:cubicBezTo>
                  <a:cubicBezTo>
                    <a:pt x="10062" y="9576"/>
                    <a:pt x="10050" y="9564"/>
                    <a:pt x="10062" y="9587"/>
                  </a:cubicBezTo>
                  <a:lnTo>
                    <a:pt x="10050" y="9587"/>
                  </a:lnTo>
                  <a:lnTo>
                    <a:pt x="10062" y="9599"/>
                  </a:lnTo>
                  <a:lnTo>
                    <a:pt x="10050" y="9599"/>
                  </a:lnTo>
                  <a:cubicBezTo>
                    <a:pt x="10050" y="9611"/>
                    <a:pt x="10062" y="9611"/>
                    <a:pt x="10050" y="9623"/>
                  </a:cubicBezTo>
                  <a:lnTo>
                    <a:pt x="10038" y="9623"/>
                  </a:lnTo>
                  <a:cubicBezTo>
                    <a:pt x="10038" y="9647"/>
                    <a:pt x="10014" y="9647"/>
                    <a:pt x="10026" y="9671"/>
                  </a:cubicBezTo>
                  <a:cubicBezTo>
                    <a:pt x="10026" y="9671"/>
                    <a:pt x="10015" y="9659"/>
                    <a:pt x="10014" y="9659"/>
                  </a:cubicBezTo>
                  <a:lnTo>
                    <a:pt x="10014" y="9659"/>
                  </a:lnTo>
                  <a:cubicBezTo>
                    <a:pt x="10038" y="9683"/>
                    <a:pt x="9990" y="9671"/>
                    <a:pt x="10014" y="9695"/>
                  </a:cubicBezTo>
                  <a:lnTo>
                    <a:pt x="10002" y="9695"/>
                  </a:lnTo>
                  <a:lnTo>
                    <a:pt x="10002" y="9701"/>
                  </a:lnTo>
                  <a:lnTo>
                    <a:pt x="10002" y="9701"/>
                  </a:lnTo>
                  <a:lnTo>
                    <a:pt x="10014" y="9706"/>
                  </a:lnTo>
                  <a:lnTo>
                    <a:pt x="9990" y="9718"/>
                  </a:lnTo>
                  <a:lnTo>
                    <a:pt x="10002" y="9718"/>
                  </a:lnTo>
                  <a:cubicBezTo>
                    <a:pt x="9966" y="9718"/>
                    <a:pt x="9990" y="9742"/>
                    <a:pt x="9955" y="9754"/>
                  </a:cubicBezTo>
                  <a:lnTo>
                    <a:pt x="9978" y="9754"/>
                  </a:lnTo>
                  <a:cubicBezTo>
                    <a:pt x="10026" y="9790"/>
                    <a:pt x="9943" y="9826"/>
                    <a:pt x="9966" y="9861"/>
                  </a:cubicBezTo>
                  <a:lnTo>
                    <a:pt x="9943" y="9861"/>
                  </a:lnTo>
                  <a:lnTo>
                    <a:pt x="9966" y="9885"/>
                  </a:lnTo>
                  <a:cubicBezTo>
                    <a:pt x="9943" y="9885"/>
                    <a:pt x="9943" y="9873"/>
                    <a:pt x="9943" y="9873"/>
                  </a:cubicBezTo>
                  <a:lnTo>
                    <a:pt x="9943" y="9873"/>
                  </a:lnTo>
                  <a:cubicBezTo>
                    <a:pt x="9943" y="9897"/>
                    <a:pt x="9966" y="9885"/>
                    <a:pt x="9966" y="9909"/>
                  </a:cubicBezTo>
                  <a:cubicBezTo>
                    <a:pt x="9963" y="9912"/>
                    <a:pt x="9961" y="9914"/>
                    <a:pt x="9958" y="9914"/>
                  </a:cubicBezTo>
                  <a:cubicBezTo>
                    <a:pt x="9954" y="9914"/>
                    <a:pt x="9951" y="9905"/>
                    <a:pt x="9943" y="9897"/>
                  </a:cubicBezTo>
                  <a:lnTo>
                    <a:pt x="9943" y="9897"/>
                  </a:lnTo>
                  <a:cubicBezTo>
                    <a:pt x="9955" y="9921"/>
                    <a:pt x="9955" y="9945"/>
                    <a:pt x="9943" y="9957"/>
                  </a:cubicBezTo>
                  <a:cubicBezTo>
                    <a:pt x="9951" y="9957"/>
                    <a:pt x="9953" y="9962"/>
                    <a:pt x="9954" y="9962"/>
                  </a:cubicBezTo>
                  <a:cubicBezTo>
                    <a:pt x="9955" y="9962"/>
                    <a:pt x="9955" y="9961"/>
                    <a:pt x="9955" y="9957"/>
                  </a:cubicBezTo>
                  <a:lnTo>
                    <a:pt x="9955" y="9957"/>
                  </a:lnTo>
                  <a:cubicBezTo>
                    <a:pt x="9955" y="9980"/>
                    <a:pt x="9955" y="9992"/>
                    <a:pt x="9943" y="10004"/>
                  </a:cubicBezTo>
                  <a:cubicBezTo>
                    <a:pt x="9943" y="10004"/>
                    <a:pt x="9943" y="10004"/>
                    <a:pt x="9943" y="9992"/>
                  </a:cubicBezTo>
                  <a:cubicBezTo>
                    <a:pt x="9931" y="10004"/>
                    <a:pt x="9931" y="10004"/>
                    <a:pt x="9931" y="10016"/>
                  </a:cubicBezTo>
                  <a:lnTo>
                    <a:pt x="9919" y="10004"/>
                  </a:lnTo>
                  <a:lnTo>
                    <a:pt x="9919" y="10004"/>
                  </a:lnTo>
                  <a:cubicBezTo>
                    <a:pt x="9919" y="10016"/>
                    <a:pt x="9931" y="10040"/>
                    <a:pt x="9907" y="10040"/>
                  </a:cubicBezTo>
                  <a:cubicBezTo>
                    <a:pt x="9919" y="10040"/>
                    <a:pt x="9931" y="10040"/>
                    <a:pt x="9931" y="10052"/>
                  </a:cubicBezTo>
                  <a:cubicBezTo>
                    <a:pt x="9895" y="10052"/>
                    <a:pt x="9931" y="10076"/>
                    <a:pt x="9919" y="10087"/>
                  </a:cubicBezTo>
                  <a:cubicBezTo>
                    <a:pt x="9907" y="10087"/>
                    <a:pt x="9907" y="10076"/>
                    <a:pt x="9907" y="10076"/>
                  </a:cubicBezTo>
                  <a:lnTo>
                    <a:pt x="9907" y="10076"/>
                  </a:lnTo>
                  <a:cubicBezTo>
                    <a:pt x="9907" y="10087"/>
                    <a:pt x="9919" y="10099"/>
                    <a:pt x="9919" y="10099"/>
                  </a:cubicBezTo>
                  <a:lnTo>
                    <a:pt x="9907" y="10099"/>
                  </a:lnTo>
                  <a:lnTo>
                    <a:pt x="9919" y="10135"/>
                  </a:lnTo>
                  <a:cubicBezTo>
                    <a:pt x="9895" y="10135"/>
                    <a:pt x="9919" y="10171"/>
                    <a:pt x="9895" y="10171"/>
                  </a:cubicBezTo>
                  <a:cubicBezTo>
                    <a:pt x="9895" y="10173"/>
                    <a:pt x="9896" y="10174"/>
                    <a:pt x="9898" y="10174"/>
                  </a:cubicBezTo>
                  <a:cubicBezTo>
                    <a:pt x="9902" y="10174"/>
                    <a:pt x="9912" y="10167"/>
                    <a:pt x="9916" y="10167"/>
                  </a:cubicBezTo>
                  <a:cubicBezTo>
                    <a:pt x="9918" y="10167"/>
                    <a:pt x="9919" y="10168"/>
                    <a:pt x="9919" y="10171"/>
                  </a:cubicBezTo>
                  <a:cubicBezTo>
                    <a:pt x="9907" y="10171"/>
                    <a:pt x="9919" y="10183"/>
                    <a:pt x="9895" y="10183"/>
                  </a:cubicBezTo>
                  <a:lnTo>
                    <a:pt x="9895" y="10195"/>
                  </a:lnTo>
                  <a:lnTo>
                    <a:pt x="9883" y="10183"/>
                  </a:lnTo>
                  <a:lnTo>
                    <a:pt x="9883" y="10183"/>
                  </a:lnTo>
                  <a:cubicBezTo>
                    <a:pt x="9883" y="10195"/>
                    <a:pt x="9907" y="10207"/>
                    <a:pt x="9919" y="10207"/>
                  </a:cubicBezTo>
                  <a:cubicBezTo>
                    <a:pt x="9907" y="10218"/>
                    <a:pt x="9907" y="10230"/>
                    <a:pt x="9895" y="10230"/>
                  </a:cubicBezTo>
                  <a:lnTo>
                    <a:pt x="9883" y="10230"/>
                  </a:lnTo>
                  <a:cubicBezTo>
                    <a:pt x="9894" y="10253"/>
                    <a:pt x="9843" y="10264"/>
                    <a:pt x="9856" y="10285"/>
                  </a:cubicBezTo>
                  <a:lnTo>
                    <a:pt x="9856" y="10285"/>
                  </a:lnTo>
                  <a:lnTo>
                    <a:pt x="9847" y="10302"/>
                  </a:lnTo>
                  <a:lnTo>
                    <a:pt x="9836" y="10290"/>
                  </a:lnTo>
                  <a:lnTo>
                    <a:pt x="9859" y="10326"/>
                  </a:lnTo>
                  <a:lnTo>
                    <a:pt x="9847" y="10326"/>
                  </a:lnTo>
                  <a:cubicBezTo>
                    <a:pt x="9836" y="10338"/>
                    <a:pt x="9836" y="10361"/>
                    <a:pt x="9836" y="10385"/>
                  </a:cubicBezTo>
                  <a:cubicBezTo>
                    <a:pt x="9847" y="10409"/>
                    <a:pt x="9824" y="10409"/>
                    <a:pt x="9836" y="10421"/>
                  </a:cubicBezTo>
                  <a:lnTo>
                    <a:pt x="9824" y="10421"/>
                  </a:lnTo>
                  <a:lnTo>
                    <a:pt x="9824" y="10433"/>
                  </a:lnTo>
                  <a:lnTo>
                    <a:pt x="9812" y="10433"/>
                  </a:lnTo>
                  <a:cubicBezTo>
                    <a:pt x="9836" y="10445"/>
                    <a:pt x="9788" y="10457"/>
                    <a:pt x="9800" y="10457"/>
                  </a:cubicBezTo>
                  <a:cubicBezTo>
                    <a:pt x="9812" y="10468"/>
                    <a:pt x="9824" y="10480"/>
                    <a:pt x="9836" y="10480"/>
                  </a:cubicBezTo>
                  <a:cubicBezTo>
                    <a:pt x="9836" y="10489"/>
                    <a:pt x="9834" y="10491"/>
                    <a:pt x="9831" y="10491"/>
                  </a:cubicBezTo>
                  <a:cubicBezTo>
                    <a:pt x="9828" y="10491"/>
                    <a:pt x="9824" y="10489"/>
                    <a:pt x="9820" y="10489"/>
                  </a:cubicBezTo>
                  <a:cubicBezTo>
                    <a:pt x="9817" y="10489"/>
                    <a:pt x="9814" y="10490"/>
                    <a:pt x="9812" y="10492"/>
                  </a:cubicBezTo>
                  <a:cubicBezTo>
                    <a:pt x="9812" y="10504"/>
                    <a:pt x="9824" y="10504"/>
                    <a:pt x="9812" y="10528"/>
                  </a:cubicBezTo>
                  <a:lnTo>
                    <a:pt x="9800" y="10528"/>
                  </a:lnTo>
                  <a:cubicBezTo>
                    <a:pt x="9800" y="10528"/>
                    <a:pt x="9812" y="10540"/>
                    <a:pt x="9812" y="10552"/>
                  </a:cubicBezTo>
                  <a:lnTo>
                    <a:pt x="9800" y="10540"/>
                  </a:lnTo>
                  <a:lnTo>
                    <a:pt x="9800" y="10540"/>
                  </a:lnTo>
                  <a:cubicBezTo>
                    <a:pt x="9824" y="10564"/>
                    <a:pt x="9776" y="10564"/>
                    <a:pt x="9812" y="10588"/>
                  </a:cubicBezTo>
                  <a:cubicBezTo>
                    <a:pt x="9800" y="10588"/>
                    <a:pt x="9812" y="10599"/>
                    <a:pt x="9788" y="10599"/>
                  </a:cubicBezTo>
                  <a:cubicBezTo>
                    <a:pt x="9800" y="10623"/>
                    <a:pt x="9800" y="10647"/>
                    <a:pt x="9812" y="10671"/>
                  </a:cubicBezTo>
                  <a:cubicBezTo>
                    <a:pt x="9776" y="10671"/>
                    <a:pt x="9812" y="10671"/>
                    <a:pt x="9788" y="10683"/>
                  </a:cubicBezTo>
                  <a:lnTo>
                    <a:pt x="9800" y="10683"/>
                  </a:lnTo>
                  <a:cubicBezTo>
                    <a:pt x="9800" y="10719"/>
                    <a:pt x="9752" y="10742"/>
                    <a:pt x="9752" y="10778"/>
                  </a:cubicBezTo>
                  <a:lnTo>
                    <a:pt x="9740" y="10778"/>
                  </a:lnTo>
                  <a:lnTo>
                    <a:pt x="9764" y="10790"/>
                  </a:lnTo>
                  <a:cubicBezTo>
                    <a:pt x="9740" y="10826"/>
                    <a:pt x="9728" y="10873"/>
                    <a:pt x="9728" y="10909"/>
                  </a:cubicBezTo>
                  <a:cubicBezTo>
                    <a:pt x="9740" y="10909"/>
                    <a:pt x="9752" y="10933"/>
                    <a:pt x="9740" y="10945"/>
                  </a:cubicBezTo>
                  <a:cubicBezTo>
                    <a:pt x="9752" y="10969"/>
                    <a:pt x="9752" y="11004"/>
                    <a:pt x="9740" y="11028"/>
                  </a:cubicBezTo>
                  <a:lnTo>
                    <a:pt x="9716" y="11028"/>
                  </a:lnTo>
                  <a:cubicBezTo>
                    <a:pt x="9740" y="11040"/>
                    <a:pt x="9716" y="11040"/>
                    <a:pt x="9716" y="11052"/>
                  </a:cubicBezTo>
                  <a:lnTo>
                    <a:pt x="9728" y="11040"/>
                  </a:lnTo>
                  <a:lnTo>
                    <a:pt x="9728" y="11040"/>
                  </a:lnTo>
                  <a:cubicBezTo>
                    <a:pt x="9752" y="11052"/>
                    <a:pt x="9728" y="11064"/>
                    <a:pt x="9716" y="11064"/>
                  </a:cubicBezTo>
                  <a:lnTo>
                    <a:pt x="9728" y="11088"/>
                  </a:lnTo>
                  <a:lnTo>
                    <a:pt x="9716" y="11088"/>
                  </a:lnTo>
                  <a:cubicBezTo>
                    <a:pt x="9716" y="11100"/>
                    <a:pt x="9716" y="11111"/>
                    <a:pt x="9740" y="11123"/>
                  </a:cubicBezTo>
                  <a:cubicBezTo>
                    <a:pt x="9732" y="11123"/>
                    <a:pt x="9730" y="11129"/>
                    <a:pt x="9725" y="11129"/>
                  </a:cubicBezTo>
                  <a:cubicBezTo>
                    <a:pt x="9723" y="11129"/>
                    <a:pt x="9720" y="11127"/>
                    <a:pt x="9716" y="11123"/>
                  </a:cubicBezTo>
                  <a:lnTo>
                    <a:pt x="9705" y="11171"/>
                  </a:lnTo>
                  <a:lnTo>
                    <a:pt x="9705" y="11171"/>
                  </a:lnTo>
                  <a:lnTo>
                    <a:pt x="9716" y="11159"/>
                  </a:lnTo>
                  <a:cubicBezTo>
                    <a:pt x="9728" y="11171"/>
                    <a:pt x="9740" y="11183"/>
                    <a:pt x="9728" y="11183"/>
                  </a:cubicBezTo>
                  <a:cubicBezTo>
                    <a:pt x="9724" y="11179"/>
                    <a:pt x="9720" y="11178"/>
                    <a:pt x="9716" y="11178"/>
                  </a:cubicBezTo>
                  <a:cubicBezTo>
                    <a:pt x="9709" y="11178"/>
                    <a:pt x="9701" y="11183"/>
                    <a:pt x="9693" y="11183"/>
                  </a:cubicBezTo>
                  <a:cubicBezTo>
                    <a:pt x="9697" y="11187"/>
                    <a:pt x="9701" y="11188"/>
                    <a:pt x="9704" y="11188"/>
                  </a:cubicBezTo>
                  <a:cubicBezTo>
                    <a:pt x="9711" y="11188"/>
                    <a:pt x="9716" y="11183"/>
                    <a:pt x="9716" y="11183"/>
                  </a:cubicBezTo>
                  <a:cubicBezTo>
                    <a:pt x="9728" y="11195"/>
                    <a:pt x="9728" y="11219"/>
                    <a:pt x="9728" y="11219"/>
                  </a:cubicBezTo>
                  <a:lnTo>
                    <a:pt x="9716" y="11219"/>
                  </a:lnTo>
                  <a:cubicBezTo>
                    <a:pt x="9728" y="11230"/>
                    <a:pt x="9693" y="11230"/>
                    <a:pt x="9693" y="11242"/>
                  </a:cubicBezTo>
                  <a:cubicBezTo>
                    <a:pt x="9705" y="11254"/>
                    <a:pt x="9693" y="11254"/>
                    <a:pt x="9716" y="11254"/>
                  </a:cubicBezTo>
                  <a:cubicBezTo>
                    <a:pt x="9722" y="11260"/>
                    <a:pt x="9719" y="11260"/>
                    <a:pt x="9713" y="11260"/>
                  </a:cubicBezTo>
                  <a:cubicBezTo>
                    <a:pt x="9708" y="11260"/>
                    <a:pt x="9699" y="11260"/>
                    <a:pt x="9693" y="11266"/>
                  </a:cubicBezTo>
                  <a:cubicBezTo>
                    <a:pt x="9705" y="11278"/>
                    <a:pt x="9693" y="11290"/>
                    <a:pt x="9681" y="11290"/>
                  </a:cubicBezTo>
                  <a:cubicBezTo>
                    <a:pt x="9728" y="11302"/>
                    <a:pt x="9657" y="11326"/>
                    <a:pt x="9693" y="11338"/>
                  </a:cubicBezTo>
                  <a:lnTo>
                    <a:pt x="9681" y="11350"/>
                  </a:lnTo>
                  <a:cubicBezTo>
                    <a:pt x="9681" y="11350"/>
                    <a:pt x="9705" y="11350"/>
                    <a:pt x="9705" y="11361"/>
                  </a:cubicBezTo>
                  <a:cubicBezTo>
                    <a:pt x="9701" y="11365"/>
                    <a:pt x="9697" y="11367"/>
                    <a:pt x="9693" y="11367"/>
                  </a:cubicBezTo>
                  <a:cubicBezTo>
                    <a:pt x="9685" y="11367"/>
                    <a:pt x="9677" y="11361"/>
                    <a:pt x="9669" y="11361"/>
                  </a:cubicBezTo>
                  <a:lnTo>
                    <a:pt x="9705" y="11373"/>
                  </a:lnTo>
                  <a:cubicBezTo>
                    <a:pt x="9657" y="11421"/>
                    <a:pt x="9669" y="11492"/>
                    <a:pt x="9633" y="11552"/>
                  </a:cubicBezTo>
                  <a:cubicBezTo>
                    <a:pt x="9633" y="11576"/>
                    <a:pt x="9645" y="11611"/>
                    <a:pt x="9645" y="11635"/>
                  </a:cubicBezTo>
                  <a:cubicBezTo>
                    <a:pt x="9645" y="11647"/>
                    <a:pt x="9645" y="11647"/>
                    <a:pt x="9645" y="11659"/>
                  </a:cubicBezTo>
                  <a:cubicBezTo>
                    <a:pt x="9633" y="11683"/>
                    <a:pt x="9609" y="11731"/>
                    <a:pt x="9621" y="11766"/>
                  </a:cubicBezTo>
                  <a:cubicBezTo>
                    <a:pt x="9653" y="11798"/>
                    <a:pt x="9590" y="11783"/>
                    <a:pt x="9593" y="11804"/>
                  </a:cubicBezTo>
                  <a:lnTo>
                    <a:pt x="9593" y="11804"/>
                  </a:lnTo>
                  <a:cubicBezTo>
                    <a:pt x="9591" y="11803"/>
                    <a:pt x="9589" y="11802"/>
                    <a:pt x="9585" y="11802"/>
                  </a:cubicBezTo>
                  <a:cubicBezTo>
                    <a:pt x="9597" y="11838"/>
                    <a:pt x="9609" y="11850"/>
                    <a:pt x="9621" y="11873"/>
                  </a:cubicBezTo>
                  <a:cubicBezTo>
                    <a:pt x="9593" y="11873"/>
                    <a:pt x="9610" y="11889"/>
                    <a:pt x="9606" y="11889"/>
                  </a:cubicBezTo>
                  <a:cubicBezTo>
                    <a:pt x="9605" y="11889"/>
                    <a:pt x="9602" y="11888"/>
                    <a:pt x="9597" y="11885"/>
                  </a:cubicBezTo>
                  <a:lnTo>
                    <a:pt x="9597" y="11885"/>
                  </a:lnTo>
                  <a:lnTo>
                    <a:pt x="9621" y="11897"/>
                  </a:lnTo>
                  <a:cubicBezTo>
                    <a:pt x="9609" y="11897"/>
                    <a:pt x="9597" y="11909"/>
                    <a:pt x="9585" y="11909"/>
                  </a:cubicBezTo>
                  <a:lnTo>
                    <a:pt x="9609" y="11921"/>
                  </a:lnTo>
                  <a:lnTo>
                    <a:pt x="9585" y="11921"/>
                  </a:lnTo>
                  <a:cubicBezTo>
                    <a:pt x="9585" y="11933"/>
                    <a:pt x="9597" y="11969"/>
                    <a:pt x="9562" y="11969"/>
                  </a:cubicBezTo>
                  <a:cubicBezTo>
                    <a:pt x="9574" y="12016"/>
                    <a:pt x="9562" y="12076"/>
                    <a:pt x="9550" y="12123"/>
                  </a:cubicBezTo>
                  <a:cubicBezTo>
                    <a:pt x="9562" y="12123"/>
                    <a:pt x="9550" y="12147"/>
                    <a:pt x="9550" y="12147"/>
                  </a:cubicBezTo>
                  <a:lnTo>
                    <a:pt x="9538" y="12159"/>
                  </a:lnTo>
                  <a:cubicBezTo>
                    <a:pt x="9538" y="12171"/>
                    <a:pt x="9562" y="12183"/>
                    <a:pt x="9538" y="12195"/>
                  </a:cubicBezTo>
                  <a:cubicBezTo>
                    <a:pt x="9538" y="12207"/>
                    <a:pt x="9526" y="12219"/>
                    <a:pt x="9550" y="12231"/>
                  </a:cubicBezTo>
                  <a:cubicBezTo>
                    <a:pt x="9541" y="12239"/>
                    <a:pt x="9533" y="12247"/>
                    <a:pt x="9524" y="12247"/>
                  </a:cubicBezTo>
                  <a:cubicBezTo>
                    <a:pt x="9523" y="12247"/>
                    <a:pt x="9522" y="12247"/>
                    <a:pt x="9520" y="12247"/>
                  </a:cubicBezTo>
                  <a:lnTo>
                    <a:pt x="9520" y="12247"/>
                  </a:lnTo>
                  <a:cubicBezTo>
                    <a:pt x="9530" y="12257"/>
                    <a:pt x="9502" y="12266"/>
                    <a:pt x="9502" y="12266"/>
                  </a:cubicBezTo>
                  <a:cubicBezTo>
                    <a:pt x="9502" y="12266"/>
                    <a:pt x="9455" y="12421"/>
                    <a:pt x="9407" y="12588"/>
                  </a:cubicBezTo>
                  <a:cubicBezTo>
                    <a:pt x="9383" y="12707"/>
                    <a:pt x="9359" y="12826"/>
                    <a:pt x="9359" y="12909"/>
                  </a:cubicBezTo>
                  <a:cubicBezTo>
                    <a:pt x="9288" y="12897"/>
                    <a:pt x="9240" y="12850"/>
                    <a:pt x="9157" y="12838"/>
                  </a:cubicBezTo>
                  <a:lnTo>
                    <a:pt x="9157" y="12850"/>
                  </a:lnTo>
                  <a:cubicBezTo>
                    <a:pt x="9026" y="12790"/>
                    <a:pt x="8859" y="12778"/>
                    <a:pt x="8704" y="12719"/>
                  </a:cubicBezTo>
                  <a:lnTo>
                    <a:pt x="8704" y="12719"/>
                  </a:lnTo>
                  <a:lnTo>
                    <a:pt x="8728" y="12731"/>
                  </a:lnTo>
                  <a:cubicBezTo>
                    <a:pt x="8720" y="12735"/>
                    <a:pt x="8711" y="12736"/>
                    <a:pt x="8701" y="12736"/>
                  </a:cubicBezTo>
                  <a:cubicBezTo>
                    <a:pt x="8682" y="12736"/>
                    <a:pt x="8661" y="12731"/>
                    <a:pt x="8645" y="12731"/>
                  </a:cubicBezTo>
                  <a:cubicBezTo>
                    <a:pt x="8633" y="12731"/>
                    <a:pt x="8669" y="12707"/>
                    <a:pt x="8621" y="12707"/>
                  </a:cubicBezTo>
                  <a:cubicBezTo>
                    <a:pt x="8633" y="12707"/>
                    <a:pt x="8645" y="12719"/>
                    <a:pt x="8633" y="12731"/>
                  </a:cubicBezTo>
                  <a:cubicBezTo>
                    <a:pt x="8573" y="12695"/>
                    <a:pt x="8478" y="12647"/>
                    <a:pt x="8371" y="12612"/>
                  </a:cubicBezTo>
                  <a:cubicBezTo>
                    <a:pt x="8264" y="12564"/>
                    <a:pt x="8145" y="12516"/>
                    <a:pt x="8038" y="12469"/>
                  </a:cubicBezTo>
                  <a:cubicBezTo>
                    <a:pt x="7895" y="12409"/>
                    <a:pt x="7752" y="12350"/>
                    <a:pt x="7621" y="12266"/>
                  </a:cubicBezTo>
                  <a:cubicBezTo>
                    <a:pt x="7478" y="12195"/>
                    <a:pt x="7347" y="12112"/>
                    <a:pt x="7216" y="12040"/>
                  </a:cubicBezTo>
                  <a:lnTo>
                    <a:pt x="7216" y="12040"/>
                  </a:lnTo>
                  <a:cubicBezTo>
                    <a:pt x="7238" y="12055"/>
                    <a:pt x="7233" y="12065"/>
                    <a:pt x="7220" y="12065"/>
                  </a:cubicBezTo>
                  <a:cubicBezTo>
                    <a:pt x="7212" y="12065"/>
                    <a:pt x="7201" y="12061"/>
                    <a:pt x="7192" y="12052"/>
                  </a:cubicBezTo>
                  <a:cubicBezTo>
                    <a:pt x="7145" y="11957"/>
                    <a:pt x="7049" y="11981"/>
                    <a:pt x="6990" y="11897"/>
                  </a:cubicBezTo>
                  <a:cubicBezTo>
                    <a:pt x="6835" y="11814"/>
                    <a:pt x="6728" y="11683"/>
                    <a:pt x="6573" y="11623"/>
                  </a:cubicBezTo>
                  <a:lnTo>
                    <a:pt x="6573" y="11611"/>
                  </a:lnTo>
                  <a:cubicBezTo>
                    <a:pt x="6561" y="11588"/>
                    <a:pt x="6549" y="11600"/>
                    <a:pt x="6526" y="11588"/>
                  </a:cubicBezTo>
                  <a:lnTo>
                    <a:pt x="6537" y="11576"/>
                  </a:lnTo>
                  <a:cubicBezTo>
                    <a:pt x="6490" y="11540"/>
                    <a:pt x="6418" y="11504"/>
                    <a:pt x="6395" y="11481"/>
                  </a:cubicBezTo>
                  <a:lnTo>
                    <a:pt x="6383" y="11492"/>
                  </a:lnTo>
                  <a:cubicBezTo>
                    <a:pt x="6347" y="11469"/>
                    <a:pt x="6371" y="11469"/>
                    <a:pt x="6335" y="11457"/>
                  </a:cubicBezTo>
                  <a:lnTo>
                    <a:pt x="6347" y="11457"/>
                  </a:lnTo>
                  <a:lnTo>
                    <a:pt x="6299" y="11445"/>
                  </a:lnTo>
                  <a:cubicBezTo>
                    <a:pt x="6323" y="11421"/>
                    <a:pt x="6228" y="11373"/>
                    <a:pt x="6204" y="11350"/>
                  </a:cubicBezTo>
                  <a:cubicBezTo>
                    <a:pt x="6168" y="11326"/>
                    <a:pt x="6097" y="11278"/>
                    <a:pt x="6037" y="11219"/>
                  </a:cubicBezTo>
                  <a:cubicBezTo>
                    <a:pt x="6037" y="11207"/>
                    <a:pt x="5978" y="11147"/>
                    <a:pt x="5942" y="11111"/>
                  </a:cubicBezTo>
                  <a:cubicBezTo>
                    <a:pt x="5859" y="11040"/>
                    <a:pt x="5740" y="10945"/>
                    <a:pt x="5633" y="10849"/>
                  </a:cubicBezTo>
                  <a:lnTo>
                    <a:pt x="5621" y="10861"/>
                  </a:lnTo>
                  <a:lnTo>
                    <a:pt x="5597" y="10838"/>
                  </a:lnTo>
                  <a:cubicBezTo>
                    <a:pt x="5597" y="10838"/>
                    <a:pt x="5597" y="10832"/>
                    <a:pt x="5600" y="10832"/>
                  </a:cubicBezTo>
                  <a:cubicBezTo>
                    <a:pt x="5602" y="10832"/>
                    <a:pt x="5605" y="10834"/>
                    <a:pt x="5609" y="10838"/>
                  </a:cubicBezTo>
                  <a:cubicBezTo>
                    <a:pt x="5602" y="10818"/>
                    <a:pt x="5582" y="10806"/>
                    <a:pt x="5562" y="10793"/>
                  </a:cubicBezTo>
                  <a:lnTo>
                    <a:pt x="5562" y="10793"/>
                  </a:lnTo>
                  <a:cubicBezTo>
                    <a:pt x="5566" y="10802"/>
                    <a:pt x="5561" y="10807"/>
                    <a:pt x="5554" y="10807"/>
                  </a:cubicBezTo>
                  <a:cubicBezTo>
                    <a:pt x="5543" y="10807"/>
                    <a:pt x="5527" y="10798"/>
                    <a:pt x="5514" y="10778"/>
                  </a:cubicBezTo>
                  <a:lnTo>
                    <a:pt x="5514" y="10766"/>
                  </a:lnTo>
                  <a:lnTo>
                    <a:pt x="5490" y="10766"/>
                  </a:lnTo>
                  <a:cubicBezTo>
                    <a:pt x="5502" y="10742"/>
                    <a:pt x="5490" y="10719"/>
                    <a:pt x="5502" y="10707"/>
                  </a:cubicBezTo>
                  <a:cubicBezTo>
                    <a:pt x="5406" y="10635"/>
                    <a:pt x="5335" y="10599"/>
                    <a:pt x="5252" y="10504"/>
                  </a:cubicBezTo>
                  <a:cubicBezTo>
                    <a:pt x="5275" y="10504"/>
                    <a:pt x="5180" y="10445"/>
                    <a:pt x="5228" y="10445"/>
                  </a:cubicBezTo>
                  <a:cubicBezTo>
                    <a:pt x="5213" y="10433"/>
                    <a:pt x="5204" y="10428"/>
                    <a:pt x="5200" y="10428"/>
                  </a:cubicBezTo>
                  <a:cubicBezTo>
                    <a:pt x="5188" y="10428"/>
                    <a:pt x="5200" y="10458"/>
                    <a:pt x="5178" y="10458"/>
                  </a:cubicBezTo>
                  <a:cubicBezTo>
                    <a:pt x="5175" y="10458"/>
                    <a:pt x="5172" y="10458"/>
                    <a:pt x="5168" y="10457"/>
                  </a:cubicBezTo>
                  <a:cubicBezTo>
                    <a:pt x="5156" y="10445"/>
                    <a:pt x="5144" y="10433"/>
                    <a:pt x="5144" y="10421"/>
                  </a:cubicBezTo>
                  <a:cubicBezTo>
                    <a:pt x="5154" y="10421"/>
                    <a:pt x="5148" y="10406"/>
                    <a:pt x="5152" y="10406"/>
                  </a:cubicBezTo>
                  <a:lnTo>
                    <a:pt x="5152" y="10406"/>
                  </a:lnTo>
                  <a:cubicBezTo>
                    <a:pt x="5153" y="10406"/>
                    <a:pt x="5154" y="10407"/>
                    <a:pt x="5156" y="10409"/>
                  </a:cubicBezTo>
                  <a:lnTo>
                    <a:pt x="5121" y="10373"/>
                  </a:lnTo>
                  <a:lnTo>
                    <a:pt x="5144" y="10373"/>
                  </a:lnTo>
                  <a:cubicBezTo>
                    <a:pt x="5061" y="10314"/>
                    <a:pt x="5037" y="10230"/>
                    <a:pt x="4954" y="10183"/>
                  </a:cubicBezTo>
                  <a:cubicBezTo>
                    <a:pt x="4942" y="10183"/>
                    <a:pt x="4978" y="10207"/>
                    <a:pt x="4966" y="10218"/>
                  </a:cubicBezTo>
                  <a:cubicBezTo>
                    <a:pt x="4884" y="10172"/>
                    <a:pt x="4928" y="10148"/>
                    <a:pt x="4863" y="10091"/>
                  </a:cubicBezTo>
                  <a:lnTo>
                    <a:pt x="4863" y="10091"/>
                  </a:lnTo>
                  <a:cubicBezTo>
                    <a:pt x="4869" y="10094"/>
                    <a:pt x="4876" y="10096"/>
                    <a:pt x="4883" y="10099"/>
                  </a:cubicBezTo>
                  <a:lnTo>
                    <a:pt x="4859" y="10087"/>
                  </a:lnTo>
                  <a:lnTo>
                    <a:pt x="4859" y="10087"/>
                  </a:lnTo>
                  <a:cubicBezTo>
                    <a:pt x="4860" y="10089"/>
                    <a:pt x="4862" y="10090"/>
                    <a:pt x="4863" y="10091"/>
                  </a:cubicBezTo>
                  <a:lnTo>
                    <a:pt x="4863" y="10091"/>
                  </a:lnTo>
                  <a:cubicBezTo>
                    <a:pt x="4846" y="10084"/>
                    <a:pt x="4828" y="10074"/>
                    <a:pt x="4811" y="10040"/>
                  </a:cubicBezTo>
                  <a:cubicBezTo>
                    <a:pt x="4813" y="10035"/>
                    <a:pt x="4816" y="10033"/>
                    <a:pt x="4820" y="10033"/>
                  </a:cubicBezTo>
                  <a:cubicBezTo>
                    <a:pt x="4832" y="10033"/>
                    <a:pt x="4852" y="10064"/>
                    <a:pt x="4871" y="10064"/>
                  </a:cubicBezTo>
                  <a:cubicBezTo>
                    <a:pt x="4851" y="10044"/>
                    <a:pt x="4816" y="10010"/>
                    <a:pt x="4804" y="10010"/>
                  </a:cubicBezTo>
                  <a:cubicBezTo>
                    <a:pt x="4801" y="10010"/>
                    <a:pt x="4799" y="10012"/>
                    <a:pt x="4799" y="10016"/>
                  </a:cubicBezTo>
                  <a:cubicBezTo>
                    <a:pt x="4775" y="9992"/>
                    <a:pt x="4775" y="9980"/>
                    <a:pt x="4763" y="9957"/>
                  </a:cubicBezTo>
                  <a:lnTo>
                    <a:pt x="4763" y="9957"/>
                  </a:lnTo>
                  <a:cubicBezTo>
                    <a:pt x="4763" y="9957"/>
                    <a:pt x="4772" y="9983"/>
                    <a:pt x="4767" y="9983"/>
                  </a:cubicBezTo>
                  <a:cubicBezTo>
                    <a:pt x="4766" y="9983"/>
                    <a:pt x="4765" y="9982"/>
                    <a:pt x="4763" y="9980"/>
                  </a:cubicBezTo>
                  <a:cubicBezTo>
                    <a:pt x="4728" y="9933"/>
                    <a:pt x="4680" y="9873"/>
                    <a:pt x="4644" y="9837"/>
                  </a:cubicBezTo>
                  <a:cubicBezTo>
                    <a:pt x="4644" y="9826"/>
                    <a:pt x="4644" y="9826"/>
                    <a:pt x="4656" y="9826"/>
                  </a:cubicBezTo>
                  <a:cubicBezTo>
                    <a:pt x="4597" y="9802"/>
                    <a:pt x="4632" y="9778"/>
                    <a:pt x="4585" y="9730"/>
                  </a:cubicBezTo>
                  <a:cubicBezTo>
                    <a:pt x="4466" y="9599"/>
                    <a:pt x="4299" y="9433"/>
                    <a:pt x="4192" y="9290"/>
                  </a:cubicBezTo>
                  <a:cubicBezTo>
                    <a:pt x="4144" y="9278"/>
                    <a:pt x="4109" y="9230"/>
                    <a:pt x="4073" y="9195"/>
                  </a:cubicBezTo>
                  <a:lnTo>
                    <a:pt x="4097" y="9171"/>
                  </a:lnTo>
                  <a:lnTo>
                    <a:pt x="4061" y="9135"/>
                  </a:lnTo>
                  <a:cubicBezTo>
                    <a:pt x="4058" y="9130"/>
                    <a:pt x="4058" y="9128"/>
                    <a:pt x="4059" y="9128"/>
                  </a:cubicBezTo>
                  <a:lnTo>
                    <a:pt x="4059" y="9128"/>
                  </a:lnTo>
                  <a:cubicBezTo>
                    <a:pt x="4061" y="9128"/>
                    <a:pt x="4070" y="9137"/>
                    <a:pt x="4073" y="9137"/>
                  </a:cubicBezTo>
                  <a:cubicBezTo>
                    <a:pt x="4076" y="9137"/>
                    <a:pt x="4076" y="9134"/>
                    <a:pt x="4073" y="9123"/>
                  </a:cubicBezTo>
                  <a:lnTo>
                    <a:pt x="4049" y="9123"/>
                  </a:lnTo>
                  <a:cubicBezTo>
                    <a:pt x="4049" y="9114"/>
                    <a:pt x="4003" y="9050"/>
                    <a:pt x="4022" y="9050"/>
                  </a:cubicBezTo>
                  <a:cubicBezTo>
                    <a:pt x="4026" y="9050"/>
                    <a:pt x="4035" y="9054"/>
                    <a:pt x="4049" y="9064"/>
                  </a:cubicBezTo>
                  <a:lnTo>
                    <a:pt x="3930" y="8921"/>
                  </a:lnTo>
                  <a:cubicBezTo>
                    <a:pt x="3918" y="8903"/>
                    <a:pt x="3909" y="8903"/>
                    <a:pt x="3900" y="8903"/>
                  </a:cubicBezTo>
                  <a:cubicBezTo>
                    <a:pt x="3891" y="8903"/>
                    <a:pt x="3882" y="8903"/>
                    <a:pt x="3870" y="8885"/>
                  </a:cubicBezTo>
                  <a:cubicBezTo>
                    <a:pt x="3875" y="8876"/>
                    <a:pt x="3879" y="8874"/>
                    <a:pt x="3883" y="8874"/>
                  </a:cubicBezTo>
                  <a:cubicBezTo>
                    <a:pt x="3887" y="8874"/>
                    <a:pt x="3891" y="8877"/>
                    <a:pt x="3893" y="8877"/>
                  </a:cubicBezTo>
                  <a:cubicBezTo>
                    <a:pt x="3894" y="8877"/>
                    <a:pt x="3894" y="8876"/>
                    <a:pt x="3894" y="8873"/>
                  </a:cubicBezTo>
                  <a:cubicBezTo>
                    <a:pt x="3835" y="8754"/>
                    <a:pt x="3751" y="8790"/>
                    <a:pt x="3692" y="8683"/>
                  </a:cubicBezTo>
                  <a:lnTo>
                    <a:pt x="3704" y="8683"/>
                  </a:lnTo>
                  <a:cubicBezTo>
                    <a:pt x="3680" y="8671"/>
                    <a:pt x="3656" y="8635"/>
                    <a:pt x="3656" y="8635"/>
                  </a:cubicBezTo>
                  <a:lnTo>
                    <a:pt x="3656" y="8635"/>
                  </a:lnTo>
                  <a:cubicBezTo>
                    <a:pt x="3632" y="8671"/>
                    <a:pt x="3680" y="8647"/>
                    <a:pt x="3692" y="8694"/>
                  </a:cubicBezTo>
                  <a:cubicBezTo>
                    <a:pt x="3689" y="8696"/>
                    <a:pt x="3687" y="8696"/>
                    <a:pt x="3684" y="8696"/>
                  </a:cubicBezTo>
                  <a:cubicBezTo>
                    <a:pt x="3666" y="8696"/>
                    <a:pt x="3648" y="8669"/>
                    <a:pt x="3637" y="8669"/>
                  </a:cubicBezTo>
                  <a:cubicBezTo>
                    <a:pt x="3635" y="8669"/>
                    <a:pt x="3634" y="8669"/>
                    <a:pt x="3632" y="8671"/>
                  </a:cubicBezTo>
                  <a:cubicBezTo>
                    <a:pt x="3620" y="8647"/>
                    <a:pt x="3597" y="8635"/>
                    <a:pt x="3585" y="8623"/>
                  </a:cubicBezTo>
                  <a:cubicBezTo>
                    <a:pt x="3573" y="8575"/>
                    <a:pt x="3525" y="8528"/>
                    <a:pt x="3525" y="8492"/>
                  </a:cubicBezTo>
                  <a:cubicBezTo>
                    <a:pt x="3501" y="8480"/>
                    <a:pt x="3466" y="8468"/>
                    <a:pt x="3442" y="8433"/>
                  </a:cubicBezTo>
                  <a:cubicBezTo>
                    <a:pt x="3442" y="8397"/>
                    <a:pt x="3466" y="8433"/>
                    <a:pt x="3442" y="8385"/>
                  </a:cubicBezTo>
                  <a:lnTo>
                    <a:pt x="3430" y="8385"/>
                  </a:lnTo>
                  <a:cubicBezTo>
                    <a:pt x="3406" y="8361"/>
                    <a:pt x="3418" y="8361"/>
                    <a:pt x="3430" y="8349"/>
                  </a:cubicBezTo>
                  <a:cubicBezTo>
                    <a:pt x="3406" y="8325"/>
                    <a:pt x="3382" y="8337"/>
                    <a:pt x="3370" y="8290"/>
                  </a:cubicBezTo>
                  <a:lnTo>
                    <a:pt x="3370" y="8290"/>
                  </a:lnTo>
                  <a:lnTo>
                    <a:pt x="3394" y="8302"/>
                  </a:lnTo>
                  <a:cubicBezTo>
                    <a:pt x="3378" y="8285"/>
                    <a:pt x="3373" y="8274"/>
                    <a:pt x="3359" y="8253"/>
                  </a:cubicBezTo>
                  <a:lnTo>
                    <a:pt x="3359" y="8253"/>
                  </a:lnTo>
                  <a:cubicBezTo>
                    <a:pt x="3369" y="8210"/>
                    <a:pt x="3329" y="8217"/>
                    <a:pt x="3323" y="8208"/>
                  </a:cubicBezTo>
                  <a:lnTo>
                    <a:pt x="3323" y="8208"/>
                  </a:lnTo>
                  <a:cubicBezTo>
                    <a:pt x="3325" y="8215"/>
                    <a:pt x="3329" y="8233"/>
                    <a:pt x="3319" y="8233"/>
                  </a:cubicBezTo>
                  <a:cubicBezTo>
                    <a:pt x="3317" y="8233"/>
                    <a:pt x="3314" y="8232"/>
                    <a:pt x="3311" y="8230"/>
                  </a:cubicBezTo>
                  <a:cubicBezTo>
                    <a:pt x="3299" y="8206"/>
                    <a:pt x="3263" y="8206"/>
                    <a:pt x="3275" y="8171"/>
                  </a:cubicBezTo>
                  <a:lnTo>
                    <a:pt x="3275" y="8171"/>
                  </a:lnTo>
                  <a:lnTo>
                    <a:pt x="3299" y="8194"/>
                  </a:lnTo>
                  <a:cubicBezTo>
                    <a:pt x="3263" y="8147"/>
                    <a:pt x="3263" y="8182"/>
                    <a:pt x="3239" y="8123"/>
                  </a:cubicBezTo>
                  <a:lnTo>
                    <a:pt x="3251" y="8123"/>
                  </a:lnTo>
                  <a:cubicBezTo>
                    <a:pt x="3204" y="8099"/>
                    <a:pt x="3192" y="8052"/>
                    <a:pt x="3168" y="7992"/>
                  </a:cubicBezTo>
                  <a:cubicBezTo>
                    <a:pt x="3156" y="7992"/>
                    <a:pt x="3144" y="7980"/>
                    <a:pt x="3132" y="7968"/>
                  </a:cubicBezTo>
                  <a:lnTo>
                    <a:pt x="3132" y="7968"/>
                  </a:lnTo>
                  <a:cubicBezTo>
                    <a:pt x="3144" y="8004"/>
                    <a:pt x="3132" y="8004"/>
                    <a:pt x="3120" y="8016"/>
                  </a:cubicBezTo>
                  <a:cubicBezTo>
                    <a:pt x="3120" y="7956"/>
                    <a:pt x="3061" y="7968"/>
                    <a:pt x="3037" y="7909"/>
                  </a:cubicBezTo>
                  <a:cubicBezTo>
                    <a:pt x="3040" y="7905"/>
                    <a:pt x="3043" y="7904"/>
                    <a:pt x="3047" y="7904"/>
                  </a:cubicBezTo>
                  <a:cubicBezTo>
                    <a:pt x="3055" y="7904"/>
                    <a:pt x="3064" y="7915"/>
                    <a:pt x="3073" y="7932"/>
                  </a:cubicBezTo>
                  <a:cubicBezTo>
                    <a:pt x="3087" y="7932"/>
                    <a:pt x="3098" y="7931"/>
                    <a:pt x="3107" y="7931"/>
                  </a:cubicBezTo>
                  <a:cubicBezTo>
                    <a:pt x="3122" y="7931"/>
                    <a:pt x="3135" y="7935"/>
                    <a:pt x="3156" y="7956"/>
                  </a:cubicBezTo>
                  <a:cubicBezTo>
                    <a:pt x="3146" y="7936"/>
                    <a:pt x="3127" y="7916"/>
                    <a:pt x="3129" y="7910"/>
                  </a:cubicBezTo>
                  <a:lnTo>
                    <a:pt x="3129" y="7910"/>
                  </a:lnTo>
                  <a:lnTo>
                    <a:pt x="3108" y="7921"/>
                  </a:lnTo>
                  <a:cubicBezTo>
                    <a:pt x="3097" y="7897"/>
                    <a:pt x="3097" y="7897"/>
                    <a:pt x="3085" y="7885"/>
                  </a:cubicBezTo>
                  <a:cubicBezTo>
                    <a:pt x="3076" y="7885"/>
                    <a:pt x="3080" y="7905"/>
                    <a:pt x="3068" y="7905"/>
                  </a:cubicBezTo>
                  <a:cubicBezTo>
                    <a:pt x="3064" y="7905"/>
                    <a:pt x="3058" y="7903"/>
                    <a:pt x="3049" y="7897"/>
                  </a:cubicBezTo>
                  <a:cubicBezTo>
                    <a:pt x="3025" y="7861"/>
                    <a:pt x="3061" y="7861"/>
                    <a:pt x="3049" y="7861"/>
                  </a:cubicBezTo>
                  <a:cubicBezTo>
                    <a:pt x="3015" y="7828"/>
                    <a:pt x="3013" y="7857"/>
                    <a:pt x="2994" y="7812"/>
                  </a:cubicBezTo>
                  <a:lnTo>
                    <a:pt x="2994" y="7812"/>
                  </a:lnTo>
                  <a:cubicBezTo>
                    <a:pt x="2996" y="7814"/>
                    <a:pt x="2998" y="7815"/>
                    <a:pt x="2999" y="7818"/>
                  </a:cubicBezTo>
                  <a:lnTo>
                    <a:pt x="2999" y="7818"/>
                  </a:lnTo>
                  <a:cubicBezTo>
                    <a:pt x="2986" y="7774"/>
                    <a:pt x="2954" y="7741"/>
                    <a:pt x="2966" y="7718"/>
                  </a:cubicBezTo>
                  <a:cubicBezTo>
                    <a:pt x="2972" y="7718"/>
                    <a:pt x="2978" y="7715"/>
                    <a:pt x="2982" y="7715"/>
                  </a:cubicBezTo>
                  <a:cubicBezTo>
                    <a:pt x="2986" y="7715"/>
                    <a:pt x="2989" y="7718"/>
                    <a:pt x="2989" y="7730"/>
                  </a:cubicBezTo>
                  <a:cubicBezTo>
                    <a:pt x="2996" y="7735"/>
                    <a:pt x="3000" y="7737"/>
                    <a:pt x="3001" y="7737"/>
                  </a:cubicBezTo>
                  <a:cubicBezTo>
                    <a:pt x="3005" y="7737"/>
                    <a:pt x="2974" y="7707"/>
                    <a:pt x="2987" y="7696"/>
                  </a:cubicBezTo>
                  <a:lnTo>
                    <a:pt x="2987" y="7696"/>
                  </a:lnTo>
                  <a:cubicBezTo>
                    <a:pt x="2986" y="7696"/>
                    <a:pt x="2986" y="7696"/>
                    <a:pt x="2985" y="7696"/>
                  </a:cubicBezTo>
                  <a:cubicBezTo>
                    <a:pt x="2972" y="7696"/>
                    <a:pt x="2952" y="7656"/>
                    <a:pt x="2942" y="7635"/>
                  </a:cubicBezTo>
                  <a:lnTo>
                    <a:pt x="2930" y="7647"/>
                  </a:lnTo>
                  <a:cubicBezTo>
                    <a:pt x="2847" y="7611"/>
                    <a:pt x="2966" y="7635"/>
                    <a:pt x="2918" y="7563"/>
                  </a:cubicBezTo>
                  <a:cubicBezTo>
                    <a:pt x="2909" y="7555"/>
                    <a:pt x="2906" y="7552"/>
                    <a:pt x="2904" y="7552"/>
                  </a:cubicBezTo>
                  <a:lnTo>
                    <a:pt x="2904" y="7552"/>
                  </a:lnTo>
                  <a:cubicBezTo>
                    <a:pt x="2901" y="7552"/>
                    <a:pt x="2913" y="7569"/>
                    <a:pt x="2906" y="7569"/>
                  </a:cubicBezTo>
                  <a:cubicBezTo>
                    <a:pt x="2904" y="7569"/>
                    <a:pt x="2900" y="7568"/>
                    <a:pt x="2894" y="7563"/>
                  </a:cubicBezTo>
                  <a:cubicBezTo>
                    <a:pt x="2882" y="7528"/>
                    <a:pt x="2894" y="7516"/>
                    <a:pt x="2858" y="7468"/>
                  </a:cubicBezTo>
                  <a:cubicBezTo>
                    <a:pt x="2858" y="7456"/>
                    <a:pt x="2847" y="7420"/>
                    <a:pt x="2870" y="7409"/>
                  </a:cubicBezTo>
                  <a:cubicBezTo>
                    <a:pt x="2847" y="7385"/>
                    <a:pt x="2823" y="7325"/>
                    <a:pt x="2799" y="7313"/>
                  </a:cubicBezTo>
                  <a:lnTo>
                    <a:pt x="2799" y="7313"/>
                  </a:lnTo>
                  <a:cubicBezTo>
                    <a:pt x="2811" y="7373"/>
                    <a:pt x="2847" y="7349"/>
                    <a:pt x="2858" y="7420"/>
                  </a:cubicBezTo>
                  <a:lnTo>
                    <a:pt x="2823" y="7420"/>
                  </a:lnTo>
                  <a:cubicBezTo>
                    <a:pt x="2811" y="7373"/>
                    <a:pt x="2775" y="7337"/>
                    <a:pt x="2763" y="7301"/>
                  </a:cubicBezTo>
                  <a:cubicBezTo>
                    <a:pt x="2763" y="7313"/>
                    <a:pt x="2763" y="7313"/>
                    <a:pt x="2751" y="7313"/>
                  </a:cubicBezTo>
                  <a:cubicBezTo>
                    <a:pt x="2716" y="7266"/>
                    <a:pt x="2692" y="7254"/>
                    <a:pt x="2668" y="7206"/>
                  </a:cubicBezTo>
                  <a:cubicBezTo>
                    <a:pt x="2671" y="7201"/>
                    <a:pt x="2673" y="7198"/>
                    <a:pt x="2676" y="7198"/>
                  </a:cubicBezTo>
                  <a:cubicBezTo>
                    <a:pt x="2685" y="7198"/>
                    <a:pt x="2695" y="7224"/>
                    <a:pt x="2704" y="7242"/>
                  </a:cubicBezTo>
                  <a:cubicBezTo>
                    <a:pt x="2704" y="7194"/>
                    <a:pt x="2692" y="7206"/>
                    <a:pt x="2668" y="7147"/>
                  </a:cubicBezTo>
                  <a:cubicBezTo>
                    <a:pt x="2669" y="7145"/>
                    <a:pt x="2670" y="7145"/>
                    <a:pt x="2672" y="7145"/>
                  </a:cubicBezTo>
                  <a:cubicBezTo>
                    <a:pt x="2680" y="7145"/>
                    <a:pt x="2682" y="7182"/>
                    <a:pt x="2704" y="7182"/>
                  </a:cubicBezTo>
                  <a:lnTo>
                    <a:pt x="2668" y="7123"/>
                  </a:lnTo>
                  <a:cubicBezTo>
                    <a:pt x="2632" y="7123"/>
                    <a:pt x="2644" y="7075"/>
                    <a:pt x="2620" y="7039"/>
                  </a:cubicBezTo>
                  <a:cubicBezTo>
                    <a:pt x="2573" y="6956"/>
                    <a:pt x="2525" y="6956"/>
                    <a:pt x="2489" y="6920"/>
                  </a:cubicBezTo>
                  <a:cubicBezTo>
                    <a:pt x="2489" y="6909"/>
                    <a:pt x="2489" y="6897"/>
                    <a:pt x="2501" y="6897"/>
                  </a:cubicBezTo>
                  <a:cubicBezTo>
                    <a:pt x="2501" y="6918"/>
                    <a:pt x="2501" y="6922"/>
                    <a:pt x="2504" y="6922"/>
                  </a:cubicBezTo>
                  <a:cubicBezTo>
                    <a:pt x="2506" y="6922"/>
                    <a:pt x="2508" y="6920"/>
                    <a:pt x="2513" y="6920"/>
                  </a:cubicBezTo>
                  <a:cubicBezTo>
                    <a:pt x="2505" y="6905"/>
                    <a:pt x="2503" y="6878"/>
                    <a:pt x="2509" y="6866"/>
                  </a:cubicBezTo>
                  <a:lnTo>
                    <a:pt x="2509" y="6866"/>
                  </a:lnTo>
                  <a:cubicBezTo>
                    <a:pt x="2509" y="6866"/>
                    <a:pt x="2509" y="6866"/>
                    <a:pt x="2508" y="6866"/>
                  </a:cubicBezTo>
                  <a:cubicBezTo>
                    <a:pt x="2507" y="6866"/>
                    <a:pt x="2505" y="6864"/>
                    <a:pt x="2501" y="6861"/>
                  </a:cubicBezTo>
                  <a:lnTo>
                    <a:pt x="2466" y="6789"/>
                  </a:lnTo>
                  <a:cubicBezTo>
                    <a:pt x="2457" y="6798"/>
                    <a:pt x="2460" y="6817"/>
                    <a:pt x="2455" y="6817"/>
                  </a:cubicBezTo>
                  <a:cubicBezTo>
                    <a:pt x="2453" y="6817"/>
                    <a:pt x="2449" y="6813"/>
                    <a:pt x="2442" y="6801"/>
                  </a:cubicBezTo>
                  <a:cubicBezTo>
                    <a:pt x="2418" y="6778"/>
                    <a:pt x="2418" y="6766"/>
                    <a:pt x="2407" y="6721"/>
                  </a:cubicBezTo>
                  <a:lnTo>
                    <a:pt x="2407" y="6721"/>
                  </a:lnTo>
                  <a:cubicBezTo>
                    <a:pt x="2407" y="6722"/>
                    <a:pt x="2407" y="6722"/>
                    <a:pt x="2408" y="6722"/>
                  </a:cubicBezTo>
                  <a:cubicBezTo>
                    <a:pt x="2410" y="6722"/>
                    <a:pt x="2413" y="6719"/>
                    <a:pt x="2417" y="6719"/>
                  </a:cubicBezTo>
                  <a:cubicBezTo>
                    <a:pt x="2421" y="6719"/>
                    <a:pt x="2425" y="6721"/>
                    <a:pt x="2430" y="6730"/>
                  </a:cubicBezTo>
                  <a:cubicBezTo>
                    <a:pt x="2430" y="6706"/>
                    <a:pt x="2406" y="6682"/>
                    <a:pt x="2394" y="6682"/>
                  </a:cubicBezTo>
                  <a:cubicBezTo>
                    <a:pt x="2396" y="6688"/>
                    <a:pt x="2396" y="6690"/>
                    <a:pt x="2395" y="6690"/>
                  </a:cubicBezTo>
                  <a:cubicBezTo>
                    <a:pt x="2391" y="6690"/>
                    <a:pt x="2364" y="6646"/>
                    <a:pt x="2352" y="6646"/>
                  </a:cubicBezTo>
                  <a:cubicBezTo>
                    <a:pt x="2349" y="6646"/>
                    <a:pt x="2346" y="6650"/>
                    <a:pt x="2346" y="6658"/>
                  </a:cubicBezTo>
                  <a:lnTo>
                    <a:pt x="2335" y="6611"/>
                  </a:lnTo>
                  <a:lnTo>
                    <a:pt x="2335" y="6611"/>
                  </a:lnTo>
                  <a:cubicBezTo>
                    <a:pt x="2346" y="6623"/>
                    <a:pt x="2346" y="6611"/>
                    <a:pt x="2358" y="6635"/>
                  </a:cubicBezTo>
                  <a:cubicBezTo>
                    <a:pt x="2370" y="6611"/>
                    <a:pt x="2335" y="6599"/>
                    <a:pt x="2323" y="6587"/>
                  </a:cubicBezTo>
                  <a:cubicBezTo>
                    <a:pt x="2323" y="6575"/>
                    <a:pt x="2299" y="6539"/>
                    <a:pt x="2311" y="6528"/>
                  </a:cubicBezTo>
                  <a:cubicBezTo>
                    <a:pt x="2299" y="6516"/>
                    <a:pt x="2287" y="6480"/>
                    <a:pt x="2299" y="6468"/>
                  </a:cubicBezTo>
                  <a:cubicBezTo>
                    <a:pt x="2294" y="6466"/>
                    <a:pt x="2290" y="6465"/>
                    <a:pt x="2287" y="6465"/>
                  </a:cubicBezTo>
                  <a:cubicBezTo>
                    <a:pt x="2275" y="6465"/>
                    <a:pt x="2275" y="6480"/>
                    <a:pt x="2275" y="6480"/>
                  </a:cubicBezTo>
                  <a:lnTo>
                    <a:pt x="2239" y="6408"/>
                  </a:lnTo>
                  <a:cubicBezTo>
                    <a:pt x="2251" y="6397"/>
                    <a:pt x="2275" y="6385"/>
                    <a:pt x="2287" y="6385"/>
                  </a:cubicBezTo>
                  <a:cubicBezTo>
                    <a:pt x="2281" y="6382"/>
                    <a:pt x="2276" y="6381"/>
                    <a:pt x="2271" y="6381"/>
                  </a:cubicBezTo>
                  <a:cubicBezTo>
                    <a:pt x="2266" y="6381"/>
                    <a:pt x="2262" y="6382"/>
                    <a:pt x="2259" y="6382"/>
                  </a:cubicBezTo>
                  <a:cubicBezTo>
                    <a:pt x="2251" y="6382"/>
                    <a:pt x="2245" y="6379"/>
                    <a:pt x="2239" y="6361"/>
                  </a:cubicBezTo>
                  <a:lnTo>
                    <a:pt x="2239" y="6361"/>
                  </a:lnTo>
                  <a:cubicBezTo>
                    <a:pt x="2241" y="6362"/>
                    <a:pt x="2243" y="6362"/>
                    <a:pt x="2244" y="6362"/>
                  </a:cubicBezTo>
                  <a:cubicBezTo>
                    <a:pt x="2257" y="6362"/>
                    <a:pt x="2235" y="6312"/>
                    <a:pt x="2265" y="6312"/>
                  </a:cubicBezTo>
                  <a:cubicBezTo>
                    <a:pt x="2268" y="6312"/>
                    <a:pt x="2271" y="6312"/>
                    <a:pt x="2275" y="6313"/>
                  </a:cubicBezTo>
                  <a:cubicBezTo>
                    <a:pt x="2275" y="6289"/>
                    <a:pt x="2251" y="6230"/>
                    <a:pt x="2227" y="6194"/>
                  </a:cubicBezTo>
                  <a:cubicBezTo>
                    <a:pt x="2225" y="6193"/>
                    <a:pt x="2224" y="6193"/>
                    <a:pt x="2222" y="6193"/>
                  </a:cubicBezTo>
                  <a:cubicBezTo>
                    <a:pt x="2210" y="6193"/>
                    <a:pt x="2237" y="6242"/>
                    <a:pt x="2216" y="6242"/>
                  </a:cubicBezTo>
                  <a:cubicBezTo>
                    <a:pt x="2168" y="6147"/>
                    <a:pt x="2120" y="6170"/>
                    <a:pt x="2096" y="6087"/>
                  </a:cubicBezTo>
                  <a:lnTo>
                    <a:pt x="2096" y="6111"/>
                  </a:lnTo>
                  <a:cubicBezTo>
                    <a:pt x="2073" y="6075"/>
                    <a:pt x="2073" y="6075"/>
                    <a:pt x="2049" y="6063"/>
                  </a:cubicBezTo>
                  <a:cubicBezTo>
                    <a:pt x="2073" y="6063"/>
                    <a:pt x="2085" y="5980"/>
                    <a:pt x="2049" y="5908"/>
                  </a:cubicBezTo>
                  <a:cubicBezTo>
                    <a:pt x="2038" y="5908"/>
                    <a:pt x="2047" y="5958"/>
                    <a:pt x="2031" y="5958"/>
                  </a:cubicBezTo>
                  <a:cubicBezTo>
                    <a:pt x="2029" y="5958"/>
                    <a:pt x="2027" y="5957"/>
                    <a:pt x="2025" y="5956"/>
                  </a:cubicBezTo>
                  <a:lnTo>
                    <a:pt x="2001" y="5908"/>
                  </a:lnTo>
                  <a:lnTo>
                    <a:pt x="2001" y="5908"/>
                  </a:lnTo>
                  <a:cubicBezTo>
                    <a:pt x="2001" y="5908"/>
                    <a:pt x="2006" y="5908"/>
                    <a:pt x="2009" y="5911"/>
                  </a:cubicBezTo>
                  <a:lnTo>
                    <a:pt x="2009" y="5911"/>
                  </a:lnTo>
                  <a:cubicBezTo>
                    <a:pt x="1992" y="5867"/>
                    <a:pt x="2011" y="5825"/>
                    <a:pt x="1977" y="5825"/>
                  </a:cubicBezTo>
                  <a:lnTo>
                    <a:pt x="1985" y="5788"/>
                  </a:lnTo>
                  <a:lnTo>
                    <a:pt x="1985" y="5788"/>
                  </a:lnTo>
                  <a:cubicBezTo>
                    <a:pt x="1986" y="5789"/>
                    <a:pt x="1988" y="5789"/>
                    <a:pt x="1989" y="5789"/>
                  </a:cubicBezTo>
                  <a:lnTo>
                    <a:pt x="1989" y="5766"/>
                  </a:lnTo>
                  <a:lnTo>
                    <a:pt x="1985" y="5788"/>
                  </a:lnTo>
                  <a:lnTo>
                    <a:pt x="1985" y="5788"/>
                  </a:lnTo>
                  <a:cubicBezTo>
                    <a:pt x="1972" y="5779"/>
                    <a:pt x="1952" y="5740"/>
                    <a:pt x="1942" y="5730"/>
                  </a:cubicBezTo>
                  <a:cubicBezTo>
                    <a:pt x="1906" y="5682"/>
                    <a:pt x="1918" y="5658"/>
                    <a:pt x="1918" y="5635"/>
                  </a:cubicBezTo>
                  <a:lnTo>
                    <a:pt x="1918" y="5635"/>
                  </a:lnTo>
                  <a:cubicBezTo>
                    <a:pt x="1911" y="5642"/>
                    <a:pt x="1903" y="5653"/>
                    <a:pt x="1896" y="5653"/>
                  </a:cubicBezTo>
                  <a:cubicBezTo>
                    <a:pt x="1891" y="5653"/>
                    <a:pt x="1887" y="5649"/>
                    <a:pt x="1882" y="5635"/>
                  </a:cubicBezTo>
                  <a:cubicBezTo>
                    <a:pt x="1918" y="5623"/>
                    <a:pt x="1858" y="5551"/>
                    <a:pt x="1882" y="5539"/>
                  </a:cubicBezTo>
                  <a:cubicBezTo>
                    <a:pt x="1870" y="5527"/>
                    <a:pt x="1882" y="5492"/>
                    <a:pt x="1858" y="5492"/>
                  </a:cubicBezTo>
                  <a:lnTo>
                    <a:pt x="1865" y="5492"/>
                  </a:lnTo>
                  <a:cubicBezTo>
                    <a:pt x="1842" y="5483"/>
                    <a:pt x="1830" y="5436"/>
                    <a:pt x="1811" y="5396"/>
                  </a:cubicBezTo>
                  <a:cubicBezTo>
                    <a:pt x="1858" y="5396"/>
                    <a:pt x="1787" y="5349"/>
                    <a:pt x="1823" y="5313"/>
                  </a:cubicBezTo>
                  <a:cubicBezTo>
                    <a:pt x="1787" y="5313"/>
                    <a:pt x="1787" y="5242"/>
                    <a:pt x="1751" y="5242"/>
                  </a:cubicBezTo>
                  <a:cubicBezTo>
                    <a:pt x="1739" y="5206"/>
                    <a:pt x="1775" y="5206"/>
                    <a:pt x="1775" y="5194"/>
                  </a:cubicBezTo>
                  <a:lnTo>
                    <a:pt x="1763" y="5182"/>
                  </a:lnTo>
                  <a:cubicBezTo>
                    <a:pt x="1775" y="5158"/>
                    <a:pt x="1751" y="5087"/>
                    <a:pt x="1751" y="5051"/>
                  </a:cubicBezTo>
                  <a:lnTo>
                    <a:pt x="1715" y="5015"/>
                  </a:lnTo>
                  <a:lnTo>
                    <a:pt x="1727" y="5004"/>
                  </a:lnTo>
                  <a:cubicBezTo>
                    <a:pt x="1718" y="5004"/>
                    <a:pt x="1709" y="4983"/>
                    <a:pt x="1701" y="4983"/>
                  </a:cubicBezTo>
                  <a:cubicBezTo>
                    <a:pt x="1698" y="4983"/>
                    <a:pt x="1695" y="4986"/>
                    <a:pt x="1692" y="4992"/>
                  </a:cubicBezTo>
                  <a:lnTo>
                    <a:pt x="1692" y="4968"/>
                  </a:lnTo>
                  <a:cubicBezTo>
                    <a:pt x="1688" y="4969"/>
                    <a:pt x="1686" y="4970"/>
                    <a:pt x="1684" y="4970"/>
                  </a:cubicBezTo>
                  <a:cubicBezTo>
                    <a:pt x="1670" y="4970"/>
                    <a:pt x="1677" y="4939"/>
                    <a:pt x="1656" y="4908"/>
                  </a:cubicBezTo>
                  <a:cubicBezTo>
                    <a:pt x="1656" y="4902"/>
                    <a:pt x="1656" y="4899"/>
                    <a:pt x="1657" y="4899"/>
                  </a:cubicBezTo>
                  <a:cubicBezTo>
                    <a:pt x="1659" y="4899"/>
                    <a:pt x="1662" y="4902"/>
                    <a:pt x="1668" y="4908"/>
                  </a:cubicBezTo>
                  <a:cubicBezTo>
                    <a:pt x="1668" y="4884"/>
                    <a:pt x="1680" y="4896"/>
                    <a:pt x="1680" y="4884"/>
                  </a:cubicBezTo>
                  <a:lnTo>
                    <a:pt x="1680" y="4884"/>
                  </a:lnTo>
                  <a:cubicBezTo>
                    <a:pt x="1680" y="4885"/>
                    <a:pt x="1679" y="4886"/>
                    <a:pt x="1678" y="4886"/>
                  </a:cubicBezTo>
                  <a:cubicBezTo>
                    <a:pt x="1672" y="4886"/>
                    <a:pt x="1643" y="4860"/>
                    <a:pt x="1628" y="4860"/>
                  </a:cubicBezTo>
                  <a:cubicBezTo>
                    <a:pt x="1621" y="4860"/>
                    <a:pt x="1617" y="4867"/>
                    <a:pt x="1620" y="4884"/>
                  </a:cubicBezTo>
                  <a:cubicBezTo>
                    <a:pt x="1608" y="4884"/>
                    <a:pt x="1584" y="4861"/>
                    <a:pt x="1584" y="4837"/>
                  </a:cubicBezTo>
                  <a:lnTo>
                    <a:pt x="1608" y="4813"/>
                  </a:lnTo>
                  <a:lnTo>
                    <a:pt x="1573" y="4801"/>
                  </a:lnTo>
                  <a:cubicBezTo>
                    <a:pt x="1561" y="4777"/>
                    <a:pt x="1584" y="4754"/>
                    <a:pt x="1573" y="4730"/>
                  </a:cubicBezTo>
                  <a:lnTo>
                    <a:pt x="1573" y="4730"/>
                  </a:lnTo>
                  <a:cubicBezTo>
                    <a:pt x="1579" y="4742"/>
                    <a:pt x="1596" y="4754"/>
                    <a:pt x="1610" y="4754"/>
                  </a:cubicBezTo>
                  <a:cubicBezTo>
                    <a:pt x="1623" y="4754"/>
                    <a:pt x="1632" y="4742"/>
                    <a:pt x="1620" y="4706"/>
                  </a:cubicBezTo>
                  <a:lnTo>
                    <a:pt x="1620" y="4706"/>
                  </a:lnTo>
                  <a:cubicBezTo>
                    <a:pt x="1632" y="4742"/>
                    <a:pt x="1656" y="4754"/>
                    <a:pt x="1668" y="4765"/>
                  </a:cubicBezTo>
                  <a:cubicBezTo>
                    <a:pt x="1662" y="4759"/>
                    <a:pt x="1659" y="4756"/>
                    <a:pt x="1660" y="4756"/>
                  </a:cubicBezTo>
                  <a:lnTo>
                    <a:pt x="1660" y="4756"/>
                  </a:lnTo>
                  <a:cubicBezTo>
                    <a:pt x="1662" y="4756"/>
                    <a:pt x="1668" y="4759"/>
                    <a:pt x="1680" y="4765"/>
                  </a:cubicBezTo>
                  <a:cubicBezTo>
                    <a:pt x="1656" y="4718"/>
                    <a:pt x="1656" y="4754"/>
                    <a:pt x="1644" y="4706"/>
                  </a:cubicBezTo>
                  <a:cubicBezTo>
                    <a:pt x="1668" y="4706"/>
                    <a:pt x="1668" y="4682"/>
                    <a:pt x="1668" y="4646"/>
                  </a:cubicBezTo>
                  <a:lnTo>
                    <a:pt x="1668" y="4646"/>
                  </a:lnTo>
                  <a:lnTo>
                    <a:pt x="1656" y="4682"/>
                  </a:lnTo>
                  <a:cubicBezTo>
                    <a:pt x="1656" y="4682"/>
                    <a:pt x="1656" y="4670"/>
                    <a:pt x="1644" y="4670"/>
                  </a:cubicBezTo>
                  <a:cubicBezTo>
                    <a:pt x="1644" y="4682"/>
                    <a:pt x="1644" y="4694"/>
                    <a:pt x="1644" y="4694"/>
                  </a:cubicBezTo>
                  <a:cubicBezTo>
                    <a:pt x="1634" y="4683"/>
                    <a:pt x="1605" y="4655"/>
                    <a:pt x="1606" y="4640"/>
                  </a:cubicBezTo>
                  <a:lnTo>
                    <a:pt x="1606" y="4640"/>
                  </a:lnTo>
                  <a:cubicBezTo>
                    <a:pt x="1603" y="4646"/>
                    <a:pt x="1599" y="4649"/>
                    <a:pt x="1596" y="4649"/>
                  </a:cubicBezTo>
                  <a:cubicBezTo>
                    <a:pt x="1579" y="4649"/>
                    <a:pt x="1564" y="4581"/>
                    <a:pt x="1553" y="4581"/>
                  </a:cubicBezTo>
                  <a:cubicBezTo>
                    <a:pt x="1552" y="4581"/>
                    <a:pt x="1550" y="4583"/>
                    <a:pt x="1549" y="4587"/>
                  </a:cubicBezTo>
                  <a:cubicBezTo>
                    <a:pt x="1537" y="4587"/>
                    <a:pt x="1525" y="4551"/>
                    <a:pt x="1537" y="4539"/>
                  </a:cubicBezTo>
                  <a:lnTo>
                    <a:pt x="1537" y="4539"/>
                  </a:lnTo>
                  <a:cubicBezTo>
                    <a:pt x="1542" y="4550"/>
                    <a:pt x="1546" y="4554"/>
                    <a:pt x="1550" y="4554"/>
                  </a:cubicBezTo>
                  <a:cubicBezTo>
                    <a:pt x="1561" y="4554"/>
                    <a:pt x="1563" y="4503"/>
                    <a:pt x="1573" y="4503"/>
                  </a:cubicBezTo>
                  <a:cubicBezTo>
                    <a:pt x="1571" y="4502"/>
                    <a:pt x="1570" y="4502"/>
                    <a:pt x="1569" y="4502"/>
                  </a:cubicBezTo>
                  <a:cubicBezTo>
                    <a:pt x="1562" y="4502"/>
                    <a:pt x="1560" y="4529"/>
                    <a:pt x="1552" y="4529"/>
                  </a:cubicBezTo>
                  <a:cubicBezTo>
                    <a:pt x="1551" y="4529"/>
                    <a:pt x="1550" y="4529"/>
                    <a:pt x="1549" y="4527"/>
                  </a:cubicBezTo>
                  <a:cubicBezTo>
                    <a:pt x="1537" y="4503"/>
                    <a:pt x="1549" y="4480"/>
                    <a:pt x="1561" y="4468"/>
                  </a:cubicBezTo>
                  <a:lnTo>
                    <a:pt x="1561" y="4432"/>
                  </a:lnTo>
                  <a:cubicBezTo>
                    <a:pt x="1552" y="4432"/>
                    <a:pt x="1550" y="4457"/>
                    <a:pt x="1544" y="4457"/>
                  </a:cubicBezTo>
                  <a:cubicBezTo>
                    <a:pt x="1542" y="4457"/>
                    <a:pt x="1540" y="4454"/>
                    <a:pt x="1537" y="4444"/>
                  </a:cubicBezTo>
                  <a:cubicBezTo>
                    <a:pt x="1537" y="4432"/>
                    <a:pt x="1525" y="4396"/>
                    <a:pt x="1537" y="4396"/>
                  </a:cubicBezTo>
                  <a:cubicBezTo>
                    <a:pt x="1543" y="4399"/>
                    <a:pt x="1548" y="4400"/>
                    <a:pt x="1553" y="4400"/>
                  </a:cubicBezTo>
                  <a:cubicBezTo>
                    <a:pt x="1557" y="4400"/>
                    <a:pt x="1561" y="4399"/>
                    <a:pt x="1565" y="4399"/>
                  </a:cubicBezTo>
                  <a:cubicBezTo>
                    <a:pt x="1573" y="4399"/>
                    <a:pt x="1579" y="4402"/>
                    <a:pt x="1584" y="4420"/>
                  </a:cubicBezTo>
                  <a:cubicBezTo>
                    <a:pt x="1584" y="4400"/>
                    <a:pt x="1568" y="4340"/>
                    <a:pt x="1556" y="4340"/>
                  </a:cubicBezTo>
                  <a:cubicBezTo>
                    <a:pt x="1553" y="4340"/>
                    <a:pt x="1551" y="4343"/>
                    <a:pt x="1549" y="4349"/>
                  </a:cubicBezTo>
                  <a:lnTo>
                    <a:pt x="1537" y="4325"/>
                  </a:lnTo>
                  <a:cubicBezTo>
                    <a:pt x="1537" y="4333"/>
                    <a:pt x="1531" y="4363"/>
                    <a:pt x="1524" y="4363"/>
                  </a:cubicBezTo>
                  <a:cubicBezTo>
                    <a:pt x="1521" y="4363"/>
                    <a:pt x="1517" y="4356"/>
                    <a:pt x="1513" y="4337"/>
                  </a:cubicBezTo>
                  <a:lnTo>
                    <a:pt x="1489" y="4301"/>
                  </a:lnTo>
                  <a:lnTo>
                    <a:pt x="1501" y="4277"/>
                  </a:lnTo>
                  <a:cubicBezTo>
                    <a:pt x="1489" y="4277"/>
                    <a:pt x="1489" y="4277"/>
                    <a:pt x="1489" y="4253"/>
                  </a:cubicBezTo>
                  <a:cubicBezTo>
                    <a:pt x="1489" y="4253"/>
                    <a:pt x="1489" y="4242"/>
                    <a:pt x="1501" y="4242"/>
                  </a:cubicBezTo>
                  <a:cubicBezTo>
                    <a:pt x="1489" y="4194"/>
                    <a:pt x="1477" y="4194"/>
                    <a:pt x="1477" y="4194"/>
                  </a:cubicBezTo>
                  <a:cubicBezTo>
                    <a:pt x="1469" y="4176"/>
                    <a:pt x="1466" y="4165"/>
                    <a:pt x="1475" y="4165"/>
                  </a:cubicBezTo>
                  <a:cubicBezTo>
                    <a:pt x="1478" y="4165"/>
                    <a:pt x="1483" y="4167"/>
                    <a:pt x="1489" y="4170"/>
                  </a:cubicBezTo>
                  <a:cubicBezTo>
                    <a:pt x="1477" y="4134"/>
                    <a:pt x="1465" y="4075"/>
                    <a:pt x="1477" y="4039"/>
                  </a:cubicBezTo>
                  <a:cubicBezTo>
                    <a:pt x="1470" y="4029"/>
                    <a:pt x="1466" y="4025"/>
                    <a:pt x="1464" y="4025"/>
                  </a:cubicBezTo>
                  <a:cubicBezTo>
                    <a:pt x="1460" y="4025"/>
                    <a:pt x="1461" y="4034"/>
                    <a:pt x="1459" y="4034"/>
                  </a:cubicBezTo>
                  <a:cubicBezTo>
                    <a:pt x="1458" y="4034"/>
                    <a:pt x="1456" y="4032"/>
                    <a:pt x="1454" y="4027"/>
                  </a:cubicBezTo>
                  <a:cubicBezTo>
                    <a:pt x="1489" y="3980"/>
                    <a:pt x="1454" y="3872"/>
                    <a:pt x="1430" y="3801"/>
                  </a:cubicBezTo>
                  <a:cubicBezTo>
                    <a:pt x="1425" y="3806"/>
                    <a:pt x="1422" y="3808"/>
                    <a:pt x="1420" y="3808"/>
                  </a:cubicBezTo>
                  <a:cubicBezTo>
                    <a:pt x="1413" y="3808"/>
                    <a:pt x="1422" y="3777"/>
                    <a:pt x="1397" y="3766"/>
                  </a:cubicBezTo>
                  <a:lnTo>
                    <a:pt x="1397" y="3766"/>
                  </a:lnTo>
                  <a:cubicBezTo>
                    <a:pt x="1403" y="3764"/>
                    <a:pt x="1406" y="3732"/>
                    <a:pt x="1415" y="3732"/>
                  </a:cubicBezTo>
                  <a:cubicBezTo>
                    <a:pt x="1419" y="3732"/>
                    <a:pt x="1423" y="3737"/>
                    <a:pt x="1430" y="3753"/>
                  </a:cubicBezTo>
                  <a:lnTo>
                    <a:pt x="1418" y="3718"/>
                  </a:lnTo>
                  <a:cubicBezTo>
                    <a:pt x="1422" y="3712"/>
                    <a:pt x="1425" y="3709"/>
                    <a:pt x="1428" y="3709"/>
                  </a:cubicBezTo>
                  <a:cubicBezTo>
                    <a:pt x="1439" y="3709"/>
                    <a:pt x="1444" y="3750"/>
                    <a:pt x="1455" y="3750"/>
                  </a:cubicBezTo>
                  <a:cubicBezTo>
                    <a:pt x="1458" y="3750"/>
                    <a:pt x="1462" y="3747"/>
                    <a:pt x="1465" y="3741"/>
                  </a:cubicBezTo>
                  <a:cubicBezTo>
                    <a:pt x="1454" y="3694"/>
                    <a:pt x="1418" y="3658"/>
                    <a:pt x="1430" y="3611"/>
                  </a:cubicBezTo>
                  <a:lnTo>
                    <a:pt x="1430" y="3611"/>
                  </a:lnTo>
                  <a:cubicBezTo>
                    <a:pt x="1432" y="3612"/>
                    <a:pt x="1434" y="3612"/>
                    <a:pt x="1435" y="3612"/>
                  </a:cubicBezTo>
                  <a:cubicBezTo>
                    <a:pt x="1446" y="3612"/>
                    <a:pt x="1425" y="3573"/>
                    <a:pt x="1436" y="3573"/>
                  </a:cubicBezTo>
                  <a:cubicBezTo>
                    <a:pt x="1438" y="3573"/>
                    <a:pt x="1439" y="3574"/>
                    <a:pt x="1442" y="3575"/>
                  </a:cubicBezTo>
                  <a:cubicBezTo>
                    <a:pt x="1454" y="3587"/>
                    <a:pt x="1454" y="3599"/>
                    <a:pt x="1454" y="3622"/>
                  </a:cubicBezTo>
                  <a:lnTo>
                    <a:pt x="1465" y="3611"/>
                  </a:lnTo>
                  <a:cubicBezTo>
                    <a:pt x="1465" y="3515"/>
                    <a:pt x="1430" y="3587"/>
                    <a:pt x="1406" y="3527"/>
                  </a:cubicBezTo>
                  <a:cubicBezTo>
                    <a:pt x="1406" y="3515"/>
                    <a:pt x="1406" y="3515"/>
                    <a:pt x="1406" y="3503"/>
                  </a:cubicBezTo>
                  <a:cubicBezTo>
                    <a:pt x="1406" y="3503"/>
                    <a:pt x="1406" y="3503"/>
                    <a:pt x="1418" y="3491"/>
                  </a:cubicBezTo>
                  <a:cubicBezTo>
                    <a:pt x="1418" y="3515"/>
                    <a:pt x="1418" y="3503"/>
                    <a:pt x="1430" y="3515"/>
                  </a:cubicBezTo>
                  <a:cubicBezTo>
                    <a:pt x="1430" y="3513"/>
                    <a:pt x="1430" y="3509"/>
                    <a:pt x="1430" y="3503"/>
                  </a:cubicBezTo>
                  <a:lnTo>
                    <a:pt x="1442" y="3527"/>
                  </a:lnTo>
                  <a:cubicBezTo>
                    <a:pt x="1430" y="3503"/>
                    <a:pt x="1430" y="3503"/>
                    <a:pt x="1442" y="3491"/>
                  </a:cubicBezTo>
                  <a:cubicBezTo>
                    <a:pt x="1446" y="3510"/>
                    <a:pt x="1447" y="3514"/>
                    <a:pt x="1448" y="3514"/>
                  </a:cubicBezTo>
                  <a:cubicBezTo>
                    <a:pt x="1448" y="3514"/>
                    <a:pt x="1447" y="3513"/>
                    <a:pt x="1448" y="3513"/>
                  </a:cubicBezTo>
                  <a:cubicBezTo>
                    <a:pt x="1448" y="3513"/>
                    <a:pt x="1450" y="3515"/>
                    <a:pt x="1454" y="3527"/>
                  </a:cubicBezTo>
                  <a:cubicBezTo>
                    <a:pt x="1442" y="3491"/>
                    <a:pt x="1465" y="3515"/>
                    <a:pt x="1454" y="3480"/>
                  </a:cubicBezTo>
                  <a:lnTo>
                    <a:pt x="1454" y="3480"/>
                  </a:lnTo>
                  <a:cubicBezTo>
                    <a:pt x="1454" y="3480"/>
                    <a:pt x="1465" y="3503"/>
                    <a:pt x="1465" y="3515"/>
                  </a:cubicBezTo>
                  <a:lnTo>
                    <a:pt x="1465" y="3503"/>
                  </a:lnTo>
                  <a:cubicBezTo>
                    <a:pt x="1477" y="3515"/>
                    <a:pt x="1477" y="3515"/>
                    <a:pt x="1489" y="3527"/>
                  </a:cubicBezTo>
                  <a:lnTo>
                    <a:pt x="1489" y="3515"/>
                  </a:lnTo>
                  <a:cubicBezTo>
                    <a:pt x="1489" y="3503"/>
                    <a:pt x="1489" y="3503"/>
                    <a:pt x="1489" y="3491"/>
                  </a:cubicBezTo>
                  <a:cubicBezTo>
                    <a:pt x="1477" y="3468"/>
                    <a:pt x="1489" y="3480"/>
                    <a:pt x="1489" y="3468"/>
                  </a:cubicBezTo>
                  <a:cubicBezTo>
                    <a:pt x="1489" y="3480"/>
                    <a:pt x="1489" y="3480"/>
                    <a:pt x="1489" y="3491"/>
                  </a:cubicBezTo>
                  <a:cubicBezTo>
                    <a:pt x="1494" y="3491"/>
                    <a:pt x="1497" y="3493"/>
                    <a:pt x="1498" y="3496"/>
                  </a:cubicBezTo>
                  <a:lnTo>
                    <a:pt x="1498" y="3496"/>
                  </a:lnTo>
                  <a:cubicBezTo>
                    <a:pt x="1495" y="3477"/>
                    <a:pt x="1489" y="3452"/>
                    <a:pt x="1489" y="3444"/>
                  </a:cubicBezTo>
                  <a:lnTo>
                    <a:pt x="1489" y="3432"/>
                  </a:lnTo>
                  <a:cubicBezTo>
                    <a:pt x="1489" y="3430"/>
                    <a:pt x="1490" y="3429"/>
                    <a:pt x="1490" y="3429"/>
                  </a:cubicBezTo>
                  <a:cubicBezTo>
                    <a:pt x="1494" y="3429"/>
                    <a:pt x="1501" y="3444"/>
                    <a:pt x="1501" y="3444"/>
                  </a:cubicBezTo>
                  <a:cubicBezTo>
                    <a:pt x="1501" y="3444"/>
                    <a:pt x="1513" y="3491"/>
                    <a:pt x="1513" y="3491"/>
                  </a:cubicBezTo>
                  <a:cubicBezTo>
                    <a:pt x="1513" y="3491"/>
                    <a:pt x="1513" y="3503"/>
                    <a:pt x="1513" y="3515"/>
                  </a:cubicBezTo>
                  <a:cubicBezTo>
                    <a:pt x="1525" y="3515"/>
                    <a:pt x="1525" y="3515"/>
                    <a:pt x="1525" y="3527"/>
                  </a:cubicBezTo>
                  <a:cubicBezTo>
                    <a:pt x="1525" y="3515"/>
                    <a:pt x="1525" y="3515"/>
                    <a:pt x="1525" y="3503"/>
                  </a:cubicBezTo>
                  <a:cubicBezTo>
                    <a:pt x="1525" y="3503"/>
                    <a:pt x="1525" y="3496"/>
                    <a:pt x="1525" y="3491"/>
                  </a:cubicBezTo>
                  <a:cubicBezTo>
                    <a:pt x="1513" y="3456"/>
                    <a:pt x="1525" y="3456"/>
                    <a:pt x="1513" y="3444"/>
                  </a:cubicBezTo>
                  <a:cubicBezTo>
                    <a:pt x="1513" y="3438"/>
                    <a:pt x="1513" y="3435"/>
                    <a:pt x="1515" y="3435"/>
                  </a:cubicBezTo>
                  <a:cubicBezTo>
                    <a:pt x="1516" y="3435"/>
                    <a:pt x="1519" y="3438"/>
                    <a:pt x="1525" y="3444"/>
                  </a:cubicBezTo>
                  <a:cubicBezTo>
                    <a:pt x="1525" y="3448"/>
                    <a:pt x="1526" y="3452"/>
                    <a:pt x="1528" y="3456"/>
                  </a:cubicBezTo>
                  <a:lnTo>
                    <a:pt x="1528" y="3456"/>
                  </a:lnTo>
                  <a:cubicBezTo>
                    <a:pt x="1527" y="3456"/>
                    <a:pt x="1526" y="3456"/>
                    <a:pt x="1525" y="3456"/>
                  </a:cubicBezTo>
                  <a:cubicBezTo>
                    <a:pt x="1525" y="3468"/>
                    <a:pt x="1537" y="3480"/>
                    <a:pt x="1537" y="3480"/>
                  </a:cubicBezTo>
                  <a:cubicBezTo>
                    <a:pt x="1537" y="3472"/>
                    <a:pt x="1532" y="3464"/>
                    <a:pt x="1528" y="3456"/>
                  </a:cubicBezTo>
                  <a:lnTo>
                    <a:pt x="1528" y="3456"/>
                  </a:lnTo>
                  <a:cubicBezTo>
                    <a:pt x="1537" y="3458"/>
                    <a:pt x="1537" y="3469"/>
                    <a:pt x="1537" y="3480"/>
                  </a:cubicBezTo>
                  <a:lnTo>
                    <a:pt x="1549" y="3491"/>
                  </a:lnTo>
                  <a:cubicBezTo>
                    <a:pt x="1549" y="3480"/>
                    <a:pt x="1537" y="3468"/>
                    <a:pt x="1537" y="3468"/>
                  </a:cubicBezTo>
                  <a:cubicBezTo>
                    <a:pt x="1545" y="3468"/>
                    <a:pt x="1547" y="3462"/>
                    <a:pt x="1548" y="3462"/>
                  </a:cubicBezTo>
                  <a:cubicBezTo>
                    <a:pt x="1549" y="3462"/>
                    <a:pt x="1549" y="3464"/>
                    <a:pt x="1549" y="3468"/>
                  </a:cubicBezTo>
                  <a:cubicBezTo>
                    <a:pt x="1549" y="3491"/>
                    <a:pt x="1561" y="3503"/>
                    <a:pt x="1561" y="3515"/>
                  </a:cubicBezTo>
                  <a:cubicBezTo>
                    <a:pt x="1561" y="3503"/>
                    <a:pt x="1573" y="3503"/>
                    <a:pt x="1561" y="3480"/>
                  </a:cubicBezTo>
                  <a:cubicBezTo>
                    <a:pt x="1561" y="3480"/>
                    <a:pt x="1549" y="3456"/>
                    <a:pt x="1549" y="3456"/>
                  </a:cubicBezTo>
                  <a:lnTo>
                    <a:pt x="1549" y="3444"/>
                  </a:lnTo>
                  <a:cubicBezTo>
                    <a:pt x="1561" y="3444"/>
                    <a:pt x="1561" y="3456"/>
                    <a:pt x="1561" y="3456"/>
                  </a:cubicBezTo>
                  <a:cubicBezTo>
                    <a:pt x="1573" y="3456"/>
                    <a:pt x="1561" y="3444"/>
                    <a:pt x="1561" y="3444"/>
                  </a:cubicBezTo>
                  <a:cubicBezTo>
                    <a:pt x="1561" y="3440"/>
                    <a:pt x="1561" y="3439"/>
                    <a:pt x="1561" y="3439"/>
                  </a:cubicBezTo>
                  <a:cubicBezTo>
                    <a:pt x="1562" y="3439"/>
                    <a:pt x="1564" y="3447"/>
                    <a:pt x="1573" y="3456"/>
                  </a:cubicBezTo>
                  <a:cubicBezTo>
                    <a:pt x="1573" y="3456"/>
                    <a:pt x="1573" y="3456"/>
                    <a:pt x="1584" y="3468"/>
                  </a:cubicBezTo>
                  <a:cubicBezTo>
                    <a:pt x="1584" y="3456"/>
                    <a:pt x="1584" y="3456"/>
                    <a:pt x="1584" y="3444"/>
                  </a:cubicBezTo>
                  <a:cubicBezTo>
                    <a:pt x="1589" y="3458"/>
                    <a:pt x="1592" y="3463"/>
                    <a:pt x="1594" y="3463"/>
                  </a:cubicBezTo>
                  <a:cubicBezTo>
                    <a:pt x="1598" y="3463"/>
                    <a:pt x="1601" y="3451"/>
                    <a:pt x="1608" y="3444"/>
                  </a:cubicBezTo>
                  <a:cubicBezTo>
                    <a:pt x="1602" y="3426"/>
                    <a:pt x="1602" y="3426"/>
                    <a:pt x="1602" y="3426"/>
                  </a:cubicBezTo>
                  <a:cubicBezTo>
                    <a:pt x="1602" y="3426"/>
                    <a:pt x="1602" y="3426"/>
                    <a:pt x="1599" y="3415"/>
                  </a:cubicBezTo>
                  <a:lnTo>
                    <a:pt x="1599" y="3415"/>
                  </a:lnTo>
                  <a:cubicBezTo>
                    <a:pt x="1604" y="3425"/>
                    <a:pt x="1618" y="3434"/>
                    <a:pt x="1608" y="3444"/>
                  </a:cubicBezTo>
                  <a:lnTo>
                    <a:pt x="1620" y="3444"/>
                  </a:lnTo>
                  <a:cubicBezTo>
                    <a:pt x="1620" y="3456"/>
                    <a:pt x="1608" y="3456"/>
                    <a:pt x="1632" y="3480"/>
                  </a:cubicBezTo>
                  <a:cubicBezTo>
                    <a:pt x="1632" y="3480"/>
                    <a:pt x="1623" y="3453"/>
                    <a:pt x="1628" y="3453"/>
                  </a:cubicBezTo>
                  <a:cubicBezTo>
                    <a:pt x="1629" y="3453"/>
                    <a:pt x="1630" y="3454"/>
                    <a:pt x="1632" y="3456"/>
                  </a:cubicBezTo>
                  <a:cubicBezTo>
                    <a:pt x="1635" y="3462"/>
                    <a:pt x="1637" y="3464"/>
                    <a:pt x="1638" y="3464"/>
                  </a:cubicBezTo>
                  <a:cubicBezTo>
                    <a:pt x="1639" y="3464"/>
                    <a:pt x="1638" y="3459"/>
                    <a:pt x="1639" y="3459"/>
                  </a:cubicBezTo>
                  <a:cubicBezTo>
                    <a:pt x="1639" y="3459"/>
                    <a:pt x="1641" y="3461"/>
                    <a:pt x="1644" y="3467"/>
                  </a:cubicBezTo>
                  <a:lnTo>
                    <a:pt x="1644" y="3467"/>
                  </a:lnTo>
                  <a:cubicBezTo>
                    <a:pt x="1639" y="3458"/>
                    <a:pt x="1632" y="3445"/>
                    <a:pt x="1632" y="3432"/>
                  </a:cubicBezTo>
                  <a:cubicBezTo>
                    <a:pt x="1644" y="3432"/>
                    <a:pt x="1644" y="3456"/>
                    <a:pt x="1656" y="3468"/>
                  </a:cubicBezTo>
                  <a:cubicBezTo>
                    <a:pt x="1656" y="3468"/>
                    <a:pt x="1656" y="3456"/>
                    <a:pt x="1656" y="3456"/>
                  </a:cubicBezTo>
                  <a:cubicBezTo>
                    <a:pt x="1656" y="3456"/>
                    <a:pt x="1645" y="3433"/>
                    <a:pt x="1644" y="3432"/>
                  </a:cubicBezTo>
                  <a:lnTo>
                    <a:pt x="1644" y="3432"/>
                  </a:lnTo>
                  <a:cubicBezTo>
                    <a:pt x="1647" y="3438"/>
                    <a:pt x="1648" y="3440"/>
                    <a:pt x="1649" y="3440"/>
                  </a:cubicBezTo>
                  <a:cubicBezTo>
                    <a:pt x="1651" y="3440"/>
                    <a:pt x="1644" y="3420"/>
                    <a:pt x="1644" y="3420"/>
                  </a:cubicBezTo>
                  <a:cubicBezTo>
                    <a:pt x="1638" y="3402"/>
                    <a:pt x="1638" y="3402"/>
                    <a:pt x="1637" y="3402"/>
                  </a:cubicBezTo>
                  <a:cubicBezTo>
                    <a:pt x="1635" y="3402"/>
                    <a:pt x="1632" y="3402"/>
                    <a:pt x="1620" y="3384"/>
                  </a:cubicBezTo>
                  <a:lnTo>
                    <a:pt x="1620" y="3384"/>
                  </a:lnTo>
                  <a:cubicBezTo>
                    <a:pt x="1620" y="3394"/>
                    <a:pt x="1628" y="3411"/>
                    <a:pt x="1625" y="3411"/>
                  </a:cubicBezTo>
                  <a:cubicBezTo>
                    <a:pt x="1624" y="3411"/>
                    <a:pt x="1622" y="3410"/>
                    <a:pt x="1620" y="3408"/>
                  </a:cubicBezTo>
                  <a:cubicBezTo>
                    <a:pt x="1620" y="3396"/>
                    <a:pt x="1620" y="3396"/>
                    <a:pt x="1620" y="3396"/>
                  </a:cubicBezTo>
                  <a:cubicBezTo>
                    <a:pt x="1620" y="3402"/>
                    <a:pt x="1617" y="3402"/>
                    <a:pt x="1616" y="3402"/>
                  </a:cubicBezTo>
                  <a:cubicBezTo>
                    <a:pt x="1616" y="3402"/>
                    <a:pt x="1616" y="3402"/>
                    <a:pt x="1616" y="3402"/>
                  </a:cubicBezTo>
                  <a:lnTo>
                    <a:pt x="1616" y="3402"/>
                  </a:lnTo>
                  <a:cubicBezTo>
                    <a:pt x="1608" y="3390"/>
                    <a:pt x="1607" y="3372"/>
                    <a:pt x="1596" y="3372"/>
                  </a:cubicBezTo>
                  <a:lnTo>
                    <a:pt x="1603" y="3393"/>
                  </a:lnTo>
                  <a:lnTo>
                    <a:pt x="1603" y="3393"/>
                  </a:lnTo>
                  <a:cubicBezTo>
                    <a:pt x="1600" y="3388"/>
                    <a:pt x="1596" y="3384"/>
                    <a:pt x="1596" y="3384"/>
                  </a:cubicBezTo>
                  <a:cubicBezTo>
                    <a:pt x="1596" y="3372"/>
                    <a:pt x="1584" y="3360"/>
                    <a:pt x="1596" y="3360"/>
                  </a:cubicBezTo>
                  <a:cubicBezTo>
                    <a:pt x="1590" y="3351"/>
                    <a:pt x="1586" y="3347"/>
                    <a:pt x="1584" y="3347"/>
                  </a:cubicBezTo>
                  <a:cubicBezTo>
                    <a:pt x="1578" y="3347"/>
                    <a:pt x="1584" y="3376"/>
                    <a:pt x="1584" y="3384"/>
                  </a:cubicBezTo>
                  <a:cubicBezTo>
                    <a:pt x="1573" y="3384"/>
                    <a:pt x="1584" y="3372"/>
                    <a:pt x="1573" y="3360"/>
                  </a:cubicBezTo>
                  <a:cubicBezTo>
                    <a:pt x="1573" y="3366"/>
                    <a:pt x="1573" y="3369"/>
                    <a:pt x="1571" y="3369"/>
                  </a:cubicBezTo>
                  <a:cubicBezTo>
                    <a:pt x="1570" y="3369"/>
                    <a:pt x="1567" y="3366"/>
                    <a:pt x="1561" y="3360"/>
                  </a:cubicBezTo>
                  <a:cubicBezTo>
                    <a:pt x="1561" y="3349"/>
                    <a:pt x="1549" y="3337"/>
                    <a:pt x="1549" y="3337"/>
                  </a:cubicBezTo>
                  <a:lnTo>
                    <a:pt x="1537" y="3337"/>
                  </a:lnTo>
                  <a:lnTo>
                    <a:pt x="1537" y="3325"/>
                  </a:lnTo>
                  <a:cubicBezTo>
                    <a:pt x="1537" y="3325"/>
                    <a:pt x="1537" y="3346"/>
                    <a:pt x="1533" y="3346"/>
                  </a:cubicBezTo>
                  <a:cubicBezTo>
                    <a:pt x="1532" y="3346"/>
                    <a:pt x="1529" y="3341"/>
                    <a:pt x="1525" y="3325"/>
                  </a:cubicBezTo>
                  <a:cubicBezTo>
                    <a:pt x="1525" y="3349"/>
                    <a:pt x="1513" y="3337"/>
                    <a:pt x="1513" y="3360"/>
                  </a:cubicBezTo>
                  <a:cubicBezTo>
                    <a:pt x="1513" y="3337"/>
                    <a:pt x="1501" y="3337"/>
                    <a:pt x="1501" y="3325"/>
                  </a:cubicBezTo>
                  <a:cubicBezTo>
                    <a:pt x="1499" y="3322"/>
                    <a:pt x="1497" y="3321"/>
                    <a:pt x="1497" y="3321"/>
                  </a:cubicBezTo>
                  <a:lnTo>
                    <a:pt x="1497" y="3321"/>
                  </a:lnTo>
                  <a:cubicBezTo>
                    <a:pt x="1494" y="3321"/>
                    <a:pt x="1501" y="3337"/>
                    <a:pt x="1501" y="3337"/>
                  </a:cubicBezTo>
                  <a:cubicBezTo>
                    <a:pt x="1489" y="3337"/>
                    <a:pt x="1489" y="3313"/>
                    <a:pt x="1489" y="3301"/>
                  </a:cubicBezTo>
                  <a:lnTo>
                    <a:pt x="1489" y="3325"/>
                  </a:lnTo>
                  <a:cubicBezTo>
                    <a:pt x="1477" y="3313"/>
                    <a:pt x="1477" y="3301"/>
                    <a:pt x="1477" y="3301"/>
                  </a:cubicBezTo>
                  <a:cubicBezTo>
                    <a:pt x="1477" y="3305"/>
                    <a:pt x="1477" y="3309"/>
                    <a:pt x="1477" y="3313"/>
                  </a:cubicBezTo>
                  <a:lnTo>
                    <a:pt x="1465" y="3325"/>
                  </a:lnTo>
                  <a:cubicBezTo>
                    <a:pt x="1464" y="3326"/>
                    <a:pt x="1462" y="3327"/>
                    <a:pt x="1461" y="3327"/>
                  </a:cubicBezTo>
                  <a:cubicBezTo>
                    <a:pt x="1456" y="3327"/>
                    <a:pt x="1454" y="3317"/>
                    <a:pt x="1450" y="3310"/>
                  </a:cubicBezTo>
                  <a:lnTo>
                    <a:pt x="1450" y="3310"/>
                  </a:lnTo>
                  <a:lnTo>
                    <a:pt x="1454" y="3313"/>
                  </a:lnTo>
                  <a:cubicBezTo>
                    <a:pt x="1452" y="3309"/>
                    <a:pt x="1450" y="3307"/>
                    <a:pt x="1449" y="3306"/>
                  </a:cubicBezTo>
                  <a:lnTo>
                    <a:pt x="1449" y="3306"/>
                  </a:lnTo>
                  <a:cubicBezTo>
                    <a:pt x="1447" y="3303"/>
                    <a:pt x="1445" y="3301"/>
                    <a:pt x="1442" y="3301"/>
                  </a:cubicBezTo>
                  <a:lnTo>
                    <a:pt x="1447" y="3306"/>
                  </a:lnTo>
                  <a:lnTo>
                    <a:pt x="1447" y="3306"/>
                  </a:lnTo>
                  <a:cubicBezTo>
                    <a:pt x="1442" y="3308"/>
                    <a:pt x="1440" y="3327"/>
                    <a:pt x="1433" y="3327"/>
                  </a:cubicBezTo>
                  <a:cubicBezTo>
                    <a:pt x="1432" y="3327"/>
                    <a:pt x="1431" y="3326"/>
                    <a:pt x="1430" y="3325"/>
                  </a:cubicBezTo>
                  <a:cubicBezTo>
                    <a:pt x="1442" y="3313"/>
                    <a:pt x="1430" y="3301"/>
                    <a:pt x="1430" y="3301"/>
                  </a:cubicBezTo>
                  <a:cubicBezTo>
                    <a:pt x="1430" y="3313"/>
                    <a:pt x="1418" y="3313"/>
                    <a:pt x="1418" y="3325"/>
                  </a:cubicBezTo>
                  <a:cubicBezTo>
                    <a:pt x="1406" y="3301"/>
                    <a:pt x="1406" y="3301"/>
                    <a:pt x="1394" y="3289"/>
                  </a:cubicBezTo>
                  <a:cubicBezTo>
                    <a:pt x="1394" y="3289"/>
                    <a:pt x="1394" y="3301"/>
                    <a:pt x="1394" y="3313"/>
                  </a:cubicBezTo>
                  <a:cubicBezTo>
                    <a:pt x="1394" y="3307"/>
                    <a:pt x="1394" y="3307"/>
                    <a:pt x="1392" y="3307"/>
                  </a:cubicBezTo>
                  <a:cubicBezTo>
                    <a:pt x="1391" y="3307"/>
                    <a:pt x="1388" y="3307"/>
                    <a:pt x="1382" y="3301"/>
                  </a:cubicBezTo>
                  <a:lnTo>
                    <a:pt x="1382" y="3301"/>
                  </a:lnTo>
                  <a:cubicBezTo>
                    <a:pt x="1388" y="3307"/>
                    <a:pt x="1388" y="3307"/>
                    <a:pt x="1387" y="3307"/>
                  </a:cubicBezTo>
                  <a:cubicBezTo>
                    <a:pt x="1385" y="3307"/>
                    <a:pt x="1382" y="3307"/>
                    <a:pt x="1382" y="3313"/>
                  </a:cubicBezTo>
                  <a:lnTo>
                    <a:pt x="1382" y="3325"/>
                  </a:lnTo>
                  <a:cubicBezTo>
                    <a:pt x="1379" y="3314"/>
                    <a:pt x="1377" y="3311"/>
                    <a:pt x="1377" y="3311"/>
                  </a:cubicBezTo>
                  <a:lnTo>
                    <a:pt x="1377" y="3311"/>
                  </a:lnTo>
                  <a:cubicBezTo>
                    <a:pt x="1376" y="3311"/>
                    <a:pt x="1377" y="3320"/>
                    <a:pt x="1375" y="3320"/>
                  </a:cubicBezTo>
                  <a:cubicBezTo>
                    <a:pt x="1374" y="3320"/>
                    <a:pt x="1373" y="3318"/>
                    <a:pt x="1370" y="3313"/>
                  </a:cubicBezTo>
                  <a:lnTo>
                    <a:pt x="1358" y="3313"/>
                  </a:lnTo>
                  <a:cubicBezTo>
                    <a:pt x="1358" y="3313"/>
                    <a:pt x="1358" y="3301"/>
                    <a:pt x="1358" y="3301"/>
                  </a:cubicBezTo>
                  <a:lnTo>
                    <a:pt x="1346" y="3301"/>
                  </a:lnTo>
                  <a:lnTo>
                    <a:pt x="1346" y="3313"/>
                  </a:lnTo>
                  <a:cubicBezTo>
                    <a:pt x="1346" y="3304"/>
                    <a:pt x="1346" y="3302"/>
                    <a:pt x="1346" y="3302"/>
                  </a:cubicBezTo>
                  <a:cubicBezTo>
                    <a:pt x="1345" y="3302"/>
                    <a:pt x="1344" y="3305"/>
                    <a:pt x="1341" y="3305"/>
                  </a:cubicBezTo>
                  <a:cubicBezTo>
                    <a:pt x="1339" y="3305"/>
                    <a:pt x="1337" y="3304"/>
                    <a:pt x="1334" y="3301"/>
                  </a:cubicBezTo>
                  <a:lnTo>
                    <a:pt x="1330" y="3301"/>
                  </a:lnTo>
                  <a:cubicBezTo>
                    <a:pt x="1332" y="3307"/>
                    <a:pt x="1334" y="3313"/>
                    <a:pt x="1334" y="3313"/>
                  </a:cubicBezTo>
                  <a:cubicBezTo>
                    <a:pt x="1334" y="3320"/>
                    <a:pt x="1334" y="3325"/>
                    <a:pt x="1334" y="3325"/>
                  </a:cubicBezTo>
                  <a:cubicBezTo>
                    <a:pt x="1334" y="3325"/>
                    <a:pt x="1323" y="3313"/>
                    <a:pt x="1334" y="3313"/>
                  </a:cubicBezTo>
                  <a:lnTo>
                    <a:pt x="1323" y="3313"/>
                  </a:lnTo>
                  <a:cubicBezTo>
                    <a:pt x="1311" y="3313"/>
                    <a:pt x="1311" y="3301"/>
                    <a:pt x="1311" y="3301"/>
                  </a:cubicBezTo>
                  <a:cubicBezTo>
                    <a:pt x="1311" y="3307"/>
                    <a:pt x="1311" y="3307"/>
                    <a:pt x="1309" y="3307"/>
                  </a:cubicBezTo>
                  <a:cubicBezTo>
                    <a:pt x="1308" y="3307"/>
                    <a:pt x="1305" y="3307"/>
                    <a:pt x="1299" y="3313"/>
                  </a:cubicBezTo>
                  <a:lnTo>
                    <a:pt x="1287" y="3313"/>
                  </a:lnTo>
                  <a:lnTo>
                    <a:pt x="1287" y="3301"/>
                  </a:lnTo>
                  <a:cubicBezTo>
                    <a:pt x="1287" y="3303"/>
                    <a:pt x="1287" y="3303"/>
                    <a:pt x="1286" y="3303"/>
                  </a:cubicBezTo>
                  <a:cubicBezTo>
                    <a:pt x="1284" y="3303"/>
                    <a:pt x="1280" y="3293"/>
                    <a:pt x="1277" y="3293"/>
                  </a:cubicBezTo>
                  <a:cubicBezTo>
                    <a:pt x="1276" y="3293"/>
                    <a:pt x="1275" y="3295"/>
                    <a:pt x="1275" y="3301"/>
                  </a:cubicBezTo>
                  <a:cubicBezTo>
                    <a:pt x="1275" y="3301"/>
                    <a:pt x="1275" y="3289"/>
                    <a:pt x="1275" y="3289"/>
                  </a:cubicBezTo>
                  <a:cubicBezTo>
                    <a:pt x="1275" y="3294"/>
                    <a:pt x="1274" y="3296"/>
                    <a:pt x="1272" y="3296"/>
                  </a:cubicBezTo>
                  <a:cubicBezTo>
                    <a:pt x="1268" y="3296"/>
                    <a:pt x="1262" y="3287"/>
                    <a:pt x="1260" y="3287"/>
                  </a:cubicBezTo>
                  <a:lnTo>
                    <a:pt x="1260" y="3287"/>
                  </a:lnTo>
                  <a:cubicBezTo>
                    <a:pt x="1259" y="3287"/>
                    <a:pt x="1259" y="3289"/>
                    <a:pt x="1261" y="3293"/>
                  </a:cubicBezTo>
                  <a:lnTo>
                    <a:pt x="1261" y="3293"/>
                  </a:lnTo>
                  <a:cubicBezTo>
                    <a:pt x="1257" y="3288"/>
                    <a:pt x="1251" y="3286"/>
                    <a:pt x="1251" y="3277"/>
                  </a:cubicBezTo>
                  <a:lnTo>
                    <a:pt x="1251" y="3289"/>
                  </a:lnTo>
                  <a:cubicBezTo>
                    <a:pt x="1246" y="3275"/>
                    <a:pt x="1244" y="3272"/>
                    <a:pt x="1241" y="3272"/>
                  </a:cubicBezTo>
                  <a:cubicBezTo>
                    <a:pt x="1239" y="3272"/>
                    <a:pt x="1238" y="3274"/>
                    <a:pt x="1235" y="3274"/>
                  </a:cubicBezTo>
                  <a:cubicBezTo>
                    <a:pt x="1233" y="3274"/>
                    <a:pt x="1231" y="3272"/>
                    <a:pt x="1227" y="3265"/>
                  </a:cubicBezTo>
                  <a:lnTo>
                    <a:pt x="1227" y="3265"/>
                  </a:lnTo>
                  <a:lnTo>
                    <a:pt x="1239" y="3289"/>
                  </a:lnTo>
                  <a:cubicBezTo>
                    <a:pt x="1239" y="3301"/>
                    <a:pt x="1237" y="3306"/>
                    <a:pt x="1233" y="3306"/>
                  </a:cubicBezTo>
                  <a:cubicBezTo>
                    <a:pt x="1224" y="3306"/>
                    <a:pt x="1209" y="3284"/>
                    <a:pt x="1198" y="3284"/>
                  </a:cubicBezTo>
                  <a:cubicBezTo>
                    <a:pt x="1196" y="3284"/>
                    <a:pt x="1193" y="3285"/>
                    <a:pt x="1192" y="3289"/>
                  </a:cubicBezTo>
                  <a:lnTo>
                    <a:pt x="1192" y="3301"/>
                  </a:lnTo>
                  <a:cubicBezTo>
                    <a:pt x="1180" y="3277"/>
                    <a:pt x="1192" y="3277"/>
                    <a:pt x="1180" y="3265"/>
                  </a:cubicBezTo>
                  <a:lnTo>
                    <a:pt x="1180" y="3265"/>
                  </a:lnTo>
                  <a:cubicBezTo>
                    <a:pt x="1180" y="3277"/>
                    <a:pt x="1192" y="3301"/>
                    <a:pt x="1180" y="3301"/>
                  </a:cubicBezTo>
                  <a:cubicBezTo>
                    <a:pt x="1180" y="3289"/>
                    <a:pt x="1180" y="3289"/>
                    <a:pt x="1180" y="3289"/>
                  </a:cubicBezTo>
                  <a:cubicBezTo>
                    <a:pt x="1180" y="3297"/>
                    <a:pt x="1174" y="3306"/>
                    <a:pt x="1170" y="3306"/>
                  </a:cubicBezTo>
                  <a:cubicBezTo>
                    <a:pt x="1169" y="3306"/>
                    <a:pt x="1168" y="3304"/>
                    <a:pt x="1168" y="3301"/>
                  </a:cubicBezTo>
                  <a:cubicBezTo>
                    <a:pt x="1168" y="3313"/>
                    <a:pt x="1156" y="3313"/>
                    <a:pt x="1156" y="3313"/>
                  </a:cubicBezTo>
                  <a:cubicBezTo>
                    <a:pt x="1144" y="3301"/>
                    <a:pt x="1156" y="3301"/>
                    <a:pt x="1156" y="3301"/>
                  </a:cubicBezTo>
                  <a:cubicBezTo>
                    <a:pt x="1148" y="3301"/>
                    <a:pt x="1145" y="3296"/>
                    <a:pt x="1144" y="3296"/>
                  </a:cubicBezTo>
                  <a:cubicBezTo>
                    <a:pt x="1144" y="3296"/>
                    <a:pt x="1144" y="3297"/>
                    <a:pt x="1144" y="3301"/>
                  </a:cubicBezTo>
                  <a:lnTo>
                    <a:pt x="1144" y="3289"/>
                  </a:lnTo>
                  <a:cubicBezTo>
                    <a:pt x="1144" y="3289"/>
                    <a:pt x="1141" y="3292"/>
                    <a:pt x="1138" y="3292"/>
                  </a:cubicBezTo>
                  <a:cubicBezTo>
                    <a:pt x="1135" y="3292"/>
                    <a:pt x="1132" y="3289"/>
                    <a:pt x="1132" y="3277"/>
                  </a:cubicBezTo>
                  <a:cubicBezTo>
                    <a:pt x="1132" y="3289"/>
                    <a:pt x="1132" y="3301"/>
                    <a:pt x="1132" y="3301"/>
                  </a:cubicBezTo>
                  <a:cubicBezTo>
                    <a:pt x="1129" y="3295"/>
                    <a:pt x="1127" y="3293"/>
                    <a:pt x="1127" y="3293"/>
                  </a:cubicBezTo>
                  <a:lnTo>
                    <a:pt x="1127" y="3293"/>
                  </a:lnTo>
                  <a:cubicBezTo>
                    <a:pt x="1125" y="3293"/>
                    <a:pt x="1127" y="3303"/>
                    <a:pt x="1124" y="3303"/>
                  </a:cubicBezTo>
                  <a:cubicBezTo>
                    <a:pt x="1123" y="3303"/>
                    <a:pt x="1122" y="3303"/>
                    <a:pt x="1120" y="3301"/>
                  </a:cubicBezTo>
                  <a:cubicBezTo>
                    <a:pt x="1120" y="3305"/>
                    <a:pt x="1120" y="3309"/>
                    <a:pt x="1120" y="3313"/>
                  </a:cubicBezTo>
                  <a:lnTo>
                    <a:pt x="1108" y="3301"/>
                  </a:lnTo>
                  <a:lnTo>
                    <a:pt x="1108" y="3313"/>
                  </a:lnTo>
                  <a:cubicBezTo>
                    <a:pt x="1105" y="3306"/>
                    <a:pt x="1103" y="3304"/>
                    <a:pt x="1101" y="3304"/>
                  </a:cubicBezTo>
                  <a:cubicBezTo>
                    <a:pt x="1098" y="3304"/>
                    <a:pt x="1097" y="3310"/>
                    <a:pt x="1097" y="3310"/>
                  </a:cubicBezTo>
                  <a:cubicBezTo>
                    <a:pt x="1096" y="3310"/>
                    <a:pt x="1096" y="3308"/>
                    <a:pt x="1096" y="3301"/>
                  </a:cubicBezTo>
                  <a:cubicBezTo>
                    <a:pt x="1084" y="3301"/>
                    <a:pt x="1096" y="3313"/>
                    <a:pt x="1096" y="3325"/>
                  </a:cubicBezTo>
                  <a:cubicBezTo>
                    <a:pt x="1090" y="3319"/>
                    <a:pt x="1090" y="3319"/>
                    <a:pt x="1090" y="3319"/>
                  </a:cubicBezTo>
                  <a:cubicBezTo>
                    <a:pt x="1090" y="3319"/>
                    <a:pt x="1090" y="3319"/>
                    <a:pt x="1084" y="3313"/>
                  </a:cubicBezTo>
                  <a:lnTo>
                    <a:pt x="1084" y="3289"/>
                  </a:lnTo>
                  <a:cubicBezTo>
                    <a:pt x="1073" y="3301"/>
                    <a:pt x="1084" y="3313"/>
                    <a:pt x="1084" y="3325"/>
                  </a:cubicBezTo>
                  <a:cubicBezTo>
                    <a:pt x="1084" y="3325"/>
                    <a:pt x="1073" y="3325"/>
                    <a:pt x="1073" y="3313"/>
                  </a:cubicBezTo>
                  <a:cubicBezTo>
                    <a:pt x="1064" y="3313"/>
                    <a:pt x="1055" y="3288"/>
                    <a:pt x="1051" y="3288"/>
                  </a:cubicBezTo>
                  <a:cubicBezTo>
                    <a:pt x="1050" y="3288"/>
                    <a:pt x="1049" y="3291"/>
                    <a:pt x="1049" y="3301"/>
                  </a:cubicBezTo>
                  <a:cubicBezTo>
                    <a:pt x="1049" y="3289"/>
                    <a:pt x="1049" y="3289"/>
                    <a:pt x="1049" y="3289"/>
                  </a:cubicBezTo>
                  <a:lnTo>
                    <a:pt x="1037" y="3289"/>
                  </a:lnTo>
                  <a:cubicBezTo>
                    <a:pt x="1025" y="3289"/>
                    <a:pt x="1013" y="3289"/>
                    <a:pt x="1013" y="3301"/>
                  </a:cubicBezTo>
                  <a:lnTo>
                    <a:pt x="1013" y="3289"/>
                  </a:lnTo>
                  <a:cubicBezTo>
                    <a:pt x="1013" y="3298"/>
                    <a:pt x="1011" y="3300"/>
                    <a:pt x="1009" y="3300"/>
                  </a:cubicBezTo>
                  <a:cubicBezTo>
                    <a:pt x="1007" y="3300"/>
                    <a:pt x="1004" y="3297"/>
                    <a:pt x="1003" y="3297"/>
                  </a:cubicBezTo>
                  <a:cubicBezTo>
                    <a:pt x="1002" y="3297"/>
                    <a:pt x="1001" y="3298"/>
                    <a:pt x="1001" y="3301"/>
                  </a:cubicBezTo>
                  <a:lnTo>
                    <a:pt x="989" y="3301"/>
                  </a:lnTo>
                  <a:lnTo>
                    <a:pt x="989" y="3289"/>
                  </a:lnTo>
                  <a:cubicBezTo>
                    <a:pt x="989" y="3294"/>
                    <a:pt x="989" y="3296"/>
                    <a:pt x="988" y="3296"/>
                  </a:cubicBezTo>
                  <a:cubicBezTo>
                    <a:pt x="985" y="3296"/>
                    <a:pt x="979" y="3275"/>
                    <a:pt x="978" y="3275"/>
                  </a:cubicBezTo>
                  <a:cubicBezTo>
                    <a:pt x="977" y="3275"/>
                    <a:pt x="977" y="3276"/>
                    <a:pt x="977" y="3277"/>
                  </a:cubicBezTo>
                  <a:cubicBezTo>
                    <a:pt x="977" y="3285"/>
                    <a:pt x="977" y="3293"/>
                    <a:pt x="977" y="3301"/>
                  </a:cubicBezTo>
                  <a:cubicBezTo>
                    <a:pt x="969" y="3301"/>
                    <a:pt x="972" y="3306"/>
                    <a:pt x="971" y="3306"/>
                  </a:cubicBezTo>
                  <a:cubicBezTo>
                    <a:pt x="971" y="3306"/>
                    <a:pt x="969" y="3305"/>
                    <a:pt x="965" y="3301"/>
                  </a:cubicBezTo>
                  <a:cubicBezTo>
                    <a:pt x="965" y="3301"/>
                    <a:pt x="965" y="3301"/>
                    <a:pt x="953" y="3313"/>
                  </a:cubicBezTo>
                  <a:lnTo>
                    <a:pt x="953" y="3301"/>
                  </a:lnTo>
                  <a:cubicBezTo>
                    <a:pt x="953" y="3306"/>
                    <a:pt x="953" y="3308"/>
                    <a:pt x="952" y="3308"/>
                  </a:cubicBezTo>
                  <a:cubicBezTo>
                    <a:pt x="951" y="3308"/>
                    <a:pt x="949" y="3303"/>
                    <a:pt x="948" y="3303"/>
                  </a:cubicBezTo>
                  <a:lnTo>
                    <a:pt x="948" y="3303"/>
                  </a:lnTo>
                  <a:cubicBezTo>
                    <a:pt x="948" y="3303"/>
                    <a:pt x="949" y="3307"/>
                    <a:pt x="953" y="3325"/>
                  </a:cubicBezTo>
                  <a:cubicBezTo>
                    <a:pt x="942" y="3313"/>
                    <a:pt x="942" y="3325"/>
                    <a:pt x="942" y="3301"/>
                  </a:cubicBezTo>
                  <a:cubicBezTo>
                    <a:pt x="930" y="3313"/>
                    <a:pt x="930" y="3325"/>
                    <a:pt x="918" y="3337"/>
                  </a:cubicBezTo>
                  <a:cubicBezTo>
                    <a:pt x="908" y="3337"/>
                    <a:pt x="889" y="3310"/>
                    <a:pt x="876" y="3310"/>
                  </a:cubicBezTo>
                  <a:cubicBezTo>
                    <a:pt x="874" y="3310"/>
                    <a:pt x="872" y="3311"/>
                    <a:pt x="870" y="3313"/>
                  </a:cubicBezTo>
                  <a:lnTo>
                    <a:pt x="834" y="3313"/>
                  </a:lnTo>
                  <a:cubicBezTo>
                    <a:pt x="834" y="3322"/>
                    <a:pt x="834" y="3340"/>
                    <a:pt x="828" y="3340"/>
                  </a:cubicBezTo>
                  <a:cubicBezTo>
                    <a:pt x="827" y="3340"/>
                    <a:pt x="825" y="3339"/>
                    <a:pt x="822" y="3337"/>
                  </a:cubicBezTo>
                  <a:cubicBezTo>
                    <a:pt x="822" y="3345"/>
                    <a:pt x="817" y="3353"/>
                    <a:pt x="809" y="3353"/>
                  </a:cubicBezTo>
                  <a:cubicBezTo>
                    <a:pt x="806" y="3353"/>
                    <a:pt x="802" y="3352"/>
                    <a:pt x="799" y="3349"/>
                  </a:cubicBezTo>
                  <a:cubicBezTo>
                    <a:pt x="799" y="3356"/>
                    <a:pt x="798" y="3359"/>
                    <a:pt x="796" y="3359"/>
                  </a:cubicBezTo>
                  <a:cubicBezTo>
                    <a:pt x="792" y="3359"/>
                    <a:pt x="787" y="3345"/>
                    <a:pt x="787" y="3337"/>
                  </a:cubicBezTo>
                  <a:lnTo>
                    <a:pt x="787" y="3337"/>
                  </a:lnTo>
                  <a:cubicBezTo>
                    <a:pt x="787" y="3337"/>
                    <a:pt x="792" y="3347"/>
                    <a:pt x="796" y="3347"/>
                  </a:cubicBezTo>
                  <a:cubicBezTo>
                    <a:pt x="796" y="3347"/>
                    <a:pt x="796" y="3347"/>
                    <a:pt x="797" y="3347"/>
                  </a:cubicBezTo>
                  <a:lnTo>
                    <a:pt x="797" y="3347"/>
                  </a:lnTo>
                  <a:lnTo>
                    <a:pt x="799" y="3349"/>
                  </a:lnTo>
                  <a:cubicBezTo>
                    <a:pt x="799" y="3349"/>
                    <a:pt x="799" y="3337"/>
                    <a:pt x="799" y="3337"/>
                  </a:cubicBezTo>
                  <a:cubicBezTo>
                    <a:pt x="799" y="3343"/>
                    <a:pt x="798" y="3346"/>
                    <a:pt x="797" y="3347"/>
                  </a:cubicBezTo>
                  <a:lnTo>
                    <a:pt x="797" y="3347"/>
                  </a:lnTo>
                  <a:lnTo>
                    <a:pt x="787" y="3337"/>
                  </a:lnTo>
                  <a:lnTo>
                    <a:pt x="787" y="3337"/>
                  </a:lnTo>
                  <a:lnTo>
                    <a:pt x="787" y="3360"/>
                  </a:lnTo>
                  <a:lnTo>
                    <a:pt x="775" y="3337"/>
                  </a:lnTo>
                  <a:cubicBezTo>
                    <a:pt x="775" y="3349"/>
                    <a:pt x="775" y="3349"/>
                    <a:pt x="775" y="3372"/>
                  </a:cubicBezTo>
                  <a:cubicBezTo>
                    <a:pt x="775" y="3372"/>
                    <a:pt x="763" y="3360"/>
                    <a:pt x="763" y="3360"/>
                  </a:cubicBezTo>
                  <a:lnTo>
                    <a:pt x="751" y="3360"/>
                  </a:lnTo>
                  <a:cubicBezTo>
                    <a:pt x="760" y="3378"/>
                    <a:pt x="756" y="3389"/>
                    <a:pt x="753" y="3389"/>
                  </a:cubicBezTo>
                  <a:cubicBezTo>
                    <a:pt x="752" y="3389"/>
                    <a:pt x="751" y="3387"/>
                    <a:pt x="751" y="3384"/>
                  </a:cubicBezTo>
                  <a:cubicBezTo>
                    <a:pt x="751" y="3384"/>
                    <a:pt x="751" y="3372"/>
                    <a:pt x="751" y="3372"/>
                  </a:cubicBezTo>
                  <a:cubicBezTo>
                    <a:pt x="751" y="3381"/>
                    <a:pt x="745" y="3389"/>
                    <a:pt x="742" y="3389"/>
                  </a:cubicBezTo>
                  <a:cubicBezTo>
                    <a:pt x="740" y="3389"/>
                    <a:pt x="739" y="3388"/>
                    <a:pt x="739" y="3384"/>
                  </a:cubicBezTo>
                  <a:lnTo>
                    <a:pt x="739" y="3372"/>
                  </a:lnTo>
                  <a:cubicBezTo>
                    <a:pt x="739" y="3375"/>
                    <a:pt x="739" y="3376"/>
                    <a:pt x="738" y="3376"/>
                  </a:cubicBezTo>
                  <a:cubicBezTo>
                    <a:pt x="735" y="3376"/>
                    <a:pt x="727" y="3360"/>
                    <a:pt x="727" y="3360"/>
                  </a:cubicBezTo>
                  <a:cubicBezTo>
                    <a:pt x="727" y="3372"/>
                    <a:pt x="715" y="3360"/>
                    <a:pt x="727" y="3384"/>
                  </a:cubicBezTo>
                  <a:cubicBezTo>
                    <a:pt x="727" y="3387"/>
                    <a:pt x="727" y="3388"/>
                    <a:pt x="726" y="3388"/>
                  </a:cubicBezTo>
                  <a:cubicBezTo>
                    <a:pt x="723" y="3388"/>
                    <a:pt x="715" y="3372"/>
                    <a:pt x="715" y="3372"/>
                  </a:cubicBezTo>
                  <a:cubicBezTo>
                    <a:pt x="715" y="3376"/>
                    <a:pt x="715" y="3377"/>
                    <a:pt x="715" y="3377"/>
                  </a:cubicBezTo>
                  <a:cubicBezTo>
                    <a:pt x="714" y="3377"/>
                    <a:pt x="712" y="3369"/>
                    <a:pt x="703" y="3360"/>
                  </a:cubicBezTo>
                  <a:lnTo>
                    <a:pt x="703" y="3360"/>
                  </a:lnTo>
                  <a:cubicBezTo>
                    <a:pt x="707" y="3376"/>
                    <a:pt x="707" y="3380"/>
                    <a:pt x="706" y="3380"/>
                  </a:cubicBezTo>
                  <a:cubicBezTo>
                    <a:pt x="704" y="3380"/>
                    <a:pt x="699" y="3372"/>
                    <a:pt x="695" y="3372"/>
                  </a:cubicBezTo>
                  <a:cubicBezTo>
                    <a:pt x="693" y="3372"/>
                    <a:pt x="692" y="3375"/>
                    <a:pt x="692" y="3384"/>
                  </a:cubicBezTo>
                  <a:cubicBezTo>
                    <a:pt x="692" y="3392"/>
                    <a:pt x="692" y="3402"/>
                    <a:pt x="692" y="3408"/>
                  </a:cubicBezTo>
                  <a:cubicBezTo>
                    <a:pt x="692" y="3396"/>
                    <a:pt x="680" y="3372"/>
                    <a:pt x="680" y="3372"/>
                  </a:cubicBezTo>
                  <a:lnTo>
                    <a:pt x="680" y="3372"/>
                  </a:lnTo>
                  <a:lnTo>
                    <a:pt x="692" y="3408"/>
                  </a:lnTo>
                  <a:cubicBezTo>
                    <a:pt x="656" y="3372"/>
                    <a:pt x="644" y="3396"/>
                    <a:pt x="608" y="3372"/>
                  </a:cubicBezTo>
                  <a:cubicBezTo>
                    <a:pt x="608" y="3384"/>
                    <a:pt x="596" y="3408"/>
                    <a:pt x="584" y="3408"/>
                  </a:cubicBezTo>
                  <a:cubicBezTo>
                    <a:pt x="584" y="3408"/>
                    <a:pt x="584" y="3420"/>
                    <a:pt x="584" y="3420"/>
                  </a:cubicBezTo>
                  <a:cubicBezTo>
                    <a:pt x="576" y="3412"/>
                    <a:pt x="562" y="3403"/>
                    <a:pt x="550" y="3403"/>
                  </a:cubicBezTo>
                  <a:cubicBezTo>
                    <a:pt x="545" y="3403"/>
                    <a:pt x="540" y="3405"/>
                    <a:pt x="537" y="3408"/>
                  </a:cubicBezTo>
                  <a:cubicBezTo>
                    <a:pt x="540" y="3421"/>
                    <a:pt x="541" y="3425"/>
                    <a:pt x="540" y="3425"/>
                  </a:cubicBezTo>
                  <a:cubicBezTo>
                    <a:pt x="538" y="3425"/>
                    <a:pt x="530" y="3403"/>
                    <a:pt x="526" y="3403"/>
                  </a:cubicBezTo>
                  <a:cubicBezTo>
                    <a:pt x="525" y="3403"/>
                    <a:pt x="525" y="3405"/>
                    <a:pt x="525" y="3408"/>
                  </a:cubicBezTo>
                  <a:cubicBezTo>
                    <a:pt x="525" y="3408"/>
                    <a:pt x="525" y="3396"/>
                    <a:pt x="525" y="3396"/>
                  </a:cubicBezTo>
                  <a:cubicBezTo>
                    <a:pt x="513" y="3408"/>
                    <a:pt x="513" y="3420"/>
                    <a:pt x="513" y="3444"/>
                  </a:cubicBezTo>
                  <a:lnTo>
                    <a:pt x="513" y="3432"/>
                  </a:lnTo>
                  <a:lnTo>
                    <a:pt x="508" y="3432"/>
                  </a:lnTo>
                  <a:cubicBezTo>
                    <a:pt x="508" y="3432"/>
                    <a:pt x="508" y="3432"/>
                    <a:pt x="508" y="3432"/>
                  </a:cubicBezTo>
                  <a:lnTo>
                    <a:pt x="508" y="3432"/>
                  </a:lnTo>
                  <a:cubicBezTo>
                    <a:pt x="507" y="3432"/>
                    <a:pt x="504" y="3432"/>
                    <a:pt x="502" y="3432"/>
                  </a:cubicBezTo>
                  <a:lnTo>
                    <a:pt x="502" y="3432"/>
                  </a:lnTo>
                  <a:cubicBezTo>
                    <a:pt x="501" y="3433"/>
                    <a:pt x="501" y="3434"/>
                    <a:pt x="501" y="3434"/>
                  </a:cubicBezTo>
                  <a:cubicBezTo>
                    <a:pt x="501" y="3434"/>
                    <a:pt x="501" y="3434"/>
                    <a:pt x="501" y="3432"/>
                  </a:cubicBezTo>
                  <a:cubicBezTo>
                    <a:pt x="513" y="3408"/>
                    <a:pt x="513" y="3396"/>
                    <a:pt x="525" y="3372"/>
                  </a:cubicBezTo>
                  <a:lnTo>
                    <a:pt x="513" y="3372"/>
                  </a:lnTo>
                  <a:cubicBezTo>
                    <a:pt x="501" y="3372"/>
                    <a:pt x="501" y="3360"/>
                    <a:pt x="501" y="3349"/>
                  </a:cubicBezTo>
                  <a:lnTo>
                    <a:pt x="501" y="3349"/>
                  </a:lnTo>
                  <a:cubicBezTo>
                    <a:pt x="501" y="3349"/>
                    <a:pt x="512" y="3354"/>
                    <a:pt x="519" y="3354"/>
                  </a:cubicBezTo>
                  <a:cubicBezTo>
                    <a:pt x="522" y="3354"/>
                    <a:pt x="525" y="3353"/>
                    <a:pt x="525" y="3349"/>
                  </a:cubicBezTo>
                  <a:lnTo>
                    <a:pt x="501" y="3349"/>
                  </a:lnTo>
                  <a:cubicBezTo>
                    <a:pt x="549" y="3313"/>
                    <a:pt x="561" y="3230"/>
                    <a:pt x="584" y="3170"/>
                  </a:cubicBezTo>
                  <a:cubicBezTo>
                    <a:pt x="596" y="3087"/>
                    <a:pt x="644" y="3003"/>
                    <a:pt x="644" y="2920"/>
                  </a:cubicBezTo>
                  <a:lnTo>
                    <a:pt x="644" y="2920"/>
                  </a:lnTo>
                  <a:cubicBezTo>
                    <a:pt x="644" y="2923"/>
                    <a:pt x="641" y="2925"/>
                    <a:pt x="637" y="2925"/>
                  </a:cubicBezTo>
                  <a:cubicBezTo>
                    <a:pt x="627" y="2925"/>
                    <a:pt x="612" y="2916"/>
                    <a:pt x="620" y="2908"/>
                  </a:cubicBezTo>
                  <a:cubicBezTo>
                    <a:pt x="680" y="2896"/>
                    <a:pt x="620" y="2860"/>
                    <a:pt x="668" y="2849"/>
                  </a:cubicBezTo>
                  <a:cubicBezTo>
                    <a:pt x="656" y="2789"/>
                    <a:pt x="715" y="2765"/>
                    <a:pt x="668" y="2706"/>
                  </a:cubicBezTo>
                  <a:lnTo>
                    <a:pt x="692" y="2706"/>
                  </a:lnTo>
                  <a:cubicBezTo>
                    <a:pt x="703" y="2706"/>
                    <a:pt x="692" y="2706"/>
                    <a:pt x="692" y="2694"/>
                  </a:cubicBezTo>
                  <a:cubicBezTo>
                    <a:pt x="703" y="2682"/>
                    <a:pt x="692" y="2658"/>
                    <a:pt x="692" y="2646"/>
                  </a:cubicBezTo>
                  <a:lnTo>
                    <a:pt x="680" y="2646"/>
                  </a:lnTo>
                  <a:cubicBezTo>
                    <a:pt x="680" y="2640"/>
                    <a:pt x="683" y="2640"/>
                    <a:pt x="684" y="2640"/>
                  </a:cubicBezTo>
                  <a:cubicBezTo>
                    <a:pt x="686" y="2640"/>
                    <a:pt x="686" y="2640"/>
                    <a:pt x="680" y="2634"/>
                  </a:cubicBezTo>
                  <a:lnTo>
                    <a:pt x="692" y="2634"/>
                  </a:lnTo>
                  <a:lnTo>
                    <a:pt x="680" y="2622"/>
                  </a:lnTo>
                  <a:cubicBezTo>
                    <a:pt x="715" y="2622"/>
                    <a:pt x="680" y="2587"/>
                    <a:pt x="703" y="2587"/>
                  </a:cubicBezTo>
                  <a:cubicBezTo>
                    <a:pt x="703" y="2575"/>
                    <a:pt x="692" y="2551"/>
                    <a:pt x="703" y="2527"/>
                  </a:cubicBezTo>
                  <a:cubicBezTo>
                    <a:pt x="715" y="2527"/>
                    <a:pt x="715" y="2503"/>
                    <a:pt x="727" y="2491"/>
                  </a:cubicBezTo>
                  <a:cubicBezTo>
                    <a:pt x="727" y="2456"/>
                    <a:pt x="727" y="2420"/>
                    <a:pt x="739" y="2384"/>
                  </a:cubicBezTo>
                  <a:lnTo>
                    <a:pt x="727" y="2372"/>
                  </a:lnTo>
                  <a:cubicBezTo>
                    <a:pt x="763" y="2360"/>
                    <a:pt x="727" y="2348"/>
                    <a:pt x="751" y="2337"/>
                  </a:cubicBezTo>
                  <a:lnTo>
                    <a:pt x="751" y="2337"/>
                  </a:lnTo>
                  <a:cubicBezTo>
                    <a:pt x="727" y="2348"/>
                    <a:pt x="739" y="2348"/>
                    <a:pt x="739" y="2348"/>
                  </a:cubicBezTo>
                  <a:cubicBezTo>
                    <a:pt x="736" y="2352"/>
                    <a:pt x="732" y="2353"/>
                    <a:pt x="729" y="2353"/>
                  </a:cubicBezTo>
                  <a:cubicBezTo>
                    <a:pt x="722" y="2353"/>
                    <a:pt x="719" y="2345"/>
                    <a:pt x="727" y="2337"/>
                  </a:cubicBezTo>
                  <a:lnTo>
                    <a:pt x="715" y="2337"/>
                  </a:lnTo>
                  <a:cubicBezTo>
                    <a:pt x="739" y="2337"/>
                    <a:pt x="739" y="2325"/>
                    <a:pt x="763" y="2325"/>
                  </a:cubicBezTo>
                  <a:cubicBezTo>
                    <a:pt x="763" y="2301"/>
                    <a:pt x="739" y="2265"/>
                    <a:pt x="751" y="2241"/>
                  </a:cubicBezTo>
                  <a:cubicBezTo>
                    <a:pt x="761" y="2241"/>
                    <a:pt x="755" y="2226"/>
                    <a:pt x="764" y="2226"/>
                  </a:cubicBezTo>
                  <a:cubicBezTo>
                    <a:pt x="767" y="2226"/>
                    <a:pt x="770" y="2227"/>
                    <a:pt x="775" y="2229"/>
                  </a:cubicBezTo>
                  <a:cubicBezTo>
                    <a:pt x="775" y="2221"/>
                    <a:pt x="772" y="2218"/>
                    <a:pt x="766" y="2218"/>
                  </a:cubicBezTo>
                  <a:cubicBezTo>
                    <a:pt x="761" y="2218"/>
                    <a:pt x="752" y="2221"/>
                    <a:pt x="743" y="2221"/>
                  </a:cubicBezTo>
                  <a:cubicBezTo>
                    <a:pt x="738" y="2221"/>
                    <a:pt x="733" y="2220"/>
                    <a:pt x="727" y="2217"/>
                  </a:cubicBezTo>
                  <a:cubicBezTo>
                    <a:pt x="727" y="2209"/>
                    <a:pt x="727" y="2201"/>
                    <a:pt x="731" y="2201"/>
                  </a:cubicBezTo>
                  <a:cubicBezTo>
                    <a:pt x="733" y="2201"/>
                    <a:pt x="736" y="2202"/>
                    <a:pt x="739" y="2206"/>
                  </a:cubicBezTo>
                  <a:cubicBezTo>
                    <a:pt x="739" y="2206"/>
                    <a:pt x="750" y="2200"/>
                    <a:pt x="757" y="2200"/>
                  </a:cubicBezTo>
                  <a:cubicBezTo>
                    <a:pt x="760" y="2200"/>
                    <a:pt x="763" y="2202"/>
                    <a:pt x="763" y="2206"/>
                  </a:cubicBezTo>
                  <a:lnTo>
                    <a:pt x="763" y="2194"/>
                  </a:lnTo>
                  <a:cubicBezTo>
                    <a:pt x="751" y="2170"/>
                    <a:pt x="799" y="2146"/>
                    <a:pt x="787" y="2122"/>
                  </a:cubicBezTo>
                  <a:cubicBezTo>
                    <a:pt x="775" y="2122"/>
                    <a:pt x="775" y="2134"/>
                    <a:pt x="763" y="2134"/>
                  </a:cubicBezTo>
                  <a:cubicBezTo>
                    <a:pt x="751" y="2098"/>
                    <a:pt x="787" y="2110"/>
                    <a:pt x="775" y="2087"/>
                  </a:cubicBezTo>
                  <a:lnTo>
                    <a:pt x="775" y="2087"/>
                  </a:lnTo>
                  <a:lnTo>
                    <a:pt x="799" y="2098"/>
                  </a:lnTo>
                  <a:cubicBezTo>
                    <a:pt x="787" y="2087"/>
                    <a:pt x="775" y="2075"/>
                    <a:pt x="787" y="2075"/>
                  </a:cubicBezTo>
                  <a:cubicBezTo>
                    <a:pt x="811" y="2075"/>
                    <a:pt x="799" y="2087"/>
                    <a:pt x="811" y="2087"/>
                  </a:cubicBezTo>
                  <a:cubicBezTo>
                    <a:pt x="811" y="2075"/>
                    <a:pt x="811" y="2063"/>
                    <a:pt x="787" y="2063"/>
                  </a:cubicBezTo>
                  <a:cubicBezTo>
                    <a:pt x="787" y="2051"/>
                    <a:pt x="799" y="2051"/>
                    <a:pt x="811" y="2051"/>
                  </a:cubicBezTo>
                  <a:cubicBezTo>
                    <a:pt x="807" y="2047"/>
                    <a:pt x="804" y="2045"/>
                    <a:pt x="802" y="2045"/>
                  </a:cubicBezTo>
                  <a:cubicBezTo>
                    <a:pt x="797" y="2045"/>
                    <a:pt x="795" y="2051"/>
                    <a:pt x="787" y="2051"/>
                  </a:cubicBezTo>
                  <a:cubicBezTo>
                    <a:pt x="799" y="2039"/>
                    <a:pt x="799" y="2015"/>
                    <a:pt x="811" y="1991"/>
                  </a:cubicBezTo>
                  <a:cubicBezTo>
                    <a:pt x="811" y="2003"/>
                    <a:pt x="822" y="2003"/>
                    <a:pt x="822" y="2003"/>
                  </a:cubicBezTo>
                  <a:cubicBezTo>
                    <a:pt x="799" y="1979"/>
                    <a:pt x="846" y="1991"/>
                    <a:pt x="834" y="1967"/>
                  </a:cubicBezTo>
                  <a:cubicBezTo>
                    <a:pt x="834" y="1920"/>
                    <a:pt x="822" y="1860"/>
                    <a:pt x="846" y="1813"/>
                  </a:cubicBezTo>
                  <a:cubicBezTo>
                    <a:pt x="822" y="1789"/>
                    <a:pt x="822" y="1777"/>
                    <a:pt x="822" y="1765"/>
                  </a:cubicBezTo>
                  <a:lnTo>
                    <a:pt x="846" y="1765"/>
                  </a:lnTo>
                  <a:lnTo>
                    <a:pt x="846" y="1753"/>
                  </a:lnTo>
                  <a:cubicBezTo>
                    <a:pt x="855" y="1753"/>
                    <a:pt x="857" y="1733"/>
                    <a:pt x="863" y="1733"/>
                  </a:cubicBezTo>
                  <a:cubicBezTo>
                    <a:pt x="865" y="1733"/>
                    <a:pt x="867" y="1735"/>
                    <a:pt x="870" y="1741"/>
                  </a:cubicBezTo>
                  <a:lnTo>
                    <a:pt x="882" y="1694"/>
                  </a:lnTo>
                  <a:cubicBezTo>
                    <a:pt x="882" y="1682"/>
                    <a:pt x="858" y="1682"/>
                    <a:pt x="870" y="1670"/>
                  </a:cubicBezTo>
                  <a:lnTo>
                    <a:pt x="882" y="1670"/>
                  </a:lnTo>
                  <a:cubicBezTo>
                    <a:pt x="918" y="1646"/>
                    <a:pt x="822" y="1622"/>
                    <a:pt x="846" y="1586"/>
                  </a:cubicBezTo>
                  <a:lnTo>
                    <a:pt x="846" y="1586"/>
                  </a:lnTo>
                  <a:cubicBezTo>
                    <a:pt x="846" y="1580"/>
                    <a:pt x="846" y="1575"/>
                    <a:pt x="846" y="1575"/>
                  </a:cubicBezTo>
                  <a:cubicBezTo>
                    <a:pt x="811" y="1575"/>
                    <a:pt x="858" y="1586"/>
                    <a:pt x="834" y="1598"/>
                  </a:cubicBezTo>
                  <a:cubicBezTo>
                    <a:pt x="811" y="1586"/>
                    <a:pt x="822" y="1575"/>
                    <a:pt x="799" y="1575"/>
                  </a:cubicBezTo>
                  <a:cubicBezTo>
                    <a:pt x="811" y="1563"/>
                    <a:pt x="799" y="1563"/>
                    <a:pt x="799" y="1551"/>
                  </a:cubicBezTo>
                  <a:cubicBezTo>
                    <a:pt x="822" y="1539"/>
                    <a:pt x="811" y="1527"/>
                    <a:pt x="834" y="1515"/>
                  </a:cubicBezTo>
                  <a:cubicBezTo>
                    <a:pt x="822" y="1515"/>
                    <a:pt x="799" y="1503"/>
                    <a:pt x="799" y="1491"/>
                  </a:cubicBezTo>
                  <a:cubicBezTo>
                    <a:pt x="811" y="1485"/>
                    <a:pt x="817" y="1485"/>
                    <a:pt x="819" y="1485"/>
                  </a:cubicBezTo>
                  <a:cubicBezTo>
                    <a:pt x="822" y="1485"/>
                    <a:pt x="822" y="1485"/>
                    <a:pt x="822" y="1479"/>
                  </a:cubicBezTo>
                  <a:lnTo>
                    <a:pt x="811" y="1479"/>
                  </a:lnTo>
                  <a:cubicBezTo>
                    <a:pt x="811" y="1473"/>
                    <a:pt x="814" y="1470"/>
                    <a:pt x="817" y="1470"/>
                  </a:cubicBezTo>
                  <a:cubicBezTo>
                    <a:pt x="819" y="1470"/>
                    <a:pt x="822" y="1473"/>
                    <a:pt x="822" y="1479"/>
                  </a:cubicBezTo>
                  <a:cubicBezTo>
                    <a:pt x="834" y="1467"/>
                    <a:pt x="811" y="1455"/>
                    <a:pt x="822" y="1444"/>
                  </a:cubicBezTo>
                  <a:lnTo>
                    <a:pt x="822" y="1444"/>
                  </a:lnTo>
                  <a:lnTo>
                    <a:pt x="834" y="1455"/>
                  </a:lnTo>
                  <a:cubicBezTo>
                    <a:pt x="834" y="1444"/>
                    <a:pt x="834" y="1444"/>
                    <a:pt x="834" y="1432"/>
                  </a:cubicBezTo>
                  <a:cubicBezTo>
                    <a:pt x="846" y="1432"/>
                    <a:pt x="846" y="1444"/>
                    <a:pt x="846" y="1444"/>
                  </a:cubicBezTo>
                  <a:cubicBezTo>
                    <a:pt x="870" y="1444"/>
                    <a:pt x="834" y="1432"/>
                    <a:pt x="834" y="1420"/>
                  </a:cubicBezTo>
                  <a:cubicBezTo>
                    <a:pt x="834" y="1420"/>
                    <a:pt x="822" y="1432"/>
                    <a:pt x="811" y="1432"/>
                  </a:cubicBezTo>
                  <a:cubicBezTo>
                    <a:pt x="811" y="1420"/>
                    <a:pt x="787" y="1408"/>
                    <a:pt x="811" y="1408"/>
                  </a:cubicBezTo>
                  <a:lnTo>
                    <a:pt x="822" y="1420"/>
                  </a:lnTo>
                  <a:cubicBezTo>
                    <a:pt x="811" y="1396"/>
                    <a:pt x="799" y="1408"/>
                    <a:pt x="811" y="1384"/>
                  </a:cubicBezTo>
                  <a:lnTo>
                    <a:pt x="811" y="1384"/>
                  </a:lnTo>
                  <a:cubicBezTo>
                    <a:pt x="811" y="1396"/>
                    <a:pt x="822" y="1396"/>
                    <a:pt x="822" y="1396"/>
                  </a:cubicBezTo>
                  <a:cubicBezTo>
                    <a:pt x="799" y="1384"/>
                    <a:pt x="822" y="1372"/>
                    <a:pt x="822" y="1348"/>
                  </a:cubicBezTo>
                  <a:cubicBezTo>
                    <a:pt x="822" y="1348"/>
                    <a:pt x="811" y="1348"/>
                    <a:pt x="811" y="1336"/>
                  </a:cubicBezTo>
                  <a:cubicBezTo>
                    <a:pt x="799" y="1348"/>
                    <a:pt x="799" y="1348"/>
                    <a:pt x="787" y="1348"/>
                  </a:cubicBezTo>
                  <a:cubicBezTo>
                    <a:pt x="811" y="1336"/>
                    <a:pt x="751" y="1325"/>
                    <a:pt x="775" y="1301"/>
                  </a:cubicBezTo>
                  <a:cubicBezTo>
                    <a:pt x="780" y="1301"/>
                    <a:pt x="785" y="1303"/>
                    <a:pt x="788" y="1305"/>
                  </a:cubicBezTo>
                  <a:lnTo>
                    <a:pt x="788" y="1305"/>
                  </a:lnTo>
                  <a:cubicBezTo>
                    <a:pt x="790" y="1299"/>
                    <a:pt x="794" y="1298"/>
                    <a:pt x="797" y="1298"/>
                  </a:cubicBezTo>
                  <a:cubicBezTo>
                    <a:pt x="798" y="1298"/>
                    <a:pt x="798" y="1298"/>
                    <a:pt x="798" y="1298"/>
                  </a:cubicBezTo>
                  <a:lnTo>
                    <a:pt x="798" y="1298"/>
                  </a:lnTo>
                  <a:cubicBezTo>
                    <a:pt x="796" y="1293"/>
                    <a:pt x="791" y="1291"/>
                    <a:pt x="787" y="1288"/>
                  </a:cubicBezTo>
                  <a:lnTo>
                    <a:pt x="787" y="1288"/>
                  </a:lnTo>
                  <a:cubicBezTo>
                    <a:pt x="787" y="1288"/>
                    <a:pt x="787" y="1289"/>
                    <a:pt x="787" y="1289"/>
                  </a:cubicBezTo>
                  <a:cubicBezTo>
                    <a:pt x="787" y="1289"/>
                    <a:pt x="787" y="1288"/>
                    <a:pt x="787" y="1288"/>
                  </a:cubicBezTo>
                  <a:lnTo>
                    <a:pt x="787" y="1288"/>
                  </a:lnTo>
                  <a:cubicBezTo>
                    <a:pt x="787" y="1288"/>
                    <a:pt x="787" y="1288"/>
                    <a:pt x="787" y="1288"/>
                  </a:cubicBezTo>
                  <a:lnTo>
                    <a:pt x="787" y="1288"/>
                  </a:lnTo>
                  <a:cubicBezTo>
                    <a:pt x="792" y="1284"/>
                    <a:pt x="792" y="1281"/>
                    <a:pt x="792" y="1280"/>
                  </a:cubicBezTo>
                  <a:lnTo>
                    <a:pt x="792" y="1280"/>
                  </a:lnTo>
                  <a:cubicBezTo>
                    <a:pt x="791" y="1283"/>
                    <a:pt x="790" y="1286"/>
                    <a:pt x="787" y="1288"/>
                  </a:cubicBezTo>
                  <a:lnTo>
                    <a:pt x="787" y="1288"/>
                  </a:lnTo>
                  <a:cubicBezTo>
                    <a:pt x="783" y="1285"/>
                    <a:pt x="781" y="1282"/>
                    <a:pt x="787" y="1277"/>
                  </a:cubicBezTo>
                  <a:lnTo>
                    <a:pt x="787" y="1277"/>
                  </a:lnTo>
                  <a:cubicBezTo>
                    <a:pt x="787" y="1277"/>
                    <a:pt x="791" y="1277"/>
                    <a:pt x="792" y="1280"/>
                  </a:cubicBezTo>
                  <a:lnTo>
                    <a:pt x="792" y="1280"/>
                  </a:lnTo>
                  <a:cubicBezTo>
                    <a:pt x="796" y="1268"/>
                    <a:pt x="795" y="1253"/>
                    <a:pt x="822" y="1253"/>
                  </a:cubicBezTo>
                  <a:cubicBezTo>
                    <a:pt x="834" y="1265"/>
                    <a:pt x="834" y="1265"/>
                    <a:pt x="834" y="1265"/>
                  </a:cubicBezTo>
                  <a:cubicBezTo>
                    <a:pt x="837" y="1267"/>
                    <a:pt x="838" y="1268"/>
                    <a:pt x="838" y="1268"/>
                  </a:cubicBezTo>
                  <a:cubicBezTo>
                    <a:pt x="839" y="1268"/>
                    <a:pt x="834" y="1262"/>
                    <a:pt x="843" y="1262"/>
                  </a:cubicBezTo>
                  <a:cubicBezTo>
                    <a:pt x="844" y="1262"/>
                    <a:pt x="845" y="1262"/>
                    <a:pt x="847" y="1262"/>
                  </a:cubicBezTo>
                  <a:lnTo>
                    <a:pt x="847" y="1262"/>
                  </a:lnTo>
                  <a:cubicBezTo>
                    <a:pt x="839" y="1256"/>
                    <a:pt x="846" y="1241"/>
                    <a:pt x="846" y="1241"/>
                  </a:cubicBezTo>
                  <a:lnTo>
                    <a:pt x="822" y="1241"/>
                  </a:lnTo>
                  <a:cubicBezTo>
                    <a:pt x="804" y="1227"/>
                    <a:pt x="807" y="1224"/>
                    <a:pt x="817" y="1224"/>
                  </a:cubicBezTo>
                  <a:cubicBezTo>
                    <a:pt x="825" y="1224"/>
                    <a:pt x="838" y="1226"/>
                    <a:pt x="847" y="1226"/>
                  </a:cubicBezTo>
                  <a:cubicBezTo>
                    <a:pt x="856" y="1226"/>
                    <a:pt x="862" y="1224"/>
                    <a:pt x="858" y="1217"/>
                  </a:cubicBezTo>
                  <a:cubicBezTo>
                    <a:pt x="856" y="1215"/>
                    <a:pt x="854" y="1214"/>
                    <a:pt x="853" y="1214"/>
                  </a:cubicBezTo>
                  <a:cubicBezTo>
                    <a:pt x="851" y="1214"/>
                    <a:pt x="853" y="1221"/>
                    <a:pt x="851" y="1221"/>
                  </a:cubicBezTo>
                  <a:cubicBezTo>
                    <a:pt x="850" y="1221"/>
                    <a:pt x="849" y="1220"/>
                    <a:pt x="846" y="1217"/>
                  </a:cubicBezTo>
                  <a:cubicBezTo>
                    <a:pt x="846" y="1205"/>
                    <a:pt x="870" y="1205"/>
                    <a:pt x="858" y="1194"/>
                  </a:cubicBezTo>
                  <a:cubicBezTo>
                    <a:pt x="870" y="1194"/>
                    <a:pt x="882" y="1182"/>
                    <a:pt x="906" y="1182"/>
                  </a:cubicBezTo>
                  <a:cubicBezTo>
                    <a:pt x="894" y="1170"/>
                    <a:pt x="918" y="1158"/>
                    <a:pt x="894" y="1158"/>
                  </a:cubicBezTo>
                  <a:cubicBezTo>
                    <a:pt x="870" y="1170"/>
                    <a:pt x="918" y="1170"/>
                    <a:pt x="882" y="1182"/>
                  </a:cubicBezTo>
                  <a:lnTo>
                    <a:pt x="858" y="1170"/>
                  </a:lnTo>
                  <a:cubicBezTo>
                    <a:pt x="870" y="1158"/>
                    <a:pt x="858" y="1146"/>
                    <a:pt x="870" y="1134"/>
                  </a:cubicBezTo>
                  <a:lnTo>
                    <a:pt x="870" y="1134"/>
                  </a:lnTo>
                  <a:cubicBezTo>
                    <a:pt x="864" y="1140"/>
                    <a:pt x="861" y="1143"/>
                    <a:pt x="860" y="1143"/>
                  </a:cubicBezTo>
                  <a:cubicBezTo>
                    <a:pt x="858" y="1143"/>
                    <a:pt x="858" y="1140"/>
                    <a:pt x="858" y="1134"/>
                  </a:cubicBezTo>
                  <a:cubicBezTo>
                    <a:pt x="846" y="1122"/>
                    <a:pt x="834" y="1110"/>
                    <a:pt x="834" y="1098"/>
                  </a:cubicBezTo>
                  <a:cubicBezTo>
                    <a:pt x="858" y="1098"/>
                    <a:pt x="846" y="1110"/>
                    <a:pt x="858" y="1110"/>
                  </a:cubicBezTo>
                  <a:cubicBezTo>
                    <a:pt x="870" y="1110"/>
                    <a:pt x="858" y="1098"/>
                    <a:pt x="870" y="1086"/>
                  </a:cubicBezTo>
                  <a:lnTo>
                    <a:pt x="873" y="1089"/>
                  </a:lnTo>
                  <a:lnTo>
                    <a:pt x="873" y="1089"/>
                  </a:lnTo>
                  <a:cubicBezTo>
                    <a:pt x="874" y="1088"/>
                    <a:pt x="874" y="1086"/>
                    <a:pt x="870" y="1086"/>
                  </a:cubicBezTo>
                  <a:lnTo>
                    <a:pt x="882" y="1086"/>
                  </a:lnTo>
                  <a:cubicBezTo>
                    <a:pt x="846" y="1074"/>
                    <a:pt x="882" y="1074"/>
                    <a:pt x="882" y="1063"/>
                  </a:cubicBezTo>
                  <a:cubicBezTo>
                    <a:pt x="882" y="1039"/>
                    <a:pt x="846" y="1027"/>
                    <a:pt x="822" y="1003"/>
                  </a:cubicBezTo>
                  <a:lnTo>
                    <a:pt x="846" y="1003"/>
                  </a:lnTo>
                  <a:cubicBezTo>
                    <a:pt x="834" y="1015"/>
                    <a:pt x="846" y="1015"/>
                    <a:pt x="846" y="1015"/>
                  </a:cubicBezTo>
                  <a:cubicBezTo>
                    <a:pt x="846" y="1003"/>
                    <a:pt x="882" y="1003"/>
                    <a:pt x="894" y="1003"/>
                  </a:cubicBezTo>
                  <a:cubicBezTo>
                    <a:pt x="890" y="999"/>
                    <a:pt x="886" y="998"/>
                    <a:pt x="882" y="998"/>
                  </a:cubicBezTo>
                  <a:cubicBezTo>
                    <a:pt x="875" y="998"/>
                    <a:pt x="870" y="1003"/>
                    <a:pt x="870" y="1003"/>
                  </a:cubicBezTo>
                  <a:lnTo>
                    <a:pt x="870" y="979"/>
                  </a:lnTo>
                  <a:lnTo>
                    <a:pt x="846" y="979"/>
                  </a:lnTo>
                  <a:cubicBezTo>
                    <a:pt x="846" y="967"/>
                    <a:pt x="846" y="955"/>
                    <a:pt x="846" y="955"/>
                  </a:cubicBezTo>
                  <a:lnTo>
                    <a:pt x="870" y="955"/>
                  </a:lnTo>
                  <a:cubicBezTo>
                    <a:pt x="870" y="955"/>
                    <a:pt x="882" y="944"/>
                    <a:pt x="858" y="944"/>
                  </a:cubicBezTo>
                  <a:cubicBezTo>
                    <a:pt x="856" y="945"/>
                    <a:pt x="855" y="946"/>
                    <a:pt x="854" y="946"/>
                  </a:cubicBezTo>
                  <a:cubicBezTo>
                    <a:pt x="849" y="946"/>
                    <a:pt x="855" y="920"/>
                    <a:pt x="834" y="920"/>
                  </a:cubicBezTo>
                  <a:lnTo>
                    <a:pt x="846" y="920"/>
                  </a:lnTo>
                  <a:cubicBezTo>
                    <a:pt x="870" y="920"/>
                    <a:pt x="846" y="908"/>
                    <a:pt x="846" y="908"/>
                  </a:cubicBezTo>
                  <a:cubicBezTo>
                    <a:pt x="846" y="908"/>
                    <a:pt x="858" y="896"/>
                    <a:pt x="858" y="896"/>
                  </a:cubicBezTo>
                  <a:cubicBezTo>
                    <a:pt x="858" y="884"/>
                    <a:pt x="858" y="884"/>
                    <a:pt x="870" y="884"/>
                  </a:cubicBezTo>
                  <a:cubicBezTo>
                    <a:pt x="870" y="872"/>
                    <a:pt x="858" y="872"/>
                    <a:pt x="858" y="872"/>
                  </a:cubicBezTo>
                  <a:lnTo>
                    <a:pt x="858" y="860"/>
                  </a:lnTo>
                  <a:lnTo>
                    <a:pt x="906" y="860"/>
                  </a:lnTo>
                  <a:cubicBezTo>
                    <a:pt x="900" y="854"/>
                    <a:pt x="891" y="854"/>
                    <a:pt x="883" y="854"/>
                  </a:cubicBezTo>
                  <a:cubicBezTo>
                    <a:pt x="876" y="854"/>
                    <a:pt x="870" y="854"/>
                    <a:pt x="870" y="848"/>
                  </a:cubicBezTo>
                  <a:cubicBezTo>
                    <a:pt x="886" y="848"/>
                    <a:pt x="891" y="843"/>
                    <a:pt x="900" y="843"/>
                  </a:cubicBezTo>
                  <a:cubicBezTo>
                    <a:pt x="904" y="843"/>
                    <a:pt x="910" y="844"/>
                    <a:pt x="918" y="848"/>
                  </a:cubicBezTo>
                  <a:cubicBezTo>
                    <a:pt x="942" y="836"/>
                    <a:pt x="942" y="824"/>
                    <a:pt x="942" y="813"/>
                  </a:cubicBezTo>
                  <a:cubicBezTo>
                    <a:pt x="937" y="810"/>
                    <a:pt x="933" y="809"/>
                    <a:pt x="931" y="809"/>
                  </a:cubicBezTo>
                  <a:cubicBezTo>
                    <a:pt x="921" y="809"/>
                    <a:pt x="925" y="824"/>
                    <a:pt x="906" y="824"/>
                  </a:cubicBezTo>
                  <a:cubicBezTo>
                    <a:pt x="906" y="789"/>
                    <a:pt x="858" y="777"/>
                    <a:pt x="870" y="765"/>
                  </a:cubicBezTo>
                  <a:lnTo>
                    <a:pt x="858" y="765"/>
                  </a:lnTo>
                  <a:cubicBezTo>
                    <a:pt x="846" y="753"/>
                    <a:pt x="858" y="753"/>
                    <a:pt x="834" y="741"/>
                  </a:cubicBezTo>
                  <a:lnTo>
                    <a:pt x="834" y="741"/>
                  </a:lnTo>
                  <a:cubicBezTo>
                    <a:pt x="841" y="744"/>
                    <a:pt x="849" y="746"/>
                    <a:pt x="857" y="746"/>
                  </a:cubicBezTo>
                  <a:cubicBezTo>
                    <a:pt x="880" y="746"/>
                    <a:pt x="906" y="735"/>
                    <a:pt x="906" y="717"/>
                  </a:cubicBezTo>
                  <a:cubicBezTo>
                    <a:pt x="898" y="717"/>
                    <a:pt x="890" y="723"/>
                    <a:pt x="878" y="723"/>
                  </a:cubicBezTo>
                  <a:cubicBezTo>
                    <a:pt x="873" y="723"/>
                    <a:pt x="866" y="721"/>
                    <a:pt x="858" y="717"/>
                  </a:cubicBezTo>
                  <a:lnTo>
                    <a:pt x="858" y="705"/>
                  </a:lnTo>
                  <a:lnTo>
                    <a:pt x="870" y="705"/>
                  </a:lnTo>
                  <a:cubicBezTo>
                    <a:pt x="858" y="693"/>
                    <a:pt x="906" y="693"/>
                    <a:pt x="870" y="682"/>
                  </a:cubicBezTo>
                  <a:lnTo>
                    <a:pt x="889" y="675"/>
                  </a:lnTo>
                  <a:lnTo>
                    <a:pt x="889" y="675"/>
                  </a:lnTo>
                  <a:cubicBezTo>
                    <a:pt x="890" y="677"/>
                    <a:pt x="892" y="679"/>
                    <a:pt x="894" y="682"/>
                  </a:cubicBezTo>
                  <a:lnTo>
                    <a:pt x="906" y="670"/>
                  </a:lnTo>
                  <a:lnTo>
                    <a:pt x="906" y="670"/>
                  </a:lnTo>
                  <a:lnTo>
                    <a:pt x="889" y="675"/>
                  </a:lnTo>
                  <a:lnTo>
                    <a:pt x="889" y="675"/>
                  </a:lnTo>
                  <a:cubicBezTo>
                    <a:pt x="882" y="666"/>
                    <a:pt x="882" y="658"/>
                    <a:pt x="882" y="658"/>
                  </a:cubicBezTo>
                  <a:cubicBezTo>
                    <a:pt x="870" y="634"/>
                    <a:pt x="882" y="634"/>
                    <a:pt x="894" y="634"/>
                  </a:cubicBezTo>
                  <a:cubicBezTo>
                    <a:pt x="882" y="634"/>
                    <a:pt x="858" y="634"/>
                    <a:pt x="858" y="622"/>
                  </a:cubicBezTo>
                  <a:lnTo>
                    <a:pt x="858" y="622"/>
                  </a:lnTo>
                  <a:cubicBezTo>
                    <a:pt x="863" y="624"/>
                    <a:pt x="868" y="625"/>
                    <a:pt x="871" y="625"/>
                  </a:cubicBezTo>
                  <a:cubicBezTo>
                    <a:pt x="888" y="625"/>
                    <a:pt x="885" y="608"/>
                    <a:pt x="890" y="608"/>
                  </a:cubicBezTo>
                  <a:cubicBezTo>
                    <a:pt x="891" y="608"/>
                    <a:pt x="892" y="608"/>
                    <a:pt x="894" y="610"/>
                  </a:cubicBezTo>
                  <a:cubicBezTo>
                    <a:pt x="894" y="598"/>
                    <a:pt x="906" y="598"/>
                    <a:pt x="894" y="586"/>
                  </a:cubicBezTo>
                  <a:lnTo>
                    <a:pt x="894" y="586"/>
                  </a:lnTo>
                  <a:lnTo>
                    <a:pt x="897" y="588"/>
                  </a:lnTo>
                  <a:lnTo>
                    <a:pt x="897" y="588"/>
                  </a:lnTo>
                  <a:cubicBezTo>
                    <a:pt x="887" y="579"/>
                    <a:pt x="890" y="571"/>
                    <a:pt x="882" y="563"/>
                  </a:cubicBezTo>
                  <a:lnTo>
                    <a:pt x="882" y="563"/>
                  </a:lnTo>
                  <a:cubicBezTo>
                    <a:pt x="892" y="565"/>
                    <a:pt x="897" y="566"/>
                    <a:pt x="901" y="566"/>
                  </a:cubicBezTo>
                  <a:cubicBezTo>
                    <a:pt x="914" y="566"/>
                    <a:pt x="892" y="551"/>
                    <a:pt x="930" y="551"/>
                  </a:cubicBezTo>
                  <a:cubicBezTo>
                    <a:pt x="894" y="539"/>
                    <a:pt x="918" y="527"/>
                    <a:pt x="894" y="515"/>
                  </a:cubicBezTo>
                  <a:cubicBezTo>
                    <a:pt x="894" y="511"/>
                    <a:pt x="897" y="510"/>
                    <a:pt x="901" y="510"/>
                  </a:cubicBezTo>
                  <a:cubicBezTo>
                    <a:pt x="908" y="510"/>
                    <a:pt x="922" y="515"/>
                    <a:pt x="930" y="515"/>
                  </a:cubicBezTo>
                  <a:lnTo>
                    <a:pt x="918" y="503"/>
                  </a:lnTo>
                  <a:cubicBezTo>
                    <a:pt x="930" y="503"/>
                    <a:pt x="942" y="479"/>
                    <a:pt x="953" y="467"/>
                  </a:cubicBezTo>
                  <a:lnTo>
                    <a:pt x="930" y="455"/>
                  </a:lnTo>
                  <a:lnTo>
                    <a:pt x="942" y="455"/>
                  </a:lnTo>
                  <a:cubicBezTo>
                    <a:pt x="930" y="455"/>
                    <a:pt x="930" y="443"/>
                    <a:pt x="918" y="443"/>
                  </a:cubicBezTo>
                  <a:cubicBezTo>
                    <a:pt x="894" y="443"/>
                    <a:pt x="918" y="432"/>
                    <a:pt x="906" y="420"/>
                  </a:cubicBezTo>
                  <a:lnTo>
                    <a:pt x="942" y="420"/>
                  </a:lnTo>
                  <a:cubicBezTo>
                    <a:pt x="942" y="420"/>
                    <a:pt x="911" y="404"/>
                    <a:pt x="893" y="404"/>
                  </a:cubicBezTo>
                  <a:cubicBezTo>
                    <a:pt x="888" y="404"/>
                    <a:pt x="884" y="405"/>
                    <a:pt x="882" y="408"/>
                  </a:cubicBezTo>
                  <a:cubicBezTo>
                    <a:pt x="870" y="408"/>
                    <a:pt x="858" y="396"/>
                    <a:pt x="870" y="396"/>
                  </a:cubicBezTo>
                  <a:lnTo>
                    <a:pt x="894" y="396"/>
                  </a:lnTo>
                  <a:lnTo>
                    <a:pt x="870" y="384"/>
                  </a:lnTo>
                  <a:cubicBezTo>
                    <a:pt x="870" y="372"/>
                    <a:pt x="882" y="372"/>
                    <a:pt x="882" y="372"/>
                  </a:cubicBezTo>
                  <a:cubicBezTo>
                    <a:pt x="882" y="372"/>
                    <a:pt x="903" y="377"/>
                    <a:pt x="917" y="377"/>
                  </a:cubicBezTo>
                  <a:cubicBezTo>
                    <a:pt x="924" y="377"/>
                    <a:pt x="930" y="376"/>
                    <a:pt x="930" y="372"/>
                  </a:cubicBezTo>
                  <a:cubicBezTo>
                    <a:pt x="942" y="384"/>
                    <a:pt x="953" y="384"/>
                    <a:pt x="953" y="396"/>
                  </a:cubicBezTo>
                  <a:cubicBezTo>
                    <a:pt x="953" y="396"/>
                    <a:pt x="959" y="391"/>
                    <a:pt x="962" y="391"/>
                  </a:cubicBezTo>
                  <a:cubicBezTo>
                    <a:pt x="964" y="391"/>
                    <a:pt x="965" y="392"/>
                    <a:pt x="965" y="396"/>
                  </a:cubicBezTo>
                  <a:lnTo>
                    <a:pt x="965" y="396"/>
                  </a:lnTo>
                  <a:cubicBezTo>
                    <a:pt x="965" y="384"/>
                    <a:pt x="953" y="384"/>
                    <a:pt x="953" y="372"/>
                  </a:cubicBezTo>
                  <a:lnTo>
                    <a:pt x="953" y="372"/>
                  </a:lnTo>
                  <a:cubicBezTo>
                    <a:pt x="960" y="375"/>
                    <a:pt x="966" y="377"/>
                    <a:pt x="972" y="377"/>
                  </a:cubicBezTo>
                  <a:cubicBezTo>
                    <a:pt x="984" y="377"/>
                    <a:pt x="993" y="369"/>
                    <a:pt x="1001" y="360"/>
                  </a:cubicBezTo>
                  <a:lnTo>
                    <a:pt x="1001" y="360"/>
                  </a:lnTo>
                  <a:lnTo>
                    <a:pt x="977" y="372"/>
                  </a:lnTo>
                  <a:lnTo>
                    <a:pt x="953" y="372"/>
                  </a:lnTo>
                  <a:cubicBezTo>
                    <a:pt x="953" y="372"/>
                    <a:pt x="935" y="353"/>
                    <a:pt x="939" y="349"/>
                  </a:cubicBezTo>
                  <a:lnTo>
                    <a:pt x="939" y="349"/>
                  </a:lnTo>
                  <a:cubicBezTo>
                    <a:pt x="935" y="350"/>
                    <a:pt x="932" y="351"/>
                    <a:pt x="929" y="351"/>
                  </a:cubicBezTo>
                  <a:cubicBezTo>
                    <a:pt x="908" y="351"/>
                    <a:pt x="914" y="324"/>
                    <a:pt x="894" y="324"/>
                  </a:cubicBezTo>
                  <a:cubicBezTo>
                    <a:pt x="894" y="324"/>
                    <a:pt x="894" y="312"/>
                    <a:pt x="906" y="312"/>
                  </a:cubicBezTo>
                  <a:cubicBezTo>
                    <a:pt x="910" y="320"/>
                    <a:pt x="914" y="323"/>
                    <a:pt x="918" y="323"/>
                  </a:cubicBezTo>
                  <a:cubicBezTo>
                    <a:pt x="922" y="323"/>
                    <a:pt x="926" y="320"/>
                    <a:pt x="930" y="318"/>
                  </a:cubicBezTo>
                  <a:lnTo>
                    <a:pt x="930" y="318"/>
                  </a:lnTo>
                  <a:cubicBezTo>
                    <a:pt x="929" y="318"/>
                    <a:pt x="929" y="318"/>
                    <a:pt x="929" y="318"/>
                  </a:cubicBezTo>
                  <a:cubicBezTo>
                    <a:pt x="926" y="318"/>
                    <a:pt x="922" y="316"/>
                    <a:pt x="918" y="312"/>
                  </a:cubicBezTo>
                  <a:cubicBezTo>
                    <a:pt x="918" y="312"/>
                    <a:pt x="930" y="301"/>
                    <a:pt x="942" y="301"/>
                  </a:cubicBezTo>
                  <a:lnTo>
                    <a:pt x="953" y="301"/>
                  </a:lnTo>
                  <a:cubicBezTo>
                    <a:pt x="947" y="295"/>
                    <a:pt x="945" y="295"/>
                    <a:pt x="942" y="295"/>
                  </a:cubicBezTo>
                  <a:cubicBezTo>
                    <a:pt x="939" y="295"/>
                    <a:pt x="936" y="295"/>
                    <a:pt x="930" y="289"/>
                  </a:cubicBezTo>
                  <a:cubicBezTo>
                    <a:pt x="942" y="289"/>
                    <a:pt x="930" y="277"/>
                    <a:pt x="942" y="277"/>
                  </a:cubicBezTo>
                  <a:cubicBezTo>
                    <a:pt x="953" y="289"/>
                    <a:pt x="977" y="289"/>
                    <a:pt x="977" y="301"/>
                  </a:cubicBezTo>
                  <a:cubicBezTo>
                    <a:pt x="977" y="291"/>
                    <a:pt x="977" y="274"/>
                    <a:pt x="965" y="274"/>
                  </a:cubicBezTo>
                  <a:cubicBezTo>
                    <a:pt x="962" y="274"/>
                    <a:pt x="958" y="274"/>
                    <a:pt x="953" y="277"/>
                  </a:cubicBezTo>
                  <a:lnTo>
                    <a:pt x="965" y="265"/>
                  </a:lnTo>
                  <a:cubicBezTo>
                    <a:pt x="957" y="265"/>
                    <a:pt x="944" y="270"/>
                    <a:pt x="936" y="270"/>
                  </a:cubicBezTo>
                  <a:cubicBezTo>
                    <a:pt x="932" y="270"/>
                    <a:pt x="930" y="269"/>
                    <a:pt x="930" y="265"/>
                  </a:cubicBezTo>
                  <a:lnTo>
                    <a:pt x="918" y="253"/>
                  </a:lnTo>
                  <a:lnTo>
                    <a:pt x="930" y="253"/>
                  </a:lnTo>
                  <a:cubicBezTo>
                    <a:pt x="930" y="241"/>
                    <a:pt x="918" y="241"/>
                    <a:pt x="918" y="241"/>
                  </a:cubicBezTo>
                  <a:lnTo>
                    <a:pt x="942" y="241"/>
                  </a:lnTo>
                  <a:cubicBezTo>
                    <a:pt x="942" y="229"/>
                    <a:pt x="930" y="229"/>
                    <a:pt x="918" y="217"/>
                  </a:cubicBezTo>
                  <a:lnTo>
                    <a:pt x="942" y="217"/>
                  </a:lnTo>
                  <a:cubicBezTo>
                    <a:pt x="942" y="205"/>
                    <a:pt x="942" y="193"/>
                    <a:pt x="953" y="182"/>
                  </a:cubicBezTo>
                  <a:cubicBezTo>
                    <a:pt x="953" y="179"/>
                    <a:pt x="953" y="178"/>
                    <a:pt x="953" y="178"/>
                  </a:cubicBezTo>
                  <a:cubicBezTo>
                    <a:pt x="953" y="178"/>
                    <a:pt x="952" y="185"/>
                    <a:pt x="948" y="185"/>
                  </a:cubicBezTo>
                  <a:cubicBezTo>
                    <a:pt x="946" y="185"/>
                    <a:pt x="944" y="184"/>
                    <a:pt x="942" y="182"/>
                  </a:cubicBezTo>
                  <a:cubicBezTo>
                    <a:pt x="977" y="170"/>
                    <a:pt x="965" y="146"/>
                    <a:pt x="953" y="122"/>
                  </a:cubicBezTo>
                  <a:cubicBezTo>
                    <a:pt x="921" y="122"/>
                    <a:pt x="947" y="112"/>
                    <a:pt x="926" y="102"/>
                  </a:cubicBezTo>
                  <a:lnTo>
                    <a:pt x="926" y="102"/>
                  </a:lnTo>
                  <a:cubicBezTo>
                    <a:pt x="927" y="102"/>
                    <a:pt x="927" y="102"/>
                    <a:pt x="927" y="102"/>
                  </a:cubicBezTo>
                  <a:cubicBezTo>
                    <a:pt x="934" y="102"/>
                    <a:pt x="941" y="99"/>
                    <a:pt x="948" y="99"/>
                  </a:cubicBezTo>
                  <a:cubicBezTo>
                    <a:pt x="955" y="99"/>
                    <a:pt x="961" y="101"/>
                    <a:pt x="965" y="110"/>
                  </a:cubicBezTo>
                  <a:lnTo>
                    <a:pt x="965" y="98"/>
                  </a:lnTo>
                  <a:cubicBezTo>
                    <a:pt x="968" y="96"/>
                    <a:pt x="970" y="95"/>
                    <a:pt x="971" y="95"/>
                  </a:cubicBezTo>
                  <a:cubicBezTo>
                    <a:pt x="978" y="95"/>
                    <a:pt x="982" y="110"/>
                    <a:pt x="1001" y="110"/>
                  </a:cubicBezTo>
                  <a:cubicBezTo>
                    <a:pt x="1001" y="98"/>
                    <a:pt x="965" y="86"/>
                    <a:pt x="977" y="74"/>
                  </a:cubicBezTo>
                  <a:cubicBezTo>
                    <a:pt x="996" y="74"/>
                    <a:pt x="985" y="59"/>
                    <a:pt x="992" y="59"/>
                  </a:cubicBezTo>
                  <a:cubicBezTo>
                    <a:pt x="993" y="59"/>
                    <a:pt x="996" y="60"/>
                    <a:pt x="1001" y="62"/>
                  </a:cubicBezTo>
                  <a:cubicBezTo>
                    <a:pt x="1013" y="74"/>
                    <a:pt x="1001" y="74"/>
                    <a:pt x="1001" y="74"/>
                  </a:cubicBezTo>
                  <a:lnTo>
                    <a:pt x="1013" y="74"/>
                  </a:lnTo>
                  <a:cubicBezTo>
                    <a:pt x="1025" y="51"/>
                    <a:pt x="977" y="62"/>
                    <a:pt x="965" y="51"/>
                  </a:cubicBezTo>
                  <a:cubicBezTo>
                    <a:pt x="965" y="39"/>
                    <a:pt x="971" y="36"/>
                    <a:pt x="979" y="36"/>
                  </a:cubicBezTo>
                  <a:cubicBezTo>
                    <a:pt x="986" y="36"/>
                    <a:pt x="995" y="39"/>
                    <a:pt x="1001" y="39"/>
                  </a:cubicBezTo>
                  <a:cubicBezTo>
                    <a:pt x="1001" y="39"/>
                    <a:pt x="1001" y="33"/>
                    <a:pt x="1001" y="25"/>
                  </a:cubicBezTo>
                  <a:lnTo>
                    <a:pt x="1001" y="25"/>
                  </a:lnTo>
                  <a:cubicBezTo>
                    <a:pt x="997" y="29"/>
                    <a:pt x="988" y="32"/>
                    <a:pt x="980" y="32"/>
                  </a:cubicBezTo>
                  <a:cubicBezTo>
                    <a:pt x="974" y="32"/>
                    <a:pt x="969" y="30"/>
                    <a:pt x="965" y="27"/>
                  </a:cubicBezTo>
                  <a:cubicBezTo>
                    <a:pt x="989" y="27"/>
                    <a:pt x="965" y="3"/>
                    <a:pt x="953" y="3"/>
                  </a:cubicBezTo>
                  <a:cubicBezTo>
                    <a:pt x="930" y="15"/>
                    <a:pt x="965" y="15"/>
                    <a:pt x="918" y="27"/>
                  </a:cubicBezTo>
                  <a:cubicBezTo>
                    <a:pt x="930" y="27"/>
                    <a:pt x="953" y="39"/>
                    <a:pt x="942" y="51"/>
                  </a:cubicBezTo>
                  <a:cubicBezTo>
                    <a:pt x="938" y="47"/>
                    <a:pt x="935" y="45"/>
                    <a:pt x="933" y="45"/>
                  </a:cubicBezTo>
                  <a:cubicBezTo>
                    <a:pt x="930" y="45"/>
                    <a:pt x="930" y="51"/>
                    <a:pt x="930" y="51"/>
                  </a:cubicBezTo>
                  <a:cubicBezTo>
                    <a:pt x="942" y="51"/>
                    <a:pt x="930" y="62"/>
                    <a:pt x="942" y="62"/>
                  </a:cubicBezTo>
                  <a:cubicBezTo>
                    <a:pt x="926" y="62"/>
                    <a:pt x="915" y="57"/>
                    <a:pt x="906" y="57"/>
                  </a:cubicBezTo>
                  <a:cubicBezTo>
                    <a:pt x="902" y="57"/>
                    <a:pt x="898" y="58"/>
                    <a:pt x="894" y="62"/>
                  </a:cubicBezTo>
                  <a:lnTo>
                    <a:pt x="930" y="74"/>
                  </a:lnTo>
                  <a:cubicBezTo>
                    <a:pt x="922" y="74"/>
                    <a:pt x="914" y="69"/>
                    <a:pt x="909" y="69"/>
                  </a:cubicBezTo>
                  <a:cubicBezTo>
                    <a:pt x="907" y="69"/>
                    <a:pt x="906" y="70"/>
                    <a:pt x="906" y="74"/>
                  </a:cubicBezTo>
                  <a:cubicBezTo>
                    <a:pt x="900" y="68"/>
                    <a:pt x="894" y="68"/>
                    <a:pt x="889" y="68"/>
                  </a:cubicBezTo>
                  <a:cubicBezTo>
                    <a:pt x="885" y="68"/>
                    <a:pt x="882" y="68"/>
                    <a:pt x="882" y="62"/>
                  </a:cubicBezTo>
                  <a:lnTo>
                    <a:pt x="882" y="62"/>
                  </a:lnTo>
                  <a:cubicBezTo>
                    <a:pt x="846" y="74"/>
                    <a:pt x="894" y="86"/>
                    <a:pt x="906" y="98"/>
                  </a:cubicBezTo>
                  <a:lnTo>
                    <a:pt x="894" y="98"/>
                  </a:lnTo>
                  <a:cubicBezTo>
                    <a:pt x="906" y="98"/>
                    <a:pt x="894" y="110"/>
                    <a:pt x="906" y="110"/>
                  </a:cubicBezTo>
                  <a:cubicBezTo>
                    <a:pt x="903" y="113"/>
                    <a:pt x="901" y="114"/>
                    <a:pt x="898" y="114"/>
                  </a:cubicBezTo>
                  <a:cubicBezTo>
                    <a:pt x="892" y="114"/>
                    <a:pt x="886" y="107"/>
                    <a:pt x="883" y="107"/>
                  </a:cubicBezTo>
                  <a:cubicBezTo>
                    <a:pt x="883" y="107"/>
                    <a:pt x="882" y="108"/>
                    <a:pt x="882" y="110"/>
                  </a:cubicBezTo>
                  <a:lnTo>
                    <a:pt x="870" y="122"/>
                  </a:lnTo>
                  <a:cubicBezTo>
                    <a:pt x="882" y="122"/>
                    <a:pt x="882" y="134"/>
                    <a:pt x="870" y="134"/>
                  </a:cubicBezTo>
                  <a:cubicBezTo>
                    <a:pt x="858" y="122"/>
                    <a:pt x="846" y="122"/>
                    <a:pt x="834" y="110"/>
                  </a:cubicBezTo>
                  <a:lnTo>
                    <a:pt x="834" y="110"/>
                  </a:lnTo>
                  <a:lnTo>
                    <a:pt x="858" y="134"/>
                  </a:lnTo>
                  <a:cubicBezTo>
                    <a:pt x="850" y="134"/>
                    <a:pt x="842" y="139"/>
                    <a:pt x="838" y="139"/>
                  </a:cubicBezTo>
                  <a:cubicBezTo>
                    <a:pt x="836" y="139"/>
                    <a:pt x="834" y="138"/>
                    <a:pt x="834" y="134"/>
                  </a:cubicBezTo>
                  <a:lnTo>
                    <a:pt x="834" y="158"/>
                  </a:lnTo>
                  <a:lnTo>
                    <a:pt x="822" y="158"/>
                  </a:lnTo>
                  <a:cubicBezTo>
                    <a:pt x="812" y="158"/>
                    <a:pt x="846" y="184"/>
                    <a:pt x="826" y="184"/>
                  </a:cubicBezTo>
                  <a:cubicBezTo>
                    <a:pt x="822" y="184"/>
                    <a:pt x="817" y="183"/>
                    <a:pt x="811" y="182"/>
                  </a:cubicBezTo>
                  <a:lnTo>
                    <a:pt x="811" y="182"/>
                  </a:lnTo>
                  <a:cubicBezTo>
                    <a:pt x="822" y="205"/>
                    <a:pt x="822" y="217"/>
                    <a:pt x="822" y="241"/>
                  </a:cubicBezTo>
                  <a:cubicBezTo>
                    <a:pt x="819" y="234"/>
                    <a:pt x="816" y="232"/>
                    <a:pt x="813" y="232"/>
                  </a:cubicBezTo>
                  <a:cubicBezTo>
                    <a:pt x="807" y="232"/>
                    <a:pt x="802" y="238"/>
                    <a:pt x="797" y="238"/>
                  </a:cubicBezTo>
                  <a:cubicBezTo>
                    <a:pt x="793" y="238"/>
                    <a:pt x="790" y="236"/>
                    <a:pt x="787" y="229"/>
                  </a:cubicBezTo>
                  <a:lnTo>
                    <a:pt x="787" y="229"/>
                  </a:lnTo>
                  <a:cubicBezTo>
                    <a:pt x="775" y="241"/>
                    <a:pt x="799" y="253"/>
                    <a:pt x="811" y="253"/>
                  </a:cubicBezTo>
                  <a:cubicBezTo>
                    <a:pt x="807" y="257"/>
                    <a:pt x="801" y="258"/>
                    <a:pt x="796" y="258"/>
                  </a:cubicBezTo>
                  <a:cubicBezTo>
                    <a:pt x="790" y="258"/>
                    <a:pt x="783" y="257"/>
                    <a:pt x="777" y="255"/>
                  </a:cubicBezTo>
                  <a:lnTo>
                    <a:pt x="777" y="255"/>
                  </a:lnTo>
                  <a:lnTo>
                    <a:pt x="787" y="265"/>
                  </a:lnTo>
                  <a:cubicBezTo>
                    <a:pt x="775" y="271"/>
                    <a:pt x="769" y="271"/>
                    <a:pt x="764" y="271"/>
                  </a:cubicBezTo>
                  <a:cubicBezTo>
                    <a:pt x="760" y="271"/>
                    <a:pt x="757" y="271"/>
                    <a:pt x="751" y="277"/>
                  </a:cubicBezTo>
                  <a:lnTo>
                    <a:pt x="775" y="277"/>
                  </a:lnTo>
                  <a:lnTo>
                    <a:pt x="763" y="289"/>
                  </a:lnTo>
                  <a:cubicBezTo>
                    <a:pt x="775" y="289"/>
                    <a:pt x="775" y="289"/>
                    <a:pt x="775" y="301"/>
                  </a:cubicBezTo>
                  <a:lnTo>
                    <a:pt x="763" y="301"/>
                  </a:lnTo>
                  <a:lnTo>
                    <a:pt x="775" y="312"/>
                  </a:lnTo>
                  <a:cubicBezTo>
                    <a:pt x="771" y="309"/>
                    <a:pt x="768" y="307"/>
                    <a:pt x="766" y="307"/>
                  </a:cubicBezTo>
                  <a:cubicBezTo>
                    <a:pt x="762" y="307"/>
                    <a:pt x="759" y="312"/>
                    <a:pt x="751" y="312"/>
                  </a:cubicBezTo>
                  <a:cubicBezTo>
                    <a:pt x="751" y="312"/>
                    <a:pt x="751" y="312"/>
                    <a:pt x="751" y="324"/>
                  </a:cubicBezTo>
                  <a:lnTo>
                    <a:pt x="763" y="324"/>
                  </a:lnTo>
                  <a:cubicBezTo>
                    <a:pt x="767" y="333"/>
                    <a:pt x="765" y="335"/>
                    <a:pt x="761" y="335"/>
                  </a:cubicBezTo>
                  <a:cubicBezTo>
                    <a:pt x="756" y="335"/>
                    <a:pt x="748" y="333"/>
                    <a:pt x="744" y="333"/>
                  </a:cubicBezTo>
                  <a:cubicBezTo>
                    <a:pt x="741" y="333"/>
                    <a:pt x="739" y="334"/>
                    <a:pt x="739" y="336"/>
                  </a:cubicBezTo>
                  <a:lnTo>
                    <a:pt x="763" y="336"/>
                  </a:lnTo>
                  <a:cubicBezTo>
                    <a:pt x="727" y="360"/>
                    <a:pt x="763" y="372"/>
                    <a:pt x="751" y="384"/>
                  </a:cubicBezTo>
                  <a:lnTo>
                    <a:pt x="727" y="384"/>
                  </a:lnTo>
                  <a:cubicBezTo>
                    <a:pt x="739" y="396"/>
                    <a:pt x="727" y="408"/>
                    <a:pt x="751" y="432"/>
                  </a:cubicBezTo>
                  <a:cubicBezTo>
                    <a:pt x="715" y="432"/>
                    <a:pt x="715" y="432"/>
                    <a:pt x="703" y="443"/>
                  </a:cubicBezTo>
                  <a:cubicBezTo>
                    <a:pt x="703" y="455"/>
                    <a:pt x="703" y="455"/>
                    <a:pt x="715" y="455"/>
                  </a:cubicBezTo>
                  <a:cubicBezTo>
                    <a:pt x="703" y="467"/>
                    <a:pt x="715" y="491"/>
                    <a:pt x="703" y="491"/>
                  </a:cubicBezTo>
                  <a:cubicBezTo>
                    <a:pt x="715" y="491"/>
                    <a:pt x="692" y="491"/>
                    <a:pt x="703" y="503"/>
                  </a:cubicBezTo>
                  <a:lnTo>
                    <a:pt x="715" y="503"/>
                  </a:lnTo>
                  <a:cubicBezTo>
                    <a:pt x="683" y="514"/>
                    <a:pt x="719" y="534"/>
                    <a:pt x="700" y="547"/>
                  </a:cubicBezTo>
                  <a:lnTo>
                    <a:pt x="700" y="547"/>
                  </a:lnTo>
                  <a:lnTo>
                    <a:pt x="692" y="539"/>
                  </a:lnTo>
                  <a:lnTo>
                    <a:pt x="692" y="551"/>
                  </a:lnTo>
                  <a:cubicBezTo>
                    <a:pt x="695" y="549"/>
                    <a:pt x="698" y="548"/>
                    <a:pt x="700" y="547"/>
                  </a:cubicBezTo>
                  <a:lnTo>
                    <a:pt x="700" y="547"/>
                  </a:lnTo>
                  <a:lnTo>
                    <a:pt x="703" y="551"/>
                  </a:lnTo>
                  <a:lnTo>
                    <a:pt x="680" y="551"/>
                  </a:lnTo>
                  <a:lnTo>
                    <a:pt x="668" y="574"/>
                  </a:lnTo>
                  <a:lnTo>
                    <a:pt x="680" y="574"/>
                  </a:lnTo>
                  <a:cubicBezTo>
                    <a:pt x="680" y="574"/>
                    <a:pt x="703" y="586"/>
                    <a:pt x="692" y="598"/>
                  </a:cubicBezTo>
                  <a:cubicBezTo>
                    <a:pt x="685" y="592"/>
                    <a:pt x="681" y="590"/>
                    <a:pt x="679" y="590"/>
                  </a:cubicBezTo>
                  <a:cubicBezTo>
                    <a:pt x="674" y="590"/>
                    <a:pt x="675" y="601"/>
                    <a:pt x="672" y="601"/>
                  </a:cubicBezTo>
                  <a:cubicBezTo>
                    <a:pt x="671" y="601"/>
                    <a:pt x="669" y="600"/>
                    <a:pt x="668" y="598"/>
                  </a:cubicBezTo>
                  <a:lnTo>
                    <a:pt x="656" y="598"/>
                  </a:lnTo>
                  <a:cubicBezTo>
                    <a:pt x="656" y="610"/>
                    <a:pt x="656" y="610"/>
                    <a:pt x="680" y="610"/>
                  </a:cubicBezTo>
                  <a:cubicBezTo>
                    <a:pt x="680" y="616"/>
                    <a:pt x="671" y="616"/>
                    <a:pt x="663" y="616"/>
                  </a:cubicBezTo>
                  <a:cubicBezTo>
                    <a:pt x="656" y="616"/>
                    <a:pt x="650" y="616"/>
                    <a:pt x="656" y="622"/>
                  </a:cubicBezTo>
                  <a:cubicBezTo>
                    <a:pt x="668" y="622"/>
                    <a:pt x="680" y="622"/>
                    <a:pt x="680" y="634"/>
                  </a:cubicBezTo>
                  <a:lnTo>
                    <a:pt x="668" y="634"/>
                  </a:lnTo>
                  <a:cubicBezTo>
                    <a:pt x="680" y="634"/>
                    <a:pt x="668" y="658"/>
                    <a:pt x="668" y="658"/>
                  </a:cubicBezTo>
                  <a:lnTo>
                    <a:pt x="644" y="658"/>
                  </a:lnTo>
                  <a:cubicBezTo>
                    <a:pt x="656" y="682"/>
                    <a:pt x="644" y="670"/>
                    <a:pt x="656" y="693"/>
                  </a:cubicBezTo>
                  <a:lnTo>
                    <a:pt x="632" y="705"/>
                  </a:lnTo>
                  <a:lnTo>
                    <a:pt x="644" y="705"/>
                  </a:lnTo>
                  <a:cubicBezTo>
                    <a:pt x="644" y="705"/>
                    <a:pt x="656" y="717"/>
                    <a:pt x="644" y="717"/>
                  </a:cubicBezTo>
                  <a:lnTo>
                    <a:pt x="632" y="717"/>
                  </a:lnTo>
                  <a:cubicBezTo>
                    <a:pt x="632" y="741"/>
                    <a:pt x="608" y="729"/>
                    <a:pt x="620" y="753"/>
                  </a:cubicBezTo>
                  <a:cubicBezTo>
                    <a:pt x="632" y="777"/>
                    <a:pt x="584" y="765"/>
                    <a:pt x="608" y="777"/>
                  </a:cubicBezTo>
                  <a:lnTo>
                    <a:pt x="596" y="777"/>
                  </a:lnTo>
                  <a:lnTo>
                    <a:pt x="608" y="789"/>
                  </a:lnTo>
                  <a:lnTo>
                    <a:pt x="584" y="789"/>
                  </a:lnTo>
                  <a:lnTo>
                    <a:pt x="608" y="801"/>
                  </a:lnTo>
                  <a:lnTo>
                    <a:pt x="596" y="801"/>
                  </a:lnTo>
                  <a:cubicBezTo>
                    <a:pt x="561" y="801"/>
                    <a:pt x="584" y="824"/>
                    <a:pt x="561" y="824"/>
                  </a:cubicBezTo>
                  <a:lnTo>
                    <a:pt x="584" y="824"/>
                  </a:lnTo>
                  <a:cubicBezTo>
                    <a:pt x="632" y="872"/>
                    <a:pt x="549" y="896"/>
                    <a:pt x="561" y="932"/>
                  </a:cubicBezTo>
                  <a:lnTo>
                    <a:pt x="549" y="932"/>
                  </a:lnTo>
                  <a:lnTo>
                    <a:pt x="561" y="944"/>
                  </a:lnTo>
                  <a:cubicBezTo>
                    <a:pt x="557" y="947"/>
                    <a:pt x="554" y="949"/>
                    <a:pt x="552" y="949"/>
                  </a:cubicBezTo>
                  <a:cubicBezTo>
                    <a:pt x="547" y="949"/>
                    <a:pt x="545" y="944"/>
                    <a:pt x="537" y="944"/>
                  </a:cubicBezTo>
                  <a:cubicBezTo>
                    <a:pt x="549" y="955"/>
                    <a:pt x="561" y="955"/>
                    <a:pt x="572" y="967"/>
                  </a:cubicBezTo>
                  <a:cubicBezTo>
                    <a:pt x="565" y="971"/>
                    <a:pt x="561" y="972"/>
                    <a:pt x="557" y="972"/>
                  </a:cubicBezTo>
                  <a:cubicBezTo>
                    <a:pt x="556" y="972"/>
                    <a:pt x="556" y="972"/>
                    <a:pt x="555" y="972"/>
                  </a:cubicBezTo>
                  <a:lnTo>
                    <a:pt x="555" y="972"/>
                  </a:lnTo>
                  <a:cubicBezTo>
                    <a:pt x="560" y="990"/>
                    <a:pt x="558" y="1006"/>
                    <a:pt x="549" y="1015"/>
                  </a:cubicBezTo>
                  <a:lnTo>
                    <a:pt x="561" y="1015"/>
                  </a:lnTo>
                  <a:cubicBezTo>
                    <a:pt x="561" y="1027"/>
                    <a:pt x="549" y="1039"/>
                    <a:pt x="549" y="1051"/>
                  </a:cubicBezTo>
                  <a:lnTo>
                    <a:pt x="537" y="1051"/>
                  </a:lnTo>
                  <a:cubicBezTo>
                    <a:pt x="537" y="1051"/>
                    <a:pt x="537" y="1051"/>
                    <a:pt x="537" y="1063"/>
                  </a:cubicBezTo>
                  <a:lnTo>
                    <a:pt x="525" y="1051"/>
                  </a:lnTo>
                  <a:lnTo>
                    <a:pt x="525" y="1051"/>
                  </a:lnTo>
                  <a:cubicBezTo>
                    <a:pt x="525" y="1063"/>
                    <a:pt x="537" y="1086"/>
                    <a:pt x="513" y="1086"/>
                  </a:cubicBezTo>
                  <a:cubicBezTo>
                    <a:pt x="525" y="1086"/>
                    <a:pt x="537" y="1086"/>
                    <a:pt x="537" y="1098"/>
                  </a:cubicBezTo>
                  <a:cubicBezTo>
                    <a:pt x="501" y="1098"/>
                    <a:pt x="537" y="1122"/>
                    <a:pt x="525" y="1134"/>
                  </a:cubicBezTo>
                  <a:lnTo>
                    <a:pt x="513" y="1134"/>
                  </a:lnTo>
                  <a:lnTo>
                    <a:pt x="525" y="1170"/>
                  </a:lnTo>
                  <a:cubicBezTo>
                    <a:pt x="501" y="1170"/>
                    <a:pt x="525" y="1194"/>
                    <a:pt x="501" y="1194"/>
                  </a:cubicBezTo>
                  <a:cubicBezTo>
                    <a:pt x="501" y="1196"/>
                    <a:pt x="502" y="1197"/>
                    <a:pt x="504" y="1197"/>
                  </a:cubicBezTo>
                  <a:cubicBezTo>
                    <a:pt x="507" y="1197"/>
                    <a:pt x="513" y="1194"/>
                    <a:pt x="517" y="1194"/>
                  </a:cubicBezTo>
                  <a:cubicBezTo>
                    <a:pt x="522" y="1194"/>
                    <a:pt x="525" y="1197"/>
                    <a:pt x="525" y="1205"/>
                  </a:cubicBezTo>
                  <a:cubicBezTo>
                    <a:pt x="517" y="1205"/>
                    <a:pt x="520" y="1211"/>
                    <a:pt x="515" y="1211"/>
                  </a:cubicBezTo>
                  <a:cubicBezTo>
                    <a:pt x="513" y="1211"/>
                    <a:pt x="509" y="1209"/>
                    <a:pt x="501" y="1205"/>
                  </a:cubicBezTo>
                  <a:lnTo>
                    <a:pt x="501" y="1217"/>
                  </a:lnTo>
                  <a:lnTo>
                    <a:pt x="489" y="1205"/>
                  </a:lnTo>
                  <a:lnTo>
                    <a:pt x="489" y="1205"/>
                  </a:lnTo>
                  <a:cubicBezTo>
                    <a:pt x="489" y="1217"/>
                    <a:pt x="501" y="1229"/>
                    <a:pt x="525" y="1229"/>
                  </a:cubicBezTo>
                  <a:cubicBezTo>
                    <a:pt x="513" y="1241"/>
                    <a:pt x="513" y="1253"/>
                    <a:pt x="501" y="1253"/>
                  </a:cubicBezTo>
                  <a:lnTo>
                    <a:pt x="489" y="1241"/>
                  </a:lnTo>
                  <a:lnTo>
                    <a:pt x="489" y="1241"/>
                  </a:lnTo>
                  <a:cubicBezTo>
                    <a:pt x="500" y="1263"/>
                    <a:pt x="452" y="1275"/>
                    <a:pt x="461" y="1295"/>
                  </a:cubicBezTo>
                  <a:lnTo>
                    <a:pt x="461" y="1295"/>
                  </a:lnTo>
                  <a:cubicBezTo>
                    <a:pt x="462" y="1293"/>
                    <a:pt x="463" y="1291"/>
                    <a:pt x="465" y="1289"/>
                  </a:cubicBezTo>
                  <a:lnTo>
                    <a:pt x="465" y="1289"/>
                  </a:lnTo>
                  <a:lnTo>
                    <a:pt x="462" y="1296"/>
                  </a:lnTo>
                  <a:lnTo>
                    <a:pt x="462" y="1296"/>
                  </a:lnTo>
                  <a:cubicBezTo>
                    <a:pt x="461" y="1296"/>
                    <a:pt x="461" y="1295"/>
                    <a:pt x="461" y="1295"/>
                  </a:cubicBezTo>
                  <a:lnTo>
                    <a:pt x="461" y="1295"/>
                  </a:lnTo>
                  <a:cubicBezTo>
                    <a:pt x="460" y="1296"/>
                    <a:pt x="460" y="1298"/>
                    <a:pt x="460" y="1299"/>
                  </a:cubicBezTo>
                  <a:lnTo>
                    <a:pt x="460" y="1299"/>
                  </a:lnTo>
                  <a:lnTo>
                    <a:pt x="462" y="1296"/>
                  </a:lnTo>
                  <a:lnTo>
                    <a:pt x="462" y="1296"/>
                  </a:lnTo>
                  <a:cubicBezTo>
                    <a:pt x="463" y="1298"/>
                    <a:pt x="464" y="1299"/>
                    <a:pt x="465" y="1301"/>
                  </a:cubicBezTo>
                  <a:cubicBezTo>
                    <a:pt x="465" y="1301"/>
                    <a:pt x="462" y="1301"/>
                    <a:pt x="460" y="1299"/>
                  </a:cubicBezTo>
                  <a:lnTo>
                    <a:pt x="460" y="1299"/>
                  </a:lnTo>
                  <a:lnTo>
                    <a:pt x="453" y="1313"/>
                  </a:lnTo>
                  <a:lnTo>
                    <a:pt x="465" y="1325"/>
                  </a:lnTo>
                  <a:lnTo>
                    <a:pt x="453" y="1325"/>
                  </a:lnTo>
                  <a:cubicBezTo>
                    <a:pt x="441" y="1336"/>
                    <a:pt x="441" y="1360"/>
                    <a:pt x="441" y="1384"/>
                  </a:cubicBezTo>
                  <a:cubicBezTo>
                    <a:pt x="453" y="1408"/>
                    <a:pt x="430" y="1396"/>
                    <a:pt x="441" y="1420"/>
                  </a:cubicBezTo>
                  <a:lnTo>
                    <a:pt x="430" y="1420"/>
                  </a:lnTo>
                  <a:lnTo>
                    <a:pt x="430" y="1432"/>
                  </a:lnTo>
                  <a:lnTo>
                    <a:pt x="418" y="1420"/>
                  </a:lnTo>
                  <a:lnTo>
                    <a:pt x="418" y="1420"/>
                  </a:lnTo>
                  <a:cubicBezTo>
                    <a:pt x="433" y="1435"/>
                    <a:pt x="419" y="1445"/>
                    <a:pt x="410" y="1448"/>
                  </a:cubicBezTo>
                  <a:lnTo>
                    <a:pt x="410" y="1448"/>
                  </a:lnTo>
                  <a:cubicBezTo>
                    <a:pt x="409" y="1446"/>
                    <a:pt x="407" y="1445"/>
                    <a:pt x="406" y="1444"/>
                  </a:cubicBezTo>
                  <a:lnTo>
                    <a:pt x="406" y="1444"/>
                  </a:lnTo>
                  <a:cubicBezTo>
                    <a:pt x="403" y="1447"/>
                    <a:pt x="404" y="1448"/>
                    <a:pt x="406" y="1448"/>
                  </a:cubicBezTo>
                  <a:cubicBezTo>
                    <a:pt x="407" y="1448"/>
                    <a:pt x="409" y="1448"/>
                    <a:pt x="410" y="1448"/>
                  </a:cubicBezTo>
                  <a:lnTo>
                    <a:pt x="410" y="1448"/>
                  </a:lnTo>
                  <a:cubicBezTo>
                    <a:pt x="420" y="1458"/>
                    <a:pt x="431" y="1467"/>
                    <a:pt x="441" y="1467"/>
                  </a:cubicBezTo>
                  <a:cubicBezTo>
                    <a:pt x="441" y="1473"/>
                    <a:pt x="438" y="1473"/>
                    <a:pt x="434" y="1473"/>
                  </a:cubicBezTo>
                  <a:cubicBezTo>
                    <a:pt x="430" y="1473"/>
                    <a:pt x="424" y="1473"/>
                    <a:pt x="418" y="1479"/>
                  </a:cubicBezTo>
                  <a:cubicBezTo>
                    <a:pt x="418" y="1491"/>
                    <a:pt x="430" y="1491"/>
                    <a:pt x="418" y="1503"/>
                  </a:cubicBezTo>
                  <a:lnTo>
                    <a:pt x="406" y="1503"/>
                  </a:lnTo>
                  <a:cubicBezTo>
                    <a:pt x="406" y="1515"/>
                    <a:pt x="418" y="1515"/>
                    <a:pt x="418" y="1527"/>
                  </a:cubicBezTo>
                  <a:cubicBezTo>
                    <a:pt x="430" y="1539"/>
                    <a:pt x="382" y="1539"/>
                    <a:pt x="418" y="1563"/>
                  </a:cubicBezTo>
                  <a:cubicBezTo>
                    <a:pt x="406" y="1563"/>
                    <a:pt x="418" y="1575"/>
                    <a:pt x="394" y="1575"/>
                  </a:cubicBezTo>
                  <a:cubicBezTo>
                    <a:pt x="406" y="1598"/>
                    <a:pt x="406" y="1610"/>
                    <a:pt x="418" y="1634"/>
                  </a:cubicBezTo>
                  <a:cubicBezTo>
                    <a:pt x="382" y="1634"/>
                    <a:pt x="418" y="1634"/>
                    <a:pt x="394" y="1646"/>
                  </a:cubicBezTo>
                  <a:lnTo>
                    <a:pt x="418" y="1646"/>
                  </a:lnTo>
                  <a:cubicBezTo>
                    <a:pt x="406" y="1682"/>
                    <a:pt x="358" y="1706"/>
                    <a:pt x="370" y="1729"/>
                  </a:cubicBezTo>
                  <a:lnTo>
                    <a:pt x="346" y="1729"/>
                  </a:lnTo>
                  <a:lnTo>
                    <a:pt x="370" y="1741"/>
                  </a:lnTo>
                  <a:cubicBezTo>
                    <a:pt x="358" y="1777"/>
                    <a:pt x="334" y="1813"/>
                    <a:pt x="334" y="1836"/>
                  </a:cubicBezTo>
                  <a:cubicBezTo>
                    <a:pt x="346" y="1848"/>
                    <a:pt x="358" y="1860"/>
                    <a:pt x="346" y="1872"/>
                  </a:cubicBezTo>
                  <a:cubicBezTo>
                    <a:pt x="358" y="1896"/>
                    <a:pt x="358" y="1932"/>
                    <a:pt x="346" y="1956"/>
                  </a:cubicBezTo>
                  <a:cubicBezTo>
                    <a:pt x="340" y="1950"/>
                    <a:pt x="337" y="1950"/>
                    <a:pt x="334" y="1950"/>
                  </a:cubicBezTo>
                  <a:cubicBezTo>
                    <a:pt x="333" y="1950"/>
                    <a:pt x="332" y="1950"/>
                    <a:pt x="330" y="1949"/>
                  </a:cubicBezTo>
                  <a:lnTo>
                    <a:pt x="330" y="1949"/>
                  </a:lnTo>
                  <a:cubicBezTo>
                    <a:pt x="339" y="1959"/>
                    <a:pt x="322" y="1967"/>
                    <a:pt x="322" y="1967"/>
                  </a:cubicBezTo>
                  <a:lnTo>
                    <a:pt x="334" y="1967"/>
                  </a:lnTo>
                  <a:cubicBezTo>
                    <a:pt x="346" y="1967"/>
                    <a:pt x="334" y="1979"/>
                    <a:pt x="322" y="1979"/>
                  </a:cubicBezTo>
                  <a:lnTo>
                    <a:pt x="334" y="1991"/>
                  </a:lnTo>
                  <a:cubicBezTo>
                    <a:pt x="334" y="2003"/>
                    <a:pt x="334" y="2003"/>
                    <a:pt x="334" y="2003"/>
                  </a:cubicBezTo>
                  <a:lnTo>
                    <a:pt x="311" y="2003"/>
                  </a:lnTo>
                  <a:cubicBezTo>
                    <a:pt x="322" y="2003"/>
                    <a:pt x="322" y="2027"/>
                    <a:pt x="346" y="2027"/>
                  </a:cubicBezTo>
                  <a:cubicBezTo>
                    <a:pt x="334" y="2027"/>
                    <a:pt x="322" y="2039"/>
                    <a:pt x="322" y="2039"/>
                  </a:cubicBezTo>
                  <a:lnTo>
                    <a:pt x="311" y="2075"/>
                  </a:lnTo>
                  <a:lnTo>
                    <a:pt x="322" y="2075"/>
                  </a:lnTo>
                  <a:cubicBezTo>
                    <a:pt x="334" y="2075"/>
                    <a:pt x="346" y="2087"/>
                    <a:pt x="334" y="2087"/>
                  </a:cubicBezTo>
                  <a:cubicBezTo>
                    <a:pt x="330" y="2083"/>
                    <a:pt x="326" y="2081"/>
                    <a:pt x="322" y="2081"/>
                  </a:cubicBezTo>
                  <a:cubicBezTo>
                    <a:pt x="314" y="2081"/>
                    <a:pt x="307" y="2087"/>
                    <a:pt x="299" y="2087"/>
                  </a:cubicBezTo>
                  <a:cubicBezTo>
                    <a:pt x="303" y="2090"/>
                    <a:pt x="305" y="2092"/>
                    <a:pt x="307" y="2092"/>
                  </a:cubicBezTo>
                  <a:cubicBezTo>
                    <a:pt x="312" y="2092"/>
                    <a:pt x="314" y="2087"/>
                    <a:pt x="322" y="2087"/>
                  </a:cubicBezTo>
                  <a:cubicBezTo>
                    <a:pt x="334" y="2098"/>
                    <a:pt x="334" y="2110"/>
                    <a:pt x="334" y="2122"/>
                  </a:cubicBezTo>
                  <a:lnTo>
                    <a:pt x="322" y="2110"/>
                  </a:lnTo>
                  <a:cubicBezTo>
                    <a:pt x="322" y="2122"/>
                    <a:pt x="299" y="2122"/>
                    <a:pt x="299" y="2134"/>
                  </a:cubicBezTo>
                  <a:cubicBezTo>
                    <a:pt x="311" y="2146"/>
                    <a:pt x="299" y="2146"/>
                    <a:pt x="322" y="2146"/>
                  </a:cubicBezTo>
                  <a:cubicBezTo>
                    <a:pt x="328" y="2158"/>
                    <a:pt x="325" y="2161"/>
                    <a:pt x="319" y="2161"/>
                  </a:cubicBezTo>
                  <a:cubicBezTo>
                    <a:pt x="313" y="2161"/>
                    <a:pt x="305" y="2158"/>
                    <a:pt x="299" y="2158"/>
                  </a:cubicBezTo>
                  <a:cubicBezTo>
                    <a:pt x="311" y="2170"/>
                    <a:pt x="299" y="2182"/>
                    <a:pt x="287" y="2182"/>
                  </a:cubicBezTo>
                  <a:cubicBezTo>
                    <a:pt x="322" y="2194"/>
                    <a:pt x="263" y="2217"/>
                    <a:pt x="299" y="2217"/>
                  </a:cubicBezTo>
                  <a:lnTo>
                    <a:pt x="275" y="2229"/>
                  </a:lnTo>
                  <a:cubicBezTo>
                    <a:pt x="287" y="2229"/>
                    <a:pt x="311" y="2229"/>
                    <a:pt x="311" y="2241"/>
                  </a:cubicBezTo>
                  <a:cubicBezTo>
                    <a:pt x="307" y="2245"/>
                    <a:pt x="303" y="2247"/>
                    <a:pt x="299" y="2247"/>
                  </a:cubicBezTo>
                  <a:cubicBezTo>
                    <a:pt x="291" y="2247"/>
                    <a:pt x="283" y="2241"/>
                    <a:pt x="275" y="2241"/>
                  </a:cubicBezTo>
                  <a:lnTo>
                    <a:pt x="311" y="2253"/>
                  </a:lnTo>
                  <a:cubicBezTo>
                    <a:pt x="263" y="2301"/>
                    <a:pt x="275" y="2360"/>
                    <a:pt x="239" y="2408"/>
                  </a:cubicBezTo>
                  <a:cubicBezTo>
                    <a:pt x="239" y="2432"/>
                    <a:pt x="251" y="2456"/>
                    <a:pt x="239" y="2479"/>
                  </a:cubicBezTo>
                  <a:lnTo>
                    <a:pt x="227" y="2503"/>
                  </a:lnTo>
                  <a:lnTo>
                    <a:pt x="251" y="2491"/>
                  </a:lnTo>
                  <a:cubicBezTo>
                    <a:pt x="251" y="2491"/>
                    <a:pt x="251" y="2503"/>
                    <a:pt x="251" y="2503"/>
                  </a:cubicBezTo>
                  <a:cubicBezTo>
                    <a:pt x="239" y="2527"/>
                    <a:pt x="215" y="2563"/>
                    <a:pt x="215" y="2598"/>
                  </a:cubicBezTo>
                  <a:cubicBezTo>
                    <a:pt x="263" y="2634"/>
                    <a:pt x="180" y="2610"/>
                    <a:pt x="203" y="2634"/>
                  </a:cubicBezTo>
                  <a:lnTo>
                    <a:pt x="191" y="2634"/>
                  </a:lnTo>
                  <a:cubicBezTo>
                    <a:pt x="203" y="2658"/>
                    <a:pt x="215" y="2670"/>
                    <a:pt x="227" y="2706"/>
                  </a:cubicBezTo>
                  <a:cubicBezTo>
                    <a:pt x="220" y="2703"/>
                    <a:pt x="215" y="2702"/>
                    <a:pt x="213" y="2702"/>
                  </a:cubicBezTo>
                  <a:cubicBezTo>
                    <a:pt x="206" y="2702"/>
                    <a:pt x="214" y="2709"/>
                    <a:pt x="212" y="2709"/>
                  </a:cubicBezTo>
                  <a:cubicBezTo>
                    <a:pt x="211" y="2709"/>
                    <a:pt x="208" y="2708"/>
                    <a:pt x="203" y="2706"/>
                  </a:cubicBezTo>
                  <a:lnTo>
                    <a:pt x="203" y="2706"/>
                  </a:lnTo>
                  <a:lnTo>
                    <a:pt x="227" y="2718"/>
                  </a:lnTo>
                  <a:cubicBezTo>
                    <a:pt x="215" y="2718"/>
                    <a:pt x="203" y="2729"/>
                    <a:pt x="191" y="2729"/>
                  </a:cubicBezTo>
                  <a:lnTo>
                    <a:pt x="215" y="2741"/>
                  </a:lnTo>
                  <a:lnTo>
                    <a:pt x="191" y="2741"/>
                  </a:lnTo>
                  <a:cubicBezTo>
                    <a:pt x="191" y="2753"/>
                    <a:pt x="203" y="2777"/>
                    <a:pt x="168" y="2789"/>
                  </a:cubicBezTo>
                  <a:cubicBezTo>
                    <a:pt x="191" y="2825"/>
                    <a:pt x="168" y="2872"/>
                    <a:pt x="156" y="2920"/>
                  </a:cubicBezTo>
                  <a:cubicBezTo>
                    <a:pt x="168" y="2920"/>
                    <a:pt x="168" y="2932"/>
                    <a:pt x="168" y="2944"/>
                  </a:cubicBezTo>
                  <a:lnTo>
                    <a:pt x="144" y="2956"/>
                  </a:lnTo>
                  <a:cubicBezTo>
                    <a:pt x="156" y="2968"/>
                    <a:pt x="168" y="2979"/>
                    <a:pt x="156" y="2979"/>
                  </a:cubicBezTo>
                  <a:cubicBezTo>
                    <a:pt x="156" y="2991"/>
                    <a:pt x="144" y="3003"/>
                    <a:pt x="156" y="3015"/>
                  </a:cubicBezTo>
                  <a:cubicBezTo>
                    <a:pt x="156" y="3027"/>
                    <a:pt x="144" y="3027"/>
                    <a:pt x="120" y="3027"/>
                  </a:cubicBezTo>
                  <a:cubicBezTo>
                    <a:pt x="156" y="3027"/>
                    <a:pt x="120" y="3039"/>
                    <a:pt x="120" y="3039"/>
                  </a:cubicBezTo>
                  <a:cubicBezTo>
                    <a:pt x="120" y="3039"/>
                    <a:pt x="72" y="3170"/>
                    <a:pt x="37" y="3325"/>
                  </a:cubicBezTo>
                  <a:cubicBezTo>
                    <a:pt x="13" y="3468"/>
                    <a:pt x="1" y="3646"/>
                    <a:pt x="72" y="3741"/>
                  </a:cubicBezTo>
                  <a:cubicBezTo>
                    <a:pt x="84" y="3753"/>
                    <a:pt x="84" y="3765"/>
                    <a:pt x="108" y="3765"/>
                  </a:cubicBezTo>
                  <a:cubicBezTo>
                    <a:pt x="108" y="3777"/>
                    <a:pt x="84" y="3777"/>
                    <a:pt x="96" y="3777"/>
                  </a:cubicBezTo>
                  <a:cubicBezTo>
                    <a:pt x="98" y="3775"/>
                    <a:pt x="100" y="3775"/>
                    <a:pt x="102" y="3775"/>
                  </a:cubicBezTo>
                  <a:cubicBezTo>
                    <a:pt x="113" y="3775"/>
                    <a:pt x="129" y="3792"/>
                    <a:pt x="145" y="3792"/>
                  </a:cubicBezTo>
                  <a:cubicBezTo>
                    <a:pt x="149" y="3792"/>
                    <a:pt x="152" y="3791"/>
                    <a:pt x="156" y="3789"/>
                  </a:cubicBezTo>
                  <a:lnTo>
                    <a:pt x="156" y="3801"/>
                  </a:lnTo>
                  <a:cubicBezTo>
                    <a:pt x="168" y="3801"/>
                    <a:pt x="156" y="3789"/>
                    <a:pt x="168" y="3789"/>
                  </a:cubicBezTo>
                  <a:lnTo>
                    <a:pt x="144" y="3777"/>
                  </a:lnTo>
                  <a:lnTo>
                    <a:pt x="168" y="3777"/>
                  </a:lnTo>
                  <a:cubicBezTo>
                    <a:pt x="156" y="3765"/>
                    <a:pt x="120" y="3753"/>
                    <a:pt x="132" y="3741"/>
                  </a:cubicBezTo>
                  <a:lnTo>
                    <a:pt x="144" y="3741"/>
                  </a:lnTo>
                  <a:cubicBezTo>
                    <a:pt x="144" y="3738"/>
                    <a:pt x="145" y="3736"/>
                    <a:pt x="147" y="3736"/>
                  </a:cubicBezTo>
                  <a:cubicBezTo>
                    <a:pt x="152" y="3736"/>
                    <a:pt x="160" y="3741"/>
                    <a:pt x="168" y="3741"/>
                  </a:cubicBezTo>
                  <a:lnTo>
                    <a:pt x="180" y="3741"/>
                  </a:lnTo>
                  <a:cubicBezTo>
                    <a:pt x="170" y="3741"/>
                    <a:pt x="183" y="3757"/>
                    <a:pt x="189" y="3757"/>
                  </a:cubicBezTo>
                  <a:cubicBezTo>
                    <a:pt x="190" y="3757"/>
                    <a:pt x="191" y="3756"/>
                    <a:pt x="191" y="3753"/>
                  </a:cubicBezTo>
                  <a:lnTo>
                    <a:pt x="215" y="3753"/>
                  </a:lnTo>
                  <a:cubicBezTo>
                    <a:pt x="215" y="3765"/>
                    <a:pt x="227" y="3753"/>
                    <a:pt x="227" y="3777"/>
                  </a:cubicBezTo>
                  <a:cubicBezTo>
                    <a:pt x="229" y="3779"/>
                    <a:pt x="230" y="3779"/>
                    <a:pt x="230" y="3779"/>
                  </a:cubicBezTo>
                  <a:cubicBezTo>
                    <a:pt x="236" y="3779"/>
                    <a:pt x="230" y="3751"/>
                    <a:pt x="236" y="3751"/>
                  </a:cubicBezTo>
                  <a:cubicBezTo>
                    <a:pt x="237" y="3751"/>
                    <a:pt x="238" y="3752"/>
                    <a:pt x="239" y="3753"/>
                  </a:cubicBezTo>
                  <a:cubicBezTo>
                    <a:pt x="239" y="3765"/>
                    <a:pt x="227" y="3753"/>
                    <a:pt x="239" y="3777"/>
                  </a:cubicBezTo>
                  <a:lnTo>
                    <a:pt x="239" y="3765"/>
                  </a:lnTo>
                  <a:cubicBezTo>
                    <a:pt x="239" y="3777"/>
                    <a:pt x="251" y="3789"/>
                    <a:pt x="251" y="3789"/>
                  </a:cubicBezTo>
                  <a:cubicBezTo>
                    <a:pt x="271" y="3799"/>
                    <a:pt x="292" y="3853"/>
                    <a:pt x="305" y="3853"/>
                  </a:cubicBezTo>
                  <a:cubicBezTo>
                    <a:pt x="307" y="3853"/>
                    <a:pt x="309" y="3852"/>
                    <a:pt x="311" y="3849"/>
                  </a:cubicBezTo>
                  <a:cubicBezTo>
                    <a:pt x="322" y="3861"/>
                    <a:pt x="311" y="3861"/>
                    <a:pt x="322" y="3872"/>
                  </a:cubicBezTo>
                  <a:cubicBezTo>
                    <a:pt x="322" y="3868"/>
                    <a:pt x="323" y="3866"/>
                    <a:pt x="325" y="3866"/>
                  </a:cubicBezTo>
                  <a:cubicBezTo>
                    <a:pt x="331" y="3866"/>
                    <a:pt x="349" y="3896"/>
                    <a:pt x="358" y="3896"/>
                  </a:cubicBezTo>
                  <a:lnTo>
                    <a:pt x="346" y="3884"/>
                  </a:lnTo>
                  <a:lnTo>
                    <a:pt x="346" y="3884"/>
                  </a:lnTo>
                  <a:cubicBezTo>
                    <a:pt x="360" y="3898"/>
                    <a:pt x="369" y="3901"/>
                    <a:pt x="375" y="3901"/>
                  </a:cubicBezTo>
                  <a:cubicBezTo>
                    <a:pt x="380" y="3901"/>
                    <a:pt x="385" y="3899"/>
                    <a:pt x="389" y="3899"/>
                  </a:cubicBezTo>
                  <a:cubicBezTo>
                    <a:pt x="394" y="3899"/>
                    <a:pt x="399" y="3901"/>
                    <a:pt x="406" y="3908"/>
                  </a:cubicBezTo>
                  <a:lnTo>
                    <a:pt x="406" y="3896"/>
                  </a:lnTo>
                  <a:cubicBezTo>
                    <a:pt x="406" y="3884"/>
                    <a:pt x="406" y="3872"/>
                    <a:pt x="406" y="3872"/>
                  </a:cubicBezTo>
                  <a:cubicBezTo>
                    <a:pt x="406" y="3872"/>
                    <a:pt x="406" y="3872"/>
                    <a:pt x="406" y="3872"/>
                  </a:cubicBezTo>
                  <a:lnTo>
                    <a:pt x="406" y="3872"/>
                  </a:lnTo>
                  <a:cubicBezTo>
                    <a:pt x="406" y="3878"/>
                    <a:pt x="409" y="3881"/>
                    <a:pt x="412" y="3884"/>
                  </a:cubicBezTo>
                  <a:cubicBezTo>
                    <a:pt x="409" y="3878"/>
                    <a:pt x="406" y="3872"/>
                    <a:pt x="406" y="3872"/>
                  </a:cubicBezTo>
                  <a:lnTo>
                    <a:pt x="406" y="3872"/>
                  </a:lnTo>
                  <a:cubicBezTo>
                    <a:pt x="430" y="3908"/>
                    <a:pt x="465" y="3896"/>
                    <a:pt x="489" y="3908"/>
                  </a:cubicBezTo>
                  <a:cubicBezTo>
                    <a:pt x="501" y="3896"/>
                    <a:pt x="519" y="3896"/>
                    <a:pt x="537" y="3896"/>
                  </a:cubicBezTo>
                  <a:cubicBezTo>
                    <a:pt x="555" y="3896"/>
                    <a:pt x="572" y="3896"/>
                    <a:pt x="584" y="3884"/>
                  </a:cubicBezTo>
                  <a:cubicBezTo>
                    <a:pt x="584" y="3884"/>
                    <a:pt x="576" y="3858"/>
                    <a:pt x="581" y="3858"/>
                  </a:cubicBezTo>
                  <a:cubicBezTo>
                    <a:pt x="581" y="3858"/>
                    <a:pt x="583" y="3859"/>
                    <a:pt x="584" y="3861"/>
                  </a:cubicBezTo>
                  <a:cubicBezTo>
                    <a:pt x="592" y="3880"/>
                    <a:pt x="596" y="3885"/>
                    <a:pt x="599" y="3885"/>
                  </a:cubicBezTo>
                  <a:cubicBezTo>
                    <a:pt x="602" y="3885"/>
                    <a:pt x="603" y="3874"/>
                    <a:pt x="609" y="3874"/>
                  </a:cubicBezTo>
                  <a:cubicBezTo>
                    <a:pt x="611" y="3874"/>
                    <a:pt x="615" y="3876"/>
                    <a:pt x="620" y="3884"/>
                  </a:cubicBezTo>
                  <a:cubicBezTo>
                    <a:pt x="623" y="3879"/>
                    <a:pt x="626" y="3877"/>
                    <a:pt x="630" y="3877"/>
                  </a:cubicBezTo>
                  <a:cubicBezTo>
                    <a:pt x="636" y="3877"/>
                    <a:pt x="644" y="3883"/>
                    <a:pt x="651" y="3883"/>
                  </a:cubicBezTo>
                  <a:cubicBezTo>
                    <a:pt x="657" y="3883"/>
                    <a:pt x="663" y="3878"/>
                    <a:pt x="668" y="3861"/>
                  </a:cubicBezTo>
                  <a:lnTo>
                    <a:pt x="668" y="3872"/>
                  </a:lnTo>
                  <a:cubicBezTo>
                    <a:pt x="680" y="3872"/>
                    <a:pt x="680" y="3861"/>
                    <a:pt x="692" y="3861"/>
                  </a:cubicBezTo>
                  <a:lnTo>
                    <a:pt x="680" y="3849"/>
                  </a:lnTo>
                  <a:cubicBezTo>
                    <a:pt x="688" y="3849"/>
                    <a:pt x="690" y="3854"/>
                    <a:pt x="691" y="3854"/>
                  </a:cubicBezTo>
                  <a:cubicBezTo>
                    <a:pt x="692" y="3854"/>
                    <a:pt x="692" y="3853"/>
                    <a:pt x="692" y="3849"/>
                  </a:cubicBezTo>
                  <a:lnTo>
                    <a:pt x="692" y="3837"/>
                  </a:lnTo>
                  <a:cubicBezTo>
                    <a:pt x="696" y="3849"/>
                    <a:pt x="698" y="3853"/>
                    <a:pt x="701" y="3853"/>
                  </a:cubicBezTo>
                  <a:cubicBezTo>
                    <a:pt x="704" y="3853"/>
                    <a:pt x="706" y="3846"/>
                    <a:pt x="711" y="3846"/>
                  </a:cubicBezTo>
                  <a:cubicBezTo>
                    <a:pt x="712" y="3846"/>
                    <a:pt x="713" y="3847"/>
                    <a:pt x="715" y="3849"/>
                  </a:cubicBezTo>
                  <a:cubicBezTo>
                    <a:pt x="715" y="3849"/>
                    <a:pt x="715" y="3833"/>
                    <a:pt x="721" y="3833"/>
                  </a:cubicBezTo>
                  <a:cubicBezTo>
                    <a:pt x="723" y="3833"/>
                    <a:pt x="725" y="3834"/>
                    <a:pt x="727" y="3837"/>
                  </a:cubicBezTo>
                  <a:cubicBezTo>
                    <a:pt x="739" y="3849"/>
                    <a:pt x="739" y="3849"/>
                    <a:pt x="751" y="3849"/>
                  </a:cubicBezTo>
                  <a:cubicBezTo>
                    <a:pt x="763" y="3849"/>
                    <a:pt x="775" y="3837"/>
                    <a:pt x="787" y="3837"/>
                  </a:cubicBezTo>
                  <a:lnTo>
                    <a:pt x="787" y="3825"/>
                  </a:lnTo>
                  <a:cubicBezTo>
                    <a:pt x="790" y="3831"/>
                    <a:pt x="792" y="3833"/>
                    <a:pt x="794" y="3833"/>
                  </a:cubicBezTo>
                  <a:cubicBezTo>
                    <a:pt x="797" y="3833"/>
                    <a:pt x="798" y="3828"/>
                    <a:pt x="798" y="3824"/>
                  </a:cubicBezTo>
                  <a:lnTo>
                    <a:pt x="798" y="3824"/>
                  </a:lnTo>
                  <a:cubicBezTo>
                    <a:pt x="798" y="3825"/>
                    <a:pt x="799" y="3825"/>
                    <a:pt x="799" y="3825"/>
                  </a:cubicBezTo>
                  <a:cubicBezTo>
                    <a:pt x="799" y="3823"/>
                    <a:pt x="799" y="3822"/>
                    <a:pt x="799" y="3822"/>
                  </a:cubicBezTo>
                  <a:cubicBezTo>
                    <a:pt x="799" y="3822"/>
                    <a:pt x="798" y="3823"/>
                    <a:pt x="798" y="3824"/>
                  </a:cubicBezTo>
                  <a:lnTo>
                    <a:pt x="798" y="3824"/>
                  </a:lnTo>
                  <a:cubicBezTo>
                    <a:pt x="790" y="3816"/>
                    <a:pt x="788" y="3808"/>
                    <a:pt x="791" y="3808"/>
                  </a:cubicBezTo>
                  <a:cubicBezTo>
                    <a:pt x="793" y="3808"/>
                    <a:pt x="795" y="3809"/>
                    <a:pt x="799" y="3813"/>
                  </a:cubicBezTo>
                  <a:lnTo>
                    <a:pt x="799" y="3801"/>
                  </a:lnTo>
                  <a:cubicBezTo>
                    <a:pt x="799" y="3813"/>
                    <a:pt x="811" y="3825"/>
                    <a:pt x="811" y="3837"/>
                  </a:cubicBezTo>
                  <a:cubicBezTo>
                    <a:pt x="822" y="3837"/>
                    <a:pt x="822" y="3801"/>
                    <a:pt x="834" y="3801"/>
                  </a:cubicBezTo>
                  <a:cubicBezTo>
                    <a:pt x="834" y="3825"/>
                    <a:pt x="846" y="3801"/>
                    <a:pt x="846" y="3837"/>
                  </a:cubicBezTo>
                  <a:cubicBezTo>
                    <a:pt x="852" y="3825"/>
                    <a:pt x="852" y="3817"/>
                    <a:pt x="850" y="3810"/>
                  </a:cubicBezTo>
                  <a:lnTo>
                    <a:pt x="850" y="3810"/>
                  </a:lnTo>
                  <a:lnTo>
                    <a:pt x="858" y="3801"/>
                  </a:lnTo>
                  <a:cubicBezTo>
                    <a:pt x="858" y="3801"/>
                    <a:pt x="858" y="3813"/>
                    <a:pt x="858" y="3813"/>
                  </a:cubicBezTo>
                  <a:cubicBezTo>
                    <a:pt x="858" y="3807"/>
                    <a:pt x="860" y="3805"/>
                    <a:pt x="862" y="3805"/>
                  </a:cubicBezTo>
                  <a:cubicBezTo>
                    <a:pt x="868" y="3805"/>
                    <a:pt x="877" y="3815"/>
                    <a:pt x="881" y="3815"/>
                  </a:cubicBezTo>
                  <a:cubicBezTo>
                    <a:pt x="881" y="3815"/>
                    <a:pt x="882" y="3815"/>
                    <a:pt x="882" y="3813"/>
                  </a:cubicBezTo>
                  <a:cubicBezTo>
                    <a:pt x="882" y="3801"/>
                    <a:pt x="882" y="3801"/>
                    <a:pt x="882" y="3789"/>
                  </a:cubicBezTo>
                  <a:cubicBezTo>
                    <a:pt x="882" y="3784"/>
                    <a:pt x="883" y="3782"/>
                    <a:pt x="883" y="3782"/>
                  </a:cubicBezTo>
                  <a:cubicBezTo>
                    <a:pt x="886" y="3782"/>
                    <a:pt x="890" y="3796"/>
                    <a:pt x="893" y="3796"/>
                  </a:cubicBezTo>
                  <a:cubicBezTo>
                    <a:pt x="893" y="3796"/>
                    <a:pt x="894" y="3794"/>
                    <a:pt x="894" y="3789"/>
                  </a:cubicBezTo>
                  <a:lnTo>
                    <a:pt x="894" y="3813"/>
                  </a:lnTo>
                  <a:cubicBezTo>
                    <a:pt x="894" y="3804"/>
                    <a:pt x="894" y="3796"/>
                    <a:pt x="898" y="3796"/>
                  </a:cubicBezTo>
                  <a:cubicBezTo>
                    <a:pt x="900" y="3796"/>
                    <a:pt x="902" y="3798"/>
                    <a:pt x="906" y="3801"/>
                  </a:cubicBezTo>
                  <a:cubicBezTo>
                    <a:pt x="906" y="3799"/>
                    <a:pt x="906" y="3798"/>
                    <a:pt x="907" y="3798"/>
                  </a:cubicBezTo>
                  <a:cubicBezTo>
                    <a:pt x="907" y="3798"/>
                    <a:pt x="907" y="3798"/>
                    <a:pt x="908" y="3798"/>
                  </a:cubicBezTo>
                  <a:lnTo>
                    <a:pt x="908" y="3798"/>
                  </a:lnTo>
                  <a:cubicBezTo>
                    <a:pt x="907" y="3795"/>
                    <a:pt x="906" y="3792"/>
                    <a:pt x="906" y="3789"/>
                  </a:cubicBezTo>
                  <a:lnTo>
                    <a:pt x="906" y="3789"/>
                  </a:lnTo>
                  <a:cubicBezTo>
                    <a:pt x="918" y="3801"/>
                    <a:pt x="930" y="3801"/>
                    <a:pt x="930" y="3801"/>
                  </a:cubicBezTo>
                  <a:cubicBezTo>
                    <a:pt x="930" y="3801"/>
                    <a:pt x="935" y="3806"/>
                    <a:pt x="939" y="3810"/>
                  </a:cubicBezTo>
                  <a:lnTo>
                    <a:pt x="939" y="3810"/>
                  </a:lnTo>
                  <a:cubicBezTo>
                    <a:pt x="942" y="3816"/>
                    <a:pt x="947" y="3825"/>
                    <a:pt x="953" y="3825"/>
                  </a:cubicBezTo>
                  <a:cubicBezTo>
                    <a:pt x="965" y="3801"/>
                    <a:pt x="989" y="3777"/>
                    <a:pt x="1013" y="3777"/>
                  </a:cubicBezTo>
                  <a:cubicBezTo>
                    <a:pt x="1001" y="3753"/>
                    <a:pt x="1013" y="3753"/>
                    <a:pt x="1013" y="3741"/>
                  </a:cubicBezTo>
                  <a:lnTo>
                    <a:pt x="1025" y="3777"/>
                  </a:lnTo>
                  <a:lnTo>
                    <a:pt x="1025" y="3765"/>
                  </a:lnTo>
                  <a:cubicBezTo>
                    <a:pt x="1037" y="3765"/>
                    <a:pt x="1025" y="3765"/>
                    <a:pt x="1037" y="3777"/>
                  </a:cubicBezTo>
                  <a:lnTo>
                    <a:pt x="1025" y="3753"/>
                  </a:lnTo>
                  <a:lnTo>
                    <a:pt x="1025" y="3753"/>
                  </a:lnTo>
                  <a:cubicBezTo>
                    <a:pt x="1037" y="3765"/>
                    <a:pt x="1049" y="3765"/>
                    <a:pt x="1037" y="3789"/>
                  </a:cubicBezTo>
                  <a:lnTo>
                    <a:pt x="1061" y="3777"/>
                  </a:lnTo>
                  <a:cubicBezTo>
                    <a:pt x="1064" y="3780"/>
                    <a:pt x="1066" y="3781"/>
                    <a:pt x="1067" y="3781"/>
                  </a:cubicBezTo>
                  <a:cubicBezTo>
                    <a:pt x="1079" y="3781"/>
                    <a:pt x="1064" y="3721"/>
                    <a:pt x="1083" y="3718"/>
                  </a:cubicBezTo>
                  <a:lnTo>
                    <a:pt x="1083" y="3718"/>
                  </a:lnTo>
                  <a:cubicBezTo>
                    <a:pt x="1083" y="3719"/>
                    <a:pt x="1084" y="3720"/>
                    <a:pt x="1084" y="3720"/>
                  </a:cubicBezTo>
                  <a:cubicBezTo>
                    <a:pt x="1084" y="3720"/>
                    <a:pt x="1084" y="3719"/>
                    <a:pt x="1084" y="3718"/>
                  </a:cubicBezTo>
                  <a:cubicBezTo>
                    <a:pt x="1073" y="3682"/>
                    <a:pt x="1084" y="3694"/>
                    <a:pt x="1073" y="3682"/>
                  </a:cubicBezTo>
                  <a:cubicBezTo>
                    <a:pt x="1084" y="3682"/>
                    <a:pt x="1073" y="3670"/>
                    <a:pt x="1084" y="3670"/>
                  </a:cubicBezTo>
                  <a:cubicBezTo>
                    <a:pt x="1084" y="3682"/>
                    <a:pt x="1096" y="3670"/>
                    <a:pt x="1096" y="3694"/>
                  </a:cubicBezTo>
                  <a:cubicBezTo>
                    <a:pt x="1096" y="3682"/>
                    <a:pt x="1096" y="3658"/>
                    <a:pt x="1096" y="3646"/>
                  </a:cubicBezTo>
                  <a:cubicBezTo>
                    <a:pt x="1108" y="3670"/>
                    <a:pt x="1108" y="3670"/>
                    <a:pt x="1108" y="3682"/>
                  </a:cubicBezTo>
                  <a:lnTo>
                    <a:pt x="1108" y="3658"/>
                  </a:lnTo>
                  <a:cubicBezTo>
                    <a:pt x="1112" y="3658"/>
                    <a:pt x="1114" y="3659"/>
                    <a:pt x="1116" y="3661"/>
                  </a:cubicBezTo>
                  <a:lnTo>
                    <a:pt x="1116" y="3661"/>
                  </a:lnTo>
                  <a:cubicBezTo>
                    <a:pt x="1115" y="3658"/>
                    <a:pt x="1114" y="3655"/>
                    <a:pt x="1116" y="3655"/>
                  </a:cubicBezTo>
                  <a:lnTo>
                    <a:pt x="1116" y="3655"/>
                  </a:lnTo>
                  <a:cubicBezTo>
                    <a:pt x="1116" y="3655"/>
                    <a:pt x="1118" y="3656"/>
                    <a:pt x="1120" y="3658"/>
                  </a:cubicBezTo>
                  <a:lnTo>
                    <a:pt x="1120" y="3682"/>
                  </a:lnTo>
                  <a:cubicBezTo>
                    <a:pt x="1120" y="3670"/>
                    <a:pt x="1132" y="3670"/>
                    <a:pt x="1132" y="3670"/>
                  </a:cubicBezTo>
                  <a:cubicBezTo>
                    <a:pt x="1132" y="3658"/>
                    <a:pt x="1132" y="3658"/>
                    <a:pt x="1120" y="3646"/>
                  </a:cubicBezTo>
                  <a:cubicBezTo>
                    <a:pt x="1130" y="3646"/>
                    <a:pt x="1124" y="3631"/>
                    <a:pt x="1127" y="3631"/>
                  </a:cubicBezTo>
                  <a:lnTo>
                    <a:pt x="1127" y="3631"/>
                  </a:lnTo>
                  <a:cubicBezTo>
                    <a:pt x="1128" y="3631"/>
                    <a:pt x="1130" y="3632"/>
                    <a:pt x="1132" y="3634"/>
                  </a:cubicBezTo>
                  <a:lnTo>
                    <a:pt x="1132" y="3658"/>
                  </a:lnTo>
                  <a:cubicBezTo>
                    <a:pt x="1132" y="3646"/>
                    <a:pt x="1132" y="3634"/>
                    <a:pt x="1144" y="3634"/>
                  </a:cubicBezTo>
                  <a:cubicBezTo>
                    <a:pt x="1144" y="3634"/>
                    <a:pt x="1144" y="3646"/>
                    <a:pt x="1144" y="3646"/>
                  </a:cubicBezTo>
                  <a:cubicBezTo>
                    <a:pt x="1144" y="3638"/>
                    <a:pt x="1145" y="3636"/>
                    <a:pt x="1147" y="3636"/>
                  </a:cubicBezTo>
                  <a:cubicBezTo>
                    <a:pt x="1151" y="3636"/>
                    <a:pt x="1156" y="3646"/>
                    <a:pt x="1156" y="3646"/>
                  </a:cubicBezTo>
                  <a:cubicBezTo>
                    <a:pt x="1156" y="3634"/>
                    <a:pt x="1156" y="3622"/>
                    <a:pt x="1156" y="3622"/>
                  </a:cubicBezTo>
                  <a:cubicBezTo>
                    <a:pt x="1156" y="3622"/>
                    <a:pt x="1144" y="3611"/>
                    <a:pt x="1144" y="3599"/>
                  </a:cubicBezTo>
                  <a:lnTo>
                    <a:pt x="1144" y="3599"/>
                  </a:lnTo>
                  <a:cubicBezTo>
                    <a:pt x="1146" y="3603"/>
                    <a:pt x="1147" y="3604"/>
                    <a:pt x="1148" y="3604"/>
                  </a:cubicBezTo>
                  <a:cubicBezTo>
                    <a:pt x="1152" y="3604"/>
                    <a:pt x="1147" y="3573"/>
                    <a:pt x="1153" y="3573"/>
                  </a:cubicBezTo>
                  <a:cubicBezTo>
                    <a:pt x="1154" y="3573"/>
                    <a:pt x="1155" y="3574"/>
                    <a:pt x="1156" y="3575"/>
                  </a:cubicBezTo>
                  <a:cubicBezTo>
                    <a:pt x="1156" y="3579"/>
                    <a:pt x="1156" y="3584"/>
                    <a:pt x="1156" y="3587"/>
                  </a:cubicBezTo>
                  <a:cubicBezTo>
                    <a:pt x="1156" y="3590"/>
                    <a:pt x="1156" y="3593"/>
                    <a:pt x="1156" y="3596"/>
                  </a:cubicBezTo>
                  <a:lnTo>
                    <a:pt x="1156" y="3596"/>
                  </a:lnTo>
                  <a:cubicBezTo>
                    <a:pt x="1156" y="3596"/>
                    <a:pt x="1156" y="3596"/>
                    <a:pt x="1157" y="3596"/>
                  </a:cubicBezTo>
                  <a:cubicBezTo>
                    <a:pt x="1159" y="3596"/>
                    <a:pt x="1165" y="3613"/>
                    <a:pt x="1167" y="3613"/>
                  </a:cubicBezTo>
                  <a:cubicBezTo>
                    <a:pt x="1167" y="3613"/>
                    <a:pt x="1168" y="3612"/>
                    <a:pt x="1168" y="3611"/>
                  </a:cubicBezTo>
                  <a:cubicBezTo>
                    <a:pt x="1168" y="3601"/>
                    <a:pt x="1160" y="3583"/>
                    <a:pt x="1163" y="3583"/>
                  </a:cubicBezTo>
                  <a:lnTo>
                    <a:pt x="1163" y="3583"/>
                  </a:lnTo>
                  <a:cubicBezTo>
                    <a:pt x="1164" y="3583"/>
                    <a:pt x="1165" y="3584"/>
                    <a:pt x="1168" y="3587"/>
                  </a:cubicBezTo>
                  <a:cubicBezTo>
                    <a:pt x="1180" y="3599"/>
                    <a:pt x="1180" y="3587"/>
                    <a:pt x="1192" y="3611"/>
                  </a:cubicBezTo>
                  <a:cubicBezTo>
                    <a:pt x="1192" y="3596"/>
                    <a:pt x="1192" y="3591"/>
                    <a:pt x="1193" y="3591"/>
                  </a:cubicBezTo>
                  <a:cubicBezTo>
                    <a:pt x="1196" y="3591"/>
                    <a:pt x="1200" y="3609"/>
                    <a:pt x="1205" y="3622"/>
                  </a:cubicBezTo>
                  <a:lnTo>
                    <a:pt x="1205" y="3622"/>
                  </a:lnTo>
                  <a:cubicBezTo>
                    <a:pt x="1211" y="3623"/>
                    <a:pt x="1214" y="3627"/>
                    <a:pt x="1215" y="3631"/>
                  </a:cubicBezTo>
                  <a:lnTo>
                    <a:pt x="1215" y="3631"/>
                  </a:lnTo>
                  <a:cubicBezTo>
                    <a:pt x="1214" y="3628"/>
                    <a:pt x="1212" y="3628"/>
                    <a:pt x="1209" y="3628"/>
                  </a:cubicBezTo>
                  <a:cubicBezTo>
                    <a:pt x="1209" y="3628"/>
                    <a:pt x="1208" y="3628"/>
                    <a:pt x="1207" y="3628"/>
                  </a:cubicBezTo>
                  <a:lnTo>
                    <a:pt x="1207" y="3628"/>
                  </a:lnTo>
                  <a:cubicBezTo>
                    <a:pt x="1209" y="3633"/>
                    <a:pt x="1211" y="3635"/>
                    <a:pt x="1213" y="3635"/>
                  </a:cubicBezTo>
                  <a:cubicBezTo>
                    <a:pt x="1214" y="3635"/>
                    <a:pt x="1215" y="3635"/>
                    <a:pt x="1215" y="3634"/>
                  </a:cubicBezTo>
                  <a:cubicBezTo>
                    <a:pt x="1221" y="3634"/>
                    <a:pt x="1224" y="3637"/>
                    <a:pt x="1227" y="3643"/>
                  </a:cubicBezTo>
                  <a:lnTo>
                    <a:pt x="1227" y="3643"/>
                  </a:lnTo>
                  <a:lnTo>
                    <a:pt x="1227" y="3634"/>
                  </a:lnTo>
                  <a:cubicBezTo>
                    <a:pt x="1227" y="3626"/>
                    <a:pt x="1233" y="3617"/>
                    <a:pt x="1237" y="3617"/>
                  </a:cubicBezTo>
                  <a:cubicBezTo>
                    <a:pt x="1238" y="3617"/>
                    <a:pt x="1239" y="3619"/>
                    <a:pt x="1239" y="3622"/>
                  </a:cubicBezTo>
                  <a:cubicBezTo>
                    <a:pt x="1239" y="3622"/>
                    <a:pt x="1239" y="3611"/>
                    <a:pt x="1239" y="3611"/>
                  </a:cubicBezTo>
                  <a:cubicBezTo>
                    <a:pt x="1239" y="3603"/>
                    <a:pt x="1239" y="3592"/>
                    <a:pt x="1239" y="3587"/>
                  </a:cubicBezTo>
                  <a:cubicBezTo>
                    <a:pt x="1251" y="3599"/>
                    <a:pt x="1251" y="3599"/>
                    <a:pt x="1239" y="3599"/>
                  </a:cubicBezTo>
                  <a:cubicBezTo>
                    <a:pt x="1245" y="3605"/>
                    <a:pt x="1248" y="3605"/>
                    <a:pt x="1250" y="3605"/>
                  </a:cubicBezTo>
                  <a:cubicBezTo>
                    <a:pt x="1251" y="3605"/>
                    <a:pt x="1251" y="3605"/>
                    <a:pt x="1251" y="3611"/>
                  </a:cubicBezTo>
                  <a:cubicBezTo>
                    <a:pt x="1257" y="3616"/>
                    <a:pt x="1257" y="3616"/>
                    <a:pt x="1256" y="3616"/>
                  </a:cubicBezTo>
                  <a:cubicBezTo>
                    <a:pt x="1254" y="3616"/>
                    <a:pt x="1251" y="3616"/>
                    <a:pt x="1251" y="3622"/>
                  </a:cubicBezTo>
                  <a:lnTo>
                    <a:pt x="1260" y="3613"/>
                  </a:lnTo>
                  <a:lnTo>
                    <a:pt x="1260" y="3613"/>
                  </a:lnTo>
                  <a:cubicBezTo>
                    <a:pt x="1261" y="3616"/>
                    <a:pt x="1262" y="3619"/>
                    <a:pt x="1263" y="3622"/>
                  </a:cubicBezTo>
                  <a:lnTo>
                    <a:pt x="1263" y="3611"/>
                  </a:lnTo>
                  <a:lnTo>
                    <a:pt x="1260" y="3613"/>
                  </a:lnTo>
                  <a:lnTo>
                    <a:pt x="1260" y="3613"/>
                  </a:lnTo>
                  <a:cubicBezTo>
                    <a:pt x="1258" y="3608"/>
                    <a:pt x="1258" y="3606"/>
                    <a:pt x="1258" y="3606"/>
                  </a:cubicBezTo>
                  <a:lnTo>
                    <a:pt x="1258" y="3606"/>
                  </a:lnTo>
                  <a:cubicBezTo>
                    <a:pt x="1259" y="3606"/>
                    <a:pt x="1264" y="3613"/>
                    <a:pt x="1269" y="3613"/>
                  </a:cubicBezTo>
                  <a:cubicBezTo>
                    <a:pt x="1271" y="3613"/>
                    <a:pt x="1273" y="3612"/>
                    <a:pt x="1275" y="3611"/>
                  </a:cubicBezTo>
                  <a:cubicBezTo>
                    <a:pt x="1275" y="3611"/>
                    <a:pt x="1275" y="3593"/>
                    <a:pt x="1275" y="3575"/>
                  </a:cubicBezTo>
                  <a:cubicBezTo>
                    <a:pt x="1275" y="3573"/>
                    <a:pt x="1275" y="3572"/>
                    <a:pt x="1276" y="3572"/>
                  </a:cubicBezTo>
                  <a:cubicBezTo>
                    <a:pt x="1278" y="3572"/>
                    <a:pt x="1288" y="3600"/>
                    <a:pt x="1299" y="3611"/>
                  </a:cubicBezTo>
                  <a:cubicBezTo>
                    <a:pt x="1299" y="3599"/>
                    <a:pt x="1287" y="3599"/>
                    <a:pt x="1287" y="3587"/>
                  </a:cubicBezTo>
                  <a:lnTo>
                    <a:pt x="1299" y="3587"/>
                  </a:lnTo>
                  <a:cubicBezTo>
                    <a:pt x="1287" y="3575"/>
                    <a:pt x="1287" y="3575"/>
                    <a:pt x="1287" y="3563"/>
                  </a:cubicBezTo>
                  <a:cubicBezTo>
                    <a:pt x="1287" y="3551"/>
                    <a:pt x="1287" y="3551"/>
                    <a:pt x="1299" y="3551"/>
                  </a:cubicBezTo>
                  <a:cubicBezTo>
                    <a:pt x="1299" y="3563"/>
                    <a:pt x="1299" y="3575"/>
                    <a:pt x="1299" y="3575"/>
                  </a:cubicBezTo>
                  <a:cubicBezTo>
                    <a:pt x="1311" y="3575"/>
                    <a:pt x="1311" y="3575"/>
                    <a:pt x="1311" y="3563"/>
                  </a:cubicBezTo>
                  <a:cubicBezTo>
                    <a:pt x="1299" y="3551"/>
                    <a:pt x="1311" y="3551"/>
                    <a:pt x="1299" y="3527"/>
                  </a:cubicBezTo>
                  <a:lnTo>
                    <a:pt x="1299" y="3527"/>
                  </a:lnTo>
                  <a:lnTo>
                    <a:pt x="1311" y="3539"/>
                  </a:lnTo>
                  <a:cubicBezTo>
                    <a:pt x="1311" y="3539"/>
                    <a:pt x="1323" y="3539"/>
                    <a:pt x="1323" y="3551"/>
                  </a:cubicBezTo>
                  <a:cubicBezTo>
                    <a:pt x="1323" y="3551"/>
                    <a:pt x="1323" y="3551"/>
                    <a:pt x="1334" y="3563"/>
                  </a:cubicBezTo>
                  <a:cubicBezTo>
                    <a:pt x="1334" y="3551"/>
                    <a:pt x="1323" y="3551"/>
                    <a:pt x="1323" y="3539"/>
                  </a:cubicBezTo>
                  <a:lnTo>
                    <a:pt x="1334" y="3539"/>
                  </a:lnTo>
                  <a:cubicBezTo>
                    <a:pt x="1334" y="3551"/>
                    <a:pt x="1346" y="3587"/>
                    <a:pt x="1346" y="3587"/>
                  </a:cubicBezTo>
                  <a:cubicBezTo>
                    <a:pt x="1346" y="3575"/>
                    <a:pt x="1334" y="3551"/>
                    <a:pt x="1346" y="3551"/>
                  </a:cubicBezTo>
                  <a:cubicBezTo>
                    <a:pt x="1346" y="3575"/>
                    <a:pt x="1358" y="3563"/>
                    <a:pt x="1358" y="3599"/>
                  </a:cubicBezTo>
                  <a:cubicBezTo>
                    <a:pt x="1364" y="3605"/>
                    <a:pt x="1367" y="3608"/>
                    <a:pt x="1369" y="3608"/>
                  </a:cubicBezTo>
                  <a:cubicBezTo>
                    <a:pt x="1370" y="3608"/>
                    <a:pt x="1370" y="3605"/>
                    <a:pt x="1370" y="3599"/>
                  </a:cubicBezTo>
                  <a:cubicBezTo>
                    <a:pt x="1370" y="3587"/>
                    <a:pt x="1370" y="3587"/>
                    <a:pt x="1358" y="3575"/>
                  </a:cubicBezTo>
                  <a:cubicBezTo>
                    <a:pt x="1370" y="3563"/>
                    <a:pt x="1358" y="3515"/>
                    <a:pt x="1370" y="3515"/>
                  </a:cubicBezTo>
                  <a:lnTo>
                    <a:pt x="1358" y="3515"/>
                  </a:lnTo>
                  <a:cubicBezTo>
                    <a:pt x="1358" y="3509"/>
                    <a:pt x="1358" y="3506"/>
                    <a:pt x="1358" y="3503"/>
                  </a:cubicBezTo>
                  <a:cubicBezTo>
                    <a:pt x="1358" y="3503"/>
                    <a:pt x="1370" y="3515"/>
                    <a:pt x="1370" y="3515"/>
                  </a:cubicBezTo>
                  <a:cubicBezTo>
                    <a:pt x="1370" y="3527"/>
                    <a:pt x="1382" y="3539"/>
                    <a:pt x="1394" y="3539"/>
                  </a:cubicBezTo>
                  <a:cubicBezTo>
                    <a:pt x="1394" y="3551"/>
                    <a:pt x="1394" y="3551"/>
                    <a:pt x="1394" y="3563"/>
                  </a:cubicBezTo>
                  <a:cubicBezTo>
                    <a:pt x="1387" y="3555"/>
                    <a:pt x="1381" y="3553"/>
                    <a:pt x="1378" y="3553"/>
                  </a:cubicBezTo>
                  <a:cubicBezTo>
                    <a:pt x="1370" y="3553"/>
                    <a:pt x="1370" y="3567"/>
                    <a:pt x="1370" y="3575"/>
                  </a:cubicBezTo>
                  <a:cubicBezTo>
                    <a:pt x="1371" y="3573"/>
                    <a:pt x="1373" y="3573"/>
                    <a:pt x="1374" y="3573"/>
                  </a:cubicBezTo>
                  <a:cubicBezTo>
                    <a:pt x="1382" y="3573"/>
                    <a:pt x="1382" y="3612"/>
                    <a:pt x="1382" y="3622"/>
                  </a:cubicBezTo>
                  <a:cubicBezTo>
                    <a:pt x="1379" y="3628"/>
                    <a:pt x="1376" y="3630"/>
                    <a:pt x="1373" y="3630"/>
                  </a:cubicBezTo>
                  <a:cubicBezTo>
                    <a:pt x="1366" y="3630"/>
                    <a:pt x="1359" y="3624"/>
                    <a:pt x="1354" y="3624"/>
                  </a:cubicBezTo>
                  <a:cubicBezTo>
                    <a:pt x="1350" y="3624"/>
                    <a:pt x="1346" y="3629"/>
                    <a:pt x="1346" y="3646"/>
                  </a:cubicBezTo>
                  <a:lnTo>
                    <a:pt x="1382" y="3658"/>
                  </a:lnTo>
                  <a:cubicBezTo>
                    <a:pt x="1382" y="3666"/>
                    <a:pt x="1379" y="3667"/>
                    <a:pt x="1376" y="3667"/>
                  </a:cubicBezTo>
                  <a:cubicBezTo>
                    <a:pt x="1375" y="3667"/>
                    <a:pt x="1373" y="3667"/>
                    <a:pt x="1372" y="3667"/>
                  </a:cubicBezTo>
                  <a:cubicBezTo>
                    <a:pt x="1367" y="3667"/>
                    <a:pt x="1364" y="3670"/>
                    <a:pt x="1370" y="3694"/>
                  </a:cubicBezTo>
                  <a:cubicBezTo>
                    <a:pt x="1346" y="3670"/>
                    <a:pt x="1334" y="3706"/>
                    <a:pt x="1334" y="3646"/>
                  </a:cubicBezTo>
                  <a:lnTo>
                    <a:pt x="1334" y="3646"/>
                  </a:lnTo>
                  <a:cubicBezTo>
                    <a:pt x="1299" y="3718"/>
                    <a:pt x="1358" y="3753"/>
                    <a:pt x="1370" y="3801"/>
                  </a:cubicBezTo>
                  <a:cubicBezTo>
                    <a:pt x="1370" y="3801"/>
                    <a:pt x="1370" y="3801"/>
                    <a:pt x="1358" y="3789"/>
                  </a:cubicBezTo>
                  <a:lnTo>
                    <a:pt x="1358" y="3789"/>
                  </a:lnTo>
                  <a:cubicBezTo>
                    <a:pt x="1370" y="3801"/>
                    <a:pt x="1382" y="3825"/>
                    <a:pt x="1382" y="3837"/>
                  </a:cubicBezTo>
                  <a:cubicBezTo>
                    <a:pt x="1382" y="3845"/>
                    <a:pt x="1381" y="3848"/>
                    <a:pt x="1379" y="3848"/>
                  </a:cubicBezTo>
                  <a:cubicBezTo>
                    <a:pt x="1373" y="3848"/>
                    <a:pt x="1362" y="3823"/>
                    <a:pt x="1359" y="3823"/>
                  </a:cubicBezTo>
                  <a:cubicBezTo>
                    <a:pt x="1358" y="3823"/>
                    <a:pt x="1358" y="3824"/>
                    <a:pt x="1358" y="3825"/>
                  </a:cubicBezTo>
                  <a:lnTo>
                    <a:pt x="1358" y="3872"/>
                  </a:lnTo>
                  <a:cubicBezTo>
                    <a:pt x="1358" y="3884"/>
                    <a:pt x="1358" y="3884"/>
                    <a:pt x="1358" y="3884"/>
                  </a:cubicBezTo>
                  <a:cubicBezTo>
                    <a:pt x="1370" y="3896"/>
                    <a:pt x="1370" y="3908"/>
                    <a:pt x="1358" y="3908"/>
                  </a:cubicBezTo>
                  <a:cubicBezTo>
                    <a:pt x="1346" y="3896"/>
                    <a:pt x="1334" y="3896"/>
                    <a:pt x="1323" y="3884"/>
                  </a:cubicBezTo>
                  <a:lnTo>
                    <a:pt x="1323" y="3884"/>
                  </a:lnTo>
                  <a:lnTo>
                    <a:pt x="1358" y="3944"/>
                  </a:lnTo>
                  <a:cubicBezTo>
                    <a:pt x="1357" y="3943"/>
                    <a:pt x="1356" y="3942"/>
                    <a:pt x="1355" y="3942"/>
                  </a:cubicBezTo>
                  <a:cubicBezTo>
                    <a:pt x="1349" y="3942"/>
                    <a:pt x="1346" y="3967"/>
                    <a:pt x="1341" y="3967"/>
                  </a:cubicBezTo>
                  <a:cubicBezTo>
                    <a:pt x="1339" y="3967"/>
                    <a:pt x="1337" y="3964"/>
                    <a:pt x="1334" y="3956"/>
                  </a:cubicBezTo>
                  <a:lnTo>
                    <a:pt x="1334" y="3956"/>
                  </a:lnTo>
                  <a:lnTo>
                    <a:pt x="1346" y="4039"/>
                  </a:lnTo>
                  <a:lnTo>
                    <a:pt x="1335" y="4045"/>
                  </a:lnTo>
                  <a:lnTo>
                    <a:pt x="1335" y="4045"/>
                  </a:lnTo>
                  <a:cubicBezTo>
                    <a:pt x="1335" y="4043"/>
                    <a:pt x="1334" y="4041"/>
                    <a:pt x="1334" y="4039"/>
                  </a:cubicBezTo>
                  <a:cubicBezTo>
                    <a:pt x="1334" y="4041"/>
                    <a:pt x="1334" y="4043"/>
                    <a:pt x="1334" y="4045"/>
                  </a:cubicBezTo>
                  <a:lnTo>
                    <a:pt x="1334" y="4045"/>
                  </a:lnTo>
                  <a:lnTo>
                    <a:pt x="1335" y="4045"/>
                  </a:lnTo>
                  <a:lnTo>
                    <a:pt x="1335" y="4045"/>
                  </a:lnTo>
                  <a:cubicBezTo>
                    <a:pt x="1340" y="4084"/>
                    <a:pt x="1392" y="4170"/>
                    <a:pt x="1346" y="4170"/>
                  </a:cubicBezTo>
                  <a:cubicBezTo>
                    <a:pt x="1382" y="4230"/>
                    <a:pt x="1382" y="4253"/>
                    <a:pt x="1406" y="4337"/>
                  </a:cubicBezTo>
                  <a:cubicBezTo>
                    <a:pt x="1399" y="4326"/>
                    <a:pt x="1395" y="4322"/>
                    <a:pt x="1392" y="4322"/>
                  </a:cubicBezTo>
                  <a:cubicBezTo>
                    <a:pt x="1381" y="4322"/>
                    <a:pt x="1385" y="4369"/>
                    <a:pt x="1380" y="4369"/>
                  </a:cubicBezTo>
                  <a:cubicBezTo>
                    <a:pt x="1378" y="4369"/>
                    <a:pt x="1375" y="4364"/>
                    <a:pt x="1370" y="4349"/>
                  </a:cubicBezTo>
                  <a:lnTo>
                    <a:pt x="1370" y="4349"/>
                  </a:lnTo>
                  <a:cubicBezTo>
                    <a:pt x="1370" y="4396"/>
                    <a:pt x="1394" y="4396"/>
                    <a:pt x="1406" y="4432"/>
                  </a:cubicBezTo>
                  <a:cubicBezTo>
                    <a:pt x="1406" y="4443"/>
                    <a:pt x="1399" y="4449"/>
                    <a:pt x="1390" y="4449"/>
                  </a:cubicBezTo>
                  <a:cubicBezTo>
                    <a:pt x="1384" y="4449"/>
                    <a:pt x="1379" y="4447"/>
                    <a:pt x="1373" y="4442"/>
                  </a:cubicBezTo>
                  <a:lnTo>
                    <a:pt x="1373" y="4442"/>
                  </a:lnTo>
                  <a:lnTo>
                    <a:pt x="1382" y="4456"/>
                  </a:lnTo>
                  <a:lnTo>
                    <a:pt x="1370" y="4456"/>
                  </a:lnTo>
                  <a:lnTo>
                    <a:pt x="1394" y="4492"/>
                  </a:lnTo>
                  <a:cubicBezTo>
                    <a:pt x="1394" y="4527"/>
                    <a:pt x="1370" y="4503"/>
                    <a:pt x="1382" y="4539"/>
                  </a:cubicBezTo>
                  <a:lnTo>
                    <a:pt x="1406" y="4539"/>
                  </a:lnTo>
                  <a:lnTo>
                    <a:pt x="1394" y="4563"/>
                  </a:lnTo>
                  <a:cubicBezTo>
                    <a:pt x="1396" y="4561"/>
                    <a:pt x="1398" y="4560"/>
                    <a:pt x="1399" y="4560"/>
                  </a:cubicBezTo>
                  <a:cubicBezTo>
                    <a:pt x="1406" y="4560"/>
                    <a:pt x="1408" y="4579"/>
                    <a:pt x="1418" y="4599"/>
                  </a:cubicBezTo>
                  <a:lnTo>
                    <a:pt x="1430" y="4634"/>
                  </a:lnTo>
                  <a:cubicBezTo>
                    <a:pt x="1424" y="4626"/>
                    <a:pt x="1421" y="4623"/>
                    <a:pt x="1420" y="4623"/>
                  </a:cubicBezTo>
                  <a:lnTo>
                    <a:pt x="1420" y="4623"/>
                  </a:lnTo>
                  <a:cubicBezTo>
                    <a:pt x="1415" y="4623"/>
                    <a:pt x="1422" y="4648"/>
                    <a:pt x="1411" y="4648"/>
                  </a:cubicBezTo>
                  <a:cubicBezTo>
                    <a:pt x="1410" y="4648"/>
                    <a:pt x="1408" y="4647"/>
                    <a:pt x="1406" y="4646"/>
                  </a:cubicBezTo>
                  <a:lnTo>
                    <a:pt x="1406" y="4646"/>
                  </a:lnTo>
                  <a:cubicBezTo>
                    <a:pt x="1418" y="4670"/>
                    <a:pt x="1418" y="4670"/>
                    <a:pt x="1430" y="4718"/>
                  </a:cubicBezTo>
                  <a:lnTo>
                    <a:pt x="1442" y="4706"/>
                  </a:lnTo>
                  <a:lnTo>
                    <a:pt x="1442" y="4706"/>
                  </a:lnTo>
                  <a:cubicBezTo>
                    <a:pt x="1477" y="4765"/>
                    <a:pt x="1430" y="4718"/>
                    <a:pt x="1442" y="4765"/>
                  </a:cubicBezTo>
                  <a:lnTo>
                    <a:pt x="1454" y="4765"/>
                  </a:lnTo>
                  <a:cubicBezTo>
                    <a:pt x="1442" y="4849"/>
                    <a:pt x="1501" y="4884"/>
                    <a:pt x="1501" y="4944"/>
                  </a:cubicBezTo>
                  <a:cubicBezTo>
                    <a:pt x="1494" y="4923"/>
                    <a:pt x="1483" y="4918"/>
                    <a:pt x="1477" y="4918"/>
                  </a:cubicBezTo>
                  <a:cubicBezTo>
                    <a:pt x="1474" y="4918"/>
                    <a:pt x="1473" y="4920"/>
                    <a:pt x="1477" y="4920"/>
                  </a:cubicBezTo>
                  <a:cubicBezTo>
                    <a:pt x="1489" y="4968"/>
                    <a:pt x="1513" y="5051"/>
                    <a:pt x="1549" y="5087"/>
                  </a:cubicBezTo>
                  <a:cubicBezTo>
                    <a:pt x="1525" y="5111"/>
                    <a:pt x="1525" y="5123"/>
                    <a:pt x="1525" y="5170"/>
                  </a:cubicBezTo>
                  <a:cubicBezTo>
                    <a:pt x="1537" y="5206"/>
                    <a:pt x="1537" y="5206"/>
                    <a:pt x="1561" y="5218"/>
                  </a:cubicBezTo>
                  <a:cubicBezTo>
                    <a:pt x="1561" y="5254"/>
                    <a:pt x="1596" y="5313"/>
                    <a:pt x="1573" y="5325"/>
                  </a:cubicBezTo>
                  <a:cubicBezTo>
                    <a:pt x="1594" y="5325"/>
                    <a:pt x="1586" y="5345"/>
                    <a:pt x="1603" y="5366"/>
                  </a:cubicBezTo>
                  <a:lnTo>
                    <a:pt x="1603" y="5366"/>
                  </a:lnTo>
                  <a:lnTo>
                    <a:pt x="1608" y="5361"/>
                  </a:lnTo>
                  <a:lnTo>
                    <a:pt x="1608" y="5361"/>
                  </a:lnTo>
                  <a:cubicBezTo>
                    <a:pt x="1608" y="5364"/>
                    <a:pt x="1607" y="5368"/>
                    <a:pt x="1607" y="5371"/>
                  </a:cubicBezTo>
                  <a:lnTo>
                    <a:pt x="1607" y="5371"/>
                  </a:lnTo>
                  <a:cubicBezTo>
                    <a:pt x="1608" y="5372"/>
                    <a:pt x="1608" y="5372"/>
                    <a:pt x="1608" y="5373"/>
                  </a:cubicBezTo>
                  <a:lnTo>
                    <a:pt x="1607" y="5373"/>
                  </a:lnTo>
                  <a:cubicBezTo>
                    <a:pt x="1603" y="5445"/>
                    <a:pt x="1667" y="5460"/>
                    <a:pt x="1656" y="5527"/>
                  </a:cubicBezTo>
                  <a:lnTo>
                    <a:pt x="1668" y="5551"/>
                  </a:lnTo>
                  <a:cubicBezTo>
                    <a:pt x="1668" y="5551"/>
                    <a:pt x="1663" y="5546"/>
                    <a:pt x="1655" y="5546"/>
                  </a:cubicBezTo>
                  <a:cubicBezTo>
                    <a:pt x="1652" y="5546"/>
                    <a:pt x="1648" y="5547"/>
                    <a:pt x="1644" y="5551"/>
                  </a:cubicBezTo>
                  <a:lnTo>
                    <a:pt x="1680" y="5670"/>
                  </a:lnTo>
                  <a:lnTo>
                    <a:pt x="1692" y="5635"/>
                  </a:lnTo>
                  <a:cubicBezTo>
                    <a:pt x="1704" y="5658"/>
                    <a:pt x="1715" y="5670"/>
                    <a:pt x="1715" y="5706"/>
                  </a:cubicBezTo>
                  <a:cubicBezTo>
                    <a:pt x="1709" y="5699"/>
                    <a:pt x="1705" y="5696"/>
                    <a:pt x="1704" y="5696"/>
                  </a:cubicBezTo>
                  <a:lnTo>
                    <a:pt x="1704" y="5696"/>
                  </a:lnTo>
                  <a:cubicBezTo>
                    <a:pt x="1700" y="5696"/>
                    <a:pt x="1735" y="5746"/>
                    <a:pt x="1715" y="5766"/>
                  </a:cubicBezTo>
                  <a:lnTo>
                    <a:pt x="1704" y="5742"/>
                  </a:lnTo>
                  <a:lnTo>
                    <a:pt x="1704" y="5742"/>
                  </a:lnTo>
                  <a:cubicBezTo>
                    <a:pt x="1711" y="5764"/>
                    <a:pt x="1714" y="5773"/>
                    <a:pt x="1721" y="5773"/>
                  </a:cubicBezTo>
                  <a:cubicBezTo>
                    <a:pt x="1725" y="5773"/>
                    <a:pt x="1731" y="5770"/>
                    <a:pt x="1739" y="5766"/>
                  </a:cubicBezTo>
                  <a:lnTo>
                    <a:pt x="1739" y="5766"/>
                  </a:lnTo>
                  <a:cubicBezTo>
                    <a:pt x="1751" y="5801"/>
                    <a:pt x="1715" y="5801"/>
                    <a:pt x="1751" y="5837"/>
                  </a:cubicBezTo>
                  <a:lnTo>
                    <a:pt x="1739" y="5813"/>
                  </a:lnTo>
                  <a:cubicBezTo>
                    <a:pt x="1739" y="5810"/>
                    <a:pt x="1741" y="5808"/>
                    <a:pt x="1744" y="5808"/>
                  </a:cubicBezTo>
                  <a:cubicBezTo>
                    <a:pt x="1751" y="5808"/>
                    <a:pt x="1766" y="5820"/>
                    <a:pt x="1775" y="5837"/>
                  </a:cubicBezTo>
                  <a:cubicBezTo>
                    <a:pt x="1775" y="5837"/>
                    <a:pt x="1775" y="5848"/>
                    <a:pt x="1771" y="5848"/>
                  </a:cubicBezTo>
                  <a:cubicBezTo>
                    <a:pt x="1771" y="5848"/>
                    <a:pt x="1770" y="5847"/>
                    <a:pt x="1768" y="5845"/>
                  </a:cubicBezTo>
                  <a:lnTo>
                    <a:pt x="1768" y="5845"/>
                  </a:lnTo>
                  <a:cubicBezTo>
                    <a:pt x="1789" y="5881"/>
                    <a:pt x="1800" y="5933"/>
                    <a:pt x="1811" y="5944"/>
                  </a:cubicBezTo>
                  <a:cubicBezTo>
                    <a:pt x="1811" y="5958"/>
                    <a:pt x="1807" y="5964"/>
                    <a:pt x="1801" y="5964"/>
                  </a:cubicBezTo>
                  <a:cubicBezTo>
                    <a:pt x="1797" y="5964"/>
                    <a:pt x="1792" y="5961"/>
                    <a:pt x="1787" y="5956"/>
                  </a:cubicBezTo>
                  <a:lnTo>
                    <a:pt x="1787" y="5956"/>
                  </a:lnTo>
                  <a:cubicBezTo>
                    <a:pt x="1835" y="6027"/>
                    <a:pt x="1799" y="5992"/>
                    <a:pt x="1846" y="6063"/>
                  </a:cubicBezTo>
                  <a:lnTo>
                    <a:pt x="1835" y="6063"/>
                  </a:lnTo>
                  <a:lnTo>
                    <a:pt x="1858" y="6087"/>
                  </a:lnTo>
                  <a:lnTo>
                    <a:pt x="1846" y="6123"/>
                  </a:lnTo>
                  <a:lnTo>
                    <a:pt x="1846" y="6123"/>
                  </a:lnTo>
                  <a:lnTo>
                    <a:pt x="1858" y="6111"/>
                  </a:lnTo>
                  <a:cubicBezTo>
                    <a:pt x="1870" y="6135"/>
                    <a:pt x="1882" y="6147"/>
                    <a:pt x="1894" y="6182"/>
                  </a:cubicBezTo>
                  <a:lnTo>
                    <a:pt x="1870" y="6170"/>
                  </a:lnTo>
                  <a:lnTo>
                    <a:pt x="1870" y="6170"/>
                  </a:lnTo>
                  <a:cubicBezTo>
                    <a:pt x="1906" y="6242"/>
                    <a:pt x="1882" y="6266"/>
                    <a:pt x="1930" y="6313"/>
                  </a:cubicBezTo>
                  <a:cubicBezTo>
                    <a:pt x="1930" y="6317"/>
                    <a:pt x="1928" y="6319"/>
                    <a:pt x="1927" y="6319"/>
                  </a:cubicBezTo>
                  <a:cubicBezTo>
                    <a:pt x="1923" y="6319"/>
                    <a:pt x="1918" y="6313"/>
                    <a:pt x="1918" y="6313"/>
                  </a:cubicBezTo>
                  <a:lnTo>
                    <a:pt x="1918" y="6313"/>
                  </a:lnTo>
                  <a:cubicBezTo>
                    <a:pt x="1965" y="6360"/>
                    <a:pt x="1920" y="6361"/>
                    <a:pt x="1963" y="6417"/>
                  </a:cubicBezTo>
                  <a:lnTo>
                    <a:pt x="1963" y="6417"/>
                  </a:lnTo>
                  <a:cubicBezTo>
                    <a:pt x="1961" y="6419"/>
                    <a:pt x="1958" y="6420"/>
                    <a:pt x="1954" y="6420"/>
                  </a:cubicBezTo>
                  <a:lnTo>
                    <a:pt x="1977" y="6444"/>
                  </a:lnTo>
                  <a:lnTo>
                    <a:pt x="1954" y="6456"/>
                  </a:lnTo>
                  <a:lnTo>
                    <a:pt x="1989" y="6468"/>
                  </a:lnTo>
                  <a:lnTo>
                    <a:pt x="1977" y="6492"/>
                  </a:lnTo>
                  <a:lnTo>
                    <a:pt x="2001" y="6492"/>
                  </a:lnTo>
                  <a:cubicBezTo>
                    <a:pt x="1977" y="6539"/>
                    <a:pt x="2025" y="6575"/>
                    <a:pt x="2013" y="6623"/>
                  </a:cubicBezTo>
                  <a:lnTo>
                    <a:pt x="2037" y="6599"/>
                  </a:lnTo>
                  <a:cubicBezTo>
                    <a:pt x="2132" y="6682"/>
                    <a:pt x="2120" y="6849"/>
                    <a:pt x="2204" y="6956"/>
                  </a:cubicBezTo>
                  <a:lnTo>
                    <a:pt x="2180" y="6968"/>
                  </a:lnTo>
                  <a:lnTo>
                    <a:pt x="2227" y="7004"/>
                  </a:lnTo>
                  <a:cubicBezTo>
                    <a:pt x="2227" y="7014"/>
                    <a:pt x="2226" y="7017"/>
                    <a:pt x="2223" y="7017"/>
                  </a:cubicBezTo>
                  <a:cubicBezTo>
                    <a:pt x="2217" y="7017"/>
                    <a:pt x="2207" y="7002"/>
                    <a:pt x="2204" y="7002"/>
                  </a:cubicBezTo>
                  <a:cubicBezTo>
                    <a:pt x="2204" y="7002"/>
                    <a:pt x="2204" y="7002"/>
                    <a:pt x="2204" y="7004"/>
                  </a:cubicBezTo>
                  <a:cubicBezTo>
                    <a:pt x="2239" y="7051"/>
                    <a:pt x="2239" y="7016"/>
                    <a:pt x="2275" y="7075"/>
                  </a:cubicBezTo>
                  <a:cubicBezTo>
                    <a:pt x="2275" y="7087"/>
                    <a:pt x="2273" y="7091"/>
                    <a:pt x="2269" y="7091"/>
                  </a:cubicBezTo>
                  <a:cubicBezTo>
                    <a:pt x="2261" y="7091"/>
                    <a:pt x="2247" y="7071"/>
                    <a:pt x="2239" y="7063"/>
                  </a:cubicBezTo>
                  <a:lnTo>
                    <a:pt x="2239" y="7063"/>
                  </a:lnTo>
                  <a:cubicBezTo>
                    <a:pt x="2275" y="7111"/>
                    <a:pt x="2335" y="7194"/>
                    <a:pt x="2346" y="7242"/>
                  </a:cubicBezTo>
                  <a:lnTo>
                    <a:pt x="2358" y="7242"/>
                  </a:lnTo>
                  <a:cubicBezTo>
                    <a:pt x="2382" y="7266"/>
                    <a:pt x="2406" y="7325"/>
                    <a:pt x="2430" y="7361"/>
                  </a:cubicBezTo>
                  <a:cubicBezTo>
                    <a:pt x="2426" y="7364"/>
                    <a:pt x="2423" y="7366"/>
                    <a:pt x="2420" y="7366"/>
                  </a:cubicBezTo>
                  <a:cubicBezTo>
                    <a:pt x="2412" y="7366"/>
                    <a:pt x="2406" y="7358"/>
                    <a:pt x="2406" y="7349"/>
                  </a:cubicBezTo>
                  <a:lnTo>
                    <a:pt x="2406" y="7349"/>
                  </a:lnTo>
                  <a:cubicBezTo>
                    <a:pt x="2406" y="7361"/>
                    <a:pt x="2418" y="7385"/>
                    <a:pt x="2430" y="7397"/>
                  </a:cubicBezTo>
                  <a:lnTo>
                    <a:pt x="2406" y="7385"/>
                  </a:lnTo>
                  <a:lnTo>
                    <a:pt x="2406" y="7385"/>
                  </a:lnTo>
                  <a:cubicBezTo>
                    <a:pt x="2418" y="7420"/>
                    <a:pt x="2466" y="7480"/>
                    <a:pt x="2454" y="7492"/>
                  </a:cubicBezTo>
                  <a:cubicBezTo>
                    <a:pt x="2458" y="7492"/>
                    <a:pt x="2463" y="7490"/>
                    <a:pt x="2468" y="7490"/>
                  </a:cubicBezTo>
                  <a:cubicBezTo>
                    <a:pt x="2475" y="7490"/>
                    <a:pt x="2482" y="7494"/>
                    <a:pt x="2489" y="7516"/>
                  </a:cubicBezTo>
                  <a:cubicBezTo>
                    <a:pt x="2477" y="7540"/>
                    <a:pt x="2549" y="7575"/>
                    <a:pt x="2561" y="7635"/>
                  </a:cubicBezTo>
                  <a:cubicBezTo>
                    <a:pt x="2551" y="7625"/>
                    <a:pt x="2534" y="7608"/>
                    <a:pt x="2527" y="7608"/>
                  </a:cubicBezTo>
                  <a:cubicBezTo>
                    <a:pt x="2526" y="7608"/>
                    <a:pt x="2525" y="7609"/>
                    <a:pt x="2525" y="7611"/>
                  </a:cubicBezTo>
                  <a:cubicBezTo>
                    <a:pt x="2537" y="7635"/>
                    <a:pt x="2561" y="7647"/>
                    <a:pt x="2585" y="7659"/>
                  </a:cubicBezTo>
                  <a:lnTo>
                    <a:pt x="2561" y="7659"/>
                  </a:lnTo>
                  <a:lnTo>
                    <a:pt x="2644" y="7754"/>
                  </a:lnTo>
                  <a:cubicBezTo>
                    <a:pt x="2624" y="7784"/>
                    <a:pt x="2680" y="7831"/>
                    <a:pt x="2684" y="7845"/>
                  </a:cubicBezTo>
                  <a:lnTo>
                    <a:pt x="2684" y="7845"/>
                  </a:lnTo>
                  <a:cubicBezTo>
                    <a:pt x="2684" y="7844"/>
                    <a:pt x="2685" y="7844"/>
                    <a:pt x="2686" y="7844"/>
                  </a:cubicBezTo>
                  <a:cubicBezTo>
                    <a:pt x="2689" y="7844"/>
                    <a:pt x="2694" y="7848"/>
                    <a:pt x="2704" y="7861"/>
                  </a:cubicBezTo>
                  <a:cubicBezTo>
                    <a:pt x="2692" y="7873"/>
                    <a:pt x="2727" y="7897"/>
                    <a:pt x="2716" y="7909"/>
                  </a:cubicBezTo>
                  <a:lnTo>
                    <a:pt x="2704" y="7897"/>
                  </a:lnTo>
                  <a:lnTo>
                    <a:pt x="2727" y="7932"/>
                  </a:lnTo>
                  <a:lnTo>
                    <a:pt x="2727" y="7932"/>
                  </a:lnTo>
                  <a:lnTo>
                    <a:pt x="2704" y="7921"/>
                  </a:lnTo>
                  <a:lnTo>
                    <a:pt x="2704" y="7921"/>
                  </a:lnTo>
                  <a:cubicBezTo>
                    <a:pt x="2716" y="7944"/>
                    <a:pt x="2751" y="7956"/>
                    <a:pt x="2763" y="7956"/>
                  </a:cubicBezTo>
                  <a:cubicBezTo>
                    <a:pt x="2763" y="7977"/>
                    <a:pt x="2791" y="8008"/>
                    <a:pt x="2789" y="8031"/>
                  </a:cubicBezTo>
                  <a:lnTo>
                    <a:pt x="2789" y="8031"/>
                  </a:lnTo>
                  <a:cubicBezTo>
                    <a:pt x="2789" y="8030"/>
                    <a:pt x="2788" y="8029"/>
                    <a:pt x="2787" y="8028"/>
                  </a:cubicBezTo>
                  <a:lnTo>
                    <a:pt x="2787" y="8040"/>
                  </a:lnTo>
                  <a:cubicBezTo>
                    <a:pt x="2788" y="8037"/>
                    <a:pt x="2789" y="8034"/>
                    <a:pt x="2789" y="8031"/>
                  </a:cubicBezTo>
                  <a:lnTo>
                    <a:pt x="2789" y="8031"/>
                  </a:lnTo>
                  <a:cubicBezTo>
                    <a:pt x="2834" y="8102"/>
                    <a:pt x="2812" y="8183"/>
                    <a:pt x="2870" y="8218"/>
                  </a:cubicBezTo>
                  <a:cubicBezTo>
                    <a:pt x="2878" y="8218"/>
                    <a:pt x="2876" y="8224"/>
                    <a:pt x="2873" y="8224"/>
                  </a:cubicBezTo>
                  <a:lnTo>
                    <a:pt x="2873" y="8224"/>
                  </a:lnTo>
                  <a:lnTo>
                    <a:pt x="2870" y="8218"/>
                  </a:lnTo>
                  <a:lnTo>
                    <a:pt x="2870" y="8218"/>
                  </a:lnTo>
                  <a:cubicBezTo>
                    <a:pt x="2870" y="8222"/>
                    <a:pt x="2872" y="8224"/>
                    <a:pt x="2873" y="8224"/>
                  </a:cubicBezTo>
                  <a:lnTo>
                    <a:pt x="2873" y="8224"/>
                  </a:lnTo>
                  <a:lnTo>
                    <a:pt x="2894" y="8266"/>
                  </a:lnTo>
                  <a:lnTo>
                    <a:pt x="2870" y="8254"/>
                  </a:lnTo>
                  <a:lnTo>
                    <a:pt x="2942" y="8325"/>
                  </a:lnTo>
                  <a:lnTo>
                    <a:pt x="2930" y="8325"/>
                  </a:lnTo>
                  <a:cubicBezTo>
                    <a:pt x="2954" y="8373"/>
                    <a:pt x="3013" y="8444"/>
                    <a:pt x="3061" y="8504"/>
                  </a:cubicBezTo>
                  <a:lnTo>
                    <a:pt x="3049" y="8504"/>
                  </a:lnTo>
                  <a:cubicBezTo>
                    <a:pt x="3108" y="8563"/>
                    <a:pt x="3085" y="8575"/>
                    <a:pt x="3132" y="8611"/>
                  </a:cubicBezTo>
                  <a:lnTo>
                    <a:pt x="3120" y="8611"/>
                  </a:lnTo>
                  <a:lnTo>
                    <a:pt x="3141" y="8652"/>
                  </a:lnTo>
                  <a:lnTo>
                    <a:pt x="3141" y="8652"/>
                  </a:lnTo>
                  <a:cubicBezTo>
                    <a:pt x="3138" y="8650"/>
                    <a:pt x="3135" y="8648"/>
                    <a:pt x="3132" y="8647"/>
                  </a:cubicBezTo>
                  <a:lnTo>
                    <a:pt x="3132" y="8647"/>
                  </a:lnTo>
                  <a:lnTo>
                    <a:pt x="3144" y="8659"/>
                  </a:lnTo>
                  <a:lnTo>
                    <a:pt x="3141" y="8652"/>
                  </a:lnTo>
                  <a:lnTo>
                    <a:pt x="3141" y="8652"/>
                  </a:lnTo>
                  <a:cubicBezTo>
                    <a:pt x="3173" y="8677"/>
                    <a:pt x="3179" y="8738"/>
                    <a:pt x="3180" y="8738"/>
                  </a:cubicBezTo>
                  <a:cubicBezTo>
                    <a:pt x="3180" y="8738"/>
                    <a:pt x="3180" y="8736"/>
                    <a:pt x="3180" y="8730"/>
                  </a:cubicBezTo>
                  <a:cubicBezTo>
                    <a:pt x="3192" y="8742"/>
                    <a:pt x="3228" y="8766"/>
                    <a:pt x="3239" y="8766"/>
                  </a:cubicBezTo>
                  <a:cubicBezTo>
                    <a:pt x="3275" y="8814"/>
                    <a:pt x="3239" y="8790"/>
                    <a:pt x="3251" y="8825"/>
                  </a:cubicBezTo>
                  <a:cubicBezTo>
                    <a:pt x="3275" y="8861"/>
                    <a:pt x="3299" y="8849"/>
                    <a:pt x="3323" y="8909"/>
                  </a:cubicBezTo>
                  <a:lnTo>
                    <a:pt x="3311" y="8909"/>
                  </a:lnTo>
                  <a:cubicBezTo>
                    <a:pt x="3335" y="8933"/>
                    <a:pt x="3347" y="8944"/>
                    <a:pt x="3370" y="8968"/>
                  </a:cubicBezTo>
                  <a:lnTo>
                    <a:pt x="3359" y="8968"/>
                  </a:lnTo>
                  <a:cubicBezTo>
                    <a:pt x="3406" y="9004"/>
                    <a:pt x="3382" y="9040"/>
                    <a:pt x="3442" y="9052"/>
                  </a:cubicBezTo>
                  <a:cubicBezTo>
                    <a:pt x="3454" y="9075"/>
                    <a:pt x="3478" y="9111"/>
                    <a:pt x="3466" y="9123"/>
                  </a:cubicBezTo>
                  <a:cubicBezTo>
                    <a:pt x="3525" y="9183"/>
                    <a:pt x="3561" y="9230"/>
                    <a:pt x="3609" y="9278"/>
                  </a:cubicBezTo>
                  <a:cubicBezTo>
                    <a:pt x="3597" y="9302"/>
                    <a:pt x="3620" y="9290"/>
                    <a:pt x="3644" y="9337"/>
                  </a:cubicBezTo>
                  <a:lnTo>
                    <a:pt x="3644" y="9325"/>
                  </a:lnTo>
                  <a:cubicBezTo>
                    <a:pt x="3716" y="9409"/>
                    <a:pt x="3763" y="9528"/>
                    <a:pt x="3835" y="9611"/>
                  </a:cubicBezTo>
                  <a:lnTo>
                    <a:pt x="3823" y="9635"/>
                  </a:lnTo>
                  <a:lnTo>
                    <a:pt x="3859" y="9635"/>
                  </a:lnTo>
                  <a:cubicBezTo>
                    <a:pt x="3930" y="9742"/>
                    <a:pt x="4025" y="9873"/>
                    <a:pt x="4097" y="9945"/>
                  </a:cubicBezTo>
                  <a:cubicBezTo>
                    <a:pt x="4121" y="9968"/>
                    <a:pt x="4168" y="9992"/>
                    <a:pt x="4192" y="10040"/>
                  </a:cubicBezTo>
                  <a:cubicBezTo>
                    <a:pt x="4263" y="10099"/>
                    <a:pt x="4335" y="10159"/>
                    <a:pt x="4382" y="10242"/>
                  </a:cubicBezTo>
                  <a:cubicBezTo>
                    <a:pt x="4382" y="10242"/>
                    <a:pt x="4382" y="10254"/>
                    <a:pt x="4371" y="10254"/>
                  </a:cubicBezTo>
                  <a:cubicBezTo>
                    <a:pt x="4406" y="10254"/>
                    <a:pt x="4406" y="10290"/>
                    <a:pt x="4430" y="10314"/>
                  </a:cubicBezTo>
                  <a:lnTo>
                    <a:pt x="4418" y="10278"/>
                  </a:lnTo>
                  <a:lnTo>
                    <a:pt x="4418" y="10278"/>
                  </a:lnTo>
                  <a:cubicBezTo>
                    <a:pt x="4442" y="10290"/>
                    <a:pt x="4466" y="10338"/>
                    <a:pt x="4466" y="10349"/>
                  </a:cubicBezTo>
                  <a:lnTo>
                    <a:pt x="4502" y="10373"/>
                  </a:lnTo>
                  <a:cubicBezTo>
                    <a:pt x="4502" y="10373"/>
                    <a:pt x="4513" y="10385"/>
                    <a:pt x="4502" y="10385"/>
                  </a:cubicBezTo>
                  <a:lnTo>
                    <a:pt x="4513" y="10385"/>
                  </a:lnTo>
                  <a:lnTo>
                    <a:pt x="4525" y="10421"/>
                  </a:lnTo>
                  <a:cubicBezTo>
                    <a:pt x="4525" y="10421"/>
                    <a:pt x="4573" y="10457"/>
                    <a:pt x="4609" y="10457"/>
                  </a:cubicBezTo>
                  <a:cubicBezTo>
                    <a:pt x="4600" y="10466"/>
                    <a:pt x="4611" y="10488"/>
                    <a:pt x="4607" y="10488"/>
                  </a:cubicBezTo>
                  <a:cubicBezTo>
                    <a:pt x="4605" y="10488"/>
                    <a:pt x="4602" y="10486"/>
                    <a:pt x="4597" y="10480"/>
                  </a:cubicBezTo>
                  <a:lnTo>
                    <a:pt x="4597" y="10480"/>
                  </a:lnTo>
                  <a:lnTo>
                    <a:pt x="4704" y="10599"/>
                  </a:lnTo>
                  <a:lnTo>
                    <a:pt x="4704" y="10599"/>
                  </a:lnTo>
                  <a:lnTo>
                    <a:pt x="4692" y="10576"/>
                  </a:lnTo>
                  <a:cubicBezTo>
                    <a:pt x="4694" y="10574"/>
                    <a:pt x="4696" y="10573"/>
                    <a:pt x="4699" y="10573"/>
                  </a:cubicBezTo>
                  <a:cubicBezTo>
                    <a:pt x="4716" y="10573"/>
                    <a:pt x="4753" y="10603"/>
                    <a:pt x="4763" y="10623"/>
                  </a:cubicBezTo>
                  <a:cubicBezTo>
                    <a:pt x="4755" y="10618"/>
                    <a:pt x="4749" y="10615"/>
                    <a:pt x="4745" y="10615"/>
                  </a:cubicBezTo>
                  <a:cubicBezTo>
                    <a:pt x="4733" y="10615"/>
                    <a:pt x="4740" y="10638"/>
                    <a:pt x="4740" y="10647"/>
                  </a:cubicBezTo>
                  <a:cubicBezTo>
                    <a:pt x="4743" y="10649"/>
                    <a:pt x="4746" y="10650"/>
                    <a:pt x="4747" y="10650"/>
                  </a:cubicBezTo>
                  <a:cubicBezTo>
                    <a:pt x="4756" y="10650"/>
                    <a:pt x="4746" y="10633"/>
                    <a:pt x="4748" y="10633"/>
                  </a:cubicBezTo>
                  <a:lnTo>
                    <a:pt x="4748" y="10633"/>
                  </a:lnTo>
                  <a:cubicBezTo>
                    <a:pt x="4749" y="10633"/>
                    <a:pt x="4750" y="10633"/>
                    <a:pt x="4752" y="10635"/>
                  </a:cubicBezTo>
                  <a:cubicBezTo>
                    <a:pt x="4787" y="10647"/>
                    <a:pt x="4823" y="10683"/>
                    <a:pt x="4835" y="10695"/>
                  </a:cubicBezTo>
                  <a:lnTo>
                    <a:pt x="4811" y="10695"/>
                  </a:lnTo>
                  <a:cubicBezTo>
                    <a:pt x="4847" y="10707"/>
                    <a:pt x="4835" y="10742"/>
                    <a:pt x="4859" y="10766"/>
                  </a:cubicBezTo>
                  <a:cubicBezTo>
                    <a:pt x="4884" y="10783"/>
                    <a:pt x="4897" y="10800"/>
                    <a:pt x="4907" y="10800"/>
                  </a:cubicBezTo>
                  <a:cubicBezTo>
                    <a:pt x="4911" y="10800"/>
                    <a:pt x="4915" y="10797"/>
                    <a:pt x="4918" y="10790"/>
                  </a:cubicBezTo>
                  <a:cubicBezTo>
                    <a:pt x="4966" y="10814"/>
                    <a:pt x="4918" y="10814"/>
                    <a:pt x="4930" y="10826"/>
                  </a:cubicBezTo>
                  <a:cubicBezTo>
                    <a:pt x="4954" y="10838"/>
                    <a:pt x="5002" y="10885"/>
                    <a:pt x="5002" y="10897"/>
                  </a:cubicBezTo>
                  <a:cubicBezTo>
                    <a:pt x="5004" y="10897"/>
                    <a:pt x="5006" y="10896"/>
                    <a:pt x="5008" y="10896"/>
                  </a:cubicBezTo>
                  <a:cubicBezTo>
                    <a:pt x="5048" y="10896"/>
                    <a:pt x="5080" y="10984"/>
                    <a:pt x="5102" y="10984"/>
                  </a:cubicBezTo>
                  <a:cubicBezTo>
                    <a:pt x="5104" y="10984"/>
                    <a:pt x="5107" y="10983"/>
                    <a:pt x="5109" y="10980"/>
                  </a:cubicBezTo>
                  <a:lnTo>
                    <a:pt x="5121" y="11028"/>
                  </a:lnTo>
                  <a:cubicBezTo>
                    <a:pt x="5129" y="11028"/>
                    <a:pt x="5142" y="11023"/>
                    <a:pt x="5157" y="11023"/>
                  </a:cubicBezTo>
                  <a:cubicBezTo>
                    <a:pt x="5164" y="11023"/>
                    <a:pt x="5172" y="11024"/>
                    <a:pt x="5180" y="11028"/>
                  </a:cubicBezTo>
                  <a:cubicBezTo>
                    <a:pt x="5192" y="11064"/>
                    <a:pt x="5180" y="11064"/>
                    <a:pt x="5180" y="11076"/>
                  </a:cubicBezTo>
                  <a:lnTo>
                    <a:pt x="5216" y="11076"/>
                  </a:lnTo>
                  <a:cubicBezTo>
                    <a:pt x="5323" y="11219"/>
                    <a:pt x="5514" y="11350"/>
                    <a:pt x="5633" y="11504"/>
                  </a:cubicBezTo>
                  <a:cubicBezTo>
                    <a:pt x="5704" y="11552"/>
                    <a:pt x="5799" y="11611"/>
                    <a:pt x="5883" y="11671"/>
                  </a:cubicBezTo>
                  <a:lnTo>
                    <a:pt x="5871" y="11671"/>
                  </a:lnTo>
                  <a:lnTo>
                    <a:pt x="5942" y="11742"/>
                  </a:lnTo>
                  <a:lnTo>
                    <a:pt x="5895" y="11683"/>
                  </a:lnTo>
                  <a:lnTo>
                    <a:pt x="5895" y="11683"/>
                  </a:lnTo>
                  <a:cubicBezTo>
                    <a:pt x="5906" y="11695"/>
                    <a:pt x="5930" y="11695"/>
                    <a:pt x="5942" y="11719"/>
                  </a:cubicBezTo>
                  <a:cubicBezTo>
                    <a:pt x="6026" y="11802"/>
                    <a:pt x="6133" y="11897"/>
                    <a:pt x="6252" y="11969"/>
                  </a:cubicBezTo>
                  <a:cubicBezTo>
                    <a:pt x="6347" y="11981"/>
                    <a:pt x="6276" y="12028"/>
                    <a:pt x="6359" y="12052"/>
                  </a:cubicBezTo>
                  <a:lnTo>
                    <a:pt x="6335" y="12052"/>
                  </a:lnTo>
                  <a:cubicBezTo>
                    <a:pt x="6418" y="12100"/>
                    <a:pt x="6466" y="12112"/>
                    <a:pt x="6561" y="12147"/>
                  </a:cubicBezTo>
                  <a:cubicBezTo>
                    <a:pt x="6530" y="12168"/>
                    <a:pt x="6591" y="12180"/>
                    <a:pt x="6589" y="12191"/>
                  </a:cubicBezTo>
                  <a:lnTo>
                    <a:pt x="6589" y="12191"/>
                  </a:lnTo>
                  <a:lnTo>
                    <a:pt x="6597" y="12183"/>
                  </a:lnTo>
                  <a:cubicBezTo>
                    <a:pt x="6609" y="12207"/>
                    <a:pt x="6657" y="12231"/>
                    <a:pt x="6645" y="12243"/>
                  </a:cubicBezTo>
                  <a:lnTo>
                    <a:pt x="6680" y="12243"/>
                  </a:lnTo>
                  <a:lnTo>
                    <a:pt x="6680" y="12254"/>
                  </a:lnTo>
                  <a:cubicBezTo>
                    <a:pt x="6716" y="12290"/>
                    <a:pt x="6823" y="12338"/>
                    <a:pt x="6835" y="12385"/>
                  </a:cubicBezTo>
                  <a:cubicBezTo>
                    <a:pt x="6954" y="12421"/>
                    <a:pt x="7133" y="12540"/>
                    <a:pt x="7276" y="12624"/>
                  </a:cubicBezTo>
                  <a:cubicBezTo>
                    <a:pt x="7299" y="12624"/>
                    <a:pt x="7347" y="12647"/>
                    <a:pt x="7383" y="12659"/>
                  </a:cubicBezTo>
                  <a:lnTo>
                    <a:pt x="7407" y="12695"/>
                  </a:lnTo>
                  <a:cubicBezTo>
                    <a:pt x="7442" y="12707"/>
                    <a:pt x="7490" y="12707"/>
                    <a:pt x="7526" y="12731"/>
                  </a:cubicBezTo>
                  <a:lnTo>
                    <a:pt x="7514" y="12731"/>
                  </a:lnTo>
                  <a:cubicBezTo>
                    <a:pt x="7550" y="12754"/>
                    <a:pt x="7585" y="12778"/>
                    <a:pt x="7621" y="12778"/>
                  </a:cubicBezTo>
                  <a:cubicBezTo>
                    <a:pt x="7653" y="12789"/>
                    <a:pt x="7684" y="12818"/>
                    <a:pt x="7683" y="12833"/>
                  </a:cubicBezTo>
                  <a:lnTo>
                    <a:pt x="7683" y="12833"/>
                  </a:lnTo>
                  <a:cubicBezTo>
                    <a:pt x="7685" y="12829"/>
                    <a:pt x="7689" y="12828"/>
                    <a:pt x="7692" y="12828"/>
                  </a:cubicBezTo>
                  <a:cubicBezTo>
                    <a:pt x="7714" y="12828"/>
                    <a:pt x="7752" y="12874"/>
                    <a:pt x="7752" y="12874"/>
                  </a:cubicBezTo>
                  <a:cubicBezTo>
                    <a:pt x="7752" y="12874"/>
                    <a:pt x="7883" y="12933"/>
                    <a:pt x="8085" y="13016"/>
                  </a:cubicBezTo>
                  <a:cubicBezTo>
                    <a:pt x="8192" y="13052"/>
                    <a:pt x="8312" y="13100"/>
                    <a:pt x="8442" y="13147"/>
                  </a:cubicBezTo>
                  <a:cubicBezTo>
                    <a:pt x="8573" y="13183"/>
                    <a:pt x="8728" y="13219"/>
                    <a:pt x="8883" y="13266"/>
                  </a:cubicBezTo>
                  <a:cubicBezTo>
                    <a:pt x="9126" y="13323"/>
                    <a:pt x="9391" y="13342"/>
                    <a:pt x="9638" y="13342"/>
                  </a:cubicBezTo>
                  <a:cubicBezTo>
                    <a:pt x="9705" y="13342"/>
                    <a:pt x="9771" y="13340"/>
                    <a:pt x="9836" y="13338"/>
                  </a:cubicBezTo>
                  <a:cubicBezTo>
                    <a:pt x="9847" y="13338"/>
                    <a:pt x="9859" y="13350"/>
                    <a:pt x="9871" y="13350"/>
                  </a:cubicBezTo>
                  <a:cubicBezTo>
                    <a:pt x="9871" y="13362"/>
                    <a:pt x="9836" y="13362"/>
                    <a:pt x="9859" y="13362"/>
                  </a:cubicBezTo>
                  <a:cubicBezTo>
                    <a:pt x="9861" y="13360"/>
                    <a:pt x="9863" y="13359"/>
                    <a:pt x="9865" y="13359"/>
                  </a:cubicBezTo>
                  <a:cubicBezTo>
                    <a:pt x="9876" y="13359"/>
                    <a:pt x="9892" y="13376"/>
                    <a:pt x="9908" y="13376"/>
                  </a:cubicBezTo>
                  <a:cubicBezTo>
                    <a:pt x="9912" y="13376"/>
                    <a:pt x="9915" y="13375"/>
                    <a:pt x="9919" y="13374"/>
                  </a:cubicBezTo>
                  <a:lnTo>
                    <a:pt x="9919" y="13386"/>
                  </a:lnTo>
                  <a:cubicBezTo>
                    <a:pt x="9928" y="13386"/>
                    <a:pt x="9915" y="13370"/>
                    <a:pt x="9922" y="13370"/>
                  </a:cubicBezTo>
                  <a:cubicBezTo>
                    <a:pt x="9923" y="13370"/>
                    <a:pt x="9926" y="13371"/>
                    <a:pt x="9931" y="13374"/>
                  </a:cubicBezTo>
                  <a:lnTo>
                    <a:pt x="9907" y="13362"/>
                  </a:lnTo>
                  <a:cubicBezTo>
                    <a:pt x="9907" y="13362"/>
                    <a:pt x="9919" y="13350"/>
                    <a:pt x="9931" y="13350"/>
                  </a:cubicBezTo>
                  <a:cubicBezTo>
                    <a:pt x="9919" y="13350"/>
                    <a:pt x="9895" y="13338"/>
                    <a:pt x="9895" y="13326"/>
                  </a:cubicBezTo>
                  <a:lnTo>
                    <a:pt x="9943" y="13326"/>
                  </a:lnTo>
                  <a:cubicBezTo>
                    <a:pt x="9944" y="13326"/>
                    <a:pt x="9945" y="13326"/>
                    <a:pt x="9947" y="13326"/>
                  </a:cubicBezTo>
                  <a:lnTo>
                    <a:pt x="9947" y="13326"/>
                  </a:lnTo>
                  <a:cubicBezTo>
                    <a:pt x="9945" y="13326"/>
                    <a:pt x="9944" y="13326"/>
                    <a:pt x="9943" y="13326"/>
                  </a:cubicBezTo>
                  <a:cubicBezTo>
                    <a:pt x="9943" y="13326"/>
                    <a:pt x="9948" y="13331"/>
                    <a:pt x="9951" y="13331"/>
                  </a:cubicBezTo>
                  <a:cubicBezTo>
                    <a:pt x="9953" y="13331"/>
                    <a:pt x="9955" y="13330"/>
                    <a:pt x="9955" y="13326"/>
                  </a:cubicBezTo>
                  <a:cubicBezTo>
                    <a:pt x="9955" y="13325"/>
                    <a:pt x="9956" y="13325"/>
                    <a:pt x="9956" y="13325"/>
                  </a:cubicBezTo>
                  <a:lnTo>
                    <a:pt x="9956" y="13325"/>
                  </a:lnTo>
                  <a:cubicBezTo>
                    <a:pt x="10188" y="13300"/>
                    <a:pt x="10373" y="13253"/>
                    <a:pt x="10478" y="13195"/>
                  </a:cubicBezTo>
                  <a:cubicBezTo>
                    <a:pt x="10490" y="13171"/>
                    <a:pt x="10538" y="13159"/>
                    <a:pt x="10514" y="13135"/>
                  </a:cubicBezTo>
                  <a:cubicBezTo>
                    <a:pt x="10524" y="13133"/>
                    <a:pt x="10533" y="13132"/>
                    <a:pt x="10540" y="13132"/>
                  </a:cubicBezTo>
                  <a:cubicBezTo>
                    <a:pt x="10560" y="13132"/>
                    <a:pt x="10570" y="13139"/>
                    <a:pt x="10578" y="13139"/>
                  </a:cubicBezTo>
                  <a:cubicBezTo>
                    <a:pt x="10581" y="13139"/>
                    <a:pt x="10583" y="13138"/>
                    <a:pt x="10586" y="13135"/>
                  </a:cubicBezTo>
                  <a:cubicBezTo>
                    <a:pt x="10526" y="13135"/>
                    <a:pt x="10586" y="13088"/>
                    <a:pt x="10538" y="13076"/>
                  </a:cubicBezTo>
                  <a:lnTo>
                    <a:pt x="10574" y="13064"/>
                  </a:lnTo>
                  <a:cubicBezTo>
                    <a:pt x="10574" y="13062"/>
                    <a:pt x="10573" y="13062"/>
                    <a:pt x="10571" y="13062"/>
                  </a:cubicBezTo>
                  <a:cubicBezTo>
                    <a:pt x="10564" y="13062"/>
                    <a:pt x="10545" y="13072"/>
                    <a:pt x="10534" y="13072"/>
                  </a:cubicBezTo>
                  <a:cubicBezTo>
                    <a:pt x="10529" y="13072"/>
                    <a:pt x="10526" y="13070"/>
                    <a:pt x="10526" y="13064"/>
                  </a:cubicBezTo>
                  <a:lnTo>
                    <a:pt x="10526" y="13100"/>
                  </a:lnTo>
                  <a:cubicBezTo>
                    <a:pt x="10502" y="13100"/>
                    <a:pt x="10490" y="13088"/>
                    <a:pt x="10478" y="13088"/>
                  </a:cubicBezTo>
                  <a:cubicBezTo>
                    <a:pt x="10457" y="13098"/>
                    <a:pt x="10445" y="13137"/>
                    <a:pt x="10401" y="13137"/>
                  </a:cubicBezTo>
                  <a:cubicBezTo>
                    <a:pt x="10396" y="13137"/>
                    <a:pt x="10390" y="13137"/>
                    <a:pt x="10383" y="13135"/>
                  </a:cubicBezTo>
                  <a:lnTo>
                    <a:pt x="10395" y="13124"/>
                  </a:lnTo>
                  <a:lnTo>
                    <a:pt x="10395" y="13124"/>
                  </a:lnTo>
                  <a:cubicBezTo>
                    <a:pt x="10386" y="13126"/>
                    <a:pt x="10379" y="13127"/>
                    <a:pt x="10374" y="13127"/>
                  </a:cubicBezTo>
                  <a:cubicBezTo>
                    <a:pt x="10356" y="13127"/>
                    <a:pt x="10369" y="13112"/>
                    <a:pt x="10359" y="13112"/>
                  </a:cubicBezTo>
                  <a:lnTo>
                    <a:pt x="10324" y="13100"/>
                  </a:lnTo>
                  <a:cubicBezTo>
                    <a:pt x="10359" y="13100"/>
                    <a:pt x="10395" y="13076"/>
                    <a:pt x="10371" y="13076"/>
                  </a:cubicBezTo>
                  <a:cubicBezTo>
                    <a:pt x="10312" y="13076"/>
                    <a:pt x="10395" y="13088"/>
                    <a:pt x="10347" y="13088"/>
                  </a:cubicBezTo>
                  <a:cubicBezTo>
                    <a:pt x="10343" y="13090"/>
                    <a:pt x="10339" y="13091"/>
                    <a:pt x="10336" y="13091"/>
                  </a:cubicBezTo>
                  <a:cubicBezTo>
                    <a:pt x="10324" y="13091"/>
                    <a:pt x="10324" y="13076"/>
                    <a:pt x="10324" y="13076"/>
                  </a:cubicBezTo>
                  <a:lnTo>
                    <a:pt x="10276" y="13076"/>
                  </a:lnTo>
                  <a:cubicBezTo>
                    <a:pt x="10276" y="13070"/>
                    <a:pt x="10285" y="13070"/>
                    <a:pt x="10291" y="13070"/>
                  </a:cubicBezTo>
                  <a:cubicBezTo>
                    <a:pt x="10297" y="13070"/>
                    <a:pt x="10300" y="13070"/>
                    <a:pt x="10288" y="13064"/>
                  </a:cubicBezTo>
                  <a:lnTo>
                    <a:pt x="10228" y="13088"/>
                  </a:lnTo>
                  <a:cubicBezTo>
                    <a:pt x="10228" y="13076"/>
                    <a:pt x="10228" y="13076"/>
                    <a:pt x="10217" y="13076"/>
                  </a:cubicBezTo>
                  <a:cubicBezTo>
                    <a:pt x="10205" y="13076"/>
                    <a:pt x="10205" y="13076"/>
                    <a:pt x="10205" y="13088"/>
                  </a:cubicBezTo>
                  <a:lnTo>
                    <a:pt x="10205" y="13076"/>
                  </a:lnTo>
                  <a:cubicBezTo>
                    <a:pt x="10205" y="13076"/>
                    <a:pt x="10205" y="13076"/>
                    <a:pt x="10205" y="13064"/>
                  </a:cubicBezTo>
                  <a:cubicBezTo>
                    <a:pt x="10205" y="13064"/>
                    <a:pt x="10205" y="13064"/>
                    <a:pt x="10217" y="13076"/>
                  </a:cubicBezTo>
                  <a:cubicBezTo>
                    <a:pt x="10252" y="13028"/>
                    <a:pt x="10324" y="13016"/>
                    <a:pt x="10324" y="12957"/>
                  </a:cubicBezTo>
                  <a:cubicBezTo>
                    <a:pt x="10330" y="12957"/>
                    <a:pt x="10333" y="12961"/>
                    <a:pt x="10335" y="12966"/>
                  </a:cubicBezTo>
                  <a:lnTo>
                    <a:pt x="10335" y="12966"/>
                  </a:lnTo>
                  <a:cubicBezTo>
                    <a:pt x="10339" y="12933"/>
                    <a:pt x="10395" y="12929"/>
                    <a:pt x="10395" y="12897"/>
                  </a:cubicBezTo>
                  <a:lnTo>
                    <a:pt x="10383" y="12897"/>
                  </a:lnTo>
                  <a:cubicBezTo>
                    <a:pt x="10443" y="12862"/>
                    <a:pt x="10431" y="12802"/>
                    <a:pt x="10455" y="12754"/>
                  </a:cubicBezTo>
                  <a:lnTo>
                    <a:pt x="10443" y="12754"/>
                  </a:lnTo>
                  <a:cubicBezTo>
                    <a:pt x="10431" y="12743"/>
                    <a:pt x="10431" y="12731"/>
                    <a:pt x="10431" y="12731"/>
                  </a:cubicBezTo>
                  <a:cubicBezTo>
                    <a:pt x="10437" y="12731"/>
                    <a:pt x="10443" y="12734"/>
                    <a:pt x="10447" y="12734"/>
                  </a:cubicBezTo>
                  <a:cubicBezTo>
                    <a:pt x="10452" y="12734"/>
                    <a:pt x="10454" y="12731"/>
                    <a:pt x="10455" y="12720"/>
                  </a:cubicBezTo>
                  <a:lnTo>
                    <a:pt x="10455" y="12720"/>
                  </a:lnTo>
                  <a:cubicBezTo>
                    <a:pt x="10493" y="12678"/>
                    <a:pt x="10505" y="12593"/>
                    <a:pt x="10538" y="12528"/>
                  </a:cubicBezTo>
                  <a:cubicBezTo>
                    <a:pt x="10550" y="12422"/>
                    <a:pt x="10609" y="12327"/>
                    <a:pt x="10621" y="12232"/>
                  </a:cubicBezTo>
                  <a:lnTo>
                    <a:pt x="10621" y="12232"/>
                  </a:lnTo>
                  <a:cubicBezTo>
                    <a:pt x="10620" y="12234"/>
                    <a:pt x="10618" y="12236"/>
                    <a:pt x="10614" y="12236"/>
                  </a:cubicBezTo>
                  <a:cubicBezTo>
                    <a:pt x="10604" y="12236"/>
                    <a:pt x="10589" y="12227"/>
                    <a:pt x="10598" y="12219"/>
                  </a:cubicBezTo>
                  <a:cubicBezTo>
                    <a:pt x="10657" y="12207"/>
                    <a:pt x="10598" y="12171"/>
                    <a:pt x="10645" y="12147"/>
                  </a:cubicBezTo>
                  <a:cubicBezTo>
                    <a:pt x="10633" y="12088"/>
                    <a:pt x="10693" y="12040"/>
                    <a:pt x="10657" y="11981"/>
                  </a:cubicBezTo>
                  <a:lnTo>
                    <a:pt x="10669" y="11981"/>
                  </a:lnTo>
                  <a:cubicBezTo>
                    <a:pt x="10681" y="11981"/>
                    <a:pt x="10669" y="11969"/>
                    <a:pt x="10669" y="11969"/>
                  </a:cubicBezTo>
                  <a:cubicBezTo>
                    <a:pt x="10681" y="11945"/>
                    <a:pt x="10669" y="11921"/>
                    <a:pt x="10681" y="11909"/>
                  </a:cubicBezTo>
                  <a:lnTo>
                    <a:pt x="10657" y="11909"/>
                  </a:lnTo>
                  <a:cubicBezTo>
                    <a:pt x="10657" y="11897"/>
                    <a:pt x="10669" y="11897"/>
                    <a:pt x="10669" y="11885"/>
                  </a:cubicBezTo>
                  <a:lnTo>
                    <a:pt x="10681" y="11885"/>
                  </a:lnTo>
                  <a:lnTo>
                    <a:pt x="10657" y="11873"/>
                  </a:lnTo>
                  <a:lnTo>
                    <a:pt x="10657" y="11873"/>
                  </a:lnTo>
                  <a:cubicBezTo>
                    <a:pt x="10661" y="11875"/>
                    <a:pt x="10664" y="11875"/>
                    <a:pt x="10667" y="11875"/>
                  </a:cubicBezTo>
                  <a:cubicBezTo>
                    <a:pt x="10688" y="11875"/>
                    <a:pt x="10670" y="11838"/>
                    <a:pt x="10681" y="11838"/>
                  </a:cubicBezTo>
                  <a:cubicBezTo>
                    <a:pt x="10681" y="11826"/>
                    <a:pt x="10681" y="11826"/>
                    <a:pt x="10681" y="11814"/>
                  </a:cubicBezTo>
                  <a:cubicBezTo>
                    <a:pt x="10681" y="11790"/>
                    <a:pt x="10693" y="11778"/>
                    <a:pt x="10693" y="11754"/>
                  </a:cubicBezTo>
                  <a:cubicBezTo>
                    <a:pt x="10705" y="11742"/>
                    <a:pt x="10705" y="11731"/>
                    <a:pt x="10717" y="11719"/>
                  </a:cubicBezTo>
                  <a:cubicBezTo>
                    <a:pt x="10717" y="11707"/>
                    <a:pt x="10717" y="11683"/>
                    <a:pt x="10717" y="11659"/>
                  </a:cubicBezTo>
                  <a:lnTo>
                    <a:pt x="10728" y="11659"/>
                  </a:lnTo>
                  <a:cubicBezTo>
                    <a:pt x="10728" y="11647"/>
                    <a:pt x="10728" y="11647"/>
                    <a:pt x="10728" y="11635"/>
                  </a:cubicBezTo>
                  <a:cubicBezTo>
                    <a:pt x="10728" y="11623"/>
                    <a:pt x="10728" y="11611"/>
                    <a:pt x="10728" y="11588"/>
                  </a:cubicBezTo>
                  <a:cubicBezTo>
                    <a:pt x="10728" y="11588"/>
                    <a:pt x="10728" y="11576"/>
                    <a:pt x="10728" y="11576"/>
                  </a:cubicBezTo>
                  <a:cubicBezTo>
                    <a:pt x="10740" y="11576"/>
                    <a:pt x="10728" y="11552"/>
                    <a:pt x="10728" y="11552"/>
                  </a:cubicBezTo>
                  <a:cubicBezTo>
                    <a:pt x="10737" y="11552"/>
                    <a:pt x="10740" y="11532"/>
                    <a:pt x="10750" y="11532"/>
                  </a:cubicBezTo>
                  <a:cubicBezTo>
                    <a:pt x="10754" y="11532"/>
                    <a:pt x="10758" y="11534"/>
                    <a:pt x="10764" y="11540"/>
                  </a:cubicBezTo>
                  <a:cubicBezTo>
                    <a:pt x="10752" y="11528"/>
                    <a:pt x="10752" y="11528"/>
                    <a:pt x="10740" y="11516"/>
                  </a:cubicBezTo>
                  <a:cubicBezTo>
                    <a:pt x="10740" y="11516"/>
                    <a:pt x="10740" y="11516"/>
                    <a:pt x="10740" y="11504"/>
                  </a:cubicBezTo>
                  <a:lnTo>
                    <a:pt x="10740" y="11492"/>
                  </a:lnTo>
                  <a:lnTo>
                    <a:pt x="10752" y="11492"/>
                  </a:lnTo>
                  <a:cubicBezTo>
                    <a:pt x="10740" y="11457"/>
                    <a:pt x="10788" y="11445"/>
                    <a:pt x="10776" y="11409"/>
                  </a:cubicBezTo>
                  <a:cubicBezTo>
                    <a:pt x="10764" y="11409"/>
                    <a:pt x="10776" y="11421"/>
                    <a:pt x="10764" y="11421"/>
                  </a:cubicBezTo>
                  <a:cubicBezTo>
                    <a:pt x="10752" y="11409"/>
                    <a:pt x="10764" y="11409"/>
                    <a:pt x="10764" y="11409"/>
                  </a:cubicBezTo>
                  <a:lnTo>
                    <a:pt x="10776" y="11409"/>
                  </a:lnTo>
                  <a:cubicBezTo>
                    <a:pt x="10764" y="11397"/>
                    <a:pt x="10764" y="11397"/>
                    <a:pt x="10764" y="11397"/>
                  </a:cubicBezTo>
                  <a:cubicBezTo>
                    <a:pt x="10764" y="11385"/>
                    <a:pt x="10788" y="11385"/>
                    <a:pt x="10776" y="11373"/>
                  </a:cubicBezTo>
                  <a:lnTo>
                    <a:pt x="10788" y="11373"/>
                  </a:lnTo>
                  <a:cubicBezTo>
                    <a:pt x="10788" y="11361"/>
                    <a:pt x="10776" y="11361"/>
                    <a:pt x="10788" y="11350"/>
                  </a:cubicBezTo>
                  <a:cubicBezTo>
                    <a:pt x="10812" y="11350"/>
                    <a:pt x="10800" y="11361"/>
                    <a:pt x="10812" y="11373"/>
                  </a:cubicBezTo>
                  <a:cubicBezTo>
                    <a:pt x="10812" y="11361"/>
                    <a:pt x="10812" y="11338"/>
                    <a:pt x="10788" y="11338"/>
                  </a:cubicBezTo>
                  <a:cubicBezTo>
                    <a:pt x="10788" y="11326"/>
                    <a:pt x="10812" y="11326"/>
                    <a:pt x="10812" y="11326"/>
                  </a:cubicBezTo>
                  <a:lnTo>
                    <a:pt x="10788" y="11326"/>
                  </a:lnTo>
                  <a:cubicBezTo>
                    <a:pt x="10812" y="11302"/>
                    <a:pt x="10812" y="11278"/>
                    <a:pt x="10824" y="11266"/>
                  </a:cubicBezTo>
                  <a:lnTo>
                    <a:pt x="10836" y="11266"/>
                  </a:lnTo>
                  <a:cubicBezTo>
                    <a:pt x="10812" y="11242"/>
                    <a:pt x="10848" y="11254"/>
                    <a:pt x="10859" y="11230"/>
                  </a:cubicBezTo>
                  <a:cubicBezTo>
                    <a:pt x="10859" y="11171"/>
                    <a:pt x="10859" y="11100"/>
                    <a:pt x="10871" y="11040"/>
                  </a:cubicBezTo>
                  <a:cubicBezTo>
                    <a:pt x="10848" y="11016"/>
                    <a:pt x="10859" y="11004"/>
                    <a:pt x="10859" y="10980"/>
                  </a:cubicBezTo>
                  <a:lnTo>
                    <a:pt x="10859" y="10980"/>
                  </a:lnTo>
                  <a:lnTo>
                    <a:pt x="10883" y="10992"/>
                  </a:lnTo>
                  <a:lnTo>
                    <a:pt x="10883" y="10969"/>
                  </a:lnTo>
                  <a:cubicBezTo>
                    <a:pt x="10892" y="10969"/>
                    <a:pt x="10894" y="10943"/>
                    <a:pt x="10904" y="10943"/>
                  </a:cubicBezTo>
                  <a:cubicBezTo>
                    <a:pt x="10908" y="10943"/>
                    <a:pt x="10912" y="10947"/>
                    <a:pt x="10919" y="10957"/>
                  </a:cubicBezTo>
                  <a:lnTo>
                    <a:pt x="10931" y="10897"/>
                  </a:lnTo>
                  <a:cubicBezTo>
                    <a:pt x="10931" y="10885"/>
                    <a:pt x="10907" y="10885"/>
                    <a:pt x="10919" y="10873"/>
                  </a:cubicBezTo>
                  <a:cubicBezTo>
                    <a:pt x="10931" y="10873"/>
                    <a:pt x="10919" y="10873"/>
                    <a:pt x="10931" y="10885"/>
                  </a:cubicBezTo>
                  <a:cubicBezTo>
                    <a:pt x="10967" y="10838"/>
                    <a:pt x="10883" y="10814"/>
                    <a:pt x="10907" y="10778"/>
                  </a:cubicBezTo>
                  <a:cubicBezTo>
                    <a:pt x="10907" y="10778"/>
                    <a:pt x="10907" y="10766"/>
                    <a:pt x="10907" y="10754"/>
                  </a:cubicBezTo>
                  <a:cubicBezTo>
                    <a:pt x="10871" y="10754"/>
                    <a:pt x="10919" y="10766"/>
                    <a:pt x="10895" y="10778"/>
                  </a:cubicBezTo>
                  <a:cubicBezTo>
                    <a:pt x="10871" y="10778"/>
                    <a:pt x="10871" y="10766"/>
                    <a:pt x="10871" y="10766"/>
                  </a:cubicBezTo>
                  <a:cubicBezTo>
                    <a:pt x="10871" y="10754"/>
                    <a:pt x="10871" y="10754"/>
                    <a:pt x="10859" y="10754"/>
                  </a:cubicBezTo>
                  <a:cubicBezTo>
                    <a:pt x="10871" y="10754"/>
                    <a:pt x="10871" y="10754"/>
                    <a:pt x="10871" y="10742"/>
                  </a:cubicBezTo>
                  <a:cubicBezTo>
                    <a:pt x="10871" y="10754"/>
                    <a:pt x="10871" y="10754"/>
                    <a:pt x="10871" y="10754"/>
                  </a:cubicBezTo>
                  <a:cubicBezTo>
                    <a:pt x="10883" y="10742"/>
                    <a:pt x="10883" y="10730"/>
                    <a:pt x="10871" y="10719"/>
                  </a:cubicBezTo>
                  <a:cubicBezTo>
                    <a:pt x="10883" y="10707"/>
                    <a:pt x="10883" y="10695"/>
                    <a:pt x="10895" y="10695"/>
                  </a:cubicBezTo>
                  <a:cubicBezTo>
                    <a:pt x="10895" y="10683"/>
                    <a:pt x="10871" y="10671"/>
                    <a:pt x="10871" y="10659"/>
                  </a:cubicBezTo>
                  <a:cubicBezTo>
                    <a:pt x="10883" y="10653"/>
                    <a:pt x="10886" y="10653"/>
                    <a:pt x="10888" y="10653"/>
                  </a:cubicBezTo>
                  <a:cubicBezTo>
                    <a:pt x="10889" y="10653"/>
                    <a:pt x="10889" y="10653"/>
                    <a:pt x="10895" y="10647"/>
                  </a:cubicBezTo>
                  <a:lnTo>
                    <a:pt x="10883" y="10647"/>
                  </a:lnTo>
                  <a:cubicBezTo>
                    <a:pt x="10895" y="10635"/>
                    <a:pt x="10895" y="10635"/>
                    <a:pt x="10895" y="10635"/>
                  </a:cubicBezTo>
                  <a:cubicBezTo>
                    <a:pt x="10907" y="10623"/>
                    <a:pt x="10883" y="10623"/>
                    <a:pt x="10895" y="10611"/>
                  </a:cubicBezTo>
                  <a:lnTo>
                    <a:pt x="10895" y="10611"/>
                  </a:lnTo>
                  <a:lnTo>
                    <a:pt x="10907" y="10623"/>
                  </a:lnTo>
                  <a:cubicBezTo>
                    <a:pt x="10907" y="10611"/>
                    <a:pt x="10907" y="10599"/>
                    <a:pt x="10919" y="10588"/>
                  </a:cubicBezTo>
                  <a:cubicBezTo>
                    <a:pt x="10919" y="10588"/>
                    <a:pt x="10919" y="10599"/>
                    <a:pt x="10919" y="10599"/>
                  </a:cubicBezTo>
                  <a:cubicBezTo>
                    <a:pt x="10943" y="10599"/>
                    <a:pt x="10907" y="10588"/>
                    <a:pt x="10919" y="10576"/>
                  </a:cubicBezTo>
                  <a:cubicBezTo>
                    <a:pt x="10911" y="10576"/>
                    <a:pt x="10908" y="10581"/>
                    <a:pt x="10900" y="10581"/>
                  </a:cubicBezTo>
                  <a:cubicBezTo>
                    <a:pt x="10896" y="10581"/>
                    <a:pt x="10891" y="10580"/>
                    <a:pt x="10883" y="10576"/>
                  </a:cubicBezTo>
                  <a:cubicBezTo>
                    <a:pt x="10895" y="10576"/>
                    <a:pt x="10871" y="10552"/>
                    <a:pt x="10883" y="10552"/>
                  </a:cubicBezTo>
                  <a:lnTo>
                    <a:pt x="10907" y="10564"/>
                  </a:lnTo>
                  <a:cubicBezTo>
                    <a:pt x="10895" y="10552"/>
                    <a:pt x="10883" y="10552"/>
                    <a:pt x="10895" y="10540"/>
                  </a:cubicBezTo>
                  <a:lnTo>
                    <a:pt x="10907" y="10540"/>
                  </a:lnTo>
                  <a:cubicBezTo>
                    <a:pt x="10883" y="10516"/>
                    <a:pt x="10907" y="10504"/>
                    <a:pt x="10907" y="10492"/>
                  </a:cubicBezTo>
                  <a:cubicBezTo>
                    <a:pt x="10907" y="10480"/>
                    <a:pt x="10895" y="10480"/>
                    <a:pt x="10895" y="10480"/>
                  </a:cubicBezTo>
                  <a:lnTo>
                    <a:pt x="10871" y="10480"/>
                  </a:lnTo>
                  <a:cubicBezTo>
                    <a:pt x="10895" y="10468"/>
                    <a:pt x="10848" y="10457"/>
                    <a:pt x="10859" y="10433"/>
                  </a:cubicBezTo>
                  <a:cubicBezTo>
                    <a:pt x="10871" y="10433"/>
                    <a:pt x="10883" y="10445"/>
                    <a:pt x="10871" y="10445"/>
                  </a:cubicBezTo>
                  <a:cubicBezTo>
                    <a:pt x="10895" y="10457"/>
                    <a:pt x="10919" y="10468"/>
                    <a:pt x="10931" y="10480"/>
                  </a:cubicBezTo>
                  <a:cubicBezTo>
                    <a:pt x="10924" y="10473"/>
                    <a:pt x="10921" y="10466"/>
                    <a:pt x="10922" y="10464"/>
                  </a:cubicBezTo>
                  <a:lnTo>
                    <a:pt x="10922" y="10464"/>
                  </a:lnTo>
                  <a:lnTo>
                    <a:pt x="10931" y="10468"/>
                  </a:lnTo>
                  <a:cubicBezTo>
                    <a:pt x="10927" y="10465"/>
                    <a:pt x="10925" y="10464"/>
                    <a:pt x="10923" y="10464"/>
                  </a:cubicBezTo>
                  <a:cubicBezTo>
                    <a:pt x="10923" y="10464"/>
                    <a:pt x="10923" y="10464"/>
                    <a:pt x="10922" y="10464"/>
                  </a:cubicBezTo>
                  <a:lnTo>
                    <a:pt x="10922" y="10464"/>
                  </a:lnTo>
                  <a:lnTo>
                    <a:pt x="10907" y="10457"/>
                  </a:lnTo>
                  <a:cubicBezTo>
                    <a:pt x="10907" y="10457"/>
                    <a:pt x="10907" y="10445"/>
                    <a:pt x="10907" y="10445"/>
                  </a:cubicBezTo>
                  <a:cubicBezTo>
                    <a:pt x="10895" y="10445"/>
                    <a:pt x="10883" y="10445"/>
                    <a:pt x="10871" y="10433"/>
                  </a:cubicBezTo>
                  <a:cubicBezTo>
                    <a:pt x="10871" y="10429"/>
                    <a:pt x="10875" y="10427"/>
                    <a:pt x="10880" y="10427"/>
                  </a:cubicBezTo>
                  <a:cubicBezTo>
                    <a:pt x="10885" y="10427"/>
                    <a:pt x="10890" y="10429"/>
                    <a:pt x="10894" y="10430"/>
                  </a:cubicBezTo>
                  <a:lnTo>
                    <a:pt x="10894" y="10430"/>
                  </a:lnTo>
                  <a:cubicBezTo>
                    <a:pt x="10882" y="10410"/>
                    <a:pt x="10872" y="10420"/>
                    <a:pt x="10883" y="10397"/>
                  </a:cubicBezTo>
                  <a:lnTo>
                    <a:pt x="10883" y="10397"/>
                  </a:lnTo>
                  <a:cubicBezTo>
                    <a:pt x="10883" y="10397"/>
                    <a:pt x="10883" y="10409"/>
                    <a:pt x="10883" y="10409"/>
                  </a:cubicBezTo>
                  <a:cubicBezTo>
                    <a:pt x="10895" y="10397"/>
                    <a:pt x="10883" y="10373"/>
                    <a:pt x="10919" y="10373"/>
                  </a:cubicBezTo>
                  <a:cubicBezTo>
                    <a:pt x="10919" y="10385"/>
                    <a:pt x="10931" y="10385"/>
                    <a:pt x="10931" y="10385"/>
                  </a:cubicBezTo>
                  <a:lnTo>
                    <a:pt x="10919" y="10385"/>
                  </a:lnTo>
                  <a:cubicBezTo>
                    <a:pt x="10925" y="10391"/>
                    <a:pt x="10928" y="10394"/>
                    <a:pt x="10930" y="10394"/>
                  </a:cubicBezTo>
                  <a:cubicBezTo>
                    <a:pt x="10933" y="10394"/>
                    <a:pt x="10928" y="10383"/>
                    <a:pt x="10935" y="10383"/>
                  </a:cubicBezTo>
                  <a:cubicBezTo>
                    <a:pt x="10936" y="10383"/>
                    <a:pt x="10936" y="10383"/>
                    <a:pt x="10937" y="10383"/>
                  </a:cubicBezTo>
                  <a:lnTo>
                    <a:pt x="10937" y="10383"/>
                  </a:lnTo>
                  <a:cubicBezTo>
                    <a:pt x="10931" y="10377"/>
                    <a:pt x="10933" y="10361"/>
                    <a:pt x="10943" y="10361"/>
                  </a:cubicBezTo>
                  <a:lnTo>
                    <a:pt x="10919" y="10349"/>
                  </a:lnTo>
                  <a:cubicBezTo>
                    <a:pt x="10905" y="10339"/>
                    <a:pt x="10902" y="10336"/>
                    <a:pt x="10906" y="10336"/>
                  </a:cubicBezTo>
                  <a:cubicBezTo>
                    <a:pt x="10911" y="10336"/>
                    <a:pt x="10932" y="10345"/>
                    <a:pt x="10945" y="10345"/>
                  </a:cubicBezTo>
                  <a:cubicBezTo>
                    <a:pt x="10951" y="10345"/>
                    <a:pt x="10955" y="10343"/>
                    <a:pt x="10955" y="10338"/>
                  </a:cubicBezTo>
                  <a:cubicBezTo>
                    <a:pt x="10950" y="10329"/>
                    <a:pt x="10948" y="10326"/>
                    <a:pt x="10946" y="10326"/>
                  </a:cubicBezTo>
                  <a:cubicBezTo>
                    <a:pt x="10944" y="10326"/>
                    <a:pt x="10943" y="10329"/>
                    <a:pt x="10943" y="10329"/>
                  </a:cubicBezTo>
                  <a:cubicBezTo>
                    <a:pt x="10943" y="10329"/>
                    <a:pt x="10943" y="10328"/>
                    <a:pt x="10943" y="10326"/>
                  </a:cubicBezTo>
                  <a:cubicBezTo>
                    <a:pt x="10943" y="10314"/>
                    <a:pt x="10955" y="10314"/>
                    <a:pt x="10955" y="10302"/>
                  </a:cubicBezTo>
                  <a:cubicBezTo>
                    <a:pt x="10967" y="10290"/>
                    <a:pt x="10979" y="10290"/>
                    <a:pt x="10990" y="10290"/>
                  </a:cubicBezTo>
                  <a:cubicBezTo>
                    <a:pt x="10990" y="10278"/>
                    <a:pt x="11014" y="10254"/>
                    <a:pt x="10990" y="10254"/>
                  </a:cubicBezTo>
                  <a:cubicBezTo>
                    <a:pt x="10967" y="10266"/>
                    <a:pt x="11014" y="10266"/>
                    <a:pt x="10979" y="10290"/>
                  </a:cubicBezTo>
                  <a:lnTo>
                    <a:pt x="10955" y="10278"/>
                  </a:lnTo>
                  <a:cubicBezTo>
                    <a:pt x="10967" y="10266"/>
                    <a:pt x="10955" y="10242"/>
                    <a:pt x="10967" y="10230"/>
                  </a:cubicBezTo>
                  <a:lnTo>
                    <a:pt x="10955" y="10230"/>
                  </a:lnTo>
                  <a:cubicBezTo>
                    <a:pt x="10943" y="10207"/>
                    <a:pt x="10931" y="10207"/>
                    <a:pt x="10943" y="10183"/>
                  </a:cubicBezTo>
                  <a:cubicBezTo>
                    <a:pt x="10955" y="10183"/>
                    <a:pt x="10955" y="10195"/>
                    <a:pt x="10955" y="10207"/>
                  </a:cubicBezTo>
                  <a:cubicBezTo>
                    <a:pt x="10967" y="10195"/>
                    <a:pt x="10955" y="10195"/>
                    <a:pt x="10967" y="10171"/>
                  </a:cubicBezTo>
                  <a:cubicBezTo>
                    <a:pt x="10979" y="10171"/>
                    <a:pt x="10967" y="10183"/>
                    <a:pt x="10979" y="10195"/>
                  </a:cubicBezTo>
                  <a:lnTo>
                    <a:pt x="10979" y="10171"/>
                  </a:lnTo>
                  <a:cubicBezTo>
                    <a:pt x="10955" y="10159"/>
                    <a:pt x="10990" y="10147"/>
                    <a:pt x="10979" y="10135"/>
                  </a:cubicBezTo>
                  <a:cubicBezTo>
                    <a:pt x="10990" y="10099"/>
                    <a:pt x="10955" y="10099"/>
                    <a:pt x="10931" y="10076"/>
                  </a:cubicBezTo>
                  <a:cubicBezTo>
                    <a:pt x="10939" y="10076"/>
                    <a:pt x="10941" y="10070"/>
                    <a:pt x="10946" y="10070"/>
                  </a:cubicBezTo>
                  <a:cubicBezTo>
                    <a:pt x="10948" y="10070"/>
                    <a:pt x="10951" y="10072"/>
                    <a:pt x="10955" y="10076"/>
                  </a:cubicBezTo>
                  <a:cubicBezTo>
                    <a:pt x="10943" y="10076"/>
                    <a:pt x="10955" y="10076"/>
                    <a:pt x="10955" y="10087"/>
                  </a:cubicBezTo>
                  <a:cubicBezTo>
                    <a:pt x="10955" y="10079"/>
                    <a:pt x="10973" y="10071"/>
                    <a:pt x="10987" y="10071"/>
                  </a:cubicBezTo>
                  <a:cubicBezTo>
                    <a:pt x="10993" y="10071"/>
                    <a:pt x="10999" y="10072"/>
                    <a:pt x="11002" y="10076"/>
                  </a:cubicBezTo>
                  <a:cubicBezTo>
                    <a:pt x="10998" y="10067"/>
                    <a:pt x="10994" y="10064"/>
                    <a:pt x="10990" y="10064"/>
                  </a:cubicBezTo>
                  <a:cubicBezTo>
                    <a:pt x="10986" y="10064"/>
                    <a:pt x="10982" y="10067"/>
                    <a:pt x="10980" y="10067"/>
                  </a:cubicBezTo>
                  <a:cubicBezTo>
                    <a:pt x="10979" y="10067"/>
                    <a:pt x="10979" y="10066"/>
                    <a:pt x="10979" y="10064"/>
                  </a:cubicBezTo>
                  <a:lnTo>
                    <a:pt x="10979" y="10040"/>
                  </a:lnTo>
                  <a:cubicBezTo>
                    <a:pt x="10971" y="10040"/>
                    <a:pt x="10968" y="10045"/>
                    <a:pt x="10964" y="10045"/>
                  </a:cubicBezTo>
                  <a:cubicBezTo>
                    <a:pt x="10961" y="10045"/>
                    <a:pt x="10959" y="10044"/>
                    <a:pt x="10955" y="10040"/>
                  </a:cubicBezTo>
                  <a:cubicBezTo>
                    <a:pt x="10955" y="10028"/>
                    <a:pt x="10955" y="10016"/>
                    <a:pt x="10955" y="10004"/>
                  </a:cubicBezTo>
                  <a:cubicBezTo>
                    <a:pt x="10967" y="10004"/>
                    <a:pt x="10979" y="10004"/>
                    <a:pt x="10979" y="10016"/>
                  </a:cubicBezTo>
                  <a:cubicBezTo>
                    <a:pt x="10990" y="10016"/>
                    <a:pt x="10990" y="10004"/>
                    <a:pt x="10979" y="9992"/>
                  </a:cubicBezTo>
                  <a:cubicBezTo>
                    <a:pt x="10975" y="9994"/>
                    <a:pt x="10972" y="9995"/>
                    <a:pt x="10970" y="9995"/>
                  </a:cubicBezTo>
                  <a:cubicBezTo>
                    <a:pt x="10960" y="9995"/>
                    <a:pt x="10962" y="9978"/>
                    <a:pt x="10951" y="9978"/>
                  </a:cubicBezTo>
                  <a:cubicBezTo>
                    <a:pt x="10949" y="9978"/>
                    <a:pt x="10946" y="9979"/>
                    <a:pt x="10943" y="9980"/>
                  </a:cubicBezTo>
                  <a:lnTo>
                    <a:pt x="10955" y="9968"/>
                  </a:lnTo>
                  <a:lnTo>
                    <a:pt x="10967" y="9968"/>
                  </a:lnTo>
                  <a:cubicBezTo>
                    <a:pt x="10990" y="9968"/>
                    <a:pt x="10955" y="9957"/>
                    <a:pt x="10955" y="9957"/>
                  </a:cubicBezTo>
                  <a:cubicBezTo>
                    <a:pt x="10967" y="9945"/>
                    <a:pt x="10967" y="9933"/>
                    <a:pt x="10979" y="9933"/>
                  </a:cubicBezTo>
                  <a:cubicBezTo>
                    <a:pt x="10967" y="9933"/>
                    <a:pt x="10979" y="9921"/>
                    <a:pt x="10990" y="9921"/>
                  </a:cubicBezTo>
                  <a:cubicBezTo>
                    <a:pt x="10984" y="9915"/>
                    <a:pt x="10981" y="9915"/>
                    <a:pt x="10979" y="9915"/>
                  </a:cubicBezTo>
                  <a:cubicBezTo>
                    <a:pt x="10976" y="9915"/>
                    <a:pt x="10973" y="9915"/>
                    <a:pt x="10967" y="9909"/>
                  </a:cubicBezTo>
                  <a:lnTo>
                    <a:pt x="10967" y="9897"/>
                  </a:lnTo>
                  <a:lnTo>
                    <a:pt x="11026" y="9897"/>
                  </a:lnTo>
                  <a:cubicBezTo>
                    <a:pt x="11014" y="9885"/>
                    <a:pt x="10990" y="9897"/>
                    <a:pt x="10990" y="9873"/>
                  </a:cubicBezTo>
                  <a:lnTo>
                    <a:pt x="10990" y="9873"/>
                  </a:lnTo>
                  <a:cubicBezTo>
                    <a:pt x="10995" y="9876"/>
                    <a:pt x="10999" y="9877"/>
                    <a:pt x="11003" y="9877"/>
                  </a:cubicBezTo>
                  <a:cubicBezTo>
                    <a:pt x="11012" y="9877"/>
                    <a:pt x="11017" y="9870"/>
                    <a:pt x="11026" y="9870"/>
                  </a:cubicBezTo>
                  <a:cubicBezTo>
                    <a:pt x="11029" y="9870"/>
                    <a:pt x="11033" y="9871"/>
                    <a:pt x="11038" y="9873"/>
                  </a:cubicBezTo>
                  <a:cubicBezTo>
                    <a:pt x="11050" y="9873"/>
                    <a:pt x="11050" y="9849"/>
                    <a:pt x="11050" y="9837"/>
                  </a:cubicBezTo>
                  <a:cubicBezTo>
                    <a:pt x="11048" y="9835"/>
                    <a:pt x="11046" y="9834"/>
                    <a:pt x="11044" y="9834"/>
                  </a:cubicBezTo>
                  <a:cubicBezTo>
                    <a:pt x="11038" y="9834"/>
                    <a:pt x="11036" y="9849"/>
                    <a:pt x="11026" y="9849"/>
                  </a:cubicBezTo>
                  <a:cubicBezTo>
                    <a:pt x="11014" y="9814"/>
                    <a:pt x="10967" y="9802"/>
                    <a:pt x="10979" y="9778"/>
                  </a:cubicBezTo>
                  <a:cubicBezTo>
                    <a:pt x="10967" y="9766"/>
                    <a:pt x="10967" y="9766"/>
                    <a:pt x="10955" y="9754"/>
                  </a:cubicBezTo>
                  <a:lnTo>
                    <a:pt x="10955" y="9754"/>
                  </a:lnTo>
                  <a:cubicBezTo>
                    <a:pt x="10961" y="9757"/>
                    <a:pt x="10967" y="9759"/>
                    <a:pt x="10974" y="9759"/>
                  </a:cubicBezTo>
                  <a:cubicBezTo>
                    <a:pt x="10994" y="9759"/>
                    <a:pt x="11014" y="9745"/>
                    <a:pt x="11014" y="9718"/>
                  </a:cubicBezTo>
                  <a:cubicBezTo>
                    <a:pt x="11002" y="9718"/>
                    <a:pt x="10990" y="9730"/>
                    <a:pt x="10979" y="9730"/>
                  </a:cubicBezTo>
                  <a:lnTo>
                    <a:pt x="10967" y="9706"/>
                  </a:lnTo>
                  <a:cubicBezTo>
                    <a:pt x="10979" y="9706"/>
                    <a:pt x="10979" y="9706"/>
                    <a:pt x="10979" y="9718"/>
                  </a:cubicBezTo>
                  <a:cubicBezTo>
                    <a:pt x="10979" y="9695"/>
                    <a:pt x="11014" y="9695"/>
                    <a:pt x="10990" y="9683"/>
                  </a:cubicBezTo>
                  <a:lnTo>
                    <a:pt x="11026" y="9671"/>
                  </a:lnTo>
                  <a:lnTo>
                    <a:pt x="11014" y="9671"/>
                  </a:lnTo>
                  <a:cubicBezTo>
                    <a:pt x="11002" y="9671"/>
                    <a:pt x="10990" y="9659"/>
                    <a:pt x="10990" y="9647"/>
                  </a:cubicBezTo>
                  <a:cubicBezTo>
                    <a:pt x="10979" y="9635"/>
                    <a:pt x="10990" y="9623"/>
                    <a:pt x="11002" y="9623"/>
                  </a:cubicBezTo>
                  <a:cubicBezTo>
                    <a:pt x="11002" y="9623"/>
                    <a:pt x="10979" y="9623"/>
                    <a:pt x="10979" y="9611"/>
                  </a:cubicBezTo>
                  <a:cubicBezTo>
                    <a:pt x="11014" y="9611"/>
                    <a:pt x="10990" y="9587"/>
                    <a:pt x="11014" y="9587"/>
                  </a:cubicBezTo>
                  <a:cubicBezTo>
                    <a:pt x="11014" y="9576"/>
                    <a:pt x="11026" y="9576"/>
                    <a:pt x="11014" y="9576"/>
                  </a:cubicBezTo>
                  <a:lnTo>
                    <a:pt x="11038" y="9576"/>
                  </a:lnTo>
                  <a:cubicBezTo>
                    <a:pt x="11002" y="9564"/>
                    <a:pt x="11002" y="9552"/>
                    <a:pt x="11002" y="9528"/>
                  </a:cubicBezTo>
                  <a:lnTo>
                    <a:pt x="11002" y="9528"/>
                  </a:lnTo>
                  <a:cubicBezTo>
                    <a:pt x="11009" y="9530"/>
                    <a:pt x="11014" y="9531"/>
                    <a:pt x="11016" y="9531"/>
                  </a:cubicBezTo>
                  <a:cubicBezTo>
                    <a:pt x="11027" y="9531"/>
                    <a:pt x="11009" y="9516"/>
                    <a:pt x="11038" y="9516"/>
                  </a:cubicBezTo>
                  <a:cubicBezTo>
                    <a:pt x="11014" y="9504"/>
                    <a:pt x="11026" y="9480"/>
                    <a:pt x="11002" y="9480"/>
                  </a:cubicBezTo>
                  <a:cubicBezTo>
                    <a:pt x="11002" y="9468"/>
                    <a:pt x="11038" y="9468"/>
                    <a:pt x="11050" y="9468"/>
                  </a:cubicBezTo>
                  <a:lnTo>
                    <a:pt x="11038" y="9456"/>
                  </a:lnTo>
                  <a:cubicBezTo>
                    <a:pt x="11050" y="9456"/>
                    <a:pt x="11050" y="9433"/>
                    <a:pt x="11062" y="9421"/>
                  </a:cubicBezTo>
                  <a:lnTo>
                    <a:pt x="11038" y="9409"/>
                  </a:lnTo>
                  <a:lnTo>
                    <a:pt x="11050" y="9409"/>
                  </a:lnTo>
                  <a:cubicBezTo>
                    <a:pt x="11050" y="9397"/>
                    <a:pt x="11050" y="9397"/>
                    <a:pt x="11038" y="9397"/>
                  </a:cubicBezTo>
                  <a:lnTo>
                    <a:pt x="11038" y="9385"/>
                  </a:lnTo>
                  <a:cubicBezTo>
                    <a:pt x="11002" y="9385"/>
                    <a:pt x="11026" y="9385"/>
                    <a:pt x="11014" y="9361"/>
                  </a:cubicBezTo>
                  <a:cubicBezTo>
                    <a:pt x="11026" y="9361"/>
                    <a:pt x="11026" y="9361"/>
                    <a:pt x="11038" y="9373"/>
                  </a:cubicBezTo>
                  <a:cubicBezTo>
                    <a:pt x="11038" y="9361"/>
                    <a:pt x="11050" y="9361"/>
                    <a:pt x="11062" y="9361"/>
                  </a:cubicBezTo>
                  <a:cubicBezTo>
                    <a:pt x="11052" y="9361"/>
                    <a:pt x="11020" y="9346"/>
                    <a:pt x="11001" y="9346"/>
                  </a:cubicBezTo>
                  <a:cubicBezTo>
                    <a:pt x="10997" y="9346"/>
                    <a:pt x="10993" y="9347"/>
                    <a:pt x="10990" y="9349"/>
                  </a:cubicBezTo>
                  <a:cubicBezTo>
                    <a:pt x="10979" y="9349"/>
                    <a:pt x="10967" y="9337"/>
                    <a:pt x="10979" y="9337"/>
                  </a:cubicBezTo>
                  <a:lnTo>
                    <a:pt x="11002" y="9337"/>
                  </a:lnTo>
                  <a:lnTo>
                    <a:pt x="10979" y="9325"/>
                  </a:lnTo>
                  <a:cubicBezTo>
                    <a:pt x="10979" y="9314"/>
                    <a:pt x="10990" y="9314"/>
                    <a:pt x="10990" y="9302"/>
                  </a:cubicBezTo>
                  <a:cubicBezTo>
                    <a:pt x="10990" y="9309"/>
                    <a:pt x="11010" y="9315"/>
                    <a:pt x="11027" y="9315"/>
                  </a:cubicBezTo>
                  <a:cubicBezTo>
                    <a:pt x="11039" y="9315"/>
                    <a:pt x="11050" y="9312"/>
                    <a:pt x="11050" y="9302"/>
                  </a:cubicBezTo>
                  <a:cubicBezTo>
                    <a:pt x="11050" y="9314"/>
                    <a:pt x="11062" y="9314"/>
                    <a:pt x="11062" y="9325"/>
                  </a:cubicBezTo>
                  <a:cubicBezTo>
                    <a:pt x="11070" y="9325"/>
                    <a:pt x="11072" y="9320"/>
                    <a:pt x="11077" y="9320"/>
                  </a:cubicBezTo>
                  <a:cubicBezTo>
                    <a:pt x="11077" y="9320"/>
                    <a:pt x="11077" y="9320"/>
                    <a:pt x="11077" y="9320"/>
                  </a:cubicBezTo>
                  <a:lnTo>
                    <a:pt x="11077" y="9320"/>
                  </a:lnTo>
                  <a:cubicBezTo>
                    <a:pt x="11069" y="9317"/>
                    <a:pt x="11062" y="9320"/>
                    <a:pt x="11062" y="9302"/>
                  </a:cubicBezTo>
                  <a:cubicBezTo>
                    <a:pt x="11062" y="9292"/>
                    <a:pt x="11045" y="9282"/>
                    <a:pt x="11047" y="9279"/>
                  </a:cubicBezTo>
                  <a:lnTo>
                    <a:pt x="11047" y="9279"/>
                  </a:lnTo>
                  <a:cubicBezTo>
                    <a:pt x="11044" y="9279"/>
                    <a:pt x="11042" y="9280"/>
                    <a:pt x="11040" y="9280"/>
                  </a:cubicBezTo>
                  <a:cubicBezTo>
                    <a:pt x="11019" y="9280"/>
                    <a:pt x="11022" y="9252"/>
                    <a:pt x="11009" y="9252"/>
                  </a:cubicBezTo>
                  <a:cubicBezTo>
                    <a:pt x="11007" y="9252"/>
                    <a:pt x="11005" y="9253"/>
                    <a:pt x="11002" y="9254"/>
                  </a:cubicBezTo>
                  <a:cubicBezTo>
                    <a:pt x="10990" y="9254"/>
                    <a:pt x="10990" y="9242"/>
                    <a:pt x="11002" y="9242"/>
                  </a:cubicBezTo>
                  <a:cubicBezTo>
                    <a:pt x="11007" y="9245"/>
                    <a:pt x="11011" y="9245"/>
                    <a:pt x="11015" y="9245"/>
                  </a:cubicBezTo>
                  <a:cubicBezTo>
                    <a:pt x="11031" y="9245"/>
                    <a:pt x="11040" y="9230"/>
                    <a:pt x="11050" y="9230"/>
                  </a:cubicBezTo>
                  <a:lnTo>
                    <a:pt x="11050" y="9230"/>
                  </a:lnTo>
                  <a:cubicBezTo>
                    <a:pt x="11042" y="9230"/>
                    <a:pt x="11034" y="9236"/>
                    <a:pt x="11030" y="9236"/>
                  </a:cubicBezTo>
                  <a:cubicBezTo>
                    <a:pt x="11027" y="9236"/>
                    <a:pt x="11026" y="9234"/>
                    <a:pt x="11026" y="9230"/>
                  </a:cubicBezTo>
                  <a:cubicBezTo>
                    <a:pt x="11026" y="9230"/>
                    <a:pt x="11038" y="9218"/>
                    <a:pt x="11050" y="9218"/>
                  </a:cubicBezTo>
                  <a:lnTo>
                    <a:pt x="11062" y="9206"/>
                  </a:lnTo>
                  <a:cubicBezTo>
                    <a:pt x="11054" y="9206"/>
                    <a:pt x="11046" y="9212"/>
                    <a:pt x="11042" y="9212"/>
                  </a:cubicBezTo>
                  <a:cubicBezTo>
                    <a:pt x="11039" y="9212"/>
                    <a:pt x="11038" y="9210"/>
                    <a:pt x="11038" y="9206"/>
                  </a:cubicBezTo>
                  <a:cubicBezTo>
                    <a:pt x="11038" y="9206"/>
                    <a:pt x="11038" y="9195"/>
                    <a:pt x="11038" y="9195"/>
                  </a:cubicBezTo>
                  <a:cubicBezTo>
                    <a:pt x="11062" y="9195"/>
                    <a:pt x="11086" y="9195"/>
                    <a:pt x="11086" y="9206"/>
                  </a:cubicBezTo>
                  <a:cubicBezTo>
                    <a:pt x="11086" y="9197"/>
                    <a:pt x="11086" y="9179"/>
                    <a:pt x="11073" y="9179"/>
                  </a:cubicBezTo>
                  <a:cubicBezTo>
                    <a:pt x="11070" y="9179"/>
                    <a:pt x="11066" y="9180"/>
                    <a:pt x="11062" y="9183"/>
                  </a:cubicBezTo>
                  <a:lnTo>
                    <a:pt x="11062" y="9171"/>
                  </a:lnTo>
                  <a:cubicBezTo>
                    <a:pt x="11054" y="9171"/>
                    <a:pt x="11041" y="9181"/>
                    <a:pt x="11033" y="9181"/>
                  </a:cubicBezTo>
                  <a:cubicBezTo>
                    <a:pt x="11029" y="9181"/>
                    <a:pt x="11026" y="9179"/>
                    <a:pt x="11026" y="9171"/>
                  </a:cubicBezTo>
                  <a:lnTo>
                    <a:pt x="11038" y="9171"/>
                  </a:lnTo>
                  <a:lnTo>
                    <a:pt x="11014" y="9159"/>
                  </a:lnTo>
                  <a:lnTo>
                    <a:pt x="11026" y="9147"/>
                  </a:lnTo>
                  <a:lnTo>
                    <a:pt x="11014" y="9147"/>
                  </a:lnTo>
                  <a:cubicBezTo>
                    <a:pt x="11026" y="9147"/>
                    <a:pt x="11026" y="9135"/>
                    <a:pt x="11038" y="9135"/>
                  </a:cubicBezTo>
                  <a:cubicBezTo>
                    <a:pt x="11038" y="9123"/>
                    <a:pt x="11026" y="9123"/>
                    <a:pt x="11014" y="9123"/>
                  </a:cubicBezTo>
                  <a:cubicBezTo>
                    <a:pt x="11014" y="9111"/>
                    <a:pt x="11026" y="9111"/>
                    <a:pt x="11038" y="9111"/>
                  </a:cubicBezTo>
                  <a:cubicBezTo>
                    <a:pt x="11038" y="9111"/>
                    <a:pt x="11038" y="9087"/>
                    <a:pt x="11050" y="9087"/>
                  </a:cubicBezTo>
                  <a:cubicBezTo>
                    <a:pt x="11169" y="9087"/>
                    <a:pt x="11276" y="9075"/>
                    <a:pt x="11348" y="9040"/>
                  </a:cubicBezTo>
                  <a:cubicBezTo>
                    <a:pt x="11360" y="9028"/>
                    <a:pt x="11407" y="9016"/>
                    <a:pt x="11383" y="9004"/>
                  </a:cubicBezTo>
                  <a:cubicBezTo>
                    <a:pt x="11389" y="9002"/>
                    <a:pt x="11393" y="9002"/>
                    <a:pt x="11398" y="9002"/>
                  </a:cubicBezTo>
                  <a:cubicBezTo>
                    <a:pt x="11418" y="9002"/>
                    <a:pt x="11427" y="9018"/>
                    <a:pt x="11430" y="9018"/>
                  </a:cubicBezTo>
                  <a:cubicBezTo>
                    <a:pt x="11431" y="9018"/>
                    <a:pt x="11431" y="9018"/>
                    <a:pt x="11431" y="9016"/>
                  </a:cubicBezTo>
                  <a:cubicBezTo>
                    <a:pt x="11395" y="8992"/>
                    <a:pt x="11455" y="8968"/>
                    <a:pt x="11407" y="8944"/>
                  </a:cubicBezTo>
                  <a:lnTo>
                    <a:pt x="11407" y="8944"/>
                  </a:lnTo>
                  <a:lnTo>
                    <a:pt x="11407" y="8968"/>
                  </a:lnTo>
                  <a:cubicBezTo>
                    <a:pt x="11383" y="8956"/>
                    <a:pt x="11371" y="8956"/>
                    <a:pt x="11360" y="8944"/>
                  </a:cubicBezTo>
                  <a:cubicBezTo>
                    <a:pt x="11350" y="8954"/>
                    <a:pt x="11341" y="8976"/>
                    <a:pt x="11317" y="8976"/>
                  </a:cubicBezTo>
                  <a:cubicBezTo>
                    <a:pt x="11309" y="8976"/>
                    <a:pt x="11300" y="8974"/>
                    <a:pt x="11288" y="8968"/>
                  </a:cubicBezTo>
                  <a:lnTo>
                    <a:pt x="11300" y="8968"/>
                  </a:lnTo>
                  <a:cubicBezTo>
                    <a:pt x="11264" y="8968"/>
                    <a:pt x="11276" y="8944"/>
                    <a:pt x="11276" y="8944"/>
                  </a:cubicBezTo>
                  <a:lnTo>
                    <a:pt x="11252" y="8921"/>
                  </a:lnTo>
                  <a:lnTo>
                    <a:pt x="11252" y="8921"/>
                  </a:lnTo>
                  <a:cubicBezTo>
                    <a:pt x="11260" y="8925"/>
                    <a:pt x="11270" y="8926"/>
                    <a:pt x="11277" y="8926"/>
                  </a:cubicBezTo>
                  <a:cubicBezTo>
                    <a:pt x="11293" y="8926"/>
                    <a:pt x="11304" y="8921"/>
                    <a:pt x="11288" y="8921"/>
                  </a:cubicBezTo>
                  <a:cubicBezTo>
                    <a:pt x="11283" y="8917"/>
                    <a:pt x="11280" y="8915"/>
                    <a:pt x="11277" y="8913"/>
                  </a:cubicBezTo>
                  <a:lnTo>
                    <a:pt x="11277" y="8913"/>
                  </a:lnTo>
                  <a:cubicBezTo>
                    <a:pt x="11280" y="8916"/>
                    <a:pt x="11280" y="8921"/>
                    <a:pt x="11264" y="8921"/>
                  </a:cubicBezTo>
                  <a:cubicBezTo>
                    <a:pt x="11252" y="8921"/>
                    <a:pt x="11252" y="8909"/>
                    <a:pt x="11252" y="8897"/>
                  </a:cubicBezTo>
                  <a:lnTo>
                    <a:pt x="11217" y="8897"/>
                  </a:lnTo>
                  <a:cubicBezTo>
                    <a:pt x="11223" y="8891"/>
                    <a:pt x="11229" y="8891"/>
                    <a:pt x="11232" y="8891"/>
                  </a:cubicBezTo>
                  <a:cubicBezTo>
                    <a:pt x="11234" y="8891"/>
                    <a:pt x="11234" y="8891"/>
                    <a:pt x="11229" y="8885"/>
                  </a:cubicBezTo>
                  <a:lnTo>
                    <a:pt x="11181" y="8897"/>
                  </a:lnTo>
                  <a:cubicBezTo>
                    <a:pt x="11181" y="8886"/>
                    <a:pt x="11176" y="8883"/>
                    <a:pt x="11169" y="8883"/>
                  </a:cubicBezTo>
                  <a:cubicBezTo>
                    <a:pt x="11161" y="8883"/>
                    <a:pt x="11148" y="8887"/>
                    <a:pt x="11136" y="8887"/>
                  </a:cubicBezTo>
                  <a:cubicBezTo>
                    <a:pt x="11127" y="8887"/>
                    <a:pt x="11117" y="8884"/>
                    <a:pt x="11109" y="8873"/>
                  </a:cubicBezTo>
                  <a:cubicBezTo>
                    <a:pt x="11145" y="8861"/>
                    <a:pt x="11109" y="8861"/>
                    <a:pt x="11121" y="8849"/>
                  </a:cubicBezTo>
                  <a:lnTo>
                    <a:pt x="11038" y="8837"/>
                  </a:lnTo>
                  <a:lnTo>
                    <a:pt x="11050" y="8837"/>
                  </a:lnTo>
                  <a:cubicBezTo>
                    <a:pt x="11046" y="8833"/>
                    <a:pt x="11042" y="8832"/>
                    <a:pt x="11038" y="8832"/>
                  </a:cubicBezTo>
                  <a:cubicBezTo>
                    <a:pt x="11030" y="8832"/>
                    <a:pt x="11022" y="8837"/>
                    <a:pt x="11014" y="8837"/>
                  </a:cubicBezTo>
                  <a:cubicBezTo>
                    <a:pt x="11014" y="8825"/>
                    <a:pt x="10955" y="8825"/>
                    <a:pt x="10967" y="8802"/>
                  </a:cubicBezTo>
                  <a:cubicBezTo>
                    <a:pt x="10956" y="8798"/>
                    <a:pt x="10949" y="8796"/>
                    <a:pt x="10942" y="8796"/>
                  </a:cubicBezTo>
                  <a:cubicBezTo>
                    <a:pt x="10919" y="8796"/>
                    <a:pt x="10920" y="8819"/>
                    <a:pt x="10902" y="8819"/>
                  </a:cubicBezTo>
                  <a:cubicBezTo>
                    <a:pt x="10898" y="8819"/>
                    <a:pt x="10891" y="8818"/>
                    <a:pt x="10883" y="8814"/>
                  </a:cubicBezTo>
                  <a:lnTo>
                    <a:pt x="10907" y="8814"/>
                  </a:lnTo>
                  <a:cubicBezTo>
                    <a:pt x="10907" y="8814"/>
                    <a:pt x="10907" y="8802"/>
                    <a:pt x="10907" y="8802"/>
                  </a:cubicBezTo>
                  <a:lnTo>
                    <a:pt x="10895" y="8802"/>
                  </a:lnTo>
                  <a:lnTo>
                    <a:pt x="10871" y="8790"/>
                  </a:lnTo>
                  <a:cubicBezTo>
                    <a:pt x="10871" y="8790"/>
                    <a:pt x="10871" y="8790"/>
                    <a:pt x="10871" y="8778"/>
                  </a:cubicBezTo>
                  <a:lnTo>
                    <a:pt x="10883" y="8778"/>
                  </a:lnTo>
                  <a:cubicBezTo>
                    <a:pt x="10752" y="8730"/>
                    <a:pt x="10693" y="8647"/>
                    <a:pt x="10562" y="8647"/>
                  </a:cubicBezTo>
                  <a:cubicBezTo>
                    <a:pt x="10550" y="8623"/>
                    <a:pt x="10574" y="8635"/>
                    <a:pt x="10586" y="8623"/>
                  </a:cubicBezTo>
                  <a:cubicBezTo>
                    <a:pt x="10490" y="8623"/>
                    <a:pt x="10467" y="8563"/>
                    <a:pt x="10395" y="8552"/>
                  </a:cubicBezTo>
                  <a:lnTo>
                    <a:pt x="10383" y="8563"/>
                  </a:lnTo>
                  <a:cubicBezTo>
                    <a:pt x="10288" y="8492"/>
                    <a:pt x="10157" y="8480"/>
                    <a:pt x="10038" y="8433"/>
                  </a:cubicBezTo>
                  <a:lnTo>
                    <a:pt x="10038" y="8433"/>
                  </a:lnTo>
                  <a:lnTo>
                    <a:pt x="10050" y="8456"/>
                  </a:lnTo>
                  <a:lnTo>
                    <a:pt x="9978" y="8456"/>
                  </a:lnTo>
                  <a:cubicBezTo>
                    <a:pt x="9978" y="8444"/>
                    <a:pt x="10002" y="8433"/>
                    <a:pt x="9966" y="8421"/>
                  </a:cubicBezTo>
                  <a:lnTo>
                    <a:pt x="9966" y="8421"/>
                  </a:lnTo>
                  <a:cubicBezTo>
                    <a:pt x="9978" y="8433"/>
                    <a:pt x="9990" y="8444"/>
                    <a:pt x="9978" y="8444"/>
                  </a:cubicBezTo>
                  <a:cubicBezTo>
                    <a:pt x="9883" y="8385"/>
                    <a:pt x="9669" y="8325"/>
                    <a:pt x="9502" y="8254"/>
                  </a:cubicBezTo>
                  <a:cubicBezTo>
                    <a:pt x="9277" y="8195"/>
                    <a:pt x="9040" y="8088"/>
                    <a:pt x="8814" y="8005"/>
                  </a:cubicBezTo>
                  <a:lnTo>
                    <a:pt x="8814" y="8005"/>
                  </a:lnTo>
                  <a:cubicBezTo>
                    <a:pt x="8838" y="8015"/>
                    <a:pt x="8831" y="8036"/>
                    <a:pt x="8816" y="8036"/>
                  </a:cubicBezTo>
                  <a:cubicBezTo>
                    <a:pt x="8811" y="8036"/>
                    <a:pt x="8805" y="8033"/>
                    <a:pt x="8800" y="8028"/>
                  </a:cubicBezTo>
                  <a:cubicBezTo>
                    <a:pt x="8752" y="7944"/>
                    <a:pt x="8681" y="7992"/>
                    <a:pt x="8621" y="7932"/>
                  </a:cubicBezTo>
                  <a:cubicBezTo>
                    <a:pt x="8490" y="7897"/>
                    <a:pt x="8395" y="7801"/>
                    <a:pt x="8264" y="7790"/>
                  </a:cubicBezTo>
                  <a:lnTo>
                    <a:pt x="8264" y="7778"/>
                  </a:lnTo>
                  <a:cubicBezTo>
                    <a:pt x="8252" y="7766"/>
                    <a:pt x="8240" y="7766"/>
                    <a:pt x="8228" y="7766"/>
                  </a:cubicBezTo>
                  <a:lnTo>
                    <a:pt x="8228" y="7754"/>
                  </a:lnTo>
                  <a:cubicBezTo>
                    <a:pt x="8181" y="7730"/>
                    <a:pt x="8121" y="7730"/>
                    <a:pt x="8109" y="7706"/>
                  </a:cubicBezTo>
                  <a:lnTo>
                    <a:pt x="8097" y="7730"/>
                  </a:lnTo>
                  <a:cubicBezTo>
                    <a:pt x="8073" y="7718"/>
                    <a:pt x="8085" y="7706"/>
                    <a:pt x="8061" y="7706"/>
                  </a:cubicBezTo>
                  <a:lnTo>
                    <a:pt x="8061" y="7694"/>
                  </a:lnTo>
                  <a:lnTo>
                    <a:pt x="8026" y="7694"/>
                  </a:lnTo>
                  <a:cubicBezTo>
                    <a:pt x="8038" y="7671"/>
                    <a:pt x="7954" y="7671"/>
                    <a:pt x="7942" y="7647"/>
                  </a:cubicBezTo>
                  <a:cubicBezTo>
                    <a:pt x="7907" y="7635"/>
                    <a:pt x="7835" y="7611"/>
                    <a:pt x="7788" y="7587"/>
                  </a:cubicBezTo>
                  <a:cubicBezTo>
                    <a:pt x="7788" y="7563"/>
                    <a:pt x="7728" y="7540"/>
                    <a:pt x="7692" y="7516"/>
                  </a:cubicBezTo>
                  <a:cubicBezTo>
                    <a:pt x="7609" y="7480"/>
                    <a:pt x="7502" y="7432"/>
                    <a:pt x="7407" y="7385"/>
                  </a:cubicBezTo>
                  <a:lnTo>
                    <a:pt x="7407" y="7397"/>
                  </a:lnTo>
                  <a:lnTo>
                    <a:pt x="7371" y="7385"/>
                  </a:lnTo>
                  <a:lnTo>
                    <a:pt x="7383" y="7385"/>
                  </a:lnTo>
                  <a:cubicBezTo>
                    <a:pt x="7376" y="7363"/>
                    <a:pt x="7355" y="7359"/>
                    <a:pt x="7337" y="7354"/>
                  </a:cubicBezTo>
                  <a:lnTo>
                    <a:pt x="7337" y="7354"/>
                  </a:lnTo>
                  <a:cubicBezTo>
                    <a:pt x="7341" y="7366"/>
                    <a:pt x="7335" y="7374"/>
                    <a:pt x="7325" y="7374"/>
                  </a:cubicBezTo>
                  <a:cubicBezTo>
                    <a:pt x="7318" y="7374"/>
                    <a:pt x="7309" y="7370"/>
                    <a:pt x="7299" y="7361"/>
                  </a:cubicBezTo>
                  <a:lnTo>
                    <a:pt x="7276" y="7361"/>
                  </a:lnTo>
                  <a:cubicBezTo>
                    <a:pt x="7288" y="7337"/>
                    <a:pt x="7276" y="7325"/>
                    <a:pt x="7276" y="7313"/>
                  </a:cubicBezTo>
                  <a:cubicBezTo>
                    <a:pt x="7192" y="7266"/>
                    <a:pt x="7121" y="7266"/>
                    <a:pt x="7049" y="7218"/>
                  </a:cubicBezTo>
                  <a:cubicBezTo>
                    <a:pt x="7061" y="7206"/>
                    <a:pt x="6990" y="7182"/>
                    <a:pt x="7014" y="7170"/>
                  </a:cubicBezTo>
                  <a:cubicBezTo>
                    <a:pt x="7004" y="7166"/>
                    <a:pt x="6999" y="7164"/>
                    <a:pt x="6995" y="7164"/>
                  </a:cubicBezTo>
                  <a:cubicBezTo>
                    <a:pt x="6982" y="7164"/>
                    <a:pt x="7007" y="7197"/>
                    <a:pt x="6978" y="7206"/>
                  </a:cubicBezTo>
                  <a:cubicBezTo>
                    <a:pt x="6966" y="7194"/>
                    <a:pt x="6942" y="7194"/>
                    <a:pt x="6954" y="7182"/>
                  </a:cubicBezTo>
                  <a:cubicBezTo>
                    <a:pt x="6954" y="7182"/>
                    <a:pt x="6942" y="7159"/>
                    <a:pt x="6954" y="7159"/>
                  </a:cubicBezTo>
                  <a:lnTo>
                    <a:pt x="6930" y="7147"/>
                  </a:lnTo>
                  <a:lnTo>
                    <a:pt x="6942" y="7147"/>
                  </a:lnTo>
                  <a:cubicBezTo>
                    <a:pt x="6859" y="7123"/>
                    <a:pt x="6823" y="7063"/>
                    <a:pt x="6764" y="7039"/>
                  </a:cubicBezTo>
                  <a:lnTo>
                    <a:pt x="6764" y="7039"/>
                  </a:lnTo>
                  <a:cubicBezTo>
                    <a:pt x="6752" y="7051"/>
                    <a:pt x="6788" y="7051"/>
                    <a:pt x="6776" y="7063"/>
                  </a:cubicBezTo>
                  <a:cubicBezTo>
                    <a:pt x="6704" y="7051"/>
                    <a:pt x="6728" y="7016"/>
                    <a:pt x="6668" y="7004"/>
                  </a:cubicBezTo>
                  <a:lnTo>
                    <a:pt x="6680" y="6992"/>
                  </a:lnTo>
                  <a:cubicBezTo>
                    <a:pt x="6657" y="6992"/>
                    <a:pt x="6645" y="6992"/>
                    <a:pt x="6621" y="6968"/>
                  </a:cubicBezTo>
                  <a:cubicBezTo>
                    <a:pt x="6621" y="6960"/>
                    <a:pt x="6625" y="6957"/>
                    <a:pt x="6631" y="6957"/>
                  </a:cubicBezTo>
                  <a:cubicBezTo>
                    <a:pt x="6642" y="6957"/>
                    <a:pt x="6661" y="6968"/>
                    <a:pt x="6668" y="6968"/>
                  </a:cubicBezTo>
                  <a:cubicBezTo>
                    <a:pt x="6660" y="6960"/>
                    <a:pt x="6629" y="6946"/>
                    <a:pt x="6615" y="6946"/>
                  </a:cubicBezTo>
                  <a:cubicBezTo>
                    <a:pt x="6608" y="6946"/>
                    <a:pt x="6605" y="6949"/>
                    <a:pt x="6609" y="6956"/>
                  </a:cubicBezTo>
                  <a:cubicBezTo>
                    <a:pt x="6573" y="6944"/>
                    <a:pt x="6573" y="6932"/>
                    <a:pt x="6561" y="6920"/>
                  </a:cubicBezTo>
                  <a:lnTo>
                    <a:pt x="6561" y="6920"/>
                  </a:lnTo>
                  <a:cubicBezTo>
                    <a:pt x="6562" y="6921"/>
                    <a:pt x="6585" y="6944"/>
                    <a:pt x="6561" y="6944"/>
                  </a:cubicBezTo>
                  <a:cubicBezTo>
                    <a:pt x="6537" y="6909"/>
                    <a:pt x="6490" y="6885"/>
                    <a:pt x="6442" y="6849"/>
                  </a:cubicBezTo>
                  <a:cubicBezTo>
                    <a:pt x="6454" y="6849"/>
                    <a:pt x="6454" y="6837"/>
                    <a:pt x="6454" y="6837"/>
                  </a:cubicBezTo>
                  <a:lnTo>
                    <a:pt x="6454" y="6837"/>
                  </a:lnTo>
                  <a:cubicBezTo>
                    <a:pt x="6448" y="6839"/>
                    <a:pt x="6442" y="6839"/>
                    <a:pt x="6438" y="6839"/>
                  </a:cubicBezTo>
                  <a:cubicBezTo>
                    <a:pt x="6412" y="6839"/>
                    <a:pt x="6424" y="6810"/>
                    <a:pt x="6383" y="6789"/>
                  </a:cubicBezTo>
                  <a:cubicBezTo>
                    <a:pt x="6264" y="6730"/>
                    <a:pt x="6097" y="6647"/>
                    <a:pt x="5990" y="6563"/>
                  </a:cubicBezTo>
                  <a:cubicBezTo>
                    <a:pt x="5983" y="6565"/>
                    <a:pt x="5976" y="6566"/>
                    <a:pt x="5969" y="6566"/>
                  </a:cubicBezTo>
                  <a:cubicBezTo>
                    <a:pt x="5937" y="6566"/>
                    <a:pt x="5900" y="6547"/>
                    <a:pt x="5871" y="6528"/>
                  </a:cubicBezTo>
                  <a:lnTo>
                    <a:pt x="5883" y="6492"/>
                  </a:lnTo>
                  <a:lnTo>
                    <a:pt x="5847" y="6480"/>
                  </a:lnTo>
                  <a:cubicBezTo>
                    <a:pt x="5847" y="6477"/>
                    <a:pt x="5849" y="6476"/>
                    <a:pt x="5851" y="6476"/>
                  </a:cubicBezTo>
                  <a:cubicBezTo>
                    <a:pt x="5856" y="6476"/>
                    <a:pt x="5863" y="6479"/>
                    <a:pt x="5866" y="6479"/>
                  </a:cubicBezTo>
                  <a:cubicBezTo>
                    <a:pt x="5868" y="6479"/>
                    <a:pt x="5868" y="6477"/>
                    <a:pt x="5859" y="6468"/>
                  </a:cubicBezTo>
                  <a:lnTo>
                    <a:pt x="5835" y="6480"/>
                  </a:lnTo>
                  <a:cubicBezTo>
                    <a:pt x="5846" y="6469"/>
                    <a:pt x="5781" y="6430"/>
                    <a:pt x="5817" y="6430"/>
                  </a:cubicBezTo>
                  <a:cubicBezTo>
                    <a:pt x="5821" y="6430"/>
                    <a:pt x="5827" y="6431"/>
                    <a:pt x="5835" y="6432"/>
                  </a:cubicBezTo>
                  <a:lnTo>
                    <a:pt x="5716" y="6361"/>
                  </a:lnTo>
                  <a:cubicBezTo>
                    <a:pt x="5709" y="6354"/>
                    <a:pt x="5703" y="6352"/>
                    <a:pt x="5697" y="6352"/>
                  </a:cubicBezTo>
                  <a:cubicBezTo>
                    <a:pt x="5691" y="6352"/>
                    <a:pt x="5686" y="6354"/>
                    <a:pt x="5680" y="6354"/>
                  </a:cubicBezTo>
                  <a:cubicBezTo>
                    <a:pt x="5673" y="6354"/>
                    <a:pt x="5666" y="6351"/>
                    <a:pt x="5656" y="6337"/>
                  </a:cubicBezTo>
                  <a:cubicBezTo>
                    <a:pt x="5656" y="6331"/>
                    <a:pt x="5659" y="6331"/>
                    <a:pt x="5664" y="6331"/>
                  </a:cubicBezTo>
                  <a:cubicBezTo>
                    <a:pt x="5668" y="6331"/>
                    <a:pt x="5674" y="6331"/>
                    <a:pt x="5680" y="6325"/>
                  </a:cubicBezTo>
                  <a:cubicBezTo>
                    <a:pt x="5609" y="6254"/>
                    <a:pt x="5537" y="6313"/>
                    <a:pt x="5466" y="6242"/>
                  </a:cubicBezTo>
                  <a:lnTo>
                    <a:pt x="5478" y="6242"/>
                  </a:lnTo>
                  <a:cubicBezTo>
                    <a:pt x="5468" y="6242"/>
                    <a:pt x="5451" y="6227"/>
                    <a:pt x="5439" y="6227"/>
                  </a:cubicBezTo>
                  <a:cubicBezTo>
                    <a:pt x="5435" y="6227"/>
                    <a:pt x="5433" y="6227"/>
                    <a:pt x="5430" y="6230"/>
                  </a:cubicBezTo>
                  <a:cubicBezTo>
                    <a:pt x="5430" y="6241"/>
                    <a:pt x="5432" y="6244"/>
                    <a:pt x="5436" y="6244"/>
                  </a:cubicBezTo>
                  <a:cubicBezTo>
                    <a:pt x="5440" y="6244"/>
                    <a:pt x="5446" y="6240"/>
                    <a:pt x="5452" y="6240"/>
                  </a:cubicBezTo>
                  <a:cubicBezTo>
                    <a:pt x="5457" y="6240"/>
                    <a:pt x="5462" y="6243"/>
                    <a:pt x="5466" y="6254"/>
                  </a:cubicBezTo>
                  <a:cubicBezTo>
                    <a:pt x="5463" y="6260"/>
                    <a:pt x="5458" y="6262"/>
                    <a:pt x="5454" y="6262"/>
                  </a:cubicBezTo>
                  <a:cubicBezTo>
                    <a:pt x="5446" y="6262"/>
                    <a:pt x="5438" y="6257"/>
                    <a:pt x="5430" y="6257"/>
                  </a:cubicBezTo>
                  <a:cubicBezTo>
                    <a:pt x="5426" y="6257"/>
                    <a:pt x="5422" y="6259"/>
                    <a:pt x="5418" y="6266"/>
                  </a:cubicBezTo>
                  <a:cubicBezTo>
                    <a:pt x="5406" y="6242"/>
                    <a:pt x="5394" y="6254"/>
                    <a:pt x="5371" y="6242"/>
                  </a:cubicBezTo>
                  <a:cubicBezTo>
                    <a:pt x="5359" y="6206"/>
                    <a:pt x="5311" y="6182"/>
                    <a:pt x="5299" y="6147"/>
                  </a:cubicBezTo>
                  <a:cubicBezTo>
                    <a:pt x="5293" y="6147"/>
                    <a:pt x="5281" y="6150"/>
                    <a:pt x="5266" y="6150"/>
                  </a:cubicBezTo>
                  <a:cubicBezTo>
                    <a:pt x="5252" y="6150"/>
                    <a:pt x="5234" y="6147"/>
                    <a:pt x="5216" y="6135"/>
                  </a:cubicBezTo>
                  <a:cubicBezTo>
                    <a:pt x="5216" y="6111"/>
                    <a:pt x="5240" y="6123"/>
                    <a:pt x="5216" y="6099"/>
                  </a:cubicBezTo>
                  <a:lnTo>
                    <a:pt x="5204" y="6111"/>
                  </a:lnTo>
                  <a:cubicBezTo>
                    <a:pt x="5180" y="6087"/>
                    <a:pt x="5192" y="6087"/>
                    <a:pt x="5192" y="6087"/>
                  </a:cubicBezTo>
                  <a:cubicBezTo>
                    <a:pt x="5168" y="6063"/>
                    <a:pt x="5156" y="6087"/>
                    <a:pt x="5133" y="6051"/>
                  </a:cubicBezTo>
                  <a:lnTo>
                    <a:pt x="5156" y="6051"/>
                  </a:lnTo>
                  <a:cubicBezTo>
                    <a:pt x="5133" y="6039"/>
                    <a:pt x="5133" y="6027"/>
                    <a:pt x="5097" y="6004"/>
                  </a:cubicBezTo>
                  <a:cubicBezTo>
                    <a:pt x="5109" y="6004"/>
                    <a:pt x="5121" y="6004"/>
                    <a:pt x="5121" y="6016"/>
                  </a:cubicBezTo>
                  <a:cubicBezTo>
                    <a:pt x="5121" y="5998"/>
                    <a:pt x="5112" y="5995"/>
                    <a:pt x="5103" y="5995"/>
                  </a:cubicBezTo>
                  <a:cubicBezTo>
                    <a:pt x="5098" y="5995"/>
                    <a:pt x="5094" y="5995"/>
                    <a:pt x="5090" y="5995"/>
                  </a:cubicBezTo>
                  <a:cubicBezTo>
                    <a:pt x="5087" y="5995"/>
                    <a:pt x="5085" y="5995"/>
                    <a:pt x="5085" y="5992"/>
                  </a:cubicBezTo>
                  <a:lnTo>
                    <a:pt x="5085" y="5992"/>
                  </a:lnTo>
                  <a:cubicBezTo>
                    <a:pt x="5085" y="6004"/>
                    <a:pt x="5097" y="6016"/>
                    <a:pt x="5073" y="6027"/>
                  </a:cubicBezTo>
                  <a:cubicBezTo>
                    <a:pt x="5061" y="6016"/>
                    <a:pt x="5037" y="6016"/>
                    <a:pt x="5037" y="5992"/>
                  </a:cubicBezTo>
                  <a:lnTo>
                    <a:pt x="5061" y="5992"/>
                  </a:lnTo>
                  <a:cubicBezTo>
                    <a:pt x="5013" y="5980"/>
                    <a:pt x="5025" y="5992"/>
                    <a:pt x="5002" y="5956"/>
                  </a:cubicBezTo>
                  <a:cubicBezTo>
                    <a:pt x="4966" y="5956"/>
                    <a:pt x="4954" y="5920"/>
                    <a:pt x="4918" y="5885"/>
                  </a:cubicBezTo>
                  <a:lnTo>
                    <a:pt x="4883" y="5885"/>
                  </a:lnTo>
                  <a:cubicBezTo>
                    <a:pt x="4894" y="5908"/>
                    <a:pt x="4894" y="5896"/>
                    <a:pt x="4883" y="5920"/>
                  </a:cubicBezTo>
                  <a:cubicBezTo>
                    <a:pt x="4871" y="5873"/>
                    <a:pt x="4823" y="5908"/>
                    <a:pt x="4787" y="5861"/>
                  </a:cubicBezTo>
                  <a:cubicBezTo>
                    <a:pt x="4792" y="5856"/>
                    <a:pt x="4797" y="5853"/>
                    <a:pt x="4802" y="5853"/>
                  </a:cubicBezTo>
                  <a:cubicBezTo>
                    <a:pt x="4809" y="5853"/>
                    <a:pt x="4816" y="5859"/>
                    <a:pt x="4823" y="5873"/>
                  </a:cubicBezTo>
                  <a:cubicBezTo>
                    <a:pt x="4840" y="5864"/>
                    <a:pt x="4857" y="5856"/>
                    <a:pt x="4878" y="5856"/>
                  </a:cubicBezTo>
                  <a:cubicBezTo>
                    <a:pt x="4886" y="5856"/>
                    <a:pt x="4896" y="5857"/>
                    <a:pt x="4906" y="5861"/>
                  </a:cubicBezTo>
                  <a:cubicBezTo>
                    <a:pt x="4883" y="5849"/>
                    <a:pt x="4859" y="5837"/>
                    <a:pt x="4871" y="5825"/>
                  </a:cubicBezTo>
                  <a:lnTo>
                    <a:pt x="4871" y="5825"/>
                  </a:lnTo>
                  <a:lnTo>
                    <a:pt x="4847" y="5849"/>
                  </a:lnTo>
                  <a:cubicBezTo>
                    <a:pt x="4847" y="5837"/>
                    <a:pt x="4835" y="5825"/>
                    <a:pt x="4823" y="5825"/>
                  </a:cubicBezTo>
                  <a:cubicBezTo>
                    <a:pt x="4813" y="5835"/>
                    <a:pt x="4827" y="5852"/>
                    <a:pt x="4814" y="5852"/>
                  </a:cubicBezTo>
                  <a:cubicBezTo>
                    <a:pt x="4811" y="5852"/>
                    <a:pt x="4806" y="5851"/>
                    <a:pt x="4799" y="5849"/>
                  </a:cubicBezTo>
                  <a:cubicBezTo>
                    <a:pt x="4784" y="5842"/>
                    <a:pt x="4792" y="5830"/>
                    <a:pt x="4798" y="5824"/>
                  </a:cubicBezTo>
                  <a:lnTo>
                    <a:pt x="4798" y="5824"/>
                  </a:lnTo>
                  <a:cubicBezTo>
                    <a:pt x="4798" y="5825"/>
                    <a:pt x="4799" y="5825"/>
                    <a:pt x="4799" y="5825"/>
                  </a:cubicBezTo>
                  <a:cubicBezTo>
                    <a:pt x="4801" y="5823"/>
                    <a:pt x="4802" y="5822"/>
                    <a:pt x="4802" y="5822"/>
                  </a:cubicBezTo>
                  <a:lnTo>
                    <a:pt x="4802" y="5822"/>
                  </a:lnTo>
                  <a:cubicBezTo>
                    <a:pt x="4801" y="5822"/>
                    <a:pt x="4800" y="5823"/>
                    <a:pt x="4798" y="5824"/>
                  </a:cubicBezTo>
                  <a:lnTo>
                    <a:pt x="4798" y="5824"/>
                  </a:lnTo>
                  <a:cubicBezTo>
                    <a:pt x="4784" y="5818"/>
                    <a:pt x="4776" y="5816"/>
                    <a:pt x="4770" y="5816"/>
                  </a:cubicBezTo>
                  <a:cubicBezTo>
                    <a:pt x="4763" y="5816"/>
                    <a:pt x="4760" y="5818"/>
                    <a:pt x="4757" y="5818"/>
                  </a:cubicBezTo>
                  <a:cubicBezTo>
                    <a:pt x="4753" y="5818"/>
                    <a:pt x="4749" y="5815"/>
                    <a:pt x="4740" y="5801"/>
                  </a:cubicBezTo>
                  <a:lnTo>
                    <a:pt x="4752" y="5801"/>
                  </a:lnTo>
                  <a:cubicBezTo>
                    <a:pt x="4728" y="5777"/>
                    <a:pt x="4692" y="5754"/>
                    <a:pt x="4704" y="5730"/>
                  </a:cubicBezTo>
                  <a:cubicBezTo>
                    <a:pt x="4712" y="5730"/>
                    <a:pt x="4714" y="5725"/>
                    <a:pt x="4719" y="5725"/>
                  </a:cubicBezTo>
                  <a:cubicBezTo>
                    <a:pt x="4721" y="5725"/>
                    <a:pt x="4724" y="5726"/>
                    <a:pt x="4728" y="5730"/>
                  </a:cubicBezTo>
                  <a:cubicBezTo>
                    <a:pt x="4735" y="5732"/>
                    <a:pt x="4737" y="5733"/>
                    <a:pt x="4738" y="5733"/>
                  </a:cubicBezTo>
                  <a:cubicBezTo>
                    <a:pt x="4740" y="5733"/>
                    <a:pt x="4707" y="5719"/>
                    <a:pt x="4721" y="5709"/>
                  </a:cubicBezTo>
                  <a:lnTo>
                    <a:pt x="4721" y="5709"/>
                  </a:lnTo>
                  <a:cubicBezTo>
                    <a:pt x="4720" y="5709"/>
                    <a:pt x="4720" y="5709"/>
                    <a:pt x="4719" y="5709"/>
                  </a:cubicBezTo>
                  <a:cubicBezTo>
                    <a:pt x="4704" y="5709"/>
                    <a:pt x="4678" y="5690"/>
                    <a:pt x="4668" y="5670"/>
                  </a:cubicBezTo>
                  <a:lnTo>
                    <a:pt x="4656" y="5694"/>
                  </a:lnTo>
                  <a:cubicBezTo>
                    <a:pt x="4573" y="5694"/>
                    <a:pt x="4692" y="5670"/>
                    <a:pt x="4632" y="5635"/>
                  </a:cubicBezTo>
                  <a:cubicBezTo>
                    <a:pt x="4623" y="5628"/>
                    <a:pt x="4619" y="5626"/>
                    <a:pt x="4619" y="5626"/>
                  </a:cubicBezTo>
                  <a:lnTo>
                    <a:pt x="4619" y="5626"/>
                  </a:lnTo>
                  <a:cubicBezTo>
                    <a:pt x="4617" y="5626"/>
                    <a:pt x="4630" y="5637"/>
                    <a:pt x="4627" y="5637"/>
                  </a:cubicBezTo>
                  <a:cubicBezTo>
                    <a:pt x="4626" y="5637"/>
                    <a:pt x="4624" y="5636"/>
                    <a:pt x="4621" y="5635"/>
                  </a:cubicBezTo>
                  <a:cubicBezTo>
                    <a:pt x="4597" y="5611"/>
                    <a:pt x="4609" y="5599"/>
                    <a:pt x="4573" y="5575"/>
                  </a:cubicBezTo>
                  <a:cubicBezTo>
                    <a:pt x="4561" y="5563"/>
                    <a:pt x="4561" y="5539"/>
                    <a:pt x="4573" y="5515"/>
                  </a:cubicBezTo>
                  <a:cubicBezTo>
                    <a:pt x="4549" y="5515"/>
                    <a:pt x="4525" y="5468"/>
                    <a:pt x="4502" y="5468"/>
                  </a:cubicBezTo>
                  <a:cubicBezTo>
                    <a:pt x="4513" y="5515"/>
                    <a:pt x="4549" y="5480"/>
                    <a:pt x="4561" y="5539"/>
                  </a:cubicBezTo>
                  <a:lnTo>
                    <a:pt x="4537" y="5539"/>
                  </a:lnTo>
                  <a:cubicBezTo>
                    <a:pt x="4513" y="5515"/>
                    <a:pt x="4478" y="5492"/>
                    <a:pt x="4466" y="5480"/>
                  </a:cubicBezTo>
                  <a:cubicBezTo>
                    <a:pt x="4466" y="5480"/>
                    <a:pt x="4466" y="5480"/>
                    <a:pt x="4454" y="5492"/>
                  </a:cubicBezTo>
                  <a:cubicBezTo>
                    <a:pt x="4418" y="5456"/>
                    <a:pt x="4394" y="5468"/>
                    <a:pt x="4359" y="5432"/>
                  </a:cubicBezTo>
                  <a:cubicBezTo>
                    <a:pt x="4362" y="5425"/>
                    <a:pt x="4366" y="5422"/>
                    <a:pt x="4370" y="5422"/>
                  </a:cubicBezTo>
                  <a:cubicBezTo>
                    <a:pt x="4379" y="5422"/>
                    <a:pt x="4390" y="5436"/>
                    <a:pt x="4406" y="5444"/>
                  </a:cubicBezTo>
                  <a:cubicBezTo>
                    <a:pt x="4394" y="5408"/>
                    <a:pt x="4382" y="5420"/>
                    <a:pt x="4347" y="5385"/>
                  </a:cubicBezTo>
                  <a:cubicBezTo>
                    <a:pt x="4348" y="5383"/>
                    <a:pt x="4350" y="5382"/>
                    <a:pt x="4352" y="5382"/>
                  </a:cubicBezTo>
                  <a:cubicBezTo>
                    <a:pt x="4360" y="5382"/>
                    <a:pt x="4369" y="5399"/>
                    <a:pt x="4377" y="5399"/>
                  </a:cubicBezTo>
                  <a:cubicBezTo>
                    <a:pt x="4379" y="5399"/>
                    <a:pt x="4381" y="5398"/>
                    <a:pt x="4382" y="5396"/>
                  </a:cubicBezTo>
                  <a:lnTo>
                    <a:pt x="4347" y="5361"/>
                  </a:lnTo>
                  <a:cubicBezTo>
                    <a:pt x="4343" y="5362"/>
                    <a:pt x="4341" y="5363"/>
                    <a:pt x="4338" y="5363"/>
                  </a:cubicBezTo>
                  <a:cubicBezTo>
                    <a:pt x="4322" y="5363"/>
                    <a:pt x="4320" y="5334"/>
                    <a:pt x="4299" y="5313"/>
                  </a:cubicBezTo>
                  <a:cubicBezTo>
                    <a:pt x="4240" y="5265"/>
                    <a:pt x="4204" y="5277"/>
                    <a:pt x="4168" y="5265"/>
                  </a:cubicBezTo>
                  <a:cubicBezTo>
                    <a:pt x="4168" y="5254"/>
                    <a:pt x="4168" y="5242"/>
                    <a:pt x="4168" y="5242"/>
                  </a:cubicBezTo>
                  <a:cubicBezTo>
                    <a:pt x="4174" y="5254"/>
                    <a:pt x="4177" y="5257"/>
                    <a:pt x="4180" y="5257"/>
                  </a:cubicBezTo>
                  <a:cubicBezTo>
                    <a:pt x="4183" y="5257"/>
                    <a:pt x="4186" y="5254"/>
                    <a:pt x="4192" y="5254"/>
                  </a:cubicBezTo>
                  <a:cubicBezTo>
                    <a:pt x="4171" y="5243"/>
                    <a:pt x="4168" y="5204"/>
                    <a:pt x="4185" y="5204"/>
                  </a:cubicBezTo>
                  <a:cubicBezTo>
                    <a:pt x="4187" y="5204"/>
                    <a:pt x="4189" y="5205"/>
                    <a:pt x="4192" y="5206"/>
                  </a:cubicBezTo>
                  <a:cubicBezTo>
                    <a:pt x="4183" y="5200"/>
                    <a:pt x="4178" y="5198"/>
                    <a:pt x="4176" y="5198"/>
                  </a:cubicBezTo>
                  <a:cubicBezTo>
                    <a:pt x="4172" y="5198"/>
                    <a:pt x="4180" y="5208"/>
                    <a:pt x="4175" y="5208"/>
                  </a:cubicBezTo>
                  <a:cubicBezTo>
                    <a:pt x="4174" y="5208"/>
                    <a:pt x="4172" y="5208"/>
                    <a:pt x="4168" y="5206"/>
                  </a:cubicBezTo>
                  <a:lnTo>
                    <a:pt x="4132" y="5170"/>
                  </a:lnTo>
                  <a:cubicBezTo>
                    <a:pt x="4124" y="5179"/>
                    <a:pt x="4127" y="5187"/>
                    <a:pt x="4122" y="5187"/>
                  </a:cubicBezTo>
                  <a:cubicBezTo>
                    <a:pt x="4119" y="5187"/>
                    <a:pt x="4116" y="5186"/>
                    <a:pt x="4109" y="5182"/>
                  </a:cubicBezTo>
                  <a:cubicBezTo>
                    <a:pt x="4085" y="5170"/>
                    <a:pt x="4085" y="5158"/>
                    <a:pt x="4061" y="5134"/>
                  </a:cubicBezTo>
                  <a:cubicBezTo>
                    <a:pt x="4069" y="5134"/>
                    <a:pt x="4072" y="5124"/>
                    <a:pt x="4076" y="5124"/>
                  </a:cubicBezTo>
                  <a:cubicBezTo>
                    <a:pt x="4078" y="5124"/>
                    <a:pt x="4081" y="5127"/>
                    <a:pt x="4085" y="5134"/>
                  </a:cubicBezTo>
                  <a:cubicBezTo>
                    <a:pt x="4085" y="5111"/>
                    <a:pt x="4061" y="5099"/>
                    <a:pt x="4049" y="5099"/>
                  </a:cubicBezTo>
                  <a:cubicBezTo>
                    <a:pt x="4052" y="5106"/>
                    <a:pt x="4051" y="5109"/>
                    <a:pt x="4048" y="5109"/>
                  </a:cubicBezTo>
                  <a:cubicBezTo>
                    <a:pt x="4041" y="5109"/>
                    <a:pt x="4019" y="5088"/>
                    <a:pt x="4008" y="5088"/>
                  </a:cubicBezTo>
                  <a:cubicBezTo>
                    <a:pt x="4004" y="5088"/>
                    <a:pt x="4001" y="5091"/>
                    <a:pt x="4001" y="5099"/>
                  </a:cubicBezTo>
                  <a:lnTo>
                    <a:pt x="3990" y="5063"/>
                  </a:lnTo>
                  <a:lnTo>
                    <a:pt x="3990" y="5063"/>
                  </a:lnTo>
                  <a:cubicBezTo>
                    <a:pt x="3995" y="5069"/>
                    <a:pt x="3998" y="5069"/>
                    <a:pt x="4001" y="5069"/>
                  </a:cubicBezTo>
                  <a:cubicBezTo>
                    <a:pt x="4004" y="5069"/>
                    <a:pt x="4007" y="5069"/>
                    <a:pt x="4013" y="5075"/>
                  </a:cubicBezTo>
                  <a:cubicBezTo>
                    <a:pt x="4013" y="5051"/>
                    <a:pt x="3990" y="5063"/>
                    <a:pt x="3978" y="5051"/>
                  </a:cubicBezTo>
                  <a:cubicBezTo>
                    <a:pt x="3966" y="5039"/>
                    <a:pt x="3954" y="5015"/>
                    <a:pt x="3954" y="5004"/>
                  </a:cubicBezTo>
                  <a:cubicBezTo>
                    <a:pt x="3942" y="5004"/>
                    <a:pt x="3930" y="4980"/>
                    <a:pt x="3930" y="4968"/>
                  </a:cubicBezTo>
                  <a:cubicBezTo>
                    <a:pt x="3928" y="4965"/>
                    <a:pt x="3926" y="4964"/>
                    <a:pt x="3925" y="4964"/>
                  </a:cubicBezTo>
                  <a:lnTo>
                    <a:pt x="3925" y="4964"/>
                  </a:lnTo>
                  <a:cubicBezTo>
                    <a:pt x="3922" y="4964"/>
                    <a:pt x="3928" y="4980"/>
                    <a:pt x="3918" y="4980"/>
                  </a:cubicBezTo>
                  <a:lnTo>
                    <a:pt x="3882" y="4932"/>
                  </a:lnTo>
                  <a:cubicBezTo>
                    <a:pt x="3882" y="4932"/>
                    <a:pt x="3899" y="4906"/>
                    <a:pt x="3912" y="4906"/>
                  </a:cubicBezTo>
                  <a:lnTo>
                    <a:pt x="3912" y="4906"/>
                  </a:lnTo>
                  <a:cubicBezTo>
                    <a:pt x="3909" y="4905"/>
                    <a:pt x="3906" y="4905"/>
                    <a:pt x="3904" y="4905"/>
                  </a:cubicBezTo>
                  <a:cubicBezTo>
                    <a:pt x="3896" y="4905"/>
                    <a:pt x="3890" y="4907"/>
                    <a:pt x="3884" y="4907"/>
                  </a:cubicBezTo>
                  <a:cubicBezTo>
                    <a:pt x="3879" y="4907"/>
                    <a:pt x="3875" y="4905"/>
                    <a:pt x="3870" y="4896"/>
                  </a:cubicBezTo>
                  <a:cubicBezTo>
                    <a:pt x="3892" y="4896"/>
                    <a:pt x="3866" y="4859"/>
                    <a:pt x="3885" y="4859"/>
                  </a:cubicBezTo>
                  <a:cubicBezTo>
                    <a:pt x="3887" y="4859"/>
                    <a:pt x="3890" y="4859"/>
                    <a:pt x="3894" y="4861"/>
                  </a:cubicBezTo>
                  <a:cubicBezTo>
                    <a:pt x="3894" y="4825"/>
                    <a:pt x="3870" y="4789"/>
                    <a:pt x="3847" y="4777"/>
                  </a:cubicBezTo>
                  <a:cubicBezTo>
                    <a:pt x="3843" y="4776"/>
                    <a:pt x="3841" y="4775"/>
                    <a:pt x="3840" y="4775"/>
                  </a:cubicBezTo>
                  <a:cubicBezTo>
                    <a:pt x="3832" y="4775"/>
                    <a:pt x="3855" y="4803"/>
                    <a:pt x="3835" y="4813"/>
                  </a:cubicBezTo>
                  <a:cubicBezTo>
                    <a:pt x="3787" y="4754"/>
                    <a:pt x="3740" y="4789"/>
                    <a:pt x="3716" y="4730"/>
                  </a:cubicBezTo>
                  <a:lnTo>
                    <a:pt x="3716" y="4754"/>
                  </a:lnTo>
                  <a:cubicBezTo>
                    <a:pt x="3680" y="4730"/>
                    <a:pt x="3692" y="4730"/>
                    <a:pt x="3668" y="4718"/>
                  </a:cubicBezTo>
                  <a:cubicBezTo>
                    <a:pt x="3692" y="4718"/>
                    <a:pt x="3692" y="4646"/>
                    <a:pt x="3656" y="4599"/>
                  </a:cubicBezTo>
                  <a:cubicBezTo>
                    <a:pt x="3644" y="4611"/>
                    <a:pt x="3656" y="4646"/>
                    <a:pt x="3632" y="4646"/>
                  </a:cubicBezTo>
                  <a:lnTo>
                    <a:pt x="3609" y="4623"/>
                  </a:lnTo>
                  <a:cubicBezTo>
                    <a:pt x="3609" y="4617"/>
                    <a:pt x="3609" y="4614"/>
                    <a:pt x="3610" y="4614"/>
                  </a:cubicBezTo>
                  <a:cubicBezTo>
                    <a:pt x="3612" y="4614"/>
                    <a:pt x="3614" y="4617"/>
                    <a:pt x="3620" y="4623"/>
                  </a:cubicBezTo>
                  <a:cubicBezTo>
                    <a:pt x="3589" y="4591"/>
                    <a:pt x="3604" y="4549"/>
                    <a:pt x="3582" y="4549"/>
                  </a:cubicBezTo>
                  <a:cubicBezTo>
                    <a:pt x="3580" y="4549"/>
                    <a:pt x="3577" y="4550"/>
                    <a:pt x="3573" y="4551"/>
                  </a:cubicBezTo>
                  <a:lnTo>
                    <a:pt x="3579" y="4526"/>
                  </a:lnTo>
                  <a:lnTo>
                    <a:pt x="3579" y="4526"/>
                  </a:lnTo>
                  <a:cubicBezTo>
                    <a:pt x="3581" y="4527"/>
                    <a:pt x="3583" y="4527"/>
                    <a:pt x="3585" y="4527"/>
                  </a:cubicBezTo>
                  <a:lnTo>
                    <a:pt x="3585" y="4503"/>
                  </a:lnTo>
                  <a:lnTo>
                    <a:pt x="3579" y="4526"/>
                  </a:lnTo>
                  <a:lnTo>
                    <a:pt x="3579" y="4526"/>
                  </a:lnTo>
                  <a:cubicBezTo>
                    <a:pt x="3564" y="4519"/>
                    <a:pt x="3537" y="4492"/>
                    <a:pt x="3537" y="4492"/>
                  </a:cubicBezTo>
                  <a:cubicBezTo>
                    <a:pt x="3501" y="4468"/>
                    <a:pt x="3501" y="4444"/>
                    <a:pt x="3501" y="4420"/>
                  </a:cubicBezTo>
                  <a:cubicBezTo>
                    <a:pt x="3501" y="4428"/>
                    <a:pt x="3496" y="4442"/>
                    <a:pt x="3484" y="4442"/>
                  </a:cubicBezTo>
                  <a:cubicBezTo>
                    <a:pt x="3479" y="4442"/>
                    <a:pt x="3473" y="4439"/>
                    <a:pt x="3466" y="4432"/>
                  </a:cubicBezTo>
                  <a:cubicBezTo>
                    <a:pt x="3501" y="4408"/>
                    <a:pt x="3442" y="4373"/>
                    <a:pt x="3466" y="4361"/>
                  </a:cubicBezTo>
                  <a:cubicBezTo>
                    <a:pt x="3454" y="4349"/>
                    <a:pt x="3454" y="4325"/>
                    <a:pt x="3442" y="4325"/>
                  </a:cubicBezTo>
                  <a:lnTo>
                    <a:pt x="3454" y="4313"/>
                  </a:lnTo>
                  <a:lnTo>
                    <a:pt x="3454" y="4313"/>
                  </a:lnTo>
                  <a:cubicBezTo>
                    <a:pt x="3449" y="4318"/>
                    <a:pt x="3445" y="4319"/>
                    <a:pt x="3440" y="4319"/>
                  </a:cubicBezTo>
                  <a:cubicBezTo>
                    <a:pt x="3421" y="4319"/>
                    <a:pt x="3402" y="4285"/>
                    <a:pt x="3382" y="4265"/>
                  </a:cubicBezTo>
                  <a:cubicBezTo>
                    <a:pt x="3430" y="4253"/>
                    <a:pt x="3359" y="4230"/>
                    <a:pt x="3382" y="4194"/>
                  </a:cubicBezTo>
                  <a:lnTo>
                    <a:pt x="3382" y="4194"/>
                  </a:lnTo>
                  <a:cubicBezTo>
                    <a:pt x="3380" y="4195"/>
                    <a:pt x="3378" y="4195"/>
                    <a:pt x="3376" y="4195"/>
                  </a:cubicBezTo>
                  <a:cubicBezTo>
                    <a:pt x="3358" y="4195"/>
                    <a:pt x="3347" y="4157"/>
                    <a:pt x="3329" y="4157"/>
                  </a:cubicBezTo>
                  <a:cubicBezTo>
                    <a:pt x="3327" y="4157"/>
                    <a:pt x="3325" y="4157"/>
                    <a:pt x="3323" y="4158"/>
                  </a:cubicBezTo>
                  <a:cubicBezTo>
                    <a:pt x="3299" y="4134"/>
                    <a:pt x="3335" y="4122"/>
                    <a:pt x="3335" y="4111"/>
                  </a:cubicBezTo>
                  <a:lnTo>
                    <a:pt x="3323" y="4099"/>
                  </a:lnTo>
                  <a:cubicBezTo>
                    <a:pt x="3323" y="4087"/>
                    <a:pt x="3311" y="4039"/>
                    <a:pt x="3299" y="4003"/>
                  </a:cubicBezTo>
                  <a:lnTo>
                    <a:pt x="3263" y="3992"/>
                  </a:lnTo>
                  <a:lnTo>
                    <a:pt x="3275" y="3980"/>
                  </a:lnTo>
                  <a:cubicBezTo>
                    <a:pt x="3266" y="3980"/>
                    <a:pt x="3256" y="3964"/>
                    <a:pt x="3253" y="3964"/>
                  </a:cubicBezTo>
                  <a:cubicBezTo>
                    <a:pt x="3252" y="3964"/>
                    <a:pt x="3251" y="3965"/>
                    <a:pt x="3251" y="3968"/>
                  </a:cubicBezTo>
                  <a:lnTo>
                    <a:pt x="3239" y="3956"/>
                  </a:lnTo>
                  <a:cubicBezTo>
                    <a:pt x="3235" y="3958"/>
                    <a:pt x="3232" y="3959"/>
                    <a:pt x="3229" y="3959"/>
                  </a:cubicBezTo>
                  <a:cubicBezTo>
                    <a:pt x="3219" y="3959"/>
                    <a:pt x="3223" y="3940"/>
                    <a:pt x="3204" y="3920"/>
                  </a:cubicBezTo>
                  <a:cubicBezTo>
                    <a:pt x="3204" y="3908"/>
                    <a:pt x="3204" y="3908"/>
                    <a:pt x="3216" y="3908"/>
                  </a:cubicBezTo>
                  <a:cubicBezTo>
                    <a:pt x="3204" y="3896"/>
                    <a:pt x="3228" y="3896"/>
                    <a:pt x="3228" y="3884"/>
                  </a:cubicBezTo>
                  <a:lnTo>
                    <a:pt x="3228" y="3884"/>
                  </a:lnTo>
                  <a:cubicBezTo>
                    <a:pt x="3228" y="3886"/>
                    <a:pt x="3226" y="3887"/>
                    <a:pt x="3223" y="3887"/>
                  </a:cubicBezTo>
                  <a:cubicBezTo>
                    <a:pt x="3214" y="3887"/>
                    <a:pt x="3194" y="3880"/>
                    <a:pt x="3180" y="3880"/>
                  </a:cubicBezTo>
                  <a:cubicBezTo>
                    <a:pt x="3170" y="3880"/>
                    <a:pt x="3164" y="3884"/>
                    <a:pt x="3168" y="3896"/>
                  </a:cubicBezTo>
                  <a:cubicBezTo>
                    <a:pt x="3165" y="3899"/>
                    <a:pt x="3161" y="3901"/>
                    <a:pt x="3157" y="3901"/>
                  </a:cubicBezTo>
                  <a:cubicBezTo>
                    <a:pt x="3145" y="3901"/>
                    <a:pt x="3132" y="3890"/>
                    <a:pt x="3132" y="3872"/>
                  </a:cubicBezTo>
                  <a:lnTo>
                    <a:pt x="3156" y="3861"/>
                  </a:lnTo>
                  <a:lnTo>
                    <a:pt x="3120" y="3849"/>
                  </a:lnTo>
                  <a:cubicBezTo>
                    <a:pt x="3108" y="3825"/>
                    <a:pt x="3120" y="3813"/>
                    <a:pt x="3120" y="3789"/>
                  </a:cubicBezTo>
                  <a:cubicBezTo>
                    <a:pt x="3125" y="3799"/>
                    <a:pt x="3136" y="3805"/>
                    <a:pt x="3147" y="3805"/>
                  </a:cubicBezTo>
                  <a:cubicBezTo>
                    <a:pt x="3162" y="3805"/>
                    <a:pt x="3175" y="3793"/>
                    <a:pt x="3168" y="3765"/>
                  </a:cubicBezTo>
                  <a:lnTo>
                    <a:pt x="3168" y="3765"/>
                  </a:lnTo>
                  <a:cubicBezTo>
                    <a:pt x="3180" y="3789"/>
                    <a:pt x="3192" y="3801"/>
                    <a:pt x="3204" y="3813"/>
                  </a:cubicBezTo>
                  <a:cubicBezTo>
                    <a:pt x="3204" y="3804"/>
                    <a:pt x="3204" y="3796"/>
                    <a:pt x="3208" y="3796"/>
                  </a:cubicBezTo>
                  <a:cubicBezTo>
                    <a:pt x="3210" y="3796"/>
                    <a:pt x="3212" y="3798"/>
                    <a:pt x="3216" y="3801"/>
                  </a:cubicBezTo>
                  <a:cubicBezTo>
                    <a:pt x="3210" y="3783"/>
                    <a:pt x="3207" y="3783"/>
                    <a:pt x="3202" y="3783"/>
                  </a:cubicBezTo>
                  <a:cubicBezTo>
                    <a:pt x="3198" y="3783"/>
                    <a:pt x="3192" y="3783"/>
                    <a:pt x="3180" y="3765"/>
                  </a:cubicBezTo>
                  <a:cubicBezTo>
                    <a:pt x="3204" y="3753"/>
                    <a:pt x="3204" y="3741"/>
                    <a:pt x="3204" y="3706"/>
                  </a:cubicBezTo>
                  <a:lnTo>
                    <a:pt x="3204" y="3706"/>
                  </a:lnTo>
                  <a:lnTo>
                    <a:pt x="3192" y="3741"/>
                  </a:lnTo>
                  <a:cubicBezTo>
                    <a:pt x="3192" y="3741"/>
                    <a:pt x="3192" y="3753"/>
                    <a:pt x="3180" y="3753"/>
                  </a:cubicBezTo>
                  <a:cubicBezTo>
                    <a:pt x="3180" y="3753"/>
                    <a:pt x="3146" y="3728"/>
                    <a:pt x="3143" y="3713"/>
                  </a:cubicBezTo>
                  <a:lnTo>
                    <a:pt x="3143" y="3713"/>
                  </a:lnTo>
                  <a:cubicBezTo>
                    <a:pt x="3140" y="3721"/>
                    <a:pt x="3137" y="3724"/>
                    <a:pt x="3133" y="3724"/>
                  </a:cubicBezTo>
                  <a:cubicBezTo>
                    <a:pt x="3120" y="3724"/>
                    <a:pt x="3103" y="3686"/>
                    <a:pt x="3091" y="3686"/>
                  </a:cubicBezTo>
                  <a:cubicBezTo>
                    <a:pt x="3089" y="3686"/>
                    <a:pt x="3086" y="3689"/>
                    <a:pt x="3085" y="3694"/>
                  </a:cubicBezTo>
                  <a:cubicBezTo>
                    <a:pt x="3073" y="3682"/>
                    <a:pt x="3061" y="3658"/>
                    <a:pt x="3073" y="3658"/>
                  </a:cubicBezTo>
                  <a:cubicBezTo>
                    <a:pt x="3079" y="3662"/>
                    <a:pt x="3083" y="3664"/>
                    <a:pt x="3087" y="3664"/>
                  </a:cubicBezTo>
                  <a:cubicBezTo>
                    <a:pt x="3105" y="3664"/>
                    <a:pt x="3099" y="3622"/>
                    <a:pt x="3108" y="3622"/>
                  </a:cubicBezTo>
                  <a:cubicBezTo>
                    <a:pt x="3107" y="3621"/>
                    <a:pt x="3105" y="3620"/>
                    <a:pt x="3105" y="3620"/>
                  </a:cubicBezTo>
                  <a:cubicBezTo>
                    <a:pt x="3100" y="3620"/>
                    <a:pt x="3103" y="3637"/>
                    <a:pt x="3093" y="3637"/>
                  </a:cubicBezTo>
                  <a:cubicBezTo>
                    <a:pt x="3091" y="3637"/>
                    <a:pt x="3088" y="3636"/>
                    <a:pt x="3085" y="3634"/>
                  </a:cubicBezTo>
                  <a:cubicBezTo>
                    <a:pt x="3085" y="3622"/>
                    <a:pt x="3085" y="3599"/>
                    <a:pt x="3097" y="3587"/>
                  </a:cubicBezTo>
                  <a:cubicBezTo>
                    <a:pt x="3097" y="3576"/>
                    <a:pt x="3097" y="3563"/>
                    <a:pt x="3097" y="3563"/>
                  </a:cubicBezTo>
                  <a:cubicBezTo>
                    <a:pt x="3088" y="3563"/>
                    <a:pt x="3085" y="3583"/>
                    <a:pt x="3080" y="3583"/>
                  </a:cubicBezTo>
                  <a:cubicBezTo>
                    <a:pt x="3078" y="3583"/>
                    <a:pt x="3076" y="3581"/>
                    <a:pt x="3073" y="3575"/>
                  </a:cubicBezTo>
                  <a:cubicBezTo>
                    <a:pt x="3085" y="3563"/>
                    <a:pt x="3061" y="3539"/>
                    <a:pt x="3073" y="3539"/>
                  </a:cubicBezTo>
                  <a:cubicBezTo>
                    <a:pt x="3078" y="3542"/>
                    <a:pt x="3083" y="3543"/>
                    <a:pt x="3087" y="3543"/>
                  </a:cubicBezTo>
                  <a:cubicBezTo>
                    <a:pt x="3095" y="3543"/>
                    <a:pt x="3101" y="3540"/>
                    <a:pt x="3107" y="3540"/>
                  </a:cubicBezTo>
                  <a:cubicBezTo>
                    <a:pt x="3112" y="3540"/>
                    <a:pt x="3116" y="3542"/>
                    <a:pt x="3120" y="3551"/>
                  </a:cubicBezTo>
                  <a:cubicBezTo>
                    <a:pt x="3120" y="3541"/>
                    <a:pt x="3104" y="3498"/>
                    <a:pt x="3091" y="3498"/>
                  </a:cubicBezTo>
                  <a:cubicBezTo>
                    <a:pt x="3089" y="3498"/>
                    <a:pt x="3087" y="3499"/>
                    <a:pt x="3085" y="3503"/>
                  </a:cubicBezTo>
                  <a:lnTo>
                    <a:pt x="3073" y="3480"/>
                  </a:lnTo>
                  <a:cubicBezTo>
                    <a:pt x="3073" y="3496"/>
                    <a:pt x="3067" y="3524"/>
                    <a:pt x="3060" y="3524"/>
                  </a:cubicBezTo>
                  <a:cubicBezTo>
                    <a:pt x="3056" y="3524"/>
                    <a:pt x="3053" y="3518"/>
                    <a:pt x="3049" y="3503"/>
                  </a:cubicBezTo>
                  <a:lnTo>
                    <a:pt x="3025" y="3468"/>
                  </a:lnTo>
                  <a:lnTo>
                    <a:pt x="3037" y="3456"/>
                  </a:lnTo>
                  <a:cubicBezTo>
                    <a:pt x="3025" y="3456"/>
                    <a:pt x="3025" y="3456"/>
                    <a:pt x="3025" y="3444"/>
                  </a:cubicBezTo>
                  <a:cubicBezTo>
                    <a:pt x="3025" y="3432"/>
                    <a:pt x="3025" y="3420"/>
                    <a:pt x="3037" y="3420"/>
                  </a:cubicBezTo>
                  <a:cubicBezTo>
                    <a:pt x="3030" y="3399"/>
                    <a:pt x="3023" y="3394"/>
                    <a:pt x="3016" y="3394"/>
                  </a:cubicBezTo>
                  <a:cubicBezTo>
                    <a:pt x="3011" y="3394"/>
                    <a:pt x="3006" y="3396"/>
                    <a:pt x="3001" y="3396"/>
                  </a:cubicBezTo>
                  <a:cubicBezTo>
                    <a:pt x="3001" y="3379"/>
                    <a:pt x="3001" y="3368"/>
                    <a:pt x="3006" y="3368"/>
                  </a:cubicBezTo>
                  <a:cubicBezTo>
                    <a:pt x="3008" y="3368"/>
                    <a:pt x="3010" y="3369"/>
                    <a:pt x="3013" y="3372"/>
                  </a:cubicBezTo>
                  <a:cubicBezTo>
                    <a:pt x="3013" y="3360"/>
                    <a:pt x="3013" y="3337"/>
                    <a:pt x="3013" y="3313"/>
                  </a:cubicBezTo>
                  <a:cubicBezTo>
                    <a:pt x="3013" y="3313"/>
                    <a:pt x="3013" y="3313"/>
                    <a:pt x="3025" y="3325"/>
                  </a:cubicBezTo>
                  <a:lnTo>
                    <a:pt x="3025" y="3313"/>
                  </a:lnTo>
                  <a:cubicBezTo>
                    <a:pt x="3031" y="3313"/>
                    <a:pt x="3034" y="3310"/>
                    <a:pt x="3037" y="3310"/>
                  </a:cubicBezTo>
                  <a:cubicBezTo>
                    <a:pt x="3040" y="3310"/>
                    <a:pt x="3043" y="3313"/>
                    <a:pt x="3049" y="3325"/>
                  </a:cubicBezTo>
                  <a:cubicBezTo>
                    <a:pt x="3073" y="3325"/>
                    <a:pt x="3037" y="3301"/>
                    <a:pt x="3049" y="3301"/>
                  </a:cubicBezTo>
                  <a:cubicBezTo>
                    <a:pt x="3061" y="3313"/>
                    <a:pt x="3049" y="3313"/>
                    <a:pt x="3061" y="3313"/>
                  </a:cubicBezTo>
                  <a:cubicBezTo>
                    <a:pt x="3061" y="3313"/>
                    <a:pt x="3073" y="3325"/>
                    <a:pt x="3073" y="3325"/>
                  </a:cubicBezTo>
                  <a:cubicBezTo>
                    <a:pt x="3092" y="3325"/>
                    <a:pt x="3134" y="3355"/>
                    <a:pt x="3150" y="3355"/>
                  </a:cubicBezTo>
                  <a:cubicBezTo>
                    <a:pt x="3154" y="3355"/>
                    <a:pt x="3156" y="3353"/>
                    <a:pt x="3156" y="3349"/>
                  </a:cubicBezTo>
                  <a:cubicBezTo>
                    <a:pt x="3168" y="3360"/>
                    <a:pt x="3168" y="3360"/>
                    <a:pt x="3168" y="3360"/>
                  </a:cubicBezTo>
                  <a:lnTo>
                    <a:pt x="3168" y="3360"/>
                  </a:lnTo>
                  <a:cubicBezTo>
                    <a:pt x="3166" y="3359"/>
                    <a:pt x="3166" y="3358"/>
                    <a:pt x="3166" y="3358"/>
                  </a:cubicBezTo>
                  <a:lnTo>
                    <a:pt x="3166" y="3358"/>
                  </a:lnTo>
                  <a:cubicBezTo>
                    <a:pt x="3169" y="3358"/>
                    <a:pt x="3194" y="3375"/>
                    <a:pt x="3208" y="3375"/>
                  </a:cubicBezTo>
                  <a:cubicBezTo>
                    <a:pt x="3211" y="3375"/>
                    <a:pt x="3214" y="3374"/>
                    <a:pt x="3216" y="3372"/>
                  </a:cubicBezTo>
                  <a:lnTo>
                    <a:pt x="3204" y="3360"/>
                  </a:lnTo>
                  <a:lnTo>
                    <a:pt x="3204" y="3360"/>
                  </a:lnTo>
                  <a:cubicBezTo>
                    <a:pt x="3216" y="3368"/>
                    <a:pt x="3224" y="3371"/>
                    <a:pt x="3229" y="3371"/>
                  </a:cubicBezTo>
                  <a:cubicBezTo>
                    <a:pt x="3241" y="3371"/>
                    <a:pt x="3243" y="3360"/>
                    <a:pt x="3251" y="3360"/>
                  </a:cubicBezTo>
                  <a:cubicBezTo>
                    <a:pt x="3239" y="3349"/>
                    <a:pt x="3239" y="3337"/>
                    <a:pt x="3239" y="3337"/>
                  </a:cubicBezTo>
                  <a:lnTo>
                    <a:pt x="3239" y="3337"/>
                  </a:lnTo>
                  <a:cubicBezTo>
                    <a:pt x="3239" y="3337"/>
                    <a:pt x="3239" y="3337"/>
                    <a:pt x="3239" y="3337"/>
                  </a:cubicBezTo>
                  <a:lnTo>
                    <a:pt x="3239" y="3337"/>
                  </a:lnTo>
                  <a:cubicBezTo>
                    <a:pt x="3251" y="3345"/>
                    <a:pt x="3261" y="3347"/>
                    <a:pt x="3269" y="3347"/>
                  </a:cubicBezTo>
                  <a:cubicBezTo>
                    <a:pt x="3284" y="3347"/>
                    <a:pt x="3295" y="3337"/>
                    <a:pt x="3311" y="3337"/>
                  </a:cubicBezTo>
                  <a:cubicBezTo>
                    <a:pt x="3323" y="3301"/>
                    <a:pt x="3359" y="3313"/>
                    <a:pt x="3370" y="3289"/>
                  </a:cubicBezTo>
                  <a:cubicBezTo>
                    <a:pt x="3370" y="3289"/>
                    <a:pt x="3347" y="3265"/>
                    <a:pt x="3359" y="3265"/>
                  </a:cubicBezTo>
                  <a:cubicBezTo>
                    <a:pt x="3373" y="3276"/>
                    <a:pt x="3378" y="3279"/>
                    <a:pt x="3380" y="3279"/>
                  </a:cubicBezTo>
                  <a:cubicBezTo>
                    <a:pt x="3384" y="3279"/>
                    <a:pt x="3377" y="3270"/>
                    <a:pt x="3381" y="3270"/>
                  </a:cubicBezTo>
                  <a:cubicBezTo>
                    <a:pt x="3383" y="3270"/>
                    <a:pt x="3386" y="3272"/>
                    <a:pt x="3394" y="3277"/>
                  </a:cubicBezTo>
                  <a:cubicBezTo>
                    <a:pt x="3394" y="3253"/>
                    <a:pt x="3442" y="3277"/>
                    <a:pt x="3418" y="3241"/>
                  </a:cubicBezTo>
                  <a:lnTo>
                    <a:pt x="3418" y="3241"/>
                  </a:lnTo>
                  <a:lnTo>
                    <a:pt x="3430" y="3253"/>
                  </a:lnTo>
                  <a:cubicBezTo>
                    <a:pt x="3433" y="3253"/>
                    <a:pt x="3434" y="3253"/>
                    <a:pt x="3435" y="3252"/>
                  </a:cubicBezTo>
                  <a:lnTo>
                    <a:pt x="3435" y="3252"/>
                  </a:lnTo>
                  <a:cubicBezTo>
                    <a:pt x="3439" y="3249"/>
                    <a:pt x="3440" y="3243"/>
                    <a:pt x="3441" y="3240"/>
                  </a:cubicBezTo>
                  <a:lnTo>
                    <a:pt x="3441" y="3240"/>
                  </a:lnTo>
                  <a:lnTo>
                    <a:pt x="3442" y="3241"/>
                  </a:lnTo>
                  <a:cubicBezTo>
                    <a:pt x="3442" y="3239"/>
                    <a:pt x="3442" y="3238"/>
                    <a:pt x="3442" y="3238"/>
                  </a:cubicBezTo>
                  <a:cubicBezTo>
                    <a:pt x="3442" y="3238"/>
                    <a:pt x="3442" y="3239"/>
                    <a:pt x="3441" y="3240"/>
                  </a:cubicBezTo>
                  <a:lnTo>
                    <a:pt x="3441" y="3240"/>
                  </a:lnTo>
                  <a:lnTo>
                    <a:pt x="3430" y="3218"/>
                  </a:lnTo>
                  <a:lnTo>
                    <a:pt x="3430" y="3218"/>
                  </a:lnTo>
                  <a:cubicBezTo>
                    <a:pt x="3430" y="3218"/>
                    <a:pt x="3430" y="3218"/>
                    <a:pt x="3430" y="3218"/>
                  </a:cubicBezTo>
                  <a:lnTo>
                    <a:pt x="3430" y="3218"/>
                  </a:lnTo>
                  <a:cubicBezTo>
                    <a:pt x="3438" y="3226"/>
                    <a:pt x="3442" y="3228"/>
                    <a:pt x="3444" y="3228"/>
                  </a:cubicBezTo>
                  <a:cubicBezTo>
                    <a:pt x="3448" y="3228"/>
                    <a:pt x="3446" y="3218"/>
                    <a:pt x="3454" y="3218"/>
                  </a:cubicBezTo>
                  <a:cubicBezTo>
                    <a:pt x="3454" y="3218"/>
                    <a:pt x="3454" y="3202"/>
                    <a:pt x="3460" y="3202"/>
                  </a:cubicBezTo>
                  <a:cubicBezTo>
                    <a:pt x="3461" y="3202"/>
                    <a:pt x="3463" y="3203"/>
                    <a:pt x="3466" y="3206"/>
                  </a:cubicBezTo>
                  <a:cubicBezTo>
                    <a:pt x="3472" y="3212"/>
                    <a:pt x="3475" y="3212"/>
                    <a:pt x="3478" y="3212"/>
                  </a:cubicBezTo>
                  <a:cubicBezTo>
                    <a:pt x="3481" y="3212"/>
                    <a:pt x="3484" y="3212"/>
                    <a:pt x="3489" y="3218"/>
                  </a:cubicBezTo>
                  <a:cubicBezTo>
                    <a:pt x="3489" y="3206"/>
                    <a:pt x="3501" y="3194"/>
                    <a:pt x="3513" y="3194"/>
                  </a:cubicBezTo>
                  <a:lnTo>
                    <a:pt x="3509" y="3185"/>
                  </a:lnTo>
                  <a:lnTo>
                    <a:pt x="3509" y="3185"/>
                  </a:lnTo>
                  <a:cubicBezTo>
                    <a:pt x="3510" y="3185"/>
                    <a:pt x="3510" y="3185"/>
                    <a:pt x="3511" y="3185"/>
                  </a:cubicBezTo>
                  <a:cubicBezTo>
                    <a:pt x="3515" y="3185"/>
                    <a:pt x="3509" y="3178"/>
                    <a:pt x="3510" y="3178"/>
                  </a:cubicBezTo>
                  <a:lnTo>
                    <a:pt x="3510" y="3178"/>
                  </a:lnTo>
                  <a:cubicBezTo>
                    <a:pt x="3510" y="3178"/>
                    <a:pt x="3511" y="3179"/>
                    <a:pt x="3513" y="3182"/>
                  </a:cubicBezTo>
                  <a:cubicBezTo>
                    <a:pt x="3501" y="3170"/>
                    <a:pt x="3489" y="3158"/>
                    <a:pt x="3501" y="3158"/>
                  </a:cubicBezTo>
                  <a:cubicBezTo>
                    <a:pt x="3513" y="3170"/>
                    <a:pt x="3513" y="3170"/>
                    <a:pt x="3525" y="3182"/>
                  </a:cubicBezTo>
                  <a:cubicBezTo>
                    <a:pt x="3537" y="3182"/>
                    <a:pt x="3525" y="3146"/>
                    <a:pt x="3537" y="3146"/>
                  </a:cubicBezTo>
                  <a:cubicBezTo>
                    <a:pt x="3543" y="3158"/>
                    <a:pt x="3543" y="3158"/>
                    <a:pt x="3543" y="3158"/>
                  </a:cubicBezTo>
                  <a:cubicBezTo>
                    <a:pt x="3543" y="3158"/>
                    <a:pt x="3543" y="3158"/>
                    <a:pt x="3549" y="3170"/>
                  </a:cubicBezTo>
                  <a:cubicBezTo>
                    <a:pt x="3549" y="3158"/>
                    <a:pt x="3537" y="3146"/>
                    <a:pt x="3525" y="3122"/>
                  </a:cubicBezTo>
                  <a:lnTo>
                    <a:pt x="3525" y="3122"/>
                  </a:lnTo>
                  <a:cubicBezTo>
                    <a:pt x="3525" y="3122"/>
                    <a:pt x="3525" y="3122"/>
                    <a:pt x="3537" y="3134"/>
                  </a:cubicBezTo>
                  <a:cubicBezTo>
                    <a:pt x="3537" y="3134"/>
                    <a:pt x="3549" y="3146"/>
                    <a:pt x="3549" y="3146"/>
                  </a:cubicBezTo>
                  <a:cubicBezTo>
                    <a:pt x="3549" y="3143"/>
                    <a:pt x="3550" y="3143"/>
                    <a:pt x="3552" y="3143"/>
                  </a:cubicBezTo>
                  <a:cubicBezTo>
                    <a:pt x="3555" y="3143"/>
                    <a:pt x="3561" y="3145"/>
                    <a:pt x="3565" y="3145"/>
                  </a:cubicBezTo>
                  <a:cubicBezTo>
                    <a:pt x="3570" y="3145"/>
                    <a:pt x="3573" y="3143"/>
                    <a:pt x="3573" y="3134"/>
                  </a:cubicBezTo>
                  <a:lnTo>
                    <a:pt x="3561" y="3134"/>
                  </a:lnTo>
                  <a:cubicBezTo>
                    <a:pt x="3557" y="3124"/>
                    <a:pt x="3557" y="3120"/>
                    <a:pt x="3558" y="3120"/>
                  </a:cubicBezTo>
                  <a:lnTo>
                    <a:pt x="3558" y="3120"/>
                  </a:lnTo>
                  <a:cubicBezTo>
                    <a:pt x="3560" y="3120"/>
                    <a:pt x="3566" y="3129"/>
                    <a:pt x="3570" y="3129"/>
                  </a:cubicBezTo>
                  <a:cubicBezTo>
                    <a:pt x="3572" y="3129"/>
                    <a:pt x="3573" y="3128"/>
                    <a:pt x="3573" y="3122"/>
                  </a:cubicBezTo>
                  <a:lnTo>
                    <a:pt x="3585" y="3134"/>
                  </a:lnTo>
                  <a:cubicBezTo>
                    <a:pt x="3576" y="3126"/>
                    <a:pt x="3574" y="3117"/>
                    <a:pt x="3577" y="3117"/>
                  </a:cubicBezTo>
                  <a:cubicBezTo>
                    <a:pt x="3579" y="3117"/>
                    <a:pt x="3581" y="3119"/>
                    <a:pt x="3585" y="3122"/>
                  </a:cubicBezTo>
                  <a:lnTo>
                    <a:pt x="3609" y="3122"/>
                  </a:lnTo>
                  <a:cubicBezTo>
                    <a:pt x="3609" y="3122"/>
                    <a:pt x="3609" y="3134"/>
                    <a:pt x="3609" y="3134"/>
                  </a:cubicBezTo>
                  <a:cubicBezTo>
                    <a:pt x="3609" y="3128"/>
                    <a:pt x="3609" y="3126"/>
                    <a:pt x="3611" y="3126"/>
                  </a:cubicBezTo>
                  <a:cubicBezTo>
                    <a:pt x="3614" y="3126"/>
                    <a:pt x="3620" y="3137"/>
                    <a:pt x="3627" y="3137"/>
                  </a:cubicBezTo>
                  <a:cubicBezTo>
                    <a:pt x="3629" y="3137"/>
                    <a:pt x="3631" y="3136"/>
                    <a:pt x="3632" y="3134"/>
                  </a:cubicBezTo>
                  <a:cubicBezTo>
                    <a:pt x="3632" y="3122"/>
                    <a:pt x="3644" y="3087"/>
                    <a:pt x="3656" y="3087"/>
                  </a:cubicBezTo>
                  <a:cubicBezTo>
                    <a:pt x="3644" y="3063"/>
                    <a:pt x="3644" y="3063"/>
                    <a:pt x="3656" y="3051"/>
                  </a:cubicBezTo>
                  <a:lnTo>
                    <a:pt x="3668" y="3087"/>
                  </a:lnTo>
                  <a:lnTo>
                    <a:pt x="3668" y="3075"/>
                  </a:lnTo>
                  <a:cubicBezTo>
                    <a:pt x="3668" y="3075"/>
                    <a:pt x="3668" y="3075"/>
                    <a:pt x="3668" y="3075"/>
                  </a:cubicBezTo>
                  <a:lnTo>
                    <a:pt x="3668" y="3075"/>
                  </a:lnTo>
                  <a:cubicBezTo>
                    <a:pt x="3668" y="3086"/>
                    <a:pt x="3668" y="3087"/>
                    <a:pt x="3678" y="3087"/>
                  </a:cubicBezTo>
                  <a:lnTo>
                    <a:pt x="3678" y="3087"/>
                  </a:lnTo>
                  <a:cubicBezTo>
                    <a:pt x="3679" y="3089"/>
                    <a:pt x="3680" y="3093"/>
                    <a:pt x="3680" y="3099"/>
                  </a:cubicBezTo>
                  <a:lnTo>
                    <a:pt x="3704" y="3087"/>
                  </a:lnTo>
                  <a:cubicBezTo>
                    <a:pt x="3706" y="3088"/>
                    <a:pt x="3707" y="3088"/>
                    <a:pt x="3708" y="3088"/>
                  </a:cubicBezTo>
                  <a:cubicBezTo>
                    <a:pt x="3720" y="3088"/>
                    <a:pt x="3688" y="3038"/>
                    <a:pt x="3699" y="3038"/>
                  </a:cubicBezTo>
                  <a:cubicBezTo>
                    <a:pt x="3701" y="3038"/>
                    <a:pt x="3702" y="3038"/>
                    <a:pt x="3704" y="3039"/>
                  </a:cubicBezTo>
                  <a:cubicBezTo>
                    <a:pt x="3704" y="3027"/>
                    <a:pt x="3704" y="3027"/>
                    <a:pt x="3704" y="3027"/>
                  </a:cubicBezTo>
                  <a:cubicBezTo>
                    <a:pt x="3697" y="3017"/>
                    <a:pt x="3694" y="3014"/>
                    <a:pt x="3693" y="3014"/>
                  </a:cubicBezTo>
                  <a:lnTo>
                    <a:pt x="3693" y="3014"/>
                  </a:lnTo>
                  <a:cubicBezTo>
                    <a:pt x="3691" y="3014"/>
                    <a:pt x="3698" y="3029"/>
                    <a:pt x="3695" y="3029"/>
                  </a:cubicBezTo>
                  <a:cubicBezTo>
                    <a:pt x="3694" y="3029"/>
                    <a:pt x="3693" y="3028"/>
                    <a:pt x="3692" y="3027"/>
                  </a:cubicBezTo>
                  <a:cubicBezTo>
                    <a:pt x="3680" y="3003"/>
                    <a:pt x="3692" y="3015"/>
                    <a:pt x="3680" y="2991"/>
                  </a:cubicBezTo>
                  <a:lnTo>
                    <a:pt x="3680" y="2991"/>
                  </a:lnTo>
                  <a:cubicBezTo>
                    <a:pt x="3682" y="2994"/>
                    <a:pt x="3684" y="2995"/>
                    <a:pt x="3685" y="2995"/>
                  </a:cubicBezTo>
                  <a:cubicBezTo>
                    <a:pt x="3688" y="2995"/>
                    <a:pt x="3680" y="2979"/>
                    <a:pt x="3680" y="2979"/>
                  </a:cubicBezTo>
                  <a:lnTo>
                    <a:pt x="3680" y="2979"/>
                  </a:lnTo>
                  <a:cubicBezTo>
                    <a:pt x="3692" y="2991"/>
                    <a:pt x="3692" y="2979"/>
                    <a:pt x="3704" y="3003"/>
                  </a:cubicBezTo>
                  <a:cubicBezTo>
                    <a:pt x="3704" y="2991"/>
                    <a:pt x="3692" y="2968"/>
                    <a:pt x="3692" y="2968"/>
                  </a:cubicBezTo>
                  <a:lnTo>
                    <a:pt x="3692" y="2968"/>
                  </a:lnTo>
                  <a:cubicBezTo>
                    <a:pt x="3704" y="2979"/>
                    <a:pt x="3704" y="2979"/>
                    <a:pt x="3716" y="2991"/>
                  </a:cubicBezTo>
                  <a:lnTo>
                    <a:pt x="3709" y="2977"/>
                  </a:lnTo>
                  <a:lnTo>
                    <a:pt x="3709" y="2977"/>
                  </a:lnTo>
                  <a:cubicBezTo>
                    <a:pt x="3712" y="2979"/>
                    <a:pt x="3716" y="2979"/>
                    <a:pt x="3716" y="2979"/>
                  </a:cubicBezTo>
                  <a:cubicBezTo>
                    <a:pt x="3716" y="2979"/>
                    <a:pt x="3704" y="2968"/>
                    <a:pt x="3716" y="2968"/>
                  </a:cubicBezTo>
                  <a:lnTo>
                    <a:pt x="3716" y="2991"/>
                  </a:lnTo>
                  <a:cubicBezTo>
                    <a:pt x="3716" y="2979"/>
                    <a:pt x="3728" y="2979"/>
                    <a:pt x="3728" y="2979"/>
                  </a:cubicBezTo>
                  <a:cubicBezTo>
                    <a:pt x="3728" y="2968"/>
                    <a:pt x="3716" y="2968"/>
                    <a:pt x="3716" y="2956"/>
                  </a:cubicBezTo>
                  <a:cubicBezTo>
                    <a:pt x="3716" y="2956"/>
                    <a:pt x="3708" y="2940"/>
                    <a:pt x="3711" y="2940"/>
                  </a:cubicBezTo>
                  <a:lnTo>
                    <a:pt x="3711" y="2940"/>
                  </a:lnTo>
                  <a:cubicBezTo>
                    <a:pt x="3712" y="2940"/>
                    <a:pt x="3713" y="2941"/>
                    <a:pt x="3716" y="2944"/>
                  </a:cubicBezTo>
                  <a:lnTo>
                    <a:pt x="3728" y="2968"/>
                  </a:lnTo>
                  <a:cubicBezTo>
                    <a:pt x="3728" y="2956"/>
                    <a:pt x="3716" y="2944"/>
                    <a:pt x="3728" y="2944"/>
                  </a:cubicBezTo>
                  <a:cubicBezTo>
                    <a:pt x="3728" y="2944"/>
                    <a:pt x="3728" y="2945"/>
                    <a:pt x="3728" y="2946"/>
                  </a:cubicBezTo>
                  <a:lnTo>
                    <a:pt x="3728" y="2946"/>
                  </a:lnTo>
                  <a:cubicBezTo>
                    <a:pt x="3727" y="2945"/>
                    <a:pt x="3726" y="2945"/>
                    <a:pt x="3725" y="2945"/>
                  </a:cubicBezTo>
                  <a:cubicBezTo>
                    <a:pt x="3724" y="2945"/>
                    <a:pt x="3724" y="2948"/>
                    <a:pt x="3728" y="2956"/>
                  </a:cubicBezTo>
                  <a:cubicBezTo>
                    <a:pt x="3728" y="2956"/>
                    <a:pt x="3728" y="2956"/>
                    <a:pt x="3728" y="2946"/>
                  </a:cubicBezTo>
                  <a:lnTo>
                    <a:pt x="3728" y="2946"/>
                  </a:lnTo>
                  <a:cubicBezTo>
                    <a:pt x="3732" y="2948"/>
                    <a:pt x="3740" y="2956"/>
                    <a:pt x="3740" y="2956"/>
                  </a:cubicBezTo>
                  <a:cubicBezTo>
                    <a:pt x="3740" y="2944"/>
                    <a:pt x="3740" y="2932"/>
                    <a:pt x="3740" y="2932"/>
                  </a:cubicBezTo>
                  <a:cubicBezTo>
                    <a:pt x="3728" y="2932"/>
                    <a:pt x="3728" y="2920"/>
                    <a:pt x="3716" y="2908"/>
                  </a:cubicBezTo>
                  <a:lnTo>
                    <a:pt x="3716" y="2908"/>
                  </a:lnTo>
                  <a:cubicBezTo>
                    <a:pt x="3721" y="2913"/>
                    <a:pt x="3723" y="2915"/>
                    <a:pt x="3725" y="2915"/>
                  </a:cubicBezTo>
                  <a:cubicBezTo>
                    <a:pt x="3730" y="2915"/>
                    <a:pt x="3722" y="2894"/>
                    <a:pt x="3725" y="2894"/>
                  </a:cubicBezTo>
                  <a:lnTo>
                    <a:pt x="3725" y="2894"/>
                  </a:lnTo>
                  <a:cubicBezTo>
                    <a:pt x="3725" y="2894"/>
                    <a:pt x="3726" y="2895"/>
                    <a:pt x="3728" y="2896"/>
                  </a:cubicBezTo>
                  <a:cubicBezTo>
                    <a:pt x="3731" y="2906"/>
                    <a:pt x="3734" y="2914"/>
                    <a:pt x="3737" y="2920"/>
                  </a:cubicBezTo>
                  <a:lnTo>
                    <a:pt x="3737" y="2920"/>
                  </a:lnTo>
                  <a:cubicBezTo>
                    <a:pt x="3734" y="2916"/>
                    <a:pt x="3730" y="2906"/>
                    <a:pt x="3728" y="2906"/>
                  </a:cubicBezTo>
                  <a:cubicBezTo>
                    <a:pt x="3728" y="2906"/>
                    <a:pt x="3728" y="2906"/>
                    <a:pt x="3728" y="2908"/>
                  </a:cubicBezTo>
                  <a:cubicBezTo>
                    <a:pt x="3728" y="2915"/>
                    <a:pt x="3732" y="2918"/>
                    <a:pt x="3737" y="2921"/>
                  </a:cubicBezTo>
                  <a:lnTo>
                    <a:pt x="3737" y="2921"/>
                  </a:lnTo>
                  <a:cubicBezTo>
                    <a:pt x="3737" y="2921"/>
                    <a:pt x="3737" y="2921"/>
                    <a:pt x="3737" y="2920"/>
                  </a:cubicBezTo>
                  <a:lnTo>
                    <a:pt x="3737" y="2920"/>
                  </a:lnTo>
                  <a:cubicBezTo>
                    <a:pt x="3737" y="2921"/>
                    <a:pt x="3738" y="2921"/>
                    <a:pt x="3738" y="2922"/>
                  </a:cubicBezTo>
                  <a:lnTo>
                    <a:pt x="3738" y="2922"/>
                  </a:lnTo>
                  <a:cubicBezTo>
                    <a:pt x="3738" y="2922"/>
                    <a:pt x="3738" y="2922"/>
                    <a:pt x="3737" y="2921"/>
                  </a:cubicBezTo>
                  <a:lnTo>
                    <a:pt x="3737" y="2921"/>
                  </a:lnTo>
                  <a:cubicBezTo>
                    <a:pt x="3740" y="2926"/>
                    <a:pt x="3742" y="2931"/>
                    <a:pt x="3743" y="2935"/>
                  </a:cubicBezTo>
                  <a:lnTo>
                    <a:pt x="3743" y="2935"/>
                  </a:lnTo>
                  <a:cubicBezTo>
                    <a:pt x="3747" y="2932"/>
                    <a:pt x="3751" y="2932"/>
                    <a:pt x="3751" y="2932"/>
                  </a:cubicBezTo>
                  <a:cubicBezTo>
                    <a:pt x="3747" y="2927"/>
                    <a:pt x="3743" y="2925"/>
                    <a:pt x="3739" y="2922"/>
                  </a:cubicBezTo>
                  <a:lnTo>
                    <a:pt x="3739" y="2922"/>
                  </a:lnTo>
                  <a:cubicBezTo>
                    <a:pt x="3739" y="2922"/>
                    <a:pt x="3740" y="2922"/>
                    <a:pt x="3740" y="2920"/>
                  </a:cubicBezTo>
                  <a:cubicBezTo>
                    <a:pt x="3740" y="2910"/>
                    <a:pt x="3732" y="2893"/>
                    <a:pt x="3735" y="2893"/>
                  </a:cubicBezTo>
                  <a:lnTo>
                    <a:pt x="3735" y="2893"/>
                  </a:lnTo>
                  <a:cubicBezTo>
                    <a:pt x="3736" y="2893"/>
                    <a:pt x="3737" y="2894"/>
                    <a:pt x="3740" y="2896"/>
                  </a:cubicBezTo>
                  <a:cubicBezTo>
                    <a:pt x="3740" y="2908"/>
                    <a:pt x="3740" y="2896"/>
                    <a:pt x="3751" y="2920"/>
                  </a:cubicBezTo>
                  <a:cubicBezTo>
                    <a:pt x="3763" y="2920"/>
                    <a:pt x="3763" y="2932"/>
                    <a:pt x="3763" y="2932"/>
                  </a:cubicBezTo>
                  <a:cubicBezTo>
                    <a:pt x="3763" y="2938"/>
                    <a:pt x="3763" y="2940"/>
                    <a:pt x="3764" y="2940"/>
                  </a:cubicBezTo>
                  <a:cubicBezTo>
                    <a:pt x="3764" y="2940"/>
                    <a:pt x="3765" y="2936"/>
                    <a:pt x="3767" y="2935"/>
                  </a:cubicBezTo>
                  <a:lnTo>
                    <a:pt x="3767" y="2935"/>
                  </a:lnTo>
                  <a:cubicBezTo>
                    <a:pt x="3768" y="2937"/>
                    <a:pt x="3771" y="2940"/>
                    <a:pt x="3775" y="2944"/>
                  </a:cubicBezTo>
                  <a:cubicBezTo>
                    <a:pt x="3772" y="2937"/>
                    <a:pt x="3770" y="2935"/>
                    <a:pt x="3768" y="2935"/>
                  </a:cubicBezTo>
                  <a:cubicBezTo>
                    <a:pt x="3768" y="2935"/>
                    <a:pt x="3767" y="2935"/>
                    <a:pt x="3767" y="2935"/>
                  </a:cubicBezTo>
                  <a:lnTo>
                    <a:pt x="3767" y="2935"/>
                  </a:lnTo>
                  <a:cubicBezTo>
                    <a:pt x="3765" y="2932"/>
                    <a:pt x="3767" y="2932"/>
                    <a:pt x="3772" y="2932"/>
                  </a:cubicBezTo>
                  <a:lnTo>
                    <a:pt x="3772" y="2932"/>
                  </a:lnTo>
                  <a:cubicBezTo>
                    <a:pt x="3776" y="2939"/>
                    <a:pt x="3781" y="2945"/>
                    <a:pt x="3785" y="2945"/>
                  </a:cubicBezTo>
                  <a:cubicBezTo>
                    <a:pt x="3786" y="2945"/>
                    <a:pt x="3786" y="2944"/>
                    <a:pt x="3787" y="2944"/>
                  </a:cubicBezTo>
                  <a:cubicBezTo>
                    <a:pt x="3787" y="2932"/>
                    <a:pt x="3775" y="2944"/>
                    <a:pt x="3775" y="2920"/>
                  </a:cubicBezTo>
                  <a:lnTo>
                    <a:pt x="3775" y="2920"/>
                  </a:lnTo>
                  <a:cubicBezTo>
                    <a:pt x="3775" y="2928"/>
                    <a:pt x="3781" y="2937"/>
                    <a:pt x="3785" y="2937"/>
                  </a:cubicBezTo>
                  <a:cubicBezTo>
                    <a:pt x="3786" y="2937"/>
                    <a:pt x="3787" y="2935"/>
                    <a:pt x="3787" y="2932"/>
                  </a:cubicBezTo>
                  <a:cubicBezTo>
                    <a:pt x="3793" y="2932"/>
                    <a:pt x="3796" y="2935"/>
                    <a:pt x="3799" y="2941"/>
                  </a:cubicBezTo>
                  <a:lnTo>
                    <a:pt x="3799" y="2932"/>
                  </a:lnTo>
                  <a:cubicBezTo>
                    <a:pt x="3799" y="2932"/>
                    <a:pt x="3799" y="2920"/>
                    <a:pt x="3799" y="2920"/>
                  </a:cubicBezTo>
                  <a:cubicBezTo>
                    <a:pt x="3799" y="2920"/>
                    <a:pt x="3799" y="2920"/>
                    <a:pt x="3799" y="2908"/>
                  </a:cubicBezTo>
                  <a:cubicBezTo>
                    <a:pt x="3799" y="2896"/>
                    <a:pt x="3787" y="2884"/>
                    <a:pt x="3799" y="2884"/>
                  </a:cubicBezTo>
                  <a:cubicBezTo>
                    <a:pt x="3811" y="2908"/>
                    <a:pt x="3799" y="2896"/>
                    <a:pt x="3799" y="2908"/>
                  </a:cubicBezTo>
                  <a:cubicBezTo>
                    <a:pt x="3803" y="2912"/>
                    <a:pt x="3806" y="2913"/>
                    <a:pt x="3807" y="2913"/>
                  </a:cubicBezTo>
                  <a:cubicBezTo>
                    <a:pt x="3811" y="2913"/>
                    <a:pt x="3811" y="2908"/>
                    <a:pt x="3811" y="2908"/>
                  </a:cubicBezTo>
                  <a:cubicBezTo>
                    <a:pt x="3817" y="2914"/>
                    <a:pt x="3817" y="2914"/>
                    <a:pt x="3815" y="2914"/>
                  </a:cubicBezTo>
                  <a:cubicBezTo>
                    <a:pt x="3814" y="2914"/>
                    <a:pt x="3811" y="2914"/>
                    <a:pt x="3811" y="2920"/>
                  </a:cubicBezTo>
                  <a:lnTo>
                    <a:pt x="3823" y="2920"/>
                  </a:lnTo>
                  <a:cubicBezTo>
                    <a:pt x="3818" y="2911"/>
                    <a:pt x="3817" y="2909"/>
                    <a:pt x="3818" y="2909"/>
                  </a:cubicBezTo>
                  <a:lnTo>
                    <a:pt x="3818" y="2909"/>
                  </a:lnTo>
                  <a:cubicBezTo>
                    <a:pt x="3818" y="2909"/>
                    <a:pt x="3820" y="2912"/>
                    <a:pt x="3821" y="2912"/>
                  </a:cubicBezTo>
                  <a:cubicBezTo>
                    <a:pt x="3822" y="2912"/>
                    <a:pt x="3823" y="2911"/>
                    <a:pt x="3823" y="2908"/>
                  </a:cubicBezTo>
                  <a:cubicBezTo>
                    <a:pt x="3835" y="2908"/>
                    <a:pt x="3823" y="2872"/>
                    <a:pt x="3811" y="2849"/>
                  </a:cubicBezTo>
                  <a:cubicBezTo>
                    <a:pt x="3823" y="2849"/>
                    <a:pt x="3823" y="2860"/>
                    <a:pt x="3823" y="2872"/>
                  </a:cubicBezTo>
                  <a:cubicBezTo>
                    <a:pt x="3823" y="2872"/>
                    <a:pt x="3835" y="2896"/>
                    <a:pt x="3847" y="2908"/>
                  </a:cubicBezTo>
                  <a:cubicBezTo>
                    <a:pt x="3847" y="2896"/>
                    <a:pt x="3835" y="2896"/>
                    <a:pt x="3835" y="2884"/>
                  </a:cubicBezTo>
                  <a:lnTo>
                    <a:pt x="3847" y="2884"/>
                  </a:lnTo>
                  <a:cubicBezTo>
                    <a:pt x="3835" y="2872"/>
                    <a:pt x="3835" y="2872"/>
                    <a:pt x="3835" y="2860"/>
                  </a:cubicBezTo>
                  <a:cubicBezTo>
                    <a:pt x="3835" y="2849"/>
                    <a:pt x="3835" y="2849"/>
                    <a:pt x="3835" y="2849"/>
                  </a:cubicBezTo>
                  <a:cubicBezTo>
                    <a:pt x="3835" y="2860"/>
                    <a:pt x="3847" y="2872"/>
                    <a:pt x="3847" y="2872"/>
                  </a:cubicBezTo>
                  <a:cubicBezTo>
                    <a:pt x="3847" y="2872"/>
                    <a:pt x="3847" y="2872"/>
                    <a:pt x="3847" y="2860"/>
                  </a:cubicBezTo>
                  <a:cubicBezTo>
                    <a:pt x="3835" y="2849"/>
                    <a:pt x="3847" y="2849"/>
                    <a:pt x="3835" y="2825"/>
                  </a:cubicBezTo>
                  <a:lnTo>
                    <a:pt x="3835" y="2825"/>
                  </a:lnTo>
                  <a:lnTo>
                    <a:pt x="3847" y="2837"/>
                  </a:lnTo>
                  <a:cubicBezTo>
                    <a:pt x="3847" y="2837"/>
                    <a:pt x="3847" y="2849"/>
                    <a:pt x="3847" y="2849"/>
                  </a:cubicBezTo>
                  <a:cubicBezTo>
                    <a:pt x="3849" y="2851"/>
                    <a:pt x="3850" y="2852"/>
                    <a:pt x="3851" y="2852"/>
                  </a:cubicBezTo>
                  <a:cubicBezTo>
                    <a:pt x="3854" y="2852"/>
                    <a:pt x="3847" y="2837"/>
                    <a:pt x="3847" y="2837"/>
                  </a:cubicBezTo>
                  <a:lnTo>
                    <a:pt x="3847" y="2837"/>
                  </a:lnTo>
                  <a:cubicBezTo>
                    <a:pt x="3847" y="2837"/>
                    <a:pt x="3847" y="2837"/>
                    <a:pt x="3859" y="2849"/>
                  </a:cubicBezTo>
                  <a:cubicBezTo>
                    <a:pt x="3859" y="2842"/>
                    <a:pt x="3859" y="2837"/>
                    <a:pt x="3859" y="2837"/>
                  </a:cubicBezTo>
                  <a:cubicBezTo>
                    <a:pt x="3870" y="2848"/>
                    <a:pt x="3882" y="2872"/>
                    <a:pt x="3882" y="2884"/>
                  </a:cubicBezTo>
                  <a:lnTo>
                    <a:pt x="3882" y="2884"/>
                  </a:lnTo>
                  <a:cubicBezTo>
                    <a:pt x="3882" y="2872"/>
                    <a:pt x="3871" y="2849"/>
                    <a:pt x="3870" y="2849"/>
                  </a:cubicBezTo>
                  <a:lnTo>
                    <a:pt x="3870" y="2849"/>
                  </a:lnTo>
                  <a:cubicBezTo>
                    <a:pt x="3882" y="2872"/>
                    <a:pt x="3882" y="2860"/>
                    <a:pt x="3894" y="2884"/>
                  </a:cubicBezTo>
                  <a:cubicBezTo>
                    <a:pt x="3901" y="2898"/>
                    <a:pt x="3904" y="2904"/>
                    <a:pt x="3905" y="2904"/>
                  </a:cubicBezTo>
                  <a:cubicBezTo>
                    <a:pt x="3906" y="2904"/>
                    <a:pt x="3906" y="2901"/>
                    <a:pt x="3906" y="2896"/>
                  </a:cubicBezTo>
                  <a:cubicBezTo>
                    <a:pt x="3906" y="2872"/>
                    <a:pt x="3894" y="2884"/>
                    <a:pt x="3894" y="2872"/>
                  </a:cubicBezTo>
                  <a:cubicBezTo>
                    <a:pt x="3894" y="2861"/>
                    <a:pt x="3883" y="2815"/>
                    <a:pt x="3893" y="2813"/>
                  </a:cubicBezTo>
                  <a:lnTo>
                    <a:pt x="3893" y="2813"/>
                  </a:lnTo>
                  <a:cubicBezTo>
                    <a:pt x="3900" y="2827"/>
                    <a:pt x="3907" y="2839"/>
                    <a:pt x="3913" y="2839"/>
                  </a:cubicBezTo>
                  <a:cubicBezTo>
                    <a:pt x="3915" y="2839"/>
                    <a:pt x="3916" y="2838"/>
                    <a:pt x="3918" y="2837"/>
                  </a:cubicBezTo>
                  <a:cubicBezTo>
                    <a:pt x="3906" y="2825"/>
                    <a:pt x="3906" y="2825"/>
                    <a:pt x="3894" y="2801"/>
                  </a:cubicBezTo>
                  <a:lnTo>
                    <a:pt x="3906" y="2801"/>
                  </a:lnTo>
                  <a:cubicBezTo>
                    <a:pt x="3906" y="2801"/>
                    <a:pt x="3910" y="2812"/>
                    <a:pt x="3911" y="2818"/>
                  </a:cubicBezTo>
                  <a:lnTo>
                    <a:pt x="3911" y="2818"/>
                  </a:lnTo>
                  <a:lnTo>
                    <a:pt x="3906" y="2813"/>
                  </a:lnTo>
                  <a:lnTo>
                    <a:pt x="3906" y="2813"/>
                  </a:lnTo>
                  <a:cubicBezTo>
                    <a:pt x="3909" y="2819"/>
                    <a:pt x="3911" y="2821"/>
                    <a:pt x="3911" y="2821"/>
                  </a:cubicBezTo>
                  <a:cubicBezTo>
                    <a:pt x="3912" y="2821"/>
                    <a:pt x="3912" y="2820"/>
                    <a:pt x="3911" y="2818"/>
                  </a:cubicBezTo>
                  <a:lnTo>
                    <a:pt x="3911" y="2818"/>
                  </a:lnTo>
                  <a:lnTo>
                    <a:pt x="3918" y="2825"/>
                  </a:lnTo>
                  <a:cubicBezTo>
                    <a:pt x="3918" y="2813"/>
                    <a:pt x="3918" y="2813"/>
                    <a:pt x="3918" y="2801"/>
                  </a:cubicBezTo>
                  <a:cubicBezTo>
                    <a:pt x="3918" y="2797"/>
                    <a:pt x="3919" y="2796"/>
                    <a:pt x="3921" y="2796"/>
                  </a:cubicBezTo>
                  <a:cubicBezTo>
                    <a:pt x="3924" y="2796"/>
                    <a:pt x="3930" y="2804"/>
                    <a:pt x="3930" y="2812"/>
                  </a:cubicBezTo>
                  <a:lnTo>
                    <a:pt x="3930" y="2812"/>
                  </a:lnTo>
                  <a:cubicBezTo>
                    <a:pt x="3930" y="2800"/>
                    <a:pt x="3918" y="2789"/>
                    <a:pt x="3918" y="2777"/>
                  </a:cubicBezTo>
                  <a:lnTo>
                    <a:pt x="3918" y="2777"/>
                  </a:lnTo>
                  <a:cubicBezTo>
                    <a:pt x="3930" y="2813"/>
                    <a:pt x="3930" y="2789"/>
                    <a:pt x="3942" y="2813"/>
                  </a:cubicBezTo>
                  <a:cubicBezTo>
                    <a:pt x="3942" y="2813"/>
                    <a:pt x="3942" y="2813"/>
                    <a:pt x="3942" y="2801"/>
                  </a:cubicBezTo>
                  <a:lnTo>
                    <a:pt x="3954" y="2825"/>
                  </a:lnTo>
                  <a:cubicBezTo>
                    <a:pt x="3942" y="2789"/>
                    <a:pt x="3942" y="2789"/>
                    <a:pt x="3942" y="2789"/>
                  </a:cubicBezTo>
                  <a:lnTo>
                    <a:pt x="3942" y="2789"/>
                  </a:lnTo>
                  <a:cubicBezTo>
                    <a:pt x="3954" y="2807"/>
                    <a:pt x="3957" y="2807"/>
                    <a:pt x="3958" y="2807"/>
                  </a:cubicBezTo>
                  <a:cubicBezTo>
                    <a:pt x="3960" y="2807"/>
                    <a:pt x="3960" y="2807"/>
                    <a:pt x="3966" y="2825"/>
                  </a:cubicBezTo>
                  <a:cubicBezTo>
                    <a:pt x="3954" y="2789"/>
                    <a:pt x="3966" y="2813"/>
                    <a:pt x="3966" y="2777"/>
                  </a:cubicBezTo>
                  <a:cubicBezTo>
                    <a:pt x="3966" y="2777"/>
                    <a:pt x="3978" y="2813"/>
                    <a:pt x="3978" y="2813"/>
                  </a:cubicBezTo>
                  <a:lnTo>
                    <a:pt x="3978" y="2801"/>
                  </a:lnTo>
                  <a:cubicBezTo>
                    <a:pt x="3978" y="2825"/>
                    <a:pt x="3990" y="2825"/>
                    <a:pt x="3990" y="2825"/>
                  </a:cubicBezTo>
                  <a:lnTo>
                    <a:pt x="3990" y="2813"/>
                  </a:lnTo>
                  <a:cubicBezTo>
                    <a:pt x="3990" y="2801"/>
                    <a:pt x="3990" y="2801"/>
                    <a:pt x="3990" y="2789"/>
                  </a:cubicBezTo>
                  <a:cubicBezTo>
                    <a:pt x="3984" y="2777"/>
                    <a:pt x="3984" y="2777"/>
                    <a:pt x="3985" y="2777"/>
                  </a:cubicBezTo>
                  <a:cubicBezTo>
                    <a:pt x="3987" y="2777"/>
                    <a:pt x="3990" y="2777"/>
                    <a:pt x="3990" y="2765"/>
                  </a:cubicBezTo>
                  <a:cubicBezTo>
                    <a:pt x="3990" y="2777"/>
                    <a:pt x="3990" y="2777"/>
                    <a:pt x="3990" y="2789"/>
                  </a:cubicBezTo>
                  <a:cubicBezTo>
                    <a:pt x="3990" y="2789"/>
                    <a:pt x="4001" y="2801"/>
                    <a:pt x="4001" y="2813"/>
                  </a:cubicBezTo>
                  <a:lnTo>
                    <a:pt x="4001" y="2813"/>
                  </a:lnTo>
                  <a:cubicBezTo>
                    <a:pt x="4001" y="2801"/>
                    <a:pt x="3990" y="2753"/>
                    <a:pt x="3990" y="2741"/>
                  </a:cubicBezTo>
                  <a:cubicBezTo>
                    <a:pt x="3978" y="2729"/>
                    <a:pt x="3978" y="2729"/>
                    <a:pt x="3990" y="2729"/>
                  </a:cubicBezTo>
                  <a:cubicBezTo>
                    <a:pt x="3990" y="2727"/>
                    <a:pt x="3990" y="2726"/>
                    <a:pt x="3990" y="2726"/>
                  </a:cubicBezTo>
                  <a:cubicBezTo>
                    <a:pt x="3990" y="2726"/>
                    <a:pt x="3992" y="2741"/>
                    <a:pt x="4001" y="2741"/>
                  </a:cubicBezTo>
                  <a:cubicBezTo>
                    <a:pt x="4001" y="2741"/>
                    <a:pt x="4013" y="2789"/>
                    <a:pt x="4013" y="2789"/>
                  </a:cubicBezTo>
                  <a:cubicBezTo>
                    <a:pt x="4013" y="2789"/>
                    <a:pt x="4013" y="2795"/>
                    <a:pt x="4013" y="2801"/>
                  </a:cubicBezTo>
                  <a:cubicBezTo>
                    <a:pt x="4023" y="2801"/>
                    <a:pt x="4017" y="2786"/>
                    <a:pt x="4021" y="2786"/>
                  </a:cubicBezTo>
                  <a:lnTo>
                    <a:pt x="4021" y="2786"/>
                  </a:lnTo>
                  <a:cubicBezTo>
                    <a:pt x="4021" y="2786"/>
                    <a:pt x="4023" y="2787"/>
                    <a:pt x="4025" y="2789"/>
                  </a:cubicBezTo>
                  <a:cubicBezTo>
                    <a:pt x="4011" y="2767"/>
                    <a:pt x="4014" y="2763"/>
                    <a:pt x="4016" y="2758"/>
                  </a:cubicBezTo>
                  <a:lnTo>
                    <a:pt x="4016" y="2758"/>
                  </a:lnTo>
                  <a:cubicBezTo>
                    <a:pt x="4019" y="2767"/>
                    <a:pt x="4025" y="2772"/>
                    <a:pt x="4025" y="2789"/>
                  </a:cubicBezTo>
                  <a:cubicBezTo>
                    <a:pt x="4025" y="2777"/>
                    <a:pt x="4025" y="2765"/>
                    <a:pt x="4025" y="2753"/>
                  </a:cubicBezTo>
                  <a:cubicBezTo>
                    <a:pt x="4025" y="2753"/>
                    <a:pt x="4025" y="2762"/>
                    <a:pt x="4032" y="2772"/>
                  </a:cubicBezTo>
                  <a:lnTo>
                    <a:pt x="4032" y="2772"/>
                  </a:lnTo>
                  <a:cubicBezTo>
                    <a:pt x="4033" y="2770"/>
                    <a:pt x="4035" y="2768"/>
                    <a:pt x="4037" y="2765"/>
                  </a:cubicBezTo>
                  <a:cubicBezTo>
                    <a:pt x="4037" y="2765"/>
                    <a:pt x="4037" y="2765"/>
                    <a:pt x="4037" y="2777"/>
                  </a:cubicBezTo>
                  <a:cubicBezTo>
                    <a:pt x="4037" y="2789"/>
                    <a:pt x="4049" y="2813"/>
                    <a:pt x="4049" y="2813"/>
                  </a:cubicBezTo>
                  <a:cubicBezTo>
                    <a:pt x="4049" y="2813"/>
                    <a:pt x="4049" y="2801"/>
                    <a:pt x="4049" y="2789"/>
                  </a:cubicBezTo>
                  <a:cubicBezTo>
                    <a:pt x="4049" y="2777"/>
                    <a:pt x="4037" y="2765"/>
                    <a:pt x="4037" y="2753"/>
                  </a:cubicBezTo>
                  <a:lnTo>
                    <a:pt x="4037" y="2741"/>
                  </a:lnTo>
                  <a:cubicBezTo>
                    <a:pt x="4037" y="2741"/>
                    <a:pt x="4037" y="2741"/>
                    <a:pt x="4037" y="2741"/>
                  </a:cubicBezTo>
                  <a:lnTo>
                    <a:pt x="4037" y="2741"/>
                  </a:lnTo>
                  <a:cubicBezTo>
                    <a:pt x="4037" y="2741"/>
                    <a:pt x="4037" y="2752"/>
                    <a:pt x="4048" y="2753"/>
                  </a:cubicBezTo>
                  <a:lnTo>
                    <a:pt x="4048" y="2753"/>
                  </a:lnTo>
                  <a:cubicBezTo>
                    <a:pt x="4046" y="2750"/>
                    <a:pt x="4043" y="2747"/>
                    <a:pt x="4038" y="2742"/>
                  </a:cubicBezTo>
                  <a:lnTo>
                    <a:pt x="4038" y="2742"/>
                  </a:lnTo>
                  <a:lnTo>
                    <a:pt x="4049" y="2753"/>
                  </a:lnTo>
                  <a:cubicBezTo>
                    <a:pt x="4061" y="2753"/>
                    <a:pt x="4061" y="2753"/>
                    <a:pt x="4073" y="2765"/>
                  </a:cubicBezTo>
                  <a:cubicBezTo>
                    <a:pt x="4073" y="2753"/>
                    <a:pt x="4061" y="2765"/>
                    <a:pt x="4061" y="2741"/>
                  </a:cubicBezTo>
                  <a:lnTo>
                    <a:pt x="4061" y="2741"/>
                  </a:lnTo>
                  <a:cubicBezTo>
                    <a:pt x="4066" y="2757"/>
                    <a:pt x="4071" y="2761"/>
                    <a:pt x="4075" y="2761"/>
                  </a:cubicBezTo>
                  <a:cubicBezTo>
                    <a:pt x="4081" y="2761"/>
                    <a:pt x="4085" y="2753"/>
                    <a:pt x="4085" y="2753"/>
                  </a:cubicBezTo>
                  <a:cubicBezTo>
                    <a:pt x="4073" y="2718"/>
                    <a:pt x="4085" y="2741"/>
                    <a:pt x="4085" y="2706"/>
                  </a:cubicBezTo>
                  <a:cubicBezTo>
                    <a:pt x="4085" y="2718"/>
                    <a:pt x="4097" y="2729"/>
                    <a:pt x="4085" y="2753"/>
                  </a:cubicBezTo>
                  <a:lnTo>
                    <a:pt x="4097" y="2741"/>
                  </a:lnTo>
                  <a:lnTo>
                    <a:pt x="4097" y="2741"/>
                  </a:lnTo>
                  <a:cubicBezTo>
                    <a:pt x="4097" y="2765"/>
                    <a:pt x="4085" y="2753"/>
                    <a:pt x="4097" y="2789"/>
                  </a:cubicBezTo>
                  <a:cubicBezTo>
                    <a:pt x="4107" y="2779"/>
                    <a:pt x="4100" y="2751"/>
                    <a:pt x="4105" y="2751"/>
                  </a:cubicBezTo>
                  <a:cubicBezTo>
                    <a:pt x="4106" y="2751"/>
                    <a:pt x="4107" y="2752"/>
                    <a:pt x="4109" y="2753"/>
                  </a:cubicBezTo>
                  <a:cubicBezTo>
                    <a:pt x="4109" y="2760"/>
                    <a:pt x="4109" y="2762"/>
                    <a:pt x="4109" y="2762"/>
                  </a:cubicBezTo>
                  <a:cubicBezTo>
                    <a:pt x="4109" y="2764"/>
                    <a:pt x="4109" y="2769"/>
                    <a:pt x="4109" y="2777"/>
                  </a:cubicBezTo>
                  <a:lnTo>
                    <a:pt x="4109" y="2789"/>
                  </a:lnTo>
                  <a:cubicBezTo>
                    <a:pt x="4121" y="2789"/>
                    <a:pt x="4109" y="2753"/>
                    <a:pt x="4109" y="2741"/>
                  </a:cubicBezTo>
                  <a:cubicBezTo>
                    <a:pt x="4109" y="2739"/>
                    <a:pt x="4109" y="2738"/>
                    <a:pt x="4110" y="2738"/>
                  </a:cubicBezTo>
                  <a:cubicBezTo>
                    <a:pt x="4110" y="2738"/>
                    <a:pt x="4110" y="2738"/>
                    <a:pt x="4110" y="2738"/>
                  </a:cubicBezTo>
                  <a:lnTo>
                    <a:pt x="4110" y="2738"/>
                  </a:lnTo>
                  <a:cubicBezTo>
                    <a:pt x="4109" y="2735"/>
                    <a:pt x="4109" y="2732"/>
                    <a:pt x="4109" y="2729"/>
                  </a:cubicBezTo>
                  <a:lnTo>
                    <a:pt x="4109" y="2729"/>
                  </a:lnTo>
                  <a:cubicBezTo>
                    <a:pt x="4112" y="2737"/>
                    <a:pt x="4115" y="2740"/>
                    <a:pt x="4117" y="2740"/>
                  </a:cubicBezTo>
                  <a:cubicBezTo>
                    <a:pt x="4121" y="2740"/>
                    <a:pt x="4121" y="2726"/>
                    <a:pt x="4121" y="2718"/>
                  </a:cubicBezTo>
                  <a:cubicBezTo>
                    <a:pt x="4115" y="2706"/>
                    <a:pt x="4112" y="2706"/>
                    <a:pt x="4109" y="2706"/>
                  </a:cubicBezTo>
                  <a:cubicBezTo>
                    <a:pt x="4106" y="2706"/>
                    <a:pt x="4103" y="2706"/>
                    <a:pt x="4097" y="2694"/>
                  </a:cubicBezTo>
                  <a:lnTo>
                    <a:pt x="4097" y="2694"/>
                  </a:lnTo>
                  <a:cubicBezTo>
                    <a:pt x="4097" y="2694"/>
                    <a:pt x="4108" y="2718"/>
                    <a:pt x="4097" y="2718"/>
                  </a:cubicBezTo>
                  <a:cubicBezTo>
                    <a:pt x="4097" y="2712"/>
                    <a:pt x="4097" y="2709"/>
                    <a:pt x="4097" y="2706"/>
                  </a:cubicBezTo>
                  <a:cubicBezTo>
                    <a:pt x="4085" y="2694"/>
                    <a:pt x="4085" y="2670"/>
                    <a:pt x="4085" y="2670"/>
                  </a:cubicBezTo>
                  <a:lnTo>
                    <a:pt x="4085" y="2694"/>
                  </a:lnTo>
                  <a:cubicBezTo>
                    <a:pt x="4085" y="2670"/>
                    <a:pt x="4073" y="2658"/>
                    <a:pt x="4073" y="2658"/>
                  </a:cubicBezTo>
                  <a:cubicBezTo>
                    <a:pt x="4070" y="2649"/>
                    <a:pt x="4068" y="2645"/>
                    <a:pt x="4068" y="2645"/>
                  </a:cubicBezTo>
                  <a:lnTo>
                    <a:pt x="4068" y="2645"/>
                  </a:lnTo>
                  <a:cubicBezTo>
                    <a:pt x="4066" y="2645"/>
                    <a:pt x="4073" y="2676"/>
                    <a:pt x="4073" y="2694"/>
                  </a:cubicBezTo>
                  <a:cubicBezTo>
                    <a:pt x="4061" y="2682"/>
                    <a:pt x="4061" y="2670"/>
                    <a:pt x="4061" y="2670"/>
                  </a:cubicBezTo>
                  <a:lnTo>
                    <a:pt x="4049" y="2670"/>
                  </a:lnTo>
                  <a:cubicBezTo>
                    <a:pt x="4049" y="2666"/>
                    <a:pt x="4049" y="2662"/>
                    <a:pt x="4049" y="2658"/>
                  </a:cubicBezTo>
                  <a:cubicBezTo>
                    <a:pt x="4049" y="2646"/>
                    <a:pt x="4037" y="2646"/>
                    <a:pt x="4037" y="2634"/>
                  </a:cubicBezTo>
                  <a:lnTo>
                    <a:pt x="4037" y="2622"/>
                  </a:lnTo>
                  <a:cubicBezTo>
                    <a:pt x="4029" y="2622"/>
                    <a:pt x="4032" y="2643"/>
                    <a:pt x="4031" y="2643"/>
                  </a:cubicBezTo>
                  <a:cubicBezTo>
                    <a:pt x="4031" y="2643"/>
                    <a:pt x="4029" y="2638"/>
                    <a:pt x="4025" y="2622"/>
                  </a:cubicBezTo>
                  <a:cubicBezTo>
                    <a:pt x="4013" y="2646"/>
                    <a:pt x="4013" y="2634"/>
                    <a:pt x="4013" y="2658"/>
                  </a:cubicBezTo>
                  <a:cubicBezTo>
                    <a:pt x="4013" y="2634"/>
                    <a:pt x="4001" y="2634"/>
                    <a:pt x="4001" y="2622"/>
                  </a:cubicBezTo>
                  <a:cubicBezTo>
                    <a:pt x="3999" y="2620"/>
                    <a:pt x="3998" y="2619"/>
                    <a:pt x="3997" y="2619"/>
                  </a:cubicBezTo>
                  <a:lnTo>
                    <a:pt x="3997" y="2619"/>
                  </a:lnTo>
                  <a:cubicBezTo>
                    <a:pt x="3994" y="2619"/>
                    <a:pt x="4001" y="2634"/>
                    <a:pt x="4001" y="2634"/>
                  </a:cubicBezTo>
                  <a:cubicBezTo>
                    <a:pt x="3990" y="2634"/>
                    <a:pt x="3990" y="2610"/>
                    <a:pt x="3990" y="2598"/>
                  </a:cubicBezTo>
                  <a:lnTo>
                    <a:pt x="3990" y="2622"/>
                  </a:lnTo>
                  <a:cubicBezTo>
                    <a:pt x="3978" y="2610"/>
                    <a:pt x="3978" y="2598"/>
                    <a:pt x="3978" y="2598"/>
                  </a:cubicBezTo>
                  <a:cubicBezTo>
                    <a:pt x="3978" y="2610"/>
                    <a:pt x="3978" y="2610"/>
                    <a:pt x="3978" y="2622"/>
                  </a:cubicBezTo>
                  <a:cubicBezTo>
                    <a:pt x="3966" y="2610"/>
                    <a:pt x="3966" y="2610"/>
                    <a:pt x="3966" y="2598"/>
                  </a:cubicBezTo>
                  <a:cubicBezTo>
                    <a:pt x="3966" y="2598"/>
                    <a:pt x="3966" y="2598"/>
                    <a:pt x="3957" y="2607"/>
                  </a:cubicBezTo>
                  <a:lnTo>
                    <a:pt x="3957" y="2607"/>
                  </a:lnTo>
                  <a:cubicBezTo>
                    <a:pt x="3955" y="2602"/>
                    <a:pt x="3954" y="2598"/>
                    <a:pt x="3954" y="2598"/>
                  </a:cubicBezTo>
                  <a:lnTo>
                    <a:pt x="3954" y="2610"/>
                  </a:lnTo>
                  <a:cubicBezTo>
                    <a:pt x="3951" y="2605"/>
                    <a:pt x="3950" y="2604"/>
                    <a:pt x="3949" y="2604"/>
                  </a:cubicBezTo>
                  <a:lnTo>
                    <a:pt x="3949" y="2604"/>
                  </a:lnTo>
                  <a:cubicBezTo>
                    <a:pt x="3946" y="2604"/>
                    <a:pt x="3950" y="2624"/>
                    <a:pt x="3945" y="2624"/>
                  </a:cubicBezTo>
                  <a:cubicBezTo>
                    <a:pt x="3944" y="2624"/>
                    <a:pt x="3943" y="2624"/>
                    <a:pt x="3942" y="2622"/>
                  </a:cubicBezTo>
                  <a:cubicBezTo>
                    <a:pt x="3942" y="2615"/>
                    <a:pt x="3938" y="2608"/>
                    <a:pt x="3937" y="2604"/>
                  </a:cubicBezTo>
                  <a:lnTo>
                    <a:pt x="3937" y="2604"/>
                  </a:lnTo>
                  <a:cubicBezTo>
                    <a:pt x="3930" y="2611"/>
                    <a:pt x="3930" y="2612"/>
                    <a:pt x="3930" y="2622"/>
                  </a:cubicBezTo>
                  <a:cubicBezTo>
                    <a:pt x="3918" y="2598"/>
                    <a:pt x="3918" y="2598"/>
                    <a:pt x="3906" y="2587"/>
                  </a:cubicBezTo>
                  <a:cubicBezTo>
                    <a:pt x="3906" y="2587"/>
                    <a:pt x="3906" y="2587"/>
                    <a:pt x="3906" y="2610"/>
                  </a:cubicBezTo>
                  <a:cubicBezTo>
                    <a:pt x="3906" y="2604"/>
                    <a:pt x="3903" y="2604"/>
                    <a:pt x="3900" y="2604"/>
                  </a:cubicBezTo>
                  <a:cubicBezTo>
                    <a:pt x="3897" y="2604"/>
                    <a:pt x="3894" y="2604"/>
                    <a:pt x="3894" y="2598"/>
                  </a:cubicBezTo>
                  <a:lnTo>
                    <a:pt x="3894" y="2610"/>
                  </a:lnTo>
                  <a:cubicBezTo>
                    <a:pt x="3892" y="2605"/>
                    <a:pt x="3890" y="2604"/>
                    <a:pt x="3889" y="2604"/>
                  </a:cubicBezTo>
                  <a:cubicBezTo>
                    <a:pt x="3887" y="2604"/>
                    <a:pt x="3888" y="2617"/>
                    <a:pt x="3881" y="2617"/>
                  </a:cubicBezTo>
                  <a:cubicBezTo>
                    <a:pt x="3879" y="2617"/>
                    <a:pt x="3876" y="2615"/>
                    <a:pt x="3870" y="2610"/>
                  </a:cubicBezTo>
                  <a:cubicBezTo>
                    <a:pt x="3870" y="2610"/>
                    <a:pt x="3870" y="2598"/>
                    <a:pt x="3870" y="2587"/>
                  </a:cubicBezTo>
                  <a:lnTo>
                    <a:pt x="3859" y="2598"/>
                  </a:lnTo>
                  <a:cubicBezTo>
                    <a:pt x="3859" y="2603"/>
                    <a:pt x="3859" y="2607"/>
                    <a:pt x="3859" y="2610"/>
                  </a:cubicBezTo>
                  <a:cubicBezTo>
                    <a:pt x="3859" y="2602"/>
                    <a:pt x="3859" y="2599"/>
                    <a:pt x="3858" y="2599"/>
                  </a:cubicBezTo>
                  <a:cubicBezTo>
                    <a:pt x="3857" y="2599"/>
                    <a:pt x="3856" y="2602"/>
                    <a:pt x="3853" y="2602"/>
                  </a:cubicBezTo>
                  <a:cubicBezTo>
                    <a:pt x="3851" y="2602"/>
                    <a:pt x="3849" y="2601"/>
                    <a:pt x="3847" y="2598"/>
                  </a:cubicBezTo>
                  <a:cubicBezTo>
                    <a:pt x="3847" y="2603"/>
                    <a:pt x="3847" y="2607"/>
                    <a:pt x="3847" y="2610"/>
                  </a:cubicBezTo>
                  <a:lnTo>
                    <a:pt x="3835" y="2610"/>
                  </a:lnTo>
                  <a:cubicBezTo>
                    <a:pt x="3835" y="2610"/>
                    <a:pt x="3823" y="2598"/>
                    <a:pt x="3823" y="2598"/>
                  </a:cubicBezTo>
                  <a:lnTo>
                    <a:pt x="3811" y="2598"/>
                  </a:lnTo>
                  <a:cubicBezTo>
                    <a:pt x="3811" y="2587"/>
                    <a:pt x="3799" y="2563"/>
                    <a:pt x="3811" y="2563"/>
                  </a:cubicBezTo>
                  <a:cubicBezTo>
                    <a:pt x="3823" y="2587"/>
                    <a:pt x="3811" y="2587"/>
                    <a:pt x="3811" y="2587"/>
                  </a:cubicBezTo>
                  <a:cubicBezTo>
                    <a:pt x="3815" y="2591"/>
                    <a:pt x="3818" y="2592"/>
                    <a:pt x="3819" y="2592"/>
                  </a:cubicBezTo>
                  <a:cubicBezTo>
                    <a:pt x="3823" y="2592"/>
                    <a:pt x="3823" y="2587"/>
                    <a:pt x="3823" y="2587"/>
                  </a:cubicBezTo>
                  <a:cubicBezTo>
                    <a:pt x="3829" y="2593"/>
                    <a:pt x="3829" y="2593"/>
                    <a:pt x="3829" y="2593"/>
                  </a:cubicBezTo>
                  <a:cubicBezTo>
                    <a:pt x="3829" y="2593"/>
                    <a:pt x="3829" y="2593"/>
                    <a:pt x="3835" y="2598"/>
                  </a:cubicBezTo>
                  <a:cubicBezTo>
                    <a:pt x="3830" y="2590"/>
                    <a:pt x="3831" y="2587"/>
                    <a:pt x="3833" y="2587"/>
                  </a:cubicBezTo>
                  <a:cubicBezTo>
                    <a:pt x="3836" y="2587"/>
                    <a:pt x="3841" y="2590"/>
                    <a:pt x="3844" y="2590"/>
                  </a:cubicBezTo>
                  <a:cubicBezTo>
                    <a:pt x="3845" y="2590"/>
                    <a:pt x="3847" y="2589"/>
                    <a:pt x="3847" y="2587"/>
                  </a:cubicBezTo>
                  <a:cubicBezTo>
                    <a:pt x="3847" y="2575"/>
                    <a:pt x="3835" y="2551"/>
                    <a:pt x="3823" y="2527"/>
                  </a:cubicBezTo>
                  <a:lnTo>
                    <a:pt x="3823" y="2527"/>
                  </a:lnTo>
                  <a:cubicBezTo>
                    <a:pt x="3823" y="2527"/>
                    <a:pt x="3835" y="2539"/>
                    <a:pt x="3835" y="2539"/>
                  </a:cubicBezTo>
                  <a:cubicBezTo>
                    <a:pt x="3823" y="2539"/>
                    <a:pt x="3835" y="2539"/>
                    <a:pt x="3835" y="2551"/>
                  </a:cubicBezTo>
                  <a:cubicBezTo>
                    <a:pt x="3835" y="2549"/>
                    <a:pt x="3836" y="2548"/>
                    <a:pt x="3837" y="2548"/>
                  </a:cubicBezTo>
                  <a:cubicBezTo>
                    <a:pt x="3843" y="2548"/>
                    <a:pt x="3859" y="2565"/>
                    <a:pt x="3859" y="2575"/>
                  </a:cubicBezTo>
                  <a:cubicBezTo>
                    <a:pt x="3859" y="2563"/>
                    <a:pt x="3859" y="2563"/>
                    <a:pt x="3847" y="2551"/>
                  </a:cubicBezTo>
                  <a:lnTo>
                    <a:pt x="3859" y="2551"/>
                  </a:lnTo>
                  <a:cubicBezTo>
                    <a:pt x="3847" y="2539"/>
                    <a:pt x="3847" y="2539"/>
                    <a:pt x="3847" y="2527"/>
                  </a:cubicBezTo>
                  <a:cubicBezTo>
                    <a:pt x="3859" y="2527"/>
                    <a:pt x="3859" y="2539"/>
                    <a:pt x="3859" y="2539"/>
                  </a:cubicBezTo>
                  <a:cubicBezTo>
                    <a:pt x="3862" y="2542"/>
                    <a:pt x="3865" y="2544"/>
                    <a:pt x="3866" y="2544"/>
                  </a:cubicBezTo>
                  <a:cubicBezTo>
                    <a:pt x="3869" y="2544"/>
                    <a:pt x="3867" y="2535"/>
                    <a:pt x="3859" y="2527"/>
                  </a:cubicBezTo>
                  <a:cubicBezTo>
                    <a:pt x="3847" y="2527"/>
                    <a:pt x="3859" y="2515"/>
                    <a:pt x="3847" y="2503"/>
                  </a:cubicBezTo>
                  <a:lnTo>
                    <a:pt x="3859" y="2503"/>
                  </a:lnTo>
                  <a:cubicBezTo>
                    <a:pt x="3859" y="2503"/>
                    <a:pt x="3859" y="2515"/>
                    <a:pt x="3859" y="2515"/>
                  </a:cubicBezTo>
                  <a:cubicBezTo>
                    <a:pt x="3861" y="2518"/>
                    <a:pt x="3862" y="2518"/>
                    <a:pt x="3863" y="2518"/>
                  </a:cubicBezTo>
                  <a:cubicBezTo>
                    <a:pt x="3866" y="2518"/>
                    <a:pt x="3859" y="2503"/>
                    <a:pt x="3859" y="2503"/>
                  </a:cubicBezTo>
                  <a:lnTo>
                    <a:pt x="3859" y="2503"/>
                  </a:lnTo>
                  <a:cubicBezTo>
                    <a:pt x="3859" y="2503"/>
                    <a:pt x="3870" y="2503"/>
                    <a:pt x="3870" y="2515"/>
                  </a:cubicBezTo>
                  <a:cubicBezTo>
                    <a:pt x="3870" y="2511"/>
                    <a:pt x="3870" y="2510"/>
                    <a:pt x="3871" y="2510"/>
                  </a:cubicBezTo>
                  <a:cubicBezTo>
                    <a:pt x="3872" y="2510"/>
                    <a:pt x="3874" y="2515"/>
                    <a:pt x="3882" y="2515"/>
                  </a:cubicBezTo>
                  <a:cubicBezTo>
                    <a:pt x="3882" y="2515"/>
                    <a:pt x="3870" y="2503"/>
                    <a:pt x="3870" y="2503"/>
                  </a:cubicBezTo>
                  <a:lnTo>
                    <a:pt x="3882" y="2491"/>
                  </a:lnTo>
                  <a:cubicBezTo>
                    <a:pt x="3882" y="2503"/>
                    <a:pt x="3906" y="2539"/>
                    <a:pt x="3906" y="2539"/>
                  </a:cubicBezTo>
                  <a:cubicBezTo>
                    <a:pt x="3906" y="2527"/>
                    <a:pt x="3882" y="2503"/>
                    <a:pt x="3894" y="2503"/>
                  </a:cubicBezTo>
                  <a:cubicBezTo>
                    <a:pt x="3906" y="2527"/>
                    <a:pt x="3906" y="2515"/>
                    <a:pt x="3918" y="2539"/>
                  </a:cubicBezTo>
                  <a:cubicBezTo>
                    <a:pt x="3924" y="2545"/>
                    <a:pt x="3930" y="2548"/>
                    <a:pt x="3934" y="2548"/>
                  </a:cubicBezTo>
                  <a:cubicBezTo>
                    <a:pt x="3939" y="2548"/>
                    <a:pt x="3942" y="2545"/>
                    <a:pt x="3942" y="2539"/>
                  </a:cubicBezTo>
                  <a:cubicBezTo>
                    <a:pt x="3930" y="2527"/>
                    <a:pt x="3930" y="2539"/>
                    <a:pt x="3918" y="2515"/>
                  </a:cubicBezTo>
                  <a:cubicBezTo>
                    <a:pt x="3918" y="2503"/>
                    <a:pt x="3894" y="2468"/>
                    <a:pt x="3906" y="2468"/>
                  </a:cubicBezTo>
                  <a:lnTo>
                    <a:pt x="3894" y="2468"/>
                  </a:lnTo>
                  <a:cubicBezTo>
                    <a:pt x="3894" y="2456"/>
                    <a:pt x="3894" y="2456"/>
                    <a:pt x="3894" y="2444"/>
                  </a:cubicBezTo>
                  <a:cubicBezTo>
                    <a:pt x="3905" y="2454"/>
                    <a:pt x="3924" y="2482"/>
                    <a:pt x="3929" y="2482"/>
                  </a:cubicBezTo>
                  <a:cubicBezTo>
                    <a:pt x="3930" y="2482"/>
                    <a:pt x="3930" y="2481"/>
                    <a:pt x="3930" y="2479"/>
                  </a:cubicBezTo>
                  <a:cubicBezTo>
                    <a:pt x="3930" y="2468"/>
                    <a:pt x="3918" y="2468"/>
                    <a:pt x="3906" y="2444"/>
                  </a:cubicBezTo>
                  <a:lnTo>
                    <a:pt x="3918" y="2444"/>
                  </a:lnTo>
                  <a:cubicBezTo>
                    <a:pt x="3918" y="2444"/>
                    <a:pt x="3929" y="2454"/>
                    <a:pt x="3932" y="2454"/>
                  </a:cubicBezTo>
                  <a:cubicBezTo>
                    <a:pt x="3934" y="2454"/>
                    <a:pt x="3934" y="2452"/>
                    <a:pt x="3930" y="2444"/>
                  </a:cubicBezTo>
                  <a:lnTo>
                    <a:pt x="3930" y="2444"/>
                  </a:lnTo>
                  <a:lnTo>
                    <a:pt x="3942" y="2456"/>
                  </a:lnTo>
                  <a:cubicBezTo>
                    <a:pt x="3930" y="2444"/>
                    <a:pt x="3942" y="2444"/>
                    <a:pt x="3930" y="2444"/>
                  </a:cubicBezTo>
                  <a:cubicBezTo>
                    <a:pt x="3930" y="2434"/>
                    <a:pt x="3932" y="2430"/>
                    <a:pt x="3935" y="2430"/>
                  </a:cubicBezTo>
                  <a:cubicBezTo>
                    <a:pt x="3940" y="2430"/>
                    <a:pt x="3947" y="2437"/>
                    <a:pt x="3954" y="2444"/>
                  </a:cubicBezTo>
                  <a:cubicBezTo>
                    <a:pt x="3942" y="2432"/>
                    <a:pt x="3930" y="2420"/>
                    <a:pt x="3930" y="2408"/>
                  </a:cubicBezTo>
                  <a:lnTo>
                    <a:pt x="3930" y="2408"/>
                  </a:lnTo>
                  <a:cubicBezTo>
                    <a:pt x="3942" y="2426"/>
                    <a:pt x="3945" y="2429"/>
                    <a:pt x="3946" y="2429"/>
                  </a:cubicBezTo>
                  <a:cubicBezTo>
                    <a:pt x="3947" y="2429"/>
                    <a:pt x="3947" y="2428"/>
                    <a:pt x="3948" y="2428"/>
                  </a:cubicBezTo>
                  <a:cubicBezTo>
                    <a:pt x="3949" y="2428"/>
                    <a:pt x="3951" y="2429"/>
                    <a:pt x="3954" y="2432"/>
                  </a:cubicBezTo>
                  <a:lnTo>
                    <a:pt x="3978" y="2444"/>
                  </a:lnTo>
                  <a:cubicBezTo>
                    <a:pt x="3954" y="2420"/>
                    <a:pt x="3966" y="2420"/>
                    <a:pt x="3966" y="2408"/>
                  </a:cubicBezTo>
                  <a:lnTo>
                    <a:pt x="3966" y="2408"/>
                  </a:lnTo>
                  <a:cubicBezTo>
                    <a:pt x="3975" y="2422"/>
                    <a:pt x="3977" y="2425"/>
                    <a:pt x="3977" y="2425"/>
                  </a:cubicBezTo>
                  <a:cubicBezTo>
                    <a:pt x="3978" y="2425"/>
                    <a:pt x="3977" y="2423"/>
                    <a:pt x="3978" y="2423"/>
                  </a:cubicBezTo>
                  <a:cubicBezTo>
                    <a:pt x="3980" y="2423"/>
                    <a:pt x="3982" y="2425"/>
                    <a:pt x="3990" y="2432"/>
                  </a:cubicBezTo>
                  <a:cubicBezTo>
                    <a:pt x="3978" y="2408"/>
                    <a:pt x="3990" y="2420"/>
                    <a:pt x="3978" y="2396"/>
                  </a:cubicBezTo>
                  <a:lnTo>
                    <a:pt x="3978" y="2396"/>
                  </a:lnTo>
                  <a:cubicBezTo>
                    <a:pt x="3978" y="2397"/>
                    <a:pt x="3990" y="2420"/>
                    <a:pt x="4001" y="2420"/>
                  </a:cubicBezTo>
                  <a:lnTo>
                    <a:pt x="3990" y="2420"/>
                  </a:lnTo>
                  <a:cubicBezTo>
                    <a:pt x="4001" y="2420"/>
                    <a:pt x="4013" y="2420"/>
                    <a:pt x="4025" y="2432"/>
                  </a:cubicBezTo>
                  <a:lnTo>
                    <a:pt x="4013" y="2408"/>
                  </a:lnTo>
                  <a:cubicBezTo>
                    <a:pt x="4013" y="2408"/>
                    <a:pt x="4013" y="2396"/>
                    <a:pt x="4001" y="2396"/>
                  </a:cubicBezTo>
                  <a:lnTo>
                    <a:pt x="4013" y="2396"/>
                  </a:lnTo>
                  <a:cubicBezTo>
                    <a:pt x="3990" y="2372"/>
                    <a:pt x="4001" y="2384"/>
                    <a:pt x="4001" y="2372"/>
                  </a:cubicBezTo>
                  <a:lnTo>
                    <a:pt x="4001" y="2372"/>
                  </a:lnTo>
                  <a:cubicBezTo>
                    <a:pt x="4001" y="2372"/>
                    <a:pt x="4013" y="2384"/>
                    <a:pt x="4013" y="2384"/>
                  </a:cubicBezTo>
                  <a:cubicBezTo>
                    <a:pt x="4013" y="2384"/>
                    <a:pt x="4017" y="2388"/>
                    <a:pt x="4020" y="2393"/>
                  </a:cubicBezTo>
                  <a:lnTo>
                    <a:pt x="4020" y="2393"/>
                  </a:lnTo>
                  <a:cubicBezTo>
                    <a:pt x="4013" y="2378"/>
                    <a:pt x="3998" y="2357"/>
                    <a:pt x="3990" y="2348"/>
                  </a:cubicBezTo>
                  <a:cubicBezTo>
                    <a:pt x="3978" y="2348"/>
                    <a:pt x="3978" y="2337"/>
                    <a:pt x="3990" y="2337"/>
                  </a:cubicBezTo>
                  <a:cubicBezTo>
                    <a:pt x="3990" y="2333"/>
                    <a:pt x="3991" y="2331"/>
                    <a:pt x="3993" y="2331"/>
                  </a:cubicBezTo>
                  <a:cubicBezTo>
                    <a:pt x="3996" y="2331"/>
                    <a:pt x="4001" y="2337"/>
                    <a:pt x="4001" y="2337"/>
                  </a:cubicBezTo>
                  <a:cubicBezTo>
                    <a:pt x="4001" y="2348"/>
                    <a:pt x="4025" y="2384"/>
                    <a:pt x="4037" y="2384"/>
                  </a:cubicBezTo>
                  <a:cubicBezTo>
                    <a:pt x="4037" y="2384"/>
                    <a:pt x="4037" y="2396"/>
                    <a:pt x="4049" y="2408"/>
                  </a:cubicBezTo>
                  <a:cubicBezTo>
                    <a:pt x="4049" y="2401"/>
                    <a:pt x="4049" y="2396"/>
                    <a:pt x="4049" y="2396"/>
                  </a:cubicBezTo>
                  <a:cubicBezTo>
                    <a:pt x="4049" y="2396"/>
                    <a:pt x="4041" y="2381"/>
                    <a:pt x="4044" y="2381"/>
                  </a:cubicBezTo>
                  <a:lnTo>
                    <a:pt x="4044" y="2381"/>
                  </a:lnTo>
                  <a:cubicBezTo>
                    <a:pt x="4045" y="2381"/>
                    <a:pt x="4047" y="2382"/>
                    <a:pt x="4049" y="2384"/>
                  </a:cubicBezTo>
                  <a:cubicBezTo>
                    <a:pt x="4013" y="2348"/>
                    <a:pt x="4037" y="2348"/>
                    <a:pt x="4013" y="2337"/>
                  </a:cubicBezTo>
                  <a:cubicBezTo>
                    <a:pt x="4013" y="2331"/>
                    <a:pt x="4013" y="2328"/>
                    <a:pt x="4015" y="2328"/>
                  </a:cubicBezTo>
                  <a:cubicBezTo>
                    <a:pt x="4016" y="2328"/>
                    <a:pt x="4019" y="2331"/>
                    <a:pt x="4025" y="2337"/>
                  </a:cubicBezTo>
                  <a:cubicBezTo>
                    <a:pt x="4031" y="2342"/>
                    <a:pt x="4036" y="2345"/>
                    <a:pt x="4041" y="2349"/>
                  </a:cubicBezTo>
                  <a:lnTo>
                    <a:pt x="4041" y="2349"/>
                  </a:lnTo>
                  <a:cubicBezTo>
                    <a:pt x="4039" y="2348"/>
                    <a:pt x="4037" y="2348"/>
                    <a:pt x="4037" y="2348"/>
                  </a:cubicBezTo>
                  <a:lnTo>
                    <a:pt x="4037" y="2348"/>
                  </a:lnTo>
                  <a:cubicBezTo>
                    <a:pt x="4037" y="2360"/>
                    <a:pt x="4049" y="2360"/>
                    <a:pt x="4049" y="2372"/>
                  </a:cubicBezTo>
                  <a:cubicBezTo>
                    <a:pt x="4049" y="2359"/>
                    <a:pt x="4046" y="2354"/>
                    <a:pt x="4041" y="2349"/>
                  </a:cubicBezTo>
                  <a:lnTo>
                    <a:pt x="4041" y="2349"/>
                  </a:lnTo>
                  <a:cubicBezTo>
                    <a:pt x="4044" y="2350"/>
                    <a:pt x="4049" y="2353"/>
                    <a:pt x="4049" y="2360"/>
                  </a:cubicBezTo>
                  <a:lnTo>
                    <a:pt x="4055" y="2360"/>
                  </a:lnTo>
                  <a:cubicBezTo>
                    <a:pt x="4052" y="2357"/>
                    <a:pt x="4049" y="2354"/>
                    <a:pt x="4049" y="2348"/>
                  </a:cubicBezTo>
                  <a:lnTo>
                    <a:pt x="4057" y="2348"/>
                  </a:lnTo>
                  <a:cubicBezTo>
                    <a:pt x="4052" y="2345"/>
                    <a:pt x="4049" y="2342"/>
                    <a:pt x="4049" y="2337"/>
                  </a:cubicBezTo>
                  <a:lnTo>
                    <a:pt x="4061" y="2337"/>
                  </a:lnTo>
                  <a:lnTo>
                    <a:pt x="4049" y="2325"/>
                  </a:lnTo>
                  <a:cubicBezTo>
                    <a:pt x="4061" y="2325"/>
                    <a:pt x="4061" y="2325"/>
                    <a:pt x="4073" y="2337"/>
                  </a:cubicBezTo>
                  <a:cubicBezTo>
                    <a:pt x="4073" y="2337"/>
                    <a:pt x="4061" y="2325"/>
                    <a:pt x="4061" y="2313"/>
                  </a:cubicBezTo>
                  <a:lnTo>
                    <a:pt x="4061" y="2313"/>
                  </a:lnTo>
                  <a:cubicBezTo>
                    <a:pt x="4061" y="2313"/>
                    <a:pt x="4061" y="2313"/>
                    <a:pt x="4073" y="2325"/>
                  </a:cubicBezTo>
                  <a:cubicBezTo>
                    <a:pt x="4073" y="2325"/>
                    <a:pt x="4085" y="2325"/>
                    <a:pt x="4085" y="2337"/>
                  </a:cubicBezTo>
                  <a:cubicBezTo>
                    <a:pt x="4085" y="2325"/>
                    <a:pt x="4085" y="2325"/>
                    <a:pt x="4073" y="2313"/>
                  </a:cubicBezTo>
                  <a:lnTo>
                    <a:pt x="4073" y="2313"/>
                  </a:lnTo>
                  <a:cubicBezTo>
                    <a:pt x="4085" y="2325"/>
                    <a:pt x="4091" y="2329"/>
                    <a:pt x="4095" y="2329"/>
                  </a:cubicBezTo>
                  <a:cubicBezTo>
                    <a:pt x="4103" y="2329"/>
                    <a:pt x="4101" y="2313"/>
                    <a:pt x="4109" y="2313"/>
                  </a:cubicBezTo>
                  <a:cubicBezTo>
                    <a:pt x="4085" y="2277"/>
                    <a:pt x="4109" y="2301"/>
                    <a:pt x="4085" y="2277"/>
                  </a:cubicBezTo>
                  <a:lnTo>
                    <a:pt x="4085" y="2277"/>
                  </a:lnTo>
                  <a:cubicBezTo>
                    <a:pt x="4097" y="2289"/>
                    <a:pt x="4109" y="2289"/>
                    <a:pt x="4109" y="2301"/>
                  </a:cubicBezTo>
                  <a:cubicBezTo>
                    <a:pt x="4121" y="2313"/>
                    <a:pt x="4109" y="2313"/>
                    <a:pt x="4132" y="2337"/>
                  </a:cubicBezTo>
                  <a:cubicBezTo>
                    <a:pt x="4144" y="2325"/>
                    <a:pt x="4121" y="2301"/>
                    <a:pt x="4132" y="2301"/>
                  </a:cubicBezTo>
                  <a:cubicBezTo>
                    <a:pt x="4137" y="2310"/>
                    <a:pt x="4138" y="2312"/>
                    <a:pt x="4138" y="2312"/>
                  </a:cubicBezTo>
                  <a:cubicBezTo>
                    <a:pt x="4139" y="2312"/>
                    <a:pt x="4138" y="2309"/>
                    <a:pt x="4139" y="2309"/>
                  </a:cubicBezTo>
                  <a:cubicBezTo>
                    <a:pt x="4140" y="2309"/>
                    <a:pt x="4142" y="2310"/>
                    <a:pt x="4144" y="2313"/>
                  </a:cubicBezTo>
                  <a:cubicBezTo>
                    <a:pt x="4144" y="2325"/>
                    <a:pt x="4144" y="2325"/>
                    <a:pt x="4144" y="2325"/>
                  </a:cubicBezTo>
                  <a:lnTo>
                    <a:pt x="4156" y="2325"/>
                  </a:lnTo>
                  <a:cubicBezTo>
                    <a:pt x="4168" y="2325"/>
                    <a:pt x="4132" y="2301"/>
                    <a:pt x="4132" y="2289"/>
                  </a:cubicBezTo>
                  <a:cubicBezTo>
                    <a:pt x="4132" y="2287"/>
                    <a:pt x="4133" y="2286"/>
                    <a:pt x="4134" y="2286"/>
                  </a:cubicBezTo>
                  <a:cubicBezTo>
                    <a:pt x="4134" y="2286"/>
                    <a:pt x="4134" y="2286"/>
                    <a:pt x="4135" y="2286"/>
                  </a:cubicBezTo>
                  <a:lnTo>
                    <a:pt x="4135" y="2286"/>
                  </a:lnTo>
                  <a:cubicBezTo>
                    <a:pt x="4133" y="2283"/>
                    <a:pt x="4132" y="2280"/>
                    <a:pt x="4132" y="2277"/>
                  </a:cubicBezTo>
                  <a:lnTo>
                    <a:pt x="4132" y="2277"/>
                  </a:lnTo>
                  <a:cubicBezTo>
                    <a:pt x="4136" y="2284"/>
                    <a:pt x="4138" y="2287"/>
                    <a:pt x="4138" y="2287"/>
                  </a:cubicBezTo>
                  <a:cubicBezTo>
                    <a:pt x="4138" y="2287"/>
                    <a:pt x="4132" y="2273"/>
                    <a:pt x="4132" y="2265"/>
                  </a:cubicBezTo>
                  <a:cubicBezTo>
                    <a:pt x="4121" y="2259"/>
                    <a:pt x="4118" y="2259"/>
                    <a:pt x="4115" y="2259"/>
                  </a:cubicBezTo>
                  <a:cubicBezTo>
                    <a:pt x="4112" y="2259"/>
                    <a:pt x="4109" y="2259"/>
                    <a:pt x="4097" y="2253"/>
                  </a:cubicBezTo>
                  <a:lnTo>
                    <a:pt x="4097" y="2253"/>
                  </a:lnTo>
                  <a:cubicBezTo>
                    <a:pt x="4097" y="2258"/>
                    <a:pt x="4099" y="2261"/>
                    <a:pt x="4101" y="2264"/>
                  </a:cubicBezTo>
                  <a:lnTo>
                    <a:pt x="4101" y="2264"/>
                  </a:lnTo>
                  <a:cubicBezTo>
                    <a:pt x="4103" y="2262"/>
                    <a:pt x="4103" y="2259"/>
                    <a:pt x="4097" y="2254"/>
                  </a:cubicBezTo>
                  <a:lnTo>
                    <a:pt x="4097" y="2254"/>
                  </a:lnTo>
                  <a:cubicBezTo>
                    <a:pt x="4101" y="2257"/>
                    <a:pt x="4119" y="2277"/>
                    <a:pt x="4109" y="2277"/>
                  </a:cubicBezTo>
                  <a:cubicBezTo>
                    <a:pt x="4109" y="2270"/>
                    <a:pt x="4105" y="2267"/>
                    <a:pt x="4101" y="2264"/>
                  </a:cubicBezTo>
                  <a:lnTo>
                    <a:pt x="4101" y="2264"/>
                  </a:lnTo>
                  <a:cubicBezTo>
                    <a:pt x="4100" y="2265"/>
                    <a:pt x="4097" y="2265"/>
                    <a:pt x="4097" y="2265"/>
                  </a:cubicBezTo>
                  <a:lnTo>
                    <a:pt x="4085" y="2253"/>
                  </a:lnTo>
                  <a:lnTo>
                    <a:pt x="4085" y="2253"/>
                  </a:lnTo>
                  <a:cubicBezTo>
                    <a:pt x="4088" y="2259"/>
                    <a:pt x="4091" y="2265"/>
                    <a:pt x="4097" y="2265"/>
                  </a:cubicBezTo>
                  <a:cubicBezTo>
                    <a:pt x="4085" y="2265"/>
                    <a:pt x="4073" y="2253"/>
                    <a:pt x="4085" y="2253"/>
                  </a:cubicBezTo>
                  <a:cubicBezTo>
                    <a:pt x="4082" y="2247"/>
                    <a:pt x="4079" y="2241"/>
                    <a:pt x="4073" y="2241"/>
                  </a:cubicBezTo>
                  <a:cubicBezTo>
                    <a:pt x="4066" y="2234"/>
                    <a:pt x="4061" y="2229"/>
                    <a:pt x="4061" y="2229"/>
                  </a:cubicBezTo>
                  <a:cubicBezTo>
                    <a:pt x="4055" y="2224"/>
                    <a:pt x="4052" y="2222"/>
                    <a:pt x="4051" y="2222"/>
                  </a:cubicBezTo>
                  <a:lnTo>
                    <a:pt x="4051" y="2222"/>
                  </a:lnTo>
                  <a:cubicBezTo>
                    <a:pt x="4048" y="2222"/>
                    <a:pt x="4064" y="2247"/>
                    <a:pt x="4073" y="2265"/>
                  </a:cubicBezTo>
                  <a:cubicBezTo>
                    <a:pt x="4062" y="2255"/>
                    <a:pt x="4061" y="2253"/>
                    <a:pt x="4061" y="2253"/>
                  </a:cubicBezTo>
                  <a:lnTo>
                    <a:pt x="4061" y="2253"/>
                  </a:lnTo>
                  <a:cubicBezTo>
                    <a:pt x="4073" y="2265"/>
                    <a:pt x="4061" y="2265"/>
                    <a:pt x="4061" y="2265"/>
                  </a:cubicBezTo>
                  <a:cubicBezTo>
                    <a:pt x="4061" y="2265"/>
                    <a:pt x="4061" y="2253"/>
                    <a:pt x="4049" y="2241"/>
                  </a:cubicBezTo>
                  <a:cubicBezTo>
                    <a:pt x="4049" y="2247"/>
                    <a:pt x="4049" y="2250"/>
                    <a:pt x="4048" y="2250"/>
                  </a:cubicBezTo>
                  <a:cubicBezTo>
                    <a:pt x="4046" y="2250"/>
                    <a:pt x="4043" y="2247"/>
                    <a:pt x="4037" y="2241"/>
                  </a:cubicBezTo>
                  <a:cubicBezTo>
                    <a:pt x="4026" y="2230"/>
                    <a:pt x="4014" y="2229"/>
                    <a:pt x="4013" y="2218"/>
                  </a:cubicBezTo>
                  <a:lnTo>
                    <a:pt x="4013" y="2218"/>
                  </a:lnTo>
                  <a:cubicBezTo>
                    <a:pt x="4033" y="2201"/>
                    <a:pt x="4051" y="2190"/>
                    <a:pt x="4061" y="2170"/>
                  </a:cubicBezTo>
                  <a:cubicBezTo>
                    <a:pt x="4061" y="2146"/>
                    <a:pt x="4073" y="2134"/>
                    <a:pt x="4061" y="2122"/>
                  </a:cubicBezTo>
                  <a:cubicBezTo>
                    <a:pt x="4061" y="2120"/>
                    <a:pt x="4062" y="2119"/>
                    <a:pt x="4064" y="2119"/>
                  </a:cubicBezTo>
                  <a:cubicBezTo>
                    <a:pt x="4068" y="2119"/>
                    <a:pt x="4076" y="2126"/>
                    <a:pt x="4076" y="2126"/>
                  </a:cubicBezTo>
                  <a:cubicBezTo>
                    <a:pt x="4076" y="2126"/>
                    <a:pt x="4075" y="2125"/>
                    <a:pt x="4073" y="2122"/>
                  </a:cubicBezTo>
                  <a:cubicBezTo>
                    <a:pt x="4061" y="2110"/>
                    <a:pt x="4061" y="2075"/>
                    <a:pt x="4049" y="2063"/>
                  </a:cubicBezTo>
                  <a:cubicBezTo>
                    <a:pt x="4049" y="2060"/>
                    <a:pt x="4049" y="2059"/>
                    <a:pt x="4049" y="2059"/>
                  </a:cubicBezTo>
                  <a:cubicBezTo>
                    <a:pt x="4049" y="2059"/>
                    <a:pt x="4048" y="2062"/>
                    <a:pt x="4046" y="2062"/>
                  </a:cubicBezTo>
                  <a:cubicBezTo>
                    <a:pt x="4044" y="2062"/>
                    <a:pt x="4042" y="2060"/>
                    <a:pt x="4037" y="2051"/>
                  </a:cubicBezTo>
                  <a:lnTo>
                    <a:pt x="4037" y="2051"/>
                  </a:lnTo>
                  <a:lnTo>
                    <a:pt x="4049" y="2087"/>
                  </a:lnTo>
                  <a:cubicBezTo>
                    <a:pt x="4037" y="2087"/>
                    <a:pt x="4037" y="2075"/>
                    <a:pt x="4025" y="2063"/>
                  </a:cubicBezTo>
                  <a:lnTo>
                    <a:pt x="4025" y="2063"/>
                  </a:lnTo>
                  <a:cubicBezTo>
                    <a:pt x="4025" y="2083"/>
                    <a:pt x="4034" y="2113"/>
                    <a:pt x="4021" y="2113"/>
                  </a:cubicBezTo>
                  <a:cubicBezTo>
                    <a:pt x="4019" y="2113"/>
                    <a:pt x="4017" y="2112"/>
                    <a:pt x="4013" y="2110"/>
                  </a:cubicBezTo>
                  <a:cubicBezTo>
                    <a:pt x="4001" y="2110"/>
                    <a:pt x="4001" y="2087"/>
                    <a:pt x="4001" y="2087"/>
                  </a:cubicBezTo>
                  <a:lnTo>
                    <a:pt x="3990" y="2075"/>
                  </a:lnTo>
                  <a:cubicBezTo>
                    <a:pt x="3990" y="2075"/>
                    <a:pt x="3978" y="2063"/>
                    <a:pt x="3978" y="2051"/>
                  </a:cubicBezTo>
                  <a:lnTo>
                    <a:pt x="3966" y="2051"/>
                  </a:lnTo>
                  <a:cubicBezTo>
                    <a:pt x="3966" y="2045"/>
                    <a:pt x="3969" y="2045"/>
                    <a:pt x="3970" y="2045"/>
                  </a:cubicBezTo>
                  <a:cubicBezTo>
                    <a:pt x="3972" y="2045"/>
                    <a:pt x="3972" y="2045"/>
                    <a:pt x="3966" y="2039"/>
                  </a:cubicBezTo>
                  <a:cubicBezTo>
                    <a:pt x="3966" y="2039"/>
                    <a:pt x="3954" y="2051"/>
                    <a:pt x="3954" y="2051"/>
                  </a:cubicBezTo>
                  <a:cubicBezTo>
                    <a:pt x="3954" y="2042"/>
                    <a:pt x="3953" y="2039"/>
                    <a:pt x="3952" y="2039"/>
                  </a:cubicBezTo>
                  <a:cubicBezTo>
                    <a:pt x="3949" y="2039"/>
                    <a:pt x="3944" y="2051"/>
                    <a:pt x="3939" y="2051"/>
                  </a:cubicBezTo>
                  <a:cubicBezTo>
                    <a:pt x="3936" y="2051"/>
                    <a:pt x="3933" y="2048"/>
                    <a:pt x="3930" y="2039"/>
                  </a:cubicBezTo>
                  <a:cubicBezTo>
                    <a:pt x="3942" y="2027"/>
                    <a:pt x="3930" y="2027"/>
                    <a:pt x="3930" y="2015"/>
                  </a:cubicBezTo>
                  <a:lnTo>
                    <a:pt x="3906" y="2027"/>
                  </a:lnTo>
                  <a:cubicBezTo>
                    <a:pt x="3894" y="2015"/>
                    <a:pt x="3906" y="2015"/>
                    <a:pt x="3906" y="2015"/>
                  </a:cubicBezTo>
                  <a:cubicBezTo>
                    <a:pt x="3904" y="2013"/>
                    <a:pt x="3902" y="2012"/>
                    <a:pt x="3900" y="2012"/>
                  </a:cubicBezTo>
                  <a:cubicBezTo>
                    <a:pt x="3894" y="2012"/>
                    <a:pt x="3894" y="2027"/>
                    <a:pt x="3894" y="2027"/>
                  </a:cubicBezTo>
                  <a:cubicBezTo>
                    <a:pt x="3894" y="2015"/>
                    <a:pt x="3870" y="2027"/>
                    <a:pt x="3870" y="2003"/>
                  </a:cubicBezTo>
                  <a:cubicBezTo>
                    <a:pt x="3869" y="2001"/>
                    <a:pt x="3867" y="2001"/>
                    <a:pt x="3867" y="2001"/>
                  </a:cubicBezTo>
                  <a:cubicBezTo>
                    <a:pt x="3862" y="2001"/>
                    <a:pt x="3867" y="2018"/>
                    <a:pt x="3862" y="2018"/>
                  </a:cubicBezTo>
                  <a:cubicBezTo>
                    <a:pt x="3862" y="2018"/>
                    <a:pt x="3860" y="2017"/>
                    <a:pt x="3859" y="2015"/>
                  </a:cubicBezTo>
                  <a:cubicBezTo>
                    <a:pt x="3853" y="2009"/>
                    <a:pt x="3856" y="2009"/>
                    <a:pt x="3859" y="2009"/>
                  </a:cubicBezTo>
                  <a:cubicBezTo>
                    <a:pt x="3862" y="2009"/>
                    <a:pt x="3865" y="2009"/>
                    <a:pt x="3859" y="2003"/>
                  </a:cubicBezTo>
                  <a:lnTo>
                    <a:pt x="3847" y="2003"/>
                  </a:lnTo>
                  <a:cubicBezTo>
                    <a:pt x="3847" y="2003"/>
                    <a:pt x="3847" y="1996"/>
                    <a:pt x="3847" y="1991"/>
                  </a:cubicBezTo>
                  <a:cubicBezTo>
                    <a:pt x="3813" y="1969"/>
                    <a:pt x="3801" y="1895"/>
                    <a:pt x="3770" y="1895"/>
                  </a:cubicBezTo>
                  <a:cubicBezTo>
                    <a:pt x="3768" y="1895"/>
                    <a:pt x="3766" y="1895"/>
                    <a:pt x="3763" y="1896"/>
                  </a:cubicBezTo>
                  <a:cubicBezTo>
                    <a:pt x="3763" y="1890"/>
                    <a:pt x="3763" y="1890"/>
                    <a:pt x="3765" y="1890"/>
                  </a:cubicBezTo>
                  <a:cubicBezTo>
                    <a:pt x="3766" y="1890"/>
                    <a:pt x="3769" y="1890"/>
                    <a:pt x="3775" y="1884"/>
                  </a:cubicBezTo>
                  <a:lnTo>
                    <a:pt x="3775" y="1884"/>
                  </a:lnTo>
                  <a:cubicBezTo>
                    <a:pt x="3772" y="1885"/>
                    <a:pt x="3769" y="1886"/>
                    <a:pt x="3766" y="1886"/>
                  </a:cubicBezTo>
                  <a:cubicBezTo>
                    <a:pt x="3739" y="1886"/>
                    <a:pt x="3738" y="1836"/>
                    <a:pt x="3728" y="1836"/>
                  </a:cubicBezTo>
                  <a:lnTo>
                    <a:pt x="3716" y="1848"/>
                  </a:lnTo>
                  <a:cubicBezTo>
                    <a:pt x="3704" y="1801"/>
                    <a:pt x="3656" y="1813"/>
                    <a:pt x="3632" y="1789"/>
                  </a:cubicBezTo>
                  <a:cubicBezTo>
                    <a:pt x="3620" y="1801"/>
                    <a:pt x="3620" y="1801"/>
                    <a:pt x="3609" y="1813"/>
                  </a:cubicBezTo>
                  <a:cubicBezTo>
                    <a:pt x="3609" y="1809"/>
                    <a:pt x="3610" y="1805"/>
                    <a:pt x="3611" y="1801"/>
                  </a:cubicBezTo>
                  <a:lnTo>
                    <a:pt x="3611" y="1801"/>
                  </a:lnTo>
                  <a:cubicBezTo>
                    <a:pt x="3610" y="1801"/>
                    <a:pt x="3609" y="1801"/>
                    <a:pt x="3609" y="1801"/>
                  </a:cubicBezTo>
                  <a:cubicBezTo>
                    <a:pt x="3597" y="1753"/>
                    <a:pt x="3537" y="1741"/>
                    <a:pt x="3501" y="1694"/>
                  </a:cubicBezTo>
                  <a:cubicBezTo>
                    <a:pt x="3431" y="1682"/>
                    <a:pt x="3372" y="1613"/>
                    <a:pt x="3314" y="1588"/>
                  </a:cubicBezTo>
                  <a:lnTo>
                    <a:pt x="3314" y="1588"/>
                  </a:lnTo>
                  <a:cubicBezTo>
                    <a:pt x="3316" y="1591"/>
                    <a:pt x="3306" y="1602"/>
                    <a:pt x="3301" y="1602"/>
                  </a:cubicBezTo>
                  <a:cubicBezTo>
                    <a:pt x="3300" y="1602"/>
                    <a:pt x="3299" y="1601"/>
                    <a:pt x="3299" y="1598"/>
                  </a:cubicBezTo>
                  <a:cubicBezTo>
                    <a:pt x="3311" y="1539"/>
                    <a:pt x="3251" y="1586"/>
                    <a:pt x="3251" y="1539"/>
                  </a:cubicBezTo>
                  <a:cubicBezTo>
                    <a:pt x="3218" y="1539"/>
                    <a:pt x="3206" y="1478"/>
                    <a:pt x="3157" y="1478"/>
                  </a:cubicBezTo>
                  <a:cubicBezTo>
                    <a:pt x="3153" y="1478"/>
                    <a:pt x="3149" y="1478"/>
                    <a:pt x="3144" y="1479"/>
                  </a:cubicBezTo>
                  <a:lnTo>
                    <a:pt x="3156" y="1467"/>
                  </a:lnTo>
                  <a:cubicBezTo>
                    <a:pt x="3156" y="1463"/>
                    <a:pt x="3156" y="1462"/>
                    <a:pt x="3156" y="1462"/>
                  </a:cubicBezTo>
                  <a:cubicBezTo>
                    <a:pt x="3155" y="1462"/>
                    <a:pt x="3152" y="1467"/>
                    <a:pt x="3144" y="1467"/>
                  </a:cubicBezTo>
                  <a:cubicBezTo>
                    <a:pt x="3144" y="1444"/>
                    <a:pt x="3120" y="1455"/>
                    <a:pt x="3108" y="1444"/>
                  </a:cubicBezTo>
                  <a:lnTo>
                    <a:pt x="3097" y="1455"/>
                  </a:lnTo>
                  <a:cubicBezTo>
                    <a:pt x="3097" y="1455"/>
                    <a:pt x="3108" y="1444"/>
                    <a:pt x="3097" y="1444"/>
                  </a:cubicBezTo>
                  <a:lnTo>
                    <a:pt x="3097" y="1432"/>
                  </a:lnTo>
                  <a:lnTo>
                    <a:pt x="3085" y="1444"/>
                  </a:lnTo>
                  <a:cubicBezTo>
                    <a:pt x="3097" y="1420"/>
                    <a:pt x="3061" y="1432"/>
                    <a:pt x="3061" y="1408"/>
                  </a:cubicBezTo>
                  <a:cubicBezTo>
                    <a:pt x="3049" y="1408"/>
                    <a:pt x="3025" y="1408"/>
                    <a:pt x="3013" y="1396"/>
                  </a:cubicBezTo>
                  <a:cubicBezTo>
                    <a:pt x="3025" y="1372"/>
                    <a:pt x="3001" y="1360"/>
                    <a:pt x="3001" y="1348"/>
                  </a:cubicBezTo>
                  <a:cubicBezTo>
                    <a:pt x="2978" y="1336"/>
                    <a:pt x="2942" y="1313"/>
                    <a:pt x="2918" y="1289"/>
                  </a:cubicBezTo>
                  <a:lnTo>
                    <a:pt x="2906" y="1301"/>
                  </a:lnTo>
                  <a:cubicBezTo>
                    <a:pt x="2914" y="1285"/>
                    <a:pt x="2902" y="1285"/>
                    <a:pt x="2892" y="1283"/>
                  </a:cubicBezTo>
                  <a:lnTo>
                    <a:pt x="2892" y="1283"/>
                  </a:lnTo>
                  <a:cubicBezTo>
                    <a:pt x="2888" y="1289"/>
                    <a:pt x="2880" y="1294"/>
                    <a:pt x="2875" y="1294"/>
                  </a:cubicBezTo>
                  <a:cubicBezTo>
                    <a:pt x="2872" y="1294"/>
                    <a:pt x="2870" y="1292"/>
                    <a:pt x="2870" y="1289"/>
                  </a:cubicBezTo>
                  <a:cubicBezTo>
                    <a:pt x="2870" y="1277"/>
                    <a:pt x="2870" y="1265"/>
                    <a:pt x="2882" y="1253"/>
                  </a:cubicBezTo>
                  <a:cubicBezTo>
                    <a:pt x="2858" y="1241"/>
                    <a:pt x="2823" y="1253"/>
                    <a:pt x="2811" y="1229"/>
                  </a:cubicBezTo>
                  <a:cubicBezTo>
                    <a:pt x="2823" y="1205"/>
                    <a:pt x="2787" y="1217"/>
                    <a:pt x="2811" y="1194"/>
                  </a:cubicBezTo>
                  <a:cubicBezTo>
                    <a:pt x="2787" y="1194"/>
                    <a:pt x="2799" y="1217"/>
                    <a:pt x="2775" y="1229"/>
                  </a:cubicBezTo>
                  <a:cubicBezTo>
                    <a:pt x="2775" y="1223"/>
                    <a:pt x="2772" y="1223"/>
                    <a:pt x="2771" y="1223"/>
                  </a:cubicBezTo>
                  <a:cubicBezTo>
                    <a:pt x="2769" y="1223"/>
                    <a:pt x="2769" y="1223"/>
                    <a:pt x="2775" y="1217"/>
                  </a:cubicBezTo>
                  <a:cubicBezTo>
                    <a:pt x="2775" y="1217"/>
                    <a:pt x="2775" y="1194"/>
                    <a:pt x="2787" y="1194"/>
                  </a:cubicBezTo>
                  <a:lnTo>
                    <a:pt x="2775" y="1194"/>
                  </a:lnTo>
                  <a:cubicBezTo>
                    <a:pt x="2751" y="1182"/>
                    <a:pt x="2763" y="1146"/>
                    <a:pt x="2727" y="1146"/>
                  </a:cubicBezTo>
                  <a:cubicBezTo>
                    <a:pt x="2727" y="1146"/>
                    <a:pt x="2739" y="1146"/>
                    <a:pt x="2727" y="1158"/>
                  </a:cubicBezTo>
                  <a:cubicBezTo>
                    <a:pt x="2692" y="1158"/>
                    <a:pt x="2727" y="1134"/>
                    <a:pt x="2692" y="1134"/>
                  </a:cubicBezTo>
                  <a:lnTo>
                    <a:pt x="2716" y="1122"/>
                  </a:lnTo>
                  <a:cubicBezTo>
                    <a:pt x="2710" y="1122"/>
                    <a:pt x="2704" y="1125"/>
                    <a:pt x="2699" y="1125"/>
                  </a:cubicBezTo>
                  <a:cubicBezTo>
                    <a:pt x="2695" y="1125"/>
                    <a:pt x="2692" y="1122"/>
                    <a:pt x="2692" y="1110"/>
                  </a:cubicBezTo>
                  <a:cubicBezTo>
                    <a:pt x="2696" y="1106"/>
                    <a:pt x="2698" y="1105"/>
                    <a:pt x="2701" y="1105"/>
                  </a:cubicBezTo>
                  <a:cubicBezTo>
                    <a:pt x="2705" y="1105"/>
                    <a:pt x="2708" y="1110"/>
                    <a:pt x="2716" y="1110"/>
                  </a:cubicBezTo>
                  <a:cubicBezTo>
                    <a:pt x="2710" y="1104"/>
                    <a:pt x="2704" y="1101"/>
                    <a:pt x="2698" y="1101"/>
                  </a:cubicBezTo>
                  <a:cubicBezTo>
                    <a:pt x="2692" y="1101"/>
                    <a:pt x="2686" y="1104"/>
                    <a:pt x="2680" y="1110"/>
                  </a:cubicBezTo>
                  <a:cubicBezTo>
                    <a:pt x="2668" y="1110"/>
                    <a:pt x="2680" y="1098"/>
                    <a:pt x="2680" y="1086"/>
                  </a:cubicBezTo>
                  <a:lnTo>
                    <a:pt x="2680" y="1086"/>
                  </a:lnTo>
                  <a:cubicBezTo>
                    <a:pt x="2680" y="1087"/>
                    <a:pt x="2680" y="1098"/>
                    <a:pt x="2668" y="1110"/>
                  </a:cubicBezTo>
                  <a:cubicBezTo>
                    <a:pt x="2668" y="1086"/>
                    <a:pt x="2656" y="1074"/>
                    <a:pt x="2644" y="1063"/>
                  </a:cubicBezTo>
                  <a:cubicBezTo>
                    <a:pt x="2644" y="1063"/>
                    <a:pt x="2644" y="1056"/>
                    <a:pt x="2649" y="1053"/>
                  </a:cubicBezTo>
                  <a:lnTo>
                    <a:pt x="2649" y="1053"/>
                  </a:lnTo>
                  <a:cubicBezTo>
                    <a:pt x="2646" y="1054"/>
                    <a:pt x="2644" y="1054"/>
                    <a:pt x="2642" y="1054"/>
                  </a:cubicBezTo>
                  <a:cubicBezTo>
                    <a:pt x="2632" y="1054"/>
                    <a:pt x="2651" y="1036"/>
                    <a:pt x="2632" y="1027"/>
                  </a:cubicBezTo>
                  <a:cubicBezTo>
                    <a:pt x="2597" y="1003"/>
                    <a:pt x="2537" y="979"/>
                    <a:pt x="2501" y="944"/>
                  </a:cubicBezTo>
                  <a:cubicBezTo>
                    <a:pt x="2489" y="949"/>
                    <a:pt x="2480" y="952"/>
                    <a:pt x="2473" y="952"/>
                  </a:cubicBezTo>
                  <a:cubicBezTo>
                    <a:pt x="2466" y="952"/>
                    <a:pt x="2460" y="949"/>
                    <a:pt x="2454" y="944"/>
                  </a:cubicBezTo>
                  <a:lnTo>
                    <a:pt x="2477" y="920"/>
                  </a:lnTo>
                  <a:lnTo>
                    <a:pt x="2466" y="920"/>
                  </a:lnTo>
                  <a:cubicBezTo>
                    <a:pt x="2466" y="914"/>
                    <a:pt x="2469" y="914"/>
                    <a:pt x="2471" y="914"/>
                  </a:cubicBezTo>
                  <a:cubicBezTo>
                    <a:pt x="2474" y="914"/>
                    <a:pt x="2477" y="914"/>
                    <a:pt x="2477" y="908"/>
                  </a:cubicBezTo>
                  <a:lnTo>
                    <a:pt x="2477" y="908"/>
                  </a:lnTo>
                  <a:lnTo>
                    <a:pt x="2454" y="920"/>
                  </a:lnTo>
                  <a:cubicBezTo>
                    <a:pt x="2466" y="908"/>
                    <a:pt x="2442" y="896"/>
                    <a:pt x="2466" y="884"/>
                  </a:cubicBezTo>
                  <a:lnTo>
                    <a:pt x="2430" y="860"/>
                  </a:lnTo>
                  <a:cubicBezTo>
                    <a:pt x="2430" y="858"/>
                    <a:pt x="2429" y="857"/>
                    <a:pt x="2427" y="857"/>
                  </a:cubicBezTo>
                  <a:cubicBezTo>
                    <a:pt x="2422" y="857"/>
                    <a:pt x="2413" y="864"/>
                    <a:pt x="2409" y="864"/>
                  </a:cubicBezTo>
                  <a:cubicBezTo>
                    <a:pt x="2407" y="864"/>
                    <a:pt x="2406" y="863"/>
                    <a:pt x="2406" y="860"/>
                  </a:cubicBezTo>
                  <a:cubicBezTo>
                    <a:pt x="2412" y="854"/>
                    <a:pt x="2415" y="854"/>
                    <a:pt x="2416" y="854"/>
                  </a:cubicBezTo>
                  <a:cubicBezTo>
                    <a:pt x="2418" y="854"/>
                    <a:pt x="2418" y="854"/>
                    <a:pt x="2418" y="848"/>
                  </a:cubicBezTo>
                  <a:cubicBezTo>
                    <a:pt x="2418" y="835"/>
                    <a:pt x="2413" y="831"/>
                    <a:pt x="2405" y="831"/>
                  </a:cubicBezTo>
                  <a:cubicBezTo>
                    <a:pt x="2390" y="831"/>
                    <a:pt x="2366" y="847"/>
                    <a:pt x="2349" y="847"/>
                  </a:cubicBezTo>
                  <a:cubicBezTo>
                    <a:pt x="2342" y="847"/>
                    <a:pt x="2337" y="844"/>
                    <a:pt x="2335" y="836"/>
                  </a:cubicBezTo>
                  <a:lnTo>
                    <a:pt x="2323" y="836"/>
                  </a:lnTo>
                  <a:cubicBezTo>
                    <a:pt x="2316" y="843"/>
                    <a:pt x="2314" y="845"/>
                    <a:pt x="2315" y="845"/>
                  </a:cubicBezTo>
                  <a:cubicBezTo>
                    <a:pt x="2315" y="845"/>
                    <a:pt x="2323" y="840"/>
                    <a:pt x="2328" y="840"/>
                  </a:cubicBezTo>
                  <a:cubicBezTo>
                    <a:pt x="2332" y="840"/>
                    <a:pt x="2335" y="842"/>
                    <a:pt x="2335" y="848"/>
                  </a:cubicBezTo>
                  <a:cubicBezTo>
                    <a:pt x="2323" y="860"/>
                    <a:pt x="2317" y="860"/>
                    <a:pt x="2312" y="860"/>
                  </a:cubicBezTo>
                  <a:cubicBezTo>
                    <a:pt x="2308" y="860"/>
                    <a:pt x="2305" y="860"/>
                    <a:pt x="2299" y="872"/>
                  </a:cubicBezTo>
                  <a:cubicBezTo>
                    <a:pt x="2299" y="860"/>
                    <a:pt x="2296" y="857"/>
                    <a:pt x="2291" y="857"/>
                  </a:cubicBezTo>
                  <a:cubicBezTo>
                    <a:pt x="2287" y="857"/>
                    <a:pt x="2281" y="860"/>
                    <a:pt x="2275" y="860"/>
                  </a:cubicBezTo>
                  <a:cubicBezTo>
                    <a:pt x="2287" y="836"/>
                    <a:pt x="2263" y="836"/>
                    <a:pt x="2275" y="813"/>
                  </a:cubicBezTo>
                  <a:lnTo>
                    <a:pt x="2275" y="813"/>
                  </a:lnTo>
                  <a:cubicBezTo>
                    <a:pt x="2267" y="821"/>
                    <a:pt x="2252" y="829"/>
                    <a:pt x="2240" y="829"/>
                  </a:cubicBezTo>
                  <a:cubicBezTo>
                    <a:pt x="2235" y="829"/>
                    <a:pt x="2231" y="828"/>
                    <a:pt x="2227" y="824"/>
                  </a:cubicBezTo>
                  <a:cubicBezTo>
                    <a:pt x="2239" y="801"/>
                    <a:pt x="2239" y="813"/>
                    <a:pt x="2239" y="801"/>
                  </a:cubicBezTo>
                  <a:lnTo>
                    <a:pt x="2239" y="801"/>
                  </a:lnTo>
                  <a:lnTo>
                    <a:pt x="2227" y="813"/>
                  </a:lnTo>
                  <a:cubicBezTo>
                    <a:pt x="2216" y="801"/>
                    <a:pt x="2227" y="801"/>
                    <a:pt x="2227" y="801"/>
                  </a:cubicBezTo>
                  <a:cubicBezTo>
                    <a:pt x="2227" y="798"/>
                    <a:pt x="2226" y="797"/>
                    <a:pt x="2224" y="797"/>
                  </a:cubicBezTo>
                  <a:cubicBezTo>
                    <a:pt x="2221" y="797"/>
                    <a:pt x="2215" y="800"/>
                    <a:pt x="2211" y="800"/>
                  </a:cubicBezTo>
                  <a:cubicBezTo>
                    <a:pt x="2207" y="800"/>
                    <a:pt x="2204" y="798"/>
                    <a:pt x="2204" y="789"/>
                  </a:cubicBezTo>
                  <a:lnTo>
                    <a:pt x="2227" y="789"/>
                  </a:lnTo>
                  <a:cubicBezTo>
                    <a:pt x="2216" y="777"/>
                    <a:pt x="2216" y="777"/>
                    <a:pt x="2204" y="765"/>
                  </a:cubicBezTo>
                  <a:lnTo>
                    <a:pt x="2216" y="765"/>
                  </a:lnTo>
                  <a:cubicBezTo>
                    <a:pt x="2219" y="757"/>
                    <a:pt x="2218" y="754"/>
                    <a:pt x="2215" y="754"/>
                  </a:cubicBezTo>
                  <a:cubicBezTo>
                    <a:pt x="2208" y="754"/>
                    <a:pt x="2192" y="765"/>
                    <a:pt x="2192" y="765"/>
                  </a:cubicBezTo>
                  <a:cubicBezTo>
                    <a:pt x="2192" y="765"/>
                    <a:pt x="2192" y="777"/>
                    <a:pt x="2180" y="789"/>
                  </a:cubicBezTo>
                  <a:cubicBezTo>
                    <a:pt x="2180" y="786"/>
                    <a:pt x="2179" y="785"/>
                    <a:pt x="2177" y="785"/>
                  </a:cubicBezTo>
                  <a:cubicBezTo>
                    <a:pt x="2174" y="785"/>
                    <a:pt x="2169" y="788"/>
                    <a:pt x="2166" y="788"/>
                  </a:cubicBezTo>
                  <a:cubicBezTo>
                    <a:pt x="2164" y="788"/>
                    <a:pt x="2163" y="786"/>
                    <a:pt x="2168" y="777"/>
                  </a:cubicBezTo>
                  <a:lnTo>
                    <a:pt x="2180" y="777"/>
                  </a:lnTo>
                  <a:cubicBezTo>
                    <a:pt x="2168" y="777"/>
                    <a:pt x="2168" y="777"/>
                    <a:pt x="2156" y="765"/>
                  </a:cubicBezTo>
                  <a:cubicBezTo>
                    <a:pt x="2144" y="765"/>
                    <a:pt x="2144" y="753"/>
                    <a:pt x="2132" y="741"/>
                  </a:cubicBezTo>
                  <a:lnTo>
                    <a:pt x="2132" y="729"/>
                  </a:lnTo>
                  <a:cubicBezTo>
                    <a:pt x="2132" y="741"/>
                    <a:pt x="2120" y="741"/>
                    <a:pt x="2120" y="741"/>
                  </a:cubicBezTo>
                  <a:cubicBezTo>
                    <a:pt x="2120" y="753"/>
                    <a:pt x="2108" y="753"/>
                    <a:pt x="2096" y="765"/>
                  </a:cubicBezTo>
                  <a:cubicBezTo>
                    <a:pt x="2100" y="758"/>
                    <a:pt x="2099" y="756"/>
                    <a:pt x="2097" y="756"/>
                  </a:cubicBezTo>
                  <a:cubicBezTo>
                    <a:pt x="2093" y="756"/>
                    <a:pt x="2083" y="762"/>
                    <a:pt x="2075" y="762"/>
                  </a:cubicBezTo>
                  <a:cubicBezTo>
                    <a:pt x="2069" y="762"/>
                    <a:pt x="2064" y="760"/>
                    <a:pt x="2061" y="753"/>
                  </a:cubicBezTo>
                  <a:cubicBezTo>
                    <a:pt x="2069" y="753"/>
                    <a:pt x="2077" y="748"/>
                    <a:pt x="2077" y="748"/>
                  </a:cubicBezTo>
                  <a:lnTo>
                    <a:pt x="2077" y="748"/>
                  </a:lnTo>
                  <a:cubicBezTo>
                    <a:pt x="2078" y="748"/>
                    <a:pt x="2077" y="749"/>
                    <a:pt x="2073" y="753"/>
                  </a:cubicBezTo>
                  <a:cubicBezTo>
                    <a:pt x="2096" y="741"/>
                    <a:pt x="2120" y="717"/>
                    <a:pt x="2132" y="717"/>
                  </a:cubicBezTo>
                  <a:cubicBezTo>
                    <a:pt x="2120" y="717"/>
                    <a:pt x="2120" y="717"/>
                    <a:pt x="2120" y="705"/>
                  </a:cubicBezTo>
                  <a:lnTo>
                    <a:pt x="2108" y="729"/>
                  </a:lnTo>
                  <a:cubicBezTo>
                    <a:pt x="2108" y="729"/>
                    <a:pt x="2096" y="717"/>
                    <a:pt x="2096" y="717"/>
                  </a:cubicBezTo>
                  <a:cubicBezTo>
                    <a:pt x="2085" y="729"/>
                    <a:pt x="2085" y="741"/>
                    <a:pt x="2073" y="741"/>
                  </a:cubicBezTo>
                  <a:cubicBezTo>
                    <a:pt x="2063" y="741"/>
                    <a:pt x="2076" y="726"/>
                    <a:pt x="2076" y="726"/>
                  </a:cubicBezTo>
                  <a:lnTo>
                    <a:pt x="2076" y="726"/>
                  </a:lnTo>
                  <a:cubicBezTo>
                    <a:pt x="2076" y="726"/>
                    <a:pt x="2075" y="727"/>
                    <a:pt x="2073" y="729"/>
                  </a:cubicBezTo>
                  <a:cubicBezTo>
                    <a:pt x="2065" y="729"/>
                    <a:pt x="2057" y="740"/>
                    <a:pt x="2052" y="740"/>
                  </a:cubicBezTo>
                  <a:cubicBezTo>
                    <a:pt x="2050" y="740"/>
                    <a:pt x="2049" y="737"/>
                    <a:pt x="2049" y="729"/>
                  </a:cubicBezTo>
                  <a:lnTo>
                    <a:pt x="2061" y="729"/>
                  </a:lnTo>
                  <a:cubicBezTo>
                    <a:pt x="2061" y="717"/>
                    <a:pt x="2037" y="717"/>
                    <a:pt x="2049" y="693"/>
                  </a:cubicBezTo>
                  <a:cubicBezTo>
                    <a:pt x="2061" y="693"/>
                    <a:pt x="2061" y="682"/>
                    <a:pt x="2061" y="682"/>
                  </a:cubicBezTo>
                  <a:lnTo>
                    <a:pt x="2061" y="693"/>
                  </a:lnTo>
                  <a:cubicBezTo>
                    <a:pt x="2085" y="682"/>
                    <a:pt x="2049" y="693"/>
                    <a:pt x="2073" y="670"/>
                  </a:cubicBezTo>
                  <a:lnTo>
                    <a:pt x="2073" y="670"/>
                  </a:lnTo>
                  <a:cubicBezTo>
                    <a:pt x="2069" y="674"/>
                    <a:pt x="2065" y="675"/>
                    <a:pt x="2061" y="675"/>
                  </a:cubicBezTo>
                  <a:cubicBezTo>
                    <a:pt x="2054" y="675"/>
                    <a:pt x="2049" y="670"/>
                    <a:pt x="2049" y="670"/>
                  </a:cubicBezTo>
                  <a:lnTo>
                    <a:pt x="2037" y="682"/>
                  </a:lnTo>
                  <a:cubicBezTo>
                    <a:pt x="2028" y="686"/>
                    <a:pt x="2023" y="688"/>
                    <a:pt x="2021" y="688"/>
                  </a:cubicBezTo>
                  <a:cubicBezTo>
                    <a:pt x="2014" y="688"/>
                    <a:pt x="2058" y="655"/>
                    <a:pt x="2049" y="646"/>
                  </a:cubicBezTo>
                  <a:cubicBezTo>
                    <a:pt x="2025" y="646"/>
                    <a:pt x="2049" y="646"/>
                    <a:pt x="2025" y="658"/>
                  </a:cubicBezTo>
                  <a:cubicBezTo>
                    <a:pt x="2025" y="646"/>
                    <a:pt x="2037" y="634"/>
                    <a:pt x="2013" y="634"/>
                  </a:cubicBezTo>
                  <a:cubicBezTo>
                    <a:pt x="2025" y="622"/>
                    <a:pt x="2025" y="610"/>
                    <a:pt x="2037" y="598"/>
                  </a:cubicBezTo>
                  <a:cubicBezTo>
                    <a:pt x="2027" y="598"/>
                    <a:pt x="2025" y="583"/>
                    <a:pt x="2013" y="583"/>
                  </a:cubicBezTo>
                  <a:cubicBezTo>
                    <a:pt x="2010" y="583"/>
                    <a:pt x="2006" y="584"/>
                    <a:pt x="2001" y="586"/>
                  </a:cubicBezTo>
                  <a:cubicBezTo>
                    <a:pt x="2001" y="593"/>
                    <a:pt x="2003" y="595"/>
                    <a:pt x="2006" y="595"/>
                  </a:cubicBezTo>
                  <a:cubicBezTo>
                    <a:pt x="2009" y="595"/>
                    <a:pt x="2013" y="593"/>
                    <a:pt x="2017" y="593"/>
                  </a:cubicBezTo>
                  <a:cubicBezTo>
                    <a:pt x="2021" y="593"/>
                    <a:pt x="2025" y="596"/>
                    <a:pt x="2025" y="610"/>
                  </a:cubicBezTo>
                  <a:lnTo>
                    <a:pt x="2001" y="622"/>
                  </a:lnTo>
                  <a:cubicBezTo>
                    <a:pt x="2001" y="610"/>
                    <a:pt x="1977" y="610"/>
                    <a:pt x="1977" y="598"/>
                  </a:cubicBezTo>
                  <a:cubicBezTo>
                    <a:pt x="1977" y="598"/>
                    <a:pt x="1977" y="610"/>
                    <a:pt x="1977" y="610"/>
                  </a:cubicBezTo>
                  <a:cubicBezTo>
                    <a:pt x="1965" y="610"/>
                    <a:pt x="1957" y="613"/>
                    <a:pt x="1949" y="613"/>
                  </a:cubicBezTo>
                  <a:cubicBezTo>
                    <a:pt x="1942" y="613"/>
                    <a:pt x="1936" y="610"/>
                    <a:pt x="1930" y="598"/>
                  </a:cubicBezTo>
                  <a:cubicBezTo>
                    <a:pt x="1934" y="594"/>
                    <a:pt x="1936" y="593"/>
                    <a:pt x="1939" y="593"/>
                  </a:cubicBezTo>
                  <a:cubicBezTo>
                    <a:pt x="1943" y="593"/>
                    <a:pt x="1946" y="598"/>
                    <a:pt x="1954" y="598"/>
                  </a:cubicBezTo>
                  <a:cubicBezTo>
                    <a:pt x="1954" y="586"/>
                    <a:pt x="1942" y="586"/>
                    <a:pt x="1930" y="574"/>
                  </a:cubicBezTo>
                  <a:cubicBezTo>
                    <a:pt x="1932" y="572"/>
                    <a:pt x="1934" y="571"/>
                    <a:pt x="1936" y="571"/>
                  </a:cubicBezTo>
                  <a:cubicBezTo>
                    <a:pt x="1941" y="571"/>
                    <a:pt x="1943" y="578"/>
                    <a:pt x="1947" y="578"/>
                  </a:cubicBezTo>
                  <a:cubicBezTo>
                    <a:pt x="1949" y="578"/>
                    <a:pt x="1951" y="577"/>
                    <a:pt x="1954" y="574"/>
                  </a:cubicBezTo>
                  <a:lnTo>
                    <a:pt x="1942" y="563"/>
                  </a:lnTo>
                  <a:cubicBezTo>
                    <a:pt x="1936" y="568"/>
                    <a:pt x="1932" y="571"/>
                    <a:pt x="1930" y="571"/>
                  </a:cubicBezTo>
                  <a:cubicBezTo>
                    <a:pt x="1922" y="571"/>
                    <a:pt x="1927" y="551"/>
                    <a:pt x="1918" y="551"/>
                  </a:cubicBezTo>
                  <a:cubicBezTo>
                    <a:pt x="1913" y="548"/>
                    <a:pt x="1909" y="547"/>
                    <a:pt x="1904" y="547"/>
                  </a:cubicBezTo>
                  <a:cubicBezTo>
                    <a:pt x="1885" y="547"/>
                    <a:pt x="1866" y="565"/>
                    <a:pt x="1846" y="574"/>
                  </a:cubicBezTo>
                  <a:cubicBezTo>
                    <a:pt x="1846" y="563"/>
                    <a:pt x="1846" y="551"/>
                    <a:pt x="1858" y="551"/>
                  </a:cubicBezTo>
                  <a:cubicBezTo>
                    <a:pt x="1858" y="555"/>
                    <a:pt x="1858" y="556"/>
                    <a:pt x="1859" y="556"/>
                  </a:cubicBezTo>
                  <a:cubicBezTo>
                    <a:pt x="1860" y="556"/>
                    <a:pt x="1862" y="551"/>
                    <a:pt x="1870" y="551"/>
                  </a:cubicBezTo>
                  <a:cubicBezTo>
                    <a:pt x="1858" y="551"/>
                    <a:pt x="1870" y="515"/>
                    <a:pt x="1882" y="515"/>
                  </a:cubicBezTo>
                  <a:lnTo>
                    <a:pt x="1882" y="515"/>
                  </a:lnTo>
                  <a:cubicBezTo>
                    <a:pt x="1870" y="515"/>
                    <a:pt x="1870" y="527"/>
                    <a:pt x="1858" y="527"/>
                  </a:cubicBezTo>
                  <a:lnTo>
                    <a:pt x="1846" y="515"/>
                  </a:lnTo>
                  <a:cubicBezTo>
                    <a:pt x="1846" y="527"/>
                    <a:pt x="1846" y="539"/>
                    <a:pt x="1835" y="539"/>
                  </a:cubicBezTo>
                  <a:cubicBezTo>
                    <a:pt x="1823" y="539"/>
                    <a:pt x="1823" y="527"/>
                    <a:pt x="1811" y="527"/>
                  </a:cubicBezTo>
                  <a:cubicBezTo>
                    <a:pt x="1819" y="518"/>
                    <a:pt x="1822" y="510"/>
                    <a:pt x="1827" y="510"/>
                  </a:cubicBezTo>
                  <a:cubicBezTo>
                    <a:pt x="1829" y="510"/>
                    <a:pt x="1831" y="511"/>
                    <a:pt x="1835" y="515"/>
                  </a:cubicBezTo>
                  <a:cubicBezTo>
                    <a:pt x="1835" y="506"/>
                    <a:pt x="1829" y="498"/>
                    <a:pt x="1821" y="498"/>
                  </a:cubicBezTo>
                  <a:cubicBezTo>
                    <a:pt x="1818" y="498"/>
                    <a:pt x="1814" y="499"/>
                    <a:pt x="1811" y="503"/>
                  </a:cubicBezTo>
                  <a:cubicBezTo>
                    <a:pt x="1811" y="515"/>
                    <a:pt x="1805" y="515"/>
                    <a:pt x="1799" y="515"/>
                  </a:cubicBezTo>
                  <a:cubicBezTo>
                    <a:pt x="1793" y="515"/>
                    <a:pt x="1787" y="515"/>
                    <a:pt x="1787" y="527"/>
                  </a:cubicBezTo>
                  <a:lnTo>
                    <a:pt x="1787" y="503"/>
                  </a:lnTo>
                  <a:cubicBezTo>
                    <a:pt x="1791" y="499"/>
                    <a:pt x="1791" y="498"/>
                    <a:pt x="1789" y="498"/>
                  </a:cubicBezTo>
                  <a:cubicBezTo>
                    <a:pt x="1786" y="498"/>
                    <a:pt x="1775" y="503"/>
                    <a:pt x="1775" y="503"/>
                  </a:cubicBezTo>
                  <a:cubicBezTo>
                    <a:pt x="1775" y="503"/>
                    <a:pt x="1763" y="491"/>
                    <a:pt x="1775" y="479"/>
                  </a:cubicBezTo>
                  <a:lnTo>
                    <a:pt x="1775" y="479"/>
                  </a:lnTo>
                  <a:cubicBezTo>
                    <a:pt x="1771" y="483"/>
                    <a:pt x="1769" y="484"/>
                    <a:pt x="1767" y="484"/>
                  </a:cubicBezTo>
                  <a:cubicBezTo>
                    <a:pt x="1763" y="484"/>
                    <a:pt x="1763" y="476"/>
                    <a:pt x="1763" y="467"/>
                  </a:cubicBezTo>
                  <a:cubicBezTo>
                    <a:pt x="1763" y="467"/>
                    <a:pt x="1763" y="479"/>
                    <a:pt x="1751" y="479"/>
                  </a:cubicBezTo>
                  <a:lnTo>
                    <a:pt x="1739" y="467"/>
                  </a:lnTo>
                  <a:cubicBezTo>
                    <a:pt x="1751" y="455"/>
                    <a:pt x="1763" y="432"/>
                    <a:pt x="1775" y="432"/>
                  </a:cubicBezTo>
                  <a:lnTo>
                    <a:pt x="1775" y="432"/>
                  </a:lnTo>
                  <a:cubicBezTo>
                    <a:pt x="1765" y="432"/>
                    <a:pt x="1756" y="447"/>
                    <a:pt x="1746" y="447"/>
                  </a:cubicBezTo>
                  <a:cubicBezTo>
                    <a:pt x="1744" y="447"/>
                    <a:pt x="1742" y="446"/>
                    <a:pt x="1739" y="443"/>
                  </a:cubicBezTo>
                  <a:cubicBezTo>
                    <a:pt x="1763" y="432"/>
                    <a:pt x="1739" y="432"/>
                    <a:pt x="1763" y="408"/>
                  </a:cubicBezTo>
                  <a:cubicBezTo>
                    <a:pt x="1775" y="396"/>
                    <a:pt x="1751" y="384"/>
                    <a:pt x="1739" y="384"/>
                  </a:cubicBezTo>
                  <a:cubicBezTo>
                    <a:pt x="1727" y="396"/>
                    <a:pt x="1751" y="396"/>
                    <a:pt x="1739" y="408"/>
                  </a:cubicBezTo>
                  <a:cubicBezTo>
                    <a:pt x="1735" y="406"/>
                    <a:pt x="1731" y="406"/>
                    <a:pt x="1727" y="406"/>
                  </a:cubicBezTo>
                  <a:cubicBezTo>
                    <a:pt x="1705" y="406"/>
                    <a:pt x="1688" y="426"/>
                    <a:pt x="1677" y="426"/>
                  </a:cubicBezTo>
                  <a:cubicBezTo>
                    <a:pt x="1673" y="426"/>
                    <a:pt x="1670" y="425"/>
                    <a:pt x="1668" y="420"/>
                  </a:cubicBezTo>
                  <a:lnTo>
                    <a:pt x="1668" y="432"/>
                  </a:lnTo>
                  <a:lnTo>
                    <a:pt x="1632" y="432"/>
                  </a:lnTo>
                  <a:cubicBezTo>
                    <a:pt x="1656" y="420"/>
                    <a:pt x="1668" y="372"/>
                    <a:pt x="1644" y="372"/>
                  </a:cubicBezTo>
                  <a:cubicBezTo>
                    <a:pt x="1632" y="372"/>
                    <a:pt x="1644" y="396"/>
                    <a:pt x="1620" y="408"/>
                  </a:cubicBezTo>
                  <a:lnTo>
                    <a:pt x="1608" y="396"/>
                  </a:lnTo>
                  <a:lnTo>
                    <a:pt x="1620" y="396"/>
                  </a:lnTo>
                  <a:cubicBezTo>
                    <a:pt x="1610" y="396"/>
                    <a:pt x="1617" y="370"/>
                    <a:pt x="1605" y="370"/>
                  </a:cubicBezTo>
                  <a:cubicBezTo>
                    <a:pt x="1602" y="370"/>
                    <a:pt x="1600" y="370"/>
                    <a:pt x="1596" y="372"/>
                  </a:cubicBezTo>
                  <a:lnTo>
                    <a:pt x="1600" y="360"/>
                  </a:lnTo>
                  <a:lnTo>
                    <a:pt x="1584" y="360"/>
                  </a:lnTo>
                  <a:cubicBezTo>
                    <a:pt x="1561" y="360"/>
                    <a:pt x="1561" y="348"/>
                    <a:pt x="1572" y="337"/>
                  </a:cubicBezTo>
                  <a:lnTo>
                    <a:pt x="1572" y="337"/>
                  </a:lnTo>
                  <a:cubicBezTo>
                    <a:pt x="1561" y="348"/>
                    <a:pt x="1561" y="360"/>
                    <a:pt x="1549" y="360"/>
                  </a:cubicBezTo>
                  <a:cubicBezTo>
                    <a:pt x="1573" y="336"/>
                    <a:pt x="1537" y="336"/>
                    <a:pt x="1549" y="324"/>
                  </a:cubicBezTo>
                  <a:cubicBezTo>
                    <a:pt x="1549" y="316"/>
                    <a:pt x="1549" y="308"/>
                    <a:pt x="1545" y="308"/>
                  </a:cubicBezTo>
                  <a:cubicBezTo>
                    <a:pt x="1543" y="308"/>
                    <a:pt x="1540" y="309"/>
                    <a:pt x="1537" y="312"/>
                  </a:cubicBezTo>
                  <a:lnTo>
                    <a:pt x="1549" y="301"/>
                  </a:lnTo>
                  <a:lnTo>
                    <a:pt x="1549" y="301"/>
                  </a:lnTo>
                  <a:cubicBezTo>
                    <a:pt x="1537" y="312"/>
                    <a:pt x="1528" y="315"/>
                    <a:pt x="1520" y="315"/>
                  </a:cubicBezTo>
                  <a:cubicBezTo>
                    <a:pt x="1513" y="315"/>
                    <a:pt x="1507" y="312"/>
                    <a:pt x="1501" y="312"/>
                  </a:cubicBezTo>
                  <a:cubicBezTo>
                    <a:pt x="1537" y="277"/>
                    <a:pt x="1489" y="301"/>
                    <a:pt x="1513" y="265"/>
                  </a:cubicBezTo>
                  <a:lnTo>
                    <a:pt x="1513" y="265"/>
                  </a:lnTo>
                  <a:cubicBezTo>
                    <a:pt x="1501" y="277"/>
                    <a:pt x="1495" y="277"/>
                    <a:pt x="1489" y="277"/>
                  </a:cubicBezTo>
                  <a:cubicBezTo>
                    <a:pt x="1483" y="277"/>
                    <a:pt x="1477" y="277"/>
                    <a:pt x="1465" y="289"/>
                  </a:cubicBezTo>
                  <a:cubicBezTo>
                    <a:pt x="1454" y="277"/>
                    <a:pt x="1477" y="253"/>
                    <a:pt x="1477" y="253"/>
                  </a:cubicBezTo>
                  <a:lnTo>
                    <a:pt x="1465" y="253"/>
                  </a:lnTo>
                  <a:cubicBezTo>
                    <a:pt x="1477" y="241"/>
                    <a:pt x="1465" y="229"/>
                    <a:pt x="1454" y="217"/>
                  </a:cubicBezTo>
                  <a:lnTo>
                    <a:pt x="1430" y="229"/>
                  </a:lnTo>
                  <a:lnTo>
                    <a:pt x="1442" y="217"/>
                  </a:lnTo>
                  <a:cubicBezTo>
                    <a:pt x="1430" y="217"/>
                    <a:pt x="1418" y="217"/>
                    <a:pt x="1418" y="229"/>
                  </a:cubicBezTo>
                  <a:cubicBezTo>
                    <a:pt x="1413" y="238"/>
                    <a:pt x="1411" y="240"/>
                    <a:pt x="1408" y="240"/>
                  </a:cubicBezTo>
                  <a:cubicBezTo>
                    <a:pt x="1406" y="240"/>
                    <a:pt x="1404" y="237"/>
                    <a:pt x="1401" y="237"/>
                  </a:cubicBezTo>
                  <a:cubicBezTo>
                    <a:pt x="1399" y="237"/>
                    <a:pt x="1397" y="238"/>
                    <a:pt x="1394" y="241"/>
                  </a:cubicBezTo>
                  <a:cubicBezTo>
                    <a:pt x="1394" y="229"/>
                    <a:pt x="1394" y="229"/>
                    <a:pt x="1406" y="217"/>
                  </a:cubicBezTo>
                  <a:cubicBezTo>
                    <a:pt x="1394" y="217"/>
                    <a:pt x="1406" y="205"/>
                    <a:pt x="1406" y="193"/>
                  </a:cubicBezTo>
                  <a:lnTo>
                    <a:pt x="1406" y="193"/>
                  </a:lnTo>
                  <a:cubicBezTo>
                    <a:pt x="1406" y="205"/>
                    <a:pt x="1370" y="229"/>
                    <a:pt x="1370" y="253"/>
                  </a:cubicBezTo>
                  <a:cubicBezTo>
                    <a:pt x="1364" y="259"/>
                    <a:pt x="1358" y="262"/>
                    <a:pt x="1354" y="262"/>
                  </a:cubicBezTo>
                  <a:cubicBezTo>
                    <a:pt x="1349" y="262"/>
                    <a:pt x="1346" y="259"/>
                    <a:pt x="1346" y="253"/>
                  </a:cubicBezTo>
                  <a:cubicBezTo>
                    <a:pt x="1334" y="253"/>
                    <a:pt x="1334" y="229"/>
                    <a:pt x="1334" y="229"/>
                  </a:cubicBezTo>
                  <a:cubicBezTo>
                    <a:pt x="1346" y="229"/>
                    <a:pt x="1370" y="193"/>
                    <a:pt x="1358" y="182"/>
                  </a:cubicBezTo>
                  <a:cubicBezTo>
                    <a:pt x="1370" y="182"/>
                    <a:pt x="1382" y="182"/>
                    <a:pt x="1394" y="170"/>
                  </a:cubicBezTo>
                  <a:cubicBezTo>
                    <a:pt x="1382" y="170"/>
                    <a:pt x="1382" y="170"/>
                    <a:pt x="1394" y="158"/>
                  </a:cubicBezTo>
                  <a:cubicBezTo>
                    <a:pt x="1382" y="158"/>
                    <a:pt x="1382" y="170"/>
                    <a:pt x="1370" y="170"/>
                  </a:cubicBezTo>
                  <a:cubicBezTo>
                    <a:pt x="1370" y="170"/>
                    <a:pt x="1354" y="175"/>
                    <a:pt x="1347" y="175"/>
                  </a:cubicBezTo>
                  <a:cubicBezTo>
                    <a:pt x="1346" y="175"/>
                    <a:pt x="1345" y="175"/>
                    <a:pt x="1345" y="174"/>
                  </a:cubicBezTo>
                  <a:lnTo>
                    <a:pt x="1345" y="174"/>
                  </a:lnTo>
                  <a:cubicBezTo>
                    <a:pt x="1332" y="203"/>
                    <a:pt x="1311" y="183"/>
                    <a:pt x="1311" y="205"/>
                  </a:cubicBezTo>
                  <a:cubicBezTo>
                    <a:pt x="1299" y="205"/>
                    <a:pt x="1287" y="205"/>
                    <a:pt x="1299" y="193"/>
                  </a:cubicBezTo>
                  <a:cubicBezTo>
                    <a:pt x="1305" y="187"/>
                    <a:pt x="1305" y="181"/>
                    <a:pt x="1305" y="174"/>
                  </a:cubicBezTo>
                  <a:lnTo>
                    <a:pt x="1305" y="174"/>
                  </a:lnTo>
                  <a:cubicBezTo>
                    <a:pt x="1303" y="177"/>
                    <a:pt x="1301" y="179"/>
                    <a:pt x="1299" y="182"/>
                  </a:cubicBezTo>
                  <a:cubicBezTo>
                    <a:pt x="1299" y="182"/>
                    <a:pt x="1299" y="158"/>
                    <a:pt x="1299" y="158"/>
                  </a:cubicBezTo>
                  <a:lnTo>
                    <a:pt x="1311" y="146"/>
                  </a:lnTo>
                  <a:lnTo>
                    <a:pt x="1299" y="134"/>
                  </a:lnTo>
                  <a:cubicBezTo>
                    <a:pt x="1299" y="146"/>
                    <a:pt x="1299" y="158"/>
                    <a:pt x="1287" y="158"/>
                  </a:cubicBezTo>
                  <a:cubicBezTo>
                    <a:pt x="1287" y="158"/>
                    <a:pt x="1275" y="158"/>
                    <a:pt x="1287" y="146"/>
                  </a:cubicBezTo>
                  <a:cubicBezTo>
                    <a:pt x="1299" y="134"/>
                    <a:pt x="1299" y="110"/>
                    <a:pt x="1311" y="110"/>
                  </a:cubicBezTo>
                  <a:cubicBezTo>
                    <a:pt x="1311" y="110"/>
                    <a:pt x="1305" y="107"/>
                    <a:pt x="1299" y="107"/>
                  </a:cubicBezTo>
                  <a:cubicBezTo>
                    <a:pt x="1293" y="107"/>
                    <a:pt x="1287" y="110"/>
                    <a:pt x="1287" y="122"/>
                  </a:cubicBezTo>
                  <a:lnTo>
                    <a:pt x="1275" y="122"/>
                  </a:lnTo>
                  <a:cubicBezTo>
                    <a:pt x="1275" y="132"/>
                    <a:pt x="1275" y="149"/>
                    <a:pt x="1269" y="149"/>
                  </a:cubicBezTo>
                  <a:cubicBezTo>
                    <a:pt x="1267" y="149"/>
                    <a:pt x="1265" y="148"/>
                    <a:pt x="1263" y="146"/>
                  </a:cubicBezTo>
                  <a:lnTo>
                    <a:pt x="1239" y="158"/>
                  </a:lnTo>
                  <a:lnTo>
                    <a:pt x="1251" y="146"/>
                  </a:lnTo>
                  <a:lnTo>
                    <a:pt x="1239" y="146"/>
                  </a:lnTo>
                  <a:cubicBezTo>
                    <a:pt x="1239" y="146"/>
                    <a:pt x="1239" y="134"/>
                    <a:pt x="1239" y="134"/>
                  </a:cubicBezTo>
                  <a:cubicBezTo>
                    <a:pt x="1236" y="130"/>
                    <a:pt x="1233" y="129"/>
                    <a:pt x="1231" y="129"/>
                  </a:cubicBezTo>
                  <a:cubicBezTo>
                    <a:pt x="1226" y="129"/>
                    <a:pt x="1224" y="137"/>
                    <a:pt x="1215" y="146"/>
                  </a:cubicBezTo>
                  <a:cubicBezTo>
                    <a:pt x="1215" y="134"/>
                    <a:pt x="1215" y="134"/>
                    <a:pt x="1227" y="122"/>
                  </a:cubicBezTo>
                  <a:cubicBezTo>
                    <a:pt x="1215" y="110"/>
                    <a:pt x="1203" y="110"/>
                    <a:pt x="1203" y="98"/>
                  </a:cubicBezTo>
                  <a:cubicBezTo>
                    <a:pt x="1180" y="98"/>
                    <a:pt x="1203" y="98"/>
                    <a:pt x="1192" y="110"/>
                  </a:cubicBezTo>
                  <a:cubicBezTo>
                    <a:pt x="1192" y="74"/>
                    <a:pt x="1156" y="74"/>
                    <a:pt x="1132" y="74"/>
                  </a:cubicBezTo>
                  <a:cubicBezTo>
                    <a:pt x="1127" y="88"/>
                    <a:pt x="1126" y="91"/>
                    <a:pt x="1125" y="91"/>
                  </a:cubicBezTo>
                  <a:cubicBezTo>
                    <a:pt x="1125" y="91"/>
                    <a:pt x="1124" y="89"/>
                    <a:pt x="1122" y="89"/>
                  </a:cubicBezTo>
                  <a:cubicBezTo>
                    <a:pt x="1119" y="89"/>
                    <a:pt x="1115" y="91"/>
                    <a:pt x="1108" y="98"/>
                  </a:cubicBezTo>
                  <a:cubicBezTo>
                    <a:pt x="1120" y="86"/>
                    <a:pt x="1108" y="62"/>
                    <a:pt x="1120" y="62"/>
                  </a:cubicBezTo>
                  <a:lnTo>
                    <a:pt x="1108" y="62"/>
                  </a:lnTo>
                  <a:cubicBezTo>
                    <a:pt x="1120" y="39"/>
                    <a:pt x="1132" y="62"/>
                    <a:pt x="1144" y="27"/>
                  </a:cubicBezTo>
                  <a:cubicBezTo>
                    <a:pt x="1134" y="27"/>
                    <a:pt x="1110" y="42"/>
                    <a:pt x="1100" y="42"/>
                  </a:cubicBezTo>
                  <a:cubicBezTo>
                    <a:pt x="1098" y="42"/>
                    <a:pt x="1096" y="41"/>
                    <a:pt x="1096" y="39"/>
                  </a:cubicBezTo>
                  <a:cubicBezTo>
                    <a:pt x="1102" y="27"/>
                    <a:pt x="1099" y="27"/>
                    <a:pt x="1096" y="27"/>
                  </a:cubicBezTo>
                  <a:cubicBezTo>
                    <a:pt x="1093" y="27"/>
                    <a:pt x="1090" y="27"/>
                    <a:pt x="1096" y="15"/>
                  </a:cubicBezTo>
                  <a:cubicBezTo>
                    <a:pt x="1096" y="11"/>
                    <a:pt x="1098" y="10"/>
                    <a:pt x="1099" y="10"/>
                  </a:cubicBezTo>
                  <a:cubicBezTo>
                    <a:pt x="1103" y="10"/>
                    <a:pt x="1108" y="15"/>
                    <a:pt x="1108" y="15"/>
                  </a:cubicBezTo>
                  <a:lnTo>
                    <a:pt x="1108" y="3"/>
                  </a:lnTo>
                  <a:cubicBezTo>
                    <a:pt x="1105" y="1"/>
                    <a:pt x="1102" y="1"/>
                    <a:pt x="11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84"/>
            <p:cNvSpPr/>
            <p:nvPr/>
          </p:nvSpPr>
          <p:spPr>
            <a:xfrm>
              <a:off x="1304750" y="2727025"/>
              <a:ext cx="25" cy="25"/>
            </a:xfrm>
            <a:custGeom>
              <a:avLst/>
              <a:gdLst/>
              <a:ahLst/>
              <a:cxnLst/>
              <a:rect l="l" t="t" r="r" b="b"/>
              <a:pathLst>
                <a:path w="1" h="1" extrusionOk="0">
                  <a:moveTo>
                    <a:pt x="1"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84"/>
            <p:cNvSpPr/>
            <p:nvPr/>
          </p:nvSpPr>
          <p:spPr>
            <a:xfrm>
              <a:off x="1230650" y="2688925"/>
              <a:ext cx="300" cy="325"/>
            </a:xfrm>
            <a:custGeom>
              <a:avLst/>
              <a:gdLst/>
              <a:ahLst/>
              <a:cxnLst/>
              <a:rect l="l" t="t" r="r" b="b"/>
              <a:pathLst>
                <a:path w="12" h="13" extrusionOk="0">
                  <a:moveTo>
                    <a:pt x="0" y="0"/>
                  </a:moveTo>
                  <a:cubicBezTo>
                    <a:pt x="12" y="0"/>
                    <a:pt x="12" y="12"/>
                    <a:pt x="12" y="12"/>
                  </a:cubicBezTo>
                  <a:lnTo>
                    <a:pt x="1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84"/>
            <p:cNvSpPr/>
            <p:nvPr/>
          </p:nvSpPr>
          <p:spPr>
            <a:xfrm>
              <a:off x="1231825" y="2672850"/>
              <a:ext cx="25" cy="325"/>
            </a:xfrm>
            <a:custGeom>
              <a:avLst/>
              <a:gdLst/>
              <a:ahLst/>
              <a:cxnLst/>
              <a:rect l="l" t="t" r="r" b="b"/>
              <a:pathLst>
                <a:path w="1" h="13" extrusionOk="0">
                  <a:moveTo>
                    <a:pt x="1" y="1"/>
                  </a:moveTo>
                  <a:lnTo>
                    <a:pt x="1" y="12"/>
                  </a:lnTo>
                  <a:lnTo>
                    <a:pt x="1" y="12"/>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84"/>
            <p:cNvSpPr/>
            <p:nvPr/>
          </p:nvSpPr>
          <p:spPr>
            <a:xfrm>
              <a:off x="1230350" y="2679700"/>
              <a:ext cx="300" cy="25"/>
            </a:xfrm>
            <a:custGeom>
              <a:avLst/>
              <a:gdLst/>
              <a:ahLst/>
              <a:cxnLst/>
              <a:rect l="l" t="t" r="r" b="b"/>
              <a:pathLst>
                <a:path w="12" h="1" extrusionOk="0">
                  <a:moveTo>
                    <a:pt x="0" y="0"/>
                  </a:moveTo>
                  <a:lnTo>
                    <a:pt x="0" y="0"/>
                  </a:lnTo>
                  <a:cubicBezTo>
                    <a:pt x="12" y="0"/>
                    <a:pt x="12"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84"/>
            <p:cNvSpPr/>
            <p:nvPr/>
          </p:nvSpPr>
          <p:spPr>
            <a:xfrm>
              <a:off x="1232425" y="2673750"/>
              <a:ext cx="325" cy="25"/>
            </a:xfrm>
            <a:custGeom>
              <a:avLst/>
              <a:gdLst/>
              <a:ahLst/>
              <a:cxnLst/>
              <a:rect l="l" t="t" r="r" b="b"/>
              <a:pathLst>
                <a:path w="13" h="1" extrusionOk="0">
                  <a:moveTo>
                    <a:pt x="0" y="0"/>
                  </a:moveTo>
                  <a:lnTo>
                    <a:pt x="0" y="0"/>
                  </a:lnTo>
                  <a:lnTo>
                    <a:pt x="1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84"/>
            <p:cNvSpPr/>
            <p:nvPr/>
          </p:nvSpPr>
          <p:spPr>
            <a:xfrm>
              <a:off x="1233025" y="2671075"/>
              <a:ext cx="25" cy="25"/>
            </a:xfrm>
            <a:custGeom>
              <a:avLst/>
              <a:gdLst/>
              <a:ahLst/>
              <a:cxnLst/>
              <a:rect l="l" t="t" r="r" b="b"/>
              <a:pathLst>
                <a:path w="1" h="1" extrusionOk="0">
                  <a:moveTo>
                    <a:pt x="0" y="0"/>
                  </a:moveTo>
                  <a:cubicBezTo>
                    <a:pt x="0" y="0"/>
                    <a:pt x="0" y="0"/>
                    <a:pt x="0" y="0"/>
                  </a:cubicBez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84"/>
            <p:cNvSpPr/>
            <p:nvPr/>
          </p:nvSpPr>
          <p:spPr>
            <a:xfrm>
              <a:off x="1463100" y="2890425"/>
              <a:ext cx="25" cy="325"/>
            </a:xfrm>
            <a:custGeom>
              <a:avLst/>
              <a:gdLst/>
              <a:ahLst/>
              <a:cxnLst/>
              <a:rect l="l" t="t" r="r" b="b"/>
              <a:pathLst>
                <a:path w="1" h="13" extrusionOk="0">
                  <a:moveTo>
                    <a:pt x="1" y="13"/>
                  </a:moveTo>
                  <a:lnTo>
                    <a:pt x="1" y="13"/>
                  </a:lnTo>
                  <a:cubicBezTo>
                    <a:pt x="1" y="13"/>
                    <a:pt x="1"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84"/>
            <p:cNvSpPr/>
            <p:nvPr/>
          </p:nvSpPr>
          <p:spPr>
            <a:xfrm>
              <a:off x="1468175" y="2891925"/>
              <a:ext cx="600" cy="625"/>
            </a:xfrm>
            <a:custGeom>
              <a:avLst/>
              <a:gdLst/>
              <a:ahLst/>
              <a:cxnLst/>
              <a:rect l="l" t="t" r="r" b="b"/>
              <a:pathLst>
                <a:path w="24" h="25" extrusionOk="0">
                  <a:moveTo>
                    <a:pt x="12" y="1"/>
                  </a:moveTo>
                  <a:cubicBezTo>
                    <a:pt x="12" y="12"/>
                    <a:pt x="0" y="24"/>
                    <a:pt x="12" y="24"/>
                  </a:cubicBezTo>
                  <a:cubicBezTo>
                    <a:pt x="12" y="12"/>
                    <a:pt x="24" y="12"/>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84"/>
            <p:cNvSpPr/>
            <p:nvPr/>
          </p:nvSpPr>
          <p:spPr>
            <a:xfrm>
              <a:off x="1449125" y="2956225"/>
              <a:ext cx="25" cy="25"/>
            </a:xfrm>
            <a:custGeom>
              <a:avLst/>
              <a:gdLst/>
              <a:ahLst/>
              <a:cxnLst/>
              <a:rect l="l" t="t" r="r" b="b"/>
              <a:pathLst>
                <a:path w="1" h="1" extrusionOk="0">
                  <a:moveTo>
                    <a:pt x="0" y="0"/>
                  </a:moveTo>
                  <a:lnTo>
                    <a:pt x="0" y="0"/>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84"/>
            <p:cNvSpPr/>
            <p:nvPr/>
          </p:nvSpPr>
          <p:spPr>
            <a:xfrm>
              <a:off x="1464000" y="2918725"/>
              <a:ext cx="325" cy="300"/>
            </a:xfrm>
            <a:custGeom>
              <a:avLst/>
              <a:gdLst/>
              <a:ahLst/>
              <a:cxnLst/>
              <a:rect l="l" t="t" r="r" b="b"/>
              <a:pathLst>
                <a:path w="13" h="12" extrusionOk="0">
                  <a:moveTo>
                    <a:pt x="1" y="0"/>
                  </a:moveTo>
                  <a:cubicBezTo>
                    <a:pt x="1" y="0"/>
                    <a:pt x="1" y="12"/>
                    <a:pt x="12" y="12"/>
                  </a:cubicBezTo>
                  <a:cubicBezTo>
                    <a:pt x="12" y="12"/>
                    <a:pt x="12"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84"/>
            <p:cNvSpPr/>
            <p:nvPr/>
          </p:nvSpPr>
          <p:spPr>
            <a:xfrm>
              <a:off x="1464300" y="2923475"/>
              <a:ext cx="25" cy="25"/>
            </a:xfrm>
            <a:custGeom>
              <a:avLst/>
              <a:gdLst/>
              <a:ahLst/>
              <a:cxnLst/>
              <a:rect l="l" t="t" r="r" b="b"/>
              <a:pathLst>
                <a:path w="1" h="1" extrusionOk="0">
                  <a:moveTo>
                    <a:pt x="0" y="1"/>
                  </a:moveTo>
                  <a:lnTo>
                    <a:pt x="0" y="1"/>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84"/>
            <p:cNvSpPr/>
            <p:nvPr/>
          </p:nvSpPr>
          <p:spPr>
            <a:xfrm>
              <a:off x="1465775" y="2912475"/>
              <a:ext cx="325" cy="300"/>
            </a:xfrm>
            <a:custGeom>
              <a:avLst/>
              <a:gdLst/>
              <a:ahLst/>
              <a:cxnLst/>
              <a:rect l="l" t="t" r="r" b="b"/>
              <a:pathLst>
                <a:path w="13" h="12" extrusionOk="0">
                  <a:moveTo>
                    <a:pt x="1" y="0"/>
                  </a:moveTo>
                  <a:lnTo>
                    <a:pt x="1" y="12"/>
                  </a:lnTo>
                  <a:lnTo>
                    <a:pt x="13" y="12"/>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84"/>
            <p:cNvSpPr/>
            <p:nvPr/>
          </p:nvSpPr>
          <p:spPr>
            <a:xfrm>
              <a:off x="1467275" y="2894300"/>
              <a:ext cx="25" cy="325"/>
            </a:xfrm>
            <a:custGeom>
              <a:avLst/>
              <a:gdLst/>
              <a:ahLst/>
              <a:cxnLst/>
              <a:rect l="l" t="t" r="r" b="b"/>
              <a:pathLst>
                <a:path w="1" h="13" extrusionOk="0">
                  <a:moveTo>
                    <a:pt x="0" y="1"/>
                  </a:moveTo>
                  <a:lnTo>
                    <a:pt x="0" y="13"/>
                  </a:lnTo>
                  <a:lnTo>
                    <a:pt x="0" y="13"/>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84"/>
            <p:cNvSpPr/>
            <p:nvPr/>
          </p:nvSpPr>
          <p:spPr>
            <a:xfrm>
              <a:off x="1465500" y="2902050"/>
              <a:ext cx="275" cy="150"/>
            </a:xfrm>
            <a:custGeom>
              <a:avLst/>
              <a:gdLst/>
              <a:ahLst/>
              <a:cxnLst/>
              <a:rect l="l" t="t" r="r" b="b"/>
              <a:pathLst>
                <a:path w="11" h="6" extrusionOk="0">
                  <a:moveTo>
                    <a:pt x="0" y="0"/>
                  </a:moveTo>
                  <a:cubicBezTo>
                    <a:pt x="4" y="4"/>
                    <a:pt x="7" y="6"/>
                    <a:pt x="8" y="6"/>
                  </a:cubicBezTo>
                  <a:cubicBezTo>
                    <a:pt x="11" y="6"/>
                    <a:pt x="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84"/>
            <p:cNvSpPr/>
            <p:nvPr/>
          </p:nvSpPr>
          <p:spPr>
            <a:xfrm>
              <a:off x="1467875" y="2895500"/>
              <a:ext cx="25" cy="25"/>
            </a:xfrm>
            <a:custGeom>
              <a:avLst/>
              <a:gdLst/>
              <a:ahLst/>
              <a:cxnLst/>
              <a:rect l="l" t="t" r="r" b="b"/>
              <a:pathLst>
                <a:path w="1" h="1" extrusionOk="0">
                  <a:moveTo>
                    <a:pt x="0" y="0"/>
                  </a:moveTo>
                  <a:lnTo>
                    <a:pt x="0" y="0"/>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84"/>
            <p:cNvSpPr/>
            <p:nvPr/>
          </p:nvSpPr>
          <p:spPr>
            <a:xfrm>
              <a:off x="1468475" y="2892525"/>
              <a:ext cx="25" cy="25"/>
            </a:xfrm>
            <a:custGeom>
              <a:avLst/>
              <a:gdLst/>
              <a:ahLst/>
              <a:cxnLst/>
              <a:rect l="l" t="t" r="r" b="b"/>
              <a:pathLst>
                <a:path w="1" h="1" extrusionOk="0">
                  <a:moveTo>
                    <a:pt x="0" y="0"/>
                  </a:moveTo>
                  <a:cubicBezTo>
                    <a:pt x="0" y="0"/>
                    <a:pt x="0" y="0"/>
                    <a:pt x="0" y="0"/>
                  </a:cubicBez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84"/>
            <p:cNvSpPr/>
            <p:nvPr/>
          </p:nvSpPr>
          <p:spPr>
            <a:xfrm>
              <a:off x="1479775" y="2892825"/>
              <a:ext cx="325" cy="625"/>
            </a:xfrm>
            <a:custGeom>
              <a:avLst/>
              <a:gdLst/>
              <a:ahLst/>
              <a:cxnLst/>
              <a:rect l="l" t="t" r="r" b="b"/>
              <a:pathLst>
                <a:path w="13" h="25" extrusionOk="0">
                  <a:moveTo>
                    <a:pt x="12" y="0"/>
                  </a:moveTo>
                  <a:lnTo>
                    <a:pt x="1" y="24"/>
                  </a:lnTo>
                  <a:lnTo>
                    <a:pt x="12" y="24"/>
                  </a:lnTo>
                  <a:cubicBezTo>
                    <a:pt x="12" y="12"/>
                    <a:pt x="12" y="12"/>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84"/>
            <p:cNvSpPr/>
            <p:nvPr/>
          </p:nvSpPr>
          <p:spPr>
            <a:xfrm>
              <a:off x="1485125" y="2893700"/>
              <a:ext cx="625" cy="625"/>
            </a:xfrm>
            <a:custGeom>
              <a:avLst/>
              <a:gdLst/>
              <a:ahLst/>
              <a:cxnLst/>
              <a:rect l="l" t="t" r="r" b="b"/>
              <a:pathLst>
                <a:path w="25" h="25" extrusionOk="0">
                  <a:moveTo>
                    <a:pt x="13" y="1"/>
                  </a:moveTo>
                  <a:lnTo>
                    <a:pt x="13" y="1"/>
                  </a:lnTo>
                  <a:cubicBezTo>
                    <a:pt x="25" y="13"/>
                    <a:pt x="1" y="25"/>
                    <a:pt x="13" y="25"/>
                  </a:cubicBezTo>
                  <a:cubicBezTo>
                    <a:pt x="13" y="13"/>
                    <a:pt x="25" y="13"/>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84"/>
            <p:cNvSpPr/>
            <p:nvPr/>
          </p:nvSpPr>
          <p:spPr>
            <a:xfrm>
              <a:off x="1456850" y="2995800"/>
              <a:ext cx="25" cy="325"/>
            </a:xfrm>
            <a:custGeom>
              <a:avLst/>
              <a:gdLst/>
              <a:ahLst/>
              <a:cxnLst/>
              <a:rect l="l" t="t" r="r" b="b"/>
              <a:pathLst>
                <a:path w="1" h="13" extrusionOk="0">
                  <a:moveTo>
                    <a:pt x="1" y="1"/>
                  </a:moveTo>
                  <a:lnTo>
                    <a:pt x="1" y="1"/>
                  </a:lnTo>
                  <a:cubicBezTo>
                    <a:pt x="1" y="13"/>
                    <a:pt x="1" y="13"/>
                    <a:pt x="1" y="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84"/>
            <p:cNvSpPr/>
            <p:nvPr/>
          </p:nvSpPr>
          <p:spPr>
            <a:xfrm>
              <a:off x="1481275" y="2923175"/>
              <a:ext cx="25" cy="25"/>
            </a:xfrm>
            <a:custGeom>
              <a:avLst/>
              <a:gdLst/>
              <a:ahLst/>
              <a:cxnLst/>
              <a:rect l="l" t="t" r="r" b="b"/>
              <a:pathLst>
                <a:path w="1" h="1" extrusionOk="0">
                  <a:moveTo>
                    <a:pt x="0" y="1"/>
                  </a:moveTo>
                  <a:lnTo>
                    <a:pt x="0" y="1"/>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84"/>
            <p:cNvSpPr/>
            <p:nvPr/>
          </p:nvSpPr>
          <p:spPr>
            <a:xfrm>
              <a:off x="1480975" y="2922575"/>
              <a:ext cx="600" cy="625"/>
            </a:xfrm>
            <a:custGeom>
              <a:avLst/>
              <a:gdLst/>
              <a:ahLst/>
              <a:cxnLst/>
              <a:rect l="l" t="t" r="r" b="b"/>
              <a:pathLst>
                <a:path w="24" h="25" extrusionOk="0">
                  <a:moveTo>
                    <a:pt x="0" y="1"/>
                  </a:moveTo>
                  <a:cubicBezTo>
                    <a:pt x="0" y="13"/>
                    <a:pt x="12" y="13"/>
                    <a:pt x="12" y="25"/>
                  </a:cubicBezTo>
                  <a:cubicBezTo>
                    <a:pt x="24" y="25"/>
                    <a:pt x="12" y="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84"/>
            <p:cNvSpPr/>
            <p:nvPr/>
          </p:nvSpPr>
          <p:spPr>
            <a:xfrm>
              <a:off x="1483050" y="2916325"/>
              <a:ext cx="25" cy="25"/>
            </a:xfrm>
            <a:custGeom>
              <a:avLst/>
              <a:gdLst/>
              <a:ahLst/>
              <a:cxnLst/>
              <a:rect l="l" t="t" r="r" b="b"/>
              <a:pathLst>
                <a:path w="1" h="1" extrusionOk="0">
                  <a:moveTo>
                    <a:pt x="1" y="1"/>
                  </a:moveTo>
                  <a:lnTo>
                    <a:pt x="1" y="1"/>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84"/>
            <p:cNvSpPr/>
            <p:nvPr/>
          </p:nvSpPr>
          <p:spPr>
            <a:xfrm>
              <a:off x="1481275" y="2927950"/>
              <a:ext cx="25" cy="25"/>
            </a:xfrm>
            <a:custGeom>
              <a:avLst/>
              <a:gdLst/>
              <a:ahLst/>
              <a:cxnLst/>
              <a:rect l="l" t="t" r="r" b="b"/>
              <a:pathLst>
                <a:path w="1" h="1" extrusionOk="0">
                  <a:moveTo>
                    <a:pt x="0" y="0"/>
                  </a:moveTo>
                  <a:lnTo>
                    <a:pt x="0" y="0"/>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84"/>
            <p:cNvSpPr/>
            <p:nvPr/>
          </p:nvSpPr>
          <p:spPr>
            <a:xfrm>
              <a:off x="1481275" y="2924375"/>
              <a:ext cx="300" cy="25"/>
            </a:xfrm>
            <a:custGeom>
              <a:avLst/>
              <a:gdLst/>
              <a:ahLst/>
              <a:cxnLst/>
              <a:rect l="l" t="t" r="r" b="b"/>
              <a:pathLst>
                <a:path w="12" h="1" extrusionOk="0">
                  <a:moveTo>
                    <a:pt x="0" y="0"/>
                  </a:moveTo>
                  <a:lnTo>
                    <a:pt x="0" y="0"/>
                  </a:lnTo>
                  <a:cubicBezTo>
                    <a:pt x="12" y="0"/>
                    <a:pt x="12" y="0"/>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84"/>
            <p:cNvSpPr/>
            <p:nvPr/>
          </p:nvSpPr>
          <p:spPr>
            <a:xfrm>
              <a:off x="1483050" y="2916025"/>
              <a:ext cx="325" cy="325"/>
            </a:xfrm>
            <a:custGeom>
              <a:avLst/>
              <a:gdLst/>
              <a:ahLst/>
              <a:cxnLst/>
              <a:rect l="l" t="t" r="r" b="b"/>
              <a:pathLst>
                <a:path w="13" h="13" extrusionOk="0">
                  <a:moveTo>
                    <a:pt x="12" y="1"/>
                  </a:moveTo>
                  <a:lnTo>
                    <a:pt x="1" y="13"/>
                  </a:lnTo>
                  <a:lnTo>
                    <a:pt x="12" y="13"/>
                  </a:lnTo>
                  <a:lnTo>
                    <a:pt x="1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84"/>
            <p:cNvSpPr/>
            <p:nvPr/>
          </p:nvSpPr>
          <p:spPr>
            <a:xfrm>
              <a:off x="1481275" y="2927950"/>
              <a:ext cx="300" cy="25"/>
            </a:xfrm>
            <a:custGeom>
              <a:avLst/>
              <a:gdLst/>
              <a:ahLst/>
              <a:cxnLst/>
              <a:rect l="l" t="t" r="r" b="b"/>
              <a:pathLst>
                <a:path w="12" h="1" extrusionOk="0">
                  <a:moveTo>
                    <a:pt x="0" y="0"/>
                  </a:moveTo>
                  <a:cubicBezTo>
                    <a:pt x="0" y="0"/>
                    <a:pt x="0" y="0"/>
                    <a:pt x="12" y="0"/>
                  </a:cubicBezTo>
                  <a:cubicBezTo>
                    <a:pt x="12"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84"/>
            <p:cNvSpPr/>
            <p:nvPr/>
          </p:nvSpPr>
          <p:spPr>
            <a:xfrm>
              <a:off x="1484550" y="2896700"/>
              <a:ext cx="25" cy="25"/>
            </a:xfrm>
            <a:custGeom>
              <a:avLst/>
              <a:gdLst/>
              <a:ahLst/>
              <a:cxnLst/>
              <a:rect l="l" t="t" r="r" b="b"/>
              <a:pathLst>
                <a:path w="1" h="1" extrusionOk="0">
                  <a:moveTo>
                    <a:pt x="0" y="0"/>
                  </a:moveTo>
                  <a:lnTo>
                    <a:pt x="0" y="0"/>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84"/>
            <p:cNvSpPr/>
            <p:nvPr/>
          </p:nvSpPr>
          <p:spPr>
            <a:xfrm>
              <a:off x="1483050" y="2905025"/>
              <a:ext cx="325" cy="25"/>
            </a:xfrm>
            <a:custGeom>
              <a:avLst/>
              <a:gdLst/>
              <a:ahLst/>
              <a:cxnLst/>
              <a:rect l="l" t="t" r="r" b="b"/>
              <a:pathLst>
                <a:path w="13" h="1" extrusionOk="0">
                  <a:moveTo>
                    <a:pt x="1" y="0"/>
                  </a:moveTo>
                  <a:lnTo>
                    <a:pt x="1" y="0"/>
                  </a:lnTo>
                  <a:cubicBezTo>
                    <a:pt x="12" y="0"/>
                    <a:pt x="12"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84"/>
            <p:cNvSpPr/>
            <p:nvPr/>
          </p:nvSpPr>
          <p:spPr>
            <a:xfrm>
              <a:off x="1485125" y="2897575"/>
              <a:ext cx="325" cy="25"/>
            </a:xfrm>
            <a:custGeom>
              <a:avLst/>
              <a:gdLst/>
              <a:ahLst/>
              <a:cxnLst/>
              <a:rect l="l" t="t" r="r" b="b"/>
              <a:pathLst>
                <a:path w="13" h="1" extrusionOk="0">
                  <a:moveTo>
                    <a:pt x="13" y="1"/>
                  </a:moveTo>
                  <a:lnTo>
                    <a:pt x="1" y="1"/>
                  </a:lnTo>
                  <a:lnTo>
                    <a:pt x="1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84"/>
            <p:cNvSpPr/>
            <p:nvPr/>
          </p:nvSpPr>
          <p:spPr>
            <a:xfrm>
              <a:off x="1485425" y="2894300"/>
              <a:ext cx="325" cy="25"/>
            </a:xfrm>
            <a:custGeom>
              <a:avLst/>
              <a:gdLst/>
              <a:ahLst/>
              <a:cxnLst/>
              <a:rect l="l" t="t" r="r" b="b"/>
              <a:pathLst>
                <a:path w="13" h="1" extrusionOk="0">
                  <a:moveTo>
                    <a:pt x="1" y="1"/>
                  </a:moveTo>
                  <a:cubicBezTo>
                    <a:pt x="1" y="1"/>
                    <a:pt x="1" y="1"/>
                    <a:pt x="13" y="1"/>
                  </a:cubicBezTo>
                  <a:lnTo>
                    <a:pt x="13" y="1"/>
                  </a:lnTo>
                  <a:cubicBezTo>
                    <a:pt x="13"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84"/>
            <p:cNvSpPr/>
            <p:nvPr/>
          </p:nvSpPr>
          <p:spPr>
            <a:xfrm>
              <a:off x="1307725" y="2727025"/>
              <a:ext cx="25" cy="25"/>
            </a:xfrm>
            <a:custGeom>
              <a:avLst/>
              <a:gdLst/>
              <a:ahLst/>
              <a:cxnLst/>
              <a:rect l="l" t="t" r="r" b="b"/>
              <a:pathLst>
                <a:path w="1" h="1" extrusionOk="0">
                  <a:moveTo>
                    <a:pt x="1"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84"/>
            <p:cNvSpPr/>
            <p:nvPr/>
          </p:nvSpPr>
          <p:spPr>
            <a:xfrm>
              <a:off x="1309225" y="2732075"/>
              <a:ext cx="175" cy="400"/>
            </a:xfrm>
            <a:custGeom>
              <a:avLst/>
              <a:gdLst/>
              <a:ahLst/>
              <a:cxnLst/>
              <a:rect l="l" t="t" r="r" b="b"/>
              <a:pathLst>
                <a:path w="7" h="16" extrusionOk="0">
                  <a:moveTo>
                    <a:pt x="0" y="1"/>
                  </a:moveTo>
                  <a:cubicBezTo>
                    <a:pt x="0" y="7"/>
                    <a:pt x="0" y="7"/>
                    <a:pt x="0" y="7"/>
                  </a:cubicBezTo>
                  <a:cubicBezTo>
                    <a:pt x="0" y="7"/>
                    <a:pt x="0" y="7"/>
                    <a:pt x="0" y="13"/>
                  </a:cubicBezTo>
                  <a:cubicBezTo>
                    <a:pt x="0" y="13"/>
                    <a:pt x="3" y="16"/>
                    <a:pt x="5" y="16"/>
                  </a:cubicBezTo>
                  <a:cubicBezTo>
                    <a:pt x="6" y="16"/>
                    <a:pt x="6" y="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84"/>
            <p:cNvSpPr/>
            <p:nvPr/>
          </p:nvSpPr>
          <p:spPr>
            <a:xfrm>
              <a:off x="1302075" y="2735050"/>
              <a:ext cx="325" cy="325"/>
            </a:xfrm>
            <a:custGeom>
              <a:avLst/>
              <a:gdLst/>
              <a:ahLst/>
              <a:cxnLst/>
              <a:rect l="l" t="t" r="r" b="b"/>
              <a:pathLst>
                <a:path w="13" h="13" extrusionOk="0">
                  <a:moveTo>
                    <a:pt x="1" y="1"/>
                  </a:moveTo>
                  <a:cubicBezTo>
                    <a:pt x="1" y="1"/>
                    <a:pt x="1" y="13"/>
                    <a:pt x="12" y="13"/>
                  </a:cubicBezTo>
                  <a:cubicBezTo>
                    <a:pt x="12" y="13"/>
                    <a:pt x="12"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84"/>
            <p:cNvSpPr/>
            <p:nvPr/>
          </p:nvSpPr>
          <p:spPr>
            <a:xfrm>
              <a:off x="1304150" y="2735050"/>
              <a:ext cx="25" cy="25"/>
            </a:xfrm>
            <a:custGeom>
              <a:avLst/>
              <a:gdLst/>
              <a:ahLst/>
              <a:cxnLst/>
              <a:rect l="l" t="t" r="r" b="b"/>
              <a:pathLst>
                <a:path w="1" h="1" extrusionOk="0">
                  <a:moveTo>
                    <a:pt x="1" y="1"/>
                  </a:moveTo>
                  <a:lnTo>
                    <a:pt x="1" y="1"/>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84"/>
            <p:cNvSpPr/>
            <p:nvPr/>
          </p:nvSpPr>
          <p:spPr>
            <a:xfrm>
              <a:off x="1301475" y="2736550"/>
              <a:ext cx="25" cy="25"/>
            </a:xfrm>
            <a:custGeom>
              <a:avLst/>
              <a:gdLst/>
              <a:ahLst/>
              <a:cxnLst/>
              <a:rect l="l" t="t" r="r" b="b"/>
              <a:pathLst>
                <a:path w="1" h="1" extrusionOk="0">
                  <a:moveTo>
                    <a:pt x="1"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84"/>
            <p:cNvSpPr/>
            <p:nvPr/>
          </p:nvSpPr>
          <p:spPr>
            <a:xfrm>
              <a:off x="1304150" y="2735050"/>
              <a:ext cx="25" cy="325"/>
            </a:xfrm>
            <a:custGeom>
              <a:avLst/>
              <a:gdLst/>
              <a:ahLst/>
              <a:cxnLst/>
              <a:rect l="l" t="t" r="r" b="b"/>
              <a:pathLst>
                <a:path w="1" h="13" extrusionOk="0">
                  <a:moveTo>
                    <a:pt x="1" y="1"/>
                  </a:moveTo>
                  <a:lnTo>
                    <a:pt x="1" y="1"/>
                  </a:lnTo>
                  <a:cubicBezTo>
                    <a:pt x="1" y="1"/>
                    <a:pt x="1" y="13"/>
                    <a:pt x="1" y="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84"/>
            <p:cNvSpPr/>
            <p:nvPr/>
          </p:nvSpPr>
          <p:spPr>
            <a:xfrm>
              <a:off x="1308325" y="2731775"/>
              <a:ext cx="25" cy="25"/>
            </a:xfrm>
            <a:custGeom>
              <a:avLst/>
              <a:gdLst/>
              <a:ahLst/>
              <a:cxnLst/>
              <a:rect l="l" t="t" r="r" b="b"/>
              <a:pathLst>
                <a:path w="1" h="1" extrusionOk="0">
                  <a:moveTo>
                    <a:pt x="1" y="1"/>
                  </a:moveTo>
                  <a:lnTo>
                    <a:pt x="1" y="1"/>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84"/>
            <p:cNvSpPr/>
            <p:nvPr/>
          </p:nvSpPr>
          <p:spPr>
            <a:xfrm>
              <a:off x="1306250" y="2732075"/>
              <a:ext cx="25" cy="325"/>
            </a:xfrm>
            <a:custGeom>
              <a:avLst/>
              <a:gdLst/>
              <a:ahLst/>
              <a:cxnLst/>
              <a:rect l="l" t="t" r="r" b="b"/>
              <a:pathLst>
                <a:path w="1" h="13" extrusionOk="0">
                  <a:moveTo>
                    <a:pt x="0" y="1"/>
                  </a:moveTo>
                  <a:lnTo>
                    <a:pt x="0" y="1"/>
                  </a:lnTo>
                  <a:cubicBezTo>
                    <a:pt x="0" y="13"/>
                    <a:pt x="0" y="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84"/>
            <p:cNvSpPr/>
            <p:nvPr/>
          </p:nvSpPr>
          <p:spPr>
            <a:xfrm>
              <a:off x="1308325" y="2732675"/>
              <a:ext cx="25" cy="325"/>
            </a:xfrm>
            <a:custGeom>
              <a:avLst/>
              <a:gdLst/>
              <a:ahLst/>
              <a:cxnLst/>
              <a:rect l="l" t="t" r="r" b="b"/>
              <a:pathLst>
                <a:path w="1" h="13" extrusionOk="0">
                  <a:moveTo>
                    <a:pt x="1" y="1"/>
                  </a:moveTo>
                  <a:lnTo>
                    <a:pt x="1" y="1"/>
                  </a:lnTo>
                  <a:lnTo>
                    <a:pt x="1" y="13"/>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84"/>
            <p:cNvSpPr/>
            <p:nvPr/>
          </p:nvSpPr>
          <p:spPr>
            <a:xfrm>
              <a:off x="1309225" y="2732375"/>
              <a:ext cx="25" cy="325"/>
            </a:xfrm>
            <a:custGeom>
              <a:avLst/>
              <a:gdLst/>
              <a:ahLst/>
              <a:cxnLst/>
              <a:rect l="l" t="t" r="r" b="b"/>
              <a:pathLst>
                <a:path w="1" h="13" extrusionOk="0">
                  <a:moveTo>
                    <a:pt x="0" y="1"/>
                  </a:moveTo>
                  <a:cubicBezTo>
                    <a:pt x="0" y="1"/>
                    <a:pt x="0" y="1"/>
                    <a:pt x="0" y="13"/>
                  </a:cubicBezTo>
                  <a:lnTo>
                    <a:pt x="0" y="13"/>
                  </a:lnTo>
                  <a:cubicBezTo>
                    <a:pt x="0"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40" name="Google Shape;15940;p84"/>
          <p:cNvGrpSpPr/>
          <p:nvPr/>
        </p:nvGrpSpPr>
        <p:grpSpPr>
          <a:xfrm rot="1856711">
            <a:off x="1312694" y="2232563"/>
            <a:ext cx="750502" cy="331141"/>
            <a:chOff x="5141000" y="3129475"/>
            <a:chExt cx="489375" cy="215925"/>
          </a:xfrm>
        </p:grpSpPr>
        <p:sp>
          <p:nvSpPr>
            <p:cNvPr id="15941" name="Google Shape;15941;p84"/>
            <p:cNvSpPr/>
            <p:nvPr/>
          </p:nvSpPr>
          <p:spPr>
            <a:xfrm>
              <a:off x="5185950" y="3332525"/>
              <a:ext cx="25" cy="325"/>
            </a:xfrm>
            <a:custGeom>
              <a:avLst/>
              <a:gdLst/>
              <a:ahLst/>
              <a:cxnLst/>
              <a:rect l="l" t="t" r="r" b="b"/>
              <a:pathLst>
                <a:path w="1" h="13" extrusionOk="0">
                  <a:moveTo>
                    <a:pt x="0" y="13"/>
                  </a:moveTo>
                  <a:lnTo>
                    <a:pt x="0" y="1"/>
                  </a:lnTo>
                  <a:lnTo>
                    <a:pt x="0" y="1"/>
                  </a:lnTo>
                  <a:cubicBezTo>
                    <a:pt x="0" y="1"/>
                    <a:pt x="0" y="1"/>
                    <a:pt x="0"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84"/>
            <p:cNvSpPr/>
            <p:nvPr/>
          </p:nvSpPr>
          <p:spPr>
            <a:xfrm>
              <a:off x="5180275" y="3332825"/>
              <a:ext cx="325" cy="625"/>
            </a:xfrm>
            <a:custGeom>
              <a:avLst/>
              <a:gdLst/>
              <a:ahLst/>
              <a:cxnLst/>
              <a:rect l="l" t="t" r="r" b="b"/>
              <a:pathLst>
                <a:path w="13" h="25" extrusionOk="0">
                  <a:moveTo>
                    <a:pt x="1" y="1"/>
                  </a:moveTo>
                  <a:cubicBezTo>
                    <a:pt x="1" y="13"/>
                    <a:pt x="1" y="25"/>
                    <a:pt x="13" y="25"/>
                  </a:cubicBezTo>
                  <a:cubicBezTo>
                    <a:pt x="1" y="13"/>
                    <a:pt x="13"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84"/>
            <p:cNvSpPr/>
            <p:nvPr/>
          </p:nvSpPr>
          <p:spPr>
            <a:xfrm>
              <a:off x="5146350" y="3215850"/>
              <a:ext cx="25" cy="325"/>
            </a:xfrm>
            <a:custGeom>
              <a:avLst/>
              <a:gdLst/>
              <a:ahLst/>
              <a:cxnLst/>
              <a:rect l="l" t="t" r="r" b="b"/>
              <a:pathLst>
                <a:path w="1" h="13" extrusionOk="0">
                  <a:moveTo>
                    <a:pt x="1" y="13"/>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84"/>
            <p:cNvSpPr/>
            <p:nvPr/>
          </p:nvSpPr>
          <p:spPr>
            <a:xfrm>
              <a:off x="5169575" y="325097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84"/>
            <p:cNvSpPr/>
            <p:nvPr/>
          </p:nvSpPr>
          <p:spPr>
            <a:xfrm>
              <a:off x="5173725" y="330010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84"/>
            <p:cNvSpPr/>
            <p:nvPr/>
          </p:nvSpPr>
          <p:spPr>
            <a:xfrm>
              <a:off x="5173725" y="3300100"/>
              <a:ext cx="325" cy="325"/>
            </a:xfrm>
            <a:custGeom>
              <a:avLst/>
              <a:gdLst/>
              <a:ahLst/>
              <a:cxnLst/>
              <a:rect l="l" t="t" r="r" b="b"/>
              <a:pathLst>
                <a:path w="13" h="13" extrusionOk="0">
                  <a:moveTo>
                    <a:pt x="1" y="0"/>
                  </a:moveTo>
                  <a:cubicBezTo>
                    <a:pt x="1" y="0"/>
                    <a:pt x="1" y="12"/>
                    <a:pt x="13" y="12"/>
                  </a:cubicBezTo>
                  <a:cubicBezTo>
                    <a:pt x="13" y="12"/>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84"/>
            <p:cNvSpPr/>
            <p:nvPr/>
          </p:nvSpPr>
          <p:spPr>
            <a:xfrm>
              <a:off x="5174925" y="3308125"/>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84"/>
            <p:cNvSpPr/>
            <p:nvPr/>
          </p:nvSpPr>
          <p:spPr>
            <a:xfrm>
              <a:off x="5171950" y="3294725"/>
              <a:ext cx="25" cy="325"/>
            </a:xfrm>
            <a:custGeom>
              <a:avLst/>
              <a:gdLst/>
              <a:ahLst/>
              <a:cxnLst/>
              <a:rect l="l" t="t" r="r" b="b"/>
              <a:pathLst>
                <a:path w="1" h="13" extrusionOk="0">
                  <a:moveTo>
                    <a:pt x="1" y="13"/>
                  </a:moveTo>
                  <a:lnTo>
                    <a:pt x="1" y="13"/>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84"/>
            <p:cNvSpPr/>
            <p:nvPr/>
          </p:nvSpPr>
          <p:spPr>
            <a:xfrm>
              <a:off x="5181175" y="3334025"/>
              <a:ext cx="325" cy="325"/>
            </a:xfrm>
            <a:custGeom>
              <a:avLst/>
              <a:gdLst/>
              <a:ahLst/>
              <a:cxnLst/>
              <a:rect l="l" t="t" r="r" b="b"/>
              <a:pathLst>
                <a:path w="13" h="13" extrusionOk="0">
                  <a:moveTo>
                    <a:pt x="13" y="1"/>
                  </a:moveTo>
                  <a:cubicBezTo>
                    <a:pt x="13" y="12"/>
                    <a:pt x="13" y="12"/>
                    <a:pt x="1" y="12"/>
                  </a:cubicBezTo>
                  <a:cubicBezTo>
                    <a:pt x="13" y="12"/>
                    <a:pt x="13" y="1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84"/>
            <p:cNvSpPr/>
            <p:nvPr/>
          </p:nvSpPr>
          <p:spPr>
            <a:xfrm>
              <a:off x="5173150" y="3298600"/>
              <a:ext cx="25" cy="325"/>
            </a:xfrm>
            <a:custGeom>
              <a:avLst/>
              <a:gdLst/>
              <a:ahLst/>
              <a:cxnLst/>
              <a:rect l="l" t="t" r="r" b="b"/>
              <a:pathLst>
                <a:path w="1" h="13" extrusionOk="0">
                  <a:moveTo>
                    <a:pt x="0" y="13"/>
                  </a:moveTo>
                  <a:lnTo>
                    <a:pt x="0" y="13"/>
                  </a:lnTo>
                  <a:cubicBezTo>
                    <a:pt x="0" y="13"/>
                    <a:pt x="0" y="1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84"/>
            <p:cNvSpPr/>
            <p:nvPr/>
          </p:nvSpPr>
          <p:spPr>
            <a:xfrm>
              <a:off x="5146950" y="3217050"/>
              <a:ext cx="25" cy="25"/>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84"/>
            <p:cNvSpPr/>
            <p:nvPr/>
          </p:nvSpPr>
          <p:spPr>
            <a:xfrm>
              <a:off x="5146350" y="3216825"/>
              <a:ext cx="625" cy="450"/>
            </a:xfrm>
            <a:custGeom>
              <a:avLst/>
              <a:gdLst/>
              <a:ahLst/>
              <a:cxnLst/>
              <a:rect l="l" t="t" r="r" b="b"/>
              <a:pathLst>
                <a:path w="25" h="18" extrusionOk="0">
                  <a:moveTo>
                    <a:pt x="8" y="0"/>
                  </a:moveTo>
                  <a:cubicBezTo>
                    <a:pt x="4" y="0"/>
                    <a:pt x="1" y="3"/>
                    <a:pt x="1" y="9"/>
                  </a:cubicBezTo>
                  <a:cubicBezTo>
                    <a:pt x="4" y="16"/>
                    <a:pt x="6" y="18"/>
                    <a:pt x="8" y="18"/>
                  </a:cubicBezTo>
                  <a:cubicBezTo>
                    <a:pt x="12" y="18"/>
                    <a:pt x="15" y="7"/>
                    <a:pt x="20" y="7"/>
                  </a:cubicBezTo>
                  <a:cubicBezTo>
                    <a:pt x="21" y="7"/>
                    <a:pt x="23" y="8"/>
                    <a:pt x="24" y="9"/>
                  </a:cubicBezTo>
                  <a:cubicBezTo>
                    <a:pt x="18" y="3"/>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84"/>
            <p:cNvSpPr/>
            <p:nvPr/>
          </p:nvSpPr>
          <p:spPr>
            <a:xfrm>
              <a:off x="5174625" y="3308125"/>
              <a:ext cx="325" cy="325"/>
            </a:xfrm>
            <a:custGeom>
              <a:avLst/>
              <a:gdLst/>
              <a:ahLst/>
              <a:cxnLst/>
              <a:rect l="l" t="t" r="r" b="b"/>
              <a:pathLst>
                <a:path w="13" h="13" extrusionOk="0">
                  <a:moveTo>
                    <a:pt x="1" y="1"/>
                  </a:moveTo>
                  <a:lnTo>
                    <a:pt x="13" y="13"/>
                  </a:lnTo>
                  <a:lnTo>
                    <a:pt x="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84"/>
            <p:cNvSpPr/>
            <p:nvPr/>
          </p:nvSpPr>
          <p:spPr>
            <a:xfrm>
              <a:off x="5171650" y="3295025"/>
              <a:ext cx="325" cy="175"/>
            </a:xfrm>
            <a:custGeom>
              <a:avLst/>
              <a:gdLst/>
              <a:ahLst/>
              <a:cxnLst/>
              <a:rect l="l" t="t" r="r" b="b"/>
              <a:pathLst>
                <a:path w="13" h="7" extrusionOk="0">
                  <a:moveTo>
                    <a:pt x="1" y="1"/>
                  </a:moveTo>
                  <a:cubicBezTo>
                    <a:pt x="1" y="5"/>
                    <a:pt x="1" y="6"/>
                    <a:pt x="1" y="6"/>
                  </a:cubicBezTo>
                  <a:cubicBezTo>
                    <a:pt x="2" y="6"/>
                    <a:pt x="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84"/>
            <p:cNvSpPr/>
            <p:nvPr/>
          </p:nvSpPr>
          <p:spPr>
            <a:xfrm>
              <a:off x="5180575" y="332985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84"/>
            <p:cNvSpPr/>
            <p:nvPr/>
          </p:nvSpPr>
          <p:spPr>
            <a:xfrm>
              <a:off x="5178800" y="3320325"/>
              <a:ext cx="325" cy="25"/>
            </a:xfrm>
            <a:custGeom>
              <a:avLst/>
              <a:gdLst/>
              <a:ahLst/>
              <a:cxnLst/>
              <a:rect l="l" t="t" r="r" b="b"/>
              <a:pathLst>
                <a:path w="13" h="1" extrusionOk="0">
                  <a:moveTo>
                    <a:pt x="12" y="1"/>
                  </a:moveTo>
                  <a:lnTo>
                    <a:pt x="12" y="1"/>
                  </a:lnTo>
                  <a:cubicBezTo>
                    <a:pt x="0" y="1"/>
                    <a:pt x="12"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84"/>
            <p:cNvSpPr/>
            <p:nvPr/>
          </p:nvSpPr>
          <p:spPr>
            <a:xfrm>
              <a:off x="5179400" y="3328975"/>
              <a:ext cx="325" cy="25"/>
            </a:xfrm>
            <a:custGeom>
              <a:avLst/>
              <a:gdLst/>
              <a:ahLst/>
              <a:cxnLst/>
              <a:rect l="l" t="t" r="r" b="b"/>
              <a:pathLst>
                <a:path w="13" h="1" extrusionOk="0">
                  <a:moveTo>
                    <a:pt x="12" y="0"/>
                  </a:moveTo>
                  <a:lnTo>
                    <a:pt x="12"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84"/>
            <p:cNvSpPr/>
            <p:nvPr/>
          </p:nvSpPr>
          <p:spPr>
            <a:xfrm>
              <a:off x="5180275" y="3332825"/>
              <a:ext cx="25" cy="25"/>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84"/>
            <p:cNvSpPr/>
            <p:nvPr/>
          </p:nvSpPr>
          <p:spPr>
            <a:xfrm>
              <a:off x="5418400" y="3191450"/>
              <a:ext cx="1225" cy="325"/>
            </a:xfrm>
            <a:custGeom>
              <a:avLst/>
              <a:gdLst/>
              <a:ahLst/>
              <a:cxnLst/>
              <a:rect l="l" t="t" r="r" b="b"/>
              <a:pathLst>
                <a:path w="49" h="13" extrusionOk="0">
                  <a:moveTo>
                    <a:pt x="49" y="0"/>
                  </a:moveTo>
                  <a:lnTo>
                    <a:pt x="1" y="12"/>
                  </a:lnTo>
                  <a:cubicBezTo>
                    <a:pt x="13" y="12"/>
                    <a:pt x="25" y="1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84"/>
            <p:cNvSpPr/>
            <p:nvPr/>
          </p:nvSpPr>
          <p:spPr>
            <a:xfrm>
              <a:off x="5434175" y="3186400"/>
              <a:ext cx="325" cy="600"/>
            </a:xfrm>
            <a:custGeom>
              <a:avLst/>
              <a:gdLst/>
              <a:ahLst/>
              <a:cxnLst/>
              <a:rect l="l" t="t" r="r" b="b"/>
              <a:pathLst>
                <a:path w="13" h="24" extrusionOk="0">
                  <a:moveTo>
                    <a:pt x="1" y="24"/>
                  </a:moveTo>
                  <a:cubicBezTo>
                    <a:pt x="13" y="12"/>
                    <a:pt x="13" y="12"/>
                    <a:pt x="13" y="0"/>
                  </a:cubicBezTo>
                  <a:cubicBezTo>
                    <a:pt x="13" y="12"/>
                    <a:pt x="13" y="12"/>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84"/>
            <p:cNvSpPr/>
            <p:nvPr/>
          </p:nvSpPr>
          <p:spPr>
            <a:xfrm>
              <a:off x="5143075" y="3210875"/>
              <a:ext cx="1225" cy="250"/>
            </a:xfrm>
            <a:custGeom>
              <a:avLst/>
              <a:gdLst/>
              <a:ahLst/>
              <a:cxnLst/>
              <a:rect l="l" t="t" r="r" b="b"/>
              <a:pathLst>
                <a:path w="49" h="10" extrusionOk="0">
                  <a:moveTo>
                    <a:pt x="24" y="0"/>
                  </a:moveTo>
                  <a:cubicBezTo>
                    <a:pt x="16" y="0"/>
                    <a:pt x="7" y="3"/>
                    <a:pt x="1" y="9"/>
                  </a:cubicBezTo>
                  <a:lnTo>
                    <a:pt x="48" y="9"/>
                  </a:lnTo>
                  <a:cubicBezTo>
                    <a:pt x="42" y="3"/>
                    <a:pt x="33"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84"/>
            <p:cNvSpPr/>
            <p:nvPr/>
          </p:nvSpPr>
          <p:spPr>
            <a:xfrm>
              <a:off x="5419300" y="3196800"/>
              <a:ext cx="1225" cy="925"/>
            </a:xfrm>
            <a:custGeom>
              <a:avLst/>
              <a:gdLst/>
              <a:ahLst/>
              <a:cxnLst/>
              <a:rect l="l" t="t" r="r" b="b"/>
              <a:pathLst>
                <a:path w="49" h="37" extrusionOk="0">
                  <a:moveTo>
                    <a:pt x="48" y="1"/>
                  </a:moveTo>
                  <a:lnTo>
                    <a:pt x="48" y="1"/>
                  </a:lnTo>
                  <a:cubicBezTo>
                    <a:pt x="36" y="25"/>
                    <a:pt x="1" y="25"/>
                    <a:pt x="1" y="36"/>
                  </a:cubicBezTo>
                  <a:cubicBezTo>
                    <a:pt x="13" y="25"/>
                    <a:pt x="48" y="25"/>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84"/>
            <p:cNvSpPr/>
            <p:nvPr/>
          </p:nvSpPr>
          <p:spPr>
            <a:xfrm>
              <a:off x="5142775" y="3213175"/>
              <a:ext cx="325" cy="325"/>
            </a:xfrm>
            <a:custGeom>
              <a:avLst/>
              <a:gdLst/>
              <a:ahLst/>
              <a:cxnLst/>
              <a:rect l="l" t="t" r="r" b="b"/>
              <a:pathLst>
                <a:path w="13" h="13" extrusionOk="0">
                  <a:moveTo>
                    <a:pt x="13" y="13"/>
                  </a:moveTo>
                  <a:lnTo>
                    <a:pt x="1" y="1"/>
                  </a:lnTo>
                  <a:cubicBezTo>
                    <a:pt x="1" y="13"/>
                    <a:pt x="1" y="1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84"/>
            <p:cNvSpPr/>
            <p:nvPr/>
          </p:nvSpPr>
          <p:spPr>
            <a:xfrm>
              <a:off x="5233875" y="321942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84"/>
            <p:cNvSpPr/>
            <p:nvPr/>
          </p:nvSpPr>
          <p:spPr>
            <a:xfrm>
              <a:off x="5344300" y="321585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84"/>
            <p:cNvSpPr/>
            <p:nvPr/>
          </p:nvSpPr>
          <p:spPr>
            <a:xfrm>
              <a:off x="5344300" y="3215425"/>
              <a:ext cx="900" cy="450"/>
            </a:xfrm>
            <a:custGeom>
              <a:avLst/>
              <a:gdLst/>
              <a:ahLst/>
              <a:cxnLst/>
              <a:rect l="l" t="t" r="r" b="b"/>
              <a:pathLst>
                <a:path w="36" h="18" extrusionOk="0">
                  <a:moveTo>
                    <a:pt x="26" y="1"/>
                  </a:moveTo>
                  <a:cubicBezTo>
                    <a:pt x="17" y="1"/>
                    <a:pt x="9" y="9"/>
                    <a:pt x="0" y="18"/>
                  </a:cubicBezTo>
                  <a:cubicBezTo>
                    <a:pt x="12" y="18"/>
                    <a:pt x="24" y="18"/>
                    <a:pt x="36" y="6"/>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84"/>
            <p:cNvSpPr/>
            <p:nvPr/>
          </p:nvSpPr>
          <p:spPr>
            <a:xfrm>
              <a:off x="5362750" y="321347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84"/>
            <p:cNvSpPr/>
            <p:nvPr/>
          </p:nvSpPr>
          <p:spPr>
            <a:xfrm>
              <a:off x="5331800" y="3218250"/>
              <a:ext cx="25" cy="0"/>
            </a:xfrm>
            <a:custGeom>
              <a:avLst/>
              <a:gdLst/>
              <a:ahLst/>
              <a:cxnLst/>
              <a:rect l="l" t="t" r="r" b="b"/>
              <a:pathLst>
                <a:path w="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84"/>
            <p:cNvSpPr/>
            <p:nvPr/>
          </p:nvSpPr>
          <p:spPr>
            <a:xfrm>
              <a:off x="5341025" y="3216450"/>
              <a:ext cx="325" cy="325"/>
            </a:xfrm>
            <a:custGeom>
              <a:avLst/>
              <a:gdLst/>
              <a:ahLst/>
              <a:cxnLst/>
              <a:rect l="l" t="t" r="r" b="b"/>
              <a:pathLst>
                <a:path w="13" h="13" extrusionOk="0">
                  <a:moveTo>
                    <a:pt x="12" y="1"/>
                  </a:moveTo>
                  <a:lnTo>
                    <a:pt x="12" y="1"/>
                  </a:lnTo>
                  <a:cubicBezTo>
                    <a:pt x="0" y="12"/>
                    <a:pt x="0" y="12"/>
                    <a:pt x="0"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84"/>
            <p:cNvSpPr/>
            <p:nvPr/>
          </p:nvSpPr>
          <p:spPr>
            <a:xfrm>
              <a:off x="5362750" y="3213475"/>
              <a:ext cx="625" cy="325"/>
            </a:xfrm>
            <a:custGeom>
              <a:avLst/>
              <a:gdLst/>
              <a:ahLst/>
              <a:cxnLst/>
              <a:rect l="l" t="t" r="r" b="b"/>
              <a:pathLst>
                <a:path w="25" h="13" extrusionOk="0">
                  <a:moveTo>
                    <a:pt x="0" y="1"/>
                  </a:moveTo>
                  <a:cubicBezTo>
                    <a:pt x="12" y="1"/>
                    <a:pt x="12" y="1"/>
                    <a:pt x="0" y="12"/>
                  </a:cubicBezTo>
                  <a:lnTo>
                    <a:pt x="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84"/>
            <p:cNvSpPr/>
            <p:nvPr/>
          </p:nvSpPr>
          <p:spPr>
            <a:xfrm>
              <a:off x="5331800" y="3218250"/>
              <a:ext cx="600" cy="300"/>
            </a:xfrm>
            <a:custGeom>
              <a:avLst/>
              <a:gdLst/>
              <a:ahLst/>
              <a:cxnLst/>
              <a:rect l="l" t="t" r="r" b="b"/>
              <a:pathLst>
                <a:path w="24" h="12" extrusionOk="0">
                  <a:moveTo>
                    <a:pt x="0" y="0"/>
                  </a:moveTo>
                  <a:cubicBezTo>
                    <a:pt x="0" y="12"/>
                    <a:pt x="0" y="12"/>
                    <a:pt x="12" y="12"/>
                  </a:cubicBezTo>
                  <a:cubicBezTo>
                    <a:pt x="24" y="12"/>
                    <a:pt x="12" y="1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84"/>
            <p:cNvSpPr/>
            <p:nvPr/>
          </p:nvSpPr>
          <p:spPr>
            <a:xfrm>
              <a:off x="5412450" y="3198900"/>
              <a:ext cx="625" cy="300"/>
            </a:xfrm>
            <a:custGeom>
              <a:avLst/>
              <a:gdLst/>
              <a:ahLst/>
              <a:cxnLst/>
              <a:rect l="l" t="t" r="r" b="b"/>
              <a:pathLst>
                <a:path w="25" h="12" extrusionOk="0">
                  <a:moveTo>
                    <a:pt x="25" y="0"/>
                  </a:moveTo>
                  <a:lnTo>
                    <a:pt x="1" y="12"/>
                  </a:lnTo>
                  <a:lnTo>
                    <a:pt x="1" y="1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84"/>
            <p:cNvSpPr/>
            <p:nvPr/>
          </p:nvSpPr>
          <p:spPr>
            <a:xfrm>
              <a:off x="5391475" y="3205150"/>
              <a:ext cx="175" cy="425"/>
            </a:xfrm>
            <a:custGeom>
              <a:avLst/>
              <a:gdLst/>
              <a:ahLst/>
              <a:cxnLst/>
              <a:rect l="l" t="t" r="r" b="b"/>
              <a:pathLst>
                <a:path w="7" h="17" extrusionOk="0">
                  <a:moveTo>
                    <a:pt x="6" y="0"/>
                  </a:moveTo>
                  <a:cubicBezTo>
                    <a:pt x="6" y="9"/>
                    <a:pt x="0" y="17"/>
                    <a:pt x="1" y="17"/>
                  </a:cubicBezTo>
                  <a:cubicBezTo>
                    <a:pt x="1" y="17"/>
                    <a:pt x="3" y="16"/>
                    <a:pt x="6" y="12"/>
                  </a:cubicBezTo>
                  <a:lnTo>
                    <a:pt x="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84"/>
            <p:cNvSpPr/>
            <p:nvPr/>
          </p:nvSpPr>
          <p:spPr>
            <a:xfrm>
              <a:off x="5410975" y="3200675"/>
              <a:ext cx="25" cy="325"/>
            </a:xfrm>
            <a:custGeom>
              <a:avLst/>
              <a:gdLst/>
              <a:ahLst/>
              <a:cxnLst/>
              <a:rect l="l" t="t" r="r" b="b"/>
              <a:pathLst>
                <a:path w="1" h="13" extrusionOk="0">
                  <a:moveTo>
                    <a:pt x="0" y="1"/>
                  </a:moveTo>
                  <a:lnTo>
                    <a:pt x="0" y="1"/>
                  </a:lnTo>
                  <a:lnTo>
                    <a:pt x="0" y="1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84"/>
            <p:cNvSpPr/>
            <p:nvPr/>
          </p:nvSpPr>
          <p:spPr>
            <a:xfrm>
              <a:off x="5419000" y="3197700"/>
              <a:ext cx="325" cy="25"/>
            </a:xfrm>
            <a:custGeom>
              <a:avLst/>
              <a:gdLst/>
              <a:ahLst/>
              <a:cxnLst/>
              <a:rect l="l" t="t" r="r" b="b"/>
              <a:pathLst>
                <a:path w="13" h="1" extrusionOk="0">
                  <a:moveTo>
                    <a:pt x="13" y="0"/>
                  </a:moveTo>
                  <a:cubicBezTo>
                    <a:pt x="13" y="0"/>
                    <a:pt x="1" y="0"/>
                    <a:pt x="1" y="0"/>
                  </a:cubicBezTo>
                  <a:cubicBezTo>
                    <a:pt x="13" y="0"/>
                    <a:pt x="13" y="0"/>
                    <a:pt x="13" y="0"/>
                  </a:cubicBezTo>
                  <a:cubicBezTo>
                    <a:pt x="13" y="0"/>
                    <a:pt x="13"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84"/>
            <p:cNvSpPr/>
            <p:nvPr/>
          </p:nvSpPr>
          <p:spPr>
            <a:xfrm>
              <a:off x="5399650" y="3203350"/>
              <a:ext cx="325" cy="325"/>
            </a:xfrm>
            <a:custGeom>
              <a:avLst/>
              <a:gdLst/>
              <a:ahLst/>
              <a:cxnLst/>
              <a:rect l="l" t="t" r="r" b="b"/>
              <a:pathLst>
                <a:path w="13" h="13" extrusionOk="0">
                  <a:moveTo>
                    <a:pt x="13" y="1"/>
                  </a:moveTo>
                  <a:cubicBezTo>
                    <a:pt x="13" y="1"/>
                    <a:pt x="1" y="1"/>
                    <a:pt x="13" y="13"/>
                  </a:cubicBezTo>
                  <a:cubicBezTo>
                    <a:pt x="13" y="13"/>
                    <a:pt x="13"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84"/>
            <p:cNvSpPr/>
            <p:nvPr/>
          </p:nvSpPr>
          <p:spPr>
            <a:xfrm>
              <a:off x="5436875" y="3177450"/>
              <a:ext cx="300" cy="25"/>
            </a:xfrm>
            <a:custGeom>
              <a:avLst/>
              <a:gdLst/>
              <a:ahLst/>
              <a:cxnLst/>
              <a:rect l="l" t="t" r="r" b="b"/>
              <a:pathLst>
                <a:path w="12" h="1" extrusionOk="0">
                  <a:moveTo>
                    <a:pt x="12" y="1"/>
                  </a:moveTo>
                  <a:lnTo>
                    <a:pt x="12"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84"/>
            <p:cNvSpPr/>
            <p:nvPr/>
          </p:nvSpPr>
          <p:spPr>
            <a:xfrm>
              <a:off x="5432100" y="317270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84"/>
            <p:cNvSpPr/>
            <p:nvPr/>
          </p:nvSpPr>
          <p:spPr>
            <a:xfrm>
              <a:off x="5433900" y="317387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84"/>
            <p:cNvSpPr/>
            <p:nvPr/>
          </p:nvSpPr>
          <p:spPr>
            <a:xfrm>
              <a:off x="5452650" y="3188175"/>
              <a:ext cx="325" cy="25"/>
            </a:xfrm>
            <a:custGeom>
              <a:avLst/>
              <a:gdLst/>
              <a:ahLst/>
              <a:cxnLst/>
              <a:rect l="l" t="t" r="r" b="b"/>
              <a:pathLst>
                <a:path w="13" h="1" extrusionOk="0">
                  <a:moveTo>
                    <a:pt x="12" y="0"/>
                  </a:moveTo>
                  <a:cubicBezTo>
                    <a:pt x="12" y="0"/>
                    <a:pt x="12" y="0"/>
                    <a:pt x="0" y="0"/>
                  </a:cubicBezTo>
                  <a:cubicBezTo>
                    <a:pt x="0" y="0"/>
                    <a:pt x="12"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84"/>
            <p:cNvSpPr/>
            <p:nvPr/>
          </p:nvSpPr>
          <p:spPr>
            <a:xfrm>
              <a:off x="5436875" y="3177450"/>
              <a:ext cx="300" cy="325"/>
            </a:xfrm>
            <a:custGeom>
              <a:avLst/>
              <a:gdLst/>
              <a:ahLst/>
              <a:cxnLst/>
              <a:rect l="l" t="t" r="r" b="b"/>
              <a:pathLst>
                <a:path w="12" h="13" extrusionOk="0">
                  <a:moveTo>
                    <a:pt x="12" y="1"/>
                  </a:moveTo>
                  <a:cubicBezTo>
                    <a:pt x="0" y="1"/>
                    <a:pt x="0" y="13"/>
                    <a:pt x="0" y="13"/>
                  </a:cubicBezTo>
                  <a:lnTo>
                    <a:pt x="12" y="13"/>
                  </a:lnTo>
                  <a:lnTo>
                    <a:pt x="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84"/>
            <p:cNvSpPr/>
            <p:nvPr/>
          </p:nvSpPr>
          <p:spPr>
            <a:xfrm>
              <a:off x="5603550" y="3140850"/>
              <a:ext cx="625" cy="25"/>
            </a:xfrm>
            <a:custGeom>
              <a:avLst/>
              <a:gdLst/>
              <a:ahLst/>
              <a:cxnLst/>
              <a:rect l="l" t="t" r="r" b="b"/>
              <a:pathLst>
                <a:path w="25" h="1" extrusionOk="0">
                  <a:moveTo>
                    <a:pt x="1" y="0"/>
                  </a:moveTo>
                  <a:lnTo>
                    <a:pt x="1" y="0"/>
                  </a:lnTo>
                  <a:cubicBezTo>
                    <a:pt x="1" y="0"/>
                    <a:pt x="13"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84"/>
            <p:cNvSpPr/>
            <p:nvPr/>
          </p:nvSpPr>
          <p:spPr>
            <a:xfrm>
              <a:off x="5410375" y="3129700"/>
              <a:ext cx="925" cy="150"/>
            </a:xfrm>
            <a:custGeom>
              <a:avLst/>
              <a:gdLst/>
              <a:ahLst/>
              <a:cxnLst/>
              <a:rect l="l" t="t" r="r" b="b"/>
              <a:pathLst>
                <a:path w="37" h="6" extrusionOk="0">
                  <a:moveTo>
                    <a:pt x="24" y="1"/>
                  </a:moveTo>
                  <a:cubicBezTo>
                    <a:pt x="16" y="1"/>
                    <a:pt x="8" y="6"/>
                    <a:pt x="0" y="6"/>
                  </a:cubicBezTo>
                  <a:lnTo>
                    <a:pt x="36" y="6"/>
                  </a:lnTo>
                  <a:cubicBezTo>
                    <a:pt x="32"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84"/>
            <p:cNvSpPr/>
            <p:nvPr/>
          </p:nvSpPr>
          <p:spPr>
            <a:xfrm>
              <a:off x="5602350" y="3146200"/>
              <a:ext cx="925" cy="400"/>
            </a:xfrm>
            <a:custGeom>
              <a:avLst/>
              <a:gdLst/>
              <a:ahLst/>
              <a:cxnLst/>
              <a:rect l="l" t="t" r="r" b="b"/>
              <a:pathLst>
                <a:path w="37" h="16" extrusionOk="0">
                  <a:moveTo>
                    <a:pt x="37" y="1"/>
                  </a:moveTo>
                  <a:lnTo>
                    <a:pt x="37" y="1"/>
                  </a:lnTo>
                  <a:cubicBezTo>
                    <a:pt x="31" y="7"/>
                    <a:pt x="22" y="7"/>
                    <a:pt x="14" y="7"/>
                  </a:cubicBezTo>
                  <a:cubicBezTo>
                    <a:pt x="7" y="7"/>
                    <a:pt x="1" y="7"/>
                    <a:pt x="1" y="13"/>
                  </a:cubicBezTo>
                  <a:cubicBezTo>
                    <a:pt x="7" y="13"/>
                    <a:pt x="13" y="16"/>
                    <a:pt x="19" y="16"/>
                  </a:cubicBezTo>
                  <a:cubicBezTo>
                    <a:pt x="25" y="16"/>
                    <a:pt x="31" y="13"/>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84"/>
            <p:cNvSpPr/>
            <p:nvPr/>
          </p:nvSpPr>
          <p:spPr>
            <a:xfrm>
              <a:off x="5410075" y="3132225"/>
              <a:ext cx="325" cy="325"/>
            </a:xfrm>
            <a:custGeom>
              <a:avLst/>
              <a:gdLst/>
              <a:ahLst/>
              <a:cxnLst/>
              <a:rect l="l" t="t" r="r" b="b"/>
              <a:pathLst>
                <a:path w="13" h="13" extrusionOk="0">
                  <a:moveTo>
                    <a:pt x="1" y="0"/>
                  </a:moveTo>
                  <a:lnTo>
                    <a:pt x="12" y="12"/>
                  </a:lnTo>
                  <a:lnTo>
                    <a:pt x="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84"/>
            <p:cNvSpPr/>
            <p:nvPr/>
          </p:nvSpPr>
          <p:spPr>
            <a:xfrm>
              <a:off x="5473775" y="3138175"/>
              <a:ext cx="325" cy="25"/>
            </a:xfrm>
            <a:custGeom>
              <a:avLst/>
              <a:gdLst/>
              <a:ahLst/>
              <a:cxnLst/>
              <a:rect l="l" t="t" r="r" b="b"/>
              <a:pathLst>
                <a:path w="13" h="1" extrusionOk="0">
                  <a:moveTo>
                    <a:pt x="0" y="0"/>
                  </a:moveTo>
                  <a:lnTo>
                    <a:pt x="0" y="0"/>
                  </a:lnTo>
                  <a:lnTo>
                    <a:pt x="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84"/>
            <p:cNvSpPr/>
            <p:nvPr/>
          </p:nvSpPr>
          <p:spPr>
            <a:xfrm>
              <a:off x="5549675" y="314710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84"/>
            <p:cNvSpPr/>
            <p:nvPr/>
          </p:nvSpPr>
          <p:spPr>
            <a:xfrm>
              <a:off x="5549675" y="3146500"/>
              <a:ext cx="625" cy="625"/>
            </a:xfrm>
            <a:custGeom>
              <a:avLst/>
              <a:gdLst/>
              <a:ahLst/>
              <a:cxnLst/>
              <a:rect l="l" t="t" r="r" b="b"/>
              <a:pathLst>
                <a:path w="25" h="25" extrusionOk="0">
                  <a:moveTo>
                    <a:pt x="24" y="1"/>
                  </a:moveTo>
                  <a:cubicBezTo>
                    <a:pt x="24" y="1"/>
                    <a:pt x="12" y="13"/>
                    <a:pt x="1" y="24"/>
                  </a:cubicBezTo>
                  <a:cubicBezTo>
                    <a:pt x="12" y="24"/>
                    <a:pt x="24"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84"/>
            <p:cNvSpPr/>
            <p:nvPr/>
          </p:nvSpPr>
          <p:spPr>
            <a:xfrm>
              <a:off x="5562475" y="31471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84"/>
            <p:cNvSpPr/>
            <p:nvPr/>
          </p:nvSpPr>
          <p:spPr>
            <a:xfrm>
              <a:off x="5541050" y="314800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84"/>
            <p:cNvSpPr/>
            <p:nvPr/>
          </p:nvSpPr>
          <p:spPr>
            <a:xfrm>
              <a:off x="5547600" y="31474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84"/>
            <p:cNvSpPr/>
            <p:nvPr/>
          </p:nvSpPr>
          <p:spPr>
            <a:xfrm>
              <a:off x="5562475" y="3147100"/>
              <a:ext cx="625" cy="325"/>
            </a:xfrm>
            <a:custGeom>
              <a:avLst/>
              <a:gdLst/>
              <a:ahLst/>
              <a:cxnLst/>
              <a:rect l="l" t="t" r="r" b="b"/>
              <a:pathLst>
                <a:path w="25" h="13" extrusionOk="0">
                  <a:moveTo>
                    <a:pt x="1" y="0"/>
                  </a:moveTo>
                  <a:cubicBezTo>
                    <a:pt x="1" y="0"/>
                    <a:pt x="1" y="12"/>
                    <a:pt x="1" y="12"/>
                  </a:cubicBezTo>
                  <a:lnTo>
                    <a:pt x="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84"/>
            <p:cNvSpPr/>
            <p:nvPr/>
          </p:nvSpPr>
          <p:spPr>
            <a:xfrm>
              <a:off x="5541050" y="3148000"/>
              <a:ext cx="625" cy="325"/>
            </a:xfrm>
            <a:custGeom>
              <a:avLst/>
              <a:gdLst/>
              <a:ahLst/>
              <a:cxnLst/>
              <a:rect l="l" t="t" r="r" b="b"/>
              <a:pathLst>
                <a:path w="25" h="13" extrusionOk="0">
                  <a:moveTo>
                    <a:pt x="0" y="0"/>
                  </a:moveTo>
                  <a:cubicBezTo>
                    <a:pt x="0" y="0"/>
                    <a:pt x="0" y="12"/>
                    <a:pt x="12" y="12"/>
                  </a:cubicBezTo>
                  <a:cubicBezTo>
                    <a:pt x="24" y="12"/>
                    <a:pt x="12" y="1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84"/>
            <p:cNvSpPr/>
            <p:nvPr/>
          </p:nvSpPr>
          <p:spPr>
            <a:xfrm>
              <a:off x="5597600" y="3145300"/>
              <a:ext cx="625" cy="325"/>
            </a:xfrm>
            <a:custGeom>
              <a:avLst/>
              <a:gdLst/>
              <a:ahLst/>
              <a:cxnLst/>
              <a:rect l="l" t="t" r="r" b="b"/>
              <a:pathLst>
                <a:path w="25" h="13" extrusionOk="0">
                  <a:moveTo>
                    <a:pt x="0" y="1"/>
                  </a:moveTo>
                  <a:lnTo>
                    <a:pt x="0" y="13"/>
                  </a:lnTo>
                  <a:lnTo>
                    <a:pt x="24" y="13"/>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84"/>
            <p:cNvSpPr/>
            <p:nvPr/>
          </p:nvSpPr>
          <p:spPr>
            <a:xfrm>
              <a:off x="5596100" y="3146200"/>
              <a:ext cx="325" cy="325"/>
            </a:xfrm>
            <a:custGeom>
              <a:avLst/>
              <a:gdLst/>
              <a:ahLst/>
              <a:cxnLst/>
              <a:rect l="l" t="t" r="r" b="b"/>
              <a:pathLst>
                <a:path w="13" h="13" extrusionOk="0">
                  <a:moveTo>
                    <a:pt x="13" y="1"/>
                  </a:moveTo>
                  <a:lnTo>
                    <a:pt x="13" y="1"/>
                  </a:lnTo>
                  <a:lnTo>
                    <a:pt x="1" y="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84"/>
            <p:cNvSpPr/>
            <p:nvPr/>
          </p:nvSpPr>
          <p:spPr>
            <a:xfrm>
              <a:off x="5602075" y="3146500"/>
              <a:ext cx="300" cy="25"/>
            </a:xfrm>
            <a:custGeom>
              <a:avLst/>
              <a:gdLst/>
              <a:ahLst/>
              <a:cxnLst/>
              <a:rect l="l" t="t" r="r" b="b"/>
              <a:pathLst>
                <a:path w="12" h="1" extrusionOk="0">
                  <a:moveTo>
                    <a:pt x="12" y="1"/>
                  </a:moveTo>
                  <a:cubicBezTo>
                    <a:pt x="12" y="1"/>
                    <a:pt x="0" y="1"/>
                    <a:pt x="0" y="1"/>
                  </a:cubicBezTo>
                  <a:lnTo>
                    <a:pt x="12" y="1"/>
                  </a:lnTo>
                  <a:cubicBezTo>
                    <a:pt x="12" y="1"/>
                    <a:pt x="12"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84"/>
            <p:cNvSpPr/>
            <p:nvPr/>
          </p:nvSpPr>
          <p:spPr>
            <a:xfrm>
              <a:off x="5554450" y="3276575"/>
              <a:ext cx="300" cy="625"/>
            </a:xfrm>
            <a:custGeom>
              <a:avLst/>
              <a:gdLst/>
              <a:ahLst/>
              <a:cxnLst/>
              <a:rect l="l" t="t" r="r" b="b"/>
              <a:pathLst>
                <a:path w="12" h="25" extrusionOk="0">
                  <a:moveTo>
                    <a:pt x="0" y="1"/>
                  </a:moveTo>
                  <a:cubicBezTo>
                    <a:pt x="0" y="1"/>
                    <a:pt x="0" y="13"/>
                    <a:pt x="0" y="24"/>
                  </a:cubicBezTo>
                  <a:lnTo>
                    <a:pt x="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84"/>
            <p:cNvSpPr/>
            <p:nvPr/>
          </p:nvSpPr>
          <p:spPr>
            <a:xfrm>
              <a:off x="5549075" y="3273900"/>
              <a:ext cx="625" cy="925"/>
            </a:xfrm>
            <a:custGeom>
              <a:avLst/>
              <a:gdLst/>
              <a:ahLst/>
              <a:cxnLst/>
              <a:rect l="l" t="t" r="r" b="b"/>
              <a:pathLst>
                <a:path w="25" h="37" extrusionOk="0">
                  <a:moveTo>
                    <a:pt x="13" y="0"/>
                  </a:moveTo>
                  <a:cubicBezTo>
                    <a:pt x="13" y="12"/>
                    <a:pt x="1" y="24"/>
                    <a:pt x="13" y="36"/>
                  </a:cubicBezTo>
                  <a:cubicBezTo>
                    <a:pt x="13" y="24"/>
                    <a:pt x="25" y="12"/>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84"/>
            <p:cNvSpPr/>
            <p:nvPr/>
          </p:nvSpPr>
          <p:spPr>
            <a:xfrm>
              <a:off x="5627075" y="3143225"/>
              <a:ext cx="325" cy="25"/>
            </a:xfrm>
            <a:custGeom>
              <a:avLst/>
              <a:gdLst/>
              <a:ahLst/>
              <a:cxnLst/>
              <a:rect l="l" t="t" r="r" b="b"/>
              <a:pathLst>
                <a:path w="13" h="1" extrusionOk="0">
                  <a:moveTo>
                    <a:pt x="0" y="1"/>
                  </a:moveTo>
                  <a:lnTo>
                    <a:pt x="12" y="1"/>
                  </a:lnTo>
                  <a:cubicBezTo>
                    <a:pt x="12" y="1"/>
                    <a:pt x="12"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84"/>
            <p:cNvSpPr/>
            <p:nvPr/>
          </p:nvSpPr>
          <p:spPr>
            <a:xfrm>
              <a:off x="5605925" y="3189675"/>
              <a:ext cx="25" cy="300"/>
            </a:xfrm>
            <a:custGeom>
              <a:avLst/>
              <a:gdLst/>
              <a:ahLst/>
              <a:cxnLst/>
              <a:rect l="l" t="t" r="r" b="b"/>
              <a:pathLst>
                <a:path w="1" h="12" extrusionOk="0">
                  <a:moveTo>
                    <a:pt x="1" y="0"/>
                  </a:moveTo>
                  <a:lnTo>
                    <a:pt x="1" y="0"/>
                  </a:lnTo>
                  <a:lnTo>
                    <a:pt x="1" y="1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84"/>
            <p:cNvSpPr/>
            <p:nvPr/>
          </p:nvSpPr>
          <p:spPr>
            <a:xfrm>
              <a:off x="5566650" y="323580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84"/>
            <p:cNvSpPr/>
            <p:nvPr/>
          </p:nvSpPr>
          <p:spPr>
            <a:xfrm>
              <a:off x="5561575" y="3244425"/>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84"/>
            <p:cNvSpPr/>
            <p:nvPr/>
          </p:nvSpPr>
          <p:spPr>
            <a:xfrm>
              <a:off x="5569325" y="322925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84"/>
            <p:cNvSpPr/>
            <p:nvPr/>
          </p:nvSpPr>
          <p:spPr>
            <a:xfrm>
              <a:off x="5141000" y="3129475"/>
              <a:ext cx="489375" cy="215925"/>
            </a:xfrm>
            <a:custGeom>
              <a:avLst/>
              <a:gdLst/>
              <a:ahLst/>
              <a:cxnLst/>
              <a:rect l="l" t="t" r="r" b="b"/>
              <a:pathLst>
                <a:path w="19575" h="8637" extrusionOk="0">
                  <a:moveTo>
                    <a:pt x="10840" y="135"/>
                  </a:moveTo>
                  <a:lnTo>
                    <a:pt x="10840" y="135"/>
                  </a:lnTo>
                  <a:cubicBezTo>
                    <a:pt x="10827" y="136"/>
                    <a:pt x="10815" y="146"/>
                    <a:pt x="10823" y="146"/>
                  </a:cubicBezTo>
                  <a:cubicBezTo>
                    <a:pt x="10830" y="148"/>
                    <a:pt x="10834" y="149"/>
                    <a:pt x="10837" y="149"/>
                  </a:cubicBezTo>
                  <a:cubicBezTo>
                    <a:pt x="10845" y="149"/>
                    <a:pt x="10834" y="139"/>
                    <a:pt x="10840" y="135"/>
                  </a:cubicBezTo>
                  <a:close/>
                  <a:moveTo>
                    <a:pt x="17872" y="229"/>
                  </a:moveTo>
                  <a:cubicBezTo>
                    <a:pt x="17872" y="229"/>
                    <a:pt x="17872" y="230"/>
                    <a:pt x="17871" y="232"/>
                  </a:cubicBezTo>
                  <a:lnTo>
                    <a:pt x="17871" y="232"/>
                  </a:lnTo>
                  <a:cubicBezTo>
                    <a:pt x="17872" y="231"/>
                    <a:pt x="17872" y="230"/>
                    <a:pt x="17872" y="229"/>
                  </a:cubicBezTo>
                  <a:close/>
                  <a:moveTo>
                    <a:pt x="12383" y="241"/>
                  </a:moveTo>
                  <a:cubicBezTo>
                    <a:pt x="12382" y="243"/>
                    <a:pt x="12381" y="244"/>
                    <a:pt x="12381" y="246"/>
                  </a:cubicBezTo>
                  <a:lnTo>
                    <a:pt x="12381" y="246"/>
                  </a:lnTo>
                  <a:cubicBezTo>
                    <a:pt x="12381" y="245"/>
                    <a:pt x="12382" y="243"/>
                    <a:pt x="12383" y="241"/>
                  </a:cubicBezTo>
                  <a:close/>
                  <a:moveTo>
                    <a:pt x="10995" y="271"/>
                  </a:moveTo>
                  <a:lnTo>
                    <a:pt x="10995" y="271"/>
                  </a:lnTo>
                  <a:cubicBezTo>
                    <a:pt x="10995" y="271"/>
                    <a:pt x="10994" y="273"/>
                    <a:pt x="10990" y="277"/>
                  </a:cubicBezTo>
                  <a:lnTo>
                    <a:pt x="11002" y="277"/>
                  </a:lnTo>
                  <a:cubicBezTo>
                    <a:pt x="10994" y="277"/>
                    <a:pt x="10996" y="271"/>
                    <a:pt x="10995" y="271"/>
                  </a:cubicBezTo>
                  <a:close/>
                  <a:moveTo>
                    <a:pt x="16717" y="348"/>
                  </a:moveTo>
                  <a:cubicBezTo>
                    <a:pt x="16719" y="350"/>
                    <a:pt x="16721" y="352"/>
                    <a:pt x="16724" y="352"/>
                  </a:cubicBezTo>
                  <a:lnTo>
                    <a:pt x="16724" y="352"/>
                  </a:lnTo>
                  <a:cubicBezTo>
                    <a:pt x="16724" y="350"/>
                    <a:pt x="16721" y="348"/>
                    <a:pt x="16717" y="348"/>
                  </a:cubicBezTo>
                  <a:close/>
                  <a:moveTo>
                    <a:pt x="14109" y="360"/>
                  </a:moveTo>
                  <a:lnTo>
                    <a:pt x="14109" y="360"/>
                  </a:lnTo>
                  <a:cubicBezTo>
                    <a:pt x="14109" y="360"/>
                    <a:pt x="14109" y="360"/>
                    <a:pt x="14109" y="360"/>
                  </a:cubicBezTo>
                  <a:close/>
                  <a:moveTo>
                    <a:pt x="14252" y="360"/>
                  </a:moveTo>
                  <a:cubicBezTo>
                    <a:pt x="14252" y="360"/>
                    <a:pt x="14252" y="360"/>
                    <a:pt x="14252" y="360"/>
                  </a:cubicBezTo>
                  <a:cubicBezTo>
                    <a:pt x="14252" y="360"/>
                    <a:pt x="14252" y="360"/>
                    <a:pt x="14252" y="360"/>
                  </a:cubicBezTo>
                  <a:close/>
                  <a:moveTo>
                    <a:pt x="14776" y="360"/>
                  </a:moveTo>
                  <a:cubicBezTo>
                    <a:pt x="14772" y="360"/>
                    <a:pt x="14771" y="361"/>
                    <a:pt x="14770" y="363"/>
                  </a:cubicBezTo>
                  <a:lnTo>
                    <a:pt x="14770" y="363"/>
                  </a:lnTo>
                  <a:cubicBezTo>
                    <a:pt x="14772" y="362"/>
                    <a:pt x="14774" y="361"/>
                    <a:pt x="14776" y="360"/>
                  </a:cubicBezTo>
                  <a:close/>
                  <a:moveTo>
                    <a:pt x="10966" y="372"/>
                  </a:moveTo>
                  <a:cubicBezTo>
                    <a:pt x="10966" y="372"/>
                    <a:pt x="10966" y="372"/>
                    <a:pt x="10966" y="372"/>
                  </a:cubicBezTo>
                  <a:cubicBezTo>
                    <a:pt x="10966" y="372"/>
                    <a:pt x="10966" y="372"/>
                    <a:pt x="10966" y="372"/>
                  </a:cubicBezTo>
                  <a:close/>
                  <a:moveTo>
                    <a:pt x="17836" y="396"/>
                  </a:moveTo>
                  <a:cubicBezTo>
                    <a:pt x="17826" y="396"/>
                    <a:pt x="17824" y="396"/>
                    <a:pt x="17824" y="408"/>
                  </a:cubicBezTo>
                  <a:lnTo>
                    <a:pt x="17824" y="408"/>
                  </a:lnTo>
                  <a:lnTo>
                    <a:pt x="17836" y="396"/>
                  </a:lnTo>
                  <a:close/>
                  <a:moveTo>
                    <a:pt x="17824" y="408"/>
                  </a:moveTo>
                  <a:lnTo>
                    <a:pt x="17824" y="408"/>
                  </a:lnTo>
                  <a:cubicBezTo>
                    <a:pt x="17824" y="408"/>
                    <a:pt x="17824" y="408"/>
                    <a:pt x="17824" y="408"/>
                  </a:cubicBezTo>
                  <a:lnTo>
                    <a:pt x="17824" y="408"/>
                  </a:lnTo>
                  <a:cubicBezTo>
                    <a:pt x="17824" y="408"/>
                    <a:pt x="17824" y="408"/>
                    <a:pt x="17824" y="408"/>
                  </a:cubicBezTo>
                  <a:close/>
                  <a:moveTo>
                    <a:pt x="18336" y="440"/>
                  </a:moveTo>
                  <a:cubicBezTo>
                    <a:pt x="18336" y="440"/>
                    <a:pt x="18335" y="442"/>
                    <a:pt x="18335" y="443"/>
                  </a:cubicBezTo>
                  <a:lnTo>
                    <a:pt x="18335" y="443"/>
                  </a:lnTo>
                  <a:cubicBezTo>
                    <a:pt x="18335" y="443"/>
                    <a:pt x="18336" y="443"/>
                    <a:pt x="18336" y="443"/>
                  </a:cubicBezTo>
                  <a:cubicBezTo>
                    <a:pt x="18336" y="441"/>
                    <a:pt x="18336" y="440"/>
                    <a:pt x="18336" y="440"/>
                  </a:cubicBezTo>
                  <a:close/>
                  <a:moveTo>
                    <a:pt x="19122" y="622"/>
                  </a:moveTo>
                  <a:cubicBezTo>
                    <a:pt x="19122" y="622"/>
                    <a:pt x="19122" y="622"/>
                    <a:pt x="19122" y="622"/>
                  </a:cubicBezTo>
                  <a:cubicBezTo>
                    <a:pt x="19122" y="622"/>
                    <a:pt x="19122" y="622"/>
                    <a:pt x="19122" y="622"/>
                  </a:cubicBezTo>
                  <a:close/>
                  <a:moveTo>
                    <a:pt x="19122" y="622"/>
                  </a:moveTo>
                  <a:cubicBezTo>
                    <a:pt x="19122" y="622"/>
                    <a:pt x="19122" y="622"/>
                    <a:pt x="19122" y="622"/>
                  </a:cubicBezTo>
                  <a:cubicBezTo>
                    <a:pt x="19122" y="622"/>
                    <a:pt x="19122" y="622"/>
                    <a:pt x="19122" y="622"/>
                  </a:cubicBezTo>
                  <a:close/>
                  <a:moveTo>
                    <a:pt x="18322" y="656"/>
                  </a:moveTo>
                  <a:cubicBezTo>
                    <a:pt x="18322" y="657"/>
                    <a:pt x="18322" y="658"/>
                    <a:pt x="18324" y="658"/>
                  </a:cubicBezTo>
                  <a:cubicBezTo>
                    <a:pt x="18323" y="657"/>
                    <a:pt x="18323" y="656"/>
                    <a:pt x="18322" y="656"/>
                  </a:cubicBezTo>
                  <a:close/>
                  <a:moveTo>
                    <a:pt x="16455" y="694"/>
                  </a:moveTo>
                  <a:lnTo>
                    <a:pt x="16455" y="694"/>
                  </a:lnTo>
                  <a:cubicBezTo>
                    <a:pt x="16444" y="705"/>
                    <a:pt x="16448" y="705"/>
                    <a:pt x="16455" y="705"/>
                  </a:cubicBezTo>
                  <a:lnTo>
                    <a:pt x="16455" y="705"/>
                  </a:lnTo>
                  <a:lnTo>
                    <a:pt x="16455" y="694"/>
                  </a:lnTo>
                  <a:close/>
                  <a:moveTo>
                    <a:pt x="16455" y="705"/>
                  </a:moveTo>
                  <a:lnTo>
                    <a:pt x="16455" y="705"/>
                  </a:lnTo>
                  <a:cubicBezTo>
                    <a:pt x="16455" y="705"/>
                    <a:pt x="16455" y="705"/>
                    <a:pt x="16455" y="705"/>
                  </a:cubicBezTo>
                  <a:lnTo>
                    <a:pt x="16455" y="705"/>
                  </a:lnTo>
                  <a:cubicBezTo>
                    <a:pt x="16455" y="705"/>
                    <a:pt x="16455" y="705"/>
                    <a:pt x="16455" y="705"/>
                  </a:cubicBezTo>
                  <a:close/>
                  <a:moveTo>
                    <a:pt x="18431" y="670"/>
                  </a:moveTo>
                  <a:cubicBezTo>
                    <a:pt x="18419" y="694"/>
                    <a:pt x="18431" y="694"/>
                    <a:pt x="18455" y="705"/>
                  </a:cubicBezTo>
                  <a:lnTo>
                    <a:pt x="18443" y="694"/>
                  </a:lnTo>
                  <a:cubicBezTo>
                    <a:pt x="18443" y="682"/>
                    <a:pt x="18443" y="682"/>
                    <a:pt x="18443" y="682"/>
                  </a:cubicBezTo>
                  <a:cubicBezTo>
                    <a:pt x="18431" y="682"/>
                    <a:pt x="18431" y="682"/>
                    <a:pt x="18431" y="670"/>
                  </a:cubicBezTo>
                  <a:close/>
                  <a:moveTo>
                    <a:pt x="16468" y="713"/>
                  </a:moveTo>
                  <a:cubicBezTo>
                    <a:pt x="16467" y="715"/>
                    <a:pt x="16467" y="716"/>
                    <a:pt x="16467" y="717"/>
                  </a:cubicBezTo>
                  <a:cubicBezTo>
                    <a:pt x="16467" y="716"/>
                    <a:pt x="16468" y="715"/>
                    <a:pt x="16468" y="713"/>
                  </a:cubicBezTo>
                  <a:close/>
                  <a:moveTo>
                    <a:pt x="17610" y="729"/>
                  </a:moveTo>
                  <a:cubicBezTo>
                    <a:pt x="17609" y="729"/>
                    <a:pt x="17608" y="729"/>
                    <a:pt x="17607" y="730"/>
                  </a:cubicBezTo>
                  <a:lnTo>
                    <a:pt x="17607" y="730"/>
                  </a:lnTo>
                  <a:cubicBezTo>
                    <a:pt x="17608" y="730"/>
                    <a:pt x="17609" y="729"/>
                    <a:pt x="17610" y="729"/>
                  </a:cubicBezTo>
                  <a:close/>
                  <a:moveTo>
                    <a:pt x="17383" y="741"/>
                  </a:moveTo>
                  <a:lnTo>
                    <a:pt x="17383" y="741"/>
                  </a:lnTo>
                  <a:cubicBezTo>
                    <a:pt x="17379" y="741"/>
                    <a:pt x="17379" y="743"/>
                    <a:pt x="17382" y="745"/>
                  </a:cubicBezTo>
                  <a:lnTo>
                    <a:pt x="17382" y="745"/>
                  </a:lnTo>
                  <a:cubicBezTo>
                    <a:pt x="17382" y="744"/>
                    <a:pt x="17383" y="742"/>
                    <a:pt x="17383" y="741"/>
                  </a:cubicBezTo>
                  <a:close/>
                  <a:moveTo>
                    <a:pt x="19217" y="765"/>
                  </a:moveTo>
                  <a:cubicBezTo>
                    <a:pt x="19216" y="766"/>
                    <a:pt x="19215" y="767"/>
                    <a:pt x="19215" y="768"/>
                  </a:cubicBezTo>
                  <a:lnTo>
                    <a:pt x="19215" y="768"/>
                  </a:lnTo>
                  <a:cubicBezTo>
                    <a:pt x="19215" y="767"/>
                    <a:pt x="19216" y="766"/>
                    <a:pt x="19217" y="765"/>
                  </a:cubicBezTo>
                  <a:close/>
                  <a:moveTo>
                    <a:pt x="15407" y="824"/>
                  </a:moveTo>
                  <a:cubicBezTo>
                    <a:pt x="15412" y="824"/>
                    <a:pt x="15409" y="824"/>
                    <a:pt x="15406" y="825"/>
                  </a:cubicBezTo>
                  <a:lnTo>
                    <a:pt x="15406" y="825"/>
                  </a:lnTo>
                  <a:lnTo>
                    <a:pt x="15407" y="824"/>
                  </a:lnTo>
                  <a:close/>
                  <a:moveTo>
                    <a:pt x="14085" y="813"/>
                  </a:moveTo>
                  <a:lnTo>
                    <a:pt x="14085" y="824"/>
                  </a:lnTo>
                  <a:lnTo>
                    <a:pt x="14097" y="824"/>
                  </a:lnTo>
                  <a:cubicBezTo>
                    <a:pt x="14095" y="827"/>
                    <a:pt x="14092" y="828"/>
                    <a:pt x="14089" y="828"/>
                  </a:cubicBezTo>
                  <a:cubicBezTo>
                    <a:pt x="14085" y="828"/>
                    <a:pt x="14081" y="825"/>
                    <a:pt x="14078" y="825"/>
                  </a:cubicBezTo>
                  <a:cubicBezTo>
                    <a:pt x="14075" y="825"/>
                    <a:pt x="14073" y="828"/>
                    <a:pt x="14073" y="836"/>
                  </a:cubicBezTo>
                  <a:cubicBezTo>
                    <a:pt x="14073" y="824"/>
                    <a:pt x="14062" y="824"/>
                    <a:pt x="14062" y="824"/>
                  </a:cubicBezTo>
                  <a:cubicBezTo>
                    <a:pt x="14062" y="813"/>
                    <a:pt x="14073" y="813"/>
                    <a:pt x="14085" y="813"/>
                  </a:cubicBezTo>
                  <a:close/>
                  <a:moveTo>
                    <a:pt x="12511" y="891"/>
                  </a:moveTo>
                  <a:cubicBezTo>
                    <a:pt x="12510" y="891"/>
                    <a:pt x="12510" y="892"/>
                    <a:pt x="12514" y="896"/>
                  </a:cubicBezTo>
                  <a:lnTo>
                    <a:pt x="12522" y="896"/>
                  </a:lnTo>
                  <a:cubicBezTo>
                    <a:pt x="12517" y="893"/>
                    <a:pt x="12513" y="891"/>
                    <a:pt x="12511" y="891"/>
                  </a:cubicBezTo>
                  <a:close/>
                  <a:moveTo>
                    <a:pt x="14990" y="896"/>
                  </a:moveTo>
                  <a:cubicBezTo>
                    <a:pt x="14989" y="897"/>
                    <a:pt x="14988" y="898"/>
                    <a:pt x="14988" y="899"/>
                  </a:cubicBezTo>
                  <a:lnTo>
                    <a:pt x="14988" y="899"/>
                  </a:lnTo>
                  <a:cubicBezTo>
                    <a:pt x="14989" y="898"/>
                    <a:pt x="14989" y="897"/>
                    <a:pt x="14990" y="896"/>
                  </a:cubicBezTo>
                  <a:close/>
                  <a:moveTo>
                    <a:pt x="11036" y="930"/>
                  </a:moveTo>
                  <a:cubicBezTo>
                    <a:pt x="11034" y="931"/>
                    <a:pt x="11034" y="932"/>
                    <a:pt x="11037" y="932"/>
                  </a:cubicBezTo>
                  <a:cubicBezTo>
                    <a:pt x="11037" y="931"/>
                    <a:pt x="11036" y="930"/>
                    <a:pt x="11036" y="930"/>
                  </a:cubicBezTo>
                  <a:close/>
                  <a:moveTo>
                    <a:pt x="11645" y="1015"/>
                  </a:moveTo>
                  <a:lnTo>
                    <a:pt x="11621" y="1039"/>
                  </a:lnTo>
                  <a:cubicBezTo>
                    <a:pt x="11633" y="1039"/>
                    <a:pt x="11645" y="1027"/>
                    <a:pt x="11645" y="1015"/>
                  </a:cubicBezTo>
                  <a:close/>
                  <a:moveTo>
                    <a:pt x="18157" y="1039"/>
                  </a:moveTo>
                  <a:lnTo>
                    <a:pt x="18169" y="1051"/>
                  </a:lnTo>
                  <a:lnTo>
                    <a:pt x="18181" y="1051"/>
                  </a:lnTo>
                  <a:lnTo>
                    <a:pt x="18157" y="1039"/>
                  </a:lnTo>
                  <a:close/>
                  <a:moveTo>
                    <a:pt x="15871" y="1063"/>
                  </a:moveTo>
                  <a:cubicBezTo>
                    <a:pt x="15868" y="1063"/>
                    <a:pt x="15867" y="1064"/>
                    <a:pt x="15869" y="1065"/>
                  </a:cubicBezTo>
                  <a:lnTo>
                    <a:pt x="15869" y="1065"/>
                  </a:lnTo>
                  <a:cubicBezTo>
                    <a:pt x="15870" y="1064"/>
                    <a:pt x="15870" y="1063"/>
                    <a:pt x="15871" y="1063"/>
                  </a:cubicBezTo>
                  <a:close/>
                  <a:moveTo>
                    <a:pt x="18217" y="1069"/>
                  </a:moveTo>
                  <a:cubicBezTo>
                    <a:pt x="18214" y="1069"/>
                    <a:pt x="18213" y="1071"/>
                    <a:pt x="18217" y="1075"/>
                  </a:cubicBezTo>
                  <a:cubicBezTo>
                    <a:pt x="18233" y="1075"/>
                    <a:pt x="18222" y="1069"/>
                    <a:pt x="18217" y="1069"/>
                  </a:cubicBezTo>
                  <a:close/>
                  <a:moveTo>
                    <a:pt x="17181" y="1075"/>
                  </a:moveTo>
                  <a:lnTo>
                    <a:pt x="17181" y="1075"/>
                  </a:lnTo>
                  <a:cubicBezTo>
                    <a:pt x="17181" y="1075"/>
                    <a:pt x="17181" y="1075"/>
                    <a:pt x="17181" y="1075"/>
                  </a:cubicBezTo>
                  <a:close/>
                  <a:moveTo>
                    <a:pt x="17181" y="1075"/>
                  </a:moveTo>
                  <a:lnTo>
                    <a:pt x="17181" y="1075"/>
                  </a:lnTo>
                  <a:cubicBezTo>
                    <a:pt x="17181" y="1075"/>
                    <a:pt x="17181" y="1075"/>
                    <a:pt x="17181" y="1075"/>
                  </a:cubicBezTo>
                  <a:close/>
                  <a:moveTo>
                    <a:pt x="18055" y="1082"/>
                  </a:moveTo>
                  <a:cubicBezTo>
                    <a:pt x="18062" y="1084"/>
                    <a:pt x="18067" y="1086"/>
                    <a:pt x="18062" y="1086"/>
                  </a:cubicBezTo>
                  <a:cubicBezTo>
                    <a:pt x="18057" y="1086"/>
                    <a:pt x="18056" y="1084"/>
                    <a:pt x="18055" y="1082"/>
                  </a:cubicBezTo>
                  <a:close/>
                  <a:moveTo>
                    <a:pt x="17181" y="1075"/>
                  </a:moveTo>
                  <a:lnTo>
                    <a:pt x="17181" y="1086"/>
                  </a:lnTo>
                  <a:cubicBezTo>
                    <a:pt x="17182" y="1087"/>
                    <a:pt x="17182" y="1087"/>
                    <a:pt x="17183" y="1087"/>
                  </a:cubicBezTo>
                  <a:lnTo>
                    <a:pt x="17183" y="1087"/>
                  </a:lnTo>
                  <a:cubicBezTo>
                    <a:pt x="17181" y="1084"/>
                    <a:pt x="17181" y="1081"/>
                    <a:pt x="17181" y="1075"/>
                  </a:cubicBezTo>
                  <a:close/>
                  <a:moveTo>
                    <a:pt x="12383" y="1108"/>
                  </a:moveTo>
                  <a:cubicBezTo>
                    <a:pt x="12383" y="1109"/>
                    <a:pt x="12383" y="1109"/>
                    <a:pt x="12383" y="1110"/>
                  </a:cubicBezTo>
                  <a:cubicBezTo>
                    <a:pt x="12383" y="1110"/>
                    <a:pt x="12383" y="1109"/>
                    <a:pt x="12383" y="1108"/>
                  </a:cubicBezTo>
                  <a:close/>
                  <a:moveTo>
                    <a:pt x="11704" y="1098"/>
                  </a:moveTo>
                  <a:lnTo>
                    <a:pt x="11704" y="1098"/>
                  </a:lnTo>
                  <a:cubicBezTo>
                    <a:pt x="11694" y="1109"/>
                    <a:pt x="11692" y="1110"/>
                    <a:pt x="11692" y="1118"/>
                  </a:cubicBezTo>
                  <a:lnTo>
                    <a:pt x="11692" y="1118"/>
                  </a:lnTo>
                  <a:cubicBezTo>
                    <a:pt x="11699" y="1114"/>
                    <a:pt x="11704" y="1106"/>
                    <a:pt x="11704" y="1098"/>
                  </a:cubicBezTo>
                  <a:close/>
                  <a:moveTo>
                    <a:pt x="13812" y="1098"/>
                  </a:moveTo>
                  <a:cubicBezTo>
                    <a:pt x="13812" y="1109"/>
                    <a:pt x="13816" y="1117"/>
                    <a:pt x="13823" y="1122"/>
                  </a:cubicBezTo>
                  <a:lnTo>
                    <a:pt x="13823" y="1122"/>
                  </a:lnTo>
                  <a:lnTo>
                    <a:pt x="13812" y="1098"/>
                  </a:lnTo>
                  <a:close/>
                  <a:moveTo>
                    <a:pt x="17169" y="1111"/>
                  </a:moveTo>
                  <a:cubicBezTo>
                    <a:pt x="17166" y="1112"/>
                    <a:pt x="17165" y="1115"/>
                    <a:pt x="17169" y="1122"/>
                  </a:cubicBezTo>
                  <a:lnTo>
                    <a:pt x="17169" y="1111"/>
                  </a:lnTo>
                  <a:close/>
                  <a:moveTo>
                    <a:pt x="17830" y="1153"/>
                  </a:moveTo>
                  <a:cubicBezTo>
                    <a:pt x="17827" y="1153"/>
                    <a:pt x="17824" y="1154"/>
                    <a:pt x="17824" y="1158"/>
                  </a:cubicBezTo>
                  <a:lnTo>
                    <a:pt x="17848" y="1158"/>
                  </a:lnTo>
                  <a:cubicBezTo>
                    <a:pt x="17848" y="1158"/>
                    <a:pt x="17837" y="1153"/>
                    <a:pt x="17830" y="1153"/>
                  </a:cubicBezTo>
                  <a:close/>
                  <a:moveTo>
                    <a:pt x="11752" y="1170"/>
                  </a:moveTo>
                  <a:lnTo>
                    <a:pt x="11740" y="1182"/>
                  </a:lnTo>
                  <a:lnTo>
                    <a:pt x="11764" y="1182"/>
                  </a:lnTo>
                  <a:cubicBezTo>
                    <a:pt x="11740" y="1182"/>
                    <a:pt x="11752" y="1170"/>
                    <a:pt x="11752" y="1170"/>
                  </a:cubicBezTo>
                  <a:close/>
                  <a:moveTo>
                    <a:pt x="12875" y="1187"/>
                  </a:moveTo>
                  <a:cubicBezTo>
                    <a:pt x="12875" y="1189"/>
                    <a:pt x="12878" y="1191"/>
                    <a:pt x="12883" y="1194"/>
                  </a:cubicBezTo>
                  <a:cubicBezTo>
                    <a:pt x="12880" y="1191"/>
                    <a:pt x="12877" y="1189"/>
                    <a:pt x="12875" y="1187"/>
                  </a:cubicBezTo>
                  <a:close/>
                  <a:moveTo>
                    <a:pt x="18835" y="1217"/>
                  </a:moveTo>
                  <a:lnTo>
                    <a:pt x="18835" y="1217"/>
                  </a:lnTo>
                  <a:cubicBezTo>
                    <a:pt x="18836" y="1217"/>
                    <a:pt x="18836" y="1217"/>
                    <a:pt x="18836" y="1217"/>
                  </a:cubicBezTo>
                  <a:lnTo>
                    <a:pt x="18836" y="1217"/>
                  </a:lnTo>
                  <a:cubicBezTo>
                    <a:pt x="18836" y="1217"/>
                    <a:pt x="18836" y="1217"/>
                    <a:pt x="18835" y="1217"/>
                  </a:cubicBezTo>
                  <a:close/>
                  <a:moveTo>
                    <a:pt x="18818" y="1207"/>
                  </a:moveTo>
                  <a:cubicBezTo>
                    <a:pt x="18815" y="1207"/>
                    <a:pt x="18812" y="1209"/>
                    <a:pt x="18812" y="1217"/>
                  </a:cubicBezTo>
                  <a:cubicBezTo>
                    <a:pt x="18812" y="1217"/>
                    <a:pt x="18817" y="1212"/>
                    <a:pt x="18825" y="1212"/>
                  </a:cubicBezTo>
                  <a:cubicBezTo>
                    <a:pt x="18828" y="1212"/>
                    <a:pt x="18832" y="1213"/>
                    <a:pt x="18835" y="1217"/>
                  </a:cubicBezTo>
                  <a:lnTo>
                    <a:pt x="18835" y="1217"/>
                  </a:lnTo>
                  <a:cubicBezTo>
                    <a:pt x="18833" y="1215"/>
                    <a:pt x="18824" y="1207"/>
                    <a:pt x="18818" y="1207"/>
                  </a:cubicBezTo>
                  <a:close/>
                  <a:moveTo>
                    <a:pt x="17705" y="1322"/>
                  </a:moveTo>
                  <a:cubicBezTo>
                    <a:pt x="17705" y="1323"/>
                    <a:pt x="17705" y="1324"/>
                    <a:pt x="17705" y="1325"/>
                  </a:cubicBezTo>
                  <a:cubicBezTo>
                    <a:pt x="17705" y="1324"/>
                    <a:pt x="17705" y="1323"/>
                    <a:pt x="17705" y="1322"/>
                  </a:cubicBezTo>
                  <a:close/>
                  <a:moveTo>
                    <a:pt x="12243" y="1405"/>
                  </a:moveTo>
                  <a:cubicBezTo>
                    <a:pt x="12243" y="1407"/>
                    <a:pt x="12242" y="1408"/>
                    <a:pt x="12240" y="1408"/>
                  </a:cubicBezTo>
                  <a:cubicBezTo>
                    <a:pt x="12247" y="1408"/>
                    <a:pt x="12246" y="1408"/>
                    <a:pt x="12243" y="1405"/>
                  </a:cubicBezTo>
                  <a:close/>
                  <a:moveTo>
                    <a:pt x="18185" y="1437"/>
                  </a:moveTo>
                  <a:cubicBezTo>
                    <a:pt x="18185" y="1439"/>
                    <a:pt x="18188" y="1441"/>
                    <a:pt x="18193" y="1444"/>
                  </a:cubicBezTo>
                  <a:cubicBezTo>
                    <a:pt x="18190" y="1441"/>
                    <a:pt x="18188" y="1439"/>
                    <a:pt x="18185" y="1437"/>
                  </a:cubicBezTo>
                  <a:close/>
                  <a:moveTo>
                    <a:pt x="11364" y="1445"/>
                  </a:moveTo>
                  <a:cubicBezTo>
                    <a:pt x="11358" y="1449"/>
                    <a:pt x="11356" y="1456"/>
                    <a:pt x="11347" y="1456"/>
                  </a:cubicBezTo>
                  <a:cubicBezTo>
                    <a:pt x="11356" y="1456"/>
                    <a:pt x="11365" y="1449"/>
                    <a:pt x="11364" y="1445"/>
                  </a:cubicBezTo>
                  <a:close/>
                  <a:moveTo>
                    <a:pt x="12728" y="1491"/>
                  </a:moveTo>
                  <a:lnTo>
                    <a:pt x="12728" y="1503"/>
                  </a:lnTo>
                  <a:lnTo>
                    <a:pt x="12740" y="1491"/>
                  </a:lnTo>
                  <a:close/>
                  <a:moveTo>
                    <a:pt x="17269" y="1523"/>
                  </a:moveTo>
                  <a:cubicBezTo>
                    <a:pt x="17275" y="1528"/>
                    <a:pt x="17283" y="1533"/>
                    <a:pt x="17288" y="1539"/>
                  </a:cubicBezTo>
                  <a:cubicBezTo>
                    <a:pt x="17288" y="1533"/>
                    <a:pt x="17279" y="1527"/>
                    <a:pt x="17269" y="1523"/>
                  </a:cubicBezTo>
                  <a:close/>
                  <a:moveTo>
                    <a:pt x="12157" y="1527"/>
                  </a:moveTo>
                  <a:lnTo>
                    <a:pt x="12157" y="1527"/>
                  </a:lnTo>
                  <a:cubicBezTo>
                    <a:pt x="12145" y="1539"/>
                    <a:pt x="12145" y="1551"/>
                    <a:pt x="12168" y="1551"/>
                  </a:cubicBezTo>
                  <a:cubicBezTo>
                    <a:pt x="12157" y="1539"/>
                    <a:pt x="12157" y="1539"/>
                    <a:pt x="12157" y="1527"/>
                  </a:cubicBezTo>
                  <a:close/>
                  <a:moveTo>
                    <a:pt x="12133" y="1575"/>
                  </a:moveTo>
                  <a:cubicBezTo>
                    <a:pt x="12133" y="1575"/>
                    <a:pt x="12133" y="1579"/>
                    <a:pt x="12135" y="1582"/>
                  </a:cubicBezTo>
                  <a:lnTo>
                    <a:pt x="12135" y="1582"/>
                  </a:lnTo>
                  <a:cubicBezTo>
                    <a:pt x="12135" y="1580"/>
                    <a:pt x="12134" y="1578"/>
                    <a:pt x="12133" y="1575"/>
                  </a:cubicBezTo>
                  <a:close/>
                  <a:moveTo>
                    <a:pt x="12655" y="1625"/>
                  </a:moveTo>
                  <a:lnTo>
                    <a:pt x="12669" y="1634"/>
                  </a:lnTo>
                  <a:cubicBezTo>
                    <a:pt x="12664" y="1630"/>
                    <a:pt x="12659" y="1627"/>
                    <a:pt x="12655" y="1625"/>
                  </a:cubicBezTo>
                  <a:close/>
                  <a:moveTo>
                    <a:pt x="12073" y="1634"/>
                  </a:moveTo>
                  <a:lnTo>
                    <a:pt x="12073" y="1634"/>
                  </a:lnTo>
                  <a:cubicBezTo>
                    <a:pt x="12071" y="1639"/>
                    <a:pt x="12070" y="1643"/>
                    <a:pt x="12070" y="1645"/>
                  </a:cubicBezTo>
                  <a:lnTo>
                    <a:pt x="12070" y="1645"/>
                  </a:lnTo>
                  <a:cubicBezTo>
                    <a:pt x="12072" y="1642"/>
                    <a:pt x="12073" y="1638"/>
                    <a:pt x="12073" y="1634"/>
                  </a:cubicBezTo>
                  <a:close/>
                  <a:moveTo>
                    <a:pt x="12639" y="1666"/>
                  </a:moveTo>
                  <a:lnTo>
                    <a:pt x="12639" y="1666"/>
                  </a:lnTo>
                  <a:cubicBezTo>
                    <a:pt x="12641" y="1667"/>
                    <a:pt x="12643" y="1668"/>
                    <a:pt x="12645" y="1670"/>
                  </a:cubicBezTo>
                  <a:cubicBezTo>
                    <a:pt x="12643" y="1668"/>
                    <a:pt x="12641" y="1667"/>
                    <a:pt x="12639" y="1666"/>
                  </a:cubicBezTo>
                  <a:close/>
                  <a:moveTo>
                    <a:pt x="18074" y="1658"/>
                  </a:moveTo>
                  <a:lnTo>
                    <a:pt x="18074" y="1670"/>
                  </a:lnTo>
                  <a:lnTo>
                    <a:pt x="18086" y="1658"/>
                  </a:lnTo>
                  <a:close/>
                  <a:moveTo>
                    <a:pt x="13478" y="1670"/>
                  </a:moveTo>
                  <a:lnTo>
                    <a:pt x="13478" y="1670"/>
                  </a:lnTo>
                  <a:cubicBezTo>
                    <a:pt x="13478" y="1670"/>
                    <a:pt x="13478" y="1670"/>
                    <a:pt x="13478" y="1670"/>
                  </a:cubicBezTo>
                  <a:close/>
                  <a:moveTo>
                    <a:pt x="13478" y="1670"/>
                  </a:moveTo>
                  <a:lnTo>
                    <a:pt x="13478" y="1682"/>
                  </a:lnTo>
                  <a:cubicBezTo>
                    <a:pt x="13479" y="1682"/>
                    <a:pt x="13479" y="1682"/>
                    <a:pt x="13480" y="1683"/>
                  </a:cubicBezTo>
                  <a:lnTo>
                    <a:pt x="13480" y="1683"/>
                  </a:lnTo>
                  <a:cubicBezTo>
                    <a:pt x="13478" y="1679"/>
                    <a:pt x="13478" y="1676"/>
                    <a:pt x="13478" y="1670"/>
                  </a:cubicBezTo>
                  <a:close/>
                  <a:moveTo>
                    <a:pt x="11371" y="479"/>
                  </a:moveTo>
                  <a:lnTo>
                    <a:pt x="11371" y="479"/>
                  </a:lnTo>
                  <a:cubicBezTo>
                    <a:pt x="11418" y="491"/>
                    <a:pt x="11442" y="539"/>
                    <a:pt x="11490" y="539"/>
                  </a:cubicBezTo>
                  <a:lnTo>
                    <a:pt x="11490" y="527"/>
                  </a:lnTo>
                  <a:cubicBezTo>
                    <a:pt x="11561" y="586"/>
                    <a:pt x="11668" y="586"/>
                    <a:pt x="11764" y="622"/>
                  </a:cubicBezTo>
                  <a:lnTo>
                    <a:pt x="11764" y="610"/>
                  </a:lnTo>
                  <a:cubicBezTo>
                    <a:pt x="11776" y="598"/>
                    <a:pt x="11799" y="598"/>
                    <a:pt x="11811" y="598"/>
                  </a:cubicBezTo>
                  <a:cubicBezTo>
                    <a:pt x="11811" y="610"/>
                    <a:pt x="11799" y="622"/>
                    <a:pt x="11823" y="622"/>
                  </a:cubicBezTo>
                  <a:cubicBezTo>
                    <a:pt x="11823" y="622"/>
                    <a:pt x="11811" y="610"/>
                    <a:pt x="11811" y="610"/>
                  </a:cubicBezTo>
                  <a:lnTo>
                    <a:pt x="11811" y="610"/>
                  </a:lnTo>
                  <a:cubicBezTo>
                    <a:pt x="11895" y="658"/>
                    <a:pt x="12073" y="670"/>
                    <a:pt x="12204" y="717"/>
                  </a:cubicBezTo>
                  <a:cubicBezTo>
                    <a:pt x="12359" y="729"/>
                    <a:pt x="12526" y="753"/>
                    <a:pt x="12680" y="777"/>
                  </a:cubicBezTo>
                  <a:cubicBezTo>
                    <a:pt x="12657" y="777"/>
                    <a:pt x="12609" y="789"/>
                    <a:pt x="12621" y="801"/>
                  </a:cubicBezTo>
                  <a:cubicBezTo>
                    <a:pt x="12597" y="801"/>
                    <a:pt x="12609" y="801"/>
                    <a:pt x="12597" y="789"/>
                  </a:cubicBezTo>
                  <a:lnTo>
                    <a:pt x="12597" y="789"/>
                  </a:lnTo>
                  <a:cubicBezTo>
                    <a:pt x="12609" y="813"/>
                    <a:pt x="12549" y="813"/>
                    <a:pt x="12549" y="824"/>
                  </a:cubicBezTo>
                  <a:lnTo>
                    <a:pt x="12561" y="824"/>
                  </a:lnTo>
                  <a:cubicBezTo>
                    <a:pt x="12514" y="836"/>
                    <a:pt x="12538" y="872"/>
                    <a:pt x="12502" y="884"/>
                  </a:cubicBezTo>
                  <a:lnTo>
                    <a:pt x="12514" y="884"/>
                  </a:lnTo>
                  <a:cubicBezTo>
                    <a:pt x="12520" y="890"/>
                    <a:pt x="12523" y="893"/>
                    <a:pt x="12526" y="896"/>
                  </a:cubicBezTo>
                  <a:lnTo>
                    <a:pt x="12522" y="896"/>
                  </a:lnTo>
                  <a:cubicBezTo>
                    <a:pt x="12522" y="896"/>
                    <a:pt x="12523" y="896"/>
                    <a:pt x="12523" y="897"/>
                  </a:cubicBezTo>
                  <a:lnTo>
                    <a:pt x="12523" y="897"/>
                  </a:lnTo>
                  <a:cubicBezTo>
                    <a:pt x="12524" y="896"/>
                    <a:pt x="12525" y="896"/>
                    <a:pt x="12526" y="896"/>
                  </a:cubicBezTo>
                  <a:lnTo>
                    <a:pt x="12526" y="896"/>
                  </a:lnTo>
                  <a:cubicBezTo>
                    <a:pt x="12529" y="899"/>
                    <a:pt x="12532" y="902"/>
                    <a:pt x="12538" y="908"/>
                  </a:cubicBezTo>
                  <a:cubicBezTo>
                    <a:pt x="12534" y="904"/>
                    <a:pt x="12528" y="900"/>
                    <a:pt x="12523" y="897"/>
                  </a:cubicBezTo>
                  <a:lnTo>
                    <a:pt x="12523" y="897"/>
                  </a:lnTo>
                  <a:cubicBezTo>
                    <a:pt x="12478" y="910"/>
                    <a:pt x="12477" y="956"/>
                    <a:pt x="12442" y="979"/>
                  </a:cubicBezTo>
                  <a:cubicBezTo>
                    <a:pt x="12442" y="1026"/>
                    <a:pt x="12396" y="1062"/>
                    <a:pt x="12383" y="1108"/>
                  </a:cubicBezTo>
                  <a:lnTo>
                    <a:pt x="12383" y="1108"/>
                  </a:lnTo>
                  <a:cubicBezTo>
                    <a:pt x="12384" y="1107"/>
                    <a:pt x="12385" y="1107"/>
                    <a:pt x="12386" y="1107"/>
                  </a:cubicBezTo>
                  <a:cubicBezTo>
                    <a:pt x="12395" y="1107"/>
                    <a:pt x="12416" y="1122"/>
                    <a:pt x="12407" y="1122"/>
                  </a:cubicBezTo>
                  <a:cubicBezTo>
                    <a:pt x="12398" y="1120"/>
                    <a:pt x="12392" y="1120"/>
                    <a:pt x="12388" y="1120"/>
                  </a:cubicBezTo>
                  <a:cubicBezTo>
                    <a:pt x="12362" y="1120"/>
                    <a:pt x="12400" y="1146"/>
                    <a:pt x="12359" y="1146"/>
                  </a:cubicBezTo>
                  <a:cubicBezTo>
                    <a:pt x="12371" y="1182"/>
                    <a:pt x="12311" y="1182"/>
                    <a:pt x="12335" y="1217"/>
                  </a:cubicBezTo>
                  <a:lnTo>
                    <a:pt x="12323" y="1217"/>
                  </a:lnTo>
                  <a:cubicBezTo>
                    <a:pt x="12311" y="1229"/>
                    <a:pt x="12323" y="1241"/>
                    <a:pt x="12311" y="1241"/>
                  </a:cubicBezTo>
                  <a:lnTo>
                    <a:pt x="12323" y="1253"/>
                  </a:lnTo>
                  <a:cubicBezTo>
                    <a:pt x="12323" y="1259"/>
                    <a:pt x="12320" y="1259"/>
                    <a:pt x="12319" y="1259"/>
                  </a:cubicBezTo>
                  <a:cubicBezTo>
                    <a:pt x="12317" y="1259"/>
                    <a:pt x="12317" y="1259"/>
                    <a:pt x="12323" y="1265"/>
                  </a:cubicBezTo>
                  <a:cubicBezTo>
                    <a:pt x="12320" y="1263"/>
                    <a:pt x="12317" y="1263"/>
                    <a:pt x="12315" y="1263"/>
                  </a:cubicBezTo>
                  <a:cubicBezTo>
                    <a:pt x="12305" y="1263"/>
                    <a:pt x="12308" y="1279"/>
                    <a:pt x="12303" y="1279"/>
                  </a:cubicBezTo>
                  <a:cubicBezTo>
                    <a:pt x="12302" y="1279"/>
                    <a:pt x="12301" y="1279"/>
                    <a:pt x="12299" y="1277"/>
                  </a:cubicBezTo>
                  <a:lnTo>
                    <a:pt x="12299" y="1277"/>
                  </a:lnTo>
                  <a:cubicBezTo>
                    <a:pt x="12299" y="1289"/>
                    <a:pt x="12311" y="1313"/>
                    <a:pt x="12299" y="1313"/>
                  </a:cubicBezTo>
                  <a:cubicBezTo>
                    <a:pt x="12288" y="1313"/>
                    <a:pt x="12276" y="1325"/>
                    <a:pt x="12264" y="1325"/>
                  </a:cubicBezTo>
                  <a:cubicBezTo>
                    <a:pt x="12264" y="1348"/>
                    <a:pt x="12252" y="1372"/>
                    <a:pt x="12240" y="1384"/>
                  </a:cubicBezTo>
                  <a:lnTo>
                    <a:pt x="12264" y="1396"/>
                  </a:lnTo>
                  <a:lnTo>
                    <a:pt x="12252" y="1396"/>
                  </a:lnTo>
                  <a:cubicBezTo>
                    <a:pt x="12247" y="1394"/>
                    <a:pt x="12244" y="1393"/>
                    <a:pt x="12243" y="1393"/>
                  </a:cubicBezTo>
                  <a:cubicBezTo>
                    <a:pt x="12241" y="1393"/>
                    <a:pt x="12240" y="1394"/>
                    <a:pt x="12241" y="1396"/>
                  </a:cubicBezTo>
                  <a:lnTo>
                    <a:pt x="12241" y="1396"/>
                  </a:lnTo>
                  <a:cubicBezTo>
                    <a:pt x="12241" y="1396"/>
                    <a:pt x="12240" y="1396"/>
                    <a:pt x="12240" y="1396"/>
                  </a:cubicBezTo>
                  <a:cubicBezTo>
                    <a:pt x="12240" y="1401"/>
                    <a:pt x="12242" y="1404"/>
                    <a:pt x="12243" y="1405"/>
                  </a:cubicBezTo>
                  <a:lnTo>
                    <a:pt x="12243" y="1405"/>
                  </a:lnTo>
                  <a:cubicBezTo>
                    <a:pt x="12244" y="1403"/>
                    <a:pt x="12242" y="1399"/>
                    <a:pt x="12241" y="1396"/>
                  </a:cubicBezTo>
                  <a:lnTo>
                    <a:pt x="12241" y="1396"/>
                  </a:lnTo>
                  <a:cubicBezTo>
                    <a:pt x="12253" y="1397"/>
                    <a:pt x="12275" y="1420"/>
                    <a:pt x="12264" y="1420"/>
                  </a:cubicBezTo>
                  <a:cubicBezTo>
                    <a:pt x="12252" y="1420"/>
                    <a:pt x="12240" y="1420"/>
                    <a:pt x="12228" y="1408"/>
                  </a:cubicBezTo>
                  <a:lnTo>
                    <a:pt x="12228" y="1408"/>
                  </a:lnTo>
                  <a:cubicBezTo>
                    <a:pt x="12216" y="1432"/>
                    <a:pt x="12240" y="1456"/>
                    <a:pt x="12216" y="1467"/>
                  </a:cubicBezTo>
                  <a:cubicBezTo>
                    <a:pt x="12213" y="1465"/>
                    <a:pt x="12212" y="1464"/>
                    <a:pt x="12211" y="1464"/>
                  </a:cubicBezTo>
                  <a:cubicBezTo>
                    <a:pt x="12209" y="1464"/>
                    <a:pt x="12209" y="1467"/>
                    <a:pt x="12207" y="1467"/>
                  </a:cubicBezTo>
                  <a:cubicBezTo>
                    <a:pt x="12205" y="1467"/>
                    <a:pt x="12201" y="1464"/>
                    <a:pt x="12192" y="1456"/>
                  </a:cubicBezTo>
                  <a:lnTo>
                    <a:pt x="12192" y="1456"/>
                  </a:lnTo>
                  <a:cubicBezTo>
                    <a:pt x="12192" y="1479"/>
                    <a:pt x="12216" y="1467"/>
                    <a:pt x="12240" y="1491"/>
                  </a:cubicBezTo>
                  <a:lnTo>
                    <a:pt x="12228" y="1491"/>
                  </a:lnTo>
                  <a:cubicBezTo>
                    <a:pt x="12228" y="1491"/>
                    <a:pt x="12204" y="1479"/>
                    <a:pt x="12204" y="1479"/>
                  </a:cubicBezTo>
                  <a:cubicBezTo>
                    <a:pt x="12204" y="1503"/>
                    <a:pt x="12168" y="1503"/>
                    <a:pt x="12180" y="1515"/>
                  </a:cubicBezTo>
                  <a:cubicBezTo>
                    <a:pt x="12186" y="1521"/>
                    <a:pt x="12186" y="1521"/>
                    <a:pt x="12186" y="1521"/>
                  </a:cubicBezTo>
                  <a:cubicBezTo>
                    <a:pt x="12186" y="1521"/>
                    <a:pt x="12186" y="1521"/>
                    <a:pt x="12192" y="1527"/>
                  </a:cubicBezTo>
                  <a:cubicBezTo>
                    <a:pt x="12197" y="1536"/>
                    <a:pt x="12195" y="1538"/>
                    <a:pt x="12191" y="1538"/>
                  </a:cubicBezTo>
                  <a:cubicBezTo>
                    <a:pt x="12187" y="1538"/>
                    <a:pt x="12180" y="1535"/>
                    <a:pt x="12179" y="1535"/>
                  </a:cubicBezTo>
                  <a:cubicBezTo>
                    <a:pt x="12177" y="1535"/>
                    <a:pt x="12178" y="1536"/>
                    <a:pt x="12180" y="1539"/>
                  </a:cubicBezTo>
                  <a:lnTo>
                    <a:pt x="12168" y="1527"/>
                  </a:lnTo>
                  <a:lnTo>
                    <a:pt x="12168" y="1527"/>
                  </a:lnTo>
                  <a:cubicBezTo>
                    <a:pt x="12168" y="1539"/>
                    <a:pt x="12180" y="1551"/>
                    <a:pt x="12168" y="1551"/>
                  </a:cubicBezTo>
                  <a:cubicBezTo>
                    <a:pt x="12168" y="1555"/>
                    <a:pt x="12167" y="1556"/>
                    <a:pt x="12165" y="1556"/>
                  </a:cubicBezTo>
                  <a:cubicBezTo>
                    <a:pt x="12161" y="1556"/>
                    <a:pt x="12153" y="1551"/>
                    <a:pt x="12145" y="1551"/>
                  </a:cubicBezTo>
                  <a:cubicBezTo>
                    <a:pt x="12145" y="1557"/>
                    <a:pt x="12148" y="1557"/>
                    <a:pt x="12152" y="1557"/>
                  </a:cubicBezTo>
                  <a:cubicBezTo>
                    <a:pt x="12157" y="1557"/>
                    <a:pt x="12163" y="1557"/>
                    <a:pt x="12168" y="1563"/>
                  </a:cubicBezTo>
                  <a:cubicBezTo>
                    <a:pt x="12157" y="1563"/>
                    <a:pt x="12145" y="1575"/>
                    <a:pt x="12145" y="1586"/>
                  </a:cubicBezTo>
                  <a:cubicBezTo>
                    <a:pt x="12140" y="1586"/>
                    <a:pt x="12137" y="1584"/>
                    <a:pt x="12135" y="1582"/>
                  </a:cubicBezTo>
                  <a:lnTo>
                    <a:pt x="12135" y="1582"/>
                  </a:lnTo>
                  <a:cubicBezTo>
                    <a:pt x="12135" y="1585"/>
                    <a:pt x="12133" y="1586"/>
                    <a:pt x="12131" y="1586"/>
                  </a:cubicBezTo>
                  <a:cubicBezTo>
                    <a:pt x="12126" y="1586"/>
                    <a:pt x="12118" y="1583"/>
                    <a:pt x="12113" y="1583"/>
                  </a:cubicBezTo>
                  <a:cubicBezTo>
                    <a:pt x="12111" y="1583"/>
                    <a:pt x="12109" y="1584"/>
                    <a:pt x="12109" y="1586"/>
                  </a:cubicBezTo>
                  <a:cubicBezTo>
                    <a:pt x="12097" y="1610"/>
                    <a:pt x="12109" y="1658"/>
                    <a:pt x="12085" y="1682"/>
                  </a:cubicBezTo>
                  <a:cubicBezTo>
                    <a:pt x="12091" y="1688"/>
                    <a:pt x="12094" y="1691"/>
                    <a:pt x="12096" y="1694"/>
                  </a:cubicBezTo>
                  <a:lnTo>
                    <a:pt x="12085" y="1694"/>
                  </a:lnTo>
                  <a:cubicBezTo>
                    <a:pt x="12073" y="1694"/>
                    <a:pt x="12073" y="1682"/>
                    <a:pt x="12073" y="1682"/>
                  </a:cubicBezTo>
                  <a:cubicBezTo>
                    <a:pt x="12073" y="1670"/>
                    <a:pt x="12073" y="1670"/>
                    <a:pt x="12085" y="1670"/>
                  </a:cubicBezTo>
                  <a:cubicBezTo>
                    <a:pt x="12077" y="1670"/>
                    <a:pt x="12080" y="1665"/>
                    <a:pt x="12079" y="1665"/>
                  </a:cubicBezTo>
                  <a:lnTo>
                    <a:pt x="12079" y="1665"/>
                  </a:lnTo>
                  <a:cubicBezTo>
                    <a:pt x="12079" y="1665"/>
                    <a:pt x="12077" y="1666"/>
                    <a:pt x="12073" y="1670"/>
                  </a:cubicBezTo>
                  <a:lnTo>
                    <a:pt x="12073" y="1670"/>
                  </a:lnTo>
                  <a:lnTo>
                    <a:pt x="12085" y="1658"/>
                  </a:lnTo>
                  <a:cubicBezTo>
                    <a:pt x="12085" y="1649"/>
                    <a:pt x="12071" y="1654"/>
                    <a:pt x="12070" y="1645"/>
                  </a:cubicBezTo>
                  <a:lnTo>
                    <a:pt x="12070" y="1645"/>
                  </a:lnTo>
                  <a:cubicBezTo>
                    <a:pt x="12068" y="1649"/>
                    <a:pt x="12066" y="1651"/>
                    <a:pt x="12064" y="1651"/>
                  </a:cubicBezTo>
                  <a:cubicBezTo>
                    <a:pt x="12062" y="1651"/>
                    <a:pt x="12061" y="1649"/>
                    <a:pt x="12061" y="1646"/>
                  </a:cubicBezTo>
                  <a:cubicBezTo>
                    <a:pt x="12070" y="1637"/>
                    <a:pt x="12069" y="1635"/>
                    <a:pt x="12065" y="1635"/>
                  </a:cubicBezTo>
                  <a:cubicBezTo>
                    <a:pt x="12061" y="1635"/>
                    <a:pt x="12052" y="1638"/>
                    <a:pt x="12049" y="1638"/>
                  </a:cubicBezTo>
                  <a:cubicBezTo>
                    <a:pt x="12047" y="1638"/>
                    <a:pt x="12047" y="1637"/>
                    <a:pt x="12049" y="1634"/>
                  </a:cubicBezTo>
                  <a:cubicBezTo>
                    <a:pt x="12049" y="1630"/>
                    <a:pt x="12051" y="1629"/>
                    <a:pt x="12052" y="1629"/>
                  </a:cubicBezTo>
                  <a:cubicBezTo>
                    <a:pt x="12056" y="1629"/>
                    <a:pt x="12061" y="1634"/>
                    <a:pt x="12061" y="1634"/>
                  </a:cubicBezTo>
                  <a:cubicBezTo>
                    <a:pt x="12061" y="1628"/>
                    <a:pt x="12058" y="1625"/>
                    <a:pt x="12054" y="1625"/>
                  </a:cubicBezTo>
                  <a:cubicBezTo>
                    <a:pt x="12049" y="1625"/>
                    <a:pt x="12043" y="1628"/>
                    <a:pt x="12038" y="1634"/>
                  </a:cubicBezTo>
                  <a:lnTo>
                    <a:pt x="12049" y="1622"/>
                  </a:lnTo>
                  <a:lnTo>
                    <a:pt x="12026" y="1622"/>
                  </a:lnTo>
                  <a:cubicBezTo>
                    <a:pt x="12038" y="1598"/>
                    <a:pt x="12002" y="1610"/>
                    <a:pt x="12026" y="1598"/>
                  </a:cubicBezTo>
                  <a:cubicBezTo>
                    <a:pt x="12023" y="1596"/>
                    <a:pt x="12021" y="1595"/>
                    <a:pt x="12020" y="1595"/>
                  </a:cubicBezTo>
                  <a:cubicBezTo>
                    <a:pt x="12014" y="1595"/>
                    <a:pt x="12014" y="1610"/>
                    <a:pt x="12014" y="1610"/>
                  </a:cubicBezTo>
                  <a:cubicBezTo>
                    <a:pt x="12014" y="1598"/>
                    <a:pt x="12002" y="1598"/>
                    <a:pt x="12014" y="1586"/>
                  </a:cubicBezTo>
                  <a:lnTo>
                    <a:pt x="12026" y="1575"/>
                  </a:lnTo>
                  <a:cubicBezTo>
                    <a:pt x="12014" y="1575"/>
                    <a:pt x="12002" y="1586"/>
                    <a:pt x="11990" y="1598"/>
                  </a:cubicBezTo>
                  <a:cubicBezTo>
                    <a:pt x="11990" y="1586"/>
                    <a:pt x="11990" y="1586"/>
                    <a:pt x="11990" y="1575"/>
                  </a:cubicBezTo>
                  <a:lnTo>
                    <a:pt x="12002" y="1575"/>
                  </a:lnTo>
                  <a:cubicBezTo>
                    <a:pt x="11991" y="1564"/>
                    <a:pt x="12018" y="1526"/>
                    <a:pt x="12000" y="1525"/>
                  </a:cubicBezTo>
                  <a:lnTo>
                    <a:pt x="12000" y="1525"/>
                  </a:lnTo>
                  <a:lnTo>
                    <a:pt x="11990" y="1515"/>
                  </a:lnTo>
                  <a:cubicBezTo>
                    <a:pt x="11978" y="1503"/>
                    <a:pt x="11966" y="1491"/>
                    <a:pt x="11954" y="1479"/>
                  </a:cubicBezTo>
                  <a:lnTo>
                    <a:pt x="11966" y="1479"/>
                  </a:lnTo>
                  <a:cubicBezTo>
                    <a:pt x="11942" y="1479"/>
                    <a:pt x="11966" y="1467"/>
                    <a:pt x="11954" y="1467"/>
                  </a:cubicBezTo>
                  <a:lnTo>
                    <a:pt x="11942" y="1456"/>
                  </a:lnTo>
                  <a:lnTo>
                    <a:pt x="11954" y="1456"/>
                  </a:lnTo>
                  <a:cubicBezTo>
                    <a:pt x="11934" y="1456"/>
                    <a:pt x="11957" y="1429"/>
                    <a:pt x="11957" y="1429"/>
                  </a:cubicBezTo>
                  <a:lnTo>
                    <a:pt x="11957" y="1429"/>
                  </a:lnTo>
                  <a:cubicBezTo>
                    <a:pt x="11957" y="1429"/>
                    <a:pt x="11956" y="1430"/>
                    <a:pt x="11954" y="1432"/>
                  </a:cubicBezTo>
                  <a:cubicBezTo>
                    <a:pt x="11942" y="1432"/>
                    <a:pt x="11930" y="1444"/>
                    <a:pt x="11918" y="1444"/>
                  </a:cubicBezTo>
                  <a:cubicBezTo>
                    <a:pt x="11918" y="1444"/>
                    <a:pt x="11930" y="1432"/>
                    <a:pt x="11930" y="1432"/>
                  </a:cubicBezTo>
                  <a:cubicBezTo>
                    <a:pt x="11930" y="1426"/>
                    <a:pt x="11927" y="1426"/>
                    <a:pt x="11924" y="1426"/>
                  </a:cubicBezTo>
                  <a:cubicBezTo>
                    <a:pt x="11921" y="1426"/>
                    <a:pt x="11918" y="1426"/>
                    <a:pt x="11918" y="1420"/>
                  </a:cubicBezTo>
                  <a:lnTo>
                    <a:pt x="11918" y="1408"/>
                  </a:lnTo>
                  <a:lnTo>
                    <a:pt x="11907" y="1408"/>
                  </a:lnTo>
                  <a:cubicBezTo>
                    <a:pt x="11898" y="1408"/>
                    <a:pt x="11915" y="1388"/>
                    <a:pt x="11910" y="1388"/>
                  </a:cubicBezTo>
                  <a:cubicBezTo>
                    <a:pt x="11908" y="1388"/>
                    <a:pt x="11904" y="1390"/>
                    <a:pt x="11895" y="1396"/>
                  </a:cubicBezTo>
                  <a:cubicBezTo>
                    <a:pt x="11895" y="1384"/>
                    <a:pt x="11883" y="1384"/>
                    <a:pt x="11895" y="1372"/>
                  </a:cubicBezTo>
                  <a:cubicBezTo>
                    <a:pt x="11883" y="1372"/>
                    <a:pt x="11871" y="1372"/>
                    <a:pt x="11859" y="1360"/>
                  </a:cubicBezTo>
                  <a:cubicBezTo>
                    <a:pt x="11871" y="1354"/>
                    <a:pt x="11868" y="1354"/>
                    <a:pt x="11863" y="1354"/>
                  </a:cubicBezTo>
                  <a:cubicBezTo>
                    <a:pt x="11859" y="1354"/>
                    <a:pt x="11853" y="1354"/>
                    <a:pt x="11859" y="1348"/>
                  </a:cubicBezTo>
                  <a:lnTo>
                    <a:pt x="11859" y="1348"/>
                  </a:lnTo>
                  <a:lnTo>
                    <a:pt x="11847" y="1360"/>
                  </a:lnTo>
                  <a:cubicBezTo>
                    <a:pt x="11835" y="1348"/>
                    <a:pt x="11859" y="1301"/>
                    <a:pt x="11835" y="1289"/>
                  </a:cubicBezTo>
                  <a:cubicBezTo>
                    <a:pt x="11823" y="1265"/>
                    <a:pt x="11811" y="1241"/>
                    <a:pt x="11811" y="1229"/>
                  </a:cubicBezTo>
                  <a:cubicBezTo>
                    <a:pt x="11799" y="1229"/>
                    <a:pt x="11776" y="1229"/>
                    <a:pt x="11776" y="1217"/>
                  </a:cubicBezTo>
                  <a:cubicBezTo>
                    <a:pt x="11764" y="1217"/>
                    <a:pt x="11752" y="1205"/>
                    <a:pt x="11740" y="1182"/>
                  </a:cubicBezTo>
                  <a:cubicBezTo>
                    <a:pt x="11728" y="1182"/>
                    <a:pt x="11740" y="1170"/>
                    <a:pt x="11740" y="1158"/>
                  </a:cubicBezTo>
                  <a:lnTo>
                    <a:pt x="11740" y="1158"/>
                  </a:lnTo>
                  <a:lnTo>
                    <a:pt x="11728" y="1170"/>
                  </a:lnTo>
                  <a:cubicBezTo>
                    <a:pt x="11728" y="1158"/>
                    <a:pt x="11728" y="1158"/>
                    <a:pt x="11728" y="1158"/>
                  </a:cubicBezTo>
                  <a:lnTo>
                    <a:pt x="11740" y="1146"/>
                  </a:lnTo>
                  <a:cubicBezTo>
                    <a:pt x="11728" y="1146"/>
                    <a:pt x="11728" y="1146"/>
                    <a:pt x="11704" y="1158"/>
                  </a:cubicBezTo>
                  <a:cubicBezTo>
                    <a:pt x="11704" y="1149"/>
                    <a:pt x="11704" y="1141"/>
                    <a:pt x="11708" y="1141"/>
                  </a:cubicBezTo>
                  <a:cubicBezTo>
                    <a:pt x="11710" y="1141"/>
                    <a:pt x="11713" y="1142"/>
                    <a:pt x="11716" y="1146"/>
                  </a:cubicBezTo>
                  <a:lnTo>
                    <a:pt x="11704" y="1110"/>
                  </a:lnTo>
                  <a:lnTo>
                    <a:pt x="11704" y="1122"/>
                  </a:lnTo>
                  <a:cubicBezTo>
                    <a:pt x="11698" y="1128"/>
                    <a:pt x="11692" y="1131"/>
                    <a:pt x="11688" y="1131"/>
                  </a:cubicBezTo>
                  <a:cubicBezTo>
                    <a:pt x="11683" y="1131"/>
                    <a:pt x="11680" y="1128"/>
                    <a:pt x="11680" y="1122"/>
                  </a:cubicBezTo>
                  <a:cubicBezTo>
                    <a:pt x="11682" y="1122"/>
                    <a:pt x="11684" y="1122"/>
                    <a:pt x="11686" y="1121"/>
                  </a:cubicBezTo>
                  <a:lnTo>
                    <a:pt x="11686" y="1121"/>
                  </a:lnTo>
                  <a:cubicBezTo>
                    <a:pt x="11688" y="1122"/>
                    <a:pt x="11690" y="1122"/>
                    <a:pt x="11692" y="1122"/>
                  </a:cubicBezTo>
                  <a:cubicBezTo>
                    <a:pt x="11692" y="1121"/>
                    <a:pt x="11692" y="1119"/>
                    <a:pt x="11692" y="1118"/>
                  </a:cubicBezTo>
                  <a:lnTo>
                    <a:pt x="11692" y="1118"/>
                  </a:lnTo>
                  <a:cubicBezTo>
                    <a:pt x="11690" y="1120"/>
                    <a:pt x="11688" y="1121"/>
                    <a:pt x="11686" y="1121"/>
                  </a:cubicBezTo>
                  <a:lnTo>
                    <a:pt x="11686" y="1121"/>
                  </a:lnTo>
                  <a:cubicBezTo>
                    <a:pt x="11677" y="1118"/>
                    <a:pt x="11668" y="1110"/>
                    <a:pt x="11668" y="1110"/>
                  </a:cubicBezTo>
                  <a:lnTo>
                    <a:pt x="11680" y="1110"/>
                  </a:lnTo>
                  <a:cubicBezTo>
                    <a:pt x="11668" y="1110"/>
                    <a:pt x="11692" y="1086"/>
                    <a:pt x="11692" y="1086"/>
                  </a:cubicBezTo>
                  <a:cubicBezTo>
                    <a:pt x="11676" y="1086"/>
                    <a:pt x="11676" y="1081"/>
                    <a:pt x="11671" y="1081"/>
                  </a:cubicBezTo>
                  <a:cubicBezTo>
                    <a:pt x="11668" y="1081"/>
                    <a:pt x="11664" y="1082"/>
                    <a:pt x="11657" y="1086"/>
                  </a:cubicBezTo>
                  <a:cubicBezTo>
                    <a:pt x="11645" y="1086"/>
                    <a:pt x="11668" y="1075"/>
                    <a:pt x="11668" y="1075"/>
                  </a:cubicBezTo>
                  <a:cubicBezTo>
                    <a:pt x="11657" y="1075"/>
                    <a:pt x="11657" y="1063"/>
                    <a:pt x="11668" y="1051"/>
                  </a:cubicBezTo>
                  <a:lnTo>
                    <a:pt x="11668" y="1051"/>
                  </a:lnTo>
                  <a:cubicBezTo>
                    <a:pt x="11661" y="1056"/>
                    <a:pt x="11657" y="1058"/>
                    <a:pt x="11654" y="1058"/>
                  </a:cubicBezTo>
                  <a:cubicBezTo>
                    <a:pt x="11648" y="1058"/>
                    <a:pt x="11656" y="1044"/>
                    <a:pt x="11653" y="1044"/>
                  </a:cubicBezTo>
                  <a:cubicBezTo>
                    <a:pt x="11652" y="1044"/>
                    <a:pt x="11650" y="1046"/>
                    <a:pt x="11645" y="1051"/>
                  </a:cubicBezTo>
                  <a:lnTo>
                    <a:pt x="11657" y="1027"/>
                  </a:lnTo>
                  <a:lnTo>
                    <a:pt x="11657" y="1027"/>
                  </a:lnTo>
                  <a:cubicBezTo>
                    <a:pt x="11648" y="1035"/>
                    <a:pt x="11640" y="1044"/>
                    <a:pt x="11631" y="1044"/>
                  </a:cubicBezTo>
                  <a:cubicBezTo>
                    <a:pt x="11628" y="1044"/>
                    <a:pt x="11624" y="1042"/>
                    <a:pt x="11621" y="1039"/>
                  </a:cubicBezTo>
                  <a:cubicBezTo>
                    <a:pt x="11633" y="991"/>
                    <a:pt x="11585" y="967"/>
                    <a:pt x="11597" y="932"/>
                  </a:cubicBezTo>
                  <a:cubicBezTo>
                    <a:pt x="11585" y="920"/>
                    <a:pt x="11561" y="908"/>
                    <a:pt x="11561" y="896"/>
                  </a:cubicBezTo>
                  <a:lnTo>
                    <a:pt x="11537" y="896"/>
                  </a:lnTo>
                  <a:cubicBezTo>
                    <a:pt x="11549" y="872"/>
                    <a:pt x="11549" y="836"/>
                    <a:pt x="11526" y="824"/>
                  </a:cubicBezTo>
                  <a:cubicBezTo>
                    <a:pt x="11519" y="826"/>
                    <a:pt x="11514" y="827"/>
                    <a:pt x="11512" y="827"/>
                  </a:cubicBezTo>
                  <a:cubicBezTo>
                    <a:pt x="11496" y="827"/>
                    <a:pt x="11544" y="801"/>
                    <a:pt x="11514" y="801"/>
                  </a:cubicBezTo>
                  <a:lnTo>
                    <a:pt x="11526" y="801"/>
                  </a:lnTo>
                  <a:cubicBezTo>
                    <a:pt x="11514" y="789"/>
                    <a:pt x="11502" y="789"/>
                    <a:pt x="11466" y="789"/>
                  </a:cubicBezTo>
                  <a:cubicBezTo>
                    <a:pt x="11502" y="765"/>
                    <a:pt x="11466" y="777"/>
                    <a:pt x="11478" y="765"/>
                  </a:cubicBezTo>
                  <a:lnTo>
                    <a:pt x="11478" y="765"/>
                  </a:lnTo>
                  <a:cubicBezTo>
                    <a:pt x="11481" y="762"/>
                    <a:pt x="11484" y="759"/>
                    <a:pt x="11490" y="753"/>
                  </a:cubicBezTo>
                  <a:lnTo>
                    <a:pt x="11490" y="753"/>
                  </a:lnTo>
                  <a:lnTo>
                    <a:pt x="11466" y="765"/>
                  </a:lnTo>
                  <a:lnTo>
                    <a:pt x="11478" y="753"/>
                  </a:lnTo>
                  <a:cubicBezTo>
                    <a:pt x="11478" y="741"/>
                    <a:pt x="11454" y="729"/>
                    <a:pt x="11478" y="717"/>
                  </a:cubicBezTo>
                  <a:cubicBezTo>
                    <a:pt x="11442" y="705"/>
                    <a:pt x="11430" y="670"/>
                    <a:pt x="11430" y="646"/>
                  </a:cubicBezTo>
                  <a:cubicBezTo>
                    <a:pt x="11418" y="646"/>
                    <a:pt x="11406" y="646"/>
                    <a:pt x="11406" y="634"/>
                  </a:cubicBezTo>
                  <a:lnTo>
                    <a:pt x="11418" y="622"/>
                  </a:lnTo>
                  <a:cubicBezTo>
                    <a:pt x="11418" y="622"/>
                    <a:pt x="11383" y="622"/>
                    <a:pt x="11395" y="610"/>
                  </a:cubicBezTo>
                  <a:lnTo>
                    <a:pt x="11406" y="610"/>
                  </a:lnTo>
                  <a:cubicBezTo>
                    <a:pt x="11395" y="610"/>
                    <a:pt x="11406" y="598"/>
                    <a:pt x="11383" y="598"/>
                  </a:cubicBezTo>
                  <a:cubicBezTo>
                    <a:pt x="11383" y="598"/>
                    <a:pt x="11383" y="586"/>
                    <a:pt x="11406" y="574"/>
                  </a:cubicBezTo>
                  <a:lnTo>
                    <a:pt x="11406" y="574"/>
                  </a:lnTo>
                  <a:cubicBezTo>
                    <a:pt x="11399" y="577"/>
                    <a:pt x="11395" y="578"/>
                    <a:pt x="11393" y="578"/>
                  </a:cubicBezTo>
                  <a:cubicBezTo>
                    <a:pt x="11384" y="578"/>
                    <a:pt x="11406" y="563"/>
                    <a:pt x="11406" y="563"/>
                  </a:cubicBezTo>
                  <a:cubicBezTo>
                    <a:pt x="11406" y="563"/>
                    <a:pt x="11395" y="527"/>
                    <a:pt x="11371" y="479"/>
                  </a:cubicBezTo>
                  <a:close/>
                  <a:moveTo>
                    <a:pt x="12096" y="1694"/>
                  </a:moveTo>
                  <a:lnTo>
                    <a:pt x="12096" y="1694"/>
                  </a:lnTo>
                  <a:cubicBezTo>
                    <a:pt x="12097" y="1697"/>
                    <a:pt x="12097" y="1700"/>
                    <a:pt x="12097" y="1706"/>
                  </a:cubicBezTo>
                  <a:cubicBezTo>
                    <a:pt x="12097" y="1706"/>
                    <a:pt x="12086" y="1695"/>
                    <a:pt x="12096" y="1694"/>
                  </a:cubicBezTo>
                  <a:close/>
                  <a:moveTo>
                    <a:pt x="17514" y="1706"/>
                  </a:moveTo>
                  <a:cubicBezTo>
                    <a:pt x="17514" y="1711"/>
                    <a:pt x="17514" y="1714"/>
                    <a:pt x="17516" y="1716"/>
                  </a:cubicBezTo>
                  <a:lnTo>
                    <a:pt x="17516" y="1716"/>
                  </a:lnTo>
                  <a:cubicBezTo>
                    <a:pt x="17517" y="1714"/>
                    <a:pt x="17517" y="1711"/>
                    <a:pt x="17514" y="1706"/>
                  </a:cubicBezTo>
                  <a:close/>
                  <a:moveTo>
                    <a:pt x="13466" y="1706"/>
                  </a:moveTo>
                  <a:cubicBezTo>
                    <a:pt x="13463" y="1707"/>
                    <a:pt x="13463" y="1710"/>
                    <a:pt x="13466" y="1717"/>
                  </a:cubicBezTo>
                  <a:lnTo>
                    <a:pt x="13466" y="1706"/>
                  </a:lnTo>
                  <a:close/>
                  <a:moveTo>
                    <a:pt x="18241" y="1706"/>
                  </a:moveTo>
                  <a:lnTo>
                    <a:pt x="18240" y="1707"/>
                  </a:lnTo>
                  <a:lnTo>
                    <a:pt x="18240" y="1707"/>
                  </a:lnTo>
                  <a:cubicBezTo>
                    <a:pt x="18239" y="1706"/>
                    <a:pt x="18238" y="1706"/>
                    <a:pt x="18237" y="1706"/>
                  </a:cubicBezTo>
                  <a:cubicBezTo>
                    <a:pt x="18232" y="1706"/>
                    <a:pt x="18229" y="1709"/>
                    <a:pt x="18229" y="1717"/>
                  </a:cubicBezTo>
                  <a:lnTo>
                    <a:pt x="18240" y="1707"/>
                  </a:lnTo>
                  <a:lnTo>
                    <a:pt x="18240" y="1707"/>
                  </a:lnTo>
                  <a:cubicBezTo>
                    <a:pt x="18240" y="1707"/>
                    <a:pt x="18241" y="1707"/>
                    <a:pt x="18242" y="1707"/>
                  </a:cubicBezTo>
                  <a:lnTo>
                    <a:pt x="18242" y="1707"/>
                  </a:lnTo>
                  <a:cubicBezTo>
                    <a:pt x="18242" y="1707"/>
                    <a:pt x="18241" y="1706"/>
                    <a:pt x="18241" y="1706"/>
                  </a:cubicBezTo>
                  <a:close/>
                  <a:moveTo>
                    <a:pt x="11657" y="1753"/>
                  </a:moveTo>
                  <a:cubicBezTo>
                    <a:pt x="11653" y="1757"/>
                    <a:pt x="11653" y="1758"/>
                    <a:pt x="11654" y="1758"/>
                  </a:cubicBezTo>
                  <a:cubicBezTo>
                    <a:pt x="11658" y="1758"/>
                    <a:pt x="11668" y="1753"/>
                    <a:pt x="11668" y="1753"/>
                  </a:cubicBezTo>
                  <a:close/>
                  <a:moveTo>
                    <a:pt x="18020" y="1759"/>
                  </a:moveTo>
                  <a:lnTo>
                    <a:pt x="18020" y="1759"/>
                  </a:lnTo>
                  <a:cubicBezTo>
                    <a:pt x="18026" y="1762"/>
                    <a:pt x="18032" y="1765"/>
                    <a:pt x="18038" y="1765"/>
                  </a:cubicBezTo>
                  <a:lnTo>
                    <a:pt x="18020" y="1759"/>
                  </a:lnTo>
                  <a:close/>
                  <a:moveTo>
                    <a:pt x="19010" y="1774"/>
                  </a:moveTo>
                  <a:cubicBezTo>
                    <a:pt x="19011" y="1775"/>
                    <a:pt x="19012" y="1776"/>
                    <a:pt x="19015" y="1777"/>
                  </a:cubicBezTo>
                  <a:cubicBezTo>
                    <a:pt x="19013" y="1776"/>
                    <a:pt x="19011" y="1774"/>
                    <a:pt x="19010" y="1774"/>
                  </a:cubicBezTo>
                  <a:close/>
                  <a:moveTo>
                    <a:pt x="11721" y="1798"/>
                  </a:moveTo>
                  <a:lnTo>
                    <a:pt x="11716" y="1801"/>
                  </a:lnTo>
                  <a:cubicBezTo>
                    <a:pt x="11720" y="1801"/>
                    <a:pt x="11721" y="1800"/>
                    <a:pt x="11721" y="1798"/>
                  </a:cubicBezTo>
                  <a:close/>
                  <a:moveTo>
                    <a:pt x="18431" y="1837"/>
                  </a:moveTo>
                  <a:cubicBezTo>
                    <a:pt x="18431" y="1837"/>
                    <a:pt x="18431" y="1848"/>
                    <a:pt x="18419" y="1848"/>
                  </a:cubicBezTo>
                  <a:cubicBezTo>
                    <a:pt x="18419" y="1837"/>
                    <a:pt x="18419" y="1837"/>
                    <a:pt x="18431" y="1837"/>
                  </a:cubicBezTo>
                  <a:close/>
                  <a:moveTo>
                    <a:pt x="17443" y="1848"/>
                  </a:moveTo>
                  <a:lnTo>
                    <a:pt x="17443" y="1848"/>
                  </a:lnTo>
                  <a:cubicBezTo>
                    <a:pt x="17443" y="1848"/>
                    <a:pt x="17467" y="1860"/>
                    <a:pt x="17467" y="1860"/>
                  </a:cubicBezTo>
                  <a:cubicBezTo>
                    <a:pt x="17455" y="1860"/>
                    <a:pt x="17455" y="1860"/>
                    <a:pt x="17443" y="1848"/>
                  </a:cubicBezTo>
                  <a:close/>
                  <a:moveTo>
                    <a:pt x="15852" y="1869"/>
                  </a:moveTo>
                  <a:cubicBezTo>
                    <a:pt x="15854" y="1870"/>
                    <a:pt x="15856" y="1871"/>
                    <a:pt x="15859" y="1872"/>
                  </a:cubicBezTo>
                  <a:cubicBezTo>
                    <a:pt x="15857" y="1871"/>
                    <a:pt x="15854" y="1870"/>
                    <a:pt x="15852" y="1869"/>
                  </a:cubicBezTo>
                  <a:close/>
                  <a:moveTo>
                    <a:pt x="11784" y="1880"/>
                  </a:moveTo>
                  <a:lnTo>
                    <a:pt x="11776" y="1884"/>
                  </a:lnTo>
                  <a:cubicBezTo>
                    <a:pt x="11775" y="1886"/>
                    <a:pt x="11774" y="1888"/>
                    <a:pt x="11774" y="1890"/>
                  </a:cubicBezTo>
                  <a:lnTo>
                    <a:pt x="11774" y="1890"/>
                  </a:lnTo>
                  <a:cubicBezTo>
                    <a:pt x="11779" y="1886"/>
                    <a:pt x="11783" y="1883"/>
                    <a:pt x="11784" y="1880"/>
                  </a:cubicBezTo>
                  <a:close/>
                  <a:moveTo>
                    <a:pt x="17968" y="1887"/>
                  </a:moveTo>
                  <a:cubicBezTo>
                    <a:pt x="17967" y="1888"/>
                    <a:pt x="17969" y="1891"/>
                    <a:pt x="17979" y="1896"/>
                  </a:cubicBezTo>
                  <a:cubicBezTo>
                    <a:pt x="17974" y="1891"/>
                    <a:pt x="17971" y="1888"/>
                    <a:pt x="17968" y="1887"/>
                  </a:cubicBezTo>
                  <a:close/>
                  <a:moveTo>
                    <a:pt x="11774" y="1890"/>
                  </a:moveTo>
                  <a:cubicBezTo>
                    <a:pt x="11771" y="1892"/>
                    <a:pt x="11768" y="1894"/>
                    <a:pt x="11764" y="1896"/>
                  </a:cubicBezTo>
                  <a:cubicBezTo>
                    <a:pt x="11773" y="1896"/>
                    <a:pt x="11775" y="1911"/>
                    <a:pt x="11782" y="1911"/>
                  </a:cubicBezTo>
                  <a:cubicBezTo>
                    <a:pt x="11783" y="1911"/>
                    <a:pt x="11785" y="1910"/>
                    <a:pt x="11787" y="1908"/>
                  </a:cubicBezTo>
                  <a:cubicBezTo>
                    <a:pt x="11791" y="1901"/>
                    <a:pt x="11790" y="1899"/>
                    <a:pt x="11788" y="1899"/>
                  </a:cubicBezTo>
                  <a:cubicBezTo>
                    <a:pt x="11785" y="1899"/>
                    <a:pt x="11781" y="1901"/>
                    <a:pt x="11778" y="1901"/>
                  </a:cubicBezTo>
                  <a:cubicBezTo>
                    <a:pt x="11774" y="1901"/>
                    <a:pt x="11772" y="1899"/>
                    <a:pt x="11774" y="1890"/>
                  </a:cubicBezTo>
                  <a:close/>
                  <a:moveTo>
                    <a:pt x="11911" y="1923"/>
                  </a:moveTo>
                  <a:cubicBezTo>
                    <a:pt x="11910" y="1923"/>
                    <a:pt x="11907" y="1926"/>
                    <a:pt x="11907" y="1932"/>
                  </a:cubicBezTo>
                  <a:cubicBezTo>
                    <a:pt x="11912" y="1926"/>
                    <a:pt x="11912" y="1923"/>
                    <a:pt x="11911" y="1923"/>
                  </a:cubicBezTo>
                  <a:close/>
                  <a:moveTo>
                    <a:pt x="18348" y="1920"/>
                  </a:moveTo>
                  <a:cubicBezTo>
                    <a:pt x="18348" y="1932"/>
                    <a:pt x="18336" y="1932"/>
                    <a:pt x="18336" y="1932"/>
                  </a:cubicBezTo>
                  <a:lnTo>
                    <a:pt x="18348" y="1920"/>
                  </a:lnTo>
                  <a:close/>
                  <a:moveTo>
                    <a:pt x="12466" y="1944"/>
                  </a:moveTo>
                  <a:cubicBezTo>
                    <a:pt x="12474" y="1952"/>
                    <a:pt x="12477" y="1954"/>
                    <a:pt x="12477" y="1954"/>
                  </a:cubicBezTo>
                  <a:cubicBezTo>
                    <a:pt x="12478" y="1954"/>
                    <a:pt x="12470" y="1944"/>
                    <a:pt x="12478" y="1944"/>
                  </a:cubicBezTo>
                  <a:close/>
                  <a:moveTo>
                    <a:pt x="13300" y="1967"/>
                  </a:moveTo>
                  <a:lnTo>
                    <a:pt x="13300" y="1967"/>
                  </a:lnTo>
                  <a:cubicBezTo>
                    <a:pt x="13300" y="1967"/>
                    <a:pt x="13300" y="1967"/>
                    <a:pt x="13300" y="1967"/>
                  </a:cubicBezTo>
                  <a:close/>
                  <a:moveTo>
                    <a:pt x="11963" y="1962"/>
                  </a:moveTo>
                  <a:cubicBezTo>
                    <a:pt x="11959" y="1962"/>
                    <a:pt x="11954" y="1967"/>
                    <a:pt x="11954" y="1967"/>
                  </a:cubicBezTo>
                  <a:cubicBezTo>
                    <a:pt x="11950" y="1971"/>
                    <a:pt x="11950" y="1973"/>
                    <a:pt x="11952" y="1973"/>
                  </a:cubicBezTo>
                  <a:cubicBezTo>
                    <a:pt x="11955" y="1973"/>
                    <a:pt x="11966" y="1967"/>
                    <a:pt x="11966" y="1967"/>
                  </a:cubicBezTo>
                  <a:cubicBezTo>
                    <a:pt x="11966" y="1964"/>
                    <a:pt x="11965" y="1962"/>
                    <a:pt x="11963" y="1962"/>
                  </a:cubicBezTo>
                  <a:close/>
                  <a:moveTo>
                    <a:pt x="17491" y="1967"/>
                  </a:moveTo>
                  <a:cubicBezTo>
                    <a:pt x="17491" y="1967"/>
                    <a:pt x="17514" y="1979"/>
                    <a:pt x="17502" y="1979"/>
                  </a:cubicBezTo>
                  <a:lnTo>
                    <a:pt x="17491" y="1967"/>
                  </a:lnTo>
                  <a:close/>
                  <a:moveTo>
                    <a:pt x="17479" y="1979"/>
                  </a:moveTo>
                  <a:cubicBezTo>
                    <a:pt x="17463" y="1979"/>
                    <a:pt x="17473" y="1985"/>
                    <a:pt x="17479" y="1988"/>
                  </a:cubicBezTo>
                  <a:lnTo>
                    <a:pt x="17479" y="1988"/>
                  </a:lnTo>
                  <a:cubicBezTo>
                    <a:pt x="17479" y="1979"/>
                    <a:pt x="17479" y="1979"/>
                    <a:pt x="17479" y="1979"/>
                  </a:cubicBezTo>
                  <a:close/>
                  <a:moveTo>
                    <a:pt x="11967" y="2002"/>
                  </a:moveTo>
                  <a:cubicBezTo>
                    <a:pt x="11967" y="2003"/>
                    <a:pt x="11966" y="2003"/>
                    <a:pt x="11966" y="2003"/>
                  </a:cubicBezTo>
                  <a:lnTo>
                    <a:pt x="11966" y="2003"/>
                  </a:lnTo>
                  <a:cubicBezTo>
                    <a:pt x="11966" y="2003"/>
                    <a:pt x="11967" y="2002"/>
                    <a:pt x="11967" y="2002"/>
                  </a:cubicBezTo>
                  <a:close/>
                  <a:moveTo>
                    <a:pt x="18312" y="1967"/>
                  </a:moveTo>
                  <a:cubicBezTo>
                    <a:pt x="18300" y="1979"/>
                    <a:pt x="18300" y="1991"/>
                    <a:pt x="18288" y="2003"/>
                  </a:cubicBezTo>
                  <a:cubicBezTo>
                    <a:pt x="18288" y="1979"/>
                    <a:pt x="18288" y="1979"/>
                    <a:pt x="18288" y="1967"/>
                  </a:cubicBezTo>
                  <a:close/>
                  <a:moveTo>
                    <a:pt x="17899" y="2017"/>
                  </a:moveTo>
                  <a:cubicBezTo>
                    <a:pt x="17898" y="2018"/>
                    <a:pt x="17903" y="2020"/>
                    <a:pt x="17904" y="2020"/>
                  </a:cubicBezTo>
                  <a:cubicBezTo>
                    <a:pt x="17904" y="2020"/>
                    <a:pt x="17904" y="2019"/>
                    <a:pt x="17899" y="2017"/>
                  </a:cubicBezTo>
                  <a:close/>
                  <a:moveTo>
                    <a:pt x="12026" y="2027"/>
                  </a:moveTo>
                  <a:cubicBezTo>
                    <a:pt x="12038" y="2039"/>
                    <a:pt x="12038" y="2039"/>
                    <a:pt x="12026" y="2039"/>
                  </a:cubicBezTo>
                  <a:cubicBezTo>
                    <a:pt x="12026" y="2027"/>
                    <a:pt x="12026" y="2027"/>
                    <a:pt x="12026" y="2027"/>
                  </a:cubicBezTo>
                  <a:close/>
                  <a:moveTo>
                    <a:pt x="11942" y="2027"/>
                  </a:moveTo>
                  <a:lnTo>
                    <a:pt x="11942" y="2027"/>
                  </a:lnTo>
                  <a:cubicBezTo>
                    <a:pt x="11954" y="2039"/>
                    <a:pt x="11930" y="2039"/>
                    <a:pt x="11954" y="2051"/>
                  </a:cubicBezTo>
                  <a:cubicBezTo>
                    <a:pt x="11966" y="2051"/>
                    <a:pt x="11930" y="2039"/>
                    <a:pt x="11966" y="2039"/>
                  </a:cubicBezTo>
                  <a:cubicBezTo>
                    <a:pt x="11966" y="2039"/>
                    <a:pt x="11954" y="2039"/>
                    <a:pt x="11942" y="2027"/>
                  </a:cubicBezTo>
                  <a:close/>
                  <a:moveTo>
                    <a:pt x="12440" y="2060"/>
                  </a:moveTo>
                  <a:cubicBezTo>
                    <a:pt x="12441" y="2061"/>
                    <a:pt x="12442" y="2062"/>
                    <a:pt x="12442" y="2063"/>
                  </a:cubicBezTo>
                  <a:cubicBezTo>
                    <a:pt x="12446" y="2063"/>
                    <a:pt x="12444" y="2062"/>
                    <a:pt x="12440" y="2060"/>
                  </a:cubicBezTo>
                  <a:close/>
                  <a:moveTo>
                    <a:pt x="17479" y="2027"/>
                  </a:moveTo>
                  <a:cubicBezTo>
                    <a:pt x="17479" y="2027"/>
                    <a:pt x="17479" y="2031"/>
                    <a:pt x="17477" y="2032"/>
                  </a:cubicBezTo>
                  <a:lnTo>
                    <a:pt x="17477" y="2032"/>
                  </a:lnTo>
                  <a:lnTo>
                    <a:pt x="17467" y="2027"/>
                  </a:lnTo>
                  <a:lnTo>
                    <a:pt x="17467" y="2027"/>
                  </a:lnTo>
                  <a:cubicBezTo>
                    <a:pt x="17471" y="2031"/>
                    <a:pt x="17473" y="2032"/>
                    <a:pt x="17475" y="2032"/>
                  </a:cubicBezTo>
                  <a:cubicBezTo>
                    <a:pt x="17476" y="2032"/>
                    <a:pt x="17476" y="2032"/>
                    <a:pt x="17477" y="2032"/>
                  </a:cubicBezTo>
                  <a:lnTo>
                    <a:pt x="17477" y="2032"/>
                  </a:lnTo>
                  <a:lnTo>
                    <a:pt x="17491" y="2039"/>
                  </a:lnTo>
                  <a:cubicBezTo>
                    <a:pt x="17491" y="2039"/>
                    <a:pt x="17491" y="2051"/>
                    <a:pt x="17491" y="2051"/>
                  </a:cubicBezTo>
                  <a:cubicBezTo>
                    <a:pt x="17502" y="2051"/>
                    <a:pt x="17514" y="2051"/>
                    <a:pt x="17526" y="2063"/>
                  </a:cubicBezTo>
                  <a:cubicBezTo>
                    <a:pt x="17502" y="2039"/>
                    <a:pt x="17479" y="2039"/>
                    <a:pt x="17479" y="2027"/>
                  </a:cubicBezTo>
                  <a:close/>
                  <a:moveTo>
                    <a:pt x="17943" y="1991"/>
                  </a:moveTo>
                  <a:cubicBezTo>
                    <a:pt x="17943" y="2039"/>
                    <a:pt x="17919" y="2051"/>
                    <a:pt x="17895" y="2075"/>
                  </a:cubicBezTo>
                  <a:cubicBezTo>
                    <a:pt x="17883" y="2075"/>
                    <a:pt x="17883" y="2063"/>
                    <a:pt x="17883" y="2063"/>
                  </a:cubicBezTo>
                  <a:cubicBezTo>
                    <a:pt x="17881" y="2060"/>
                    <a:pt x="17881" y="2059"/>
                    <a:pt x="17883" y="2059"/>
                  </a:cubicBezTo>
                  <a:cubicBezTo>
                    <a:pt x="17886" y="2059"/>
                    <a:pt x="17894" y="2062"/>
                    <a:pt x="17896" y="2062"/>
                  </a:cubicBezTo>
                  <a:cubicBezTo>
                    <a:pt x="17898" y="2062"/>
                    <a:pt x="17897" y="2060"/>
                    <a:pt x="17883" y="2051"/>
                  </a:cubicBezTo>
                  <a:cubicBezTo>
                    <a:pt x="17891" y="2051"/>
                    <a:pt x="17889" y="2046"/>
                    <a:pt x="17893" y="2046"/>
                  </a:cubicBezTo>
                  <a:cubicBezTo>
                    <a:pt x="17895" y="2046"/>
                    <a:pt x="17899" y="2047"/>
                    <a:pt x="17907" y="2051"/>
                  </a:cubicBezTo>
                  <a:cubicBezTo>
                    <a:pt x="17895" y="2039"/>
                    <a:pt x="17895" y="2027"/>
                    <a:pt x="17895" y="2015"/>
                  </a:cubicBezTo>
                  <a:lnTo>
                    <a:pt x="17895" y="2015"/>
                  </a:lnTo>
                  <a:cubicBezTo>
                    <a:pt x="17897" y="2016"/>
                    <a:pt x="17898" y="2016"/>
                    <a:pt x="17899" y="2017"/>
                  </a:cubicBezTo>
                  <a:lnTo>
                    <a:pt x="17899" y="2017"/>
                  </a:lnTo>
                  <a:cubicBezTo>
                    <a:pt x="17899" y="2016"/>
                    <a:pt x="17901" y="2015"/>
                    <a:pt x="17907" y="2015"/>
                  </a:cubicBezTo>
                  <a:lnTo>
                    <a:pt x="17895" y="2003"/>
                  </a:lnTo>
                  <a:cubicBezTo>
                    <a:pt x="17895" y="2003"/>
                    <a:pt x="17919" y="1991"/>
                    <a:pt x="17931" y="1991"/>
                  </a:cubicBezTo>
                  <a:close/>
                  <a:moveTo>
                    <a:pt x="17863" y="2081"/>
                  </a:moveTo>
                  <a:cubicBezTo>
                    <a:pt x="17866" y="2081"/>
                    <a:pt x="17872" y="2087"/>
                    <a:pt x="17872" y="2087"/>
                  </a:cubicBezTo>
                  <a:lnTo>
                    <a:pt x="17860" y="2087"/>
                  </a:lnTo>
                  <a:cubicBezTo>
                    <a:pt x="17860" y="2083"/>
                    <a:pt x="17861" y="2081"/>
                    <a:pt x="17863" y="2081"/>
                  </a:cubicBezTo>
                  <a:close/>
                  <a:moveTo>
                    <a:pt x="17883" y="2075"/>
                  </a:moveTo>
                  <a:cubicBezTo>
                    <a:pt x="17883" y="2075"/>
                    <a:pt x="17883" y="2075"/>
                    <a:pt x="17883" y="2087"/>
                  </a:cubicBezTo>
                  <a:cubicBezTo>
                    <a:pt x="17883" y="2075"/>
                    <a:pt x="17872" y="2075"/>
                    <a:pt x="17883" y="2075"/>
                  </a:cubicBezTo>
                  <a:close/>
                  <a:moveTo>
                    <a:pt x="17419" y="2087"/>
                  </a:moveTo>
                  <a:cubicBezTo>
                    <a:pt x="17419" y="2098"/>
                    <a:pt x="17407" y="2098"/>
                    <a:pt x="17419" y="2110"/>
                  </a:cubicBezTo>
                  <a:cubicBezTo>
                    <a:pt x="17438" y="2110"/>
                    <a:pt x="17419" y="2095"/>
                    <a:pt x="17423" y="2095"/>
                  </a:cubicBezTo>
                  <a:cubicBezTo>
                    <a:pt x="17424" y="2095"/>
                    <a:pt x="17426" y="2096"/>
                    <a:pt x="17431" y="2098"/>
                  </a:cubicBezTo>
                  <a:lnTo>
                    <a:pt x="17455" y="2098"/>
                  </a:lnTo>
                  <a:cubicBezTo>
                    <a:pt x="17443" y="2098"/>
                    <a:pt x="17443" y="2098"/>
                    <a:pt x="17419" y="2087"/>
                  </a:cubicBezTo>
                  <a:close/>
                  <a:moveTo>
                    <a:pt x="12454" y="2146"/>
                  </a:moveTo>
                  <a:cubicBezTo>
                    <a:pt x="12442" y="2146"/>
                    <a:pt x="12442" y="2146"/>
                    <a:pt x="12442" y="2158"/>
                  </a:cubicBezTo>
                  <a:lnTo>
                    <a:pt x="12454" y="2146"/>
                  </a:lnTo>
                  <a:close/>
                  <a:moveTo>
                    <a:pt x="13554" y="2142"/>
                  </a:moveTo>
                  <a:lnTo>
                    <a:pt x="13554" y="2142"/>
                  </a:lnTo>
                  <a:cubicBezTo>
                    <a:pt x="13560" y="2147"/>
                    <a:pt x="13568" y="2153"/>
                    <a:pt x="13573" y="2158"/>
                  </a:cubicBezTo>
                  <a:cubicBezTo>
                    <a:pt x="13573" y="2152"/>
                    <a:pt x="13565" y="2146"/>
                    <a:pt x="13554" y="2142"/>
                  </a:cubicBezTo>
                  <a:close/>
                  <a:moveTo>
                    <a:pt x="18193" y="2134"/>
                  </a:moveTo>
                  <a:cubicBezTo>
                    <a:pt x="18193" y="2146"/>
                    <a:pt x="18193" y="2146"/>
                    <a:pt x="18193" y="2158"/>
                  </a:cubicBezTo>
                  <a:cubicBezTo>
                    <a:pt x="18181" y="2158"/>
                    <a:pt x="18181" y="2170"/>
                    <a:pt x="18181" y="2170"/>
                  </a:cubicBezTo>
                  <a:cubicBezTo>
                    <a:pt x="18181" y="2170"/>
                    <a:pt x="18169" y="2170"/>
                    <a:pt x="18169" y="2158"/>
                  </a:cubicBezTo>
                  <a:lnTo>
                    <a:pt x="18193" y="2134"/>
                  </a:lnTo>
                  <a:close/>
                  <a:moveTo>
                    <a:pt x="17800" y="2170"/>
                  </a:moveTo>
                  <a:cubicBezTo>
                    <a:pt x="17800" y="2170"/>
                    <a:pt x="17800" y="2182"/>
                    <a:pt x="17800" y="2182"/>
                  </a:cubicBezTo>
                  <a:cubicBezTo>
                    <a:pt x="17788" y="2182"/>
                    <a:pt x="17788" y="2182"/>
                    <a:pt x="17788" y="2171"/>
                  </a:cubicBezTo>
                  <a:lnTo>
                    <a:pt x="17788" y="2171"/>
                  </a:lnTo>
                  <a:cubicBezTo>
                    <a:pt x="17788" y="2174"/>
                    <a:pt x="17788" y="2175"/>
                    <a:pt x="17789" y="2175"/>
                  </a:cubicBezTo>
                  <a:cubicBezTo>
                    <a:pt x="17790" y="2175"/>
                    <a:pt x="17792" y="2170"/>
                    <a:pt x="17800" y="2170"/>
                  </a:cubicBezTo>
                  <a:close/>
                  <a:moveTo>
                    <a:pt x="17467" y="2183"/>
                  </a:moveTo>
                  <a:lnTo>
                    <a:pt x="17467" y="2183"/>
                  </a:lnTo>
                  <a:cubicBezTo>
                    <a:pt x="17475" y="2186"/>
                    <a:pt x="17483" y="2190"/>
                    <a:pt x="17491" y="2194"/>
                  </a:cubicBezTo>
                  <a:lnTo>
                    <a:pt x="17467" y="2194"/>
                  </a:lnTo>
                  <a:cubicBezTo>
                    <a:pt x="17478" y="2194"/>
                    <a:pt x="17467" y="2194"/>
                    <a:pt x="17467" y="2183"/>
                  </a:cubicBezTo>
                  <a:close/>
                  <a:moveTo>
                    <a:pt x="12299" y="2182"/>
                  </a:moveTo>
                  <a:cubicBezTo>
                    <a:pt x="12311" y="2182"/>
                    <a:pt x="12311" y="2182"/>
                    <a:pt x="12311" y="2194"/>
                  </a:cubicBezTo>
                  <a:cubicBezTo>
                    <a:pt x="12306" y="2197"/>
                    <a:pt x="12302" y="2199"/>
                    <a:pt x="12299" y="2202"/>
                  </a:cubicBezTo>
                  <a:lnTo>
                    <a:pt x="12299" y="2202"/>
                  </a:lnTo>
                  <a:lnTo>
                    <a:pt x="12299" y="2194"/>
                  </a:lnTo>
                  <a:cubicBezTo>
                    <a:pt x="12299" y="2194"/>
                    <a:pt x="12299" y="2194"/>
                    <a:pt x="12299" y="2182"/>
                  </a:cubicBezTo>
                  <a:close/>
                  <a:moveTo>
                    <a:pt x="17790" y="2185"/>
                  </a:moveTo>
                  <a:cubicBezTo>
                    <a:pt x="17791" y="2185"/>
                    <a:pt x="17794" y="2188"/>
                    <a:pt x="17800" y="2194"/>
                  </a:cubicBezTo>
                  <a:cubicBezTo>
                    <a:pt x="17800" y="2197"/>
                    <a:pt x="17800" y="2200"/>
                    <a:pt x="17800" y="2206"/>
                  </a:cubicBezTo>
                  <a:lnTo>
                    <a:pt x="17788" y="2206"/>
                  </a:lnTo>
                  <a:cubicBezTo>
                    <a:pt x="17788" y="2194"/>
                    <a:pt x="17788" y="2194"/>
                    <a:pt x="17800" y="2194"/>
                  </a:cubicBezTo>
                  <a:lnTo>
                    <a:pt x="17788" y="2194"/>
                  </a:lnTo>
                  <a:cubicBezTo>
                    <a:pt x="17788" y="2188"/>
                    <a:pt x="17788" y="2185"/>
                    <a:pt x="17790" y="2185"/>
                  </a:cubicBezTo>
                  <a:close/>
                  <a:moveTo>
                    <a:pt x="11954" y="2206"/>
                  </a:moveTo>
                  <a:lnTo>
                    <a:pt x="11954" y="2206"/>
                  </a:lnTo>
                  <a:cubicBezTo>
                    <a:pt x="11959" y="2210"/>
                    <a:pt x="11966" y="2218"/>
                    <a:pt x="11966" y="2218"/>
                  </a:cubicBezTo>
                  <a:cubicBezTo>
                    <a:pt x="11966" y="2206"/>
                    <a:pt x="11954" y="2206"/>
                    <a:pt x="11954" y="2206"/>
                  </a:cubicBezTo>
                  <a:close/>
                  <a:moveTo>
                    <a:pt x="11895" y="2218"/>
                  </a:moveTo>
                  <a:cubicBezTo>
                    <a:pt x="11895" y="2229"/>
                    <a:pt x="11907" y="2229"/>
                    <a:pt x="11907" y="2229"/>
                  </a:cubicBezTo>
                  <a:cubicBezTo>
                    <a:pt x="11907" y="2229"/>
                    <a:pt x="11895" y="2218"/>
                    <a:pt x="11895" y="2218"/>
                  </a:cubicBezTo>
                  <a:close/>
                  <a:moveTo>
                    <a:pt x="12288" y="2206"/>
                  </a:moveTo>
                  <a:cubicBezTo>
                    <a:pt x="12292" y="2206"/>
                    <a:pt x="12294" y="2207"/>
                    <a:pt x="12296" y="2208"/>
                  </a:cubicBezTo>
                  <a:lnTo>
                    <a:pt x="12296" y="2208"/>
                  </a:lnTo>
                  <a:cubicBezTo>
                    <a:pt x="12293" y="2215"/>
                    <a:pt x="12295" y="2222"/>
                    <a:pt x="12288" y="2229"/>
                  </a:cubicBezTo>
                  <a:cubicBezTo>
                    <a:pt x="12288" y="2229"/>
                    <a:pt x="12276" y="2218"/>
                    <a:pt x="12276" y="2218"/>
                  </a:cubicBezTo>
                  <a:lnTo>
                    <a:pt x="12276" y="2218"/>
                  </a:lnTo>
                  <a:cubicBezTo>
                    <a:pt x="12280" y="2220"/>
                    <a:pt x="12283" y="2221"/>
                    <a:pt x="12285" y="2221"/>
                  </a:cubicBezTo>
                  <a:cubicBezTo>
                    <a:pt x="12291" y="2221"/>
                    <a:pt x="12278" y="2206"/>
                    <a:pt x="12288" y="2206"/>
                  </a:cubicBezTo>
                  <a:close/>
                  <a:moveTo>
                    <a:pt x="12454" y="2229"/>
                  </a:moveTo>
                  <a:cubicBezTo>
                    <a:pt x="12454" y="2229"/>
                    <a:pt x="12454" y="2229"/>
                    <a:pt x="12454" y="2229"/>
                  </a:cubicBezTo>
                  <a:cubicBezTo>
                    <a:pt x="12454" y="2229"/>
                    <a:pt x="12454" y="2229"/>
                    <a:pt x="12454" y="2229"/>
                  </a:cubicBezTo>
                  <a:close/>
                  <a:moveTo>
                    <a:pt x="17455" y="2229"/>
                  </a:moveTo>
                  <a:cubicBezTo>
                    <a:pt x="17443" y="2229"/>
                    <a:pt x="17467" y="2241"/>
                    <a:pt x="17467" y="2241"/>
                  </a:cubicBezTo>
                  <a:cubicBezTo>
                    <a:pt x="17467" y="2229"/>
                    <a:pt x="17455" y="2229"/>
                    <a:pt x="17455" y="2229"/>
                  </a:cubicBezTo>
                  <a:close/>
                  <a:moveTo>
                    <a:pt x="12252" y="2241"/>
                  </a:moveTo>
                  <a:cubicBezTo>
                    <a:pt x="12252" y="2247"/>
                    <a:pt x="12252" y="2250"/>
                    <a:pt x="12253" y="2250"/>
                  </a:cubicBezTo>
                  <a:cubicBezTo>
                    <a:pt x="12255" y="2250"/>
                    <a:pt x="12258" y="2247"/>
                    <a:pt x="12264" y="2241"/>
                  </a:cubicBezTo>
                  <a:close/>
                  <a:moveTo>
                    <a:pt x="13133" y="2265"/>
                  </a:moveTo>
                  <a:cubicBezTo>
                    <a:pt x="13133" y="2265"/>
                    <a:pt x="13133" y="2265"/>
                    <a:pt x="13133" y="2265"/>
                  </a:cubicBezTo>
                  <a:cubicBezTo>
                    <a:pt x="13133" y="2265"/>
                    <a:pt x="13133" y="2265"/>
                    <a:pt x="13133" y="2265"/>
                  </a:cubicBezTo>
                  <a:close/>
                  <a:moveTo>
                    <a:pt x="11799" y="2277"/>
                  </a:moveTo>
                  <a:cubicBezTo>
                    <a:pt x="11799" y="2277"/>
                    <a:pt x="11799" y="2277"/>
                    <a:pt x="11799" y="2277"/>
                  </a:cubicBezTo>
                  <a:cubicBezTo>
                    <a:pt x="11799" y="2277"/>
                    <a:pt x="11799" y="2277"/>
                    <a:pt x="11799" y="2277"/>
                  </a:cubicBezTo>
                  <a:close/>
                  <a:moveTo>
                    <a:pt x="11799" y="2277"/>
                  </a:moveTo>
                  <a:cubicBezTo>
                    <a:pt x="11799" y="2277"/>
                    <a:pt x="11799" y="2277"/>
                    <a:pt x="11799" y="2277"/>
                  </a:cubicBezTo>
                  <a:cubicBezTo>
                    <a:pt x="11799" y="2277"/>
                    <a:pt x="11799" y="2277"/>
                    <a:pt x="11799" y="2277"/>
                  </a:cubicBezTo>
                  <a:close/>
                  <a:moveTo>
                    <a:pt x="11716" y="2277"/>
                  </a:moveTo>
                  <a:cubicBezTo>
                    <a:pt x="11713" y="2280"/>
                    <a:pt x="11710" y="2284"/>
                    <a:pt x="11709" y="2287"/>
                  </a:cubicBezTo>
                  <a:lnTo>
                    <a:pt x="11709" y="2287"/>
                  </a:lnTo>
                  <a:lnTo>
                    <a:pt x="11716" y="2277"/>
                  </a:lnTo>
                  <a:close/>
                  <a:moveTo>
                    <a:pt x="11930" y="2301"/>
                  </a:moveTo>
                  <a:cubicBezTo>
                    <a:pt x="11942" y="2313"/>
                    <a:pt x="11942" y="2313"/>
                    <a:pt x="11942" y="2313"/>
                  </a:cubicBezTo>
                  <a:lnTo>
                    <a:pt x="11930" y="2313"/>
                  </a:lnTo>
                  <a:cubicBezTo>
                    <a:pt x="11930" y="2313"/>
                    <a:pt x="11930" y="2301"/>
                    <a:pt x="11930" y="2301"/>
                  </a:cubicBezTo>
                  <a:close/>
                  <a:moveTo>
                    <a:pt x="11930" y="2325"/>
                  </a:moveTo>
                  <a:lnTo>
                    <a:pt x="11930" y="2337"/>
                  </a:lnTo>
                  <a:cubicBezTo>
                    <a:pt x="11918" y="2337"/>
                    <a:pt x="11918" y="2337"/>
                    <a:pt x="11918" y="2325"/>
                  </a:cubicBezTo>
                  <a:close/>
                  <a:moveTo>
                    <a:pt x="18181" y="2182"/>
                  </a:moveTo>
                  <a:cubicBezTo>
                    <a:pt x="18169" y="2194"/>
                    <a:pt x="18157" y="2218"/>
                    <a:pt x="18145" y="2229"/>
                  </a:cubicBezTo>
                  <a:lnTo>
                    <a:pt x="18169" y="2229"/>
                  </a:lnTo>
                  <a:cubicBezTo>
                    <a:pt x="18163" y="2241"/>
                    <a:pt x="18157" y="2241"/>
                    <a:pt x="18153" y="2241"/>
                  </a:cubicBezTo>
                  <a:cubicBezTo>
                    <a:pt x="18148" y="2241"/>
                    <a:pt x="18145" y="2241"/>
                    <a:pt x="18145" y="2253"/>
                  </a:cubicBezTo>
                  <a:lnTo>
                    <a:pt x="18134" y="2253"/>
                  </a:lnTo>
                  <a:lnTo>
                    <a:pt x="18145" y="2277"/>
                  </a:lnTo>
                  <a:cubicBezTo>
                    <a:pt x="18141" y="2273"/>
                    <a:pt x="18138" y="2271"/>
                    <a:pt x="18134" y="2271"/>
                  </a:cubicBezTo>
                  <a:cubicBezTo>
                    <a:pt x="18118" y="2271"/>
                    <a:pt x="18108" y="2313"/>
                    <a:pt x="18098" y="2313"/>
                  </a:cubicBezTo>
                  <a:cubicBezTo>
                    <a:pt x="18098" y="2325"/>
                    <a:pt x="18086" y="2348"/>
                    <a:pt x="18086" y="2360"/>
                  </a:cubicBezTo>
                  <a:cubicBezTo>
                    <a:pt x="18086" y="2354"/>
                    <a:pt x="18080" y="2354"/>
                    <a:pt x="18074" y="2354"/>
                  </a:cubicBezTo>
                  <a:cubicBezTo>
                    <a:pt x="18068" y="2354"/>
                    <a:pt x="18062" y="2354"/>
                    <a:pt x="18062" y="2348"/>
                  </a:cubicBezTo>
                  <a:lnTo>
                    <a:pt x="18086" y="2325"/>
                  </a:lnTo>
                  <a:cubicBezTo>
                    <a:pt x="18074" y="2313"/>
                    <a:pt x="18062" y="2325"/>
                    <a:pt x="18062" y="2301"/>
                  </a:cubicBezTo>
                  <a:cubicBezTo>
                    <a:pt x="18074" y="2289"/>
                    <a:pt x="18074" y="2289"/>
                    <a:pt x="18086" y="2265"/>
                  </a:cubicBezTo>
                  <a:cubicBezTo>
                    <a:pt x="18098" y="2277"/>
                    <a:pt x="18110" y="2277"/>
                    <a:pt x="18098" y="2289"/>
                  </a:cubicBezTo>
                  <a:cubicBezTo>
                    <a:pt x="18110" y="2289"/>
                    <a:pt x="18122" y="2277"/>
                    <a:pt x="18110" y="2265"/>
                  </a:cubicBezTo>
                  <a:cubicBezTo>
                    <a:pt x="18086" y="2265"/>
                    <a:pt x="18122" y="2229"/>
                    <a:pt x="18098" y="2229"/>
                  </a:cubicBezTo>
                  <a:lnTo>
                    <a:pt x="18122" y="2218"/>
                  </a:lnTo>
                  <a:cubicBezTo>
                    <a:pt x="18122" y="2218"/>
                    <a:pt x="18122" y="2229"/>
                    <a:pt x="18122" y="2229"/>
                  </a:cubicBezTo>
                  <a:cubicBezTo>
                    <a:pt x="18123" y="2231"/>
                    <a:pt x="18125" y="2232"/>
                    <a:pt x="18125" y="2232"/>
                  </a:cubicBezTo>
                  <a:cubicBezTo>
                    <a:pt x="18131" y="2232"/>
                    <a:pt x="18123" y="2206"/>
                    <a:pt x="18134" y="2206"/>
                  </a:cubicBezTo>
                  <a:cubicBezTo>
                    <a:pt x="18134" y="2206"/>
                    <a:pt x="18141" y="2190"/>
                    <a:pt x="18150" y="2190"/>
                  </a:cubicBezTo>
                  <a:cubicBezTo>
                    <a:pt x="18153" y="2190"/>
                    <a:pt x="18155" y="2191"/>
                    <a:pt x="18157" y="2194"/>
                  </a:cubicBezTo>
                  <a:cubicBezTo>
                    <a:pt x="18157" y="2182"/>
                    <a:pt x="18169" y="2182"/>
                    <a:pt x="18181" y="2182"/>
                  </a:cubicBezTo>
                  <a:close/>
                  <a:moveTo>
                    <a:pt x="12157" y="2386"/>
                  </a:moveTo>
                  <a:cubicBezTo>
                    <a:pt x="12157" y="2387"/>
                    <a:pt x="12157" y="2390"/>
                    <a:pt x="12157" y="2396"/>
                  </a:cubicBezTo>
                  <a:cubicBezTo>
                    <a:pt x="12154" y="2390"/>
                    <a:pt x="12154" y="2387"/>
                    <a:pt x="12157" y="2386"/>
                  </a:cubicBezTo>
                  <a:close/>
                  <a:moveTo>
                    <a:pt x="16895" y="2384"/>
                  </a:moveTo>
                  <a:cubicBezTo>
                    <a:pt x="16895" y="2384"/>
                    <a:pt x="16894" y="2384"/>
                    <a:pt x="16894" y="2384"/>
                  </a:cubicBezTo>
                  <a:lnTo>
                    <a:pt x="16894" y="2384"/>
                  </a:lnTo>
                  <a:cubicBezTo>
                    <a:pt x="16895" y="2390"/>
                    <a:pt x="16901" y="2396"/>
                    <a:pt x="16907" y="2408"/>
                  </a:cubicBezTo>
                  <a:lnTo>
                    <a:pt x="16895" y="2384"/>
                  </a:lnTo>
                  <a:close/>
                  <a:moveTo>
                    <a:pt x="18038" y="2348"/>
                  </a:moveTo>
                  <a:cubicBezTo>
                    <a:pt x="18026" y="2360"/>
                    <a:pt x="18026" y="2360"/>
                    <a:pt x="18038" y="2372"/>
                  </a:cubicBezTo>
                  <a:cubicBezTo>
                    <a:pt x="18038" y="2362"/>
                    <a:pt x="18045" y="2359"/>
                    <a:pt x="18052" y="2359"/>
                  </a:cubicBezTo>
                  <a:cubicBezTo>
                    <a:pt x="18062" y="2359"/>
                    <a:pt x="18074" y="2365"/>
                    <a:pt x="18074" y="2372"/>
                  </a:cubicBezTo>
                  <a:cubicBezTo>
                    <a:pt x="18074" y="2384"/>
                    <a:pt x="18062" y="2396"/>
                    <a:pt x="18050" y="2408"/>
                  </a:cubicBezTo>
                  <a:cubicBezTo>
                    <a:pt x="18050" y="2408"/>
                    <a:pt x="18038" y="2408"/>
                    <a:pt x="18026" y="2420"/>
                  </a:cubicBezTo>
                  <a:cubicBezTo>
                    <a:pt x="18038" y="2396"/>
                    <a:pt x="18014" y="2372"/>
                    <a:pt x="18014" y="2348"/>
                  </a:cubicBezTo>
                  <a:close/>
                  <a:moveTo>
                    <a:pt x="11835" y="2432"/>
                  </a:moveTo>
                  <a:cubicBezTo>
                    <a:pt x="11836" y="2432"/>
                    <a:pt x="11838" y="2432"/>
                    <a:pt x="11840" y="2432"/>
                  </a:cubicBezTo>
                  <a:lnTo>
                    <a:pt x="11840" y="2432"/>
                  </a:lnTo>
                  <a:cubicBezTo>
                    <a:pt x="11842" y="2432"/>
                    <a:pt x="11844" y="2432"/>
                    <a:pt x="11847" y="2432"/>
                  </a:cubicBezTo>
                  <a:close/>
                  <a:moveTo>
                    <a:pt x="11680" y="2432"/>
                  </a:moveTo>
                  <a:lnTo>
                    <a:pt x="11692" y="2444"/>
                  </a:lnTo>
                  <a:cubicBezTo>
                    <a:pt x="11684" y="2444"/>
                    <a:pt x="11682" y="2433"/>
                    <a:pt x="11677" y="2433"/>
                  </a:cubicBezTo>
                  <a:cubicBezTo>
                    <a:pt x="11675" y="2433"/>
                    <a:pt x="11672" y="2436"/>
                    <a:pt x="11668" y="2444"/>
                  </a:cubicBezTo>
                  <a:cubicBezTo>
                    <a:pt x="11668" y="2432"/>
                    <a:pt x="11668" y="2432"/>
                    <a:pt x="11668" y="2432"/>
                  </a:cubicBezTo>
                  <a:close/>
                  <a:moveTo>
                    <a:pt x="11728" y="2408"/>
                  </a:moveTo>
                  <a:cubicBezTo>
                    <a:pt x="11740" y="2420"/>
                    <a:pt x="11740" y="2432"/>
                    <a:pt x="11728" y="2432"/>
                  </a:cubicBezTo>
                  <a:cubicBezTo>
                    <a:pt x="11728" y="2420"/>
                    <a:pt x="11716" y="2420"/>
                    <a:pt x="11716" y="2420"/>
                  </a:cubicBezTo>
                  <a:lnTo>
                    <a:pt x="11716" y="2420"/>
                  </a:lnTo>
                  <a:cubicBezTo>
                    <a:pt x="11728" y="2432"/>
                    <a:pt x="11704" y="2432"/>
                    <a:pt x="11704" y="2444"/>
                  </a:cubicBezTo>
                  <a:cubicBezTo>
                    <a:pt x="11692" y="2444"/>
                    <a:pt x="11692" y="2432"/>
                    <a:pt x="11692" y="2432"/>
                  </a:cubicBezTo>
                  <a:cubicBezTo>
                    <a:pt x="11704" y="2420"/>
                    <a:pt x="11716" y="2420"/>
                    <a:pt x="11728" y="2408"/>
                  </a:cubicBezTo>
                  <a:close/>
                  <a:moveTo>
                    <a:pt x="17360" y="2444"/>
                  </a:moveTo>
                  <a:cubicBezTo>
                    <a:pt x="17363" y="2444"/>
                    <a:pt x="17367" y="2445"/>
                    <a:pt x="17372" y="2448"/>
                  </a:cubicBezTo>
                  <a:lnTo>
                    <a:pt x="17372" y="2448"/>
                  </a:lnTo>
                  <a:cubicBezTo>
                    <a:pt x="17369" y="2445"/>
                    <a:pt x="17364" y="2444"/>
                    <a:pt x="17360" y="2444"/>
                  </a:cubicBezTo>
                  <a:close/>
                  <a:moveTo>
                    <a:pt x="11799" y="2444"/>
                  </a:moveTo>
                  <a:cubicBezTo>
                    <a:pt x="11799" y="2445"/>
                    <a:pt x="11799" y="2446"/>
                    <a:pt x="11799" y="2448"/>
                  </a:cubicBezTo>
                  <a:lnTo>
                    <a:pt x="11799" y="2448"/>
                  </a:lnTo>
                  <a:cubicBezTo>
                    <a:pt x="11799" y="2447"/>
                    <a:pt x="11799" y="2445"/>
                    <a:pt x="11799" y="2444"/>
                  </a:cubicBezTo>
                  <a:close/>
                  <a:moveTo>
                    <a:pt x="12109" y="2444"/>
                  </a:moveTo>
                  <a:lnTo>
                    <a:pt x="12109" y="2455"/>
                  </a:lnTo>
                  <a:lnTo>
                    <a:pt x="12109" y="2455"/>
                  </a:lnTo>
                  <a:cubicBezTo>
                    <a:pt x="12112" y="2454"/>
                    <a:pt x="12113" y="2451"/>
                    <a:pt x="12109" y="2444"/>
                  </a:cubicBezTo>
                  <a:close/>
                  <a:moveTo>
                    <a:pt x="12101" y="2454"/>
                  </a:moveTo>
                  <a:lnTo>
                    <a:pt x="12101" y="2454"/>
                  </a:lnTo>
                  <a:cubicBezTo>
                    <a:pt x="12103" y="2455"/>
                    <a:pt x="12106" y="2456"/>
                    <a:pt x="12109" y="2456"/>
                  </a:cubicBezTo>
                  <a:lnTo>
                    <a:pt x="12109" y="2455"/>
                  </a:lnTo>
                  <a:lnTo>
                    <a:pt x="12109" y="2455"/>
                  </a:lnTo>
                  <a:cubicBezTo>
                    <a:pt x="12108" y="2455"/>
                    <a:pt x="12108" y="2455"/>
                    <a:pt x="12107" y="2455"/>
                  </a:cubicBezTo>
                  <a:cubicBezTo>
                    <a:pt x="12105" y="2455"/>
                    <a:pt x="12103" y="2454"/>
                    <a:pt x="12101" y="2454"/>
                  </a:cubicBezTo>
                  <a:close/>
                  <a:moveTo>
                    <a:pt x="17372" y="2448"/>
                  </a:moveTo>
                  <a:cubicBezTo>
                    <a:pt x="17379" y="2451"/>
                    <a:pt x="17383" y="2456"/>
                    <a:pt x="17383" y="2456"/>
                  </a:cubicBezTo>
                  <a:lnTo>
                    <a:pt x="17389" y="2456"/>
                  </a:lnTo>
                  <a:cubicBezTo>
                    <a:pt x="17383" y="2453"/>
                    <a:pt x="17378" y="2450"/>
                    <a:pt x="17372" y="2448"/>
                  </a:cubicBezTo>
                  <a:close/>
                  <a:moveTo>
                    <a:pt x="12097" y="2456"/>
                  </a:moveTo>
                  <a:lnTo>
                    <a:pt x="12109" y="2468"/>
                  </a:lnTo>
                  <a:cubicBezTo>
                    <a:pt x="12109" y="2458"/>
                    <a:pt x="12109" y="2456"/>
                    <a:pt x="12097" y="2456"/>
                  </a:cubicBezTo>
                  <a:close/>
                  <a:moveTo>
                    <a:pt x="17312" y="2456"/>
                  </a:moveTo>
                  <a:lnTo>
                    <a:pt x="17324" y="2468"/>
                  </a:lnTo>
                  <a:lnTo>
                    <a:pt x="17348" y="2468"/>
                  </a:lnTo>
                  <a:cubicBezTo>
                    <a:pt x="17324" y="2456"/>
                    <a:pt x="17324" y="2456"/>
                    <a:pt x="17312" y="2456"/>
                  </a:cubicBezTo>
                  <a:close/>
                  <a:moveTo>
                    <a:pt x="11621" y="2456"/>
                  </a:moveTo>
                  <a:cubicBezTo>
                    <a:pt x="11621" y="2468"/>
                    <a:pt x="11621" y="2468"/>
                    <a:pt x="11621" y="2468"/>
                  </a:cubicBezTo>
                  <a:cubicBezTo>
                    <a:pt x="11617" y="2472"/>
                    <a:pt x="11614" y="2473"/>
                    <a:pt x="11612" y="2473"/>
                  </a:cubicBezTo>
                  <a:cubicBezTo>
                    <a:pt x="11609" y="2473"/>
                    <a:pt x="11609" y="2468"/>
                    <a:pt x="11609" y="2468"/>
                  </a:cubicBezTo>
                  <a:cubicBezTo>
                    <a:pt x="11621" y="2468"/>
                    <a:pt x="11621" y="2456"/>
                    <a:pt x="11621" y="2456"/>
                  </a:cubicBezTo>
                  <a:close/>
                  <a:moveTo>
                    <a:pt x="11764" y="2491"/>
                  </a:moveTo>
                  <a:lnTo>
                    <a:pt x="11776" y="2503"/>
                  </a:lnTo>
                  <a:lnTo>
                    <a:pt x="11799" y="2503"/>
                  </a:lnTo>
                  <a:cubicBezTo>
                    <a:pt x="11787" y="2491"/>
                    <a:pt x="11776" y="2491"/>
                    <a:pt x="11764" y="2491"/>
                  </a:cubicBezTo>
                  <a:close/>
                  <a:moveTo>
                    <a:pt x="17550" y="2491"/>
                  </a:moveTo>
                  <a:cubicBezTo>
                    <a:pt x="17562" y="2491"/>
                    <a:pt x="17562" y="2491"/>
                    <a:pt x="17574" y="2503"/>
                  </a:cubicBezTo>
                  <a:lnTo>
                    <a:pt x="17562" y="2503"/>
                  </a:lnTo>
                  <a:cubicBezTo>
                    <a:pt x="17562" y="2503"/>
                    <a:pt x="17562" y="2503"/>
                    <a:pt x="17550" y="2491"/>
                  </a:cubicBezTo>
                  <a:close/>
                  <a:moveTo>
                    <a:pt x="11787" y="2479"/>
                  </a:moveTo>
                  <a:cubicBezTo>
                    <a:pt x="11787" y="2491"/>
                    <a:pt x="11799" y="2491"/>
                    <a:pt x="11799" y="2503"/>
                  </a:cubicBezTo>
                  <a:cubicBezTo>
                    <a:pt x="11799" y="2503"/>
                    <a:pt x="11807" y="2511"/>
                    <a:pt x="11811" y="2515"/>
                  </a:cubicBezTo>
                  <a:lnTo>
                    <a:pt x="11811" y="2515"/>
                  </a:lnTo>
                  <a:cubicBezTo>
                    <a:pt x="11811" y="2503"/>
                    <a:pt x="11799" y="2491"/>
                    <a:pt x="11799" y="2491"/>
                  </a:cubicBezTo>
                  <a:cubicBezTo>
                    <a:pt x="11799" y="2491"/>
                    <a:pt x="11799" y="2491"/>
                    <a:pt x="11787" y="2479"/>
                  </a:cubicBezTo>
                  <a:close/>
                  <a:moveTo>
                    <a:pt x="13001" y="2536"/>
                  </a:moveTo>
                  <a:cubicBezTo>
                    <a:pt x="13000" y="2536"/>
                    <a:pt x="12998" y="2538"/>
                    <a:pt x="12997" y="2540"/>
                  </a:cubicBezTo>
                  <a:lnTo>
                    <a:pt x="12997" y="2540"/>
                  </a:lnTo>
                  <a:cubicBezTo>
                    <a:pt x="12999" y="2539"/>
                    <a:pt x="13000" y="2539"/>
                    <a:pt x="13002" y="2539"/>
                  </a:cubicBezTo>
                  <a:cubicBezTo>
                    <a:pt x="13002" y="2537"/>
                    <a:pt x="13001" y="2536"/>
                    <a:pt x="13001" y="2536"/>
                  </a:cubicBezTo>
                  <a:close/>
                  <a:moveTo>
                    <a:pt x="15562" y="2527"/>
                  </a:moveTo>
                  <a:lnTo>
                    <a:pt x="15538" y="2539"/>
                  </a:lnTo>
                  <a:lnTo>
                    <a:pt x="15538" y="2551"/>
                  </a:lnTo>
                  <a:lnTo>
                    <a:pt x="15562" y="2527"/>
                  </a:lnTo>
                  <a:close/>
                  <a:moveTo>
                    <a:pt x="11847" y="2551"/>
                  </a:moveTo>
                  <a:cubicBezTo>
                    <a:pt x="11855" y="2551"/>
                    <a:pt x="11858" y="2556"/>
                    <a:pt x="11855" y="2556"/>
                  </a:cubicBezTo>
                  <a:cubicBezTo>
                    <a:pt x="11854" y="2556"/>
                    <a:pt x="11851" y="2555"/>
                    <a:pt x="11847" y="2551"/>
                  </a:cubicBezTo>
                  <a:close/>
                  <a:moveTo>
                    <a:pt x="11466" y="2515"/>
                  </a:moveTo>
                  <a:cubicBezTo>
                    <a:pt x="11454" y="2527"/>
                    <a:pt x="11442" y="2539"/>
                    <a:pt x="11430" y="2563"/>
                  </a:cubicBezTo>
                  <a:cubicBezTo>
                    <a:pt x="11436" y="2551"/>
                    <a:pt x="11430" y="2551"/>
                    <a:pt x="11423" y="2551"/>
                  </a:cubicBezTo>
                  <a:cubicBezTo>
                    <a:pt x="11415" y="2551"/>
                    <a:pt x="11406" y="2551"/>
                    <a:pt x="11406" y="2539"/>
                  </a:cubicBezTo>
                  <a:lnTo>
                    <a:pt x="11418" y="2527"/>
                  </a:lnTo>
                  <a:lnTo>
                    <a:pt x="11442" y="2527"/>
                  </a:lnTo>
                  <a:cubicBezTo>
                    <a:pt x="11442" y="2527"/>
                    <a:pt x="11442" y="2515"/>
                    <a:pt x="11454" y="2515"/>
                  </a:cubicBezTo>
                  <a:close/>
                  <a:moveTo>
                    <a:pt x="14065" y="2553"/>
                  </a:moveTo>
                  <a:cubicBezTo>
                    <a:pt x="14065" y="2557"/>
                    <a:pt x="14064" y="2560"/>
                    <a:pt x="14062" y="2563"/>
                  </a:cubicBezTo>
                  <a:cubicBezTo>
                    <a:pt x="14068" y="2563"/>
                    <a:pt x="14067" y="2559"/>
                    <a:pt x="14065" y="2553"/>
                  </a:cubicBezTo>
                  <a:close/>
                  <a:moveTo>
                    <a:pt x="17943" y="2491"/>
                  </a:moveTo>
                  <a:cubicBezTo>
                    <a:pt x="17967" y="2503"/>
                    <a:pt x="17955" y="2515"/>
                    <a:pt x="17943" y="2527"/>
                  </a:cubicBezTo>
                  <a:cubicBezTo>
                    <a:pt x="17967" y="2515"/>
                    <a:pt x="17967" y="2503"/>
                    <a:pt x="17979" y="2491"/>
                  </a:cubicBezTo>
                  <a:lnTo>
                    <a:pt x="17979" y="2491"/>
                  </a:lnTo>
                  <a:cubicBezTo>
                    <a:pt x="17967" y="2515"/>
                    <a:pt x="17943" y="2539"/>
                    <a:pt x="17931" y="2563"/>
                  </a:cubicBezTo>
                  <a:lnTo>
                    <a:pt x="17919" y="2563"/>
                  </a:lnTo>
                  <a:cubicBezTo>
                    <a:pt x="17931" y="2527"/>
                    <a:pt x="17919" y="2515"/>
                    <a:pt x="17943" y="2491"/>
                  </a:cubicBezTo>
                  <a:close/>
                  <a:moveTo>
                    <a:pt x="11395" y="2551"/>
                  </a:moveTo>
                  <a:cubicBezTo>
                    <a:pt x="11395" y="2563"/>
                    <a:pt x="11395" y="2575"/>
                    <a:pt x="11395" y="2575"/>
                  </a:cubicBezTo>
                  <a:cubicBezTo>
                    <a:pt x="11383" y="2575"/>
                    <a:pt x="11383" y="2575"/>
                    <a:pt x="11371" y="2563"/>
                  </a:cubicBezTo>
                  <a:cubicBezTo>
                    <a:pt x="11383" y="2563"/>
                    <a:pt x="11383" y="2563"/>
                    <a:pt x="11395" y="2551"/>
                  </a:cubicBezTo>
                  <a:close/>
                  <a:moveTo>
                    <a:pt x="10879" y="2571"/>
                  </a:moveTo>
                  <a:cubicBezTo>
                    <a:pt x="10879" y="2571"/>
                    <a:pt x="10880" y="2573"/>
                    <a:pt x="10880" y="2575"/>
                  </a:cubicBezTo>
                  <a:lnTo>
                    <a:pt x="10880" y="2575"/>
                  </a:lnTo>
                  <a:cubicBezTo>
                    <a:pt x="10881" y="2575"/>
                    <a:pt x="10882" y="2575"/>
                    <a:pt x="10883" y="2575"/>
                  </a:cubicBezTo>
                  <a:cubicBezTo>
                    <a:pt x="10880" y="2572"/>
                    <a:pt x="10879" y="2571"/>
                    <a:pt x="10879" y="2571"/>
                  </a:cubicBezTo>
                  <a:close/>
                  <a:moveTo>
                    <a:pt x="11975" y="2583"/>
                  </a:moveTo>
                  <a:cubicBezTo>
                    <a:pt x="11975" y="2583"/>
                    <a:pt x="11978" y="2585"/>
                    <a:pt x="11981" y="2587"/>
                  </a:cubicBezTo>
                  <a:lnTo>
                    <a:pt x="11978" y="2587"/>
                  </a:lnTo>
                  <a:cubicBezTo>
                    <a:pt x="11975" y="2584"/>
                    <a:pt x="11975" y="2583"/>
                    <a:pt x="11975" y="2583"/>
                  </a:cubicBezTo>
                  <a:close/>
                  <a:moveTo>
                    <a:pt x="11335" y="2587"/>
                  </a:moveTo>
                  <a:cubicBezTo>
                    <a:pt x="11335" y="2599"/>
                    <a:pt x="11335" y="2599"/>
                    <a:pt x="11323" y="2610"/>
                  </a:cubicBezTo>
                  <a:lnTo>
                    <a:pt x="11323" y="2622"/>
                  </a:lnTo>
                  <a:cubicBezTo>
                    <a:pt x="11323" y="2610"/>
                    <a:pt x="11311" y="2610"/>
                    <a:pt x="11311" y="2610"/>
                  </a:cubicBezTo>
                  <a:lnTo>
                    <a:pt x="11299" y="2610"/>
                  </a:lnTo>
                  <a:cubicBezTo>
                    <a:pt x="11299" y="2610"/>
                    <a:pt x="11311" y="2599"/>
                    <a:pt x="11311" y="2599"/>
                  </a:cubicBezTo>
                  <a:cubicBezTo>
                    <a:pt x="11323" y="2599"/>
                    <a:pt x="11323" y="2599"/>
                    <a:pt x="11335" y="2587"/>
                  </a:cubicBezTo>
                  <a:close/>
                  <a:moveTo>
                    <a:pt x="17450" y="2613"/>
                  </a:moveTo>
                  <a:lnTo>
                    <a:pt x="17455" y="2622"/>
                  </a:lnTo>
                  <a:cubicBezTo>
                    <a:pt x="17455" y="2618"/>
                    <a:pt x="17453" y="2615"/>
                    <a:pt x="17450" y="2613"/>
                  </a:cubicBezTo>
                  <a:close/>
                  <a:moveTo>
                    <a:pt x="17300" y="2622"/>
                  </a:moveTo>
                  <a:cubicBezTo>
                    <a:pt x="17300" y="2622"/>
                    <a:pt x="17300" y="2622"/>
                    <a:pt x="17301" y="2622"/>
                  </a:cubicBezTo>
                  <a:lnTo>
                    <a:pt x="17301" y="2622"/>
                  </a:lnTo>
                  <a:cubicBezTo>
                    <a:pt x="17300" y="2622"/>
                    <a:pt x="17300" y="2622"/>
                    <a:pt x="17300" y="2622"/>
                  </a:cubicBezTo>
                  <a:close/>
                  <a:moveTo>
                    <a:pt x="17301" y="2622"/>
                  </a:moveTo>
                  <a:cubicBezTo>
                    <a:pt x="17307" y="2623"/>
                    <a:pt x="17317" y="2626"/>
                    <a:pt x="17325" y="2627"/>
                  </a:cubicBezTo>
                  <a:lnTo>
                    <a:pt x="17325" y="2627"/>
                  </a:lnTo>
                  <a:cubicBezTo>
                    <a:pt x="17315" y="2623"/>
                    <a:pt x="17303" y="2622"/>
                    <a:pt x="17301" y="2622"/>
                  </a:cubicBezTo>
                  <a:close/>
                  <a:moveTo>
                    <a:pt x="11954" y="2622"/>
                  </a:moveTo>
                  <a:lnTo>
                    <a:pt x="11966" y="2634"/>
                  </a:lnTo>
                  <a:cubicBezTo>
                    <a:pt x="11966" y="2630"/>
                    <a:pt x="11963" y="2626"/>
                    <a:pt x="11958" y="2622"/>
                  </a:cubicBezTo>
                  <a:close/>
                  <a:moveTo>
                    <a:pt x="17919" y="2622"/>
                  </a:moveTo>
                  <a:lnTo>
                    <a:pt x="17907" y="2634"/>
                  </a:lnTo>
                  <a:lnTo>
                    <a:pt x="17907" y="2622"/>
                  </a:lnTo>
                  <a:close/>
                  <a:moveTo>
                    <a:pt x="11151" y="2691"/>
                  </a:moveTo>
                  <a:cubicBezTo>
                    <a:pt x="11153" y="2692"/>
                    <a:pt x="11155" y="2693"/>
                    <a:pt x="11156" y="2694"/>
                  </a:cubicBezTo>
                  <a:cubicBezTo>
                    <a:pt x="11155" y="2692"/>
                    <a:pt x="11153" y="2692"/>
                    <a:pt x="11151" y="2691"/>
                  </a:cubicBezTo>
                  <a:close/>
                  <a:moveTo>
                    <a:pt x="11878" y="2684"/>
                  </a:moveTo>
                  <a:lnTo>
                    <a:pt x="11883" y="2694"/>
                  </a:lnTo>
                  <a:cubicBezTo>
                    <a:pt x="11883" y="2689"/>
                    <a:pt x="11881" y="2686"/>
                    <a:pt x="11878" y="2684"/>
                  </a:cubicBezTo>
                  <a:close/>
                  <a:moveTo>
                    <a:pt x="11728" y="2694"/>
                  </a:moveTo>
                  <a:cubicBezTo>
                    <a:pt x="11716" y="2694"/>
                    <a:pt x="11728" y="2706"/>
                    <a:pt x="11728" y="2706"/>
                  </a:cubicBezTo>
                  <a:lnTo>
                    <a:pt x="11752" y="2706"/>
                  </a:lnTo>
                  <a:cubicBezTo>
                    <a:pt x="11752" y="2706"/>
                    <a:pt x="11740" y="2706"/>
                    <a:pt x="11728" y="2694"/>
                  </a:cubicBezTo>
                  <a:close/>
                  <a:moveTo>
                    <a:pt x="10371" y="2729"/>
                  </a:moveTo>
                  <a:cubicBezTo>
                    <a:pt x="10373" y="2730"/>
                    <a:pt x="10375" y="2731"/>
                    <a:pt x="10378" y="2732"/>
                  </a:cubicBezTo>
                  <a:lnTo>
                    <a:pt x="10378" y="2732"/>
                  </a:lnTo>
                  <a:lnTo>
                    <a:pt x="10383" y="2729"/>
                  </a:lnTo>
                  <a:close/>
                  <a:moveTo>
                    <a:pt x="11097" y="2729"/>
                  </a:moveTo>
                  <a:cubicBezTo>
                    <a:pt x="11097" y="2743"/>
                    <a:pt x="11101" y="2749"/>
                    <a:pt x="11114" y="2749"/>
                  </a:cubicBezTo>
                  <a:cubicBezTo>
                    <a:pt x="11123" y="2749"/>
                    <a:pt x="11137" y="2746"/>
                    <a:pt x="11156" y="2741"/>
                  </a:cubicBezTo>
                  <a:lnTo>
                    <a:pt x="11121" y="2741"/>
                  </a:lnTo>
                  <a:cubicBezTo>
                    <a:pt x="11121" y="2741"/>
                    <a:pt x="11121" y="2729"/>
                    <a:pt x="11121" y="2729"/>
                  </a:cubicBezTo>
                  <a:close/>
                  <a:moveTo>
                    <a:pt x="10125" y="2775"/>
                  </a:moveTo>
                  <a:cubicBezTo>
                    <a:pt x="10121" y="2775"/>
                    <a:pt x="10116" y="2778"/>
                    <a:pt x="10109" y="2789"/>
                  </a:cubicBezTo>
                  <a:lnTo>
                    <a:pt x="10132" y="2777"/>
                  </a:lnTo>
                  <a:lnTo>
                    <a:pt x="10132" y="2777"/>
                  </a:lnTo>
                  <a:cubicBezTo>
                    <a:pt x="10133" y="2778"/>
                    <a:pt x="10133" y="2778"/>
                    <a:pt x="10134" y="2778"/>
                  </a:cubicBezTo>
                  <a:lnTo>
                    <a:pt x="10134" y="2778"/>
                  </a:lnTo>
                  <a:cubicBezTo>
                    <a:pt x="10133" y="2778"/>
                    <a:pt x="10133" y="2778"/>
                    <a:pt x="10133" y="2777"/>
                  </a:cubicBezTo>
                  <a:lnTo>
                    <a:pt x="10133" y="2777"/>
                  </a:lnTo>
                  <a:lnTo>
                    <a:pt x="10132" y="2777"/>
                  </a:lnTo>
                  <a:lnTo>
                    <a:pt x="10132" y="2777"/>
                  </a:lnTo>
                  <a:cubicBezTo>
                    <a:pt x="10130" y="2776"/>
                    <a:pt x="10127" y="2775"/>
                    <a:pt x="10125" y="2775"/>
                  </a:cubicBezTo>
                  <a:close/>
                  <a:moveTo>
                    <a:pt x="11430" y="2777"/>
                  </a:moveTo>
                  <a:cubicBezTo>
                    <a:pt x="11437" y="2791"/>
                    <a:pt x="11444" y="2797"/>
                    <a:pt x="11451" y="2797"/>
                  </a:cubicBezTo>
                  <a:cubicBezTo>
                    <a:pt x="11456" y="2797"/>
                    <a:pt x="11461" y="2794"/>
                    <a:pt x="11466" y="2789"/>
                  </a:cubicBezTo>
                  <a:lnTo>
                    <a:pt x="11442" y="2789"/>
                  </a:lnTo>
                  <a:cubicBezTo>
                    <a:pt x="11442" y="2789"/>
                    <a:pt x="11442" y="2789"/>
                    <a:pt x="11430" y="2777"/>
                  </a:cubicBezTo>
                  <a:close/>
                  <a:moveTo>
                    <a:pt x="13256" y="2823"/>
                  </a:moveTo>
                  <a:cubicBezTo>
                    <a:pt x="13256" y="2823"/>
                    <a:pt x="13256" y="2823"/>
                    <a:pt x="13255" y="2823"/>
                  </a:cubicBezTo>
                  <a:lnTo>
                    <a:pt x="13255" y="2823"/>
                  </a:lnTo>
                  <a:cubicBezTo>
                    <a:pt x="13257" y="2824"/>
                    <a:pt x="13260" y="2825"/>
                    <a:pt x="13264" y="2825"/>
                  </a:cubicBezTo>
                  <a:cubicBezTo>
                    <a:pt x="13261" y="2823"/>
                    <a:pt x="13259" y="2823"/>
                    <a:pt x="13256" y="2823"/>
                  </a:cubicBezTo>
                  <a:close/>
                  <a:moveTo>
                    <a:pt x="13184" y="2846"/>
                  </a:moveTo>
                  <a:cubicBezTo>
                    <a:pt x="13183" y="2847"/>
                    <a:pt x="13182" y="2848"/>
                    <a:pt x="13181" y="2849"/>
                  </a:cubicBezTo>
                  <a:cubicBezTo>
                    <a:pt x="13187" y="2849"/>
                    <a:pt x="13186" y="2849"/>
                    <a:pt x="13184" y="2846"/>
                  </a:cubicBezTo>
                  <a:close/>
                  <a:moveTo>
                    <a:pt x="17753" y="2884"/>
                  </a:moveTo>
                  <a:cubicBezTo>
                    <a:pt x="17749" y="2888"/>
                    <a:pt x="17749" y="2889"/>
                    <a:pt x="17750" y="2890"/>
                  </a:cubicBezTo>
                  <a:lnTo>
                    <a:pt x="17750" y="2890"/>
                  </a:lnTo>
                  <a:lnTo>
                    <a:pt x="17753" y="2884"/>
                  </a:lnTo>
                  <a:close/>
                  <a:moveTo>
                    <a:pt x="10966" y="2944"/>
                  </a:moveTo>
                  <a:lnTo>
                    <a:pt x="10966" y="2944"/>
                  </a:lnTo>
                  <a:cubicBezTo>
                    <a:pt x="10966" y="2944"/>
                    <a:pt x="10966" y="2944"/>
                    <a:pt x="10966" y="2944"/>
                  </a:cubicBezTo>
                  <a:close/>
                  <a:moveTo>
                    <a:pt x="16752" y="2944"/>
                  </a:moveTo>
                  <a:lnTo>
                    <a:pt x="16757" y="2946"/>
                  </a:lnTo>
                  <a:lnTo>
                    <a:pt x="16757" y="2946"/>
                  </a:lnTo>
                  <a:cubicBezTo>
                    <a:pt x="16756" y="2945"/>
                    <a:pt x="16755" y="2944"/>
                    <a:pt x="16752" y="2944"/>
                  </a:cubicBezTo>
                  <a:close/>
                  <a:moveTo>
                    <a:pt x="10966" y="2944"/>
                  </a:moveTo>
                  <a:lnTo>
                    <a:pt x="10966" y="2956"/>
                  </a:lnTo>
                  <a:cubicBezTo>
                    <a:pt x="10967" y="2956"/>
                    <a:pt x="10967" y="2956"/>
                    <a:pt x="10968" y="2957"/>
                  </a:cubicBezTo>
                  <a:lnTo>
                    <a:pt x="10968" y="2957"/>
                  </a:lnTo>
                  <a:cubicBezTo>
                    <a:pt x="10966" y="2953"/>
                    <a:pt x="10966" y="2950"/>
                    <a:pt x="10966" y="2944"/>
                  </a:cubicBezTo>
                  <a:close/>
                  <a:moveTo>
                    <a:pt x="16757" y="2946"/>
                  </a:moveTo>
                  <a:cubicBezTo>
                    <a:pt x="16760" y="2950"/>
                    <a:pt x="16759" y="2959"/>
                    <a:pt x="16766" y="2959"/>
                  </a:cubicBezTo>
                  <a:cubicBezTo>
                    <a:pt x="16768" y="2959"/>
                    <a:pt x="16771" y="2958"/>
                    <a:pt x="16776" y="2956"/>
                  </a:cubicBezTo>
                  <a:lnTo>
                    <a:pt x="16757" y="2946"/>
                  </a:lnTo>
                  <a:close/>
                  <a:moveTo>
                    <a:pt x="17644" y="2955"/>
                  </a:moveTo>
                  <a:cubicBezTo>
                    <a:pt x="17645" y="2958"/>
                    <a:pt x="17645" y="2962"/>
                    <a:pt x="17645" y="2968"/>
                  </a:cubicBezTo>
                  <a:lnTo>
                    <a:pt x="17645" y="2956"/>
                  </a:lnTo>
                  <a:cubicBezTo>
                    <a:pt x="17645" y="2955"/>
                    <a:pt x="17645" y="2955"/>
                    <a:pt x="17644" y="2955"/>
                  </a:cubicBezTo>
                  <a:close/>
                  <a:moveTo>
                    <a:pt x="9025" y="2980"/>
                  </a:moveTo>
                  <a:cubicBezTo>
                    <a:pt x="9020" y="2980"/>
                    <a:pt x="9011" y="2982"/>
                    <a:pt x="9003" y="2985"/>
                  </a:cubicBezTo>
                  <a:lnTo>
                    <a:pt x="9003" y="2985"/>
                  </a:lnTo>
                  <a:cubicBezTo>
                    <a:pt x="9011" y="2983"/>
                    <a:pt x="9019" y="2981"/>
                    <a:pt x="9025" y="2980"/>
                  </a:cubicBezTo>
                  <a:close/>
                  <a:moveTo>
                    <a:pt x="10954" y="2980"/>
                  </a:moveTo>
                  <a:cubicBezTo>
                    <a:pt x="10951" y="2981"/>
                    <a:pt x="10950" y="2984"/>
                    <a:pt x="10954" y="2991"/>
                  </a:cubicBezTo>
                  <a:lnTo>
                    <a:pt x="10954" y="2980"/>
                  </a:lnTo>
                  <a:close/>
                  <a:moveTo>
                    <a:pt x="17645" y="3003"/>
                  </a:moveTo>
                  <a:cubicBezTo>
                    <a:pt x="17657" y="3003"/>
                    <a:pt x="17646" y="3015"/>
                    <a:pt x="17634" y="3015"/>
                  </a:cubicBezTo>
                  <a:lnTo>
                    <a:pt x="17634" y="3015"/>
                  </a:lnTo>
                  <a:cubicBezTo>
                    <a:pt x="17637" y="3011"/>
                    <a:pt x="17641" y="3007"/>
                    <a:pt x="17645" y="3003"/>
                  </a:cubicBezTo>
                  <a:close/>
                  <a:moveTo>
                    <a:pt x="17145" y="3027"/>
                  </a:moveTo>
                  <a:cubicBezTo>
                    <a:pt x="17145" y="3027"/>
                    <a:pt x="17145" y="3027"/>
                    <a:pt x="17145" y="3027"/>
                  </a:cubicBezTo>
                  <a:lnTo>
                    <a:pt x="17145" y="3027"/>
                  </a:lnTo>
                  <a:close/>
                  <a:moveTo>
                    <a:pt x="17145" y="3027"/>
                  </a:moveTo>
                  <a:cubicBezTo>
                    <a:pt x="17145" y="3027"/>
                    <a:pt x="17145" y="3027"/>
                    <a:pt x="17145" y="3027"/>
                  </a:cubicBezTo>
                  <a:lnTo>
                    <a:pt x="17145" y="3027"/>
                  </a:lnTo>
                  <a:close/>
                  <a:moveTo>
                    <a:pt x="8620" y="3027"/>
                  </a:moveTo>
                  <a:cubicBezTo>
                    <a:pt x="8622" y="3029"/>
                    <a:pt x="8623" y="3031"/>
                    <a:pt x="8625" y="3033"/>
                  </a:cubicBezTo>
                  <a:lnTo>
                    <a:pt x="8625" y="3033"/>
                  </a:lnTo>
                  <a:cubicBezTo>
                    <a:pt x="8624" y="3031"/>
                    <a:pt x="8622" y="3029"/>
                    <a:pt x="8620" y="3027"/>
                  </a:cubicBezTo>
                  <a:close/>
                  <a:moveTo>
                    <a:pt x="17622" y="3039"/>
                  </a:moveTo>
                  <a:lnTo>
                    <a:pt x="17622" y="3039"/>
                  </a:lnTo>
                  <a:cubicBezTo>
                    <a:pt x="17622" y="3039"/>
                    <a:pt x="17622" y="3039"/>
                    <a:pt x="17622" y="3039"/>
                  </a:cubicBezTo>
                  <a:close/>
                  <a:moveTo>
                    <a:pt x="8097" y="3122"/>
                  </a:moveTo>
                  <a:cubicBezTo>
                    <a:pt x="8097" y="3123"/>
                    <a:pt x="8097" y="3123"/>
                    <a:pt x="8098" y="3124"/>
                  </a:cubicBezTo>
                  <a:lnTo>
                    <a:pt x="8098" y="3124"/>
                  </a:lnTo>
                  <a:cubicBezTo>
                    <a:pt x="8101" y="3123"/>
                    <a:pt x="8105" y="3123"/>
                    <a:pt x="8108" y="3122"/>
                  </a:cubicBezTo>
                  <a:close/>
                  <a:moveTo>
                    <a:pt x="10823" y="3146"/>
                  </a:moveTo>
                  <a:cubicBezTo>
                    <a:pt x="10823" y="3146"/>
                    <a:pt x="10823" y="3146"/>
                    <a:pt x="10823" y="3146"/>
                  </a:cubicBezTo>
                  <a:cubicBezTo>
                    <a:pt x="10823" y="3146"/>
                    <a:pt x="10823" y="3146"/>
                    <a:pt x="10823" y="3146"/>
                  </a:cubicBezTo>
                  <a:close/>
                  <a:moveTo>
                    <a:pt x="7436" y="3156"/>
                  </a:moveTo>
                  <a:cubicBezTo>
                    <a:pt x="7436" y="3156"/>
                    <a:pt x="7438" y="3157"/>
                    <a:pt x="7442" y="3158"/>
                  </a:cubicBezTo>
                  <a:cubicBezTo>
                    <a:pt x="7438" y="3156"/>
                    <a:pt x="7436" y="3156"/>
                    <a:pt x="7436" y="3156"/>
                  </a:cubicBezTo>
                  <a:close/>
                  <a:moveTo>
                    <a:pt x="17895" y="2646"/>
                  </a:moveTo>
                  <a:cubicBezTo>
                    <a:pt x="17872" y="2646"/>
                    <a:pt x="17883" y="2670"/>
                    <a:pt x="17860" y="2682"/>
                  </a:cubicBezTo>
                  <a:cubicBezTo>
                    <a:pt x="17883" y="2682"/>
                    <a:pt x="17872" y="2670"/>
                    <a:pt x="17883" y="2658"/>
                  </a:cubicBezTo>
                  <a:cubicBezTo>
                    <a:pt x="17895" y="2658"/>
                    <a:pt x="17907" y="2682"/>
                    <a:pt x="17883" y="2682"/>
                  </a:cubicBezTo>
                  <a:lnTo>
                    <a:pt x="17883" y="2706"/>
                  </a:lnTo>
                  <a:cubicBezTo>
                    <a:pt x="17872" y="2694"/>
                    <a:pt x="17860" y="2694"/>
                    <a:pt x="17848" y="2694"/>
                  </a:cubicBezTo>
                  <a:cubicBezTo>
                    <a:pt x="17824" y="2741"/>
                    <a:pt x="17824" y="2789"/>
                    <a:pt x="17788" y="2837"/>
                  </a:cubicBezTo>
                  <a:cubicBezTo>
                    <a:pt x="17786" y="2833"/>
                    <a:pt x="17784" y="2831"/>
                    <a:pt x="17782" y="2831"/>
                  </a:cubicBezTo>
                  <a:cubicBezTo>
                    <a:pt x="17774" y="2831"/>
                    <a:pt x="17765" y="2854"/>
                    <a:pt x="17752" y="2854"/>
                  </a:cubicBezTo>
                  <a:cubicBezTo>
                    <a:pt x="17748" y="2854"/>
                    <a:pt x="17745" y="2853"/>
                    <a:pt x="17741" y="2849"/>
                  </a:cubicBezTo>
                  <a:lnTo>
                    <a:pt x="17741" y="2849"/>
                  </a:lnTo>
                  <a:cubicBezTo>
                    <a:pt x="17741" y="2866"/>
                    <a:pt x="17750" y="2866"/>
                    <a:pt x="17758" y="2866"/>
                  </a:cubicBezTo>
                  <a:cubicBezTo>
                    <a:pt x="17767" y="2866"/>
                    <a:pt x="17776" y="2866"/>
                    <a:pt x="17776" y="2884"/>
                  </a:cubicBezTo>
                  <a:cubicBezTo>
                    <a:pt x="17776" y="2884"/>
                    <a:pt x="17776" y="2896"/>
                    <a:pt x="17764" y="2896"/>
                  </a:cubicBezTo>
                  <a:cubicBezTo>
                    <a:pt x="17764" y="2890"/>
                    <a:pt x="17758" y="2890"/>
                    <a:pt x="17754" y="2890"/>
                  </a:cubicBezTo>
                  <a:cubicBezTo>
                    <a:pt x="17752" y="2890"/>
                    <a:pt x="17751" y="2890"/>
                    <a:pt x="17750" y="2890"/>
                  </a:cubicBezTo>
                  <a:lnTo>
                    <a:pt x="17750" y="2890"/>
                  </a:lnTo>
                  <a:lnTo>
                    <a:pt x="17741" y="2908"/>
                  </a:lnTo>
                  <a:cubicBezTo>
                    <a:pt x="17729" y="2908"/>
                    <a:pt x="17729" y="2896"/>
                    <a:pt x="17729" y="2896"/>
                  </a:cubicBezTo>
                  <a:cubicBezTo>
                    <a:pt x="17729" y="2944"/>
                    <a:pt x="17669" y="2956"/>
                    <a:pt x="17669" y="3003"/>
                  </a:cubicBezTo>
                  <a:lnTo>
                    <a:pt x="17669" y="3003"/>
                  </a:lnTo>
                  <a:cubicBezTo>
                    <a:pt x="17669" y="3003"/>
                    <a:pt x="17669" y="2991"/>
                    <a:pt x="17681" y="2991"/>
                  </a:cubicBezTo>
                  <a:cubicBezTo>
                    <a:pt x="17681" y="3037"/>
                    <a:pt x="17649" y="3017"/>
                    <a:pt x="17635" y="3057"/>
                  </a:cubicBezTo>
                  <a:lnTo>
                    <a:pt x="17635" y="3057"/>
                  </a:lnTo>
                  <a:cubicBezTo>
                    <a:pt x="17634" y="3052"/>
                    <a:pt x="17633" y="3046"/>
                    <a:pt x="17633" y="3039"/>
                  </a:cubicBezTo>
                  <a:lnTo>
                    <a:pt x="17633" y="3039"/>
                  </a:lnTo>
                  <a:lnTo>
                    <a:pt x="17633" y="3063"/>
                  </a:lnTo>
                  <a:cubicBezTo>
                    <a:pt x="17634" y="3061"/>
                    <a:pt x="17635" y="3059"/>
                    <a:pt x="17635" y="3057"/>
                  </a:cubicBezTo>
                  <a:lnTo>
                    <a:pt x="17635" y="3057"/>
                  </a:lnTo>
                  <a:cubicBezTo>
                    <a:pt x="17637" y="3070"/>
                    <a:pt x="17639" y="3078"/>
                    <a:pt x="17622" y="3087"/>
                  </a:cubicBezTo>
                  <a:cubicBezTo>
                    <a:pt x="17610" y="3075"/>
                    <a:pt x="17610" y="3075"/>
                    <a:pt x="17610" y="3063"/>
                  </a:cubicBezTo>
                  <a:cubicBezTo>
                    <a:pt x="17598" y="3075"/>
                    <a:pt x="17598" y="3087"/>
                    <a:pt x="17610" y="3087"/>
                  </a:cubicBezTo>
                  <a:cubicBezTo>
                    <a:pt x="17610" y="3100"/>
                    <a:pt x="17602" y="3106"/>
                    <a:pt x="17594" y="3108"/>
                  </a:cubicBezTo>
                  <a:lnTo>
                    <a:pt x="17594" y="3108"/>
                  </a:lnTo>
                  <a:cubicBezTo>
                    <a:pt x="17593" y="3108"/>
                    <a:pt x="17592" y="3107"/>
                    <a:pt x="17590" y="3107"/>
                  </a:cubicBezTo>
                  <a:cubicBezTo>
                    <a:pt x="17586" y="3107"/>
                    <a:pt x="17580" y="3110"/>
                    <a:pt x="17574" y="3110"/>
                  </a:cubicBezTo>
                  <a:cubicBezTo>
                    <a:pt x="17579" y="3110"/>
                    <a:pt x="17587" y="3110"/>
                    <a:pt x="17594" y="3108"/>
                  </a:cubicBezTo>
                  <a:lnTo>
                    <a:pt x="17594" y="3108"/>
                  </a:lnTo>
                  <a:cubicBezTo>
                    <a:pt x="17596" y="3110"/>
                    <a:pt x="17598" y="3114"/>
                    <a:pt x="17598" y="3122"/>
                  </a:cubicBezTo>
                  <a:cubicBezTo>
                    <a:pt x="17574" y="3134"/>
                    <a:pt x="17562" y="3158"/>
                    <a:pt x="17538" y="3182"/>
                  </a:cubicBezTo>
                  <a:lnTo>
                    <a:pt x="17526" y="3182"/>
                  </a:lnTo>
                  <a:cubicBezTo>
                    <a:pt x="17535" y="3199"/>
                    <a:pt x="17519" y="3198"/>
                    <a:pt x="17505" y="3204"/>
                  </a:cubicBezTo>
                  <a:lnTo>
                    <a:pt x="17505" y="3204"/>
                  </a:lnTo>
                  <a:cubicBezTo>
                    <a:pt x="17507" y="3197"/>
                    <a:pt x="17502" y="3189"/>
                    <a:pt x="17502" y="3182"/>
                  </a:cubicBezTo>
                  <a:cubicBezTo>
                    <a:pt x="17526" y="3170"/>
                    <a:pt x="17538" y="3134"/>
                    <a:pt x="17562" y="3134"/>
                  </a:cubicBezTo>
                  <a:cubicBezTo>
                    <a:pt x="17562" y="3122"/>
                    <a:pt x="17550" y="3099"/>
                    <a:pt x="17562" y="3075"/>
                  </a:cubicBezTo>
                  <a:cubicBezTo>
                    <a:pt x="17578" y="3075"/>
                    <a:pt x="17578" y="3080"/>
                    <a:pt x="17583" y="3080"/>
                  </a:cubicBezTo>
                  <a:cubicBezTo>
                    <a:pt x="17586" y="3080"/>
                    <a:pt x="17590" y="3079"/>
                    <a:pt x="17598" y="3075"/>
                  </a:cubicBezTo>
                  <a:lnTo>
                    <a:pt x="17586" y="3063"/>
                  </a:lnTo>
                  <a:cubicBezTo>
                    <a:pt x="17592" y="3057"/>
                    <a:pt x="17595" y="3054"/>
                    <a:pt x="17596" y="3054"/>
                  </a:cubicBezTo>
                  <a:cubicBezTo>
                    <a:pt x="17598" y="3054"/>
                    <a:pt x="17598" y="3057"/>
                    <a:pt x="17598" y="3063"/>
                  </a:cubicBezTo>
                  <a:cubicBezTo>
                    <a:pt x="17610" y="3051"/>
                    <a:pt x="17586" y="3039"/>
                    <a:pt x="17610" y="3015"/>
                  </a:cubicBezTo>
                  <a:lnTo>
                    <a:pt x="17622" y="3039"/>
                  </a:lnTo>
                  <a:cubicBezTo>
                    <a:pt x="17622" y="3031"/>
                    <a:pt x="17627" y="3023"/>
                    <a:pt x="17634" y="3015"/>
                  </a:cubicBezTo>
                  <a:lnTo>
                    <a:pt x="17634" y="3015"/>
                  </a:lnTo>
                  <a:cubicBezTo>
                    <a:pt x="17669" y="3015"/>
                    <a:pt x="17645" y="2991"/>
                    <a:pt x="17645" y="2991"/>
                  </a:cubicBezTo>
                  <a:cubicBezTo>
                    <a:pt x="17645" y="2985"/>
                    <a:pt x="17642" y="2985"/>
                    <a:pt x="17638" y="2985"/>
                  </a:cubicBezTo>
                  <a:cubicBezTo>
                    <a:pt x="17633" y="2985"/>
                    <a:pt x="17627" y="2985"/>
                    <a:pt x="17622" y="2980"/>
                  </a:cubicBezTo>
                  <a:cubicBezTo>
                    <a:pt x="17631" y="2970"/>
                    <a:pt x="17625" y="2952"/>
                    <a:pt x="17635" y="2952"/>
                  </a:cubicBezTo>
                  <a:cubicBezTo>
                    <a:pt x="17637" y="2952"/>
                    <a:pt x="17640" y="2953"/>
                    <a:pt x="17644" y="2955"/>
                  </a:cubicBezTo>
                  <a:lnTo>
                    <a:pt x="17644" y="2955"/>
                  </a:lnTo>
                  <a:cubicBezTo>
                    <a:pt x="17642" y="2943"/>
                    <a:pt x="17639" y="2941"/>
                    <a:pt x="17657" y="2932"/>
                  </a:cubicBezTo>
                  <a:lnTo>
                    <a:pt x="17669" y="2932"/>
                  </a:lnTo>
                  <a:cubicBezTo>
                    <a:pt x="17657" y="2908"/>
                    <a:pt x="17693" y="2896"/>
                    <a:pt x="17705" y="2872"/>
                  </a:cubicBezTo>
                  <a:cubicBezTo>
                    <a:pt x="17705" y="2872"/>
                    <a:pt x="17705" y="2860"/>
                    <a:pt x="17705" y="2849"/>
                  </a:cubicBezTo>
                  <a:cubicBezTo>
                    <a:pt x="17699" y="2854"/>
                    <a:pt x="17693" y="2857"/>
                    <a:pt x="17687" y="2857"/>
                  </a:cubicBezTo>
                  <a:cubicBezTo>
                    <a:pt x="17681" y="2857"/>
                    <a:pt x="17675" y="2854"/>
                    <a:pt x="17669" y="2849"/>
                  </a:cubicBezTo>
                  <a:cubicBezTo>
                    <a:pt x="17705" y="2849"/>
                    <a:pt x="17669" y="2801"/>
                    <a:pt x="17693" y="2789"/>
                  </a:cubicBezTo>
                  <a:cubicBezTo>
                    <a:pt x="17705" y="2789"/>
                    <a:pt x="17705" y="2801"/>
                    <a:pt x="17693" y="2801"/>
                  </a:cubicBezTo>
                  <a:cubicBezTo>
                    <a:pt x="17717" y="2837"/>
                    <a:pt x="17729" y="2849"/>
                    <a:pt x="17729" y="2872"/>
                  </a:cubicBezTo>
                  <a:cubicBezTo>
                    <a:pt x="17729" y="2864"/>
                    <a:pt x="17735" y="2850"/>
                    <a:pt x="17738" y="2846"/>
                  </a:cubicBezTo>
                  <a:lnTo>
                    <a:pt x="17738" y="2846"/>
                  </a:lnTo>
                  <a:lnTo>
                    <a:pt x="17741" y="2849"/>
                  </a:lnTo>
                  <a:cubicBezTo>
                    <a:pt x="17741" y="2846"/>
                    <a:pt x="17740" y="2845"/>
                    <a:pt x="17739" y="2845"/>
                  </a:cubicBezTo>
                  <a:cubicBezTo>
                    <a:pt x="17739" y="2845"/>
                    <a:pt x="17739" y="2846"/>
                    <a:pt x="17738" y="2846"/>
                  </a:cubicBezTo>
                  <a:lnTo>
                    <a:pt x="17738" y="2846"/>
                  </a:lnTo>
                  <a:lnTo>
                    <a:pt x="17729" y="2837"/>
                  </a:lnTo>
                  <a:cubicBezTo>
                    <a:pt x="17729" y="2825"/>
                    <a:pt x="17741" y="2825"/>
                    <a:pt x="17741" y="2813"/>
                  </a:cubicBezTo>
                  <a:cubicBezTo>
                    <a:pt x="17729" y="2801"/>
                    <a:pt x="17705" y="2813"/>
                    <a:pt x="17705" y="2789"/>
                  </a:cubicBezTo>
                  <a:cubicBezTo>
                    <a:pt x="17707" y="2786"/>
                    <a:pt x="17710" y="2786"/>
                    <a:pt x="17714" y="2786"/>
                  </a:cubicBezTo>
                  <a:cubicBezTo>
                    <a:pt x="17722" y="2786"/>
                    <a:pt x="17731" y="2792"/>
                    <a:pt x="17732" y="2792"/>
                  </a:cubicBezTo>
                  <a:cubicBezTo>
                    <a:pt x="17732" y="2792"/>
                    <a:pt x="17731" y="2792"/>
                    <a:pt x="17729" y="2789"/>
                  </a:cubicBezTo>
                  <a:cubicBezTo>
                    <a:pt x="17741" y="2765"/>
                    <a:pt x="17717" y="2765"/>
                    <a:pt x="17741" y="2753"/>
                  </a:cubicBezTo>
                  <a:lnTo>
                    <a:pt x="17729" y="2753"/>
                  </a:lnTo>
                  <a:cubicBezTo>
                    <a:pt x="17749" y="2753"/>
                    <a:pt x="17752" y="2727"/>
                    <a:pt x="17775" y="2727"/>
                  </a:cubicBezTo>
                  <a:cubicBezTo>
                    <a:pt x="17779" y="2727"/>
                    <a:pt x="17783" y="2728"/>
                    <a:pt x="17788" y="2729"/>
                  </a:cubicBezTo>
                  <a:cubicBezTo>
                    <a:pt x="17788" y="2741"/>
                    <a:pt x="17800" y="2741"/>
                    <a:pt x="17788" y="2741"/>
                  </a:cubicBezTo>
                  <a:cubicBezTo>
                    <a:pt x="17788" y="2752"/>
                    <a:pt x="17788" y="2755"/>
                    <a:pt x="17789" y="2755"/>
                  </a:cubicBezTo>
                  <a:cubicBezTo>
                    <a:pt x="17790" y="2755"/>
                    <a:pt x="17793" y="2746"/>
                    <a:pt x="17800" y="2746"/>
                  </a:cubicBezTo>
                  <a:cubicBezTo>
                    <a:pt x="17803" y="2746"/>
                    <a:pt x="17807" y="2748"/>
                    <a:pt x="17812" y="2753"/>
                  </a:cubicBezTo>
                  <a:cubicBezTo>
                    <a:pt x="17800" y="2741"/>
                    <a:pt x="17812" y="2718"/>
                    <a:pt x="17824" y="2706"/>
                  </a:cubicBezTo>
                  <a:lnTo>
                    <a:pt x="17812" y="2706"/>
                  </a:lnTo>
                  <a:cubicBezTo>
                    <a:pt x="17803" y="2683"/>
                    <a:pt x="17803" y="2676"/>
                    <a:pt x="17807" y="2676"/>
                  </a:cubicBezTo>
                  <a:cubicBezTo>
                    <a:pt x="17814" y="2676"/>
                    <a:pt x="17833" y="2694"/>
                    <a:pt x="17848" y="2694"/>
                  </a:cubicBezTo>
                  <a:lnTo>
                    <a:pt x="17860" y="2694"/>
                  </a:lnTo>
                  <a:cubicBezTo>
                    <a:pt x="17860" y="2680"/>
                    <a:pt x="17858" y="2677"/>
                    <a:pt x="17856" y="2677"/>
                  </a:cubicBezTo>
                  <a:cubicBezTo>
                    <a:pt x="17854" y="2677"/>
                    <a:pt x="17852" y="2679"/>
                    <a:pt x="17850" y="2679"/>
                  </a:cubicBezTo>
                  <a:cubicBezTo>
                    <a:pt x="17849" y="2679"/>
                    <a:pt x="17848" y="2677"/>
                    <a:pt x="17848" y="2670"/>
                  </a:cubicBezTo>
                  <a:cubicBezTo>
                    <a:pt x="17860" y="2658"/>
                    <a:pt x="17872" y="2670"/>
                    <a:pt x="17883" y="2646"/>
                  </a:cubicBezTo>
                  <a:close/>
                  <a:moveTo>
                    <a:pt x="9522" y="3226"/>
                  </a:moveTo>
                  <a:cubicBezTo>
                    <a:pt x="9521" y="3226"/>
                    <a:pt x="9527" y="3233"/>
                    <a:pt x="9523" y="3233"/>
                  </a:cubicBezTo>
                  <a:cubicBezTo>
                    <a:pt x="9521" y="3233"/>
                    <a:pt x="9518" y="3232"/>
                    <a:pt x="9513" y="3230"/>
                  </a:cubicBezTo>
                  <a:lnTo>
                    <a:pt x="9513" y="3230"/>
                  </a:lnTo>
                  <a:lnTo>
                    <a:pt x="9525" y="3241"/>
                  </a:lnTo>
                  <a:lnTo>
                    <a:pt x="9525" y="3230"/>
                  </a:lnTo>
                  <a:cubicBezTo>
                    <a:pt x="9523" y="3227"/>
                    <a:pt x="9522" y="3226"/>
                    <a:pt x="9522" y="3226"/>
                  </a:cubicBezTo>
                  <a:close/>
                  <a:moveTo>
                    <a:pt x="0" y="3325"/>
                  </a:moveTo>
                  <a:cubicBezTo>
                    <a:pt x="0" y="3337"/>
                    <a:pt x="48" y="3325"/>
                    <a:pt x="24" y="3349"/>
                  </a:cubicBezTo>
                  <a:lnTo>
                    <a:pt x="36" y="3337"/>
                  </a:lnTo>
                  <a:lnTo>
                    <a:pt x="0" y="3325"/>
                  </a:lnTo>
                  <a:close/>
                  <a:moveTo>
                    <a:pt x="16098" y="3361"/>
                  </a:moveTo>
                  <a:cubicBezTo>
                    <a:pt x="16094" y="3364"/>
                    <a:pt x="16094" y="3365"/>
                    <a:pt x="16094" y="3366"/>
                  </a:cubicBezTo>
                  <a:lnTo>
                    <a:pt x="16094" y="3366"/>
                  </a:lnTo>
                  <a:lnTo>
                    <a:pt x="16098" y="3361"/>
                  </a:lnTo>
                  <a:close/>
                  <a:moveTo>
                    <a:pt x="5549" y="3384"/>
                  </a:moveTo>
                  <a:cubicBezTo>
                    <a:pt x="5540" y="3384"/>
                    <a:pt x="5539" y="3384"/>
                    <a:pt x="5542" y="3385"/>
                  </a:cubicBezTo>
                  <a:lnTo>
                    <a:pt x="5542" y="3385"/>
                  </a:lnTo>
                  <a:lnTo>
                    <a:pt x="5549" y="3384"/>
                  </a:lnTo>
                  <a:close/>
                  <a:moveTo>
                    <a:pt x="17987" y="3385"/>
                  </a:moveTo>
                  <a:cubicBezTo>
                    <a:pt x="17987" y="3388"/>
                    <a:pt x="17988" y="3392"/>
                    <a:pt x="17991" y="3396"/>
                  </a:cubicBezTo>
                  <a:cubicBezTo>
                    <a:pt x="17991" y="3389"/>
                    <a:pt x="17991" y="3386"/>
                    <a:pt x="17987" y="3385"/>
                  </a:cubicBezTo>
                  <a:close/>
                  <a:moveTo>
                    <a:pt x="164" y="3394"/>
                  </a:moveTo>
                  <a:cubicBezTo>
                    <a:pt x="149" y="3394"/>
                    <a:pt x="136" y="3401"/>
                    <a:pt x="143" y="3408"/>
                  </a:cubicBezTo>
                  <a:cubicBezTo>
                    <a:pt x="155" y="3414"/>
                    <a:pt x="161" y="3416"/>
                    <a:pt x="164" y="3416"/>
                  </a:cubicBezTo>
                  <a:cubicBezTo>
                    <a:pt x="172" y="3416"/>
                    <a:pt x="153" y="3398"/>
                    <a:pt x="176" y="3396"/>
                  </a:cubicBezTo>
                  <a:lnTo>
                    <a:pt x="176" y="3396"/>
                  </a:lnTo>
                  <a:cubicBezTo>
                    <a:pt x="172" y="3395"/>
                    <a:pt x="168" y="3394"/>
                    <a:pt x="164" y="3394"/>
                  </a:cubicBezTo>
                  <a:close/>
                  <a:moveTo>
                    <a:pt x="16586" y="3420"/>
                  </a:moveTo>
                  <a:cubicBezTo>
                    <a:pt x="16580" y="3420"/>
                    <a:pt x="16574" y="3420"/>
                    <a:pt x="16569" y="3423"/>
                  </a:cubicBezTo>
                  <a:cubicBezTo>
                    <a:pt x="16574" y="3423"/>
                    <a:pt x="16580" y="3420"/>
                    <a:pt x="16586" y="3420"/>
                  </a:cubicBezTo>
                  <a:close/>
                  <a:moveTo>
                    <a:pt x="8574" y="3430"/>
                  </a:moveTo>
                  <a:lnTo>
                    <a:pt x="8573" y="3432"/>
                  </a:lnTo>
                  <a:cubicBezTo>
                    <a:pt x="8574" y="3432"/>
                    <a:pt x="8576" y="3432"/>
                    <a:pt x="8577" y="3433"/>
                  </a:cubicBezTo>
                  <a:lnTo>
                    <a:pt x="8577" y="3433"/>
                  </a:lnTo>
                  <a:cubicBezTo>
                    <a:pt x="8576" y="3432"/>
                    <a:pt x="8575" y="3431"/>
                    <a:pt x="8574" y="3430"/>
                  </a:cubicBezTo>
                  <a:close/>
                  <a:moveTo>
                    <a:pt x="8158" y="3431"/>
                  </a:moveTo>
                  <a:cubicBezTo>
                    <a:pt x="8157" y="3432"/>
                    <a:pt x="8157" y="3432"/>
                    <a:pt x="8156" y="3432"/>
                  </a:cubicBezTo>
                  <a:cubicBezTo>
                    <a:pt x="8156" y="3434"/>
                    <a:pt x="8156" y="3434"/>
                    <a:pt x="8157" y="3434"/>
                  </a:cubicBezTo>
                  <a:cubicBezTo>
                    <a:pt x="8157" y="3434"/>
                    <a:pt x="8158" y="3433"/>
                    <a:pt x="8158" y="3431"/>
                  </a:cubicBezTo>
                  <a:close/>
                  <a:moveTo>
                    <a:pt x="8662" y="3418"/>
                  </a:moveTo>
                  <a:cubicBezTo>
                    <a:pt x="8636" y="3418"/>
                    <a:pt x="8627" y="3434"/>
                    <a:pt x="8595" y="3434"/>
                  </a:cubicBezTo>
                  <a:cubicBezTo>
                    <a:pt x="8590" y="3434"/>
                    <a:pt x="8584" y="3434"/>
                    <a:pt x="8577" y="3433"/>
                  </a:cubicBezTo>
                  <a:lnTo>
                    <a:pt x="8577" y="3433"/>
                  </a:lnTo>
                  <a:cubicBezTo>
                    <a:pt x="8580" y="3436"/>
                    <a:pt x="8582" y="3439"/>
                    <a:pt x="8585" y="3444"/>
                  </a:cubicBezTo>
                  <a:cubicBezTo>
                    <a:pt x="8609" y="3432"/>
                    <a:pt x="8668" y="3444"/>
                    <a:pt x="8680" y="3420"/>
                  </a:cubicBezTo>
                  <a:cubicBezTo>
                    <a:pt x="8673" y="3418"/>
                    <a:pt x="8667" y="3418"/>
                    <a:pt x="8662" y="3418"/>
                  </a:cubicBezTo>
                  <a:close/>
                  <a:moveTo>
                    <a:pt x="8287" y="3432"/>
                  </a:moveTo>
                  <a:cubicBezTo>
                    <a:pt x="8276" y="3443"/>
                    <a:pt x="8274" y="3446"/>
                    <a:pt x="8277" y="3446"/>
                  </a:cubicBezTo>
                  <a:cubicBezTo>
                    <a:pt x="8279" y="3446"/>
                    <a:pt x="8282" y="3445"/>
                    <a:pt x="8287" y="3443"/>
                  </a:cubicBezTo>
                  <a:lnTo>
                    <a:pt x="8287" y="3443"/>
                  </a:lnTo>
                  <a:lnTo>
                    <a:pt x="8287" y="3444"/>
                  </a:lnTo>
                  <a:cubicBezTo>
                    <a:pt x="8290" y="3444"/>
                    <a:pt x="8292" y="3443"/>
                    <a:pt x="8294" y="3442"/>
                  </a:cubicBezTo>
                  <a:lnTo>
                    <a:pt x="8294" y="3442"/>
                  </a:lnTo>
                  <a:cubicBezTo>
                    <a:pt x="8291" y="3442"/>
                    <a:pt x="8289" y="3443"/>
                    <a:pt x="8287" y="3443"/>
                  </a:cubicBezTo>
                  <a:lnTo>
                    <a:pt x="8287" y="3443"/>
                  </a:lnTo>
                  <a:lnTo>
                    <a:pt x="8287" y="3432"/>
                  </a:lnTo>
                  <a:close/>
                  <a:moveTo>
                    <a:pt x="8309" y="3447"/>
                  </a:moveTo>
                  <a:cubicBezTo>
                    <a:pt x="8309" y="3450"/>
                    <a:pt x="8309" y="3452"/>
                    <a:pt x="8311" y="3456"/>
                  </a:cubicBezTo>
                  <a:cubicBezTo>
                    <a:pt x="8311" y="3452"/>
                    <a:pt x="8310" y="3449"/>
                    <a:pt x="8309" y="3447"/>
                  </a:cubicBezTo>
                  <a:close/>
                  <a:moveTo>
                    <a:pt x="8087" y="3486"/>
                  </a:moveTo>
                  <a:lnTo>
                    <a:pt x="8085" y="3491"/>
                  </a:lnTo>
                  <a:cubicBezTo>
                    <a:pt x="8088" y="3488"/>
                    <a:pt x="8088" y="3487"/>
                    <a:pt x="8087" y="3486"/>
                  </a:cubicBezTo>
                  <a:close/>
                  <a:moveTo>
                    <a:pt x="9144" y="3491"/>
                  </a:moveTo>
                  <a:cubicBezTo>
                    <a:pt x="9144" y="3491"/>
                    <a:pt x="9138" y="3497"/>
                    <a:pt x="9143" y="3501"/>
                  </a:cubicBezTo>
                  <a:lnTo>
                    <a:pt x="9143" y="3501"/>
                  </a:lnTo>
                  <a:cubicBezTo>
                    <a:pt x="9144" y="3498"/>
                    <a:pt x="9144" y="3495"/>
                    <a:pt x="9144" y="3491"/>
                  </a:cubicBezTo>
                  <a:close/>
                  <a:moveTo>
                    <a:pt x="17372" y="3515"/>
                  </a:moveTo>
                  <a:cubicBezTo>
                    <a:pt x="17360" y="3527"/>
                    <a:pt x="17360" y="3539"/>
                    <a:pt x="17360" y="3551"/>
                  </a:cubicBezTo>
                  <a:lnTo>
                    <a:pt x="17348" y="3539"/>
                  </a:lnTo>
                  <a:cubicBezTo>
                    <a:pt x="17348" y="3527"/>
                    <a:pt x="17348" y="3527"/>
                    <a:pt x="17360" y="3515"/>
                  </a:cubicBezTo>
                  <a:close/>
                  <a:moveTo>
                    <a:pt x="3382" y="3634"/>
                  </a:moveTo>
                  <a:lnTo>
                    <a:pt x="3382" y="3634"/>
                  </a:lnTo>
                  <a:cubicBezTo>
                    <a:pt x="3382" y="3634"/>
                    <a:pt x="3382" y="3634"/>
                    <a:pt x="3382" y="3634"/>
                  </a:cubicBezTo>
                  <a:close/>
                  <a:moveTo>
                    <a:pt x="7382" y="3634"/>
                  </a:moveTo>
                  <a:cubicBezTo>
                    <a:pt x="7382" y="3634"/>
                    <a:pt x="7382" y="3634"/>
                    <a:pt x="7382" y="3634"/>
                  </a:cubicBezTo>
                  <a:cubicBezTo>
                    <a:pt x="7382" y="3634"/>
                    <a:pt x="7382" y="3634"/>
                    <a:pt x="7382" y="3634"/>
                  </a:cubicBezTo>
                  <a:close/>
                  <a:moveTo>
                    <a:pt x="2358" y="3634"/>
                  </a:moveTo>
                  <a:lnTo>
                    <a:pt x="2358" y="3634"/>
                  </a:lnTo>
                  <a:cubicBezTo>
                    <a:pt x="2355" y="3637"/>
                    <a:pt x="2355" y="3639"/>
                    <a:pt x="2356" y="3642"/>
                  </a:cubicBezTo>
                  <a:lnTo>
                    <a:pt x="2356" y="3642"/>
                  </a:lnTo>
                  <a:cubicBezTo>
                    <a:pt x="2357" y="3640"/>
                    <a:pt x="2358" y="3637"/>
                    <a:pt x="2358" y="3634"/>
                  </a:cubicBezTo>
                  <a:close/>
                  <a:moveTo>
                    <a:pt x="584" y="3634"/>
                  </a:moveTo>
                  <a:cubicBezTo>
                    <a:pt x="584" y="3634"/>
                    <a:pt x="584" y="3646"/>
                    <a:pt x="584" y="3646"/>
                  </a:cubicBezTo>
                  <a:cubicBezTo>
                    <a:pt x="572" y="3646"/>
                    <a:pt x="572" y="3634"/>
                    <a:pt x="572" y="3634"/>
                  </a:cubicBezTo>
                  <a:close/>
                  <a:moveTo>
                    <a:pt x="16705" y="3682"/>
                  </a:moveTo>
                  <a:lnTo>
                    <a:pt x="16705" y="3682"/>
                  </a:lnTo>
                  <a:cubicBezTo>
                    <a:pt x="16705" y="3686"/>
                    <a:pt x="16706" y="3688"/>
                    <a:pt x="16708" y="3690"/>
                  </a:cubicBezTo>
                  <a:lnTo>
                    <a:pt x="16708" y="3690"/>
                  </a:lnTo>
                  <a:cubicBezTo>
                    <a:pt x="16707" y="3688"/>
                    <a:pt x="16706" y="3685"/>
                    <a:pt x="16705" y="3682"/>
                  </a:cubicBezTo>
                  <a:close/>
                  <a:moveTo>
                    <a:pt x="13633" y="3718"/>
                  </a:moveTo>
                  <a:cubicBezTo>
                    <a:pt x="13633" y="3718"/>
                    <a:pt x="13633" y="3718"/>
                    <a:pt x="13633" y="3718"/>
                  </a:cubicBezTo>
                  <a:lnTo>
                    <a:pt x="13633" y="3718"/>
                  </a:lnTo>
                  <a:close/>
                  <a:moveTo>
                    <a:pt x="8965" y="3729"/>
                  </a:moveTo>
                  <a:lnTo>
                    <a:pt x="8965" y="3729"/>
                  </a:lnTo>
                  <a:cubicBezTo>
                    <a:pt x="8965" y="3729"/>
                    <a:pt x="8966" y="3730"/>
                    <a:pt x="8966" y="3730"/>
                  </a:cubicBezTo>
                  <a:lnTo>
                    <a:pt x="8966" y="3730"/>
                  </a:lnTo>
                  <a:cubicBezTo>
                    <a:pt x="8965" y="3729"/>
                    <a:pt x="8965" y="3729"/>
                    <a:pt x="8965" y="3729"/>
                  </a:cubicBezTo>
                  <a:close/>
                  <a:moveTo>
                    <a:pt x="8948" y="3719"/>
                  </a:moveTo>
                  <a:cubicBezTo>
                    <a:pt x="8945" y="3719"/>
                    <a:pt x="8942" y="3722"/>
                    <a:pt x="8942" y="3730"/>
                  </a:cubicBezTo>
                  <a:cubicBezTo>
                    <a:pt x="8942" y="3730"/>
                    <a:pt x="8947" y="3724"/>
                    <a:pt x="8954" y="3724"/>
                  </a:cubicBezTo>
                  <a:cubicBezTo>
                    <a:pt x="8958" y="3724"/>
                    <a:pt x="8961" y="3725"/>
                    <a:pt x="8965" y="3729"/>
                  </a:cubicBezTo>
                  <a:lnTo>
                    <a:pt x="8965" y="3729"/>
                  </a:lnTo>
                  <a:cubicBezTo>
                    <a:pt x="8963" y="3727"/>
                    <a:pt x="8954" y="3719"/>
                    <a:pt x="8948" y="3719"/>
                  </a:cubicBezTo>
                  <a:close/>
                  <a:moveTo>
                    <a:pt x="10454" y="3753"/>
                  </a:moveTo>
                  <a:cubicBezTo>
                    <a:pt x="10451" y="3756"/>
                    <a:pt x="10450" y="3757"/>
                    <a:pt x="10451" y="3757"/>
                  </a:cubicBezTo>
                  <a:cubicBezTo>
                    <a:pt x="10451" y="3757"/>
                    <a:pt x="10453" y="3756"/>
                    <a:pt x="10456" y="3755"/>
                  </a:cubicBezTo>
                  <a:lnTo>
                    <a:pt x="10456" y="3755"/>
                  </a:lnTo>
                  <a:cubicBezTo>
                    <a:pt x="10456" y="3755"/>
                    <a:pt x="10457" y="3755"/>
                    <a:pt x="10457" y="3755"/>
                  </a:cubicBezTo>
                  <a:cubicBezTo>
                    <a:pt x="10458" y="3755"/>
                    <a:pt x="10458" y="3755"/>
                    <a:pt x="10459" y="3754"/>
                  </a:cubicBezTo>
                  <a:lnTo>
                    <a:pt x="10459" y="3754"/>
                  </a:lnTo>
                  <a:cubicBezTo>
                    <a:pt x="10458" y="3754"/>
                    <a:pt x="10457" y="3754"/>
                    <a:pt x="10456" y="3755"/>
                  </a:cubicBezTo>
                  <a:lnTo>
                    <a:pt x="10456" y="3755"/>
                  </a:lnTo>
                  <a:cubicBezTo>
                    <a:pt x="10455" y="3755"/>
                    <a:pt x="10455" y="3754"/>
                    <a:pt x="10454" y="3753"/>
                  </a:cubicBezTo>
                  <a:close/>
                  <a:moveTo>
                    <a:pt x="5326" y="3872"/>
                  </a:moveTo>
                  <a:lnTo>
                    <a:pt x="5322" y="3872"/>
                  </a:lnTo>
                  <a:cubicBezTo>
                    <a:pt x="5324" y="3872"/>
                    <a:pt x="5325" y="3872"/>
                    <a:pt x="5326" y="3872"/>
                  </a:cubicBezTo>
                  <a:close/>
                  <a:moveTo>
                    <a:pt x="13602" y="3882"/>
                  </a:moveTo>
                  <a:cubicBezTo>
                    <a:pt x="13601" y="3883"/>
                    <a:pt x="13599" y="3883"/>
                    <a:pt x="13597" y="3884"/>
                  </a:cubicBezTo>
                  <a:cubicBezTo>
                    <a:pt x="13600" y="3884"/>
                    <a:pt x="13602" y="3884"/>
                    <a:pt x="13602" y="3882"/>
                  </a:cubicBezTo>
                  <a:close/>
                  <a:moveTo>
                    <a:pt x="16395" y="3884"/>
                  </a:moveTo>
                  <a:cubicBezTo>
                    <a:pt x="16374" y="3884"/>
                    <a:pt x="16381" y="3894"/>
                    <a:pt x="16383" y="3904"/>
                  </a:cubicBezTo>
                  <a:lnTo>
                    <a:pt x="16383" y="3904"/>
                  </a:lnTo>
                  <a:cubicBezTo>
                    <a:pt x="16384" y="3896"/>
                    <a:pt x="16386" y="3889"/>
                    <a:pt x="16395" y="3884"/>
                  </a:cubicBezTo>
                  <a:close/>
                  <a:moveTo>
                    <a:pt x="10765" y="3913"/>
                  </a:moveTo>
                  <a:lnTo>
                    <a:pt x="10765" y="3913"/>
                  </a:lnTo>
                  <a:cubicBezTo>
                    <a:pt x="10768" y="3916"/>
                    <a:pt x="10771" y="3918"/>
                    <a:pt x="10775" y="3920"/>
                  </a:cubicBezTo>
                  <a:cubicBezTo>
                    <a:pt x="10771" y="3916"/>
                    <a:pt x="10768" y="3914"/>
                    <a:pt x="10765" y="3913"/>
                  </a:cubicBezTo>
                  <a:close/>
                  <a:moveTo>
                    <a:pt x="14538" y="3908"/>
                  </a:moveTo>
                  <a:cubicBezTo>
                    <a:pt x="14538" y="3908"/>
                    <a:pt x="14538" y="3922"/>
                    <a:pt x="14532" y="3923"/>
                  </a:cubicBezTo>
                  <a:lnTo>
                    <a:pt x="14532" y="3923"/>
                  </a:lnTo>
                  <a:lnTo>
                    <a:pt x="14526" y="3920"/>
                  </a:lnTo>
                  <a:lnTo>
                    <a:pt x="14526" y="3920"/>
                  </a:lnTo>
                  <a:cubicBezTo>
                    <a:pt x="14528" y="3922"/>
                    <a:pt x="14530" y="3923"/>
                    <a:pt x="14532" y="3923"/>
                  </a:cubicBezTo>
                  <a:cubicBezTo>
                    <a:pt x="14532" y="3923"/>
                    <a:pt x="14532" y="3923"/>
                    <a:pt x="14532" y="3923"/>
                  </a:cubicBezTo>
                  <a:lnTo>
                    <a:pt x="14532" y="3923"/>
                  </a:lnTo>
                  <a:lnTo>
                    <a:pt x="14550" y="3932"/>
                  </a:lnTo>
                  <a:cubicBezTo>
                    <a:pt x="14550" y="3932"/>
                    <a:pt x="14550" y="3944"/>
                    <a:pt x="14550" y="3944"/>
                  </a:cubicBezTo>
                  <a:cubicBezTo>
                    <a:pt x="14556" y="3950"/>
                    <a:pt x="14562" y="3950"/>
                    <a:pt x="14568" y="3950"/>
                  </a:cubicBezTo>
                  <a:cubicBezTo>
                    <a:pt x="14572" y="3950"/>
                    <a:pt x="14576" y="3950"/>
                    <a:pt x="14581" y="3952"/>
                  </a:cubicBezTo>
                  <a:lnTo>
                    <a:pt x="14581" y="3952"/>
                  </a:lnTo>
                  <a:cubicBezTo>
                    <a:pt x="14580" y="3950"/>
                    <a:pt x="14582" y="3948"/>
                    <a:pt x="14585" y="3944"/>
                  </a:cubicBezTo>
                  <a:cubicBezTo>
                    <a:pt x="14562" y="3932"/>
                    <a:pt x="14550" y="3920"/>
                    <a:pt x="14538" y="3908"/>
                  </a:cubicBezTo>
                  <a:close/>
                  <a:moveTo>
                    <a:pt x="14581" y="3952"/>
                  </a:moveTo>
                  <a:cubicBezTo>
                    <a:pt x="14581" y="3954"/>
                    <a:pt x="14583" y="3956"/>
                    <a:pt x="14585" y="3958"/>
                  </a:cubicBezTo>
                  <a:lnTo>
                    <a:pt x="14585" y="3958"/>
                  </a:lnTo>
                  <a:cubicBezTo>
                    <a:pt x="14585" y="3957"/>
                    <a:pt x="14585" y="3957"/>
                    <a:pt x="14585" y="3956"/>
                  </a:cubicBezTo>
                  <a:cubicBezTo>
                    <a:pt x="14584" y="3954"/>
                    <a:pt x="14582" y="3953"/>
                    <a:pt x="14581" y="3952"/>
                  </a:cubicBezTo>
                  <a:close/>
                  <a:moveTo>
                    <a:pt x="13609" y="3968"/>
                  </a:moveTo>
                  <a:cubicBezTo>
                    <a:pt x="13602" y="3968"/>
                    <a:pt x="13603" y="3968"/>
                    <a:pt x="13605" y="3970"/>
                  </a:cubicBezTo>
                  <a:lnTo>
                    <a:pt x="13605" y="3970"/>
                  </a:lnTo>
                  <a:cubicBezTo>
                    <a:pt x="13606" y="3969"/>
                    <a:pt x="13608" y="3968"/>
                    <a:pt x="13609" y="3968"/>
                  </a:cubicBezTo>
                  <a:close/>
                  <a:moveTo>
                    <a:pt x="6849" y="3975"/>
                  </a:moveTo>
                  <a:cubicBezTo>
                    <a:pt x="6847" y="3975"/>
                    <a:pt x="6846" y="3976"/>
                    <a:pt x="6846" y="3980"/>
                  </a:cubicBezTo>
                  <a:lnTo>
                    <a:pt x="6858" y="3980"/>
                  </a:lnTo>
                  <a:cubicBezTo>
                    <a:pt x="6854" y="3977"/>
                    <a:pt x="6851" y="3975"/>
                    <a:pt x="6849" y="3975"/>
                  </a:cubicBezTo>
                  <a:close/>
                  <a:moveTo>
                    <a:pt x="6858" y="3980"/>
                  </a:moveTo>
                  <a:cubicBezTo>
                    <a:pt x="6858" y="3980"/>
                    <a:pt x="6858" y="3980"/>
                    <a:pt x="6858" y="3980"/>
                  </a:cubicBezTo>
                  <a:lnTo>
                    <a:pt x="6858" y="3980"/>
                  </a:lnTo>
                  <a:cubicBezTo>
                    <a:pt x="6858" y="3980"/>
                    <a:pt x="6858" y="3980"/>
                    <a:pt x="6858" y="3980"/>
                  </a:cubicBezTo>
                  <a:close/>
                  <a:moveTo>
                    <a:pt x="10705" y="4002"/>
                  </a:moveTo>
                  <a:cubicBezTo>
                    <a:pt x="10705" y="4002"/>
                    <a:pt x="10704" y="4003"/>
                    <a:pt x="10704" y="4003"/>
                  </a:cubicBezTo>
                  <a:lnTo>
                    <a:pt x="10708" y="4006"/>
                  </a:lnTo>
                  <a:lnTo>
                    <a:pt x="10708" y="4006"/>
                  </a:lnTo>
                  <a:cubicBezTo>
                    <a:pt x="10707" y="4004"/>
                    <a:pt x="10706" y="4003"/>
                    <a:pt x="10705" y="4002"/>
                  </a:cubicBezTo>
                  <a:close/>
                  <a:moveTo>
                    <a:pt x="4287" y="4003"/>
                  </a:moveTo>
                  <a:cubicBezTo>
                    <a:pt x="4287" y="4003"/>
                    <a:pt x="4287" y="4003"/>
                    <a:pt x="4298" y="4015"/>
                  </a:cubicBezTo>
                  <a:lnTo>
                    <a:pt x="4287" y="4015"/>
                  </a:lnTo>
                  <a:cubicBezTo>
                    <a:pt x="4287" y="4003"/>
                    <a:pt x="4287" y="4003"/>
                    <a:pt x="4287" y="4003"/>
                  </a:cubicBezTo>
                  <a:close/>
                  <a:moveTo>
                    <a:pt x="10299" y="4015"/>
                  </a:moveTo>
                  <a:cubicBezTo>
                    <a:pt x="10299" y="4015"/>
                    <a:pt x="10299" y="4015"/>
                    <a:pt x="10299" y="4015"/>
                  </a:cubicBezTo>
                  <a:lnTo>
                    <a:pt x="10299" y="4015"/>
                  </a:lnTo>
                  <a:close/>
                  <a:moveTo>
                    <a:pt x="10708" y="4006"/>
                  </a:moveTo>
                  <a:cubicBezTo>
                    <a:pt x="10713" y="4012"/>
                    <a:pt x="10716" y="4019"/>
                    <a:pt x="10716" y="4027"/>
                  </a:cubicBezTo>
                  <a:cubicBezTo>
                    <a:pt x="10716" y="4020"/>
                    <a:pt x="10716" y="4013"/>
                    <a:pt x="10719" y="4011"/>
                  </a:cubicBezTo>
                  <a:lnTo>
                    <a:pt x="10719" y="4011"/>
                  </a:lnTo>
                  <a:lnTo>
                    <a:pt x="10728" y="4015"/>
                  </a:lnTo>
                  <a:cubicBezTo>
                    <a:pt x="10724" y="4012"/>
                    <a:pt x="10722" y="4010"/>
                    <a:pt x="10720" y="4010"/>
                  </a:cubicBezTo>
                  <a:cubicBezTo>
                    <a:pt x="10720" y="4010"/>
                    <a:pt x="10719" y="4011"/>
                    <a:pt x="10719" y="4011"/>
                  </a:cubicBezTo>
                  <a:lnTo>
                    <a:pt x="10719" y="4011"/>
                  </a:lnTo>
                  <a:lnTo>
                    <a:pt x="10708" y="4006"/>
                  </a:lnTo>
                  <a:close/>
                  <a:moveTo>
                    <a:pt x="5353" y="4036"/>
                  </a:moveTo>
                  <a:cubicBezTo>
                    <a:pt x="5351" y="4036"/>
                    <a:pt x="5349" y="4037"/>
                    <a:pt x="5346" y="4039"/>
                  </a:cubicBezTo>
                  <a:cubicBezTo>
                    <a:pt x="5352" y="4039"/>
                    <a:pt x="5358" y="4039"/>
                    <a:pt x="5363" y="4041"/>
                  </a:cubicBezTo>
                  <a:lnTo>
                    <a:pt x="5363" y="4041"/>
                  </a:lnTo>
                  <a:cubicBezTo>
                    <a:pt x="5360" y="4038"/>
                    <a:pt x="5357" y="4036"/>
                    <a:pt x="5353" y="4036"/>
                  </a:cubicBezTo>
                  <a:close/>
                  <a:moveTo>
                    <a:pt x="5363" y="4041"/>
                  </a:moveTo>
                  <a:cubicBezTo>
                    <a:pt x="5367" y="4045"/>
                    <a:pt x="5370" y="4051"/>
                    <a:pt x="5370" y="4051"/>
                  </a:cubicBezTo>
                  <a:cubicBezTo>
                    <a:pt x="5370" y="4045"/>
                    <a:pt x="5367" y="4042"/>
                    <a:pt x="5363" y="4041"/>
                  </a:cubicBezTo>
                  <a:close/>
                  <a:moveTo>
                    <a:pt x="13862" y="4119"/>
                  </a:moveTo>
                  <a:cubicBezTo>
                    <a:pt x="13862" y="4119"/>
                    <a:pt x="13860" y="4120"/>
                    <a:pt x="13857" y="4121"/>
                  </a:cubicBezTo>
                  <a:lnTo>
                    <a:pt x="13857" y="4121"/>
                  </a:lnTo>
                  <a:cubicBezTo>
                    <a:pt x="13857" y="4121"/>
                    <a:pt x="13856" y="4121"/>
                    <a:pt x="13856" y="4121"/>
                  </a:cubicBezTo>
                  <a:cubicBezTo>
                    <a:pt x="13855" y="4121"/>
                    <a:pt x="13855" y="4121"/>
                    <a:pt x="13854" y="4122"/>
                  </a:cubicBezTo>
                  <a:lnTo>
                    <a:pt x="13854" y="4122"/>
                  </a:lnTo>
                  <a:cubicBezTo>
                    <a:pt x="13855" y="4122"/>
                    <a:pt x="13856" y="4121"/>
                    <a:pt x="13857" y="4121"/>
                  </a:cubicBezTo>
                  <a:lnTo>
                    <a:pt x="13857" y="4121"/>
                  </a:lnTo>
                  <a:cubicBezTo>
                    <a:pt x="13858" y="4121"/>
                    <a:pt x="13859" y="4122"/>
                    <a:pt x="13859" y="4123"/>
                  </a:cubicBezTo>
                  <a:cubicBezTo>
                    <a:pt x="13862" y="4120"/>
                    <a:pt x="13863" y="4119"/>
                    <a:pt x="13862" y="4119"/>
                  </a:cubicBezTo>
                  <a:close/>
                  <a:moveTo>
                    <a:pt x="15812" y="4087"/>
                  </a:moveTo>
                  <a:lnTo>
                    <a:pt x="15788" y="4134"/>
                  </a:lnTo>
                  <a:lnTo>
                    <a:pt x="15812" y="4099"/>
                  </a:lnTo>
                  <a:lnTo>
                    <a:pt x="15812" y="4087"/>
                  </a:lnTo>
                  <a:close/>
                  <a:moveTo>
                    <a:pt x="381" y="4182"/>
                  </a:moveTo>
                  <a:cubicBezTo>
                    <a:pt x="377" y="4182"/>
                    <a:pt x="359" y="4183"/>
                    <a:pt x="369" y="4194"/>
                  </a:cubicBezTo>
                  <a:cubicBezTo>
                    <a:pt x="369" y="4194"/>
                    <a:pt x="369" y="4182"/>
                    <a:pt x="381" y="4182"/>
                  </a:cubicBezTo>
                  <a:close/>
                  <a:moveTo>
                    <a:pt x="17038" y="4194"/>
                  </a:moveTo>
                  <a:cubicBezTo>
                    <a:pt x="17038" y="4194"/>
                    <a:pt x="17038" y="4194"/>
                    <a:pt x="17038" y="4194"/>
                  </a:cubicBezTo>
                  <a:cubicBezTo>
                    <a:pt x="17038" y="4194"/>
                    <a:pt x="17038" y="4194"/>
                    <a:pt x="17038" y="4194"/>
                  </a:cubicBezTo>
                  <a:close/>
                  <a:moveTo>
                    <a:pt x="14805" y="4227"/>
                  </a:moveTo>
                  <a:cubicBezTo>
                    <a:pt x="14805" y="4229"/>
                    <a:pt x="14803" y="4230"/>
                    <a:pt x="14800" y="4230"/>
                  </a:cubicBezTo>
                  <a:cubicBezTo>
                    <a:pt x="14800" y="4233"/>
                    <a:pt x="14801" y="4235"/>
                    <a:pt x="14802" y="4235"/>
                  </a:cubicBezTo>
                  <a:cubicBezTo>
                    <a:pt x="14804" y="4235"/>
                    <a:pt x="14806" y="4231"/>
                    <a:pt x="14805" y="4227"/>
                  </a:cubicBezTo>
                  <a:close/>
                  <a:moveTo>
                    <a:pt x="905" y="4277"/>
                  </a:moveTo>
                  <a:cubicBezTo>
                    <a:pt x="903" y="4277"/>
                    <a:pt x="902" y="4278"/>
                    <a:pt x="900" y="4279"/>
                  </a:cubicBezTo>
                  <a:lnTo>
                    <a:pt x="900" y="4279"/>
                  </a:lnTo>
                  <a:cubicBezTo>
                    <a:pt x="902" y="4279"/>
                    <a:pt x="903" y="4278"/>
                    <a:pt x="905" y="4277"/>
                  </a:cubicBezTo>
                  <a:close/>
                  <a:moveTo>
                    <a:pt x="2352" y="4296"/>
                  </a:moveTo>
                  <a:cubicBezTo>
                    <a:pt x="2348" y="4296"/>
                    <a:pt x="2346" y="4297"/>
                    <a:pt x="2346" y="4301"/>
                  </a:cubicBezTo>
                  <a:lnTo>
                    <a:pt x="2370" y="4301"/>
                  </a:lnTo>
                  <a:cubicBezTo>
                    <a:pt x="2370" y="4301"/>
                    <a:pt x="2359" y="4296"/>
                    <a:pt x="2352" y="4296"/>
                  </a:cubicBezTo>
                  <a:close/>
                  <a:moveTo>
                    <a:pt x="16996" y="4318"/>
                  </a:moveTo>
                  <a:cubicBezTo>
                    <a:pt x="16994" y="4318"/>
                    <a:pt x="16992" y="4321"/>
                    <a:pt x="16991" y="4325"/>
                  </a:cubicBezTo>
                  <a:lnTo>
                    <a:pt x="17002" y="4325"/>
                  </a:lnTo>
                  <a:cubicBezTo>
                    <a:pt x="17000" y="4320"/>
                    <a:pt x="16998" y="4318"/>
                    <a:pt x="16996" y="4318"/>
                  </a:cubicBezTo>
                  <a:close/>
                  <a:moveTo>
                    <a:pt x="16979" y="4325"/>
                  </a:moveTo>
                  <a:cubicBezTo>
                    <a:pt x="16980" y="4328"/>
                    <a:pt x="16981" y="4329"/>
                    <a:pt x="16982" y="4330"/>
                  </a:cubicBezTo>
                  <a:lnTo>
                    <a:pt x="16982" y="4330"/>
                  </a:lnTo>
                  <a:cubicBezTo>
                    <a:pt x="16981" y="4328"/>
                    <a:pt x="16980" y="4327"/>
                    <a:pt x="16979" y="4325"/>
                  </a:cubicBezTo>
                  <a:close/>
                  <a:moveTo>
                    <a:pt x="13427" y="4333"/>
                  </a:moveTo>
                  <a:cubicBezTo>
                    <a:pt x="13427" y="4333"/>
                    <a:pt x="13427" y="4333"/>
                    <a:pt x="13427" y="4333"/>
                  </a:cubicBezTo>
                  <a:lnTo>
                    <a:pt x="13427" y="4333"/>
                  </a:lnTo>
                  <a:cubicBezTo>
                    <a:pt x="13428" y="4333"/>
                    <a:pt x="13428" y="4333"/>
                    <a:pt x="13429" y="4334"/>
                  </a:cubicBezTo>
                  <a:lnTo>
                    <a:pt x="13429" y="4334"/>
                  </a:lnTo>
                  <a:cubicBezTo>
                    <a:pt x="13428" y="4333"/>
                    <a:pt x="13428" y="4333"/>
                    <a:pt x="13427" y="4333"/>
                  </a:cubicBezTo>
                  <a:close/>
                  <a:moveTo>
                    <a:pt x="13407" y="4325"/>
                  </a:moveTo>
                  <a:cubicBezTo>
                    <a:pt x="13407" y="4334"/>
                    <a:pt x="13410" y="4336"/>
                    <a:pt x="13414" y="4336"/>
                  </a:cubicBezTo>
                  <a:cubicBezTo>
                    <a:pt x="13418" y="4336"/>
                    <a:pt x="13424" y="4333"/>
                    <a:pt x="13427" y="4333"/>
                  </a:cubicBezTo>
                  <a:lnTo>
                    <a:pt x="13427" y="4333"/>
                  </a:lnTo>
                  <a:cubicBezTo>
                    <a:pt x="13419" y="4332"/>
                    <a:pt x="13411" y="4329"/>
                    <a:pt x="13407" y="4325"/>
                  </a:cubicBezTo>
                  <a:close/>
                  <a:moveTo>
                    <a:pt x="14411" y="4345"/>
                  </a:moveTo>
                  <a:cubicBezTo>
                    <a:pt x="14412" y="4345"/>
                    <a:pt x="14413" y="4345"/>
                    <a:pt x="14413" y="4345"/>
                  </a:cubicBezTo>
                  <a:lnTo>
                    <a:pt x="14413" y="4345"/>
                  </a:lnTo>
                  <a:cubicBezTo>
                    <a:pt x="14413" y="4345"/>
                    <a:pt x="14412" y="4345"/>
                    <a:pt x="14411" y="4345"/>
                  </a:cubicBezTo>
                  <a:close/>
                  <a:moveTo>
                    <a:pt x="14395" y="4337"/>
                  </a:moveTo>
                  <a:cubicBezTo>
                    <a:pt x="14395" y="4346"/>
                    <a:pt x="14397" y="4348"/>
                    <a:pt x="14399" y="4348"/>
                  </a:cubicBezTo>
                  <a:cubicBezTo>
                    <a:pt x="14402" y="4348"/>
                    <a:pt x="14406" y="4345"/>
                    <a:pt x="14411" y="4345"/>
                  </a:cubicBezTo>
                  <a:cubicBezTo>
                    <a:pt x="14411" y="4345"/>
                    <a:pt x="14411" y="4345"/>
                    <a:pt x="14411" y="4345"/>
                  </a:cubicBezTo>
                  <a:lnTo>
                    <a:pt x="14411" y="4345"/>
                  </a:lnTo>
                  <a:cubicBezTo>
                    <a:pt x="14406" y="4344"/>
                    <a:pt x="14399" y="4341"/>
                    <a:pt x="14395" y="4337"/>
                  </a:cubicBezTo>
                  <a:close/>
                  <a:moveTo>
                    <a:pt x="1489" y="4346"/>
                  </a:moveTo>
                  <a:lnTo>
                    <a:pt x="1489" y="4346"/>
                  </a:lnTo>
                  <a:cubicBezTo>
                    <a:pt x="1489" y="4347"/>
                    <a:pt x="1489" y="4348"/>
                    <a:pt x="1489" y="4349"/>
                  </a:cubicBezTo>
                  <a:cubicBezTo>
                    <a:pt x="1489" y="4348"/>
                    <a:pt x="1489" y="4347"/>
                    <a:pt x="1489" y="4346"/>
                  </a:cubicBezTo>
                  <a:close/>
                  <a:moveTo>
                    <a:pt x="1982" y="4404"/>
                  </a:moveTo>
                  <a:cubicBezTo>
                    <a:pt x="1983" y="4405"/>
                    <a:pt x="1985" y="4407"/>
                    <a:pt x="1989" y="4408"/>
                  </a:cubicBezTo>
                  <a:cubicBezTo>
                    <a:pt x="1986" y="4406"/>
                    <a:pt x="1984" y="4405"/>
                    <a:pt x="1982" y="4404"/>
                  </a:cubicBezTo>
                  <a:close/>
                  <a:moveTo>
                    <a:pt x="6530" y="4410"/>
                  </a:moveTo>
                  <a:cubicBezTo>
                    <a:pt x="6527" y="4410"/>
                    <a:pt x="6525" y="4413"/>
                    <a:pt x="6525" y="4420"/>
                  </a:cubicBezTo>
                  <a:cubicBezTo>
                    <a:pt x="6527" y="4417"/>
                    <a:pt x="6528" y="4413"/>
                    <a:pt x="6530" y="4410"/>
                  </a:cubicBezTo>
                  <a:lnTo>
                    <a:pt x="6530" y="4410"/>
                  </a:lnTo>
                  <a:cubicBezTo>
                    <a:pt x="6530" y="4410"/>
                    <a:pt x="6530" y="4410"/>
                    <a:pt x="6530" y="4410"/>
                  </a:cubicBezTo>
                  <a:close/>
                  <a:moveTo>
                    <a:pt x="16883" y="4444"/>
                  </a:moveTo>
                  <a:cubicBezTo>
                    <a:pt x="16882" y="4445"/>
                    <a:pt x="16880" y="4446"/>
                    <a:pt x="16879" y="4447"/>
                  </a:cubicBezTo>
                  <a:lnTo>
                    <a:pt x="16879" y="4447"/>
                  </a:lnTo>
                  <a:cubicBezTo>
                    <a:pt x="16882" y="4448"/>
                    <a:pt x="16886" y="4449"/>
                    <a:pt x="16888" y="4449"/>
                  </a:cubicBezTo>
                  <a:lnTo>
                    <a:pt x="16888" y="4449"/>
                  </a:lnTo>
                  <a:lnTo>
                    <a:pt x="16883" y="4444"/>
                  </a:lnTo>
                  <a:close/>
                  <a:moveTo>
                    <a:pt x="7066" y="4458"/>
                  </a:moveTo>
                  <a:cubicBezTo>
                    <a:pt x="7067" y="4461"/>
                    <a:pt x="7069" y="4464"/>
                    <a:pt x="7073" y="4468"/>
                  </a:cubicBezTo>
                  <a:cubicBezTo>
                    <a:pt x="7070" y="4464"/>
                    <a:pt x="7068" y="4460"/>
                    <a:pt x="7066" y="4458"/>
                  </a:cubicBezTo>
                  <a:close/>
                  <a:moveTo>
                    <a:pt x="16871" y="4444"/>
                  </a:moveTo>
                  <a:cubicBezTo>
                    <a:pt x="16871" y="4456"/>
                    <a:pt x="16848" y="4480"/>
                    <a:pt x="16860" y="4492"/>
                  </a:cubicBezTo>
                  <a:cubicBezTo>
                    <a:pt x="16882" y="4480"/>
                    <a:pt x="16851" y="4469"/>
                    <a:pt x="16879" y="4447"/>
                  </a:cubicBezTo>
                  <a:lnTo>
                    <a:pt x="16879" y="4447"/>
                  </a:lnTo>
                  <a:cubicBezTo>
                    <a:pt x="16877" y="4446"/>
                    <a:pt x="16874" y="4445"/>
                    <a:pt x="16871" y="4444"/>
                  </a:cubicBezTo>
                  <a:close/>
                  <a:moveTo>
                    <a:pt x="17280" y="4500"/>
                  </a:moveTo>
                  <a:cubicBezTo>
                    <a:pt x="17279" y="4500"/>
                    <a:pt x="17277" y="4502"/>
                    <a:pt x="17275" y="4503"/>
                  </a:cubicBezTo>
                  <a:lnTo>
                    <a:pt x="17275" y="4503"/>
                  </a:lnTo>
                  <a:cubicBezTo>
                    <a:pt x="17274" y="4502"/>
                    <a:pt x="17274" y="4502"/>
                    <a:pt x="17274" y="4502"/>
                  </a:cubicBezTo>
                  <a:cubicBezTo>
                    <a:pt x="17273" y="4502"/>
                    <a:pt x="17273" y="4502"/>
                    <a:pt x="17273" y="4502"/>
                  </a:cubicBezTo>
                  <a:lnTo>
                    <a:pt x="17273" y="4502"/>
                  </a:lnTo>
                  <a:cubicBezTo>
                    <a:pt x="17273" y="4502"/>
                    <a:pt x="17274" y="4503"/>
                    <a:pt x="17274" y="4503"/>
                  </a:cubicBezTo>
                  <a:cubicBezTo>
                    <a:pt x="17274" y="4503"/>
                    <a:pt x="17275" y="4503"/>
                    <a:pt x="17275" y="4503"/>
                  </a:cubicBezTo>
                  <a:lnTo>
                    <a:pt x="17275" y="4503"/>
                  </a:lnTo>
                  <a:cubicBezTo>
                    <a:pt x="17275" y="4503"/>
                    <a:pt x="17276" y="4503"/>
                    <a:pt x="17276" y="4503"/>
                  </a:cubicBezTo>
                  <a:cubicBezTo>
                    <a:pt x="17279" y="4501"/>
                    <a:pt x="17280" y="4500"/>
                    <a:pt x="17280" y="4500"/>
                  </a:cubicBezTo>
                  <a:close/>
                  <a:moveTo>
                    <a:pt x="16879" y="4522"/>
                  </a:moveTo>
                  <a:cubicBezTo>
                    <a:pt x="16877" y="4522"/>
                    <a:pt x="16875" y="4524"/>
                    <a:pt x="16871" y="4527"/>
                  </a:cubicBezTo>
                  <a:cubicBezTo>
                    <a:pt x="16874" y="4526"/>
                    <a:pt x="16877" y="4524"/>
                    <a:pt x="16879" y="4522"/>
                  </a:cubicBezTo>
                  <a:close/>
                  <a:moveTo>
                    <a:pt x="16229" y="4551"/>
                  </a:moveTo>
                  <a:lnTo>
                    <a:pt x="16205" y="4587"/>
                  </a:lnTo>
                  <a:lnTo>
                    <a:pt x="16229" y="4563"/>
                  </a:lnTo>
                  <a:lnTo>
                    <a:pt x="16229" y="4551"/>
                  </a:lnTo>
                  <a:close/>
                  <a:moveTo>
                    <a:pt x="12454" y="4634"/>
                  </a:moveTo>
                  <a:cubicBezTo>
                    <a:pt x="12433" y="4634"/>
                    <a:pt x="12440" y="4644"/>
                    <a:pt x="12442" y="4654"/>
                  </a:cubicBezTo>
                  <a:lnTo>
                    <a:pt x="12442" y="4654"/>
                  </a:lnTo>
                  <a:cubicBezTo>
                    <a:pt x="12443" y="4646"/>
                    <a:pt x="12445" y="4639"/>
                    <a:pt x="12454" y="4634"/>
                  </a:cubicBezTo>
                  <a:close/>
                  <a:moveTo>
                    <a:pt x="12442" y="4654"/>
                  </a:moveTo>
                  <a:cubicBezTo>
                    <a:pt x="12442" y="4656"/>
                    <a:pt x="12441" y="4658"/>
                    <a:pt x="12441" y="4659"/>
                  </a:cubicBezTo>
                  <a:lnTo>
                    <a:pt x="12441" y="4659"/>
                  </a:lnTo>
                  <a:cubicBezTo>
                    <a:pt x="12442" y="4659"/>
                    <a:pt x="12442" y="4659"/>
                    <a:pt x="12442" y="4658"/>
                  </a:cubicBezTo>
                  <a:cubicBezTo>
                    <a:pt x="12442" y="4657"/>
                    <a:pt x="12442" y="4656"/>
                    <a:pt x="12442" y="4654"/>
                  </a:cubicBezTo>
                  <a:close/>
                  <a:moveTo>
                    <a:pt x="17196" y="4680"/>
                  </a:moveTo>
                  <a:cubicBezTo>
                    <a:pt x="17196" y="4680"/>
                    <a:pt x="17196" y="4680"/>
                    <a:pt x="17196" y="4680"/>
                  </a:cubicBezTo>
                  <a:lnTo>
                    <a:pt x="17196" y="4680"/>
                  </a:lnTo>
                  <a:cubicBezTo>
                    <a:pt x="17198" y="4681"/>
                    <a:pt x="17202" y="4682"/>
                    <a:pt x="17205" y="4682"/>
                  </a:cubicBezTo>
                  <a:cubicBezTo>
                    <a:pt x="17201" y="4680"/>
                    <a:pt x="17199" y="4680"/>
                    <a:pt x="17196" y="4680"/>
                  </a:cubicBezTo>
                  <a:close/>
                  <a:moveTo>
                    <a:pt x="13797" y="4727"/>
                  </a:moveTo>
                  <a:cubicBezTo>
                    <a:pt x="13794" y="4727"/>
                    <a:pt x="13788" y="4730"/>
                    <a:pt x="13788" y="4730"/>
                  </a:cubicBezTo>
                  <a:lnTo>
                    <a:pt x="13798" y="4730"/>
                  </a:lnTo>
                  <a:cubicBezTo>
                    <a:pt x="13799" y="4727"/>
                    <a:pt x="13798" y="4727"/>
                    <a:pt x="13797" y="4727"/>
                  </a:cubicBezTo>
                  <a:close/>
                  <a:moveTo>
                    <a:pt x="593" y="4738"/>
                  </a:moveTo>
                  <a:cubicBezTo>
                    <a:pt x="594" y="4739"/>
                    <a:pt x="594" y="4740"/>
                    <a:pt x="596" y="4742"/>
                  </a:cubicBezTo>
                  <a:cubicBezTo>
                    <a:pt x="595" y="4740"/>
                    <a:pt x="594" y="4739"/>
                    <a:pt x="593" y="4738"/>
                  </a:cubicBezTo>
                  <a:close/>
                  <a:moveTo>
                    <a:pt x="13798" y="4730"/>
                  </a:moveTo>
                  <a:cubicBezTo>
                    <a:pt x="13797" y="4732"/>
                    <a:pt x="13794" y="4736"/>
                    <a:pt x="13788" y="4742"/>
                  </a:cubicBezTo>
                  <a:lnTo>
                    <a:pt x="13800" y="4730"/>
                  </a:lnTo>
                  <a:close/>
                  <a:moveTo>
                    <a:pt x="3633" y="4774"/>
                  </a:moveTo>
                  <a:lnTo>
                    <a:pt x="3633" y="4774"/>
                  </a:lnTo>
                  <a:cubicBezTo>
                    <a:pt x="3632" y="4775"/>
                    <a:pt x="3632" y="4776"/>
                    <a:pt x="3632" y="4777"/>
                  </a:cubicBezTo>
                  <a:cubicBezTo>
                    <a:pt x="3632" y="4776"/>
                    <a:pt x="3632" y="4775"/>
                    <a:pt x="3633" y="4774"/>
                  </a:cubicBezTo>
                  <a:close/>
                  <a:moveTo>
                    <a:pt x="4169" y="4773"/>
                  </a:moveTo>
                  <a:cubicBezTo>
                    <a:pt x="4171" y="4774"/>
                    <a:pt x="4175" y="4776"/>
                    <a:pt x="4179" y="4777"/>
                  </a:cubicBezTo>
                  <a:lnTo>
                    <a:pt x="4179" y="4777"/>
                  </a:lnTo>
                  <a:cubicBezTo>
                    <a:pt x="4176" y="4774"/>
                    <a:pt x="4173" y="4773"/>
                    <a:pt x="4169" y="4773"/>
                  </a:cubicBezTo>
                  <a:close/>
                  <a:moveTo>
                    <a:pt x="1296" y="4786"/>
                  </a:moveTo>
                  <a:cubicBezTo>
                    <a:pt x="1300" y="4788"/>
                    <a:pt x="1301" y="4789"/>
                    <a:pt x="1298" y="4789"/>
                  </a:cubicBezTo>
                  <a:lnTo>
                    <a:pt x="1298" y="4789"/>
                  </a:lnTo>
                  <a:cubicBezTo>
                    <a:pt x="1297" y="4788"/>
                    <a:pt x="1297" y="4787"/>
                    <a:pt x="1296" y="4786"/>
                  </a:cubicBezTo>
                  <a:close/>
                  <a:moveTo>
                    <a:pt x="1274" y="4777"/>
                  </a:moveTo>
                  <a:cubicBezTo>
                    <a:pt x="1274" y="4777"/>
                    <a:pt x="1262" y="4789"/>
                    <a:pt x="1286" y="4789"/>
                  </a:cubicBezTo>
                  <a:cubicBezTo>
                    <a:pt x="1274" y="4789"/>
                    <a:pt x="1274" y="4777"/>
                    <a:pt x="1274" y="4777"/>
                  </a:cubicBezTo>
                  <a:close/>
                  <a:moveTo>
                    <a:pt x="13805" y="4784"/>
                  </a:moveTo>
                  <a:lnTo>
                    <a:pt x="13805" y="4784"/>
                  </a:lnTo>
                  <a:cubicBezTo>
                    <a:pt x="13805" y="4784"/>
                    <a:pt x="13804" y="4785"/>
                    <a:pt x="13800" y="4789"/>
                  </a:cubicBezTo>
                  <a:lnTo>
                    <a:pt x="13812" y="4789"/>
                  </a:lnTo>
                  <a:cubicBezTo>
                    <a:pt x="13804" y="4789"/>
                    <a:pt x="13806" y="4784"/>
                    <a:pt x="13805" y="4784"/>
                  </a:cubicBezTo>
                  <a:close/>
                  <a:moveTo>
                    <a:pt x="16062" y="4813"/>
                  </a:moveTo>
                  <a:cubicBezTo>
                    <a:pt x="16062" y="4814"/>
                    <a:pt x="16062" y="4814"/>
                    <a:pt x="16062" y="4815"/>
                  </a:cubicBezTo>
                  <a:lnTo>
                    <a:pt x="16062" y="4815"/>
                  </a:lnTo>
                  <a:cubicBezTo>
                    <a:pt x="16062" y="4814"/>
                    <a:pt x="16062" y="4814"/>
                    <a:pt x="16062" y="4813"/>
                  </a:cubicBezTo>
                  <a:close/>
                  <a:moveTo>
                    <a:pt x="13547" y="4818"/>
                  </a:moveTo>
                  <a:cubicBezTo>
                    <a:pt x="13548" y="4820"/>
                    <a:pt x="13549" y="4822"/>
                    <a:pt x="13550" y="4825"/>
                  </a:cubicBezTo>
                  <a:cubicBezTo>
                    <a:pt x="13550" y="4822"/>
                    <a:pt x="13549" y="4819"/>
                    <a:pt x="13547" y="4818"/>
                  </a:cubicBezTo>
                  <a:close/>
                  <a:moveTo>
                    <a:pt x="11835" y="4801"/>
                  </a:moveTo>
                  <a:lnTo>
                    <a:pt x="11811" y="4837"/>
                  </a:lnTo>
                  <a:lnTo>
                    <a:pt x="11811" y="4837"/>
                  </a:lnTo>
                  <a:lnTo>
                    <a:pt x="11835" y="4813"/>
                  </a:lnTo>
                  <a:lnTo>
                    <a:pt x="11835" y="4801"/>
                  </a:lnTo>
                  <a:close/>
                  <a:moveTo>
                    <a:pt x="1773" y="4852"/>
                  </a:moveTo>
                  <a:lnTo>
                    <a:pt x="1786" y="4861"/>
                  </a:lnTo>
                  <a:cubicBezTo>
                    <a:pt x="1782" y="4856"/>
                    <a:pt x="1777" y="4853"/>
                    <a:pt x="1773" y="4852"/>
                  </a:cubicBezTo>
                  <a:close/>
                  <a:moveTo>
                    <a:pt x="2585" y="4855"/>
                  </a:moveTo>
                  <a:lnTo>
                    <a:pt x="2596" y="4861"/>
                  </a:lnTo>
                  <a:cubicBezTo>
                    <a:pt x="2592" y="4857"/>
                    <a:pt x="2589" y="4856"/>
                    <a:pt x="2585" y="4855"/>
                  </a:cubicBezTo>
                  <a:close/>
                  <a:moveTo>
                    <a:pt x="13252" y="4884"/>
                  </a:moveTo>
                  <a:lnTo>
                    <a:pt x="13267" y="4892"/>
                  </a:lnTo>
                  <a:lnTo>
                    <a:pt x="13267" y="4892"/>
                  </a:lnTo>
                  <a:cubicBezTo>
                    <a:pt x="13263" y="4889"/>
                    <a:pt x="13258" y="4887"/>
                    <a:pt x="13252" y="4884"/>
                  </a:cubicBezTo>
                  <a:close/>
                  <a:moveTo>
                    <a:pt x="1757" y="4893"/>
                  </a:moveTo>
                  <a:lnTo>
                    <a:pt x="1757" y="4893"/>
                  </a:lnTo>
                  <a:cubicBezTo>
                    <a:pt x="1758" y="4894"/>
                    <a:pt x="1760" y="4895"/>
                    <a:pt x="1762" y="4896"/>
                  </a:cubicBezTo>
                  <a:cubicBezTo>
                    <a:pt x="1761" y="4895"/>
                    <a:pt x="1759" y="4893"/>
                    <a:pt x="1757" y="4893"/>
                  </a:cubicBezTo>
                  <a:close/>
                  <a:moveTo>
                    <a:pt x="608" y="3682"/>
                  </a:moveTo>
                  <a:lnTo>
                    <a:pt x="608" y="3682"/>
                  </a:lnTo>
                  <a:cubicBezTo>
                    <a:pt x="715" y="3742"/>
                    <a:pt x="786" y="3813"/>
                    <a:pt x="905" y="3825"/>
                  </a:cubicBezTo>
                  <a:cubicBezTo>
                    <a:pt x="917" y="3837"/>
                    <a:pt x="914" y="3840"/>
                    <a:pt x="905" y="3840"/>
                  </a:cubicBezTo>
                  <a:cubicBezTo>
                    <a:pt x="896" y="3840"/>
                    <a:pt x="881" y="3837"/>
                    <a:pt x="869" y="3837"/>
                  </a:cubicBezTo>
                  <a:cubicBezTo>
                    <a:pt x="989" y="3849"/>
                    <a:pt x="1012" y="3920"/>
                    <a:pt x="1108" y="3932"/>
                  </a:cubicBezTo>
                  <a:lnTo>
                    <a:pt x="1108" y="3920"/>
                  </a:lnTo>
                  <a:cubicBezTo>
                    <a:pt x="1227" y="3980"/>
                    <a:pt x="1381" y="3992"/>
                    <a:pt x="1524" y="4027"/>
                  </a:cubicBezTo>
                  <a:lnTo>
                    <a:pt x="1512" y="4015"/>
                  </a:lnTo>
                  <a:cubicBezTo>
                    <a:pt x="1524" y="4003"/>
                    <a:pt x="1560" y="4003"/>
                    <a:pt x="1584" y="4003"/>
                  </a:cubicBezTo>
                  <a:cubicBezTo>
                    <a:pt x="1584" y="4015"/>
                    <a:pt x="1560" y="4027"/>
                    <a:pt x="1608" y="4027"/>
                  </a:cubicBezTo>
                  <a:cubicBezTo>
                    <a:pt x="1596" y="4027"/>
                    <a:pt x="1584" y="4015"/>
                    <a:pt x="1584" y="4015"/>
                  </a:cubicBezTo>
                  <a:lnTo>
                    <a:pt x="1584" y="4015"/>
                  </a:lnTo>
                  <a:cubicBezTo>
                    <a:pt x="1608" y="4027"/>
                    <a:pt x="1643" y="4027"/>
                    <a:pt x="1679" y="4039"/>
                  </a:cubicBezTo>
                  <a:cubicBezTo>
                    <a:pt x="1667" y="4039"/>
                    <a:pt x="1643" y="4039"/>
                    <a:pt x="1643" y="4051"/>
                  </a:cubicBezTo>
                  <a:lnTo>
                    <a:pt x="1655" y="4051"/>
                  </a:lnTo>
                  <a:cubicBezTo>
                    <a:pt x="1608" y="4063"/>
                    <a:pt x="1620" y="4099"/>
                    <a:pt x="1596" y="4111"/>
                  </a:cubicBezTo>
                  <a:lnTo>
                    <a:pt x="1608" y="4111"/>
                  </a:lnTo>
                  <a:cubicBezTo>
                    <a:pt x="1620" y="4123"/>
                    <a:pt x="1620" y="4123"/>
                    <a:pt x="1631" y="4134"/>
                  </a:cubicBezTo>
                  <a:cubicBezTo>
                    <a:pt x="1624" y="4134"/>
                    <a:pt x="1610" y="4129"/>
                    <a:pt x="1606" y="4129"/>
                  </a:cubicBezTo>
                  <a:cubicBezTo>
                    <a:pt x="1604" y="4129"/>
                    <a:pt x="1604" y="4130"/>
                    <a:pt x="1608" y="4134"/>
                  </a:cubicBezTo>
                  <a:lnTo>
                    <a:pt x="1620" y="4134"/>
                  </a:lnTo>
                  <a:cubicBezTo>
                    <a:pt x="1572" y="4134"/>
                    <a:pt x="1572" y="4182"/>
                    <a:pt x="1548" y="4218"/>
                  </a:cubicBezTo>
                  <a:cubicBezTo>
                    <a:pt x="1536" y="4265"/>
                    <a:pt x="1502" y="4300"/>
                    <a:pt x="1489" y="4346"/>
                  </a:cubicBezTo>
                  <a:lnTo>
                    <a:pt x="1489" y="4346"/>
                  </a:lnTo>
                  <a:cubicBezTo>
                    <a:pt x="1490" y="4345"/>
                    <a:pt x="1493" y="4344"/>
                    <a:pt x="1496" y="4344"/>
                  </a:cubicBezTo>
                  <a:cubicBezTo>
                    <a:pt x="1505" y="4344"/>
                    <a:pt x="1521" y="4352"/>
                    <a:pt x="1512" y="4361"/>
                  </a:cubicBezTo>
                  <a:cubicBezTo>
                    <a:pt x="1504" y="4359"/>
                    <a:pt x="1498" y="4358"/>
                    <a:pt x="1493" y="4358"/>
                  </a:cubicBezTo>
                  <a:cubicBezTo>
                    <a:pt x="1468" y="4358"/>
                    <a:pt x="1506" y="4384"/>
                    <a:pt x="1465" y="4384"/>
                  </a:cubicBezTo>
                  <a:cubicBezTo>
                    <a:pt x="1477" y="4420"/>
                    <a:pt x="1417" y="4420"/>
                    <a:pt x="1441" y="4456"/>
                  </a:cubicBezTo>
                  <a:lnTo>
                    <a:pt x="1429" y="4456"/>
                  </a:lnTo>
                  <a:cubicBezTo>
                    <a:pt x="1421" y="4456"/>
                    <a:pt x="1424" y="4456"/>
                    <a:pt x="1426" y="4459"/>
                  </a:cubicBezTo>
                  <a:lnTo>
                    <a:pt x="1426" y="4459"/>
                  </a:lnTo>
                  <a:cubicBezTo>
                    <a:pt x="1419" y="4470"/>
                    <a:pt x="1428" y="4480"/>
                    <a:pt x="1417" y="4480"/>
                  </a:cubicBezTo>
                  <a:lnTo>
                    <a:pt x="1441" y="4492"/>
                  </a:lnTo>
                  <a:cubicBezTo>
                    <a:pt x="1441" y="4498"/>
                    <a:pt x="1435" y="4498"/>
                    <a:pt x="1431" y="4498"/>
                  </a:cubicBezTo>
                  <a:cubicBezTo>
                    <a:pt x="1426" y="4498"/>
                    <a:pt x="1423" y="4498"/>
                    <a:pt x="1429" y="4503"/>
                  </a:cubicBezTo>
                  <a:cubicBezTo>
                    <a:pt x="1426" y="4502"/>
                    <a:pt x="1423" y="4501"/>
                    <a:pt x="1421" y="4501"/>
                  </a:cubicBezTo>
                  <a:cubicBezTo>
                    <a:pt x="1413" y="4501"/>
                    <a:pt x="1421" y="4518"/>
                    <a:pt x="1413" y="4518"/>
                  </a:cubicBezTo>
                  <a:cubicBezTo>
                    <a:pt x="1411" y="4518"/>
                    <a:pt x="1409" y="4517"/>
                    <a:pt x="1405" y="4515"/>
                  </a:cubicBezTo>
                  <a:lnTo>
                    <a:pt x="1405" y="4515"/>
                  </a:lnTo>
                  <a:cubicBezTo>
                    <a:pt x="1417" y="4527"/>
                    <a:pt x="1417" y="4551"/>
                    <a:pt x="1405" y="4551"/>
                  </a:cubicBezTo>
                  <a:cubicBezTo>
                    <a:pt x="1393" y="4551"/>
                    <a:pt x="1381" y="4563"/>
                    <a:pt x="1381" y="4563"/>
                  </a:cubicBezTo>
                  <a:cubicBezTo>
                    <a:pt x="1370" y="4587"/>
                    <a:pt x="1370" y="4611"/>
                    <a:pt x="1358" y="4623"/>
                  </a:cubicBezTo>
                  <a:lnTo>
                    <a:pt x="1370" y="4634"/>
                  </a:lnTo>
                  <a:lnTo>
                    <a:pt x="1358" y="4634"/>
                  </a:lnTo>
                  <a:cubicBezTo>
                    <a:pt x="1353" y="4632"/>
                    <a:pt x="1350" y="4631"/>
                    <a:pt x="1350" y="4631"/>
                  </a:cubicBezTo>
                  <a:cubicBezTo>
                    <a:pt x="1346" y="4631"/>
                    <a:pt x="1365" y="4646"/>
                    <a:pt x="1346" y="4646"/>
                  </a:cubicBezTo>
                  <a:cubicBezTo>
                    <a:pt x="1354" y="4650"/>
                    <a:pt x="1358" y="4652"/>
                    <a:pt x="1359" y="4652"/>
                  </a:cubicBezTo>
                  <a:cubicBezTo>
                    <a:pt x="1363" y="4652"/>
                    <a:pt x="1358" y="4646"/>
                    <a:pt x="1358" y="4646"/>
                  </a:cubicBezTo>
                  <a:cubicBezTo>
                    <a:pt x="1370" y="4646"/>
                    <a:pt x="1381" y="4658"/>
                    <a:pt x="1370" y="4658"/>
                  </a:cubicBezTo>
                  <a:cubicBezTo>
                    <a:pt x="1358" y="4658"/>
                    <a:pt x="1358" y="4658"/>
                    <a:pt x="1334" y="4646"/>
                  </a:cubicBezTo>
                  <a:lnTo>
                    <a:pt x="1334" y="4646"/>
                  </a:lnTo>
                  <a:cubicBezTo>
                    <a:pt x="1334" y="4670"/>
                    <a:pt x="1358" y="4694"/>
                    <a:pt x="1334" y="4706"/>
                  </a:cubicBezTo>
                  <a:cubicBezTo>
                    <a:pt x="1331" y="4703"/>
                    <a:pt x="1330" y="4702"/>
                    <a:pt x="1329" y="4702"/>
                  </a:cubicBezTo>
                  <a:cubicBezTo>
                    <a:pt x="1326" y="4702"/>
                    <a:pt x="1327" y="4709"/>
                    <a:pt x="1321" y="4709"/>
                  </a:cubicBezTo>
                  <a:cubicBezTo>
                    <a:pt x="1318" y="4709"/>
                    <a:pt x="1315" y="4708"/>
                    <a:pt x="1310" y="4706"/>
                  </a:cubicBezTo>
                  <a:lnTo>
                    <a:pt x="1310" y="4706"/>
                  </a:lnTo>
                  <a:cubicBezTo>
                    <a:pt x="1310" y="4718"/>
                    <a:pt x="1334" y="4718"/>
                    <a:pt x="1346" y="4730"/>
                  </a:cubicBezTo>
                  <a:cubicBezTo>
                    <a:pt x="1334" y="4730"/>
                    <a:pt x="1322" y="4730"/>
                    <a:pt x="1322" y="4718"/>
                  </a:cubicBezTo>
                  <a:lnTo>
                    <a:pt x="1322" y="4730"/>
                  </a:lnTo>
                  <a:cubicBezTo>
                    <a:pt x="1322" y="4742"/>
                    <a:pt x="1286" y="4742"/>
                    <a:pt x="1298" y="4765"/>
                  </a:cubicBezTo>
                  <a:cubicBezTo>
                    <a:pt x="1306" y="4765"/>
                    <a:pt x="1303" y="4760"/>
                    <a:pt x="1304" y="4760"/>
                  </a:cubicBezTo>
                  <a:lnTo>
                    <a:pt x="1304" y="4760"/>
                  </a:lnTo>
                  <a:cubicBezTo>
                    <a:pt x="1305" y="4760"/>
                    <a:pt x="1306" y="4761"/>
                    <a:pt x="1310" y="4765"/>
                  </a:cubicBezTo>
                  <a:cubicBezTo>
                    <a:pt x="1316" y="4777"/>
                    <a:pt x="1310" y="4777"/>
                    <a:pt x="1304" y="4777"/>
                  </a:cubicBezTo>
                  <a:cubicBezTo>
                    <a:pt x="1299" y="4777"/>
                    <a:pt x="1294" y="4777"/>
                    <a:pt x="1296" y="4786"/>
                  </a:cubicBezTo>
                  <a:lnTo>
                    <a:pt x="1296" y="4786"/>
                  </a:lnTo>
                  <a:cubicBezTo>
                    <a:pt x="1294" y="4784"/>
                    <a:pt x="1290" y="4781"/>
                    <a:pt x="1286" y="4777"/>
                  </a:cubicBezTo>
                  <a:lnTo>
                    <a:pt x="1286" y="4777"/>
                  </a:lnTo>
                  <a:lnTo>
                    <a:pt x="1298" y="4789"/>
                  </a:lnTo>
                  <a:lnTo>
                    <a:pt x="1298" y="4789"/>
                  </a:lnTo>
                  <a:cubicBezTo>
                    <a:pt x="1298" y="4789"/>
                    <a:pt x="1298" y="4789"/>
                    <a:pt x="1298" y="4789"/>
                  </a:cubicBezTo>
                  <a:lnTo>
                    <a:pt x="1298" y="4789"/>
                  </a:lnTo>
                  <a:cubicBezTo>
                    <a:pt x="1298" y="4789"/>
                    <a:pt x="1298" y="4789"/>
                    <a:pt x="1298" y="4789"/>
                  </a:cubicBezTo>
                  <a:lnTo>
                    <a:pt x="1298" y="4789"/>
                  </a:lnTo>
                  <a:lnTo>
                    <a:pt x="1298" y="4789"/>
                  </a:lnTo>
                  <a:cubicBezTo>
                    <a:pt x="1296" y="4789"/>
                    <a:pt x="1292" y="4789"/>
                    <a:pt x="1286" y="4789"/>
                  </a:cubicBezTo>
                  <a:cubicBezTo>
                    <a:pt x="1286" y="4801"/>
                    <a:pt x="1274" y="4801"/>
                    <a:pt x="1262" y="4801"/>
                  </a:cubicBezTo>
                  <a:lnTo>
                    <a:pt x="1286" y="4801"/>
                  </a:lnTo>
                  <a:cubicBezTo>
                    <a:pt x="1274" y="4813"/>
                    <a:pt x="1274" y="4825"/>
                    <a:pt x="1262" y="4825"/>
                  </a:cubicBezTo>
                  <a:lnTo>
                    <a:pt x="1250" y="4825"/>
                  </a:lnTo>
                  <a:cubicBezTo>
                    <a:pt x="1255" y="4827"/>
                    <a:pt x="1257" y="4828"/>
                    <a:pt x="1257" y="4828"/>
                  </a:cubicBezTo>
                  <a:cubicBezTo>
                    <a:pt x="1256" y="4828"/>
                    <a:pt x="1240" y="4822"/>
                    <a:pt x="1232" y="4822"/>
                  </a:cubicBezTo>
                  <a:cubicBezTo>
                    <a:pt x="1229" y="4822"/>
                    <a:pt x="1227" y="4822"/>
                    <a:pt x="1227" y="4825"/>
                  </a:cubicBezTo>
                  <a:cubicBezTo>
                    <a:pt x="1227" y="4861"/>
                    <a:pt x="1227" y="4908"/>
                    <a:pt x="1215" y="4920"/>
                  </a:cubicBezTo>
                  <a:cubicBezTo>
                    <a:pt x="1227" y="4944"/>
                    <a:pt x="1227" y="4956"/>
                    <a:pt x="1227" y="4956"/>
                  </a:cubicBezTo>
                  <a:lnTo>
                    <a:pt x="1191" y="4944"/>
                  </a:lnTo>
                  <a:lnTo>
                    <a:pt x="1191" y="4944"/>
                  </a:lnTo>
                  <a:lnTo>
                    <a:pt x="1191" y="4944"/>
                  </a:lnTo>
                  <a:cubicBezTo>
                    <a:pt x="1203" y="4956"/>
                    <a:pt x="1191" y="4956"/>
                    <a:pt x="1203" y="4956"/>
                  </a:cubicBezTo>
                  <a:cubicBezTo>
                    <a:pt x="1195" y="4956"/>
                    <a:pt x="1192" y="4961"/>
                    <a:pt x="1188" y="4961"/>
                  </a:cubicBezTo>
                  <a:cubicBezTo>
                    <a:pt x="1186" y="4961"/>
                    <a:pt x="1183" y="4960"/>
                    <a:pt x="1179" y="4956"/>
                  </a:cubicBezTo>
                  <a:cubicBezTo>
                    <a:pt x="1167" y="4920"/>
                    <a:pt x="1167" y="4884"/>
                    <a:pt x="1143" y="4861"/>
                  </a:cubicBezTo>
                  <a:cubicBezTo>
                    <a:pt x="1096" y="4837"/>
                    <a:pt x="1167" y="4825"/>
                    <a:pt x="1131" y="4801"/>
                  </a:cubicBezTo>
                  <a:lnTo>
                    <a:pt x="1143" y="4801"/>
                  </a:lnTo>
                  <a:cubicBezTo>
                    <a:pt x="1119" y="4777"/>
                    <a:pt x="1108" y="4765"/>
                    <a:pt x="1072" y="4742"/>
                  </a:cubicBezTo>
                  <a:cubicBezTo>
                    <a:pt x="1108" y="4730"/>
                    <a:pt x="1060" y="4718"/>
                    <a:pt x="1084" y="4718"/>
                  </a:cubicBezTo>
                  <a:lnTo>
                    <a:pt x="1060" y="4718"/>
                  </a:lnTo>
                  <a:cubicBezTo>
                    <a:pt x="1072" y="4706"/>
                    <a:pt x="1072" y="4694"/>
                    <a:pt x="1084" y="4682"/>
                  </a:cubicBezTo>
                  <a:lnTo>
                    <a:pt x="1060" y="4682"/>
                  </a:lnTo>
                  <a:lnTo>
                    <a:pt x="1072" y="4670"/>
                  </a:lnTo>
                  <a:cubicBezTo>
                    <a:pt x="1060" y="4658"/>
                    <a:pt x="1036" y="4623"/>
                    <a:pt x="1060" y="4599"/>
                  </a:cubicBezTo>
                  <a:cubicBezTo>
                    <a:pt x="1024" y="4563"/>
                    <a:pt x="1000" y="4492"/>
                    <a:pt x="977" y="4432"/>
                  </a:cubicBezTo>
                  <a:cubicBezTo>
                    <a:pt x="965" y="4432"/>
                    <a:pt x="953" y="4408"/>
                    <a:pt x="941" y="4396"/>
                  </a:cubicBezTo>
                  <a:lnTo>
                    <a:pt x="953" y="4373"/>
                  </a:lnTo>
                  <a:cubicBezTo>
                    <a:pt x="941" y="4361"/>
                    <a:pt x="917" y="4361"/>
                    <a:pt x="917" y="4349"/>
                  </a:cubicBezTo>
                  <a:lnTo>
                    <a:pt x="929" y="4349"/>
                  </a:lnTo>
                  <a:cubicBezTo>
                    <a:pt x="917" y="4337"/>
                    <a:pt x="917" y="4313"/>
                    <a:pt x="893" y="4313"/>
                  </a:cubicBezTo>
                  <a:cubicBezTo>
                    <a:pt x="893" y="4303"/>
                    <a:pt x="893" y="4285"/>
                    <a:pt x="900" y="4279"/>
                  </a:cubicBezTo>
                  <a:lnTo>
                    <a:pt x="900" y="4279"/>
                  </a:lnTo>
                  <a:cubicBezTo>
                    <a:pt x="900" y="4279"/>
                    <a:pt x="899" y="4279"/>
                    <a:pt x="899" y="4279"/>
                  </a:cubicBezTo>
                  <a:cubicBezTo>
                    <a:pt x="886" y="4279"/>
                    <a:pt x="905" y="4242"/>
                    <a:pt x="905" y="4242"/>
                  </a:cubicBezTo>
                  <a:cubicBezTo>
                    <a:pt x="905" y="4242"/>
                    <a:pt x="881" y="4194"/>
                    <a:pt x="846" y="4123"/>
                  </a:cubicBezTo>
                  <a:cubicBezTo>
                    <a:pt x="822" y="4039"/>
                    <a:pt x="786" y="3944"/>
                    <a:pt x="715" y="3837"/>
                  </a:cubicBezTo>
                  <a:cubicBezTo>
                    <a:pt x="679" y="3789"/>
                    <a:pt x="643" y="3730"/>
                    <a:pt x="608" y="3682"/>
                  </a:cubicBezTo>
                  <a:close/>
                  <a:moveTo>
                    <a:pt x="15490" y="5004"/>
                  </a:moveTo>
                  <a:cubicBezTo>
                    <a:pt x="15492" y="5004"/>
                    <a:pt x="15494" y="5005"/>
                    <a:pt x="15496" y="5006"/>
                  </a:cubicBezTo>
                  <a:lnTo>
                    <a:pt x="15496" y="5006"/>
                  </a:lnTo>
                  <a:cubicBezTo>
                    <a:pt x="15494" y="5005"/>
                    <a:pt x="15492" y="5004"/>
                    <a:pt x="15490" y="5004"/>
                  </a:cubicBezTo>
                  <a:close/>
                  <a:moveTo>
                    <a:pt x="8061" y="5015"/>
                  </a:moveTo>
                  <a:cubicBezTo>
                    <a:pt x="8061" y="5015"/>
                    <a:pt x="8061" y="5015"/>
                    <a:pt x="8061" y="5015"/>
                  </a:cubicBezTo>
                  <a:cubicBezTo>
                    <a:pt x="8061" y="5015"/>
                    <a:pt x="8061" y="5015"/>
                    <a:pt x="8061" y="5015"/>
                  </a:cubicBezTo>
                  <a:close/>
                  <a:moveTo>
                    <a:pt x="1702" y="5018"/>
                  </a:moveTo>
                  <a:cubicBezTo>
                    <a:pt x="1699" y="5020"/>
                    <a:pt x="1698" y="5023"/>
                    <a:pt x="1703" y="5027"/>
                  </a:cubicBezTo>
                  <a:cubicBezTo>
                    <a:pt x="1703" y="5023"/>
                    <a:pt x="1703" y="5020"/>
                    <a:pt x="1702" y="5018"/>
                  </a:cubicBezTo>
                  <a:close/>
                  <a:moveTo>
                    <a:pt x="6739" y="5015"/>
                  </a:moveTo>
                  <a:lnTo>
                    <a:pt x="6704" y="5027"/>
                  </a:lnTo>
                  <a:lnTo>
                    <a:pt x="6715" y="5039"/>
                  </a:lnTo>
                  <a:lnTo>
                    <a:pt x="6739" y="5015"/>
                  </a:lnTo>
                  <a:close/>
                  <a:moveTo>
                    <a:pt x="13689" y="5050"/>
                  </a:moveTo>
                  <a:lnTo>
                    <a:pt x="13685" y="5063"/>
                  </a:lnTo>
                  <a:lnTo>
                    <a:pt x="13692" y="5063"/>
                  </a:lnTo>
                  <a:cubicBezTo>
                    <a:pt x="13690" y="5059"/>
                    <a:pt x="13689" y="5054"/>
                    <a:pt x="13689" y="5050"/>
                  </a:cubicBezTo>
                  <a:close/>
                  <a:moveTo>
                    <a:pt x="13681" y="5063"/>
                  </a:moveTo>
                  <a:cubicBezTo>
                    <a:pt x="13681" y="5066"/>
                    <a:pt x="13681" y="5067"/>
                    <a:pt x="13682" y="5067"/>
                  </a:cubicBezTo>
                  <a:cubicBezTo>
                    <a:pt x="13682" y="5067"/>
                    <a:pt x="13683" y="5066"/>
                    <a:pt x="13684" y="5066"/>
                  </a:cubicBezTo>
                  <a:lnTo>
                    <a:pt x="13684" y="5066"/>
                  </a:lnTo>
                  <a:lnTo>
                    <a:pt x="13681" y="5075"/>
                  </a:lnTo>
                  <a:cubicBezTo>
                    <a:pt x="13685" y="5066"/>
                    <a:pt x="13686" y="5064"/>
                    <a:pt x="13686" y="5064"/>
                  </a:cubicBezTo>
                  <a:lnTo>
                    <a:pt x="13686" y="5064"/>
                  </a:lnTo>
                  <a:cubicBezTo>
                    <a:pt x="13686" y="5064"/>
                    <a:pt x="13685" y="5065"/>
                    <a:pt x="13684" y="5066"/>
                  </a:cubicBezTo>
                  <a:lnTo>
                    <a:pt x="13684" y="5066"/>
                  </a:lnTo>
                  <a:lnTo>
                    <a:pt x="13685" y="5063"/>
                  </a:lnTo>
                  <a:close/>
                  <a:moveTo>
                    <a:pt x="10355" y="5049"/>
                  </a:moveTo>
                  <a:cubicBezTo>
                    <a:pt x="10353" y="5049"/>
                    <a:pt x="10350" y="5050"/>
                    <a:pt x="10347" y="5051"/>
                  </a:cubicBezTo>
                  <a:cubicBezTo>
                    <a:pt x="10359" y="5063"/>
                    <a:pt x="10347" y="5075"/>
                    <a:pt x="10359" y="5087"/>
                  </a:cubicBezTo>
                  <a:cubicBezTo>
                    <a:pt x="10359" y="5077"/>
                    <a:pt x="10368" y="5049"/>
                    <a:pt x="10355" y="5049"/>
                  </a:cubicBezTo>
                  <a:close/>
                  <a:moveTo>
                    <a:pt x="5108" y="5146"/>
                  </a:moveTo>
                  <a:lnTo>
                    <a:pt x="5084" y="5158"/>
                  </a:lnTo>
                  <a:lnTo>
                    <a:pt x="5084" y="5170"/>
                  </a:lnTo>
                  <a:lnTo>
                    <a:pt x="5108" y="5146"/>
                  </a:lnTo>
                  <a:close/>
                  <a:moveTo>
                    <a:pt x="16906" y="5178"/>
                  </a:moveTo>
                  <a:lnTo>
                    <a:pt x="16906" y="5178"/>
                  </a:lnTo>
                  <a:cubicBezTo>
                    <a:pt x="16906" y="5179"/>
                    <a:pt x="16907" y="5181"/>
                    <a:pt x="16907" y="5182"/>
                  </a:cubicBezTo>
                  <a:cubicBezTo>
                    <a:pt x="16907" y="5182"/>
                    <a:pt x="16907" y="5179"/>
                    <a:pt x="16906" y="5178"/>
                  </a:cubicBezTo>
                  <a:close/>
                  <a:moveTo>
                    <a:pt x="14776" y="5182"/>
                  </a:moveTo>
                  <a:cubicBezTo>
                    <a:pt x="14776" y="5182"/>
                    <a:pt x="14776" y="5182"/>
                    <a:pt x="14776" y="5182"/>
                  </a:cubicBezTo>
                  <a:lnTo>
                    <a:pt x="14776" y="5182"/>
                  </a:lnTo>
                  <a:close/>
                  <a:moveTo>
                    <a:pt x="14776" y="5182"/>
                  </a:moveTo>
                  <a:cubicBezTo>
                    <a:pt x="14776" y="5182"/>
                    <a:pt x="14776" y="5182"/>
                    <a:pt x="14776" y="5182"/>
                  </a:cubicBezTo>
                  <a:lnTo>
                    <a:pt x="14776" y="5182"/>
                  </a:lnTo>
                  <a:close/>
                  <a:moveTo>
                    <a:pt x="13139" y="5177"/>
                  </a:moveTo>
                  <a:cubicBezTo>
                    <a:pt x="13126" y="5177"/>
                    <a:pt x="13117" y="5186"/>
                    <a:pt x="13109" y="5194"/>
                  </a:cubicBezTo>
                  <a:lnTo>
                    <a:pt x="13109" y="5194"/>
                  </a:lnTo>
                  <a:lnTo>
                    <a:pt x="13133" y="5182"/>
                  </a:lnTo>
                  <a:cubicBezTo>
                    <a:pt x="13133" y="5182"/>
                    <a:pt x="13133" y="5194"/>
                    <a:pt x="13133" y="5194"/>
                  </a:cubicBezTo>
                  <a:cubicBezTo>
                    <a:pt x="13145" y="5182"/>
                    <a:pt x="13145" y="5182"/>
                    <a:pt x="13157" y="5182"/>
                  </a:cubicBezTo>
                  <a:cubicBezTo>
                    <a:pt x="13150" y="5179"/>
                    <a:pt x="13144" y="5177"/>
                    <a:pt x="13139" y="5177"/>
                  </a:cubicBezTo>
                  <a:close/>
                  <a:moveTo>
                    <a:pt x="1905" y="5182"/>
                  </a:moveTo>
                  <a:lnTo>
                    <a:pt x="1905" y="5182"/>
                  </a:lnTo>
                  <a:cubicBezTo>
                    <a:pt x="1905" y="5194"/>
                    <a:pt x="1893" y="5206"/>
                    <a:pt x="1917" y="5206"/>
                  </a:cubicBezTo>
                  <a:cubicBezTo>
                    <a:pt x="1905" y="5206"/>
                    <a:pt x="1905" y="5194"/>
                    <a:pt x="1905" y="5182"/>
                  </a:cubicBezTo>
                  <a:close/>
                  <a:moveTo>
                    <a:pt x="6072" y="5206"/>
                  </a:moveTo>
                  <a:cubicBezTo>
                    <a:pt x="6072" y="5206"/>
                    <a:pt x="6072" y="5206"/>
                    <a:pt x="6072" y="5206"/>
                  </a:cubicBezTo>
                  <a:cubicBezTo>
                    <a:pt x="6072" y="5206"/>
                    <a:pt x="6072" y="5206"/>
                    <a:pt x="6072" y="5206"/>
                  </a:cubicBezTo>
                  <a:close/>
                  <a:moveTo>
                    <a:pt x="11633" y="5206"/>
                  </a:moveTo>
                  <a:cubicBezTo>
                    <a:pt x="11633" y="5208"/>
                    <a:pt x="11633" y="5209"/>
                    <a:pt x="11634" y="5209"/>
                  </a:cubicBezTo>
                  <a:lnTo>
                    <a:pt x="11634" y="5209"/>
                  </a:lnTo>
                  <a:lnTo>
                    <a:pt x="11633" y="5206"/>
                  </a:lnTo>
                  <a:close/>
                  <a:moveTo>
                    <a:pt x="13160" y="5217"/>
                  </a:moveTo>
                  <a:cubicBezTo>
                    <a:pt x="13159" y="5217"/>
                    <a:pt x="13158" y="5218"/>
                    <a:pt x="13157" y="5218"/>
                  </a:cubicBezTo>
                  <a:cubicBezTo>
                    <a:pt x="13158" y="5218"/>
                    <a:pt x="13159" y="5218"/>
                    <a:pt x="13160" y="5217"/>
                  </a:cubicBezTo>
                  <a:close/>
                  <a:moveTo>
                    <a:pt x="14871" y="5230"/>
                  </a:moveTo>
                  <a:cubicBezTo>
                    <a:pt x="14862" y="5239"/>
                    <a:pt x="14860" y="5241"/>
                    <a:pt x="14859" y="5247"/>
                  </a:cubicBezTo>
                  <a:lnTo>
                    <a:pt x="14859" y="5247"/>
                  </a:lnTo>
                  <a:cubicBezTo>
                    <a:pt x="14862" y="5242"/>
                    <a:pt x="14865" y="5236"/>
                    <a:pt x="14871" y="5230"/>
                  </a:cubicBezTo>
                  <a:close/>
                  <a:moveTo>
                    <a:pt x="14859" y="5247"/>
                  </a:moveTo>
                  <a:cubicBezTo>
                    <a:pt x="14858" y="5251"/>
                    <a:pt x="14856" y="5254"/>
                    <a:pt x="14854" y="5258"/>
                  </a:cubicBezTo>
                  <a:lnTo>
                    <a:pt x="14854" y="5258"/>
                  </a:lnTo>
                  <a:cubicBezTo>
                    <a:pt x="14856" y="5257"/>
                    <a:pt x="14857" y="5255"/>
                    <a:pt x="14859" y="5254"/>
                  </a:cubicBezTo>
                  <a:cubicBezTo>
                    <a:pt x="14859" y="5251"/>
                    <a:pt x="14859" y="5249"/>
                    <a:pt x="14859" y="5247"/>
                  </a:cubicBezTo>
                  <a:close/>
                  <a:moveTo>
                    <a:pt x="2372" y="5262"/>
                  </a:moveTo>
                  <a:cubicBezTo>
                    <a:pt x="2376" y="5262"/>
                    <a:pt x="2383" y="5268"/>
                    <a:pt x="2388" y="5272"/>
                  </a:cubicBezTo>
                  <a:lnTo>
                    <a:pt x="2388" y="5272"/>
                  </a:lnTo>
                  <a:cubicBezTo>
                    <a:pt x="2384" y="5271"/>
                    <a:pt x="2378" y="5268"/>
                    <a:pt x="2370" y="5265"/>
                  </a:cubicBezTo>
                  <a:cubicBezTo>
                    <a:pt x="2370" y="5263"/>
                    <a:pt x="2371" y="5262"/>
                    <a:pt x="2372" y="5262"/>
                  </a:cubicBezTo>
                  <a:close/>
                  <a:moveTo>
                    <a:pt x="16788" y="5373"/>
                  </a:moveTo>
                  <a:cubicBezTo>
                    <a:pt x="16788" y="5373"/>
                    <a:pt x="16788" y="5373"/>
                    <a:pt x="16788" y="5373"/>
                  </a:cubicBezTo>
                  <a:cubicBezTo>
                    <a:pt x="16788" y="5373"/>
                    <a:pt x="16788" y="5373"/>
                    <a:pt x="16788" y="5373"/>
                  </a:cubicBezTo>
                  <a:close/>
                  <a:moveTo>
                    <a:pt x="16788" y="5385"/>
                  </a:moveTo>
                  <a:lnTo>
                    <a:pt x="16788" y="5396"/>
                  </a:lnTo>
                  <a:lnTo>
                    <a:pt x="16788" y="5396"/>
                  </a:lnTo>
                  <a:cubicBezTo>
                    <a:pt x="16791" y="5395"/>
                    <a:pt x="16792" y="5392"/>
                    <a:pt x="16788" y="5385"/>
                  </a:cubicBezTo>
                  <a:close/>
                  <a:moveTo>
                    <a:pt x="13681" y="5396"/>
                  </a:moveTo>
                  <a:cubicBezTo>
                    <a:pt x="13681" y="5396"/>
                    <a:pt x="13681" y="5396"/>
                    <a:pt x="13681" y="5396"/>
                  </a:cubicBezTo>
                  <a:cubicBezTo>
                    <a:pt x="13681" y="5396"/>
                    <a:pt x="13681" y="5396"/>
                    <a:pt x="13681" y="5396"/>
                  </a:cubicBezTo>
                  <a:close/>
                  <a:moveTo>
                    <a:pt x="1439" y="5407"/>
                  </a:moveTo>
                  <a:cubicBezTo>
                    <a:pt x="1440" y="5407"/>
                    <a:pt x="1440" y="5408"/>
                    <a:pt x="1441" y="5408"/>
                  </a:cubicBezTo>
                  <a:cubicBezTo>
                    <a:pt x="1447" y="5408"/>
                    <a:pt x="1444" y="5408"/>
                    <a:pt x="1439" y="5407"/>
                  </a:cubicBezTo>
                  <a:close/>
                  <a:moveTo>
                    <a:pt x="2335" y="5423"/>
                  </a:moveTo>
                  <a:cubicBezTo>
                    <a:pt x="2335" y="5425"/>
                    <a:pt x="2337" y="5428"/>
                    <a:pt x="2346" y="5432"/>
                  </a:cubicBezTo>
                  <a:cubicBezTo>
                    <a:pt x="2341" y="5427"/>
                    <a:pt x="2338" y="5424"/>
                    <a:pt x="2335" y="5423"/>
                  </a:cubicBezTo>
                  <a:close/>
                  <a:moveTo>
                    <a:pt x="16776" y="5420"/>
                  </a:moveTo>
                  <a:cubicBezTo>
                    <a:pt x="16776" y="5423"/>
                    <a:pt x="16776" y="5427"/>
                    <a:pt x="16776" y="5432"/>
                  </a:cubicBezTo>
                  <a:lnTo>
                    <a:pt x="16776" y="5420"/>
                  </a:lnTo>
                  <a:cubicBezTo>
                    <a:pt x="16776" y="5420"/>
                    <a:pt x="16776" y="5420"/>
                    <a:pt x="16776" y="5420"/>
                  </a:cubicBezTo>
                  <a:close/>
                  <a:moveTo>
                    <a:pt x="1798" y="5432"/>
                  </a:moveTo>
                  <a:lnTo>
                    <a:pt x="1810" y="5438"/>
                  </a:lnTo>
                  <a:lnTo>
                    <a:pt x="1810" y="5438"/>
                  </a:lnTo>
                  <a:cubicBezTo>
                    <a:pt x="1807" y="5435"/>
                    <a:pt x="1804" y="5432"/>
                    <a:pt x="1798" y="5432"/>
                  </a:cubicBezTo>
                  <a:close/>
                  <a:moveTo>
                    <a:pt x="10168" y="5432"/>
                  </a:moveTo>
                  <a:cubicBezTo>
                    <a:pt x="10167" y="5433"/>
                    <a:pt x="10165" y="5434"/>
                    <a:pt x="10164" y="5435"/>
                  </a:cubicBezTo>
                  <a:lnTo>
                    <a:pt x="10164" y="5435"/>
                  </a:lnTo>
                  <a:lnTo>
                    <a:pt x="10168" y="5444"/>
                  </a:lnTo>
                  <a:lnTo>
                    <a:pt x="10168" y="5432"/>
                  </a:lnTo>
                  <a:close/>
                  <a:moveTo>
                    <a:pt x="10168" y="5444"/>
                  </a:moveTo>
                  <a:lnTo>
                    <a:pt x="10168" y="5444"/>
                  </a:lnTo>
                  <a:lnTo>
                    <a:pt x="10168" y="5444"/>
                  </a:lnTo>
                  <a:close/>
                  <a:moveTo>
                    <a:pt x="10192" y="5444"/>
                  </a:moveTo>
                  <a:cubicBezTo>
                    <a:pt x="10171" y="5444"/>
                    <a:pt x="10178" y="5453"/>
                    <a:pt x="10180" y="5455"/>
                  </a:cubicBezTo>
                  <a:lnTo>
                    <a:pt x="10180" y="5455"/>
                  </a:lnTo>
                  <a:cubicBezTo>
                    <a:pt x="10181" y="5449"/>
                    <a:pt x="10183" y="5444"/>
                    <a:pt x="10192" y="5444"/>
                  </a:cubicBezTo>
                  <a:close/>
                  <a:moveTo>
                    <a:pt x="6474" y="5451"/>
                  </a:moveTo>
                  <a:cubicBezTo>
                    <a:pt x="6471" y="5451"/>
                    <a:pt x="6466" y="5453"/>
                    <a:pt x="6461" y="5455"/>
                  </a:cubicBezTo>
                  <a:lnTo>
                    <a:pt x="6461" y="5455"/>
                  </a:lnTo>
                  <a:cubicBezTo>
                    <a:pt x="6458" y="5454"/>
                    <a:pt x="6456" y="5454"/>
                    <a:pt x="6453" y="5452"/>
                  </a:cubicBezTo>
                  <a:lnTo>
                    <a:pt x="6453" y="5452"/>
                  </a:lnTo>
                  <a:cubicBezTo>
                    <a:pt x="6453" y="5454"/>
                    <a:pt x="6453" y="5455"/>
                    <a:pt x="6453" y="5456"/>
                  </a:cubicBezTo>
                  <a:cubicBezTo>
                    <a:pt x="6456" y="5456"/>
                    <a:pt x="6458" y="5455"/>
                    <a:pt x="6461" y="5455"/>
                  </a:cubicBezTo>
                  <a:lnTo>
                    <a:pt x="6461" y="5455"/>
                  </a:lnTo>
                  <a:cubicBezTo>
                    <a:pt x="6466" y="5456"/>
                    <a:pt x="6472" y="5456"/>
                    <a:pt x="6477" y="5456"/>
                  </a:cubicBezTo>
                  <a:cubicBezTo>
                    <a:pt x="6477" y="5452"/>
                    <a:pt x="6476" y="5451"/>
                    <a:pt x="6474" y="5451"/>
                  </a:cubicBezTo>
                  <a:close/>
                  <a:moveTo>
                    <a:pt x="10180" y="5455"/>
                  </a:moveTo>
                  <a:cubicBezTo>
                    <a:pt x="10180" y="5456"/>
                    <a:pt x="10180" y="5456"/>
                    <a:pt x="10180" y="5456"/>
                  </a:cubicBezTo>
                  <a:lnTo>
                    <a:pt x="10180" y="5456"/>
                  </a:lnTo>
                  <a:cubicBezTo>
                    <a:pt x="10180" y="5456"/>
                    <a:pt x="10180" y="5456"/>
                    <a:pt x="10180" y="5456"/>
                  </a:cubicBezTo>
                  <a:cubicBezTo>
                    <a:pt x="10180" y="5456"/>
                    <a:pt x="10180" y="5456"/>
                    <a:pt x="10180" y="5455"/>
                  </a:cubicBezTo>
                  <a:close/>
                  <a:moveTo>
                    <a:pt x="862" y="5464"/>
                  </a:moveTo>
                  <a:cubicBezTo>
                    <a:pt x="860" y="5465"/>
                    <a:pt x="859" y="5467"/>
                    <a:pt x="858" y="5468"/>
                  </a:cubicBezTo>
                  <a:cubicBezTo>
                    <a:pt x="863" y="5473"/>
                    <a:pt x="868" y="5474"/>
                    <a:pt x="871" y="5474"/>
                  </a:cubicBezTo>
                  <a:lnTo>
                    <a:pt x="871" y="5474"/>
                  </a:lnTo>
                  <a:cubicBezTo>
                    <a:pt x="870" y="5471"/>
                    <a:pt x="866" y="5467"/>
                    <a:pt x="862" y="5464"/>
                  </a:cubicBezTo>
                  <a:close/>
                  <a:moveTo>
                    <a:pt x="871" y="5474"/>
                  </a:moveTo>
                  <a:cubicBezTo>
                    <a:pt x="872" y="5476"/>
                    <a:pt x="871" y="5478"/>
                    <a:pt x="869" y="5480"/>
                  </a:cubicBezTo>
                  <a:cubicBezTo>
                    <a:pt x="875" y="5474"/>
                    <a:pt x="875" y="5474"/>
                    <a:pt x="872" y="5474"/>
                  </a:cubicBezTo>
                  <a:cubicBezTo>
                    <a:pt x="872" y="5474"/>
                    <a:pt x="872" y="5474"/>
                    <a:pt x="871" y="5474"/>
                  </a:cubicBezTo>
                  <a:close/>
                  <a:moveTo>
                    <a:pt x="13250" y="5483"/>
                  </a:moveTo>
                  <a:cubicBezTo>
                    <a:pt x="13249" y="5483"/>
                    <a:pt x="13247" y="5484"/>
                    <a:pt x="13244" y="5488"/>
                  </a:cubicBezTo>
                  <a:lnTo>
                    <a:pt x="13244" y="5488"/>
                  </a:lnTo>
                  <a:lnTo>
                    <a:pt x="13242" y="5487"/>
                  </a:lnTo>
                  <a:lnTo>
                    <a:pt x="13242" y="5487"/>
                  </a:lnTo>
                  <a:cubicBezTo>
                    <a:pt x="13242" y="5489"/>
                    <a:pt x="13241" y="5490"/>
                    <a:pt x="13240" y="5492"/>
                  </a:cubicBezTo>
                  <a:cubicBezTo>
                    <a:pt x="13242" y="5490"/>
                    <a:pt x="13243" y="5489"/>
                    <a:pt x="13244" y="5488"/>
                  </a:cubicBezTo>
                  <a:lnTo>
                    <a:pt x="13244" y="5488"/>
                  </a:lnTo>
                  <a:lnTo>
                    <a:pt x="13252" y="5492"/>
                  </a:lnTo>
                  <a:cubicBezTo>
                    <a:pt x="13252" y="5486"/>
                    <a:pt x="13252" y="5483"/>
                    <a:pt x="13250" y="5483"/>
                  </a:cubicBezTo>
                  <a:close/>
                  <a:moveTo>
                    <a:pt x="15266" y="5516"/>
                  </a:moveTo>
                  <a:cubicBezTo>
                    <a:pt x="15267" y="5517"/>
                    <a:pt x="15268" y="5517"/>
                    <a:pt x="15270" y="5517"/>
                  </a:cubicBezTo>
                  <a:cubicBezTo>
                    <a:pt x="15271" y="5517"/>
                    <a:pt x="15273" y="5517"/>
                    <a:pt x="15276" y="5516"/>
                  </a:cubicBezTo>
                  <a:close/>
                  <a:moveTo>
                    <a:pt x="3263" y="5516"/>
                  </a:moveTo>
                  <a:cubicBezTo>
                    <a:pt x="3263" y="5518"/>
                    <a:pt x="3263" y="5520"/>
                    <a:pt x="3264" y="5522"/>
                  </a:cubicBezTo>
                  <a:lnTo>
                    <a:pt x="3264" y="5522"/>
                  </a:lnTo>
                  <a:cubicBezTo>
                    <a:pt x="3264" y="5520"/>
                    <a:pt x="3263" y="5518"/>
                    <a:pt x="3263" y="5516"/>
                  </a:cubicBezTo>
                  <a:close/>
                  <a:moveTo>
                    <a:pt x="1358" y="5527"/>
                  </a:moveTo>
                  <a:cubicBezTo>
                    <a:pt x="1368" y="5527"/>
                    <a:pt x="1369" y="5527"/>
                    <a:pt x="1369" y="5537"/>
                  </a:cubicBezTo>
                  <a:lnTo>
                    <a:pt x="1369" y="5537"/>
                  </a:lnTo>
                  <a:cubicBezTo>
                    <a:pt x="1366" y="5534"/>
                    <a:pt x="1362" y="5532"/>
                    <a:pt x="1358" y="5527"/>
                  </a:cubicBezTo>
                  <a:close/>
                  <a:moveTo>
                    <a:pt x="11966" y="5599"/>
                  </a:moveTo>
                  <a:cubicBezTo>
                    <a:pt x="11966" y="5600"/>
                    <a:pt x="11965" y="5601"/>
                    <a:pt x="11965" y="5602"/>
                  </a:cubicBezTo>
                  <a:lnTo>
                    <a:pt x="11965" y="5602"/>
                  </a:lnTo>
                  <a:cubicBezTo>
                    <a:pt x="11966" y="5601"/>
                    <a:pt x="11966" y="5600"/>
                    <a:pt x="11966" y="5599"/>
                  </a:cubicBezTo>
                  <a:close/>
                  <a:moveTo>
                    <a:pt x="9609" y="5575"/>
                  </a:moveTo>
                  <a:lnTo>
                    <a:pt x="9585" y="5611"/>
                  </a:lnTo>
                  <a:lnTo>
                    <a:pt x="9585" y="5611"/>
                  </a:lnTo>
                  <a:lnTo>
                    <a:pt x="9609" y="5587"/>
                  </a:lnTo>
                  <a:lnTo>
                    <a:pt x="9609" y="5575"/>
                  </a:lnTo>
                  <a:close/>
                  <a:moveTo>
                    <a:pt x="14228" y="5611"/>
                  </a:moveTo>
                  <a:lnTo>
                    <a:pt x="14228" y="5611"/>
                  </a:lnTo>
                  <a:cubicBezTo>
                    <a:pt x="14228" y="5611"/>
                    <a:pt x="14228" y="5611"/>
                    <a:pt x="14228" y="5611"/>
                  </a:cubicBezTo>
                  <a:close/>
                  <a:moveTo>
                    <a:pt x="13026" y="5663"/>
                  </a:moveTo>
                  <a:cubicBezTo>
                    <a:pt x="13023" y="5664"/>
                    <a:pt x="13022" y="5667"/>
                    <a:pt x="13026" y="5670"/>
                  </a:cubicBezTo>
                  <a:cubicBezTo>
                    <a:pt x="13026" y="5670"/>
                    <a:pt x="13026" y="5667"/>
                    <a:pt x="13026" y="5663"/>
                  </a:cubicBezTo>
                  <a:close/>
                  <a:moveTo>
                    <a:pt x="1786" y="5670"/>
                  </a:moveTo>
                  <a:lnTo>
                    <a:pt x="1786" y="5670"/>
                  </a:lnTo>
                  <a:cubicBezTo>
                    <a:pt x="1786" y="5670"/>
                    <a:pt x="1810" y="5682"/>
                    <a:pt x="1798" y="5682"/>
                  </a:cubicBezTo>
                  <a:lnTo>
                    <a:pt x="1786" y="5670"/>
                  </a:lnTo>
                  <a:close/>
                  <a:moveTo>
                    <a:pt x="4755" y="5676"/>
                  </a:moveTo>
                  <a:lnTo>
                    <a:pt x="4751" y="5682"/>
                  </a:lnTo>
                  <a:cubicBezTo>
                    <a:pt x="4753" y="5680"/>
                    <a:pt x="4755" y="5678"/>
                    <a:pt x="4755" y="5676"/>
                  </a:cubicBezTo>
                  <a:close/>
                  <a:moveTo>
                    <a:pt x="5803" y="5691"/>
                  </a:moveTo>
                  <a:cubicBezTo>
                    <a:pt x="5802" y="5691"/>
                    <a:pt x="5801" y="5692"/>
                    <a:pt x="5799" y="5694"/>
                  </a:cubicBezTo>
                  <a:lnTo>
                    <a:pt x="5805" y="5700"/>
                  </a:lnTo>
                  <a:lnTo>
                    <a:pt x="5805" y="5700"/>
                  </a:lnTo>
                  <a:cubicBezTo>
                    <a:pt x="5804" y="5696"/>
                    <a:pt x="5805" y="5691"/>
                    <a:pt x="5803" y="5691"/>
                  </a:cubicBezTo>
                  <a:close/>
                  <a:moveTo>
                    <a:pt x="5805" y="5700"/>
                  </a:moveTo>
                  <a:cubicBezTo>
                    <a:pt x="5805" y="5703"/>
                    <a:pt x="5807" y="5706"/>
                    <a:pt x="5811" y="5706"/>
                  </a:cubicBezTo>
                  <a:lnTo>
                    <a:pt x="5805" y="5700"/>
                  </a:lnTo>
                  <a:close/>
                  <a:moveTo>
                    <a:pt x="881" y="5718"/>
                  </a:moveTo>
                  <a:cubicBezTo>
                    <a:pt x="889" y="5718"/>
                    <a:pt x="897" y="5718"/>
                    <a:pt x="905" y="5721"/>
                  </a:cubicBezTo>
                  <a:lnTo>
                    <a:pt x="905" y="5721"/>
                  </a:lnTo>
                  <a:cubicBezTo>
                    <a:pt x="905" y="5720"/>
                    <a:pt x="905" y="5719"/>
                    <a:pt x="905" y="5718"/>
                  </a:cubicBezTo>
                  <a:close/>
                  <a:moveTo>
                    <a:pt x="905" y="5721"/>
                  </a:moveTo>
                  <a:cubicBezTo>
                    <a:pt x="905" y="5730"/>
                    <a:pt x="905" y="5730"/>
                    <a:pt x="905" y="5730"/>
                  </a:cubicBezTo>
                  <a:lnTo>
                    <a:pt x="917" y="5730"/>
                  </a:lnTo>
                  <a:cubicBezTo>
                    <a:pt x="913" y="5726"/>
                    <a:pt x="909" y="5723"/>
                    <a:pt x="905" y="5721"/>
                  </a:cubicBezTo>
                  <a:close/>
                  <a:moveTo>
                    <a:pt x="917" y="5766"/>
                  </a:moveTo>
                  <a:lnTo>
                    <a:pt x="917" y="5766"/>
                  </a:lnTo>
                  <a:cubicBezTo>
                    <a:pt x="923" y="5772"/>
                    <a:pt x="929" y="5772"/>
                    <a:pt x="935" y="5772"/>
                  </a:cubicBezTo>
                  <a:cubicBezTo>
                    <a:pt x="935" y="5772"/>
                    <a:pt x="936" y="5772"/>
                    <a:pt x="936" y="5772"/>
                  </a:cubicBezTo>
                  <a:lnTo>
                    <a:pt x="936" y="5772"/>
                  </a:lnTo>
                  <a:cubicBezTo>
                    <a:pt x="931" y="5771"/>
                    <a:pt x="924" y="5769"/>
                    <a:pt x="917" y="5766"/>
                  </a:cubicBezTo>
                  <a:close/>
                  <a:moveTo>
                    <a:pt x="936" y="5772"/>
                  </a:moveTo>
                  <a:cubicBezTo>
                    <a:pt x="940" y="5772"/>
                    <a:pt x="944" y="5773"/>
                    <a:pt x="947" y="5773"/>
                  </a:cubicBezTo>
                  <a:lnTo>
                    <a:pt x="947" y="5773"/>
                  </a:lnTo>
                  <a:cubicBezTo>
                    <a:pt x="943" y="5772"/>
                    <a:pt x="940" y="5772"/>
                    <a:pt x="936" y="5772"/>
                  </a:cubicBezTo>
                  <a:close/>
                  <a:moveTo>
                    <a:pt x="2172" y="5795"/>
                  </a:moveTo>
                  <a:cubicBezTo>
                    <a:pt x="2172" y="5796"/>
                    <a:pt x="2173" y="5798"/>
                    <a:pt x="2179" y="5801"/>
                  </a:cubicBezTo>
                  <a:lnTo>
                    <a:pt x="2172" y="5795"/>
                  </a:lnTo>
                  <a:close/>
                  <a:moveTo>
                    <a:pt x="16374" y="5813"/>
                  </a:moveTo>
                  <a:cubicBezTo>
                    <a:pt x="16373" y="5813"/>
                    <a:pt x="16372" y="5813"/>
                    <a:pt x="16371" y="5813"/>
                  </a:cubicBezTo>
                  <a:cubicBezTo>
                    <a:pt x="16372" y="5813"/>
                    <a:pt x="16373" y="5813"/>
                    <a:pt x="16374" y="5813"/>
                  </a:cubicBezTo>
                  <a:close/>
                  <a:moveTo>
                    <a:pt x="1751" y="5825"/>
                  </a:moveTo>
                  <a:cubicBezTo>
                    <a:pt x="1751" y="5825"/>
                    <a:pt x="1751" y="5826"/>
                    <a:pt x="1751" y="5826"/>
                  </a:cubicBezTo>
                  <a:lnTo>
                    <a:pt x="1751" y="5826"/>
                  </a:lnTo>
                  <a:cubicBezTo>
                    <a:pt x="1751" y="5826"/>
                    <a:pt x="1751" y="5826"/>
                    <a:pt x="1751" y="5826"/>
                  </a:cubicBezTo>
                  <a:lnTo>
                    <a:pt x="1751" y="5826"/>
                  </a:lnTo>
                  <a:cubicBezTo>
                    <a:pt x="1751" y="5826"/>
                    <a:pt x="1754" y="5828"/>
                    <a:pt x="1762" y="5837"/>
                  </a:cubicBezTo>
                  <a:lnTo>
                    <a:pt x="1762" y="5837"/>
                  </a:lnTo>
                  <a:lnTo>
                    <a:pt x="1751" y="5825"/>
                  </a:lnTo>
                  <a:close/>
                  <a:moveTo>
                    <a:pt x="16364" y="5868"/>
                  </a:moveTo>
                  <a:cubicBezTo>
                    <a:pt x="16363" y="5870"/>
                    <a:pt x="16361" y="5871"/>
                    <a:pt x="16359" y="5873"/>
                  </a:cubicBezTo>
                  <a:cubicBezTo>
                    <a:pt x="16361" y="5871"/>
                    <a:pt x="16362" y="5870"/>
                    <a:pt x="16364" y="5868"/>
                  </a:cubicBezTo>
                  <a:close/>
                  <a:moveTo>
                    <a:pt x="12811" y="5873"/>
                  </a:moveTo>
                  <a:cubicBezTo>
                    <a:pt x="12808" y="5873"/>
                    <a:pt x="12808" y="5874"/>
                    <a:pt x="12808" y="5875"/>
                  </a:cubicBezTo>
                  <a:lnTo>
                    <a:pt x="12808" y="5875"/>
                  </a:lnTo>
                  <a:cubicBezTo>
                    <a:pt x="12809" y="5874"/>
                    <a:pt x="12810" y="5873"/>
                    <a:pt x="12811" y="5873"/>
                  </a:cubicBezTo>
                  <a:close/>
                  <a:moveTo>
                    <a:pt x="4095" y="5869"/>
                  </a:moveTo>
                  <a:cubicBezTo>
                    <a:pt x="4092" y="5869"/>
                    <a:pt x="4089" y="5870"/>
                    <a:pt x="4084" y="5873"/>
                  </a:cubicBezTo>
                  <a:lnTo>
                    <a:pt x="4103" y="5882"/>
                  </a:lnTo>
                  <a:lnTo>
                    <a:pt x="4103" y="5882"/>
                  </a:lnTo>
                  <a:cubicBezTo>
                    <a:pt x="4100" y="5878"/>
                    <a:pt x="4102" y="5869"/>
                    <a:pt x="4095" y="5869"/>
                  </a:cubicBezTo>
                  <a:close/>
                  <a:moveTo>
                    <a:pt x="4103" y="5882"/>
                  </a:moveTo>
                  <a:cubicBezTo>
                    <a:pt x="4104" y="5884"/>
                    <a:pt x="4106" y="5885"/>
                    <a:pt x="4108" y="5885"/>
                  </a:cubicBezTo>
                  <a:lnTo>
                    <a:pt x="4103" y="5882"/>
                  </a:lnTo>
                  <a:close/>
                  <a:moveTo>
                    <a:pt x="881" y="5885"/>
                  </a:moveTo>
                  <a:lnTo>
                    <a:pt x="881" y="5885"/>
                  </a:lnTo>
                  <a:cubicBezTo>
                    <a:pt x="881" y="5885"/>
                    <a:pt x="881" y="5885"/>
                    <a:pt x="881" y="5885"/>
                  </a:cubicBezTo>
                  <a:close/>
                  <a:moveTo>
                    <a:pt x="881" y="5885"/>
                  </a:moveTo>
                  <a:lnTo>
                    <a:pt x="881" y="5885"/>
                  </a:lnTo>
                  <a:cubicBezTo>
                    <a:pt x="881" y="5885"/>
                    <a:pt x="881" y="5885"/>
                    <a:pt x="881" y="5885"/>
                  </a:cubicBezTo>
                  <a:close/>
                  <a:moveTo>
                    <a:pt x="1679" y="5885"/>
                  </a:moveTo>
                  <a:cubicBezTo>
                    <a:pt x="1691" y="5897"/>
                    <a:pt x="1667" y="5897"/>
                    <a:pt x="1679" y="5908"/>
                  </a:cubicBezTo>
                  <a:cubicBezTo>
                    <a:pt x="1703" y="5908"/>
                    <a:pt x="1667" y="5897"/>
                    <a:pt x="1703" y="5885"/>
                  </a:cubicBezTo>
                  <a:close/>
                  <a:moveTo>
                    <a:pt x="989" y="5908"/>
                  </a:moveTo>
                  <a:cubicBezTo>
                    <a:pt x="992" y="5912"/>
                    <a:pt x="994" y="5915"/>
                    <a:pt x="996" y="5918"/>
                  </a:cubicBezTo>
                  <a:lnTo>
                    <a:pt x="996" y="5918"/>
                  </a:lnTo>
                  <a:lnTo>
                    <a:pt x="977" y="5908"/>
                  </a:lnTo>
                  <a:close/>
                  <a:moveTo>
                    <a:pt x="14675" y="5926"/>
                  </a:moveTo>
                  <a:cubicBezTo>
                    <a:pt x="14672" y="5926"/>
                    <a:pt x="14669" y="5926"/>
                    <a:pt x="14669" y="5932"/>
                  </a:cubicBezTo>
                  <a:lnTo>
                    <a:pt x="14675" y="5926"/>
                  </a:lnTo>
                  <a:close/>
                  <a:moveTo>
                    <a:pt x="912" y="5923"/>
                  </a:moveTo>
                  <a:lnTo>
                    <a:pt x="912" y="5923"/>
                  </a:lnTo>
                  <a:cubicBezTo>
                    <a:pt x="919" y="5927"/>
                    <a:pt x="927" y="5936"/>
                    <a:pt x="934" y="5936"/>
                  </a:cubicBezTo>
                  <a:cubicBezTo>
                    <a:pt x="936" y="5936"/>
                    <a:pt x="938" y="5935"/>
                    <a:pt x="941" y="5932"/>
                  </a:cubicBezTo>
                  <a:lnTo>
                    <a:pt x="912" y="5923"/>
                  </a:lnTo>
                  <a:close/>
                  <a:moveTo>
                    <a:pt x="7525" y="5968"/>
                  </a:moveTo>
                  <a:cubicBezTo>
                    <a:pt x="7525" y="5980"/>
                    <a:pt x="7525" y="5980"/>
                    <a:pt x="7525" y="5980"/>
                  </a:cubicBezTo>
                  <a:cubicBezTo>
                    <a:pt x="7526" y="5979"/>
                    <a:pt x="7527" y="5979"/>
                    <a:pt x="7528" y="5978"/>
                  </a:cubicBezTo>
                  <a:lnTo>
                    <a:pt x="7528" y="5978"/>
                  </a:lnTo>
                  <a:cubicBezTo>
                    <a:pt x="7528" y="5975"/>
                    <a:pt x="7527" y="5972"/>
                    <a:pt x="7525" y="5968"/>
                  </a:cubicBezTo>
                  <a:close/>
                  <a:moveTo>
                    <a:pt x="14891" y="6001"/>
                  </a:moveTo>
                  <a:cubicBezTo>
                    <a:pt x="14889" y="6001"/>
                    <a:pt x="14887" y="6002"/>
                    <a:pt x="14883" y="6004"/>
                  </a:cubicBezTo>
                  <a:lnTo>
                    <a:pt x="14895" y="6004"/>
                  </a:lnTo>
                  <a:cubicBezTo>
                    <a:pt x="14894" y="6002"/>
                    <a:pt x="14893" y="6001"/>
                    <a:pt x="14891" y="6001"/>
                  </a:cubicBezTo>
                  <a:close/>
                  <a:moveTo>
                    <a:pt x="14859" y="6004"/>
                  </a:moveTo>
                  <a:lnTo>
                    <a:pt x="14859" y="6004"/>
                  </a:lnTo>
                  <a:cubicBezTo>
                    <a:pt x="14859" y="6004"/>
                    <a:pt x="14859" y="6004"/>
                    <a:pt x="14859" y="6004"/>
                  </a:cubicBezTo>
                  <a:lnTo>
                    <a:pt x="14859" y="6004"/>
                  </a:lnTo>
                  <a:cubicBezTo>
                    <a:pt x="14859" y="6004"/>
                    <a:pt x="14859" y="6004"/>
                    <a:pt x="14859" y="6004"/>
                  </a:cubicBezTo>
                  <a:close/>
                  <a:moveTo>
                    <a:pt x="14847" y="6004"/>
                  </a:moveTo>
                  <a:cubicBezTo>
                    <a:pt x="14843" y="6012"/>
                    <a:pt x="14843" y="6014"/>
                    <a:pt x="14845" y="6014"/>
                  </a:cubicBezTo>
                  <a:cubicBezTo>
                    <a:pt x="14848" y="6014"/>
                    <a:pt x="14856" y="6007"/>
                    <a:pt x="14859" y="6004"/>
                  </a:cubicBezTo>
                  <a:lnTo>
                    <a:pt x="14859" y="6004"/>
                  </a:lnTo>
                  <a:cubicBezTo>
                    <a:pt x="14855" y="6008"/>
                    <a:pt x="14853" y="6009"/>
                    <a:pt x="14851" y="6009"/>
                  </a:cubicBezTo>
                  <a:cubicBezTo>
                    <a:pt x="14847" y="6009"/>
                    <a:pt x="14847" y="6004"/>
                    <a:pt x="14847" y="6004"/>
                  </a:cubicBezTo>
                  <a:close/>
                  <a:moveTo>
                    <a:pt x="1715" y="6027"/>
                  </a:moveTo>
                  <a:cubicBezTo>
                    <a:pt x="1715" y="6027"/>
                    <a:pt x="1715" y="6027"/>
                    <a:pt x="1715" y="6027"/>
                  </a:cubicBezTo>
                  <a:cubicBezTo>
                    <a:pt x="1715" y="6027"/>
                    <a:pt x="1715" y="6027"/>
                    <a:pt x="1715" y="6027"/>
                  </a:cubicBezTo>
                  <a:close/>
                  <a:moveTo>
                    <a:pt x="7477" y="6027"/>
                  </a:moveTo>
                  <a:cubicBezTo>
                    <a:pt x="7477" y="6027"/>
                    <a:pt x="7477" y="6027"/>
                    <a:pt x="7477" y="6027"/>
                  </a:cubicBezTo>
                  <a:cubicBezTo>
                    <a:pt x="7477" y="6027"/>
                    <a:pt x="7477" y="6027"/>
                    <a:pt x="7477" y="6027"/>
                  </a:cubicBezTo>
                  <a:close/>
                  <a:moveTo>
                    <a:pt x="1667" y="6028"/>
                  </a:moveTo>
                  <a:cubicBezTo>
                    <a:pt x="1669" y="6030"/>
                    <a:pt x="1672" y="6031"/>
                    <a:pt x="1674" y="6032"/>
                  </a:cubicBezTo>
                  <a:lnTo>
                    <a:pt x="1674" y="6032"/>
                  </a:lnTo>
                  <a:cubicBezTo>
                    <a:pt x="1671" y="6031"/>
                    <a:pt x="1669" y="6029"/>
                    <a:pt x="1667" y="6028"/>
                  </a:cubicBezTo>
                  <a:close/>
                  <a:moveTo>
                    <a:pt x="1674" y="6032"/>
                  </a:moveTo>
                  <a:cubicBezTo>
                    <a:pt x="1679" y="6034"/>
                    <a:pt x="1685" y="6036"/>
                    <a:pt x="1691" y="6036"/>
                  </a:cubicBezTo>
                  <a:lnTo>
                    <a:pt x="1691" y="6036"/>
                  </a:lnTo>
                  <a:cubicBezTo>
                    <a:pt x="1690" y="6033"/>
                    <a:pt x="1687" y="6033"/>
                    <a:pt x="1684" y="6033"/>
                  </a:cubicBezTo>
                  <a:cubicBezTo>
                    <a:pt x="1681" y="6033"/>
                    <a:pt x="1677" y="6033"/>
                    <a:pt x="1674" y="6032"/>
                  </a:cubicBezTo>
                  <a:close/>
                  <a:moveTo>
                    <a:pt x="12904" y="6073"/>
                  </a:moveTo>
                  <a:lnTo>
                    <a:pt x="12904" y="6073"/>
                  </a:lnTo>
                  <a:cubicBezTo>
                    <a:pt x="12905" y="6074"/>
                    <a:pt x="12905" y="6075"/>
                    <a:pt x="12907" y="6075"/>
                  </a:cubicBezTo>
                  <a:cubicBezTo>
                    <a:pt x="12906" y="6074"/>
                    <a:pt x="12905" y="6073"/>
                    <a:pt x="12904" y="6073"/>
                  </a:cubicBezTo>
                  <a:close/>
                  <a:moveTo>
                    <a:pt x="4018" y="6089"/>
                  </a:moveTo>
                  <a:lnTo>
                    <a:pt x="4018" y="6089"/>
                  </a:lnTo>
                  <a:cubicBezTo>
                    <a:pt x="4018" y="6089"/>
                    <a:pt x="4018" y="6090"/>
                    <a:pt x="4018" y="6090"/>
                  </a:cubicBezTo>
                  <a:lnTo>
                    <a:pt x="4018" y="6090"/>
                  </a:lnTo>
                  <a:cubicBezTo>
                    <a:pt x="4018" y="6090"/>
                    <a:pt x="4018" y="6089"/>
                    <a:pt x="4018" y="6089"/>
                  </a:cubicBezTo>
                  <a:close/>
                  <a:moveTo>
                    <a:pt x="7489" y="6087"/>
                  </a:moveTo>
                  <a:cubicBezTo>
                    <a:pt x="7484" y="6087"/>
                    <a:pt x="7486" y="6092"/>
                    <a:pt x="7490" y="6095"/>
                  </a:cubicBezTo>
                  <a:lnTo>
                    <a:pt x="7490" y="6095"/>
                  </a:lnTo>
                  <a:cubicBezTo>
                    <a:pt x="7490" y="6093"/>
                    <a:pt x="7489" y="6090"/>
                    <a:pt x="7489" y="6087"/>
                  </a:cubicBezTo>
                  <a:close/>
                  <a:moveTo>
                    <a:pt x="4018" y="6090"/>
                  </a:moveTo>
                  <a:cubicBezTo>
                    <a:pt x="4016" y="6095"/>
                    <a:pt x="4013" y="6099"/>
                    <a:pt x="4013" y="6099"/>
                  </a:cubicBezTo>
                  <a:cubicBezTo>
                    <a:pt x="4020" y="6101"/>
                    <a:pt x="4024" y="6102"/>
                    <a:pt x="4025" y="6102"/>
                  </a:cubicBezTo>
                  <a:cubicBezTo>
                    <a:pt x="4030" y="6102"/>
                    <a:pt x="4018" y="6094"/>
                    <a:pt x="4018" y="6090"/>
                  </a:cubicBezTo>
                  <a:close/>
                  <a:moveTo>
                    <a:pt x="14952" y="6118"/>
                  </a:moveTo>
                  <a:lnTo>
                    <a:pt x="14943" y="6123"/>
                  </a:lnTo>
                  <a:cubicBezTo>
                    <a:pt x="14941" y="6125"/>
                    <a:pt x="14941" y="6127"/>
                    <a:pt x="14940" y="6129"/>
                  </a:cubicBezTo>
                  <a:lnTo>
                    <a:pt x="14940" y="6129"/>
                  </a:lnTo>
                  <a:cubicBezTo>
                    <a:pt x="14946" y="6125"/>
                    <a:pt x="14949" y="6122"/>
                    <a:pt x="14952" y="6118"/>
                  </a:cubicBezTo>
                  <a:close/>
                  <a:moveTo>
                    <a:pt x="16429" y="6126"/>
                  </a:moveTo>
                  <a:cubicBezTo>
                    <a:pt x="16428" y="6126"/>
                    <a:pt x="16425" y="6129"/>
                    <a:pt x="16419" y="6135"/>
                  </a:cubicBezTo>
                  <a:lnTo>
                    <a:pt x="16431" y="6135"/>
                  </a:lnTo>
                  <a:cubicBezTo>
                    <a:pt x="16431" y="6129"/>
                    <a:pt x="16431" y="6126"/>
                    <a:pt x="16429" y="6126"/>
                  </a:cubicBezTo>
                  <a:close/>
                  <a:moveTo>
                    <a:pt x="14940" y="6129"/>
                  </a:moveTo>
                  <a:lnTo>
                    <a:pt x="14940" y="6129"/>
                  </a:lnTo>
                  <a:cubicBezTo>
                    <a:pt x="14938" y="6131"/>
                    <a:pt x="14934" y="6133"/>
                    <a:pt x="14931" y="6135"/>
                  </a:cubicBezTo>
                  <a:cubicBezTo>
                    <a:pt x="14939" y="6135"/>
                    <a:pt x="14941" y="6140"/>
                    <a:pt x="14946" y="6140"/>
                  </a:cubicBezTo>
                  <a:cubicBezTo>
                    <a:pt x="14948" y="6140"/>
                    <a:pt x="14951" y="6139"/>
                    <a:pt x="14955" y="6135"/>
                  </a:cubicBezTo>
                  <a:cubicBezTo>
                    <a:pt x="14957" y="6132"/>
                    <a:pt x="14957" y="6131"/>
                    <a:pt x="14956" y="6131"/>
                  </a:cubicBezTo>
                  <a:cubicBezTo>
                    <a:pt x="14954" y="6131"/>
                    <a:pt x="14948" y="6134"/>
                    <a:pt x="14944" y="6134"/>
                  </a:cubicBezTo>
                  <a:cubicBezTo>
                    <a:pt x="14941" y="6134"/>
                    <a:pt x="14940" y="6133"/>
                    <a:pt x="14940" y="6129"/>
                  </a:cubicBezTo>
                  <a:close/>
                  <a:moveTo>
                    <a:pt x="1643" y="6147"/>
                  </a:moveTo>
                  <a:cubicBezTo>
                    <a:pt x="1643" y="6147"/>
                    <a:pt x="1658" y="6151"/>
                    <a:pt x="1671" y="6155"/>
                  </a:cubicBezTo>
                  <a:lnTo>
                    <a:pt x="1671" y="6155"/>
                  </a:lnTo>
                  <a:cubicBezTo>
                    <a:pt x="1663" y="6151"/>
                    <a:pt x="1651" y="6147"/>
                    <a:pt x="1643" y="6147"/>
                  </a:cubicBezTo>
                  <a:close/>
                  <a:moveTo>
                    <a:pt x="15066" y="6150"/>
                  </a:moveTo>
                  <a:cubicBezTo>
                    <a:pt x="15065" y="6150"/>
                    <a:pt x="15062" y="6153"/>
                    <a:pt x="15062" y="6158"/>
                  </a:cubicBezTo>
                  <a:cubicBezTo>
                    <a:pt x="15068" y="6153"/>
                    <a:pt x="15068" y="6150"/>
                    <a:pt x="15066" y="6150"/>
                  </a:cubicBezTo>
                  <a:close/>
                  <a:moveTo>
                    <a:pt x="15044" y="6176"/>
                  </a:moveTo>
                  <a:cubicBezTo>
                    <a:pt x="15040" y="6180"/>
                    <a:pt x="15038" y="6182"/>
                    <a:pt x="15038" y="6182"/>
                  </a:cubicBezTo>
                  <a:cubicBezTo>
                    <a:pt x="15044" y="6182"/>
                    <a:pt x="15044" y="6179"/>
                    <a:pt x="15044" y="6176"/>
                  </a:cubicBezTo>
                  <a:close/>
                  <a:moveTo>
                    <a:pt x="12145" y="6170"/>
                  </a:moveTo>
                  <a:cubicBezTo>
                    <a:pt x="12126" y="6180"/>
                    <a:pt x="12122" y="6182"/>
                    <a:pt x="12121" y="6194"/>
                  </a:cubicBezTo>
                  <a:lnTo>
                    <a:pt x="12121" y="6194"/>
                  </a:lnTo>
                  <a:lnTo>
                    <a:pt x="12145" y="6170"/>
                  </a:lnTo>
                  <a:close/>
                  <a:moveTo>
                    <a:pt x="12121" y="6194"/>
                  </a:moveTo>
                  <a:lnTo>
                    <a:pt x="12121" y="6194"/>
                  </a:lnTo>
                  <a:cubicBezTo>
                    <a:pt x="12121" y="6194"/>
                    <a:pt x="12121" y="6194"/>
                    <a:pt x="12121" y="6194"/>
                  </a:cubicBezTo>
                  <a:lnTo>
                    <a:pt x="12121" y="6194"/>
                  </a:lnTo>
                  <a:cubicBezTo>
                    <a:pt x="12121" y="6194"/>
                    <a:pt x="12121" y="6194"/>
                    <a:pt x="12121" y="6194"/>
                  </a:cubicBezTo>
                  <a:close/>
                  <a:moveTo>
                    <a:pt x="16379" y="6194"/>
                  </a:moveTo>
                  <a:lnTo>
                    <a:pt x="16383" y="6206"/>
                  </a:lnTo>
                  <a:cubicBezTo>
                    <a:pt x="16383" y="6202"/>
                    <a:pt x="16382" y="6197"/>
                    <a:pt x="16379" y="6194"/>
                  </a:cubicBezTo>
                  <a:close/>
                  <a:moveTo>
                    <a:pt x="7335" y="6206"/>
                  </a:moveTo>
                  <a:cubicBezTo>
                    <a:pt x="7335" y="6218"/>
                    <a:pt x="7299" y="6230"/>
                    <a:pt x="7323" y="6242"/>
                  </a:cubicBezTo>
                  <a:cubicBezTo>
                    <a:pt x="7344" y="6242"/>
                    <a:pt x="7316" y="6222"/>
                    <a:pt x="7339" y="6209"/>
                  </a:cubicBezTo>
                  <a:lnTo>
                    <a:pt x="7339" y="6209"/>
                  </a:lnTo>
                  <a:cubicBezTo>
                    <a:pt x="7337" y="6209"/>
                    <a:pt x="7336" y="6208"/>
                    <a:pt x="7335" y="6206"/>
                  </a:cubicBezTo>
                  <a:close/>
                  <a:moveTo>
                    <a:pt x="15395" y="6230"/>
                  </a:moveTo>
                  <a:cubicBezTo>
                    <a:pt x="15395" y="6234"/>
                    <a:pt x="15395" y="6239"/>
                    <a:pt x="15395" y="6242"/>
                  </a:cubicBezTo>
                  <a:cubicBezTo>
                    <a:pt x="15404" y="6233"/>
                    <a:pt x="15406" y="6231"/>
                    <a:pt x="15406" y="6231"/>
                  </a:cubicBezTo>
                  <a:lnTo>
                    <a:pt x="15406" y="6231"/>
                  </a:lnTo>
                  <a:cubicBezTo>
                    <a:pt x="15405" y="6231"/>
                    <a:pt x="15401" y="6233"/>
                    <a:pt x="15398" y="6233"/>
                  </a:cubicBezTo>
                  <a:cubicBezTo>
                    <a:pt x="15396" y="6233"/>
                    <a:pt x="15395" y="6233"/>
                    <a:pt x="15395" y="6230"/>
                  </a:cubicBezTo>
                  <a:close/>
                  <a:moveTo>
                    <a:pt x="5680" y="6266"/>
                  </a:moveTo>
                  <a:cubicBezTo>
                    <a:pt x="5673" y="6266"/>
                    <a:pt x="5674" y="6266"/>
                    <a:pt x="5676" y="6268"/>
                  </a:cubicBezTo>
                  <a:lnTo>
                    <a:pt x="5676" y="6268"/>
                  </a:lnTo>
                  <a:cubicBezTo>
                    <a:pt x="5677" y="6267"/>
                    <a:pt x="5678" y="6266"/>
                    <a:pt x="5680" y="6266"/>
                  </a:cubicBezTo>
                  <a:close/>
                  <a:moveTo>
                    <a:pt x="9811" y="6266"/>
                  </a:moveTo>
                  <a:cubicBezTo>
                    <a:pt x="9811" y="6266"/>
                    <a:pt x="9810" y="6267"/>
                    <a:pt x="9810" y="6268"/>
                  </a:cubicBezTo>
                  <a:lnTo>
                    <a:pt x="9810" y="6268"/>
                  </a:lnTo>
                  <a:cubicBezTo>
                    <a:pt x="9811" y="6268"/>
                    <a:pt x="9811" y="6267"/>
                    <a:pt x="9811" y="6266"/>
                  </a:cubicBezTo>
                  <a:close/>
                  <a:moveTo>
                    <a:pt x="15443" y="6147"/>
                  </a:moveTo>
                  <a:cubicBezTo>
                    <a:pt x="15443" y="6158"/>
                    <a:pt x="15443" y="6158"/>
                    <a:pt x="15455" y="6158"/>
                  </a:cubicBezTo>
                  <a:lnTo>
                    <a:pt x="15443" y="6170"/>
                  </a:lnTo>
                  <a:lnTo>
                    <a:pt x="15455" y="6170"/>
                  </a:lnTo>
                  <a:cubicBezTo>
                    <a:pt x="15443" y="6206"/>
                    <a:pt x="15431" y="6242"/>
                    <a:pt x="15419" y="6278"/>
                  </a:cubicBezTo>
                  <a:cubicBezTo>
                    <a:pt x="15419" y="6266"/>
                    <a:pt x="15407" y="6266"/>
                    <a:pt x="15419" y="6254"/>
                  </a:cubicBezTo>
                  <a:lnTo>
                    <a:pt x="15419" y="6254"/>
                  </a:lnTo>
                  <a:cubicBezTo>
                    <a:pt x="15415" y="6258"/>
                    <a:pt x="15414" y="6259"/>
                    <a:pt x="15413" y="6259"/>
                  </a:cubicBezTo>
                  <a:cubicBezTo>
                    <a:pt x="15412" y="6259"/>
                    <a:pt x="15415" y="6254"/>
                    <a:pt x="15407" y="6254"/>
                  </a:cubicBezTo>
                  <a:lnTo>
                    <a:pt x="15395" y="6266"/>
                  </a:lnTo>
                  <a:cubicBezTo>
                    <a:pt x="15419" y="6230"/>
                    <a:pt x="15371" y="6254"/>
                    <a:pt x="15395" y="6230"/>
                  </a:cubicBezTo>
                  <a:lnTo>
                    <a:pt x="15395" y="6230"/>
                  </a:lnTo>
                  <a:cubicBezTo>
                    <a:pt x="15395" y="6230"/>
                    <a:pt x="15395" y="6230"/>
                    <a:pt x="15395" y="6230"/>
                  </a:cubicBezTo>
                  <a:cubicBezTo>
                    <a:pt x="15395" y="6224"/>
                    <a:pt x="15398" y="6221"/>
                    <a:pt x="15403" y="6221"/>
                  </a:cubicBezTo>
                  <a:cubicBezTo>
                    <a:pt x="15407" y="6221"/>
                    <a:pt x="15413" y="6224"/>
                    <a:pt x="15419" y="6230"/>
                  </a:cubicBezTo>
                  <a:lnTo>
                    <a:pt x="15419" y="6206"/>
                  </a:lnTo>
                  <a:cubicBezTo>
                    <a:pt x="15431" y="6206"/>
                    <a:pt x="15419" y="6218"/>
                    <a:pt x="15431" y="6218"/>
                  </a:cubicBezTo>
                  <a:lnTo>
                    <a:pt x="15431" y="6182"/>
                  </a:lnTo>
                  <a:cubicBezTo>
                    <a:pt x="15443" y="6182"/>
                    <a:pt x="15443" y="6182"/>
                    <a:pt x="15443" y="6170"/>
                  </a:cubicBezTo>
                  <a:cubicBezTo>
                    <a:pt x="15443" y="6158"/>
                    <a:pt x="15443" y="6158"/>
                    <a:pt x="15443" y="6147"/>
                  </a:cubicBezTo>
                  <a:close/>
                  <a:moveTo>
                    <a:pt x="5608" y="6278"/>
                  </a:moveTo>
                  <a:cubicBezTo>
                    <a:pt x="5610" y="6278"/>
                    <a:pt x="5611" y="6279"/>
                    <a:pt x="5612" y="6279"/>
                  </a:cubicBezTo>
                  <a:lnTo>
                    <a:pt x="5612" y="6279"/>
                  </a:lnTo>
                  <a:cubicBezTo>
                    <a:pt x="5611" y="6278"/>
                    <a:pt x="5610" y="6278"/>
                    <a:pt x="5608" y="6278"/>
                  </a:cubicBezTo>
                  <a:close/>
                  <a:moveTo>
                    <a:pt x="7719" y="6310"/>
                  </a:moveTo>
                  <a:cubicBezTo>
                    <a:pt x="7718" y="6310"/>
                    <a:pt x="7716" y="6311"/>
                    <a:pt x="7714" y="6312"/>
                  </a:cubicBezTo>
                  <a:lnTo>
                    <a:pt x="7714" y="6312"/>
                  </a:lnTo>
                  <a:cubicBezTo>
                    <a:pt x="7713" y="6311"/>
                    <a:pt x="7713" y="6311"/>
                    <a:pt x="7712" y="6311"/>
                  </a:cubicBezTo>
                  <a:cubicBezTo>
                    <a:pt x="7712" y="6311"/>
                    <a:pt x="7711" y="6312"/>
                    <a:pt x="7711" y="6312"/>
                  </a:cubicBezTo>
                  <a:lnTo>
                    <a:pt x="7711" y="6312"/>
                  </a:lnTo>
                  <a:cubicBezTo>
                    <a:pt x="7712" y="6312"/>
                    <a:pt x="7713" y="6312"/>
                    <a:pt x="7714" y="6312"/>
                  </a:cubicBezTo>
                  <a:lnTo>
                    <a:pt x="7714" y="6312"/>
                  </a:lnTo>
                  <a:cubicBezTo>
                    <a:pt x="7714" y="6312"/>
                    <a:pt x="7715" y="6313"/>
                    <a:pt x="7716" y="6313"/>
                  </a:cubicBezTo>
                  <a:cubicBezTo>
                    <a:pt x="7718" y="6311"/>
                    <a:pt x="7719" y="6310"/>
                    <a:pt x="7719" y="6310"/>
                  </a:cubicBezTo>
                  <a:close/>
                  <a:moveTo>
                    <a:pt x="9228" y="6313"/>
                  </a:moveTo>
                  <a:lnTo>
                    <a:pt x="9228" y="6313"/>
                  </a:lnTo>
                  <a:cubicBezTo>
                    <a:pt x="9231" y="6319"/>
                    <a:pt x="9235" y="6323"/>
                    <a:pt x="9239" y="6325"/>
                  </a:cubicBezTo>
                  <a:lnTo>
                    <a:pt x="9239" y="6325"/>
                  </a:lnTo>
                  <a:cubicBezTo>
                    <a:pt x="9238" y="6322"/>
                    <a:pt x="9234" y="6318"/>
                    <a:pt x="9228" y="6313"/>
                  </a:cubicBezTo>
                  <a:close/>
                  <a:moveTo>
                    <a:pt x="3953" y="6337"/>
                  </a:moveTo>
                  <a:cubicBezTo>
                    <a:pt x="3953" y="6341"/>
                    <a:pt x="3954" y="6343"/>
                    <a:pt x="3956" y="6345"/>
                  </a:cubicBezTo>
                  <a:lnTo>
                    <a:pt x="3956" y="6345"/>
                  </a:lnTo>
                  <a:cubicBezTo>
                    <a:pt x="3956" y="6343"/>
                    <a:pt x="3955" y="6340"/>
                    <a:pt x="3953" y="6337"/>
                  </a:cubicBezTo>
                  <a:close/>
                  <a:moveTo>
                    <a:pt x="12383" y="6331"/>
                  </a:moveTo>
                  <a:cubicBezTo>
                    <a:pt x="12381" y="6336"/>
                    <a:pt x="12381" y="6342"/>
                    <a:pt x="12383" y="6349"/>
                  </a:cubicBezTo>
                  <a:lnTo>
                    <a:pt x="12383" y="6331"/>
                  </a:lnTo>
                  <a:close/>
                  <a:moveTo>
                    <a:pt x="15223" y="6348"/>
                  </a:moveTo>
                  <a:cubicBezTo>
                    <a:pt x="15218" y="6350"/>
                    <a:pt x="15212" y="6354"/>
                    <a:pt x="15205" y="6361"/>
                  </a:cubicBezTo>
                  <a:lnTo>
                    <a:pt x="15228" y="6349"/>
                  </a:lnTo>
                  <a:cubicBezTo>
                    <a:pt x="15226" y="6349"/>
                    <a:pt x="15224" y="6349"/>
                    <a:pt x="15223" y="6348"/>
                  </a:cubicBezTo>
                  <a:close/>
                  <a:moveTo>
                    <a:pt x="16181" y="6351"/>
                  </a:moveTo>
                  <a:cubicBezTo>
                    <a:pt x="16178" y="6354"/>
                    <a:pt x="16177" y="6357"/>
                    <a:pt x="16181" y="6361"/>
                  </a:cubicBezTo>
                  <a:cubicBezTo>
                    <a:pt x="16181" y="6361"/>
                    <a:pt x="16181" y="6356"/>
                    <a:pt x="16181" y="6351"/>
                  </a:cubicBezTo>
                  <a:close/>
                  <a:moveTo>
                    <a:pt x="1881" y="6361"/>
                  </a:moveTo>
                  <a:lnTo>
                    <a:pt x="1881" y="6367"/>
                  </a:lnTo>
                  <a:lnTo>
                    <a:pt x="1881" y="6367"/>
                  </a:lnTo>
                  <a:cubicBezTo>
                    <a:pt x="1884" y="6366"/>
                    <a:pt x="1885" y="6365"/>
                    <a:pt x="1881" y="6361"/>
                  </a:cubicBezTo>
                  <a:close/>
                  <a:moveTo>
                    <a:pt x="11657" y="6361"/>
                  </a:moveTo>
                  <a:cubicBezTo>
                    <a:pt x="11650" y="6361"/>
                    <a:pt x="11647" y="6365"/>
                    <a:pt x="11645" y="6368"/>
                  </a:cubicBezTo>
                  <a:lnTo>
                    <a:pt x="11645" y="6368"/>
                  </a:lnTo>
                  <a:cubicBezTo>
                    <a:pt x="11649" y="6366"/>
                    <a:pt x="11653" y="6364"/>
                    <a:pt x="11657" y="6361"/>
                  </a:cubicBezTo>
                  <a:close/>
                  <a:moveTo>
                    <a:pt x="17193" y="622"/>
                  </a:moveTo>
                  <a:lnTo>
                    <a:pt x="17229" y="634"/>
                  </a:lnTo>
                  <a:cubicBezTo>
                    <a:pt x="17217" y="634"/>
                    <a:pt x="17217" y="646"/>
                    <a:pt x="17205" y="646"/>
                  </a:cubicBezTo>
                  <a:cubicBezTo>
                    <a:pt x="17208" y="652"/>
                    <a:pt x="17211" y="654"/>
                    <a:pt x="17214" y="654"/>
                  </a:cubicBezTo>
                  <a:cubicBezTo>
                    <a:pt x="17223" y="654"/>
                    <a:pt x="17232" y="634"/>
                    <a:pt x="17241" y="634"/>
                  </a:cubicBezTo>
                  <a:cubicBezTo>
                    <a:pt x="17252" y="634"/>
                    <a:pt x="17276" y="646"/>
                    <a:pt x="17276" y="646"/>
                  </a:cubicBezTo>
                  <a:cubicBezTo>
                    <a:pt x="17288" y="646"/>
                    <a:pt x="17300" y="646"/>
                    <a:pt x="17312" y="658"/>
                  </a:cubicBezTo>
                  <a:cubicBezTo>
                    <a:pt x="17324" y="658"/>
                    <a:pt x="17312" y="646"/>
                    <a:pt x="17312" y="634"/>
                  </a:cubicBezTo>
                  <a:lnTo>
                    <a:pt x="17360" y="634"/>
                  </a:lnTo>
                  <a:cubicBezTo>
                    <a:pt x="17360" y="646"/>
                    <a:pt x="17360" y="682"/>
                    <a:pt x="17360" y="694"/>
                  </a:cubicBezTo>
                  <a:cubicBezTo>
                    <a:pt x="17372" y="682"/>
                    <a:pt x="17360" y="658"/>
                    <a:pt x="17383" y="658"/>
                  </a:cubicBezTo>
                  <a:cubicBezTo>
                    <a:pt x="17372" y="682"/>
                    <a:pt x="17419" y="670"/>
                    <a:pt x="17395" y="694"/>
                  </a:cubicBezTo>
                  <a:cubicBezTo>
                    <a:pt x="17407" y="705"/>
                    <a:pt x="17407" y="705"/>
                    <a:pt x="17419" y="705"/>
                  </a:cubicBezTo>
                  <a:cubicBezTo>
                    <a:pt x="17395" y="729"/>
                    <a:pt x="17419" y="753"/>
                    <a:pt x="17395" y="765"/>
                  </a:cubicBezTo>
                  <a:cubicBezTo>
                    <a:pt x="17395" y="757"/>
                    <a:pt x="17385" y="750"/>
                    <a:pt x="17382" y="745"/>
                  </a:cubicBezTo>
                  <a:lnTo>
                    <a:pt x="17382" y="745"/>
                  </a:lnTo>
                  <a:cubicBezTo>
                    <a:pt x="17370" y="769"/>
                    <a:pt x="17360" y="802"/>
                    <a:pt x="17360" y="824"/>
                  </a:cubicBezTo>
                  <a:cubicBezTo>
                    <a:pt x="17336" y="824"/>
                    <a:pt x="17336" y="824"/>
                    <a:pt x="17312" y="836"/>
                  </a:cubicBezTo>
                  <a:cubicBezTo>
                    <a:pt x="17312" y="860"/>
                    <a:pt x="17312" y="860"/>
                    <a:pt x="17324" y="872"/>
                  </a:cubicBezTo>
                  <a:cubicBezTo>
                    <a:pt x="17303" y="882"/>
                    <a:pt x="17301" y="910"/>
                    <a:pt x="17293" y="910"/>
                  </a:cubicBezTo>
                  <a:cubicBezTo>
                    <a:pt x="17291" y="910"/>
                    <a:pt x="17290" y="909"/>
                    <a:pt x="17288" y="908"/>
                  </a:cubicBezTo>
                  <a:lnTo>
                    <a:pt x="17288" y="908"/>
                  </a:lnTo>
                  <a:cubicBezTo>
                    <a:pt x="17300" y="920"/>
                    <a:pt x="17276" y="920"/>
                    <a:pt x="17288" y="932"/>
                  </a:cubicBezTo>
                  <a:lnTo>
                    <a:pt x="17276" y="932"/>
                  </a:lnTo>
                  <a:lnTo>
                    <a:pt x="17288" y="944"/>
                  </a:lnTo>
                  <a:cubicBezTo>
                    <a:pt x="17252" y="944"/>
                    <a:pt x="17288" y="991"/>
                    <a:pt x="17252" y="1003"/>
                  </a:cubicBezTo>
                  <a:lnTo>
                    <a:pt x="17252" y="1015"/>
                  </a:lnTo>
                  <a:cubicBezTo>
                    <a:pt x="17241" y="1015"/>
                    <a:pt x="17241" y="1003"/>
                    <a:pt x="17229" y="1003"/>
                  </a:cubicBezTo>
                  <a:lnTo>
                    <a:pt x="17205" y="1051"/>
                  </a:lnTo>
                  <a:lnTo>
                    <a:pt x="17217" y="1039"/>
                  </a:lnTo>
                  <a:cubicBezTo>
                    <a:pt x="17217" y="1051"/>
                    <a:pt x="17229" y="1075"/>
                    <a:pt x="17217" y="1075"/>
                  </a:cubicBezTo>
                  <a:cubicBezTo>
                    <a:pt x="17214" y="1070"/>
                    <a:pt x="17212" y="1068"/>
                    <a:pt x="17211" y="1068"/>
                  </a:cubicBezTo>
                  <a:cubicBezTo>
                    <a:pt x="17205" y="1068"/>
                    <a:pt x="17201" y="1088"/>
                    <a:pt x="17188" y="1088"/>
                  </a:cubicBezTo>
                  <a:cubicBezTo>
                    <a:pt x="17187" y="1088"/>
                    <a:pt x="17185" y="1088"/>
                    <a:pt x="17183" y="1087"/>
                  </a:cubicBezTo>
                  <a:lnTo>
                    <a:pt x="17183" y="1087"/>
                  </a:lnTo>
                  <a:cubicBezTo>
                    <a:pt x="17185" y="1090"/>
                    <a:pt x="17188" y="1093"/>
                    <a:pt x="17193" y="1098"/>
                  </a:cubicBezTo>
                  <a:cubicBezTo>
                    <a:pt x="17193" y="1110"/>
                    <a:pt x="17184" y="1110"/>
                    <a:pt x="17177" y="1110"/>
                  </a:cubicBezTo>
                  <a:cubicBezTo>
                    <a:pt x="17175" y="1110"/>
                    <a:pt x="17173" y="1110"/>
                    <a:pt x="17172" y="1110"/>
                  </a:cubicBezTo>
                  <a:lnTo>
                    <a:pt x="17172" y="1110"/>
                  </a:lnTo>
                  <a:cubicBezTo>
                    <a:pt x="17171" y="1110"/>
                    <a:pt x="17170" y="1110"/>
                    <a:pt x="17169" y="1110"/>
                  </a:cubicBezTo>
                  <a:lnTo>
                    <a:pt x="17169" y="1111"/>
                  </a:lnTo>
                  <a:lnTo>
                    <a:pt x="17169" y="1111"/>
                  </a:lnTo>
                  <a:cubicBezTo>
                    <a:pt x="17170" y="1111"/>
                    <a:pt x="17171" y="1110"/>
                    <a:pt x="17172" y="1110"/>
                  </a:cubicBezTo>
                  <a:lnTo>
                    <a:pt x="17172" y="1110"/>
                  </a:lnTo>
                  <a:cubicBezTo>
                    <a:pt x="17183" y="1112"/>
                    <a:pt x="17192" y="1123"/>
                    <a:pt x="17181" y="1134"/>
                  </a:cubicBezTo>
                  <a:lnTo>
                    <a:pt x="17169" y="1134"/>
                  </a:lnTo>
                  <a:cubicBezTo>
                    <a:pt x="17169" y="1146"/>
                    <a:pt x="17157" y="1170"/>
                    <a:pt x="17157" y="1182"/>
                  </a:cubicBezTo>
                  <a:cubicBezTo>
                    <a:pt x="17145" y="1182"/>
                    <a:pt x="17145" y="1182"/>
                    <a:pt x="17133" y="1170"/>
                  </a:cubicBezTo>
                  <a:cubicBezTo>
                    <a:pt x="17133" y="1205"/>
                    <a:pt x="17133" y="1182"/>
                    <a:pt x="17121" y="1229"/>
                  </a:cubicBezTo>
                  <a:lnTo>
                    <a:pt x="17121" y="1241"/>
                  </a:lnTo>
                  <a:lnTo>
                    <a:pt x="17110" y="1241"/>
                  </a:lnTo>
                  <a:cubicBezTo>
                    <a:pt x="17110" y="1253"/>
                    <a:pt x="17110" y="1265"/>
                    <a:pt x="17098" y="1277"/>
                  </a:cubicBezTo>
                  <a:lnTo>
                    <a:pt x="17086" y="1265"/>
                  </a:lnTo>
                  <a:cubicBezTo>
                    <a:pt x="17086" y="1301"/>
                    <a:pt x="17050" y="1289"/>
                    <a:pt x="17050" y="1325"/>
                  </a:cubicBezTo>
                  <a:cubicBezTo>
                    <a:pt x="17050" y="1325"/>
                    <a:pt x="17050" y="1325"/>
                    <a:pt x="17050" y="1313"/>
                  </a:cubicBezTo>
                  <a:cubicBezTo>
                    <a:pt x="17050" y="1348"/>
                    <a:pt x="17014" y="1325"/>
                    <a:pt x="17026" y="1360"/>
                  </a:cubicBezTo>
                  <a:lnTo>
                    <a:pt x="17014" y="1360"/>
                  </a:lnTo>
                  <a:lnTo>
                    <a:pt x="17014" y="1372"/>
                  </a:lnTo>
                  <a:lnTo>
                    <a:pt x="17002" y="1372"/>
                  </a:lnTo>
                  <a:lnTo>
                    <a:pt x="17026" y="1384"/>
                  </a:lnTo>
                  <a:lnTo>
                    <a:pt x="17002" y="1384"/>
                  </a:lnTo>
                  <a:lnTo>
                    <a:pt x="17002" y="1396"/>
                  </a:lnTo>
                  <a:cubicBezTo>
                    <a:pt x="16967" y="1396"/>
                    <a:pt x="16979" y="1420"/>
                    <a:pt x="16955" y="1432"/>
                  </a:cubicBezTo>
                  <a:lnTo>
                    <a:pt x="16967" y="1444"/>
                  </a:lnTo>
                  <a:cubicBezTo>
                    <a:pt x="17002" y="1503"/>
                    <a:pt x="16895" y="1539"/>
                    <a:pt x="16895" y="1598"/>
                  </a:cubicBezTo>
                  <a:lnTo>
                    <a:pt x="16883" y="1586"/>
                  </a:lnTo>
                  <a:lnTo>
                    <a:pt x="16883" y="1622"/>
                  </a:lnTo>
                  <a:cubicBezTo>
                    <a:pt x="16881" y="1625"/>
                    <a:pt x="16880" y="1626"/>
                    <a:pt x="16879" y="1626"/>
                  </a:cubicBezTo>
                  <a:cubicBezTo>
                    <a:pt x="16875" y="1626"/>
                    <a:pt x="16881" y="1610"/>
                    <a:pt x="16871" y="1610"/>
                  </a:cubicBezTo>
                  <a:cubicBezTo>
                    <a:pt x="16871" y="1634"/>
                    <a:pt x="16883" y="1634"/>
                    <a:pt x="16883" y="1658"/>
                  </a:cubicBezTo>
                  <a:cubicBezTo>
                    <a:pt x="16879" y="1660"/>
                    <a:pt x="16876" y="1661"/>
                    <a:pt x="16873" y="1661"/>
                  </a:cubicBezTo>
                  <a:cubicBezTo>
                    <a:pt x="16864" y="1661"/>
                    <a:pt x="16871" y="1644"/>
                    <a:pt x="16871" y="1634"/>
                  </a:cubicBezTo>
                  <a:lnTo>
                    <a:pt x="16871" y="1634"/>
                  </a:lnTo>
                  <a:cubicBezTo>
                    <a:pt x="16860" y="1670"/>
                    <a:pt x="16860" y="1717"/>
                    <a:pt x="16836" y="1729"/>
                  </a:cubicBezTo>
                  <a:lnTo>
                    <a:pt x="16848" y="1729"/>
                  </a:lnTo>
                  <a:cubicBezTo>
                    <a:pt x="16848" y="1753"/>
                    <a:pt x="16824" y="1777"/>
                    <a:pt x="16812" y="1789"/>
                  </a:cubicBezTo>
                  <a:cubicBezTo>
                    <a:pt x="16812" y="1789"/>
                    <a:pt x="16812" y="1789"/>
                    <a:pt x="16812" y="1777"/>
                  </a:cubicBezTo>
                  <a:cubicBezTo>
                    <a:pt x="16812" y="1789"/>
                    <a:pt x="16800" y="1789"/>
                    <a:pt x="16800" y="1801"/>
                  </a:cubicBezTo>
                  <a:lnTo>
                    <a:pt x="16788" y="1789"/>
                  </a:lnTo>
                  <a:cubicBezTo>
                    <a:pt x="16776" y="1801"/>
                    <a:pt x="16776" y="1837"/>
                    <a:pt x="16764" y="1837"/>
                  </a:cubicBezTo>
                  <a:cubicBezTo>
                    <a:pt x="16764" y="1837"/>
                    <a:pt x="16788" y="1837"/>
                    <a:pt x="16776" y="1848"/>
                  </a:cubicBezTo>
                  <a:cubicBezTo>
                    <a:pt x="16752" y="1848"/>
                    <a:pt x="16776" y="1896"/>
                    <a:pt x="16752" y="1908"/>
                  </a:cubicBezTo>
                  <a:cubicBezTo>
                    <a:pt x="16743" y="1908"/>
                    <a:pt x="16749" y="1893"/>
                    <a:pt x="16745" y="1893"/>
                  </a:cubicBezTo>
                  <a:cubicBezTo>
                    <a:pt x="16744" y="1893"/>
                    <a:pt x="16743" y="1894"/>
                    <a:pt x="16740" y="1896"/>
                  </a:cubicBezTo>
                  <a:cubicBezTo>
                    <a:pt x="16729" y="1896"/>
                    <a:pt x="16740" y="1920"/>
                    <a:pt x="16752" y="1932"/>
                  </a:cubicBezTo>
                  <a:lnTo>
                    <a:pt x="16740" y="1920"/>
                  </a:lnTo>
                  <a:lnTo>
                    <a:pt x="16729" y="1979"/>
                  </a:lnTo>
                  <a:cubicBezTo>
                    <a:pt x="16726" y="1978"/>
                    <a:pt x="16724" y="1978"/>
                    <a:pt x="16723" y="1978"/>
                  </a:cubicBezTo>
                  <a:cubicBezTo>
                    <a:pt x="16708" y="1978"/>
                    <a:pt x="16713" y="2017"/>
                    <a:pt x="16699" y="2017"/>
                  </a:cubicBezTo>
                  <a:cubicBezTo>
                    <a:pt x="16697" y="2017"/>
                    <a:pt x="16695" y="2016"/>
                    <a:pt x="16693" y="2015"/>
                  </a:cubicBezTo>
                  <a:lnTo>
                    <a:pt x="16693" y="2015"/>
                  </a:lnTo>
                  <a:cubicBezTo>
                    <a:pt x="16693" y="2018"/>
                    <a:pt x="16694" y="2019"/>
                    <a:pt x="16696" y="2019"/>
                  </a:cubicBezTo>
                  <a:cubicBezTo>
                    <a:pt x="16699" y="2019"/>
                    <a:pt x="16704" y="2016"/>
                    <a:pt x="16706" y="2016"/>
                  </a:cubicBezTo>
                  <a:cubicBezTo>
                    <a:pt x="16709" y="2016"/>
                    <a:pt x="16709" y="2018"/>
                    <a:pt x="16705" y="2027"/>
                  </a:cubicBezTo>
                  <a:cubicBezTo>
                    <a:pt x="16695" y="2027"/>
                    <a:pt x="16701" y="2042"/>
                    <a:pt x="16698" y="2042"/>
                  </a:cubicBezTo>
                  <a:cubicBezTo>
                    <a:pt x="16697" y="2042"/>
                    <a:pt x="16695" y="2041"/>
                    <a:pt x="16693" y="2039"/>
                  </a:cubicBezTo>
                  <a:lnTo>
                    <a:pt x="16681" y="2039"/>
                  </a:lnTo>
                  <a:lnTo>
                    <a:pt x="16681" y="2051"/>
                  </a:lnTo>
                  <a:lnTo>
                    <a:pt x="16669" y="2039"/>
                  </a:lnTo>
                  <a:lnTo>
                    <a:pt x="16669" y="2039"/>
                  </a:lnTo>
                  <a:cubicBezTo>
                    <a:pt x="16669" y="2051"/>
                    <a:pt x="16681" y="2063"/>
                    <a:pt x="16693" y="2075"/>
                  </a:cubicBezTo>
                  <a:cubicBezTo>
                    <a:pt x="16681" y="2075"/>
                    <a:pt x="16681" y="2098"/>
                    <a:pt x="16657" y="2098"/>
                  </a:cubicBezTo>
                  <a:cubicBezTo>
                    <a:pt x="16645" y="2134"/>
                    <a:pt x="16586" y="2134"/>
                    <a:pt x="16598" y="2170"/>
                  </a:cubicBezTo>
                  <a:lnTo>
                    <a:pt x="16586" y="2194"/>
                  </a:lnTo>
                  <a:lnTo>
                    <a:pt x="16574" y="2182"/>
                  </a:lnTo>
                  <a:lnTo>
                    <a:pt x="16574" y="2218"/>
                  </a:lnTo>
                  <a:cubicBezTo>
                    <a:pt x="16550" y="2241"/>
                    <a:pt x="16538" y="2277"/>
                    <a:pt x="16538" y="2313"/>
                  </a:cubicBezTo>
                  <a:lnTo>
                    <a:pt x="16526" y="2313"/>
                  </a:lnTo>
                  <a:cubicBezTo>
                    <a:pt x="16526" y="2348"/>
                    <a:pt x="16514" y="2337"/>
                    <a:pt x="16502" y="2360"/>
                  </a:cubicBezTo>
                  <a:lnTo>
                    <a:pt x="16492" y="2382"/>
                  </a:lnTo>
                  <a:lnTo>
                    <a:pt x="16492" y="2382"/>
                  </a:lnTo>
                  <a:cubicBezTo>
                    <a:pt x="16492" y="2379"/>
                    <a:pt x="16492" y="2376"/>
                    <a:pt x="16490" y="2372"/>
                  </a:cubicBezTo>
                  <a:lnTo>
                    <a:pt x="16490" y="2372"/>
                  </a:lnTo>
                  <a:lnTo>
                    <a:pt x="16490" y="2384"/>
                  </a:lnTo>
                  <a:lnTo>
                    <a:pt x="16492" y="2382"/>
                  </a:lnTo>
                  <a:lnTo>
                    <a:pt x="16492" y="2382"/>
                  </a:lnTo>
                  <a:cubicBezTo>
                    <a:pt x="16487" y="2399"/>
                    <a:pt x="16446" y="2408"/>
                    <a:pt x="16467" y="2408"/>
                  </a:cubicBezTo>
                  <a:cubicBezTo>
                    <a:pt x="16467" y="2420"/>
                    <a:pt x="16479" y="2444"/>
                    <a:pt x="16479" y="2444"/>
                  </a:cubicBezTo>
                  <a:cubicBezTo>
                    <a:pt x="16479" y="2462"/>
                    <a:pt x="16476" y="2465"/>
                    <a:pt x="16471" y="2465"/>
                  </a:cubicBezTo>
                  <a:cubicBezTo>
                    <a:pt x="16469" y="2465"/>
                    <a:pt x="16466" y="2464"/>
                    <a:pt x="16463" y="2464"/>
                  </a:cubicBezTo>
                  <a:cubicBezTo>
                    <a:pt x="16461" y="2464"/>
                    <a:pt x="16458" y="2465"/>
                    <a:pt x="16455" y="2468"/>
                  </a:cubicBezTo>
                  <a:cubicBezTo>
                    <a:pt x="16443" y="2479"/>
                    <a:pt x="16455" y="2491"/>
                    <a:pt x="16443" y="2515"/>
                  </a:cubicBezTo>
                  <a:lnTo>
                    <a:pt x="16431" y="2503"/>
                  </a:lnTo>
                  <a:cubicBezTo>
                    <a:pt x="16431" y="2515"/>
                    <a:pt x="16431" y="2527"/>
                    <a:pt x="16431" y="2539"/>
                  </a:cubicBezTo>
                  <a:cubicBezTo>
                    <a:pt x="16431" y="2575"/>
                    <a:pt x="16383" y="2563"/>
                    <a:pt x="16419" y="2599"/>
                  </a:cubicBezTo>
                  <a:cubicBezTo>
                    <a:pt x="16409" y="2599"/>
                    <a:pt x="16408" y="2614"/>
                    <a:pt x="16395" y="2614"/>
                  </a:cubicBezTo>
                  <a:cubicBezTo>
                    <a:pt x="16392" y="2614"/>
                    <a:pt x="16388" y="2613"/>
                    <a:pt x="16383" y="2610"/>
                  </a:cubicBezTo>
                  <a:cubicBezTo>
                    <a:pt x="16383" y="2646"/>
                    <a:pt x="16383" y="2682"/>
                    <a:pt x="16371" y="2718"/>
                  </a:cubicBezTo>
                  <a:cubicBezTo>
                    <a:pt x="16364" y="2714"/>
                    <a:pt x="16362" y="2713"/>
                    <a:pt x="16360" y="2713"/>
                  </a:cubicBezTo>
                  <a:cubicBezTo>
                    <a:pt x="16357" y="2713"/>
                    <a:pt x="16364" y="2721"/>
                    <a:pt x="16348" y="2729"/>
                  </a:cubicBezTo>
                  <a:lnTo>
                    <a:pt x="16359" y="2741"/>
                  </a:lnTo>
                  <a:cubicBezTo>
                    <a:pt x="16348" y="2777"/>
                    <a:pt x="16288" y="2813"/>
                    <a:pt x="16276" y="2872"/>
                  </a:cubicBezTo>
                  <a:lnTo>
                    <a:pt x="16252" y="2860"/>
                  </a:lnTo>
                  <a:lnTo>
                    <a:pt x="16252" y="2860"/>
                  </a:lnTo>
                  <a:lnTo>
                    <a:pt x="16276" y="2884"/>
                  </a:lnTo>
                  <a:cubicBezTo>
                    <a:pt x="16240" y="2932"/>
                    <a:pt x="16205" y="2991"/>
                    <a:pt x="16193" y="3039"/>
                  </a:cubicBezTo>
                  <a:cubicBezTo>
                    <a:pt x="16193" y="3051"/>
                    <a:pt x="16205" y="3087"/>
                    <a:pt x="16193" y="3099"/>
                  </a:cubicBezTo>
                  <a:cubicBezTo>
                    <a:pt x="16181" y="3146"/>
                    <a:pt x="16169" y="3182"/>
                    <a:pt x="16145" y="3230"/>
                  </a:cubicBezTo>
                  <a:cubicBezTo>
                    <a:pt x="16145" y="3218"/>
                    <a:pt x="16133" y="3218"/>
                    <a:pt x="16133" y="3218"/>
                  </a:cubicBezTo>
                  <a:lnTo>
                    <a:pt x="16133" y="3218"/>
                  </a:lnTo>
                  <a:cubicBezTo>
                    <a:pt x="16145" y="3230"/>
                    <a:pt x="16121" y="3241"/>
                    <a:pt x="16121" y="3253"/>
                  </a:cubicBezTo>
                  <a:lnTo>
                    <a:pt x="16133" y="3241"/>
                  </a:lnTo>
                  <a:lnTo>
                    <a:pt x="16133" y="3241"/>
                  </a:lnTo>
                  <a:cubicBezTo>
                    <a:pt x="16145" y="3265"/>
                    <a:pt x="16121" y="3277"/>
                    <a:pt x="16109" y="3277"/>
                  </a:cubicBezTo>
                  <a:lnTo>
                    <a:pt x="16121" y="3301"/>
                  </a:lnTo>
                  <a:lnTo>
                    <a:pt x="16109" y="3301"/>
                  </a:lnTo>
                  <a:lnTo>
                    <a:pt x="16121" y="3313"/>
                  </a:lnTo>
                  <a:lnTo>
                    <a:pt x="16098" y="3313"/>
                  </a:lnTo>
                  <a:cubicBezTo>
                    <a:pt x="16098" y="3313"/>
                    <a:pt x="16098" y="3349"/>
                    <a:pt x="16109" y="3361"/>
                  </a:cubicBezTo>
                  <a:cubicBezTo>
                    <a:pt x="16109" y="3361"/>
                    <a:pt x="16099" y="3366"/>
                    <a:pt x="16095" y="3366"/>
                  </a:cubicBezTo>
                  <a:cubicBezTo>
                    <a:pt x="16095" y="3366"/>
                    <a:pt x="16095" y="3366"/>
                    <a:pt x="16094" y="3366"/>
                  </a:cubicBezTo>
                  <a:lnTo>
                    <a:pt x="16094" y="3366"/>
                  </a:lnTo>
                  <a:lnTo>
                    <a:pt x="16062" y="3420"/>
                  </a:lnTo>
                  <a:lnTo>
                    <a:pt x="16074" y="3420"/>
                  </a:lnTo>
                  <a:cubicBezTo>
                    <a:pt x="16086" y="3420"/>
                    <a:pt x="16086" y="3444"/>
                    <a:pt x="16074" y="3456"/>
                  </a:cubicBezTo>
                  <a:cubicBezTo>
                    <a:pt x="16074" y="3444"/>
                    <a:pt x="16071" y="3441"/>
                    <a:pt x="16065" y="3441"/>
                  </a:cubicBezTo>
                  <a:cubicBezTo>
                    <a:pt x="16059" y="3441"/>
                    <a:pt x="16050" y="3444"/>
                    <a:pt x="16038" y="3444"/>
                  </a:cubicBezTo>
                  <a:cubicBezTo>
                    <a:pt x="16044" y="3450"/>
                    <a:pt x="16050" y="3450"/>
                    <a:pt x="16054" y="3450"/>
                  </a:cubicBezTo>
                  <a:cubicBezTo>
                    <a:pt x="16059" y="3450"/>
                    <a:pt x="16062" y="3450"/>
                    <a:pt x="16062" y="3456"/>
                  </a:cubicBezTo>
                  <a:cubicBezTo>
                    <a:pt x="16074" y="3468"/>
                    <a:pt x="16074" y="3491"/>
                    <a:pt x="16062" y="3491"/>
                  </a:cubicBezTo>
                  <a:lnTo>
                    <a:pt x="16050" y="3491"/>
                  </a:lnTo>
                  <a:cubicBezTo>
                    <a:pt x="16050" y="3503"/>
                    <a:pt x="16026" y="3503"/>
                    <a:pt x="16014" y="3515"/>
                  </a:cubicBezTo>
                  <a:cubicBezTo>
                    <a:pt x="16026" y="3539"/>
                    <a:pt x="16014" y="3539"/>
                    <a:pt x="16038" y="3551"/>
                  </a:cubicBezTo>
                  <a:cubicBezTo>
                    <a:pt x="16038" y="3560"/>
                    <a:pt x="16035" y="3562"/>
                    <a:pt x="16031" y="3562"/>
                  </a:cubicBezTo>
                  <a:cubicBezTo>
                    <a:pt x="16026" y="3562"/>
                    <a:pt x="16021" y="3559"/>
                    <a:pt x="16017" y="3559"/>
                  </a:cubicBezTo>
                  <a:cubicBezTo>
                    <a:pt x="16015" y="3559"/>
                    <a:pt x="16014" y="3560"/>
                    <a:pt x="16014" y="3563"/>
                  </a:cubicBezTo>
                  <a:cubicBezTo>
                    <a:pt x="16026" y="3575"/>
                    <a:pt x="16002" y="3599"/>
                    <a:pt x="15990" y="3599"/>
                  </a:cubicBezTo>
                  <a:cubicBezTo>
                    <a:pt x="16026" y="3622"/>
                    <a:pt x="15955" y="3646"/>
                    <a:pt x="15978" y="3658"/>
                  </a:cubicBezTo>
                  <a:lnTo>
                    <a:pt x="15955" y="3670"/>
                  </a:lnTo>
                  <a:cubicBezTo>
                    <a:pt x="15967" y="3682"/>
                    <a:pt x="15990" y="3682"/>
                    <a:pt x="15990" y="3706"/>
                  </a:cubicBezTo>
                  <a:cubicBezTo>
                    <a:pt x="15982" y="3710"/>
                    <a:pt x="15976" y="3711"/>
                    <a:pt x="15970" y="3711"/>
                  </a:cubicBezTo>
                  <a:cubicBezTo>
                    <a:pt x="15959" y="3711"/>
                    <a:pt x="15951" y="3706"/>
                    <a:pt x="15943" y="3706"/>
                  </a:cubicBezTo>
                  <a:lnTo>
                    <a:pt x="15978" y="3730"/>
                  </a:lnTo>
                  <a:cubicBezTo>
                    <a:pt x="15907" y="3789"/>
                    <a:pt x="15895" y="3896"/>
                    <a:pt x="15836" y="3968"/>
                  </a:cubicBezTo>
                  <a:cubicBezTo>
                    <a:pt x="15836" y="4003"/>
                    <a:pt x="15836" y="4051"/>
                    <a:pt x="15812" y="4099"/>
                  </a:cubicBezTo>
                  <a:cubicBezTo>
                    <a:pt x="15812" y="4111"/>
                    <a:pt x="15824" y="4123"/>
                    <a:pt x="15812" y="4134"/>
                  </a:cubicBezTo>
                  <a:cubicBezTo>
                    <a:pt x="15788" y="4170"/>
                    <a:pt x="15740" y="4230"/>
                    <a:pt x="15740" y="4289"/>
                  </a:cubicBezTo>
                  <a:cubicBezTo>
                    <a:pt x="15764" y="4349"/>
                    <a:pt x="15705" y="4313"/>
                    <a:pt x="15717" y="4349"/>
                  </a:cubicBezTo>
                  <a:cubicBezTo>
                    <a:pt x="15717" y="4349"/>
                    <a:pt x="15705" y="4349"/>
                    <a:pt x="15705" y="4337"/>
                  </a:cubicBezTo>
                  <a:lnTo>
                    <a:pt x="15705" y="4337"/>
                  </a:lnTo>
                  <a:cubicBezTo>
                    <a:pt x="15705" y="4384"/>
                    <a:pt x="15705" y="4408"/>
                    <a:pt x="15717" y="4456"/>
                  </a:cubicBezTo>
                  <a:cubicBezTo>
                    <a:pt x="15709" y="4451"/>
                    <a:pt x="15704" y="4449"/>
                    <a:pt x="15701" y="4449"/>
                  </a:cubicBezTo>
                  <a:cubicBezTo>
                    <a:pt x="15691" y="4449"/>
                    <a:pt x="15699" y="4470"/>
                    <a:pt x="15696" y="4470"/>
                  </a:cubicBezTo>
                  <a:cubicBezTo>
                    <a:pt x="15695" y="4470"/>
                    <a:pt x="15694" y="4469"/>
                    <a:pt x="15693" y="4468"/>
                  </a:cubicBezTo>
                  <a:lnTo>
                    <a:pt x="15693" y="4468"/>
                  </a:lnTo>
                  <a:lnTo>
                    <a:pt x="15705" y="4480"/>
                  </a:lnTo>
                  <a:cubicBezTo>
                    <a:pt x="15695" y="4480"/>
                    <a:pt x="15686" y="4495"/>
                    <a:pt x="15676" y="4495"/>
                  </a:cubicBezTo>
                  <a:cubicBezTo>
                    <a:pt x="15674" y="4495"/>
                    <a:pt x="15671" y="4494"/>
                    <a:pt x="15669" y="4492"/>
                  </a:cubicBezTo>
                  <a:lnTo>
                    <a:pt x="15669" y="4492"/>
                  </a:lnTo>
                  <a:lnTo>
                    <a:pt x="15681" y="4515"/>
                  </a:lnTo>
                  <a:lnTo>
                    <a:pt x="15669" y="4515"/>
                  </a:lnTo>
                  <a:cubicBezTo>
                    <a:pt x="15657" y="4539"/>
                    <a:pt x="15657" y="4587"/>
                    <a:pt x="15621" y="4587"/>
                  </a:cubicBezTo>
                  <a:cubicBezTo>
                    <a:pt x="15621" y="4658"/>
                    <a:pt x="15586" y="4742"/>
                    <a:pt x="15562" y="4813"/>
                  </a:cubicBezTo>
                  <a:cubicBezTo>
                    <a:pt x="15574" y="4825"/>
                    <a:pt x="15562" y="4849"/>
                    <a:pt x="15562" y="4861"/>
                  </a:cubicBezTo>
                  <a:lnTo>
                    <a:pt x="15538" y="4873"/>
                  </a:lnTo>
                  <a:cubicBezTo>
                    <a:pt x="15538" y="4896"/>
                    <a:pt x="15550" y="4920"/>
                    <a:pt x="15538" y="4932"/>
                  </a:cubicBezTo>
                  <a:cubicBezTo>
                    <a:pt x="15538" y="4944"/>
                    <a:pt x="15514" y="4956"/>
                    <a:pt x="15526" y="4980"/>
                  </a:cubicBezTo>
                  <a:cubicBezTo>
                    <a:pt x="15526" y="4989"/>
                    <a:pt x="15518" y="5007"/>
                    <a:pt x="15503" y="5007"/>
                  </a:cubicBezTo>
                  <a:cubicBezTo>
                    <a:pt x="15500" y="5007"/>
                    <a:pt x="15498" y="5006"/>
                    <a:pt x="15496" y="5006"/>
                  </a:cubicBezTo>
                  <a:lnTo>
                    <a:pt x="15496" y="5006"/>
                  </a:lnTo>
                  <a:cubicBezTo>
                    <a:pt x="15521" y="5018"/>
                    <a:pt x="15478" y="5039"/>
                    <a:pt x="15478" y="5039"/>
                  </a:cubicBezTo>
                  <a:cubicBezTo>
                    <a:pt x="15478" y="5039"/>
                    <a:pt x="15383" y="5265"/>
                    <a:pt x="15312" y="5539"/>
                  </a:cubicBezTo>
                  <a:cubicBezTo>
                    <a:pt x="15312" y="5551"/>
                    <a:pt x="15312" y="5551"/>
                    <a:pt x="15312" y="5563"/>
                  </a:cubicBezTo>
                  <a:cubicBezTo>
                    <a:pt x="15300" y="5551"/>
                    <a:pt x="15300" y="5551"/>
                    <a:pt x="15288" y="5551"/>
                  </a:cubicBezTo>
                  <a:lnTo>
                    <a:pt x="15300" y="5551"/>
                  </a:lnTo>
                  <a:cubicBezTo>
                    <a:pt x="15276" y="5551"/>
                    <a:pt x="15288" y="5527"/>
                    <a:pt x="15276" y="5527"/>
                  </a:cubicBezTo>
                  <a:lnTo>
                    <a:pt x="15264" y="5516"/>
                  </a:lnTo>
                  <a:lnTo>
                    <a:pt x="15266" y="5516"/>
                  </a:lnTo>
                  <a:cubicBezTo>
                    <a:pt x="15263" y="5510"/>
                    <a:pt x="15268" y="5497"/>
                    <a:pt x="15268" y="5497"/>
                  </a:cubicBezTo>
                  <a:lnTo>
                    <a:pt x="15268" y="5497"/>
                  </a:lnTo>
                  <a:cubicBezTo>
                    <a:pt x="15267" y="5497"/>
                    <a:pt x="15267" y="5499"/>
                    <a:pt x="15264" y="5504"/>
                  </a:cubicBezTo>
                  <a:cubicBezTo>
                    <a:pt x="15252" y="5504"/>
                    <a:pt x="15240" y="5504"/>
                    <a:pt x="15240" y="5516"/>
                  </a:cubicBezTo>
                  <a:cubicBezTo>
                    <a:pt x="15228" y="5504"/>
                    <a:pt x="15240" y="5504"/>
                    <a:pt x="15240" y="5492"/>
                  </a:cubicBezTo>
                  <a:cubicBezTo>
                    <a:pt x="15232" y="5492"/>
                    <a:pt x="15230" y="5497"/>
                    <a:pt x="15225" y="5497"/>
                  </a:cubicBezTo>
                  <a:cubicBezTo>
                    <a:pt x="15223" y="5497"/>
                    <a:pt x="15220" y="5496"/>
                    <a:pt x="15216" y="5492"/>
                  </a:cubicBezTo>
                  <a:lnTo>
                    <a:pt x="15228" y="5480"/>
                  </a:lnTo>
                  <a:lnTo>
                    <a:pt x="15216" y="5480"/>
                  </a:lnTo>
                  <a:cubicBezTo>
                    <a:pt x="15199" y="5480"/>
                    <a:pt x="15208" y="5460"/>
                    <a:pt x="15198" y="5460"/>
                  </a:cubicBezTo>
                  <a:cubicBezTo>
                    <a:pt x="15195" y="5460"/>
                    <a:pt x="15190" y="5462"/>
                    <a:pt x="15181" y="5468"/>
                  </a:cubicBezTo>
                  <a:cubicBezTo>
                    <a:pt x="15181" y="5468"/>
                    <a:pt x="15169" y="5468"/>
                    <a:pt x="15181" y="5444"/>
                  </a:cubicBezTo>
                  <a:lnTo>
                    <a:pt x="15133" y="5444"/>
                  </a:lnTo>
                  <a:cubicBezTo>
                    <a:pt x="15145" y="5432"/>
                    <a:pt x="15145" y="5432"/>
                    <a:pt x="15142" y="5432"/>
                  </a:cubicBezTo>
                  <a:cubicBezTo>
                    <a:pt x="15139" y="5432"/>
                    <a:pt x="15133" y="5432"/>
                    <a:pt x="15133" y="5420"/>
                  </a:cubicBezTo>
                  <a:lnTo>
                    <a:pt x="15121" y="5432"/>
                  </a:lnTo>
                  <a:cubicBezTo>
                    <a:pt x="15109" y="5432"/>
                    <a:pt x="15109" y="5385"/>
                    <a:pt x="15086" y="5373"/>
                  </a:cubicBezTo>
                  <a:cubicBezTo>
                    <a:pt x="15074" y="5349"/>
                    <a:pt x="15050" y="5325"/>
                    <a:pt x="15026" y="5325"/>
                  </a:cubicBezTo>
                  <a:cubicBezTo>
                    <a:pt x="15018" y="5325"/>
                    <a:pt x="15010" y="5330"/>
                    <a:pt x="15002" y="5330"/>
                  </a:cubicBezTo>
                  <a:cubicBezTo>
                    <a:pt x="14998" y="5330"/>
                    <a:pt x="14994" y="5329"/>
                    <a:pt x="14990" y="5325"/>
                  </a:cubicBezTo>
                  <a:cubicBezTo>
                    <a:pt x="14978" y="5325"/>
                    <a:pt x="14955" y="5313"/>
                    <a:pt x="14943" y="5301"/>
                  </a:cubicBezTo>
                  <a:cubicBezTo>
                    <a:pt x="14953" y="5291"/>
                    <a:pt x="14954" y="5289"/>
                    <a:pt x="14955" y="5289"/>
                  </a:cubicBezTo>
                  <a:lnTo>
                    <a:pt x="14955" y="5289"/>
                  </a:lnTo>
                  <a:cubicBezTo>
                    <a:pt x="14952" y="5292"/>
                    <a:pt x="14950" y="5293"/>
                    <a:pt x="14949" y="5293"/>
                  </a:cubicBezTo>
                  <a:cubicBezTo>
                    <a:pt x="14943" y="5293"/>
                    <a:pt x="14943" y="5277"/>
                    <a:pt x="14943" y="5277"/>
                  </a:cubicBezTo>
                  <a:lnTo>
                    <a:pt x="14943" y="5289"/>
                  </a:lnTo>
                  <a:cubicBezTo>
                    <a:pt x="14939" y="5293"/>
                    <a:pt x="14937" y="5294"/>
                    <a:pt x="14935" y="5294"/>
                  </a:cubicBezTo>
                  <a:cubicBezTo>
                    <a:pt x="14931" y="5294"/>
                    <a:pt x="14931" y="5286"/>
                    <a:pt x="14931" y="5277"/>
                  </a:cubicBezTo>
                  <a:lnTo>
                    <a:pt x="14919" y="5289"/>
                  </a:lnTo>
                  <a:cubicBezTo>
                    <a:pt x="14919" y="5289"/>
                    <a:pt x="14919" y="5277"/>
                    <a:pt x="14919" y="5277"/>
                  </a:cubicBezTo>
                  <a:lnTo>
                    <a:pt x="14907" y="5289"/>
                  </a:lnTo>
                  <a:lnTo>
                    <a:pt x="14907" y="5289"/>
                  </a:lnTo>
                  <a:lnTo>
                    <a:pt x="14919" y="5265"/>
                  </a:lnTo>
                  <a:lnTo>
                    <a:pt x="14919" y="5265"/>
                  </a:lnTo>
                  <a:cubicBezTo>
                    <a:pt x="14919" y="5265"/>
                    <a:pt x="14907" y="5266"/>
                    <a:pt x="14895" y="5277"/>
                  </a:cubicBezTo>
                  <a:cubicBezTo>
                    <a:pt x="14895" y="5277"/>
                    <a:pt x="14895" y="5265"/>
                    <a:pt x="14895" y="5265"/>
                  </a:cubicBezTo>
                  <a:lnTo>
                    <a:pt x="14871" y="5242"/>
                  </a:lnTo>
                  <a:lnTo>
                    <a:pt x="14871" y="5254"/>
                  </a:lnTo>
                  <a:cubicBezTo>
                    <a:pt x="14871" y="5262"/>
                    <a:pt x="14859" y="5270"/>
                    <a:pt x="14852" y="5270"/>
                  </a:cubicBezTo>
                  <a:cubicBezTo>
                    <a:pt x="14849" y="5270"/>
                    <a:pt x="14847" y="5269"/>
                    <a:pt x="14847" y="5265"/>
                  </a:cubicBezTo>
                  <a:cubicBezTo>
                    <a:pt x="14850" y="5263"/>
                    <a:pt x="14852" y="5260"/>
                    <a:pt x="14854" y="5258"/>
                  </a:cubicBezTo>
                  <a:lnTo>
                    <a:pt x="14854" y="5258"/>
                  </a:lnTo>
                  <a:cubicBezTo>
                    <a:pt x="14852" y="5258"/>
                    <a:pt x="14850" y="5259"/>
                    <a:pt x="14848" y="5259"/>
                  </a:cubicBezTo>
                  <a:cubicBezTo>
                    <a:pt x="14841" y="5259"/>
                    <a:pt x="14835" y="5254"/>
                    <a:pt x="14835" y="5254"/>
                  </a:cubicBezTo>
                  <a:lnTo>
                    <a:pt x="14847" y="5242"/>
                  </a:lnTo>
                  <a:lnTo>
                    <a:pt x="14847" y="5242"/>
                  </a:lnTo>
                  <a:cubicBezTo>
                    <a:pt x="14846" y="5243"/>
                    <a:pt x="14844" y="5244"/>
                    <a:pt x="14844" y="5244"/>
                  </a:cubicBezTo>
                  <a:cubicBezTo>
                    <a:pt x="14838" y="5244"/>
                    <a:pt x="14846" y="5218"/>
                    <a:pt x="14835" y="5218"/>
                  </a:cubicBezTo>
                  <a:cubicBezTo>
                    <a:pt x="14824" y="5230"/>
                    <a:pt x="14824" y="5218"/>
                    <a:pt x="14812" y="5242"/>
                  </a:cubicBezTo>
                  <a:cubicBezTo>
                    <a:pt x="14800" y="5242"/>
                    <a:pt x="14823" y="5218"/>
                    <a:pt x="14824" y="5218"/>
                  </a:cubicBezTo>
                  <a:lnTo>
                    <a:pt x="14824" y="5218"/>
                  </a:lnTo>
                  <a:cubicBezTo>
                    <a:pt x="14820" y="5221"/>
                    <a:pt x="14817" y="5223"/>
                    <a:pt x="14814" y="5223"/>
                  </a:cubicBezTo>
                  <a:cubicBezTo>
                    <a:pt x="14807" y="5223"/>
                    <a:pt x="14803" y="5211"/>
                    <a:pt x="14812" y="5194"/>
                  </a:cubicBezTo>
                  <a:lnTo>
                    <a:pt x="14812" y="5194"/>
                  </a:lnTo>
                  <a:cubicBezTo>
                    <a:pt x="14806" y="5203"/>
                    <a:pt x="14802" y="5206"/>
                    <a:pt x="14799" y="5206"/>
                  </a:cubicBezTo>
                  <a:cubicBezTo>
                    <a:pt x="14794" y="5206"/>
                    <a:pt x="14793" y="5194"/>
                    <a:pt x="14788" y="5194"/>
                  </a:cubicBezTo>
                  <a:cubicBezTo>
                    <a:pt x="14786" y="5194"/>
                    <a:pt x="14782" y="5197"/>
                    <a:pt x="14776" y="5206"/>
                  </a:cubicBezTo>
                  <a:lnTo>
                    <a:pt x="14776" y="5182"/>
                  </a:lnTo>
                  <a:cubicBezTo>
                    <a:pt x="14776" y="5194"/>
                    <a:pt x="14764" y="5206"/>
                    <a:pt x="14752" y="5206"/>
                  </a:cubicBezTo>
                  <a:lnTo>
                    <a:pt x="14776" y="5170"/>
                  </a:lnTo>
                  <a:lnTo>
                    <a:pt x="14776" y="5170"/>
                  </a:lnTo>
                  <a:cubicBezTo>
                    <a:pt x="14764" y="5182"/>
                    <a:pt x="14752" y="5194"/>
                    <a:pt x="14752" y="5206"/>
                  </a:cubicBezTo>
                  <a:cubicBezTo>
                    <a:pt x="14740" y="5158"/>
                    <a:pt x="14693" y="5158"/>
                    <a:pt x="14681" y="5111"/>
                  </a:cubicBezTo>
                  <a:cubicBezTo>
                    <a:pt x="14657" y="5111"/>
                    <a:pt x="14633" y="5111"/>
                    <a:pt x="14621" y="5099"/>
                  </a:cubicBezTo>
                  <a:lnTo>
                    <a:pt x="14597" y="5099"/>
                  </a:lnTo>
                  <a:cubicBezTo>
                    <a:pt x="14597" y="5075"/>
                    <a:pt x="14574" y="5051"/>
                    <a:pt x="14550" y="5051"/>
                  </a:cubicBezTo>
                  <a:cubicBezTo>
                    <a:pt x="14544" y="5055"/>
                    <a:pt x="14540" y="5057"/>
                    <a:pt x="14538" y="5057"/>
                  </a:cubicBezTo>
                  <a:cubicBezTo>
                    <a:pt x="14530" y="5057"/>
                    <a:pt x="14546" y="5034"/>
                    <a:pt x="14538" y="5034"/>
                  </a:cubicBezTo>
                  <a:cubicBezTo>
                    <a:pt x="14536" y="5034"/>
                    <a:pt x="14532" y="5035"/>
                    <a:pt x="14526" y="5039"/>
                  </a:cubicBezTo>
                  <a:cubicBezTo>
                    <a:pt x="14538" y="5027"/>
                    <a:pt x="14538" y="5027"/>
                    <a:pt x="14538" y="5027"/>
                  </a:cubicBezTo>
                  <a:lnTo>
                    <a:pt x="14538" y="5027"/>
                  </a:lnTo>
                  <a:cubicBezTo>
                    <a:pt x="14514" y="5027"/>
                    <a:pt x="14514" y="5027"/>
                    <a:pt x="14478" y="5039"/>
                  </a:cubicBezTo>
                  <a:cubicBezTo>
                    <a:pt x="14488" y="5025"/>
                    <a:pt x="14490" y="5022"/>
                    <a:pt x="14489" y="5022"/>
                  </a:cubicBezTo>
                  <a:lnTo>
                    <a:pt x="14489" y="5022"/>
                  </a:lnTo>
                  <a:cubicBezTo>
                    <a:pt x="14489" y="5022"/>
                    <a:pt x="14487" y="5024"/>
                    <a:pt x="14487" y="5024"/>
                  </a:cubicBezTo>
                  <a:cubicBezTo>
                    <a:pt x="14486" y="5024"/>
                    <a:pt x="14487" y="5023"/>
                    <a:pt x="14490" y="5015"/>
                  </a:cubicBezTo>
                  <a:lnTo>
                    <a:pt x="14490" y="5015"/>
                  </a:lnTo>
                  <a:lnTo>
                    <a:pt x="14478" y="5027"/>
                  </a:lnTo>
                  <a:cubicBezTo>
                    <a:pt x="14478" y="5027"/>
                    <a:pt x="14478" y="5015"/>
                    <a:pt x="14478" y="5015"/>
                  </a:cubicBezTo>
                  <a:cubicBezTo>
                    <a:pt x="14478" y="5015"/>
                    <a:pt x="14478" y="5004"/>
                    <a:pt x="14478" y="5004"/>
                  </a:cubicBezTo>
                  <a:lnTo>
                    <a:pt x="14466" y="5015"/>
                  </a:lnTo>
                  <a:lnTo>
                    <a:pt x="14466" y="5004"/>
                  </a:lnTo>
                  <a:cubicBezTo>
                    <a:pt x="14490" y="4992"/>
                    <a:pt x="14454" y="4968"/>
                    <a:pt x="14490" y="4956"/>
                  </a:cubicBezTo>
                  <a:lnTo>
                    <a:pt x="14490" y="4944"/>
                  </a:lnTo>
                  <a:cubicBezTo>
                    <a:pt x="14490" y="4944"/>
                    <a:pt x="14502" y="4956"/>
                    <a:pt x="14502" y="4956"/>
                  </a:cubicBezTo>
                  <a:lnTo>
                    <a:pt x="14526" y="4920"/>
                  </a:lnTo>
                  <a:lnTo>
                    <a:pt x="14502" y="4920"/>
                  </a:lnTo>
                  <a:cubicBezTo>
                    <a:pt x="14502" y="4908"/>
                    <a:pt x="14490" y="4896"/>
                    <a:pt x="14502" y="4896"/>
                  </a:cubicBezTo>
                  <a:cubicBezTo>
                    <a:pt x="14508" y="4902"/>
                    <a:pt x="14512" y="4905"/>
                    <a:pt x="14514" y="4905"/>
                  </a:cubicBezTo>
                  <a:cubicBezTo>
                    <a:pt x="14521" y="4905"/>
                    <a:pt x="14517" y="4884"/>
                    <a:pt x="14526" y="4884"/>
                  </a:cubicBezTo>
                  <a:lnTo>
                    <a:pt x="14538" y="4896"/>
                  </a:lnTo>
                  <a:cubicBezTo>
                    <a:pt x="14538" y="4884"/>
                    <a:pt x="14538" y="4884"/>
                    <a:pt x="14514" y="4873"/>
                  </a:cubicBezTo>
                  <a:cubicBezTo>
                    <a:pt x="14514" y="4861"/>
                    <a:pt x="14550" y="4873"/>
                    <a:pt x="14538" y="4849"/>
                  </a:cubicBezTo>
                  <a:lnTo>
                    <a:pt x="14538" y="4849"/>
                  </a:lnTo>
                  <a:lnTo>
                    <a:pt x="14538" y="4861"/>
                  </a:lnTo>
                  <a:cubicBezTo>
                    <a:pt x="14526" y="4861"/>
                    <a:pt x="14514" y="4849"/>
                    <a:pt x="14514" y="4849"/>
                  </a:cubicBezTo>
                  <a:cubicBezTo>
                    <a:pt x="14514" y="4849"/>
                    <a:pt x="14519" y="4843"/>
                    <a:pt x="14523" y="4843"/>
                  </a:cubicBezTo>
                  <a:cubicBezTo>
                    <a:pt x="14525" y="4843"/>
                    <a:pt x="14526" y="4845"/>
                    <a:pt x="14526" y="4849"/>
                  </a:cubicBezTo>
                  <a:cubicBezTo>
                    <a:pt x="14526" y="4837"/>
                    <a:pt x="14538" y="4813"/>
                    <a:pt x="14538" y="4813"/>
                  </a:cubicBezTo>
                  <a:cubicBezTo>
                    <a:pt x="14538" y="4809"/>
                    <a:pt x="14539" y="4808"/>
                    <a:pt x="14541" y="4808"/>
                  </a:cubicBezTo>
                  <a:cubicBezTo>
                    <a:pt x="14544" y="4808"/>
                    <a:pt x="14550" y="4813"/>
                    <a:pt x="14550" y="4813"/>
                  </a:cubicBezTo>
                  <a:cubicBezTo>
                    <a:pt x="14550" y="4777"/>
                    <a:pt x="14562" y="4801"/>
                    <a:pt x="14562" y="4777"/>
                  </a:cubicBezTo>
                  <a:lnTo>
                    <a:pt x="14562" y="4765"/>
                  </a:lnTo>
                  <a:lnTo>
                    <a:pt x="14585" y="4754"/>
                  </a:lnTo>
                  <a:lnTo>
                    <a:pt x="14562" y="4754"/>
                  </a:lnTo>
                  <a:cubicBezTo>
                    <a:pt x="14574" y="4742"/>
                    <a:pt x="14562" y="4742"/>
                    <a:pt x="14574" y="4730"/>
                  </a:cubicBezTo>
                  <a:lnTo>
                    <a:pt x="14585" y="4742"/>
                  </a:lnTo>
                  <a:cubicBezTo>
                    <a:pt x="14585" y="4718"/>
                    <a:pt x="14621" y="4718"/>
                    <a:pt x="14609" y="4694"/>
                  </a:cubicBezTo>
                  <a:cubicBezTo>
                    <a:pt x="14597" y="4670"/>
                    <a:pt x="14645" y="4682"/>
                    <a:pt x="14621" y="4658"/>
                  </a:cubicBezTo>
                  <a:lnTo>
                    <a:pt x="14633" y="4658"/>
                  </a:lnTo>
                  <a:lnTo>
                    <a:pt x="14633" y="4646"/>
                  </a:lnTo>
                  <a:lnTo>
                    <a:pt x="14633" y="4646"/>
                  </a:lnTo>
                  <a:lnTo>
                    <a:pt x="14633" y="4646"/>
                  </a:lnTo>
                  <a:lnTo>
                    <a:pt x="14621" y="4634"/>
                  </a:lnTo>
                  <a:lnTo>
                    <a:pt x="14633" y="4634"/>
                  </a:lnTo>
                  <a:cubicBezTo>
                    <a:pt x="14681" y="4634"/>
                    <a:pt x="14657" y="4611"/>
                    <a:pt x="14681" y="4599"/>
                  </a:cubicBezTo>
                  <a:lnTo>
                    <a:pt x="14657" y="4599"/>
                  </a:lnTo>
                  <a:cubicBezTo>
                    <a:pt x="14621" y="4539"/>
                    <a:pt x="14716" y="4515"/>
                    <a:pt x="14705" y="4468"/>
                  </a:cubicBezTo>
                  <a:lnTo>
                    <a:pt x="14705" y="4468"/>
                  </a:lnTo>
                  <a:lnTo>
                    <a:pt x="14728" y="4480"/>
                  </a:lnTo>
                  <a:lnTo>
                    <a:pt x="14716" y="4444"/>
                  </a:lnTo>
                  <a:cubicBezTo>
                    <a:pt x="14728" y="4444"/>
                    <a:pt x="14728" y="4456"/>
                    <a:pt x="14728" y="4456"/>
                  </a:cubicBezTo>
                  <a:lnTo>
                    <a:pt x="14728" y="4456"/>
                  </a:lnTo>
                  <a:cubicBezTo>
                    <a:pt x="14728" y="4432"/>
                    <a:pt x="14716" y="4444"/>
                    <a:pt x="14716" y="4420"/>
                  </a:cubicBezTo>
                  <a:cubicBezTo>
                    <a:pt x="14719" y="4418"/>
                    <a:pt x="14721" y="4417"/>
                    <a:pt x="14722" y="4417"/>
                  </a:cubicBezTo>
                  <a:cubicBezTo>
                    <a:pt x="14728" y="4417"/>
                    <a:pt x="14728" y="4432"/>
                    <a:pt x="14728" y="4432"/>
                  </a:cubicBezTo>
                  <a:cubicBezTo>
                    <a:pt x="14728" y="4408"/>
                    <a:pt x="14728" y="4373"/>
                    <a:pt x="14740" y="4361"/>
                  </a:cubicBezTo>
                  <a:cubicBezTo>
                    <a:pt x="14728" y="4349"/>
                    <a:pt x="14752" y="4325"/>
                    <a:pt x="14752" y="4313"/>
                  </a:cubicBezTo>
                  <a:cubicBezTo>
                    <a:pt x="14764" y="4313"/>
                    <a:pt x="14764" y="4325"/>
                    <a:pt x="14764" y="4325"/>
                  </a:cubicBezTo>
                  <a:cubicBezTo>
                    <a:pt x="14764" y="4313"/>
                    <a:pt x="14776" y="4313"/>
                    <a:pt x="14764" y="4301"/>
                  </a:cubicBezTo>
                  <a:lnTo>
                    <a:pt x="14764" y="4301"/>
                  </a:lnTo>
                  <a:lnTo>
                    <a:pt x="14776" y="4313"/>
                  </a:lnTo>
                  <a:cubicBezTo>
                    <a:pt x="14788" y="4301"/>
                    <a:pt x="14776" y="4277"/>
                    <a:pt x="14800" y="4277"/>
                  </a:cubicBezTo>
                  <a:cubicBezTo>
                    <a:pt x="14788" y="4277"/>
                    <a:pt x="14776" y="4277"/>
                    <a:pt x="14776" y="4265"/>
                  </a:cubicBezTo>
                  <a:cubicBezTo>
                    <a:pt x="14812" y="4265"/>
                    <a:pt x="14776" y="4230"/>
                    <a:pt x="14800" y="4218"/>
                  </a:cubicBezTo>
                  <a:lnTo>
                    <a:pt x="14800" y="4218"/>
                  </a:lnTo>
                  <a:cubicBezTo>
                    <a:pt x="14803" y="4221"/>
                    <a:pt x="14805" y="4224"/>
                    <a:pt x="14805" y="4227"/>
                  </a:cubicBezTo>
                  <a:lnTo>
                    <a:pt x="14805" y="4227"/>
                  </a:lnTo>
                  <a:cubicBezTo>
                    <a:pt x="14806" y="4223"/>
                    <a:pt x="14800" y="4214"/>
                    <a:pt x="14800" y="4206"/>
                  </a:cubicBezTo>
                  <a:lnTo>
                    <a:pt x="14800" y="4206"/>
                  </a:lnTo>
                  <a:lnTo>
                    <a:pt x="14812" y="4218"/>
                  </a:lnTo>
                  <a:lnTo>
                    <a:pt x="14812" y="4170"/>
                  </a:lnTo>
                  <a:cubicBezTo>
                    <a:pt x="14835" y="4170"/>
                    <a:pt x="14824" y="4134"/>
                    <a:pt x="14835" y="4134"/>
                  </a:cubicBezTo>
                  <a:cubicBezTo>
                    <a:pt x="14838" y="4132"/>
                    <a:pt x="14839" y="4131"/>
                    <a:pt x="14839" y="4131"/>
                  </a:cubicBezTo>
                  <a:lnTo>
                    <a:pt x="14839" y="4131"/>
                  </a:lnTo>
                  <a:cubicBezTo>
                    <a:pt x="14838" y="4131"/>
                    <a:pt x="14830" y="4138"/>
                    <a:pt x="14826" y="4138"/>
                  </a:cubicBezTo>
                  <a:cubicBezTo>
                    <a:pt x="14825" y="4138"/>
                    <a:pt x="14824" y="4137"/>
                    <a:pt x="14824" y="4134"/>
                  </a:cubicBezTo>
                  <a:cubicBezTo>
                    <a:pt x="14832" y="4126"/>
                    <a:pt x="14828" y="4118"/>
                    <a:pt x="14830" y="4118"/>
                  </a:cubicBezTo>
                  <a:lnTo>
                    <a:pt x="14830" y="4118"/>
                  </a:lnTo>
                  <a:cubicBezTo>
                    <a:pt x="14831" y="4118"/>
                    <a:pt x="14832" y="4119"/>
                    <a:pt x="14835" y="4123"/>
                  </a:cubicBezTo>
                  <a:lnTo>
                    <a:pt x="14847" y="4123"/>
                  </a:lnTo>
                  <a:lnTo>
                    <a:pt x="14847" y="4111"/>
                  </a:lnTo>
                  <a:lnTo>
                    <a:pt x="14859" y="4123"/>
                  </a:lnTo>
                  <a:cubicBezTo>
                    <a:pt x="14859" y="4111"/>
                    <a:pt x="14847" y="4099"/>
                    <a:pt x="14835" y="4087"/>
                  </a:cubicBezTo>
                  <a:cubicBezTo>
                    <a:pt x="14847" y="4087"/>
                    <a:pt x="14847" y="4063"/>
                    <a:pt x="14859" y="4063"/>
                  </a:cubicBezTo>
                  <a:lnTo>
                    <a:pt x="14859" y="4075"/>
                  </a:lnTo>
                  <a:cubicBezTo>
                    <a:pt x="14871" y="4039"/>
                    <a:pt x="14931" y="4039"/>
                    <a:pt x="14907" y="4015"/>
                  </a:cubicBezTo>
                  <a:lnTo>
                    <a:pt x="14919" y="4015"/>
                  </a:lnTo>
                  <a:lnTo>
                    <a:pt x="14919" y="4003"/>
                  </a:lnTo>
                  <a:lnTo>
                    <a:pt x="14931" y="4003"/>
                  </a:lnTo>
                  <a:lnTo>
                    <a:pt x="14919" y="3968"/>
                  </a:lnTo>
                  <a:lnTo>
                    <a:pt x="14931" y="3980"/>
                  </a:lnTo>
                  <a:cubicBezTo>
                    <a:pt x="14943" y="3956"/>
                    <a:pt x="14943" y="3932"/>
                    <a:pt x="14955" y="3908"/>
                  </a:cubicBezTo>
                  <a:cubicBezTo>
                    <a:pt x="14955" y="3872"/>
                    <a:pt x="14978" y="3884"/>
                    <a:pt x="14966" y="3861"/>
                  </a:cubicBezTo>
                  <a:lnTo>
                    <a:pt x="14978" y="3861"/>
                  </a:lnTo>
                  <a:lnTo>
                    <a:pt x="14978" y="3849"/>
                  </a:lnTo>
                  <a:lnTo>
                    <a:pt x="14990" y="3861"/>
                  </a:lnTo>
                  <a:cubicBezTo>
                    <a:pt x="14978" y="3837"/>
                    <a:pt x="15026" y="3825"/>
                    <a:pt x="15002" y="3825"/>
                  </a:cubicBezTo>
                  <a:cubicBezTo>
                    <a:pt x="15002" y="3825"/>
                    <a:pt x="15002" y="3801"/>
                    <a:pt x="14990" y="3801"/>
                  </a:cubicBezTo>
                  <a:cubicBezTo>
                    <a:pt x="14990" y="3792"/>
                    <a:pt x="14992" y="3790"/>
                    <a:pt x="14995" y="3790"/>
                  </a:cubicBezTo>
                  <a:cubicBezTo>
                    <a:pt x="14997" y="3790"/>
                    <a:pt x="15002" y="3793"/>
                    <a:pt x="15006" y="3793"/>
                  </a:cubicBezTo>
                  <a:cubicBezTo>
                    <a:pt x="15009" y="3793"/>
                    <a:pt x="15011" y="3792"/>
                    <a:pt x="15014" y="3789"/>
                  </a:cubicBezTo>
                  <a:cubicBezTo>
                    <a:pt x="15014" y="3777"/>
                    <a:pt x="15002" y="3765"/>
                    <a:pt x="15014" y="3753"/>
                  </a:cubicBezTo>
                  <a:lnTo>
                    <a:pt x="15026" y="3753"/>
                  </a:lnTo>
                  <a:cubicBezTo>
                    <a:pt x="15026" y="3742"/>
                    <a:pt x="15026" y="3742"/>
                    <a:pt x="15026" y="3730"/>
                  </a:cubicBezTo>
                  <a:cubicBezTo>
                    <a:pt x="15014" y="3706"/>
                    <a:pt x="15062" y="3718"/>
                    <a:pt x="15038" y="3682"/>
                  </a:cubicBezTo>
                  <a:cubicBezTo>
                    <a:pt x="15047" y="3682"/>
                    <a:pt x="15049" y="3667"/>
                    <a:pt x="15056" y="3667"/>
                  </a:cubicBezTo>
                  <a:cubicBezTo>
                    <a:pt x="15057" y="3667"/>
                    <a:pt x="15059" y="3668"/>
                    <a:pt x="15062" y="3670"/>
                  </a:cubicBezTo>
                  <a:cubicBezTo>
                    <a:pt x="15062" y="3646"/>
                    <a:pt x="15062" y="3622"/>
                    <a:pt x="15062" y="3599"/>
                  </a:cubicBezTo>
                  <a:cubicBezTo>
                    <a:pt x="15097" y="3599"/>
                    <a:pt x="15062" y="3587"/>
                    <a:pt x="15086" y="3575"/>
                  </a:cubicBezTo>
                  <a:lnTo>
                    <a:pt x="15074" y="3575"/>
                  </a:lnTo>
                  <a:cubicBezTo>
                    <a:pt x="15086" y="3539"/>
                    <a:pt x="15145" y="3515"/>
                    <a:pt x="15145" y="3480"/>
                  </a:cubicBezTo>
                  <a:lnTo>
                    <a:pt x="15169" y="3480"/>
                  </a:lnTo>
                  <a:lnTo>
                    <a:pt x="15145" y="3468"/>
                  </a:lnTo>
                  <a:cubicBezTo>
                    <a:pt x="15169" y="3432"/>
                    <a:pt x="15205" y="3384"/>
                    <a:pt x="15216" y="3349"/>
                  </a:cubicBezTo>
                  <a:cubicBezTo>
                    <a:pt x="15216" y="3337"/>
                    <a:pt x="15205" y="3313"/>
                    <a:pt x="15216" y="3289"/>
                  </a:cubicBezTo>
                  <a:lnTo>
                    <a:pt x="15216" y="3301"/>
                  </a:lnTo>
                  <a:cubicBezTo>
                    <a:pt x="15216" y="3265"/>
                    <a:pt x="15216" y="3230"/>
                    <a:pt x="15240" y="3206"/>
                  </a:cubicBezTo>
                  <a:lnTo>
                    <a:pt x="15252" y="3206"/>
                  </a:lnTo>
                  <a:cubicBezTo>
                    <a:pt x="15240" y="3194"/>
                    <a:pt x="15264" y="3194"/>
                    <a:pt x="15264" y="3182"/>
                  </a:cubicBezTo>
                  <a:lnTo>
                    <a:pt x="15264" y="3182"/>
                  </a:lnTo>
                  <a:lnTo>
                    <a:pt x="15252" y="3194"/>
                  </a:lnTo>
                  <a:cubicBezTo>
                    <a:pt x="15240" y="3170"/>
                    <a:pt x="15264" y="3170"/>
                    <a:pt x="15276" y="3170"/>
                  </a:cubicBezTo>
                  <a:lnTo>
                    <a:pt x="15264" y="3146"/>
                  </a:lnTo>
                  <a:lnTo>
                    <a:pt x="15276" y="3146"/>
                  </a:lnTo>
                  <a:lnTo>
                    <a:pt x="15264" y="3134"/>
                  </a:lnTo>
                  <a:lnTo>
                    <a:pt x="15288" y="3134"/>
                  </a:lnTo>
                  <a:cubicBezTo>
                    <a:pt x="15288" y="3134"/>
                    <a:pt x="15288" y="3110"/>
                    <a:pt x="15276" y="3099"/>
                  </a:cubicBezTo>
                  <a:cubicBezTo>
                    <a:pt x="15276" y="3099"/>
                    <a:pt x="15281" y="3093"/>
                    <a:pt x="15285" y="3093"/>
                  </a:cubicBezTo>
                  <a:cubicBezTo>
                    <a:pt x="15287" y="3093"/>
                    <a:pt x="15288" y="3095"/>
                    <a:pt x="15288" y="3099"/>
                  </a:cubicBezTo>
                  <a:lnTo>
                    <a:pt x="15324" y="3051"/>
                  </a:lnTo>
                  <a:lnTo>
                    <a:pt x="15312" y="3051"/>
                  </a:lnTo>
                  <a:cubicBezTo>
                    <a:pt x="15288" y="3051"/>
                    <a:pt x="15288" y="3027"/>
                    <a:pt x="15300" y="3027"/>
                  </a:cubicBezTo>
                  <a:cubicBezTo>
                    <a:pt x="15312" y="3039"/>
                    <a:pt x="15324" y="3039"/>
                    <a:pt x="15336" y="3039"/>
                  </a:cubicBezTo>
                  <a:lnTo>
                    <a:pt x="15336" y="3039"/>
                  </a:lnTo>
                  <a:cubicBezTo>
                    <a:pt x="15330" y="3033"/>
                    <a:pt x="15324" y="3033"/>
                    <a:pt x="15319" y="3033"/>
                  </a:cubicBezTo>
                  <a:cubicBezTo>
                    <a:pt x="15315" y="3033"/>
                    <a:pt x="15312" y="3033"/>
                    <a:pt x="15312" y="3027"/>
                  </a:cubicBezTo>
                  <a:cubicBezTo>
                    <a:pt x="15300" y="3015"/>
                    <a:pt x="15312" y="2991"/>
                    <a:pt x="15312" y="2991"/>
                  </a:cubicBezTo>
                  <a:lnTo>
                    <a:pt x="15324" y="3003"/>
                  </a:lnTo>
                  <a:cubicBezTo>
                    <a:pt x="15324" y="2991"/>
                    <a:pt x="15347" y="2991"/>
                    <a:pt x="15347" y="2980"/>
                  </a:cubicBezTo>
                  <a:cubicBezTo>
                    <a:pt x="15347" y="2968"/>
                    <a:pt x="15359" y="2956"/>
                    <a:pt x="15336" y="2956"/>
                  </a:cubicBezTo>
                  <a:cubicBezTo>
                    <a:pt x="15336" y="2947"/>
                    <a:pt x="15337" y="2945"/>
                    <a:pt x="15340" y="2945"/>
                  </a:cubicBezTo>
                  <a:cubicBezTo>
                    <a:pt x="15343" y="2945"/>
                    <a:pt x="15347" y="2947"/>
                    <a:pt x="15351" y="2947"/>
                  </a:cubicBezTo>
                  <a:cubicBezTo>
                    <a:pt x="15354" y="2947"/>
                    <a:pt x="15357" y="2946"/>
                    <a:pt x="15359" y="2944"/>
                  </a:cubicBezTo>
                  <a:cubicBezTo>
                    <a:pt x="15347" y="2932"/>
                    <a:pt x="15371" y="2920"/>
                    <a:pt x="15383" y="2920"/>
                  </a:cubicBezTo>
                  <a:cubicBezTo>
                    <a:pt x="15347" y="2896"/>
                    <a:pt x="15407" y="2884"/>
                    <a:pt x="15383" y="2872"/>
                  </a:cubicBezTo>
                  <a:lnTo>
                    <a:pt x="15407" y="2860"/>
                  </a:lnTo>
                  <a:cubicBezTo>
                    <a:pt x="15395" y="2860"/>
                    <a:pt x="15383" y="2849"/>
                    <a:pt x="15383" y="2837"/>
                  </a:cubicBezTo>
                  <a:lnTo>
                    <a:pt x="15419" y="2837"/>
                  </a:lnTo>
                  <a:lnTo>
                    <a:pt x="15383" y="2825"/>
                  </a:lnTo>
                  <a:cubicBezTo>
                    <a:pt x="15443" y="2777"/>
                    <a:pt x="15455" y="2694"/>
                    <a:pt x="15514" y="2646"/>
                  </a:cubicBezTo>
                  <a:cubicBezTo>
                    <a:pt x="15514" y="2610"/>
                    <a:pt x="15514" y="2575"/>
                    <a:pt x="15538" y="2539"/>
                  </a:cubicBezTo>
                  <a:cubicBezTo>
                    <a:pt x="15538" y="2527"/>
                    <a:pt x="15526" y="2527"/>
                    <a:pt x="15538" y="2515"/>
                  </a:cubicBezTo>
                  <a:cubicBezTo>
                    <a:pt x="15562" y="2491"/>
                    <a:pt x="15597" y="2444"/>
                    <a:pt x="15597" y="2396"/>
                  </a:cubicBezTo>
                  <a:cubicBezTo>
                    <a:pt x="15586" y="2372"/>
                    <a:pt x="15597" y="2372"/>
                    <a:pt x="15611" y="2372"/>
                  </a:cubicBezTo>
                  <a:cubicBezTo>
                    <a:pt x="15624" y="2372"/>
                    <a:pt x="15639" y="2372"/>
                    <a:pt x="15633" y="2348"/>
                  </a:cubicBezTo>
                  <a:lnTo>
                    <a:pt x="15633" y="2348"/>
                  </a:lnTo>
                  <a:cubicBezTo>
                    <a:pt x="15633" y="2321"/>
                    <a:pt x="15633" y="2308"/>
                    <a:pt x="15633" y="2277"/>
                  </a:cubicBezTo>
                  <a:cubicBezTo>
                    <a:pt x="15638" y="2279"/>
                    <a:pt x="15642" y="2280"/>
                    <a:pt x="15645" y="2280"/>
                  </a:cubicBezTo>
                  <a:cubicBezTo>
                    <a:pt x="15657" y="2280"/>
                    <a:pt x="15643" y="2263"/>
                    <a:pt x="15650" y="2263"/>
                  </a:cubicBezTo>
                  <a:cubicBezTo>
                    <a:pt x="15651" y="2263"/>
                    <a:pt x="15654" y="2263"/>
                    <a:pt x="15657" y="2265"/>
                  </a:cubicBezTo>
                  <a:lnTo>
                    <a:pt x="15645" y="2253"/>
                  </a:lnTo>
                  <a:cubicBezTo>
                    <a:pt x="15657" y="2253"/>
                    <a:pt x="15669" y="2241"/>
                    <a:pt x="15669" y="2241"/>
                  </a:cubicBezTo>
                  <a:lnTo>
                    <a:pt x="15657" y="2229"/>
                  </a:lnTo>
                  <a:lnTo>
                    <a:pt x="15681" y="2229"/>
                  </a:lnTo>
                  <a:cubicBezTo>
                    <a:pt x="15681" y="2219"/>
                    <a:pt x="15690" y="2180"/>
                    <a:pt x="15718" y="2180"/>
                  </a:cubicBezTo>
                  <a:cubicBezTo>
                    <a:pt x="15721" y="2180"/>
                    <a:pt x="15725" y="2180"/>
                    <a:pt x="15728" y="2182"/>
                  </a:cubicBezTo>
                  <a:cubicBezTo>
                    <a:pt x="15717" y="2122"/>
                    <a:pt x="15752" y="2063"/>
                    <a:pt x="15788" y="2015"/>
                  </a:cubicBezTo>
                  <a:cubicBezTo>
                    <a:pt x="15776" y="2003"/>
                    <a:pt x="15776" y="1979"/>
                    <a:pt x="15788" y="1967"/>
                  </a:cubicBezTo>
                  <a:lnTo>
                    <a:pt x="15812" y="1967"/>
                  </a:lnTo>
                  <a:cubicBezTo>
                    <a:pt x="15812" y="1956"/>
                    <a:pt x="15788" y="1932"/>
                    <a:pt x="15812" y="1920"/>
                  </a:cubicBezTo>
                  <a:cubicBezTo>
                    <a:pt x="15812" y="1920"/>
                    <a:pt x="15812" y="1932"/>
                    <a:pt x="15812" y="1932"/>
                  </a:cubicBezTo>
                  <a:cubicBezTo>
                    <a:pt x="15812" y="1908"/>
                    <a:pt x="15824" y="1908"/>
                    <a:pt x="15812" y="1884"/>
                  </a:cubicBezTo>
                  <a:cubicBezTo>
                    <a:pt x="15820" y="1876"/>
                    <a:pt x="15829" y="1867"/>
                    <a:pt x="15841" y="1867"/>
                  </a:cubicBezTo>
                  <a:cubicBezTo>
                    <a:pt x="15844" y="1867"/>
                    <a:pt x="15848" y="1868"/>
                    <a:pt x="15852" y="1869"/>
                  </a:cubicBezTo>
                  <a:lnTo>
                    <a:pt x="15852" y="1869"/>
                  </a:lnTo>
                  <a:cubicBezTo>
                    <a:pt x="15832" y="1858"/>
                    <a:pt x="15871" y="1848"/>
                    <a:pt x="15871" y="1848"/>
                  </a:cubicBezTo>
                  <a:cubicBezTo>
                    <a:pt x="15871" y="1848"/>
                    <a:pt x="15967" y="1682"/>
                    <a:pt x="16050" y="1491"/>
                  </a:cubicBezTo>
                  <a:cubicBezTo>
                    <a:pt x="16133" y="1289"/>
                    <a:pt x="16205" y="1063"/>
                    <a:pt x="16157" y="932"/>
                  </a:cubicBezTo>
                  <a:cubicBezTo>
                    <a:pt x="16145" y="920"/>
                    <a:pt x="16145" y="908"/>
                    <a:pt x="16121" y="908"/>
                  </a:cubicBezTo>
                  <a:cubicBezTo>
                    <a:pt x="16121" y="884"/>
                    <a:pt x="16145" y="896"/>
                    <a:pt x="16133" y="884"/>
                  </a:cubicBezTo>
                  <a:lnTo>
                    <a:pt x="16133" y="884"/>
                  </a:lnTo>
                  <a:cubicBezTo>
                    <a:pt x="16132" y="886"/>
                    <a:pt x="16130" y="886"/>
                    <a:pt x="16127" y="886"/>
                  </a:cubicBezTo>
                  <a:cubicBezTo>
                    <a:pt x="16117" y="886"/>
                    <a:pt x="16101" y="870"/>
                    <a:pt x="16084" y="870"/>
                  </a:cubicBezTo>
                  <a:cubicBezTo>
                    <a:pt x="16081" y="870"/>
                    <a:pt x="16077" y="870"/>
                    <a:pt x="16074" y="872"/>
                  </a:cubicBezTo>
                  <a:lnTo>
                    <a:pt x="16074" y="860"/>
                  </a:lnTo>
                  <a:cubicBezTo>
                    <a:pt x="16065" y="860"/>
                    <a:pt x="16069" y="872"/>
                    <a:pt x="16067" y="875"/>
                  </a:cubicBezTo>
                  <a:lnTo>
                    <a:pt x="16067" y="875"/>
                  </a:lnTo>
                  <a:lnTo>
                    <a:pt x="16062" y="872"/>
                  </a:lnTo>
                  <a:lnTo>
                    <a:pt x="16062" y="872"/>
                  </a:lnTo>
                  <a:cubicBezTo>
                    <a:pt x="16064" y="874"/>
                    <a:pt x="16066" y="875"/>
                    <a:pt x="16066" y="875"/>
                  </a:cubicBezTo>
                  <a:cubicBezTo>
                    <a:pt x="16067" y="875"/>
                    <a:pt x="16067" y="875"/>
                    <a:pt x="16067" y="875"/>
                  </a:cubicBezTo>
                  <a:lnTo>
                    <a:pt x="16067" y="875"/>
                  </a:lnTo>
                  <a:lnTo>
                    <a:pt x="16086" y="884"/>
                  </a:lnTo>
                  <a:cubicBezTo>
                    <a:pt x="16074" y="896"/>
                    <a:pt x="16074" y="896"/>
                    <a:pt x="16062" y="896"/>
                  </a:cubicBezTo>
                  <a:cubicBezTo>
                    <a:pt x="16062" y="908"/>
                    <a:pt x="16109" y="920"/>
                    <a:pt x="16074" y="944"/>
                  </a:cubicBezTo>
                  <a:lnTo>
                    <a:pt x="16074" y="932"/>
                  </a:lnTo>
                  <a:cubicBezTo>
                    <a:pt x="16074" y="936"/>
                    <a:pt x="16072" y="937"/>
                    <a:pt x="16070" y="937"/>
                  </a:cubicBezTo>
                  <a:cubicBezTo>
                    <a:pt x="16066" y="937"/>
                    <a:pt x="16058" y="932"/>
                    <a:pt x="16050" y="932"/>
                  </a:cubicBezTo>
                  <a:lnTo>
                    <a:pt x="16038" y="944"/>
                  </a:lnTo>
                  <a:cubicBezTo>
                    <a:pt x="16038" y="932"/>
                    <a:pt x="16038" y="932"/>
                    <a:pt x="16038" y="932"/>
                  </a:cubicBezTo>
                  <a:cubicBezTo>
                    <a:pt x="16038" y="936"/>
                    <a:pt x="16035" y="937"/>
                    <a:pt x="16032" y="937"/>
                  </a:cubicBezTo>
                  <a:cubicBezTo>
                    <a:pt x="16025" y="937"/>
                    <a:pt x="16014" y="932"/>
                    <a:pt x="16014" y="932"/>
                  </a:cubicBezTo>
                  <a:lnTo>
                    <a:pt x="16002" y="944"/>
                  </a:lnTo>
                  <a:cubicBezTo>
                    <a:pt x="15990" y="932"/>
                    <a:pt x="16014" y="932"/>
                    <a:pt x="15990" y="932"/>
                  </a:cubicBezTo>
                  <a:lnTo>
                    <a:pt x="16002" y="955"/>
                  </a:lnTo>
                  <a:cubicBezTo>
                    <a:pt x="15998" y="954"/>
                    <a:pt x="15995" y="954"/>
                    <a:pt x="15993" y="954"/>
                  </a:cubicBezTo>
                  <a:cubicBezTo>
                    <a:pt x="15976" y="954"/>
                    <a:pt x="15993" y="981"/>
                    <a:pt x="15976" y="981"/>
                  </a:cubicBezTo>
                  <a:cubicBezTo>
                    <a:pt x="15974" y="981"/>
                    <a:pt x="15971" y="981"/>
                    <a:pt x="15967" y="979"/>
                  </a:cubicBezTo>
                  <a:cubicBezTo>
                    <a:pt x="15967" y="973"/>
                    <a:pt x="15964" y="973"/>
                    <a:pt x="15961" y="973"/>
                  </a:cubicBezTo>
                  <a:cubicBezTo>
                    <a:pt x="15958" y="973"/>
                    <a:pt x="15955" y="973"/>
                    <a:pt x="15955" y="967"/>
                  </a:cubicBezTo>
                  <a:lnTo>
                    <a:pt x="15943" y="1003"/>
                  </a:lnTo>
                  <a:cubicBezTo>
                    <a:pt x="15935" y="1003"/>
                    <a:pt x="15932" y="998"/>
                    <a:pt x="15931" y="998"/>
                  </a:cubicBezTo>
                  <a:cubicBezTo>
                    <a:pt x="15931" y="998"/>
                    <a:pt x="15931" y="999"/>
                    <a:pt x="15931" y="1003"/>
                  </a:cubicBezTo>
                  <a:cubicBezTo>
                    <a:pt x="15919" y="1003"/>
                    <a:pt x="15931" y="1015"/>
                    <a:pt x="15931" y="1015"/>
                  </a:cubicBezTo>
                  <a:cubicBezTo>
                    <a:pt x="15921" y="1015"/>
                    <a:pt x="15919" y="1030"/>
                    <a:pt x="15907" y="1030"/>
                  </a:cubicBezTo>
                  <a:cubicBezTo>
                    <a:pt x="15904" y="1030"/>
                    <a:pt x="15900" y="1029"/>
                    <a:pt x="15895" y="1027"/>
                  </a:cubicBezTo>
                  <a:lnTo>
                    <a:pt x="15895" y="1027"/>
                  </a:lnTo>
                  <a:cubicBezTo>
                    <a:pt x="15871" y="1051"/>
                    <a:pt x="15919" y="1051"/>
                    <a:pt x="15907" y="1075"/>
                  </a:cubicBezTo>
                  <a:cubicBezTo>
                    <a:pt x="15883" y="1063"/>
                    <a:pt x="15907" y="1051"/>
                    <a:pt x="15883" y="1051"/>
                  </a:cubicBezTo>
                  <a:lnTo>
                    <a:pt x="15883" y="1075"/>
                  </a:lnTo>
                  <a:cubicBezTo>
                    <a:pt x="15883" y="1075"/>
                    <a:pt x="15872" y="1069"/>
                    <a:pt x="15869" y="1065"/>
                  </a:cubicBezTo>
                  <a:lnTo>
                    <a:pt x="15869" y="1065"/>
                  </a:lnTo>
                  <a:cubicBezTo>
                    <a:pt x="15821" y="1110"/>
                    <a:pt x="15740" y="1112"/>
                    <a:pt x="15740" y="1182"/>
                  </a:cubicBezTo>
                  <a:cubicBezTo>
                    <a:pt x="15717" y="1182"/>
                    <a:pt x="15728" y="1170"/>
                    <a:pt x="15717" y="1158"/>
                  </a:cubicBezTo>
                  <a:lnTo>
                    <a:pt x="15717" y="1158"/>
                  </a:lnTo>
                  <a:cubicBezTo>
                    <a:pt x="15728" y="1205"/>
                    <a:pt x="15669" y="1194"/>
                    <a:pt x="15645" y="1229"/>
                  </a:cubicBezTo>
                  <a:lnTo>
                    <a:pt x="15669" y="1241"/>
                  </a:lnTo>
                  <a:cubicBezTo>
                    <a:pt x="15597" y="1265"/>
                    <a:pt x="15597" y="1336"/>
                    <a:pt x="15562" y="1384"/>
                  </a:cubicBezTo>
                  <a:lnTo>
                    <a:pt x="15574" y="1384"/>
                  </a:lnTo>
                  <a:cubicBezTo>
                    <a:pt x="15586" y="1396"/>
                    <a:pt x="15574" y="1408"/>
                    <a:pt x="15586" y="1420"/>
                  </a:cubicBezTo>
                  <a:cubicBezTo>
                    <a:pt x="15578" y="1420"/>
                    <a:pt x="15570" y="1409"/>
                    <a:pt x="15562" y="1409"/>
                  </a:cubicBezTo>
                  <a:cubicBezTo>
                    <a:pt x="15558" y="1409"/>
                    <a:pt x="15554" y="1412"/>
                    <a:pt x="15550" y="1420"/>
                  </a:cubicBezTo>
                  <a:cubicBezTo>
                    <a:pt x="15558" y="1420"/>
                    <a:pt x="15566" y="1414"/>
                    <a:pt x="15570" y="1414"/>
                  </a:cubicBezTo>
                  <a:cubicBezTo>
                    <a:pt x="15572" y="1414"/>
                    <a:pt x="15574" y="1416"/>
                    <a:pt x="15574" y="1420"/>
                  </a:cubicBezTo>
                  <a:cubicBezTo>
                    <a:pt x="15514" y="1444"/>
                    <a:pt x="15490" y="1551"/>
                    <a:pt x="15431" y="1622"/>
                  </a:cubicBezTo>
                  <a:cubicBezTo>
                    <a:pt x="15395" y="1729"/>
                    <a:pt x="15324" y="1825"/>
                    <a:pt x="15288" y="1932"/>
                  </a:cubicBezTo>
                  <a:cubicBezTo>
                    <a:pt x="15292" y="1924"/>
                    <a:pt x="15296" y="1922"/>
                    <a:pt x="15301" y="1922"/>
                  </a:cubicBezTo>
                  <a:cubicBezTo>
                    <a:pt x="15311" y="1922"/>
                    <a:pt x="15320" y="1935"/>
                    <a:pt x="15312" y="1944"/>
                  </a:cubicBezTo>
                  <a:cubicBezTo>
                    <a:pt x="15240" y="1944"/>
                    <a:pt x="15300" y="2003"/>
                    <a:pt x="15252" y="2015"/>
                  </a:cubicBezTo>
                  <a:cubicBezTo>
                    <a:pt x="15240" y="2087"/>
                    <a:pt x="15169" y="2110"/>
                    <a:pt x="15181" y="2182"/>
                  </a:cubicBezTo>
                  <a:lnTo>
                    <a:pt x="15169" y="2182"/>
                  </a:lnTo>
                  <a:cubicBezTo>
                    <a:pt x="15157" y="2182"/>
                    <a:pt x="15169" y="2194"/>
                    <a:pt x="15169" y="2206"/>
                  </a:cubicBezTo>
                  <a:lnTo>
                    <a:pt x="15157" y="2194"/>
                  </a:lnTo>
                  <a:cubicBezTo>
                    <a:pt x="15145" y="2218"/>
                    <a:pt x="15157" y="2253"/>
                    <a:pt x="15145" y="2253"/>
                  </a:cubicBezTo>
                  <a:lnTo>
                    <a:pt x="15157" y="2265"/>
                  </a:lnTo>
                  <a:cubicBezTo>
                    <a:pt x="15157" y="2271"/>
                    <a:pt x="15154" y="2271"/>
                    <a:pt x="15151" y="2271"/>
                  </a:cubicBezTo>
                  <a:cubicBezTo>
                    <a:pt x="15148" y="2271"/>
                    <a:pt x="15145" y="2271"/>
                    <a:pt x="15145" y="2277"/>
                  </a:cubicBezTo>
                  <a:lnTo>
                    <a:pt x="15133" y="2277"/>
                  </a:lnTo>
                  <a:lnTo>
                    <a:pt x="15145" y="2301"/>
                  </a:lnTo>
                  <a:cubicBezTo>
                    <a:pt x="15142" y="2300"/>
                    <a:pt x="15140" y="2299"/>
                    <a:pt x="15138" y="2299"/>
                  </a:cubicBezTo>
                  <a:cubicBezTo>
                    <a:pt x="15123" y="2299"/>
                    <a:pt x="15130" y="2337"/>
                    <a:pt x="15109" y="2337"/>
                  </a:cubicBezTo>
                  <a:cubicBezTo>
                    <a:pt x="15109" y="2348"/>
                    <a:pt x="15109" y="2384"/>
                    <a:pt x="15097" y="2408"/>
                  </a:cubicBezTo>
                  <a:cubicBezTo>
                    <a:pt x="15074" y="2408"/>
                    <a:pt x="15062" y="2432"/>
                    <a:pt x="15050" y="2456"/>
                  </a:cubicBezTo>
                  <a:cubicBezTo>
                    <a:pt x="15038" y="2491"/>
                    <a:pt x="15014" y="2539"/>
                    <a:pt x="14990" y="2587"/>
                  </a:cubicBezTo>
                  <a:lnTo>
                    <a:pt x="15014" y="2599"/>
                  </a:lnTo>
                  <a:lnTo>
                    <a:pt x="15014" y="2610"/>
                  </a:lnTo>
                  <a:cubicBezTo>
                    <a:pt x="15002" y="2610"/>
                    <a:pt x="15002" y="2610"/>
                    <a:pt x="15002" y="2599"/>
                  </a:cubicBezTo>
                  <a:cubicBezTo>
                    <a:pt x="14978" y="2599"/>
                    <a:pt x="14990" y="2634"/>
                    <a:pt x="14978" y="2634"/>
                  </a:cubicBezTo>
                  <a:cubicBezTo>
                    <a:pt x="15002" y="2634"/>
                    <a:pt x="14978" y="2634"/>
                    <a:pt x="14990" y="2622"/>
                  </a:cubicBezTo>
                  <a:cubicBezTo>
                    <a:pt x="15002" y="2622"/>
                    <a:pt x="15014" y="2634"/>
                    <a:pt x="15002" y="2646"/>
                  </a:cubicBezTo>
                  <a:lnTo>
                    <a:pt x="14990" y="2646"/>
                  </a:lnTo>
                  <a:lnTo>
                    <a:pt x="15002" y="2658"/>
                  </a:lnTo>
                  <a:cubicBezTo>
                    <a:pt x="14996" y="2652"/>
                    <a:pt x="14990" y="2652"/>
                    <a:pt x="14983" y="2652"/>
                  </a:cubicBezTo>
                  <a:cubicBezTo>
                    <a:pt x="14975" y="2652"/>
                    <a:pt x="14966" y="2652"/>
                    <a:pt x="14955" y="2646"/>
                  </a:cubicBezTo>
                  <a:lnTo>
                    <a:pt x="14955" y="2646"/>
                  </a:lnTo>
                  <a:cubicBezTo>
                    <a:pt x="14943" y="2694"/>
                    <a:pt x="14966" y="2729"/>
                    <a:pt x="14931" y="2765"/>
                  </a:cubicBezTo>
                  <a:cubicBezTo>
                    <a:pt x="14929" y="2764"/>
                    <a:pt x="14928" y="2763"/>
                    <a:pt x="14927" y="2763"/>
                  </a:cubicBezTo>
                  <a:cubicBezTo>
                    <a:pt x="14923" y="2763"/>
                    <a:pt x="14926" y="2784"/>
                    <a:pt x="14918" y="2784"/>
                  </a:cubicBezTo>
                  <a:cubicBezTo>
                    <a:pt x="14915" y="2784"/>
                    <a:pt x="14912" y="2782"/>
                    <a:pt x="14907" y="2777"/>
                  </a:cubicBezTo>
                  <a:lnTo>
                    <a:pt x="14907" y="2777"/>
                  </a:lnTo>
                  <a:cubicBezTo>
                    <a:pt x="14907" y="2795"/>
                    <a:pt x="14913" y="2798"/>
                    <a:pt x="14920" y="2798"/>
                  </a:cubicBezTo>
                  <a:cubicBezTo>
                    <a:pt x="14924" y="2798"/>
                    <a:pt x="14928" y="2797"/>
                    <a:pt x="14932" y="2797"/>
                  </a:cubicBezTo>
                  <a:cubicBezTo>
                    <a:pt x="14936" y="2797"/>
                    <a:pt x="14940" y="2798"/>
                    <a:pt x="14943" y="2801"/>
                  </a:cubicBezTo>
                  <a:cubicBezTo>
                    <a:pt x="14943" y="2809"/>
                    <a:pt x="14943" y="2818"/>
                    <a:pt x="14938" y="2818"/>
                  </a:cubicBezTo>
                  <a:cubicBezTo>
                    <a:pt x="14937" y="2818"/>
                    <a:pt x="14934" y="2816"/>
                    <a:pt x="14931" y="2813"/>
                  </a:cubicBezTo>
                  <a:lnTo>
                    <a:pt x="14907" y="2813"/>
                  </a:lnTo>
                  <a:lnTo>
                    <a:pt x="14907" y="2825"/>
                  </a:lnTo>
                  <a:cubicBezTo>
                    <a:pt x="14907" y="2860"/>
                    <a:pt x="14859" y="2872"/>
                    <a:pt x="14859" y="2908"/>
                  </a:cubicBezTo>
                  <a:cubicBezTo>
                    <a:pt x="14862" y="2911"/>
                    <a:pt x="14864" y="2912"/>
                    <a:pt x="14865" y="2912"/>
                  </a:cubicBezTo>
                  <a:cubicBezTo>
                    <a:pt x="14870" y="2912"/>
                    <a:pt x="14872" y="2905"/>
                    <a:pt x="14877" y="2905"/>
                  </a:cubicBezTo>
                  <a:cubicBezTo>
                    <a:pt x="14879" y="2905"/>
                    <a:pt x="14881" y="2906"/>
                    <a:pt x="14883" y="2908"/>
                  </a:cubicBezTo>
                  <a:cubicBezTo>
                    <a:pt x="14883" y="2944"/>
                    <a:pt x="14847" y="2920"/>
                    <a:pt x="14847" y="2956"/>
                  </a:cubicBezTo>
                  <a:lnTo>
                    <a:pt x="14836" y="2944"/>
                  </a:lnTo>
                  <a:lnTo>
                    <a:pt x="14836" y="2944"/>
                  </a:lnTo>
                  <a:cubicBezTo>
                    <a:pt x="14848" y="2956"/>
                    <a:pt x="14859" y="2968"/>
                    <a:pt x="14835" y="2980"/>
                  </a:cubicBezTo>
                  <a:cubicBezTo>
                    <a:pt x="14824" y="2968"/>
                    <a:pt x="14824" y="2956"/>
                    <a:pt x="14824" y="2944"/>
                  </a:cubicBezTo>
                  <a:lnTo>
                    <a:pt x="14824" y="2944"/>
                  </a:lnTo>
                  <a:cubicBezTo>
                    <a:pt x="14824" y="2954"/>
                    <a:pt x="14815" y="2982"/>
                    <a:pt x="14827" y="2982"/>
                  </a:cubicBezTo>
                  <a:cubicBezTo>
                    <a:pt x="14830" y="2982"/>
                    <a:pt x="14832" y="2981"/>
                    <a:pt x="14835" y="2980"/>
                  </a:cubicBezTo>
                  <a:lnTo>
                    <a:pt x="14835" y="2980"/>
                  </a:lnTo>
                  <a:cubicBezTo>
                    <a:pt x="14835" y="3003"/>
                    <a:pt x="14812" y="2991"/>
                    <a:pt x="14812" y="3003"/>
                  </a:cubicBezTo>
                  <a:cubicBezTo>
                    <a:pt x="14812" y="3003"/>
                    <a:pt x="14817" y="2998"/>
                    <a:pt x="14820" y="2998"/>
                  </a:cubicBezTo>
                  <a:cubicBezTo>
                    <a:pt x="14822" y="2998"/>
                    <a:pt x="14824" y="2999"/>
                    <a:pt x="14824" y="3003"/>
                  </a:cubicBezTo>
                  <a:cubicBezTo>
                    <a:pt x="14812" y="3015"/>
                    <a:pt x="14800" y="3051"/>
                    <a:pt x="14788" y="3063"/>
                  </a:cubicBezTo>
                  <a:lnTo>
                    <a:pt x="14776" y="3063"/>
                  </a:lnTo>
                  <a:cubicBezTo>
                    <a:pt x="14800" y="3087"/>
                    <a:pt x="14752" y="3063"/>
                    <a:pt x="14752" y="3099"/>
                  </a:cubicBezTo>
                  <a:cubicBezTo>
                    <a:pt x="14728" y="3158"/>
                    <a:pt x="14728" y="3241"/>
                    <a:pt x="14693" y="3301"/>
                  </a:cubicBezTo>
                  <a:cubicBezTo>
                    <a:pt x="14716" y="3325"/>
                    <a:pt x="14705" y="3349"/>
                    <a:pt x="14705" y="3361"/>
                  </a:cubicBezTo>
                  <a:lnTo>
                    <a:pt x="14669" y="3361"/>
                  </a:lnTo>
                  <a:lnTo>
                    <a:pt x="14669" y="3372"/>
                  </a:lnTo>
                  <a:cubicBezTo>
                    <a:pt x="14666" y="3375"/>
                    <a:pt x="14665" y="3376"/>
                    <a:pt x="14664" y="3376"/>
                  </a:cubicBezTo>
                  <a:cubicBezTo>
                    <a:pt x="14662" y="3376"/>
                    <a:pt x="14664" y="3369"/>
                    <a:pt x="14662" y="3369"/>
                  </a:cubicBezTo>
                  <a:cubicBezTo>
                    <a:pt x="14661" y="3369"/>
                    <a:pt x="14659" y="3370"/>
                    <a:pt x="14657" y="3372"/>
                  </a:cubicBezTo>
                  <a:lnTo>
                    <a:pt x="14669" y="3384"/>
                  </a:lnTo>
                  <a:cubicBezTo>
                    <a:pt x="14661" y="3384"/>
                    <a:pt x="14653" y="3400"/>
                    <a:pt x="14645" y="3400"/>
                  </a:cubicBezTo>
                  <a:cubicBezTo>
                    <a:pt x="14641" y="3400"/>
                    <a:pt x="14637" y="3396"/>
                    <a:pt x="14633" y="3384"/>
                  </a:cubicBezTo>
                  <a:lnTo>
                    <a:pt x="14609" y="3444"/>
                  </a:lnTo>
                  <a:cubicBezTo>
                    <a:pt x="14609" y="3456"/>
                    <a:pt x="14633" y="3468"/>
                    <a:pt x="14621" y="3480"/>
                  </a:cubicBezTo>
                  <a:cubicBezTo>
                    <a:pt x="14609" y="3480"/>
                    <a:pt x="14621" y="3468"/>
                    <a:pt x="14609" y="3468"/>
                  </a:cubicBezTo>
                  <a:cubicBezTo>
                    <a:pt x="14562" y="3503"/>
                    <a:pt x="14645" y="3539"/>
                    <a:pt x="14609" y="3587"/>
                  </a:cubicBezTo>
                  <a:cubicBezTo>
                    <a:pt x="14609" y="3594"/>
                    <a:pt x="14609" y="3599"/>
                    <a:pt x="14609" y="3599"/>
                  </a:cubicBezTo>
                  <a:cubicBezTo>
                    <a:pt x="14616" y="3601"/>
                    <a:pt x="14620" y="3602"/>
                    <a:pt x="14622" y="3602"/>
                  </a:cubicBezTo>
                  <a:cubicBezTo>
                    <a:pt x="14629" y="3602"/>
                    <a:pt x="14602" y="3587"/>
                    <a:pt x="14621" y="3587"/>
                  </a:cubicBezTo>
                  <a:cubicBezTo>
                    <a:pt x="14645" y="3599"/>
                    <a:pt x="14633" y="3599"/>
                    <a:pt x="14657" y="3611"/>
                  </a:cubicBezTo>
                  <a:cubicBezTo>
                    <a:pt x="14633" y="3622"/>
                    <a:pt x="14645" y="3634"/>
                    <a:pt x="14645" y="3634"/>
                  </a:cubicBezTo>
                  <a:cubicBezTo>
                    <a:pt x="14621" y="3646"/>
                    <a:pt x="14633" y="3670"/>
                    <a:pt x="14609" y="3682"/>
                  </a:cubicBezTo>
                  <a:cubicBezTo>
                    <a:pt x="14609" y="3682"/>
                    <a:pt x="14633" y="3706"/>
                    <a:pt x="14633" y="3718"/>
                  </a:cubicBezTo>
                  <a:cubicBezTo>
                    <a:pt x="14621" y="3724"/>
                    <a:pt x="14615" y="3724"/>
                    <a:pt x="14611" y="3724"/>
                  </a:cubicBezTo>
                  <a:cubicBezTo>
                    <a:pt x="14606" y="3724"/>
                    <a:pt x="14603" y="3724"/>
                    <a:pt x="14597" y="3730"/>
                  </a:cubicBezTo>
                  <a:lnTo>
                    <a:pt x="14609" y="3730"/>
                  </a:lnTo>
                  <a:cubicBezTo>
                    <a:pt x="14609" y="3742"/>
                    <a:pt x="14597" y="3742"/>
                    <a:pt x="14597" y="3742"/>
                  </a:cubicBezTo>
                  <a:cubicBezTo>
                    <a:pt x="14585" y="3753"/>
                    <a:pt x="14609" y="3753"/>
                    <a:pt x="14597" y="3765"/>
                  </a:cubicBezTo>
                  <a:lnTo>
                    <a:pt x="14585" y="3753"/>
                  </a:lnTo>
                  <a:cubicBezTo>
                    <a:pt x="14585" y="3765"/>
                    <a:pt x="14585" y="3777"/>
                    <a:pt x="14574" y="3789"/>
                  </a:cubicBezTo>
                  <a:cubicBezTo>
                    <a:pt x="14562" y="3789"/>
                    <a:pt x="14562" y="3777"/>
                    <a:pt x="14574" y="3777"/>
                  </a:cubicBezTo>
                  <a:cubicBezTo>
                    <a:pt x="14550" y="3777"/>
                    <a:pt x="14574" y="3801"/>
                    <a:pt x="14574" y="3801"/>
                  </a:cubicBezTo>
                  <a:cubicBezTo>
                    <a:pt x="14574" y="3801"/>
                    <a:pt x="14579" y="3796"/>
                    <a:pt x="14586" y="3796"/>
                  </a:cubicBezTo>
                  <a:cubicBezTo>
                    <a:pt x="14589" y="3796"/>
                    <a:pt x="14593" y="3797"/>
                    <a:pt x="14597" y="3801"/>
                  </a:cubicBezTo>
                  <a:cubicBezTo>
                    <a:pt x="14597" y="3813"/>
                    <a:pt x="14609" y="3825"/>
                    <a:pt x="14597" y="3825"/>
                  </a:cubicBezTo>
                  <a:lnTo>
                    <a:pt x="14585" y="3813"/>
                  </a:lnTo>
                  <a:lnTo>
                    <a:pt x="14585" y="3813"/>
                  </a:lnTo>
                  <a:cubicBezTo>
                    <a:pt x="14585" y="3837"/>
                    <a:pt x="14597" y="3825"/>
                    <a:pt x="14585" y="3849"/>
                  </a:cubicBezTo>
                  <a:lnTo>
                    <a:pt x="14574" y="3849"/>
                  </a:lnTo>
                  <a:cubicBezTo>
                    <a:pt x="14585" y="3861"/>
                    <a:pt x="14562" y="3872"/>
                    <a:pt x="14562" y="3896"/>
                  </a:cubicBezTo>
                  <a:cubicBezTo>
                    <a:pt x="14562" y="3896"/>
                    <a:pt x="14574" y="3908"/>
                    <a:pt x="14562" y="3908"/>
                  </a:cubicBezTo>
                  <a:lnTo>
                    <a:pt x="14597" y="3908"/>
                  </a:lnTo>
                  <a:cubicBezTo>
                    <a:pt x="14562" y="3920"/>
                    <a:pt x="14621" y="3944"/>
                    <a:pt x="14597" y="3968"/>
                  </a:cubicBezTo>
                  <a:cubicBezTo>
                    <a:pt x="14593" y="3963"/>
                    <a:pt x="14589" y="3961"/>
                    <a:pt x="14585" y="3958"/>
                  </a:cubicBezTo>
                  <a:lnTo>
                    <a:pt x="14585" y="3958"/>
                  </a:lnTo>
                  <a:cubicBezTo>
                    <a:pt x="14585" y="3965"/>
                    <a:pt x="14580" y="3967"/>
                    <a:pt x="14575" y="3967"/>
                  </a:cubicBezTo>
                  <a:cubicBezTo>
                    <a:pt x="14569" y="3967"/>
                    <a:pt x="14562" y="3964"/>
                    <a:pt x="14560" y="3964"/>
                  </a:cubicBezTo>
                  <a:cubicBezTo>
                    <a:pt x="14559" y="3964"/>
                    <a:pt x="14559" y="3965"/>
                    <a:pt x="14562" y="3968"/>
                  </a:cubicBezTo>
                  <a:cubicBezTo>
                    <a:pt x="14562" y="3992"/>
                    <a:pt x="14585" y="3980"/>
                    <a:pt x="14574" y="4003"/>
                  </a:cubicBezTo>
                  <a:cubicBezTo>
                    <a:pt x="14574" y="3992"/>
                    <a:pt x="14574" y="3992"/>
                    <a:pt x="14574" y="3992"/>
                  </a:cubicBezTo>
                  <a:cubicBezTo>
                    <a:pt x="14564" y="4001"/>
                    <a:pt x="14562" y="4019"/>
                    <a:pt x="14549" y="4019"/>
                  </a:cubicBezTo>
                  <a:cubicBezTo>
                    <a:pt x="14546" y="4019"/>
                    <a:pt x="14542" y="4018"/>
                    <a:pt x="14538" y="4015"/>
                  </a:cubicBezTo>
                  <a:cubicBezTo>
                    <a:pt x="14526" y="4015"/>
                    <a:pt x="14514" y="4015"/>
                    <a:pt x="14526" y="4003"/>
                  </a:cubicBezTo>
                  <a:cubicBezTo>
                    <a:pt x="14523" y="3998"/>
                    <a:pt x="14522" y="3997"/>
                    <a:pt x="14521" y="3997"/>
                  </a:cubicBezTo>
                  <a:cubicBezTo>
                    <a:pt x="14518" y="3997"/>
                    <a:pt x="14520" y="4010"/>
                    <a:pt x="14513" y="4010"/>
                  </a:cubicBezTo>
                  <a:cubicBezTo>
                    <a:pt x="14511" y="4010"/>
                    <a:pt x="14507" y="4008"/>
                    <a:pt x="14502" y="4003"/>
                  </a:cubicBezTo>
                  <a:lnTo>
                    <a:pt x="14502" y="4003"/>
                  </a:lnTo>
                  <a:cubicBezTo>
                    <a:pt x="14514" y="4015"/>
                    <a:pt x="14514" y="4027"/>
                    <a:pt x="14502" y="4039"/>
                  </a:cubicBezTo>
                  <a:lnTo>
                    <a:pt x="14526" y="4039"/>
                  </a:lnTo>
                  <a:cubicBezTo>
                    <a:pt x="14537" y="4054"/>
                    <a:pt x="14538" y="4059"/>
                    <a:pt x="14533" y="4059"/>
                  </a:cubicBezTo>
                  <a:cubicBezTo>
                    <a:pt x="14526" y="4059"/>
                    <a:pt x="14510" y="4051"/>
                    <a:pt x="14497" y="4051"/>
                  </a:cubicBezTo>
                  <a:cubicBezTo>
                    <a:pt x="14488" y="4051"/>
                    <a:pt x="14481" y="4054"/>
                    <a:pt x="14478" y="4063"/>
                  </a:cubicBezTo>
                  <a:cubicBezTo>
                    <a:pt x="14482" y="4070"/>
                    <a:pt x="14484" y="4072"/>
                    <a:pt x="14486" y="4072"/>
                  </a:cubicBezTo>
                  <a:cubicBezTo>
                    <a:pt x="14489" y="4072"/>
                    <a:pt x="14491" y="4066"/>
                    <a:pt x="14494" y="4066"/>
                  </a:cubicBezTo>
                  <a:cubicBezTo>
                    <a:pt x="14496" y="4066"/>
                    <a:pt x="14499" y="4068"/>
                    <a:pt x="14502" y="4075"/>
                  </a:cubicBezTo>
                  <a:cubicBezTo>
                    <a:pt x="14490" y="4075"/>
                    <a:pt x="14478" y="4075"/>
                    <a:pt x="14478" y="4099"/>
                  </a:cubicBezTo>
                  <a:cubicBezTo>
                    <a:pt x="14470" y="4099"/>
                    <a:pt x="14462" y="4104"/>
                    <a:pt x="14451" y="4104"/>
                  </a:cubicBezTo>
                  <a:cubicBezTo>
                    <a:pt x="14445" y="4104"/>
                    <a:pt x="14439" y="4103"/>
                    <a:pt x="14431" y="4099"/>
                  </a:cubicBezTo>
                  <a:cubicBezTo>
                    <a:pt x="14431" y="4123"/>
                    <a:pt x="14407" y="4134"/>
                    <a:pt x="14431" y="4146"/>
                  </a:cubicBezTo>
                  <a:cubicBezTo>
                    <a:pt x="14454" y="4134"/>
                    <a:pt x="14419" y="4123"/>
                    <a:pt x="14443" y="4111"/>
                  </a:cubicBezTo>
                  <a:lnTo>
                    <a:pt x="14443" y="4111"/>
                  </a:lnTo>
                  <a:lnTo>
                    <a:pt x="14466" y="4123"/>
                  </a:lnTo>
                  <a:cubicBezTo>
                    <a:pt x="14454" y="4134"/>
                    <a:pt x="14466" y="4158"/>
                    <a:pt x="14454" y="4170"/>
                  </a:cubicBezTo>
                  <a:lnTo>
                    <a:pt x="14466" y="4170"/>
                  </a:lnTo>
                  <a:cubicBezTo>
                    <a:pt x="14466" y="4194"/>
                    <a:pt x="14478" y="4206"/>
                    <a:pt x="14466" y="4230"/>
                  </a:cubicBezTo>
                  <a:cubicBezTo>
                    <a:pt x="14454" y="4218"/>
                    <a:pt x="14454" y="4206"/>
                    <a:pt x="14454" y="4206"/>
                  </a:cubicBezTo>
                  <a:cubicBezTo>
                    <a:pt x="14443" y="4206"/>
                    <a:pt x="14454" y="4218"/>
                    <a:pt x="14443" y="4230"/>
                  </a:cubicBezTo>
                  <a:cubicBezTo>
                    <a:pt x="14431" y="4230"/>
                    <a:pt x="14443" y="4218"/>
                    <a:pt x="14431" y="4218"/>
                  </a:cubicBezTo>
                  <a:lnTo>
                    <a:pt x="14431" y="4242"/>
                  </a:lnTo>
                  <a:cubicBezTo>
                    <a:pt x="14454" y="4253"/>
                    <a:pt x="14419" y="4253"/>
                    <a:pt x="14419" y="4265"/>
                  </a:cubicBezTo>
                  <a:cubicBezTo>
                    <a:pt x="14407" y="4301"/>
                    <a:pt x="14443" y="4325"/>
                    <a:pt x="14454" y="4349"/>
                  </a:cubicBezTo>
                  <a:lnTo>
                    <a:pt x="14443" y="4349"/>
                  </a:lnTo>
                  <a:cubicBezTo>
                    <a:pt x="14454" y="4337"/>
                    <a:pt x="14443" y="4337"/>
                    <a:pt x="14431" y="4337"/>
                  </a:cubicBezTo>
                  <a:cubicBezTo>
                    <a:pt x="14431" y="4343"/>
                    <a:pt x="14425" y="4346"/>
                    <a:pt x="14417" y="4346"/>
                  </a:cubicBezTo>
                  <a:cubicBezTo>
                    <a:pt x="14416" y="4346"/>
                    <a:pt x="14415" y="4346"/>
                    <a:pt x="14413" y="4345"/>
                  </a:cubicBezTo>
                  <a:lnTo>
                    <a:pt x="14413" y="4345"/>
                  </a:lnTo>
                  <a:cubicBezTo>
                    <a:pt x="14415" y="4346"/>
                    <a:pt x="14417" y="4347"/>
                    <a:pt x="14419" y="4349"/>
                  </a:cubicBezTo>
                  <a:lnTo>
                    <a:pt x="14407" y="4373"/>
                  </a:lnTo>
                  <a:cubicBezTo>
                    <a:pt x="14419" y="4373"/>
                    <a:pt x="14431" y="4373"/>
                    <a:pt x="14431" y="4384"/>
                  </a:cubicBezTo>
                  <a:cubicBezTo>
                    <a:pt x="14431" y="4396"/>
                    <a:pt x="14431" y="4408"/>
                    <a:pt x="14419" y="4420"/>
                  </a:cubicBezTo>
                  <a:cubicBezTo>
                    <a:pt x="14419" y="4414"/>
                    <a:pt x="14413" y="4414"/>
                    <a:pt x="14408" y="4414"/>
                  </a:cubicBezTo>
                  <a:cubicBezTo>
                    <a:pt x="14404" y="4414"/>
                    <a:pt x="14401" y="4414"/>
                    <a:pt x="14407" y="4408"/>
                  </a:cubicBezTo>
                  <a:cubicBezTo>
                    <a:pt x="14395" y="4408"/>
                    <a:pt x="14395" y="4420"/>
                    <a:pt x="14407" y="4432"/>
                  </a:cubicBezTo>
                  <a:cubicBezTo>
                    <a:pt x="14409" y="4430"/>
                    <a:pt x="14410" y="4430"/>
                    <a:pt x="14411" y="4430"/>
                  </a:cubicBezTo>
                  <a:cubicBezTo>
                    <a:pt x="14416" y="4430"/>
                    <a:pt x="14410" y="4456"/>
                    <a:pt x="14431" y="4456"/>
                  </a:cubicBezTo>
                  <a:lnTo>
                    <a:pt x="14419" y="4468"/>
                  </a:lnTo>
                  <a:cubicBezTo>
                    <a:pt x="14419" y="4456"/>
                    <a:pt x="14407" y="4456"/>
                    <a:pt x="14407" y="4456"/>
                  </a:cubicBezTo>
                  <a:cubicBezTo>
                    <a:pt x="14395" y="4456"/>
                    <a:pt x="14419" y="4468"/>
                    <a:pt x="14419" y="4480"/>
                  </a:cubicBezTo>
                  <a:cubicBezTo>
                    <a:pt x="14407" y="4480"/>
                    <a:pt x="14407" y="4492"/>
                    <a:pt x="14395" y="4492"/>
                  </a:cubicBezTo>
                  <a:cubicBezTo>
                    <a:pt x="14395" y="4492"/>
                    <a:pt x="14395" y="4503"/>
                    <a:pt x="14383" y="4503"/>
                  </a:cubicBezTo>
                  <a:cubicBezTo>
                    <a:pt x="14383" y="4515"/>
                    <a:pt x="14395" y="4515"/>
                    <a:pt x="14395" y="4515"/>
                  </a:cubicBezTo>
                  <a:lnTo>
                    <a:pt x="14383" y="4539"/>
                  </a:lnTo>
                  <a:cubicBezTo>
                    <a:pt x="14371" y="4539"/>
                    <a:pt x="14347" y="4527"/>
                    <a:pt x="14335" y="4527"/>
                  </a:cubicBezTo>
                  <a:cubicBezTo>
                    <a:pt x="14347" y="4539"/>
                    <a:pt x="14371" y="4539"/>
                    <a:pt x="14371" y="4551"/>
                  </a:cubicBezTo>
                  <a:cubicBezTo>
                    <a:pt x="14366" y="4549"/>
                    <a:pt x="14362" y="4548"/>
                    <a:pt x="14359" y="4548"/>
                  </a:cubicBezTo>
                  <a:cubicBezTo>
                    <a:pt x="14350" y="4548"/>
                    <a:pt x="14345" y="4555"/>
                    <a:pt x="14336" y="4555"/>
                  </a:cubicBezTo>
                  <a:cubicBezTo>
                    <a:pt x="14333" y="4555"/>
                    <a:pt x="14329" y="4554"/>
                    <a:pt x="14324" y="4551"/>
                  </a:cubicBezTo>
                  <a:cubicBezTo>
                    <a:pt x="14300" y="4551"/>
                    <a:pt x="14300" y="4575"/>
                    <a:pt x="14300" y="4587"/>
                  </a:cubicBezTo>
                  <a:cubicBezTo>
                    <a:pt x="14302" y="4589"/>
                    <a:pt x="14304" y="4590"/>
                    <a:pt x="14306" y="4590"/>
                  </a:cubicBezTo>
                  <a:cubicBezTo>
                    <a:pt x="14311" y="4590"/>
                    <a:pt x="14314" y="4583"/>
                    <a:pt x="14323" y="4583"/>
                  </a:cubicBezTo>
                  <a:cubicBezTo>
                    <a:pt x="14326" y="4583"/>
                    <a:pt x="14330" y="4584"/>
                    <a:pt x="14335" y="4587"/>
                  </a:cubicBezTo>
                  <a:cubicBezTo>
                    <a:pt x="14324" y="4623"/>
                    <a:pt x="14371" y="4634"/>
                    <a:pt x="14359" y="4658"/>
                  </a:cubicBezTo>
                  <a:cubicBezTo>
                    <a:pt x="14371" y="4682"/>
                    <a:pt x="14371" y="4670"/>
                    <a:pt x="14383" y="4694"/>
                  </a:cubicBezTo>
                  <a:cubicBezTo>
                    <a:pt x="14377" y="4691"/>
                    <a:pt x="14369" y="4689"/>
                    <a:pt x="14360" y="4689"/>
                  </a:cubicBezTo>
                  <a:cubicBezTo>
                    <a:pt x="14337" y="4689"/>
                    <a:pt x="14312" y="4700"/>
                    <a:pt x="14312" y="4718"/>
                  </a:cubicBezTo>
                  <a:cubicBezTo>
                    <a:pt x="14320" y="4718"/>
                    <a:pt x="14327" y="4713"/>
                    <a:pt x="14335" y="4713"/>
                  </a:cubicBezTo>
                  <a:cubicBezTo>
                    <a:pt x="14339" y="4713"/>
                    <a:pt x="14343" y="4714"/>
                    <a:pt x="14347" y="4718"/>
                  </a:cubicBezTo>
                  <a:lnTo>
                    <a:pt x="14347" y="4730"/>
                  </a:lnTo>
                  <a:cubicBezTo>
                    <a:pt x="14347" y="4754"/>
                    <a:pt x="14300" y="4754"/>
                    <a:pt x="14324" y="4765"/>
                  </a:cubicBezTo>
                  <a:lnTo>
                    <a:pt x="14314" y="4769"/>
                  </a:lnTo>
                  <a:lnTo>
                    <a:pt x="14314" y="4769"/>
                  </a:lnTo>
                  <a:cubicBezTo>
                    <a:pt x="14313" y="4767"/>
                    <a:pt x="14313" y="4766"/>
                    <a:pt x="14312" y="4765"/>
                  </a:cubicBezTo>
                  <a:lnTo>
                    <a:pt x="14288" y="4777"/>
                  </a:lnTo>
                  <a:lnTo>
                    <a:pt x="14288" y="4777"/>
                  </a:lnTo>
                  <a:lnTo>
                    <a:pt x="14314" y="4769"/>
                  </a:lnTo>
                  <a:lnTo>
                    <a:pt x="14314" y="4769"/>
                  </a:lnTo>
                  <a:cubicBezTo>
                    <a:pt x="14322" y="4781"/>
                    <a:pt x="14313" y="4801"/>
                    <a:pt x="14324" y="4801"/>
                  </a:cubicBezTo>
                  <a:cubicBezTo>
                    <a:pt x="14324" y="4825"/>
                    <a:pt x="14312" y="4825"/>
                    <a:pt x="14300" y="4837"/>
                  </a:cubicBezTo>
                  <a:cubicBezTo>
                    <a:pt x="14306" y="4837"/>
                    <a:pt x="14315" y="4834"/>
                    <a:pt x="14322" y="4834"/>
                  </a:cubicBezTo>
                  <a:cubicBezTo>
                    <a:pt x="14329" y="4834"/>
                    <a:pt x="14335" y="4837"/>
                    <a:pt x="14335" y="4849"/>
                  </a:cubicBezTo>
                  <a:cubicBezTo>
                    <a:pt x="14328" y="4846"/>
                    <a:pt x="14323" y="4845"/>
                    <a:pt x="14319" y="4845"/>
                  </a:cubicBezTo>
                  <a:cubicBezTo>
                    <a:pt x="14304" y="4845"/>
                    <a:pt x="14309" y="4861"/>
                    <a:pt x="14300" y="4861"/>
                  </a:cubicBezTo>
                  <a:cubicBezTo>
                    <a:pt x="14288" y="4861"/>
                    <a:pt x="14228" y="4801"/>
                    <a:pt x="14157" y="4742"/>
                  </a:cubicBezTo>
                  <a:cubicBezTo>
                    <a:pt x="14093" y="4696"/>
                    <a:pt x="14023" y="4658"/>
                    <a:pt x="13951" y="4658"/>
                  </a:cubicBezTo>
                  <a:cubicBezTo>
                    <a:pt x="13928" y="4658"/>
                    <a:pt x="13906" y="4662"/>
                    <a:pt x="13883" y="4670"/>
                  </a:cubicBezTo>
                  <a:cubicBezTo>
                    <a:pt x="13871" y="4670"/>
                    <a:pt x="13859" y="4682"/>
                    <a:pt x="13847" y="4694"/>
                  </a:cubicBezTo>
                  <a:cubicBezTo>
                    <a:pt x="13838" y="4694"/>
                    <a:pt x="13843" y="4679"/>
                    <a:pt x="13840" y="4679"/>
                  </a:cubicBezTo>
                  <a:cubicBezTo>
                    <a:pt x="13839" y="4679"/>
                    <a:pt x="13838" y="4680"/>
                    <a:pt x="13835" y="4682"/>
                  </a:cubicBezTo>
                  <a:cubicBezTo>
                    <a:pt x="13835" y="4694"/>
                    <a:pt x="13812" y="4706"/>
                    <a:pt x="13800" y="4730"/>
                  </a:cubicBezTo>
                  <a:lnTo>
                    <a:pt x="13812" y="4718"/>
                  </a:lnTo>
                  <a:cubicBezTo>
                    <a:pt x="13812" y="4718"/>
                    <a:pt x="13812" y="4730"/>
                    <a:pt x="13812" y="4742"/>
                  </a:cubicBezTo>
                  <a:cubicBezTo>
                    <a:pt x="13820" y="4733"/>
                    <a:pt x="13834" y="4720"/>
                    <a:pt x="13841" y="4720"/>
                  </a:cubicBezTo>
                  <a:cubicBezTo>
                    <a:pt x="13845" y="4720"/>
                    <a:pt x="13847" y="4722"/>
                    <a:pt x="13847" y="4730"/>
                  </a:cubicBezTo>
                  <a:cubicBezTo>
                    <a:pt x="13847" y="4730"/>
                    <a:pt x="13835" y="4742"/>
                    <a:pt x="13835" y="4742"/>
                  </a:cubicBezTo>
                  <a:lnTo>
                    <a:pt x="13823" y="4742"/>
                  </a:lnTo>
                  <a:lnTo>
                    <a:pt x="13823" y="4754"/>
                  </a:lnTo>
                  <a:cubicBezTo>
                    <a:pt x="13823" y="4765"/>
                    <a:pt x="13812" y="4777"/>
                    <a:pt x="13800" y="4777"/>
                  </a:cubicBezTo>
                  <a:lnTo>
                    <a:pt x="13812" y="4789"/>
                  </a:lnTo>
                  <a:lnTo>
                    <a:pt x="13823" y="4789"/>
                  </a:lnTo>
                  <a:cubicBezTo>
                    <a:pt x="13812" y="4801"/>
                    <a:pt x="13815" y="4801"/>
                    <a:pt x="13819" y="4801"/>
                  </a:cubicBezTo>
                  <a:cubicBezTo>
                    <a:pt x="13823" y="4801"/>
                    <a:pt x="13829" y="4801"/>
                    <a:pt x="13823" y="4813"/>
                  </a:cubicBezTo>
                  <a:cubicBezTo>
                    <a:pt x="13812" y="4813"/>
                    <a:pt x="13812" y="4825"/>
                    <a:pt x="13800" y="4825"/>
                  </a:cubicBezTo>
                  <a:lnTo>
                    <a:pt x="13823" y="4837"/>
                  </a:lnTo>
                  <a:cubicBezTo>
                    <a:pt x="13812" y="4849"/>
                    <a:pt x="13812" y="4849"/>
                    <a:pt x="13812" y="4849"/>
                  </a:cubicBezTo>
                  <a:cubicBezTo>
                    <a:pt x="13812" y="4853"/>
                    <a:pt x="13813" y="4854"/>
                    <a:pt x="13815" y="4854"/>
                  </a:cubicBezTo>
                  <a:cubicBezTo>
                    <a:pt x="13816" y="4854"/>
                    <a:pt x="13818" y="4853"/>
                    <a:pt x="13820" y="4852"/>
                  </a:cubicBezTo>
                  <a:lnTo>
                    <a:pt x="13820" y="4852"/>
                  </a:lnTo>
                  <a:cubicBezTo>
                    <a:pt x="13821" y="4856"/>
                    <a:pt x="13828" y="4864"/>
                    <a:pt x="13812" y="4873"/>
                  </a:cubicBezTo>
                  <a:cubicBezTo>
                    <a:pt x="13812" y="4878"/>
                    <a:pt x="13813" y="4879"/>
                    <a:pt x="13816" y="4879"/>
                  </a:cubicBezTo>
                  <a:cubicBezTo>
                    <a:pt x="13823" y="4879"/>
                    <a:pt x="13836" y="4866"/>
                    <a:pt x="13843" y="4866"/>
                  </a:cubicBezTo>
                  <a:cubicBezTo>
                    <a:pt x="13846" y="4866"/>
                    <a:pt x="13847" y="4868"/>
                    <a:pt x="13847" y="4873"/>
                  </a:cubicBezTo>
                  <a:cubicBezTo>
                    <a:pt x="13841" y="4879"/>
                    <a:pt x="13838" y="4879"/>
                    <a:pt x="13835" y="4879"/>
                  </a:cubicBezTo>
                  <a:cubicBezTo>
                    <a:pt x="13832" y="4879"/>
                    <a:pt x="13829" y="4879"/>
                    <a:pt x="13823" y="4884"/>
                  </a:cubicBezTo>
                  <a:lnTo>
                    <a:pt x="13835" y="4884"/>
                  </a:lnTo>
                  <a:cubicBezTo>
                    <a:pt x="13835" y="4893"/>
                    <a:pt x="13829" y="4901"/>
                    <a:pt x="13826" y="4901"/>
                  </a:cubicBezTo>
                  <a:cubicBezTo>
                    <a:pt x="13824" y="4901"/>
                    <a:pt x="13823" y="4900"/>
                    <a:pt x="13823" y="4896"/>
                  </a:cubicBezTo>
                  <a:cubicBezTo>
                    <a:pt x="13823" y="4908"/>
                    <a:pt x="13823" y="4908"/>
                    <a:pt x="13823" y="4920"/>
                  </a:cubicBezTo>
                  <a:cubicBezTo>
                    <a:pt x="13788" y="4920"/>
                    <a:pt x="13752" y="4932"/>
                    <a:pt x="13728" y="4968"/>
                  </a:cubicBezTo>
                  <a:cubicBezTo>
                    <a:pt x="13716" y="4980"/>
                    <a:pt x="13704" y="4992"/>
                    <a:pt x="13704" y="5004"/>
                  </a:cubicBezTo>
                  <a:cubicBezTo>
                    <a:pt x="13703" y="5005"/>
                    <a:pt x="13701" y="5006"/>
                    <a:pt x="13701" y="5006"/>
                  </a:cubicBezTo>
                  <a:cubicBezTo>
                    <a:pt x="13696" y="5006"/>
                    <a:pt x="13701" y="4989"/>
                    <a:pt x="13696" y="4989"/>
                  </a:cubicBezTo>
                  <a:cubicBezTo>
                    <a:pt x="13695" y="4989"/>
                    <a:pt x="13694" y="4990"/>
                    <a:pt x="13692" y="4992"/>
                  </a:cubicBezTo>
                  <a:cubicBezTo>
                    <a:pt x="13702" y="5011"/>
                    <a:pt x="13688" y="5030"/>
                    <a:pt x="13689" y="5050"/>
                  </a:cubicBezTo>
                  <a:lnTo>
                    <a:pt x="13689" y="5050"/>
                  </a:lnTo>
                  <a:lnTo>
                    <a:pt x="13692" y="5039"/>
                  </a:lnTo>
                  <a:cubicBezTo>
                    <a:pt x="13692" y="5051"/>
                    <a:pt x="13692" y="5051"/>
                    <a:pt x="13692" y="5063"/>
                  </a:cubicBezTo>
                  <a:cubicBezTo>
                    <a:pt x="13702" y="5054"/>
                    <a:pt x="13711" y="5031"/>
                    <a:pt x="13714" y="5031"/>
                  </a:cubicBezTo>
                  <a:cubicBezTo>
                    <a:pt x="13716" y="5031"/>
                    <a:pt x="13716" y="5034"/>
                    <a:pt x="13716" y="5039"/>
                  </a:cubicBezTo>
                  <a:cubicBezTo>
                    <a:pt x="13728" y="5039"/>
                    <a:pt x="13716" y="5063"/>
                    <a:pt x="13716" y="5063"/>
                  </a:cubicBezTo>
                  <a:lnTo>
                    <a:pt x="13716" y="5075"/>
                  </a:lnTo>
                  <a:cubicBezTo>
                    <a:pt x="13716" y="5075"/>
                    <a:pt x="13716" y="5099"/>
                    <a:pt x="13716" y="5099"/>
                  </a:cubicBezTo>
                  <a:lnTo>
                    <a:pt x="13716" y="5111"/>
                  </a:lnTo>
                  <a:cubicBezTo>
                    <a:pt x="13716" y="5113"/>
                    <a:pt x="13716" y="5114"/>
                    <a:pt x="13716" y="5114"/>
                  </a:cubicBezTo>
                  <a:cubicBezTo>
                    <a:pt x="13716" y="5116"/>
                    <a:pt x="13716" y="5119"/>
                    <a:pt x="13716" y="5123"/>
                  </a:cubicBezTo>
                  <a:lnTo>
                    <a:pt x="13728" y="5111"/>
                  </a:lnTo>
                  <a:cubicBezTo>
                    <a:pt x="13728" y="5120"/>
                    <a:pt x="13729" y="5123"/>
                    <a:pt x="13730" y="5123"/>
                  </a:cubicBezTo>
                  <a:cubicBezTo>
                    <a:pt x="13732" y="5123"/>
                    <a:pt x="13736" y="5111"/>
                    <a:pt x="13738" y="5111"/>
                  </a:cubicBezTo>
                  <a:cubicBezTo>
                    <a:pt x="13739" y="5111"/>
                    <a:pt x="13740" y="5114"/>
                    <a:pt x="13740" y="5123"/>
                  </a:cubicBezTo>
                  <a:cubicBezTo>
                    <a:pt x="13728" y="5135"/>
                    <a:pt x="13740" y="5135"/>
                    <a:pt x="13728" y="5146"/>
                  </a:cubicBezTo>
                  <a:lnTo>
                    <a:pt x="13752" y="5158"/>
                  </a:lnTo>
                  <a:cubicBezTo>
                    <a:pt x="13752" y="5170"/>
                    <a:pt x="13764" y="5158"/>
                    <a:pt x="13764" y="5182"/>
                  </a:cubicBezTo>
                  <a:cubicBezTo>
                    <a:pt x="13764" y="5184"/>
                    <a:pt x="13764" y="5185"/>
                    <a:pt x="13765" y="5185"/>
                  </a:cubicBezTo>
                  <a:cubicBezTo>
                    <a:pt x="13767" y="5185"/>
                    <a:pt x="13773" y="5168"/>
                    <a:pt x="13775" y="5168"/>
                  </a:cubicBezTo>
                  <a:cubicBezTo>
                    <a:pt x="13776" y="5168"/>
                    <a:pt x="13776" y="5169"/>
                    <a:pt x="13776" y="5170"/>
                  </a:cubicBezTo>
                  <a:cubicBezTo>
                    <a:pt x="13776" y="5176"/>
                    <a:pt x="13776" y="5176"/>
                    <a:pt x="13776" y="5176"/>
                  </a:cubicBezTo>
                  <a:cubicBezTo>
                    <a:pt x="13776" y="5176"/>
                    <a:pt x="13776" y="5176"/>
                    <a:pt x="13776" y="5182"/>
                  </a:cubicBezTo>
                  <a:lnTo>
                    <a:pt x="13788" y="5182"/>
                  </a:lnTo>
                  <a:cubicBezTo>
                    <a:pt x="13776" y="5194"/>
                    <a:pt x="13776" y="5206"/>
                    <a:pt x="13776" y="5206"/>
                  </a:cubicBezTo>
                  <a:cubicBezTo>
                    <a:pt x="13798" y="5228"/>
                    <a:pt x="13789" y="5291"/>
                    <a:pt x="13816" y="5291"/>
                  </a:cubicBezTo>
                  <a:cubicBezTo>
                    <a:pt x="13818" y="5291"/>
                    <a:pt x="13821" y="5290"/>
                    <a:pt x="13823" y="5289"/>
                  </a:cubicBezTo>
                  <a:lnTo>
                    <a:pt x="13823" y="5289"/>
                  </a:lnTo>
                  <a:cubicBezTo>
                    <a:pt x="13823" y="5313"/>
                    <a:pt x="13812" y="5301"/>
                    <a:pt x="13812" y="5313"/>
                  </a:cubicBezTo>
                  <a:cubicBezTo>
                    <a:pt x="13812" y="5313"/>
                    <a:pt x="13812" y="5325"/>
                    <a:pt x="13812" y="5325"/>
                  </a:cubicBezTo>
                  <a:cubicBezTo>
                    <a:pt x="13794" y="5325"/>
                    <a:pt x="13796" y="5300"/>
                    <a:pt x="13784" y="5300"/>
                  </a:cubicBezTo>
                  <a:cubicBezTo>
                    <a:pt x="13780" y="5300"/>
                    <a:pt x="13774" y="5303"/>
                    <a:pt x="13764" y="5313"/>
                  </a:cubicBezTo>
                  <a:lnTo>
                    <a:pt x="13788" y="5337"/>
                  </a:lnTo>
                  <a:cubicBezTo>
                    <a:pt x="13784" y="5339"/>
                    <a:pt x="13781" y="5339"/>
                    <a:pt x="13779" y="5339"/>
                  </a:cubicBezTo>
                  <a:cubicBezTo>
                    <a:pt x="13772" y="5339"/>
                    <a:pt x="13771" y="5332"/>
                    <a:pt x="13767" y="5332"/>
                  </a:cubicBezTo>
                  <a:cubicBezTo>
                    <a:pt x="13764" y="5332"/>
                    <a:pt x="13760" y="5336"/>
                    <a:pt x="13752" y="5349"/>
                  </a:cubicBezTo>
                  <a:cubicBezTo>
                    <a:pt x="13752" y="5325"/>
                    <a:pt x="13728" y="5337"/>
                    <a:pt x="13764" y="5289"/>
                  </a:cubicBezTo>
                  <a:lnTo>
                    <a:pt x="13764" y="5289"/>
                  </a:lnTo>
                  <a:cubicBezTo>
                    <a:pt x="13692" y="5313"/>
                    <a:pt x="13704" y="5373"/>
                    <a:pt x="13681" y="5408"/>
                  </a:cubicBezTo>
                  <a:cubicBezTo>
                    <a:pt x="13681" y="5408"/>
                    <a:pt x="13681" y="5408"/>
                    <a:pt x="13681" y="5396"/>
                  </a:cubicBezTo>
                  <a:cubicBezTo>
                    <a:pt x="13681" y="5408"/>
                    <a:pt x="13657" y="5420"/>
                    <a:pt x="13657" y="5432"/>
                  </a:cubicBezTo>
                  <a:cubicBezTo>
                    <a:pt x="13652" y="5434"/>
                    <a:pt x="13648" y="5435"/>
                    <a:pt x="13645" y="5435"/>
                  </a:cubicBezTo>
                  <a:cubicBezTo>
                    <a:pt x="13630" y="5435"/>
                    <a:pt x="13655" y="5408"/>
                    <a:pt x="13645" y="5408"/>
                  </a:cubicBezTo>
                  <a:lnTo>
                    <a:pt x="13609" y="5444"/>
                  </a:lnTo>
                  <a:cubicBezTo>
                    <a:pt x="13609" y="5432"/>
                    <a:pt x="13609" y="5432"/>
                    <a:pt x="13609" y="5432"/>
                  </a:cubicBezTo>
                  <a:cubicBezTo>
                    <a:pt x="13597" y="5444"/>
                    <a:pt x="13597" y="5456"/>
                    <a:pt x="13585" y="5456"/>
                  </a:cubicBezTo>
                  <a:cubicBezTo>
                    <a:pt x="13585" y="5432"/>
                    <a:pt x="13585" y="5420"/>
                    <a:pt x="13585" y="5408"/>
                  </a:cubicBezTo>
                  <a:lnTo>
                    <a:pt x="13562" y="5468"/>
                  </a:lnTo>
                  <a:cubicBezTo>
                    <a:pt x="13562" y="5465"/>
                    <a:pt x="13559" y="5464"/>
                    <a:pt x="13554" y="5464"/>
                  </a:cubicBezTo>
                  <a:cubicBezTo>
                    <a:pt x="13550" y="5464"/>
                    <a:pt x="13545" y="5465"/>
                    <a:pt x="13541" y="5465"/>
                  </a:cubicBezTo>
                  <a:cubicBezTo>
                    <a:pt x="13532" y="5465"/>
                    <a:pt x="13526" y="5462"/>
                    <a:pt x="13538" y="5444"/>
                  </a:cubicBezTo>
                  <a:lnTo>
                    <a:pt x="13538" y="5444"/>
                  </a:lnTo>
                  <a:lnTo>
                    <a:pt x="13478" y="5504"/>
                  </a:lnTo>
                  <a:lnTo>
                    <a:pt x="13473" y="5494"/>
                  </a:lnTo>
                  <a:lnTo>
                    <a:pt x="13473" y="5494"/>
                  </a:lnTo>
                  <a:cubicBezTo>
                    <a:pt x="13475" y="5493"/>
                    <a:pt x="13476" y="5493"/>
                    <a:pt x="13478" y="5492"/>
                  </a:cubicBezTo>
                  <a:lnTo>
                    <a:pt x="13478" y="5492"/>
                  </a:lnTo>
                  <a:cubicBezTo>
                    <a:pt x="13477" y="5492"/>
                    <a:pt x="13475" y="5493"/>
                    <a:pt x="13473" y="5494"/>
                  </a:cubicBezTo>
                  <a:lnTo>
                    <a:pt x="13473" y="5494"/>
                  </a:lnTo>
                  <a:lnTo>
                    <a:pt x="13466" y="5480"/>
                  </a:lnTo>
                  <a:cubicBezTo>
                    <a:pt x="13459" y="5494"/>
                    <a:pt x="13456" y="5500"/>
                    <a:pt x="13460" y="5500"/>
                  </a:cubicBezTo>
                  <a:cubicBezTo>
                    <a:pt x="13462" y="5500"/>
                    <a:pt x="13465" y="5498"/>
                    <a:pt x="13470" y="5496"/>
                  </a:cubicBezTo>
                  <a:lnTo>
                    <a:pt x="13470" y="5496"/>
                  </a:lnTo>
                  <a:cubicBezTo>
                    <a:pt x="13444" y="5512"/>
                    <a:pt x="13419" y="5564"/>
                    <a:pt x="13398" y="5564"/>
                  </a:cubicBezTo>
                  <a:cubicBezTo>
                    <a:pt x="13393" y="5564"/>
                    <a:pt x="13388" y="5561"/>
                    <a:pt x="13383" y="5551"/>
                  </a:cubicBezTo>
                  <a:cubicBezTo>
                    <a:pt x="13347" y="5611"/>
                    <a:pt x="13323" y="5611"/>
                    <a:pt x="13276" y="5658"/>
                  </a:cubicBezTo>
                  <a:cubicBezTo>
                    <a:pt x="13286" y="5645"/>
                    <a:pt x="13285" y="5641"/>
                    <a:pt x="13279" y="5641"/>
                  </a:cubicBezTo>
                  <a:cubicBezTo>
                    <a:pt x="13270" y="5641"/>
                    <a:pt x="13248" y="5652"/>
                    <a:pt x="13242" y="5652"/>
                  </a:cubicBezTo>
                  <a:cubicBezTo>
                    <a:pt x="13237" y="5652"/>
                    <a:pt x="13239" y="5648"/>
                    <a:pt x="13252" y="5635"/>
                  </a:cubicBezTo>
                  <a:lnTo>
                    <a:pt x="13252" y="5635"/>
                  </a:lnTo>
                  <a:cubicBezTo>
                    <a:pt x="13216" y="5646"/>
                    <a:pt x="13216" y="5670"/>
                    <a:pt x="13204" y="5694"/>
                  </a:cubicBezTo>
                  <a:cubicBezTo>
                    <a:pt x="13169" y="5694"/>
                    <a:pt x="13169" y="5670"/>
                    <a:pt x="13192" y="5647"/>
                  </a:cubicBezTo>
                  <a:lnTo>
                    <a:pt x="13192" y="5647"/>
                  </a:lnTo>
                  <a:lnTo>
                    <a:pt x="13169" y="5670"/>
                  </a:lnTo>
                  <a:lnTo>
                    <a:pt x="13145" y="5694"/>
                  </a:lnTo>
                  <a:cubicBezTo>
                    <a:pt x="13140" y="5697"/>
                    <a:pt x="13136" y="5698"/>
                    <a:pt x="13134" y="5698"/>
                  </a:cubicBezTo>
                  <a:cubicBezTo>
                    <a:pt x="13127" y="5698"/>
                    <a:pt x="13125" y="5691"/>
                    <a:pt x="13114" y="5691"/>
                  </a:cubicBezTo>
                  <a:cubicBezTo>
                    <a:pt x="13110" y="5691"/>
                    <a:pt x="13105" y="5692"/>
                    <a:pt x="13097" y="5694"/>
                  </a:cubicBezTo>
                  <a:lnTo>
                    <a:pt x="13109" y="5718"/>
                  </a:lnTo>
                  <a:lnTo>
                    <a:pt x="13085" y="5718"/>
                  </a:lnTo>
                  <a:cubicBezTo>
                    <a:pt x="13097" y="5730"/>
                    <a:pt x="13085" y="5742"/>
                    <a:pt x="13061" y="5754"/>
                  </a:cubicBezTo>
                  <a:lnTo>
                    <a:pt x="13038" y="5766"/>
                  </a:lnTo>
                  <a:cubicBezTo>
                    <a:pt x="13044" y="5759"/>
                    <a:pt x="13045" y="5757"/>
                    <a:pt x="13044" y="5757"/>
                  </a:cubicBezTo>
                  <a:cubicBezTo>
                    <a:pt x="13041" y="5757"/>
                    <a:pt x="13030" y="5762"/>
                    <a:pt x="13022" y="5762"/>
                  </a:cubicBezTo>
                  <a:cubicBezTo>
                    <a:pt x="13017" y="5762"/>
                    <a:pt x="13014" y="5760"/>
                    <a:pt x="13014" y="5754"/>
                  </a:cubicBezTo>
                  <a:cubicBezTo>
                    <a:pt x="13002" y="5766"/>
                    <a:pt x="13002" y="5777"/>
                    <a:pt x="12966" y="5801"/>
                  </a:cubicBezTo>
                  <a:lnTo>
                    <a:pt x="12978" y="5801"/>
                  </a:lnTo>
                  <a:cubicBezTo>
                    <a:pt x="12967" y="5816"/>
                    <a:pt x="12962" y="5820"/>
                    <a:pt x="12959" y="5820"/>
                  </a:cubicBezTo>
                  <a:cubicBezTo>
                    <a:pt x="12953" y="5820"/>
                    <a:pt x="12954" y="5807"/>
                    <a:pt x="12945" y="5807"/>
                  </a:cubicBezTo>
                  <a:cubicBezTo>
                    <a:pt x="12941" y="5807"/>
                    <a:pt x="12937" y="5809"/>
                    <a:pt x="12930" y="5813"/>
                  </a:cubicBezTo>
                  <a:lnTo>
                    <a:pt x="12942" y="5825"/>
                  </a:lnTo>
                  <a:cubicBezTo>
                    <a:pt x="12871" y="5837"/>
                    <a:pt x="12847" y="5897"/>
                    <a:pt x="12800" y="5897"/>
                  </a:cubicBezTo>
                  <a:cubicBezTo>
                    <a:pt x="12817" y="5888"/>
                    <a:pt x="12809" y="5879"/>
                    <a:pt x="12808" y="5875"/>
                  </a:cubicBezTo>
                  <a:lnTo>
                    <a:pt x="12808" y="5875"/>
                  </a:lnTo>
                  <a:cubicBezTo>
                    <a:pt x="12772" y="5899"/>
                    <a:pt x="12715" y="5933"/>
                    <a:pt x="12680" y="5968"/>
                  </a:cubicBezTo>
                  <a:cubicBezTo>
                    <a:pt x="12669" y="5962"/>
                    <a:pt x="12663" y="5959"/>
                    <a:pt x="12654" y="5959"/>
                  </a:cubicBezTo>
                  <a:cubicBezTo>
                    <a:pt x="12645" y="5959"/>
                    <a:pt x="12633" y="5962"/>
                    <a:pt x="12609" y="5968"/>
                  </a:cubicBezTo>
                  <a:cubicBezTo>
                    <a:pt x="12585" y="5980"/>
                    <a:pt x="12573" y="5980"/>
                    <a:pt x="12573" y="6004"/>
                  </a:cubicBezTo>
                  <a:cubicBezTo>
                    <a:pt x="12554" y="6004"/>
                    <a:pt x="12520" y="6034"/>
                    <a:pt x="12501" y="6034"/>
                  </a:cubicBezTo>
                  <a:cubicBezTo>
                    <a:pt x="12496" y="6034"/>
                    <a:pt x="12492" y="6032"/>
                    <a:pt x="12490" y="6027"/>
                  </a:cubicBezTo>
                  <a:cubicBezTo>
                    <a:pt x="12490" y="6051"/>
                    <a:pt x="12466" y="6039"/>
                    <a:pt x="12454" y="6063"/>
                  </a:cubicBezTo>
                  <a:cubicBezTo>
                    <a:pt x="12395" y="6063"/>
                    <a:pt x="12383" y="6123"/>
                    <a:pt x="12323" y="6123"/>
                  </a:cubicBezTo>
                  <a:lnTo>
                    <a:pt x="12323" y="6111"/>
                  </a:lnTo>
                  <a:lnTo>
                    <a:pt x="12311" y="6135"/>
                  </a:lnTo>
                  <a:cubicBezTo>
                    <a:pt x="12299" y="6123"/>
                    <a:pt x="12311" y="6123"/>
                    <a:pt x="12299" y="6111"/>
                  </a:cubicBezTo>
                  <a:lnTo>
                    <a:pt x="12204" y="6158"/>
                  </a:lnTo>
                  <a:lnTo>
                    <a:pt x="12228" y="6158"/>
                  </a:lnTo>
                  <a:cubicBezTo>
                    <a:pt x="12204" y="6170"/>
                    <a:pt x="12204" y="6194"/>
                    <a:pt x="12168" y="6194"/>
                  </a:cubicBezTo>
                  <a:cubicBezTo>
                    <a:pt x="12179" y="6180"/>
                    <a:pt x="12181" y="6175"/>
                    <a:pt x="12179" y="6175"/>
                  </a:cubicBezTo>
                  <a:cubicBezTo>
                    <a:pt x="12173" y="6175"/>
                    <a:pt x="12146" y="6196"/>
                    <a:pt x="12128" y="6196"/>
                  </a:cubicBezTo>
                  <a:cubicBezTo>
                    <a:pt x="12126" y="6196"/>
                    <a:pt x="12123" y="6195"/>
                    <a:pt x="12121" y="6194"/>
                  </a:cubicBezTo>
                  <a:lnTo>
                    <a:pt x="12121" y="6194"/>
                  </a:lnTo>
                  <a:cubicBezTo>
                    <a:pt x="12121" y="6197"/>
                    <a:pt x="12121" y="6201"/>
                    <a:pt x="12121" y="6206"/>
                  </a:cubicBezTo>
                  <a:cubicBezTo>
                    <a:pt x="12115" y="6208"/>
                    <a:pt x="12111" y="6209"/>
                    <a:pt x="12107" y="6209"/>
                  </a:cubicBezTo>
                  <a:cubicBezTo>
                    <a:pt x="12094" y="6209"/>
                    <a:pt x="12087" y="6202"/>
                    <a:pt x="12080" y="6202"/>
                  </a:cubicBezTo>
                  <a:cubicBezTo>
                    <a:pt x="12075" y="6202"/>
                    <a:pt x="12070" y="6205"/>
                    <a:pt x="12061" y="6218"/>
                  </a:cubicBezTo>
                  <a:lnTo>
                    <a:pt x="12085" y="6206"/>
                  </a:lnTo>
                  <a:cubicBezTo>
                    <a:pt x="12097" y="6206"/>
                    <a:pt x="12085" y="6230"/>
                    <a:pt x="12061" y="6242"/>
                  </a:cubicBezTo>
                  <a:cubicBezTo>
                    <a:pt x="12061" y="6242"/>
                    <a:pt x="12049" y="6242"/>
                    <a:pt x="12061" y="6230"/>
                  </a:cubicBezTo>
                  <a:lnTo>
                    <a:pt x="12061" y="6230"/>
                  </a:lnTo>
                  <a:cubicBezTo>
                    <a:pt x="12026" y="6254"/>
                    <a:pt x="11978" y="6254"/>
                    <a:pt x="11966" y="6278"/>
                  </a:cubicBezTo>
                  <a:cubicBezTo>
                    <a:pt x="11954" y="6278"/>
                    <a:pt x="11954" y="6266"/>
                    <a:pt x="11966" y="6254"/>
                  </a:cubicBezTo>
                  <a:lnTo>
                    <a:pt x="11966" y="6254"/>
                  </a:lnTo>
                  <a:cubicBezTo>
                    <a:pt x="11907" y="6289"/>
                    <a:pt x="11930" y="6266"/>
                    <a:pt x="11871" y="6301"/>
                  </a:cubicBezTo>
                  <a:lnTo>
                    <a:pt x="11871" y="6289"/>
                  </a:lnTo>
                  <a:lnTo>
                    <a:pt x="11847" y="6313"/>
                  </a:lnTo>
                  <a:lnTo>
                    <a:pt x="11823" y="6313"/>
                  </a:lnTo>
                  <a:cubicBezTo>
                    <a:pt x="11811" y="6325"/>
                    <a:pt x="11799" y="6337"/>
                    <a:pt x="11776" y="6337"/>
                  </a:cubicBezTo>
                  <a:lnTo>
                    <a:pt x="11776" y="6325"/>
                  </a:lnTo>
                  <a:cubicBezTo>
                    <a:pt x="11716" y="6361"/>
                    <a:pt x="11692" y="6325"/>
                    <a:pt x="11645" y="6373"/>
                  </a:cubicBezTo>
                  <a:cubicBezTo>
                    <a:pt x="11645" y="6373"/>
                    <a:pt x="11645" y="6371"/>
                    <a:pt x="11645" y="6368"/>
                  </a:cubicBezTo>
                  <a:lnTo>
                    <a:pt x="11645" y="6368"/>
                  </a:lnTo>
                  <a:cubicBezTo>
                    <a:pt x="11635" y="6374"/>
                    <a:pt x="11628" y="6375"/>
                    <a:pt x="11621" y="6375"/>
                  </a:cubicBezTo>
                  <a:cubicBezTo>
                    <a:pt x="11614" y="6375"/>
                    <a:pt x="11608" y="6374"/>
                    <a:pt x="11602" y="6374"/>
                  </a:cubicBezTo>
                  <a:cubicBezTo>
                    <a:pt x="11592" y="6374"/>
                    <a:pt x="11580" y="6378"/>
                    <a:pt x="11561" y="6397"/>
                  </a:cubicBezTo>
                  <a:cubicBezTo>
                    <a:pt x="11561" y="6385"/>
                    <a:pt x="11549" y="6385"/>
                    <a:pt x="11549" y="6385"/>
                  </a:cubicBezTo>
                  <a:lnTo>
                    <a:pt x="11537" y="6397"/>
                  </a:lnTo>
                  <a:lnTo>
                    <a:pt x="11526" y="6385"/>
                  </a:lnTo>
                  <a:lnTo>
                    <a:pt x="11514" y="6420"/>
                  </a:lnTo>
                  <a:lnTo>
                    <a:pt x="11502" y="6408"/>
                  </a:lnTo>
                  <a:lnTo>
                    <a:pt x="11490" y="6420"/>
                  </a:lnTo>
                  <a:cubicBezTo>
                    <a:pt x="11478" y="6408"/>
                    <a:pt x="11478" y="6408"/>
                    <a:pt x="11466" y="6408"/>
                  </a:cubicBezTo>
                  <a:cubicBezTo>
                    <a:pt x="11490" y="6373"/>
                    <a:pt x="11502" y="6349"/>
                    <a:pt x="11526" y="6313"/>
                  </a:cubicBezTo>
                  <a:lnTo>
                    <a:pt x="11526" y="6313"/>
                  </a:lnTo>
                  <a:lnTo>
                    <a:pt x="11514" y="6325"/>
                  </a:lnTo>
                  <a:cubicBezTo>
                    <a:pt x="11514" y="6301"/>
                    <a:pt x="11514" y="6289"/>
                    <a:pt x="11514" y="6278"/>
                  </a:cubicBezTo>
                  <a:cubicBezTo>
                    <a:pt x="11522" y="6278"/>
                    <a:pt x="11530" y="6288"/>
                    <a:pt x="11537" y="6288"/>
                  </a:cubicBezTo>
                  <a:cubicBezTo>
                    <a:pt x="11541" y="6288"/>
                    <a:pt x="11545" y="6285"/>
                    <a:pt x="11549" y="6278"/>
                  </a:cubicBezTo>
                  <a:lnTo>
                    <a:pt x="11526" y="6278"/>
                  </a:lnTo>
                  <a:cubicBezTo>
                    <a:pt x="11597" y="6230"/>
                    <a:pt x="11657" y="6099"/>
                    <a:pt x="11728" y="6004"/>
                  </a:cubicBezTo>
                  <a:cubicBezTo>
                    <a:pt x="11799" y="5862"/>
                    <a:pt x="11905" y="5732"/>
                    <a:pt x="11965" y="5602"/>
                  </a:cubicBezTo>
                  <a:lnTo>
                    <a:pt x="11965" y="5602"/>
                  </a:lnTo>
                  <a:cubicBezTo>
                    <a:pt x="11964" y="5602"/>
                    <a:pt x="11964" y="5602"/>
                    <a:pt x="11963" y="5602"/>
                  </a:cubicBezTo>
                  <a:cubicBezTo>
                    <a:pt x="11955" y="5602"/>
                    <a:pt x="11935" y="5585"/>
                    <a:pt x="11954" y="5575"/>
                  </a:cubicBezTo>
                  <a:cubicBezTo>
                    <a:pt x="12026" y="5563"/>
                    <a:pt x="11978" y="5504"/>
                    <a:pt x="12038" y="5480"/>
                  </a:cubicBezTo>
                  <a:cubicBezTo>
                    <a:pt x="12061" y="5385"/>
                    <a:pt x="12145" y="5337"/>
                    <a:pt x="12133" y="5242"/>
                  </a:cubicBezTo>
                  <a:lnTo>
                    <a:pt x="12133" y="5242"/>
                  </a:lnTo>
                  <a:lnTo>
                    <a:pt x="12157" y="5254"/>
                  </a:lnTo>
                  <a:cubicBezTo>
                    <a:pt x="12168" y="5242"/>
                    <a:pt x="12157" y="5242"/>
                    <a:pt x="12157" y="5230"/>
                  </a:cubicBezTo>
                  <a:lnTo>
                    <a:pt x="12168" y="5230"/>
                  </a:lnTo>
                  <a:cubicBezTo>
                    <a:pt x="12180" y="5206"/>
                    <a:pt x="12180" y="5158"/>
                    <a:pt x="12204" y="5146"/>
                  </a:cubicBezTo>
                  <a:lnTo>
                    <a:pt x="12180" y="5146"/>
                  </a:lnTo>
                  <a:cubicBezTo>
                    <a:pt x="12192" y="5123"/>
                    <a:pt x="12204" y="5135"/>
                    <a:pt x="12204" y="5123"/>
                  </a:cubicBezTo>
                  <a:lnTo>
                    <a:pt x="12204" y="5099"/>
                  </a:lnTo>
                  <a:cubicBezTo>
                    <a:pt x="12206" y="5100"/>
                    <a:pt x="12208" y="5100"/>
                    <a:pt x="12210" y="5100"/>
                  </a:cubicBezTo>
                  <a:cubicBezTo>
                    <a:pt x="12228" y="5100"/>
                    <a:pt x="12230" y="5050"/>
                    <a:pt x="12252" y="5039"/>
                  </a:cubicBezTo>
                  <a:cubicBezTo>
                    <a:pt x="12252" y="5015"/>
                    <a:pt x="12264" y="4980"/>
                    <a:pt x="12288" y="4944"/>
                  </a:cubicBezTo>
                  <a:cubicBezTo>
                    <a:pt x="12299" y="4944"/>
                    <a:pt x="12323" y="4908"/>
                    <a:pt x="12335" y="4884"/>
                  </a:cubicBezTo>
                  <a:cubicBezTo>
                    <a:pt x="12359" y="4837"/>
                    <a:pt x="12395" y="4765"/>
                    <a:pt x="12430" y="4706"/>
                  </a:cubicBezTo>
                  <a:lnTo>
                    <a:pt x="12407" y="4694"/>
                  </a:lnTo>
                  <a:lnTo>
                    <a:pt x="12419" y="4682"/>
                  </a:lnTo>
                  <a:cubicBezTo>
                    <a:pt x="12438" y="4682"/>
                    <a:pt x="12440" y="4671"/>
                    <a:pt x="12441" y="4659"/>
                  </a:cubicBezTo>
                  <a:lnTo>
                    <a:pt x="12441" y="4659"/>
                  </a:lnTo>
                  <a:cubicBezTo>
                    <a:pt x="12439" y="4661"/>
                    <a:pt x="12437" y="4662"/>
                    <a:pt x="12435" y="4662"/>
                  </a:cubicBezTo>
                  <a:cubicBezTo>
                    <a:pt x="12423" y="4662"/>
                    <a:pt x="12411" y="4644"/>
                    <a:pt x="12430" y="4634"/>
                  </a:cubicBezTo>
                  <a:lnTo>
                    <a:pt x="12430" y="4623"/>
                  </a:lnTo>
                  <a:cubicBezTo>
                    <a:pt x="12438" y="4623"/>
                    <a:pt x="12446" y="4617"/>
                    <a:pt x="12458" y="4617"/>
                  </a:cubicBezTo>
                  <a:cubicBezTo>
                    <a:pt x="12463" y="4617"/>
                    <a:pt x="12470" y="4619"/>
                    <a:pt x="12478" y="4623"/>
                  </a:cubicBezTo>
                  <a:cubicBezTo>
                    <a:pt x="12502" y="4563"/>
                    <a:pt x="12490" y="4515"/>
                    <a:pt x="12526" y="4468"/>
                  </a:cubicBezTo>
                  <a:cubicBezTo>
                    <a:pt x="12527" y="4469"/>
                    <a:pt x="12528" y="4469"/>
                    <a:pt x="12529" y="4469"/>
                  </a:cubicBezTo>
                  <a:cubicBezTo>
                    <a:pt x="12535" y="4469"/>
                    <a:pt x="12538" y="4444"/>
                    <a:pt x="12548" y="4444"/>
                  </a:cubicBezTo>
                  <a:cubicBezTo>
                    <a:pt x="12551" y="4444"/>
                    <a:pt x="12556" y="4447"/>
                    <a:pt x="12561" y="4456"/>
                  </a:cubicBezTo>
                  <a:cubicBezTo>
                    <a:pt x="12567" y="4432"/>
                    <a:pt x="12561" y="4429"/>
                    <a:pt x="12552" y="4429"/>
                  </a:cubicBezTo>
                  <a:cubicBezTo>
                    <a:pt x="12549" y="4429"/>
                    <a:pt x="12546" y="4429"/>
                    <a:pt x="12543" y="4429"/>
                  </a:cubicBezTo>
                  <a:cubicBezTo>
                    <a:pt x="12536" y="4429"/>
                    <a:pt x="12530" y="4428"/>
                    <a:pt x="12526" y="4420"/>
                  </a:cubicBezTo>
                  <a:cubicBezTo>
                    <a:pt x="12526" y="4408"/>
                    <a:pt x="12526" y="4396"/>
                    <a:pt x="12538" y="4396"/>
                  </a:cubicBezTo>
                  <a:cubicBezTo>
                    <a:pt x="12538" y="4408"/>
                    <a:pt x="12561" y="4408"/>
                    <a:pt x="12561" y="4408"/>
                  </a:cubicBezTo>
                  <a:lnTo>
                    <a:pt x="12561" y="4384"/>
                  </a:lnTo>
                  <a:cubicBezTo>
                    <a:pt x="12573" y="4384"/>
                    <a:pt x="12573" y="4396"/>
                    <a:pt x="12573" y="4396"/>
                  </a:cubicBezTo>
                  <a:cubicBezTo>
                    <a:pt x="12573" y="4349"/>
                    <a:pt x="12633" y="4325"/>
                    <a:pt x="12633" y="4277"/>
                  </a:cubicBezTo>
                  <a:cubicBezTo>
                    <a:pt x="12630" y="4275"/>
                    <a:pt x="12629" y="4274"/>
                    <a:pt x="12627" y="4274"/>
                  </a:cubicBezTo>
                  <a:cubicBezTo>
                    <a:pt x="12621" y="4274"/>
                    <a:pt x="12621" y="4289"/>
                    <a:pt x="12621" y="4289"/>
                  </a:cubicBezTo>
                  <a:cubicBezTo>
                    <a:pt x="12609" y="4230"/>
                    <a:pt x="12657" y="4253"/>
                    <a:pt x="12657" y="4218"/>
                  </a:cubicBezTo>
                  <a:lnTo>
                    <a:pt x="12669" y="4230"/>
                  </a:lnTo>
                  <a:cubicBezTo>
                    <a:pt x="12657" y="4206"/>
                    <a:pt x="12657" y="4194"/>
                    <a:pt x="12669" y="4182"/>
                  </a:cubicBezTo>
                  <a:cubicBezTo>
                    <a:pt x="12692" y="4194"/>
                    <a:pt x="12680" y="4206"/>
                    <a:pt x="12680" y="4218"/>
                  </a:cubicBezTo>
                  <a:cubicBezTo>
                    <a:pt x="12692" y="4206"/>
                    <a:pt x="12704" y="4170"/>
                    <a:pt x="12680" y="4170"/>
                  </a:cubicBezTo>
                  <a:cubicBezTo>
                    <a:pt x="12680" y="4158"/>
                    <a:pt x="12704" y="4158"/>
                    <a:pt x="12716" y="4146"/>
                  </a:cubicBezTo>
                  <a:cubicBezTo>
                    <a:pt x="12708" y="4146"/>
                    <a:pt x="12700" y="4152"/>
                    <a:pt x="12696" y="4152"/>
                  </a:cubicBezTo>
                  <a:cubicBezTo>
                    <a:pt x="12694" y="4152"/>
                    <a:pt x="12692" y="4150"/>
                    <a:pt x="12692" y="4146"/>
                  </a:cubicBezTo>
                  <a:cubicBezTo>
                    <a:pt x="12716" y="4134"/>
                    <a:pt x="12728" y="4099"/>
                    <a:pt x="12740" y="4063"/>
                  </a:cubicBezTo>
                  <a:cubicBezTo>
                    <a:pt x="12752" y="4075"/>
                    <a:pt x="12752" y="4075"/>
                    <a:pt x="12752" y="4075"/>
                  </a:cubicBezTo>
                  <a:cubicBezTo>
                    <a:pt x="12740" y="4039"/>
                    <a:pt x="12788" y="4063"/>
                    <a:pt x="12788" y="4027"/>
                  </a:cubicBezTo>
                  <a:cubicBezTo>
                    <a:pt x="12823" y="3944"/>
                    <a:pt x="12859" y="3825"/>
                    <a:pt x="12895" y="3753"/>
                  </a:cubicBezTo>
                  <a:cubicBezTo>
                    <a:pt x="12883" y="3730"/>
                    <a:pt x="12895" y="3694"/>
                    <a:pt x="12907" y="3670"/>
                  </a:cubicBezTo>
                  <a:lnTo>
                    <a:pt x="12930" y="3682"/>
                  </a:lnTo>
                  <a:lnTo>
                    <a:pt x="12930" y="3658"/>
                  </a:lnTo>
                  <a:cubicBezTo>
                    <a:pt x="12933" y="3656"/>
                    <a:pt x="12934" y="3655"/>
                    <a:pt x="12935" y="3655"/>
                  </a:cubicBezTo>
                  <a:cubicBezTo>
                    <a:pt x="12939" y="3655"/>
                    <a:pt x="12935" y="3670"/>
                    <a:pt x="12954" y="3670"/>
                  </a:cubicBezTo>
                  <a:lnTo>
                    <a:pt x="12943" y="3648"/>
                  </a:lnTo>
                  <a:lnTo>
                    <a:pt x="12943" y="3648"/>
                  </a:lnTo>
                  <a:cubicBezTo>
                    <a:pt x="12946" y="3647"/>
                    <a:pt x="12956" y="3627"/>
                    <a:pt x="12965" y="3627"/>
                  </a:cubicBezTo>
                  <a:cubicBezTo>
                    <a:pt x="12970" y="3627"/>
                    <a:pt x="12975" y="3632"/>
                    <a:pt x="12978" y="3646"/>
                  </a:cubicBezTo>
                  <a:lnTo>
                    <a:pt x="13014" y="3563"/>
                  </a:lnTo>
                  <a:cubicBezTo>
                    <a:pt x="13026" y="3539"/>
                    <a:pt x="12990" y="3539"/>
                    <a:pt x="13014" y="3515"/>
                  </a:cubicBezTo>
                  <a:cubicBezTo>
                    <a:pt x="13026" y="3515"/>
                    <a:pt x="13014" y="3527"/>
                    <a:pt x="13026" y="3539"/>
                  </a:cubicBezTo>
                  <a:cubicBezTo>
                    <a:pt x="13073" y="3480"/>
                    <a:pt x="13002" y="3432"/>
                    <a:pt x="13038" y="3384"/>
                  </a:cubicBezTo>
                  <a:lnTo>
                    <a:pt x="13038" y="3384"/>
                  </a:lnTo>
                  <a:lnTo>
                    <a:pt x="13050" y="3396"/>
                  </a:lnTo>
                  <a:cubicBezTo>
                    <a:pt x="13038" y="3372"/>
                    <a:pt x="13050" y="3361"/>
                    <a:pt x="13050" y="3361"/>
                  </a:cubicBezTo>
                  <a:cubicBezTo>
                    <a:pt x="13043" y="3358"/>
                    <a:pt x="13039" y="3357"/>
                    <a:pt x="13037" y="3357"/>
                  </a:cubicBezTo>
                  <a:cubicBezTo>
                    <a:pt x="13029" y="3357"/>
                    <a:pt x="13055" y="3375"/>
                    <a:pt x="13026" y="3384"/>
                  </a:cubicBezTo>
                  <a:cubicBezTo>
                    <a:pt x="13002" y="3372"/>
                    <a:pt x="13026" y="3361"/>
                    <a:pt x="13002" y="3349"/>
                  </a:cubicBezTo>
                  <a:cubicBezTo>
                    <a:pt x="13026" y="3337"/>
                    <a:pt x="13014" y="3325"/>
                    <a:pt x="13014" y="3313"/>
                  </a:cubicBezTo>
                  <a:cubicBezTo>
                    <a:pt x="13038" y="3301"/>
                    <a:pt x="13050" y="3265"/>
                    <a:pt x="13073" y="3265"/>
                  </a:cubicBezTo>
                  <a:cubicBezTo>
                    <a:pt x="13073" y="3241"/>
                    <a:pt x="13050" y="3230"/>
                    <a:pt x="13061" y="3206"/>
                  </a:cubicBezTo>
                  <a:cubicBezTo>
                    <a:pt x="13067" y="3203"/>
                    <a:pt x="13070" y="3202"/>
                    <a:pt x="13073" y="3202"/>
                  </a:cubicBezTo>
                  <a:cubicBezTo>
                    <a:pt x="13078" y="3202"/>
                    <a:pt x="13079" y="3205"/>
                    <a:pt x="13082" y="3205"/>
                  </a:cubicBezTo>
                  <a:cubicBezTo>
                    <a:pt x="13084" y="3205"/>
                    <a:pt x="13088" y="3203"/>
                    <a:pt x="13097" y="3194"/>
                  </a:cubicBezTo>
                  <a:lnTo>
                    <a:pt x="13073" y="3194"/>
                  </a:lnTo>
                  <a:cubicBezTo>
                    <a:pt x="13079" y="3182"/>
                    <a:pt x="13085" y="3179"/>
                    <a:pt x="13090" y="3179"/>
                  </a:cubicBezTo>
                  <a:cubicBezTo>
                    <a:pt x="13094" y="3179"/>
                    <a:pt x="13097" y="3182"/>
                    <a:pt x="13097" y="3182"/>
                  </a:cubicBezTo>
                  <a:cubicBezTo>
                    <a:pt x="13109" y="3170"/>
                    <a:pt x="13085" y="3158"/>
                    <a:pt x="13109" y="3134"/>
                  </a:cubicBezTo>
                  <a:lnTo>
                    <a:pt x="13109" y="3158"/>
                  </a:lnTo>
                  <a:cubicBezTo>
                    <a:pt x="13121" y="3134"/>
                    <a:pt x="13121" y="3134"/>
                    <a:pt x="13133" y="3110"/>
                  </a:cubicBezTo>
                  <a:cubicBezTo>
                    <a:pt x="13145" y="3110"/>
                    <a:pt x="13133" y="3122"/>
                    <a:pt x="13133" y="3134"/>
                  </a:cubicBezTo>
                  <a:cubicBezTo>
                    <a:pt x="13157" y="3134"/>
                    <a:pt x="13133" y="3099"/>
                    <a:pt x="13133" y="3099"/>
                  </a:cubicBezTo>
                  <a:cubicBezTo>
                    <a:pt x="13133" y="3099"/>
                    <a:pt x="13128" y="3104"/>
                    <a:pt x="13121" y="3104"/>
                  </a:cubicBezTo>
                  <a:cubicBezTo>
                    <a:pt x="13117" y="3104"/>
                    <a:pt x="13113" y="3103"/>
                    <a:pt x="13109" y="3099"/>
                  </a:cubicBezTo>
                  <a:cubicBezTo>
                    <a:pt x="13121" y="3087"/>
                    <a:pt x="13097" y="3063"/>
                    <a:pt x="13121" y="3063"/>
                  </a:cubicBezTo>
                  <a:lnTo>
                    <a:pt x="13133" y="3087"/>
                  </a:lnTo>
                  <a:cubicBezTo>
                    <a:pt x="13133" y="3051"/>
                    <a:pt x="13121" y="3063"/>
                    <a:pt x="13133" y="3039"/>
                  </a:cubicBezTo>
                  <a:lnTo>
                    <a:pt x="13145" y="3039"/>
                  </a:lnTo>
                  <a:cubicBezTo>
                    <a:pt x="13133" y="3015"/>
                    <a:pt x="13157" y="3003"/>
                    <a:pt x="13181" y="2980"/>
                  </a:cubicBezTo>
                  <a:cubicBezTo>
                    <a:pt x="13169" y="2968"/>
                    <a:pt x="13169" y="2956"/>
                    <a:pt x="13169" y="2956"/>
                  </a:cubicBezTo>
                  <a:cubicBezTo>
                    <a:pt x="13165" y="2960"/>
                    <a:pt x="13162" y="2961"/>
                    <a:pt x="13159" y="2961"/>
                  </a:cubicBezTo>
                  <a:cubicBezTo>
                    <a:pt x="13154" y="2961"/>
                    <a:pt x="13149" y="2956"/>
                    <a:pt x="13133" y="2956"/>
                  </a:cubicBezTo>
                  <a:cubicBezTo>
                    <a:pt x="13169" y="2944"/>
                    <a:pt x="13121" y="2908"/>
                    <a:pt x="13157" y="2884"/>
                  </a:cubicBezTo>
                  <a:lnTo>
                    <a:pt x="13157" y="2884"/>
                  </a:lnTo>
                  <a:cubicBezTo>
                    <a:pt x="13157" y="2884"/>
                    <a:pt x="13169" y="2896"/>
                    <a:pt x="13157" y="2908"/>
                  </a:cubicBezTo>
                  <a:cubicBezTo>
                    <a:pt x="13169" y="2932"/>
                    <a:pt x="13192" y="2944"/>
                    <a:pt x="13192" y="2968"/>
                  </a:cubicBezTo>
                  <a:cubicBezTo>
                    <a:pt x="13192" y="2959"/>
                    <a:pt x="13198" y="2945"/>
                    <a:pt x="13202" y="2941"/>
                  </a:cubicBezTo>
                  <a:lnTo>
                    <a:pt x="13202" y="2941"/>
                  </a:lnTo>
                  <a:lnTo>
                    <a:pt x="13204" y="2944"/>
                  </a:lnTo>
                  <a:cubicBezTo>
                    <a:pt x="13204" y="2942"/>
                    <a:pt x="13204" y="2941"/>
                    <a:pt x="13203" y="2941"/>
                  </a:cubicBezTo>
                  <a:cubicBezTo>
                    <a:pt x="13203" y="2941"/>
                    <a:pt x="13202" y="2941"/>
                    <a:pt x="13202" y="2941"/>
                  </a:cubicBezTo>
                  <a:lnTo>
                    <a:pt x="13202" y="2941"/>
                  </a:lnTo>
                  <a:lnTo>
                    <a:pt x="13192" y="2932"/>
                  </a:lnTo>
                  <a:cubicBezTo>
                    <a:pt x="13192" y="2920"/>
                    <a:pt x="13192" y="2920"/>
                    <a:pt x="13192" y="2908"/>
                  </a:cubicBezTo>
                  <a:cubicBezTo>
                    <a:pt x="13186" y="2902"/>
                    <a:pt x="13181" y="2902"/>
                    <a:pt x="13176" y="2902"/>
                  </a:cubicBezTo>
                  <a:cubicBezTo>
                    <a:pt x="13172" y="2902"/>
                    <a:pt x="13169" y="2902"/>
                    <a:pt x="13169" y="2896"/>
                  </a:cubicBezTo>
                  <a:cubicBezTo>
                    <a:pt x="13169" y="2887"/>
                    <a:pt x="13172" y="2885"/>
                    <a:pt x="13175" y="2885"/>
                  </a:cubicBezTo>
                  <a:cubicBezTo>
                    <a:pt x="13179" y="2885"/>
                    <a:pt x="13183" y="2888"/>
                    <a:pt x="13184" y="2888"/>
                  </a:cubicBezTo>
                  <a:cubicBezTo>
                    <a:pt x="13184" y="2888"/>
                    <a:pt x="13183" y="2887"/>
                    <a:pt x="13181" y="2884"/>
                  </a:cubicBezTo>
                  <a:cubicBezTo>
                    <a:pt x="13192" y="2860"/>
                    <a:pt x="13169" y="2860"/>
                    <a:pt x="13181" y="2837"/>
                  </a:cubicBezTo>
                  <a:lnTo>
                    <a:pt x="13181" y="2837"/>
                  </a:lnTo>
                  <a:cubicBezTo>
                    <a:pt x="13181" y="2842"/>
                    <a:pt x="13183" y="2845"/>
                    <a:pt x="13184" y="2846"/>
                  </a:cubicBezTo>
                  <a:lnTo>
                    <a:pt x="13184" y="2846"/>
                  </a:lnTo>
                  <a:cubicBezTo>
                    <a:pt x="13201" y="2835"/>
                    <a:pt x="13205" y="2810"/>
                    <a:pt x="13219" y="2810"/>
                  </a:cubicBezTo>
                  <a:cubicBezTo>
                    <a:pt x="13222" y="2810"/>
                    <a:pt x="13225" y="2811"/>
                    <a:pt x="13228" y="2813"/>
                  </a:cubicBezTo>
                  <a:cubicBezTo>
                    <a:pt x="13240" y="2825"/>
                    <a:pt x="13240" y="2825"/>
                    <a:pt x="13240" y="2825"/>
                  </a:cubicBezTo>
                  <a:lnTo>
                    <a:pt x="13228" y="2825"/>
                  </a:lnTo>
                  <a:cubicBezTo>
                    <a:pt x="13231" y="2835"/>
                    <a:pt x="13234" y="2838"/>
                    <a:pt x="13236" y="2838"/>
                  </a:cubicBezTo>
                  <a:cubicBezTo>
                    <a:pt x="13241" y="2838"/>
                    <a:pt x="13245" y="2824"/>
                    <a:pt x="13255" y="2823"/>
                  </a:cubicBezTo>
                  <a:lnTo>
                    <a:pt x="13255" y="2823"/>
                  </a:lnTo>
                  <a:cubicBezTo>
                    <a:pt x="13248" y="2817"/>
                    <a:pt x="13264" y="2799"/>
                    <a:pt x="13264" y="2789"/>
                  </a:cubicBezTo>
                  <a:lnTo>
                    <a:pt x="13252" y="2777"/>
                  </a:lnTo>
                  <a:cubicBezTo>
                    <a:pt x="13242" y="2760"/>
                    <a:pt x="13239" y="2755"/>
                    <a:pt x="13241" y="2755"/>
                  </a:cubicBezTo>
                  <a:cubicBezTo>
                    <a:pt x="13245" y="2755"/>
                    <a:pt x="13264" y="2774"/>
                    <a:pt x="13277" y="2774"/>
                  </a:cubicBezTo>
                  <a:cubicBezTo>
                    <a:pt x="13281" y="2774"/>
                    <a:pt x="13285" y="2772"/>
                    <a:pt x="13288" y="2765"/>
                  </a:cubicBezTo>
                  <a:cubicBezTo>
                    <a:pt x="13288" y="2751"/>
                    <a:pt x="13288" y="2748"/>
                    <a:pt x="13287" y="2748"/>
                  </a:cubicBezTo>
                  <a:cubicBezTo>
                    <a:pt x="13286" y="2748"/>
                    <a:pt x="13285" y="2750"/>
                    <a:pt x="13284" y="2750"/>
                  </a:cubicBezTo>
                  <a:cubicBezTo>
                    <a:pt x="13282" y="2750"/>
                    <a:pt x="13279" y="2748"/>
                    <a:pt x="13276" y="2741"/>
                  </a:cubicBezTo>
                  <a:cubicBezTo>
                    <a:pt x="13288" y="2729"/>
                    <a:pt x="13311" y="2729"/>
                    <a:pt x="13311" y="2706"/>
                  </a:cubicBezTo>
                  <a:cubicBezTo>
                    <a:pt x="13319" y="2706"/>
                    <a:pt x="13327" y="2700"/>
                    <a:pt x="13339" y="2700"/>
                  </a:cubicBezTo>
                  <a:cubicBezTo>
                    <a:pt x="13345" y="2700"/>
                    <a:pt x="13351" y="2702"/>
                    <a:pt x="13359" y="2706"/>
                  </a:cubicBezTo>
                  <a:cubicBezTo>
                    <a:pt x="13359" y="2682"/>
                    <a:pt x="13383" y="2658"/>
                    <a:pt x="13371" y="2646"/>
                  </a:cubicBezTo>
                  <a:lnTo>
                    <a:pt x="13371" y="2646"/>
                  </a:lnTo>
                  <a:cubicBezTo>
                    <a:pt x="13347" y="2658"/>
                    <a:pt x="13383" y="2682"/>
                    <a:pt x="13335" y="2694"/>
                  </a:cubicBezTo>
                  <a:lnTo>
                    <a:pt x="13323" y="2682"/>
                  </a:lnTo>
                  <a:cubicBezTo>
                    <a:pt x="13335" y="2658"/>
                    <a:pt x="13335" y="2634"/>
                    <a:pt x="13347" y="2622"/>
                  </a:cubicBezTo>
                  <a:cubicBezTo>
                    <a:pt x="13347" y="2622"/>
                    <a:pt x="13347" y="2622"/>
                    <a:pt x="13335" y="2610"/>
                  </a:cubicBezTo>
                  <a:cubicBezTo>
                    <a:pt x="13347" y="2587"/>
                    <a:pt x="13335" y="2563"/>
                    <a:pt x="13347" y="2539"/>
                  </a:cubicBezTo>
                  <a:cubicBezTo>
                    <a:pt x="13371" y="2551"/>
                    <a:pt x="13359" y="2563"/>
                    <a:pt x="13347" y="2575"/>
                  </a:cubicBezTo>
                  <a:cubicBezTo>
                    <a:pt x="13371" y="2563"/>
                    <a:pt x="13359" y="2563"/>
                    <a:pt x="13383" y="2527"/>
                  </a:cubicBezTo>
                  <a:lnTo>
                    <a:pt x="13383" y="2527"/>
                  </a:lnTo>
                  <a:cubicBezTo>
                    <a:pt x="13395" y="2539"/>
                    <a:pt x="13371" y="2551"/>
                    <a:pt x="13383" y="2563"/>
                  </a:cubicBezTo>
                  <a:lnTo>
                    <a:pt x="13395" y="2527"/>
                  </a:lnTo>
                  <a:cubicBezTo>
                    <a:pt x="13371" y="2515"/>
                    <a:pt x="13407" y="2503"/>
                    <a:pt x="13407" y="2479"/>
                  </a:cubicBezTo>
                  <a:cubicBezTo>
                    <a:pt x="13431" y="2444"/>
                    <a:pt x="13407" y="2420"/>
                    <a:pt x="13395" y="2384"/>
                  </a:cubicBezTo>
                  <a:lnTo>
                    <a:pt x="13419" y="2384"/>
                  </a:lnTo>
                  <a:cubicBezTo>
                    <a:pt x="13395" y="2396"/>
                    <a:pt x="13407" y="2396"/>
                    <a:pt x="13419" y="2408"/>
                  </a:cubicBezTo>
                  <a:cubicBezTo>
                    <a:pt x="13419" y="2394"/>
                    <a:pt x="13431" y="2388"/>
                    <a:pt x="13443" y="2388"/>
                  </a:cubicBezTo>
                  <a:cubicBezTo>
                    <a:pt x="13452" y="2388"/>
                    <a:pt x="13461" y="2391"/>
                    <a:pt x="13466" y="2396"/>
                  </a:cubicBezTo>
                  <a:cubicBezTo>
                    <a:pt x="13466" y="2387"/>
                    <a:pt x="13463" y="2385"/>
                    <a:pt x="13459" y="2385"/>
                  </a:cubicBezTo>
                  <a:cubicBezTo>
                    <a:pt x="13454" y="2385"/>
                    <a:pt x="13449" y="2388"/>
                    <a:pt x="13446" y="2388"/>
                  </a:cubicBezTo>
                  <a:cubicBezTo>
                    <a:pt x="13444" y="2388"/>
                    <a:pt x="13442" y="2387"/>
                    <a:pt x="13442" y="2384"/>
                  </a:cubicBezTo>
                  <a:lnTo>
                    <a:pt x="13454" y="2348"/>
                  </a:lnTo>
                  <a:cubicBezTo>
                    <a:pt x="13448" y="2348"/>
                    <a:pt x="13445" y="2351"/>
                    <a:pt x="13442" y="2351"/>
                  </a:cubicBezTo>
                  <a:cubicBezTo>
                    <a:pt x="13439" y="2351"/>
                    <a:pt x="13436" y="2348"/>
                    <a:pt x="13431" y="2337"/>
                  </a:cubicBezTo>
                  <a:cubicBezTo>
                    <a:pt x="13442" y="2325"/>
                    <a:pt x="13442" y="2313"/>
                    <a:pt x="13454" y="2289"/>
                  </a:cubicBezTo>
                  <a:cubicBezTo>
                    <a:pt x="13454" y="2301"/>
                    <a:pt x="13478" y="2301"/>
                    <a:pt x="13466" y="2313"/>
                  </a:cubicBezTo>
                  <a:cubicBezTo>
                    <a:pt x="13478" y="2301"/>
                    <a:pt x="13490" y="2289"/>
                    <a:pt x="13478" y="2277"/>
                  </a:cubicBezTo>
                  <a:lnTo>
                    <a:pt x="13478" y="2277"/>
                  </a:lnTo>
                  <a:cubicBezTo>
                    <a:pt x="13475" y="2278"/>
                    <a:pt x="13473" y="2279"/>
                    <a:pt x="13472" y="2279"/>
                  </a:cubicBezTo>
                  <a:cubicBezTo>
                    <a:pt x="13461" y="2279"/>
                    <a:pt x="13472" y="2251"/>
                    <a:pt x="13461" y="2251"/>
                  </a:cubicBezTo>
                  <a:cubicBezTo>
                    <a:pt x="13459" y="2251"/>
                    <a:pt x="13457" y="2252"/>
                    <a:pt x="13454" y="2253"/>
                  </a:cubicBezTo>
                  <a:lnTo>
                    <a:pt x="13478" y="2229"/>
                  </a:lnTo>
                  <a:lnTo>
                    <a:pt x="13478" y="2229"/>
                  </a:lnTo>
                  <a:cubicBezTo>
                    <a:pt x="13466" y="2241"/>
                    <a:pt x="13478" y="2241"/>
                    <a:pt x="13478" y="2253"/>
                  </a:cubicBezTo>
                  <a:cubicBezTo>
                    <a:pt x="13502" y="2253"/>
                    <a:pt x="13478" y="2229"/>
                    <a:pt x="13478" y="2218"/>
                  </a:cubicBezTo>
                  <a:cubicBezTo>
                    <a:pt x="13488" y="2218"/>
                    <a:pt x="13497" y="2202"/>
                    <a:pt x="13501" y="2202"/>
                  </a:cubicBezTo>
                  <a:cubicBezTo>
                    <a:pt x="13501" y="2202"/>
                    <a:pt x="13502" y="2203"/>
                    <a:pt x="13502" y="2206"/>
                  </a:cubicBezTo>
                  <a:cubicBezTo>
                    <a:pt x="13502" y="2194"/>
                    <a:pt x="13514" y="2182"/>
                    <a:pt x="13526" y="2182"/>
                  </a:cubicBezTo>
                  <a:cubicBezTo>
                    <a:pt x="13526" y="2170"/>
                    <a:pt x="13514" y="2170"/>
                    <a:pt x="13514" y="2170"/>
                  </a:cubicBezTo>
                  <a:lnTo>
                    <a:pt x="13526" y="2134"/>
                  </a:lnTo>
                  <a:cubicBezTo>
                    <a:pt x="13532" y="2134"/>
                    <a:pt x="13544" y="2137"/>
                    <a:pt x="13554" y="2142"/>
                  </a:cubicBezTo>
                  <a:lnTo>
                    <a:pt x="13554" y="2142"/>
                  </a:lnTo>
                  <a:cubicBezTo>
                    <a:pt x="13547" y="2135"/>
                    <a:pt x="13543" y="2129"/>
                    <a:pt x="13550" y="2122"/>
                  </a:cubicBezTo>
                  <a:lnTo>
                    <a:pt x="13550" y="2122"/>
                  </a:lnTo>
                  <a:cubicBezTo>
                    <a:pt x="13552" y="2127"/>
                    <a:pt x="13555" y="2129"/>
                    <a:pt x="13558" y="2129"/>
                  </a:cubicBezTo>
                  <a:cubicBezTo>
                    <a:pt x="13564" y="2129"/>
                    <a:pt x="13570" y="2120"/>
                    <a:pt x="13579" y="2120"/>
                  </a:cubicBezTo>
                  <a:cubicBezTo>
                    <a:pt x="13584" y="2120"/>
                    <a:pt x="13590" y="2124"/>
                    <a:pt x="13597" y="2134"/>
                  </a:cubicBezTo>
                  <a:cubicBezTo>
                    <a:pt x="13621" y="2134"/>
                    <a:pt x="13633" y="2098"/>
                    <a:pt x="13633" y="2075"/>
                  </a:cubicBezTo>
                  <a:cubicBezTo>
                    <a:pt x="13631" y="2072"/>
                    <a:pt x="13628" y="2071"/>
                    <a:pt x="13626" y="2071"/>
                  </a:cubicBezTo>
                  <a:cubicBezTo>
                    <a:pt x="13616" y="2071"/>
                    <a:pt x="13607" y="2087"/>
                    <a:pt x="13597" y="2087"/>
                  </a:cubicBezTo>
                  <a:cubicBezTo>
                    <a:pt x="13609" y="2039"/>
                    <a:pt x="13573" y="2003"/>
                    <a:pt x="13597" y="1979"/>
                  </a:cubicBezTo>
                  <a:lnTo>
                    <a:pt x="13585" y="1979"/>
                  </a:lnTo>
                  <a:cubicBezTo>
                    <a:pt x="13585" y="1956"/>
                    <a:pt x="13585" y="1967"/>
                    <a:pt x="13573" y="1944"/>
                  </a:cubicBezTo>
                  <a:lnTo>
                    <a:pt x="13573" y="1944"/>
                  </a:lnTo>
                  <a:cubicBezTo>
                    <a:pt x="13579" y="1947"/>
                    <a:pt x="13587" y="1948"/>
                    <a:pt x="13595" y="1948"/>
                  </a:cubicBezTo>
                  <a:cubicBezTo>
                    <a:pt x="13619" y="1948"/>
                    <a:pt x="13648" y="1935"/>
                    <a:pt x="13657" y="1908"/>
                  </a:cubicBezTo>
                  <a:cubicBezTo>
                    <a:pt x="13654" y="1905"/>
                    <a:pt x="13652" y="1905"/>
                    <a:pt x="13649" y="1905"/>
                  </a:cubicBezTo>
                  <a:cubicBezTo>
                    <a:pt x="13642" y="1905"/>
                    <a:pt x="13634" y="1911"/>
                    <a:pt x="13623" y="1911"/>
                  </a:cubicBezTo>
                  <a:cubicBezTo>
                    <a:pt x="13619" y="1911"/>
                    <a:pt x="13614" y="1910"/>
                    <a:pt x="13609" y="1908"/>
                  </a:cubicBezTo>
                  <a:lnTo>
                    <a:pt x="13621" y="1884"/>
                  </a:lnTo>
                  <a:lnTo>
                    <a:pt x="13633" y="1884"/>
                  </a:lnTo>
                  <a:cubicBezTo>
                    <a:pt x="13633" y="1860"/>
                    <a:pt x="13681" y="1860"/>
                    <a:pt x="13657" y="1848"/>
                  </a:cubicBezTo>
                  <a:lnTo>
                    <a:pt x="13692" y="1837"/>
                  </a:lnTo>
                  <a:lnTo>
                    <a:pt x="13681" y="1837"/>
                  </a:lnTo>
                  <a:cubicBezTo>
                    <a:pt x="13669" y="1837"/>
                    <a:pt x="13681" y="1813"/>
                    <a:pt x="13681" y="1801"/>
                  </a:cubicBezTo>
                  <a:cubicBezTo>
                    <a:pt x="13681" y="1777"/>
                    <a:pt x="13692" y="1765"/>
                    <a:pt x="13704" y="1765"/>
                  </a:cubicBezTo>
                  <a:cubicBezTo>
                    <a:pt x="13692" y="1765"/>
                    <a:pt x="13669" y="1765"/>
                    <a:pt x="13681" y="1741"/>
                  </a:cubicBezTo>
                  <a:lnTo>
                    <a:pt x="13681" y="1741"/>
                  </a:lnTo>
                  <a:cubicBezTo>
                    <a:pt x="13685" y="1743"/>
                    <a:pt x="13688" y="1743"/>
                    <a:pt x="13691" y="1743"/>
                  </a:cubicBezTo>
                  <a:cubicBezTo>
                    <a:pt x="13711" y="1743"/>
                    <a:pt x="13708" y="1716"/>
                    <a:pt x="13721" y="1716"/>
                  </a:cubicBezTo>
                  <a:cubicBezTo>
                    <a:pt x="13723" y="1716"/>
                    <a:pt x="13726" y="1716"/>
                    <a:pt x="13728" y="1717"/>
                  </a:cubicBezTo>
                  <a:cubicBezTo>
                    <a:pt x="13728" y="1706"/>
                    <a:pt x="13752" y="1706"/>
                    <a:pt x="13728" y="1694"/>
                  </a:cubicBezTo>
                  <a:lnTo>
                    <a:pt x="13728" y="1694"/>
                  </a:lnTo>
                  <a:lnTo>
                    <a:pt x="13752" y="1706"/>
                  </a:lnTo>
                  <a:cubicBezTo>
                    <a:pt x="13728" y="1694"/>
                    <a:pt x="13740" y="1658"/>
                    <a:pt x="13740" y="1634"/>
                  </a:cubicBezTo>
                  <a:lnTo>
                    <a:pt x="13740" y="1634"/>
                  </a:lnTo>
                  <a:cubicBezTo>
                    <a:pt x="13750" y="1639"/>
                    <a:pt x="13756" y="1641"/>
                    <a:pt x="13760" y="1641"/>
                  </a:cubicBezTo>
                  <a:cubicBezTo>
                    <a:pt x="13774" y="1641"/>
                    <a:pt x="13765" y="1620"/>
                    <a:pt x="13786" y="1620"/>
                  </a:cubicBezTo>
                  <a:cubicBezTo>
                    <a:pt x="13790" y="1620"/>
                    <a:pt x="13794" y="1621"/>
                    <a:pt x="13800" y="1622"/>
                  </a:cubicBezTo>
                  <a:cubicBezTo>
                    <a:pt x="13764" y="1610"/>
                    <a:pt x="13800" y="1575"/>
                    <a:pt x="13776" y="1563"/>
                  </a:cubicBezTo>
                  <a:cubicBezTo>
                    <a:pt x="13780" y="1559"/>
                    <a:pt x="13785" y="1557"/>
                    <a:pt x="13791" y="1557"/>
                  </a:cubicBezTo>
                  <a:cubicBezTo>
                    <a:pt x="13802" y="1557"/>
                    <a:pt x="13816" y="1563"/>
                    <a:pt x="13823" y="1563"/>
                  </a:cubicBezTo>
                  <a:lnTo>
                    <a:pt x="13812" y="1551"/>
                  </a:lnTo>
                  <a:cubicBezTo>
                    <a:pt x="13835" y="1551"/>
                    <a:pt x="13847" y="1515"/>
                    <a:pt x="13871" y="1503"/>
                  </a:cubicBezTo>
                  <a:lnTo>
                    <a:pt x="13847" y="1479"/>
                  </a:lnTo>
                  <a:lnTo>
                    <a:pt x="13871" y="1479"/>
                  </a:lnTo>
                  <a:cubicBezTo>
                    <a:pt x="13859" y="1467"/>
                    <a:pt x="13859" y="1456"/>
                    <a:pt x="13847" y="1456"/>
                  </a:cubicBezTo>
                  <a:lnTo>
                    <a:pt x="13859" y="1456"/>
                  </a:lnTo>
                  <a:cubicBezTo>
                    <a:pt x="13835" y="1432"/>
                    <a:pt x="13859" y="1432"/>
                    <a:pt x="13847" y="1408"/>
                  </a:cubicBezTo>
                  <a:cubicBezTo>
                    <a:pt x="13859" y="1408"/>
                    <a:pt x="13859" y="1408"/>
                    <a:pt x="13871" y="1420"/>
                  </a:cubicBezTo>
                  <a:cubicBezTo>
                    <a:pt x="13871" y="1416"/>
                    <a:pt x="13872" y="1414"/>
                    <a:pt x="13875" y="1414"/>
                  </a:cubicBezTo>
                  <a:cubicBezTo>
                    <a:pt x="13879" y="1414"/>
                    <a:pt x="13887" y="1420"/>
                    <a:pt x="13895" y="1420"/>
                  </a:cubicBezTo>
                  <a:cubicBezTo>
                    <a:pt x="13885" y="1420"/>
                    <a:pt x="13867" y="1378"/>
                    <a:pt x="13847" y="1378"/>
                  </a:cubicBezTo>
                  <a:cubicBezTo>
                    <a:pt x="13843" y="1378"/>
                    <a:pt x="13839" y="1380"/>
                    <a:pt x="13835" y="1384"/>
                  </a:cubicBezTo>
                  <a:cubicBezTo>
                    <a:pt x="13823" y="1372"/>
                    <a:pt x="13823" y="1360"/>
                    <a:pt x="13835" y="1348"/>
                  </a:cubicBezTo>
                  <a:lnTo>
                    <a:pt x="13859" y="1360"/>
                  </a:lnTo>
                  <a:lnTo>
                    <a:pt x="13847" y="1336"/>
                  </a:lnTo>
                  <a:cubicBezTo>
                    <a:pt x="13847" y="1325"/>
                    <a:pt x="13859" y="1325"/>
                    <a:pt x="13871" y="1313"/>
                  </a:cubicBezTo>
                  <a:cubicBezTo>
                    <a:pt x="13871" y="1321"/>
                    <a:pt x="13888" y="1340"/>
                    <a:pt x="13902" y="1340"/>
                  </a:cubicBezTo>
                  <a:cubicBezTo>
                    <a:pt x="13909" y="1340"/>
                    <a:pt x="13915" y="1336"/>
                    <a:pt x="13919" y="1325"/>
                  </a:cubicBezTo>
                  <a:cubicBezTo>
                    <a:pt x="13919" y="1348"/>
                    <a:pt x="13919" y="1360"/>
                    <a:pt x="13931" y="1372"/>
                  </a:cubicBezTo>
                  <a:cubicBezTo>
                    <a:pt x="13931" y="1372"/>
                    <a:pt x="13931" y="1369"/>
                    <a:pt x="13932" y="1369"/>
                  </a:cubicBezTo>
                  <a:cubicBezTo>
                    <a:pt x="13934" y="1369"/>
                    <a:pt x="13937" y="1372"/>
                    <a:pt x="13943" y="1384"/>
                  </a:cubicBezTo>
                  <a:cubicBezTo>
                    <a:pt x="13943" y="1348"/>
                    <a:pt x="13931" y="1360"/>
                    <a:pt x="13931" y="1336"/>
                  </a:cubicBezTo>
                  <a:lnTo>
                    <a:pt x="13931" y="1336"/>
                  </a:lnTo>
                  <a:cubicBezTo>
                    <a:pt x="13943" y="1342"/>
                    <a:pt x="13951" y="1345"/>
                    <a:pt x="13959" y="1345"/>
                  </a:cubicBezTo>
                  <a:cubicBezTo>
                    <a:pt x="13966" y="1345"/>
                    <a:pt x="13972" y="1342"/>
                    <a:pt x="13978" y="1336"/>
                  </a:cubicBezTo>
                  <a:lnTo>
                    <a:pt x="13943" y="1336"/>
                  </a:lnTo>
                  <a:cubicBezTo>
                    <a:pt x="13943" y="1325"/>
                    <a:pt x="13919" y="1301"/>
                    <a:pt x="13943" y="1301"/>
                  </a:cubicBezTo>
                  <a:cubicBezTo>
                    <a:pt x="13899" y="1301"/>
                    <a:pt x="13925" y="1252"/>
                    <a:pt x="13912" y="1252"/>
                  </a:cubicBezTo>
                  <a:cubicBezTo>
                    <a:pt x="13911" y="1252"/>
                    <a:pt x="13909" y="1252"/>
                    <a:pt x="13907" y="1253"/>
                  </a:cubicBezTo>
                  <a:cubicBezTo>
                    <a:pt x="13907" y="1241"/>
                    <a:pt x="13907" y="1229"/>
                    <a:pt x="13919" y="1229"/>
                  </a:cubicBezTo>
                  <a:cubicBezTo>
                    <a:pt x="13919" y="1241"/>
                    <a:pt x="13925" y="1244"/>
                    <a:pt x="13932" y="1244"/>
                  </a:cubicBezTo>
                  <a:cubicBezTo>
                    <a:pt x="13940" y="1244"/>
                    <a:pt x="13948" y="1241"/>
                    <a:pt x="13954" y="1241"/>
                  </a:cubicBezTo>
                  <a:cubicBezTo>
                    <a:pt x="13943" y="1241"/>
                    <a:pt x="13943" y="1241"/>
                    <a:pt x="13943" y="1229"/>
                  </a:cubicBezTo>
                  <a:cubicBezTo>
                    <a:pt x="13943" y="1217"/>
                    <a:pt x="13954" y="1217"/>
                    <a:pt x="13966" y="1217"/>
                  </a:cubicBezTo>
                  <a:lnTo>
                    <a:pt x="13990" y="1205"/>
                  </a:lnTo>
                  <a:cubicBezTo>
                    <a:pt x="13984" y="1205"/>
                    <a:pt x="13978" y="1208"/>
                    <a:pt x="13974" y="1208"/>
                  </a:cubicBezTo>
                  <a:cubicBezTo>
                    <a:pt x="13969" y="1208"/>
                    <a:pt x="13966" y="1205"/>
                    <a:pt x="13966" y="1194"/>
                  </a:cubicBezTo>
                  <a:cubicBezTo>
                    <a:pt x="13966" y="1194"/>
                    <a:pt x="13978" y="1182"/>
                    <a:pt x="13978" y="1182"/>
                  </a:cubicBezTo>
                  <a:cubicBezTo>
                    <a:pt x="13990" y="1194"/>
                    <a:pt x="14014" y="1194"/>
                    <a:pt x="14014" y="1217"/>
                  </a:cubicBezTo>
                  <a:cubicBezTo>
                    <a:pt x="14014" y="1205"/>
                    <a:pt x="14026" y="1170"/>
                    <a:pt x="14002" y="1170"/>
                  </a:cubicBezTo>
                  <a:lnTo>
                    <a:pt x="14014" y="1158"/>
                  </a:lnTo>
                  <a:cubicBezTo>
                    <a:pt x="14007" y="1158"/>
                    <a:pt x="13993" y="1166"/>
                    <a:pt x="13984" y="1166"/>
                  </a:cubicBezTo>
                  <a:cubicBezTo>
                    <a:pt x="13977" y="1166"/>
                    <a:pt x="13973" y="1161"/>
                    <a:pt x="13978" y="1146"/>
                  </a:cubicBezTo>
                  <a:lnTo>
                    <a:pt x="13990" y="1146"/>
                  </a:lnTo>
                  <a:lnTo>
                    <a:pt x="13978" y="1122"/>
                  </a:lnTo>
                  <a:lnTo>
                    <a:pt x="13990" y="1122"/>
                  </a:lnTo>
                  <a:cubicBezTo>
                    <a:pt x="13990" y="1122"/>
                    <a:pt x="13990" y="1110"/>
                    <a:pt x="13990" y="1110"/>
                  </a:cubicBezTo>
                  <a:cubicBezTo>
                    <a:pt x="13990" y="1110"/>
                    <a:pt x="13995" y="1105"/>
                    <a:pt x="14002" y="1105"/>
                  </a:cubicBezTo>
                  <a:cubicBezTo>
                    <a:pt x="14006" y="1105"/>
                    <a:pt x="14010" y="1106"/>
                    <a:pt x="14014" y="1110"/>
                  </a:cubicBezTo>
                  <a:cubicBezTo>
                    <a:pt x="14014" y="1086"/>
                    <a:pt x="14002" y="1086"/>
                    <a:pt x="14002" y="1075"/>
                  </a:cubicBezTo>
                  <a:cubicBezTo>
                    <a:pt x="14002" y="1069"/>
                    <a:pt x="14005" y="1066"/>
                    <a:pt x="14009" y="1066"/>
                  </a:cubicBezTo>
                  <a:cubicBezTo>
                    <a:pt x="14014" y="1066"/>
                    <a:pt x="14020" y="1069"/>
                    <a:pt x="14026" y="1075"/>
                  </a:cubicBezTo>
                  <a:cubicBezTo>
                    <a:pt x="14038" y="1063"/>
                    <a:pt x="14050" y="1027"/>
                    <a:pt x="14062" y="1027"/>
                  </a:cubicBezTo>
                  <a:cubicBezTo>
                    <a:pt x="14062" y="1015"/>
                    <a:pt x="14059" y="1015"/>
                    <a:pt x="14056" y="1015"/>
                  </a:cubicBezTo>
                  <a:cubicBezTo>
                    <a:pt x="14053" y="1015"/>
                    <a:pt x="14050" y="1015"/>
                    <a:pt x="14050" y="1003"/>
                  </a:cubicBezTo>
                  <a:cubicBezTo>
                    <a:pt x="14097" y="1003"/>
                    <a:pt x="14097" y="944"/>
                    <a:pt x="14109" y="908"/>
                  </a:cubicBezTo>
                  <a:cubicBezTo>
                    <a:pt x="14075" y="896"/>
                    <a:pt x="14107" y="896"/>
                    <a:pt x="14088" y="875"/>
                  </a:cubicBezTo>
                  <a:lnTo>
                    <a:pt x="14088" y="875"/>
                  </a:lnTo>
                  <a:cubicBezTo>
                    <a:pt x="14092" y="875"/>
                    <a:pt x="14103" y="868"/>
                    <a:pt x="14111" y="868"/>
                  </a:cubicBezTo>
                  <a:cubicBezTo>
                    <a:pt x="14117" y="868"/>
                    <a:pt x="14121" y="871"/>
                    <a:pt x="14121" y="884"/>
                  </a:cubicBezTo>
                  <a:lnTo>
                    <a:pt x="14121" y="872"/>
                  </a:lnTo>
                  <a:cubicBezTo>
                    <a:pt x="14124" y="871"/>
                    <a:pt x="14126" y="870"/>
                    <a:pt x="14127" y="870"/>
                  </a:cubicBezTo>
                  <a:cubicBezTo>
                    <a:pt x="14139" y="870"/>
                    <a:pt x="14129" y="898"/>
                    <a:pt x="14147" y="898"/>
                  </a:cubicBezTo>
                  <a:cubicBezTo>
                    <a:pt x="14150" y="898"/>
                    <a:pt x="14153" y="897"/>
                    <a:pt x="14157" y="896"/>
                  </a:cubicBezTo>
                  <a:cubicBezTo>
                    <a:pt x="14157" y="884"/>
                    <a:pt x="14145" y="860"/>
                    <a:pt x="14145" y="848"/>
                  </a:cubicBezTo>
                  <a:cubicBezTo>
                    <a:pt x="14157" y="848"/>
                    <a:pt x="14169" y="836"/>
                    <a:pt x="14181" y="836"/>
                  </a:cubicBezTo>
                  <a:cubicBezTo>
                    <a:pt x="14181" y="836"/>
                    <a:pt x="14181" y="848"/>
                    <a:pt x="14181" y="848"/>
                  </a:cubicBezTo>
                  <a:lnTo>
                    <a:pt x="14193" y="848"/>
                  </a:lnTo>
                  <a:cubicBezTo>
                    <a:pt x="14193" y="836"/>
                    <a:pt x="14193" y="836"/>
                    <a:pt x="14193" y="836"/>
                  </a:cubicBezTo>
                  <a:cubicBezTo>
                    <a:pt x="14228" y="836"/>
                    <a:pt x="14264" y="824"/>
                    <a:pt x="14312" y="824"/>
                  </a:cubicBezTo>
                  <a:cubicBezTo>
                    <a:pt x="14300" y="848"/>
                    <a:pt x="14359" y="824"/>
                    <a:pt x="14347" y="860"/>
                  </a:cubicBezTo>
                  <a:cubicBezTo>
                    <a:pt x="14395" y="848"/>
                    <a:pt x="14335" y="836"/>
                    <a:pt x="14359" y="813"/>
                  </a:cubicBezTo>
                  <a:cubicBezTo>
                    <a:pt x="14367" y="813"/>
                    <a:pt x="14375" y="807"/>
                    <a:pt x="14380" y="807"/>
                  </a:cubicBezTo>
                  <a:cubicBezTo>
                    <a:pt x="14382" y="807"/>
                    <a:pt x="14383" y="809"/>
                    <a:pt x="14383" y="813"/>
                  </a:cubicBezTo>
                  <a:cubicBezTo>
                    <a:pt x="14383" y="824"/>
                    <a:pt x="14395" y="836"/>
                    <a:pt x="14395" y="836"/>
                  </a:cubicBezTo>
                  <a:lnTo>
                    <a:pt x="14407" y="836"/>
                  </a:lnTo>
                  <a:cubicBezTo>
                    <a:pt x="14416" y="835"/>
                    <a:pt x="14424" y="834"/>
                    <a:pt x="14433" y="834"/>
                  </a:cubicBezTo>
                  <a:cubicBezTo>
                    <a:pt x="14466" y="834"/>
                    <a:pt x="14497" y="845"/>
                    <a:pt x="14529" y="845"/>
                  </a:cubicBezTo>
                  <a:cubicBezTo>
                    <a:pt x="14543" y="845"/>
                    <a:pt x="14558" y="843"/>
                    <a:pt x="14574" y="836"/>
                  </a:cubicBezTo>
                  <a:cubicBezTo>
                    <a:pt x="14574" y="830"/>
                    <a:pt x="14568" y="830"/>
                    <a:pt x="14562" y="830"/>
                  </a:cubicBezTo>
                  <a:cubicBezTo>
                    <a:pt x="14556" y="830"/>
                    <a:pt x="14550" y="830"/>
                    <a:pt x="14550" y="824"/>
                  </a:cubicBezTo>
                  <a:cubicBezTo>
                    <a:pt x="14562" y="819"/>
                    <a:pt x="14572" y="818"/>
                    <a:pt x="14580" y="818"/>
                  </a:cubicBezTo>
                  <a:cubicBezTo>
                    <a:pt x="14603" y="818"/>
                    <a:pt x="14613" y="831"/>
                    <a:pt x="14632" y="831"/>
                  </a:cubicBezTo>
                  <a:cubicBezTo>
                    <a:pt x="14639" y="831"/>
                    <a:pt x="14647" y="830"/>
                    <a:pt x="14657" y="824"/>
                  </a:cubicBezTo>
                  <a:lnTo>
                    <a:pt x="14657" y="824"/>
                  </a:lnTo>
                  <a:lnTo>
                    <a:pt x="14645" y="848"/>
                  </a:lnTo>
                  <a:cubicBezTo>
                    <a:pt x="14653" y="840"/>
                    <a:pt x="14662" y="831"/>
                    <a:pt x="14674" y="831"/>
                  </a:cubicBezTo>
                  <a:cubicBezTo>
                    <a:pt x="14680" y="831"/>
                    <a:pt x="14686" y="833"/>
                    <a:pt x="14693" y="836"/>
                  </a:cubicBezTo>
                  <a:cubicBezTo>
                    <a:pt x="14705" y="848"/>
                    <a:pt x="14669" y="848"/>
                    <a:pt x="14657" y="860"/>
                  </a:cubicBezTo>
                  <a:cubicBezTo>
                    <a:pt x="14681" y="860"/>
                    <a:pt x="14728" y="848"/>
                    <a:pt x="14705" y="836"/>
                  </a:cubicBezTo>
                  <a:cubicBezTo>
                    <a:pt x="14709" y="834"/>
                    <a:pt x="14714" y="833"/>
                    <a:pt x="14717" y="833"/>
                  </a:cubicBezTo>
                  <a:cubicBezTo>
                    <a:pt x="14733" y="833"/>
                    <a:pt x="14743" y="848"/>
                    <a:pt x="14752" y="848"/>
                  </a:cubicBezTo>
                  <a:cubicBezTo>
                    <a:pt x="14752" y="848"/>
                    <a:pt x="14728" y="836"/>
                    <a:pt x="14740" y="824"/>
                  </a:cubicBezTo>
                  <a:lnTo>
                    <a:pt x="14740" y="824"/>
                  </a:lnTo>
                  <a:cubicBezTo>
                    <a:pt x="14776" y="836"/>
                    <a:pt x="14824" y="836"/>
                    <a:pt x="14859" y="836"/>
                  </a:cubicBezTo>
                  <a:cubicBezTo>
                    <a:pt x="14859" y="848"/>
                    <a:pt x="14859" y="848"/>
                    <a:pt x="14859" y="848"/>
                  </a:cubicBezTo>
                  <a:cubicBezTo>
                    <a:pt x="14864" y="843"/>
                    <a:pt x="14868" y="842"/>
                    <a:pt x="14871" y="842"/>
                  </a:cubicBezTo>
                  <a:cubicBezTo>
                    <a:pt x="14883" y="842"/>
                    <a:pt x="14889" y="862"/>
                    <a:pt x="14908" y="862"/>
                  </a:cubicBezTo>
                  <a:cubicBezTo>
                    <a:pt x="14911" y="862"/>
                    <a:pt x="14915" y="862"/>
                    <a:pt x="14919" y="860"/>
                  </a:cubicBezTo>
                  <a:cubicBezTo>
                    <a:pt x="14965" y="860"/>
                    <a:pt x="15011" y="860"/>
                    <a:pt x="15046" y="849"/>
                  </a:cubicBezTo>
                  <a:lnTo>
                    <a:pt x="15046" y="849"/>
                  </a:lnTo>
                  <a:cubicBezTo>
                    <a:pt x="15039" y="854"/>
                    <a:pt x="15037" y="875"/>
                    <a:pt x="15030" y="875"/>
                  </a:cubicBezTo>
                  <a:cubicBezTo>
                    <a:pt x="15029" y="875"/>
                    <a:pt x="15028" y="874"/>
                    <a:pt x="15026" y="872"/>
                  </a:cubicBezTo>
                  <a:lnTo>
                    <a:pt x="15026" y="872"/>
                  </a:lnTo>
                  <a:cubicBezTo>
                    <a:pt x="14990" y="884"/>
                    <a:pt x="15050" y="896"/>
                    <a:pt x="15026" y="908"/>
                  </a:cubicBezTo>
                  <a:cubicBezTo>
                    <a:pt x="15007" y="908"/>
                    <a:pt x="15018" y="893"/>
                    <a:pt x="15018" y="893"/>
                  </a:cubicBezTo>
                  <a:lnTo>
                    <a:pt x="15018" y="893"/>
                  </a:lnTo>
                  <a:cubicBezTo>
                    <a:pt x="15017" y="893"/>
                    <a:pt x="15016" y="894"/>
                    <a:pt x="15014" y="896"/>
                  </a:cubicBezTo>
                  <a:lnTo>
                    <a:pt x="15002" y="920"/>
                  </a:lnTo>
                  <a:cubicBezTo>
                    <a:pt x="15002" y="909"/>
                    <a:pt x="14982" y="908"/>
                    <a:pt x="14988" y="899"/>
                  </a:cubicBezTo>
                  <a:lnTo>
                    <a:pt x="14988" y="899"/>
                  </a:lnTo>
                  <a:cubicBezTo>
                    <a:pt x="14940" y="955"/>
                    <a:pt x="14859" y="957"/>
                    <a:pt x="14859" y="1027"/>
                  </a:cubicBezTo>
                  <a:cubicBezTo>
                    <a:pt x="14835" y="1027"/>
                    <a:pt x="14847" y="1015"/>
                    <a:pt x="14835" y="1003"/>
                  </a:cubicBezTo>
                  <a:cubicBezTo>
                    <a:pt x="14835" y="1051"/>
                    <a:pt x="14776" y="1051"/>
                    <a:pt x="14764" y="1086"/>
                  </a:cubicBezTo>
                  <a:lnTo>
                    <a:pt x="14776" y="1086"/>
                  </a:lnTo>
                  <a:cubicBezTo>
                    <a:pt x="14716" y="1122"/>
                    <a:pt x="14716" y="1194"/>
                    <a:pt x="14669" y="1241"/>
                  </a:cubicBezTo>
                  <a:lnTo>
                    <a:pt x="14681" y="1241"/>
                  </a:lnTo>
                  <a:cubicBezTo>
                    <a:pt x="14693" y="1253"/>
                    <a:pt x="14693" y="1265"/>
                    <a:pt x="14693" y="1277"/>
                  </a:cubicBezTo>
                  <a:cubicBezTo>
                    <a:pt x="14685" y="1277"/>
                    <a:pt x="14677" y="1266"/>
                    <a:pt x="14672" y="1266"/>
                  </a:cubicBezTo>
                  <a:cubicBezTo>
                    <a:pt x="14670" y="1266"/>
                    <a:pt x="14669" y="1269"/>
                    <a:pt x="14669" y="1277"/>
                  </a:cubicBezTo>
                  <a:cubicBezTo>
                    <a:pt x="14669" y="1277"/>
                    <a:pt x="14674" y="1272"/>
                    <a:pt x="14678" y="1272"/>
                  </a:cubicBezTo>
                  <a:cubicBezTo>
                    <a:pt x="14679" y="1272"/>
                    <a:pt x="14681" y="1273"/>
                    <a:pt x="14681" y="1277"/>
                  </a:cubicBezTo>
                  <a:cubicBezTo>
                    <a:pt x="14633" y="1313"/>
                    <a:pt x="14597" y="1420"/>
                    <a:pt x="14538" y="1491"/>
                  </a:cubicBezTo>
                  <a:cubicBezTo>
                    <a:pt x="14502" y="1598"/>
                    <a:pt x="14431" y="1706"/>
                    <a:pt x="14383" y="1813"/>
                  </a:cubicBezTo>
                  <a:cubicBezTo>
                    <a:pt x="14387" y="1809"/>
                    <a:pt x="14391" y="1808"/>
                    <a:pt x="14395" y="1808"/>
                  </a:cubicBezTo>
                  <a:cubicBezTo>
                    <a:pt x="14406" y="1808"/>
                    <a:pt x="14415" y="1816"/>
                    <a:pt x="14407" y="1825"/>
                  </a:cubicBezTo>
                  <a:cubicBezTo>
                    <a:pt x="14335" y="1837"/>
                    <a:pt x="14395" y="1884"/>
                    <a:pt x="14335" y="1908"/>
                  </a:cubicBezTo>
                  <a:cubicBezTo>
                    <a:pt x="14335" y="1979"/>
                    <a:pt x="14264" y="2003"/>
                    <a:pt x="14276" y="2087"/>
                  </a:cubicBezTo>
                  <a:lnTo>
                    <a:pt x="14264" y="2075"/>
                  </a:lnTo>
                  <a:cubicBezTo>
                    <a:pt x="14252" y="2087"/>
                    <a:pt x="14264" y="2087"/>
                    <a:pt x="14252" y="2098"/>
                  </a:cubicBezTo>
                  <a:cubicBezTo>
                    <a:pt x="14240" y="2122"/>
                    <a:pt x="14240" y="2146"/>
                    <a:pt x="14228" y="2158"/>
                  </a:cubicBezTo>
                  <a:lnTo>
                    <a:pt x="14240" y="2170"/>
                  </a:lnTo>
                  <a:cubicBezTo>
                    <a:pt x="14240" y="2176"/>
                    <a:pt x="14237" y="2176"/>
                    <a:pt x="14234" y="2176"/>
                  </a:cubicBezTo>
                  <a:cubicBezTo>
                    <a:pt x="14231" y="2176"/>
                    <a:pt x="14228" y="2176"/>
                    <a:pt x="14228" y="2182"/>
                  </a:cubicBezTo>
                  <a:lnTo>
                    <a:pt x="14240" y="2206"/>
                  </a:lnTo>
                  <a:cubicBezTo>
                    <a:pt x="14236" y="2204"/>
                    <a:pt x="14233" y="2204"/>
                    <a:pt x="14230" y="2204"/>
                  </a:cubicBezTo>
                  <a:cubicBezTo>
                    <a:pt x="14207" y="2204"/>
                    <a:pt x="14215" y="2241"/>
                    <a:pt x="14204" y="2241"/>
                  </a:cubicBezTo>
                  <a:cubicBezTo>
                    <a:pt x="14193" y="2265"/>
                    <a:pt x="14193" y="2301"/>
                    <a:pt x="14181" y="2325"/>
                  </a:cubicBezTo>
                  <a:cubicBezTo>
                    <a:pt x="14177" y="2323"/>
                    <a:pt x="14174" y="2322"/>
                    <a:pt x="14171" y="2322"/>
                  </a:cubicBezTo>
                  <a:cubicBezTo>
                    <a:pt x="14153" y="2322"/>
                    <a:pt x="14143" y="2350"/>
                    <a:pt x="14133" y="2360"/>
                  </a:cubicBezTo>
                  <a:cubicBezTo>
                    <a:pt x="14121" y="2408"/>
                    <a:pt x="14097" y="2456"/>
                    <a:pt x="14073" y="2503"/>
                  </a:cubicBezTo>
                  <a:lnTo>
                    <a:pt x="14097" y="2515"/>
                  </a:lnTo>
                  <a:lnTo>
                    <a:pt x="14085" y="2527"/>
                  </a:lnTo>
                  <a:cubicBezTo>
                    <a:pt x="14069" y="2527"/>
                    <a:pt x="14065" y="2532"/>
                    <a:pt x="14065" y="2539"/>
                  </a:cubicBezTo>
                  <a:lnTo>
                    <a:pt x="14065" y="2539"/>
                  </a:lnTo>
                  <a:cubicBezTo>
                    <a:pt x="14064" y="2539"/>
                    <a:pt x="14063" y="2539"/>
                    <a:pt x="14062" y="2539"/>
                  </a:cubicBezTo>
                  <a:cubicBezTo>
                    <a:pt x="14062" y="2544"/>
                    <a:pt x="14064" y="2549"/>
                    <a:pt x="14065" y="2553"/>
                  </a:cubicBezTo>
                  <a:lnTo>
                    <a:pt x="14065" y="2553"/>
                  </a:lnTo>
                  <a:cubicBezTo>
                    <a:pt x="14065" y="2549"/>
                    <a:pt x="14064" y="2543"/>
                    <a:pt x="14065" y="2539"/>
                  </a:cubicBezTo>
                  <a:lnTo>
                    <a:pt x="14065" y="2539"/>
                  </a:lnTo>
                  <a:cubicBezTo>
                    <a:pt x="14086" y="2540"/>
                    <a:pt x="14097" y="2551"/>
                    <a:pt x="14085" y="2563"/>
                  </a:cubicBezTo>
                  <a:lnTo>
                    <a:pt x="14073" y="2563"/>
                  </a:lnTo>
                  <a:lnTo>
                    <a:pt x="14085" y="2575"/>
                  </a:lnTo>
                  <a:lnTo>
                    <a:pt x="14038" y="2575"/>
                  </a:lnTo>
                  <a:cubicBezTo>
                    <a:pt x="14026" y="2610"/>
                    <a:pt x="14038" y="2658"/>
                    <a:pt x="14014" y="2694"/>
                  </a:cubicBezTo>
                  <a:cubicBezTo>
                    <a:pt x="14013" y="2692"/>
                    <a:pt x="14011" y="2692"/>
                    <a:pt x="14010" y="2692"/>
                  </a:cubicBezTo>
                  <a:cubicBezTo>
                    <a:pt x="14004" y="2692"/>
                    <a:pt x="14001" y="2712"/>
                    <a:pt x="13990" y="2712"/>
                  </a:cubicBezTo>
                  <a:cubicBezTo>
                    <a:pt x="13987" y="2712"/>
                    <a:pt x="13983" y="2711"/>
                    <a:pt x="13978" y="2706"/>
                  </a:cubicBezTo>
                  <a:lnTo>
                    <a:pt x="13978" y="2706"/>
                  </a:lnTo>
                  <a:cubicBezTo>
                    <a:pt x="13978" y="2720"/>
                    <a:pt x="13982" y="2723"/>
                    <a:pt x="13988" y="2723"/>
                  </a:cubicBezTo>
                  <a:cubicBezTo>
                    <a:pt x="13992" y="2723"/>
                    <a:pt x="13998" y="2721"/>
                    <a:pt x="14005" y="2721"/>
                  </a:cubicBezTo>
                  <a:cubicBezTo>
                    <a:pt x="14012" y="2721"/>
                    <a:pt x="14019" y="2722"/>
                    <a:pt x="14026" y="2729"/>
                  </a:cubicBezTo>
                  <a:cubicBezTo>
                    <a:pt x="14017" y="2738"/>
                    <a:pt x="14021" y="2746"/>
                    <a:pt x="14019" y="2746"/>
                  </a:cubicBezTo>
                  <a:cubicBezTo>
                    <a:pt x="14019" y="2746"/>
                    <a:pt x="14017" y="2745"/>
                    <a:pt x="14014" y="2741"/>
                  </a:cubicBezTo>
                  <a:lnTo>
                    <a:pt x="13990" y="2741"/>
                  </a:lnTo>
                  <a:lnTo>
                    <a:pt x="13978" y="2753"/>
                  </a:lnTo>
                  <a:cubicBezTo>
                    <a:pt x="13978" y="2789"/>
                    <a:pt x="13931" y="2801"/>
                    <a:pt x="13931" y="2837"/>
                  </a:cubicBezTo>
                  <a:cubicBezTo>
                    <a:pt x="13933" y="2839"/>
                    <a:pt x="13935" y="2840"/>
                    <a:pt x="13937" y="2840"/>
                  </a:cubicBezTo>
                  <a:cubicBezTo>
                    <a:pt x="13941" y="2840"/>
                    <a:pt x="13944" y="2833"/>
                    <a:pt x="13948" y="2833"/>
                  </a:cubicBezTo>
                  <a:cubicBezTo>
                    <a:pt x="13950" y="2833"/>
                    <a:pt x="13952" y="2834"/>
                    <a:pt x="13954" y="2837"/>
                  </a:cubicBezTo>
                  <a:cubicBezTo>
                    <a:pt x="13966" y="2872"/>
                    <a:pt x="13919" y="2860"/>
                    <a:pt x="13919" y="2896"/>
                  </a:cubicBezTo>
                  <a:lnTo>
                    <a:pt x="13907" y="2885"/>
                  </a:lnTo>
                  <a:lnTo>
                    <a:pt x="13907" y="2885"/>
                  </a:lnTo>
                  <a:cubicBezTo>
                    <a:pt x="13919" y="2896"/>
                    <a:pt x="13930" y="2908"/>
                    <a:pt x="13907" y="2908"/>
                  </a:cubicBezTo>
                  <a:cubicBezTo>
                    <a:pt x="13895" y="2908"/>
                    <a:pt x="13907" y="2896"/>
                    <a:pt x="13895" y="2884"/>
                  </a:cubicBezTo>
                  <a:lnTo>
                    <a:pt x="13895" y="2884"/>
                  </a:lnTo>
                  <a:cubicBezTo>
                    <a:pt x="13895" y="2896"/>
                    <a:pt x="13883" y="2920"/>
                    <a:pt x="13907" y="2920"/>
                  </a:cubicBezTo>
                  <a:cubicBezTo>
                    <a:pt x="13907" y="2932"/>
                    <a:pt x="13883" y="2932"/>
                    <a:pt x="13883" y="2944"/>
                  </a:cubicBezTo>
                  <a:cubicBezTo>
                    <a:pt x="13883" y="2944"/>
                    <a:pt x="13888" y="2938"/>
                    <a:pt x="13892" y="2938"/>
                  </a:cubicBezTo>
                  <a:cubicBezTo>
                    <a:pt x="13894" y="2938"/>
                    <a:pt x="13895" y="2940"/>
                    <a:pt x="13895" y="2944"/>
                  </a:cubicBezTo>
                  <a:cubicBezTo>
                    <a:pt x="13883" y="2956"/>
                    <a:pt x="13871" y="2980"/>
                    <a:pt x="13859" y="3003"/>
                  </a:cubicBezTo>
                  <a:lnTo>
                    <a:pt x="13847" y="3003"/>
                  </a:lnTo>
                  <a:cubicBezTo>
                    <a:pt x="13853" y="3015"/>
                    <a:pt x="13847" y="3015"/>
                    <a:pt x="13840" y="3015"/>
                  </a:cubicBezTo>
                  <a:cubicBezTo>
                    <a:pt x="13832" y="3015"/>
                    <a:pt x="13823" y="3015"/>
                    <a:pt x="13823" y="3027"/>
                  </a:cubicBezTo>
                  <a:cubicBezTo>
                    <a:pt x="13800" y="3099"/>
                    <a:pt x="13788" y="3194"/>
                    <a:pt x="13752" y="3253"/>
                  </a:cubicBezTo>
                  <a:cubicBezTo>
                    <a:pt x="13776" y="3277"/>
                    <a:pt x="13764" y="3301"/>
                    <a:pt x="13764" y="3313"/>
                  </a:cubicBezTo>
                  <a:lnTo>
                    <a:pt x="13728" y="3301"/>
                  </a:lnTo>
                  <a:lnTo>
                    <a:pt x="13728" y="3325"/>
                  </a:lnTo>
                  <a:cubicBezTo>
                    <a:pt x="13726" y="3327"/>
                    <a:pt x="13724" y="3328"/>
                    <a:pt x="13723" y="3328"/>
                  </a:cubicBezTo>
                  <a:cubicBezTo>
                    <a:pt x="13721" y="3328"/>
                    <a:pt x="13723" y="3321"/>
                    <a:pt x="13721" y="3321"/>
                  </a:cubicBezTo>
                  <a:cubicBezTo>
                    <a:pt x="13720" y="3321"/>
                    <a:pt x="13719" y="3322"/>
                    <a:pt x="13716" y="3325"/>
                  </a:cubicBezTo>
                  <a:lnTo>
                    <a:pt x="13728" y="3337"/>
                  </a:lnTo>
                  <a:cubicBezTo>
                    <a:pt x="13720" y="3337"/>
                    <a:pt x="13712" y="3353"/>
                    <a:pt x="13704" y="3353"/>
                  </a:cubicBezTo>
                  <a:cubicBezTo>
                    <a:pt x="13700" y="3353"/>
                    <a:pt x="13696" y="3349"/>
                    <a:pt x="13692" y="3337"/>
                  </a:cubicBezTo>
                  <a:lnTo>
                    <a:pt x="13669" y="3408"/>
                  </a:lnTo>
                  <a:cubicBezTo>
                    <a:pt x="13657" y="3420"/>
                    <a:pt x="13692" y="3420"/>
                    <a:pt x="13681" y="3432"/>
                  </a:cubicBezTo>
                  <a:cubicBezTo>
                    <a:pt x="13669" y="3432"/>
                    <a:pt x="13669" y="3432"/>
                    <a:pt x="13657" y="3420"/>
                  </a:cubicBezTo>
                  <a:lnTo>
                    <a:pt x="13657" y="3420"/>
                  </a:lnTo>
                  <a:cubicBezTo>
                    <a:pt x="13621" y="3456"/>
                    <a:pt x="13692" y="3503"/>
                    <a:pt x="13669" y="3539"/>
                  </a:cubicBezTo>
                  <a:cubicBezTo>
                    <a:pt x="13669" y="3551"/>
                    <a:pt x="13657" y="3563"/>
                    <a:pt x="13669" y="3563"/>
                  </a:cubicBezTo>
                  <a:cubicBezTo>
                    <a:pt x="13675" y="3565"/>
                    <a:pt x="13679" y="3566"/>
                    <a:pt x="13681" y="3566"/>
                  </a:cubicBezTo>
                  <a:cubicBezTo>
                    <a:pt x="13689" y="3566"/>
                    <a:pt x="13661" y="3549"/>
                    <a:pt x="13681" y="3539"/>
                  </a:cubicBezTo>
                  <a:lnTo>
                    <a:pt x="13681" y="3539"/>
                  </a:lnTo>
                  <a:cubicBezTo>
                    <a:pt x="13704" y="3551"/>
                    <a:pt x="13681" y="3563"/>
                    <a:pt x="13704" y="3575"/>
                  </a:cubicBezTo>
                  <a:cubicBezTo>
                    <a:pt x="13692" y="3575"/>
                    <a:pt x="13704" y="3587"/>
                    <a:pt x="13704" y="3599"/>
                  </a:cubicBezTo>
                  <a:cubicBezTo>
                    <a:pt x="13681" y="3611"/>
                    <a:pt x="13681" y="3634"/>
                    <a:pt x="13657" y="3646"/>
                  </a:cubicBezTo>
                  <a:cubicBezTo>
                    <a:pt x="13657" y="3646"/>
                    <a:pt x="13681" y="3670"/>
                    <a:pt x="13681" y="3682"/>
                  </a:cubicBezTo>
                  <a:cubicBezTo>
                    <a:pt x="13663" y="3688"/>
                    <a:pt x="13657" y="3688"/>
                    <a:pt x="13654" y="3688"/>
                  </a:cubicBezTo>
                  <a:cubicBezTo>
                    <a:pt x="13651" y="3688"/>
                    <a:pt x="13651" y="3688"/>
                    <a:pt x="13645" y="3694"/>
                  </a:cubicBezTo>
                  <a:lnTo>
                    <a:pt x="13657" y="3694"/>
                  </a:lnTo>
                  <a:cubicBezTo>
                    <a:pt x="13645" y="3706"/>
                    <a:pt x="13645" y="3706"/>
                    <a:pt x="13633" y="3706"/>
                  </a:cubicBezTo>
                  <a:cubicBezTo>
                    <a:pt x="13633" y="3718"/>
                    <a:pt x="13657" y="3718"/>
                    <a:pt x="13633" y="3742"/>
                  </a:cubicBezTo>
                  <a:lnTo>
                    <a:pt x="13633" y="3718"/>
                  </a:lnTo>
                  <a:cubicBezTo>
                    <a:pt x="13633" y="3742"/>
                    <a:pt x="13621" y="3742"/>
                    <a:pt x="13609" y="3753"/>
                  </a:cubicBezTo>
                  <a:cubicBezTo>
                    <a:pt x="13609" y="3753"/>
                    <a:pt x="13609" y="3742"/>
                    <a:pt x="13609" y="3742"/>
                  </a:cubicBezTo>
                  <a:cubicBezTo>
                    <a:pt x="13585" y="3742"/>
                    <a:pt x="13621" y="3765"/>
                    <a:pt x="13609" y="3765"/>
                  </a:cubicBezTo>
                  <a:cubicBezTo>
                    <a:pt x="13617" y="3765"/>
                    <a:pt x="13625" y="3760"/>
                    <a:pt x="13633" y="3760"/>
                  </a:cubicBezTo>
                  <a:cubicBezTo>
                    <a:pt x="13637" y="3760"/>
                    <a:pt x="13641" y="3761"/>
                    <a:pt x="13645" y="3765"/>
                  </a:cubicBezTo>
                  <a:cubicBezTo>
                    <a:pt x="13633" y="3777"/>
                    <a:pt x="13657" y="3801"/>
                    <a:pt x="13633" y="3801"/>
                  </a:cubicBezTo>
                  <a:lnTo>
                    <a:pt x="13621" y="3777"/>
                  </a:lnTo>
                  <a:lnTo>
                    <a:pt x="13621" y="3777"/>
                  </a:lnTo>
                  <a:cubicBezTo>
                    <a:pt x="13621" y="3801"/>
                    <a:pt x="13633" y="3801"/>
                    <a:pt x="13621" y="3813"/>
                  </a:cubicBezTo>
                  <a:lnTo>
                    <a:pt x="13609" y="3813"/>
                  </a:lnTo>
                  <a:cubicBezTo>
                    <a:pt x="13633" y="3837"/>
                    <a:pt x="13597" y="3849"/>
                    <a:pt x="13597" y="3861"/>
                  </a:cubicBezTo>
                  <a:cubicBezTo>
                    <a:pt x="13597" y="3869"/>
                    <a:pt x="13604" y="3878"/>
                    <a:pt x="13602" y="3882"/>
                  </a:cubicBezTo>
                  <a:lnTo>
                    <a:pt x="13602" y="3882"/>
                  </a:lnTo>
                  <a:cubicBezTo>
                    <a:pt x="13608" y="3880"/>
                    <a:pt x="13611" y="3879"/>
                    <a:pt x="13614" y="3879"/>
                  </a:cubicBezTo>
                  <a:cubicBezTo>
                    <a:pt x="13622" y="3879"/>
                    <a:pt x="13625" y="3884"/>
                    <a:pt x="13633" y="3884"/>
                  </a:cubicBezTo>
                  <a:cubicBezTo>
                    <a:pt x="13597" y="3896"/>
                    <a:pt x="13657" y="3920"/>
                    <a:pt x="13633" y="3944"/>
                  </a:cubicBezTo>
                  <a:cubicBezTo>
                    <a:pt x="13621" y="3932"/>
                    <a:pt x="13609" y="3920"/>
                    <a:pt x="13621" y="3920"/>
                  </a:cubicBezTo>
                  <a:cubicBezTo>
                    <a:pt x="13597" y="3908"/>
                    <a:pt x="13585" y="3896"/>
                    <a:pt x="13573" y="3872"/>
                  </a:cubicBezTo>
                  <a:cubicBezTo>
                    <a:pt x="13573" y="3884"/>
                    <a:pt x="13573" y="3896"/>
                    <a:pt x="13562" y="3896"/>
                  </a:cubicBezTo>
                  <a:lnTo>
                    <a:pt x="13585" y="3908"/>
                  </a:lnTo>
                  <a:cubicBezTo>
                    <a:pt x="13585" y="3908"/>
                    <a:pt x="13585" y="3908"/>
                    <a:pt x="13585" y="3920"/>
                  </a:cubicBezTo>
                  <a:cubicBezTo>
                    <a:pt x="13591" y="3926"/>
                    <a:pt x="13597" y="3926"/>
                    <a:pt x="13603" y="3926"/>
                  </a:cubicBezTo>
                  <a:cubicBezTo>
                    <a:pt x="13609" y="3926"/>
                    <a:pt x="13615" y="3926"/>
                    <a:pt x="13621" y="3932"/>
                  </a:cubicBezTo>
                  <a:cubicBezTo>
                    <a:pt x="13621" y="3941"/>
                    <a:pt x="13616" y="3943"/>
                    <a:pt x="13611" y="3943"/>
                  </a:cubicBezTo>
                  <a:cubicBezTo>
                    <a:pt x="13605" y="3943"/>
                    <a:pt x="13598" y="3940"/>
                    <a:pt x="13595" y="3940"/>
                  </a:cubicBezTo>
                  <a:cubicBezTo>
                    <a:pt x="13594" y="3940"/>
                    <a:pt x="13595" y="3941"/>
                    <a:pt x="13597" y="3944"/>
                  </a:cubicBezTo>
                  <a:cubicBezTo>
                    <a:pt x="13597" y="3968"/>
                    <a:pt x="13621" y="3956"/>
                    <a:pt x="13609" y="3980"/>
                  </a:cubicBezTo>
                  <a:cubicBezTo>
                    <a:pt x="13609" y="3974"/>
                    <a:pt x="13607" y="3972"/>
                    <a:pt x="13605" y="3970"/>
                  </a:cubicBezTo>
                  <a:lnTo>
                    <a:pt x="13605" y="3970"/>
                  </a:lnTo>
                  <a:cubicBezTo>
                    <a:pt x="13590" y="3980"/>
                    <a:pt x="13593" y="3995"/>
                    <a:pt x="13577" y="3995"/>
                  </a:cubicBezTo>
                  <a:cubicBezTo>
                    <a:pt x="13573" y="3995"/>
                    <a:pt x="13568" y="3994"/>
                    <a:pt x="13562" y="3992"/>
                  </a:cubicBezTo>
                  <a:cubicBezTo>
                    <a:pt x="13562" y="3992"/>
                    <a:pt x="13550" y="3992"/>
                    <a:pt x="13562" y="3980"/>
                  </a:cubicBezTo>
                  <a:cubicBezTo>
                    <a:pt x="13559" y="3975"/>
                    <a:pt x="13558" y="3973"/>
                    <a:pt x="13557" y="3973"/>
                  </a:cubicBezTo>
                  <a:cubicBezTo>
                    <a:pt x="13554" y="3973"/>
                    <a:pt x="13555" y="3986"/>
                    <a:pt x="13549" y="3986"/>
                  </a:cubicBezTo>
                  <a:cubicBezTo>
                    <a:pt x="13546" y="3986"/>
                    <a:pt x="13543" y="3985"/>
                    <a:pt x="13538" y="3980"/>
                  </a:cubicBezTo>
                  <a:lnTo>
                    <a:pt x="13538" y="3980"/>
                  </a:lnTo>
                  <a:cubicBezTo>
                    <a:pt x="13550" y="3992"/>
                    <a:pt x="13538" y="4003"/>
                    <a:pt x="13538" y="4015"/>
                  </a:cubicBezTo>
                  <a:lnTo>
                    <a:pt x="13550" y="4015"/>
                  </a:lnTo>
                  <a:cubicBezTo>
                    <a:pt x="13565" y="4034"/>
                    <a:pt x="13567" y="4040"/>
                    <a:pt x="13562" y="4040"/>
                  </a:cubicBezTo>
                  <a:cubicBezTo>
                    <a:pt x="13555" y="4040"/>
                    <a:pt x="13536" y="4029"/>
                    <a:pt x="13524" y="4029"/>
                  </a:cubicBezTo>
                  <a:cubicBezTo>
                    <a:pt x="13518" y="4029"/>
                    <a:pt x="13514" y="4031"/>
                    <a:pt x="13514" y="4039"/>
                  </a:cubicBezTo>
                  <a:cubicBezTo>
                    <a:pt x="13514" y="4046"/>
                    <a:pt x="13515" y="4048"/>
                    <a:pt x="13516" y="4048"/>
                  </a:cubicBezTo>
                  <a:cubicBezTo>
                    <a:pt x="13518" y="4048"/>
                    <a:pt x="13521" y="4042"/>
                    <a:pt x="13524" y="4042"/>
                  </a:cubicBezTo>
                  <a:cubicBezTo>
                    <a:pt x="13525" y="4042"/>
                    <a:pt x="13526" y="4044"/>
                    <a:pt x="13526" y="4051"/>
                  </a:cubicBezTo>
                  <a:cubicBezTo>
                    <a:pt x="13526" y="4063"/>
                    <a:pt x="13502" y="4063"/>
                    <a:pt x="13502" y="4075"/>
                  </a:cubicBezTo>
                  <a:cubicBezTo>
                    <a:pt x="13502" y="4087"/>
                    <a:pt x="13478" y="4087"/>
                    <a:pt x="13466" y="4087"/>
                  </a:cubicBezTo>
                  <a:cubicBezTo>
                    <a:pt x="13466" y="4099"/>
                    <a:pt x="13442" y="4111"/>
                    <a:pt x="13454" y="4123"/>
                  </a:cubicBezTo>
                  <a:cubicBezTo>
                    <a:pt x="13478" y="4111"/>
                    <a:pt x="13442" y="4099"/>
                    <a:pt x="13478" y="4087"/>
                  </a:cubicBezTo>
                  <a:lnTo>
                    <a:pt x="13490" y="4099"/>
                  </a:lnTo>
                  <a:cubicBezTo>
                    <a:pt x="13490" y="4111"/>
                    <a:pt x="13490" y="4134"/>
                    <a:pt x="13478" y="4146"/>
                  </a:cubicBezTo>
                  <a:lnTo>
                    <a:pt x="13490" y="4146"/>
                  </a:lnTo>
                  <a:cubicBezTo>
                    <a:pt x="13490" y="4182"/>
                    <a:pt x="13514" y="4194"/>
                    <a:pt x="13490" y="4206"/>
                  </a:cubicBezTo>
                  <a:cubicBezTo>
                    <a:pt x="13478" y="4206"/>
                    <a:pt x="13478" y="4194"/>
                    <a:pt x="13490" y="4182"/>
                  </a:cubicBezTo>
                  <a:lnTo>
                    <a:pt x="13490" y="4182"/>
                  </a:lnTo>
                  <a:cubicBezTo>
                    <a:pt x="13466" y="4194"/>
                    <a:pt x="13478" y="4194"/>
                    <a:pt x="13466" y="4218"/>
                  </a:cubicBezTo>
                  <a:cubicBezTo>
                    <a:pt x="13442" y="4218"/>
                    <a:pt x="13466" y="4206"/>
                    <a:pt x="13454" y="4194"/>
                  </a:cubicBezTo>
                  <a:lnTo>
                    <a:pt x="13454" y="4194"/>
                  </a:lnTo>
                  <a:lnTo>
                    <a:pt x="13454" y="4218"/>
                  </a:lnTo>
                  <a:cubicBezTo>
                    <a:pt x="13478" y="4230"/>
                    <a:pt x="13442" y="4242"/>
                    <a:pt x="13442" y="4253"/>
                  </a:cubicBezTo>
                  <a:cubicBezTo>
                    <a:pt x="13431" y="4289"/>
                    <a:pt x="13466" y="4313"/>
                    <a:pt x="13478" y="4337"/>
                  </a:cubicBezTo>
                  <a:lnTo>
                    <a:pt x="13454" y="4337"/>
                  </a:lnTo>
                  <a:cubicBezTo>
                    <a:pt x="13466" y="4325"/>
                    <a:pt x="13454" y="4325"/>
                    <a:pt x="13454" y="4325"/>
                  </a:cubicBezTo>
                  <a:cubicBezTo>
                    <a:pt x="13454" y="4331"/>
                    <a:pt x="13445" y="4334"/>
                    <a:pt x="13435" y="4334"/>
                  </a:cubicBezTo>
                  <a:cubicBezTo>
                    <a:pt x="13433" y="4334"/>
                    <a:pt x="13431" y="4334"/>
                    <a:pt x="13429" y="4334"/>
                  </a:cubicBezTo>
                  <a:lnTo>
                    <a:pt x="13429" y="4334"/>
                  </a:lnTo>
                  <a:cubicBezTo>
                    <a:pt x="13430" y="4334"/>
                    <a:pt x="13431" y="4335"/>
                    <a:pt x="13431" y="4337"/>
                  </a:cubicBezTo>
                  <a:lnTo>
                    <a:pt x="13419" y="4361"/>
                  </a:lnTo>
                  <a:cubicBezTo>
                    <a:pt x="13431" y="4361"/>
                    <a:pt x="13442" y="4361"/>
                    <a:pt x="13442" y="4373"/>
                  </a:cubicBezTo>
                  <a:cubicBezTo>
                    <a:pt x="13442" y="4384"/>
                    <a:pt x="13442" y="4396"/>
                    <a:pt x="13431" y="4408"/>
                  </a:cubicBezTo>
                  <a:cubicBezTo>
                    <a:pt x="13431" y="4402"/>
                    <a:pt x="13425" y="4402"/>
                    <a:pt x="13420" y="4402"/>
                  </a:cubicBezTo>
                  <a:cubicBezTo>
                    <a:pt x="13416" y="4402"/>
                    <a:pt x="13413" y="4402"/>
                    <a:pt x="13419" y="4396"/>
                  </a:cubicBezTo>
                  <a:cubicBezTo>
                    <a:pt x="13407" y="4396"/>
                    <a:pt x="13407" y="4408"/>
                    <a:pt x="13419" y="4420"/>
                  </a:cubicBezTo>
                  <a:cubicBezTo>
                    <a:pt x="13420" y="4418"/>
                    <a:pt x="13422" y="4418"/>
                    <a:pt x="13422" y="4418"/>
                  </a:cubicBezTo>
                  <a:cubicBezTo>
                    <a:pt x="13428" y="4418"/>
                    <a:pt x="13422" y="4444"/>
                    <a:pt x="13442" y="4444"/>
                  </a:cubicBezTo>
                  <a:lnTo>
                    <a:pt x="13419" y="4456"/>
                  </a:lnTo>
                  <a:cubicBezTo>
                    <a:pt x="13419" y="4456"/>
                    <a:pt x="13419" y="4444"/>
                    <a:pt x="13419" y="4444"/>
                  </a:cubicBezTo>
                  <a:cubicBezTo>
                    <a:pt x="13395" y="4444"/>
                    <a:pt x="13419" y="4456"/>
                    <a:pt x="13419" y="4468"/>
                  </a:cubicBezTo>
                  <a:cubicBezTo>
                    <a:pt x="13419" y="4468"/>
                    <a:pt x="13407" y="4480"/>
                    <a:pt x="13395" y="4480"/>
                  </a:cubicBezTo>
                  <a:cubicBezTo>
                    <a:pt x="13407" y="4492"/>
                    <a:pt x="13395" y="4503"/>
                    <a:pt x="13383" y="4503"/>
                  </a:cubicBezTo>
                  <a:lnTo>
                    <a:pt x="13395" y="4503"/>
                  </a:lnTo>
                  <a:lnTo>
                    <a:pt x="13395" y="4539"/>
                  </a:lnTo>
                  <a:cubicBezTo>
                    <a:pt x="13383" y="4527"/>
                    <a:pt x="13347" y="4527"/>
                    <a:pt x="13347" y="4515"/>
                  </a:cubicBezTo>
                  <a:lnTo>
                    <a:pt x="13347" y="4515"/>
                  </a:lnTo>
                  <a:cubicBezTo>
                    <a:pt x="13347" y="4527"/>
                    <a:pt x="13371" y="4527"/>
                    <a:pt x="13371" y="4551"/>
                  </a:cubicBezTo>
                  <a:cubicBezTo>
                    <a:pt x="13364" y="4545"/>
                    <a:pt x="13360" y="4543"/>
                    <a:pt x="13356" y="4543"/>
                  </a:cubicBezTo>
                  <a:cubicBezTo>
                    <a:pt x="13349" y="4543"/>
                    <a:pt x="13345" y="4548"/>
                    <a:pt x="13339" y="4548"/>
                  </a:cubicBezTo>
                  <a:cubicBezTo>
                    <a:pt x="13335" y="4548"/>
                    <a:pt x="13330" y="4546"/>
                    <a:pt x="13323" y="4539"/>
                  </a:cubicBezTo>
                  <a:cubicBezTo>
                    <a:pt x="13300" y="4539"/>
                    <a:pt x="13300" y="4563"/>
                    <a:pt x="13300" y="4587"/>
                  </a:cubicBezTo>
                  <a:cubicBezTo>
                    <a:pt x="13302" y="4589"/>
                    <a:pt x="13304" y="4590"/>
                    <a:pt x="13306" y="4590"/>
                  </a:cubicBezTo>
                  <a:cubicBezTo>
                    <a:pt x="13312" y="4590"/>
                    <a:pt x="13316" y="4575"/>
                    <a:pt x="13335" y="4575"/>
                  </a:cubicBezTo>
                  <a:cubicBezTo>
                    <a:pt x="13323" y="4623"/>
                    <a:pt x="13371" y="4634"/>
                    <a:pt x="13359" y="4658"/>
                  </a:cubicBezTo>
                  <a:cubicBezTo>
                    <a:pt x="13371" y="4682"/>
                    <a:pt x="13359" y="4670"/>
                    <a:pt x="13371" y="4694"/>
                  </a:cubicBezTo>
                  <a:cubicBezTo>
                    <a:pt x="13367" y="4690"/>
                    <a:pt x="13358" y="4687"/>
                    <a:pt x="13347" y="4687"/>
                  </a:cubicBezTo>
                  <a:cubicBezTo>
                    <a:pt x="13329" y="4687"/>
                    <a:pt x="13307" y="4695"/>
                    <a:pt x="13300" y="4718"/>
                  </a:cubicBezTo>
                  <a:cubicBezTo>
                    <a:pt x="13308" y="4718"/>
                    <a:pt x="13321" y="4713"/>
                    <a:pt x="13332" y="4713"/>
                  </a:cubicBezTo>
                  <a:cubicBezTo>
                    <a:pt x="13338" y="4713"/>
                    <a:pt x="13343" y="4714"/>
                    <a:pt x="13347" y="4718"/>
                  </a:cubicBezTo>
                  <a:lnTo>
                    <a:pt x="13347" y="4742"/>
                  </a:lnTo>
                  <a:cubicBezTo>
                    <a:pt x="13347" y="4742"/>
                    <a:pt x="13335" y="4742"/>
                    <a:pt x="13335" y="4730"/>
                  </a:cubicBezTo>
                  <a:cubicBezTo>
                    <a:pt x="13335" y="4754"/>
                    <a:pt x="13300" y="4754"/>
                    <a:pt x="13323" y="4765"/>
                  </a:cubicBezTo>
                  <a:lnTo>
                    <a:pt x="13288" y="4777"/>
                  </a:lnTo>
                  <a:lnTo>
                    <a:pt x="13300" y="4777"/>
                  </a:lnTo>
                  <a:cubicBezTo>
                    <a:pt x="13311" y="4777"/>
                    <a:pt x="13311" y="4801"/>
                    <a:pt x="13311" y="4801"/>
                  </a:cubicBezTo>
                  <a:cubicBezTo>
                    <a:pt x="13311" y="4825"/>
                    <a:pt x="13300" y="4837"/>
                    <a:pt x="13288" y="4837"/>
                  </a:cubicBezTo>
                  <a:cubicBezTo>
                    <a:pt x="13300" y="4837"/>
                    <a:pt x="13323" y="4837"/>
                    <a:pt x="13323" y="4849"/>
                  </a:cubicBezTo>
                  <a:cubicBezTo>
                    <a:pt x="13319" y="4847"/>
                    <a:pt x="13316" y="4847"/>
                    <a:pt x="13313" y="4847"/>
                  </a:cubicBezTo>
                  <a:cubicBezTo>
                    <a:pt x="13293" y="4847"/>
                    <a:pt x="13296" y="4875"/>
                    <a:pt x="13283" y="4875"/>
                  </a:cubicBezTo>
                  <a:cubicBezTo>
                    <a:pt x="13281" y="4875"/>
                    <a:pt x="13278" y="4874"/>
                    <a:pt x="13276" y="4873"/>
                  </a:cubicBezTo>
                  <a:cubicBezTo>
                    <a:pt x="13276" y="4884"/>
                    <a:pt x="13264" y="4884"/>
                    <a:pt x="13276" y="4896"/>
                  </a:cubicBezTo>
                  <a:lnTo>
                    <a:pt x="13267" y="4892"/>
                  </a:lnTo>
                  <a:lnTo>
                    <a:pt x="13267" y="4892"/>
                  </a:lnTo>
                  <a:cubicBezTo>
                    <a:pt x="13284" y="4905"/>
                    <a:pt x="13276" y="4922"/>
                    <a:pt x="13276" y="4932"/>
                  </a:cubicBezTo>
                  <a:cubicBezTo>
                    <a:pt x="13269" y="4930"/>
                    <a:pt x="13264" y="4930"/>
                    <a:pt x="13261" y="4930"/>
                  </a:cubicBezTo>
                  <a:cubicBezTo>
                    <a:pt x="13240" y="4930"/>
                    <a:pt x="13269" y="4956"/>
                    <a:pt x="13228" y="4956"/>
                  </a:cubicBezTo>
                  <a:cubicBezTo>
                    <a:pt x="13252" y="4968"/>
                    <a:pt x="13228" y="4980"/>
                    <a:pt x="13252" y="4992"/>
                  </a:cubicBezTo>
                  <a:cubicBezTo>
                    <a:pt x="13252" y="5004"/>
                    <a:pt x="13228" y="5004"/>
                    <a:pt x="13216" y="5004"/>
                  </a:cubicBezTo>
                  <a:lnTo>
                    <a:pt x="13228" y="5004"/>
                  </a:lnTo>
                  <a:cubicBezTo>
                    <a:pt x="13204" y="5015"/>
                    <a:pt x="13192" y="5039"/>
                    <a:pt x="13181" y="5051"/>
                  </a:cubicBezTo>
                  <a:lnTo>
                    <a:pt x="13204" y="5063"/>
                  </a:lnTo>
                  <a:lnTo>
                    <a:pt x="13192" y="5075"/>
                  </a:lnTo>
                  <a:cubicBezTo>
                    <a:pt x="13192" y="5075"/>
                    <a:pt x="13192" y="5087"/>
                    <a:pt x="13204" y="5087"/>
                  </a:cubicBezTo>
                  <a:cubicBezTo>
                    <a:pt x="13228" y="5099"/>
                    <a:pt x="13204" y="5099"/>
                    <a:pt x="13216" y="5123"/>
                  </a:cubicBezTo>
                  <a:cubicBezTo>
                    <a:pt x="13204" y="5123"/>
                    <a:pt x="13204" y="5123"/>
                    <a:pt x="13204" y="5111"/>
                  </a:cubicBezTo>
                  <a:cubicBezTo>
                    <a:pt x="13198" y="5117"/>
                    <a:pt x="13192" y="5117"/>
                    <a:pt x="13186" y="5117"/>
                  </a:cubicBezTo>
                  <a:cubicBezTo>
                    <a:pt x="13181" y="5117"/>
                    <a:pt x="13175" y="5117"/>
                    <a:pt x="13169" y="5123"/>
                  </a:cubicBezTo>
                  <a:lnTo>
                    <a:pt x="13169" y="5123"/>
                  </a:lnTo>
                  <a:cubicBezTo>
                    <a:pt x="13170" y="5121"/>
                    <a:pt x="13172" y="5121"/>
                    <a:pt x="13173" y="5121"/>
                  </a:cubicBezTo>
                  <a:cubicBezTo>
                    <a:pt x="13187" y="5121"/>
                    <a:pt x="13211" y="5148"/>
                    <a:pt x="13232" y="5148"/>
                  </a:cubicBezTo>
                  <a:cubicBezTo>
                    <a:pt x="13235" y="5148"/>
                    <a:pt x="13237" y="5148"/>
                    <a:pt x="13240" y="5146"/>
                  </a:cubicBezTo>
                  <a:cubicBezTo>
                    <a:pt x="13252" y="5146"/>
                    <a:pt x="13252" y="5158"/>
                    <a:pt x="13240" y="5170"/>
                  </a:cubicBezTo>
                  <a:lnTo>
                    <a:pt x="13216" y="5158"/>
                  </a:lnTo>
                  <a:lnTo>
                    <a:pt x="13240" y="5182"/>
                  </a:lnTo>
                  <a:cubicBezTo>
                    <a:pt x="13240" y="5194"/>
                    <a:pt x="13228" y="5194"/>
                    <a:pt x="13216" y="5206"/>
                  </a:cubicBezTo>
                  <a:cubicBezTo>
                    <a:pt x="13216" y="5198"/>
                    <a:pt x="13200" y="5179"/>
                    <a:pt x="13185" y="5179"/>
                  </a:cubicBezTo>
                  <a:cubicBezTo>
                    <a:pt x="13179" y="5179"/>
                    <a:pt x="13172" y="5183"/>
                    <a:pt x="13169" y="5194"/>
                  </a:cubicBezTo>
                  <a:cubicBezTo>
                    <a:pt x="13169" y="5170"/>
                    <a:pt x="13157" y="5170"/>
                    <a:pt x="13157" y="5158"/>
                  </a:cubicBezTo>
                  <a:cubicBezTo>
                    <a:pt x="13157" y="5158"/>
                    <a:pt x="13145" y="5158"/>
                    <a:pt x="13145" y="5146"/>
                  </a:cubicBezTo>
                  <a:lnTo>
                    <a:pt x="13145" y="5146"/>
                  </a:lnTo>
                  <a:cubicBezTo>
                    <a:pt x="13145" y="5170"/>
                    <a:pt x="13157" y="5158"/>
                    <a:pt x="13157" y="5182"/>
                  </a:cubicBezTo>
                  <a:cubicBezTo>
                    <a:pt x="13157" y="5193"/>
                    <a:pt x="13166" y="5213"/>
                    <a:pt x="13160" y="5217"/>
                  </a:cubicBezTo>
                  <a:lnTo>
                    <a:pt x="13160" y="5217"/>
                  </a:lnTo>
                  <a:cubicBezTo>
                    <a:pt x="13164" y="5216"/>
                    <a:pt x="13167" y="5216"/>
                    <a:pt x="13170" y="5216"/>
                  </a:cubicBezTo>
                  <a:cubicBezTo>
                    <a:pt x="13200" y="5216"/>
                    <a:pt x="13183" y="5254"/>
                    <a:pt x="13204" y="5254"/>
                  </a:cubicBezTo>
                  <a:cubicBezTo>
                    <a:pt x="13204" y="5254"/>
                    <a:pt x="13204" y="5265"/>
                    <a:pt x="13192" y="5265"/>
                  </a:cubicBezTo>
                  <a:cubicBezTo>
                    <a:pt x="13188" y="5262"/>
                    <a:pt x="13184" y="5260"/>
                    <a:pt x="13181" y="5260"/>
                  </a:cubicBezTo>
                  <a:cubicBezTo>
                    <a:pt x="13173" y="5260"/>
                    <a:pt x="13165" y="5265"/>
                    <a:pt x="13157" y="5265"/>
                  </a:cubicBezTo>
                  <a:lnTo>
                    <a:pt x="13181" y="5265"/>
                  </a:lnTo>
                  <a:cubicBezTo>
                    <a:pt x="13181" y="5277"/>
                    <a:pt x="13157" y="5277"/>
                    <a:pt x="13157" y="5289"/>
                  </a:cubicBezTo>
                  <a:lnTo>
                    <a:pt x="13145" y="5277"/>
                  </a:lnTo>
                  <a:lnTo>
                    <a:pt x="13133" y="5289"/>
                  </a:lnTo>
                  <a:cubicBezTo>
                    <a:pt x="13136" y="5292"/>
                    <a:pt x="13138" y="5293"/>
                    <a:pt x="13141" y="5293"/>
                  </a:cubicBezTo>
                  <a:cubicBezTo>
                    <a:pt x="13145" y="5293"/>
                    <a:pt x="13150" y="5290"/>
                    <a:pt x="13152" y="5290"/>
                  </a:cubicBezTo>
                  <a:cubicBezTo>
                    <a:pt x="13155" y="5290"/>
                    <a:pt x="13157" y="5292"/>
                    <a:pt x="13157" y="5301"/>
                  </a:cubicBezTo>
                  <a:cubicBezTo>
                    <a:pt x="13157" y="5301"/>
                    <a:pt x="13157" y="5313"/>
                    <a:pt x="13145" y="5313"/>
                  </a:cubicBezTo>
                  <a:cubicBezTo>
                    <a:pt x="13133" y="5301"/>
                    <a:pt x="13109" y="5301"/>
                    <a:pt x="13109" y="5289"/>
                  </a:cubicBezTo>
                  <a:lnTo>
                    <a:pt x="13109" y="5289"/>
                  </a:lnTo>
                  <a:cubicBezTo>
                    <a:pt x="13109" y="5301"/>
                    <a:pt x="13097" y="5325"/>
                    <a:pt x="13133" y="5325"/>
                  </a:cubicBezTo>
                  <a:lnTo>
                    <a:pt x="13121" y="5337"/>
                  </a:lnTo>
                  <a:cubicBezTo>
                    <a:pt x="13128" y="5330"/>
                    <a:pt x="13139" y="5323"/>
                    <a:pt x="13147" y="5323"/>
                  </a:cubicBezTo>
                  <a:cubicBezTo>
                    <a:pt x="13152" y="5323"/>
                    <a:pt x="13157" y="5327"/>
                    <a:pt x="13157" y="5337"/>
                  </a:cubicBezTo>
                  <a:lnTo>
                    <a:pt x="13145" y="5337"/>
                  </a:lnTo>
                  <a:lnTo>
                    <a:pt x="13169" y="5361"/>
                  </a:lnTo>
                  <a:lnTo>
                    <a:pt x="13145" y="5361"/>
                  </a:lnTo>
                  <a:cubicBezTo>
                    <a:pt x="13157" y="5361"/>
                    <a:pt x="13157" y="5373"/>
                    <a:pt x="13157" y="5373"/>
                  </a:cubicBezTo>
                  <a:lnTo>
                    <a:pt x="13133" y="5373"/>
                  </a:lnTo>
                  <a:cubicBezTo>
                    <a:pt x="13133" y="5396"/>
                    <a:pt x="13145" y="5396"/>
                    <a:pt x="13157" y="5396"/>
                  </a:cubicBezTo>
                  <a:cubicBezTo>
                    <a:pt x="13157" y="5402"/>
                    <a:pt x="13154" y="5405"/>
                    <a:pt x="13149" y="5405"/>
                  </a:cubicBezTo>
                  <a:cubicBezTo>
                    <a:pt x="13145" y="5405"/>
                    <a:pt x="13139" y="5402"/>
                    <a:pt x="13133" y="5396"/>
                  </a:cubicBezTo>
                  <a:cubicBezTo>
                    <a:pt x="13121" y="5420"/>
                    <a:pt x="13121" y="5432"/>
                    <a:pt x="13109" y="5444"/>
                  </a:cubicBezTo>
                  <a:cubicBezTo>
                    <a:pt x="13109" y="5453"/>
                    <a:pt x="13109" y="5455"/>
                    <a:pt x="13110" y="5455"/>
                  </a:cubicBezTo>
                  <a:cubicBezTo>
                    <a:pt x="13110" y="5455"/>
                    <a:pt x="13112" y="5452"/>
                    <a:pt x="13115" y="5452"/>
                  </a:cubicBezTo>
                  <a:cubicBezTo>
                    <a:pt x="13116" y="5452"/>
                    <a:pt x="13118" y="5453"/>
                    <a:pt x="13121" y="5456"/>
                  </a:cubicBezTo>
                  <a:cubicBezTo>
                    <a:pt x="13085" y="5456"/>
                    <a:pt x="13097" y="5516"/>
                    <a:pt x="13097" y="5539"/>
                  </a:cubicBezTo>
                  <a:cubicBezTo>
                    <a:pt x="13131" y="5539"/>
                    <a:pt x="13101" y="5550"/>
                    <a:pt x="13117" y="5561"/>
                  </a:cubicBezTo>
                  <a:lnTo>
                    <a:pt x="13117" y="5561"/>
                  </a:lnTo>
                  <a:cubicBezTo>
                    <a:pt x="13116" y="5561"/>
                    <a:pt x="13116" y="5561"/>
                    <a:pt x="13115" y="5561"/>
                  </a:cubicBezTo>
                  <a:cubicBezTo>
                    <a:pt x="13107" y="5561"/>
                    <a:pt x="13099" y="5568"/>
                    <a:pt x="13093" y="5568"/>
                  </a:cubicBezTo>
                  <a:cubicBezTo>
                    <a:pt x="13088" y="5568"/>
                    <a:pt x="13085" y="5564"/>
                    <a:pt x="13085" y="5551"/>
                  </a:cubicBezTo>
                  <a:lnTo>
                    <a:pt x="13085" y="5575"/>
                  </a:lnTo>
                  <a:cubicBezTo>
                    <a:pt x="13065" y="5575"/>
                    <a:pt x="13071" y="5549"/>
                    <a:pt x="13058" y="5549"/>
                  </a:cubicBezTo>
                  <a:cubicBezTo>
                    <a:pt x="13056" y="5549"/>
                    <a:pt x="13053" y="5550"/>
                    <a:pt x="13050" y="5551"/>
                  </a:cubicBezTo>
                  <a:cubicBezTo>
                    <a:pt x="13050" y="5563"/>
                    <a:pt x="13085" y="5587"/>
                    <a:pt x="13061" y="5611"/>
                  </a:cubicBezTo>
                  <a:lnTo>
                    <a:pt x="13061" y="5611"/>
                  </a:lnTo>
                  <a:cubicBezTo>
                    <a:pt x="13056" y="5608"/>
                    <a:pt x="13054" y="5607"/>
                    <a:pt x="13052" y="5607"/>
                  </a:cubicBezTo>
                  <a:cubicBezTo>
                    <a:pt x="13047" y="5607"/>
                    <a:pt x="13052" y="5614"/>
                    <a:pt x="13047" y="5614"/>
                  </a:cubicBezTo>
                  <a:cubicBezTo>
                    <a:pt x="13046" y="5614"/>
                    <a:pt x="13043" y="5613"/>
                    <a:pt x="13038" y="5611"/>
                  </a:cubicBezTo>
                  <a:cubicBezTo>
                    <a:pt x="13026" y="5611"/>
                    <a:pt x="13038" y="5599"/>
                    <a:pt x="13038" y="5599"/>
                  </a:cubicBezTo>
                  <a:lnTo>
                    <a:pt x="13026" y="5599"/>
                  </a:lnTo>
                  <a:cubicBezTo>
                    <a:pt x="13014" y="5635"/>
                    <a:pt x="13061" y="5611"/>
                    <a:pt x="13073" y="5635"/>
                  </a:cubicBezTo>
                  <a:cubicBezTo>
                    <a:pt x="13066" y="5649"/>
                    <a:pt x="13055" y="5654"/>
                    <a:pt x="13045" y="5654"/>
                  </a:cubicBezTo>
                  <a:cubicBezTo>
                    <a:pt x="13038" y="5654"/>
                    <a:pt x="13031" y="5651"/>
                    <a:pt x="13026" y="5646"/>
                  </a:cubicBezTo>
                  <a:cubicBezTo>
                    <a:pt x="13026" y="5652"/>
                    <a:pt x="13026" y="5658"/>
                    <a:pt x="13026" y="5663"/>
                  </a:cubicBezTo>
                  <a:lnTo>
                    <a:pt x="13026" y="5663"/>
                  </a:lnTo>
                  <a:cubicBezTo>
                    <a:pt x="13033" y="5658"/>
                    <a:pt x="13053" y="5658"/>
                    <a:pt x="13061" y="5658"/>
                  </a:cubicBezTo>
                  <a:cubicBezTo>
                    <a:pt x="13038" y="5670"/>
                    <a:pt x="13050" y="5694"/>
                    <a:pt x="13061" y="5706"/>
                  </a:cubicBezTo>
                  <a:cubicBezTo>
                    <a:pt x="13109" y="5682"/>
                    <a:pt x="13073" y="5682"/>
                    <a:pt x="13109" y="5658"/>
                  </a:cubicBezTo>
                  <a:cubicBezTo>
                    <a:pt x="13109" y="5658"/>
                    <a:pt x="13085" y="5646"/>
                    <a:pt x="13097" y="5635"/>
                  </a:cubicBezTo>
                  <a:lnTo>
                    <a:pt x="13097" y="5635"/>
                  </a:lnTo>
                  <a:cubicBezTo>
                    <a:pt x="13101" y="5639"/>
                    <a:pt x="13104" y="5640"/>
                    <a:pt x="13106" y="5640"/>
                  </a:cubicBezTo>
                  <a:cubicBezTo>
                    <a:pt x="13109" y="5640"/>
                    <a:pt x="13109" y="5635"/>
                    <a:pt x="13109" y="5635"/>
                  </a:cubicBezTo>
                  <a:cubicBezTo>
                    <a:pt x="13097" y="5635"/>
                    <a:pt x="13109" y="5623"/>
                    <a:pt x="13109" y="5611"/>
                  </a:cubicBezTo>
                  <a:cubicBezTo>
                    <a:pt x="13117" y="5611"/>
                    <a:pt x="13125" y="5621"/>
                    <a:pt x="13133" y="5621"/>
                  </a:cubicBezTo>
                  <a:cubicBezTo>
                    <a:pt x="13137" y="5621"/>
                    <a:pt x="13141" y="5619"/>
                    <a:pt x="13145" y="5611"/>
                  </a:cubicBezTo>
                  <a:lnTo>
                    <a:pt x="13121" y="5599"/>
                  </a:lnTo>
                  <a:lnTo>
                    <a:pt x="13121" y="5599"/>
                  </a:lnTo>
                  <a:cubicBezTo>
                    <a:pt x="13121" y="5599"/>
                    <a:pt x="13132" y="5604"/>
                    <a:pt x="13135" y="5604"/>
                  </a:cubicBezTo>
                  <a:cubicBezTo>
                    <a:pt x="13137" y="5604"/>
                    <a:pt x="13137" y="5603"/>
                    <a:pt x="13133" y="5599"/>
                  </a:cubicBezTo>
                  <a:lnTo>
                    <a:pt x="13133" y="5599"/>
                  </a:lnTo>
                  <a:cubicBezTo>
                    <a:pt x="13157" y="5611"/>
                    <a:pt x="13169" y="5599"/>
                    <a:pt x="13169" y="5623"/>
                  </a:cubicBezTo>
                  <a:cubicBezTo>
                    <a:pt x="13204" y="5599"/>
                    <a:pt x="13157" y="5575"/>
                    <a:pt x="13157" y="5551"/>
                  </a:cubicBezTo>
                  <a:cubicBezTo>
                    <a:pt x="13157" y="5548"/>
                    <a:pt x="13157" y="5545"/>
                    <a:pt x="13157" y="5539"/>
                  </a:cubicBezTo>
                  <a:cubicBezTo>
                    <a:pt x="13159" y="5537"/>
                    <a:pt x="13161" y="5536"/>
                    <a:pt x="13163" y="5536"/>
                  </a:cubicBezTo>
                  <a:cubicBezTo>
                    <a:pt x="13169" y="5536"/>
                    <a:pt x="13171" y="5551"/>
                    <a:pt x="13181" y="5551"/>
                  </a:cubicBezTo>
                  <a:lnTo>
                    <a:pt x="13181" y="5539"/>
                  </a:lnTo>
                  <a:cubicBezTo>
                    <a:pt x="13181" y="5527"/>
                    <a:pt x="13181" y="5516"/>
                    <a:pt x="13192" y="5516"/>
                  </a:cubicBezTo>
                  <a:cubicBezTo>
                    <a:pt x="13204" y="5527"/>
                    <a:pt x="13204" y="5539"/>
                    <a:pt x="13216" y="5539"/>
                  </a:cubicBezTo>
                  <a:lnTo>
                    <a:pt x="13204" y="5516"/>
                  </a:lnTo>
                  <a:cubicBezTo>
                    <a:pt x="13204" y="5516"/>
                    <a:pt x="13215" y="5510"/>
                    <a:pt x="13222" y="5510"/>
                  </a:cubicBezTo>
                  <a:cubicBezTo>
                    <a:pt x="13225" y="5510"/>
                    <a:pt x="13228" y="5512"/>
                    <a:pt x="13228" y="5516"/>
                  </a:cubicBezTo>
                  <a:lnTo>
                    <a:pt x="13228" y="5480"/>
                  </a:lnTo>
                  <a:lnTo>
                    <a:pt x="13242" y="5487"/>
                  </a:lnTo>
                  <a:lnTo>
                    <a:pt x="13242" y="5487"/>
                  </a:lnTo>
                  <a:cubicBezTo>
                    <a:pt x="13245" y="5473"/>
                    <a:pt x="13227" y="5442"/>
                    <a:pt x="13251" y="5442"/>
                  </a:cubicBezTo>
                  <a:cubicBezTo>
                    <a:pt x="13254" y="5442"/>
                    <a:pt x="13259" y="5443"/>
                    <a:pt x="13264" y="5444"/>
                  </a:cubicBezTo>
                  <a:lnTo>
                    <a:pt x="13264" y="5444"/>
                  </a:lnTo>
                  <a:cubicBezTo>
                    <a:pt x="13252" y="5420"/>
                    <a:pt x="13264" y="5408"/>
                    <a:pt x="13252" y="5373"/>
                  </a:cubicBezTo>
                  <a:lnTo>
                    <a:pt x="13252" y="5373"/>
                  </a:lnTo>
                  <a:cubicBezTo>
                    <a:pt x="13259" y="5383"/>
                    <a:pt x="13265" y="5386"/>
                    <a:pt x="13270" y="5386"/>
                  </a:cubicBezTo>
                  <a:cubicBezTo>
                    <a:pt x="13278" y="5386"/>
                    <a:pt x="13283" y="5378"/>
                    <a:pt x="13286" y="5378"/>
                  </a:cubicBezTo>
                  <a:cubicBezTo>
                    <a:pt x="13287" y="5378"/>
                    <a:pt x="13288" y="5379"/>
                    <a:pt x="13288" y="5385"/>
                  </a:cubicBezTo>
                  <a:cubicBezTo>
                    <a:pt x="13311" y="5373"/>
                    <a:pt x="13288" y="5361"/>
                    <a:pt x="13288" y="5349"/>
                  </a:cubicBezTo>
                  <a:cubicBezTo>
                    <a:pt x="13291" y="5345"/>
                    <a:pt x="13295" y="5344"/>
                    <a:pt x="13298" y="5344"/>
                  </a:cubicBezTo>
                  <a:cubicBezTo>
                    <a:pt x="13307" y="5344"/>
                    <a:pt x="13315" y="5352"/>
                    <a:pt x="13323" y="5361"/>
                  </a:cubicBezTo>
                  <a:lnTo>
                    <a:pt x="13311" y="5349"/>
                  </a:lnTo>
                  <a:lnTo>
                    <a:pt x="13323" y="5349"/>
                  </a:lnTo>
                  <a:lnTo>
                    <a:pt x="13311" y="5337"/>
                  </a:lnTo>
                  <a:cubicBezTo>
                    <a:pt x="13317" y="5331"/>
                    <a:pt x="13323" y="5331"/>
                    <a:pt x="13328" y="5331"/>
                  </a:cubicBezTo>
                  <a:cubicBezTo>
                    <a:pt x="13332" y="5331"/>
                    <a:pt x="13335" y="5331"/>
                    <a:pt x="13335" y="5325"/>
                  </a:cubicBezTo>
                  <a:lnTo>
                    <a:pt x="13323" y="5313"/>
                  </a:lnTo>
                  <a:lnTo>
                    <a:pt x="13335" y="5313"/>
                  </a:lnTo>
                  <a:cubicBezTo>
                    <a:pt x="13323" y="5313"/>
                    <a:pt x="13323" y="5301"/>
                    <a:pt x="13323" y="5289"/>
                  </a:cubicBezTo>
                  <a:lnTo>
                    <a:pt x="13323" y="5289"/>
                  </a:lnTo>
                  <a:cubicBezTo>
                    <a:pt x="13326" y="5292"/>
                    <a:pt x="13328" y="5293"/>
                    <a:pt x="13330" y="5293"/>
                  </a:cubicBezTo>
                  <a:cubicBezTo>
                    <a:pt x="13334" y="5293"/>
                    <a:pt x="13336" y="5286"/>
                    <a:pt x="13341" y="5286"/>
                  </a:cubicBezTo>
                  <a:cubicBezTo>
                    <a:pt x="13343" y="5286"/>
                    <a:pt x="13345" y="5287"/>
                    <a:pt x="13347" y="5289"/>
                  </a:cubicBezTo>
                  <a:cubicBezTo>
                    <a:pt x="13347" y="5277"/>
                    <a:pt x="13347" y="5277"/>
                    <a:pt x="13347" y="5254"/>
                  </a:cubicBezTo>
                  <a:lnTo>
                    <a:pt x="13335" y="5254"/>
                  </a:lnTo>
                  <a:cubicBezTo>
                    <a:pt x="13335" y="5247"/>
                    <a:pt x="13337" y="5245"/>
                    <a:pt x="13340" y="5245"/>
                  </a:cubicBezTo>
                  <a:cubicBezTo>
                    <a:pt x="13344" y="5245"/>
                    <a:pt x="13350" y="5250"/>
                    <a:pt x="13355" y="5250"/>
                  </a:cubicBezTo>
                  <a:cubicBezTo>
                    <a:pt x="13357" y="5250"/>
                    <a:pt x="13359" y="5248"/>
                    <a:pt x="13359" y="5242"/>
                  </a:cubicBezTo>
                  <a:lnTo>
                    <a:pt x="13347" y="5242"/>
                  </a:lnTo>
                  <a:cubicBezTo>
                    <a:pt x="13383" y="5218"/>
                    <a:pt x="13347" y="5194"/>
                    <a:pt x="13371" y="5170"/>
                  </a:cubicBezTo>
                  <a:lnTo>
                    <a:pt x="13371" y="5170"/>
                  </a:lnTo>
                  <a:cubicBezTo>
                    <a:pt x="13371" y="5179"/>
                    <a:pt x="13377" y="5187"/>
                    <a:pt x="13380" y="5187"/>
                  </a:cubicBezTo>
                  <a:cubicBezTo>
                    <a:pt x="13382" y="5187"/>
                    <a:pt x="13383" y="5186"/>
                    <a:pt x="13383" y="5182"/>
                  </a:cubicBezTo>
                  <a:cubicBezTo>
                    <a:pt x="13383" y="5170"/>
                    <a:pt x="13395" y="5146"/>
                    <a:pt x="13383" y="5123"/>
                  </a:cubicBezTo>
                  <a:cubicBezTo>
                    <a:pt x="13407" y="5123"/>
                    <a:pt x="13419" y="5123"/>
                    <a:pt x="13431" y="5111"/>
                  </a:cubicBezTo>
                  <a:cubicBezTo>
                    <a:pt x="13431" y="5087"/>
                    <a:pt x="13431" y="5087"/>
                    <a:pt x="13419" y="5087"/>
                  </a:cubicBezTo>
                  <a:cubicBezTo>
                    <a:pt x="13429" y="5077"/>
                    <a:pt x="13430" y="5049"/>
                    <a:pt x="13438" y="5049"/>
                  </a:cubicBezTo>
                  <a:cubicBezTo>
                    <a:pt x="13439" y="5049"/>
                    <a:pt x="13441" y="5050"/>
                    <a:pt x="13442" y="5051"/>
                  </a:cubicBezTo>
                  <a:cubicBezTo>
                    <a:pt x="13431" y="5039"/>
                    <a:pt x="13454" y="5039"/>
                    <a:pt x="13442" y="5027"/>
                  </a:cubicBezTo>
                  <a:lnTo>
                    <a:pt x="13431" y="5027"/>
                  </a:lnTo>
                  <a:cubicBezTo>
                    <a:pt x="13478" y="5015"/>
                    <a:pt x="13431" y="4980"/>
                    <a:pt x="13466" y="4968"/>
                  </a:cubicBezTo>
                  <a:lnTo>
                    <a:pt x="13466" y="4956"/>
                  </a:lnTo>
                  <a:cubicBezTo>
                    <a:pt x="13478" y="4968"/>
                    <a:pt x="13478" y="4968"/>
                    <a:pt x="13490" y="4968"/>
                  </a:cubicBezTo>
                  <a:lnTo>
                    <a:pt x="13502" y="4932"/>
                  </a:lnTo>
                  <a:lnTo>
                    <a:pt x="13490" y="4932"/>
                  </a:lnTo>
                  <a:cubicBezTo>
                    <a:pt x="13490" y="4920"/>
                    <a:pt x="13478" y="4908"/>
                    <a:pt x="13490" y="4908"/>
                  </a:cubicBezTo>
                  <a:cubicBezTo>
                    <a:pt x="13495" y="4913"/>
                    <a:pt x="13498" y="4915"/>
                    <a:pt x="13501" y="4915"/>
                  </a:cubicBezTo>
                  <a:cubicBezTo>
                    <a:pt x="13509" y="4915"/>
                    <a:pt x="13506" y="4894"/>
                    <a:pt x="13511" y="4894"/>
                  </a:cubicBezTo>
                  <a:cubicBezTo>
                    <a:pt x="13511" y="4894"/>
                    <a:pt x="13513" y="4895"/>
                    <a:pt x="13514" y="4896"/>
                  </a:cubicBezTo>
                  <a:lnTo>
                    <a:pt x="13514" y="4908"/>
                  </a:lnTo>
                  <a:cubicBezTo>
                    <a:pt x="13526" y="4896"/>
                    <a:pt x="13526" y="4896"/>
                    <a:pt x="13502" y="4884"/>
                  </a:cubicBezTo>
                  <a:cubicBezTo>
                    <a:pt x="13502" y="4873"/>
                    <a:pt x="13538" y="4884"/>
                    <a:pt x="13526" y="4861"/>
                  </a:cubicBezTo>
                  <a:lnTo>
                    <a:pt x="13526" y="4861"/>
                  </a:lnTo>
                  <a:lnTo>
                    <a:pt x="13526" y="4873"/>
                  </a:lnTo>
                  <a:cubicBezTo>
                    <a:pt x="13514" y="4873"/>
                    <a:pt x="13502" y="4861"/>
                    <a:pt x="13502" y="4861"/>
                  </a:cubicBezTo>
                  <a:cubicBezTo>
                    <a:pt x="13508" y="4855"/>
                    <a:pt x="13511" y="4852"/>
                    <a:pt x="13512" y="4852"/>
                  </a:cubicBezTo>
                  <a:cubicBezTo>
                    <a:pt x="13514" y="4852"/>
                    <a:pt x="13514" y="4855"/>
                    <a:pt x="13514" y="4861"/>
                  </a:cubicBezTo>
                  <a:cubicBezTo>
                    <a:pt x="13514" y="4849"/>
                    <a:pt x="13526" y="4825"/>
                    <a:pt x="13526" y="4813"/>
                  </a:cubicBezTo>
                  <a:cubicBezTo>
                    <a:pt x="13534" y="4813"/>
                    <a:pt x="13543" y="4813"/>
                    <a:pt x="13547" y="4818"/>
                  </a:cubicBezTo>
                  <a:lnTo>
                    <a:pt x="13547" y="4818"/>
                  </a:lnTo>
                  <a:cubicBezTo>
                    <a:pt x="13539" y="4793"/>
                    <a:pt x="13550" y="4810"/>
                    <a:pt x="13550" y="4777"/>
                  </a:cubicBezTo>
                  <a:lnTo>
                    <a:pt x="13562" y="4789"/>
                  </a:lnTo>
                  <a:lnTo>
                    <a:pt x="13550" y="4765"/>
                  </a:lnTo>
                  <a:lnTo>
                    <a:pt x="13562" y="4765"/>
                  </a:lnTo>
                  <a:cubicBezTo>
                    <a:pt x="13562" y="4754"/>
                    <a:pt x="13562" y="4742"/>
                    <a:pt x="13573" y="4742"/>
                  </a:cubicBezTo>
                  <a:cubicBezTo>
                    <a:pt x="13585" y="4718"/>
                    <a:pt x="13609" y="4730"/>
                    <a:pt x="13597" y="4694"/>
                  </a:cubicBezTo>
                  <a:lnTo>
                    <a:pt x="13609" y="4694"/>
                  </a:lnTo>
                  <a:cubicBezTo>
                    <a:pt x="13597" y="4670"/>
                    <a:pt x="13633" y="4694"/>
                    <a:pt x="13621" y="4658"/>
                  </a:cubicBezTo>
                  <a:lnTo>
                    <a:pt x="13633" y="4658"/>
                  </a:lnTo>
                  <a:lnTo>
                    <a:pt x="13633" y="4646"/>
                  </a:lnTo>
                  <a:lnTo>
                    <a:pt x="13633" y="4646"/>
                  </a:lnTo>
                  <a:lnTo>
                    <a:pt x="13633" y="4646"/>
                  </a:lnTo>
                  <a:lnTo>
                    <a:pt x="13621" y="4634"/>
                  </a:lnTo>
                  <a:lnTo>
                    <a:pt x="13633" y="4634"/>
                  </a:lnTo>
                  <a:cubicBezTo>
                    <a:pt x="13669" y="4634"/>
                    <a:pt x="13657" y="4611"/>
                    <a:pt x="13681" y="4599"/>
                  </a:cubicBezTo>
                  <a:lnTo>
                    <a:pt x="13657" y="4599"/>
                  </a:lnTo>
                  <a:cubicBezTo>
                    <a:pt x="13633" y="4539"/>
                    <a:pt x="13716" y="4515"/>
                    <a:pt x="13716" y="4468"/>
                  </a:cubicBezTo>
                  <a:lnTo>
                    <a:pt x="13740" y="4468"/>
                  </a:lnTo>
                  <a:lnTo>
                    <a:pt x="13716" y="4444"/>
                  </a:lnTo>
                  <a:cubicBezTo>
                    <a:pt x="13740" y="4444"/>
                    <a:pt x="13740" y="4456"/>
                    <a:pt x="13740" y="4456"/>
                  </a:cubicBezTo>
                  <a:lnTo>
                    <a:pt x="13740" y="4456"/>
                  </a:lnTo>
                  <a:cubicBezTo>
                    <a:pt x="13740" y="4432"/>
                    <a:pt x="13716" y="4444"/>
                    <a:pt x="13728" y="4408"/>
                  </a:cubicBezTo>
                  <a:cubicBezTo>
                    <a:pt x="13740" y="4408"/>
                    <a:pt x="13740" y="4420"/>
                    <a:pt x="13740" y="4432"/>
                  </a:cubicBezTo>
                  <a:cubicBezTo>
                    <a:pt x="13740" y="4408"/>
                    <a:pt x="13740" y="4373"/>
                    <a:pt x="13764" y="4361"/>
                  </a:cubicBezTo>
                  <a:cubicBezTo>
                    <a:pt x="13752" y="4361"/>
                    <a:pt x="13752" y="4349"/>
                    <a:pt x="13752" y="4349"/>
                  </a:cubicBezTo>
                  <a:cubicBezTo>
                    <a:pt x="13752" y="4337"/>
                    <a:pt x="13764" y="4325"/>
                    <a:pt x="13776" y="4301"/>
                  </a:cubicBezTo>
                  <a:cubicBezTo>
                    <a:pt x="13776" y="4301"/>
                    <a:pt x="13776" y="4313"/>
                    <a:pt x="13776" y="4313"/>
                  </a:cubicBezTo>
                  <a:cubicBezTo>
                    <a:pt x="13788" y="4313"/>
                    <a:pt x="13788" y="4301"/>
                    <a:pt x="13788" y="4301"/>
                  </a:cubicBezTo>
                  <a:lnTo>
                    <a:pt x="13800" y="4313"/>
                  </a:lnTo>
                  <a:cubicBezTo>
                    <a:pt x="13812" y="4301"/>
                    <a:pt x="13800" y="4265"/>
                    <a:pt x="13823" y="4265"/>
                  </a:cubicBezTo>
                  <a:cubicBezTo>
                    <a:pt x="13812" y="4265"/>
                    <a:pt x="13800" y="4265"/>
                    <a:pt x="13800" y="4253"/>
                  </a:cubicBezTo>
                  <a:cubicBezTo>
                    <a:pt x="13835" y="4253"/>
                    <a:pt x="13800" y="4218"/>
                    <a:pt x="13823" y="4206"/>
                  </a:cubicBezTo>
                  <a:lnTo>
                    <a:pt x="13823" y="4206"/>
                  </a:lnTo>
                  <a:cubicBezTo>
                    <a:pt x="13832" y="4214"/>
                    <a:pt x="13828" y="4223"/>
                    <a:pt x="13830" y="4223"/>
                  </a:cubicBezTo>
                  <a:cubicBezTo>
                    <a:pt x="13830" y="4223"/>
                    <a:pt x="13832" y="4221"/>
                    <a:pt x="13835" y="4218"/>
                  </a:cubicBezTo>
                  <a:cubicBezTo>
                    <a:pt x="13835" y="4218"/>
                    <a:pt x="13835" y="4206"/>
                    <a:pt x="13823" y="4194"/>
                  </a:cubicBezTo>
                  <a:lnTo>
                    <a:pt x="13835" y="4194"/>
                  </a:lnTo>
                  <a:lnTo>
                    <a:pt x="13835" y="4158"/>
                  </a:lnTo>
                  <a:cubicBezTo>
                    <a:pt x="13854" y="4158"/>
                    <a:pt x="13851" y="4128"/>
                    <a:pt x="13854" y="4122"/>
                  </a:cubicBezTo>
                  <a:lnTo>
                    <a:pt x="13854" y="4122"/>
                  </a:lnTo>
                  <a:cubicBezTo>
                    <a:pt x="13854" y="4122"/>
                    <a:pt x="13854" y="4122"/>
                    <a:pt x="13854" y="4122"/>
                  </a:cubicBezTo>
                  <a:cubicBezTo>
                    <a:pt x="13851" y="4122"/>
                    <a:pt x="13847" y="4119"/>
                    <a:pt x="13847" y="4111"/>
                  </a:cubicBezTo>
                  <a:cubicBezTo>
                    <a:pt x="13871" y="4111"/>
                    <a:pt x="13847" y="4099"/>
                    <a:pt x="13871" y="4099"/>
                  </a:cubicBezTo>
                  <a:lnTo>
                    <a:pt x="13871" y="4087"/>
                  </a:lnTo>
                  <a:lnTo>
                    <a:pt x="13895" y="4111"/>
                  </a:lnTo>
                  <a:cubicBezTo>
                    <a:pt x="13895" y="4087"/>
                    <a:pt x="13871" y="4075"/>
                    <a:pt x="13859" y="4075"/>
                  </a:cubicBezTo>
                  <a:cubicBezTo>
                    <a:pt x="13871" y="4063"/>
                    <a:pt x="13871" y="4051"/>
                    <a:pt x="13895" y="4051"/>
                  </a:cubicBezTo>
                  <a:cubicBezTo>
                    <a:pt x="13895" y="4027"/>
                    <a:pt x="13966" y="4027"/>
                    <a:pt x="13943" y="3992"/>
                  </a:cubicBezTo>
                  <a:lnTo>
                    <a:pt x="13954" y="3980"/>
                  </a:lnTo>
                  <a:lnTo>
                    <a:pt x="13966" y="3992"/>
                  </a:lnTo>
                  <a:lnTo>
                    <a:pt x="13954" y="3944"/>
                  </a:lnTo>
                  <a:lnTo>
                    <a:pt x="13954" y="3944"/>
                  </a:lnTo>
                  <a:lnTo>
                    <a:pt x="13966" y="3956"/>
                  </a:lnTo>
                  <a:cubicBezTo>
                    <a:pt x="13978" y="3932"/>
                    <a:pt x="13990" y="3908"/>
                    <a:pt x="13990" y="3872"/>
                  </a:cubicBezTo>
                  <a:lnTo>
                    <a:pt x="14002" y="3884"/>
                  </a:lnTo>
                  <a:cubicBezTo>
                    <a:pt x="13990" y="3849"/>
                    <a:pt x="14014" y="3861"/>
                    <a:pt x="14014" y="3837"/>
                  </a:cubicBezTo>
                  <a:lnTo>
                    <a:pt x="14026" y="3825"/>
                  </a:lnTo>
                  <a:lnTo>
                    <a:pt x="14038" y="3825"/>
                  </a:lnTo>
                  <a:cubicBezTo>
                    <a:pt x="14014" y="3801"/>
                    <a:pt x="14073" y="3801"/>
                    <a:pt x="14050" y="3801"/>
                  </a:cubicBezTo>
                  <a:cubicBezTo>
                    <a:pt x="14050" y="3789"/>
                    <a:pt x="14038" y="3777"/>
                    <a:pt x="14038" y="3765"/>
                  </a:cubicBezTo>
                  <a:cubicBezTo>
                    <a:pt x="14038" y="3757"/>
                    <a:pt x="14039" y="3754"/>
                    <a:pt x="14042" y="3754"/>
                  </a:cubicBezTo>
                  <a:cubicBezTo>
                    <a:pt x="14045" y="3754"/>
                    <a:pt x="14049" y="3757"/>
                    <a:pt x="14054" y="3757"/>
                  </a:cubicBezTo>
                  <a:cubicBezTo>
                    <a:pt x="14056" y="3757"/>
                    <a:pt x="14059" y="3756"/>
                    <a:pt x="14062" y="3753"/>
                  </a:cubicBezTo>
                  <a:cubicBezTo>
                    <a:pt x="14062" y="3742"/>
                    <a:pt x="14050" y="3730"/>
                    <a:pt x="14073" y="3718"/>
                  </a:cubicBezTo>
                  <a:cubicBezTo>
                    <a:pt x="14073" y="3718"/>
                    <a:pt x="14073" y="3706"/>
                    <a:pt x="14073" y="3694"/>
                  </a:cubicBezTo>
                  <a:lnTo>
                    <a:pt x="14085" y="3694"/>
                  </a:lnTo>
                  <a:cubicBezTo>
                    <a:pt x="14073" y="3670"/>
                    <a:pt x="14121" y="3682"/>
                    <a:pt x="14085" y="3646"/>
                  </a:cubicBezTo>
                  <a:cubicBezTo>
                    <a:pt x="14095" y="3646"/>
                    <a:pt x="14097" y="3631"/>
                    <a:pt x="14109" y="3631"/>
                  </a:cubicBezTo>
                  <a:cubicBezTo>
                    <a:pt x="14113" y="3631"/>
                    <a:pt x="14116" y="3632"/>
                    <a:pt x="14121" y="3634"/>
                  </a:cubicBezTo>
                  <a:cubicBezTo>
                    <a:pt x="14109" y="3599"/>
                    <a:pt x="14121" y="3587"/>
                    <a:pt x="14121" y="3551"/>
                  </a:cubicBezTo>
                  <a:cubicBezTo>
                    <a:pt x="14132" y="3554"/>
                    <a:pt x="14136" y="3556"/>
                    <a:pt x="14137" y="3556"/>
                  </a:cubicBezTo>
                  <a:cubicBezTo>
                    <a:pt x="14141" y="3556"/>
                    <a:pt x="14128" y="3548"/>
                    <a:pt x="14145" y="3539"/>
                  </a:cubicBezTo>
                  <a:lnTo>
                    <a:pt x="14133" y="3527"/>
                  </a:lnTo>
                  <a:cubicBezTo>
                    <a:pt x="14145" y="3491"/>
                    <a:pt x="14193" y="3468"/>
                    <a:pt x="14204" y="3432"/>
                  </a:cubicBezTo>
                  <a:lnTo>
                    <a:pt x="14216" y="3432"/>
                  </a:lnTo>
                  <a:lnTo>
                    <a:pt x="14204" y="3420"/>
                  </a:lnTo>
                  <a:cubicBezTo>
                    <a:pt x="14228" y="3384"/>
                    <a:pt x="14264" y="3325"/>
                    <a:pt x="14276" y="3289"/>
                  </a:cubicBezTo>
                  <a:cubicBezTo>
                    <a:pt x="14276" y="3277"/>
                    <a:pt x="14264" y="3253"/>
                    <a:pt x="14276" y="3241"/>
                  </a:cubicBezTo>
                  <a:cubicBezTo>
                    <a:pt x="14288" y="3206"/>
                    <a:pt x="14288" y="3170"/>
                    <a:pt x="14312" y="3146"/>
                  </a:cubicBezTo>
                  <a:lnTo>
                    <a:pt x="14324" y="3146"/>
                  </a:lnTo>
                  <a:cubicBezTo>
                    <a:pt x="14312" y="3134"/>
                    <a:pt x="14335" y="3134"/>
                    <a:pt x="14335" y="3122"/>
                  </a:cubicBezTo>
                  <a:lnTo>
                    <a:pt x="14324" y="3122"/>
                  </a:lnTo>
                  <a:cubicBezTo>
                    <a:pt x="14312" y="3110"/>
                    <a:pt x="14335" y="3099"/>
                    <a:pt x="14347" y="3099"/>
                  </a:cubicBezTo>
                  <a:lnTo>
                    <a:pt x="14335" y="3087"/>
                  </a:lnTo>
                  <a:cubicBezTo>
                    <a:pt x="14335" y="3087"/>
                    <a:pt x="14335" y="3081"/>
                    <a:pt x="14339" y="3081"/>
                  </a:cubicBezTo>
                  <a:cubicBezTo>
                    <a:pt x="14341" y="3081"/>
                    <a:pt x="14343" y="3083"/>
                    <a:pt x="14347" y="3087"/>
                  </a:cubicBezTo>
                  <a:lnTo>
                    <a:pt x="14335" y="3075"/>
                  </a:lnTo>
                  <a:lnTo>
                    <a:pt x="14359" y="3075"/>
                  </a:lnTo>
                  <a:cubicBezTo>
                    <a:pt x="14359" y="3075"/>
                    <a:pt x="14359" y="3051"/>
                    <a:pt x="14347" y="3039"/>
                  </a:cubicBezTo>
                  <a:cubicBezTo>
                    <a:pt x="14347" y="3039"/>
                    <a:pt x="14353" y="3034"/>
                    <a:pt x="14356" y="3034"/>
                  </a:cubicBezTo>
                  <a:cubicBezTo>
                    <a:pt x="14358" y="3034"/>
                    <a:pt x="14359" y="3035"/>
                    <a:pt x="14359" y="3039"/>
                  </a:cubicBezTo>
                  <a:lnTo>
                    <a:pt x="14395" y="2980"/>
                  </a:lnTo>
                  <a:lnTo>
                    <a:pt x="14383" y="2991"/>
                  </a:lnTo>
                  <a:cubicBezTo>
                    <a:pt x="14371" y="2980"/>
                    <a:pt x="14359" y="2968"/>
                    <a:pt x="14371" y="2956"/>
                  </a:cubicBezTo>
                  <a:lnTo>
                    <a:pt x="14371" y="2956"/>
                  </a:lnTo>
                  <a:cubicBezTo>
                    <a:pt x="14377" y="2968"/>
                    <a:pt x="14383" y="2971"/>
                    <a:pt x="14389" y="2971"/>
                  </a:cubicBezTo>
                  <a:cubicBezTo>
                    <a:pt x="14395" y="2971"/>
                    <a:pt x="14401" y="2968"/>
                    <a:pt x="14407" y="2968"/>
                  </a:cubicBezTo>
                  <a:cubicBezTo>
                    <a:pt x="14407" y="2962"/>
                    <a:pt x="14404" y="2962"/>
                    <a:pt x="14399" y="2962"/>
                  </a:cubicBezTo>
                  <a:cubicBezTo>
                    <a:pt x="14395" y="2962"/>
                    <a:pt x="14389" y="2962"/>
                    <a:pt x="14383" y="2956"/>
                  </a:cubicBezTo>
                  <a:cubicBezTo>
                    <a:pt x="14383" y="2944"/>
                    <a:pt x="14383" y="2920"/>
                    <a:pt x="14395" y="2920"/>
                  </a:cubicBezTo>
                  <a:lnTo>
                    <a:pt x="14395" y="2932"/>
                  </a:lnTo>
                  <a:cubicBezTo>
                    <a:pt x="14395" y="2920"/>
                    <a:pt x="14419" y="2920"/>
                    <a:pt x="14431" y="2908"/>
                  </a:cubicBezTo>
                  <a:cubicBezTo>
                    <a:pt x="14419" y="2896"/>
                    <a:pt x="14431" y="2884"/>
                    <a:pt x="14407" y="2884"/>
                  </a:cubicBezTo>
                  <a:cubicBezTo>
                    <a:pt x="14407" y="2875"/>
                    <a:pt x="14410" y="2873"/>
                    <a:pt x="14414" y="2873"/>
                  </a:cubicBezTo>
                  <a:cubicBezTo>
                    <a:pt x="14419" y="2873"/>
                    <a:pt x="14424" y="2876"/>
                    <a:pt x="14428" y="2876"/>
                  </a:cubicBezTo>
                  <a:cubicBezTo>
                    <a:pt x="14429" y="2876"/>
                    <a:pt x="14431" y="2875"/>
                    <a:pt x="14431" y="2872"/>
                  </a:cubicBezTo>
                  <a:cubicBezTo>
                    <a:pt x="14431" y="2860"/>
                    <a:pt x="14443" y="2849"/>
                    <a:pt x="14454" y="2849"/>
                  </a:cubicBezTo>
                  <a:cubicBezTo>
                    <a:pt x="14419" y="2825"/>
                    <a:pt x="14490" y="2813"/>
                    <a:pt x="14454" y="2789"/>
                  </a:cubicBezTo>
                  <a:lnTo>
                    <a:pt x="14478" y="2789"/>
                  </a:lnTo>
                  <a:cubicBezTo>
                    <a:pt x="14478" y="2777"/>
                    <a:pt x="14454" y="2765"/>
                    <a:pt x="14454" y="2753"/>
                  </a:cubicBezTo>
                  <a:cubicBezTo>
                    <a:pt x="14466" y="2753"/>
                    <a:pt x="14490" y="2765"/>
                    <a:pt x="14502" y="2765"/>
                  </a:cubicBezTo>
                  <a:lnTo>
                    <a:pt x="14466" y="2741"/>
                  </a:lnTo>
                  <a:cubicBezTo>
                    <a:pt x="14526" y="2694"/>
                    <a:pt x="14538" y="2610"/>
                    <a:pt x="14597" y="2563"/>
                  </a:cubicBezTo>
                  <a:cubicBezTo>
                    <a:pt x="14597" y="2527"/>
                    <a:pt x="14597" y="2479"/>
                    <a:pt x="14621" y="2456"/>
                  </a:cubicBezTo>
                  <a:lnTo>
                    <a:pt x="14645" y="2432"/>
                  </a:lnTo>
                  <a:lnTo>
                    <a:pt x="14645" y="2432"/>
                  </a:lnTo>
                  <a:lnTo>
                    <a:pt x="14621" y="2444"/>
                  </a:lnTo>
                  <a:cubicBezTo>
                    <a:pt x="14621" y="2432"/>
                    <a:pt x="14621" y="2432"/>
                    <a:pt x="14621" y="2420"/>
                  </a:cubicBezTo>
                  <a:cubicBezTo>
                    <a:pt x="14657" y="2384"/>
                    <a:pt x="14693" y="2348"/>
                    <a:pt x="14693" y="2301"/>
                  </a:cubicBezTo>
                  <a:cubicBezTo>
                    <a:pt x="14669" y="2253"/>
                    <a:pt x="14740" y="2289"/>
                    <a:pt x="14716" y="2253"/>
                  </a:cubicBezTo>
                  <a:cubicBezTo>
                    <a:pt x="14728" y="2253"/>
                    <a:pt x="14728" y="2253"/>
                    <a:pt x="14728" y="2265"/>
                  </a:cubicBezTo>
                  <a:cubicBezTo>
                    <a:pt x="14728" y="2229"/>
                    <a:pt x="14728" y="2206"/>
                    <a:pt x="14728" y="2170"/>
                  </a:cubicBezTo>
                  <a:cubicBezTo>
                    <a:pt x="14734" y="2172"/>
                    <a:pt x="14737" y="2172"/>
                    <a:pt x="14740" y="2172"/>
                  </a:cubicBezTo>
                  <a:cubicBezTo>
                    <a:pt x="14752" y="2172"/>
                    <a:pt x="14739" y="2156"/>
                    <a:pt x="14745" y="2156"/>
                  </a:cubicBezTo>
                  <a:cubicBezTo>
                    <a:pt x="14746" y="2156"/>
                    <a:pt x="14749" y="2156"/>
                    <a:pt x="14752" y="2158"/>
                  </a:cubicBezTo>
                  <a:lnTo>
                    <a:pt x="14740" y="2146"/>
                  </a:lnTo>
                  <a:cubicBezTo>
                    <a:pt x="14752" y="2146"/>
                    <a:pt x="14764" y="2134"/>
                    <a:pt x="14764" y="2134"/>
                  </a:cubicBezTo>
                  <a:lnTo>
                    <a:pt x="14752" y="2122"/>
                  </a:lnTo>
                  <a:lnTo>
                    <a:pt x="14776" y="2122"/>
                  </a:lnTo>
                  <a:cubicBezTo>
                    <a:pt x="14776" y="2110"/>
                    <a:pt x="14788" y="2063"/>
                    <a:pt x="14824" y="2063"/>
                  </a:cubicBezTo>
                  <a:cubicBezTo>
                    <a:pt x="14812" y="2015"/>
                    <a:pt x="14859" y="1944"/>
                    <a:pt x="14883" y="1896"/>
                  </a:cubicBezTo>
                  <a:cubicBezTo>
                    <a:pt x="14871" y="1884"/>
                    <a:pt x="14883" y="1860"/>
                    <a:pt x="14883" y="1848"/>
                  </a:cubicBezTo>
                  <a:lnTo>
                    <a:pt x="14907" y="1848"/>
                  </a:lnTo>
                  <a:cubicBezTo>
                    <a:pt x="14907" y="1825"/>
                    <a:pt x="14895" y="1801"/>
                    <a:pt x="14907" y="1801"/>
                  </a:cubicBezTo>
                  <a:lnTo>
                    <a:pt x="14919" y="1801"/>
                  </a:lnTo>
                  <a:cubicBezTo>
                    <a:pt x="14919" y="1789"/>
                    <a:pt x="14931" y="1777"/>
                    <a:pt x="14919" y="1765"/>
                  </a:cubicBezTo>
                  <a:cubicBezTo>
                    <a:pt x="14926" y="1751"/>
                    <a:pt x="14933" y="1745"/>
                    <a:pt x="14940" y="1745"/>
                  </a:cubicBezTo>
                  <a:cubicBezTo>
                    <a:pt x="14945" y="1745"/>
                    <a:pt x="14950" y="1748"/>
                    <a:pt x="14955" y="1753"/>
                  </a:cubicBezTo>
                  <a:cubicBezTo>
                    <a:pt x="14931" y="1729"/>
                    <a:pt x="14978" y="1717"/>
                    <a:pt x="14978" y="1717"/>
                  </a:cubicBezTo>
                  <a:cubicBezTo>
                    <a:pt x="14978" y="1717"/>
                    <a:pt x="15074" y="1551"/>
                    <a:pt x="15157" y="1336"/>
                  </a:cubicBezTo>
                  <a:cubicBezTo>
                    <a:pt x="15240" y="1158"/>
                    <a:pt x="15300" y="955"/>
                    <a:pt x="15288" y="824"/>
                  </a:cubicBezTo>
                  <a:cubicBezTo>
                    <a:pt x="15312" y="813"/>
                    <a:pt x="15336" y="801"/>
                    <a:pt x="15371" y="801"/>
                  </a:cubicBezTo>
                  <a:lnTo>
                    <a:pt x="15383" y="836"/>
                  </a:lnTo>
                  <a:lnTo>
                    <a:pt x="15399" y="829"/>
                  </a:lnTo>
                  <a:lnTo>
                    <a:pt x="15399" y="829"/>
                  </a:lnTo>
                  <a:cubicBezTo>
                    <a:pt x="15398" y="830"/>
                    <a:pt x="15400" y="833"/>
                    <a:pt x="15407" y="836"/>
                  </a:cubicBezTo>
                  <a:lnTo>
                    <a:pt x="15419" y="813"/>
                  </a:lnTo>
                  <a:cubicBezTo>
                    <a:pt x="15419" y="824"/>
                    <a:pt x="15490" y="824"/>
                    <a:pt x="15443" y="848"/>
                  </a:cubicBezTo>
                  <a:lnTo>
                    <a:pt x="15550" y="848"/>
                  </a:lnTo>
                  <a:cubicBezTo>
                    <a:pt x="15570" y="848"/>
                    <a:pt x="15564" y="822"/>
                    <a:pt x="15585" y="822"/>
                  </a:cubicBezTo>
                  <a:cubicBezTo>
                    <a:pt x="15588" y="822"/>
                    <a:pt x="15592" y="823"/>
                    <a:pt x="15597" y="824"/>
                  </a:cubicBezTo>
                  <a:cubicBezTo>
                    <a:pt x="15597" y="836"/>
                    <a:pt x="15586" y="836"/>
                    <a:pt x="15586" y="848"/>
                  </a:cubicBezTo>
                  <a:cubicBezTo>
                    <a:pt x="15591" y="849"/>
                    <a:pt x="15596" y="849"/>
                    <a:pt x="15601" y="849"/>
                  </a:cubicBezTo>
                  <a:cubicBezTo>
                    <a:pt x="15666" y="849"/>
                    <a:pt x="15683" y="788"/>
                    <a:pt x="15739" y="788"/>
                  </a:cubicBezTo>
                  <a:cubicBezTo>
                    <a:pt x="15743" y="788"/>
                    <a:pt x="15747" y="788"/>
                    <a:pt x="15752" y="789"/>
                  </a:cubicBezTo>
                  <a:cubicBezTo>
                    <a:pt x="15764" y="789"/>
                    <a:pt x="15788" y="789"/>
                    <a:pt x="15788" y="777"/>
                  </a:cubicBezTo>
                  <a:cubicBezTo>
                    <a:pt x="15785" y="768"/>
                    <a:pt x="15783" y="765"/>
                    <a:pt x="15781" y="765"/>
                  </a:cubicBezTo>
                  <a:cubicBezTo>
                    <a:pt x="15776" y="765"/>
                    <a:pt x="15772" y="783"/>
                    <a:pt x="15763" y="783"/>
                  </a:cubicBezTo>
                  <a:cubicBezTo>
                    <a:pt x="15760" y="783"/>
                    <a:pt x="15756" y="781"/>
                    <a:pt x="15752" y="777"/>
                  </a:cubicBezTo>
                  <a:cubicBezTo>
                    <a:pt x="15752" y="753"/>
                    <a:pt x="15776" y="765"/>
                    <a:pt x="15776" y="741"/>
                  </a:cubicBezTo>
                  <a:cubicBezTo>
                    <a:pt x="15781" y="744"/>
                    <a:pt x="15785" y="744"/>
                    <a:pt x="15788" y="744"/>
                  </a:cubicBezTo>
                  <a:cubicBezTo>
                    <a:pt x="15801" y="744"/>
                    <a:pt x="15805" y="729"/>
                    <a:pt x="15824" y="729"/>
                  </a:cubicBezTo>
                  <a:cubicBezTo>
                    <a:pt x="15836" y="741"/>
                    <a:pt x="15850" y="741"/>
                    <a:pt x="15865" y="741"/>
                  </a:cubicBezTo>
                  <a:cubicBezTo>
                    <a:pt x="15880" y="741"/>
                    <a:pt x="15895" y="741"/>
                    <a:pt x="15907" y="753"/>
                  </a:cubicBezTo>
                  <a:cubicBezTo>
                    <a:pt x="15919" y="741"/>
                    <a:pt x="15931" y="717"/>
                    <a:pt x="15955" y="717"/>
                  </a:cubicBezTo>
                  <a:cubicBezTo>
                    <a:pt x="15978" y="741"/>
                    <a:pt x="15955" y="741"/>
                    <a:pt x="15978" y="741"/>
                  </a:cubicBezTo>
                  <a:lnTo>
                    <a:pt x="15990" y="729"/>
                  </a:lnTo>
                  <a:cubicBezTo>
                    <a:pt x="16014" y="729"/>
                    <a:pt x="16002" y="729"/>
                    <a:pt x="16002" y="741"/>
                  </a:cubicBezTo>
                  <a:cubicBezTo>
                    <a:pt x="16021" y="741"/>
                    <a:pt x="16025" y="726"/>
                    <a:pt x="16038" y="726"/>
                  </a:cubicBezTo>
                  <a:cubicBezTo>
                    <a:pt x="16041" y="726"/>
                    <a:pt x="16045" y="727"/>
                    <a:pt x="16050" y="729"/>
                  </a:cubicBezTo>
                  <a:lnTo>
                    <a:pt x="16038" y="741"/>
                  </a:lnTo>
                  <a:lnTo>
                    <a:pt x="16098" y="741"/>
                  </a:lnTo>
                  <a:cubicBezTo>
                    <a:pt x="16098" y="753"/>
                    <a:pt x="16086" y="753"/>
                    <a:pt x="16074" y="753"/>
                  </a:cubicBezTo>
                  <a:cubicBezTo>
                    <a:pt x="16080" y="759"/>
                    <a:pt x="16085" y="761"/>
                    <a:pt x="16090" y="761"/>
                  </a:cubicBezTo>
                  <a:cubicBezTo>
                    <a:pt x="16103" y="761"/>
                    <a:pt x="16112" y="741"/>
                    <a:pt x="16121" y="741"/>
                  </a:cubicBezTo>
                  <a:cubicBezTo>
                    <a:pt x="16109" y="729"/>
                    <a:pt x="16086" y="729"/>
                    <a:pt x="16098" y="717"/>
                  </a:cubicBezTo>
                  <a:cubicBezTo>
                    <a:pt x="16117" y="717"/>
                    <a:pt x="16128" y="702"/>
                    <a:pt x="16138" y="702"/>
                  </a:cubicBezTo>
                  <a:cubicBezTo>
                    <a:pt x="16140" y="702"/>
                    <a:pt x="16143" y="703"/>
                    <a:pt x="16145" y="705"/>
                  </a:cubicBezTo>
                  <a:lnTo>
                    <a:pt x="16133" y="729"/>
                  </a:lnTo>
                  <a:cubicBezTo>
                    <a:pt x="16157" y="705"/>
                    <a:pt x="16145" y="705"/>
                    <a:pt x="16181" y="705"/>
                  </a:cubicBezTo>
                  <a:cubicBezTo>
                    <a:pt x="16181" y="705"/>
                    <a:pt x="16181" y="717"/>
                    <a:pt x="16181" y="717"/>
                  </a:cubicBezTo>
                  <a:cubicBezTo>
                    <a:pt x="16189" y="709"/>
                    <a:pt x="16197" y="707"/>
                    <a:pt x="16205" y="707"/>
                  </a:cubicBezTo>
                  <a:cubicBezTo>
                    <a:pt x="16222" y="707"/>
                    <a:pt x="16240" y="717"/>
                    <a:pt x="16264" y="717"/>
                  </a:cubicBezTo>
                  <a:cubicBezTo>
                    <a:pt x="16276" y="705"/>
                    <a:pt x="16288" y="694"/>
                    <a:pt x="16288" y="694"/>
                  </a:cubicBezTo>
                  <a:cubicBezTo>
                    <a:pt x="16264" y="694"/>
                    <a:pt x="16276" y="682"/>
                    <a:pt x="16276" y="670"/>
                  </a:cubicBezTo>
                  <a:lnTo>
                    <a:pt x="16276" y="670"/>
                  </a:lnTo>
                  <a:cubicBezTo>
                    <a:pt x="16280" y="674"/>
                    <a:pt x="16284" y="675"/>
                    <a:pt x="16287" y="675"/>
                  </a:cubicBezTo>
                  <a:cubicBezTo>
                    <a:pt x="16303" y="675"/>
                    <a:pt x="16315" y="644"/>
                    <a:pt x="16338" y="644"/>
                  </a:cubicBezTo>
                  <a:cubicBezTo>
                    <a:pt x="16341" y="644"/>
                    <a:pt x="16344" y="645"/>
                    <a:pt x="16348" y="646"/>
                  </a:cubicBezTo>
                  <a:cubicBezTo>
                    <a:pt x="16348" y="654"/>
                    <a:pt x="16348" y="663"/>
                    <a:pt x="16343" y="663"/>
                  </a:cubicBezTo>
                  <a:cubicBezTo>
                    <a:pt x="16342" y="663"/>
                    <a:pt x="16339" y="661"/>
                    <a:pt x="16336" y="658"/>
                  </a:cubicBezTo>
                  <a:cubicBezTo>
                    <a:pt x="16312" y="694"/>
                    <a:pt x="16312" y="717"/>
                    <a:pt x="16288" y="729"/>
                  </a:cubicBezTo>
                  <a:cubicBezTo>
                    <a:pt x="16300" y="723"/>
                    <a:pt x="16309" y="720"/>
                    <a:pt x="16315" y="720"/>
                  </a:cubicBezTo>
                  <a:cubicBezTo>
                    <a:pt x="16321" y="720"/>
                    <a:pt x="16324" y="723"/>
                    <a:pt x="16324" y="729"/>
                  </a:cubicBezTo>
                  <a:lnTo>
                    <a:pt x="16324" y="705"/>
                  </a:lnTo>
                  <a:lnTo>
                    <a:pt x="16348" y="705"/>
                  </a:lnTo>
                  <a:cubicBezTo>
                    <a:pt x="16359" y="682"/>
                    <a:pt x="16336" y="682"/>
                    <a:pt x="16348" y="670"/>
                  </a:cubicBezTo>
                  <a:cubicBezTo>
                    <a:pt x="16351" y="668"/>
                    <a:pt x="16354" y="667"/>
                    <a:pt x="16357" y="667"/>
                  </a:cubicBezTo>
                  <a:cubicBezTo>
                    <a:pt x="16369" y="667"/>
                    <a:pt x="16371" y="684"/>
                    <a:pt x="16371" y="684"/>
                  </a:cubicBezTo>
                  <a:cubicBezTo>
                    <a:pt x="16371" y="684"/>
                    <a:pt x="16371" y="683"/>
                    <a:pt x="16371" y="682"/>
                  </a:cubicBezTo>
                  <a:cubicBezTo>
                    <a:pt x="16402" y="671"/>
                    <a:pt x="16389" y="661"/>
                    <a:pt x="16407" y="658"/>
                  </a:cubicBezTo>
                  <a:lnTo>
                    <a:pt x="16407" y="658"/>
                  </a:lnTo>
                  <a:cubicBezTo>
                    <a:pt x="16407" y="658"/>
                    <a:pt x="16407" y="658"/>
                    <a:pt x="16407" y="658"/>
                  </a:cubicBezTo>
                  <a:lnTo>
                    <a:pt x="16407" y="658"/>
                  </a:lnTo>
                  <a:cubicBezTo>
                    <a:pt x="16407" y="658"/>
                    <a:pt x="16408" y="658"/>
                    <a:pt x="16408" y="658"/>
                  </a:cubicBezTo>
                  <a:lnTo>
                    <a:pt x="16408" y="658"/>
                  </a:lnTo>
                  <a:cubicBezTo>
                    <a:pt x="16411" y="658"/>
                    <a:pt x="16415" y="658"/>
                    <a:pt x="16419" y="658"/>
                  </a:cubicBezTo>
                  <a:cubicBezTo>
                    <a:pt x="16419" y="658"/>
                    <a:pt x="16417" y="659"/>
                    <a:pt x="16415" y="661"/>
                  </a:cubicBezTo>
                  <a:lnTo>
                    <a:pt x="16415" y="661"/>
                  </a:lnTo>
                  <a:cubicBezTo>
                    <a:pt x="16413" y="660"/>
                    <a:pt x="16410" y="659"/>
                    <a:pt x="16408" y="658"/>
                  </a:cubicBezTo>
                  <a:lnTo>
                    <a:pt x="16408" y="658"/>
                  </a:lnTo>
                  <a:cubicBezTo>
                    <a:pt x="16408" y="658"/>
                    <a:pt x="16407" y="658"/>
                    <a:pt x="16407" y="658"/>
                  </a:cubicBezTo>
                  <a:lnTo>
                    <a:pt x="16407" y="658"/>
                  </a:lnTo>
                  <a:cubicBezTo>
                    <a:pt x="16407" y="662"/>
                    <a:pt x="16409" y="663"/>
                    <a:pt x="16410" y="663"/>
                  </a:cubicBezTo>
                  <a:cubicBezTo>
                    <a:pt x="16412" y="663"/>
                    <a:pt x="16414" y="662"/>
                    <a:pt x="16415" y="661"/>
                  </a:cubicBezTo>
                  <a:lnTo>
                    <a:pt x="16415" y="661"/>
                  </a:lnTo>
                  <a:cubicBezTo>
                    <a:pt x="16438" y="668"/>
                    <a:pt x="16467" y="662"/>
                    <a:pt x="16467" y="694"/>
                  </a:cubicBezTo>
                  <a:cubicBezTo>
                    <a:pt x="16467" y="694"/>
                    <a:pt x="16467" y="705"/>
                    <a:pt x="16455" y="705"/>
                  </a:cubicBezTo>
                  <a:lnTo>
                    <a:pt x="16455" y="705"/>
                  </a:lnTo>
                  <a:cubicBezTo>
                    <a:pt x="16455" y="705"/>
                    <a:pt x="16456" y="705"/>
                    <a:pt x="16456" y="705"/>
                  </a:cubicBezTo>
                  <a:cubicBezTo>
                    <a:pt x="16463" y="705"/>
                    <a:pt x="16470" y="705"/>
                    <a:pt x="16468" y="713"/>
                  </a:cubicBezTo>
                  <a:lnTo>
                    <a:pt x="16468" y="713"/>
                  </a:lnTo>
                  <a:cubicBezTo>
                    <a:pt x="16475" y="705"/>
                    <a:pt x="16504" y="705"/>
                    <a:pt x="16514" y="705"/>
                  </a:cubicBezTo>
                  <a:lnTo>
                    <a:pt x="16514" y="694"/>
                  </a:lnTo>
                  <a:cubicBezTo>
                    <a:pt x="16526" y="679"/>
                    <a:pt x="16532" y="674"/>
                    <a:pt x="16535" y="674"/>
                  </a:cubicBezTo>
                  <a:cubicBezTo>
                    <a:pt x="16544" y="674"/>
                    <a:pt x="16529" y="718"/>
                    <a:pt x="16554" y="718"/>
                  </a:cubicBezTo>
                  <a:cubicBezTo>
                    <a:pt x="16557" y="718"/>
                    <a:pt x="16559" y="718"/>
                    <a:pt x="16562" y="717"/>
                  </a:cubicBezTo>
                  <a:cubicBezTo>
                    <a:pt x="16598" y="705"/>
                    <a:pt x="16550" y="717"/>
                    <a:pt x="16574" y="694"/>
                  </a:cubicBezTo>
                  <a:lnTo>
                    <a:pt x="16574" y="694"/>
                  </a:lnTo>
                  <a:cubicBezTo>
                    <a:pt x="16582" y="702"/>
                    <a:pt x="16591" y="710"/>
                    <a:pt x="16607" y="710"/>
                  </a:cubicBezTo>
                  <a:cubicBezTo>
                    <a:pt x="16614" y="710"/>
                    <a:pt x="16623" y="709"/>
                    <a:pt x="16633" y="705"/>
                  </a:cubicBezTo>
                  <a:cubicBezTo>
                    <a:pt x="16633" y="717"/>
                    <a:pt x="16657" y="729"/>
                    <a:pt x="16657" y="741"/>
                  </a:cubicBezTo>
                  <a:cubicBezTo>
                    <a:pt x="16669" y="741"/>
                    <a:pt x="16684" y="744"/>
                    <a:pt x="16697" y="744"/>
                  </a:cubicBezTo>
                  <a:cubicBezTo>
                    <a:pt x="16711" y="744"/>
                    <a:pt x="16723" y="741"/>
                    <a:pt x="16729" y="729"/>
                  </a:cubicBezTo>
                  <a:cubicBezTo>
                    <a:pt x="16723" y="727"/>
                    <a:pt x="16719" y="727"/>
                    <a:pt x="16715" y="727"/>
                  </a:cubicBezTo>
                  <a:cubicBezTo>
                    <a:pt x="16699" y="727"/>
                    <a:pt x="16692" y="738"/>
                    <a:pt x="16679" y="738"/>
                  </a:cubicBezTo>
                  <a:cubicBezTo>
                    <a:pt x="16673" y="738"/>
                    <a:pt x="16666" y="735"/>
                    <a:pt x="16657" y="729"/>
                  </a:cubicBezTo>
                  <a:lnTo>
                    <a:pt x="16669" y="705"/>
                  </a:lnTo>
                  <a:cubicBezTo>
                    <a:pt x="16685" y="705"/>
                    <a:pt x="16706" y="700"/>
                    <a:pt x="16722" y="700"/>
                  </a:cubicBezTo>
                  <a:cubicBezTo>
                    <a:pt x="16730" y="700"/>
                    <a:pt x="16737" y="701"/>
                    <a:pt x="16740" y="705"/>
                  </a:cubicBezTo>
                  <a:cubicBezTo>
                    <a:pt x="16740" y="705"/>
                    <a:pt x="16740" y="694"/>
                    <a:pt x="16740" y="694"/>
                  </a:cubicBezTo>
                  <a:cubicBezTo>
                    <a:pt x="16769" y="684"/>
                    <a:pt x="16783" y="666"/>
                    <a:pt x="16806" y="666"/>
                  </a:cubicBezTo>
                  <a:cubicBezTo>
                    <a:pt x="16811" y="666"/>
                    <a:pt x="16817" y="667"/>
                    <a:pt x="16824" y="670"/>
                  </a:cubicBezTo>
                  <a:cubicBezTo>
                    <a:pt x="16824" y="682"/>
                    <a:pt x="16812" y="682"/>
                    <a:pt x="16788" y="682"/>
                  </a:cubicBezTo>
                  <a:cubicBezTo>
                    <a:pt x="16797" y="690"/>
                    <a:pt x="16802" y="693"/>
                    <a:pt x="16808" y="693"/>
                  </a:cubicBezTo>
                  <a:cubicBezTo>
                    <a:pt x="16814" y="693"/>
                    <a:pt x="16819" y="690"/>
                    <a:pt x="16828" y="690"/>
                  </a:cubicBezTo>
                  <a:cubicBezTo>
                    <a:pt x="16833" y="690"/>
                    <a:pt x="16840" y="691"/>
                    <a:pt x="16848" y="694"/>
                  </a:cubicBezTo>
                  <a:cubicBezTo>
                    <a:pt x="16854" y="699"/>
                    <a:pt x="16848" y="699"/>
                    <a:pt x="16840" y="699"/>
                  </a:cubicBezTo>
                  <a:cubicBezTo>
                    <a:pt x="16833" y="699"/>
                    <a:pt x="16824" y="699"/>
                    <a:pt x="16824" y="705"/>
                  </a:cubicBezTo>
                  <a:lnTo>
                    <a:pt x="16860" y="705"/>
                  </a:lnTo>
                  <a:cubicBezTo>
                    <a:pt x="16864" y="697"/>
                    <a:pt x="16870" y="694"/>
                    <a:pt x="16877" y="694"/>
                  </a:cubicBezTo>
                  <a:cubicBezTo>
                    <a:pt x="16885" y="694"/>
                    <a:pt x="16894" y="697"/>
                    <a:pt x="16903" y="697"/>
                  </a:cubicBezTo>
                  <a:cubicBezTo>
                    <a:pt x="16908" y="697"/>
                    <a:pt x="16914" y="696"/>
                    <a:pt x="16919" y="694"/>
                  </a:cubicBezTo>
                  <a:cubicBezTo>
                    <a:pt x="16979" y="694"/>
                    <a:pt x="16991" y="658"/>
                    <a:pt x="17014" y="634"/>
                  </a:cubicBezTo>
                  <a:cubicBezTo>
                    <a:pt x="17026" y="646"/>
                    <a:pt x="17026" y="646"/>
                    <a:pt x="17026" y="658"/>
                  </a:cubicBezTo>
                  <a:cubicBezTo>
                    <a:pt x="17022" y="654"/>
                    <a:pt x="17020" y="652"/>
                    <a:pt x="17018" y="652"/>
                  </a:cubicBezTo>
                  <a:cubicBezTo>
                    <a:pt x="17014" y="652"/>
                    <a:pt x="17014" y="658"/>
                    <a:pt x="17014" y="658"/>
                  </a:cubicBezTo>
                  <a:cubicBezTo>
                    <a:pt x="17026" y="658"/>
                    <a:pt x="17050" y="682"/>
                    <a:pt x="17038" y="694"/>
                  </a:cubicBezTo>
                  <a:cubicBezTo>
                    <a:pt x="17074" y="694"/>
                    <a:pt x="17026" y="682"/>
                    <a:pt x="17050" y="670"/>
                  </a:cubicBezTo>
                  <a:lnTo>
                    <a:pt x="17050" y="670"/>
                  </a:lnTo>
                  <a:lnTo>
                    <a:pt x="17098" y="682"/>
                  </a:lnTo>
                  <a:cubicBezTo>
                    <a:pt x="17086" y="658"/>
                    <a:pt x="17074" y="658"/>
                    <a:pt x="17098" y="646"/>
                  </a:cubicBezTo>
                  <a:lnTo>
                    <a:pt x="17145" y="646"/>
                  </a:lnTo>
                  <a:cubicBezTo>
                    <a:pt x="17145" y="658"/>
                    <a:pt x="17157" y="670"/>
                    <a:pt x="17133" y="670"/>
                  </a:cubicBezTo>
                  <a:cubicBezTo>
                    <a:pt x="17145" y="670"/>
                    <a:pt x="17169" y="670"/>
                    <a:pt x="17169" y="658"/>
                  </a:cubicBezTo>
                  <a:cubicBezTo>
                    <a:pt x="17145" y="646"/>
                    <a:pt x="17217" y="646"/>
                    <a:pt x="17193" y="622"/>
                  </a:cubicBezTo>
                  <a:close/>
                  <a:moveTo>
                    <a:pt x="7239" y="6432"/>
                  </a:moveTo>
                  <a:cubicBezTo>
                    <a:pt x="7239" y="6437"/>
                    <a:pt x="7241" y="6438"/>
                    <a:pt x="7243" y="6438"/>
                  </a:cubicBezTo>
                  <a:lnTo>
                    <a:pt x="7243" y="6438"/>
                  </a:lnTo>
                  <a:cubicBezTo>
                    <a:pt x="7241" y="6437"/>
                    <a:pt x="7239" y="6435"/>
                    <a:pt x="7239" y="6432"/>
                  </a:cubicBezTo>
                  <a:close/>
                  <a:moveTo>
                    <a:pt x="7243" y="6438"/>
                  </a:moveTo>
                  <a:cubicBezTo>
                    <a:pt x="7245" y="6439"/>
                    <a:pt x="7248" y="6440"/>
                    <a:pt x="7251" y="6441"/>
                  </a:cubicBezTo>
                  <a:lnTo>
                    <a:pt x="7251" y="6441"/>
                  </a:lnTo>
                  <a:cubicBezTo>
                    <a:pt x="7250" y="6438"/>
                    <a:pt x="7247" y="6438"/>
                    <a:pt x="7245" y="6438"/>
                  </a:cubicBezTo>
                  <a:cubicBezTo>
                    <a:pt x="7245" y="6438"/>
                    <a:pt x="7244" y="6438"/>
                    <a:pt x="7243" y="6438"/>
                  </a:cubicBezTo>
                  <a:close/>
                  <a:moveTo>
                    <a:pt x="2096" y="4099"/>
                  </a:moveTo>
                  <a:cubicBezTo>
                    <a:pt x="2120" y="4099"/>
                    <a:pt x="2155" y="4111"/>
                    <a:pt x="2179" y="4111"/>
                  </a:cubicBezTo>
                  <a:cubicBezTo>
                    <a:pt x="2298" y="4111"/>
                    <a:pt x="2429" y="4111"/>
                    <a:pt x="2560" y="4123"/>
                  </a:cubicBezTo>
                  <a:cubicBezTo>
                    <a:pt x="2524" y="4134"/>
                    <a:pt x="2477" y="4134"/>
                    <a:pt x="2477" y="4170"/>
                  </a:cubicBezTo>
                  <a:cubicBezTo>
                    <a:pt x="2465" y="4170"/>
                    <a:pt x="2465" y="4158"/>
                    <a:pt x="2453" y="4158"/>
                  </a:cubicBezTo>
                  <a:cubicBezTo>
                    <a:pt x="2477" y="4182"/>
                    <a:pt x="2405" y="4170"/>
                    <a:pt x="2405" y="4194"/>
                  </a:cubicBezTo>
                  <a:lnTo>
                    <a:pt x="2417" y="4206"/>
                  </a:lnTo>
                  <a:cubicBezTo>
                    <a:pt x="2370" y="4218"/>
                    <a:pt x="2382" y="4253"/>
                    <a:pt x="2346" y="4277"/>
                  </a:cubicBezTo>
                  <a:lnTo>
                    <a:pt x="2358" y="4277"/>
                  </a:lnTo>
                  <a:cubicBezTo>
                    <a:pt x="2370" y="4289"/>
                    <a:pt x="2370" y="4301"/>
                    <a:pt x="2370" y="4301"/>
                  </a:cubicBezTo>
                  <a:cubicBezTo>
                    <a:pt x="2322" y="4313"/>
                    <a:pt x="2310" y="4373"/>
                    <a:pt x="2274" y="4408"/>
                  </a:cubicBezTo>
                  <a:cubicBezTo>
                    <a:pt x="2262" y="4480"/>
                    <a:pt x="2203" y="4527"/>
                    <a:pt x="2191" y="4587"/>
                  </a:cubicBezTo>
                  <a:cubicBezTo>
                    <a:pt x="2191" y="4587"/>
                    <a:pt x="2215" y="4599"/>
                    <a:pt x="2215" y="4599"/>
                  </a:cubicBezTo>
                  <a:cubicBezTo>
                    <a:pt x="2143" y="4599"/>
                    <a:pt x="2203" y="4634"/>
                    <a:pt x="2155" y="4646"/>
                  </a:cubicBezTo>
                  <a:cubicBezTo>
                    <a:pt x="2167" y="4682"/>
                    <a:pt x="2096" y="4694"/>
                    <a:pt x="2132" y="4742"/>
                  </a:cubicBezTo>
                  <a:lnTo>
                    <a:pt x="2108" y="4742"/>
                  </a:lnTo>
                  <a:cubicBezTo>
                    <a:pt x="2108" y="4742"/>
                    <a:pt x="2120" y="4742"/>
                    <a:pt x="2108" y="4754"/>
                  </a:cubicBezTo>
                  <a:cubicBezTo>
                    <a:pt x="2096" y="4754"/>
                    <a:pt x="2108" y="4777"/>
                    <a:pt x="2096" y="4777"/>
                  </a:cubicBezTo>
                  <a:lnTo>
                    <a:pt x="2120" y="4789"/>
                  </a:lnTo>
                  <a:cubicBezTo>
                    <a:pt x="2114" y="4795"/>
                    <a:pt x="2108" y="4795"/>
                    <a:pt x="2105" y="4795"/>
                  </a:cubicBezTo>
                  <a:cubicBezTo>
                    <a:pt x="2102" y="4795"/>
                    <a:pt x="2102" y="4795"/>
                    <a:pt x="2108" y="4801"/>
                  </a:cubicBezTo>
                  <a:lnTo>
                    <a:pt x="2096" y="4801"/>
                  </a:lnTo>
                  <a:lnTo>
                    <a:pt x="2108" y="4813"/>
                  </a:lnTo>
                  <a:cubicBezTo>
                    <a:pt x="2103" y="4811"/>
                    <a:pt x="2100" y="4810"/>
                    <a:pt x="2097" y="4810"/>
                  </a:cubicBezTo>
                  <a:cubicBezTo>
                    <a:pt x="2088" y="4810"/>
                    <a:pt x="2093" y="4825"/>
                    <a:pt x="2084" y="4825"/>
                  </a:cubicBezTo>
                  <a:cubicBezTo>
                    <a:pt x="2084" y="4837"/>
                    <a:pt x="2084" y="4861"/>
                    <a:pt x="2072" y="4873"/>
                  </a:cubicBezTo>
                  <a:cubicBezTo>
                    <a:pt x="2060" y="4873"/>
                    <a:pt x="2048" y="4884"/>
                    <a:pt x="2036" y="4896"/>
                  </a:cubicBezTo>
                  <a:cubicBezTo>
                    <a:pt x="2036" y="4920"/>
                    <a:pt x="2024" y="4956"/>
                    <a:pt x="2012" y="4980"/>
                  </a:cubicBezTo>
                  <a:lnTo>
                    <a:pt x="2024" y="4980"/>
                  </a:lnTo>
                  <a:lnTo>
                    <a:pt x="2024" y="4992"/>
                  </a:lnTo>
                  <a:lnTo>
                    <a:pt x="2012" y="4992"/>
                  </a:lnTo>
                  <a:cubicBezTo>
                    <a:pt x="2008" y="4989"/>
                    <a:pt x="2005" y="4988"/>
                    <a:pt x="2003" y="4988"/>
                  </a:cubicBezTo>
                  <a:cubicBezTo>
                    <a:pt x="1997" y="4988"/>
                    <a:pt x="2010" y="5004"/>
                    <a:pt x="2001" y="5004"/>
                  </a:cubicBezTo>
                  <a:cubicBezTo>
                    <a:pt x="2008" y="5008"/>
                    <a:pt x="2011" y="5009"/>
                    <a:pt x="2012" y="5009"/>
                  </a:cubicBezTo>
                  <a:cubicBezTo>
                    <a:pt x="2012" y="5009"/>
                    <a:pt x="2005" y="5004"/>
                    <a:pt x="2012" y="5004"/>
                  </a:cubicBezTo>
                  <a:cubicBezTo>
                    <a:pt x="2015" y="5001"/>
                    <a:pt x="2017" y="5000"/>
                    <a:pt x="2019" y="5000"/>
                  </a:cubicBezTo>
                  <a:cubicBezTo>
                    <a:pt x="2028" y="5000"/>
                    <a:pt x="2034" y="5015"/>
                    <a:pt x="2024" y="5015"/>
                  </a:cubicBezTo>
                  <a:lnTo>
                    <a:pt x="2024" y="5027"/>
                  </a:lnTo>
                  <a:cubicBezTo>
                    <a:pt x="2012" y="5015"/>
                    <a:pt x="2001" y="5015"/>
                    <a:pt x="1989" y="5015"/>
                  </a:cubicBezTo>
                  <a:cubicBezTo>
                    <a:pt x="1977" y="5039"/>
                    <a:pt x="2001" y="5063"/>
                    <a:pt x="1977" y="5087"/>
                  </a:cubicBezTo>
                  <a:cubicBezTo>
                    <a:pt x="1974" y="5084"/>
                    <a:pt x="1973" y="5083"/>
                    <a:pt x="1972" y="5083"/>
                  </a:cubicBezTo>
                  <a:cubicBezTo>
                    <a:pt x="1969" y="5083"/>
                    <a:pt x="1970" y="5090"/>
                    <a:pt x="1964" y="5090"/>
                  </a:cubicBezTo>
                  <a:cubicBezTo>
                    <a:pt x="1961" y="5090"/>
                    <a:pt x="1958" y="5089"/>
                    <a:pt x="1953" y="5087"/>
                  </a:cubicBezTo>
                  <a:lnTo>
                    <a:pt x="1953" y="5087"/>
                  </a:lnTo>
                  <a:cubicBezTo>
                    <a:pt x="1953" y="5111"/>
                    <a:pt x="1977" y="5099"/>
                    <a:pt x="1989" y="5111"/>
                  </a:cubicBezTo>
                  <a:cubicBezTo>
                    <a:pt x="1989" y="5111"/>
                    <a:pt x="2001" y="5123"/>
                    <a:pt x="1989" y="5123"/>
                  </a:cubicBezTo>
                  <a:cubicBezTo>
                    <a:pt x="1977" y="5111"/>
                    <a:pt x="1965" y="5111"/>
                    <a:pt x="1965" y="5111"/>
                  </a:cubicBezTo>
                  <a:lnTo>
                    <a:pt x="1965" y="5123"/>
                  </a:lnTo>
                  <a:cubicBezTo>
                    <a:pt x="1965" y="5123"/>
                    <a:pt x="1953" y="5111"/>
                    <a:pt x="1953" y="5111"/>
                  </a:cubicBezTo>
                  <a:lnTo>
                    <a:pt x="1953" y="5111"/>
                  </a:lnTo>
                  <a:cubicBezTo>
                    <a:pt x="1965" y="5135"/>
                    <a:pt x="1917" y="5135"/>
                    <a:pt x="1929" y="5170"/>
                  </a:cubicBezTo>
                  <a:cubicBezTo>
                    <a:pt x="1937" y="5170"/>
                    <a:pt x="1940" y="5165"/>
                    <a:pt x="1944" y="5165"/>
                  </a:cubicBezTo>
                  <a:cubicBezTo>
                    <a:pt x="1946" y="5165"/>
                    <a:pt x="1949" y="5166"/>
                    <a:pt x="1953" y="5170"/>
                  </a:cubicBezTo>
                  <a:cubicBezTo>
                    <a:pt x="1959" y="5182"/>
                    <a:pt x="1950" y="5182"/>
                    <a:pt x="1941" y="5182"/>
                  </a:cubicBezTo>
                  <a:cubicBezTo>
                    <a:pt x="1932" y="5182"/>
                    <a:pt x="1923" y="5182"/>
                    <a:pt x="1929" y="5194"/>
                  </a:cubicBezTo>
                  <a:lnTo>
                    <a:pt x="1929" y="5194"/>
                  </a:lnTo>
                  <a:lnTo>
                    <a:pt x="1917" y="5182"/>
                  </a:lnTo>
                  <a:lnTo>
                    <a:pt x="1917" y="5182"/>
                  </a:lnTo>
                  <a:cubicBezTo>
                    <a:pt x="1929" y="5194"/>
                    <a:pt x="1941" y="5206"/>
                    <a:pt x="1917" y="5206"/>
                  </a:cubicBezTo>
                  <a:cubicBezTo>
                    <a:pt x="1917" y="5218"/>
                    <a:pt x="1905" y="5218"/>
                    <a:pt x="1893" y="5218"/>
                  </a:cubicBezTo>
                  <a:cubicBezTo>
                    <a:pt x="1893" y="5218"/>
                    <a:pt x="1905" y="5218"/>
                    <a:pt x="1917" y="5230"/>
                  </a:cubicBezTo>
                  <a:cubicBezTo>
                    <a:pt x="1905" y="5230"/>
                    <a:pt x="1893" y="5242"/>
                    <a:pt x="1893" y="5254"/>
                  </a:cubicBezTo>
                  <a:lnTo>
                    <a:pt x="1870" y="5254"/>
                  </a:lnTo>
                  <a:cubicBezTo>
                    <a:pt x="1881" y="5260"/>
                    <a:pt x="1878" y="5260"/>
                    <a:pt x="1873" y="5260"/>
                  </a:cubicBezTo>
                  <a:cubicBezTo>
                    <a:pt x="1867" y="5260"/>
                    <a:pt x="1858" y="5260"/>
                    <a:pt x="1858" y="5265"/>
                  </a:cubicBezTo>
                  <a:cubicBezTo>
                    <a:pt x="1846" y="5301"/>
                    <a:pt x="1846" y="5361"/>
                    <a:pt x="1822" y="5396"/>
                  </a:cubicBezTo>
                  <a:cubicBezTo>
                    <a:pt x="1846" y="5408"/>
                    <a:pt x="1846" y="5420"/>
                    <a:pt x="1846" y="5444"/>
                  </a:cubicBezTo>
                  <a:lnTo>
                    <a:pt x="1846" y="5444"/>
                  </a:lnTo>
                  <a:lnTo>
                    <a:pt x="1810" y="5432"/>
                  </a:lnTo>
                  <a:lnTo>
                    <a:pt x="1810" y="5432"/>
                  </a:lnTo>
                  <a:lnTo>
                    <a:pt x="1822" y="5444"/>
                  </a:lnTo>
                  <a:lnTo>
                    <a:pt x="1822" y="5444"/>
                  </a:lnTo>
                  <a:lnTo>
                    <a:pt x="1810" y="5438"/>
                  </a:lnTo>
                  <a:lnTo>
                    <a:pt x="1810" y="5438"/>
                  </a:lnTo>
                  <a:cubicBezTo>
                    <a:pt x="1813" y="5441"/>
                    <a:pt x="1816" y="5444"/>
                    <a:pt x="1822" y="5444"/>
                  </a:cubicBezTo>
                  <a:cubicBezTo>
                    <a:pt x="1814" y="5444"/>
                    <a:pt x="1806" y="5455"/>
                    <a:pt x="1798" y="5455"/>
                  </a:cubicBezTo>
                  <a:cubicBezTo>
                    <a:pt x="1794" y="5455"/>
                    <a:pt x="1790" y="5452"/>
                    <a:pt x="1786" y="5444"/>
                  </a:cubicBezTo>
                  <a:lnTo>
                    <a:pt x="1774" y="5480"/>
                  </a:lnTo>
                  <a:cubicBezTo>
                    <a:pt x="1762" y="5492"/>
                    <a:pt x="1798" y="5492"/>
                    <a:pt x="1786" y="5504"/>
                  </a:cubicBezTo>
                  <a:cubicBezTo>
                    <a:pt x="1774" y="5504"/>
                    <a:pt x="1774" y="5492"/>
                    <a:pt x="1762" y="5492"/>
                  </a:cubicBezTo>
                  <a:cubicBezTo>
                    <a:pt x="1727" y="5504"/>
                    <a:pt x="1810" y="5551"/>
                    <a:pt x="1786" y="5563"/>
                  </a:cubicBezTo>
                  <a:cubicBezTo>
                    <a:pt x="1786" y="5575"/>
                    <a:pt x="1786" y="5575"/>
                    <a:pt x="1786" y="5575"/>
                  </a:cubicBezTo>
                  <a:cubicBezTo>
                    <a:pt x="1793" y="5577"/>
                    <a:pt x="1797" y="5578"/>
                    <a:pt x="1799" y="5578"/>
                  </a:cubicBezTo>
                  <a:cubicBezTo>
                    <a:pt x="1806" y="5578"/>
                    <a:pt x="1779" y="5563"/>
                    <a:pt x="1798" y="5563"/>
                  </a:cubicBezTo>
                  <a:cubicBezTo>
                    <a:pt x="1822" y="5575"/>
                    <a:pt x="1810" y="5587"/>
                    <a:pt x="1822" y="5587"/>
                  </a:cubicBezTo>
                  <a:cubicBezTo>
                    <a:pt x="1810" y="5599"/>
                    <a:pt x="1834" y="5599"/>
                    <a:pt x="1834" y="5611"/>
                  </a:cubicBezTo>
                  <a:cubicBezTo>
                    <a:pt x="1815" y="5611"/>
                    <a:pt x="1811" y="5626"/>
                    <a:pt x="1804" y="5626"/>
                  </a:cubicBezTo>
                  <a:cubicBezTo>
                    <a:pt x="1802" y="5626"/>
                    <a:pt x="1801" y="5625"/>
                    <a:pt x="1798" y="5623"/>
                  </a:cubicBezTo>
                  <a:lnTo>
                    <a:pt x="1798" y="5623"/>
                  </a:lnTo>
                  <a:cubicBezTo>
                    <a:pt x="1798" y="5635"/>
                    <a:pt x="1822" y="5646"/>
                    <a:pt x="1822" y="5658"/>
                  </a:cubicBezTo>
                  <a:cubicBezTo>
                    <a:pt x="1806" y="5658"/>
                    <a:pt x="1801" y="5653"/>
                    <a:pt x="1795" y="5653"/>
                  </a:cubicBezTo>
                  <a:cubicBezTo>
                    <a:pt x="1793" y="5653"/>
                    <a:pt x="1790" y="5654"/>
                    <a:pt x="1786" y="5658"/>
                  </a:cubicBezTo>
                  <a:lnTo>
                    <a:pt x="1810" y="5670"/>
                  </a:lnTo>
                  <a:lnTo>
                    <a:pt x="1786" y="5670"/>
                  </a:lnTo>
                  <a:cubicBezTo>
                    <a:pt x="1786" y="5682"/>
                    <a:pt x="1774" y="5682"/>
                    <a:pt x="1774" y="5694"/>
                  </a:cubicBezTo>
                  <a:cubicBezTo>
                    <a:pt x="1762" y="5694"/>
                    <a:pt x="1762" y="5694"/>
                    <a:pt x="1774" y="5682"/>
                  </a:cubicBezTo>
                  <a:cubicBezTo>
                    <a:pt x="1751" y="5682"/>
                    <a:pt x="1774" y="5706"/>
                    <a:pt x="1774" y="5706"/>
                  </a:cubicBezTo>
                  <a:cubicBezTo>
                    <a:pt x="1782" y="5706"/>
                    <a:pt x="1785" y="5701"/>
                    <a:pt x="1789" y="5701"/>
                  </a:cubicBezTo>
                  <a:cubicBezTo>
                    <a:pt x="1792" y="5701"/>
                    <a:pt x="1794" y="5702"/>
                    <a:pt x="1798" y="5706"/>
                  </a:cubicBezTo>
                  <a:cubicBezTo>
                    <a:pt x="1798" y="5706"/>
                    <a:pt x="1813" y="5721"/>
                    <a:pt x="1807" y="5721"/>
                  </a:cubicBezTo>
                  <a:cubicBezTo>
                    <a:pt x="1806" y="5721"/>
                    <a:pt x="1803" y="5720"/>
                    <a:pt x="1798" y="5718"/>
                  </a:cubicBezTo>
                  <a:lnTo>
                    <a:pt x="1786" y="5718"/>
                  </a:lnTo>
                  <a:cubicBezTo>
                    <a:pt x="1798" y="5730"/>
                    <a:pt x="1798" y="5730"/>
                    <a:pt x="1786" y="5730"/>
                  </a:cubicBezTo>
                  <a:cubicBezTo>
                    <a:pt x="1798" y="5742"/>
                    <a:pt x="1774" y="5754"/>
                    <a:pt x="1774" y="5766"/>
                  </a:cubicBezTo>
                  <a:cubicBezTo>
                    <a:pt x="1774" y="5766"/>
                    <a:pt x="1786" y="5777"/>
                    <a:pt x="1786" y="5777"/>
                  </a:cubicBezTo>
                  <a:cubicBezTo>
                    <a:pt x="1790" y="5773"/>
                    <a:pt x="1793" y="5772"/>
                    <a:pt x="1795" y="5772"/>
                  </a:cubicBezTo>
                  <a:cubicBezTo>
                    <a:pt x="1799" y="5772"/>
                    <a:pt x="1802" y="5777"/>
                    <a:pt x="1810" y="5777"/>
                  </a:cubicBezTo>
                  <a:cubicBezTo>
                    <a:pt x="1786" y="5777"/>
                    <a:pt x="1834" y="5801"/>
                    <a:pt x="1822" y="5813"/>
                  </a:cubicBezTo>
                  <a:cubicBezTo>
                    <a:pt x="1810" y="5813"/>
                    <a:pt x="1798" y="5801"/>
                    <a:pt x="1810" y="5801"/>
                  </a:cubicBezTo>
                  <a:cubicBezTo>
                    <a:pt x="1786" y="5789"/>
                    <a:pt x="1762" y="5777"/>
                    <a:pt x="1751" y="5766"/>
                  </a:cubicBezTo>
                  <a:lnTo>
                    <a:pt x="1751" y="5766"/>
                  </a:lnTo>
                  <a:cubicBezTo>
                    <a:pt x="1762" y="5777"/>
                    <a:pt x="1762" y="5777"/>
                    <a:pt x="1751" y="5777"/>
                  </a:cubicBezTo>
                  <a:lnTo>
                    <a:pt x="1774" y="5789"/>
                  </a:lnTo>
                  <a:cubicBezTo>
                    <a:pt x="1786" y="5801"/>
                    <a:pt x="1798" y="5801"/>
                    <a:pt x="1798" y="5801"/>
                  </a:cubicBezTo>
                  <a:cubicBezTo>
                    <a:pt x="1804" y="5807"/>
                    <a:pt x="1798" y="5807"/>
                    <a:pt x="1792" y="5807"/>
                  </a:cubicBezTo>
                  <a:cubicBezTo>
                    <a:pt x="1786" y="5807"/>
                    <a:pt x="1780" y="5807"/>
                    <a:pt x="1786" y="5813"/>
                  </a:cubicBezTo>
                  <a:cubicBezTo>
                    <a:pt x="1798" y="5825"/>
                    <a:pt x="1810" y="5825"/>
                    <a:pt x="1798" y="5825"/>
                  </a:cubicBezTo>
                  <a:cubicBezTo>
                    <a:pt x="1789" y="5825"/>
                    <a:pt x="1794" y="5840"/>
                    <a:pt x="1779" y="5840"/>
                  </a:cubicBezTo>
                  <a:cubicBezTo>
                    <a:pt x="1775" y="5840"/>
                    <a:pt x="1770" y="5839"/>
                    <a:pt x="1762" y="5837"/>
                  </a:cubicBezTo>
                  <a:cubicBezTo>
                    <a:pt x="1762" y="5837"/>
                    <a:pt x="1751" y="5837"/>
                    <a:pt x="1751" y="5826"/>
                  </a:cubicBezTo>
                  <a:lnTo>
                    <a:pt x="1751" y="5826"/>
                  </a:lnTo>
                  <a:cubicBezTo>
                    <a:pt x="1750" y="5827"/>
                    <a:pt x="1751" y="5829"/>
                    <a:pt x="1749" y="5829"/>
                  </a:cubicBezTo>
                  <a:cubicBezTo>
                    <a:pt x="1747" y="5829"/>
                    <a:pt x="1744" y="5828"/>
                    <a:pt x="1739" y="5825"/>
                  </a:cubicBezTo>
                  <a:lnTo>
                    <a:pt x="1739" y="5825"/>
                  </a:lnTo>
                  <a:cubicBezTo>
                    <a:pt x="1751" y="5837"/>
                    <a:pt x="1751" y="5849"/>
                    <a:pt x="1739" y="5849"/>
                  </a:cubicBezTo>
                  <a:lnTo>
                    <a:pt x="1762" y="5849"/>
                  </a:lnTo>
                  <a:cubicBezTo>
                    <a:pt x="1776" y="5859"/>
                    <a:pt x="1779" y="5863"/>
                    <a:pt x="1776" y="5863"/>
                  </a:cubicBezTo>
                  <a:cubicBezTo>
                    <a:pt x="1770" y="5863"/>
                    <a:pt x="1749" y="5854"/>
                    <a:pt x="1736" y="5854"/>
                  </a:cubicBezTo>
                  <a:cubicBezTo>
                    <a:pt x="1731" y="5854"/>
                    <a:pt x="1727" y="5856"/>
                    <a:pt x="1727" y="5861"/>
                  </a:cubicBezTo>
                  <a:cubicBezTo>
                    <a:pt x="1727" y="5867"/>
                    <a:pt x="1727" y="5867"/>
                    <a:pt x="1728" y="5867"/>
                  </a:cubicBezTo>
                  <a:cubicBezTo>
                    <a:pt x="1730" y="5867"/>
                    <a:pt x="1733" y="5867"/>
                    <a:pt x="1739" y="5873"/>
                  </a:cubicBezTo>
                  <a:cubicBezTo>
                    <a:pt x="1739" y="5873"/>
                    <a:pt x="1715" y="5873"/>
                    <a:pt x="1727" y="5885"/>
                  </a:cubicBezTo>
                  <a:lnTo>
                    <a:pt x="1703" y="5885"/>
                  </a:lnTo>
                  <a:lnTo>
                    <a:pt x="1715" y="5897"/>
                  </a:lnTo>
                  <a:cubicBezTo>
                    <a:pt x="1715" y="5908"/>
                    <a:pt x="1715" y="5920"/>
                    <a:pt x="1703" y="5920"/>
                  </a:cubicBezTo>
                  <a:cubicBezTo>
                    <a:pt x="1715" y="5920"/>
                    <a:pt x="1715" y="5920"/>
                    <a:pt x="1727" y="5932"/>
                  </a:cubicBezTo>
                  <a:cubicBezTo>
                    <a:pt x="1727" y="5944"/>
                    <a:pt x="1739" y="5956"/>
                    <a:pt x="1739" y="5968"/>
                  </a:cubicBezTo>
                  <a:cubicBezTo>
                    <a:pt x="1715" y="5956"/>
                    <a:pt x="1715" y="5956"/>
                    <a:pt x="1715" y="5944"/>
                  </a:cubicBezTo>
                  <a:cubicBezTo>
                    <a:pt x="1703" y="5956"/>
                    <a:pt x="1715" y="5956"/>
                    <a:pt x="1703" y="5968"/>
                  </a:cubicBezTo>
                  <a:cubicBezTo>
                    <a:pt x="1691" y="5956"/>
                    <a:pt x="1715" y="5956"/>
                    <a:pt x="1691" y="5956"/>
                  </a:cubicBezTo>
                  <a:lnTo>
                    <a:pt x="1691" y="5968"/>
                  </a:lnTo>
                  <a:cubicBezTo>
                    <a:pt x="1715" y="5980"/>
                    <a:pt x="1691" y="5980"/>
                    <a:pt x="1691" y="5992"/>
                  </a:cubicBezTo>
                  <a:cubicBezTo>
                    <a:pt x="1679" y="6004"/>
                    <a:pt x="1715" y="6027"/>
                    <a:pt x="1739" y="6039"/>
                  </a:cubicBezTo>
                  <a:lnTo>
                    <a:pt x="1715" y="6039"/>
                  </a:lnTo>
                  <a:cubicBezTo>
                    <a:pt x="1727" y="6039"/>
                    <a:pt x="1715" y="6039"/>
                    <a:pt x="1715" y="6027"/>
                  </a:cubicBezTo>
                  <a:cubicBezTo>
                    <a:pt x="1715" y="6033"/>
                    <a:pt x="1706" y="6036"/>
                    <a:pt x="1695" y="6036"/>
                  </a:cubicBezTo>
                  <a:cubicBezTo>
                    <a:pt x="1694" y="6036"/>
                    <a:pt x="1692" y="6036"/>
                    <a:pt x="1691" y="6036"/>
                  </a:cubicBezTo>
                  <a:lnTo>
                    <a:pt x="1691" y="6036"/>
                  </a:lnTo>
                  <a:cubicBezTo>
                    <a:pt x="1691" y="6037"/>
                    <a:pt x="1691" y="6038"/>
                    <a:pt x="1691" y="6039"/>
                  </a:cubicBezTo>
                  <a:lnTo>
                    <a:pt x="1691" y="6051"/>
                  </a:lnTo>
                  <a:cubicBezTo>
                    <a:pt x="1703" y="6051"/>
                    <a:pt x="1703" y="6051"/>
                    <a:pt x="1715" y="6063"/>
                  </a:cubicBezTo>
                  <a:cubicBezTo>
                    <a:pt x="1715" y="6075"/>
                    <a:pt x="1715" y="6075"/>
                    <a:pt x="1715" y="6087"/>
                  </a:cubicBezTo>
                  <a:cubicBezTo>
                    <a:pt x="1703" y="6075"/>
                    <a:pt x="1691" y="6075"/>
                    <a:pt x="1691" y="6075"/>
                  </a:cubicBezTo>
                  <a:cubicBezTo>
                    <a:pt x="1679" y="6075"/>
                    <a:pt x="1679" y="6075"/>
                    <a:pt x="1691" y="6087"/>
                  </a:cubicBezTo>
                  <a:cubicBezTo>
                    <a:pt x="1703" y="6087"/>
                    <a:pt x="1703" y="6111"/>
                    <a:pt x="1727" y="6111"/>
                  </a:cubicBezTo>
                  <a:lnTo>
                    <a:pt x="1703" y="6111"/>
                  </a:lnTo>
                  <a:cubicBezTo>
                    <a:pt x="1715" y="6111"/>
                    <a:pt x="1703" y="6111"/>
                    <a:pt x="1703" y="6099"/>
                  </a:cubicBezTo>
                  <a:cubicBezTo>
                    <a:pt x="1679" y="6099"/>
                    <a:pt x="1703" y="6111"/>
                    <a:pt x="1715" y="6123"/>
                  </a:cubicBezTo>
                  <a:lnTo>
                    <a:pt x="1691" y="6123"/>
                  </a:lnTo>
                  <a:cubicBezTo>
                    <a:pt x="1691" y="6135"/>
                    <a:pt x="1691" y="6135"/>
                    <a:pt x="1679" y="6135"/>
                  </a:cubicBezTo>
                  <a:cubicBezTo>
                    <a:pt x="1679" y="6135"/>
                    <a:pt x="1691" y="6135"/>
                    <a:pt x="1703" y="6147"/>
                  </a:cubicBezTo>
                  <a:lnTo>
                    <a:pt x="1691" y="6158"/>
                  </a:lnTo>
                  <a:cubicBezTo>
                    <a:pt x="1687" y="6158"/>
                    <a:pt x="1679" y="6157"/>
                    <a:pt x="1671" y="6155"/>
                  </a:cubicBezTo>
                  <a:lnTo>
                    <a:pt x="1671" y="6155"/>
                  </a:lnTo>
                  <a:cubicBezTo>
                    <a:pt x="1675" y="6156"/>
                    <a:pt x="1677" y="6158"/>
                    <a:pt x="1679" y="6158"/>
                  </a:cubicBezTo>
                  <a:lnTo>
                    <a:pt x="1679" y="6158"/>
                  </a:lnTo>
                  <a:cubicBezTo>
                    <a:pt x="1674" y="6156"/>
                    <a:pt x="1670" y="6155"/>
                    <a:pt x="1667" y="6155"/>
                  </a:cubicBezTo>
                  <a:cubicBezTo>
                    <a:pt x="1658" y="6155"/>
                    <a:pt x="1653" y="6162"/>
                    <a:pt x="1644" y="6162"/>
                  </a:cubicBezTo>
                  <a:cubicBezTo>
                    <a:pt x="1640" y="6162"/>
                    <a:pt x="1636" y="6161"/>
                    <a:pt x="1631" y="6158"/>
                  </a:cubicBezTo>
                  <a:cubicBezTo>
                    <a:pt x="1608" y="6158"/>
                    <a:pt x="1608" y="6170"/>
                    <a:pt x="1608" y="6182"/>
                  </a:cubicBezTo>
                  <a:cubicBezTo>
                    <a:pt x="1613" y="6185"/>
                    <a:pt x="1616" y="6186"/>
                    <a:pt x="1619" y="6186"/>
                  </a:cubicBezTo>
                  <a:cubicBezTo>
                    <a:pt x="1625" y="6186"/>
                    <a:pt x="1625" y="6179"/>
                    <a:pt x="1632" y="6179"/>
                  </a:cubicBezTo>
                  <a:cubicBezTo>
                    <a:pt x="1635" y="6179"/>
                    <a:pt x="1638" y="6180"/>
                    <a:pt x="1643" y="6182"/>
                  </a:cubicBezTo>
                  <a:cubicBezTo>
                    <a:pt x="1643" y="6206"/>
                    <a:pt x="1691" y="6218"/>
                    <a:pt x="1679" y="6230"/>
                  </a:cubicBezTo>
                  <a:lnTo>
                    <a:pt x="1691" y="6230"/>
                  </a:lnTo>
                  <a:cubicBezTo>
                    <a:pt x="1691" y="6242"/>
                    <a:pt x="1691" y="6242"/>
                    <a:pt x="1703" y="6254"/>
                  </a:cubicBezTo>
                  <a:cubicBezTo>
                    <a:pt x="1693" y="6249"/>
                    <a:pt x="1681" y="6246"/>
                    <a:pt x="1671" y="6246"/>
                  </a:cubicBezTo>
                  <a:cubicBezTo>
                    <a:pt x="1656" y="6246"/>
                    <a:pt x="1643" y="6252"/>
                    <a:pt x="1643" y="6266"/>
                  </a:cubicBezTo>
                  <a:lnTo>
                    <a:pt x="1679" y="6266"/>
                  </a:lnTo>
                  <a:lnTo>
                    <a:pt x="1691" y="6278"/>
                  </a:lnTo>
                  <a:lnTo>
                    <a:pt x="1679" y="6278"/>
                  </a:lnTo>
                  <a:cubicBezTo>
                    <a:pt x="1679" y="6289"/>
                    <a:pt x="1643" y="6289"/>
                    <a:pt x="1667" y="6301"/>
                  </a:cubicBezTo>
                  <a:lnTo>
                    <a:pt x="1643" y="6301"/>
                  </a:lnTo>
                  <a:cubicBezTo>
                    <a:pt x="1655" y="6301"/>
                    <a:pt x="1655" y="6313"/>
                    <a:pt x="1667" y="6313"/>
                  </a:cubicBezTo>
                  <a:cubicBezTo>
                    <a:pt x="1679" y="6337"/>
                    <a:pt x="1667" y="6337"/>
                    <a:pt x="1643" y="6337"/>
                  </a:cubicBezTo>
                  <a:cubicBezTo>
                    <a:pt x="1655" y="6337"/>
                    <a:pt x="1679" y="6337"/>
                    <a:pt x="1679" y="6349"/>
                  </a:cubicBezTo>
                  <a:cubicBezTo>
                    <a:pt x="1672" y="6347"/>
                    <a:pt x="1667" y="6346"/>
                    <a:pt x="1664" y="6346"/>
                  </a:cubicBezTo>
                  <a:cubicBezTo>
                    <a:pt x="1651" y="6346"/>
                    <a:pt x="1662" y="6361"/>
                    <a:pt x="1643" y="6361"/>
                  </a:cubicBezTo>
                  <a:cubicBezTo>
                    <a:pt x="1643" y="6361"/>
                    <a:pt x="1633" y="6361"/>
                    <a:pt x="1641" y="6370"/>
                  </a:cubicBezTo>
                  <a:lnTo>
                    <a:pt x="1641" y="6370"/>
                  </a:lnTo>
                  <a:cubicBezTo>
                    <a:pt x="1636" y="6367"/>
                    <a:pt x="1629" y="6364"/>
                    <a:pt x="1620" y="6361"/>
                  </a:cubicBezTo>
                  <a:lnTo>
                    <a:pt x="1620" y="6361"/>
                  </a:lnTo>
                  <a:lnTo>
                    <a:pt x="1643" y="6373"/>
                  </a:lnTo>
                  <a:cubicBezTo>
                    <a:pt x="1642" y="6372"/>
                    <a:pt x="1642" y="6371"/>
                    <a:pt x="1641" y="6370"/>
                  </a:cubicBezTo>
                  <a:lnTo>
                    <a:pt x="1641" y="6370"/>
                  </a:lnTo>
                  <a:cubicBezTo>
                    <a:pt x="1655" y="6379"/>
                    <a:pt x="1655" y="6388"/>
                    <a:pt x="1655" y="6397"/>
                  </a:cubicBezTo>
                  <a:cubicBezTo>
                    <a:pt x="1646" y="6394"/>
                    <a:pt x="1640" y="6393"/>
                    <a:pt x="1637" y="6393"/>
                  </a:cubicBezTo>
                  <a:cubicBezTo>
                    <a:pt x="1623" y="6393"/>
                    <a:pt x="1648" y="6408"/>
                    <a:pt x="1620" y="6408"/>
                  </a:cubicBezTo>
                  <a:cubicBezTo>
                    <a:pt x="1643" y="6408"/>
                    <a:pt x="1620" y="6432"/>
                    <a:pt x="1655" y="6432"/>
                  </a:cubicBezTo>
                  <a:cubicBezTo>
                    <a:pt x="1655" y="6436"/>
                    <a:pt x="1651" y="6438"/>
                    <a:pt x="1646" y="6438"/>
                  </a:cubicBezTo>
                  <a:cubicBezTo>
                    <a:pt x="1634" y="6438"/>
                    <a:pt x="1616" y="6432"/>
                    <a:pt x="1608" y="6432"/>
                  </a:cubicBezTo>
                  <a:lnTo>
                    <a:pt x="1620" y="6444"/>
                  </a:lnTo>
                  <a:lnTo>
                    <a:pt x="1596" y="6444"/>
                  </a:lnTo>
                  <a:cubicBezTo>
                    <a:pt x="1584" y="6420"/>
                    <a:pt x="1608" y="6432"/>
                    <a:pt x="1608" y="6420"/>
                  </a:cubicBezTo>
                  <a:cubicBezTo>
                    <a:pt x="1608" y="6397"/>
                    <a:pt x="1584" y="6397"/>
                    <a:pt x="1596" y="6385"/>
                  </a:cubicBezTo>
                  <a:lnTo>
                    <a:pt x="1596" y="6373"/>
                  </a:lnTo>
                  <a:cubicBezTo>
                    <a:pt x="1596" y="6373"/>
                    <a:pt x="1584" y="6361"/>
                    <a:pt x="1584" y="6349"/>
                  </a:cubicBezTo>
                  <a:cubicBezTo>
                    <a:pt x="1560" y="6337"/>
                    <a:pt x="1608" y="6325"/>
                    <a:pt x="1560" y="6313"/>
                  </a:cubicBezTo>
                  <a:cubicBezTo>
                    <a:pt x="1572" y="6301"/>
                    <a:pt x="1560" y="6289"/>
                    <a:pt x="1584" y="6278"/>
                  </a:cubicBezTo>
                  <a:cubicBezTo>
                    <a:pt x="1560" y="6266"/>
                    <a:pt x="1548" y="6242"/>
                    <a:pt x="1536" y="6218"/>
                  </a:cubicBezTo>
                  <a:cubicBezTo>
                    <a:pt x="1560" y="6206"/>
                    <a:pt x="1536" y="6206"/>
                    <a:pt x="1548" y="6182"/>
                  </a:cubicBezTo>
                  <a:lnTo>
                    <a:pt x="1548" y="6182"/>
                  </a:lnTo>
                  <a:lnTo>
                    <a:pt x="1524" y="6194"/>
                  </a:lnTo>
                  <a:cubicBezTo>
                    <a:pt x="1512" y="6158"/>
                    <a:pt x="1548" y="6099"/>
                    <a:pt x="1524" y="6063"/>
                  </a:cubicBezTo>
                  <a:lnTo>
                    <a:pt x="1548" y="6051"/>
                  </a:lnTo>
                  <a:lnTo>
                    <a:pt x="1524" y="6051"/>
                  </a:lnTo>
                  <a:cubicBezTo>
                    <a:pt x="1524" y="6004"/>
                    <a:pt x="1512" y="5944"/>
                    <a:pt x="1500" y="5908"/>
                  </a:cubicBezTo>
                  <a:cubicBezTo>
                    <a:pt x="1489" y="5897"/>
                    <a:pt x="1465" y="5885"/>
                    <a:pt x="1465" y="5861"/>
                  </a:cubicBezTo>
                  <a:lnTo>
                    <a:pt x="1477" y="5861"/>
                  </a:lnTo>
                  <a:cubicBezTo>
                    <a:pt x="1453" y="5837"/>
                    <a:pt x="1429" y="5801"/>
                    <a:pt x="1429" y="5766"/>
                  </a:cubicBezTo>
                  <a:cubicBezTo>
                    <a:pt x="1441" y="5766"/>
                    <a:pt x="1441" y="5754"/>
                    <a:pt x="1453" y="5754"/>
                  </a:cubicBezTo>
                  <a:cubicBezTo>
                    <a:pt x="1429" y="5754"/>
                    <a:pt x="1441" y="5742"/>
                    <a:pt x="1441" y="5730"/>
                  </a:cubicBezTo>
                  <a:lnTo>
                    <a:pt x="1441" y="5730"/>
                  </a:lnTo>
                  <a:lnTo>
                    <a:pt x="1429" y="5742"/>
                  </a:lnTo>
                  <a:cubicBezTo>
                    <a:pt x="1417" y="5742"/>
                    <a:pt x="1429" y="5718"/>
                    <a:pt x="1429" y="5706"/>
                  </a:cubicBezTo>
                  <a:lnTo>
                    <a:pt x="1417" y="5694"/>
                  </a:lnTo>
                  <a:lnTo>
                    <a:pt x="1405" y="5694"/>
                  </a:lnTo>
                  <a:lnTo>
                    <a:pt x="1429" y="5682"/>
                  </a:lnTo>
                  <a:cubicBezTo>
                    <a:pt x="1417" y="5682"/>
                    <a:pt x="1405" y="5658"/>
                    <a:pt x="1381" y="5658"/>
                  </a:cubicBezTo>
                  <a:cubicBezTo>
                    <a:pt x="1391" y="5658"/>
                    <a:pt x="1393" y="5643"/>
                    <a:pt x="1399" y="5643"/>
                  </a:cubicBezTo>
                  <a:cubicBezTo>
                    <a:pt x="1401" y="5643"/>
                    <a:pt x="1403" y="5644"/>
                    <a:pt x="1405" y="5646"/>
                  </a:cubicBezTo>
                  <a:lnTo>
                    <a:pt x="1393" y="5587"/>
                  </a:lnTo>
                  <a:lnTo>
                    <a:pt x="1381" y="5599"/>
                  </a:lnTo>
                  <a:cubicBezTo>
                    <a:pt x="1370" y="5599"/>
                    <a:pt x="1358" y="5587"/>
                    <a:pt x="1358" y="5575"/>
                  </a:cubicBezTo>
                  <a:lnTo>
                    <a:pt x="1358" y="5575"/>
                  </a:lnTo>
                  <a:cubicBezTo>
                    <a:pt x="1365" y="5579"/>
                    <a:pt x="1370" y="5580"/>
                    <a:pt x="1373" y="5580"/>
                  </a:cubicBezTo>
                  <a:cubicBezTo>
                    <a:pt x="1382" y="5580"/>
                    <a:pt x="1385" y="5572"/>
                    <a:pt x="1393" y="5563"/>
                  </a:cubicBezTo>
                  <a:cubicBezTo>
                    <a:pt x="1391" y="5561"/>
                    <a:pt x="1389" y="5560"/>
                    <a:pt x="1387" y="5560"/>
                  </a:cubicBezTo>
                  <a:cubicBezTo>
                    <a:pt x="1381" y="5560"/>
                    <a:pt x="1379" y="5575"/>
                    <a:pt x="1370" y="5575"/>
                  </a:cubicBezTo>
                  <a:cubicBezTo>
                    <a:pt x="1358" y="5563"/>
                    <a:pt x="1358" y="5563"/>
                    <a:pt x="1358" y="5551"/>
                  </a:cubicBezTo>
                  <a:cubicBezTo>
                    <a:pt x="1358" y="5551"/>
                    <a:pt x="1358" y="5551"/>
                    <a:pt x="1358" y="5539"/>
                  </a:cubicBezTo>
                  <a:cubicBezTo>
                    <a:pt x="1370" y="5539"/>
                    <a:pt x="1370" y="5551"/>
                    <a:pt x="1381" y="5551"/>
                  </a:cubicBezTo>
                  <a:cubicBezTo>
                    <a:pt x="1381" y="5543"/>
                    <a:pt x="1376" y="5541"/>
                    <a:pt x="1370" y="5537"/>
                  </a:cubicBezTo>
                  <a:lnTo>
                    <a:pt x="1370" y="5537"/>
                  </a:lnTo>
                  <a:cubicBezTo>
                    <a:pt x="1370" y="5515"/>
                    <a:pt x="1370" y="5504"/>
                    <a:pt x="1381" y="5504"/>
                  </a:cubicBezTo>
                  <a:cubicBezTo>
                    <a:pt x="1381" y="5504"/>
                    <a:pt x="1381" y="5492"/>
                    <a:pt x="1370" y="5492"/>
                  </a:cubicBezTo>
                  <a:cubicBezTo>
                    <a:pt x="1370" y="5492"/>
                    <a:pt x="1381" y="5480"/>
                    <a:pt x="1381" y="5480"/>
                  </a:cubicBezTo>
                  <a:lnTo>
                    <a:pt x="1393" y="5480"/>
                  </a:lnTo>
                  <a:lnTo>
                    <a:pt x="1405" y="5492"/>
                  </a:lnTo>
                  <a:cubicBezTo>
                    <a:pt x="1417" y="5480"/>
                    <a:pt x="1405" y="5468"/>
                    <a:pt x="1429" y="5468"/>
                  </a:cubicBezTo>
                  <a:cubicBezTo>
                    <a:pt x="1417" y="5468"/>
                    <a:pt x="1405" y="5468"/>
                    <a:pt x="1405" y="5456"/>
                  </a:cubicBezTo>
                  <a:lnTo>
                    <a:pt x="1405" y="5456"/>
                  </a:lnTo>
                  <a:cubicBezTo>
                    <a:pt x="1410" y="5458"/>
                    <a:pt x="1413" y="5459"/>
                    <a:pt x="1414" y="5459"/>
                  </a:cubicBezTo>
                  <a:cubicBezTo>
                    <a:pt x="1421" y="5459"/>
                    <a:pt x="1408" y="5444"/>
                    <a:pt x="1417" y="5444"/>
                  </a:cubicBezTo>
                  <a:cubicBezTo>
                    <a:pt x="1429" y="5444"/>
                    <a:pt x="1429" y="5456"/>
                    <a:pt x="1429" y="5456"/>
                  </a:cubicBezTo>
                  <a:lnTo>
                    <a:pt x="1429" y="5456"/>
                  </a:lnTo>
                  <a:cubicBezTo>
                    <a:pt x="1429" y="5456"/>
                    <a:pt x="1429" y="5444"/>
                    <a:pt x="1417" y="5432"/>
                  </a:cubicBezTo>
                  <a:lnTo>
                    <a:pt x="1417" y="5432"/>
                  </a:lnTo>
                  <a:lnTo>
                    <a:pt x="1429" y="5444"/>
                  </a:lnTo>
                  <a:lnTo>
                    <a:pt x="1429" y="5444"/>
                  </a:lnTo>
                  <a:lnTo>
                    <a:pt x="1417" y="5420"/>
                  </a:lnTo>
                  <a:lnTo>
                    <a:pt x="1417" y="5420"/>
                  </a:lnTo>
                  <a:cubicBezTo>
                    <a:pt x="1422" y="5422"/>
                    <a:pt x="1426" y="5423"/>
                    <a:pt x="1429" y="5423"/>
                  </a:cubicBezTo>
                  <a:cubicBezTo>
                    <a:pt x="1443" y="5423"/>
                    <a:pt x="1436" y="5408"/>
                    <a:pt x="1437" y="5406"/>
                  </a:cubicBezTo>
                  <a:lnTo>
                    <a:pt x="1437" y="5406"/>
                  </a:lnTo>
                  <a:cubicBezTo>
                    <a:pt x="1438" y="5406"/>
                    <a:pt x="1439" y="5407"/>
                    <a:pt x="1439" y="5407"/>
                  </a:cubicBezTo>
                  <a:lnTo>
                    <a:pt x="1439" y="5407"/>
                  </a:lnTo>
                  <a:cubicBezTo>
                    <a:pt x="1439" y="5406"/>
                    <a:pt x="1438" y="5406"/>
                    <a:pt x="1438" y="5406"/>
                  </a:cubicBezTo>
                  <a:cubicBezTo>
                    <a:pt x="1438" y="5406"/>
                    <a:pt x="1437" y="5406"/>
                    <a:pt x="1437" y="5406"/>
                  </a:cubicBezTo>
                  <a:lnTo>
                    <a:pt x="1437" y="5406"/>
                  </a:lnTo>
                  <a:cubicBezTo>
                    <a:pt x="1433" y="5404"/>
                    <a:pt x="1429" y="5402"/>
                    <a:pt x="1429" y="5396"/>
                  </a:cubicBezTo>
                  <a:lnTo>
                    <a:pt x="1429" y="5396"/>
                  </a:lnTo>
                  <a:cubicBezTo>
                    <a:pt x="1432" y="5399"/>
                    <a:pt x="1433" y="5400"/>
                    <a:pt x="1434" y="5400"/>
                  </a:cubicBezTo>
                  <a:cubicBezTo>
                    <a:pt x="1437" y="5400"/>
                    <a:pt x="1435" y="5393"/>
                    <a:pt x="1442" y="5393"/>
                  </a:cubicBezTo>
                  <a:cubicBezTo>
                    <a:pt x="1444" y="5393"/>
                    <a:pt x="1448" y="5394"/>
                    <a:pt x="1453" y="5396"/>
                  </a:cubicBezTo>
                  <a:lnTo>
                    <a:pt x="1465" y="5408"/>
                  </a:lnTo>
                  <a:cubicBezTo>
                    <a:pt x="1465" y="5396"/>
                    <a:pt x="1453" y="5385"/>
                    <a:pt x="1441" y="5385"/>
                  </a:cubicBezTo>
                  <a:cubicBezTo>
                    <a:pt x="1449" y="5385"/>
                    <a:pt x="1446" y="5379"/>
                    <a:pt x="1451" y="5379"/>
                  </a:cubicBezTo>
                  <a:cubicBezTo>
                    <a:pt x="1453" y="5379"/>
                    <a:pt x="1457" y="5381"/>
                    <a:pt x="1465" y="5385"/>
                  </a:cubicBezTo>
                  <a:cubicBezTo>
                    <a:pt x="1465" y="5373"/>
                    <a:pt x="1512" y="5385"/>
                    <a:pt x="1500" y="5361"/>
                  </a:cubicBezTo>
                  <a:lnTo>
                    <a:pt x="1500" y="5361"/>
                  </a:lnTo>
                  <a:lnTo>
                    <a:pt x="1512" y="5373"/>
                  </a:lnTo>
                  <a:lnTo>
                    <a:pt x="1512" y="5373"/>
                  </a:lnTo>
                  <a:lnTo>
                    <a:pt x="1500" y="5349"/>
                  </a:lnTo>
                  <a:lnTo>
                    <a:pt x="1512" y="5349"/>
                  </a:lnTo>
                  <a:cubicBezTo>
                    <a:pt x="1524" y="5349"/>
                    <a:pt x="1524" y="5325"/>
                    <a:pt x="1524" y="5313"/>
                  </a:cubicBezTo>
                  <a:lnTo>
                    <a:pt x="1524" y="5325"/>
                  </a:lnTo>
                  <a:cubicBezTo>
                    <a:pt x="1524" y="5301"/>
                    <a:pt x="1536" y="5313"/>
                    <a:pt x="1536" y="5301"/>
                  </a:cubicBezTo>
                  <a:lnTo>
                    <a:pt x="1548" y="5301"/>
                  </a:lnTo>
                  <a:cubicBezTo>
                    <a:pt x="1542" y="5295"/>
                    <a:pt x="1551" y="5295"/>
                    <a:pt x="1559" y="5295"/>
                  </a:cubicBezTo>
                  <a:cubicBezTo>
                    <a:pt x="1566" y="5295"/>
                    <a:pt x="1572" y="5295"/>
                    <a:pt x="1560" y="5289"/>
                  </a:cubicBezTo>
                  <a:cubicBezTo>
                    <a:pt x="1560" y="5289"/>
                    <a:pt x="1548" y="5277"/>
                    <a:pt x="1548" y="5265"/>
                  </a:cubicBezTo>
                  <a:lnTo>
                    <a:pt x="1548" y="5265"/>
                  </a:lnTo>
                  <a:cubicBezTo>
                    <a:pt x="1548" y="5266"/>
                    <a:pt x="1560" y="5277"/>
                    <a:pt x="1560" y="5277"/>
                  </a:cubicBezTo>
                  <a:cubicBezTo>
                    <a:pt x="1572" y="5265"/>
                    <a:pt x="1560" y="5254"/>
                    <a:pt x="1572" y="5254"/>
                  </a:cubicBezTo>
                  <a:cubicBezTo>
                    <a:pt x="1572" y="5254"/>
                    <a:pt x="1572" y="5254"/>
                    <a:pt x="1572" y="5242"/>
                  </a:cubicBezTo>
                  <a:cubicBezTo>
                    <a:pt x="1569" y="5239"/>
                    <a:pt x="1570" y="5238"/>
                    <a:pt x="1572" y="5238"/>
                  </a:cubicBezTo>
                  <a:cubicBezTo>
                    <a:pt x="1574" y="5238"/>
                    <a:pt x="1578" y="5239"/>
                    <a:pt x="1581" y="5239"/>
                  </a:cubicBezTo>
                  <a:cubicBezTo>
                    <a:pt x="1587" y="5239"/>
                    <a:pt x="1590" y="5236"/>
                    <a:pt x="1572" y="5218"/>
                  </a:cubicBezTo>
                  <a:lnTo>
                    <a:pt x="1596" y="5218"/>
                  </a:lnTo>
                  <a:cubicBezTo>
                    <a:pt x="1596" y="5206"/>
                    <a:pt x="1584" y="5194"/>
                    <a:pt x="1584" y="5182"/>
                  </a:cubicBezTo>
                  <a:lnTo>
                    <a:pt x="1584" y="5182"/>
                  </a:lnTo>
                  <a:cubicBezTo>
                    <a:pt x="1596" y="5186"/>
                    <a:pt x="1600" y="5187"/>
                    <a:pt x="1601" y="5187"/>
                  </a:cubicBezTo>
                  <a:cubicBezTo>
                    <a:pt x="1602" y="5187"/>
                    <a:pt x="1592" y="5182"/>
                    <a:pt x="1608" y="5182"/>
                  </a:cubicBezTo>
                  <a:lnTo>
                    <a:pt x="1596" y="5170"/>
                  </a:lnTo>
                  <a:cubicBezTo>
                    <a:pt x="1596" y="5158"/>
                    <a:pt x="1643" y="5158"/>
                    <a:pt x="1643" y="5135"/>
                  </a:cubicBezTo>
                  <a:cubicBezTo>
                    <a:pt x="1667" y="5123"/>
                    <a:pt x="1679" y="5099"/>
                    <a:pt x="1691" y="5087"/>
                  </a:cubicBezTo>
                  <a:cubicBezTo>
                    <a:pt x="1679" y="5075"/>
                    <a:pt x="1667" y="5063"/>
                    <a:pt x="1679" y="5063"/>
                  </a:cubicBezTo>
                  <a:cubicBezTo>
                    <a:pt x="1679" y="5039"/>
                    <a:pt x="1679" y="5027"/>
                    <a:pt x="1691" y="5015"/>
                  </a:cubicBezTo>
                  <a:cubicBezTo>
                    <a:pt x="1698" y="5015"/>
                    <a:pt x="1701" y="5015"/>
                    <a:pt x="1702" y="5018"/>
                  </a:cubicBezTo>
                  <a:lnTo>
                    <a:pt x="1702" y="5018"/>
                  </a:lnTo>
                  <a:cubicBezTo>
                    <a:pt x="1706" y="5015"/>
                    <a:pt x="1715" y="5015"/>
                    <a:pt x="1715" y="5015"/>
                  </a:cubicBezTo>
                  <a:lnTo>
                    <a:pt x="1703" y="5015"/>
                  </a:lnTo>
                  <a:cubicBezTo>
                    <a:pt x="1691" y="5004"/>
                    <a:pt x="1703" y="5004"/>
                    <a:pt x="1715" y="5004"/>
                  </a:cubicBezTo>
                  <a:lnTo>
                    <a:pt x="1703" y="4992"/>
                  </a:lnTo>
                  <a:lnTo>
                    <a:pt x="1727" y="4992"/>
                  </a:lnTo>
                  <a:cubicBezTo>
                    <a:pt x="1715" y="4992"/>
                    <a:pt x="1715" y="4980"/>
                    <a:pt x="1703" y="4968"/>
                  </a:cubicBezTo>
                  <a:lnTo>
                    <a:pt x="1715" y="4968"/>
                  </a:lnTo>
                  <a:lnTo>
                    <a:pt x="1727" y="4956"/>
                  </a:lnTo>
                  <a:cubicBezTo>
                    <a:pt x="1715" y="4944"/>
                    <a:pt x="1703" y="4932"/>
                    <a:pt x="1715" y="4932"/>
                  </a:cubicBezTo>
                  <a:cubicBezTo>
                    <a:pt x="1727" y="4944"/>
                    <a:pt x="1739" y="4944"/>
                    <a:pt x="1751" y="4944"/>
                  </a:cubicBezTo>
                  <a:cubicBezTo>
                    <a:pt x="1739" y="4944"/>
                    <a:pt x="1727" y="4944"/>
                    <a:pt x="1727" y="4932"/>
                  </a:cubicBezTo>
                  <a:cubicBezTo>
                    <a:pt x="1715" y="4932"/>
                    <a:pt x="1715" y="4920"/>
                    <a:pt x="1727" y="4920"/>
                  </a:cubicBezTo>
                  <a:lnTo>
                    <a:pt x="1751" y="4920"/>
                  </a:lnTo>
                  <a:cubicBezTo>
                    <a:pt x="1739" y="4908"/>
                    <a:pt x="1751" y="4908"/>
                    <a:pt x="1727" y="4896"/>
                  </a:cubicBezTo>
                  <a:cubicBezTo>
                    <a:pt x="1727" y="4894"/>
                    <a:pt x="1728" y="4893"/>
                    <a:pt x="1729" y="4893"/>
                  </a:cubicBezTo>
                  <a:cubicBezTo>
                    <a:pt x="1735" y="4893"/>
                    <a:pt x="1751" y="4908"/>
                    <a:pt x="1751" y="4908"/>
                  </a:cubicBezTo>
                  <a:cubicBezTo>
                    <a:pt x="1742" y="4900"/>
                    <a:pt x="1746" y="4891"/>
                    <a:pt x="1753" y="4891"/>
                  </a:cubicBezTo>
                  <a:cubicBezTo>
                    <a:pt x="1754" y="4891"/>
                    <a:pt x="1755" y="4892"/>
                    <a:pt x="1757" y="4893"/>
                  </a:cubicBezTo>
                  <a:lnTo>
                    <a:pt x="1757" y="4893"/>
                  </a:lnTo>
                  <a:cubicBezTo>
                    <a:pt x="1733" y="4874"/>
                    <a:pt x="1785" y="4883"/>
                    <a:pt x="1762" y="4861"/>
                  </a:cubicBezTo>
                  <a:lnTo>
                    <a:pt x="1774" y="4861"/>
                  </a:lnTo>
                  <a:cubicBezTo>
                    <a:pt x="1774" y="4861"/>
                    <a:pt x="1751" y="4849"/>
                    <a:pt x="1751" y="4849"/>
                  </a:cubicBezTo>
                  <a:cubicBezTo>
                    <a:pt x="1758" y="4849"/>
                    <a:pt x="1765" y="4849"/>
                    <a:pt x="1773" y="4852"/>
                  </a:cubicBezTo>
                  <a:lnTo>
                    <a:pt x="1773" y="4852"/>
                  </a:lnTo>
                  <a:lnTo>
                    <a:pt x="1751" y="4837"/>
                  </a:lnTo>
                  <a:cubicBezTo>
                    <a:pt x="1798" y="4825"/>
                    <a:pt x="1798" y="4789"/>
                    <a:pt x="1834" y="4765"/>
                  </a:cubicBezTo>
                  <a:cubicBezTo>
                    <a:pt x="1834" y="4754"/>
                    <a:pt x="1822" y="4730"/>
                    <a:pt x="1834" y="4718"/>
                  </a:cubicBezTo>
                  <a:cubicBezTo>
                    <a:pt x="1834" y="4706"/>
                    <a:pt x="1834" y="4706"/>
                    <a:pt x="1834" y="4706"/>
                  </a:cubicBezTo>
                  <a:cubicBezTo>
                    <a:pt x="1846" y="4694"/>
                    <a:pt x="1881" y="4682"/>
                    <a:pt x="1870" y="4646"/>
                  </a:cubicBezTo>
                  <a:cubicBezTo>
                    <a:pt x="1860" y="4640"/>
                    <a:pt x="1858" y="4638"/>
                    <a:pt x="1860" y="4638"/>
                  </a:cubicBezTo>
                  <a:cubicBezTo>
                    <a:pt x="1864" y="4638"/>
                    <a:pt x="1878" y="4643"/>
                    <a:pt x="1884" y="4643"/>
                  </a:cubicBezTo>
                  <a:cubicBezTo>
                    <a:pt x="1887" y="4643"/>
                    <a:pt x="1888" y="4641"/>
                    <a:pt x="1881" y="4634"/>
                  </a:cubicBezTo>
                  <a:lnTo>
                    <a:pt x="1893" y="4634"/>
                  </a:lnTo>
                  <a:cubicBezTo>
                    <a:pt x="1893" y="4623"/>
                    <a:pt x="1881" y="4611"/>
                    <a:pt x="1870" y="4587"/>
                  </a:cubicBezTo>
                  <a:lnTo>
                    <a:pt x="1870" y="4587"/>
                  </a:lnTo>
                  <a:cubicBezTo>
                    <a:pt x="1879" y="4593"/>
                    <a:pt x="1883" y="4595"/>
                    <a:pt x="1885" y="4595"/>
                  </a:cubicBezTo>
                  <a:cubicBezTo>
                    <a:pt x="1888" y="4595"/>
                    <a:pt x="1885" y="4590"/>
                    <a:pt x="1885" y="4587"/>
                  </a:cubicBezTo>
                  <a:lnTo>
                    <a:pt x="1881" y="4587"/>
                  </a:lnTo>
                  <a:cubicBezTo>
                    <a:pt x="1883" y="4587"/>
                    <a:pt x="1884" y="4587"/>
                    <a:pt x="1885" y="4587"/>
                  </a:cubicBezTo>
                  <a:lnTo>
                    <a:pt x="1885" y="4587"/>
                  </a:lnTo>
                  <a:cubicBezTo>
                    <a:pt x="1885" y="4587"/>
                    <a:pt x="1885" y="4587"/>
                    <a:pt x="1885" y="4587"/>
                  </a:cubicBezTo>
                  <a:lnTo>
                    <a:pt x="1893" y="4587"/>
                  </a:lnTo>
                  <a:cubicBezTo>
                    <a:pt x="1892" y="4586"/>
                    <a:pt x="1890" y="4585"/>
                    <a:pt x="1889" y="4585"/>
                  </a:cubicBezTo>
                  <a:lnTo>
                    <a:pt x="1889" y="4585"/>
                  </a:lnTo>
                  <a:cubicBezTo>
                    <a:pt x="1888" y="4586"/>
                    <a:pt x="1886" y="4586"/>
                    <a:pt x="1885" y="4587"/>
                  </a:cubicBezTo>
                  <a:lnTo>
                    <a:pt x="1885" y="4587"/>
                  </a:lnTo>
                  <a:cubicBezTo>
                    <a:pt x="1884" y="4585"/>
                    <a:pt x="1885" y="4584"/>
                    <a:pt x="1886" y="4584"/>
                  </a:cubicBezTo>
                  <a:cubicBezTo>
                    <a:pt x="1887" y="4584"/>
                    <a:pt x="1888" y="4585"/>
                    <a:pt x="1889" y="4585"/>
                  </a:cubicBezTo>
                  <a:lnTo>
                    <a:pt x="1889" y="4585"/>
                  </a:lnTo>
                  <a:cubicBezTo>
                    <a:pt x="1892" y="4583"/>
                    <a:pt x="1894" y="4582"/>
                    <a:pt x="1896" y="4582"/>
                  </a:cubicBezTo>
                  <a:cubicBezTo>
                    <a:pt x="1899" y="4582"/>
                    <a:pt x="1901" y="4583"/>
                    <a:pt x="1905" y="4587"/>
                  </a:cubicBezTo>
                  <a:lnTo>
                    <a:pt x="1893" y="4575"/>
                  </a:lnTo>
                  <a:lnTo>
                    <a:pt x="1905" y="4575"/>
                  </a:lnTo>
                  <a:cubicBezTo>
                    <a:pt x="1905" y="4563"/>
                    <a:pt x="1905" y="4551"/>
                    <a:pt x="1941" y="4551"/>
                  </a:cubicBezTo>
                  <a:cubicBezTo>
                    <a:pt x="1929" y="4527"/>
                    <a:pt x="1941" y="4503"/>
                    <a:pt x="1953" y="4480"/>
                  </a:cubicBezTo>
                  <a:cubicBezTo>
                    <a:pt x="1953" y="4468"/>
                    <a:pt x="1953" y="4456"/>
                    <a:pt x="1953" y="4456"/>
                  </a:cubicBezTo>
                  <a:lnTo>
                    <a:pt x="1965" y="4456"/>
                  </a:lnTo>
                  <a:cubicBezTo>
                    <a:pt x="1965" y="4444"/>
                    <a:pt x="1941" y="4432"/>
                    <a:pt x="1953" y="4432"/>
                  </a:cubicBezTo>
                  <a:lnTo>
                    <a:pt x="1965" y="4432"/>
                  </a:lnTo>
                  <a:cubicBezTo>
                    <a:pt x="1965" y="4420"/>
                    <a:pt x="1977" y="4420"/>
                    <a:pt x="1953" y="4408"/>
                  </a:cubicBezTo>
                  <a:cubicBezTo>
                    <a:pt x="1961" y="4408"/>
                    <a:pt x="1969" y="4403"/>
                    <a:pt x="1977" y="4403"/>
                  </a:cubicBezTo>
                  <a:cubicBezTo>
                    <a:pt x="1978" y="4403"/>
                    <a:pt x="1980" y="4403"/>
                    <a:pt x="1982" y="4404"/>
                  </a:cubicBezTo>
                  <a:lnTo>
                    <a:pt x="1982" y="4404"/>
                  </a:lnTo>
                  <a:cubicBezTo>
                    <a:pt x="1975" y="4396"/>
                    <a:pt x="2001" y="4396"/>
                    <a:pt x="2001" y="4396"/>
                  </a:cubicBezTo>
                  <a:cubicBezTo>
                    <a:pt x="2001" y="4396"/>
                    <a:pt x="2048" y="4313"/>
                    <a:pt x="2072" y="4218"/>
                  </a:cubicBezTo>
                  <a:cubicBezTo>
                    <a:pt x="2084" y="4182"/>
                    <a:pt x="2096" y="4134"/>
                    <a:pt x="2096" y="4099"/>
                  </a:cubicBezTo>
                  <a:close/>
                  <a:moveTo>
                    <a:pt x="13579" y="6437"/>
                  </a:moveTo>
                  <a:cubicBezTo>
                    <a:pt x="13579" y="6442"/>
                    <a:pt x="13581" y="6444"/>
                    <a:pt x="13585" y="6444"/>
                  </a:cubicBezTo>
                  <a:cubicBezTo>
                    <a:pt x="13583" y="6442"/>
                    <a:pt x="13581" y="6440"/>
                    <a:pt x="13579" y="6437"/>
                  </a:cubicBezTo>
                  <a:close/>
                  <a:moveTo>
                    <a:pt x="15288" y="6427"/>
                  </a:moveTo>
                  <a:cubicBezTo>
                    <a:pt x="15275" y="6433"/>
                    <a:pt x="15264" y="6438"/>
                    <a:pt x="15264" y="6444"/>
                  </a:cubicBezTo>
                  <a:cubicBezTo>
                    <a:pt x="15276" y="6432"/>
                    <a:pt x="15288" y="6432"/>
                    <a:pt x="15288" y="6432"/>
                  </a:cubicBezTo>
                  <a:cubicBezTo>
                    <a:pt x="15288" y="6430"/>
                    <a:pt x="15288" y="6428"/>
                    <a:pt x="15288" y="6427"/>
                  </a:cubicBezTo>
                  <a:close/>
                  <a:moveTo>
                    <a:pt x="12123" y="6451"/>
                  </a:moveTo>
                  <a:cubicBezTo>
                    <a:pt x="12122" y="6453"/>
                    <a:pt x="12121" y="6455"/>
                    <a:pt x="12121" y="6456"/>
                  </a:cubicBezTo>
                  <a:lnTo>
                    <a:pt x="12145" y="6456"/>
                  </a:lnTo>
                  <a:lnTo>
                    <a:pt x="12123" y="6451"/>
                  </a:lnTo>
                  <a:close/>
                  <a:moveTo>
                    <a:pt x="3929" y="6456"/>
                  </a:moveTo>
                  <a:cubicBezTo>
                    <a:pt x="3924" y="6456"/>
                    <a:pt x="3926" y="6462"/>
                    <a:pt x="3931" y="6465"/>
                  </a:cubicBezTo>
                  <a:lnTo>
                    <a:pt x="3931" y="6465"/>
                  </a:lnTo>
                  <a:cubicBezTo>
                    <a:pt x="3930" y="6462"/>
                    <a:pt x="3929" y="6459"/>
                    <a:pt x="3929" y="6456"/>
                  </a:cubicBezTo>
                  <a:close/>
                  <a:moveTo>
                    <a:pt x="15276" y="6468"/>
                  </a:moveTo>
                  <a:cubicBezTo>
                    <a:pt x="15252" y="6480"/>
                    <a:pt x="15252" y="6492"/>
                    <a:pt x="15252" y="6492"/>
                  </a:cubicBezTo>
                  <a:lnTo>
                    <a:pt x="15264" y="6480"/>
                  </a:lnTo>
                  <a:cubicBezTo>
                    <a:pt x="15264" y="6480"/>
                    <a:pt x="15264" y="6480"/>
                    <a:pt x="15276" y="6468"/>
                  </a:cubicBezTo>
                  <a:close/>
                  <a:moveTo>
                    <a:pt x="15333" y="6470"/>
                  </a:moveTo>
                  <a:lnTo>
                    <a:pt x="15333" y="6470"/>
                  </a:lnTo>
                  <a:cubicBezTo>
                    <a:pt x="15323" y="6474"/>
                    <a:pt x="15321" y="6483"/>
                    <a:pt x="15312" y="6492"/>
                  </a:cubicBezTo>
                  <a:cubicBezTo>
                    <a:pt x="15312" y="6492"/>
                    <a:pt x="15322" y="6481"/>
                    <a:pt x="15333" y="6470"/>
                  </a:cubicBezTo>
                  <a:close/>
                  <a:moveTo>
                    <a:pt x="2894" y="6504"/>
                  </a:moveTo>
                  <a:cubicBezTo>
                    <a:pt x="2892" y="6506"/>
                    <a:pt x="2890" y="6507"/>
                    <a:pt x="2890" y="6509"/>
                  </a:cubicBezTo>
                  <a:lnTo>
                    <a:pt x="2890" y="6509"/>
                  </a:lnTo>
                  <a:cubicBezTo>
                    <a:pt x="2890" y="6510"/>
                    <a:pt x="2892" y="6512"/>
                    <a:pt x="2894" y="6516"/>
                  </a:cubicBezTo>
                  <a:lnTo>
                    <a:pt x="2894" y="6504"/>
                  </a:lnTo>
                  <a:close/>
                  <a:moveTo>
                    <a:pt x="1620" y="6492"/>
                  </a:moveTo>
                  <a:cubicBezTo>
                    <a:pt x="1655" y="6504"/>
                    <a:pt x="1631" y="6504"/>
                    <a:pt x="1643" y="6516"/>
                  </a:cubicBezTo>
                  <a:lnTo>
                    <a:pt x="1620" y="6516"/>
                  </a:lnTo>
                  <a:cubicBezTo>
                    <a:pt x="1631" y="6528"/>
                    <a:pt x="1655" y="6528"/>
                    <a:pt x="1667" y="6528"/>
                  </a:cubicBezTo>
                  <a:cubicBezTo>
                    <a:pt x="1679" y="6528"/>
                    <a:pt x="1679" y="6528"/>
                    <a:pt x="1679" y="6539"/>
                  </a:cubicBezTo>
                  <a:cubicBezTo>
                    <a:pt x="1679" y="6551"/>
                    <a:pt x="1667" y="6551"/>
                    <a:pt x="1655" y="6563"/>
                  </a:cubicBezTo>
                  <a:cubicBezTo>
                    <a:pt x="1655" y="6551"/>
                    <a:pt x="1643" y="6551"/>
                    <a:pt x="1620" y="6551"/>
                  </a:cubicBezTo>
                  <a:cubicBezTo>
                    <a:pt x="1620" y="6539"/>
                    <a:pt x="1620" y="6528"/>
                    <a:pt x="1620" y="6516"/>
                  </a:cubicBezTo>
                  <a:lnTo>
                    <a:pt x="1620" y="6504"/>
                  </a:lnTo>
                  <a:lnTo>
                    <a:pt x="1620" y="6492"/>
                  </a:lnTo>
                  <a:close/>
                  <a:moveTo>
                    <a:pt x="1788" y="6576"/>
                  </a:moveTo>
                  <a:cubicBezTo>
                    <a:pt x="1791" y="6576"/>
                    <a:pt x="1793" y="6577"/>
                    <a:pt x="1796" y="6577"/>
                  </a:cubicBezTo>
                  <a:lnTo>
                    <a:pt x="1796" y="6577"/>
                  </a:lnTo>
                  <a:lnTo>
                    <a:pt x="1786" y="6587"/>
                  </a:lnTo>
                  <a:cubicBezTo>
                    <a:pt x="1782" y="6578"/>
                    <a:pt x="1784" y="6576"/>
                    <a:pt x="1788" y="6576"/>
                  </a:cubicBezTo>
                  <a:close/>
                  <a:moveTo>
                    <a:pt x="12693" y="6573"/>
                  </a:moveTo>
                  <a:cubicBezTo>
                    <a:pt x="12687" y="6573"/>
                    <a:pt x="12679" y="6577"/>
                    <a:pt x="12669" y="6587"/>
                  </a:cubicBezTo>
                  <a:lnTo>
                    <a:pt x="12702" y="6576"/>
                  </a:lnTo>
                  <a:lnTo>
                    <a:pt x="12702" y="6576"/>
                  </a:lnTo>
                  <a:cubicBezTo>
                    <a:pt x="12704" y="6576"/>
                    <a:pt x="12705" y="6577"/>
                    <a:pt x="12706" y="6578"/>
                  </a:cubicBezTo>
                  <a:lnTo>
                    <a:pt x="12706" y="6578"/>
                  </a:lnTo>
                  <a:cubicBezTo>
                    <a:pt x="12706" y="6577"/>
                    <a:pt x="12705" y="6576"/>
                    <a:pt x="12704" y="6575"/>
                  </a:cubicBezTo>
                  <a:lnTo>
                    <a:pt x="12704" y="6575"/>
                  </a:lnTo>
                  <a:lnTo>
                    <a:pt x="12702" y="6576"/>
                  </a:lnTo>
                  <a:lnTo>
                    <a:pt x="12702" y="6576"/>
                  </a:lnTo>
                  <a:cubicBezTo>
                    <a:pt x="12699" y="6574"/>
                    <a:pt x="12696" y="6573"/>
                    <a:pt x="12693" y="6573"/>
                  </a:cubicBezTo>
                  <a:close/>
                  <a:moveTo>
                    <a:pt x="1631" y="6575"/>
                  </a:moveTo>
                  <a:lnTo>
                    <a:pt x="1631" y="6575"/>
                  </a:lnTo>
                  <a:cubicBezTo>
                    <a:pt x="1643" y="6587"/>
                    <a:pt x="1643" y="6587"/>
                    <a:pt x="1655" y="6587"/>
                  </a:cubicBezTo>
                  <a:cubicBezTo>
                    <a:pt x="1655" y="6587"/>
                    <a:pt x="1667" y="6599"/>
                    <a:pt x="1655" y="6599"/>
                  </a:cubicBezTo>
                  <a:lnTo>
                    <a:pt x="1643" y="6599"/>
                  </a:lnTo>
                  <a:cubicBezTo>
                    <a:pt x="1631" y="6587"/>
                    <a:pt x="1631" y="6587"/>
                    <a:pt x="1631" y="6575"/>
                  </a:cubicBezTo>
                  <a:close/>
                  <a:moveTo>
                    <a:pt x="7144" y="6599"/>
                  </a:moveTo>
                  <a:cubicBezTo>
                    <a:pt x="7144" y="6602"/>
                    <a:pt x="7146" y="6605"/>
                    <a:pt x="7149" y="6607"/>
                  </a:cubicBezTo>
                  <a:lnTo>
                    <a:pt x="7149" y="6607"/>
                  </a:lnTo>
                  <a:cubicBezTo>
                    <a:pt x="7147" y="6605"/>
                    <a:pt x="7146" y="6602"/>
                    <a:pt x="7144" y="6599"/>
                  </a:cubicBezTo>
                  <a:close/>
                  <a:moveTo>
                    <a:pt x="5489" y="6635"/>
                  </a:moveTo>
                  <a:cubicBezTo>
                    <a:pt x="5489" y="6635"/>
                    <a:pt x="5489" y="6635"/>
                    <a:pt x="5489" y="6635"/>
                  </a:cubicBezTo>
                  <a:cubicBezTo>
                    <a:pt x="5489" y="6635"/>
                    <a:pt x="5489" y="6635"/>
                    <a:pt x="5489" y="6635"/>
                  </a:cubicBezTo>
                  <a:close/>
                  <a:moveTo>
                    <a:pt x="3204" y="6636"/>
                  </a:moveTo>
                  <a:lnTo>
                    <a:pt x="3215" y="6659"/>
                  </a:lnTo>
                  <a:cubicBezTo>
                    <a:pt x="3215" y="6651"/>
                    <a:pt x="3210" y="6643"/>
                    <a:pt x="3204" y="6636"/>
                  </a:cubicBezTo>
                  <a:close/>
                  <a:moveTo>
                    <a:pt x="4183" y="6667"/>
                  </a:moveTo>
                  <a:cubicBezTo>
                    <a:pt x="4182" y="6667"/>
                    <a:pt x="4180" y="6668"/>
                    <a:pt x="4178" y="6669"/>
                  </a:cubicBezTo>
                  <a:lnTo>
                    <a:pt x="4178" y="6669"/>
                  </a:lnTo>
                  <a:cubicBezTo>
                    <a:pt x="4177" y="6669"/>
                    <a:pt x="4177" y="6669"/>
                    <a:pt x="4176" y="6669"/>
                  </a:cubicBezTo>
                  <a:cubicBezTo>
                    <a:pt x="4175" y="6669"/>
                    <a:pt x="4175" y="6669"/>
                    <a:pt x="4175" y="6670"/>
                  </a:cubicBezTo>
                  <a:lnTo>
                    <a:pt x="4175" y="6670"/>
                  </a:lnTo>
                  <a:cubicBezTo>
                    <a:pt x="4176" y="6670"/>
                    <a:pt x="4177" y="6669"/>
                    <a:pt x="4178" y="6669"/>
                  </a:cubicBezTo>
                  <a:lnTo>
                    <a:pt x="4178" y="6669"/>
                  </a:lnTo>
                  <a:cubicBezTo>
                    <a:pt x="4178" y="6669"/>
                    <a:pt x="4179" y="6670"/>
                    <a:pt x="4179" y="6670"/>
                  </a:cubicBezTo>
                  <a:cubicBezTo>
                    <a:pt x="4182" y="6668"/>
                    <a:pt x="4183" y="6667"/>
                    <a:pt x="4183" y="6667"/>
                  </a:cubicBezTo>
                  <a:close/>
                  <a:moveTo>
                    <a:pt x="10573" y="6670"/>
                  </a:moveTo>
                  <a:cubicBezTo>
                    <a:pt x="10575" y="6672"/>
                    <a:pt x="10577" y="6673"/>
                    <a:pt x="10580" y="6673"/>
                  </a:cubicBezTo>
                  <a:lnTo>
                    <a:pt x="10580" y="6673"/>
                  </a:lnTo>
                  <a:cubicBezTo>
                    <a:pt x="10579" y="6672"/>
                    <a:pt x="10577" y="6670"/>
                    <a:pt x="10573" y="6670"/>
                  </a:cubicBezTo>
                  <a:close/>
                  <a:moveTo>
                    <a:pt x="1239" y="6659"/>
                  </a:moveTo>
                  <a:lnTo>
                    <a:pt x="1239" y="6659"/>
                  </a:lnTo>
                  <a:cubicBezTo>
                    <a:pt x="1217" y="6680"/>
                    <a:pt x="1245" y="6682"/>
                    <a:pt x="1250" y="6682"/>
                  </a:cubicBezTo>
                  <a:lnTo>
                    <a:pt x="1250" y="6682"/>
                  </a:lnTo>
                  <a:cubicBezTo>
                    <a:pt x="1239" y="6682"/>
                    <a:pt x="1239" y="6670"/>
                    <a:pt x="1239" y="6659"/>
                  </a:cubicBezTo>
                  <a:close/>
                  <a:moveTo>
                    <a:pt x="1250" y="6682"/>
                  </a:moveTo>
                  <a:lnTo>
                    <a:pt x="1250" y="6682"/>
                  </a:lnTo>
                  <a:cubicBezTo>
                    <a:pt x="1250" y="6682"/>
                    <a:pt x="1250" y="6682"/>
                    <a:pt x="1250" y="6682"/>
                  </a:cubicBezTo>
                  <a:cubicBezTo>
                    <a:pt x="1250" y="6682"/>
                    <a:pt x="1250" y="6682"/>
                    <a:pt x="1250" y="6682"/>
                  </a:cubicBezTo>
                  <a:close/>
                  <a:moveTo>
                    <a:pt x="1752" y="6709"/>
                  </a:moveTo>
                  <a:cubicBezTo>
                    <a:pt x="1751" y="6709"/>
                    <a:pt x="1751" y="6712"/>
                    <a:pt x="1751" y="6718"/>
                  </a:cubicBezTo>
                  <a:lnTo>
                    <a:pt x="1762" y="6718"/>
                  </a:lnTo>
                  <a:cubicBezTo>
                    <a:pt x="1756" y="6712"/>
                    <a:pt x="1753" y="6709"/>
                    <a:pt x="1752" y="6709"/>
                  </a:cubicBezTo>
                  <a:close/>
                  <a:moveTo>
                    <a:pt x="12240" y="6730"/>
                  </a:moveTo>
                  <a:cubicBezTo>
                    <a:pt x="12230" y="6730"/>
                    <a:pt x="12220" y="6738"/>
                    <a:pt x="12224" y="6741"/>
                  </a:cubicBezTo>
                  <a:lnTo>
                    <a:pt x="12224" y="6741"/>
                  </a:lnTo>
                  <a:cubicBezTo>
                    <a:pt x="12229" y="6738"/>
                    <a:pt x="12234" y="6735"/>
                    <a:pt x="12240" y="6730"/>
                  </a:cubicBezTo>
                  <a:close/>
                  <a:moveTo>
                    <a:pt x="1716" y="6742"/>
                  </a:moveTo>
                  <a:lnTo>
                    <a:pt x="1739" y="6754"/>
                  </a:lnTo>
                  <a:cubicBezTo>
                    <a:pt x="1731" y="6746"/>
                    <a:pt x="1724" y="6743"/>
                    <a:pt x="1716" y="6742"/>
                  </a:cubicBezTo>
                  <a:close/>
                  <a:moveTo>
                    <a:pt x="1631" y="6766"/>
                  </a:moveTo>
                  <a:cubicBezTo>
                    <a:pt x="1643" y="6766"/>
                    <a:pt x="1631" y="6778"/>
                    <a:pt x="1655" y="6778"/>
                  </a:cubicBezTo>
                  <a:lnTo>
                    <a:pt x="1631" y="6778"/>
                  </a:lnTo>
                  <a:cubicBezTo>
                    <a:pt x="1631" y="6778"/>
                    <a:pt x="1631" y="6766"/>
                    <a:pt x="1631" y="6766"/>
                  </a:cubicBezTo>
                  <a:close/>
                  <a:moveTo>
                    <a:pt x="10228" y="6778"/>
                  </a:moveTo>
                  <a:cubicBezTo>
                    <a:pt x="10218" y="6778"/>
                    <a:pt x="10222" y="6778"/>
                    <a:pt x="10228" y="6778"/>
                  </a:cubicBezTo>
                  <a:lnTo>
                    <a:pt x="10228" y="6778"/>
                  </a:lnTo>
                  <a:cubicBezTo>
                    <a:pt x="10228" y="6778"/>
                    <a:pt x="10228" y="6778"/>
                    <a:pt x="10228" y="6778"/>
                  </a:cubicBezTo>
                  <a:close/>
                  <a:moveTo>
                    <a:pt x="1655" y="6801"/>
                  </a:moveTo>
                  <a:cubicBezTo>
                    <a:pt x="1663" y="6801"/>
                    <a:pt x="1676" y="6807"/>
                    <a:pt x="1684" y="6807"/>
                  </a:cubicBezTo>
                  <a:cubicBezTo>
                    <a:pt x="1688" y="6807"/>
                    <a:pt x="1691" y="6805"/>
                    <a:pt x="1691" y="6801"/>
                  </a:cubicBezTo>
                  <a:close/>
                  <a:moveTo>
                    <a:pt x="4123" y="6811"/>
                  </a:moveTo>
                  <a:cubicBezTo>
                    <a:pt x="4123" y="6811"/>
                    <a:pt x="4123" y="6811"/>
                    <a:pt x="4122" y="6811"/>
                  </a:cubicBezTo>
                  <a:lnTo>
                    <a:pt x="4122" y="6811"/>
                  </a:lnTo>
                  <a:cubicBezTo>
                    <a:pt x="4125" y="6812"/>
                    <a:pt x="4129" y="6813"/>
                    <a:pt x="4132" y="6813"/>
                  </a:cubicBezTo>
                  <a:cubicBezTo>
                    <a:pt x="4128" y="6812"/>
                    <a:pt x="4126" y="6811"/>
                    <a:pt x="4123" y="6811"/>
                  </a:cubicBezTo>
                  <a:close/>
                  <a:moveTo>
                    <a:pt x="1667" y="6813"/>
                  </a:moveTo>
                  <a:cubicBezTo>
                    <a:pt x="1667" y="6813"/>
                    <a:pt x="1666" y="6815"/>
                    <a:pt x="1663" y="6817"/>
                  </a:cubicBezTo>
                  <a:lnTo>
                    <a:pt x="1663" y="6817"/>
                  </a:lnTo>
                  <a:cubicBezTo>
                    <a:pt x="1664" y="6816"/>
                    <a:pt x="1666" y="6815"/>
                    <a:pt x="1667" y="6813"/>
                  </a:cubicBezTo>
                  <a:close/>
                  <a:moveTo>
                    <a:pt x="12618" y="6845"/>
                  </a:moveTo>
                  <a:cubicBezTo>
                    <a:pt x="12615" y="6846"/>
                    <a:pt x="12612" y="6847"/>
                    <a:pt x="12609" y="6849"/>
                  </a:cubicBezTo>
                  <a:cubicBezTo>
                    <a:pt x="12614" y="6849"/>
                    <a:pt x="12617" y="6847"/>
                    <a:pt x="12618" y="6845"/>
                  </a:cubicBezTo>
                  <a:close/>
                  <a:moveTo>
                    <a:pt x="15467" y="6829"/>
                  </a:moveTo>
                  <a:cubicBezTo>
                    <a:pt x="15460" y="6836"/>
                    <a:pt x="15467" y="6849"/>
                    <a:pt x="15467" y="6849"/>
                  </a:cubicBezTo>
                  <a:lnTo>
                    <a:pt x="15467" y="6829"/>
                  </a:lnTo>
                  <a:close/>
                  <a:moveTo>
                    <a:pt x="5680" y="6910"/>
                  </a:moveTo>
                  <a:cubicBezTo>
                    <a:pt x="5680" y="6913"/>
                    <a:pt x="5680" y="6920"/>
                    <a:pt x="5680" y="6920"/>
                  </a:cubicBezTo>
                  <a:cubicBezTo>
                    <a:pt x="5677" y="6915"/>
                    <a:pt x="5677" y="6912"/>
                    <a:pt x="5680" y="6910"/>
                  </a:cubicBezTo>
                  <a:close/>
                  <a:moveTo>
                    <a:pt x="12990" y="801"/>
                  </a:moveTo>
                  <a:cubicBezTo>
                    <a:pt x="13059" y="801"/>
                    <a:pt x="13122" y="826"/>
                    <a:pt x="13184" y="826"/>
                  </a:cubicBezTo>
                  <a:cubicBezTo>
                    <a:pt x="13206" y="826"/>
                    <a:pt x="13229" y="822"/>
                    <a:pt x="13252" y="813"/>
                  </a:cubicBezTo>
                  <a:lnTo>
                    <a:pt x="13252" y="824"/>
                  </a:lnTo>
                  <a:cubicBezTo>
                    <a:pt x="13256" y="828"/>
                    <a:pt x="13260" y="830"/>
                    <a:pt x="13264" y="830"/>
                  </a:cubicBezTo>
                  <a:cubicBezTo>
                    <a:pt x="13272" y="830"/>
                    <a:pt x="13280" y="824"/>
                    <a:pt x="13288" y="824"/>
                  </a:cubicBezTo>
                  <a:cubicBezTo>
                    <a:pt x="13300" y="828"/>
                    <a:pt x="13313" y="830"/>
                    <a:pt x="13326" y="830"/>
                  </a:cubicBezTo>
                  <a:cubicBezTo>
                    <a:pt x="13352" y="830"/>
                    <a:pt x="13379" y="824"/>
                    <a:pt x="13395" y="824"/>
                  </a:cubicBezTo>
                  <a:lnTo>
                    <a:pt x="13395" y="813"/>
                  </a:lnTo>
                  <a:cubicBezTo>
                    <a:pt x="13411" y="813"/>
                    <a:pt x="13411" y="818"/>
                    <a:pt x="13416" y="818"/>
                  </a:cubicBezTo>
                  <a:cubicBezTo>
                    <a:pt x="13419" y="818"/>
                    <a:pt x="13423" y="817"/>
                    <a:pt x="13431" y="813"/>
                  </a:cubicBezTo>
                  <a:lnTo>
                    <a:pt x="13431" y="824"/>
                  </a:lnTo>
                  <a:lnTo>
                    <a:pt x="13454" y="813"/>
                  </a:lnTo>
                  <a:cubicBezTo>
                    <a:pt x="13454" y="821"/>
                    <a:pt x="13462" y="824"/>
                    <a:pt x="13474" y="824"/>
                  </a:cubicBezTo>
                  <a:cubicBezTo>
                    <a:pt x="13486" y="824"/>
                    <a:pt x="13503" y="821"/>
                    <a:pt x="13517" y="821"/>
                  </a:cubicBezTo>
                  <a:cubicBezTo>
                    <a:pt x="13525" y="821"/>
                    <a:pt x="13532" y="822"/>
                    <a:pt x="13538" y="824"/>
                  </a:cubicBezTo>
                  <a:cubicBezTo>
                    <a:pt x="13562" y="824"/>
                    <a:pt x="13621" y="813"/>
                    <a:pt x="13657" y="813"/>
                  </a:cubicBezTo>
                  <a:cubicBezTo>
                    <a:pt x="13669" y="836"/>
                    <a:pt x="13716" y="836"/>
                    <a:pt x="13752" y="848"/>
                  </a:cubicBezTo>
                  <a:cubicBezTo>
                    <a:pt x="13800" y="848"/>
                    <a:pt x="13858" y="843"/>
                    <a:pt x="13916" y="843"/>
                  </a:cubicBezTo>
                  <a:cubicBezTo>
                    <a:pt x="13945" y="843"/>
                    <a:pt x="13974" y="844"/>
                    <a:pt x="14002" y="848"/>
                  </a:cubicBezTo>
                  <a:lnTo>
                    <a:pt x="13990" y="824"/>
                  </a:lnTo>
                  <a:lnTo>
                    <a:pt x="14014" y="824"/>
                  </a:lnTo>
                  <a:cubicBezTo>
                    <a:pt x="14014" y="824"/>
                    <a:pt x="14026" y="836"/>
                    <a:pt x="14014" y="836"/>
                  </a:cubicBezTo>
                  <a:cubicBezTo>
                    <a:pt x="14026" y="836"/>
                    <a:pt x="14026" y="848"/>
                    <a:pt x="14038" y="848"/>
                  </a:cubicBezTo>
                  <a:cubicBezTo>
                    <a:pt x="14038" y="860"/>
                    <a:pt x="14050" y="872"/>
                    <a:pt x="14050" y="884"/>
                  </a:cubicBezTo>
                  <a:lnTo>
                    <a:pt x="14050" y="884"/>
                  </a:lnTo>
                  <a:cubicBezTo>
                    <a:pt x="14050" y="872"/>
                    <a:pt x="14038" y="872"/>
                    <a:pt x="14038" y="872"/>
                  </a:cubicBezTo>
                  <a:lnTo>
                    <a:pt x="14038" y="872"/>
                  </a:lnTo>
                  <a:cubicBezTo>
                    <a:pt x="14050" y="884"/>
                    <a:pt x="14038" y="884"/>
                    <a:pt x="14038" y="896"/>
                  </a:cubicBezTo>
                  <a:cubicBezTo>
                    <a:pt x="14035" y="898"/>
                    <a:pt x="14034" y="899"/>
                    <a:pt x="14033" y="899"/>
                  </a:cubicBezTo>
                  <a:cubicBezTo>
                    <a:pt x="14030" y="899"/>
                    <a:pt x="14035" y="882"/>
                    <a:pt x="14026" y="872"/>
                  </a:cubicBezTo>
                  <a:lnTo>
                    <a:pt x="14014" y="908"/>
                  </a:lnTo>
                  <a:cubicBezTo>
                    <a:pt x="14014" y="908"/>
                    <a:pt x="14014" y="920"/>
                    <a:pt x="14002" y="920"/>
                  </a:cubicBezTo>
                  <a:cubicBezTo>
                    <a:pt x="13990" y="908"/>
                    <a:pt x="13990" y="896"/>
                    <a:pt x="13978" y="884"/>
                  </a:cubicBezTo>
                  <a:lnTo>
                    <a:pt x="13978" y="884"/>
                  </a:lnTo>
                  <a:lnTo>
                    <a:pt x="13990" y="920"/>
                  </a:lnTo>
                  <a:cubicBezTo>
                    <a:pt x="13982" y="920"/>
                    <a:pt x="13969" y="930"/>
                    <a:pt x="13965" y="930"/>
                  </a:cubicBezTo>
                  <a:cubicBezTo>
                    <a:pt x="13962" y="930"/>
                    <a:pt x="13962" y="928"/>
                    <a:pt x="13966" y="920"/>
                  </a:cubicBezTo>
                  <a:lnTo>
                    <a:pt x="13966" y="920"/>
                  </a:lnTo>
                  <a:lnTo>
                    <a:pt x="13943" y="955"/>
                  </a:lnTo>
                  <a:lnTo>
                    <a:pt x="13919" y="955"/>
                  </a:lnTo>
                  <a:cubicBezTo>
                    <a:pt x="13919" y="961"/>
                    <a:pt x="13922" y="964"/>
                    <a:pt x="13925" y="964"/>
                  </a:cubicBezTo>
                  <a:cubicBezTo>
                    <a:pt x="13926" y="964"/>
                    <a:pt x="13927" y="964"/>
                    <a:pt x="13927" y="964"/>
                  </a:cubicBezTo>
                  <a:lnTo>
                    <a:pt x="13927" y="964"/>
                  </a:lnTo>
                  <a:cubicBezTo>
                    <a:pt x="13925" y="979"/>
                    <a:pt x="13933" y="1009"/>
                    <a:pt x="13920" y="1009"/>
                  </a:cubicBezTo>
                  <a:cubicBezTo>
                    <a:pt x="13917" y="1009"/>
                    <a:pt x="13913" y="1007"/>
                    <a:pt x="13907" y="1003"/>
                  </a:cubicBezTo>
                  <a:cubicBezTo>
                    <a:pt x="13907" y="1039"/>
                    <a:pt x="13895" y="1051"/>
                    <a:pt x="13883" y="1098"/>
                  </a:cubicBezTo>
                  <a:cubicBezTo>
                    <a:pt x="13883" y="1083"/>
                    <a:pt x="13879" y="1079"/>
                    <a:pt x="13874" y="1079"/>
                  </a:cubicBezTo>
                  <a:cubicBezTo>
                    <a:pt x="13868" y="1079"/>
                    <a:pt x="13859" y="1087"/>
                    <a:pt x="13853" y="1087"/>
                  </a:cubicBezTo>
                  <a:cubicBezTo>
                    <a:pt x="13850" y="1087"/>
                    <a:pt x="13847" y="1084"/>
                    <a:pt x="13847" y="1075"/>
                  </a:cubicBezTo>
                  <a:lnTo>
                    <a:pt x="13847" y="1075"/>
                  </a:lnTo>
                  <a:cubicBezTo>
                    <a:pt x="13835" y="1098"/>
                    <a:pt x="13859" y="1110"/>
                    <a:pt x="13847" y="1122"/>
                  </a:cubicBezTo>
                  <a:cubicBezTo>
                    <a:pt x="13844" y="1125"/>
                    <a:pt x="13840" y="1127"/>
                    <a:pt x="13836" y="1127"/>
                  </a:cubicBezTo>
                  <a:cubicBezTo>
                    <a:pt x="13831" y="1127"/>
                    <a:pt x="13827" y="1125"/>
                    <a:pt x="13823" y="1122"/>
                  </a:cubicBezTo>
                  <a:lnTo>
                    <a:pt x="13812" y="1122"/>
                  </a:lnTo>
                  <a:lnTo>
                    <a:pt x="13823" y="1134"/>
                  </a:lnTo>
                  <a:cubicBezTo>
                    <a:pt x="13812" y="1140"/>
                    <a:pt x="13806" y="1140"/>
                    <a:pt x="13801" y="1140"/>
                  </a:cubicBezTo>
                  <a:cubicBezTo>
                    <a:pt x="13797" y="1140"/>
                    <a:pt x="13794" y="1140"/>
                    <a:pt x="13788" y="1146"/>
                  </a:cubicBezTo>
                  <a:lnTo>
                    <a:pt x="13800" y="1158"/>
                  </a:lnTo>
                  <a:lnTo>
                    <a:pt x="13788" y="1170"/>
                  </a:lnTo>
                  <a:cubicBezTo>
                    <a:pt x="13800" y="1170"/>
                    <a:pt x="13800" y="1170"/>
                    <a:pt x="13788" y="1194"/>
                  </a:cubicBezTo>
                  <a:lnTo>
                    <a:pt x="13788" y="1205"/>
                  </a:lnTo>
                  <a:cubicBezTo>
                    <a:pt x="13784" y="1199"/>
                    <a:pt x="13782" y="1197"/>
                    <a:pt x="13780" y="1197"/>
                  </a:cubicBezTo>
                  <a:cubicBezTo>
                    <a:pt x="13777" y="1197"/>
                    <a:pt x="13775" y="1202"/>
                    <a:pt x="13772" y="1202"/>
                  </a:cubicBezTo>
                  <a:cubicBezTo>
                    <a:pt x="13770" y="1202"/>
                    <a:pt x="13767" y="1200"/>
                    <a:pt x="13764" y="1194"/>
                  </a:cubicBezTo>
                  <a:cubicBezTo>
                    <a:pt x="13752" y="1205"/>
                    <a:pt x="13752" y="1205"/>
                    <a:pt x="13752" y="1229"/>
                  </a:cubicBezTo>
                  <a:lnTo>
                    <a:pt x="13764" y="1241"/>
                  </a:lnTo>
                  <a:cubicBezTo>
                    <a:pt x="13764" y="1248"/>
                    <a:pt x="13762" y="1250"/>
                    <a:pt x="13759" y="1250"/>
                  </a:cubicBezTo>
                  <a:cubicBezTo>
                    <a:pt x="13755" y="1250"/>
                    <a:pt x="13747" y="1244"/>
                    <a:pt x="13740" y="1244"/>
                  </a:cubicBezTo>
                  <a:cubicBezTo>
                    <a:pt x="13736" y="1244"/>
                    <a:pt x="13731" y="1247"/>
                    <a:pt x="13728" y="1253"/>
                  </a:cubicBezTo>
                  <a:lnTo>
                    <a:pt x="13752" y="1253"/>
                  </a:lnTo>
                  <a:cubicBezTo>
                    <a:pt x="13704" y="1277"/>
                    <a:pt x="13740" y="1325"/>
                    <a:pt x="13704" y="1336"/>
                  </a:cubicBezTo>
                  <a:cubicBezTo>
                    <a:pt x="13704" y="1325"/>
                    <a:pt x="13692" y="1313"/>
                    <a:pt x="13692" y="1313"/>
                  </a:cubicBezTo>
                  <a:cubicBezTo>
                    <a:pt x="13692" y="1336"/>
                    <a:pt x="13669" y="1372"/>
                    <a:pt x="13681" y="1408"/>
                  </a:cubicBezTo>
                  <a:cubicBezTo>
                    <a:pt x="13671" y="1403"/>
                    <a:pt x="13663" y="1400"/>
                    <a:pt x="13655" y="1400"/>
                  </a:cubicBezTo>
                  <a:cubicBezTo>
                    <a:pt x="13645" y="1400"/>
                    <a:pt x="13635" y="1406"/>
                    <a:pt x="13621" y="1420"/>
                  </a:cubicBezTo>
                  <a:cubicBezTo>
                    <a:pt x="13621" y="1432"/>
                    <a:pt x="13621" y="1444"/>
                    <a:pt x="13633" y="1456"/>
                  </a:cubicBezTo>
                  <a:cubicBezTo>
                    <a:pt x="13612" y="1466"/>
                    <a:pt x="13610" y="1494"/>
                    <a:pt x="13602" y="1494"/>
                  </a:cubicBezTo>
                  <a:cubicBezTo>
                    <a:pt x="13600" y="1494"/>
                    <a:pt x="13599" y="1493"/>
                    <a:pt x="13597" y="1491"/>
                  </a:cubicBezTo>
                  <a:lnTo>
                    <a:pt x="13597" y="1491"/>
                  </a:lnTo>
                  <a:cubicBezTo>
                    <a:pt x="13609" y="1503"/>
                    <a:pt x="13585" y="1503"/>
                    <a:pt x="13585" y="1515"/>
                  </a:cubicBezTo>
                  <a:lnTo>
                    <a:pt x="13597" y="1527"/>
                  </a:lnTo>
                  <a:cubicBezTo>
                    <a:pt x="13550" y="1539"/>
                    <a:pt x="13597" y="1575"/>
                    <a:pt x="13550" y="1586"/>
                  </a:cubicBezTo>
                  <a:lnTo>
                    <a:pt x="13550" y="1598"/>
                  </a:lnTo>
                  <a:cubicBezTo>
                    <a:pt x="13538" y="1598"/>
                    <a:pt x="13538" y="1586"/>
                    <a:pt x="13538" y="1586"/>
                  </a:cubicBezTo>
                  <a:lnTo>
                    <a:pt x="13502" y="1646"/>
                  </a:lnTo>
                  <a:lnTo>
                    <a:pt x="13526" y="1634"/>
                  </a:lnTo>
                  <a:lnTo>
                    <a:pt x="13526" y="1634"/>
                  </a:lnTo>
                  <a:cubicBezTo>
                    <a:pt x="13514" y="1646"/>
                    <a:pt x="13526" y="1658"/>
                    <a:pt x="13514" y="1670"/>
                  </a:cubicBezTo>
                  <a:cubicBezTo>
                    <a:pt x="13511" y="1661"/>
                    <a:pt x="13509" y="1658"/>
                    <a:pt x="13507" y="1658"/>
                  </a:cubicBezTo>
                  <a:cubicBezTo>
                    <a:pt x="13501" y="1658"/>
                    <a:pt x="13497" y="1683"/>
                    <a:pt x="13484" y="1683"/>
                  </a:cubicBezTo>
                  <a:cubicBezTo>
                    <a:pt x="13483" y="1683"/>
                    <a:pt x="13482" y="1683"/>
                    <a:pt x="13480" y="1683"/>
                  </a:cubicBezTo>
                  <a:lnTo>
                    <a:pt x="13480" y="1683"/>
                  </a:lnTo>
                  <a:cubicBezTo>
                    <a:pt x="13482" y="1685"/>
                    <a:pt x="13485" y="1688"/>
                    <a:pt x="13490" y="1694"/>
                  </a:cubicBezTo>
                  <a:cubicBezTo>
                    <a:pt x="13490" y="1706"/>
                    <a:pt x="13481" y="1706"/>
                    <a:pt x="13474" y="1706"/>
                  </a:cubicBezTo>
                  <a:cubicBezTo>
                    <a:pt x="13472" y="1706"/>
                    <a:pt x="13470" y="1706"/>
                    <a:pt x="13469" y="1706"/>
                  </a:cubicBezTo>
                  <a:lnTo>
                    <a:pt x="13469" y="1706"/>
                  </a:lnTo>
                  <a:cubicBezTo>
                    <a:pt x="13468" y="1706"/>
                    <a:pt x="13467" y="1706"/>
                    <a:pt x="13466" y="1706"/>
                  </a:cubicBezTo>
                  <a:lnTo>
                    <a:pt x="13466" y="1706"/>
                  </a:lnTo>
                  <a:lnTo>
                    <a:pt x="13466" y="1706"/>
                  </a:lnTo>
                  <a:cubicBezTo>
                    <a:pt x="13467" y="1706"/>
                    <a:pt x="13468" y="1706"/>
                    <a:pt x="13469" y="1706"/>
                  </a:cubicBezTo>
                  <a:lnTo>
                    <a:pt x="13469" y="1706"/>
                  </a:lnTo>
                  <a:cubicBezTo>
                    <a:pt x="13480" y="1707"/>
                    <a:pt x="13489" y="1718"/>
                    <a:pt x="13478" y="1729"/>
                  </a:cubicBezTo>
                  <a:cubicBezTo>
                    <a:pt x="13466" y="1753"/>
                    <a:pt x="13454" y="1765"/>
                    <a:pt x="13454" y="1777"/>
                  </a:cubicBezTo>
                  <a:cubicBezTo>
                    <a:pt x="13450" y="1781"/>
                    <a:pt x="13446" y="1782"/>
                    <a:pt x="13443" y="1782"/>
                  </a:cubicBezTo>
                  <a:cubicBezTo>
                    <a:pt x="13436" y="1782"/>
                    <a:pt x="13431" y="1777"/>
                    <a:pt x="13431" y="1777"/>
                  </a:cubicBezTo>
                  <a:cubicBezTo>
                    <a:pt x="13431" y="1813"/>
                    <a:pt x="13419" y="1789"/>
                    <a:pt x="13419" y="1825"/>
                  </a:cubicBezTo>
                  <a:lnTo>
                    <a:pt x="13407" y="1825"/>
                  </a:lnTo>
                  <a:lnTo>
                    <a:pt x="13419" y="1837"/>
                  </a:lnTo>
                  <a:lnTo>
                    <a:pt x="13383" y="1848"/>
                  </a:lnTo>
                  <a:lnTo>
                    <a:pt x="13407" y="1848"/>
                  </a:lnTo>
                  <a:cubicBezTo>
                    <a:pt x="13395" y="1860"/>
                    <a:pt x="13395" y="1872"/>
                    <a:pt x="13383" y="1884"/>
                  </a:cubicBezTo>
                  <a:lnTo>
                    <a:pt x="13383" y="1872"/>
                  </a:lnTo>
                  <a:cubicBezTo>
                    <a:pt x="13371" y="1908"/>
                    <a:pt x="13335" y="1896"/>
                    <a:pt x="13335" y="1932"/>
                  </a:cubicBezTo>
                  <a:cubicBezTo>
                    <a:pt x="13335" y="1967"/>
                    <a:pt x="13300" y="1944"/>
                    <a:pt x="13311" y="1979"/>
                  </a:cubicBezTo>
                  <a:cubicBezTo>
                    <a:pt x="13311" y="1979"/>
                    <a:pt x="13300" y="1979"/>
                    <a:pt x="13300" y="1967"/>
                  </a:cubicBezTo>
                  <a:lnTo>
                    <a:pt x="13300" y="1991"/>
                  </a:lnTo>
                  <a:lnTo>
                    <a:pt x="13288" y="1979"/>
                  </a:lnTo>
                  <a:lnTo>
                    <a:pt x="13300" y="2003"/>
                  </a:lnTo>
                  <a:lnTo>
                    <a:pt x="13288" y="2003"/>
                  </a:lnTo>
                  <a:lnTo>
                    <a:pt x="13288" y="2015"/>
                  </a:lnTo>
                  <a:cubicBezTo>
                    <a:pt x="13252" y="2015"/>
                    <a:pt x="13264" y="2039"/>
                    <a:pt x="13228" y="2051"/>
                  </a:cubicBezTo>
                  <a:lnTo>
                    <a:pt x="13252" y="2063"/>
                  </a:lnTo>
                  <a:cubicBezTo>
                    <a:pt x="13276" y="2122"/>
                    <a:pt x="13169" y="2158"/>
                    <a:pt x="13169" y="2229"/>
                  </a:cubicBezTo>
                  <a:lnTo>
                    <a:pt x="13145" y="2218"/>
                  </a:lnTo>
                  <a:lnTo>
                    <a:pt x="13157" y="2253"/>
                  </a:lnTo>
                  <a:cubicBezTo>
                    <a:pt x="13133" y="2253"/>
                    <a:pt x="13145" y="2241"/>
                    <a:pt x="13133" y="2241"/>
                  </a:cubicBezTo>
                  <a:cubicBezTo>
                    <a:pt x="13133" y="2265"/>
                    <a:pt x="13157" y="2265"/>
                    <a:pt x="13145" y="2289"/>
                  </a:cubicBezTo>
                  <a:cubicBezTo>
                    <a:pt x="13143" y="2291"/>
                    <a:pt x="13141" y="2292"/>
                    <a:pt x="13139" y="2292"/>
                  </a:cubicBezTo>
                  <a:cubicBezTo>
                    <a:pt x="13133" y="2292"/>
                    <a:pt x="13133" y="2275"/>
                    <a:pt x="13133" y="2265"/>
                  </a:cubicBezTo>
                  <a:cubicBezTo>
                    <a:pt x="13133" y="2301"/>
                    <a:pt x="13121" y="2348"/>
                    <a:pt x="13097" y="2360"/>
                  </a:cubicBezTo>
                  <a:cubicBezTo>
                    <a:pt x="13097" y="2360"/>
                    <a:pt x="13109" y="2372"/>
                    <a:pt x="13109" y="2372"/>
                  </a:cubicBezTo>
                  <a:cubicBezTo>
                    <a:pt x="13109" y="2396"/>
                    <a:pt x="13085" y="2408"/>
                    <a:pt x="13073" y="2432"/>
                  </a:cubicBezTo>
                  <a:cubicBezTo>
                    <a:pt x="13061" y="2432"/>
                    <a:pt x="13073" y="2420"/>
                    <a:pt x="13073" y="2420"/>
                  </a:cubicBezTo>
                  <a:cubicBezTo>
                    <a:pt x="13061" y="2420"/>
                    <a:pt x="13050" y="2432"/>
                    <a:pt x="13061" y="2444"/>
                  </a:cubicBezTo>
                  <a:lnTo>
                    <a:pt x="13050" y="2432"/>
                  </a:lnTo>
                  <a:cubicBezTo>
                    <a:pt x="13038" y="2444"/>
                    <a:pt x="13038" y="2479"/>
                    <a:pt x="13014" y="2479"/>
                  </a:cubicBezTo>
                  <a:cubicBezTo>
                    <a:pt x="13026" y="2479"/>
                    <a:pt x="13038" y="2479"/>
                    <a:pt x="13026" y="2491"/>
                  </a:cubicBezTo>
                  <a:cubicBezTo>
                    <a:pt x="13002" y="2491"/>
                    <a:pt x="13026" y="2539"/>
                    <a:pt x="13002" y="2551"/>
                  </a:cubicBezTo>
                  <a:cubicBezTo>
                    <a:pt x="12996" y="2551"/>
                    <a:pt x="12996" y="2545"/>
                    <a:pt x="12997" y="2540"/>
                  </a:cubicBezTo>
                  <a:lnTo>
                    <a:pt x="12997" y="2540"/>
                  </a:lnTo>
                  <a:cubicBezTo>
                    <a:pt x="12990" y="2546"/>
                    <a:pt x="12992" y="2565"/>
                    <a:pt x="13002" y="2575"/>
                  </a:cubicBezTo>
                  <a:lnTo>
                    <a:pt x="12990" y="2563"/>
                  </a:lnTo>
                  <a:lnTo>
                    <a:pt x="12978" y="2622"/>
                  </a:lnTo>
                  <a:cubicBezTo>
                    <a:pt x="12946" y="2622"/>
                    <a:pt x="12952" y="2660"/>
                    <a:pt x="12946" y="2660"/>
                  </a:cubicBezTo>
                  <a:cubicBezTo>
                    <a:pt x="12945" y="2660"/>
                    <a:pt x="12944" y="2659"/>
                    <a:pt x="12942" y="2658"/>
                  </a:cubicBezTo>
                  <a:cubicBezTo>
                    <a:pt x="12939" y="2665"/>
                    <a:pt x="12938" y="2667"/>
                    <a:pt x="12940" y="2667"/>
                  </a:cubicBezTo>
                  <a:cubicBezTo>
                    <a:pt x="12941" y="2667"/>
                    <a:pt x="12944" y="2665"/>
                    <a:pt x="12947" y="2665"/>
                  </a:cubicBezTo>
                  <a:cubicBezTo>
                    <a:pt x="12951" y="2665"/>
                    <a:pt x="12954" y="2668"/>
                    <a:pt x="12954" y="2682"/>
                  </a:cubicBezTo>
                  <a:cubicBezTo>
                    <a:pt x="12945" y="2682"/>
                    <a:pt x="12943" y="2697"/>
                    <a:pt x="12936" y="2697"/>
                  </a:cubicBezTo>
                  <a:cubicBezTo>
                    <a:pt x="12935" y="2697"/>
                    <a:pt x="12933" y="2696"/>
                    <a:pt x="12930" y="2694"/>
                  </a:cubicBezTo>
                  <a:lnTo>
                    <a:pt x="12930" y="2682"/>
                  </a:lnTo>
                  <a:lnTo>
                    <a:pt x="12919" y="2706"/>
                  </a:lnTo>
                  <a:lnTo>
                    <a:pt x="12907" y="2682"/>
                  </a:lnTo>
                  <a:lnTo>
                    <a:pt x="12907" y="2682"/>
                  </a:lnTo>
                  <a:cubicBezTo>
                    <a:pt x="12907" y="2706"/>
                    <a:pt x="12919" y="2718"/>
                    <a:pt x="12930" y="2729"/>
                  </a:cubicBezTo>
                  <a:cubicBezTo>
                    <a:pt x="12919" y="2741"/>
                    <a:pt x="12919" y="2753"/>
                    <a:pt x="12895" y="2753"/>
                  </a:cubicBezTo>
                  <a:cubicBezTo>
                    <a:pt x="12883" y="2789"/>
                    <a:pt x="12823" y="2789"/>
                    <a:pt x="12835" y="2837"/>
                  </a:cubicBezTo>
                  <a:cubicBezTo>
                    <a:pt x="12835" y="2837"/>
                    <a:pt x="12823" y="2837"/>
                    <a:pt x="12823" y="2825"/>
                  </a:cubicBezTo>
                  <a:lnTo>
                    <a:pt x="12811" y="2849"/>
                  </a:lnTo>
                  <a:lnTo>
                    <a:pt x="12811" y="2884"/>
                  </a:lnTo>
                  <a:lnTo>
                    <a:pt x="12800" y="2884"/>
                  </a:lnTo>
                  <a:cubicBezTo>
                    <a:pt x="12788" y="2908"/>
                    <a:pt x="12764" y="2944"/>
                    <a:pt x="12752" y="2980"/>
                  </a:cubicBezTo>
                  <a:cubicBezTo>
                    <a:pt x="12752" y="3015"/>
                    <a:pt x="12728" y="3003"/>
                    <a:pt x="12728" y="3039"/>
                  </a:cubicBezTo>
                  <a:cubicBezTo>
                    <a:pt x="12728" y="3027"/>
                    <a:pt x="12728" y="3027"/>
                    <a:pt x="12728" y="3027"/>
                  </a:cubicBezTo>
                  <a:lnTo>
                    <a:pt x="12716" y="3051"/>
                  </a:lnTo>
                  <a:lnTo>
                    <a:pt x="12704" y="3039"/>
                  </a:lnTo>
                  <a:lnTo>
                    <a:pt x="12704" y="3039"/>
                  </a:lnTo>
                  <a:cubicBezTo>
                    <a:pt x="12712" y="3061"/>
                    <a:pt x="12691" y="3074"/>
                    <a:pt x="12681" y="3078"/>
                  </a:cubicBezTo>
                  <a:lnTo>
                    <a:pt x="12681" y="3078"/>
                  </a:lnTo>
                  <a:cubicBezTo>
                    <a:pt x="12680" y="3077"/>
                    <a:pt x="12680" y="3076"/>
                    <a:pt x="12680" y="3075"/>
                  </a:cubicBezTo>
                  <a:cubicBezTo>
                    <a:pt x="12674" y="3078"/>
                    <a:pt x="12674" y="3079"/>
                    <a:pt x="12676" y="3079"/>
                  </a:cubicBezTo>
                  <a:cubicBezTo>
                    <a:pt x="12677" y="3079"/>
                    <a:pt x="12678" y="3079"/>
                    <a:pt x="12681" y="3078"/>
                  </a:cubicBezTo>
                  <a:lnTo>
                    <a:pt x="12681" y="3078"/>
                  </a:lnTo>
                  <a:cubicBezTo>
                    <a:pt x="12682" y="3100"/>
                    <a:pt x="12692" y="3111"/>
                    <a:pt x="12692" y="3122"/>
                  </a:cubicBezTo>
                  <a:cubicBezTo>
                    <a:pt x="12688" y="3131"/>
                    <a:pt x="12685" y="3133"/>
                    <a:pt x="12683" y="3133"/>
                  </a:cubicBezTo>
                  <a:cubicBezTo>
                    <a:pt x="12680" y="3133"/>
                    <a:pt x="12678" y="3131"/>
                    <a:pt x="12675" y="3131"/>
                  </a:cubicBezTo>
                  <a:cubicBezTo>
                    <a:pt x="12673" y="3131"/>
                    <a:pt x="12671" y="3132"/>
                    <a:pt x="12669" y="3134"/>
                  </a:cubicBezTo>
                  <a:cubicBezTo>
                    <a:pt x="12657" y="3158"/>
                    <a:pt x="12669" y="3158"/>
                    <a:pt x="12657" y="3182"/>
                  </a:cubicBezTo>
                  <a:lnTo>
                    <a:pt x="12645" y="3182"/>
                  </a:lnTo>
                  <a:cubicBezTo>
                    <a:pt x="12633" y="3194"/>
                    <a:pt x="12645" y="3206"/>
                    <a:pt x="12633" y="3218"/>
                  </a:cubicBezTo>
                  <a:cubicBezTo>
                    <a:pt x="12633" y="3253"/>
                    <a:pt x="12597" y="3230"/>
                    <a:pt x="12621" y="3277"/>
                  </a:cubicBezTo>
                  <a:cubicBezTo>
                    <a:pt x="12611" y="3277"/>
                    <a:pt x="12602" y="3292"/>
                    <a:pt x="12592" y="3292"/>
                  </a:cubicBezTo>
                  <a:cubicBezTo>
                    <a:pt x="12590" y="3292"/>
                    <a:pt x="12588" y="3291"/>
                    <a:pt x="12585" y="3289"/>
                  </a:cubicBezTo>
                  <a:cubicBezTo>
                    <a:pt x="12585" y="3337"/>
                    <a:pt x="12573" y="3361"/>
                    <a:pt x="12561" y="3396"/>
                  </a:cubicBezTo>
                  <a:cubicBezTo>
                    <a:pt x="12557" y="3394"/>
                    <a:pt x="12554" y="3393"/>
                    <a:pt x="12552" y="3393"/>
                  </a:cubicBezTo>
                  <a:cubicBezTo>
                    <a:pt x="12545" y="3393"/>
                    <a:pt x="12557" y="3410"/>
                    <a:pt x="12538" y="3420"/>
                  </a:cubicBezTo>
                  <a:lnTo>
                    <a:pt x="12549" y="3420"/>
                  </a:lnTo>
                  <a:cubicBezTo>
                    <a:pt x="12538" y="3468"/>
                    <a:pt x="12466" y="3503"/>
                    <a:pt x="12454" y="3563"/>
                  </a:cubicBezTo>
                  <a:lnTo>
                    <a:pt x="12442" y="3551"/>
                  </a:lnTo>
                  <a:lnTo>
                    <a:pt x="12442" y="3575"/>
                  </a:lnTo>
                  <a:cubicBezTo>
                    <a:pt x="12419" y="3622"/>
                    <a:pt x="12371" y="3694"/>
                    <a:pt x="12359" y="3730"/>
                  </a:cubicBezTo>
                  <a:cubicBezTo>
                    <a:pt x="12359" y="3753"/>
                    <a:pt x="12359" y="3789"/>
                    <a:pt x="12347" y="3801"/>
                  </a:cubicBezTo>
                  <a:cubicBezTo>
                    <a:pt x="12335" y="3849"/>
                    <a:pt x="12323" y="3884"/>
                    <a:pt x="12288" y="3932"/>
                  </a:cubicBezTo>
                  <a:cubicBezTo>
                    <a:pt x="12288" y="3920"/>
                    <a:pt x="12276" y="3920"/>
                    <a:pt x="12276" y="3920"/>
                  </a:cubicBezTo>
                  <a:lnTo>
                    <a:pt x="12276" y="3920"/>
                  </a:lnTo>
                  <a:cubicBezTo>
                    <a:pt x="12288" y="3932"/>
                    <a:pt x="12264" y="3944"/>
                    <a:pt x="12264" y="3956"/>
                  </a:cubicBezTo>
                  <a:lnTo>
                    <a:pt x="12276" y="3944"/>
                  </a:lnTo>
                  <a:lnTo>
                    <a:pt x="12276" y="3944"/>
                  </a:lnTo>
                  <a:cubicBezTo>
                    <a:pt x="12288" y="3968"/>
                    <a:pt x="12264" y="3980"/>
                    <a:pt x="12252" y="3980"/>
                  </a:cubicBezTo>
                  <a:lnTo>
                    <a:pt x="12252" y="4003"/>
                  </a:lnTo>
                  <a:lnTo>
                    <a:pt x="12240" y="4003"/>
                  </a:lnTo>
                  <a:lnTo>
                    <a:pt x="12252" y="4015"/>
                  </a:lnTo>
                  <a:lnTo>
                    <a:pt x="12228" y="4015"/>
                  </a:lnTo>
                  <a:cubicBezTo>
                    <a:pt x="12228" y="4015"/>
                    <a:pt x="12216" y="4051"/>
                    <a:pt x="12240" y="4063"/>
                  </a:cubicBezTo>
                  <a:cubicBezTo>
                    <a:pt x="12232" y="4063"/>
                    <a:pt x="12224" y="4068"/>
                    <a:pt x="12220" y="4068"/>
                  </a:cubicBezTo>
                  <a:cubicBezTo>
                    <a:pt x="12217" y="4068"/>
                    <a:pt x="12216" y="4067"/>
                    <a:pt x="12216" y="4063"/>
                  </a:cubicBezTo>
                  <a:lnTo>
                    <a:pt x="12180" y="4134"/>
                  </a:lnTo>
                  <a:lnTo>
                    <a:pt x="12192" y="4123"/>
                  </a:lnTo>
                  <a:cubicBezTo>
                    <a:pt x="12204" y="4123"/>
                    <a:pt x="12204" y="4158"/>
                    <a:pt x="12192" y="4158"/>
                  </a:cubicBezTo>
                  <a:cubicBezTo>
                    <a:pt x="12192" y="4146"/>
                    <a:pt x="12168" y="4146"/>
                    <a:pt x="12157" y="4146"/>
                  </a:cubicBezTo>
                  <a:cubicBezTo>
                    <a:pt x="12157" y="4152"/>
                    <a:pt x="12160" y="4152"/>
                    <a:pt x="12164" y="4152"/>
                  </a:cubicBezTo>
                  <a:cubicBezTo>
                    <a:pt x="12168" y="4152"/>
                    <a:pt x="12174" y="4152"/>
                    <a:pt x="12180" y="4158"/>
                  </a:cubicBezTo>
                  <a:cubicBezTo>
                    <a:pt x="12180" y="4170"/>
                    <a:pt x="12180" y="4206"/>
                    <a:pt x="12168" y="4206"/>
                  </a:cubicBezTo>
                  <a:lnTo>
                    <a:pt x="12168" y="4194"/>
                  </a:lnTo>
                  <a:cubicBezTo>
                    <a:pt x="12157" y="4218"/>
                    <a:pt x="12133" y="4206"/>
                    <a:pt x="12121" y="4230"/>
                  </a:cubicBezTo>
                  <a:cubicBezTo>
                    <a:pt x="12133" y="4242"/>
                    <a:pt x="12109" y="4253"/>
                    <a:pt x="12145" y="4265"/>
                  </a:cubicBezTo>
                  <a:cubicBezTo>
                    <a:pt x="12141" y="4273"/>
                    <a:pt x="12137" y="4276"/>
                    <a:pt x="12133" y="4276"/>
                  </a:cubicBezTo>
                  <a:cubicBezTo>
                    <a:pt x="12125" y="4276"/>
                    <a:pt x="12117" y="4265"/>
                    <a:pt x="12109" y="4265"/>
                  </a:cubicBezTo>
                  <a:cubicBezTo>
                    <a:pt x="12121" y="4277"/>
                    <a:pt x="12097" y="4301"/>
                    <a:pt x="12085" y="4301"/>
                  </a:cubicBezTo>
                  <a:cubicBezTo>
                    <a:pt x="12109" y="4337"/>
                    <a:pt x="12038" y="4349"/>
                    <a:pt x="12073" y="4373"/>
                  </a:cubicBezTo>
                  <a:lnTo>
                    <a:pt x="12049" y="4384"/>
                  </a:lnTo>
                  <a:cubicBezTo>
                    <a:pt x="12049" y="4384"/>
                    <a:pt x="12073" y="4396"/>
                    <a:pt x="12061" y="4420"/>
                  </a:cubicBezTo>
                  <a:cubicBezTo>
                    <a:pt x="12049" y="4420"/>
                    <a:pt x="12038" y="4408"/>
                    <a:pt x="12026" y="4408"/>
                  </a:cubicBezTo>
                  <a:lnTo>
                    <a:pt x="12049" y="4432"/>
                  </a:lnTo>
                  <a:cubicBezTo>
                    <a:pt x="11978" y="4492"/>
                    <a:pt x="11954" y="4611"/>
                    <a:pt x="11883" y="4670"/>
                  </a:cubicBezTo>
                  <a:cubicBezTo>
                    <a:pt x="11871" y="4718"/>
                    <a:pt x="11859" y="4765"/>
                    <a:pt x="11835" y="4813"/>
                  </a:cubicBezTo>
                  <a:cubicBezTo>
                    <a:pt x="11835" y="4825"/>
                    <a:pt x="11835" y="4837"/>
                    <a:pt x="11835" y="4849"/>
                  </a:cubicBezTo>
                  <a:cubicBezTo>
                    <a:pt x="11799" y="4884"/>
                    <a:pt x="11752" y="4944"/>
                    <a:pt x="11740" y="5004"/>
                  </a:cubicBezTo>
                  <a:cubicBezTo>
                    <a:pt x="11752" y="5063"/>
                    <a:pt x="11692" y="5015"/>
                    <a:pt x="11704" y="5063"/>
                  </a:cubicBezTo>
                  <a:cubicBezTo>
                    <a:pt x="11692" y="5063"/>
                    <a:pt x="11692" y="5063"/>
                    <a:pt x="11692" y="5051"/>
                  </a:cubicBezTo>
                  <a:cubicBezTo>
                    <a:pt x="11680" y="5099"/>
                    <a:pt x="11680" y="5123"/>
                    <a:pt x="11680" y="5170"/>
                  </a:cubicBezTo>
                  <a:cubicBezTo>
                    <a:pt x="11673" y="5165"/>
                    <a:pt x="11668" y="5163"/>
                    <a:pt x="11665" y="5163"/>
                  </a:cubicBezTo>
                  <a:cubicBezTo>
                    <a:pt x="11655" y="5163"/>
                    <a:pt x="11663" y="5184"/>
                    <a:pt x="11659" y="5184"/>
                  </a:cubicBezTo>
                  <a:cubicBezTo>
                    <a:pt x="11659" y="5184"/>
                    <a:pt x="11658" y="5184"/>
                    <a:pt x="11657" y="5182"/>
                  </a:cubicBezTo>
                  <a:lnTo>
                    <a:pt x="11657" y="5182"/>
                  </a:lnTo>
                  <a:lnTo>
                    <a:pt x="11668" y="5194"/>
                  </a:lnTo>
                  <a:cubicBezTo>
                    <a:pt x="11659" y="5194"/>
                    <a:pt x="11642" y="5209"/>
                    <a:pt x="11635" y="5209"/>
                  </a:cubicBezTo>
                  <a:cubicBezTo>
                    <a:pt x="11635" y="5209"/>
                    <a:pt x="11635" y="5209"/>
                    <a:pt x="11634" y="5209"/>
                  </a:cubicBezTo>
                  <a:lnTo>
                    <a:pt x="11634" y="5209"/>
                  </a:lnTo>
                  <a:lnTo>
                    <a:pt x="11645" y="5230"/>
                  </a:lnTo>
                  <a:lnTo>
                    <a:pt x="11621" y="5230"/>
                  </a:lnTo>
                  <a:cubicBezTo>
                    <a:pt x="11609" y="5254"/>
                    <a:pt x="11597" y="5301"/>
                    <a:pt x="11561" y="5301"/>
                  </a:cubicBezTo>
                  <a:cubicBezTo>
                    <a:pt x="11561" y="5373"/>
                    <a:pt x="11502" y="5456"/>
                    <a:pt x="11454" y="5516"/>
                  </a:cubicBezTo>
                  <a:cubicBezTo>
                    <a:pt x="11466" y="5527"/>
                    <a:pt x="11454" y="5551"/>
                    <a:pt x="11442" y="5563"/>
                  </a:cubicBezTo>
                  <a:lnTo>
                    <a:pt x="11418" y="5575"/>
                  </a:lnTo>
                  <a:cubicBezTo>
                    <a:pt x="11418" y="5599"/>
                    <a:pt x="11430" y="5623"/>
                    <a:pt x="11406" y="5635"/>
                  </a:cubicBezTo>
                  <a:cubicBezTo>
                    <a:pt x="11406" y="5635"/>
                    <a:pt x="11406" y="5635"/>
                    <a:pt x="11406" y="5623"/>
                  </a:cubicBezTo>
                  <a:cubicBezTo>
                    <a:pt x="11395" y="5646"/>
                    <a:pt x="11383" y="5658"/>
                    <a:pt x="11395" y="5682"/>
                  </a:cubicBezTo>
                  <a:cubicBezTo>
                    <a:pt x="11386" y="5691"/>
                    <a:pt x="11372" y="5699"/>
                    <a:pt x="11360" y="5699"/>
                  </a:cubicBezTo>
                  <a:cubicBezTo>
                    <a:pt x="11355" y="5699"/>
                    <a:pt x="11350" y="5698"/>
                    <a:pt x="11347" y="5694"/>
                  </a:cubicBezTo>
                  <a:lnTo>
                    <a:pt x="11347" y="5694"/>
                  </a:lnTo>
                  <a:cubicBezTo>
                    <a:pt x="11371" y="5718"/>
                    <a:pt x="11323" y="5730"/>
                    <a:pt x="11323" y="5730"/>
                  </a:cubicBezTo>
                  <a:cubicBezTo>
                    <a:pt x="11323" y="5730"/>
                    <a:pt x="10978" y="6242"/>
                    <a:pt x="10835" y="6623"/>
                  </a:cubicBezTo>
                  <a:lnTo>
                    <a:pt x="10811" y="6623"/>
                  </a:lnTo>
                  <a:cubicBezTo>
                    <a:pt x="10811" y="6623"/>
                    <a:pt x="10811" y="6635"/>
                    <a:pt x="10811" y="6635"/>
                  </a:cubicBezTo>
                  <a:cubicBezTo>
                    <a:pt x="10775" y="6647"/>
                    <a:pt x="10728" y="6659"/>
                    <a:pt x="10692" y="6670"/>
                  </a:cubicBezTo>
                  <a:cubicBezTo>
                    <a:pt x="10692" y="6659"/>
                    <a:pt x="10704" y="6659"/>
                    <a:pt x="10704" y="6647"/>
                  </a:cubicBezTo>
                  <a:lnTo>
                    <a:pt x="10704" y="6647"/>
                  </a:lnTo>
                  <a:cubicBezTo>
                    <a:pt x="10692" y="6659"/>
                    <a:pt x="10680" y="6659"/>
                    <a:pt x="10668" y="6670"/>
                  </a:cubicBezTo>
                  <a:lnTo>
                    <a:pt x="10680" y="6647"/>
                  </a:lnTo>
                  <a:lnTo>
                    <a:pt x="10680" y="6647"/>
                  </a:lnTo>
                  <a:cubicBezTo>
                    <a:pt x="10651" y="6656"/>
                    <a:pt x="10607" y="6674"/>
                    <a:pt x="10585" y="6674"/>
                  </a:cubicBezTo>
                  <a:cubicBezTo>
                    <a:pt x="10583" y="6674"/>
                    <a:pt x="10582" y="6674"/>
                    <a:pt x="10580" y="6673"/>
                  </a:cubicBezTo>
                  <a:lnTo>
                    <a:pt x="10580" y="6673"/>
                  </a:lnTo>
                  <a:cubicBezTo>
                    <a:pt x="10583" y="6678"/>
                    <a:pt x="10578" y="6686"/>
                    <a:pt x="10561" y="6694"/>
                  </a:cubicBezTo>
                  <a:cubicBezTo>
                    <a:pt x="10557" y="6690"/>
                    <a:pt x="10552" y="6689"/>
                    <a:pt x="10547" y="6689"/>
                  </a:cubicBezTo>
                  <a:cubicBezTo>
                    <a:pt x="10524" y="6689"/>
                    <a:pt x="10490" y="6720"/>
                    <a:pt x="10455" y="6720"/>
                  </a:cubicBezTo>
                  <a:cubicBezTo>
                    <a:pt x="10451" y="6720"/>
                    <a:pt x="10446" y="6719"/>
                    <a:pt x="10442" y="6718"/>
                  </a:cubicBezTo>
                  <a:cubicBezTo>
                    <a:pt x="10454" y="6718"/>
                    <a:pt x="10478" y="6706"/>
                    <a:pt x="10466" y="6706"/>
                  </a:cubicBezTo>
                  <a:cubicBezTo>
                    <a:pt x="10442" y="6706"/>
                    <a:pt x="10430" y="6718"/>
                    <a:pt x="10418" y="6742"/>
                  </a:cubicBezTo>
                  <a:lnTo>
                    <a:pt x="10418" y="6718"/>
                  </a:lnTo>
                  <a:lnTo>
                    <a:pt x="10323" y="6766"/>
                  </a:lnTo>
                  <a:cubicBezTo>
                    <a:pt x="10319" y="6762"/>
                    <a:pt x="10313" y="6760"/>
                    <a:pt x="10307" y="6760"/>
                  </a:cubicBezTo>
                  <a:cubicBezTo>
                    <a:pt x="10286" y="6760"/>
                    <a:pt x="10256" y="6778"/>
                    <a:pt x="10239" y="6782"/>
                  </a:cubicBezTo>
                  <a:lnTo>
                    <a:pt x="10239" y="6782"/>
                  </a:lnTo>
                  <a:cubicBezTo>
                    <a:pt x="10239" y="6780"/>
                    <a:pt x="10233" y="6779"/>
                    <a:pt x="10228" y="6778"/>
                  </a:cubicBezTo>
                  <a:lnTo>
                    <a:pt x="10228" y="6778"/>
                  </a:lnTo>
                  <a:cubicBezTo>
                    <a:pt x="10228" y="6782"/>
                    <a:pt x="10230" y="6783"/>
                    <a:pt x="10234" y="6783"/>
                  </a:cubicBezTo>
                  <a:cubicBezTo>
                    <a:pt x="10235" y="6783"/>
                    <a:pt x="10237" y="6783"/>
                    <a:pt x="10239" y="6782"/>
                  </a:cubicBezTo>
                  <a:lnTo>
                    <a:pt x="10239" y="6782"/>
                  </a:lnTo>
                  <a:cubicBezTo>
                    <a:pt x="10240" y="6784"/>
                    <a:pt x="10237" y="6786"/>
                    <a:pt x="10228" y="6789"/>
                  </a:cubicBezTo>
                  <a:cubicBezTo>
                    <a:pt x="10212" y="6789"/>
                    <a:pt x="10196" y="6800"/>
                    <a:pt x="10187" y="6800"/>
                  </a:cubicBezTo>
                  <a:cubicBezTo>
                    <a:pt x="10183" y="6800"/>
                    <a:pt x="10180" y="6797"/>
                    <a:pt x="10180" y="6789"/>
                  </a:cubicBezTo>
                  <a:lnTo>
                    <a:pt x="10156" y="6801"/>
                  </a:lnTo>
                  <a:lnTo>
                    <a:pt x="10156" y="6801"/>
                  </a:lnTo>
                  <a:lnTo>
                    <a:pt x="10168" y="6778"/>
                  </a:lnTo>
                  <a:lnTo>
                    <a:pt x="10168" y="6778"/>
                  </a:lnTo>
                  <a:cubicBezTo>
                    <a:pt x="10144" y="6789"/>
                    <a:pt x="10133" y="6813"/>
                    <a:pt x="10133" y="6825"/>
                  </a:cubicBezTo>
                  <a:cubicBezTo>
                    <a:pt x="10127" y="6823"/>
                    <a:pt x="10122" y="6822"/>
                    <a:pt x="10116" y="6822"/>
                  </a:cubicBezTo>
                  <a:cubicBezTo>
                    <a:pt x="10100" y="6822"/>
                    <a:pt x="10082" y="6829"/>
                    <a:pt x="10066" y="6829"/>
                  </a:cubicBezTo>
                  <a:cubicBezTo>
                    <a:pt x="10060" y="6829"/>
                    <a:pt x="10054" y="6828"/>
                    <a:pt x="10049" y="6825"/>
                  </a:cubicBezTo>
                  <a:lnTo>
                    <a:pt x="10061" y="6813"/>
                  </a:lnTo>
                  <a:lnTo>
                    <a:pt x="10061" y="6813"/>
                  </a:lnTo>
                  <a:cubicBezTo>
                    <a:pt x="10045" y="6819"/>
                    <a:pt x="10029" y="6820"/>
                    <a:pt x="10014" y="6820"/>
                  </a:cubicBezTo>
                  <a:cubicBezTo>
                    <a:pt x="9988" y="6820"/>
                    <a:pt x="9963" y="6815"/>
                    <a:pt x="9940" y="6815"/>
                  </a:cubicBezTo>
                  <a:cubicBezTo>
                    <a:pt x="9919" y="6815"/>
                    <a:pt x="9900" y="6820"/>
                    <a:pt x="9882" y="6837"/>
                  </a:cubicBezTo>
                  <a:lnTo>
                    <a:pt x="9847" y="6837"/>
                  </a:lnTo>
                  <a:lnTo>
                    <a:pt x="9847" y="6825"/>
                  </a:lnTo>
                  <a:lnTo>
                    <a:pt x="9775" y="6861"/>
                  </a:lnTo>
                  <a:lnTo>
                    <a:pt x="9775" y="6849"/>
                  </a:lnTo>
                  <a:cubicBezTo>
                    <a:pt x="9728" y="6861"/>
                    <a:pt x="9656" y="6885"/>
                    <a:pt x="9597" y="6897"/>
                  </a:cubicBezTo>
                  <a:cubicBezTo>
                    <a:pt x="9567" y="6909"/>
                    <a:pt x="9552" y="6909"/>
                    <a:pt x="9539" y="6909"/>
                  </a:cubicBezTo>
                  <a:cubicBezTo>
                    <a:pt x="9525" y="6909"/>
                    <a:pt x="9513" y="6909"/>
                    <a:pt x="9490" y="6920"/>
                  </a:cubicBezTo>
                  <a:lnTo>
                    <a:pt x="9442" y="6932"/>
                  </a:lnTo>
                  <a:lnTo>
                    <a:pt x="9442" y="6932"/>
                  </a:lnTo>
                  <a:lnTo>
                    <a:pt x="9454" y="6920"/>
                  </a:lnTo>
                  <a:lnTo>
                    <a:pt x="9454" y="6920"/>
                  </a:lnTo>
                  <a:cubicBezTo>
                    <a:pt x="9442" y="6932"/>
                    <a:pt x="9418" y="6932"/>
                    <a:pt x="9406" y="6932"/>
                  </a:cubicBezTo>
                  <a:cubicBezTo>
                    <a:pt x="9418" y="6909"/>
                    <a:pt x="9430" y="6897"/>
                    <a:pt x="9442" y="6873"/>
                  </a:cubicBezTo>
                  <a:lnTo>
                    <a:pt x="9442" y="6873"/>
                  </a:lnTo>
                  <a:lnTo>
                    <a:pt x="9430" y="6885"/>
                  </a:lnTo>
                  <a:cubicBezTo>
                    <a:pt x="9418" y="6861"/>
                    <a:pt x="9430" y="6849"/>
                    <a:pt x="9430" y="6837"/>
                  </a:cubicBezTo>
                  <a:cubicBezTo>
                    <a:pt x="9438" y="6837"/>
                    <a:pt x="9446" y="6848"/>
                    <a:pt x="9450" y="6848"/>
                  </a:cubicBezTo>
                  <a:cubicBezTo>
                    <a:pt x="9453" y="6848"/>
                    <a:pt x="9454" y="6845"/>
                    <a:pt x="9454" y="6837"/>
                  </a:cubicBezTo>
                  <a:lnTo>
                    <a:pt x="9454" y="6837"/>
                  </a:lnTo>
                  <a:cubicBezTo>
                    <a:pt x="9454" y="6837"/>
                    <a:pt x="9449" y="6842"/>
                    <a:pt x="9445" y="6842"/>
                  </a:cubicBezTo>
                  <a:cubicBezTo>
                    <a:pt x="9443" y="6842"/>
                    <a:pt x="9442" y="6841"/>
                    <a:pt x="9442" y="6837"/>
                  </a:cubicBezTo>
                  <a:cubicBezTo>
                    <a:pt x="9501" y="6801"/>
                    <a:pt x="9561" y="6694"/>
                    <a:pt x="9621" y="6623"/>
                  </a:cubicBezTo>
                  <a:cubicBezTo>
                    <a:pt x="9668" y="6493"/>
                    <a:pt x="9762" y="6386"/>
                    <a:pt x="9810" y="6268"/>
                  </a:cubicBezTo>
                  <a:lnTo>
                    <a:pt x="9810" y="6268"/>
                  </a:lnTo>
                  <a:cubicBezTo>
                    <a:pt x="9809" y="6269"/>
                    <a:pt x="9809" y="6269"/>
                    <a:pt x="9808" y="6269"/>
                  </a:cubicBezTo>
                  <a:cubicBezTo>
                    <a:pt x="9799" y="6269"/>
                    <a:pt x="9780" y="6254"/>
                    <a:pt x="9799" y="6254"/>
                  </a:cubicBezTo>
                  <a:cubicBezTo>
                    <a:pt x="9859" y="6242"/>
                    <a:pt x="9811" y="6182"/>
                    <a:pt x="9871" y="6158"/>
                  </a:cubicBezTo>
                  <a:cubicBezTo>
                    <a:pt x="9882" y="6087"/>
                    <a:pt x="9954" y="6051"/>
                    <a:pt x="9942" y="5968"/>
                  </a:cubicBezTo>
                  <a:lnTo>
                    <a:pt x="9966" y="5968"/>
                  </a:lnTo>
                  <a:cubicBezTo>
                    <a:pt x="9978" y="5968"/>
                    <a:pt x="9966" y="5956"/>
                    <a:pt x="9966" y="5944"/>
                  </a:cubicBezTo>
                  <a:lnTo>
                    <a:pt x="9978" y="5944"/>
                  </a:lnTo>
                  <a:cubicBezTo>
                    <a:pt x="9990" y="5932"/>
                    <a:pt x="9990" y="5897"/>
                    <a:pt x="10002" y="5885"/>
                  </a:cubicBezTo>
                  <a:lnTo>
                    <a:pt x="9978" y="5873"/>
                  </a:lnTo>
                  <a:cubicBezTo>
                    <a:pt x="9990" y="5861"/>
                    <a:pt x="10002" y="5873"/>
                    <a:pt x="9990" y="5849"/>
                  </a:cubicBezTo>
                  <a:lnTo>
                    <a:pt x="9990" y="5849"/>
                  </a:lnTo>
                  <a:lnTo>
                    <a:pt x="10002" y="5861"/>
                  </a:lnTo>
                  <a:lnTo>
                    <a:pt x="9990" y="5837"/>
                  </a:lnTo>
                  <a:lnTo>
                    <a:pt x="9990" y="5837"/>
                  </a:lnTo>
                  <a:cubicBezTo>
                    <a:pt x="9994" y="5838"/>
                    <a:pt x="9997" y="5839"/>
                    <a:pt x="10000" y="5839"/>
                  </a:cubicBezTo>
                  <a:cubicBezTo>
                    <a:pt x="10023" y="5839"/>
                    <a:pt x="10016" y="5800"/>
                    <a:pt x="10037" y="5789"/>
                  </a:cubicBezTo>
                  <a:cubicBezTo>
                    <a:pt x="10037" y="5766"/>
                    <a:pt x="10037" y="5730"/>
                    <a:pt x="10061" y="5706"/>
                  </a:cubicBezTo>
                  <a:cubicBezTo>
                    <a:pt x="10073" y="5706"/>
                    <a:pt x="10085" y="5670"/>
                    <a:pt x="10109" y="5658"/>
                  </a:cubicBezTo>
                  <a:cubicBezTo>
                    <a:pt x="10121" y="5611"/>
                    <a:pt x="10144" y="5551"/>
                    <a:pt x="10168" y="5504"/>
                  </a:cubicBezTo>
                  <a:lnTo>
                    <a:pt x="10144" y="5492"/>
                  </a:lnTo>
                  <a:lnTo>
                    <a:pt x="10156" y="5480"/>
                  </a:lnTo>
                  <a:cubicBezTo>
                    <a:pt x="10178" y="5480"/>
                    <a:pt x="10178" y="5467"/>
                    <a:pt x="10180" y="5456"/>
                  </a:cubicBezTo>
                  <a:lnTo>
                    <a:pt x="10180" y="5456"/>
                  </a:lnTo>
                  <a:cubicBezTo>
                    <a:pt x="10175" y="5458"/>
                    <a:pt x="10171" y="5459"/>
                    <a:pt x="10168" y="5459"/>
                  </a:cubicBezTo>
                  <a:cubicBezTo>
                    <a:pt x="10154" y="5459"/>
                    <a:pt x="10150" y="5445"/>
                    <a:pt x="10164" y="5435"/>
                  </a:cubicBezTo>
                  <a:lnTo>
                    <a:pt x="10164" y="5435"/>
                  </a:lnTo>
                  <a:lnTo>
                    <a:pt x="10156" y="5420"/>
                  </a:lnTo>
                  <a:lnTo>
                    <a:pt x="10156" y="5420"/>
                  </a:lnTo>
                  <a:cubicBezTo>
                    <a:pt x="10168" y="5426"/>
                    <a:pt x="10177" y="5426"/>
                    <a:pt x="10185" y="5426"/>
                  </a:cubicBezTo>
                  <a:cubicBezTo>
                    <a:pt x="10192" y="5426"/>
                    <a:pt x="10198" y="5426"/>
                    <a:pt x="10204" y="5432"/>
                  </a:cubicBezTo>
                  <a:cubicBezTo>
                    <a:pt x="10216" y="5385"/>
                    <a:pt x="10204" y="5337"/>
                    <a:pt x="10228" y="5301"/>
                  </a:cubicBezTo>
                  <a:cubicBezTo>
                    <a:pt x="10230" y="5303"/>
                    <a:pt x="10233" y="5303"/>
                    <a:pt x="10235" y="5303"/>
                  </a:cubicBezTo>
                  <a:cubicBezTo>
                    <a:pt x="10247" y="5303"/>
                    <a:pt x="10244" y="5275"/>
                    <a:pt x="10257" y="5275"/>
                  </a:cubicBezTo>
                  <a:cubicBezTo>
                    <a:pt x="10259" y="5275"/>
                    <a:pt x="10261" y="5276"/>
                    <a:pt x="10263" y="5277"/>
                  </a:cubicBezTo>
                  <a:cubicBezTo>
                    <a:pt x="10269" y="5265"/>
                    <a:pt x="10263" y="5265"/>
                    <a:pt x="10255" y="5265"/>
                  </a:cubicBezTo>
                  <a:cubicBezTo>
                    <a:pt x="10246" y="5265"/>
                    <a:pt x="10234" y="5265"/>
                    <a:pt x="10228" y="5254"/>
                  </a:cubicBezTo>
                  <a:cubicBezTo>
                    <a:pt x="10228" y="5245"/>
                    <a:pt x="10228" y="5237"/>
                    <a:pt x="10232" y="5237"/>
                  </a:cubicBezTo>
                  <a:cubicBezTo>
                    <a:pt x="10234" y="5237"/>
                    <a:pt x="10236" y="5238"/>
                    <a:pt x="10240" y="5242"/>
                  </a:cubicBezTo>
                  <a:cubicBezTo>
                    <a:pt x="10240" y="5242"/>
                    <a:pt x="10263" y="5242"/>
                    <a:pt x="10263" y="5254"/>
                  </a:cubicBezTo>
                  <a:lnTo>
                    <a:pt x="10263" y="5230"/>
                  </a:lnTo>
                  <a:cubicBezTo>
                    <a:pt x="10263" y="5230"/>
                    <a:pt x="10275" y="5230"/>
                    <a:pt x="10275" y="5242"/>
                  </a:cubicBezTo>
                  <a:cubicBezTo>
                    <a:pt x="10275" y="5194"/>
                    <a:pt x="10323" y="5170"/>
                    <a:pt x="10311" y="5135"/>
                  </a:cubicBezTo>
                  <a:cubicBezTo>
                    <a:pt x="10311" y="5132"/>
                    <a:pt x="10311" y="5131"/>
                    <a:pt x="10311" y="5131"/>
                  </a:cubicBezTo>
                  <a:cubicBezTo>
                    <a:pt x="10311" y="5131"/>
                    <a:pt x="10310" y="5138"/>
                    <a:pt x="10305" y="5138"/>
                  </a:cubicBezTo>
                  <a:cubicBezTo>
                    <a:pt x="10304" y="5138"/>
                    <a:pt x="10302" y="5137"/>
                    <a:pt x="10299" y="5135"/>
                  </a:cubicBezTo>
                  <a:cubicBezTo>
                    <a:pt x="10287" y="5099"/>
                    <a:pt x="10335" y="5123"/>
                    <a:pt x="10323" y="5075"/>
                  </a:cubicBezTo>
                  <a:lnTo>
                    <a:pt x="10323" y="5075"/>
                  </a:lnTo>
                  <a:lnTo>
                    <a:pt x="10335" y="5087"/>
                  </a:lnTo>
                  <a:cubicBezTo>
                    <a:pt x="10335" y="5075"/>
                    <a:pt x="10323" y="5063"/>
                    <a:pt x="10347" y="5051"/>
                  </a:cubicBezTo>
                  <a:cubicBezTo>
                    <a:pt x="10347" y="5042"/>
                    <a:pt x="10351" y="5036"/>
                    <a:pt x="10355" y="5032"/>
                  </a:cubicBezTo>
                  <a:lnTo>
                    <a:pt x="10355" y="5032"/>
                  </a:lnTo>
                  <a:cubicBezTo>
                    <a:pt x="10356" y="5033"/>
                    <a:pt x="10357" y="5033"/>
                    <a:pt x="10358" y="5033"/>
                  </a:cubicBezTo>
                  <a:cubicBezTo>
                    <a:pt x="10365" y="5033"/>
                    <a:pt x="10371" y="5027"/>
                    <a:pt x="10371" y="5027"/>
                  </a:cubicBezTo>
                  <a:lnTo>
                    <a:pt x="10371" y="5027"/>
                  </a:lnTo>
                  <a:cubicBezTo>
                    <a:pt x="10371" y="5027"/>
                    <a:pt x="10362" y="5027"/>
                    <a:pt x="10355" y="5032"/>
                  </a:cubicBezTo>
                  <a:lnTo>
                    <a:pt x="10355" y="5032"/>
                  </a:lnTo>
                  <a:cubicBezTo>
                    <a:pt x="10353" y="5032"/>
                    <a:pt x="10350" y="5030"/>
                    <a:pt x="10347" y="5027"/>
                  </a:cubicBezTo>
                  <a:cubicBezTo>
                    <a:pt x="10371" y="5004"/>
                    <a:pt x="10383" y="4980"/>
                    <a:pt x="10394" y="4956"/>
                  </a:cubicBezTo>
                  <a:lnTo>
                    <a:pt x="10406" y="4956"/>
                  </a:lnTo>
                  <a:cubicBezTo>
                    <a:pt x="10394" y="4932"/>
                    <a:pt x="10430" y="4956"/>
                    <a:pt x="10430" y="4920"/>
                  </a:cubicBezTo>
                  <a:cubicBezTo>
                    <a:pt x="10454" y="4849"/>
                    <a:pt x="10478" y="4754"/>
                    <a:pt x="10514" y="4694"/>
                  </a:cubicBezTo>
                  <a:cubicBezTo>
                    <a:pt x="10490" y="4670"/>
                    <a:pt x="10502" y="4646"/>
                    <a:pt x="10502" y="4623"/>
                  </a:cubicBezTo>
                  <a:lnTo>
                    <a:pt x="10502" y="4623"/>
                  </a:lnTo>
                  <a:lnTo>
                    <a:pt x="10537" y="4634"/>
                  </a:lnTo>
                  <a:lnTo>
                    <a:pt x="10537" y="4611"/>
                  </a:lnTo>
                  <a:cubicBezTo>
                    <a:pt x="10540" y="4608"/>
                    <a:pt x="10541" y="4607"/>
                    <a:pt x="10542" y="4607"/>
                  </a:cubicBezTo>
                  <a:cubicBezTo>
                    <a:pt x="10544" y="4607"/>
                    <a:pt x="10542" y="4614"/>
                    <a:pt x="10544" y="4614"/>
                  </a:cubicBezTo>
                  <a:cubicBezTo>
                    <a:pt x="10545" y="4614"/>
                    <a:pt x="10547" y="4613"/>
                    <a:pt x="10549" y="4611"/>
                  </a:cubicBezTo>
                  <a:lnTo>
                    <a:pt x="10537" y="4599"/>
                  </a:lnTo>
                  <a:cubicBezTo>
                    <a:pt x="10545" y="4599"/>
                    <a:pt x="10553" y="4583"/>
                    <a:pt x="10561" y="4583"/>
                  </a:cubicBezTo>
                  <a:cubicBezTo>
                    <a:pt x="10565" y="4583"/>
                    <a:pt x="10569" y="4587"/>
                    <a:pt x="10573" y="4599"/>
                  </a:cubicBezTo>
                  <a:lnTo>
                    <a:pt x="10597" y="4527"/>
                  </a:lnTo>
                  <a:cubicBezTo>
                    <a:pt x="10609" y="4515"/>
                    <a:pt x="10573" y="4503"/>
                    <a:pt x="10597" y="4492"/>
                  </a:cubicBezTo>
                  <a:cubicBezTo>
                    <a:pt x="10609" y="4492"/>
                    <a:pt x="10597" y="4503"/>
                    <a:pt x="10609" y="4503"/>
                  </a:cubicBezTo>
                  <a:cubicBezTo>
                    <a:pt x="10656" y="4468"/>
                    <a:pt x="10573" y="4420"/>
                    <a:pt x="10609" y="4384"/>
                  </a:cubicBezTo>
                  <a:cubicBezTo>
                    <a:pt x="10609" y="4373"/>
                    <a:pt x="10609" y="4361"/>
                    <a:pt x="10609" y="4361"/>
                  </a:cubicBezTo>
                  <a:cubicBezTo>
                    <a:pt x="10602" y="4358"/>
                    <a:pt x="10598" y="4357"/>
                    <a:pt x="10596" y="4357"/>
                  </a:cubicBezTo>
                  <a:cubicBezTo>
                    <a:pt x="10589" y="4357"/>
                    <a:pt x="10616" y="4375"/>
                    <a:pt x="10597" y="4384"/>
                  </a:cubicBezTo>
                  <a:cubicBezTo>
                    <a:pt x="10573" y="4361"/>
                    <a:pt x="10597" y="4361"/>
                    <a:pt x="10573" y="4349"/>
                  </a:cubicBezTo>
                  <a:cubicBezTo>
                    <a:pt x="10585" y="4337"/>
                    <a:pt x="10573" y="4325"/>
                    <a:pt x="10573" y="4313"/>
                  </a:cubicBezTo>
                  <a:cubicBezTo>
                    <a:pt x="10597" y="4313"/>
                    <a:pt x="10597" y="4277"/>
                    <a:pt x="10621" y="4277"/>
                  </a:cubicBezTo>
                  <a:cubicBezTo>
                    <a:pt x="10621" y="4265"/>
                    <a:pt x="10597" y="4242"/>
                    <a:pt x="10609" y="4230"/>
                  </a:cubicBezTo>
                  <a:cubicBezTo>
                    <a:pt x="10614" y="4227"/>
                    <a:pt x="10617" y="4226"/>
                    <a:pt x="10620" y="4226"/>
                  </a:cubicBezTo>
                  <a:cubicBezTo>
                    <a:pt x="10627" y="4226"/>
                    <a:pt x="10627" y="4233"/>
                    <a:pt x="10633" y="4233"/>
                  </a:cubicBezTo>
                  <a:cubicBezTo>
                    <a:pt x="10636" y="4233"/>
                    <a:pt x="10639" y="4232"/>
                    <a:pt x="10644" y="4230"/>
                  </a:cubicBezTo>
                  <a:lnTo>
                    <a:pt x="10621" y="4218"/>
                  </a:lnTo>
                  <a:cubicBezTo>
                    <a:pt x="10633" y="4206"/>
                    <a:pt x="10633" y="4206"/>
                    <a:pt x="10644" y="4206"/>
                  </a:cubicBezTo>
                  <a:cubicBezTo>
                    <a:pt x="10656" y="4194"/>
                    <a:pt x="10633" y="4182"/>
                    <a:pt x="10644" y="4170"/>
                  </a:cubicBezTo>
                  <a:lnTo>
                    <a:pt x="10644" y="4170"/>
                  </a:lnTo>
                  <a:lnTo>
                    <a:pt x="10656" y="4194"/>
                  </a:lnTo>
                  <a:cubicBezTo>
                    <a:pt x="10656" y="4170"/>
                    <a:pt x="10668" y="4170"/>
                    <a:pt x="10668" y="4146"/>
                  </a:cubicBezTo>
                  <a:cubicBezTo>
                    <a:pt x="10680" y="4158"/>
                    <a:pt x="10680" y="4158"/>
                    <a:pt x="10668" y="4170"/>
                  </a:cubicBezTo>
                  <a:cubicBezTo>
                    <a:pt x="10704" y="4170"/>
                    <a:pt x="10668" y="4146"/>
                    <a:pt x="10680" y="4146"/>
                  </a:cubicBezTo>
                  <a:cubicBezTo>
                    <a:pt x="10674" y="4140"/>
                    <a:pt x="10668" y="4140"/>
                    <a:pt x="10662" y="4140"/>
                  </a:cubicBezTo>
                  <a:cubicBezTo>
                    <a:pt x="10656" y="4140"/>
                    <a:pt x="10650" y="4140"/>
                    <a:pt x="10644" y="4134"/>
                  </a:cubicBezTo>
                  <a:cubicBezTo>
                    <a:pt x="10656" y="4134"/>
                    <a:pt x="10633" y="4111"/>
                    <a:pt x="10656" y="4111"/>
                  </a:cubicBezTo>
                  <a:lnTo>
                    <a:pt x="10668" y="4123"/>
                  </a:lnTo>
                  <a:cubicBezTo>
                    <a:pt x="10668" y="4099"/>
                    <a:pt x="10656" y="4111"/>
                    <a:pt x="10668" y="4087"/>
                  </a:cubicBezTo>
                  <a:lnTo>
                    <a:pt x="10680" y="4087"/>
                  </a:lnTo>
                  <a:cubicBezTo>
                    <a:pt x="10668" y="4075"/>
                    <a:pt x="10692" y="4063"/>
                    <a:pt x="10704" y="4039"/>
                  </a:cubicBezTo>
                  <a:cubicBezTo>
                    <a:pt x="10692" y="4027"/>
                    <a:pt x="10692" y="4027"/>
                    <a:pt x="10692" y="4015"/>
                  </a:cubicBezTo>
                  <a:cubicBezTo>
                    <a:pt x="10688" y="4019"/>
                    <a:pt x="10685" y="4021"/>
                    <a:pt x="10683" y="4021"/>
                  </a:cubicBezTo>
                  <a:cubicBezTo>
                    <a:pt x="10678" y="4021"/>
                    <a:pt x="10672" y="4015"/>
                    <a:pt x="10656" y="4015"/>
                  </a:cubicBezTo>
                  <a:cubicBezTo>
                    <a:pt x="10692" y="4015"/>
                    <a:pt x="10644" y="3980"/>
                    <a:pt x="10668" y="3956"/>
                  </a:cubicBezTo>
                  <a:lnTo>
                    <a:pt x="10668" y="3956"/>
                  </a:lnTo>
                  <a:cubicBezTo>
                    <a:pt x="10680" y="3968"/>
                    <a:pt x="10692" y="3980"/>
                    <a:pt x="10680" y="3980"/>
                  </a:cubicBezTo>
                  <a:cubicBezTo>
                    <a:pt x="10687" y="3986"/>
                    <a:pt x="10698" y="3993"/>
                    <a:pt x="10705" y="4002"/>
                  </a:cubicBezTo>
                  <a:lnTo>
                    <a:pt x="10705" y="4002"/>
                  </a:lnTo>
                  <a:cubicBezTo>
                    <a:pt x="10716" y="3992"/>
                    <a:pt x="10716" y="3991"/>
                    <a:pt x="10716" y="3980"/>
                  </a:cubicBezTo>
                  <a:cubicBezTo>
                    <a:pt x="10710" y="3974"/>
                    <a:pt x="10704" y="3974"/>
                    <a:pt x="10698" y="3974"/>
                  </a:cubicBezTo>
                  <a:cubicBezTo>
                    <a:pt x="10692" y="3974"/>
                    <a:pt x="10686" y="3974"/>
                    <a:pt x="10680" y="3968"/>
                  </a:cubicBezTo>
                  <a:cubicBezTo>
                    <a:pt x="10680" y="3959"/>
                    <a:pt x="10685" y="3957"/>
                    <a:pt x="10691" y="3957"/>
                  </a:cubicBezTo>
                  <a:cubicBezTo>
                    <a:pt x="10697" y="3957"/>
                    <a:pt x="10704" y="3959"/>
                    <a:pt x="10706" y="3959"/>
                  </a:cubicBezTo>
                  <a:cubicBezTo>
                    <a:pt x="10707" y="3959"/>
                    <a:pt x="10707" y="3959"/>
                    <a:pt x="10704" y="3956"/>
                  </a:cubicBezTo>
                  <a:cubicBezTo>
                    <a:pt x="10704" y="3932"/>
                    <a:pt x="10680" y="3944"/>
                    <a:pt x="10704" y="3920"/>
                  </a:cubicBezTo>
                  <a:cubicBezTo>
                    <a:pt x="10704" y="3932"/>
                    <a:pt x="10704" y="3932"/>
                    <a:pt x="10704" y="3932"/>
                  </a:cubicBezTo>
                  <a:cubicBezTo>
                    <a:pt x="10714" y="3922"/>
                    <a:pt x="10715" y="3905"/>
                    <a:pt x="10728" y="3905"/>
                  </a:cubicBezTo>
                  <a:cubicBezTo>
                    <a:pt x="10731" y="3905"/>
                    <a:pt x="10735" y="3906"/>
                    <a:pt x="10740" y="3908"/>
                  </a:cubicBezTo>
                  <a:cubicBezTo>
                    <a:pt x="10752" y="3908"/>
                    <a:pt x="10752" y="3908"/>
                    <a:pt x="10752" y="3920"/>
                  </a:cubicBezTo>
                  <a:cubicBezTo>
                    <a:pt x="10754" y="3925"/>
                    <a:pt x="10756" y="3927"/>
                    <a:pt x="10757" y="3927"/>
                  </a:cubicBezTo>
                  <a:cubicBezTo>
                    <a:pt x="10759" y="3927"/>
                    <a:pt x="10758" y="3913"/>
                    <a:pt x="10765" y="3913"/>
                  </a:cubicBezTo>
                  <a:cubicBezTo>
                    <a:pt x="10765" y="3913"/>
                    <a:pt x="10765" y="3913"/>
                    <a:pt x="10765" y="3913"/>
                  </a:cubicBezTo>
                  <a:lnTo>
                    <a:pt x="10765" y="3913"/>
                  </a:lnTo>
                  <a:cubicBezTo>
                    <a:pt x="10756" y="3904"/>
                    <a:pt x="10766" y="3894"/>
                    <a:pt x="10775" y="3884"/>
                  </a:cubicBezTo>
                  <a:lnTo>
                    <a:pt x="10752" y="3884"/>
                  </a:lnTo>
                  <a:cubicBezTo>
                    <a:pt x="10740" y="3865"/>
                    <a:pt x="10740" y="3860"/>
                    <a:pt x="10745" y="3860"/>
                  </a:cubicBezTo>
                  <a:cubicBezTo>
                    <a:pt x="10752" y="3860"/>
                    <a:pt x="10771" y="3871"/>
                    <a:pt x="10784" y="3871"/>
                  </a:cubicBezTo>
                  <a:cubicBezTo>
                    <a:pt x="10791" y="3871"/>
                    <a:pt x="10797" y="3868"/>
                    <a:pt x="10799" y="3861"/>
                  </a:cubicBezTo>
                  <a:cubicBezTo>
                    <a:pt x="10799" y="3854"/>
                    <a:pt x="10798" y="3852"/>
                    <a:pt x="10797" y="3852"/>
                  </a:cubicBezTo>
                  <a:cubicBezTo>
                    <a:pt x="10795" y="3852"/>
                    <a:pt x="10792" y="3857"/>
                    <a:pt x="10790" y="3857"/>
                  </a:cubicBezTo>
                  <a:cubicBezTo>
                    <a:pt x="10788" y="3857"/>
                    <a:pt x="10787" y="3855"/>
                    <a:pt x="10787" y="3849"/>
                  </a:cubicBezTo>
                  <a:cubicBezTo>
                    <a:pt x="10799" y="3837"/>
                    <a:pt x="10811" y="3837"/>
                    <a:pt x="10811" y="3825"/>
                  </a:cubicBezTo>
                  <a:cubicBezTo>
                    <a:pt x="10817" y="3819"/>
                    <a:pt x="10823" y="3816"/>
                    <a:pt x="10831" y="3816"/>
                  </a:cubicBezTo>
                  <a:cubicBezTo>
                    <a:pt x="10838" y="3816"/>
                    <a:pt x="10847" y="3819"/>
                    <a:pt x="10859" y="3825"/>
                  </a:cubicBezTo>
                  <a:cubicBezTo>
                    <a:pt x="10859" y="3801"/>
                    <a:pt x="10883" y="3789"/>
                    <a:pt x="10871" y="3777"/>
                  </a:cubicBezTo>
                  <a:lnTo>
                    <a:pt x="10871" y="3777"/>
                  </a:lnTo>
                  <a:cubicBezTo>
                    <a:pt x="10847" y="3789"/>
                    <a:pt x="10883" y="3801"/>
                    <a:pt x="10847" y="3813"/>
                  </a:cubicBezTo>
                  <a:lnTo>
                    <a:pt x="10823" y="3801"/>
                  </a:lnTo>
                  <a:cubicBezTo>
                    <a:pt x="10835" y="3777"/>
                    <a:pt x="10835" y="3753"/>
                    <a:pt x="10847" y="3753"/>
                  </a:cubicBezTo>
                  <a:cubicBezTo>
                    <a:pt x="10847" y="3753"/>
                    <a:pt x="10835" y="3753"/>
                    <a:pt x="10835" y="3742"/>
                  </a:cubicBezTo>
                  <a:cubicBezTo>
                    <a:pt x="10835" y="3718"/>
                    <a:pt x="10823" y="3706"/>
                    <a:pt x="10835" y="3682"/>
                  </a:cubicBezTo>
                  <a:cubicBezTo>
                    <a:pt x="10859" y="3694"/>
                    <a:pt x="10847" y="3706"/>
                    <a:pt x="10847" y="3706"/>
                  </a:cubicBezTo>
                  <a:cubicBezTo>
                    <a:pt x="10871" y="3706"/>
                    <a:pt x="10859" y="3694"/>
                    <a:pt x="10871" y="3682"/>
                  </a:cubicBezTo>
                  <a:cubicBezTo>
                    <a:pt x="10883" y="3682"/>
                    <a:pt x="10859" y="3694"/>
                    <a:pt x="10871" y="3706"/>
                  </a:cubicBezTo>
                  <a:lnTo>
                    <a:pt x="10883" y="3670"/>
                  </a:lnTo>
                  <a:cubicBezTo>
                    <a:pt x="10859" y="3658"/>
                    <a:pt x="10895" y="3658"/>
                    <a:pt x="10895" y="3646"/>
                  </a:cubicBezTo>
                  <a:cubicBezTo>
                    <a:pt x="10918" y="3611"/>
                    <a:pt x="10883" y="3587"/>
                    <a:pt x="10883" y="3551"/>
                  </a:cubicBezTo>
                  <a:lnTo>
                    <a:pt x="10883" y="3551"/>
                  </a:lnTo>
                  <a:cubicBezTo>
                    <a:pt x="10883" y="3551"/>
                    <a:pt x="10895" y="3551"/>
                    <a:pt x="10895" y="3563"/>
                  </a:cubicBezTo>
                  <a:cubicBezTo>
                    <a:pt x="10883" y="3563"/>
                    <a:pt x="10895" y="3563"/>
                    <a:pt x="10895" y="3575"/>
                  </a:cubicBezTo>
                  <a:cubicBezTo>
                    <a:pt x="10900" y="3569"/>
                    <a:pt x="10912" y="3566"/>
                    <a:pt x="10923" y="3566"/>
                  </a:cubicBezTo>
                  <a:cubicBezTo>
                    <a:pt x="10933" y="3566"/>
                    <a:pt x="10942" y="3569"/>
                    <a:pt x="10942" y="3575"/>
                  </a:cubicBezTo>
                  <a:cubicBezTo>
                    <a:pt x="10942" y="3563"/>
                    <a:pt x="10939" y="3563"/>
                    <a:pt x="10936" y="3563"/>
                  </a:cubicBezTo>
                  <a:cubicBezTo>
                    <a:pt x="10933" y="3563"/>
                    <a:pt x="10930" y="3563"/>
                    <a:pt x="10930" y="3551"/>
                  </a:cubicBezTo>
                  <a:lnTo>
                    <a:pt x="10942" y="3527"/>
                  </a:lnTo>
                  <a:cubicBezTo>
                    <a:pt x="10936" y="3527"/>
                    <a:pt x="10930" y="3530"/>
                    <a:pt x="10926" y="3530"/>
                  </a:cubicBezTo>
                  <a:cubicBezTo>
                    <a:pt x="10921" y="3530"/>
                    <a:pt x="10918" y="3527"/>
                    <a:pt x="10918" y="3515"/>
                  </a:cubicBezTo>
                  <a:cubicBezTo>
                    <a:pt x="10918" y="3503"/>
                    <a:pt x="10930" y="3503"/>
                    <a:pt x="10930" y="3480"/>
                  </a:cubicBezTo>
                  <a:cubicBezTo>
                    <a:pt x="10942" y="3491"/>
                    <a:pt x="10954" y="3491"/>
                    <a:pt x="10942" y="3503"/>
                  </a:cubicBezTo>
                  <a:cubicBezTo>
                    <a:pt x="10954" y="3491"/>
                    <a:pt x="10966" y="3480"/>
                    <a:pt x="10954" y="3480"/>
                  </a:cubicBezTo>
                  <a:cubicBezTo>
                    <a:pt x="10930" y="3480"/>
                    <a:pt x="10954" y="3444"/>
                    <a:pt x="10930" y="3444"/>
                  </a:cubicBezTo>
                  <a:lnTo>
                    <a:pt x="10954" y="3432"/>
                  </a:lnTo>
                  <a:cubicBezTo>
                    <a:pt x="10954" y="3432"/>
                    <a:pt x="10954" y="3444"/>
                    <a:pt x="10954" y="3444"/>
                  </a:cubicBezTo>
                  <a:cubicBezTo>
                    <a:pt x="10959" y="3446"/>
                    <a:pt x="10961" y="3447"/>
                    <a:pt x="10963" y="3447"/>
                  </a:cubicBezTo>
                  <a:cubicBezTo>
                    <a:pt x="10970" y="3447"/>
                    <a:pt x="10954" y="3430"/>
                    <a:pt x="10954" y="3420"/>
                  </a:cubicBezTo>
                  <a:cubicBezTo>
                    <a:pt x="10966" y="3420"/>
                    <a:pt x="10966" y="3408"/>
                    <a:pt x="10978" y="3408"/>
                  </a:cubicBezTo>
                  <a:cubicBezTo>
                    <a:pt x="10978" y="3396"/>
                    <a:pt x="10990" y="3396"/>
                    <a:pt x="11002" y="3396"/>
                  </a:cubicBezTo>
                  <a:cubicBezTo>
                    <a:pt x="11002" y="3384"/>
                    <a:pt x="10990" y="3384"/>
                    <a:pt x="10978" y="3384"/>
                  </a:cubicBezTo>
                  <a:lnTo>
                    <a:pt x="11002" y="3361"/>
                  </a:lnTo>
                  <a:cubicBezTo>
                    <a:pt x="11014" y="3361"/>
                    <a:pt x="11037" y="3372"/>
                    <a:pt x="11037" y="3384"/>
                  </a:cubicBezTo>
                  <a:cubicBezTo>
                    <a:pt x="11037" y="3372"/>
                    <a:pt x="11014" y="3361"/>
                    <a:pt x="11025" y="3349"/>
                  </a:cubicBezTo>
                  <a:lnTo>
                    <a:pt x="11025" y="3349"/>
                  </a:lnTo>
                  <a:cubicBezTo>
                    <a:pt x="11028" y="3351"/>
                    <a:pt x="11031" y="3352"/>
                    <a:pt x="11034" y="3352"/>
                  </a:cubicBezTo>
                  <a:cubicBezTo>
                    <a:pt x="11038" y="3352"/>
                    <a:pt x="11043" y="3349"/>
                    <a:pt x="11048" y="3349"/>
                  </a:cubicBezTo>
                  <a:cubicBezTo>
                    <a:pt x="11052" y="3349"/>
                    <a:pt x="11057" y="3352"/>
                    <a:pt x="11061" y="3361"/>
                  </a:cubicBezTo>
                  <a:cubicBezTo>
                    <a:pt x="11085" y="3361"/>
                    <a:pt x="11097" y="3337"/>
                    <a:pt x="11097" y="3325"/>
                  </a:cubicBezTo>
                  <a:cubicBezTo>
                    <a:pt x="11094" y="3322"/>
                    <a:pt x="11092" y="3321"/>
                    <a:pt x="11091" y="3321"/>
                  </a:cubicBezTo>
                  <a:cubicBezTo>
                    <a:pt x="11086" y="3321"/>
                    <a:pt x="11082" y="3328"/>
                    <a:pt x="11073" y="3328"/>
                  </a:cubicBezTo>
                  <a:cubicBezTo>
                    <a:pt x="11070" y="3328"/>
                    <a:pt x="11066" y="3327"/>
                    <a:pt x="11061" y="3325"/>
                  </a:cubicBezTo>
                  <a:cubicBezTo>
                    <a:pt x="11085" y="3289"/>
                    <a:pt x="11037" y="3253"/>
                    <a:pt x="11061" y="3230"/>
                  </a:cubicBezTo>
                  <a:lnTo>
                    <a:pt x="11061" y="3230"/>
                  </a:lnTo>
                  <a:lnTo>
                    <a:pt x="11049" y="3241"/>
                  </a:lnTo>
                  <a:cubicBezTo>
                    <a:pt x="11061" y="3218"/>
                    <a:pt x="11061" y="3218"/>
                    <a:pt x="11049" y="3206"/>
                  </a:cubicBezTo>
                  <a:lnTo>
                    <a:pt x="11049" y="3206"/>
                  </a:lnTo>
                  <a:cubicBezTo>
                    <a:pt x="11054" y="3210"/>
                    <a:pt x="11064" y="3213"/>
                    <a:pt x="11077" y="3213"/>
                  </a:cubicBezTo>
                  <a:cubicBezTo>
                    <a:pt x="11098" y="3213"/>
                    <a:pt x="11125" y="3205"/>
                    <a:pt x="11133" y="3182"/>
                  </a:cubicBezTo>
                  <a:cubicBezTo>
                    <a:pt x="11127" y="3182"/>
                    <a:pt x="11118" y="3185"/>
                    <a:pt x="11109" y="3185"/>
                  </a:cubicBezTo>
                  <a:cubicBezTo>
                    <a:pt x="11100" y="3185"/>
                    <a:pt x="11091" y="3182"/>
                    <a:pt x="11085" y="3170"/>
                  </a:cubicBezTo>
                  <a:lnTo>
                    <a:pt x="11097" y="3158"/>
                  </a:lnTo>
                  <a:cubicBezTo>
                    <a:pt x="11097" y="3158"/>
                    <a:pt x="11097" y="3158"/>
                    <a:pt x="11097" y="3170"/>
                  </a:cubicBezTo>
                  <a:cubicBezTo>
                    <a:pt x="11109" y="3146"/>
                    <a:pt x="11145" y="3146"/>
                    <a:pt x="11121" y="3134"/>
                  </a:cubicBezTo>
                  <a:lnTo>
                    <a:pt x="11145" y="3134"/>
                  </a:lnTo>
                  <a:cubicBezTo>
                    <a:pt x="11145" y="3122"/>
                    <a:pt x="11145" y="3110"/>
                    <a:pt x="11145" y="3099"/>
                  </a:cubicBezTo>
                  <a:cubicBezTo>
                    <a:pt x="11145" y="3075"/>
                    <a:pt x="11156" y="3075"/>
                    <a:pt x="11180" y="3075"/>
                  </a:cubicBezTo>
                  <a:cubicBezTo>
                    <a:pt x="11168" y="3063"/>
                    <a:pt x="11145" y="3063"/>
                    <a:pt x="11156" y="3051"/>
                  </a:cubicBezTo>
                  <a:lnTo>
                    <a:pt x="11156" y="3051"/>
                  </a:lnTo>
                  <a:cubicBezTo>
                    <a:pt x="11161" y="3056"/>
                    <a:pt x="11165" y="3058"/>
                    <a:pt x="11168" y="3058"/>
                  </a:cubicBezTo>
                  <a:cubicBezTo>
                    <a:pt x="11179" y="3058"/>
                    <a:pt x="11182" y="3037"/>
                    <a:pt x="11188" y="3037"/>
                  </a:cubicBezTo>
                  <a:cubicBezTo>
                    <a:pt x="11190" y="3037"/>
                    <a:pt x="11191" y="3038"/>
                    <a:pt x="11192" y="3039"/>
                  </a:cubicBezTo>
                  <a:cubicBezTo>
                    <a:pt x="11204" y="3027"/>
                    <a:pt x="11216" y="3027"/>
                    <a:pt x="11204" y="3015"/>
                  </a:cubicBezTo>
                  <a:lnTo>
                    <a:pt x="11204" y="3015"/>
                  </a:lnTo>
                  <a:lnTo>
                    <a:pt x="11228" y="3039"/>
                  </a:lnTo>
                  <a:lnTo>
                    <a:pt x="11228" y="3039"/>
                  </a:lnTo>
                  <a:cubicBezTo>
                    <a:pt x="11204" y="3015"/>
                    <a:pt x="11216" y="2991"/>
                    <a:pt x="11216" y="2980"/>
                  </a:cubicBezTo>
                  <a:lnTo>
                    <a:pt x="11216" y="2980"/>
                  </a:lnTo>
                  <a:cubicBezTo>
                    <a:pt x="11224" y="2985"/>
                    <a:pt x="11228" y="2986"/>
                    <a:pt x="11232" y="2986"/>
                  </a:cubicBezTo>
                  <a:cubicBezTo>
                    <a:pt x="11241" y="2986"/>
                    <a:pt x="11239" y="2973"/>
                    <a:pt x="11248" y="2973"/>
                  </a:cubicBezTo>
                  <a:cubicBezTo>
                    <a:pt x="11251" y="2973"/>
                    <a:pt x="11256" y="2974"/>
                    <a:pt x="11264" y="2980"/>
                  </a:cubicBezTo>
                  <a:cubicBezTo>
                    <a:pt x="11252" y="2956"/>
                    <a:pt x="11276" y="2944"/>
                    <a:pt x="11264" y="2920"/>
                  </a:cubicBezTo>
                  <a:cubicBezTo>
                    <a:pt x="11264" y="2918"/>
                    <a:pt x="11265" y="2917"/>
                    <a:pt x="11266" y="2917"/>
                  </a:cubicBezTo>
                  <a:cubicBezTo>
                    <a:pt x="11273" y="2917"/>
                    <a:pt x="11290" y="2932"/>
                    <a:pt x="11299" y="2932"/>
                  </a:cubicBezTo>
                  <a:lnTo>
                    <a:pt x="11299" y="2920"/>
                  </a:lnTo>
                  <a:cubicBezTo>
                    <a:pt x="11311" y="2920"/>
                    <a:pt x="11335" y="2908"/>
                    <a:pt x="11347" y="2896"/>
                  </a:cubicBezTo>
                  <a:lnTo>
                    <a:pt x="11335" y="2872"/>
                  </a:lnTo>
                  <a:lnTo>
                    <a:pt x="11347" y="2872"/>
                  </a:lnTo>
                  <a:cubicBezTo>
                    <a:pt x="11347" y="2872"/>
                    <a:pt x="11347" y="2860"/>
                    <a:pt x="11335" y="2860"/>
                  </a:cubicBezTo>
                  <a:lnTo>
                    <a:pt x="11347" y="2849"/>
                  </a:lnTo>
                  <a:cubicBezTo>
                    <a:pt x="11323" y="2825"/>
                    <a:pt x="11347" y="2837"/>
                    <a:pt x="11347" y="2813"/>
                  </a:cubicBezTo>
                  <a:cubicBezTo>
                    <a:pt x="11347" y="2813"/>
                    <a:pt x="11359" y="2825"/>
                    <a:pt x="11359" y="2825"/>
                  </a:cubicBezTo>
                  <a:cubicBezTo>
                    <a:pt x="11359" y="2825"/>
                    <a:pt x="11371" y="2837"/>
                    <a:pt x="11383" y="2837"/>
                  </a:cubicBezTo>
                  <a:cubicBezTo>
                    <a:pt x="11372" y="2837"/>
                    <a:pt x="11361" y="2787"/>
                    <a:pt x="11341" y="2787"/>
                  </a:cubicBezTo>
                  <a:cubicBezTo>
                    <a:pt x="11339" y="2787"/>
                    <a:pt x="11337" y="2788"/>
                    <a:pt x="11335" y="2789"/>
                  </a:cubicBezTo>
                  <a:cubicBezTo>
                    <a:pt x="11323" y="2777"/>
                    <a:pt x="11323" y="2765"/>
                    <a:pt x="11335" y="2765"/>
                  </a:cubicBezTo>
                  <a:lnTo>
                    <a:pt x="11359" y="2777"/>
                  </a:lnTo>
                  <a:lnTo>
                    <a:pt x="11347" y="2753"/>
                  </a:lnTo>
                  <a:cubicBezTo>
                    <a:pt x="11347" y="2741"/>
                    <a:pt x="11371" y="2741"/>
                    <a:pt x="11371" y="2741"/>
                  </a:cubicBezTo>
                  <a:cubicBezTo>
                    <a:pt x="11371" y="2750"/>
                    <a:pt x="11384" y="2773"/>
                    <a:pt x="11402" y="2773"/>
                  </a:cubicBezTo>
                  <a:cubicBezTo>
                    <a:pt x="11407" y="2773"/>
                    <a:pt x="11413" y="2771"/>
                    <a:pt x="11418" y="2765"/>
                  </a:cubicBezTo>
                  <a:lnTo>
                    <a:pt x="11418" y="2765"/>
                  </a:lnTo>
                  <a:cubicBezTo>
                    <a:pt x="11406" y="2777"/>
                    <a:pt x="11418" y="2801"/>
                    <a:pt x="11406" y="2801"/>
                  </a:cubicBezTo>
                  <a:cubicBezTo>
                    <a:pt x="11418" y="2801"/>
                    <a:pt x="11418" y="2801"/>
                    <a:pt x="11418" y="2813"/>
                  </a:cubicBezTo>
                  <a:cubicBezTo>
                    <a:pt x="11430" y="2801"/>
                    <a:pt x="11418" y="2801"/>
                    <a:pt x="11430" y="2777"/>
                  </a:cubicBezTo>
                  <a:cubicBezTo>
                    <a:pt x="11430" y="2777"/>
                    <a:pt x="11430" y="2755"/>
                    <a:pt x="11436" y="2751"/>
                  </a:cubicBezTo>
                  <a:lnTo>
                    <a:pt x="11436" y="2751"/>
                  </a:lnTo>
                  <a:cubicBezTo>
                    <a:pt x="11438" y="2752"/>
                    <a:pt x="11440" y="2753"/>
                    <a:pt x="11442" y="2753"/>
                  </a:cubicBezTo>
                  <a:cubicBezTo>
                    <a:pt x="11440" y="2752"/>
                    <a:pt x="11439" y="2751"/>
                    <a:pt x="11438" y="2751"/>
                  </a:cubicBezTo>
                  <a:cubicBezTo>
                    <a:pt x="11437" y="2751"/>
                    <a:pt x="11437" y="2751"/>
                    <a:pt x="11436" y="2751"/>
                  </a:cubicBezTo>
                  <a:lnTo>
                    <a:pt x="11436" y="2751"/>
                  </a:lnTo>
                  <a:cubicBezTo>
                    <a:pt x="11399" y="2738"/>
                    <a:pt x="11441" y="2706"/>
                    <a:pt x="11418" y="2706"/>
                  </a:cubicBezTo>
                  <a:cubicBezTo>
                    <a:pt x="11418" y="2697"/>
                    <a:pt x="11418" y="2689"/>
                    <a:pt x="11423" y="2689"/>
                  </a:cubicBezTo>
                  <a:cubicBezTo>
                    <a:pt x="11424" y="2689"/>
                    <a:pt x="11427" y="2690"/>
                    <a:pt x="11430" y="2694"/>
                  </a:cubicBezTo>
                  <a:cubicBezTo>
                    <a:pt x="11430" y="2718"/>
                    <a:pt x="11466" y="2706"/>
                    <a:pt x="11466" y="2718"/>
                  </a:cubicBezTo>
                  <a:cubicBezTo>
                    <a:pt x="11466" y="2706"/>
                    <a:pt x="11454" y="2706"/>
                    <a:pt x="11454" y="2694"/>
                  </a:cubicBezTo>
                  <a:lnTo>
                    <a:pt x="11478" y="2694"/>
                  </a:lnTo>
                  <a:lnTo>
                    <a:pt x="11478" y="2706"/>
                  </a:lnTo>
                  <a:lnTo>
                    <a:pt x="11502" y="2694"/>
                  </a:lnTo>
                  <a:cubicBezTo>
                    <a:pt x="11490" y="2694"/>
                    <a:pt x="11478" y="2694"/>
                    <a:pt x="11478" y="2682"/>
                  </a:cubicBezTo>
                  <a:cubicBezTo>
                    <a:pt x="11490" y="2682"/>
                    <a:pt x="11490" y="2670"/>
                    <a:pt x="11502" y="2670"/>
                  </a:cubicBezTo>
                  <a:cubicBezTo>
                    <a:pt x="11502" y="2694"/>
                    <a:pt x="11526" y="2706"/>
                    <a:pt x="11514" y="2718"/>
                  </a:cubicBezTo>
                  <a:cubicBezTo>
                    <a:pt x="11526" y="2706"/>
                    <a:pt x="11549" y="2682"/>
                    <a:pt x="11514" y="2670"/>
                  </a:cubicBezTo>
                  <a:lnTo>
                    <a:pt x="11526" y="2670"/>
                  </a:lnTo>
                  <a:cubicBezTo>
                    <a:pt x="11514" y="2670"/>
                    <a:pt x="11490" y="2670"/>
                    <a:pt x="11502" y="2646"/>
                  </a:cubicBezTo>
                  <a:lnTo>
                    <a:pt x="11502" y="2622"/>
                  </a:lnTo>
                  <a:lnTo>
                    <a:pt x="11526" y="2634"/>
                  </a:lnTo>
                  <a:cubicBezTo>
                    <a:pt x="11514" y="2622"/>
                    <a:pt x="11514" y="2622"/>
                    <a:pt x="11514" y="2610"/>
                  </a:cubicBezTo>
                  <a:lnTo>
                    <a:pt x="11514" y="2610"/>
                  </a:lnTo>
                  <a:cubicBezTo>
                    <a:pt x="11526" y="2622"/>
                    <a:pt x="11526" y="2622"/>
                    <a:pt x="11537" y="2622"/>
                  </a:cubicBezTo>
                  <a:cubicBezTo>
                    <a:pt x="11549" y="2610"/>
                    <a:pt x="11537" y="2599"/>
                    <a:pt x="11537" y="2599"/>
                  </a:cubicBezTo>
                  <a:cubicBezTo>
                    <a:pt x="11537" y="2593"/>
                    <a:pt x="11540" y="2590"/>
                    <a:pt x="11543" y="2590"/>
                  </a:cubicBezTo>
                  <a:cubicBezTo>
                    <a:pt x="11546" y="2590"/>
                    <a:pt x="11549" y="2593"/>
                    <a:pt x="11549" y="2599"/>
                  </a:cubicBezTo>
                  <a:cubicBezTo>
                    <a:pt x="11573" y="2599"/>
                    <a:pt x="11585" y="2575"/>
                    <a:pt x="11597" y="2575"/>
                  </a:cubicBezTo>
                  <a:cubicBezTo>
                    <a:pt x="11603" y="2569"/>
                    <a:pt x="11603" y="2569"/>
                    <a:pt x="11600" y="2569"/>
                  </a:cubicBezTo>
                  <a:cubicBezTo>
                    <a:pt x="11597" y="2569"/>
                    <a:pt x="11591" y="2569"/>
                    <a:pt x="11585" y="2563"/>
                  </a:cubicBezTo>
                  <a:lnTo>
                    <a:pt x="11585" y="2563"/>
                  </a:lnTo>
                  <a:cubicBezTo>
                    <a:pt x="11592" y="2564"/>
                    <a:pt x="11597" y="2565"/>
                    <a:pt x="11603" y="2565"/>
                  </a:cubicBezTo>
                  <a:cubicBezTo>
                    <a:pt x="11636" y="2565"/>
                    <a:pt x="11648" y="2536"/>
                    <a:pt x="11668" y="2515"/>
                  </a:cubicBezTo>
                  <a:cubicBezTo>
                    <a:pt x="11646" y="2493"/>
                    <a:pt x="11676" y="2502"/>
                    <a:pt x="11661" y="2484"/>
                  </a:cubicBezTo>
                  <a:lnTo>
                    <a:pt x="11661" y="2484"/>
                  </a:lnTo>
                  <a:cubicBezTo>
                    <a:pt x="11672" y="2488"/>
                    <a:pt x="11700" y="2484"/>
                    <a:pt x="11680" y="2503"/>
                  </a:cubicBezTo>
                  <a:lnTo>
                    <a:pt x="11692" y="2491"/>
                  </a:lnTo>
                  <a:lnTo>
                    <a:pt x="11692" y="2491"/>
                  </a:lnTo>
                  <a:cubicBezTo>
                    <a:pt x="11716" y="2503"/>
                    <a:pt x="11680" y="2515"/>
                    <a:pt x="11716" y="2527"/>
                  </a:cubicBezTo>
                  <a:cubicBezTo>
                    <a:pt x="11728" y="2515"/>
                    <a:pt x="11716" y="2479"/>
                    <a:pt x="11740" y="2479"/>
                  </a:cubicBezTo>
                  <a:cubicBezTo>
                    <a:pt x="11740" y="2486"/>
                    <a:pt x="11740" y="2488"/>
                    <a:pt x="11740" y="2488"/>
                  </a:cubicBezTo>
                  <a:cubicBezTo>
                    <a:pt x="11741" y="2488"/>
                    <a:pt x="11742" y="2483"/>
                    <a:pt x="11744" y="2483"/>
                  </a:cubicBezTo>
                  <a:cubicBezTo>
                    <a:pt x="11746" y="2483"/>
                    <a:pt x="11748" y="2485"/>
                    <a:pt x="11752" y="2491"/>
                  </a:cubicBezTo>
                  <a:cubicBezTo>
                    <a:pt x="11752" y="2503"/>
                    <a:pt x="11752" y="2503"/>
                    <a:pt x="11752" y="2503"/>
                  </a:cubicBezTo>
                  <a:cubicBezTo>
                    <a:pt x="11764" y="2503"/>
                    <a:pt x="11764" y="2503"/>
                    <a:pt x="11764" y="2491"/>
                  </a:cubicBezTo>
                  <a:cubicBezTo>
                    <a:pt x="11764" y="2479"/>
                    <a:pt x="11752" y="2468"/>
                    <a:pt x="11752" y="2444"/>
                  </a:cubicBezTo>
                  <a:cubicBezTo>
                    <a:pt x="11754" y="2441"/>
                    <a:pt x="11756" y="2440"/>
                    <a:pt x="11759" y="2440"/>
                  </a:cubicBezTo>
                  <a:cubicBezTo>
                    <a:pt x="11768" y="2440"/>
                    <a:pt x="11778" y="2458"/>
                    <a:pt x="11787" y="2468"/>
                  </a:cubicBezTo>
                  <a:cubicBezTo>
                    <a:pt x="11787" y="2468"/>
                    <a:pt x="11797" y="2458"/>
                    <a:pt x="11799" y="2448"/>
                  </a:cubicBezTo>
                  <a:lnTo>
                    <a:pt x="11799" y="2448"/>
                  </a:lnTo>
                  <a:cubicBezTo>
                    <a:pt x="11798" y="2452"/>
                    <a:pt x="11795" y="2454"/>
                    <a:pt x="11791" y="2454"/>
                  </a:cubicBezTo>
                  <a:cubicBezTo>
                    <a:pt x="11781" y="2454"/>
                    <a:pt x="11764" y="2440"/>
                    <a:pt x="11764" y="2432"/>
                  </a:cubicBezTo>
                  <a:lnTo>
                    <a:pt x="11764" y="2432"/>
                  </a:lnTo>
                  <a:cubicBezTo>
                    <a:pt x="11767" y="2433"/>
                    <a:pt x="11770" y="2434"/>
                    <a:pt x="11773" y="2434"/>
                  </a:cubicBezTo>
                  <a:cubicBezTo>
                    <a:pt x="11791" y="2434"/>
                    <a:pt x="11799" y="2406"/>
                    <a:pt x="11799" y="2396"/>
                  </a:cubicBezTo>
                  <a:cubicBezTo>
                    <a:pt x="11752" y="2396"/>
                    <a:pt x="11764" y="2408"/>
                    <a:pt x="11740" y="2408"/>
                  </a:cubicBezTo>
                  <a:cubicBezTo>
                    <a:pt x="11776" y="2384"/>
                    <a:pt x="11799" y="2360"/>
                    <a:pt x="11823" y="2348"/>
                  </a:cubicBezTo>
                  <a:cubicBezTo>
                    <a:pt x="11800" y="2325"/>
                    <a:pt x="11846" y="2336"/>
                    <a:pt x="11836" y="2302"/>
                  </a:cubicBezTo>
                  <a:lnTo>
                    <a:pt x="11836" y="2302"/>
                  </a:lnTo>
                  <a:cubicBezTo>
                    <a:pt x="11837" y="2304"/>
                    <a:pt x="11841" y="2305"/>
                    <a:pt x="11846" y="2305"/>
                  </a:cubicBezTo>
                  <a:cubicBezTo>
                    <a:pt x="11851" y="2305"/>
                    <a:pt x="11859" y="2304"/>
                    <a:pt x="11865" y="2304"/>
                  </a:cubicBezTo>
                  <a:cubicBezTo>
                    <a:pt x="11877" y="2304"/>
                    <a:pt x="11883" y="2307"/>
                    <a:pt x="11859" y="2325"/>
                  </a:cubicBezTo>
                  <a:lnTo>
                    <a:pt x="11895" y="2313"/>
                  </a:lnTo>
                  <a:lnTo>
                    <a:pt x="11895" y="2313"/>
                  </a:lnTo>
                  <a:cubicBezTo>
                    <a:pt x="11895" y="2325"/>
                    <a:pt x="11895" y="2325"/>
                    <a:pt x="11883" y="2337"/>
                  </a:cubicBezTo>
                  <a:cubicBezTo>
                    <a:pt x="11871" y="2348"/>
                    <a:pt x="11871" y="2360"/>
                    <a:pt x="11895" y="2360"/>
                  </a:cubicBezTo>
                  <a:cubicBezTo>
                    <a:pt x="11907" y="2372"/>
                    <a:pt x="11895" y="2372"/>
                    <a:pt x="11883" y="2372"/>
                  </a:cubicBezTo>
                  <a:cubicBezTo>
                    <a:pt x="11895" y="2372"/>
                    <a:pt x="11918" y="2372"/>
                    <a:pt x="11918" y="2384"/>
                  </a:cubicBezTo>
                  <a:cubicBezTo>
                    <a:pt x="11907" y="2380"/>
                    <a:pt x="11900" y="2379"/>
                    <a:pt x="11896" y="2379"/>
                  </a:cubicBezTo>
                  <a:cubicBezTo>
                    <a:pt x="11887" y="2379"/>
                    <a:pt x="11887" y="2384"/>
                    <a:pt x="11871" y="2384"/>
                  </a:cubicBezTo>
                  <a:lnTo>
                    <a:pt x="11859" y="2384"/>
                  </a:lnTo>
                  <a:cubicBezTo>
                    <a:pt x="11883" y="2396"/>
                    <a:pt x="11883" y="2408"/>
                    <a:pt x="11883" y="2408"/>
                  </a:cubicBezTo>
                  <a:cubicBezTo>
                    <a:pt x="11875" y="2405"/>
                    <a:pt x="11871" y="2405"/>
                    <a:pt x="11868" y="2405"/>
                  </a:cubicBezTo>
                  <a:cubicBezTo>
                    <a:pt x="11861" y="2405"/>
                    <a:pt x="11868" y="2411"/>
                    <a:pt x="11861" y="2411"/>
                  </a:cubicBezTo>
                  <a:cubicBezTo>
                    <a:pt x="11859" y="2411"/>
                    <a:pt x="11855" y="2411"/>
                    <a:pt x="11847" y="2408"/>
                  </a:cubicBezTo>
                  <a:lnTo>
                    <a:pt x="11847" y="2408"/>
                  </a:lnTo>
                  <a:cubicBezTo>
                    <a:pt x="11871" y="2420"/>
                    <a:pt x="11847" y="2420"/>
                    <a:pt x="11871" y="2432"/>
                  </a:cubicBezTo>
                  <a:cubicBezTo>
                    <a:pt x="11871" y="2436"/>
                    <a:pt x="11868" y="2437"/>
                    <a:pt x="11864" y="2437"/>
                  </a:cubicBezTo>
                  <a:cubicBezTo>
                    <a:pt x="11858" y="2437"/>
                    <a:pt x="11848" y="2434"/>
                    <a:pt x="11840" y="2432"/>
                  </a:cubicBezTo>
                  <a:lnTo>
                    <a:pt x="11840" y="2432"/>
                  </a:lnTo>
                  <a:cubicBezTo>
                    <a:pt x="11823" y="2434"/>
                    <a:pt x="11822" y="2444"/>
                    <a:pt x="11811" y="2444"/>
                  </a:cubicBezTo>
                  <a:lnTo>
                    <a:pt x="11835" y="2456"/>
                  </a:lnTo>
                  <a:lnTo>
                    <a:pt x="11823" y="2456"/>
                  </a:lnTo>
                  <a:cubicBezTo>
                    <a:pt x="11823" y="2456"/>
                    <a:pt x="11823" y="2468"/>
                    <a:pt x="11835" y="2468"/>
                  </a:cubicBezTo>
                  <a:cubicBezTo>
                    <a:pt x="11859" y="2479"/>
                    <a:pt x="11847" y="2479"/>
                    <a:pt x="11847" y="2491"/>
                  </a:cubicBezTo>
                  <a:cubicBezTo>
                    <a:pt x="11847" y="2491"/>
                    <a:pt x="11835" y="2479"/>
                    <a:pt x="11835" y="2479"/>
                  </a:cubicBezTo>
                  <a:lnTo>
                    <a:pt x="11811" y="2479"/>
                  </a:lnTo>
                  <a:cubicBezTo>
                    <a:pt x="11823" y="2479"/>
                    <a:pt x="11859" y="2503"/>
                    <a:pt x="11871" y="2503"/>
                  </a:cubicBezTo>
                  <a:cubicBezTo>
                    <a:pt x="11883" y="2503"/>
                    <a:pt x="11883" y="2515"/>
                    <a:pt x="11883" y="2515"/>
                  </a:cubicBezTo>
                  <a:lnTo>
                    <a:pt x="11859" y="2515"/>
                  </a:lnTo>
                  <a:lnTo>
                    <a:pt x="11883" y="2527"/>
                  </a:lnTo>
                  <a:lnTo>
                    <a:pt x="11859" y="2527"/>
                  </a:lnTo>
                  <a:cubicBezTo>
                    <a:pt x="11859" y="2527"/>
                    <a:pt x="11836" y="2512"/>
                    <a:pt x="11821" y="2512"/>
                  </a:cubicBezTo>
                  <a:cubicBezTo>
                    <a:pt x="11817" y="2512"/>
                    <a:pt x="11814" y="2513"/>
                    <a:pt x="11811" y="2515"/>
                  </a:cubicBezTo>
                  <a:lnTo>
                    <a:pt x="11811" y="2515"/>
                  </a:lnTo>
                  <a:cubicBezTo>
                    <a:pt x="11811" y="2515"/>
                    <a:pt x="11811" y="2515"/>
                    <a:pt x="11811" y="2515"/>
                  </a:cubicBezTo>
                  <a:lnTo>
                    <a:pt x="11811" y="2515"/>
                  </a:lnTo>
                  <a:cubicBezTo>
                    <a:pt x="11836" y="2523"/>
                    <a:pt x="11832" y="2537"/>
                    <a:pt x="11835" y="2545"/>
                  </a:cubicBezTo>
                  <a:lnTo>
                    <a:pt x="11835" y="2545"/>
                  </a:lnTo>
                  <a:cubicBezTo>
                    <a:pt x="11833" y="2545"/>
                    <a:pt x="11830" y="2545"/>
                    <a:pt x="11828" y="2545"/>
                  </a:cubicBezTo>
                  <a:cubicBezTo>
                    <a:pt x="11820" y="2545"/>
                    <a:pt x="11811" y="2545"/>
                    <a:pt x="11799" y="2539"/>
                  </a:cubicBezTo>
                  <a:lnTo>
                    <a:pt x="11799" y="2539"/>
                  </a:lnTo>
                  <a:cubicBezTo>
                    <a:pt x="11805" y="2545"/>
                    <a:pt x="11811" y="2545"/>
                    <a:pt x="11816" y="2545"/>
                  </a:cubicBezTo>
                  <a:cubicBezTo>
                    <a:pt x="11820" y="2545"/>
                    <a:pt x="11823" y="2545"/>
                    <a:pt x="11823" y="2551"/>
                  </a:cubicBezTo>
                  <a:lnTo>
                    <a:pt x="11787" y="2551"/>
                  </a:lnTo>
                  <a:cubicBezTo>
                    <a:pt x="11799" y="2551"/>
                    <a:pt x="11811" y="2551"/>
                    <a:pt x="11811" y="2563"/>
                  </a:cubicBezTo>
                  <a:lnTo>
                    <a:pt x="11799" y="2563"/>
                  </a:lnTo>
                  <a:cubicBezTo>
                    <a:pt x="11787" y="2551"/>
                    <a:pt x="11764" y="2551"/>
                    <a:pt x="11764" y="2539"/>
                  </a:cubicBezTo>
                  <a:lnTo>
                    <a:pt x="11764" y="2539"/>
                  </a:lnTo>
                  <a:cubicBezTo>
                    <a:pt x="11764" y="2551"/>
                    <a:pt x="11764" y="2563"/>
                    <a:pt x="11787" y="2563"/>
                  </a:cubicBezTo>
                  <a:cubicBezTo>
                    <a:pt x="11793" y="2569"/>
                    <a:pt x="11799" y="2569"/>
                    <a:pt x="11804" y="2569"/>
                  </a:cubicBezTo>
                  <a:cubicBezTo>
                    <a:pt x="11808" y="2569"/>
                    <a:pt x="11811" y="2569"/>
                    <a:pt x="11811" y="2575"/>
                  </a:cubicBezTo>
                  <a:lnTo>
                    <a:pt x="11823" y="2587"/>
                  </a:lnTo>
                  <a:lnTo>
                    <a:pt x="11811" y="2587"/>
                  </a:lnTo>
                  <a:cubicBezTo>
                    <a:pt x="11811" y="2587"/>
                    <a:pt x="11823" y="2599"/>
                    <a:pt x="11823" y="2599"/>
                  </a:cubicBezTo>
                  <a:cubicBezTo>
                    <a:pt x="11811" y="2599"/>
                    <a:pt x="11811" y="2599"/>
                    <a:pt x="11799" y="2587"/>
                  </a:cubicBezTo>
                  <a:lnTo>
                    <a:pt x="11799" y="2587"/>
                  </a:lnTo>
                  <a:cubicBezTo>
                    <a:pt x="11799" y="2599"/>
                    <a:pt x="11811" y="2599"/>
                    <a:pt x="11811" y="2610"/>
                  </a:cubicBezTo>
                  <a:cubicBezTo>
                    <a:pt x="11811" y="2610"/>
                    <a:pt x="11811" y="2610"/>
                    <a:pt x="11799" y="2599"/>
                  </a:cubicBezTo>
                  <a:cubicBezTo>
                    <a:pt x="11787" y="2610"/>
                    <a:pt x="11787" y="2622"/>
                    <a:pt x="11776" y="2622"/>
                  </a:cubicBezTo>
                  <a:lnTo>
                    <a:pt x="11799" y="2622"/>
                  </a:lnTo>
                  <a:cubicBezTo>
                    <a:pt x="11752" y="2622"/>
                    <a:pt x="11776" y="2646"/>
                    <a:pt x="11776" y="2658"/>
                  </a:cubicBezTo>
                  <a:cubicBezTo>
                    <a:pt x="11804" y="2668"/>
                    <a:pt x="11787" y="2669"/>
                    <a:pt x="11791" y="2676"/>
                  </a:cubicBezTo>
                  <a:lnTo>
                    <a:pt x="11791" y="2676"/>
                  </a:lnTo>
                  <a:cubicBezTo>
                    <a:pt x="11790" y="2676"/>
                    <a:pt x="11788" y="2676"/>
                    <a:pt x="11786" y="2676"/>
                  </a:cubicBezTo>
                  <a:cubicBezTo>
                    <a:pt x="11779" y="2676"/>
                    <a:pt x="11770" y="2676"/>
                    <a:pt x="11764" y="2670"/>
                  </a:cubicBezTo>
                  <a:cubicBezTo>
                    <a:pt x="11752" y="2670"/>
                    <a:pt x="11764" y="2658"/>
                    <a:pt x="11728" y="2658"/>
                  </a:cubicBezTo>
                  <a:cubicBezTo>
                    <a:pt x="11728" y="2658"/>
                    <a:pt x="11764" y="2682"/>
                    <a:pt x="11752" y="2682"/>
                  </a:cubicBezTo>
                  <a:cubicBezTo>
                    <a:pt x="11747" y="2679"/>
                    <a:pt x="11744" y="2678"/>
                    <a:pt x="11742" y="2678"/>
                  </a:cubicBezTo>
                  <a:cubicBezTo>
                    <a:pt x="11738" y="2678"/>
                    <a:pt x="11742" y="2685"/>
                    <a:pt x="11738" y="2685"/>
                  </a:cubicBezTo>
                  <a:cubicBezTo>
                    <a:pt x="11736" y="2685"/>
                    <a:pt x="11733" y="2684"/>
                    <a:pt x="11728" y="2682"/>
                  </a:cubicBezTo>
                  <a:cubicBezTo>
                    <a:pt x="11716" y="2670"/>
                    <a:pt x="11728" y="2670"/>
                    <a:pt x="11728" y="2670"/>
                  </a:cubicBezTo>
                  <a:lnTo>
                    <a:pt x="11716" y="2670"/>
                  </a:lnTo>
                  <a:cubicBezTo>
                    <a:pt x="11704" y="2682"/>
                    <a:pt x="11740" y="2682"/>
                    <a:pt x="11752" y="2706"/>
                  </a:cubicBezTo>
                  <a:lnTo>
                    <a:pt x="11764" y="2706"/>
                  </a:lnTo>
                  <a:cubicBezTo>
                    <a:pt x="11728" y="2706"/>
                    <a:pt x="11752" y="2729"/>
                    <a:pt x="11764" y="2729"/>
                  </a:cubicBezTo>
                  <a:cubicBezTo>
                    <a:pt x="11799" y="2729"/>
                    <a:pt x="11764" y="2718"/>
                    <a:pt x="11799" y="2718"/>
                  </a:cubicBezTo>
                  <a:cubicBezTo>
                    <a:pt x="11799" y="2718"/>
                    <a:pt x="11764" y="2706"/>
                    <a:pt x="11787" y="2706"/>
                  </a:cubicBezTo>
                  <a:cubicBezTo>
                    <a:pt x="11787" y="2710"/>
                    <a:pt x="11789" y="2711"/>
                    <a:pt x="11791" y="2711"/>
                  </a:cubicBezTo>
                  <a:cubicBezTo>
                    <a:pt x="11794" y="2711"/>
                    <a:pt x="11799" y="2706"/>
                    <a:pt x="11799" y="2706"/>
                  </a:cubicBezTo>
                  <a:cubicBezTo>
                    <a:pt x="11787" y="2706"/>
                    <a:pt x="11799" y="2706"/>
                    <a:pt x="11787" y="2694"/>
                  </a:cubicBezTo>
                  <a:cubicBezTo>
                    <a:pt x="11797" y="2694"/>
                    <a:pt x="11814" y="2709"/>
                    <a:pt x="11827" y="2709"/>
                  </a:cubicBezTo>
                  <a:cubicBezTo>
                    <a:pt x="11830" y="2709"/>
                    <a:pt x="11833" y="2708"/>
                    <a:pt x="11835" y="2706"/>
                  </a:cubicBezTo>
                  <a:lnTo>
                    <a:pt x="11815" y="2699"/>
                  </a:lnTo>
                  <a:lnTo>
                    <a:pt x="11815" y="2699"/>
                  </a:lnTo>
                  <a:cubicBezTo>
                    <a:pt x="11816" y="2699"/>
                    <a:pt x="11816" y="2699"/>
                    <a:pt x="11817" y="2699"/>
                  </a:cubicBezTo>
                  <a:cubicBezTo>
                    <a:pt x="11821" y="2699"/>
                    <a:pt x="11823" y="2698"/>
                    <a:pt x="11823" y="2694"/>
                  </a:cubicBezTo>
                  <a:cubicBezTo>
                    <a:pt x="11835" y="2706"/>
                    <a:pt x="11847" y="2706"/>
                    <a:pt x="11847" y="2718"/>
                  </a:cubicBezTo>
                  <a:cubicBezTo>
                    <a:pt x="11883" y="2718"/>
                    <a:pt x="11835" y="2694"/>
                    <a:pt x="11823" y="2682"/>
                  </a:cubicBezTo>
                  <a:lnTo>
                    <a:pt x="11835" y="2682"/>
                  </a:lnTo>
                  <a:cubicBezTo>
                    <a:pt x="11823" y="2682"/>
                    <a:pt x="11835" y="2682"/>
                    <a:pt x="11835" y="2670"/>
                  </a:cubicBezTo>
                  <a:cubicBezTo>
                    <a:pt x="11835" y="2670"/>
                    <a:pt x="11847" y="2682"/>
                    <a:pt x="11847" y="2682"/>
                  </a:cubicBezTo>
                  <a:lnTo>
                    <a:pt x="11859" y="2682"/>
                  </a:lnTo>
                  <a:cubicBezTo>
                    <a:pt x="11859" y="2670"/>
                    <a:pt x="11847" y="2670"/>
                    <a:pt x="11859" y="2670"/>
                  </a:cubicBezTo>
                  <a:cubicBezTo>
                    <a:pt x="11866" y="2677"/>
                    <a:pt x="11873" y="2680"/>
                    <a:pt x="11878" y="2684"/>
                  </a:cubicBezTo>
                  <a:lnTo>
                    <a:pt x="11878" y="2684"/>
                  </a:lnTo>
                  <a:lnTo>
                    <a:pt x="11871" y="2670"/>
                  </a:lnTo>
                  <a:lnTo>
                    <a:pt x="11871" y="2670"/>
                  </a:lnTo>
                  <a:cubicBezTo>
                    <a:pt x="11877" y="2676"/>
                    <a:pt x="11883" y="2676"/>
                    <a:pt x="11887" y="2676"/>
                  </a:cubicBezTo>
                  <a:cubicBezTo>
                    <a:pt x="11892" y="2676"/>
                    <a:pt x="11895" y="2676"/>
                    <a:pt x="11895" y="2682"/>
                  </a:cubicBezTo>
                  <a:lnTo>
                    <a:pt x="11895" y="2670"/>
                  </a:lnTo>
                  <a:lnTo>
                    <a:pt x="11918" y="2682"/>
                  </a:lnTo>
                  <a:cubicBezTo>
                    <a:pt x="11918" y="2670"/>
                    <a:pt x="11918" y="2670"/>
                    <a:pt x="11907" y="2670"/>
                  </a:cubicBezTo>
                  <a:cubicBezTo>
                    <a:pt x="11915" y="2670"/>
                    <a:pt x="11898" y="2650"/>
                    <a:pt x="11903" y="2650"/>
                  </a:cubicBezTo>
                  <a:cubicBezTo>
                    <a:pt x="11905" y="2650"/>
                    <a:pt x="11910" y="2652"/>
                    <a:pt x="11918" y="2658"/>
                  </a:cubicBezTo>
                  <a:cubicBezTo>
                    <a:pt x="11907" y="2634"/>
                    <a:pt x="11918" y="2634"/>
                    <a:pt x="11907" y="2622"/>
                  </a:cubicBezTo>
                  <a:lnTo>
                    <a:pt x="11907" y="2622"/>
                  </a:lnTo>
                  <a:cubicBezTo>
                    <a:pt x="11915" y="2631"/>
                    <a:pt x="11923" y="2633"/>
                    <a:pt x="11928" y="2633"/>
                  </a:cubicBezTo>
                  <a:cubicBezTo>
                    <a:pt x="11934" y="2633"/>
                    <a:pt x="11938" y="2631"/>
                    <a:pt x="11940" y="2631"/>
                  </a:cubicBezTo>
                  <a:cubicBezTo>
                    <a:pt x="11942" y="2631"/>
                    <a:pt x="11942" y="2632"/>
                    <a:pt x="11942" y="2634"/>
                  </a:cubicBezTo>
                  <a:cubicBezTo>
                    <a:pt x="11954" y="2634"/>
                    <a:pt x="11930" y="2622"/>
                    <a:pt x="11930" y="2622"/>
                  </a:cubicBezTo>
                  <a:cubicBezTo>
                    <a:pt x="11934" y="2619"/>
                    <a:pt x="11938" y="2617"/>
                    <a:pt x="11943" y="2617"/>
                  </a:cubicBezTo>
                  <a:cubicBezTo>
                    <a:pt x="11948" y="2617"/>
                    <a:pt x="11954" y="2619"/>
                    <a:pt x="11958" y="2622"/>
                  </a:cubicBezTo>
                  <a:lnTo>
                    <a:pt x="11990" y="2622"/>
                  </a:lnTo>
                  <a:lnTo>
                    <a:pt x="11966" y="2610"/>
                  </a:lnTo>
                  <a:lnTo>
                    <a:pt x="11978" y="2610"/>
                  </a:lnTo>
                  <a:cubicBezTo>
                    <a:pt x="11966" y="2610"/>
                    <a:pt x="11966" y="2610"/>
                    <a:pt x="11966" y="2599"/>
                  </a:cubicBezTo>
                  <a:lnTo>
                    <a:pt x="11966" y="2599"/>
                  </a:lnTo>
                  <a:cubicBezTo>
                    <a:pt x="11970" y="2602"/>
                    <a:pt x="11973" y="2604"/>
                    <a:pt x="11975" y="2604"/>
                  </a:cubicBezTo>
                  <a:cubicBezTo>
                    <a:pt x="11979" y="2604"/>
                    <a:pt x="11982" y="2599"/>
                    <a:pt x="11990" y="2599"/>
                  </a:cubicBezTo>
                  <a:cubicBezTo>
                    <a:pt x="11990" y="2599"/>
                    <a:pt x="11990" y="2599"/>
                    <a:pt x="11990" y="2590"/>
                  </a:cubicBezTo>
                  <a:lnTo>
                    <a:pt x="11990" y="2590"/>
                  </a:lnTo>
                  <a:cubicBezTo>
                    <a:pt x="11991" y="2590"/>
                    <a:pt x="11992" y="2590"/>
                    <a:pt x="11993" y="2590"/>
                  </a:cubicBezTo>
                  <a:cubicBezTo>
                    <a:pt x="11996" y="2590"/>
                    <a:pt x="11999" y="2589"/>
                    <a:pt x="12002" y="2587"/>
                  </a:cubicBezTo>
                  <a:lnTo>
                    <a:pt x="11990" y="2587"/>
                  </a:lnTo>
                  <a:cubicBezTo>
                    <a:pt x="12014" y="2587"/>
                    <a:pt x="11978" y="2563"/>
                    <a:pt x="12002" y="2563"/>
                  </a:cubicBezTo>
                  <a:cubicBezTo>
                    <a:pt x="12002" y="2563"/>
                    <a:pt x="12007" y="2568"/>
                    <a:pt x="12011" y="2568"/>
                  </a:cubicBezTo>
                  <a:cubicBezTo>
                    <a:pt x="12012" y="2568"/>
                    <a:pt x="12014" y="2567"/>
                    <a:pt x="12014" y="2563"/>
                  </a:cubicBezTo>
                  <a:cubicBezTo>
                    <a:pt x="12014" y="2563"/>
                    <a:pt x="12014" y="2551"/>
                    <a:pt x="12002" y="2539"/>
                  </a:cubicBezTo>
                  <a:lnTo>
                    <a:pt x="12049" y="2539"/>
                  </a:lnTo>
                  <a:cubicBezTo>
                    <a:pt x="12049" y="2539"/>
                    <a:pt x="12049" y="2539"/>
                    <a:pt x="12038" y="2527"/>
                  </a:cubicBezTo>
                  <a:cubicBezTo>
                    <a:pt x="12049" y="2527"/>
                    <a:pt x="12038" y="2515"/>
                    <a:pt x="12049" y="2515"/>
                  </a:cubicBezTo>
                  <a:cubicBezTo>
                    <a:pt x="12038" y="2515"/>
                    <a:pt x="12061" y="2515"/>
                    <a:pt x="12049" y="2503"/>
                  </a:cubicBezTo>
                  <a:lnTo>
                    <a:pt x="12038" y="2503"/>
                  </a:lnTo>
                  <a:cubicBezTo>
                    <a:pt x="12073" y="2503"/>
                    <a:pt x="12026" y="2479"/>
                    <a:pt x="12061" y="2479"/>
                  </a:cubicBezTo>
                  <a:cubicBezTo>
                    <a:pt x="12073" y="2479"/>
                    <a:pt x="12073" y="2491"/>
                    <a:pt x="12085" y="2491"/>
                  </a:cubicBezTo>
                  <a:lnTo>
                    <a:pt x="12097" y="2479"/>
                  </a:lnTo>
                  <a:lnTo>
                    <a:pt x="12073" y="2468"/>
                  </a:lnTo>
                  <a:cubicBezTo>
                    <a:pt x="12085" y="2468"/>
                    <a:pt x="12061" y="2456"/>
                    <a:pt x="12073" y="2456"/>
                  </a:cubicBezTo>
                  <a:cubicBezTo>
                    <a:pt x="12081" y="2464"/>
                    <a:pt x="12085" y="2466"/>
                    <a:pt x="12087" y="2466"/>
                  </a:cubicBezTo>
                  <a:cubicBezTo>
                    <a:pt x="12092" y="2466"/>
                    <a:pt x="12089" y="2457"/>
                    <a:pt x="12096" y="2456"/>
                  </a:cubicBezTo>
                  <a:lnTo>
                    <a:pt x="12096" y="2456"/>
                  </a:lnTo>
                  <a:cubicBezTo>
                    <a:pt x="12096" y="2456"/>
                    <a:pt x="12097" y="2456"/>
                    <a:pt x="12097" y="2456"/>
                  </a:cubicBezTo>
                  <a:lnTo>
                    <a:pt x="12097" y="2456"/>
                  </a:lnTo>
                  <a:lnTo>
                    <a:pt x="12097" y="2456"/>
                  </a:lnTo>
                  <a:cubicBezTo>
                    <a:pt x="12097" y="2456"/>
                    <a:pt x="12096" y="2456"/>
                    <a:pt x="12096" y="2456"/>
                  </a:cubicBezTo>
                  <a:lnTo>
                    <a:pt x="12096" y="2456"/>
                  </a:lnTo>
                  <a:cubicBezTo>
                    <a:pt x="12093" y="2456"/>
                    <a:pt x="12089" y="2456"/>
                    <a:pt x="12085" y="2456"/>
                  </a:cubicBezTo>
                  <a:cubicBezTo>
                    <a:pt x="12085" y="2453"/>
                    <a:pt x="12087" y="2452"/>
                    <a:pt x="12090" y="2452"/>
                  </a:cubicBezTo>
                  <a:cubicBezTo>
                    <a:pt x="12093" y="2452"/>
                    <a:pt x="12097" y="2453"/>
                    <a:pt x="12101" y="2454"/>
                  </a:cubicBezTo>
                  <a:lnTo>
                    <a:pt x="12101" y="2454"/>
                  </a:lnTo>
                  <a:cubicBezTo>
                    <a:pt x="12092" y="2451"/>
                    <a:pt x="12085" y="2444"/>
                    <a:pt x="12085" y="2444"/>
                  </a:cubicBezTo>
                  <a:lnTo>
                    <a:pt x="12097" y="2444"/>
                  </a:lnTo>
                  <a:cubicBezTo>
                    <a:pt x="12097" y="2432"/>
                    <a:pt x="12109" y="2432"/>
                    <a:pt x="12097" y="2420"/>
                  </a:cubicBezTo>
                  <a:cubicBezTo>
                    <a:pt x="12109" y="2420"/>
                    <a:pt x="12121" y="2432"/>
                    <a:pt x="12121" y="2432"/>
                  </a:cubicBezTo>
                  <a:cubicBezTo>
                    <a:pt x="12109" y="2420"/>
                    <a:pt x="12121" y="2432"/>
                    <a:pt x="12121" y="2408"/>
                  </a:cubicBezTo>
                  <a:cubicBezTo>
                    <a:pt x="12133" y="2408"/>
                    <a:pt x="12121" y="2396"/>
                    <a:pt x="12133" y="2396"/>
                  </a:cubicBezTo>
                  <a:lnTo>
                    <a:pt x="12145" y="2408"/>
                  </a:lnTo>
                  <a:cubicBezTo>
                    <a:pt x="12133" y="2396"/>
                    <a:pt x="12167" y="2408"/>
                    <a:pt x="12157" y="2385"/>
                  </a:cubicBezTo>
                  <a:lnTo>
                    <a:pt x="12157" y="2385"/>
                  </a:lnTo>
                  <a:cubicBezTo>
                    <a:pt x="12160" y="2384"/>
                    <a:pt x="12163" y="2384"/>
                    <a:pt x="12167" y="2384"/>
                  </a:cubicBezTo>
                  <a:cubicBezTo>
                    <a:pt x="12174" y="2384"/>
                    <a:pt x="12180" y="2384"/>
                    <a:pt x="12168" y="2372"/>
                  </a:cubicBezTo>
                  <a:lnTo>
                    <a:pt x="12168" y="2372"/>
                  </a:lnTo>
                  <a:cubicBezTo>
                    <a:pt x="12169" y="2373"/>
                    <a:pt x="12180" y="2384"/>
                    <a:pt x="12180" y="2384"/>
                  </a:cubicBezTo>
                  <a:lnTo>
                    <a:pt x="12180" y="2372"/>
                  </a:lnTo>
                  <a:lnTo>
                    <a:pt x="12180" y="2372"/>
                  </a:lnTo>
                  <a:lnTo>
                    <a:pt x="12180" y="2372"/>
                  </a:lnTo>
                  <a:lnTo>
                    <a:pt x="12168" y="2360"/>
                  </a:lnTo>
                  <a:lnTo>
                    <a:pt x="12168" y="2360"/>
                  </a:lnTo>
                  <a:lnTo>
                    <a:pt x="12192" y="2372"/>
                  </a:lnTo>
                  <a:lnTo>
                    <a:pt x="12180" y="2360"/>
                  </a:lnTo>
                  <a:lnTo>
                    <a:pt x="12180" y="2360"/>
                  </a:lnTo>
                  <a:cubicBezTo>
                    <a:pt x="12192" y="2364"/>
                    <a:pt x="12198" y="2366"/>
                    <a:pt x="12200" y="2366"/>
                  </a:cubicBezTo>
                  <a:cubicBezTo>
                    <a:pt x="12206" y="2366"/>
                    <a:pt x="12200" y="2360"/>
                    <a:pt x="12216" y="2360"/>
                  </a:cubicBezTo>
                  <a:lnTo>
                    <a:pt x="12204" y="2360"/>
                  </a:lnTo>
                  <a:cubicBezTo>
                    <a:pt x="12157" y="2313"/>
                    <a:pt x="12240" y="2337"/>
                    <a:pt x="12228" y="2301"/>
                  </a:cubicBezTo>
                  <a:lnTo>
                    <a:pt x="12228" y="2301"/>
                  </a:lnTo>
                  <a:lnTo>
                    <a:pt x="12252" y="2313"/>
                  </a:lnTo>
                  <a:lnTo>
                    <a:pt x="12228" y="2289"/>
                  </a:lnTo>
                  <a:lnTo>
                    <a:pt x="12228" y="2289"/>
                  </a:lnTo>
                  <a:cubicBezTo>
                    <a:pt x="12252" y="2301"/>
                    <a:pt x="12240" y="2301"/>
                    <a:pt x="12252" y="2313"/>
                  </a:cubicBezTo>
                  <a:cubicBezTo>
                    <a:pt x="12252" y="2289"/>
                    <a:pt x="12228" y="2289"/>
                    <a:pt x="12228" y="2277"/>
                  </a:cubicBezTo>
                  <a:cubicBezTo>
                    <a:pt x="12240" y="2277"/>
                    <a:pt x="12240" y="2289"/>
                    <a:pt x="12252" y="2289"/>
                  </a:cubicBezTo>
                  <a:cubicBezTo>
                    <a:pt x="12240" y="2277"/>
                    <a:pt x="12240" y="2265"/>
                    <a:pt x="12252" y="2265"/>
                  </a:cubicBezTo>
                  <a:cubicBezTo>
                    <a:pt x="12252" y="2253"/>
                    <a:pt x="12252" y="2253"/>
                    <a:pt x="12252" y="2253"/>
                  </a:cubicBezTo>
                  <a:cubicBezTo>
                    <a:pt x="12240" y="2253"/>
                    <a:pt x="12252" y="2253"/>
                    <a:pt x="12252" y="2241"/>
                  </a:cubicBezTo>
                  <a:cubicBezTo>
                    <a:pt x="12252" y="2241"/>
                    <a:pt x="12252" y="2241"/>
                    <a:pt x="12252" y="2229"/>
                  </a:cubicBezTo>
                  <a:cubicBezTo>
                    <a:pt x="12264" y="2241"/>
                    <a:pt x="12264" y="2241"/>
                    <a:pt x="12264" y="2241"/>
                  </a:cubicBezTo>
                  <a:lnTo>
                    <a:pt x="12276" y="2241"/>
                  </a:lnTo>
                  <a:cubicBezTo>
                    <a:pt x="12288" y="2241"/>
                    <a:pt x="12276" y="2229"/>
                    <a:pt x="12299" y="2229"/>
                  </a:cubicBezTo>
                  <a:lnTo>
                    <a:pt x="12288" y="2229"/>
                  </a:lnTo>
                  <a:cubicBezTo>
                    <a:pt x="12299" y="2229"/>
                    <a:pt x="12299" y="2218"/>
                    <a:pt x="12299" y="2206"/>
                  </a:cubicBezTo>
                  <a:cubicBezTo>
                    <a:pt x="12311" y="2218"/>
                    <a:pt x="12299" y="2229"/>
                    <a:pt x="12299" y="2229"/>
                  </a:cubicBezTo>
                  <a:lnTo>
                    <a:pt x="12299" y="2241"/>
                  </a:lnTo>
                  <a:lnTo>
                    <a:pt x="12299" y="2253"/>
                  </a:lnTo>
                  <a:cubicBezTo>
                    <a:pt x="12311" y="2241"/>
                    <a:pt x="12299" y="2229"/>
                    <a:pt x="12311" y="2229"/>
                  </a:cubicBezTo>
                  <a:cubicBezTo>
                    <a:pt x="12311" y="2229"/>
                    <a:pt x="12323" y="2229"/>
                    <a:pt x="12311" y="2241"/>
                  </a:cubicBezTo>
                  <a:cubicBezTo>
                    <a:pt x="12311" y="2253"/>
                    <a:pt x="12299" y="2265"/>
                    <a:pt x="12288" y="2265"/>
                  </a:cubicBezTo>
                  <a:cubicBezTo>
                    <a:pt x="12292" y="2270"/>
                    <a:pt x="12297" y="2273"/>
                    <a:pt x="12301" y="2273"/>
                  </a:cubicBezTo>
                  <a:cubicBezTo>
                    <a:pt x="12307" y="2273"/>
                    <a:pt x="12311" y="2267"/>
                    <a:pt x="12311" y="2253"/>
                  </a:cubicBezTo>
                  <a:lnTo>
                    <a:pt x="12323" y="2253"/>
                  </a:lnTo>
                  <a:cubicBezTo>
                    <a:pt x="12323" y="2253"/>
                    <a:pt x="12323" y="2229"/>
                    <a:pt x="12335" y="2229"/>
                  </a:cubicBezTo>
                  <a:lnTo>
                    <a:pt x="12335" y="2241"/>
                  </a:lnTo>
                  <a:lnTo>
                    <a:pt x="12347" y="2229"/>
                  </a:lnTo>
                  <a:lnTo>
                    <a:pt x="12347" y="2241"/>
                  </a:lnTo>
                  <a:cubicBezTo>
                    <a:pt x="12347" y="2229"/>
                    <a:pt x="12347" y="2229"/>
                    <a:pt x="12359" y="2229"/>
                  </a:cubicBezTo>
                  <a:cubicBezTo>
                    <a:pt x="12347" y="2241"/>
                    <a:pt x="12359" y="2241"/>
                    <a:pt x="12347" y="2253"/>
                  </a:cubicBezTo>
                  <a:cubicBezTo>
                    <a:pt x="12359" y="2253"/>
                    <a:pt x="12359" y="2241"/>
                    <a:pt x="12371" y="2229"/>
                  </a:cubicBezTo>
                  <a:lnTo>
                    <a:pt x="12371" y="2229"/>
                  </a:lnTo>
                  <a:cubicBezTo>
                    <a:pt x="12371" y="2241"/>
                    <a:pt x="12371" y="2241"/>
                    <a:pt x="12359" y="2253"/>
                  </a:cubicBezTo>
                  <a:cubicBezTo>
                    <a:pt x="12371" y="2253"/>
                    <a:pt x="12383" y="2265"/>
                    <a:pt x="12383" y="2277"/>
                  </a:cubicBezTo>
                  <a:cubicBezTo>
                    <a:pt x="12395" y="2265"/>
                    <a:pt x="12383" y="2265"/>
                    <a:pt x="12395" y="2253"/>
                  </a:cubicBezTo>
                  <a:lnTo>
                    <a:pt x="12395" y="2253"/>
                  </a:lnTo>
                  <a:cubicBezTo>
                    <a:pt x="12387" y="2285"/>
                    <a:pt x="12395" y="2290"/>
                    <a:pt x="12408" y="2290"/>
                  </a:cubicBezTo>
                  <a:cubicBezTo>
                    <a:pt x="12415" y="2290"/>
                    <a:pt x="12422" y="2289"/>
                    <a:pt x="12430" y="2289"/>
                  </a:cubicBezTo>
                  <a:cubicBezTo>
                    <a:pt x="12435" y="2275"/>
                    <a:pt x="12436" y="2272"/>
                    <a:pt x="12436" y="2272"/>
                  </a:cubicBezTo>
                  <a:lnTo>
                    <a:pt x="12436" y="2272"/>
                  </a:lnTo>
                  <a:cubicBezTo>
                    <a:pt x="12436" y="2272"/>
                    <a:pt x="12436" y="2274"/>
                    <a:pt x="12437" y="2274"/>
                  </a:cubicBezTo>
                  <a:cubicBezTo>
                    <a:pt x="12437" y="2274"/>
                    <a:pt x="12439" y="2272"/>
                    <a:pt x="12442" y="2265"/>
                  </a:cubicBezTo>
                  <a:lnTo>
                    <a:pt x="12442" y="2265"/>
                  </a:lnTo>
                  <a:cubicBezTo>
                    <a:pt x="12442" y="2265"/>
                    <a:pt x="12442" y="2289"/>
                    <a:pt x="12430" y="2301"/>
                  </a:cubicBezTo>
                  <a:lnTo>
                    <a:pt x="12442" y="2301"/>
                  </a:lnTo>
                  <a:cubicBezTo>
                    <a:pt x="12430" y="2313"/>
                    <a:pt x="12419" y="2301"/>
                    <a:pt x="12419" y="2337"/>
                  </a:cubicBezTo>
                  <a:cubicBezTo>
                    <a:pt x="12427" y="2337"/>
                    <a:pt x="12436" y="2316"/>
                    <a:pt x="12445" y="2316"/>
                  </a:cubicBezTo>
                  <a:cubicBezTo>
                    <a:pt x="12448" y="2316"/>
                    <a:pt x="12451" y="2319"/>
                    <a:pt x="12454" y="2325"/>
                  </a:cubicBezTo>
                  <a:cubicBezTo>
                    <a:pt x="12452" y="2327"/>
                    <a:pt x="12451" y="2328"/>
                    <a:pt x="12451" y="2328"/>
                  </a:cubicBezTo>
                  <a:cubicBezTo>
                    <a:pt x="12451" y="2328"/>
                    <a:pt x="12454" y="2325"/>
                    <a:pt x="12456" y="2325"/>
                  </a:cubicBezTo>
                  <a:cubicBezTo>
                    <a:pt x="12458" y="2325"/>
                    <a:pt x="12459" y="2328"/>
                    <a:pt x="12454" y="2337"/>
                  </a:cubicBezTo>
                  <a:cubicBezTo>
                    <a:pt x="12442" y="2348"/>
                    <a:pt x="12442" y="2348"/>
                    <a:pt x="12442" y="2348"/>
                  </a:cubicBezTo>
                  <a:cubicBezTo>
                    <a:pt x="12445" y="2353"/>
                    <a:pt x="12447" y="2355"/>
                    <a:pt x="12448" y="2355"/>
                  </a:cubicBezTo>
                  <a:cubicBezTo>
                    <a:pt x="12455" y="2355"/>
                    <a:pt x="12457" y="2322"/>
                    <a:pt x="12466" y="2313"/>
                  </a:cubicBezTo>
                  <a:cubicBezTo>
                    <a:pt x="12478" y="2313"/>
                    <a:pt x="12466" y="2337"/>
                    <a:pt x="12466" y="2348"/>
                  </a:cubicBezTo>
                  <a:lnTo>
                    <a:pt x="12478" y="2348"/>
                  </a:lnTo>
                  <a:cubicBezTo>
                    <a:pt x="12466" y="2348"/>
                    <a:pt x="12478" y="2325"/>
                    <a:pt x="12478" y="2313"/>
                  </a:cubicBezTo>
                  <a:cubicBezTo>
                    <a:pt x="12478" y="2327"/>
                    <a:pt x="12482" y="2332"/>
                    <a:pt x="12486" y="2332"/>
                  </a:cubicBezTo>
                  <a:cubicBezTo>
                    <a:pt x="12493" y="2332"/>
                    <a:pt x="12502" y="2320"/>
                    <a:pt x="12502" y="2313"/>
                  </a:cubicBezTo>
                  <a:cubicBezTo>
                    <a:pt x="12502" y="2295"/>
                    <a:pt x="12499" y="2295"/>
                    <a:pt x="12496" y="2295"/>
                  </a:cubicBezTo>
                  <a:cubicBezTo>
                    <a:pt x="12493" y="2295"/>
                    <a:pt x="12490" y="2295"/>
                    <a:pt x="12490" y="2277"/>
                  </a:cubicBezTo>
                  <a:cubicBezTo>
                    <a:pt x="12490" y="2277"/>
                    <a:pt x="12482" y="2292"/>
                    <a:pt x="12479" y="2292"/>
                  </a:cubicBezTo>
                  <a:cubicBezTo>
                    <a:pt x="12479" y="2292"/>
                    <a:pt x="12478" y="2291"/>
                    <a:pt x="12478" y="2289"/>
                  </a:cubicBezTo>
                  <a:cubicBezTo>
                    <a:pt x="12490" y="2277"/>
                    <a:pt x="12478" y="2277"/>
                    <a:pt x="12478" y="2265"/>
                  </a:cubicBezTo>
                  <a:cubicBezTo>
                    <a:pt x="12478" y="2277"/>
                    <a:pt x="12478" y="2280"/>
                    <a:pt x="12477" y="2280"/>
                  </a:cubicBezTo>
                  <a:cubicBezTo>
                    <a:pt x="12475" y="2280"/>
                    <a:pt x="12472" y="2277"/>
                    <a:pt x="12466" y="2277"/>
                  </a:cubicBezTo>
                  <a:cubicBezTo>
                    <a:pt x="12466" y="2265"/>
                    <a:pt x="12490" y="2253"/>
                    <a:pt x="12478" y="2241"/>
                  </a:cubicBezTo>
                  <a:lnTo>
                    <a:pt x="12478" y="2241"/>
                  </a:lnTo>
                  <a:lnTo>
                    <a:pt x="12466" y="2265"/>
                  </a:lnTo>
                  <a:cubicBezTo>
                    <a:pt x="12466" y="2265"/>
                    <a:pt x="12474" y="2250"/>
                    <a:pt x="12471" y="2250"/>
                  </a:cubicBezTo>
                  <a:cubicBezTo>
                    <a:pt x="12470" y="2250"/>
                    <a:pt x="12469" y="2251"/>
                    <a:pt x="12466" y="2253"/>
                  </a:cubicBezTo>
                  <a:cubicBezTo>
                    <a:pt x="12478" y="2241"/>
                    <a:pt x="12478" y="2229"/>
                    <a:pt x="12490" y="2229"/>
                  </a:cubicBezTo>
                  <a:cubicBezTo>
                    <a:pt x="12490" y="2218"/>
                    <a:pt x="12488" y="2214"/>
                    <a:pt x="12484" y="2214"/>
                  </a:cubicBezTo>
                  <a:cubicBezTo>
                    <a:pt x="12476" y="2214"/>
                    <a:pt x="12462" y="2233"/>
                    <a:pt x="12454" y="2241"/>
                  </a:cubicBezTo>
                  <a:cubicBezTo>
                    <a:pt x="12454" y="2230"/>
                    <a:pt x="12454" y="2229"/>
                    <a:pt x="12454" y="2229"/>
                  </a:cubicBezTo>
                  <a:cubicBezTo>
                    <a:pt x="12454" y="2233"/>
                    <a:pt x="12454" y="2235"/>
                    <a:pt x="12454" y="2235"/>
                  </a:cubicBezTo>
                  <a:cubicBezTo>
                    <a:pt x="12453" y="2235"/>
                    <a:pt x="12450" y="2229"/>
                    <a:pt x="12442" y="2229"/>
                  </a:cubicBezTo>
                  <a:cubicBezTo>
                    <a:pt x="12442" y="2229"/>
                    <a:pt x="12454" y="2218"/>
                    <a:pt x="12466" y="2218"/>
                  </a:cubicBezTo>
                  <a:lnTo>
                    <a:pt x="12454" y="2206"/>
                  </a:lnTo>
                  <a:lnTo>
                    <a:pt x="12442" y="2206"/>
                  </a:lnTo>
                  <a:cubicBezTo>
                    <a:pt x="12454" y="2194"/>
                    <a:pt x="12466" y="2182"/>
                    <a:pt x="12466" y="2182"/>
                  </a:cubicBezTo>
                  <a:lnTo>
                    <a:pt x="12466" y="2182"/>
                  </a:lnTo>
                  <a:lnTo>
                    <a:pt x="12442" y="2194"/>
                  </a:lnTo>
                  <a:cubicBezTo>
                    <a:pt x="12454" y="2182"/>
                    <a:pt x="12454" y="2170"/>
                    <a:pt x="12454" y="2170"/>
                  </a:cubicBezTo>
                  <a:lnTo>
                    <a:pt x="12442" y="2158"/>
                  </a:lnTo>
                  <a:cubicBezTo>
                    <a:pt x="12442" y="2156"/>
                    <a:pt x="12441" y="2155"/>
                    <a:pt x="12440" y="2155"/>
                  </a:cubicBezTo>
                  <a:cubicBezTo>
                    <a:pt x="12436" y="2155"/>
                    <a:pt x="12429" y="2160"/>
                    <a:pt x="12425" y="2160"/>
                  </a:cubicBezTo>
                  <a:cubicBezTo>
                    <a:pt x="12421" y="2160"/>
                    <a:pt x="12420" y="2155"/>
                    <a:pt x="12430" y="2134"/>
                  </a:cubicBezTo>
                  <a:lnTo>
                    <a:pt x="12430" y="2134"/>
                  </a:lnTo>
                  <a:cubicBezTo>
                    <a:pt x="12424" y="2140"/>
                    <a:pt x="12421" y="2140"/>
                    <a:pt x="12417" y="2140"/>
                  </a:cubicBezTo>
                  <a:cubicBezTo>
                    <a:pt x="12413" y="2140"/>
                    <a:pt x="12407" y="2140"/>
                    <a:pt x="12395" y="2146"/>
                  </a:cubicBezTo>
                  <a:cubicBezTo>
                    <a:pt x="12419" y="2134"/>
                    <a:pt x="12395" y="2110"/>
                    <a:pt x="12419" y="2110"/>
                  </a:cubicBezTo>
                  <a:cubicBezTo>
                    <a:pt x="12416" y="2108"/>
                    <a:pt x="12414" y="2107"/>
                    <a:pt x="12411" y="2107"/>
                  </a:cubicBezTo>
                  <a:cubicBezTo>
                    <a:pt x="12402" y="2107"/>
                    <a:pt x="12395" y="2122"/>
                    <a:pt x="12395" y="2122"/>
                  </a:cubicBezTo>
                  <a:cubicBezTo>
                    <a:pt x="12395" y="2110"/>
                    <a:pt x="12407" y="2087"/>
                    <a:pt x="12419" y="2087"/>
                  </a:cubicBezTo>
                  <a:lnTo>
                    <a:pt x="12407" y="2087"/>
                  </a:lnTo>
                  <a:lnTo>
                    <a:pt x="12395" y="2098"/>
                  </a:lnTo>
                  <a:cubicBezTo>
                    <a:pt x="12395" y="2087"/>
                    <a:pt x="12395" y="2087"/>
                    <a:pt x="12395" y="2087"/>
                  </a:cubicBezTo>
                  <a:cubicBezTo>
                    <a:pt x="12395" y="2073"/>
                    <a:pt x="12402" y="2071"/>
                    <a:pt x="12407" y="2070"/>
                  </a:cubicBezTo>
                  <a:lnTo>
                    <a:pt x="12407" y="2070"/>
                  </a:lnTo>
                  <a:cubicBezTo>
                    <a:pt x="12407" y="2072"/>
                    <a:pt x="12407" y="2075"/>
                    <a:pt x="12407" y="2075"/>
                  </a:cubicBezTo>
                  <a:lnTo>
                    <a:pt x="12419" y="2063"/>
                  </a:lnTo>
                  <a:cubicBezTo>
                    <a:pt x="12415" y="2059"/>
                    <a:pt x="12417" y="2057"/>
                    <a:pt x="12422" y="2057"/>
                  </a:cubicBezTo>
                  <a:cubicBezTo>
                    <a:pt x="12427" y="2057"/>
                    <a:pt x="12435" y="2059"/>
                    <a:pt x="12440" y="2060"/>
                  </a:cubicBezTo>
                  <a:lnTo>
                    <a:pt x="12440" y="2060"/>
                  </a:lnTo>
                  <a:cubicBezTo>
                    <a:pt x="12430" y="2049"/>
                    <a:pt x="12430" y="2039"/>
                    <a:pt x="12419" y="2039"/>
                  </a:cubicBezTo>
                  <a:cubicBezTo>
                    <a:pt x="12419" y="2035"/>
                    <a:pt x="12420" y="2034"/>
                    <a:pt x="12422" y="2034"/>
                  </a:cubicBezTo>
                  <a:cubicBezTo>
                    <a:pt x="12426" y="2034"/>
                    <a:pt x="12434" y="2039"/>
                    <a:pt x="12442" y="2039"/>
                  </a:cubicBezTo>
                  <a:cubicBezTo>
                    <a:pt x="12442" y="2039"/>
                    <a:pt x="12430" y="2027"/>
                    <a:pt x="12442" y="2015"/>
                  </a:cubicBezTo>
                  <a:cubicBezTo>
                    <a:pt x="12436" y="2003"/>
                    <a:pt x="12445" y="2003"/>
                    <a:pt x="12451" y="2003"/>
                  </a:cubicBezTo>
                  <a:cubicBezTo>
                    <a:pt x="12457" y="2003"/>
                    <a:pt x="12460" y="2003"/>
                    <a:pt x="12442" y="1991"/>
                  </a:cubicBezTo>
                  <a:cubicBezTo>
                    <a:pt x="12450" y="1991"/>
                    <a:pt x="12453" y="1986"/>
                    <a:pt x="12457" y="1986"/>
                  </a:cubicBezTo>
                  <a:cubicBezTo>
                    <a:pt x="12460" y="1986"/>
                    <a:pt x="12462" y="1987"/>
                    <a:pt x="12466" y="1991"/>
                  </a:cubicBezTo>
                  <a:cubicBezTo>
                    <a:pt x="12466" y="1979"/>
                    <a:pt x="12466" y="1967"/>
                    <a:pt x="12466" y="1944"/>
                  </a:cubicBezTo>
                  <a:cubicBezTo>
                    <a:pt x="12466" y="1920"/>
                    <a:pt x="12514" y="1932"/>
                    <a:pt x="12514" y="1908"/>
                  </a:cubicBezTo>
                  <a:cubicBezTo>
                    <a:pt x="12538" y="1884"/>
                    <a:pt x="12549" y="1872"/>
                    <a:pt x="12561" y="1860"/>
                  </a:cubicBezTo>
                  <a:cubicBezTo>
                    <a:pt x="12561" y="1848"/>
                    <a:pt x="12538" y="1837"/>
                    <a:pt x="12549" y="1825"/>
                  </a:cubicBezTo>
                  <a:cubicBezTo>
                    <a:pt x="12549" y="1813"/>
                    <a:pt x="12549" y="1801"/>
                    <a:pt x="12561" y="1789"/>
                  </a:cubicBezTo>
                  <a:lnTo>
                    <a:pt x="12585" y="1789"/>
                  </a:lnTo>
                  <a:cubicBezTo>
                    <a:pt x="12573" y="1783"/>
                    <a:pt x="12573" y="1783"/>
                    <a:pt x="12576" y="1783"/>
                  </a:cubicBezTo>
                  <a:cubicBezTo>
                    <a:pt x="12579" y="1783"/>
                    <a:pt x="12585" y="1783"/>
                    <a:pt x="12585" y="1777"/>
                  </a:cubicBezTo>
                  <a:lnTo>
                    <a:pt x="12573" y="1777"/>
                  </a:lnTo>
                  <a:cubicBezTo>
                    <a:pt x="12567" y="1771"/>
                    <a:pt x="12567" y="1768"/>
                    <a:pt x="12570" y="1768"/>
                  </a:cubicBezTo>
                  <a:cubicBezTo>
                    <a:pt x="12573" y="1768"/>
                    <a:pt x="12579" y="1771"/>
                    <a:pt x="12585" y="1777"/>
                  </a:cubicBezTo>
                  <a:lnTo>
                    <a:pt x="12573" y="1765"/>
                  </a:lnTo>
                  <a:lnTo>
                    <a:pt x="12585" y="1765"/>
                  </a:lnTo>
                  <a:lnTo>
                    <a:pt x="12573" y="1753"/>
                  </a:lnTo>
                  <a:lnTo>
                    <a:pt x="12597" y="1765"/>
                  </a:lnTo>
                  <a:cubicBezTo>
                    <a:pt x="12597" y="1765"/>
                    <a:pt x="12597" y="1753"/>
                    <a:pt x="12573" y="1741"/>
                  </a:cubicBezTo>
                  <a:lnTo>
                    <a:pt x="12597" y="1741"/>
                  </a:lnTo>
                  <a:lnTo>
                    <a:pt x="12609" y="1717"/>
                  </a:lnTo>
                  <a:lnTo>
                    <a:pt x="12597" y="1717"/>
                  </a:lnTo>
                  <a:cubicBezTo>
                    <a:pt x="12585" y="1717"/>
                    <a:pt x="12585" y="1706"/>
                    <a:pt x="12585" y="1706"/>
                  </a:cubicBezTo>
                  <a:lnTo>
                    <a:pt x="12585" y="1706"/>
                  </a:lnTo>
                  <a:cubicBezTo>
                    <a:pt x="12597" y="1717"/>
                    <a:pt x="12609" y="1717"/>
                    <a:pt x="12621" y="1717"/>
                  </a:cubicBezTo>
                  <a:cubicBezTo>
                    <a:pt x="12621" y="1711"/>
                    <a:pt x="12618" y="1711"/>
                    <a:pt x="12613" y="1711"/>
                  </a:cubicBezTo>
                  <a:cubicBezTo>
                    <a:pt x="12609" y="1711"/>
                    <a:pt x="12603" y="1711"/>
                    <a:pt x="12597" y="1706"/>
                  </a:cubicBezTo>
                  <a:cubicBezTo>
                    <a:pt x="12597" y="1694"/>
                    <a:pt x="12597" y="1694"/>
                    <a:pt x="12597" y="1694"/>
                  </a:cubicBezTo>
                  <a:lnTo>
                    <a:pt x="12609" y="1694"/>
                  </a:lnTo>
                  <a:cubicBezTo>
                    <a:pt x="12605" y="1690"/>
                    <a:pt x="12606" y="1688"/>
                    <a:pt x="12610" y="1688"/>
                  </a:cubicBezTo>
                  <a:cubicBezTo>
                    <a:pt x="12617" y="1688"/>
                    <a:pt x="12633" y="1694"/>
                    <a:pt x="12633" y="1694"/>
                  </a:cubicBezTo>
                  <a:cubicBezTo>
                    <a:pt x="12621" y="1682"/>
                    <a:pt x="12633" y="1682"/>
                    <a:pt x="12609" y="1670"/>
                  </a:cubicBezTo>
                  <a:cubicBezTo>
                    <a:pt x="12609" y="1667"/>
                    <a:pt x="12609" y="1666"/>
                    <a:pt x="12610" y="1666"/>
                  </a:cubicBezTo>
                  <a:cubicBezTo>
                    <a:pt x="12614" y="1666"/>
                    <a:pt x="12623" y="1682"/>
                    <a:pt x="12633" y="1682"/>
                  </a:cubicBezTo>
                  <a:cubicBezTo>
                    <a:pt x="12624" y="1673"/>
                    <a:pt x="12628" y="1665"/>
                    <a:pt x="12635" y="1665"/>
                  </a:cubicBezTo>
                  <a:cubicBezTo>
                    <a:pt x="12636" y="1665"/>
                    <a:pt x="12638" y="1665"/>
                    <a:pt x="12639" y="1666"/>
                  </a:cubicBezTo>
                  <a:lnTo>
                    <a:pt x="12639" y="1666"/>
                  </a:lnTo>
                  <a:cubicBezTo>
                    <a:pt x="12616" y="1647"/>
                    <a:pt x="12666" y="1656"/>
                    <a:pt x="12633" y="1634"/>
                  </a:cubicBezTo>
                  <a:lnTo>
                    <a:pt x="12633" y="1634"/>
                  </a:lnTo>
                  <a:lnTo>
                    <a:pt x="12657" y="1646"/>
                  </a:lnTo>
                  <a:cubicBezTo>
                    <a:pt x="12657" y="1634"/>
                    <a:pt x="12633" y="1622"/>
                    <a:pt x="12633" y="1622"/>
                  </a:cubicBezTo>
                  <a:cubicBezTo>
                    <a:pt x="12640" y="1622"/>
                    <a:pt x="12648" y="1622"/>
                    <a:pt x="12655" y="1625"/>
                  </a:cubicBezTo>
                  <a:lnTo>
                    <a:pt x="12655" y="1625"/>
                  </a:lnTo>
                  <a:lnTo>
                    <a:pt x="12633" y="1610"/>
                  </a:lnTo>
                  <a:cubicBezTo>
                    <a:pt x="12680" y="1610"/>
                    <a:pt x="12680" y="1563"/>
                    <a:pt x="12716" y="1551"/>
                  </a:cubicBezTo>
                  <a:cubicBezTo>
                    <a:pt x="12716" y="1527"/>
                    <a:pt x="12716" y="1503"/>
                    <a:pt x="12728" y="1491"/>
                  </a:cubicBezTo>
                  <a:lnTo>
                    <a:pt x="12716" y="1491"/>
                  </a:lnTo>
                  <a:cubicBezTo>
                    <a:pt x="12716" y="1491"/>
                    <a:pt x="12716" y="1479"/>
                    <a:pt x="12716" y="1479"/>
                  </a:cubicBezTo>
                  <a:cubicBezTo>
                    <a:pt x="12740" y="1467"/>
                    <a:pt x="12764" y="1456"/>
                    <a:pt x="12752" y="1432"/>
                  </a:cubicBezTo>
                  <a:cubicBezTo>
                    <a:pt x="12743" y="1418"/>
                    <a:pt x="12746" y="1415"/>
                    <a:pt x="12753" y="1415"/>
                  </a:cubicBezTo>
                  <a:cubicBezTo>
                    <a:pt x="12758" y="1415"/>
                    <a:pt x="12766" y="1417"/>
                    <a:pt x="12771" y="1417"/>
                  </a:cubicBezTo>
                  <a:cubicBezTo>
                    <a:pt x="12775" y="1417"/>
                    <a:pt x="12777" y="1416"/>
                    <a:pt x="12777" y="1414"/>
                  </a:cubicBezTo>
                  <a:lnTo>
                    <a:pt x="12777" y="1414"/>
                  </a:lnTo>
                  <a:cubicBezTo>
                    <a:pt x="12779" y="1417"/>
                    <a:pt x="12782" y="1420"/>
                    <a:pt x="12788" y="1420"/>
                  </a:cubicBezTo>
                  <a:cubicBezTo>
                    <a:pt x="12776" y="1396"/>
                    <a:pt x="12776" y="1396"/>
                    <a:pt x="12764" y="1372"/>
                  </a:cubicBezTo>
                  <a:lnTo>
                    <a:pt x="12764" y="1372"/>
                  </a:lnTo>
                  <a:cubicBezTo>
                    <a:pt x="12771" y="1375"/>
                    <a:pt x="12776" y="1376"/>
                    <a:pt x="12778" y="1376"/>
                  </a:cubicBezTo>
                  <a:cubicBezTo>
                    <a:pt x="12784" y="1376"/>
                    <a:pt x="12775" y="1369"/>
                    <a:pt x="12773" y="1369"/>
                  </a:cubicBezTo>
                  <a:cubicBezTo>
                    <a:pt x="12773" y="1369"/>
                    <a:pt x="12773" y="1370"/>
                    <a:pt x="12776" y="1372"/>
                  </a:cubicBezTo>
                  <a:lnTo>
                    <a:pt x="12764" y="1360"/>
                  </a:lnTo>
                  <a:lnTo>
                    <a:pt x="12788" y="1360"/>
                  </a:lnTo>
                  <a:cubicBezTo>
                    <a:pt x="12797" y="1351"/>
                    <a:pt x="12799" y="1333"/>
                    <a:pt x="12812" y="1333"/>
                  </a:cubicBezTo>
                  <a:cubicBezTo>
                    <a:pt x="12815" y="1333"/>
                    <a:pt x="12819" y="1334"/>
                    <a:pt x="12823" y="1336"/>
                  </a:cubicBezTo>
                  <a:cubicBezTo>
                    <a:pt x="12811" y="1301"/>
                    <a:pt x="12835" y="1277"/>
                    <a:pt x="12847" y="1253"/>
                  </a:cubicBezTo>
                  <a:cubicBezTo>
                    <a:pt x="12835" y="1241"/>
                    <a:pt x="12835" y="1241"/>
                    <a:pt x="12847" y="1229"/>
                  </a:cubicBezTo>
                  <a:lnTo>
                    <a:pt x="12859" y="1229"/>
                  </a:lnTo>
                  <a:cubicBezTo>
                    <a:pt x="12859" y="1229"/>
                    <a:pt x="12835" y="1205"/>
                    <a:pt x="12847" y="1205"/>
                  </a:cubicBezTo>
                  <a:cubicBezTo>
                    <a:pt x="12859" y="1205"/>
                    <a:pt x="12859" y="1217"/>
                    <a:pt x="12859" y="1217"/>
                  </a:cubicBezTo>
                  <a:cubicBezTo>
                    <a:pt x="12859" y="1205"/>
                    <a:pt x="12871" y="1205"/>
                    <a:pt x="12847" y="1194"/>
                  </a:cubicBezTo>
                  <a:cubicBezTo>
                    <a:pt x="12853" y="1188"/>
                    <a:pt x="12859" y="1185"/>
                    <a:pt x="12865" y="1185"/>
                  </a:cubicBezTo>
                  <a:cubicBezTo>
                    <a:pt x="12868" y="1185"/>
                    <a:pt x="12872" y="1186"/>
                    <a:pt x="12875" y="1187"/>
                  </a:cubicBezTo>
                  <a:lnTo>
                    <a:pt x="12875" y="1187"/>
                  </a:lnTo>
                  <a:cubicBezTo>
                    <a:pt x="12873" y="1182"/>
                    <a:pt x="12895" y="1182"/>
                    <a:pt x="12895" y="1182"/>
                  </a:cubicBezTo>
                  <a:cubicBezTo>
                    <a:pt x="12895" y="1182"/>
                    <a:pt x="12954" y="1110"/>
                    <a:pt x="12978" y="1003"/>
                  </a:cubicBezTo>
                  <a:cubicBezTo>
                    <a:pt x="13002" y="944"/>
                    <a:pt x="13014" y="860"/>
                    <a:pt x="12990" y="801"/>
                  </a:cubicBezTo>
                  <a:close/>
                  <a:moveTo>
                    <a:pt x="4038" y="6942"/>
                  </a:moveTo>
                  <a:lnTo>
                    <a:pt x="4038" y="6942"/>
                  </a:lnTo>
                  <a:cubicBezTo>
                    <a:pt x="4037" y="6947"/>
                    <a:pt x="4037" y="6952"/>
                    <a:pt x="4037" y="6956"/>
                  </a:cubicBezTo>
                  <a:cubicBezTo>
                    <a:pt x="4037" y="6956"/>
                    <a:pt x="4042" y="6945"/>
                    <a:pt x="4038" y="6942"/>
                  </a:cubicBezTo>
                  <a:close/>
                  <a:moveTo>
                    <a:pt x="10783" y="6966"/>
                  </a:moveTo>
                  <a:cubicBezTo>
                    <a:pt x="10781" y="6966"/>
                    <a:pt x="10779" y="6967"/>
                    <a:pt x="10777" y="6967"/>
                  </a:cubicBezTo>
                  <a:lnTo>
                    <a:pt x="10777" y="6967"/>
                  </a:lnTo>
                  <a:cubicBezTo>
                    <a:pt x="10779" y="6967"/>
                    <a:pt x="10781" y="6967"/>
                    <a:pt x="10783" y="6966"/>
                  </a:cubicBezTo>
                  <a:close/>
                  <a:moveTo>
                    <a:pt x="10777" y="6967"/>
                  </a:moveTo>
                  <a:cubicBezTo>
                    <a:pt x="10772" y="6968"/>
                    <a:pt x="10768" y="6968"/>
                    <a:pt x="10764" y="6968"/>
                  </a:cubicBezTo>
                  <a:lnTo>
                    <a:pt x="10775" y="6968"/>
                  </a:lnTo>
                  <a:cubicBezTo>
                    <a:pt x="10776" y="6968"/>
                    <a:pt x="10776" y="6968"/>
                    <a:pt x="10777" y="6967"/>
                  </a:cubicBezTo>
                  <a:close/>
                  <a:moveTo>
                    <a:pt x="10841" y="6998"/>
                  </a:moveTo>
                  <a:lnTo>
                    <a:pt x="10835" y="7004"/>
                  </a:lnTo>
                  <a:cubicBezTo>
                    <a:pt x="10837" y="7006"/>
                    <a:pt x="10838" y="7006"/>
                    <a:pt x="10839" y="7006"/>
                  </a:cubicBezTo>
                  <a:cubicBezTo>
                    <a:pt x="10841" y="7006"/>
                    <a:pt x="10841" y="7002"/>
                    <a:pt x="10841" y="6998"/>
                  </a:cubicBezTo>
                  <a:close/>
                  <a:moveTo>
                    <a:pt x="1303" y="7037"/>
                  </a:moveTo>
                  <a:cubicBezTo>
                    <a:pt x="1303" y="7039"/>
                    <a:pt x="1303" y="7040"/>
                    <a:pt x="1304" y="7041"/>
                  </a:cubicBezTo>
                  <a:lnTo>
                    <a:pt x="1304" y="7041"/>
                  </a:lnTo>
                  <a:cubicBezTo>
                    <a:pt x="1304" y="7040"/>
                    <a:pt x="1304" y="7039"/>
                    <a:pt x="1303" y="7037"/>
                  </a:cubicBezTo>
                  <a:close/>
                  <a:moveTo>
                    <a:pt x="6942" y="7051"/>
                  </a:moveTo>
                  <a:cubicBezTo>
                    <a:pt x="6944" y="7051"/>
                    <a:pt x="6946" y="7052"/>
                    <a:pt x="6949" y="7052"/>
                  </a:cubicBezTo>
                  <a:lnTo>
                    <a:pt x="6949" y="7052"/>
                  </a:lnTo>
                  <a:cubicBezTo>
                    <a:pt x="6951" y="7052"/>
                    <a:pt x="6952" y="7051"/>
                    <a:pt x="6954" y="7051"/>
                  </a:cubicBezTo>
                  <a:close/>
                  <a:moveTo>
                    <a:pt x="1304" y="7041"/>
                  </a:moveTo>
                  <a:cubicBezTo>
                    <a:pt x="1306" y="7052"/>
                    <a:pt x="1305" y="7063"/>
                    <a:pt x="1322" y="7063"/>
                  </a:cubicBezTo>
                  <a:cubicBezTo>
                    <a:pt x="1330" y="7046"/>
                    <a:pt x="1309" y="7048"/>
                    <a:pt x="1304" y="7041"/>
                  </a:cubicBezTo>
                  <a:close/>
                  <a:moveTo>
                    <a:pt x="5608" y="7063"/>
                  </a:moveTo>
                  <a:lnTo>
                    <a:pt x="5608" y="7075"/>
                  </a:lnTo>
                  <a:lnTo>
                    <a:pt x="5608" y="7075"/>
                  </a:lnTo>
                  <a:cubicBezTo>
                    <a:pt x="5611" y="7074"/>
                    <a:pt x="5612" y="7071"/>
                    <a:pt x="5608" y="7063"/>
                  </a:cubicBezTo>
                  <a:close/>
                  <a:moveTo>
                    <a:pt x="1349" y="7067"/>
                  </a:moveTo>
                  <a:cubicBezTo>
                    <a:pt x="1347" y="7068"/>
                    <a:pt x="1346" y="7071"/>
                    <a:pt x="1346" y="7075"/>
                  </a:cubicBezTo>
                  <a:cubicBezTo>
                    <a:pt x="1348" y="7073"/>
                    <a:pt x="1349" y="7070"/>
                    <a:pt x="1349" y="7067"/>
                  </a:cubicBezTo>
                  <a:close/>
                  <a:moveTo>
                    <a:pt x="5596" y="7087"/>
                  </a:moveTo>
                  <a:lnTo>
                    <a:pt x="5608" y="7099"/>
                  </a:lnTo>
                  <a:cubicBezTo>
                    <a:pt x="5608" y="7087"/>
                    <a:pt x="5608" y="7087"/>
                    <a:pt x="5596" y="7087"/>
                  </a:cubicBezTo>
                  <a:close/>
                  <a:moveTo>
                    <a:pt x="2939" y="7112"/>
                  </a:moveTo>
                  <a:cubicBezTo>
                    <a:pt x="2939" y="7115"/>
                    <a:pt x="2940" y="7118"/>
                    <a:pt x="2941" y="7123"/>
                  </a:cubicBezTo>
                  <a:cubicBezTo>
                    <a:pt x="2941" y="7116"/>
                    <a:pt x="2941" y="7113"/>
                    <a:pt x="2939" y="7112"/>
                  </a:cubicBezTo>
                  <a:close/>
                  <a:moveTo>
                    <a:pt x="10298" y="7118"/>
                  </a:moveTo>
                  <a:cubicBezTo>
                    <a:pt x="10297" y="7120"/>
                    <a:pt x="10298" y="7121"/>
                    <a:pt x="10299" y="7123"/>
                  </a:cubicBezTo>
                  <a:cubicBezTo>
                    <a:pt x="10299" y="7121"/>
                    <a:pt x="10299" y="7119"/>
                    <a:pt x="10298" y="7118"/>
                  </a:cubicBezTo>
                  <a:close/>
                  <a:moveTo>
                    <a:pt x="1358" y="7123"/>
                  </a:moveTo>
                  <a:lnTo>
                    <a:pt x="1364" y="7135"/>
                  </a:lnTo>
                  <a:lnTo>
                    <a:pt x="1364" y="7135"/>
                  </a:lnTo>
                  <a:cubicBezTo>
                    <a:pt x="1363" y="7130"/>
                    <a:pt x="1364" y="7123"/>
                    <a:pt x="1358" y="7123"/>
                  </a:cubicBezTo>
                  <a:close/>
                  <a:moveTo>
                    <a:pt x="6840" y="7209"/>
                  </a:moveTo>
                  <a:cubicBezTo>
                    <a:pt x="6834" y="7209"/>
                    <a:pt x="6829" y="7212"/>
                    <a:pt x="6823" y="7218"/>
                  </a:cubicBezTo>
                  <a:lnTo>
                    <a:pt x="6858" y="7218"/>
                  </a:lnTo>
                  <a:cubicBezTo>
                    <a:pt x="6852" y="7212"/>
                    <a:pt x="6846" y="7209"/>
                    <a:pt x="6840" y="7209"/>
                  </a:cubicBezTo>
                  <a:close/>
                  <a:moveTo>
                    <a:pt x="10335" y="7218"/>
                  </a:moveTo>
                  <a:cubicBezTo>
                    <a:pt x="10332" y="7218"/>
                    <a:pt x="10330" y="7219"/>
                    <a:pt x="10329" y="7220"/>
                  </a:cubicBezTo>
                  <a:lnTo>
                    <a:pt x="10329" y="7220"/>
                  </a:lnTo>
                  <a:lnTo>
                    <a:pt x="10335" y="7218"/>
                  </a:lnTo>
                  <a:close/>
                  <a:moveTo>
                    <a:pt x="2596" y="7218"/>
                  </a:moveTo>
                  <a:lnTo>
                    <a:pt x="2608" y="7230"/>
                  </a:lnTo>
                  <a:lnTo>
                    <a:pt x="2608" y="7230"/>
                  </a:lnTo>
                  <a:cubicBezTo>
                    <a:pt x="2605" y="7227"/>
                    <a:pt x="2603" y="7224"/>
                    <a:pt x="2603" y="7223"/>
                  </a:cubicBezTo>
                  <a:lnTo>
                    <a:pt x="2603" y="7223"/>
                  </a:lnTo>
                  <a:cubicBezTo>
                    <a:pt x="2601" y="7221"/>
                    <a:pt x="2599" y="7220"/>
                    <a:pt x="2596" y="7218"/>
                  </a:cubicBezTo>
                  <a:close/>
                  <a:moveTo>
                    <a:pt x="2608" y="7230"/>
                  </a:moveTo>
                  <a:lnTo>
                    <a:pt x="2608" y="7230"/>
                  </a:lnTo>
                  <a:cubicBezTo>
                    <a:pt x="2608" y="7230"/>
                    <a:pt x="2608" y="7230"/>
                    <a:pt x="2608" y="7230"/>
                  </a:cubicBezTo>
                  <a:close/>
                  <a:moveTo>
                    <a:pt x="2858" y="7242"/>
                  </a:moveTo>
                  <a:lnTo>
                    <a:pt x="2858" y="7253"/>
                  </a:lnTo>
                  <a:lnTo>
                    <a:pt x="2858" y="7253"/>
                  </a:lnTo>
                  <a:cubicBezTo>
                    <a:pt x="2861" y="7252"/>
                    <a:pt x="2861" y="7249"/>
                    <a:pt x="2858" y="7242"/>
                  </a:cubicBezTo>
                  <a:close/>
                  <a:moveTo>
                    <a:pt x="2850" y="7252"/>
                  </a:moveTo>
                  <a:lnTo>
                    <a:pt x="2850" y="7252"/>
                  </a:lnTo>
                  <a:cubicBezTo>
                    <a:pt x="2853" y="7253"/>
                    <a:pt x="2855" y="7254"/>
                    <a:pt x="2858" y="7254"/>
                  </a:cubicBezTo>
                  <a:lnTo>
                    <a:pt x="2858" y="7253"/>
                  </a:lnTo>
                  <a:lnTo>
                    <a:pt x="2858" y="7253"/>
                  </a:lnTo>
                  <a:cubicBezTo>
                    <a:pt x="2857" y="7253"/>
                    <a:pt x="2856" y="7253"/>
                    <a:pt x="2856" y="7253"/>
                  </a:cubicBezTo>
                  <a:cubicBezTo>
                    <a:pt x="2854" y="7253"/>
                    <a:pt x="2852" y="7253"/>
                    <a:pt x="2850" y="7252"/>
                  </a:cubicBezTo>
                  <a:close/>
                  <a:moveTo>
                    <a:pt x="6865" y="7252"/>
                  </a:moveTo>
                  <a:lnTo>
                    <a:pt x="6865" y="7252"/>
                  </a:lnTo>
                  <a:cubicBezTo>
                    <a:pt x="6863" y="7253"/>
                    <a:pt x="6861" y="7253"/>
                    <a:pt x="6858" y="7254"/>
                  </a:cubicBezTo>
                  <a:cubicBezTo>
                    <a:pt x="6861" y="7254"/>
                    <a:pt x="6863" y="7253"/>
                    <a:pt x="6865" y="7252"/>
                  </a:cubicBezTo>
                  <a:close/>
                  <a:moveTo>
                    <a:pt x="7085" y="7253"/>
                  </a:moveTo>
                  <a:cubicBezTo>
                    <a:pt x="7085" y="7253"/>
                    <a:pt x="7085" y="7253"/>
                    <a:pt x="7085" y="7254"/>
                  </a:cubicBezTo>
                  <a:cubicBezTo>
                    <a:pt x="7090" y="7254"/>
                    <a:pt x="7088" y="7254"/>
                    <a:pt x="7085" y="7253"/>
                  </a:cubicBezTo>
                  <a:close/>
                  <a:moveTo>
                    <a:pt x="1381" y="7254"/>
                  </a:moveTo>
                  <a:lnTo>
                    <a:pt x="1381" y="7254"/>
                  </a:lnTo>
                  <a:cubicBezTo>
                    <a:pt x="1385" y="7260"/>
                    <a:pt x="1387" y="7262"/>
                    <a:pt x="1389" y="7262"/>
                  </a:cubicBezTo>
                  <a:cubicBezTo>
                    <a:pt x="1391" y="7262"/>
                    <a:pt x="1393" y="7259"/>
                    <a:pt x="1394" y="7257"/>
                  </a:cubicBezTo>
                  <a:lnTo>
                    <a:pt x="1394" y="7257"/>
                  </a:lnTo>
                  <a:cubicBezTo>
                    <a:pt x="1393" y="7257"/>
                    <a:pt x="1392" y="7257"/>
                    <a:pt x="1390" y="7257"/>
                  </a:cubicBezTo>
                  <a:cubicBezTo>
                    <a:pt x="1387" y="7257"/>
                    <a:pt x="1384" y="7256"/>
                    <a:pt x="1381" y="7254"/>
                  </a:cubicBezTo>
                  <a:close/>
                  <a:moveTo>
                    <a:pt x="2846" y="7266"/>
                  </a:moveTo>
                  <a:cubicBezTo>
                    <a:pt x="2845" y="7266"/>
                    <a:pt x="2845" y="7266"/>
                    <a:pt x="2844" y="7266"/>
                  </a:cubicBezTo>
                  <a:lnTo>
                    <a:pt x="2844" y="7266"/>
                  </a:lnTo>
                  <a:cubicBezTo>
                    <a:pt x="2846" y="7269"/>
                    <a:pt x="2846" y="7272"/>
                    <a:pt x="2846" y="7278"/>
                  </a:cubicBezTo>
                  <a:lnTo>
                    <a:pt x="2846" y="7266"/>
                  </a:lnTo>
                  <a:close/>
                  <a:moveTo>
                    <a:pt x="5299" y="7278"/>
                  </a:moveTo>
                  <a:cubicBezTo>
                    <a:pt x="5299" y="7278"/>
                    <a:pt x="5299" y="7278"/>
                    <a:pt x="5299" y="7278"/>
                  </a:cubicBezTo>
                  <a:cubicBezTo>
                    <a:pt x="5299" y="7278"/>
                    <a:pt x="5299" y="7278"/>
                    <a:pt x="5299" y="7278"/>
                  </a:cubicBezTo>
                  <a:close/>
                  <a:moveTo>
                    <a:pt x="5299" y="7278"/>
                  </a:moveTo>
                  <a:cubicBezTo>
                    <a:pt x="5299" y="7278"/>
                    <a:pt x="5299" y="7278"/>
                    <a:pt x="5299" y="7278"/>
                  </a:cubicBezTo>
                  <a:cubicBezTo>
                    <a:pt x="5299" y="7278"/>
                    <a:pt x="5299" y="7278"/>
                    <a:pt x="5299" y="7278"/>
                  </a:cubicBezTo>
                  <a:close/>
                  <a:moveTo>
                    <a:pt x="5226" y="7338"/>
                  </a:moveTo>
                  <a:cubicBezTo>
                    <a:pt x="5219" y="7340"/>
                    <a:pt x="5215" y="7343"/>
                    <a:pt x="5215" y="7349"/>
                  </a:cubicBezTo>
                  <a:lnTo>
                    <a:pt x="5226" y="7338"/>
                  </a:lnTo>
                  <a:close/>
                  <a:moveTo>
                    <a:pt x="5227" y="7337"/>
                  </a:moveTo>
                  <a:lnTo>
                    <a:pt x="5226" y="7338"/>
                  </a:lnTo>
                  <a:lnTo>
                    <a:pt x="5226" y="7338"/>
                  </a:lnTo>
                  <a:cubicBezTo>
                    <a:pt x="5227" y="7338"/>
                    <a:pt x="5227" y="7338"/>
                    <a:pt x="5228" y="7338"/>
                  </a:cubicBezTo>
                  <a:lnTo>
                    <a:pt x="5228" y="7338"/>
                  </a:lnTo>
                  <a:cubicBezTo>
                    <a:pt x="5231" y="7341"/>
                    <a:pt x="5239" y="7349"/>
                    <a:pt x="5239" y="7349"/>
                  </a:cubicBezTo>
                  <a:cubicBezTo>
                    <a:pt x="5239" y="7337"/>
                    <a:pt x="5239" y="7337"/>
                    <a:pt x="5251" y="7337"/>
                  </a:cubicBezTo>
                  <a:cubicBezTo>
                    <a:pt x="5241" y="7337"/>
                    <a:pt x="5234" y="7337"/>
                    <a:pt x="5228" y="7338"/>
                  </a:cubicBezTo>
                  <a:lnTo>
                    <a:pt x="5228" y="7338"/>
                  </a:lnTo>
                  <a:cubicBezTo>
                    <a:pt x="5227" y="7337"/>
                    <a:pt x="5227" y="7337"/>
                    <a:pt x="5227" y="7337"/>
                  </a:cubicBezTo>
                  <a:close/>
                  <a:moveTo>
                    <a:pt x="3525" y="7349"/>
                  </a:moveTo>
                  <a:lnTo>
                    <a:pt x="3536" y="7361"/>
                  </a:lnTo>
                  <a:cubicBezTo>
                    <a:pt x="3533" y="7358"/>
                    <a:pt x="3532" y="7356"/>
                    <a:pt x="3532" y="7354"/>
                  </a:cubicBezTo>
                  <a:lnTo>
                    <a:pt x="3532" y="7354"/>
                  </a:lnTo>
                  <a:cubicBezTo>
                    <a:pt x="3530" y="7352"/>
                    <a:pt x="3527" y="7350"/>
                    <a:pt x="3525" y="7349"/>
                  </a:cubicBezTo>
                  <a:close/>
                  <a:moveTo>
                    <a:pt x="5266" y="7372"/>
                  </a:moveTo>
                  <a:cubicBezTo>
                    <a:pt x="5265" y="7372"/>
                    <a:pt x="5264" y="7373"/>
                    <a:pt x="5263" y="7373"/>
                  </a:cubicBezTo>
                  <a:cubicBezTo>
                    <a:pt x="5264" y="7373"/>
                    <a:pt x="5265" y="7373"/>
                    <a:pt x="5266" y="7372"/>
                  </a:cubicBezTo>
                  <a:close/>
                  <a:moveTo>
                    <a:pt x="7001" y="7381"/>
                  </a:moveTo>
                  <a:cubicBezTo>
                    <a:pt x="7006" y="7381"/>
                    <a:pt x="7009" y="7383"/>
                    <a:pt x="7011" y="7385"/>
                  </a:cubicBezTo>
                  <a:lnTo>
                    <a:pt x="7011" y="7385"/>
                  </a:lnTo>
                  <a:cubicBezTo>
                    <a:pt x="7007" y="7385"/>
                    <a:pt x="7004" y="7385"/>
                    <a:pt x="7001" y="7385"/>
                  </a:cubicBezTo>
                  <a:lnTo>
                    <a:pt x="6989" y="7385"/>
                  </a:lnTo>
                  <a:cubicBezTo>
                    <a:pt x="6994" y="7382"/>
                    <a:pt x="6998" y="7381"/>
                    <a:pt x="7001" y="7381"/>
                  </a:cubicBezTo>
                  <a:close/>
                  <a:moveTo>
                    <a:pt x="3786" y="7385"/>
                  </a:moveTo>
                  <a:cubicBezTo>
                    <a:pt x="3785" y="7385"/>
                    <a:pt x="3784" y="7385"/>
                    <a:pt x="3783" y="7385"/>
                  </a:cubicBezTo>
                  <a:lnTo>
                    <a:pt x="3783" y="7385"/>
                  </a:lnTo>
                  <a:cubicBezTo>
                    <a:pt x="3786" y="7386"/>
                    <a:pt x="3786" y="7389"/>
                    <a:pt x="3786" y="7397"/>
                  </a:cubicBezTo>
                  <a:lnTo>
                    <a:pt x="3786" y="7385"/>
                  </a:lnTo>
                  <a:close/>
                  <a:moveTo>
                    <a:pt x="5267" y="7416"/>
                  </a:moveTo>
                  <a:cubicBezTo>
                    <a:pt x="5266" y="7417"/>
                    <a:pt x="5265" y="7419"/>
                    <a:pt x="5263" y="7421"/>
                  </a:cubicBezTo>
                  <a:cubicBezTo>
                    <a:pt x="5264" y="7419"/>
                    <a:pt x="5266" y="7418"/>
                    <a:pt x="5267" y="7416"/>
                  </a:cubicBezTo>
                  <a:close/>
                  <a:moveTo>
                    <a:pt x="9287" y="7385"/>
                  </a:moveTo>
                  <a:cubicBezTo>
                    <a:pt x="9279" y="7385"/>
                    <a:pt x="9279" y="7410"/>
                    <a:pt x="9260" y="7410"/>
                  </a:cubicBezTo>
                  <a:cubicBezTo>
                    <a:pt x="9258" y="7410"/>
                    <a:pt x="9255" y="7410"/>
                    <a:pt x="9251" y="7409"/>
                  </a:cubicBezTo>
                  <a:lnTo>
                    <a:pt x="9251" y="7421"/>
                  </a:lnTo>
                  <a:cubicBezTo>
                    <a:pt x="9263" y="7409"/>
                    <a:pt x="9299" y="7397"/>
                    <a:pt x="9299" y="7397"/>
                  </a:cubicBezTo>
                  <a:cubicBezTo>
                    <a:pt x="9293" y="7388"/>
                    <a:pt x="9290" y="7385"/>
                    <a:pt x="9287" y="7385"/>
                  </a:cubicBezTo>
                  <a:close/>
                  <a:moveTo>
                    <a:pt x="2465" y="7447"/>
                  </a:moveTo>
                  <a:cubicBezTo>
                    <a:pt x="2459" y="7447"/>
                    <a:pt x="2453" y="7450"/>
                    <a:pt x="2441" y="7456"/>
                  </a:cubicBezTo>
                  <a:lnTo>
                    <a:pt x="2489" y="7456"/>
                  </a:lnTo>
                  <a:cubicBezTo>
                    <a:pt x="2477" y="7450"/>
                    <a:pt x="2471" y="7447"/>
                    <a:pt x="2465" y="7447"/>
                  </a:cubicBezTo>
                  <a:close/>
                  <a:moveTo>
                    <a:pt x="13847" y="5361"/>
                  </a:moveTo>
                  <a:cubicBezTo>
                    <a:pt x="13859" y="5396"/>
                    <a:pt x="13883" y="5385"/>
                    <a:pt x="13907" y="5408"/>
                  </a:cubicBezTo>
                  <a:lnTo>
                    <a:pt x="13907" y="5396"/>
                  </a:lnTo>
                  <a:cubicBezTo>
                    <a:pt x="13907" y="5385"/>
                    <a:pt x="13919" y="5385"/>
                    <a:pt x="13919" y="5385"/>
                  </a:cubicBezTo>
                  <a:lnTo>
                    <a:pt x="13919" y="5385"/>
                  </a:lnTo>
                  <a:cubicBezTo>
                    <a:pt x="13919" y="5385"/>
                    <a:pt x="13907" y="5408"/>
                    <a:pt x="13919" y="5408"/>
                  </a:cubicBezTo>
                  <a:cubicBezTo>
                    <a:pt x="13919" y="5396"/>
                    <a:pt x="13919" y="5396"/>
                    <a:pt x="13919" y="5385"/>
                  </a:cubicBezTo>
                  <a:cubicBezTo>
                    <a:pt x="13931" y="5432"/>
                    <a:pt x="13966" y="5444"/>
                    <a:pt x="14002" y="5468"/>
                  </a:cubicBezTo>
                  <a:cubicBezTo>
                    <a:pt x="14050" y="5480"/>
                    <a:pt x="14085" y="5527"/>
                    <a:pt x="14121" y="5539"/>
                  </a:cubicBezTo>
                  <a:cubicBezTo>
                    <a:pt x="14121" y="5539"/>
                    <a:pt x="14130" y="5513"/>
                    <a:pt x="14140" y="5513"/>
                  </a:cubicBezTo>
                  <a:cubicBezTo>
                    <a:pt x="14142" y="5513"/>
                    <a:pt x="14143" y="5514"/>
                    <a:pt x="14145" y="5516"/>
                  </a:cubicBezTo>
                  <a:cubicBezTo>
                    <a:pt x="14135" y="5540"/>
                    <a:pt x="14137" y="5544"/>
                    <a:pt x="14143" y="5544"/>
                  </a:cubicBezTo>
                  <a:cubicBezTo>
                    <a:pt x="14146" y="5544"/>
                    <a:pt x="14150" y="5543"/>
                    <a:pt x="14153" y="5543"/>
                  </a:cubicBezTo>
                  <a:cubicBezTo>
                    <a:pt x="14158" y="5543"/>
                    <a:pt x="14161" y="5546"/>
                    <a:pt x="14157" y="5563"/>
                  </a:cubicBezTo>
                  <a:cubicBezTo>
                    <a:pt x="14184" y="5563"/>
                    <a:pt x="14191" y="5598"/>
                    <a:pt x="14208" y="5598"/>
                  </a:cubicBezTo>
                  <a:cubicBezTo>
                    <a:pt x="14214" y="5598"/>
                    <a:pt x="14220" y="5595"/>
                    <a:pt x="14228" y="5587"/>
                  </a:cubicBezTo>
                  <a:lnTo>
                    <a:pt x="14228" y="5611"/>
                  </a:lnTo>
                  <a:cubicBezTo>
                    <a:pt x="14228" y="5611"/>
                    <a:pt x="14228" y="5605"/>
                    <a:pt x="14232" y="5605"/>
                  </a:cubicBezTo>
                  <a:cubicBezTo>
                    <a:pt x="14234" y="5605"/>
                    <a:pt x="14236" y="5607"/>
                    <a:pt x="14240" y="5611"/>
                  </a:cubicBezTo>
                  <a:lnTo>
                    <a:pt x="14228" y="5611"/>
                  </a:lnTo>
                  <a:cubicBezTo>
                    <a:pt x="14234" y="5617"/>
                    <a:pt x="14240" y="5617"/>
                    <a:pt x="14245" y="5617"/>
                  </a:cubicBezTo>
                  <a:cubicBezTo>
                    <a:pt x="14249" y="5617"/>
                    <a:pt x="14252" y="5617"/>
                    <a:pt x="14252" y="5623"/>
                  </a:cubicBezTo>
                  <a:lnTo>
                    <a:pt x="14264" y="5599"/>
                  </a:lnTo>
                  <a:cubicBezTo>
                    <a:pt x="14272" y="5607"/>
                    <a:pt x="14269" y="5616"/>
                    <a:pt x="14270" y="5616"/>
                  </a:cubicBezTo>
                  <a:cubicBezTo>
                    <a:pt x="14271" y="5616"/>
                    <a:pt x="14272" y="5614"/>
                    <a:pt x="14276" y="5611"/>
                  </a:cubicBezTo>
                  <a:lnTo>
                    <a:pt x="14276" y="5611"/>
                  </a:lnTo>
                  <a:lnTo>
                    <a:pt x="14264" y="5623"/>
                  </a:lnTo>
                  <a:lnTo>
                    <a:pt x="14264" y="5623"/>
                  </a:lnTo>
                  <a:lnTo>
                    <a:pt x="14288" y="5611"/>
                  </a:lnTo>
                  <a:lnTo>
                    <a:pt x="14288" y="5611"/>
                  </a:lnTo>
                  <a:cubicBezTo>
                    <a:pt x="14264" y="5635"/>
                    <a:pt x="14300" y="5623"/>
                    <a:pt x="14288" y="5635"/>
                  </a:cubicBezTo>
                  <a:cubicBezTo>
                    <a:pt x="14296" y="5635"/>
                    <a:pt x="14309" y="5629"/>
                    <a:pt x="14317" y="5629"/>
                  </a:cubicBezTo>
                  <a:cubicBezTo>
                    <a:pt x="14321" y="5629"/>
                    <a:pt x="14324" y="5631"/>
                    <a:pt x="14324" y="5635"/>
                  </a:cubicBezTo>
                  <a:cubicBezTo>
                    <a:pt x="14324" y="5658"/>
                    <a:pt x="14335" y="5658"/>
                    <a:pt x="14335" y="5670"/>
                  </a:cubicBezTo>
                  <a:cubicBezTo>
                    <a:pt x="14347" y="5670"/>
                    <a:pt x="14371" y="5682"/>
                    <a:pt x="14383" y="5706"/>
                  </a:cubicBezTo>
                  <a:lnTo>
                    <a:pt x="14395" y="5682"/>
                  </a:lnTo>
                  <a:lnTo>
                    <a:pt x="14407" y="5682"/>
                  </a:lnTo>
                  <a:cubicBezTo>
                    <a:pt x="14407" y="5694"/>
                    <a:pt x="14407" y="5694"/>
                    <a:pt x="14395" y="5694"/>
                  </a:cubicBezTo>
                  <a:cubicBezTo>
                    <a:pt x="14391" y="5703"/>
                    <a:pt x="14393" y="5705"/>
                    <a:pt x="14396" y="5705"/>
                  </a:cubicBezTo>
                  <a:cubicBezTo>
                    <a:pt x="14400" y="5705"/>
                    <a:pt x="14404" y="5703"/>
                    <a:pt x="14407" y="5703"/>
                  </a:cubicBezTo>
                  <a:lnTo>
                    <a:pt x="14407" y="5703"/>
                  </a:lnTo>
                  <a:cubicBezTo>
                    <a:pt x="14407" y="5704"/>
                    <a:pt x="14407" y="5705"/>
                    <a:pt x="14407" y="5706"/>
                  </a:cubicBezTo>
                  <a:cubicBezTo>
                    <a:pt x="14410" y="5703"/>
                    <a:pt x="14410" y="5702"/>
                    <a:pt x="14409" y="5702"/>
                  </a:cubicBezTo>
                  <a:cubicBezTo>
                    <a:pt x="14408" y="5702"/>
                    <a:pt x="14408" y="5703"/>
                    <a:pt x="14407" y="5703"/>
                  </a:cubicBezTo>
                  <a:lnTo>
                    <a:pt x="14407" y="5703"/>
                  </a:lnTo>
                  <a:cubicBezTo>
                    <a:pt x="14408" y="5696"/>
                    <a:pt x="14413" y="5689"/>
                    <a:pt x="14416" y="5689"/>
                  </a:cubicBezTo>
                  <a:cubicBezTo>
                    <a:pt x="14418" y="5689"/>
                    <a:pt x="14419" y="5691"/>
                    <a:pt x="14419" y="5694"/>
                  </a:cubicBezTo>
                  <a:lnTo>
                    <a:pt x="14431" y="5682"/>
                  </a:lnTo>
                  <a:lnTo>
                    <a:pt x="14431" y="5682"/>
                  </a:lnTo>
                  <a:cubicBezTo>
                    <a:pt x="14419" y="5706"/>
                    <a:pt x="14419" y="5706"/>
                    <a:pt x="14407" y="5730"/>
                  </a:cubicBezTo>
                  <a:lnTo>
                    <a:pt x="14443" y="5730"/>
                  </a:lnTo>
                  <a:cubicBezTo>
                    <a:pt x="14431" y="5742"/>
                    <a:pt x="14431" y="5754"/>
                    <a:pt x="14419" y="5766"/>
                  </a:cubicBezTo>
                  <a:cubicBezTo>
                    <a:pt x="14419" y="5754"/>
                    <a:pt x="14419" y="5754"/>
                    <a:pt x="14419" y="5742"/>
                  </a:cubicBezTo>
                  <a:cubicBezTo>
                    <a:pt x="14419" y="5766"/>
                    <a:pt x="14407" y="5777"/>
                    <a:pt x="14395" y="5789"/>
                  </a:cubicBezTo>
                  <a:cubicBezTo>
                    <a:pt x="14391" y="5791"/>
                    <a:pt x="14388" y="5791"/>
                    <a:pt x="14386" y="5791"/>
                  </a:cubicBezTo>
                  <a:cubicBezTo>
                    <a:pt x="14369" y="5791"/>
                    <a:pt x="14406" y="5754"/>
                    <a:pt x="14395" y="5754"/>
                  </a:cubicBezTo>
                  <a:lnTo>
                    <a:pt x="14347" y="5789"/>
                  </a:lnTo>
                  <a:cubicBezTo>
                    <a:pt x="14335" y="5801"/>
                    <a:pt x="14335" y="5813"/>
                    <a:pt x="14324" y="5813"/>
                  </a:cubicBezTo>
                  <a:cubicBezTo>
                    <a:pt x="14324" y="5789"/>
                    <a:pt x="14324" y="5777"/>
                    <a:pt x="14324" y="5766"/>
                  </a:cubicBezTo>
                  <a:lnTo>
                    <a:pt x="14300" y="5813"/>
                  </a:lnTo>
                  <a:cubicBezTo>
                    <a:pt x="14300" y="5810"/>
                    <a:pt x="14297" y="5810"/>
                    <a:pt x="14294" y="5810"/>
                  </a:cubicBezTo>
                  <a:cubicBezTo>
                    <a:pt x="14287" y="5810"/>
                    <a:pt x="14278" y="5812"/>
                    <a:pt x="14273" y="5812"/>
                  </a:cubicBezTo>
                  <a:cubicBezTo>
                    <a:pt x="14268" y="5812"/>
                    <a:pt x="14267" y="5810"/>
                    <a:pt x="14276" y="5801"/>
                  </a:cubicBezTo>
                  <a:lnTo>
                    <a:pt x="14276" y="5801"/>
                  </a:lnTo>
                  <a:lnTo>
                    <a:pt x="14216" y="5861"/>
                  </a:lnTo>
                  <a:lnTo>
                    <a:pt x="14193" y="5837"/>
                  </a:lnTo>
                  <a:cubicBezTo>
                    <a:pt x="14186" y="5851"/>
                    <a:pt x="14183" y="5857"/>
                    <a:pt x="14186" y="5857"/>
                  </a:cubicBezTo>
                  <a:cubicBezTo>
                    <a:pt x="14189" y="5857"/>
                    <a:pt x="14195" y="5854"/>
                    <a:pt x="14204" y="5849"/>
                  </a:cubicBezTo>
                  <a:lnTo>
                    <a:pt x="14204" y="5849"/>
                  </a:lnTo>
                  <a:cubicBezTo>
                    <a:pt x="14185" y="5858"/>
                    <a:pt x="14151" y="5922"/>
                    <a:pt x="14126" y="5922"/>
                  </a:cubicBezTo>
                  <a:cubicBezTo>
                    <a:pt x="14120" y="5922"/>
                    <a:pt x="14114" y="5918"/>
                    <a:pt x="14109" y="5908"/>
                  </a:cubicBezTo>
                  <a:cubicBezTo>
                    <a:pt x="14073" y="5956"/>
                    <a:pt x="14038" y="5968"/>
                    <a:pt x="13978" y="6016"/>
                  </a:cubicBezTo>
                  <a:cubicBezTo>
                    <a:pt x="13993" y="6000"/>
                    <a:pt x="13992" y="5996"/>
                    <a:pt x="13984" y="5996"/>
                  </a:cubicBezTo>
                  <a:cubicBezTo>
                    <a:pt x="13973" y="5996"/>
                    <a:pt x="13952" y="6004"/>
                    <a:pt x="13945" y="6004"/>
                  </a:cubicBezTo>
                  <a:cubicBezTo>
                    <a:pt x="13941" y="6004"/>
                    <a:pt x="13942" y="6001"/>
                    <a:pt x="13954" y="5992"/>
                  </a:cubicBezTo>
                  <a:lnTo>
                    <a:pt x="13954" y="5992"/>
                  </a:lnTo>
                  <a:cubicBezTo>
                    <a:pt x="13919" y="6004"/>
                    <a:pt x="13931" y="6027"/>
                    <a:pt x="13907" y="6051"/>
                  </a:cubicBezTo>
                  <a:cubicBezTo>
                    <a:pt x="13871" y="6051"/>
                    <a:pt x="13871" y="6028"/>
                    <a:pt x="13895" y="6004"/>
                  </a:cubicBezTo>
                  <a:lnTo>
                    <a:pt x="13895" y="6004"/>
                  </a:lnTo>
                  <a:lnTo>
                    <a:pt x="13871" y="6027"/>
                  </a:lnTo>
                  <a:lnTo>
                    <a:pt x="13847" y="6051"/>
                  </a:lnTo>
                  <a:cubicBezTo>
                    <a:pt x="13840" y="6054"/>
                    <a:pt x="13834" y="6055"/>
                    <a:pt x="13830" y="6055"/>
                  </a:cubicBezTo>
                  <a:cubicBezTo>
                    <a:pt x="13819" y="6055"/>
                    <a:pt x="13818" y="6048"/>
                    <a:pt x="13811" y="6048"/>
                  </a:cubicBezTo>
                  <a:cubicBezTo>
                    <a:pt x="13808" y="6048"/>
                    <a:pt x="13805" y="6049"/>
                    <a:pt x="13800" y="6051"/>
                  </a:cubicBezTo>
                  <a:lnTo>
                    <a:pt x="13800" y="6075"/>
                  </a:lnTo>
                  <a:lnTo>
                    <a:pt x="13776" y="6075"/>
                  </a:lnTo>
                  <a:cubicBezTo>
                    <a:pt x="13788" y="6075"/>
                    <a:pt x="13776" y="6099"/>
                    <a:pt x="13752" y="6111"/>
                  </a:cubicBezTo>
                  <a:lnTo>
                    <a:pt x="13752" y="6099"/>
                  </a:lnTo>
                  <a:lnTo>
                    <a:pt x="13728" y="6123"/>
                  </a:lnTo>
                  <a:cubicBezTo>
                    <a:pt x="13735" y="6116"/>
                    <a:pt x="13736" y="6114"/>
                    <a:pt x="13734" y="6114"/>
                  </a:cubicBezTo>
                  <a:cubicBezTo>
                    <a:pt x="13731" y="6114"/>
                    <a:pt x="13720" y="6119"/>
                    <a:pt x="13713" y="6119"/>
                  </a:cubicBezTo>
                  <a:cubicBezTo>
                    <a:pt x="13708" y="6119"/>
                    <a:pt x="13704" y="6117"/>
                    <a:pt x="13704" y="6111"/>
                  </a:cubicBezTo>
                  <a:cubicBezTo>
                    <a:pt x="13681" y="6123"/>
                    <a:pt x="13681" y="6123"/>
                    <a:pt x="13645" y="6158"/>
                  </a:cubicBezTo>
                  <a:lnTo>
                    <a:pt x="13669" y="6158"/>
                  </a:lnTo>
                  <a:cubicBezTo>
                    <a:pt x="13654" y="6173"/>
                    <a:pt x="13646" y="6178"/>
                    <a:pt x="13641" y="6178"/>
                  </a:cubicBezTo>
                  <a:cubicBezTo>
                    <a:pt x="13633" y="6178"/>
                    <a:pt x="13633" y="6165"/>
                    <a:pt x="13623" y="6165"/>
                  </a:cubicBezTo>
                  <a:cubicBezTo>
                    <a:pt x="13620" y="6165"/>
                    <a:pt x="13616" y="6166"/>
                    <a:pt x="13609" y="6170"/>
                  </a:cubicBezTo>
                  <a:lnTo>
                    <a:pt x="13621" y="6182"/>
                  </a:lnTo>
                  <a:cubicBezTo>
                    <a:pt x="13550" y="6194"/>
                    <a:pt x="13526" y="6266"/>
                    <a:pt x="13466" y="6266"/>
                  </a:cubicBezTo>
                  <a:cubicBezTo>
                    <a:pt x="13502" y="6254"/>
                    <a:pt x="13478" y="6242"/>
                    <a:pt x="13478" y="6242"/>
                  </a:cubicBezTo>
                  <a:lnTo>
                    <a:pt x="13478" y="6242"/>
                  </a:lnTo>
                  <a:cubicBezTo>
                    <a:pt x="13442" y="6266"/>
                    <a:pt x="13383" y="6289"/>
                    <a:pt x="13347" y="6337"/>
                  </a:cubicBezTo>
                  <a:cubicBezTo>
                    <a:pt x="13333" y="6323"/>
                    <a:pt x="13323" y="6317"/>
                    <a:pt x="13308" y="6317"/>
                  </a:cubicBezTo>
                  <a:cubicBezTo>
                    <a:pt x="13297" y="6317"/>
                    <a:pt x="13284" y="6320"/>
                    <a:pt x="13264" y="6325"/>
                  </a:cubicBezTo>
                  <a:cubicBezTo>
                    <a:pt x="13240" y="6337"/>
                    <a:pt x="13228" y="6349"/>
                    <a:pt x="13228" y="6361"/>
                  </a:cubicBezTo>
                  <a:cubicBezTo>
                    <a:pt x="13197" y="6371"/>
                    <a:pt x="13158" y="6399"/>
                    <a:pt x="13140" y="6399"/>
                  </a:cubicBezTo>
                  <a:cubicBezTo>
                    <a:pt x="13137" y="6399"/>
                    <a:pt x="13135" y="6398"/>
                    <a:pt x="13133" y="6397"/>
                  </a:cubicBezTo>
                  <a:cubicBezTo>
                    <a:pt x="13133" y="6408"/>
                    <a:pt x="13109" y="6408"/>
                    <a:pt x="13097" y="6420"/>
                  </a:cubicBezTo>
                  <a:lnTo>
                    <a:pt x="13085" y="6420"/>
                  </a:lnTo>
                  <a:lnTo>
                    <a:pt x="13097" y="6432"/>
                  </a:lnTo>
                  <a:cubicBezTo>
                    <a:pt x="13092" y="6431"/>
                    <a:pt x="13087" y="6431"/>
                    <a:pt x="13082" y="6431"/>
                  </a:cubicBezTo>
                  <a:cubicBezTo>
                    <a:pt x="13024" y="6431"/>
                    <a:pt x="13009" y="6492"/>
                    <a:pt x="12954" y="6492"/>
                  </a:cubicBezTo>
                  <a:lnTo>
                    <a:pt x="12954" y="6480"/>
                  </a:lnTo>
                  <a:lnTo>
                    <a:pt x="12942" y="6504"/>
                  </a:lnTo>
                  <a:cubicBezTo>
                    <a:pt x="12930" y="6492"/>
                    <a:pt x="12942" y="6480"/>
                    <a:pt x="12930" y="6480"/>
                  </a:cubicBezTo>
                  <a:lnTo>
                    <a:pt x="12823" y="6528"/>
                  </a:lnTo>
                  <a:lnTo>
                    <a:pt x="12859" y="6528"/>
                  </a:lnTo>
                  <a:cubicBezTo>
                    <a:pt x="12835" y="6539"/>
                    <a:pt x="12823" y="6563"/>
                    <a:pt x="12800" y="6563"/>
                  </a:cubicBezTo>
                  <a:cubicBezTo>
                    <a:pt x="12806" y="6553"/>
                    <a:pt x="12806" y="6550"/>
                    <a:pt x="12802" y="6550"/>
                  </a:cubicBezTo>
                  <a:cubicBezTo>
                    <a:pt x="12794" y="6550"/>
                    <a:pt x="12768" y="6565"/>
                    <a:pt x="12750" y="6565"/>
                  </a:cubicBezTo>
                  <a:cubicBezTo>
                    <a:pt x="12746" y="6565"/>
                    <a:pt x="12743" y="6565"/>
                    <a:pt x="12740" y="6563"/>
                  </a:cubicBezTo>
                  <a:lnTo>
                    <a:pt x="12764" y="6539"/>
                  </a:lnTo>
                  <a:lnTo>
                    <a:pt x="12764" y="6539"/>
                  </a:lnTo>
                  <a:cubicBezTo>
                    <a:pt x="12728" y="6563"/>
                    <a:pt x="12728" y="6563"/>
                    <a:pt x="12740" y="6575"/>
                  </a:cubicBezTo>
                  <a:cubicBezTo>
                    <a:pt x="12732" y="6580"/>
                    <a:pt x="12726" y="6582"/>
                    <a:pt x="12721" y="6582"/>
                  </a:cubicBezTo>
                  <a:cubicBezTo>
                    <a:pt x="12715" y="6582"/>
                    <a:pt x="12711" y="6580"/>
                    <a:pt x="12706" y="6578"/>
                  </a:cubicBezTo>
                  <a:lnTo>
                    <a:pt x="12706" y="6578"/>
                  </a:lnTo>
                  <a:cubicBezTo>
                    <a:pt x="12713" y="6589"/>
                    <a:pt x="12692" y="6600"/>
                    <a:pt x="12680" y="6611"/>
                  </a:cubicBezTo>
                  <a:cubicBezTo>
                    <a:pt x="12669" y="6611"/>
                    <a:pt x="12657" y="6611"/>
                    <a:pt x="12669" y="6599"/>
                  </a:cubicBezTo>
                  <a:lnTo>
                    <a:pt x="12669" y="6599"/>
                  </a:lnTo>
                  <a:cubicBezTo>
                    <a:pt x="12645" y="6623"/>
                    <a:pt x="12585" y="6623"/>
                    <a:pt x="12573" y="6635"/>
                  </a:cubicBezTo>
                  <a:cubicBezTo>
                    <a:pt x="12570" y="6638"/>
                    <a:pt x="12567" y="6640"/>
                    <a:pt x="12566" y="6640"/>
                  </a:cubicBezTo>
                  <a:cubicBezTo>
                    <a:pt x="12561" y="6640"/>
                    <a:pt x="12561" y="6631"/>
                    <a:pt x="12561" y="6623"/>
                  </a:cubicBezTo>
                  <a:cubicBezTo>
                    <a:pt x="12502" y="6659"/>
                    <a:pt x="12538" y="6635"/>
                    <a:pt x="12466" y="6670"/>
                  </a:cubicBezTo>
                  <a:lnTo>
                    <a:pt x="12466" y="6659"/>
                  </a:lnTo>
                  <a:lnTo>
                    <a:pt x="12442" y="6682"/>
                  </a:lnTo>
                  <a:lnTo>
                    <a:pt x="12407" y="6670"/>
                  </a:lnTo>
                  <a:lnTo>
                    <a:pt x="12419" y="6682"/>
                  </a:lnTo>
                  <a:cubicBezTo>
                    <a:pt x="12395" y="6694"/>
                    <a:pt x="12383" y="6706"/>
                    <a:pt x="12359" y="6706"/>
                  </a:cubicBezTo>
                  <a:lnTo>
                    <a:pt x="12359" y="6694"/>
                  </a:lnTo>
                  <a:cubicBezTo>
                    <a:pt x="12299" y="6730"/>
                    <a:pt x="12276" y="6694"/>
                    <a:pt x="12228" y="6742"/>
                  </a:cubicBezTo>
                  <a:cubicBezTo>
                    <a:pt x="12226" y="6742"/>
                    <a:pt x="12225" y="6742"/>
                    <a:pt x="12224" y="6741"/>
                  </a:cubicBezTo>
                  <a:lnTo>
                    <a:pt x="12224" y="6741"/>
                  </a:lnTo>
                  <a:cubicBezTo>
                    <a:pt x="12213" y="6748"/>
                    <a:pt x="12204" y="6750"/>
                    <a:pt x="12196" y="6750"/>
                  </a:cubicBezTo>
                  <a:cubicBezTo>
                    <a:pt x="12186" y="6750"/>
                    <a:pt x="12178" y="6746"/>
                    <a:pt x="12168" y="6746"/>
                  </a:cubicBezTo>
                  <a:cubicBezTo>
                    <a:pt x="12159" y="6746"/>
                    <a:pt x="12149" y="6750"/>
                    <a:pt x="12133" y="6766"/>
                  </a:cubicBezTo>
                  <a:cubicBezTo>
                    <a:pt x="12133" y="6766"/>
                    <a:pt x="12133" y="6766"/>
                    <a:pt x="12133" y="6754"/>
                  </a:cubicBezTo>
                  <a:lnTo>
                    <a:pt x="12109" y="6778"/>
                  </a:lnTo>
                  <a:lnTo>
                    <a:pt x="12097" y="6754"/>
                  </a:lnTo>
                  <a:lnTo>
                    <a:pt x="12085" y="6789"/>
                  </a:lnTo>
                  <a:lnTo>
                    <a:pt x="12061" y="6778"/>
                  </a:lnTo>
                  <a:lnTo>
                    <a:pt x="12061" y="6789"/>
                  </a:lnTo>
                  <a:cubicBezTo>
                    <a:pt x="12052" y="6783"/>
                    <a:pt x="12043" y="6781"/>
                    <a:pt x="12033" y="6781"/>
                  </a:cubicBezTo>
                  <a:cubicBezTo>
                    <a:pt x="12012" y="6781"/>
                    <a:pt x="11989" y="6792"/>
                    <a:pt x="11963" y="6792"/>
                  </a:cubicBezTo>
                  <a:cubicBezTo>
                    <a:pt x="11956" y="6792"/>
                    <a:pt x="11949" y="6791"/>
                    <a:pt x="11942" y="6789"/>
                  </a:cubicBezTo>
                  <a:lnTo>
                    <a:pt x="11942" y="6789"/>
                  </a:lnTo>
                  <a:lnTo>
                    <a:pt x="11954" y="6813"/>
                  </a:lnTo>
                  <a:cubicBezTo>
                    <a:pt x="11871" y="6885"/>
                    <a:pt x="11728" y="6861"/>
                    <a:pt x="11609" y="6920"/>
                  </a:cubicBezTo>
                  <a:lnTo>
                    <a:pt x="11609" y="6897"/>
                  </a:lnTo>
                  <a:lnTo>
                    <a:pt x="11561" y="6932"/>
                  </a:lnTo>
                  <a:lnTo>
                    <a:pt x="11561" y="6932"/>
                  </a:lnTo>
                  <a:cubicBezTo>
                    <a:pt x="11537" y="6932"/>
                    <a:pt x="11573" y="6909"/>
                    <a:pt x="11561" y="6909"/>
                  </a:cubicBezTo>
                  <a:cubicBezTo>
                    <a:pt x="11514" y="6932"/>
                    <a:pt x="11549" y="6944"/>
                    <a:pt x="11490" y="6968"/>
                  </a:cubicBezTo>
                  <a:cubicBezTo>
                    <a:pt x="11454" y="6956"/>
                    <a:pt x="11502" y="6944"/>
                    <a:pt x="11514" y="6932"/>
                  </a:cubicBezTo>
                  <a:lnTo>
                    <a:pt x="11514" y="6932"/>
                  </a:lnTo>
                  <a:cubicBezTo>
                    <a:pt x="11454" y="6968"/>
                    <a:pt x="11383" y="7004"/>
                    <a:pt x="11335" y="7004"/>
                  </a:cubicBezTo>
                  <a:cubicBezTo>
                    <a:pt x="11299" y="7028"/>
                    <a:pt x="11252" y="7040"/>
                    <a:pt x="11204" y="7051"/>
                  </a:cubicBezTo>
                  <a:cubicBezTo>
                    <a:pt x="11204" y="7040"/>
                    <a:pt x="11216" y="7040"/>
                    <a:pt x="11228" y="7028"/>
                  </a:cubicBezTo>
                  <a:lnTo>
                    <a:pt x="11228" y="7028"/>
                  </a:lnTo>
                  <a:cubicBezTo>
                    <a:pt x="11209" y="7037"/>
                    <a:pt x="11191" y="7039"/>
                    <a:pt x="11183" y="7045"/>
                  </a:cubicBezTo>
                  <a:lnTo>
                    <a:pt x="11183" y="7045"/>
                  </a:lnTo>
                  <a:lnTo>
                    <a:pt x="11192" y="7028"/>
                  </a:lnTo>
                  <a:cubicBezTo>
                    <a:pt x="11162" y="7028"/>
                    <a:pt x="11113" y="7054"/>
                    <a:pt x="11093" y="7054"/>
                  </a:cubicBezTo>
                  <a:cubicBezTo>
                    <a:pt x="11089" y="7054"/>
                    <a:pt x="11087" y="7053"/>
                    <a:pt x="11085" y="7051"/>
                  </a:cubicBezTo>
                  <a:cubicBezTo>
                    <a:pt x="11085" y="7051"/>
                    <a:pt x="11085" y="7063"/>
                    <a:pt x="11061" y="7075"/>
                  </a:cubicBezTo>
                  <a:cubicBezTo>
                    <a:pt x="11056" y="7070"/>
                    <a:pt x="11051" y="7069"/>
                    <a:pt x="11044" y="7069"/>
                  </a:cubicBezTo>
                  <a:cubicBezTo>
                    <a:pt x="11018" y="7069"/>
                    <a:pt x="10980" y="7099"/>
                    <a:pt x="10942" y="7099"/>
                  </a:cubicBezTo>
                  <a:cubicBezTo>
                    <a:pt x="10942" y="7087"/>
                    <a:pt x="10978" y="7087"/>
                    <a:pt x="10966" y="7087"/>
                  </a:cubicBezTo>
                  <a:cubicBezTo>
                    <a:pt x="10942" y="7087"/>
                    <a:pt x="10918" y="7099"/>
                    <a:pt x="10906" y="7111"/>
                  </a:cubicBezTo>
                  <a:lnTo>
                    <a:pt x="10906" y="7099"/>
                  </a:lnTo>
                  <a:lnTo>
                    <a:pt x="10811" y="7147"/>
                  </a:lnTo>
                  <a:cubicBezTo>
                    <a:pt x="10806" y="7142"/>
                    <a:pt x="10799" y="7140"/>
                    <a:pt x="10790" y="7140"/>
                  </a:cubicBezTo>
                  <a:cubicBezTo>
                    <a:pt x="10761" y="7140"/>
                    <a:pt x="10719" y="7161"/>
                    <a:pt x="10707" y="7161"/>
                  </a:cubicBezTo>
                  <a:cubicBezTo>
                    <a:pt x="10705" y="7161"/>
                    <a:pt x="10704" y="7160"/>
                    <a:pt x="10704" y="7159"/>
                  </a:cubicBezTo>
                  <a:cubicBezTo>
                    <a:pt x="10668" y="7159"/>
                    <a:pt x="10740" y="7159"/>
                    <a:pt x="10692" y="7170"/>
                  </a:cubicBezTo>
                  <a:lnTo>
                    <a:pt x="10692" y="7170"/>
                  </a:lnTo>
                  <a:cubicBezTo>
                    <a:pt x="10690" y="7169"/>
                    <a:pt x="10688" y="7168"/>
                    <a:pt x="10686" y="7168"/>
                  </a:cubicBezTo>
                  <a:cubicBezTo>
                    <a:pt x="10677" y="7168"/>
                    <a:pt x="10667" y="7179"/>
                    <a:pt x="10661" y="7179"/>
                  </a:cubicBezTo>
                  <a:cubicBezTo>
                    <a:pt x="10658" y="7179"/>
                    <a:pt x="10656" y="7177"/>
                    <a:pt x="10656" y="7170"/>
                  </a:cubicBezTo>
                  <a:lnTo>
                    <a:pt x="10621" y="7182"/>
                  </a:lnTo>
                  <a:lnTo>
                    <a:pt x="10644" y="7159"/>
                  </a:lnTo>
                  <a:lnTo>
                    <a:pt x="10644" y="7159"/>
                  </a:lnTo>
                  <a:cubicBezTo>
                    <a:pt x="10609" y="7170"/>
                    <a:pt x="10597" y="7182"/>
                    <a:pt x="10597" y="7206"/>
                  </a:cubicBezTo>
                  <a:cubicBezTo>
                    <a:pt x="10592" y="7204"/>
                    <a:pt x="10586" y="7203"/>
                    <a:pt x="10580" y="7203"/>
                  </a:cubicBezTo>
                  <a:cubicBezTo>
                    <a:pt x="10564" y="7203"/>
                    <a:pt x="10546" y="7210"/>
                    <a:pt x="10530" y="7210"/>
                  </a:cubicBezTo>
                  <a:cubicBezTo>
                    <a:pt x="10524" y="7210"/>
                    <a:pt x="10519" y="7209"/>
                    <a:pt x="10514" y="7206"/>
                  </a:cubicBezTo>
                  <a:lnTo>
                    <a:pt x="10525" y="7194"/>
                  </a:lnTo>
                  <a:lnTo>
                    <a:pt x="10525" y="7194"/>
                  </a:lnTo>
                  <a:cubicBezTo>
                    <a:pt x="10502" y="7202"/>
                    <a:pt x="10478" y="7204"/>
                    <a:pt x="10455" y="7204"/>
                  </a:cubicBezTo>
                  <a:cubicBezTo>
                    <a:pt x="10443" y="7204"/>
                    <a:pt x="10432" y="7203"/>
                    <a:pt x="10421" y="7203"/>
                  </a:cubicBezTo>
                  <a:cubicBezTo>
                    <a:pt x="10388" y="7203"/>
                    <a:pt x="10359" y="7206"/>
                    <a:pt x="10335" y="7230"/>
                  </a:cubicBezTo>
                  <a:cubicBezTo>
                    <a:pt x="10326" y="7230"/>
                    <a:pt x="10324" y="7223"/>
                    <a:pt x="10329" y="7220"/>
                  </a:cubicBezTo>
                  <a:lnTo>
                    <a:pt x="10329" y="7220"/>
                  </a:lnTo>
                  <a:lnTo>
                    <a:pt x="10287" y="7230"/>
                  </a:lnTo>
                  <a:lnTo>
                    <a:pt x="10287" y="7230"/>
                  </a:lnTo>
                  <a:lnTo>
                    <a:pt x="10299" y="7206"/>
                  </a:lnTo>
                  <a:lnTo>
                    <a:pt x="10299" y="7206"/>
                  </a:lnTo>
                  <a:lnTo>
                    <a:pt x="10228" y="7254"/>
                  </a:lnTo>
                  <a:lnTo>
                    <a:pt x="10228" y="7242"/>
                  </a:lnTo>
                  <a:cubicBezTo>
                    <a:pt x="10168" y="7242"/>
                    <a:pt x="10085" y="7266"/>
                    <a:pt x="10025" y="7290"/>
                  </a:cubicBezTo>
                  <a:lnTo>
                    <a:pt x="10037" y="7278"/>
                  </a:lnTo>
                  <a:lnTo>
                    <a:pt x="10037" y="7278"/>
                  </a:lnTo>
                  <a:cubicBezTo>
                    <a:pt x="10002" y="7296"/>
                    <a:pt x="9981" y="7298"/>
                    <a:pt x="9963" y="7298"/>
                  </a:cubicBezTo>
                  <a:cubicBezTo>
                    <a:pt x="9954" y="7298"/>
                    <a:pt x="9946" y="7298"/>
                    <a:pt x="9937" y="7298"/>
                  </a:cubicBezTo>
                  <a:cubicBezTo>
                    <a:pt x="9928" y="7298"/>
                    <a:pt x="9918" y="7298"/>
                    <a:pt x="9906" y="7301"/>
                  </a:cubicBezTo>
                  <a:lnTo>
                    <a:pt x="9918" y="7301"/>
                  </a:lnTo>
                  <a:lnTo>
                    <a:pt x="9871" y="7313"/>
                  </a:lnTo>
                  <a:lnTo>
                    <a:pt x="9871" y="7301"/>
                  </a:lnTo>
                  <a:cubicBezTo>
                    <a:pt x="9862" y="7310"/>
                    <a:pt x="9845" y="7313"/>
                    <a:pt x="9828" y="7313"/>
                  </a:cubicBezTo>
                  <a:cubicBezTo>
                    <a:pt x="9810" y="7313"/>
                    <a:pt x="9792" y="7310"/>
                    <a:pt x="9786" y="7310"/>
                  </a:cubicBezTo>
                  <a:cubicBezTo>
                    <a:pt x="9782" y="7310"/>
                    <a:pt x="9782" y="7311"/>
                    <a:pt x="9787" y="7313"/>
                  </a:cubicBezTo>
                  <a:cubicBezTo>
                    <a:pt x="9775" y="7325"/>
                    <a:pt x="9740" y="7337"/>
                    <a:pt x="9740" y="7349"/>
                  </a:cubicBezTo>
                  <a:cubicBezTo>
                    <a:pt x="9728" y="7351"/>
                    <a:pt x="9720" y="7352"/>
                    <a:pt x="9715" y="7352"/>
                  </a:cubicBezTo>
                  <a:cubicBezTo>
                    <a:pt x="9696" y="7352"/>
                    <a:pt x="9721" y="7337"/>
                    <a:pt x="9692" y="7337"/>
                  </a:cubicBezTo>
                  <a:cubicBezTo>
                    <a:pt x="9644" y="7349"/>
                    <a:pt x="9644" y="7361"/>
                    <a:pt x="9597" y="7373"/>
                  </a:cubicBezTo>
                  <a:lnTo>
                    <a:pt x="9597" y="7361"/>
                  </a:lnTo>
                  <a:cubicBezTo>
                    <a:pt x="9573" y="7361"/>
                    <a:pt x="9549" y="7373"/>
                    <a:pt x="9525" y="7385"/>
                  </a:cubicBezTo>
                  <a:lnTo>
                    <a:pt x="9525" y="7373"/>
                  </a:lnTo>
                  <a:cubicBezTo>
                    <a:pt x="9509" y="7385"/>
                    <a:pt x="9496" y="7387"/>
                    <a:pt x="9484" y="7387"/>
                  </a:cubicBezTo>
                  <a:cubicBezTo>
                    <a:pt x="9475" y="7387"/>
                    <a:pt x="9466" y="7386"/>
                    <a:pt x="9458" y="7386"/>
                  </a:cubicBezTo>
                  <a:cubicBezTo>
                    <a:pt x="9445" y="7386"/>
                    <a:pt x="9432" y="7390"/>
                    <a:pt x="9418" y="7409"/>
                  </a:cubicBezTo>
                  <a:cubicBezTo>
                    <a:pt x="9402" y="7409"/>
                    <a:pt x="9381" y="7414"/>
                    <a:pt x="9369" y="7414"/>
                  </a:cubicBezTo>
                  <a:cubicBezTo>
                    <a:pt x="9363" y="7414"/>
                    <a:pt x="9359" y="7413"/>
                    <a:pt x="9359" y="7409"/>
                  </a:cubicBezTo>
                  <a:cubicBezTo>
                    <a:pt x="9287" y="7432"/>
                    <a:pt x="9240" y="7444"/>
                    <a:pt x="9168" y="7468"/>
                  </a:cubicBezTo>
                  <a:cubicBezTo>
                    <a:pt x="9168" y="7456"/>
                    <a:pt x="9156" y="7456"/>
                    <a:pt x="9156" y="7456"/>
                  </a:cubicBezTo>
                  <a:cubicBezTo>
                    <a:pt x="9180" y="7432"/>
                    <a:pt x="9216" y="7421"/>
                    <a:pt x="9251" y="7409"/>
                  </a:cubicBezTo>
                  <a:cubicBezTo>
                    <a:pt x="9240" y="7373"/>
                    <a:pt x="9287" y="7385"/>
                    <a:pt x="9275" y="7361"/>
                  </a:cubicBezTo>
                  <a:cubicBezTo>
                    <a:pt x="9311" y="7361"/>
                    <a:pt x="9323" y="7349"/>
                    <a:pt x="9347" y="7337"/>
                  </a:cubicBezTo>
                  <a:cubicBezTo>
                    <a:pt x="9354" y="7340"/>
                    <a:pt x="9363" y="7341"/>
                    <a:pt x="9372" y="7341"/>
                  </a:cubicBezTo>
                  <a:cubicBezTo>
                    <a:pt x="9397" y="7341"/>
                    <a:pt x="9426" y="7334"/>
                    <a:pt x="9446" y="7334"/>
                  </a:cubicBezTo>
                  <a:cubicBezTo>
                    <a:pt x="9454" y="7334"/>
                    <a:pt x="9461" y="7335"/>
                    <a:pt x="9466" y="7337"/>
                  </a:cubicBezTo>
                  <a:cubicBezTo>
                    <a:pt x="9490" y="7325"/>
                    <a:pt x="9501" y="7301"/>
                    <a:pt x="9549" y="7290"/>
                  </a:cubicBezTo>
                  <a:cubicBezTo>
                    <a:pt x="9566" y="7298"/>
                    <a:pt x="9553" y="7306"/>
                    <a:pt x="9561" y="7306"/>
                  </a:cubicBezTo>
                  <a:cubicBezTo>
                    <a:pt x="9564" y="7306"/>
                    <a:pt x="9571" y="7305"/>
                    <a:pt x="9585" y="7301"/>
                  </a:cubicBezTo>
                  <a:lnTo>
                    <a:pt x="9585" y="7290"/>
                  </a:lnTo>
                  <a:cubicBezTo>
                    <a:pt x="9621" y="7290"/>
                    <a:pt x="9621" y="7290"/>
                    <a:pt x="9621" y="7301"/>
                  </a:cubicBezTo>
                  <a:cubicBezTo>
                    <a:pt x="9644" y="7290"/>
                    <a:pt x="9644" y="7266"/>
                    <a:pt x="9680" y="7266"/>
                  </a:cubicBezTo>
                  <a:lnTo>
                    <a:pt x="9668" y="7290"/>
                  </a:lnTo>
                  <a:cubicBezTo>
                    <a:pt x="9692" y="7278"/>
                    <a:pt x="9704" y="7278"/>
                    <a:pt x="9752" y="7266"/>
                  </a:cubicBezTo>
                  <a:lnTo>
                    <a:pt x="9752" y="7266"/>
                  </a:lnTo>
                  <a:cubicBezTo>
                    <a:pt x="9752" y="7278"/>
                    <a:pt x="9740" y="7278"/>
                    <a:pt x="9728" y="7278"/>
                  </a:cubicBezTo>
                  <a:cubicBezTo>
                    <a:pt x="9734" y="7284"/>
                    <a:pt x="9739" y="7286"/>
                    <a:pt x="9744" y="7286"/>
                  </a:cubicBezTo>
                  <a:cubicBezTo>
                    <a:pt x="9757" y="7286"/>
                    <a:pt x="9766" y="7266"/>
                    <a:pt x="9775" y="7266"/>
                  </a:cubicBezTo>
                  <a:cubicBezTo>
                    <a:pt x="9775" y="7254"/>
                    <a:pt x="9740" y="7254"/>
                    <a:pt x="9752" y="7242"/>
                  </a:cubicBezTo>
                  <a:cubicBezTo>
                    <a:pt x="9772" y="7242"/>
                    <a:pt x="9792" y="7216"/>
                    <a:pt x="9805" y="7216"/>
                  </a:cubicBezTo>
                  <a:cubicBezTo>
                    <a:pt x="9807" y="7216"/>
                    <a:pt x="9809" y="7216"/>
                    <a:pt x="9811" y="7218"/>
                  </a:cubicBezTo>
                  <a:lnTo>
                    <a:pt x="9799" y="7242"/>
                  </a:lnTo>
                  <a:cubicBezTo>
                    <a:pt x="9835" y="7218"/>
                    <a:pt x="9811" y="7218"/>
                    <a:pt x="9871" y="7206"/>
                  </a:cubicBezTo>
                  <a:cubicBezTo>
                    <a:pt x="9871" y="7218"/>
                    <a:pt x="9871" y="7218"/>
                    <a:pt x="9871" y="7218"/>
                  </a:cubicBezTo>
                  <a:cubicBezTo>
                    <a:pt x="9894" y="7194"/>
                    <a:pt x="9942" y="7194"/>
                    <a:pt x="9990" y="7194"/>
                  </a:cubicBezTo>
                  <a:cubicBezTo>
                    <a:pt x="10002" y="7182"/>
                    <a:pt x="10013" y="7170"/>
                    <a:pt x="10025" y="7170"/>
                  </a:cubicBezTo>
                  <a:cubicBezTo>
                    <a:pt x="9990" y="7159"/>
                    <a:pt x="10002" y="7159"/>
                    <a:pt x="9990" y="7147"/>
                  </a:cubicBezTo>
                  <a:lnTo>
                    <a:pt x="9990" y="7147"/>
                  </a:lnTo>
                  <a:cubicBezTo>
                    <a:pt x="9994" y="7148"/>
                    <a:pt x="9998" y="7148"/>
                    <a:pt x="10002" y="7148"/>
                  </a:cubicBezTo>
                  <a:cubicBezTo>
                    <a:pt x="10040" y="7148"/>
                    <a:pt x="10055" y="7099"/>
                    <a:pt x="10109" y="7099"/>
                  </a:cubicBezTo>
                  <a:cubicBezTo>
                    <a:pt x="10109" y="7107"/>
                    <a:pt x="10103" y="7116"/>
                    <a:pt x="10095" y="7116"/>
                  </a:cubicBezTo>
                  <a:cubicBezTo>
                    <a:pt x="10092" y="7116"/>
                    <a:pt x="10088" y="7114"/>
                    <a:pt x="10085" y="7111"/>
                  </a:cubicBezTo>
                  <a:cubicBezTo>
                    <a:pt x="10061" y="7147"/>
                    <a:pt x="10073" y="7170"/>
                    <a:pt x="10037" y="7194"/>
                  </a:cubicBezTo>
                  <a:cubicBezTo>
                    <a:pt x="10054" y="7186"/>
                    <a:pt x="10071" y="7177"/>
                    <a:pt x="10079" y="7177"/>
                  </a:cubicBezTo>
                  <a:cubicBezTo>
                    <a:pt x="10083" y="7177"/>
                    <a:pt x="10085" y="7179"/>
                    <a:pt x="10085" y="7182"/>
                  </a:cubicBezTo>
                  <a:lnTo>
                    <a:pt x="10085" y="7159"/>
                  </a:lnTo>
                  <a:cubicBezTo>
                    <a:pt x="10097" y="7159"/>
                    <a:pt x="10109" y="7147"/>
                    <a:pt x="10121" y="7147"/>
                  </a:cubicBezTo>
                  <a:cubicBezTo>
                    <a:pt x="10121" y="7135"/>
                    <a:pt x="10085" y="7135"/>
                    <a:pt x="10109" y="7111"/>
                  </a:cubicBezTo>
                  <a:cubicBezTo>
                    <a:pt x="10114" y="7109"/>
                    <a:pt x="10118" y="7108"/>
                    <a:pt x="10122" y="7108"/>
                  </a:cubicBezTo>
                  <a:cubicBezTo>
                    <a:pt x="10138" y="7108"/>
                    <a:pt x="10136" y="7125"/>
                    <a:pt x="10140" y="7125"/>
                  </a:cubicBezTo>
                  <a:cubicBezTo>
                    <a:pt x="10141" y="7125"/>
                    <a:pt x="10143" y="7125"/>
                    <a:pt x="10144" y="7123"/>
                  </a:cubicBezTo>
                  <a:cubicBezTo>
                    <a:pt x="10187" y="7101"/>
                    <a:pt x="10163" y="7090"/>
                    <a:pt x="10192" y="7088"/>
                  </a:cubicBezTo>
                  <a:lnTo>
                    <a:pt x="10192" y="7088"/>
                  </a:lnTo>
                  <a:cubicBezTo>
                    <a:pt x="10192" y="7087"/>
                    <a:pt x="10192" y="7087"/>
                    <a:pt x="10192" y="7087"/>
                  </a:cubicBezTo>
                  <a:lnTo>
                    <a:pt x="10192" y="7087"/>
                  </a:lnTo>
                  <a:cubicBezTo>
                    <a:pt x="10192" y="7087"/>
                    <a:pt x="10193" y="7087"/>
                    <a:pt x="10193" y="7087"/>
                  </a:cubicBezTo>
                  <a:lnTo>
                    <a:pt x="10193" y="7087"/>
                  </a:lnTo>
                  <a:cubicBezTo>
                    <a:pt x="10196" y="7087"/>
                    <a:pt x="10200" y="7087"/>
                    <a:pt x="10204" y="7087"/>
                  </a:cubicBezTo>
                  <a:cubicBezTo>
                    <a:pt x="10204" y="7087"/>
                    <a:pt x="10203" y="7088"/>
                    <a:pt x="10202" y="7089"/>
                  </a:cubicBezTo>
                  <a:lnTo>
                    <a:pt x="10202" y="7089"/>
                  </a:lnTo>
                  <a:cubicBezTo>
                    <a:pt x="10199" y="7089"/>
                    <a:pt x="10196" y="7088"/>
                    <a:pt x="10193" y="7087"/>
                  </a:cubicBezTo>
                  <a:lnTo>
                    <a:pt x="10193" y="7087"/>
                  </a:lnTo>
                  <a:cubicBezTo>
                    <a:pt x="10193" y="7087"/>
                    <a:pt x="10192" y="7087"/>
                    <a:pt x="10192" y="7088"/>
                  </a:cubicBezTo>
                  <a:lnTo>
                    <a:pt x="10192" y="7088"/>
                  </a:lnTo>
                  <a:cubicBezTo>
                    <a:pt x="10192" y="7091"/>
                    <a:pt x="10193" y="7092"/>
                    <a:pt x="10195" y="7092"/>
                  </a:cubicBezTo>
                  <a:cubicBezTo>
                    <a:pt x="10197" y="7092"/>
                    <a:pt x="10200" y="7091"/>
                    <a:pt x="10202" y="7089"/>
                  </a:cubicBezTo>
                  <a:lnTo>
                    <a:pt x="10202" y="7089"/>
                  </a:lnTo>
                  <a:cubicBezTo>
                    <a:pt x="10204" y="7090"/>
                    <a:pt x="10207" y="7090"/>
                    <a:pt x="10209" y="7090"/>
                  </a:cubicBezTo>
                  <a:cubicBezTo>
                    <a:pt x="10228" y="7090"/>
                    <a:pt x="10248" y="7083"/>
                    <a:pt x="10263" y="7083"/>
                  </a:cubicBezTo>
                  <a:cubicBezTo>
                    <a:pt x="10274" y="7083"/>
                    <a:pt x="10283" y="7086"/>
                    <a:pt x="10287" y="7099"/>
                  </a:cubicBezTo>
                  <a:cubicBezTo>
                    <a:pt x="10287" y="7099"/>
                    <a:pt x="10287" y="7111"/>
                    <a:pt x="10275" y="7111"/>
                  </a:cubicBezTo>
                  <a:cubicBezTo>
                    <a:pt x="10266" y="7118"/>
                    <a:pt x="10263" y="7120"/>
                    <a:pt x="10264" y="7120"/>
                  </a:cubicBezTo>
                  <a:cubicBezTo>
                    <a:pt x="10267" y="7120"/>
                    <a:pt x="10279" y="7114"/>
                    <a:pt x="10289" y="7114"/>
                  </a:cubicBezTo>
                  <a:cubicBezTo>
                    <a:pt x="10293" y="7114"/>
                    <a:pt x="10296" y="7115"/>
                    <a:pt x="10298" y="7118"/>
                  </a:cubicBezTo>
                  <a:lnTo>
                    <a:pt x="10298" y="7118"/>
                  </a:lnTo>
                  <a:cubicBezTo>
                    <a:pt x="10303" y="7108"/>
                    <a:pt x="10350" y="7099"/>
                    <a:pt x="10371" y="7099"/>
                  </a:cubicBezTo>
                  <a:lnTo>
                    <a:pt x="10359" y="7075"/>
                  </a:lnTo>
                  <a:cubicBezTo>
                    <a:pt x="10370" y="7058"/>
                    <a:pt x="10376" y="7052"/>
                    <a:pt x="10379" y="7052"/>
                  </a:cubicBezTo>
                  <a:cubicBezTo>
                    <a:pt x="10388" y="7052"/>
                    <a:pt x="10380" y="7094"/>
                    <a:pt x="10407" y="7094"/>
                  </a:cubicBezTo>
                  <a:cubicBezTo>
                    <a:pt x="10413" y="7094"/>
                    <a:pt x="10420" y="7092"/>
                    <a:pt x="10430" y="7087"/>
                  </a:cubicBezTo>
                  <a:cubicBezTo>
                    <a:pt x="10454" y="7075"/>
                    <a:pt x="10448" y="7075"/>
                    <a:pt x="10439" y="7075"/>
                  </a:cubicBezTo>
                  <a:cubicBezTo>
                    <a:pt x="10430" y="7075"/>
                    <a:pt x="10418" y="7075"/>
                    <a:pt x="10430" y="7063"/>
                  </a:cubicBezTo>
                  <a:cubicBezTo>
                    <a:pt x="10448" y="7063"/>
                    <a:pt x="10460" y="7066"/>
                    <a:pt x="10473" y="7066"/>
                  </a:cubicBezTo>
                  <a:cubicBezTo>
                    <a:pt x="10487" y="7066"/>
                    <a:pt x="10502" y="7063"/>
                    <a:pt x="10525" y="7051"/>
                  </a:cubicBezTo>
                  <a:cubicBezTo>
                    <a:pt x="10537" y="7063"/>
                    <a:pt x="10573" y="7063"/>
                    <a:pt x="10573" y="7087"/>
                  </a:cubicBezTo>
                  <a:cubicBezTo>
                    <a:pt x="10609" y="7063"/>
                    <a:pt x="10668" y="7063"/>
                    <a:pt x="10680" y="7040"/>
                  </a:cubicBezTo>
                  <a:cubicBezTo>
                    <a:pt x="10629" y="7040"/>
                    <a:pt x="10631" y="7066"/>
                    <a:pt x="10595" y="7066"/>
                  </a:cubicBezTo>
                  <a:cubicBezTo>
                    <a:pt x="10589" y="7066"/>
                    <a:pt x="10582" y="7065"/>
                    <a:pt x="10573" y="7063"/>
                  </a:cubicBezTo>
                  <a:lnTo>
                    <a:pt x="10585" y="7040"/>
                  </a:lnTo>
                  <a:cubicBezTo>
                    <a:pt x="10621" y="7040"/>
                    <a:pt x="10668" y="7016"/>
                    <a:pt x="10692" y="7016"/>
                  </a:cubicBezTo>
                  <a:cubicBezTo>
                    <a:pt x="10692" y="7004"/>
                    <a:pt x="10680" y="7004"/>
                    <a:pt x="10680" y="7004"/>
                  </a:cubicBezTo>
                  <a:cubicBezTo>
                    <a:pt x="10740" y="6980"/>
                    <a:pt x="10752" y="6956"/>
                    <a:pt x="10787" y="6944"/>
                  </a:cubicBezTo>
                  <a:lnTo>
                    <a:pt x="10799" y="6944"/>
                  </a:lnTo>
                  <a:cubicBezTo>
                    <a:pt x="10799" y="6956"/>
                    <a:pt x="10799" y="6956"/>
                    <a:pt x="10799" y="6956"/>
                  </a:cubicBezTo>
                  <a:cubicBezTo>
                    <a:pt x="10794" y="6962"/>
                    <a:pt x="10788" y="6965"/>
                    <a:pt x="10783" y="6966"/>
                  </a:cubicBezTo>
                  <a:lnTo>
                    <a:pt x="10783" y="6966"/>
                  </a:lnTo>
                  <a:cubicBezTo>
                    <a:pt x="10783" y="6966"/>
                    <a:pt x="10783" y="6966"/>
                    <a:pt x="10783" y="6966"/>
                  </a:cubicBezTo>
                  <a:cubicBezTo>
                    <a:pt x="10800" y="6966"/>
                    <a:pt x="10812" y="6994"/>
                    <a:pt x="10836" y="6994"/>
                  </a:cubicBezTo>
                  <a:cubicBezTo>
                    <a:pt x="10837" y="6994"/>
                    <a:pt x="10839" y="6994"/>
                    <a:pt x="10841" y="6993"/>
                  </a:cubicBezTo>
                  <a:lnTo>
                    <a:pt x="10841" y="6993"/>
                  </a:lnTo>
                  <a:cubicBezTo>
                    <a:pt x="10841" y="6995"/>
                    <a:pt x="10841" y="6996"/>
                    <a:pt x="10841" y="6998"/>
                  </a:cubicBezTo>
                  <a:lnTo>
                    <a:pt x="10847" y="6992"/>
                  </a:lnTo>
                  <a:lnTo>
                    <a:pt x="10847" y="6992"/>
                  </a:lnTo>
                  <a:cubicBezTo>
                    <a:pt x="10845" y="6993"/>
                    <a:pt x="10843" y="6993"/>
                    <a:pt x="10841" y="6993"/>
                  </a:cubicBezTo>
                  <a:lnTo>
                    <a:pt x="10841" y="6993"/>
                  </a:lnTo>
                  <a:cubicBezTo>
                    <a:pt x="10841" y="6992"/>
                    <a:pt x="10842" y="6990"/>
                    <a:pt x="10842" y="6990"/>
                  </a:cubicBezTo>
                  <a:lnTo>
                    <a:pt x="10842" y="6990"/>
                  </a:lnTo>
                  <a:lnTo>
                    <a:pt x="10847" y="6992"/>
                  </a:lnTo>
                  <a:cubicBezTo>
                    <a:pt x="10845" y="6990"/>
                    <a:pt x="10844" y="6989"/>
                    <a:pt x="10843" y="6989"/>
                  </a:cubicBezTo>
                  <a:cubicBezTo>
                    <a:pt x="10843" y="6989"/>
                    <a:pt x="10843" y="6990"/>
                    <a:pt x="10842" y="6990"/>
                  </a:cubicBezTo>
                  <a:lnTo>
                    <a:pt x="10842" y="6990"/>
                  </a:lnTo>
                  <a:lnTo>
                    <a:pt x="10823" y="6980"/>
                  </a:lnTo>
                  <a:cubicBezTo>
                    <a:pt x="10835" y="6968"/>
                    <a:pt x="10847" y="6968"/>
                    <a:pt x="10859" y="6968"/>
                  </a:cubicBezTo>
                  <a:cubicBezTo>
                    <a:pt x="10859" y="6968"/>
                    <a:pt x="10859" y="6956"/>
                    <a:pt x="10859" y="6956"/>
                  </a:cubicBezTo>
                  <a:lnTo>
                    <a:pt x="10871" y="6956"/>
                  </a:lnTo>
                  <a:cubicBezTo>
                    <a:pt x="10871" y="6932"/>
                    <a:pt x="10918" y="6944"/>
                    <a:pt x="10954" y="6932"/>
                  </a:cubicBezTo>
                  <a:cubicBezTo>
                    <a:pt x="11037" y="6909"/>
                    <a:pt x="11037" y="6861"/>
                    <a:pt x="11073" y="6825"/>
                  </a:cubicBezTo>
                  <a:cubicBezTo>
                    <a:pt x="11097" y="6825"/>
                    <a:pt x="11097" y="6837"/>
                    <a:pt x="11097" y="6849"/>
                  </a:cubicBezTo>
                  <a:cubicBezTo>
                    <a:pt x="11090" y="6846"/>
                    <a:pt x="11085" y="6844"/>
                    <a:pt x="11082" y="6844"/>
                  </a:cubicBezTo>
                  <a:cubicBezTo>
                    <a:pt x="11073" y="6844"/>
                    <a:pt x="11073" y="6853"/>
                    <a:pt x="11073" y="6861"/>
                  </a:cubicBezTo>
                  <a:cubicBezTo>
                    <a:pt x="11079" y="6858"/>
                    <a:pt x="11088" y="6856"/>
                    <a:pt x="11096" y="6856"/>
                  </a:cubicBezTo>
                  <a:cubicBezTo>
                    <a:pt x="11118" y="6856"/>
                    <a:pt x="11141" y="6867"/>
                    <a:pt x="11133" y="6885"/>
                  </a:cubicBezTo>
                  <a:cubicBezTo>
                    <a:pt x="11168" y="6861"/>
                    <a:pt x="11109" y="6873"/>
                    <a:pt x="11133" y="6849"/>
                  </a:cubicBezTo>
                  <a:lnTo>
                    <a:pt x="11192" y="6837"/>
                  </a:lnTo>
                  <a:cubicBezTo>
                    <a:pt x="11180" y="6825"/>
                    <a:pt x="11156" y="6825"/>
                    <a:pt x="11192" y="6801"/>
                  </a:cubicBezTo>
                  <a:cubicBezTo>
                    <a:pt x="11216" y="6789"/>
                    <a:pt x="11228" y="6789"/>
                    <a:pt x="11264" y="6778"/>
                  </a:cubicBezTo>
                  <a:lnTo>
                    <a:pt x="11264" y="6778"/>
                  </a:lnTo>
                  <a:cubicBezTo>
                    <a:pt x="11264" y="6789"/>
                    <a:pt x="11287" y="6801"/>
                    <a:pt x="11252" y="6801"/>
                  </a:cubicBezTo>
                  <a:lnTo>
                    <a:pt x="11252" y="6801"/>
                  </a:lnTo>
                  <a:cubicBezTo>
                    <a:pt x="11276" y="6801"/>
                    <a:pt x="11299" y="6801"/>
                    <a:pt x="11311" y="6778"/>
                  </a:cubicBezTo>
                  <a:cubicBezTo>
                    <a:pt x="11264" y="6778"/>
                    <a:pt x="11371" y="6742"/>
                    <a:pt x="11335" y="6730"/>
                  </a:cubicBezTo>
                  <a:lnTo>
                    <a:pt x="11371" y="6730"/>
                  </a:lnTo>
                  <a:cubicBezTo>
                    <a:pt x="11359" y="6742"/>
                    <a:pt x="11371" y="6742"/>
                    <a:pt x="11347" y="6754"/>
                  </a:cubicBezTo>
                  <a:cubicBezTo>
                    <a:pt x="11350" y="6755"/>
                    <a:pt x="11354" y="6756"/>
                    <a:pt x="11356" y="6756"/>
                  </a:cubicBezTo>
                  <a:cubicBezTo>
                    <a:pt x="11374" y="6756"/>
                    <a:pt x="11384" y="6730"/>
                    <a:pt x="11395" y="6730"/>
                  </a:cubicBezTo>
                  <a:cubicBezTo>
                    <a:pt x="11406" y="6730"/>
                    <a:pt x="11442" y="6718"/>
                    <a:pt x="11454" y="6718"/>
                  </a:cubicBezTo>
                  <a:cubicBezTo>
                    <a:pt x="11454" y="6712"/>
                    <a:pt x="11463" y="6709"/>
                    <a:pt x="11473" y="6709"/>
                  </a:cubicBezTo>
                  <a:cubicBezTo>
                    <a:pt x="11484" y="6709"/>
                    <a:pt x="11496" y="6712"/>
                    <a:pt x="11502" y="6718"/>
                  </a:cubicBezTo>
                  <a:cubicBezTo>
                    <a:pt x="11514" y="6706"/>
                    <a:pt x="11502" y="6706"/>
                    <a:pt x="11502" y="6694"/>
                  </a:cubicBezTo>
                  <a:lnTo>
                    <a:pt x="11561" y="6670"/>
                  </a:lnTo>
                  <a:cubicBezTo>
                    <a:pt x="11573" y="6682"/>
                    <a:pt x="11585" y="6706"/>
                    <a:pt x="11573" y="6718"/>
                  </a:cubicBezTo>
                  <a:cubicBezTo>
                    <a:pt x="11597" y="6694"/>
                    <a:pt x="11573" y="6682"/>
                    <a:pt x="11609" y="6670"/>
                  </a:cubicBezTo>
                  <a:lnTo>
                    <a:pt x="11609" y="6670"/>
                  </a:lnTo>
                  <a:cubicBezTo>
                    <a:pt x="11597" y="6694"/>
                    <a:pt x="11657" y="6670"/>
                    <a:pt x="11645" y="6706"/>
                  </a:cubicBezTo>
                  <a:cubicBezTo>
                    <a:pt x="11649" y="6708"/>
                    <a:pt x="11655" y="6709"/>
                    <a:pt x="11661" y="6709"/>
                  </a:cubicBezTo>
                  <a:cubicBezTo>
                    <a:pt x="11689" y="6709"/>
                    <a:pt x="11732" y="6690"/>
                    <a:pt x="11752" y="6670"/>
                  </a:cubicBezTo>
                  <a:cubicBezTo>
                    <a:pt x="11755" y="6664"/>
                    <a:pt x="11754" y="6662"/>
                    <a:pt x="11750" y="6662"/>
                  </a:cubicBezTo>
                  <a:cubicBezTo>
                    <a:pt x="11745" y="6662"/>
                    <a:pt x="11733" y="6667"/>
                    <a:pt x="11725" y="6667"/>
                  </a:cubicBezTo>
                  <a:cubicBezTo>
                    <a:pt x="11720" y="6667"/>
                    <a:pt x="11716" y="6665"/>
                    <a:pt x="11716" y="6659"/>
                  </a:cubicBezTo>
                  <a:cubicBezTo>
                    <a:pt x="11799" y="6623"/>
                    <a:pt x="11787" y="6563"/>
                    <a:pt x="11847" y="6551"/>
                  </a:cubicBezTo>
                  <a:lnTo>
                    <a:pt x="11835" y="6551"/>
                  </a:lnTo>
                  <a:cubicBezTo>
                    <a:pt x="11871" y="6528"/>
                    <a:pt x="11859" y="6528"/>
                    <a:pt x="11883" y="6504"/>
                  </a:cubicBezTo>
                  <a:cubicBezTo>
                    <a:pt x="11883" y="6525"/>
                    <a:pt x="11907" y="6537"/>
                    <a:pt x="11939" y="6537"/>
                  </a:cubicBezTo>
                  <a:cubicBezTo>
                    <a:pt x="11962" y="6537"/>
                    <a:pt x="11989" y="6531"/>
                    <a:pt x="12014" y="6516"/>
                  </a:cubicBezTo>
                  <a:cubicBezTo>
                    <a:pt x="12014" y="6504"/>
                    <a:pt x="11966" y="6516"/>
                    <a:pt x="11966" y="6492"/>
                  </a:cubicBezTo>
                  <a:lnTo>
                    <a:pt x="12014" y="6468"/>
                  </a:lnTo>
                  <a:cubicBezTo>
                    <a:pt x="12014" y="6468"/>
                    <a:pt x="12014" y="6468"/>
                    <a:pt x="12014" y="6480"/>
                  </a:cubicBezTo>
                  <a:cubicBezTo>
                    <a:pt x="12049" y="6456"/>
                    <a:pt x="12097" y="6480"/>
                    <a:pt x="12097" y="6444"/>
                  </a:cubicBezTo>
                  <a:lnTo>
                    <a:pt x="12123" y="6451"/>
                  </a:lnTo>
                  <a:lnTo>
                    <a:pt x="12123" y="6451"/>
                  </a:lnTo>
                  <a:cubicBezTo>
                    <a:pt x="12133" y="6438"/>
                    <a:pt x="12168" y="6419"/>
                    <a:pt x="12168" y="6408"/>
                  </a:cubicBezTo>
                  <a:cubicBezTo>
                    <a:pt x="12197" y="6387"/>
                    <a:pt x="12213" y="6383"/>
                    <a:pt x="12228" y="6383"/>
                  </a:cubicBezTo>
                  <a:cubicBezTo>
                    <a:pt x="12239" y="6383"/>
                    <a:pt x="12249" y="6385"/>
                    <a:pt x="12264" y="6385"/>
                  </a:cubicBezTo>
                  <a:cubicBezTo>
                    <a:pt x="12252" y="6373"/>
                    <a:pt x="12228" y="6361"/>
                    <a:pt x="12252" y="6349"/>
                  </a:cubicBezTo>
                  <a:lnTo>
                    <a:pt x="12252" y="6349"/>
                  </a:lnTo>
                  <a:cubicBezTo>
                    <a:pt x="12258" y="6358"/>
                    <a:pt x="12265" y="6361"/>
                    <a:pt x="12274" y="6361"/>
                  </a:cubicBezTo>
                  <a:cubicBezTo>
                    <a:pt x="12295" y="6361"/>
                    <a:pt x="12322" y="6343"/>
                    <a:pt x="12337" y="6343"/>
                  </a:cubicBezTo>
                  <a:cubicBezTo>
                    <a:pt x="12341" y="6343"/>
                    <a:pt x="12345" y="6345"/>
                    <a:pt x="12347" y="6349"/>
                  </a:cubicBezTo>
                  <a:cubicBezTo>
                    <a:pt x="12359" y="6337"/>
                    <a:pt x="12383" y="6337"/>
                    <a:pt x="12383" y="6325"/>
                  </a:cubicBezTo>
                  <a:lnTo>
                    <a:pt x="12383" y="6331"/>
                  </a:lnTo>
                  <a:lnTo>
                    <a:pt x="12383" y="6331"/>
                  </a:lnTo>
                  <a:cubicBezTo>
                    <a:pt x="12392" y="6305"/>
                    <a:pt x="12437" y="6285"/>
                    <a:pt x="12466" y="6266"/>
                  </a:cubicBezTo>
                  <a:cubicBezTo>
                    <a:pt x="12469" y="6278"/>
                    <a:pt x="12473" y="6282"/>
                    <a:pt x="12478" y="6282"/>
                  </a:cubicBezTo>
                  <a:cubicBezTo>
                    <a:pt x="12489" y="6282"/>
                    <a:pt x="12503" y="6261"/>
                    <a:pt x="12522" y="6261"/>
                  </a:cubicBezTo>
                  <a:cubicBezTo>
                    <a:pt x="12527" y="6261"/>
                    <a:pt x="12532" y="6262"/>
                    <a:pt x="12538" y="6266"/>
                  </a:cubicBezTo>
                  <a:cubicBezTo>
                    <a:pt x="12526" y="6242"/>
                    <a:pt x="12597" y="6230"/>
                    <a:pt x="12597" y="6194"/>
                  </a:cubicBezTo>
                  <a:cubicBezTo>
                    <a:pt x="12602" y="6192"/>
                    <a:pt x="12606" y="6191"/>
                    <a:pt x="12610" y="6191"/>
                  </a:cubicBezTo>
                  <a:cubicBezTo>
                    <a:pt x="12625" y="6191"/>
                    <a:pt x="12635" y="6208"/>
                    <a:pt x="12645" y="6218"/>
                  </a:cubicBezTo>
                  <a:lnTo>
                    <a:pt x="12657" y="6194"/>
                  </a:lnTo>
                  <a:cubicBezTo>
                    <a:pt x="12661" y="6196"/>
                    <a:pt x="12667" y="6197"/>
                    <a:pt x="12673" y="6197"/>
                  </a:cubicBezTo>
                  <a:cubicBezTo>
                    <a:pt x="12698" y="6197"/>
                    <a:pt x="12735" y="6180"/>
                    <a:pt x="12764" y="6170"/>
                  </a:cubicBezTo>
                  <a:lnTo>
                    <a:pt x="12788" y="6123"/>
                  </a:lnTo>
                  <a:lnTo>
                    <a:pt x="12800" y="6135"/>
                  </a:lnTo>
                  <a:cubicBezTo>
                    <a:pt x="12800" y="6123"/>
                    <a:pt x="12823" y="6099"/>
                    <a:pt x="12811" y="6099"/>
                  </a:cubicBezTo>
                  <a:lnTo>
                    <a:pt x="12823" y="6099"/>
                  </a:lnTo>
                  <a:cubicBezTo>
                    <a:pt x="12811" y="6063"/>
                    <a:pt x="12847" y="6075"/>
                    <a:pt x="12871" y="6051"/>
                  </a:cubicBezTo>
                  <a:cubicBezTo>
                    <a:pt x="12883" y="6051"/>
                    <a:pt x="12883" y="6051"/>
                    <a:pt x="12871" y="6063"/>
                  </a:cubicBezTo>
                  <a:cubicBezTo>
                    <a:pt x="12878" y="6060"/>
                    <a:pt x="12883" y="6058"/>
                    <a:pt x="12887" y="6058"/>
                  </a:cubicBezTo>
                  <a:cubicBezTo>
                    <a:pt x="12895" y="6058"/>
                    <a:pt x="12898" y="6065"/>
                    <a:pt x="12904" y="6073"/>
                  </a:cubicBezTo>
                  <a:lnTo>
                    <a:pt x="12904" y="6073"/>
                  </a:lnTo>
                  <a:cubicBezTo>
                    <a:pt x="12901" y="6060"/>
                    <a:pt x="12922" y="6003"/>
                    <a:pt x="12891" y="6003"/>
                  </a:cubicBezTo>
                  <a:cubicBezTo>
                    <a:pt x="12889" y="6003"/>
                    <a:pt x="12886" y="6003"/>
                    <a:pt x="12883" y="6004"/>
                  </a:cubicBezTo>
                  <a:cubicBezTo>
                    <a:pt x="12871" y="5992"/>
                    <a:pt x="12895" y="5980"/>
                    <a:pt x="12919" y="5968"/>
                  </a:cubicBezTo>
                  <a:lnTo>
                    <a:pt x="12942" y="5992"/>
                  </a:lnTo>
                  <a:lnTo>
                    <a:pt x="12942" y="5956"/>
                  </a:lnTo>
                  <a:cubicBezTo>
                    <a:pt x="12966" y="5932"/>
                    <a:pt x="12990" y="5944"/>
                    <a:pt x="13002" y="5932"/>
                  </a:cubicBezTo>
                  <a:lnTo>
                    <a:pt x="13002" y="5932"/>
                  </a:lnTo>
                  <a:cubicBezTo>
                    <a:pt x="12992" y="5942"/>
                    <a:pt x="12990" y="5985"/>
                    <a:pt x="13018" y="5985"/>
                  </a:cubicBezTo>
                  <a:cubicBezTo>
                    <a:pt x="13023" y="5985"/>
                    <a:pt x="13030" y="5984"/>
                    <a:pt x="13038" y="5980"/>
                  </a:cubicBezTo>
                  <a:lnTo>
                    <a:pt x="13038" y="5980"/>
                  </a:lnTo>
                  <a:cubicBezTo>
                    <a:pt x="13014" y="5992"/>
                    <a:pt x="13002" y="6016"/>
                    <a:pt x="13002" y="6027"/>
                  </a:cubicBezTo>
                  <a:cubicBezTo>
                    <a:pt x="13002" y="6027"/>
                    <a:pt x="13005" y="6025"/>
                    <a:pt x="13006" y="6025"/>
                  </a:cubicBezTo>
                  <a:cubicBezTo>
                    <a:pt x="13008" y="6025"/>
                    <a:pt x="13008" y="6027"/>
                    <a:pt x="13002" y="6039"/>
                  </a:cubicBezTo>
                  <a:cubicBezTo>
                    <a:pt x="13038" y="6004"/>
                    <a:pt x="13014" y="6016"/>
                    <a:pt x="13050" y="5992"/>
                  </a:cubicBezTo>
                  <a:cubicBezTo>
                    <a:pt x="13057" y="6006"/>
                    <a:pt x="13063" y="6012"/>
                    <a:pt x="13075" y="6012"/>
                  </a:cubicBezTo>
                  <a:cubicBezTo>
                    <a:pt x="13084" y="6012"/>
                    <a:pt x="13094" y="6009"/>
                    <a:pt x="13109" y="6004"/>
                  </a:cubicBezTo>
                  <a:lnTo>
                    <a:pt x="13073" y="6004"/>
                  </a:lnTo>
                  <a:cubicBezTo>
                    <a:pt x="13073" y="5992"/>
                    <a:pt x="13073" y="5992"/>
                    <a:pt x="13085" y="5992"/>
                  </a:cubicBezTo>
                  <a:lnTo>
                    <a:pt x="13061" y="5992"/>
                  </a:lnTo>
                  <a:cubicBezTo>
                    <a:pt x="13061" y="5982"/>
                    <a:pt x="13078" y="5946"/>
                    <a:pt x="13091" y="5943"/>
                  </a:cubicBezTo>
                  <a:lnTo>
                    <a:pt x="13091" y="5943"/>
                  </a:lnTo>
                  <a:cubicBezTo>
                    <a:pt x="13093" y="5943"/>
                    <a:pt x="13095" y="5944"/>
                    <a:pt x="13097" y="5944"/>
                  </a:cubicBezTo>
                  <a:cubicBezTo>
                    <a:pt x="13096" y="5943"/>
                    <a:pt x="13094" y="5942"/>
                    <a:pt x="13093" y="5942"/>
                  </a:cubicBezTo>
                  <a:cubicBezTo>
                    <a:pt x="13092" y="5942"/>
                    <a:pt x="13092" y="5942"/>
                    <a:pt x="13091" y="5943"/>
                  </a:cubicBezTo>
                  <a:lnTo>
                    <a:pt x="13091" y="5943"/>
                  </a:lnTo>
                  <a:cubicBezTo>
                    <a:pt x="13047" y="5928"/>
                    <a:pt x="13155" y="5873"/>
                    <a:pt x="13121" y="5873"/>
                  </a:cubicBezTo>
                  <a:cubicBezTo>
                    <a:pt x="13121" y="5863"/>
                    <a:pt x="13137" y="5846"/>
                    <a:pt x="13149" y="5846"/>
                  </a:cubicBezTo>
                  <a:cubicBezTo>
                    <a:pt x="13152" y="5846"/>
                    <a:pt x="13154" y="5847"/>
                    <a:pt x="13157" y="5849"/>
                  </a:cubicBezTo>
                  <a:cubicBezTo>
                    <a:pt x="13145" y="5867"/>
                    <a:pt x="13154" y="5870"/>
                    <a:pt x="13166" y="5870"/>
                  </a:cubicBezTo>
                  <a:cubicBezTo>
                    <a:pt x="13172" y="5870"/>
                    <a:pt x="13178" y="5869"/>
                    <a:pt x="13183" y="5869"/>
                  </a:cubicBezTo>
                  <a:cubicBezTo>
                    <a:pt x="13189" y="5869"/>
                    <a:pt x="13192" y="5870"/>
                    <a:pt x="13192" y="5873"/>
                  </a:cubicBezTo>
                  <a:cubicBezTo>
                    <a:pt x="13198" y="5867"/>
                    <a:pt x="13189" y="5867"/>
                    <a:pt x="13181" y="5867"/>
                  </a:cubicBezTo>
                  <a:cubicBezTo>
                    <a:pt x="13172" y="5867"/>
                    <a:pt x="13163" y="5867"/>
                    <a:pt x="13169" y="5861"/>
                  </a:cubicBezTo>
                  <a:cubicBezTo>
                    <a:pt x="13181" y="5849"/>
                    <a:pt x="13192" y="5846"/>
                    <a:pt x="13203" y="5846"/>
                  </a:cubicBezTo>
                  <a:cubicBezTo>
                    <a:pt x="13213" y="5846"/>
                    <a:pt x="13222" y="5849"/>
                    <a:pt x="13228" y="5849"/>
                  </a:cubicBezTo>
                  <a:lnTo>
                    <a:pt x="13264" y="5837"/>
                  </a:lnTo>
                  <a:cubicBezTo>
                    <a:pt x="13261" y="5834"/>
                    <a:pt x="13257" y="5833"/>
                    <a:pt x="13253" y="5833"/>
                  </a:cubicBezTo>
                  <a:cubicBezTo>
                    <a:pt x="13246" y="5833"/>
                    <a:pt x="13237" y="5836"/>
                    <a:pt x="13234" y="5836"/>
                  </a:cubicBezTo>
                  <a:cubicBezTo>
                    <a:pt x="13231" y="5836"/>
                    <a:pt x="13231" y="5834"/>
                    <a:pt x="13240" y="5825"/>
                  </a:cubicBezTo>
                  <a:cubicBezTo>
                    <a:pt x="13252" y="5825"/>
                    <a:pt x="13276" y="5801"/>
                    <a:pt x="13288" y="5801"/>
                  </a:cubicBezTo>
                  <a:cubicBezTo>
                    <a:pt x="13276" y="5825"/>
                    <a:pt x="13300" y="5837"/>
                    <a:pt x="13276" y="5861"/>
                  </a:cubicBezTo>
                  <a:cubicBezTo>
                    <a:pt x="13300" y="5837"/>
                    <a:pt x="13359" y="5801"/>
                    <a:pt x="13323" y="5801"/>
                  </a:cubicBezTo>
                  <a:lnTo>
                    <a:pt x="13347" y="5777"/>
                  </a:lnTo>
                  <a:cubicBezTo>
                    <a:pt x="13334" y="5777"/>
                    <a:pt x="13312" y="5785"/>
                    <a:pt x="13305" y="5785"/>
                  </a:cubicBezTo>
                  <a:cubicBezTo>
                    <a:pt x="13300" y="5785"/>
                    <a:pt x="13303" y="5781"/>
                    <a:pt x="13323" y="5766"/>
                  </a:cubicBezTo>
                  <a:lnTo>
                    <a:pt x="13347" y="5730"/>
                  </a:lnTo>
                  <a:lnTo>
                    <a:pt x="13359" y="5730"/>
                  </a:lnTo>
                  <a:cubicBezTo>
                    <a:pt x="13359" y="5730"/>
                    <a:pt x="13359" y="5718"/>
                    <a:pt x="13371" y="5706"/>
                  </a:cubicBezTo>
                  <a:cubicBezTo>
                    <a:pt x="13377" y="5712"/>
                    <a:pt x="13383" y="5712"/>
                    <a:pt x="13387" y="5712"/>
                  </a:cubicBezTo>
                  <a:cubicBezTo>
                    <a:pt x="13392" y="5712"/>
                    <a:pt x="13395" y="5712"/>
                    <a:pt x="13395" y="5718"/>
                  </a:cubicBezTo>
                  <a:cubicBezTo>
                    <a:pt x="13431" y="5694"/>
                    <a:pt x="13419" y="5682"/>
                    <a:pt x="13419" y="5670"/>
                  </a:cubicBezTo>
                  <a:cubicBezTo>
                    <a:pt x="13431" y="5664"/>
                    <a:pt x="13439" y="5661"/>
                    <a:pt x="13445" y="5661"/>
                  </a:cubicBezTo>
                  <a:cubicBezTo>
                    <a:pt x="13451" y="5661"/>
                    <a:pt x="13454" y="5664"/>
                    <a:pt x="13454" y="5670"/>
                  </a:cubicBezTo>
                  <a:cubicBezTo>
                    <a:pt x="13478" y="5658"/>
                    <a:pt x="13514" y="5623"/>
                    <a:pt x="13550" y="5611"/>
                  </a:cubicBezTo>
                  <a:cubicBezTo>
                    <a:pt x="13559" y="5597"/>
                    <a:pt x="13559" y="5594"/>
                    <a:pt x="13556" y="5594"/>
                  </a:cubicBezTo>
                  <a:cubicBezTo>
                    <a:pt x="13553" y="5594"/>
                    <a:pt x="13549" y="5596"/>
                    <a:pt x="13545" y="5596"/>
                  </a:cubicBezTo>
                  <a:cubicBezTo>
                    <a:pt x="13541" y="5596"/>
                    <a:pt x="13538" y="5594"/>
                    <a:pt x="13538" y="5587"/>
                  </a:cubicBezTo>
                  <a:lnTo>
                    <a:pt x="13538" y="5587"/>
                  </a:lnTo>
                  <a:cubicBezTo>
                    <a:pt x="13541" y="5588"/>
                    <a:pt x="13545" y="5588"/>
                    <a:pt x="13548" y="5588"/>
                  </a:cubicBezTo>
                  <a:cubicBezTo>
                    <a:pt x="13605" y="5588"/>
                    <a:pt x="13671" y="5501"/>
                    <a:pt x="13716" y="5456"/>
                  </a:cubicBezTo>
                  <a:cubicBezTo>
                    <a:pt x="13682" y="5445"/>
                    <a:pt x="13724" y="5444"/>
                    <a:pt x="13717" y="5413"/>
                  </a:cubicBezTo>
                  <a:lnTo>
                    <a:pt x="13717" y="5413"/>
                  </a:lnTo>
                  <a:cubicBezTo>
                    <a:pt x="13719" y="5415"/>
                    <a:pt x="13722" y="5415"/>
                    <a:pt x="13725" y="5415"/>
                  </a:cubicBezTo>
                  <a:cubicBezTo>
                    <a:pt x="13735" y="5415"/>
                    <a:pt x="13749" y="5410"/>
                    <a:pt x="13757" y="5410"/>
                  </a:cubicBezTo>
                  <a:cubicBezTo>
                    <a:pt x="13764" y="5410"/>
                    <a:pt x="13765" y="5415"/>
                    <a:pt x="13752" y="5432"/>
                  </a:cubicBezTo>
                  <a:lnTo>
                    <a:pt x="13776" y="5408"/>
                  </a:lnTo>
                  <a:cubicBezTo>
                    <a:pt x="13800" y="5408"/>
                    <a:pt x="13740" y="5456"/>
                    <a:pt x="13788" y="5456"/>
                  </a:cubicBezTo>
                  <a:cubicBezTo>
                    <a:pt x="13812" y="5432"/>
                    <a:pt x="13812" y="5385"/>
                    <a:pt x="13835" y="5361"/>
                  </a:cubicBezTo>
                  <a:close/>
                  <a:moveTo>
                    <a:pt x="10774" y="7499"/>
                  </a:moveTo>
                  <a:cubicBezTo>
                    <a:pt x="10774" y="7501"/>
                    <a:pt x="10774" y="7502"/>
                    <a:pt x="10775" y="7504"/>
                  </a:cubicBezTo>
                  <a:cubicBezTo>
                    <a:pt x="10775" y="7502"/>
                    <a:pt x="10775" y="7500"/>
                    <a:pt x="10774" y="7499"/>
                  </a:cubicBezTo>
                  <a:close/>
                  <a:moveTo>
                    <a:pt x="10537" y="7570"/>
                  </a:moveTo>
                  <a:lnTo>
                    <a:pt x="10537" y="7575"/>
                  </a:lnTo>
                  <a:cubicBezTo>
                    <a:pt x="10541" y="7572"/>
                    <a:pt x="10540" y="7570"/>
                    <a:pt x="10537" y="7570"/>
                  </a:cubicBezTo>
                  <a:close/>
                  <a:moveTo>
                    <a:pt x="3383" y="7618"/>
                  </a:moveTo>
                  <a:cubicBezTo>
                    <a:pt x="3379" y="7618"/>
                    <a:pt x="3375" y="7620"/>
                    <a:pt x="3371" y="7623"/>
                  </a:cubicBezTo>
                  <a:lnTo>
                    <a:pt x="3371" y="7623"/>
                  </a:lnTo>
                  <a:cubicBezTo>
                    <a:pt x="3371" y="7623"/>
                    <a:pt x="3370" y="7623"/>
                    <a:pt x="3370" y="7623"/>
                  </a:cubicBezTo>
                  <a:lnTo>
                    <a:pt x="3358" y="7635"/>
                  </a:lnTo>
                  <a:cubicBezTo>
                    <a:pt x="3362" y="7630"/>
                    <a:pt x="3367" y="7626"/>
                    <a:pt x="3371" y="7623"/>
                  </a:cubicBezTo>
                  <a:lnTo>
                    <a:pt x="3371" y="7623"/>
                  </a:lnTo>
                  <a:cubicBezTo>
                    <a:pt x="3382" y="7623"/>
                    <a:pt x="3382" y="7623"/>
                    <a:pt x="3382" y="7635"/>
                  </a:cubicBezTo>
                  <a:cubicBezTo>
                    <a:pt x="3382" y="7623"/>
                    <a:pt x="3394" y="7623"/>
                    <a:pt x="3394" y="7623"/>
                  </a:cubicBezTo>
                  <a:cubicBezTo>
                    <a:pt x="3390" y="7619"/>
                    <a:pt x="3387" y="7618"/>
                    <a:pt x="3383" y="7618"/>
                  </a:cubicBezTo>
                  <a:close/>
                  <a:moveTo>
                    <a:pt x="2531" y="7756"/>
                  </a:moveTo>
                  <a:lnTo>
                    <a:pt x="2536" y="7766"/>
                  </a:lnTo>
                  <a:cubicBezTo>
                    <a:pt x="2536" y="7761"/>
                    <a:pt x="2534" y="7758"/>
                    <a:pt x="2531" y="7756"/>
                  </a:cubicBezTo>
                  <a:close/>
                  <a:moveTo>
                    <a:pt x="2417" y="7766"/>
                  </a:moveTo>
                  <a:lnTo>
                    <a:pt x="2417" y="7766"/>
                  </a:lnTo>
                  <a:cubicBezTo>
                    <a:pt x="2417" y="7766"/>
                    <a:pt x="2417" y="7766"/>
                    <a:pt x="2417" y="7766"/>
                  </a:cubicBezTo>
                  <a:close/>
                  <a:moveTo>
                    <a:pt x="2478" y="7766"/>
                  </a:moveTo>
                  <a:cubicBezTo>
                    <a:pt x="2480" y="7769"/>
                    <a:pt x="2483" y="7772"/>
                    <a:pt x="2489" y="7778"/>
                  </a:cubicBezTo>
                  <a:cubicBezTo>
                    <a:pt x="2489" y="7769"/>
                    <a:pt x="2482" y="7766"/>
                    <a:pt x="2478" y="7766"/>
                  </a:cubicBezTo>
                  <a:close/>
                  <a:moveTo>
                    <a:pt x="1541" y="7810"/>
                  </a:moveTo>
                  <a:cubicBezTo>
                    <a:pt x="1536" y="7810"/>
                    <a:pt x="1531" y="7811"/>
                    <a:pt x="1524" y="7813"/>
                  </a:cubicBezTo>
                  <a:lnTo>
                    <a:pt x="1548" y="7813"/>
                  </a:lnTo>
                  <a:cubicBezTo>
                    <a:pt x="1544" y="7813"/>
                    <a:pt x="1543" y="7812"/>
                    <a:pt x="1543" y="7810"/>
                  </a:cubicBezTo>
                  <a:lnTo>
                    <a:pt x="1543" y="7810"/>
                  </a:lnTo>
                  <a:cubicBezTo>
                    <a:pt x="1542" y="7810"/>
                    <a:pt x="1541" y="7810"/>
                    <a:pt x="1541" y="7810"/>
                  </a:cubicBezTo>
                  <a:close/>
                  <a:moveTo>
                    <a:pt x="9692" y="7778"/>
                  </a:moveTo>
                  <a:cubicBezTo>
                    <a:pt x="9684" y="7778"/>
                    <a:pt x="9681" y="7803"/>
                    <a:pt x="9656" y="7803"/>
                  </a:cubicBezTo>
                  <a:cubicBezTo>
                    <a:pt x="9656" y="7803"/>
                    <a:pt x="9655" y="7803"/>
                    <a:pt x="9655" y="7803"/>
                  </a:cubicBezTo>
                  <a:lnTo>
                    <a:pt x="9655" y="7803"/>
                  </a:lnTo>
                  <a:lnTo>
                    <a:pt x="9644" y="7813"/>
                  </a:lnTo>
                  <a:cubicBezTo>
                    <a:pt x="9668" y="7802"/>
                    <a:pt x="9704" y="7790"/>
                    <a:pt x="9704" y="7790"/>
                  </a:cubicBezTo>
                  <a:cubicBezTo>
                    <a:pt x="9698" y="7781"/>
                    <a:pt x="9695" y="7778"/>
                    <a:pt x="9692" y="7778"/>
                  </a:cubicBezTo>
                  <a:close/>
                  <a:moveTo>
                    <a:pt x="2382" y="7869"/>
                  </a:moveTo>
                  <a:lnTo>
                    <a:pt x="2382" y="7869"/>
                  </a:lnTo>
                  <a:cubicBezTo>
                    <a:pt x="2379" y="7870"/>
                    <a:pt x="2376" y="7870"/>
                    <a:pt x="2374" y="7872"/>
                  </a:cubicBezTo>
                  <a:lnTo>
                    <a:pt x="2374" y="7872"/>
                  </a:lnTo>
                  <a:cubicBezTo>
                    <a:pt x="2376" y="7871"/>
                    <a:pt x="2379" y="7870"/>
                    <a:pt x="2382" y="7869"/>
                  </a:cubicBezTo>
                  <a:close/>
                  <a:moveTo>
                    <a:pt x="2374" y="7872"/>
                  </a:moveTo>
                  <a:cubicBezTo>
                    <a:pt x="2368" y="7873"/>
                    <a:pt x="2362" y="7873"/>
                    <a:pt x="2358" y="7873"/>
                  </a:cubicBezTo>
                  <a:cubicBezTo>
                    <a:pt x="2358" y="7873"/>
                    <a:pt x="2358" y="7885"/>
                    <a:pt x="2358" y="7885"/>
                  </a:cubicBezTo>
                  <a:cubicBezTo>
                    <a:pt x="2358" y="7894"/>
                    <a:pt x="2365" y="7910"/>
                    <a:pt x="2368" y="7917"/>
                  </a:cubicBezTo>
                  <a:lnTo>
                    <a:pt x="2368" y="7917"/>
                  </a:lnTo>
                  <a:cubicBezTo>
                    <a:pt x="2357" y="7892"/>
                    <a:pt x="2362" y="7878"/>
                    <a:pt x="2374" y="7872"/>
                  </a:cubicBezTo>
                  <a:close/>
                  <a:moveTo>
                    <a:pt x="2368" y="7917"/>
                  </a:moveTo>
                  <a:lnTo>
                    <a:pt x="2368" y="7917"/>
                  </a:lnTo>
                  <a:cubicBezTo>
                    <a:pt x="2368" y="7918"/>
                    <a:pt x="2369" y="7919"/>
                    <a:pt x="2370" y="7921"/>
                  </a:cubicBezTo>
                  <a:lnTo>
                    <a:pt x="2370" y="7921"/>
                  </a:lnTo>
                  <a:cubicBezTo>
                    <a:pt x="2370" y="7921"/>
                    <a:pt x="2369" y="7919"/>
                    <a:pt x="2368" y="7917"/>
                  </a:cubicBezTo>
                  <a:close/>
                  <a:moveTo>
                    <a:pt x="4191" y="7921"/>
                  </a:moveTo>
                  <a:lnTo>
                    <a:pt x="4191" y="7921"/>
                  </a:lnTo>
                  <a:cubicBezTo>
                    <a:pt x="4190" y="7924"/>
                    <a:pt x="4189" y="7927"/>
                    <a:pt x="4189" y="7930"/>
                  </a:cubicBezTo>
                  <a:lnTo>
                    <a:pt x="4189" y="7930"/>
                  </a:lnTo>
                  <a:cubicBezTo>
                    <a:pt x="4190" y="7927"/>
                    <a:pt x="4191" y="7924"/>
                    <a:pt x="4191" y="7921"/>
                  </a:cubicBezTo>
                  <a:close/>
                  <a:moveTo>
                    <a:pt x="9114" y="7933"/>
                  </a:moveTo>
                  <a:lnTo>
                    <a:pt x="9114" y="7934"/>
                  </a:lnTo>
                  <a:lnTo>
                    <a:pt x="9114" y="7934"/>
                  </a:lnTo>
                  <a:cubicBezTo>
                    <a:pt x="9114" y="7934"/>
                    <a:pt x="9115" y="7933"/>
                    <a:pt x="9114" y="7933"/>
                  </a:cubicBezTo>
                  <a:close/>
                  <a:moveTo>
                    <a:pt x="9114" y="7934"/>
                  </a:moveTo>
                  <a:cubicBezTo>
                    <a:pt x="9109" y="7938"/>
                    <a:pt x="9082" y="7944"/>
                    <a:pt x="9109" y="7944"/>
                  </a:cubicBezTo>
                  <a:lnTo>
                    <a:pt x="9114" y="7934"/>
                  </a:lnTo>
                  <a:close/>
                  <a:moveTo>
                    <a:pt x="11209" y="2605"/>
                  </a:moveTo>
                  <a:cubicBezTo>
                    <a:pt x="11213" y="2605"/>
                    <a:pt x="11216" y="2607"/>
                    <a:pt x="11216" y="2610"/>
                  </a:cubicBezTo>
                  <a:cubicBezTo>
                    <a:pt x="11192" y="2646"/>
                    <a:pt x="11252" y="2622"/>
                    <a:pt x="11252" y="2646"/>
                  </a:cubicBezTo>
                  <a:cubicBezTo>
                    <a:pt x="11264" y="2634"/>
                    <a:pt x="11216" y="2634"/>
                    <a:pt x="11240" y="2622"/>
                  </a:cubicBezTo>
                  <a:cubicBezTo>
                    <a:pt x="11244" y="2618"/>
                    <a:pt x="11249" y="2617"/>
                    <a:pt x="11255" y="2617"/>
                  </a:cubicBezTo>
                  <a:cubicBezTo>
                    <a:pt x="11266" y="2617"/>
                    <a:pt x="11279" y="2622"/>
                    <a:pt x="11287" y="2622"/>
                  </a:cubicBezTo>
                  <a:cubicBezTo>
                    <a:pt x="11287" y="2622"/>
                    <a:pt x="11287" y="2622"/>
                    <a:pt x="11276" y="2634"/>
                  </a:cubicBezTo>
                  <a:lnTo>
                    <a:pt x="11287" y="2646"/>
                  </a:lnTo>
                  <a:cubicBezTo>
                    <a:pt x="11287" y="2652"/>
                    <a:pt x="11287" y="2655"/>
                    <a:pt x="11285" y="2655"/>
                  </a:cubicBezTo>
                  <a:cubicBezTo>
                    <a:pt x="11282" y="2655"/>
                    <a:pt x="11276" y="2644"/>
                    <a:pt x="11269" y="2644"/>
                  </a:cubicBezTo>
                  <a:cubicBezTo>
                    <a:pt x="11267" y="2644"/>
                    <a:pt x="11265" y="2644"/>
                    <a:pt x="11264" y="2646"/>
                  </a:cubicBezTo>
                  <a:lnTo>
                    <a:pt x="11276" y="2658"/>
                  </a:lnTo>
                  <a:cubicBezTo>
                    <a:pt x="11228" y="2658"/>
                    <a:pt x="11252" y="2706"/>
                    <a:pt x="11216" y="2706"/>
                  </a:cubicBezTo>
                  <a:cubicBezTo>
                    <a:pt x="11224" y="2697"/>
                    <a:pt x="11215" y="2689"/>
                    <a:pt x="11213" y="2689"/>
                  </a:cubicBezTo>
                  <a:cubicBezTo>
                    <a:pt x="11212" y="2689"/>
                    <a:pt x="11212" y="2690"/>
                    <a:pt x="11216" y="2694"/>
                  </a:cubicBezTo>
                  <a:cubicBezTo>
                    <a:pt x="11204" y="2706"/>
                    <a:pt x="11180" y="2729"/>
                    <a:pt x="11180" y="2765"/>
                  </a:cubicBezTo>
                  <a:cubicBezTo>
                    <a:pt x="11156" y="2753"/>
                    <a:pt x="11156" y="2753"/>
                    <a:pt x="11133" y="2753"/>
                  </a:cubicBezTo>
                  <a:cubicBezTo>
                    <a:pt x="11121" y="2777"/>
                    <a:pt x="11121" y="2777"/>
                    <a:pt x="11133" y="2789"/>
                  </a:cubicBezTo>
                  <a:cubicBezTo>
                    <a:pt x="11122" y="2789"/>
                    <a:pt x="11112" y="2815"/>
                    <a:pt x="11102" y="2815"/>
                  </a:cubicBezTo>
                  <a:cubicBezTo>
                    <a:pt x="11100" y="2815"/>
                    <a:pt x="11099" y="2815"/>
                    <a:pt x="11097" y="2813"/>
                  </a:cubicBezTo>
                  <a:lnTo>
                    <a:pt x="11097" y="2813"/>
                  </a:lnTo>
                  <a:cubicBezTo>
                    <a:pt x="11109" y="2825"/>
                    <a:pt x="11085" y="2825"/>
                    <a:pt x="11085" y="2837"/>
                  </a:cubicBezTo>
                  <a:lnTo>
                    <a:pt x="11097" y="2849"/>
                  </a:lnTo>
                  <a:cubicBezTo>
                    <a:pt x="11093" y="2847"/>
                    <a:pt x="11089" y="2847"/>
                    <a:pt x="11086" y="2847"/>
                  </a:cubicBezTo>
                  <a:cubicBezTo>
                    <a:pt x="11055" y="2847"/>
                    <a:pt x="11082" y="2896"/>
                    <a:pt x="11049" y="2896"/>
                  </a:cubicBezTo>
                  <a:lnTo>
                    <a:pt x="11049" y="2884"/>
                  </a:lnTo>
                  <a:lnTo>
                    <a:pt x="11037" y="2896"/>
                  </a:lnTo>
                  <a:cubicBezTo>
                    <a:pt x="11037" y="2896"/>
                    <a:pt x="11037" y="2896"/>
                    <a:pt x="11025" y="2884"/>
                  </a:cubicBezTo>
                  <a:cubicBezTo>
                    <a:pt x="11025" y="2884"/>
                    <a:pt x="10990" y="2920"/>
                    <a:pt x="10990" y="2920"/>
                  </a:cubicBezTo>
                  <a:lnTo>
                    <a:pt x="11014" y="2920"/>
                  </a:lnTo>
                  <a:cubicBezTo>
                    <a:pt x="11002" y="2932"/>
                    <a:pt x="11014" y="2944"/>
                    <a:pt x="11002" y="2956"/>
                  </a:cubicBezTo>
                  <a:cubicBezTo>
                    <a:pt x="10998" y="2946"/>
                    <a:pt x="10996" y="2942"/>
                    <a:pt x="10994" y="2942"/>
                  </a:cubicBezTo>
                  <a:cubicBezTo>
                    <a:pt x="10989" y="2942"/>
                    <a:pt x="10985" y="2958"/>
                    <a:pt x="10973" y="2958"/>
                  </a:cubicBezTo>
                  <a:cubicBezTo>
                    <a:pt x="10972" y="2958"/>
                    <a:pt x="10970" y="2957"/>
                    <a:pt x="10968" y="2957"/>
                  </a:cubicBezTo>
                  <a:lnTo>
                    <a:pt x="10968" y="2957"/>
                  </a:lnTo>
                  <a:cubicBezTo>
                    <a:pt x="10970" y="2959"/>
                    <a:pt x="10972" y="2962"/>
                    <a:pt x="10978" y="2968"/>
                  </a:cubicBezTo>
                  <a:cubicBezTo>
                    <a:pt x="10978" y="2980"/>
                    <a:pt x="10969" y="2980"/>
                    <a:pt x="10961" y="2980"/>
                  </a:cubicBezTo>
                  <a:cubicBezTo>
                    <a:pt x="10960" y="2980"/>
                    <a:pt x="10958" y="2980"/>
                    <a:pt x="10956" y="2980"/>
                  </a:cubicBezTo>
                  <a:lnTo>
                    <a:pt x="10956" y="2980"/>
                  </a:lnTo>
                  <a:cubicBezTo>
                    <a:pt x="10956" y="2980"/>
                    <a:pt x="10955" y="2980"/>
                    <a:pt x="10954" y="2980"/>
                  </a:cubicBezTo>
                  <a:lnTo>
                    <a:pt x="10954" y="2980"/>
                  </a:lnTo>
                  <a:lnTo>
                    <a:pt x="10954" y="2980"/>
                  </a:lnTo>
                  <a:cubicBezTo>
                    <a:pt x="10955" y="2980"/>
                    <a:pt x="10956" y="2980"/>
                    <a:pt x="10956" y="2980"/>
                  </a:cubicBezTo>
                  <a:lnTo>
                    <a:pt x="10956" y="2980"/>
                  </a:lnTo>
                  <a:cubicBezTo>
                    <a:pt x="10967" y="2981"/>
                    <a:pt x="10977" y="2992"/>
                    <a:pt x="10966" y="3003"/>
                  </a:cubicBezTo>
                  <a:cubicBezTo>
                    <a:pt x="10966" y="3003"/>
                    <a:pt x="10954" y="3003"/>
                    <a:pt x="10954" y="2991"/>
                  </a:cubicBezTo>
                  <a:cubicBezTo>
                    <a:pt x="10954" y="3015"/>
                    <a:pt x="10930" y="3027"/>
                    <a:pt x="10942" y="3039"/>
                  </a:cubicBezTo>
                  <a:lnTo>
                    <a:pt x="10942" y="3039"/>
                  </a:lnTo>
                  <a:cubicBezTo>
                    <a:pt x="10930" y="3039"/>
                    <a:pt x="10918" y="3027"/>
                    <a:pt x="10918" y="3027"/>
                  </a:cubicBezTo>
                  <a:cubicBezTo>
                    <a:pt x="10918" y="3063"/>
                    <a:pt x="10906" y="3039"/>
                    <a:pt x="10906" y="3075"/>
                  </a:cubicBezTo>
                  <a:lnTo>
                    <a:pt x="10895" y="3063"/>
                  </a:lnTo>
                  <a:lnTo>
                    <a:pt x="10895" y="3087"/>
                  </a:lnTo>
                  <a:lnTo>
                    <a:pt x="10883" y="3087"/>
                  </a:lnTo>
                  <a:cubicBezTo>
                    <a:pt x="10883" y="3099"/>
                    <a:pt x="10883" y="3110"/>
                    <a:pt x="10871" y="3110"/>
                  </a:cubicBezTo>
                  <a:lnTo>
                    <a:pt x="10859" y="3099"/>
                  </a:lnTo>
                  <a:cubicBezTo>
                    <a:pt x="10847" y="3134"/>
                    <a:pt x="10823" y="3122"/>
                    <a:pt x="10823" y="3158"/>
                  </a:cubicBezTo>
                  <a:cubicBezTo>
                    <a:pt x="10823" y="3158"/>
                    <a:pt x="10823" y="3146"/>
                    <a:pt x="10823" y="3146"/>
                  </a:cubicBezTo>
                  <a:cubicBezTo>
                    <a:pt x="10823" y="3182"/>
                    <a:pt x="10787" y="3158"/>
                    <a:pt x="10799" y="3194"/>
                  </a:cubicBezTo>
                  <a:cubicBezTo>
                    <a:pt x="10787" y="3182"/>
                    <a:pt x="10787" y="3182"/>
                    <a:pt x="10787" y="3182"/>
                  </a:cubicBezTo>
                  <a:lnTo>
                    <a:pt x="10787" y="3194"/>
                  </a:lnTo>
                  <a:lnTo>
                    <a:pt x="10764" y="3182"/>
                  </a:lnTo>
                  <a:lnTo>
                    <a:pt x="10787" y="3206"/>
                  </a:lnTo>
                  <a:lnTo>
                    <a:pt x="10764" y="3206"/>
                  </a:lnTo>
                  <a:lnTo>
                    <a:pt x="10775" y="3218"/>
                  </a:lnTo>
                  <a:cubicBezTo>
                    <a:pt x="10769" y="3216"/>
                    <a:pt x="10763" y="3215"/>
                    <a:pt x="10759" y="3215"/>
                  </a:cubicBezTo>
                  <a:cubicBezTo>
                    <a:pt x="10733" y="3215"/>
                    <a:pt x="10747" y="3241"/>
                    <a:pt x="10716" y="3241"/>
                  </a:cubicBezTo>
                  <a:lnTo>
                    <a:pt x="10740" y="3253"/>
                  </a:lnTo>
                  <a:cubicBezTo>
                    <a:pt x="10764" y="3313"/>
                    <a:pt x="10668" y="3325"/>
                    <a:pt x="10656" y="3384"/>
                  </a:cubicBezTo>
                  <a:lnTo>
                    <a:pt x="10644" y="3384"/>
                  </a:lnTo>
                  <a:lnTo>
                    <a:pt x="10644" y="3408"/>
                  </a:lnTo>
                  <a:cubicBezTo>
                    <a:pt x="10642" y="3411"/>
                    <a:pt x="10640" y="3411"/>
                    <a:pt x="10639" y="3411"/>
                  </a:cubicBezTo>
                  <a:cubicBezTo>
                    <a:pt x="10633" y="3411"/>
                    <a:pt x="10633" y="3396"/>
                    <a:pt x="10633" y="3396"/>
                  </a:cubicBezTo>
                  <a:lnTo>
                    <a:pt x="10633" y="3396"/>
                  </a:lnTo>
                  <a:cubicBezTo>
                    <a:pt x="10621" y="3420"/>
                    <a:pt x="10644" y="3420"/>
                    <a:pt x="10633" y="3444"/>
                  </a:cubicBezTo>
                  <a:cubicBezTo>
                    <a:pt x="10630" y="3446"/>
                    <a:pt x="10629" y="3447"/>
                    <a:pt x="10628" y="3447"/>
                  </a:cubicBezTo>
                  <a:cubicBezTo>
                    <a:pt x="10624" y="3447"/>
                    <a:pt x="10630" y="3430"/>
                    <a:pt x="10621" y="3420"/>
                  </a:cubicBezTo>
                  <a:cubicBezTo>
                    <a:pt x="10621" y="3456"/>
                    <a:pt x="10609" y="3491"/>
                    <a:pt x="10597" y="3503"/>
                  </a:cubicBezTo>
                  <a:cubicBezTo>
                    <a:pt x="10597" y="3527"/>
                    <a:pt x="10585" y="3539"/>
                    <a:pt x="10573" y="3563"/>
                  </a:cubicBezTo>
                  <a:cubicBezTo>
                    <a:pt x="10561" y="3563"/>
                    <a:pt x="10561" y="3551"/>
                    <a:pt x="10561" y="3551"/>
                  </a:cubicBezTo>
                  <a:cubicBezTo>
                    <a:pt x="10561" y="3551"/>
                    <a:pt x="10555" y="3557"/>
                    <a:pt x="10556" y="3564"/>
                  </a:cubicBezTo>
                  <a:lnTo>
                    <a:pt x="10556" y="3564"/>
                  </a:lnTo>
                  <a:lnTo>
                    <a:pt x="10549" y="3551"/>
                  </a:lnTo>
                  <a:cubicBezTo>
                    <a:pt x="10537" y="3563"/>
                    <a:pt x="10537" y="3599"/>
                    <a:pt x="10514" y="3599"/>
                  </a:cubicBezTo>
                  <a:cubicBezTo>
                    <a:pt x="10525" y="3599"/>
                    <a:pt x="10537" y="3599"/>
                    <a:pt x="10537" y="3611"/>
                  </a:cubicBezTo>
                  <a:cubicBezTo>
                    <a:pt x="10502" y="3611"/>
                    <a:pt x="10525" y="3646"/>
                    <a:pt x="10502" y="3658"/>
                  </a:cubicBezTo>
                  <a:cubicBezTo>
                    <a:pt x="10502" y="3658"/>
                    <a:pt x="10502" y="3646"/>
                    <a:pt x="10502" y="3646"/>
                  </a:cubicBezTo>
                  <a:cubicBezTo>
                    <a:pt x="10490" y="3658"/>
                    <a:pt x="10502" y="3670"/>
                    <a:pt x="10502" y="3682"/>
                  </a:cubicBezTo>
                  <a:lnTo>
                    <a:pt x="10490" y="3670"/>
                  </a:lnTo>
                  <a:lnTo>
                    <a:pt x="10490" y="3718"/>
                  </a:lnTo>
                  <a:cubicBezTo>
                    <a:pt x="10461" y="3718"/>
                    <a:pt x="10463" y="3748"/>
                    <a:pt x="10459" y="3754"/>
                  </a:cubicBezTo>
                  <a:lnTo>
                    <a:pt x="10459" y="3754"/>
                  </a:lnTo>
                  <a:cubicBezTo>
                    <a:pt x="10459" y="3754"/>
                    <a:pt x="10459" y="3754"/>
                    <a:pt x="10459" y="3754"/>
                  </a:cubicBezTo>
                  <a:cubicBezTo>
                    <a:pt x="10463" y="3754"/>
                    <a:pt x="10466" y="3757"/>
                    <a:pt x="10466" y="3765"/>
                  </a:cubicBezTo>
                  <a:cubicBezTo>
                    <a:pt x="10456" y="3765"/>
                    <a:pt x="10462" y="3781"/>
                    <a:pt x="10453" y="3781"/>
                  </a:cubicBezTo>
                  <a:cubicBezTo>
                    <a:pt x="10450" y="3781"/>
                    <a:pt x="10447" y="3780"/>
                    <a:pt x="10442" y="3777"/>
                  </a:cubicBezTo>
                  <a:lnTo>
                    <a:pt x="10442" y="3789"/>
                  </a:lnTo>
                  <a:lnTo>
                    <a:pt x="10430" y="3777"/>
                  </a:lnTo>
                  <a:lnTo>
                    <a:pt x="10430" y="3777"/>
                  </a:lnTo>
                  <a:cubicBezTo>
                    <a:pt x="10418" y="3789"/>
                    <a:pt x="10430" y="3801"/>
                    <a:pt x="10454" y="3813"/>
                  </a:cubicBezTo>
                  <a:cubicBezTo>
                    <a:pt x="10430" y="3813"/>
                    <a:pt x="10430" y="3837"/>
                    <a:pt x="10418" y="3837"/>
                  </a:cubicBezTo>
                  <a:lnTo>
                    <a:pt x="10418" y="3825"/>
                  </a:lnTo>
                  <a:cubicBezTo>
                    <a:pt x="10406" y="3861"/>
                    <a:pt x="10347" y="3861"/>
                    <a:pt x="10359" y="3896"/>
                  </a:cubicBezTo>
                  <a:lnTo>
                    <a:pt x="10347" y="3908"/>
                  </a:lnTo>
                  <a:lnTo>
                    <a:pt x="10335" y="3896"/>
                  </a:lnTo>
                  <a:lnTo>
                    <a:pt x="10335" y="3944"/>
                  </a:lnTo>
                  <a:cubicBezTo>
                    <a:pt x="10323" y="3956"/>
                    <a:pt x="10311" y="3992"/>
                    <a:pt x="10299" y="4027"/>
                  </a:cubicBezTo>
                  <a:lnTo>
                    <a:pt x="10299" y="4015"/>
                  </a:lnTo>
                  <a:cubicBezTo>
                    <a:pt x="10299" y="4051"/>
                    <a:pt x="10275" y="4039"/>
                    <a:pt x="10275" y="4063"/>
                  </a:cubicBezTo>
                  <a:lnTo>
                    <a:pt x="10263" y="4087"/>
                  </a:lnTo>
                  <a:lnTo>
                    <a:pt x="10252" y="4075"/>
                  </a:lnTo>
                  <a:lnTo>
                    <a:pt x="10252" y="4075"/>
                  </a:lnTo>
                  <a:cubicBezTo>
                    <a:pt x="10263" y="4099"/>
                    <a:pt x="10216" y="4111"/>
                    <a:pt x="10228" y="4111"/>
                  </a:cubicBezTo>
                  <a:cubicBezTo>
                    <a:pt x="10240" y="4123"/>
                    <a:pt x="10240" y="4134"/>
                    <a:pt x="10252" y="4146"/>
                  </a:cubicBezTo>
                  <a:cubicBezTo>
                    <a:pt x="10247" y="4155"/>
                    <a:pt x="10244" y="4157"/>
                    <a:pt x="10242" y="4157"/>
                  </a:cubicBezTo>
                  <a:cubicBezTo>
                    <a:pt x="10239" y="4157"/>
                    <a:pt x="10237" y="4155"/>
                    <a:pt x="10234" y="4155"/>
                  </a:cubicBezTo>
                  <a:cubicBezTo>
                    <a:pt x="10233" y="4155"/>
                    <a:pt x="10230" y="4156"/>
                    <a:pt x="10228" y="4158"/>
                  </a:cubicBezTo>
                  <a:cubicBezTo>
                    <a:pt x="10216" y="4170"/>
                    <a:pt x="10228" y="4182"/>
                    <a:pt x="10216" y="4194"/>
                  </a:cubicBezTo>
                  <a:lnTo>
                    <a:pt x="10204" y="4194"/>
                  </a:lnTo>
                  <a:cubicBezTo>
                    <a:pt x="10204" y="4206"/>
                    <a:pt x="10204" y="4206"/>
                    <a:pt x="10204" y="4230"/>
                  </a:cubicBezTo>
                  <a:lnTo>
                    <a:pt x="10192" y="4218"/>
                  </a:lnTo>
                  <a:lnTo>
                    <a:pt x="10192" y="4218"/>
                  </a:lnTo>
                  <a:cubicBezTo>
                    <a:pt x="10204" y="4253"/>
                    <a:pt x="10156" y="4242"/>
                    <a:pt x="10192" y="4265"/>
                  </a:cubicBezTo>
                  <a:cubicBezTo>
                    <a:pt x="10182" y="4275"/>
                    <a:pt x="10181" y="4292"/>
                    <a:pt x="10168" y="4292"/>
                  </a:cubicBezTo>
                  <a:cubicBezTo>
                    <a:pt x="10165" y="4292"/>
                    <a:pt x="10161" y="4291"/>
                    <a:pt x="10156" y="4289"/>
                  </a:cubicBezTo>
                  <a:cubicBezTo>
                    <a:pt x="10156" y="4325"/>
                    <a:pt x="10156" y="4349"/>
                    <a:pt x="10144" y="4373"/>
                  </a:cubicBezTo>
                  <a:cubicBezTo>
                    <a:pt x="10121" y="4373"/>
                    <a:pt x="10144" y="4384"/>
                    <a:pt x="10121" y="4396"/>
                  </a:cubicBezTo>
                  <a:lnTo>
                    <a:pt x="10144" y="4396"/>
                  </a:lnTo>
                  <a:cubicBezTo>
                    <a:pt x="10121" y="4444"/>
                    <a:pt x="10073" y="4468"/>
                    <a:pt x="10061" y="4515"/>
                  </a:cubicBezTo>
                  <a:lnTo>
                    <a:pt x="10037" y="4515"/>
                  </a:lnTo>
                  <a:lnTo>
                    <a:pt x="10049" y="4527"/>
                  </a:lnTo>
                  <a:cubicBezTo>
                    <a:pt x="10025" y="4563"/>
                    <a:pt x="9990" y="4623"/>
                    <a:pt x="9978" y="4670"/>
                  </a:cubicBezTo>
                  <a:cubicBezTo>
                    <a:pt x="9978" y="4682"/>
                    <a:pt x="9990" y="4706"/>
                    <a:pt x="9978" y="4718"/>
                  </a:cubicBezTo>
                  <a:cubicBezTo>
                    <a:pt x="9978" y="4754"/>
                    <a:pt x="9966" y="4801"/>
                    <a:pt x="9942" y="4825"/>
                  </a:cubicBezTo>
                  <a:lnTo>
                    <a:pt x="9930" y="4825"/>
                  </a:lnTo>
                  <a:cubicBezTo>
                    <a:pt x="9942" y="4837"/>
                    <a:pt x="9918" y="4837"/>
                    <a:pt x="9918" y="4849"/>
                  </a:cubicBezTo>
                  <a:lnTo>
                    <a:pt x="9930" y="4849"/>
                  </a:lnTo>
                  <a:cubicBezTo>
                    <a:pt x="9942" y="4861"/>
                    <a:pt x="9918" y="4873"/>
                    <a:pt x="9906" y="4873"/>
                  </a:cubicBezTo>
                  <a:lnTo>
                    <a:pt x="9918" y="4896"/>
                  </a:lnTo>
                  <a:lnTo>
                    <a:pt x="9894" y="4908"/>
                  </a:lnTo>
                  <a:cubicBezTo>
                    <a:pt x="9894" y="4908"/>
                    <a:pt x="9894" y="4932"/>
                    <a:pt x="9906" y="4944"/>
                  </a:cubicBezTo>
                  <a:cubicBezTo>
                    <a:pt x="9898" y="4944"/>
                    <a:pt x="9890" y="4949"/>
                    <a:pt x="9886" y="4949"/>
                  </a:cubicBezTo>
                  <a:cubicBezTo>
                    <a:pt x="9884" y="4949"/>
                    <a:pt x="9882" y="4948"/>
                    <a:pt x="9882" y="4944"/>
                  </a:cubicBezTo>
                  <a:lnTo>
                    <a:pt x="9859" y="5004"/>
                  </a:lnTo>
                  <a:lnTo>
                    <a:pt x="9871" y="4992"/>
                  </a:lnTo>
                  <a:cubicBezTo>
                    <a:pt x="9882" y="5004"/>
                    <a:pt x="9882" y="5027"/>
                    <a:pt x="9871" y="5027"/>
                  </a:cubicBezTo>
                  <a:cubicBezTo>
                    <a:pt x="9871" y="5021"/>
                    <a:pt x="9868" y="5018"/>
                    <a:pt x="9862" y="5018"/>
                  </a:cubicBezTo>
                  <a:cubicBezTo>
                    <a:pt x="9856" y="5018"/>
                    <a:pt x="9847" y="5021"/>
                    <a:pt x="9835" y="5027"/>
                  </a:cubicBezTo>
                  <a:cubicBezTo>
                    <a:pt x="9837" y="5030"/>
                    <a:pt x="9840" y="5031"/>
                    <a:pt x="9842" y="5031"/>
                  </a:cubicBezTo>
                  <a:cubicBezTo>
                    <a:pt x="9849" y="5031"/>
                    <a:pt x="9855" y="5024"/>
                    <a:pt x="9857" y="5024"/>
                  </a:cubicBezTo>
                  <a:cubicBezTo>
                    <a:pt x="9858" y="5024"/>
                    <a:pt x="9859" y="5025"/>
                    <a:pt x="9859" y="5027"/>
                  </a:cubicBezTo>
                  <a:cubicBezTo>
                    <a:pt x="9871" y="5039"/>
                    <a:pt x="9859" y="5063"/>
                    <a:pt x="9859" y="5075"/>
                  </a:cubicBezTo>
                  <a:lnTo>
                    <a:pt x="9847" y="5063"/>
                  </a:lnTo>
                  <a:cubicBezTo>
                    <a:pt x="9847" y="5075"/>
                    <a:pt x="9823" y="5075"/>
                    <a:pt x="9823" y="5087"/>
                  </a:cubicBezTo>
                  <a:cubicBezTo>
                    <a:pt x="9823" y="5099"/>
                    <a:pt x="9811" y="5111"/>
                    <a:pt x="9835" y="5111"/>
                  </a:cubicBezTo>
                  <a:cubicBezTo>
                    <a:pt x="9835" y="5120"/>
                    <a:pt x="9832" y="5122"/>
                    <a:pt x="9828" y="5122"/>
                  </a:cubicBezTo>
                  <a:cubicBezTo>
                    <a:pt x="9823" y="5122"/>
                    <a:pt x="9818" y="5119"/>
                    <a:pt x="9814" y="5119"/>
                  </a:cubicBezTo>
                  <a:cubicBezTo>
                    <a:pt x="9812" y="5119"/>
                    <a:pt x="9811" y="5120"/>
                    <a:pt x="9811" y="5123"/>
                  </a:cubicBezTo>
                  <a:cubicBezTo>
                    <a:pt x="9823" y="5135"/>
                    <a:pt x="9799" y="5158"/>
                    <a:pt x="9787" y="5158"/>
                  </a:cubicBezTo>
                  <a:cubicBezTo>
                    <a:pt x="9823" y="5182"/>
                    <a:pt x="9752" y="5194"/>
                    <a:pt x="9787" y="5218"/>
                  </a:cubicBezTo>
                  <a:lnTo>
                    <a:pt x="9763" y="5218"/>
                  </a:lnTo>
                  <a:cubicBezTo>
                    <a:pt x="9763" y="5230"/>
                    <a:pt x="9787" y="5230"/>
                    <a:pt x="9787" y="5254"/>
                  </a:cubicBezTo>
                  <a:cubicBezTo>
                    <a:pt x="9775" y="5254"/>
                    <a:pt x="9752" y="5242"/>
                    <a:pt x="9740" y="5242"/>
                  </a:cubicBezTo>
                  <a:lnTo>
                    <a:pt x="9775" y="5265"/>
                  </a:lnTo>
                  <a:cubicBezTo>
                    <a:pt x="9716" y="5313"/>
                    <a:pt x="9704" y="5408"/>
                    <a:pt x="9644" y="5468"/>
                  </a:cubicBezTo>
                  <a:cubicBezTo>
                    <a:pt x="9632" y="5504"/>
                    <a:pt x="9632" y="5551"/>
                    <a:pt x="9609" y="5587"/>
                  </a:cubicBezTo>
                  <a:cubicBezTo>
                    <a:pt x="9609" y="5599"/>
                    <a:pt x="9609" y="5611"/>
                    <a:pt x="9609" y="5611"/>
                  </a:cubicBezTo>
                  <a:cubicBezTo>
                    <a:pt x="9573" y="5646"/>
                    <a:pt x="9537" y="5694"/>
                    <a:pt x="9537" y="5754"/>
                  </a:cubicBezTo>
                  <a:cubicBezTo>
                    <a:pt x="9549" y="5777"/>
                    <a:pt x="9537" y="5777"/>
                    <a:pt x="9524" y="5777"/>
                  </a:cubicBezTo>
                  <a:cubicBezTo>
                    <a:pt x="9513" y="5777"/>
                    <a:pt x="9501" y="5777"/>
                    <a:pt x="9500" y="5791"/>
                  </a:cubicBezTo>
                  <a:lnTo>
                    <a:pt x="9500" y="5791"/>
                  </a:lnTo>
                  <a:cubicBezTo>
                    <a:pt x="9499" y="5789"/>
                    <a:pt x="9496" y="5789"/>
                    <a:pt x="9490" y="5789"/>
                  </a:cubicBezTo>
                  <a:cubicBezTo>
                    <a:pt x="9490" y="5825"/>
                    <a:pt x="9490" y="5849"/>
                    <a:pt x="9501" y="5885"/>
                  </a:cubicBezTo>
                  <a:cubicBezTo>
                    <a:pt x="9494" y="5880"/>
                    <a:pt x="9489" y="5878"/>
                    <a:pt x="9486" y="5878"/>
                  </a:cubicBezTo>
                  <a:cubicBezTo>
                    <a:pt x="9475" y="5878"/>
                    <a:pt x="9482" y="5898"/>
                    <a:pt x="9472" y="5898"/>
                  </a:cubicBezTo>
                  <a:cubicBezTo>
                    <a:pt x="9471" y="5898"/>
                    <a:pt x="9468" y="5898"/>
                    <a:pt x="9466" y="5897"/>
                  </a:cubicBezTo>
                  <a:lnTo>
                    <a:pt x="9466" y="5897"/>
                  </a:lnTo>
                  <a:lnTo>
                    <a:pt x="9478" y="5908"/>
                  </a:lnTo>
                  <a:cubicBezTo>
                    <a:pt x="9466" y="5908"/>
                    <a:pt x="9454" y="5920"/>
                    <a:pt x="9454" y="5920"/>
                  </a:cubicBezTo>
                  <a:lnTo>
                    <a:pt x="9466" y="5932"/>
                  </a:lnTo>
                  <a:lnTo>
                    <a:pt x="9442" y="5932"/>
                  </a:lnTo>
                  <a:cubicBezTo>
                    <a:pt x="9430" y="5956"/>
                    <a:pt x="9430" y="5992"/>
                    <a:pt x="9394" y="5992"/>
                  </a:cubicBezTo>
                  <a:cubicBezTo>
                    <a:pt x="9394" y="6051"/>
                    <a:pt x="9359" y="6123"/>
                    <a:pt x="9323" y="6170"/>
                  </a:cubicBezTo>
                  <a:cubicBezTo>
                    <a:pt x="9323" y="6182"/>
                    <a:pt x="9323" y="6206"/>
                    <a:pt x="9311" y="6218"/>
                  </a:cubicBezTo>
                  <a:lnTo>
                    <a:pt x="9287" y="6218"/>
                  </a:lnTo>
                  <a:cubicBezTo>
                    <a:pt x="9287" y="6230"/>
                    <a:pt x="9299" y="6266"/>
                    <a:pt x="9287" y="6266"/>
                  </a:cubicBezTo>
                  <a:lnTo>
                    <a:pt x="9275" y="6266"/>
                  </a:lnTo>
                  <a:cubicBezTo>
                    <a:pt x="9275" y="6278"/>
                    <a:pt x="9263" y="6289"/>
                    <a:pt x="9263" y="6313"/>
                  </a:cubicBezTo>
                  <a:cubicBezTo>
                    <a:pt x="9263" y="6320"/>
                    <a:pt x="9255" y="6327"/>
                    <a:pt x="9246" y="6327"/>
                  </a:cubicBezTo>
                  <a:cubicBezTo>
                    <a:pt x="9244" y="6327"/>
                    <a:pt x="9241" y="6326"/>
                    <a:pt x="9239" y="6325"/>
                  </a:cubicBezTo>
                  <a:lnTo>
                    <a:pt x="9239" y="6325"/>
                  </a:lnTo>
                  <a:cubicBezTo>
                    <a:pt x="9243" y="6341"/>
                    <a:pt x="9204" y="6349"/>
                    <a:pt x="9204" y="6349"/>
                  </a:cubicBezTo>
                  <a:cubicBezTo>
                    <a:pt x="9204" y="6349"/>
                    <a:pt x="9180" y="6397"/>
                    <a:pt x="9132" y="6456"/>
                  </a:cubicBezTo>
                  <a:cubicBezTo>
                    <a:pt x="9085" y="6528"/>
                    <a:pt x="9025" y="6623"/>
                    <a:pt x="8966" y="6718"/>
                  </a:cubicBezTo>
                  <a:cubicBezTo>
                    <a:pt x="8906" y="6801"/>
                    <a:pt x="8847" y="6909"/>
                    <a:pt x="8799" y="7004"/>
                  </a:cubicBezTo>
                  <a:cubicBezTo>
                    <a:pt x="8775" y="7028"/>
                    <a:pt x="8763" y="7051"/>
                    <a:pt x="8751" y="7075"/>
                  </a:cubicBezTo>
                  <a:lnTo>
                    <a:pt x="8739" y="7075"/>
                  </a:lnTo>
                  <a:lnTo>
                    <a:pt x="8739" y="7087"/>
                  </a:lnTo>
                  <a:cubicBezTo>
                    <a:pt x="8656" y="7111"/>
                    <a:pt x="8537" y="7087"/>
                    <a:pt x="8442" y="7123"/>
                  </a:cubicBezTo>
                  <a:lnTo>
                    <a:pt x="8442" y="7099"/>
                  </a:lnTo>
                  <a:lnTo>
                    <a:pt x="8418" y="7123"/>
                  </a:lnTo>
                  <a:cubicBezTo>
                    <a:pt x="8311" y="7135"/>
                    <a:pt x="8168" y="7159"/>
                    <a:pt x="8085" y="7170"/>
                  </a:cubicBezTo>
                  <a:cubicBezTo>
                    <a:pt x="8061" y="7182"/>
                    <a:pt x="8025" y="7218"/>
                    <a:pt x="7977" y="7218"/>
                  </a:cubicBezTo>
                  <a:lnTo>
                    <a:pt x="7977" y="7206"/>
                  </a:lnTo>
                  <a:cubicBezTo>
                    <a:pt x="7906" y="7230"/>
                    <a:pt x="7835" y="7254"/>
                    <a:pt x="7739" y="7266"/>
                  </a:cubicBezTo>
                  <a:cubicBezTo>
                    <a:pt x="7751" y="7254"/>
                    <a:pt x="7739" y="7254"/>
                    <a:pt x="7739" y="7242"/>
                  </a:cubicBezTo>
                  <a:cubicBezTo>
                    <a:pt x="7733" y="7254"/>
                    <a:pt x="7721" y="7257"/>
                    <a:pt x="7710" y="7257"/>
                  </a:cubicBezTo>
                  <a:cubicBezTo>
                    <a:pt x="7698" y="7257"/>
                    <a:pt x="7686" y="7254"/>
                    <a:pt x="7680" y="7254"/>
                  </a:cubicBezTo>
                  <a:lnTo>
                    <a:pt x="7704" y="7266"/>
                  </a:lnTo>
                  <a:cubicBezTo>
                    <a:pt x="7694" y="7276"/>
                    <a:pt x="7681" y="7279"/>
                    <a:pt x="7670" y="7279"/>
                  </a:cubicBezTo>
                  <a:cubicBezTo>
                    <a:pt x="7654" y="7279"/>
                    <a:pt x="7639" y="7273"/>
                    <a:pt x="7632" y="7266"/>
                  </a:cubicBezTo>
                  <a:lnTo>
                    <a:pt x="7596" y="7290"/>
                  </a:lnTo>
                  <a:cubicBezTo>
                    <a:pt x="7585" y="7290"/>
                    <a:pt x="7585" y="7290"/>
                    <a:pt x="7585" y="7278"/>
                  </a:cubicBezTo>
                  <a:lnTo>
                    <a:pt x="7573" y="7290"/>
                  </a:lnTo>
                  <a:lnTo>
                    <a:pt x="7549" y="7278"/>
                  </a:lnTo>
                  <a:cubicBezTo>
                    <a:pt x="7549" y="7278"/>
                    <a:pt x="7489" y="7290"/>
                    <a:pt x="7477" y="7313"/>
                  </a:cubicBezTo>
                  <a:cubicBezTo>
                    <a:pt x="7477" y="7313"/>
                    <a:pt x="7442" y="7313"/>
                    <a:pt x="7466" y="7301"/>
                  </a:cubicBezTo>
                  <a:lnTo>
                    <a:pt x="7466" y="7301"/>
                  </a:lnTo>
                  <a:lnTo>
                    <a:pt x="7323" y="7325"/>
                  </a:lnTo>
                  <a:lnTo>
                    <a:pt x="7346" y="7325"/>
                  </a:lnTo>
                  <a:cubicBezTo>
                    <a:pt x="7358" y="7337"/>
                    <a:pt x="7311" y="7361"/>
                    <a:pt x="7287" y="7361"/>
                  </a:cubicBezTo>
                  <a:cubicBezTo>
                    <a:pt x="7323" y="7337"/>
                    <a:pt x="7287" y="7337"/>
                    <a:pt x="7275" y="7325"/>
                  </a:cubicBezTo>
                  <a:lnTo>
                    <a:pt x="7275" y="7325"/>
                  </a:lnTo>
                  <a:cubicBezTo>
                    <a:pt x="7251" y="7337"/>
                    <a:pt x="7299" y="7337"/>
                    <a:pt x="7287" y="7349"/>
                  </a:cubicBezTo>
                  <a:cubicBezTo>
                    <a:pt x="7263" y="7361"/>
                    <a:pt x="7215" y="7373"/>
                    <a:pt x="7204" y="7373"/>
                  </a:cubicBezTo>
                  <a:lnTo>
                    <a:pt x="7215" y="7361"/>
                  </a:lnTo>
                  <a:lnTo>
                    <a:pt x="7215" y="7361"/>
                  </a:lnTo>
                  <a:cubicBezTo>
                    <a:pt x="7208" y="7363"/>
                    <a:pt x="7202" y="7364"/>
                    <a:pt x="7195" y="7364"/>
                  </a:cubicBezTo>
                  <a:cubicBezTo>
                    <a:pt x="7170" y="7364"/>
                    <a:pt x="7151" y="7349"/>
                    <a:pt x="7132" y="7349"/>
                  </a:cubicBezTo>
                  <a:cubicBezTo>
                    <a:pt x="7096" y="7373"/>
                    <a:pt x="7073" y="7361"/>
                    <a:pt x="7085" y="7397"/>
                  </a:cubicBezTo>
                  <a:cubicBezTo>
                    <a:pt x="7079" y="7398"/>
                    <a:pt x="7076" y="7399"/>
                    <a:pt x="7073" y="7399"/>
                  </a:cubicBezTo>
                  <a:cubicBezTo>
                    <a:pt x="7055" y="7399"/>
                    <a:pt x="7071" y="7373"/>
                    <a:pt x="7061" y="7373"/>
                  </a:cubicBezTo>
                  <a:cubicBezTo>
                    <a:pt x="7054" y="7380"/>
                    <a:pt x="7038" y="7383"/>
                    <a:pt x="7024" y="7384"/>
                  </a:cubicBezTo>
                  <a:lnTo>
                    <a:pt x="7024" y="7384"/>
                  </a:lnTo>
                  <a:lnTo>
                    <a:pt x="7013" y="7373"/>
                  </a:lnTo>
                  <a:lnTo>
                    <a:pt x="7025" y="7373"/>
                  </a:lnTo>
                  <a:cubicBezTo>
                    <a:pt x="7013" y="7361"/>
                    <a:pt x="7013" y="7361"/>
                    <a:pt x="7013" y="7349"/>
                  </a:cubicBezTo>
                  <a:lnTo>
                    <a:pt x="7013" y="7337"/>
                  </a:lnTo>
                  <a:cubicBezTo>
                    <a:pt x="7016" y="7340"/>
                    <a:pt x="7018" y="7341"/>
                    <a:pt x="7019" y="7341"/>
                  </a:cubicBezTo>
                  <a:cubicBezTo>
                    <a:pt x="7024" y="7341"/>
                    <a:pt x="7026" y="7334"/>
                    <a:pt x="7031" y="7334"/>
                  </a:cubicBezTo>
                  <a:cubicBezTo>
                    <a:pt x="7032" y="7334"/>
                    <a:pt x="7034" y="7335"/>
                    <a:pt x="7037" y="7337"/>
                  </a:cubicBezTo>
                  <a:cubicBezTo>
                    <a:pt x="7049" y="7337"/>
                    <a:pt x="7049" y="7337"/>
                    <a:pt x="7049" y="7313"/>
                  </a:cubicBezTo>
                  <a:lnTo>
                    <a:pt x="7037" y="7313"/>
                  </a:lnTo>
                  <a:cubicBezTo>
                    <a:pt x="7037" y="7307"/>
                    <a:pt x="7038" y="7305"/>
                    <a:pt x="7039" y="7305"/>
                  </a:cubicBezTo>
                  <a:cubicBezTo>
                    <a:pt x="7042" y="7305"/>
                    <a:pt x="7046" y="7310"/>
                    <a:pt x="7051" y="7310"/>
                  </a:cubicBezTo>
                  <a:cubicBezTo>
                    <a:pt x="7054" y="7310"/>
                    <a:pt x="7057" y="7308"/>
                    <a:pt x="7061" y="7301"/>
                  </a:cubicBezTo>
                  <a:lnTo>
                    <a:pt x="7049" y="7301"/>
                  </a:lnTo>
                  <a:cubicBezTo>
                    <a:pt x="7085" y="7290"/>
                    <a:pt x="7049" y="7254"/>
                    <a:pt x="7073" y="7242"/>
                  </a:cubicBezTo>
                  <a:lnTo>
                    <a:pt x="7073" y="7242"/>
                  </a:lnTo>
                  <a:cubicBezTo>
                    <a:pt x="7073" y="7249"/>
                    <a:pt x="7080" y="7252"/>
                    <a:pt x="7085" y="7253"/>
                  </a:cubicBezTo>
                  <a:lnTo>
                    <a:pt x="7085" y="7253"/>
                  </a:lnTo>
                  <a:cubicBezTo>
                    <a:pt x="7085" y="7229"/>
                    <a:pt x="7108" y="7206"/>
                    <a:pt x="7096" y="7182"/>
                  </a:cubicBezTo>
                  <a:lnTo>
                    <a:pt x="7096" y="7182"/>
                  </a:lnTo>
                  <a:cubicBezTo>
                    <a:pt x="7108" y="7188"/>
                    <a:pt x="7114" y="7191"/>
                    <a:pt x="7120" y="7191"/>
                  </a:cubicBezTo>
                  <a:cubicBezTo>
                    <a:pt x="7126" y="7191"/>
                    <a:pt x="7132" y="7188"/>
                    <a:pt x="7144" y="7182"/>
                  </a:cubicBezTo>
                  <a:cubicBezTo>
                    <a:pt x="7144" y="7170"/>
                    <a:pt x="7144" y="7170"/>
                    <a:pt x="7132" y="7159"/>
                  </a:cubicBezTo>
                  <a:cubicBezTo>
                    <a:pt x="7151" y="7149"/>
                    <a:pt x="7155" y="7132"/>
                    <a:pt x="7162" y="7132"/>
                  </a:cubicBezTo>
                  <a:cubicBezTo>
                    <a:pt x="7164" y="7132"/>
                    <a:pt x="7166" y="7133"/>
                    <a:pt x="7168" y="7135"/>
                  </a:cubicBezTo>
                  <a:cubicBezTo>
                    <a:pt x="7156" y="7123"/>
                    <a:pt x="7180" y="7123"/>
                    <a:pt x="7168" y="7111"/>
                  </a:cubicBezTo>
                  <a:lnTo>
                    <a:pt x="7156" y="7111"/>
                  </a:lnTo>
                  <a:cubicBezTo>
                    <a:pt x="7204" y="7099"/>
                    <a:pt x="7156" y="7063"/>
                    <a:pt x="7204" y="7051"/>
                  </a:cubicBezTo>
                  <a:cubicBezTo>
                    <a:pt x="7204" y="7051"/>
                    <a:pt x="7204" y="7063"/>
                    <a:pt x="7215" y="7063"/>
                  </a:cubicBezTo>
                  <a:lnTo>
                    <a:pt x="7239" y="7028"/>
                  </a:lnTo>
                  <a:lnTo>
                    <a:pt x="7227" y="7028"/>
                  </a:lnTo>
                  <a:cubicBezTo>
                    <a:pt x="7227" y="7016"/>
                    <a:pt x="7215" y="7004"/>
                    <a:pt x="7227" y="7004"/>
                  </a:cubicBezTo>
                  <a:cubicBezTo>
                    <a:pt x="7233" y="7010"/>
                    <a:pt x="7237" y="7012"/>
                    <a:pt x="7240" y="7012"/>
                  </a:cubicBezTo>
                  <a:cubicBezTo>
                    <a:pt x="7247" y="7012"/>
                    <a:pt x="7246" y="6995"/>
                    <a:pt x="7259" y="6992"/>
                  </a:cubicBezTo>
                  <a:lnTo>
                    <a:pt x="7259" y="6992"/>
                  </a:lnTo>
                  <a:cubicBezTo>
                    <a:pt x="7263" y="6993"/>
                    <a:pt x="7263" y="6996"/>
                    <a:pt x="7263" y="7004"/>
                  </a:cubicBezTo>
                  <a:lnTo>
                    <a:pt x="7263" y="6992"/>
                  </a:lnTo>
                  <a:cubicBezTo>
                    <a:pt x="7262" y="6992"/>
                    <a:pt x="7260" y="6992"/>
                    <a:pt x="7259" y="6992"/>
                  </a:cubicBezTo>
                  <a:lnTo>
                    <a:pt x="7259" y="6992"/>
                  </a:lnTo>
                  <a:cubicBezTo>
                    <a:pt x="7257" y="6992"/>
                    <a:pt x="7255" y="6992"/>
                    <a:pt x="7251" y="6992"/>
                  </a:cubicBezTo>
                  <a:cubicBezTo>
                    <a:pt x="7251" y="6980"/>
                    <a:pt x="7260" y="6980"/>
                    <a:pt x="7268" y="6980"/>
                  </a:cubicBezTo>
                  <a:cubicBezTo>
                    <a:pt x="7275" y="6980"/>
                    <a:pt x="7281" y="6980"/>
                    <a:pt x="7275" y="6968"/>
                  </a:cubicBezTo>
                  <a:lnTo>
                    <a:pt x="7275" y="6968"/>
                  </a:lnTo>
                  <a:lnTo>
                    <a:pt x="7263" y="6980"/>
                  </a:lnTo>
                  <a:cubicBezTo>
                    <a:pt x="7263" y="6980"/>
                    <a:pt x="7251" y="6968"/>
                    <a:pt x="7251" y="6956"/>
                  </a:cubicBezTo>
                  <a:lnTo>
                    <a:pt x="7263" y="6956"/>
                  </a:lnTo>
                  <a:cubicBezTo>
                    <a:pt x="7263" y="6944"/>
                    <a:pt x="7287" y="6932"/>
                    <a:pt x="7275" y="6920"/>
                  </a:cubicBezTo>
                  <a:cubicBezTo>
                    <a:pt x="7287" y="6920"/>
                    <a:pt x="7299" y="6932"/>
                    <a:pt x="7299" y="6932"/>
                  </a:cubicBezTo>
                  <a:cubicBezTo>
                    <a:pt x="7299" y="6897"/>
                    <a:pt x="7311" y="6920"/>
                    <a:pt x="7311" y="6897"/>
                  </a:cubicBezTo>
                  <a:lnTo>
                    <a:pt x="7323" y="6897"/>
                  </a:lnTo>
                  <a:lnTo>
                    <a:pt x="7311" y="6885"/>
                  </a:lnTo>
                  <a:lnTo>
                    <a:pt x="7335" y="6885"/>
                  </a:lnTo>
                  <a:lnTo>
                    <a:pt x="7323" y="6873"/>
                  </a:lnTo>
                  <a:cubicBezTo>
                    <a:pt x="7323" y="6873"/>
                    <a:pt x="7323" y="6861"/>
                    <a:pt x="7335" y="6849"/>
                  </a:cubicBezTo>
                  <a:lnTo>
                    <a:pt x="7346" y="6861"/>
                  </a:lnTo>
                  <a:cubicBezTo>
                    <a:pt x="7346" y="6837"/>
                    <a:pt x="7382" y="6849"/>
                    <a:pt x="7370" y="6813"/>
                  </a:cubicBezTo>
                  <a:lnTo>
                    <a:pt x="7370" y="6813"/>
                  </a:lnTo>
                  <a:cubicBezTo>
                    <a:pt x="7370" y="6813"/>
                    <a:pt x="7382" y="6825"/>
                    <a:pt x="7382" y="6825"/>
                  </a:cubicBezTo>
                  <a:cubicBezTo>
                    <a:pt x="7376" y="6807"/>
                    <a:pt x="7382" y="6807"/>
                    <a:pt x="7388" y="6807"/>
                  </a:cubicBezTo>
                  <a:cubicBezTo>
                    <a:pt x="7394" y="6807"/>
                    <a:pt x="7400" y="6807"/>
                    <a:pt x="7394" y="6789"/>
                  </a:cubicBezTo>
                  <a:lnTo>
                    <a:pt x="7406" y="6789"/>
                  </a:lnTo>
                  <a:lnTo>
                    <a:pt x="7406" y="6778"/>
                  </a:lnTo>
                  <a:lnTo>
                    <a:pt x="7418" y="6789"/>
                  </a:lnTo>
                  <a:lnTo>
                    <a:pt x="7406" y="6766"/>
                  </a:lnTo>
                  <a:lnTo>
                    <a:pt x="7418" y="6778"/>
                  </a:lnTo>
                  <a:lnTo>
                    <a:pt x="7418" y="6766"/>
                  </a:lnTo>
                  <a:cubicBezTo>
                    <a:pt x="7423" y="6767"/>
                    <a:pt x="7427" y="6768"/>
                    <a:pt x="7431" y="6768"/>
                  </a:cubicBezTo>
                  <a:cubicBezTo>
                    <a:pt x="7451" y="6768"/>
                    <a:pt x="7445" y="6742"/>
                    <a:pt x="7466" y="6742"/>
                  </a:cubicBezTo>
                  <a:lnTo>
                    <a:pt x="7442" y="6730"/>
                  </a:lnTo>
                  <a:cubicBezTo>
                    <a:pt x="7418" y="6670"/>
                    <a:pt x="7513" y="6670"/>
                    <a:pt x="7525" y="6623"/>
                  </a:cubicBezTo>
                  <a:lnTo>
                    <a:pt x="7537" y="6623"/>
                  </a:lnTo>
                  <a:lnTo>
                    <a:pt x="7525" y="6599"/>
                  </a:lnTo>
                  <a:cubicBezTo>
                    <a:pt x="7549" y="6599"/>
                    <a:pt x="7537" y="6611"/>
                    <a:pt x="7549" y="6611"/>
                  </a:cubicBezTo>
                  <a:cubicBezTo>
                    <a:pt x="7549" y="6587"/>
                    <a:pt x="7525" y="6599"/>
                    <a:pt x="7537" y="6575"/>
                  </a:cubicBezTo>
                  <a:cubicBezTo>
                    <a:pt x="7540" y="6572"/>
                    <a:pt x="7543" y="6570"/>
                    <a:pt x="7545" y="6570"/>
                  </a:cubicBezTo>
                  <a:cubicBezTo>
                    <a:pt x="7549" y="6570"/>
                    <a:pt x="7549" y="6579"/>
                    <a:pt x="7549" y="6587"/>
                  </a:cubicBezTo>
                  <a:cubicBezTo>
                    <a:pt x="7549" y="6563"/>
                    <a:pt x="7561" y="6528"/>
                    <a:pt x="7573" y="6528"/>
                  </a:cubicBezTo>
                  <a:cubicBezTo>
                    <a:pt x="7573" y="6516"/>
                    <a:pt x="7573" y="6516"/>
                    <a:pt x="7573" y="6516"/>
                  </a:cubicBezTo>
                  <a:cubicBezTo>
                    <a:pt x="7573" y="6504"/>
                    <a:pt x="7596" y="6492"/>
                    <a:pt x="7596" y="6468"/>
                  </a:cubicBezTo>
                  <a:cubicBezTo>
                    <a:pt x="7608" y="6480"/>
                    <a:pt x="7608" y="6480"/>
                    <a:pt x="7608" y="6480"/>
                  </a:cubicBezTo>
                  <a:cubicBezTo>
                    <a:pt x="7608" y="6480"/>
                    <a:pt x="7620" y="6480"/>
                    <a:pt x="7608" y="6468"/>
                  </a:cubicBezTo>
                  <a:lnTo>
                    <a:pt x="7608" y="6468"/>
                  </a:lnTo>
                  <a:lnTo>
                    <a:pt x="7620" y="6480"/>
                  </a:lnTo>
                  <a:cubicBezTo>
                    <a:pt x="7630" y="6470"/>
                    <a:pt x="7632" y="6453"/>
                    <a:pt x="7645" y="6453"/>
                  </a:cubicBezTo>
                  <a:cubicBezTo>
                    <a:pt x="7648" y="6453"/>
                    <a:pt x="7651" y="6454"/>
                    <a:pt x="7656" y="6456"/>
                  </a:cubicBezTo>
                  <a:cubicBezTo>
                    <a:pt x="7644" y="6444"/>
                    <a:pt x="7632" y="6444"/>
                    <a:pt x="7644" y="6432"/>
                  </a:cubicBezTo>
                  <a:lnTo>
                    <a:pt x="7644" y="6432"/>
                  </a:lnTo>
                  <a:cubicBezTo>
                    <a:pt x="7647" y="6434"/>
                    <a:pt x="7649" y="6434"/>
                    <a:pt x="7650" y="6434"/>
                  </a:cubicBezTo>
                  <a:cubicBezTo>
                    <a:pt x="7663" y="6434"/>
                    <a:pt x="7647" y="6397"/>
                    <a:pt x="7668" y="6397"/>
                  </a:cubicBezTo>
                  <a:cubicBezTo>
                    <a:pt x="7668" y="6397"/>
                    <a:pt x="7668" y="6408"/>
                    <a:pt x="7668" y="6408"/>
                  </a:cubicBezTo>
                  <a:cubicBezTo>
                    <a:pt x="7680" y="6408"/>
                    <a:pt x="7668" y="6385"/>
                    <a:pt x="7668" y="6373"/>
                  </a:cubicBezTo>
                  <a:lnTo>
                    <a:pt x="7668" y="6373"/>
                  </a:lnTo>
                  <a:lnTo>
                    <a:pt x="7680" y="6385"/>
                  </a:lnTo>
                  <a:lnTo>
                    <a:pt x="7680" y="6337"/>
                  </a:lnTo>
                  <a:cubicBezTo>
                    <a:pt x="7684" y="6338"/>
                    <a:pt x="7687" y="6339"/>
                    <a:pt x="7690" y="6339"/>
                  </a:cubicBezTo>
                  <a:cubicBezTo>
                    <a:pt x="7708" y="6339"/>
                    <a:pt x="7707" y="6318"/>
                    <a:pt x="7711" y="6312"/>
                  </a:cubicBezTo>
                  <a:lnTo>
                    <a:pt x="7711" y="6312"/>
                  </a:lnTo>
                  <a:cubicBezTo>
                    <a:pt x="7711" y="6312"/>
                    <a:pt x="7710" y="6312"/>
                    <a:pt x="7710" y="6312"/>
                  </a:cubicBezTo>
                  <a:cubicBezTo>
                    <a:pt x="7707" y="6312"/>
                    <a:pt x="7704" y="6310"/>
                    <a:pt x="7704" y="6301"/>
                  </a:cubicBezTo>
                  <a:cubicBezTo>
                    <a:pt x="7720" y="6301"/>
                    <a:pt x="7720" y="6296"/>
                    <a:pt x="7721" y="6296"/>
                  </a:cubicBezTo>
                  <a:cubicBezTo>
                    <a:pt x="7722" y="6296"/>
                    <a:pt x="7723" y="6297"/>
                    <a:pt x="7727" y="6301"/>
                  </a:cubicBezTo>
                  <a:lnTo>
                    <a:pt x="7739" y="6289"/>
                  </a:lnTo>
                  <a:lnTo>
                    <a:pt x="7751" y="6301"/>
                  </a:lnTo>
                  <a:cubicBezTo>
                    <a:pt x="7751" y="6289"/>
                    <a:pt x="7739" y="6278"/>
                    <a:pt x="7727" y="6266"/>
                  </a:cubicBezTo>
                  <a:cubicBezTo>
                    <a:pt x="7737" y="6266"/>
                    <a:pt x="7739" y="6250"/>
                    <a:pt x="7751" y="6250"/>
                  </a:cubicBezTo>
                  <a:cubicBezTo>
                    <a:pt x="7755" y="6250"/>
                    <a:pt x="7758" y="6251"/>
                    <a:pt x="7763" y="6254"/>
                  </a:cubicBezTo>
                  <a:cubicBezTo>
                    <a:pt x="7763" y="6230"/>
                    <a:pt x="7823" y="6242"/>
                    <a:pt x="7811" y="6206"/>
                  </a:cubicBezTo>
                  <a:lnTo>
                    <a:pt x="7823" y="6206"/>
                  </a:lnTo>
                  <a:lnTo>
                    <a:pt x="7835" y="6194"/>
                  </a:lnTo>
                  <a:lnTo>
                    <a:pt x="7835" y="6170"/>
                  </a:lnTo>
                  <a:lnTo>
                    <a:pt x="7847" y="6170"/>
                  </a:lnTo>
                  <a:cubicBezTo>
                    <a:pt x="7858" y="6158"/>
                    <a:pt x="7870" y="6123"/>
                    <a:pt x="7882" y="6099"/>
                  </a:cubicBezTo>
                  <a:lnTo>
                    <a:pt x="7882" y="6111"/>
                  </a:lnTo>
                  <a:cubicBezTo>
                    <a:pt x="7894" y="6075"/>
                    <a:pt x="7906" y="6087"/>
                    <a:pt x="7906" y="6063"/>
                  </a:cubicBezTo>
                  <a:cubicBezTo>
                    <a:pt x="7906" y="6075"/>
                    <a:pt x="7918" y="6075"/>
                    <a:pt x="7918" y="6075"/>
                  </a:cubicBezTo>
                  <a:lnTo>
                    <a:pt x="7918" y="6051"/>
                  </a:lnTo>
                  <a:lnTo>
                    <a:pt x="7930" y="6063"/>
                  </a:lnTo>
                  <a:cubicBezTo>
                    <a:pt x="7918" y="6039"/>
                    <a:pt x="7977" y="6039"/>
                    <a:pt x="7954" y="6039"/>
                  </a:cubicBezTo>
                  <a:cubicBezTo>
                    <a:pt x="7954" y="6027"/>
                    <a:pt x="7954" y="6016"/>
                    <a:pt x="7942" y="6004"/>
                  </a:cubicBezTo>
                  <a:cubicBezTo>
                    <a:pt x="7946" y="6000"/>
                    <a:pt x="7948" y="5998"/>
                    <a:pt x="7951" y="5998"/>
                  </a:cubicBezTo>
                  <a:cubicBezTo>
                    <a:pt x="7955" y="5998"/>
                    <a:pt x="7958" y="6004"/>
                    <a:pt x="7966" y="6004"/>
                  </a:cubicBezTo>
                  <a:cubicBezTo>
                    <a:pt x="7977" y="5992"/>
                    <a:pt x="7966" y="5980"/>
                    <a:pt x="7977" y="5968"/>
                  </a:cubicBezTo>
                  <a:lnTo>
                    <a:pt x="7989" y="5968"/>
                  </a:lnTo>
                  <a:cubicBezTo>
                    <a:pt x="7989" y="5968"/>
                    <a:pt x="7989" y="5956"/>
                    <a:pt x="8001" y="5944"/>
                  </a:cubicBezTo>
                  <a:cubicBezTo>
                    <a:pt x="7989" y="5920"/>
                    <a:pt x="8037" y="5944"/>
                    <a:pt x="8013" y="5908"/>
                  </a:cubicBezTo>
                  <a:cubicBezTo>
                    <a:pt x="8022" y="5900"/>
                    <a:pt x="8024" y="5892"/>
                    <a:pt x="8029" y="5892"/>
                  </a:cubicBezTo>
                  <a:cubicBezTo>
                    <a:pt x="8031" y="5892"/>
                    <a:pt x="8034" y="5893"/>
                    <a:pt x="8037" y="5897"/>
                  </a:cubicBezTo>
                  <a:cubicBezTo>
                    <a:pt x="8049" y="5861"/>
                    <a:pt x="8049" y="5849"/>
                    <a:pt x="8061" y="5813"/>
                  </a:cubicBezTo>
                  <a:cubicBezTo>
                    <a:pt x="8069" y="5821"/>
                    <a:pt x="8071" y="5824"/>
                    <a:pt x="8072" y="5824"/>
                  </a:cubicBezTo>
                  <a:cubicBezTo>
                    <a:pt x="8074" y="5824"/>
                    <a:pt x="8069" y="5813"/>
                    <a:pt x="8085" y="5813"/>
                  </a:cubicBezTo>
                  <a:lnTo>
                    <a:pt x="8073" y="5801"/>
                  </a:lnTo>
                  <a:cubicBezTo>
                    <a:pt x="8085" y="5766"/>
                    <a:pt x="8144" y="5754"/>
                    <a:pt x="8168" y="5718"/>
                  </a:cubicBezTo>
                  <a:lnTo>
                    <a:pt x="8180" y="5718"/>
                  </a:lnTo>
                  <a:lnTo>
                    <a:pt x="8168" y="5706"/>
                  </a:lnTo>
                  <a:cubicBezTo>
                    <a:pt x="8204" y="5670"/>
                    <a:pt x="8239" y="5623"/>
                    <a:pt x="8251" y="5599"/>
                  </a:cubicBezTo>
                  <a:cubicBezTo>
                    <a:pt x="8251" y="5587"/>
                    <a:pt x="8251" y="5563"/>
                    <a:pt x="8263" y="5539"/>
                  </a:cubicBezTo>
                  <a:lnTo>
                    <a:pt x="8263" y="5551"/>
                  </a:lnTo>
                  <a:cubicBezTo>
                    <a:pt x="8275" y="5516"/>
                    <a:pt x="8287" y="5480"/>
                    <a:pt x="8311" y="5456"/>
                  </a:cubicBezTo>
                  <a:cubicBezTo>
                    <a:pt x="8323" y="5468"/>
                    <a:pt x="8323" y="5468"/>
                    <a:pt x="8335" y="5468"/>
                  </a:cubicBezTo>
                  <a:cubicBezTo>
                    <a:pt x="8323" y="5456"/>
                    <a:pt x="8335" y="5456"/>
                    <a:pt x="8347" y="5444"/>
                  </a:cubicBezTo>
                  <a:lnTo>
                    <a:pt x="8335" y="5444"/>
                  </a:lnTo>
                  <a:cubicBezTo>
                    <a:pt x="8323" y="5432"/>
                    <a:pt x="8347" y="5432"/>
                    <a:pt x="8358" y="5432"/>
                  </a:cubicBezTo>
                  <a:lnTo>
                    <a:pt x="8347" y="5408"/>
                  </a:lnTo>
                  <a:lnTo>
                    <a:pt x="8358" y="5408"/>
                  </a:lnTo>
                  <a:lnTo>
                    <a:pt x="8347" y="5396"/>
                  </a:lnTo>
                  <a:lnTo>
                    <a:pt x="8370" y="5408"/>
                  </a:lnTo>
                  <a:cubicBezTo>
                    <a:pt x="8370" y="5396"/>
                    <a:pt x="8382" y="5385"/>
                    <a:pt x="8370" y="5361"/>
                  </a:cubicBezTo>
                  <a:lnTo>
                    <a:pt x="8382" y="5361"/>
                  </a:lnTo>
                  <a:lnTo>
                    <a:pt x="8418" y="5325"/>
                  </a:lnTo>
                  <a:lnTo>
                    <a:pt x="8406" y="5325"/>
                  </a:lnTo>
                  <a:cubicBezTo>
                    <a:pt x="8394" y="5313"/>
                    <a:pt x="8394" y="5301"/>
                    <a:pt x="8406" y="5289"/>
                  </a:cubicBezTo>
                  <a:cubicBezTo>
                    <a:pt x="8406" y="5313"/>
                    <a:pt x="8430" y="5313"/>
                    <a:pt x="8442" y="5313"/>
                  </a:cubicBezTo>
                  <a:cubicBezTo>
                    <a:pt x="8442" y="5301"/>
                    <a:pt x="8418" y="5301"/>
                    <a:pt x="8418" y="5301"/>
                  </a:cubicBezTo>
                  <a:cubicBezTo>
                    <a:pt x="8418" y="5289"/>
                    <a:pt x="8418" y="5265"/>
                    <a:pt x="8430" y="5265"/>
                  </a:cubicBezTo>
                  <a:lnTo>
                    <a:pt x="8430" y="5277"/>
                  </a:lnTo>
                  <a:cubicBezTo>
                    <a:pt x="8430" y="5254"/>
                    <a:pt x="8466" y="5265"/>
                    <a:pt x="8466" y="5254"/>
                  </a:cubicBezTo>
                  <a:cubicBezTo>
                    <a:pt x="8466" y="5242"/>
                    <a:pt x="8478" y="5242"/>
                    <a:pt x="8454" y="5230"/>
                  </a:cubicBezTo>
                  <a:cubicBezTo>
                    <a:pt x="8454" y="5222"/>
                    <a:pt x="8456" y="5219"/>
                    <a:pt x="8460" y="5219"/>
                  </a:cubicBezTo>
                  <a:cubicBezTo>
                    <a:pt x="8467" y="5219"/>
                    <a:pt x="8478" y="5230"/>
                    <a:pt x="8478" y="5230"/>
                  </a:cubicBezTo>
                  <a:cubicBezTo>
                    <a:pt x="8478" y="5220"/>
                    <a:pt x="8485" y="5203"/>
                    <a:pt x="8501" y="5203"/>
                  </a:cubicBezTo>
                  <a:cubicBezTo>
                    <a:pt x="8505" y="5203"/>
                    <a:pt x="8509" y="5204"/>
                    <a:pt x="8513" y="5206"/>
                  </a:cubicBezTo>
                  <a:cubicBezTo>
                    <a:pt x="8478" y="5170"/>
                    <a:pt x="8549" y="5170"/>
                    <a:pt x="8513" y="5146"/>
                  </a:cubicBezTo>
                  <a:lnTo>
                    <a:pt x="8549" y="5146"/>
                  </a:lnTo>
                  <a:cubicBezTo>
                    <a:pt x="8537" y="5146"/>
                    <a:pt x="8525" y="5135"/>
                    <a:pt x="8525" y="5123"/>
                  </a:cubicBezTo>
                  <a:cubicBezTo>
                    <a:pt x="8529" y="5119"/>
                    <a:pt x="8532" y="5118"/>
                    <a:pt x="8536" y="5118"/>
                  </a:cubicBezTo>
                  <a:cubicBezTo>
                    <a:pt x="8544" y="5118"/>
                    <a:pt x="8552" y="5126"/>
                    <a:pt x="8561" y="5135"/>
                  </a:cubicBezTo>
                  <a:lnTo>
                    <a:pt x="8537" y="5099"/>
                  </a:lnTo>
                  <a:cubicBezTo>
                    <a:pt x="8597" y="5075"/>
                    <a:pt x="8632" y="4992"/>
                    <a:pt x="8692" y="4944"/>
                  </a:cubicBezTo>
                  <a:cubicBezTo>
                    <a:pt x="8704" y="4920"/>
                    <a:pt x="8704" y="4873"/>
                    <a:pt x="8728" y="4849"/>
                  </a:cubicBezTo>
                  <a:lnTo>
                    <a:pt x="8739" y="4861"/>
                  </a:lnTo>
                  <a:lnTo>
                    <a:pt x="8763" y="4837"/>
                  </a:lnTo>
                  <a:lnTo>
                    <a:pt x="8739" y="4849"/>
                  </a:lnTo>
                  <a:cubicBezTo>
                    <a:pt x="8739" y="4837"/>
                    <a:pt x="8728" y="4825"/>
                    <a:pt x="8739" y="4825"/>
                  </a:cubicBezTo>
                  <a:cubicBezTo>
                    <a:pt x="8775" y="4801"/>
                    <a:pt x="8811" y="4765"/>
                    <a:pt x="8823" y="4718"/>
                  </a:cubicBezTo>
                  <a:cubicBezTo>
                    <a:pt x="8817" y="4694"/>
                    <a:pt x="8829" y="4694"/>
                    <a:pt x="8841" y="4694"/>
                  </a:cubicBezTo>
                  <a:cubicBezTo>
                    <a:pt x="8852" y="4694"/>
                    <a:pt x="8862" y="4694"/>
                    <a:pt x="8860" y="4676"/>
                  </a:cubicBezTo>
                  <a:lnTo>
                    <a:pt x="8860" y="4676"/>
                  </a:lnTo>
                  <a:cubicBezTo>
                    <a:pt x="8863" y="4682"/>
                    <a:pt x="8870" y="4682"/>
                    <a:pt x="8870" y="4682"/>
                  </a:cubicBezTo>
                  <a:cubicBezTo>
                    <a:pt x="8870" y="4646"/>
                    <a:pt x="8882" y="4634"/>
                    <a:pt x="8882" y="4599"/>
                  </a:cubicBezTo>
                  <a:cubicBezTo>
                    <a:pt x="8887" y="4604"/>
                    <a:pt x="8890" y="4606"/>
                    <a:pt x="8892" y="4606"/>
                  </a:cubicBezTo>
                  <a:cubicBezTo>
                    <a:pt x="8897" y="4606"/>
                    <a:pt x="8890" y="4585"/>
                    <a:pt x="8900" y="4585"/>
                  </a:cubicBezTo>
                  <a:cubicBezTo>
                    <a:pt x="8901" y="4585"/>
                    <a:pt x="8903" y="4585"/>
                    <a:pt x="8906" y="4587"/>
                  </a:cubicBezTo>
                  <a:lnTo>
                    <a:pt x="8894" y="4575"/>
                  </a:lnTo>
                  <a:cubicBezTo>
                    <a:pt x="8902" y="4575"/>
                    <a:pt x="8910" y="4570"/>
                    <a:pt x="8918" y="4570"/>
                  </a:cubicBezTo>
                  <a:cubicBezTo>
                    <a:pt x="8922" y="4570"/>
                    <a:pt x="8926" y="4571"/>
                    <a:pt x="8930" y="4575"/>
                  </a:cubicBezTo>
                  <a:lnTo>
                    <a:pt x="8918" y="4551"/>
                  </a:lnTo>
                  <a:lnTo>
                    <a:pt x="8930" y="4563"/>
                  </a:lnTo>
                  <a:cubicBezTo>
                    <a:pt x="8940" y="4542"/>
                    <a:pt x="8951" y="4513"/>
                    <a:pt x="8976" y="4513"/>
                  </a:cubicBezTo>
                  <a:cubicBezTo>
                    <a:pt x="8980" y="4513"/>
                    <a:pt x="8985" y="4514"/>
                    <a:pt x="8990" y="4515"/>
                  </a:cubicBezTo>
                  <a:cubicBezTo>
                    <a:pt x="8990" y="4456"/>
                    <a:pt x="9037" y="4408"/>
                    <a:pt x="9073" y="4361"/>
                  </a:cubicBezTo>
                  <a:cubicBezTo>
                    <a:pt x="9073" y="4337"/>
                    <a:pt x="9073" y="4325"/>
                    <a:pt x="9085" y="4313"/>
                  </a:cubicBezTo>
                  <a:lnTo>
                    <a:pt x="9109" y="4313"/>
                  </a:lnTo>
                  <a:cubicBezTo>
                    <a:pt x="9109" y="4301"/>
                    <a:pt x="9097" y="4277"/>
                    <a:pt x="9109" y="4265"/>
                  </a:cubicBezTo>
                  <a:cubicBezTo>
                    <a:pt x="9120" y="4265"/>
                    <a:pt x="9120" y="4265"/>
                    <a:pt x="9120" y="4277"/>
                  </a:cubicBezTo>
                  <a:cubicBezTo>
                    <a:pt x="9120" y="4253"/>
                    <a:pt x="9132" y="4253"/>
                    <a:pt x="9132" y="4230"/>
                  </a:cubicBezTo>
                  <a:cubicBezTo>
                    <a:pt x="9132" y="4224"/>
                    <a:pt x="9138" y="4221"/>
                    <a:pt x="9146" y="4221"/>
                  </a:cubicBezTo>
                  <a:cubicBezTo>
                    <a:pt x="9153" y="4221"/>
                    <a:pt x="9162" y="4224"/>
                    <a:pt x="9168" y="4230"/>
                  </a:cubicBezTo>
                  <a:cubicBezTo>
                    <a:pt x="9144" y="4206"/>
                    <a:pt x="9192" y="4206"/>
                    <a:pt x="9192" y="4206"/>
                  </a:cubicBezTo>
                  <a:cubicBezTo>
                    <a:pt x="9192" y="4206"/>
                    <a:pt x="9311" y="4051"/>
                    <a:pt x="9430" y="3861"/>
                  </a:cubicBezTo>
                  <a:cubicBezTo>
                    <a:pt x="9537" y="3658"/>
                    <a:pt x="9632" y="3432"/>
                    <a:pt x="9597" y="3313"/>
                  </a:cubicBezTo>
                  <a:cubicBezTo>
                    <a:pt x="9597" y="3289"/>
                    <a:pt x="9585" y="3277"/>
                    <a:pt x="9573" y="3277"/>
                  </a:cubicBezTo>
                  <a:cubicBezTo>
                    <a:pt x="9573" y="3253"/>
                    <a:pt x="9597" y="3265"/>
                    <a:pt x="9585" y="3253"/>
                  </a:cubicBezTo>
                  <a:lnTo>
                    <a:pt x="9585" y="3253"/>
                  </a:lnTo>
                  <a:cubicBezTo>
                    <a:pt x="9583" y="3255"/>
                    <a:pt x="9581" y="3256"/>
                    <a:pt x="9579" y="3256"/>
                  </a:cubicBezTo>
                  <a:cubicBezTo>
                    <a:pt x="9568" y="3256"/>
                    <a:pt x="9552" y="3239"/>
                    <a:pt x="9536" y="3239"/>
                  </a:cubicBezTo>
                  <a:cubicBezTo>
                    <a:pt x="9532" y="3239"/>
                    <a:pt x="9529" y="3240"/>
                    <a:pt x="9525" y="3241"/>
                  </a:cubicBezTo>
                  <a:lnTo>
                    <a:pt x="9537" y="3253"/>
                  </a:lnTo>
                  <a:lnTo>
                    <a:pt x="9513" y="3253"/>
                  </a:lnTo>
                  <a:cubicBezTo>
                    <a:pt x="9513" y="3265"/>
                    <a:pt x="9549" y="3289"/>
                    <a:pt x="9525" y="3301"/>
                  </a:cubicBezTo>
                  <a:cubicBezTo>
                    <a:pt x="9521" y="3305"/>
                    <a:pt x="9517" y="3306"/>
                    <a:pt x="9514" y="3306"/>
                  </a:cubicBezTo>
                  <a:cubicBezTo>
                    <a:pt x="9507" y="3306"/>
                    <a:pt x="9501" y="3301"/>
                    <a:pt x="9501" y="3301"/>
                  </a:cubicBezTo>
                  <a:lnTo>
                    <a:pt x="9501" y="3289"/>
                  </a:lnTo>
                  <a:lnTo>
                    <a:pt x="9478" y="3301"/>
                  </a:lnTo>
                  <a:cubicBezTo>
                    <a:pt x="9478" y="3301"/>
                    <a:pt x="9478" y="3289"/>
                    <a:pt x="9478" y="3289"/>
                  </a:cubicBezTo>
                  <a:cubicBezTo>
                    <a:pt x="9478" y="3293"/>
                    <a:pt x="9476" y="3294"/>
                    <a:pt x="9474" y="3294"/>
                  </a:cubicBezTo>
                  <a:cubicBezTo>
                    <a:pt x="9470" y="3294"/>
                    <a:pt x="9462" y="3289"/>
                    <a:pt x="9454" y="3289"/>
                  </a:cubicBezTo>
                  <a:lnTo>
                    <a:pt x="9454" y="3301"/>
                  </a:lnTo>
                  <a:cubicBezTo>
                    <a:pt x="9442" y="3289"/>
                    <a:pt x="9454" y="3289"/>
                    <a:pt x="9442" y="3289"/>
                  </a:cubicBezTo>
                  <a:lnTo>
                    <a:pt x="9442" y="3313"/>
                  </a:lnTo>
                  <a:cubicBezTo>
                    <a:pt x="9438" y="3312"/>
                    <a:pt x="9435" y="3311"/>
                    <a:pt x="9432" y="3311"/>
                  </a:cubicBezTo>
                  <a:cubicBezTo>
                    <a:pt x="9416" y="3311"/>
                    <a:pt x="9432" y="3339"/>
                    <a:pt x="9416" y="3339"/>
                  </a:cubicBezTo>
                  <a:cubicBezTo>
                    <a:pt x="9413" y="3339"/>
                    <a:pt x="9410" y="3338"/>
                    <a:pt x="9406" y="3337"/>
                  </a:cubicBezTo>
                  <a:cubicBezTo>
                    <a:pt x="9411" y="3328"/>
                    <a:pt x="9412" y="3326"/>
                    <a:pt x="9411" y="3326"/>
                  </a:cubicBezTo>
                  <a:lnTo>
                    <a:pt x="9411" y="3326"/>
                  </a:lnTo>
                  <a:cubicBezTo>
                    <a:pt x="9410" y="3326"/>
                    <a:pt x="9406" y="3328"/>
                    <a:pt x="9402" y="3328"/>
                  </a:cubicBezTo>
                  <a:cubicBezTo>
                    <a:pt x="9400" y="3328"/>
                    <a:pt x="9397" y="3327"/>
                    <a:pt x="9394" y="3325"/>
                  </a:cubicBezTo>
                  <a:lnTo>
                    <a:pt x="9371" y="3361"/>
                  </a:lnTo>
                  <a:cubicBezTo>
                    <a:pt x="9371" y="3361"/>
                    <a:pt x="9371" y="3349"/>
                    <a:pt x="9371" y="3349"/>
                  </a:cubicBezTo>
                  <a:cubicBezTo>
                    <a:pt x="9359" y="3349"/>
                    <a:pt x="9371" y="3361"/>
                    <a:pt x="9371" y="3372"/>
                  </a:cubicBezTo>
                  <a:cubicBezTo>
                    <a:pt x="9369" y="3371"/>
                    <a:pt x="9367" y="3370"/>
                    <a:pt x="9366" y="3370"/>
                  </a:cubicBezTo>
                  <a:cubicBezTo>
                    <a:pt x="9359" y="3370"/>
                    <a:pt x="9356" y="3387"/>
                    <a:pt x="9344" y="3387"/>
                  </a:cubicBezTo>
                  <a:cubicBezTo>
                    <a:pt x="9341" y="3387"/>
                    <a:pt x="9338" y="3386"/>
                    <a:pt x="9335" y="3384"/>
                  </a:cubicBezTo>
                  <a:lnTo>
                    <a:pt x="9335" y="3384"/>
                  </a:lnTo>
                  <a:cubicBezTo>
                    <a:pt x="9311" y="3396"/>
                    <a:pt x="9359" y="3408"/>
                    <a:pt x="9335" y="3420"/>
                  </a:cubicBezTo>
                  <a:cubicBezTo>
                    <a:pt x="9323" y="3408"/>
                    <a:pt x="9335" y="3396"/>
                    <a:pt x="9323" y="3396"/>
                  </a:cubicBezTo>
                  <a:lnTo>
                    <a:pt x="9311" y="3420"/>
                  </a:lnTo>
                  <a:cubicBezTo>
                    <a:pt x="9311" y="3420"/>
                    <a:pt x="9299" y="3408"/>
                    <a:pt x="9299" y="3408"/>
                  </a:cubicBezTo>
                  <a:cubicBezTo>
                    <a:pt x="9251" y="3456"/>
                    <a:pt x="9168" y="3444"/>
                    <a:pt x="9156" y="3503"/>
                  </a:cubicBezTo>
                  <a:cubicBezTo>
                    <a:pt x="9149" y="3503"/>
                    <a:pt x="9145" y="3502"/>
                    <a:pt x="9143" y="3501"/>
                  </a:cubicBezTo>
                  <a:lnTo>
                    <a:pt x="9143" y="3501"/>
                  </a:lnTo>
                  <a:cubicBezTo>
                    <a:pt x="9134" y="3538"/>
                    <a:pt x="9072" y="3529"/>
                    <a:pt x="9061" y="3551"/>
                  </a:cubicBezTo>
                  <a:lnTo>
                    <a:pt x="9073" y="3563"/>
                  </a:lnTo>
                  <a:cubicBezTo>
                    <a:pt x="9013" y="3587"/>
                    <a:pt x="9001" y="3658"/>
                    <a:pt x="8954" y="3694"/>
                  </a:cubicBezTo>
                  <a:lnTo>
                    <a:pt x="8966" y="3694"/>
                  </a:lnTo>
                  <a:cubicBezTo>
                    <a:pt x="8978" y="3706"/>
                    <a:pt x="8966" y="3718"/>
                    <a:pt x="8966" y="3730"/>
                  </a:cubicBezTo>
                  <a:cubicBezTo>
                    <a:pt x="8906" y="3753"/>
                    <a:pt x="8859" y="3849"/>
                    <a:pt x="8799" y="3908"/>
                  </a:cubicBezTo>
                  <a:cubicBezTo>
                    <a:pt x="8739" y="4003"/>
                    <a:pt x="8656" y="4099"/>
                    <a:pt x="8597" y="4194"/>
                  </a:cubicBezTo>
                  <a:cubicBezTo>
                    <a:pt x="8599" y="4192"/>
                    <a:pt x="8602" y="4191"/>
                    <a:pt x="8604" y="4191"/>
                  </a:cubicBezTo>
                  <a:cubicBezTo>
                    <a:pt x="8616" y="4191"/>
                    <a:pt x="8630" y="4208"/>
                    <a:pt x="8620" y="4218"/>
                  </a:cubicBezTo>
                  <a:cubicBezTo>
                    <a:pt x="8614" y="4217"/>
                    <a:pt x="8609" y="4216"/>
                    <a:pt x="8604" y="4216"/>
                  </a:cubicBezTo>
                  <a:cubicBezTo>
                    <a:pt x="8557" y="4216"/>
                    <a:pt x="8591" y="4266"/>
                    <a:pt x="8537" y="4277"/>
                  </a:cubicBezTo>
                  <a:cubicBezTo>
                    <a:pt x="8525" y="4337"/>
                    <a:pt x="8442" y="4361"/>
                    <a:pt x="8454" y="4432"/>
                  </a:cubicBezTo>
                  <a:lnTo>
                    <a:pt x="8442" y="4432"/>
                  </a:lnTo>
                  <a:cubicBezTo>
                    <a:pt x="8430" y="4432"/>
                    <a:pt x="8430" y="4444"/>
                    <a:pt x="8430" y="4444"/>
                  </a:cubicBezTo>
                  <a:cubicBezTo>
                    <a:pt x="8406" y="4456"/>
                    <a:pt x="8406" y="4492"/>
                    <a:pt x="8394" y="4503"/>
                  </a:cubicBezTo>
                  <a:lnTo>
                    <a:pt x="8406" y="4515"/>
                  </a:lnTo>
                  <a:cubicBezTo>
                    <a:pt x="8406" y="4518"/>
                    <a:pt x="8405" y="4519"/>
                    <a:pt x="8405" y="4519"/>
                  </a:cubicBezTo>
                  <a:cubicBezTo>
                    <a:pt x="8403" y="4519"/>
                    <a:pt x="8400" y="4516"/>
                    <a:pt x="8398" y="4516"/>
                  </a:cubicBezTo>
                  <a:cubicBezTo>
                    <a:pt x="8396" y="4516"/>
                    <a:pt x="8394" y="4519"/>
                    <a:pt x="8394" y="4527"/>
                  </a:cubicBezTo>
                  <a:lnTo>
                    <a:pt x="8382" y="4515"/>
                  </a:lnTo>
                  <a:lnTo>
                    <a:pt x="8394" y="4539"/>
                  </a:lnTo>
                  <a:cubicBezTo>
                    <a:pt x="8392" y="4538"/>
                    <a:pt x="8389" y="4537"/>
                    <a:pt x="8387" y="4537"/>
                  </a:cubicBezTo>
                  <a:cubicBezTo>
                    <a:pt x="8370" y="4537"/>
                    <a:pt x="8368" y="4575"/>
                    <a:pt x="8347" y="4575"/>
                  </a:cubicBezTo>
                  <a:cubicBezTo>
                    <a:pt x="8347" y="4587"/>
                    <a:pt x="8347" y="4623"/>
                    <a:pt x="8323" y="4646"/>
                  </a:cubicBezTo>
                  <a:cubicBezTo>
                    <a:pt x="8319" y="4645"/>
                    <a:pt x="8316" y="4644"/>
                    <a:pt x="8313" y="4644"/>
                  </a:cubicBezTo>
                  <a:cubicBezTo>
                    <a:pt x="8295" y="4644"/>
                    <a:pt x="8284" y="4672"/>
                    <a:pt x="8263" y="4682"/>
                  </a:cubicBezTo>
                  <a:cubicBezTo>
                    <a:pt x="8251" y="4718"/>
                    <a:pt x="8228" y="4765"/>
                    <a:pt x="8192" y="4801"/>
                  </a:cubicBezTo>
                  <a:lnTo>
                    <a:pt x="8204" y="4813"/>
                  </a:lnTo>
                  <a:lnTo>
                    <a:pt x="8204" y="4825"/>
                  </a:lnTo>
                  <a:lnTo>
                    <a:pt x="8192" y="4825"/>
                  </a:lnTo>
                  <a:cubicBezTo>
                    <a:pt x="8188" y="4823"/>
                    <a:pt x="8186" y="4823"/>
                    <a:pt x="8184" y="4823"/>
                  </a:cubicBezTo>
                  <a:cubicBezTo>
                    <a:pt x="8171" y="4823"/>
                    <a:pt x="8178" y="4849"/>
                    <a:pt x="8168" y="4849"/>
                  </a:cubicBezTo>
                  <a:cubicBezTo>
                    <a:pt x="8171" y="4852"/>
                    <a:pt x="8173" y="4854"/>
                    <a:pt x="8174" y="4854"/>
                  </a:cubicBezTo>
                  <a:cubicBezTo>
                    <a:pt x="8175" y="4854"/>
                    <a:pt x="8171" y="4845"/>
                    <a:pt x="8180" y="4837"/>
                  </a:cubicBezTo>
                  <a:cubicBezTo>
                    <a:pt x="8192" y="4837"/>
                    <a:pt x="8204" y="4861"/>
                    <a:pt x="8180" y="4861"/>
                  </a:cubicBezTo>
                  <a:lnTo>
                    <a:pt x="8180" y="4873"/>
                  </a:lnTo>
                  <a:cubicBezTo>
                    <a:pt x="8174" y="4867"/>
                    <a:pt x="8168" y="4867"/>
                    <a:pt x="8162" y="4867"/>
                  </a:cubicBezTo>
                  <a:cubicBezTo>
                    <a:pt x="8156" y="4867"/>
                    <a:pt x="8150" y="4867"/>
                    <a:pt x="8144" y="4861"/>
                  </a:cubicBezTo>
                  <a:cubicBezTo>
                    <a:pt x="8120" y="4896"/>
                    <a:pt x="8132" y="4944"/>
                    <a:pt x="8097" y="4968"/>
                  </a:cubicBezTo>
                  <a:cubicBezTo>
                    <a:pt x="8095" y="4966"/>
                    <a:pt x="8094" y="4966"/>
                    <a:pt x="8093" y="4966"/>
                  </a:cubicBezTo>
                  <a:cubicBezTo>
                    <a:pt x="8086" y="4966"/>
                    <a:pt x="8083" y="4987"/>
                    <a:pt x="8073" y="4987"/>
                  </a:cubicBezTo>
                  <a:cubicBezTo>
                    <a:pt x="8070" y="4987"/>
                    <a:pt x="8066" y="4985"/>
                    <a:pt x="8061" y="4980"/>
                  </a:cubicBezTo>
                  <a:lnTo>
                    <a:pt x="8061" y="4980"/>
                  </a:lnTo>
                  <a:cubicBezTo>
                    <a:pt x="8061" y="5004"/>
                    <a:pt x="8085" y="4992"/>
                    <a:pt x="8097" y="5015"/>
                  </a:cubicBezTo>
                  <a:cubicBezTo>
                    <a:pt x="8097" y="5015"/>
                    <a:pt x="8097" y="5027"/>
                    <a:pt x="8085" y="5027"/>
                  </a:cubicBezTo>
                  <a:cubicBezTo>
                    <a:pt x="8085" y="5015"/>
                    <a:pt x="8073" y="5015"/>
                    <a:pt x="8073" y="5015"/>
                  </a:cubicBezTo>
                  <a:lnTo>
                    <a:pt x="8061" y="5027"/>
                  </a:lnTo>
                  <a:cubicBezTo>
                    <a:pt x="8061" y="5027"/>
                    <a:pt x="8061" y="5015"/>
                    <a:pt x="8061" y="5015"/>
                  </a:cubicBezTo>
                  <a:cubicBezTo>
                    <a:pt x="8049" y="5063"/>
                    <a:pt x="8001" y="5063"/>
                    <a:pt x="8001" y="5099"/>
                  </a:cubicBezTo>
                  <a:cubicBezTo>
                    <a:pt x="8001" y="5101"/>
                    <a:pt x="8002" y="5102"/>
                    <a:pt x="8003" y="5102"/>
                  </a:cubicBezTo>
                  <a:cubicBezTo>
                    <a:pt x="8005" y="5102"/>
                    <a:pt x="8010" y="5095"/>
                    <a:pt x="8012" y="5095"/>
                  </a:cubicBezTo>
                  <a:cubicBezTo>
                    <a:pt x="8013" y="5095"/>
                    <a:pt x="8013" y="5096"/>
                    <a:pt x="8013" y="5099"/>
                  </a:cubicBezTo>
                  <a:cubicBezTo>
                    <a:pt x="8013" y="5135"/>
                    <a:pt x="7977" y="5111"/>
                    <a:pt x="7977" y="5146"/>
                  </a:cubicBezTo>
                  <a:lnTo>
                    <a:pt x="7966" y="5135"/>
                  </a:lnTo>
                  <a:lnTo>
                    <a:pt x="7966" y="5135"/>
                  </a:lnTo>
                  <a:cubicBezTo>
                    <a:pt x="7977" y="5146"/>
                    <a:pt x="7977" y="5158"/>
                    <a:pt x="7966" y="5158"/>
                  </a:cubicBezTo>
                  <a:cubicBezTo>
                    <a:pt x="7942" y="5158"/>
                    <a:pt x="7954" y="5146"/>
                    <a:pt x="7954" y="5135"/>
                  </a:cubicBezTo>
                  <a:lnTo>
                    <a:pt x="7954" y="5135"/>
                  </a:lnTo>
                  <a:cubicBezTo>
                    <a:pt x="7942" y="5146"/>
                    <a:pt x="7930" y="5170"/>
                    <a:pt x="7954" y="5170"/>
                  </a:cubicBezTo>
                  <a:cubicBezTo>
                    <a:pt x="7954" y="5182"/>
                    <a:pt x="7930" y="5182"/>
                    <a:pt x="7930" y="5182"/>
                  </a:cubicBezTo>
                  <a:cubicBezTo>
                    <a:pt x="7930" y="5182"/>
                    <a:pt x="7942" y="5182"/>
                    <a:pt x="7954" y="5194"/>
                  </a:cubicBezTo>
                  <a:cubicBezTo>
                    <a:pt x="7930" y="5194"/>
                    <a:pt x="7918" y="5218"/>
                    <a:pt x="7894" y="5242"/>
                  </a:cubicBezTo>
                  <a:cubicBezTo>
                    <a:pt x="7894" y="5242"/>
                    <a:pt x="7894" y="5242"/>
                    <a:pt x="7882" y="5230"/>
                  </a:cubicBezTo>
                  <a:lnTo>
                    <a:pt x="7882" y="5230"/>
                  </a:lnTo>
                  <a:cubicBezTo>
                    <a:pt x="7894" y="5265"/>
                    <a:pt x="7858" y="5242"/>
                    <a:pt x="7858" y="5265"/>
                  </a:cubicBezTo>
                  <a:cubicBezTo>
                    <a:pt x="7823" y="5325"/>
                    <a:pt x="7799" y="5408"/>
                    <a:pt x="7751" y="5456"/>
                  </a:cubicBezTo>
                  <a:cubicBezTo>
                    <a:pt x="7763" y="5480"/>
                    <a:pt x="7751" y="5504"/>
                    <a:pt x="7751" y="5527"/>
                  </a:cubicBezTo>
                  <a:lnTo>
                    <a:pt x="7716" y="5504"/>
                  </a:lnTo>
                  <a:lnTo>
                    <a:pt x="7716" y="5527"/>
                  </a:lnTo>
                  <a:cubicBezTo>
                    <a:pt x="7704" y="5527"/>
                    <a:pt x="7716" y="5516"/>
                    <a:pt x="7704" y="5516"/>
                  </a:cubicBezTo>
                  <a:lnTo>
                    <a:pt x="7716" y="5539"/>
                  </a:lnTo>
                  <a:cubicBezTo>
                    <a:pt x="7714" y="5537"/>
                    <a:pt x="7712" y="5537"/>
                    <a:pt x="7710" y="5537"/>
                  </a:cubicBezTo>
                  <a:cubicBezTo>
                    <a:pt x="7704" y="5537"/>
                    <a:pt x="7698" y="5544"/>
                    <a:pt x="7692" y="5544"/>
                  </a:cubicBezTo>
                  <a:cubicBezTo>
                    <a:pt x="7688" y="5544"/>
                    <a:pt x="7684" y="5540"/>
                    <a:pt x="7680" y="5527"/>
                  </a:cubicBezTo>
                  <a:lnTo>
                    <a:pt x="7644" y="5587"/>
                  </a:lnTo>
                  <a:cubicBezTo>
                    <a:pt x="7632" y="5599"/>
                    <a:pt x="7668" y="5611"/>
                    <a:pt x="7644" y="5623"/>
                  </a:cubicBezTo>
                  <a:cubicBezTo>
                    <a:pt x="7632" y="5623"/>
                    <a:pt x="7644" y="5611"/>
                    <a:pt x="7632" y="5611"/>
                  </a:cubicBezTo>
                  <a:cubicBezTo>
                    <a:pt x="7585" y="5635"/>
                    <a:pt x="7656" y="5694"/>
                    <a:pt x="7620" y="5718"/>
                  </a:cubicBezTo>
                  <a:cubicBezTo>
                    <a:pt x="7620" y="5730"/>
                    <a:pt x="7608" y="5742"/>
                    <a:pt x="7608" y="5742"/>
                  </a:cubicBezTo>
                  <a:cubicBezTo>
                    <a:pt x="7615" y="5744"/>
                    <a:pt x="7619" y="5745"/>
                    <a:pt x="7622" y="5745"/>
                  </a:cubicBezTo>
                  <a:cubicBezTo>
                    <a:pt x="7633" y="5745"/>
                    <a:pt x="7613" y="5728"/>
                    <a:pt x="7632" y="5718"/>
                  </a:cubicBezTo>
                  <a:lnTo>
                    <a:pt x="7632" y="5718"/>
                  </a:lnTo>
                  <a:cubicBezTo>
                    <a:pt x="7656" y="5742"/>
                    <a:pt x="7632" y="5742"/>
                    <a:pt x="7644" y="5754"/>
                  </a:cubicBezTo>
                  <a:cubicBezTo>
                    <a:pt x="7632" y="5766"/>
                    <a:pt x="7644" y="5777"/>
                    <a:pt x="7644" y="5789"/>
                  </a:cubicBezTo>
                  <a:cubicBezTo>
                    <a:pt x="7620" y="5789"/>
                    <a:pt x="7620" y="5813"/>
                    <a:pt x="7585" y="5813"/>
                  </a:cubicBezTo>
                  <a:cubicBezTo>
                    <a:pt x="7596" y="5825"/>
                    <a:pt x="7608" y="5849"/>
                    <a:pt x="7608" y="5861"/>
                  </a:cubicBezTo>
                  <a:cubicBezTo>
                    <a:pt x="7585" y="5861"/>
                    <a:pt x="7582" y="5856"/>
                    <a:pt x="7579" y="5856"/>
                  </a:cubicBezTo>
                  <a:cubicBezTo>
                    <a:pt x="7578" y="5856"/>
                    <a:pt x="7577" y="5857"/>
                    <a:pt x="7573" y="5861"/>
                  </a:cubicBezTo>
                  <a:lnTo>
                    <a:pt x="7585" y="5873"/>
                  </a:lnTo>
                  <a:cubicBezTo>
                    <a:pt x="7581" y="5877"/>
                    <a:pt x="7578" y="5878"/>
                    <a:pt x="7576" y="5878"/>
                  </a:cubicBezTo>
                  <a:cubicBezTo>
                    <a:pt x="7571" y="5878"/>
                    <a:pt x="7569" y="5873"/>
                    <a:pt x="7561" y="5873"/>
                  </a:cubicBezTo>
                  <a:cubicBezTo>
                    <a:pt x="7561" y="5885"/>
                    <a:pt x="7573" y="5897"/>
                    <a:pt x="7561" y="5908"/>
                  </a:cubicBezTo>
                  <a:lnTo>
                    <a:pt x="7549" y="5885"/>
                  </a:lnTo>
                  <a:cubicBezTo>
                    <a:pt x="7549" y="5897"/>
                    <a:pt x="7537" y="5908"/>
                    <a:pt x="7537" y="5920"/>
                  </a:cubicBezTo>
                  <a:cubicBezTo>
                    <a:pt x="7525" y="5908"/>
                    <a:pt x="7525" y="5908"/>
                    <a:pt x="7537" y="5908"/>
                  </a:cubicBezTo>
                  <a:cubicBezTo>
                    <a:pt x="7530" y="5906"/>
                    <a:pt x="7526" y="5905"/>
                    <a:pt x="7523" y="5905"/>
                  </a:cubicBezTo>
                  <a:cubicBezTo>
                    <a:pt x="7513" y="5905"/>
                    <a:pt x="7535" y="5923"/>
                    <a:pt x="7525" y="5932"/>
                  </a:cubicBezTo>
                  <a:cubicBezTo>
                    <a:pt x="7533" y="5932"/>
                    <a:pt x="7541" y="5927"/>
                    <a:pt x="7545" y="5927"/>
                  </a:cubicBezTo>
                  <a:cubicBezTo>
                    <a:pt x="7548" y="5927"/>
                    <a:pt x="7549" y="5928"/>
                    <a:pt x="7549" y="5932"/>
                  </a:cubicBezTo>
                  <a:cubicBezTo>
                    <a:pt x="7549" y="5942"/>
                    <a:pt x="7557" y="5959"/>
                    <a:pt x="7553" y="5959"/>
                  </a:cubicBezTo>
                  <a:cubicBezTo>
                    <a:pt x="7553" y="5959"/>
                    <a:pt x="7551" y="5958"/>
                    <a:pt x="7549" y="5956"/>
                  </a:cubicBezTo>
                  <a:lnTo>
                    <a:pt x="7537" y="5944"/>
                  </a:lnTo>
                  <a:lnTo>
                    <a:pt x="7537" y="5944"/>
                  </a:lnTo>
                  <a:cubicBezTo>
                    <a:pt x="7537" y="5967"/>
                    <a:pt x="7548" y="5968"/>
                    <a:pt x="7528" y="5978"/>
                  </a:cubicBezTo>
                  <a:lnTo>
                    <a:pt x="7528" y="5978"/>
                  </a:lnTo>
                  <a:cubicBezTo>
                    <a:pt x="7530" y="5995"/>
                    <a:pt x="7509" y="6006"/>
                    <a:pt x="7489" y="6016"/>
                  </a:cubicBezTo>
                  <a:cubicBezTo>
                    <a:pt x="7501" y="6027"/>
                    <a:pt x="7501" y="6039"/>
                    <a:pt x="7501" y="6039"/>
                  </a:cubicBezTo>
                  <a:cubicBezTo>
                    <a:pt x="7513" y="6039"/>
                    <a:pt x="7513" y="6039"/>
                    <a:pt x="7537" y="6051"/>
                  </a:cubicBezTo>
                  <a:cubicBezTo>
                    <a:pt x="7501" y="6051"/>
                    <a:pt x="7549" y="6087"/>
                    <a:pt x="7513" y="6099"/>
                  </a:cubicBezTo>
                  <a:cubicBezTo>
                    <a:pt x="7513" y="6087"/>
                    <a:pt x="7501" y="6075"/>
                    <a:pt x="7513" y="6075"/>
                  </a:cubicBezTo>
                  <a:cubicBezTo>
                    <a:pt x="7501" y="6063"/>
                    <a:pt x="7477" y="6039"/>
                    <a:pt x="7477" y="6027"/>
                  </a:cubicBezTo>
                  <a:cubicBezTo>
                    <a:pt x="7477" y="6035"/>
                    <a:pt x="7477" y="6042"/>
                    <a:pt x="7475" y="6044"/>
                  </a:cubicBezTo>
                  <a:lnTo>
                    <a:pt x="7475" y="6044"/>
                  </a:lnTo>
                  <a:lnTo>
                    <a:pt x="7466" y="6039"/>
                  </a:lnTo>
                  <a:lnTo>
                    <a:pt x="7466" y="6039"/>
                  </a:lnTo>
                  <a:cubicBezTo>
                    <a:pt x="7469" y="6043"/>
                    <a:pt x="7471" y="6044"/>
                    <a:pt x="7473" y="6044"/>
                  </a:cubicBezTo>
                  <a:cubicBezTo>
                    <a:pt x="7474" y="6044"/>
                    <a:pt x="7474" y="6044"/>
                    <a:pt x="7475" y="6044"/>
                  </a:cubicBezTo>
                  <a:lnTo>
                    <a:pt x="7475" y="6044"/>
                  </a:lnTo>
                  <a:lnTo>
                    <a:pt x="7489" y="6051"/>
                  </a:lnTo>
                  <a:cubicBezTo>
                    <a:pt x="7477" y="6063"/>
                    <a:pt x="7477" y="6063"/>
                    <a:pt x="7477" y="6063"/>
                  </a:cubicBezTo>
                  <a:cubicBezTo>
                    <a:pt x="7489" y="6075"/>
                    <a:pt x="7501" y="6075"/>
                    <a:pt x="7501" y="6087"/>
                  </a:cubicBezTo>
                  <a:cubicBezTo>
                    <a:pt x="7501" y="6095"/>
                    <a:pt x="7499" y="6098"/>
                    <a:pt x="7495" y="6098"/>
                  </a:cubicBezTo>
                  <a:cubicBezTo>
                    <a:pt x="7494" y="6098"/>
                    <a:pt x="7492" y="6097"/>
                    <a:pt x="7490" y="6095"/>
                  </a:cubicBezTo>
                  <a:lnTo>
                    <a:pt x="7490" y="6095"/>
                  </a:lnTo>
                  <a:cubicBezTo>
                    <a:pt x="7492" y="6111"/>
                    <a:pt x="7500" y="6112"/>
                    <a:pt x="7489" y="6123"/>
                  </a:cubicBezTo>
                  <a:cubicBezTo>
                    <a:pt x="7480" y="6123"/>
                    <a:pt x="7478" y="6138"/>
                    <a:pt x="7459" y="6138"/>
                  </a:cubicBezTo>
                  <a:cubicBezTo>
                    <a:pt x="7455" y="6138"/>
                    <a:pt x="7449" y="6137"/>
                    <a:pt x="7442" y="6135"/>
                  </a:cubicBezTo>
                  <a:cubicBezTo>
                    <a:pt x="7442" y="6135"/>
                    <a:pt x="7430" y="6123"/>
                    <a:pt x="7442" y="6123"/>
                  </a:cubicBezTo>
                  <a:cubicBezTo>
                    <a:pt x="7439" y="6118"/>
                    <a:pt x="7438" y="6116"/>
                    <a:pt x="7437" y="6116"/>
                  </a:cubicBezTo>
                  <a:cubicBezTo>
                    <a:pt x="7434" y="6116"/>
                    <a:pt x="7435" y="6130"/>
                    <a:pt x="7429" y="6130"/>
                  </a:cubicBezTo>
                  <a:cubicBezTo>
                    <a:pt x="7426" y="6130"/>
                    <a:pt x="7423" y="6128"/>
                    <a:pt x="7418" y="6123"/>
                  </a:cubicBezTo>
                  <a:lnTo>
                    <a:pt x="7418" y="6123"/>
                  </a:lnTo>
                  <a:cubicBezTo>
                    <a:pt x="7430" y="6135"/>
                    <a:pt x="7418" y="6147"/>
                    <a:pt x="7418" y="6158"/>
                  </a:cubicBezTo>
                  <a:lnTo>
                    <a:pt x="7430" y="6158"/>
                  </a:lnTo>
                  <a:cubicBezTo>
                    <a:pt x="7440" y="6175"/>
                    <a:pt x="7441" y="6181"/>
                    <a:pt x="7438" y="6181"/>
                  </a:cubicBezTo>
                  <a:cubicBezTo>
                    <a:pt x="7433" y="6181"/>
                    <a:pt x="7411" y="6161"/>
                    <a:pt x="7401" y="6161"/>
                  </a:cubicBezTo>
                  <a:cubicBezTo>
                    <a:pt x="7397" y="6161"/>
                    <a:pt x="7394" y="6164"/>
                    <a:pt x="7394" y="6170"/>
                  </a:cubicBezTo>
                  <a:cubicBezTo>
                    <a:pt x="7394" y="6179"/>
                    <a:pt x="7394" y="6181"/>
                    <a:pt x="7395" y="6181"/>
                  </a:cubicBezTo>
                  <a:cubicBezTo>
                    <a:pt x="7395" y="6181"/>
                    <a:pt x="7397" y="6179"/>
                    <a:pt x="7400" y="6179"/>
                  </a:cubicBezTo>
                  <a:cubicBezTo>
                    <a:pt x="7401" y="6179"/>
                    <a:pt x="7403" y="6180"/>
                    <a:pt x="7406" y="6182"/>
                  </a:cubicBezTo>
                  <a:cubicBezTo>
                    <a:pt x="7394" y="6194"/>
                    <a:pt x="7370" y="6182"/>
                    <a:pt x="7370" y="6206"/>
                  </a:cubicBezTo>
                  <a:cubicBezTo>
                    <a:pt x="7363" y="6206"/>
                    <a:pt x="7356" y="6210"/>
                    <a:pt x="7349" y="6211"/>
                  </a:cubicBezTo>
                  <a:lnTo>
                    <a:pt x="7349" y="6211"/>
                  </a:lnTo>
                  <a:lnTo>
                    <a:pt x="7346" y="6206"/>
                  </a:lnTo>
                  <a:cubicBezTo>
                    <a:pt x="7343" y="6207"/>
                    <a:pt x="7341" y="6208"/>
                    <a:pt x="7339" y="6209"/>
                  </a:cubicBezTo>
                  <a:lnTo>
                    <a:pt x="7339" y="6209"/>
                  </a:lnTo>
                  <a:cubicBezTo>
                    <a:pt x="7341" y="6211"/>
                    <a:pt x="7344" y="6211"/>
                    <a:pt x="7346" y="6211"/>
                  </a:cubicBezTo>
                  <a:cubicBezTo>
                    <a:pt x="7347" y="6211"/>
                    <a:pt x="7348" y="6211"/>
                    <a:pt x="7349" y="6211"/>
                  </a:cubicBezTo>
                  <a:lnTo>
                    <a:pt x="7349" y="6211"/>
                  </a:lnTo>
                  <a:lnTo>
                    <a:pt x="7358" y="6230"/>
                  </a:lnTo>
                  <a:cubicBezTo>
                    <a:pt x="7346" y="6242"/>
                    <a:pt x="7346" y="6266"/>
                    <a:pt x="7335" y="6266"/>
                  </a:cubicBezTo>
                  <a:cubicBezTo>
                    <a:pt x="7335" y="6266"/>
                    <a:pt x="7346" y="6278"/>
                    <a:pt x="7346" y="6278"/>
                  </a:cubicBezTo>
                  <a:cubicBezTo>
                    <a:pt x="7346" y="6301"/>
                    <a:pt x="7358" y="6313"/>
                    <a:pt x="7346" y="6337"/>
                  </a:cubicBezTo>
                  <a:cubicBezTo>
                    <a:pt x="7323" y="6325"/>
                    <a:pt x="7335" y="6313"/>
                    <a:pt x="7335" y="6301"/>
                  </a:cubicBezTo>
                  <a:lnTo>
                    <a:pt x="7335" y="6301"/>
                  </a:lnTo>
                  <a:cubicBezTo>
                    <a:pt x="7311" y="6313"/>
                    <a:pt x="7323" y="6313"/>
                    <a:pt x="7311" y="6337"/>
                  </a:cubicBezTo>
                  <a:cubicBezTo>
                    <a:pt x="7299" y="6325"/>
                    <a:pt x="7323" y="6325"/>
                    <a:pt x="7311" y="6313"/>
                  </a:cubicBezTo>
                  <a:lnTo>
                    <a:pt x="7311" y="6313"/>
                  </a:lnTo>
                  <a:lnTo>
                    <a:pt x="7299" y="6337"/>
                  </a:lnTo>
                  <a:cubicBezTo>
                    <a:pt x="7311" y="6349"/>
                    <a:pt x="7287" y="6349"/>
                    <a:pt x="7287" y="6361"/>
                  </a:cubicBezTo>
                  <a:cubicBezTo>
                    <a:pt x="7263" y="6397"/>
                    <a:pt x="7287" y="6420"/>
                    <a:pt x="7299" y="6444"/>
                  </a:cubicBezTo>
                  <a:cubicBezTo>
                    <a:pt x="7295" y="6448"/>
                    <a:pt x="7292" y="6450"/>
                    <a:pt x="7290" y="6450"/>
                  </a:cubicBezTo>
                  <a:cubicBezTo>
                    <a:pt x="7286" y="6450"/>
                    <a:pt x="7283" y="6444"/>
                    <a:pt x="7275" y="6444"/>
                  </a:cubicBezTo>
                  <a:cubicBezTo>
                    <a:pt x="7299" y="6444"/>
                    <a:pt x="7287" y="6432"/>
                    <a:pt x="7275" y="6432"/>
                  </a:cubicBezTo>
                  <a:cubicBezTo>
                    <a:pt x="7275" y="6438"/>
                    <a:pt x="7266" y="6441"/>
                    <a:pt x="7257" y="6441"/>
                  </a:cubicBezTo>
                  <a:cubicBezTo>
                    <a:pt x="7255" y="6441"/>
                    <a:pt x="7253" y="6441"/>
                    <a:pt x="7251" y="6441"/>
                  </a:cubicBezTo>
                  <a:lnTo>
                    <a:pt x="7251" y="6441"/>
                  </a:lnTo>
                  <a:cubicBezTo>
                    <a:pt x="7251" y="6442"/>
                    <a:pt x="7251" y="6443"/>
                    <a:pt x="7251" y="6444"/>
                  </a:cubicBezTo>
                  <a:lnTo>
                    <a:pt x="7239" y="6468"/>
                  </a:lnTo>
                  <a:cubicBezTo>
                    <a:pt x="7251" y="6468"/>
                    <a:pt x="7263" y="6468"/>
                    <a:pt x="7263" y="6480"/>
                  </a:cubicBezTo>
                  <a:cubicBezTo>
                    <a:pt x="7263" y="6492"/>
                    <a:pt x="7251" y="6492"/>
                    <a:pt x="7251" y="6516"/>
                  </a:cubicBezTo>
                  <a:cubicBezTo>
                    <a:pt x="7239" y="6504"/>
                    <a:pt x="7227" y="6504"/>
                    <a:pt x="7227" y="6492"/>
                  </a:cubicBezTo>
                  <a:cubicBezTo>
                    <a:pt x="7227" y="6492"/>
                    <a:pt x="7215" y="6504"/>
                    <a:pt x="7227" y="6516"/>
                  </a:cubicBezTo>
                  <a:cubicBezTo>
                    <a:pt x="7251" y="6516"/>
                    <a:pt x="7227" y="6551"/>
                    <a:pt x="7251" y="6551"/>
                  </a:cubicBezTo>
                  <a:lnTo>
                    <a:pt x="7227" y="6551"/>
                  </a:lnTo>
                  <a:cubicBezTo>
                    <a:pt x="7227" y="6551"/>
                    <a:pt x="7227" y="6551"/>
                    <a:pt x="7227" y="6539"/>
                  </a:cubicBezTo>
                  <a:cubicBezTo>
                    <a:pt x="7204" y="6539"/>
                    <a:pt x="7227" y="6563"/>
                    <a:pt x="7227" y="6563"/>
                  </a:cubicBezTo>
                  <a:cubicBezTo>
                    <a:pt x="7227" y="6563"/>
                    <a:pt x="7220" y="6579"/>
                    <a:pt x="7211" y="6579"/>
                  </a:cubicBezTo>
                  <a:cubicBezTo>
                    <a:pt x="7208" y="6579"/>
                    <a:pt x="7206" y="6578"/>
                    <a:pt x="7204" y="6575"/>
                  </a:cubicBezTo>
                  <a:cubicBezTo>
                    <a:pt x="7204" y="6584"/>
                    <a:pt x="7198" y="6592"/>
                    <a:pt x="7194" y="6592"/>
                  </a:cubicBezTo>
                  <a:cubicBezTo>
                    <a:pt x="7193" y="6592"/>
                    <a:pt x="7192" y="6591"/>
                    <a:pt x="7192" y="6587"/>
                  </a:cubicBezTo>
                  <a:lnTo>
                    <a:pt x="7192" y="6587"/>
                  </a:lnTo>
                  <a:cubicBezTo>
                    <a:pt x="7192" y="6599"/>
                    <a:pt x="7204" y="6599"/>
                    <a:pt x="7204" y="6599"/>
                  </a:cubicBezTo>
                  <a:lnTo>
                    <a:pt x="7192" y="6623"/>
                  </a:lnTo>
                  <a:cubicBezTo>
                    <a:pt x="7183" y="6623"/>
                    <a:pt x="7160" y="6616"/>
                    <a:pt x="7149" y="6607"/>
                  </a:cubicBezTo>
                  <a:lnTo>
                    <a:pt x="7149" y="6607"/>
                  </a:lnTo>
                  <a:cubicBezTo>
                    <a:pt x="7162" y="6623"/>
                    <a:pt x="7178" y="6624"/>
                    <a:pt x="7168" y="6635"/>
                  </a:cubicBezTo>
                  <a:cubicBezTo>
                    <a:pt x="7165" y="6632"/>
                    <a:pt x="7162" y="6631"/>
                    <a:pt x="7160" y="6631"/>
                  </a:cubicBezTo>
                  <a:cubicBezTo>
                    <a:pt x="7155" y="6631"/>
                    <a:pt x="7149" y="6634"/>
                    <a:pt x="7142" y="6634"/>
                  </a:cubicBezTo>
                  <a:cubicBezTo>
                    <a:pt x="7136" y="6634"/>
                    <a:pt x="7129" y="6632"/>
                    <a:pt x="7120" y="6623"/>
                  </a:cubicBezTo>
                  <a:cubicBezTo>
                    <a:pt x="7108" y="6623"/>
                    <a:pt x="7096" y="6647"/>
                    <a:pt x="7096" y="6659"/>
                  </a:cubicBezTo>
                  <a:cubicBezTo>
                    <a:pt x="7099" y="6661"/>
                    <a:pt x="7101" y="6662"/>
                    <a:pt x="7103" y="6662"/>
                  </a:cubicBezTo>
                  <a:cubicBezTo>
                    <a:pt x="7107" y="6662"/>
                    <a:pt x="7109" y="6655"/>
                    <a:pt x="7114" y="6655"/>
                  </a:cubicBezTo>
                  <a:cubicBezTo>
                    <a:pt x="7116" y="6655"/>
                    <a:pt x="7118" y="6656"/>
                    <a:pt x="7120" y="6659"/>
                  </a:cubicBezTo>
                  <a:cubicBezTo>
                    <a:pt x="7108" y="6694"/>
                    <a:pt x="7156" y="6730"/>
                    <a:pt x="7132" y="6742"/>
                  </a:cubicBezTo>
                  <a:lnTo>
                    <a:pt x="7144" y="6742"/>
                  </a:lnTo>
                  <a:cubicBezTo>
                    <a:pt x="7144" y="6766"/>
                    <a:pt x="7144" y="6754"/>
                    <a:pt x="7156" y="6778"/>
                  </a:cubicBezTo>
                  <a:cubicBezTo>
                    <a:pt x="7146" y="6773"/>
                    <a:pt x="7132" y="6770"/>
                    <a:pt x="7118" y="6770"/>
                  </a:cubicBezTo>
                  <a:cubicBezTo>
                    <a:pt x="7099" y="6770"/>
                    <a:pt x="7080" y="6776"/>
                    <a:pt x="7073" y="6789"/>
                  </a:cubicBezTo>
                  <a:cubicBezTo>
                    <a:pt x="7079" y="6795"/>
                    <a:pt x="7087" y="6795"/>
                    <a:pt x="7096" y="6795"/>
                  </a:cubicBezTo>
                  <a:cubicBezTo>
                    <a:pt x="7105" y="6795"/>
                    <a:pt x="7114" y="6795"/>
                    <a:pt x="7120" y="6801"/>
                  </a:cubicBezTo>
                  <a:lnTo>
                    <a:pt x="7108" y="6813"/>
                  </a:lnTo>
                  <a:cubicBezTo>
                    <a:pt x="7108" y="6825"/>
                    <a:pt x="7061" y="6825"/>
                    <a:pt x="7085" y="6837"/>
                  </a:cubicBezTo>
                  <a:lnTo>
                    <a:pt x="7061" y="6837"/>
                  </a:lnTo>
                  <a:cubicBezTo>
                    <a:pt x="7073" y="6849"/>
                    <a:pt x="7073" y="6873"/>
                    <a:pt x="7073" y="6873"/>
                  </a:cubicBezTo>
                  <a:cubicBezTo>
                    <a:pt x="7073" y="6897"/>
                    <a:pt x="7061" y="6897"/>
                    <a:pt x="7037" y="6909"/>
                  </a:cubicBezTo>
                  <a:cubicBezTo>
                    <a:pt x="7049" y="6909"/>
                    <a:pt x="7073" y="6909"/>
                    <a:pt x="7073" y="6920"/>
                  </a:cubicBezTo>
                  <a:cubicBezTo>
                    <a:pt x="7067" y="6919"/>
                    <a:pt x="7063" y="6918"/>
                    <a:pt x="7059" y="6918"/>
                  </a:cubicBezTo>
                  <a:cubicBezTo>
                    <a:pt x="7040" y="6918"/>
                    <a:pt x="7036" y="6935"/>
                    <a:pt x="7030" y="6935"/>
                  </a:cubicBezTo>
                  <a:cubicBezTo>
                    <a:pt x="7028" y="6935"/>
                    <a:pt x="7027" y="6934"/>
                    <a:pt x="7025" y="6932"/>
                  </a:cubicBezTo>
                  <a:cubicBezTo>
                    <a:pt x="7025" y="6944"/>
                    <a:pt x="7001" y="6944"/>
                    <a:pt x="7025" y="6956"/>
                  </a:cubicBezTo>
                  <a:lnTo>
                    <a:pt x="7001" y="6944"/>
                  </a:lnTo>
                  <a:lnTo>
                    <a:pt x="7001" y="6944"/>
                  </a:lnTo>
                  <a:cubicBezTo>
                    <a:pt x="7025" y="6956"/>
                    <a:pt x="7013" y="6980"/>
                    <a:pt x="7013" y="6992"/>
                  </a:cubicBezTo>
                  <a:cubicBezTo>
                    <a:pt x="7006" y="6987"/>
                    <a:pt x="7001" y="6985"/>
                    <a:pt x="6999" y="6985"/>
                  </a:cubicBezTo>
                  <a:cubicBezTo>
                    <a:pt x="6990" y="6985"/>
                    <a:pt x="7000" y="7006"/>
                    <a:pt x="6979" y="7006"/>
                  </a:cubicBezTo>
                  <a:cubicBezTo>
                    <a:pt x="6975" y="7006"/>
                    <a:pt x="6971" y="7005"/>
                    <a:pt x="6965" y="7004"/>
                  </a:cubicBezTo>
                  <a:lnTo>
                    <a:pt x="6965" y="7004"/>
                  </a:lnTo>
                  <a:cubicBezTo>
                    <a:pt x="6989" y="7016"/>
                    <a:pt x="6965" y="7040"/>
                    <a:pt x="6989" y="7051"/>
                  </a:cubicBezTo>
                  <a:cubicBezTo>
                    <a:pt x="6985" y="7055"/>
                    <a:pt x="6980" y="7057"/>
                    <a:pt x="6974" y="7057"/>
                  </a:cubicBezTo>
                  <a:cubicBezTo>
                    <a:pt x="6966" y="7057"/>
                    <a:pt x="6956" y="7054"/>
                    <a:pt x="6949" y="7052"/>
                  </a:cubicBezTo>
                  <a:lnTo>
                    <a:pt x="6949" y="7052"/>
                  </a:lnTo>
                  <a:cubicBezTo>
                    <a:pt x="6936" y="7057"/>
                    <a:pt x="6916" y="7077"/>
                    <a:pt x="6906" y="7087"/>
                  </a:cubicBezTo>
                  <a:lnTo>
                    <a:pt x="6930" y="7111"/>
                  </a:lnTo>
                  <a:lnTo>
                    <a:pt x="6906" y="7111"/>
                  </a:lnTo>
                  <a:cubicBezTo>
                    <a:pt x="6915" y="7111"/>
                    <a:pt x="6917" y="7126"/>
                    <a:pt x="6924" y="7126"/>
                  </a:cubicBezTo>
                  <a:cubicBezTo>
                    <a:pt x="6925" y="7126"/>
                    <a:pt x="6927" y="7125"/>
                    <a:pt x="6930" y="7123"/>
                  </a:cubicBezTo>
                  <a:lnTo>
                    <a:pt x="6930" y="7123"/>
                  </a:lnTo>
                  <a:lnTo>
                    <a:pt x="6918" y="7135"/>
                  </a:lnTo>
                  <a:cubicBezTo>
                    <a:pt x="6954" y="7147"/>
                    <a:pt x="6930" y="7147"/>
                    <a:pt x="6930" y="7170"/>
                  </a:cubicBezTo>
                  <a:lnTo>
                    <a:pt x="6930" y="7170"/>
                  </a:lnTo>
                  <a:cubicBezTo>
                    <a:pt x="6930" y="7170"/>
                    <a:pt x="6918" y="7159"/>
                    <a:pt x="6918" y="7159"/>
                  </a:cubicBezTo>
                  <a:cubicBezTo>
                    <a:pt x="6918" y="7163"/>
                    <a:pt x="6916" y="7164"/>
                    <a:pt x="6914" y="7164"/>
                  </a:cubicBezTo>
                  <a:cubicBezTo>
                    <a:pt x="6910" y="7164"/>
                    <a:pt x="6902" y="7159"/>
                    <a:pt x="6894" y="7159"/>
                  </a:cubicBezTo>
                  <a:cubicBezTo>
                    <a:pt x="6894" y="7159"/>
                    <a:pt x="6922" y="7196"/>
                    <a:pt x="6945" y="7196"/>
                  </a:cubicBezTo>
                  <a:cubicBezTo>
                    <a:pt x="6948" y="7196"/>
                    <a:pt x="6951" y="7196"/>
                    <a:pt x="6954" y="7194"/>
                  </a:cubicBezTo>
                  <a:cubicBezTo>
                    <a:pt x="6954" y="7194"/>
                    <a:pt x="6965" y="7206"/>
                    <a:pt x="6954" y="7218"/>
                  </a:cubicBezTo>
                  <a:lnTo>
                    <a:pt x="6930" y="7206"/>
                  </a:lnTo>
                  <a:lnTo>
                    <a:pt x="6954" y="7230"/>
                  </a:lnTo>
                  <a:cubicBezTo>
                    <a:pt x="6954" y="7236"/>
                    <a:pt x="6948" y="7236"/>
                    <a:pt x="6942" y="7236"/>
                  </a:cubicBezTo>
                  <a:cubicBezTo>
                    <a:pt x="6936" y="7236"/>
                    <a:pt x="6930" y="7236"/>
                    <a:pt x="6930" y="7242"/>
                  </a:cubicBezTo>
                  <a:cubicBezTo>
                    <a:pt x="6930" y="7234"/>
                    <a:pt x="6907" y="7220"/>
                    <a:pt x="6893" y="7220"/>
                  </a:cubicBezTo>
                  <a:cubicBezTo>
                    <a:pt x="6887" y="7220"/>
                    <a:pt x="6882" y="7223"/>
                    <a:pt x="6882" y="7230"/>
                  </a:cubicBezTo>
                  <a:cubicBezTo>
                    <a:pt x="6882" y="7206"/>
                    <a:pt x="6870" y="7194"/>
                    <a:pt x="6870" y="7194"/>
                  </a:cubicBezTo>
                  <a:cubicBezTo>
                    <a:pt x="6870" y="7194"/>
                    <a:pt x="6858" y="7194"/>
                    <a:pt x="6858" y="7182"/>
                  </a:cubicBezTo>
                  <a:lnTo>
                    <a:pt x="6858" y="7182"/>
                  </a:lnTo>
                  <a:cubicBezTo>
                    <a:pt x="6858" y="7206"/>
                    <a:pt x="6870" y="7194"/>
                    <a:pt x="6858" y="7218"/>
                  </a:cubicBezTo>
                  <a:cubicBezTo>
                    <a:pt x="6858" y="7218"/>
                    <a:pt x="6877" y="7246"/>
                    <a:pt x="6865" y="7252"/>
                  </a:cubicBezTo>
                  <a:lnTo>
                    <a:pt x="6865" y="7252"/>
                  </a:lnTo>
                  <a:cubicBezTo>
                    <a:pt x="6867" y="7252"/>
                    <a:pt x="6869" y="7252"/>
                    <a:pt x="6871" y="7252"/>
                  </a:cubicBezTo>
                  <a:cubicBezTo>
                    <a:pt x="6899" y="7252"/>
                    <a:pt x="6874" y="7290"/>
                    <a:pt x="6906" y="7290"/>
                  </a:cubicBezTo>
                  <a:cubicBezTo>
                    <a:pt x="6906" y="7290"/>
                    <a:pt x="6906" y="7305"/>
                    <a:pt x="6900" y="7305"/>
                  </a:cubicBezTo>
                  <a:cubicBezTo>
                    <a:pt x="6898" y="7305"/>
                    <a:pt x="6896" y="7304"/>
                    <a:pt x="6894" y="7301"/>
                  </a:cubicBezTo>
                  <a:cubicBezTo>
                    <a:pt x="6888" y="7296"/>
                    <a:pt x="6882" y="7293"/>
                    <a:pt x="6876" y="7293"/>
                  </a:cubicBezTo>
                  <a:cubicBezTo>
                    <a:pt x="6870" y="7293"/>
                    <a:pt x="6864" y="7296"/>
                    <a:pt x="6858" y="7301"/>
                  </a:cubicBezTo>
                  <a:lnTo>
                    <a:pt x="6870" y="7301"/>
                  </a:lnTo>
                  <a:cubicBezTo>
                    <a:pt x="6870" y="7313"/>
                    <a:pt x="6858" y="7313"/>
                    <a:pt x="6846" y="7313"/>
                  </a:cubicBezTo>
                  <a:lnTo>
                    <a:pt x="6823" y="7313"/>
                  </a:lnTo>
                  <a:cubicBezTo>
                    <a:pt x="6829" y="7319"/>
                    <a:pt x="6834" y="7319"/>
                    <a:pt x="6839" y="7319"/>
                  </a:cubicBezTo>
                  <a:cubicBezTo>
                    <a:pt x="6843" y="7319"/>
                    <a:pt x="6846" y="7319"/>
                    <a:pt x="6846" y="7325"/>
                  </a:cubicBezTo>
                  <a:cubicBezTo>
                    <a:pt x="6846" y="7325"/>
                    <a:pt x="6846" y="7341"/>
                    <a:pt x="6840" y="7341"/>
                  </a:cubicBezTo>
                  <a:cubicBezTo>
                    <a:pt x="6839" y="7341"/>
                    <a:pt x="6837" y="7340"/>
                    <a:pt x="6834" y="7337"/>
                  </a:cubicBezTo>
                  <a:cubicBezTo>
                    <a:pt x="6823" y="7325"/>
                    <a:pt x="6799" y="7325"/>
                    <a:pt x="6799" y="7313"/>
                  </a:cubicBezTo>
                  <a:lnTo>
                    <a:pt x="6799" y="7313"/>
                  </a:lnTo>
                  <a:cubicBezTo>
                    <a:pt x="6799" y="7325"/>
                    <a:pt x="6787" y="7349"/>
                    <a:pt x="6811" y="7349"/>
                  </a:cubicBezTo>
                  <a:lnTo>
                    <a:pt x="6811" y="7361"/>
                  </a:lnTo>
                  <a:cubicBezTo>
                    <a:pt x="6818" y="7354"/>
                    <a:pt x="6828" y="7347"/>
                    <a:pt x="6836" y="7347"/>
                  </a:cubicBezTo>
                  <a:cubicBezTo>
                    <a:pt x="6842" y="7347"/>
                    <a:pt x="6846" y="7351"/>
                    <a:pt x="6846" y="7361"/>
                  </a:cubicBezTo>
                  <a:lnTo>
                    <a:pt x="6834" y="7361"/>
                  </a:lnTo>
                  <a:lnTo>
                    <a:pt x="6846" y="7385"/>
                  </a:lnTo>
                  <a:lnTo>
                    <a:pt x="6834" y="7385"/>
                  </a:lnTo>
                  <a:cubicBezTo>
                    <a:pt x="6834" y="7385"/>
                    <a:pt x="6846" y="7397"/>
                    <a:pt x="6834" y="7397"/>
                  </a:cubicBezTo>
                  <a:lnTo>
                    <a:pt x="6823" y="7397"/>
                  </a:lnTo>
                  <a:cubicBezTo>
                    <a:pt x="6811" y="7409"/>
                    <a:pt x="6823" y="7421"/>
                    <a:pt x="6823" y="7421"/>
                  </a:cubicBezTo>
                  <a:lnTo>
                    <a:pt x="6811" y="7421"/>
                  </a:lnTo>
                  <a:cubicBezTo>
                    <a:pt x="6799" y="7432"/>
                    <a:pt x="6799" y="7444"/>
                    <a:pt x="6787" y="7456"/>
                  </a:cubicBezTo>
                  <a:cubicBezTo>
                    <a:pt x="6763" y="7456"/>
                    <a:pt x="6763" y="7432"/>
                    <a:pt x="6751" y="7432"/>
                  </a:cubicBezTo>
                  <a:lnTo>
                    <a:pt x="6739" y="7468"/>
                  </a:lnTo>
                  <a:cubicBezTo>
                    <a:pt x="6727" y="7467"/>
                    <a:pt x="6715" y="7467"/>
                    <a:pt x="6703" y="7467"/>
                  </a:cubicBezTo>
                  <a:cubicBezTo>
                    <a:pt x="6555" y="7467"/>
                    <a:pt x="6380" y="7528"/>
                    <a:pt x="6215" y="7528"/>
                  </a:cubicBezTo>
                  <a:cubicBezTo>
                    <a:pt x="6144" y="7551"/>
                    <a:pt x="6061" y="7587"/>
                    <a:pt x="5977" y="7599"/>
                  </a:cubicBezTo>
                  <a:lnTo>
                    <a:pt x="5894" y="7599"/>
                  </a:lnTo>
                  <a:lnTo>
                    <a:pt x="5965" y="7611"/>
                  </a:lnTo>
                  <a:cubicBezTo>
                    <a:pt x="5942" y="7611"/>
                    <a:pt x="5930" y="7623"/>
                    <a:pt x="5918" y="7623"/>
                  </a:cubicBezTo>
                  <a:cubicBezTo>
                    <a:pt x="5822" y="7635"/>
                    <a:pt x="5691" y="7647"/>
                    <a:pt x="5584" y="7682"/>
                  </a:cubicBezTo>
                  <a:cubicBezTo>
                    <a:pt x="5564" y="7700"/>
                    <a:pt x="5550" y="7705"/>
                    <a:pt x="5540" y="7705"/>
                  </a:cubicBezTo>
                  <a:cubicBezTo>
                    <a:pt x="5523" y="7705"/>
                    <a:pt x="5514" y="7691"/>
                    <a:pt x="5498" y="7691"/>
                  </a:cubicBezTo>
                  <a:cubicBezTo>
                    <a:pt x="5490" y="7691"/>
                    <a:pt x="5480" y="7695"/>
                    <a:pt x="5465" y="7706"/>
                  </a:cubicBezTo>
                  <a:cubicBezTo>
                    <a:pt x="5465" y="7694"/>
                    <a:pt x="5465" y="7694"/>
                    <a:pt x="5465" y="7682"/>
                  </a:cubicBezTo>
                  <a:cubicBezTo>
                    <a:pt x="5394" y="7718"/>
                    <a:pt x="5358" y="7730"/>
                    <a:pt x="5287" y="7766"/>
                  </a:cubicBezTo>
                  <a:cubicBezTo>
                    <a:pt x="5287" y="7755"/>
                    <a:pt x="5283" y="7752"/>
                    <a:pt x="5277" y="7752"/>
                  </a:cubicBezTo>
                  <a:cubicBezTo>
                    <a:pt x="5267" y="7752"/>
                    <a:pt x="5253" y="7761"/>
                    <a:pt x="5245" y="7761"/>
                  </a:cubicBezTo>
                  <a:cubicBezTo>
                    <a:pt x="5241" y="7761"/>
                    <a:pt x="5239" y="7759"/>
                    <a:pt x="5239" y="7754"/>
                  </a:cubicBezTo>
                  <a:lnTo>
                    <a:pt x="5239" y="7766"/>
                  </a:lnTo>
                  <a:cubicBezTo>
                    <a:pt x="5227" y="7754"/>
                    <a:pt x="5227" y="7754"/>
                    <a:pt x="5239" y="7742"/>
                  </a:cubicBezTo>
                  <a:cubicBezTo>
                    <a:pt x="5244" y="7752"/>
                    <a:pt x="5247" y="7756"/>
                    <a:pt x="5249" y="7756"/>
                  </a:cubicBezTo>
                  <a:cubicBezTo>
                    <a:pt x="5251" y="7756"/>
                    <a:pt x="5251" y="7749"/>
                    <a:pt x="5251" y="7742"/>
                  </a:cubicBezTo>
                  <a:cubicBezTo>
                    <a:pt x="5239" y="7742"/>
                    <a:pt x="5251" y="7730"/>
                    <a:pt x="5251" y="7730"/>
                  </a:cubicBezTo>
                  <a:cubicBezTo>
                    <a:pt x="5259" y="7730"/>
                    <a:pt x="5267" y="7735"/>
                    <a:pt x="5275" y="7735"/>
                  </a:cubicBezTo>
                  <a:cubicBezTo>
                    <a:pt x="5279" y="7735"/>
                    <a:pt x="5283" y="7734"/>
                    <a:pt x="5287" y="7730"/>
                  </a:cubicBezTo>
                  <a:lnTo>
                    <a:pt x="5251" y="7718"/>
                  </a:lnTo>
                  <a:cubicBezTo>
                    <a:pt x="5257" y="7712"/>
                    <a:pt x="5263" y="7712"/>
                    <a:pt x="5267" y="7712"/>
                  </a:cubicBezTo>
                  <a:cubicBezTo>
                    <a:pt x="5272" y="7712"/>
                    <a:pt x="5275" y="7712"/>
                    <a:pt x="5275" y="7706"/>
                  </a:cubicBezTo>
                  <a:cubicBezTo>
                    <a:pt x="5287" y="7718"/>
                    <a:pt x="5299" y="7706"/>
                    <a:pt x="5299" y="7730"/>
                  </a:cubicBezTo>
                  <a:cubicBezTo>
                    <a:pt x="5328" y="7710"/>
                    <a:pt x="5309" y="7699"/>
                    <a:pt x="5294" y="7682"/>
                  </a:cubicBezTo>
                  <a:lnTo>
                    <a:pt x="5294" y="7682"/>
                  </a:lnTo>
                  <a:cubicBezTo>
                    <a:pt x="5296" y="7682"/>
                    <a:pt x="5297" y="7682"/>
                    <a:pt x="5299" y="7682"/>
                  </a:cubicBezTo>
                  <a:cubicBezTo>
                    <a:pt x="5287" y="7671"/>
                    <a:pt x="5287" y="7671"/>
                    <a:pt x="5287" y="7659"/>
                  </a:cubicBezTo>
                  <a:cubicBezTo>
                    <a:pt x="5289" y="7656"/>
                    <a:pt x="5291" y="7655"/>
                    <a:pt x="5293" y="7655"/>
                  </a:cubicBezTo>
                  <a:cubicBezTo>
                    <a:pt x="5299" y="7655"/>
                    <a:pt x="5301" y="7671"/>
                    <a:pt x="5310" y="7671"/>
                  </a:cubicBezTo>
                  <a:lnTo>
                    <a:pt x="5310" y="7659"/>
                  </a:lnTo>
                  <a:cubicBezTo>
                    <a:pt x="5310" y="7647"/>
                    <a:pt x="5310" y="7647"/>
                    <a:pt x="5322" y="7647"/>
                  </a:cubicBezTo>
                  <a:cubicBezTo>
                    <a:pt x="5334" y="7647"/>
                    <a:pt x="5334" y="7659"/>
                    <a:pt x="5346" y="7659"/>
                  </a:cubicBezTo>
                  <a:lnTo>
                    <a:pt x="5322" y="7635"/>
                  </a:lnTo>
                  <a:cubicBezTo>
                    <a:pt x="5330" y="7635"/>
                    <a:pt x="5338" y="7630"/>
                    <a:pt x="5346" y="7630"/>
                  </a:cubicBezTo>
                  <a:cubicBezTo>
                    <a:pt x="5350" y="7630"/>
                    <a:pt x="5354" y="7631"/>
                    <a:pt x="5358" y="7635"/>
                  </a:cubicBezTo>
                  <a:lnTo>
                    <a:pt x="5358" y="7611"/>
                  </a:lnTo>
                  <a:lnTo>
                    <a:pt x="5382" y="7611"/>
                  </a:lnTo>
                  <a:cubicBezTo>
                    <a:pt x="5382" y="7605"/>
                    <a:pt x="5379" y="7602"/>
                    <a:pt x="5376" y="7602"/>
                  </a:cubicBezTo>
                  <a:cubicBezTo>
                    <a:pt x="5374" y="7602"/>
                    <a:pt x="5373" y="7603"/>
                    <a:pt x="5372" y="7604"/>
                  </a:cubicBezTo>
                  <a:lnTo>
                    <a:pt x="5372" y="7604"/>
                  </a:lnTo>
                  <a:cubicBezTo>
                    <a:pt x="5371" y="7591"/>
                    <a:pt x="5353" y="7569"/>
                    <a:pt x="5364" y="7569"/>
                  </a:cubicBezTo>
                  <a:cubicBezTo>
                    <a:pt x="5367" y="7569"/>
                    <a:pt x="5373" y="7571"/>
                    <a:pt x="5382" y="7575"/>
                  </a:cubicBezTo>
                  <a:cubicBezTo>
                    <a:pt x="5370" y="7540"/>
                    <a:pt x="5370" y="7540"/>
                    <a:pt x="5370" y="7504"/>
                  </a:cubicBezTo>
                  <a:lnTo>
                    <a:pt x="5370" y="7504"/>
                  </a:lnTo>
                  <a:cubicBezTo>
                    <a:pt x="5373" y="7510"/>
                    <a:pt x="5377" y="7512"/>
                    <a:pt x="5382" y="7512"/>
                  </a:cubicBezTo>
                  <a:cubicBezTo>
                    <a:pt x="5389" y="7512"/>
                    <a:pt x="5396" y="7507"/>
                    <a:pt x="5401" y="7507"/>
                  </a:cubicBezTo>
                  <a:cubicBezTo>
                    <a:pt x="5404" y="7507"/>
                    <a:pt x="5406" y="7509"/>
                    <a:pt x="5406" y="7516"/>
                  </a:cubicBezTo>
                  <a:cubicBezTo>
                    <a:pt x="5418" y="7504"/>
                    <a:pt x="5394" y="7492"/>
                    <a:pt x="5394" y="7480"/>
                  </a:cubicBezTo>
                  <a:cubicBezTo>
                    <a:pt x="5406" y="7480"/>
                    <a:pt x="5430" y="7492"/>
                    <a:pt x="5430" y="7504"/>
                  </a:cubicBezTo>
                  <a:lnTo>
                    <a:pt x="5430" y="7480"/>
                  </a:lnTo>
                  <a:lnTo>
                    <a:pt x="5418" y="7468"/>
                  </a:lnTo>
                  <a:cubicBezTo>
                    <a:pt x="5426" y="7468"/>
                    <a:pt x="5434" y="7473"/>
                    <a:pt x="5438" y="7473"/>
                  </a:cubicBezTo>
                  <a:cubicBezTo>
                    <a:pt x="5440" y="7473"/>
                    <a:pt x="5441" y="7472"/>
                    <a:pt x="5441" y="7468"/>
                  </a:cubicBezTo>
                  <a:lnTo>
                    <a:pt x="5430" y="7456"/>
                  </a:lnTo>
                  <a:lnTo>
                    <a:pt x="5441" y="7456"/>
                  </a:lnTo>
                  <a:cubicBezTo>
                    <a:pt x="5430" y="7456"/>
                    <a:pt x="5430" y="7444"/>
                    <a:pt x="5430" y="7432"/>
                  </a:cubicBezTo>
                  <a:lnTo>
                    <a:pt x="5430" y="7432"/>
                  </a:lnTo>
                  <a:cubicBezTo>
                    <a:pt x="5432" y="7435"/>
                    <a:pt x="5434" y="7436"/>
                    <a:pt x="5436" y="7436"/>
                  </a:cubicBezTo>
                  <a:cubicBezTo>
                    <a:pt x="5440" y="7436"/>
                    <a:pt x="5443" y="7429"/>
                    <a:pt x="5447" y="7429"/>
                  </a:cubicBezTo>
                  <a:cubicBezTo>
                    <a:pt x="5449" y="7429"/>
                    <a:pt x="5451" y="7430"/>
                    <a:pt x="5453" y="7432"/>
                  </a:cubicBezTo>
                  <a:cubicBezTo>
                    <a:pt x="5453" y="7421"/>
                    <a:pt x="5453" y="7421"/>
                    <a:pt x="5453" y="7397"/>
                  </a:cubicBezTo>
                  <a:lnTo>
                    <a:pt x="5441" y="7397"/>
                  </a:lnTo>
                  <a:cubicBezTo>
                    <a:pt x="5438" y="7390"/>
                    <a:pt x="5438" y="7388"/>
                    <a:pt x="5439" y="7388"/>
                  </a:cubicBezTo>
                  <a:cubicBezTo>
                    <a:pt x="5441" y="7388"/>
                    <a:pt x="5447" y="7393"/>
                    <a:pt x="5454" y="7393"/>
                  </a:cubicBezTo>
                  <a:cubicBezTo>
                    <a:pt x="5458" y="7393"/>
                    <a:pt x="5462" y="7391"/>
                    <a:pt x="5465" y="7385"/>
                  </a:cubicBezTo>
                  <a:lnTo>
                    <a:pt x="5453" y="7385"/>
                  </a:lnTo>
                  <a:cubicBezTo>
                    <a:pt x="5477" y="7373"/>
                    <a:pt x="5441" y="7349"/>
                    <a:pt x="5465" y="7337"/>
                  </a:cubicBezTo>
                  <a:lnTo>
                    <a:pt x="5465" y="7337"/>
                  </a:lnTo>
                  <a:cubicBezTo>
                    <a:pt x="5465" y="7337"/>
                    <a:pt x="5489" y="7349"/>
                    <a:pt x="5489" y="7349"/>
                  </a:cubicBezTo>
                  <a:cubicBezTo>
                    <a:pt x="5477" y="7325"/>
                    <a:pt x="5489" y="7301"/>
                    <a:pt x="5477" y="7278"/>
                  </a:cubicBezTo>
                  <a:lnTo>
                    <a:pt x="5477" y="7278"/>
                  </a:lnTo>
                  <a:cubicBezTo>
                    <a:pt x="5489" y="7284"/>
                    <a:pt x="5498" y="7287"/>
                    <a:pt x="5505" y="7287"/>
                  </a:cubicBezTo>
                  <a:cubicBezTo>
                    <a:pt x="5513" y="7287"/>
                    <a:pt x="5519" y="7284"/>
                    <a:pt x="5525" y="7278"/>
                  </a:cubicBezTo>
                  <a:cubicBezTo>
                    <a:pt x="5525" y="7266"/>
                    <a:pt x="5525" y="7254"/>
                    <a:pt x="5513" y="7254"/>
                  </a:cubicBezTo>
                  <a:cubicBezTo>
                    <a:pt x="5525" y="7242"/>
                    <a:pt x="5525" y="7218"/>
                    <a:pt x="5537" y="7218"/>
                  </a:cubicBezTo>
                  <a:cubicBezTo>
                    <a:pt x="5525" y="7218"/>
                    <a:pt x="5549" y="7218"/>
                    <a:pt x="5537" y="7206"/>
                  </a:cubicBezTo>
                  <a:lnTo>
                    <a:pt x="5525" y="7206"/>
                  </a:lnTo>
                  <a:cubicBezTo>
                    <a:pt x="5572" y="7194"/>
                    <a:pt x="5525" y="7159"/>
                    <a:pt x="5561" y="7147"/>
                  </a:cubicBezTo>
                  <a:cubicBezTo>
                    <a:pt x="5561" y="7147"/>
                    <a:pt x="5561" y="7147"/>
                    <a:pt x="5572" y="7159"/>
                  </a:cubicBezTo>
                  <a:lnTo>
                    <a:pt x="5596" y="7123"/>
                  </a:lnTo>
                  <a:lnTo>
                    <a:pt x="5572" y="7123"/>
                  </a:lnTo>
                  <a:cubicBezTo>
                    <a:pt x="5572" y="7111"/>
                    <a:pt x="5561" y="7099"/>
                    <a:pt x="5572" y="7099"/>
                  </a:cubicBezTo>
                  <a:cubicBezTo>
                    <a:pt x="5578" y="7105"/>
                    <a:pt x="5582" y="7107"/>
                    <a:pt x="5585" y="7107"/>
                  </a:cubicBezTo>
                  <a:cubicBezTo>
                    <a:pt x="5592" y="7107"/>
                    <a:pt x="5587" y="7087"/>
                    <a:pt x="5596" y="7087"/>
                  </a:cubicBezTo>
                  <a:cubicBezTo>
                    <a:pt x="5590" y="7075"/>
                    <a:pt x="5596" y="7075"/>
                    <a:pt x="5602" y="7075"/>
                  </a:cubicBezTo>
                  <a:cubicBezTo>
                    <a:pt x="5603" y="7075"/>
                    <a:pt x="5605" y="7075"/>
                    <a:pt x="5606" y="7075"/>
                  </a:cubicBezTo>
                  <a:lnTo>
                    <a:pt x="5606" y="7075"/>
                  </a:lnTo>
                  <a:cubicBezTo>
                    <a:pt x="5607" y="7075"/>
                    <a:pt x="5607" y="7075"/>
                    <a:pt x="5608" y="7075"/>
                  </a:cubicBezTo>
                  <a:lnTo>
                    <a:pt x="5608" y="7075"/>
                  </a:lnTo>
                  <a:lnTo>
                    <a:pt x="5608" y="7075"/>
                  </a:lnTo>
                  <a:cubicBezTo>
                    <a:pt x="5607" y="7075"/>
                    <a:pt x="5607" y="7075"/>
                    <a:pt x="5606" y="7075"/>
                  </a:cubicBezTo>
                  <a:lnTo>
                    <a:pt x="5606" y="7075"/>
                  </a:lnTo>
                  <a:cubicBezTo>
                    <a:pt x="5595" y="7074"/>
                    <a:pt x="5584" y="7063"/>
                    <a:pt x="5584" y="7051"/>
                  </a:cubicBezTo>
                  <a:cubicBezTo>
                    <a:pt x="5596" y="7051"/>
                    <a:pt x="5596" y="7051"/>
                    <a:pt x="5596" y="7063"/>
                  </a:cubicBezTo>
                  <a:cubicBezTo>
                    <a:pt x="5596" y="7040"/>
                    <a:pt x="5608" y="7028"/>
                    <a:pt x="5608" y="7028"/>
                  </a:cubicBezTo>
                  <a:cubicBezTo>
                    <a:pt x="5612" y="7024"/>
                    <a:pt x="5615" y="7022"/>
                    <a:pt x="5617" y="7022"/>
                  </a:cubicBezTo>
                  <a:cubicBezTo>
                    <a:pt x="5621" y="7022"/>
                    <a:pt x="5624" y="7028"/>
                    <a:pt x="5632" y="7028"/>
                  </a:cubicBezTo>
                  <a:cubicBezTo>
                    <a:pt x="5620" y="7004"/>
                    <a:pt x="5632" y="7016"/>
                    <a:pt x="5632" y="6992"/>
                  </a:cubicBezTo>
                  <a:lnTo>
                    <a:pt x="5644" y="6992"/>
                  </a:lnTo>
                  <a:lnTo>
                    <a:pt x="5632" y="6980"/>
                  </a:lnTo>
                  <a:lnTo>
                    <a:pt x="5644" y="6980"/>
                  </a:lnTo>
                  <a:cubicBezTo>
                    <a:pt x="5644" y="6968"/>
                    <a:pt x="5632" y="6956"/>
                    <a:pt x="5644" y="6956"/>
                  </a:cubicBezTo>
                  <a:lnTo>
                    <a:pt x="5656" y="6956"/>
                  </a:lnTo>
                  <a:cubicBezTo>
                    <a:pt x="5656" y="6933"/>
                    <a:pt x="5691" y="6944"/>
                    <a:pt x="5680" y="6910"/>
                  </a:cubicBezTo>
                  <a:lnTo>
                    <a:pt x="5680" y="6910"/>
                  </a:lnTo>
                  <a:cubicBezTo>
                    <a:pt x="5687" y="6905"/>
                    <a:pt x="5709" y="6911"/>
                    <a:pt x="5691" y="6885"/>
                  </a:cubicBezTo>
                  <a:cubicBezTo>
                    <a:pt x="5703" y="6885"/>
                    <a:pt x="5703" y="6885"/>
                    <a:pt x="5703" y="6897"/>
                  </a:cubicBezTo>
                  <a:lnTo>
                    <a:pt x="5703" y="6873"/>
                  </a:lnTo>
                  <a:lnTo>
                    <a:pt x="5715" y="6873"/>
                  </a:lnTo>
                  <a:lnTo>
                    <a:pt x="5715" y="6861"/>
                  </a:lnTo>
                  <a:cubicBezTo>
                    <a:pt x="5722" y="6863"/>
                    <a:pt x="5727" y="6864"/>
                    <a:pt x="5730" y="6864"/>
                  </a:cubicBezTo>
                  <a:cubicBezTo>
                    <a:pt x="5744" y="6864"/>
                    <a:pt x="5734" y="6847"/>
                    <a:pt x="5763" y="6837"/>
                  </a:cubicBezTo>
                  <a:lnTo>
                    <a:pt x="5739" y="6837"/>
                  </a:lnTo>
                  <a:cubicBezTo>
                    <a:pt x="5703" y="6778"/>
                    <a:pt x="5799" y="6766"/>
                    <a:pt x="5787" y="6718"/>
                  </a:cubicBezTo>
                  <a:lnTo>
                    <a:pt x="5787" y="6718"/>
                  </a:lnTo>
                  <a:lnTo>
                    <a:pt x="5811" y="6730"/>
                  </a:lnTo>
                  <a:lnTo>
                    <a:pt x="5811" y="6730"/>
                  </a:lnTo>
                  <a:lnTo>
                    <a:pt x="5799" y="6706"/>
                  </a:lnTo>
                  <a:cubicBezTo>
                    <a:pt x="5811" y="6706"/>
                    <a:pt x="5811" y="6718"/>
                    <a:pt x="5822" y="6718"/>
                  </a:cubicBezTo>
                  <a:cubicBezTo>
                    <a:pt x="5811" y="6694"/>
                    <a:pt x="5799" y="6694"/>
                    <a:pt x="5799" y="6682"/>
                  </a:cubicBezTo>
                  <a:cubicBezTo>
                    <a:pt x="5802" y="6679"/>
                    <a:pt x="5805" y="6677"/>
                    <a:pt x="5806" y="6677"/>
                  </a:cubicBezTo>
                  <a:cubicBezTo>
                    <a:pt x="5811" y="6677"/>
                    <a:pt x="5811" y="6686"/>
                    <a:pt x="5811" y="6694"/>
                  </a:cubicBezTo>
                  <a:cubicBezTo>
                    <a:pt x="5811" y="6670"/>
                    <a:pt x="5811" y="6635"/>
                    <a:pt x="5834" y="6623"/>
                  </a:cubicBezTo>
                  <a:lnTo>
                    <a:pt x="5822" y="6623"/>
                  </a:lnTo>
                  <a:cubicBezTo>
                    <a:pt x="5822" y="6611"/>
                    <a:pt x="5834" y="6599"/>
                    <a:pt x="5846" y="6587"/>
                  </a:cubicBezTo>
                  <a:cubicBezTo>
                    <a:pt x="5846" y="6587"/>
                    <a:pt x="5846" y="6587"/>
                    <a:pt x="5846" y="6599"/>
                  </a:cubicBezTo>
                  <a:cubicBezTo>
                    <a:pt x="5858" y="6587"/>
                    <a:pt x="5858" y="6587"/>
                    <a:pt x="5858" y="6575"/>
                  </a:cubicBezTo>
                  <a:lnTo>
                    <a:pt x="5870" y="6587"/>
                  </a:lnTo>
                  <a:cubicBezTo>
                    <a:pt x="5870" y="6577"/>
                    <a:pt x="5870" y="6560"/>
                    <a:pt x="5883" y="6560"/>
                  </a:cubicBezTo>
                  <a:cubicBezTo>
                    <a:pt x="5886" y="6560"/>
                    <a:pt x="5889" y="6561"/>
                    <a:pt x="5894" y="6563"/>
                  </a:cubicBezTo>
                  <a:lnTo>
                    <a:pt x="5894" y="6563"/>
                  </a:lnTo>
                  <a:cubicBezTo>
                    <a:pt x="5882" y="6551"/>
                    <a:pt x="5870" y="6551"/>
                    <a:pt x="5870" y="6539"/>
                  </a:cubicBezTo>
                  <a:lnTo>
                    <a:pt x="5870" y="6539"/>
                  </a:lnTo>
                  <a:cubicBezTo>
                    <a:pt x="5875" y="6541"/>
                    <a:pt x="5879" y="6542"/>
                    <a:pt x="5881" y="6542"/>
                  </a:cubicBezTo>
                  <a:cubicBezTo>
                    <a:pt x="5897" y="6542"/>
                    <a:pt x="5873" y="6514"/>
                    <a:pt x="5894" y="6504"/>
                  </a:cubicBezTo>
                  <a:lnTo>
                    <a:pt x="5894" y="6504"/>
                  </a:lnTo>
                  <a:cubicBezTo>
                    <a:pt x="5894" y="6504"/>
                    <a:pt x="5894" y="6516"/>
                    <a:pt x="5894" y="6516"/>
                  </a:cubicBezTo>
                  <a:cubicBezTo>
                    <a:pt x="5906" y="6516"/>
                    <a:pt x="5894" y="6504"/>
                    <a:pt x="5894" y="6492"/>
                  </a:cubicBezTo>
                  <a:lnTo>
                    <a:pt x="5906" y="6492"/>
                  </a:lnTo>
                  <a:lnTo>
                    <a:pt x="5906" y="6456"/>
                  </a:lnTo>
                  <a:cubicBezTo>
                    <a:pt x="5926" y="6456"/>
                    <a:pt x="5920" y="6430"/>
                    <a:pt x="5926" y="6430"/>
                  </a:cubicBezTo>
                  <a:cubicBezTo>
                    <a:pt x="5927" y="6430"/>
                    <a:pt x="5928" y="6431"/>
                    <a:pt x="5930" y="6432"/>
                  </a:cubicBezTo>
                  <a:cubicBezTo>
                    <a:pt x="5936" y="6426"/>
                    <a:pt x="5933" y="6426"/>
                    <a:pt x="5928" y="6426"/>
                  </a:cubicBezTo>
                  <a:cubicBezTo>
                    <a:pt x="5924" y="6426"/>
                    <a:pt x="5918" y="6426"/>
                    <a:pt x="5918" y="6420"/>
                  </a:cubicBezTo>
                  <a:cubicBezTo>
                    <a:pt x="5927" y="6420"/>
                    <a:pt x="5922" y="6405"/>
                    <a:pt x="5931" y="6405"/>
                  </a:cubicBezTo>
                  <a:cubicBezTo>
                    <a:pt x="5933" y="6405"/>
                    <a:pt x="5937" y="6406"/>
                    <a:pt x="5942" y="6408"/>
                  </a:cubicBezTo>
                  <a:lnTo>
                    <a:pt x="5942" y="6397"/>
                  </a:lnTo>
                  <a:lnTo>
                    <a:pt x="5953" y="6420"/>
                  </a:lnTo>
                  <a:cubicBezTo>
                    <a:pt x="5953" y="6408"/>
                    <a:pt x="5942" y="6385"/>
                    <a:pt x="5930" y="6385"/>
                  </a:cubicBezTo>
                  <a:cubicBezTo>
                    <a:pt x="5942" y="6373"/>
                    <a:pt x="5942" y="6361"/>
                    <a:pt x="5953" y="6361"/>
                  </a:cubicBezTo>
                  <a:lnTo>
                    <a:pt x="5953" y="6373"/>
                  </a:lnTo>
                  <a:cubicBezTo>
                    <a:pt x="5965" y="6337"/>
                    <a:pt x="6025" y="6349"/>
                    <a:pt x="6001" y="6313"/>
                  </a:cubicBezTo>
                  <a:cubicBezTo>
                    <a:pt x="6013" y="6313"/>
                    <a:pt x="6013" y="6325"/>
                    <a:pt x="6013" y="6325"/>
                  </a:cubicBezTo>
                  <a:lnTo>
                    <a:pt x="6025" y="6313"/>
                  </a:lnTo>
                  <a:lnTo>
                    <a:pt x="6025" y="6289"/>
                  </a:lnTo>
                  <a:lnTo>
                    <a:pt x="6037" y="6289"/>
                  </a:lnTo>
                  <a:cubicBezTo>
                    <a:pt x="6049" y="6278"/>
                    <a:pt x="6049" y="6242"/>
                    <a:pt x="6061" y="6218"/>
                  </a:cubicBezTo>
                  <a:lnTo>
                    <a:pt x="6061" y="6230"/>
                  </a:lnTo>
                  <a:cubicBezTo>
                    <a:pt x="6061" y="6194"/>
                    <a:pt x="6084" y="6206"/>
                    <a:pt x="6084" y="6182"/>
                  </a:cubicBezTo>
                  <a:lnTo>
                    <a:pt x="6084" y="6170"/>
                  </a:lnTo>
                  <a:lnTo>
                    <a:pt x="6096" y="6182"/>
                  </a:lnTo>
                  <a:cubicBezTo>
                    <a:pt x="6084" y="6158"/>
                    <a:pt x="6132" y="6158"/>
                    <a:pt x="6120" y="6158"/>
                  </a:cubicBezTo>
                  <a:cubicBezTo>
                    <a:pt x="6108" y="6147"/>
                    <a:pt x="6108" y="6135"/>
                    <a:pt x="6096" y="6123"/>
                  </a:cubicBezTo>
                  <a:cubicBezTo>
                    <a:pt x="6099" y="6120"/>
                    <a:pt x="6101" y="6119"/>
                    <a:pt x="6102" y="6119"/>
                  </a:cubicBezTo>
                  <a:cubicBezTo>
                    <a:pt x="6107" y="6119"/>
                    <a:pt x="6109" y="6126"/>
                    <a:pt x="6114" y="6126"/>
                  </a:cubicBezTo>
                  <a:cubicBezTo>
                    <a:pt x="6116" y="6126"/>
                    <a:pt x="6118" y="6125"/>
                    <a:pt x="6120" y="6123"/>
                  </a:cubicBezTo>
                  <a:cubicBezTo>
                    <a:pt x="6132" y="6111"/>
                    <a:pt x="6120" y="6099"/>
                    <a:pt x="6132" y="6087"/>
                  </a:cubicBezTo>
                  <a:lnTo>
                    <a:pt x="6144" y="6099"/>
                  </a:lnTo>
                  <a:cubicBezTo>
                    <a:pt x="6144" y="6091"/>
                    <a:pt x="6144" y="6083"/>
                    <a:pt x="6144" y="6075"/>
                  </a:cubicBezTo>
                  <a:cubicBezTo>
                    <a:pt x="6132" y="6039"/>
                    <a:pt x="6180" y="6063"/>
                    <a:pt x="6156" y="6027"/>
                  </a:cubicBezTo>
                  <a:cubicBezTo>
                    <a:pt x="6156" y="6027"/>
                    <a:pt x="6163" y="6012"/>
                    <a:pt x="6173" y="6012"/>
                  </a:cubicBezTo>
                  <a:cubicBezTo>
                    <a:pt x="6175" y="6012"/>
                    <a:pt x="6177" y="6013"/>
                    <a:pt x="6180" y="6016"/>
                  </a:cubicBezTo>
                  <a:cubicBezTo>
                    <a:pt x="6180" y="5992"/>
                    <a:pt x="6180" y="5968"/>
                    <a:pt x="6192" y="5944"/>
                  </a:cubicBezTo>
                  <a:cubicBezTo>
                    <a:pt x="6199" y="5948"/>
                    <a:pt x="6201" y="5949"/>
                    <a:pt x="6202" y="5949"/>
                  </a:cubicBezTo>
                  <a:cubicBezTo>
                    <a:pt x="6204" y="5949"/>
                    <a:pt x="6195" y="5941"/>
                    <a:pt x="6203" y="5932"/>
                  </a:cubicBezTo>
                  <a:lnTo>
                    <a:pt x="6192" y="5932"/>
                  </a:lnTo>
                  <a:cubicBezTo>
                    <a:pt x="6203" y="5897"/>
                    <a:pt x="6263" y="5885"/>
                    <a:pt x="6275" y="5849"/>
                  </a:cubicBezTo>
                  <a:lnTo>
                    <a:pt x="6287" y="5849"/>
                  </a:lnTo>
                  <a:lnTo>
                    <a:pt x="6275" y="5837"/>
                  </a:lnTo>
                  <a:cubicBezTo>
                    <a:pt x="6299" y="5801"/>
                    <a:pt x="6323" y="5766"/>
                    <a:pt x="6346" y="5730"/>
                  </a:cubicBezTo>
                  <a:cubicBezTo>
                    <a:pt x="6334" y="5718"/>
                    <a:pt x="6334" y="5694"/>
                    <a:pt x="6346" y="5682"/>
                  </a:cubicBezTo>
                  <a:cubicBezTo>
                    <a:pt x="6346" y="5658"/>
                    <a:pt x="6358" y="5623"/>
                    <a:pt x="6382" y="5599"/>
                  </a:cubicBezTo>
                  <a:cubicBezTo>
                    <a:pt x="6382" y="5611"/>
                    <a:pt x="6394" y="5611"/>
                    <a:pt x="6394" y="5611"/>
                  </a:cubicBezTo>
                  <a:cubicBezTo>
                    <a:pt x="6382" y="5599"/>
                    <a:pt x="6406" y="5599"/>
                    <a:pt x="6406" y="5587"/>
                  </a:cubicBezTo>
                  <a:lnTo>
                    <a:pt x="6394" y="5587"/>
                  </a:lnTo>
                  <a:cubicBezTo>
                    <a:pt x="6382" y="5575"/>
                    <a:pt x="6406" y="5575"/>
                    <a:pt x="6418" y="5575"/>
                  </a:cubicBezTo>
                  <a:lnTo>
                    <a:pt x="6406" y="5551"/>
                  </a:lnTo>
                  <a:lnTo>
                    <a:pt x="6430" y="5551"/>
                  </a:lnTo>
                  <a:cubicBezTo>
                    <a:pt x="6430" y="5539"/>
                    <a:pt x="6430" y="5527"/>
                    <a:pt x="6418" y="5516"/>
                  </a:cubicBezTo>
                  <a:cubicBezTo>
                    <a:pt x="6418" y="5516"/>
                    <a:pt x="6423" y="5510"/>
                    <a:pt x="6427" y="5510"/>
                  </a:cubicBezTo>
                  <a:cubicBezTo>
                    <a:pt x="6428" y="5510"/>
                    <a:pt x="6430" y="5512"/>
                    <a:pt x="6430" y="5516"/>
                  </a:cubicBezTo>
                  <a:lnTo>
                    <a:pt x="6465" y="5468"/>
                  </a:lnTo>
                  <a:lnTo>
                    <a:pt x="6465" y="5468"/>
                  </a:lnTo>
                  <a:lnTo>
                    <a:pt x="6453" y="5480"/>
                  </a:lnTo>
                  <a:cubicBezTo>
                    <a:pt x="6442" y="5468"/>
                    <a:pt x="6442" y="5444"/>
                    <a:pt x="6442" y="5444"/>
                  </a:cubicBezTo>
                  <a:lnTo>
                    <a:pt x="6442" y="5444"/>
                  </a:lnTo>
                  <a:cubicBezTo>
                    <a:pt x="6446" y="5448"/>
                    <a:pt x="6450" y="5451"/>
                    <a:pt x="6453" y="5452"/>
                  </a:cubicBezTo>
                  <a:lnTo>
                    <a:pt x="6453" y="5452"/>
                  </a:lnTo>
                  <a:cubicBezTo>
                    <a:pt x="6454" y="5431"/>
                    <a:pt x="6454" y="5420"/>
                    <a:pt x="6465" y="5420"/>
                  </a:cubicBezTo>
                  <a:cubicBezTo>
                    <a:pt x="6465" y="5414"/>
                    <a:pt x="6474" y="5414"/>
                    <a:pt x="6483" y="5414"/>
                  </a:cubicBezTo>
                  <a:cubicBezTo>
                    <a:pt x="6492" y="5414"/>
                    <a:pt x="6501" y="5414"/>
                    <a:pt x="6501" y="5408"/>
                  </a:cubicBezTo>
                  <a:cubicBezTo>
                    <a:pt x="6489" y="5396"/>
                    <a:pt x="6513" y="5396"/>
                    <a:pt x="6477" y="5385"/>
                  </a:cubicBezTo>
                  <a:cubicBezTo>
                    <a:pt x="6481" y="5377"/>
                    <a:pt x="6485" y="5374"/>
                    <a:pt x="6489" y="5374"/>
                  </a:cubicBezTo>
                  <a:cubicBezTo>
                    <a:pt x="6497" y="5374"/>
                    <a:pt x="6505" y="5385"/>
                    <a:pt x="6513" y="5385"/>
                  </a:cubicBezTo>
                  <a:cubicBezTo>
                    <a:pt x="6503" y="5375"/>
                    <a:pt x="6509" y="5358"/>
                    <a:pt x="6525" y="5358"/>
                  </a:cubicBezTo>
                  <a:cubicBezTo>
                    <a:pt x="6528" y="5358"/>
                    <a:pt x="6532" y="5358"/>
                    <a:pt x="6537" y="5361"/>
                  </a:cubicBezTo>
                  <a:cubicBezTo>
                    <a:pt x="6501" y="5325"/>
                    <a:pt x="6561" y="5325"/>
                    <a:pt x="6537" y="5313"/>
                  </a:cubicBezTo>
                  <a:lnTo>
                    <a:pt x="6561" y="5313"/>
                  </a:lnTo>
                  <a:cubicBezTo>
                    <a:pt x="6549" y="5301"/>
                    <a:pt x="6537" y="5289"/>
                    <a:pt x="6537" y="5277"/>
                  </a:cubicBezTo>
                  <a:cubicBezTo>
                    <a:pt x="6549" y="5277"/>
                    <a:pt x="6561" y="5289"/>
                    <a:pt x="6573" y="5289"/>
                  </a:cubicBezTo>
                  <a:lnTo>
                    <a:pt x="6549" y="5265"/>
                  </a:lnTo>
                  <a:cubicBezTo>
                    <a:pt x="6608" y="5230"/>
                    <a:pt x="6620" y="5158"/>
                    <a:pt x="6680" y="5123"/>
                  </a:cubicBezTo>
                  <a:cubicBezTo>
                    <a:pt x="6680" y="5087"/>
                    <a:pt x="6692" y="5051"/>
                    <a:pt x="6704" y="5027"/>
                  </a:cubicBezTo>
                  <a:cubicBezTo>
                    <a:pt x="6704" y="5015"/>
                    <a:pt x="6704" y="5004"/>
                    <a:pt x="6715" y="5004"/>
                  </a:cubicBezTo>
                  <a:cubicBezTo>
                    <a:pt x="6739" y="4980"/>
                    <a:pt x="6775" y="4944"/>
                    <a:pt x="6787" y="4896"/>
                  </a:cubicBezTo>
                  <a:cubicBezTo>
                    <a:pt x="6779" y="4884"/>
                    <a:pt x="6780" y="4882"/>
                    <a:pt x="6785" y="4882"/>
                  </a:cubicBezTo>
                  <a:cubicBezTo>
                    <a:pt x="6789" y="4882"/>
                    <a:pt x="6795" y="4884"/>
                    <a:pt x="6801" y="4884"/>
                  </a:cubicBezTo>
                  <a:cubicBezTo>
                    <a:pt x="6808" y="4884"/>
                    <a:pt x="6814" y="4881"/>
                    <a:pt x="6812" y="4866"/>
                  </a:cubicBezTo>
                  <a:lnTo>
                    <a:pt x="6812" y="4866"/>
                  </a:lnTo>
                  <a:cubicBezTo>
                    <a:pt x="6815" y="4873"/>
                    <a:pt x="6823" y="4873"/>
                    <a:pt x="6823" y="4873"/>
                  </a:cubicBezTo>
                  <a:cubicBezTo>
                    <a:pt x="6823" y="4849"/>
                    <a:pt x="6823" y="4825"/>
                    <a:pt x="6823" y="4789"/>
                  </a:cubicBezTo>
                  <a:cubicBezTo>
                    <a:pt x="6832" y="4795"/>
                    <a:pt x="6837" y="4798"/>
                    <a:pt x="6840" y="4798"/>
                  </a:cubicBezTo>
                  <a:cubicBezTo>
                    <a:pt x="6847" y="4798"/>
                    <a:pt x="6841" y="4787"/>
                    <a:pt x="6843" y="4787"/>
                  </a:cubicBezTo>
                  <a:cubicBezTo>
                    <a:pt x="6844" y="4787"/>
                    <a:pt x="6845" y="4787"/>
                    <a:pt x="6846" y="4789"/>
                  </a:cubicBezTo>
                  <a:lnTo>
                    <a:pt x="6834" y="4777"/>
                  </a:lnTo>
                  <a:cubicBezTo>
                    <a:pt x="6842" y="4777"/>
                    <a:pt x="6850" y="4772"/>
                    <a:pt x="6858" y="4772"/>
                  </a:cubicBezTo>
                  <a:cubicBezTo>
                    <a:pt x="6862" y="4772"/>
                    <a:pt x="6866" y="4773"/>
                    <a:pt x="6870" y="4777"/>
                  </a:cubicBezTo>
                  <a:lnTo>
                    <a:pt x="6858" y="4754"/>
                  </a:lnTo>
                  <a:lnTo>
                    <a:pt x="6870" y="4765"/>
                  </a:lnTo>
                  <a:cubicBezTo>
                    <a:pt x="6880" y="4745"/>
                    <a:pt x="6882" y="4715"/>
                    <a:pt x="6905" y="4715"/>
                  </a:cubicBezTo>
                  <a:cubicBezTo>
                    <a:pt x="6909" y="4715"/>
                    <a:pt x="6913" y="4716"/>
                    <a:pt x="6918" y="4718"/>
                  </a:cubicBezTo>
                  <a:cubicBezTo>
                    <a:pt x="6918" y="4670"/>
                    <a:pt x="6965" y="4611"/>
                    <a:pt x="6989" y="4575"/>
                  </a:cubicBezTo>
                  <a:cubicBezTo>
                    <a:pt x="6989" y="4563"/>
                    <a:pt x="6989" y="4551"/>
                    <a:pt x="7001" y="4539"/>
                  </a:cubicBezTo>
                  <a:lnTo>
                    <a:pt x="7025" y="4539"/>
                  </a:lnTo>
                  <a:cubicBezTo>
                    <a:pt x="7025" y="4527"/>
                    <a:pt x="7013" y="4503"/>
                    <a:pt x="7025" y="4503"/>
                  </a:cubicBezTo>
                  <a:cubicBezTo>
                    <a:pt x="7037" y="4492"/>
                    <a:pt x="7049" y="4480"/>
                    <a:pt x="7037" y="4468"/>
                  </a:cubicBezTo>
                  <a:cubicBezTo>
                    <a:pt x="7044" y="4461"/>
                    <a:pt x="7051" y="4454"/>
                    <a:pt x="7058" y="4454"/>
                  </a:cubicBezTo>
                  <a:cubicBezTo>
                    <a:pt x="7060" y="4454"/>
                    <a:pt x="7063" y="4455"/>
                    <a:pt x="7066" y="4458"/>
                  </a:cubicBezTo>
                  <a:lnTo>
                    <a:pt x="7066" y="4458"/>
                  </a:lnTo>
                  <a:cubicBezTo>
                    <a:pt x="7063" y="4444"/>
                    <a:pt x="7096" y="4444"/>
                    <a:pt x="7096" y="4444"/>
                  </a:cubicBezTo>
                  <a:cubicBezTo>
                    <a:pt x="7096" y="4444"/>
                    <a:pt x="7204" y="4301"/>
                    <a:pt x="7311" y="4146"/>
                  </a:cubicBezTo>
                  <a:cubicBezTo>
                    <a:pt x="7418" y="3980"/>
                    <a:pt x="7525" y="3801"/>
                    <a:pt x="7501" y="3670"/>
                  </a:cubicBezTo>
                  <a:cubicBezTo>
                    <a:pt x="7489" y="3658"/>
                    <a:pt x="7489" y="3646"/>
                    <a:pt x="7466" y="3634"/>
                  </a:cubicBezTo>
                  <a:cubicBezTo>
                    <a:pt x="7471" y="3628"/>
                    <a:pt x="7480" y="3628"/>
                    <a:pt x="7486" y="3628"/>
                  </a:cubicBezTo>
                  <a:cubicBezTo>
                    <a:pt x="7492" y="3628"/>
                    <a:pt x="7495" y="3628"/>
                    <a:pt x="7489" y="3622"/>
                  </a:cubicBezTo>
                  <a:cubicBezTo>
                    <a:pt x="7466" y="3622"/>
                    <a:pt x="7454" y="3587"/>
                    <a:pt x="7430" y="3587"/>
                  </a:cubicBezTo>
                  <a:cubicBezTo>
                    <a:pt x="7430" y="3584"/>
                    <a:pt x="7430" y="3583"/>
                    <a:pt x="7430" y="3583"/>
                  </a:cubicBezTo>
                  <a:cubicBezTo>
                    <a:pt x="7429" y="3583"/>
                    <a:pt x="7428" y="3590"/>
                    <a:pt x="7424" y="3590"/>
                  </a:cubicBezTo>
                  <a:cubicBezTo>
                    <a:pt x="7422" y="3590"/>
                    <a:pt x="7420" y="3589"/>
                    <a:pt x="7418" y="3587"/>
                  </a:cubicBezTo>
                  <a:lnTo>
                    <a:pt x="7418" y="3587"/>
                  </a:lnTo>
                  <a:lnTo>
                    <a:pt x="7442" y="3611"/>
                  </a:lnTo>
                  <a:lnTo>
                    <a:pt x="7418" y="3611"/>
                  </a:lnTo>
                  <a:cubicBezTo>
                    <a:pt x="7418" y="3622"/>
                    <a:pt x="7454" y="3646"/>
                    <a:pt x="7430" y="3658"/>
                  </a:cubicBezTo>
                  <a:lnTo>
                    <a:pt x="7430" y="3646"/>
                  </a:lnTo>
                  <a:cubicBezTo>
                    <a:pt x="7426" y="3650"/>
                    <a:pt x="7422" y="3652"/>
                    <a:pt x="7418" y="3652"/>
                  </a:cubicBezTo>
                  <a:cubicBezTo>
                    <a:pt x="7411" y="3652"/>
                    <a:pt x="7406" y="3646"/>
                    <a:pt x="7406" y="3646"/>
                  </a:cubicBezTo>
                  <a:lnTo>
                    <a:pt x="7382" y="3646"/>
                  </a:lnTo>
                  <a:cubicBezTo>
                    <a:pt x="7382" y="3646"/>
                    <a:pt x="7382" y="3634"/>
                    <a:pt x="7382" y="3634"/>
                  </a:cubicBezTo>
                  <a:cubicBezTo>
                    <a:pt x="7382" y="3638"/>
                    <a:pt x="7381" y="3639"/>
                    <a:pt x="7379" y="3639"/>
                  </a:cubicBezTo>
                  <a:cubicBezTo>
                    <a:pt x="7375" y="3639"/>
                    <a:pt x="7367" y="3631"/>
                    <a:pt x="7358" y="3622"/>
                  </a:cubicBezTo>
                  <a:lnTo>
                    <a:pt x="7358" y="3634"/>
                  </a:lnTo>
                  <a:cubicBezTo>
                    <a:pt x="7346" y="3634"/>
                    <a:pt x="7358" y="3634"/>
                    <a:pt x="7346" y="3622"/>
                  </a:cubicBezTo>
                  <a:lnTo>
                    <a:pt x="7346" y="3658"/>
                  </a:lnTo>
                  <a:cubicBezTo>
                    <a:pt x="7339" y="3653"/>
                    <a:pt x="7335" y="3651"/>
                    <a:pt x="7332" y="3651"/>
                  </a:cubicBezTo>
                  <a:cubicBezTo>
                    <a:pt x="7324" y="3651"/>
                    <a:pt x="7337" y="3672"/>
                    <a:pt x="7329" y="3672"/>
                  </a:cubicBezTo>
                  <a:cubicBezTo>
                    <a:pt x="7327" y="3672"/>
                    <a:pt x="7325" y="3671"/>
                    <a:pt x="7323" y="3670"/>
                  </a:cubicBezTo>
                  <a:cubicBezTo>
                    <a:pt x="7323" y="3658"/>
                    <a:pt x="7320" y="3655"/>
                    <a:pt x="7315" y="3655"/>
                  </a:cubicBezTo>
                  <a:cubicBezTo>
                    <a:pt x="7311" y="3655"/>
                    <a:pt x="7305" y="3658"/>
                    <a:pt x="7299" y="3658"/>
                  </a:cubicBezTo>
                  <a:lnTo>
                    <a:pt x="7275" y="3682"/>
                  </a:lnTo>
                  <a:cubicBezTo>
                    <a:pt x="7275" y="3682"/>
                    <a:pt x="7275" y="3670"/>
                    <a:pt x="7275" y="3670"/>
                  </a:cubicBezTo>
                  <a:cubicBezTo>
                    <a:pt x="7263" y="3670"/>
                    <a:pt x="7275" y="3694"/>
                    <a:pt x="7275" y="3694"/>
                  </a:cubicBezTo>
                  <a:cubicBezTo>
                    <a:pt x="7273" y="3692"/>
                    <a:pt x="7272" y="3691"/>
                    <a:pt x="7270" y="3691"/>
                  </a:cubicBezTo>
                  <a:cubicBezTo>
                    <a:pt x="7265" y="3691"/>
                    <a:pt x="7262" y="3702"/>
                    <a:pt x="7254" y="3702"/>
                  </a:cubicBezTo>
                  <a:cubicBezTo>
                    <a:pt x="7250" y="3702"/>
                    <a:pt x="7246" y="3700"/>
                    <a:pt x="7239" y="3694"/>
                  </a:cubicBezTo>
                  <a:lnTo>
                    <a:pt x="7239" y="3694"/>
                  </a:lnTo>
                  <a:cubicBezTo>
                    <a:pt x="7215" y="3706"/>
                    <a:pt x="7263" y="3718"/>
                    <a:pt x="7239" y="3730"/>
                  </a:cubicBezTo>
                  <a:cubicBezTo>
                    <a:pt x="7227" y="3730"/>
                    <a:pt x="7239" y="3718"/>
                    <a:pt x="7227" y="3718"/>
                  </a:cubicBezTo>
                  <a:lnTo>
                    <a:pt x="7215" y="3742"/>
                  </a:lnTo>
                  <a:cubicBezTo>
                    <a:pt x="7215" y="3730"/>
                    <a:pt x="7204" y="3718"/>
                    <a:pt x="7204" y="3718"/>
                  </a:cubicBezTo>
                  <a:cubicBezTo>
                    <a:pt x="7156" y="3753"/>
                    <a:pt x="7073" y="3742"/>
                    <a:pt x="7061" y="3789"/>
                  </a:cubicBezTo>
                  <a:cubicBezTo>
                    <a:pt x="7037" y="3789"/>
                    <a:pt x="7049" y="3789"/>
                    <a:pt x="7049" y="3777"/>
                  </a:cubicBezTo>
                  <a:lnTo>
                    <a:pt x="7049" y="3777"/>
                  </a:lnTo>
                  <a:cubicBezTo>
                    <a:pt x="7037" y="3825"/>
                    <a:pt x="6977" y="3801"/>
                    <a:pt x="6965" y="3825"/>
                  </a:cubicBezTo>
                  <a:lnTo>
                    <a:pt x="6977" y="3837"/>
                  </a:lnTo>
                  <a:cubicBezTo>
                    <a:pt x="6906" y="3849"/>
                    <a:pt x="6894" y="3920"/>
                    <a:pt x="6858" y="3956"/>
                  </a:cubicBezTo>
                  <a:lnTo>
                    <a:pt x="6870" y="3956"/>
                  </a:lnTo>
                  <a:cubicBezTo>
                    <a:pt x="6870" y="3968"/>
                    <a:pt x="6870" y="3980"/>
                    <a:pt x="6870" y="3992"/>
                  </a:cubicBezTo>
                  <a:cubicBezTo>
                    <a:pt x="6866" y="3987"/>
                    <a:pt x="6862" y="3983"/>
                    <a:pt x="6858" y="3980"/>
                  </a:cubicBezTo>
                  <a:lnTo>
                    <a:pt x="6858" y="3980"/>
                  </a:lnTo>
                  <a:cubicBezTo>
                    <a:pt x="6810" y="4004"/>
                    <a:pt x="6763" y="4099"/>
                    <a:pt x="6704" y="4146"/>
                  </a:cubicBezTo>
                  <a:cubicBezTo>
                    <a:pt x="6658" y="4238"/>
                    <a:pt x="6578" y="4319"/>
                    <a:pt x="6530" y="4410"/>
                  </a:cubicBezTo>
                  <a:lnTo>
                    <a:pt x="6530" y="4410"/>
                  </a:lnTo>
                  <a:cubicBezTo>
                    <a:pt x="6536" y="4410"/>
                    <a:pt x="6545" y="4424"/>
                    <a:pt x="6537" y="4432"/>
                  </a:cubicBezTo>
                  <a:cubicBezTo>
                    <a:pt x="6477" y="4432"/>
                    <a:pt x="6525" y="4480"/>
                    <a:pt x="6465" y="4492"/>
                  </a:cubicBezTo>
                  <a:cubicBezTo>
                    <a:pt x="6453" y="4551"/>
                    <a:pt x="6382" y="4575"/>
                    <a:pt x="6394" y="4646"/>
                  </a:cubicBezTo>
                  <a:lnTo>
                    <a:pt x="6382" y="4634"/>
                  </a:lnTo>
                  <a:cubicBezTo>
                    <a:pt x="6370" y="4646"/>
                    <a:pt x="6382" y="4646"/>
                    <a:pt x="6370" y="4658"/>
                  </a:cubicBezTo>
                  <a:cubicBezTo>
                    <a:pt x="6358" y="4670"/>
                    <a:pt x="6358" y="4706"/>
                    <a:pt x="6346" y="4706"/>
                  </a:cubicBezTo>
                  <a:lnTo>
                    <a:pt x="6358" y="4718"/>
                  </a:lnTo>
                  <a:cubicBezTo>
                    <a:pt x="6358" y="4724"/>
                    <a:pt x="6355" y="4724"/>
                    <a:pt x="6352" y="4724"/>
                  </a:cubicBezTo>
                  <a:cubicBezTo>
                    <a:pt x="6349" y="4724"/>
                    <a:pt x="6346" y="4724"/>
                    <a:pt x="6346" y="4730"/>
                  </a:cubicBezTo>
                  <a:lnTo>
                    <a:pt x="6334" y="4730"/>
                  </a:lnTo>
                  <a:lnTo>
                    <a:pt x="6346" y="4742"/>
                  </a:lnTo>
                  <a:cubicBezTo>
                    <a:pt x="6344" y="4740"/>
                    <a:pt x="6341" y="4740"/>
                    <a:pt x="6339" y="4740"/>
                  </a:cubicBezTo>
                  <a:cubicBezTo>
                    <a:pt x="6322" y="4740"/>
                    <a:pt x="6321" y="4777"/>
                    <a:pt x="6311" y="4777"/>
                  </a:cubicBezTo>
                  <a:cubicBezTo>
                    <a:pt x="6311" y="4789"/>
                    <a:pt x="6299" y="4825"/>
                    <a:pt x="6287" y="4849"/>
                  </a:cubicBezTo>
                  <a:cubicBezTo>
                    <a:pt x="6282" y="4847"/>
                    <a:pt x="6278" y="4846"/>
                    <a:pt x="6274" y="4846"/>
                  </a:cubicBezTo>
                  <a:cubicBezTo>
                    <a:pt x="6258" y="4846"/>
                    <a:pt x="6249" y="4863"/>
                    <a:pt x="6239" y="4873"/>
                  </a:cubicBezTo>
                  <a:cubicBezTo>
                    <a:pt x="6227" y="4908"/>
                    <a:pt x="6203" y="4956"/>
                    <a:pt x="6168" y="4992"/>
                  </a:cubicBezTo>
                  <a:lnTo>
                    <a:pt x="6192" y="5004"/>
                  </a:lnTo>
                  <a:lnTo>
                    <a:pt x="6192" y="5015"/>
                  </a:lnTo>
                  <a:lnTo>
                    <a:pt x="6180" y="5015"/>
                  </a:lnTo>
                  <a:cubicBezTo>
                    <a:pt x="6156" y="5015"/>
                    <a:pt x="6168" y="5039"/>
                    <a:pt x="6156" y="5039"/>
                  </a:cubicBezTo>
                  <a:cubicBezTo>
                    <a:pt x="6163" y="5043"/>
                    <a:pt x="6166" y="5044"/>
                    <a:pt x="6167" y="5044"/>
                  </a:cubicBezTo>
                  <a:cubicBezTo>
                    <a:pt x="6169" y="5044"/>
                    <a:pt x="6159" y="5036"/>
                    <a:pt x="6168" y="5027"/>
                  </a:cubicBezTo>
                  <a:cubicBezTo>
                    <a:pt x="6180" y="5027"/>
                    <a:pt x="6192" y="5051"/>
                    <a:pt x="6180" y="5051"/>
                  </a:cubicBezTo>
                  <a:lnTo>
                    <a:pt x="6168" y="5051"/>
                  </a:lnTo>
                  <a:lnTo>
                    <a:pt x="6180" y="5063"/>
                  </a:lnTo>
                  <a:cubicBezTo>
                    <a:pt x="6174" y="5057"/>
                    <a:pt x="6168" y="5057"/>
                    <a:pt x="6160" y="5057"/>
                  </a:cubicBezTo>
                  <a:cubicBezTo>
                    <a:pt x="6153" y="5057"/>
                    <a:pt x="6144" y="5057"/>
                    <a:pt x="6132" y="5051"/>
                  </a:cubicBezTo>
                  <a:cubicBezTo>
                    <a:pt x="6120" y="5087"/>
                    <a:pt x="6132" y="5123"/>
                    <a:pt x="6108" y="5158"/>
                  </a:cubicBezTo>
                  <a:cubicBezTo>
                    <a:pt x="6107" y="5157"/>
                    <a:pt x="6106" y="5156"/>
                    <a:pt x="6105" y="5156"/>
                  </a:cubicBezTo>
                  <a:cubicBezTo>
                    <a:pt x="6098" y="5156"/>
                    <a:pt x="6095" y="5177"/>
                    <a:pt x="6084" y="5177"/>
                  </a:cubicBezTo>
                  <a:cubicBezTo>
                    <a:pt x="6081" y="5177"/>
                    <a:pt x="6077" y="5175"/>
                    <a:pt x="6072" y="5170"/>
                  </a:cubicBezTo>
                  <a:lnTo>
                    <a:pt x="6072" y="5170"/>
                  </a:lnTo>
                  <a:cubicBezTo>
                    <a:pt x="6072" y="5182"/>
                    <a:pt x="6078" y="5182"/>
                    <a:pt x="6086" y="5182"/>
                  </a:cubicBezTo>
                  <a:cubicBezTo>
                    <a:pt x="6093" y="5182"/>
                    <a:pt x="6102" y="5182"/>
                    <a:pt x="6108" y="5194"/>
                  </a:cubicBezTo>
                  <a:cubicBezTo>
                    <a:pt x="6108" y="5202"/>
                    <a:pt x="6108" y="5211"/>
                    <a:pt x="6104" y="5211"/>
                  </a:cubicBezTo>
                  <a:cubicBezTo>
                    <a:pt x="6102" y="5211"/>
                    <a:pt x="6100" y="5209"/>
                    <a:pt x="6096" y="5206"/>
                  </a:cubicBezTo>
                  <a:cubicBezTo>
                    <a:pt x="6096" y="5206"/>
                    <a:pt x="6084" y="5206"/>
                    <a:pt x="6084" y="5194"/>
                  </a:cubicBezTo>
                  <a:lnTo>
                    <a:pt x="6072" y="5218"/>
                  </a:lnTo>
                  <a:cubicBezTo>
                    <a:pt x="6072" y="5218"/>
                    <a:pt x="6072" y="5206"/>
                    <a:pt x="6072" y="5206"/>
                  </a:cubicBezTo>
                  <a:cubicBezTo>
                    <a:pt x="6072" y="5242"/>
                    <a:pt x="6025" y="5254"/>
                    <a:pt x="6025" y="5289"/>
                  </a:cubicBezTo>
                  <a:cubicBezTo>
                    <a:pt x="6037" y="5289"/>
                    <a:pt x="6037" y="5277"/>
                    <a:pt x="6037" y="5277"/>
                  </a:cubicBezTo>
                  <a:lnTo>
                    <a:pt x="6037" y="5277"/>
                  </a:lnTo>
                  <a:cubicBezTo>
                    <a:pt x="6049" y="5325"/>
                    <a:pt x="6013" y="5301"/>
                    <a:pt x="6013" y="5325"/>
                  </a:cubicBezTo>
                  <a:lnTo>
                    <a:pt x="6001" y="5313"/>
                  </a:lnTo>
                  <a:lnTo>
                    <a:pt x="6001" y="5313"/>
                  </a:lnTo>
                  <a:cubicBezTo>
                    <a:pt x="6001" y="5325"/>
                    <a:pt x="6013" y="5337"/>
                    <a:pt x="6001" y="5349"/>
                  </a:cubicBezTo>
                  <a:cubicBezTo>
                    <a:pt x="5977" y="5337"/>
                    <a:pt x="5989" y="5325"/>
                    <a:pt x="5989" y="5313"/>
                  </a:cubicBezTo>
                  <a:lnTo>
                    <a:pt x="5989" y="5313"/>
                  </a:lnTo>
                  <a:cubicBezTo>
                    <a:pt x="5977" y="5325"/>
                    <a:pt x="5977" y="5349"/>
                    <a:pt x="5989" y="5349"/>
                  </a:cubicBezTo>
                  <a:cubicBezTo>
                    <a:pt x="5989" y="5373"/>
                    <a:pt x="5977" y="5361"/>
                    <a:pt x="5965" y="5373"/>
                  </a:cubicBezTo>
                  <a:lnTo>
                    <a:pt x="5965" y="5373"/>
                  </a:lnTo>
                  <a:cubicBezTo>
                    <a:pt x="5965" y="5373"/>
                    <a:pt x="5971" y="5367"/>
                    <a:pt x="5978" y="5367"/>
                  </a:cubicBezTo>
                  <a:cubicBezTo>
                    <a:pt x="5981" y="5367"/>
                    <a:pt x="5985" y="5369"/>
                    <a:pt x="5989" y="5373"/>
                  </a:cubicBezTo>
                  <a:cubicBezTo>
                    <a:pt x="5965" y="5385"/>
                    <a:pt x="5953" y="5408"/>
                    <a:pt x="5942" y="5420"/>
                  </a:cubicBezTo>
                  <a:lnTo>
                    <a:pt x="5930" y="5420"/>
                  </a:lnTo>
                  <a:cubicBezTo>
                    <a:pt x="5942" y="5432"/>
                    <a:pt x="5936" y="5432"/>
                    <a:pt x="5927" y="5432"/>
                  </a:cubicBezTo>
                  <a:cubicBezTo>
                    <a:pt x="5918" y="5432"/>
                    <a:pt x="5906" y="5432"/>
                    <a:pt x="5906" y="5444"/>
                  </a:cubicBezTo>
                  <a:cubicBezTo>
                    <a:pt x="5882" y="5504"/>
                    <a:pt x="5870" y="5587"/>
                    <a:pt x="5834" y="5635"/>
                  </a:cubicBezTo>
                  <a:cubicBezTo>
                    <a:pt x="5846" y="5658"/>
                    <a:pt x="5846" y="5670"/>
                    <a:pt x="5834" y="5694"/>
                  </a:cubicBezTo>
                  <a:lnTo>
                    <a:pt x="5811" y="5682"/>
                  </a:lnTo>
                  <a:lnTo>
                    <a:pt x="5811" y="5706"/>
                  </a:lnTo>
                  <a:cubicBezTo>
                    <a:pt x="5803" y="5706"/>
                    <a:pt x="5795" y="5722"/>
                    <a:pt x="5787" y="5722"/>
                  </a:cubicBezTo>
                  <a:cubicBezTo>
                    <a:pt x="5783" y="5722"/>
                    <a:pt x="5779" y="5718"/>
                    <a:pt x="5775" y="5706"/>
                  </a:cubicBezTo>
                  <a:lnTo>
                    <a:pt x="5751" y="5766"/>
                  </a:lnTo>
                  <a:cubicBezTo>
                    <a:pt x="5739" y="5777"/>
                    <a:pt x="5775" y="5777"/>
                    <a:pt x="5751" y="5789"/>
                  </a:cubicBezTo>
                  <a:cubicBezTo>
                    <a:pt x="5739" y="5789"/>
                    <a:pt x="5751" y="5789"/>
                    <a:pt x="5739" y="5777"/>
                  </a:cubicBezTo>
                  <a:lnTo>
                    <a:pt x="5739" y="5777"/>
                  </a:lnTo>
                  <a:cubicBezTo>
                    <a:pt x="5703" y="5813"/>
                    <a:pt x="5775" y="5861"/>
                    <a:pt x="5739" y="5885"/>
                  </a:cubicBezTo>
                  <a:cubicBezTo>
                    <a:pt x="5739" y="5897"/>
                    <a:pt x="5739" y="5908"/>
                    <a:pt x="5739" y="5908"/>
                  </a:cubicBezTo>
                  <a:cubicBezTo>
                    <a:pt x="5746" y="5911"/>
                    <a:pt x="5750" y="5912"/>
                    <a:pt x="5752" y="5912"/>
                  </a:cubicBezTo>
                  <a:cubicBezTo>
                    <a:pt x="5759" y="5912"/>
                    <a:pt x="5732" y="5894"/>
                    <a:pt x="5751" y="5885"/>
                  </a:cubicBezTo>
                  <a:lnTo>
                    <a:pt x="5751" y="5885"/>
                  </a:lnTo>
                  <a:cubicBezTo>
                    <a:pt x="5775" y="5908"/>
                    <a:pt x="5763" y="5908"/>
                    <a:pt x="5775" y="5920"/>
                  </a:cubicBezTo>
                  <a:cubicBezTo>
                    <a:pt x="5763" y="5920"/>
                    <a:pt x="5775" y="5932"/>
                    <a:pt x="5775" y="5944"/>
                  </a:cubicBezTo>
                  <a:cubicBezTo>
                    <a:pt x="5751" y="5956"/>
                    <a:pt x="5751" y="5980"/>
                    <a:pt x="5727" y="5980"/>
                  </a:cubicBezTo>
                  <a:cubicBezTo>
                    <a:pt x="5739" y="5992"/>
                    <a:pt x="5751" y="6004"/>
                    <a:pt x="5751" y="6016"/>
                  </a:cubicBezTo>
                  <a:cubicBezTo>
                    <a:pt x="5735" y="6016"/>
                    <a:pt x="5730" y="6010"/>
                    <a:pt x="5725" y="6010"/>
                  </a:cubicBezTo>
                  <a:cubicBezTo>
                    <a:pt x="5722" y="6010"/>
                    <a:pt x="5719" y="6012"/>
                    <a:pt x="5715" y="6016"/>
                  </a:cubicBezTo>
                  <a:lnTo>
                    <a:pt x="5727" y="6027"/>
                  </a:lnTo>
                  <a:cubicBezTo>
                    <a:pt x="5727" y="6033"/>
                    <a:pt x="5724" y="6036"/>
                    <a:pt x="5721" y="6036"/>
                  </a:cubicBezTo>
                  <a:cubicBezTo>
                    <a:pt x="5718" y="6036"/>
                    <a:pt x="5715" y="6033"/>
                    <a:pt x="5715" y="6027"/>
                  </a:cubicBezTo>
                  <a:lnTo>
                    <a:pt x="5715" y="6027"/>
                  </a:lnTo>
                  <a:cubicBezTo>
                    <a:pt x="5703" y="6039"/>
                    <a:pt x="5727" y="6051"/>
                    <a:pt x="5715" y="6063"/>
                  </a:cubicBezTo>
                  <a:lnTo>
                    <a:pt x="5703" y="6051"/>
                  </a:lnTo>
                  <a:cubicBezTo>
                    <a:pt x="5703" y="6063"/>
                    <a:pt x="5703" y="6063"/>
                    <a:pt x="5691" y="6075"/>
                  </a:cubicBezTo>
                  <a:cubicBezTo>
                    <a:pt x="5680" y="6075"/>
                    <a:pt x="5680" y="6063"/>
                    <a:pt x="5691" y="6063"/>
                  </a:cubicBezTo>
                  <a:cubicBezTo>
                    <a:pt x="5668" y="6063"/>
                    <a:pt x="5691" y="6087"/>
                    <a:pt x="5691" y="6087"/>
                  </a:cubicBezTo>
                  <a:cubicBezTo>
                    <a:pt x="5691" y="6087"/>
                    <a:pt x="5697" y="6082"/>
                    <a:pt x="5704" y="6082"/>
                  </a:cubicBezTo>
                  <a:cubicBezTo>
                    <a:pt x="5707" y="6082"/>
                    <a:pt x="5711" y="6083"/>
                    <a:pt x="5715" y="6087"/>
                  </a:cubicBezTo>
                  <a:cubicBezTo>
                    <a:pt x="5706" y="6097"/>
                    <a:pt x="5719" y="6114"/>
                    <a:pt x="5712" y="6114"/>
                  </a:cubicBezTo>
                  <a:cubicBezTo>
                    <a:pt x="5711" y="6114"/>
                    <a:pt x="5708" y="6113"/>
                    <a:pt x="5703" y="6111"/>
                  </a:cubicBezTo>
                  <a:lnTo>
                    <a:pt x="5691" y="6099"/>
                  </a:lnTo>
                  <a:lnTo>
                    <a:pt x="5691" y="6099"/>
                  </a:lnTo>
                  <a:cubicBezTo>
                    <a:pt x="5703" y="6123"/>
                    <a:pt x="5715" y="6123"/>
                    <a:pt x="5691" y="6135"/>
                  </a:cubicBezTo>
                  <a:cubicBezTo>
                    <a:pt x="5703" y="6147"/>
                    <a:pt x="5680" y="6158"/>
                    <a:pt x="5668" y="6170"/>
                  </a:cubicBezTo>
                  <a:cubicBezTo>
                    <a:pt x="5668" y="6182"/>
                    <a:pt x="5680" y="6182"/>
                    <a:pt x="5680" y="6194"/>
                  </a:cubicBezTo>
                  <a:cubicBezTo>
                    <a:pt x="5684" y="6190"/>
                    <a:pt x="5686" y="6189"/>
                    <a:pt x="5688" y="6189"/>
                  </a:cubicBezTo>
                  <a:cubicBezTo>
                    <a:pt x="5693" y="6189"/>
                    <a:pt x="5695" y="6194"/>
                    <a:pt x="5703" y="6194"/>
                  </a:cubicBezTo>
                  <a:cubicBezTo>
                    <a:pt x="5680" y="6194"/>
                    <a:pt x="5727" y="6230"/>
                    <a:pt x="5703" y="6242"/>
                  </a:cubicBezTo>
                  <a:cubicBezTo>
                    <a:pt x="5691" y="6242"/>
                    <a:pt x="5680" y="6230"/>
                    <a:pt x="5691" y="6230"/>
                  </a:cubicBezTo>
                  <a:cubicBezTo>
                    <a:pt x="5680" y="6206"/>
                    <a:pt x="5656" y="6194"/>
                    <a:pt x="5644" y="6182"/>
                  </a:cubicBezTo>
                  <a:cubicBezTo>
                    <a:pt x="5644" y="6187"/>
                    <a:pt x="5644" y="6191"/>
                    <a:pt x="5644" y="6194"/>
                  </a:cubicBezTo>
                  <a:lnTo>
                    <a:pt x="5656" y="6206"/>
                  </a:lnTo>
                  <a:cubicBezTo>
                    <a:pt x="5656" y="6218"/>
                    <a:pt x="5656" y="6218"/>
                    <a:pt x="5656" y="6218"/>
                  </a:cubicBezTo>
                  <a:cubicBezTo>
                    <a:pt x="5668" y="6230"/>
                    <a:pt x="5680" y="6218"/>
                    <a:pt x="5691" y="6242"/>
                  </a:cubicBezTo>
                  <a:cubicBezTo>
                    <a:pt x="5691" y="6244"/>
                    <a:pt x="5690" y="6245"/>
                    <a:pt x="5687" y="6245"/>
                  </a:cubicBezTo>
                  <a:cubicBezTo>
                    <a:pt x="5681" y="6245"/>
                    <a:pt x="5668" y="6238"/>
                    <a:pt x="5666" y="6238"/>
                  </a:cubicBezTo>
                  <a:cubicBezTo>
                    <a:pt x="5665" y="6238"/>
                    <a:pt x="5665" y="6239"/>
                    <a:pt x="5668" y="6242"/>
                  </a:cubicBezTo>
                  <a:cubicBezTo>
                    <a:pt x="5668" y="6266"/>
                    <a:pt x="5691" y="6254"/>
                    <a:pt x="5680" y="6278"/>
                  </a:cubicBezTo>
                  <a:cubicBezTo>
                    <a:pt x="5680" y="6272"/>
                    <a:pt x="5677" y="6269"/>
                    <a:pt x="5676" y="6268"/>
                  </a:cubicBezTo>
                  <a:lnTo>
                    <a:pt x="5676" y="6268"/>
                  </a:lnTo>
                  <a:cubicBezTo>
                    <a:pt x="5661" y="6278"/>
                    <a:pt x="5663" y="6293"/>
                    <a:pt x="5648" y="6293"/>
                  </a:cubicBezTo>
                  <a:cubicBezTo>
                    <a:pt x="5644" y="6293"/>
                    <a:pt x="5639" y="6292"/>
                    <a:pt x="5632" y="6289"/>
                  </a:cubicBezTo>
                  <a:cubicBezTo>
                    <a:pt x="5632" y="6278"/>
                    <a:pt x="5620" y="6278"/>
                    <a:pt x="5632" y="6278"/>
                  </a:cubicBezTo>
                  <a:cubicBezTo>
                    <a:pt x="5629" y="6271"/>
                    <a:pt x="5627" y="6269"/>
                    <a:pt x="5626" y="6269"/>
                  </a:cubicBezTo>
                  <a:cubicBezTo>
                    <a:pt x="5624" y="6269"/>
                    <a:pt x="5625" y="6280"/>
                    <a:pt x="5617" y="6280"/>
                  </a:cubicBezTo>
                  <a:cubicBezTo>
                    <a:pt x="5615" y="6280"/>
                    <a:pt x="5614" y="6280"/>
                    <a:pt x="5612" y="6279"/>
                  </a:cubicBezTo>
                  <a:lnTo>
                    <a:pt x="5612" y="6279"/>
                  </a:lnTo>
                  <a:cubicBezTo>
                    <a:pt x="5616" y="6285"/>
                    <a:pt x="5608" y="6301"/>
                    <a:pt x="5608" y="6301"/>
                  </a:cubicBezTo>
                  <a:lnTo>
                    <a:pt x="5632" y="6313"/>
                  </a:lnTo>
                  <a:cubicBezTo>
                    <a:pt x="5642" y="6326"/>
                    <a:pt x="5643" y="6330"/>
                    <a:pt x="5641" y="6330"/>
                  </a:cubicBezTo>
                  <a:cubicBezTo>
                    <a:pt x="5636" y="6330"/>
                    <a:pt x="5614" y="6315"/>
                    <a:pt x="5599" y="6315"/>
                  </a:cubicBezTo>
                  <a:cubicBezTo>
                    <a:pt x="5592" y="6315"/>
                    <a:pt x="5587" y="6317"/>
                    <a:pt x="5584" y="6325"/>
                  </a:cubicBezTo>
                  <a:cubicBezTo>
                    <a:pt x="5587" y="6328"/>
                    <a:pt x="5589" y="6329"/>
                    <a:pt x="5591" y="6329"/>
                  </a:cubicBezTo>
                  <a:cubicBezTo>
                    <a:pt x="5594" y="6329"/>
                    <a:pt x="5596" y="6326"/>
                    <a:pt x="5599" y="6326"/>
                  </a:cubicBezTo>
                  <a:cubicBezTo>
                    <a:pt x="5601" y="6326"/>
                    <a:pt x="5604" y="6328"/>
                    <a:pt x="5608" y="6337"/>
                  </a:cubicBezTo>
                  <a:cubicBezTo>
                    <a:pt x="5596" y="6337"/>
                    <a:pt x="5584" y="6337"/>
                    <a:pt x="5584" y="6361"/>
                  </a:cubicBezTo>
                  <a:lnTo>
                    <a:pt x="5537" y="6361"/>
                  </a:lnTo>
                  <a:cubicBezTo>
                    <a:pt x="5537" y="6373"/>
                    <a:pt x="5513" y="6385"/>
                    <a:pt x="5537" y="6397"/>
                  </a:cubicBezTo>
                  <a:cubicBezTo>
                    <a:pt x="5561" y="6385"/>
                    <a:pt x="5513" y="6373"/>
                    <a:pt x="5549" y="6361"/>
                  </a:cubicBezTo>
                  <a:lnTo>
                    <a:pt x="5549" y="6361"/>
                  </a:lnTo>
                  <a:lnTo>
                    <a:pt x="5572" y="6373"/>
                  </a:lnTo>
                  <a:cubicBezTo>
                    <a:pt x="5561" y="6397"/>
                    <a:pt x="5561" y="6408"/>
                    <a:pt x="5549" y="6420"/>
                  </a:cubicBezTo>
                  <a:lnTo>
                    <a:pt x="5572" y="6420"/>
                  </a:lnTo>
                  <a:cubicBezTo>
                    <a:pt x="5572" y="6444"/>
                    <a:pt x="5584" y="6456"/>
                    <a:pt x="5572" y="6480"/>
                  </a:cubicBezTo>
                  <a:cubicBezTo>
                    <a:pt x="5549" y="6468"/>
                    <a:pt x="5561" y="6468"/>
                    <a:pt x="5561" y="6456"/>
                  </a:cubicBezTo>
                  <a:cubicBezTo>
                    <a:pt x="5537" y="6456"/>
                    <a:pt x="5549" y="6468"/>
                    <a:pt x="5537" y="6480"/>
                  </a:cubicBezTo>
                  <a:cubicBezTo>
                    <a:pt x="5525" y="6480"/>
                    <a:pt x="5549" y="6468"/>
                    <a:pt x="5537" y="6456"/>
                  </a:cubicBezTo>
                  <a:lnTo>
                    <a:pt x="5537" y="6456"/>
                  </a:lnTo>
                  <a:lnTo>
                    <a:pt x="5525" y="6480"/>
                  </a:lnTo>
                  <a:cubicBezTo>
                    <a:pt x="5549" y="6492"/>
                    <a:pt x="5513" y="6504"/>
                    <a:pt x="5513" y="6516"/>
                  </a:cubicBezTo>
                  <a:cubicBezTo>
                    <a:pt x="5501" y="6539"/>
                    <a:pt x="5537" y="6563"/>
                    <a:pt x="5549" y="6587"/>
                  </a:cubicBezTo>
                  <a:lnTo>
                    <a:pt x="5525" y="6587"/>
                  </a:lnTo>
                  <a:cubicBezTo>
                    <a:pt x="5549" y="6587"/>
                    <a:pt x="5537" y="6575"/>
                    <a:pt x="5525" y="6575"/>
                  </a:cubicBezTo>
                  <a:cubicBezTo>
                    <a:pt x="5525" y="6581"/>
                    <a:pt x="5516" y="6584"/>
                    <a:pt x="5507" y="6584"/>
                  </a:cubicBezTo>
                  <a:cubicBezTo>
                    <a:pt x="5498" y="6584"/>
                    <a:pt x="5489" y="6581"/>
                    <a:pt x="5489" y="6575"/>
                  </a:cubicBezTo>
                  <a:lnTo>
                    <a:pt x="5489" y="6575"/>
                  </a:lnTo>
                  <a:cubicBezTo>
                    <a:pt x="5489" y="6584"/>
                    <a:pt x="5491" y="6586"/>
                    <a:pt x="5493" y="6586"/>
                  </a:cubicBezTo>
                  <a:cubicBezTo>
                    <a:pt x="5495" y="6586"/>
                    <a:pt x="5498" y="6584"/>
                    <a:pt x="5499" y="6584"/>
                  </a:cubicBezTo>
                  <a:cubicBezTo>
                    <a:pt x="5500" y="6584"/>
                    <a:pt x="5501" y="6584"/>
                    <a:pt x="5501" y="6587"/>
                  </a:cubicBezTo>
                  <a:lnTo>
                    <a:pt x="5501" y="6611"/>
                  </a:lnTo>
                  <a:cubicBezTo>
                    <a:pt x="5513" y="6611"/>
                    <a:pt x="5513" y="6611"/>
                    <a:pt x="5525" y="6623"/>
                  </a:cubicBezTo>
                  <a:cubicBezTo>
                    <a:pt x="5525" y="6635"/>
                    <a:pt x="5513" y="6635"/>
                    <a:pt x="5513" y="6647"/>
                  </a:cubicBezTo>
                  <a:cubicBezTo>
                    <a:pt x="5501" y="6647"/>
                    <a:pt x="5489" y="6647"/>
                    <a:pt x="5489" y="6635"/>
                  </a:cubicBezTo>
                  <a:cubicBezTo>
                    <a:pt x="5489" y="6647"/>
                    <a:pt x="5477" y="6647"/>
                    <a:pt x="5489" y="6659"/>
                  </a:cubicBezTo>
                  <a:cubicBezTo>
                    <a:pt x="5492" y="6657"/>
                    <a:pt x="5495" y="6656"/>
                    <a:pt x="5497" y="6656"/>
                  </a:cubicBezTo>
                  <a:cubicBezTo>
                    <a:pt x="5507" y="6656"/>
                    <a:pt x="5492" y="6682"/>
                    <a:pt x="5513" y="6682"/>
                  </a:cubicBezTo>
                  <a:lnTo>
                    <a:pt x="5501" y="6694"/>
                  </a:lnTo>
                  <a:cubicBezTo>
                    <a:pt x="5501" y="6694"/>
                    <a:pt x="5489" y="6682"/>
                    <a:pt x="5501" y="6682"/>
                  </a:cubicBezTo>
                  <a:cubicBezTo>
                    <a:pt x="5477" y="6682"/>
                    <a:pt x="5501" y="6694"/>
                    <a:pt x="5501" y="6706"/>
                  </a:cubicBezTo>
                  <a:cubicBezTo>
                    <a:pt x="5489" y="6706"/>
                    <a:pt x="5489" y="6718"/>
                    <a:pt x="5477" y="6718"/>
                  </a:cubicBezTo>
                  <a:cubicBezTo>
                    <a:pt x="5477" y="6718"/>
                    <a:pt x="5477" y="6730"/>
                    <a:pt x="5465" y="6730"/>
                  </a:cubicBezTo>
                  <a:cubicBezTo>
                    <a:pt x="5465" y="6736"/>
                    <a:pt x="5468" y="6736"/>
                    <a:pt x="5471" y="6736"/>
                  </a:cubicBezTo>
                  <a:cubicBezTo>
                    <a:pt x="5474" y="6736"/>
                    <a:pt x="5477" y="6736"/>
                    <a:pt x="5477" y="6742"/>
                  </a:cubicBezTo>
                  <a:lnTo>
                    <a:pt x="5465" y="6766"/>
                  </a:lnTo>
                  <a:cubicBezTo>
                    <a:pt x="5453" y="6754"/>
                    <a:pt x="5430" y="6754"/>
                    <a:pt x="5418" y="6742"/>
                  </a:cubicBezTo>
                  <a:lnTo>
                    <a:pt x="5418" y="6742"/>
                  </a:lnTo>
                  <a:cubicBezTo>
                    <a:pt x="5430" y="6754"/>
                    <a:pt x="5453" y="6766"/>
                    <a:pt x="5453" y="6778"/>
                  </a:cubicBezTo>
                  <a:cubicBezTo>
                    <a:pt x="5445" y="6769"/>
                    <a:pt x="5439" y="6766"/>
                    <a:pt x="5434" y="6766"/>
                  </a:cubicBezTo>
                  <a:cubicBezTo>
                    <a:pt x="5429" y="6766"/>
                    <a:pt x="5425" y="6769"/>
                    <a:pt x="5419" y="6769"/>
                  </a:cubicBezTo>
                  <a:cubicBezTo>
                    <a:pt x="5415" y="6769"/>
                    <a:pt x="5411" y="6768"/>
                    <a:pt x="5406" y="6766"/>
                  </a:cubicBezTo>
                  <a:cubicBezTo>
                    <a:pt x="5382" y="6766"/>
                    <a:pt x="5370" y="6789"/>
                    <a:pt x="5382" y="6801"/>
                  </a:cubicBezTo>
                  <a:cubicBezTo>
                    <a:pt x="5384" y="6804"/>
                    <a:pt x="5386" y="6805"/>
                    <a:pt x="5388" y="6805"/>
                  </a:cubicBezTo>
                  <a:cubicBezTo>
                    <a:pt x="5393" y="6805"/>
                    <a:pt x="5395" y="6798"/>
                    <a:pt x="5400" y="6798"/>
                  </a:cubicBezTo>
                  <a:cubicBezTo>
                    <a:pt x="5401" y="6798"/>
                    <a:pt x="5403" y="6799"/>
                    <a:pt x="5406" y="6801"/>
                  </a:cubicBezTo>
                  <a:cubicBezTo>
                    <a:pt x="5406" y="6837"/>
                    <a:pt x="5453" y="6849"/>
                    <a:pt x="5430" y="6873"/>
                  </a:cubicBezTo>
                  <a:lnTo>
                    <a:pt x="5441" y="6873"/>
                  </a:lnTo>
                  <a:cubicBezTo>
                    <a:pt x="5441" y="6885"/>
                    <a:pt x="5441" y="6885"/>
                    <a:pt x="5453" y="6897"/>
                  </a:cubicBezTo>
                  <a:cubicBezTo>
                    <a:pt x="5450" y="6893"/>
                    <a:pt x="5444" y="6892"/>
                    <a:pt x="5438" y="6892"/>
                  </a:cubicBezTo>
                  <a:cubicBezTo>
                    <a:pt x="5419" y="6892"/>
                    <a:pt x="5394" y="6903"/>
                    <a:pt x="5394" y="6920"/>
                  </a:cubicBezTo>
                  <a:cubicBezTo>
                    <a:pt x="5394" y="6926"/>
                    <a:pt x="5400" y="6926"/>
                    <a:pt x="5407" y="6926"/>
                  </a:cubicBezTo>
                  <a:cubicBezTo>
                    <a:pt x="5415" y="6926"/>
                    <a:pt x="5424" y="6926"/>
                    <a:pt x="5430" y="6932"/>
                  </a:cubicBezTo>
                  <a:lnTo>
                    <a:pt x="5430" y="6944"/>
                  </a:lnTo>
                  <a:lnTo>
                    <a:pt x="5418" y="6944"/>
                  </a:lnTo>
                  <a:cubicBezTo>
                    <a:pt x="5430" y="6956"/>
                    <a:pt x="5382" y="6956"/>
                    <a:pt x="5406" y="6968"/>
                  </a:cubicBezTo>
                  <a:lnTo>
                    <a:pt x="5370" y="6980"/>
                  </a:lnTo>
                  <a:lnTo>
                    <a:pt x="5382" y="6980"/>
                  </a:lnTo>
                  <a:cubicBezTo>
                    <a:pt x="5394" y="6980"/>
                    <a:pt x="5394" y="7004"/>
                    <a:pt x="5394" y="7004"/>
                  </a:cubicBezTo>
                  <a:cubicBezTo>
                    <a:pt x="5406" y="7028"/>
                    <a:pt x="5394" y="7028"/>
                    <a:pt x="5370" y="7028"/>
                  </a:cubicBezTo>
                  <a:cubicBezTo>
                    <a:pt x="5382" y="7028"/>
                    <a:pt x="5406" y="7028"/>
                    <a:pt x="5406" y="7051"/>
                  </a:cubicBezTo>
                  <a:cubicBezTo>
                    <a:pt x="5400" y="7050"/>
                    <a:pt x="5396" y="7049"/>
                    <a:pt x="5393" y="7049"/>
                  </a:cubicBezTo>
                  <a:cubicBezTo>
                    <a:pt x="5376" y="7049"/>
                    <a:pt x="5378" y="7066"/>
                    <a:pt x="5374" y="7066"/>
                  </a:cubicBezTo>
                  <a:cubicBezTo>
                    <a:pt x="5373" y="7066"/>
                    <a:pt x="5372" y="7065"/>
                    <a:pt x="5370" y="7063"/>
                  </a:cubicBezTo>
                  <a:cubicBezTo>
                    <a:pt x="5370" y="7063"/>
                    <a:pt x="5346" y="7075"/>
                    <a:pt x="5370" y="7075"/>
                  </a:cubicBezTo>
                  <a:lnTo>
                    <a:pt x="5346" y="7075"/>
                  </a:lnTo>
                  <a:cubicBezTo>
                    <a:pt x="5370" y="7087"/>
                    <a:pt x="5370" y="7099"/>
                    <a:pt x="5370" y="7123"/>
                  </a:cubicBezTo>
                  <a:cubicBezTo>
                    <a:pt x="5358" y="7117"/>
                    <a:pt x="5352" y="7115"/>
                    <a:pt x="5349" y="7115"/>
                  </a:cubicBezTo>
                  <a:cubicBezTo>
                    <a:pt x="5340" y="7115"/>
                    <a:pt x="5358" y="7135"/>
                    <a:pt x="5322" y="7135"/>
                  </a:cubicBezTo>
                  <a:cubicBezTo>
                    <a:pt x="5346" y="7147"/>
                    <a:pt x="5322" y="7159"/>
                    <a:pt x="5346" y="7170"/>
                  </a:cubicBezTo>
                  <a:cubicBezTo>
                    <a:pt x="5346" y="7174"/>
                    <a:pt x="5344" y="7176"/>
                    <a:pt x="5340" y="7176"/>
                  </a:cubicBezTo>
                  <a:cubicBezTo>
                    <a:pt x="5332" y="7176"/>
                    <a:pt x="5318" y="7170"/>
                    <a:pt x="5310" y="7170"/>
                  </a:cubicBezTo>
                  <a:lnTo>
                    <a:pt x="5322" y="7182"/>
                  </a:lnTo>
                  <a:cubicBezTo>
                    <a:pt x="5299" y="7182"/>
                    <a:pt x="5299" y="7206"/>
                    <a:pt x="5275" y="7218"/>
                  </a:cubicBezTo>
                  <a:lnTo>
                    <a:pt x="5299" y="7242"/>
                  </a:lnTo>
                  <a:lnTo>
                    <a:pt x="5287" y="7242"/>
                  </a:lnTo>
                  <a:cubicBezTo>
                    <a:pt x="5299" y="7242"/>
                    <a:pt x="5299" y="7254"/>
                    <a:pt x="5310" y="7254"/>
                  </a:cubicBezTo>
                  <a:lnTo>
                    <a:pt x="5299" y="7254"/>
                  </a:lnTo>
                  <a:cubicBezTo>
                    <a:pt x="5334" y="7266"/>
                    <a:pt x="5310" y="7266"/>
                    <a:pt x="5310" y="7290"/>
                  </a:cubicBezTo>
                  <a:cubicBezTo>
                    <a:pt x="5310" y="7290"/>
                    <a:pt x="5299" y="7290"/>
                    <a:pt x="5299" y="7278"/>
                  </a:cubicBezTo>
                  <a:cubicBezTo>
                    <a:pt x="5299" y="7282"/>
                    <a:pt x="5297" y="7283"/>
                    <a:pt x="5295" y="7283"/>
                  </a:cubicBezTo>
                  <a:cubicBezTo>
                    <a:pt x="5291" y="7283"/>
                    <a:pt x="5283" y="7278"/>
                    <a:pt x="5275" y="7278"/>
                  </a:cubicBezTo>
                  <a:cubicBezTo>
                    <a:pt x="5285" y="7278"/>
                    <a:pt x="5313" y="7304"/>
                    <a:pt x="5328" y="7304"/>
                  </a:cubicBezTo>
                  <a:cubicBezTo>
                    <a:pt x="5330" y="7304"/>
                    <a:pt x="5333" y="7303"/>
                    <a:pt x="5334" y="7301"/>
                  </a:cubicBezTo>
                  <a:cubicBezTo>
                    <a:pt x="5346" y="7301"/>
                    <a:pt x="5358" y="7325"/>
                    <a:pt x="5346" y="7325"/>
                  </a:cubicBezTo>
                  <a:lnTo>
                    <a:pt x="5322" y="7325"/>
                  </a:lnTo>
                  <a:lnTo>
                    <a:pt x="5346" y="7337"/>
                  </a:lnTo>
                  <a:cubicBezTo>
                    <a:pt x="5346" y="7349"/>
                    <a:pt x="5322" y="7349"/>
                    <a:pt x="5322" y="7349"/>
                  </a:cubicBezTo>
                  <a:cubicBezTo>
                    <a:pt x="5322" y="7349"/>
                    <a:pt x="5301" y="7339"/>
                    <a:pt x="5287" y="7339"/>
                  </a:cubicBezTo>
                  <a:cubicBezTo>
                    <a:pt x="5280" y="7339"/>
                    <a:pt x="5275" y="7341"/>
                    <a:pt x="5275" y="7349"/>
                  </a:cubicBezTo>
                  <a:cubicBezTo>
                    <a:pt x="5275" y="7337"/>
                    <a:pt x="5263" y="7325"/>
                    <a:pt x="5251" y="7313"/>
                  </a:cubicBezTo>
                  <a:cubicBezTo>
                    <a:pt x="5251" y="7319"/>
                    <a:pt x="5251" y="7322"/>
                    <a:pt x="5249" y="7322"/>
                  </a:cubicBezTo>
                  <a:cubicBezTo>
                    <a:pt x="5248" y="7322"/>
                    <a:pt x="5245" y="7319"/>
                    <a:pt x="5239" y="7313"/>
                  </a:cubicBezTo>
                  <a:lnTo>
                    <a:pt x="5239" y="7313"/>
                  </a:lnTo>
                  <a:cubicBezTo>
                    <a:pt x="5239" y="7325"/>
                    <a:pt x="5251" y="7325"/>
                    <a:pt x="5251" y="7337"/>
                  </a:cubicBezTo>
                  <a:cubicBezTo>
                    <a:pt x="5251" y="7348"/>
                    <a:pt x="5270" y="7368"/>
                    <a:pt x="5266" y="7372"/>
                  </a:cubicBezTo>
                  <a:lnTo>
                    <a:pt x="5266" y="7372"/>
                  </a:lnTo>
                  <a:cubicBezTo>
                    <a:pt x="5268" y="7371"/>
                    <a:pt x="5271" y="7371"/>
                    <a:pt x="5273" y="7371"/>
                  </a:cubicBezTo>
                  <a:cubicBezTo>
                    <a:pt x="5293" y="7371"/>
                    <a:pt x="5291" y="7399"/>
                    <a:pt x="5304" y="7399"/>
                  </a:cubicBezTo>
                  <a:cubicBezTo>
                    <a:pt x="5306" y="7399"/>
                    <a:pt x="5308" y="7398"/>
                    <a:pt x="5310" y="7397"/>
                  </a:cubicBezTo>
                  <a:lnTo>
                    <a:pt x="5310" y="7397"/>
                  </a:lnTo>
                  <a:cubicBezTo>
                    <a:pt x="5310" y="7409"/>
                    <a:pt x="5310" y="7421"/>
                    <a:pt x="5299" y="7421"/>
                  </a:cubicBezTo>
                  <a:cubicBezTo>
                    <a:pt x="5294" y="7410"/>
                    <a:pt x="5289" y="7407"/>
                    <a:pt x="5283" y="7407"/>
                  </a:cubicBezTo>
                  <a:cubicBezTo>
                    <a:pt x="5278" y="7407"/>
                    <a:pt x="5273" y="7411"/>
                    <a:pt x="5267" y="7416"/>
                  </a:cubicBezTo>
                  <a:lnTo>
                    <a:pt x="5267" y="7416"/>
                  </a:lnTo>
                  <a:cubicBezTo>
                    <a:pt x="5270" y="7413"/>
                    <a:pt x="5273" y="7412"/>
                    <a:pt x="5275" y="7412"/>
                  </a:cubicBezTo>
                  <a:cubicBezTo>
                    <a:pt x="5278" y="7412"/>
                    <a:pt x="5281" y="7415"/>
                    <a:pt x="5287" y="7421"/>
                  </a:cubicBezTo>
                  <a:cubicBezTo>
                    <a:pt x="5287" y="7421"/>
                    <a:pt x="5263" y="7432"/>
                    <a:pt x="5263" y="7432"/>
                  </a:cubicBezTo>
                  <a:lnTo>
                    <a:pt x="5251" y="7432"/>
                  </a:lnTo>
                  <a:lnTo>
                    <a:pt x="5239" y="7444"/>
                  </a:lnTo>
                  <a:cubicBezTo>
                    <a:pt x="5247" y="7444"/>
                    <a:pt x="5255" y="7439"/>
                    <a:pt x="5259" y="7439"/>
                  </a:cubicBezTo>
                  <a:cubicBezTo>
                    <a:pt x="5262" y="7439"/>
                    <a:pt x="5263" y="7440"/>
                    <a:pt x="5263" y="7444"/>
                  </a:cubicBezTo>
                  <a:cubicBezTo>
                    <a:pt x="5263" y="7444"/>
                    <a:pt x="5263" y="7456"/>
                    <a:pt x="5263" y="7456"/>
                  </a:cubicBezTo>
                  <a:cubicBezTo>
                    <a:pt x="5239" y="7444"/>
                    <a:pt x="5215" y="7444"/>
                    <a:pt x="5215" y="7432"/>
                  </a:cubicBezTo>
                  <a:lnTo>
                    <a:pt x="5215" y="7432"/>
                  </a:lnTo>
                  <a:cubicBezTo>
                    <a:pt x="5215" y="7443"/>
                    <a:pt x="5215" y="7471"/>
                    <a:pt x="5230" y="7471"/>
                  </a:cubicBezTo>
                  <a:cubicBezTo>
                    <a:pt x="5233" y="7471"/>
                    <a:pt x="5236" y="7470"/>
                    <a:pt x="5239" y="7468"/>
                  </a:cubicBezTo>
                  <a:lnTo>
                    <a:pt x="5239" y="7480"/>
                  </a:lnTo>
                  <a:cubicBezTo>
                    <a:pt x="5246" y="7473"/>
                    <a:pt x="5253" y="7466"/>
                    <a:pt x="5257" y="7466"/>
                  </a:cubicBezTo>
                  <a:cubicBezTo>
                    <a:pt x="5261" y="7466"/>
                    <a:pt x="5263" y="7470"/>
                    <a:pt x="5263" y="7480"/>
                  </a:cubicBezTo>
                  <a:lnTo>
                    <a:pt x="5275" y="7504"/>
                  </a:lnTo>
                  <a:lnTo>
                    <a:pt x="5263" y="7504"/>
                  </a:lnTo>
                  <a:cubicBezTo>
                    <a:pt x="5275" y="7504"/>
                    <a:pt x="5275" y="7504"/>
                    <a:pt x="5275" y="7516"/>
                  </a:cubicBezTo>
                  <a:lnTo>
                    <a:pt x="5251" y="7516"/>
                  </a:lnTo>
                  <a:cubicBezTo>
                    <a:pt x="5251" y="7528"/>
                    <a:pt x="5263" y="7528"/>
                    <a:pt x="5275" y="7540"/>
                  </a:cubicBezTo>
                  <a:cubicBezTo>
                    <a:pt x="5275" y="7540"/>
                    <a:pt x="5269" y="7545"/>
                    <a:pt x="5262" y="7545"/>
                  </a:cubicBezTo>
                  <a:cubicBezTo>
                    <a:pt x="5259" y="7545"/>
                    <a:pt x="5255" y="7544"/>
                    <a:pt x="5251" y="7540"/>
                  </a:cubicBezTo>
                  <a:cubicBezTo>
                    <a:pt x="5251" y="7551"/>
                    <a:pt x="5251" y="7575"/>
                    <a:pt x="5227" y="7575"/>
                  </a:cubicBezTo>
                  <a:cubicBezTo>
                    <a:pt x="5232" y="7584"/>
                    <a:pt x="5234" y="7586"/>
                    <a:pt x="5237" y="7586"/>
                  </a:cubicBezTo>
                  <a:cubicBezTo>
                    <a:pt x="5239" y="7586"/>
                    <a:pt x="5241" y="7584"/>
                    <a:pt x="5244" y="7584"/>
                  </a:cubicBezTo>
                  <a:cubicBezTo>
                    <a:pt x="5246" y="7584"/>
                    <a:pt x="5248" y="7585"/>
                    <a:pt x="5251" y="7587"/>
                  </a:cubicBezTo>
                  <a:cubicBezTo>
                    <a:pt x="5203" y="7599"/>
                    <a:pt x="5227" y="7635"/>
                    <a:pt x="5227" y="7671"/>
                  </a:cubicBezTo>
                  <a:cubicBezTo>
                    <a:pt x="5263" y="7671"/>
                    <a:pt x="5227" y="7671"/>
                    <a:pt x="5263" y="7682"/>
                  </a:cubicBezTo>
                  <a:cubicBezTo>
                    <a:pt x="5255" y="7682"/>
                    <a:pt x="5242" y="7693"/>
                    <a:pt x="5234" y="7693"/>
                  </a:cubicBezTo>
                  <a:cubicBezTo>
                    <a:pt x="5230" y="7693"/>
                    <a:pt x="5227" y="7690"/>
                    <a:pt x="5227" y="7682"/>
                  </a:cubicBezTo>
                  <a:lnTo>
                    <a:pt x="5227" y="7694"/>
                  </a:lnTo>
                  <a:cubicBezTo>
                    <a:pt x="5224" y="7696"/>
                    <a:pt x="5221" y="7697"/>
                    <a:pt x="5219" y="7697"/>
                  </a:cubicBezTo>
                  <a:cubicBezTo>
                    <a:pt x="5208" y="7697"/>
                    <a:pt x="5209" y="7680"/>
                    <a:pt x="5192" y="7680"/>
                  </a:cubicBezTo>
                  <a:cubicBezTo>
                    <a:pt x="5189" y="7680"/>
                    <a:pt x="5185" y="7681"/>
                    <a:pt x="5180" y="7682"/>
                  </a:cubicBezTo>
                  <a:cubicBezTo>
                    <a:pt x="5180" y="7694"/>
                    <a:pt x="5215" y="7718"/>
                    <a:pt x="5203" y="7730"/>
                  </a:cubicBezTo>
                  <a:cubicBezTo>
                    <a:pt x="5199" y="7728"/>
                    <a:pt x="5196" y="7727"/>
                    <a:pt x="5194" y="7727"/>
                  </a:cubicBezTo>
                  <a:cubicBezTo>
                    <a:pt x="5187" y="7727"/>
                    <a:pt x="5199" y="7742"/>
                    <a:pt x="5180" y="7742"/>
                  </a:cubicBezTo>
                  <a:cubicBezTo>
                    <a:pt x="5168" y="7730"/>
                    <a:pt x="5180" y="7730"/>
                    <a:pt x="5180" y="7718"/>
                  </a:cubicBezTo>
                  <a:lnTo>
                    <a:pt x="5180" y="7718"/>
                  </a:lnTo>
                  <a:lnTo>
                    <a:pt x="5168" y="7730"/>
                  </a:lnTo>
                  <a:cubicBezTo>
                    <a:pt x="5156" y="7754"/>
                    <a:pt x="5203" y="7742"/>
                    <a:pt x="5215" y="7754"/>
                  </a:cubicBezTo>
                  <a:cubicBezTo>
                    <a:pt x="5215" y="7766"/>
                    <a:pt x="5203" y="7766"/>
                    <a:pt x="5203" y="7766"/>
                  </a:cubicBezTo>
                  <a:lnTo>
                    <a:pt x="5180" y="7766"/>
                  </a:lnTo>
                  <a:lnTo>
                    <a:pt x="5156" y="7790"/>
                  </a:lnTo>
                  <a:lnTo>
                    <a:pt x="5144" y="7778"/>
                  </a:lnTo>
                  <a:cubicBezTo>
                    <a:pt x="5112" y="7778"/>
                    <a:pt x="5064" y="7794"/>
                    <a:pt x="5026" y="7794"/>
                  </a:cubicBezTo>
                  <a:cubicBezTo>
                    <a:pt x="5006" y="7794"/>
                    <a:pt x="4989" y="7790"/>
                    <a:pt x="4977" y="7778"/>
                  </a:cubicBezTo>
                  <a:cubicBezTo>
                    <a:pt x="4870" y="7825"/>
                    <a:pt x="4703" y="7861"/>
                    <a:pt x="4560" y="7873"/>
                  </a:cubicBezTo>
                  <a:cubicBezTo>
                    <a:pt x="4548" y="7885"/>
                    <a:pt x="4501" y="7897"/>
                    <a:pt x="4477" y="7909"/>
                  </a:cubicBezTo>
                  <a:lnTo>
                    <a:pt x="4429" y="7885"/>
                  </a:lnTo>
                  <a:cubicBezTo>
                    <a:pt x="4409" y="7895"/>
                    <a:pt x="4380" y="7923"/>
                    <a:pt x="4357" y="7923"/>
                  </a:cubicBezTo>
                  <a:cubicBezTo>
                    <a:pt x="4353" y="7923"/>
                    <a:pt x="4349" y="7922"/>
                    <a:pt x="4346" y="7921"/>
                  </a:cubicBezTo>
                  <a:cubicBezTo>
                    <a:pt x="4310" y="7932"/>
                    <a:pt x="4275" y="7921"/>
                    <a:pt x="4251" y="7944"/>
                  </a:cubicBezTo>
                  <a:cubicBezTo>
                    <a:pt x="4220" y="7944"/>
                    <a:pt x="4190" y="7944"/>
                    <a:pt x="4189" y="7930"/>
                  </a:cubicBezTo>
                  <a:lnTo>
                    <a:pt x="4189" y="7930"/>
                  </a:lnTo>
                  <a:cubicBezTo>
                    <a:pt x="4184" y="7938"/>
                    <a:pt x="4172" y="7940"/>
                    <a:pt x="4158" y="7940"/>
                  </a:cubicBezTo>
                  <a:cubicBezTo>
                    <a:pt x="4135" y="7940"/>
                    <a:pt x="4108" y="7932"/>
                    <a:pt x="4108" y="7932"/>
                  </a:cubicBezTo>
                  <a:cubicBezTo>
                    <a:pt x="4108" y="7932"/>
                    <a:pt x="3895" y="7956"/>
                    <a:pt x="3587" y="7980"/>
                  </a:cubicBezTo>
                  <a:lnTo>
                    <a:pt x="3587" y="7980"/>
                  </a:lnTo>
                  <a:cubicBezTo>
                    <a:pt x="3598" y="7978"/>
                    <a:pt x="3608" y="7967"/>
                    <a:pt x="3608" y="7956"/>
                  </a:cubicBezTo>
                  <a:cubicBezTo>
                    <a:pt x="3620" y="7932"/>
                    <a:pt x="3620" y="7921"/>
                    <a:pt x="3632" y="7909"/>
                  </a:cubicBezTo>
                  <a:cubicBezTo>
                    <a:pt x="3598" y="7897"/>
                    <a:pt x="3628" y="7897"/>
                    <a:pt x="3611" y="7877"/>
                  </a:cubicBezTo>
                  <a:lnTo>
                    <a:pt x="3611" y="7877"/>
                  </a:lnTo>
                  <a:cubicBezTo>
                    <a:pt x="3612" y="7877"/>
                    <a:pt x="3613" y="7877"/>
                    <a:pt x="3613" y="7877"/>
                  </a:cubicBezTo>
                  <a:cubicBezTo>
                    <a:pt x="3616" y="7877"/>
                    <a:pt x="3621" y="7876"/>
                    <a:pt x="3624" y="7876"/>
                  </a:cubicBezTo>
                  <a:cubicBezTo>
                    <a:pt x="3632" y="7876"/>
                    <a:pt x="3638" y="7879"/>
                    <a:pt x="3632" y="7897"/>
                  </a:cubicBezTo>
                  <a:lnTo>
                    <a:pt x="3644" y="7873"/>
                  </a:lnTo>
                  <a:cubicBezTo>
                    <a:pt x="3667" y="7885"/>
                    <a:pt x="3644" y="7909"/>
                    <a:pt x="3667" y="7909"/>
                  </a:cubicBezTo>
                  <a:cubicBezTo>
                    <a:pt x="3679" y="7897"/>
                    <a:pt x="3656" y="7861"/>
                    <a:pt x="3667" y="7861"/>
                  </a:cubicBezTo>
                  <a:cubicBezTo>
                    <a:pt x="3672" y="7864"/>
                    <a:pt x="3675" y="7864"/>
                    <a:pt x="3677" y="7864"/>
                  </a:cubicBezTo>
                  <a:cubicBezTo>
                    <a:pt x="3682" y="7864"/>
                    <a:pt x="3677" y="7858"/>
                    <a:pt x="3682" y="7858"/>
                  </a:cubicBezTo>
                  <a:cubicBezTo>
                    <a:pt x="3683" y="7858"/>
                    <a:pt x="3686" y="7859"/>
                    <a:pt x="3691" y="7861"/>
                  </a:cubicBezTo>
                  <a:cubicBezTo>
                    <a:pt x="3691" y="7873"/>
                    <a:pt x="3691" y="7873"/>
                    <a:pt x="3691" y="7873"/>
                  </a:cubicBezTo>
                  <a:cubicBezTo>
                    <a:pt x="3715" y="7861"/>
                    <a:pt x="3679" y="7861"/>
                    <a:pt x="3667" y="7837"/>
                  </a:cubicBezTo>
                  <a:cubicBezTo>
                    <a:pt x="3667" y="7835"/>
                    <a:pt x="3668" y="7834"/>
                    <a:pt x="3670" y="7834"/>
                  </a:cubicBezTo>
                  <a:cubicBezTo>
                    <a:pt x="3676" y="7834"/>
                    <a:pt x="3691" y="7849"/>
                    <a:pt x="3691" y="7849"/>
                  </a:cubicBezTo>
                  <a:cubicBezTo>
                    <a:pt x="3691" y="7849"/>
                    <a:pt x="3691" y="7837"/>
                    <a:pt x="3679" y="7837"/>
                  </a:cubicBezTo>
                  <a:cubicBezTo>
                    <a:pt x="3679" y="7837"/>
                    <a:pt x="3667" y="7825"/>
                    <a:pt x="3667" y="7825"/>
                  </a:cubicBezTo>
                  <a:cubicBezTo>
                    <a:pt x="3667" y="7813"/>
                    <a:pt x="3667" y="7813"/>
                    <a:pt x="3667" y="7813"/>
                  </a:cubicBezTo>
                  <a:cubicBezTo>
                    <a:pt x="3656" y="7802"/>
                    <a:pt x="3656" y="7802"/>
                    <a:pt x="3656" y="7790"/>
                  </a:cubicBezTo>
                  <a:cubicBezTo>
                    <a:pt x="3656" y="7802"/>
                    <a:pt x="3656" y="7802"/>
                    <a:pt x="3656" y="7802"/>
                  </a:cubicBezTo>
                  <a:lnTo>
                    <a:pt x="3632" y="7802"/>
                  </a:lnTo>
                  <a:cubicBezTo>
                    <a:pt x="3644" y="7802"/>
                    <a:pt x="3667" y="7825"/>
                    <a:pt x="3644" y="7825"/>
                  </a:cubicBezTo>
                  <a:cubicBezTo>
                    <a:pt x="3644" y="7813"/>
                    <a:pt x="3632" y="7813"/>
                    <a:pt x="3632" y="7813"/>
                  </a:cubicBezTo>
                  <a:lnTo>
                    <a:pt x="3632" y="7813"/>
                  </a:lnTo>
                  <a:cubicBezTo>
                    <a:pt x="3644" y="7825"/>
                    <a:pt x="3632" y="7825"/>
                    <a:pt x="3632" y="7837"/>
                  </a:cubicBezTo>
                  <a:cubicBezTo>
                    <a:pt x="3622" y="7837"/>
                    <a:pt x="3613" y="7822"/>
                    <a:pt x="3603" y="7822"/>
                  </a:cubicBezTo>
                  <a:cubicBezTo>
                    <a:pt x="3601" y="7822"/>
                    <a:pt x="3598" y="7823"/>
                    <a:pt x="3596" y="7825"/>
                  </a:cubicBezTo>
                  <a:lnTo>
                    <a:pt x="3620" y="7837"/>
                  </a:lnTo>
                  <a:cubicBezTo>
                    <a:pt x="3617" y="7840"/>
                    <a:pt x="3615" y="7841"/>
                    <a:pt x="3612" y="7841"/>
                  </a:cubicBezTo>
                  <a:cubicBezTo>
                    <a:pt x="3606" y="7841"/>
                    <a:pt x="3600" y="7834"/>
                    <a:pt x="3597" y="7834"/>
                  </a:cubicBezTo>
                  <a:cubicBezTo>
                    <a:pt x="3597" y="7834"/>
                    <a:pt x="3596" y="7835"/>
                    <a:pt x="3596" y="7837"/>
                  </a:cubicBezTo>
                  <a:cubicBezTo>
                    <a:pt x="3584" y="7825"/>
                    <a:pt x="3572" y="7825"/>
                    <a:pt x="3584" y="7813"/>
                  </a:cubicBezTo>
                  <a:cubicBezTo>
                    <a:pt x="3536" y="7813"/>
                    <a:pt x="3572" y="7849"/>
                    <a:pt x="3572" y="7873"/>
                  </a:cubicBezTo>
                  <a:cubicBezTo>
                    <a:pt x="3572" y="7880"/>
                    <a:pt x="3572" y="7885"/>
                    <a:pt x="3572" y="7885"/>
                  </a:cubicBezTo>
                  <a:cubicBezTo>
                    <a:pt x="3570" y="7887"/>
                    <a:pt x="3568" y="7888"/>
                    <a:pt x="3566" y="7888"/>
                  </a:cubicBezTo>
                  <a:cubicBezTo>
                    <a:pt x="3560" y="7888"/>
                    <a:pt x="3558" y="7871"/>
                    <a:pt x="3548" y="7861"/>
                  </a:cubicBezTo>
                  <a:lnTo>
                    <a:pt x="3536" y="7885"/>
                  </a:lnTo>
                  <a:cubicBezTo>
                    <a:pt x="3536" y="7897"/>
                    <a:pt x="3536" y="7897"/>
                    <a:pt x="3536" y="7897"/>
                  </a:cubicBezTo>
                  <a:cubicBezTo>
                    <a:pt x="3525" y="7885"/>
                    <a:pt x="3513" y="7873"/>
                    <a:pt x="3513" y="7873"/>
                  </a:cubicBezTo>
                  <a:lnTo>
                    <a:pt x="3513" y="7873"/>
                  </a:lnTo>
                  <a:lnTo>
                    <a:pt x="3525" y="7897"/>
                  </a:lnTo>
                  <a:cubicBezTo>
                    <a:pt x="3513" y="7897"/>
                    <a:pt x="3489" y="7897"/>
                    <a:pt x="3501" y="7885"/>
                  </a:cubicBezTo>
                  <a:lnTo>
                    <a:pt x="3513" y="7885"/>
                  </a:lnTo>
                  <a:cubicBezTo>
                    <a:pt x="3489" y="7861"/>
                    <a:pt x="3489" y="7849"/>
                    <a:pt x="3489" y="7825"/>
                  </a:cubicBezTo>
                  <a:lnTo>
                    <a:pt x="3501" y="7825"/>
                  </a:lnTo>
                  <a:lnTo>
                    <a:pt x="3501" y="7837"/>
                  </a:lnTo>
                  <a:cubicBezTo>
                    <a:pt x="3509" y="7837"/>
                    <a:pt x="3511" y="7832"/>
                    <a:pt x="3512" y="7832"/>
                  </a:cubicBezTo>
                  <a:cubicBezTo>
                    <a:pt x="3513" y="7832"/>
                    <a:pt x="3513" y="7833"/>
                    <a:pt x="3513" y="7837"/>
                  </a:cubicBezTo>
                  <a:cubicBezTo>
                    <a:pt x="3536" y="7825"/>
                    <a:pt x="3513" y="7813"/>
                    <a:pt x="3513" y="7802"/>
                  </a:cubicBezTo>
                  <a:cubicBezTo>
                    <a:pt x="3525" y="7802"/>
                    <a:pt x="3548" y="7813"/>
                    <a:pt x="3548" y="7825"/>
                  </a:cubicBezTo>
                  <a:lnTo>
                    <a:pt x="3548" y="7813"/>
                  </a:lnTo>
                  <a:lnTo>
                    <a:pt x="3536" y="7790"/>
                  </a:lnTo>
                  <a:cubicBezTo>
                    <a:pt x="3552" y="7790"/>
                    <a:pt x="3558" y="7795"/>
                    <a:pt x="3563" y="7795"/>
                  </a:cubicBezTo>
                  <a:cubicBezTo>
                    <a:pt x="3566" y="7795"/>
                    <a:pt x="3568" y="7794"/>
                    <a:pt x="3572" y="7790"/>
                  </a:cubicBezTo>
                  <a:lnTo>
                    <a:pt x="3548" y="7778"/>
                  </a:lnTo>
                  <a:lnTo>
                    <a:pt x="3572" y="7778"/>
                  </a:lnTo>
                  <a:cubicBezTo>
                    <a:pt x="3560" y="7778"/>
                    <a:pt x="3560" y="7766"/>
                    <a:pt x="3560" y="7754"/>
                  </a:cubicBezTo>
                  <a:lnTo>
                    <a:pt x="3560" y="7742"/>
                  </a:lnTo>
                  <a:cubicBezTo>
                    <a:pt x="3565" y="7751"/>
                    <a:pt x="3567" y="7753"/>
                    <a:pt x="3570" y="7753"/>
                  </a:cubicBezTo>
                  <a:cubicBezTo>
                    <a:pt x="3572" y="7753"/>
                    <a:pt x="3574" y="7750"/>
                    <a:pt x="3578" y="7750"/>
                  </a:cubicBezTo>
                  <a:cubicBezTo>
                    <a:pt x="3579" y="7750"/>
                    <a:pt x="3581" y="7751"/>
                    <a:pt x="3584" y="7754"/>
                  </a:cubicBezTo>
                  <a:cubicBezTo>
                    <a:pt x="3584" y="7742"/>
                    <a:pt x="3584" y="7742"/>
                    <a:pt x="3596" y="7718"/>
                  </a:cubicBezTo>
                  <a:lnTo>
                    <a:pt x="3572" y="7718"/>
                  </a:lnTo>
                  <a:cubicBezTo>
                    <a:pt x="3572" y="7712"/>
                    <a:pt x="3574" y="7710"/>
                    <a:pt x="3577" y="7710"/>
                  </a:cubicBezTo>
                  <a:cubicBezTo>
                    <a:pt x="3582" y="7710"/>
                    <a:pt x="3589" y="7715"/>
                    <a:pt x="3596" y="7715"/>
                  </a:cubicBezTo>
                  <a:cubicBezTo>
                    <a:pt x="3600" y="7715"/>
                    <a:pt x="3605" y="7713"/>
                    <a:pt x="3608" y="7706"/>
                  </a:cubicBezTo>
                  <a:lnTo>
                    <a:pt x="3596" y="7706"/>
                  </a:lnTo>
                  <a:cubicBezTo>
                    <a:pt x="3632" y="7694"/>
                    <a:pt x="3596" y="7659"/>
                    <a:pt x="3620" y="7647"/>
                  </a:cubicBezTo>
                  <a:lnTo>
                    <a:pt x="3620" y="7647"/>
                  </a:lnTo>
                  <a:cubicBezTo>
                    <a:pt x="3620" y="7659"/>
                    <a:pt x="3632" y="7659"/>
                    <a:pt x="3632" y="7659"/>
                  </a:cubicBezTo>
                  <a:cubicBezTo>
                    <a:pt x="3632" y="7647"/>
                    <a:pt x="3644" y="7623"/>
                    <a:pt x="3632" y="7599"/>
                  </a:cubicBezTo>
                  <a:cubicBezTo>
                    <a:pt x="3667" y="7599"/>
                    <a:pt x="3667" y="7599"/>
                    <a:pt x="3691" y="7587"/>
                  </a:cubicBezTo>
                  <a:cubicBezTo>
                    <a:pt x="3691" y="7575"/>
                    <a:pt x="3691" y="7575"/>
                    <a:pt x="3679" y="7563"/>
                  </a:cubicBezTo>
                  <a:cubicBezTo>
                    <a:pt x="3691" y="7551"/>
                    <a:pt x="3691" y="7528"/>
                    <a:pt x="3703" y="7528"/>
                  </a:cubicBezTo>
                  <a:cubicBezTo>
                    <a:pt x="3691" y="7528"/>
                    <a:pt x="3715" y="7528"/>
                    <a:pt x="3703" y="7516"/>
                  </a:cubicBezTo>
                  <a:lnTo>
                    <a:pt x="3715" y="7516"/>
                  </a:lnTo>
                  <a:lnTo>
                    <a:pt x="3691" y="7504"/>
                  </a:lnTo>
                  <a:cubicBezTo>
                    <a:pt x="3739" y="7504"/>
                    <a:pt x="3691" y="7468"/>
                    <a:pt x="3727" y="7456"/>
                  </a:cubicBezTo>
                  <a:lnTo>
                    <a:pt x="3727" y="7444"/>
                  </a:lnTo>
                  <a:cubicBezTo>
                    <a:pt x="3739" y="7444"/>
                    <a:pt x="3739" y="7456"/>
                    <a:pt x="3751" y="7456"/>
                  </a:cubicBezTo>
                  <a:lnTo>
                    <a:pt x="3775" y="7421"/>
                  </a:lnTo>
                  <a:lnTo>
                    <a:pt x="3751" y="7421"/>
                  </a:lnTo>
                  <a:cubicBezTo>
                    <a:pt x="3751" y="7409"/>
                    <a:pt x="3739" y="7397"/>
                    <a:pt x="3763" y="7397"/>
                  </a:cubicBezTo>
                  <a:cubicBezTo>
                    <a:pt x="3766" y="7403"/>
                    <a:pt x="3767" y="7405"/>
                    <a:pt x="3768" y="7405"/>
                  </a:cubicBezTo>
                  <a:cubicBezTo>
                    <a:pt x="3771" y="7405"/>
                    <a:pt x="3769" y="7388"/>
                    <a:pt x="3783" y="7385"/>
                  </a:cubicBezTo>
                  <a:lnTo>
                    <a:pt x="3783" y="7385"/>
                  </a:lnTo>
                  <a:cubicBezTo>
                    <a:pt x="3781" y="7385"/>
                    <a:pt x="3778" y="7385"/>
                    <a:pt x="3775" y="7385"/>
                  </a:cubicBezTo>
                  <a:cubicBezTo>
                    <a:pt x="3775" y="7373"/>
                    <a:pt x="3783" y="7373"/>
                    <a:pt x="3791" y="7373"/>
                  </a:cubicBezTo>
                  <a:cubicBezTo>
                    <a:pt x="3798" y="7373"/>
                    <a:pt x="3804" y="7373"/>
                    <a:pt x="3798" y="7361"/>
                  </a:cubicBezTo>
                  <a:lnTo>
                    <a:pt x="3798" y="7361"/>
                  </a:lnTo>
                  <a:lnTo>
                    <a:pt x="3786" y="7373"/>
                  </a:lnTo>
                  <a:cubicBezTo>
                    <a:pt x="3786" y="7373"/>
                    <a:pt x="3775" y="7361"/>
                    <a:pt x="3775" y="7349"/>
                  </a:cubicBezTo>
                  <a:lnTo>
                    <a:pt x="3786" y="7349"/>
                  </a:lnTo>
                  <a:cubicBezTo>
                    <a:pt x="3786" y="7337"/>
                    <a:pt x="3798" y="7325"/>
                    <a:pt x="3798" y="7313"/>
                  </a:cubicBezTo>
                  <a:cubicBezTo>
                    <a:pt x="3810" y="7313"/>
                    <a:pt x="3822" y="7313"/>
                    <a:pt x="3822" y="7325"/>
                  </a:cubicBezTo>
                  <a:cubicBezTo>
                    <a:pt x="3822" y="7290"/>
                    <a:pt x="3822" y="7313"/>
                    <a:pt x="3822" y="7278"/>
                  </a:cubicBezTo>
                  <a:lnTo>
                    <a:pt x="3834" y="7290"/>
                  </a:lnTo>
                  <a:lnTo>
                    <a:pt x="3834" y="7266"/>
                  </a:lnTo>
                  <a:cubicBezTo>
                    <a:pt x="3846" y="7254"/>
                    <a:pt x="3834" y="7254"/>
                    <a:pt x="3846" y="7242"/>
                  </a:cubicBezTo>
                  <a:lnTo>
                    <a:pt x="3858" y="7254"/>
                  </a:lnTo>
                  <a:cubicBezTo>
                    <a:pt x="3858" y="7218"/>
                    <a:pt x="3894" y="7230"/>
                    <a:pt x="3882" y="7206"/>
                  </a:cubicBezTo>
                  <a:lnTo>
                    <a:pt x="3894" y="7206"/>
                  </a:lnTo>
                  <a:cubicBezTo>
                    <a:pt x="3882" y="7182"/>
                    <a:pt x="3917" y="7206"/>
                    <a:pt x="3906" y="7170"/>
                  </a:cubicBezTo>
                  <a:lnTo>
                    <a:pt x="3917" y="7170"/>
                  </a:lnTo>
                  <a:lnTo>
                    <a:pt x="3917" y="7159"/>
                  </a:lnTo>
                  <a:lnTo>
                    <a:pt x="3929" y="7170"/>
                  </a:lnTo>
                  <a:lnTo>
                    <a:pt x="3929" y="7170"/>
                  </a:lnTo>
                  <a:lnTo>
                    <a:pt x="3917" y="7147"/>
                  </a:lnTo>
                  <a:lnTo>
                    <a:pt x="3929" y="7159"/>
                  </a:lnTo>
                  <a:lnTo>
                    <a:pt x="3929" y="7147"/>
                  </a:lnTo>
                  <a:cubicBezTo>
                    <a:pt x="3965" y="7147"/>
                    <a:pt x="3941" y="7123"/>
                    <a:pt x="3977" y="7123"/>
                  </a:cubicBezTo>
                  <a:lnTo>
                    <a:pt x="3953" y="7111"/>
                  </a:lnTo>
                  <a:cubicBezTo>
                    <a:pt x="3929" y="7051"/>
                    <a:pt x="4013" y="7040"/>
                    <a:pt x="4013" y="6992"/>
                  </a:cubicBezTo>
                  <a:lnTo>
                    <a:pt x="4037" y="7004"/>
                  </a:lnTo>
                  <a:lnTo>
                    <a:pt x="4025" y="6968"/>
                  </a:lnTo>
                  <a:cubicBezTo>
                    <a:pt x="4037" y="6968"/>
                    <a:pt x="4037" y="6980"/>
                    <a:pt x="4048" y="6980"/>
                  </a:cubicBezTo>
                  <a:cubicBezTo>
                    <a:pt x="4037" y="6956"/>
                    <a:pt x="4025" y="6968"/>
                    <a:pt x="4025" y="6944"/>
                  </a:cubicBezTo>
                  <a:cubicBezTo>
                    <a:pt x="4029" y="6942"/>
                    <a:pt x="4033" y="6941"/>
                    <a:pt x="4035" y="6941"/>
                  </a:cubicBezTo>
                  <a:cubicBezTo>
                    <a:pt x="4036" y="6941"/>
                    <a:pt x="4037" y="6941"/>
                    <a:pt x="4038" y="6942"/>
                  </a:cubicBezTo>
                  <a:lnTo>
                    <a:pt x="4038" y="6942"/>
                  </a:lnTo>
                  <a:cubicBezTo>
                    <a:pt x="4041" y="6920"/>
                    <a:pt x="4051" y="6894"/>
                    <a:pt x="4060" y="6885"/>
                  </a:cubicBezTo>
                  <a:cubicBezTo>
                    <a:pt x="4060" y="6861"/>
                    <a:pt x="4072" y="6849"/>
                    <a:pt x="4084" y="6837"/>
                  </a:cubicBezTo>
                  <a:cubicBezTo>
                    <a:pt x="4084" y="6837"/>
                    <a:pt x="4084" y="6849"/>
                    <a:pt x="4084" y="6849"/>
                  </a:cubicBezTo>
                  <a:cubicBezTo>
                    <a:pt x="4084" y="6849"/>
                    <a:pt x="4096" y="6837"/>
                    <a:pt x="4096" y="6825"/>
                  </a:cubicBezTo>
                  <a:lnTo>
                    <a:pt x="4108" y="6849"/>
                  </a:lnTo>
                  <a:cubicBezTo>
                    <a:pt x="4108" y="6839"/>
                    <a:pt x="4108" y="6812"/>
                    <a:pt x="4122" y="6811"/>
                  </a:cubicBezTo>
                  <a:lnTo>
                    <a:pt x="4122" y="6811"/>
                  </a:lnTo>
                  <a:cubicBezTo>
                    <a:pt x="4114" y="6807"/>
                    <a:pt x="4108" y="6798"/>
                    <a:pt x="4108" y="6789"/>
                  </a:cubicBezTo>
                  <a:lnTo>
                    <a:pt x="4108" y="6789"/>
                  </a:lnTo>
                  <a:cubicBezTo>
                    <a:pt x="4112" y="6791"/>
                    <a:pt x="4115" y="6791"/>
                    <a:pt x="4118" y="6791"/>
                  </a:cubicBezTo>
                  <a:cubicBezTo>
                    <a:pt x="4139" y="6791"/>
                    <a:pt x="4121" y="6754"/>
                    <a:pt x="4132" y="6754"/>
                  </a:cubicBezTo>
                  <a:cubicBezTo>
                    <a:pt x="4144" y="6754"/>
                    <a:pt x="4144" y="6766"/>
                    <a:pt x="4144" y="6766"/>
                  </a:cubicBezTo>
                  <a:cubicBezTo>
                    <a:pt x="4153" y="6756"/>
                    <a:pt x="4148" y="6747"/>
                    <a:pt x="4145" y="6737"/>
                  </a:cubicBezTo>
                  <a:lnTo>
                    <a:pt x="4145" y="6737"/>
                  </a:lnTo>
                  <a:lnTo>
                    <a:pt x="4156" y="6694"/>
                  </a:lnTo>
                  <a:cubicBezTo>
                    <a:pt x="4158" y="6696"/>
                    <a:pt x="4160" y="6696"/>
                    <a:pt x="4162" y="6696"/>
                  </a:cubicBezTo>
                  <a:cubicBezTo>
                    <a:pt x="4174" y="6696"/>
                    <a:pt x="4171" y="6675"/>
                    <a:pt x="4175" y="6670"/>
                  </a:cubicBezTo>
                  <a:lnTo>
                    <a:pt x="4175" y="6670"/>
                  </a:lnTo>
                  <a:cubicBezTo>
                    <a:pt x="4174" y="6670"/>
                    <a:pt x="4174" y="6670"/>
                    <a:pt x="4174" y="6670"/>
                  </a:cubicBezTo>
                  <a:cubicBezTo>
                    <a:pt x="4171" y="6670"/>
                    <a:pt x="4167" y="6667"/>
                    <a:pt x="4167" y="6659"/>
                  </a:cubicBezTo>
                  <a:cubicBezTo>
                    <a:pt x="4179" y="6659"/>
                    <a:pt x="4179" y="6647"/>
                    <a:pt x="4191" y="6647"/>
                  </a:cubicBezTo>
                  <a:lnTo>
                    <a:pt x="4215" y="6659"/>
                  </a:lnTo>
                  <a:cubicBezTo>
                    <a:pt x="4215" y="6647"/>
                    <a:pt x="4203" y="6635"/>
                    <a:pt x="4179" y="6623"/>
                  </a:cubicBezTo>
                  <a:cubicBezTo>
                    <a:pt x="4203" y="6623"/>
                    <a:pt x="4203" y="6599"/>
                    <a:pt x="4215" y="6599"/>
                  </a:cubicBezTo>
                  <a:lnTo>
                    <a:pt x="4215" y="6611"/>
                  </a:lnTo>
                  <a:cubicBezTo>
                    <a:pt x="4227" y="6575"/>
                    <a:pt x="4287" y="6587"/>
                    <a:pt x="4263" y="6551"/>
                  </a:cubicBezTo>
                  <a:lnTo>
                    <a:pt x="4275" y="6551"/>
                  </a:lnTo>
                  <a:lnTo>
                    <a:pt x="4287" y="6539"/>
                  </a:lnTo>
                  <a:lnTo>
                    <a:pt x="4298" y="6551"/>
                  </a:lnTo>
                  <a:lnTo>
                    <a:pt x="4287" y="6516"/>
                  </a:lnTo>
                  <a:lnTo>
                    <a:pt x="4298" y="6516"/>
                  </a:lnTo>
                  <a:cubicBezTo>
                    <a:pt x="4310" y="6504"/>
                    <a:pt x="4322" y="6468"/>
                    <a:pt x="4322" y="6444"/>
                  </a:cubicBezTo>
                  <a:lnTo>
                    <a:pt x="4334" y="6456"/>
                  </a:lnTo>
                  <a:cubicBezTo>
                    <a:pt x="4334" y="6420"/>
                    <a:pt x="4346" y="6432"/>
                    <a:pt x="4346" y="6408"/>
                  </a:cubicBezTo>
                  <a:lnTo>
                    <a:pt x="4358" y="6408"/>
                  </a:lnTo>
                  <a:lnTo>
                    <a:pt x="4358" y="6397"/>
                  </a:lnTo>
                  <a:lnTo>
                    <a:pt x="4370" y="6397"/>
                  </a:lnTo>
                  <a:cubicBezTo>
                    <a:pt x="4358" y="6385"/>
                    <a:pt x="4406" y="6373"/>
                    <a:pt x="4394" y="6373"/>
                  </a:cubicBezTo>
                  <a:cubicBezTo>
                    <a:pt x="4382" y="6361"/>
                    <a:pt x="4382" y="6349"/>
                    <a:pt x="4370" y="6337"/>
                  </a:cubicBezTo>
                  <a:cubicBezTo>
                    <a:pt x="4372" y="6335"/>
                    <a:pt x="4374" y="6334"/>
                    <a:pt x="4376" y="6334"/>
                  </a:cubicBezTo>
                  <a:cubicBezTo>
                    <a:pt x="4381" y="6334"/>
                    <a:pt x="4383" y="6340"/>
                    <a:pt x="4388" y="6340"/>
                  </a:cubicBezTo>
                  <a:cubicBezTo>
                    <a:pt x="4389" y="6340"/>
                    <a:pt x="4391" y="6340"/>
                    <a:pt x="4394" y="6337"/>
                  </a:cubicBezTo>
                  <a:cubicBezTo>
                    <a:pt x="4406" y="6325"/>
                    <a:pt x="4394" y="6313"/>
                    <a:pt x="4406" y="6301"/>
                  </a:cubicBezTo>
                  <a:lnTo>
                    <a:pt x="4418" y="6301"/>
                  </a:lnTo>
                  <a:cubicBezTo>
                    <a:pt x="4418" y="6289"/>
                    <a:pt x="4418" y="6289"/>
                    <a:pt x="4418" y="6278"/>
                  </a:cubicBezTo>
                  <a:cubicBezTo>
                    <a:pt x="4418" y="6254"/>
                    <a:pt x="4465" y="6266"/>
                    <a:pt x="4429" y="6230"/>
                  </a:cubicBezTo>
                  <a:cubicBezTo>
                    <a:pt x="4441" y="6230"/>
                    <a:pt x="4441" y="6218"/>
                    <a:pt x="4465" y="6218"/>
                  </a:cubicBezTo>
                  <a:cubicBezTo>
                    <a:pt x="4465" y="6194"/>
                    <a:pt x="4465" y="6170"/>
                    <a:pt x="4477" y="6147"/>
                  </a:cubicBezTo>
                  <a:cubicBezTo>
                    <a:pt x="4482" y="6149"/>
                    <a:pt x="4485" y="6150"/>
                    <a:pt x="4486" y="6150"/>
                  </a:cubicBezTo>
                  <a:cubicBezTo>
                    <a:pt x="4493" y="6150"/>
                    <a:pt x="4482" y="6135"/>
                    <a:pt x="4501" y="6135"/>
                  </a:cubicBezTo>
                  <a:lnTo>
                    <a:pt x="4489" y="6123"/>
                  </a:lnTo>
                  <a:cubicBezTo>
                    <a:pt x="4501" y="6087"/>
                    <a:pt x="4560" y="6075"/>
                    <a:pt x="4572" y="6039"/>
                  </a:cubicBezTo>
                  <a:lnTo>
                    <a:pt x="4584" y="6039"/>
                  </a:lnTo>
                  <a:lnTo>
                    <a:pt x="4572" y="6027"/>
                  </a:lnTo>
                  <a:cubicBezTo>
                    <a:pt x="4596" y="5992"/>
                    <a:pt x="4632" y="5944"/>
                    <a:pt x="4656" y="5908"/>
                  </a:cubicBezTo>
                  <a:cubicBezTo>
                    <a:pt x="4656" y="5897"/>
                    <a:pt x="4644" y="5873"/>
                    <a:pt x="4656" y="5861"/>
                  </a:cubicBezTo>
                  <a:cubicBezTo>
                    <a:pt x="4668" y="5825"/>
                    <a:pt x="4668" y="5801"/>
                    <a:pt x="4703" y="5777"/>
                  </a:cubicBezTo>
                  <a:lnTo>
                    <a:pt x="4715" y="5777"/>
                  </a:lnTo>
                  <a:cubicBezTo>
                    <a:pt x="4703" y="5766"/>
                    <a:pt x="4715" y="5766"/>
                    <a:pt x="4727" y="5754"/>
                  </a:cubicBezTo>
                  <a:lnTo>
                    <a:pt x="4703" y="5754"/>
                  </a:lnTo>
                  <a:cubicBezTo>
                    <a:pt x="4703" y="5742"/>
                    <a:pt x="4715" y="5742"/>
                    <a:pt x="4727" y="5742"/>
                  </a:cubicBezTo>
                  <a:lnTo>
                    <a:pt x="4727" y="5718"/>
                  </a:lnTo>
                  <a:lnTo>
                    <a:pt x="4727" y="5706"/>
                  </a:lnTo>
                  <a:lnTo>
                    <a:pt x="4751" y="5718"/>
                  </a:lnTo>
                  <a:cubicBezTo>
                    <a:pt x="4751" y="5706"/>
                    <a:pt x="4751" y="5694"/>
                    <a:pt x="4739" y="5670"/>
                  </a:cubicBezTo>
                  <a:cubicBezTo>
                    <a:pt x="4748" y="5670"/>
                    <a:pt x="4758" y="5670"/>
                    <a:pt x="4755" y="5676"/>
                  </a:cubicBezTo>
                  <a:lnTo>
                    <a:pt x="4755" y="5676"/>
                  </a:lnTo>
                  <a:lnTo>
                    <a:pt x="4787" y="5635"/>
                  </a:lnTo>
                  <a:lnTo>
                    <a:pt x="4775" y="5635"/>
                  </a:lnTo>
                  <a:cubicBezTo>
                    <a:pt x="4763" y="5623"/>
                    <a:pt x="4763" y="5611"/>
                    <a:pt x="4775" y="5599"/>
                  </a:cubicBezTo>
                  <a:cubicBezTo>
                    <a:pt x="4787" y="5623"/>
                    <a:pt x="4799" y="5611"/>
                    <a:pt x="4810" y="5623"/>
                  </a:cubicBezTo>
                  <a:cubicBezTo>
                    <a:pt x="4810" y="5611"/>
                    <a:pt x="4799" y="5611"/>
                    <a:pt x="4787" y="5611"/>
                  </a:cubicBezTo>
                  <a:cubicBezTo>
                    <a:pt x="4787" y="5599"/>
                    <a:pt x="4787" y="5575"/>
                    <a:pt x="4799" y="5575"/>
                  </a:cubicBezTo>
                  <a:lnTo>
                    <a:pt x="4799" y="5587"/>
                  </a:lnTo>
                  <a:cubicBezTo>
                    <a:pt x="4799" y="5563"/>
                    <a:pt x="4834" y="5575"/>
                    <a:pt x="4834" y="5563"/>
                  </a:cubicBezTo>
                  <a:cubicBezTo>
                    <a:pt x="4834" y="5551"/>
                    <a:pt x="4846" y="5551"/>
                    <a:pt x="4822" y="5539"/>
                  </a:cubicBezTo>
                  <a:cubicBezTo>
                    <a:pt x="4822" y="5531"/>
                    <a:pt x="4824" y="5529"/>
                    <a:pt x="4826" y="5529"/>
                  </a:cubicBezTo>
                  <a:cubicBezTo>
                    <a:pt x="4830" y="5529"/>
                    <a:pt x="4838" y="5539"/>
                    <a:pt x="4846" y="5539"/>
                  </a:cubicBezTo>
                  <a:cubicBezTo>
                    <a:pt x="4836" y="5530"/>
                    <a:pt x="4850" y="5512"/>
                    <a:pt x="4862" y="5512"/>
                  </a:cubicBezTo>
                  <a:cubicBezTo>
                    <a:pt x="4865" y="5512"/>
                    <a:pt x="4868" y="5513"/>
                    <a:pt x="4870" y="5516"/>
                  </a:cubicBezTo>
                  <a:cubicBezTo>
                    <a:pt x="4846" y="5480"/>
                    <a:pt x="4906" y="5480"/>
                    <a:pt x="4882" y="5456"/>
                  </a:cubicBezTo>
                  <a:lnTo>
                    <a:pt x="4906" y="5456"/>
                  </a:lnTo>
                  <a:cubicBezTo>
                    <a:pt x="4894" y="5456"/>
                    <a:pt x="4882" y="5444"/>
                    <a:pt x="4882" y="5432"/>
                  </a:cubicBezTo>
                  <a:cubicBezTo>
                    <a:pt x="4886" y="5428"/>
                    <a:pt x="4890" y="5427"/>
                    <a:pt x="4894" y="5427"/>
                  </a:cubicBezTo>
                  <a:cubicBezTo>
                    <a:pt x="4902" y="5427"/>
                    <a:pt x="4910" y="5432"/>
                    <a:pt x="4918" y="5432"/>
                  </a:cubicBezTo>
                  <a:lnTo>
                    <a:pt x="4894" y="5408"/>
                  </a:lnTo>
                  <a:cubicBezTo>
                    <a:pt x="4953" y="5373"/>
                    <a:pt x="4977" y="5301"/>
                    <a:pt x="5037" y="5254"/>
                  </a:cubicBezTo>
                  <a:cubicBezTo>
                    <a:pt x="5049" y="5230"/>
                    <a:pt x="5049" y="5182"/>
                    <a:pt x="5084" y="5158"/>
                  </a:cubicBezTo>
                  <a:cubicBezTo>
                    <a:pt x="5084" y="5146"/>
                    <a:pt x="5084" y="5135"/>
                    <a:pt x="5084" y="5135"/>
                  </a:cubicBezTo>
                  <a:cubicBezTo>
                    <a:pt x="5120" y="5111"/>
                    <a:pt x="5156" y="5075"/>
                    <a:pt x="5168" y="5027"/>
                  </a:cubicBezTo>
                  <a:cubicBezTo>
                    <a:pt x="5163" y="5008"/>
                    <a:pt x="5170" y="5005"/>
                    <a:pt x="5178" y="5005"/>
                  </a:cubicBezTo>
                  <a:cubicBezTo>
                    <a:pt x="5184" y="5005"/>
                    <a:pt x="5191" y="5006"/>
                    <a:pt x="5197" y="5006"/>
                  </a:cubicBezTo>
                  <a:cubicBezTo>
                    <a:pt x="5203" y="5006"/>
                    <a:pt x="5207" y="5004"/>
                    <a:pt x="5203" y="4992"/>
                  </a:cubicBezTo>
                  <a:lnTo>
                    <a:pt x="5203" y="4992"/>
                  </a:lnTo>
                  <a:cubicBezTo>
                    <a:pt x="5203" y="4992"/>
                    <a:pt x="5215" y="5004"/>
                    <a:pt x="5215" y="5004"/>
                  </a:cubicBezTo>
                  <a:cubicBezTo>
                    <a:pt x="5215" y="4968"/>
                    <a:pt x="5227" y="4956"/>
                    <a:pt x="5227" y="4908"/>
                  </a:cubicBezTo>
                  <a:cubicBezTo>
                    <a:pt x="5233" y="4915"/>
                    <a:pt x="5237" y="4917"/>
                    <a:pt x="5240" y="4917"/>
                  </a:cubicBezTo>
                  <a:cubicBezTo>
                    <a:pt x="5245" y="4917"/>
                    <a:pt x="5243" y="4906"/>
                    <a:pt x="5247" y="4906"/>
                  </a:cubicBezTo>
                  <a:cubicBezTo>
                    <a:pt x="5248" y="4906"/>
                    <a:pt x="5249" y="4907"/>
                    <a:pt x="5251" y="4908"/>
                  </a:cubicBezTo>
                  <a:lnTo>
                    <a:pt x="5239" y="4896"/>
                  </a:lnTo>
                  <a:cubicBezTo>
                    <a:pt x="5247" y="4896"/>
                    <a:pt x="5255" y="4891"/>
                    <a:pt x="5263" y="4891"/>
                  </a:cubicBezTo>
                  <a:cubicBezTo>
                    <a:pt x="5267" y="4891"/>
                    <a:pt x="5271" y="4892"/>
                    <a:pt x="5275" y="4896"/>
                  </a:cubicBezTo>
                  <a:lnTo>
                    <a:pt x="5263" y="4873"/>
                  </a:lnTo>
                  <a:lnTo>
                    <a:pt x="5275" y="4884"/>
                  </a:lnTo>
                  <a:cubicBezTo>
                    <a:pt x="5285" y="4864"/>
                    <a:pt x="5295" y="4835"/>
                    <a:pt x="5321" y="4835"/>
                  </a:cubicBezTo>
                  <a:cubicBezTo>
                    <a:pt x="5325" y="4835"/>
                    <a:pt x="5329" y="4835"/>
                    <a:pt x="5334" y="4837"/>
                  </a:cubicBezTo>
                  <a:cubicBezTo>
                    <a:pt x="5334" y="4789"/>
                    <a:pt x="5382" y="4730"/>
                    <a:pt x="5418" y="4682"/>
                  </a:cubicBezTo>
                  <a:cubicBezTo>
                    <a:pt x="5418" y="4670"/>
                    <a:pt x="5430" y="4658"/>
                    <a:pt x="5430" y="4646"/>
                  </a:cubicBezTo>
                  <a:lnTo>
                    <a:pt x="5453" y="4646"/>
                  </a:lnTo>
                  <a:cubicBezTo>
                    <a:pt x="5465" y="4634"/>
                    <a:pt x="5453" y="4611"/>
                    <a:pt x="5465" y="4611"/>
                  </a:cubicBezTo>
                  <a:cubicBezTo>
                    <a:pt x="5477" y="4599"/>
                    <a:pt x="5489" y="4599"/>
                    <a:pt x="5489" y="4575"/>
                  </a:cubicBezTo>
                  <a:cubicBezTo>
                    <a:pt x="5489" y="4569"/>
                    <a:pt x="5495" y="4566"/>
                    <a:pt x="5502" y="4566"/>
                  </a:cubicBezTo>
                  <a:cubicBezTo>
                    <a:pt x="5510" y="4566"/>
                    <a:pt x="5519" y="4569"/>
                    <a:pt x="5525" y="4575"/>
                  </a:cubicBezTo>
                  <a:cubicBezTo>
                    <a:pt x="5501" y="4551"/>
                    <a:pt x="5549" y="4551"/>
                    <a:pt x="5549" y="4551"/>
                  </a:cubicBezTo>
                  <a:cubicBezTo>
                    <a:pt x="5549" y="4551"/>
                    <a:pt x="5680" y="4420"/>
                    <a:pt x="5811" y="4253"/>
                  </a:cubicBezTo>
                  <a:cubicBezTo>
                    <a:pt x="5930" y="4111"/>
                    <a:pt x="6049" y="3944"/>
                    <a:pt x="6072" y="3813"/>
                  </a:cubicBezTo>
                  <a:lnTo>
                    <a:pt x="6084" y="3813"/>
                  </a:lnTo>
                  <a:cubicBezTo>
                    <a:pt x="6239" y="3789"/>
                    <a:pt x="6442" y="3742"/>
                    <a:pt x="6596" y="3742"/>
                  </a:cubicBezTo>
                  <a:cubicBezTo>
                    <a:pt x="6620" y="3706"/>
                    <a:pt x="6680" y="3706"/>
                    <a:pt x="6727" y="3694"/>
                  </a:cubicBezTo>
                  <a:lnTo>
                    <a:pt x="6727" y="3730"/>
                  </a:lnTo>
                  <a:lnTo>
                    <a:pt x="6775" y="3706"/>
                  </a:lnTo>
                  <a:lnTo>
                    <a:pt x="6775" y="3706"/>
                  </a:lnTo>
                  <a:cubicBezTo>
                    <a:pt x="6787" y="3718"/>
                    <a:pt x="6739" y="3718"/>
                    <a:pt x="6775" y="3730"/>
                  </a:cubicBezTo>
                  <a:lnTo>
                    <a:pt x="6787" y="3706"/>
                  </a:lnTo>
                  <a:cubicBezTo>
                    <a:pt x="6787" y="3718"/>
                    <a:pt x="6894" y="3706"/>
                    <a:pt x="6823" y="3730"/>
                  </a:cubicBezTo>
                  <a:lnTo>
                    <a:pt x="6989" y="3718"/>
                  </a:lnTo>
                  <a:cubicBezTo>
                    <a:pt x="7020" y="3718"/>
                    <a:pt x="7007" y="3691"/>
                    <a:pt x="7032" y="3691"/>
                  </a:cubicBezTo>
                  <a:cubicBezTo>
                    <a:pt x="7037" y="3691"/>
                    <a:pt x="7042" y="3692"/>
                    <a:pt x="7049" y="3694"/>
                  </a:cubicBezTo>
                  <a:cubicBezTo>
                    <a:pt x="7049" y="3700"/>
                    <a:pt x="7046" y="3700"/>
                    <a:pt x="7043" y="3700"/>
                  </a:cubicBezTo>
                  <a:cubicBezTo>
                    <a:pt x="7040" y="3700"/>
                    <a:pt x="7037" y="3700"/>
                    <a:pt x="7037" y="3706"/>
                  </a:cubicBezTo>
                  <a:cubicBezTo>
                    <a:pt x="7050" y="3708"/>
                    <a:pt x="7062" y="3710"/>
                    <a:pt x="7073" y="3710"/>
                  </a:cubicBezTo>
                  <a:cubicBezTo>
                    <a:pt x="7160" y="3710"/>
                    <a:pt x="7180" y="3634"/>
                    <a:pt x="7275" y="3634"/>
                  </a:cubicBezTo>
                  <a:lnTo>
                    <a:pt x="7263" y="3634"/>
                  </a:lnTo>
                  <a:cubicBezTo>
                    <a:pt x="7287" y="3634"/>
                    <a:pt x="7323" y="3622"/>
                    <a:pt x="7323" y="3622"/>
                  </a:cubicBezTo>
                  <a:cubicBezTo>
                    <a:pt x="7317" y="3614"/>
                    <a:pt x="7312" y="3611"/>
                    <a:pt x="7309" y="3611"/>
                  </a:cubicBezTo>
                  <a:cubicBezTo>
                    <a:pt x="7299" y="3611"/>
                    <a:pt x="7293" y="3628"/>
                    <a:pt x="7279" y="3628"/>
                  </a:cubicBezTo>
                  <a:cubicBezTo>
                    <a:pt x="7275" y="3628"/>
                    <a:pt x="7269" y="3627"/>
                    <a:pt x="7263" y="3622"/>
                  </a:cubicBezTo>
                  <a:cubicBezTo>
                    <a:pt x="7263" y="3599"/>
                    <a:pt x="7311" y="3611"/>
                    <a:pt x="7299" y="3587"/>
                  </a:cubicBezTo>
                  <a:cubicBezTo>
                    <a:pt x="7335" y="3587"/>
                    <a:pt x="7346" y="3575"/>
                    <a:pt x="7370" y="3575"/>
                  </a:cubicBezTo>
                  <a:cubicBezTo>
                    <a:pt x="7378" y="3578"/>
                    <a:pt x="7387" y="3578"/>
                    <a:pt x="7396" y="3578"/>
                  </a:cubicBezTo>
                  <a:cubicBezTo>
                    <a:pt x="7412" y="3578"/>
                    <a:pt x="7429" y="3576"/>
                    <a:pt x="7446" y="3576"/>
                  </a:cubicBezTo>
                  <a:cubicBezTo>
                    <a:pt x="7461" y="3576"/>
                    <a:pt x="7476" y="3578"/>
                    <a:pt x="7489" y="3587"/>
                  </a:cubicBezTo>
                  <a:cubicBezTo>
                    <a:pt x="7513" y="3575"/>
                    <a:pt x="7525" y="3539"/>
                    <a:pt x="7561" y="3539"/>
                  </a:cubicBezTo>
                  <a:cubicBezTo>
                    <a:pt x="7596" y="3551"/>
                    <a:pt x="7561" y="3563"/>
                    <a:pt x="7596" y="3563"/>
                  </a:cubicBezTo>
                  <a:lnTo>
                    <a:pt x="7608" y="3539"/>
                  </a:lnTo>
                  <a:cubicBezTo>
                    <a:pt x="7632" y="3539"/>
                    <a:pt x="7632" y="3551"/>
                    <a:pt x="7632" y="3551"/>
                  </a:cubicBezTo>
                  <a:cubicBezTo>
                    <a:pt x="7661" y="3551"/>
                    <a:pt x="7659" y="3536"/>
                    <a:pt x="7681" y="3536"/>
                  </a:cubicBezTo>
                  <a:cubicBezTo>
                    <a:pt x="7687" y="3536"/>
                    <a:pt x="7694" y="3537"/>
                    <a:pt x="7704" y="3539"/>
                  </a:cubicBezTo>
                  <a:lnTo>
                    <a:pt x="7680" y="3551"/>
                  </a:lnTo>
                  <a:cubicBezTo>
                    <a:pt x="7716" y="3539"/>
                    <a:pt x="7727" y="3539"/>
                    <a:pt x="7775" y="3539"/>
                  </a:cubicBezTo>
                  <a:cubicBezTo>
                    <a:pt x="7775" y="3551"/>
                    <a:pt x="7751" y="3551"/>
                    <a:pt x="7739" y="3551"/>
                  </a:cubicBezTo>
                  <a:cubicBezTo>
                    <a:pt x="7745" y="3557"/>
                    <a:pt x="7751" y="3559"/>
                    <a:pt x="7755" y="3559"/>
                  </a:cubicBezTo>
                  <a:cubicBezTo>
                    <a:pt x="7769" y="3559"/>
                    <a:pt x="7778" y="3539"/>
                    <a:pt x="7787" y="3539"/>
                  </a:cubicBezTo>
                  <a:cubicBezTo>
                    <a:pt x="7787" y="3527"/>
                    <a:pt x="7751" y="3527"/>
                    <a:pt x="7775" y="3515"/>
                  </a:cubicBezTo>
                  <a:cubicBezTo>
                    <a:pt x="7784" y="3515"/>
                    <a:pt x="7800" y="3495"/>
                    <a:pt x="7817" y="3495"/>
                  </a:cubicBezTo>
                  <a:cubicBezTo>
                    <a:pt x="7823" y="3495"/>
                    <a:pt x="7829" y="3497"/>
                    <a:pt x="7835" y="3503"/>
                  </a:cubicBezTo>
                  <a:lnTo>
                    <a:pt x="7811" y="3515"/>
                  </a:lnTo>
                  <a:cubicBezTo>
                    <a:pt x="7858" y="3503"/>
                    <a:pt x="7835" y="3491"/>
                    <a:pt x="7882" y="3491"/>
                  </a:cubicBezTo>
                  <a:cubicBezTo>
                    <a:pt x="7882" y="3491"/>
                    <a:pt x="7882" y="3503"/>
                    <a:pt x="7882" y="3503"/>
                  </a:cubicBezTo>
                  <a:cubicBezTo>
                    <a:pt x="7900" y="3491"/>
                    <a:pt x="7921" y="3488"/>
                    <a:pt x="7943" y="3488"/>
                  </a:cubicBezTo>
                  <a:cubicBezTo>
                    <a:pt x="7966" y="3488"/>
                    <a:pt x="7989" y="3491"/>
                    <a:pt x="8013" y="3491"/>
                  </a:cubicBezTo>
                  <a:cubicBezTo>
                    <a:pt x="8025" y="3480"/>
                    <a:pt x="8025" y="3468"/>
                    <a:pt x="8037" y="3468"/>
                  </a:cubicBezTo>
                  <a:cubicBezTo>
                    <a:pt x="8013" y="3456"/>
                    <a:pt x="8013" y="3456"/>
                    <a:pt x="8013" y="3444"/>
                  </a:cubicBezTo>
                  <a:lnTo>
                    <a:pt x="8013" y="3444"/>
                  </a:lnTo>
                  <a:cubicBezTo>
                    <a:pt x="8016" y="3445"/>
                    <a:pt x="8020" y="3445"/>
                    <a:pt x="8022" y="3445"/>
                  </a:cubicBezTo>
                  <a:cubicBezTo>
                    <a:pt x="8049" y="3445"/>
                    <a:pt x="8064" y="3407"/>
                    <a:pt x="8114" y="3407"/>
                  </a:cubicBezTo>
                  <a:cubicBezTo>
                    <a:pt x="8120" y="3407"/>
                    <a:pt x="8126" y="3407"/>
                    <a:pt x="8132" y="3408"/>
                  </a:cubicBezTo>
                  <a:cubicBezTo>
                    <a:pt x="8132" y="3417"/>
                    <a:pt x="8126" y="3425"/>
                    <a:pt x="8114" y="3425"/>
                  </a:cubicBezTo>
                  <a:cubicBezTo>
                    <a:pt x="8109" y="3425"/>
                    <a:pt x="8104" y="3424"/>
                    <a:pt x="8097" y="3420"/>
                  </a:cubicBezTo>
                  <a:cubicBezTo>
                    <a:pt x="8085" y="3456"/>
                    <a:pt x="8085" y="3480"/>
                    <a:pt x="8049" y="3491"/>
                  </a:cubicBezTo>
                  <a:cubicBezTo>
                    <a:pt x="8065" y="3491"/>
                    <a:pt x="8081" y="3486"/>
                    <a:pt x="8086" y="3486"/>
                  </a:cubicBezTo>
                  <a:cubicBezTo>
                    <a:pt x="8086" y="3486"/>
                    <a:pt x="8087" y="3486"/>
                    <a:pt x="8087" y="3486"/>
                  </a:cubicBezTo>
                  <a:lnTo>
                    <a:pt x="8087" y="3486"/>
                  </a:lnTo>
                  <a:lnTo>
                    <a:pt x="8097" y="3468"/>
                  </a:lnTo>
                  <a:cubicBezTo>
                    <a:pt x="8108" y="3468"/>
                    <a:pt x="8120" y="3456"/>
                    <a:pt x="8132" y="3456"/>
                  </a:cubicBezTo>
                  <a:cubicBezTo>
                    <a:pt x="8132" y="3444"/>
                    <a:pt x="8097" y="3432"/>
                    <a:pt x="8132" y="3420"/>
                  </a:cubicBezTo>
                  <a:cubicBezTo>
                    <a:pt x="8137" y="3418"/>
                    <a:pt x="8142" y="3418"/>
                    <a:pt x="8145" y="3418"/>
                  </a:cubicBezTo>
                  <a:cubicBezTo>
                    <a:pt x="8157" y="3418"/>
                    <a:pt x="8159" y="3427"/>
                    <a:pt x="8158" y="3431"/>
                  </a:cubicBezTo>
                  <a:lnTo>
                    <a:pt x="8158" y="3431"/>
                  </a:lnTo>
                  <a:cubicBezTo>
                    <a:pt x="8199" y="3421"/>
                    <a:pt x="8174" y="3410"/>
                    <a:pt x="8205" y="3408"/>
                  </a:cubicBezTo>
                  <a:lnTo>
                    <a:pt x="8205" y="3408"/>
                  </a:lnTo>
                  <a:cubicBezTo>
                    <a:pt x="8212" y="3411"/>
                    <a:pt x="8221" y="3412"/>
                    <a:pt x="8229" y="3412"/>
                  </a:cubicBezTo>
                  <a:cubicBezTo>
                    <a:pt x="8245" y="3412"/>
                    <a:pt x="8261" y="3409"/>
                    <a:pt x="8274" y="3409"/>
                  </a:cubicBezTo>
                  <a:cubicBezTo>
                    <a:pt x="8285" y="3409"/>
                    <a:pt x="8295" y="3411"/>
                    <a:pt x="8299" y="3420"/>
                  </a:cubicBezTo>
                  <a:cubicBezTo>
                    <a:pt x="8299" y="3429"/>
                    <a:pt x="8299" y="3438"/>
                    <a:pt x="8294" y="3442"/>
                  </a:cubicBezTo>
                  <a:lnTo>
                    <a:pt x="8294" y="3442"/>
                  </a:lnTo>
                  <a:cubicBezTo>
                    <a:pt x="8295" y="3442"/>
                    <a:pt x="8297" y="3442"/>
                    <a:pt x="8298" y="3442"/>
                  </a:cubicBezTo>
                  <a:cubicBezTo>
                    <a:pt x="8303" y="3442"/>
                    <a:pt x="8307" y="3443"/>
                    <a:pt x="8309" y="3447"/>
                  </a:cubicBezTo>
                  <a:lnTo>
                    <a:pt x="8309" y="3447"/>
                  </a:lnTo>
                  <a:cubicBezTo>
                    <a:pt x="8312" y="3432"/>
                    <a:pt x="8350" y="3432"/>
                    <a:pt x="8370" y="3432"/>
                  </a:cubicBezTo>
                  <a:lnTo>
                    <a:pt x="8358" y="3420"/>
                  </a:lnTo>
                  <a:cubicBezTo>
                    <a:pt x="8377" y="3402"/>
                    <a:pt x="8387" y="3395"/>
                    <a:pt x="8392" y="3395"/>
                  </a:cubicBezTo>
                  <a:cubicBezTo>
                    <a:pt x="8406" y="3395"/>
                    <a:pt x="8393" y="3435"/>
                    <a:pt x="8424" y="3435"/>
                  </a:cubicBezTo>
                  <a:cubicBezTo>
                    <a:pt x="8428" y="3435"/>
                    <a:pt x="8434" y="3434"/>
                    <a:pt x="8442" y="3432"/>
                  </a:cubicBezTo>
                  <a:cubicBezTo>
                    <a:pt x="8460" y="3426"/>
                    <a:pt x="8454" y="3426"/>
                    <a:pt x="8446" y="3426"/>
                  </a:cubicBezTo>
                  <a:cubicBezTo>
                    <a:pt x="8439" y="3426"/>
                    <a:pt x="8430" y="3426"/>
                    <a:pt x="8442" y="3420"/>
                  </a:cubicBezTo>
                  <a:cubicBezTo>
                    <a:pt x="8450" y="3417"/>
                    <a:pt x="8457" y="3416"/>
                    <a:pt x="8463" y="3416"/>
                  </a:cubicBezTo>
                  <a:cubicBezTo>
                    <a:pt x="8474" y="3416"/>
                    <a:pt x="8484" y="3419"/>
                    <a:pt x="8496" y="3419"/>
                  </a:cubicBezTo>
                  <a:cubicBezTo>
                    <a:pt x="8507" y="3419"/>
                    <a:pt x="8519" y="3417"/>
                    <a:pt x="8537" y="3408"/>
                  </a:cubicBezTo>
                  <a:cubicBezTo>
                    <a:pt x="8546" y="3417"/>
                    <a:pt x="8562" y="3419"/>
                    <a:pt x="8574" y="3430"/>
                  </a:cubicBezTo>
                  <a:lnTo>
                    <a:pt x="8574" y="3430"/>
                  </a:lnTo>
                  <a:lnTo>
                    <a:pt x="8585" y="3408"/>
                  </a:lnTo>
                  <a:cubicBezTo>
                    <a:pt x="8620" y="3396"/>
                    <a:pt x="8668" y="3384"/>
                    <a:pt x="8704" y="3384"/>
                  </a:cubicBezTo>
                  <a:cubicBezTo>
                    <a:pt x="8692" y="3384"/>
                    <a:pt x="8692" y="3372"/>
                    <a:pt x="8692" y="3372"/>
                  </a:cubicBezTo>
                  <a:cubicBezTo>
                    <a:pt x="8751" y="3361"/>
                    <a:pt x="8763" y="3337"/>
                    <a:pt x="8811" y="3325"/>
                  </a:cubicBezTo>
                  <a:lnTo>
                    <a:pt x="8811" y="3325"/>
                  </a:lnTo>
                  <a:cubicBezTo>
                    <a:pt x="8823" y="3349"/>
                    <a:pt x="8787" y="3349"/>
                    <a:pt x="8763" y="3361"/>
                  </a:cubicBezTo>
                  <a:cubicBezTo>
                    <a:pt x="8799" y="3361"/>
                    <a:pt x="8799" y="3349"/>
                    <a:pt x="8859" y="3349"/>
                  </a:cubicBezTo>
                  <a:cubicBezTo>
                    <a:pt x="8859" y="3361"/>
                    <a:pt x="8823" y="3349"/>
                    <a:pt x="8823" y="3372"/>
                  </a:cubicBezTo>
                  <a:lnTo>
                    <a:pt x="8870" y="3349"/>
                  </a:lnTo>
                  <a:lnTo>
                    <a:pt x="8870" y="3361"/>
                  </a:lnTo>
                  <a:cubicBezTo>
                    <a:pt x="8876" y="3343"/>
                    <a:pt x="8888" y="3340"/>
                    <a:pt x="8903" y="3340"/>
                  </a:cubicBezTo>
                  <a:cubicBezTo>
                    <a:pt x="8911" y="3340"/>
                    <a:pt x="8919" y="3340"/>
                    <a:pt x="8927" y="3340"/>
                  </a:cubicBezTo>
                  <a:cubicBezTo>
                    <a:pt x="8936" y="3340"/>
                    <a:pt x="8945" y="3340"/>
                    <a:pt x="8954" y="3337"/>
                  </a:cubicBezTo>
                  <a:cubicBezTo>
                    <a:pt x="9037" y="3325"/>
                    <a:pt x="9049" y="3277"/>
                    <a:pt x="9085" y="3253"/>
                  </a:cubicBezTo>
                  <a:cubicBezTo>
                    <a:pt x="9097" y="3253"/>
                    <a:pt x="9109" y="3265"/>
                    <a:pt x="9097" y="3265"/>
                  </a:cubicBezTo>
                  <a:cubicBezTo>
                    <a:pt x="9085" y="3265"/>
                    <a:pt x="9085" y="3265"/>
                    <a:pt x="9085" y="3277"/>
                  </a:cubicBezTo>
                  <a:cubicBezTo>
                    <a:pt x="9089" y="3275"/>
                    <a:pt x="9094" y="3274"/>
                    <a:pt x="9099" y="3274"/>
                  </a:cubicBezTo>
                  <a:cubicBezTo>
                    <a:pt x="9120" y="3274"/>
                    <a:pt x="9142" y="3293"/>
                    <a:pt x="9132" y="3313"/>
                  </a:cubicBezTo>
                  <a:cubicBezTo>
                    <a:pt x="9180" y="3289"/>
                    <a:pt x="9109" y="3301"/>
                    <a:pt x="9144" y="3289"/>
                  </a:cubicBezTo>
                  <a:lnTo>
                    <a:pt x="9204" y="3277"/>
                  </a:lnTo>
                  <a:cubicBezTo>
                    <a:pt x="9192" y="3265"/>
                    <a:pt x="9168" y="3265"/>
                    <a:pt x="9204" y="3241"/>
                  </a:cubicBezTo>
                  <a:cubicBezTo>
                    <a:pt x="9228" y="3230"/>
                    <a:pt x="9240" y="3230"/>
                    <a:pt x="9275" y="3230"/>
                  </a:cubicBezTo>
                  <a:cubicBezTo>
                    <a:pt x="9275" y="3241"/>
                    <a:pt x="9287" y="3253"/>
                    <a:pt x="9263" y="3253"/>
                  </a:cubicBezTo>
                  <a:cubicBezTo>
                    <a:pt x="9275" y="3253"/>
                    <a:pt x="9311" y="3253"/>
                    <a:pt x="9311" y="3230"/>
                  </a:cubicBezTo>
                  <a:cubicBezTo>
                    <a:pt x="9275" y="3230"/>
                    <a:pt x="9371" y="3206"/>
                    <a:pt x="9347" y="3194"/>
                  </a:cubicBezTo>
                  <a:lnTo>
                    <a:pt x="9382" y="3194"/>
                  </a:lnTo>
                  <a:cubicBezTo>
                    <a:pt x="9371" y="3194"/>
                    <a:pt x="9371" y="3206"/>
                    <a:pt x="9359" y="3206"/>
                  </a:cubicBezTo>
                  <a:cubicBezTo>
                    <a:pt x="9365" y="3212"/>
                    <a:pt x="9370" y="3214"/>
                    <a:pt x="9374" y="3214"/>
                  </a:cubicBezTo>
                  <a:cubicBezTo>
                    <a:pt x="9388" y="3214"/>
                    <a:pt x="9397" y="3194"/>
                    <a:pt x="9406" y="3194"/>
                  </a:cubicBezTo>
                  <a:cubicBezTo>
                    <a:pt x="9414" y="3194"/>
                    <a:pt x="9433" y="3189"/>
                    <a:pt x="9444" y="3189"/>
                  </a:cubicBezTo>
                  <a:cubicBezTo>
                    <a:pt x="9450" y="3189"/>
                    <a:pt x="9454" y="3190"/>
                    <a:pt x="9454" y="3194"/>
                  </a:cubicBezTo>
                  <a:cubicBezTo>
                    <a:pt x="9460" y="3188"/>
                    <a:pt x="9472" y="3185"/>
                    <a:pt x="9484" y="3185"/>
                  </a:cubicBezTo>
                  <a:cubicBezTo>
                    <a:pt x="9496" y="3185"/>
                    <a:pt x="9507" y="3188"/>
                    <a:pt x="9513" y="3194"/>
                  </a:cubicBezTo>
                  <a:cubicBezTo>
                    <a:pt x="9525" y="3182"/>
                    <a:pt x="9501" y="3182"/>
                    <a:pt x="9513" y="3170"/>
                  </a:cubicBezTo>
                  <a:lnTo>
                    <a:pt x="9573" y="3158"/>
                  </a:lnTo>
                  <a:cubicBezTo>
                    <a:pt x="9573" y="3170"/>
                    <a:pt x="9585" y="3206"/>
                    <a:pt x="9585" y="3206"/>
                  </a:cubicBezTo>
                  <a:cubicBezTo>
                    <a:pt x="9609" y="3194"/>
                    <a:pt x="9585" y="3170"/>
                    <a:pt x="9621" y="3170"/>
                  </a:cubicBezTo>
                  <a:cubicBezTo>
                    <a:pt x="9609" y="3194"/>
                    <a:pt x="9668" y="3170"/>
                    <a:pt x="9644" y="3206"/>
                  </a:cubicBezTo>
                  <a:cubicBezTo>
                    <a:pt x="9651" y="3209"/>
                    <a:pt x="9661" y="3211"/>
                    <a:pt x="9673" y="3211"/>
                  </a:cubicBezTo>
                  <a:cubicBezTo>
                    <a:pt x="9700" y="3211"/>
                    <a:pt x="9735" y="3202"/>
                    <a:pt x="9752" y="3194"/>
                  </a:cubicBezTo>
                  <a:cubicBezTo>
                    <a:pt x="9775" y="3170"/>
                    <a:pt x="9716" y="3182"/>
                    <a:pt x="9716" y="3170"/>
                  </a:cubicBezTo>
                  <a:cubicBezTo>
                    <a:pt x="9799" y="3146"/>
                    <a:pt x="9799" y="3087"/>
                    <a:pt x="9859" y="3087"/>
                  </a:cubicBezTo>
                  <a:lnTo>
                    <a:pt x="9847" y="3087"/>
                  </a:lnTo>
                  <a:cubicBezTo>
                    <a:pt x="9882" y="3063"/>
                    <a:pt x="9882" y="3063"/>
                    <a:pt x="9894" y="3039"/>
                  </a:cubicBezTo>
                  <a:cubicBezTo>
                    <a:pt x="9894" y="3057"/>
                    <a:pt x="9936" y="3083"/>
                    <a:pt x="9983" y="3083"/>
                  </a:cubicBezTo>
                  <a:cubicBezTo>
                    <a:pt x="9997" y="3083"/>
                    <a:pt x="10012" y="3080"/>
                    <a:pt x="10025" y="3075"/>
                  </a:cubicBezTo>
                  <a:cubicBezTo>
                    <a:pt x="10025" y="3063"/>
                    <a:pt x="9978" y="3063"/>
                    <a:pt x="9990" y="3039"/>
                  </a:cubicBezTo>
                  <a:lnTo>
                    <a:pt x="10037" y="3027"/>
                  </a:lnTo>
                  <a:lnTo>
                    <a:pt x="10037" y="3027"/>
                  </a:lnTo>
                  <a:cubicBezTo>
                    <a:pt x="10037" y="3027"/>
                    <a:pt x="10037" y="3027"/>
                    <a:pt x="10025" y="3039"/>
                  </a:cubicBezTo>
                  <a:cubicBezTo>
                    <a:pt x="10043" y="3027"/>
                    <a:pt x="10064" y="3027"/>
                    <a:pt x="10080" y="3027"/>
                  </a:cubicBezTo>
                  <a:cubicBezTo>
                    <a:pt x="10097" y="3027"/>
                    <a:pt x="10109" y="3027"/>
                    <a:pt x="10109" y="3015"/>
                  </a:cubicBezTo>
                  <a:lnTo>
                    <a:pt x="10156" y="3039"/>
                  </a:lnTo>
                  <a:lnTo>
                    <a:pt x="10156" y="3039"/>
                  </a:lnTo>
                  <a:lnTo>
                    <a:pt x="10144" y="3027"/>
                  </a:lnTo>
                  <a:cubicBezTo>
                    <a:pt x="10144" y="3015"/>
                    <a:pt x="10180" y="3003"/>
                    <a:pt x="10192" y="2991"/>
                  </a:cubicBezTo>
                  <a:cubicBezTo>
                    <a:pt x="10220" y="2977"/>
                    <a:pt x="10236" y="2972"/>
                    <a:pt x="10251" y="2972"/>
                  </a:cubicBezTo>
                  <a:cubicBezTo>
                    <a:pt x="10262" y="2972"/>
                    <a:pt x="10272" y="2975"/>
                    <a:pt x="10287" y="2980"/>
                  </a:cubicBezTo>
                  <a:cubicBezTo>
                    <a:pt x="10275" y="2968"/>
                    <a:pt x="10252" y="2956"/>
                    <a:pt x="10275" y="2944"/>
                  </a:cubicBezTo>
                  <a:lnTo>
                    <a:pt x="10275" y="2944"/>
                  </a:lnTo>
                  <a:cubicBezTo>
                    <a:pt x="10279" y="2954"/>
                    <a:pt x="10288" y="2958"/>
                    <a:pt x="10298" y="2958"/>
                  </a:cubicBezTo>
                  <a:cubicBezTo>
                    <a:pt x="10315" y="2958"/>
                    <a:pt x="10338" y="2949"/>
                    <a:pt x="10350" y="2949"/>
                  </a:cubicBezTo>
                  <a:cubicBezTo>
                    <a:pt x="10355" y="2949"/>
                    <a:pt x="10359" y="2950"/>
                    <a:pt x="10359" y="2956"/>
                  </a:cubicBezTo>
                  <a:cubicBezTo>
                    <a:pt x="10383" y="2956"/>
                    <a:pt x="10406" y="2956"/>
                    <a:pt x="10406" y="2944"/>
                  </a:cubicBezTo>
                  <a:lnTo>
                    <a:pt x="10406" y="2968"/>
                  </a:lnTo>
                  <a:cubicBezTo>
                    <a:pt x="10406" y="2932"/>
                    <a:pt x="10454" y="2920"/>
                    <a:pt x="10490" y="2896"/>
                  </a:cubicBezTo>
                  <a:cubicBezTo>
                    <a:pt x="10490" y="2911"/>
                    <a:pt x="10494" y="2915"/>
                    <a:pt x="10501" y="2915"/>
                  </a:cubicBezTo>
                  <a:cubicBezTo>
                    <a:pt x="10512" y="2915"/>
                    <a:pt x="10531" y="2902"/>
                    <a:pt x="10546" y="2902"/>
                  </a:cubicBezTo>
                  <a:cubicBezTo>
                    <a:pt x="10552" y="2902"/>
                    <a:pt x="10557" y="2904"/>
                    <a:pt x="10561" y="2908"/>
                  </a:cubicBezTo>
                  <a:cubicBezTo>
                    <a:pt x="10561" y="2884"/>
                    <a:pt x="10633" y="2872"/>
                    <a:pt x="10633" y="2849"/>
                  </a:cubicBezTo>
                  <a:cubicBezTo>
                    <a:pt x="10636" y="2847"/>
                    <a:pt x="10639" y="2846"/>
                    <a:pt x="10642" y="2846"/>
                  </a:cubicBezTo>
                  <a:cubicBezTo>
                    <a:pt x="10660" y="2846"/>
                    <a:pt x="10668" y="2872"/>
                    <a:pt x="10668" y="2872"/>
                  </a:cubicBezTo>
                  <a:lnTo>
                    <a:pt x="10680" y="2860"/>
                  </a:lnTo>
                  <a:cubicBezTo>
                    <a:pt x="10685" y="2863"/>
                    <a:pt x="10691" y="2864"/>
                    <a:pt x="10698" y="2864"/>
                  </a:cubicBezTo>
                  <a:cubicBezTo>
                    <a:pt x="10727" y="2864"/>
                    <a:pt x="10771" y="2849"/>
                    <a:pt x="10799" y="2849"/>
                  </a:cubicBezTo>
                  <a:lnTo>
                    <a:pt x="10823" y="2813"/>
                  </a:lnTo>
                  <a:lnTo>
                    <a:pt x="10835" y="2825"/>
                  </a:lnTo>
                  <a:cubicBezTo>
                    <a:pt x="10835" y="2813"/>
                    <a:pt x="10859" y="2801"/>
                    <a:pt x="10847" y="2789"/>
                  </a:cubicBezTo>
                  <a:lnTo>
                    <a:pt x="10859" y="2789"/>
                  </a:lnTo>
                  <a:cubicBezTo>
                    <a:pt x="10859" y="2765"/>
                    <a:pt x="10883" y="2777"/>
                    <a:pt x="10906" y="2753"/>
                  </a:cubicBezTo>
                  <a:cubicBezTo>
                    <a:pt x="10918" y="2753"/>
                    <a:pt x="10918" y="2753"/>
                    <a:pt x="10918" y="2765"/>
                  </a:cubicBezTo>
                  <a:cubicBezTo>
                    <a:pt x="10921" y="2763"/>
                    <a:pt x="10923" y="2762"/>
                    <a:pt x="10924" y="2762"/>
                  </a:cubicBezTo>
                  <a:cubicBezTo>
                    <a:pt x="10931" y="2762"/>
                    <a:pt x="10933" y="2777"/>
                    <a:pt x="10942" y="2777"/>
                  </a:cubicBezTo>
                  <a:cubicBezTo>
                    <a:pt x="10931" y="2777"/>
                    <a:pt x="10981" y="2716"/>
                    <a:pt x="10942" y="2716"/>
                  </a:cubicBezTo>
                  <a:cubicBezTo>
                    <a:pt x="10939" y="2716"/>
                    <a:pt x="10935" y="2717"/>
                    <a:pt x="10930" y="2718"/>
                  </a:cubicBezTo>
                  <a:cubicBezTo>
                    <a:pt x="10930" y="2706"/>
                    <a:pt x="10954" y="2682"/>
                    <a:pt x="10966" y="2682"/>
                  </a:cubicBezTo>
                  <a:lnTo>
                    <a:pt x="10990" y="2706"/>
                  </a:lnTo>
                  <a:lnTo>
                    <a:pt x="11002" y="2670"/>
                  </a:lnTo>
                  <a:cubicBezTo>
                    <a:pt x="11010" y="2666"/>
                    <a:pt x="11016" y="2665"/>
                    <a:pt x="11022" y="2665"/>
                  </a:cubicBezTo>
                  <a:cubicBezTo>
                    <a:pt x="11035" y="2665"/>
                    <a:pt x="11045" y="2670"/>
                    <a:pt x="11061" y="2670"/>
                  </a:cubicBezTo>
                  <a:cubicBezTo>
                    <a:pt x="11041" y="2670"/>
                    <a:pt x="11038" y="2711"/>
                    <a:pt x="11065" y="2711"/>
                  </a:cubicBezTo>
                  <a:cubicBezTo>
                    <a:pt x="11070" y="2711"/>
                    <a:pt x="11077" y="2710"/>
                    <a:pt x="11085" y="2706"/>
                  </a:cubicBezTo>
                  <a:lnTo>
                    <a:pt x="11085" y="2706"/>
                  </a:lnTo>
                  <a:cubicBezTo>
                    <a:pt x="11061" y="2718"/>
                    <a:pt x="11049" y="2741"/>
                    <a:pt x="11037" y="2753"/>
                  </a:cubicBezTo>
                  <a:cubicBezTo>
                    <a:pt x="11049" y="2753"/>
                    <a:pt x="11061" y="2753"/>
                    <a:pt x="11037" y="2765"/>
                  </a:cubicBezTo>
                  <a:lnTo>
                    <a:pt x="11037" y="2765"/>
                  </a:lnTo>
                  <a:cubicBezTo>
                    <a:pt x="11085" y="2741"/>
                    <a:pt x="11049" y="2741"/>
                    <a:pt x="11097" y="2729"/>
                  </a:cubicBezTo>
                  <a:cubicBezTo>
                    <a:pt x="11107" y="2719"/>
                    <a:pt x="11135" y="2691"/>
                    <a:pt x="11150" y="2691"/>
                  </a:cubicBezTo>
                  <a:cubicBezTo>
                    <a:pt x="11151" y="2691"/>
                    <a:pt x="11151" y="2691"/>
                    <a:pt x="11151" y="2691"/>
                  </a:cubicBezTo>
                  <a:lnTo>
                    <a:pt x="11151" y="2691"/>
                  </a:lnTo>
                  <a:cubicBezTo>
                    <a:pt x="11104" y="2668"/>
                    <a:pt x="11215" y="2634"/>
                    <a:pt x="11180" y="2622"/>
                  </a:cubicBezTo>
                  <a:cubicBezTo>
                    <a:pt x="11180" y="2614"/>
                    <a:pt x="11198" y="2605"/>
                    <a:pt x="11209" y="2605"/>
                  </a:cubicBezTo>
                  <a:close/>
                  <a:moveTo>
                    <a:pt x="5611" y="3822"/>
                  </a:moveTo>
                  <a:cubicBezTo>
                    <a:pt x="5623" y="3822"/>
                    <a:pt x="5632" y="3825"/>
                    <a:pt x="5644" y="3825"/>
                  </a:cubicBezTo>
                  <a:cubicBezTo>
                    <a:pt x="5632" y="3837"/>
                    <a:pt x="5608" y="3837"/>
                    <a:pt x="5608" y="3861"/>
                  </a:cubicBezTo>
                  <a:cubicBezTo>
                    <a:pt x="5584" y="3849"/>
                    <a:pt x="5596" y="3849"/>
                    <a:pt x="5596" y="3837"/>
                  </a:cubicBezTo>
                  <a:lnTo>
                    <a:pt x="5596" y="3837"/>
                  </a:lnTo>
                  <a:cubicBezTo>
                    <a:pt x="5584" y="3884"/>
                    <a:pt x="5525" y="3861"/>
                    <a:pt x="5501" y="3884"/>
                  </a:cubicBezTo>
                  <a:lnTo>
                    <a:pt x="5513" y="3896"/>
                  </a:lnTo>
                  <a:cubicBezTo>
                    <a:pt x="5441" y="3908"/>
                    <a:pt x="5418" y="3968"/>
                    <a:pt x="5370" y="4015"/>
                  </a:cubicBezTo>
                  <a:lnTo>
                    <a:pt x="5382" y="4015"/>
                  </a:lnTo>
                  <a:cubicBezTo>
                    <a:pt x="5382" y="4027"/>
                    <a:pt x="5382" y="4039"/>
                    <a:pt x="5370" y="4051"/>
                  </a:cubicBezTo>
                  <a:cubicBezTo>
                    <a:pt x="5310" y="4063"/>
                    <a:pt x="5251" y="4158"/>
                    <a:pt x="5180" y="4218"/>
                  </a:cubicBezTo>
                  <a:cubicBezTo>
                    <a:pt x="5120" y="4313"/>
                    <a:pt x="5013" y="4396"/>
                    <a:pt x="4953" y="4492"/>
                  </a:cubicBezTo>
                  <a:cubicBezTo>
                    <a:pt x="4956" y="4489"/>
                    <a:pt x="4958" y="4488"/>
                    <a:pt x="4961" y="4488"/>
                  </a:cubicBezTo>
                  <a:cubicBezTo>
                    <a:pt x="4973" y="4488"/>
                    <a:pt x="4987" y="4506"/>
                    <a:pt x="4977" y="4515"/>
                  </a:cubicBezTo>
                  <a:cubicBezTo>
                    <a:pt x="4971" y="4514"/>
                    <a:pt x="4965" y="4514"/>
                    <a:pt x="4960" y="4514"/>
                  </a:cubicBezTo>
                  <a:cubicBezTo>
                    <a:pt x="4911" y="4514"/>
                    <a:pt x="4937" y="4564"/>
                    <a:pt x="4894" y="4575"/>
                  </a:cubicBezTo>
                  <a:cubicBezTo>
                    <a:pt x="4870" y="4646"/>
                    <a:pt x="4799" y="4658"/>
                    <a:pt x="4799" y="4742"/>
                  </a:cubicBezTo>
                  <a:lnTo>
                    <a:pt x="4787" y="4730"/>
                  </a:lnTo>
                  <a:cubicBezTo>
                    <a:pt x="4775" y="4730"/>
                    <a:pt x="4775" y="4742"/>
                    <a:pt x="4775" y="4754"/>
                  </a:cubicBezTo>
                  <a:cubicBezTo>
                    <a:pt x="4751" y="4765"/>
                    <a:pt x="4751" y="4801"/>
                    <a:pt x="4739" y="4801"/>
                  </a:cubicBezTo>
                  <a:lnTo>
                    <a:pt x="4751" y="4813"/>
                  </a:lnTo>
                  <a:cubicBezTo>
                    <a:pt x="4751" y="4819"/>
                    <a:pt x="4748" y="4819"/>
                    <a:pt x="4745" y="4819"/>
                  </a:cubicBezTo>
                  <a:cubicBezTo>
                    <a:pt x="4742" y="4819"/>
                    <a:pt x="4739" y="4819"/>
                    <a:pt x="4739" y="4825"/>
                  </a:cubicBezTo>
                  <a:lnTo>
                    <a:pt x="4727" y="4825"/>
                  </a:lnTo>
                  <a:lnTo>
                    <a:pt x="4739" y="4849"/>
                  </a:lnTo>
                  <a:cubicBezTo>
                    <a:pt x="4732" y="4844"/>
                    <a:pt x="4727" y="4842"/>
                    <a:pt x="4723" y="4842"/>
                  </a:cubicBezTo>
                  <a:cubicBezTo>
                    <a:pt x="4707" y="4842"/>
                    <a:pt x="4710" y="4873"/>
                    <a:pt x="4691" y="4873"/>
                  </a:cubicBezTo>
                  <a:cubicBezTo>
                    <a:pt x="4691" y="4896"/>
                    <a:pt x="4679" y="4932"/>
                    <a:pt x="4656" y="4944"/>
                  </a:cubicBezTo>
                  <a:cubicBezTo>
                    <a:pt x="4644" y="4944"/>
                    <a:pt x="4620" y="4968"/>
                    <a:pt x="4608" y="4980"/>
                  </a:cubicBezTo>
                  <a:cubicBezTo>
                    <a:pt x="4584" y="5027"/>
                    <a:pt x="4560" y="5075"/>
                    <a:pt x="4537" y="5111"/>
                  </a:cubicBezTo>
                  <a:lnTo>
                    <a:pt x="4548" y="5123"/>
                  </a:lnTo>
                  <a:lnTo>
                    <a:pt x="4548" y="5135"/>
                  </a:lnTo>
                  <a:lnTo>
                    <a:pt x="4537" y="5135"/>
                  </a:lnTo>
                  <a:cubicBezTo>
                    <a:pt x="4513" y="5135"/>
                    <a:pt x="4525" y="5158"/>
                    <a:pt x="4513" y="5170"/>
                  </a:cubicBezTo>
                  <a:cubicBezTo>
                    <a:pt x="4525" y="5170"/>
                    <a:pt x="4513" y="5158"/>
                    <a:pt x="4525" y="5158"/>
                  </a:cubicBezTo>
                  <a:cubicBezTo>
                    <a:pt x="4527" y="5156"/>
                    <a:pt x="4529" y="5155"/>
                    <a:pt x="4531" y="5155"/>
                  </a:cubicBezTo>
                  <a:cubicBezTo>
                    <a:pt x="4540" y="5155"/>
                    <a:pt x="4546" y="5173"/>
                    <a:pt x="4537" y="5182"/>
                  </a:cubicBezTo>
                  <a:lnTo>
                    <a:pt x="4489" y="5182"/>
                  </a:lnTo>
                  <a:cubicBezTo>
                    <a:pt x="4465" y="5218"/>
                    <a:pt x="4477" y="5254"/>
                    <a:pt x="4453" y="5289"/>
                  </a:cubicBezTo>
                  <a:cubicBezTo>
                    <a:pt x="4450" y="5288"/>
                    <a:pt x="4448" y="5287"/>
                    <a:pt x="4446" y="5287"/>
                  </a:cubicBezTo>
                  <a:cubicBezTo>
                    <a:pt x="4433" y="5287"/>
                    <a:pt x="4429" y="5308"/>
                    <a:pt x="4424" y="5308"/>
                  </a:cubicBezTo>
                  <a:cubicBezTo>
                    <a:pt x="4422" y="5308"/>
                    <a:pt x="4420" y="5306"/>
                    <a:pt x="4418" y="5301"/>
                  </a:cubicBezTo>
                  <a:lnTo>
                    <a:pt x="4418" y="5301"/>
                  </a:lnTo>
                  <a:cubicBezTo>
                    <a:pt x="4406" y="5325"/>
                    <a:pt x="4441" y="5313"/>
                    <a:pt x="4453" y="5325"/>
                  </a:cubicBezTo>
                  <a:cubicBezTo>
                    <a:pt x="4441" y="5337"/>
                    <a:pt x="4453" y="5349"/>
                    <a:pt x="4441" y="5349"/>
                  </a:cubicBezTo>
                  <a:cubicBezTo>
                    <a:pt x="4429" y="5337"/>
                    <a:pt x="4418" y="5337"/>
                    <a:pt x="4418" y="5337"/>
                  </a:cubicBezTo>
                  <a:lnTo>
                    <a:pt x="4406" y="5349"/>
                  </a:lnTo>
                  <a:cubicBezTo>
                    <a:pt x="4406" y="5349"/>
                    <a:pt x="4406" y="5337"/>
                    <a:pt x="4406" y="5337"/>
                  </a:cubicBezTo>
                  <a:cubicBezTo>
                    <a:pt x="4406" y="5385"/>
                    <a:pt x="4358" y="5385"/>
                    <a:pt x="4346" y="5420"/>
                  </a:cubicBezTo>
                  <a:cubicBezTo>
                    <a:pt x="4349" y="5423"/>
                    <a:pt x="4351" y="5424"/>
                    <a:pt x="4352" y="5424"/>
                  </a:cubicBezTo>
                  <a:cubicBezTo>
                    <a:pt x="4357" y="5424"/>
                    <a:pt x="4359" y="5417"/>
                    <a:pt x="4364" y="5417"/>
                  </a:cubicBezTo>
                  <a:cubicBezTo>
                    <a:pt x="4365" y="5417"/>
                    <a:pt x="4367" y="5418"/>
                    <a:pt x="4370" y="5420"/>
                  </a:cubicBezTo>
                  <a:cubicBezTo>
                    <a:pt x="4370" y="5468"/>
                    <a:pt x="4334" y="5432"/>
                    <a:pt x="4334" y="5468"/>
                  </a:cubicBezTo>
                  <a:lnTo>
                    <a:pt x="4322" y="5456"/>
                  </a:lnTo>
                  <a:lnTo>
                    <a:pt x="4322" y="5456"/>
                  </a:lnTo>
                  <a:cubicBezTo>
                    <a:pt x="4334" y="5468"/>
                    <a:pt x="4334" y="5480"/>
                    <a:pt x="4322" y="5492"/>
                  </a:cubicBezTo>
                  <a:cubicBezTo>
                    <a:pt x="4298" y="5480"/>
                    <a:pt x="4310" y="5468"/>
                    <a:pt x="4310" y="5456"/>
                  </a:cubicBezTo>
                  <a:lnTo>
                    <a:pt x="4310" y="5456"/>
                  </a:lnTo>
                  <a:cubicBezTo>
                    <a:pt x="4298" y="5468"/>
                    <a:pt x="4298" y="5504"/>
                    <a:pt x="4310" y="5504"/>
                  </a:cubicBezTo>
                  <a:cubicBezTo>
                    <a:pt x="4310" y="5508"/>
                    <a:pt x="4309" y="5511"/>
                    <a:pt x="4306" y="5512"/>
                  </a:cubicBezTo>
                  <a:lnTo>
                    <a:pt x="4306" y="5512"/>
                  </a:lnTo>
                  <a:cubicBezTo>
                    <a:pt x="4304" y="5511"/>
                    <a:pt x="4301" y="5510"/>
                    <a:pt x="4299" y="5510"/>
                  </a:cubicBezTo>
                  <a:cubicBezTo>
                    <a:pt x="4292" y="5510"/>
                    <a:pt x="4287" y="5516"/>
                    <a:pt x="4287" y="5516"/>
                  </a:cubicBezTo>
                  <a:cubicBezTo>
                    <a:pt x="4294" y="5516"/>
                    <a:pt x="4302" y="5516"/>
                    <a:pt x="4306" y="5512"/>
                  </a:cubicBezTo>
                  <a:lnTo>
                    <a:pt x="4306" y="5512"/>
                  </a:lnTo>
                  <a:cubicBezTo>
                    <a:pt x="4308" y="5513"/>
                    <a:pt x="4309" y="5514"/>
                    <a:pt x="4310" y="5516"/>
                  </a:cubicBezTo>
                  <a:cubicBezTo>
                    <a:pt x="4287" y="5527"/>
                    <a:pt x="4275" y="5551"/>
                    <a:pt x="4263" y="5575"/>
                  </a:cubicBezTo>
                  <a:lnTo>
                    <a:pt x="4251" y="5575"/>
                  </a:lnTo>
                  <a:cubicBezTo>
                    <a:pt x="4257" y="5587"/>
                    <a:pt x="4251" y="5587"/>
                    <a:pt x="4242" y="5587"/>
                  </a:cubicBezTo>
                  <a:cubicBezTo>
                    <a:pt x="4233" y="5587"/>
                    <a:pt x="4221" y="5587"/>
                    <a:pt x="4215" y="5599"/>
                  </a:cubicBezTo>
                  <a:cubicBezTo>
                    <a:pt x="4191" y="5658"/>
                    <a:pt x="4167" y="5754"/>
                    <a:pt x="4132" y="5801"/>
                  </a:cubicBezTo>
                  <a:cubicBezTo>
                    <a:pt x="4156" y="5837"/>
                    <a:pt x="4144" y="5849"/>
                    <a:pt x="4132" y="5873"/>
                  </a:cubicBezTo>
                  <a:lnTo>
                    <a:pt x="4108" y="5861"/>
                  </a:lnTo>
                  <a:lnTo>
                    <a:pt x="4108" y="5885"/>
                  </a:lnTo>
                  <a:cubicBezTo>
                    <a:pt x="4100" y="5885"/>
                    <a:pt x="4087" y="5900"/>
                    <a:pt x="4079" y="5900"/>
                  </a:cubicBezTo>
                  <a:cubicBezTo>
                    <a:pt x="4075" y="5900"/>
                    <a:pt x="4072" y="5897"/>
                    <a:pt x="4072" y="5885"/>
                  </a:cubicBezTo>
                  <a:lnTo>
                    <a:pt x="4037" y="5944"/>
                  </a:lnTo>
                  <a:cubicBezTo>
                    <a:pt x="4025" y="5956"/>
                    <a:pt x="4060" y="5968"/>
                    <a:pt x="4037" y="5980"/>
                  </a:cubicBezTo>
                  <a:cubicBezTo>
                    <a:pt x="4025" y="5980"/>
                    <a:pt x="4037" y="5968"/>
                    <a:pt x="4025" y="5968"/>
                  </a:cubicBezTo>
                  <a:cubicBezTo>
                    <a:pt x="3977" y="5992"/>
                    <a:pt x="4048" y="6039"/>
                    <a:pt x="4025" y="6075"/>
                  </a:cubicBezTo>
                  <a:lnTo>
                    <a:pt x="4013" y="6075"/>
                  </a:lnTo>
                  <a:cubicBezTo>
                    <a:pt x="4018" y="6080"/>
                    <a:pt x="4018" y="6085"/>
                    <a:pt x="4018" y="6089"/>
                  </a:cubicBezTo>
                  <a:lnTo>
                    <a:pt x="4018" y="6089"/>
                  </a:lnTo>
                  <a:cubicBezTo>
                    <a:pt x="4018" y="6088"/>
                    <a:pt x="4020" y="6087"/>
                    <a:pt x="4025" y="6087"/>
                  </a:cubicBezTo>
                  <a:cubicBezTo>
                    <a:pt x="4060" y="6099"/>
                    <a:pt x="4037" y="6099"/>
                    <a:pt x="4060" y="6111"/>
                  </a:cubicBezTo>
                  <a:cubicBezTo>
                    <a:pt x="4037" y="6123"/>
                    <a:pt x="4048" y="6135"/>
                    <a:pt x="4048" y="6147"/>
                  </a:cubicBezTo>
                  <a:cubicBezTo>
                    <a:pt x="4025" y="6147"/>
                    <a:pt x="4025" y="6170"/>
                    <a:pt x="4001" y="6170"/>
                  </a:cubicBezTo>
                  <a:cubicBezTo>
                    <a:pt x="4013" y="6182"/>
                    <a:pt x="4025" y="6206"/>
                    <a:pt x="4025" y="6218"/>
                  </a:cubicBezTo>
                  <a:cubicBezTo>
                    <a:pt x="4020" y="6221"/>
                    <a:pt x="4016" y="6221"/>
                    <a:pt x="4012" y="6221"/>
                  </a:cubicBezTo>
                  <a:cubicBezTo>
                    <a:pt x="4003" y="6221"/>
                    <a:pt x="4000" y="6215"/>
                    <a:pt x="3995" y="6215"/>
                  </a:cubicBezTo>
                  <a:cubicBezTo>
                    <a:pt x="3993" y="6215"/>
                    <a:pt x="3991" y="6215"/>
                    <a:pt x="3989" y="6218"/>
                  </a:cubicBezTo>
                  <a:lnTo>
                    <a:pt x="4001" y="6230"/>
                  </a:lnTo>
                  <a:cubicBezTo>
                    <a:pt x="3995" y="6236"/>
                    <a:pt x="3992" y="6239"/>
                    <a:pt x="3990" y="6239"/>
                  </a:cubicBezTo>
                  <a:cubicBezTo>
                    <a:pt x="3989" y="6239"/>
                    <a:pt x="3989" y="6236"/>
                    <a:pt x="3989" y="6230"/>
                  </a:cubicBezTo>
                  <a:lnTo>
                    <a:pt x="3989" y="6230"/>
                  </a:lnTo>
                  <a:cubicBezTo>
                    <a:pt x="3977" y="6254"/>
                    <a:pt x="4001" y="6254"/>
                    <a:pt x="3977" y="6266"/>
                  </a:cubicBezTo>
                  <a:lnTo>
                    <a:pt x="3977" y="6254"/>
                  </a:lnTo>
                  <a:cubicBezTo>
                    <a:pt x="3965" y="6266"/>
                    <a:pt x="3965" y="6266"/>
                    <a:pt x="3953" y="6289"/>
                  </a:cubicBezTo>
                  <a:cubicBezTo>
                    <a:pt x="3953" y="6278"/>
                    <a:pt x="3953" y="6278"/>
                    <a:pt x="3953" y="6278"/>
                  </a:cubicBezTo>
                  <a:cubicBezTo>
                    <a:pt x="3949" y="6275"/>
                    <a:pt x="3946" y="6274"/>
                    <a:pt x="3944" y="6274"/>
                  </a:cubicBezTo>
                  <a:cubicBezTo>
                    <a:pt x="3938" y="6274"/>
                    <a:pt x="3953" y="6292"/>
                    <a:pt x="3953" y="6301"/>
                  </a:cubicBezTo>
                  <a:cubicBezTo>
                    <a:pt x="3961" y="6301"/>
                    <a:pt x="3964" y="6296"/>
                    <a:pt x="3968" y="6296"/>
                  </a:cubicBezTo>
                  <a:cubicBezTo>
                    <a:pt x="3970" y="6296"/>
                    <a:pt x="3973" y="6297"/>
                    <a:pt x="3977" y="6301"/>
                  </a:cubicBezTo>
                  <a:cubicBezTo>
                    <a:pt x="3977" y="6313"/>
                    <a:pt x="3989" y="6325"/>
                    <a:pt x="3977" y="6325"/>
                  </a:cubicBezTo>
                  <a:lnTo>
                    <a:pt x="3965" y="6313"/>
                  </a:lnTo>
                  <a:lnTo>
                    <a:pt x="3965" y="6313"/>
                  </a:lnTo>
                  <a:cubicBezTo>
                    <a:pt x="3965" y="6337"/>
                    <a:pt x="3977" y="6325"/>
                    <a:pt x="3965" y="6349"/>
                  </a:cubicBezTo>
                  <a:cubicBezTo>
                    <a:pt x="3965" y="6349"/>
                    <a:pt x="3960" y="6349"/>
                    <a:pt x="3956" y="6345"/>
                  </a:cubicBezTo>
                  <a:lnTo>
                    <a:pt x="3956" y="6345"/>
                  </a:lnTo>
                  <a:cubicBezTo>
                    <a:pt x="3959" y="6364"/>
                    <a:pt x="3940" y="6374"/>
                    <a:pt x="3929" y="6385"/>
                  </a:cubicBezTo>
                  <a:cubicBezTo>
                    <a:pt x="3929" y="6397"/>
                    <a:pt x="3941" y="6408"/>
                    <a:pt x="3941" y="6408"/>
                  </a:cubicBezTo>
                  <a:lnTo>
                    <a:pt x="3965" y="6408"/>
                  </a:lnTo>
                  <a:cubicBezTo>
                    <a:pt x="3941" y="6420"/>
                    <a:pt x="3989" y="6444"/>
                    <a:pt x="3953" y="6468"/>
                  </a:cubicBezTo>
                  <a:cubicBezTo>
                    <a:pt x="3953" y="6456"/>
                    <a:pt x="3941" y="6444"/>
                    <a:pt x="3953" y="6444"/>
                  </a:cubicBezTo>
                  <a:cubicBezTo>
                    <a:pt x="3929" y="6432"/>
                    <a:pt x="3917" y="6420"/>
                    <a:pt x="3906" y="6397"/>
                  </a:cubicBezTo>
                  <a:cubicBezTo>
                    <a:pt x="3906" y="6405"/>
                    <a:pt x="3906" y="6413"/>
                    <a:pt x="3901" y="6413"/>
                  </a:cubicBezTo>
                  <a:cubicBezTo>
                    <a:pt x="3900" y="6413"/>
                    <a:pt x="3897" y="6412"/>
                    <a:pt x="3894" y="6409"/>
                  </a:cubicBezTo>
                  <a:lnTo>
                    <a:pt x="3894" y="6409"/>
                  </a:lnTo>
                  <a:lnTo>
                    <a:pt x="3917" y="6432"/>
                  </a:lnTo>
                  <a:cubicBezTo>
                    <a:pt x="3917" y="6432"/>
                    <a:pt x="3917" y="6432"/>
                    <a:pt x="3917" y="6444"/>
                  </a:cubicBezTo>
                  <a:cubicBezTo>
                    <a:pt x="3929" y="6444"/>
                    <a:pt x="3941" y="6444"/>
                    <a:pt x="3941" y="6456"/>
                  </a:cubicBezTo>
                  <a:cubicBezTo>
                    <a:pt x="3941" y="6464"/>
                    <a:pt x="3939" y="6467"/>
                    <a:pt x="3936" y="6467"/>
                  </a:cubicBezTo>
                  <a:cubicBezTo>
                    <a:pt x="3934" y="6467"/>
                    <a:pt x="3932" y="6466"/>
                    <a:pt x="3931" y="6465"/>
                  </a:cubicBezTo>
                  <a:lnTo>
                    <a:pt x="3931" y="6465"/>
                  </a:lnTo>
                  <a:cubicBezTo>
                    <a:pt x="3935" y="6480"/>
                    <a:pt x="3950" y="6482"/>
                    <a:pt x="3929" y="6492"/>
                  </a:cubicBezTo>
                  <a:cubicBezTo>
                    <a:pt x="3919" y="6492"/>
                    <a:pt x="3918" y="6518"/>
                    <a:pt x="3902" y="6518"/>
                  </a:cubicBezTo>
                  <a:cubicBezTo>
                    <a:pt x="3900" y="6518"/>
                    <a:pt x="3897" y="6517"/>
                    <a:pt x="3894" y="6516"/>
                  </a:cubicBezTo>
                  <a:cubicBezTo>
                    <a:pt x="3882" y="6504"/>
                    <a:pt x="3882" y="6504"/>
                    <a:pt x="3882" y="6504"/>
                  </a:cubicBezTo>
                  <a:cubicBezTo>
                    <a:pt x="3879" y="6498"/>
                    <a:pt x="3877" y="6495"/>
                    <a:pt x="3876" y="6495"/>
                  </a:cubicBezTo>
                  <a:cubicBezTo>
                    <a:pt x="3874" y="6495"/>
                    <a:pt x="3875" y="6505"/>
                    <a:pt x="3868" y="6506"/>
                  </a:cubicBezTo>
                  <a:lnTo>
                    <a:pt x="3868" y="6506"/>
                  </a:lnTo>
                  <a:cubicBezTo>
                    <a:pt x="3866" y="6505"/>
                    <a:pt x="3863" y="6504"/>
                    <a:pt x="3858" y="6504"/>
                  </a:cubicBezTo>
                  <a:cubicBezTo>
                    <a:pt x="3861" y="6506"/>
                    <a:pt x="3864" y="6506"/>
                    <a:pt x="3866" y="6506"/>
                  </a:cubicBezTo>
                  <a:cubicBezTo>
                    <a:pt x="3867" y="6506"/>
                    <a:pt x="3868" y="6506"/>
                    <a:pt x="3868" y="6506"/>
                  </a:cubicBezTo>
                  <a:lnTo>
                    <a:pt x="3868" y="6506"/>
                  </a:lnTo>
                  <a:cubicBezTo>
                    <a:pt x="3877" y="6512"/>
                    <a:pt x="3867" y="6528"/>
                    <a:pt x="3858" y="6528"/>
                  </a:cubicBezTo>
                  <a:lnTo>
                    <a:pt x="3882" y="6539"/>
                  </a:lnTo>
                  <a:cubicBezTo>
                    <a:pt x="3891" y="6552"/>
                    <a:pt x="3893" y="6556"/>
                    <a:pt x="3891" y="6556"/>
                  </a:cubicBezTo>
                  <a:cubicBezTo>
                    <a:pt x="3885" y="6556"/>
                    <a:pt x="3864" y="6541"/>
                    <a:pt x="3848" y="6541"/>
                  </a:cubicBezTo>
                  <a:cubicBezTo>
                    <a:pt x="3842" y="6541"/>
                    <a:pt x="3837" y="6544"/>
                    <a:pt x="3834" y="6551"/>
                  </a:cubicBezTo>
                  <a:cubicBezTo>
                    <a:pt x="3834" y="6558"/>
                    <a:pt x="3835" y="6560"/>
                    <a:pt x="3836" y="6560"/>
                  </a:cubicBezTo>
                  <a:cubicBezTo>
                    <a:pt x="3838" y="6560"/>
                    <a:pt x="3842" y="6555"/>
                    <a:pt x="3844" y="6555"/>
                  </a:cubicBezTo>
                  <a:cubicBezTo>
                    <a:pt x="3845" y="6555"/>
                    <a:pt x="3846" y="6557"/>
                    <a:pt x="3846" y="6563"/>
                  </a:cubicBezTo>
                  <a:cubicBezTo>
                    <a:pt x="3846" y="6575"/>
                    <a:pt x="3822" y="6563"/>
                    <a:pt x="3822" y="6587"/>
                  </a:cubicBezTo>
                  <a:cubicBezTo>
                    <a:pt x="3814" y="6587"/>
                    <a:pt x="3806" y="6592"/>
                    <a:pt x="3795" y="6592"/>
                  </a:cubicBezTo>
                  <a:cubicBezTo>
                    <a:pt x="3789" y="6592"/>
                    <a:pt x="3783" y="6591"/>
                    <a:pt x="3775" y="6587"/>
                  </a:cubicBezTo>
                  <a:lnTo>
                    <a:pt x="3775" y="6587"/>
                  </a:lnTo>
                  <a:cubicBezTo>
                    <a:pt x="3786" y="6599"/>
                    <a:pt x="3751" y="6611"/>
                    <a:pt x="3775" y="6635"/>
                  </a:cubicBezTo>
                  <a:cubicBezTo>
                    <a:pt x="3798" y="6623"/>
                    <a:pt x="3763" y="6599"/>
                    <a:pt x="3798" y="6599"/>
                  </a:cubicBezTo>
                  <a:lnTo>
                    <a:pt x="3810" y="6611"/>
                  </a:lnTo>
                  <a:cubicBezTo>
                    <a:pt x="3798" y="6623"/>
                    <a:pt x="3810" y="6647"/>
                    <a:pt x="3798" y="6659"/>
                  </a:cubicBezTo>
                  <a:lnTo>
                    <a:pt x="3810" y="6659"/>
                  </a:lnTo>
                  <a:cubicBezTo>
                    <a:pt x="3798" y="6682"/>
                    <a:pt x="3822" y="6694"/>
                    <a:pt x="3810" y="6718"/>
                  </a:cubicBezTo>
                  <a:cubicBezTo>
                    <a:pt x="3786" y="6706"/>
                    <a:pt x="3798" y="6694"/>
                    <a:pt x="3798" y="6694"/>
                  </a:cubicBezTo>
                  <a:cubicBezTo>
                    <a:pt x="3775" y="6694"/>
                    <a:pt x="3786" y="6706"/>
                    <a:pt x="3775" y="6718"/>
                  </a:cubicBezTo>
                  <a:cubicBezTo>
                    <a:pt x="3763" y="6718"/>
                    <a:pt x="3786" y="6706"/>
                    <a:pt x="3763" y="6694"/>
                  </a:cubicBezTo>
                  <a:lnTo>
                    <a:pt x="3763" y="6718"/>
                  </a:lnTo>
                  <a:cubicBezTo>
                    <a:pt x="3786" y="6742"/>
                    <a:pt x="3751" y="6742"/>
                    <a:pt x="3751" y="6754"/>
                  </a:cubicBezTo>
                  <a:cubicBezTo>
                    <a:pt x="3739" y="6789"/>
                    <a:pt x="3763" y="6813"/>
                    <a:pt x="3775" y="6837"/>
                  </a:cubicBezTo>
                  <a:lnTo>
                    <a:pt x="3763" y="6837"/>
                  </a:lnTo>
                  <a:cubicBezTo>
                    <a:pt x="3775" y="6825"/>
                    <a:pt x="3763" y="6825"/>
                    <a:pt x="3763" y="6825"/>
                  </a:cubicBezTo>
                  <a:cubicBezTo>
                    <a:pt x="3757" y="6831"/>
                    <a:pt x="3748" y="6834"/>
                    <a:pt x="3739" y="6834"/>
                  </a:cubicBezTo>
                  <a:cubicBezTo>
                    <a:pt x="3730" y="6834"/>
                    <a:pt x="3721" y="6831"/>
                    <a:pt x="3715" y="6825"/>
                  </a:cubicBezTo>
                  <a:lnTo>
                    <a:pt x="3715" y="6825"/>
                  </a:lnTo>
                  <a:cubicBezTo>
                    <a:pt x="3715" y="6834"/>
                    <a:pt x="3717" y="6836"/>
                    <a:pt x="3719" y="6836"/>
                  </a:cubicBezTo>
                  <a:cubicBezTo>
                    <a:pt x="3722" y="6836"/>
                    <a:pt x="3726" y="6834"/>
                    <a:pt x="3731" y="6834"/>
                  </a:cubicBezTo>
                  <a:cubicBezTo>
                    <a:pt x="3733" y="6834"/>
                    <a:pt x="3736" y="6834"/>
                    <a:pt x="3739" y="6837"/>
                  </a:cubicBezTo>
                  <a:lnTo>
                    <a:pt x="3715" y="6861"/>
                  </a:lnTo>
                  <a:cubicBezTo>
                    <a:pt x="3739" y="6861"/>
                    <a:pt x="3739" y="6861"/>
                    <a:pt x="3751" y="6873"/>
                  </a:cubicBezTo>
                  <a:cubicBezTo>
                    <a:pt x="3751" y="6885"/>
                    <a:pt x="3739" y="6885"/>
                    <a:pt x="3727" y="6897"/>
                  </a:cubicBezTo>
                  <a:cubicBezTo>
                    <a:pt x="3727" y="6897"/>
                    <a:pt x="3715" y="6897"/>
                    <a:pt x="3715" y="6885"/>
                  </a:cubicBezTo>
                  <a:cubicBezTo>
                    <a:pt x="3703" y="6897"/>
                    <a:pt x="3703" y="6897"/>
                    <a:pt x="3715" y="6909"/>
                  </a:cubicBezTo>
                  <a:cubicBezTo>
                    <a:pt x="3716" y="6907"/>
                    <a:pt x="3717" y="6907"/>
                    <a:pt x="3718" y="6907"/>
                  </a:cubicBezTo>
                  <a:cubicBezTo>
                    <a:pt x="3725" y="6907"/>
                    <a:pt x="3718" y="6944"/>
                    <a:pt x="3739" y="6944"/>
                  </a:cubicBezTo>
                  <a:lnTo>
                    <a:pt x="3715" y="6944"/>
                  </a:lnTo>
                  <a:cubicBezTo>
                    <a:pt x="3727" y="6944"/>
                    <a:pt x="3715" y="6944"/>
                    <a:pt x="3715" y="6932"/>
                  </a:cubicBezTo>
                  <a:cubicBezTo>
                    <a:pt x="3691" y="6932"/>
                    <a:pt x="3715" y="6956"/>
                    <a:pt x="3715" y="6956"/>
                  </a:cubicBezTo>
                  <a:cubicBezTo>
                    <a:pt x="3715" y="6965"/>
                    <a:pt x="3709" y="6973"/>
                    <a:pt x="3701" y="6973"/>
                  </a:cubicBezTo>
                  <a:cubicBezTo>
                    <a:pt x="3698" y="6973"/>
                    <a:pt x="3695" y="6972"/>
                    <a:pt x="3691" y="6968"/>
                  </a:cubicBezTo>
                  <a:lnTo>
                    <a:pt x="3691" y="6968"/>
                  </a:lnTo>
                  <a:cubicBezTo>
                    <a:pt x="3703" y="6980"/>
                    <a:pt x="3691" y="6992"/>
                    <a:pt x="3679" y="6992"/>
                  </a:cubicBezTo>
                  <a:cubicBezTo>
                    <a:pt x="3679" y="6992"/>
                    <a:pt x="3691" y="6992"/>
                    <a:pt x="3691" y="7004"/>
                  </a:cubicBezTo>
                  <a:lnTo>
                    <a:pt x="3679" y="7028"/>
                  </a:lnTo>
                  <a:cubicBezTo>
                    <a:pt x="3667" y="7016"/>
                    <a:pt x="3644" y="7004"/>
                    <a:pt x="3644" y="7004"/>
                  </a:cubicBezTo>
                  <a:lnTo>
                    <a:pt x="3644" y="7004"/>
                  </a:lnTo>
                  <a:cubicBezTo>
                    <a:pt x="3644" y="7016"/>
                    <a:pt x="3667" y="7016"/>
                    <a:pt x="3656" y="7028"/>
                  </a:cubicBezTo>
                  <a:cubicBezTo>
                    <a:pt x="3653" y="7025"/>
                    <a:pt x="3650" y="7024"/>
                    <a:pt x="3647" y="7024"/>
                  </a:cubicBezTo>
                  <a:cubicBezTo>
                    <a:pt x="3643" y="7024"/>
                    <a:pt x="3638" y="7027"/>
                    <a:pt x="3633" y="7027"/>
                  </a:cubicBezTo>
                  <a:cubicBezTo>
                    <a:pt x="3629" y="7027"/>
                    <a:pt x="3624" y="7025"/>
                    <a:pt x="3620" y="7016"/>
                  </a:cubicBezTo>
                  <a:cubicBezTo>
                    <a:pt x="3596" y="7028"/>
                    <a:pt x="3584" y="7040"/>
                    <a:pt x="3584" y="7063"/>
                  </a:cubicBezTo>
                  <a:cubicBezTo>
                    <a:pt x="3587" y="7066"/>
                    <a:pt x="3589" y="7067"/>
                    <a:pt x="3592" y="7067"/>
                  </a:cubicBezTo>
                  <a:cubicBezTo>
                    <a:pt x="3598" y="7067"/>
                    <a:pt x="3605" y="7060"/>
                    <a:pt x="3612" y="7060"/>
                  </a:cubicBezTo>
                  <a:cubicBezTo>
                    <a:pt x="3615" y="7060"/>
                    <a:pt x="3617" y="7061"/>
                    <a:pt x="3620" y="7063"/>
                  </a:cubicBezTo>
                  <a:cubicBezTo>
                    <a:pt x="3608" y="7099"/>
                    <a:pt x="3656" y="7123"/>
                    <a:pt x="3632" y="7147"/>
                  </a:cubicBezTo>
                  <a:lnTo>
                    <a:pt x="3644" y="7135"/>
                  </a:lnTo>
                  <a:cubicBezTo>
                    <a:pt x="3644" y="7159"/>
                    <a:pt x="3644" y="7159"/>
                    <a:pt x="3656" y="7170"/>
                  </a:cubicBezTo>
                  <a:cubicBezTo>
                    <a:pt x="3647" y="7166"/>
                    <a:pt x="3636" y="7163"/>
                    <a:pt x="3626" y="7163"/>
                  </a:cubicBezTo>
                  <a:cubicBezTo>
                    <a:pt x="3609" y="7163"/>
                    <a:pt x="3592" y="7172"/>
                    <a:pt x="3584" y="7194"/>
                  </a:cubicBezTo>
                  <a:cubicBezTo>
                    <a:pt x="3592" y="7194"/>
                    <a:pt x="3600" y="7189"/>
                    <a:pt x="3608" y="7189"/>
                  </a:cubicBezTo>
                  <a:cubicBezTo>
                    <a:pt x="3612" y="7189"/>
                    <a:pt x="3616" y="7190"/>
                    <a:pt x="3620" y="7194"/>
                  </a:cubicBezTo>
                  <a:lnTo>
                    <a:pt x="3620" y="7206"/>
                  </a:lnTo>
                  <a:cubicBezTo>
                    <a:pt x="3620" y="7230"/>
                    <a:pt x="3572" y="7230"/>
                    <a:pt x="3596" y="7242"/>
                  </a:cubicBezTo>
                  <a:lnTo>
                    <a:pt x="3572" y="7242"/>
                  </a:lnTo>
                  <a:cubicBezTo>
                    <a:pt x="3584" y="7254"/>
                    <a:pt x="3584" y="7266"/>
                    <a:pt x="3584" y="7278"/>
                  </a:cubicBezTo>
                  <a:cubicBezTo>
                    <a:pt x="3584" y="7301"/>
                    <a:pt x="3572" y="7301"/>
                    <a:pt x="3560" y="7301"/>
                  </a:cubicBezTo>
                  <a:cubicBezTo>
                    <a:pt x="3572" y="7301"/>
                    <a:pt x="3596" y="7301"/>
                    <a:pt x="3584" y="7325"/>
                  </a:cubicBezTo>
                  <a:cubicBezTo>
                    <a:pt x="3577" y="7320"/>
                    <a:pt x="3571" y="7319"/>
                    <a:pt x="3567" y="7319"/>
                  </a:cubicBezTo>
                  <a:cubicBezTo>
                    <a:pt x="3554" y="7319"/>
                    <a:pt x="3557" y="7339"/>
                    <a:pt x="3552" y="7339"/>
                  </a:cubicBezTo>
                  <a:cubicBezTo>
                    <a:pt x="3551" y="7339"/>
                    <a:pt x="3550" y="7339"/>
                    <a:pt x="3548" y="7337"/>
                  </a:cubicBezTo>
                  <a:cubicBezTo>
                    <a:pt x="3539" y="7346"/>
                    <a:pt x="3531" y="7348"/>
                    <a:pt x="3532" y="7354"/>
                  </a:cubicBezTo>
                  <a:lnTo>
                    <a:pt x="3532" y="7354"/>
                  </a:lnTo>
                  <a:cubicBezTo>
                    <a:pt x="3546" y="7366"/>
                    <a:pt x="3536" y="7386"/>
                    <a:pt x="3536" y="7397"/>
                  </a:cubicBezTo>
                  <a:cubicBezTo>
                    <a:pt x="3529" y="7392"/>
                    <a:pt x="3525" y="7390"/>
                    <a:pt x="3522" y="7390"/>
                  </a:cubicBezTo>
                  <a:cubicBezTo>
                    <a:pt x="3513" y="7390"/>
                    <a:pt x="3523" y="7411"/>
                    <a:pt x="3502" y="7411"/>
                  </a:cubicBezTo>
                  <a:cubicBezTo>
                    <a:pt x="3499" y="7411"/>
                    <a:pt x="3494" y="7410"/>
                    <a:pt x="3489" y="7409"/>
                  </a:cubicBezTo>
                  <a:lnTo>
                    <a:pt x="3489" y="7409"/>
                  </a:lnTo>
                  <a:cubicBezTo>
                    <a:pt x="3525" y="7421"/>
                    <a:pt x="3489" y="7444"/>
                    <a:pt x="3513" y="7456"/>
                  </a:cubicBezTo>
                  <a:cubicBezTo>
                    <a:pt x="3513" y="7460"/>
                    <a:pt x="3510" y="7462"/>
                    <a:pt x="3506" y="7462"/>
                  </a:cubicBezTo>
                  <a:cubicBezTo>
                    <a:pt x="3498" y="7462"/>
                    <a:pt x="3485" y="7456"/>
                    <a:pt x="3477" y="7456"/>
                  </a:cubicBezTo>
                  <a:lnTo>
                    <a:pt x="3477" y="7468"/>
                  </a:lnTo>
                  <a:cubicBezTo>
                    <a:pt x="3465" y="7468"/>
                    <a:pt x="3453" y="7492"/>
                    <a:pt x="3441" y="7504"/>
                  </a:cubicBezTo>
                  <a:lnTo>
                    <a:pt x="3465" y="7528"/>
                  </a:lnTo>
                  <a:lnTo>
                    <a:pt x="3441" y="7528"/>
                  </a:lnTo>
                  <a:cubicBezTo>
                    <a:pt x="3453" y="7528"/>
                    <a:pt x="3453" y="7540"/>
                    <a:pt x="3465" y="7540"/>
                  </a:cubicBezTo>
                  <a:lnTo>
                    <a:pt x="3453" y="7540"/>
                  </a:lnTo>
                  <a:cubicBezTo>
                    <a:pt x="3489" y="7551"/>
                    <a:pt x="3465" y="7551"/>
                    <a:pt x="3465" y="7575"/>
                  </a:cubicBezTo>
                  <a:cubicBezTo>
                    <a:pt x="3465" y="7575"/>
                    <a:pt x="3453" y="7575"/>
                    <a:pt x="3453" y="7563"/>
                  </a:cubicBezTo>
                  <a:cubicBezTo>
                    <a:pt x="3453" y="7567"/>
                    <a:pt x="3452" y="7569"/>
                    <a:pt x="3450" y="7569"/>
                  </a:cubicBezTo>
                  <a:cubicBezTo>
                    <a:pt x="3445" y="7569"/>
                    <a:pt x="3437" y="7563"/>
                    <a:pt x="3429" y="7563"/>
                  </a:cubicBezTo>
                  <a:cubicBezTo>
                    <a:pt x="3440" y="7563"/>
                    <a:pt x="3460" y="7601"/>
                    <a:pt x="3481" y="7601"/>
                  </a:cubicBezTo>
                  <a:cubicBezTo>
                    <a:pt x="3484" y="7601"/>
                    <a:pt x="3486" y="7600"/>
                    <a:pt x="3489" y="7599"/>
                  </a:cubicBezTo>
                  <a:cubicBezTo>
                    <a:pt x="3501" y="7599"/>
                    <a:pt x="3501" y="7611"/>
                    <a:pt x="3489" y="7623"/>
                  </a:cubicBezTo>
                  <a:lnTo>
                    <a:pt x="3465" y="7611"/>
                  </a:lnTo>
                  <a:lnTo>
                    <a:pt x="3489" y="7635"/>
                  </a:lnTo>
                  <a:cubicBezTo>
                    <a:pt x="3489" y="7647"/>
                    <a:pt x="3465" y="7647"/>
                    <a:pt x="3465" y="7647"/>
                  </a:cubicBezTo>
                  <a:cubicBezTo>
                    <a:pt x="3465" y="7639"/>
                    <a:pt x="3448" y="7625"/>
                    <a:pt x="3434" y="7625"/>
                  </a:cubicBezTo>
                  <a:cubicBezTo>
                    <a:pt x="3427" y="7625"/>
                    <a:pt x="3421" y="7627"/>
                    <a:pt x="3417" y="7635"/>
                  </a:cubicBezTo>
                  <a:cubicBezTo>
                    <a:pt x="3417" y="7623"/>
                    <a:pt x="3405" y="7611"/>
                    <a:pt x="3405" y="7599"/>
                  </a:cubicBezTo>
                  <a:cubicBezTo>
                    <a:pt x="3405" y="7599"/>
                    <a:pt x="3400" y="7604"/>
                    <a:pt x="3397" y="7604"/>
                  </a:cubicBezTo>
                  <a:cubicBezTo>
                    <a:pt x="3395" y="7604"/>
                    <a:pt x="3394" y="7603"/>
                    <a:pt x="3394" y="7599"/>
                  </a:cubicBezTo>
                  <a:lnTo>
                    <a:pt x="3394" y="7599"/>
                  </a:lnTo>
                  <a:cubicBezTo>
                    <a:pt x="3394" y="7611"/>
                    <a:pt x="3405" y="7611"/>
                    <a:pt x="3394" y="7623"/>
                  </a:cubicBezTo>
                  <a:cubicBezTo>
                    <a:pt x="3394" y="7635"/>
                    <a:pt x="3417" y="7659"/>
                    <a:pt x="3405" y="7659"/>
                  </a:cubicBezTo>
                  <a:cubicBezTo>
                    <a:pt x="3441" y="7659"/>
                    <a:pt x="3417" y="7694"/>
                    <a:pt x="3441" y="7694"/>
                  </a:cubicBezTo>
                  <a:cubicBezTo>
                    <a:pt x="3441" y="7703"/>
                    <a:pt x="3441" y="7711"/>
                    <a:pt x="3437" y="7711"/>
                  </a:cubicBezTo>
                  <a:cubicBezTo>
                    <a:pt x="3435" y="7711"/>
                    <a:pt x="3433" y="7710"/>
                    <a:pt x="3429" y="7706"/>
                  </a:cubicBezTo>
                  <a:cubicBezTo>
                    <a:pt x="3425" y="7702"/>
                    <a:pt x="3421" y="7701"/>
                    <a:pt x="3417" y="7701"/>
                  </a:cubicBezTo>
                  <a:cubicBezTo>
                    <a:pt x="3409" y="7701"/>
                    <a:pt x="3402" y="7706"/>
                    <a:pt x="3394" y="7706"/>
                  </a:cubicBezTo>
                  <a:lnTo>
                    <a:pt x="3417" y="7706"/>
                  </a:lnTo>
                  <a:cubicBezTo>
                    <a:pt x="3405" y="7718"/>
                    <a:pt x="3394" y="7718"/>
                    <a:pt x="3382" y="7718"/>
                  </a:cubicBezTo>
                  <a:lnTo>
                    <a:pt x="3370" y="7730"/>
                  </a:lnTo>
                  <a:cubicBezTo>
                    <a:pt x="3378" y="7730"/>
                    <a:pt x="3386" y="7725"/>
                    <a:pt x="3390" y="7725"/>
                  </a:cubicBezTo>
                  <a:cubicBezTo>
                    <a:pt x="3392" y="7725"/>
                    <a:pt x="3394" y="7726"/>
                    <a:pt x="3394" y="7730"/>
                  </a:cubicBezTo>
                  <a:cubicBezTo>
                    <a:pt x="3385" y="7739"/>
                    <a:pt x="3383" y="7747"/>
                    <a:pt x="3382" y="7747"/>
                  </a:cubicBezTo>
                  <a:cubicBezTo>
                    <a:pt x="3382" y="7747"/>
                    <a:pt x="3382" y="7745"/>
                    <a:pt x="3382" y="7742"/>
                  </a:cubicBezTo>
                  <a:cubicBezTo>
                    <a:pt x="3370" y="7730"/>
                    <a:pt x="3346" y="7730"/>
                    <a:pt x="3346" y="7718"/>
                  </a:cubicBezTo>
                  <a:lnTo>
                    <a:pt x="3346" y="7718"/>
                  </a:lnTo>
                  <a:cubicBezTo>
                    <a:pt x="3346" y="7730"/>
                    <a:pt x="3334" y="7754"/>
                    <a:pt x="3358" y="7754"/>
                  </a:cubicBezTo>
                  <a:lnTo>
                    <a:pt x="3346" y="7766"/>
                  </a:lnTo>
                  <a:cubicBezTo>
                    <a:pt x="3352" y="7766"/>
                    <a:pt x="3364" y="7763"/>
                    <a:pt x="3373" y="7763"/>
                  </a:cubicBezTo>
                  <a:cubicBezTo>
                    <a:pt x="3382" y="7763"/>
                    <a:pt x="3388" y="7766"/>
                    <a:pt x="3382" y="7778"/>
                  </a:cubicBezTo>
                  <a:lnTo>
                    <a:pt x="3382" y="7790"/>
                  </a:lnTo>
                  <a:lnTo>
                    <a:pt x="3382" y="7813"/>
                  </a:lnTo>
                  <a:lnTo>
                    <a:pt x="3382" y="7825"/>
                  </a:lnTo>
                  <a:lnTo>
                    <a:pt x="3370" y="7837"/>
                  </a:lnTo>
                  <a:lnTo>
                    <a:pt x="3382" y="7837"/>
                  </a:lnTo>
                  <a:cubicBezTo>
                    <a:pt x="3382" y="7849"/>
                    <a:pt x="3370" y="7849"/>
                    <a:pt x="3370" y="7849"/>
                  </a:cubicBezTo>
                  <a:cubicBezTo>
                    <a:pt x="3370" y="7873"/>
                    <a:pt x="3382" y="7861"/>
                    <a:pt x="3382" y="7873"/>
                  </a:cubicBezTo>
                  <a:cubicBezTo>
                    <a:pt x="3382" y="7885"/>
                    <a:pt x="3382" y="7885"/>
                    <a:pt x="3370" y="7885"/>
                  </a:cubicBezTo>
                  <a:cubicBezTo>
                    <a:pt x="3370" y="7897"/>
                    <a:pt x="3370" y="7897"/>
                    <a:pt x="3370" y="7921"/>
                  </a:cubicBezTo>
                  <a:cubicBezTo>
                    <a:pt x="3370" y="7932"/>
                    <a:pt x="3370" y="7932"/>
                    <a:pt x="3382" y="7944"/>
                  </a:cubicBezTo>
                  <a:cubicBezTo>
                    <a:pt x="3382" y="7968"/>
                    <a:pt x="3394" y="7980"/>
                    <a:pt x="3405" y="7992"/>
                  </a:cubicBezTo>
                  <a:cubicBezTo>
                    <a:pt x="3322" y="7992"/>
                    <a:pt x="3227" y="8004"/>
                    <a:pt x="3144" y="8004"/>
                  </a:cubicBezTo>
                  <a:cubicBezTo>
                    <a:pt x="2945" y="8018"/>
                    <a:pt x="2741" y="8021"/>
                    <a:pt x="2552" y="8021"/>
                  </a:cubicBezTo>
                  <a:cubicBezTo>
                    <a:pt x="2398" y="8021"/>
                    <a:pt x="2254" y="8019"/>
                    <a:pt x="2131" y="8019"/>
                  </a:cubicBezTo>
                  <a:cubicBezTo>
                    <a:pt x="2015" y="8019"/>
                    <a:pt x="1916" y="8021"/>
                    <a:pt x="1846" y="8028"/>
                  </a:cubicBezTo>
                  <a:cubicBezTo>
                    <a:pt x="1834" y="8052"/>
                    <a:pt x="1786" y="8052"/>
                    <a:pt x="1798" y="8075"/>
                  </a:cubicBezTo>
                  <a:cubicBezTo>
                    <a:pt x="1786" y="8075"/>
                    <a:pt x="1786" y="8063"/>
                    <a:pt x="1774" y="8063"/>
                  </a:cubicBezTo>
                  <a:cubicBezTo>
                    <a:pt x="1786" y="8040"/>
                    <a:pt x="1751" y="8028"/>
                    <a:pt x="1762" y="8004"/>
                  </a:cubicBezTo>
                  <a:lnTo>
                    <a:pt x="1762" y="8004"/>
                  </a:lnTo>
                  <a:cubicBezTo>
                    <a:pt x="1774" y="8016"/>
                    <a:pt x="1786" y="8016"/>
                    <a:pt x="1786" y="8016"/>
                  </a:cubicBezTo>
                  <a:cubicBezTo>
                    <a:pt x="1774" y="7992"/>
                    <a:pt x="1774" y="7968"/>
                    <a:pt x="1751" y="7956"/>
                  </a:cubicBezTo>
                  <a:cubicBezTo>
                    <a:pt x="1774" y="7944"/>
                    <a:pt x="1786" y="7944"/>
                    <a:pt x="1786" y="7921"/>
                  </a:cubicBezTo>
                  <a:cubicBezTo>
                    <a:pt x="1786" y="7909"/>
                    <a:pt x="1786" y="7909"/>
                    <a:pt x="1762" y="7897"/>
                  </a:cubicBezTo>
                  <a:cubicBezTo>
                    <a:pt x="1774" y="7885"/>
                    <a:pt x="1751" y="7861"/>
                    <a:pt x="1774" y="7861"/>
                  </a:cubicBezTo>
                  <a:cubicBezTo>
                    <a:pt x="1762" y="7861"/>
                    <a:pt x="1774" y="7849"/>
                    <a:pt x="1762" y="7849"/>
                  </a:cubicBezTo>
                  <a:lnTo>
                    <a:pt x="1762" y="7837"/>
                  </a:lnTo>
                  <a:lnTo>
                    <a:pt x="1751" y="7849"/>
                  </a:lnTo>
                  <a:cubicBezTo>
                    <a:pt x="1786" y="7813"/>
                    <a:pt x="1727" y="7813"/>
                    <a:pt x="1751" y="7778"/>
                  </a:cubicBezTo>
                  <a:lnTo>
                    <a:pt x="1774" y="7778"/>
                  </a:lnTo>
                  <a:lnTo>
                    <a:pt x="1762" y="7730"/>
                  </a:lnTo>
                  <a:lnTo>
                    <a:pt x="1751" y="7742"/>
                  </a:lnTo>
                  <a:cubicBezTo>
                    <a:pt x="1751" y="7730"/>
                    <a:pt x="1727" y="7730"/>
                    <a:pt x="1739" y="7718"/>
                  </a:cubicBezTo>
                  <a:lnTo>
                    <a:pt x="1739" y="7718"/>
                  </a:lnTo>
                  <a:cubicBezTo>
                    <a:pt x="1742" y="7720"/>
                    <a:pt x="1744" y="7721"/>
                    <a:pt x="1746" y="7721"/>
                  </a:cubicBezTo>
                  <a:cubicBezTo>
                    <a:pt x="1756" y="7721"/>
                    <a:pt x="1740" y="7694"/>
                    <a:pt x="1751" y="7694"/>
                  </a:cubicBezTo>
                  <a:lnTo>
                    <a:pt x="1762" y="7694"/>
                  </a:lnTo>
                  <a:cubicBezTo>
                    <a:pt x="1762" y="7688"/>
                    <a:pt x="1762" y="7685"/>
                    <a:pt x="1759" y="7685"/>
                  </a:cubicBezTo>
                  <a:cubicBezTo>
                    <a:pt x="1756" y="7685"/>
                    <a:pt x="1751" y="7688"/>
                    <a:pt x="1739" y="7694"/>
                  </a:cubicBezTo>
                  <a:cubicBezTo>
                    <a:pt x="1739" y="7671"/>
                    <a:pt x="1774" y="7671"/>
                    <a:pt x="1751" y="7659"/>
                  </a:cubicBezTo>
                  <a:lnTo>
                    <a:pt x="1751" y="7659"/>
                  </a:lnTo>
                  <a:lnTo>
                    <a:pt x="1751" y="7671"/>
                  </a:lnTo>
                  <a:cubicBezTo>
                    <a:pt x="1751" y="7674"/>
                    <a:pt x="1748" y="7675"/>
                    <a:pt x="1746" y="7675"/>
                  </a:cubicBezTo>
                  <a:cubicBezTo>
                    <a:pt x="1739" y="7675"/>
                    <a:pt x="1727" y="7667"/>
                    <a:pt x="1727" y="7659"/>
                  </a:cubicBezTo>
                  <a:lnTo>
                    <a:pt x="1739" y="7659"/>
                  </a:lnTo>
                  <a:cubicBezTo>
                    <a:pt x="1727" y="7647"/>
                    <a:pt x="1739" y="7623"/>
                    <a:pt x="1727" y="7623"/>
                  </a:cubicBezTo>
                  <a:cubicBezTo>
                    <a:pt x="1727" y="7611"/>
                    <a:pt x="1739" y="7611"/>
                    <a:pt x="1751" y="7611"/>
                  </a:cubicBezTo>
                  <a:cubicBezTo>
                    <a:pt x="1727" y="7587"/>
                    <a:pt x="1751" y="7599"/>
                    <a:pt x="1727" y="7575"/>
                  </a:cubicBezTo>
                  <a:lnTo>
                    <a:pt x="1739" y="7575"/>
                  </a:lnTo>
                  <a:lnTo>
                    <a:pt x="1727" y="7563"/>
                  </a:lnTo>
                  <a:lnTo>
                    <a:pt x="1739" y="7551"/>
                  </a:lnTo>
                  <a:lnTo>
                    <a:pt x="1727" y="7551"/>
                  </a:lnTo>
                  <a:cubicBezTo>
                    <a:pt x="1727" y="7540"/>
                    <a:pt x="1727" y="7540"/>
                    <a:pt x="1727" y="7528"/>
                  </a:cubicBezTo>
                  <a:lnTo>
                    <a:pt x="1739" y="7528"/>
                  </a:lnTo>
                  <a:cubicBezTo>
                    <a:pt x="1727" y="7504"/>
                    <a:pt x="1751" y="7492"/>
                    <a:pt x="1727" y="7468"/>
                  </a:cubicBezTo>
                  <a:lnTo>
                    <a:pt x="1739" y="7468"/>
                  </a:lnTo>
                  <a:cubicBezTo>
                    <a:pt x="1715" y="7456"/>
                    <a:pt x="1762" y="7456"/>
                    <a:pt x="1727" y="7432"/>
                  </a:cubicBezTo>
                  <a:lnTo>
                    <a:pt x="1751" y="7432"/>
                  </a:lnTo>
                  <a:lnTo>
                    <a:pt x="1739" y="7421"/>
                  </a:lnTo>
                  <a:lnTo>
                    <a:pt x="1751" y="7421"/>
                  </a:lnTo>
                  <a:lnTo>
                    <a:pt x="1727" y="7409"/>
                  </a:lnTo>
                  <a:lnTo>
                    <a:pt x="1739" y="7397"/>
                  </a:lnTo>
                  <a:lnTo>
                    <a:pt x="1727" y="7397"/>
                  </a:lnTo>
                  <a:cubicBezTo>
                    <a:pt x="1762" y="7385"/>
                    <a:pt x="1739" y="7373"/>
                    <a:pt x="1762" y="7349"/>
                  </a:cubicBezTo>
                  <a:lnTo>
                    <a:pt x="1762" y="7349"/>
                  </a:lnTo>
                  <a:lnTo>
                    <a:pt x="1739" y="7361"/>
                  </a:lnTo>
                  <a:cubicBezTo>
                    <a:pt x="1679" y="7325"/>
                    <a:pt x="1751" y="7254"/>
                    <a:pt x="1715" y="7218"/>
                  </a:cubicBezTo>
                  <a:lnTo>
                    <a:pt x="1739" y="7206"/>
                  </a:lnTo>
                  <a:lnTo>
                    <a:pt x="1703" y="7194"/>
                  </a:lnTo>
                  <a:cubicBezTo>
                    <a:pt x="1707" y="7190"/>
                    <a:pt x="1711" y="7189"/>
                    <a:pt x="1715" y="7189"/>
                  </a:cubicBezTo>
                  <a:cubicBezTo>
                    <a:pt x="1723" y="7189"/>
                    <a:pt x="1731" y="7194"/>
                    <a:pt x="1739" y="7194"/>
                  </a:cubicBezTo>
                  <a:cubicBezTo>
                    <a:pt x="1715" y="7170"/>
                    <a:pt x="1703" y="7182"/>
                    <a:pt x="1691" y="7159"/>
                  </a:cubicBezTo>
                  <a:cubicBezTo>
                    <a:pt x="1693" y="7156"/>
                    <a:pt x="1695" y="7155"/>
                    <a:pt x="1697" y="7155"/>
                  </a:cubicBezTo>
                  <a:cubicBezTo>
                    <a:pt x="1703" y="7155"/>
                    <a:pt x="1705" y="7170"/>
                    <a:pt x="1715" y="7170"/>
                  </a:cubicBezTo>
                  <a:cubicBezTo>
                    <a:pt x="1703" y="7147"/>
                    <a:pt x="1679" y="7111"/>
                    <a:pt x="1691" y="7099"/>
                  </a:cubicBezTo>
                  <a:lnTo>
                    <a:pt x="1679" y="7099"/>
                  </a:lnTo>
                  <a:cubicBezTo>
                    <a:pt x="1679" y="7087"/>
                    <a:pt x="1679" y="7063"/>
                    <a:pt x="1679" y="7040"/>
                  </a:cubicBezTo>
                  <a:cubicBezTo>
                    <a:pt x="1679" y="7040"/>
                    <a:pt x="1691" y="7051"/>
                    <a:pt x="1691" y="7051"/>
                  </a:cubicBezTo>
                  <a:cubicBezTo>
                    <a:pt x="1691" y="7040"/>
                    <a:pt x="1691" y="7040"/>
                    <a:pt x="1679" y="7028"/>
                  </a:cubicBezTo>
                  <a:lnTo>
                    <a:pt x="1703" y="7028"/>
                  </a:lnTo>
                  <a:cubicBezTo>
                    <a:pt x="1703" y="7016"/>
                    <a:pt x="1679" y="6992"/>
                    <a:pt x="1703" y="6992"/>
                  </a:cubicBezTo>
                  <a:cubicBezTo>
                    <a:pt x="1691" y="6992"/>
                    <a:pt x="1679" y="6992"/>
                    <a:pt x="1679" y="6980"/>
                  </a:cubicBezTo>
                  <a:cubicBezTo>
                    <a:pt x="1703" y="6968"/>
                    <a:pt x="1655" y="6956"/>
                    <a:pt x="1667" y="6932"/>
                  </a:cubicBezTo>
                  <a:cubicBezTo>
                    <a:pt x="1679" y="6932"/>
                    <a:pt x="1679" y="6944"/>
                    <a:pt x="1679" y="6944"/>
                  </a:cubicBezTo>
                  <a:lnTo>
                    <a:pt x="1679" y="6944"/>
                  </a:lnTo>
                  <a:cubicBezTo>
                    <a:pt x="1679" y="6932"/>
                    <a:pt x="1667" y="6920"/>
                    <a:pt x="1655" y="6920"/>
                  </a:cubicBezTo>
                  <a:lnTo>
                    <a:pt x="1667" y="6920"/>
                  </a:lnTo>
                  <a:lnTo>
                    <a:pt x="1643" y="6885"/>
                  </a:lnTo>
                  <a:cubicBezTo>
                    <a:pt x="1655" y="6873"/>
                    <a:pt x="1655" y="6861"/>
                    <a:pt x="1655" y="6849"/>
                  </a:cubicBezTo>
                  <a:cubicBezTo>
                    <a:pt x="1655" y="6849"/>
                    <a:pt x="1643" y="6849"/>
                    <a:pt x="1667" y="6837"/>
                  </a:cubicBezTo>
                  <a:cubicBezTo>
                    <a:pt x="1667" y="6831"/>
                    <a:pt x="1658" y="6831"/>
                    <a:pt x="1651" y="6831"/>
                  </a:cubicBezTo>
                  <a:cubicBezTo>
                    <a:pt x="1643" y="6831"/>
                    <a:pt x="1637" y="6831"/>
                    <a:pt x="1643" y="6825"/>
                  </a:cubicBezTo>
                  <a:cubicBezTo>
                    <a:pt x="1651" y="6825"/>
                    <a:pt x="1659" y="6820"/>
                    <a:pt x="1663" y="6817"/>
                  </a:cubicBezTo>
                  <a:lnTo>
                    <a:pt x="1663" y="6817"/>
                  </a:lnTo>
                  <a:cubicBezTo>
                    <a:pt x="1662" y="6818"/>
                    <a:pt x="1660" y="6818"/>
                    <a:pt x="1659" y="6818"/>
                  </a:cubicBezTo>
                  <a:cubicBezTo>
                    <a:pt x="1655" y="6818"/>
                    <a:pt x="1655" y="6810"/>
                    <a:pt x="1655" y="6801"/>
                  </a:cubicBezTo>
                  <a:cubicBezTo>
                    <a:pt x="1661" y="6795"/>
                    <a:pt x="1667" y="6795"/>
                    <a:pt x="1672" y="6795"/>
                  </a:cubicBezTo>
                  <a:cubicBezTo>
                    <a:pt x="1676" y="6795"/>
                    <a:pt x="1679" y="6795"/>
                    <a:pt x="1679" y="6789"/>
                  </a:cubicBezTo>
                  <a:cubicBezTo>
                    <a:pt x="1691" y="6789"/>
                    <a:pt x="1703" y="6789"/>
                    <a:pt x="1715" y="6801"/>
                  </a:cubicBezTo>
                  <a:cubicBezTo>
                    <a:pt x="1739" y="6778"/>
                    <a:pt x="1691" y="6778"/>
                    <a:pt x="1679" y="6766"/>
                  </a:cubicBezTo>
                  <a:lnTo>
                    <a:pt x="1691" y="6766"/>
                  </a:lnTo>
                  <a:cubicBezTo>
                    <a:pt x="1679" y="6766"/>
                    <a:pt x="1679" y="6766"/>
                    <a:pt x="1679" y="6754"/>
                  </a:cubicBezTo>
                  <a:lnTo>
                    <a:pt x="1679" y="6754"/>
                  </a:lnTo>
                  <a:cubicBezTo>
                    <a:pt x="1679" y="6754"/>
                    <a:pt x="1691" y="6766"/>
                    <a:pt x="1703" y="6766"/>
                  </a:cubicBezTo>
                  <a:lnTo>
                    <a:pt x="1703" y="6754"/>
                  </a:lnTo>
                  <a:cubicBezTo>
                    <a:pt x="1703" y="6742"/>
                    <a:pt x="1691" y="6742"/>
                    <a:pt x="1703" y="6742"/>
                  </a:cubicBezTo>
                  <a:cubicBezTo>
                    <a:pt x="1707" y="6742"/>
                    <a:pt x="1712" y="6742"/>
                    <a:pt x="1716" y="6742"/>
                  </a:cubicBezTo>
                  <a:lnTo>
                    <a:pt x="1716" y="6742"/>
                  </a:lnTo>
                  <a:lnTo>
                    <a:pt x="1715" y="6742"/>
                  </a:lnTo>
                  <a:cubicBezTo>
                    <a:pt x="1727" y="6742"/>
                    <a:pt x="1727" y="6730"/>
                    <a:pt x="1739" y="6730"/>
                  </a:cubicBezTo>
                  <a:lnTo>
                    <a:pt x="1739" y="6718"/>
                  </a:lnTo>
                  <a:lnTo>
                    <a:pt x="1751" y="6718"/>
                  </a:lnTo>
                  <a:cubicBezTo>
                    <a:pt x="1751" y="6708"/>
                    <a:pt x="1719" y="6691"/>
                    <a:pt x="1733" y="6691"/>
                  </a:cubicBezTo>
                  <a:cubicBezTo>
                    <a:pt x="1736" y="6691"/>
                    <a:pt x="1741" y="6692"/>
                    <a:pt x="1751" y="6694"/>
                  </a:cubicBezTo>
                  <a:cubicBezTo>
                    <a:pt x="1739" y="6682"/>
                    <a:pt x="1739" y="6670"/>
                    <a:pt x="1727" y="6659"/>
                  </a:cubicBezTo>
                  <a:lnTo>
                    <a:pt x="1727" y="6659"/>
                  </a:lnTo>
                  <a:cubicBezTo>
                    <a:pt x="1730" y="6660"/>
                    <a:pt x="1734" y="6661"/>
                    <a:pt x="1737" y="6661"/>
                  </a:cubicBezTo>
                  <a:cubicBezTo>
                    <a:pt x="1749" y="6661"/>
                    <a:pt x="1757" y="6650"/>
                    <a:pt x="1765" y="6650"/>
                  </a:cubicBezTo>
                  <a:cubicBezTo>
                    <a:pt x="1768" y="6650"/>
                    <a:pt x="1771" y="6652"/>
                    <a:pt x="1774" y="6659"/>
                  </a:cubicBezTo>
                  <a:cubicBezTo>
                    <a:pt x="1786" y="6647"/>
                    <a:pt x="1751" y="6647"/>
                    <a:pt x="1751" y="6635"/>
                  </a:cubicBezTo>
                  <a:cubicBezTo>
                    <a:pt x="1762" y="6635"/>
                    <a:pt x="1786" y="6635"/>
                    <a:pt x="1798" y="6647"/>
                  </a:cubicBezTo>
                  <a:lnTo>
                    <a:pt x="1786" y="6635"/>
                  </a:lnTo>
                  <a:lnTo>
                    <a:pt x="1774" y="6623"/>
                  </a:lnTo>
                  <a:lnTo>
                    <a:pt x="1786" y="6623"/>
                  </a:lnTo>
                  <a:lnTo>
                    <a:pt x="1798" y="6611"/>
                  </a:lnTo>
                  <a:cubicBezTo>
                    <a:pt x="1786" y="6611"/>
                    <a:pt x="1786" y="6611"/>
                    <a:pt x="1774" y="6599"/>
                  </a:cubicBezTo>
                  <a:lnTo>
                    <a:pt x="1786" y="6599"/>
                  </a:lnTo>
                  <a:cubicBezTo>
                    <a:pt x="1789" y="6602"/>
                    <a:pt x="1790" y="6602"/>
                    <a:pt x="1791" y="6602"/>
                  </a:cubicBezTo>
                  <a:cubicBezTo>
                    <a:pt x="1793" y="6602"/>
                    <a:pt x="1791" y="6596"/>
                    <a:pt x="1793" y="6596"/>
                  </a:cubicBezTo>
                  <a:cubicBezTo>
                    <a:pt x="1794" y="6596"/>
                    <a:pt x="1796" y="6596"/>
                    <a:pt x="1798" y="6599"/>
                  </a:cubicBezTo>
                  <a:cubicBezTo>
                    <a:pt x="1798" y="6588"/>
                    <a:pt x="1798" y="6587"/>
                    <a:pt x="1798" y="6578"/>
                  </a:cubicBezTo>
                  <a:lnTo>
                    <a:pt x="1798" y="6578"/>
                  </a:lnTo>
                  <a:cubicBezTo>
                    <a:pt x="1801" y="6578"/>
                    <a:pt x="1803" y="6579"/>
                    <a:pt x="1806" y="6579"/>
                  </a:cubicBezTo>
                  <a:cubicBezTo>
                    <a:pt x="1808" y="6579"/>
                    <a:pt x="1810" y="6578"/>
                    <a:pt x="1810" y="6575"/>
                  </a:cubicBezTo>
                  <a:lnTo>
                    <a:pt x="1786" y="6575"/>
                  </a:lnTo>
                  <a:cubicBezTo>
                    <a:pt x="1822" y="6563"/>
                    <a:pt x="1774" y="6539"/>
                    <a:pt x="1798" y="6539"/>
                  </a:cubicBezTo>
                  <a:lnTo>
                    <a:pt x="1810" y="6539"/>
                  </a:lnTo>
                  <a:cubicBezTo>
                    <a:pt x="1810" y="6528"/>
                    <a:pt x="1822" y="6516"/>
                    <a:pt x="1798" y="6504"/>
                  </a:cubicBezTo>
                  <a:cubicBezTo>
                    <a:pt x="1822" y="6504"/>
                    <a:pt x="1834" y="6504"/>
                    <a:pt x="1846" y="6492"/>
                  </a:cubicBezTo>
                  <a:cubicBezTo>
                    <a:pt x="1846" y="6492"/>
                    <a:pt x="1846" y="6492"/>
                    <a:pt x="1834" y="6480"/>
                  </a:cubicBezTo>
                  <a:cubicBezTo>
                    <a:pt x="1834" y="6480"/>
                    <a:pt x="1826" y="6465"/>
                    <a:pt x="1835" y="6465"/>
                  </a:cubicBezTo>
                  <a:cubicBezTo>
                    <a:pt x="1838" y="6465"/>
                    <a:pt x="1841" y="6466"/>
                    <a:pt x="1846" y="6468"/>
                  </a:cubicBezTo>
                  <a:cubicBezTo>
                    <a:pt x="1834" y="6456"/>
                    <a:pt x="1846" y="6456"/>
                    <a:pt x="1834" y="6456"/>
                  </a:cubicBezTo>
                  <a:cubicBezTo>
                    <a:pt x="1870" y="6444"/>
                    <a:pt x="1810" y="6420"/>
                    <a:pt x="1846" y="6420"/>
                  </a:cubicBezTo>
                  <a:lnTo>
                    <a:pt x="1870" y="6420"/>
                  </a:lnTo>
                  <a:lnTo>
                    <a:pt x="1870" y="6397"/>
                  </a:lnTo>
                  <a:lnTo>
                    <a:pt x="1858" y="6397"/>
                  </a:lnTo>
                  <a:cubicBezTo>
                    <a:pt x="1858" y="6397"/>
                    <a:pt x="1846" y="6385"/>
                    <a:pt x="1858" y="6385"/>
                  </a:cubicBezTo>
                  <a:cubicBezTo>
                    <a:pt x="1862" y="6387"/>
                    <a:pt x="1865" y="6388"/>
                    <a:pt x="1867" y="6388"/>
                  </a:cubicBezTo>
                  <a:cubicBezTo>
                    <a:pt x="1873" y="6388"/>
                    <a:pt x="1864" y="6375"/>
                    <a:pt x="1877" y="6373"/>
                  </a:cubicBezTo>
                  <a:lnTo>
                    <a:pt x="1877" y="6373"/>
                  </a:lnTo>
                  <a:cubicBezTo>
                    <a:pt x="1881" y="6374"/>
                    <a:pt x="1881" y="6376"/>
                    <a:pt x="1881" y="6385"/>
                  </a:cubicBezTo>
                  <a:lnTo>
                    <a:pt x="1881" y="6373"/>
                  </a:lnTo>
                  <a:cubicBezTo>
                    <a:pt x="1880" y="6373"/>
                    <a:pt x="1878" y="6373"/>
                    <a:pt x="1877" y="6373"/>
                  </a:cubicBezTo>
                  <a:lnTo>
                    <a:pt x="1877" y="6373"/>
                  </a:lnTo>
                  <a:cubicBezTo>
                    <a:pt x="1876" y="6373"/>
                    <a:pt x="1873" y="6373"/>
                    <a:pt x="1870" y="6373"/>
                  </a:cubicBezTo>
                  <a:cubicBezTo>
                    <a:pt x="1867" y="6370"/>
                    <a:pt x="1867" y="6369"/>
                    <a:pt x="1867" y="6368"/>
                  </a:cubicBezTo>
                  <a:lnTo>
                    <a:pt x="1867" y="6368"/>
                  </a:lnTo>
                  <a:cubicBezTo>
                    <a:pt x="1871" y="6371"/>
                    <a:pt x="1876" y="6373"/>
                    <a:pt x="1881" y="6373"/>
                  </a:cubicBezTo>
                  <a:lnTo>
                    <a:pt x="1881" y="6367"/>
                  </a:lnTo>
                  <a:lnTo>
                    <a:pt x="1881" y="6367"/>
                  </a:lnTo>
                  <a:cubicBezTo>
                    <a:pt x="1880" y="6367"/>
                    <a:pt x="1878" y="6367"/>
                    <a:pt x="1876" y="6367"/>
                  </a:cubicBezTo>
                  <a:cubicBezTo>
                    <a:pt x="1872" y="6367"/>
                    <a:pt x="1868" y="6367"/>
                    <a:pt x="1867" y="6368"/>
                  </a:cubicBezTo>
                  <a:lnTo>
                    <a:pt x="1867" y="6368"/>
                  </a:lnTo>
                  <a:cubicBezTo>
                    <a:pt x="1862" y="6365"/>
                    <a:pt x="1858" y="6361"/>
                    <a:pt x="1858" y="6361"/>
                  </a:cubicBezTo>
                  <a:cubicBezTo>
                    <a:pt x="1858" y="6361"/>
                    <a:pt x="1863" y="6356"/>
                    <a:pt x="1866" y="6356"/>
                  </a:cubicBezTo>
                  <a:cubicBezTo>
                    <a:pt x="1868" y="6356"/>
                    <a:pt x="1870" y="6357"/>
                    <a:pt x="1870" y="6361"/>
                  </a:cubicBezTo>
                  <a:cubicBezTo>
                    <a:pt x="1870" y="6349"/>
                    <a:pt x="1881" y="6337"/>
                    <a:pt x="1870" y="6337"/>
                  </a:cubicBezTo>
                  <a:lnTo>
                    <a:pt x="1893" y="6337"/>
                  </a:lnTo>
                  <a:cubicBezTo>
                    <a:pt x="1881" y="6325"/>
                    <a:pt x="1893" y="6337"/>
                    <a:pt x="1893" y="6313"/>
                  </a:cubicBezTo>
                  <a:lnTo>
                    <a:pt x="1905" y="6301"/>
                  </a:lnTo>
                  <a:lnTo>
                    <a:pt x="1893" y="6301"/>
                  </a:lnTo>
                  <a:cubicBezTo>
                    <a:pt x="1893" y="6301"/>
                    <a:pt x="1893" y="6289"/>
                    <a:pt x="1893" y="6289"/>
                  </a:cubicBezTo>
                  <a:lnTo>
                    <a:pt x="1905" y="6301"/>
                  </a:lnTo>
                  <a:cubicBezTo>
                    <a:pt x="1905" y="6278"/>
                    <a:pt x="1941" y="6289"/>
                    <a:pt x="1917" y="6266"/>
                  </a:cubicBezTo>
                  <a:lnTo>
                    <a:pt x="1929" y="6266"/>
                  </a:lnTo>
                  <a:cubicBezTo>
                    <a:pt x="1923" y="6260"/>
                    <a:pt x="1929" y="6260"/>
                    <a:pt x="1934" y="6260"/>
                  </a:cubicBezTo>
                  <a:cubicBezTo>
                    <a:pt x="1938" y="6260"/>
                    <a:pt x="1941" y="6260"/>
                    <a:pt x="1929" y="6254"/>
                  </a:cubicBezTo>
                  <a:lnTo>
                    <a:pt x="1953" y="6254"/>
                  </a:lnTo>
                  <a:lnTo>
                    <a:pt x="1929" y="6242"/>
                  </a:lnTo>
                  <a:lnTo>
                    <a:pt x="1953" y="6242"/>
                  </a:lnTo>
                  <a:lnTo>
                    <a:pt x="1941" y="6230"/>
                  </a:lnTo>
                  <a:lnTo>
                    <a:pt x="1941" y="6230"/>
                  </a:lnTo>
                  <a:cubicBezTo>
                    <a:pt x="1948" y="6232"/>
                    <a:pt x="1953" y="6233"/>
                    <a:pt x="1956" y="6233"/>
                  </a:cubicBezTo>
                  <a:cubicBezTo>
                    <a:pt x="1970" y="6233"/>
                    <a:pt x="1960" y="6218"/>
                    <a:pt x="1989" y="6218"/>
                  </a:cubicBezTo>
                  <a:lnTo>
                    <a:pt x="1965" y="6218"/>
                  </a:lnTo>
                  <a:cubicBezTo>
                    <a:pt x="1917" y="6182"/>
                    <a:pt x="2001" y="6170"/>
                    <a:pt x="1989" y="6147"/>
                  </a:cubicBezTo>
                  <a:lnTo>
                    <a:pt x="2012" y="6147"/>
                  </a:lnTo>
                  <a:lnTo>
                    <a:pt x="1989" y="6135"/>
                  </a:lnTo>
                  <a:cubicBezTo>
                    <a:pt x="2001" y="6135"/>
                    <a:pt x="2001" y="6135"/>
                    <a:pt x="2012" y="6147"/>
                  </a:cubicBezTo>
                  <a:cubicBezTo>
                    <a:pt x="2012" y="6123"/>
                    <a:pt x="1989" y="6123"/>
                    <a:pt x="1989" y="6111"/>
                  </a:cubicBezTo>
                  <a:cubicBezTo>
                    <a:pt x="2001" y="6111"/>
                    <a:pt x="2001" y="6123"/>
                    <a:pt x="2001" y="6123"/>
                  </a:cubicBezTo>
                  <a:cubicBezTo>
                    <a:pt x="2001" y="6111"/>
                    <a:pt x="2001" y="6087"/>
                    <a:pt x="2012" y="6087"/>
                  </a:cubicBezTo>
                  <a:cubicBezTo>
                    <a:pt x="2012" y="6087"/>
                    <a:pt x="2001" y="6075"/>
                    <a:pt x="2001" y="6075"/>
                  </a:cubicBezTo>
                  <a:cubicBezTo>
                    <a:pt x="2001" y="6075"/>
                    <a:pt x="2012" y="6063"/>
                    <a:pt x="2012" y="6051"/>
                  </a:cubicBezTo>
                  <a:cubicBezTo>
                    <a:pt x="2024" y="6051"/>
                    <a:pt x="2024" y="6063"/>
                    <a:pt x="2024" y="6063"/>
                  </a:cubicBezTo>
                  <a:cubicBezTo>
                    <a:pt x="2024" y="6063"/>
                    <a:pt x="2024" y="6051"/>
                    <a:pt x="2024" y="6051"/>
                  </a:cubicBezTo>
                  <a:lnTo>
                    <a:pt x="2036" y="6063"/>
                  </a:lnTo>
                  <a:cubicBezTo>
                    <a:pt x="2048" y="6051"/>
                    <a:pt x="2036" y="6039"/>
                    <a:pt x="2048" y="6039"/>
                  </a:cubicBezTo>
                  <a:cubicBezTo>
                    <a:pt x="2048" y="6039"/>
                    <a:pt x="2036" y="6027"/>
                    <a:pt x="2036" y="6027"/>
                  </a:cubicBezTo>
                  <a:cubicBezTo>
                    <a:pt x="2060" y="6027"/>
                    <a:pt x="2024" y="6004"/>
                    <a:pt x="2048" y="6004"/>
                  </a:cubicBezTo>
                  <a:cubicBezTo>
                    <a:pt x="2048" y="6004"/>
                    <a:pt x="2048" y="6016"/>
                    <a:pt x="2048" y="6016"/>
                  </a:cubicBezTo>
                  <a:cubicBezTo>
                    <a:pt x="2060" y="6004"/>
                    <a:pt x="2048" y="6004"/>
                    <a:pt x="2048" y="5992"/>
                  </a:cubicBezTo>
                  <a:lnTo>
                    <a:pt x="2048" y="5968"/>
                  </a:lnTo>
                  <a:cubicBezTo>
                    <a:pt x="2052" y="5970"/>
                    <a:pt x="2054" y="5970"/>
                    <a:pt x="2056" y="5970"/>
                  </a:cubicBezTo>
                  <a:cubicBezTo>
                    <a:pt x="2064" y="5970"/>
                    <a:pt x="2056" y="5954"/>
                    <a:pt x="2064" y="5954"/>
                  </a:cubicBezTo>
                  <a:cubicBezTo>
                    <a:pt x="2066" y="5954"/>
                    <a:pt x="2068" y="5954"/>
                    <a:pt x="2072" y="5956"/>
                  </a:cubicBezTo>
                  <a:cubicBezTo>
                    <a:pt x="2072" y="5950"/>
                    <a:pt x="2069" y="5950"/>
                    <a:pt x="2066" y="5950"/>
                  </a:cubicBezTo>
                  <a:cubicBezTo>
                    <a:pt x="2063" y="5950"/>
                    <a:pt x="2060" y="5950"/>
                    <a:pt x="2060" y="5944"/>
                  </a:cubicBezTo>
                  <a:cubicBezTo>
                    <a:pt x="2068" y="5944"/>
                    <a:pt x="2060" y="5939"/>
                    <a:pt x="2061" y="5939"/>
                  </a:cubicBezTo>
                  <a:lnTo>
                    <a:pt x="2061" y="5939"/>
                  </a:lnTo>
                  <a:cubicBezTo>
                    <a:pt x="2061" y="5939"/>
                    <a:pt x="2064" y="5940"/>
                    <a:pt x="2072" y="5944"/>
                  </a:cubicBezTo>
                  <a:lnTo>
                    <a:pt x="2072" y="5932"/>
                  </a:lnTo>
                  <a:lnTo>
                    <a:pt x="2072" y="5932"/>
                  </a:lnTo>
                  <a:lnTo>
                    <a:pt x="2072" y="5932"/>
                  </a:lnTo>
                  <a:cubicBezTo>
                    <a:pt x="2068" y="5929"/>
                    <a:pt x="2064" y="5924"/>
                    <a:pt x="2060" y="5920"/>
                  </a:cubicBezTo>
                  <a:cubicBezTo>
                    <a:pt x="2068" y="5920"/>
                    <a:pt x="2065" y="5915"/>
                    <a:pt x="2070" y="5915"/>
                  </a:cubicBezTo>
                  <a:cubicBezTo>
                    <a:pt x="2072" y="5915"/>
                    <a:pt x="2076" y="5916"/>
                    <a:pt x="2084" y="5920"/>
                  </a:cubicBezTo>
                  <a:cubicBezTo>
                    <a:pt x="2084" y="5897"/>
                    <a:pt x="2143" y="5908"/>
                    <a:pt x="2120" y="5885"/>
                  </a:cubicBezTo>
                  <a:lnTo>
                    <a:pt x="2143" y="5885"/>
                  </a:lnTo>
                  <a:lnTo>
                    <a:pt x="2132" y="5861"/>
                  </a:lnTo>
                  <a:cubicBezTo>
                    <a:pt x="2143" y="5861"/>
                    <a:pt x="2143" y="5837"/>
                    <a:pt x="2143" y="5825"/>
                  </a:cubicBezTo>
                  <a:lnTo>
                    <a:pt x="2155" y="5825"/>
                  </a:lnTo>
                  <a:cubicBezTo>
                    <a:pt x="2143" y="5801"/>
                    <a:pt x="2167" y="5813"/>
                    <a:pt x="2167" y="5801"/>
                  </a:cubicBezTo>
                  <a:lnTo>
                    <a:pt x="2167" y="5789"/>
                  </a:lnTo>
                  <a:lnTo>
                    <a:pt x="2172" y="5795"/>
                  </a:lnTo>
                  <a:lnTo>
                    <a:pt x="2172" y="5795"/>
                  </a:lnTo>
                  <a:cubicBezTo>
                    <a:pt x="2175" y="5789"/>
                    <a:pt x="2200" y="5789"/>
                    <a:pt x="2191" y="5789"/>
                  </a:cubicBezTo>
                  <a:cubicBezTo>
                    <a:pt x="2179" y="5777"/>
                    <a:pt x="2179" y="5766"/>
                    <a:pt x="2167" y="5766"/>
                  </a:cubicBezTo>
                  <a:cubicBezTo>
                    <a:pt x="2167" y="5762"/>
                    <a:pt x="2169" y="5760"/>
                    <a:pt x="2171" y="5760"/>
                  </a:cubicBezTo>
                  <a:cubicBezTo>
                    <a:pt x="2175" y="5760"/>
                    <a:pt x="2183" y="5766"/>
                    <a:pt x="2191" y="5766"/>
                  </a:cubicBezTo>
                  <a:cubicBezTo>
                    <a:pt x="2191" y="5754"/>
                    <a:pt x="2179" y="5742"/>
                    <a:pt x="2191" y="5742"/>
                  </a:cubicBezTo>
                  <a:lnTo>
                    <a:pt x="2203" y="5742"/>
                  </a:lnTo>
                  <a:cubicBezTo>
                    <a:pt x="2203" y="5742"/>
                    <a:pt x="2191" y="5730"/>
                    <a:pt x="2191" y="5718"/>
                  </a:cubicBezTo>
                  <a:lnTo>
                    <a:pt x="2191" y="5718"/>
                  </a:lnTo>
                  <a:lnTo>
                    <a:pt x="2203" y="5730"/>
                  </a:lnTo>
                  <a:cubicBezTo>
                    <a:pt x="2191" y="5706"/>
                    <a:pt x="2227" y="5718"/>
                    <a:pt x="2191" y="5694"/>
                  </a:cubicBezTo>
                  <a:cubicBezTo>
                    <a:pt x="2199" y="5694"/>
                    <a:pt x="2202" y="5689"/>
                    <a:pt x="2210" y="5689"/>
                  </a:cubicBezTo>
                  <a:cubicBezTo>
                    <a:pt x="2214" y="5689"/>
                    <a:pt x="2219" y="5690"/>
                    <a:pt x="2227" y="5694"/>
                  </a:cubicBezTo>
                  <a:cubicBezTo>
                    <a:pt x="2215" y="5670"/>
                    <a:pt x="2215" y="5658"/>
                    <a:pt x="2215" y="5646"/>
                  </a:cubicBezTo>
                  <a:lnTo>
                    <a:pt x="2215" y="5646"/>
                  </a:lnTo>
                  <a:cubicBezTo>
                    <a:pt x="2220" y="5649"/>
                    <a:pt x="2222" y="5650"/>
                    <a:pt x="2224" y="5650"/>
                  </a:cubicBezTo>
                  <a:cubicBezTo>
                    <a:pt x="2231" y="5650"/>
                    <a:pt x="2220" y="5635"/>
                    <a:pt x="2239" y="5635"/>
                  </a:cubicBezTo>
                  <a:lnTo>
                    <a:pt x="2215" y="5635"/>
                  </a:lnTo>
                  <a:cubicBezTo>
                    <a:pt x="2227" y="5611"/>
                    <a:pt x="2274" y="5611"/>
                    <a:pt x="2274" y="5575"/>
                  </a:cubicBezTo>
                  <a:cubicBezTo>
                    <a:pt x="2286" y="5551"/>
                    <a:pt x="2310" y="5527"/>
                    <a:pt x="2322" y="5504"/>
                  </a:cubicBezTo>
                  <a:cubicBezTo>
                    <a:pt x="2310" y="5504"/>
                    <a:pt x="2298" y="5480"/>
                    <a:pt x="2310" y="5468"/>
                  </a:cubicBezTo>
                  <a:lnTo>
                    <a:pt x="2310" y="5468"/>
                  </a:lnTo>
                  <a:lnTo>
                    <a:pt x="2310" y="5480"/>
                  </a:lnTo>
                  <a:cubicBezTo>
                    <a:pt x="2310" y="5456"/>
                    <a:pt x="2310" y="5432"/>
                    <a:pt x="2322" y="5420"/>
                  </a:cubicBezTo>
                  <a:cubicBezTo>
                    <a:pt x="2329" y="5420"/>
                    <a:pt x="2332" y="5420"/>
                    <a:pt x="2335" y="5423"/>
                  </a:cubicBezTo>
                  <a:lnTo>
                    <a:pt x="2335" y="5423"/>
                  </a:lnTo>
                  <a:cubicBezTo>
                    <a:pt x="2336" y="5419"/>
                    <a:pt x="2346" y="5416"/>
                    <a:pt x="2346" y="5408"/>
                  </a:cubicBezTo>
                  <a:lnTo>
                    <a:pt x="2334" y="5408"/>
                  </a:lnTo>
                  <a:cubicBezTo>
                    <a:pt x="2322" y="5396"/>
                    <a:pt x="2334" y="5396"/>
                    <a:pt x="2358" y="5396"/>
                  </a:cubicBezTo>
                  <a:lnTo>
                    <a:pt x="2334" y="5385"/>
                  </a:lnTo>
                  <a:lnTo>
                    <a:pt x="2358" y="5385"/>
                  </a:lnTo>
                  <a:cubicBezTo>
                    <a:pt x="2358" y="5385"/>
                    <a:pt x="2358" y="5373"/>
                    <a:pt x="2334" y="5361"/>
                  </a:cubicBezTo>
                  <a:cubicBezTo>
                    <a:pt x="2342" y="5361"/>
                    <a:pt x="2350" y="5355"/>
                    <a:pt x="2354" y="5355"/>
                  </a:cubicBezTo>
                  <a:cubicBezTo>
                    <a:pt x="2356" y="5355"/>
                    <a:pt x="2358" y="5357"/>
                    <a:pt x="2358" y="5361"/>
                  </a:cubicBezTo>
                  <a:lnTo>
                    <a:pt x="2382" y="5337"/>
                  </a:lnTo>
                  <a:lnTo>
                    <a:pt x="2370" y="5337"/>
                  </a:lnTo>
                  <a:cubicBezTo>
                    <a:pt x="2346" y="5325"/>
                    <a:pt x="2346" y="5313"/>
                    <a:pt x="2358" y="5313"/>
                  </a:cubicBezTo>
                  <a:cubicBezTo>
                    <a:pt x="2370" y="5325"/>
                    <a:pt x="2382" y="5325"/>
                    <a:pt x="2393" y="5325"/>
                  </a:cubicBezTo>
                  <a:cubicBezTo>
                    <a:pt x="2387" y="5319"/>
                    <a:pt x="2382" y="5319"/>
                    <a:pt x="2377" y="5319"/>
                  </a:cubicBezTo>
                  <a:cubicBezTo>
                    <a:pt x="2373" y="5319"/>
                    <a:pt x="2370" y="5319"/>
                    <a:pt x="2370" y="5313"/>
                  </a:cubicBezTo>
                  <a:cubicBezTo>
                    <a:pt x="2358" y="5313"/>
                    <a:pt x="2358" y="5289"/>
                    <a:pt x="2370" y="5289"/>
                  </a:cubicBezTo>
                  <a:lnTo>
                    <a:pt x="2370" y="5301"/>
                  </a:lnTo>
                  <a:cubicBezTo>
                    <a:pt x="2370" y="5295"/>
                    <a:pt x="2376" y="5295"/>
                    <a:pt x="2382" y="5295"/>
                  </a:cubicBezTo>
                  <a:cubicBezTo>
                    <a:pt x="2387" y="5295"/>
                    <a:pt x="2393" y="5295"/>
                    <a:pt x="2393" y="5289"/>
                  </a:cubicBezTo>
                  <a:cubicBezTo>
                    <a:pt x="2393" y="5282"/>
                    <a:pt x="2398" y="5279"/>
                    <a:pt x="2394" y="5276"/>
                  </a:cubicBezTo>
                  <a:lnTo>
                    <a:pt x="2394" y="5276"/>
                  </a:lnTo>
                  <a:cubicBezTo>
                    <a:pt x="2395" y="5264"/>
                    <a:pt x="2406" y="5254"/>
                    <a:pt x="2417" y="5254"/>
                  </a:cubicBezTo>
                  <a:cubicBezTo>
                    <a:pt x="2382" y="5230"/>
                    <a:pt x="2441" y="5242"/>
                    <a:pt x="2405" y="5218"/>
                  </a:cubicBezTo>
                  <a:lnTo>
                    <a:pt x="2429" y="5218"/>
                  </a:lnTo>
                  <a:cubicBezTo>
                    <a:pt x="2417" y="5218"/>
                    <a:pt x="2405" y="5206"/>
                    <a:pt x="2405" y="5206"/>
                  </a:cubicBezTo>
                  <a:cubicBezTo>
                    <a:pt x="2409" y="5202"/>
                    <a:pt x="2413" y="5201"/>
                    <a:pt x="2417" y="5201"/>
                  </a:cubicBezTo>
                  <a:cubicBezTo>
                    <a:pt x="2425" y="5201"/>
                    <a:pt x="2433" y="5206"/>
                    <a:pt x="2441" y="5206"/>
                  </a:cubicBezTo>
                  <a:lnTo>
                    <a:pt x="2405" y="5194"/>
                  </a:lnTo>
                  <a:cubicBezTo>
                    <a:pt x="2453" y="5170"/>
                    <a:pt x="2453" y="5123"/>
                    <a:pt x="2501" y="5099"/>
                  </a:cubicBezTo>
                  <a:cubicBezTo>
                    <a:pt x="2501" y="5075"/>
                    <a:pt x="2489" y="5051"/>
                    <a:pt x="2501" y="5039"/>
                  </a:cubicBezTo>
                  <a:lnTo>
                    <a:pt x="2513" y="5039"/>
                  </a:lnTo>
                  <a:lnTo>
                    <a:pt x="2524" y="5027"/>
                  </a:lnTo>
                  <a:lnTo>
                    <a:pt x="2501" y="5027"/>
                  </a:lnTo>
                  <a:cubicBezTo>
                    <a:pt x="2501" y="5027"/>
                    <a:pt x="2501" y="5015"/>
                    <a:pt x="2501" y="5015"/>
                  </a:cubicBezTo>
                  <a:cubicBezTo>
                    <a:pt x="2524" y="5004"/>
                    <a:pt x="2548" y="4980"/>
                    <a:pt x="2548" y="4944"/>
                  </a:cubicBezTo>
                  <a:cubicBezTo>
                    <a:pt x="2537" y="4933"/>
                    <a:pt x="2536" y="4930"/>
                    <a:pt x="2540" y="4930"/>
                  </a:cubicBezTo>
                  <a:cubicBezTo>
                    <a:pt x="2544" y="4930"/>
                    <a:pt x="2555" y="4934"/>
                    <a:pt x="2561" y="4934"/>
                  </a:cubicBezTo>
                  <a:cubicBezTo>
                    <a:pt x="2566" y="4934"/>
                    <a:pt x="2568" y="4931"/>
                    <a:pt x="2560" y="4920"/>
                  </a:cubicBezTo>
                  <a:cubicBezTo>
                    <a:pt x="2572" y="4920"/>
                    <a:pt x="2572" y="4932"/>
                    <a:pt x="2572" y="4932"/>
                  </a:cubicBezTo>
                  <a:cubicBezTo>
                    <a:pt x="2572" y="4908"/>
                    <a:pt x="2572" y="4896"/>
                    <a:pt x="2560" y="4873"/>
                  </a:cubicBezTo>
                  <a:lnTo>
                    <a:pt x="2560" y="4873"/>
                  </a:lnTo>
                  <a:cubicBezTo>
                    <a:pt x="2568" y="4875"/>
                    <a:pt x="2572" y="4876"/>
                    <a:pt x="2574" y="4876"/>
                  </a:cubicBezTo>
                  <a:cubicBezTo>
                    <a:pt x="2581" y="4876"/>
                    <a:pt x="2571" y="4869"/>
                    <a:pt x="2570" y="4869"/>
                  </a:cubicBezTo>
                  <a:cubicBezTo>
                    <a:pt x="2569" y="4869"/>
                    <a:pt x="2570" y="4870"/>
                    <a:pt x="2572" y="4873"/>
                  </a:cubicBezTo>
                  <a:lnTo>
                    <a:pt x="2560" y="4861"/>
                  </a:lnTo>
                  <a:cubicBezTo>
                    <a:pt x="2568" y="4861"/>
                    <a:pt x="2576" y="4855"/>
                    <a:pt x="2584" y="4855"/>
                  </a:cubicBezTo>
                  <a:cubicBezTo>
                    <a:pt x="2584" y="4855"/>
                    <a:pt x="2585" y="4855"/>
                    <a:pt x="2585" y="4855"/>
                  </a:cubicBezTo>
                  <a:lnTo>
                    <a:pt x="2585" y="4855"/>
                  </a:lnTo>
                  <a:lnTo>
                    <a:pt x="2572" y="4849"/>
                  </a:lnTo>
                  <a:lnTo>
                    <a:pt x="2596" y="4849"/>
                  </a:lnTo>
                  <a:cubicBezTo>
                    <a:pt x="2596" y="4839"/>
                    <a:pt x="2596" y="4822"/>
                    <a:pt x="2615" y="4822"/>
                  </a:cubicBezTo>
                  <a:cubicBezTo>
                    <a:pt x="2619" y="4822"/>
                    <a:pt x="2625" y="4823"/>
                    <a:pt x="2632" y="4825"/>
                  </a:cubicBezTo>
                  <a:cubicBezTo>
                    <a:pt x="2620" y="4789"/>
                    <a:pt x="2643" y="4754"/>
                    <a:pt x="2655" y="4718"/>
                  </a:cubicBezTo>
                  <a:cubicBezTo>
                    <a:pt x="2643" y="4706"/>
                    <a:pt x="2655" y="4706"/>
                    <a:pt x="2655" y="4694"/>
                  </a:cubicBezTo>
                  <a:lnTo>
                    <a:pt x="2679" y="4694"/>
                  </a:lnTo>
                  <a:cubicBezTo>
                    <a:pt x="2667" y="4682"/>
                    <a:pt x="2655" y="4670"/>
                    <a:pt x="2667" y="4658"/>
                  </a:cubicBezTo>
                  <a:lnTo>
                    <a:pt x="2667" y="4658"/>
                  </a:lnTo>
                  <a:cubicBezTo>
                    <a:pt x="2667" y="4670"/>
                    <a:pt x="2667" y="4670"/>
                    <a:pt x="2667" y="4670"/>
                  </a:cubicBezTo>
                  <a:cubicBezTo>
                    <a:pt x="2667" y="4658"/>
                    <a:pt x="2679" y="4658"/>
                    <a:pt x="2667" y="4646"/>
                  </a:cubicBezTo>
                  <a:cubicBezTo>
                    <a:pt x="2679" y="4634"/>
                    <a:pt x="2691" y="4634"/>
                    <a:pt x="2703" y="4634"/>
                  </a:cubicBezTo>
                  <a:cubicBezTo>
                    <a:pt x="2679" y="4623"/>
                    <a:pt x="2715" y="4623"/>
                    <a:pt x="2715" y="4623"/>
                  </a:cubicBezTo>
                  <a:cubicBezTo>
                    <a:pt x="2715" y="4623"/>
                    <a:pt x="2774" y="4527"/>
                    <a:pt x="2822" y="4408"/>
                  </a:cubicBezTo>
                  <a:cubicBezTo>
                    <a:pt x="2858" y="4313"/>
                    <a:pt x="2882" y="4206"/>
                    <a:pt x="2858" y="4123"/>
                  </a:cubicBezTo>
                  <a:lnTo>
                    <a:pt x="3013" y="4123"/>
                  </a:lnTo>
                  <a:cubicBezTo>
                    <a:pt x="2982" y="4123"/>
                    <a:pt x="2986" y="4096"/>
                    <a:pt x="3011" y="4096"/>
                  </a:cubicBezTo>
                  <a:cubicBezTo>
                    <a:pt x="3015" y="4096"/>
                    <a:pt x="3019" y="4097"/>
                    <a:pt x="3024" y="4099"/>
                  </a:cubicBezTo>
                  <a:cubicBezTo>
                    <a:pt x="3047" y="4111"/>
                    <a:pt x="3068" y="4116"/>
                    <a:pt x="3088" y="4116"/>
                  </a:cubicBezTo>
                  <a:cubicBezTo>
                    <a:pt x="3126" y="4116"/>
                    <a:pt x="3163" y="4100"/>
                    <a:pt x="3205" y="4100"/>
                  </a:cubicBezTo>
                  <a:cubicBezTo>
                    <a:pt x="3223" y="4100"/>
                    <a:pt x="3242" y="4103"/>
                    <a:pt x="3263" y="4111"/>
                  </a:cubicBezTo>
                  <a:cubicBezTo>
                    <a:pt x="3314" y="4103"/>
                    <a:pt x="3364" y="4101"/>
                    <a:pt x="3414" y="4101"/>
                  </a:cubicBezTo>
                  <a:cubicBezTo>
                    <a:pt x="3439" y="4101"/>
                    <a:pt x="3463" y="4102"/>
                    <a:pt x="3487" y="4102"/>
                  </a:cubicBezTo>
                  <a:cubicBezTo>
                    <a:pt x="3560" y="4102"/>
                    <a:pt x="3632" y="4099"/>
                    <a:pt x="3703" y="4075"/>
                  </a:cubicBezTo>
                  <a:lnTo>
                    <a:pt x="3703" y="4087"/>
                  </a:lnTo>
                  <a:cubicBezTo>
                    <a:pt x="3727" y="4087"/>
                    <a:pt x="3727" y="4087"/>
                    <a:pt x="3751" y="4075"/>
                  </a:cubicBezTo>
                  <a:lnTo>
                    <a:pt x="3751" y="4087"/>
                  </a:lnTo>
                  <a:cubicBezTo>
                    <a:pt x="3810" y="4087"/>
                    <a:pt x="3870" y="4063"/>
                    <a:pt x="3906" y="4063"/>
                  </a:cubicBezTo>
                  <a:lnTo>
                    <a:pt x="3906" y="4051"/>
                  </a:lnTo>
                  <a:cubicBezTo>
                    <a:pt x="3911" y="4048"/>
                    <a:pt x="3914" y="4048"/>
                    <a:pt x="3917" y="4048"/>
                  </a:cubicBezTo>
                  <a:cubicBezTo>
                    <a:pt x="3922" y="4048"/>
                    <a:pt x="3924" y="4050"/>
                    <a:pt x="3929" y="4050"/>
                  </a:cubicBezTo>
                  <a:cubicBezTo>
                    <a:pt x="3933" y="4050"/>
                    <a:pt x="3940" y="4048"/>
                    <a:pt x="3953" y="4039"/>
                  </a:cubicBezTo>
                  <a:lnTo>
                    <a:pt x="3953" y="4051"/>
                  </a:lnTo>
                  <a:lnTo>
                    <a:pt x="3989" y="4027"/>
                  </a:lnTo>
                  <a:cubicBezTo>
                    <a:pt x="3989" y="4040"/>
                    <a:pt x="3999" y="4044"/>
                    <a:pt x="4015" y="4044"/>
                  </a:cubicBezTo>
                  <a:cubicBezTo>
                    <a:pt x="4035" y="4044"/>
                    <a:pt x="4065" y="4037"/>
                    <a:pt x="4088" y="4037"/>
                  </a:cubicBezTo>
                  <a:cubicBezTo>
                    <a:pt x="4096" y="4037"/>
                    <a:pt x="4102" y="4037"/>
                    <a:pt x="4108" y="4039"/>
                  </a:cubicBezTo>
                  <a:cubicBezTo>
                    <a:pt x="4144" y="4027"/>
                    <a:pt x="4203" y="4015"/>
                    <a:pt x="4263" y="4003"/>
                  </a:cubicBezTo>
                  <a:lnTo>
                    <a:pt x="4263" y="4003"/>
                  </a:lnTo>
                  <a:lnTo>
                    <a:pt x="4251" y="4027"/>
                  </a:lnTo>
                  <a:cubicBezTo>
                    <a:pt x="4251" y="4027"/>
                    <a:pt x="4251" y="4015"/>
                    <a:pt x="4251" y="4015"/>
                  </a:cubicBezTo>
                  <a:cubicBezTo>
                    <a:pt x="4239" y="4027"/>
                    <a:pt x="4251" y="4039"/>
                    <a:pt x="4251" y="4039"/>
                  </a:cubicBezTo>
                  <a:cubicBezTo>
                    <a:pt x="4241" y="4039"/>
                    <a:pt x="4239" y="4054"/>
                    <a:pt x="4227" y="4054"/>
                  </a:cubicBezTo>
                  <a:cubicBezTo>
                    <a:pt x="4224" y="4054"/>
                    <a:pt x="4220" y="4053"/>
                    <a:pt x="4215" y="4051"/>
                  </a:cubicBezTo>
                  <a:lnTo>
                    <a:pt x="4215" y="4051"/>
                  </a:lnTo>
                  <a:cubicBezTo>
                    <a:pt x="4191" y="4063"/>
                    <a:pt x="4239" y="4063"/>
                    <a:pt x="4215" y="4075"/>
                  </a:cubicBezTo>
                  <a:cubicBezTo>
                    <a:pt x="4203" y="4075"/>
                    <a:pt x="4227" y="4063"/>
                    <a:pt x="4203" y="4063"/>
                  </a:cubicBezTo>
                  <a:lnTo>
                    <a:pt x="4203" y="4087"/>
                  </a:lnTo>
                  <a:cubicBezTo>
                    <a:pt x="4191" y="4087"/>
                    <a:pt x="4179" y="4075"/>
                    <a:pt x="4191" y="4063"/>
                  </a:cubicBezTo>
                  <a:lnTo>
                    <a:pt x="4191" y="4063"/>
                  </a:lnTo>
                  <a:cubicBezTo>
                    <a:pt x="4144" y="4111"/>
                    <a:pt x="4060" y="4099"/>
                    <a:pt x="4060" y="4158"/>
                  </a:cubicBezTo>
                  <a:cubicBezTo>
                    <a:pt x="4037" y="4158"/>
                    <a:pt x="4048" y="4146"/>
                    <a:pt x="4037" y="4134"/>
                  </a:cubicBezTo>
                  <a:lnTo>
                    <a:pt x="4037" y="4134"/>
                  </a:lnTo>
                  <a:cubicBezTo>
                    <a:pt x="4048" y="4182"/>
                    <a:pt x="3989" y="4170"/>
                    <a:pt x="3977" y="4194"/>
                  </a:cubicBezTo>
                  <a:lnTo>
                    <a:pt x="3989" y="4206"/>
                  </a:lnTo>
                  <a:cubicBezTo>
                    <a:pt x="3929" y="4230"/>
                    <a:pt x="3929" y="4289"/>
                    <a:pt x="3882" y="4325"/>
                  </a:cubicBezTo>
                  <a:lnTo>
                    <a:pt x="3894" y="4325"/>
                  </a:lnTo>
                  <a:cubicBezTo>
                    <a:pt x="3906" y="4337"/>
                    <a:pt x="3906" y="4337"/>
                    <a:pt x="3906" y="4349"/>
                  </a:cubicBezTo>
                  <a:cubicBezTo>
                    <a:pt x="3898" y="4349"/>
                    <a:pt x="3890" y="4343"/>
                    <a:pt x="3885" y="4343"/>
                  </a:cubicBezTo>
                  <a:cubicBezTo>
                    <a:pt x="3883" y="4343"/>
                    <a:pt x="3882" y="4345"/>
                    <a:pt x="3882" y="4349"/>
                  </a:cubicBezTo>
                  <a:lnTo>
                    <a:pt x="3894" y="4349"/>
                  </a:lnTo>
                  <a:cubicBezTo>
                    <a:pt x="3846" y="4373"/>
                    <a:pt x="3810" y="4456"/>
                    <a:pt x="3763" y="4515"/>
                  </a:cubicBezTo>
                  <a:cubicBezTo>
                    <a:pt x="3739" y="4598"/>
                    <a:pt x="3669" y="4680"/>
                    <a:pt x="3633" y="4774"/>
                  </a:cubicBezTo>
                  <a:lnTo>
                    <a:pt x="3633" y="4774"/>
                  </a:lnTo>
                  <a:cubicBezTo>
                    <a:pt x="3634" y="4773"/>
                    <a:pt x="3636" y="4772"/>
                    <a:pt x="3639" y="4772"/>
                  </a:cubicBezTo>
                  <a:cubicBezTo>
                    <a:pt x="3649" y="4772"/>
                    <a:pt x="3664" y="4781"/>
                    <a:pt x="3656" y="4789"/>
                  </a:cubicBezTo>
                  <a:cubicBezTo>
                    <a:pt x="3584" y="4789"/>
                    <a:pt x="3644" y="4837"/>
                    <a:pt x="3584" y="4849"/>
                  </a:cubicBezTo>
                  <a:cubicBezTo>
                    <a:pt x="3584" y="4908"/>
                    <a:pt x="3513" y="4920"/>
                    <a:pt x="3536" y="4992"/>
                  </a:cubicBezTo>
                  <a:lnTo>
                    <a:pt x="3513" y="4980"/>
                  </a:lnTo>
                  <a:cubicBezTo>
                    <a:pt x="3513" y="4992"/>
                    <a:pt x="3513" y="4992"/>
                    <a:pt x="3513" y="5004"/>
                  </a:cubicBezTo>
                  <a:cubicBezTo>
                    <a:pt x="3501" y="5015"/>
                    <a:pt x="3501" y="5039"/>
                    <a:pt x="3489" y="5051"/>
                  </a:cubicBezTo>
                  <a:lnTo>
                    <a:pt x="3501" y="5063"/>
                  </a:lnTo>
                  <a:cubicBezTo>
                    <a:pt x="3501" y="5063"/>
                    <a:pt x="3498" y="5060"/>
                    <a:pt x="3496" y="5060"/>
                  </a:cubicBezTo>
                  <a:cubicBezTo>
                    <a:pt x="3495" y="5060"/>
                    <a:pt x="3495" y="5063"/>
                    <a:pt x="3501" y="5075"/>
                  </a:cubicBezTo>
                  <a:lnTo>
                    <a:pt x="3489" y="5063"/>
                  </a:lnTo>
                  <a:lnTo>
                    <a:pt x="3501" y="5087"/>
                  </a:lnTo>
                  <a:cubicBezTo>
                    <a:pt x="3496" y="5085"/>
                    <a:pt x="3491" y="5084"/>
                    <a:pt x="3488" y="5084"/>
                  </a:cubicBezTo>
                  <a:cubicBezTo>
                    <a:pt x="3468" y="5084"/>
                    <a:pt x="3475" y="5111"/>
                    <a:pt x="3465" y="5111"/>
                  </a:cubicBezTo>
                  <a:cubicBezTo>
                    <a:pt x="3465" y="5135"/>
                    <a:pt x="3465" y="5158"/>
                    <a:pt x="3441" y="5182"/>
                  </a:cubicBezTo>
                  <a:cubicBezTo>
                    <a:pt x="3429" y="5182"/>
                    <a:pt x="3417" y="5206"/>
                    <a:pt x="3405" y="5218"/>
                  </a:cubicBezTo>
                  <a:cubicBezTo>
                    <a:pt x="3394" y="5242"/>
                    <a:pt x="3382" y="5289"/>
                    <a:pt x="3346" y="5325"/>
                  </a:cubicBezTo>
                  <a:lnTo>
                    <a:pt x="3370" y="5337"/>
                  </a:lnTo>
                  <a:lnTo>
                    <a:pt x="3370" y="5349"/>
                  </a:lnTo>
                  <a:cubicBezTo>
                    <a:pt x="3364" y="5343"/>
                    <a:pt x="3361" y="5343"/>
                    <a:pt x="3359" y="5343"/>
                  </a:cubicBezTo>
                  <a:cubicBezTo>
                    <a:pt x="3358" y="5343"/>
                    <a:pt x="3358" y="5343"/>
                    <a:pt x="3358" y="5337"/>
                  </a:cubicBezTo>
                  <a:cubicBezTo>
                    <a:pt x="3334" y="5337"/>
                    <a:pt x="3358" y="5361"/>
                    <a:pt x="3334" y="5373"/>
                  </a:cubicBezTo>
                  <a:cubicBezTo>
                    <a:pt x="3358" y="5373"/>
                    <a:pt x="3346" y="5361"/>
                    <a:pt x="3346" y="5361"/>
                  </a:cubicBezTo>
                  <a:cubicBezTo>
                    <a:pt x="3348" y="5358"/>
                    <a:pt x="3351" y="5357"/>
                    <a:pt x="3353" y="5357"/>
                  </a:cubicBezTo>
                  <a:cubicBezTo>
                    <a:pt x="3362" y="5357"/>
                    <a:pt x="3367" y="5373"/>
                    <a:pt x="3358" y="5373"/>
                  </a:cubicBezTo>
                  <a:lnTo>
                    <a:pt x="3358" y="5385"/>
                  </a:lnTo>
                  <a:cubicBezTo>
                    <a:pt x="3346" y="5385"/>
                    <a:pt x="3334" y="5385"/>
                    <a:pt x="3322" y="5373"/>
                  </a:cubicBezTo>
                  <a:cubicBezTo>
                    <a:pt x="3310" y="5408"/>
                    <a:pt x="3322" y="5444"/>
                    <a:pt x="3298" y="5480"/>
                  </a:cubicBezTo>
                  <a:cubicBezTo>
                    <a:pt x="3297" y="5478"/>
                    <a:pt x="3295" y="5477"/>
                    <a:pt x="3294" y="5477"/>
                  </a:cubicBezTo>
                  <a:cubicBezTo>
                    <a:pt x="3288" y="5477"/>
                    <a:pt x="3285" y="5488"/>
                    <a:pt x="3277" y="5488"/>
                  </a:cubicBezTo>
                  <a:cubicBezTo>
                    <a:pt x="3273" y="5488"/>
                    <a:pt x="3269" y="5486"/>
                    <a:pt x="3263" y="5480"/>
                  </a:cubicBezTo>
                  <a:lnTo>
                    <a:pt x="3263" y="5480"/>
                  </a:lnTo>
                  <a:cubicBezTo>
                    <a:pt x="3263" y="5504"/>
                    <a:pt x="3286" y="5492"/>
                    <a:pt x="3310" y="5516"/>
                  </a:cubicBezTo>
                  <a:cubicBezTo>
                    <a:pt x="3298" y="5516"/>
                    <a:pt x="3310" y="5527"/>
                    <a:pt x="3298" y="5527"/>
                  </a:cubicBezTo>
                  <a:cubicBezTo>
                    <a:pt x="3286" y="5516"/>
                    <a:pt x="3275" y="5516"/>
                    <a:pt x="3275" y="5516"/>
                  </a:cubicBezTo>
                  <a:lnTo>
                    <a:pt x="3275" y="5527"/>
                  </a:lnTo>
                  <a:cubicBezTo>
                    <a:pt x="3275" y="5527"/>
                    <a:pt x="3267" y="5527"/>
                    <a:pt x="3264" y="5522"/>
                  </a:cubicBezTo>
                  <a:lnTo>
                    <a:pt x="3264" y="5522"/>
                  </a:lnTo>
                  <a:cubicBezTo>
                    <a:pt x="3269" y="5553"/>
                    <a:pt x="3227" y="5565"/>
                    <a:pt x="3227" y="5599"/>
                  </a:cubicBezTo>
                  <a:cubicBezTo>
                    <a:pt x="3239" y="5599"/>
                    <a:pt x="3239" y="5587"/>
                    <a:pt x="3251" y="5587"/>
                  </a:cubicBezTo>
                  <a:cubicBezTo>
                    <a:pt x="3251" y="5623"/>
                    <a:pt x="3215" y="5611"/>
                    <a:pt x="3215" y="5635"/>
                  </a:cubicBezTo>
                  <a:lnTo>
                    <a:pt x="3203" y="5623"/>
                  </a:lnTo>
                  <a:lnTo>
                    <a:pt x="3203" y="5623"/>
                  </a:lnTo>
                  <a:cubicBezTo>
                    <a:pt x="3215" y="5635"/>
                    <a:pt x="3227" y="5646"/>
                    <a:pt x="3203" y="5646"/>
                  </a:cubicBezTo>
                  <a:cubicBezTo>
                    <a:pt x="3191" y="5646"/>
                    <a:pt x="3203" y="5635"/>
                    <a:pt x="3191" y="5623"/>
                  </a:cubicBezTo>
                  <a:lnTo>
                    <a:pt x="3191" y="5623"/>
                  </a:lnTo>
                  <a:cubicBezTo>
                    <a:pt x="3191" y="5635"/>
                    <a:pt x="3179" y="5658"/>
                    <a:pt x="3203" y="5658"/>
                  </a:cubicBezTo>
                  <a:cubicBezTo>
                    <a:pt x="3203" y="5670"/>
                    <a:pt x="3179" y="5670"/>
                    <a:pt x="3179" y="5670"/>
                  </a:cubicBezTo>
                  <a:lnTo>
                    <a:pt x="3203" y="5670"/>
                  </a:lnTo>
                  <a:cubicBezTo>
                    <a:pt x="3179" y="5682"/>
                    <a:pt x="3167" y="5706"/>
                    <a:pt x="3167" y="5718"/>
                  </a:cubicBezTo>
                  <a:lnTo>
                    <a:pt x="3144" y="5718"/>
                  </a:lnTo>
                  <a:cubicBezTo>
                    <a:pt x="3155" y="5730"/>
                    <a:pt x="3152" y="5730"/>
                    <a:pt x="3145" y="5730"/>
                  </a:cubicBezTo>
                  <a:cubicBezTo>
                    <a:pt x="3138" y="5730"/>
                    <a:pt x="3126" y="5730"/>
                    <a:pt x="3120" y="5742"/>
                  </a:cubicBezTo>
                  <a:cubicBezTo>
                    <a:pt x="3108" y="5801"/>
                    <a:pt x="3096" y="5873"/>
                    <a:pt x="3060" y="5920"/>
                  </a:cubicBezTo>
                  <a:cubicBezTo>
                    <a:pt x="3084" y="5944"/>
                    <a:pt x="3072" y="5956"/>
                    <a:pt x="3072" y="5980"/>
                  </a:cubicBezTo>
                  <a:lnTo>
                    <a:pt x="3048" y="5968"/>
                  </a:lnTo>
                  <a:lnTo>
                    <a:pt x="3048" y="5980"/>
                  </a:lnTo>
                  <a:cubicBezTo>
                    <a:pt x="3036" y="5980"/>
                    <a:pt x="3048" y="5968"/>
                    <a:pt x="3024" y="5968"/>
                  </a:cubicBezTo>
                  <a:lnTo>
                    <a:pt x="3048" y="5992"/>
                  </a:lnTo>
                  <a:cubicBezTo>
                    <a:pt x="3046" y="5990"/>
                    <a:pt x="3045" y="5989"/>
                    <a:pt x="3043" y="5989"/>
                  </a:cubicBezTo>
                  <a:cubicBezTo>
                    <a:pt x="3037" y="5989"/>
                    <a:pt x="3031" y="5996"/>
                    <a:pt x="3025" y="5996"/>
                  </a:cubicBezTo>
                  <a:cubicBezTo>
                    <a:pt x="3021" y="5996"/>
                    <a:pt x="3017" y="5993"/>
                    <a:pt x="3013" y="5980"/>
                  </a:cubicBezTo>
                  <a:lnTo>
                    <a:pt x="2989" y="6039"/>
                  </a:lnTo>
                  <a:cubicBezTo>
                    <a:pt x="2977" y="6051"/>
                    <a:pt x="3013" y="6051"/>
                    <a:pt x="3001" y="6063"/>
                  </a:cubicBezTo>
                  <a:cubicBezTo>
                    <a:pt x="2989" y="6063"/>
                    <a:pt x="2989" y="6051"/>
                    <a:pt x="2977" y="6051"/>
                  </a:cubicBezTo>
                  <a:cubicBezTo>
                    <a:pt x="2941" y="6075"/>
                    <a:pt x="3013" y="6123"/>
                    <a:pt x="2989" y="6147"/>
                  </a:cubicBezTo>
                  <a:cubicBezTo>
                    <a:pt x="2989" y="6158"/>
                    <a:pt x="2989" y="6170"/>
                    <a:pt x="2989" y="6170"/>
                  </a:cubicBezTo>
                  <a:cubicBezTo>
                    <a:pt x="2996" y="6173"/>
                    <a:pt x="3000" y="6174"/>
                    <a:pt x="3001" y="6174"/>
                  </a:cubicBezTo>
                  <a:cubicBezTo>
                    <a:pt x="3008" y="6174"/>
                    <a:pt x="2982" y="6158"/>
                    <a:pt x="3001" y="6158"/>
                  </a:cubicBezTo>
                  <a:cubicBezTo>
                    <a:pt x="3024" y="6170"/>
                    <a:pt x="3001" y="6170"/>
                    <a:pt x="3024" y="6182"/>
                  </a:cubicBezTo>
                  <a:cubicBezTo>
                    <a:pt x="3013" y="6182"/>
                    <a:pt x="3024" y="6194"/>
                    <a:pt x="3024" y="6206"/>
                  </a:cubicBezTo>
                  <a:cubicBezTo>
                    <a:pt x="3001" y="6206"/>
                    <a:pt x="3001" y="6230"/>
                    <a:pt x="2977" y="6230"/>
                  </a:cubicBezTo>
                  <a:cubicBezTo>
                    <a:pt x="2989" y="6242"/>
                    <a:pt x="3001" y="6266"/>
                    <a:pt x="3001" y="6278"/>
                  </a:cubicBezTo>
                  <a:cubicBezTo>
                    <a:pt x="2985" y="6278"/>
                    <a:pt x="2979" y="6272"/>
                    <a:pt x="2974" y="6272"/>
                  </a:cubicBezTo>
                  <a:cubicBezTo>
                    <a:pt x="2972" y="6272"/>
                    <a:pt x="2969" y="6274"/>
                    <a:pt x="2965" y="6278"/>
                  </a:cubicBezTo>
                  <a:lnTo>
                    <a:pt x="2977" y="6278"/>
                  </a:lnTo>
                  <a:cubicBezTo>
                    <a:pt x="2977" y="6289"/>
                    <a:pt x="2977" y="6289"/>
                    <a:pt x="2965" y="6289"/>
                  </a:cubicBezTo>
                  <a:cubicBezTo>
                    <a:pt x="2965" y="6301"/>
                    <a:pt x="2977" y="6301"/>
                    <a:pt x="2965" y="6313"/>
                  </a:cubicBezTo>
                  <a:lnTo>
                    <a:pt x="2953" y="6301"/>
                  </a:lnTo>
                  <a:cubicBezTo>
                    <a:pt x="2953" y="6313"/>
                    <a:pt x="2953" y="6313"/>
                    <a:pt x="2941" y="6325"/>
                  </a:cubicBezTo>
                  <a:cubicBezTo>
                    <a:pt x="2929" y="6325"/>
                    <a:pt x="2941" y="6313"/>
                    <a:pt x="2941" y="6313"/>
                  </a:cubicBezTo>
                  <a:cubicBezTo>
                    <a:pt x="2917" y="6313"/>
                    <a:pt x="2941" y="6337"/>
                    <a:pt x="2941" y="6337"/>
                  </a:cubicBezTo>
                  <a:cubicBezTo>
                    <a:pt x="2949" y="6337"/>
                    <a:pt x="2952" y="6332"/>
                    <a:pt x="2956" y="6332"/>
                  </a:cubicBezTo>
                  <a:cubicBezTo>
                    <a:pt x="2958" y="6332"/>
                    <a:pt x="2961" y="6333"/>
                    <a:pt x="2965" y="6337"/>
                  </a:cubicBezTo>
                  <a:cubicBezTo>
                    <a:pt x="2965" y="6347"/>
                    <a:pt x="2973" y="6364"/>
                    <a:pt x="2969" y="6364"/>
                  </a:cubicBezTo>
                  <a:cubicBezTo>
                    <a:pt x="2969" y="6364"/>
                    <a:pt x="2967" y="6363"/>
                    <a:pt x="2965" y="6361"/>
                  </a:cubicBezTo>
                  <a:lnTo>
                    <a:pt x="2953" y="6349"/>
                  </a:lnTo>
                  <a:lnTo>
                    <a:pt x="2953" y="6349"/>
                  </a:lnTo>
                  <a:cubicBezTo>
                    <a:pt x="2953" y="6373"/>
                    <a:pt x="2965" y="6361"/>
                    <a:pt x="2953" y="6385"/>
                  </a:cubicBezTo>
                  <a:cubicBezTo>
                    <a:pt x="2953" y="6373"/>
                    <a:pt x="2941" y="6373"/>
                    <a:pt x="2941" y="6373"/>
                  </a:cubicBezTo>
                  <a:lnTo>
                    <a:pt x="2941" y="6373"/>
                  </a:lnTo>
                  <a:cubicBezTo>
                    <a:pt x="2953" y="6397"/>
                    <a:pt x="2929" y="6397"/>
                    <a:pt x="2929" y="6420"/>
                  </a:cubicBezTo>
                  <a:cubicBezTo>
                    <a:pt x="2929" y="6420"/>
                    <a:pt x="2941" y="6432"/>
                    <a:pt x="2929" y="6432"/>
                  </a:cubicBezTo>
                  <a:cubicBezTo>
                    <a:pt x="2941" y="6432"/>
                    <a:pt x="2953" y="6432"/>
                    <a:pt x="2965" y="6444"/>
                  </a:cubicBezTo>
                  <a:cubicBezTo>
                    <a:pt x="2929" y="6444"/>
                    <a:pt x="2989" y="6468"/>
                    <a:pt x="2965" y="6480"/>
                  </a:cubicBezTo>
                  <a:cubicBezTo>
                    <a:pt x="2953" y="6480"/>
                    <a:pt x="2941" y="6468"/>
                    <a:pt x="2953" y="6468"/>
                  </a:cubicBezTo>
                  <a:cubicBezTo>
                    <a:pt x="2929" y="6444"/>
                    <a:pt x="2917" y="6444"/>
                    <a:pt x="2905" y="6420"/>
                  </a:cubicBezTo>
                  <a:cubicBezTo>
                    <a:pt x="2905" y="6428"/>
                    <a:pt x="2905" y="6435"/>
                    <a:pt x="2903" y="6437"/>
                  </a:cubicBezTo>
                  <a:lnTo>
                    <a:pt x="2903" y="6437"/>
                  </a:lnTo>
                  <a:lnTo>
                    <a:pt x="2894" y="6432"/>
                  </a:lnTo>
                  <a:lnTo>
                    <a:pt x="2894" y="6432"/>
                  </a:lnTo>
                  <a:cubicBezTo>
                    <a:pt x="2897" y="6436"/>
                    <a:pt x="2899" y="6437"/>
                    <a:pt x="2901" y="6437"/>
                  </a:cubicBezTo>
                  <a:cubicBezTo>
                    <a:pt x="2902" y="6437"/>
                    <a:pt x="2902" y="6437"/>
                    <a:pt x="2903" y="6437"/>
                  </a:cubicBezTo>
                  <a:lnTo>
                    <a:pt x="2903" y="6437"/>
                  </a:lnTo>
                  <a:lnTo>
                    <a:pt x="2917" y="6444"/>
                  </a:lnTo>
                  <a:cubicBezTo>
                    <a:pt x="2917" y="6456"/>
                    <a:pt x="2917" y="6456"/>
                    <a:pt x="2917" y="6456"/>
                  </a:cubicBezTo>
                  <a:cubicBezTo>
                    <a:pt x="2929" y="6468"/>
                    <a:pt x="2941" y="6456"/>
                    <a:pt x="2953" y="6480"/>
                  </a:cubicBezTo>
                  <a:cubicBezTo>
                    <a:pt x="2953" y="6482"/>
                    <a:pt x="2951" y="6483"/>
                    <a:pt x="2949" y="6483"/>
                  </a:cubicBezTo>
                  <a:cubicBezTo>
                    <a:pt x="2942" y="6483"/>
                    <a:pt x="2930" y="6476"/>
                    <a:pt x="2927" y="6476"/>
                  </a:cubicBezTo>
                  <a:cubicBezTo>
                    <a:pt x="2926" y="6476"/>
                    <a:pt x="2927" y="6477"/>
                    <a:pt x="2929" y="6480"/>
                  </a:cubicBezTo>
                  <a:cubicBezTo>
                    <a:pt x="2929" y="6504"/>
                    <a:pt x="2953" y="6492"/>
                    <a:pt x="2941" y="6504"/>
                  </a:cubicBezTo>
                  <a:cubicBezTo>
                    <a:pt x="2922" y="6504"/>
                    <a:pt x="2926" y="6519"/>
                    <a:pt x="2910" y="6519"/>
                  </a:cubicBezTo>
                  <a:cubicBezTo>
                    <a:pt x="2906" y="6519"/>
                    <a:pt x="2901" y="6518"/>
                    <a:pt x="2894" y="6516"/>
                  </a:cubicBezTo>
                  <a:cubicBezTo>
                    <a:pt x="2894" y="6516"/>
                    <a:pt x="2885" y="6516"/>
                    <a:pt x="2890" y="6509"/>
                  </a:cubicBezTo>
                  <a:lnTo>
                    <a:pt x="2890" y="6509"/>
                  </a:lnTo>
                  <a:cubicBezTo>
                    <a:pt x="2889" y="6507"/>
                    <a:pt x="2888" y="6507"/>
                    <a:pt x="2888" y="6507"/>
                  </a:cubicBezTo>
                  <a:cubicBezTo>
                    <a:pt x="2886" y="6507"/>
                    <a:pt x="2886" y="6512"/>
                    <a:pt x="2883" y="6512"/>
                  </a:cubicBezTo>
                  <a:cubicBezTo>
                    <a:pt x="2880" y="6512"/>
                    <a:pt x="2876" y="6510"/>
                    <a:pt x="2870" y="6504"/>
                  </a:cubicBezTo>
                  <a:lnTo>
                    <a:pt x="2870" y="6504"/>
                  </a:lnTo>
                  <a:cubicBezTo>
                    <a:pt x="2882" y="6516"/>
                    <a:pt x="2870" y="6528"/>
                    <a:pt x="2870" y="6539"/>
                  </a:cubicBezTo>
                  <a:lnTo>
                    <a:pt x="2882" y="6539"/>
                  </a:lnTo>
                  <a:cubicBezTo>
                    <a:pt x="2896" y="6554"/>
                    <a:pt x="2900" y="6559"/>
                    <a:pt x="2897" y="6559"/>
                  </a:cubicBezTo>
                  <a:cubicBezTo>
                    <a:pt x="2893" y="6559"/>
                    <a:pt x="2871" y="6546"/>
                    <a:pt x="2857" y="6546"/>
                  </a:cubicBezTo>
                  <a:cubicBezTo>
                    <a:pt x="2852" y="6546"/>
                    <a:pt x="2848" y="6547"/>
                    <a:pt x="2846" y="6551"/>
                  </a:cubicBezTo>
                  <a:cubicBezTo>
                    <a:pt x="2850" y="6560"/>
                    <a:pt x="2853" y="6562"/>
                    <a:pt x="2855" y="6562"/>
                  </a:cubicBezTo>
                  <a:cubicBezTo>
                    <a:pt x="2858" y="6562"/>
                    <a:pt x="2860" y="6560"/>
                    <a:pt x="2863" y="6560"/>
                  </a:cubicBezTo>
                  <a:cubicBezTo>
                    <a:pt x="2865" y="6560"/>
                    <a:pt x="2867" y="6561"/>
                    <a:pt x="2870" y="6563"/>
                  </a:cubicBezTo>
                  <a:cubicBezTo>
                    <a:pt x="2858" y="6563"/>
                    <a:pt x="2834" y="6563"/>
                    <a:pt x="2846" y="6587"/>
                  </a:cubicBezTo>
                  <a:cubicBezTo>
                    <a:pt x="2834" y="6587"/>
                    <a:pt x="2822" y="6587"/>
                    <a:pt x="2798" y="6575"/>
                  </a:cubicBezTo>
                  <a:cubicBezTo>
                    <a:pt x="2798" y="6599"/>
                    <a:pt x="2774" y="6599"/>
                    <a:pt x="2798" y="6623"/>
                  </a:cubicBezTo>
                  <a:cubicBezTo>
                    <a:pt x="2822" y="6611"/>
                    <a:pt x="2786" y="6587"/>
                    <a:pt x="2810" y="6587"/>
                  </a:cubicBezTo>
                  <a:lnTo>
                    <a:pt x="2834" y="6599"/>
                  </a:lnTo>
                  <a:cubicBezTo>
                    <a:pt x="2822" y="6611"/>
                    <a:pt x="2822" y="6635"/>
                    <a:pt x="2810" y="6635"/>
                  </a:cubicBezTo>
                  <a:cubicBezTo>
                    <a:pt x="2822" y="6635"/>
                    <a:pt x="2822" y="6635"/>
                    <a:pt x="2834" y="6647"/>
                  </a:cubicBezTo>
                  <a:cubicBezTo>
                    <a:pt x="2822" y="6659"/>
                    <a:pt x="2846" y="6682"/>
                    <a:pt x="2834" y="6694"/>
                  </a:cubicBezTo>
                  <a:cubicBezTo>
                    <a:pt x="2810" y="6682"/>
                    <a:pt x="2822" y="6682"/>
                    <a:pt x="2822" y="6670"/>
                  </a:cubicBezTo>
                  <a:cubicBezTo>
                    <a:pt x="2798" y="6670"/>
                    <a:pt x="2810" y="6682"/>
                    <a:pt x="2798" y="6694"/>
                  </a:cubicBezTo>
                  <a:cubicBezTo>
                    <a:pt x="2786" y="6694"/>
                    <a:pt x="2810" y="6682"/>
                    <a:pt x="2798" y="6670"/>
                  </a:cubicBezTo>
                  <a:lnTo>
                    <a:pt x="2798" y="6670"/>
                  </a:lnTo>
                  <a:lnTo>
                    <a:pt x="2786" y="6694"/>
                  </a:lnTo>
                  <a:cubicBezTo>
                    <a:pt x="2810" y="6706"/>
                    <a:pt x="2774" y="6706"/>
                    <a:pt x="2774" y="6718"/>
                  </a:cubicBezTo>
                  <a:cubicBezTo>
                    <a:pt x="2763" y="6754"/>
                    <a:pt x="2798" y="6766"/>
                    <a:pt x="2810" y="6789"/>
                  </a:cubicBezTo>
                  <a:cubicBezTo>
                    <a:pt x="2806" y="6793"/>
                    <a:pt x="2804" y="6795"/>
                    <a:pt x="2801" y="6795"/>
                  </a:cubicBezTo>
                  <a:cubicBezTo>
                    <a:pt x="2797" y="6795"/>
                    <a:pt x="2794" y="6789"/>
                    <a:pt x="2786" y="6789"/>
                  </a:cubicBezTo>
                  <a:cubicBezTo>
                    <a:pt x="2810" y="6789"/>
                    <a:pt x="2798" y="6789"/>
                    <a:pt x="2786" y="6778"/>
                  </a:cubicBezTo>
                  <a:cubicBezTo>
                    <a:pt x="2786" y="6784"/>
                    <a:pt x="2777" y="6787"/>
                    <a:pt x="2768" y="6787"/>
                  </a:cubicBezTo>
                  <a:cubicBezTo>
                    <a:pt x="2760" y="6787"/>
                    <a:pt x="2751" y="6784"/>
                    <a:pt x="2751" y="6778"/>
                  </a:cubicBezTo>
                  <a:lnTo>
                    <a:pt x="2751" y="6778"/>
                  </a:lnTo>
                  <a:cubicBezTo>
                    <a:pt x="2751" y="6786"/>
                    <a:pt x="2752" y="6789"/>
                    <a:pt x="2754" y="6789"/>
                  </a:cubicBezTo>
                  <a:cubicBezTo>
                    <a:pt x="2757" y="6789"/>
                    <a:pt x="2759" y="6786"/>
                    <a:pt x="2761" y="6786"/>
                  </a:cubicBezTo>
                  <a:cubicBezTo>
                    <a:pt x="2762" y="6786"/>
                    <a:pt x="2763" y="6787"/>
                    <a:pt x="2763" y="6789"/>
                  </a:cubicBezTo>
                  <a:lnTo>
                    <a:pt x="2763" y="6813"/>
                  </a:lnTo>
                  <a:cubicBezTo>
                    <a:pt x="2774" y="6813"/>
                    <a:pt x="2774" y="6813"/>
                    <a:pt x="2786" y="6825"/>
                  </a:cubicBezTo>
                  <a:cubicBezTo>
                    <a:pt x="2786" y="6837"/>
                    <a:pt x="2774" y="6837"/>
                    <a:pt x="2774" y="6849"/>
                  </a:cubicBezTo>
                  <a:cubicBezTo>
                    <a:pt x="2763" y="6849"/>
                    <a:pt x="2751" y="6849"/>
                    <a:pt x="2751" y="6837"/>
                  </a:cubicBezTo>
                  <a:cubicBezTo>
                    <a:pt x="2751" y="6837"/>
                    <a:pt x="2739" y="6849"/>
                    <a:pt x="2751" y="6861"/>
                  </a:cubicBezTo>
                  <a:cubicBezTo>
                    <a:pt x="2754" y="6859"/>
                    <a:pt x="2756" y="6859"/>
                    <a:pt x="2758" y="6859"/>
                  </a:cubicBezTo>
                  <a:cubicBezTo>
                    <a:pt x="2769" y="6859"/>
                    <a:pt x="2754" y="6885"/>
                    <a:pt x="2774" y="6885"/>
                  </a:cubicBezTo>
                  <a:lnTo>
                    <a:pt x="2763" y="6885"/>
                  </a:lnTo>
                  <a:cubicBezTo>
                    <a:pt x="2758" y="6882"/>
                    <a:pt x="2755" y="6881"/>
                    <a:pt x="2753" y="6881"/>
                  </a:cubicBezTo>
                  <a:cubicBezTo>
                    <a:pt x="2747" y="6881"/>
                    <a:pt x="2763" y="6897"/>
                    <a:pt x="2763" y="6897"/>
                  </a:cubicBezTo>
                  <a:cubicBezTo>
                    <a:pt x="2751" y="6897"/>
                    <a:pt x="2751" y="6909"/>
                    <a:pt x="2739" y="6909"/>
                  </a:cubicBezTo>
                  <a:cubicBezTo>
                    <a:pt x="2739" y="6909"/>
                    <a:pt x="2739" y="6920"/>
                    <a:pt x="2727" y="6920"/>
                  </a:cubicBezTo>
                  <a:cubicBezTo>
                    <a:pt x="2727" y="6926"/>
                    <a:pt x="2730" y="6926"/>
                    <a:pt x="2733" y="6926"/>
                  </a:cubicBezTo>
                  <a:cubicBezTo>
                    <a:pt x="2736" y="6926"/>
                    <a:pt x="2739" y="6926"/>
                    <a:pt x="2739" y="6932"/>
                  </a:cubicBezTo>
                  <a:lnTo>
                    <a:pt x="2727" y="6944"/>
                  </a:lnTo>
                  <a:cubicBezTo>
                    <a:pt x="2715" y="6944"/>
                    <a:pt x="2691" y="6932"/>
                    <a:pt x="2691" y="6932"/>
                  </a:cubicBezTo>
                  <a:lnTo>
                    <a:pt x="2691" y="6932"/>
                  </a:lnTo>
                  <a:cubicBezTo>
                    <a:pt x="2691" y="6944"/>
                    <a:pt x="2715" y="6944"/>
                    <a:pt x="2715" y="6956"/>
                  </a:cubicBezTo>
                  <a:cubicBezTo>
                    <a:pt x="2710" y="6953"/>
                    <a:pt x="2705" y="6953"/>
                    <a:pt x="2702" y="6953"/>
                  </a:cubicBezTo>
                  <a:cubicBezTo>
                    <a:pt x="2696" y="6953"/>
                    <a:pt x="2691" y="6955"/>
                    <a:pt x="2686" y="6955"/>
                  </a:cubicBezTo>
                  <a:cubicBezTo>
                    <a:pt x="2682" y="6955"/>
                    <a:pt x="2676" y="6953"/>
                    <a:pt x="2667" y="6944"/>
                  </a:cubicBezTo>
                  <a:cubicBezTo>
                    <a:pt x="2643" y="6944"/>
                    <a:pt x="2643" y="6968"/>
                    <a:pt x="2643" y="6980"/>
                  </a:cubicBezTo>
                  <a:cubicBezTo>
                    <a:pt x="2646" y="6983"/>
                    <a:pt x="2648" y="6983"/>
                    <a:pt x="2650" y="6983"/>
                  </a:cubicBezTo>
                  <a:cubicBezTo>
                    <a:pt x="2655" y="6983"/>
                    <a:pt x="2658" y="6977"/>
                    <a:pt x="2667" y="6977"/>
                  </a:cubicBezTo>
                  <a:cubicBezTo>
                    <a:pt x="2670" y="6977"/>
                    <a:pt x="2674" y="6977"/>
                    <a:pt x="2679" y="6980"/>
                  </a:cubicBezTo>
                  <a:cubicBezTo>
                    <a:pt x="2667" y="7004"/>
                    <a:pt x="2715" y="7028"/>
                    <a:pt x="2691" y="7051"/>
                  </a:cubicBezTo>
                  <a:lnTo>
                    <a:pt x="2703" y="7051"/>
                  </a:lnTo>
                  <a:cubicBezTo>
                    <a:pt x="2703" y="7063"/>
                    <a:pt x="2703" y="7063"/>
                    <a:pt x="2715" y="7075"/>
                  </a:cubicBezTo>
                  <a:cubicBezTo>
                    <a:pt x="2705" y="7070"/>
                    <a:pt x="2693" y="7067"/>
                    <a:pt x="2682" y="7067"/>
                  </a:cubicBezTo>
                  <a:cubicBezTo>
                    <a:pt x="2666" y="7067"/>
                    <a:pt x="2650" y="7073"/>
                    <a:pt x="2643" y="7087"/>
                  </a:cubicBezTo>
                  <a:cubicBezTo>
                    <a:pt x="2649" y="7093"/>
                    <a:pt x="2655" y="7093"/>
                    <a:pt x="2663" y="7093"/>
                  </a:cubicBezTo>
                  <a:cubicBezTo>
                    <a:pt x="2670" y="7093"/>
                    <a:pt x="2679" y="7093"/>
                    <a:pt x="2691" y="7099"/>
                  </a:cubicBezTo>
                  <a:lnTo>
                    <a:pt x="2679" y="7111"/>
                  </a:lnTo>
                  <a:cubicBezTo>
                    <a:pt x="2679" y="7123"/>
                    <a:pt x="2643" y="7123"/>
                    <a:pt x="2667" y="7135"/>
                  </a:cubicBezTo>
                  <a:lnTo>
                    <a:pt x="2643" y="7135"/>
                  </a:lnTo>
                  <a:cubicBezTo>
                    <a:pt x="2655" y="7147"/>
                    <a:pt x="2643" y="7159"/>
                    <a:pt x="2643" y="7159"/>
                  </a:cubicBezTo>
                  <a:cubicBezTo>
                    <a:pt x="2655" y="7182"/>
                    <a:pt x="2643" y="7182"/>
                    <a:pt x="2620" y="7182"/>
                  </a:cubicBezTo>
                  <a:cubicBezTo>
                    <a:pt x="2632" y="7194"/>
                    <a:pt x="2655" y="7194"/>
                    <a:pt x="2655" y="7206"/>
                  </a:cubicBezTo>
                  <a:cubicBezTo>
                    <a:pt x="2648" y="7204"/>
                    <a:pt x="2643" y="7203"/>
                    <a:pt x="2639" y="7203"/>
                  </a:cubicBezTo>
                  <a:cubicBezTo>
                    <a:pt x="2623" y="7203"/>
                    <a:pt x="2629" y="7218"/>
                    <a:pt x="2620" y="7218"/>
                  </a:cubicBezTo>
                  <a:cubicBezTo>
                    <a:pt x="2611" y="7218"/>
                    <a:pt x="2602" y="7218"/>
                    <a:pt x="2603" y="7223"/>
                  </a:cubicBezTo>
                  <a:lnTo>
                    <a:pt x="2603" y="7223"/>
                  </a:lnTo>
                  <a:cubicBezTo>
                    <a:pt x="2617" y="7235"/>
                    <a:pt x="2608" y="7255"/>
                    <a:pt x="2608" y="7266"/>
                  </a:cubicBezTo>
                  <a:cubicBezTo>
                    <a:pt x="2599" y="7260"/>
                    <a:pt x="2594" y="7258"/>
                    <a:pt x="2592" y="7258"/>
                  </a:cubicBezTo>
                  <a:cubicBezTo>
                    <a:pt x="2585" y="7258"/>
                    <a:pt x="2599" y="7278"/>
                    <a:pt x="2572" y="7278"/>
                  </a:cubicBezTo>
                  <a:cubicBezTo>
                    <a:pt x="2596" y="7290"/>
                    <a:pt x="2572" y="7301"/>
                    <a:pt x="2596" y="7313"/>
                  </a:cubicBezTo>
                  <a:cubicBezTo>
                    <a:pt x="2592" y="7317"/>
                    <a:pt x="2587" y="7319"/>
                    <a:pt x="2581" y="7319"/>
                  </a:cubicBezTo>
                  <a:cubicBezTo>
                    <a:pt x="2569" y="7319"/>
                    <a:pt x="2556" y="7313"/>
                    <a:pt x="2548" y="7313"/>
                  </a:cubicBezTo>
                  <a:lnTo>
                    <a:pt x="2560" y="7325"/>
                  </a:lnTo>
                  <a:cubicBezTo>
                    <a:pt x="2548" y="7325"/>
                    <a:pt x="2536" y="7337"/>
                    <a:pt x="2524" y="7349"/>
                  </a:cubicBezTo>
                  <a:lnTo>
                    <a:pt x="2536" y="7373"/>
                  </a:lnTo>
                  <a:lnTo>
                    <a:pt x="2524" y="7373"/>
                  </a:lnTo>
                  <a:cubicBezTo>
                    <a:pt x="2536" y="7373"/>
                    <a:pt x="2536" y="7385"/>
                    <a:pt x="2548" y="7385"/>
                  </a:cubicBezTo>
                  <a:lnTo>
                    <a:pt x="2536" y="7385"/>
                  </a:lnTo>
                  <a:cubicBezTo>
                    <a:pt x="2572" y="7397"/>
                    <a:pt x="2548" y="7397"/>
                    <a:pt x="2548" y="7409"/>
                  </a:cubicBezTo>
                  <a:cubicBezTo>
                    <a:pt x="2548" y="7413"/>
                    <a:pt x="2547" y="7414"/>
                    <a:pt x="2545" y="7414"/>
                  </a:cubicBezTo>
                  <a:cubicBezTo>
                    <a:pt x="2542" y="7414"/>
                    <a:pt x="2536" y="7409"/>
                    <a:pt x="2536" y="7409"/>
                  </a:cubicBezTo>
                  <a:lnTo>
                    <a:pt x="2513" y="7409"/>
                  </a:lnTo>
                  <a:cubicBezTo>
                    <a:pt x="2523" y="7409"/>
                    <a:pt x="2542" y="7435"/>
                    <a:pt x="2562" y="7435"/>
                  </a:cubicBezTo>
                  <a:cubicBezTo>
                    <a:pt x="2565" y="7435"/>
                    <a:pt x="2569" y="7434"/>
                    <a:pt x="2572" y="7432"/>
                  </a:cubicBezTo>
                  <a:cubicBezTo>
                    <a:pt x="2584" y="7444"/>
                    <a:pt x="2584" y="7456"/>
                    <a:pt x="2584" y="7456"/>
                  </a:cubicBezTo>
                  <a:lnTo>
                    <a:pt x="2548" y="7444"/>
                  </a:lnTo>
                  <a:lnTo>
                    <a:pt x="2572" y="7468"/>
                  </a:lnTo>
                  <a:cubicBezTo>
                    <a:pt x="2572" y="7474"/>
                    <a:pt x="2569" y="7474"/>
                    <a:pt x="2565" y="7474"/>
                  </a:cubicBezTo>
                  <a:cubicBezTo>
                    <a:pt x="2560" y="7474"/>
                    <a:pt x="2554" y="7474"/>
                    <a:pt x="2548" y="7480"/>
                  </a:cubicBezTo>
                  <a:cubicBezTo>
                    <a:pt x="2556" y="7472"/>
                    <a:pt x="2536" y="7458"/>
                    <a:pt x="2519" y="7458"/>
                  </a:cubicBezTo>
                  <a:cubicBezTo>
                    <a:pt x="2513" y="7458"/>
                    <a:pt x="2508" y="7459"/>
                    <a:pt x="2504" y="7463"/>
                  </a:cubicBezTo>
                  <a:lnTo>
                    <a:pt x="2504" y="7463"/>
                  </a:lnTo>
                  <a:cubicBezTo>
                    <a:pt x="2509" y="7453"/>
                    <a:pt x="2499" y="7443"/>
                    <a:pt x="2489" y="7432"/>
                  </a:cubicBezTo>
                  <a:cubicBezTo>
                    <a:pt x="2489" y="7438"/>
                    <a:pt x="2489" y="7441"/>
                    <a:pt x="2487" y="7441"/>
                  </a:cubicBezTo>
                  <a:cubicBezTo>
                    <a:pt x="2486" y="7441"/>
                    <a:pt x="2483" y="7438"/>
                    <a:pt x="2477" y="7432"/>
                  </a:cubicBezTo>
                  <a:lnTo>
                    <a:pt x="2477" y="7432"/>
                  </a:lnTo>
                  <a:cubicBezTo>
                    <a:pt x="2477" y="7444"/>
                    <a:pt x="2489" y="7444"/>
                    <a:pt x="2489" y="7456"/>
                  </a:cubicBezTo>
                  <a:cubicBezTo>
                    <a:pt x="2489" y="7464"/>
                    <a:pt x="2498" y="7476"/>
                    <a:pt x="2499" y="7481"/>
                  </a:cubicBezTo>
                  <a:lnTo>
                    <a:pt x="2499" y="7481"/>
                  </a:lnTo>
                  <a:cubicBezTo>
                    <a:pt x="2496" y="7480"/>
                    <a:pt x="2493" y="7480"/>
                    <a:pt x="2489" y="7480"/>
                  </a:cubicBezTo>
                  <a:cubicBezTo>
                    <a:pt x="2493" y="7482"/>
                    <a:pt x="2496" y="7483"/>
                    <a:pt x="2498" y="7483"/>
                  </a:cubicBezTo>
                  <a:cubicBezTo>
                    <a:pt x="2499" y="7483"/>
                    <a:pt x="2499" y="7482"/>
                    <a:pt x="2499" y="7481"/>
                  </a:cubicBezTo>
                  <a:lnTo>
                    <a:pt x="2499" y="7481"/>
                  </a:lnTo>
                  <a:cubicBezTo>
                    <a:pt x="2529" y="7487"/>
                    <a:pt x="2518" y="7518"/>
                    <a:pt x="2530" y="7518"/>
                  </a:cubicBezTo>
                  <a:cubicBezTo>
                    <a:pt x="2532" y="7518"/>
                    <a:pt x="2534" y="7517"/>
                    <a:pt x="2536" y="7516"/>
                  </a:cubicBezTo>
                  <a:lnTo>
                    <a:pt x="2536" y="7516"/>
                  </a:lnTo>
                  <a:cubicBezTo>
                    <a:pt x="2536" y="7524"/>
                    <a:pt x="2536" y="7533"/>
                    <a:pt x="2532" y="7533"/>
                  </a:cubicBezTo>
                  <a:cubicBezTo>
                    <a:pt x="2530" y="7533"/>
                    <a:pt x="2528" y="7531"/>
                    <a:pt x="2524" y="7528"/>
                  </a:cubicBezTo>
                  <a:cubicBezTo>
                    <a:pt x="2520" y="7524"/>
                    <a:pt x="2516" y="7522"/>
                    <a:pt x="2512" y="7522"/>
                  </a:cubicBezTo>
                  <a:cubicBezTo>
                    <a:pt x="2510" y="7522"/>
                    <a:pt x="2508" y="7523"/>
                    <a:pt x="2505" y="7523"/>
                  </a:cubicBezTo>
                  <a:lnTo>
                    <a:pt x="2505" y="7523"/>
                  </a:lnTo>
                  <a:cubicBezTo>
                    <a:pt x="2504" y="7523"/>
                    <a:pt x="2502" y="7522"/>
                    <a:pt x="2501" y="7522"/>
                  </a:cubicBezTo>
                  <a:cubicBezTo>
                    <a:pt x="2493" y="7522"/>
                    <a:pt x="2485" y="7528"/>
                    <a:pt x="2477" y="7528"/>
                  </a:cubicBezTo>
                  <a:cubicBezTo>
                    <a:pt x="2489" y="7528"/>
                    <a:pt x="2498" y="7525"/>
                    <a:pt x="2505" y="7523"/>
                  </a:cubicBezTo>
                  <a:lnTo>
                    <a:pt x="2505" y="7523"/>
                  </a:lnTo>
                  <a:cubicBezTo>
                    <a:pt x="2508" y="7524"/>
                    <a:pt x="2510" y="7525"/>
                    <a:pt x="2513" y="7528"/>
                  </a:cubicBezTo>
                  <a:cubicBezTo>
                    <a:pt x="2501" y="7540"/>
                    <a:pt x="2489" y="7540"/>
                    <a:pt x="2477" y="7540"/>
                  </a:cubicBezTo>
                  <a:lnTo>
                    <a:pt x="2465" y="7540"/>
                  </a:lnTo>
                  <a:cubicBezTo>
                    <a:pt x="2471" y="7546"/>
                    <a:pt x="2477" y="7546"/>
                    <a:pt x="2481" y="7546"/>
                  </a:cubicBezTo>
                  <a:cubicBezTo>
                    <a:pt x="2486" y="7546"/>
                    <a:pt x="2489" y="7546"/>
                    <a:pt x="2489" y="7551"/>
                  </a:cubicBezTo>
                  <a:cubicBezTo>
                    <a:pt x="2489" y="7551"/>
                    <a:pt x="2489" y="7563"/>
                    <a:pt x="2477" y="7563"/>
                  </a:cubicBezTo>
                  <a:cubicBezTo>
                    <a:pt x="2465" y="7551"/>
                    <a:pt x="2441" y="7551"/>
                    <a:pt x="2441" y="7540"/>
                  </a:cubicBezTo>
                  <a:lnTo>
                    <a:pt x="2441" y="7540"/>
                  </a:lnTo>
                  <a:cubicBezTo>
                    <a:pt x="2441" y="7540"/>
                    <a:pt x="2432" y="7566"/>
                    <a:pt x="2445" y="7566"/>
                  </a:cubicBezTo>
                  <a:cubicBezTo>
                    <a:pt x="2447" y="7566"/>
                    <a:pt x="2450" y="7565"/>
                    <a:pt x="2453" y="7563"/>
                  </a:cubicBezTo>
                  <a:lnTo>
                    <a:pt x="2453" y="7575"/>
                  </a:lnTo>
                  <a:cubicBezTo>
                    <a:pt x="2459" y="7575"/>
                    <a:pt x="2468" y="7572"/>
                    <a:pt x="2475" y="7572"/>
                  </a:cubicBezTo>
                  <a:cubicBezTo>
                    <a:pt x="2483" y="7572"/>
                    <a:pt x="2489" y="7575"/>
                    <a:pt x="2489" y="7587"/>
                  </a:cubicBezTo>
                  <a:lnTo>
                    <a:pt x="2477" y="7587"/>
                  </a:lnTo>
                  <a:lnTo>
                    <a:pt x="2489" y="7599"/>
                  </a:lnTo>
                  <a:lnTo>
                    <a:pt x="2477" y="7599"/>
                  </a:lnTo>
                  <a:cubicBezTo>
                    <a:pt x="2489" y="7611"/>
                    <a:pt x="2489" y="7611"/>
                    <a:pt x="2489" y="7611"/>
                  </a:cubicBezTo>
                  <a:lnTo>
                    <a:pt x="2465" y="7611"/>
                  </a:lnTo>
                  <a:cubicBezTo>
                    <a:pt x="2465" y="7623"/>
                    <a:pt x="2477" y="7635"/>
                    <a:pt x="2477" y="7635"/>
                  </a:cubicBezTo>
                  <a:cubicBezTo>
                    <a:pt x="2477" y="7641"/>
                    <a:pt x="2477" y="7644"/>
                    <a:pt x="2475" y="7644"/>
                  </a:cubicBezTo>
                  <a:cubicBezTo>
                    <a:pt x="2474" y="7644"/>
                    <a:pt x="2471" y="7641"/>
                    <a:pt x="2465" y="7635"/>
                  </a:cubicBezTo>
                  <a:cubicBezTo>
                    <a:pt x="2453" y="7647"/>
                    <a:pt x="2453" y="7659"/>
                    <a:pt x="2429" y="7671"/>
                  </a:cubicBezTo>
                  <a:cubicBezTo>
                    <a:pt x="2435" y="7677"/>
                    <a:pt x="2438" y="7677"/>
                    <a:pt x="2441" y="7677"/>
                  </a:cubicBezTo>
                  <a:cubicBezTo>
                    <a:pt x="2444" y="7677"/>
                    <a:pt x="2447" y="7677"/>
                    <a:pt x="2453" y="7682"/>
                  </a:cubicBezTo>
                  <a:cubicBezTo>
                    <a:pt x="2405" y="7682"/>
                    <a:pt x="2417" y="7718"/>
                    <a:pt x="2417" y="7754"/>
                  </a:cubicBezTo>
                  <a:cubicBezTo>
                    <a:pt x="2453" y="7754"/>
                    <a:pt x="2417" y="7754"/>
                    <a:pt x="2453" y="7766"/>
                  </a:cubicBezTo>
                  <a:cubicBezTo>
                    <a:pt x="2445" y="7766"/>
                    <a:pt x="2432" y="7776"/>
                    <a:pt x="2424" y="7776"/>
                  </a:cubicBezTo>
                  <a:cubicBezTo>
                    <a:pt x="2420" y="7776"/>
                    <a:pt x="2417" y="7774"/>
                    <a:pt x="2417" y="7766"/>
                  </a:cubicBezTo>
                  <a:lnTo>
                    <a:pt x="2417" y="7778"/>
                  </a:lnTo>
                  <a:cubicBezTo>
                    <a:pt x="2393" y="7778"/>
                    <a:pt x="2405" y="7754"/>
                    <a:pt x="2370" y="7754"/>
                  </a:cubicBezTo>
                  <a:cubicBezTo>
                    <a:pt x="2370" y="7778"/>
                    <a:pt x="2405" y="7790"/>
                    <a:pt x="2393" y="7813"/>
                  </a:cubicBezTo>
                  <a:cubicBezTo>
                    <a:pt x="2388" y="7811"/>
                    <a:pt x="2386" y="7810"/>
                    <a:pt x="2384" y="7810"/>
                  </a:cubicBezTo>
                  <a:cubicBezTo>
                    <a:pt x="2379" y="7810"/>
                    <a:pt x="2384" y="7817"/>
                    <a:pt x="2379" y="7817"/>
                  </a:cubicBezTo>
                  <a:cubicBezTo>
                    <a:pt x="2378" y="7817"/>
                    <a:pt x="2375" y="7816"/>
                    <a:pt x="2370" y="7813"/>
                  </a:cubicBezTo>
                  <a:cubicBezTo>
                    <a:pt x="2358" y="7813"/>
                    <a:pt x="2358" y="7802"/>
                    <a:pt x="2358" y="7802"/>
                  </a:cubicBezTo>
                  <a:lnTo>
                    <a:pt x="2358" y="7802"/>
                  </a:lnTo>
                  <a:cubicBezTo>
                    <a:pt x="2346" y="7837"/>
                    <a:pt x="2382" y="7825"/>
                    <a:pt x="2393" y="7849"/>
                  </a:cubicBezTo>
                  <a:cubicBezTo>
                    <a:pt x="2393" y="7860"/>
                    <a:pt x="2389" y="7866"/>
                    <a:pt x="2382" y="7869"/>
                  </a:cubicBezTo>
                  <a:lnTo>
                    <a:pt x="2382" y="7869"/>
                  </a:lnTo>
                  <a:cubicBezTo>
                    <a:pt x="2384" y="7869"/>
                    <a:pt x="2386" y="7869"/>
                    <a:pt x="2387" y="7869"/>
                  </a:cubicBezTo>
                  <a:cubicBezTo>
                    <a:pt x="2393" y="7869"/>
                    <a:pt x="2400" y="7870"/>
                    <a:pt x="2405" y="7873"/>
                  </a:cubicBezTo>
                  <a:cubicBezTo>
                    <a:pt x="2382" y="7873"/>
                    <a:pt x="2382" y="7909"/>
                    <a:pt x="2393" y="7921"/>
                  </a:cubicBezTo>
                  <a:cubicBezTo>
                    <a:pt x="2405" y="7944"/>
                    <a:pt x="2429" y="7968"/>
                    <a:pt x="2441" y="7980"/>
                  </a:cubicBezTo>
                  <a:cubicBezTo>
                    <a:pt x="2477" y="7992"/>
                    <a:pt x="2501" y="7992"/>
                    <a:pt x="2513" y="7992"/>
                  </a:cubicBezTo>
                  <a:cubicBezTo>
                    <a:pt x="2441" y="7968"/>
                    <a:pt x="2441" y="7932"/>
                    <a:pt x="2429" y="7921"/>
                  </a:cubicBezTo>
                  <a:cubicBezTo>
                    <a:pt x="2429" y="7909"/>
                    <a:pt x="2429" y="7897"/>
                    <a:pt x="2429" y="7897"/>
                  </a:cubicBezTo>
                  <a:cubicBezTo>
                    <a:pt x="2429" y="7885"/>
                    <a:pt x="2429" y="7873"/>
                    <a:pt x="2441" y="7861"/>
                  </a:cubicBezTo>
                  <a:cubicBezTo>
                    <a:pt x="2441" y="7849"/>
                    <a:pt x="2405" y="7849"/>
                    <a:pt x="2429" y="7837"/>
                  </a:cubicBezTo>
                  <a:lnTo>
                    <a:pt x="2429" y="7837"/>
                  </a:lnTo>
                  <a:cubicBezTo>
                    <a:pt x="2433" y="7841"/>
                    <a:pt x="2436" y="7843"/>
                    <a:pt x="2438" y="7843"/>
                  </a:cubicBezTo>
                  <a:cubicBezTo>
                    <a:pt x="2441" y="7843"/>
                    <a:pt x="2441" y="7837"/>
                    <a:pt x="2441" y="7837"/>
                  </a:cubicBezTo>
                  <a:cubicBezTo>
                    <a:pt x="2429" y="7837"/>
                    <a:pt x="2441" y="7825"/>
                    <a:pt x="2441" y="7813"/>
                  </a:cubicBezTo>
                  <a:cubicBezTo>
                    <a:pt x="2449" y="7813"/>
                    <a:pt x="2457" y="7819"/>
                    <a:pt x="2465" y="7819"/>
                  </a:cubicBezTo>
                  <a:cubicBezTo>
                    <a:pt x="2469" y="7819"/>
                    <a:pt x="2473" y="7817"/>
                    <a:pt x="2477" y="7813"/>
                  </a:cubicBezTo>
                  <a:lnTo>
                    <a:pt x="2441" y="7802"/>
                  </a:lnTo>
                  <a:cubicBezTo>
                    <a:pt x="2449" y="7802"/>
                    <a:pt x="2457" y="7807"/>
                    <a:pt x="2461" y="7807"/>
                  </a:cubicBezTo>
                  <a:cubicBezTo>
                    <a:pt x="2464" y="7807"/>
                    <a:pt x="2465" y="7805"/>
                    <a:pt x="2465" y="7802"/>
                  </a:cubicBezTo>
                  <a:cubicBezTo>
                    <a:pt x="2477" y="7813"/>
                    <a:pt x="2489" y="7802"/>
                    <a:pt x="2489" y="7825"/>
                  </a:cubicBezTo>
                  <a:cubicBezTo>
                    <a:pt x="2524" y="7813"/>
                    <a:pt x="2489" y="7790"/>
                    <a:pt x="2477" y="7766"/>
                  </a:cubicBezTo>
                  <a:lnTo>
                    <a:pt x="2477" y="7766"/>
                  </a:lnTo>
                  <a:cubicBezTo>
                    <a:pt x="2477" y="7766"/>
                    <a:pt x="2477" y="7766"/>
                    <a:pt x="2478" y="7766"/>
                  </a:cubicBezTo>
                  <a:lnTo>
                    <a:pt x="2478" y="7766"/>
                  </a:lnTo>
                  <a:cubicBezTo>
                    <a:pt x="2477" y="7763"/>
                    <a:pt x="2477" y="7760"/>
                    <a:pt x="2477" y="7754"/>
                  </a:cubicBezTo>
                  <a:cubicBezTo>
                    <a:pt x="2479" y="7752"/>
                    <a:pt x="2481" y="7751"/>
                    <a:pt x="2483" y="7751"/>
                  </a:cubicBezTo>
                  <a:cubicBezTo>
                    <a:pt x="2489" y="7751"/>
                    <a:pt x="2491" y="7766"/>
                    <a:pt x="2501" y="7766"/>
                  </a:cubicBezTo>
                  <a:lnTo>
                    <a:pt x="2513" y="7754"/>
                  </a:lnTo>
                  <a:cubicBezTo>
                    <a:pt x="2513" y="7742"/>
                    <a:pt x="2501" y="7742"/>
                    <a:pt x="2513" y="7742"/>
                  </a:cubicBezTo>
                  <a:cubicBezTo>
                    <a:pt x="2520" y="7749"/>
                    <a:pt x="2527" y="7752"/>
                    <a:pt x="2531" y="7756"/>
                  </a:cubicBezTo>
                  <a:lnTo>
                    <a:pt x="2531" y="7756"/>
                  </a:lnTo>
                  <a:lnTo>
                    <a:pt x="2524" y="7742"/>
                  </a:lnTo>
                  <a:cubicBezTo>
                    <a:pt x="2532" y="7742"/>
                    <a:pt x="2540" y="7737"/>
                    <a:pt x="2545" y="7737"/>
                  </a:cubicBezTo>
                  <a:cubicBezTo>
                    <a:pt x="2547" y="7737"/>
                    <a:pt x="2548" y="7738"/>
                    <a:pt x="2548" y="7742"/>
                  </a:cubicBezTo>
                  <a:lnTo>
                    <a:pt x="2560" y="7718"/>
                  </a:lnTo>
                  <a:lnTo>
                    <a:pt x="2572" y="7718"/>
                  </a:lnTo>
                  <a:cubicBezTo>
                    <a:pt x="2572" y="7718"/>
                    <a:pt x="2544" y="7681"/>
                    <a:pt x="2571" y="7681"/>
                  </a:cubicBezTo>
                  <a:cubicBezTo>
                    <a:pt x="2574" y="7681"/>
                    <a:pt x="2579" y="7681"/>
                    <a:pt x="2584" y="7682"/>
                  </a:cubicBezTo>
                  <a:cubicBezTo>
                    <a:pt x="2572" y="7659"/>
                    <a:pt x="2584" y="7659"/>
                    <a:pt x="2584" y="7623"/>
                  </a:cubicBezTo>
                  <a:cubicBezTo>
                    <a:pt x="2587" y="7633"/>
                    <a:pt x="2592" y="7637"/>
                    <a:pt x="2597" y="7637"/>
                  </a:cubicBezTo>
                  <a:cubicBezTo>
                    <a:pt x="2604" y="7637"/>
                    <a:pt x="2612" y="7628"/>
                    <a:pt x="2617" y="7628"/>
                  </a:cubicBezTo>
                  <a:cubicBezTo>
                    <a:pt x="2619" y="7628"/>
                    <a:pt x="2620" y="7630"/>
                    <a:pt x="2620" y="7635"/>
                  </a:cubicBezTo>
                  <a:cubicBezTo>
                    <a:pt x="2632" y="7635"/>
                    <a:pt x="2608" y="7623"/>
                    <a:pt x="2608" y="7611"/>
                  </a:cubicBezTo>
                  <a:cubicBezTo>
                    <a:pt x="2610" y="7609"/>
                    <a:pt x="2613" y="7608"/>
                    <a:pt x="2616" y="7608"/>
                  </a:cubicBezTo>
                  <a:cubicBezTo>
                    <a:pt x="2628" y="7608"/>
                    <a:pt x="2643" y="7625"/>
                    <a:pt x="2643" y="7635"/>
                  </a:cubicBezTo>
                  <a:lnTo>
                    <a:pt x="2643" y="7623"/>
                  </a:lnTo>
                  <a:lnTo>
                    <a:pt x="2632" y="7599"/>
                  </a:lnTo>
                  <a:cubicBezTo>
                    <a:pt x="2647" y="7599"/>
                    <a:pt x="2653" y="7604"/>
                    <a:pt x="2658" y="7604"/>
                  </a:cubicBezTo>
                  <a:cubicBezTo>
                    <a:pt x="2661" y="7604"/>
                    <a:pt x="2663" y="7603"/>
                    <a:pt x="2667" y="7599"/>
                  </a:cubicBezTo>
                  <a:lnTo>
                    <a:pt x="2643" y="7587"/>
                  </a:lnTo>
                  <a:lnTo>
                    <a:pt x="2655" y="7587"/>
                  </a:lnTo>
                  <a:cubicBezTo>
                    <a:pt x="2655" y="7587"/>
                    <a:pt x="2643" y="7575"/>
                    <a:pt x="2655" y="7575"/>
                  </a:cubicBezTo>
                  <a:lnTo>
                    <a:pt x="2655" y="7563"/>
                  </a:lnTo>
                  <a:cubicBezTo>
                    <a:pt x="2658" y="7566"/>
                    <a:pt x="2660" y="7567"/>
                    <a:pt x="2662" y="7567"/>
                  </a:cubicBezTo>
                  <a:cubicBezTo>
                    <a:pt x="2666" y="7567"/>
                    <a:pt x="2668" y="7560"/>
                    <a:pt x="2673" y="7560"/>
                  </a:cubicBezTo>
                  <a:cubicBezTo>
                    <a:pt x="2675" y="7560"/>
                    <a:pt x="2677" y="7561"/>
                    <a:pt x="2679" y="7563"/>
                  </a:cubicBezTo>
                  <a:cubicBezTo>
                    <a:pt x="2679" y="7563"/>
                    <a:pt x="2679" y="7563"/>
                    <a:pt x="2679" y="7540"/>
                  </a:cubicBezTo>
                  <a:lnTo>
                    <a:pt x="2667" y="7540"/>
                  </a:lnTo>
                  <a:cubicBezTo>
                    <a:pt x="2664" y="7533"/>
                    <a:pt x="2664" y="7531"/>
                    <a:pt x="2666" y="7531"/>
                  </a:cubicBezTo>
                  <a:cubicBezTo>
                    <a:pt x="2671" y="7531"/>
                    <a:pt x="2684" y="7542"/>
                    <a:pt x="2689" y="7542"/>
                  </a:cubicBezTo>
                  <a:cubicBezTo>
                    <a:pt x="2690" y="7542"/>
                    <a:pt x="2691" y="7541"/>
                    <a:pt x="2691" y="7540"/>
                  </a:cubicBezTo>
                  <a:lnTo>
                    <a:pt x="2679" y="7528"/>
                  </a:lnTo>
                  <a:cubicBezTo>
                    <a:pt x="2715" y="7516"/>
                    <a:pt x="2679" y="7492"/>
                    <a:pt x="2703" y="7480"/>
                  </a:cubicBezTo>
                  <a:lnTo>
                    <a:pt x="2703" y="7480"/>
                  </a:lnTo>
                  <a:cubicBezTo>
                    <a:pt x="2703" y="7492"/>
                    <a:pt x="2715" y="7492"/>
                    <a:pt x="2715" y="7492"/>
                  </a:cubicBezTo>
                  <a:cubicBezTo>
                    <a:pt x="2715" y="7480"/>
                    <a:pt x="2727" y="7456"/>
                    <a:pt x="2715" y="7432"/>
                  </a:cubicBezTo>
                  <a:lnTo>
                    <a:pt x="2715" y="7432"/>
                  </a:lnTo>
                  <a:cubicBezTo>
                    <a:pt x="2727" y="7438"/>
                    <a:pt x="2736" y="7441"/>
                    <a:pt x="2743" y="7441"/>
                  </a:cubicBezTo>
                  <a:cubicBezTo>
                    <a:pt x="2751" y="7441"/>
                    <a:pt x="2757" y="7438"/>
                    <a:pt x="2763" y="7432"/>
                  </a:cubicBezTo>
                  <a:cubicBezTo>
                    <a:pt x="2763" y="7421"/>
                    <a:pt x="2763" y="7421"/>
                    <a:pt x="2751" y="7409"/>
                  </a:cubicBezTo>
                  <a:cubicBezTo>
                    <a:pt x="2763" y="7409"/>
                    <a:pt x="2763" y="7385"/>
                    <a:pt x="2774" y="7385"/>
                  </a:cubicBezTo>
                  <a:cubicBezTo>
                    <a:pt x="2763" y="7373"/>
                    <a:pt x="2786" y="7373"/>
                    <a:pt x="2774" y="7373"/>
                  </a:cubicBezTo>
                  <a:lnTo>
                    <a:pt x="2786" y="7373"/>
                  </a:lnTo>
                  <a:lnTo>
                    <a:pt x="2763" y="7361"/>
                  </a:lnTo>
                  <a:cubicBezTo>
                    <a:pt x="2810" y="7361"/>
                    <a:pt x="2763" y="7325"/>
                    <a:pt x="2798" y="7325"/>
                  </a:cubicBezTo>
                  <a:lnTo>
                    <a:pt x="2798" y="7313"/>
                  </a:lnTo>
                  <a:cubicBezTo>
                    <a:pt x="2810" y="7313"/>
                    <a:pt x="2810" y="7325"/>
                    <a:pt x="2810" y="7325"/>
                  </a:cubicBezTo>
                  <a:lnTo>
                    <a:pt x="2834" y="7290"/>
                  </a:lnTo>
                  <a:lnTo>
                    <a:pt x="2822" y="7290"/>
                  </a:lnTo>
                  <a:cubicBezTo>
                    <a:pt x="2822" y="7290"/>
                    <a:pt x="2810" y="7278"/>
                    <a:pt x="2822" y="7266"/>
                  </a:cubicBezTo>
                  <a:cubicBezTo>
                    <a:pt x="2826" y="7274"/>
                    <a:pt x="2827" y="7276"/>
                    <a:pt x="2828" y="7276"/>
                  </a:cubicBezTo>
                  <a:cubicBezTo>
                    <a:pt x="2830" y="7276"/>
                    <a:pt x="2830" y="7266"/>
                    <a:pt x="2844" y="7266"/>
                  </a:cubicBezTo>
                  <a:lnTo>
                    <a:pt x="2844" y="7266"/>
                  </a:lnTo>
                  <a:cubicBezTo>
                    <a:pt x="2843" y="7263"/>
                    <a:pt x="2840" y="7260"/>
                    <a:pt x="2834" y="7254"/>
                  </a:cubicBezTo>
                  <a:cubicBezTo>
                    <a:pt x="2834" y="7251"/>
                    <a:pt x="2836" y="7250"/>
                    <a:pt x="2839" y="7250"/>
                  </a:cubicBezTo>
                  <a:cubicBezTo>
                    <a:pt x="2842" y="7250"/>
                    <a:pt x="2846" y="7252"/>
                    <a:pt x="2850" y="7252"/>
                  </a:cubicBezTo>
                  <a:lnTo>
                    <a:pt x="2850" y="7252"/>
                  </a:lnTo>
                  <a:cubicBezTo>
                    <a:pt x="2841" y="7249"/>
                    <a:pt x="2834" y="7239"/>
                    <a:pt x="2834" y="7230"/>
                  </a:cubicBezTo>
                  <a:lnTo>
                    <a:pt x="2834" y="7230"/>
                  </a:lnTo>
                  <a:cubicBezTo>
                    <a:pt x="2834" y="7230"/>
                    <a:pt x="2846" y="7230"/>
                    <a:pt x="2846" y="7242"/>
                  </a:cubicBezTo>
                  <a:cubicBezTo>
                    <a:pt x="2846" y="7218"/>
                    <a:pt x="2858" y="7206"/>
                    <a:pt x="2858" y="7206"/>
                  </a:cubicBezTo>
                  <a:cubicBezTo>
                    <a:pt x="2870" y="7206"/>
                    <a:pt x="2870" y="7206"/>
                    <a:pt x="2882" y="7218"/>
                  </a:cubicBezTo>
                  <a:cubicBezTo>
                    <a:pt x="2870" y="7182"/>
                    <a:pt x="2882" y="7206"/>
                    <a:pt x="2882" y="7170"/>
                  </a:cubicBezTo>
                  <a:lnTo>
                    <a:pt x="2905" y="7170"/>
                  </a:lnTo>
                  <a:lnTo>
                    <a:pt x="2894" y="7159"/>
                  </a:lnTo>
                  <a:cubicBezTo>
                    <a:pt x="2894" y="7159"/>
                    <a:pt x="2894" y="7147"/>
                    <a:pt x="2905" y="7147"/>
                  </a:cubicBezTo>
                  <a:cubicBezTo>
                    <a:pt x="2917" y="7123"/>
                    <a:pt x="2941" y="7135"/>
                    <a:pt x="2929" y="7111"/>
                  </a:cubicBezTo>
                  <a:cubicBezTo>
                    <a:pt x="2934" y="7111"/>
                    <a:pt x="2937" y="7111"/>
                    <a:pt x="2939" y="7112"/>
                  </a:cubicBezTo>
                  <a:lnTo>
                    <a:pt x="2939" y="7112"/>
                  </a:lnTo>
                  <a:cubicBezTo>
                    <a:pt x="2938" y="7093"/>
                    <a:pt x="2963" y="7108"/>
                    <a:pt x="2953" y="7087"/>
                  </a:cubicBezTo>
                  <a:lnTo>
                    <a:pt x="2965" y="7087"/>
                  </a:lnTo>
                  <a:lnTo>
                    <a:pt x="2965" y="7075"/>
                  </a:lnTo>
                  <a:lnTo>
                    <a:pt x="2953" y="7063"/>
                  </a:lnTo>
                  <a:lnTo>
                    <a:pt x="2977" y="7075"/>
                  </a:lnTo>
                  <a:lnTo>
                    <a:pt x="2965" y="7063"/>
                  </a:lnTo>
                  <a:lnTo>
                    <a:pt x="2965" y="7063"/>
                  </a:lnTo>
                  <a:cubicBezTo>
                    <a:pt x="2974" y="7066"/>
                    <a:pt x="2981" y="7067"/>
                    <a:pt x="2986" y="7067"/>
                  </a:cubicBezTo>
                  <a:cubicBezTo>
                    <a:pt x="3005" y="7067"/>
                    <a:pt x="2994" y="7051"/>
                    <a:pt x="3013" y="7051"/>
                  </a:cubicBezTo>
                  <a:lnTo>
                    <a:pt x="3001" y="7040"/>
                  </a:lnTo>
                  <a:cubicBezTo>
                    <a:pt x="2965" y="6992"/>
                    <a:pt x="3048" y="6980"/>
                    <a:pt x="3048" y="6932"/>
                  </a:cubicBezTo>
                  <a:lnTo>
                    <a:pt x="3060" y="6944"/>
                  </a:lnTo>
                  <a:lnTo>
                    <a:pt x="3048" y="6920"/>
                  </a:lnTo>
                  <a:cubicBezTo>
                    <a:pt x="3072" y="6920"/>
                    <a:pt x="3060" y="6932"/>
                    <a:pt x="3072" y="6932"/>
                  </a:cubicBezTo>
                  <a:cubicBezTo>
                    <a:pt x="3072" y="6909"/>
                    <a:pt x="3048" y="6909"/>
                    <a:pt x="3060" y="6897"/>
                  </a:cubicBezTo>
                  <a:cubicBezTo>
                    <a:pt x="3064" y="6893"/>
                    <a:pt x="3066" y="6892"/>
                    <a:pt x="3068" y="6892"/>
                  </a:cubicBezTo>
                  <a:cubicBezTo>
                    <a:pt x="3072" y="6892"/>
                    <a:pt x="3072" y="6900"/>
                    <a:pt x="3072" y="6909"/>
                  </a:cubicBezTo>
                  <a:cubicBezTo>
                    <a:pt x="3072" y="6885"/>
                    <a:pt x="3072" y="6861"/>
                    <a:pt x="3084" y="6849"/>
                  </a:cubicBezTo>
                  <a:cubicBezTo>
                    <a:pt x="3084" y="6825"/>
                    <a:pt x="3096" y="6813"/>
                    <a:pt x="3096" y="6801"/>
                  </a:cubicBezTo>
                  <a:cubicBezTo>
                    <a:pt x="3108" y="6813"/>
                    <a:pt x="3108" y="6813"/>
                    <a:pt x="3108" y="6813"/>
                  </a:cubicBezTo>
                  <a:cubicBezTo>
                    <a:pt x="3108" y="6813"/>
                    <a:pt x="3120" y="6813"/>
                    <a:pt x="3108" y="6801"/>
                  </a:cubicBezTo>
                  <a:lnTo>
                    <a:pt x="3108" y="6801"/>
                  </a:lnTo>
                  <a:lnTo>
                    <a:pt x="3120" y="6813"/>
                  </a:lnTo>
                  <a:cubicBezTo>
                    <a:pt x="3129" y="6804"/>
                    <a:pt x="3131" y="6786"/>
                    <a:pt x="3138" y="6786"/>
                  </a:cubicBezTo>
                  <a:cubicBezTo>
                    <a:pt x="3139" y="6786"/>
                    <a:pt x="3141" y="6787"/>
                    <a:pt x="3144" y="6789"/>
                  </a:cubicBezTo>
                  <a:cubicBezTo>
                    <a:pt x="3144" y="6778"/>
                    <a:pt x="3132" y="6778"/>
                    <a:pt x="3132" y="6766"/>
                  </a:cubicBezTo>
                  <a:lnTo>
                    <a:pt x="3132" y="6766"/>
                  </a:lnTo>
                  <a:cubicBezTo>
                    <a:pt x="3135" y="6767"/>
                    <a:pt x="3137" y="6768"/>
                    <a:pt x="3139" y="6768"/>
                  </a:cubicBezTo>
                  <a:cubicBezTo>
                    <a:pt x="3150" y="6768"/>
                    <a:pt x="3135" y="6740"/>
                    <a:pt x="3155" y="6730"/>
                  </a:cubicBezTo>
                  <a:cubicBezTo>
                    <a:pt x="3155" y="6742"/>
                    <a:pt x="3155" y="6742"/>
                    <a:pt x="3155" y="6742"/>
                  </a:cubicBezTo>
                  <a:cubicBezTo>
                    <a:pt x="3167" y="6742"/>
                    <a:pt x="3155" y="6730"/>
                    <a:pt x="3155" y="6718"/>
                  </a:cubicBezTo>
                  <a:lnTo>
                    <a:pt x="3155" y="6682"/>
                  </a:lnTo>
                  <a:cubicBezTo>
                    <a:pt x="3161" y="6684"/>
                    <a:pt x="3165" y="6685"/>
                    <a:pt x="3168" y="6685"/>
                  </a:cubicBezTo>
                  <a:cubicBezTo>
                    <a:pt x="3182" y="6685"/>
                    <a:pt x="3175" y="6668"/>
                    <a:pt x="3183" y="6668"/>
                  </a:cubicBezTo>
                  <a:cubicBezTo>
                    <a:pt x="3185" y="6668"/>
                    <a:pt x="3188" y="6669"/>
                    <a:pt x="3191" y="6670"/>
                  </a:cubicBezTo>
                  <a:cubicBezTo>
                    <a:pt x="3191" y="6664"/>
                    <a:pt x="3188" y="6664"/>
                    <a:pt x="3185" y="6664"/>
                  </a:cubicBezTo>
                  <a:cubicBezTo>
                    <a:pt x="3182" y="6664"/>
                    <a:pt x="3179" y="6664"/>
                    <a:pt x="3179" y="6659"/>
                  </a:cubicBezTo>
                  <a:cubicBezTo>
                    <a:pt x="3189" y="6659"/>
                    <a:pt x="3183" y="6643"/>
                    <a:pt x="3186" y="6643"/>
                  </a:cubicBezTo>
                  <a:cubicBezTo>
                    <a:pt x="3187" y="6643"/>
                    <a:pt x="3189" y="6644"/>
                    <a:pt x="3191" y="6647"/>
                  </a:cubicBezTo>
                  <a:lnTo>
                    <a:pt x="3203" y="6635"/>
                  </a:lnTo>
                  <a:lnTo>
                    <a:pt x="3203" y="6635"/>
                  </a:lnTo>
                  <a:cubicBezTo>
                    <a:pt x="3203" y="6635"/>
                    <a:pt x="3203" y="6636"/>
                    <a:pt x="3204" y="6636"/>
                  </a:cubicBezTo>
                  <a:lnTo>
                    <a:pt x="3204" y="6636"/>
                  </a:lnTo>
                  <a:lnTo>
                    <a:pt x="3203" y="6635"/>
                  </a:lnTo>
                  <a:lnTo>
                    <a:pt x="3203" y="6635"/>
                  </a:lnTo>
                  <a:lnTo>
                    <a:pt x="3203" y="6635"/>
                  </a:lnTo>
                  <a:cubicBezTo>
                    <a:pt x="3199" y="6631"/>
                    <a:pt x="3195" y="6627"/>
                    <a:pt x="3191" y="6623"/>
                  </a:cubicBezTo>
                  <a:cubicBezTo>
                    <a:pt x="3201" y="6623"/>
                    <a:pt x="3203" y="6608"/>
                    <a:pt x="3209" y="6608"/>
                  </a:cubicBezTo>
                  <a:cubicBezTo>
                    <a:pt x="3211" y="6608"/>
                    <a:pt x="3213" y="6609"/>
                    <a:pt x="3215" y="6611"/>
                  </a:cubicBezTo>
                  <a:cubicBezTo>
                    <a:pt x="3227" y="6587"/>
                    <a:pt x="3286" y="6599"/>
                    <a:pt x="3263" y="6563"/>
                  </a:cubicBezTo>
                  <a:lnTo>
                    <a:pt x="3275" y="6551"/>
                  </a:lnTo>
                  <a:lnTo>
                    <a:pt x="3286" y="6563"/>
                  </a:lnTo>
                  <a:lnTo>
                    <a:pt x="3286" y="6563"/>
                  </a:lnTo>
                  <a:lnTo>
                    <a:pt x="3275" y="6528"/>
                  </a:lnTo>
                  <a:lnTo>
                    <a:pt x="3286" y="6539"/>
                  </a:lnTo>
                  <a:cubicBezTo>
                    <a:pt x="3298" y="6528"/>
                    <a:pt x="3310" y="6492"/>
                    <a:pt x="3310" y="6468"/>
                  </a:cubicBezTo>
                  <a:lnTo>
                    <a:pt x="3310" y="6480"/>
                  </a:lnTo>
                  <a:cubicBezTo>
                    <a:pt x="3310" y="6456"/>
                    <a:pt x="3334" y="6456"/>
                    <a:pt x="3334" y="6444"/>
                  </a:cubicBezTo>
                  <a:lnTo>
                    <a:pt x="3346" y="6432"/>
                  </a:lnTo>
                  <a:cubicBezTo>
                    <a:pt x="3334" y="6420"/>
                    <a:pt x="3382" y="6420"/>
                    <a:pt x="3370" y="6420"/>
                  </a:cubicBezTo>
                  <a:cubicBezTo>
                    <a:pt x="3358" y="6408"/>
                    <a:pt x="3358" y="6397"/>
                    <a:pt x="3346" y="6385"/>
                  </a:cubicBezTo>
                  <a:cubicBezTo>
                    <a:pt x="3350" y="6381"/>
                    <a:pt x="3353" y="6379"/>
                    <a:pt x="3355" y="6379"/>
                  </a:cubicBezTo>
                  <a:cubicBezTo>
                    <a:pt x="3359" y="6379"/>
                    <a:pt x="3362" y="6385"/>
                    <a:pt x="3370" y="6385"/>
                  </a:cubicBezTo>
                  <a:cubicBezTo>
                    <a:pt x="3382" y="6373"/>
                    <a:pt x="3370" y="6361"/>
                    <a:pt x="3382" y="6349"/>
                  </a:cubicBezTo>
                  <a:lnTo>
                    <a:pt x="3394" y="6349"/>
                  </a:lnTo>
                  <a:cubicBezTo>
                    <a:pt x="3394" y="6349"/>
                    <a:pt x="3383" y="6338"/>
                    <a:pt x="3392" y="6327"/>
                  </a:cubicBezTo>
                  <a:lnTo>
                    <a:pt x="3392" y="6327"/>
                  </a:lnTo>
                  <a:cubicBezTo>
                    <a:pt x="3392" y="6330"/>
                    <a:pt x="3392" y="6333"/>
                    <a:pt x="3394" y="6337"/>
                  </a:cubicBezTo>
                  <a:lnTo>
                    <a:pt x="3394" y="6325"/>
                  </a:lnTo>
                  <a:cubicBezTo>
                    <a:pt x="3393" y="6326"/>
                    <a:pt x="3392" y="6327"/>
                    <a:pt x="3392" y="6327"/>
                  </a:cubicBezTo>
                  <a:lnTo>
                    <a:pt x="3392" y="6327"/>
                  </a:lnTo>
                  <a:cubicBezTo>
                    <a:pt x="3391" y="6306"/>
                    <a:pt x="3425" y="6321"/>
                    <a:pt x="3394" y="6289"/>
                  </a:cubicBezTo>
                  <a:cubicBezTo>
                    <a:pt x="3405" y="6289"/>
                    <a:pt x="3405" y="6278"/>
                    <a:pt x="3429" y="6278"/>
                  </a:cubicBezTo>
                  <a:cubicBezTo>
                    <a:pt x="3417" y="6254"/>
                    <a:pt x="3429" y="6242"/>
                    <a:pt x="3429" y="6218"/>
                  </a:cubicBezTo>
                  <a:cubicBezTo>
                    <a:pt x="3434" y="6220"/>
                    <a:pt x="3437" y="6221"/>
                    <a:pt x="3439" y="6221"/>
                  </a:cubicBezTo>
                  <a:cubicBezTo>
                    <a:pt x="3445" y="6221"/>
                    <a:pt x="3434" y="6206"/>
                    <a:pt x="3453" y="6206"/>
                  </a:cubicBezTo>
                  <a:lnTo>
                    <a:pt x="3429" y="6194"/>
                  </a:lnTo>
                  <a:cubicBezTo>
                    <a:pt x="3441" y="6170"/>
                    <a:pt x="3501" y="6158"/>
                    <a:pt x="3513" y="6123"/>
                  </a:cubicBezTo>
                  <a:lnTo>
                    <a:pt x="3525" y="6123"/>
                  </a:lnTo>
                  <a:lnTo>
                    <a:pt x="3513" y="6111"/>
                  </a:lnTo>
                  <a:cubicBezTo>
                    <a:pt x="3536" y="6075"/>
                    <a:pt x="3560" y="6039"/>
                    <a:pt x="3572" y="6016"/>
                  </a:cubicBezTo>
                  <a:cubicBezTo>
                    <a:pt x="3572" y="6004"/>
                    <a:pt x="3560" y="5980"/>
                    <a:pt x="3572" y="5968"/>
                  </a:cubicBezTo>
                  <a:cubicBezTo>
                    <a:pt x="3572" y="5944"/>
                    <a:pt x="3584" y="5908"/>
                    <a:pt x="3608" y="5885"/>
                  </a:cubicBezTo>
                  <a:cubicBezTo>
                    <a:pt x="3608" y="5897"/>
                    <a:pt x="3608" y="5897"/>
                    <a:pt x="3620" y="5897"/>
                  </a:cubicBezTo>
                  <a:cubicBezTo>
                    <a:pt x="3608" y="5885"/>
                    <a:pt x="3620" y="5885"/>
                    <a:pt x="3632" y="5873"/>
                  </a:cubicBezTo>
                  <a:lnTo>
                    <a:pt x="3608" y="5873"/>
                  </a:lnTo>
                  <a:cubicBezTo>
                    <a:pt x="3596" y="5861"/>
                    <a:pt x="3620" y="5861"/>
                    <a:pt x="3632" y="5861"/>
                  </a:cubicBezTo>
                  <a:lnTo>
                    <a:pt x="3620" y="5837"/>
                  </a:lnTo>
                  <a:lnTo>
                    <a:pt x="3644" y="5837"/>
                  </a:lnTo>
                  <a:cubicBezTo>
                    <a:pt x="3644" y="5837"/>
                    <a:pt x="3644" y="5813"/>
                    <a:pt x="3632" y="5801"/>
                  </a:cubicBezTo>
                  <a:cubicBezTo>
                    <a:pt x="3632" y="5801"/>
                    <a:pt x="3637" y="5796"/>
                    <a:pt x="3641" y="5796"/>
                  </a:cubicBezTo>
                  <a:cubicBezTo>
                    <a:pt x="3642" y="5796"/>
                    <a:pt x="3644" y="5797"/>
                    <a:pt x="3644" y="5801"/>
                  </a:cubicBezTo>
                  <a:lnTo>
                    <a:pt x="3679" y="5766"/>
                  </a:lnTo>
                  <a:lnTo>
                    <a:pt x="3667" y="5766"/>
                  </a:lnTo>
                  <a:cubicBezTo>
                    <a:pt x="3644" y="5766"/>
                    <a:pt x="3644" y="5742"/>
                    <a:pt x="3656" y="5742"/>
                  </a:cubicBezTo>
                  <a:cubicBezTo>
                    <a:pt x="3667" y="5754"/>
                    <a:pt x="3679" y="5754"/>
                    <a:pt x="3691" y="5754"/>
                  </a:cubicBezTo>
                  <a:cubicBezTo>
                    <a:pt x="3685" y="5748"/>
                    <a:pt x="3679" y="5748"/>
                    <a:pt x="3675" y="5748"/>
                  </a:cubicBezTo>
                  <a:cubicBezTo>
                    <a:pt x="3670" y="5748"/>
                    <a:pt x="3667" y="5748"/>
                    <a:pt x="3667" y="5742"/>
                  </a:cubicBezTo>
                  <a:cubicBezTo>
                    <a:pt x="3656" y="5730"/>
                    <a:pt x="3667" y="5718"/>
                    <a:pt x="3667" y="5706"/>
                  </a:cubicBezTo>
                  <a:lnTo>
                    <a:pt x="3679" y="5718"/>
                  </a:lnTo>
                  <a:cubicBezTo>
                    <a:pt x="3679" y="5712"/>
                    <a:pt x="3685" y="5712"/>
                    <a:pt x="3691" y="5712"/>
                  </a:cubicBezTo>
                  <a:cubicBezTo>
                    <a:pt x="3697" y="5712"/>
                    <a:pt x="3703" y="5712"/>
                    <a:pt x="3703" y="5706"/>
                  </a:cubicBezTo>
                  <a:cubicBezTo>
                    <a:pt x="3703" y="5694"/>
                    <a:pt x="3715" y="5682"/>
                    <a:pt x="3691" y="5682"/>
                  </a:cubicBezTo>
                  <a:cubicBezTo>
                    <a:pt x="3691" y="5674"/>
                    <a:pt x="3693" y="5672"/>
                    <a:pt x="3695" y="5672"/>
                  </a:cubicBezTo>
                  <a:cubicBezTo>
                    <a:pt x="3699" y="5672"/>
                    <a:pt x="3707" y="5682"/>
                    <a:pt x="3715" y="5682"/>
                  </a:cubicBezTo>
                  <a:cubicBezTo>
                    <a:pt x="3705" y="5673"/>
                    <a:pt x="3711" y="5655"/>
                    <a:pt x="3720" y="5655"/>
                  </a:cubicBezTo>
                  <a:cubicBezTo>
                    <a:pt x="3722" y="5655"/>
                    <a:pt x="3725" y="5656"/>
                    <a:pt x="3727" y="5658"/>
                  </a:cubicBezTo>
                  <a:cubicBezTo>
                    <a:pt x="3703" y="5635"/>
                    <a:pt x="3763" y="5623"/>
                    <a:pt x="3727" y="5611"/>
                  </a:cubicBezTo>
                  <a:lnTo>
                    <a:pt x="3751" y="5611"/>
                  </a:lnTo>
                  <a:cubicBezTo>
                    <a:pt x="3751" y="5599"/>
                    <a:pt x="3727" y="5587"/>
                    <a:pt x="3727" y="5575"/>
                  </a:cubicBezTo>
                  <a:cubicBezTo>
                    <a:pt x="3739" y="5575"/>
                    <a:pt x="3763" y="5587"/>
                    <a:pt x="3763" y="5587"/>
                  </a:cubicBezTo>
                  <a:lnTo>
                    <a:pt x="3739" y="5563"/>
                  </a:lnTo>
                  <a:cubicBezTo>
                    <a:pt x="3798" y="5539"/>
                    <a:pt x="3798" y="5468"/>
                    <a:pt x="3858" y="5420"/>
                  </a:cubicBezTo>
                  <a:cubicBezTo>
                    <a:pt x="3858" y="5396"/>
                    <a:pt x="3858" y="5361"/>
                    <a:pt x="3882" y="5337"/>
                  </a:cubicBezTo>
                  <a:cubicBezTo>
                    <a:pt x="3882" y="5325"/>
                    <a:pt x="3870" y="5313"/>
                    <a:pt x="3882" y="5313"/>
                  </a:cubicBezTo>
                  <a:cubicBezTo>
                    <a:pt x="3906" y="5289"/>
                    <a:pt x="3941" y="5254"/>
                    <a:pt x="3941" y="5218"/>
                  </a:cubicBezTo>
                  <a:cubicBezTo>
                    <a:pt x="3932" y="5199"/>
                    <a:pt x="3936" y="5195"/>
                    <a:pt x="3943" y="5195"/>
                  </a:cubicBezTo>
                  <a:cubicBezTo>
                    <a:pt x="3948" y="5195"/>
                    <a:pt x="3954" y="5197"/>
                    <a:pt x="3959" y="5197"/>
                  </a:cubicBezTo>
                  <a:cubicBezTo>
                    <a:pt x="3965" y="5197"/>
                    <a:pt x="3969" y="5194"/>
                    <a:pt x="3965" y="5182"/>
                  </a:cubicBezTo>
                  <a:lnTo>
                    <a:pt x="3965" y="5182"/>
                  </a:lnTo>
                  <a:cubicBezTo>
                    <a:pt x="3965" y="5182"/>
                    <a:pt x="3977" y="5182"/>
                    <a:pt x="3977" y="5194"/>
                  </a:cubicBezTo>
                  <a:cubicBezTo>
                    <a:pt x="3977" y="5158"/>
                    <a:pt x="3977" y="5146"/>
                    <a:pt x="3965" y="5111"/>
                  </a:cubicBezTo>
                  <a:lnTo>
                    <a:pt x="3965" y="5111"/>
                  </a:lnTo>
                  <a:cubicBezTo>
                    <a:pt x="3970" y="5112"/>
                    <a:pt x="3974" y="5113"/>
                    <a:pt x="3977" y="5113"/>
                  </a:cubicBezTo>
                  <a:cubicBezTo>
                    <a:pt x="3988" y="5113"/>
                    <a:pt x="3986" y="5103"/>
                    <a:pt x="3985" y="5099"/>
                  </a:cubicBezTo>
                  <a:lnTo>
                    <a:pt x="3977" y="5099"/>
                  </a:lnTo>
                  <a:cubicBezTo>
                    <a:pt x="3980" y="5099"/>
                    <a:pt x="3982" y="5098"/>
                    <a:pt x="3985" y="5097"/>
                  </a:cubicBezTo>
                  <a:lnTo>
                    <a:pt x="3985" y="5097"/>
                  </a:lnTo>
                  <a:cubicBezTo>
                    <a:pt x="3985" y="5098"/>
                    <a:pt x="3985" y="5098"/>
                    <a:pt x="3985" y="5099"/>
                  </a:cubicBezTo>
                  <a:lnTo>
                    <a:pt x="3989" y="5099"/>
                  </a:lnTo>
                  <a:cubicBezTo>
                    <a:pt x="3988" y="5098"/>
                    <a:pt x="3987" y="5097"/>
                    <a:pt x="3987" y="5097"/>
                  </a:cubicBezTo>
                  <a:lnTo>
                    <a:pt x="3987" y="5097"/>
                  </a:lnTo>
                  <a:cubicBezTo>
                    <a:pt x="3986" y="5097"/>
                    <a:pt x="3986" y="5097"/>
                    <a:pt x="3985" y="5097"/>
                  </a:cubicBezTo>
                  <a:lnTo>
                    <a:pt x="3985" y="5097"/>
                  </a:lnTo>
                  <a:cubicBezTo>
                    <a:pt x="3985" y="5097"/>
                    <a:pt x="3985" y="5096"/>
                    <a:pt x="3986" y="5096"/>
                  </a:cubicBezTo>
                  <a:cubicBezTo>
                    <a:pt x="3986" y="5096"/>
                    <a:pt x="3986" y="5096"/>
                    <a:pt x="3987" y="5097"/>
                  </a:cubicBezTo>
                  <a:lnTo>
                    <a:pt x="3987" y="5097"/>
                  </a:lnTo>
                  <a:cubicBezTo>
                    <a:pt x="3995" y="5093"/>
                    <a:pt x="4004" y="5087"/>
                    <a:pt x="4013" y="5087"/>
                  </a:cubicBezTo>
                  <a:lnTo>
                    <a:pt x="3989" y="5075"/>
                  </a:lnTo>
                  <a:lnTo>
                    <a:pt x="4013" y="5075"/>
                  </a:lnTo>
                  <a:cubicBezTo>
                    <a:pt x="4013" y="5063"/>
                    <a:pt x="4025" y="5027"/>
                    <a:pt x="4060" y="5027"/>
                  </a:cubicBezTo>
                  <a:cubicBezTo>
                    <a:pt x="4048" y="4992"/>
                    <a:pt x="4084" y="4932"/>
                    <a:pt x="4108" y="4896"/>
                  </a:cubicBezTo>
                  <a:cubicBezTo>
                    <a:pt x="4096" y="4884"/>
                    <a:pt x="4108" y="4873"/>
                    <a:pt x="4108" y="4861"/>
                  </a:cubicBezTo>
                  <a:lnTo>
                    <a:pt x="4132" y="4861"/>
                  </a:lnTo>
                  <a:cubicBezTo>
                    <a:pt x="4132" y="4849"/>
                    <a:pt x="4120" y="4825"/>
                    <a:pt x="4132" y="4813"/>
                  </a:cubicBezTo>
                  <a:cubicBezTo>
                    <a:pt x="4132" y="4825"/>
                    <a:pt x="4132" y="4825"/>
                    <a:pt x="4132" y="4825"/>
                  </a:cubicBezTo>
                  <a:cubicBezTo>
                    <a:pt x="4132" y="4813"/>
                    <a:pt x="4156" y="4801"/>
                    <a:pt x="4144" y="4789"/>
                  </a:cubicBezTo>
                  <a:cubicBezTo>
                    <a:pt x="4144" y="4781"/>
                    <a:pt x="4156" y="4772"/>
                    <a:pt x="4167" y="4772"/>
                  </a:cubicBezTo>
                  <a:cubicBezTo>
                    <a:pt x="4168" y="4772"/>
                    <a:pt x="4168" y="4772"/>
                    <a:pt x="4169" y="4773"/>
                  </a:cubicBezTo>
                  <a:lnTo>
                    <a:pt x="4169" y="4773"/>
                  </a:lnTo>
                  <a:cubicBezTo>
                    <a:pt x="4156" y="4762"/>
                    <a:pt x="4191" y="4754"/>
                    <a:pt x="4191" y="4754"/>
                  </a:cubicBezTo>
                  <a:cubicBezTo>
                    <a:pt x="4191" y="4754"/>
                    <a:pt x="4537" y="4230"/>
                    <a:pt x="4465" y="4003"/>
                  </a:cubicBezTo>
                  <a:cubicBezTo>
                    <a:pt x="4560" y="3992"/>
                    <a:pt x="4668" y="3968"/>
                    <a:pt x="4763" y="3968"/>
                  </a:cubicBezTo>
                  <a:lnTo>
                    <a:pt x="4763" y="3944"/>
                  </a:lnTo>
                  <a:lnTo>
                    <a:pt x="4799" y="3932"/>
                  </a:lnTo>
                  <a:cubicBezTo>
                    <a:pt x="4799" y="3944"/>
                    <a:pt x="4799" y="3944"/>
                    <a:pt x="4799" y="3944"/>
                  </a:cubicBezTo>
                  <a:cubicBezTo>
                    <a:pt x="4805" y="3950"/>
                    <a:pt x="4813" y="3952"/>
                    <a:pt x="4821" y="3952"/>
                  </a:cubicBezTo>
                  <a:cubicBezTo>
                    <a:pt x="4841" y="3952"/>
                    <a:pt x="4864" y="3941"/>
                    <a:pt x="4882" y="3941"/>
                  </a:cubicBezTo>
                  <a:cubicBezTo>
                    <a:pt x="4886" y="3941"/>
                    <a:pt x="4890" y="3942"/>
                    <a:pt x="4894" y="3944"/>
                  </a:cubicBezTo>
                  <a:cubicBezTo>
                    <a:pt x="4886" y="3936"/>
                    <a:pt x="4881" y="3933"/>
                    <a:pt x="4877" y="3933"/>
                  </a:cubicBezTo>
                  <a:cubicBezTo>
                    <a:pt x="4869" y="3933"/>
                    <a:pt x="4866" y="3944"/>
                    <a:pt x="4858" y="3944"/>
                  </a:cubicBezTo>
                  <a:cubicBezTo>
                    <a:pt x="4829" y="3934"/>
                    <a:pt x="4839" y="3917"/>
                    <a:pt x="4863" y="3917"/>
                  </a:cubicBezTo>
                  <a:cubicBezTo>
                    <a:pt x="4869" y="3917"/>
                    <a:pt x="4875" y="3918"/>
                    <a:pt x="4882" y="3920"/>
                  </a:cubicBezTo>
                  <a:lnTo>
                    <a:pt x="4906" y="3908"/>
                  </a:lnTo>
                  <a:cubicBezTo>
                    <a:pt x="4906" y="3920"/>
                    <a:pt x="4929" y="3932"/>
                    <a:pt x="4941" y="3944"/>
                  </a:cubicBezTo>
                  <a:cubicBezTo>
                    <a:pt x="5037" y="3932"/>
                    <a:pt x="5108" y="3884"/>
                    <a:pt x="5215" y="3884"/>
                  </a:cubicBezTo>
                  <a:cubicBezTo>
                    <a:pt x="5212" y="3891"/>
                    <a:pt x="5217" y="3893"/>
                    <a:pt x="5225" y="3893"/>
                  </a:cubicBezTo>
                  <a:cubicBezTo>
                    <a:pt x="5234" y="3893"/>
                    <a:pt x="5246" y="3891"/>
                    <a:pt x="5257" y="3891"/>
                  </a:cubicBezTo>
                  <a:cubicBezTo>
                    <a:pt x="5270" y="3891"/>
                    <a:pt x="5279" y="3894"/>
                    <a:pt x="5275" y="3908"/>
                  </a:cubicBezTo>
                  <a:cubicBezTo>
                    <a:pt x="5334" y="3884"/>
                    <a:pt x="5251" y="3872"/>
                    <a:pt x="5287" y="3849"/>
                  </a:cubicBezTo>
                  <a:cubicBezTo>
                    <a:pt x="5295" y="3849"/>
                    <a:pt x="5308" y="3843"/>
                    <a:pt x="5316" y="3843"/>
                  </a:cubicBezTo>
                  <a:cubicBezTo>
                    <a:pt x="5320" y="3843"/>
                    <a:pt x="5322" y="3845"/>
                    <a:pt x="5322" y="3849"/>
                  </a:cubicBezTo>
                  <a:cubicBezTo>
                    <a:pt x="5312" y="3859"/>
                    <a:pt x="5328" y="3869"/>
                    <a:pt x="5326" y="3872"/>
                  </a:cubicBezTo>
                  <a:lnTo>
                    <a:pt x="5326" y="3872"/>
                  </a:lnTo>
                  <a:lnTo>
                    <a:pt x="5370" y="3861"/>
                  </a:lnTo>
                  <a:lnTo>
                    <a:pt x="5370" y="3861"/>
                  </a:lnTo>
                  <a:cubicBezTo>
                    <a:pt x="5370" y="3861"/>
                    <a:pt x="5358" y="3872"/>
                    <a:pt x="5358" y="3872"/>
                  </a:cubicBezTo>
                  <a:cubicBezTo>
                    <a:pt x="5400" y="3861"/>
                    <a:pt x="5438" y="3861"/>
                    <a:pt x="5476" y="3861"/>
                  </a:cubicBezTo>
                  <a:cubicBezTo>
                    <a:pt x="5513" y="3861"/>
                    <a:pt x="5549" y="3861"/>
                    <a:pt x="5584" y="3849"/>
                  </a:cubicBezTo>
                  <a:cubicBezTo>
                    <a:pt x="5590" y="3843"/>
                    <a:pt x="5584" y="3843"/>
                    <a:pt x="5577" y="3843"/>
                  </a:cubicBezTo>
                  <a:cubicBezTo>
                    <a:pt x="5569" y="3843"/>
                    <a:pt x="5561" y="3843"/>
                    <a:pt x="5561" y="3837"/>
                  </a:cubicBezTo>
                  <a:cubicBezTo>
                    <a:pt x="5584" y="3825"/>
                    <a:pt x="5599" y="3822"/>
                    <a:pt x="5611" y="3822"/>
                  </a:cubicBezTo>
                  <a:close/>
                  <a:moveTo>
                    <a:pt x="8053" y="8108"/>
                  </a:moveTo>
                  <a:cubicBezTo>
                    <a:pt x="8057" y="8111"/>
                    <a:pt x="8071" y="8111"/>
                    <a:pt x="8073" y="8111"/>
                  </a:cubicBezTo>
                  <a:lnTo>
                    <a:pt x="8073" y="8111"/>
                  </a:lnTo>
                  <a:cubicBezTo>
                    <a:pt x="8068" y="8111"/>
                    <a:pt x="8061" y="8109"/>
                    <a:pt x="8053" y="8108"/>
                  </a:cubicBezTo>
                  <a:close/>
                  <a:moveTo>
                    <a:pt x="8073" y="8111"/>
                  </a:moveTo>
                  <a:cubicBezTo>
                    <a:pt x="8073" y="8111"/>
                    <a:pt x="8073" y="8111"/>
                    <a:pt x="8073" y="8111"/>
                  </a:cubicBezTo>
                  <a:cubicBezTo>
                    <a:pt x="8073" y="8111"/>
                    <a:pt x="8073" y="8111"/>
                    <a:pt x="8073" y="8111"/>
                  </a:cubicBezTo>
                  <a:close/>
                  <a:moveTo>
                    <a:pt x="1584" y="8123"/>
                  </a:moveTo>
                  <a:cubicBezTo>
                    <a:pt x="1560" y="8123"/>
                    <a:pt x="1560" y="8123"/>
                    <a:pt x="1548" y="8147"/>
                  </a:cubicBezTo>
                  <a:lnTo>
                    <a:pt x="1560" y="8135"/>
                  </a:lnTo>
                  <a:lnTo>
                    <a:pt x="1572" y="8135"/>
                  </a:lnTo>
                  <a:cubicBezTo>
                    <a:pt x="1572" y="8123"/>
                    <a:pt x="1572" y="8123"/>
                    <a:pt x="1584" y="8123"/>
                  </a:cubicBezTo>
                  <a:close/>
                  <a:moveTo>
                    <a:pt x="1800" y="8340"/>
                  </a:moveTo>
                  <a:cubicBezTo>
                    <a:pt x="1798" y="8340"/>
                    <a:pt x="1798" y="8343"/>
                    <a:pt x="1798" y="8349"/>
                  </a:cubicBezTo>
                  <a:lnTo>
                    <a:pt x="1810" y="8349"/>
                  </a:lnTo>
                  <a:cubicBezTo>
                    <a:pt x="1804" y="8343"/>
                    <a:pt x="1801" y="8340"/>
                    <a:pt x="1800" y="8340"/>
                  </a:cubicBezTo>
                  <a:close/>
                  <a:moveTo>
                    <a:pt x="1876" y="8103"/>
                  </a:moveTo>
                  <a:cubicBezTo>
                    <a:pt x="1884" y="8103"/>
                    <a:pt x="1894" y="8105"/>
                    <a:pt x="1905" y="8111"/>
                  </a:cubicBezTo>
                  <a:lnTo>
                    <a:pt x="1893" y="8111"/>
                  </a:lnTo>
                  <a:cubicBezTo>
                    <a:pt x="1929" y="8123"/>
                    <a:pt x="1917" y="8135"/>
                    <a:pt x="1917" y="8147"/>
                  </a:cubicBezTo>
                  <a:lnTo>
                    <a:pt x="1941" y="8159"/>
                  </a:lnTo>
                  <a:cubicBezTo>
                    <a:pt x="1936" y="8156"/>
                    <a:pt x="1931" y="8155"/>
                    <a:pt x="1925" y="8155"/>
                  </a:cubicBezTo>
                  <a:cubicBezTo>
                    <a:pt x="1901" y="8155"/>
                    <a:pt x="1874" y="8171"/>
                    <a:pt x="1893" y="8171"/>
                  </a:cubicBezTo>
                  <a:cubicBezTo>
                    <a:pt x="1903" y="8173"/>
                    <a:pt x="1908" y="8174"/>
                    <a:pt x="1911" y="8174"/>
                  </a:cubicBezTo>
                  <a:cubicBezTo>
                    <a:pt x="1921" y="8174"/>
                    <a:pt x="1889" y="8159"/>
                    <a:pt x="1917" y="8159"/>
                  </a:cubicBezTo>
                  <a:cubicBezTo>
                    <a:pt x="1941" y="8159"/>
                    <a:pt x="1941" y="8183"/>
                    <a:pt x="1929" y="8183"/>
                  </a:cubicBezTo>
                  <a:lnTo>
                    <a:pt x="1977" y="8194"/>
                  </a:lnTo>
                  <a:cubicBezTo>
                    <a:pt x="1971" y="8200"/>
                    <a:pt x="1965" y="8200"/>
                    <a:pt x="1962" y="8200"/>
                  </a:cubicBezTo>
                  <a:cubicBezTo>
                    <a:pt x="1959" y="8200"/>
                    <a:pt x="1959" y="8200"/>
                    <a:pt x="1965" y="8206"/>
                  </a:cubicBezTo>
                  <a:lnTo>
                    <a:pt x="2012" y="8206"/>
                  </a:lnTo>
                  <a:cubicBezTo>
                    <a:pt x="2012" y="8217"/>
                    <a:pt x="2018" y="8220"/>
                    <a:pt x="2027" y="8220"/>
                  </a:cubicBezTo>
                  <a:cubicBezTo>
                    <a:pt x="2037" y="8220"/>
                    <a:pt x="2052" y="8216"/>
                    <a:pt x="2066" y="8216"/>
                  </a:cubicBezTo>
                  <a:cubicBezTo>
                    <a:pt x="2078" y="8216"/>
                    <a:pt x="2088" y="8219"/>
                    <a:pt x="2096" y="8230"/>
                  </a:cubicBezTo>
                  <a:cubicBezTo>
                    <a:pt x="2048" y="8230"/>
                    <a:pt x="2096" y="8242"/>
                    <a:pt x="2084" y="8254"/>
                  </a:cubicBezTo>
                  <a:lnTo>
                    <a:pt x="2179" y="8266"/>
                  </a:lnTo>
                  <a:lnTo>
                    <a:pt x="2167" y="8266"/>
                  </a:lnTo>
                  <a:cubicBezTo>
                    <a:pt x="2171" y="8270"/>
                    <a:pt x="2175" y="8271"/>
                    <a:pt x="2179" y="8271"/>
                  </a:cubicBezTo>
                  <a:cubicBezTo>
                    <a:pt x="2187" y="8271"/>
                    <a:pt x="2195" y="8266"/>
                    <a:pt x="2203" y="8266"/>
                  </a:cubicBezTo>
                  <a:lnTo>
                    <a:pt x="2215" y="8266"/>
                  </a:lnTo>
                  <a:cubicBezTo>
                    <a:pt x="2048" y="8302"/>
                    <a:pt x="1905" y="8337"/>
                    <a:pt x="1786" y="8373"/>
                  </a:cubicBezTo>
                  <a:lnTo>
                    <a:pt x="1786" y="8349"/>
                  </a:lnTo>
                  <a:lnTo>
                    <a:pt x="1798" y="8349"/>
                  </a:lnTo>
                  <a:cubicBezTo>
                    <a:pt x="1798" y="8337"/>
                    <a:pt x="1739" y="8302"/>
                    <a:pt x="1786" y="8302"/>
                  </a:cubicBezTo>
                  <a:cubicBezTo>
                    <a:pt x="1762" y="8278"/>
                    <a:pt x="1774" y="8266"/>
                    <a:pt x="1751" y="8242"/>
                  </a:cubicBezTo>
                  <a:lnTo>
                    <a:pt x="1751" y="8242"/>
                  </a:lnTo>
                  <a:cubicBezTo>
                    <a:pt x="1757" y="8246"/>
                    <a:pt x="1761" y="8248"/>
                    <a:pt x="1765" y="8248"/>
                  </a:cubicBezTo>
                  <a:cubicBezTo>
                    <a:pt x="1779" y="8248"/>
                    <a:pt x="1778" y="8224"/>
                    <a:pt x="1782" y="8224"/>
                  </a:cubicBezTo>
                  <a:cubicBezTo>
                    <a:pt x="1783" y="8224"/>
                    <a:pt x="1784" y="8226"/>
                    <a:pt x="1786" y="8230"/>
                  </a:cubicBezTo>
                  <a:cubicBezTo>
                    <a:pt x="1798" y="8218"/>
                    <a:pt x="1774" y="8218"/>
                    <a:pt x="1762" y="8206"/>
                  </a:cubicBezTo>
                  <a:cubicBezTo>
                    <a:pt x="1768" y="8200"/>
                    <a:pt x="1777" y="8197"/>
                    <a:pt x="1786" y="8197"/>
                  </a:cubicBezTo>
                  <a:cubicBezTo>
                    <a:pt x="1795" y="8197"/>
                    <a:pt x="1804" y="8200"/>
                    <a:pt x="1810" y="8206"/>
                  </a:cubicBezTo>
                  <a:lnTo>
                    <a:pt x="1798" y="8194"/>
                  </a:lnTo>
                  <a:lnTo>
                    <a:pt x="1786" y="8183"/>
                  </a:lnTo>
                  <a:cubicBezTo>
                    <a:pt x="1798" y="8171"/>
                    <a:pt x="1810" y="8171"/>
                    <a:pt x="1810" y="8159"/>
                  </a:cubicBezTo>
                  <a:lnTo>
                    <a:pt x="1786" y="8159"/>
                  </a:lnTo>
                  <a:lnTo>
                    <a:pt x="1798" y="8147"/>
                  </a:lnTo>
                  <a:lnTo>
                    <a:pt x="1798" y="8147"/>
                  </a:lnTo>
                  <a:cubicBezTo>
                    <a:pt x="1795" y="8150"/>
                    <a:pt x="1792" y="8152"/>
                    <a:pt x="1790" y="8152"/>
                  </a:cubicBezTo>
                  <a:cubicBezTo>
                    <a:pt x="1786" y="8152"/>
                    <a:pt x="1786" y="8143"/>
                    <a:pt x="1786" y="8135"/>
                  </a:cubicBezTo>
                  <a:lnTo>
                    <a:pt x="1774" y="8123"/>
                  </a:lnTo>
                  <a:lnTo>
                    <a:pt x="1774" y="8123"/>
                  </a:lnTo>
                  <a:cubicBezTo>
                    <a:pt x="1779" y="8125"/>
                    <a:pt x="1782" y="8126"/>
                    <a:pt x="1785" y="8126"/>
                  </a:cubicBezTo>
                  <a:cubicBezTo>
                    <a:pt x="1794" y="8126"/>
                    <a:pt x="1789" y="8111"/>
                    <a:pt x="1798" y="8111"/>
                  </a:cubicBezTo>
                  <a:cubicBezTo>
                    <a:pt x="1810" y="8123"/>
                    <a:pt x="1810" y="8123"/>
                    <a:pt x="1822" y="8135"/>
                  </a:cubicBezTo>
                  <a:cubicBezTo>
                    <a:pt x="1840" y="8126"/>
                    <a:pt x="1851" y="8103"/>
                    <a:pt x="1876" y="8103"/>
                  </a:cubicBezTo>
                  <a:close/>
                  <a:moveTo>
                    <a:pt x="4977" y="8468"/>
                  </a:moveTo>
                  <a:cubicBezTo>
                    <a:pt x="4972" y="8469"/>
                    <a:pt x="4967" y="8470"/>
                    <a:pt x="4962" y="8471"/>
                  </a:cubicBezTo>
                  <a:lnTo>
                    <a:pt x="4962" y="8471"/>
                  </a:lnTo>
                  <a:cubicBezTo>
                    <a:pt x="4966" y="8471"/>
                    <a:pt x="4971" y="8470"/>
                    <a:pt x="4977" y="8468"/>
                  </a:cubicBezTo>
                  <a:close/>
                  <a:moveTo>
                    <a:pt x="1739" y="8516"/>
                  </a:moveTo>
                  <a:lnTo>
                    <a:pt x="1774" y="8528"/>
                  </a:lnTo>
                  <a:lnTo>
                    <a:pt x="1739" y="8528"/>
                  </a:lnTo>
                  <a:cubicBezTo>
                    <a:pt x="1736" y="8530"/>
                    <a:pt x="1734" y="8531"/>
                    <a:pt x="1733" y="8531"/>
                  </a:cubicBezTo>
                  <a:cubicBezTo>
                    <a:pt x="1727" y="8531"/>
                    <a:pt x="1727" y="8516"/>
                    <a:pt x="1727" y="8516"/>
                  </a:cubicBezTo>
                  <a:close/>
                  <a:moveTo>
                    <a:pt x="1577" y="8548"/>
                  </a:moveTo>
                  <a:cubicBezTo>
                    <a:pt x="1574" y="8549"/>
                    <a:pt x="1570" y="8550"/>
                    <a:pt x="1566" y="8552"/>
                  </a:cubicBezTo>
                  <a:lnTo>
                    <a:pt x="1584" y="8552"/>
                  </a:lnTo>
                  <a:cubicBezTo>
                    <a:pt x="1581" y="8551"/>
                    <a:pt x="1579" y="8550"/>
                    <a:pt x="1577" y="8548"/>
                  </a:cubicBezTo>
                  <a:close/>
                  <a:moveTo>
                    <a:pt x="1548" y="8552"/>
                  </a:moveTo>
                  <a:cubicBezTo>
                    <a:pt x="1548" y="8554"/>
                    <a:pt x="1550" y="8555"/>
                    <a:pt x="1552" y="8555"/>
                  </a:cubicBezTo>
                  <a:cubicBezTo>
                    <a:pt x="1556" y="8555"/>
                    <a:pt x="1561" y="8553"/>
                    <a:pt x="1566" y="8552"/>
                  </a:cubicBezTo>
                  <a:close/>
                  <a:moveTo>
                    <a:pt x="1706" y="8578"/>
                  </a:moveTo>
                  <a:lnTo>
                    <a:pt x="1706" y="8578"/>
                  </a:lnTo>
                  <a:cubicBezTo>
                    <a:pt x="1701" y="8580"/>
                    <a:pt x="1696" y="8583"/>
                    <a:pt x="1692" y="8587"/>
                  </a:cubicBezTo>
                  <a:lnTo>
                    <a:pt x="1692" y="8587"/>
                  </a:lnTo>
                  <a:cubicBezTo>
                    <a:pt x="1698" y="8586"/>
                    <a:pt x="1704" y="8583"/>
                    <a:pt x="1706" y="8578"/>
                  </a:cubicBezTo>
                  <a:close/>
                  <a:moveTo>
                    <a:pt x="1692" y="8587"/>
                  </a:moveTo>
                  <a:cubicBezTo>
                    <a:pt x="1687" y="8587"/>
                    <a:pt x="1683" y="8587"/>
                    <a:pt x="1679" y="8587"/>
                  </a:cubicBezTo>
                  <a:cubicBezTo>
                    <a:pt x="1679" y="8587"/>
                    <a:pt x="1679" y="8593"/>
                    <a:pt x="1683" y="8600"/>
                  </a:cubicBezTo>
                  <a:lnTo>
                    <a:pt x="1683" y="8600"/>
                  </a:lnTo>
                  <a:cubicBezTo>
                    <a:pt x="1683" y="8596"/>
                    <a:pt x="1687" y="8591"/>
                    <a:pt x="1692" y="8587"/>
                  </a:cubicBezTo>
                  <a:close/>
                  <a:moveTo>
                    <a:pt x="1683" y="8600"/>
                  </a:moveTo>
                  <a:cubicBezTo>
                    <a:pt x="1683" y="8604"/>
                    <a:pt x="1685" y="8608"/>
                    <a:pt x="1691" y="8611"/>
                  </a:cubicBezTo>
                  <a:cubicBezTo>
                    <a:pt x="1687" y="8607"/>
                    <a:pt x="1685" y="8604"/>
                    <a:pt x="1683" y="8600"/>
                  </a:cubicBezTo>
                  <a:close/>
                  <a:moveTo>
                    <a:pt x="10945" y="1"/>
                  </a:moveTo>
                  <a:cubicBezTo>
                    <a:pt x="10893" y="1"/>
                    <a:pt x="10848" y="5"/>
                    <a:pt x="10811" y="15"/>
                  </a:cubicBezTo>
                  <a:cubicBezTo>
                    <a:pt x="10799" y="27"/>
                    <a:pt x="10775" y="27"/>
                    <a:pt x="10775" y="51"/>
                  </a:cubicBezTo>
                  <a:cubicBezTo>
                    <a:pt x="10758" y="51"/>
                    <a:pt x="10753" y="30"/>
                    <a:pt x="10747" y="30"/>
                  </a:cubicBezTo>
                  <a:cubicBezTo>
                    <a:pt x="10745" y="30"/>
                    <a:pt x="10743" y="33"/>
                    <a:pt x="10740" y="39"/>
                  </a:cubicBezTo>
                  <a:cubicBezTo>
                    <a:pt x="10764" y="51"/>
                    <a:pt x="10716" y="74"/>
                    <a:pt x="10740" y="98"/>
                  </a:cubicBezTo>
                  <a:lnTo>
                    <a:pt x="10728" y="98"/>
                  </a:lnTo>
                  <a:cubicBezTo>
                    <a:pt x="10725" y="101"/>
                    <a:pt x="10725" y="102"/>
                    <a:pt x="10726" y="102"/>
                  </a:cubicBezTo>
                  <a:cubicBezTo>
                    <a:pt x="10728" y="102"/>
                    <a:pt x="10734" y="99"/>
                    <a:pt x="10738" y="99"/>
                  </a:cubicBezTo>
                  <a:cubicBezTo>
                    <a:pt x="10742" y="99"/>
                    <a:pt x="10744" y="101"/>
                    <a:pt x="10740" y="110"/>
                  </a:cubicBezTo>
                  <a:lnTo>
                    <a:pt x="10752" y="86"/>
                  </a:lnTo>
                  <a:cubicBezTo>
                    <a:pt x="10764" y="86"/>
                    <a:pt x="10775" y="98"/>
                    <a:pt x="10775" y="110"/>
                  </a:cubicBezTo>
                  <a:cubicBezTo>
                    <a:pt x="10784" y="102"/>
                    <a:pt x="10797" y="83"/>
                    <a:pt x="10813" y="83"/>
                  </a:cubicBezTo>
                  <a:cubicBezTo>
                    <a:pt x="10820" y="83"/>
                    <a:pt x="10827" y="87"/>
                    <a:pt x="10835" y="98"/>
                  </a:cubicBezTo>
                  <a:cubicBezTo>
                    <a:pt x="10859" y="98"/>
                    <a:pt x="10847" y="122"/>
                    <a:pt x="10847" y="122"/>
                  </a:cubicBezTo>
                  <a:lnTo>
                    <a:pt x="10835" y="122"/>
                  </a:lnTo>
                  <a:lnTo>
                    <a:pt x="10847" y="134"/>
                  </a:lnTo>
                  <a:cubicBezTo>
                    <a:pt x="10843" y="134"/>
                    <a:pt x="10841" y="134"/>
                    <a:pt x="10840" y="135"/>
                  </a:cubicBezTo>
                  <a:lnTo>
                    <a:pt x="10840" y="135"/>
                  </a:lnTo>
                  <a:cubicBezTo>
                    <a:pt x="10840" y="135"/>
                    <a:pt x="10841" y="135"/>
                    <a:pt x="10842" y="135"/>
                  </a:cubicBezTo>
                  <a:cubicBezTo>
                    <a:pt x="10844" y="135"/>
                    <a:pt x="10847" y="136"/>
                    <a:pt x="10849" y="137"/>
                  </a:cubicBezTo>
                  <a:lnTo>
                    <a:pt x="10849" y="137"/>
                  </a:lnTo>
                  <a:cubicBezTo>
                    <a:pt x="10849" y="136"/>
                    <a:pt x="10848" y="135"/>
                    <a:pt x="10847" y="134"/>
                  </a:cubicBezTo>
                  <a:lnTo>
                    <a:pt x="10847" y="134"/>
                  </a:lnTo>
                  <a:lnTo>
                    <a:pt x="10850" y="137"/>
                  </a:lnTo>
                  <a:lnTo>
                    <a:pt x="10850" y="137"/>
                  </a:lnTo>
                  <a:cubicBezTo>
                    <a:pt x="10850" y="137"/>
                    <a:pt x="10849" y="137"/>
                    <a:pt x="10849" y="137"/>
                  </a:cubicBezTo>
                  <a:lnTo>
                    <a:pt x="10849" y="137"/>
                  </a:lnTo>
                  <a:cubicBezTo>
                    <a:pt x="10857" y="148"/>
                    <a:pt x="10847" y="159"/>
                    <a:pt x="10847" y="170"/>
                  </a:cubicBezTo>
                  <a:lnTo>
                    <a:pt x="10871" y="170"/>
                  </a:lnTo>
                  <a:cubicBezTo>
                    <a:pt x="10871" y="176"/>
                    <a:pt x="10868" y="176"/>
                    <a:pt x="10865" y="176"/>
                  </a:cubicBezTo>
                  <a:cubicBezTo>
                    <a:pt x="10862" y="176"/>
                    <a:pt x="10859" y="176"/>
                    <a:pt x="10859" y="182"/>
                  </a:cubicBezTo>
                  <a:lnTo>
                    <a:pt x="10895" y="182"/>
                  </a:lnTo>
                  <a:cubicBezTo>
                    <a:pt x="10895" y="193"/>
                    <a:pt x="10899" y="196"/>
                    <a:pt x="10905" y="196"/>
                  </a:cubicBezTo>
                  <a:cubicBezTo>
                    <a:pt x="10913" y="196"/>
                    <a:pt x="10923" y="191"/>
                    <a:pt x="10931" y="191"/>
                  </a:cubicBezTo>
                  <a:cubicBezTo>
                    <a:pt x="10938" y="191"/>
                    <a:pt x="10942" y="194"/>
                    <a:pt x="10942" y="205"/>
                  </a:cubicBezTo>
                  <a:cubicBezTo>
                    <a:pt x="10918" y="205"/>
                    <a:pt x="10942" y="217"/>
                    <a:pt x="10942" y="229"/>
                  </a:cubicBezTo>
                  <a:lnTo>
                    <a:pt x="11002" y="241"/>
                  </a:lnTo>
                  <a:cubicBezTo>
                    <a:pt x="11002" y="253"/>
                    <a:pt x="10978" y="253"/>
                    <a:pt x="10990" y="253"/>
                  </a:cubicBezTo>
                  <a:cubicBezTo>
                    <a:pt x="10994" y="257"/>
                    <a:pt x="10996" y="258"/>
                    <a:pt x="10999" y="258"/>
                  </a:cubicBezTo>
                  <a:cubicBezTo>
                    <a:pt x="11003" y="258"/>
                    <a:pt x="11006" y="253"/>
                    <a:pt x="11014" y="253"/>
                  </a:cubicBezTo>
                  <a:lnTo>
                    <a:pt x="11025" y="253"/>
                  </a:lnTo>
                  <a:cubicBezTo>
                    <a:pt x="11014" y="265"/>
                    <a:pt x="11014" y="265"/>
                    <a:pt x="11002" y="265"/>
                  </a:cubicBezTo>
                  <a:lnTo>
                    <a:pt x="11002" y="277"/>
                  </a:lnTo>
                  <a:lnTo>
                    <a:pt x="11014" y="277"/>
                  </a:lnTo>
                  <a:cubicBezTo>
                    <a:pt x="10978" y="289"/>
                    <a:pt x="11025" y="289"/>
                    <a:pt x="11002" y="301"/>
                  </a:cubicBezTo>
                  <a:cubicBezTo>
                    <a:pt x="10990" y="301"/>
                    <a:pt x="10990" y="301"/>
                    <a:pt x="10978" y="313"/>
                  </a:cubicBezTo>
                  <a:lnTo>
                    <a:pt x="10990" y="324"/>
                  </a:lnTo>
                  <a:lnTo>
                    <a:pt x="10978" y="324"/>
                  </a:lnTo>
                  <a:cubicBezTo>
                    <a:pt x="10972" y="330"/>
                    <a:pt x="10975" y="330"/>
                    <a:pt x="10979" y="330"/>
                  </a:cubicBezTo>
                  <a:cubicBezTo>
                    <a:pt x="10984" y="330"/>
                    <a:pt x="10990" y="330"/>
                    <a:pt x="10990" y="336"/>
                  </a:cubicBezTo>
                  <a:cubicBezTo>
                    <a:pt x="10978" y="336"/>
                    <a:pt x="11002" y="348"/>
                    <a:pt x="10978" y="348"/>
                  </a:cubicBezTo>
                  <a:cubicBezTo>
                    <a:pt x="10973" y="357"/>
                    <a:pt x="10976" y="359"/>
                    <a:pt x="10980" y="359"/>
                  </a:cubicBezTo>
                  <a:cubicBezTo>
                    <a:pt x="10985" y="359"/>
                    <a:pt x="10992" y="357"/>
                    <a:pt x="10997" y="357"/>
                  </a:cubicBezTo>
                  <a:cubicBezTo>
                    <a:pt x="11000" y="357"/>
                    <a:pt x="11002" y="357"/>
                    <a:pt x="11002" y="360"/>
                  </a:cubicBezTo>
                  <a:cubicBezTo>
                    <a:pt x="10994" y="364"/>
                    <a:pt x="10990" y="365"/>
                    <a:pt x="10988" y="365"/>
                  </a:cubicBezTo>
                  <a:cubicBezTo>
                    <a:pt x="10983" y="365"/>
                    <a:pt x="10986" y="360"/>
                    <a:pt x="10978" y="360"/>
                  </a:cubicBezTo>
                  <a:lnTo>
                    <a:pt x="10990" y="372"/>
                  </a:lnTo>
                  <a:cubicBezTo>
                    <a:pt x="10982" y="372"/>
                    <a:pt x="10974" y="377"/>
                    <a:pt x="10969" y="377"/>
                  </a:cubicBezTo>
                  <a:cubicBezTo>
                    <a:pt x="10967" y="377"/>
                    <a:pt x="10966" y="376"/>
                    <a:pt x="10966" y="372"/>
                  </a:cubicBezTo>
                  <a:cubicBezTo>
                    <a:pt x="10966" y="408"/>
                    <a:pt x="10895" y="455"/>
                    <a:pt x="10930" y="479"/>
                  </a:cubicBezTo>
                  <a:cubicBezTo>
                    <a:pt x="10924" y="485"/>
                    <a:pt x="10921" y="485"/>
                    <a:pt x="10918" y="485"/>
                  </a:cubicBezTo>
                  <a:cubicBezTo>
                    <a:pt x="10915" y="485"/>
                    <a:pt x="10912" y="485"/>
                    <a:pt x="10906" y="491"/>
                  </a:cubicBezTo>
                  <a:cubicBezTo>
                    <a:pt x="10930" y="503"/>
                    <a:pt x="10883" y="527"/>
                    <a:pt x="10895" y="551"/>
                  </a:cubicBezTo>
                  <a:lnTo>
                    <a:pt x="10906" y="539"/>
                  </a:lnTo>
                  <a:lnTo>
                    <a:pt x="10906" y="539"/>
                  </a:lnTo>
                  <a:cubicBezTo>
                    <a:pt x="10871" y="586"/>
                    <a:pt x="10918" y="610"/>
                    <a:pt x="10906" y="634"/>
                  </a:cubicBezTo>
                  <a:lnTo>
                    <a:pt x="10942" y="634"/>
                  </a:lnTo>
                  <a:cubicBezTo>
                    <a:pt x="10942" y="646"/>
                    <a:pt x="10918" y="646"/>
                    <a:pt x="10930" y="658"/>
                  </a:cubicBezTo>
                  <a:cubicBezTo>
                    <a:pt x="10930" y="646"/>
                    <a:pt x="10930" y="646"/>
                    <a:pt x="10942" y="646"/>
                  </a:cubicBezTo>
                  <a:cubicBezTo>
                    <a:pt x="10918" y="682"/>
                    <a:pt x="10954" y="729"/>
                    <a:pt x="10954" y="777"/>
                  </a:cubicBezTo>
                  <a:cubicBezTo>
                    <a:pt x="10989" y="824"/>
                    <a:pt x="11001" y="882"/>
                    <a:pt x="11036" y="930"/>
                  </a:cubicBezTo>
                  <a:lnTo>
                    <a:pt x="11036" y="930"/>
                  </a:lnTo>
                  <a:cubicBezTo>
                    <a:pt x="11041" y="926"/>
                    <a:pt x="11061" y="920"/>
                    <a:pt x="11061" y="920"/>
                  </a:cubicBezTo>
                  <a:lnTo>
                    <a:pt x="11061" y="920"/>
                  </a:lnTo>
                  <a:cubicBezTo>
                    <a:pt x="11014" y="967"/>
                    <a:pt x="11085" y="944"/>
                    <a:pt x="11049" y="979"/>
                  </a:cubicBezTo>
                  <a:cubicBezTo>
                    <a:pt x="11085" y="1003"/>
                    <a:pt x="11061" y="1051"/>
                    <a:pt x="11109" y="1051"/>
                  </a:cubicBezTo>
                  <a:lnTo>
                    <a:pt x="11097" y="1063"/>
                  </a:lnTo>
                  <a:cubicBezTo>
                    <a:pt x="11097" y="1069"/>
                    <a:pt x="11100" y="1069"/>
                    <a:pt x="11103" y="1069"/>
                  </a:cubicBezTo>
                  <a:cubicBezTo>
                    <a:pt x="11106" y="1069"/>
                    <a:pt x="11109" y="1069"/>
                    <a:pt x="11109" y="1075"/>
                  </a:cubicBezTo>
                  <a:cubicBezTo>
                    <a:pt x="11109" y="1086"/>
                    <a:pt x="11133" y="1086"/>
                    <a:pt x="11121" y="1098"/>
                  </a:cubicBezTo>
                  <a:lnTo>
                    <a:pt x="11145" y="1086"/>
                  </a:lnTo>
                  <a:lnTo>
                    <a:pt x="11145" y="1086"/>
                  </a:lnTo>
                  <a:cubicBezTo>
                    <a:pt x="11145" y="1098"/>
                    <a:pt x="11133" y="1098"/>
                    <a:pt x="11145" y="1098"/>
                  </a:cubicBezTo>
                  <a:lnTo>
                    <a:pt x="11133" y="1110"/>
                  </a:lnTo>
                  <a:lnTo>
                    <a:pt x="11156" y="1098"/>
                  </a:lnTo>
                  <a:lnTo>
                    <a:pt x="11156" y="1098"/>
                  </a:lnTo>
                  <a:cubicBezTo>
                    <a:pt x="11133" y="1122"/>
                    <a:pt x="11168" y="1122"/>
                    <a:pt x="11156" y="1134"/>
                  </a:cubicBezTo>
                  <a:cubicBezTo>
                    <a:pt x="11168" y="1134"/>
                    <a:pt x="11180" y="1146"/>
                    <a:pt x="11180" y="1158"/>
                  </a:cubicBezTo>
                  <a:cubicBezTo>
                    <a:pt x="11168" y="1170"/>
                    <a:pt x="11180" y="1182"/>
                    <a:pt x="11180" y="1205"/>
                  </a:cubicBezTo>
                  <a:cubicBezTo>
                    <a:pt x="11192" y="1217"/>
                    <a:pt x="11216" y="1241"/>
                    <a:pt x="11228" y="1265"/>
                  </a:cubicBezTo>
                  <a:lnTo>
                    <a:pt x="11240" y="1253"/>
                  </a:lnTo>
                  <a:cubicBezTo>
                    <a:pt x="11240" y="1253"/>
                    <a:pt x="11240" y="1265"/>
                    <a:pt x="11240" y="1265"/>
                  </a:cubicBezTo>
                  <a:cubicBezTo>
                    <a:pt x="11228" y="1271"/>
                    <a:pt x="11231" y="1271"/>
                    <a:pt x="11235" y="1271"/>
                  </a:cubicBezTo>
                  <a:cubicBezTo>
                    <a:pt x="11240" y="1271"/>
                    <a:pt x="11246" y="1271"/>
                    <a:pt x="11240" y="1277"/>
                  </a:cubicBezTo>
                  <a:cubicBezTo>
                    <a:pt x="11248" y="1268"/>
                    <a:pt x="11257" y="1260"/>
                    <a:pt x="11261" y="1260"/>
                  </a:cubicBezTo>
                  <a:cubicBezTo>
                    <a:pt x="11263" y="1260"/>
                    <a:pt x="11264" y="1262"/>
                    <a:pt x="11264" y="1265"/>
                  </a:cubicBezTo>
                  <a:lnTo>
                    <a:pt x="11276" y="1265"/>
                  </a:lnTo>
                  <a:cubicBezTo>
                    <a:pt x="11252" y="1277"/>
                    <a:pt x="11252" y="1289"/>
                    <a:pt x="11240" y="1301"/>
                  </a:cubicBezTo>
                  <a:cubicBezTo>
                    <a:pt x="11252" y="1313"/>
                    <a:pt x="11287" y="1313"/>
                    <a:pt x="11299" y="1336"/>
                  </a:cubicBezTo>
                  <a:cubicBezTo>
                    <a:pt x="11276" y="1336"/>
                    <a:pt x="11311" y="1348"/>
                    <a:pt x="11276" y="1360"/>
                  </a:cubicBezTo>
                  <a:cubicBezTo>
                    <a:pt x="11299" y="1360"/>
                    <a:pt x="11299" y="1336"/>
                    <a:pt x="11323" y="1336"/>
                  </a:cubicBezTo>
                  <a:cubicBezTo>
                    <a:pt x="11311" y="1348"/>
                    <a:pt x="11311" y="1360"/>
                    <a:pt x="11299" y="1360"/>
                  </a:cubicBezTo>
                  <a:cubicBezTo>
                    <a:pt x="11335" y="1372"/>
                    <a:pt x="11299" y="1408"/>
                    <a:pt x="11335" y="1408"/>
                  </a:cubicBezTo>
                  <a:cubicBezTo>
                    <a:pt x="11335" y="1396"/>
                    <a:pt x="11335" y="1396"/>
                    <a:pt x="11335" y="1396"/>
                  </a:cubicBezTo>
                  <a:cubicBezTo>
                    <a:pt x="11371" y="1396"/>
                    <a:pt x="11335" y="1420"/>
                    <a:pt x="11359" y="1420"/>
                  </a:cubicBezTo>
                  <a:lnTo>
                    <a:pt x="11353" y="1423"/>
                  </a:lnTo>
                  <a:lnTo>
                    <a:pt x="11353" y="1423"/>
                  </a:lnTo>
                  <a:cubicBezTo>
                    <a:pt x="11352" y="1423"/>
                    <a:pt x="11352" y="1423"/>
                    <a:pt x="11351" y="1423"/>
                  </a:cubicBezTo>
                  <a:cubicBezTo>
                    <a:pt x="11347" y="1423"/>
                    <a:pt x="11341" y="1426"/>
                    <a:pt x="11335" y="1432"/>
                  </a:cubicBezTo>
                  <a:lnTo>
                    <a:pt x="11353" y="1423"/>
                  </a:lnTo>
                  <a:lnTo>
                    <a:pt x="11353" y="1423"/>
                  </a:lnTo>
                  <a:cubicBezTo>
                    <a:pt x="11356" y="1423"/>
                    <a:pt x="11359" y="1426"/>
                    <a:pt x="11359" y="1432"/>
                  </a:cubicBezTo>
                  <a:cubicBezTo>
                    <a:pt x="11353" y="1438"/>
                    <a:pt x="11347" y="1438"/>
                    <a:pt x="11342" y="1438"/>
                  </a:cubicBezTo>
                  <a:cubicBezTo>
                    <a:pt x="11338" y="1438"/>
                    <a:pt x="11335" y="1438"/>
                    <a:pt x="11335" y="1444"/>
                  </a:cubicBezTo>
                  <a:cubicBezTo>
                    <a:pt x="11335" y="1444"/>
                    <a:pt x="11340" y="1449"/>
                    <a:pt x="11347" y="1449"/>
                  </a:cubicBezTo>
                  <a:cubicBezTo>
                    <a:pt x="11351" y="1449"/>
                    <a:pt x="11355" y="1448"/>
                    <a:pt x="11359" y="1444"/>
                  </a:cubicBezTo>
                  <a:cubicBezTo>
                    <a:pt x="11362" y="1444"/>
                    <a:pt x="11363" y="1444"/>
                    <a:pt x="11364" y="1445"/>
                  </a:cubicBezTo>
                  <a:lnTo>
                    <a:pt x="11364" y="1445"/>
                  </a:lnTo>
                  <a:cubicBezTo>
                    <a:pt x="11366" y="1444"/>
                    <a:pt x="11368" y="1444"/>
                    <a:pt x="11371" y="1444"/>
                  </a:cubicBezTo>
                  <a:cubicBezTo>
                    <a:pt x="11371" y="1456"/>
                    <a:pt x="11371" y="1467"/>
                    <a:pt x="11383" y="1479"/>
                  </a:cubicBezTo>
                  <a:cubicBezTo>
                    <a:pt x="11371" y="1479"/>
                    <a:pt x="11371" y="1491"/>
                    <a:pt x="11371" y="1491"/>
                  </a:cubicBezTo>
                  <a:cubicBezTo>
                    <a:pt x="11375" y="1489"/>
                    <a:pt x="11378" y="1488"/>
                    <a:pt x="11379" y="1488"/>
                  </a:cubicBezTo>
                  <a:cubicBezTo>
                    <a:pt x="11383" y="1488"/>
                    <a:pt x="11361" y="1505"/>
                    <a:pt x="11371" y="1515"/>
                  </a:cubicBezTo>
                  <a:cubicBezTo>
                    <a:pt x="11395" y="1539"/>
                    <a:pt x="11442" y="1563"/>
                    <a:pt x="11454" y="1586"/>
                  </a:cubicBezTo>
                  <a:cubicBezTo>
                    <a:pt x="11478" y="1586"/>
                    <a:pt x="11490" y="1586"/>
                    <a:pt x="11502" y="1598"/>
                  </a:cubicBezTo>
                  <a:lnTo>
                    <a:pt x="11478" y="1610"/>
                  </a:lnTo>
                  <a:lnTo>
                    <a:pt x="11490" y="1610"/>
                  </a:lnTo>
                  <a:cubicBezTo>
                    <a:pt x="11484" y="1616"/>
                    <a:pt x="11481" y="1616"/>
                    <a:pt x="11479" y="1616"/>
                  </a:cubicBezTo>
                  <a:cubicBezTo>
                    <a:pt x="11478" y="1616"/>
                    <a:pt x="11478" y="1616"/>
                    <a:pt x="11478" y="1622"/>
                  </a:cubicBezTo>
                  <a:lnTo>
                    <a:pt x="11490" y="1622"/>
                  </a:lnTo>
                  <a:cubicBezTo>
                    <a:pt x="11478" y="1622"/>
                    <a:pt x="11502" y="1646"/>
                    <a:pt x="11466" y="1646"/>
                  </a:cubicBezTo>
                  <a:lnTo>
                    <a:pt x="11490" y="1670"/>
                  </a:lnTo>
                  <a:cubicBezTo>
                    <a:pt x="11492" y="1672"/>
                    <a:pt x="11495" y="1673"/>
                    <a:pt x="11497" y="1673"/>
                  </a:cubicBezTo>
                  <a:cubicBezTo>
                    <a:pt x="11504" y="1673"/>
                    <a:pt x="11510" y="1666"/>
                    <a:pt x="11512" y="1666"/>
                  </a:cubicBezTo>
                  <a:cubicBezTo>
                    <a:pt x="11513" y="1666"/>
                    <a:pt x="11514" y="1667"/>
                    <a:pt x="11514" y="1670"/>
                  </a:cubicBezTo>
                  <a:cubicBezTo>
                    <a:pt x="11514" y="1676"/>
                    <a:pt x="11514" y="1676"/>
                    <a:pt x="11512" y="1676"/>
                  </a:cubicBezTo>
                  <a:cubicBezTo>
                    <a:pt x="11511" y="1676"/>
                    <a:pt x="11508" y="1676"/>
                    <a:pt x="11502" y="1682"/>
                  </a:cubicBezTo>
                  <a:cubicBezTo>
                    <a:pt x="11502" y="1691"/>
                    <a:pt x="11506" y="1694"/>
                    <a:pt x="11513" y="1694"/>
                  </a:cubicBezTo>
                  <a:cubicBezTo>
                    <a:pt x="11526" y="1694"/>
                    <a:pt x="11549" y="1682"/>
                    <a:pt x="11562" y="1682"/>
                  </a:cubicBezTo>
                  <a:cubicBezTo>
                    <a:pt x="11569" y="1682"/>
                    <a:pt x="11573" y="1685"/>
                    <a:pt x="11573" y="1694"/>
                  </a:cubicBezTo>
                  <a:lnTo>
                    <a:pt x="11585" y="1694"/>
                  </a:lnTo>
                  <a:cubicBezTo>
                    <a:pt x="11592" y="1687"/>
                    <a:pt x="11594" y="1685"/>
                    <a:pt x="11593" y="1685"/>
                  </a:cubicBezTo>
                  <a:lnTo>
                    <a:pt x="11593" y="1685"/>
                  </a:lnTo>
                  <a:cubicBezTo>
                    <a:pt x="11593" y="1685"/>
                    <a:pt x="11587" y="1690"/>
                    <a:pt x="11584" y="1690"/>
                  </a:cubicBezTo>
                  <a:cubicBezTo>
                    <a:pt x="11582" y="1690"/>
                    <a:pt x="11582" y="1688"/>
                    <a:pt x="11585" y="1682"/>
                  </a:cubicBezTo>
                  <a:cubicBezTo>
                    <a:pt x="11591" y="1676"/>
                    <a:pt x="11594" y="1676"/>
                    <a:pt x="11597" y="1676"/>
                  </a:cubicBezTo>
                  <a:cubicBezTo>
                    <a:pt x="11600" y="1676"/>
                    <a:pt x="11603" y="1676"/>
                    <a:pt x="11609" y="1670"/>
                  </a:cubicBezTo>
                  <a:cubicBezTo>
                    <a:pt x="11609" y="1674"/>
                    <a:pt x="11610" y="1675"/>
                    <a:pt x="11612" y="1675"/>
                  </a:cubicBezTo>
                  <a:cubicBezTo>
                    <a:pt x="11617" y="1675"/>
                    <a:pt x="11625" y="1670"/>
                    <a:pt x="11633" y="1670"/>
                  </a:cubicBezTo>
                  <a:cubicBezTo>
                    <a:pt x="11621" y="1694"/>
                    <a:pt x="11633" y="1694"/>
                    <a:pt x="11621" y="1706"/>
                  </a:cubicBezTo>
                  <a:cubicBezTo>
                    <a:pt x="11633" y="1706"/>
                    <a:pt x="11657" y="1694"/>
                    <a:pt x="11668" y="1694"/>
                  </a:cubicBezTo>
                  <a:lnTo>
                    <a:pt x="11668" y="1694"/>
                  </a:lnTo>
                  <a:cubicBezTo>
                    <a:pt x="11657" y="1717"/>
                    <a:pt x="11645" y="1706"/>
                    <a:pt x="11645" y="1717"/>
                  </a:cubicBezTo>
                  <a:lnTo>
                    <a:pt x="11657" y="1717"/>
                  </a:lnTo>
                  <a:cubicBezTo>
                    <a:pt x="11657" y="1717"/>
                    <a:pt x="11657" y="1717"/>
                    <a:pt x="11657" y="1729"/>
                  </a:cubicBezTo>
                  <a:cubicBezTo>
                    <a:pt x="11657" y="1729"/>
                    <a:pt x="11662" y="1724"/>
                    <a:pt x="11665" y="1724"/>
                  </a:cubicBezTo>
                  <a:cubicBezTo>
                    <a:pt x="11667" y="1724"/>
                    <a:pt x="11668" y="1725"/>
                    <a:pt x="11668" y="1729"/>
                  </a:cubicBezTo>
                  <a:lnTo>
                    <a:pt x="11657" y="1741"/>
                  </a:lnTo>
                  <a:cubicBezTo>
                    <a:pt x="11668" y="1741"/>
                    <a:pt x="11668" y="1741"/>
                    <a:pt x="11668" y="1753"/>
                  </a:cubicBezTo>
                  <a:cubicBezTo>
                    <a:pt x="11680" y="1753"/>
                    <a:pt x="11680" y="1741"/>
                    <a:pt x="11692" y="1729"/>
                  </a:cubicBezTo>
                  <a:cubicBezTo>
                    <a:pt x="11692" y="1735"/>
                    <a:pt x="11698" y="1735"/>
                    <a:pt x="11703" y="1735"/>
                  </a:cubicBezTo>
                  <a:cubicBezTo>
                    <a:pt x="11707" y="1735"/>
                    <a:pt x="11710" y="1735"/>
                    <a:pt x="11704" y="1741"/>
                  </a:cubicBezTo>
                  <a:lnTo>
                    <a:pt x="11680" y="1753"/>
                  </a:lnTo>
                  <a:cubicBezTo>
                    <a:pt x="11696" y="1753"/>
                    <a:pt x="11701" y="1748"/>
                    <a:pt x="11703" y="1748"/>
                  </a:cubicBezTo>
                  <a:cubicBezTo>
                    <a:pt x="11704" y="1748"/>
                    <a:pt x="11704" y="1749"/>
                    <a:pt x="11704" y="1753"/>
                  </a:cubicBezTo>
                  <a:cubicBezTo>
                    <a:pt x="11716" y="1753"/>
                    <a:pt x="11716" y="1765"/>
                    <a:pt x="11716" y="1777"/>
                  </a:cubicBezTo>
                  <a:lnTo>
                    <a:pt x="11728" y="1777"/>
                  </a:lnTo>
                  <a:cubicBezTo>
                    <a:pt x="11740" y="1765"/>
                    <a:pt x="11740" y="1765"/>
                    <a:pt x="11752" y="1753"/>
                  </a:cubicBezTo>
                  <a:lnTo>
                    <a:pt x="11752" y="1753"/>
                  </a:lnTo>
                  <a:cubicBezTo>
                    <a:pt x="11749" y="1759"/>
                    <a:pt x="11750" y="1762"/>
                    <a:pt x="11752" y="1762"/>
                  </a:cubicBezTo>
                  <a:cubicBezTo>
                    <a:pt x="11759" y="1762"/>
                    <a:pt x="11775" y="1751"/>
                    <a:pt x="11777" y="1751"/>
                  </a:cubicBezTo>
                  <a:lnTo>
                    <a:pt x="11777" y="1751"/>
                  </a:lnTo>
                  <a:cubicBezTo>
                    <a:pt x="11778" y="1751"/>
                    <a:pt x="11777" y="1751"/>
                    <a:pt x="11776" y="1753"/>
                  </a:cubicBezTo>
                  <a:cubicBezTo>
                    <a:pt x="11776" y="1765"/>
                    <a:pt x="11764" y="1765"/>
                    <a:pt x="11764" y="1765"/>
                  </a:cubicBezTo>
                  <a:cubicBezTo>
                    <a:pt x="11740" y="1777"/>
                    <a:pt x="11728" y="1789"/>
                    <a:pt x="11716" y="1789"/>
                  </a:cubicBezTo>
                  <a:cubicBezTo>
                    <a:pt x="11716" y="1789"/>
                    <a:pt x="11722" y="1795"/>
                    <a:pt x="11721" y="1798"/>
                  </a:cubicBezTo>
                  <a:lnTo>
                    <a:pt x="11721" y="1798"/>
                  </a:lnTo>
                  <a:lnTo>
                    <a:pt x="11740" y="1789"/>
                  </a:lnTo>
                  <a:cubicBezTo>
                    <a:pt x="11752" y="1777"/>
                    <a:pt x="11764" y="1765"/>
                    <a:pt x="11776" y="1765"/>
                  </a:cubicBezTo>
                  <a:cubicBezTo>
                    <a:pt x="11783" y="1765"/>
                    <a:pt x="11772" y="1774"/>
                    <a:pt x="11765" y="1778"/>
                  </a:cubicBezTo>
                  <a:lnTo>
                    <a:pt x="11765" y="1778"/>
                  </a:lnTo>
                  <a:cubicBezTo>
                    <a:pt x="11765" y="1778"/>
                    <a:pt x="11764" y="1778"/>
                    <a:pt x="11764" y="1777"/>
                  </a:cubicBezTo>
                  <a:cubicBezTo>
                    <a:pt x="11761" y="1779"/>
                    <a:pt x="11761" y="1780"/>
                    <a:pt x="11761" y="1780"/>
                  </a:cubicBezTo>
                  <a:cubicBezTo>
                    <a:pt x="11762" y="1780"/>
                    <a:pt x="11764" y="1780"/>
                    <a:pt x="11765" y="1778"/>
                  </a:cubicBezTo>
                  <a:lnTo>
                    <a:pt x="11765" y="1778"/>
                  </a:lnTo>
                  <a:cubicBezTo>
                    <a:pt x="11767" y="1780"/>
                    <a:pt x="11769" y="1780"/>
                    <a:pt x="11771" y="1780"/>
                  </a:cubicBezTo>
                  <a:cubicBezTo>
                    <a:pt x="11778" y="1780"/>
                    <a:pt x="11783" y="1774"/>
                    <a:pt x="11786" y="1774"/>
                  </a:cubicBezTo>
                  <a:cubicBezTo>
                    <a:pt x="11787" y="1774"/>
                    <a:pt x="11787" y="1774"/>
                    <a:pt x="11787" y="1777"/>
                  </a:cubicBezTo>
                  <a:cubicBezTo>
                    <a:pt x="11776" y="1789"/>
                    <a:pt x="11799" y="1789"/>
                    <a:pt x="11776" y="1813"/>
                  </a:cubicBezTo>
                  <a:cubicBezTo>
                    <a:pt x="11776" y="1813"/>
                    <a:pt x="11770" y="1818"/>
                    <a:pt x="11767" y="1818"/>
                  </a:cubicBezTo>
                  <a:cubicBezTo>
                    <a:pt x="11765" y="1818"/>
                    <a:pt x="11764" y="1817"/>
                    <a:pt x="11764" y="1813"/>
                  </a:cubicBezTo>
                  <a:lnTo>
                    <a:pt x="11764" y="1813"/>
                  </a:lnTo>
                  <a:cubicBezTo>
                    <a:pt x="11740" y="1825"/>
                    <a:pt x="11776" y="1813"/>
                    <a:pt x="11752" y="1837"/>
                  </a:cubicBezTo>
                  <a:cubicBezTo>
                    <a:pt x="11756" y="1833"/>
                    <a:pt x="11760" y="1831"/>
                    <a:pt x="11763" y="1831"/>
                  </a:cubicBezTo>
                  <a:cubicBezTo>
                    <a:pt x="11770" y="1831"/>
                    <a:pt x="11776" y="1837"/>
                    <a:pt x="11776" y="1837"/>
                  </a:cubicBezTo>
                  <a:lnTo>
                    <a:pt x="11787" y="1825"/>
                  </a:lnTo>
                  <a:cubicBezTo>
                    <a:pt x="11797" y="1820"/>
                    <a:pt x="11801" y="1818"/>
                    <a:pt x="11802" y="1818"/>
                  </a:cubicBezTo>
                  <a:cubicBezTo>
                    <a:pt x="11807" y="1818"/>
                    <a:pt x="11756" y="1851"/>
                    <a:pt x="11776" y="1860"/>
                  </a:cubicBezTo>
                  <a:cubicBezTo>
                    <a:pt x="11787" y="1848"/>
                    <a:pt x="11776" y="1848"/>
                    <a:pt x="11787" y="1848"/>
                  </a:cubicBezTo>
                  <a:cubicBezTo>
                    <a:pt x="11787" y="1848"/>
                    <a:pt x="11776" y="1860"/>
                    <a:pt x="11787" y="1872"/>
                  </a:cubicBezTo>
                  <a:cubicBezTo>
                    <a:pt x="11787" y="1872"/>
                    <a:pt x="11787" y="1875"/>
                    <a:pt x="11784" y="1880"/>
                  </a:cubicBezTo>
                  <a:lnTo>
                    <a:pt x="11784" y="1880"/>
                  </a:lnTo>
                  <a:lnTo>
                    <a:pt x="11799" y="1872"/>
                  </a:lnTo>
                  <a:cubicBezTo>
                    <a:pt x="11799" y="1884"/>
                    <a:pt x="11823" y="1884"/>
                    <a:pt x="11823" y="1896"/>
                  </a:cubicBezTo>
                  <a:cubicBezTo>
                    <a:pt x="11823" y="1884"/>
                    <a:pt x="11823" y="1884"/>
                    <a:pt x="11823" y="1884"/>
                  </a:cubicBezTo>
                  <a:cubicBezTo>
                    <a:pt x="11831" y="1884"/>
                    <a:pt x="11844" y="1879"/>
                    <a:pt x="11852" y="1879"/>
                  </a:cubicBezTo>
                  <a:cubicBezTo>
                    <a:pt x="11856" y="1879"/>
                    <a:pt x="11859" y="1880"/>
                    <a:pt x="11859" y="1884"/>
                  </a:cubicBezTo>
                  <a:cubicBezTo>
                    <a:pt x="11847" y="1896"/>
                    <a:pt x="11847" y="1896"/>
                    <a:pt x="11847" y="1896"/>
                  </a:cubicBezTo>
                  <a:cubicBezTo>
                    <a:pt x="11841" y="1902"/>
                    <a:pt x="11841" y="1902"/>
                    <a:pt x="11843" y="1902"/>
                  </a:cubicBezTo>
                  <a:cubicBezTo>
                    <a:pt x="11844" y="1902"/>
                    <a:pt x="11847" y="1902"/>
                    <a:pt x="11847" y="1908"/>
                  </a:cubicBezTo>
                  <a:cubicBezTo>
                    <a:pt x="11841" y="1914"/>
                    <a:pt x="11841" y="1914"/>
                    <a:pt x="11841" y="1914"/>
                  </a:cubicBezTo>
                  <a:cubicBezTo>
                    <a:pt x="11841" y="1914"/>
                    <a:pt x="11841" y="1914"/>
                    <a:pt x="11835" y="1920"/>
                  </a:cubicBezTo>
                  <a:lnTo>
                    <a:pt x="11847" y="1920"/>
                  </a:lnTo>
                  <a:cubicBezTo>
                    <a:pt x="11849" y="1917"/>
                    <a:pt x="11851" y="1917"/>
                    <a:pt x="11852" y="1917"/>
                  </a:cubicBezTo>
                  <a:cubicBezTo>
                    <a:pt x="11855" y="1917"/>
                    <a:pt x="11849" y="1932"/>
                    <a:pt x="11859" y="1932"/>
                  </a:cubicBezTo>
                  <a:cubicBezTo>
                    <a:pt x="11861" y="1934"/>
                    <a:pt x="11864" y="1935"/>
                    <a:pt x="11868" y="1935"/>
                  </a:cubicBezTo>
                  <a:cubicBezTo>
                    <a:pt x="11884" y="1935"/>
                    <a:pt x="11909" y="1918"/>
                    <a:pt x="11918" y="1908"/>
                  </a:cubicBezTo>
                  <a:lnTo>
                    <a:pt x="11918" y="1908"/>
                  </a:lnTo>
                  <a:cubicBezTo>
                    <a:pt x="11918" y="1920"/>
                    <a:pt x="11918" y="1920"/>
                    <a:pt x="11907" y="1932"/>
                  </a:cubicBezTo>
                  <a:cubicBezTo>
                    <a:pt x="11907" y="1932"/>
                    <a:pt x="11895" y="1956"/>
                    <a:pt x="11883" y="1967"/>
                  </a:cubicBezTo>
                  <a:cubicBezTo>
                    <a:pt x="11895" y="1967"/>
                    <a:pt x="11895" y="1944"/>
                    <a:pt x="11907" y="1944"/>
                  </a:cubicBezTo>
                  <a:lnTo>
                    <a:pt x="11907" y="1956"/>
                  </a:lnTo>
                  <a:cubicBezTo>
                    <a:pt x="11918" y="1944"/>
                    <a:pt x="11918" y="1944"/>
                    <a:pt x="11930" y="1944"/>
                  </a:cubicBezTo>
                  <a:cubicBezTo>
                    <a:pt x="11930" y="1944"/>
                    <a:pt x="11930" y="1944"/>
                    <a:pt x="11942" y="1956"/>
                  </a:cubicBezTo>
                  <a:cubicBezTo>
                    <a:pt x="11930" y="1956"/>
                    <a:pt x="11930" y="1967"/>
                    <a:pt x="11918" y="1967"/>
                  </a:cubicBezTo>
                  <a:cubicBezTo>
                    <a:pt x="11918" y="1967"/>
                    <a:pt x="11924" y="1973"/>
                    <a:pt x="11931" y="1973"/>
                  </a:cubicBezTo>
                  <a:cubicBezTo>
                    <a:pt x="11934" y="1973"/>
                    <a:pt x="11938" y="1971"/>
                    <a:pt x="11942" y="1967"/>
                  </a:cubicBezTo>
                  <a:cubicBezTo>
                    <a:pt x="11942" y="1956"/>
                    <a:pt x="11954" y="1967"/>
                    <a:pt x="11966" y="1944"/>
                  </a:cubicBezTo>
                  <a:lnTo>
                    <a:pt x="11966" y="1967"/>
                  </a:lnTo>
                  <a:cubicBezTo>
                    <a:pt x="11966" y="1967"/>
                    <a:pt x="11966" y="1979"/>
                    <a:pt x="11966" y="1979"/>
                  </a:cubicBezTo>
                  <a:cubicBezTo>
                    <a:pt x="11966" y="1979"/>
                    <a:pt x="11977" y="1990"/>
                    <a:pt x="11967" y="2002"/>
                  </a:cubicBezTo>
                  <a:lnTo>
                    <a:pt x="11967" y="2002"/>
                  </a:lnTo>
                  <a:cubicBezTo>
                    <a:pt x="11970" y="1999"/>
                    <a:pt x="11978" y="1989"/>
                    <a:pt x="11978" y="1979"/>
                  </a:cubicBezTo>
                  <a:lnTo>
                    <a:pt x="11990" y="1991"/>
                  </a:lnTo>
                  <a:cubicBezTo>
                    <a:pt x="11978" y="2003"/>
                    <a:pt x="11954" y="2027"/>
                    <a:pt x="11954" y="2027"/>
                  </a:cubicBezTo>
                  <a:cubicBezTo>
                    <a:pt x="11964" y="2027"/>
                    <a:pt x="11973" y="2012"/>
                    <a:pt x="11983" y="2012"/>
                  </a:cubicBezTo>
                  <a:cubicBezTo>
                    <a:pt x="11985" y="2012"/>
                    <a:pt x="11987" y="2013"/>
                    <a:pt x="11990" y="2015"/>
                  </a:cubicBezTo>
                  <a:cubicBezTo>
                    <a:pt x="11978" y="2027"/>
                    <a:pt x="11978" y="2027"/>
                    <a:pt x="11966" y="2039"/>
                  </a:cubicBezTo>
                  <a:cubicBezTo>
                    <a:pt x="11966" y="2039"/>
                    <a:pt x="11966" y="2051"/>
                    <a:pt x="11954" y="2051"/>
                  </a:cubicBezTo>
                  <a:cubicBezTo>
                    <a:pt x="11954" y="2063"/>
                    <a:pt x="11966" y="2075"/>
                    <a:pt x="11966" y="2075"/>
                  </a:cubicBezTo>
                  <a:cubicBezTo>
                    <a:pt x="11978" y="2063"/>
                    <a:pt x="11978" y="2063"/>
                    <a:pt x="11978" y="2063"/>
                  </a:cubicBezTo>
                  <a:lnTo>
                    <a:pt x="11978" y="2063"/>
                  </a:lnTo>
                  <a:cubicBezTo>
                    <a:pt x="11978" y="2063"/>
                    <a:pt x="11978" y="2075"/>
                    <a:pt x="11966" y="2075"/>
                  </a:cubicBezTo>
                  <a:lnTo>
                    <a:pt x="11990" y="2075"/>
                  </a:lnTo>
                  <a:cubicBezTo>
                    <a:pt x="11990" y="2087"/>
                    <a:pt x="12002" y="2098"/>
                    <a:pt x="11990" y="2110"/>
                  </a:cubicBezTo>
                  <a:cubicBezTo>
                    <a:pt x="11978" y="2098"/>
                    <a:pt x="11978" y="2098"/>
                    <a:pt x="11978" y="2087"/>
                  </a:cubicBezTo>
                  <a:cubicBezTo>
                    <a:pt x="11966" y="2087"/>
                    <a:pt x="11978" y="2098"/>
                    <a:pt x="11966" y="2098"/>
                  </a:cubicBezTo>
                  <a:cubicBezTo>
                    <a:pt x="11954" y="2098"/>
                    <a:pt x="11966" y="2098"/>
                    <a:pt x="11954" y="2087"/>
                  </a:cubicBezTo>
                  <a:lnTo>
                    <a:pt x="11954" y="2098"/>
                  </a:lnTo>
                  <a:cubicBezTo>
                    <a:pt x="11978" y="2110"/>
                    <a:pt x="11942" y="2110"/>
                    <a:pt x="11954" y="2110"/>
                  </a:cubicBezTo>
                  <a:cubicBezTo>
                    <a:pt x="11942" y="2134"/>
                    <a:pt x="11978" y="2146"/>
                    <a:pt x="11990" y="2170"/>
                  </a:cubicBezTo>
                  <a:cubicBezTo>
                    <a:pt x="11990" y="2170"/>
                    <a:pt x="11978" y="2158"/>
                    <a:pt x="11978" y="2158"/>
                  </a:cubicBezTo>
                  <a:lnTo>
                    <a:pt x="11966" y="2158"/>
                  </a:lnTo>
                  <a:cubicBezTo>
                    <a:pt x="11966" y="2158"/>
                    <a:pt x="11942" y="2146"/>
                    <a:pt x="11930" y="2146"/>
                  </a:cubicBezTo>
                  <a:cubicBezTo>
                    <a:pt x="11930" y="2152"/>
                    <a:pt x="11933" y="2152"/>
                    <a:pt x="11938" y="2152"/>
                  </a:cubicBezTo>
                  <a:cubicBezTo>
                    <a:pt x="11942" y="2152"/>
                    <a:pt x="11948" y="2152"/>
                    <a:pt x="11954" y="2158"/>
                  </a:cubicBezTo>
                  <a:lnTo>
                    <a:pt x="11942" y="2170"/>
                  </a:lnTo>
                  <a:cubicBezTo>
                    <a:pt x="11954" y="2170"/>
                    <a:pt x="11966" y="2170"/>
                    <a:pt x="11966" y="2182"/>
                  </a:cubicBezTo>
                  <a:cubicBezTo>
                    <a:pt x="11966" y="2182"/>
                    <a:pt x="11966" y="2182"/>
                    <a:pt x="11966" y="2194"/>
                  </a:cubicBezTo>
                  <a:cubicBezTo>
                    <a:pt x="11954" y="2182"/>
                    <a:pt x="11942" y="2182"/>
                    <a:pt x="11942" y="2182"/>
                  </a:cubicBezTo>
                  <a:lnTo>
                    <a:pt x="11942" y="2182"/>
                  </a:lnTo>
                  <a:cubicBezTo>
                    <a:pt x="11942" y="2182"/>
                    <a:pt x="11942" y="2182"/>
                    <a:pt x="11954" y="2194"/>
                  </a:cubicBezTo>
                  <a:cubicBezTo>
                    <a:pt x="11966" y="2194"/>
                    <a:pt x="11954" y="2206"/>
                    <a:pt x="11966" y="2206"/>
                  </a:cubicBezTo>
                  <a:cubicBezTo>
                    <a:pt x="11978" y="2206"/>
                    <a:pt x="11966" y="2206"/>
                    <a:pt x="11978" y="2218"/>
                  </a:cubicBezTo>
                  <a:lnTo>
                    <a:pt x="11942" y="2218"/>
                  </a:lnTo>
                  <a:cubicBezTo>
                    <a:pt x="11954" y="2229"/>
                    <a:pt x="11942" y="2229"/>
                    <a:pt x="11930" y="2229"/>
                  </a:cubicBezTo>
                  <a:lnTo>
                    <a:pt x="11954" y="2229"/>
                  </a:lnTo>
                  <a:cubicBezTo>
                    <a:pt x="11942" y="2241"/>
                    <a:pt x="11942" y="2241"/>
                    <a:pt x="11942" y="2241"/>
                  </a:cubicBezTo>
                  <a:cubicBezTo>
                    <a:pt x="11923" y="2241"/>
                    <a:pt x="11935" y="2211"/>
                    <a:pt x="11922" y="2211"/>
                  </a:cubicBezTo>
                  <a:cubicBezTo>
                    <a:pt x="11918" y="2211"/>
                    <a:pt x="11914" y="2213"/>
                    <a:pt x="11907" y="2218"/>
                  </a:cubicBezTo>
                  <a:lnTo>
                    <a:pt x="11907" y="2229"/>
                  </a:lnTo>
                  <a:lnTo>
                    <a:pt x="11907" y="2241"/>
                  </a:lnTo>
                  <a:cubicBezTo>
                    <a:pt x="11907" y="2241"/>
                    <a:pt x="11895" y="2241"/>
                    <a:pt x="11883" y="2229"/>
                  </a:cubicBezTo>
                  <a:cubicBezTo>
                    <a:pt x="11883" y="2218"/>
                    <a:pt x="11883" y="2218"/>
                    <a:pt x="11895" y="2206"/>
                  </a:cubicBezTo>
                  <a:cubicBezTo>
                    <a:pt x="11835" y="2206"/>
                    <a:pt x="11835" y="2265"/>
                    <a:pt x="11799" y="2301"/>
                  </a:cubicBezTo>
                  <a:cubicBezTo>
                    <a:pt x="11799" y="2289"/>
                    <a:pt x="11799" y="2289"/>
                    <a:pt x="11799" y="2277"/>
                  </a:cubicBezTo>
                  <a:cubicBezTo>
                    <a:pt x="11799" y="2301"/>
                    <a:pt x="11776" y="2301"/>
                    <a:pt x="11764" y="2313"/>
                  </a:cubicBezTo>
                  <a:cubicBezTo>
                    <a:pt x="11740" y="2313"/>
                    <a:pt x="11787" y="2289"/>
                    <a:pt x="11776" y="2277"/>
                  </a:cubicBezTo>
                  <a:lnTo>
                    <a:pt x="11776" y="2277"/>
                  </a:lnTo>
                  <a:lnTo>
                    <a:pt x="11728" y="2301"/>
                  </a:lnTo>
                  <a:cubicBezTo>
                    <a:pt x="11720" y="2309"/>
                    <a:pt x="11711" y="2318"/>
                    <a:pt x="11707" y="2318"/>
                  </a:cubicBezTo>
                  <a:cubicBezTo>
                    <a:pt x="11705" y="2318"/>
                    <a:pt x="11704" y="2316"/>
                    <a:pt x="11704" y="2313"/>
                  </a:cubicBezTo>
                  <a:cubicBezTo>
                    <a:pt x="11704" y="2304"/>
                    <a:pt x="11704" y="2295"/>
                    <a:pt x="11709" y="2287"/>
                  </a:cubicBezTo>
                  <a:lnTo>
                    <a:pt x="11709" y="2287"/>
                  </a:lnTo>
                  <a:lnTo>
                    <a:pt x="11680" y="2325"/>
                  </a:lnTo>
                  <a:cubicBezTo>
                    <a:pt x="11680" y="2313"/>
                    <a:pt x="11668" y="2313"/>
                    <a:pt x="11659" y="2313"/>
                  </a:cubicBezTo>
                  <a:cubicBezTo>
                    <a:pt x="11651" y="2313"/>
                    <a:pt x="11645" y="2313"/>
                    <a:pt x="11657" y="2301"/>
                  </a:cubicBezTo>
                  <a:lnTo>
                    <a:pt x="11657" y="2301"/>
                  </a:lnTo>
                  <a:lnTo>
                    <a:pt x="11597" y="2337"/>
                  </a:lnTo>
                  <a:lnTo>
                    <a:pt x="11573" y="2313"/>
                  </a:lnTo>
                  <a:cubicBezTo>
                    <a:pt x="11565" y="2321"/>
                    <a:pt x="11562" y="2330"/>
                    <a:pt x="11570" y="2330"/>
                  </a:cubicBezTo>
                  <a:cubicBezTo>
                    <a:pt x="11573" y="2330"/>
                    <a:pt x="11578" y="2328"/>
                    <a:pt x="11585" y="2325"/>
                  </a:cubicBezTo>
                  <a:lnTo>
                    <a:pt x="11585" y="2325"/>
                  </a:lnTo>
                  <a:cubicBezTo>
                    <a:pt x="11566" y="2334"/>
                    <a:pt x="11526" y="2387"/>
                    <a:pt x="11504" y="2387"/>
                  </a:cubicBezTo>
                  <a:cubicBezTo>
                    <a:pt x="11497" y="2387"/>
                    <a:pt x="11492" y="2383"/>
                    <a:pt x="11490" y="2372"/>
                  </a:cubicBezTo>
                  <a:cubicBezTo>
                    <a:pt x="11442" y="2408"/>
                    <a:pt x="11418" y="2408"/>
                    <a:pt x="11359" y="2456"/>
                  </a:cubicBezTo>
                  <a:cubicBezTo>
                    <a:pt x="11378" y="2437"/>
                    <a:pt x="11370" y="2433"/>
                    <a:pt x="11358" y="2433"/>
                  </a:cubicBezTo>
                  <a:cubicBezTo>
                    <a:pt x="11350" y="2433"/>
                    <a:pt x="11340" y="2434"/>
                    <a:pt x="11334" y="2434"/>
                  </a:cubicBezTo>
                  <a:cubicBezTo>
                    <a:pt x="11327" y="2434"/>
                    <a:pt x="11327" y="2432"/>
                    <a:pt x="11347" y="2420"/>
                  </a:cubicBezTo>
                  <a:cubicBezTo>
                    <a:pt x="11311" y="2420"/>
                    <a:pt x="11311" y="2456"/>
                    <a:pt x="11287" y="2468"/>
                  </a:cubicBezTo>
                  <a:cubicBezTo>
                    <a:pt x="11264" y="2468"/>
                    <a:pt x="11264" y="2444"/>
                    <a:pt x="11287" y="2420"/>
                  </a:cubicBezTo>
                  <a:lnTo>
                    <a:pt x="11287" y="2420"/>
                  </a:lnTo>
                  <a:lnTo>
                    <a:pt x="11252" y="2444"/>
                  </a:lnTo>
                  <a:lnTo>
                    <a:pt x="11240" y="2468"/>
                  </a:lnTo>
                  <a:cubicBezTo>
                    <a:pt x="11211" y="2468"/>
                    <a:pt x="11213" y="2452"/>
                    <a:pt x="11203" y="2452"/>
                  </a:cubicBezTo>
                  <a:cubicBezTo>
                    <a:pt x="11200" y="2452"/>
                    <a:pt x="11197" y="2453"/>
                    <a:pt x="11192" y="2456"/>
                  </a:cubicBezTo>
                  <a:lnTo>
                    <a:pt x="11192" y="2479"/>
                  </a:lnTo>
                  <a:lnTo>
                    <a:pt x="11168" y="2468"/>
                  </a:lnTo>
                  <a:lnTo>
                    <a:pt x="11168" y="2468"/>
                  </a:lnTo>
                  <a:cubicBezTo>
                    <a:pt x="11180" y="2479"/>
                    <a:pt x="11168" y="2491"/>
                    <a:pt x="11145" y="2503"/>
                  </a:cubicBezTo>
                  <a:lnTo>
                    <a:pt x="11145" y="2491"/>
                  </a:lnTo>
                  <a:lnTo>
                    <a:pt x="11121" y="2515"/>
                  </a:lnTo>
                  <a:cubicBezTo>
                    <a:pt x="11133" y="2503"/>
                    <a:pt x="11127" y="2503"/>
                    <a:pt x="11118" y="2503"/>
                  </a:cubicBezTo>
                  <a:cubicBezTo>
                    <a:pt x="11109" y="2503"/>
                    <a:pt x="11097" y="2503"/>
                    <a:pt x="11097" y="2491"/>
                  </a:cubicBezTo>
                  <a:cubicBezTo>
                    <a:pt x="11085" y="2503"/>
                    <a:pt x="11085" y="2503"/>
                    <a:pt x="11037" y="2527"/>
                  </a:cubicBezTo>
                  <a:lnTo>
                    <a:pt x="11049" y="2539"/>
                  </a:lnTo>
                  <a:cubicBezTo>
                    <a:pt x="11042" y="2544"/>
                    <a:pt x="11038" y="2546"/>
                    <a:pt x="11035" y="2546"/>
                  </a:cubicBezTo>
                  <a:cubicBezTo>
                    <a:pt x="11026" y="2546"/>
                    <a:pt x="11036" y="2525"/>
                    <a:pt x="11015" y="2525"/>
                  </a:cubicBezTo>
                  <a:cubicBezTo>
                    <a:pt x="11011" y="2525"/>
                    <a:pt x="11007" y="2526"/>
                    <a:pt x="11002" y="2527"/>
                  </a:cubicBezTo>
                  <a:lnTo>
                    <a:pt x="11014" y="2539"/>
                  </a:lnTo>
                  <a:cubicBezTo>
                    <a:pt x="10942" y="2539"/>
                    <a:pt x="10918" y="2599"/>
                    <a:pt x="10871" y="2599"/>
                  </a:cubicBezTo>
                  <a:cubicBezTo>
                    <a:pt x="10884" y="2592"/>
                    <a:pt x="10882" y="2581"/>
                    <a:pt x="10880" y="2575"/>
                  </a:cubicBezTo>
                  <a:lnTo>
                    <a:pt x="10880" y="2575"/>
                  </a:lnTo>
                  <a:cubicBezTo>
                    <a:pt x="10844" y="2588"/>
                    <a:pt x="10775" y="2611"/>
                    <a:pt x="10752" y="2646"/>
                  </a:cubicBezTo>
                  <a:cubicBezTo>
                    <a:pt x="10728" y="2622"/>
                    <a:pt x="10716" y="2622"/>
                    <a:pt x="10680" y="2622"/>
                  </a:cubicBezTo>
                  <a:cubicBezTo>
                    <a:pt x="10644" y="2634"/>
                    <a:pt x="10644" y="2634"/>
                    <a:pt x="10633" y="2658"/>
                  </a:cubicBezTo>
                  <a:cubicBezTo>
                    <a:pt x="10614" y="2658"/>
                    <a:pt x="10579" y="2673"/>
                    <a:pt x="10560" y="2673"/>
                  </a:cubicBezTo>
                  <a:cubicBezTo>
                    <a:pt x="10555" y="2673"/>
                    <a:pt x="10552" y="2672"/>
                    <a:pt x="10549" y="2670"/>
                  </a:cubicBezTo>
                  <a:cubicBezTo>
                    <a:pt x="10549" y="2682"/>
                    <a:pt x="10525" y="2670"/>
                    <a:pt x="10514" y="2694"/>
                  </a:cubicBezTo>
                  <a:lnTo>
                    <a:pt x="10502" y="2682"/>
                  </a:lnTo>
                  <a:lnTo>
                    <a:pt x="10514" y="2706"/>
                  </a:lnTo>
                  <a:cubicBezTo>
                    <a:pt x="10505" y="2702"/>
                    <a:pt x="10497" y="2701"/>
                    <a:pt x="10489" y="2701"/>
                  </a:cubicBezTo>
                  <a:cubicBezTo>
                    <a:pt x="10454" y="2701"/>
                    <a:pt x="10430" y="2734"/>
                    <a:pt x="10395" y="2734"/>
                  </a:cubicBezTo>
                  <a:cubicBezTo>
                    <a:pt x="10389" y="2734"/>
                    <a:pt x="10384" y="2734"/>
                    <a:pt x="10378" y="2732"/>
                  </a:cubicBezTo>
                  <a:lnTo>
                    <a:pt x="10378" y="2732"/>
                  </a:lnTo>
                  <a:lnTo>
                    <a:pt x="10359" y="2741"/>
                  </a:lnTo>
                  <a:cubicBezTo>
                    <a:pt x="10347" y="2729"/>
                    <a:pt x="10359" y="2729"/>
                    <a:pt x="10359" y="2718"/>
                  </a:cubicBezTo>
                  <a:lnTo>
                    <a:pt x="10359" y="2718"/>
                  </a:lnTo>
                  <a:lnTo>
                    <a:pt x="10252" y="2741"/>
                  </a:lnTo>
                  <a:lnTo>
                    <a:pt x="10275" y="2753"/>
                  </a:lnTo>
                  <a:cubicBezTo>
                    <a:pt x="10263" y="2753"/>
                    <a:pt x="10252" y="2777"/>
                    <a:pt x="10216" y="2777"/>
                  </a:cubicBezTo>
                  <a:cubicBezTo>
                    <a:pt x="10229" y="2764"/>
                    <a:pt x="10229" y="2761"/>
                    <a:pt x="10224" y="2761"/>
                  </a:cubicBezTo>
                  <a:cubicBezTo>
                    <a:pt x="10217" y="2761"/>
                    <a:pt x="10200" y="2768"/>
                    <a:pt x="10189" y="2768"/>
                  </a:cubicBezTo>
                  <a:cubicBezTo>
                    <a:pt x="10185" y="2768"/>
                    <a:pt x="10182" y="2767"/>
                    <a:pt x="10180" y="2765"/>
                  </a:cubicBezTo>
                  <a:lnTo>
                    <a:pt x="10192" y="2753"/>
                  </a:lnTo>
                  <a:lnTo>
                    <a:pt x="10192" y="2753"/>
                  </a:lnTo>
                  <a:cubicBezTo>
                    <a:pt x="10168" y="2765"/>
                    <a:pt x="10168" y="2765"/>
                    <a:pt x="10168" y="2777"/>
                  </a:cubicBezTo>
                  <a:cubicBezTo>
                    <a:pt x="10160" y="2782"/>
                    <a:pt x="10154" y="2784"/>
                    <a:pt x="10149" y="2784"/>
                  </a:cubicBezTo>
                  <a:cubicBezTo>
                    <a:pt x="10143" y="2784"/>
                    <a:pt x="10138" y="2781"/>
                    <a:pt x="10134" y="2778"/>
                  </a:cubicBezTo>
                  <a:lnTo>
                    <a:pt x="10134" y="2778"/>
                  </a:lnTo>
                  <a:cubicBezTo>
                    <a:pt x="10143" y="2790"/>
                    <a:pt x="10132" y="2801"/>
                    <a:pt x="10109" y="2801"/>
                  </a:cubicBezTo>
                  <a:cubicBezTo>
                    <a:pt x="10073" y="2813"/>
                    <a:pt x="10025" y="2813"/>
                    <a:pt x="10013" y="2825"/>
                  </a:cubicBezTo>
                  <a:cubicBezTo>
                    <a:pt x="10002" y="2825"/>
                    <a:pt x="10002" y="2813"/>
                    <a:pt x="10013" y="2801"/>
                  </a:cubicBezTo>
                  <a:lnTo>
                    <a:pt x="10013" y="2801"/>
                  </a:lnTo>
                  <a:cubicBezTo>
                    <a:pt x="9942" y="2837"/>
                    <a:pt x="9978" y="2813"/>
                    <a:pt x="9918" y="2837"/>
                  </a:cubicBezTo>
                  <a:lnTo>
                    <a:pt x="9894" y="2849"/>
                  </a:lnTo>
                  <a:lnTo>
                    <a:pt x="9859" y="2837"/>
                  </a:lnTo>
                  <a:lnTo>
                    <a:pt x="9871" y="2849"/>
                  </a:lnTo>
                  <a:cubicBezTo>
                    <a:pt x="9847" y="2849"/>
                    <a:pt x="9835" y="2860"/>
                    <a:pt x="9811" y="2860"/>
                  </a:cubicBezTo>
                  <a:lnTo>
                    <a:pt x="9823" y="2849"/>
                  </a:lnTo>
                  <a:lnTo>
                    <a:pt x="9823" y="2849"/>
                  </a:lnTo>
                  <a:cubicBezTo>
                    <a:pt x="9805" y="2856"/>
                    <a:pt x="9791" y="2857"/>
                    <a:pt x="9778" y="2857"/>
                  </a:cubicBezTo>
                  <a:cubicBezTo>
                    <a:pt x="9764" y="2857"/>
                    <a:pt x="9752" y="2855"/>
                    <a:pt x="9740" y="2855"/>
                  </a:cubicBezTo>
                  <a:cubicBezTo>
                    <a:pt x="9725" y="2855"/>
                    <a:pt x="9710" y="2858"/>
                    <a:pt x="9692" y="2872"/>
                  </a:cubicBezTo>
                  <a:cubicBezTo>
                    <a:pt x="9680" y="2872"/>
                    <a:pt x="9692" y="2872"/>
                    <a:pt x="9692" y="2860"/>
                  </a:cubicBezTo>
                  <a:lnTo>
                    <a:pt x="9692" y="2860"/>
                  </a:lnTo>
                  <a:cubicBezTo>
                    <a:pt x="9677" y="2872"/>
                    <a:pt x="9668" y="2875"/>
                    <a:pt x="9661" y="2875"/>
                  </a:cubicBezTo>
                  <a:cubicBezTo>
                    <a:pt x="9653" y="2875"/>
                    <a:pt x="9648" y="2870"/>
                    <a:pt x="9639" y="2870"/>
                  </a:cubicBezTo>
                  <a:cubicBezTo>
                    <a:pt x="9632" y="2870"/>
                    <a:pt x="9623" y="2873"/>
                    <a:pt x="9609" y="2884"/>
                  </a:cubicBezTo>
                  <a:cubicBezTo>
                    <a:pt x="9609" y="2884"/>
                    <a:pt x="9597" y="2872"/>
                    <a:pt x="9597" y="2872"/>
                  </a:cubicBezTo>
                  <a:lnTo>
                    <a:pt x="9573" y="2884"/>
                  </a:lnTo>
                  <a:lnTo>
                    <a:pt x="9573" y="2872"/>
                  </a:lnTo>
                  <a:lnTo>
                    <a:pt x="9561" y="2896"/>
                  </a:lnTo>
                  <a:lnTo>
                    <a:pt x="9537" y="2884"/>
                  </a:lnTo>
                  <a:lnTo>
                    <a:pt x="9537" y="2896"/>
                  </a:lnTo>
                  <a:cubicBezTo>
                    <a:pt x="9527" y="2890"/>
                    <a:pt x="9517" y="2888"/>
                    <a:pt x="9508" y="2888"/>
                  </a:cubicBezTo>
                  <a:cubicBezTo>
                    <a:pt x="9492" y="2888"/>
                    <a:pt x="9476" y="2893"/>
                    <a:pt x="9460" y="2893"/>
                  </a:cubicBezTo>
                  <a:cubicBezTo>
                    <a:pt x="9450" y="2893"/>
                    <a:pt x="9440" y="2891"/>
                    <a:pt x="9430" y="2884"/>
                  </a:cubicBezTo>
                  <a:lnTo>
                    <a:pt x="9430" y="2884"/>
                  </a:lnTo>
                  <a:lnTo>
                    <a:pt x="9442" y="2908"/>
                  </a:lnTo>
                  <a:cubicBezTo>
                    <a:pt x="9359" y="2968"/>
                    <a:pt x="9228" y="2920"/>
                    <a:pt x="9120" y="2968"/>
                  </a:cubicBezTo>
                  <a:lnTo>
                    <a:pt x="9120" y="2944"/>
                  </a:lnTo>
                  <a:lnTo>
                    <a:pt x="9073" y="2980"/>
                  </a:lnTo>
                  <a:cubicBezTo>
                    <a:pt x="9049" y="2968"/>
                    <a:pt x="9085" y="2956"/>
                    <a:pt x="9073" y="2956"/>
                  </a:cubicBezTo>
                  <a:cubicBezTo>
                    <a:pt x="9025" y="2968"/>
                    <a:pt x="9061" y="2980"/>
                    <a:pt x="9001" y="3003"/>
                  </a:cubicBezTo>
                  <a:cubicBezTo>
                    <a:pt x="8988" y="2996"/>
                    <a:pt x="8994" y="2990"/>
                    <a:pt x="9003" y="2985"/>
                  </a:cubicBezTo>
                  <a:lnTo>
                    <a:pt x="9003" y="2985"/>
                  </a:lnTo>
                  <a:cubicBezTo>
                    <a:pt x="8955" y="2998"/>
                    <a:pt x="8889" y="3015"/>
                    <a:pt x="8859" y="3015"/>
                  </a:cubicBezTo>
                  <a:cubicBezTo>
                    <a:pt x="8859" y="3015"/>
                    <a:pt x="8859" y="3027"/>
                    <a:pt x="8859" y="3027"/>
                  </a:cubicBezTo>
                  <a:cubicBezTo>
                    <a:pt x="8823" y="3039"/>
                    <a:pt x="8775" y="3039"/>
                    <a:pt x="8739" y="3051"/>
                  </a:cubicBezTo>
                  <a:cubicBezTo>
                    <a:pt x="8739" y="3039"/>
                    <a:pt x="8739" y="3039"/>
                    <a:pt x="8751" y="3027"/>
                  </a:cubicBezTo>
                  <a:cubicBezTo>
                    <a:pt x="8739" y="3027"/>
                    <a:pt x="8716" y="3027"/>
                    <a:pt x="8704" y="3039"/>
                  </a:cubicBezTo>
                  <a:lnTo>
                    <a:pt x="8716" y="3027"/>
                  </a:lnTo>
                  <a:cubicBezTo>
                    <a:pt x="8700" y="3027"/>
                    <a:pt x="8668" y="3038"/>
                    <a:pt x="8645" y="3038"/>
                  </a:cubicBezTo>
                  <a:cubicBezTo>
                    <a:pt x="8637" y="3038"/>
                    <a:pt x="8630" y="3036"/>
                    <a:pt x="8625" y="3033"/>
                  </a:cubicBezTo>
                  <a:lnTo>
                    <a:pt x="8625" y="3033"/>
                  </a:lnTo>
                  <a:cubicBezTo>
                    <a:pt x="8632" y="3043"/>
                    <a:pt x="8629" y="3051"/>
                    <a:pt x="8609" y="3051"/>
                  </a:cubicBezTo>
                  <a:cubicBezTo>
                    <a:pt x="8604" y="3046"/>
                    <a:pt x="8598" y="3044"/>
                    <a:pt x="8592" y="3044"/>
                  </a:cubicBezTo>
                  <a:cubicBezTo>
                    <a:pt x="8566" y="3044"/>
                    <a:pt x="8528" y="3075"/>
                    <a:pt x="8489" y="3075"/>
                  </a:cubicBezTo>
                  <a:cubicBezTo>
                    <a:pt x="8489" y="3069"/>
                    <a:pt x="8498" y="3063"/>
                    <a:pt x="8505" y="3060"/>
                  </a:cubicBezTo>
                  <a:lnTo>
                    <a:pt x="8505" y="3060"/>
                  </a:lnTo>
                  <a:cubicBezTo>
                    <a:pt x="8508" y="3061"/>
                    <a:pt x="8510" y="3061"/>
                    <a:pt x="8513" y="3063"/>
                  </a:cubicBezTo>
                  <a:cubicBezTo>
                    <a:pt x="8517" y="3059"/>
                    <a:pt x="8516" y="3058"/>
                    <a:pt x="8514" y="3058"/>
                  </a:cubicBezTo>
                  <a:cubicBezTo>
                    <a:pt x="8512" y="3058"/>
                    <a:pt x="8509" y="3059"/>
                    <a:pt x="8505" y="3060"/>
                  </a:cubicBezTo>
                  <a:lnTo>
                    <a:pt x="8505" y="3060"/>
                  </a:lnTo>
                  <a:cubicBezTo>
                    <a:pt x="8504" y="3060"/>
                    <a:pt x="8502" y="3060"/>
                    <a:pt x="8501" y="3060"/>
                  </a:cubicBezTo>
                  <a:cubicBezTo>
                    <a:pt x="8485" y="3060"/>
                    <a:pt x="8475" y="3077"/>
                    <a:pt x="8466" y="3087"/>
                  </a:cubicBezTo>
                  <a:lnTo>
                    <a:pt x="8466" y="3075"/>
                  </a:lnTo>
                  <a:lnTo>
                    <a:pt x="8370" y="3099"/>
                  </a:lnTo>
                  <a:cubicBezTo>
                    <a:pt x="8365" y="3094"/>
                    <a:pt x="8358" y="3092"/>
                    <a:pt x="8350" y="3092"/>
                  </a:cubicBezTo>
                  <a:cubicBezTo>
                    <a:pt x="8328" y="3092"/>
                    <a:pt x="8298" y="3105"/>
                    <a:pt x="8284" y="3105"/>
                  </a:cubicBezTo>
                  <a:cubicBezTo>
                    <a:pt x="8278" y="3105"/>
                    <a:pt x="8275" y="3104"/>
                    <a:pt x="8275" y="3099"/>
                  </a:cubicBezTo>
                  <a:cubicBezTo>
                    <a:pt x="8239" y="3099"/>
                    <a:pt x="8311" y="3110"/>
                    <a:pt x="8263" y="3110"/>
                  </a:cubicBezTo>
                  <a:cubicBezTo>
                    <a:pt x="8255" y="3110"/>
                    <a:pt x="8242" y="3116"/>
                    <a:pt x="8234" y="3116"/>
                  </a:cubicBezTo>
                  <a:cubicBezTo>
                    <a:pt x="8230" y="3116"/>
                    <a:pt x="8228" y="3114"/>
                    <a:pt x="8228" y="3110"/>
                  </a:cubicBezTo>
                  <a:lnTo>
                    <a:pt x="8204" y="3110"/>
                  </a:lnTo>
                  <a:lnTo>
                    <a:pt x="8216" y="3087"/>
                  </a:lnTo>
                  <a:lnTo>
                    <a:pt x="8216" y="3087"/>
                  </a:lnTo>
                  <a:cubicBezTo>
                    <a:pt x="8192" y="3099"/>
                    <a:pt x="8180" y="3122"/>
                    <a:pt x="8180" y="3134"/>
                  </a:cubicBezTo>
                  <a:cubicBezTo>
                    <a:pt x="8172" y="3132"/>
                    <a:pt x="8164" y="3131"/>
                    <a:pt x="8157" y="3131"/>
                  </a:cubicBezTo>
                  <a:cubicBezTo>
                    <a:pt x="8145" y="3131"/>
                    <a:pt x="8134" y="3133"/>
                    <a:pt x="8124" y="3133"/>
                  </a:cubicBezTo>
                  <a:cubicBezTo>
                    <a:pt x="8115" y="3133"/>
                    <a:pt x="8106" y="3131"/>
                    <a:pt x="8098" y="3124"/>
                  </a:cubicBezTo>
                  <a:lnTo>
                    <a:pt x="8098" y="3124"/>
                  </a:lnTo>
                  <a:cubicBezTo>
                    <a:pt x="8093" y="3124"/>
                    <a:pt x="8089" y="3124"/>
                    <a:pt x="8084" y="3124"/>
                  </a:cubicBezTo>
                  <a:cubicBezTo>
                    <a:pt x="8045" y="3124"/>
                    <a:pt x="8012" y="3109"/>
                    <a:pt x="7978" y="3109"/>
                  </a:cubicBezTo>
                  <a:cubicBezTo>
                    <a:pt x="7963" y="3109"/>
                    <a:pt x="7947" y="3112"/>
                    <a:pt x="7930" y="3122"/>
                  </a:cubicBezTo>
                  <a:lnTo>
                    <a:pt x="7894" y="3122"/>
                  </a:lnTo>
                  <a:lnTo>
                    <a:pt x="7906" y="3110"/>
                  </a:lnTo>
                  <a:lnTo>
                    <a:pt x="7835" y="3134"/>
                  </a:lnTo>
                  <a:cubicBezTo>
                    <a:pt x="7787" y="3134"/>
                    <a:pt x="7704" y="3146"/>
                    <a:pt x="7644" y="3158"/>
                  </a:cubicBezTo>
                  <a:lnTo>
                    <a:pt x="7656" y="3146"/>
                  </a:lnTo>
                  <a:lnTo>
                    <a:pt x="7656" y="3146"/>
                  </a:lnTo>
                  <a:cubicBezTo>
                    <a:pt x="7626" y="3158"/>
                    <a:pt x="7608" y="3158"/>
                    <a:pt x="7592" y="3158"/>
                  </a:cubicBezTo>
                  <a:cubicBezTo>
                    <a:pt x="7578" y="3158"/>
                    <a:pt x="7565" y="3158"/>
                    <a:pt x="7546" y="3166"/>
                  </a:cubicBezTo>
                  <a:lnTo>
                    <a:pt x="7546" y="3166"/>
                  </a:lnTo>
                  <a:cubicBezTo>
                    <a:pt x="7549" y="3162"/>
                    <a:pt x="7549" y="3158"/>
                    <a:pt x="7549" y="3158"/>
                  </a:cubicBezTo>
                  <a:lnTo>
                    <a:pt x="7549" y="3158"/>
                  </a:lnTo>
                  <a:lnTo>
                    <a:pt x="7501" y="3170"/>
                  </a:lnTo>
                  <a:lnTo>
                    <a:pt x="7513" y="3158"/>
                  </a:lnTo>
                  <a:lnTo>
                    <a:pt x="7513" y="3158"/>
                  </a:lnTo>
                  <a:cubicBezTo>
                    <a:pt x="7504" y="3164"/>
                    <a:pt x="7493" y="3166"/>
                    <a:pt x="7482" y="3166"/>
                  </a:cubicBezTo>
                  <a:cubicBezTo>
                    <a:pt x="7466" y="3166"/>
                    <a:pt x="7450" y="3161"/>
                    <a:pt x="7442" y="3158"/>
                  </a:cubicBezTo>
                  <a:lnTo>
                    <a:pt x="7442" y="3158"/>
                  </a:lnTo>
                  <a:cubicBezTo>
                    <a:pt x="7418" y="3170"/>
                    <a:pt x="7394" y="3182"/>
                    <a:pt x="7382" y="3194"/>
                  </a:cubicBezTo>
                  <a:cubicBezTo>
                    <a:pt x="7373" y="3196"/>
                    <a:pt x="7366" y="3197"/>
                    <a:pt x="7362" y="3197"/>
                  </a:cubicBezTo>
                  <a:cubicBezTo>
                    <a:pt x="7346" y="3197"/>
                    <a:pt x="7363" y="3182"/>
                    <a:pt x="7335" y="3182"/>
                  </a:cubicBezTo>
                  <a:cubicBezTo>
                    <a:pt x="7315" y="3182"/>
                    <a:pt x="7304" y="3197"/>
                    <a:pt x="7276" y="3197"/>
                  </a:cubicBezTo>
                  <a:cubicBezTo>
                    <a:pt x="7269" y="3197"/>
                    <a:pt x="7261" y="3196"/>
                    <a:pt x="7251" y="3194"/>
                  </a:cubicBezTo>
                  <a:lnTo>
                    <a:pt x="7251" y="3182"/>
                  </a:lnTo>
                  <a:cubicBezTo>
                    <a:pt x="7227" y="3194"/>
                    <a:pt x="7215" y="3206"/>
                    <a:pt x="7192" y="3206"/>
                  </a:cubicBezTo>
                  <a:cubicBezTo>
                    <a:pt x="7181" y="3211"/>
                    <a:pt x="7172" y="3213"/>
                    <a:pt x="7164" y="3213"/>
                  </a:cubicBezTo>
                  <a:cubicBezTo>
                    <a:pt x="7150" y="3213"/>
                    <a:pt x="7140" y="3207"/>
                    <a:pt x="7129" y="3207"/>
                  </a:cubicBezTo>
                  <a:cubicBezTo>
                    <a:pt x="7120" y="3207"/>
                    <a:pt x="7110" y="3212"/>
                    <a:pt x="7096" y="3230"/>
                  </a:cubicBezTo>
                  <a:cubicBezTo>
                    <a:pt x="7073" y="3218"/>
                    <a:pt x="7037" y="3230"/>
                    <a:pt x="7037" y="3206"/>
                  </a:cubicBezTo>
                  <a:cubicBezTo>
                    <a:pt x="6965" y="3230"/>
                    <a:pt x="6918" y="3241"/>
                    <a:pt x="6858" y="3253"/>
                  </a:cubicBezTo>
                  <a:cubicBezTo>
                    <a:pt x="6854" y="3245"/>
                    <a:pt x="6851" y="3242"/>
                    <a:pt x="6848" y="3242"/>
                  </a:cubicBezTo>
                  <a:cubicBezTo>
                    <a:pt x="6844" y="3242"/>
                    <a:pt x="6839" y="3245"/>
                    <a:pt x="6830" y="3245"/>
                  </a:cubicBezTo>
                  <a:cubicBezTo>
                    <a:pt x="6825" y="3245"/>
                    <a:pt x="6819" y="3244"/>
                    <a:pt x="6811" y="3241"/>
                  </a:cubicBezTo>
                  <a:lnTo>
                    <a:pt x="6811" y="3265"/>
                  </a:lnTo>
                  <a:cubicBezTo>
                    <a:pt x="6798" y="3267"/>
                    <a:pt x="6786" y="3268"/>
                    <a:pt x="6773" y="3268"/>
                  </a:cubicBezTo>
                  <a:cubicBezTo>
                    <a:pt x="6709" y="3268"/>
                    <a:pt x="6637" y="3251"/>
                    <a:pt x="6567" y="3251"/>
                  </a:cubicBezTo>
                  <a:cubicBezTo>
                    <a:pt x="6553" y="3251"/>
                    <a:pt x="6539" y="3252"/>
                    <a:pt x="6525" y="3253"/>
                  </a:cubicBezTo>
                  <a:lnTo>
                    <a:pt x="6513" y="3241"/>
                  </a:lnTo>
                  <a:lnTo>
                    <a:pt x="6501" y="3265"/>
                  </a:lnTo>
                  <a:cubicBezTo>
                    <a:pt x="6394" y="3265"/>
                    <a:pt x="6251" y="3277"/>
                    <a:pt x="6168" y="3277"/>
                  </a:cubicBezTo>
                  <a:cubicBezTo>
                    <a:pt x="6144" y="3289"/>
                    <a:pt x="6096" y="3313"/>
                    <a:pt x="6061" y="3313"/>
                  </a:cubicBezTo>
                  <a:cubicBezTo>
                    <a:pt x="5989" y="3325"/>
                    <a:pt x="5906" y="3349"/>
                    <a:pt x="5822" y="3349"/>
                  </a:cubicBezTo>
                  <a:cubicBezTo>
                    <a:pt x="5822" y="3337"/>
                    <a:pt x="5811" y="3337"/>
                    <a:pt x="5822" y="3325"/>
                  </a:cubicBezTo>
                  <a:lnTo>
                    <a:pt x="5822" y="3325"/>
                  </a:lnTo>
                  <a:cubicBezTo>
                    <a:pt x="5811" y="3337"/>
                    <a:pt x="5799" y="3340"/>
                    <a:pt x="5787" y="3340"/>
                  </a:cubicBezTo>
                  <a:cubicBezTo>
                    <a:pt x="5775" y="3340"/>
                    <a:pt x="5763" y="3337"/>
                    <a:pt x="5751" y="3337"/>
                  </a:cubicBezTo>
                  <a:lnTo>
                    <a:pt x="5775" y="3349"/>
                  </a:lnTo>
                  <a:cubicBezTo>
                    <a:pt x="5765" y="3359"/>
                    <a:pt x="5753" y="3362"/>
                    <a:pt x="5741" y="3362"/>
                  </a:cubicBezTo>
                  <a:cubicBezTo>
                    <a:pt x="5725" y="3362"/>
                    <a:pt x="5710" y="3355"/>
                    <a:pt x="5703" y="3349"/>
                  </a:cubicBezTo>
                  <a:lnTo>
                    <a:pt x="5668" y="3372"/>
                  </a:lnTo>
                  <a:cubicBezTo>
                    <a:pt x="5668" y="3372"/>
                    <a:pt x="5668" y="3361"/>
                    <a:pt x="5668" y="3361"/>
                  </a:cubicBezTo>
                  <a:lnTo>
                    <a:pt x="5656" y="3372"/>
                  </a:lnTo>
                  <a:lnTo>
                    <a:pt x="5632" y="3349"/>
                  </a:lnTo>
                  <a:cubicBezTo>
                    <a:pt x="5620" y="3361"/>
                    <a:pt x="5572" y="3372"/>
                    <a:pt x="5561" y="3396"/>
                  </a:cubicBezTo>
                  <a:cubicBezTo>
                    <a:pt x="5561" y="3389"/>
                    <a:pt x="5546" y="3386"/>
                    <a:pt x="5542" y="3385"/>
                  </a:cubicBezTo>
                  <a:lnTo>
                    <a:pt x="5542" y="3385"/>
                  </a:lnTo>
                  <a:lnTo>
                    <a:pt x="5418" y="3396"/>
                  </a:lnTo>
                  <a:lnTo>
                    <a:pt x="5430" y="3396"/>
                  </a:lnTo>
                  <a:cubicBezTo>
                    <a:pt x="5439" y="3406"/>
                    <a:pt x="5410" y="3423"/>
                    <a:pt x="5392" y="3423"/>
                  </a:cubicBezTo>
                  <a:cubicBezTo>
                    <a:pt x="5388" y="3423"/>
                    <a:pt x="5384" y="3422"/>
                    <a:pt x="5382" y="3420"/>
                  </a:cubicBezTo>
                  <a:cubicBezTo>
                    <a:pt x="5406" y="3408"/>
                    <a:pt x="5382" y="3396"/>
                    <a:pt x="5358" y="3384"/>
                  </a:cubicBezTo>
                  <a:lnTo>
                    <a:pt x="5358" y="3384"/>
                  </a:lnTo>
                  <a:cubicBezTo>
                    <a:pt x="5346" y="3396"/>
                    <a:pt x="5382" y="3408"/>
                    <a:pt x="5370" y="3408"/>
                  </a:cubicBezTo>
                  <a:cubicBezTo>
                    <a:pt x="5353" y="3426"/>
                    <a:pt x="5322" y="3437"/>
                    <a:pt x="5303" y="3437"/>
                  </a:cubicBezTo>
                  <a:cubicBezTo>
                    <a:pt x="5296" y="3437"/>
                    <a:pt x="5290" y="3435"/>
                    <a:pt x="5287" y="3432"/>
                  </a:cubicBezTo>
                  <a:lnTo>
                    <a:pt x="5299" y="3420"/>
                  </a:lnTo>
                  <a:lnTo>
                    <a:pt x="5299" y="3420"/>
                  </a:lnTo>
                  <a:cubicBezTo>
                    <a:pt x="5294" y="3423"/>
                    <a:pt x="5289" y="3423"/>
                    <a:pt x="5283" y="3423"/>
                  </a:cubicBezTo>
                  <a:cubicBezTo>
                    <a:pt x="5270" y="3423"/>
                    <a:pt x="5256" y="3417"/>
                    <a:pt x="5242" y="3417"/>
                  </a:cubicBezTo>
                  <a:cubicBezTo>
                    <a:pt x="5237" y="3417"/>
                    <a:pt x="5232" y="3418"/>
                    <a:pt x="5227" y="3420"/>
                  </a:cubicBezTo>
                  <a:cubicBezTo>
                    <a:pt x="5191" y="3432"/>
                    <a:pt x="5168" y="3420"/>
                    <a:pt x="5180" y="3456"/>
                  </a:cubicBezTo>
                  <a:cubicBezTo>
                    <a:pt x="5174" y="3457"/>
                    <a:pt x="5171" y="3458"/>
                    <a:pt x="5168" y="3458"/>
                  </a:cubicBezTo>
                  <a:cubicBezTo>
                    <a:pt x="5150" y="3458"/>
                    <a:pt x="5166" y="3432"/>
                    <a:pt x="5156" y="3432"/>
                  </a:cubicBezTo>
                  <a:cubicBezTo>
                    <a:pt x="5144" y="3438"/>
                    <a:pt x="5123" y="3441"/>
                    <a:pt x="5105" y="3441"/>
                  </a:cubicBezTo>
                  <a:cubicBezTo>
                    <a:pt x="5087" y="3441"/>
                    <a:pt x="5072" y="3438"/>
                    <a:pt x="5072" y="3432"/>
                  </a:cubicBezTo>
                  <a:cubicBezTo>
                    <a:pt x="5063" y="3451"/>
                    <a:pt x="5042" y="3455"/>
                    <a:pt x="5020" y="3455"/>
                  </a:cubicBezTo>
                  <a:cubicBezTo>
                    <a:pt x="5006" y="3455"/>
                    <a:pt x="4991" y="3453"/>
                    <a:pt x="4979" y="3453"/>
                  </a:cubicBezTo>
                  <a:cubicBezTo>
                    <a:pt x="4964" y="3453"/>
                    <a:pt x="4953" y="3456"/>
                    <a:pt x="4953" y="3468"/>
                  </a:cubicBezTo>
                  <a:lnTo>
                    <a:pt x="4918" y="3456"/>
                  </a:lnTo>
                  <a:cubicBezTo>
                    <a:pt x="4918" y="3468"/>
                    <a:pt x="4918" y="3491"/>
                    <a:pt x="4882" y="3491"/>
                  </a:cubicBezTo>
                  <a:cubicBezTo>
                    <a:pt x="4858" y="3491"/>
                    <a:pt x="4870" y="3468"/>
                    <a:pt x="4858" y="3468"/>
                  </a:cubicBezTo>
                  <a:lnTo>
                    <a:pt x="4846" y="3503"/>
                  </a:lnTo>
                  <a:cubicBezTo>
                    <a:pt x="4814" y="3498"/>
                    <a:pt x="4781" y="3497"/>
                    <a:pt x="4747" y="3497"/>
                  </a:cubicBezTo>
                  <a:cubicBezTo>
                    <a:pt x="4634" y="3497"/>
                    <a:pt x="4511" y="3517"/>
                    <a:pt x="4400" y="3517"/>
                  </a:cubicBezTo>
                  <a:cubicBezTo>
                    <a:pt x="4382" y="3517"/>
                    <a:pt x="4364" y="3517"/>
                    <a:pt x="4346" y="3515"/>
                  </a:cubicBezTo>
                  <a:cubicBezTo>
                    <a:pt x="4275" y="3539"/>
                    <a:pt x="4179" y="3563"/>
                    <a:pt x="4096" y="3563"/>
                  </a:cubicBezTo>
                  <a:lnTo>
                    <a:pt x="4025" y="3563"/>
                  </a:lnTo>
                  <a:lnTo>
                    <a:pt x="4084" y="3575"/>
                  </a:lnTo>
                  <a:cubicBezTo>
                    <a:pt x="4072" y="3575"/>
                    <a:pt x="4060" y="3587"/>
                    <a:pt x="4037" y="3587"/>
                  </a:cubicBezTo>
                  <a:cubicBezTo>
                    <a:pt x="3997" y="3582"/>
                    <a:pt x="3954" y="3579"/>
                    <a:pt x="3908" y="3579"/>
                  </a:cubicBezTo>
                  <a:cubicBezTo>
                    <a:pt x="3845" y="3579"/>
                    <a:pt x="3778" y="3585"/>
                    <a:pt x="3715" y="3599"/>
                  </a:cubicBezTo>
                  <a:cubicBezTo>
                    <a:pt x="3696" y="3611"/>
                    <a:pt x="3684" y="3616"/>
                    <a:pt x="3674" y="3616"/>
                  </a:cubicBezTo>
                  <a:cubicBezTo>
                    <a:pt x="3657" y="3616"/>
                    <a:pt x="3651" y="3600"/>
                    <a:pt x="3631" y="3600"/>
                  </a:cubicBezTo>
                  <a:cubicBezTo>
                    <a:pt x="3622" y="3600"/>
                    <a:pt x="3611" y="3603"/>
                    <a:pt x="3596" y="3611"/>
                  </a:cubicBezTo>
                  <a:cubicBezTo>
                    <a:pt x="3608" y="3599"/>
                    <a:pt x="3608" y="3599"/>
                    <a:pt x="3608" y="3587"/>
                  </a:cubicBezTo>
                  <a:lnTo>
                    <a:pt x="3608" y="3587"/>
                  </a:lnTo>
                  <a:cubicBezTo>
                    <a:pt x="3536" y="3611"/>
                    <a:pt x="3501" y="3622"/>
                    <a:pt x="3429" y="3646"/>
                  </a:cubicBezTo>
                  <a:cubicBezTo>
                    <a:pt x="3429" y="3636"/>
                    <a:pt x="3425" y="3632"/>
                    <a:pt x="3419" y="3632"/>
                  </a:cubicBezTo>
                  <a:cubicBezTo>
                    <a:pt x="3410" y="3632"/>
                    <a:pt x="3395" y="3641"/>
                    <a:pt x="3387" y="3641"/>
                  </a:cubicBezTo>
                  <a:cubicBezTo>
                    <a:pt x="3384" y="3641"/>
                    <a:pt x="3382" y="3640"/>
                    <a:pt x="3382" y="3634"/>
                  </a:cubicBezTo>
                  <a:lnTo>
                    <a:pt x="3382" y="3646"/>
                  </a:lnTo>
                  <a:cubicBezTo>
                    <a:pt x="3358" y="3646"/>
                    <a:pt x="3322" y="3646"/>
                    <a:pt x="3322" y="3634"/>
                  </a:cubicBezTo>
                  <a:lnTo>
                    <a:pt x="3298" y="3646"/>
                  </a:lnTo>
                  <a:lnTo>
                    <a:pt x="3286" y="3634"/>
                  </a:lnTo>
                  <a:cubicBezTo>
                    <a:pt x="3266" y="3634"/>
                    <a:pt x="3226" y="3642"/>
                    <a:pt x="3191" y="3642"/>
                  </a:cubicBezTo>
                  <a:cubicBezTo>
                    <a:pt x="3165" y="3642"/>
                    <a:pt x="3142" y="3638"/>
                    <a:pt x="3132" y="3622"/>
                  </a:cubicBezTo>
                  <a:cubicBezTo>
                    <a:pt x="3067" y="3644"/>
                    <a:pt x="2982" y="3648"/>
                    <a:pt x="2892" y="3648"/>
                  </a:cubicBezTo>
                  <a:cubicBezTo>
                    <a:pt x="2833" y="3648"/>
                    <a:pt x="2772" y="3646"/>
                    <a:pt x="2715" y="3646"/>
                  </a:cubicBezTo>
                  <a:cubicBezTo>
                    <a:pt x="2703" y="3658"/>
                    <a:pt x="2655" y="3658"/>
                    <a:pt x="2632" y="3658"/>
                  </a:cubicBezTo>
                  <a:lnTo>
                    <a:pt x="2596" y="3646"/>
                  </a:lnTo>
                  <a:cubicBezTo>
                    <a:pt x="2577" y="3646"/>
                    <a:pt x="2550" y="3661"/>
                    <a:pt x="2522" y="3661"/>
                  </a:cubicBezTo>
                  <a:cubicBezTo>
                    <a:pt x="2515" y="3661"/>
                    <a:pt x="2508" y="3661"/>
                    <a:pt x="2501" y="3658"/>
                  </a:cubicBezTo>
                  <a:lnTo>
                    <a:pt x="2513" y="3658"/>
                  </a:lnTo>
                  <a:cubicBezTo>
                    <a:pt x="2489" y="3658"/>
                    <a:pt x="2465" y="3653"/>
                    <a:pt x="2445" y="3653"/>
                  </a:cubicBezTo>
                  <a:cubicBezTo>
                    <a:pt x="2434" y="3653"/>
                    <a:pt x="2425" y="3654"/>
                    <a:pt x="2417" y="3658"/>
                  </a:cubicBezTo>
                  <a:cubicBezTo>
                    <a:pt x="2389" y="3658"/>
                    <a:pt x="2361" y="3651"/>
                    <a:pt x="2356" y="3642"/>
                  </a:cubicBezTo>
                  <a:lnTo>
                    <a:pt x="2356" y="3642"/>
                  </a:lnTo>
                  <a:cubicBezTo>
                    <a:pt x="2354" y="3646"/>
                    <a:pt x="2350" y="3648"/>
                    <a:pt x="2345" y="3648"/>
                  </a:cubicBezTo>
                  <a:cubicBezTo>
                    <a:pt x="2324" y="3648"/>
                    <a:pt x="2286" y="3622"/>
                    <a:pt x="2286" y="3622"/>
                  </a:cubicBezTo>
                  <a:cubicBezTo>
                    <a:pt x="2286" y="3622"/>
                    <a:pt x="1846" y="3587"/>
                    <a:pt x="1358" y="3503"/>
                  </a:cubicBezTo>
                  <a:cubicBezTo>
                    <a:pt x="881" y="3432"/>
                    <a:pt x="369" y="3277"/>
                    <a:pt x="131" y="3265"/>
                  </a:cubicBezTo>
                  <a:cubicBezTo>
                    <a:pt x="107" y="3277"/>
                    <a:pt x="72" y="3265"/>
                    <a:pt x="72" y="3289"/>
                  </a:cubicBezTo>
                  <a:cubicBezTo>
                    <a:pt x="51" y="3289"/>
                    <a:pt x="48" y="3263"/>
                    <a:pt x="40" y="3263"/>
                  </a:cubicBezTo>
                  <a:cubicBezTo>
                    <a:pt x="39" y="3263"/>
                    <a:pt x="38" y="3264"/>
                    <a:pt x="36" y="3265"/>
                  </a:cubicBezTo>
                  <a:cubicBezTo>
                    <a:pt x="72" y="3289"/>
                    <a:pt x="0" y="3301"/>
                    <a:pt x="36" y="3337"/>
                  </a:cubicBezTo>
                  <a:lnTo>
                    <a:pt x="48" y="3325"/>
                  </a:lnTo>
                  <a:cubicBezTo>
                    <a:pt x="72" y="3337"/>
                    <a:pt x="72" y="3349"/>
                    <a:pt x="84" y="3361"/>
                  </a:cubicBezTo>
                  <a:cubicBezTo>
                    <a:pt x="100" y="3352"/>
                    <a:pt x="116" y="3333"/>
                    <a:pt x="136" y="3333"/>
                  </a:cubicBezTo>
                  <a:cubicBezTo>
                    <a:pt x="146" y="3333"/>
                    <a:pt x="156" y="3337"/>
                    <a:pt x="167" y="3349"/>
                  </a:cubicBezTo>
                  <a:lnTo>
                    <a:pt x="155" y="3349"/>
                  </a:lnTo>
                  <a:cubicBezTo>
                    <a:pt x="191" y="3361"/>
                    <a:pt x="167" y="3372"/>
                    <a:pt x="179" y="3384"/>
                  </a:cubicBezTo>
                  <a:lnTo>
                    <a:pt x="167" y="3384"/>
                  </a:lnTo>
                  <a:lnTo>
                    <a:pt x="179" y="3396"/>
                  </a:lnTo>
                  <a:cubicBezTo>
                    <a:pt x="178" y="3396"/>
                    <a:pt x="177" y="3396"/>
                    <a:pt x="176" y="3396"/>
                  </a:cubicBezTo>
                  <a:lnTo>
                    <a:pt x="176" y="3396"/>
                  </a:lnTo>
                  <a:cubicBezTo>
                    <a:pt x="178" y="3397"/>
                    <a:pt x="179" y="3397"/>
                    <a:pt x="181" y="3398"/>
                  </a:cubicBezTo>
                  <a:lnTo>
                    <a:pt x="181" y="3398"/>
                  </a:lnTo>
                  <a:cubicBezTo>
                    <a:pt x="180" y="3397"/>
                    <a:pt x="179" y="3397"/>
                    <a:pt x="179" y="3396"/>
                  </a:cubicBezTo>
                  <a:lnTo>
                    <a:pt x="179" y="3396"/>
                  </a:lnTo>
                  <a:lnTo>
                    <a:pt x="181" y="3398"/>
                  </a:lnTo>
                  <a:lnTo>
                    <a:pt x="181" y="3398"/>
                  </a:lnTo>
                  <a:cubicBezTo>
                    <a:pt x="181" y="3398"/>
                    <a:pt x="181" y="3398"/>
                    <a:pt x="181" y="3398"/>
                  </a:cubicBezTo>
                  <a:lnTo>
                    <a:pt x="181" y="3398"/>
                  </a:lnTo>
                  <a:cubicBezTo>
                    <a:pt x="190" y="3409"/>
                    <a:pt x="179" y="3421"/>
                    <a:pt x="179" y="3432"/>
                  </a:cubicBezTo>
                  <a:lnTo>
                    <a:pt x="203" y="3444"/>
                  </a:lnTo>
                  <a:lnTo>
                    <a:pt x="215" y="3444"/>
                  </a:lnTo>
                  <a:cubicBezTo>
                    <a:pt x="211" y="3448"/>
                    <a:pt x="208" y="3449"/>
                    <a:pt x="206" y="3449"/>
                  </a:cubicBezTo>
                  <a:cubicBezTo>
                    <a:pt x="203" y="3449"/>
                    <a:pt x="203" y="3444"/>
                    <a:pt x="203" y="3444"/>
                  </a:cubicBezTo>
                  <a:cubicBezTo>
                    <a:pt x="203" y="3444"/>
                    <a:pt x="203" y="3444"/>
                    <a:pt x="203" y="3456"/>
                  </a:cubicBezTo>
                  <a:lnTo>
                    <a:pt x="250" y="3456"/>
                  </a:lnTo>
                  <a:cubicBezTo>
                    <a:pt x="250" y="3468"/>
                    <a:pt x="250" y="3468"/>
                    <a:pt x="262" y="3480"/>
                  </a:cubicBezTo>
                  <a:cubicBezTo>
                    <a:pt x="262" y="3480"/>
                    <a:pt x="250" y="3491"/>
                    <a:pt x="250" y="3491"/>
                  </a:cubicBezTo>
                  <a:lnTo>
                    <a:pt x="238" y="3515"/>
                  </a:lnTo>
                  <a:cubicBezTo>
                    <a:pt x="238" y="3503"/>
                    <a:pt x="238" y="3503"/>
                    <a:pt x="238" y="3503"/>
                  </a:cubicBezTo>
                  <a:cubicBezTo>
                    <a:pt x="238" y="3515"/>
                    <a:pt x="227" y="3515"/>
                    <a:pt x="215" y="3527"/>
                  </a:cubicBezTo>
                  <a:lnTo>
                    <a:pt x="227" y="3539"/>
                  </a:lnTo>
                  <a:cubicBezTo>
                    <a:pt x="219" y="3539"/>
                    <a:pt x="221" y="3534"/>
                    <a:pt x="220" y="3534"/>
                  </a:cubicBezTo>
                  <a:lnTo>
                    <a:pt x="220" y="3534"/>
                  </a:lnTo>
                  <a:cubicBezTo>
                    <a:pt x="220" y="3534"/>
                    <a:pt x="219" y="3535"/>
                    <a:pt x="215" y="3539"/>
                  </a:cubicBezTo>
                  <a:lnTo>
                    <a:pt x="238" y="3551"/>
                  </a:lnTo>
                  <a:cubicBezTo>
                    <a:pt x="215" y="3575"/>
                    <a:pt x="262" y="3563"/>
                    <a:pt x="250" y="3587"/>
                  </a:cubicBezTo>
                  <a:cubicBezTo>
                    <a:pt x="227" y="3587"/>
                    <a:pt x="238" y="3599"/>
                    <a:pt x="227" y="3599"/>
                  </a:cubicBezTo>
                  <a:lnTo>
                    <a:pt x="250" y="3634"/>
                  </a:lnTo>
                  <a:lnTo>
                    <a:pt x="238" y="3634"/>
                  </a:lnTo>
                  <a:cubicBezTo>
                    <a:pt x="238" y="3646"/>
                    <a:pt x="250" y="3646"/>
                    <a:pt x="250" y="3646"/>
                  </a:cubicBezTo>
                  <a:cubicBezTo>
                    <a:pt x="250" y="3658"/>
                    <a:pt x="274" y="3670"/>
                    <a:pt x="250" y="3682"/>
                  </a:cubicBezTo>
                  <a:cubicBezTo>
                    <a:pt x="250" y="3693"/>
                    <a:pt x="253" y="3696"/>
                    <a:pt x="256" y="3696"/>
                  </a:cubicBezTo>
                  <a:cubicBezTo>
                    <a:pt x="260" y="3696"/>
                    <a:pt x="267" y="3692"/>
                    <a:pt x="273" y="3692"/>
                  </a:cubicBezTo>
                  <a:cubicBezTo>
                    <a:pt x="277" y="3692"/>
                    <a:pt x="282" y="3695"/>
                    <a:pt x="286" y="3706"/>
                  </a:cubicBezTo>
                  <a:cubicBezTo>
                    <a:pt x="284" y="3708"/>
                    <a:pt x="282" y="3709"/>
                    <a:pt x="280" y="3709"/>
                  </a:cubicBezTo>
                  <a:cubicBezTo>
                    <a:pt x="275" y="3709"/>
                    <a:pt x="273" y="3702"/>
                    <a:pt x="268" y="3702"/>
                  </a:cubicBezTo>
                  <a:cubicBezTo>
                    <a:pt x="267" y="3702"/>
                    <a:pt x="265" y="3703"/>
                    <a:pt x="262" y="3706"/>
                  </a:cubicBezTo>
                  <a:lnTo>
                    <a:pt x="274" y="3730"/>
                  </a:lnTo>
                  <a:cubicBezTo>
                    <a:pt x="274" y="3730"/>
                    <a:pt x="262" y="3730"/>
                    <a:pt x="250" y="3718"/>
                  </a:cubicBezTo>
                  <a:lnTo>
                    <a:pt x="250" y="3718"/>
                  </a:lnTo>
                  <a:cubicBezTo>
                    <a:pt x="274" y="3789"/>
                    <a:pt x="227" y="3861"/>
                    <a:pt x="274" y="3908"/>
                  </a:cubicBezTo>
                  <a:cubicBezTo>
                    <a:pt x="274" y="3912"/>
                    <a:pt x="273" y="3913"/>
                    <a:pt x="271" y="3913"/>
                  </a:cubicBezTo>
                  <a:cubicBezTo>
                    <a:pt x="266" y="3913"/>
                    <a:pt x="258" y="3908"/>
                    <a:pt x="250" y="3908"/>
                  </a:cubicBezTo>
                  <a:cubicBezTo>
                    <a:pt x="298" y="3932"/>
                    <a:pt x="250" y="3980"/>
                    <a:pt x="274" y="4003"/>
                  </a:cubicBezTo>
                  <a:lnTo>
                    <a:pt x="286" y="4003"/>
                  </a:lnTo>
                  <a:cubicBezTo>
                    <a:pt x="274" y="4075"/>
                    <a:pt x="334" y="4111"/>
                    <a:pt x="346" y="4170"/>
                  </a:cubicBezTo>
                  <a:lnTo>
                    <a:pt x="357" y="4158"/>
                  </a:lnTo>
                  <a:cubicBezTo>
                    <a:pt x="369" y="4158"/>
                    <a:pt x="381" y="4170"/>
                    <a:pt x="381" y="4182"/>
                  </a:cubicBezTo>
                  <a:cubicBezTo>
                    <a:pt x="381" y="4182"/>
                    <a:pt x="381" y="4182"/>
                    <a:pt x="381" y="4182"/>
                  </a:cubicBezTo>
                  <a:lnTo>
                    <a:pt x="381" y="4182"/>
                  </a:lnTo>
                  <a:cubicBezTo>
                    <a:pt x="381" y="4182"/>
                    <a:pt x="381" y="4182"/>
                    <a:pt x="381" y="4182"/>
                  </a:cubicBezTo>
                  <a:lnTo>
                    <a:pt x="381" y="4182"/>
                  </a:lnTo>
                  <a:cubicBezTo>
                    <a:pt x="369" y="4253"/>
                    <a:pt x="429" y="4337"/>
                    <a:pt x="441" y="4420"/>
                  </a:cubicBezTo>
                  <a:cubicBezTo>
                    <a:pt x="500" y="4526"/>
                    <a:pt x="535" y="4643"/>
                    <a:pt x="593" y="4738"/>
                  </a:cubicBezTo>
                  <a:lnTo>
                    <a:pt x="593" y="4738"/>
                  </a:lnTo>
                  <a:cubicBezTo>
                    <a:pt x="592" y="4731"/>
                    <a:pt x="604" y="4725"/>
                    <a:pt x="612" y="4725"/>
                  </a:cubicBezTo>
                  <a:cubicBezTo>
                    <a:pt x="616" y="4725"/>
                    <a:pt x="619" y="4726"/>
                    <a:pt x="619" y="4730"/>
                  </a:cubicBezTo>
                  <a:cubicBezTo>
                    <a:pt x="572" y="4789"/>
                    <a:pt x="643" y="4789"/>
                    <a:pt x="619" y="4837"/>
                  </a:cubicBezTo>
                  <a:cubicBezTo>
                    <a:pt x="667" y="4884"/>
                    <a:pt x="631" y="4968"/>
                    <a:pt x="703" y="5004"/>
                  </a:cubicBezTo>
                  <a:lnTo>
                    <a:pt x="691" y="5015"/>
                  </a:lnTo>
                  <a:cubicBezTo>
                    <a:pt x="685" y="5021"/>
                    <a:pt x="685" y="5021"/>
                    <a:pt x="688" y="5021"/>
                  </a:cubicBezTo>
                  <a:cubicBezTo>
                    <a:pt x="691" y="5021"/>
                    <a:pt x="697" y="5021"/>
                    <a:pt x="703" y="5027"/>
                  </a:cubicBezTo>
                  <a:lnTo>
                    <a:pt x="691" y="5027"/>
                  </a:lnTo>
                  <a:cubicBezTo>
                    <a:pt x="691" y="5051"/>
                    <a:pt x="727" y="5075"/>
                    <a:pt x="715" y="5087"/>
                  </a:cubicBezTo>
                  <a:lnTo>
                    <a:pt x="738" y="5087"/>
                  </a:lnTo>
                  <a:cubicBezTo>
                    <a:pt x="738" y="5099"/>
                    <a:pt x="727" y="5099"/>
                    <a:pt x="738" y="5099"/>
                  </a:cubicBezTo>
                  <a:lnTo>
                    <a:pt x="727" y="5111"/>
                  </a:lnTo>
                  <a:lnTo>
                    <a:pt x="750" y="5111"/>
                  </a:lnTo>
                  <a:cubicBezTo>
                    <a:pt x="727" y="5123"/>
                    <a:pt x="762" y="5146"/>
                    <a:pt x="750" y="5170"/>
                  </a:cubicBezTo>
                  <a:cubicBezTo>
                    <a:pt x="762" y="5182"/>
                    <a:pt x="798" y="5206"/>
                    <a:pt x="798" y="5230"/>
                  </a:cubicBezTo>
                  <a:cubicBezTo>
                    <a:pt x="786" y="5242"/>
                    <a:pt x="798" y="5277"/>
                    <a:pt x="798" y="5289"/>
                  </a:cubicBezTo>
                  <a:cubicBezTo>
                    <a:pt x="810" y="5325"/>
                    <a:pt x="834" y="5385"/>
                    <a:pt x="846" y="5432"/>
                  </a:cubicBezTo>
                  <a:lnTo>
                    <a:pt x="858" y="5432"/>
                  </a:lnTo>
                  <a:lnTo>
                    <a:pt x="869" y="5444"/>
                  </a:lnTo>
                  <a:lnTo>
                    <a:pt x="858" y="5444"/>
                  </a:lnTo>
                  <a:cubicBezTo>
                    <a:pt x="844" y="5451"/>
                    <a:pt x="853" y="5458"/>
                    <a:pt x="862" y="5464"/>
                  </a:cubicBezTo>
                  <a:lnTo>
                    <a:pt x="862" y="5464"/>
                  </a:lnTo>
                  <a:cubicBezTo>
                    <a:pt x="866" y="5462"/>
                    <a:pt x="871" y="5460"/>
                    <a:pt x="875" y="5460"/>
                  </a:cubicBezTo>
                  <a:cubicBezTo>
                    <a:pt x="883" y="5460"/>
                    <a:pt x="888" y="5466"/>
                    <a:pt x="881" y="5480"/>
                  </a:cubicBezTo>
                  <a:lnTo>
                    <a:pt x="893" y="5480"/>
                  </a:lnTo>
                  <a:cubicBezTo>
                    <a:pt x="881" y="5492"/>
                    <a:pt x="869" y="5504"/>
                    <a:pt x="858" y="5504"/>
                  </a:cubicBezTo>
                  <a:cubicBezTo>
                    <a:pt x="881" y="5551"/>
                    <a:pt x="917" y="5563"/>
                    <a:pt x="917" y="5611"/>
                  </a:cubicBezTo>
                  <a:cubicBezTo>
                    <a:pt x="893" y="5611"/>
                    <a:pt x="929" y="5646"/>
                    <a:pt x="893" y="5646"/>
                  </a:cubicBezTo>
                  <a:cubicBezTo>
                    <a:pt x="899" y="5652"/>
                    <a:pt x="904" y="5655"/>
                    <a:pt x="908" y="5655"/>
                  </a:cubicBezTo>
                  <a:cubicBezTo>
                    <a:pt x="919" y="5655"/>
                    <a:pt x="926" y="5635"/>
                    <a:pt x="953" y="5635"/>
                  </a:cubicBezTo>
                  <a:cubicBezTo>
                    <a:pt x="953" y="5646"/>
                    <a:pt x="965" y="5646"/>
                    <a:pt x="953" y="5658"/>
                  </a:cubicBezTo>
                  <a:cubicBezTo>
                    <a:pt x="950" y="5656"/>
                    <a:pt x="948" y="5655"/>
                    <a:pt x="945" y="5655"/>
                  </a:cubicBezTo>
                  <a:cubicBezTo>
                    <a:pt x="939" y="5655"/>
                    <a:pt x="933" y="5661"/>
                    <a:pt x="931" y="5662"/>
                  </a:cubicBezTo>
                  <a:lnTo>
                    <a:pt x="931" y="5662"/>
                  </a:lnTo>
                  <a:lnTo>
                    <a:pt x="929" y="5658"/>
                  </a:lnTo>
                  <a:lnTo>
                    <a:pt x="929" y="5658"/>
                  </a:lnTo>
                  <a:cubicBezTo>
                    <a:pt x="929" y="5661"/>
                    <a:pt x="930" y="5662"/>
                    <a:pt x="930" y="5662"/>
                  </a:cubicBezTo>
                  <a:cubicBezTo>
                    <a:pt x="931" y="5662"/>
                    <a:pt x="931" y="5662"/>
                    <a:pt x="931" y="5662"/>
                  </a:cubicBezTo>
                  <a:lnTo>
                    <a:pt x="931" y="5662"/>
                  </a:lnTo>
                  <a:lnTo>
                    <a:pt x="941" y="5682"/>
                  </a:lnTo>
                  <a:cubicBezTo>
                    <a:pt x="929" y="5682"/>
                    <a:pt x="929" y="5671"/>
                    <a:pt x="929" y="5670"/>
                  </a:cubicBezTo>
                  <a:lnTo>
                    <a:pt x="929" y="5670"/>
                  </a:lnTo>
                  <a:cubicBezTo>
                    <a:pt x="929" y="5682"/>
                    <a:pt x="941" y="5694"/>
                    <a:pt x="941" y="5706"/>
                  </a:cubicBezTo>
                  <a:cubicBezTo>
                    <a:pt x="941" y="5718"/>
                    <a:pt x="941" y="5730"/>
                    <a:pt x="941" y="5742"/>
                  </a:cubicBezTo>
                  <a:cubicBezTo>
                    <a:pt x="941" y="5730"/>
                    <a:pt x="929" y="5718"/>
                    <a:pt x="917" y="5718"/>
                  </a:cubicBezTo>
                  <a:cubicBezTo>
                    <a:pt x="917" y="5718"/>
                    <a:pt x="917" y="5718"/>
                    <a:pt x="905" y="5706"/>
                  </a:cubicBezTo>
                  <a:lnTo>
                    <a:pt x="905" y="5706"/>
                  </a:lnTo>
                  <a:cubicBezTo>
                    <a:pt x="917" y="5718"/>
                    <a:pt x="917" y="5718"/>
                    <a:pt x="917" y="5730"/>
                  </a:cubicBezTo>
                  <a:cubicBezTo>
                    <a:pt x="917" y="5730"/>
                    <a:pt x="941" y="5754"/>
                    <a:pt x="929" y="5754"/>
                  </a:cubicBezTo>
                  <a:lnTo>
                    <a:pt x="941" y="5754"/>
                  </a:lnTo>
                  <a:cubicBezTo>
                    <a:pt x="941" y="5766"/>
                    <a:pt x="941" y="5766"/>
                    <a:pt x="953" y="5766"/>
                  </a:cubicBezTo>
                  <a:cubicBezTo>
                    <a:pt x="953" y="5766"/>
                    <a:pt x="965" y="5777"/>
                    <a:pt x="965" y="5777"/>
                  </a:cubicBezTo>
                  <a:cubicBezTo>
                    <a:pt x="977" y="5777"/>
                    <a:pt x="977" y="5789"/>
                    <a:pt x="965" y="5789"/>
                  </a:cubicBezTo>
                  <a:cubicBezTo>
                    <a:pt x="959" y="5778"/>
                    <a:pt x="954" y="5775"/>
                    <a:pt x="947" y="5773"/>
                  </a:cubicBezTo>
                  <a:lnTo>
                    <a:pt x="947" y="5773"/>
                  </a:lnTo>
                  <a:cubicBezTo>
                    <a:pt x="949" y="5774"/>
                    <a:pt x="951" y="5776"/>
                    <a:pt x="953" y="5777"/>
                  </a:cubicBezTo>
                  <a:lnTo>
                    <a:pt x="905" y="5777"/>
                  </a:lnTo>
                  <a:cubicBezTo>
                    <a:pt x="917" y="5777"/>
                    <a:pt x="929" y="5777"/>
                    <a:pt x="929" y="5789"/>
                  </a:cubicBezTo>
                  <a:lnTo>
                    <a:pt x="917" y="5789"/>
                  </a:lnTo>
                  <a:cubicBezTo>
                    <a:pt x="905" y="5777"/>
                    <a:pt x="893" y="5766"/>
                    <a:pt x="881" y="5766"/>
                  </a:cubicBezTo>
                  <a:cubicBezTo>
                    <a:pt x="881" y="5766"/>
                    <a:pt x="881" y="5777"/>
                    <a:pt x="905" y="5789"/>
                  </a:cubicBezTo>
                  <a:cubicBezTo>
                    <a:pt x="917" y="5789"/>
                    <a:pt x="929" y="5789"/>
                    <a:pt x="929" y="5801"/>
                  </a:cubicBezTo>
                  <a:lnTo>
                    <a:pt x="941" y="5813"/>
                  </a:lnTo>
                  <a:lnTo>
                    <a:pt x="929" y="5813"/>
                  </a:lnTo>
                  <a:cubicBezTo>
                    <a:pt x="929" y="5813"/>
                    <a:pt x="941" y="5825"/>
                    <a:pt x="941" y="5825"/>
                  </a:cubicBezTo>
                  <a:cubicBezTo>
                    <a:pt x="935" y="5819"/>
                    <a:pt x="932" y="5819"/>
                    <a:pt x="929" y="5819"/>
                  </a:cubicBezTo>
                  <a:cubicBezTo>
                    <a:pt x="926" y="5819"/>
                    <a:pt x="923" y="5819"/>
                    <a:pt x="917" y="5813"/>
                  </a:cubicBezTo>
                  <a:lnTo>
                    <a:pt x="917" y="5813"/>
                  </a:lnTo>
                  <a:cubicBezTo>
                    <a:pt x="917" y="5825"/>
                    <a:pt x="929" y="5825"/>
                    <a:pt x="929" y="5837"/>
                  </a:cubicBezTo>
                  <a:cubicBezTo>
                    <a:pt x="929" y="5837"/>
                    <a:pt x="929" y="5837"/>
                    <a:pt x="917" y="5825"/>
                  </a:cubicBezTo>
                  <a:cubicBezTo>
                    <a:pt x="905" y="5825"/>
                    <a:pt x="905" y="5837"/>
                    <a:pt x="893" y="5837"/>
                  </a:cubicBezTo>
                  <a:cubicBezTo>
                    <a:pt x="899" y="5843"/>
                    <a:pt x="899" y="5843"/>
                    <a:pt x="899" y="5843"/>
                  </a:cubicBezTo>
                  <a:cubicBezTo>
                    <a:pt x="899" y="5843"/>
                    <a:pt x="899" y="5843"/>
                    <a:pt x="905" y="5849"/>
                  </a:cubicBezTo>
                  <a:cubicBezTo>
                    <a:pt x="899" y="5847"/>
                    <a:pt x="894" y="5846"/>
                    <a:pt x="890" y="5846"/>
                  </a:cubicBezTo>
                  <a:cubicBezTo>
                    <a:pt x="873" y="5846"/>
                    <a:pt x="881" y="5865"/>
                    <a:pt x="881" y="5885"/>
                  </a:cubicBezTo>
                  <a:lnTo>
                    <a:pt x="881" y="5885"/>
                  </a:lnTo>
                  <a:lnTo>
                    <a:pt x="881" y="5885"/>
                  </a:lnTo>
                  <a:cubicBezTo>
                    <a:pt x="899" y="5891"/>
                    <a:pt x="899" y="5891"/>
                    <a:pt x="899" y="5891"/>
                  </a:cubicBezTo>
                  <a:cubicBezTo>
                    <a:pt x="899" y="5891"/>
                    <a:pt x="899" y="5891"/>
                    <a:pt x="917" y="5897"/>
                  </a:cubicBezTo>
                  <a:cubicBezTo>
                    <a:pt x="905" y="5897"/>
                    <a:pt x="881" y="5897"/>
                    <a:pt x="881" y="5885"/>
                  </a:cubicBezTo>
                  <a:lnTo>
                    <a:pt x="881" y="5897"/>
                  </a:lnTo>
                  <a:cubicBezTo>
                    <a:pt x="858" y="5885"/>
                    <a:pt x="869" y="5873"/>
                    <a:pt x="846" y="5873"/>
                  </a:cubicBezTo>
                  <a:cubicBezTo>
                    <a:pt x="846" y="5873"/>
                    <a:pt x="869" y="5897"/>
                    <a:pt x="858" y="5897"/>
                  </a:cubicBezTo>
                  <a:cubicBezTo>
                    <a:pt x="853" y="5894"/>
                    <a:pt x="850" y="5893"/>
                    <a:pt x="848" y="5893"/>
                  </a:cubicBezTo>
                  <a:cubicBezTo>
                    <a:pt x="843" y="5893"/>
                    <a:pt x="848" y="5900"/>
                    <a:pt x="843" y="5900"/>
                  </a:cubicBezTo>
                  <a:cubicBezTo>
                    <a:pt x="842" y="5900"/>
                    <a:pt x="839" y="5899"/>
                    <a:pt x="834" y="5897"/>
                  </a:cubicBezTo>
                  <a:cubicBezTo>
                    <a:pt x="834" y="5897"/>
                    <a:pt x="834" y="5885"/>
                    <a:pt x="834" y="5885"/>
                  </a:cubicBezTo>
                  <a:lnTo>
                    <a:pt x="834" y="5885"/>
                  </a:lnTo>
                  <a:cubicBezTo>
                    <a:pt x="810" y="5897"/>
                    <a:pt x="858" y="5908"/>
                    <a:pt x="869" y="5920"/>
                  </a:cubicBezTo>
                  <a:cubicBezTo>
                    <a:pt x="869" y="5924"/>
                    <a:pt x="867" y="5925"/>
                    <a:pt x="864" y="5925"/>
                  </a:cubicBezTo>
                  <a:cubicBezTo>
                    <a:pt x="857" y="5925"/>
                    <a:pt x="842" y="5917"/>
                    <a:pt x="834" y="5908"/>
                  </a:cubicBezTo>
                  <a:cubicBezTo>
                    <a:pt x="834" y="5908"/>
                    <a:pt x="834" y="5920"/>
                    <a:pt x="834" y="5920"/>
                  </a:cubicBezTo>
                  <a:cubicBezTo>
                    <a:pt x="834" y="5920"/>
                    <a:pt x="858" y="5920"/>
                    <a:pt x="869" y="5932"/>
                  </a:cubicBezTo>
                  <a:cubicBezTo>
                    <a:pt x="862" y="5930"/>
                    <a:pt x="858" y="5929"/>
                    <a:pt x="855" y="5929"/>
                  </a:cubicBezTo>
                  <a:cubicBezTo>
                    <a:pt x="843" y="5929"/>
                    <a:pt x="860" y="5944"/>
                    <a:pt x="869" y="5944"/>
                  </a:cubicBezTo>
                  <a:cubicBezTo>
                    <a:pt x="881" y="5948"/>
                    <a:pt x="885" y="5949"/>
                    <a:pt x="887" y="5949"/>
                  </a:cubicBezTo>
                  <a:cubicBezTo>
                    <a:pt x="889" y="5949"/>
                    <a:pt x="881" y="5944"/>
                    <a:pt x="905" y="5944"/>
                  </a:cubicBezTo>
                  <a:cubicBezTo>
                    <a:pt x="905" y="5944"/>
                    <a:pt x="881" y="5932"/>
                    <a:pt x="893" y="5920"/>
                  </a:cubicBezTo>
                  <a:lnTo>
                    <a:pt x="893" y="5920"/>
                  </a:lnTo>
                  <a:cubicBezTo>
                    <a:pt x="905" y="5932"/>
                    <a:pt x="905" y="5932"/>
                    <a:pt x="905" y="5932"/>
                  </a:cubicBezTo>
                  <a:cubicBezTo>
                    <a:pt x="893" y="5920"/>
                    <a:pt x="905" y="5920"/>
                    <a:pt x="905" y="5920"/>
                  </a:cubicBezTo>
                  <a:lnTo>
                    <a:pt x="912" y="5923"/>
                  </a:lnTo>
                  <a:lnTo>
                    <a:pt x="912" y="5923"/>
                  </a:lnTo>
                  <a:cubicBezTo>
                    <a:pt x="910" y="5921"/>
                    <a:pt x="908" y="5920"/>
                    <a:pt x="905" y="5920"/>
                  </a:cubicBezTo>
                  <a:lnTo>
                    <a:pt x="905" y="5920"/>
                  </a:lnTo>
                  <a:cubicBezTo>
                    <a:pt x="913" y="5920"/>
                    <a:pt x="921" y="5926"/>
                    <a:pt x="925" y="5926"/>
                  </a:cubicBezTo>
                  <a:cubicBezTo>
                    <a:pt x="928" y="5926"/>
                    <a:pt x="929" y="5924"/>
                    <a:pt x="929" y="5920"/>
                  </a:cubicBezTo>
                  <a:cubicBezTo>
                    <a:pt x="941" y="5932"/>
                    <a:pt x="953" y="5932"/>
                    <a:pt x="953" y="5944"/>
                  </a:cubicBezTo>
                  <a:cubicBezTo>
                    <a:pt x="989" y="5944"/>
                    <a:pt x="941" y="5920"/>
                    <a:pt x="941" y="5908"/>
                  </a:cubicBezTo>
                  <a:cubicBezTo>
                    <a:pt x="941" y="5908"/>
                    <a:pt x="941" y="5908"/>
                    <a:pt x="941" y="5897"/>
                  </a:cubicBezTo>
                  <a:cubicBezTo>
                    <a:pt x="953" y="5897"/>
                    <a:pt x="953" y="5908"/>
                    <a:pt x="965" y="5920"/>
                  </a:cubicBezTo>
                  <a:lnTo>
                    <a:pt x="965" y="5908"/>
                  </a:lnTo>
                  <a:cubicBezTo>
                    <a:pt x="975" y="5908"/>
                    <a:pt x="986" y="5918"/>
                    <a:pt x="997" y="5920"/>
                  </a:cubicBezTo>
                  <a:lnTo>
                    <a:pt x="997" y="5920"/>
                  </a:lnTo>
                  <a:cubicBezTo>
                    <a:pt x="1000" y="5928"/>
                    <a:pt x="1000" y="5936"/>
                    <a:pt x="1000" y="5944"/>
                  </a:cubicBezTo>
                  <a:lnTo>
                    <a:pt x="989" y="5944"/>
                  </a:lnTo>
                  <a:cubicBezTo>
                    <a:pt x="1012" y="5956"/>
                    <a:pt x="977" y="5968"/>
                    <a:pt x="989" y="5980"/>
                  </a:cubicBezTo>
                  <a:cubicBezTo>
                    <a:pt x="1012" y="6051"/>
                    <a:pt x="1060" y="6123"/>
                    <a:pt x="1060" y="6194"/>
                  </a:cubicBezTo>
                  <a:cubicBezTo>
                    <a:pt x="1096" y="6206"/>
                    <a:pt x="1096" y="6218"/>
                    <a:pt x="1108" y="6242"/>
                  </a:cubicBezTo>
                  <a:lnTo>
                    <a:pt x="1084" y="6254"/>
                  </a:lnTo>
                  <a:lnTo>
                    <a:pt x="1096" y="6266"/>
                  </a:lnTo>
                  <a:cubicBezTo>
                    <a:pt x="1093" y="6268"/>
                    <a:pt x="1091" y="6269"/>
                    <a:pt x="1089" y="6269"/>
                  </a:cubicBezTo>
                  <a:cubicBezTo>
                    <a:pt x="1085" y="6269"/>
                    <a:pt x="1083" y="6262"/>
                    <a:pt x="1078" y="6262"/>
                  </a:cubicBezTo>
                  <a:cubicBezTo>
                    <a:pt x="1076" y="6262"/>
                    <a:pt x="1074" y="6263"/>
                    <a:pt x="1072" y="6266"/>
                  </a:cubicBezTo>
                  <a:lnTo>
                    <a:pt x="1096" y="6278"/>
                  </a:lnTo>
                  <a:cubicBezTo>
                    <a:pt x="1085" y="6278"/>
                    <a:pt x="1093" y="6304"/>
                    <a:pt x="1080" y="6304"/>
                  </a:cubicBezTo>
                  <a:cubicBezTo>
                    <a:pt x="1078" y="6304"/>
                    <a:pt x="1075" y="6303"/>
                    <a:pt x="1072" y="6301"/>
                  </a:cubicBezTo>
                  <a:lnTo>
                    <a:pt x="1072" y="6301"/>
                  </a:lnTo>
                  <a:lnTo>
                    <a:pt x="1084" y="6361"/>
                  </a:lnTo>
                  <a:cubicBezTo>
                    <a:pt x="1084" y="6373"/>
                    <a:pt x="1119" y="6361"/>
                    <a:pt x="1108" y="6385"/>
                  </a:cubicBezTo>
                  <a:lnTo>
                    <a:pt x="1096" y="6385"/>
                  </a:lnTo>
                  <a:cubicBezTo>
                    <a:pt x="1084" y="6432"/>
                    <a:pt x="1167" y="6420"/>
                    <a:pt x="1167" y="6480"/>
                  </a:cubicBezTo>
                  <a:cubicBezTo>
                    <a:pt x="1174" y="6487"/>
                    <a:pt x="1179" y="6492"/>
                    <a:pt x="1179" y="6492"/>
                  </a:cubicBezTo>
                  <a:cubicBezTo>
                    <a:pt x="1215" y="6480"/>
                    <a:pt x="1155" y="6492"/>
                    <a:pt x="1179" y="6468"/>
                  </a:cubicBezTo>
                  <a:cubicBezTo>
                    <a:pt x="1203" y="6468"/>
                    <a:pt x="1191" y="6480"/>
                    <a:pt x="1215" y="6480"/>
                  </a:cubicBezTo>
                  <a:cubicBezTo>
                    <a:pt x="1203" y="6492"/>
                    <a:pt x="1227" y="6492"/>
                    <a:pt x="1227" y="6504"/>
                  </a:cubicBezTo>
                  <a:cubicBezTo>
                    <a:pt x="1215" y="6528"/>
                    <a:pt x="1227" y="6539"/>
                    <a:pt x="1215" y="6563"/>
                  </a:cubicBezTo>
                  <a:cubicBezTo>
                    <a:pt x="1227" y="6563"/>
                    <a:pt x="1250" y="6563"/>
                    <a:pt x="1262" y="6587"/>
                  </a:cubicBezTo>
                  <a:cubicBezTo>
                    <a:pt x="1250" y="6593"/>
                    <a:pt x="1244" y="6593"/>
                    <a:pt x="1242" y="6593"/>
                  </a:cubicBezTo>
                  <a:cubicBezTo>
                    <a:pt x="1239" y="6593"/>
                    <a:pt x="1239" y="6593"/>
                    <a:pt x="1239" y="6599"/>
                  </a:cubicBezTo>
                  <a:lnTo>
                    <a:pt x="1250" y="6599"/>
                  </a:lnTo>
                  <a:cubicBezTo>
                    <a:pt x="1250" y="6623"/>
                    <a:pt x="1250" y="6623"/>
                    <a:pt x="1239" y="6623"/>
                  </a:cubicBezTo>
                  <a:cubicBezTo>
                    <a:pt x="1239" y="6635"/>
                    <a:pt x="1262" y="6623"/>
                    <a:pt x="1262" y="6647"/>
                  </a:cubicBezTo>
                  <a:lnTo>
                    <a:pt x="1239" y="6635"/>
                  </a:lnTo>
                  <a:lnTo>
                    <a:pt x="1239" y="6635"/>
                  </a:lnTo>
                  <a:cubicBezTo>
                    <a:pt x="1250" y="6647"/>
                    <a:pt x="1250" y="6659"/>
                    <a:pt x="1250" y="6682"/>
                  </a:cubicBezTo>
                  <a:cubicBezTo>
                    <a:pt x="1262" y="6682"/>
                    <a:pt x="1262" y="6670"/>
                    <a:pt x="1274" y="6670"/>
                  </a:cubicBezTo>
                  <a:cubicBezTo>
                    <a:pt x="1274" y="6682"/>
                    <a:pt x="1298" y="6682"/>
                    <a:pt x="1286" y="6694"/>
                  </a:cubicBezTo>
                  <a:lnTo>
                    <a:pt x="1262" y="6694"/>
                  </a:lnTo>
                  <a:cubicBezTo>
                    <a:pt x="1286" y="6706"/>
                    <a:pt x="1286" y="6694"/>
                    <a:pt x="1286" y="6718"/>
                  </a:cubicBezTo>
                  <a:lnTo>
                    <a:pt x="1274" y="6718"/>
                  </a:lnTo>
                  <a:cubicBezTo>
                    <a:pt x="1298" y="6730"/>
                    <a:pt x="1286" y="6754"/>
                    <a:pt x="1286" y="6778"/>
                  </a:cubicBezTo>
                  <a:cubicBezTo>
                    <a:pt x="1298" y="6778"/>
                    <a:pt x="1310" y="6778"/>
                    <a:pt x="1310" y="6789"/>
                  </a:cubicBezTo>
                  <a:cubicBezTo>
                    <a:pt x="1310" y="6778"/>
                    <a:pt x="1322" y="6778"/>
                    <a:pt x="1334" y="6766"/>
                  </a:cubicBezTo>
                  <a:lnTo>
                    <a:pt x="1334" y="6766"/>
                  </a:lnTo>
                  <a:cubicBezTo>
                    <a:pt x="1310" y="6789"/>
                    <a:pt x="1370" y="6789"/>
                    <a:pt x="1358" y="6813"/>
                  </a:cubicBezTo>
                  <a:cubicBezTo>
                    <a:pt x="1358" y="6813"/>
                    <a:pt x="1334" y="6813"/>
                    <a:pt x="1346" y="6801"/>
                  </a:cubicBezTo>
                  <a:cubicBezTo>
                    <a:pt x="1322" y="6801"/>
                    <a:pt x="1298" y="6801"/>
                    <a:pt x="1274" y="6789"/>
                  </a:cubicBezTo>
                  <a:lnTo>
                    <a:pt x="1274" y="6789"/>
                  </a:lnTo>
                  <a:cubicBezTo>
                    <a:pt x="1286" y="6801"/>
                    <a:pt x="1298" y="6813"/>
                    <a:pt x="1286" y="6813"/>
                  </a:cubicBezTo>
                  <a:lnTo>
                    <a:pt x="1310" y="6813"/>
                  </a:lnTo>
                  <a:cubicBezTo>
                    <a:pt x="1310" y="6813"/>
                    <a:pt x="1310" y="6825"/>
                    <a:pt x="1310" y="6825"/>
                  </a:cubicBezTo>
                  <a:cubicBezTo>
                    <a:pt x="1318" y="6825"/>
                    <a:pt x="1326" y="6820"/>
                    <a:pt x="1334" y="6820"/>
                  </a:cubicBezTo>
                  <a:cubicBezTo>
                    <a:pt x="1338" y="6820"/>
                    <a:pt x="1342" y="6821"/>
                    <a:pt x="1346" y="6825"/>
                  </a:cubicBezTo>
                  <a:cubicBezTo>
                    <a:pt x="1358" y="6837"/>
                    <a:pt x="1322" y="6837"/>
                    <a:pt x="1334" y="6837"/>
                  </a:cubicBezTo>
                  <a:cubicBezTo>
                    <a:pt x="1346" y="6849"/>
                    <a:pt x="1370" y="6837"/>
                    <a:pt x="1358" y="6861"/>
                  </a:cubicBezTo>
                  <a:cubicBezTo>
                    <a:pt x="1358" y="6861"/>
                    <a:pt x="1358" y="6849"/>
                    <a:pt x="1358" y="6849"/>
                  </a:cubicBezTo>
                  <a:lnTo>
                    <a:pt x="1358" y="6849"/>
                  </a:lnTo>
                  <a:cubicBezTo>
                    <a:pt x="1346" y="6873"/>
                    <a:pt x="1370" y="6885"/>
                    <a:pt x="1334" y="6897"/>
                  </a:cubicBezTo>
                  <a:lnTo>
                    <a:pt x="1322" y="6897"/>
                  </a:lnTo>
                  <a:cubicBezTo>
                    <a:pt x="1317" y="6894"/>
                    <a:pt x="1315" y="6893"/>
                    <a:pt x="1314" y="6893"/>
                  </a:cubicBezTo>
                  <a:cubicBezTo>
                    <a:pt x="1311" y="6893"/>
                    <a:pt x="1321" y="6902"/>
                    <a:pt x="1318" y="6906"/>
                  </a:cubicBezTo>
                  <a:lnTo>
                    <a:pt x="1318" y="6906"/>
                  </a:lnTo>
                  <a:cubicBezTo>
                    <a:pt x="1317" y="6906"/>
                    <a:pt x="1316" y="6905"/>
                    <a:pt x="1316" y="6905"/>
                  </a:cubicBezTo>
                  <a:cubicBezTo>
                    <a:pt x="1314" y="6905"/>
                    <a:pt x="1312" y="6906"/>
                    <a:pt x="1310" y="6909"/>
                  </a:cubicBezTo>
                  <a:cubicBezTo>
                    <a:pt x="1315" y="6909"/>
                    <a:pt x="1317" y="6908"/>
                    <a:pt x="1318" y="6906"/>
                  </a:cubicBezTo>
                  <a:lnTo>
                    <a:pt x="1318" y="6906"/>
                  </a:lnTo>
                  <a:cubicBezTo>
                    <a:pt x="1322" y="6910"/>
                    <a:pt x="1322" y="6924"/>
                    <a:pt x="1322" y="6932"/>
                  </a:cubicBezTo>
                  <a:lnTo>
                    <a:pt x="1346" y="6920"/>
                  </a:lnTo>
                  <a:lnTo>
                    <a:pt x="1346" y="6920"/>
                  </a:lnTo>
                  <a:cubicBezTo>
                    <a:pt x="1405" y="6944"/>
                    <a:pt x="1298" y="6932"/>
                    <a:pt x="1322" y="6956"/>
                  </a:cubicBezTo>
                  <a:cubicBezTo>
                    <a:pt x="1326" y="6964"/>
                    <a:pt x="1327" y="6967"/>
                    <a:pt x="1328" y="6967"/>
                  </a:cubicBezTo>
                  <a:cubicBezTo>
                    <a:pt x="1328" y="6967"/>
                    <a:pt x="1326" y="6956"/>
                    <a:pt x="1334" y="6956"/>
                  </a:cubicBezTo>
                  <a:cubicBezTo>
                    <a:pt x="1334" y="6980"/>
                    <a:pt x="1322" y="6980"/>
                    <a:pt x="1334" y="7004"/>
                  </a:cubicBezTo>
                  <a:cubicBezTo>
                    <a:pt x="1322" y="7004"/>
                    <a:pt x="1322" y="7016"/>
                    <a:pt x="1298" y="7028"/>
                  </a:cubicBezTo>
                  <a:cubicBezTo>
                    <a:pt x="1301" y="7030"/>
                    <a:pt x="1302" y="7034"/>
                    <a:pt x="1303" y="7037"/>
                  </a:cubicBezTo>
                  <a:lnTo>
                    <a:pt x="1303" y="7037"/>
                  </a:lnTo>
                  <a:cubicBezTo>
                    <a:pt x="1304" y="7035"/>
                    <a:pt x="1306" y="7032"/>
                    <a:pt x="1310" y="7028"/>
                  </a:cubicBezTo>
                  <a:lnTo>
                    <a:pt x="1334" y="7028"/>
                  </a:lnTo>
                  <a:cubicBezTo>
                    <a:pt x="1334" y="7037"/>
                    <a:pt x="1349" y="7054"/>
                    <a:pt x="1349" y="7067"/>
                  </a:cubicBezTo>
                  <a:lnTo>
                    <a:pt x="1349" y="7067"/>
                  </a:lnTo>
                  <a:cubicBezTo>
                    <a:pt x="1353" y="7063"/>
                    <a:pt x="1358" y="7063"/>
                    <a:pt x="1358" y="7063"/>
                  </a:cubicBezTo>
                  <a:cubicBezTo>
                    <a:pt x="1370" y="7087"/>
                    <a:pt x="1393" y="7087"/>
                    <a:pt x="1393" y="7111"/>
                  </a:cubicBezTo>
                  <a:cubicBezTo>
                    <a:pt x="1390" y="7114"/>
                    <a:pt x="1387" y="7116"/>
                    <a:pt x="1385" y="7116"/>
                  </a:cubicBezTo>
                  <a:cubicBezTo>
                    <a:pt x="1380" y="7116"/>
                    <a:pt x="1378" y="7107"/>
                    <a:pt x="1370" y="7099"/>
                  </a:cubicBezTo>
                  <a:cubicBezTo>
                    <a:pt x="1358" y="7111"/>
                    <a:pt x="1370" y="7111"/>
                    <a:pt x="1370" y="7135"/>
                  </a:cubicBezTo>
                  <a:cubicBezTo>
                    <a:pt x="1367" y="7137"/>
                    <a:pt x="1366" y="7138"/>
                    <a:pt x="1365" y="7138"/>
                  </a:cubicBezTo>
                  <a:lnTo>
                    <a:pt x="1365" y="7138"/>
                  </a:lnTo>
                  <a:lnTo>
                    <a:pt x="1364" y="7135"/>
                  </a:lnTo>
                  <a:lnTo>
                    <a:pt x="1364" y="7135"/>
                  </a:lnTo>
                  <a:cubicBezTo>
                    <a:pt x="1364" y="7137"/>
                    <a:pt x="1364" y="7138"/>
                    <a:pt x="1365" y="7138"/>
                  </a:cubicBezTo>
                  <a:cubicBezTo>
                    <a:pt x="1365" y="7138"/>
                    <a:pt x="1365" y="7138"/>
                    <a:pt x="1365" y="7138"/>
                  </a:cubicBezTo>
                  <a:lnTo>
                    <a:pt x="1365" y="7138"/>
                  </a:lnTo>
                  <a:lnTo>
                    <a:pt x="1370" y="7147"/>
                  </a:lnTo>
                  <a:lnTo>
                    <a:pt x="1358" y="7147"/>
                  </a:lnTo>
                  <a:cubicBezTo>
                    <a:pt x="1393" y="7147"/>
                    <a:pt x="1358" y="7170"/>
                    <a:pt x="1370" y="7182"/>
                  </a:cubicBezTo>
                  <a:cubicBezTo>
                    <a:pt x="1381" y="7218"/>
                    <a:pt x="1417" y="7218"/>
                    <a:pt x="1441" y="7230"/>
                  </a:cubicBezTo>
                  <a:cubicBezTo>
                    <a:pt x="1441" y="7242"/>
                    <a:pt x="1429" y="7242"/>
                    <a:pt x="1429" y="7242"/>
                  </a:cubicBezTo>
                  <a:cubicBezTo>
                    <a:pt x="1441" y="7230"/>
                    <a:pt x="1429" y="7230"/>
                    <a:pt x="1417" y="7230"/>
                  </a:cubicBezTo>
                  <a:cubicBezTo>
                    <a:pt x="1424" y="7237"/>
                    <a:pt x="1415" y="7247"/>
                    <a:pt x="1404" y="7253"/>
                  </a:cubicBezTo>
                  <a:lnTo>
                    <a:pt x="1404" y="7253"/>
                  </a:lnTo>
                  <a:cubicBezTo>
                    <a:pt x="1403" y="7252"/>
                    <a:pt x="1402" y="7251"/>
                    <a:pt x="1401" y="7251"/>
                  </a:cubicBezTo>
                  <a:cubicBezTo>
                    <a:pt x="1398" y="7251"/>
                    <a:pt x="1396" y="7254"/>
                    <a:pt x="1394" y="7257"/>
                  </a:cubicBezTo>
                  <a:lnTo>
                    <a:pt x="1394" y="7257"/>
                  </a:lnTo>
                  <a:cubicBezTo>
                    <a:pt x="1398" y="7256"/>
                    <a:pt x="1401" y="7255"/>
                    <a:pt x="1404" y="7253"/>
                  </a:cubicBezTo>
                  <a:lnTo>
                    <a:pt x="1404" y="7253"/>
                  </a:lnTo>
                  <a:cubicBezTo>
                    <a:pt x="1405" y="7253"/>
                    <a:pt x="1405" y="7254"/>
                    <a:pt x="1405" y="7254"/>
                  </a:cubicBezTo>
                  <a:lnTo>
                    <a:pt x="1417" y="7290"/>
                  </a:lnTo>
                  <a:cubicBezTo>
                    <a:pt x="1426" y="7281"/>
                    <a:pt x="1428" y="7273"/>
                    <a:pt x="1433" y="7273"/>
                  </a:cubicBezTo>
                  <a:cubicBezTo>
                    <a:pt x="1435" y="7273"/>
                    <a:pt x="1437" y="7274"/>
                    <a:pt x="1441" y="7278"/>
                  </a:cubicBezTo>
                  <a:cubicBezTo>
                    <a:pt x="1441" y="7290"/>
                    <a:pt x="1441" y="7301"/>
                    <a:pt x="1441" y="7313"/>
                  </a:cubicBezTo>
                  <a:cubicBezTo>
                    <a:pt x="1441" y="7313"/>
                    <a:pt x="1436" y="7319"/>
                    <a:pt x="1432" y="7319"/>
                  </a:cubicBezTo>
                  <a:cubicBezTo>
                    <a:pt x="1430" y="7319"/>
                    <a:pt x="1429" y="7317"/>
                    <a:pt x="1429" y="7313"/>
                  </a:cubicBezTo>
                  <a:cubicBezTo>
                    <a:pt x="1417" y="7313"/>
                    <a:pt x="1417" y="7325"/>
                    <a:pt x="1441" y="7337"/>
                  </a:cubicBezTo>
                  <a:cubicBezTo>
                    <a:pt x="1441" y="7332"/>
                    <a:pt x="1441" y="7330"/>
                    <a:pt x="1443" y="7330"/>
                  </a:cubicBezTo>
                  <a:cubicBezTo>
                    <a:pt x="1445" y="7330"/>
                    <a:pt x="1452" y="7344"/>
                    <a:pt x="1463" y="7344"/>
                  </a:cubicBezTo>
                  <a:cubicBezTo>
                    <a:pt x="1467" y="7344"/>
                    <a:pt x="1472" y="7342"/>
                    <a:pt x="1477" y="7337"/>
                  </a:cubicBezTo>
                  <a:lnTo>
                    <a:pt x="1477" y="7337"/>
                  </a:lnTo>
                  <a:lnTo>
                    <a:pt x="1465" y="7361"/>
                  </a:lnTo>
                  <a:cubicBezTo>
                    <a:pt x="1465" y="7361"/>
                    <a:pt x="1453" y="7361"/>
                    <a:pt x="1453" y="7349"/>
                  </a:cubicBezTo>
                  <a:lnTo>
                    <a:pt x="1453" y="7349"/>
                  </a:lnTo>
                  <a:cubicBezTo>
                    <a:pt x="1441" y="7361"/>
                    <a:pt x="1465" y="7361"/>
                    <a:pt x="1465" y="7373"/>
                  </a:cubicBezTo>
                  <a:cubicBezTo>
                    <a:pt x="1465" y="7373"/>
                    <a:pt x="1465" y="7397"/>
                    <a:pt x="1453" y="7397"/>
                  </a:cubicBezTo>
                  <a:cubicBezTo>
                    <a:pt x="1465" y="7397"/>
                    <a:pt x="1465" y="7409"/>
                    <a:pt x="1453" y="7421"/>
                  </a:cubicBezTo>
                  <a:cubicBezTo>
                    <a:pt x="1453" y="7421"/>
                    <a:pt x="1458" y="7415"/>
                    <a:pt x="1465" y="7415"/>
                  </a:cubicBezTo>
                  <a:cubicBezTo>
                    <a:pt x="1469" y="7415"/>
                    <a:pt x="1473" y="7417"/>
                    <a:pt x="1477" y="7421"/>
                  </a:cubicBezTo>
                  <a:lnTo>
                    <a:pt x="1477" y="7444"/>
                  </a:lnTo>
                  <a:cubicBezTo>
                    <a:pt x="1465" y="7444"/>
                    <a:pt x="1429" y="7456"/>
                    <a:pt x="1429" y="7456"/>
                  </a:cubicBezTo>
                  <a:cubicBezTo>
                    <a:pt x="1435" y="7456"/>
                    <a:pt x="1444" y="7453"/>
                    <a:pt x="1451" y="7453"/>
                  </a:cubicBezTo>
                  <a:cubicBezTo>
                    <a:pt x="1459" y="7453"/>
                    <a:pt x="1465" y="7456"/>
                    <a:pt x="1465" y="7468"/>
                  </a:cubicBezTo>
                  <a:cubicBezTo>
                    <a:pt x="1461" y="7466"/>
                    <a:pt x="1459" y="7466"/>
                    <a:pt x="1456" y="7466"/>
                  </a:cubicBezTo>
                  <a:cubicBezTo>
                    <a:pt x="1446" y="7466"/>
                    <a:pt x="1447" y="7483"/>
                    <a:pt x="1430" y="7483"/>
                  </a:cubicBezTo>
                  <a:cubicBezTo>
                    <a:pt x="1427" y="7483"/>
                    <a:pt x="1422" y="7482"/>
                    <a:pt x="1417" y="7480"/>
                  </a:cubicBezTo>
                  <a:cubicBezTo>
                    <a:pt x="1405" y="7492"/>
                    <a:pt x="1405" y="7516"/>
                    <a:pt x="1417" y="7528"/>
                  </a:cubicBezTo>
                  <a:cubicBezTo>
                    <a:pt x="1422" y="7530"/>
                    <a:pt x="1425" y="7531"/>
                    <a:pt x="1428" y="7531"/>
                  </a:cubicBezTo>
                  <a:cubicBezTo>
                    <a:pt x="1437" y="7531"/>
                    <a:pt x="1431" y="7516"/>
                    <a:pt x="1441" y="7516"/>
                  </a:cubicBezTo>
                  <a:cubicBezTo>
                    <a:pt x="1465" y="7551"/>
                    <a:pt x="1512" y="7540"/>
                    <a:pt x="1512" y="7575"/>
                  </a:cubicBezTo>
                  <a:lnTo>
                    <a:pt x="1512" y="7563"/>
                  </a:lnTo>
                  <a:cubicBezTo>
                    <a:pt x="1524" y="7575"/>
                    <a:pt x="1524" y="7575"/>
                    <a:pt x="1536" y="7587"/>
                  </a:cubicBezTo>
                  <a:cubicBezTo>
                    <a:pt x="1512" y="7587"/>
                    <a:pt x="1489" y="7611"/>
                    <a:pt x="1489" y="7647"/>
                  </a:cubicBezTo>
                  <a:cubicBezTo>
                    <a:pt x="1500" y="7647"/>
                    <a:pt x="1512" y="7623"/>
                    <a:pt x="1536" y="7623"/>
                  </a:cubicBezTo>
                  <a:lnTo>
                    <a:pt x="1536" y="7647"/>
                  </a:lnTo>
                  <a:cubicBezTo>
                    <a:pt x="1536" y="7647"/>
                    <a:pt x="1536" y="7647"/>
                    <a:pt x="1524" y="7635"/>
                  </a:cubicBezTo>
                  <a:lnTo>
                    <a:pt x="1524" y="7635"/>
                  </a:lnTo>
                  <a:cubicBezTo>
                    <a:pt x="1536" y="7659"/>
                    <a:pt x="1500" y="7682"/>
                    <a:pt x="1536" y="7682"/>
                  </a:cubicBezTo>
                  <a:lnTo>
                    <a:pt x="1517" y="7695"/>
                  </a:lnTo>
                  <a:lnTo>
                    <a:pt x="1517" y="7695"/>
                  </a:lnTo>
                  <a:cubicBezTo>
                    <a:pt x="1516" y="7695"/>
                    <a:pt x="1514" y="7694"/>
                    <a:pt x="1512" y="7694"/>
                  </a:cubicBezTo>
                  <a:lnTo>
                    <a:pt x="1500" y="7706"/>
                  </a:lnTo>
                  <a:lnTo>
                    <a:pt x="1517" y="7695"/>
                  </a:lnTo>
                  <a:lnTo>
                    <a:pt x="1517" y="7695"/>
                  </a:lnTo>
                  <a:cubicBezTo>
                    <a:pt x="1527" y="7698"/>
                    <a:pt x="1536" y="7708"/>
                    <a:pt x="1536" y="7718"/>
                  </a:cubicBezTo>
                  <a:cubicBezTo>
                    <a:pt x="1560" y="7730"/>
                    <a:pt x="1548" y="7742"/>
                    <a:pt x="1536" y="7754"/>
                  </a:cubicBezTo>
                  <a:cubicBezTo>
                    <a:pt x="1544" y="7754"/>
                    <a:pt x="1552" y="7749"/>
                    <a:pt x="1560" y="7749"/>
                  </a:cubicBezTo>
                  <a:cubicBezTo>
                    <a:pt x="1564" y="7749"/>
                    <a:pt x="1568" y="7750"/>
                    <a:pt x="1572" y="7754"/>
                  </a:cubicBezTo>
                  <a:cubicBezTo>
                    <a:pt x="1536" y="7754"/>
                    <a:pt x="1560" y="7790"/>
                    <a:pt x="1548" y="7790"/>
                  </a:cubicBezTo>
                  <a:cubicBezTo>
                    <a:pt x="1548" y="7798"/>
                    <a:pt x="1542" y="7806"/>
                    <a:pt x="1543" y="7810"/>
                  </a:cubicBezTo>
                  <a:lnTo>
                    <a:pt x="1543" y="7810"/>
                  </a:lnTo>
                  <a:cubicBezTo>
                    <a:pt x="1561" y="7812"/>
                    <a:pt x="1563" y="7830"/>
                    <a:pt x="1572" y="7849"/>
                  </a:cubicBezTo>
                  <a:cubicBezTo>
                    <a:pt x="1524" y="7849"/>
                    <a:pt x="1584" y="7861"/>
                    <a:pt x="1536" y="7885"/>
                  </a:cubicBezTo>
                  <a:cubicBezTo>
                    <a:pt x="1541" y="7883"/>
                    <a:pt x="1545" y="7882"/>
                    <a:pt x="1549" y="7882"/>
                  </a:cubicBezTo>
                  <a:cubicBezTo>
                    <a:pt x="1569" y="7882"/>
                    <a:pt x="1563" y="7909"/>
                    <a:pt x="1584" y="7909"/>
                  </a:cubicBezTo>
                  <a:cubicBezTo>
                    <a:pt x="1584" y="7921"/>
                    <a:pt x="1560" y="7921"/>
                    <a:pt x="1548" y="7932"/>
                  </a:cubicBezTo>
                  <a:lnTo>
                    <a:pt x="1560" y="7932"/>
                  </a:lnTo>
                  <a:cubicBezTo>
                    <a:pt x="1548" y="7944"/>
                    <a:pt x="1560" y="7968"/>
                    <a:pt x="1548" y="7980"/>
                  </a:cubicBezTo>
                  <a:lnTo>
                    <a:pt x="1572" y="7992"/>
                  </a:lnTo>
                  <a:lnTo>
                    <a:pt x="1572" y="8004"/>
                  </a:lnTo>
                  <a:cubicBezTo>
                    <a:pt x="1572" y="8004"/>
                    <a:pt x="1577" y="8009"/>
                    <a:pt x="1581" y="8009"/>
                  </a:cubicBezTo>
                  <a:cubicBezTo>
                    <a:pt x="1582" y="8009"/>
                    <a:pt x="1584" y="8008"/>
                    <a:pt x="1584" y="8004"/>
                  </a:cubicBezTo>
                  <a:lnTo>
                    <a:pt x="1584" y="8016"/>
                  </a:lnTo>
                  <a:cubicBezTo>
                    <a:pt x="1591" y="8014"/>
                    <a:pt x="1595" y="8013"/>
                    <a:pt x="1598" y="8013"/>
                  </a:cubicBezTo>
                  <a:cubicBezTo>
                    <a:pt x="1612" y="8013"/>
                    <a:pt x="1598" y="8030"/>
                    <a:pt x="1608" y="8040"/>
                  </a:cubicBezTo>
                  <a:lnTo>
                    <a:pt x="1596" y="8040"/>
                  </a:lnTo>
                  <a:cubicBezTo>
                    <a:pt x="1596" y="8040"/>
                    <a:pt x="1584" y="8040"/>
                    <a:pt x="1572" y="8052"/>
                  </a:cubicBezTo>
                  <a:cubicBezTo>
                    <a:pt x="1575" y="8049"/>
                    <a:pt x="1579" y="8048"/>
                    <a:pt x="1585" y="8048"/>
                  </a:cubicBezTo>
                  <a:cubicBezTo>
                    <a:pt x="1595" y="8048"/>
                    <a:pt x="1608" y="8051"/>
                    <a:pt x="1619" y="8051"/>
                  </a:cubicBezTo>
                  <a:cubicBezTo>
                    <a:pt x="1630" y="8051"/>
                    <a:pt x="1639" y="8048"/>
                    <a:pt x="1643" y="8040"/>
                  </a:cubicBezTo>
                  <a:cubicBezTo>
                    <a:pt x="1655" y="8040"/>
                    <a:pt x="1667" y="8052"/>
                    <a:pt x="1655" y="8063"/>
                  </a:cubicBezTo>
                  <a:lnTo>
                    <a:pt x="1631" y="8075"/>
                  </a:lnTo>
                  <a:lnTo>
                    <a:pt x="1667" y="8075"/>
                  </a:lnTo>
                  <a:cubicBezTo>
                    <a:pt x="1667" y="8087"/>
                    <a:pt x="1655" y="8087"/>
                    <a:pt x="1655" y="8099"/>
                  </a:cubicBezTo>
                  <a:cubicBezTo>
                    <a:pt x="1650" y="8094"/>
                    <a:pt x="1639" y="8091"/>
                    <a:pt x="1629" y="8091"/>
                  </a:cubicBezTo>
                  <a:cubicBezTo>
                    <a:pt x="1614" y="8091"/>
                    <a:pt x="1601" y="8097"/>
                    <a:pt x="1608" y="8111"/>
                  </a:cubicBezTo>
                  <a:cubicBezTo>
                    <a:pt x="1596" y="8099"/>
                    <a:pt x="1584" y="8099"/>
                    <a:pt x="1572" y="8099"/>
                  </a:cubicBezTo>
                  <a:lnTo>
                    <a:pt x="1560" y="8099"/>
                  </a:lnTo>
                  <a:cubicBezTo>
                    <a:pt x="1572" y="8111"/>
                    <a:pt x="1572" y="8099"/>
                    <a:pt x="1584" y="8123"/>
                  </a:cubicBezTo>
                  <a:cubicBezTo>
                    <a:pt x="1584" y="8123"/>
                    <a:pt x="1620" y="8135"/>
                    <a:pt x="1608" y="8147"/>
                  </a:cubicBezTo>
                  <a:cubicBezTo>
                    <a:pt x="1613" y="8142"/>
                    <a:pt x="1617" y="8140"/>
                    <a:pt x="1621" y="8140"/>
                  </a:cubicBezTo>
                  <a:cubicBezTo>
                    <a:pt x="1634" y="8140"/>
                    <a:pt x="1643" y="8161"/>
                    <a:pt x="1651" y="8161"/>
                  </a:cubicBezTo>
                  <a:cubicBezTo>
                    <a:pt x="1653" y="8161"/>
                    <a:pt x="1654" y="8160"/>
                    <a:pt x="1655" y="8159"/>
                  </a:cubicBezTo>
                  <a:cubicBezTo>
                    <a:pt x="1667" y="8159"/>
                    <a:pt x="1667" y="8171"/>
                    <a:pt x="1655" y="8171"/>
                  </a:cubicBezTo>
                  <a:cubicBezTo>
                    <a:pt x="1643" y="8171"/>
                    <a:pt x="1631" y="8183"/>
                    <a:pt x="1631" y="8183"/>
                  </a:cubicBezTo>
                  <a:lnTo>
                    <a:pt x="1643" y="8183"/>
                  </a:lnTo>
                  <a:cubicBezTo>
                    <a:pt x="1643" y="8194"/>
                    <a:pt x="1631" y="8206"/>
                    <a:pt x="1631" y="8206"/>
                  </a:cubicBezTo>
                  <a:lnTo>
                    <a:pt x="1620" y="8206"/>
                  </a:lnTo>
                  <a:lnTo>
                    <a:pt x="1620" y="8218"/>
                  </a:lnTo>
                  <a:cubicBezTo>
                    <a:pt x="1627" y="8218"/>
                    <a:pt x="1630" y="8213"/>
                    <a:pt x="1635" y="8213"/>
                  </a:cubicBezTo>
                  <a:cubicBezTo>
                    <a:pt x="1637" y="8213"/>
                    <a:pt x="1639" y="8214"/>
                    <a:pt x="1643" y="8218"/>
                  </a:cubicBezTo>
                  <a:cubicBezTo>
                    <a:pt x="1631" y="8218"/>
                    <a:pt x="1643" y="8230"/>
                    <a:pt x="1631" y="8230"/>
                  </a:cubicBezTo>
                  <a:cubicBezTo>
                    <a:pt x="1624" y="8230"/>
                    <a:pt x="1610" y="8235"/>
                    <a:pt x="1602" y="8235"/>
                  </a:cubicBezTo>
                  <a:cubicBezTo>
                    <a:pt x="1598" y="8235"/>
                    <a:pt x="1596" y="8234"/>
                    <a:pt x="1596" y="8230"/>
                  </a:cubicBezTo>
                  <a:lnTo>
                    <a:pt x="1596" y="8230"/>
                  </a:lnTo>
                  <a:cubicBezTo>
                    <a:pt x="1596" y="8240"/>
                    <a:pt x="1604" y="8257"/>
                    <a:pt x="1613" y="8257"/>
                  </a:cubicBezTo>
                  <a:cubicBezTo>
                    <a:pt x="1615" y="8257"/>
                    <a:pt x="1617" y="8256"/>
                    <a:pt x="1620" y="8254"/>
                  </a:cubicBezTo>
                  <a:lnTo>
                    <a:pt x="1620" y="8266"/>
                  </a:lnTo>
                  <a:cubicBezTo>
                    <a:pt x="1628" y="8258"/>
                    <a:pt x="1636" y="8244"/>
                    <a:pt x="1644" y="8244"/>
                  </a:cubicBezTo>
                  <a:cubicBezTo>
                    <a:pt x="1648" y="8244"/>
                    <a:pt x="1652" y="8247"/>
                    <a:pt x="1655" y="8254"/>
                  </a:cubicBezTo>
                  <a:lnTo>
                    <a:pt x="1643" y="8254"/>
                  </a:lnTo>
                  <a:lnTo>
                    <a:pt x="1667" y="8266"/>
                  </a:lnTo>
                  <a:lnTo>
                    <a:pt x="1655" y="8278"/>
                  </a:lnTo>
                  <a:cubicBezTo>
                    <a:pt x="1667" y="8278"/>
                    <a:pt x="1667" y="8278"/>
                    <a:pt x="1667" y="8290"/>
                  </a:cubicBezTo>
                  <a:lnTo>
                    <a:pt x="1655" y="8290"/>
                  </a:lnTo>
                  <a:cubicBezTo>
                    <a:pt x="1655" y="8313"/>
                    <a:pt x="1667" y="8313"/>
                    <a:pt x="1679" y="8313"/>
                  </a:cubicBezTo>
                  <a:cubicBezTo>
                    <a:pt x="1679" y="8313"/>
                    <a:pt x="1679" y="8325"/>
                    <a:pt x="1655" y="8325"/>
                  </a:cubicBezTo>
                  <a:cubicBezTo>
                    <a:pt x="1655" y="8337"/>
                    <a:pt x="1667" y="8361"/>
                    <a:pt x="1655" y="8373"/>
                  </a:cubicBezTo>
                  <a:cubicBezTo>
                    <a:pt x="1658" y="8376"/>
                    <a:pt x="1659" y="8376"/>
                    <a:pt x="1660" y="8376"/>
                  </a:cubicBezTo>
                  <a:cubicBezTo>
                    <a:pt x="1663" y="8376"/>
                    <a:pt x="1662" y="8370"/>
                    <a:pt x="1668" y="8370"/>
                  </a:cubicBezTo>
                  <a:cubicBezTo>
                    <a:pt x="1671" y="8370"/>
                    <a:pt x="1674" y="8371"/>
                    <a:pt x="1679" y="8373"/>
                  </a:cubicBezTo>
                  <a:cubicBezTo>
                    <a:pt x="1655" y="8385"/>
                    <a:pt x="1655" y="8409"/>
                    <a:pt x="1667" y="8421"/>
                  </a:cubicBezTo>
                  <a:cubicBezTo>
                    <a:pt x="1655" y="8421"/>
                    <a:pt x="1643" y="8433"/>
                    <a:pt x="1631" y="8433"/>
                  </a:cubicBezTo>
                  <a:cubicBezTo>
                    <a:pt x="1620" y="8456"/>
                    <a:pt x="1572" y="8468"/>
                    <a:pt x="1596" y="8492"/>
                  </a:cubicBezTo>
                  <a:cubicBezTo>
                    <a:pt x="1572" y="8492"/>
                    <a:pt x="1553" y="8482"/>
                    <a:pt x="1544" y="8482"/>
                  </a:cubicBezTo>
                  <a:cubicBezTo>
                    <a:pt x="1539" y="8482"/>
                    <a:pt x="1536" y="8484"/>
                    <a:pt x="1536" y="8492"/>
                  </a:cubicBezTo>
                  <a:cubicBezTo>
                    <a:pt x="1582" y="8492"/>
                    <a:pt x="1529" y="8525"/>
                    <a:pt x="1577" y="8548"/>
                  </a:cubicBezTo>
                  <a:lnTo>
                    <a:pt x="1577" y="8548"/>
                  </a:lnTo>
                  <a:cubicBezTo>
                    <a:pt x="1578" y="8548"/>
                    <a:pt x="1579" y="8548"/>
                    <a:pt x="1580" y="8548"/>
                  </a:cubicBezTo>
                  <a:cubicBezTo>
                    <a:pt x="1582" y="8548"/>
                    <a:pt x="1584" y="8549"/>
                    <a:pt x="1584" y="8552"/>
                  </a:cubicBezTo>
                  <a:lnTo>
                    <a:pt x="1584" y="8528"/>
                  </a:lnTo>
                  <a:cubicBezTo>
                    <a:pt x="1608" y="8528"/>
                    <a:pt x="1631" y="8528"/>
                    <a:pt x="1631" y="8540"/>
                  </a:cubicBezTo>
                  <a:cubicBezTo>
                    <a:pt x="1643" y="8528"/>
                    <a:pt x="1655" y="8516"/>
                    <a:pt x="1667" y="8504"/>
                  </a:cubicBezTo>
                  <a:cubicBezTo>
                    <a:pt x="1679" y="8516"/>
                    <a:pt x="1691" y="8516"/>
                    <a:pt x="1691" y="8540"/>
                  </a:cubicBezTo>
                  <a:cubicBezTo>
                    <a:pt x="1684" y="8537"/>
                    <a:pt x="1680" y="8536"/>
                    <a:pt x="1678" y="8536"/>
                  </a:cubicBezTo>
                  <a:cubicBezTo>
                    <a:pt x="1671" y="8536"/>
                    <a:pt x="1696" y="8552"/>
                    <a:pt x="1667" y="8552"/>
                  </a:cubicBezTo>
                  <a:cubicBezTo>
                    <a:pt x="1655" y="8552"/>
                    <a:pt x="1655" y="8540"/>
                    <a:pt x="1655" y="8540"/>
                  </a:cubicBezTo>
                  <a:lnTo>
                    <a:pt x="1655" y="8540"/>
                  </a:lnTo>
                  <a:cubicBezTo>
                    <a:pt x="1655" y="8554"/>
                    <a:pt x="1659" y="8557"/>
                    <a:pt x="1665" y="8557"/>
                  </a:cubicBezTo>
                  <a:cubicBezTo>
                    <a:pt x="1669" y="8557"/>
                    <a:pt x="1675" y="8555"/>
                    <a:pt x="1682" y="8555"/>
                  </a:cubicBezTo>
                  <a:cubicBezTo>
                    <a:pt x="1689" y="8555"/>
                    <a:pt x="1696" y="8556"/>
                    <a:pt x="1703" y="8564"/>
                  </a:cubicBezTo>
                  <a:cubicBezTo>
                    <a:pt x="1706" y="8570"/>
                    <a:pt x="1707" y="8574"/>
                    <a:pt x="1706" y="8578"/>
                  </a:cubicBezTo>
                  <a:lnTo>
                    <a:pt x="1706" y="8578"/>
                  </a:lnTo>
                  <a:cubicBezTo>
                    <a:pt x="1709" y="8576"/>
                    <a:pt x="1712" y="8575"/>
                    <a:pt x="1715" y="8575"/>
                  </a:cubicBezTo>
                  <a:cubicBezTo>
                    <a:pt x="1691" y="8599"/>
                    <a:pt x="1715" y="8611"/>
                    <a:pt x="1727" y="8623"/>
                  </a:cubicBezTo>
                  <a:cubicBezTo>
                    <a:pt x="1751" y="8587"/>
                    <a:pt x="1727" y="8599"/>
                    <a:pt x="1751" y="8564"/>
                  </a:cubicBezTo>
                  <a:cubicBezTo>
                    <a:pt x="1751" y="8564"/>
                    <a:pt x="1739" y="8552"/>
                    <a:pt x="1727" y="8552"/>
                  </a:cubicBezTo>
                  <a:cubicBezTo>
                    <a:pt x="1762" y="8552"/>
                    <a:pt x="1739" y="8552"/>
                    <a:pt x="1739" y="8540"/>
                  </a:cubicBezTo>
                  <a:lnTo>
                    <a:pt x="1751" y="8540"/>
                  </a:lnTo>
                  <a:cubicBezTo>
                    <a:pt x="1755" y="8537"/>
                    <a:pt x="1759" y="8536"/>
                    <a:pt x="1762" y="8536"/>
                  </a:cubicBezTo>
                  <a:cubicBezTo>
                    <a:pt x="1774" y="8536"/>
                    <a:pt x="1774" y="8552"/>
                    <a:pt x="1774" y="8552"/>
                  </a:cubicBezTo>
                  <a:lnTo>
                    <a:pt x="1822" y="8552"/>
                  </a:lnTo>
                  <a:cubicBezTo>
                    <a:pt x="1822" y="8558"/>
                    <a:pt x="1813" y="8558"/>
                    <a:pt x="1807" y="8558"/>
                  </a:cubicBezTo>
                  <a:cubicBezTo>
                    <a:pt x="1801" y="8558"/>
                    <a:pt x="1798" y="8558"/>
                    <a:pt x="1810" y="8564"/>
                  </a:cubicBezTo>
                  <a:lnTo>
                    <a:pt x="1858" y="8540"/>
                  </a:lnTo>
                  <a:cubicBezTo>
                    <a:pt x="1864" y="8549"/>
                    <a:pt x="1870" y="8552"/>
                    <a:pt x="1878" y="8552"/>
                  </a:cubicBezTo>
                  <a:cubicBezTo>
                    <a:pt x="1892" y="8552"/>
                    <a:pt x="1909" y="8540"/>
                    <a:pt x="1926" y="8540"/>
                  </a:cubicBezTo>
                  <a:cubicBezTo>
                    <a:pt x="1935" y="8540"/>
                    <a:pt x="1944" y="8543"/>
                    <a:pt x="1953" y="8552"/>
                  </a:cubicBezTo>
                  <a:cubicBezTo>
                    <a:pt x="1905" y="8564"/>
                    <a:pt x="1953" y="8564"/>
                    <a:pt x="1953" y="8575"/>
                  </a:cubicBezTo>
                  <a:lnTo>
                    <a:pt x="2048" y="8552"/>
                  </a:lnTo>
                  <a:lnTo>
                    <a:pt x="2048" y="8552"/>
                  </a:lnTo>
                  <a:cubicBezTo>
                    <a:pt x="2054" y="8557"/>
                    <a:pt x="2049" y="8563"/>
                    <a:pt x="2043" y="8566"/>
                  </a:cubicBezTo>
                  <a:lnTo>
                    <a:pt x="2043" y="8566"/>
                  </a:lnTo>
                  <a:cubicBezTo>
                    <a:pt x="2041" y="8566"/>
                    <a:pt x="2039" y="8565"/>
                    <a:pt x="2036" y="8564"/>
                  </a:cubicBezTo>
                  <a:cubicBezTo>
                    <a:pt x="2033" y="8567"/>
                    <a:pt x="2033" y="8568"/>
                    <a:pt x="2036" y="8568"/>
                  </a:cubicBezTo>
                  <a:cubicBezTo>
                    <a:pt x="2037" y="8568"/>
                    <a:pt x="2040" y="8568"/>
                    <a:pt x="2043" y="8566"/>
                  </a:cubicBezTo>
                  <a:lnTo>
                    <a:pt x="2043" y="8566"/>
                  </a:lnTo>
                  <a:cubicBezTo>
                    <a:pt x="2045" y="8567"/>
                    <a:pt x="2047" y="8567"/>
                    <a:pt x="2049" y="8567"/>
                  </a:cubicBezTo>
                  <a:cubicBezTo>
                    <a:pt x="2064" y="8567"/>
                    <a:pt x="2072" y="8552"/>
                    <a:pt x="2072" y="8552"/>
                  </a:cubicBezTo>
                  <a:cubicBezTo>
                    <a:pt x="2075" y="8554"/>
                    <a:pt x="2080" y="8555"/>
                    <a:pt x="2088" y="8555"/>
                  </a:cubicBezTo>
                  <a:cubicBezTo>
                    <a:pt x="2101" y="8555"/>
                    <a:pt x="2119" y="8552"/>
                    <a:pt x="2133" y="8552"/>
                  </a:cubicBezTo>
                  <a:cubicBezTo>
                    <a:pt x="2146" y="8552"/>
                    <a:pt x="2155" y="8555"/>
                    <a:pt x="2155" y="8564"/>
                  </a:cubicBezTo>
                  <a:cubicBezTo>
                    <a:pt x="2164" y="8565"/>
                    <a:pt x="2170" y="8566"/>
                    <a:pt x="2176" y="8566"/>
                  </a:cubicBezTo>
                  <a:cubicBezTo>
                    <a:pt x="2207" y="8566"/>
                    <a:pt x="2188" y="8540"/>
                    <a:pt x="2239" y="8540"/>
                  </a:cubicBezTo>
                  <a:cubicBezTo>
                    <a:pt x="2251" y="8552"/>
                    <a:pt x="2191" y="8552"/>
                    <a:pt x="2215" y="8564"/>
                  </a:cubicBezTo>
                  <a:lnTo>
                    <a:pt x="2284" y="8552"/>
                  </a:lnTo>
                  <a:lnTo>
                    <a:pt x="2284" y="8552"/>
                  </a:lnTo>
                  <a:cubicBezTo>
                    <a:pt x="2274" y="8555"/>
                    <a:pt x="2272" y="8575"/>
                    <a:pt x="2251" y="8575"/>
                  </a:cubicBezTo>
                  <a:cubicBezTo>
                    <a:pt x="2388" y="8575"/>
                    <a:pt x="2476" y="8611"/>
                    <a:pt x="2580" y="8611"/>
                  </a:cubicBezTo>
                  <a:cubicBezTo>
                    <a:pt x="2611" y="8611"/>
                    <a:pt x="2643" y="8607"/>
                    <a:pt x="2679" y="8599"/>
                  </a:cubicBezTo>
                  <a:lnTo>
                    <a:pt x="2679" y="8599"/>
                  </a:lnTo>
                  <a:cubicBezTo>
                    <a:pt x="2703" y="8611"/>
                    <a:pt x="2667" y="8611"/>
                    <a:pt x="2655" y="8623"/>
                  </a:cubicBezTo>
                  <a:cubicBezTo>
                    <a:pt x="2681" y="8615"/>
                    <a:pt x="2703" y="8611"/>
                    <a:pt x="2724" y="8611"/>
                  </a:cubicBezTo>
                  <a:cubicBezTo>
                    <a:pt x="2784" y="8611"/>
                    <a:pt x="2832" y="8637"/>
                    <a:pt x="2891" y="8637"/>
                  </a:cubicBezTo>
                  <a:cubicBezTo>
                    <a:pt x="2900" y="8637"/>
                    <a:pt x="2908" y="8636"/>
                    <a:pt x="2917" y="8635"/>
                  </a:cubicBezTo>
                  <a:lnTo>
                    <a:pt x="2917" y="8623"/>
                  </a:lnTo>
                  <a:cubicBezTo>
                    <a:pt x="2947" y="8628"/>
                    <a:pt x="2976" y="8630"/>
                    <a:pt x="3007" y="8630"/>
                  </a:cubicBezTo>
                  <a:cubicBezTo>
                    <a:pt x="3107" y="8630"/>
                    <a:pt x="3211" y="8609"/>
                    <a:pt x="3317" y="8609"/>
                  </a:cubicBezTo>
                  <a:cubicBezTo>
                    <a:pt x="3334" y="8609"/>
                    <a:pt x="3352" y="8610"/>
                    <a:pt x="3370" y="8611"/>
                  </a:cubicBezTo>
                  <a:lnTo>
                    <a:pt x="3358" y="8599"/>
                  </a:lnTo>
                  <a:cubicBezTo>
                    <a:pt x="3370" y="8587"/>
                    <a:pt x="3405" y="8575"/>
                    <a:pt x="3429" y="8564"/>
                  </a:cubicBezTo>
                  <a:lnTo>
                    <a:pt x="3429" y="8564"/>
                  </a:lnTo>
                  <a:cubicBezTo>
                    <a:pt x="3439" y="8573"/>
                    <a:pt x="3425" y="8591"/>
                    <a:pt x="3445" y="8591"/>
                  </a:cubicBezTo>
                  <a:cubicBezTo>
                    <a:pt x="3449" y="8591"/>
                    <a:pt x="3456" y="8590"/>
                    <a:pt x="3465" y="8587"/>
                  </a:cubicBezTo>
                  <a:cubicBezTo>
                    <a:pt x="3453" y="8587"/>
                    <a:pt x="3429" y="8587"/>
                    <a:pt x="3441" y="8575"/>
                  </a:cubicBezTo>
                  <a:lnTo>
                    <a:pt x="3441" y="8575"/>
                  </a:lnTo>
                  <a:cubicBezTo>
                    <a:pt x="3473" y="8581"/>
                    <a:pt x="3513" y="8583"/>
                    <a:pt x="3559" y="8583"/>
                  </a:cubicBezTo>
                  <a:cubicBezTo>
                    <a:pt x="3705" y="8583"/>
                    <a:pt x="3909" y="8561"/>
                    <a:pt x="4072" y="8552"/>
                  </a:cubicBezTo>
                  <a:cubicBezTo>
                    <a:pt x="4365" y="8517"/>
                    <a:pt x="4680" y="8516"/>
                    <a:pt x="4962" y="8471"/>
                  </a:cubicBezTo>
                  <a:lnTo>
                    <a:pt x="4962" y="8471"/>
                  </a:lnTo>
                  <a:cubicBezTo>
                    <a:pt x="4962" y="8471"/>
                    <a:pt x="4961" y="8471"/>
                    <a:pt x="4961" y="8471"/>
                  </a:cubicBezTo>
                  <a:cubicBezTo>
                    <a:pt x="4937" y="8471"/>
                    <a:pt x="4958" y="8444"/>
                    <a:pt x="4989" y="8444"/>
                  </a:cubicBezTo>
                  <a:cubicBezTo>
                    <a:pt x="5015" y="8457"/>
                    <a:pt x="5038" y="8461"/>
                    <a:pt x="5059" y="8461"/>
                  </a:cubicBezTo>
                  <a:cubicBezTo>
                    <a:pt x="5101" y="8461"/>
                    <a:pt x="5139" y="8446"/>
                    <a:pt x="5182" y="8446"/>
                  </a:cubicBezTo>
                  <a:cubicBezTo>
                    <a:pt x="5200" y="8446"/>
                    <a:pt x="5218" y="8449"/>
                    <a:pt x="5239" y="8456"/>
                  </a:cubicBezTo>
                  <a:cubicBezTo>
                    <a:pt x="5406" y="8421"/>
                    <a:pt x="5561" y="8456"/>
                    <a:pt x="5715" y="8385"/>
                  </a:cubicBezTo>
                  <a:lnTo>
                    <a:pt x="5715" y="8409"/>
                  </a:lnTo>
                  <a:cubicBezTo>
                    <a:pt x="5739" y="8409"/>
                    <a:pt x="5751" y="8397"/>
                    <a:pt x="5775" y="8397"/>
                  </a:cubicBezTo>
                  <a:cubicBezTo>
                    <a:pt x="5834" y="8397"/>
                    <a:pt x="5906" y="8373"/>
                    <a:pt x="5930" y="8373"/>
                  </a:cubicBezTo>
                  <a:lnTo>
                    <a:pt x="5930" y="8361"/>
                  </a:lnTo>
                  <a:cubicBezTo>
                    <a:pt x="5937" y="8359"/>
                    <a:pt x="5943" y="8358"/>
                    <a:pt x="5947" y="8358"/>
                  </a:cubicBezTo>
                  <a:cubicBezTo>
                    <a:pt x="5958" y="8358"/>
                    <a:pt x="5961" y="8365"/>
                    <a:pt x="5972" y="8365"/>
                  </a:cubicBezTo>
                  <a:cubicBezTo>
                    <a:pt x="5976" y="8365"/>
                    <a:pt x="5982" y="8364"/>
                    <a:pt x="5989" y="8361"/>
                  </a:cubicBezTo>
                  <a:lnTo>
                    <a:pt x="6025" y="8337"/>
                  </a:lnTo>
                  <a:cubicBezTo>
                    <a:pt x="6025" y="8350"/>
                    <a:pt x="6038" y="8354"/>
                    <a:pt x="6057" y="8354"/>
                  </a:cubicBezTo>
                  <a:cubicBezTo>
                    <a:pt x="6082" y="8354"/>
                    <a:pt x="6117" y="8347"/>
                    <a:pt x="6139" y="8347"/>
                  </a:cubicBezTo>
                  <a:cubicBezTo>
                    <a:pt x="6146" y="8347"/>
                    <a:pt x="6152" y="8347"/>
                    <a:pt x="6156" y="8349"/>
                  </a:cubicBezTo>
                  <a:cubicBezTo>
                    <a:pt x="6203" y="8337"/>
                    <a:pt x="6287" y="8313"/>
                    <a:pt x="6346" y="8313"/>
                  </a:cubicBezTo>
                  <a:cubicBezTo>
                    <a:pt x="6354" y="8317"/>
                    <a:pt x="6369" y="8319"/>
                    <a:pt x="6386" y="8319"/>
                  </a:cubicBezTo>
                  <a:cubicBezTo>
                    <a:pt x="6422" y="8319"/>
                    <a:pt x="6469" y="8313"/>
                    <a:pt x="6501" y="8313"/>
                  </a:cubicBezTo>
                  <a:cubicBezTo>
                    <a:pt x="6608" y="8302"/>
                    <a:pt x="6751" y="8278"/>
                    <a:pt x="6882" y="8266"/>
                  </a:cubicBezTo>
                  <a:lnTo>
                    <a:pt x="6882" y="8242"/>
                  </a:lnTo>
                  <a:lnTo>
                    <a:pt x="6918" y="8242"/>
                  </a:lnTo>
                  <a:cubicBezTo>
                    <a:pt x="6918" y="8242"/>
                    <a:pt x="6918" y="8254"/>
                    <a:pt x="6918" y="8254"/>
                  </a:cubicBezTo>
                  <a:cubicBezTo>
                    <a:pt x="6923" y="8259"/>
                    <a:pt x="6929" y="8261"/>
                    <a:pt x="6935" y="8261"/>
                  </a:cubicBezTo>
                  <a:cubicBezTo>
                    <a:pt x="6957" y="8261"/>
                    <a:pt x="6986" y="8240"/>
                    <a:pt x="7012" y="8240"/>
                  </a:cubicBezTo>
                  <a:cubicBezTo>
                    <a:pt x="7017" y="8240"/>
                    <a:pt x="7021" y="8241"/>
                    <a:pt x="7025" y="8242"/>
                  </a:cubicBezTo>
                  <a:cubicBezTo>
                    <a:pt x="7017" y="8238"/>
                    <a:pt x="7012" y="8237"/>
                    <a:pt x="7007" y="8237"/>
                  </a:cubicBezTo>
                  <a:cubicBezTo>
                    <a:pt x="6999" y="8237"/>
                    <a:pt x="6993" y="8242"/>
                    <a:pt x="6977" y="8242"/>
                  </a:cubicBezTo>
                  <a:cubicBezTo>
                    <a:pt x="6954" y="8242"/>
                    <a:pt x="6977" y="8218"/>
                    <a:pt x="7013" y="8218"/>
                  </a:cubicBezTo>
                  <a:lnTo>
                    <a:pt x="7013" y="8230"/>
                  </a:lnTo>
                  <a:lnTo>
                    <a:pt x="7037" y="8218"/>
                  </a:lnTo>
                  <a:cubicBezTo>
                    <a:pt x="7049" y="8230"/>
                    <a:pt x="7073" y="8230"/>
                    <a:pt x="7073" y="8254"/>
                  </a:cubicBezTo>
                  <a:cubicBezTo>
                    <a:pt x="7180" y="8230"/>
                    <a:pt x="7263" y="8194"/>
                    <a:pt x="7370" y="8183"/>
                  </a:cubicBezTo>
                  <a:cubicBezTo>
                    <a:pt x="7370" y="8190"/>
                    <a:pt x="7378" y="8191"/>
                    <a:pt x="7388" y="8191"/>
                  </a:cubicBezTo>
                  <a:cubicBezTo>
                    <a:pt x="7398" y="8191"/>
                    <a:pt x="7412" y="8189"/>
                    <a:pt x="7423" y="8189"/>
                  </a:cubicBezTo>
                  <a:cubicBezTo>
                    <a:pt x="7437" y="8189"/>
                    <a:pt x="7446" y="8192"/>
                    <a:pt x="7442" y="8206"/>
                  </a:cubicBezTo>
                  <a:cubicBezTo>
                    <a:pt x="7513" y="8183"/>
                    <a:pt x="7430" y="8183"/>
                    <a:pt x="7454" y="8159"/>
                  </a:cubicBezTo>
                  <a:cubicBezTo>
                    <a:pt x="7477" y="8147"/>
                    <a:pt x="7489" y="8147"/>
                    <a:pt x="7501" y="8147"/>
                  </a:cubicBezTo>
                  <a:cubicBezTo>
                    <a:pt x="7489" y="8159"/>
                    <a:pt x="7513" y="8171"/>
                    <a:pt x="7501" y="8171"/>
                  </a:cubicBezTo>
                  <a:lnTo>
                    <a:pt x="7549" y="8171"/>
                  </a:lnTo>
                  <a:cubicBezTo>
                    <a:pt x="7549" y="8171"/>
                    <a:pt x="7549" y="8171"/>
                    <a:pt x="7537" y="8183"/>
                  </a:cubicBezTo>
                  <a:cubicBezTo>
                    <a:pt x="7632" y="8147"/>
                    <a:pt x="7716" y="8171"/>
                    <a:pt x="7787" y="8147"/>
                  </a:cubicBezTo>
                  <a:cubicBezTo>
                    <a:pt x="7793" y="8141"/>
                    <a:pt x="7787" y="8141"/>
                    <a:pt x="7780" y="8141"/>
                  </a:cubicBezTo>
                  <a:cubicBezTo>
                    <a:pt x="7772" y="8141"/>
                    <a:pt x="7763" y="8141"/>
                    <a:pt x="7763" y="8135"/>
                  </a:cubicBezTo>
                  <a:cubicBezTo>
                    <a:pt x="7789" y="8124"/>
                    <a:pt x="7807" y="8121"/>
                    <a:pt x="7821" y="8121"/>
                  </a:cubicBezTo>
                  <a:cubicBezTo>
                    <a:pt x="7839" y="8121"/>
                    <a:pt x="7851" y="8125"/>
                    <a:pt x="7867" y="8125"/>
                  </a:cubicBezTo>
                  <a:cubicBezTo>
                    <a:pt x="7880" y="8125"/>
                    <a:pt x="7896" y="8122"/>
                    <a:pt x="7918" y="8111"/>
                  </a:cubicBezTo>
                  <a:lnTo>
                    <a:pt x="7918" y="8111"/>
                  </a:lnTo>
                  <a:lnTo>
                    <a:pt x="7906" y="8135"/>
                  </a:lnTo>
                  <a:cubicBezTo>
                    <a:pt x="7925" y="8125"/>
                    <a:pt x="7937" y="8108"/>
                    <a:pt x="7966" y="8108"/>
                  </a:cubicBezTo>
                  <a:cubicBezTo>
                    <a:pt x="7972" y="8108"/>
                    <a:pt x="7980" y="8109"/>
                    <a:pt x="7989" y="8111"/>
                  </a:cubicBezTo>
                  <a:cubicBezTo>
                    <a:pt x="7989" y="8123"/>
                    <a:pt x="7954" y="8135"/>
                    <a:pt x="7930" y="8147"/>
                  </a:cubicBezTo>
                  <a:cubicBezTo>
                    <a:pt x="7966" y="8135"/>
                    <a:pt x="8037" y="8123"/>
                    <a:pt x="8013" y="8111"/>
                  </a:cubicBezTo>
                  <a:cubicBezTo>
                    <a:pt x="8021" y="8107"/>
                    <a:pt x="8029" y="8106"/>
                    <a:pt x="8037" y="8106"/>
                  </a:cubicBezTo>
                  <a:cubicBezTo>
                    <a:pt x="8043" y="8106"/>
                    <a:pt x="8048" y="8107"/>
                    <a:pt x="8053" y="8108"/>
                  </a:cubicBezTo>
                  <a:lnTo>
                    <a:pt x="8053" y="8108"/>
                  </a:lnTo>
                  <a:cubicBezTo>
                    <a:pt x="8052" y="8106"/>
                    <a:pt x="8053" y="8103"/>
                    <a:pt x="8061" y="8099"/>
                  </a:cubicBezTo>
                  <a:cubicBezTo>
                    <a:pt x="8108" y="8099"/>
                    <a:pt x="8180" y="8087"/>
                    <a:pt x="8239" y="8075"/>
                  </a:cubicBezTo>
                  <a:cubicBezTo>
                    <a:pt x="8239" y="8087"/>
                    <a:pt x="8251" y="8087"/>
                    <a:pt x="8239" y="8099"/>
                  </a:cubicBezTo>
                  <a:cubicBezTo>
                    <a:pt x="8256" y="8086"/>
                    <a:pt x="8267" y="8083"/>
                    <a:pt x="8277" y="8083"/>
                  </a:cubicBezTo>
                  <a:cubicBezTo>
                    <a:pt x="8290" y="8083"/>
                    <a:pt x="8301" y="8090"/>
                    <a:pt x="8323" y="8090"/>
                  </a:cubicBezTo>
                  <a:cubicBezTo>
                    <a:pt x="8330" y="8090"/>
                    <a:pt x="8337" y="8089"/>
                    <a:pt x="8347" y="8087"/>
                  </a:cubicBezTo>
                  <a:cubicBezTo>
                    <a:pt x="8525" y="8063"/>
                    <a:pt x="8739" y="7992"/>
                    <a:pt x="8918" y="7968"/>
                  </a:cubicBezTo>
                  <a:cubicBezTo>
                    <a:pt x="8942" y="7944"/>
                    <a:pt x="9001" y="7932"/>
                    <a:pt x="9049" y="7921"/>
                  </a:cubicBezTo>
                  <a:lnTo>
                    <a:pt x="9061" y="7944"/>
                  </a:lnTo>
                  <a:lnTo>
                    <a:pt x="9109" y="7932"/>
                  </a:lnTo>
                  <a:cubicBezTo>
                    <a:pt x="9112" y="7932"/>
                    <a:pt x="9114" y="7933"/>
                    <a:pt x="9114" y="7933"/>
                  </a:cubicBezTo>
                  <a:lnTo>
                    <a:pt x="9114" y="7933"/>
                  </a:lnTo>
                  <a:lnTo>
                    <a:pt x="9120" y="7921"/>
                  </a:lnTo>
                  <a:cubicBezTo>
                    <a:pt x="9123" y="7924"/>
                    <a:pt x="9132" y="7924"/>
                    <a:pt x="9143" y="7924"/>
                  </a:cubicBezTo>
                  <a:cubicBezTo>
                    <a:pt x="9154" y="7924"/>
                    <a:pt x="9166" y="7924"/>
                    <a:pt x="9176" y="7924"/>
                  </a:cubicBezTo>
                  <a:cubicBezTo>
                    <a:pt x="9195" y="7924"/>
                    <a:pt x="9204" y="7927"/>
                    <a:pt x="9168" y="7944"/>
                  </a:cubicBezTo>
                  <a:lnTo>
                    <a:pt x="9347" y="7921"/>
                  </a:lnTo>
                  <a:cubicBezTo>
                    <a:pt x="9382" y="7909"/>
                    <a:pt x="9359" y="7885"/>
                    <a:pt x="9406" y="7885"/>
                  </a:cubicBezTo>
                  <a:cubicBezTo>
                    <a:pt x="9418" y="7897"/>
                    <a:pt x="9394" y="7897"/>
                    <a:pt x="9394" y="7909"/>
                  </a:cubicBezTo>
                  <a:cubicBezTo>
                    <a:pt x="9534" y="7909"/>
                    <a:pt x="9537" y="7818"/>
                    <a:pt x="9649" y="7802"/>
                  </a:cubicBezTo>
                  <a:lnTo>
                    <a:pt x="9649" y="7802"/>
                  </a:lnTo>
                  <a:cubicBezTo>
                    <a:pt x="9651" y="7803"/>
                    <a:pt x="9653" y="7803"/>
                    <a:pt x="9655" y="7803"/>
                  </a:cubicBezTo>
                  <a:lnTo>
                    <a:pt x="9655" y="7803"/>
                  </a:lnTo>
                  <a:lnTo>
                    <a:pt x="9656" y="7802"/>
                  </a:lnTo>
                  <a:lnTo>
                    <a:pt x="9656" y="7802"/>
                  </a:lnTo>
                  <a:cubicBezTo>
                    <a:pt x="9654" y="7802"/>
                    <a:pt x="9651" y="7802"/>
                    <a:pt x="9649" y="7802"/>
                  </a:cubicBezTo>
                  <a:lnTo>
                    <a:pt x="9649" y="7802"/>
                  </a:lnTo>
                  <a:cubicBezTo>
                    <a:pt x="9647" y="7802"/>
                    <a:pt x="9646" y="7802"/>
                    <a:pt x="9644" y="7802"/>
                  </a:cubicBezTo>
                  <a:cubicBezTo>
                    <a:pt x="9644" y="7766"/>
                    <a:pt x="9692" y="7778"/>
                    <a:pt x="9680" y="7754"/>
                  </a:cubicBezTo>
                  <a:cubicBezTo>
                    <a:pt x="9716" y="7754"/>
                    <a:pt x="9728" y="7742"/>
                    <a:pt x="9752" y="7730"/>
                  </a:cubicBezTo>
                  <a:cubicBezTo>
                    <a:pt x="9762" y="7733"/>
                    <a:pt x="9772" y="7734"/>
                    <a:pt x="9783" y="7734"/>
                  </a:cubicBezTo>
                  <a:cubicBezTo>
                    <a:pt x="9812" y="7734"/>
                    <a:pt x="9842" y="7727"/>
                    <a:pt x="9863" y="7727"/>
                  </a:cubicBezTo>
                  <a:cubicBezTo>
                    <a:pt x="9871" y="7727"/>
                    <a:pt x="9877" y="7728"/>
                    <a:pt x="9882" y="7730"/>
                  </a:cubicBezTo>
                  <a:cubicBezTo>
                    <a:pt x="9906" y="7718"/>
                    <a:pt x="9918" y="7682"/>
                    <a:pt x="9966" y="7671"/>
                  </a:cubicBezTo>
                  <a:cubicBezTo>
                    <a:pt x="10002" y="7694"/>
                    <a:pt x="9966" y="7694"/>
                    <a:pt x="10013" y="7694"/>
                  </a:cubicBezTo>
                  <a:lnTo>
                    <a:pt x="10013" y="7682"/>
                  </a:lnTo>
                  <a:cubicBezTo>
                    <a:pt x="10025" y="7678"/>
                    <a:pt x="10032" y="7677"/>
                    <a:pt x="10036" y="7677"/>
                  </a:cubicBezTo>
                  <a:cubicBezTo>
                    <a:pt x="10044" y="7677"/>
                    <a:pt x="10041" y="7682"/>
                    <a:pt x="10049" y="7682"/>
                  </a:cubicBezTo>
                  <a:cubicBezTo>
                    <a:pt x="10085" y="7682"/>
                    <a:pt x="10073" y="7659"/>
                    <a:pt x="10121" y="7659"/>
                  </a:cubicBezTo>
                  <a:lnTo>
                    <a:pt x="10097" y="7682"/>
                  </a:lnTo>
                  <a:cubicBezTo>
                    <a:pt x="10133" y="7671"/>
                    <a:pt x="10144" y="7671"/>
                    <a:pt x="10192" y="7659"/>
                  </a:cubicBezTo>
                  <a:lnTo>
                    <a:pt x="10192" y="7659"/>
                  </a:lnTo>
                  <a:cubicBezTo>
                    <a:pt x="10192" y="7671"/>
                    <a:pt x="10180" y="7671"/>
                    <a:pt x="10156" y="7671"/>
                  </a:cubicBezTo>
                  <a:cubicBezTo>
                    <a:pt x="10163" y="7675"/>
                    <a:pt x="10170" y="7677"/>
                    <a:pt x="10175" y="7677"/>
                  </a:cubicBezTo>
                  <a:cubicBezTo>
                    <a:pt x="10197" y="7677"/>
                    <a:pt x="10206" y="7647"/>
                    <a:pt x="10216" y="7647"/>
                  </a:cubicBezTo>
                  <a:cubicBezTo>
                    <a:pt x="10216" y="7647"/>
                    <a:pt x="10180" y="7647"/>
                    <a:pt x="10192" y="7635"/>
                  </a:cubicBezTo>
                  <a:cubicBezTo>
                    <a:pt x="10211" y="7625"/>
                    <a:pt x="10231" y="7608"/>
                    <a:pt x="10244" y="7608"/>
                  </a:cubicBezTo>
                  <a:cubicBezTo>
                    <a:pt x="10247" y="7608"/>
                    <a:pt x="10249" y="7609"/>
                    <a:pt x="10252" y="7611"/>
                  </a:cubicBezTo>
                  <a:lnTo>
                    <a:pt x="10240" y="7635"/>
                  </a:lnTo>
                  <a:cubicBezTo>
                    <a:pt x="10287" y="7611"/>
                    <a:pt x="10252" y="7611"/>
                    <a:pt x="10311" y="7599"/>
                  </a:cubicBezTo>
                  <a:cubicBezTo>
                    <a:pt x="10311" y="7599"/>
                    <a:pt x="10311" y="7611"/>
                    <a:pt x="10311" y="7611"/>
                  </a:cubicBezTo>
                  <a:cubicBezTo>
                    <a:pt x="10347" y="7587"/>
                    <a:pt x="10394" y="7587"/>
                    <a:pt x="10454" y="7575"/>
                  </a:cubicBezTo>
                  <a:cubicBezTo>
                    <a:pt x="10466" y="7575"/>
                    <a:pt x="10478" y="7563"/>
                    <a:pt x="10478" y="7551"/>
                  </a:cubicBezTo>
                  <a:cubicBezTo>
                    <a:pt x="10454" y="7551"/>
                    <a:pt x="10454" y="7551"/>
                    <a:pt x="10454" y="7528"/>
                  </a:cubicBezTo>
                  <a:lnTo>
                    <a:pt x="10454" y="7528"/>
                  </a:lnTo>
                  <a:cubicBezTo>
                    <a:pt x="10462" y="7532"/>
                    <a:pt x="10469" y="7533"/>
                    <a:pt x="10474" y="7533"/>
                  </a:cubicBezTo>
                  <a:cubicBezTo>
                    <a:pt x="10504" y="7533"/>
                    <a:pt x="10514" y="7492"/>
                    <a:pt x="10573" y="7492"/>
                  </a:cubicBezTo>
                  <a:cubicBezTo>
                    <a:pt x="10573" y="7492"/>
                    <a:pt x="10565" y="7507"/>
                    <a:pt x="10550" y="7507"/>
                  </a:cubicBezTo>
                  <a:cubicBezTo>
                    <a:pt x="10546" y="7507"/>
                    <a:pt x="10542" y="7506"/>
                    <a:pt x="10537" y="7504"/>
                  </a:cubicBezTo>
                  <a:cubicBezTo>
                    <a:pt x="10525" y="7540"/>
                    <a:pt x="10525" y="7563"/>
                    <a:pt x="10490" y="7587"/>
                  </a:cubicBezTo>
                  <a:cubicBezTo>
                    <a:pt x="10507" y="7579"/>
                    <a:pt x="10529" y="7570"/>
                    <a:pt x="10537" y="7570"/>
                  </a:cubicBezTo>
                  <a:cubicBezTo>
                    <a:pt x="10537" y="7570"/>
                    <a:pt x="10537" y="7570"/>
                    <a:pt x="10537" y="7570"/>
                  </a:cubicBezTo>
                  <a:lnTo>
                    <a:pt x="10537" y="7570"/>
                  </a:lnTo>
                  <a:lnTo>
                    <a:pt x="10537" y="7551"/>
                  </a:lnTo>
                  <a:cubicBezTo>
                    <a:pt x="10561" y="7540"/>
                    <a:pt x="10573" y="7540"/>
                    <a:pt x="10585" y="7540"/>
                  </a:cubicBezTo>
                  <a:cubicBezTo>
                    <a:pt x="10585" y="7516"/>
                    <a:pt x="10549" y="7516"/>
                    <a:pt x="10573" y="7504"/>
                  </a:cubicBezTo>
                  <a:cubicBezTo>
                    <a:pt x="10582" y="7498"/>
                    <a:pt x="10589" y="7495"/>
                    <a:pt x="10594" y="7495"/>
                  </a:cubicBezTo>
                  <a:cubicBezTo>
                    <a:pt x="10606" y="7495"/>
                    <a:pt x="10608" y="7506"/>
                    <a:pt x="10609" y="7506"/>
                  </a:cubicBezTo>
                  <a:cubicBezTo>
                    <a:pt x="10609" y="7506"/>
                    <a:pt x="10609" y="7506"/>
                    <a:pt x="10609" y="7504"/>
                  </a:cubicBezTo>
                  <a:cubicBezTo>
                    <a:pt x="10655" y="7481"/>
                    <a:pt x="10623" y="7480"/>
                    <a:pt x="10674" y="7469"/>
                  </a:cubicBezTo>
                  <a:lnTo>
                    <a:pt x="10674" y="7469"/>
                  </a:lnTo>
                  <a:cubicBezTo>
                    <a:pt x="10668" y="7472"/>
                    <a:pt x="10666" y="7480"/>
                    <a:pt x="10656" y="7480"/>
                  </a:cubicBezTo>
                  <a:cubicBezTo>
                    <a:pt x="10680" y="7480"/>
                    <a:pt x="10715" y="7469"/>
                    <a:pt x="10738" y="7469"/>
                  </a:cubicBezTo>
                  <a:cubicBezTo>
                    <a:pt x="10750" y="7469"/>
                    <a:pt x="10760" y="7472"/>
                    <a:pt x="10764" y="7480"/>
                  </a:cubicBezTo>
                  <a:cubicBezTo>
                    <a:pt x="10764" y="7492"/>
                    <a:pt x="10764" y="7492"/>
                    <a:pt x="10752" y="7492"/>
                  </a:cubicBezTo>
                  <a:cubicBezTo>
                    <a:pt x="10741" y="7503"/>
                    <a:pt x="10739" y="7506"/>
                    <a:pt x="10741" y="7506"/>
                  </a:cubicBezTo>
                  <a:cubicBezTo>
                    <a:pt x="10744" y="7506"/>
                    <a:pt x="10759" y="7497"/>
                    <a:pt x="10769" y="7497"/>
                  </a:cubicBezTo>
                  <a:cubicBezTo>
                    <a:pt x="10771" y="7497"/>
                    <a:pt x="10773" y="7498"/>
                    <a:pt x="10774" y="7499"/>
                  </a:cubicBezTo>
                  <a:lnTo>
                    <a:pt x="10774" y="7499"/>
                  </a:lnTo>
                  <a:cubicBezTo>
                    <a:pt x="10779" y="7489"/>
                    <a:pt x="10826" y="7480"/>
                    <a:pt x="10847" y="7480"/>
                  </a:cubicBezTo>
                  <a:lnTo>
                    <a:pt x="10835" y="7468"/>
                  </a:lnTo>
                  <a:cubicBezTo>
                    <a:pt x="10851" y="7446"/>
                    <a:pt x="10858" y="7438"/>
                    <a:pt x="10862" y="7438"/>
                  </a:cubicBezTo>
                  <a:cubicBezTo>
                    <a:pt x="10872" y="7438"/>
                    <a:pt x="10861" y="7483"/>
                    <a:pt x="10898" y="7483"/>
                  </a:cubicBezTo>
                  <a:cubicBezTo>
                    <a:pt x="10904" y="7483"/>
                    <a:pt x="10910" y="7482"/>
                    <a:pt x="10918" y="7480"/>
                  </a:cubicBezTo>
                  <a:cubicBezTo>
                    <a:pt x="10942" y="7462"/>
                    <a:pt x="10936" y="7459"/>
                    <a:pt x="10927" y="7459"/>
                  </a:cubicBezTo>
                  <a:cubicBezTo>
                    <a:pt x="10923" y="7459"/>
                    <a:pt x="10918" y="7460"/>
                    <a:pt x="10915" y="7460"/>
                  </a:cubicBezTo>
                  <a:cubicBezTo>
                    <a:pt x="10912" y="7460"/>
                    <a:pt x="10912" y="7459"/>
                    <a:pt x="10918" y="7456"/>
                  </a:cubicBezTo>
                  <a:cubicBezTo>
                    <a:pt x="10936" y="7450"/>
                    <a:pt x="10951" y="7450"/>
                    <a:pt x="10967" y="7450"/>
                  </a:cubicBezTo>
                  <a:cubicBezTo>
                    <a:pt x="10984" y="7450"/>
                    <a:pt x="11002" y="7450"/>
                    <a:pt x="11025" y="7444"/>
                  </a:cubicBezTo>
                  <a:cubicBezTo>
                    <a:pt x="11037" y="7444"/>
                    <a:pt x="11061" y="7444"/>
                    <a:pt x="11073" y="7468"/>
                  </a:cubicBezTo>
                  <a:cubicBezTo>
                    <a:pt x="11097" y="7456"/>
                    <a:pt x="11168" y="7456"/>
                    <a:pt x="11180" y="7432"/>
                  </a:cubicBezTo>
                  <a:cubicBezTo>
                    <a:pt x="11174" y="7431"/>
                    <a:pt x="11168" y="7431"/>
                    <a:pt x="11163" y="7431"/>
                  </a:cubicBezTo>
                  <a:cubicBezTo>
                    <a:pt x="11128" y="7431"/>
                    <a:pt x="11126" y="7458"/>
                    <a:pt x="11091" y="7458"/>
                  </a:cubicBezTo>
                  <a:cubicBezTo>
                    <a:pt x="11086" y="7458"/>
                    <a:pt x="11080" y="7458"/>
                    <a:pt x="11073" y="7456"/>
                  </a:cubicBezTo>
                  <a:lnTo>
                    <a:pt x="11073" y="7432"/>
                  </a:lnTo>
                  <a:cubicBezTo>
                    <a:pt x="11121" y="7421"/>
                    <a:pt x="11168" y="7397"/>
                    <a:pt x="11204" y="7397"/>
                  </a:cubicBezTo>
                  <a:cubicBezTo>
                    <a:pt x="11192" y="7397"/>
                    <a:pt x="11192" y="7385"/>
                    <a:pt x="11192" y="7385"/>
                  </a:cubicBezTo>
                  <a:cubicBezTo>
                    <a:pt x="11252" y="7361"/>
                    <a:pt x="11264" y="7337"/>
                    <a:pt x="11323" y="7325"/>
                  </a:cubicBezTo>
                  <a:lnTo>
                    <a:pt x="11323" y="7325"/>
                  </a:lnTo>
                  <a:cubicBezTo>
                    <a:pt x="11335" y="7337"/>
                    <a:pt x="11299" y="7349"/>
                    <a:pt x="11276" y="7361"/>
                  </a:cubicBezTo>
                  <a:cubicBezTo>
                    <a:pt x="11311" y="7361"/>
                    <a:pt x="11311" y="7349"/>
                    <a:pt x="11371" y="7337"/>
                  </a:cubicBezTo>
                  <a:lnTo>
                    <a:pt x="11371" y="7337"/>
                  </a:lnTo>
                  <a:cubicBezTo>
                    <a:pt x="11383" y="7349"/>
                    <a:pt x="11335" y="7349"/>
                    <a:pt x="11323" y="7361"/>
                  </a:cubicBezTo>
                  <a:lnTo>
                    <a:pt x="11395" y="7337"/>
                  </a:lnTo>
                  <a:cubicBezTo>
                    <a:pt x="11395" y="7313"/>
                    <a:pt x="11442" y="7325"/>
                    <a:pt x="11478" y="7313"/>
                  </a:cubicBezTo>
                  <a:cubicBezTo>
                    <a:pt x="11561" y="7278"/>
                    <a:pt x="11573" y="7242"/>
                    <a:pt x="11609" y="7206"/>
                  </a:cubicBezTo>
                  <a:cubicBezTo>
                    <a:pt x="11621" y="7206"/>
                    <a:pt x="11633" y="7218"/>
                    <a:pt x="11633" y="7218"/>
                  </a:cubicBezTo>
                  <a:cubicBezTo>
                    <a:pt x="11609" y="7218"/>
                    <a:pt x="11609" y="7230"/>
                    <a:pt x="11609" y="7230"/>
                  </a:cubicBezTo>
                  <a:lnTo>
                    <a:pt x="11609" y="7230"/>
                  </a:lnTo>
                  <a:cubicBezTo>
                    <a:pt x="11613" y="7228"/>
                    <a:pt x="11619" y="7227"/>
                    <a:pt x="11625" y="7227"/>
                  </a:cubicBezTo>
                  <a:cubicBezTo>
                    <a:pt x="11649" y="7227"/>
                    <a:pt x="11678" y="7244"/>
                    <a:pt x="11668" y="7254"/>
                  </a:cubicBezTo>
                  <a:cubicBezTo>
                    <a:pt x="11716" y="7230"/>
                    <a:pt x="11645" y="7242"/>
                    <a:pt x="11668" y="7230"/>
                  </a:cubicBezTo>
                  <a:lnTo>
                    <a:pt x="11740" y="7206"/>
                  </a:lnTo>
                  <a:cubicBezTo>
                    <a:pt x="11728" y="7194"/>
                    <a:pt x="11704" y="7206"/>
                    <a:pt x="11728" y="7182"/>
                  </a:cubicBezTo>
                  <a:cubicBezTo>
                    <a:pt x="11764" y="7170"/>
                    <a:pt x="11776" y="7170"/>
                    <a:pt x="11811" y="7159"/>
                  </a:cubicBezTo>
                  <a:lnTo>
                    <a:pt x="11811" y="7159"/>
                  </a:lnTo>
                  <a:cubicBezTo>
                    <a:pt x="11811" y="7170"/>
                    <a:pt x="11835" y="7170"/>
                    <a:pt x="11799" y="7182"/>
                  </a:cubicBezTo>
                  <a:cubicBezTo>
                    <a:pt x="11823" y="7182"/>
                    <a:pt x="11847" y="7170"/>
                    <a:pt x="11859" y="7159"/>
                  </a:cubicBezTo>
                  <a:cubicBezTo>
                    <a:pt x="11811" y="7159"/>
                    <a:pt x="11918" y="7123"/>
                    <a:pt x="11883" y="7111"/>
                  </a:cubicBezTo>
                  <a:lnTo>
                    <a:pt x="11930" y="7111"/>
                  </a:lnTo>
                  <a:cubicBezTo>
                    <a:pt x="11918" y="7111"/>
                    <a:pt x="11918" y="7123"/>
                    <a:pt x="11907" y="7123"/>
                  </a:cubicBezTo>
                  <a:cubicBezTo>
                    <a:pt x="11912" y="7129"/>
                    <a:pt x="11917" y="7131"/>
                    <a:pt x="11922" y="7131"/>
                  </a:cubicBezTo>
                  <a:cubicBezTo>
                    <a:pt x="11936" y="7131"/>
                    <a:pt x="11945" y="7108"/>
                    <a:pt x="11954" y="7099"/>
                  </a:cubicBezTo>
                  <a:lnTo>
                    <a:pt x="12014" y="7099"/>
                  </a:lnTo>
                  <a:cubicBezTo>
                    <a:pt x="12020" y="7093"/>
                    <a:pt x="12032" y="7090"/>
                    <a:pt x="12042" y="7090"/>
                  </a:cubicBezTo>
                  <a:cubicBezTo>
                    <a:pt x="12052" y="7090"/>
                    <a:pt x="12061" y="7093"/>
                    <a:pt x="12061" y="7099"/>
                  </a:cubicBezTo>
                  <a:cubicBezTo>
                    <a:pt x="12085" y="7087"/>
                    <a:pt x="12061" y="7075"/>
                    <a:pt x="12061" y="7075"/>
                  </a:cubicBezTo>
                  <a:lnTo>
                    <a:pt x="12133" y="7051"/>
                  </a:lnTo>
                  <a:cubicBezTo>
                    <a:pt x="12145" y="7063"/>
                    <a:pt x="12157" y="7087"/>
                    <a:pt x="12145" y="7099"/>
                  </a:cubicBezTo>
                  <a:cubicBezTo>
                    <a:pt x="12168" y="7075"/>
                    <a:pt x="12145" y="7063"/>
                    <a:pt x="12180" y="7051"/>
                  </a:cubicBezTo>
                  <a:lnTo>
                    <a:pt x="12180" y="7051"/>
                  </a:lnTo>
                  <a:cubicBezTo>
                    <a:pt x="12168" y="7075"/>
                    <a:pt x="12240" y="7051"/>
                    <a:pt x="12216" y="7087"/>
                  </a:cubicBezTo>
                  <a:cubicBezTo>
                    <a:pt x="12240" y="7087"/>
                    <a:pt x="12299" y="7063"/>
                    <a:pt x="12335" y="7051"/>
                  </a:cubicBezTo>
                  <a:cubicBezTo>
                    <a:pt x="12340" y="7043"/>
                    <a:pt x="12336" y="7040"/>
                    <a:pt x="12329" y="7040"/>
                  </a:cubicBezTo>
                  <a:cubicBezTo>
                    <a:pt x="12321" y="7040"/>
                    <a:pt x="12309" y="7043"/>
                    <a:pt x="12300" y="7043"/>
                  </a:cubicBezTo>
                  <a:cubicBezTo>
                    <a:pt x="12295" y="7043"/>
                    <a:pt x="12290" y="7042"/>
                    <a:pt x="12288" y="7040"/>
                  </a:cubicBezTo>
                  <a:cubicBezTo>
                    <a:pt x="12383" y="6992"/>
                    <a:pt x="12371" y="6944"/>
                    <a:pt x="12442" y="6920"/>
                  </a:cubicBezTo>
                  <a:lnTo>
                    <a:pt x="12419" y="6920"/>
                  </a:lnTo>
                  <a:cubicBezTo>
                    <a:pt x="12466" y="6897"/>
                    <a:pt x="12454" y="6897"/>
                    <a:pt x="12478" y="6873"/>
                  </a:cubicBezTo>
                  <a:cubicBezTo>
                    <a:pt x="12478" y="6894"/>
                    <a:pt x="12502" y="6906"/>
                    <a:pt x="12536" y="6906"/>
                  </a:cubicBezTo>
                  <a:cubicBezTo>
                    <a:pt x="12561" y="6906"/>
                    <a:pt x="12591" y="6900"/>
                    <a:pt x="12621" y="6885"/>
                  </a:cubicBezTo>
                  <a:cubicBezTo>
                    <a:pt x="12621" y="6873"/>
                    <a:pt x="12573" y="6885"/>
                    <a:pt x="12573" y="6861"/>
                  </a:cubicBezTo>
                  <a:lnTo>
                    <a:pt x="12621" y="6837"/>
                  </a:lnTo>
                  <a:lnTo>
                    <a:pt x="12621" y="6837"/>
                  </a:lnTo>
                  <a:cubicBezTo>
                    <a:pt x="12621" y="6837"/>
                    <a:pt x="12621" y="6842"/>
                    <a:pt x="12618" y="6845"/>
                  </a:cubicBezTo>
                  <a:lnTo>
                    <a:pt x="12618" y="6845"/>
                  </a:lnTo>
                  <a:cubicBezTo>
                    <a:pt x="12663" y="6828"/>
                    <a:pt x="12704" y="6847"/>
                    <a:pt x="12704" y="6813"/>
                  </a:cubicBezTo>
                  <a:lnTo>
                    <a:pt x="12764" y="6837"/>
                  </a:lnTo>
                  <a:lnTo>
                    <a:pt x="12740" y="6825"/>
                  </a:lnTo>
                  <a:cubicBezTo>
                    <a:pt x="12740" y="6813"/>
                    <a:pt x="12788" y="6789"/>
                    <a:pt x="12788" y="6778"/>
                  </a:cubicBezTo>
                  <a:cubicBezTo>
                    <a:pt x="12835" y="6754"/>
                    <a:pt x="12859" y="6754"/>
                    <a:pt x="12895" y="6754"/>
                  </a:cubicBezTo>
                  <a:cubicBezTo>
                    <a:pt x="12883" y="6754"/>
                    <a:pt x="12847" y="6742"/>
                    <a:pt x="12883" y="6718"/>
                  </a:cubicBezTo>
                  <a:lnTo>
                    <a:pt x="12883" y="6718"/>
                  </a:lnTo>
                  <a:cubicBezTo>
                    <a:pt x="12886" y="6727"/>
                    <a:pt x="12892" y="6730"/>
                    <a:pt x="12900" y="6730"/>
                  </a:cubicBezTo>
                  <a:cubicBezTo>
                    <a:pt x="12920" y="6730"/>
                    <a:pt x="12950" y="6712"/>
                    <a:pt x="12967" y="6712"/>
                  </a:cubicBezTo>
                  <a:cubicBezTo>
                    <a:pt x="12972" y="6712"/>
                    <a:pt x="12976" y="6714"/>
                    <a:pt x="12978" y="6718"/>
                  </a:cubicBezTo>
                  <a:cubicBezTo>
                    <a:pt x="12990" y="6706"/>
                    <a:pt x="13014" y="6706"/>
                    <a:pt x="13014" y="6694"/>
                  </a:cubicBezTo>
                  <a:lnTo>
                    <a:pt x="13026" y="6718"/>
                  </a:lnTo>
                  <a:cubicBezTo>
                    <a:pt x="13014" y="6682"/>
                    <a:pt x="13061" y="6659"/>
                    <a:pt x="13097" y="6635"/>
                  </a:cubicBezTo>
                  <a:cubicBezTo>
                    <a:pt x="13100" y="6647"/>
                    <a:pt x="13105" y="6651"/>
                    <a:pt x="13111" y="6651"/>
                  </a:cubicBezTo>
                  <a:cubicBezTo>
                    <a:pt x="13124" y="6651"/>
                    <a:pt x="13144" y="6630"/>
                    <a:pt x="13164" y="6630"/>
                  </a:cubicBezTo>
                  <a:cubicBezTo>
                    <a:pt x="13170" y="6630"/>
                    <a:pt x="13175" y="6631"/>
                    <a:pt x="13181" y="6635"/>
                  </a:cubicBezTo>
                  <a:cubicBezTo>
                    <a:pt x="13181" y="6611"/>
                    <a:pt x="13252" y="6587"/>
                    <a:pt x="13240" y="6563"/>
                  </a:cubicBezTo>
                  <a:cubicBezTo>
                    <a:pt x="13247" y="6561"/>
                    <a:pt x="13253" y="6560"/>
                    <a:pt x="13259" y="6560"/>
                  </a:cubicBezTo>
                  <a:cubicBezTo>
                    <a:pt x="13281" y="6560"/>
                    <a:pt x="13290" y="6575"/>
                    <a:pt x="13300" y="6575"/>
                  </a:cubicBezTo>
                  <a:lnTo>
                    <a:pt x="13311" y="6563"/>
                  </a:lnTo>
                  <a:cubicBezTo>
                    <a:pt x="13335" y="6563"/>
                    <a:pt x="13395" y="6539"/>
                    <a:pt x="13431" y="6528"/>
                  </a:cubicBezTo>
                  <a:lnTo>
                    <a:pt x="13454" y="6492"/>
                  </a:lnTo>
                  <a:lnTo>
                    <a:pt x="13466" y="6492"/>
                  </a:lnTo>
                  <a:cubicBezTo>
                    <a:pt x="13466" y="6492"/>
                    <a:pt x="13502" y="6468"/>
                    <a:pt x="13478" y="6468"/>
                  </a:cubicBezTo>
                  <a:lnTo>
                    <a:pt x="13490" y="6456"/>
                  </a:lnTo>
                  <a:cubicBezTo>
                    <a:pt x="13478" y="6432"/>
                    <a:pt x="13514" y="6444"/>
                    <a:pt x="13550" y="6420"/>
                  </a:cubicBezTo>
                  <a:cubicBezTo>
                    <a:pt x="13550" y="6420"/>
                    <a:pt x="13562" y="6420"/>
                    <a:pt x="13550" y="6432"/>
                  </a:cubicBezTo>
                  <a:cubicBezTo>
                    <a:pt x="13557" y="6429"/>
                    <a:pt x="13562" y="6427"/>
                    <a:pt x="13565" y="6427"/>
                  </a:cubicBezTo>
                  <a:cubicBezTo>
                    <a:pt x="13572" y="6427"/>
                    <a:pt x="13575" y="6432"/>
                    <a:pt x="13579" y="6437"/>
                  </a:cubicBezTo>
                  <a:lnTo>
                    <a:pt x="13579" y="6437"/>
                  </a:lnTo>
                  <a:cubicBezTo>
                    <a:pt x="13579" y="6419"/>
                    <a:pt x="13606" y="6372"/>
                    <a:pt x="13572" y="6372"/>
                  </a:cubicBezTo>
                  <a:cubicBezTo>
                    <a:pt x="13569" y="6372"/>
                    <a:pt x="13565" y="6372"/>
                    <a:pt x="13562" y="6373"/>
                  </a:cubicBezTo>
                  <a:cubicBezTo>
                    <a:pt x="13562" y="6373"/>
                    <a:pt x="13585" y="6349"/>
                    <a:pt x="13597" y="6337"/>
                  </a:cubicBezTo>
                  <a:lnTo>
                    <a:pt x="13621" y="6361"/>
                  </a:lnTo>
                  <a:lnTo>
                    <a:pt x="13633" y="6325"/>
                  </a:lnTo>
                  <a:cubicBezTo>
                    <a:pt x="13657" y="6301"/>
                    <a:pt x="13669" y="6313"/>
                    <a:pt x="13692" y="6301"/>
                  </a:cubicBezTo>
                  <a:lnTo>
                    <a:pt x="13692" y="6301"/>
                  </a:lnTo>
                  <a:cubicBezTo>
                    <a:pt x="13674" y="6311"/>
                    <a:pt x="13670" y="6348"/>
                    <a:pt x="13697" y="6348"/>
                  </a:cubicBezTo>
                  <a:cubicBezTo>
                    <a:pt x="13704" y="6348"/>
                    <a:pt x="13715" y="6345"/>
                    <a:pt x="13728" y="6337"/>
                  </a:cubicBezTo>
                  <a:lnTo>
                    <a:pt x="13728" y="6337"/>
                  </a:lnTo>
                  <a:cubicBezTo>
                    <a:pt x="13704" y="6361"/>
                    <a:pt x="13692" y="6385"/>
                    <a:pt x="13681" y="6397"/>
                  </a:cubicBezTo>
                  <a:cubicBezTo>
                    <a:pt x="13685" y="6392"/>
                    <a:pt x="13690" y="6389"/>
                    <a:pt x="13694" y="6389"/>
                  </a:cubicBezTo>
                  <a:cubicBezTo>
                    <a:pt x="13698" y="6389"/>
                    <a:pt x="13699" y="6395"/>
                    <a:pt x="13692" y="6408"/>
                  </a:cubicBezTo>
                  <a:cubicBezTo>
                    <a:pt x="13728" y="6373"/>
                    <a:pt x="13692" y="6385"/>
                    <a:pt x="13740" y="6361"/>
                  </a:cubicBezTo>
                  <a:cubicBezTo>
                    <a:pt x="13740" y="6367"/>
                    <a:pt x="13746" y="6370"/>
                    <a:pt x="13756" y="6370"/>
                  </a:cubicBezTo>
                  <a:cubicBezTo>
                    <a:pt x="13767" y="6370"/>
                    <a:pt x="13782" y="6367"/>
                    <a:pt x="13800" y="6361"/>
                  </a:cubicBezTo>
                  <a:lnTo>
                    <a:pt x="13764" y="6361"/>
                  </a:lnTo>
                  <a:cubicBezTo>
                    <a:pt x="13764" y="6361"/>
                    <a:pt x="13764" y="6361"/>
                    <a:pt x="13764" y="6349"/>
                  </a:cubicBezTo>
                  <a:cubicBezTo>
                    <a:pt x="13758" y="6355"/>
                    <a:pt x="13755" y="6358"/>
                    <a:pt x="13752" y="6358"/>
                  </a:cubicBezTo>
                  <a:cubicBezTo>
                    <a:pt x="13749" y="6358"/>
                    <a:pt x="13746" y="6355"/>
                    <a:pt x="13740" y="6349"/>
                  </a:cubicBezTo>
                  <a:cubicBezTo>
                    <a:pt x="13750" y="6349"/>
                    <a:pt x="13768" y="6308"/>
                    <a:pt x="13781" y="6301"/>
                  </a:cubicBezTo>
                  <a:lnTo>
                    <a:pt x="13781" y="6301"/>
                  </a:lnTo>
                  <a:cubicBezTo>
                    <a:pt x="13783" y="6301"/>
                    <a:pt x="13785" y="6301"/>
                    <a:pt x="13788" y="6301"/>
                  </a:cubicBezTo>
                  <a:cubicBezTo>
                    <a:pt x="13787" y="6300"/>
                    <a:pt x="13785" y="6300"/>
                    <a:pt x="13784" y="6300"/>
                  </a:cubicBezTo>
                  <a:cubicBezTo>
                    <a:pt x="13783" y="6300"/>
                    <a:pt x="13782" y="6300"/>
                    <a:pt x="13781" y="6301"/>
                  </a:cubicBezTo>
                  <a:lnTo>
                    <a:pt x="13781" y="6301"/>
                  </a:lnTo>
                  <a:cubicBezTo>
                    <a:pt x="13739" y="6295"/>
                    <a:pt x="13846" y="6230"/>
                    <a:pt x="13812" y="6230"/>
                  </a:cubicBezTo>
                  <a:cubicBezTo>
                    <a:pt x="13812" y="6220"/>
                    <a:pt x="13835" y="6203"/>
                    <a:pt x="13844" y="6203"/>
                  </a:cubicBezTo>
                  <a:cubicBezTo>
                    <a:pt x="13846" y="6203"/>
                    <a:pt x="13847" y="6204"/>
                    <a:pt x="13847" y="6206"/>
                  </a:cubicBezTo>
                  <a:cubicBezTo>
                    <a:pt x="13835" y="6224"/>
                    <a:pt x="13847" y="6227"/>
                    <a:pt x="13862" y="6227"/>
                  </a:cubicBezTo>
                  <a:cubicBezTo>
                    <a:pt x="13870" y="6227"/>
                    <a:pt x="13878" y="6226"/>
                    <a:pt x="13884" y="6226"/>
                  </a:cubicBezTo>
                  <a:cubicBezTo>
                    <a:pt x="13890" y="6226"/>
                    <a:pt x="13895" y="6227"/>
                    <a:pt x="13895" y="6230"/>
                  </a:cubicBezTo>
                  <a:cubicBezTo>
                    <a:pt x="13901" y="6224"/>
                    <a:pt x="13892" y="6224"/>
                    <a:pt x="13883" y="6224"/>
                  </a:cubicBezTo>
                  <a:cubicBezTo>
                    <a:pt x="13874" y="6224"/>
                    <a:pt x="13865" y="6224"/>
                    <a:pt x="13871" y="6218"/>
                  </a:cubicBezTo>
                  <a:cubicBezTo>
                    <a:pt x="13895" y="6206"/>
                    <a:pt x="13919" y="6206"/>
                    <a:pt x="13931" y="6206"/>
                  </a:cubicBezTo>
                  <a:lnTo>
                    <a:pt x="13966" y="6194"/>
                  </a:lnTo>
                  <a:cubicBezTo>
                    <a:pt x="13966" y="6191"/>
                    <a:pt x="13964" y="6191"/>
                    <a:pt x="13961" y="6191"/>
                  </a:cubicBezTo>
                  <a:cubicBezTo>
                    <a:pt x="13955" y="6191"/>
                    <a:pt x="13946" y="6193"/>
                    <a:pt x="13942" y="6193"/>
                  </a:cubicBezTo>
                  <a:cubicBezTo>
                    <a:pt x="13939" y="6193"/>
                    <a:pt x="13941" y="6191"/>
                    <a:pt x="13954" y="6182"/>
                  </a:cubicBezTo>
                  <a:cubicBezTo>
                    <a:pt x="13954" y="6182"/>
                    <a:pt x="13990" y="6158"/>
                    <a:pt x="13990" y="6158"/>
                  </a:cubicBezTo>
                  <a:lnTo>
                    <a:pt x="13990" y="6158"/>
                  </a:lnTo>
                  <a:cubicBezTo>
                    <a:pt x="13990" y="6182"/>
                    <a:pt x="14002" y="6194"/>
                    <a:pt x="13978" y="6218"/>
                  </a:cubicBezTo>
                  <a:cubicBezTo>
                    <a:pt x="14002" y="6206"/>
                    <a:pt x="14073" y="6158"/>
                    <a:pt x="14026" y="6158"/>
                  </a:cubicBezTo>
                  <a:lnTo>
                    <a:pt x="14062" y="6135"/>
                  </a:lnTo>
                  <a:lnTo>
                    <a:pt x="14062" y="6135"/>
                  </a:lnTo>
                  <a:cubicBezTo>
                    <a:pt x="14050" y="6141"/>
                    <a:pt x="14029" y="6147"/>
                    <a:pt x="14017" y="6147"/>
                  </a:cubicBezTo>
                  <a:cubicBezTo>
                    <a:pt x="14005" y="6147"/>
                    <a:pt x="14002" y="6141"/>
                    <a:pt x="14026" y="6123"/>
                  </a:cubicBezTo>
                  <a:lnTo>
                    <a:pt x="14038" y="6123"/>
                  </a:lnTo>
                  <a:lnTo>
                    <a:pt x="14062" y="6087"/>
                  </a:lnTo>
                  <a:lnTo>
                    <a:pt x="14085" y="6087"/>
                  </a:lnTo>
                  <a:cubicBezTo>
                    <a:pt x="14073" y="6087"/>
                    <a:pt x="14085" y="6075"/>
                    <a:pt x="14097" y="6063"/>
                  </a:cubicBezTo>
                  <a:cubicBezTo>
                    <a:pt x="14097" y="6069"/>
                    <a:pt x="14100" y="6069"/>
                    <a:pt x="14105" y="6069"/>
                  </a:cubicBezTo>
                  <a:cubicBezTo>
                    <a:pt x="14109" y="6069"/>
                    <a:pt x="14115" y="6069"/>
                    <a:pt x="14121" y="6075"/>
                  </a:cubicBezTo>
                  <a:cubicBezTo>
                    <a:pt x="14157" y="6051"/>
                    <a:pt x="14145" y="6039"/>
                    <a:pt x="14145" y="6027"/>
                  </a:cubicBezTo>
                  <a:cubicBezTo>
                    <a:pt x="14157" y="6022"/>
                    <a:pt x="14166" y="6019"/>
                    <a:pt x="14172" y="6019"/>
                  </a:cubicBezTo>
                  <a:cubicBezTo>
                    <a:pt x="14178" y="6019"/>
                    <a:pt x="14181" y="6022"/>
                    <a:pt x="14181" y="6027"/>
                  </a:cubicBezTo>
                  <a:cubicBezTo>
                    <a:pt x="14204" y="6016"/>
                    <a:pt x="14252" y="5980"/>
                    <a:pt x="14276" y="5980"/>
                  </a:cubicBezTo>
                  <a:cubicBezTo>
                    <a:pt x="14290" y="5961"/>
                    <a:pt x="14293" y="5957"/>
                    <a:pt x="14292" y="5957"/>
                  </a:cubicBezTo>
                  <a:lnTo>
                    <a:pt x="14292" y="5957"/>
                  </a:lnTo>
                  <a:cubicBezTo>
                    <a:pt x="14291" y="5957"/>
                    <a:pt x="14289" y="5959"/>
                    <a:pt x="14287" y="5959"/>
                  </a:cubicBezTo>
                  <a:cubicBezTo>
                    <a:pt x="14285" y="5959"/>
                    <a:pt x="14284" y="5956"/>
                    <a:pt x="14288" y="5944"/>
                  </a:cubicBezTo>
                  <a:cubicBezTo>
                    <a:pt x="14291" y="5945"/>
                    <a:pt x="14293" y="5945"/>
                    <a:pt x="14296" y="5945"/>
                  </a:cubicBezTo>
                  <a:cubicBezTo>
                    <a:pt x="14344" y="5945"/>
                    <a:pt x="14410" y="5858"/>
                    <a:pt x="14466" y="5813"/>
                  </a:cubicBezTo>
                  <a:cubicBezTo>
                    <a:pt x="14433" y="5791"/>
                    <a:pt x="14473" y="5789"/>
                    <a:pt x="14468" y="5760"/>
                  </a:cubicBezTo>
                  <a:lnTo>
                    <a:pt x="14468" y="5760"/>
                  </a:lnTo>
                  <a:cubicBezTo>
                    <a:pt x="14472" y="5766"/>
                    <a:pt x="14481" y="5766"/>
                    <a:pt x="14490" y="5766"/>
                  </a:cubicBezTo>
                  <a:cubicBezTo>
                    <a:pt x="14490" y="5766"/>
                    <a:pt x="14502" y="5777"/>
                    <a:pt x="14502" y="5777"/>
                  </a:cubicBezTo>
                  <a:cubicBezTo>
                    <a:pt x="14502" y="5789"/>
                    <a:pt x="14502" y="5789"/>
                    <a:pt x="14514" y="5789"/>
                  </a:cubicBezTo>
                  <a:cubicBezTo>
                    <a:pt x="14526" y="5777"/>
                    <a:pt x="14514" y="5777"/>
                    <a:pt x="14514" y="5777"/>
                  </a:cubicBezTo>
                  <a:cubicBezTo>
                    <a:pt x="14520" y="5772"/>
                    <a:pt x="14523" y="5769"/>
                    <a:pt x="14524" y="5769"/>
                  </a:cubicBezTo>
                  <a:cubicBezTo>
                    <a:pt x="14526" y="5769"/>
                    <a:pt x="14526" y="5772"/>
                    <a:pt x="14526" y="5777"/>
                  </a:cubicBezTo>
                  <a:cubicBezTo>
                    <a:pt x="14526" y="5789"/>
                    <a:pt x="14514" y="5801"/>
                    <a:pt x="14526" y="5801"/>
                  </a:cubicBezTo>
                  <a:lnTo>
                    <a:pt x="14538" y="5801"/>
                  </a:lnTo>
                  <a:cubicBezTo>
                    <a:pt x="14538" y="5813"/>
                    <a:pt x="14526" y="5813"/>
                    <a:pt x="14526" y="5813"/>
                  </a:cubicBezTo>
                  <a:cubicBezTo>
                    <a:pt x="14526" y="5813"/>
                    <a:pt x="14529" y="5816"/>
                    <a:pt x="14533" y="5816"/>
                  </a:cubicBezTo>
                  <a:cubicBezTo>
                    <a:pt x="14538" y="5816"/>
                    <a:pt x="14544" y="5813"/>
                    <a:pt x="14550" y="5801"/>
                  </a:cubicBezTo>
                  <a:cubicBezTo>
                    <a:pt x="14550" y="5801"/>
                    <a:pt x="14550" y="5813"/>
                    <a:pt x="14550" y="5825"/>
                  </a:cubicBezTo>
                  <a:cubicBezTo>
                    <a:pt x="14550" y="5825"/>
                    <a:pt x="14550" y="5813"/>
                    <a:pt x="14562" y="5801"/>
                  </a:cubicBezTo>
                  <a:lnTo>
                    <a:pt x="14562" y="5801"/>
                  </a:lnTo>
                  <a:cubicBezTo>
                    <a:pt x="14550" y="5825"/>
                    <a:pt x="14562" y="5825"/>
                    <a:pt x="14574" y="5837"/>
                  </a:cubicBezTo>
                  <a:cubicBezTo>
                    <a:pt x="14574" y="5837"/>
                    <a:pt x="14562" y="5837"/>
                    <a:pt x="14562" y="5849"/>
                  </a:cubicBezTo>
                  <a:cubicBezTo>
                    <a:pt x="14568" y="5843"/>
                    <a:pt x="14571" y="5841"/>
                    <a:pt x="14572" y="5841"/>
                  </a:cubicBezTo>
                  <a:cubicBezTo>
                    <a:pt x="14576" y="5841"/>
                    <a:pt x="14565" y="5861"/>
                    <a:pt x="14574" y="5861"/>
                  </a:cubicBezTo>
                  <a:cubicBezTo>
                    <a:pt x="14597" y="5873"/>
                    <a:pt x="14633" y="5885"/>
                    <a:pt x="14657" y="5908"/>
                  </a:cubicBezTo>
                  <a:cubicBezTo>
                    <a:pt x="14669" y="5897"/>
                    <a:pt x="14681" y="5897"/>
                    <a:pt x="14693" y="5897"/>
                  </a:cubicBezTo>
                  <a:lnTo>
                    <a:pt x="14669" y="5920"/>
                  </a:lnTo>
                  <a:lnTo>
                    <a:pt x="14681" y="5920"/>
                  </a:lnTo>
                  <a:cubicBezTo>
                    <a:pt x="14681" y="5920"/>
                    <a:pt x="14681" y="5920"/>
                    <a:pt x="14681" y="5920"/>
                  </a:cubicBezTo>
                  <a:lnTo>
                    <a:pt x="14681" y="5920"/>
                  </a:lnTo>
                  <a:lnTo>
                    <a:pt x="14675" y="5926"/>
                  </a:lnTo>
                  <a:cubicBezTo>
                    <a:pt x="14678" y="5926"/>
                    <a:pt x="14681" y="5926"/>
                    <a:pt x="14681" y="5920"/>
                  </a:cubicBezTo>
                  <a:lnTo>
                    <a:pt x="14681" y="5920"/>
                  </a:lnTo>
                  <a:cubicBezTo>
                    <a:pt x="14681" y="5932"/>
                    <a:pt x="14693" y="5944"/>
                    <a:pt x="14669" y="5944"/>
                  </a:cubicBezTo>
                  <a:lnTo>
                    <a:pt x="14693" y="5968"/>
                  </a:lnTo>
                  <a:cubicBezTo>
                    <a:pt x="14693" y="5970"/>
                    <a:pt x="14694" y="5971"/>
                    <a:pt x="14695" y="5971"/>
                  </a:cubicBezTo>
                  <a:cubicBezTo>
                    <a:pt x="14700" y="5971"/>
                    <a:pt x="14709" y="5965"/>
                    <a:pt x="14714" y="5965"/>
                  </a:cubicBezTo>
                  <a:cubicBezTo>
                    <a:pt x="14715" y="5965"/>
                    <a:pt x="14716" y="5965"/>
                    <a:pt x="14716" y="5968"/>
                  </a:cubicBezTo>
                  <a:cubicBezTo>
                    <a:pt x="14705" y="5968"/>
                    <a:pt x="14705" y="5968"/>
                    <a:pt x="14693" y="5980"/>
                  </a:cubicBezTo>
                  <a:cubicBezTo>
                    <a:pt x="14693" y="5984"/>
                    <a:pt x="14695" y="5986"/>
                    <a:pt x="14698" y="5986"/>
                  </a:cubicBezTo>
                  <a:cubicBezTo>
                    <a:pt x="14712" y="5986"/>
                    <a:pt x="14745" y="5962"/>
                    <a:pt x="14758" y="5962"/>
                  </a:cubicBezTo>
                  <a:cubicBezTo>
                    <a:pt x="14762" y="5962"/>
                    <a:pt x="14764" y="5964"/>
                    <a:pt x="14764" y="5968"/>
                  </a:cubicBezTo>
                  <a:lnTo>
                    <a:pt x="14776" y="5968"/>
                  </a:lnTo>
                  <a:cubicBezTo>
                    <a:pt x="14783" y="5961"/>
                    <a:pt x="14785" y="5959"/>
                    <a:pt x="14784" y="5959"/>
                  </a:cubicBezTo>
                  <a:lnTo>
                    <a:pt x="14784" y="5959"/>
                  </a:lnTo>
                  <a:cubicBezTo>
                    <a:pt x="14783" y="5959"/>
                    <a:pt x="14776" y="5965"/>
                    <a:pt x="14770" y="5965"/>
                  </a:cubicBezTo>
                  <a:cubicBezTo>
                    <a:pt x="14767" y="5965"/>
                    <a:pt x="14764" y="5963"/>
                    <a:pt x="14764" y="5956"/>
                  </a:cubicBezTo>
                  <a:cubicBezTo>
                    <a:pt x="14776" y="5950"/>
                    <a:pt x="14782" y="5950"/>
                    <a:pt x="14786" y="5950"/>
                  </a:cubicBezTo>
                  <a:cubicBezTo>
                    <a:pt x="14791" y="5950"/>
                    <a:pt x="14794" y="5950"/>
                    <a:pt x="14800" y="5944"/>
                  </a:cubicBezTo>
                  <a:lnTo>
                    <a:pt x="14812" y="5944"/>
                  </a:lnTo>
                  <a:cubicBezTo>
                    <a:pt x="14812" y="5956"/>
                    <a:pt x="14824" y="5956"/>
                    <a:pt x="14812" y="5980"/>
                  </a:cubicBezTo>
                  <a:cubicBezTo>
                    <a:pt x="14824" y="5968"/>
                    <a:pt x="14847" y="5956"/>
                    <a:pt x="14847" y="5956"/>
                  </a:cubicBezTo>
                  <a:lnTo>
                    <a:pt x="14847" y="5956"/>
                  </a:lnTo>
                  <a:cubicBezTo>
                    <a:pt x="14835" y="5980"/>
                    <a:pt x="14835" y="5968"/>
                    <a:pt x="14835" y="5980"/>
                  </a:cubicBezTo>
                  <a:lnTo>
                    <a:pt x="14847" y="5968"/>
                  </a:lnTo>
                  <a:lnTo>
                    <a:pt x="14847" y="5968"/>
                  </a:lnTo>
                  <a:cubicBezTo>
                    <a:pt x="14847" y="5980"/>
                    <a:pt x="14847" y="5980"/>
                    <a:pt x="14835" y="5992"/>
                  </a:cubicBezTo>
                  <a:cubicBezTo>
                    <a:pt x="14843" y="5992"/>
                    <a:pt x="14851" y="5986"/>
                    <a:pt x="14856" y="5986"/>
                  </a:cubicBezTo>
                  <a:cubicBezTo>
                    <a:pt x="14858" y="5986"/>
                    <a:pt x="14859" y="5988"/>
                    <a:pt x="14859" y="5992"/>
                  </a:cubicBezTo>
                  <a:lnTo>
                    <a:pt x="14847" y="5992"/>
                  </a:lnTo>
                  <a:cubicBezTo>
                    <a:pt x="14847" y="5992"/>
                    <a:pt x="14847" y="6004"/>
                    <a:pt x="14859" y="6004"/>
                  </a:cubicBezTo>
                  <a:cubicBezTo>
                    <a:pt x="14859" y="6004"/>
                    <a:pt x="14859" y="5992"/>
                    <a:pt x="14871" y="5992"/>
                  </a:cubicBezTo>
                  <a:cubicBezTo>
                    <a:pt x="14871" y="5992"/>
                    <a:pt x="14882" y="5986"/>
                    <a:pt x="14885" y="5986"/>
                  </a:cubicBezTo>
                  <a:cubicBezTo>
                    <a:pt x="14887" y="5986"/>
                    <a:pt x="14887" y="5988"/>
                    <a:pt x="14883" y="5992"/>
                  </a:cubicBezTo>
                  <a:lnTo>
                    <a:pt x="14871" y="6004"/>
                  </a:lnTo>
                  <a:cubicBezTo>
                    <a:pt x="14879" y="6004"/>
                    <a:pt x="14882" y="5998"/>
                    <a:pt x="14886" y="5998"/>
                  </a:cubicBezTo>
                  <a:cubicBezTo>
                    <a:pt x="14888" y="5998"/>
                    <a:pt x="14889" y="5999"/>
                    <a:pt x="14891" y="6001"/>
                  </a:cubicBezTo>
                  <a:lnTo>
                    <a:pt x="14891" y="6001"/>
                  </a:lnTo>
                  <a:cubicBezTo>
                    <a:pt x="14892" y="6000"/>
                    <a:pt x="14893" y="6000"/>
                    <a:pt x="14893" y="6000"/>
                  </a:cubicBezTo>
                  <a:cubicBezTo>
                    <a:pt x="14903" y="6000"/>
                    <a:pt x="14895" y="6018"/>
                    <a:pt x="14895" y="6027"/>
                  </a:cubicBezTo>
                  <a:cubicBezTo>
                    <a:pt x="14907" y="6016"/>
                    <a:pt x="14919" y="6016"/>
                    <a:pt x="14919" y="6016"/>
                  </a:cubicBezTo>
                  <a:cubicBezTo>
                    <a:pt x="14919" y="6004"/>
                    <a:pt x="14919" y="6004"/>
                    <a:pt x="14931" y="5992"/>
                  </a:cubicBezTo>
                  <a:lnTo>
                    <a:pt x="14931" y="5992"/>
                  </a:lnTo>
                  <a:cubicBezTo>
                    <a:pt x="14927" y="5998"/>
                    <a:pt x="14929" y="6000"/>
                    <a:pt x="14932" y="6000"/>
                  </a:cubicBezTo>
                  <a:cubicBezTo>
                    <a:pt x="14937" y="6000"/>
                    <a:pt x="14948" y="5995"/>
                    <a:pt x="14953" y="5995"/>
                  </a:cubicBezTo>
                  <a:cubicBezTo>
                    <a:pt x="14957" y="5995"/>
                    <a:pt x="14958" y="5997"/>
                    <a:pt x="14955" y="6004"/>
                  </a:cubicBezTo>
                  <a:cubicBezTo>
                    <a:pt x="14955" y="6004"/>
                    <a:pt x="14949" y="6009"/>
                    <a:pt x="14946" y="6009"/>
                  </a:cubicBezTo>
                  <a:cubicBezTo>
                    <a:pt x="14944" y="6009"/>
                    <a:pt x="14943" y="6008"/>
                    <a:pt x="14943" y="6004"/>
                  </a:cubicBezTo>
                  <a:cubicBezTo>
                    <a:pt x="14931" y="6016"/>
                    <a:pt x="14907" y="6039"/>
                    <a:pt x="14895" y="6039"/>
                  </a:cubicBezTo>
                  <a:cubicBezTo>
                    <a:pt x="14907" y="6039"/>
                    <a:pt x="14907" y="6039"/>
                    <a:pt x="14895" y="6051"/>
                  </a:cubicBezTo>
                  <a:lnTo>
                    <a:pt x="14919" y="6027"/>
                  </a:lnTo>
                  <a:cubicBezTo>
                    <a:pt x="14919" y="6027"/>
                    <a:pt x="14919" y="6039"/>
                    <a:pt x="14919" y="6039"/>
                  </a:cubicBezTo>
                  <a:cubicBezTo>
                    <a:pt x="14927" y="6032"/>
                    <a:pt x="14934" y="6024"/>
                    <a:pt x="14942" y="6019"/>
                  </a:cubicBezTo>
                  <a:lnTo>
                    <a:pt x="14942" y="6019"/>
                  </a:lnTo>
                  <a:cubicBezTo>
                    <a:pt x="14939" y="6023"/>
                    <a:pt x="14938" y="6027"/>
                    <a:pt x="14943" y="6027"/>
                  </a:cubicBezTo>
                  <a:cubicBezTo>
                    <a:pt x="14947" y="6027"/>
                    <a:pt x="14952" y="6024"/>
                    <a:pt x="14956" y="6020"/>
                  </a:cubicBezTo>
                  <a:lnTo>
                    <a:pt x="14956" y="6020"/>
                  </a:lnTo>
                  <a:cubicBezTo>
                    <a:pt x="14956" y="6020"/>
                    <a:pt x="14956" y="6020"/>
                    <a:pt x="14956" y="6020"/>
                  </a:cubicBezTo>
                  <a:lnTo>
                    <a:pt x="14956" y="6020"/>
                  </a:lnTo>
                  <a:cubicBezTo>
                    <a:pt x="14956" y="6020"/>
                    <a:pt x="14956" y="6020"/>
                    <a:pt x="14956" y="6020"/>
                  </a:cubicBezTo>
                  <a:lnTo>
                    <a:pt x="14956" y="6020"/>
                  </a:lnTo>
                  <a:cubicBezTo>
                    <a:pt x="14956" y="6020"/>
                    <a:pt x="14956" y="6020"/>
                    <a:pt x="14956" y="6020"/>
                  </a:cubicBezTo>
                  <a:lnTo>
                    <a:pt x="14956" y="6020"/>
                  </a:lnTo>
                  <a:cubicBezTo>
                    <a:pt x="14955" y="6019"/>
                    <a:pt x="14955" y="6018"/>
                    <a:pt x="14955" y="6016"/>
                  </a:cubicBezTo>
                  <a:lnTo>
                    <a:pt x="14955" y="6016"/>
                  </a:lnTo>
                  <a:cubicBezTo>
                    <a:pt x="14955" y="6017"/>
                    <a:pt x="14955" y="6019"/>
                    <a:pt x="14956" y="6020"/>
                  </a:cubicBezTo>
                  <a:lnTo>
                    <a:pt x="14956" y="6020"/>
                  </a:lnTo>
                  <a:cubicBezTo>
                    <a:pt x="14960" y="6016"/>
                    <a:pt x="14963" y="6012"/>
                    <a:pt x="14965" y="6012"/>
                  </a:cubicBezTo>
                  <a:cubicBezTo>
                    <a:pt x="14966" y="6012"/>
                    <a:pt x="14966" y="6013"/>
                    <a:pt x="14966" y="6016"/>
                  </a:cubicBezTo>
                  <a:cubicBezTo>
                    <a:pt x="14966" y="6016"/>
                    <a:pt x="14961" y="6021"/>
                    <a:pt x="14958" y="6021"/>
                  </a:cubicBezTo>
                  <a:cubicBezTo>
                    <a:pt x="14957" y="6021"/>
                    <a:pt x="14956" y="6021"/>
                    <a:pt x="14956" y="6020"/>
                  </a:cubicBezTo>
                  <a:lnTo>
                    <a:pt x="14956" y="6020"/>
                  </a:lnTo>
                  <a:cubicBezTo>
                    <a:pt x="14961" y="6028"/>
                    <a:pt x="14975" y="6031"/>
                    <a:pt x="14955" y="6051"/>
                  </a:cubicBezTo>
                  <a:cubicBezTo>
                    <a:pt x="14943" y="6051"/>
                    <a:pt x="14943" y="6063"/>
                    <a:pt x="14943" y="6063"/>
                  </a:cubicBezTo>
                  <a:lnTo>
                    <a:pt x="14943" y="6051"/>
                  </a:lnTo>
                  <a:lnTo>
                    <a:pt x="14943" y="6051"/>
                  </a:lnTo>
                  <a:cubicBezTo>
                    <a:pt x="14919" y="6063"/>
                    <a:pt x="14955" y="6051"/>
                    <a:pt x="14931" y="6075"/>
                  </a:cubicBezTo>
                  <a:cubicBezTo>
                    <a:pt x="14935" y="6071"/>
                    <a:pt x="14937" y="6070"/>
                    <a:pt x="14939" y="6070"/>
                  </a:cubicBezTo>
                  <a:cubicBezTo>
                    <a:pt x="14943" y="6070"/>
                    <a:pt x="14943" y="6075"/>
                    <a:pt x="14943" y="6075"/>
                  </a:cubicBezTo>
                  <a:lnTo>
                    <a:pt x="14955" y="6063"/>
                  </a:lnTo>
                  <a:cubicBezTo>
                    <a:pt x="14966" y="6058"/>
                    <a:pt x="14973" y="6057"/>
                    <a:pt x="14975" y="6057"/>
                  </a:cubicBezTo>
                  <a:cubicBezTo>
                    <a:pt x="14985" y="6057"/>
                    <a:pt x="14933" y="6087"/>
                    <a:pt x="14943" y="6087"/>
                  </a:cubicBezTo>
                  <a:cubicBezTo>
                    <a:pt x="14955" y="6087"/>
                    <a:pt x="14943" y="6087"/>
                    <a:pt x="14955" y="6075"/>
                  </a:cubicBezTo>
                  <a:cubicBezTo>
                    <a:pt x="14955" y="6087"/>
                    <a:pt x="14955" y="6099"/>
                    <a:pt x="14966" y="6099"/>
                  </a:cubicBezTo>
                  <a:cubicBezTo>
                    <a:pt x="14960" y="6105"/>
                    <a:pt x="14957" y="6112"/>
                    <a:pt x="14952" y="6118"/>
                  </a:cubicBezTo>
                  <a:lnTo>
                    <a:pt x="14952" y="6118"/>
                  </a:lnTo>
                  <a:lnTo>
                    <a:pt x="14966" y="6111"/>
                  </a:lnTo>
                  <a:cubicBezTo>
                    <a:pt x="14966" y="6111"/>
                    <a:pt x="14978" y="6111"/>
                    <a:pt x="14978" y="6123"/>
                  </a:cubicBezTo>
                  <a:cubicBezTo>
                    <a:pt x="14978" y="6123"/>
                    <a:pt x="14990" y="6111"/>
                    <a:pt x="14990" y="6111"/>
                  </a:cubicBezTo>
                  <a:cubicBezTo>
                    <a:pt x="14998" y="6111"/>
                    <a:pt x="15011" y="6106"/>
                    <a:pt x="15019" y="6106"/>
                  </a:cubicBezTo>
                  <a:cubicBezTo>
                    <a:pt x="15023" y="6106"/>
                    <a:pt x="15026" y="6107"/>
                    <a:pt x="15026" y="6111"/>
                  </a:cubicBezTo>
                  <a:cubicBezTo>
                    <a:pt x="15020" y="6123"/>
                    <a:pt x="15017" y="6126"/>
                    <a:pt x="15014" y="6126"/>
                  </a:cubicBezTo>
                  <a:cubicBezTo>
                    <a:pt x="15011" y="6126"/>
                    <a:pt x="15008" y="6123"/>
                    <a:pt x="15002" y="6123"/>
                  </a:cubicBezTo>
                  <a:cubicBezTo>
                    <a:pt x="14996" y="6129"/>
                    <a:pt x="14996" y="6129"/>
                    <a:pt x="14999" y="6129"/>
                  </a:cubicBezTo>
                  <a:cubicBezTo>
                    <a:pt x="15002" y="6129"/>
                    <a:pt x="15008" y="6129"/>
                    <a:pt x="15014" y="6135"/>
                  </a:cubicBezTo>
                  <a:cubicBezTo>
                    <a:pt x="15008" y="6141"/>
                    <a:pt x="15005" y="6141"/>
                    <a:pt x="15002" y="6141"/>
                  </a:cubicBezTo>
                  <a:cubicBezTo>
                    <a:pt x="14999" y="6141"/>
                    <a:pt x="14996" y="6141"/>
                    <a:pt x="14990" y="6147"/>
                  </a:cubicBezTo>
                  <a:lnTo>
                    <a:pt x="15002" y="6147"/>
                  </a:lnTo>
                  <a:cubicBezTo>
                    <a:pt x="15007" y="6144"/>
                    <a:pt x="15010" y="6143"/>
                    <a:pt x="15011" y="6143"/>
                  </a:cubicBezTo>
                  <a:cubicBezTo>
                    <a:pt x="15018" y="6143"/>
                    <a:pt x="15005" y="6158"/>
                    <a:pt x="15014" y="6158"/>
                  </a:cubicBezTo>
                  <a:cubicBezTo>
                    <a:pt x="15016" y="6161"/>
                    <a:pt x="15019" y="6162"/>
                    <a:pt x="15023" y="6162"/>
                  </a:cubicBezTo>
                  <a:cubicBezTo>
                    <a:pt x="15039" y="6162"/>
                    <a:pt x="15064" y="6144"/>
                    <a:pt x="15074" y="6135"/>
                  </a:cubicBezTo>
                  <a:lnTo>
                    <a:pt x="15074" y="6135"/>
                  </a:lnTo>
                  <a:cubicBezTo>
                    <a:pt x="15074" y="6147"/>
                    <a:pt x="15074" y="6147"/>
                    <a:pt x="15062" y="6158"/>
                  </a:cubicBezTo>
                  <a:cubicBezTo>
                    <a:pt x="15062" y="6158"/>
                    <a:pt x="15056" y="6164"/>
                    <a:pt x="15050" y="6170"/>
                  </a:cubicBezTo>
                  <a:cubicBezTo>
                    <a:pt x="15044" y="6170"/>
                    <a:pt x="15044" y="6173"/>
                    <a:pt x="15044" y="6176"/>
                  </a:cubicBezTo>
                  <a:cubicBezTo>
                    <a:pt x="15046" y="6175"/>
                    <a:pt x="15048" y="6172"/>
                    <a:pt x="15050" y="6170"/>
                  </a:cubicBezTo>
                  <a:lnTo>
                    <a:pt x="15050" y="6170"/>
                  </a:lnTo>
                  <a:lnTo>
                    <a:pt x="15062" y="6182"/>
                  </a:lnTo>
                  <a:cubicBezTo>
                    <a:pt x="15074" y="6170"/>
                    <a:pt x="15074" y="6170"/>
                    <a:pt x="15086" y="6158"/>
                  </a:cubicBezTo>
                  <a:cubicBezTo>
                    <a:pt x="15086" y="6170"/>
                    <a:pt x="15086" y="6170"/>
                    <a:pt x="15086" y="6170"/>
                  </a:cubicBezTo>
                  <a:cubicBezTo>
                    <a:pt x="15086" y="6179"/>
                    <a:pt x="15080" y="6187"/>
                    <a:pt x="15076" y="6187"/>
                  </a:cubicBezTo>
                  <a:cubicBezTo>
                    <a:pt x="15075" y="6187"/>
                    <a:pt x="15074" y="6186"/>
                    <a:pt x="15074" y="6182"/>
                  </a:cubicBezTo>
                  <a:lnTo>
                    <a:pt x="15074" y="6182"/>
                  </a:lnTo>
                  <a:cubicBezTo>
                    <a:pt x="15074" y="6188"/>
                    <a:pt x="15074" y="6191"/>
                    <a:pt x="15075" y="6191"/>
                  </a:cubicBezTo>
                  <a:cubicBezTo>
                    <a:pt x="15077" y="6191"/>
                    <a:pt x="15080" y="6188"/>
                    <a:pt x="15086" y="6182"/>
                  </a:cubicBezTo>
                  <a:cubicBezTo>
                    <a:pt x="15086" y="6180"/>
                    <a:pt x="15086" y="6179"/>
                    <a:pt x="15087" y="6179"/>
                  </a:cubicBezTo>
                  <a:cubicBezTo>
                    <a:pt x="15090" y="6179"/>
                    <a:pt x="15094" y="6181"/>
                    <a:pt x="15100" y="6181"/>
                  </a:cubicBezTo>
                  <a:cubicBezTo>
                    <a:pt x="15105" y="6181"/>
                    <a:pt x="15112" y="6179"/>
                    <a:pt x="15121" y="6170"/>
                  </a:cubicBezTo>
                  <a:lnTo>
                    <a:pt x="15121" y="6170"/>
                  </a:lnTo>
                  <a:lnTo>
                    <a:pt x="15109" y="6182"/>
                  </a:lnTo>
                  <a:cubicBezTo>
                    <a:pt x="15109" y="6182"/>
                    <a:pt x="15104" y="6188"/>
                    <a:pt x="15100" y="6188"/>
                  </a:cubicBezTo>
                  <a:cubicBezTo>
                    <a:pt x="15099" y="6188"/>
                    <a:pt x="15097" y="6186"/>
                    <a:pt x="15097" y="6182"/>
                  </a:cubicBezTo>
                  <a:cubicBezTo>
                    <a:pt x="15093" y="6191"/>
                    <a:pt x="15093" y="6193"/>
                    <a:pt x="15096" y="6193"/>
                  </a:cubicBezTo>
                  <a:cubicBezTo>
                    <a:pt x="15098" y="6193"/>
                    <a:pt x="15103" y="6191"/>
                    <a:pt x="15106" y="6191"/>
                  </a:cubicBezTo>
                  <a:cubicBezTo>
                    <a:pt x="15108" y="6191"/>
                    <a:pt x="15109" y="6191"/>
                    <a:pt x="15109" y="6194"/>
                  </a:cubicBezTo>
                  <a:cubicBezTo>
                    <a:pt x="15109" y="6194"/>
                    <a:pt x="15109" y="6194"/>
                    <a:pt x="15109" y="6206"/>
                  </a:cubicBezTo>
                  <a:cubicBezTo>
                    <a:pt x="15109" y="6206"/>
                    <a:pt x="15109" y="6206"/>
                    <a:pt x="15109" y="6218"/>
                  </a:cubicBezTo>
                  <a:cubicBezTo>
                    <a:pt x="15109" y="6218"/>
                    <a:pt x="15121" y="6206"/>
                    <a:pt x="15121" y="6206"/>
                  </a:cubicBezTo>
                  <a:lnTo>
                    <a:pt x="15133" y="6218"/>
                  </a:lnTo>
                  <a:cubicBezTo>
                    <a:pt x="15121" y="6230"/>
                    <a:pt x="15097" y="6242"/>
                    <a:pt x="15086" y="6242"/>
                  </a:cubicBezTo>
                  <a:lnTo>
                    <a:pt x="15086" y="6242"/>
                  </a:lnTo>
                  <a:cubicBezTo>
                    <a:pt x="15097" y="6242"/>
                    <a:pt x="15121" y="6230"/>
                    <a:pt x="15121" y="6230"/>
                  </a:cubicBezTo>
                  <a:lnTo>
                    <a:pt x="15121" y="6230"/>
                  </a:lnTo>
                  <a:cubicBezTo>
                    <a:pt x="15097" y="6242"/>
                    <a:pt x="15109" y="6254"/>
                    <a:pt x="15086" y="6266"/>
                  </a:cubicBezTo>
                  <a:cubicBezTo>
                    <a:pt x="15074" y="6278"/>
                    <a:pt x="15086" y="6289"/>
                    <a:pt x="15086" y="6289"/>
                  </a:cubicBezTo>
                  <a:cubicBezTo>
                    <a:pt x="15109" y="6278"/>
                    <a:pt x="15097" y="6278"/>
                    <a:pt x="15109" y="6266"/>
                  </a:cubicBezTo>
                  <a:cubicBezTo>
                    <a:pt x="15111" y="6267"/>
                    <a:pt x="15114" y="6268"/>
                    <a:pt x="15117" y="6268"/>
                  </a:cubicBezTo>
                  <a:cubicBezTo>
                    <a:pt x="15131" y="6268"/>
                    <a:pt x="15157" y="6251"/>
                    <a:pt x="15166" y="6251"/>
                  </a:cubicBezTo>
                  <a:cubicBezTo>
                    <a:pt x="15168" y="6251"/>
                    <a:pt x="15169" y="6252"/>
                    <a:pt x="15169" y="6254"/>
                  </a:cubicBezTo>
                  <a:cubicBezTo>
                    <a:pt x="15181" y="6254"/>
                    <a:pt x="15181" y="6254"/>
                    <a:pt x="15193" y="6242"/>
                  </a:cubicBezTo>
                  <a:lnTo>
                    <a:pt x="15193" y="6242"/>
                  </a:lnTo>
                  <a:cubicBezTo>
                    <a:pt x="15181" y="6266"/>
                    <a:pt x="15145" y="6289"/>
                    <a:pt x="15157" y="6301"/>
                  </a:cubicBezTo>
                  <a:cubicBezTo>
                    <a:pt x="15169" y="6289"/>
                    <a:pt x="15181" y="6278"/>
                    <a:pt x="15193" y="6266"/>
                  </a:cubicBezTo>
                  <a:lnTo>
                    <a:pt x="15205" y="6278"/>
                  </a:lnTo>
                  <a:lnTo>
                    <a:pt x="15193" y="6278"/>
                  </a:lnTo>
                  <a:cubicBezTo>
                    <a:pt x="15202" y="6278"/>
                    <a:pt x="15184" y="6298"/>
                    <a:pt x="15184" y="6298"/>
                  </a:cubicBezTo>
                  <a:cubicBezTo>
                    <a:pt x="15184" y="6298"/>
                    <a:pt x="15187" y="6295"/>
                    <a:pt x="15193" y="6289"/>
                  </a:cubicBezTo>
                  <a:lnTo>
                    <a:pt x="15193" y="6289"/>
                  </a:lnTo>
                  <a:lnTo>
                    <a:pt x="15169" y="6325"/>
                  </a:lnTo>
                  <a:lnTo>
                    <a:pt x="15181" y="6313"/>
                  </a:lnTo>
                  <a:cubicBezTo>
                    <a:pt x="15185" y="6309"/>
                    <a:pt x="15189" y="6308"/>
                    <a:pt x="15192" y="6308"/>
                  </a:cubicBezTo>
                  <a:cubicBezTo>
                    <a:pt x="15199" y="6308"/>
                    <a:pt x="15205" y="6313"/>
                    <a:pt x="15205" y="6313"/>
                  </a:cubicBezTo>
                  <a:cubicBezTo>
                    <a:pt x="15228" y="6313"/>
                    <a:pt x="15216" y="6313"/>
                    <a:pt x="15205" y="6325"/>
                  </a:cubicBezTo>
                  <a:cubicBezTo>
                    <a:pt x="15214" y="6325"/>
                    <a:pt x="15224" y="6310"/>
                    <a:pt x="15233" y="6310"/>
                  </a:cubicBezTo>
                  <a:cubicBezTo>
                    <a:pt x="15236" y="6310"/>
                    <a:pt x="15238" y="6311"/>
                    <a:pt x="15240" y="6313"/>
                  </a:cubicBezTo>
                  <a:cubicBezTo>
                    <a:pt x="15205" y="6337"/>
                    <a:pt x="15228" y="6325"/>
                    <a:pt x="15216" y="6337"/>
                  </a:cubicBezTo>
                  <a:cubicBezTo>
                    <a:pt x="15216" y="6337"/>
                    <a:pt x="15216" y="6345"/>
                    <a:pt x="15223" y="6348"/>
                  </a:cubicBezTo>
                  <a:lnTo>
                    <a:pt x="15223" y="6348"/>
                  </a:lnTo>
                  <a:cubicBezTo>
                    <a:pt x="15227" y="6346"/>
                    <a:pt x="15230" y="6346"/>
                    <a:pt x="15233" y="6346"/>
                  </a:cubicBezTo>
                  <a:cubicBezTo>
                    <a:pt x="15240" y="6346"/>
                    <a:pt x="15246" y="6349"/>
                    <a:pt x="15252" y="6349"/>
                  </a:cubicBezTo>
                  <a:cubicBezTo>
                    <a:pt x="15205" y="6373"/>
                    <a:pt x="15252" y="6361"/>
                    <a:pt x="15228" y="6385"/>
                  </a:cubicBezTo>
                  <a:cubicBezTo>
                    <a:pt x="15237" y="6376"/>
                    <a:pt x="15241" y="6374"/>
                    <a:pt x="15244" y="6374"/>
                  </a:cubicBezTo>
                  <a:cubicBezTo>
                    <a:pt x="15247" y="6374"/>
                    <a:pt x="15248" y="6376"/>
                    <a:pt x="15253" y="6376"/>
                  </a:cubicBezTo>
                  <a:cubicBezTo>
                    <a:pt x="15255" y="6376"/>
                    <a:pt x="15259" y="6375"/>
                    <a:pt x="15264" y="6373"/>
                  </a:cubicBezTo>
                  <a:lnTo>
                    <a:pt x="15264" y="6373"/>
                  </a:lnTo>
                  <a:cubicBezTo>
                    <a:pt x="15264" y="6373"/>
                    <a:pt x="15240" y="6397"/>
                    <a:pt x="15240" y="6397"/>
                  </a:cubicBezTo>
                  <a:lnTo>
                    <a:pt x="15252" y="6397"/>
                  </a:lnTo>
                  <a:cubicBezTo>
                    <a:pt x="15240" y="6408"/>
                    <a:pt x="15240" y="6420"/>
                    <a:pt x="15240" y="6420"/>
                  </a:cubicBezTo>
                  <a:lnTo>
                    <a:pt x="15276" y="6420"/>
                  </a:lnTo>
                  <a:cubicBezTo>
                    <a:pt x="15284" y="6416"/>
                    <a:pt x="15288" y="6415"/>
                    <a:pt x="15290" y="6415"/>
                  </a:cubicBezTo>
                  <a:cubicBezTo>
                    <a:pt x="15295" y="6415"/>
                    <a:pt x="15292" y="6420"/>
                    <a:pt x="15300" y="6420"/>
                  </a:cubicBezTo>
                  <a:cubicBezTo>
                    <a:pt x="15290" y="6420"/>
                    <a:pt x="15288" y="6420"/>
                    <a:pt x="15288" y="6427"/>
                  </a:cubicBezTo>
                  <a:lnTo>
                    <a:pt x="15288" y="6427"/>
                  </a:lnTo>
                  <a:cubicBezTo>
                    <a:pt x="15302" y="6421"/>
                    <a:pt x="15317" y="6415"/>
                    <a:pt x="15324" y="6408"/>
                  </a:cubicBezTo>
                  <a:lnTo>
                    <a:pt x="15336" y="6408"/>
                  </a:lnTo>
                  <a:lnTo>
                    <a:pt x="15312" y="6420"/>
                  </a:lnTo>
                  <a:lnTo>
                    <a:pt x="15347" y="6408"/>
                  </a:lnTo>
                  <a:lnTo>
                    <a:pt x="15347" y="6408"/>
                  </a:lnTo>
                  <a:cubicBezTo>
                    <a:pt x="15347" y="6420"/>
                    <a:pt x="15336" y="6432"/>
                    <a:pt x="15336" y="6432"/>
                  </a:cubicBezTo>
                  <a:cubicBezTo>
                    <a:pt x="15336" y="6432"/>
                    <a:pt x="15288" y="6456"/>
                    <a:pt x="15288" y="6456"/>
                  </a:cubicBezTo>
                  <a:cubicBezTo>
                    <a:pt x="15288" y="6456"/>
                    <a:pt x="15276" y="6456"/>
                    <a:pt x="15264" y="6468"/>
                  </a:cubicBezTo>
                  <a:lnTo>
                    <a:pt x="15300" y="6468"/>
                  </a:lnTo>
                  <a:cubicBezTo>
                    <a:pt x="15309" y="6459"/>
                    <a:pt x="15314" y="6457"/>
                    <a:pt x="15319" y="6457"/>
                  </a:cubicBezTo>
                  <a:cubicBezTo>
                    <a:pt x="15324" y="6457"/>
                    <a:pt x="15328" y="6460"/>
                    <a:pt x="15334" y="6460"/>
                  </a:cubicBezTo>
                  <a:cubicBezTo>
                    <a:pt x="15338" y="6460"/>
                    <a:pt x="15342" y="6459"/>
                    <a:pt x="15347" y="6456"/>
                  </a:cubicBezTo>
                  <a:cubicBezTo>
                    <a:pt x="15347" y="6456"/>
                    <a:pt x="15347" y="6456"/>
                    <a:pt x="15347" y="6468"/>
                  </a:cubicBezTo>
                  <a:cubicBezTo>
                    <a:pt x="15343" y="6468"/>
                    <a:pt x="15339" y="6469"/>
                    <a:pt x="15335" y="6469"/>
                  </a:cubicBezTo>
                  <a:lnTo>
                    <a:pt x="15335" y="6469"/>
                  </a:lnTo>
                  <a:cubicBezTo>
                    <a:pt x="15336" y="6469"/>
                    <a:pt x="15336" y="6468"/>
                    <a:pt x="15336" y="6468"/>
                  </a:cubicBezTo>
                  <a:lnTo>
                    <a:pt x="15336" y="6468"/>
                  </a:lnTo>
                  <a:cubicBezTo>
                    <a:pt x="15335" y="6469"/>
                    <a:pt x="15334" y="6469"/>
                    <a:pt x="15333" y="6470"/>
                  </a:cubicBezTo>
                  <a:lnTo>
                    <a:pt x="15333" y="6470"/>
                  </a:lnTo>
                  <a:cubicBezTo>
                    <a:pt x="15334" y="6470"/>
                    <a:pt x="15335" y="6470"/>
                    <a:pt x="15335" y="6469"/>
                  </a:cubicBezTo>
                  <a:lnTo>
                    <a:pt x="15335" y="6469"/>
                  </a:lnTo>
                  <a:cubicBezTo>
                    <a:pt x="15335" y="6481"/>
                    <a:pt x="15323" y="6492"/>
                    <a:pt x="15312" y="6492"/>
                  </a:cubicBezTo>
                  <a:lnTo>
                    <a:pt x="15312" y="6504"/>
                  </a:lnTo>
                  <a:cubicBezTo>
                    <a:pt x="15312" y="6504"/>
                    <a:pt x="15324" y="6492"/>
                    <a:pt x="15324" y="6492"/>
                  </a:cubicBezTo>
                  <a:cubicBezTo>
                    <a:pt x="15324" y="6492"/>
                    <a:pt x="15336" y="6492"/>
                    <a:pt x="15324" y="6504"/>
                  </a:cubicBezTo>
                  <a:cubicBezTo>
                    <a:pt x="15312" y="6504"/>
                    <a:pt x="15288" y="6516"/>
                    <a:pt x="15288" y="6516"/>
                  </a:cubicBezTo>
                  <a:cubicBezTo>
                    <a:pt x="15288" y="6516"/>
                    <a:pt x="15293" y="6521"/>
                    <a:pt x="15300" y="6521"/>
                  </a:cubicBezTo>
                  <a:cubicBezTo>
                    <a:pt x="15304" y="6521"/>
                    <a:pt x="15308" y="6520"/>
                    <a:pt x="15312" y="6516"/>
                  </a:cubicBezTo>
                  <a:cubicBezTo>
                    <a:pt x="15321" y="6516"/>
                    <a:pt x="15331" y="6500"/>
                    <a:pt x="15340" y="6500"/>
                  </a:cubicBezTo>
                  <a:cubicBezTo>
                    <a:pt x="15343" y="6500"/>
                    <a:pt x="15345" y="6501"/>
                    <a:pt x="15347" y="6504"/>
                  </a:cubicBezTo>
                  <a:lnTo>
                    <a:pt x="15359" y="6504"/>
                  </a:lnTo>
                  <a:lnTo>
                    <a:pt x="15359" y="6504"/>
                  </a:lnTo>
                  <a:lnTo>
                    <a:pt x="15359" y="6504"/>
                  </a:lnTo>
                  <a:cubicBezTo>
                    <a:pt x="15359" y="6516"/>
                    <a:pt x="15347" y="6516"/>
                    <a:pt x="15347" y="6516"/>
                  </a:cubicBezTo>
                  <a:cubicBezTo>
                    <a:pt x="15347" y="6520"/>
                    <a:pt x="15349" y="6521"/>
                    <a:pt x="15351" y="6521"/>
                  </a:cubicBezTo>
                  <a:cubicBezTo>
                    <a:pt x="15355" y="6521"/>
                    <a:pt x="15363" y="6516"/>
                    <a:pt x="15371" y="6516"/>
                  </a:cubicBezTo>
                  <a:cubicBezTo>
                    <a:pt x="15371" y="6516"/>
                    <a:pt x="15371" y="6528"/>
                    <a:pt x="15359" y="6528"/>
                  </a:cubicBezTo>
                  <a:cubicBezTo>
                    <a:pt x="15359" y="6539"/>
                    <a:pt x="15359" y="6539"/>
                    <a:pt x="15347" y="6551"/>
                  </a:cubicBezTo>
                  <a:lnTo>
                    <a:pt x="15371" y="6551"/>
                  </a:lnTo>
                  <a:cubicBezTo>
                    <a:pt x="15347" y="6563"/>
                    <a:pt x="15359" y="6575"/>
                    <a:pt x="15371" y="6575"/>
                  </a:cubicBezTo>
                  <a:cubicBezTo>
                    <a:pt x="15371" y="6587"/>
                    <a:pt x="15371" y="6599"/>
                    <a:pt x="15371" y="6599"/>
                  </a:cubicBezTo>
                  <a:cubicBezTo>
                    <a:pt x="15359" y="6599"/>
                    <a:pt x="15359" y="6599"/>
                    <a:pt x="15347" y="6611"/>
                  </a:cubicBezTo>
                  <a:lnTo>
                    <a:pt x="15359" y="6611"/>
                  </a:lnTo>
                  <a:cubicBezTo>
                    <a:pt x="15359" y="6611"/>
                    <a:pt x="15359" y="6623"/>
                    <a:pt x="15359" y="6635"/>
                  </a:cubicBezTo>
                  <a:cubicBezTo>
                    <a:pt x="15359" y="6682"/>
                    <a:pt x="15359" y="6730"/>
                    <a:pt x="15371" y="6766"/>
                  </a:cubicBezTo>
                  <a:cubicBezTo>
                    <a:pt x="15383" y="6778"/>
                    <a:pt x="15395" y="6801"/>
                    <a:pt x="15407" y="6801"/>
                  </a:cubicBezTo>
                  <a:cubicBezTo>
                    <a:pt x="15407" y="6825"/>
                    <a:pt x="15383" y="6825"/>
                    <a:pt x="15395" y="6825"/>
                  </a:cubicBezTo>
                  <a:cubicBezTo>
                    <a:pt x="15399" y="6823"/>
                    <a:pt x="15402" y="6823"/>
                    <a:pt x="15405" y="6823"/>
                  </a:cubicBezTo>
                  <a:cubicBezTo>
                    <a:pt x="15417" y="6823"/>
                    <a:pt x="15428" y="6834"/>
                    <a:pt x="15443" y="6834"/>
                  </a:cubicBezTo>
                  <a:cubicBezTo>
                    <a:pt x="15449" y="6834"/>
                    <a:pt x="15457" y="6831"/>
                    <a:pt x="15467" y="6825"/>
                  </a:cubicBezTo>
                  <a:lnTo>
                    <a:pt x="15467" y="6829"/>
                  </a:lnTo>
                  <a:lnTo>
                    <a:pt x="15467" y="6829"/>
                  </a:lnTo>
                  <a:cubicBezTo>
                    <a:pt x="15469" y="6827"/>
                    <a:pt x="15472" y="6825"/>
                    <a:pt x="15478" y="6825"/>
                  </a:cubicBezTo>
                  <a:lnTo>
                    <a:pt x="15443" y="6813"/>
                  </a:lnTo>
                  <a:cubicBezTo>
                    <a:pt x="15455" y="6813"/>
                    <a:pt x="15467" y="6801"/>
                    <a:pt x="15478" y="6801"/>
                  </a:cubicBezTo>
                  <a:cubicBezTo>
                    <a:pt x="15467" y="6789"/>
                    <a:pt x="15431" y="6766"/>
                    <a:pt x="15455" y="6742"/>
                  </a:cubicBezTo>
                  <a:lnTo>
                    <a:pt x="15455" y="6742"/>
                  </a:lnTo>
                  <a:lnTo>
                    <a:pt x="15455" y="6754"/>
                  </a:lnTo>
                  <a:cubicBezTo>
                    <a:pt x="15461" y="6742"/>
                    <a:pt x="15467" y="6739"/>
                    <a:pt x="15471" y="6739"/>
                  </a:cubicBezTo>
                  <a:cubicBezTo>
                    <a:pt x="15475" y="6739"/>
                    <a:pt x="15478" y="6742"/>
                    <a:pt x="15478" y="6742"/>
                  </a:cubicBezTo>
                  <a:lnTo>
                    <a:pt x="15478" y="6754"/>
                  </a:lnTo>
                  <a:lnTo>
                    <a:pt x="15502" y="6730"/>
                  </a:lnTo>
                  <a:lnTo>
                    <a:pt x="15502" y="6730"/>
                  </a:lnTo>
                  <a:cubicBezTo>
                    <a:pt x="15492" y="6740"/>
                    <a:pt x="15499" y="6768"/>
                    <a:pt x="15502" y="6768"/>
                  </a:cubicBezTo>
                  <a:cubicBezTo>
                    <a:pt x="15502" y="6768"/>
                    <a:pt x="15502" y="6767"/>
                    <a:pt x="15502" y="6766"/>
                  </a:cubicBezTo>
                  <a:cubicBezTo>
                    <a:pt x="15514" y="6754"/>
                    <a:pt x="15514" y="6754"/>
                    <a:pt x="15511" y="6754"/>
                  </a:cubicBezTo>
                  <a:cubicBezTo>
                    <a:pt x="15508" y="6754"/>
                    <a:pt x="15502" y="6754"/>
                    <a:pt x="15502" y="6742"/>
                  </a:cubicBezTo>
                  <a:cubicBezTo>
                    <a:pt x="15502" y="6738"/>
                    <a:pt x="15504" y="6737"/>
                    <a:pt x="15506" y="6737"/>
                  </a:cubicBezTo>
                  <a:cubicBezTo>
                    <a:pt x="15510" y="6737"/>
                    <a:pt x="15518" y="6742"/>
                    <a:pt x="15526" y="6742"/>
                  </a:cubicBezTo>
                  <a:lnTo>
                    <a:pt x="15538" y="6718"/>
                  </a:lnTo>
                  <a:lnTo>
                    <a:pt x="15538" y="6718"/>
                  </a:lnTo>
                  <a:cubicBezTo>
                    <a:pt x="15546" y="6726"/>
                    <a:pt x="15537" y="6735"/>
                    <a:pt x="15539" y="6735"/>
                  </a:cubicBezTo>
                  <a:cubicBezTo>
                    <a:pt x="15540" y="6735"/>
                    <a:pt x="15543" y="6733"/>
                    <a:pt x="15550" y="6730"/>
                  </a:cubicBezTo>
                  <a:lnTo>
                    <a:pt x="15538" y="6706"/>
                  </a:lnTo>
                  <a:cubicBezTo>
                    <a:pt x="15574" y="6706"/>
                    <a:pt x="15538" y="6670"/>
                    <a:pt x="15574" y="6659"/>
                  </a:cubicBezTo>
                  <a:cubicBezTo>
                    <a:pt x="15574" y="6670"/>
                    <a:pt x="15577" y="6673"/>
                    <a:pt x="15580" y="6673"/>
                  </a:cubicBezTo>
                  <a:cubicBezTo>
                    <a:pt x="15583" y="6673"/>
                    <a:pt x="15586" y="6670"/>
                    <a:pt x="15586" y="6670"/>
                  </a:cubicBezTo>
                  <a:lnTo>
                    <a:pt x="15609" y="6623"/>
                  </a:lnTo>
                  <a:cubicBezTo>
                    <a:pt x="15609" y="6623"/>
                    <a:pt x="15609" y="6635"/>
                    <a:pt x="15609" y="6635"/>
                  </a:cubicBezTo>
                  <a:cubicBezTo>
                    <a:pt x="15621" y="6623"/>
                    <a:pt x="15609" y="6611"/>
                    <a:pt x="15609" y="6611"/>
                  </a:cubicBezTo>
                  <a:cubicBezTo>
                    <a:pt x="15620" y="6611"/>
                    <a:pt x="15621" y="6585"/>
                    <a:pt x="15636" y="6585"/>
                  </a:cubicBezTo>
                  <a:cubicBezTo>
                    <a:pt x="15639" y="6585"/>
                    <a:pt x="15642" y="6585"/>
                    <a:pt x="15645" y="6587"/>
                  </a:cubicBezTo>
                  <a:cubicBezTo>
                    <a:pt x="15669" y="6563"/>
                    <a:pt x="15633" y="6563"/>
                    <a:pt x="15645" y="6539"/>
                  </a:cubicBezTo>
                  <a:cubicBezTo>
                    <a:pt x="15645" y="6539"/>
                    <a:pt x="15645" y="6555"/>
                    <a:pt x="15651" y="6555"/>
                  </a:cubicBezTo>
                  <a:cubicBezTo>
                    <a:pt x="15653" y="6555"/>
                    <a:pt x="15655" y="6554"/>
                    <a:pt x="15657" y="6551"/>
                  </a:cubicBezTo>
                  <a:lnTo>
                    <a:pt x="15657" y="6528"/>
                  </a:lnTo>
                  <a:lnTo>
                    <a:pt x="15669" y="6528"/>
                  </a:lnTo>
                  <a:cubicBezTo>
                    <a:pt x="15657" y="6539"/>
                    <a:pt x="15669" y="6539"/>
                    <a:pt x="15681" y="6539"/>
                  </a:cubicBezTo>
                  <a:lnTo>
                    <a:pt x="15693" y="6539"/>
                  </a:lnTo>
                  <a:cubicBezTo>
                    <a:pt x="15717" y="6516"/>
                    <a:pt x="15693" y="6528"/>
                    <a:pt x="15717" y="6504"/>
                  </a:cubicBezTo>
                  <a:lnTo>
                    <a:pt x="15705" y="6504"/>
                  </a:lnTo>
                  <a:cubicBezTo>
                    <a:pt x="15752" y="6456"/>
                    <a:pt x="15812" y="6432"/>
                    <a:pt x="15824" y="6361"/>
                  </a:cubicBezTo>
                  <a:cubicBezTo>
                    <a:pt x="15836" y="6361"/>
                    <a:pt x="15824" y="6373"/>
                    <a:pt x="15836" y="6385"/>
                  </a:cubicBezTo>
                  <a:cubicBezTo>
                    <a:pt x="15836" y="6325"/>
                    <a:pt x="15895" y="6325"/>
                    <a:pt x="15907" y="6278"/>
                  </a:cubicBezTo>
                  <a:lnTo>
                    <a:pt x="15895" y="6266"/>
                  </a:lnTo>
                  <a:cubicBezTo>
                    <a:pt x="15967" y="6218"/>
                    <a:pt x="15978" y="6135"/>
                    <a:pt x="16026" y="6063"/>
                  </a:cubicBezTo>
                  <a:lnTo>
                    <a:pt x="16026" y="6063"/>
                  </a:lnTo>
                  <a:lnTo>
                    <a:pt x="16002" y="6075"/>
                  </a:lnTo>
                  <a:cubicBezTo>
                    <a:pt x="16002" y="6063"/>
                    <a:pt x="16002" y="6039"/>
                    <a:pt x="16002" y="6027"/>
                  </a:cubicBezTo>
                  <a:cubicBezTo>
                    <a:pt x="16010" y="6027"/>
                    <a:pt x="16018" y="6038"/>
                    <a:pt x="16026" y="6038"/>
                  </a:cubicBezTo>
                  <a:cubicBezTo>
                    <a:pt x="16030" y="6038"/>
                    <a:pt x="16034" y="6035"/>
                    <a:pt x="16038" y="6027"/>
                  </a:cubicBezTo>
                  <a:cubicBezTo>
                    <a:pt x="16030" y="6027"/>
                    <a:pt x="16022" y="6033"/>
                    <a:pt x="16018" y="6033"/>
                  </a:cubicBezTo>
                  <a:cubicBezTo>
                    <a:pt x="16016" y="6033"/>
                    <a:pt x="16014" y="6031"/>
                    <a:pt x="16014" y="6027"/>
                  </a:cubicBezTo>
                  <a:cubicBezTo>
                    <a:pt x="16074" y="5980"/>
                    <a:pt x="16121" y="5849"/>
                    <a:pt x="16181" y="5754"/>
                  </a:cubicBezTo>
                  <a:cubicBezTo>
                    <a:pt x="16229" y="5611"/>
                    <a:pt x="16324" y="5480"/>
                    <a:pt x="16383" y="5337"/>
                  </a:cubicBezTo>
                  <a:lnTo>
                    <a:pt x="16383" y="5337"/>
                  </a:lnTo>
                  <a:cubicBezTo>
                    <a:pt x="16380" y="5344"/>
                    <a:pt x="16375" y="5347"/>
                    <a:pt x="16370" y="5347"/>
                  </a:cubicBezTo>
                  <a:cubicBezTo>
                    <a:pt x="16360" y="5347"/>
                    <a:pt x="16351" y="5333"/>
                    <a:pt x="16359" y="5325"/>
                  </a:cubicBezTo>
                  <a:cubicBezTo>
                    <a:pt x="16431" y="5313"/>
                    <a:pt x="16383" y="5254"/>
                    <a:pt x="16443" y="5218"/>
                  </a:cubicBezTo>
                  <a:cubicBezTo>
                    <a:pt x="16467" y="5135"/>
                    <a:pt x="16538" y="5099"/>
                    <a:pt x="16538" y="5004"/>
                  </a:cubicBezTo>
                  <a:lnTo>
                    <a:pt x="16550" y="5004"/>
                  </a:lnTo>
                  <a:cubicBezTo>
                    <a:pt x="16562" y="5004"/>
                    <a:pt x="16562" y="4992"/>
                    <a:pt x="16562" y="4980"/>
                  </a:cubicBezTo>
                  <a:cubicBezTo>
                    <a:pt x="16586" y="4956"/>
                    <a:pt x="16586" y="4920"/>
                    <a:pt x="16598" y="4908"/>
                  </a:cubicBezTo>
                  <a:lnTo>
                    <a:pt x="16586" y="4896"/>
                  </a:lnTo>
                  <a:cubicBezTo>
                    <a:pt x="16586" y="4884"/>
                    <a:pt x="16598" y="4896"/>
                    <a:pt x="16598" y="4873"/>
                  </a:cubicBezTo>
                  <a:lnTo>
                    <a:pt x="16610" y="4884"/>
                  </a:lnTo>
                  <a:lnTo>
                    <a:pt x="16598" y="4849"/>
                  </a:lnTo>
                  <a:lnTo>
                    <a:pt x="16598" y="4849"/>
                  </a:lnTo>
                  <a:cubicBezTo>
                    <a:pt x="16603" y="4853"/>
                    <a:pt x="16608" y="4854"/>
                    <a:pt x="16612" y="4854"/>
                  </a:cubicBezTo>
                  <a:cubicBezTo>
                    <a:pt x="16630" y="4854"/>
                    <a:pt x="16625" y="4811"/>
                    <a:pt x="16645" y="4801"/>
                  </a:cubicBezTo>
                  <a:cubicBezTo>
                    <a:pt x="16645" y="4777"/>
                    <a:pt x="16657" y="4730"/>
                    <a:pt x="16681" y="4706"/>
                  </a:cubicBezTo>
                  <a:cubicBezTo>
                    <a:pt x="16693" y="4706"/>
                    <a:pt x="16717" y="4670"/>
                    <a:pt x="16740" y="4658"/>
                  </a:cubicBezTo>
                  <a:cubicBezTo>
                    <a:pt x="16764" y="4611"/>
                    <a:pt x="16788" y="4539"/>
                    <a:pt x="16836" y="4480"/>
                  </a:cubicBezTo>
                  <a:lnTo>
                    <a:pt x="16812" y="4480"/>
                  </a:lnTo>
                  <a:lnTo>
                    <a:pt x="16812" y="4456"/>
                  </a:lnTo>
                  <a:cubicBezTo>
                    <a:pt x="16824" y="4456"/>
                    <a:pt x="16824" y="4456"/>
                    <a:pt x="16824" y="4468"/>
                  </a:cubicBezTo>
                  <a:cubicBezTo>
                    <a:pt x="16860" y="4468"/>
                    <a:pt x="16836" y="4420"/>
                    <a:pt x="16860" y="4420"/>
                  </a:cubicBezTo>
                  <a:cubicBezTo>
                    <a:pt x="16836" y="4420"/>
                    <a:pt x="16848" y="4432"/>
                    <a:pt x="16848" y="4432"/>
                  </a:cubicBezTo>
                  <a:cubicBezTo>
                    <a:pt x="16843" y="4434"/>
                    <a:pt x="16839" y="4435"/>
                    <a:pt x="16835" y="4435"/>
                  </a:cubicBezTo>
                  <a:cubicBezTo>
                    <a:pt x="16821" y="4435"/>
                    <a:pt x="16816" y="4418"/>
                    <a:pt x="16836" y="4408"/>
                  </a:cubicBezTo>
                  <a:lnTo>
                    <a:pt x="16836" y="4396"/>
                  </a:lnTo>
                  <a:cubicBezTo>
                    <a:pt x="16842" y="4402"/>
                    <a:pt x="16848" y="4402"/>
                    <a:pt x="16855" y="4402"/>
                  </a:cubicBezTo>
                  <a:cubicBezTo>
                    <a:pt x="16863" y="4402"/>
                    <a:pt x="16871" y="4402"/>
                    <a:pt x="16883" y="4408"/>
                  </a:cubicBezTo>
                  <a:cubicBezTo>
                    <a:pt x="16907" y="4349"/>
                    <a:pt x="16895" y="4301"/>
                    <a:pt x="16931" y="4253"/>
                  </a:cubicBezTo>
                  <a:cubicBezTo>
                    <a:pt x="16932" y="4255"/>
                    <a:pt x="16934" y="4255"/>
                    <a:pt x="16935" y="4255"/>
                  </a:cubicBezTo>
                  <a:cubicBezTo>
                    <a:pt x="16943" y="4255"/>
                    <a:pt x="16952" y="4235"/>
                    <a:pt x="16965" y="4235"/>
                  </a:cubicBezTo>
                  <a:cubicBezTo>
                    <a:pt x="16969" y="4235"/>
                    <a:pt x="16974" y="4237"/>
                    <a:pt x="16979" y="4242"/>
                  </a:cubicBezTo>
                  <a:cubicBezTo>
                    <a:pt x="16979" y="4206"/>
                    <a:pt x="16955" y="4230"/>
                    <a:pt x="16931" y="4206"/>
                  </a:cubicBezTo>
                  <a:cubicBezTo>
                    <a:pt x="16940" y="4206"/>
                    <a:pt x="16942" y="4191"/>
                    <a:pt x="16949" y="4191"/>
                  </a:cubicBezTo>
                  <a:cubicBezTo>
                    <a:pt x="16950" y="4191"/>
                    <a:pt x="16952" y="4192"/>
                    <a:pt x="16955" y="4194"/>
                  </a:cubicBezTo>
                  <a:cubicBezTo>
                    <a:pt x="16955" y="4194"/>
                    <a:pt x="16967" y="4194"/>
                    <a:pt x="16967" y="4206"/>
                  </a:cubicBezTo>
                  <a:lnTo>
                    <a:pt x="16979" y="4182"/>
                  </a:lnTo>
                  <a:cubicBezTo>
                    <a:pt x="16979" y="4182"/>
                    <a:pt x="16991" y="4182"/>
                    <a:pt x="16991" y="4194"/>
                  </a:cubicBezTo>
                  <a:cubicBezTo>
                    <a:pt x="16991" y="4134"/>
                    <a:pt x="17050" y="4123"/>
                    <a:pt x="17050" y="4075"/>
                  </a:cubicBezTo>
                  <a:cubicBezTo>
                    <a:pt x="17038" y="4075"/>
                    <a:pt x="17038" y="4087"/>
                    <a:pt x="17026" y="4087"/>
                  </a:cubicBezTo>
                  <a:cubicBezTo>
                    <a:pt x="17026" y="4039"/>
                    <a:pt x="17062" y="4063"/>
                    <a:pt x="17074" y="4015"/>
                  </a:cubicBezTo>
                  <a:lnTo>
                    <a:pt x="17086" y="4027"/>
                  </a:lnTo>
                  <a:cubicBezTo>
                    <a:pt x="17086" y="4015"/>
                    <a:pt x="17074" y="4003"/>
                    <a:pt x="17098" y="3992"/>
                  </a:cubicBezTo>
                  <a:cubicBezTo>
                    <a:pt x="17110" y="3992"/>
                    <a:pt x="17098" y="4015"/>
                    <a:pt x="17098" y="4027"/>
                  </a:cubicBezTo>
                  <a:cubicBezTo>
                    <a:pt x="17110" y="4015"/>
                    <a:pt x="17121" y="3980"/>
                    <a:pt x="17098" y="3980"/>
                  </a:cubicBezTo>
                  <a:cubicBezTo>
                    <a:pt x="17110" y="3968"/>
                    <a:pt x="17121" y="3968"/>
                    <a:pt x="17133" y="3956"/>
                  </a:cubicBezTo>
                  <a:lnTo>
                    <a:pt x="17133" y="3956"/>
                  </a:lnTo>
                  <a:cubicBezTo>
                    <a:pt x="17133" y="3956"/>
                    <a:pt x="17123" y="3961"/>
                    <a:pt x="17116" y="3961"/>
                  </a:cubicBezTo>
                  <a:cubicBezTo>
                    <a:pt x="17112" y="3961"/>
                    <a:pt x="17110" y="3960"/>
                    <a:pt x="17110" y="3956"/>
                  </a:cubicBezTo>
                  <a:cubicBezTo>
                    <a:pt x="17133" y="3944"/>
                    <a:pt x="17145" y="3908"/>
                    <a:pt x="17169" y="3884"/>
                  </a:cubicBezTo>
                  <a:lnTo>
                    <a:pt x="17181" y="3884"/>
                  </a:lnTo>
                  <a:cubicBezTo>
                    <a:pt x="17169" y="3861"/>
                    <a:pt x="17205" y="3884"/>
                    <a:pt x="17217" y="3849"/>
                  </a:cubicBezTo>
                  <a:cubicBezTo>
                    <a:pt x="17217" y="3837"/>
                    <a:pt x="17229" y="3837"/>
                    <a:pt x="17229" y="3825"/>
                  </a:cubicBezTo>
                  <a:cubicBezTo>
                    <a:pt x="17229" y="3837"/>
                    <a:pt x="17229" y="3837"/>
                    <a:pt x="17241" y="3849"/>
                  </a:cubicBezTo>
                  <a:cubicBezTo>
                    <a:pt x="17229" y="3849"/>
                    <a:pt x="17229" y="3872"/>
                    <a:pt x="17229" y="3884"/>
                  </a:cubicBezTo>
                  <a:cubicBezTo>
                    <a:pt x="17205" y="3884"/>
                    <a:pt x="17193" y="3920"/>
                    <a:pt x="17169" y="3920"/>
                  </a:cubicBezTo>
                  <a:cubicBezTo>
                    <a:pt x="17169" y="3932"/>
                    <a:pt x="17193" y="3956"/>
                    <a:pt x="17181" y="3980"/>
                  </a:cubicBezTo>
                  <a:cubicBezTo>
                    <a:pt x="17165" y="3980"/>
                    <a:pt x="17165" y="3974"/>
                    <a:pt x="17160" y="3974"/>
                  </a:cubicBezTo>
                  <a:cubicBezTo>
                    <a:pt x="17157" y="3974"/>
                    <a:pt x="17153" y="3976"/>
                    <a:pt x="17145" y="3980"/>
                  </a:cubicBezTo>
                  <a:lnTo>
                    <a:pt x="17157" y="3992"/>
                  </a:lnTo>
                  <a:cubicBezTo>
                    <a:pt x="17151" y="3997"/>
                    <a:pt x="17148" y="4000"/>
                    <a:pt x="17147" y="4000"/>
                  </a:cubicBezTo>
                  <a:cubicBezTo>
                    <a:pt x="17145" y="4000"/>
                    <a:pt x="17145" y="3997"/>
                    <a:pt x="17145" y="3992"/>
                  </a:cubicBezTo>
                  <a:lnTo>
                    <a:pt x="17145" y="3992"/>
                  </a:lnTo>
                  <a:cubicBezTo>
                    <a:pt x="17133" y="4015"/>
                    <a:pt x="17157" y="4027"/>
                    <a:pt x="17133" y="4039"/>
                  </a:cubicBezTo>
                  <a:lnTo>
                    <a:pt x="17121" y="4015"/>
                  </a:lnTo>
                  <a:cubicBezTo>
                    <a:pt x="17121" y="4039"/>
                    <a:pt x="17110" y="4039"/>
                    <a:pt x="17098" y="4063"/>
                  </a:cubicBezTo>
                  <a:cubicBezTo>
                    <a:pt x="17098" y="4063"/>
                    <a:pt x="17098" y="4051"/>
                    <a:pt x="17110" y="4039"/>
                  </a:cubicBezTo>
                  <a:cubicBezTo>
                    <a:pt x="17074" y="4039"/>
                    <a:pt x="17110" y="4075"/>
                    <a:pt x="17098" y="4075"/>
                  </a:cubicBezTo>
                  <a:cubicBezTo>
                    <a:pt x="17106" y="4075"/>
                    <a:pt x="17114" y="4070"/>
                    <a:pt x="17118" y="4070"/>
                  </a:cubicBezTo>
                  <a:cubicBezTo>
                    <a:pt x="17120" y="4070"/>
                    <a:pt x="17121" y="4071"/>
                    <a:pt x="17121" y="4075"/>
                  </a:cubicBezTo>
                  <a:cubicBezTo>
                    <a:pt x="17121" y="4086"/>
                    <a:pt x="17133" y="4109"/>
                    <a:pt x="17112" y="4111"/>
                  </a:cubicBezTo>
                  <a:lnTo>
                    <a:pt x="17112" y="4111"/>
                  </a:lnTo>
                  <a:cubicBezTo>
                    <a:pt x="17111" y="4106"/>
                    <a:pt x="17110" y="4099"/>
                    <a:pt x="17110" y="4087"/>
                  </a:cubicBezTo>
                  <a:lnTo>
                    <a:pt x="17110" y="4087"/>
                  </a:lnTo>
                  <a:lnTo>
                    <a:pt x="17110" y="4111"/>
                  </a:lnTo>
                  <a:cubicBezTo>
                    <a:pt x="17110" y="4111"/>
                    <a:pt x="17111" y="4111"/>
                    <a:pt x="17112" y="4111"/>
                  </a:cubicBezTo>
                  <a:lnTo>
                    <a:pt x="17112" y="4111"/>
                  </a:lnTo>
                  <a:cubicBezTo>
                    <a:pt x="17114" y="4119"/>
                    <a:pt x="17113" y="4119"/>
                    <a:pt x="17098" y="4134"/>
                  </a:cubicBezTo>
                  <a:lnTo>
                    <a:pt x="17086" y="4134"/>
                  </a:lnTo>
                  <a:cubicBezTo>
                    <a:pt x="17098" y="4158"/>
                    <a:pt x="17074" y="4170"/>
                    <a:pt x="17062" y="4194"/>
                  </a:cubicBezTo>
                  <a:cubicBezTo>
                    <a:pt x="17062" y="4206"/>
                    <a:pt x="17062" y="4206"/>
                    <a:pt x="17062" y="4218"/>
                  </a:cubicBezTo>
                  <a:cubicBezTo>
                    <a:pt x="17068" y="4212"/>
                    <a:pt x="17074" y="4209"/>
                    <a:pt x="17080" y="4209"/>
                  </a:cubicBezTo>
                  <a:cubicBezTo>
                    <a:pt x="17086" y="4209"/>
                    <a:pt x="17092" y="4212"/>
                    <a:pt x="17098" y="4218"/>
                  </a:cubicBezTo>
                  <a:cubicBezTo>
                    <a:pt x="17062" y="4218"/>
                    <a:pt x="17110" y="4253"/>
                    <a:pt x="17074" y="4277"/>
                  </a:cubicBezTo>
                  <a:cubicBezTo>
                    <a:pt x="17074" y="4277"/>
                    <a:pt x="17062" y="4265"/>
                    <a:pt x="17074" y="4265"/>
                  </a:cubicBezTo>
                  <a:cubicBezTo>
                    <a:pt x="17062" y="4242"/>
                    <a:pt x="17038" y="4230"/>
                    <a:pt x="17038" y="4194"/>
                  </a:cubicBezTo>
                  <a:cubicBezTo>
                    <a:pt x="17038" y="4211"/>
                    <a:pt x="17038" y="4222"/>
                    <a:pt x="17033" y="4222"/>
                  </a:cubicBezTo>
                  <a:cubicBezTo>
                    <a:pt x="17032" y="4222"/>
                    <a:pt x="17029" y="4221"/>
                    <a:pt x="17026" y="4218"/>
                  </a:cubicBezTo>
                  <a:lnTo>
                    <a:pt x="17026" y="4218"/>
                  </a:lnTo>
                  <a:lnTo>
                    <a:pt x="17050" y="4242"/>
                  </a:lnTo>
                  <a:cubicBezTo>
                    <a:pt x="17038" y="4242"/>
                    <a:pt x="17038" y="4253"/>
                    <a:pt x="17038" y="4253"/>
                  </a:cubicBezTo>
                  <a:cubicBezTo>
                    <a:pt x="17050" y="4265"/>
                    <a:pt x="17062" y="4253"/>
                    <a:pt x="17062" y="4277"/>
                  </a:cubicBezTo>
                  <a:cubicBezTo>
                    <a:pt x="17062" y="4280"/>
                    <a:pt x="17061" y="4281"/>
                    <a:pt x="17059" y="4281"/>
                  </a:cubicBezTo>
                  <a:cubicBezTo>
                    <a:pt x="17055" y="4281"/>
                    <a:pt x="17047" y="4274"/>
                    <a:pt x="17047" y="4274"/>
                  </a:cubicBezTo>
                  <a:lnTo>
                    <a:pt x="17047" y="4274"/>
                  </a:lnTo>
                  <a:cubicBezTo>
                    <a:pt x="17047" y="4274"/>
                    <a:pt x="17048" y="4275"/>
                    <a:pt x="17050" y="4277"/>
                  </a:cubicBezTo>
                  <a:cubicBezTo>
                    <a:pt x="17038" y="4301"/>
                    <a:pt x="17062" y="4301"/>
                    <a:pt x="17050" y="4325"/>
                  </a:cubicBezTo>
                  <a:cubicBezTo>
                    <a:pt x="17050" y="4313"/>
                    <a:pt x="17050" y="4313"/>
                    <a:pt x="17050" y="4313"/>
                  </a:cubicBezTo>
                  <a:cubicBezTo>
                    <a:pt x="17026" y="4325"/>
                    <a:pt x="17026" y="4349"/>
                    <a:pt x="17002" y="4349"/>
                  </a:cubicBezTo>
                  <a:cubicBezTo>
                    <a:pt x="16991" y="4337"/>
                    <a:pt x="16991" y="4337"/>
                    <a:pt x="16991" y="4325"/>
                  </a:cubicBezTo>
                  <a:lnTo>
                    <a:pt x="16991" y="4325"/>
                  </a:lnTo>
                  <a:cubicBezTo>
                    <a:pt x="16989" y="4328"/>
                    <a:pt x="16987" y="4332"/>
                    <a:pt x="16985" y="4332"/>
                  </a:cubicBezTo>
                  <a:cubicBezTo>
                    <a:pt x="16984" y="4332"/>
                    <a:pt x="16983" y="4331"/>
                    <a:pt x="16982" y="4330"/>
                  </a:cubicBezTo>
                  <a:lnTo>
                    <a:pt x="16982" y="4330"/>
                  </a:lnTo>
                  <a:cubicBezTo>
                    <a:pt x="16987" y="4343"/>
                    <a:pt x="16977" y="4362"/>
                    <a:pt x="16967" y="4373"/>
                  </a:cubicBezTo>
                  <a:lnTo>
                    <a:pt x="16979" y="4373"/>
                  </a:lnTo>
                  <a:cubicBezTo>
                    <a:pt x="16989" y="4390"/>
                    <a:pt x="16991" y="4395"/>
                    <a:pt x="16989" y="4395"/>
                  </a:cubicBezTo>
                  <a:cubicBezTo>
                    <a:pt x="16986" y="4395"/>
                    <a:pt x="16971" y="4381"/>
                    <a:pt x="16958" y="4381"/>
                  </a:cubicBezTo>
                  <a:cubicBezTo>
                    <a:pt x="16952" y="4381"/>
                    <a:pt x="16946" y="4385"/>
                    <a:pt x="16943" y="4396"/>
                  </a:cubicBezTo>
                  <a:cubicBezTo>
                    <a:pt x="16943" y="4403"/>
                    <a:pt x="16943" y="4405"/>
                    <a:pt x="16943" y="4405"/>
                  </a:cubicBezTo>
                  <a:cubicBezTo>
                    <a:pt x="16944" y="4405"/>
                    <a:pt x="16945" y="4400"/>
                    <a:pt x="16947" y="4400"/>
                  </a:cubicBezTo>
                  <a:cubicBezTo>
                    <a:pt x="16949" y="4400"/>
                    <a:pt x="16951" y="4402"/>
                    <a:pt x="16955" y="4408"/>
                  </a:cubicBezTo>
                  <a:cubicBezTo>
                    <a:pt x="16943" y="4420"/>
                    <a:pt x="16919" y="4420"/>
                    <a:pt x="16919" y="4444"/>
                  </a:cubicBezTo>
                  <a:cubicBezTo>
                    <a:pt x="16911" y="4444"/>
                    <a:pt x="16903" y="4449"/>
                    <a:pt x="16892" y="4449"/>
                  </a:cubicBezTo>
                  <a:cubicBezTo>
                    <a:pt x="16891" y="4449"/>
                    <a:pt x="16890" y="4449"/>
                    <a:pt x="16888" y="4449"/>
                  </a:cubicBezTo>
                  <a:lnTo>
                    <a:pt x="16888" y="4449"/>
                  </a:lnTo>
                  <a:lnTo>
                    <a:pt x="16907" y="4468"/>
                  </a:lnTo>
                  <a:cubicBezTo>
                    <a:pt x="16897" y="4478"/>
                    <a:pt x="16895" y="4507"/>
                    <a:pt x="16879" y="4522"/>
                  </a:cubicBezTo>
                  <a:lnTo>
                    <a:pt x="16879" y="4522"/>
                  </a:lnTo>
                  <a:cubicBezTo>
                    <a:pt x="16879" y="4522"/>
                    <a:pt x="16880" y="4522"/>
                    <a:pt x="16880" y="4522"/>
                  </a:cubicBezTo>
                  <a:cubicBezTo>
                    <a:pt x="16883" y="4522"/>
                    <a:pt x="16883" y="4527"/>
                    <a:pt x="16883" y="4527"/>
                  </a:cubicBezTo>
                  <a:cubicBezTo>
                    <a:pt x="16883" y="4551"/>
                    <a:pt x="16895" y="4575"/>
                    <a:pt x="16883" y="4599"/>
                  </a:cubicBezTo>
                  <a:cubicBezTo>
                    <a:pt x="16860" y="4587"/>
                    <a:pt x="16871" y="4575"/>
                    <a:pt x="16871" y="4563"/>
                  </a:cubicBezTo>
                  <a:lnTo>
                    <a:pt x="16871" y="4563"/>
                  </a:lnTo>
                  <a:cubicBezTo>
                    <a:pt x="16848" y="4575"/>
                    <a:pt x="16860" y="4587"/>
                    <a:pt x="16848" y="4611"/>
                  </a:cubicBezTo>
                  <a:cubicBezTo>
                    <a:pt x="16824" y="4599"/>
                    <a:pt x="16860" y="4587"/>
                    <a:pt x="16836" y="4575"/>
                  </a:cubicBezTo>
                  <a:lnTo>
                    <a:pt x="16836" y="4575"/>
                  </a:lnTo>
                  <a:lnTo>
                    <a:pt x="16836" y="4611"/>
                  </a:lnTo>
                  <a:lnTo>
                    <a:pt x="16824" y="4611"/>
                  </a:lnTo>
                  <a:cubicBezTo>
                    <a:pt x="16848" y="4623"/>
                    <a:pt x="16812" y="4623"/>
                    <a:pt x="16812" y="4646"/>
                  </a:cubicBezTo>
                  <a:cubicBezTo>
                    <a:pt x="16788" y="4694"/>
                    <a:pt x="16824" y="4718"/>
                    <a:pt x="16824" y="4742"/>
                  </a:cubicBezTo>
                  <a:lnTo>
                    <a:pt x="16812" y="4742"/>
                  </a:lnTo>
                  <a:cubicBezTo>
                    <a:pt x="16824" y="4742"/>
                    <a:pt x="16812" y="4730"/>
                    <a:pt x="16812" y="4730"/>
                  </a:cubicBezTo>
                  <a:cubicBezTo>
                    <a:pt x="16806" y="4736"/>
                    <a:pt x="16794" y="4739"/>
                    <a:pt x="16784" y="4739"/>
                  </a:cubicBezTo>
                  <a:cubicBezTo>
                    <a:pt x="16773" y="4739"/>
                    <a:pt x="16764" y="4736"/>
                    <a:pt x="16764" y="4730"/>
                  </a:cubicBezTo>
                  <a:cubicBezTo>
                    <a:pt x="16760" y="4739"/>
                    <a:pt x="16760" y="4741"/>
                    <a:pt x="16763" y="4741"/>
                  </a:cubicBezTo>
                  <a:cubicBezTo>
                    <a:pt x="16765" y="4741"/>
                    <a:pt x="16770" y="4738"/>
                    <a:pt x="16773" y="4738"/>
                  </a:cubicBezTo>
                  <a:cubicBezTo>
                    <a:pt x="16775" y="4738"/>
                    <a:pt x="16776" y="4739"/>
                    <a:pt x="16776" y="4742"/>
                  </a:cubicBezTo>
                  <a:lnTo>
                    <a:pt x="16764" y="4777"/>
                  </a:lnTo>
                  <a:cubicBezTo>
                    <a:pt x="16770" y="4777"/>
                    <a:pt x="16776" y="4774"/>
                    <a:pt x="16781" y="4774"/>
                  </a:cubicBezTo>
                  <a:cubicBezTo>
                    <a:pt x="16785" y="4774"/>
                    <a:pt x="16788" y="4777"/>
                    <a:pt x="16788" y="4789"/>
                  </a:cubicBezTo>
                  <a:cubicBezTo>
                    <a:pt x="16788" y="4801"/>
                    <a:pt x="16776" y="4813"/>
                    <a:pt x="16776" y="4825"/>
                  </a:cubicBezTo>
                  <a:cubicBezTo>
                    <a:pt x="16764" y="4825"/>
                    <a:pt x="16752" y="4825"/>
                    <a:pt x="16752" y="4813"/>
                  </a:cubicBezTo>
                  <a:cubicBezTo>
                    <a:pt x="16752" y="4825"/>
                    <a:pt x="16740" y="4837"/>
                    <a:pt x="16752" y="4849"/>
                  </a:cubicBezTo>
                  <a:cubicBezTo>
                    <a:pt x="16756" y="4845"/>
                    <a:pt x="16759" y="4843"/>
                    <a:pt x="16761" y="4843"/>
                  </a:cubicBezTo>
                  <a:cubicBezTo>
                    <a:pt x="16769" y="4843"/>
                    <a:pt x="16759" y="4874"/>
                    <a:pt x="16771" y="4874"/>
                  </a:cubicBezTo>
                  <a:cubicBezTo>
                    <a:pt x="16772" y="4874"/>
                    <a:pt x="16774" y="4874"/>
                    <a:pt x="16776" y="4873"/>
                  </a:cubicBezTo>
                  <a:lnTo>
                    <a:pt x="16776" y="4873"/>
                  </a:lnTo>
                  <a:lnTo>
                    <a:pt x="16752" y="4884"/>
                  </a:lnTo>
                  <a:cubicBezTo>
                    <a:pt x="16752" y="4884"/>
                    <a:pt x="16752" y="4884"/>
                    <a:pt x="16752" y="4873"/>
                  </a:cubicBezTo>
                  <a:cubicBezTo>
                    <a:pt x="16729" y="4873"/>
                    <a:pt x="16752" y="4896"/>
                    <a:pt x="16752" y="4896"/>
                  </a:cubicBezTo>
                  <a:cubicBezTo>
                    <a:pt x="16740" y="4908"/>
                    <a:pt x="16740" y="4920"/>
                    <a:pt x="16729" y="4920"/>
                  </a:cubicBezTo>
                  <a:cubicBezTo>
                    <a:pt x="16729" y="4932"/>
                    <a:pt x="16717" y="4944"/>
                    <a:pt x="16705" y="4944"/>
                  </a:cubicBezTo>
                  <a:cubicBezTo>
                    <a:pt x="16705" y="4950"/>
                    <a:pt x="16708" y="4950"/>
                    <a:pt x="16712" y="4950"/>
                  </a:cubicBezTo>
                  <a:cubicBezTo>
                    <a:pt x="16717" y="4950"/>
                    <a:pt x="16723" y="4950"/>
                    <a:pt x="16729" y="4956"/>
                  </a:cubicBezTo>
                  <a:lnTo>
                    <a:pt x="16705" y="4980"/>
                  </a:lnTo>
                  <a:cubicBezTo>
                    <a:pt x="16693" y="4980"/>
                    <a:pt x="16669" y="4968"/>
                    <a:pt x="16669" y="4968"/>
                  </a:cubicBezTo>
                  <a:lnTo>
                    <a:pt x="16669" y="4968"/>
                  </a:lnTo>
                  <a:cubicBezTo>
                    <a:pt x="16669" y="4980"/>
                    <a:pt x="16693" y="4980"/>
                    <a:pt x="16681" y="5004"/>
                  </a:cubicBezTo>
                  <a:cubicBezTo>
                    <a:pt x="16678" y="4997"/>
                    <a:pt x="16674" y="4995"/>
                    <a:pt x="16671" y="4995"/>
                  </a:cubicBezTo>
                  <a:cubicBezTo>
                    <a:pt x="16666" y="4995"/>
                    <a:pt x="16660" y="5000"/>
                    <a:pt x="16655" y="5000"/>
                  </a:cubicBezTo>
                  <a:cubicBezTo>
                    <a:pt x="16652" y="5000"/>
                    <a:pt x="16649" y="4998"/>
                    <a:pt x="16645" y="4992"/>
                  </a:cubicBezTo>
                  <a:cubicBezTo>
                    <a:pt x="16621" y="4992"/>
                    <a:pt x="16610" y="5027"/>
                    <a:pt x="16610" y="5039"/>
                  </a:cubicBezTo>
                  <a:cubicBezTo>
                    <a:pt x="16613" y="5046"/>
                    <a:pt x="16615" y="5048"/>
                    <a:pt x="16617" y="5048"/>
                  </a:cubicBezTo>
                  <a:cubicBezTo>
                    <a:pt x="16622" y="5048"/>
                    <a:pt x="16626" y="5037"/>
                    <a:pt x="16636" y="5037"/>
                  </a:cubicBezTo>
                  <a:cubicBezTo>
                    <a:pt x="16639" y="5037"/>
                    <a:pt x="16642" y="5037"/>
                    <a:pt x="16645" y="5039"/>
                  </a:cubicBezTo>
                  <a:cubicBezTo>
                    <a:pt x="16621" y="5087"/>
                    <a:pt x="16669" y="5111"/>
                    <a:pt x="16645" y="5135"/>
                  </a:cubicBezTo>
                  <a:lnTo>
                    <a:pt x="16657" y="5135"/>
                  </a:lnTo>
                  <a:cubicBezTo>
                    <a:pt x="16657" y="5158"/>
                    <a:pt x="16657" y="5158"/>
                    <a:pt x="16669" y="5170"/>
                  </a:cubicBezTo>
                  <a:cubicBezTo>
                    <a:pt x="16663" y="5167"/>
                    <a:pt x="16656" y="5166"/>
                    <a:pt x="16648" y="5166"/>
                  </a:cubicBezTo>
                  <a:cubicBezTo>
                    <a:pt x="16624" y="5166"/>
                    <a:pt x="16595" y="5179"/>
                    <a:pt x="16586" y="5206"/>
                  </a:cubicBezTo>
                  <a:cubicBezTo>
                    <a:pt x="16588" y="5208"/>
                    <a:pt x="16591" y="5209"/>
                    <a:pt x="16595" y="5209"/>
                  </a:cubicBezTo>
                  <a:cubicBezTo>
                    <a:pt x="16604" y="5209"/>
                    <a:pt x="16615" y="5203"/>
                    <a:pt x="16624" y="5203"/>
                  </a:cubicBezTo>
                  <a:cubicBezTo>
                    <a:pt x="16628" y="5203"/>
                    <a:pt x="16631" y="5203"/>
                    <a:pt x="16633" y="5206"/>
                  </a:cubicBezTo>
                  <a:lnTo>
                    <a:pt x="16621" y="5230"/>
                  </a:lnTo>
                  <a:cubicBezTo>
                    <a:pt x="16621" y="5254"/>
                    <a:pt x="16574" y="5254"/>
                    <a:pt x="16598" y="5265"/>
                  </a:cubicBezTo>
                  <a:lnTo>
                    <a:pt x="16562" y="5277"/>
                  </a:lnTo>
                  <a:lnTo>
                    <a:pt x="16574" y="5277"/>
                  </a:lnTo>
                  <a:cubicBezTo>
                    <a:pt x="16586" y="5277"/>
                    <a:pt x="16574" y="5301"/>
                    <a:pt x="16574" y="5313"/>
                  </a:cubicBezTo>
                  <a:cubicBezTo>
                    <a:pt x="16586" y="5337"/>
                    <a:pt x="16574" y="5337"/>
                    <a:pt x="16550" y="5349"/>
                  </a:cubicBezTo>
                  <a:cubicBezTo>
                    <a:pt x="16562" y="5349"/>
                    <a:pt x="16586" y="5349"/>
                    <a:pt x="16574" y="5361"/>
                  </a:cubicBezTo>
                  <a:cubicBezTo>
                    <a:pt x="16571" y="5359"/>
                    <a:pt x="16569" y="5359"/>
                    <a:pt x="16567" y="5359"/>
                  </a:cubicBezTo>
                  <a:cubicBezTo>
                    <a:pt x="16550" y="5359"/>
                    <a:pt x="16547" y="5396"/>
                    <a:pt x="16526" y="5396"/>
                  </a:cubicBezTo>
                  <a:cubicBezTo>
                    <a:pt x="16526" y="5396"/>
                    <a:pt x="16514" y="5408"/>
                    <a:pt x="16526" y="5408"/>
                  </a:cubicBezTo>
                  <a:lnTo>
                    <a:pt x="16502" y="5408"/>
                  </a:lnTo>
                  <a:cubicBezTo>
                    <a:pt x="16538" y="5420"/>
                    <a:pt x="16526" y="5444"/>
                    <a:pt x="16514" y="5468"/>
                  </a:cubicBezTo>
                  <a:cubicBezTo>
                    <a:pt x="16507" y="5463"/>
                    <a:pt x="16503" y="5461"/>
                    <a:pt x="16500" y="5461"/>
                  </a:cubicBezTo>
                  <a:cubicBezTo>
                    <a:pt x="16491" y="5461"/>
                    <a:pt x="16501" y="5482"/>
                    <a:pt x="16480" y="5482"/>
                  </a:cubicBezTo>
                  <a:cubicBezTo>
                    <a:pt x="16476" y="5482"/>
                    <a:pt x="16472" y="5481"/>
                    <a:pt x="16467" y="5480"/>
                  </a:cubicBezTo>
                  <a:lnTo>
                    <a:pt x="16467" y="5480"/>
                  </a:lnTo>
                  <a:cubicBezTo>
                    <a:pt x="16490" y="5504"/>
                    <a:pt x="16467" y="5527"/>
                    <a:pt x="16490" y="5539"/>
                  </a:cubicBezTo>
                  <a:cubicBezTo>
                    <a:pt x="16486" y="5543"/>
                    <a:pt x="16481" y="5545"/>
                    <a:pt x="16475" y="5545"/>
                  </a:cubicBezTo>
                  <a:cubicBezTo>
                    <a:pt x="16464" y="5545"/>
                    <a:pt x="16451" y="5539"/>
                    <a:pt x="16443" y="5539"/>
                  </a:cubicBezTo>
                  <a:lnTo>
                    <a:pt x="16455" y="5551"/>
                  </a:lnTo>
                  <a:cubicBezTo>
                    <a:pt x="16431" y="5551"/>
                    <a:pt x="16419" y="5587"/>
                    <a:pt x="16407" y="5599"/>
                  </a:cubicBezTo>
                  <a:lnTo>
                    <a:pt x="16431" y="5635"/>
                  </a:lnTo>
                  <a:lnTo>
                    <a:pt x="16419" y="5635"/>
                  </a:lnTo>
                  <a:cubicBezTo>
                    <a:pt x="16419" y="5635"/>
                    <a:pt x="16419" y="5646"/>
                    <a:pt x="16431" y="5646"/>
                  </a:cubicBezTo>
                  <a:lnTo>
                    <a:pt x="16431" y="5658"/>
                  </a:lnTo>
                  <a:cubicBezTo>
                    <a:pt x="16455" y="5670"/>
                    <a:pt x="16431" y="5670"/>
                    <a:pt x="16431" y="5694"/>
                  </a:cubicBezTo>
                  <a:cubicBezTo>
                    <a:pt x="16431" y="5694"/>
                    <a:pt x="16419" y="5694"/>
                    <a:pt x="16419" y="5682"/>
                  </a:cubicBezTo>
                  <a:cubicBezTo>
                    <a:pt x="16419" y="5688"/>
                    <a:pt x="16416" y="5688"/>
                    <a:pt x="16412" y="5688"/>
                  </a:cubicBezTo>
                  <a:cubicBezTo>
                    <a:pt x="16407" y="5688"/>
                    <a:pt x="16401" y="5688"/>
                    <a:pt x="16395" y="5694"/>
                  </a:cubicBezTo>
                  <a:lnTo>
                    <a:pt x="16395" y="5694"/>
                  </a:lnTo>
                  <a:cubicBezTo>
                    <a:pt x="16396" y="5693"/>
                    <a:pt x="16398" y="5693"/>
                    <a:pt x="16399" y="5693"/>
                  </a:cubicBezTo>
                  <a:cubicBezTo>
                    <a:pt x="16409" y="5693"/>
                    <a:pt x="16425" y="5724"/>
                    <a:pt x="16443" y="5724"/>
                  </a:cubicBezTo>
                  <a:cubicBezTo>
                    <a:pt x="16447" y="5724"/>
                    <a:pt x="16451" y="5722"/>
                    <a:pt x="16455" y="5718"/>
                  </a:cubicBezTo>
                  <a:cubicBezTo>
                    <a:pt x="16467" y="5718"/>
                    <a:pt x="16467" y="5742"/>
                    <a:pt x="16455" y="5742"/>
                  </a:cubicBezTo>
                  <a:lnTo>
                    <a:pt x="16431" y="5742"/>
                  </a:lnTo>
                  <a:lnTo>
                    <a:pt x="16455" y="5766"/>
                  </a:lnTo>
                  <a:cubicBezTo>
                    <a:pt x="16455" y="5777"/>
                    <a:pt x="16443" y="5777"/>
                    <a:pt x="16431" y="5789"/>
                  </a:cubicBezTo>
                  <a:cubicBezTo>
                    <a:pt x="16431" y="5781"/>
                    <a:pt x="16414" y="5762"/>
                    <a:pt x="16400" y="5762"/>
                  </a:cubicBezTo>
                  <a:cubicBezTo>
                    <a:pt x="16393" y="5762"/>
                    <a:pt x="16387" y="5766"/>
                    <a:pt x="16383" y="5777"/>
                  </a:cubicBezTo>
                  <a:cubicBezTo>
                    <a:pt x="16383" y="5754"/>
                    <a:pt x="16371" y="5742"/>
                    <a:pt x="16371" y="5742"/>
                  </a:cubicBezTo>
                  <a:cubicBezTo>
                    <a:pt x="16371" y="5742"/>
                    <a:pt x="16359" y="5742"/>
                    <a:pt x="16359" y="5730"/>
                  </a:cubicBezTo>
                  <a:lnTo>
                    <a:pt x="16359" y="5730"/>
                  </a:lnTo>
                  <a:cubicBezTo>
                    <a:pt x="16359" y="5754"/>
                    <a:pt x="16371" y="5742"/>
                    <a:pt x="16359" y="5766"/>
                  </a:cubicBezTo>
                  <a:cubicBezTo>
                    <a:pt x="16348" y="5766"/>
                    <a:pt x="16336" y="5766"/>
                    <a:pt x="16324" y="5777"/>
                  </a:cubicBezTo>
                  <a:lnTo>
                    <a:pt x="16359" y="5777"/>
                  </a:lnTo>
                  <a:cubicBezTo>
                    <a:pt x="16359" y="5777"/>
                    <a:pt x="16380" y="5808"/>
                    <a:pt x="16374" y="5813"/>
                  </a:cubicBezTo>
                  <a:lnTo>
                    <a:pt x="16374" y="5813"/>
                  </a:lnTo>
                  <a:cubicBezTo>
                    <a:pt x="16376" y="5812"/>
                    <a:pt x="16378" y="5812"/>
                    <a:pt x="16380" y="5812"/>
                  </a:cubicBezTo>
                  <a:cubicBezTo>
                    <a:pt x="16401" y="5812"/>
                    <a:pt x="16389" y="5850"/>
                    <a:pt x="16402" y="5850"/>
                  </a:cubicBezTo>
                  <a:cubicBezTo>
                    <a:pt x="16403" y="5850"/>
                    <a:pt x="16405" y="5850"/>
                    <a:pt x="16407" y="5849"/>
                  </a:cubicBezTo>
                  <a:lnTo>
                    <a:pt x="16407" y="5849"/>
                  </a:lnTo>
                  <a:cubicBezTo>
                    <a:pt x="16407" y="5861"/>
                    <a:pt x="16407" y="5873"/>
                    <a:pt x="16395" y="5873"/>
                  </a:cubicBezTo>
                  <a:cubicBezTo>
                    <a:pt x="16390" y="5863"/>
                    <a:pt x="16385" y="5859"/>
                    <a:pt x="16380" y="5859"/>
                  </a:cubicBezTo>
                  <a:cubicBezTo>
                    <a:pt x="16375" y="5859"/>
                    <a:pt x="16369" y="5863"/>
                    <a:pt x="16364" y="5868"/>
                  </a:cubicBezTo>
                  <a:lnTo>
                    <a:pt x="16364" y="5868"/>
                  </a:lnTo>
                  <a:cubicBezTo>
                    <a:pt x="16367" y="5865"/>
                    <a:pt x="16369" y="5864"/>
                    <a:pt x="16371" y="5864"/>
                  </a:cubicBezTo>
                  <a:cubicBezTo>
                    <a:pt x="16374" y="5864"/>
                    <a:pt x="16377" y="5867"/>
                    <a:pt x="16383" y="5873"/>
                  </a:cubicBezTo>
                  <a:cubicBezTo>
                    <a:pt x="16371" y="5885"/>
                    <a:pt x="16359" y="5885"/>
                    <a:pt x="16348" y="5897"/>
                  </a:cubicBezTo>
                  <a:lnTo>
                    <a:pt x="16348" y="5885"/>
                  </a:lnTo>
                  <a:lnTo>
                    <a:pt x="16336" y="5897"/>
                  </a:lnTo>
                  <a:cubicBezTo>
                    <a:pt x="16336" y="5899"/>
                    <a:pt x="16337" y="5900"/>
                    <a:pt x="16339" y="5900"/>
                  </a:cubicBezTo>
                  <a:cubicBezTo>
                    <a:pt x="16342" y="5900"/>
                    <a:pt x="16348" y="5897"/>
                    <a:pt x="16352" y="5897"/>
                  </a:cubicBezTo>
                  <a:cubicBezTo>
                    <a:pt x="16356" y="5897"/>
                    <a:pt x="16359" y="5900"/>
                    <a:pt x="16359" y="5908"/>
                  </a:cubicBezTo>
                  <a:cubicBezTo>
                    <a:pt x="16350" y="5908"/>
                    <a:pt x="16348" y="5924"/>
                    <a:pt x="16342" y="5924"/>
                  </a:cubicBezTo>
                  <a:cubicBezTo>
                    <a:pt x="16340" y="5924"/>
                    <a:pt x="16338" y="5923"/>
                    <a:pt x="16336" y="5920"/>
                  </a:cubicBezTo>
                  <a:cubicBezTo>
                    <a:pt x="16324" y="5908"/>
                    <a:pt x="16312" y="5908"/>
                    <a:pt x="16312" y="5897"/>
                  </a:cubicBezTo>
                  <a:lnTo>
                    <a:pt x="16312" y="5897"/>
                  </a:lnTo>
                  <a:cubicBezTo>
                    <a:pt x="16300" y="5908"/>
                    <a:pt x="16300" y="5944"/>
                    <a:pt x="16324" y="5944"/>
                  </a:cubicBezTo>
                  <a:lnTo>
                    <a:pt x="16312" y="5956"/>
                  </a:lnTo>
                  <a:cubicBezTo>
                    <a:pt x="16319" y="5949"/>
                    <a:pt x="16334" y="5942"/>
                    <a:pt x="16343" y="5942"/>
                  </a:cubicBezTo>
                  <a:cubicBezTo>
                    <a:pt x="16349" y="5942"/>
                    <a:pt x="16353" y="5946"/>
                    <a:pt x="16348" y="5956"/>
                  </a:cubicBezTo>
                  <a:lnTo>
                    <a:pt x="16359" y="5980"/>
                  </a:lnTo>
                  <a:lnTo>
                    <a:pt x="16336" y="5980"/>
                  </a:lnTo>
                  <a:cubicBezTo>
                    <a:pt x="16348" y="5992"/>
                    <a:pt x="16348" y="5992"/>
                    <a:pt x="16348" y="6004"/>
                  </a:cubicBezTo>
                  <a:lnTo>
                    <a:pt x="16324" y="6004"/>
                  </a:lnTo>
                  <a:cubicBezTo>
                    <a:pt x="16324" y="6027"/>
                    <a:pt x="16336" y="6027"/>
                    <a:pt x="16336" y="6027"/>
                  </a:cubicBezTo>
                  <a:cubicBezTo>
                    <a:pt x="16336" y="6039"/>
                    <a:pt x="16324" y="6039"/>
                    <a:pt x="16312" y="6039"/>
                  </a:cubicBezTo>
                  <a:cubicBezTo>
                    <a:pt x="16312" y="6051"/>
                    <a:pt x="16300" y="6075"/>
                    <a:pt x="16288" y="6087"/>
                  </a:cubicBezTo>
                  <a:cubicBezTo>
                    <a:pt x="16288" y="6096"/>
                    <a:pt x="16288" y="6098"/>
                    <a:pt x="16289" y="6098"/>
                  </a:cubicBezTo>
                  <a:cubicBezTo>
                    <a:pt x="16289" y="6098"/>
                    <a:pt x="16291" y="6095"/>
                    <a:pt x="16294" y="6095"/>
                  </a:cubicBezTo>
                  <a:cubicBezTo>
                    <a:pt x="16295" y="6095"/>
                    <a:pt x="16297" y="6096"/>
                    <a:pt x="16300" y="6099"/>
                  </a:cubicBezTo>
                  <a:cubicBezTo>
                    <a:pt x="16264" y="6111"/>
                    <a:pt x="16264" y="6170"/>
                    <a:pt x="16264" y="6206"/>
                  </a:cubicBezTo>
                  <a:cubicBezTo>
                    <a:pt x="16298" y="6206"/>
                    <a:pt x="16268" y="6217"/>
                    <a:pt x="16284" y="6228"/>
                  </a:cubicBezTo>
                  <a:lnTo>
                    <a:pt x="16284" y="6228"/>
                  </a:lnTo>
                  <a:cubicBezTo>
                    <a:pt x="16283" y="6227"/>
                    <a:pt x="16283" y="6227"/>
                    <a:pt x="16282" y="6227"/>
                  </a:cubicBezTo>
                  <a:cubicBezTo>
                    <a:pt x="16275" y="6227"/>
                    <a:pt x="16266" y="6234"/>
                    <a:pt x="16260" y="6234"/>
                  </a:cubicBezTo>
                  <a:cubicBezTo>
                    <a:pt x="16255" y="6234"/>
                    <a:pt x="16252" y="6231"/>
                    <a:pt x="16252" y="6218"/>
                  </a:cubicBezTo>
                  <a:lnTo>
                    <a:pt x="16252" y="6242"/>
                  </a:lnTo>
                  <a:cubicBezTo>
                    <a:pt x="16232" y="6242"/>
                    <a:pt x="16238" y="6216"/>
                    <a:pt x="16225" y="6216"/>
                  </a:cubicBezTo>
                  <a:cubicBezTo>
                    <a:pt x="16223" y="6216"/>
                    <a:pt x="16220" y="6216"/>
                    <a:pt x="16217" y="6218"/>
                  </a:cubicBezTo>
                  <a:cubicBezTo>
                    <a:pt x="16205" y="6242"/>
                    <a:pt x="16240" y="6266"/>
                    <a:pt x="16217" y="6289"/>
                  </a:cubicBezTo>
                  <a:cubicBezTo>
                    <a:pt x="16210" y="6283"/>
                    <a:pt x="16207" y="6281"/>
                    <a:pt x="16206" y="6281"/>
                  </a:cubicBezTo>
                  <a:cubicBezTo>
                    <a:pt x="16203" y="6281"/>
                    <a:pt x="16207" y="6292"/>
                    <a:pt x="16201" y="6292"/>
                  </a:cubicBezTo>
                  <a:cubicBezTo>
                    <a:pt x="16199" y="6292"/>
                    <a:pt x="16196" y="6291"/>
                    <a:pt x="16193" y="6289"/>
                  </a:cubicBezTo>
                  <a:cubicBezTo>
                    <a:pt x="16193" y="6289"/>
                    <a:pt x="16193" y="6284"/>
                    <a:pt x="16193" y="6278"/>
                  </a:cubicBezTo>
                  <a:lnTo>
                    <a:pt x="16193" y="6278"/>
                  </a:lnTo>
                  <a:cubicBezTo>
                    <a:pt x="16169" y="6313"/>
                    <a:pt x="16217" y="6289"/>
                    <a:pt x="16217" y="6325"/>
                  </a:cubicBezTo>
                  <a:cubicBezTo>
                    <a:pt x="16217" y="6337"/>
                    <a:pt x="16211" y="6340"/>
                    <a:pt x="16203" y="6340"/>
                  </a:cubicBezTo>
                  <a:cubicBezTo>
                    <a:pt x="16196" y="6340"/>
                    <a:pt x="16187" y="6337"/>
                    <a:pt x="16181" y="6337"/>
                  </a:cubicBezTo>
                  <a:cubicBezTo>
                    <a:pt x="16181" y="6337"/>
                    <a:pt x="16181" y="6344"/>
                    <a:pt x="16181" y="6351"/>
                  </a:cubicBezTo>
                  <a:lnTo>
                    <a:pt x="16181" y="6351"/>
                  </a:lnTo>
                  <a:cubicBezTo>
                    <a:pt x="16185" y="6347"/>
                    <a:pt x="16194" y="6344"/>
                    <a:pt x="16202" y="6344"/>
                  </a:cubicBezTo>
                  <a:cubicBezTo>
                    <a:pt x="16208" y="6344"/>
                    <a:pt x="16213" y="6345"/>
                    <a:pt x="16217" y="6349"/>
                  </a:cubicBezTo>
                  <a:cubicBezTo>
                    <a:pt x="16193" y="6361"/>
                    <a:pt x="16205" y="6397"/>
                    <a:pt x="16217" y="6408"/>
                  </a:cubicBezTo>
                  <a:cubicBezTo>
                    <a:pt x="16252" y="6373"/>
                    <a:pt x="16217" y="6373"/>
                    <a:pt x="16264" y="6349"/>
                  </a:cubicBezTo>
                  <a:cubicBezTo>
                    <a:pt x="16264" y="6337"/>
                    <a:pt x="16229" y="6337"/>
                    <a:pt x="16252" y="6313"/>
                  </a:cubicBezTo>
                  <a:lnTo>
                    <a:pt x="16252" y="6313"/>
                  </a:lnTo>
                  <a:cubicBezTo>
                    <a:pt x="16256" y="6317"/>
                    <a:pt x="16259" y="6319"/>
                    <a:pt x="16261" y="6319"/>
                  </a:cubicBezTo>
                  <a:cubicBezTo>
                    <a:pt x="16266" y="6319"/>
                    <a:pt x="16268" y="6313"/>
                    <a:pt x="16276" y="6313"/>
                  </a:cubicBezTo>
                  <a:cubicBezTo>
                    <a:pt x="16252" y="6313"/>
                    <a:pt x="16276" y="6301"/>
                    <a:pt x="16264" y="6289"/>
                  </a:cubicBezTo>
                  <a:cubicBezTo>
                    <a:pt x="16272" y="6289"/>
                    <a:pt x="16285" y="6300"/>
                    <a:pt x="16297" y="6300"/>
                  </a:cubicBezTo>
                  <a:cubicBezTo>
                    <a:pt x="16303" y="6300"/>
                    <a:pt x="16308" y="6297"/>
                    <a:pt x="16312" y="6289"/>
                  </a:cubicBezTo>
                  <a:lnTo>
                    <a:pt x="16276" y="6278"/>
                  </a:lnTo>
                  <a:cubicBezTo>
                    <a:pt x="16279" y="6275"/>
                    <a:pt x="16282" y="6274"/>
                    <a:pt x="16284" y="6274"/>
                  </a:cubicBezTo>
                  <a:cubicBezTo>
                    <a:pt x="16289" y="6274"/>
                    <a:pt x="16293" y="6277"/>
                    <a:pt x="16296" y="6277"/>
                  </a:cubicBezTo>
                  <a:cubicBezTo>
                    <a:pt x="16298" y="6277"/>
                    <a:pt x="16300" y="6274"/>
                    <a:pt x="16300" y="6266"/>
                  </a:cubicBezTo>
                  <a:cubicBezTo>
                    <a:pt x="16312" y="6278"/>
                    <a:pt x="16324" y="6266"/>
                    <a:pt x="16324" y="6301"/>
                  </a:cubicBezTo>
                  <a:cubicBezTo>
                    <a:pt x="16359" y="6278"/>
                    <a:pt x="16324" y="6242"/>
                    <a:pt x="16324" y="6218"/>
                  </a:cubicBezTo>
                  <a:cubicBezTo>
                    <a:pt x="16324" y="6211"/>
                    <a:pt x="16324" y="6206"/>
                    <a:pt x="16324" y="6206"/>
                  </a:cubicBezTo>
                  <a:cubicBezTo>
                    <a:pt x="16326" y="6204"/>
                    <a:pt x="16328" y="6203"/>
                    <a:pt x="16330" y="6203"/>
                  </a:cubicBezTo>
                  <a:cubicBezTo>
                    <a:pt x="16336" y="6203"/>
                    <a:pt x="16338" y="6218"/>
                    <a:pt x="16348" y="6218"/>
                  </a:cubicBezTo>
                  <a:lnTo>
                    <a:pt x="16348" y="6194"/>
                  </a:lnTo>
                  <a:lnTo>
                    <a:pt x="16359" y="6194"/>
                  </a:lnTo>
                  <a:cubicBezTo>
                    <a:pt x="16348" y="6182"/>
                    <a:pt x="16348" y="6182"/>
                    <a:pt x="16359" y="6182"/>
                  </a:cubicBezTo>
                  <a:cubicBezTo>
                    <a:pt x="16367" y="6182"/>
                    <a:pt x="16375" y="6187"/>
                    <a:pt x="16379" y="6194"/>
                  </a:cubicBezTo>
                  <a:lnTo>
                    <a:pt x="16379" y="6194"/>
                  </a:lnTo>
                  <a:lnTo>
                    <a:pt x="16371" y="6170"/>
                  </a:lnTo>
                  <a:cubicBezTo>
                    <a:pt x="16379" y="6170"/>
                    <a:pt x="16387" y="6165"/>
                    <a:pt x="16392" y="6165"/>
                  </a:cubicBezTo>
                  <a:cubicBezTo>
                    <a:pt x="16394" y="6165"/>
                    <a:pt x="16395" y="6166"/>
                    <a:pt x="16395" y="6170"/>
                  </a:cubicBezTo>
                  <a:lnTo>
                    <a:pt x="16407" y="6135"/>
                  </a:lnTo>
                  <a:lnTo>
                    <a:pt x="16419" y="6135"/>
                  </a:lnTo>
                  <a:cubicBezTo>
                    <a:pt x="16429" y="6125"/>
                    <a:pt x="16406" y="6081"/>
                    <a:pt x="16426" y="6081"/>
                  </a:cubicBezTo>
                  <a:cubicBezTo>
                    <a:pt x="16429" y="6081"/>
                    <a:pt x="16435" y="6083"/>
                    <a:pt x="16443" y="6087"/>
                  </a:cubicBezTo>
                  <a:cubicBezTo>
                    <a:pt x="16431" y="6051"/>
                    <a:pt x="16443" y="6039"/>
                    <a:pt x="16443" y="6004"/>
                  </a:cubicBezTo>
                  <a:cubicBezTo>
                    <a:pt x="16446" y="6012"/>
                    <a:pt x="16449" y="6015"/>
                    <a:pt x="16453" y="6015"/>
                  </a:cubicBezTo>
                  <a:cubicBezTo>
                    <a:pt x="16462" y="6015"/>
                    <a:pt x="16472" y="5998"/>
                    <a:pt x="16477" y="5998"/>
                  </a:cubicBezTo>
                  <a:cubicBezTo>
                    <a:pt x="16478" y="5998"/>
                    <a:pt x="16479" y="5999"/>
                    <a:pt x="16479" y="6004"/>
                  </a:cubicBezTo>
                  <a:cubicBezTo>
                    <a:pt x="16502" y="5992"/>
                    <a:pt x="16479" y="5980"/>
                    <a:pt x="16479" y="5968"/>
                  </a:cubicBezTo>
                  <a:cubicBezTo>
                    <a:pt x="16482" y="5965"/>
                    <a:pt x="16486" y="5963"/>
                    <a:pt x="16490" y="5963"/>
                  </a:cubicBezTo>
                  <a:cubicBezTo>
                    <a:pt x="16501" y="5963"/>
                    <a:pt x="16514" y="5974"/>
                    <a:pt x="16514" y="5992"/>
                  </a:cubicBezTo>
                  <a:lnTo>
                    <a:pt x="16514" y="5968"/>
                  </a:lnTo>
                  <a:lnTo>
                    <a:pt x="16502" y="5944"/>
                  </a:lnTo>
                  <a:cubicBezTo>
                    <a:pt x="16518" y="5944"/>
                    <a:pt x="16524" y="5949"/>
                    <a:pt x="16529" y="5949"/>
                  </a:cubicBezTo>
                  <a:cubicBezTo>
                    <a:pt x="16531" y="5949"/>
                    <a:pt x="16534" y="5948"/>
                    <a:pt x="16538" y="5944"/>
                  </a:cubicBezTo>
                  <a:lnTo>
                    <a:pt x="16514" y="5932"/>
                  </a:lnTo>
                  <a:lnTo>
                    <a:pt x="16538" y="5920"/>
                  </a:lnTo>
                  <a:cubicBezTo>
                    <a:pt x="16526" y="5920"/>
                    <a:pt x="16526" y="5908"/>
                    <a:pt x="16526" y="5897"/>
                  </a:cubicBezTo>
                  <a:lnTo>
                    <a:pt x="16526" y="5885"/>
                  </a:lnTo>
                  <a:cubicBezTo>
                    <a:pt x="16529" y="5891"/>
                    <a:pt x="16532" y="5893"/>
                    <a:pt x="16533" y="5893"/>
                  </a:cubicBezTo>
                  <a:cubicBezTo>
                    <a:pt x="16538" y="5893"/>
                    <a:pt x="16540" y="5882"/>
                    <a:pt x="16545" y="5882"/>
                  </a:cubicBezTo>
                  <a:cubicBezTo>
                    <a:pt x="16547" y="5882"/>
                    <a:pt x="16548" y="5883"/>
                    <a:pt x="16550" y="5885"/>
                  </a:cubicBezTo>
                  <a:cubicBezTo>
                    <a:pt x="16550" y="5873"/>
                    <a:pt x="16550" y="5873"/>
                    <a:pt x="16562" y="5849"/>
                  </a:cubicBezTo>
                  <a:lnTo>
                    <a:pt x="16538" y="5849"/>
                  </a:lnTo>
                  <a:cubicBezTo>
                    <a:pt x="16538" y="5842"/>
                    <a:pt x="16540" y="5840"/>
                    <a:pt x="16543" y="5840"/>
                  </a:cubicBezTo>
                  <a:cubicBezTo>
                    <a:pt x="16547" y="5840"/>
                    <a:pt x="16555" y="5846"/>
                    <a:pt x="16562" y="5846"/>
                  </a:cubicBezTo>
                  <a:cubicBezTo>
                    <a:pt x="16566" y="5846"/>
                    <a:pt x="16570" y="5844"/>
                    <a:pt x="16574" y="5837"/>
                  </a:cubicBezTo>
                  <a:lnTo>
                    <a:pt x="16562" y="5837"/>
                  </a:lnTo>
                  <a:cubicBezTo>
                    <a:pt x="16598" y="5813"/>
                    <a:pt x="16562" y="5766"/>
                    <a:pt x="16586" y="5754"/>
                  </a:cubicBezTo>
                  <a:lnTo>
                    <a:pt x="16586" y="5754"/>
                  </a:lnTo>
                  <a:cubicBezTo>
                    <a:pt x="16586" y="5766"/>
                    <a:pt x="16598" y="5766"/>
                    <a:pt x="16598" y="5766"/>
                  </a:cubicBezTo>
                  <a:cubicBezTo>
                    <a:pt x="16598" y="5742"/>
                    <a:pt x="16610" y="5718"/>
                    <a:pt x="16610" y="5682"/>
                  </a:cubicBezTo>
                  <a:cubicBezTo>
                    <a:pt x="16633" y="5682"/>
                    <a:pt x="16633" y="5682"/>
                    <a:pt x="16657" y="5670"/>
                  </a:cubicBezTo>
                  <a:cubicBezTo>
                    <a:pt x="16657" y="5646"/>
                    <a:pt x="16657" y="5646"/>
                    <a:pt x="16645" y="5635"/>
                  </a:cubicBezTo>
                  <a:cubicBezTo>
                    <a:pt x="16657" y="5623"/>
                    <a:pt x="16657" y="5599"/>
                    <a:pt x="16681" y="5599"/>
                  </a:cubicBezTo>
                  <a:cubicBezTo>
                    <a:pt x="16669" y="5587"/>
                    <a:pt x="16681" y="5587"/>
                    <a:pt x="16681" y="5575"/>
                  </a:cubicBezTo>
                  <a:lnTo>
                    <a:pt x="16669" y="5575"/>
                  </a:lnTo>
                  <a:cubicBezTo>
                    <a:pt x="16717" y="5563"/>
                    <a:pt x="16669" y="5516"/>
                    <a:pt x="16717" y="5504"/>
                  </a:cubicBezTo>
                  <a:lnTo>
                    <a:pt x="16717" y="5492"/>
                  </a:lnTo>
                  <a:cubicBezTo>
                    <a:pt x="16717" y="5492"/>
                    <a:pt x="16717" y="5504"/>
                    <a:pt x="16729" y="5504"/>
                  </a:cubicBezTo>
                  <a:lnTo>
                    <a:pt x="16752" y="5456"/>
                  </a:lnTo>
                  <a:lnTo>
                    <a:pt x="16740" y="5456"/>
                  </a:lnTo>
                  <a:cubicBezTo>
                    <a:pt x="16740" y="5456"/>
                    <a:pt x="16729" y="5432"/>
                    <a:pt x="16752" y="5432"/>
                  </a:cubicBezTo>
                  <a:cubicBezTo>
                    <a:pt x="16755" y="5437"/>
                    <a:pt x="16756" y="5439"/>
                    <a:pt x="16757" y="5439"/>
                  </a:cubicBezTo>
                  <a:cubicBezTo>
                    <a:pt x="16760" y="5439"/>
                    <a:pt x="16758" y="5418"/>
                    <a:pt x="16769" y="5418"/>
                  </a:cubicBezTo>
                  <a:cubicBezTo>
                    <a:pt x="16771" y="5418"/>
                    <a:pt x="16773" y="5419"/>
                    <a:pt x="16776" y="5420"/>
                  </a:cubicBezTo>
                  <a:lnTo>
                    <a:pt x="16776" y="5420"/>
                  </a:lnTo>
                  <a:cubicBezTo>
                    <a:pt x="16776" y="5408"/>
                    <a:pt x="16774" y="5408"/>
                    <a:pt x="16764" y="5408"/>
                  </a:cubicBezTo>
                  <a:cubicBezTo>
                    <a:pt x="16764" y="5396"/>
                    <a:pt x="16773" y="5396"/>
                    <a:pt x="16781" y="5396"/>
                  </a:cubicBezTo>
                  <a:cubicBezTo>
                    <a:pt x="16782" y="5396"/>
                    <a:pt x="16784" y="5396"/>
                    <a:pt x="16786" y="5396"/>
                  </a:cubicBezTo>
                  <a:lnTo>
                    <a:pt x="16786" y="5396"/>
                  </a:lnTo>
                  <a:cubicBezTo>
                    <a:pt x="16786" y="5396"/>
                    <a:pt x="16787" y="5396"/>
                    <a:pt x="16788" y="5396"/>
                  </a:cubicBezTo>
                  <a:lnTo>
                    <a:pt x="16788" y="5396"/>
                  </a:lnTo>
                  <a:lnTo>
                    <a:pt x="16788" y="5396"/>
                  </a:lnTo>
                  <a:cubicBezTo>
                    <a:pt x="16787" y="5396"/>
                    <a:pt x="16787" y="5396"/>
                    <a:pt x="16786" y="5396"/>
                  </a:cubicBezTo>
                  <a:lnTo>
                    <a:pt x="16786" y="5396"/>
                  </a:lnTo>
                  <a:cubicBezTo>
                    <a:pt x="16775" y="5395"/>
                    <a:pt x="16765" y="5384"/>
                    <a:pt x="16776" y="5373"/>
                  </a:cubicBezTo>
                  <a:cubicBezTo>
                    <a:pt x="16776" y="5373"/>
                    <a:pt x="16781" y="5367"/>
                    <a:pt x="16785" y="5367"/>
                  </a:cubicBezTo>
                  <a:cubicBezTo>
                    <a:pt x="16787" y="5367"/>
                    <a:pt x="16788" y="5369"/>
                    <a:pt x="16788" y="5373"/>
                  </a:cubicBezTo>
                  <a:cubicBezTo>
                    <a:pt x="16788" y="5361"/>
                    <a:pt x="16800" y="5337"/>
                    <a:pt x="16800" y="5325"/>
                  </a:cubicBezTo>
                  <a:cubicBezTo>
                    <a:pt x="16812" y="5325"/>
                    <a:pt x="16812" y="5325"/>
                    <a:pt x="16824" y="5337"/>
                  </a:cubicBezTo>
                  <a:cubicBezTo>
                    <a:pt x="16824" y="5289"/>
                    <a:pt x="16824" y="5325"/>
                    <a:pt x="16836" y="5277"/>
                  </a:cubicBezTo>
                  <a:lnTo>
                    <a:pt x="16836" y="5265"/>
                  </a:lnTo>
                  <a:lnTo>
                    <a:pt x="16848" y="5265"/>
                  </a:lnTo>
                  <a:cubicBezTo>
                    <a:pt x="16848" y="5254"/>
                    <a:pt x="16848" y="5242"/>
                    <a:pt x="16860" y="5230"/>
                  </a:cubicBezTo>
                  <a:lnTo>
                    <a:pt x="16871" y="5242"/>
                  </a:lnTo>
                  <a:cubicBezTo>
                    <a:pt x="16871" y="5206"/>
                    <a:pt x="16907" y="5218"/>
                    <a:pt x="16895" y="5182"/>
                  </a:cubicBezTo>
                  <a:cubicBezTo>
                    <a:pt x="16899" y="5178"/>
                    <a:pt x="16902" y="5177"/>
                    <a:pt x="16904" y="5177"/>
                  </a:cubicBezTo>
                  <a:cubicBezTo>
                    <a:pt x="16905" y="5177"/>
                    <a:pt x="16905" y="5177"/>
                    <a:pt x="16906" y="5178"/>
                  </a:cubicBezTo>
                  <a:lnTo>
                    <a:pt x="16906" y="5178"/>
                  </a:lnTo>
                  <a:cubicBezTo>
                    <a:pt x="16898" y="5148"/>
                    <a:pt x="16930" y="5169"/>
                    <a:pt x="16919" y="5135"/>
                  </a:cubicBezTo>
                  <a:cubicBezTo>
                    <a:pt x="16931" y="5135"/>
                    <a:pt x="16931" y="5135"/>
                    <a:pt x="16943" y="5146"/>
                  </a:cubicBezTo>
                  <a:lnTo>
                    <a:pt x="16931" y="5123"/>
                  </a:lnTo>
                  <a:lnTo>
                    <a:pt x="16955" y="5135"/>
                  </a:lnTo>
                  <a:lnTo>
                    <a:pt x="16931" y="5111"/>
                  </a:lnTo>
                  <a:lnTo>
                    <a:pt x="16943" y="5111"/>
                  </a:lnTo>
                  <a:cubicBezTo>
                    <a:pt x="16991" y="5111"/>
                    <a:pt x="16967" y="5075"/>
                    <a:pt x="17002" y="5075"/>
                  </a:cubicBezTo>
                  <a:lnTo>
                    <a:pt x="16979" y="5063"/>
                  </a:lnTo>
                  <a:cubicBezTo>
                    <a:pt x="16955" y="4992"/>
                    <a:pt x="17050" y="4968"/>
                    <a:pt x="17050" y="4908"/>
                  </a:cubicBezTo>
                  <a:lnTo>
                    <a:pt x="17074" y="4920"/>
                  </a:lnTo>
                  <a:lnTo>
                    <a:pt x="17074" y="4920"/>
                  </a:lnTo>
                  <a:lnTo>
                    <a:pt x="17062" y="4884"/>
                  </a:lnTo>
                  <a:cubicBezTo>
                    <a:pt x="17067" y="4882"/>
                    <a:pt x="17070" y="4881"/>
                    <a:pt x="17072" y="4881"/>
                  </a:cubicBezTo>
                  <a:cubicBezTo>
                    <a:pt x="17082" y="4881"/>
                    <a:pt x="17076" y="4896"/>
                    <a:pt x="17086" y="4896"/>
                  </a:cubicBezTo>
                  <a:cubicBezTo>
                    <a:pt x="17086" y="4873"/>
                    <a:pt x="17062" y="4873"/>
                    <a:pt x="17074" y="4849"/>
                  </a:cubicBezTo>
                  <a:cubicBezTo>
                    <a:pt x="17076" y="4846"/>
                    <a:pt x="17078" y="4845"/>
                    <a:pt x="17080" y="4845"/>
                  </a:cubicBezTo>
                  <a:cubicBezTo>
                    <a:pt x="17086" y="4845"/>
                    <a:pt x="17086" y="4861"/>
                    <a:pt x="17086" y="4861"/>
                  </a:cubicBezTo>
                  <a:cubicBezTo>
                    <a:pt x="17086" y="4837"/>
                    <a:pt x="17098" y="4789"/>
                    <a:pt x="17121" y="4777"/>
                  </a:cubicBezTo>
                  <a:lnTo>
                    <a:pt x="17110" y="4777"/>
                  </a:lnTo>
                  <a:cubicBezTo>
                    <a:pt x="17121" y="4754"/>
                    <a:pt x="17133" y="4742"/>
                    <a:pt x="17145" y="4718"/>
                  </a:cubicBezTo>
                  <a:cubicBezTo>
                    <a:pt x="17157" y="4718"/>
                    <a:pt x="17145" y="4730"/>
                    <a:pt x="17145" y="4730"/>
                  </a:cubicBezTo>
                  <a:cubicBezTo>
                    <a:pt x="17157" y="4730"/>
                    <a:pt x="17169" y="4718"/>
                    <a:pt x="17157" y="4706"/>
                  </a:cubicBezTo>
                  <a:lnTo>
                    <a:pt x="17157" y="4706"/>
                  </a:lnTo>
                  <a:lnTo>
                    <a:pt x="17169" y="4718"/>
                  </a:lnTo>
                  <a:cubicBezTo>
                    <a:pt x="17179" y="4708"/>
                    <a:pt x="17181" y="4680"/>
                    <a:pt x="17196" y="4680"/>
                  </a:cubicBezTo>
                  <a:lnTo>
                    <a:pt x="17196" y="4680"/>
                  </a:lnTo>
                  <a:cubicBezTo>
                    <a:pt x="17188" y="4676"/>
                    <a:pt x="17184" y="4667"/>
                    <a:pt x="17193" y="4658"/>
                  </a:cubicBezTo>
                  <a:lnTo>
                    <a:pt x="17193" y="4658"/>
                  </a:lnTo>
                  <a:cubicBezTo>
                    <a:pt x="17196" y="4660"/>
                    <a:pt x="17198" y="4660"/>
                    <a:pt x="17199" y="4660"/>
                  </a:cubicBezTo>
                  <a:cubicBezTo>
                    <a:pt x="17212" y="4660"/>
                    <a:pt x="17196" y="4621"/>
                    <a:pt x="17217" y="4611"/>
                  </a:cubicBezTo>
                  <a:cubicBezTo>
                    <a:pt x="17229" y="4611"/>
                    <a:pt x="17217" y="4623"/>
                    <a:pt x="17229" y="4623"/>
                  </a:cubicBezTo>
                  <a:cubicBezTo>
                    <a:pt x="17238" y="4623"/>
                    <a:pt x="17232" y="4606"/>
                    <a:pt x="17230" y="4594"/>
                  </a:cubicBezTo>
                  <a:lnTo>
                    <a:pt x="17230" y="4594"/>
                  </a:lnTo>
                  <a:lnTo>
                    <a:pt x="17241" y="4539"/>
                  </a:lnTo>
                  <a:cubicBezTo>
                    <a:pt x="17244" y="4540"/>
                    <a:pt x="17247" y="4541"/>
                    <a:pt x="17249" y="4541"/>
                  </a:cubicBezTo>
                  <a:cubicBezTo>
                    <a:pt x="17271" y="4541"/>
                    <a:pt x="17267" y="4504"/>
                    <a:pt x="17273" y="4502"/>
                  </a:cubicBezTo>
                  <a:lnTo>
                    <a:pt x="17273" y="4502"/>
                  </a:lnTo>
                  <a:cubicBezTo>
                    <a:pt x="17272" y="4501"/>
                    <a:pt x="17273" y="4498"/>
                    <a:pt x="17276" y="4492"/>
                  </a:cubicBezTo>
                  <a:cubicBezTo>
                    <a:pt x="17286" y="4492"/>
                    <a:pt x="17280" y="4476"/>
                    <a:pt x="17283" y="4476"/>
                  </a:cubicBezTo>
                  <a:cubicBezTo>
                    <a:pt x="17284" y="4476"/>
                    <a:pt x="17286" y="4477"/>
                    <a:pt x="17288" y="4480"/>
                  </a:cubicBezTo>
                  <a:lnTo>
                    <a:pt x="17300" y="4468"/>
                  </a:lnTo>
                  <a:lnTo>
                    <a:pt x="17312" y="4492"/>
                  </a:lnTo>
                  <a:cubicBezTo>
                    <a:pt x="17312" y="4468"/>
                    <a:pt x="17300" y="4456"/>
                    <a:pt x="17288" y="4444"/>
                  </a:cubicBezTo>
                  <a:cubicBezTo>
                    <a:pt x="17312" y="4444"/>
                    <a:pt x="17312" y="4420"/>
                    <a:pt x="17324" y="4420"/>
                  </a:cubicBezTo>
                  <a:lnTo>
                    <a:pt x="17324" y="4432"/>
                  </a:lnTo>
                  <a:cubicBezTo>
                    <a:pt x="17336" y="4396"/>
                    <a:pt x="17407" y="4396"/>
                    <a:pt x="17383" y="4361"/>
                  </a:cubicBezTo>
                  <a:cubicBezTo>
                    <a:pt x="17387" y="4357"/>
                    <a:pt x="17390" y="4355"/>
                    <a:pt x="17392" y="4355"/>
                  </a:cubicBezTo>
                  <a:cubicBezTo>
                    <a:pt x="17395" y="4355"/>
                    <a:pt x="17395" y="4361"/>
                    <a:pt x="17395" y="4361"/>
                  </a:cubicBezTo>
                  <a:lnTo>
                    <a:pt x="17407" y="4337"/>
                  </a:lnTo>
                  <a:lnTo>
                    <a:pt x="17419" y="4349"/>
                  </a:lnTo>
                  <a:lnTo>
                    <a:pt x="17419" y="4313"/>
                  </a:lnTo>
                  <a:cubicBezTo>
                    <a:pt x="17443" y="4289"/>
                    <a:pt x="17455" y="4253"/>
                    <a:pt x="17467" y="4218"/>
                  </a:cubicBezTo>
                  <a:lnTo>
                    <a:pt x="17467" y="4230"/>
                  </a:lnTo>
                  <a:cubicBezTo>
                    <a:pt x="17479" y="4194"/>
                    <a:pt x="17491" y="4206"/>
                    <a:pt x="17502" y="4170"/>
                  </a:cubicBezTo>
                  <a:cubicBezTo>
                    <a:pt x="17502" y="4182"/>
                    <a:pt x="17502" y="4182"/>
                    <a:pt x="17502" y="4182"/>
                  </a:cubicBezTo>
                  <a:lnTo>
                    <a:pt x="17513" y="4160"/>
                  </a:lnTo>
                  <a:lnTo>
                    <a:pt x="17513" y="4160"/>
                  </a:lnTo>
                  <a:cubicBezTo>
                    <a:pt x="17512" y="4163"/>
                    <a:pt x="17513" y="4167"/>
                    <a:pt x="17514" y="4170"/>
                  </a:cubicBezTo>
                  <a:lnTo>
                    <a:pt x="17514" y="4158"/>
                  </a:lnTo>
                  <a:lnTo>
                    <a:pt x="17513" y="4160"/>
                  </a:lnTo>
                  <a:lnTo>
                    <a:pt x="17513" y="4160"/>
                  </a:lnTo>
                  <a:cubicBezTo>
                    <a:pt x="17519" y="4143"/>
                    <a:pt x="17560" y="4134"/>
                    <a:pt x="17550" y="4134"/>
                  </a:cubicBezTo>
                  <a:cubicBezTo>
                    <a:pt x="17538" y="4123"/>
                    <a:pt x="17538" y="4099"/>
                    <a:pt x="17538" y="4099"/>
                  </a:cubicBezTo>
                  <a:cubicBezTo>
                    <a:pt x="17543" y="4090"/>
                    <a:pt x="17545" y="4088"/>
                    <a:pt x="17548" y="4088"/>
                  </a:cubicBezTo>
                  <a:cubicBezTo>
                    <a:pt x="17550" y="4088"/>
                    <a:pt x="17552" y="4090"/>
                    <a:pt x="17555" y="4090"/>
                  </a:cubicBezTo>
                  <a:cubicBezTo>
                    <a:pt x="17557" y="4090"/>
                    <a:pt x="17559" y="4089"/>
                    <a:pt x="17562" y="4087"/>
                  </a:cubicBezTo>
                  <a:cubicBezTo>
                    <a:pt x="17574" y="4075"/>
                    <a:pt x="17562" y="4063"/>
                    <a:pt x="17586" y="4039"/>
                  </a:cubicBezTo>
                  <a:lnTo>
                    <a:pt x="17586" y="4051"/>
                  </a:lnTo>
                  <a:cubicBezTo>
                    <a:pt x="17598" y="4039"/>
                    <a:pt x="17598" y="4027"/>
                    <a:pt x="17598" y="4015"/>
                  </a:cubicBezTo>
                  <a:cubicBezTo>
                    <a:pt x="17598" y="3980"/>
                    <a:pt x="17645" y="4003"/>
                    <a:pt x="17622" y="3968"/>
                  </a:cubicBezTo>
                  <a:cubicBezTo>
                    <a:pt x="17631" y="3958"/>
                    <a:pt x="17633" y="3941"/>
                    <a:pt x="17646" y="3941"/>
                  </a:cubicBezTo>
                  <a:cubicBezTo>
                    <a:pt x="17649" y="3941"/>
                    <a:pt x="17653" y="3942"/>
                    <a:pt x="17657" y="3944"/>
                  </a:cubicBezTo>
                  <a:cubicBezTo>
                    <a:pt x="17657" y="3908"/>
                    <a:pt x="17669" y="3884"/>
                    <a:pt x="17681" y="3849"/>
                  </a:cubicBezTo>
                  <a:cubicBezTo>
                    <a:pt x="17688" y="3852"/>
                    <a:pt x="17691" y="3854"/>
                    <a:pt x="17692" y="3854"/>
                  </a:cubicBezTo>
                  <a:cubicBezTo>
                    <a:pt x="17695" y="3854"/>
                    <a:pt x="17688" y="3845"/>
                    <a:pt x="17705" y="3837"/>
                  </a:cubicBezTo>
                  <a:lnTo>
                    <a:pt x="17693" y="3825"/>
                  </a:lnTo>
                  <a:cubicBezTo>
                    <a:pt x="17717" y="3789"/>
                    <a:pt x="17776" y="3765"/>
                    <a:pt x="17800" y="3706"/>
                  </a:cubicBezTo>
                  <a:cubicBezTo>
                    <a:pt x="17836" y="3658"/>
                    <a:pt x="17883" y="3599"/>
                    <a:pt x="17907" y="3563"/>
                  </a:cubicBezTo>
                  <a:cubicBezTo>
                    <a:pt x="17907" y="3539"/>
                    <a:pt x="17895" y="3515"/>
                    <a:pt x="17919" y="3491"/>
                  </a:cubicBezTo>
                  <a:cubicBezTo>
                    <a:pt x="17931" y="3456"/>
                    <a:pt x="17955" y="3420"/>
                    <a:pt x="17979" y="3384"/>
                  </a:cubicBezTo>
                  <a:cubicBezTo>
                    <a:pt x="17983" y="3384"/>
                    <a:pt x="17986" y="3384"/>
                    <a:pt x="17987" y="3385"/>
                  </a:cubicBezTo>
                  <a:lnTo>
                    <a:pt x="17987" y="3385"/>
                  </a:lnTo>
                  <a:cubicBezTo>
                    <a:pt x="17987" y="3372"/>
                    <a:pt x="18005" y="3370"/>
                    <a:pt x="18014" y="3361"/>
                  </a:cubicBezTo>
                  <a:lnTo>
                    <a:pt x="18003" y="3361"/>
                  </a:lnTo>
                  <a:cubicBezTo>
                    <a:pt x="17991" y="3349"/>
                    <a:pt x="18014" y="3337"/>
                    <a:pt x="18026" y="3337"/>
                  </a:cubicBezTo>
                  <a:lnTo>
                    <a:pt x="18026" y="3313"/>
                  </a:lnTo>
                  <a:lnTo>
                    <a:pt x="18026" y="3301"/>
                  </a:lnTo>
                  <a:lnTo>
                    <a:pt x="18050" y="3313"/>
                  </a:lnTo>
                  <a:cubicBezTo>
                    <a:pt x="18050" y="3301"/>
                    <a:pt x="18062" y="3277"/>
                    <a:pt x="18038" y="3253"/>
                  </a:cubicBezTo>
                  <a:lnTo>
                    <a:pt x="18038" y="3253"/>
                  </a:lnTo>
                  <a:cubicBezTo>
                    <a:pt x="18044" y="3259"/>
                    <a:pt x="18050" y="3259"/>
                    <a:pt x="18055" y="3259"/>
                  </a:cubicBezTo>
                  <a:cubicBezTo>
                    <a:pt x="18059" y="3259"/>
                    <a:pt x="18062" y="3259"/>
                    <a:pt x="18062" y="3265"/>
                  </a:cubicBezTo>
                  <a:lnTo>
                    <a:pt x="18110" y="3206"/>
                  </a:lnTo>
                  <a:lnTo>
                    <a:pt x="18098" y="3206"/>
                  </a:lnTo>
                  <a:cubicBezTo>
                    <a:pt x="18074" y="3206"/>
                    <a:pt x="18086" y="3182"/>
                    <a:pt x="18098" y="3170"/>
                  </a:cubicBezTo>
                  <a:cubicBezTo>
                    <a:pt x="18098" y="3182"/>
                    <a:pt x="18101" y="3185"/>
                    <a:pt x="18107" y="3185"/>
                  </a:cubicBezTo>
                  <a:cubicBezTo>
                    <a:pt x="18113" y="3185"/>
                    <a:pt x="18122" y="3182"/>
                    <a:pt x="18134" y="3182"/>
                  </a:cubicBezTo>
                  <a:cubicBezTo>
                    <a:pt x="18130" y="3178"/>
                    <a:pt x="18126" y="3177"/>
                    <a:pt x="18122" y="3177"/>
                  </a:cubicBezTo>
                  <a:cubicBezTo>
                    <a:pt x="18115" y="3177"/>
                    <a:pt x="18110" y="3182"/>
                    <a:pt x="18110" y="3182"/>
                  </a:cubicBezTo>
                  <a:cubicBezTo>
                    <a:pt x="18098" y="3158"/>
                    <a:pt x="18110" y="3134"/>
                    <a:pt x="18122" y="3134"/>
                  </a:cubicBezTo>
                  <a:lnTo>
                    <a:pt x="18122" y="3146"/>
                  </a:lnTo>
                  <a:cubicBezTo>
                    <a:pt x="18134" y="3122"/>
                    <a:pt x="18157" y="3134"/>
                    <a:pt x="18169" y="3122"/>
                  </a:cubicBezTo>
                  <a:cubicBezTo>
                    <a:pt x="18157" y="3099"/>
                    <a:pt x="18181" y="3099"/>
                    <a:pt x="18157" y="3087"/>
                  </a:cubicBezTo>
                  <a:cubicBezTo>
                    <a:pt x="18157" y="3079"/>
                    <a:pt x="18159" y="3076"/>
                    <a:pt x="18161" y="3076"/>
                  </a:cubicBezTo>
                  <a:cubicBezTo>
                    <a:pt x="18165" y="3076"/>
                    <a:pt x="18173" y="3087"/>
                    <a:pt x="18181" y="3087"/>
                  </a:cubicBezTo>
                  <a:cubicBezTo>
                    <a:pt x="18171" y="3067"/>
                    <a:pt x="18185" y="3048"/>
                    <a:pt x="18204" y="3048"/>
                  </a:cubicBezTo>
                  <a:cubicBezTo>
                    <a:pt x="18208" y="3048"/>
                    <a:pt x="18212" y="3049"/>
                    <a:pt x="18217" y="3051"/>
                  </a:cubicBezTo>
                  <a:cubicBezTo>
                    <a:pt x="18181" y="3015"/>
                    <a:pt x="18253" y="3003"/>
                    <a:pt x="18229" y="2980"/>
                  </a:cubicBezTo>
                  <a:lnTo>
                    <a:pt x="18253" y="2980"/>
                  </a:lnTo>
                  <a:cubicBezTo>
                    <a:pt x="18253" y="2968"/>
                    <a:pt x="18229" y="2956"/>
                    <a:pt x="18241" y="2944"/>
                  </a:cubicBezTo>
                  <a:cubicBezTo>
                    <a:pt x="18253" y="2944"/>
                    <a:pt x="18264" y="2944"/>
                    <a:pt x="18276" y="2956"/>
                  </a:cubicBezTo>
                  <a:lnTo>
                    <a:pt x="18253" y="2920"/>
                  </a:lnTo>
                  <a:cubicBezTo>
                    <a:pt x="18324" y="2872"/>
                    <a:pt x="18360" y="2777"/>
                    <a:pt x="18431" y="2718"/>
                  </a:cubicBezTo>
                  <a:cubicBezTo>
                    <a:pt x="18443" y="2682"/>
                    <a:pt x="18455" y="2634"/>
                    <a:pt x="18491" y="2599"/>
                  </a:cubicBezTo>
                  <a:lnTo>
                    <a:pt x="18526" y="2563"/>
                  </a:lnTo>
                  <a:lnTo>
                    <a:pt x="18491" y="2587"/>
                  </a:lnTo>
                  <a:cubicBezTo>
                    <a:pt x="18491" y="2575"/>
                    <a:pt x="18491" y="2563"/>
                    <a:pt x="18491" y="2563"/>
                  </a:cubicBezTo>
                  <a:cubicBezTo>
                    <a:pt x="18538" y="2527"/>
                    <a:pt x="18586" y="2479"/>
                    <a:pt x="18598" y="2420"/>
                  </a:cubicBezTo>
                  <a:cubicBezTo>
                    <a:pt x="18586" y="2360"/>
                    <a:pt x="18645" y="2408"/>
                    <a:pt x="18645" y="2360"/>
                  </a:cubicBezTo>
                  <a:cubicBezTo>
                    <a:pt x="18645" y="2372"/>
                    <a:pt x="18645" y="2372"/>
                    <a:pt x="18645" y="2372"/>
                  </a:cubicBezTo>
                  <a:cubicBezTo>
                    <a:pt x="18657" y="2337"/>
                    <a:pt x="18669" y="2313"/>
                    <a:pt x="18669" y="2265"/>
                  </a:cubicBezTo>
                  <a:cubicBezTo>
                    <a:pt x="18677" y="2270"/>
                    <a:pt x="18681" y="2272"/>
                    <a:pt x="18685" y="2272"/>
                  </a:cubicBezTo>
                  <a:cubicBezTo>
                    <a:pt x="18695" y="2272"/>
                    <a:pt x="18687" y="2251"/>
                    <a:pt x="18690" y="2251"/>
                  </a:cubicBezTo>
                  <a:cubicBezTo>
                    <a:pt x="18691" y="2251"/>
                    <a:pt x="18692" y="2252"/>
                    <a:pt x="18693" y="2253"/>
                  </a:cubicBezTo>
                  <a:lnTo>
                    <a:pt x="18681" y="2241"/>
                  </a:lnTo>
                  <a:cubicBezTo>
                    <a:pt x="18689" y="2241"/>
                    <a:pt x="18702" y="2236"/>
                    <a:pt x="18710" y="2236"/>
                  </a:cubicBezTo>
                  <a:cubicBezTo>
                    <a:pt x="18714" y="2236"/>
                    <a:pt x="18717" y="2237"/>
                    <a:pt x="18717" y="2241"/>
                  </a:cubicBezTo>
                  <a:lnTo>
                    <a:pt x="18717" y="2206"/>
                  </a:lnTo>
                  <a:lnTo>
                    <a:pt x="18729" y="2218"/>
                  </a:lnTo>
                  <a:cubicBezTo>
                    <a:pt x="18739" y="2196"/>
                    <a:pt x="18750" y="2156"/>
                    <a:pt x="18778" y="2156"/>
                  </a:cubicBezTo>
                  <a:cubicBezTo>
                    <a:pt x="18781" y="2156"/>
                    <a:pt x="18784" y="2157"/>
                    <a:pt x="18788" y="2158"/>
                  </a:cubicBezTo>
                  <a:cubicBezTo>
                    <a:pt x="18800" y="2087"/>
                    <a:pt x="18860" y="2015"/>
                    <a:pt x="18907" y="1956"/>
                  </a:cubicBezTo>
                  <a:cubicBezTo>
                    <a:pt x="18896" y="1932"/>
                    <a:pt x="18907" y="1920"/>
                    <a:pt x="18919" y="1896"/>
                  </a:cubicBezTo>
                  <a:lnTo>
                    <a:pt x="18943" y="1896"/>
                  </a:lnTo>
                  <a:cubicBezTo>
                    <a:pt x="18943" y="1872"/>
                    <a:pt x="18931" y="1848"/>
                    <a:pt x="18955" y="1837"/>
                  </a:cubicBezTo>
                  <a:cubicBezTo>
                    <a:pt x="18955" y="1837"/>
                    <a:pt x="18955" y="1848"/>
                    <a:pt x="18955" y="1848"/>
                  </a:cubicBezTo>
                  <a:cubicBezTo>
                    <a:pt x="18967" y="1825"/>
                    <a:pt x="18979" y="1825"/>
                    <a:pt x="18967" y="1801"/>
                  </a:cubicBezTo>
                  <a:cubicBezTo>
                    <a:pt x="18976" y="1783"/>
                    <a:pt x="18991" y="1772"/>
                    <a:pt x="19003" y="1772"/>
                  </a:cubicBezTo>
                  <a:cubicBezTo>
                    <a:pt x="19005" y="1772"/>
                    <a:pt x="19008" y="1773"/>
                    <a:pt x="19010" y="1774"/>
                  </a:cubicBezTo>
                  <a:lnTo>
                    <a:pt x="19010" y="1774"/>
                  </a:lnTo>
                  <a:cubicBezTo>
                    <a:pt x="18999" y="1763"/>
                    <a:pt x="19038" y="1753"/>
                    <a:pt x="19038" y="1753"/>
                  </a:cubicBezTo>
                  <a:cubicBezTo>
                    <a:pt x="19038" y="1753"/>
                    <a:pt x="19181" y="1551"/>
                    <a:pt x="19324" y="1301"/>
                  </a:cubicBezTo>
                  <a:cubicBezTo>
                    <a:pt x="19455" y="1051"/>
                    <a:pt x="19574" y="753"/>
                    <a:pt x="19550" y="610"/>
                  </a:cubicBezTo>
                  <a:cubicBezTo>
                    <a:pt x="19527" y="586"/>
                    <a:pt x="19538" y="563"/>
                    <a:pt x="19515" y="563"/>
                  </a:cubicBezTo>
                  <a:cubicBezTo>
                    <a:pt x="19515" y="551"/>
                    <a:pt x="19538" y="551"/>
                    <a:pt x="19527" y="539"/>
                  </a:cubicBezTo>
                  <a:lnTo>
                    <a:pt x="19527" y="539"/>
                  </a:lnTo>
                  <a:cubicBezTo>
                    <a:pt x="19524" y="544"/>
                    <a:pt x="19521" y="545"/>
                    <a:pt x="19518" y="545"/>
                  </a:cubicBezTo>
                  <a:cubicBezTo>
                    <a:pt x="19507" y="545"/>
                    <a:pt x="19491" y="525"/>
                    <a:pt x="19475" y="525"/>
                  </a:cubicBezTo>
                  <a:cubicBezTo>
                    <a:pt x="19472" y="525"/>
                    <a:pt x="19470" y="525"/>
                    <a:pt x="19467" y="527"/>
                  </a:cubicBezTo>
                  <a:lnTo>
                    <a:pt x="19467" y="515"/>
                  </a:lnTo>
                  <a:cubicBezTo>
                    <a:pt x="19465" y="513"/>
                    <a:pt x="19464" y="512"/>
                    <a:pt x="19463" y="512"/>
                  </a:cubicBezTo>
                  <a:cubicBezTo>
                    <a:pt x="19459" y="512"/>
                    <a:pt x="19463" y="527"/>
                    <a:pt x="19460" y="529"/>
                  </a:cubicBezTo>
                  <a:lnTo>
                    <a:pt x="19460" y="529"/>
                  </a:lnTo>
                  <a:lnTo>
                    <a:pt x="19455" y="527"/>
                  </a:lnTo>
                  <a:lnTo>
                    <a:pt x="19455" y="527"/>
                  </a:lnTo>
                  <a:cubicBezTo>
                    <a:pt x="19457" y="529"/>
                    <a:pt x="19458" y="529"/>
                    <a:pt x="19459" y="529"/>
                  </a:cubicBezTo>
                  <a:cubicBezTo>
                    <a:pt x="19459" y="529"/>
                    <a:pt x="19459" y="529"/>
                    <a:pt x="19460" y="529"/>
                  </a:cubicBezTo>
                  <a:lnTo>
                    <a:pt x="19460" y="529"/>
                  </a:lnTo>
                  <a:lnTo>
                    <a:pt x="19479" y="539"/>
                  </a:lnTo>
                  <a:cubicBezTo>
                    <a:pt x="19467" y="551"/>
                    <a:pt x="19467" y="551"/>
                    <a:pt x="19455" y="551"/>
                  </a:cubicBezTo>
                  <a:cubicBezTo>
                    <a:pt x="19455" y="574"/>
                    <a:pt x="19491" y="598"/>
                    <a:pt x="19467" y="610"/>
                  </a:cubicBezTo>
                  <a:lnTo>
                    <a:pt x="19467" y="598"/>
                  </a:lnTo>
                  <a:cubicBezTo>
                    <a:pt x="19461" y="610"/>
                    <a:pt x="19455" y="613"/>
                    <a:pt x="19449" y="613"/>
                  </a:cubicBezTo>
                  <a:cubicBezTo>
                    <a:pt x="19443" y="613"/>
                    <a:pt x="19437" y="610"/>
                    <a:pt x="19431" y="610"/>
                  </a:cubicBezTo>
                  <a:lnTo>
                    <a:pt x="19431" y="598"/>
                  </a:lnTo>
                  <a:lnTo>
                    <a:pt x="19424" y="605"/>
                  </a:lnTo>
                  <a:lnTo>
                    <a:pt x="19424" y="605"/>
                  </a:lnTo>
                  <a:cubicBezTo>
                    <a:pt x="19426" y="598"/>
                    <a:pt x="19422" y="584"/>
                    <a:pt x="19420" y="584"/>
                  </a:cubicBezTo>
                  <a:lnTo>
                    <a:pt x="19420" y="584"/>
                  </a:lnTo>
                  <a:cubicBezTo>
                    <a:pt x="19420" y="584"/>
                    <a:pt x="19419" y="585"/>
                    <a:pt x="19419" y="586"/>
                  </a:cubicBezTo>
                  <a:cubicBezTo>
                    <a:pt x="19411" y="595"/>
                    <a:pt x="19408" y="597"/>
                    <a:pt x="19409" y="597"/>
                  </a:cubicBezTo>
                  <a:cubicBezTo>
                    <a:pt x="19410" y="597"/>
                    <a:pt x="19414" y="595"/>
                    <a:pt x="19417" y="595"/>
                  </a:cubicBezTo>
                  <a:cubicBezTo>
                    <a:pt x="19418" y="595"/>
                    <a:pt x="19419" y="596"/>
                    <a:pt x="19419" y="598"/>
                  </a:cubicBezTo>
                  <a:cubicBezTo>
                    <a:pt x="19419" y="602"/>
                    <a:pt x="19417" y="604"/>
                    <a:pt x="19413" y="604"/>
                  </a:cubicBezTo>
                  <a:cubicBezTo>
                    <a:pt x="19406" y="604"/>
                    <a:pt x="19396" y="598"/>
                    <a:pt x="19396" y="598"/>
                  </a:cubicBezTo>
                  <a:lnTo>
                    <a:pt x="19384" y="622"/>
                  </a:lnTo>
                  <a:cubicBezTo>
                    <a:pt x="19372" y="610"/>
                    <a:pt x="19396" y="610"/>
                    <a:pt x="19372" y="610"/>
                  </a:cubicBezTo>
                  <a:lnTo>
                    <a:pt x="19372" y="634"/>
                  </a:lnTo>
                  <a:cubicBezTo>
                    <a:pt x="19368" y="633"/>
                    <a:pt x="19365" y="632"/>
                    <a:pt x="19362" y="632"/>
                  </a:cubicBezTo>
                  <a:cubicBezTo>
                    <a:pt x="19343" y="632"/>
                    <a:pt x="19368" y="670"/>
                    <a:pt x="19336" y="670"/>
                  </a:cubicBezTo>
                  <a:cubicBezTo>
                    <a:pt x="19336" y="661"/>
                    <a:pt x="19334" y="659"/>
                    <a:pt x="19332" y="659"/>
                  </a:cubicBezTo>
                  <a:cubicBezTo>
                    <a:pt x="19330" y="659"/>
                    <a:pt x="19327" y="661"/>
                    <a:pt x="19326" y="661"/>
                  </a:cubicBezTo>
                  <a:cubicBezTo>
                    <a:pt x="19325" y="661"/>
                    <a:pt x="19324" y="660"/>
                    <a:pt x="19324" y="658"/>
                  </a:cubicBezTo>
                  <a:lnTo>
                    <a:pt x="19300" y="705"/>
                  </a:lnTo>
                  <a:cubicBezTo>
                    <a:pt x="19291" y="705"/>
                    <a:pt x="19297" y="690"/>
                    <a:pt x="19293" y="690"/>
                  </a:cubicBezTo>
                  <a:cubicBezTo>
                    <a:pt x="19292" y="690"/>
                    <a:pt x="19291" y="691"/>
                    <a:pt x="19288" y="694"/>
                  </a:cubicBezTo>
                  <a:cubicBezTo>
                    <a:pt x="19277" y="694"/>
                    <a:pt x="19288" y="705"/>
                    <a:pt x="19288" y="717"/>
                  </a:cubicBezTo>
                  <a:cubicBezTo>
                    <a:pt x="19279" y="717"/>
                    <a:pt x="19277" y="733"/>
                    <a:pt x="19264" y="733"/>
                  </a:cubicBezTo>
                  <a:cubicBezTo>
                    <a:pt x="19261" y="733"/>
                    <a:pt x="19257" y="732"/>
                    <a:pt x="19253" y="729"/>
                  </a:cubicBezTo>
                  <a:lnTo>
                    <a:pt x="19253" y="729"/>
                  </a:lnTo>
                  <a:cubicBezTo>
                    <a:pt x="19229" y="753"/>
                    <a:pt x="19277" y="765"/>
                    <a:pt x="19253" y="777"/>
                  </a:cubicBezTo>
                  <a:cubicBezTo>
                    <a:pt x="19234" y="777"/>
                    <a:pt x="19245" y="762"/>
                    <a:pt x="19244" y="762"/>
                  </a:cubicBezTo>
                  <a:lnTo>
                    <a:pt x="19244" y="762"/>
                  </a:lnTo>
                  <a:cubicBezTo>
                    <a:pt x="19244" y="762"/>
                    <a:pt x="19243" y="763"/>
                    <a:pt x="19241" y="765"/>
                  </a:cubicBezTo>
                  <a:lnTo>
                    <a:pt x="19229" y="789"/>
                  </a:lnTo>
                  <a:cubicBezTo>
                    <a:pt x="19218" y="789"/>
                    <a:pt x="19207" y="779"/>
                    <a:pt x="19215" y="768"/>
                  </a:cubicBezTo>
                  <a:lnTo>
                    <a:pt x="19215" y="768"/>
                  </a:lnTo>
                  <a:cubicBezTo>
                    <a:pt x="19155" y="836"/>
                    <a:pt x="19074" y="837"/>
                    <a:pt x="19050" y="920"/>
                  </a:cubicBezTo>
                  <a:cubicBezTo>
                    <a:pt x="19038" y="920"/>
                    <a:pt x="19050" y="908"/>
                    <a:pt x="19038" y="896"/>
                  </a:cubicBezTo>
                  <a:cubicBezTo>
                    <a:pt x="19038" y="955"/>
                    <a:pt x="18967" y="944"/>
                    <a:pt x="18955" y="991"/>
                  </a:cubicBezTo>
                  <a:lnTo>
                    <a:pt x="18967" y="991"/>
                  </a:lnTo>
                  <a:cubicBezTo>
                    <a:pt x="18896" y="1039"/>
                    <a:pt x="18884" y="1122"/>
                    <a:pt x="18824" y="1170"/>
                  </a:cubicBezTo>
                  <a:lnTo>
                    <a:pt x="18836" y="1170"/>
                  </a:lnTo>
                  <a:cubicBezTo>
                    <a:pt x="18848" y="1182"/>
                    <a:pt x="18836" y="1205"/>
                    <a:pt x="18836" y="1217"/>
                  </a:cubicBezTo>
                  <a:cubicBezTo>
                    <a:pt x="18824" y="1217"/>
                    <a:pt x="18812" y="1229"/>
                    <a:pt x="18812" y="1229"/>
                  </a:cubicBezTo>
                  <a:cubicBezTo>
                    <a:pt x="18806" y="1229"/>
                    <a:pt x="18797" y="1232"/>
                    <a:pt x="18791" y="1232"/>
                  </a:cubicBezTo>
                  <a:cubicBezTo>
                    <a:pt x="18785" y="1232"/>
                    <a:pt x="18782" y="1229"/>
                    <a:pt x="18788" y="1217"/>
                  </a:cubicBezTo>
                  <a:lnTo>
                    <a:pt x="18788" y="1217"/>
                  </a:lnTo>
                  <a:cubicBezTo>
                    <a:pt x="18765" y="1229"/>
                    <a:pt x="18776" y="1253"/>
                    <a:pt x="18765" y="1265"/>
                  </a:cubicBezTo>
                  <a:cubicBezTo>
                    <a:pt x="18753" y="1265"/>
                    <a:pt x="18741" y="1241"/>
                    <a:pt x="18741" y="1229"/>
                  </a:cubicBezTo>
                  <a:lnTo>
                    <a:pt x="18741" y="1253"/>
                  </a:lnTo>
                  <a:lnTo>
                    <a:pt x="18741" y="1265"/>
                  </a:lnTo>
                  <a:cubicBezTo>
                    <a:pt x="18725" y="1265"/>
                    <a:pt x="18720" y="1260"/>
                    <a:pt x="18714" y="1260"/>
                  </a:cubicBezTo>
                  <a:cubicBezTo>
                    <a:pt x="18712" y="1260"/>
                    <a:pt x="18709" y="1261"/>
                    <a:pt x="18705" y="1265"/>
                  </a:cubicBezTo>
                  <a:lnTo>
                    <a:pt x="18717" y="1277"/>
                  </a:lnTo>
                  <a:lnTo>
                    <a:pt x="18693" y="1277"/>
                  </a:lnTo>
                  <a:cubicBezTo>
                    <a:pt x="18705" y="1277"/>
                    <a:pt x="18705" y="1289"/>
                    <a:pt x="18693" y="1301"/>
                  </a:cubicBezTo>
                  <a:lnTo>
                    <a:pt x="18681" y="1313"/>
                  </a:lnTo>
                  <a:cubicBezTo>
                    <a:pt x="18681" y="1306"/>
                    <a:pt x="18680" y="1304"/>
                    <a:pt x="18679" y="1304"/>
                  </a:cubicBezTo>
                  <a:cubicBezTo>
                    <a:pt x="18676" y="1304"/>
                    <a:pt x="18672" y="1309"/>
                    <a:pt x="18667" y="1309"/>
                  </a:cubicBezTo>
                  <a:cubicBezTo>
                    <a:pt x="18664" y="1309"/>
                    <a:pt x="18661" y="1307"/>
                    <a:pt x="18657" y="1301"/>
                  </a:cubicBezTo>
                  <a:cubicBezTo>
                    <a:pt x="18657" y="1313"/>
                    <a:pt x="18657" y="1313"/>
                    <a:pt x="18634" y="1336"/>
                  </a:cubicBezTo>
                  <a:lnTo>
                    <a:pt x="18645" y="1336"/>
                  </a:lnTo>
                  <a:cubicBezTo>
                    <a:pt x="18642" y="1347"/>
                    <a:pt x="18640" y="1350"/>
                    <a:pt x="18637" y="1350"/>
                  </a:cubicBezTo>
                  <a:cubicBezTo>
                    <a:pt x="18633" y="1350"/>
                    <a:pt x="18628" y="1334"/>
                    <a:pt x="18617" y="1334"/>
                  </a:cubicBezTo>
                  <a:cubicBezTo>
                    <a:pt x="18615" y="1334"/>
                    <a:pt x="18613" y="1335"/>
                    <a:pt x="18610" y="1336"/>
                  </a:cubicBezTo>
                  <a:lnTo>
                    <a:pt x="18634" y="1348"/>
                  </a:lnTo>
                  <a:cubicBezTo>
                    <a:pt x="18586" y="1360"/>
                    <a:pt x="18598" y="1408"/>
                    <a:pt x="18562" y="1408"/>
                  </a:cubicBezTo>
                  <a:cubicBezTo>
                    <a:pt x="18571" y="1399"/>
                    <a:pt x="18561" y="1391"/>
                    <a:pt x="18559" y="1391"/>
                  </a:cubicBezTo>
                  <a:cubicBezTo>
                    <a:pt x="18558" y="1391"/>
                    <a:pt x="18559" y="1392"/>
                    <a:pt x="18562" y="1396"/>
                  </a:cubicBezTo>
                  <a:cubicBezTo>
                    <a:pt x="18538" y="1408"/>
                    <a:pt x="18515" y="1444"/>
                    <a:pt x="18515" y="1467"/>
                  </a:cubicBezTo>
                  <a:cubicBezTo>
                    <a:pt x="18503" y="1461"/>
                    <a:pt x="18497" y="1458"/>
                    <a:pt x="18491" y="1458"/>
                  </a:cubicBezTo>
                  <a:cubicBezTo>
                    <a:pt x="18485" y="1458"/>
                    <a:pt x="18479" y="1461"/>
                    <a:pt x="18467" y="1467"/>
                  </a:cubicBezTo>
                  <a:cubicBezTo>
                    <a:pt x="18455" y="1479"/>
                    <a:pt x="18455" y="1491"/>
                    <a:pt x="18455" y="1503"/>
                  </a:cubicBezTo>
                  <a:cubicBezTo>
                    <a:pt x="18445" y="1503"/>
                    <a:pt x="18435" y="1529"/>
                    <a:pt x="18424" y="1529"/>
                  </a:cubicBezTo>
                  <a:cubicBezTo>
                    <a:pt x="18423" y="1529"/>
                    <a:pt x="18421" y="1529"/>
                    <a:pt x="18419" y="1527"/>
                  </a:cubicBezTo>
                  <a:cubicBezTo>
                    <a:pt x="18419" y="1539"/>
                    <a:pt x="18407" y="1539"/>
                    <a:pt x="18407" y="1551"/>
                  </a:cubicBezTo>
                  <a:lnTo>
                    <a:pt x="18395" y="1551"/>
                  </a:lnTo>
                  <a:lnTo>
                    <a:pt x="18407" y="1563"/>
                  </a:lnTo>
                  <a:cubicBezTo>
                    <a:pt x="18360" y="1563"/>
                    <a:pt x="18395" y="1622"/>
                    <a:pt x="18348" y="1622"/>
                  </a:cubicBezTo>
                  <a:cubicBezTo>
                    <a:pt x="18336" y="1622"/>
                    <a:pt x="18336" y="1622"/>
                    <a:pt x="18336" y="1610"/>
                  </a:cubicBezTo>
                  <a:lnTo>
                    <a:pt x="18288" y="1658"/>
                  </a:lnTo>
                  <a:lnTo>
                    <a:pt x="18312" y="1658"/>
                  </a:lnTo>
                  <a:cubicBezTo>
                    <a:pt x="18300" y="1670"/>
                    <a:pt x="18312" y="1682"/>
                    <a:pt x="18288" y="1682"/>
                  </a:cubicBezTo>
                  <a:cubicBezTo>
                    <a:pt x="18288" y="1673"/>
                    <a:pt x="18288" y="1670"/>
                    <a:pt x="18286" y="1670"/>
                  </a:cubicBezTo>
                  <a:cubicBezTo>
                    <a:pt x="18283" y="1670"/>
                    <a:pt x="18276" y="1695"/>
                    <a:pt x="18268" y="1695"/>
                  </a:cubicBezTo>
                  <a:cubicBezTo>
                    <a:pt x="18267" y="1695"/>
                    <a:pt x="18266" y="1695"/>
                    <a:pt x="18264" y="1694"/>
                  </a:cubicBezTo>
                  <a:lnTo>
                    <a:pt x="18264" y="1682"/>
                  </a:lnTo>
                  <a:cubicBezTo>
                    <a:pt x="18253" y="1694"/>
                    <a:pt x="18253" y="1694"/>
                    <a:pt x="18264" y="1706"/>
                  </a:cubicBezTo>
                  <a:cubicBezTo>
                    <a:pt x="18262" y="1708"/>
                    <a:pt x="18258" y="1709"/>
                    <a:pt x="18255" y="1709"/>
                  </a:cubicBezTo>
                  <a:cubicBezTo>
                    <a:pt x="18251" y="1709"/>
                    <a:pt x="18246" y="1708"/>
                    <a:pt x="18242" y="1707"/>
                  </a:cubicBezTo>
                  <a:lnTo>
                    <a:pt x="18242" y="1707"/>
                  </a:lnTo>
                  <a:cubicBezTo>
                    <a:pt x="18253" y="1718"/>
                    <a:pt x="18253" y="1730"/>
                    <a:pt x="18253" y="1741"/>
                  </a:cubicBezTo>
                  <a:cubicBezTo>
                    <a:pt x="18241" y="1741"/>
                    <a:pt x="18241" y="1741"/>
                    <a:pt x="18241" y="1729"/>
                  </a:cubicBezTo>
                  <a:cubicBezTo>
                    <a:pt x="18229" y="1753"/>
                    <a:pt x="18205" y="1765"/>
                    <a:pt x="18205" y="1777"/>
                  </a:cubicBezTo>
                  <a:cubicBezTo>
                    <a:pt x="18193" y="1777"/>
                    <a:pt x="18193" y="1765"/>
                    <a:pt x="18193" y="1765"/>
                  </a:cubicBezTo>
                  <a:cubicBezTo>
                    <a:pt x="18181" y="1801"/>
                    <a:pt x="18181" y="1777"/>
                    <a:pt x="18157" y="1813"/>
                  </a:cubicBezTo>
                  <a:lnTo>
                    <a:pt x="18157" y="1825"/>
                  </a:lnTo>
                  <a:lnTo>
                    <a:pt x="18145" y="1825"/>
                  </a:lnTo>
                  <a:cubicBezTo>
                    <a:pt x="18134" y="1837"/>
                    <a:pt x="18134" y="1848"/>
                    <a:pt x="18122" y="1860"/>
                  </a:cubicBezTo>
                  <a:lnTo>
                    <a:pt x="18110" y="1848"/>
                  </a:lnTo>
                  <a:cubicBezTo>
                    <a:pt x="18098" y="1872"/>
                    <a:pt x="18074" y="1860"/>
                    <a:pt x="18062" y="1896"/>
                  </a:cubicBezTo>
                  <a:cubicBezTo>
                    <a:pt x="18056" y="1914"/>
                    <a:pt x="18047" y="1914"/>
                    <a:pt x="18040" y="1914"/>
                  </a:cubicBezTo>
                  <a:cubicBezTo>
                    <a:pt x="18032" y="1914"/>
                    <a:pt x="18026" y="1914"/>
                    <a:pt x="18026" y="1932"/>
                  </a:cubicBezTo>
                  <a:lnTo>
                    <a:pt x="18014" y="1932"/>
                  </a:lnTo>
                  <a:lnTo>
                    <a:pt x="18014" y="1944"/>
                  </a:lnTo>
                  <a:lnTo>
                    <a:pt x="17991" y="1932"/>
                  </a:lnTo>
                  <a:lnTo>
                    <a:pt x="18014" y="1956"/>
                  </a:lnTo>
                  <a:lnTo>
                    <a:pt x="17991" y="1956"/>
                  </a:lnTo>
                  <a:cubicBezTo>
                    <a:pt x="17955" y="1956"/>
                    <a:pt x="17955" y="1967"/>
                    <a:pt x="17943" y="1979"/>
                  </a:cubicBezTo>
                  <a:lnTo>
                    <a:pt x="17931" y="1979"/>
                  </a:lnTo>
                  <a:cubicBezTo>
                    <a:pt x="17943" y="1967"/>
                    <a:pt x="17955" y="1956"/>
                    <a:pt x="17967" y="1944"/>
                  </a:cubicBezTo>
                  <a:cubicBezTo>
                    <a:pt x="17955" y="1932"/>
                    <a:pt x="17943" y="1920"/>
                    <a:pt x="17955" y="1920"/>
                  </a:cubicBezTo>
                  <a:cubicBezTo>
                    <a:pt x="17943" y="1908"/>
                    <a:pt x="17943" y="1896"/>
                    <a:pt x="17955" y="1884"/>
                  </a:cubicBezTo>
                  <a:cubicBezTo>
                    <a:pt x="17962" y="1884"/>
                    <a:pt x="17965" y="1884"/>
                    <a:pt x="17968" y="1887"/>
                  </a:cubicBezTo>
                  <a:lnTo>
                    <a:pt x="17968" y="1887"/>
                  </a:lnTo>
                  <a:cubicBezTo>
                    <a:pt x="17970" y="1884"/>
                    <a:pt x="17979" y="1884"/>
                    <a:pt x="17979" y="1884"/>
                  </a:cubicBezTo>
                  <a:lnTo>
                    <a:pt x="17967" y="1884"/>
                  </a:lnTo>
                  <a:cubicBezTo>
                    <a:pt x="17955" y="1872"/>
                    <a:pt x="17967" y="1872"/>
                    <a:pt x="17979" y="1872"/>
                  </a:cubicBezTo>
                  <a:lnTo>
                    <a:pt x="17967" y="1860"/>
                  </a:lnTo>
                  <a:lnTo>
                    <a:pt x="17991" y="1872"/>
                  </a:lnTo>
                  <a:cubicBezTo>
                    <a:pt x="17979" y="1860"/>
                    <a:pt x="17979" y="1860"/>
                    <a:pt x="17967" y="1848"/>
                  </a:cubicBezTo>
                  <a:lnTo>
                    <a:pt x="17979" y="1848"/>
                  </a:lnTo>
                  <a:lnTo>
                    <a:pt x="17991" y="1837"/>
                  </a:lnTo>
                  <a:cubicBezTo>
                    <a:pt x="17967" y="1825"/>
                    <a:pt x="17967" y="1825"/>
                    <a:pt x="17967" y="1825"/>
                  </a:cubicBezTo>
                  <a:cubicBezTo>
                    <a:pt x="17979" y="1825"/>
                    <a:pt x="17991" y="1825"/>
                    <a:pt x="18003" y="1837"/>
                  </a:cubicBezTo>
                  <a:cubicBezTo>
                    <a:pt x="18003" y="1825"/>
                    <a:pt x="17991" y="1825"/>
                    <a:pt x="17979" y="1825"/>
                  </a:cubicBezTo>
                  <a:cubicBezTo>
                    <a:pt x="17979" y="1813"/>
                    <a:pt x="17967" y="1813"/>
                    <a:pt x="17979" y="1813"/>
                  </a:cubicBezTo>
                  <a:lnTo>
                    <a:pt x="18014" y="1813"/>
                  </a:lnTo>
                  <a:cubicBezTo>
                    <a:pt x="18003" y="1801"/>
                    <a:pt x="18014" y="1801"/>
                    <a:pt x="17979" y="1801"/>
                  </a:cubicBezTo>
                  <a:cubicBezTo>
                    <a:pt x="17979" y="1797"/>
                    <a:pt x="17981" y="1795"/>
                    <a:pt x="17985" y="1795"/>
                  </a:cubicBezTo>
                  <a:cubicBezTo>
                    <a:pt x="17992" y="1795"/>
                    <a:pt x="18003" y="1801"/>
                    <a:pt x="18003" y="1801"/>
                  </a:cubicBezTo>
                  <a:cubicBezTo>
                    <a:pt x="17991" y="1789"/>
                    <a:pt x="18003" y="1789"/>
                    <a:pt x="18026" y="1789"/>
                  </a:cubicBezTo>
                  <a:cubicBezTo>
                    <a:pt x="17983" y="1778"/>
                    <a:pt x="18028" y="1787"/>
                    <a:pt x="18019" y="1771"/>
                  </a:cubicBezTo>
                  <a:lnTo>
                    <a:pt x="18019" y="1771"/>
                  </a:lnTo>
                  <a:cubicBezTo>
                    <a:pt x="18021" y="1773"/>
                    <a:pt x="18024" y="1775"/>
                    <a:pt x="18026" y="1777"/>
                  </a:cubicBezTo>
                  <a:lnTo>
                    <a:pt x="18014" y="1765"/>
                  </a:lnTo>
                  <a:lnTo>
                    <a:pt x="18014" y="1765"/>
                  </a:lnTo>
                  <a:cubicBezTo>
                    <a:pt x="18017" y="1767"/>
                    <a:pt x="18018" y="1769"/>
                    <a:pt x="18019" y="1771"/>
                  </a:cubicBezTo>
                  <a:lnTo>
                    <a:pt x="18019" y="1771"/>
                  </a:lnTo>
                  <a:cubicBezTo>
                    <a:pt x="18010" y="1765"/>
                    <a:pt x="18003" y="1763"/>
                    <a:pt x="18003" y="1753"/>
                  </a:cubicBezTo>
                  <a:lnTo>
                    <a:pt x="18003" y="1753"/>
                  </a:lnTo>
                  <a:lnTo>
                    <a:pt x="18020" y="1759"/>
                  </a:lnTo>
                  <a:lnTo>
                    <a:pt x="18020" y="1759"/>
                  </a:lnTo>
                  <a:cubicBezTo>
                    <a:pt x="18014" y="1756"/>
                    <a:pt x="18008" y="1753"/>
                    <a:pt x="18003" y="1753"/>
                  </a:cubicBezTo>
                  <a:cubicBezTo>
                    <a:pt x="18050" y="1741"/>
                    <a:pt x="18038" y="1706"/>
                    <a:pt x="18074" y="1706"/>
                  </a:cubicBezTo>
                  <a:cubicBezTo>
                    <a:pt x="18074" y="1694"/>
                    <a:pt x="18062" y="1670"/>
                    <a:pt x="18074" y="1658"/>
                  </a:cubicBezTo>
                  <a:cubicBezTo>
                    <a:pt x="18062" y="1658"/>
                    <a:pt x="18062" y="1658"/>
                    <a:pt x="18062" y="1646"/>
                  </a:cubicBezTo>
                  <a:cubicBezTo>
                    <a:pt x="18086" y="1646"/>
                    <a:pt x="18110" y="1634"/>
                    <a:pt x="18098" y="1610"/>
                  </a:cubicBezTo>
                  <a:cubicBezTo>
                    <a:pt x="18088" y="1604"/>
                    <a:pt x="18086" y="1602"/>
                    <a:pt x="18088" y="1602"/>
                  </a:cubicBezTo>
                  <a:cubicBezTo>
                    <a:pt x="18092" y="1602"/>
                    <a:pt x="18106" y="1607"/>
                    <a:pt x="18112" y="1607"/>
                  </a:cubicBezTo>
                  <a:cubicBezTo>
                    <a:pt x="18116" y="1607"/>
                    <a:pt x="18116" y="1605"/>
                    <a:pt x="18110" y="1598"/>
                  </a:cubicBezTo>
                  <a:lnTo>
                    <a:pt x="18110" y="1598"/>
                  </a:lnTo>
                  <a:cubicBezTo>
                    <a:pt x="18110" y="1599"/>
                    <a:pt x="18122" y="1610"/>
                    <a:pt x="18122" y="1610"/>
                  </a:cubicBezTo>
                  <a:cubicBezTo>
                    <a:pt x="18110" y="1598"/>
                    <a:pt x="18110" y="1586"/>
                    <a:pt x="18098" y="1563"/>
                  </a:cubicBezTo>
                  <a:lnTo>
                    <a:pt x="18098" y="1563"/>
                  </a:lnTo>
                  <a:cubicBezTo>
                    <a:pt x="18110" y="1571"/>
                    <a:pt x="18114" y="1573"/>
                    <a:pt x="18114" y="1573"/>
                  </a:cubicBezTo>
                  <a:cubicBezTo>
                    <a:pt x="18115" y="1573"/>
                    <a:pt x="18102" y="1563"/>
                    <a:pt x="18110" y="1563"/>
                  </a:cubicBezTo>
                  <a:lnTo>
                    <a:pt x="18122" y="1563"/>
                  </a:lnTo>
                  <a:cubicBezTo>
                    <a:pt x="18122" y="1554"/>
                    <a:pt x="18122" y="1546"/>
                    <a:pt x="18134" y="1546"/>
                  </a:cubicBezTo>
                  <a:cubicBezTo>
                    <a:pt x="18139" y="1546"/>
                    <a:pt x="18147" y="1547"/>
                    <a:pt x="18157" y="1551"/>
                  </a:cubicBezTo>
                  <a:cubicBezTo>
                    <a:pt x="18134" y="1527"/>
                    <a:pt x="18157" y="1503"/>
                    <a:pt x="18169" y="1491"/>
                  </a:cubicBezTo>
                  <a:cubicBezTo>
                    <a:pt x="18157" y="1479"/>
                    <a:pt x="18157" y="1467"/>
                    <a:pt x="18157" y="1467"/>
                  </a:cubicBezTo>
                  <a:lnTo>
                    <a:pt x="18181" y="1467"/>
                  </a:lnTo>
                  <a:cubicBezTo>
                    <a:pt x="18169" y="1467"/>
                    <a:pt x="18157" y="1456"/>
                    <a:pt x="18169" y="1456"/>
                  </a:cubicBezTo>
                  <a:cubicBezTo>
                    <a:pt x="18169" y="1450"/>
                    <a:pt x="18172" y="1450"/>
                    <a:pt x="18174" y="1450"/>
                  </a:cubicBezTo>
                  <a:cubicBezTo>
                    <a:pt x="18175" y="1450"/>
                    <a:pt x="18175" y="1450"/>
                    <a:pt x="18169" y="1444"/>
                  </a:cubicBezTo>
                  <a:cubicBezTo>
                    <a:pt x="18169" y="1438"/>
                    <a:pt x="18172" y="1435"/>
                    <a:pt x="18177" y="1435"/>
                  </a:cubicBezTo>
                  <a:cubicBezTo>
                    <a:pt x="18179" y="1435"/>
                    <a:pt x="18182" y="1436"/>
                    <a:pt x="18185" y="1437"/>
                  </a:cubicBezTo>
                  <a:lnTo>
                    <a:pt x="18185" y="1437"/>
                  </a:lnTo>
                  <a:cubicBezTo>
                    <a:pt x="18183" y="1432"/>
                    <a:pt x="18205" y="1432"/>
                    <a:pt x="18205" y="1432"/>
                  </a:cubicBezTo>
                  <a:cubicBezTo>
                    <a:pt x="18205" y="1432"/>
                    <a:pt x="18384" y="1241"/>
                    <a:pt x="18253" y="1098"/>
                  </a:cubicBezTo>
                  <a:cubicBezTo>
                    <a:pt x="18241" y="1086"/>
                    <a:pt x="18229" y="1075"/>
                    <a:pt x="18217" y="1075"/>
                  </a:cubicBezTo>
                  <a:cubicBezTo>
                    <a:pt x="18205" y="1075"/>
                    <a:pt x="18181" y="1051"/>
                    <a:pt x="18169" y="1051"/>
                  </a:cubicBezTo>
                  <a:lnTo>
                    <a:pt x="18157" y="1051"/>
                  </a:lnTo>
                  <a:cubicBezTo>
                    <a:pt x="18169" y="1063"/>
                    <a:pt x="18205" y="1075"/>
                    <a:pt x="18181" y="1075"/>
                  </a:cubicBezTo>
                  <a:cubicBezTo>
                    <a:pt x="18181" y="1075"/>
                    <a:pt x="18169" y="1075"/>
                    <a:pt x="18157" y="1063"/>
                  </a:cubicBezTo>
                  <a:lnTo>
                    <a:pt x="18145" y="1063"/>
                  </a:lnTo>
                  <a:cubicBezTo>
                    <a:pt x="18145" y="1063"/>
                    <a:pt x="18134" y="1051"/>
                    <a:pt x="18122" y="1051"/>
                  </a:cubicBezTo>
                  <a:lnTo>
                    <a:pt x="18122" y="1063"/>
                  </a:lnTo>
                  <a:cubicBezTo>
                    <a:pt x="18110" y="1051"/>
                    <a:pt x="18122" y="1051"/>
                    <a:pt x="18110" y="1051"/>
                  </a:cubicBezTo>
                  <a:lnTo>
                    <a:pt x="18122" y="1063"/>
                  </a:lnTo>
                  <a:cubicBezTo>
                    <a:pt x="18114" y="1060"/>
                    <a:pt x="18110" y="1059"/>
                    <a:pt x="18109" y="1059"/>
                  </a:cubicBezTo>
                  <a:cubicBezTo>
                    <a:pt x="18104" y="1059"/>
                    <a:pt x="18115" y="1066"/>
                    <a:pt x="18111" y="1066"/>
                  </a:cubicBezTo>
                  <a:cubicBezTo>
                    <a:pt x="18109" y="1066"/>
                    <a:pt x="18105" y="1065"/>
                    <a:pt x="18098" y="1063"/>
                  </a:cubicBezTo>
                  <a:cubicBezTo>
                    <a:pt x="18098" y="1063"/>
                    <a:pt x="18086" y="1063"/>
                    <a:pt x="18074" y="1051"/>
                  </a:cubicBezTo>
                  <a:lnTo>
                    <a:pt x="18074" y="1063"/>
                  </a:lnTo>
                  <a:lnTo>
                    <a:pt x="18062" y="1063"/>
                  </a:lnTo>
                  <a:cubicBezTo>
                    <a:pt x="18062" y="1063"/>
                    <a:pt x="18074" y="1075"/>
                    <a:pt x="18074" y="1075"/>
                  </a:cubicBezTo>
                  <a:cubicBezTo>
                    <a:pt x="18071" y="1072"/>
                    <a:pt x="18070" y="1071"/>
                    <a:pt x="18069" y="1071"/>
                  </a:cubicBezTo>
                  <a:cubicBezTo>
                    <a:pt x="18066" y="1071"/>
                    <a:pt x="18068" y="1078"/>
                    <a:pt x="18061" y="1078"/>
                  </a:cubicBezTo>
                  <a:cubicBezTo>
                    <a:pt x="18059" y="1078"/>
                    <a:pt x="18055" y="1077"/>
                    <a:pt x="18050" y="1075"/>
                  </a:cubicBezTo>
                  <a:cubicBezTo>
                    <a:pt x="18048" y="1075"/>
                    <a:pt x="18046" y="1075"/>
                    <a:pt x="18045" y="1075"/>
                  </a:cubicBezTo>
                  <a:lnTo>
                    <a:pt x="18045" y="1075"/>
                  </a:lnTo>
                  <a:cubicBezTo>
                    <a:pt x="18043" y="1075"/>
                    <a:pt x="18041" y="1075"/>
                    <a:pt x="18038" y="1075"/>
                  </a:cubicBezTo>
                  <a:lnTo>
                    <a:pt x="18050" y="1086"/>
                  </a:lnTo>
                  <a:cubicBezTo>
                    <a:pt x="18038" y="1086"/>
                    <a:pt x="18026" y="1075"/>
                    <a:pt x="18026" y="1075"/>
                  </a:cubicBezTo>
                  <a:cubicBezTo>
                    <a:pt x="18021" y="1077"/>
                    <a:pt x="18013" y="1078"/>
                    <a:pt x="18004" y="1078"/>
                  </a:cubicBezTo>
                  <a:cubicBezTo>
                    <a:pt x="17988" y="1078"/>
                    <a:pt x="17969" y="1075"/>
                    <a:pt x="17954" y="1075"/>
                  </a:cubicBezTo>
                  <a:cubicBezTo>
                    <a:pt x="17941" y="1075"/>
                    <a:pt x="17931" y="1078"/>
                    <a:pt x="17931" y="1086"/>
                  </a:cubicBezTo>
                  <a:cubicBezTo>
                    <a:pt x="17919" y="1086"/>
                    <a:pt x="17931" y="1086"/>
                    <a:pt x="17919" y="1075"/>
                  </a:cubicBezTo>
                  <a:lnTo>
                    <a:pt x="17919" y="1075"/>
                  </a:lnTo>
                  <a:cubicBezTo>
                    <a:pt x="17931" y="1098"/>
                    <a:pt x="17872" y="1086"/>
                    <a:pt x="17872" y="1098"/>
                  </a:cubicBezTo>
                  <a:lnTo>
                    <a:pt x="17883" y="1098"/>
                  </a:lnTo>
                  <a:cubicBezTo>
                    <a:pt x="17836" y="1098"/>
                    <a:pt x="17848" y="1134"/>
                    <a:pt x="17824" y="1134"/>
                  </a:cubicBezTo>
                  <a:lnTo>
                    <a:pt x="17836" y="1146"/>
                  </a:lnTo>
                  <a:cubicBezTo>
                    <a:pt x="17848" y="1146"/>
                    <a:pt x="17848" y="1158"/>
                    <a:pt x="17848" y="1158"/>
                  </a:cubicBezTo>
                  <a:cubicBezTo>
                    <a:pt x="17800" y="1158"/>
                    <a:pt x="17800" y="1194"/>
                    <a:pt x="17764" y="1217"/>
                  </a:cubicBezTo>
                  <a:cubicBezTo>
                    <a:pt x="17764" y="1253"/>
                    <a:pt x="17718" y="1276"/>
                    <a:pt x="17705" y="1322"/>
                  </a:cubicBezTo>
                  <a:lnTo>
                    <a:pt x="17705" y="1322"/>
                  </a:lnTo>
                  <a:cubicBezTo>
                    <a:pt x="17706" y="1322"/>
                    <a:pt x="17707" y="1321"/>
                    <a:pt x="17708" y="1321"/>
                  </a:cubicBezTo>
                  <a:cubicBezTo>
                    <a:pt x="17717" y="1321"/>
                    <a:pt x="17738" y="1336"/>
                    <a:pt x="17729" y="1336"/>
                  </a:cubicBezTo>
                  <a:cubicBezTo>
                    <a:pt x="17720" y="1335"/>
                    <a:pt x="17714" y="1334"/>
                    <a:pt x="17710" y="1334"/>
                  </a:cubicBezTo>
                  <a:cubicBezTo>
                    <a:pt x="17689" y="1334"/>
                    <a:pt x="17712" y="1351"/>
                    <a:pt x="17703" y="1351"/>
                  </a:cubicBezTo>
                  <a:cubicBezTo>
                    <a:pt x="17701" y="1351"/>
                    <a:pt x="17698" y="1350"/>
                    <a:pt x="17693" y="1348"/>
                  </a:cubicBezTo>
                  <a:cubicBezTo>
                    <a:pt x="17693" y="1384"/>
                    <a:pt x="17645" y="1372"/>
                    <a:pt x="17681" y="1420"/>
                  </a:cubicBezTo>
                  <a:lnTo>
                    <a:pt x="17657" y="1408"/>
                  </a:lnTo>
                  <a:cubicBezTo>
                    <a:pt x="17657" y="1408"/>
                    <a:pt x="17657" y="1408"/>
                    <a:pt x="17657" y="1420"/>
                  </a:cubicBezTo>
                  <a:cubicBezTo>
                    <a:pt x="17645" y="1420"/>
                    <a:pt x="17657" y="1432"/>
                    <a:pt x="17657" y="1432"/>
                  </a:cubicBezTo>
                  <a:lnTo>
                    <a:pt x="17669" y="1444"/>
                  </a:lnTo>
                  <a:lnTo>
                    <a:pt x="17657" y="1444"/>
                  </a:lnTo>
                  <a:lnTo>
                    <a:pt x="17669" y="1456"/>
                  </a:lnTo>
                  <a:cubicBezTo>
                    <a:pt x="17662" y="1453"/>
                    <a:pt x="17657" y="1452"/>
                    <a:pt x="17654" y="1452"/>
                  </a:cubicBezTo>
                  <a:cubicBezTo>
                    <a:pt x="17642" y="1452"/>
                    <a:pt x="17655" y="1467"/>
                    <a:pt x="17645" y="1467"/>
                  </a:cubicBezTo>
                  <a:cubicBezTo>
                    <a:pt x="17645" y="1467"/>
                    <a:pt x="17657" y="1491"/>
                    <a:pt x="17645" y="1491"/>
                  </a:cubicBezTo>
                  <a:cubicBezTo>
                    <a:pt x="17633" y="1491"/>
                    <a:pt x="17622" y="1503"/>
                    <a:pt x="17610" y="1503"/>
                  </a:cubicBezTo>
                  <a:cubicBezTo>
                    <a:pt x="17610" y="1515"/>
                    <a:pt x="17610" y="1539"/>
                    <a:pt x="17598" y="1551"/>
                  </a:cubicBezTo>
                  <a:lnTo>
                    <a:pt x="17622" y="1563"/>
                  </a:lnTo>
                  <a:lnTo>
                    <a:pt x="17610" y="1563"/>
                  </a:lnTo>
                  <a:cubicBezTo>
                    <a:pt x="17605" y="1560"/>
                    <a:pt x="17602" y="1559"/>
                    <a:pt x="17600" y="1559"/>
                  </a:cubicBezTo>
                  <a:cubicBezTo>
                    <a:pt x="17598" y="1559"/>
                    <a:pt x="17598" y="1561"/>
                    <a:pt x="17599" y="1563"/>
                  </a:cubicBezTo>
                  <a:lnTo>
                    <a:pt x="17599" y="1563"/>
                  </a:lnTo>
                  <a:cubicBezTo>
                    <a:pt x="17599" y="1563"/>
                    <a:pt x="17598" y="1563"/>
                    <a:pt x="17598" y="1563"/>
                  </a:cubicBezTo>
                  <a:cubicBezTo>
                    <a:pt x="17598" y="1563"/>
                    <a:pt x="17598" y="1563"/>
                    <a:pt x="17598" y="1563"/>
                  </a:cubicBezTo>
                  <a:lnTo>
                    <a:pt x="17598" y="1563"/>
                  </a:lnTo>
                  <a:cubicBezTo>
                    <a:pt x="17600" y="1565"/>
                    <a:pt x="17601" y="1566"/>
                    <a:pt x="17601" y="1566"/>
                  </a:cubicBezTo>
                  <a:cubicBezTo>
                    <a:pt x="17601" y="1566"/>
                    <a:pt x="17600" y="1564"/>
                    <a:pt x="17599" y="1563"/>
                  </a:cubicBezTo>
                  <a:lnTo>
                    <a:pt x="17599" y="1563"/>
                  </a:lnTo>
                  <a:cubicBezTo>
                    <a:pt x="17612" y="1564"/>
                    <a:pt x="17633" y="1575"/>
                    <a:pt x="17622" y="1575"/>
                  </a:cubicBezTo>
                  <a:lnTo>
                    <a:pt x="17610" y="1575"/>
                  </a:lnTo>
                  <a:lnTo>
                    <a:pt x="17622" y="1586"/>
                  </a:lnTo>
                  <a:cubicBezTo>
                    <a:pt x="17610" y="1575"/>
                    <a:pt x="17598" y="1575"/>
                    <a:pt x="17586" y="1575"/>
                  </a:cubicBezTo>
                  <a:cubicBezTo>
                    <a:pt x="17574" y="1586"/>
                    <a:pt x="17598" y="1610"/>
                    <a:pt x="17586" y="1622"/>
                  </a:cubicBezTo>
                  <a:cubicBezTo>
                    <a:pt x="17583" y="1619"/>
                    <a:pt x="17582" y="1619"/>
                    <a:pt x="17581" y="1619"/>
                  </a:cubicBezTo>
                  <a:cubicBezTo>
                    <a:pt x="17579" y="1619"/>
                    <a:pt x="17579" y="1621"/>
                    <a:pt x="17577" y="1621"/>
                  </a:cubicBezTo>
                  <a:cubicBezTo>
                    <a:pt x="17575" y="1621"/>
                    <a:pt x="17571" y="1619"/>
                    <a:pt x="17562" y="1610"/>
                  </a:cubicBezTo>
                  <a:lnTo>
                    <a:pt x="17562" y="1610"/>
                  </a:lnTo>
                  <a:cubicBezTo>
                    <a:pt x="17562" y="1622"/>
                    <a:pt x="17586" y="1622"/>
                    <a:pt x="17598" y="1634"/>
                  </a:cubicBezTo>
                  <a:lnTo>
                    <a:pt x="17562" y="1634"/>
                  </a:lnTo>
                  <a:cubicBezTo>
                    <a:pt x="17574" y="1646"/>
                    <a:pt x="17538" y="1646"/>
                    <a:pt x="17550" y="1658"/>
                  </a:cubicBezTo>
                  <a:cubicBezTo>
                    <a:pt x="17556" y="1664"/>
                    <a:pt x="17559" y="1664"/>
                    <a:pt x="17561" y="1664"/>
                  </a:cubicBezTo>
                  <a:cubicBezTo>
                    <a:pt x="17562" y="1664"/>
                    <a:pt x="17562" y="1664"/>
                    <a:pt x="17562" y="1670"/>
                  </a:cubicBezTo>
                  <a:cubicBezTo>
                    <a:pt x="17574" y="1676"/>
                    <a:pt x="17568" y="1676"/>
                    <a:pt x="17561" y="1676"/>
                  </a:cubicBezTo>
                  <a:cubicBezTo>
                    <a:pt x="17553" y="1676"/>
                    <a:pt x="17544" y="1676"/>
                    <a:pt x="17550" y="1682"/>
                  </a:cubicBezTo>
                  <a:lnTo>
                    <a:pt x="17539" y="1670"/>
                  </a:lnTo>
                  <a:lnTo>
                    <a:pt x="17539" y="1670"/>
                  </a:lnTo>
                  <a:cubicBezTo>
                    <a:pt x="17550" y="1682"/>
                    <a:pt x="17562" y="1694"/>
                    <a:pt x="17550" y="1694"/>
                  </a:cubicBezTo>
                  <a:cubicBezTo>
                    <a:pt x="17526" y="1682"/>
                    <a:pt x="17538" y="1682"/>
                    <a:pt x="17526" y="1670"/>
                  </a:cubicBezTo>
                  <a:lnTo>
                    <a:pt x="17526" y="1670"/>
                  </a:lnTo>
                  <a:cubicBezTo>
                    <a:pt x="17526" y="1670"/>
                    <a:pt x="17526" y="1682"/>
                    <a:pt x="17538" y="1694"/>
                  </a:cubicBezTo>
                  <a:cubicBezTo>
                    <a:pt x="17526" y="1706"/>
                    <a:pt x="17526" y="1706"/>
                    <a:pt x="17526" y="1717"/>
                  </a:cubicBezTo>
                  <a:cubicBezTo>
                    <a:pt x="17520" y="1717"/>
                    <a:pt x="17517" y="1717"/>
                    <a:pt x="17516" y="1716"/>
                  </a:cubicBezTo>
                  <a:lnTo>
                    <a:pt x="17516" y="1716"/>
                  </a:lnTo>
                  <a:cubicBezTo>
                    <a:pt x="17515" y="1716"/>
                    <a:pt x="17514" y="1717"/>
                    <a:pt x="17512" y="1717"/>
                  </a:cubicBezTo>
                  <a:cubicBezTo>
                    <a:pt x="17507" y="1717"/>
                    <a:pt x="17500" y="1714"/>
                    <a:pt x="17495" y="1714"/>
                  </a:cubicBezTo>
                  <a:cubicBezTo>
                    <a:pt x="17492" y="1714"/>
                    <a:pt x="17491" y="1715"/>
                    <a:pt x="17491" y="1717"/>
                  </a:cubicBezTo>
                  <a:cubicBezTo>
                    <a:pt x="17491" y="1741"/>
                    <a:pt x="17502" y="1777"/>
                    <a:pt x="17491" y="1801"/>
                  </a:cubicBezTo>
                  <a:cubicBezTo>
                    <a:pt x="17509" y="1810"/>
                    <a:pt x="17506" y="1819"/>
                    <a:pt x="17509" y="1823"/>
                  </a:cubicBezTo>
                  <a:lnTo>
                    <a:pt x="17509" y="1823"/>
                  </a:lnTo>
                  <a:lnTo>
                    <a:pt x="17479" y="1813"/>
                  </a:lnTo>
                  <a:lnTo>
                    <a:pt x="17491" y="1825"/>
                  </a:lnTo>
                  <a:cubicBezTo>
                    <a:pt x="17483" y="1825"/>
                    <a:pt x="17480" y="1830"/>
                    <a:pt x="17472" y="1830"/>
                  </a:cubicBezTo>
                  <a:cubicBezTo>
                    <a:pt x="17468" y="1830"/>
                    <a:pt x="17463" y="1829"/>
                    <a:pt x="17455" y="1825"/>
                  </a:cubicBezTo>
                  <a:lnTo>
                    <a:pt x="17443" y="1848"/>
                  </a:lnTo>
                  <a:cubicBezTo>
                    <a:pt x="17419" y="1860"/>
                    <a:pt x="17502" y="1896"/>
                    <a:pt x="17479" y="1908"/>
                  </a:cubicBezTo>
                  <a:cubicBezTo>
                    <a:pt x="17479" y="1911"/>
                    <a:pt x="17479" y="1914"/>
                    <a:pt x="17479" y="1920"/>
                  </a:cubicBezTo>
                  <a:cubicBezTo>
                    <a:pt x="17514" y="1920"/>
                    <a:pt x="17467" y="1908"/>
                    <a:pt x="17491" y="1908"/>
                  </a:cubicBezTo>
                  <a:cubicBezTo>
                    <a:pt x="17514" y="1920"/>
                    <a:pt x="17502" y="1920"/>
                    <a:pt x="17514" y="1932"/>
                  </a:cubicBezTo>
                  <a:cubicBezTo>
                    <a:pt x="17502" y="1932"/>
                    <a:pt x="17526" y="1932"/>
                    <a:pt x="17526" y="1944"/>
                  </a:cubicBezTo>
                  <a:cubicBezTo>
                    <a:pt x="17518" y="1940"/>
                    <a:pt x="17514" y="1938"/>
                    <a:pt x="17512" y="1938"/>
                  </a:cubicBezTo>
                  <a:cubicBezTo>
                    <a:pt x="17506" y="1938"/>
                    <a:pt x="17506" y="1944"/>
                    <a:pt x="17491" y="1944"/>
                  </a:cubicBezTo>
                  <a:cubicBezTo>
                    <a:pt x="17502" y="1956"/>
                    <a:pt x="17526" y="1967"/>
                    <a:pt x="17526" y="1967"/>
                  </a:cubicBezTo>
                  <a:cubicBezTo>
                    <a:pt x="17510" y="1967"/>
                    <a:pt x="17505" y="1962"/>
                    <a:pt x="17500" y="1962"/>
                  </a:cubicBezTo>
                  <a:cubicBezTo>
                    <a:pt x="17497" y="1962"/>
                    <a:pt x="17495" y="1964"/>
                    <a:pt x="17491" y="1967"/>
                  </a:cubicBezTo>
                  <a:lnTo>
                    <a:pt x="17502" y="1967"/>
                  </a:lnTo>
                  <a:cubicBezTo>
                    <a:pt x="17502" y="1971"/>
                    <a:pt x="17502" y="1973"/>
                    <a:pt x="17502" y="1973"/>
                  </a:cubicBezTo>
                  <a:cubicBezTo>
                    <a:pt x="17501" y="1973"/>
                    <a:pt x="17499" y="1967"/>
                    <a:pt x="17491" y="1967"/>
                  </a:cubicBezTo>
                  <a:cubicBezTo>
                    <a:pt x="17491" y="1979"/>
                    <a:pt x="17491" y="1979"/>
                    <a:pt x="17480" y="1990"/>
                  </a:cubicBezTo>
                  <a:lnTo>
                    <a:pt x="17480" y="1990"/>
                  </a:lnTo>
                  <a:cubicBezTo>
                    <a:pt x="17480" y="1989"/>
                    <a:pt x="17479" y="1989"/>
                    <a:pt x="17479" y="1988"/>
                  </a:cubicBezTo>
                  <a:lnTo>
                    <a:pt x="17479" y="1988"/>
                  </a:lnTo>
                  <a:cubicBezTo>
                    <a:pt x="17479" y="1989"/>
                    <a:pt x="17479" y="1990"/>
                    <a:pt x="17479" y="1991"/>
                  </a:cubicBezTo>
                  <a:cubicBezTo>
                    <a:pt x="17479" y="1991"/>
                    <a:pt x="17480" y="1990"/>
                    <a:pt x="17480" y="1990"/>
                  </a:cubicBezTo>
                  <a:lnTo>
                    <a:pt x="17480" y="1990"/>
                  </a:lnTo>
                  <a:cubicBezTo>
                    <a:pt x="17482" y="1991"/>
                    <a:pt x="17482" y="1991"/>
                    <a:pt x="17479" y="1991"/>
                  </a:cubicBezTo>
                  <a:cubicBezTo>
                    <a:pt x="17491" y="1991"/>
                    <a:pt x="17491" y="1991"/>
                    <a:pt x="17514" y="2003"/>
                  </a:cubicBezTo>
                  <a:lnTo>
                    <a:pt x="17491" y="2003"/>
                  </a:lnTo>
                  <a:cubicBezTo>
                    <a:pt x="17502" y="2003"/>
                    <a:pt x="17514" y="2003"/>
                    <a:pt x="17502" y="2015"/>
                  </a:cubicBezTo>
                  <a:lnTo>
                    <a:pt x="17491" y="2015"/>
                  </a:lnTo>
                  <a:cubicBezTo>
                    <a:pt x="17502" y="2021"/>
                    <a:pt x="17502" y="2021"/>
                    <a:pt x="17499" y="2021"/>
                  </a:cubicBezTo>
                  <a:cubicBezTo>
                    <a:pt x="17497" y="2021"/>
                    <a:pt x="17491" y="2021"/>
                    <a:pt x="17491" y="2027"/>
                  </a:cubicBezTo>
                  <a:cubicBezTo>
                    <a:pt x="17491" y="2027"/>
                    <a:pt x="17502" y="2039"/>
                    <a:pt x="17502" y="2039"/>
                  </a:cubicBezTo>
                  <a:lnTo>
                    <a:pt x="17526" y="2039"/>
                  </a:lnTo>
                  <a:cubicBezTo>
                    <a:pt x="17502" y="2039"/>
                    <a:pt x="17562" y="2063"/>
                    <a:pt x="17538" y="2063"/>
                  </a:cubicBezTo>
                  <a:lnTo>
                    <a:pt x="17526" y="2063"/>
                  </a:lnTo>
                  <a:cubicBezTo>
                    <a:pt x="17526" y="2065"/>
                    <a:pt x="17525" y="2066"/>
                    <a:pt x="17524" y="2066"/>
                  </a:cubicBezTo>
                  <a:cubicBezTo>
                    <a:pt x="17519" y="2066"/>
                    <a:pt x="17511" y="2059"/>
                    <a:pt x="17511" y="2059"/>
                  </a:cubicBezTo>
                  <a:lnTo>
                    <a:pt x="17511" y="2059"/>
                  </a:lnTo>
                  <a:cubicBezTo>
                    <a:pt x="17511" y="2059"/>
                    <a:pt x="17512" y="2060"/>
                    <a:pt x="17514" y="2063"/>
                  </a:cubicBezTo>
                  <a:cubicBezTo>
                    <a:pt x="17514" y="2075"/>
                    <a:pt x="17538" y="2075"/>
                    <a:pt x="17526" y="2075"/>
                  </a:cubicBezTo>
                  <a:cubicBezTo>
                    <a:pt x="17518" y="2075"/>
                    <a:pt x="17521" y="2080"/>
                    <a:pt x="17513" y="2080"/>
                  </a:cubicBezTo>
                  <a:cubicBezTo>
                    <a:pt x="17509" y="2080"/>
                    <a:pt x="17502" y="2079"/>
                    <a:pt x="17491" y="2075"/>
                  </a:cubicBezTo>
                  <a:cubicBezTo>
                    <a:pt x="17482" y="2066"/>
                    <a:pt x="17479" y="2064"/>
                    <a:pt x="17479" y="2064"/>
                  </a:cubicBezTo>
                  <a:lnTo>
                    <a:pt x="17479" y="2064"/>
                  </a:lnTo>
                  <a:cubicBezTo>
                    <a:pt x="17478" y="2064"/>
                    <a:pt x="17480" y="2066"/>
                    <a:pt x="17477" y="2066"/>
                  </a:cubicBezTo>
                  <a:cubicBezTo>
                    <a:pt x="17475" y="2066"/>
                    <a:pt x="17472" y="2065"/>
                    <a:pt x="17467" y="2063"/>
                  </a:cubicBezTo>
                  <a:lnTo>
                    <a:pt x="17467" y="2063"/>
                  </a:lnTo>
                  <a:cubicBezTo>
                    <a:pt x="17479" y="2075"/>
                    <a:pt x="17479" y="2075"/>
                    <a:pt x="17467" y="2075"/>
                  </a:cubicBezTo>
                  <a:lnTo>
                    <a:pt x="17491" y="2087"/>
                  </a:lnTo>
                  <a:cubicBezTo>
                    <a:pt x="17503" y="2093"/>
                    <a:pt x="17507" y="2095"/>
                    <a:pt x="17505" y="2095"/>
                  </a:cubicBezTo>
                  <a:cubicBezTo>
                    <a:pt x="17501" y="2095"/>
                    <a:pt x="17472" y="2084"/>
                    <a:pt x="17460" y="2084"/>
                  </a:cubicBezTo>
                  <a:cubicBezTo>
                    <a:pt x="17457" y="2084"/>
                    <a:pt x="17455" y="2085"/>
                    <a:pt x="17455" y="2087"/>
                  </a:cubicBezTo>
                  <a:lnTo>
                    <a:pt x="17467" y="2087"/>
                  </a:lnTo>
                  <a:cubicBezTo>
                    <a:pt x="17467" y="2092"/>
                    <a:pt x="17464" y="2092"/>
                    <a:pt x="17461" y="2092"/>
                  </a:cubicBezTo>
                  <a:cubicBezTo>
                    <a:pt x="17458" y="2092"/>
                    <a:pt x="17455" y="2092"/>
                    <a:pt x="17455" y="2098"/>
                  </a:cubicBezTo>
                  <a:cubicBezTo>
                    <a:pt x="17443" y="2110"/>
                    <a:pt x="17455" y="2122"/>
                    <a:pt x="17443" y="2122"/>
                  </a:cubicBezTo>
                  <a:lnTo>
                    <a:pt x="17467" y="2122"/>
                  </a:lnTo>
                  <a:cubicBezTo>
                    <a:pt x="17467" y="2134"/>
                    <a:pt x="17479" y="2146"/>
                    <a:pt x="17479" y="2146"/>
                  </a:cubicBezTo>
                  <a:cubicBezTo>
                    <a:pt x="17455" y="2146"/>
                    <a:pt x="17467" y="2134"/>
                    <a:pt x="17467" y="2134"/>
                  </a:cubicBezTo>
                  <a:cubicBezTo>
                    <a:pt x="17443" y="2134"/>
                    <a:pt x="17455" y="2146"/>
                    <a:pt x="17455" y="2146"/>
                  </a:cubicBezTo>
                  <a:cubicBezTo>
                    <a:pt x="17443" y="2140"/>
                    <a:pt x="17443" y="2140"/>
                    <a:pt x="17444" y="2140"/>
                  </a:cubicBezTo>
                  <a:cubicBezTo>
                    <a:pt x="17446" y="2140"/>
                    <a:pt x="17449" y="2140"/>
                    <a:pt x="17443" y="2134"/>
                  </a:cubicBezTo>
                  <a:lnTo>
                    <a:pt x="17443" y="2146"/>
                  </a:lnTo>
                  <a:lnTo>
                    <a:pt x="17431" y="2146"/>
                  </a:lnTo>
                  <a:cubicBezTo>
                    <a:pt x="17449" y="2152"/>
                    <a:pt x="17449" y="2152"/>
                    <a:pt x="17446" y="2152"/>
                  </a:cubicBezTo>
                  <a:cubicBezTo>
                    <a:pt x="17443" y="2152"/>
                    <a:pt x="17437" y="2152"/>
                    <a:pt x="17443" y="2158"/>
                  </a:cubicBezTo>
                  <a:cubicBezTo>
                    <a:pt x="17435" y="2166"/>
                    <a:pt x="17449" y="2174"/>
                    <a:pt x="17467" y="2183"/>
                  </a:cubicBezTo>
                  <a:lnTo>
                    <a:pt x="17467" y="2183"/>
                  </a:lnTo>
                  <a:cubicBezTo>
                    <a:pt x="17466" y="2186"/>
                    <a:pt x="17462" y="2187"/>
                    <a:pt x="17457" y="2187"/>
                  </a:cubicBezTo>
                  <a:cubicBezTo>
                    <a:pt x="17446" y="2187"/>
                    <a:pt x="17427" y="2182"/>
                    <a:pt x="17419" y="2182"/>
                  </a:cubicBezTo>
                  <a:cubicBezTo>
                    <a:pt x="17425" y="2188"/>
                    <a:pt x="17431" y="2188"/>
                    <a:pt x="17436" y="2188"/>
                  </a:cubicBezTo>
                  <a:cubicBezTo>
                    <a:pt x="17440" y="2188"/>
                    <a:pt x="17443" y="2188"/>
                    <a:pt x="17443" y="2194"/>
                  </a:cubicBezTo>
                  <a:cubicBezTo>
                    <a:pt x="17449" y="2200"/>
                    <a:pt x="17452" y="2200"/>
                    <a:pt x="17455" y="2200"/>
                  </a:cubicBezTo>
                  <a:cubicBezTo>
                    <a:pt x="17458" y="2200"/>
                    <a:pt x="17461" y="2200"/>
                    <a:pt x="17467" y="2206"/>
                  </a:cubicBezTo>
                  <a:cubicBezTo>
                    <a:pt x="17467" y="2218"/>
                    <a:pt x="17467" y="2218"/>
                    <a:pt x="17467" y="2218"/>
                  </a:cubicBezTo>
                  <a:cubicBezTo>
                    <a:pt x="17455" y="2218"/>
                    <a:pt x="17443" y="2206"/>
                    <a:pt x="17443" y="2206"/>
                  </a:cubicBezTo>
                  <a:cubicBezTo>
                    <a:pt x="17443" y="2206"/>
                    <a:pt x="17431" y="2218"/>
                    <a:pt x="17443" y="2218"/>
                  </a:cubicBezTo>
                  <a:cubicBezTo>
                    <a:pt x="17467" y="2218"/>
                    <a:pt x="17455" y="2229"/>
                    <a:pt x="17479" y="2229"/>
                  </a:cubicBezTo>
                  <a:lnTo>
                    <a:pt x="17467" y="2241"/>
                  </a:lnTo>
                  <a:lnTo>
                    <a:pt x="17443" y="2241"/>
                  </a:lnTo>
                  <a:cubicBezTo>
                    <a:pt x="17451" y="2241"/>
                    <a:pt x="17448" y="2247"/>
                    <a:pt x="17442" y="2247"/>
                  </a:cubicBezTo>
                  <a:cubicBezTo>
                    <a:pt x="17439" y="2247"/>
                    <a:pt x="17435" y="2245"/>
                    <a:pt x="17431" y="2241"/>
                  </a:cubicBezTo>
                  <a:lnTo>
                    <a:pt x="17431" y="2241"/>
                  </a:lnTo>
                  <a:cubicBezTo>
                    <a:pt x="17443" y="2253"/>
                    <a:pt x="17455" y="2253"/>
                    <a:pt x="17455" y="2253"/>
                  </a:cubicBezTo>
                  <a:lnTo>
                    <a:pt x="17455" y="2265"/>
                  </a:lnTo>
                  <a:cubicBezTo>
                    <a:pt x="17443" y="2253"/>
                    <a:pt x="17407" y="2241"/>
                    <a:pt x="17407" y="2241"/>
                  </a:cubicBezTo>
                  <a:lnTo>
                    <a:pt x="17407" y="2241"/>
                  </a:lnTo>
                  <a:cubicBezTo>
                    <a:pt x="17419" y="2253"/>
                    <a:pt x="17443" y="2253"/>
                    <a:pt x="17431" y="2265"/>
                  </a:cubicBezTo>
                  <a:cubicBezTo>
                    <a:pt x="17425" y="2259"/>
                    <a:pt x="17422" y="2259"/>
                    <a:pt x="17418" y="2259"/>
                  </a:cubicBezTo>
                  <a:cubicBezTo>
                    <a:pt x="17413" y="2259"/>
                    <a:pt x="17407" y="2259"/>
                    <a:pt x="17395" y="2253"/>
                  </a:cubicBezTo>
                  <a:cubicBezTo>
                    <a:pt x="17388" y="2250"/>
                    <a:pt x="17383" y="2248"/>
                    <a:pt x="17380" y="2248"/>
                  </a:cubicBezTo>
                  <a:cubicBezTo>
                    <a:pt x="17372" y="2248"/>
                    <a:pt x="17372" y="2257"/>
                    <a:pt x="17372" y="2265"/>
                  </a:cubicBezTo>
                  <a:cubicBezTo>
                    <a:pt x="17387" y="2265"/>
                    <a:pt x="17387" y="2260"/>
                    <a:pt x="17393" y="2260"/>
                  </a:cubicBezTo>
                  <a:cubicBezTo>
                    <a:pt x="17395" y="2260"/>
                    <a:pt x="17399" y="2261"/>
                    <a:pt x="17407" y="2265"/>
                  </a:cubicBezTo>
                  <a:cubicBezTo>
                    <a:pt x="17407" y="2277"/>
                    <a:pt x="17455" y="2301"/>
                    <a:pt x="17443" y="2301"/>
                  </a:cubicBezTo>
                  <a:cubicBezTo>
                    <a:pt x="17455" y="2313"/>
                    <a:pt x="17455" y="2313"/>
                    <a:pt x="17467" y="2325"/>
                  </a:cubicBezTo>
                  <a:cubicBezTo>
                    <a:pt x="17450" y="2316"/>
                    <a:pt x="17427" y="2308"/>
                    <a:pt x="17415" y="2308"/>
                  </a:cubicBezTo>
                  <a:cubicBezTo>
                    <a:pt x="17410" y="2308"/>
                    <a:pt x="17407" y="2309"/>
                    <a:pt x="17407" y="2313"/>
                  </a:cubicBezTo>
                  <a:cubicBezTo>
                    <a:pt x="17413" y="2319"/>
                    <a:pt x="17419" y="2319"/>
                    <a:pt x="17425" y="2319"/>
                  </a:cubicBezTo>
                  <a:cubicBezTo>
                    <a:pt x="17431" y="2319"/>
                    <a:pt x="17437" y="2319"/>
                    <a:pt x="17443" y="2325"/>
                  </a:cubicBezTo>
                  <a:cubicBezTo>
                    <a:pt x="17443" y="2331"/>
                    <a:pt x="17434" y="2331"/>
                    <a:pt x="17428" y="2331"/>
                  </a:cubicBezTo>
                  <a:cubicBezTo>
                    <a:pt x="17422" y="2331"/>
                    <a:pt x="17419" y="2331"/>
                    <a:pt x="17431" y="2337"/>
                  </a:cubicBezTo>
                  <a:lnTo>
                    <a:pt x="17419" y="2337"/>
                  </a:lnTo>
                  <a:cubicBezTo>
                    <a:pt x="17419" y="2337"/>
                    <a:pt x="17419" y="2348"/>
                    <a:pt x="17431" y="2348"/>
                  </a:cubicBezTo>
                  <a:cubicBezTo>
                    <a:pt x="17443" y="2360"/>
                    <a:pt x="17431" y="2360"/>
                    <a:pt x="17407" y="2360"/>
                  </a:cubicBezTo>
                  <a:cubicBezTo>
                    <a:pt x="17419" y="2360"/>
                    <a:pt x="17443" y="2372"/>
                    <a:pt x="17443" y="2372"/>
                  </a:cubicBezTo>
                  <a:cubicBezTo>
                    <a:pt x="17435" y="2370"/>
                    <a:pt x="17431" y="2369"/>
                    <a:pt x="17427" y="2369"/>
                  </a:cubicBezTo>
                  <a:cubicBezTo>
                    <a:pt x="17418" y="2369"/>
                    <a:pt x="17422" y="2376"/>
                    <a:pt x="17417" y="2376"/>
                  </a:cubicBezTo>
                  <a:cubicBezTo>
                    <a:pt x="17415" y="2376"/>
                    <a:pt x="17412" y="2375"/>
                    <a:pt x="17407" y="2372"/>
                  </a:cubicBezTo>
                  <a:cubicBezTo>
                    <a:pt x="17407" y="2372"/>
                    <a:pt x="17402" y="2372"/>
                    <a:pt x="17402" y="2376"/>
                  </a:cubicBezTo>
                  <a:lnTo>
                    <a:pt x="17402" y="2376"/>
                  </a:lnTo>
                  <a:cubicBezTo>
                    <a:pt x="17400" y="2375"/>
                    <a:pt x="17398" y="2374"/>
                    <a:pt x="17395" y="2372"/>
                  </a:cubicBezTo>
                  <a:lnTo>
                    <a:pt x="17395" y="2372"/>
                  </a:lnTo>
                  <a:lnTo>
                    <a:pt x="17407" y="2384"/>
                  </a:lnTo>
                  <a:cubicBezTo>
                    <a:pt x="17403" y="2380"/>
                    <a:pt x="17402" y="2377"/>
                    <a:pt x="17402" y="2376"/>
                  </a:cubicBezTo>
                  <a:lnTo>
                    <a:pt x="17402" y="2376"/>
                  </a:lnTo>
                  <a:cubicBezTo>
                    <a:pt x="17419" y="2384"/>
                    <a:pt x="17419" y="2385"/>
                    <a:pt x="17419" y="2396"/>
                  </a:cubicBezTo>
                  <a:cubicBezTo>
                    <a:pt x="17412" y="2394"/>
                    <a:pt x="17407" y="2393"/>
                    <a:pt x="17405" y="2393"/>
                  </a:cubicBezTo>
                  <a:cubicBezTo>
                    <a:pt x="17398" y="2393"/>
                    <a:pt x="17405" y="2400"/>
                    <a:pt x="17398" y="2400"/>
                  </a:cubicBezTo>
                  <a:cubicBezTo>
                    <a:pt x="17395" y="2400"/>
                    <a:pt x="17391" y="2399"/>
                    <a:pt x="17383" y="2396"/>
                  </a:cubicBezTo>
                  <a:lnTo>
                    <a:pt x="17383" y="2396"/>
                  </a:lnTo>
                  <a:cubicBezTo>
                    <a:pt x="17407" y="2408"/>
                    <a:pt x="17383" y="2408"/>
                    <a:pt x="17407" y="2420"/>
                  </a:cubicBezTo>
                  <a:cubicBezTo>
                    <a:pt x="17407" y="2420"/>
                    <a:pt x="17383" y="2408"/>
                    <a:pt x="17372" y="2408"/>
                  </a:cubicBezTo>
                  <a:lnTo>
                    <a:pt x="17383" y="2420"/>
                  </a:lnTo>
                  <a:cubicBezTo>
                    <a:pt x="17379" y="2416"/>
                    <a:pt x="17377" y="2415"/>
                    <a:pt x="17375" y="2415"/>
                  </a:cubicBezTo>
                  <a:cubicBezTo>
                    <a:pt x="17370" y="2415"/>
                    <a:pt x="17368" y="2420"/>
                    <a:pt x="17360" y="2420"/>
                  </a:cubicBezTo>
                  <a:lnTo>
                    <a:pt x="17383" y="2432"/>
                  </a:lnTo>
                  <a:lnTo>
                    <a:pt x="17372" y="2432"/>
                  </a:lnTo>
                  <a:cubicBezTo>
                    <a:pt x="17372" y="2432"/>
                    <a:pt x="17372" y="2444"/>
                    <a:pt x="17383" y="2444"/>
                  </a:cubicBezTo>
                  <a:cubicBezTo>
                    <a:pt x="17395" y="2450"/>
                    <a:pt x="17398" y="2450"/>
                    <a:pt x="17398" y="2450"/>
                  </a:cubicBezTo>
                  <a:cubicBezTo>
                    <a:pt x="17398" y="2450"/>
                    <a:pt x="17395" y="2450"/>
                    <a:pt x="17395" y="2456"/>
                  </a:cubicBezTo>
                  <a:lnTo>
                    <a:pt x="17389" y="2456"/>
                  </a:lnTo>
                  <a:cubicBezTo>
                    <a:pt x="17401" y="2462"/>
                    <a:pt x="17413" y="2468"/>
                    <a:pt x="17419" y="2468"/>
                  </a:cubicBezTo>
                  <a:cubicBezTo>
                    <a:pt x="17431" y="2479"/>
                    <a:pt x="17443" y="2479"/>
                    <a:pt x="17431" y="2479"/>
                  </a:cubicBezTo>
                  <a:lnTo>
                    <a:pt x="17407" y="2479"/>
                  </a:lnTo>
                  <a:lnTo>
                    <a:pt x="17431" y="2491"/>
                  </a:lnTo>
                  <a:lnTo>
                    <a:pt x="17419" y="2491"/>
                  </a:lnTo>
                  <a:cubicBezTo>
                    <a:pt x="17419" y="2491"/>
                    <a:pt x="17389" y="2476"/>
                    <a:pt x="17376" y="2476"/>
                  </a:cubicBezTo>
                  <a:cubicBezTo>
                    <a:pt x="17373" y="2476"/>
                    <a:pt x="17372" y="2477"/>
                    <a:pt x="17372" y="2479"/>
                  </a:cubicBezTo>
                  <a:cubicBezTo>
                    <a:pt x="17372" y="2468"/>
                    <a:pt x="17348" y="2468"/>
                    <a:pt x="17348" y="2456"/>
                  </a:cubicBezTo>
                  <a:lnTo>
                    <a:pt x="17336" y="2456"/>
                  </a:lnTo>
                  <a:cubicBezTo>
                    <a:pt x="17336" y="2462"/>
                    <a:pt x="17339" y="2462"/>
                    <a:pt x="17342" y="2462"/>
                  </a:cubicBezTo>
                  <a:cubicBezTo>
                    <a:pt x="17345" y="2462"/>
                    <a:pt x="17348" y="2462"/>
                    <a:pt x="17348" y="2468"/>
                  </a:cubicBezTo>
                  <a:cubicBezTo>
                    <a:pt x="17348" y="2468"/>
                    <a:pt x="17355" y="2475"/>
                    <a:pt x="17360" y="2479"/>
                  </a:cubicBezTo>
                  <a:lnTo>
                    <a:pt x="17360" y="2479"/>
                  </a:lnTo>
                  <a:cubicBezTo>
                    <a:pt x="17395" y="2491"/>
                    <a:pt x="17383" y="2503"/>
                    <a:pt x="17407" y="2503"/>
                  </a:cubicBezTo>
                  <a:cubicBezTo>
                    <a:pt x="17407" y="2503"/>
                    <a:pt x="17407" y="2515"/>
                    <a:pt x="17395" y="2515"/>
                  </a:cubicBezTo>
                  <a:cubicBezTo>
                    <a:pt x="17391" y="2511"/>
                    <a:pt x="17387" y="2508"/>
                    <a:pt x="17383" y="2507"/>
                  </a:cubicBezTo>
                  <a:lnTo>
                    <a:pt x="17383" y="2507"/>
                  </a:lnTo>
                  <a:cubicBezTo>
                    <a:pt x="17382" y="2508"/>
                    <a:pt x="17381" y="2509"/>
                    <a:pt x="17380" y="2509"/>
                  </a:cubicBezTo>
                  <a:cubicBezTo>
                    <a:pt x="17375" y="2509"/>
                    <a:pt x="17368" y="2503"/>
                    <a:pt x="17360" y="2503"/>
                  </a:cubicBezTo>
                  <a:lnTo>
                    <a:pt x="17360" y="2503"/>
                  </a:lnTo>
                  <a:cubicBezTo>
                    <a:pt x="17367" y="2503"/>
                    <a:pt x="17375" y="2503"/>
                    <a:pt x="17383" y="2507"/>
                  </a:cubicBezTo>
                  <a:lnTo>
                    <a:pt x="17383" y="2507"/>
                  </a:lnTo>
                  <a:cubicBezTo>
                    <a:pt x="17383" y="2506"/>
                    <a:pt x="17383" y="2505"/>
                    <a:pt x="17383" y="2503"/>
                  </a:cubicBezTo>
                  <a:lnTo>
                    <a:pt x="17348" y="2503"/>
                  </a:lnTo>
                  <a:cubicBezTo>
                    <a:pt x="17360" y="2503"/>
                    <a:pt x="17372" y="2503"/>
                    <a:pt x="17372" y="2515"/>
                  </a:cubicBezTo>
                  <a:lnTo>
                    <a:pt x="17360" y="2515"/>
                  </a:lnTo>
                  <a:cubicBezTo>
                    <a:pt x="17348" y="2503"/>
                    <a:pt x="17324" y="2503"/>
                    <a:pt x="17324" y="2503"/>
                  </a:cubicBezTo>
                  <a:lnTo>
                    <a:pt x="17324" y="2503"/>
                  </a:lnTo>
                  <a:cubicBezTo>
                    <a:pt x="17324" y="2503"/>
                    <a:pt x="17324" y="2515"/>
                    <a:pt x="17348" y="2515"/>
                  </a:cubicBezTo>
                  <a:cubicBezTo>
                    <a:pt x="17348" y="2515"/>
                    <a:pt x="17372" y="2515"/>
                    <a:pt x="17372" y="2527"/>
                  </a:cubicBezTo>
                  <a:lnTo>
                    <a:pt x="17383" y="2539"/>
                  </a:lnTo>
                  <a:lnTo>
                    <a:pt x="17360" y="2539"/>
                  </a:lnTo>
                  <a:cubicBezTo>
                    <a:pt x="17360" y="2539"/>
                    <a:pt x="17372" y="2551"/>
                    <a:pt x="17372" y="2551"/>
                  </a:cubicBezTo>
                  <a:lnTo>
                    <a:pt x="17360" y="2551"/>
                  </a:lnTo>
                  <a:cubicBezTo>
                    <a:pt x="17360" y="2551"/>
                    <a:pt x="17360" y="2556"/>
                    <a:pt x="17356" y="2556"/>
                  </a:cubicBezTo>
                  <a:cubicBezTo>
                    <a:pt x="17354" y="2556"/>
                    <a:pt x="17352" y="2555"/>
                    <a:pt x="17348" y="2551"/>
                  </a:cubicBezTo>
                  <a:lnTo>
                    <a:pt x="17348" y="2551"/>
                  </a:lnTo>
                  <a:cubicBezTo>
                    <a:pt x="17348" y="2557"/>
                    <a:pt x="17348" y="2557"/>
                    <a:pt x="17349" y="2557"/>
                  </a:cubicBezTo>
                  <a:cubicBezTo>
                    <a:pt x="17351" y="2557"/>
                    <a:pt x="17354" y="2557"/>
                    <a:pt x="17360" y="2563"/>
                  </a:cubicBezTo>
                  <a:cubicBezTo>
                    <a:pt x="17353" y="2561"/>
                    <a:pt x="17348" y="2560"/>
                    <a:pt x="17344" y="2560"/>
                  </a:cubicBezTo>
                  <a:cubicBezTo>
                    <a:pt x="17328" y="2560"/>
                    <a:pt x="17336" y="2577"/>
                    <a:pt x="17336" y="2587"/>
                  </a:cubicBezTo>
                  <a:cubicBezTo>
                    <a:pt x="17366" y="2597"/>
                    <a:pt x="17354" y="2598"/>
                    <a:pt x="17363" y="2605"/>
                  </a:cubicBezTo>
                  <a:lnTo>
                    <a:pt x="17363" y="2605"/>
                  </a:lnTo>
                  <a:cubicBezTo>
                    <a:pt x="17360" y="2604"/>
                    <a:pt x="17357" y="2604"/>
                    <a:pt x="17354" y="2604"/>
                  </a:cubicBezTo>
                  <a:cubicBezTo>
                    <a:pt x="17348" y="2604"/>
                    <a:pt x="17342" y="2604"/>
                    <a:pt x="17336" y="2599"/>
                  </a:cubicBezTo>
                  <a:cubicBezTo>
                    <a:pt x="17324" y="2599"/>
                    <a:pt x="17324" y="2587"/>
                    <a:pt x="17300" y="2587"/>
                  </a:cubicBezTo>
                  <a:cubicBezTo>
                    <a:pt x="17300" y="2587"/>
                    <a:pt x="17336" y="2610"/>
                    <a:pt x="17324" y="2610"/>
                  </a:cubicBezTo>
                  <a:cubicBezTo>
                    <a:pt x="17316" y="2606"/>
                    <a:pt x="17313" y="2605"/>
                    <a:pt x="17312" y="2605"/>
                  </a:cubicBezTo>
                  <a:cubicBezTo>
                    <a:pt x="17311" y="2605"/>
                    <a:pt x="17316" y="2610"/>
                    <a:pt x="17300" y="2610"/>
                  </a:cubicBezTo>
                  <a:cubicBezTo>
                    <a:pt x="17288" y="2599"/>
                    <a:pt x="17300" y="2599"/>
                    <a:pt x="17300" y="2599"/>
                  </a:cubicBezTo>
                  <a:lnTo>
                    <a:pt x="17288" y="2599"/>
                  </a:lnTo>
                  <a:cubicBezTo>
                    <a:pt x="17276" y="2610"/>
                    <a:pt x="17312" y="2610"/>
                    <a:pt x="17336" y="2622"/>
                  </a:cubicBezTo>
                  <a:cubicBezTo>
                    <a:pt x="17336" y="2626"/>
                    <a:pt x="17333" y="2628"/>
                    <a:pt x="17329" y="2628"/>
                  </a:cubicBezTo>
                  <a:cubicBezTo>
                    <a:pt x="17328" y="2628"/>
                    <a:pt x="17326" y="2627"/>
                    <a:pt x="17325" y="2627"/>
                  </a:cubicBezTo>
                  <a:lnTo>
                    <a:pt x="17325" y="2627"/>
                  </a:lnTo>
                  <a:cubicBezTo>
                    <a:pt x="17329" y="2629"/>
                    <a:pt x="17333" y="2631"/>
                    <a:pt x="17336" y="2634"/>
                  </a:cubicBezTo>
                  <a:cubicBezTo>
                    <a:pt x="17329" y="2632"/>
                    <a:pt x="17324" y="2631"/>
                    <a:pt x="17321" y="2631"/>
                  </a:cubicBezTo>
                  <a:cubicBezTo>
                    <a:pt x="17309" y="2631"/>
                    <a:pt x="17326" y="2646"/>
                    <a:pt x="17336" y="2646"/>
                  </a:cubicBezTo>
                  <a:cubicBezTo>
                    <a:pt x="17360" y="2646"/>
                    <a:pt x="17352" y="2641"/>
                    <a:pt x="17354" y="2641"/>
                  </a:cubicBezTo>
                  <a:cubicBezTo>
                    <a:pt x="17356" y="2641"/>
                    <a:pt x="17360" y="2642"/>
                    <a:pt x="17372" y="2646"/>
                  </a:cubicBezTo>
                  <a:cubicBezTo>
                    <a:pt x="17372" y="2634"/>
                    <a:pt x="17348" y="2622"/>
                    <a:pt x="17360" y="2622"/>
                  </a:cubicBezTo>
                  <a:cubicBezTo>
                    <a:pt x="17372" y="2634"/>
                    <a:pt x="17372" y="2634"/>
                    <a:pt x="17372" y="2634"/>
                  </a:cubicBezTo>
                  <a:cubicBezTo>
                    <a:pt x="17364" y="2627"/>
                    <a:pt x="17366" y="2624"/>
                    <a:pt x="17365" y="2623"/>
                  </a:cubicBezTo>
                  <a:lnTo>
                    <a:pt x="17365" y="2623"/>
                  </a:lnTo>
                  <a:cubicBezTo>
                    <a:pt x="17378" y="2626"/>
                    <a:pt x="17397" y="2634"/>
                    <a:pt x="17407" y="2634"/>
                  </a:cubicBezTo>
                  <a:lnTo>
                    <a:pt x="17372" y="2622"/>
                  </a:lnTo>
                  <a:lnTo>
                    <a:pt x="17383" y="2622"/>
                  </a:lnTo>
                  <a:cubicBezTo>
                    <a:pt x="17407" y="2634"/>
                    <a:pt x="17419" y="2634"/>
                    <a:pt x="17419" y="2634"/>
                  </a:cubicBezTo>
                  <a:cubicBezTo>
                    <a:pt x="17455" y="2634"/>
                    <a:pt x="17407" y="2622"/>
                    <a:pt x="17395" y="2610"/>
                  </a:cubicBezTo>
                  <a:lnTo>
                    <a:pt x="17407" y="2610"/>
                  </a:lnTo>
                  <a:cubicBezTo>
                    <a:pt x="17395" y="2610"/>
                    <a:pt x="17395" y="2610"/>
                    <a:pt x="17395" y="2599"/>
                  </a:cubicBezTo>
                  <a:cubicBezTo>
                    <a:pt x="17407" y="2599"/>
                    <a:pt x="17407" y="2610"/>
                    <a:pt x="17419" y="2610"/>
                  </a:cubicBezTo>
                  <a:lnTo>
                    <a:pt x="17431" y="2610"/>
                  </a:lnTo>
                  <a:cubicBezTo>
                    <a:pt x="17423" y="2610"/>
                    <a:pt x="17420" y="2605"/>
                    <a:pt x="17423" y="2605"/>
                  </a:cubicBezTo>
                  <a:cubicBezTo>
                    <a:pt x="17424" y="2605"/>
                    <a:pt x="17427" y="2606"/>
                    <a:pt x="17431" y="2610"/>
                  </a:cubicBezTo>
                  <a:cubicBezTo>
                    <a:pt x="17438" y="2610"/>
                    <a:pt x="17446" y="2610"/>
                    <a:pt x="17450" y="2613"/>
                  </a:cubicBezTo>
                  <a:lnTo>
                    <a:pt x="17450" y="2613"/>
                  </a:lnTo>
                  <a:lnTo>
                    <a:pt x="17447" y="2608"/>
                  </a:lnTo>
                  <a:lnTo>
                    <a:pt x="17447" y="2608"/>
                  </a:lnTo>
                  <a:cubicBezTo>
                    <a:pt x="17452" y="2610"/>
                    <a:pt x="17459" y="2610"/>
                    <a:pt x="17467" y="2610"/>
                  </a:cubicBezTo>
                  <a:lnTo>
                    <a:pt x="17467" y="2599"/>
                  </a:lnTo>
                  <a:lnTo>
                    <a:pt x="17491" y="2610"/>
                  </a:lnTo>
                  <a:cubicBezTo>
                    <a:pt x="17491" y="2599"/>
                    <a:pt x="17479" y="2599"/>
                    <a:pt x="17479" y="2599"/>
                  </a:cubicBezTo>
                  <a:cubicBezTo>
                    <a:pt x="17479" y="2599"/>
                    <a:pt x="17456" y="2583"/>
                    <a:pt x="17471" y="2583"/>
                  </a:cubicBezTo>
                  <a:cubicBezTo>
                    <a:pt x="17475" y="2583"/>
                    <a:pt x="17481" y="2584"/>
                    <a:pt x="17491" y="2587"/>
                  </a:cubicBezTo>
                  <a:cubicBezTo>
                    <a:pt x="17467" y="2575"/>
                    <a:pt x="17479" y="2575"/>
                    <a:pt x="17479" y="2563"/>
                  </a:cubicBezTo>
                  <a:lnTo>
                    <a:pt x="17479" y="2563"/>
                  </a:lnTo>
                  <a:cubicBezTo>
                    <a:pt x="17479" y="2575"/>
                    <a:pt x="17491" y="2575"/>
                    <a:pt x="17491" y="2575"/>
                  </a:cubicBezTo>
                  <a:cubicBezTo>
                    <a:pt x="17502" y="2575"/>
                    <a:pt x="17502" y="2587"/>
                    <a:pt x="17514" y="2599"/>
                  </a:cubicBezTo>
                  <a:cubicBezTo>
                    <a:pt x="17491" y="2599"/>
                    <a:pt x="17491" y="2622"/>
                    <a:pt x="17467" y="2622"/>
                  </a:cubicBezTo>
                  <a:lnTo>
                    <a:pt x="17467" y="2610"/>
                  </a:lnTo>
                  <a:cubicBezTo>
                    <a:pt x="17443" y="2646"/>
                    <a:pt x="17383" y="2634"/>
                    <a:pt x="17395" y="2682"/>
                  </a:cubicBezTo>
                  <a:cubicBezTo>
                    <a:pt x="17383" y="2682"/>
                    <a:pt x="17383" y="2682"/>
                    <a:pt x="17383" y="2670"/>
                  </a:cubicBezTo>
                  <a:lnTo>
                    <a:pt x="17372" y="2694"/>
                  </a:lnTo>
                  <a:lnTo>
                    <a:pt x="17360" y="2682"/>
                  </a:lnTo>
                  <a:lnTo>
                    <a:pt x="17360" y="2729"/>
                  </a:lnTo>
                  <a:lnTo>
                    <a:pt x="17348" y="2718"/>
                  </a:lnTo>
                  <a:cubicBezTo>
                    <a:pt x="17336" y="2741"/>
                    <a:pt x="17312" y="2777"/>
                    <a:pt x="17288" y="2813"/>
                  </a:cubicBezTo>
                  <a:lnTo>
                    <a:pt x="17288" y="2801"/>
                  </a:lnTo>
                  <a:cubicBezTo>
                    <a:pt x="17276" y="2849"/>
                    <a:pt x="17264" y="2837"/>
                    <a:pt x="17252" y="2860"/>
                  </a:cubicBezTo>
                  <a:lnTo>
                    <a:pt x="17241" y="2884"/>
                  </a:lnTo>
                  <a:lnTo>
                    <a:pt x="17241" y="2872"/>
                  </a:lnTo>
                  <a:cubicBezTo>
                    <a:pt x="17241" y="2896"/>
                    <a:pt x="17181" y="2896"/>
                    <a:pt x="17205" y="2896"/>
                  </a:cubicBezTo>
                  <a:cubicBezTo>
                    <a:pt x="17205" y="2920"/>
                    <a:pt x="17205" y="2932"/>
                    <a:pt x="17217" y="2944"/>
                  </a:cubicBezTo>
                  <a:cubicBezTo>
                    <a:pt x="17212" y="2953"/>
                    <a:pt x="17210" y="2955"/>
                    <a:pt x="17207" y="2955"/>
                  </a:cubicBezTo>
                  <a:cubicBezTo>
                    <a:pt x="17203" y="2955"/>
                    <a:pt x="17200" y="2952"/>
                    <a:pt x="17194" y="2952"/>
                  </a:cubicBezTo>
                  <a:cubicBezTo>
                    <a:pt x="17191" y="2952"/>
                    <a:pt x="17186" y="2953"/>
                    <a:pt x="17181" y="2956"/>
                  </a:cubicBezTo>
                  <a:cubicBezTo>
                    <a:pt x="17169" y="2968"/>
                    <a:pt x="17181" y="2980"/>
                    <a:pt x="17157" y="3003"/>
                  </a:cubicBezTo>
                  <a:lnTo>
                    <a:pt x="17157" y="2991"/>
                  </a:lnTo>
                  <a:cubicBezTo>
                    <a:pt x="17145" y="3003"/>
                    <a:pt x="17145" y="3015"/>
                    <a:pt x="17145" y="3039"/>
                  </a:cubicBezTo>
                  <a:lnTo>
                    <a:pt x="17145" y="3027"/>
                  </a:lnTo>
                  <a:cubicBezTo>
                    <a:pt x="17145" y="3063"/>
                    <a:pt x="17098" y="3039"/>
                    <a:pt x="17121" y="3087"/>
                  </a:cubicBezTo>
                  <a:cubicBezTo>
                    <a:pt x="17112" y="3087"/>
                    <a:pt x="17102" y="3102"/>
                    <a:pt x="17093" y="3102"/>
                  </a:cubicBezTo>
                  <a:cubicBezTo>
                    <a:pt x="17091" y="3102"/>
                    <a:pt x="17088" y="3101"/>
                    <a:pt x="17086" y="3099"/>
                  </a:cubicBezTo>
                  <a:cubicBezTo>
                    <a:pt x="17074" y="3146"/>
                    <a:pt x="17062" y="3170"/>
                    <a:pt x="17050" y="3206"/>
                  </a:cubicBezTo>
                  <a:cubicBezTo>
                    <a:pt x="17043" y="3202"/>
                    <a:pt x="17040" y="3201"/>
                    <a:pt x="17039" y="3201"/>
                  </a:cubicBezTo>
                  <a:cubicBezTo>
                    <a:pt x="17036" y="3201"/>
                    <a:pt x="17043" y="3209"/>
                    <a:pt x="17026" y="3218"/>
                  </a:cubicBezTo>
                  <a:lnTo>
                    <a:pt x="17038" y="3230"/>
                  </a:lnTo>
                  <a:cubicBezTo>
                    <a:pt x="17014" y="3277"/>
                    <a:pt x="16943" y="3301"/>
                    <a:pt x="16919" y="3349"/>
                  </a:cubicBezTo>
                  <a:lnTo>
                    <a:pt x="16907" y="3349"/>
                  </a:lnTo>
                  <a:lnTo>
                    <a:pt x="16919" y="3361"/>
                  </a:lnTo>
                  <a:cubicBezTo>
                    <a:pt x="16871" y="3408"/>
                    <a:pt x="16824" y="3468"/>
                    <a:pt x="16800" y="3515"/>
                  </a:cubicBezTo>
                  <a:cubicBezTo>
                    <a:pt x="16800" y="3527"/>
                    <a:pt x="16800" y="3563"/>
                    <a:pt x="16788" y="3575"/>
                  </a:cubicBezTo>
                  <a:cubicBezTo>
                    <a:pt x="16776" y="3622"/>
                    <a:pt x="16752" y="3658"/>
                    <a:pt x="16717" y="3694"/>
                  </a:cubicBezTo>
                  <a:cubicBezTo>
                    <a:pt x="16717" y="3694"/>
                    <a:pt x="16711" y="3694"/>
                    <a:pt x="16708" y="3690"/>
                  </a:cubicBezTo>
                  <a:lnTo>
                    <a:pt x="16708" y="3690"/>
                  </a:lnTo>
                  <a:cubicBezTo>
                    <a:pt x="16711" y="3708"/>
                    <a:pt x="16693" y="3718"/>
                    <a:pt x="16693" y="3718"/>
                  </a:cubicBezTo>
                  <a:lnTo>
                    <a:pt x="16705" y="3718"/>
                  </a:lnTo>
                  <a:cubicBezTo>
                    <a:pt x="16717" y="3742"/>
                    <a:pt x="16693" y="3742"/>
                    <a:pt x="16681" y="3742"/>
                  </a:cubicBezTo>
                  <a:lnTo>
                    <a:pt x="16681" y="3777"/>
                  </a:lnTo>
                  <a:lnTo>
                    <a:pt x="16657" y="3777"/>
                  </a:lnTo>
                  <a:cubicBezTo>
                    <a:pt x="16657" y="3789"/>
                    <a:pt x="16645" y="3813"/>
                    <a:pt x="16657" y="3837"/>
                  </a:cubicBezTo>
                  <a:cubicBezTo>
                    <a:pt x="16657" y="3837"/>
                    <a:pt x="16651" y="3840"/>
                    <a:pt x="16647" y="3840"/>
                  </a:cubicBezTo>
                  <a:cubicBezTo>
                    <a:pt x="16642" y="3840"/>
                    <a:pt x="16639" y="3837"/>
                    <a:pt x="16645" y="3825"/>
                  </a:cubicBezTo>
                  <a:lnTo>
                    <a:pt x="16645" y="3825"/>
                  </a:lnTo>
                  <a:lnTo>
                    <a:pt x="16598" y="3896"/>
                  </a:lnTo>
                  <a:lnTo>
                    <a:pt x="16610" y="3884"/>
                  </a:lnTo>
                  <a:cubicBezTo>
                    <a:pt x="16621" y="3896"/>
                    <a:pt x="16621" y="3920"/>
                    <a:pt x="16610" y="3932"/>
                  </a:cubicBezTo>
                  <a:cubicBezTo>
                    <a:pt x="16610" y="3920"/>
                    <a:pt x="16607" y="3917"/>
                    <a:pt x="16601" y="3917"/>
                  </a:cubicBezTo>
                  <a:cubicBezTo>
                    <a:pt x="16595" y="3917"/>
                    <a:pt x="16586" y="3920"/>
                    <a:pt x="16574" y="3920"/>
                  </a:cubicBezTo>
                  <a:cubicBezTo>
                    <a:pt x="16578" y="3924"/>
                    <a:pt x="16582" y="3925"/>
                    <a:pt x="16585" y="3925"/>
                  </a:cubicBezTo>
                  <a:cubicBezTo>
                    <a:pt x="16592" y="3925"/>
                    <a:pt x="16598" y="3920"/>
                    <a:pt x="16598" y="3920"/>
                  </a:cubicBezTo>
                  <a:lnTo>
                    <a:pt x="16598" y="3920"/>
                  </a:lnTo>
                  <a:cubicBezTo>
                    <a:pt x="16610" y="3944"/>
                    <a:pt x="16598" y="3968"/>
                    <a:pt x="16586" y="3968"/>
                  </a:cubicBezTo>
                  <a:lnTo>
                    <a:pt x="16586" y="3956"/>
                  </a:lnTo>
                  <a:cubicBezTo>
                    <a:pt x="16574" y="3980"/>
                    <a:pt x="16550" y="3968"/>
                    <a:pt x="16538" y="3992"/>
                  </a:cubicBezTo>
                  <a:cubicBezTo>
                    <a:pt x="16550" y="4003"/>
                    <a:pt x="16526" y="4015"/>
                    <a:pt x="16550" y="4027"/>
                  </a:cubicBezTo>
                  <a:cubicBezTo>
                    <a:pt x="16550" y="4035"/>
                    <a:pt x="16549" y="4038"/>
                    <a:pt x="16546" y="4038"/>
                  </a:cubicBezTo>
                  <a:cubicBezTo>
                    <a:pt x="16542" y="4038"/>
                    <a:pt x="16534" y="4027"/>
                    <a:pt x="16526" y="4027"/>
                  </a:cubicBezTo>
                  <a:cubicBezTo>
                    <a:pt x="16538" y="4039"/>
                    <a:pt x="16514" y="4063"/>
                    <a:pt x="16502" y="4063"/>
                  </a:cubicBezTo>
                  <a:cubicBezTo>
                    <a:pt x="16526" y="4099"/>
                    <a:pt x="16455" y="4111"/>
                    <a:pt x="16479" y="4134"/>
                  </a:cubicBezTo>
                  <a:lnTo>
                    <a:pt x="16455" y="4146"/>
                  </a:lnTo>
                  <a:cubicBezTo>
                    <a:pt x="16467" y="4146"/>
                    <a:pt x="16479" y="4158"/>
                    <a:pt x="16479" y="4170"/>
                  </a:cubicBezTo>
                  <a:cubicBezTo>
                    <a:pt x="16471" y="4174"/>
                    <a:pt x="16464" y="4175"/>
                    <a:pt x="16458" y="4175"/>
                  </a:cubicBezTo>
                  <a:cubicBezTo>
                    <a:pt x="16447" y="4175"/>
                    <a:pt x="16439" y="4170"/>
                    <a:pt x="16431" y="4170"/>
                  </a:cubicBezTo>
                  <a:lnTo>
                    <a:pt x="16467" y="4194"/>
                  </a:lnTo>
                  <a:cubicBezTo>
                    <a:pt x="16383" y="4253"/>
                    <a:pt x="16359" y="4361"/>
                    <a:pt x="16276" y="4432"/>
                  </a:cubicBezTo>
                  <a:cubicBezTo>
                    <a:pt x="16264" y="4468"/>
                    <a:pt x="16252" y="4515"/>
                    <a:pt x="16229" y="4563"/>
                  </a:cubicBezTo>
                  <a:cubicBezTo>
                    <a:pt x="16229" y="4575"/>
                    <a:pt x="16229" y="4587"/>
                    <a:pt x="16229" y="4599"/>
                  </a:cubicBezTo>
                  <a:cubicBezTo>
                    <a:pt x="16193" y="4634"/>
                    <a:pt x="16145" y="4694"/>
                    <a:pt x="16133" y="4765"/>
                  </a:cubicBezTo>
                  <a:cubicBezTo>
                    <a:pt x="16139" y="4789"/>
                    <a:pt x="16127" y="4789"/>
                    <a:pt x="16115" y="4789"/>
                  </a:cubicBezTo>
                  <a:cubicBezTo>
                    <a:pt x="16103" y="4789"/>
                    <a:pt x="16092" y="4789"/>
                    <a:pt x="16098" y="4813"/>
                  </a:cubicBezTo>
                  <a:cubicBezTo>
                    <a:pt x="16086" y="4813"/>
                    <a:pt x="16086" y="4813"/>
                    <a:pt x="16086" y="4801"/>
                  </a:cubicBezTo>
                  <a:cubicBezTo>
                    <a:pt x="16074" y="4849"/>
                    <a:pt x="16074" y="4873"/>
                    <a:pt x="16074" y="4920"/>
                  </a:cubicBezTo>
                  <a:cubicBezTo>
                    <a:pt x="16066" y="4915"/>
                    <a:pt x="16062" y="4913"/>
                    <a:pt x="16058" y="4913"/>
                  </a:cubicBezTo>
                  <a:cubicBezTo>
                    <a:pt x="16048" y="4913"/>
                    <a:pt x="16056" y="4934"/>
                    <a:pt x="16053" y="4934"/>
                  </a:cubicBezTo>
                  <a:cubicBezTo>
                    <a:pt x="16052" y="4934"/>
                    <a:pt x="16051" y="4933"/>
                    <a:pt x="16050" y="4932"/>
                  </a:cubicBezTo>
                  <a:lnTo>
                    <a:pt x="16050" y="4932"/>
                  </a:lnTo>
                  <a:lnTo>
                    <a:pt x="16062" y="4944"/>
                  </a:lnTo>
                  <a:cubicBezTo>
                    <a:pt x="16050" y="4956"/>
                    <a:pt x="16026" y="4968"/>
                    <a:pt x="16026" y="4968"/>
                  </a:cubicBezTo>
                  <a:lnTo>
                    <a:pt x="16038" y="4992"/>
                  </a:lnTo>
                  <a:lnTo>
                    <a:pt x="16038" y="4992"/>
                  </a:lnTo>
                  <a:lnTo>
                    <a:pt x="16014" y="4980"/>
                  </a:lnTo>
                  <a:cubicBezTo>
                    <a:pt x="16014" y="4992"/>
                    <a:pt x="16002" y="5015"/>
                    <a:pt x="15990" y="5039"/>
                  </a:cubicBezTo>
                  <a:cubicBezTo>
                    <a:pt x="16014" y="4957"/>
                    <a:pt x="16049" y="4886"/>
                    <a:pt x="16062" y="4815"/>
                  </a:cubicBezTo>
                  <a:lnTo>
                    <a:pt x="16062" y="4815"/>
                  </a:lnTo>
                  <a:cubicBezTo>
                    <a:pt x="16061" y="4817"/>
                    <a:pt x="16058" y="4818"/>
                    <a:pt x="16055" y="4818"/>
                  </a:cubicBezTo>
                  <a:cubicBezTo>
                    <a:pt x="16045" y="4818"/>
                    <a:pt x="16030" y="4810"/>
                    <a:pt x="16038" y="4801"/>
                  </a:cubicBezTo>
                  <a:cubicBezTo>
                    <a:pt x="16109" y="4777"/>
                    <a:pt x="16062" y="4718"/>
                    <a:pt x="16109" y="4694"/>
                  </a:cubicBezTo>
                  <a:cubicBezTo>
                    <a:pt x="16121" y="4611"/>
                    <a:pt x="16193" y="4563"/>
                    <a:pt x="16169" y="4468"/>
                  </a:cubicBezTo>
                  <a:lnTo>
                    <a:pt x="16169" y="4468"/>
                  </a:lnTo>
                  <a:lnTo>
                    <a:pt x="16193" y="4480"/>
                  </a:lnTo>
                  <a:cubicBezTo>
                    <a:pt x="16193" y="4468"/>
                    <a:pt x="16193" y="4468"/>
                    <a:pt x="16193" y="4456"/>
                  </a:cubicBezTo>
                  <a:cubicBezTo>
                    <a:pt x="16205" y="4432"/>
                    <a:pt x="16205" y="4396"/>
                    <a:pt x="16217" y="4373"/>
                  </a:cubicBezTo>
                  <a:lnTo>
                    <a:pt x="16205" y="4373"/>
                  </a:lnTo>
                  <a:cubicBezTo>
                    <a:pt x="16205" y="4361"/>
                    <a:pt x="16217" y="4373"/>
                    <a:pt x="16217" y="4349"/>
                  </a:cubicBezTo>
                  <a:lnTo>
                    <a:pt x="16217" y="4325"/>
                  </a:lnTo>
                  <a:cubicBezTo>
                    <a:pt x="16219" y="4326"/>
                    <a:pt x="16221" y="4327"/>
                    <a:pt x="16223" y="4327"/>
                  </a:cubicBezTo>
                  <a:cubicBezTo>
                    <a:pt x="16238" y="4327"/>
                    <a:pt x="16231" y="4288"/>
                    <a:pt x="16252" y="4277"/>
                  </a:cubicBezTo>
                  <a:cubicBezTo>
                    <a:pt x="16252" y="4253"/>
                    <a:pt x="16252" y="4206"/>
                    <a:pt x="16264" y="4182"/>
                  </a:cubicBezTo>
                  <a:cubicBezTo>
                    <a:pt x="16288" y="4182"/>
                    <a:pt x="16300" y="4146"/>
                    <a:pt x="16312" y="4123"/>
                  </a:cubicBezTo>
                  <a:cubicBezTo>
                    <a:pt x="16324" y="4075"/>
                    <a:pt x="16348" y="4003"/>
                    <a:pt x="16371" y="3944"/>
                  </a:cubicBezTo>
                  <a:lnTo>
                    <a:pt x="16348" y="3944"/>
                  </a:lnTo>
                  <a:lnTo>
                    <a:pt x="16359" y="3932"/>
                  </a:lnTo>
                  <a:cubicBezTo>
                    <a:pt x="16380" y="3932"/>
                    <a:pt x="16381" y="3920"/>
                    <a:pt x="16382" y="3908"/>
                  </a:cubicBezTo>
                  <a:lnTo>
                    <a:pt x="16382" y="3908"/>
                  </a:lnTo>
                  <a:cubicBezTo>
                    <a:pt x="16383" y="3908"/>
                    <a:pt x="16383" y="3908"/>
                    <a:pt x="16383" y="3908"/>
                  </a:cubicBezTo>
                  <a:cubicBezTo>
                    <a:pt x="16383" y="3907"/>
                    <a:pt x="16383" y="3906"/>
                    <a:pt x="16383" y="3904"/>
                  </a:cubicBezTo>
                  <a:lnTo>
                    <a:pt x="16383" y="3904"/>
                  </a:lnTo>
                  <a:cubicBezTo>
                    <a:pt x="16383" y="3906"/>
                    <a:pt x="16383" y="3907"/>
                    <a:pt x="16382" y="3908"/>
                  </a:cubicBezTo>
                  <a:lnTo>
                    <a:pt x="16382" y="3908"/>
                  </a:lnTo>
                  <a:cubicBezTo>
                    <a:pt x="16359" y="3908"/>
                    <a:pt x="16348" y="3896"/>
                    <a:pt x="16371" y="3884"/>
                  </a:cubicBezTo>
                  <a:lnTo>
                    <a:pt x="16359" y="3861"/>
                  </a:lnTo>
                  <a:lnTo>
                    <a:pt x="16359" y="3861"/>
                  </a:lnTo>
                  <a:cubicBezTo>
                    <a:pt x="16371" y="3867"/>
                    <a:pt x="16380" y="3867"/>
                    <a:pt x="16388" y="3867"/>
                  </a:cubicBezTo>
                  <a:cubicBezTo>
                    <a:pt x="16395" y="3867"/>
                    <a:pt x="16401" y="3867"/>
                    <a:pt x="16407" y="3872"/>
                  </a:cubicBezTo>
                  <a:cubicBezTo>
                    <a:pt x="16419" y="3813"/>
                    <a:pt x="16407" y="3765"/>
                    <a:pt x="16443" y="3718"/>
                  </a:cubicBezTo>
                  <a:cubicBezTo>
                    <a:pt x="16444" y="3719"/>
                    <a:pt x="16445" y="3720"/>
                    <a:pt x="16446" y="3720"/>
                  </a:cubicBezTo>
                  <a:cubicBezTo>
                    <a:pt x="16451" y="3720"/>
                    <a:pt x="16449" y="3699"/>
                    <a:pt x="16462" y="3699"/>
                  </a:cubicBezTo>
                  <a:cubicBezTo>
                    <a:pt x="16466" y="3699"/>
                    <a:pt x="16471" y="3701"/>
                    <a:pt x="16479" y="3706"/>
                  </a:cubicBezTo>
                  <a:cubicBezTo>
                    <a:pt x="16479" y="3688"/>
                    <a:pt x="16470" y="3685"/>
                    <a:pt x="16459" y="3685"/>
                  </a:cubicBezTo>
                  <a:cubicBezTo>
                    <a:pt x="16454" y="3685"/>
                    <a:pt x="16448" y="3686"/>
                    <a:pt x="16443" y="3686"/>
                  </a:cubicBezTo>
                  <a:cubicBezTo>
                    <a:pt x="16438" y="3686"/>
                    <a:pt x="16434" y="3685"/>
                    <a:pt x="16431" y="3682"/>
                  </a:cubicBezTo>
                  <a:cubicBezTo>
                    <a:pt x="16431" y="3670"/>
                    <a:pt x="16431" y="3658"/>
                    <a:pt x="16443" y="3658"/>
                  </a:cubicBezTo>
                  <a:cubicBezTo>
                    <a:pt x="16443" y="3664"/>
                    <a:pt x="16449" y="3664"/>
                    <a:pt x="16455" y="3664"/>
                  </a:cubicBezTo>
                  <a:cubicBezTo>
                    <a:pt x="16461" y="3664"/>
                    <a:pt x="16467" y="3664"/>
                    <a:pt x="16467" y="3670"/>
                  </a:cubicBezTo>
                  <a:lnTo>
                    <a:pt x="16467" y="3646"/>
                  </a:lnTo>
                  <a:cubicBezTo>
                    <a:pt x="16479" y="3646"/>
                    <a:pt x="16479" y="3646"/>
                    <a:pt x="16479" y="3658"/>
                  </a:cubicBezTo>
                  <a:cubicBezTo>
                    <a:pt x="16479" y="3599"/>
                    <a:pt x="16526" y="3587"/>
                    <a:pt x="16526" y="3539"/>
                  </a:cubicBezTo>
                  <a:cubicBezTo>
                    <a:pt x="16524" y="3537"/>
                    <a:pt x="16522" y="3536"/>
                    <a:pt x="16520" y="3536"/>
                  </a:cubicBezTo>
                  <a:cubicBezTo>
                    <a:pt x="16514" y="3536"/>
                    <a:pt x="16512" y="3551"/>
                    <a:pt x="16502" y="3551"/>
                  </a:cubicBezTo>
                  <a:cubicBezTo>
                    <a:pt x="16502" y="3503"/>
                    <a:pt x="16538" y="3515"/>
                    <a:pt x="16538" y="3480"/>
                  </a:cubicBezTo>
                  <a:lnTo>
                    <a:pt x="16550" y="3491"/>
                  </a:lnTo>
                  <a:cubicBezTo>
                    <a:pt x="16538" y="3480"/>
                    <a:pt x="16526" y="3468"/>
                    <a:pt x="16550" y="3456"/>
                  </a:cubicBezTo>
                  <a:cubicBezTo>
                    <a:pt x="16574" y="3456"/>
                    <a:pt x="16562" y="3468"/>
                    <a:pt x="16562" y="3480"/>
                  </a:cubicBezTo>
                  <a:cubicBezTo>
                    <a:pt x="16572" y="3469"/>
                    <a:pt x="16574" y="3441"/>
                    <a:pt x="16566" y="3441"/>
                  </a:cubicBezTo>
                  <a:cubicBezTo>
                    <a:pt x="16565" y="3441"/>
                    <a:pt x="16564" y="3442"/>
                    <a:pt x="16562" y="3444"/>
                  </a:cubicBezTo>
                  <a:cubicBezTo>
                    <a:pt x="16562" y="3432"/>
                    <a:pt x="16565" y="3426"/>
                    <a:pt x="16569" y="3423"/>
                  </a:cubicBezTo>
                  <a:cubicBezTo>
                    <a:pt x="16565" y="3423"/>
                    <a:pt x="16562" y="3420"/>
                    <a:pt x="16562" y="3408"/>
                  </a:cubicBezTo>
                  <a:cubicBezTo>
                    <a:pt x="16574" y="3396"/>
                    <a:pt x="16586" y="3361"/>
                    <a:pt x="16598" y="3337"/>
                  </a:cubicBezTo>
                  <a:cubicBezTo>
                    <a:pt x="16610" y="3337"/>
                    <a:pt x="16610" y="3337"/>
                    <a:pt x="16621" y="3349"/>
                  </a:cubicBezTo>
                  <a:cubicBezTo>
                    <a:pt x="16598" y="3313"/>
                    <a:pt x="16645" y="3337"/>
                    <a:pt x="16645" y="3301"/>
                  </a:cubicBezTo>
                  <a:cubicBezTo>
                    <a:pt x="16669" y="3218"/>
                    <a:pt x="16693" y="3110"/>
                    <a:pt x="16729" y="3039"/>
                  </a:cubicBezTo>
                  <a:cubicBezTo>
                    <a:pt x="16705" y="3015"/>
                    <a:pt x="16717" y="2991"/>
                    <a:pt x="16729" y="2956"/>
                  </a:cubicBezTo>
                  <a:lnTo>
                    <a:pt x="16752" y="2968"/>
                  </a:lnTo>
                  <a:lnTo>
                    <a:pt x="16752" y="2944"/>
                  </a:lnTo>
                  <a:cubicBezTo>
                    <a:pt x="16761" y="2944"/>
                    <a:pt x="16776" y="2919"/>
                    <a:pt x="16784" y="2919"/>
                  </a:cubicBezTo>
                  <a:cubicBezTo>
                    <a:pt x="16786" y="2919"/>
                    <a:pt x="16788" y="2922"/>
                    <a:pt x="16788" y="2932"/>
                  </a:cubicBezTo>
                  <a:lnTo>
                    <a:pt x="16824" y="2860"/>
                  </a:lnTo>
                  <a:cubicBezTo>
                    <a:pt x="16836" y="2837"/>
                    <a:pt x="16800" y="2837"/>
                    <a:pt x="16824" y="2825"/>
                  </a:cubicBezTo>
                  <a:cubicBezTo>
                    <a:pt x="16824" y="2821"/>
                    <a:pt x="16824" y="2820"/>
                    <a:pt x="16824" y="2820"/>
                  </a:cubicBezTo>
                  <a:cubicBezTo>
                    <a:pt x="16825" y="2820"/>
                    <a:pt x="16827" y="2828"/>
                    <a:pt x="16836" y="2837"/>
                  </a:cubicBezTo>
                  <a:cubicBezTo>
                    <a:pt x="16883" y="2789"/>
                    <a:pt x="16800" y="2741"/>
                    <a:pt x="16836" y="2694"/>
                  </a:cubicBezTo>
                  <a:cubicBezTo>
                    <a:pt x="16836" y="2682"/>
                    <a:pt x="16848" y="2670"/>
                    <a:pt x="16836" y="2670"/>
                  </a:cubicBezTo>
                  <a:cubicBezTo>
                    <a:pt x="16829" y="2668"/>
                    <a:pt x="16825" y="2667"/>
                    <a:pt x="16823" y="2667"/>
                  </a:cubicBezTo>
                  <a:cubicBezTo>
                    <a:pt x="16816" y="2667"/>
                    <a:pt x="16843" y="2684"/>
                    <a:pt x="16824" y="2694"/>
                  </a:cubicBezTo>
                  <a:cubicBezTo>
                    <a:pt x="16800" y="2682"/>
                    <a:pt x="16824" y="2670"/>
                    <a:pt x="16800" y="2658"/>
                  </a:cubicBezTo>
                  <a:cubicBezTo>
                    <a:pt x="16812" y="2646"/>
                    <a:pt x="16800" y="2634"/>
                    <a:pt x="16812" y="2622"/>
                  </a:cubicBezTo>
                  <a:cubicBezTo>
                    <a:pt x="16836" y="2610"/>
                    <a:pt x="16836" y="2575"/>
                    <a:pt x="16860" y="2575"/>
                  </a:cubicBezTo>
                  <a:cubicBezTo>
                    <a:pt x="16848" y="2563"/>
                    <a:pt x="16836" y="2539"/>
                    <a:pt x="16836" y="2515"/>
                  </a:cubicBezTo>
                  <a:cubicBezTo>
                    <a:pt x="16852" y="2515"/>
                    <a:pt x="16857" y="2520"/>
                    <a:pt x="16862" y="2520"/>
                  </a:cubicBezTo>
                  <a:cubicBezTo>
                    <a:pt x="16865" y="2520"/>
                    <a:pt x="16867" y="2519"/>
                    <a:pt x="16871" y="2515"/>
                  </a:cubicBezTo>
                  <a:lnTo>
                    <a:pt x="16860" y="2503"/>
                  </a:lnTo>
                  <a:cubicBezTo>
                    <a:pt x="16865" y="2497"/>
                    <a:pt x="16868" y="2494"/>
                    <a:pt x="16871" y="2494"/>
                  </a:cubicBezTo>
                  <a:cubicBezTo>
                    <a:pt x="16874" y="2494"/>
                    <a:pt x="16877" y="2497"/>
                    <a:pt x="16883" y="2503"/>
                  </a:cubicBezTo>
                  <a:cubicBezTo>
                    <a:pt x="16883" y="2479"/>
                    <a:pt x="16860" y="2479"/>
                    <a:pt x="16883" y="2456"/>
                  </a:cubicBezTo>
                  <a:lnTo>
                    <a:pt x="16895" y="2479"/>
                  </a:lnTo>
                  <a:cubicBezTo>
                    <a:pt x="16895" y="2456"/>
                    <a:pt x="16895" y="2456"/>
                    <a:pt x="16907" y="2432"/>
                  </a:cubicBezTo>
                  <a:cubicBezTo>
                    <a:pt x="16919" y="2444"/>
                    <a:pt x="16907" y="2444"/>
                    <a:pt x="16907" y="2456"/>
                  </a:cubicBezTo>
                  <a:cubicBezTo>
                    <a:pt x="16931" y="2444"/>
                    <a:pt x="16907" y="2432"/>
                    <a:pt x="16907" y="2420"/>
                  </a:cubicBezTo>
                  <a:cubicBezTo>
                    <a:pt x="16907" y="2420"/>
                    <a:pt x="16902" y="2425"/>
                    <a:pt x="16895" y="2425"/>
                  </a:cubicBezTo>
                  <a:cubicBezTo>
                    <a:pt x="16891" y="2425"/>
                    <a:pt x="16887" y="2424"/>
                    <a:pt x="16883" y="2420"/>
                  </a:cubicBezTo>
                  <a:cubicBezTo>
                    <a:pt x="16895" y="2408"/>
                    <a:pt x="16872" y="2385"/>
                    <a:pt x="16894" y="2384"/>
                  </a:cubicBezTo>
                  <a:lnTo>
                    <a:pt x="16894" y="2384"/>
                  </a:lnTo>
                  <a:cubicBezTo>
                    <a:pt x="16892" y="2379"/>
                    <a:pt x="16895" y="2373"/>
                    <a:pt x="16905" y="2363"/>
                  </a:cubicBezTo>
                  <a:lnTo>
                    <a:pt x="16905" y="2363"/>
                  </a:lnTo>
                  <a:cubicBezTo>
                    <a:pt x="16905" y="2366"/>
                    <a:pt x="16906" y="2369"/>
                    <a:pt x="16907" y="2372"/>
                  </a:cubicBezTo>
                  <a:cubicBezTo>
                    <a:pt x="16907" y="2360"/>
                    <a:pt x="16907" y="2360"/>
                    <a:pt x="16907" y="2360"/>
                  </a:cubicBezTo>
                  <a:cubicBezTo>
                    <a:pt x="16906" y="2361"/>
                    <a:pt x="16906" y="2362"/>
                    <a:pt x="16905" y="2363"/>
                  </a:cubicBezTo>
                  <a:lnTo>
                    <a:pt x="16905" y="2363"/>
                  </a:lnTo>
                  <a:cubicBezTo>
                    <a:pt x="16904" y="2342"/>
                    <a:pt x="16933" y="2322"/>
                    <a:pt x="16943" y="2301"/>
                  </a:cubicBezTo>
                  <a:cubicBezTo>
                    <a:pt x="16931" y="2301"/>
                    <a:pt x="16931" y="2289"/>
                    <a:pt x="16931" y="2289"/>
                  </a:cubicBezTo>
                  <a:lnTo>
                    <a:pt x="16895" y="2289"/>
                  </a:lnTo>
                  <a:cubicBezTo>
                    <a:pt x="16931" y="2277"/>
                    <a:pt x="16883" y="2241"/>
                    <a:pt x="16907" y="2218"/>
                  </a:cubicBezTo>
                  <a:lnTo>
                    <a:pt x="16907" y="2218"/>
                  </a:lnTo>
                  <a:cubicBezTo>
                    <a:pt x="16919" y="2229"/>
                    <a:pt x="16931" y="2241"/>
                    <a:pt x="16919" y="2241"/>
                  </a:cubicBezTo>
                  <a:cubicBezTo>
                    <a:pt x="16931" y="2265"/>
                    <a:pt x="16955" y="2277"/>
                    <a:pt x="16967" y="2301"/>
                  </a:cubicBezTo>
                  <a:cubicBezTo>
                    <a:pt x="16960" y="2287"/>
                    <a:pt x="16961" y="2277"/>
                    <a:pt x="16963" y="2274"/>
                  </a:cubicBezTo>
                  <a:lnTo>
                    <a:pt x="16963" y="2274"/>
                  </a:lnTo>
                  <a:lnTo>
                    <a:pt x="16967" y="2277"/>
                  </a:lnTo>
                  <a:cubicBezTo>
                    <a:pt x="16967" y="2274"/>
                    <a:pt x="16966" y="2272"/>
                    <a:pt x="16965" y="2272"/>
                  </a:cubicBezTo>
                  <a:cubicBezTo>
                    <a:pt x="16964" y="2272"/>
                    <a:pt x="16964" y="2273"/>
                    <a:pt x="16963" y="2274"/>
                  </a:cubicBezTo>
                  <a:lnTo>
                    <a:pt x="16963" y="2274"/>
                  </a:lnTo>
                  <a:lnTo>
                    <a:pt x="16955" y="2265"/>
                  </a:lnTo>
                  <a:cubicBezTo>
                    <a:pt x="16955" y="2253"/>
                    <a:pt x="16955" y="2253"/>
                    <a:pt x="16955" y="2241"/>
                  </a:cubicBezTo>
                  <a:cubicBezTo>
                    <a:pt x="16949" y="2235"/>
                    <a:pt x="16943" y="2235"/>
                    <a:pt x="16937" y="2235"/>
                  </a:cubicBezTo>
                  <a:cubicBezTo>
                    <a:pt x="16931" y="2235"/>
                    <a:pt x="16925" y="2235"/>
                    <a:pt x="16919" y="2229"/>
                  </a:cubicBezTo>
                  <a:cubicBezTo>
                    <a:pt x="16919" y="2221"/>
                    <a:pt x="16924" y="2218"/>
                    <a:pt x="16929" y="2218"/>
                  </a:cubicBezTo>
                  <a:cubicBezTo>
                    <a:pt x="16936" y="2218"/>
                    <a:pt x="16942" y="2221"/>
                    <a:pt x="16945" y="2221"/>
                  </a:cubicBezTo>
                  <a:cubicBezTo>
                    <a:pt x="16946" y="2221"/>
                    <a:pt x="16946" y="2220"/>
                    <a:pt x="16943" y="2218"/>
                  </a:cubicBezTo>
                  <a:cubicBezTo>
                    <a:pt x="16943" y="2194"/>
                    <a:pt x="16919" y="2194"/>
                    <a:pt x="16943" y="2182"/>
                  </a:cubicBezTo>
                  <a:cubicBezTo>
                    <a:pt x="16943" y="2182"/>
                    <a:pt x="16943" y="2194"/>
                    <a:pt x="16943" y="2194"/>
                  </a:cubicBezTo>
                  <a:cubicBezTo>
                    <a:pt x="16953" y="2183"/>
                    <a:pt x="16955" y="2156"/>
                    <a:pt x="16978" y="2156"/>
                  </a:cubicBezTo>
                  <a:cubicBezTo>
                    <a:pt x="16981" y="2156"/>
                    <a:pt x="16986" y="2156"/>
                    <a:pt x="16991" y="2158"/>
                  </a:cubicBezTo>
                  <a:cubicBezTo>
                    <a:pt x="16991" y="2158"/>
                    <a:pt x="17002" y="2158"/>
                    <a:pt x="16991" y="2170"/>
                  </a:cubicBezTo>
                  <a:cubicBezTo>
                    <a:pt x="16993" y="2175"/>
                    <a:pt x="16994" y="2177"/>
                    <a:pt x="16995" y="2177"/>
                  </a:cubicBezTo>
                  <a:cubicBezTo>
                    <a:pt x="16998" y="2177"/>
                    <a:pt x="16997" y="2163"/>
                    <a:pt x="17003" y="2163"/>
                  </a:cubicBezTo>
                  <a:cubicBezTo>
                    <a:pt x="17006" y="2163"/>
                    <a:pt x="17009" y="2165"/>
                    <a:pt x="17014" y="2170"/>
                  </a:cubicBezTo>
                  <a:cubicBezTo>
                    <a:pt x="17002" y="2158"/>
                    <a:pt x="17014" y="2134"/>
                    <a:pt x="17014" y="2134"/>
                  </a:cubicBezTo>
                  <a:lnTo>
                    <a:pt x="17002" y="2122"/>
                  </a:lnTo>
                  <a:cubicBezTo>
                    <a:pt x="16992" y="2105"/>
                    <a:pt x="16991" y="2100"/>
                    <a:pt x="16994" y="2100"/>
                  </a:cubicBezTo>
                  <a:cubicBezTo>
                    <a:pt x="16999" y="2100"/>
                    <a:pt x="17017" y="2114"/>
                    <a:pt x="17028" y="2114"/>
                  </a:cubicBezTo>
                  <a:cubicBezTo>
                    <a:pt x="17034" y="2114"/>
                    <a:pt x="17038" y="2110"/>
                    <a:pt x="17038" y="2098"/>
                  </a:cubicBezTo>
                  <a:cubicBezTo>
                    <a:pt x="17038" y="2092"/>
                    <a:pt x="17038" y="2090"/>
                    <a:pt x="17038" y="2090"/>
                  </a:cubicBezTo>
                  <a:cubicBezTo>
                    <a:pt x="17037" y="2090"/>
                    <a:pt x="17036" y="2095"/>
                    <a:pt x="17034" y="2095"/>
                  </a:cubicBezTo>
                  <a:cubicBezTo>
                    <a:pt x="17032" y="2095"/>
                    <a:pt x="17030" y="2093"/>
                    <a:pt x="17026" y="2087"/>
                  </a:cubicBezTo>
                  <a:cubicBezTo>
                    <a:pt x="17038" y="2075"/>
                    <a:pt x="17050" y="2075"/>
                    <a:pt x="17062" y="2051"/>
                  </a:cubicBezTo>
                  <a:cubicBezTo>
                    <a:pt x="17062" y="2051"/>
                    <a:pt x="17073" y="2046"/>
                    <a:pt x="17083" y="2046"/>
                  </a:cubicBezTo>
                  <a:cubicBezTo>
                    <a:pt x="17088" y="2046"/>
                    <a:pt x="17094" y="2047"/>
                    <a:pt x="17098" y="2051"/>
                  </a:cubicBezTo>
                  <a:cubicBezTo>
                    <a:pt x="17098" y="2027"/>
                    <a:pt x="17133" y="2015"/>
                    <a:pt x="17110" y="1991"/>
                  </a:cubicBezTo>
                  <a:lnTo>
                    <a:pt x="17110" y="1991"/>
                  </a:lnTo>
                  <a:cubicBezTo>
                    <a:pt x="17086" y="2015"/>
                    <a:pt x="17121" y="2027"/>
                    <a:pt x="17086" y="2039"/>
                  </a:cubicBezTo>
                  <a:lnTo>
                    <a:pt x="17074" y="2027"/>
                  </a:lnTo>
                  <a:cubicBezTo>
                    <a:pt x="17086" y="2015"/>
                    <a:pt x="17086" y="1979"/>
                    <a:pt x="17098" y="1967"/>
                  </a:cubicBezTo>
                  <a:lnTo>
                    <a:pt x="17086" y="1967"/>
                  </a:lnTo>
                  <a:cubicBezTo>
                    <a:pt x="17086" y="1944"/>
                    <a:pt x="17074" y="1920"/>
                    <a:pt x="17086" y="1896"/>
                  </a:cubicBezTo>
                  <a:cubicBezTo>
                    <a:pt x="17110" y="1908"/>
                    <a:pt x="17098" y="1920"/>
                    <a:pt x="17098" y="1932"/>
                  </a:cubicBezTo>
                  <a:cubicBezTo>
                    <a:pt x="17110" y="1920"/>
                    <a:pt x="17098" y="1908"/>
                    <a:pt x="17121" y="1884"/>
                  </a:cubicBezTo>
                  <a:lnTo>
                    <a:pt x="17121" y="1884"/>
                  </a:lnTo>
                  <a:cubicBezTo>
                    <a:pt x="17133" y="1896"/>
                    <a:pt x="17110" y="1908"/>
                    <a:pt x="17121" y="1920"/>
                  </a:cubicBezTo>
                  <a:lnTo>
                    <a:pt x="17133" y="1884"/>
                  </a:lnTo>
                  <a:cubicBezTo>
                    <a:pt x="17110" y="1872"/>
                    <a:pt x="17145" y="1860"/>
                    <a:pt x="17145" y="1848"/>
                  </a:cubicBezTo>
                  <a:cubicBezTo>
                    <a:pt x="17169" y="1801"/>
                    <a:pt x="17133" y="1777"/>
                    <a:pt x="17121" y="1753"/>
                  </a:cubicBezTo>
                  <a:lnTo>
                    <a:pt x="17145" y="1753"/>
                  </a:lnTo>
                  <a:cubicBezTo>
                    <a:pt x="17133" y="1753"/>
                    <a:pt x="17133" y="1765"/>
                    <a:pt x="17145" y="1765"/>
                  </a:cubicBezTo>
                  <a:cubicBezTo>
                    <a:pt x="17145" y="1759"/>
                    <a:pt x="17154" y="1756"/>
                    <a:pt x="17165" y="1756"/>
                  </a:cubicBezTo>
                  <a:cubicBezTo>
                    <a:pt x="17175" y="1756"/>
                    <a:pt x="17187" y="1759"/>
                    <a:pt x="17193" y="1765"/>
                  </a:cubicBezTo>
                  <a:cubicBezTo>
                    <a:pt x="17193" y="1753"/>
                    <a:pt x="17187" y="1753"/>
                    <a:pt x="17181" y="1753"/>
                  </a:cubicBezTo>
                  <a:cubicBezTo>
                    <a:pt x="17175" y="1753"/>
                    <a:pt x="17169" y="1753"/>
                    <a:pt x="17169" y="1741"/>
                  </a:cubicBezTo>
                  <a:lnTo>
                    <a:pt x="17181" y="1717"/>
                  </a:lnTo>
                  <a:cubicBezTo>
                    <a:pt x="17175" y="1717"/>
                    <a:pt x="17172" y="1720"/>
                    <a:pt x="17169" y="1720"/>
                  </a:cubicBezTo>
                  <a:cubicBezTo>
                    <a:pt x="17166" y="1720"/>
                    <a:pt x="17163" y="1717"/>
                    <a:pt x="17157" y="1706"/>
                  </a:cubicBezTo>
                  <a:cubicBezTo>
                    <a:pt x="17169" y="1694"/>
                    <a:pt x="17169" y="1682"/>
                    <a:pt x="17181" y="1670"/>
                  </a:cubicBezTo>
                  <a:cubicBezTo>
                    <a:pt x="17181" y="1670"/>
                    <a:pt x="17205" y="1670"/>
                    <a:pt x="17193" y="1682"/>
                  </a:cubicBezTo>
                  <a:cubicBezTo>
                    <a:pt x="17205" y="1682"/>
                    <a:pt x="17205" y="1670"/>
                    <a:pt x="17193" y="1658"/>
                  </a:cubicBezTo>
                  <a:cubicBezTo>
                    <a:pt x="17192" y="1659"/>
                    <a:pt x="17191" y="1660"/>
                    <a:pt x="17190" y="1660"/>
                  </a:cubicBezTo>
                  <a:cubicBezTo>
                    <a:pt x="17186" y="1660"/>
                    <a:pt x="17201" y="1622"/>
                    <a:pt x="17169" y="1622"/>
                  </a:cubicBezTo>
                  <a:lnTo>
                    <a:pt x="17193" y="1610"/>
                  </a:lnTo>
                  <a:cubicBezTo>
                    <a:pt x="17193" y="1610"/>
                    <a:pt x="17205" y="1622"/>
                    <a:pt x="17193" y="1622"/>
                  </a:cubicBezTo>
                  <a:cubicBezTo>
                    <a:pt x="17217" y="1622"/>
                    <a:pt x="17193" y="1598"/>
                    <a:pt x="17193" y="1598"/>
                  </a:cubicBezTo>
                  <a:cubicBezTo>
                    <a:pt x="17205" y="1586"/>
                    <a:pt x="17217" y="1575"/>
                    <a:pt x="17217" y="1575"/>
                  </a:cubicBezTo>
                  <a:cubicBezTo>
                    <a:pt x="17217" y="1575"/>
                    <a:pt x="17224" y="1559"/>
                    <a:pt x="17233" y="1559"/>
                  </a:cubicBezTo>
                  <a:cubicBezTo>
                    <a:pt x="17236" y="1559"/>
                    <a:pt x="17238" y="1560"/>
                    <a:pt x="17241" y="1563"/>
                  </a:cubicBezTo>
                  <a:cubicBezTo>
                    <a:pt x="17241" y="1551"/>
                    <a:pt x="17229" y="1551"/>
                    <a:pt x="17229" y="1551"/>
                  </a:cubicBezTo>
                  <a:lnTo>
                    <a:pt x="17241" y="1515"/>
                  </a:lnTo>
                  <a:cubicBezTo>
                    <a:pt x="17247" y="1515"/>
                    <a:pt x="17258" y="1518"/>
                    <a:pt x="17269" y="1523"/>
                  </a:cubicBezTo>
                  <a:lnTo>
                    <a:pt x="17269" y="1523"/>
                  </a:lnTo>
                  <a:cubicBezTo>
                    <a:pt x="17262" y="1516"/>
                    <a:pt x="17258" y="1510"/>
                    <a:pt x="17264" y="1503"/>
                  </a:cubicBezTo>
                  <a:lnTo>
                    <a:pt x="17264" y="1503"/>
                  </a:lnTo>
                  <a:cubicBezTo>
                    <a:pt x="17268" y="1510"/>
                    <a:pt x="17271" y="1512"/>
                    <a:pt x="17274" y="1512"/>
                  </a:cubicBezTo>
                  <a:cubicBezTo>
                    <a:pt x="17280" y="1512"/>
                    <a:pt x="17287" y="1506"/>
                    <a:pt x="17295" y="1506"/>
                  </a:cubicBezTo>
                  <a:cubicBezTo>
                    <a:pt x="17300" y="1506"/>
                    <a:pt x="17305" y="1508"/>
                    <a:pt x="17312" y="1515"/>
                  </a:cubicBezTo>
                  <a:cubicBezTo>
                    <a:pt x="17324" y="1515"/>
                    <a:pt x="17336" y="1479"/>
                    <a:pt x="17348" y="1467"/>
                  </a:cubicBezTo>
                  <a:cubicBezTo>
                    <a:pt x="17345" y="1461"/>
                    <a:pt x="17341" y="1459"/>
                    <a:pt x="17338" y="1459"/>
                  </a:cubicBezTo>
                  <a:cubicBezTo>
                    <a:pt x="17331" y="1459"/>
                    <a:pt x="17324" y="1470"/>
                    <a:pt x="17317" y="1470"/>
                  </a:cubicBezTo>
                  <a:cubicBezTo>
                    <a:pt x="17316" y="1470"/>
                    <a:pt x="17314" y="1469"/>
                    <a:pt x="17312" y="1467"/>
                  </a:cubicBezTo>
                  <a:cubicBezTo>
                    <a:pt x="17324" y="1420"/>
                    <a:pt x="17276" y="1396"/>
                    <a:pt x="17300" y="1372"/>
                  </a:cubicBezTo>
                  <a:lnTo>
                    <a:pt x="17288" y="1372"/>
                  </a:lnTo>
                  <a:cubicBezTo>
                    <a:pt x="17288" y="1348"/>
                    <a:pt x="17288" y="1360"/>
                    <a:pt x="17288" y="1336"/>
                  </a:cubicBezTo>
                  <a:cubicBezTo>
                    <a:pt x="17291" y="1339"/>
                    <a:pt x="17296" y="1341"/>
                    <a:pt x="17303" y="1341"/>
                  </a:cubicBezTo>
                  <a:cubicBezTo>
                    <a:pt x="17322" y="1341"/>
                    <a:pt x="17351" y="1328"/>
                    <a:pt x="17360" y="1301"/>
                  </a:cubicBezTo>
                  <a:cubicBezTo>
                    <a:pt x="17352" y="1301"/>
                    <a:pt x="17344" y="1306"/>
                    <a:pt x="17336" y="1306"/>
                  </a:cubicBezTo>
                  <a:cubicBezTo>
                    <a:pt x="17332" y="1306"/>
                    <a:pt x="17328" y="1305"/>
                    <a:pt x="17324" y="1301"/>
                  </a:cubicBezTo>
                  <a:lnTo>
                    <a:pt x="17324" y="1277"/>
                  </a:lnTo>
                  <a:cubicBezTo>
                    <a:pt x="17324" y="1277"/>
                    <a:pt x="17324" y="1277"/>
                    <a:pt x="17336" y="1289"/>
                  </a:cubicBezTo>
                  <a:cubicBezTo>
                    <a:pt x="17336" y="1265"/>
                    <a:pt x="17372" y="1265"/>
                    <a:pt x="17348" y="1241"/>
                  </a:cubicBezTo>
                  <a:lnTo>
                    <a:pt x="17372" y="1241"/>
                  </a:lnTo>
                  <a:cubicBezTo>
                    <a:pt x="17372" y="1229"/>
                    <a:pt x="17372" y="1205"/>
                    <a:pt x="17372" y="1205"/>
                  </a:cubicBezTo>
                  <a:cubicBezTo>
                    <a:pt x="17372" y="1182"/>
                    <a:pt x="17383" y="1170"/>
                    <a:pt x="17407" y="1170"/>
                  </a:cubicBezTo>
                  <a:cubicBezTo>
                    <a:pt x="17395" y="1170"/>
                    <a:pt x="17372" y="1170"/>
                    <a:pt x="17372" y="1146"/>
                  </a:cubicBezTo>
                  <a:lnTo>
                    <a:pt x="17372" y="1146"/>
                  </a:lnTo>
                  <a:cubicBezTo>
                    <a:pt x="17379" y="1151"/>
                    <a:pt x="17384" y="1153"/>
                    <a:pt x="17389" y="1153"/>
                  </a:cubicBezTo>
                  <a:cubicBezTo>
                    <a:pt x="17408" y="1153"/>
                    <a:pt x="17410" y="1122"/>
                    <a:pt x="17419" y="1122"/>
                  </a:cubicBezTo>
                  <a:cubicBezTo>
                    <a:pt x="17419" y="1122"/>
                    <a:pt x="17436" y="1114"/>
                    <a:pt x="17434" y="1104"/>
                  </a:cubicBezTo>
                  <a:lnTo>
                    <a:pt x="17434" y="1104"/>
                  </a:lnTo>
                  <a:cubicBezTo>
                    <a:pt x="17436" y="1106"/>
                    <a:pt x="17439" y="1108"/>
                    <a:pt x="17443" y="1110"/>
                  </a:cubicBezTo>
                  <a:lnTo>
                    <a:pt x="17431" y="1098"/>
                  </a:lnTo>
                  <a:lnTo>
                    <a:pt x="17431" y="1098"/>
                  </a:lnTo>
                  <a:cubicBezTo>
                    <a:pt x="17433" y="1100"/>
                    <a:pt x="17434" y="1102"/>
                    <a:pt x="17434" y="1104"/>
                  </a:cubicBezTo>
                  <a:lnTo>
                    <a:pt x="17434" y="1104"/>
                  </a:lnTo>
                  <a:cubicBezTo>
                    <a:pt x="17423" y="1091"/>
                    <a:pt x="17431" y="1071"/>
                    <a:pt x="17431" y="1051"/>
                  </a:cubicBezTo>
                  <a:lnTo>
                    <a:pt x="17431" y="1051"/>
                  </a:lnTo>
                  <a:cubicBezTo>
                    <a:pt x="17441" y="1056"/>
                    <a:pt x="17447" y="1057"/>
                    <a:pt x="17451" y="1057"/>
                  </a:cubicBezTo>
                  <a:cubicBezTo>
                    <a:pt x="17465" y="1057"/>
                    <a:pt x="17454" y="1037"/>
                    <a:pt x="17469" y="1037"/>
                  </a:cubicBezTo>
                  <a:cubicBezTo>
                    <a:pt x="17471" y="1037"/>
                    <a:pt x="17475" y="1037"/>
                    <a:pt x="17479" y="1039"/>
                  </a:cubicBezTo>
                  <a:cubicBezTo>
                    <a:pt x="17455" y="1015"/>
                    <a:pt x="17491" y="1003"/>
                    <a:pt x="17467" y="979"/>
                  </a:cubicBezTo>
                  <a:cubicBezTo>
                    <a:pt x="17471" y="975"/>
                    <a:pt x="17476" y="974"/>
                    <a:pt x="17482" y="974"/>
                  </a:cubicBezTo>
                  <a:cubicBezTo>
                    <a:pt x="17493" y="974"/>
                    <a:pt x="17506" y="979"/>
                    <a:pt x="17514" y="979"/>
                  </a:cubicBezTo>
                  <a:lnTo>
                    <a:pt x="17502" y="967"/>
                  </a:lnTo>
                  <a:cubicBezTo>
                    <a:pt x="17514" y="967"/>
                    <a:pt x="17538" y="944"/>
                    <a:pt x="17550" y="932"/>
                  </a:cubicBezTo>
                  <a:lnTo>
                    <a:pt x="17538" y="896"/>
                  </a:lnTo>
                  <a:lnTo>
                    <a:pt x="17550" y="896"/>
                  </a:lnTo>
                  <a:cubicBezTo>
                    <a:pt x="17538" y="896"/>
                    <a:pt x="17550" y="884"/>
                    <a:pt x="17526" y="884"/>
                  </a:cubicBezTo>
                  <a:lnTo>
                    <a:pt x="17538" y="872"/>
                  </a:lnTo>
                  <a:cubicBezTo>
                    <a:pt x="17514" y="860"/>
                    <a:pt x="17538" y="860"/>
                    <a:pt x="17538" y="836"/>
                  </a:cubicBezTo>
                  <a:cubicBezTo>
                    <a:pt x="17538" y="836"/>
                    <a:pt x="17550" y="836"/>
                    <a:pt x="17550" y="848"/>
                  </a:cubicBezTo>
                  <a:cubicBezTo>
                    <a:pt x="17550" y="844"/>
                    <a:pt x="17551" y="843"/>
                    <a:pt x="17554" y="843"/>
                  </a:cubicBezTo>
                  <a:cubicBezTo>
                    <a:pt x="17558" y="843"/>
                    <a:pt x="17566" y="848"/>
                    <a:pt x="17574" y="848"/>
                  </a:cubicBezTo>
                  <a:cubicBezTo>
                    <a:pt x="17564" y="848"/>
                    <a:pt x="17546" y="807"/>
                    <a:pt x="17526" y="807"/>
                  </a:cubicBezTo>
                  <a:cubicBezTo>
                    <a:pt x="17522" y="807"/>
                    <a:pt x="17518" y="809"/>
                    <a:pt x="17514" y="813"/>
                  </a:cubicBezTo>
                  <a:cubicBezTo>
                    <a:pt x="17502" y="801"/>
                    <a:pt x="17502" y="789"/>
                    <a:pt x="17514" y="789"/>
                  </a:cubicBezTo>
                  <a:lnTo>
                    <a:pt x="17538" y="789"/>
                  </a:lnTo>
                  <a:lnTo>
                    <a:pt x="17514" y="765"/>
                  </a:lnTo>
                  <a:cubicBezTo>
                    <a:pt x="17526" y="753"/>
                    <a:pt x="17538" y="753"/>
                    <a:pt x="17550" y="741"/>
                  </a:cubicBezTo>
                  <a:cubicBezTo>
                    <a:pt x="17550" y="750"/>
                    <a:pt x="17571" y="773"/>
                    <a:pt x="17586" y="773"/>
                  </a:cubicBezTo>
                  <a:cubicBezTo>
                    <a:pt x="17589" y="773"/>
                    <a:pt x="17592" y="772"/>
                    <a:pt x="17594" y="770"/>
                  </a:cubicBezTo>
                  <a:lnTo>
                    <a:pt x="17594" y="770"/>
                  </a:lnTo>
                  <a:cubicBezTo>
                    <a:pt x="17589" y="780"/>
                    <a:pt x="17598" y="790"/>
                    <a:pt x="17598" y="801"/>
                  </a:cubicBezTo>
                  <a:cubicBezTo>
                    <a:pt x="17610" y="801"/>
                    <a:pt x="17610" y="801"/>
                    <a:pt x="17610" y="813"/>
                  </a:cubicBezTo>
                  <a:cubicBezTo>
                    <a:pt x="17622" y="789"/>
                    <a:pt x="17610" y="801"/>
                    <a:pt x="17610" y="777"/>
                  </a:cubicBezTo>
                  <a:lnTo>
                    <a:pt x="17610" y="777"/>
                  </a:lnTo>
                  <a:cubicBezTo>
                    <a:pt x="17617" y="780"/>
                    <a:pt x="17623" y="782"/>
                    <a:pt x="17628" y="782"/>
                  </a:cubicBezTo>
                  <a:cubicBezTo>
                    <a:pt x="17640" y="782"/>
                    <a:pt x="17649" y="773"/>
                    <a:pt x="17657" y="765"/>
                  </a:cubicBezTo>
                  <a:lnTo>
                    <a:pt x="17657" y="765"/>
                  </a:lnTo>
                  <a:lnTo>
                    <a:pt x="17633" y="777"/>
                  </a:lnTo>
                  <a:cubicBezTo>
                    <a:pt x="17633" y="765"/>
                    <a:pt x="17633" y="765"/>
                    <a:pt x="17633" y="765"/>
                  </a:cubicBezTo>
                  <a:cubicBezTo>
                    <a:pt x="17627" y="771"/>
                    <a:pt x="17625" y="774"/>
                    <a:pt x="17622" y="774"/>
                  </a:cubicBezTo>
                  <a:cubicBezTo>
                    <a:pt x="17619" y="774"/>
                    <a:pt x="17616" y="771"/>
                    <a:pt x="17610" y="765"/>
                  </a:cubicBezTo>
                  <a:cubicBezTo>
                    <a:pt x="17621" y="765"/>
                    <a:pt x="17601" y="735"/>
                    <a:pt x="17607" y="730"/>
                  </a:cubicBezTo>
                  <a:lnTo>
                    <a:pt x="17607" y="730"/>
                  </a:lnTo>
                  <a:cubicBezTo>
                    <a:pt x="17605" y="731"/>
                    <a:pt x="17603" y="731"/>
                    <a:pt x="17602" y="731"/>
                  </a:cubicBezTo>
                  <a:cubicBezTo>
                    <a:pt x="17582" y="731"/>
                    <a:pt x="17602" y="692"/>
                    <a:pt x="17591" y="692"/>
                  </a:cubicBezTo>
                  <a:cubicBezTo>
                    <a:pt x="17590" y="692"/>
                    <a:pt x="17588" y="692"/>
                    <a:pt x="17586" y="694"/>
                  </a:cubicBezTo>
                  <a:cubicBezTo>
                    <a:pt x="17574" y="682"/>
                    <a:pt x="17586" y="670"/>
                    <a:pt x="17598" y="670"/>
                  </a:cubicBezTo>
                  <a:cubicBezTo>
                    <a:pt x="17598" y="682"/>
                    <a:pt x="17601" y="685"/>
                    <a:pt x="17605" y="685"/>
                  </a:cubicBezTo>
                  <a:cubicBezTo>
                    <a:pt x="17610" y="685"/>
                    <a:pt x="17616" y="682"/>
                    <a:pt x="17622" y="682"/>
                  </a:cubicBezTo>
                  <a:cubicBezTo>
                    <a:pt x="17622" y="682"/>
                    <a:pt x="17610" y="682"/>
                    <a:pt x="17610" y="670"/>
                  </a:cubicBezTo>
                  <a:cubicBezTo>
                    <a:pt x="17610" y="658"/>
                    <a:pt x="17633" y="658"/>
                    <a:pt x="17645" y="658"/>
                  </a:cubicBezTo>
                  <a:lnTo>
                    <a:pt x="17669" y="658"/>
                  </a:lnTo>
                  <a:cubicBezTo>
                    <a:pt x="17669" y="646"/>
                    <a:pt x="17657" y="634"/>
                    <a:pt x="17657" y="622"/>
                  </a:cubicBezTo>
                  <a:lnTo>
                    <a:pt x="17657" y="622"/>
                  </a:lnTo>
                  <a:cubicBezTo>
                    <a:pt x="17669" y="634"/>
                    <a:pt x="17693" y="646"/>
                    <a:pt x="17681" y="658"/>
                  </a:cubicBezTo>
                  <a:cubicBezTo>
                    <a:pt x="17693" y="646"/>
                    <a:pt x="17693" y="634"/>
                    <a:pt x="17693" y="622"/>
                  </a:cubicBezTo>
                  <a:cubicBezTo>
                    <a:pt x="17701" y="622"/>
                    <a:pt x="17714" y="633"/>
                    <a:pt x="17722" y="633"/>
                  </a:cubicBezTo>
                  <a:cubicBezTo>
                    <a:pt x="17726" y="633"/>
                    <a:pt x="17729" y="630"/>
                    <a:pt x="17729" y="622"/>
                  </a:cubicBezTo>
                  <a:lnTo>
                    <a:pt x="17753" y="646"/>
                  </a:lnTo>
                  <a:cubicBezTo>
                    <a:pt x="17753" y="634"/>
                    <a:pt x="17788" y="622"/>
                    <a:pt x="17788" y="622"/>
                  </a:cubicBezTo>
                  <a:cubicBezTo>
                    <a:pt x="17799" y="619"/>
                    <a:pt x="17807" y="617"/>
                    <a:pt x="17814" y="617"/>
                  </a:cubicBezTo>
                  <a:cubicBezTo>
                    <a:pt x="17831" y="617"/>
                    <a:pt x="17839" y="626"/>
                    <a:pt x="17848" y="634"/>
                  </a:cubicBezTo>
                  <a:cubicBezTo>
                    <a:pt x="17848" y="622"/>
                    <a:pt x="17836" y="598"/>
                    <a:pt x="17860" y="598"/>
                  </a:cubicBezTo>
                  <a:cubicBezTo>
                    <a:pt x="17860" y="634"/>
                    <a:pt x="17907" y="610"/>
                    <a:pt x="17907" y="634"/>
                  </a:cubicBezTo>
                  <a:cubicBezTo>
                    <a:pt x="17915" y="634"/>
                    <a:pt x="17928" y="639"/>
                    <a:pt x="17936" y="639"/>
                  </a:cubicBezTo>
                  <a:cubicBezTo>
                    <a:pt x="17940" y="639"/>
                    <a:pt x="17943" y="638"/>
                    <a:pt x="17943" y="634"/>
                  </a:cubicBezTo>
                  <a:lnTo>
                    <a:pt x="17943" y="658"/>
                  </a:lnTo>
                  <a:cubicBezTo>
                    <a:pt x="17943" y="622"/>
                    <a:pt x="17979" y="622"/>
                    <a:pt x="18003" y="622"/>
                  </a:cubicBezTo>
                  <a:cubicBezTo>
                    <a:pt x="18003" y="634"/>
                    <a:pt x="18007" y="637"/>
                    <a:pt x="18012" y="637"/>
                  </a:cubicBezTo>
                  <a:cubicBezTo>
                    <a:pt x="18017" y="637"/>
                    <a:pt x="18023" y="635"/>
                    <a:pt x="18028" y="635"/>
                  </a:cubicBezTo>
                  <a:cubicBezTo>
                    <a:pt x="18037" y="635"/>
                    <a:pt x="18045" y="639"/>
                    <a:pt x="18050" y="658"/>
                  </a:cubicBezTo>
                  <a:cubicBezTo>
                    <a:pt x="18050" y="622"/>
                    <a:pt x="18098" y="646"/>
                    <a:pt x="18098" y="622"/>
                  </a:cubicBezTo>
                  <a:cubicBezTo>
                    <a:pt x="18122" y="622"/>
                    <a:pt x="18122" y="646"/>
                    <a:pt x="18122" y="658"/>
                  </a:cubicBezTo>
                  <a:lnTo>
                    <a:pt x="18134" y="646"/>
                  </a:lnTo>
                  <a:cubicBezTo>
                    <a:pt x="18145" y="658"/>
                    <a:pt x="18193" y="658"/>
                    <a:pt x="18217" y="670"/>
                  </a:cubicBezTo>
                  <a:lnTo>
                    <a:pt x="18241" y="646"/>
                  </a:lnTo>
                  <a:lnTo>
                    <a:pt x="18241" y="658"/>
                  </a:lnTo>
                  <a:cubicBezTo>
                    <a:pt x="18253" y="646"/>
                    <a:pt x="18264" y="646"/>
                    <a:pt x="18253" y="634"/>
                  </a:cubicBezTo>
                  <a:lnTo>
                    <a:pt x="18264" y="634"/>
                  </a:lnTo>
                  <a:cubicBezTo>
                    <a:pt x="18264" y="625"/>
                    <a:pt x="18268" y="623"/>
                    <a:pt x="18273" y="623"/>
                  </a:cubicBezTo>
                  <a:cubicBezTo>
                    <a:pt x="18279" y="623"/>
                    <a:pt x="18287" y="626"/>
                    <a:pt x="18296" y="626"/>
                  </a:cubicBezTo>
                  <a:cubicBezTo>
                    <a:pt x="18301" y="626"/>
                    <a:pt x="18307" y="625"/>
                    <a:pt x="18312" y="622"/>
                  </a:cubicBezTo>
                  <a:cubicBezTo>
                    <a:pt x="18312" y="622"/>
                    <a:pt x="18312" y="634"/>
                    <a:pt x="18312" y="634"/>
                  </a:cubicBezTo>
                  <a:cubicBezTo>
                    <a:pt x="18323" y="634"/>
                    <a:pt x="18313" y="644"/>
                    <a:pt x="18322" y="656"/>
                  </a:cubicBezTo>
                  <a:lnTo>
                    <a:pt x="18322" y="656"/>
                  </a:lnTo>
                  <a:cubicBezTo>
                    <a:pt x="18323" y="646"/>
                    <a:pt x="18357" y="609"/>
                    <a:pt x="18336" y="598"/>
                  </a:cubicBezTo>
                  <a:cubicBezTo>
                    <a:pt x="18336" y="590"/>
                    <a:pt x="18342" y="581"/>
                    <a:pt x="18350" y="581"/>
                  </a:cubicBezTo>
                  <a:cubicBezTo>
                    <a:pt x="18353" y="581"/>
                    <a:pt x="18356" y="583"/>
                    <a:pt x="18360" y="586"/>
                  </a:cubicBezTo>
                  <a:lnTo>
                    <a:pt x="18372" y="610"/>
                  </a:lnTo>
                  <a:lnTo>
                    <a:pt x="18384" y="586"/>
                  </a:lnTo>
                  <a:cubicBezTo>
                    <a:pt x="18388" y="584"/>
                    <a:pt x="18392" y="583"/>
                    <a:pt x="18395" y="583"/>
                  </a:cubicBezTo>
                  <a:cubicBezTo>
                    <a:pt x="18408" y="583"/>
                    <a:pt x="18410" y="598"/>
                    <a:pt x="18419" y="598"/>
                  </a:cubicBezTo>
                  <a:cubicBezTo>
                    <a:pt x="18407" y="598"/>
                    <a:pt x="18384" y="646"/>
                    <a:pt x="18431" y="646"/>
                  </a:cubicBezTo>
                  <a:cubicBezTo>
                    <a:pt x="18407" y="646"/>
                    <a:pt x="18395" y="670"/>
                    <a:pt x="18384" y="670"/>
                  </a:cubicBezTo>
                  <a:cubicBezTo>
                    <a:pt x="18395" y="670"/>
                    <a:pt x="18395" y="670"/>
                    <a:pt x="18384" y="682"/>
                  </a:cubicBezTo>
                  <a:cubicBezTo>
                    <a:pt x="18419" y="682"/>
                    <a:pt x="18395" y="670"/>
                    <a:pt x="18431" y="670"/>
                  </a:cubicBezTo>
                  <a:cubicBezTo>
                    <a:pt x="18441" y="670"/>
                    <a:pt x="18458" y="654"/>
                    <a:pt x="18470" y="654"/>
                  </a:cubicBezTo>
                  <a:cubicBezTo>
                    <a:pt x="18474" y="654"/>
                    <a:pt x="18476" y="655"/>
                    <a:pt x="18479" y="658"/>
                  </a:cubicBezTo>
                  <a:cubicBezTo>
                    <a:pt x="18443" y="622"/>
                    <a:pt x="18526" y="634"/>
                    <a:pt x="18515" y="610"/>
                  </a:cubicBezTo>
                  <a:cubicBezTo>
                    <a:pt x="18515" y="604"/>
                    <a:pt x="18520" y="601"/>
                    <a:pt x="18526" y="601"/>
                  </a:cubicBezTo>
                  <a:cubicBezTo>
                    <a:pt x="18532" y="601"/>
                    <a:pt x="18538" y="604"/>
                    <a:pt x="18538" y="610"/>
                  </a:cubicBezTo>
                  <a:cubicBezTo>
                    <a:pt x="18515" y="622"/>
                    <a:pt x="18550" y="634"/>
                    <a:pt x="18550" y="658"/>
                  </a:cubicBezTo>
                  <a:cubicBezTo>
                    <a:pt x="18562" y="646"/>
                    <a:pt x="18526" y="634"/>
                    <a:pt x="18550" y="622"/>
                  </a:cubicBezTo>
                  <a:cubicBezTo>
                    <a:pt x="18562" y="622"/>
                    <a:pt x="18574" y="646"/>
                    <a:pt x="18574" y="646"/>
                  </a:cubicBezTo>
                  <a:lnTo>
                    <a:pt x="18574" y="658"/>
                  </a:lnTo>
                  <a:lnTo>
                    <a:pt x="18598" y="670"/>
                  </a:lnTo>
                  <a:cubicBezTo>
                    <a:pt x="18598" y="658"/>
                    <a:pt x="18574" y="646"/>
                    <a:pt x="18598" y="634"/>
                  </a:cubicBezTo>
                  <a:cubicBezTo>
                    <a:pt x="18598" y="640"/>
                    <a:pt x="18604" y="640"/>
                    <a:pt x="18610" y="640"/>
                  </a:cubicBezTo>
                  <a:cubicBezTo>
                    <a:pt x="18616" y="640"/>
                    <a:pt x="18622" y="640"/>
                    <a:pt x="18622" y="646"/>
                  </a:cubicBezTo>
                  <a:cubicBezTo>
                    <a:pt x="18610" y="658"/>
                    <a:pt x="18622" y="682"/>
                    <a:pt x="18598" y="694"/>
                  </a:cubicBezTo>
                  <a:cubicBezTo>
                    <a:pt x="18610" y="694"/>
                    <a:pt x="18669" y="682"/>
                    <a:pt x="18645" y="670"/>
                  </a:cubicBezTo>
                  <a:lnTo>
                    <a:pt x="18657" y="670"/>
                  </a:lnTo>
                  <a:cubicBezTo>
                    <a:pt x="18657" y="658"/>
                    <a:pt x="18622" y="634"/>
                    <a:pt x="18657" y="634"/>
                  </a:cubicBezTo>
                  <a:lnTo>
                    <a:pt x="18681" y="622"/>
                  </a:lnTo>
                  <a:lnTo>
                    <a:pt x="18693" y="634"/>
                  </a:lnTo>
                  <a:cubicBezTo>
                    <a:pt x="18693" y="634"/>
                    <a:pt x="18693" y="622"/>
                    <a:pt x="18705" y="622"/>
                  </a:cubicBezTo>
                  <a:cubicBezTo>
                    <a:pt x="18705" y="634"/>
                    <a:pt x="18717" y="634"/>
                    <a:pt x="18717" y="646"/>
                  </a:cubicBezTo>
                  <a:cubicBezTo>
                    <a:pt x="18741" y="646"/>
                    <a:pt x="18741" y="634"/>
                    <a:pt x="18753" y="622"/>
                  </a:cubicBezTo>
                  <a:cubicBezTo>
                    <a:pt x="18765" y="622"/>
                    <a:pt x="18765" y="634"/>
                    <a:pt x="18765" y="646"/>
                  </a:cubicBezTo>
                  <a:cubicBezTo>
                    <a:pt x="18776" y="646"/>
                    <a:pt x="18824" y="646"/>
                    <a:pt x="18836" y="658"/>
                  </a:cubicBezTo>
                  <a:cubicBezTo>
                    <a:pt x="18860" y="658"/>
                    <a:pt x="18824" y="658"/>
                    <a:pt x="18848" y="646"/>
                  </a:cubicBezTo>
                  <a:lnTo>
                    <a:pt x="18848" y="646"/>
                  </a:lnTo>
                  <a:cubicBezTo>
                    <a:pt x="18860" y="664"/>
                    <a:pt x="18881" y="670"/>
                    <a:pt x="18904" y="670"/>
                  </a:cubicBezTo>
                  <a:cubicBezTo>
                    <a:pt x="18928" y="670"/>
                    <a:pt x="18955" y="664"/>
                    <a:pt x="18979" y="658"/>
                  </a:cubicBezTo>
                  <a:cubicBezTo>
                    <a:pt x="18979" y="644"/>
                    <a:pt x="18981" y="641"/>
                    <a:pt x="18984" y="641"/>
                  </a:cubicBezTo>
                  <a:cubicBezTo>
                    <a:pt x="18986" y="641"/>
                    <a:pt x="18989" y="643"/>
                    <a:pt x="18992" y="643"/>
                  </a:cubicBezTo>
                  <a:cubicBezTo>
                    <a:pt x="18995" y="643"/>
                    <a:pt x="18999" y="641"/>
                    <a:pt x="19002" y="636"/>
                  </a:cubicBezTo>
                  <a:lnTo>
                    <a:pt x="19002" y="636"/>
                  </a:lnTo>
                  <a:cubicBezTo>
                    <a:pt x="19007" y="641"/>
                    <a:pt x="19043" y="660"/>
                    <a:pt x="19003" y="670"/>
                  </a:cubicBezTo>
                  <a:lnTo>
                    <a:pt x="19038" y="670"/>
                  </a:lnTo>
                  <a:cubicBezTo>
                    <a:pt x="19050" y="682"/>
                    <a:pt x="18991" y="682"/>
                    <a:pt x="19015" y="705"/>
                  </a:cubicBezTo>
                  <a:cubicBezTo>
                    <a:pt x="19035" y="705"/>
                    <a:pt x="19055" y="679"/>
                    <a:pt x="19083" y="679"/>
                  </a:cubicBezTo>
                  <a:cubicBezTo>
                    <a:pt x="19088" y="679"/>
                    <a:pt x="19093" y="680"/>
                    <a:pt x="19098" y="682"/>
                  </a:cubicBezTo>
                  <a:cubicBezTo>
                    <a:pt x="19092" y="694"/>
                    <a:pt x="19098" y="694"/>
                    <a:pt x="19104" y="694"/>
                  </a:cubicBezTo>
                  <a:cubicBezTo>
                    <a:pt x="19110" y="694"/>
                    <a:pt x="19116" y="694"/>
                    <a:pt x="19110" y="705"/>
                  </a:cubicBezTo>
                  <a:cubicBezTo>
                    <a:pt x="19104" y="711"/>
                    <a:pt x="19101" y="711"/>
                    <a:pt x="19098" y="711"/>
                  </a:cubicBezTo>
                  <a:cubicBezTo>
                    <a:pt x="19095" y="711"/>
                    <a:pt x="19092" y="711"/>
                    <a:pt x="19086" y="717"/>
                  </a:cubicBezTo>
                  <a:cubicBezTo>
                    <a:pt x="19094" y="719"/>
                    <a:pt x="19100" y="720"/>
                    <a:pt x="19106" y="720"/>
                  </a:cubicBezTo>
                  <a:cubicBezTo>
                    <a:pt x="19137" y="720"/>
                    <a:pt x="19115" y="690"/>
                    <a:pt x="19146" y="670"/>
                  </a:cubicBezTo>
                  <a:cubicBezTo>
                    <a:pt x="19181" y="670"/>
                    <a:pt x="19169" y="694"/>
                    <a:pt x="19169" y="705"/>
                  </a:cubicBezTo>
                  <a:cubicBezTo>
                    <a:pt x="19173" y="709"/>
                    <a:pt x="19177" y="711"/>
                    <a:pt x="19181" y="711"/>
                  </a:cubicBezTo>
                  <a:cubicBezTo>
                    <a:pt x="19186" y="711"/>
                    <a:pt x="19190" y="709"/>
                    <a:pt x="19194" y="708"/>
                  </a:cubicBezTo>
                  <a:lnTo>
                    <a:pt x="19194" y="708"/>
                  </a:lnTo>
                  <a:cubicBezTo>
                    <a:pt x="19195" y="708"/>
                    <a:pt x="19195" y="708"/>
                    <a:pt x="19196" y="708"/>
                  </a:cubicBezTo>
                  <a:cubicBezTo>
                    <a:pt x="19199" y="708"/>
                    <a:pt x="19202" y="707"/>
                    <a:pt x="19205" y="705"/>
                  </a:cubicBezTo>
                  <a:cubicBezTo>
                    <a:pt x="19201" y="705"/>
                    <a:pt x="19198" y="707"/>
                    <a:pt x="19194" y="708"/>
                  </a:cubicBezTo>
                  <a:lnTo>
                    <a:pt x="19194" y="708"/>
                  </a:lnTo>
                  <a:cubicBezTo>
                    <a:pt x="19178" y="706"/>
                    <a:pt x="19171" y="680"/>
                    <a:pt x="19181" y="670"/>
                  </a:cubicBezTo>
                  <a:lnTo>
                    <a:pt x="19181" y="670"/>
                  </a:lnTo>
                  <a:cubicBezTo>
                    <a:pt x="19186" y="684"/>
                    <a:pt x="19194" y="689"/>
                    <a:pt x="19203" y="689"/>
                  </a:cubicBezTo>
                  <a:cubicBezTo>
                    <a:pt x="19218" y="689"/>
                    <a:pt x="19234" y="677"/>
                    <a:pt x="19241" y="670"/>
                  </a:cubicBezTo>
                  <a:cubicBezTo>
                    <a:pt x="19193" y="634"/>
                    <a:pt x="19205" y="658"/>
                    <a:pt x="19157" y="622"/>
                  </a:cubicBezTo>
                  <a:cubicBezTo>
                    <a:pt x="19157" y="632"/>
                    <a:pt x="19150" y="649"/>
                    <a:pt x="19134" y="649"/>
                  </a:cubicBezTo>
                  <a:cubicBezTo>
                    <a:pt x="19130" y="649"/>
                    <a:pt x="19126" y="648"/>
                    <a:pt x="19122" y="646"/>
                  </a:cubicBezTo>
                  <a:cubicBezTo>
                    <a:pt x="19146" y="634"/>
                    <a:pt x="19122" y="634"/>
                    <a:pt x="19122" y="622"/>
                  </a:cubicBezTo>
                  <a:cubicBezTo>
                    <a:pt x="19122" y="634"/>
                    <a:pt x="19116" y="637"/>
                    <a:pt x="19108" y="637"/>
                  </a:cubicBezTo>
                  <a:cubicBezTo>
                    <a:pt x="19101" y="637"/>
                    <a:pt x="19092" y="634"/>
                    <a:pt x="19086" y="634"/>
                  </a:cubicBezTo>
                  <a:cubicBezTo>
                    <a:pt x="19074" y="622"/>
                    <a:pt x="19110" y="610"/>
                    <a:pt x="19074" y="598"/>
                  </a:cubicBezTo>
                  <a:lnTo>
                    <a:pt x="19074" y="634"/>
                  </a:lnTo>
                  <a:cubicBezTo>
                    <a:pt x="19062" y="622"/>
                    <a:pt x="19074" y="610"/>
                    <a:pt x="19050" y="610"/>
                  </a:cubicBezTo>
                  <a:cubicBezTo>
                    <a:pt x="19062" y="598"/>
                    <a:pt x="19050" y="586"/>
                    <a:pt x="19086" y="574"/>
                  </a:cubicBezTo>
                  <a:cubicBezTo>
                    <a:pt x="19077" y="569"/>
                    <a:pt x="19069" y="566"/>
                    <a:pt x="19060" y="566"/>
                  </a:cubicBezTo>
                  <a:cubicBezTo>
                    <a:pt x="19034" y="566"/>
                    <a:pt x="19009" y="589"/>
                    <a:pt x="18991" y="598"/>
                  </a:cubicBezTo>
                  <a:lnTo>
                    <a:pt x="18967" y="598"/>
                  </a:lnTo>
                  <a:cubicBezTo>
                    <a:pt x="18943" y="586"/>
                    <a:pt x="18979" y="586"/>
                    <a:pt x="18979" y="574"/>
                  </a:cubicBezTo>
                  <a:lnTo>
                    <a:pt x="18919" y="574"/>
                  </a:lnTo>
                  <a:cubicBezTo>
                    <a:pt x="18931" y="563"/>
                    <a:pt x="18943" y="551"/>
                    <a:pt x="18943" y="539"/>
                  </a:cubicBezTo>
                  <a:lnTo>
                    <a:pt x="18943" y="539"/>
                  </a:lnTo>
                  <a:lnTo>
                    <a:pt x="18907" y="563"/>
                  </a:lnTo>
                  <a:cubicBezTo>
                    <a:pt x="18919" y="551"/>
                    <a:pt x="18884" y="539"/>
                    <a:pt x="18907" y="527"/>
                  </a:cubicBezTo>
                  <a:lnTo>
                    <a:pt x="18907" y="527"/>
                  </a:lnTo>
                  <a:lnTo>
                    <a:pt x="18860" y="539"/>
                  </a:lnTo>
                  <a:lnTo>
                    <a:pt x="18848" y="515"/>
                  </a:lnTo>
                  <a:cubicBezTo>
                    <a:pt x="18836" y="515"/>
                    <a:pt x="18836" y="515"/>
                    <a:pt x="18848" y="527"/>
                  </a:cubicBezTo>
                  <a:cubicBezTo>
                    <a:pt x="18846" y="525"/>
                    <a:pt x="18843" y="524"/>
                    <a:pt x="18839" y="524"/>
                  </a:cubicBezTo>
                  <a:cubicBezTo>
                    <a:pt x="18825" y="524"/>
                    <a:pt x="18803" y="531"/>
                    <a:pt x="18789" y="531"/>
                  </a:cubicBezTo>
                  <a:cubicBezTo>
                    <a:pt x="18778" y="531"/>
                    <a:pt x="18772" y="528"/>
                    <a:pt x="18776" y="515"/>
                  </a:cubicBezTo>
                  <a:lnTo>
                    <a:pt x="18776" y="515"/>
                  </a:lnTo>
                  <a:cubicBezTo>
                    <a:pt x="18759" y="521"/>
                    <a:pt x="18747" y="521"/>
                    <a:pt x="18732" y="521"/>
                  </a:cubicBezTo>
                  <a:cubicBezTo>
                    <a:pt x="18717" y="521"/>
                    <a:pt x="18699" y="521"/>
                    <a:pt x="18669" y="527"/>
                  </a:cubicBezTo>
                  <a:cubicBezTo>
                    <a:pt x="18717" y="503"/>
                    <a:pt x="18634" y="503"/>
                    <a:pt x="18669" y="491"/>
                  </a:cubicBezTo>
                  <a:cubicBezTo>
                    <a:pt x="18665" y="489"/>
                    <a:pt x="18661" y="488"/>
                    <a:pt x="18657" y="488"/>
                  </a:cubicBezTo>
                  <a:cubicBezTo>
                    <a:pt x="18645" y="488"/>
                    <a:pt x="18641" y="503"/>
                    <a:pt x="18622" y="503"/>
                  </a:cubicBezTo>
                  <a:cubicBezTo>
                    <a:pt x="18610" y="491"/>
                    <a:pt x="18622" y="479"/>
                    <a:pt x="18634" y="467"/>
                  </a:cubicBezTo>
                  <a:lnTo>
                    <a:pt x="18634" y="467"/>
                  </a:lnTo>
                  <a:lnTo>
                    <a:pt x="18610" y="479"/>
                  </a:lnTo>
                  <a:lnTo>
                    <a:pt x="18610" y="467"/>
                  </a:lnTo>
                  <a:lnTo>
                    <a:pt x="18598" y="479"/>
                  </a:lnTo>
                  <a:cubicBezTo>
                    <a:pt x="18574" y="467"/>
                    <a:pt x="18586" y="455"/>
                    <a:pt x="18574" y="455"/>
                  </a:cubicBezTo>
                  <a:lnTo>
                    <a:pt x="18562" y="479"/>
                  </a:lnTo>
                  <a:lnTo>
                    <a:pt x="18550" y="467"/>
                  </a:lnTo>
                  <a:cubicBezTo>
                    <a:pt x="18550" y="479"/>
                    <a:pt x="18538" y="479"/>
                    <a:pt x="18526" y="479"/>
                  </a:cubicBezTo>
                  <a:lnTo>
                    <a:pt x="18503" y="479"/>
                  </a:lnTo>
                  <a:cubicBezTo>
                    <a:pt x="18526" y="467"/>
                    <a:pt x="18491" y="467"/>
                    <a:pt x="18503" y="455"/>
                  </a:cubicBezTo>
                  <a:lnTo>
                    <a:pt x="18455" y="455"/>
                  </a:lnTo>
                  <a:lnTo>
                    <a:pt x="18455" y="479"/>
                  </a:lnTo>
                  <a:cubicBezTo>
                    <a:pt x="18419" y="479"/>
                    <a:pt x="18455" y="455"/>
                    <a:pt x="18431" y="455"/>
                  </a:cubicBezTo>
                  <a:lnTo>
                    <a:pt x="18431" y="467"/>
                  </a:lnTo>
                  <a:cubicBezTo>
                    <a:pt x="18417" y="457"/>
                    <a:pt x="18404" y="453"/>
                    <a:pt x="18392" y="453"/>
                  </a:cubicBezTo>
                  <a:cubicBezTo>
                    <a:pt x="18372" y="453"/>
                    <a:pt x="18355" y="462"/>
                    <a:pt x="18341" y="462"/>
                  </a:cubicBezTo>
                  <a:cubicBezTo>
                    <a:pt x="18335" y="462"/>
                    <a:pt x="18329" y="461"/>
                    <a:pt x="18324" y="455"/>
                  </a:cubicBezTo>
                  <a:cubicBezTo>
                    <a:pt x="18331" y="455"/>
                    <a:pt x="18334" y="448"/>
                    <a:pt x="18335" y="443"/>
                  </a:cubicBezTo>
                  <a:lnTo>
                    <a:pt x="18335" y="443"/>
                  </a:lnTo>
                  <a:cubicBezTo>
                    <a:pt x="18311" y="443"/>
                    <a:pt x="18264" y="444"/>
                    <a:pt x="18229" y="455"/>
                  </a:cubicBezTo>
                  <a:cubicBezTo>
                    <a:pt x="18217" y="432"/>
                    <a:pt x="18217" y="432"/>
                    <a:pt x="18193" y="420"/>
                  </a:cubicBezTo>
                  <a:cubicBezTo>
                    <a:pt x="18169" y="420"/>
                    <a:pt x="18169" y="420"/>
                    <a:pt x="18157" y="432"/>
                  </a:cubicBezTo>
                  <a:cubicBezTo>
                    <a:pt x="18152" y="429"/>
                    <a:pt x="18146" y="428"/>
                    <a:pt x="18140" y="428"/>
                  </a:cubicBezTo>
                  <a:cubicBezTo>
                    <a:pt x="18129" y="428"/>
                    <a:pt x="18118" y="431"/>
                    <a:pt x="18110" y="431"/>
                  </a:cubicBezTo>
                  <a:cubicBezTo>
                    <a:pt x="18103" y="431"/>
                    <a:pt x="18098" y="428"/>
                    <a:pt x="18098" y="420"/>
                  </a:cubicBezTo>
                  <a:cubicBezTo>
                    <a:pt x="18092" y="426"/>
                    <a:pt x="18086" y="426"/>
                    <a:pt x="18080" y="426"/>
                  </a:cubicBezTo>
                  <a:cubicBezTo>
                    <a:pt x="18074" y="426"/>
                    <a:pt x="18068" y="426"/>
                    <a:pt x="18062" y="432"/>
                  </a:cubicBezTo>
                  <a:lnTo>
                    <a:pt x="18062" y="443"/>
                  </a:lnTo>
                  <a:cubicBezTo>
                    <a:pt x="18051" y="429"/>
                    <a:pt x="18041" y="424"/>
                    <a:pt x="18032" y="424"/>
                  </a:cubicBezTo>
                  <a:cubicBezTo>
                    <a:pt x="18016" y="424"/>
                    <a:pt x="18002" y="437"/>
                    <a:pt x="17985" y="437"/>
                  </a:cubicBezTo>
                  <a:cubicBezTo>
                    <a:pt x="17979" y="437"/>
                    <a:pt x="17973" y="436"/>
                    <a:pt x="17967" y="432"/>
                  </a:cubicBezTo>
                  <a:lnTo>
                    <a:pt x="17967" y="420"/>
                  </a:lnTo>
                  <a:lnTo>
                    <a:pt x="17955" y="432"/>
                  </a:lnTo>
                  <a:cubicBezTo>
                    <a:pt x="17955" y="420"/>
                    <a:pt x="17955" y="420"/>
                    <a:pt x="17955" y="408"/>
                  </a:cubicBezTo>
                  <a:lnTo>
                    <a:pt x="17883" y="408"/>
                  </a:lnTo>
                  <a:lnTo>
                    <a:pt x="17895" y="420"/>
                  </a:lnTo>
                  <a:cubicBezTo>
                    <a:pt x="17887" y="420"/>
                    <a:pt x="17880" y="425"/>
                    <a:pt x="17868" y="425"/>
                  </a:cubicBezTo>
                  <a:cubicBezTo>
                    <a:pt x="17862" y="425"/>
                    <a:pt x="17856" y="424"/>
                    <a:pt x="17848" y="420"/>
                  </a:cubicBezTo>
                  <a:cubicBezTo>
                    <a:pt x="17861" y="411"/>
                    <a:pt x="17861" y="409"/>
                    <a:pt x="17856" y="409"/>
                  </a:cubicBezTo>
                  <a:cubicBezTo>
                    <a:pt x="17851" y="409"/>
                    <a:pt x="17839" y="411"/>
                    <a:pt x="17831" y="411"/>
                  </a:cubicBezTo>
                  <a:cubicBezTo>
                    <a:pt x="17827" y="411"/>
                    <a:pt x="17825" y="411"/>
                    <a:pt x="17824" y="408"/>
                  </a:cubicBezTo>
                  <a:lnTo>
                    <a:pt x="17824" y="408"/>
                  </a:lnTo>
                  <a:cubicBezTo>
                    <a:pt x="17824" y="411"/>
                    <a:pt x="17824" y="415"/>
                    <a:pt x="17824" y="420"/>
                  </a:cubicBezTo>
                  <a:cubicBezTo>
                    <a:pt x="17793" y="420"/>
                    <a:pt x="17798" y="393"/>
                    <a:pt x="17785" y="393"/>
                  </a:cubicBezTo>
                  <a:cubicBezTo>
                    <a:pt x="17782" y="393"/>
                    <a:pt x="17780" y="394"/>
                    <a:pt x="17776" y="396"/>
                  </a:cubicBezTo>
                  <a:lnTo>
                    <a:pt x="17788" y="396"/>
                  </a:lnTo>
                  <a:cubicBezTo>
                    <a:pt x="17800" y="408"/>
                    <a:pt x="17788" y="420"/>
                    <a:pt x="17776" y="420"/>
                  </a:cubicBezTo>
                  <a:cubicBezTo>
                    <a:pt x="17764" y="420"/>
                    <a:pt x="17764" y="408"/>
                    <a:pt x="17776" y="408"/>
                  </a:cubicBezTo>
                  <a:lnTo>
                    <a:pt x="17764" y="408"/>
                  </a:lnTo>
                  <a:cubicBezTo>
                    <a:pt x="17764" y="396"/>
                    <a:pt x="17764" y="384"/>
                    <a:pt x="17776" y="372"/>
                  </a:cubicBezTo>
                  <a:cubicBezTo>
                    <a:pt x="17742" y="361"/>
                    <a:pt x="17774" y="360"/>
                    <a:pt x="17744" y="338"/>
                  </a:cubicBezTo>
                  <a:lnTo>
                    <a:pt x="17744" y="338"/>
                  </a:lnTo>
                  <a:cubicBezTo>
                    <a:pt x="17746" y="340"/>
                    <a:pt x="17749" y="340"/>
                    <a:pt x="17752" y="340"/>
                  </a:cubicBezTo>
                  <a:cubicBezTo>
                    <a:pt x="17759" y="340"/>
                    <a:pt x="17768" y="337"/>
                    <a:pt x="17774" y="337"/>
                  </a:cubicBezTo>
                  <a:cubicBezTo>
                    <a:pt x="17779" y="337"/>
                    <a:pt x="17781" y="339"/>
                    <a:pt x="17776" y="348"/>
                  </a:cubicBezTo>
                  <a:lnTo>
                    <a:pt x="17788" y="336"/>
                  </a:lnTo>
                  <a:cubicBezTo>
                    <a:pt x="17809" y="336"/>
                    <a:pt x="17794" y="363"/>
                    <a:pt x="17812" y="363"/>
                  </a:cubicBezTo>
                  <a:cubicBezTo>
                    <a:pt x="17815" y="363"/>
                    <a:pt x="17819" y="362"/>
                    <a:pt x="17824" y="360"/>
                  </a:cubicBezTo>
                  <a:cubicBezTo>
                    <a:pt x="17824" y="348"/>
                    <a:pt x="17800" y="313"/>
                    <a:pt x="17824" y="301"/>
                  </a:cubicBezTo>
                  <a:cubicBezTo>
                    <a:pt x="17826" y="302"/>
                    <a:pt x="17827" y="303"/>
                    <a:pt x="17828" y="303"/>
                  </a:cubicBezTo>
                  <a:cubicBezTo>
                    <a:pt x="17832" y="303"/>
                    <a:pt x="17829" y="286"/>
                    <a:pt x="17839" y="286"/>
                  </a:cubicBezTo>
                  <a:cubicBezTo>
                    <a:pt x="17842" y="286"/>
                    <a:pt x="17844" y="287"/>
                    <a:pt x="17848" y="289"/>
                  </a:cubicBezTo>
                  <a:cubicBezTo>
                    <a:pt x="17848" y="301"/>
                    <a:pt x="17848" y="313"/>
                    <a:pt x="17848" y="313"/>
                  </a:cubicBezTo>
                  <a:cubicBezTo>
                    <a:pt x="17872" y="277"/>
                    <a:pt x="17824" y="289"/>
                    <a:pt x="17824" y="253"/>
                  </a:cubicBezTo>
                  <a:cubicBezTo>
                    <a:pt x="17828" y="245"/>
                    <a:pt x="17832" y="242"/>
                    <a:pt x="17836" y="242"/>
                  </a:cubicBezTo>
                  <a:cubicBezTo>
                    <a:pt x="17844" y="242"/>
                    <a:pt x="17852" y="253"/>
                    <a:pt x="17860" y="253"/>
                  </a:cubicBezTo>
                  <a:cubicBezTo>
                    <a:pt x="17869" y="253"/>
                    <a:pt x="17871" y="238"/>
                    <a:pt x="17871" y="232"/>
                  </a:cubicBezTo>
                  <a:lnTo>
                    <a:pt x="17871" y="232"/>
                  </a:lnTo>
                  <a:cubicBezTo>
                    <a:pt x="17871" y="242"/>
                    <a:pt x="17865" y="247"/>
                    <a:pt x="17858" y="247"/>
                  </a:cubicBezTo>
                  <a:cubicBezTo>
                    <a:pt x="17851" y="247"/>
                    <a:pt x="17842" y="241"/>
                    <a:pt x="17836" y="229"/>
                  </a:cubicBezTo>
                  <a:cubicBezTo>
                    <a:pt x="17860" y="229"/>
                    <a:pt x="17848" y="193"/>
                    <a:pt x="17848" y="182"/>
                  </a:cubicBezTo>
                  <a:lnTo>
                    <a:pt x="17848" y="182"/>
                  </a:lnTo>
                  <a:cubicBezTo>
                    <a:pt x="17800" y="205"/>
                    <a:pt x="17836" y="205"/>
                    <a:pt x="17788" y="229"/>
                  </a:cubicBezTo>
                  <a:cubicBezTo>
                    <a:pt x="17788" y="241"/>
                    <a:pt x="17812" y="253"/>
                    <a:pt x="17800" y="265"/>
                  </a:cubicBezTo>
                  <a:cubicBezTo>
                    <a:pt x="17795" y="255"/>
                    <a:pt x="17790" y="251"/>
                    <a:pt x="17786" y="251"/>
                  </a:cubicBezTo>
                  <a:cubicBezTo>
                    <a:pt x="17780" y="251"/>
                    <a:pt x="17776" y="258"/>
                    <a:pt x="17776" y="265"/>
                  </a:cubicBezTo>
                  <a:cubicBezTo>
                    <a:pt x="17788" y="265"/>
                    <a:pt x="17776" y="277"/>
                    <a:pt x="17776" y="289"/>
                  </a:cubicBezTo>
                  <a:cubicBezTo>
                    <a:pt x="17767" y="289"/>
                    <a:pt x="17758" y="269"/>
                    <a:pt x="17750" y="269"/>
                  </a:cubicBezTo>
                  <a:cubicBezTo>
                    <a:pt x="17747" y="269"/>
                    <a:pt x="17744" y="271"/>
                    <a:pt x="17741" y="277"/>
                  </a:cubicBezTo>
                  <a:lnTo>
                    <a:pt x="17764" y="301"/>
                  </a:lnTo>
                  <a:cubicBezTo>
                    <a:pt x="17756" y="301"/>
                    <a:pt x="17749" y="290"/>
                    <a:pt x="17744" y="290"/>
                  </a:cubicBezTo>
                  <a:cubicBezTo>
                    <a:pt x="17742" y="290"/>
                    <a:pt x="17741" y="293"/>
                    <a:pt x="17741" y="301"/>
                  </a:cubicBezTo>
                  <a:cubicBezTo>
                    <a:pt x="17729" y="289"/>
                    <a:pt x="17717" y="289"/>
                    <a:pt x="17717" y="265"/>
                  </a:cubicBezTo>
                  <a:cubicBezTo>
                    <a:pt x="17681" y="277"/>
                    <a:pt x="17717" y="313"/>
                    <a:pt x="17717" y="348"/>
                  </a:cubicBezTo>
                  <a:cubicBezTo>
                    <a:pt x="17717" y="351"/>
                    <a:pt x="17717" y="354"/>
                    <a:pt x="17717" y="360"/>
                  </a:cubicBezTo>
                  <a:cubicBezTo>
                    <a:pt x="17713" y="362"/>
                    <a:pt x="17711" y="363"/>
                    <a:pt x="17709" y="363"/>
                  </a:cubicBezTo>
                  <a:cubicBezTo>
                    <a:pt x="17696" y="363"/>
                    <a:pt x="17703" y="336"/>
                    <a:pt x="17693" y="336"/>
                  </a:cubicBezTo>
                  <a:lnTo>
                    <a:pt x="17681" y="360"/>
                  </a:lnTo>
                  <a:cubicBezTo>
                    <a:pt x="17681" y="372"/>
                    <a:pt x="17681" y="384"/>
                    <a:pt x="17669" y="384"/>
                  </a:cubicBezTo>
                  <a:cubicBezTo>
                    <a:pt x="17669" y="360"/>
                    <a:pt x="17657" y="360"/>
                    <a:pt x="17645" y="348"/>
                  </a:cubicBezTo>
                  <a:lnTo>
                    <a:pt x="17645" y="348"/>
                  </a:lnTo>
                  <a:lnTo>
                    <a:pt x="17657" y="384"/>
                  </a:lnTo>
                  <a:cubicBezTo>
                    <a:pt x="17655" y="381"/>
                    <a:pt x="17652" y="380"/>
                    <a:pt x="17649" y="380"/>
                  </a:cubicBezTo>
                  <a:cubicBezTo>
                    <a:pt x="17645" y="380"/>
                    <a:pt x="17641" y="383"/>
                    <a:pt x="17638" y="383"/>
                  </a:cubicBezTo>
                  <a:cubicBezTo>
                    <a:pt x="17635" y="383"/>
                    <a:pt x="17633" y="381"/>
                    <a:pt x="17633" y="372"/>
                  </a:cubicBezTo>
                  <a:lnTo>
                    <a:pt x="17622" y="408"/>
                  </a:lnTo>
                  <a:lnTo>
                    <a:pt x="17610" y="396"/>
                  </a:lnTo>
                  <a:cubicBezTo>
                    <a:pt x="17586" y="396"/>
                    <a:pt x="17574" y="408"/>
                    <a:pt x="17562" y="408"/>
                  </a:cubicBezTo>
                  <a:lnTo>
                    <a:pt x="17562" y="384"/>
                  </a:lnTo>
                  <a:cubicBezTo>
                    <a:pt x="17554" y="386"/>
                    <a:pt x="17548" y="387"/>
                    <a:pt x="17542" y="387"/>
                  </a:cubicBezTo>
                  <a:cubicBezTo>
                    <a:pt x="17526" y="387"/>
                    <a:pt x="17515" y="381"/>
                    <a:pt x="17499" y="381"/>
                  </a:cubicBezTo>
                  <a:cubicBezTo>
                    <a:pt x="17493" y="381"/>
                    <a:pt x="17486" y="381"/>
                    <a:pt x="17479" y="384"/>
                  </a:cubicBezTo>
                  <a:cubicBezTo>
                    <a:pt x="17467" y="384"/>
                    <a:pt x="17479" y="384"/>
                    <a:pt x="17479" y="372"/>
                  </a:cubicBezTo>
                  <a:lnTo>
                    <a:pt x="17479" y="372"/>
                  </a:lnTo>
                  <a:cubicBezTo>
                    <a:pt x="17471" y="377"/>
                    <a:pt x="17465" y="379"/>
                    <a:pt x="17461" y="379"/>
                  </a:cubicBezTo>
                  <a:cubicBezTo>
                    <a:pt x="17452" y="379"/>
                    <a:pt x="17448" y="370"/>
                    <a:pt x="17441" y="370"/>
                  </a:cubicBezTo>
                  <a:cubicBezTo>
                    <a:pt x="17436" y="370"/>
                    <a:pt x="17430" y="373"/>
                    <a:pt x="17419" y="384"/>
                  </a:cubicBezTo>
                  <a:cubicBezTo>
                    <a:pt x="17419" y="372"/>
                    <a:pt x="17407" y="372"/>
                    <a:pt x="17419" y="360"/>
                  </a:cubicBezTo>
                  <a:lnTo>
                    <a:pt x="17419" y="360"/>
                  </a:lnTo>
                  <a:lnTo>
                    <a:pt x="17395" y="372"/>
                  </a:lnTo>
                  <a:lnTo>
                    <a:pt x="17395" y="360"/>
                  </a:lnTo>
                  <a:lnTo>
                    <a:pt x="17383" y="384"/>
                  </a:lnTo>
                  <a:lnTo>
                    <a:pt x="17372" y="360"/>
                  </a:lnTo>
                  <a:lnTo>
                    <a:pt x="17360" y="372"/>
                  </a:lnTo>
                  <a:cubicBezTo>
                    <a:pt x="17348" y="336"/>
                    <a:pt x="17324" y="360"/>
                    <a:pt x="17288" y="336"/>
                  </a:cubicBezTo>
                  <a:lnTo>
                    <a:pt x="17288" y="336"/>
                  </a:lnTo>
                  <a:lnTo>
                    <a:pt x="17300" y="360"/>
                  </a:lnTo>
                  <a:cubicBezTo>
                    <a:pt x="17281" y="373"/>
                    <a:pt x="17262" y="377"/>
                    <a:pt x="17242" y="377"/>
                  </a:cubicBezTo>
                  <a:cubicBezTo>
                    <a:pt x="17197" y="377"/>
                    <a:pt x="17151" y="355"/>
                    <a:pt x="17107" y="355"/>
                  </a:cubicBezTo>
                  <a:cubicBezTo>
                    <a:pt x="17096" y="355"/>
                    <a:pt x="17085" y="357"/>
                    <a:pt x="17074" y="360"/>
                  </a:cubicBezTo>
                  <a:lnTo>
                    <a:pt x="17074" y="336"/>
                  </a:lnTo>
                  <a:lnTo>
                    <a:pt x="17038" y="360"/>
                  </a:lnTo>
                  <a:cubicBezTo>
                    <a:pt x="17014" y="348"/>
                    <a:pt x="17050" y="348"/>
                    <a:pt x="17038" y="336"/>
                  </a:cubicBezTo>
                  <a:lnTo>
                    <a:pt x="17038" y="336"/>
                  </a:lnTo>
                  <a:cubicBezTo>
                    <a:pt x="17002" y="348"/>
                    <a:pt x="17026" y="372"/>
                    <a:pt x="16991" y="372"/>
                  </a:cubicBezTo>
                  <a:cubicBezTo>
                    <a:pt x="16967" y="360"/>
                    <a:pt x="16991" y="360"/>
                    <a:pt x="17002" y="348"/>
                  </a:cubicBezTo>
                  <a:lnTo>
                    <a:pt x="17002" y="348"/>
                  </a:lnTo>
                  <a:cubicBezTo>
                    <a:pt x="16977" y="357"/>
                    <a:pt x="16940" y="365"/>
                    <a:pt x="16912" y="365"/>
                  </a:cubicBezTo>
                  <a:cubicBezTo>
                    <a:pt x="16900" y="365"/>
                    <a:pt x="16890" y="364"/>
                    <a:pt x="16883" y="360"/>
                  </a:cubicBezTo>
                  <a:cubicBezTo>
                    <a:pt x="16883" y="372"/>
                    <a:pt x="16883" y="372"/>
                    <a:pt x="16883" y="372"/>
                  </a:cubicBezTo>
                  <a:cubicBezTo>
                    <a:pt x="16875" y="376"/>
                    <a:pt x="16866" y="377"/>
                    <a:pt x="16856" y="377"/>
                  </a:cubicBezTo>
                  <a:cubicBezTo>
                    <a:pt x="16837" y="377"/>
                    <a:pt x="16816" y="372"/>
                    <a:pt x="16800" y="372"/>
                  </a:cubicBezTo>
                  <a:cubicBezTo>
                    <a:pt x="16800" y="372"/>
                    <a:pt x="16800" y="360"/>
                    <a:pt x="16812" y="360"/>
                  </a:cubicBezTo>
                  <a:lnTo>
                    <a:pt x="16776" y="360"/>
                  </a:lnTo>
                  <a:lnTo>
                    <a:pt x="16788" y="348"/>
                  </a:lnTo>
                  <a:cubicBezTo>
                    <a:pt x="16772" y="348"/>
                    <a:pt x="16751" y="354"/>
                    <a:pt x="16735" y="354"/>
                  </a:cubicBezTo>
                  <a:cubicBezTo>
                    <a:pt x="16731" y="354"/>
                    <a:pt x="16728" y="353"/>
                    <a:pt x="16724" y="352"/>
                  </a:cubicBezTo>
                  <a:lnTo>
                    <a:pt x="16724" y="352"/>
                  </a:lnTo>
                  <a:cubicBezTo>
                    <a:pt x="16725" y="356"/>
                    <a:pt x="16719" y="360"/>
                    <a:pt x="16705" y="360"/>
                  </a:cubicBezTo>
                  <a:cubicBezTo>
                    <a:pt x="16702" y="355"/>
                    <a:pt x="16699" y="353"/>
                    <a:pt x="16694" y="353"/>
                  </a:cubicBezTo>
                  <a:cubicBezTo>
                    <a:pt x="16682" y="353"/>
                    <a:pt x="16664" y="367"/>
                    <a:pt x="16644" y="367"/>
                  </a:cubicBezTo>
                  <a:cubicBezTo>
                    <a:pt x="16637" y="367"/>
                    <a:pt x="16629" y="365"/>
                    <a:pt x="16621" y="360"/>
                  </a:cubicBezTo>
                  <a:cubicBezTo>
                    <a:pt x="16633" y="360"/>
                    <a:pt x="16645" y="348"/>
                    <a:pt x="16645" y="348"/>
                  </a:cubicBezTo>
                  <a:cubicBezTo>
                    <a:pt x="16633" y="348"/>
                    <a:pt x="16610" y="360"/>
                    <a:pt x="16598" y="372"/>
                  </a:cubicBezTo>
                  <a:lnTo>
                    <a:pt x="16610" y="360"/>
                  </a:lnTo>
                  <a:lnTo>
                    <a:pt x="16610" y="360"/>
                  </a:lnTo>
                  <a:lnTo>
                    <a:pt x="16538" y="372"/>
                  </a:lnTo>
                  <a:cubicBezTo>
                    <a:pt x="16535" y="365"/>
                    <a:pt x="16529" y="363"/>
                    <a:pt x="16522" y="363"/>
                  </a:cubicBezTo>
                  <a:cubicBezTo>
                    <a:pt x="16510" y="363"/>
                    <a:pt x="16497" y="369"/>
                    <a:pt x="16488" y="369"/>
                  </a:cubicBezTo>
                  <a:cubicBezTo>
                    <a:pt x="16482" y="369"/>
                    <a:pt x="16479" y="367"/>
                    <a:pt x="16479" y="360"/>
                  </a:cubicBezTo>
                  <a:cubicBezTo>
                    <a:pt x="16455" y="360"/>
                    <a:pt x="16502" y="372"/>
                    <a:pt x="16467" y="372"/>
                  </a:cubicBezTo>
                  <a:cubicBezTo>
                    <a:pt x="16464" y="369"/>
                    <a:pt x="16461" y="368"/>
                    <a:pt x="16459" y="368"/>
                  </a:cubicBezTo>
                  <a:cubicBezTo>
                    <a:pt x="16454" y="368"/>
                    <a:pt x="16450" y="371"/>
                    <a:pt x="16447" y="371"/>
                  </a:cubicBezTo>
                  <a:cubicBezTo>
                    <a:pt x="16444" y="371"/>
                    <a:pt x="16443" y="369"/>
                    <a:pt x="16443" y="360"/>
                  </a:cubicBezTo>
                  <a:lnTo>
                    <a:pt x="16419" y="360"/>
                  </a:lnTo>
                  <a:lnTo>
                    <a:pt x="16431" y="348"/>
                  </a:lnTo>
                  <a:cubicBezTo>
                    <a:pt x="16419" y="348"/>
                    <a:pt x="16407" y="372"/>
                    <a:pt x="16407" y="384"/>
                  </a:cubicBezTo>
                  <a:cubicBezTo>
                    <a:pt x="16395" y="378"/>
                    <a:pt x="16383" y="378"/>
                    <a:pt x="16373" y="378"/>
                  </a:cubicBezTo>
                  <a:cubicBezTo>
                    <a:pt x="16362" y="378"/>
                    <a:pt x="16354" y="378"/>
                    <a:pt x="16348" y="372"/>
                  </a:cubicBezTo>
                  <a:lnTo>
                    <a:pt x="16359" y="360"/>
                  </a:lnTo>
                  <a:lnTo>
                    <a:pt x="16359" y="360"/>
                  </a:lnTo>
                  <a:cubicBezTo>
                    <a:pt x="16355" y="361"/>
                    <a:pt x="16351" y="362"/>
                    <a:pt x="16346" y="362"/>
                  </a:cubicBezTo>
                  <a:cubicBezTo>
                    <a:pt x="16316" y="362"/>
                    <a:pt x="16290" y="337"/>
                    <a:pt x="16266" y="337"/>
                  </a:cubicBezTo>
                  <a:cubicBezTo>
                    <a:pt x="16257" y="337"/>
                    <a:pt x="16249" y="340"/>
                    <a:pt x="16240" y="348"/>
                  </a:cubicBezTo>
                  <a:cubicBezTo>
                    <a:pt x="16229" y="348"/>
                    <a:pt x="16229" y="336"/>
                    <a:pt x="16240" y="336"/>
                  </a:cubicBezTo>
                  <a:lnTo>
                    <a:pt x="16205" y="336"/>
                  </a:lnTo>
                  <a:lnTo>
                    <a:pt x="16217" y="324"/>
                  </a:lnTo>
                  <a:lnTo>
                    <a:pt x="16169" y="348"/>
                  </a:lnTo>
                  <a:lnTo>
                    <a:pt x="16169" y="336"/>
                  </a:lnTo>
                  <a:cubicBezTo>
                    <a:pt x="16133" y="336"/>
                    <a:pt x="16074" y="348"/>
                    <a:pt x="16038" y="348"/>
                  </a:cubicBezTo>
                  <a:cubicBezTo>
                    <a:pt x="16028" y="351"/>
                    <a:pt x="16020" y="352"/>
                    <a:pt x="16014" y="352"/>
                  </a:cubicBezTo>
                  <a:cubicBezTo>
                    <a:pt x="15996" y="352"/>
                    <a:pt x="15989" y="345"/>
                    <a:pt x="15979" y="345"/>
                  </a:cubicBezTo>
                  <a:cubicBezTo>
                    <a:pt x="15976" y="345"/>
                    <a:pt x="15972" y="346"/>
                    <a:pt x="15967" y="348"/>
                  </a:cubicBezTo>
                  <a:lnTo>
                    <a:pt x="15931" y="348"/>
                  </a:lnTo>
                  <a:lnTo>
                    <a:pt x="15943" y="336"/>
                  </a:lnTo>
                  <a:lnTo>
                    <a:pt x="15943" y="336"/>
                  </a:lnTo>
                  <a:cubicBezTo>
                    <a:pt x="15938" y="341"/>
                    <a:pt x="15932" y="343"/>
                    <a:pt x="15926" y="343"/>
                  </a:cubicBezTo>
                  <a:cubicBezTo>
                    <a:pt x="15905" y="343"/>
                    <a:pt x="15882" y="322"/>
                    <a:pt x="15881" y="322"/>
                  </a:cubicBezTo>
                  <a:lnTo>
                    <a:pt x="15881" y="322"/>
                  </a:lnTo>
                  <a:cubicBezTo>
                    <a:pt x="15881" y="322"/>
                    <a:pt x="15882" y="323"/>
                    <a:pt x="15883" y="324"/>
                  </a:cubicBezTo>
                  <a:cubicBezTo>
                    <a:pt x="15871" y="336"/>
                    <a:pt x="15848" y="348"/>
                    <a:pt x="15848" y="360"/>
                  </a:cubicBezTo>
                  <a:cubicBezTo>
                    <a:pt x="15812" y="360"/>
                    <a:pt x="15836" y="348"/>
                    <a:pt x="15824" y="336"/>
                  </a:cubicBezTo>
                  <a:cubicBezTo>
                    <a:pt x="15805" y="336"/>
                    <a:pt x="15793" y="352"/>
                    <a:pt x="15771" y="352"/>
                  </a:cubicBezTo>
                  <a:cubicBezTo>
                    <a:pt x="15766" y="352"/>
                    <a:pt x="15759" y="351"/>
                    <a:pt x="15752" y="348"/>
                  </a:cubicBezTo>
                  <a:lnTo>
                    <a:pt x="15752" y="336"/>
                  </a:lnTo>
                  <a:cubicBezTo>
                    <a:pt x="15740" y="348"/>
                    <a:pt x="15728" y="348"/>
                    <a:pt x="15717" y="348"/>
                  </a:cubicBezTo>
                  <a:cubicBezTo>
                    <a:pt x="15709" y="353"/>
                    <a:pt x="15702" y="355"/>
                    <a:pt x="15696" y="355"/>
                  </a:cubicBezTo>
                  <a:cubicBezTo>
                    <a:pt x="15683" y="355"/>
                    <a:pt x="15674" y="346"/>
                    <a:pt x="15664" y="346"/>
                  </a:cubicBezTo>
                  <a:cubicBezTo>
                    <a:pt x="15658" y="346"/>
                    <a:pt x="15652" y="350"/>
                    <a:pt x="15645" y="360"/>
                  </a:cubicBezTo>
                  <a:cubicBezTo>
                    <a:pt x="15633" y="360"/>
                    <a:pt x="15609" y="360"/>
                    <a:pt x="15609" y="348"/>
                  </a:cubicBezTo>
                  <a:cubicBezTo>
                    <a:pt x="15562" y="360"/>
                    <a:pt x="15526" y="360"/>
                    <a:pt x="15478" y="372"/>
                  </a:cubicBezTo>
                  <a:cubicBezTo>
                    <a:pt x="15478" y="363"/>
                    <a:pt x="15478" y="361"/>
                    <a:pt x="15477" y="361"/>
                  </a:cubicBezTo>
                  <a:cubicBezTo>
                    <a:pt x="15475" y="361"/>
                    <a:pt x="15471" y="364"/>
                    <a:pt x="15462" y="364"/>
                  </a:cubicBezTo>
                  <a:cubicBezTo>
                    <a:pt x="15457" y="364"/>
                    <a:pt x="15451" y="363"/>
                    <a:pt x="15443" y="360"/>
                  </a:cubicBezTo>
                  <a:lnTo>
                    <a:pt x="15443" y="360"/>
                  </a:lnTo>
                  <a:lnTo>
                    <a:pt x="15455" y="372"/>
                  </a:lnTo>
                  <a:cubicBezTo>
                    <a:pt x="15447" y="373"/>
                    <a:pt x="15438" y="374"/>
                    <a:pt x="15430" y="374"/>
                  </a:cubicBezTo>
                  <a:cubicBezTo>
                    <a:pt x="15375" y="374"/>
                    <a:pt x="15321" y="346"/>
                    <a:pt x="15273" y="346"/>
                  </a:cubicBezTo>
                  <a:cubicBezTo>
                    <a:pt x="15266" y="346"/>
                    <a:pt x="15259" y="347"/>
                    <a:pt x="15252" y="348"/>
                  </a:cubicBezTo>
                  <a:lnTo>
                    <a:pt x="15252" y="336"/>
                  </a:lnTo>
                  <a:lnTo>
                    <a:pt x="15228" y="348"/>
                  </a:lnTo>
                  <a:cubicBezTo>
                    <a:pt x="15181" y="348"/>
                    <a:pt x="15123" y="343"/>
                    <a:pt x="15071" y="343"/>
                  </a:cubicBezTo>
                  <a:cubicBezTo>
                    <a:pt x="15046" y="343"/>
                    <a:pt x="15022" y="344"/>
                    <a:pt x="15002" y="348"/>
                  </a:cubicBezTo>
                  <a:cubicBezTo>
                    <a:pt x="14990" y="348"/>
                    <a:pt x="14955" y="372"/>
                    <a:pt x="14931" y="372"/>
                  </a:cubicBezTo>
                  <a:lnTo>
                    <a:pt x="14931" y="360"/>
                  </a:lnTo>
                  <a:cubicBezTo>
                    <a:pt x="14897" y="369"/>
                    <a:pt x="14857" y="377"/>
                    <a:pt x="14816" y="377"/>
                  </a:cubicBezTo>
                  <a:cubicBezTo>
                    <a:pt x="14799" y="377"/>
                    <a:pt x="14781" y="376"/>
                    <a:pt x="14764" y="372"/>
                  </a:cubicBezTo>
                  <a:cubicBezTo>
                    <a:pt x="14772" y="372"/>
                    <a:pt x="14769" y="366"/>
                    <a:pt x="14770" y="363"/>
                  </a:cubicBezTo>
                  <a:lnTo>
                    <a:pt x="14770" y="363"/>
                  </a:lnTo>
                  <a:cubicBezTo>
                    <a:pt x="14765" y="365"/>
                    <a:pt x="14760" y="365"/>
                    <a:pt x="14756" y="365"/>
                  </a:cubicBezTo>
                  <a:cubicBezTo>
                    <a:pt x="14744" y="365"/>
                    <a:pt x="14736" y="360"/>
                    <a:pt x="14728" y="360"/>
                  </a:cubicBezTo>
                  <a:lnTo>
                    <a:pt x="14740" y="372"/>
                  </a:lnTo>
                  <a:cubicBezTo>
                    <a:pt x="14737" y="376"/>
                    <a:pt x="14732" y="377"/>
                    <a:pt x="14727" y="377"/>
                  </a:cubicBezTo>
                  <a:cubicBezTo>
                    <a:pt x="14715" y="377"/>
                    <a:pt x="14701" y="369"/>
                    <a:pt x="14693" y="360"/>
                  </a:cubicBezTo>
                  <a:lnTo>
                    <a:pt x="14669" y="384"/>
                  </a:lnTo>
                  <a:cubicBezTo>
                    <a:pt x="14669" y="372"/>
                    <a:pt x="14657" y="372"/>
                    <a:pt x="14657" y="372"/>
                  </a:cubicBezTo>
                  <a:lnTo>
                    <a:pt x="14657" y="384"/>
                  </a:lnTo>
                  <a:lnTo>
                    <a:pt x="14645" y="360"/>
                  </a:lnTo>
                  <a:cubicBezTo>
                    <a:pt x="14633" y="360"/>
                    <a:pt x="14597" y="372"/>
                    <a:pt x="14597" y="396"/>
                  </a:cubicBezTo>
                  <a:cubicBezTo>
                    <a:pt x="14585" y="384"/>
                    <a:pt x="14562" y="372"/>
                    <a:pt x="14585" y="372"/>
                  </a:cubicBezTo>
                  <a:lnTo>
                    <a:pt x="14502" y="372"/>
                  </a:lnTo>
                  <a:cubicBezTo>
                    <a:pt x="14502" y="389"/>
                    <a:pt x="14489" y="401"/>
                    <a:pt x="14478" y="401"/>
                  </a:cubicBezTo>
                  <a:cubicBezTo>
                    <a:pt x="14474" y="401"/>
                    <a:pt x="14470" y="399"/>
                    <a:pt x="14466" y="396"/>
                  </a:cubicBezTo>
                  <a:cubicBezTo>
                    <a:pt x="14478" y="384"/>
                    <a:pt x="14466" y="372"/>
                    <a:pt x="14454" y="360"/>
                  </a:cubicBezTo>
                  <a:lnTo>
                    <a:pt x="14454" y="360"/>
                  </a:lnTo>
                  <a:cubicBezTo>
                    <a:pt x="14443" y="372"/>
                    <a:pt x="14466" y="372"/>
                    <a:pt x="14466" y="384"/>
                  </a:cubicBezTo>
                  <a:cubicBezTo>
                    <a:pt x="14443" y="396"/>
                    <a:pt x="14407" y="396"/>
                    <a:pt x="14407" y="396"/>
                  </a:cubicBezTo>
                  <a:lnTo>
                    <a:pt x="14407" y="384"/>
                  </a:lnTo>
                  <a:cubicBezTo>
                    <a:pt x="14405" y="386"/>
                    <a:pt x="14403" y="386"/>
                    <a:pt x="14402" y="386"/>
                  </a:cubicBezTo>
                  <a:cubicBezTo>
                    <a:pt x="14391" y="386"/>
                    <a:pt x="14380" y="360"/>
                    <a:pt x="14359" y="360"/>
                  </a:cubicBezTo>
                  <a:cubicBezTo>
                    <a:pt x="14335" y="384"/>
                    <a:pt x="14324" y="372"/>
                    <a:pt x="14324" y="396"/>
                  </a:cubicBezTo>
                  <a:cubicBezTo>
                    <a:pt x="14300" y="396"/>
                    <a:pt x="14324" y="372"/>
                    <a:pt x="14312" y="372"/>
                  </a:cubicBezTo>
                  <a:cubicBezTo>
                    <a:pt x="14308" y="376"/>
                    <a:pt x="14302" y="377"/>
                    <a:pt x="14294" y="377"/>
                  </a:cubicBezTo>
                  <a:cubicBezTo>
                    <a:pt x="14276" y="377"/>
                    <a:pt x="14252" y="369"/>
                    <a:pt x="14252" y="360"/>
                  </a:cubicBezTo>
                  <a:cubicBezTo>
                    <a:pt x="14248" y="375"/>
                    <a:pt x="14240" y="380"/>
                    <a:pt x="14229" y="380"/>
                  </a:cubicBezTo>
                  <a:cubicBezTo>
                    <a:pt x="14216" y="380"/>
                    <a:pt x="14199" y="372"/>
                    <a:pt x="14186" y="372"/>
                  </a:cubicBezTo>
                  <a:cubicBezTo>
                    <a:pt x="14178" y="372"/>
                    <a:pt x="14172" y="375"/>
                    <a:pt x="14169" y="384"/>
                  </a:cubicBezTo>
                  <a:lnTo>
                    <a:pt x="14145" y="360"/>
                  </a:lnTo>
                  <a:cubicBezTo>
                    <a:pt x="14145" y="372"/>
                    <a:pt x="14145" y="396"/>
                    <a:pt x="14121" y="396"/>
                  </a:cubicBezTo>
                  <a:cubicBezTo>
                    <a:pt x="14109" y="384"/>
                    <a:pt x="14109" y="372"/>
                    <a:pt x="14109" y="360"/>
                  </a:cubicBezTo>
                  <a:lnTo>
                    <a:pt x="14097" y="396"/>
                  </a:lnTo>
                  <a:cubicBezTo>
                    <a:pt x="13990" y="360"/>
                    <a:pt x="13859" y="384"/>
                    <a:pt x="13752" y="348"/>
                  </a:cubicBezTo>
                  <a:cubicBezTo>
                    <a:pt x="13704" y="348"/>
                    <a:pt x="13633" y="360"/>
                    <a:pt x="13585" y="360"/>
                  </a:cubicBezTo>
                  <a:lnTo>
                    <a:pt x="13526" y="348"/>
                  </a:lnTo>
                  <a:lnTo>
                    <a:pt x="13573" y="360"/>
                  </a:lnTo>
                  <a:cubicBezTo>
                    <a:pt x="13562" y="360"/>
                    <a:pt x="13550" y="372"/>
                    <a:pt x="13538" y="372"/>
                  </a:cubicBezTo>
                  <a:cubicBezTo>
                    <a:pt x="13494" y="355"/>
                    <a:pt x="13438" y="344"/>
                    <a:pt x="13378" y="344"/>
                  </a:cubicBezTo>
                  <a:cubicBezTo>
                    <a:pt x="13356" y="344"/>
                    <a:pt x="13334" y="345"/>
                    <a:pt x="13311" y="348"/>
                  </a:cubicBezTo>
                  <a:cubicBezTo>
                    <a:pt x="13302" y="356"/>
                    <a:pt x="13295" y="358"/>
                    <a:pt x="13290" y="358"/>
                  </a:cubicBezTo>
                  <a:cubicBezTo>
                    <a:pt x="13274" y="358"/>
                    <a:pt x="13276" y="331"/>
                    <a:pt x="13257" y="331"/>
                  </a:cubicBezTo>
                  <a:cubicBezTo>
                    <a:pt x="13253" y="331"/>
                    <a:pt x="13247" y="333"/>
                    <a:pt x="13240" y="336"/>
                  </a:cubicBezTo>
                  <a:cubicBezTo>
                    <a:pt x="13240" y="336"/>
                    <a:pt x="13240" y="324"/>
                    <a:pt x="13240" y="324"/>
                  </a:cubicBezTo>
                  <a:cubicBezTo>
                    <a:pt x="13192" y="336"/>
                    <a:pt x="13169" y="336"/>
                    <a:pt x="13109" y="360"/>
                  </a:cubicBezTo>
                  <a:cubicBezTo>
                    <a:pt x="13113" y="343"/>
                    <a:pt x="13110" y="338"/>
                    <a:pt x="13104" y="338"/>
                  </a:cubicBezTo>
                  <a:cubicBezTo>
                    <a:pt x="13097" y="338"/>
                    <a:pt x="13089" y="343"/>
                    <a:pt x="13085" y="343"/>
                  </a:cubicBezTo>
                  <a:cubicBezTo>
                    <a:pt x="13083" y="343"/>
                    <a:pt x="13083" y="342"/>
                    <a:pt x="13085" y="336"/>
                  </a:cubicBezTo>
                  <a:lnTo>
                    <a:pt x="13085" y="336"/>
                  </a:lnTo>
                  <a:lnTo>
                    <a:pt x="13073" y="348"/>
                  </a:lnTo>
                  <a:cubicBezTo>
                    <a:pt x="13073" y="336"/>
                    <a:pt x="13038" y="336"/>
                    <a:pt x="13050" y="324"/>
                  </a:cubicBezTo>
                  <a:lnTo>
                    <a:pt x="13050" y="324"/>
                  </a:lnTo>
                  <a:lnTo>
                    <a:pt x="13026" y="348"/>
                  </a:lnTo>
                  <a:lnTo>
                    <a:pt x="13026" y="324"/>
                  </a:lnTo>
                  <a:cubicBezTo>
                    <a:pt x="13011" y="324"/>
                    <a:pt x="12993" y="326"/>
                    <a:pt x="12975" y="326"/>
                  </a:cubicBezTo>
                  <a:cubicBezTo>
                    <a:pt x="12948" y="326"/>
                    <a:pt x="12921" y="322"/>
                    <a:pt x="12907" y="301"/>
                  </a:cubicBezTo>
                  <a:cubicBezTo>
                    <a:pt x="12886" y="308"/>
                    <a:pt x="12861" y="310"/>
                    <a:pt x="12834" y="310"/>
                  </a:cubicBezTo>
                  <a:cubicBezTo>
                    <a:pt x="12769" y="310"/>
                    <a:pt x="12692" y="294"/>
                    <a:pt x="12633" y="277"/>
                  </a:cubicBezTo>
                  <a:cubicBezTo>
                    <a:pt x="12609" y="289"/>
                    <a:pt x="12585" y="289"/>
                    <a:pt x="12561" y="289"/>
                  </a:cubicBezTo>
                  <a:lnTo>
                    <a:pt x="12549" y="265"/>
                  </a:lnTo>
                  <a:cubicBezTo>
                    <a:pt x="12533" y="273"/>
                    <a:pt x="12517" y="287"/>
                    <a:pt x="12500" y="287"/>
                  </a:cubicBezTo>
                  <a:cubicBezTo>
                    <a:pt x="12493" y="287"/>
                    <a:pt x="12485" y="284"/>
                    <a:pt x="12478" y="277"/>
                  </a:cubicBezTo>
                  <a:cubicBezTo>
                    <a:pt x="12462" y="277"/>
                    <a:pt x="12452" y="271"/>
                    <a:pt x="12439" y="271"/>
                  </a:cubicBezTo>
                  <a:cubicBezTo>
                    <a:pt x="12433" y="271"/>
                    <a:pt x="12426" y="273"/>
                    <a:pt x="12419" y="277"/>
                  </a:cubicBezTo>
                  <a:cubicBezTo>
                    <a:pt x="12396" y="277"/>
                    <a:pt x="12374" y="267"/>
                    <a:pt x="12381" y="246"/>
                  </a:cubicBezTo>
                  <a:lnTo>
                    <a:pt x="12381" y="246"/>
                  </a:lnTo>
                  <a:cubicBezTo>
                    <a:pt x="12377" y="254"/>
                    <a:pt x="12371" y="257"/>
                    <a:pt x="12365" y="257"/>
                  </a:cubicBezTo>
                  <a:cubicBezTo>
                    <a:pt x="12351" y="257"/>
                    <a:pt x="12335" y="241"/>
                    <a:pt x="12335" y="241"/>
                  </a:cubicBezTo>
                  <a:cubicBezTo>
                    <a:pt x="12335" y="241"/>
                    <a:pt x="12026" y="182"/>
                    <a:pt x="11692" y="110"/>
                  </a:cubicBezTo>
                  <a:cubicBezTo>
                    <a:pt x="11428" y="63"/>
                    <a:pt x="11141" y="1"/>
                    <a:pt x="109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84"/>
            <p:cNvSpPr/>
            <p:nvPr/>
          </p:nvSpPr>
          <p:spPr>
            <a:xfrm>
              <a:off x="5567250" y="3234025"/>
              <a:ext cx="25" cy="300"/>
            </a:xfrm>
            <a:custGeom>
              <a:avLst/>
              <a:gdLst/>
              <a:ahLst/>
              <a:cxnLst/>
              <a:rect l="l" t="t" r="r" b="b"/>
              <a:pathLst>
                <a:path w="1" h="12" extrusionOk="0">
                  <a:moveTo>
                    <a:pt x="0" y="12"/>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84"/>
            <p:cNvSpPr/>
            <p:nvPr/>
          </p:nvSpPr>
          <p:spPr>
            <a:xfrm>
              <a:off x="5549675" y="3275975"/>
              <a:ext cx="325" cy="325"/>
            </a:xfrm>
            <a:custGeom>
              <a:avLst/>
              <a:gdLst/>
              <a:ahLst/>
              <a:cxnLst/>
              <a:rect l="l" t="t" r="r" b="b"/>
              <a:pathLst>
                <a:path w="13" h="13" extrusionOk="0">
                  <a:moveTo>
                    <a:pt x="12" y="1"/>
                  </a:moveTo>
                  <a:cubicBezTo>
                    <a:pt x="1" y="13"/>
                    <a:pt x="1" y="13"/>
                    <a:pt x="1" y="1"/>
                  </a:cubicBezTo>
                  <a:cubicBezTo>
                    <a:pt x="1" y="13"/>
                    <a:pt x="1"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84"/>
            <p:cNvSpPr/>
            <p:nvPr/>
          </p:nvSpPr>
          <p:spPr>
            <a:xfrm>
              <a:off x="5561275" y="3244125"/>
              <a:ext cx="325" cy="625"/>
            </a:xfrm>
            <a:custGeom>
              <a:avLst/>
              <a:gdLst/>
              <a:ahLst/>
              <a:cxnLst/>
              <a:rect l="l" t="t" r="r" b="b"/>
              <a:pathLst>
                <a:path w="13" h="25" extrusionOk="0">
                  <a:moveTo>
                    <a:pt x="1" y="1"/>
                  </a:moveTo>
                  <a:lnTo>
                    <a:pt x="1" y="25"/>
                  </a:lnTo>
                  <a:lnTo>
                    <a:pt x="13" y="13"/>
                  </a:lnTo>
                  <a:cubicBezTo>
                    <a:pt x="1" y="13"/>
                    <a:pt x="1" y="1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84"/>
            <p:cNvSpPr/>
            <p:nvPr/>
          </p:nvSpPr>
          <p:spPr>
            <a:xfrm>
              <a:off x="5569025" y="3229250"/>
              <a:ext cx="325" cy="150"/>
            </a:xfrm>
            <a:custGeom>
              <a:avLst/>
              <a:gdLst/>
              <a:ahLst/>
              <a:cxnLst/>
              <a:rect l="l" t="t" r="r" b="b"/>
              <a:pathLst>
                <a:path w="13" h="6" extrusionOk="0">
                  <a:moveTo>
                    <a:pt x="0" y="1"/>
                  </a:moveTo>
                  <a:cubicBezTo>
                    <a:pt x="0" y="5"/>
                    <a:pt x="0" y="6"/>
                    <a:pt x="1" y="6"/>
                  </a:cubicBezTo>
                  <a:cubicBezTo>
                    <a:pt x="2" y="6"/>
                    <a:pt x="4"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84"/>
            <p:cNvSpPr/>
            <p:nvPr/>
          </p:nvSpPr>
          <p:spPr>
            <a:xfrm>
              <a:off x="5551175" y="3270625"/>
              <a:ext cx="300" cy="325"/>
            </a:xfrm>
            <a:custGeom>
              <a:avLst/>
              <a:gdLst/>
              <a:ahLst/>
              <a:cxnLst/>
              <a:rect l="l" t="t" r="r" b="b"/>
              <a:pathLst>
                <a:path w="12" h="13" extrusionOk="0">
                  <a:moveTo>
                    <a:pt x="0" y="12"/>
                  </a:moveTo>
                  <a:lnTo>
                    <a:pt x="12" y="0"/>
                  </a:lnTo>
                  <a:lnTo>
                    <a:pt x="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84"/>
            <p:cNvSpPr/>
            <p:nvPr/>
          </p:nvSpPr>
          <p:spPr>
            <a:xfrm>
              <a:off x="5556225" y="3259600"/>
              <a:ext cx="25" cy="325"/>
            </a:xfrm>
            <a:custGeom>
              <a:avLst/>
              <a:gdLst/>
              <a:ahLst/>
              <a:cxnLst/>
              <a:rect l="l" t="t" r="r" b="b"/>
              <a:pathLst>
                <a:path w="1" h="13" extrusionOk="0">
                  <a:moveTo>
                    <a:pt x="1" y="13"/>
                  </a:moveTo>
                  <a:lnTo>
                    <a:pt x="1" y="13"/>
                  </a:lnTo>
                  <a:cubicBezTo>
                    <a:pt x="1" y="1"/>
                    <a:pt x="1" y="13"/>
                    <a:pt x="1"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84"/>
            <p:cNvSpPr/>
            <p:nvPr/>
          </p:nvSpPr>
          <p:spPr>
            <a:xfrm>
              <a:off x="5550875" y="326942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84"/>
            <p:cNvSpPr/>
            <p:nvPr/>
          </p:nvSpPr>
          <p:spPr>
            <a:xfrm>
              <a:off x="5549375" y="327390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84"/>
            <p:cNvSpPr/>
            <p:nvPr/>
          </p:nvSpPr>
          <p:spPr>
            <a:xfrm>
              <a:off x="5553850" y="3263775"/>
              <a:ext cx="325" cy="325"/>
            </a:xfrm>
            <a:custGeom>
              <a:avLst/>
              <a:gdLst/>
              <a:ahLst/>
              <a:cxnLst/>
              <a:rect l="l" t="t" r="r" b="b"/>
              <a:pathLst>
                <a:path w="13" h="13" extrusionOk="0">
                  <a:moveTo>
                    <a:pt x="0" y="1"/>
                  </a:moveTo>
                  <a:cubicBezTo>
                    <a:pt x="0" y="13"/>
                    <a:pt x="0" y="13"/>
                    <a:pt x="12" y="13"/>
                  </a:cubicBezTo>
                  <a:cubicBezTo>
                    <a:pt x="12" y="13"/>
                    <a:pt x="12" y="1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84"/>
            <p:cNvSpPr/>
            <p:nvPr/>
          </p:nvSpPr>
          <p:spPr>
            <a:xfrm>
              <a:off x="5466325" y="3273000"/>
              <a:ext cx="925" cy="325"/>
            </a:xfrm>
            <a:custGeom>
              <a:avLst/>
              <a:gdLst/>
              <a:ahLst/>
              <a:cxnLst/>
              <a:rect l="l" t="t" r="r" b="b"/>
              <a:pathLst>
                <a:path w="37" h="13" extrusionOk="0">
                  <a:moveTo>
                    <a:pt x="37" y="1"/>
                  </a:moveTo>
                  <a:lnTo>
                    <a:pt x="1" y="13"/>
                  </a:lnTo>
                  <a:cubicBezTo>
                    <a:pt x="13" y="13"/>
                    <a:pt x="25" y="13"/>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84"/>
            <p:cNvSpPr/>
            <p:nvPr/>
          </p:nvSpPr>
          <p:spPr>
            <a:xfrm>
              <a:off x="5481225" y="3264975"/>
              <a:ext cx="325" cy="325"/>
            </a:xfrm>
            <a:custGeom>
              <a:avLst/>
              <a:gdLst/>
              <a:ahLst/>
              <a:cxnLst/>
              <a:rect l="l" t="t" r="r" b="b"/>
              <a:pathLst>
                <a:path w="13" h="13" extrusionOk="0">
                  <a:moveTo>
                    <a:pt x="12" y="0"/>
                  </a:moveTo>
                  <a:cubicBezTo>
                    <a:pt x="12" y="0"/>
                    <a:pt x="0" y="0"/>
                    <a:pt x="0" y="12"/>
                  </a:cubicBezTo>
                  <a:cubicBezTo>
                    <a:pt x="12" y="0"/>
                    <a:pt x="12"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84"/>
            <p:cNvSpPr/>
            <p:nvPr/>
          </p:nvSpPr>
          <p:spPr>
            <a:xfrm>
              <a:off x="5185950" y="3330150"/>
              <a:ext cx="1500" cy="325"/>
            </a:xfrm>
            <a:custGeom>
              <a:avLst/>
              <a:gdLst/>
              <a:ahLst/>
              <a:cxnLst/>
              <a:rect l="l" t="t" r="r" b="b"/>
              <a:pathLst>
                <a:path w="60" h="13" extrusionOk="0">
                  <a:moveTo>
                    <a:pt x="60" y="1"/>
                  </a:moveTo>
                  <a:cubicBezTo>
                    <a:pt x="48" y="1"/>
                    <a:pt x="39" y="4"/>
                    <a:pt x="30" y="7"/>
                  </a:cubicBezTo>
                  <a:lnTo>
                    <a:pt x="30" y="7"/>
                  </a:lnTo>
                  <a:lnTo>
                    <a:pt x="60" y="1"/>
                  </a:lnTo>
                  <a:close/>
                  <a:moveTo>
                    <a:pt x="30" y="7"/>
                  </a:moveTo>
                  <a:lnTo>
                    <a:pt x="0" y="13"/>
                  </a:lnTo>
                  <a:cubicBezTo>
                    <a:pt x="12" y="13"/>
                    <a:pt x="21" y="10"/>
                    <a:pt x="30"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84"/>
            <p:cNvSpPr/>
            <p:nvPr/>
          </p:nvSpPr>
          <p:spPr>
            <a:xfrm>
              <a:off x="5468125" y="3278075"/>
              <a:ext cx="1200" cy="900"/>
            </a:xfrm>
            <a:custGeom>
              <a:avLst/>
              <a:gdLst/>
              <a:ahLst/>
              <a:cxnLst/>
              <a:rect l="l" t="t" r="r" b="b"/>
              <a:pathLst>
                <a:path w="48" h="36" extrusionOk="0">
                  <a:moveTo>
                    <a:pt x="48" y="0"/>
                  </a:moveTo>
                  <a:lnTo>
                    <a:pt x="48" y="0"/>
                  </a:lnTo>
                  <a:cubicBezTo>
                    <a:pt x="36" y="24"/>
                    <a:pt x="0" y="24"/>
                    <a:pt x="0" y="36"/>
                  </a:cubicBezTo>
                  <a:cubicBezTo>
                    <a:pt x="24" y="24"/>
                    <a:pt x="48" y="2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84"/>
            <p:cNvSpPr/>
            <p:nvPr/>
          </p:nvSpPr>
          <p:spPr>
            <a:xfrm>
              <a:off x="5186250" y="3332825"/>
              <a:ext cx="300" cy="25"/>
            </a:xfrm>
            <a:custGeom>
              <a:avLst/>
              <a:gdLst/>
              <a:ahLst/>
              <a:cxnLst/>
              <a:rect l="l" t="t" r="r" b="b"/>
              <a:pathLst>
                <a:path w="12" h="1" extrusionOk="0">
                  <a:moveTo>
                    <a:pt x="12" y="1"/>
                  </a:moveTo>
                  <a:lnTo>
                    <a:pt x="12"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84"/>
            <p:cNvSpPr/>
            <p:nvPr/>
          </p:nvSpPr>
          <p:spPr>
            <a:xfrm>
              <a:off x="5280600" y="3321225"/>
              <a:ext cx="25" cy="325"/>
            </a:xfrm>
            <a:custGeom>
              <a:avLst/>
              <a:gdLst/>
              <a:ahLst/>
              <a:cxnLst/>
              <a:rect l="l" t="t" r="r" b="b"/>
              <a:pathLst>
                <a:path w="1" h="13" extrusionOk="0">
                  <a:moveTo>
                    <a:pt x="0" y="12"/>
                  </a:moveTo>
                  <a:lnTo>
                    <a:pt x="0" y="1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84"/>
            <p:cNvSpPr/>
            <p:nvPr/>
          </p:nvSpPr>
          <p:spPr>
            <a:xfrm>
              <a:off x="5394000" y="3308125"/>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84"/>
            <p:cNvSpPr/>
            <p:nvPr/>
          </p:nvSpPr>
          <p:spPr>
            <a:xfrm>
              <a:off x="5394000" y="3307525"/>
              <a:ext cx="925" cy="625"/>
            </a:xfrm>
            <a:custGeom>
              <a:avLst/>
              <a:gdLst/>
              <a:ahLst/>
              <a:cxnLst/>
              <a:rect l="l" t="t" r="r" b="b"/>
              <a:pathLst>
                <a:path w="37" h="25" extrusionOk="0">
                  <a:moveTo>
                    <a:pt x="36" y="1"/>
                  </a:moveTo>
                  <a:cubicBezTo>
                    <a:pt x="24" y="1"/>
                    <a:pt x="1" y="13"/>
                    <a:pt x="1" y="25"/>
                  </a:cubicBezTo>
                  <a:cubicBezTo>
                    <a:pt x="13" y="25"/>
                    <a:pt x="24" y="2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84"/>
            <p:cNvSpPr/>
            <p:nvPr/>
          </p:nvSpPr>
          <p:spPr>
            <a:xfrm>
              <a:off x="5412750" y="3303375"/>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84"/>
            <p:cNvSpPr/>
            <p:nvPr/>
          </p:nvSpPr>
          <p:spPr>
            <a:xfrm>
              <a:off x="5381500" y="331200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84"/>
            <p:cNvSpPr/>
            <p:nvPr/>
          </p:nvSpPr>
          <p:spPr>
            <a:xfrm>
              <a:off x="5390725" y="3309325"/>
              <a:ext cx="325" cy="25"/>
            </a:xfrm>
            <a:custGeom>
              <a:avLst/>
              <a:gdLst/>
              <a:ahLst/>
              <a:cxnLst/>
              <a:rect l="l" t="t" r="r" b="b"/>
              <a:pathLst>
                <a:path w="13" h="1" extrusionOk="0">
                  <a:moveTo>
                    <a:pt x="13" y="0"/>
                  </a:moveTo>
                  <a:lnTo>
                    <a:pt x="13"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84"/>
            <p:cNvSpPr/>
            <p:nvPr/>
          </p:nvSpPr>
          <p:spPr>
            <a:xfrm>
              <a:off x="5412750" y="3303375"/>
              <a:ext cx="625" cy="600"/>
            </a:xfrm>
            <a:custGeom>
              <a:avLst/>
              <a:gdLst/>
              <a:ahLst/>
              <a:cxnLst/>
              <a:rect l="l" t="t" r="r" b="b"/>
              <a:pathLst>
                <a:path w="25" h="24" extrusionOk="0">
                  <a:moveTo>
                    <a:pt x="1" y="0"/>
                  </a:moveTo>
                  <a:cubicBezTo>
                    <a:pt x="1" y="12"/>
                    <a:pt x="1" y="12"/>
                    <a:pt x="1" y="24"/>
                  </a:cubicBez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84"/>
            <p:cNvSpPr/>
            <p:nvPr/>
          </p:nvSpPr>
          <p:spPr>
            <a:xfrm>
              <a:off x="5381500" y="3312000"/>
              <a:ext cx="625" cy="325"/>
            </a:xfrm>
            <a:custGeom>
              <a:avLst/>
              <a:gdLst/>
              <a:ahLst/>
              <a:cxnLst/>
              <a:rect l="l" t="t" r="r" b="b"/>
              <a:pathLst>
                <a:path w="25" h="13" extrusionOk="0">
                  <a:moveTo>
                    <a:pt x="1" y="0"/>
                  </a:moveTo>
                  <a:cubicBezTo>
                    <a:pt x="1" y="0"/>
                    <a:pt x="1" y="12"/>
                    <a:pt x="1" y="12"/>
                  </a:cubicBezTo>
                  <a:cubicBezTo>
                    <a:pt x="24"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84"/>
            <p:cNvSpPr/>
            <p:nvPr/>
          </p:nvSpPr>
          <p:spPr>
            <a:xfrm>
              <a:off x="5461575" y="3281650"/>
              <a:ext cx="625" cy="300"/>
            </a:xfrm>
            <a:custGeom>
              <a:avLst/>
              <a:gdLst/>
              <a:ahLst/>
              <a:cxnLst/>
              <a:rect l="l" t="t" r="r" b="b"/>
              <a:pathLst>
                <a:path w="25" h="12" extrusionOk="0">
                  <a:moveTo>
                    <a:pt x="24" y="0"/>
                  </a:moveTo>
                  <a:lnTo>
                    <a:pt x="0" y="12"/>
                  </a:lnTo>
                  <a:lnTo>
                    <a:pt x="0" y="1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84"/>
            <p:cNvSpPr/>
            <p:nvPr/>
          </p:nvSpPr>
          <p:spPr>
            <a:xfrm>
              <a:off x="5440875" y="3291450"/>
              <a:ext cx="475" cy="250"/>
            </a:xfrm>
            <a:custGeom>
              <a:avLst/>
              <a:gdLst/>
              <a:ahLst/>
              <a:cxnLst/>
              <a:rect l="l" t="t" r="r" b="b"/>
              <a:pathLst>
                <a:path w="19" h="10" extrusionOk="0">
                  <a:moveTo>
                    <a:pt x="7" y="1"/>
                  </a:moveTo>
                  <a:cubicBezTo>
                    <a:pt x="1" y="7"/>
                    <a:pt x="1" y="10"/>
                    <a:pt x="4" y="10"/>
                  </a:cubicBezTo>
                  <a:cubicBezTo>
                    <a:pt x="7" y="10"/>
                    <a:pt x="13" y="7"/>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84"/>
            <p:cNvSpPr/>
            <p:nvPr/>
          </p:nvSpPr>
          <p:spPr>
            <a:xfrm>
              <a:off x="5460075" y="3283725"/>
              <a:ext cx="325" cy="25"/>
            </a:xfrm>
            <a:custGeom>
              <a:avLst/>
              <a:gdLst/>
              <a:ahLst/>
              <a:cxnLst/>
              <a:rect l="l" t="t" r="r" b="b"/>
              <a:pathLst>
                <a:path w="13" h="1" extrusionOk="0">
                  <a:moveTo>
                    <a:pt x="13"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84"/>
            <p:cNvSpPr/>
            <p:nvPr/>
          </p:nvSpPr>
          <p:spPr>
            <a:xfrm>
              <a:off x="5468125" y="3278950"/>
              <a:ext cx="325" cy="325"/>
            </a:xfrm>
            <a:custGeom>
              <a:avLst/>
              <a:gdLst/>
              <a:ahLst/>
              <a:cxnLst/>
              <a:rect l="l" t="t" r="r" b="b"/>
              <a:pathLst>
                <a:path w="13" h="13" extrusionOk="0">
                  <a:moveTo>
                    <a:pt x="0" y="1"/>
                  </a:moveTo>
                  <a:cubicBezTo>
                    <a:pt x="0" y="1"/>
                    <a:pt x="0" y="13"/>
                    <a:pt x="0" y="13"/>
                  </a:cubicBezTo>
                  <a:lnTo>
                    <a:pt x="12" y="13"/>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84"/>
            <p:cNvSpPr/>
            <p:nvPr/>
          </p:nvSpPr>
          <p:spPr>
            <a:xfrm>
              <a:off x="5449375" y="3288175"/>
              <a:ext cx="325" cy="325"/>
            </a:xfrm>
            <a:custGeom>
              <a:avLst/>
              <a:gdLst/>
              <a:ahLst/>
              <a:cxnLst/>
              <a:rect l="l" t="t" r="r" b="b"/>
              <a:pathLst>
                <a:path w="13" h="13" extrusionOk="0">
                  <a:moveTo>
                    <a:pt x="12" y="1"/>
                  </a:moveTo>
                  <a:cubicBezTo>
                    <a:pt x="0" y="1"/>
                    <a:pt x="0" y="13"/>
                    <a:pt x="0" y="13"/>
                  </a:cubicBezTo>
                  <a:cubicBezTo>
                    <a:pt x="12" y="13"/>
                    <a:pt x="12"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84"/>
            <p:cNvSpPr/>
            <p:nvPr/>
          </p:nvSpPr>
          <p:spPr>
            <a:xfrm>
              <a:off x="5483600" y="3253650"/>
              <a:ext cx="625" cy="325"/>
            </a:xfrm>
            <a:custGeom>
              <a:avLst/>
              <a:gdLst/>
              <a:ahLst/>
              <a:cxnLst/>
              <a:rect l="l" t="t" r="r" b="b"/>
              <a:pathLst>
                <a:path w="25" h="13" extrusionOk="0">
                  <a:moveTo>
                    <a:pt x="24" y="1"/>
                  </a:moveTo>
                  <a:cubicBezTo>
                    <a:pt x="12" y="1"/>
                    <a:pt x="12" y="1"/>
                    <a:pt x="0" y="13"/>
                  </a:cubicBezTo>
                  <a:lnTo>
                    <a:pt x="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84"/>
            <p:cNvSpPr/>
            <p:nvPr/>
          </p:nvSpPr>
          <p:spPr>
            <a:xfrm>
              <a:off x="5522600" y="3291375"/>
              <a:ext cx="300" cy="250"/>
            </a:xfrm>
            <a:custGeom>
              <a:avLst/>
              <a:gdLst/>
              <a:ahLst/>
              <a:cxnLst/>
              <a:rect l="l" t="t" r="r" b="b"/>
              <a:pathLst>
                <a:path w="12" h="10" extrusionOk="0">
                  <a:moveTo>
                    <a:pt x="5" y="0"/>
                  </a:moveTo>
                  <a:cubicBezTo>
                    <a:pt x="4" y="0"/>
                    <a:pt x="3" y="1"/>
                    <a:pt x="0" y="4"/>
                  </a:cubicBezTo>
                  <a:cubicBezTo>
                    <a:pt x="0" y="4"/>
                    <a:pt x="0" y="9"/>
                    <a:pt x="4" y="9"/>
                  </a:cubicBezTo>
                  <a:cubicBezTo>
                    <a:pt x="5" y="9"/>
                    <a:pt x="8" y="8"/>
                    <a:pt x="12" y="4"/>
                  </a:cubicBezTo>
                  <a:lnTo>
                    <a:pt x="12" y="4"/>
                  </a:lnTo>
                  <a:cubicBezTo>
                    <a:pt x="9" y="6"/>
                    <a:pt x="8" y="7"/>
                    <a:pt x="7" y="7"/>
                  </a:cubicBezTo>
                  <a:cubicBezTo>
                    <a:pt x="5" y="7"/>
                    <a:pt x="7"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84"/>
            <p:cNvSpPr/>
            <p:nvPr/>
          </p:nvSpPr>
          <p:spPr>
            <a:xfrm>
              <a:off x="5483300" y="3256050"/>
              <a:ext cx="25" cy="300"/>
            </a:xfrm>
            <a:custGeom>
              <a:avLst/>
              <a:gdLst/>
              <a:ahLst/>
              <a:cxnLst/>
              <a:rect l="l" t="t" r="r" b="b"/>
              <a:pathLst>
                <a:path w="1" h="12" extrusionOk="0">
                  <a:moveTo>
                    <a:pt x="0" y="12"/>
                  </a:moveTo>
                  <a:lnTo>
                    <a:pt x="0" y="0"/>
                  </a:lnTo>
                  <a:cubicBezTo>
                    <a:pt x="0" y="12"/>
                    <a:pt x="0" y="12"/>
                    <a:pt x="0"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84"/>
            <p:cNvSpPr/>
            <p:nvPr/>
          </p:nvSpPr>
          <p:spPr>
            <a:xfrm>
              <a:off x="5513950" y="328015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84"/>
            <p:cNvSpPr/>
            <p:nvPr/>
          </p:nvSpPr>
          <p:spPr>
            <a:xfrm>
              <a:off x="5515750" y="328312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84"/>
            <p:cNvSpPr/>
            <p:nvPr/>
          </p:nvSpPr>
          <p:spPr>
            <a:xfrm>
              <a:off x="5511875" y="327895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84"/>
            <p:cNvSpPr/>
            <p:nvPr/>
          </p:nvSpPr>
          <p:spPr>
            <a:xfrm>
              <a:off x="5513375" y="3280150"/>
              <a:ext cx="0" cy="25"/>
            </a:xfrm>
            <a:custGeom>
              <a:avLst/>
              <a:gdLst/>
              <a:ahLst/>
              <a:cxnLst/>
              <a:rect l="l" t="t" r="r" b="b"/>
              <a:pathLst>
                <a:path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84"/>
            <p:cNvSpPr/>
            <p:nvPr/>
          </p:nvSpPr>
          <p:spPr>
            <a:xfrm>
              <a:off x="5483600" y="3256625"/>
              <a:ext cx="325" cy="175"/>
            </a:xfrm>
            <a:custGeom>
              <a:avLst/>
              <a:gdLst/>
              <a:ahLst/>
              <a:cxnLst/>
              <a:rect l="l" t="t" r="r" b="b"/>
              <a:pathLst>
                <a:path w="13" h="7" extrusionOk="0">
                  <a:moveTo>
                    <a:pt x="0" y="1"/>
                  </a:moveTo>
                  <a:cubicBezTo>
                    <a:pt x="4" y="5"/>
                    <a:pt x="6" y="6"/>
                    <a:pt x="6" y="6"/>
                  </a:cubicBezTo>
                  <a:cubicBezTo>
                    <a:pt x="7" y="6"/>
                    <a:pt x="4"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84"/>
            <p:cNvSpPr/>
            <p:nvPr/>
          </p:nvSpPr>
          <p:spPr>
            <a:xfrm>
              <a:off x="5483900" y="325662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84"/>
            <p:cNvSpPr/>
            <p:nvPr/>
          </p:nvSpPr>
          <p:spPr>
            <a:xfrm>
              <a:off x="5515450" y="3283125"/>
              <a:ext cx="325" cy="325"/>
            </a:xfrm>
            <a:custGeom>
              <a:avLst/>
              <a:gdLst/>
              <a:ahLst/>
              <a:cxnLst/>
              <a:rect l="l" t="t" r="r" b="b"/>
              <a:pathLst>
                <a:path w="13" h="13" extrusionOk="0">
                  <a:moveTo>
                    <a:pt x="12" y="1"/>
                  </a:moveTo>
                  <a:cubicBezTo>
                    <a:pt x="12" y="1"/>
                    <a:pt x="12" y="12"/>
                    <a:pt x="0" y="12"/>
                  </a:cubicBezTo>
                  <a:lnTo>
                    <a:pt x="12" y="12"/>
                  </a:lnTo>
                  <a:lnTo>
                    <a:pt x="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84"/>
            <p:cNvSpPr/>
            <p:nvPr/>
          </p:nvSpPr>
          <p:spPr>
            <a:xfrm>
              <a:off x="5522600" y="328997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84"/>
            <p:cNvSpPr/>
            <p:nvPr/>
          </p:nvSpPr>
          <p:spPr>
            <a:xfrm>
              <a:off x="5520500" y="32864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84"/>
            <p:cNvSpPr/>
            <p:nvPr/>
          </p:nvSpPr>
          <p:spPr>
            <a:xfrm>
              <a:off x="5521700" y="328997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84"/>
            <p:cNvSpPr/>
            <p:nvPr/>
          </p:nvSpPr>
          <p:spPr>
            <a:xfrm>
              <a:off x="5522300" y="3291450"/>
              <a:ext cx="325" cy="25"/>
            </a:xfrm>
            <a:custGeom>
              <a:avLst/>
              <a:gdLst/>
              <a:ahLst/>
              <a:cxnLst/>
              <a:rect l="l" t="t" r="r" b="b"/>
              <a:pathLst>
                <a:path w="13" h="1" extrusionOk="0">
                  <a:moveTo>
                    <a:pt x="12" y="1"/>
                  </a:moveTo>
                  <a:cubicBezTo>
                    <a:pt x="12" y="1"/>
                    <a:pt x="12" y="1"/>
                    <a:pt x="0" y="1"/>
                  </a:cubicBezTo>
                  <a:lnTo>
                    <a:pt x="0" y="1"/>
                  </a:lnTo>
                  <a:cubicBezTo>
                    <a:pt x="12" y="1"/>
                    <a:pt x="12"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84"/>
            <p:cNvSpPr/>
            <p:nvPr/>
          </p:nvSpPr>
          <p:spPr>
            <a:xfrm>
              <a:off x="5483600" y="3281650"/>
              <a:ext cx="1200" cy="600"/>
            </a:xfrm>
            <a:custGeom>
              <a:avLst/>
              <a:gdLst/>
              <a:ahLst/>
              <a:cxnLst/>
              <a:rect l="l" t="t" r="r" b="b"/>
              <a:pathLst>
                <a:path w="48" h="24" extrusionOk="0">
                  <a:moveTo>
                    <a:pt x="48" y="0"/>
                  </a:moveTo>
                  <a:lnTo>
                    <a:pt x="0" y="24"/>
                  </a:lnTo>
                  <a:cubicBezTo>
                    <a:pt x="12" y="24"/>
                    <a:pt x="24" y="12"/>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84"/>
            <p:cNvSpPr/>
            <p:nvPr/>
          </p:nvSpPr>
          <p:spPr>
            <a:xfrm>
              <a:off x="5499675" y="3273600"/>
              <a:ext cx="625" cy="325"/>
            </a:xfrm>
            <a:custGeom>
              <a:avLst/>
              <a:gdLst/>
              <a:ahLst/>
              <a:cxnLst/>
              <a:rect l="l" t="t" r="r" b="b"/>
              <a:pathLst>
                <a:path w="25" h="13" extrusionOk="0">
                  <a:moveTo>
                    <a:pt x="12" y="1"/>
                  </a:moveTo>
                  <a:cubicBezTo>
                    <a:pt x="12" y="1"/>
                    <a:pt x="12" y="12"/>
                    <a:pt x="0" y="12"/>
                  </a:cubicBezTo>
                  <a:cubicBezTo>
                    <a:pt x="12" y="12"/>
                    <a:pt x="24"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84"/>
            <p:cNvSpPr/>
            <p:nvPr/>
          </p:nvSpPr>
          <p:spPr>
            <a:xfrm>
              <a:off x="5485075" y="3287000"/>
              <a:ext cx="1225" cy="925"/>
            </a:xfrm>
            <a:custGeom>
              <a:avLst/>
              <a:gdLst/>
              <a:ahLst/>
              <a:cxnLst/>
              <a:rect l="l" t="t" r="r" b="b"/>
              <a:pathLst>
                <a:path w="49" h="37" extrusionOk="0">
                  <a:moveTo>
                    <a:pt x="49" y="0"/>
                  </a:moveTo>
                  <a:cubicBezTo>
                    <a:pt x="37" y="24"/>
                    <a:pt x="1" y="24"/>
                    <a:pt x="13" y="36"/>
                  </a:cubicBezTo>
                  <a:cubicBezTo>
                    <a:pt x="25" y="24"/>
                    <a:pt x="49" y="24"/>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84"/>
            <p:cNvSpPr/>
            <p:nvPr/>
          </p:nvSpPr>
          <p:spPr>
            <a:xfrm>
              <a:off x="5405325" y="331795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84"/>
            <p:cNvSpPr/>
            <p:nvPr/>
          </p:nvSpPr>
          <p:spPr>
            <a:xfrm>
              <a:off x="5405325" y="3317350"/>
              <a:ext cx="1200" cy="625"/>
            </a:xfrm>
            <a:custGeom>
              <a:avLst/>
              <a:gdLst/>
              <a:ahLst/>
              <a:cxnLst/>
              <a:rect l="l" t="t" r="r" b="b"/>
              <a:pathLst>
                <a:path w="48" h="25" extrusionOk="0">
                  <a:moveTo>
                    <a:pt x="48" y="1"/>
                  </a:moveTo>
                  <a:cubicBezTo>
                    <a:pt x="36" y="1"/>
                    <a:pt x="12" y="13"/>
                    <a:pt x="0" y="25"/>
                  </a:cubicBezTo>
                  <a:cubicBezTo>
                    <a:pt x="12" y="13"/>
                    <a:pt x="36" y="1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84"/>
            <p:cNvSpPr/>
            <p:nvPr/>
          </p:nvSpPr>
          <p:spPr>
            <a:xfrm>
              <a:off x="5425550" y="331290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84"/>
            <p:cNvSpPr/>
            <p:nvPr/>
          </p:nvSpPr>
          <p:spPr>
            <a:xfrm>
              <a:off x="5391925" y="332152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84"/>
            <p:cNvSpPr/>
            <p:nvPr/>
          </p:nvSpPr>
          <p:spPr>
            <a:xfrm>
              <a:off x="5402050" y="3318850"/>
              <a:ext cx="25" cy="325"/>
            </a:xfrm>
            <a:custGeom>
              <a:avLst/>
              <a:gdLst/>
              <a:ahLst/>
              <a:cxnLst/>
              <a:rect l="l" t="t" r="r" b="b"/>
              <a:pathLst>
                <a:path w="1" h="13" extrusionOk="0">
                  <a:moveTo>
                    <a:pt x="0" y="0"/>
                  </a:moveTo>
                  <a:lnTo>
                    <a:pt x="0" y="0"/>
                  </a:lnTo>
                  <a:cubicBezTo>
                    <a:pt x="0" y="0"/>
                    <a:pt x="0" y="12"/>
                    <a:pt x="0"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84"/>
            <p:cNvSpPr/>
            <p:nvPr/>
          </p:nvSpPr>
          <p:spPr>
            <a:xfrm>
              <a:off x="5425550" y="3312900"/>
              <a:ext cx="625" cy="600"/>
            </a:xfrm>
            <a:custGeom>
              <a:avLst/>
              <a:gdLst/>
              <a:ahLst/>
              <a:cxnLst/>
              <a:rect l="l" t="t" r="r" b="b"/>
              <a:pathLst>
                <a:path w="25" h="24" extrusionOk="0">
                  <a:moveTo>
                    <a:pt x="1" y="0"/>
                  </a:moveTo>
                  <a:cubicBezTo>
                    <a:pt x="1" y="12"/>
                    <a:pt x="1" y="12"/>
                    <a:pt x="1" y="24"/>
                  </a:cubicBezTo>
                  <a:lnTo>
                    <a:pt x="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84"/>
            <p:cNvSpPr/>
            <p:nvPr/>
          </p:nvSpPr>
          <p:spPr>
            <a:xfrm>
              <a:off x="5391925" y="3321525"/>
              <a:ext cx="900" cy="325"/>
            </a:xfrm>
            <a:custGeom>
              <a:avLst/>
              <a:gdLst/>
              <a:ahLst/>
              <a:cxnLst/>
              <a:rect l="l" t="t" r="r" b="b"/>
              <a:pathLst>
                <a:path w="36" h="13" extrusionOk="0">
                  <a:moveTo>
                    <a:pt x="0" y="0"/>
                  </a:moveTo>
                  <a:cubicBezTo>
                    <a:pt x="0" y="12"/>
                    <a:pt x="0" y="12"/>
                    <a:pt x="12" y="12"/>
                  </a:cubicBezTo>
                  <a:cubicBezTo>
                    <a:pt x="36" y="12"/>
                    <a:pt x="12" y="1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84"/>
            <p:cNvSpPr/>
            <p:nvPr/>
          </p:nvSpPr>
          <p:spPr>
            <a:xfrm>
              <a:off x="5478250" y="3290875"/>
              <a:ext cx="600" cy="325"/>
            </a:xfrm>
            <a:custGeom>
              <a:avLst/>
              <a:gdLst/>
              <a:ahLst/>
              <a:cxnLst/>
              <a:rect l="l" t="t" r="r" b="b"/>
              <a:pathLst>
                <a:path w="24" h="13" extrusionOk="0">
                  <a:moveTo>
                    <a:pt x="0" y="0"/>
                  </a:moveTo>
                  <a:lnTo>
                    <a:pt x="0" y="12"/>
                  </a:lnTo>
                  <a:lnTo>
                    <a:pt x="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84"/>
            <p:cNvSpPr/>
            <p:nvPr/>
          </p:nvSpPr>
          <p:spPr>
            <a:xfrm>
              <a:off x="5455925" y="3300700"/>
              <a:ext cx="300" cy="300"/>
            </a:xfrm>
            <a:custGeom>
              <a:avLst/>
              <a:gdLst/>
              <a:ahLst/>
              <a:cxnLst/>
              <a:rect l="l" t="t" r="r" b="b"/>
              <a:pathLst>
                <a:path w="12" h="12" extrusionOk="0">
                  <a:moveTo>
                    <a:pt x="12" y="0"/>
                  </a:moveTo>
                  <a:lnTo>
                    <a:pt x="12" y="0"/>
                  </a:lnTo>
                  <a:cubicBezTo>
                    <a:pt x="0" y="12"/>
                    <a:pt x="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84"/>
            <p:cNvSpPr/>
            <p:nvPr/>
          </p:nvSpPr>
          <p:spPr>
            <a:xfrm>
              <a:off x="5476450" y="3292650"/>
              <a:ext cx="325" cy="325"/>
            </a:xfrm>
            <a:custGeom>
              <a:avLst/>
              <a:gdLst/>
              <a:ahLst/>
              <a:cxnLst/>
              <a:rect l="l" t="t" r="r" b="b"/>
              <a:pathLst>
                <a:path w="13" h="13" extrusionOk="0">
                  <a:moveTo>
                    <a:pt x="13" y="1"/>
                  </a:moveTo>
                  <a:lnTo>
                    <a:pt x="13" y="1"/>
                  </a:lnTo>
                  <a:lnTo>
                    <a:pt x="1" y="1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84"/>
            <p:cNvSpPr/>
            <p:nvPr/>
          </p:nvSpPr>
          <p:spPr>
            <a:xfrm>
              <a:off x="5485075" y="3287900"/>
              <a:ext cx="325" cy="300"/>
            </a:xfrm>
            <a:custGeom>
              <a:avLst/>
              <a:gdLst/>
              <a:ahLst/>
              <a:cxnLst/>
              <a:rect l="l" t="t" r="r" b="b"/>
              <a:pathLst>
                <a:path w="13" h="12" extrusionOk="0">
                  <a:moveTo>
                    <a:pt x="13" y="0"/>
                  </a:moveTo>
                  <a:cubicBezTo>
                    <a:pt x="1" y="12"/>
                    <a:pt x="1" y="12"/>
                    <a:pt x="1" y="12"/>
                  </a:cubicBezTo>
                  <a:lnTo>
                    <a:pt x="13" y="12"/>
                  </a:lnTo>
                  <a:cubicBezTo>
                    <a:pt x="13" y="12"/>
                    <a:pt x="13"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84"/>
            <p:cNvSpPr/>
            <p:nvPr/>
          </p:nvSpPr>
          <p:spPr>
            <a:xfrm>
              <a:off x="5464850" y="3297425"/>
              <a:ext cx="325" cy="300"/>
            </a:xfrm>
            <a:custGeom>
              <a:avLst/>
              <a:gdLst/>
              <a:ahLst/>
              <a:cxnLst/>
              <a:rect l="l" t="t" r="r" b="b"/>
              <a:pathLst>
                <a:path w="13" h="12" extrusionOk="0">
                  <a:moveTo>
                    <a:pt x="12" y="0"/>
                  </a:moveTo>
                  <a:cubicBezTo>
                    <a:pt x="0" y="0"/>
                    <a:pt x="0" y="12"/>
                    <a:pt x="12" y="12"/>
                  </a:cubicBezTo>
                  <a:cubicBezTo>
                    <a:pt x="12" y="12"/>
                    <a:pt x="12"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84"/>
            <p:cNvSpPr/>
            <p:nvPr/>
          </p:nvSpPr>
          <p:spPr>
            <a:xfrm>
              <a:off x="5485975" y="3248000"/>
              <a:ext cx="325" cy="25"/>
            </a:xfrm>
            <a:custGeom>
              <a:avLst/>
              <a:gdLst/>
              <a:ahLst/>
              <a:cxnLst/>
              <a:rect l="l" t="t" r="r" b="b"/>
              <a:pathLst>
                <a:path w="13" h="1" extrusionOk="0">
                  <a:moveTo>
                    <a:pt x="1" y="1"/>
                  </a:moveTo>
                  <a:lnTo>
                    <a:pt x="13"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84"/>
            <p:cNvSpPr/>
            <p:nvPr/>
          </p:nvSpPr>
          <p:spPr>
            <a:xfrm>
              <a:off x="5504725" y="325575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84"/>
            <p:cNvSpPr/>
            <p:nvPr/>
          </p:nvSpPr>
          <p:spPr>
            <a:xfrm>
              <a:off x="5486575" y="3248600"/>
              <a:ext cx="25" cy="25"/>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84"/>
            <p:cNvSpPr/>
            <p:nvPr/>
          </p:nvSpPr>
          <p:spPr>
            <a:xfrm>
              <a:off x="5485975" y="3248300"/>
              <a:ext cx="325" cy="625"/>
            </a:xfrm>
            <a:custGeom>
              <a:avLst/>
              <a:gdLst/>
              <a:ahLst/>
              <a:cxnLst/>
              <a:rect l="l" t="t" r="r" b="b"/>
              <a:pathLst>
                <a:path w="13" h="25" extrusionOk="0">
                  <a:moveTo>
                    <a:pt x="13" y="12"/>
                  </a:moveTo>
                  <a:cubicBezTo>
                    <a:pt x="13" y="24"/>
                    <a:pt x="13" y="1"/>
                    <a:pt x="13" y="12"/>
                  </a:cubicBezTo>
                  <a:cubicBezTo>
                    <a:pt x="13" y="12"/>
                    <a:pt x="1" y="12"/>
                    <a:pt x="13"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84"/>
            <p:cNvSpPr/>
            <p:nvPr/>
          </p:nvSpPr>
          <p:spPr>
            <a:xfrm>
              <a:off x="5607425" y="3161675"/>
              <a:ext cx="625" cy="325"/>
            </a:xfrm>
            <a:custGeom>
              <a:avLst/>
              <a:gdLst/>
              <a:ahLst/>
              <a:cxnLst/>
              <a:rect l="l" t="t" r="r" b="b"/>
              <a:pathLst>
                <a:path w="25" h="13" extrusionOk="0">
                  <a:moveTo>
                    <a:pt x="24" y="1"/>
                  </a:moveTo>
                  <a:lnTo>
                    <a:pt x="0" y="13"/>
                  </a:lnTo>
                  <a:cubicBezTo>
                    <a:pt x="12" y="13"/>
                    <a:pt x="12" y="1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84"/>
            <p:cNvSpPr/>
            <p:nvPr/>
          </p:nvSpPr>
          <p:spPr>
            <a:xfrm>
              <a:off x="5524975" y="3298600"/>
              <a:ext cx="325" cy="625"/>
            </a:xfrm>
            <a:custGeom>
              <a:avLst/>
              <a:gdLst/>
              <a:ahLst/>
              <a:cxnLst/>
              <a:rect l="l" t="t" r="r" b="b"/>
              <a:pathLst>
                <a:path w="13" h="25" extrusionOk="0">
                  <a:moveTo>
                    <a:pt x="12" y="1"/>
                  </a:moveTo>
                  <a:cubicBezTo>
                    <a:pt x="0" y="13"/>
                    <a:pt x="12" y="24"/>
                    <a:pt x="12" y="24"/>
                  </a:cubicBezTo>
                  <a:lnTo>
                    <a:pt x="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84"/>
            <p:cNvSpPr/>
            <p:nvPr/>
          </p:nvSpPr>
          <p:spPr>
            <a:xfrm>
              <a:off x="5527650" y="3299500"/>
              <a:ext cx="325" cy="25"/>
            </a:xfrm>
            <a:custGeom>
              <a:avLst/>
              <a:gdLst/>
              <a:ahLst/>
              <a:cxnLst/>
              <a:rect l="l" t="t" r="r" b="b"/>
              <a:pathLst>
                <a:path w="13" h="1" extrusionOk="0">
                  <a:moveTo>
                    <a:pt x="12"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84"/>
            <p:cNvSpPr/>
            <p:nvPr/>
          </p:nvSpPr>
          <p:spPr>
            <a:xfrm>
              <a:off x="5544325" y="3248300"/>
              <a:ext cx="25" cy="325"/>
            </a:xfrm>
            <a:custGeom>
              <a:avLst/>
              <a:gdLst/>
              <a:ahLst/>
              <a:cxnLst/>
              <a:rect l="l" t="t" r="r" b="b"/>
              <a:pathLst>
                <a:path w="1" h="13" extrusionOk="0">
                  <a:moveTo>
                    <a:pt x="0" y="12"/>
                  </a:moveTo>
                  <a:lnTo>
                    <a:pt x="0" y="1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84"/>
            <p:cNvSpPr/>
            <p:nvPr/>
          </p:nvSpPr>
          <p:spPr>
            <a:xfrm>
              <a:off x="5584500" y="3199775"/>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84"/>
            <p:cNvSpPr/>
            <p:nvPr/>
          </p:nvSpPr>
          <p:spPr>
            <a:xfrm>
              <a:off x="5580925" y="3206025"/>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84"/>
            <p:cNvSpPr/>
            <p:nvPr/>
          </p:nvSpPr>
          <p:spPr>
            <a:xfrm>
              <a:off x="5583600" y="3201275"/>
              <a:ext cx="25" cy="325"/>
            </a:xfrm>
            <a:custGeom>
              <a:avLst/>
              <a:gdLst/>
              <a:ahLst/>
              <a:cxnLst/>
              <a:rect l="l" t="t" r="r" b="b"/>
              <a:pathLst>
                <a:path w="1" h="13" extrusionOk="0">
                  <a:moveTo>
                    <a:pt x="1" y="0"/>
                  </a:moveTo>
                  <a:lnTo>
                    <a:pt x="1" y="0"/>
                  </a:lnTo>
                  <a:cubicBezTo>
                    <a:pt x="1" y="12"/>
                    <a:pt x="1" y="12"/>
                    <a:pt x="1"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84"/>
            <p:cNvSpPr/>
            <p:nvPr/>
          </p:nvSpPr>
          <p:spPr>
            <a:xfrm>
              <a:off x="5163325" y="3272700"/>
              <a:ext cx="625" cy="325"/>
            </a:xfrm>
            <a:custGeom>
              <a:avLst/>
              <a:gdLst/>
              <a:ahLst/>
              <a:cxnLst/>
              <a:rect l="l" t="t" r="r" b="b"/>
              <a:pathLst>
                <a:path w="25" h="13" extrusionOk="0">
                  <a:moveTo>
                    <a:pt x="12" y="1"/>
                  </a:moveTo>
                  <a:cubicBezTo>
                    <a:pt x="12" y="1"/>
                    <a:pt x="0" y="1"/>
                    <a:pt x="12" y="13"/>
                  </a:cubicBezTo>
                  <a:cubicBezTo>
                    <a:pt x="0" y="1"/>
                    <a:pt x="24"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84"/>
            <p:cNvSpPr/>
            <p:nvPr/>
          </p:nvSpPr>
          <p:spPr>
            <a:xfrm>
              <a:off x="5187725" y="3245625"/>
              <a:ext cx="25" cy="325"/>
            </a:xfrm>
            <a:custGeom>
              <a:avLst/>
              <a:gdLst/>
              <a:ahLst/>
              <a:cxnLst/>
              <a:rect l="l" t="t" r="r" b="b"/>
              <a:pathLst>
                <a:path w="1" h="13" extrusionOk="0">
                  <a:moveTo>
                    <a:pt x="1" y="0"/>
                  </a:moveTo>
                  <a:lnTo>
                    <a:pt x="1" y="0"/>
                  </a:lnTo>
                  <a:lnTo>
                    <a:pt x="1" y="1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84"/>
            <p:cNvSpPr/>
            <p:nvPr/>
          </p:nvSpPr>
          <p:spPr>
            <a:xfrm>
              <a:off x="5161525" y="3277475"/>
              <a:ext cx="325" cy="25"/>
            </a:xfrm>
            <a:custGeom>
              <a:avLst/>
              <a:gdLst/>
              <a:ahLst/>
              <a:cxnLst/>
              <a:rect l="l" t="t" r="r" b="b"/>
              <a:pathLst>
                <a:path w="13" h="1" extrusionOk="0">
                  <a:moveTo>
                    <a:pt x="13" y="0"/>
                  </a:moveTo>
                  <a:cubicBezTo>
                    <a:pt x="13" y="0"/>
                    <a:pt x="13" y="0"/>
                    <a:pt x="13" y="0"/>
                  </a:cubicBezTo>
                  <a:cubicBezTo>
                    <a:pt x="1" y="0"/>
                    <a:pt x="1"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84"/>
            <p:cNvSpPr/>
            <p:nvPr/>
          </p:nvSpPr>
          <p:spPr>
            <a:xfrm>
              <a:off x="5163625" y="32727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84"/>
            <p:cNvSpPr/>
            <p:nvPr/>
          </p:nvSpPr>
          <p:spPr>
            <a:xfrm>
              <a:off x="5185950" y="3294425"/>
              <a:ext cx="25" cy="325"/>
            </a:xfrm>
            <a:custGeom>
              <a:avLst/>
              <a:gdLst/>
              <a:ahLst/>
              <a:cxnLst/>
              <a:rect l="l" t="t" r="r" b="b"/>
              <a:pathLst>
                <a:path w="1" h="13" extrusionOk="0">
                  <a:moveTo>
                    <a:pt x="0" y="1"/>
                  </a:moveTo>
                  <a:lnTo>
                    <a:pt x="0" y="1"/>
                  </a:lnTo>
                  <a:cubicBezTo>
                    <a:pt x="0" y="1"/>
                    <a:pt x="0" y="1"/>
                    <a:pt x="0"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84"/>
            <p:cNvSpPr/>
            <p:nvPr/>
          </p:nvSpPr>
          <p:spPr>
            <a:xfrm>
              <a:off x="5204700" y="325307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84"/>
            <p:cNvSpPr/>
            <p:nvPr/>
          </p:nvSpPr>
          <p:spPr>
            <a:xfrm>
              <a:off x="5185050" y="3274500"/>
              <a:ext cx="625" cy="325"/>
            </a:xfrm>
            <a:custGeom>
              <a:avLst/>
              <a:gdLst/>
              <a:ahLst/>
              <a:cxnLst/>
              <a:rect l="l" t="t" r="r" b="b"/>
              <a:pathLst>
                <a:path w="25" h="13" extrusionOk="0">
                  <a:moveTo>
                    <a:pt x="12" y="0"/>
                  </a:moveTo>
                  <a:cubicBezTo>
                    <a:pt x="0" y="0"/>
                    <a:pt x="12" y="0"/>
                    <a:pt x="12" y="12"/>
                  </a:cubicBezTo>
                  <a:cubicBezTo>
                    <a:pt x="24" y="12"/>
                    <a:pt x="12"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84"/>
            <p:cNvSpPr/>
            <p:nvPr/>
          </p:nvSpPr>
          <p:spPr>
            <a:xfrm>
              <a:off x="5183250" y="327865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84"/>
            <p:cNvSpPr/>
            <p:nvPr/>
          </p:nvSpPr>
          <p:spPr>
            <a:xfrm>
              <a:off x="5185650" y="327122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84"/>
            <p:cNvSpPr/>
            <p:nvPr/>
          </p:nvSpPr>
          <p:spPr>
            <a:xfrm>
              <a:off x="5185050" y="3273600"/>
              <a:ext cx="325" cy="25"/>
            </a:xfrm>
            <a:custGeom>
              <a:avLst/>
              <a:gdLst/>
              <a:ahLst/>
              <a:cxnLst/>
              <a:rect l="l" t="t" r="r" b="b"/>
              <a:pathLst>
                <a:path w="13" h="1" extrusionOk="0">
                  <a:moveTo>
                    <a:pt x="12" y="1"/>
                  </a:moveTo>
                  <a:lnTo>
                    <a:pt x="12" y="1"/>
                  </a:lnTo>
                  <a:cubicBezTo>
                    <a:pt x="12" y="1"/>
                    <a:pt x="12"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84"/>
            <p:cNvSpPr/>
            <p:nvPr/>
          </p:nvSpPr>
          <p:spPr>
            <a:xfrm>
              <a:off x="5182975" y="3278650"/>
              <a:ext cx="300" cy="325"/>
            </a:xfrm>
            <a:custGeom>
              <a:avLst/>
              <a:gdLst/>
              <a:ahLst/>
              <a:cxnLst/>
              <a:rect l="l" t="t" r="r" b="b"/>
              <a:pathLst>
                <a:path w="12" h="13" extrusionOk="0">
                  <a:moveTo>
                    <a:pt x="0" y="1"/>
                  </a:moveTo>
                  <a:lnTo>
                    <a:pt x="0" y="13"/>
                  </a:lnTo>
                  <a:lnTo>
                    <a:pt x="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84"/>
            <p:cNvSpPr/>
            <p:nvPr/>
          </p:nvSpPr>
          <p:spPr>
            <a:xfrm>
              <a:off x="5207675" y="3318550"/>
              <a:ext cx="325" cy="325"/>
            </a:xfrm>
            <a:custGeom>
              <a:avLst/>
              <a:gdLst/>
              <a:ahLst/>
              <a:cxnLst/>
              <a:rect l="l" t="t" r="r" b="b"/>
              <a:pathLst>
                <a:path w="13" h="13" extrusionOk="0">
                  <a:moveTo>
                    <a:pt x="12" y="0"/>
                  </a:moveTo>
                  <a:lnTo>
                    <a:pt x="0" y="12"/>
                  </a:lnTo>
                  <a:cubicBezTo>
                    <a:pt x="0" y="12"/>
                    <a:pt x="12"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84"/>
            <p:cNvSpPr/>
            <p:nvPr/>
          </p:nvSpPr>
          <p:spPr>
            <a:xfrm>
              <a:off x="5202600" y="3316175"/>
              <a:ext cx="625" cy="325"/>
            </a:xfrm>
            <a:custGeom>
              <a:avLst/>
              <a:gdLst/>
              <a:ahLst/>
              <a:cxnLst/>
              <a:rect l="l" t="t" r="r" b="b"/>
              <a:pathLst>
                <a:path w="25" h="13" extrusionOk="0">
                  <a:moveTo>
                    <a:pt x="13" y="0"/>
                  </a:moveTo>
                  <a:cubicBezTo>
                    <a:pt x="13" y="0"/>
                    <a:pt x="1" y="12"/>
                    <a:pt x="13" y="12"/>
                  </a:cubicBezTo>
                  <a:cubicBezTo>
                    <a:pt x="1" y="12"/>
                    <a:pt x="2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84"/>
            <p:cNvSpPr/>
            <p:nvPr/>
          </p:nvSpPr>
          <p:spPr>
            <a:xfrm>
              <a:off x="5239525" y="325990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84"/>
            <p:cNvSpPr/>
            <p:nvPr/>
          </p:nvSpPr>
          <p:spPr>
            <a:xfrm>
              <a:off x="5213925" y="329087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84"/>
            <p:cNvSpPr/>
            <p:nvPr/>
          </p:nvSpPr>
          <p:spPr>
            <a:xfrm>
              <a:off x="5210650" y="329682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84"/>
            <p:cNvSpPr/>
            <p:nvPr/>
          </p:nvSpPr>
          <p:spPr>
            <a:xfrm>
              <a:off x="5215100" y="328670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84"/>
            <p:cNvSpPr/>
            <p:nvPr/>
          </p:nvSpPr>
          <p:spPr>
            <a:xfrm>
              <a:off x="5214225" y="3289675"/>
              <a:ext cx="25" cy="325"/>
            </a:xfrm>
            <a:custGeom>
              <a:avLst/>
              <a:gdLst/>
              <a:ahLst/>
              <a:cxnLst/>
              <a:rect l="l" t="t" r="r" b="b"/>
              <a:pathLst>
                <a:path w="1" h="13" extrusionOk="0">
                  <a:moveTo>
                    <a:pt x="0" y="12"/>
                  </a:moveTo>
                  <a:lnTo>
                    <a:pt x="0" y="12"/>
                  </a:ln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84"/>
            <p:cNvSpPr/>
            <p:nvPr/>
          </p:nvSpPr>
          <p:spPr>
            <a:xfrm>
              <a:off x="5210350" y="3296525"/>
              <a:ext cx="325" cy="625"/>
            </a:xfrm>
            <a:custGeom>
              <a:avLst/>
              <a:gdLst/>
              <a:ahLst/>
              <a:cxnLst/>
              <a:rect l="l" t="t" r="r" b="b"/>
              <a:pathLst>
                <a:path w="13" h="25" extrusionOk="0">
                  <a:moveTo>
                    <a:pt x="0" y="0"/>
                  </a:moveTo>
                  <a:cubicBezTo>
                    <a:pt x="0" y="6"/>
                    <a:pt x="3" y="9"/>
                    <a:pt x="5" y="10"/>
                  </a:cubicBezTo>
                  <a:lnTo>
                    <a:pt x="5" y="10"/>
                  </a:lnTo>
                  <a:lnTo>
                    <a:pt x="0" y="0"/>
                  </a:lnTo>
                  <a:close/>
                  <a:moveTo>
                    <a:pt x="5" y="10"/>
                  </a:moveTo>
                  <a:lnTo>
                    <a:pt x="12" y="24"/>
                  </a:lnTo>
                  <a:lnTo>
                    <a:pt x="12" y="12"/>
                  </a:lnTo>
                  <a:cubicBezTo>
                    <a:pt x="12" y="12"/>
                    <a:pt x="9" y="12"/>
                    <a:pt x="5"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84"/>
            <p:cNvSpPr/>
            <p:nvPr/>
          </p:nvSpPr>
          <p:spPr>
            <a:xfrm>
              <a:off x="5214825" y="3286400"/>
              <a:ext cx="300" cy="325"/>
            </a:xfrm>
            <a:custGeom>
              <a:avLst/>
              <a:gdLst/>
              <a:ahLst/>
              <a:cxnLst/>
              <a:rect l="l" t="t" r="r" b="b"/>
              <a:pathLst>
                <a:path w="12" h="13" extrusionOk="0">
                  <a:moveTo>
                    <a:pt x="0" y="1"/>
                  </a:moveTo>
                  <a:cubicBezTo>
                    <a:pt x="0" y="12"/>
                    <a:pt x="12" y="12"/>
                    <a:pt x="12" y="12"/>
                  </a:cubicBezTo>
                  <a:cubicBezTo>
                    <a:pt x="12" y="12"/>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84"/>
            <p:cNvSpPr/>
            <p:nvPr/>
          </p:nvSpPr>
          <p:spPr>
            <a:xfrm>
              <a:off x="5204400" y="3314075"/>
              <a:ext cx="325" cy="325"/>
            </a:xfrm>
            <a:custGeom>
              <a:avLst/>
              <a:gdLst/>
              <a:ahLst/>
              <a:cxnLst/>
              <a:rect l="l" t="t" r="r" b="b"/>
              <a:pathLst>
                <a:path w="13" h="13" extrusionOk="0">
                  <a:moveTo>
                    <a:pt x="0" y="1"/>
                  </a:moveTo>
                  <a:lnTo>
                    <a:pt x="0" y="13"/>
                  </a:lnTo>
                  <a:lnTo>
                    <a:pt x="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84"/>
            <p:cNvSpPr/>
            <p:nvPr/>
          </p:nvSpPr>
          <p:spPr>
            <a:xfrm>
              <a:off x="5207825" y="3307025"/>
              <a:ext cx="175" cy="225"/>
            </a:xfrm>
            <a:custGeom>
              <a:avLst/>
              <a:gdLst/>
              <a:ahLst/>
              <a:cxnLst/>
              <a:rect l="l" t="t" r="r" b="b"/>
              <a:pathLst>
                <a:path w="7" h="9" extrusionOk="0">
                  <a:moveTo>
                    <a:pt x="2" y="0"/>
                  </a:moveTo>
                  <a:cubicBezTo>
                    <a:pt x="0" y="0"/>
                    <a:pt x="0" y="3"/>
                    <a:pt x="6" y="9"/>
                  </a:cubicBezTo>
                  <a:cubicBezTo>
                    <a:pt x="6" y="3"/>
                    <a:pt x="3" y="0"/>
                    <a:pt x="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84"/>
            <p:cNvSpPr/>
            <p:nvPr/>
          </p:nvSpPr>
          <p:spPr>
            <a:xfrm>
              <a:off x="5204100" y="331320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84"/>
            <p:cNvSpPr/>
            <p:nvPr/>
          </p:nvSpPr>
          <p:spPr>
            <a:xfrm>
              <a:off x="5202600" y="3315875"/>
              <a:ext cx="325" cy="325"/>
            </a:xfrm>
            <a:custGeom>
              <a:avLst/>
              <a:gdLst/>
              <a:ahLst/>
              <a:cxnLst/>
              <a:rect l="l" t="t" r="r" b="b"/>
              <a:pathLst>
                <a:path w="13" h="13" extrusionOk="0">
                  <a:moveTo>
                    <a:pt x="13" y="0"/>
                  </a:moveTo>
                  <a:lnTo>
                    <a:pt x="1" y="12"/>
                  </a:lnTo>
                  <a:lnTo>
                    <a:pt x="13" y="12"/>
                  </a:lnTo>
                  <a:cubicBezTo>
                    <a:pt x="13" y="12"/>
                    <a:pt x="13"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84"/>
            <p:cNvSpPr/>
            <p:nvPr/>
          </p:nvSpPr>
          <p:spPr>
            <a:xfrm>
              <a:off x="5230300" y="3323000"/>
              <a:ext cx="325" cy="325"/>
            </a:xfrm>
            <a:custGeom>
              <a:avLst/>
              <a:gdLst/>
              <a:ahLst/>
              <a:cxnLst/>
              <a:rect l="l" t="t" r="r" b="b"/>
              <a:pathLst>
                <a:path w="13" h="13" extrusionOk="0">
                  <a:moveTo>
                    <a:pt x="12" y="1"/>
                  </a:moveTo>
                  <a:lnTo>
                    <a:pt x="12" y="1"/>
                  </a:lnTo>
                  <a:cubicBezTo>
                    <a:pt x="12" y="1"/>
                    <a:pt x="0" y="13"/>
                    <a:pt x="0"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84"/>
            <p:cNvSpPr/>
            <p:nvPr/>
          </p:nvSpPr>
          <p:spPr>
            <a:xfrm>
              <a:off x="5225225" y="3320325"/>
              <a:ext cx="625" cy="625"/>
            </a:xfrm>
            <a:custGeom>
              <a:avLst/>
              <a:gdLst/>
              <a:ahLst/>
              <a:cxnLst/>
              <a:rect l="l" t="t" r="r" b="b"/>
              <a:pathLst>
                <a:path w="25" h="25" extrusionOk="0">
                  <a:moveTo>
                    <a:pt x="13" y="1"/>
                  </a:moveTo>
                  <a:cubicBezTo>
                    <a:pt x="13" y="13"/>
                    <a:pt x="1" y="13"/>
                    <a:pt x="13" y="25"/>
                  </a:cubicBezTo>
                  <a:cubicBezTo>
                    <a:pt x="1" y="13"/>
                    <a:pt x="2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84"/>
            <p:cNvSpPr/>
            <p:nvPr/>
          </p:nvSpPr>
          <p:spPr>
            <a:xfrm>
              <a:off x="5270175" y="3254850"/>
              <a:ext cx="25" cy="325"/>
            </a:xfrm>
            <a:custGeom>
              <a:avLst/>
              <a:gdLst/>
              <a:ahLst/>
              <a:cxnLst/>
              <a:rect l="l" t="t" r="r" b="b"/>
              <a:pathLst>
                <a:path w="1" h="13" extrusionOk="0">
                  <a:moveTo>
                    <a:pt x="1" y="0"/>
                  </a:moveTo>
                  <a:lnTo>
                    <a:pt x="1" y="0"/>
                  </a:lnTo>
                  <a:lnTo>
                    <a:pt x="1" y="1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84"/>
            <p:cNvSpPr/>
            <p:nvPr/>
          </p:nvSpPr>
          <p:spPr>
            <a:xfrm>
              <a:off x="5235050" y="3297425"/>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84"/>
            <p:cNvSpPr/>
            <p:nvPr/>
          </p:nvSpPr>
          <p:spPr>
            <a:xfrm>
              <a:off x="5240700" y="328550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84"/>
            <p:cNvSpPr/>
            <p:nvPr/>
          </p:nvSpPr>
          <p:spPr>
            <a:xfrm>
              <a:off x="5239225" y="3289075"/>
              <a:ext cx="25" cy="325"/>
            </a:xfrm>
            <a:custGeom>
              <a:avLst/>
              <a:gdLst/>
              <a:ahLst/>
              <a:cxnLst/>
              <a:rect l="l" t="t" r="r" b="b"/>
              <a:pathLst>
                <a:path w="1" h="13" extrusionOk="0">
                  <a:moveTo>
                    <a:pt x="0" y="13"/>
                  </a:moveTo>
                  <a:lnTo>
                    <a:pt x="0" y="13"/>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84"/>
            <p:cNvSpPr/>
            <p:nvPr/>
          </p:nvSpPr>
          <p:spPr>
            <a:xfrm>
              <a:off x="5232675" y="3324800"/>
              <a:ext cx="325" cy="625"/>
            </a:xfrm>
            <a:custGeom>
              <a:avLst/>
              <a:gdLst/>
              <a:ahLst/>
              <a:cxnLst/>
              <a:rect l="l" t="t" r="r" b="b"/>
              <a:pathLst>
                <a:path w="13" h="25" extrusionOk="0">
                  <a:moveTo>
                    <a:pt x="0" y="0"/>
                  </a:moveTo>
                  <a:lnTo>
                    <a:pt x="0" y="0"/>
                  </a:lnTo>
                  <a:cubicBezTo>
                    <a:pt x="12" y="12"/>
                    <a:pt x="12" y="12"/>
                    <a:pt x="12" y="12"/>
                  </a:cubicBezTo>
                  <a:cubicBezTo>
                    <a:pt x="12" y="12"/>
                    <a:pt x="12" y="24"/>
                    <a:pt x="12" y="12"/>
                  </a:cubicBezTo>
                  <a:cubicBezTo>
                    <a:pt x="12" y="12"/>
                    <a:pt x="12" y="1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84"/>
            <p:cNvSpPr/>
            <p:nvPr/>
          </p:nvSpPr>
          <p:spPr>
            <a:xfrm>
              <a:off x="5232075" y="3324200"/>
              <a:ext cx="325" cy="25"/>
            </a:xfrm>
            <a:custGeom>
              <a:avLst/>
              <a:gdLst/>
              <a:ahLst/>
              <a:cxnLst/>
              <a:rect l="l" t="t" r="r" b="b"/>
              <a:pathLst>
                <a:path w="13" h="1" extrusionOk="0">
                  <a:moveTo>
                    <a:pt x="1" y="1"/>
                  </a:moveTo>
                  <a:cubicBezTo>
                    <a:pt x="1" y="1"/>
                    <a:pt x="13" y="1"/>
                    <a:pt x="13" y="1"/>
                  </a:cubicBezTo>
                  <a:cubicBezTo>
                    <a:pt x="1" y="1"/>
                    <a:pt x="13"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84"/>
            <p:cNvSpPr/>
            <p:nvPr/>
          </p:nvSpPr>
          <p:spPr>
            <a:xfrm>
              <a:off x="5225525" y="3322125"/>
              <a:ext cx="325" cy="25"/>
            </a:xfrm>
            <a:custGeom>
              <a:avLst/>
              <a:gdLst/>
              <a:ahLst/>
              <a:cxnLst/>
              <a:rect l="l" t="t" r="r" b="b"/>
              <a:pathLst>
                <a:path w="13" h="1" extrusionOk="0">
                  <a:moveTo>
                    <a:pt x="13" y="0"/>
                  </a:moveTo>
                  <a:cubicBezTo>
                    <a:pt x="13" y="0"/>
                    <a:pt x="13" y="0"/>
                    <a:pt x="1" y="0"/>
                  </a:cubicBezTo>
                  <a:cubicBezTo>
                    <a:pt x="13" y="0"/>
                    <a:pt x="13"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84"/>
            <p:cNvSpPr/>
            <p:nvPr/>
          </p:nvSpPr>
          <p:spPr>
            <a:xfrm>
              <a:off x="5232075" y="3323600"/>
              <a:ext cx="25" cy="625"/>
            </a:xfrm>
            <a:custGeom>
              <a:avLst/>
              <a:gdLst/>
              <a:ahLst/>
              <a:cxnLst/>
              <a:rect l="l" t="t" r="r" b="b"/>
              <a:pathLst>
                <a:path w="1" h="25" extrusionOk="0">
                  <a:moveTo>
                    <a:pt x="1" y="25"/>
                  </a:moveTo>
                  <a:cubicBezTo>
                    <a:pt x="1" y="25"/>
                    <a:pt x="1" y="25"/>
                    <a:pt x="1" y="25"/>
                  </a:cubicBezTo>
                  <a:cubicBezTo>
                    <a:pt x="1" y="13"/>
                    <a:pt x="1" y="1"/>
                    <a:pt x="1" y="1"/>
                  </a:cubicBezTo>
                  <a:cubicBezTo>
                    <a:pt x="1" y="13"/>
                    <a:pt x="1" y="13"/>
                    <a:pt x="1" y="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84"/>
            <p:cNvSpPr/>
            <p:nvPr/>
          </p:nvSpPr>
          <p:spPr>
            <a:xfrm>
              <a:off x="5234750" y="3297125"/>
              <a:ext cx="325" cy="600"/>
            </a:xfrm>
            <a:custGeom>
              <a:avLst/>
              <a:gdLst/>
              <a:ahLst/>
              <a:cxnLst/>
              <a:rect l="l" t="t" r="r" b="b"/>
              <a:pathLst>
                <a:path w="13" h="24" extrusionOk="0">
                  <a:moveTo>
                    <a:pt x="1" y="0"/>
                  </a:moveTo>
                  <a:lnTo>
                    <a:pt x="1" y="24"/>
                  </a:lnTo>
                  <a:lnTo>
                    <a:pt x="13" y="12"/>
                  </a:lnTo>
                  <a:cubicBezTo>
                    <a:pt x="1" y="12"/>
                    <a:pt x="1"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84"/>
            <p:cNvSpPr/>
            <p:nvPr/>
          </p:nvSpPr>
          <p:spPr>
            <a:xfrm>
              <a:off x="5240400" y="3285200"/>
              <a:ext cx="325" cy="325"/>
            </a:xfrm>
            <a:custGeom>
              <a:avLst/>
              <a:gdLst/>
              <a:ahLst/>
              <a:cxnLst/>
              <a:rect l="l" t="t" r="r" b="b"/>
              <a:pathLst>
                <a:path w="13" h="13" extrusionOk="0">
                  <a:moveTo>
                    <a:pt x="1" y="1"/>
                  </a:moveTo>
                  <a:cubicBezTo>
                    <a:pt x="1" y="13"/>
                    <a:pt x="1" y="13"/>
                    <a:pt x="13" y="13"/>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84"/>
            <p:cNvSpPr/>
            <p:nvPr/>
          </p:nvSpPr>
          <p:spPr>
            <a:xfrm>
              <a:off x="5227325" y="3317950"/>
              <a:ext cx="300" cy="325"/>
            </a:xfrm>
            <a:custGeom>
              <a:avLst/>
              <a:gdLst/>
              <a:ahLst/>
              <a:cxnLst/>
              <a:rect l="l" t="t" r="r" b="b"/>
              <a:pathLst>
                <a:path w="12" h="13" extrusionOk="0">
                  <a:moveTo>
                    <a:pt x="0" y="1"/>
                  </a:moveTo>
                  <a:lnTo>
                    <a:pt x="0" y="12"/>
                  </a:lnTo>
                  <a:lnTo>
                    <a:pt x="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84"/>
            <p:cNvSpPr/>
            <p:nvPr/>
          </p:nvSpPr>
          <p:spPr>
            <a:xfrm>
              <a:off x="5231225" y="3309475"/>
              <a:ext cx="275" cy="175"/>
            </a:xfrm>
            <a:custGeom>
              <a:avLst/>
              <a:gdLst/>
              <a:ahLst/>
              <a:cxnLst/>
              <a:rect l="l" t="t" r="r" b="b"/>
              <a:pathLst>
                <a:path w="11" h="7" extrusionOk="0">
                  <a:moveTo>
                    <a:pt x="3" y="1"/>
                  </a:moveTo>
                  <a:cubicBezTo>
                    <a:pt x="0" y="1"/>
                    <a:pt x="3" y="6"/>
                    <a:pt x="11" y="6"/>
                  </a:cubicBezTo>
                  <a:cubicBezTo>
                    <a:pt x="7" y="2"/>
                    <a:pt x="4" y="1"/>
                    <a:pt x="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84"/>
            <p:cNvSpPr/>
            <p:nvPr/>
          </p:nvSpPr>
          <p:spPr>
            <a:xfrm>
              <a:off x="5227025" y="3316750"/>
              <a:ext cx="25" cy="325"/>
            </a:xfrm>
            <a:custGeom>
              <a:avLst/>
              <a:gdLst/>
              <a:ahLst/>
              <a:cxnLst/>
              <a:rect l="l" t="t" r="r" b="b"/>
              <a:pathLst>
                <a:path w="1" h="13" extrusionOk="0">
                  <a:moveTo>
                    <a:pt x="0" y="13"/>
                  </a:moveTo>
                  <a:lnTo>
                    <a:pt x="0" y="13"/>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84"/>
            <p:cNvSpPr/>
            <p:nvPr/>
          </p:nvSpPr>
          <p:spPr>
            <a:xfrm>
              <a:off x="5225525" y="3320325"/>
              <a:ext cx="25" cy="25"/>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84"/>
            <p:cNvSpPr/>
            <p:nvPr/>
          </p:nvSpPr>
          <p:spPr>
            <a:xfrm>
              <a:off x="5277025" y="3314975"/>
              <a:ext cx="325" cy="325"/>
            </a:xfrm>
            <a:custGeom>
              <a:avLst/>
              <a:gdLst/>
              <a:ahLst/>
              <a:cxnLst/>
              <a:rect l="l" t="t" r="r" b="b"/>
              <a:pathLst>
                <a:path w="13" h="13" extrusionOk="0">
                  <a:moveTo>
                    <a:pt x="12" y="1"/>
                  </a:moveTo>
                  <a:lnTo>
                    <a:pt x="0" y="12"/>
                  </a:lnTo>
                  <a:cubicBezTo>
                    <a:pt x="12" y="12"/>
                    <a:pt x="12"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84"/>
            <p:cNvSpPr/>
            <p:nvPr/>
          </p:nvSpPr>
          <p:spPr>
            <a:xfrm>
              <a:off x="5271675" y="3313200"/>
              <a:ext cx="600" cy="600"/>
            </a:xfrm>
            <a:custGeom>
              <a:avLst/>
              <a:gdLst/>
              <a:ahLst/>
              <a:cxnLst/>
              <a:rect l="l" t="t" r="r" b="b"/>
              <a:pathLst>
                <a:path w="24" h="24" extrusionOk="0">
                  <a:moveTo>
                    <a:pt x="12" y="0"/>
                  </a:moveTo>
                  <a:cubicBezTo>
                    <a:pt x="12" y="0"/>
                    <a:pt x="0" y="12"/>
                    <a:pt x="12" y="24"/>
                  </a:cubicBezTo>
                  <a:cubicBezTo>
                    <a:pt x="0" y="12"/>
                    <a:pt x="2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84"/>
            <p:cNvSpPr/>
            <p:nvPr/>
          </p:nvSpPr>
          <p:spPr>
            <a:xfrm>
              <a:off x="5326125" y="3219425"/>
              <a:ext cx="325" cy="25"/>
            </a:xfrm>
            <a:custGeom>
              <a:avLst/>
              <a:gdLst/>
              <a:ahLst/>
              <a:cxnLst/>
              <a:rect l="l" t="t" r="r" b="b"/>
              <a:pathLst>
                <a:path w="13" h="1" extrusionOk="0">
                  <a:moveTo>
                    <a:pt x="1" y="1"/>
                  </a:moveTo>
                  <a:lnTo>
                    <a:pt x="13" y="1"/>
                  </a:lnTo>
                  <a:cubicBezTo>
                    <a:pt x="13" y="1"/>
                    <a:pt x="13"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84"/>
            <p:cNvSpPr/>
            <p:nvPr/>
          </p:nvSpPr>
          <p:spPr>
            <a:xfrm>
              <a:off x="5310650" y="3251875"/>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84"/>
            <p:cNvSpPr/>
            <p:nvPr/>
          </p:nvSpPr>
          <p:spPr>
            <a:xfrm>
              <a:off x="5282375" y="328490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84"/>
            <p:cNvSpPr/>
            <p:nvPr/>
          </p:nvSpPr>
          <p:spPr>
            <a:xfrm>
              <a:off x="5279100" y="329145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84"/>
            <p:cNvSpPr/>
            <p:nvPr/>
          </p:nvSpPr>
          <p:spPr>
            <a:xfrm>
              <a:off x="5283875" y="328015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84"/>
            <p:cNvSpPr/>
            <p:nvPr/>
          </p:nvSpPr>
          <p:spPr>
            <a:xfrm>
              <a:off x="5325400" y="3219725"/>
              <a:ext cx="325" cy="625"/>
            </a:xfrm>
            <a:custGeom>
              <a:avLst/>
              <a:gdLst/>
              <a:ahLst/>
              <a:cxnLst/>
              <a:rect l="l" t="t" r="r" b="b"/>
              <a:pathLst>
                <a:path w="13" h="25" extrusionOk="0">
                  <a:moveTo>
                    <a:pt x="6" y="1"/>
                  </a:moveTo>
                  <a:lnTo>
                    <a:pt x="6" y="1"/>
                  </a:lnTo>
                  <a:cubicBezTo>
                    <a:pt x="0" y="6"/>
                    <a:pt x="3" y="9"/>
                    <a:pt x="6" y="12"/>
                  </a:cubicBezTo>
                  <a:lnTo>
                    <a:pt x="6" y="12"/>
                  </a:lnTo>
                  <a:cubicBezTo>
                    <a:pt x="6" y="6"/>
                    <a:pt x="6" y="1"/>
                    <a:pt x="6" y="1"/>
                  </a:cubicBezTo>
                  <a:close/>
                  <a:moveTo>
                    <a:pt x="6" y="12"/>
                  </a:moveTo>
                  <a:cubicBezTo>
                    <a:pt x="6" y="16"/>
                    <a:pt x="6" y="20"/>
                    <a:pt x="6" y="24"/>
                  </a:cubicBezTo>
                  <a:cubicBezTo>
                    <a:pt x="12" y="18"/>
                    <a:pt x="9" y="15"/>
                    <a:pt x="6"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84"/>
            <p:cNvSpPr/>
            <p:nvPr/>
          </p:nvSpPr>
          <p:spPr>
            <a:xfrm>
              <a:off x="5272250" y="3314675"/>
              <a:ext cx="325" cy="25"/>
            </a:xfrm>
            <a:custGeom>
              <a:avLst/>
              <a:gdLst/>
              <a:ahLst/>
              <a:cxnLst/>
              <a:rect l="l" t="t" r="r" b="b"/>
              <a:pathLst>
                <a:path w="13" h="1" extrusionOk="0">
                  <a:moveTo>
                    <a:pt x="13" y="1"/>
                  </a:moveTo>
                  <a:cubicBezTo>
                    <a:pt x="13" y="1"/>
                    <a:pt x="13" y="1"/>
                    <a:pt x="1" y="1"/>
                  </a:cubicBezTo>
                  <a:cubicBezTo>
                    <a:pt x="13" y="1"/>
                    <a:pt x="13"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84"/>
            <p:cNvSpPr/>
            <p:nvPr/>
          </p:nvSpPr>
          <p:spPr>
            <a:xfrm>
              <a:off x="5325550" y="322032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84"/>
            <p:cNvSpPr/>
            <p:nvPr/>
          </p:nvSpPr>
          <p:spPr>
            <a:xfrm>
              <a:off x="5282675" y="3283425"/>
              <a:ext cx="25" cy="325"/>
            </a:xfrm>
            <a:custGeom>
              <a:avLst/>
              <a:gdLst/>
              <a:ahLst/>
              <a:cxnLst/>
              <a:rect l="l" t="t" r="r" b="b"/>
              <a:pathLst>
                <a:path w="1" h="13" extrusionOk="0">
                  <a:moveTo>
                    <a:pt x="1" y="12"/>
                  </a:moveTo>
                  <a:lnTo>
                    <a:pt x="1" y="12"/>
                  </a:lnTo>
                  <a:cubicBezTo>
                    <a:pt x="1" y="12"/>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84"/>
            <p:cNvSpPr/>
            <p:nvPr/>
          </p:nvSpPr>
          <p:spPr>
            <a:xfrm>
              <a:off x="5278800" y="3291175"/>
              <a:ext cx="325" cy="300"/>
            </a:xfrm>
            <a:custGeom>
              <a:avLst/>
              <a:gdLst/>
              <a:ahLst/>
              <a:cxnLst/>
              <a:rect l="l" t="t" r="r" b="b"/>
              <a:pathLst>
                <a:path w="13" h="12" extrusionOk="0">
                  <a:moveTo>
                    <a:pt x="1" y="0"/>
                  </a:moveTo>
                  <a:lnTo>
                    <a:pt x="1" y="12"/>
                  </a:lnTo>
                  <a:lnTo>
                    <a:pt x="13" y="12"/>
                  </a:lnTo>
                  <a:cubicBezTo>
                    <a:pt x="13" y="12"/>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84"/>
            <p:cNvSpPr/>
            <p:nvPr/>
          </p:nvSpPr>
          <p:spPr>
            <a:xfrm>
              <a:off x="5283575" y="3280150"/>
              <a:ext cx="325" cy="25"/>
            </a:xfrm>
            <a:custGeom>
              <a:avLst/>
              <a:gdLst/>
              <a:ahLst/>
              <a:cxnLst/>
              <a:rect l="l" t="t" r="r" b="b"/>
              <a:pathLst>
                <a:path w="13" h="1" extrusionOk="0">
                  <a:moveTo>
                    <a:pt x="12" y="0"/>
                  </a:moveTo>
                  <a:cubicBezTo>
                    <a:pt x="0" y="0"/>
                    <a:pt x="0" y="0"/>
                    <a:pt x="0" y="0"/>
                  </a:cubicBezTo>
                  <a:cubicBezTo>
                    <a:pt x="0" y="0"/>
                    <a:pt x="0"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84"/>
            <p:cNvSpPr/>
            <p:nvPr/>
          </p:nvSpPr>
          <p:spPr>
            <a:xfrm>
              <a:off x="5273450" y="331080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84"/>
            <p:cNvSpPr/>
            <p:nvPr/>
          </p:nvSpPr>
          <p:spPr>
            <a:xfrm>
              <a:off x="5276425" y="3302475"/>
              <a:ext cx="25" cy="325"/>
            </a:xfrm>
            <a:custGeom>
              <a:avLst/>
              <a:gdLst/>
              <a:ahLst/>
              <a:cxnLst/>
              <a:rect l="l" t="t" r="r" b="b"/>
              <a:pathLst>
                <a:path w="1" h="13" extrusionOk="0">
                  <a:moveTo>
                    <a:pt x="1" y="12"/>
                  </a:moveTo>
                  <a:lnTo>
                    <a:pt x="1" y="12"/>
                  </a:lnTo>
                  <a:cubicBezTo>
                    <a:pt x="1" y="0"/>
                    <a:pt x="1" y="12"/>
                    <a:pt x="1"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84"/>
            <p:cNvSpPr/>
            <p:nvPr/>
          </p:nvSpPr>
          <p:spPr>
            <a:xfrm>
              <a:off x="5272850" y="3309625"/>
              <a:ext cx="25" cy="325"/>
            </a:xfrm>
            <a:custGeom>
              <a:avLst/>
              <a:gdLst/>
              <a:ahLst/>
              <a:cxnLst/>
              <a:rect l="l" t="t" r="r" b="b"/>
              <a:pathLst>
                <a:path w="1" h="13" extrusionOk="0">
                  <a:moveTo>
                    <a:pt x="1" y="12"/>
                  </a:moveTo>
                  <a:lnTo>
                    <a:pt x="1" y="12"/>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84"/>
            <p:cNvSpPr/>
            <p:nvPr/>
          </p:nvSpPr>
          <p:spPr>
            <a:xfrm>
              <a:off x="5271675" y="3312900"/>
              <a:ext cx="325" cy="325"/>
            </a:xfrm>
            <a:custGeom>
              <a:avLst/>
              <a:gdLst/>
              <a:ahLst/>
              <a:cxnLst/>
              <a:rect l="l" t="t" r="r" b="b"/>
              <a:pathLst>
                <a:path w="13" h="13" extrusionOk="0">
                  <a:moveTo>
                    <a:pt x="0" y="0"/>
                  </a:moveTo>
                  <a:cubicBezTo>
                    <a:pt x="12" y="0"/>
                    <a:pt x="12" y="12"/>
                    <a:pt x="12" y="12"/>
                  </a:cubicBezTo>
                  <a:cubicBezTo>
                    <a:pt x="12" y="0"/>
                    <a:pt x="12"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84"/>
            <p:cNvSpPr/>
            <p:nvPr/>
          </p:nvSpPr>
          <p:spPr>
            <a:xfrm>
              <a:off x="5316600" y="3312900"/>
              <a:ext cx="325" cy="325"/>
            </a:xfrm>
            <a:custGeom>
              <a:avLst/>
              <a:gdLst/>
              <a:ahLst/>
              <a:cxnLst/>
              <a:rect l="l" t="t" r="r" b="b"/>
              <a:pathLst>
                <a:path w="13" h="13" extrusionOk="0">
                  <a:moveTo>
                    <a:pt x="13" y="0"/>
                  </a:moveTo>
                  <a:lnTo>
                    <a:pt x="1" y="12"/>
                  </a:lnTo>
                  <a:cubicBezTo>
                    <a:pt x="13" y="12"/>
                    <a:pt x="13"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84"/>
            <p:cNvSpPr/>
            <p:nvPr/>
          </p:nvSpPr>
          <p:spPr>
            <a:xfrm>
              <a:off x="5311850" y="3309925"/>
              <a:ext cx="625" cy="600"/>
            </a:xfrm>
            <a:custGeom>
              <a:avLst/>
              <a:gdLst/>
              <a:ahLst/>
              <a:cxnLst/>
              <a:rect l="l" t="t" r="r" b="b"/>
              <a:pathLst>
                <a:path w="25" h="24" extrusionOk="0">
                  <a:moveTo>
                    <a:pt x="12" y="0"/>
                  </a:moveTo>
                  <a:cubicBezTo>
                    <a:pt x="12" y="12"/>
                    <a:pt x="0" y="12"/>
                    <a:pt x="12" y="24"/>
                  </a:cubicBezTo>
                  <a:cubicBezTo>
                    <a:pt x="0" y="12"/>
                    <a:pt x="24"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84"/>
            <p:cNvSpPr/>
            <p:nvPr/>
          </p:nvSpPr>
          <p:spPr>
            <a:xfrm>
              <a:off x="5378525" y="3210500"/>
              <a:ext cx="325" cy="325"/>
            </a:xfrm>
            <a:custGeom>
              <a:avLst/>
              <a:gdLst/>
              <a:ahLst/>
              <a:cxnLst/>
              <a:rect l="l" t="t" r="r" b="b"/>
              <a:pathLst>
                <a:path w="13" h="13" extrusionOk="0">
                  <a:moveTo>
                    <a:pt x="12" y="0"/>
                  </a:moveTo>
                  <a:lnTo>
                    <a:pt x="0" y="12"/>
                  </a:lnTo>
                  <a:lnTo>
                    <a:pt x="12" y="12"/>
                  </a:lnTo>
                  <a:cubicBezTo>
                    <a:pt x="12" y="12"/>
                    <a:pt x="12"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84"/>
            <p:cNvSpPr/>
            <p:nvPr/>
          </p:nvSpPr>
          <p:spPr>
            <a:xfrm>
              <a:off x="5361550" y="3247100"/>
              <a:ext cx="325" cy="25"/>
            </a:xfrm>
            <a:custGeom>
              <a:avLst/>
              <a:gdLst/>
              <a:ahLst/>
              <a:cxnLst/>
              <a:rect l="l" t="t" r="r" b="b"/>
              <a:pathLst>
                <a:path w="13" h="1" extrusionOk="0">
                  <a:moveTo>
                    <a:pt x="1" y="1"/>
                  </a:moveTo>
                  <a:lnTo>
                    <a:pt x="1" y="1"/>
                  </a:lnTo>
                  <a:lnTo>
                    <a:pt x="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84"/>
            <p:cNvSpPr/>
            <p:nvPr/>
          </p:nvSpPr>
          <p:spPr>
            <a:xfrm>
              <a:off x="5327925" y="328105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84"/>
            <p:cNvSpPr/>
            <p:nvPr/>
          </p:nvSpPr>
          <p:spPr>
            <a:xfrm>
              <a:off x="5323450" y="328760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84"/>
            <p:cNvSpPr/>
            <p:nvPr/>
          </p:nvSpPr>
          <p:spPr>
            <a:xfrm>
              <a:off x="5330000" y="3275975"/>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84"/>
            <p:cNvSpPr/>
            <p:nvPr/>
          </p:nvSpPr>
          <p:spPr>
            <a:xfrm>
              <a:off x="5377925" y="321170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84"/>
            <p:cNvSpPr/>
            <p:nvPr/>
          </p:nvSpPr>
          <p:spPr>
            <a:xfrm>
              <a:off x="5312150" y="3311700"/>
              <a:ext cx="325" cy="25"/>
            </a:xfrm>
            <a:custGeom>
              <a:avLst/>
              <a:gdLst/>
              <a:ahLst/>
              <a:cxnLst/>
              <a:rect l="l" t="t" r="r" b="b"/>
              <a:pathLst>
                <a:path w="13" h="1" extrusionOk="0">
                  <a:moveTo>
                    <a:pt x="12" y="1"/>
                  </a:moveTo>
                  <a:cubicBezTo>
                    <a:pt x="12" y="1"/>
                    <a:pt x="0" y="1"/>
                    <a:pt x="0" y="1"/>
                  </a:cubicBezTo>
                  <a:cubicBezTo>
                    <a:pt x="0" y="1"/>
                    <a:pt x="12"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84"/>
            <p:cNvSpPr/>
            <p:nvPr/>
          </p:nvSpPr>
          <p:spPr>
            <a:xfrm>
              <a:off x="5328225" y="3279550"/>
              <a:ext cx="325" cy="325"/>
            </a:xfrm>
            <a:custGeom>
              <a:avLst/>
              <a:gdLst/>
              <a:ahLst/>
              <a:cxnLst/>
              <a:rect l="l" t="t" r="r" b="b"/>
              <a:pathLst>
                <a:path w="13" h="13" extrusionOk="0">
                  <a:moveTo>
                    <a:pt x="0" y="1"/>
                  </a:moveTo>
                  <a:cubicBezTo>
                    <a:pt x="0" y="13"/>
                    <a:pt x="12" y="13"/>
                    <a:pt x="12" y="13"/>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84"/>
            <p:cNvSpPr/>
            <p:nvPr/>
          </p:nvSpPr>
          <p:spPr>
            <a:xfrm>
              <a:off x="5377775" y="3211275"/>
              <a:ext cx="475" cy="450"/>
            </a:xfrm>
            <a:custGeom>
              <a:avLst/>
              <a:gdLst/>
              <a:ahLst/>
              <a:cxnLst/>
              <a:rect l="l" t="t" r="r" b="b"/>
              <a:pathLst>
                <a:path w="19" h="18" extrusionOk="0">
                  <a:moveTo>
                    <a:pt x="9" y="0"/>
                  </a:moveTo>
                  <a:cubicBezTo>
                    <a:pt x="8" y="0"/>
                    <a:pt x="7" y="2"/>
                    <a:pt x="7" y="5"/>
                  </a:cubicBezTo>
                  <a:cubicBezTo>
                    <a:pt x="1" y="11"/>
                    <a:pt x="4" y="11"/>
                    <a:pt x="8" y="11"/>
                  </a:cubicBezTo>
                  <a:cubicBezTo>
                    <a:pt x="13" y="11"/>
                    <a:pt x="19" y="11"/>
                    <a:pt x="19" y="17"/>
                  </a:cubicBezTo>
                  <a:cubicBezTo>
                    <a:pt x="19" y="9"/>
                    <a:pt x="13"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84"/>
            <p:cNvSpPr/>
            <p:nvPr/>
          </p:nvSpPr>
          <p:spPr>
            <a:xfrm>
              <a:off x="5323150" y="3287300"/>
              <a:ext cx="325" cy="625"/>
            </a:xfrm>
            <a:custGeom>
              <a:avLst/>
              <a:gdLst/>
              <a:ahLst/>
              <a:cxnLst/>
              <a:rect l="l" t="t" r="r" b="b"/>
              <a:pathLst>
                <a:path w="13" h="25" extrusionOk="0">
                  <a:moveTo>
                    <a:pt x="1" y="0"/>
                  </a:moveTo>
                  <a:lnTo>
                    <a:pt x="1" y="24"/>
                  </a:lnTo>
                  <a:lnTo>
                    <a:pt x="13" y="12"/>
                  </a:lnTo>
                  <a:cubicBezTo>
                    <a:pt x="1" y="12"/>
                    <a:pt x="1"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84"/>
            <p:cNvSpPr/>
            <p:nvPr/>
          </p:nvSpPr>
          <p:spPr>
            <a:xfrm>
              <a:off x="5329700" y="3275975"/>
              <a:ext cx="325" cy="175"/>
            </a:xfrm>
            <a:custGeom>
              <a:avLst/>
              <a:gdLst/>
              <a:ahLst/>
              <a:cxnLst/>
              <a:rect l="l" t="t" r="r" b="b"/>
              <a:pathLst>
                <a:path w="13" h="7" extrusionOk="0">
                  <a:moveTo>
                    <a:pt x="1" y="1"/>
                  </a:moveTo>
                  <a:cubicBezTo>
                    <a:pt x="1" y="5"/>
                    <a:pt x="2" y="6"/>
                    <a:pt x="4" y="6"/>
                  </a:cubicBezTo>
                  <a:cubicBezTo>
                    <a:pt x="7" y="6"/>
                    <a:pt x="13"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84"/>
            <p:cNvSpPr/>
            <p:nvPr/>
          </p:nvSpPr>
          <p:spPr>
            <a:xfrm>
              <a:off x="5313925" y="3307525"/>
              <a:ext cx="25" cy="325"/>
            </a:xfrm>
            <a:custGeom>
              <a:avLst/>
              <a:gdLst/>
              <a:ahLst/>
              <a:cxnLst/>
              <a:rect l="l" t="t" r="r" b="b"/>
              <a:pathLst>
                <a:path w="1" h="13" extrusionOk="0">
                  <a:moveTo>
                    <a:pt x="1" y="13"/>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84"/>
            <p:cNvSpPr/>
            <p:nvPr/>
          </p:nvSpPr>
          <p:spPr>
            <a:xfrm>
              <a:off x="5318700" y="3299200"/>
              <a:ext cx="25" cy="325"/>
            </a:xfrm>
            <a:custGeom>
              <a:avLst/>
              <a:gdLst/>
              <a:ahLst/>
              <a:cxnLst/>
              <a:rect l="l" t="t" r="r" b="b"/>
              <a:pathLst>
                <a:path w="1" h="13" extrusionOk="0">
                  <a:moveTo>
                    <a:pt x="0" y="12"/>
                  </a:moveTo>
                  <a:lnTo>
                    <a:pt x="0" y="12"/>
                  </a:lnTo>
                  <a:cubicBezTo>
                    <a:pt x="0" y="0"/>
                    <a:pt x="0" y="12"/>
                    <a:pt x="0"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84"/>
            <p:cNvSpPr/>
            <p:nvPr/>
          </p:nvSpPr>
          <p:spPr>
            <a:xfrm>
              <a:off x="5313625" y="3306350"/>
              <a:ext cx="25" cy="325"/>
            </a:xfrm>
            <a:custGeom>
              <a:avLst/>
              <a:gdLst/>
              <a:ahLst/>
              <a:cxnLst/>
              <a:rect l="l" t="t" r="r" b="b"/>
              <a:pathLst>
                <a:path w="1" h="13" extrusionOk="0">
                  <a:moveTo>
                    <a:pt x="1" y="12"/>
                  </a:moveTo>
                  <a:lnTo>
                    <a:pt x="1" y="12"/>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84"/>
            <p:cNvSpPr/>
            <p:nvPr/>
          </p:nvSpPr>
          <p:spPr>
            <a:xfrm>
              <a:off x="5311850" y="3309925"/>
              <a:ext cx="325" cy="25"/>
            </a:xfrm>
            <a:custGeom>
              <a:avLst/>
              <a:gdLst/>
              <a:ahLst/>
              <a:cxnLst/>
              <a:rect l="l" t="t" r="r" b="b"/>
              <a:pathLst>
                <a:path w="13" h="1" extrusionOk="0">
                  <a:moveTo>
                    <a:pt x="12" y="0"/>
                  </a:moveTo>
                  <a:cubicBezTo>
                    <a:pt x="12" y="0"/>
                    <a:pt x="12" y="0"/>
                    <a:pt x="12" y="0"/>
                  </a:cubicBezTo>
                  <a:lnTo>
                    <a:pt x="0" y="0"/>
                  </a:lnTo>
                  <a:cubicBezTo>
                    <a:pt x="12" y="0"/>
                    <a:pt x="12"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84"/>
            <p:cNvSpPr/>
            <p:nvPr/>
          </p:nvSpPr>
          <p:spPr>
            <a:xfrm>
              <a:off x="5427050" y="3198300"/>
              <a:ext cx="600" cy="625"/>
            </a:xfrm>
            <a:custGeom>
              <a:avLst/>
              <a:gdLst/>
              <a:ahLst/>
              <a:cxnLst/>
              <a:rect l="l" t="t" r="r" b="b"/>
              <a:pathLst>
                <a:path w="24" h="25" extrusionOk="0">
                  <a:moveTo>
                    <a:pt x="12" y="0"/>
                  </a:moveTo>
                  <a:cubicBezTo>
                    <a:pt x="12" y="12"/>
                    <a:pt x="0" y="24"/>
                    <a:pt x="0" y="24"/>
                  </a:cubicBezTo>
                  <a:cubicBezTo>
                    <a:pt x="12" y="24"/>
                    <a:pt x="24"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84"/>
            <p:cNvSpPr/>
            <p:nvPr/>
          </p:nvSpPr>
          <p:spPr>
            <a:xfrm>
              <a:off x="5379425" y="327300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84"/>
            <p:cNvSpPr/>
            <p:nvPr/>
          </p:nvSpPr>
          <p:spPr>
            <a:xfrm>
              <a:off x="5413050" y="3221225"/>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84"/>
            <p:cNvSpPr/>
            <p:nvPr/>
          </p:nvSpPr>
          <p:spPr>
            <a:xfrm>
              <a:off x="5407100" y="323460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84"/>
            <p:cNvSpPr/>
            <p:nvPr/>
          </p:nvSpPr>
          <p:spPr>
            <a:xfrm>
              <a:off x="5408600" y="3230450"/>
              <a:ext cx="0" cy="25"/>
            </a:xfrm>
            <a:custGeom>
              <a:avLst/>
              <a:gdLst/>
              <a:ahLst/>
              <a:cxnLst/>
              <a:rect l="l" t="t" r="r" b="b"/>
              <a:pathLst>
                <a:path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84"/>
            <p:cNvSpPr/>
            <p:nvPr/>
          </p:nvSpPr>
          <p:spPr>
            <a:xfrm>
              <a:off x="5413050" y="3221225"/>
              <a:ext cx="325" cy="300"/>
            </a:xfrm>
            <a:custGeom>
              <a:avLst/>
              <a:gdLst/>
              <a:ahLst/>
              <a:cxnLst/>
              <a:rect l="l" t="t" r="r" b="b"/>
              <a:pathLst>
                <a:path w="13" h="12" extrusionOk="0">
                  <a:moveTo>
                    <a:pt x="1" y="0"/>
                  </a:moveTo>
                  <a:cubicBezTo>
                    <a:pt x="13" y="12"/>
                    <a:pt x="13" y="12"/>
                    <a:pt x="13" y="12"/>
                  </a:cubicBezTo>
                  <a:lnTo>
                    <a:pt x="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84"/>
            <p:cNvSpPr/>
            <p:nvPr/>
          </p:nvSpPr>
          <p:spPr>
            <a:xfrm>
              <a:off x="5407100" y="3234600"/>
              <a:ext cx="325" cy="325"/>
            </a:xfrm>
            <a:custGeom>
              <a:avLst/>
              <a:gdLst/>
              <a:ahLst/>
              <a:cxnLst/>
              <a:rect l="l" t="t" r="r" b="b"/>
              <a:pathLst>
                <a:path w="13" h="13" extrusionOk="0">
                  <a:moveTo>
                    <a:pt x="0" y="1"/>
                  </a:moveTo>
                  <a:cubicBezTo>
                    <a:pt x="0" y="1"/>
                    <a:pt x="12" y="13"/>
                    <a:pt x="12" y="13"/>
                  </a:cubicBezTo>
                  <a:cubicBezTo>
                    <a:pt x="12" y="1"/>
                    <a:pt x="12"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84"/>
            <p:cNvSpPr/>
            <p:nvPr/>
          </p:nvSpPr>
          <p:spPr>
            <a:xfrm>
              <a:off x="5424650" y="3200675"/>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84"/>
            <p:cNvSpPr/>
            <p:nvPr/>
          </p:nvSpPr>
          <p:spPr>
            <a:xfrm>
              <a:off x="5418400" y="3208725"/>
              <a:ext cx="25" cy="300"/>
            </a:xfrm>
            <a:custGeom>
              <a:avLst/>
              <a:gdLst/>
              <a:ahLst/>
              <a:cxnLst/>
              <a:rect l="l" t="t" r="r" b="b"/>
              <a:pathLst>
                <a:path w="1" h="12" extrusionOk="0">
                  <a:moveTo>
                    <a:pt x="1" y="0"/>
                  </a:moveTo>
                  <a:lnTo>
                    <a:pt x="1" y="0"/>
                  </a:lnTo>
                  <a:cubicBezTo>
                    <a:pt x="1" y="12"/>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84"/>
            <p:cNvSpPr/>
            <p:nvPr/>
          </p:nvSpPr>
          <p:spPr>
            <a:xfrm>
              <a:off x="5424650" y="3201875"/>
              <a:ext cx="25" cy="325"/>
            </a:xfrm>
            <a:custGeom>
              <a:avLst/>
              <a:gdLst/>
              <a:ahLst/>
              <a:cxnLst/>
              <a:rect l="l" t="t" r="r" b="b"/>
              <a:pathLst>
                <a:path w="1" h="13" extrusionOk="0">
                  <a:moveTo>
                    <a:pt x="1" y="0"/>
                  </a:moveTo>
                  <a:lnTo>
                    <a:pt x="1" y="0"/>
                  </a:lnTo>
                  <a:lnTo>
                    <a:pt x="1" y="1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84"/>
            <p:cNvSpPr/>
            <p:nvPr/>
          </p:nvSpPr>
          <p:spPr>
            <a:xfrm>
              <a:off x="5427050" y="3198900"/>
              <a:ext cx="325" cy="300"/>
            </a:xfrm>
            <a:custGeom>
              <a:avLst/>
              <a:gdLst/>
              <a:ahLst/>
              <a:cxnLst/>
              <a:rect l="l" t="t" r="r" b="b"/>
              <a:pathLst>
                <a:path w="13" h="12" extrusionOk="0">
                  <a:moveTo>
                    <a:pt x="0" y="0"/>
                  </a:moveTo>
                  <a:cubicBezTo>
                    <a:pt x="0" y="0"/>
                    <a:pt x="0" y="0"/>
                    <a:pt x="0" y="12"/>
                  </a:cubicBezTo>
                  <a:lnTo>
                    <a:pt x="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84"/>
            <p:cNvSpPr/>
            <p:nvPr/>
          </p:nvSpPr>
          <p:spPr>
            <a:xfrm>
              <a:off x="5485075" y="3159000"/>
              <a:ext cx="325" cy="325"/>
            </a:xfrm>
            <a:custGeom>
              <a:avLst/>
              <a:gdLst/>
              <a:ahLst/>
              <a:cxnLst/>
              <a:rect l="l" t="t" r="r" b="b"/>
              <a:pathLst>
                <a:path w="13" h="13" extrusionOk="0">
                  <a:moveTo>
                    <a:pt x="1" y="13"/>
                  </a:moveTo>
                  <a:lnTo>
                    <a:pt x="1" y="13"/>
                  </a:lnTo>
                  <a:cubicBezTo>
                    <a:pt x="1" y="13"/>
                    <a:pt x="1" y="13"/>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84"/>
            <p:cNvSpPr/>
            <p:nvPr/>
          </p:nvSpPr>
          <p:spPr>
            <a:xfrm>
              <a:off x="5489550" y="3161975"/>
              <a:ext cx="625" cy="625"/>
            </a:xfrm>
            <a:custGeom>
              <a:avLst/>
              <a:gdLst/>
              <a:ahLst/>
              <a:cxnLst/>
              <a:rect l="l" t="t" r="r" b="b"/>
              <a:pathLst>
                <a:path w="25" h="25" extrusionOk="0">
                  <a:moveTo>
                    <a:pt x="12" y="1"/>
                  </a:moveTo>
                  <a:cubicBezTo>
                    <a:pt x="24" y="13"/>
                    <a:pt x="1" y="25"/>
                    <a:pt x="12" y="25"/>
                  </a:cubicBezTo>
                  <a:cubicBezTo>
                    <a:pt x="12" y="13"/>
                    <a:pt x="24"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84"/>
            <p:cNvSpPr/>
            <p:nvPr/>
          </p:nvSpPr>
          <p:spPr>
            <a:xfrm>
              <a:off x="5412450" y="3303675"/>
              <a:ext cx="325" cy="25"/>
            </a:xfrm>
            <a:custGeom>
              <a:avLst/>
              <a:gdLst/>
              <a:ahLst/>
              <a:cxnLst/>
              <a:rect l="l" t="t" r="r" b="b"/>
              <a:pathLst>
                <a:path w="13" h="1" extrusionOk="0">
                  <a:moveTo>
                    <a:pt x="13"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84"/>
            <p:cNvSpPr/>
            <p:nvPr/>
          </p:nvSpPr>
          <p:spPr>
            <a:xfrm>
              <a:off x="5434475" y="325455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84"/>
            <p:cNvSpPr/>
            <p:nvPr/>
          </p:nvSpPr>
          <p:spPr>
            <a:xfrm>
              <a:off x="5470800" y="320217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84"/>
            <p:cNvSpPr/>
            <p:nvPr/>
          </p:nvSpPr>
          <p:spPr>
            <a:xfrm>
              <a:off x="5475850" y="319265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84"/>
            <p:cNvSpPr/>
            <p:nvPr/>
          </p:nvSpPr>
          <p:spPr>
            <a:xfrm>
              <a:off x="5468425" y="320900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84"/>
            <p:cNvSpPr/>
            <p:nvPr/>
          </p:nvSpPr>
          <p:spPr>
            <a:xfrm>
              <a:off x="5489850" y="3160500"/>
              <a:ext cx="325" cy="25"/>
            </a:xfrm>
            <a:custGeom>
              <a:avLst/>
              <a:gdLst/>
              <a:ahLst/>
              <a:cxnLst/>
              <a:rect l="l" t="t" r="r" b="b"/>
              <a:pathLst>
                <a:path w="13" h="1" extrusionOk="0">
                  <a:moveTo>
                    <a:pt x="0" y="0"/>
                  </a:moveTo>
                  <a:cubicBezTo>
                    <a:pt x="0" y="0"/>
                    <a:pt x="0" y="0"/>
                    <a:pt x="12"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84"/>
            <p:cNvSpPr/>
            <p:nvPr/>
          </p:nvSpPr>
          <p:spPr>
            <a:xfrm>
              <a:off x="5470200" y="320395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84"/>
            <p:cNvSpPr/>
            <p:nvPr/>
          </p:nvSpPr>
          <p:spPr>
            <a:xfrm>
              <a:off x="5475850" y="3192650"/>
              <a:ext cx="325" cy="300"/>
            </a:xfrm>
            <a:custGeom>
              <a:avLst/>
              <a:gdLst/>
              <a:ahLst/>
              <a:cxnLst/>
              <a:rect l="l" t="t" r="r" b="b"/>
              <a:pathLst>
                <a:path w="13" h="12" extrusionOk="0">
                  <a:moveTo>
                    <a:pt x="1" y="0"/>
                  </a:moveTo>
                  <a:cubicBezTo>
                    <a:pt x="1" y="12"/>
                    <a:pt x="13" y="12"/>
                    <a:pt x="13" y="12"/>
                  </a:cubicBezTo>
                  <a:lnTo>
                    <a:pt x="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84"/>
            <p:cNvSpPr/>
            <p:nvPr/>
          </p:nvSpPr>
          <p:spPr>
            <a:xfrm>
              <a:off x="5468425" y="3208875"/>
              <a:ext cx="325" cy="150"/>
            </a:xfrm>
            <a:custGeom>
              <a:avLst/>
              <a:gdLst/>
              <a:ahLst/>
              <a:cxnLst/>
              <a:rect l="l" t="t" r="r" b="b"/>
              <a:pathLst>
                <a:path w="13" h="6" extrusionOk="0">
                  <a:moveTo>
                    <a:pt x="9" y="1"/>
                  </a:moveTo>
                  <a:cubicBezTo>
                    <a:pt x="5" y="1"/>
                    <a:pt x="0" y="6"/>
                    <a:pt x="0" y="6"/>
                  </a:cubicBezTo>
                  <a:lnTo>
                    <a:pt x="12" y="6"/>
                  </a:lnTo>
                  <a:cubicBezTo>
                    <a:pt x="12" y="2"/>
                    <a:pt x="11"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84"/>
            <p:cNvSpPr/>
            <p:nvPr/>
          </p:nvSpPr>
          <p:spPr>
            <a:xfrm>
              <a:off x="5487175" y="3165550"/>
              <a:ext cx="325" cy="325"/>
            </a:xfrm>
            <a:custGeom>
              <a:avLst/>
              <a:gdLst/>
              <a:ahLst/>
              <a:cxnLst/>
              <a:rect l="l" t="t" r="r" b="b"/>
              <a:pathLst>
                <a:path w="13" h="13" extrusionOk="0">
                  <a:moveTo>
                    <a:pt x="12" y="1"/>
                  </a:moveTo>
                  <a:lnTo>
                    <a:pt x="0" y="13"/>
                  </a:lnTo>
                  <a:lnTo>
                    <a:pt x="12" y="13"/>
                  </a:lnTo>
                  <a:lnTo>
                    <a:pt x="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84"/>
            <p:cNvSpPr/>
            <p:nvPr/>
          </p:nvSpPr>
          <p:spPr>
            <a:xfrm>
              <a:off x="5481525" y="3176575"/>
              <a:ext cx="275" cy="425"/>
            </a:xfrm>
            <a:custGeom>
              <a:avLst/>
              <a:gdLst/>
              <a:ahLst/>
              <a:cxnLst/>
              <a:rect l="l" t="t" r="r" b="b"/>
              <a:pathLst>
                <a:path w="11" h="17" extrusionOk="0">
                  <a:moveTo>
                    <a:pt x="0" y="0"/>
                  </a:moveTo>
                  <a:lnTo>
                    <a:pt x="0" y="12"/>
                  </a:lnTo>
                  <a:cubicBezTo>
                    <a:pt x="4" y="16"/>
                    <a:pt x="6" y="17"/>
                    <a:pt x="7" y="17"/>
                  </a:cubicBezTo>
                  <a:cubicBezTo>
                    <a:pt x="11" y="17"/>
                    <a:pt x="8" y="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84"/>
            <p:cNvSpPr/>
            <p:nvPr/>
          </p:nvSpPr>
          <p:spPr>
            <a:xfrm>
              <a:off x="5487475" y="3167050"/>
              <a:ext cx="325" cy="325"/>
            </a:xfrm>
            <a:custGeom>
              <a:avLst/>
              <a:gdLst/>
              <a:ahLst/>
              <a:cxnLst/>
              <a:rect l="l" t="t" r="r" b="b"/>
              <a:pathLst>
                <a:path w="13" h="13" extrusionOk="0">
                  <a:moveTo>
                    <a:pt x="0" y="0"/>
                  </a:moveTo>
                  <a:lnTo>
                    <a:pt x="12" y="12"/>
                  </a:lnTo>
                  <a:lnTo>
                    <a:pt x="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84"/>
            <p:cNvSpPr/>
            <p:nvPr/>
          </p:nvSpPr>
          <p:spPr>
            <a:xfrm>
              <a:off x="5489850" y="3162575"/>
              <a:ext cx="25" cy="325"/>
            </a:xfrm>
            <a:custGeom>
              <a:avLst/>
              <a:gdLst/>
              <a:ahLst/>
              <a:cxnLst/>
              <a:rect l="l" t="t" r="r" b="b"/>
              <a:pathLst>
                <a:path w="1" h="13" extrusionOk="0">
                  <a:moveTo>
                    <a:pt x="0" y="1"/>
                  </a:moveTo>
                  <a:cubicBezTo>
                    <a:pt x="0" y="1"/>
                    <a:pt x="0" y="12"/>
                    <a:pt x="0" y="12"/>
                  </a:cubicBez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84"/>
            <p:cNvSpPr/>
            <p:nvPr/>
          </p:nvSpPr>
          <p:spPr>
            <a:xfrm>
              <a:off x="5474375" y="3261700"/>
              <a:ext cx="325" cy="325"/>
            </a:xfrm>
            <a:custGeom>
              <a:avLst/>
              <a:gdLst/>
              <a:ahLst/>
              <a:cxnLst/>
              <a:rect l="l" t="t" r="r" b="b"/>
              <a:pathLst>
                <a:path w="13" h="13" extrusionOk="0">
                  <a:moveTo>
                    <a:pt x="12" y="0"/>
                  </a:moveTo>
                  <a:lnTo>
                    <a:pt x="12" y="0"/>
                  </a:lnTo>
                  <a:cubicBezTo>
                    <a:pt x="12" y="0"/>
                    <a:pt x="12" y="0"/>
                    <a:pt x="0"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84"/>
            <p:cNvSpPr/>
            <p:nvPr/>
          </p:nvSpPr>
          <p:spPr>
            <a:xfrm>
              <a:off x="5469000" y="3259325"/>
              <a:ext cx="625" cy="600"/>
            </a:xfrm>
            <a:custGeom>
              <a:avLst/>
              <a:gdLst/>
              <a:ahLst/>
              <a:cxnLst/>
              <a:rect l="l" t="t" r="r" b="b"/>
              <a:pathLst>
                <a:path w="25" h="24" extrusionOk="0">
                  <a:moveTo>
                    <a:pt x="13" y="0"/>
                  </a:moveTo>
                  <a:cubicBezTo>
                    <a:pt x="13" y="12"/>
                    <a:pt x="1" y="24"/>
                    <a:pt x="25" y="24"/>
                  </a:cubicBezTo>
                  <a:cubicBezTo>
                    <a:pt x="13" y="12"/>
                    <a:pt x="2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84"/>
            <p:cNvSpPr/>
            <p:nvPr/>
          </p:nvSpPr>
          <p:spPr>
            <a:xfrm>
              <a:off x="5508300" y="3186675"/>
              <a:ext cx="25" cy="325"/>
            </a:xfrm>
            <a:custGeom>
              <a:avLst/>
              <a:gdLst/>
              <a:ahLst/>
              <a:cxnLst/>
              <a:rect l="l" t="t" r="r" b="b"/>
              <a:pathLst>
                <a:path w="1" h="13" extrusionOk="0">
                  <a:moveTo>
                    <a:pt x="1" y="1"/>
                  </a:moveTo>
                  <a:lnTo>
                    <a:pt x="1" y="13"/>
                  </a:lnTo>
                  <a:lnTo>
                    <a:pt x="1" y="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84"/>
            <p:cNvSpPr/>
            <p:nvPr/>
          </p:nvSpPr>
          <p:spPr>
            <a:xfrm>
              <a:off x="5480625" y="322747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84"/>
            <p:cNvSpPr/>
            <p:nvPr/>
          </p:nvSpPr>
          <p:spPr>
            <a:xfrm>
              <a:off x="5480625" y="3227475"/>
              <a:ext cx="325" cy="600"/>
            </a:xfrm>
            <a:custGeom>
              <a:avLst/>
              <a:gdLst/>
              <a:ahLst/>
              <a:cxnLst/>
              <a:rect l="l" t="t" r="r" b="b"/>
              <a:pathLst>
                <a:path w="13" h="24" extrusionOk="0">
                  <a:moveTo>
                    <a:pt x="0" y="0"/>
                  </a:moveTo>
                  <a:cubicBezTo>
                    <a:pt x="0" y="0"/>
                    <a:pt x="0" y="12"/>
                    <a:pt x="0" y="24"/>
                  </a:cubicBezTo>
                  <a:cubicBezTo>
                    <a:pt x="12"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84"/>
            <p:cNvSpPr/>
            <p:nvPr/>
          </p:nvSpPr>
          <p:spPr>
            <a:xfrm>
              <a:off x="5477050" y="3234900"/>
              <a:ext cx="325" cy="25"/>
            </a:xfrm>
            <a:custGeom>
              <a:avLst/>
              <a:gdLst/>
              <a:ahLst/>
              <a:cxnLst/>
              <a:rect l="l" t="t" r="r" b="b"/>
              <a:pathLst>
                <a:path w="13" h="1" extrusionOk="0">
                  <a:moveTo>
                    <a:pt x="0" y="1"/>
                  </a:moveTo>
                  <a:lnTo>
                    <a:pt x="12"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84"/>
            <p:cNvSpPr/>
            <p:nvPr/>
          </p:nvSpPr>
          <p:spPr>
            <a:xfrm>
              <a:off x="5481800" y="322210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84"/>
            <p:cNvSpPr/>
            <p:nvPr/>
          </p:nvSpPr>
          <p:spPr>
            <a:xfrm>
              <a:off x="5469600" y="3261100"/>
              <a:ext cx="325" cy="25"/>
            </a:xfrm>
            <a:custGeom>
              <a:avLst/>
              <a:gdLst/>
              <a:ahLst/>
              <a:cxnLst/>
              <a:rect l="l" t="t" r="r" b="b"/>
              <a:pathLst>
                <a:path w="13" h="1" extrusionOk="0">
                  <a:moveTo>
                    <a:pt x="13" y="0"/>
                  </a:moveTo>
                  <a:cubicBezTo>
                    <a:pt x="13" y="0"/>
                    <a:pt x="13" y="0"/>
                    <a:pt x="1" y="0"/>
                  </a:cubicBezTo>
                  <a:cubicBezTo>
                    <a:pt x="13" y="0"/>
                    <a:pt x="13"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84"/>
            <p:cNvSpPr/>
            <p:nvPr/>
          </p:nvSpPr>
          <p:spPr>
            <a:xfrm>
              <a:off x="5480625" y="3225975"/>
              <a:ext cx="325" cy="25"/>
            </a:xfrm>
            <a:custGeom>
              <a:avLst/>
              <a:gdLst/>
              <a:ahLst/>
              <a:cxnLst/>
              <a:rect l="l" t="t" r="r" b="b"/>
              <a:pathLst>
                <a:path w="13" h="1" extrusionOk="0">
                  <a:moveTo>
                    <a:pt x="12" y="1"/>
                  </a:moveTo>
                  <a:lnTo>
                    <a:pt x="12" y="1"/>
                  </a:lnTo>
                  <a:cubicBezTo>
                    <a:pt x="12"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84"/>
            <p:cNvSpPr/>
            <p:nvPr/>
          </p:nvSpPr>
          <p:spPr>
            <a:xfrm>
              <a:off x="5476750" y="3234600"/>
              <a:ext cx="325" cy="625"/>
            </a:xfrm>
            <a:custGeom>
              <a:avLst/>
              <a:gdLst/>
              <a:ahLst/>
              <a:cxnLst/>
              <a:rect l="l" t="t" r="r" b="b"/>
              <a:pathLst>
                <a:path w="13" h="25" extrusionOk="0">
                  <a:moveTo>
                    <a:pt x="1" y="1"/>
                  </a:moveTo>
                  <a:lnTo>
                    <a:pt x="12" y="25"/>
                  </a:lnTo>
                  <a:lnTo>
                    <a:pt x="12" y="13"/>
                  </a:lnTo>
                  <a:cubicBezTo>
                    <a:pt x="12" y="13"/>
                    <a:pt x="12" y="1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84"/>
            <p:cNvSpPr/>
            <p:nvPr/>
          </p:nvSpPr>
          <p:spPr>
            <a:xfrm>
              <a:off x="5481525" y="3221975"/>
              <a:ext cx="300" cy="150"/>
            </a:xfrm>
            <a:custGeom>
              <a:avLst/>
              <a:gdLst/>
              <a:ahLst/>
              <a:cxnLst/>
              <a:rect l="l" t="t" r="r" b="b"/>
              <a:pathLst>
                <a:path w="12" h="6" extrusionOk="0">
                  <a:moveTo>
                    <a:pt x="8" y="0"/>
                  </a:moveTo>
                  <a:cubicBezTo>
                    <a:pt x="7" y="0"/>
                    <a:pt x="4" y="2"/>
                    <a:pt x="0" y="6"/>
                  </a:cubicBezTo>
                  <a:lnTo>
                    <a:pt x="12" y="6"/>
                  </a:lnTo>
                  <a:cubicBezTo>
                    <a:pt x="12" y="6"/>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84"/>
            <p:cNvSpPr/>
            <p:nvPr/>
          </p:nvSpPr>
          <p:spPr>
            <a:xfrm>
              <a:off x="5471100" y="3256625"/>
              <a:ext cx="25" cy="325"/>
            </a:xfrm>
            <a:custGeom>
              <a:avLst/>
              <a:gdLst/>
              <a:ahLst/>
              <a:cxnLst/>
              <a:rect l="l" t="t" r="r" b="b"/>
              <a:pathLst>
                <a:path w="1" h="13" extrusionOk="0">
                  <a:moveTo>
                    <a:pt x="0" y="13"/>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84"/>
            <p:cNvSpPr/>
            <p:nvPr/>
          </p:nvSpPr>
          <p:spPr>
            <a:xfrm>
              <a:off x="5474375" y="324770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84"/>
            <p:cNvSpPr/>
            <p:nvPr/>
          </p:nvSpPr>
          <p:spPr>
            <a:xfrm>
              <a:off x="5470500" y="3255450"/>
              <a:ext cx="25" cy="325"/>
            </a:xfrm>
            <a:custGeom>
              <a:avLst/>
              <a:gdLst/>
              <a:ahLst/>
              <a:cxnLst/>
              <a:rect l="l" t="t" r="r" b="b"/>
              <a:pathLst>
                <a:path w="1" h="13" extrusionOk="0">
                  <a:moveTo>
                    <a:pt x="1" y="12"/>
                  </a:moveTo>
                  <a:lnTo>
                    <a:pt x="1" y="12"/>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84"/>
            <p:cNvSpPr/>
            <p:nvPr/>
          </p:nvSpPr>
          <p:spPr>
            <a:xfrm>
              <a:off x="5469300" y="3259325"/>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84"/>
            <p:cNvSpPr/>
            <p:nvPr/>
          </p:nvSpPr>
          <p:spPr>
            <a:xfrm>
              <a:off x="5542225" y="3151575"/>
              <a:ext cx="325" cy="300"/>
            </a:xfrm>
            <a:custGeom>
              <a:avLst/>
              <a:gdLst/>
              <a:ahLst/>
              <a:cxnLst/>
              <a:rect l="l" t="t" r="r" b="b"/>
              <a:pathLst>
                <a:path w="13" h="12" extrusionOk="0">
                  <a:moveTo>
                    <a:pt x="13" y="0"/>
                  </a:moveTo>
                  <a:lnTo>
                    <a:pt x="1" y="12"/>
                  </a:lnTo>
                  <a:lnTo>
                    <a:pt x="13" y="12"/>
                  </a:lnTo>
                  <a:cubicBezTo>
                    <a:pt x="13" y="12"/>
                    <a:pt x="13"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84"/>
            <p:cNvSpPr/>
            <p:nvPr/>
          </p:nvSpPr>
          <p:spPr>
            <a:xfrm>
              <a:off x="5530925" y="318937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84"/>
            <p:cNvSpPr/>
            <p:nvPr/>
          </p:nvSpPr>
          <p:spPr>
            <a:xfrm>
              <a:off x="5504725" y="3228050"/>
              <a:ext cx="325" cy="625"/>
            </a:xfrm>
            <a:custGeom>
              <a:avLst/>
              <a:gdLst/>
              <a:ahLst/>
              <a:cxnLst/>
              <a:rect l="l" t="t" r="r" b="b"/>
              <a:pathLst>
                <a:path w="13" h="25" extrusionOk="0">
                  <a:moveTo>
                    <a:pt x="1" y="1"/>
                  </a:moveTo>
                  <a:cubicBezTo>
                    <a:pt x="1" y="13"/>
                    <a:pt x="1" y="13"/>
                    <a:pt x="1" y="25"/>
                  </a:cubicBezTo>
                  <a:cubicBezTo>
                    <a:pt x="13" y="25"/>
                    <a:pt x="1" y="1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84"/>
            <p:cNvSpPr/>
            <p:nvPr/>
          </p:nvSpPr>
          <p:spPr>
            <a:xfrm>
              <a:off x="5501750" y="323550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84"/>
            <p:cNvSpPr/>
            <p:nvPr/>
          </p:nvSpPr>
          <p:spPr>
            <a:xfrm>
              <a:off x="5505925" y="322300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84"/>
            <p:cNvSpPr/>
            <p:nvPr/>
          </p:nvSpPr>
          <p:spPr>
            <a:xfrm>
              <a:off x="5541950" y="3152750"/>
              <a:ext cx="0" cy="25"/>
            </a:xfrm>
            <a:custGeom>
              <a:avLst/>
              <a:gdLst/>
              <a:ahLst/>
              <a:cxnLst/>
              <a:rect l="l" t="t" r="r" b="b"/>
              <a:pathLst>
                <a:path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84"/>
            <p:cNvSpPr/>
            <p:nvPr/>
          </p:nvSpPr>
          <p:spPr>
            <a:xfrm>
              <a:off x="5541500" y="3152325"/>
              <a:ext cx="450" cy="450"/>
            </a:xfrm>
            <a:custGeom>
              <a:avLst/>
              <a:gdLst/>
              <a:ahLst/>
              <a:cxnLst/>
              <a:rect l="l" t="t" r="r" b="b"/>
              <a:pathLst>
                <a:path w="18" h="18" extrusionOk="0">
                  <a:moveTo>
                    <a:pt x="9" y="1"/>
                  </a:moveTo>
                  <a:cubicBezTo>
                    <a:pt x="7" y="1"/>
                    <a:pt x="6" y="2"/>
                    <a:pt x="6" y="6"/>
                  </a:cubicBezTo>
                  <a:cubicBezTo>
                    <a:pt x="0" y="12"/>
                    <a:pt x="3" y="12"/>
                    <a:pt x="8" y="12"/>
                  </a:cubicBezTo>
                  <a:cubicBezTo>
                    <a:pt x="12" y="12"/>
                    <a:pt x="18" y="12"/>
                    <a:pt x="18" y="18"/>
                  </a:cubicBezTo>
                  <a:cubicBezTo>
                    <a:pt x="18" y="9"/>
                    <a:pt x="12"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84"/>
            <p:cNvSpPr/>
            <p:nvPr/>
          </p:nvSpPr>
          <p:spPr>
            <a:xfrm>
              <a:off x="5504725" y="3226875"/>
              <a:ext cx="325" cy="25"/>
            </a:xfrm>
            <a:custGeom>
              <a:avLst/>
              <a:gdLst/>
              <a:ahLst/>
              <a:cxnLst/>
              <a:rect l="l" t="t" r="r" b="b"/>
              <a:pathLst>
                <a:path w="13" h="1" extrusionOk="0">
                  <a:moveTo>
                    <a:pt x="13" y="0"/>
                  </a:moveTo>
                  <a:lnTo>
                    <a:pt x="13" y="0"/>
                  </a:lnTo>
                  <a:cubicBezTo>
                    <a:pt x="13"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84"/>
            <p:cNvSpPr/>
            <p:nvPr/>
          </p:nvSpPr>
          <p:spPr>
            <a:xfrm>
              <a:off x="5501450" y="3235200"/>
              <a:ext cx="25" cy="325"/>
            </a:xfrm>
            <a:custGeom>
              <a:avLst/>
              <a:gdLst/>
              <a:ahLst/>
              <a:cxnLst/>
              <a:rect l="l" t="t" r="r" b="b"/>
              <a:pathLst>
                <a:path w="1" h="13" extrusionOk="0">
                  <a:moveTo>
                    <a:pt x="1" y="13"/>
                  </a:moveTo>
                  <a:lnTo>
                    <a:pt x="1" y="13"/>
                  </a:lnTo>
                  <a:cubicBezTo>
                    <a:pt x="1" y="13"/>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84"/>
            <p:cNvSpPr/>
            <p:nvPr/>
          </p:nvSpPr>
          <p:spPr>
            <a:xfrm>
              <a:off x="5505325" y="3223000"/>
              <a:ext cx="625" cy="25"/>
            </a:xfrm>
            <a:custGeom>
              <a:avLst/>
              <a:gdLst/>
              <a:ahLst/>
              <a:cxnLst/>
              <a:rect l="l" t="t" r="r" b="b"/>
              <a:pathLst>
                <a:path w="25" h="1" extrusionOk="0">
                  <a:moveTo>
                    <a:pt x="24" y="1"/>
                  </a:moveTo>
                  <a:cubicBezTo>
                    <a:pt x="12" y="1"/>
                    <a:pt x="12" y="1"/>
                    <a:pt x="1" y="1"/>
                  </a:cubicBezTo>
                  <a:cubicBezTo>
                    <a:pt x="12" y="1"/>
                    <a:pt x="12"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84"/>
            <p:cNvSpPr/>
            <p:nvPr/>
          </p:nvSpPr>
          <p:spPr>
            <a:xfrm>
              <a:off x="5499375" y="3247700"/>
              <a:ext cx="325" cy="25"/>
            </a:xfrm>
            <a:custGeom>
              <a:avLst/>
              <a:gdLst/>
              <a:ahLst/>
              <a:cxnLst/>
              <a:rect l="l" t="t" r="r" b="b"/>
              <a:pathLst>
                <a:path w="13" h="1" extrusionOk="0">
                  <a:moveTo>
                    <a:pt x="12" y="1"/>
                  </a:moveTo>
                  <a:lnTo>
                    <a:pt x="12" y="1"/>
                  </a:lnTo>
                  <a:cubicBezTo>
                    <a:pt x="0" y="1"/>
                    <a:pt x="0"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84"/>
            <p:cNvSpPr/>
            <p:nvPr/>
          </p:nvSpPr>
          <p:spPr>
            <a:xfrm>
              <a:off x="5581525" y="3147700"/>
              <a:ext cx="625" cy="900"/>
            </a:xfrm>
            <a:custGeom>
              <a:avLst/>
              <a:gdLst/>
              <a:ahLst/>
              <a:cxnLst/>
              <a:rect l="l" t="t" r="r" b="b"/>
              <a:pathLst>
                <a:path w="25" h="36" extrusionOk="0">
                  <a:moveTo>
                    <a:pt x="12" y="0"/>
                  </a:moveTo>
                  <a:lnTo>
                    <a:pt x="12" y="0"/>
                  </a:lnTo>
                  <a:cubicBezTo>
                    <a:pt x="24" y="12"/>
                    <a:pt x="1" y="24"/>
                    <a:pt x="12" y="36"/>
                  </a:cubicBezTo>
                  <a:cubicBezTo>
                    <a:pt x="12" y="24"/>
                    <a:pt x="24"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84"/>
            <p:cNvSpPr/>
            <p:nvPr/>
          </p:nvSpPr>
          <p:spPr>
            <a:xfrm>
              <a:off x="5534500" y="3236700"/>
              <a:ext cx="25" cy="325"/>
            </a:xfrm>
            <a:custGeom>
              <a:avLst/>
              <a:gdLst/>
              <a:ahLst/>
              <a:cxnLst/>
              <a:rect l="l" t="t" r="r" b="b"/>
              <a:pathLst>
                <a:path w="1" h="13" extrusionOk="0">
                  <a:moveTo>
                    <a:pt x="0" y="12"/>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84"/>
            <p:cNvSpPr/>
            <p:nvPr/>
          </p:nvSpPr>
          <p:spPr>
            <a:xfrm>
              <a:off x="5564850" y="318550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84"/>
            <p:cNvSpPr/>
            <p:nvPr/>
          </p:nvSpPr>
          <p:spPr>
            <a:xfrm>
              <a:off x="5569325" y="317657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84"/>
            <p:cNvSpPr/>
            <p:nvPr/>
          </p:nvSpPr>
          <p:spPr>
            <a:xfrm>
              <a:off x="5563075" y="319205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84"/>
            <p:cNvSpPr/>
            <p:nvPr/>
          </p:nvSpPr>
          <p:spPr>
            <a:xfrm>
              <a:off x="5564550" y="3186975"/>
              <a:ext cx="25" cy="325"/>
            </a:xfrm>
            <a:custGeom>
              <a:avLst/>
              <a:gdLst/>
              <a:ahLst/>
              <a:cxnLst/>
              <a:rect l="l" t="t" r="r" b="b"/>
              <a:pathLst>
                <a:path w="1" h="13" extrusionOk="0">
                  <a:moveTo>
                    <a:pt x="1" y="1"/>
                  </a:moveTo>
                  <a:lnTo>
                    <a:pt x="1" y="1"/>
                  </a:lnTo>
                  <a:cubicBezTo>
                    <a:pt x="1" y="13"/>
                    <a:pt x="1" y="13"/>
                    <a:pt x="1"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84"/>
            <p:cNvSpPr/>
            <p:nvPr/>
          </p:nvSpPr>
          <p:spPr>
            <a:xfrm>
              <a:off x="5581525" y="3146375"/>
              <a:ext cx="325" cy="150"/>
            </a:xfrm>
            <a:custGeom>
              <a:avLst/>
              <a:gdLst/>
              <a:ahLst/>
              <a:cxnLst/>
              <a:rect l="l" t="t" r="r" b="b"/>
              <a:pathLst>
                <a:path w="13" h="6" extrusionOk="0">
                  <a:moveTo>
                    <a:pt x="12" y="0"/>
                  </a:moveTo>
                  <a:cubicBezTo>
                    <a:pt x="11" y="0"/>
                    <a:pt x="8" y="6"/>
                    <a:pt x="1" y="6"/>
                  </a:cubicBezTo>
                  <a:lnTo>
                    <a:pt x="12" y="6"/>
                  </a:lnTo>
                  <a:cubicBezTo>
                    <a:pt x="12" y="2"/>
                    <a:pt x="12"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84"/>
            <p:cNvSpPr/>
            <p:nvPr/>
          </p:nvSpPr>
          <p:spPr>
            <a:xfrm>
              <a:off x="5569325" y="3176575"/>
              <a:ext cx="325" cy="325"/>
            </a:xfrm>
            <a:custGeom>
              <a:avLst/>
              <a:gdLst/>
              <a:ahLst/>
              <a:cxnLst/>
              <a:rect l="l" t="t" r="r" b="b"/>
              <a:pathLst>
                <a:path w="13" h="13" extrusionOk="0">
                  <a:moveTo>
                    <a:pt x="0" y="0"/>
                  </a:moveTo>
                  <a:cubicBezTo>
                    <a:pt x="12" y="0"/>
                    <a:pt x="12" y="12"/>
                    <a:pt x="12" y="12"/>
                  </a:cubicBezTo>
                  <a:lnTo>
                    <a:pt x="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84"/>
            <p:cNvSpPr/>
            <p:nvPr/>
          </p:nvSpPr>
          <p:spPr>
            <a:xfrm>
              <a:off x="5563075" y="3191900"/>
              <a:ext cx="325" cy="175"/>
            </a:xfrm>
            <a:custGeom>
              <a:avLst/>
              <a:gdLst/>
              <a:ahLst/>
              <a:cxnLst/>
              <a:rect l="l" t="t" r="r" b="b"/>
              <a:pathLst>
                <a:path w="13" h="7" extrusionOk="0">
                  <a:moveTo>
                    <a:pt x="9" y="1"/>
                  </a:moveTo>
                  <a:cubicBezTo>
                    <a:pt x="6" y="1"/>
                    <a:pt x="0" y="6"/>
                    <a:pt x="0" y="6"/>
                  </a:cubicBezTo>
                  <a:lnTo>
                    <a:pt x="12" y="6"/>
                  </a:lnTo>
                  <a:cubicBezTo>
                    <a:pt x="12" y="2"/>
                    <a:pt x="11"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84"/>
            <p:cNvSpPr/>
            <p:nvPr/>
          </p:nvSpPr>
          <p:spPr>
            <a:xfrm>
              <a:off x="5579450" y="3150975"/>
              <a:ext cx="325" cy="325"/>
            </a:xfrm>
            <a:custGeom>
              <a:avLst/>
              <a:gdLst/>
              <a:ahLst/>
              <a:cxnLst/>
              <a:rect l="l" t="t" r="r" b="b"/>
              <a:pathLst>
                <a:path w="13" h="13" extrusionOk="0">
                  <a:moveTo>
                    <a:pt x="12" y="0"/>
                  </a:moveTo>
                  <a:lnTo>
                    <a:pt x="0" y="12"/>
                  </a:lnTo>
                  <a:lnTo>
                    <a:pt x="0" y="1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84"/>
            <p:cNvSpPr/>
            <p:nvPr/>
          </p:nvSpPr>
          <p:spPr>
            <a:xfrm>
              <a:off x="5574375" y="3161675"/>
              <a:ext cx="25" cy="325"/>
            </a:xfrm>
            <a:custGeom>
              <a:avLst/>
              <a:gdLst/>
              <a:ahLst/>
              <a:cxnLst/>
              <a:rect l="l" t="t" r="r" b="b"/>
              <a:pathLst>
                <a:path w="1" h="13" extrusionOk="0">
                  <a:moveTo>
                    <a:pt x="1" y="1"/>
                  </a:moveTo>
                  <a:lnTo>
                    <a:pt x="1" y="1"/>
                  </a:lnTo>
                  <a:cubicBezTo>
                    <a:pt x="1" y="13"/>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84"/>
            <p:cNvSpPr/>
            <p:nvPr/>
          </p:nvSpPr>
          <p:spPr>
            <a:xfrm>
              <a:off x="5579750" y="315275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84"/>
            <p:cNvSpPr/>
            <p:nvPr/>
          </p:nvSpPr>
          <p:spPr>
            <a:xfrm>
              <a:off x="5581825" y="3148575"/>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84"/>
            <p:cNvSpPr/>
            <p:nvPr/>
          </p:nvSpPr>
          <p:spPr>
            <a:xfrm>
              <a:off x="5574075" y="3191150"/>
              <a:ext cx="625" cy="325"/>
            </a:xfrm>
            <a:custGeom>
              <a:avLst/>
              <a:gdLst/>
              <a:ahLst/>
              <a:cxnLst/>
              <a:rect l="l" t="t" r="r" b="b"/>
              <a:pathLst>
                <a:path w="25" h="13" extrusionOk="0">
                  <a:moveTo>
                    <a:pt x="13" y="1"/>
                  </a:moveTo>
                  <a:cubicBezTo>
                    <a:pt x="13" y="1"/>
                    <a:pt x="1" y="1"/>
                    <a:pt x="25" y="12"/>
                  </a:cubicBezTo>
                  <a:cubicBezTo>
                    <a:pt x="13" y="1"/>
                    <a:pt x="2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84"/>
            <p:cNvSpPr/>
            <p:nvPr/>
          </p:nvSpPr>
          <p:spPr>
            <a:xfrm>
              <a:off x="5594925" y="31557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84"/>
            <p:cNvSpPr/>
            <p:nvPr/>
          </p:nvSpPr>
          <p:spPr>
            <a:xfrm>
              <a:off x="5593425" y="3169725"/>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84"/>
            <p:cNvSpPr/>
            <p:nvPr/>
          </p:nvSpPr>
          <p:spPr>
            <a:xfrm>
              <a:off x="5578250" y="3180725"/>
              <a:ext cx="325" cy="325"/>
            </a:xfrm>
            <a:custGeom>
              <a:avLst/>
              <a:gdLst/>
              <a:ahLst/>
              <a:cxnLst/>
              <a:rect l="l" t="t" r="r" b="b"/>
              <a:pathLst>
                <a:path w="13" h="13" extrusionOk="0">
                  <a:moveTo>
                    <a:pt x="1" y="1"/>
                  </a:moveTo>
                  <a:cubicBezTo>
                    <a:pt x="1" y="1"/>
                    <a:pt x="1" y="1"/>
                    <a:pt x="12" y="13"/>
                  </a:cubicBezTo>
                  <a:cubicBezTo>
                    <a:pt x="12" y="13"/>
                    <a:pt x="12"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84"/>
            <p:cNvSpPr/>
            <p:nvPr/>
          </p:nvSpPr>
          <p:spPr>
            <a:xfrm>
              <a:off x="5576775" y="3183125"/>
              <a:ext cx="300" cy="25"/>
            </a:xfrm>
            <a:custGeom>
              <a:avLst/>
              <a:gdLst/>
              <a:ahLst/>
              <a:cxnLst/>
              <a:rect l="l" t="t" r="r" b="b"/>
              <a:pathLst>
                <a:path w="12" h="1" extrusionOk="0">
                  <a:moveTo>
                    <a:pt x="0" y="0"/>
                  </a:moveTo>
                  <a:lnTo>
                    <a:pt x="12"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84"/>
            <p:cNvSpPr/>
            <p:nvPr/>
          </p:nvSpPr>
          <p:spPr>
            <a:xfrm>
              <a:off x="5578250" y="317865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84"/>
            <p:cNvSpPr/>
            <p:nvPr/>
          </p:nvSpPr>
          <p:spPr>
            <a:xfrm>
              <a:off x="5578250" y="3180150"/>
              <a:ext cx="25" cy="0"/>
            </a:xfrm>
            <a:custGeom>
              <a:avLst/>
              <a:gdLst/>
              <a:ahLst/>
              <a:cxnLst/>
              <a:rect l="l" t="t" r="r" b="b"/>
              <a:pathLst>
                <a:path w="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84"/>
            <p:cNvSpPr/>
            <p:nvPr/>
          </p:nvSpPr>
          <p:spPr>
            <a:xfrm>
              <a:off x="5594025" y="3155725"/>
              <a:ext cx="625" cy="325"/>
            </a:xfrm>
            <a:custGeom>
              <a:avLst/>
              <a:gdLst/>
              <a:ahLst/>
              <a:cxnLst/>
              <a:rect l="l" t="t" r="r" b="b"/>
              <a:pathLst>
                <a:path w="25" h="13" extrusionOk="0">
                  <a:moveTo>
                    <a:pt x="13" y="1"/>
                  </a:moveTo>
                  <a:cubicBezTo>
                    <a:pt x="1" y="1"/>
                    <a:pt x="24" y="1"/>
                    <a:pt x="24" y="13"/>
                  </a:cubicBezTo>
                  <a:cubicBezTo>
                    <a:pt x="24" y="1"/>
                    <a:pt x="13"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84"/>
            <p:cNvSpPr/>
            <p:nvPr/>
          </p:nvSpPr>
          <p:spPr>
            <a:xfrm>
              <a:off x="5594625" y="315602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84"/>
            <p:cNvSpPr/>
            <p:nvPr/>
          </p:nvSpPr>
          <p:spPr>
            <a:xfrm>
              <a:off x="5573500" y="31950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84"/>
            <p:cNvSpPr/>
            <p:nvPr/>
          </p:nvSpPr>
          <p:spPr>
            <a:xfrm>
              <a:off x="5576475" y="3182825"/>
              <a:ext cx="325" cy="325"/>
            </a:xfrm>
            <a:custGeom>
              <a:avLst/>
              <a:gdLst/>
              <a:ahLst/>
              <a:cxnLst/>
              <a:rect l="l" t="t" r="r" b="b"/>
              <a:pathLst>
                <a:path w="13" h="13" extrusionOk="0">
                  <a:moveTo>
                    <a:pt x="0" y="0"/>
                  </a:moveTo>
                  <a:lnTo>
                    <a:pt x="12" y="12"/>
                  </a:lnTo>
                  <a:cubicBezTo>
                    <a:pt x="12" y="12"/>
                    <a:pt x="12"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84"/>
            <p:cNvSpPr/>
            <p:nvPr/>
          </p:nvSpPr>
          <p:spPr>
            <a:xfrm>
              <a:off x="5575575" y="319055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84"/>
            <p:cNvSpPr/>
            <p:nvPr/>
          </p:nvSpPr>
          <p:spPr>
            <a:xfrm>
              <a:off x="5574675" y="3189950"/>
              <a:ext cx="325" cy="25"/>
            </a:xfrm>
            <a:custGeom>
              <a:avLst/>
              <a:gdLst/>
              <a:ahLst/>
              <a:cxnLst/>
              <a:rect l="l" t="t" r="r" b="b"/>
              <a:pathLst>
                <a:path w="13" h="1" extrusionOk="0">
                  <a:moveTo>
                    <a:pt x="13" y="1"/>
                  </a:moveTo>
                  <a:lnTo>
                    <a:pt x="13"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84"/>
            <p:cNvSpPr/>
            <p:nvPr/>
          </p:nvSpPr>
          <p:spPr>
            <a:xfrm>
              <a:off x="5574375" y="3191150"/>
              <a:ext cx="25" cy="25"/>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84"/>
            <p:cNvSpPr/>
            <p:nvPr/>
          </p:nvSpPr>
          <p:spPr>
            <a:xfrm>
              <a:off x="5440425" y="3194425"/>
              <a:ext cx="325" cy="325"/>
            </a:xfrm>
            <a:custGeom>
              <a:avLst/>
              <a:gdLst/>
              <a:ahLst/>
              <a:cxnLst/>
              <a:rect l="l" t="t" r="r" b="b"/>
              <a:pathLst>
                <a:path w="13" h="13" extrusionOk="0">
                  <a:moveTo>
                    <a:pt x="13" y="1"/>
                  </a:moveTo>
                  <a:lnTo>
                    <a:pt x="1" y="12"/>
                  </a:lnTo>
                  <a:cubicBezTo>
                    <a:pt x="13" y="12"/>
                    <a:pt x="13"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84"/>
            <p:cNvSpPr/>
            <p:nvPr/>
          </p:nvSpPr>
          <p:spPr>
            <a:xfrm>
              <a:off x="5435375" y="3192050"/>
              <a:ext cx="625" cy="325"/>
            </a:xfrm>
            <a:custGeom>
              <a:avLst/>
              <a:gdLst/>
              <a:ahLst/>
              <a:cxnLst/>
              <a:rect l="l" t="t" r="r" b="b"/>
              <a:pathLst>
                <a:path w="25" h="13" extrusionOk="0">
                  <a:moveTo>
                    <a:pt x="12" y="0"/>
                  </a:moveTo>
                  <a:cubicBezTo>
                    <a:pt x="12" y="0"/>
                    <a:pt x="1" y="0"/>
                    <a:pt x="12" y="12"/>
                  </a:cubicBezTo>
                  <a:cubicBezTo>
                    <a:pt x="1" y="0"/>
                    <a:pt x="2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84"/>
            <p:cNvSpPr/>
            <p:nvPr/>
          </p:nvSpPr>
          <p:spPr>
            <a:xfrm>
              <a:off x="5439850" y="318192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84"/>
            <p:cNvSpPr/>
            <p:nvPr/>
          </p:nvSpPr>
          <p:spPr>
            <a:xfrm>
              <a:off x="5433900" y="3197100"/>
              <a:ext cx="300" cy="25"/>
            </a:xfrm>
            <a:custGeom>
              <a:avLst/>
              <a:gdLst/>
              <a:ahLst/>
              <a:cxnLst/>
              <a:rect l="l" t="t" r="r" b="b"/>
              <a:pathLst>
                <a:path w="12" h="1" extrusionOk="0">
                  <a:moveTo>
                    <a:pt x="12" y="1"/>
                  </a:moveTo>
                  <a:cubicBezTo>
                    <a:pt x="0" y="1"/>
                    <a:pt x="12" y="1"/>
                    <a:pt x="12" y="1"/>
                  </a:cubicBezTo>
                  <a:cubicBezTo>
                    <a:pt x="0" y="1"/>
                    <a:pt x="0"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84"/>
            <p:cNvSpPr/>
            <p:nvPr/>
          </p:nvSpPr>
          <p:spPr>
            <a:xfrm>
              <a:off x="5439550" y="3181625"/>
              <a:ext cx="325" cy="325"/>
            </a:xfrm>
            <a:custGeom>
              <a:avLst/>
              <a:gdLst/>
              <a:ahLst/>
              <a:cxnLst/>
              <a:rect l="l" t="t" r="r" b="b"/>
              <a:pathLst>
                <a:path w="13" h="13" extrusionOk="0">
                  <a:moveTo>
                    <a:pt x="0" y="1"/>
                  </a:moveTo>
                  <a:lnTo>
                    <a:pt x="0" y="12"/>
                  </a:lnTo>
                  <a:lnTo>
                    <a:pt x="12" y="12"/>
                  </a:lnTo>
                  <a:cubicBezTo>
                    <a:pt x="12" y="12"/>
                    <a:pt x="0" y="1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84"/>
            <p:cNvSpPr/>
            <p:nvPr/>
          </p:nvSpPr>
          <p:spPr>
            <a:xfrm>
              <a:off x="5436875" y="319115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84"/>
            <p:cNvSpPr/>
            <p:nvPr/>
          </p:nvSpPr>
          <p:spPr>
            <a:xfrm>
              <a:off x="5436275" y="319055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84"/>
            <p:cNvSpPr/>
            <p:nvPr/>
          </p:nvSpPr>
          <p:spPr>
            <a:xfrm>
              <a:off x="5435375" y="3192050"/>
              <a:ext cx="325" cy="25"/>
            </a:xfrm>
            <a:custGeom>
              <a:avLst/>
              <a:gdLst/>
              <a:ahLst/>
              <a:cxnLst/>
              <a:rect l="l" t="t" r="r" b="b"/>
              <a:pathLst>
                <a:path w="13" h="1" extrusionOk="0">
                  <a:moveTo>
                    <a:pt x="12" y="0"/>
                  </a:moveTo>
                  <a:cubicBezTo>
                    <a:pt x="12" y="0"/>
                    <a:pt x="12" y="0"/>
                    <a:pt x="12" y="0"/>
                  </a:cubicBezTo>
                  <a:lnTo>
                    <a:pt x="1" y="0"/>
                  </a:lnTo>
                  <a:cubicBezTo>
                    <a:pt x="1" y="0"/>
                    <a:pt x="12"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33" name="Google Shape;16233;p84"/>
          <p:cNvGrpSpPr/>
          <p:nvPr/>
        </p:nvGrpSpPr>
        <p:grpSpPr>
          <a:xfrm>
            <a:off x="1677225" y="616998"/>
            <a:ext cx="1157458" cy="452182"/>
            <a:chOff x="2085975" y="1807900"/>
            <a:chExt cx="350350" cy="188700"/>
          </a:xfrm>
        </p:grpSpPr>
        <p:sp>
          <p:nvSpPr>
            <p:cNvPr id="16234" name="Google Shape;16234;p84"/>
            <p:cNvSpPr/>
            <p:nvPr/>
          </p:nvSpPr>
          <p:spPr>
            <a:xfrm>
              <a:off x="2094300" y="1899475"/>
              <a:ext cx="25" cy="325"/>
            </a:xfrm>
            <a:custGeom>
              <a:avLst/>
              <a:gdLst/>
              <a:ahLst/>
              <a:cxnLst/>
              <a:rect l="l" t="t" r="r" b="b"/>
              <a:pathLst>
                <a:path w="1" h="13" extrusionOk="0">
                  <a:moveTo>
                    <a:pt x="0" y="0"/>
                  </a:moveTo>
                  <a:lnTo>
                    <a:pt x="0" y="0"/>
                  </a:lnTo>
                  <a:cubicBezTo>
                    <a:pt x="0" y="0"/>
                    <a:pt x="0" y="12"/>
                    <a:pt x="0" y="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84"/>
            <p:cNvSpPr/>
            <p:nvPr/>
          </p:nvSpPr>
          <p:spPr>
            <a:xfrm>
              <a:off x="2088350" y="1899175"/>
              <a:ext cx="625" cy="325"/>
            </a:xfrm>
            <a:custGeom>
              <a:avLst/>
              <a:gdLst/>
              <a:ahLst/>
              <a:cxnLst/>
              <a:rect l="l" t="t" r="r" b="b"/>
              <a:pathLst>
                <a:path w="25" h="13" extrusionOk="0">
                  <a:moveTo>
                    <a:pt x="12" y="0"/>
                  </a:moveTo>
                  <a:cubicBezTo>
                    <a:pt x="12" y="0"/>
                    <a:pt x="0" y="12"/>
                    <a:pt x="24" y="12"/>
                  </a:cubicBezTo>
                  <a:cubicBezTo>
                    <a:pt x="0" y="12"/>
                    <a:pt x="24"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84"/>
            <p:cNvSpPr/>
            <p:nvPr/>
          </p:nvSpPr>
          <p:spPr>
            <a:xfrm>
              <a:off x="2104425" y="1841125"/>
              <a:ext cx="25" cy="25"/>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84"/>
            <p:cNvSpPr/>
            <p:nvPr/>
          </p:nvSpPr>
          <p:spPr>
            <a:xfrm>
              <a:off x="2090125" y="1874475"/>
              <a:ext cx="25" cy="25"/>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84"/>
            <p:cNvSpPr/>
            <p:nvPr/>
          </p:nvSpPr>
          <p:spPr>
            <a:xfrm>
              <a:off x="2090125" y="1874475"/>
              <a:ext cx="325" cy="325"/>
            </a:xfrm>
            <a:custGeom>
              <a:avLst/>
              <a:gdLst/>
              <a:ahLst/>
              <a:cxnLst/>
              <a:rect l="l" t="t" r="r" b="b"/>
              <a:pathLst>
                <a:path w="13" h="13" extrusionOk="0">
                  <a:moveTo>
                    <a:pt x="1" y="0"/>
                  </a:moveTo>
                  <a:cubicBezTo>
                    <a:pt x="1" y="0"/>
                    <a:pt x="1" y="0"/>
                    <a:pt x="13" y="12"/>
                  </a:cubicBezTo>
                  <a:cubicBezTo>
                    <a:pt x="13" y="12"/>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84"/>
            <p:cNvSpPr/>
            <p:nvPr/>
          </p:nvSpPr>
          <p:spPr>
            <a:xfrm>
              <a:off x="2088950" y="1880425"/>
              <a:ext cx="25" cy="25"/>
            </a:xfrm>
            <a:custGeom>
              <a:avLst/>
              <a:gdLst/>
              <a:ahLst/>
              <a:cxnLst/>
              <a:rect l="l" t="t" r="r" b="b"/>
              <a:pathLst>
                <a:path w="1" h="1" extrusionOk="0">
                  <a:moveTo>
                    <a:pt x="0" y="0"/>
                  </a:move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84"/>
            <p:cNvSpPr/>
            <p:nvPr/>
          </p:nvSpPr>
          <p:spPr>
            <a:xfrm>
              <a:off x="2089825" y="1870300"/>
              <a:ext cx="25" cy="25"/>
            </a:xfrm>
            <a:custGeom>
              <a:avLst/>
              <a:gdLst/>
              <a:ahLst/>
              <a:cxnLst/>
              <a:rect l="l" t="t" r="r" b="b"/>
              <a:pathLst>
                <a:path w="1" h="1" extrusionOk="0">
                  <a:moveTo>
                    <a:pt x="1" y="1"/>
                  </a:move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84"/>
            <p:cNvSpPr/>
            <p:nvPr/>
          </p:nvSpPr>
          <p:spPr>
            <a:xfrm>
              <a:off x="2101875" y="1811375"/>
              <a:ext cx="475" cy="300"/>
            </a:xfrm>
            <a:custGeom>
              <a:avLst/>
              <a:gdLst/>
              <a:ahLst/>
              <a:cxnLst/>
              <a:rect l="l" t="t" r="r" b="b"/>
              <a:pathLst>
                <a:path w="19" h="12" extrusionOk="0">
                  <a:moveTo>
                    <a:pt x="7" y="0"/>
                  </a:moveTo>
                  <a:cubicBezTo>
                    <a:pt x="1" y="6"/>
                    <a:pt x="1" y="6"/>
                    <a:pt x="4" y="6"/>
                  </a:cubicBezTo>
                  <a:cubicBezTo>
                    <a:pt x="7" y="6"/>
                    <a:pt x="13" y="6"/>
                    <a:pt x="19" y="12"/>
                  </a:cubicBezTo>
                  <a:cubicBezTo>
                    <a:pt x="7" y="0"/>
                    <a:pt x="7" y="0"/>
                    <a:pt x="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84"/>
            <p:cNvSpPr/>
            <p:nvPr/>
          </p:nvSpPr>
          <p:spPr>
            <a:xfrm>
              <a:off x="2089825" y="1873275"/>
              <a:ext cx="25" cy="25"/>
            </a:xfrm>
            <a:custGeom>
              <a:avLst/>
              <a:gdLst/>
              <a:ahLst/>
              <a:cxnLst/>
              <a:rect l="l" t="t" r="r" b="b"/>
              <a:pathLst>
                <a:path w="1" h="1" extrusionOk="0">
                  <a:moveTo>
                    <a:pt x="1" y="1"/>
                  </a:moveTo>
                  <a:lnTo>
                    <a:pt x="1" y="1"/>
                  </a:lnTo>
                  <a:cubicBezTo>
                    <a:pt x="1" y="1"/>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84"/>
            <p:cNvSpPr/>
            <p:nvPr/>
          </p:nvSpPr>
          <p:spPr>
            <a:xfrm>
              <a:off x="2102325" y="1811650"/>
              <a:ext cx="25" cy="25"/>
            </a:xfrm>
            <a:custGeom>
              <a:avLst/>
              <a:gdLst/>
              <a:ahLst/>
              <a:cxnLst/>
              <a:rect l="l" t="t" r="r" b="b"/>
              <a:pathLst>
                <a:path w="1" h="1" extrusionOk="0">
                  <a:moveTo>
                    <a:pt x="1" y="1"/>
                  </a:move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84"/>
            <p:cNvSpPr/>
            <p:nvPr/>
          </p:nvSpPr>
          <p:spPr>
            <a:xfrm>
              <a:off x="2088650" y="1880125"/>
              <a:ext cx="325" cy="325"/>
            </a:xfrm>
            <a:custGeom>
              <a:avLst/>
              <a:gdLst/>
              <a:ahLst/>
              <a:cxnLst/>
              <a:rect l="l" t="t" r="r" b="b"/>
              <a:pathLst>
                <a:path w="13" h="13" extrusionOk="0">
                  <a:moveTo>
                    <a:pt x="0" y="0"/>
                  </a:moveTo>
                  <a:cubicBezTo>
                    <a:pt x="0" y="12"/>
                    <a:pt x="12" y="12"/>
                    <a:pt x="12" y="12"/>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84"/>
            <p:cNvSpPr/>
            <p:nvPr/>
          </p:nvSpPr>
          <p:spPr>
            <a:xfrm>
              <a:off x="2089525" y="1870300"/>
              <a:ext cx="325" cy="150"/>
            </a:xfrm>
            <a:custGeom>
              <a:avLst/>
              <a:gdLst/>
              <a:ahLst/>
              <a:cxnLst/>
              <a:rect l="l" t="t" r="r" b="b"/>
              <a:pathLst>
                <a:path w="13" h="6" extrusionOk="0">
                  <a:moveTo>
                    <a:pt x="1" y="1"/>
                  </a:moveTo>
                  <a:cubicBezTo>
                    <a:pt x="1" y="4"/>
                    <a:pt x="1" y="6"/>
                    <a:pt x="1" y="6"/>
                  </a:cubicBezTo>
                  <a:cubicBezTo>
                    <a:pt x="2" y="6"/>
                    <a:pt x="5" y="1"/>
                    <a:pt x="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84"/>
            <p:cNvSpPr/>
            <p:nvPr/>
          </p:nvSpPr>
          <p:spPr>
            <a:xfrm>
              <a:off x="2089225" y="1896800"/>
              <a:ext cx="25" cy="325"/>
            </a:xfrm>
            <a:custGeom>
              <a:avLst/>
              <a:gdLst/>
              <a:ahLst/>
              <a:cxnLst/>
              <a:rect l="l" t="t" r="r" b="b"/>
              <a:pathLst>
                <a:path w="1" h="13" extrusionOk="0">
                  <a:moveTo>
                    <a:pt x="1" y="12"/>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84"/>
            <p:cNvSpPr/>
            <p:nvPr/>
          </p:nvSpPr>
          <p:spPr>
            <a:xfrm>
              <a:off x="2089875" y="1889825"/>
              <a:ext cx="275" cy="150"/>
            </a:xfrm>
            <a:custGeom>
              <a:avLst/>
              <a:gdLst/>
              <a:ahLst/>
              <a:cxnLst/>
              <a:rect l="l" t="t" r="r" b="b"/>
              <a:pathLst>
                <a:path w="11" h="6" extrusionOk="0">
                  <a:moveTo>
                    <a:pt x="3" y="0"/>
                  </a:moveTo>
                  <a:cubicBezTo>
                    <a:pt x="0" y="0"/>
                    <a:pt x="3" y="5"/>
                    <a:pt x="11" y="5"/>
                  </a:cubicBezTo>
                  <a:cubicBezTo>
                    <a:pt x="7" y="1"/>
                    <a:pt x="4" y="0"/>
                    <a:pt x="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84"/>
            <p:cNvSpPr/>
            <p:nvPr/>
          </p:nvSpPr>
          <p:spPr>
            <a:xfrm>
              <a:off x="2088350" y="1896200"/>
              <a:ext cx="325" cy="25"/>
            </a:xfrm>
            <a:custGeom>
              <a:avLst/>
              <a:gdLst/>
              <a:ahLst/>
              <a:cxnLst/>
              <a:rect l="l" t="t" r="r" b="b"/>
              <a:pathLst>
                <a:path w="13" h="1" extrusionOk="0">
                  <a:moveTo>
                    <a:pt x="0" y="0"/>
                  </a:moveTo>
                  <a:lnTo>
                    <a:pt x="12" y="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84"/>
            <p:cNvSpPr/>
            <p:nvPr/>
          </p:nvSpPr>
          <p:spPr>
            <a:xfrm>
              <a:off x="2088350" y="1898875"/>
              <a:ext cx="325" cy="325"/>
            </a:xfrm>
            <a:custGeom>
              <a:avLst/>
              <a:gdLst/>
              <a:ahLst/>
              <a:cxnLst/>
              <a:rect l="l" t="t" r="r" b="b"/>
              <a:pathLst>
                <a:path w="13" h="13" extrusionOk="0">
                  <a:moveTo>
                    <a:pt x="0" y="1"/>
                  </a:moveTo>
                  <a:lnTo>
                    <a:pt x="0" y="12"/>
                  </a:lnTo>
                  <a:lnTo>
                    <a:pt x="12" y="12"/>
                  </a:lnTo>
                  <a:cubicBezTo>
                    <a:pt x="12" y="12"/>
                    <a:pt x="12"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84"/>
            <p:cNvSpPr/>
            <p:nvPr/>
          </p:nvSpPr>
          <p:spPr>
            <a:xfrm>
              <a:off x="2310400" y="1870000"/>
              <a:ext cx="625" cy="625"/>
            </a:xfrm>
            <a:custGeom>
              <a:avLst/>
              <a:gdLst/>
              <a:ahLst/>
              <a:cxnLst/>
              <a:rect l="l" t="t" r="r" b="b"/>
              <a:pathLst>
                <a:path w="25" h="25" extrusionOk="0">
                  <a:moveTo>
                    <a:pt x="0" y="1"/>
                  </a:moveTo>
                  <a:lnTo>
                    <a:pt x="0" y="1"/>
                  </a:lnTo>
                  <a:cubicBezTo>
                    <a:pt x="0" y="1"/>
                    <a:pt x="12" y="13"/>
                    <a:pt x="24"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84"/>
            <p:cNvSpPr/>
            <p:nvPr/>
          </p:nvSpPr>
          <p:spPr>
            <a:xfrm>
              <a:off x="2102625" y="1808675"/>
              <a:ext cx="1225" cy="325"/>
            </a:xfrm>
            <a:custGeom>
              <a:avLst/>
              <a:gdLst/>
              <a:ahLst/>
              <a:cxnLst/>
              <a:rect l="l" t="t" r="r" b="b"/>
              <a:pathLst>
                <a:path w="49" h="13" extrusionOk="0">
                  <a:moveTo>
                    <a:pt x="48" y="1"/>
                  </a:moveTo>
                  <a:cubicBezTo>
                    <a:pt x="42" y="1"/>
                    <a:pt x="33" y="4"/>
                    <a:pt x="25" y="7"/>
                  </a:cubicBezTo>
                  <a:lnTo>
                    <a:pt x="48" y="1"/>
                  </a:lnTo>
                  <a:close/>
                  <a:moveTo>
                    <a:pt x="25" y="7"/>
                  </a:moveTo>
                  <a:lnTo>
                    <a:pt x="1" y="13"/>
                  </a:lnTo>
                  <a:cubicBezTo>
                    <a:pt x="7" y="13"/>
                    <a:pt x="16" y="10"/>
                    <a:pt x="25" y="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84"/>
            <p:cNvSpPr/>
            <p:nvPr/>
          </p:nvSpPr>
          <p:spPr>
            <a:xfrm>
              <a:off x="2306825" y="1874375"/>
              <a:ext cx="925" cy="500"/>
            </a:xfrm>
            <a:custGeom>
              <a:avLst/>
              <a:gdLst/>
              <a:ahLst/>
              <a:cxnLst/>
              <a:rect l="l" t="t" r="r" b="b"/>
              <a:pathLst>
                <a:path w="37" h="20" extrusionOk="0">
                  <a:moveTo>
                    <a:pt x="3" y="1"/>
                  </a:moveTo>
                  <a:cubicBezTo>
                    <a:pt x="1" y="1"/>
                    <a:pt x="0" y="2"/>
                    <a:pt x="0" y="4"/>
                  </a:cubicBezTo>
                  <a:cubicBezTo>
                    <a:pt x="10" y="4"/>
                    <a:pt x="19" y="19"/>
                    <a:pt x="29" y="19"/>
                  </a:cubicBezTo>
                  <a:cubicBezTo>
                    <a:pt x="31" y="19"/>
                    <a:pt x="34" y="18"/>
                    <a:pt x="36" y="16"/>
                  </a:cubicBezTo>
                  <a:cubicBezTo>
                    <a:pt x="27" y="16"/>
                    <a:pt x="9" y="1"/>
                    <a:pt x="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84"/>
            <p:cNvSpPr/>
            <p:nvPr/>
          </p:nvSpPr>
          <p:spPr>
            <a:xfrm>
              <a:off x="2102925" y="1811375"/>
              <a:ext cx="25" cy="25"/>
            </a:xfrm>
            <a:custGeom>
              <a:avLst/>
              <a:gdLst/>
              <a:ahLst/>
              <a:cxnLst/>
              <a:rect l="l" t="t" r="r" b="b"/>
              <a:pathLst>
                <a:path w="1" h="1" extrusionOk="0">
                  <a:moveTo>
                    <a:pt x="1" y="0"/>
                  </a:moveTo>
                  <a:lnTo>
                    <a:pt x="1" y="0"/>
                  </a:lnTo>
                  <a:cubicBezTo>
                    <a:pt x="1" y="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84"/>
            <p:cNvSpPr/>
            <p:nvPr/>
          </p:nvSpPr>
          <p:spPr>
            <a:xfrm>
              <a:off x="2175250" y="1814650"/>
              <a:ext cx="25" cy="25"/>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84"/>
            <p:cNvSpPr/>
            <p:nvPr/>
          </p:nvSpPr>
          <p:spPr>
            <a:xfrm>
              <a:off x="2266950" y="1854825"/>
              <a:ext cx="0" cy="25"/>
            </a:xfrm>
            <a:custGeom>
              <a:avLst/>
              <a:gdLst/>
              <a:ahLst/>
              <a:cxnLst/>
              <a:rect l="l" t="t" r="r" b="b"/>
              <a:pathLst>
                <a:path h="1" extrusionOk="0">
                  <a:moveTo>
                    <a:pt x="0" y="0"/>
                  </a:moveTo>
                  <a:lnTo>
                    <a:pt x="0" y="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84"/>
            <p:cNvSpPr/>
            <p:nvPr/>
          </p:nvSpPr>
          <p:spPr>
            <a:xfrm>
              <a:off x="2244900" y="1845300"/>
              <a:ext cx="25" cy="25"/>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84"/>
            <p:cNvSpPr/>
            <p:nvPr/>
          </p:nvSpPr>
          <p:spPr>
            <a:xfrm>
              <a:off x="2251450" y="1847975"/>
              <a:ext cx="325" cy="25"/>
            </a:xfrm>
            <a:custGeom>
              <a:avLst/>
              <a:gdLst/>
              <a:ahLst/>
              <a:cxnLst/>
              <a:rect l="l" t="t" r="r" b="b"/>
              <a:pathLst>
                <a:path w="13" h="1" extrusionOk="0">
                  <a:moveTo>
                    <a:pt x="13" y="1"/>
                  </a:moveTo>
                  <a:lnTo>
                    <a:pt x="13" y="1"/>
                  </a:lnTo>
                  <a:cubicBezTo>
                    <a:pt x="13" y="1"/>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84"/>
            <p:cNvSpPr/>
            <p:nvPr/>
          </p:nvSpPr>
          <p:spPr>
            <a:xfrm>
              <a:off x="2266650" y="1854825"/>
              <a:ext cx="600" cy="325"/>
            </a:xfrm>
            <a:custGeom>
              <a:avLst/>
              <a:gdLst/>
              <a:ahLst/>
              <a:cxnLst/>
              <a:rect l="l" t="t" r="r" b="b"/>
              <a:pathLst>
                <a:path w="24" h="13" extrusionOk="0">
                  <a:moveTo>
                    <a:pt x="12" y="0"/>
                  </a:moveTo>
                  <a:cubicBezTo>
                    <a:pt x="0" y="12"/>
                    <a:pt x="0" y="12"/>
                    <a:pt x="0" y="12"/>
                  </a:cubicBezTo>
                  <a:lnTo>
                    <a:pt x="24" y="12"/>
                  </a:lnTo>
                  <a:lnTo>
                    <a:pt x="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84"/>
            <p:cNvSpPr/>
            <p:nvPr/>
          </p:nvSpPr>
          <p:spPr>
            <a:xfrm>
              <a:off x="2244625" y="1845300"/>
              <a:ext cx="600" cy="625"/>
            </a:xfrm>
            <a:custGeom>
              <a:avLst/>
              <a:gdLst/>
              <a:ahLst/>
              <a:cxnLst/>
              <a:rect l="l" t="t" r="r" b="b"/>
              <a:pathLst>
                <a:path w="24" h="25" extrusionOk="0">
                  <a:moveTo>
                    <a:pt x="12" y="0"/>
                  </a:moveTo>
                  <a:cubicBezTo>
                    <a:pt x="12" y="12"/>
                    <a:pt x="0" y="12"/>
                    <a:pt x="12" y="24"/>
                  </a:cubicBezTo>
                  <a:cubicBezTo>
                    <a:pt x="24" y="24"/>
                    <a:pt x="12" y="12"/>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84"/>
            <p:cNvSpPr/>
            <p:nvPr/>
          </p:nvSpPr>
          <p:spPr>
            <a:xfrm>
              <a:off x="2302650" y="1871200"/>
              <a:ext cx="325" cy="325"/>
            </a:xfrm>
            <a:custGeom>
              <a:avLst/>
              <a:gdLst/>
              <a:ahLst/>
              <a:cxnLst/>
              <a:rect l="l" t="t" r="r" b="b"/>
              <a:pathLst>
                <a:path w="13" h="13" extrusionOk="0">
                  <a:moveTo>
                    <a:pt x="13" y="12"/>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84"/>
            <p:cNvSpPr/>
            <p:nvPr/>
          </p:nvSpPr>
          <p:spPr>
            <a:xfrm>
              <a:off x="2287675" y="1863150"/>
              <a:ext cx="425" cy="175"/>
            </a:xfrm>
            <a:custGeom>
              <a:avLst/>
              <a:gdLst/>
              <a:ahLst/>
              <a:cxnLst/>
              <a:rect l="l" t="t" r="r" b="b"/>
              <a:pathLst>
                <a:path w="17" h="7" extrusionOk="0">
                  <a:moveTo>
                    <a:pt x="16" y="1"/>
                  </a:moveTo>
                  <a:cubicBezTo>
                    <a:pt x="0" y="1"/>
                    <a:pt x="0" y="6"/>
                    <a:pt x="6" y="6"/>
                  </a:cubicBezTo>
                  <a:cubicBezTo>
                    <a:pt x="8" y="6"/>
                    <a:pt x="12" y="5"/>
                    <a:pt x="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84"/>
            <p:cNvSpPr/>
            <p:nvPr/>
          </p:nvSpPr>
          <p:spPr>
            <a:xfrm>
              <a:off x="2300575" y="1871200"/>
              <a:ext cx="325" cy="25"/>
            </a:xfrm>
            <a:custGeom>
              <a:avLst/>
              <a:gdLst/>
              <a:ahLst/>
              <a:cxnLst/>
              <a:rect l="l" t="t" r="r" b="b"/>
              <a:pathLst>
                <a:path w="13" h="1" extrusionOk="0">
                  <a:moveTo>
                    <a:pt x="12" y="0"/>
                  </a:moveTo>
                  <a:lnTo>
                    <a:pt x="12" y="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84"/>
            <p:cNvSpPr/>
            <p:nvPr/>
          </p:nvSpPr>
          <p:spPr>
            <a:xfrm>
              <a:off x="2306525" y="1874475"/>
              <a:ext cx="325" cy="25"/>
            </a:xfrm>
            <a:custGeom>
              <a:avLst/>
              <a:gdLst/>
              <a:ahLst/>
              <a:cxnLst/>
              <a:rect l="l" t="t" r="r" b="b"/>
              <a:pathLst>
                <a:path w="13" h="1" extrusionOk="0">
                  <a:moveTo>
                    <a:pt x="12" y="0"/>
                  </a:moveTo>
                  <a:cubicBezTo>
                    <a:pt x="1" y="0"/>
                    <a:pt x="1" y="0"/>
                    <a:pt x="1" y="0"/>
                  </a:cubicBezTo>
                  <a:lnTo>
                    <a:pt x="1" y="0"/>
                  </a:lnTo>
                  <a:cubicBezTo>
                    <a:pt x="12" y="0"/>
                    <a:pt x="12"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84"/>
            <p:cNvSpPr/>
            <p:nvPr/>
          </p:nvSpPr>
          <p:spPr>
            <a:xfrm>
              <a:off x="2293425" y="1866425"/>
              <a:ext cx="325" cy="325"/>
            </a:xfrm>
            <a:custGeom>
              <a:avLst/>
              <a:gdLst/>
              <a:ahLst/>
              <a:cxnLst/>
              <a:rect l="l" t="t" r="r" b="b"/>
              <a:pathLst>
                <a:path w="13" h="13" extrusionOk="0">
                  <a:moveTo>
                    <a:pt x="13" y="1"/>
                  </a:moveTo>
                  <a:cubicBezTo>
                    <a:pt x="13" y="1"/>
                    <a:pt x="1" y="1"/>
                    <a:pt x="1" y="13"/>
                  </a:cubicBezTo>
                  <a:cubicBezTo>
                    <a:pt x="13" y="13"/>
                    <a:pt x="13" y="13"/>
                    <a:pt x="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84"/>
            <p:cNvSpPr/>
            <p:nvPr/>
          </p:nvSpPr>
          <p:spPr>
            <a:xfrm>
              <a:off x="2315150" y="1928350"/>
              <a:ext cx="625" cy="325"/>
            </a:xfrm>
            <a:custGeom>
              <a:avLst/>
              <a:gdLst/>
              <a:ahLst/>
              <a:cxnLst/>
              <a:rect l="l" t="t" r="r" b="b"/>
              <a:pathLst>
                <a:path w="25" h="13" extrusionOk="0">
                  <a:moveTo>
                    <a:pt x="1" y="0"/>
                  </a:moveTo>
                  <a:lnTo>
                    <a:pt x="25" y="12"/>
                  </a:lnTo>
                  <a:cubicBezTo>
                    <a:pt x="13" y="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84"/>
            <p:cNvSpPr/>
            <p:nvPr/>
          </p:nvSpPr>
          <p:spPr>
            <a:xfrm>
              <a:off x="2311875" y="1933025"/>
              <a:ext cx="1225" cy="475"/>
            </a:xfrm>
            <a:custGeom>
              <a:avLst/>
              <a:gdLst/>
              <a:ahLst/>
              <a:cxnLst/>
              <a:rect l="l" t="t" r="r" b="b"/>
              <a:pathLst>
                <a:path w="49" h="19" extrusionOk="0">
                  <a:moveTo>
                    <a:pt x="8" y="0"/>
                  </a:moveTo>
                  <a:cubicBezTo>
                    <a:pt x="6" y="0"/>
                    <a:pt x="3" y="1"/>
                    <a:pt x="1" y="4"/>
                  </a:cubicBezTo>
                  <a:cubicBezTo>
                    <a:pt x="10" y="4"/>
                    <a:pt x="28" y="19"/>
                    <a:pt x="40" y="19"/>
                  </a:cubicBezTo>
                  <a:cubicBezTo>
                    <a:pt x="43" y="19"/>
                    <a:pt x="46" y="18"/>
                    <a:pt x="48" y="16"/>
                  </a:cubicBezTo>
                  <a:cubicBezTo>
                    <a:pt x="29" y="16"/>
                    <a:pt x="18" y="0"/>
                    <a:pt x="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84"/>
            <p:cNvSpPr/>
            <p:nvPr/>
          </p:nvSpPr>
          <p:spPr>
            <a:xfrm>
              <a:off x="2166925" y="1900375"/>
              <a:ext cx="25" cy="25"/>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84"/>
            <p:cNvSpPr/>
            <p:nvPr/>
          </p:nvSpPr>
          <p:spPr>
            <a:xfrm>
              <a:off x="2253550" y="1917325"/>
              <a:ext cx="25" cy="25"/>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84"/>
            <p:cNvSpPr/>
            <p:nvPr/>
          </p:nvSpPr>
          <p:spPr>
            <a:xfrm>
              <a:off x="2253550" y="1917200"/>
              <a:ext cx="900" cy="150"/>
            </a:xfrm>
            <a:custGeom>
              <a:avLst/>
              <a:gdLst/>
              <a:ahLst/>
              <a:cxnLst/>
              <a:rect l="l" t="t" r="r" b="b"/>
              <a:pathLst>
                <a:path w="36" h="6" extrusionOk="0">
                  <a:moveTo>
                    <a:pt x="29" y="0"/>
                  </a:moveTo>
                  <a:cubicBezTo>
                    <a:pt x="21" y="0"/>
                    <a:pt x="8" y="6"/>
                    <a:pt x="0" y="6"/>
                  </a:cubicBezTo>
                  <a:lnTo>
                    <a:pt x="36" y="6"/>
                  </a:lnTo>
                  <a:cubicBezTo>
                    <a:pt x="36" y="2"/>
                    <a:pt x="33" y="0"/>
                    <a:pt x="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84"/>
            <p:cNvSpPr/>
            <p:nvPr/>
          </p:nvSpPr>
          <p:spPr>
            <a:xfrm>
              <a:off x="2268125" y="1920600"/>
              <a:ext cx="25" cy="25"/>
            </a:xfrm>
            <a:custGeom>
              <a:avLst/>
              <a:gdLst/>
              <a:ahLst/>
              <a:cxnLst/>
              <a:rect l="l" t="t" r="r" b="b"/>
              <a:pathLst>
                <a:path w="1" h="1" extrusionOk="0">
                  <a:moveTo>
                    <a:pt x="1" y="1"/>
                  </a:move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84"/>
            <p:cNvSpPr/>
            <p:nvPr/>
          </p:nvSpPr>
          <p:spPr>
            <a:xfrm>
              <a:off x="2243725" y="1916425"/>
              <a:ext cx="25" cy="25"/>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84"/>
            <p:cNvSpPr/>
            <p:nvPr/>
          </p:nvSpPr>
          <p:spPr>
            <a:xfrm>
              <a:off x="2251150" y="1917325"/>
              <a:ext cx="25" cy="25"/>
            </a:xfrm>
            <a:custGeom>
              <a:avLst/>
              <a:gdLst/>
              <a:ahLst/>
              <a:cxnLst/>
              <a:rect l="l" t="t" r="r" b="b"/>
              <a:pathLst>
                <a:path w="1" h="1" extrusionOk="0">
                  <a:moveTo>
                    <a:pt x="1" y="1"/>
                  </a:moveTo>
                  <a:lnTo>
                    <a:pt x="1" y="1"/>
                  </a:lnTo>
                  <a:cubicBezTo>
                    <a:pt x="1" y="1"/>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84"/>
            <p:cNvSpPr/>
            <p:nvPr/>
          </p:nvSpPr>
          <p:spPr>
            <a:xfrm>
              <a:off x="2267825" y="1920600"/>
              <a:ext cx="625" cy="325"/>
            </a:xfrm>
            <a:custGeom>
              <a:avLst/>
              <a:gdLst/>
              <a:ahLst/>
              <a:cxnLst/>
              <a:rect l="l" t="t" r="r" b="b"/>
              <a:pathLst>
                <a:path w="25" h="13" extrusionOk="0">
                  <a:moveTo>
                    <a:pt x="13" y="1"/>
                  </a:moveTo>
                  <a:cubicBezTo>
                    <a:pt x="13" y="13"/>
                    <a:pt x="13" y="13"/>
                    <a:pt x="1" y="13"/>
                  </a:cubicBezTo>
                  <a:lnTo>
                    <a:pt x="25" y="13"/>
                  </a:lnTo>
                  <a:lnTo>
                    <a:pt x="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84"/>
            <p:cNvSpPr/>
            <p:nvPr/>
          </p:nvSpPr>
          <p:spPr>
            <a:xfrm>
              <a:off x="2243725" y="1916425"/>
              <a:ext cx="625" cy="325"/>
            </a:xfrm>
            <a:custGeom>
              <a:avLst/>
              <a:gdLst/>
              <a:ahLst/>
              <a:cxnLst/>
              <a:rect l="l" t="t" r="r" b="b"/>
              <a:pathLst>
                <a:path w="25" h="13" extrusionOk="0">
                  <a:moveTo>
                    <a:pt x="0" y="1"/>
                  </a:moveTo>
                  <a:cubicBezTo>
                    <a:pt x="0" y="1"/>
                    <a:pt x="0" y="13"/>
                    <a:pt x="0" y="13"/>
                  </a:cubicBezTo>
                  <a:cubicBezTo>
                    <a:pt x="24" y="13"/>
                    <a:pt x="12" y="1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84"/>
            <p:cNvSpPr/>
            <p:nvPr/>
          </p:nvSpPr>
          <p:spPr>
            <a:xfrm>
              <a:off x="2290750" y="1924775"/>
              <a:ext cx="325" cy="25"/>
            </a:xfrm>
            <a:custGeom>
              <a:avLst/>
              <a:gdLst/>
              <a:ahLst/>
              <a:cxnLst/>
              <a:rect l="l" t="t" r="r" b="b"/>
              <a:pathLst>
                <a:path w="13" h="1" extrusionOk="0">
                  <a:moveTo>
                    <a:pt x="12" y="0"/>
                  </a:moveTo>
                  <a:lnTo>
                    <a:pt x="12" y="0"/>
                  </a:lnTo>
                  <a:cubicBezTo>
                    <a:pt x="1" y="0"/>
                    <a:pt x="12"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84"/>
            <p:cNvSpPr/>
            <p:nvPr/>
          </p:nvSpPr>
          <p:spPr>
            <a:xfrm>
              <a:off x="2311875" y="1933100"/>
              <a:ext cx="25" cy="325"/>
            </a:xfrm>
            <a:custGeom>
              <a:avLst/>
              <a:gdLst/>
              <a:ahLst/>
              <a:cxnLst/>
              <a:rect l="l" t="t" r="r" b="b"/>
              <a:pathLst>
                <a:path w="1" h="13" extrusionOk="0">
                  <a:moveTo>
                    <a:pt x="1" y="1"/>
                  </a:moveTo>
                  <a:cubicBezTo>
                    <a:pt x="1" y="1"/>
                    <a:pt x="1" y="1"/>
                    <a:pt x="1" y="1"/>
                  </a:cubicBezTo>
                  <a:cubicBezTo>
                    <a:pt x="1" y="1"/>
                    <a:pt x="1" y="1"/>
                    <a:pt x="1" y="13"/>
                  </a:cubicBezTo>
                  <a:cubicBezTo>
                    <a:pt x="1" y="1"/>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84"/>
            <p:cNvSpPr/>
            <p:nvPr/>
          </p:nvSpPr>
          <p:spPr>
            <a:xfrm>
              <a:off x="2297300" y="1927150"/>
              <a:ext cx="325" cy="325"/>
            </a:xfrm>
            <a:custGeom>
              <a:avLst/>
              <a:gdLst/>
              <a:ahLst/>
              <a:cxnLst/>
              <a:rect l="l" t="t" r="r" b="b"/>
              <a:pathLst>
                <a:path w="13" h="13" extrusionOk="0">
                  <a:moveTo>
                    <a:pt x="12" y="1"/>
                  </a:moveTo>
                  <a:cubicBezTo>
                    <a:pt x="0" y="1"/>
                    <a:pt x="0" y="1"/>
                    <a:pt x="0" y="13"/>
                  </a:cubicBezTo>
                  <a:cubicBezTo>
                    <a:pt x="0" y="13"/>
                    <a:pt x="12" y="1"/>
                    <a:pt x="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84"/>
            <p:cNvSpPr/>
            <p:nvPr/>
          </p:nvSpPr>
          <p:spPr>
            <a:xfrm>
              <a:off x="2347000" y="1846500"/>
              <a:ext cx="325" cy="300"/>
            </a:xfrm>
            <a:custGeom>
              <a:avLst/>
              <a:gdLst/>
              <a:ahLst/>
              <a:cxnLst/>
              <a:rect l="l" t="t" r="r" b="b"/>
              <a:pathLst>
                <a:path w="13" h="12" extrusionOk="0">
                  <a:moveTo>
                    <a:pt x="1" y="0"/>
                  </a:moveTo>
                  <a:lnTo>
                    <a:pt x="1" y="12"/>
                  </a:lnTo>
                  <a:cubicBezTo>
                    <a:pt x="1" y="0"/>
                    <a:pt x="13" y="0"/>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84"/>
            <p:cNvSpPr/>
            <p:nvPr/>
          </p:nvSpPr>
          <p:spPr>
            <a:xfrm>
              <a:off x="2319625" y="1887575"/>
              <a:ext cx="625" cy="300"/>
            </a:xfrm>
            <a:custGeom>
              <a:avLst/>
              <a:gdLst/>
              <a:ahLst/>
              <a:cxnLst/>
              <a:rect l="l" t="t" r="r" b="b"/>
              <a:pathLst>
                <a:path w="25" h="12" extrusionOk="0">
                  <a:moveTo>
                    <a:pt x="0" y="0"/>
                  </a:moveTo>
                  <a:cubicBezTo>
                    <a:pt x="0" y="12"/>
                    <a:pt x="12" y="12"/>
                    <a:pt x="24" y="12"/>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84"/>
            <p:cNvSpPr/>
            <p:nvPr/>
          </p:nvSpPr>
          <p:spPr>
            <a:xfrm>
              <a:off x="2350575" y="1850650"/>
              <a:ext cx="225" cy="325"/>
            </a:xfrm>
            <a:custGeom>
              <a:avLst/>
              <a:gdLst/>
              <a:ahLst/>
              <a:cxnLst/>
              <a:rect l="l" t="t" r="r" b="b"/>
              <a:pathLst>
                <a:path w="9" h="13" extrusionOk="0">
                  <a:moveTo>
                    <a:pt x="1" y="1"/>
                  </a:moveTo>
                  <a:lnTo>
                    <a:pt x="1" y="1"/>
                  </a:lnTo>
                  <a:cubicBezTo>
                    <a:pt x="3" y="3"/>
                    <a:pt x="5" y="5"/>
                    <a:pt x="5" y="7"/>
                  </a:cubicBezTo>
                  <a:lnTo>
                    <a:pt x="5" y="7"/>
                  </a:lnTo>
                  <a:cubicBezTo>
                    <a:pt x="7" y="7"/>
                    <a:pt x="6" y="6"/>
                    <a:pt x="1" y="1"/>
                  </a:cubicBezTo>
                  <a:close/>
                  <a:moveTo>
                    <a:pt x="5" y="7"/>
                  </a:moveTo>
                  <a:cubicBezTo>
                    <a:pt x="5" y="7"/>
                    <a:pt x="5" y="7"/>
                    <a:pt x="5" y="7"/>
                  </a:cubicBezTo>
                  <a:cubicBezTo>
                    <a:pt x="4" y="7"/>
                    <a:pt x="1" y="7"/>
                    <a:pt x="1" y="13"/>
                  </a:cubicBezTo>
                  <a:cubicBezTo>
                    <a:pt x="1" y="13"/>
                    <a:pt x="8" y="13"/>
                    <a:pt x="5" y="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84"/>
            <p:cNvSpPr/>
            <p:nvPr/>
          </p:nvSpPr>
          <p:spPr>
            <a:xfrm>
              <a:off x="2322300" y="1888150"/>
              <a:ext cx="325" cy="25"/>
            </a:xfrm>
            <a:custGeom>
              <a:avLst/>
              <a:gdLst/>
              <a:ahLst/>
              <a:cxnLst/>
              <a:rect l="l" t="t" r="r" b="b"/>
              <a:pathLst>
                <a:path w="13" h="1" extrusionOk="0">
                  <a:moveTo>
                    <a:pt x="12" y="1"/>
                  </a:moveTo>
                  <a:lnTo>
                    <a:pt x="1" y="1"/>
                  </a:lnTo>
                  <a:cubicBezTo>
                    <a:pt x="1" y="1"/>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84"/>
            <p:cNvSpPr/>
            <p:nvPr/>
          </p:nvSpPr>
          <p:spPr>
            <a:xfrm>
              <a:off x="2344325" y="1858100"/>
              <a:ext cx="25" cy="25"/>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84"/>
            <p:cNvSpPr/>
            <p:nvPr/>
          </p:nvSpPr>
          <p:spPr>
            <a:xfrm>
              <a:off x="2341050" y="1861975"/>
              <a:ext cx="25" cy="25"/>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84"/>
            <p:cNvSpPr/>
            <p:nvPr/>
          </p:nvSpPr>
          <p:spPr>
            <a:xfrm>
              <a:off x="2322600" y="1887575"/>
              <a:ext cx="25" cy="25"/>
            </a:xfrm>
            <a:custGeom>
              <a:avLst/>
              <a:gdLst/>
              <a:ahLst/>
              <a:cxnLst/>
              <a:rect l="l" t="t" r="r" b="b"/>
              <a:pathLst>
                <a:path w="1" h="1" extrusionOk="0">
                  <a:moveTo>
                    <a:pt x="0" y="0"/>
                  </a:moveTo>
                  <a:lnTo>
                    <a:pt x="0" y="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84"/>
            <p:cNvSpPr/>
            <p:nvPr/>
          </p:nvSpPr>
          <p:spPr>
            <a:xfrm>
              <a:off x="2341650" y="1860475"/>
              <a:ext cx="325" cy="325"/>
            </a:xfrm>
            <a:custGeom>
              <a:avLst/>
              <a:gdLst/>
              <a:ahLst/>
              <a:cxnLst/>
              <a:rect l="l" t="t" r="r" b="b"/>
              <a:pathLst>
                <a:path w="13" h="13" extrusionOk="0">
                  <a:moveTo>
                    <a:pt x="0" y="1"/>
                  </a:moveTo>
                  <a:lnTo>
                    <a:pt x="0" y="1"/>
                  </a:lnTo>
                  <a:cubicBezTo>
                    <a:pt x="0" y="1"/>
                    <a:pt x="12" y="13"/>
                    <a:pt x="12" y="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84"/>
            <p:cNvSpPr/>
            <p:nvPr/>
          </p:nvSpPr>
          <p:spPr>
            <a:xfrm>
              <a:off x="2322600" y="1887575"/>
              <a:ext cx="475" cy="300"/>
            </a:xfrm>
            <a:custGeom>
              <a:avLst/>
              <a:gdLst/>
              <a:ahLst/>
              <a:cxnLst/>
              <a:rect l="l" t="t" r="r" b="b"/>
              <a:pathLst>
                <a:path w="19" h="12" extrusionOk="0">
                  <a:moveTo>
                    <a:pt x="0" y="0"/>
                  </a:moveTo>
                  <a:cubicBezTo>
                    <a:pt x="0" y="12"/>
                    <a:pt x="12" y="12"/>
                    <a:pt x="12" y="12"/>
                  </a:cubicBezTo>
                  <a:cubicBezTo>
                    <a:pt x="18" y="6"/>
                    <a:pt x="15" y="6"/>
                    <a:pt x="11" y="6"/>
                  </a:cubicBezTo>
                  <a:cubicBezTo>
                    <a:pt x="6" y="6"/>
                    <a:pt x="0" y="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84"/>
            <p:cNvSpPr/>
            <p:nvPr/>
          </p:nvSpPr>
          <p:spPr>
            <a:xfrm>
              <a:off x="2344325" y="1858100"/>
              <a:ext cx="325" cy="325"/>
            </a:xfrm>
            <a:custGeom>
              <a:avLst/>
              <a:gdLst/>
              <a:ahLst/>
              <a:cxnLst/>
              <a:rect l="l" t="t" r="r" b="b"/>
              <a:pathLst>
                <a:path w="13" h="13" extrusionOk="0">
                  <a:moveTo>
                    <a:pt x="1" y="0"/>
                  </a:moveTo>
                  <a:lnTo>
                    <a:pt x="13" y="12"/>
                  </a:lnTo>
                  <a:cubicBezTo>
                    <a:pt x="13" y="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84"/>
            <p:cNvSpPr/>
            <p:nvPr/>
          </p:nvSpPr>
          <p:spPr>
            <a:xfrm>
              <a:off x="2349400" y="1850950"/>
              <a:ext cx="25" cy="325"/>
            </a:xfrm>
            <a:custGeom>
              <a:avLst/>
              <a:gdLst/>
              <a:ahLst/>
              <a:cxnLst/>
              <a:rect l="l" t="t" r="r" b="b"/>
              <a:pathLst>
                <a:path w="1" h="13" extrusionOk="0">
                  <a:moveTo>
                    <a:pt x="0" y="1"/>
                  </a:moveTo>
                  <a:lnTo>
                    <a:pt x="0" y="1"/>
                  </a:lnTo>
                  <a:lnTo>
                    <a:pt x="0" y="1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84"/>
            <p:cNvSpPr/>
            <p:nvPr/>
          </p:nvSpPr>
          <p:spPr>
            <a:xfrm>
              <a:off x="2346400" y="1853325"/>
              <a:ext cx="25" cy="325"/>
            </a:xfrm>
            <a:custGeom>
              <a:avLst/>
              <a:gdLst/>
              <a:ahLst/>
              <a:cxnLst/>
              <a:rect l="l" t="t" r="r" b="b"/>
              <a:pathLst>
                <a:path w="1" h="13" extrusionOk="0">
                  <a:moveTo>
                    <a:pt x="1" y="1"/>
                  </a:moveTo>
                  <a:lnTo>
                    <a:pt x="1" y="1"/>
                  </a:lnTo>
                  <a:cubicBezTo>
                    <a:pt x="1" y="13"/>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84"/>
            <p:cNvSpPr/>
            <p:nvPr/>
          </p:nvSpPr>
          <p:spPr>
            <a:xfrm>
              <a:off x="2349675" y="1851850"/>
              <a:ext cx="25" cy="325"/>
            </a:xfrm>
            <a:custGeom>
              <a:avLst/>
              <a:gdLst/>
              <a:ahLst/>
              <a:cxnLst/>
              <a:rect l="l" t="t" r="r" b="b"/>
              <a:pathLst>
                <a:path w="1" h="13" extrusionOk="0">
                  <a:moveTo>
                    <a:pt x="1" y="0"/>
                  </a:moveTo>
                  <a:lnTo>
                    <a:pt x="1" y="0"/>
                  </a:lnTo>
                  <a:lnTo>
                    <a:pt x="1" y="1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84"/>
            <p:cNvSpPr/>
            <p:nvPr/>
          </p:nvSpPr>
          <p:spPr>
            <a:xfrm>
              <a:off x="2350575" y="1850950"/>
              <a:ext cx="325" cy="25"/>
            </a:xfrm>
            <a:custGeom>
              <a:avLst/>
              <a:gdLst/>
              <a:ahLst/>
              <a:cxnLst/>
              <a:rect l="l" t="t" r="r" b="b"/>
              <a:pathLst>
                <a:path w="13" h="1" extrusionOk="0">
                  <a:moveTo>
                    <a:pt x="1" y="1"/>
                  </a:moveTo>
                  <a:cubicBezTo>
                    <a:pt x="1" y="1"/>
                    <a:pt x="1" y="1"/>
                    <a:pt x="1" y="1"/>
                  </a:cubicBezTo>
                  <a:lnTo>
                    <a:pt x="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84"/>
            <p:cNvSpPr/>
            <p:nvPr/>
          </p:nvSpPr>
          <p:spPr>
            <a:xfrm>
              <a:off x="2305925" y="1921800"/>
              <a:ext cx="25" cy="25"/>
            </a:xfrm>
            <a:custGeom>
              <a:avLst/>
              <a:gdLst/>
              <a:ahLst/>
              <a:cxnLst/>
              <a:rect l="l" t="t" r="r" b="b"/>
              <a:pathLst>
                <a:path w="1" h="1" extrusionOk="0">
                  <a:moveTo>
                    <a:pt x="1" y="0"/>
                  </a:moveTo>
                  <a:lnTo>
                    <a:pt x="1" y="0"/>
                  </a:lnTo>
                  <a:cubicBezTo>
                    <a:pt x="1" y="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84"/>
            <p:cNvSpPr/>
            <p:nvPr/>
          </p:nvSpPr>
          <p:spPr>
            <a:xfrm>
              <a:off x="2310100" y="1925075"/>
              <a:ext cx="325" cy="325"/>
            </a:xfrm>
            <a:custGeom>
              <a:avLst/>
              <a:gdLst/>
              <a:ahLst/>
              <a:cxnLst/>
              <a:rect l="l" t="t" r="r" b="b"/>
              <a:pathLst>
                <a:path w="13" h="13" extrusionOk="0">
                  <a:moveTo>
                    <a:pt x="0" y="0"/>
                  </a:moveTo>
                  <a:cubicBezTo>
                    <a:pt x="12" y="12"/>
                    <a:pt x="0" y="0"/>
                    <a:pt x="12" y="12"/>
                  </a:cubicBezTo>
                  <a:cubicBezTo>
                    <a:pt x="12" y="12"/>
                    <a:pt x="12" y="1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84"/>
            <p:cNvSpPr/>
            <p:nvPr/>
          </p:nvSpPr>
          <p:spPr>
            <a:xfrm>
              <a:off x="2293725" y="1956025"/>
              <a:ext cx="25" cy="25"/>
            </a:xfrm>
            <a:custGeom>
              <a:avLst/>
              <a:gdLst/>
              <a:ahLst/>
              <a:cxnLst/>
              <a:rect l="l" t="t" r="r" b="b"/>
              <a:pathLst>
                <a:path w="1" h="1" extrusionOk="0">
                  <a:moveTo>
                    <a:pt x="1" y="1"/>
                  </a:move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84"/>
            <p:cNvSpPr/>
            <p:nvPr/>
          </p:nvSpPr>
          <p:spPr>
            <a:xfrm>
              <a:off x="2305325" y="1936975"/>
              <a:ext cx="25" cy="25"/>
            </a:xfrm>
            <a:custGeom>
              <a:avLst/>
              <a:gdLst/>
              <a:ahLst/>
              <a:cxnLst/>
              <a:rect l="l" t="t" r="r" b="b"/>
              <a:pathLst>
                <a:path w="1" h="1" extrusionOk="0">
                  <a:moveTo>
                    <a:pt x="1" y="1"/>
                  </a:move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84"/>
            <p:cNvSpPr/>
            <p:nvPr/>
          </p:nvSpPr>
          <p:spPr>
            <a:xfrm>
              <a:off x="2305050" y="1936675"/>
              <a:ext cx="300" cy="325"/>
            </a:xfrm>
            <a:custGeom>
              <a:avLst/>
              <a:gdLst/>
              <a:ahLst/>
              <a:cxnLst/>
              <a:rect l="l" t="t" r="r" b="b"/>
              <a:pathLst>
                <a:path w="12" h="13" extrusionOk="0">
                  <a:moveTo>
                    <a:pt x="12" y="13"/>
                  </a:moveTo>
                  <a:cubicBezTo>
                    <a:pt x="12" y="13"/>
                    <a:pt x="12" y="13"/>
                    <a:pt x="0" y="1"/>
                  </a:cubicBezTo>
                  <a:cubicBezTo>
                    <a:pt x="0" y="1"/>
                    <a:pt x="12" y="13"/>
                    <a:pt x="12" y="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84"/>
            <p:cNvSpPr/>
            <p:nvPr/>
          </p:nvSpPr>
          <p:spPr>
            <a:xfrm>
              <a:off x="2306825" y="1934000"/>
              <a:ext cx="25" cy="25"/>
            </a:xfrm>
            <a:custGeom>
              <a:avLst/>
              <a:gdLst/>
              <a:ahLst/>
              <a:cxnLst/>
              <a:rect l="l" t="t" r="r" b="b"/>
              <a:pathLst>
                <a:path w="1" h="1" extrusionOk="0">
                  <a:moveTo>
                    <a:pt x="0" y="0"/>
                  </a:move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84"/>
            <p:cNvSpPr/>
            <p:nvPr/>
          </p:nvSpPr>
          <p:spPr>
            <a:xfrm>
              <a:off x="2305625" y="1937575"/>
              <a:ext cx="25" cy="25"/>
            </a:xfrm>
            <a:custGeom>
              <a:avLst/>
              <a:gdLst/>
              <a:ahLst/>
              <a:cxnLst/>
              <a:rect l="l" t="t" r="r" b="b"/>
              <a:pathLst>
                <a:path w="1" h="1" extrusionOk="0">
                  <a:moveTo>
                    <a:pt x="1" y="0"/>
                  </a:moveTo>
                  <a:lnTo>
                    <a:pt x="1" y="0"/>
                  </a:lnTo>
                  <a:cubicBezTo>
                    <a:pt x="1" y="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84"/>
            <p:cNvSpPr/>
            <p:nvPr/>
          </p:nvSpPr>
          <p:spPr>
            <a:xfrm>
              <a:off x="2306825" y="1934000"/>
              <a:ext cx="325" cy="325"/>
            </a:xfrm>
            <a:custGeom>
              <a:avLst/>
              <a:gdLst/>
              <a:ahLst/>
              <a:cxnLst/>
              <a:rect l="l" t="t" r="r" b="b"/>
              <a:pathLst>
                <a:path w="13" h="13" extrusionOk="0">
                  <a:moveTo>
                    <a:pt x="0" y="0"/>
                  </a:moveTo>
                  <a:cubicBezTo>
                    <a:pt x="0" y="0"/>
                    <a:pt x="0" y="12"/>
                    <a:pt x="12" y="12"/>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84"/>
            <p:cNvSpPr/>
            <p:nvPr/>
          </p:nvSpPr>
          <p:spPr>
            <a:xfrm>
              <a:off x="2308900" y="1925675"/>
              <a:ext cx="25" cy="25"/>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84"/>
            <p:cNvSpPr/>
            <p:nvPr/>
          </p:nvSpPr>
          <p:spPr>
            <a:xfrm>
              <a:off x="2310400" y="1925375"/>
              <a:ext cx="25" cy="25"/>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84"/>
            <p:cNvSpPr/>
            <p:nvPr/>
          </p:nvSpPr>
          <p:spPr>
            <a:xfrm>
              <a:off x="2424700" y="1975375"/>
              <a:ext cx="625" cy="325"/>
            </a:xfrm>
            <a:custGeom>
              <a:avLst/>
              <a:gdLst/>
              <a:ahLst/>
              <a:cxnLst/>
              <a:rect l="l" t="t" r="r" b="b"/>
              <a:pathLst>
                <a:path w="25" h="13" extrusionOk="0">
                  <a:moveTo>
                    <a:pt x="0" y="0"/>
                  </a:moveTo>
                  <a:lnTo>
                    <a:pt x="12" y="6"/>
                  </a:lnTo>
                  <a:cubicBezTo>
                    <a:pt x="9" y="3"/>
                    <a:pt x="6" y="0"/>
                    <a:pt x="0" y="0"/>
                  </a:cubicBezTo>
                  <a:close/>
                  <a:moveTo>
                    <a:pt x="12" y="6"/>
                  </a:moveTo>
                  <a:cubicBezTo>
                    <a:pt x="15" y="9"/>
                    <a:pt x="18" y="12"/>
                    <a:pt x="24" y="12"/>
                  </a:cubicBezTo>
                  <a:lnTo>
                    <a:pt x="12" y="6"/>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84"/>
            <p:cNvSpPr/>
            <p:nvPr/>
          </p:nvSpPr>
          <p:spPr>
            <a:xfrm>
              <a:off x="2336600" y="1961375"/>
              <a:ext cx="25" cy="25"/>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84"/>
            <p:cNvSpPr/>
            <p:nvPr/>
          </p:nvSpPr>
          <p:spPr>
            <a:xfrm>
              <a:off x="2387775" y="1974475"/>
              <a:ext cx="625" cy="325"/>
            </a:xfrm>
            <a:custGeom>
              <a:avLst/>
              <a:gdLst/>
              <a:ahLst/>
              <a:cxnLst/>
              <a:rect l="l" t="t" r="r" b="b"/>
              <a:pathLst>
                <a:path w="25" h="13" extrusionOk="0">
                  <a:moveTo>
                    <a:pt x="25" y="1"/>
                  </a:moveTo>
                  <a:cubicBezTo>
                    <a:pt x="13" y="1"/>
                    <a:pt x="1" y="1"/>
                    <a:pt x="1" y="13"/>
                  </a:cubicBezTo>
                  <a:cubicBezTo>
                    <a:pt x="1" y="13"/>
                    <a:pt x="13" y="13"/>
                    <a:pt x="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84"/>
            <p:cNvSpPr/>
            <p:nvPr/>
          </p:nvSpPr>
          <p:spPr>
            <a:xfrm>
              <a:off x="2396425" y="1976575"/>
              <a:ext cx="25" cy="25"/>
            </a:xfrm>
            <a:custGeom>
              <a:avLst/>
              <a:gdLst/>
              <a:ahLst/>
              <a:cxnLst/>
              <a:rect l="l" t="t" r="r" b="b"/>
              <a:pathLst>
                <a:path w="1" h="1" extrusionOk="0">
                  <a:moveTo>
                    <a:pt x="0" y="0"/>
                  </a:moveTo>
                  <a:lnTo>
                    <a:pt x="0" y="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84"/>
            <p:cNvSpPr/>
            <p:nvPr/>
          </p:nvSpPr>
          <p:spPr>
            <a:xfrm>
              <a:off x="2381825" y="1974775"/>
              <a:ext cx="25" cy="25"/>
            </a:xfrm>
            <a:custGeom>
              <a:avLst/>
              <a:gdLst/>
              <a:ahLst/>
              <a:cxnLst/>
              <a:rect l="l" t="t" r="r" b="b"/>
              <a:pathLst>
                <a:path w="1" h="1" extrusionOk="0">
                  <a:moveTo>
                    <a:pt x="1" y="1"/>
                  </a:move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84"/>
            <p:cNvSpPr/>
            <p:nvPr/>
          </p:nvSpPr>
          <p:spPr>
            <a:xfrm>
              <a:off x="2430050" y="1977450"/>
              <a:ext cx="325" cy="325"/>
            </a:xfrm>
            <a:custGeom>
              <a:avLst/>
              <a:gdLst/>
              <a:ahLst/>
              <a:cxnLst/>
              <a:rect l="l" t="t" r="r" b="b"/>
              <a:pathLst>
                <a:path w="13" h="13" extrusionOk="0">
                  <a:moveTo>
                    <a:pt x="13" y="1"/>
                  </a:moveTo>
                  <a:cubicBezTo>
                    <a:pt x="13" y="13"/>
                    <a:pt x="1" y="13"/>
                    <a:pt x="13" y="13"/>
                  </a:cubicBezTo>
                  <a:lnTo>
                    <a:pt x="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84"/>
            <p:cNvSpPr/>
            <p:nvPr/>
          </p:nvSpPr>
          <p:spPr>
            <a:xfrm>
              <a:off x="2430350" y="1977750"/>
              <a:ext cx="25" cy="25"/>
            </a:xfrm>
            <a:custGeom>
              <a:avLst/>
              <a:gdLst/>
              <a:ahLst/>
              <a:cxnLst/>
              <a:rect l="l" t="t" r="r" b="b"/>
              <a:pathLst>
                <a:path w="1" h="1" extrusionOk="0">
                  <a:moveTo>
                    <a:pt x="1" y="1"/>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84"/>
            <p:cNvSpPr/>
            <p:nvPr/>
          </p:nvSpPr>
          <p:spPr>
            <a:xfrm>
              <a:off x="2386300" y="1974775"/>
              <a:ext cx="25" cy="25"/>
            </a:xfrm>
            <a:custGeom>
              <a:avLst/>
              <a:gdLst/>
              <a:ahLst/>
              <a:cxnLst/>
              <a:rect l="l" t="t" r="r" b="b"/>
              <a:pathLst>
                <a:path w="1" h="1" extrusionOk="0">
                  <a:moveTo>
                    <a:pt x="0" y="1"/>
                  </a:moveTo>
                  <a:lnTo>
                    <a:pt x="0" y="1"/>
                  </a:lnTo>
                  <a:cubicBezTo>
                    <a:pt x="0" y="1"/>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84"/>
            <p:cNvSpPr/>
            <p:nvPr/>
          </p:nvSpPr>
          <p:spPr>
            <a:xfrm>
              <a:off x="2085975" y="1807900"/>
              <a:ext cx="350350" cy="188700"/>
            </a:xfrm>
            <a:custGeom>
              <a:avLst/>
              <a:gdLst/>
              <a:ahLst/>
              <a:cxnLst/>
              <a:rect l="l" t="t" r="r" b="b"/>
              <a:pathLst>
                <a:path w="14014" h="7548" extrusionOk="0">
                  <a:moveTo>
                    <a:pt x="645" y="132"/>
                  </a:moveTo>
                  <a:lnTo>
                    <a:pt x="643" y="139"/>
                  </a:lnTo>
                  <a:cubicBezTo>
                    <a:pt x="645" y="136"/>
                    <a:pt x="645" y="133"/>
                    <a:pt x="645" y="132"/>
                  </a:cubicBezTo>
                  <a:close/>
                  <a:moveTo>
                    <a:pt x="2500" y="139"/>
                  </a:moveTo>
                  <a:lnTo>
                    <a:pt x="2500" y="139"/>
                  </a:lnTo>
                  <a:cubicBezTo>
                    <a:pt x="2498" y="143"/>
                    <a:pt x="2497" y="146"/>
                    <a:pt x="2497" y="149"/>
                  </a:cubicBezTo>
                  <a:lnTo>
                    <a:pt x="2497" y="149"/>
                  </a:lnTo>
                  <a:cubicBezTo>
                    <a:pt x="2499" y="147"/>
                    <a:pt x="2500" y="144"/>
                    <a:pt x="2500" y="139"/>
                  </a:cubicBezTo>
                  <a:close/>
                  <a:moveTo>
                    <a:pt x="583" y="222"/>
                  </a:moveTo>
                  <a:cubicBezTo>
                    <a:pt x="578" y="222"/>
                    <a:pt x="577" y="225"/>
                    <a:pt x="579" y="228"/>
                  </a:cubicBezTo>
                  <a:lnTo>
                    <a:pt x="579" y="228"/>
                  </a:lnTo>
                  <a:cubicBezTo>
                    <a:pt x="580" y="227"/>
                    <a:pt x="581" y="225"/>
                    <a:pt x="583" y="222"/>
                  </a:cubicBezTo>
                  <a:close/>
                  <a:moveTo>
                    <a:pt x="579" y="228"/>
                  </a:moveTo>
                  <a:cubicBezTo>
                    <a:pt x="576" y="234"/>
                    <a:pt x="583" y="234"/>
                    <a:pt x="583" y="234"/>
                  </a:cubicBezTo>
                  <a:cubicBezTo>
                    <a:pt x="583" y="234"/>
                    <a:pt x="580" y="231"/>
                    <a:pt x="579" y="228"/>
                  </a:cubicBezTo>
                  <a:close/>
                  <a:moveTo>
                    <a:pt x="1893" y="532"/>
                  </a:moveTo>
                  <a:lnTo>
                    <a:pt x="1893" y="532"/>
                  </a:lnTo>
                  <a:cubicBezTo>
                    <a:pt x="1893" y="532"/>
                    <a:pt x="1869" y="556"/>
                    <a:pt x="1905" y="556"/>
                  </a:cubicBezTo>
                  <a:cubicBezTo>
                    <a:pt x="1905" y="544"/>
                    <a:pt x="1893" y="544"/>
                    <a:pt x="1893" y="532"/>
                  </a:cubicBezTo>
                  <a:close/>
                  <a:moveTo>
                    <a:pt x="4952" y="1009"/>
                  </a:moveTo>
                  <a:lnTo>
                    <a:pt x="4952" y="1009"/>
                  </a:lnTo>
                  <a:cubicBezTo>
                    <a:pt x="4945" y="1011"/>
                    <a:pt x="4938" y="1016"/>
                    <a:pt x="4929" y="1020"/>
                  </a:cubicBezTo>
                  <a:lnTo>
                    <a:pt x="4952" y="1009"/>
                  </a:lnTo>
                  <a:close/>
                  <a:moveTo>
                    <a:pt x="6414" y="1062"/>
                  </a:moveTo>
                  <a:cubicBezTo>
                    <a:pt x="6414" y="1062"/>
                    <a:pt x="6415" y="1064"/>
                    <a:pt x="6417" y="1068"/>
                  </a:cubicBezTo>
                  <a:lnTo>
                    <a:pt x="6417" y="1068"/>
                  </a:lnTo>
                  <a:cubicBezTo>
                    <a:pt x="6417" y="1068"/>
                    <a:pt x="6417" y="1068"/>
                    <a:pt x="6417" y="1068"/>
                  </a:cubicBezTo>
                  <a:cubicBezTo>
                    <a:pt x="6415" y="1064"/>
                    <a:pt x="6414" y="1062"/>
                    <a:pt x="6414" y="1062"/>
                  </a:cubicBezTo>
                  <a:close/>
                  <a:moveTo>
                    <a:pt x="5154" y="1102"/>
                  </a:moveTo>
                  <a:cubicBezTo>
                    <a:pt x="5151" y="1102"/>
                    <a:pt x="5148" y="1102"/>
                    <a:pt x="5144" y="1103"/>
                  </a:cubicBezTo>
                  <a:cubicBezTo>
                    <a:pt x="5150" y="1103"/>
                    <a:pt x="5153" y="1103"/>
                    <a:pt x="5154" y="1102"/>
                  </a:cubicBezTo>
                  <a:close/>
                  <a:moveTo>
                    <a:pt x="7162" y="1456"/>
                  </a:moveTo>
                  <a:lnTo>
                    <a:pt x="7162" y="1456"/>
                  </a:lnTo>
                  <a:cubicBezTo>
                    <a:pt x="7164" y="1457"/>
                    <a:pt x="7166" y="1459"/>
                    <a:pt x="7168" y="1461"/>
                  </a:cubicBezTo>
                  <a:cubicBezTo>
                    <a:pt x="7174" y="1461"/>
                    <a:pt x="7169" y="1457"/>
                    <a:pt x="7162" y="1456"/>
                  </a:cubicBezTo>
                  <a:close/>
                  <a:moveTo>
                    <a:pt x="10561" y="1520"/>
                  </a:moveTo>
                  <a:lnTo>
                    <a:pt x="10567" y="1532"/>
                  </a:lnTo>
                  <a:cubicBezTo>
                    <a:pt x="10564" y="1529"/>
                    <a:pt x="10561" y="1526"/>
                    <a:pt x="10561" y="1520"/>
                  </a:cubicBezTo>
                  <a:close/>
                  <a:moveTo>
                    <a:pt x="6501" y="1543"/>
                  </a:moveTo>
                  <a:lnTo>
                    <a:pt x="6501" y="1543"/>
                  </a:lnTo>
                  <a:cubicBezTo>
                    <a:pt x="6495" y="1543"/>
                    <a:pt x="6487" y="1544"/>
                    <a:pt x="6477" y="1544"/>
                  </a:cubicBezTo>
                  <a:lnTo>
                    <a:pt x="6501" y="1544"/>
                  </a:lnTo>
                  <a:cubicBezTo>
                    <a:pt x="6501" y="1544"/>
                    <a:pt x="6501" y="1543"/>
                    <a:pt x="6501" y="1543"/>
                  </a:cubicBezTo>
                  <a:close/>
                  <a:moveTo>
                    <a:pt x="10491" y="1541"/>
                  </a:moveTo>
                  <a:cubicBezTo>
                    <a:pt x="10490" y="1541"/>
                    <a:pt x="10489" y="1542"/>
                    <a:pt x="10489" y="1544"/>
                  </a:cubicBezTo>
                  <a:cubicBezTo>
                    <a:pt x="10489" y="1548"/>
                    <a:pt x="10492" y="1549"/>
                    <a:pt x="10497" y="1550"/>
                  </a:cubicBezTo>
                  <a:lnTo>
                    <a:pt x="10497" y="1550"/>
                  </a:lnTo>
                  <a:cubicBezTo>
                    <a:pt x="10495" y="1545"/>
                    <a:pt x="10492" y="1541"/>
                    <a:pt x="10491" y="1541"/>
                  </a:cubicBezTo>
                  <a:close/>
                  <a:moveTo>
                    <a:pt x="10442" y="1544"/>
                  </a:moveTo>
                  <a:cubicBezTo>
                    <a:pt x="10442" y="1556"/>
                    <a:pt x="10442" y="1556"/>
                    <a:pt x="10442" y="1556"/>
                  </a:cubicBezTo>
                  <a:lnTo>
                    <a:pt x="10454" y="1568"/>
                  </a:lnTo>
                  <a:cubicBezTo>
                    <a:pt x="10454" y="1556"/>
                    <a:pt x="10454" y="1568"/>
                    <a:pt x="10442" y="1544"/>
                  </a:cubicBezTo>
                  <a:close/>
                  <a:moveTo>
                    <a:pt x="10544" y="1654"/>
                  </a:moveTo>
                  <a:cubicBezTo>
                    <a:pt x="10546" y="1654"/>
                    <a:pt x="10549" y="1657"/>
                    <a:pt x="10549" y="1663"/>
                  </a:cubicBezTo>
                  <a:cubicBezTo>
                    <a:pt x="10543" y="1657"/>
                    <a:pt x="10543" y="1654"/>
                    <a:pt x="10544" y="1654"/>
                  </a:cubicBezTo>
                  <a:close/>
                  <a:moveTo>
                    <a:pt x="10216" y="1675"/>
                  </a:moveTo>
                  <a:cubicBezTo>
                    <a:pt x="10216" y="1675"/>
                    <a:pt x="10216" y="1675"/>
                    <a:pt x="10216" y="1675"/>
                  </a:cubicBezTo>
                  <a:cubicBezTo>
                    <a:pt x="10216" y="1675"/>
                    <a:pt x="10216" y="1675"/>
                    <a:pt x="10216" y="1675"/>
                  </a:cubicBezTo>
                  <a:close/>
                  <a:moveTo>
                    <a:pt x="10563" y="1673"/>
                  </a:moveTo>
                  <a:cubicBezTo>
                    <a:pt x="10562" y="1674"/>
                    <a:pt x="10562" y="1674"/>
                    <a:pt x="10561" y="1675"/>
                  </a:cubicBezTo>
                  <a:cubicBezTo>
                    <a:pt x="10573" y="1675"/>
                    <a:pt x="10585" y="1687"/>
                    <a:pt x="10585" y="1687"/>
                  </a:cubicBezTo>
                  <a:lnTo>
                    <a:pt x="10585" y="1687"/>
                  </a:lnTo>
                  <a:cubicBezTo>
                    <a:pt x="10577" y="1680"/>
                    <a:pt x="10570" y="1677"/>
                    <a:pt x="10563" y="1673"/>
                  </a:cubicBezTo>
                  <a:close/>
                  <a:moveTo>
                    <a:pt x="6836" y="1704"/>
                  </a:moveTo>
                  <a:cubicBezTo>
                    <a:pt x="6835" y="1705"/>
                    <a:pt x="6834" y="1708"/>
                    <a:pt x="6834" y="1711"/>
                  </a:cubicBezTo>
                  <a:cubicBezTo>
                    <a:pt x="6835" y="1708"/>
                    <a:pt x="6836" y="1706"/>
                    <a:pt x="6836" y="1704"/>
                  </a:cubicBezTo>
                  <a:close/>
                  <a:moveTo>
                    <a:pt x="10585" y="1734"/>
                  </a:moveTo>
                  <a:cubicBezTo>
                    <a:pt x="10585" y="1734"/>
                    <a:pt x="10585" y="1735"/>
                    <a:pt x="10585" y="1735"/>
                  </a:cubicBezTo>
                  <a:lnTo>
                    <a:pt x="10585" y="1735"/>
                  </a:lnTo>
                  <a:cubicBezTo>
                    <a:pt x="10585" y="1734"/>
                    <a:pt x="10585" y="1734"/>
                    <a:pt x="10585" y="1734"/>
                  </a:cubicBezTo>
                  <a:close/>
                  <a:moveTo>
                    <a:pt x="10585" y="1735"/>
                  </a:moveTo>
                  <a:cubicBezTo>
                    <a:pt x="10593" y="1741"/>
                    <a:pt x="10601" y="1746"/>
                    <a:pt x="10608" y="1746"/>
                  </a:cubicBezTo>
                  <a:lnTo>
                    <a:pt x="10597" y="1735"/>
                  </a:lnTo>
                  <a:close/>
                  <a:moveTo>
                    <a:pt x="10108" y="1746"/>
                  </a:moveTo>
                  <a:cubicBezTo>
                    <a:pt x="10108" y="1746"/>
                    <a:pt x="10103" y="1751"/>
                    <a:pt x="10106" y="1755"/>
                  </a:cubicBezTo>
                  <a:lnTo>
                    <a:pt x="10106" y="1755"/>
                  </a:lnTo>
                  <a:cubicBezTo>
                    <a:pt x="10108" y="1752"/>
                    <a:pt x="10108" y="1749"/>
                    <a:pt x="10108" y="1746"/>
                  </a:cubicBezTo>
                  <a:close/>
                  <a:moveTo>
                    <a:pt x="202" y="1758"/>
                  </a:moveTo>
                  <a:cubicBezTo>
                    <a:pt x="202" y="1765"/>
                    <a:pt x="202" y="1768"/>
                    <a:pt x="205" y="1769"/>
                  </a:cubicBezTo>
                  <a:lnTo>
                    <a:pt x="205" y="1769"/>
                  </a:lnTo>
                  <a:cubicBezTo>
                    <a:pt x="204" y="1766"/>
                    <a:pt x="204" y="1762"/>
                    <a:pt x="202" y="1758"/>
                  </a:cubicBezTo>
                  <a:close/>
                  <a:moveTo>
                    <a:pt x="10644" y="1806"/>
                  </a:moveTo>
                  <a:lnTo>
                    <a:pt x="10644" y="1806"/>
                  </a:lnTo>
                  <a:cubicBezTo>
                    <a:pt x="10644" y="1807"/>
                    <a:pt x="10644" y="1809"/>
                    <a:pt x="10645" y="1810"/>
                  </a:cubicBezTo>
                  <a:lnTo>
                    <a:pt x="10645" y="1810"/>
                  </a:lnTo>
                  <a:cubicBezTo>
                    <a:pt x="10645" y="1809"/>
                    <a:pt x="10644" y="1807"/>
                    <a:pt x="10644" y="1806"/>
                  </a:cubicBezTo>
                  <a:close/>
                  <a:moveTo>
                    <a:pt x="10037" y="1806"/>
                  </a:moveTo>
                  <a:cubicBezTo>
                    <a:pt x="10025" y="1806"/>
                    <a:pt x="10037" y="1818"/>
                    <a:pt x="10037" y="1818"/>
                  </a:cubicBezTo>
                  <a:cubicBezTo>
                    <a:pt x="10037" y="1806"/>
                    <a:pt x="10037" y="1806"/>
                    <a:pt x="10037" y="1806"/>
                  </a:cubicBezTo>
                  <a:close/>
                  <a:moveTo>
                    <a:pt x="10442" y="1824"/>
                  </a:moveTo>
                  <a:cubicBezTo>
                    <a:pt x="10442" y="1826"/>
                    <a:pt x="10442" y="1828"/>
                    <a:pt x="10442" y="1830"/>
                  </a:cubicBezTo>
                  <a:lnTo>
                    <a:pt x="10454" y="1830"/>
                  </a:lnTo>
                  <a:lnTo>
                    <a:pt x="10442" y="1824"/>
                  </a:lnTo>
                  <a:close/>
                  <a:moveTo>
                    <a:pt x="179" y="1865"/>
                  </a:moveTo>
                  <a:lnTo>
                    <a:pt x="191" y="1877"/>
                  </a:lnTo>
                  <a:cubicBezTo>
                    <a:pt x="190" y="1876"/>
                    <a:pt x="189" y="1875"/>
                    <a:pt x="189" y="1874"/>
                  </a:cubicBezTo>
                  <a:lnTo>
                    <a:pt x="189" y="1874"/>
                  </a:lnTo>
                  <a:cubicBezTo>
                    <a:pt x="186" y="1872"/>
                    <a:pt x="182" y="1869"/>
                    <a:pt x="179" y="1865"/>
                  </a:cubicBezTo>
                  <a:close/>
                  <a:moveTo>
                    <a:pt x="7230" y="1875"/>
                  </a:moveTo>
                  <a:cubicBezTo>
                    <a:pt x="7229" y="1876"/>
                    <a:pt x="7228" y="1877"/>
                    <a:pt x="7227" y="1877"/>
                  </a:cubicBezTo>
                  <a:lnTo>
                    <a:pt x="7239" y="1877"/>
                  </a:lnTo>
                  <a:lnTo>
                    <a:pt x="7230" y="1875"/>
                  </a:lnTo>
                  <a:close/>
                  <a:moveTo>
                    <a:pt x="10347" y="1901"/>
                  </a:moveTo>
                  <a:cubicBezTo>
                    <a:pt x="10347" y="1913"/>
                    <a:pt x="10358" y="1913"/>
                    <a:pt x="10347" y="1913"/>
                  </a:cubicBezTo>
                  <a:cubicBezTo>
                    <a:pt x="10351" y="1915"/>
                    <a:pt x="10354" y="1916"/>
                    <a:pt x="10356" y="1916"/>
                  </a:cubicBezTo>
                  <a:cubicBezTo>
                    <a:pt x="10362" y="1916"/>
                    <a:pt x="10347" y="1901"/>
                    <a:pt x="10347" y="1901"/>
                  </a:cubicBezTo>
                  <a:close/>
                  <a:moveTo>
                    <a:pt x="9882" y="1913"/>
                  </a:moveTo>
                  <a:lnTo>
                    <a:pt x="9882" y="1923"/>
                  </a:lnTo>
                  <a:lnTo>
                    <a:pt x="9882" y="1923"/>
                  </a:lnTo>
                  <a:cubicBezTo>
                    <a:pt x="9884" y="1922"/>
                    <a:pt x="9885" y="1919"/>
                    <a:pt x="9882" y="1913"/>
                  </a:cubicBezTo>
                  <a:close/>
                  <a:moveTo>
                    <a:pt x="10393" y="1903"/>
                  </a:moveTo>
                  <a:cubicBezTo>
                    <a:pt x="10397" y="1910"/>
                    <a:pt x="10406" y="1918"/>
                    <a:pt x="10406" y="1925"/>
                  </a:cubicBezTo>
                  <a:lnTo>
                    <a:pt x="10406" y="1925"/>
                  </a:lnTo>
                  <a:cubicBezTo>
                    <a:pt x="10406" y="1919"/>
                    <a:pt x="10400" y="1910"/>
                    <a:pt x="10393" y="1903"/>
                  </a:cubicBezTo>
                  <a:close/>
                  <a:moveTo>
                    <a:pt x="10311" y="1937"/>
                  </a:moveTo>
                  <a:cubicBezTo>
                    <a:pt x="10311" y="1937"/>
                    <a:pt x="10323" y="1949"/>
                    <a:pt x="10323" y="1949"/>
                  </a:cubicBezTo>
                  <a:cubicBezTo>
                    <a:pt x="10320" y="1949"/>
                    <a:pt x="10318" y="1949"/>
                    <a:pt x="10318" y="1949"/>
                  </a:cubicBezTo>
                  <a:lnTo>
                    <a:pt x="10318" y="1949"/>
                  </a:lnTo>
                  <a:cubicBezTo>
                    <a:pt x="10315" y="1945"/>
                    <a:pt x="10313" y="1941"/>
                    <a:pt x="10311" y="1937"/>
                  </a:cubicBezTo>
                  <a:close/>
                  <a:moveTo>
                    <a:pt x="10319" y="1951"/>
                  </a:moveTo>
                  <a:lnTo>
                    <a:pt x="10319" y="1951"/>
                  </a:lnTo>
                  <a:cubicBezTo>
                    <a:pt x="10320" y="1952"/>
                    <a:pt x="10321" y="1953"/>
                    <a:pt x="10322" y="1955"/>
                  </a:cubicBezTo>
                  <a:lnTo>
                    <a:pt x="10322" y="1955"/>
                  </a:lnTo>
                  <a:cubicBezTo>
                    <a:pt x="10321" y="1954"/>
                    <a:pt x="10320" y="1953"/>
                    <a:pt x="10319" y="1951"/>
                  </a:cubicBezTo>
                  <a:close/>
                  <a:moveTo>
                    <a:pt x="7422" y="1951"/>
                  </a:moveTo>
                  <a:lnTo>
                    <a:pt x="7422" y="1951"/>
                  </a:lnTo>
                  <a:cubicBezTo>
                    <a:pt x="7420" y="1952"/>
                    <a:pt x="7421" y="1954"/>
                    <a:pt x="7422" y="1957"/>
                  </a:cubicBezTo>
                  <a:lnTo>
                    <a:pt x="7422" y="1957"/>
                  </a:lnTo>
                  <a:cubicBezTo>
                    <a:pt x="7422" y="1955"/>
                    <a:pt x="7422" y="1953"/>
                    <a:pt x="7422" y="1951"/>
                  </a:cubicBezTo>
                  <a:close/>
                  <a:moveTo>
                    <a:pt x="7422" y="1957"/>
                  </a:moveTo>
                  <a:cubicBezTo>
                    <a:pt x="7421" y="1959"/>
                    <a:pt x="7420" y="1961"/>
                    <a:pt x="7418" y="1961"/>
                  </a:cubicBezTo>
                  <a:cubicBezTo>
                    <a:pt x="7422" y="1963"/>
                    <a:pt x="7425" y="1964"/>
                    <a:pt x="7426" y="1964"/>
                  </a:cubicBezTo>
                  <a:cubicBezTo>
                    <a:pt x="7428" y="1964"/>
                    <a:pt x="7424" y="1960"/>
                    <a:pt x="7422" y="1957"/>
                  </a:cubicBezTo>
                  <a:close/>
                  <a:moveTo>
                    <a:pt x="641" y="1997"/>
                  </a:moveTo>
                  <a:cubicBezTo>
                    <a:pt x="639" y="2001"/>
                    <a:pt x="639" y="2005"/>
                    <a:pt x="643" y="2008"/>
                  </a:cubicBezTo>
                  <a:cubicBezTo>
                    <a:pt x="643" y="2001"/>
                    <a:pt x="643" y="1998"/>
                    <a:pt x="641" y="1997"/>
                  </a:cubicBezTo>
                  <a:close/>
                  <a:moveTo>
                    <a:pt x="10323" y="2010"/>
                  </a:moveTo>
                  <a:cubicBezTo>
                    <a:pt x="10320" y="2011"/>
                    <a:pt x="10317" y="2014"/>
                    <a:pt x="10323" y="2020"/>
                  </a:cubicBezTo>
                  <a:lnTo>
                    <a:pt x="10323" y="2010"/>
                  </a:lnTo>
                  <a:close/>
                  <a:moveTo>
                    <a:pt x="10206" y="2064"/>
                  </a:moveTo>
                  <a:cubicBezTo>
                    <a:pt x="10205" y="2064"/>
                    <a:pt x="10204" y="2065"/>
                    <a:pt x="10204" y="2068"/>
                  </a:cubicBezTo>
                  <a:cubicBezTo>
                    <a:pt x="10212" y="2068"/>
                    <a:pt x="10209" y="2068"/>
                    <a:pt x="10206" y="2064"/>
                  </a:cubicBezTo>
                  <a:close/>
                  <a:moveTo>
                    <a:pt x="8275" y="2068"/>
                  </a:moveTo>
                  <a:lnTo>
                    <a:pt x="8298" y="2079"/>
                  </a:lnTo>
                  <a:lnTo>
                    <a:pt x="8298" y="2079"/>
                  </a:lnTo>
                  <a:cubicBezTo>
                    <a:pt x="8295" y="2073"/>
                    <a:pt x="8291" y="2068"/>
                    <a:pt x="8275" y="2068"/>
                  </a:cubicBezTo>
                  <a:close/>
                  <a:moveTo>
                    <a:pt x="10251" y="2056"/>
                  </a:moveTo>
                  <a:cubicBezTo>
                    <a:pt x="10251" y="2068"/>
                    <a:pt x="10263" y="2068"/>
                    <a:pt x="10251" y="2068"/>
                  </a:cubicBezTo>
                  <a:cubicBezTo>
                    <a:pt x="10255" y="2074"/>
                    <a:pt x="10256" y="2077"/>
                    <a:pt x="10257" y="2077"/>
                  </a:cubicBezTo>
                  <a:cubicBezTo>
                    <a:pt x="10258" y="2077"/>
                    <a:pt x="10258" y="2071"/>
                    <a:pt x="10262" y="2071"/>
                  </a:cubicBezTo>
                  <a:cubicBezTo>
                    <a:pt x="10265" y="2071"/>
                    <a:pt x="10269" y="2073"/>
                    <a:pt x="10275" y="2080"/>
                  </a:cubicBezTo>
                  <a:cubicBezTo>
                    <a:pt x="10263" y="2068"/>
                    <a:pt x="10263" y="2068"/>
                    <a:pt x="10275" y="2068"/>
                  </a:cubicBezTo>
                  <a:lnTo>
                    <a:pt x="10251" y="2056"/>
                  </a:lnTo>
                  <a:close/>
                  <a:moveTo>
                    <a:pt x="8298" y="2079"/>
                  </a:moveTo>
                  <a:cubicBezTo>
                    <a:pt x="8298" y="2080"/>
                    <a:pt x="8298" y="2080"/>
                    <a:pt x="8299" y="2081"/>
                  </a:cubicBezTo>
                  <a:lnTo>
                    <a:pt x="8299" y="2081"/>
                  </a:lnTo>
                  <a:cubicBezTo>
                    <a:pt x="8299" y="2081"/>
                    <a:pt x="8299" y="2080"/>
                    <a:pt x="8299" y="2080"/>
                  </a:cubicBezTo>
                  <a:lnTo>
                    <a:pt x="8298" y="2079"/>
                  </a:lnTo>
                  <a:close/>
                  <a:moveTo>
                    <a:pt x="8334" y="2092"/>
                  </a:moveTo>
                  <a:cubicBezTo>
                    <a:pt x="8334" y="2092"/>
                    <a:pt x="8334" y="2092"/>
                    <a:pt x="8334" y="2092"/>
                  </a:cubicBezTo>
                  <a:lnTo>
                    <a:pt x="8334" y="2092"/>
                  </a:lnTo>
                  <a:cubicBezTo>
                    <a:pt x="8337" y="2092"/>
                    <a:pt x="8341" y="2092"/>
                    <a:pt x="8346" y="2092"/>
                  </a:cubicBezTo>
                  <a:close/>
                  <a:moveTo>
                    <a:pt x="10216" y="2151"/>
                  </a:moveTo>
                  <a:cubicBezTo>
                    <a:pt x="10216" y="2151"/>
                    <a:pt x="10222" y="2157"/>
                    <a:pt x="10224" y="2162"/>
                  </a:cubicBezTo>
                  <a:lnTo>
                    <a:pt x="10224" y="2162"/>
                  </a:lnTo>
                  <a:cubicBezTo>
                    <a:pt x="10224" y="2160"/>
                    <a:pt x="10222" y="2157"/>
                    <a:pt x="10216" y="2151"/>
                  </a:cubicBezTo>
                  <a:close/>
                  <a:moveTo>
                    <a:pt x="7965" y="2163"/>
                  </a:moveTo>
                  <a:cubicBezTo>
                    <a:pt x="7962" y="2163"/>
                    <a:pt x="7958" y="2163"/>
                    <a:pt x="7953" y="2163"/>
                  </a:cubicBezTo>
                  <a:lnTo>
                    <a:pt x="7965" y="2163"/>
                  </a:lnTo>
                  <a:cubicBezTo>
                    <a:pt x="7965" y="2163"/>
                    <a:pt x="7965" y="2163"/>
                    <a:pt x="7965" y="2163"/>
                  </a:cubicBezTo>
                  <a:close/>
                  <a:moveTo>
                    <a:pt x="10224" y="2162"/>
                  </a:moveTo>
                  <a:cubicBezTo>
                    <a:pt x="10224" y="2163"/>
                    <a:pt x="10222" y="2163"/>
                    <a:pt x="10216" y="2163"/>
                  </a:cubicBezTo>
                  <a:cubicBezTo>
                    <a:pt x="10220" y="2166"/>
                    <a:pt x="10223" y="2166"/>
                    <a:pt x="10225" y="2166"/>
                  </a:cubicBezTo>
                  <a:cubicBezTo>
                    <a:pt x="10227" y="2166"/>
                    <a:pt x="10226" y="2164"/>
                    <a:pt x="10224" y="2162"/>
                  </a:cubicBezTo>
                  <a:close/>
                  <a:moveTo>
                    <a:pt x="8146" y="2280"/>
                  </a:moveTo>
                  <a:cubicBezTo>
                    <a:pt x="8146" y="2281"/>
                    <a:pt x="8145" y="2281"/>
                    <a:pt x="8144" y="2282"/>
                  </a:cubicBezTo>
                  <a:lnTo>
                    <a:pt x="8156" y="2294"/>
                  </a:lnTo>
                  <a:lnTo>
                    <a:pt x="8146" y="2280"/>
                  </a:lnTo>
                  <a:close/>
                  <a:moveTo>
                    <a:pt x="9585" y="2306"/>
                  </a:moveTo>
                  <a:lnTo>
                    <a:pt x="9585" y="2306"/>
                  </a:lnTo>
                  <a:cubicBezTo>
                    <a:pt x="9590" y="2312"/>
                    <a:pt x="9596" y="2315"/>
                    <a:pt x="9602" y="2318"/>
                  </a:cubicBezTo>
                  <a:lnTo>
                    <a:pt x="9585" y="2306"/>
                  </a:lnTo>
                  <a:close/>
                  <a:moveTo>
                    <a:pt x="9602" y="2318"/>
                  </a:moveTo>
                  <a:lnTo>
                    <a:pt x="9620" y="2330"/>
                  </a:lnTo>
                  <a:cubicBezTo>
                    <a:pt x="9614" y="2324"/>
                    <a:pt x="9608" y="2321"/>
                    <a:pt x="9602" y="2318"/>
                  </a:cubicBezTo>
                  <a:close/>
                  <a:moveTo>
                    <a:pt x="10168" y="2318"/>
                  </a:moveTo>
                  <a:cubicBezTo>
                    <a:pt x="10168" y="2318"/>
                    <a:pt x="10168" y="2330"/>
                    <a:pt x="10180" y="2330"/>
                  </a:cubicBezTo>
                  <a:lnTo>
                    <a:pt x="10168" y="2318"/>
                  </a:lnTo>
                  <a:close/>
                  <a:moveTo>
                    <a:pt x="10811" y="2366"/>
                  </a:moveTo>
                  <a:cubicBezTo>
                    <a:pt x="10805" y="2366"/>
                    <a:pt x="10802" y="2369"/>
                    <a:pt x="10800" y="2373"/>
                  </a:cubicBezTo>
                  <a:lnTo>
                    <a:pt x="10800" y="2373"/>
                  </a:lnTo>
                  <a:cubicBezTo>
                    <a:pt x="10805" y="2369"/>
                    <a:pt x="10811" y="2366"/>
                    <a:pt x="10811" y="2366"/>
                  </a:cubicBezTo>
                  <a:close/>
                  <a:moveTo>
                    <a:pt x="10800" y="2373"/>
                  </a:moveTo>
                  <a:cubicBezTo>
                    <a:pt x="10796" y="2377"/>
                    <a:pt x="10793" y="2383"/>
                    <a:pt x="10799" y="2389"/>
                  </a:cubicBezTo>
                  <a:cubicBezTo>
                    <a:pt x="10799" y="2383"/>
                    <a:pt x="10799" y="2377"/>
                    <a:pt x="10800" y="2373"/>
                  </a:cubicBezTo>
                  <a:close/>
                  <a:moveTo>
                    <a:pt x="11394" y="2449"/>
                  </a:moveTo>
                  <a:cubicBezTo>
                    <a:pt x="11390" y="2449"/>
                    <a:pt x="11387" y="2450"/>
                    <a:pt x="11384" y="2451"/>
                  </a:cubicBezTo>
                  <a:lnTo>
                    <a:pt x="11384" y="2451"/>
                  </a:lnTo>
                  <a:cubicBezTo>
                    <a:pt x="11387" y="2451"/>
                    <a:pt x="11390" y="2450"/>
                    <a:pt x="11394" y="2449"/>
                  </a:cubicBezTo>
                  <a:close/>
                  <a:moveTo>
                    <a:pt x="10061" y="2449"/>
                  </a:moveTo>
                  <a:cubicBezTo>
                    <a:pt x="10061" y="2450"/>
                    <a:pt x="10061" y="2451"/>
                    <a:pt x="10061" y="2452"/>
                  </a:cubicBezTo>
                  <a:lnTo>
                    <a:pt x="10061" y="2452"/>
                  </a:lnTo>
                  <a:cubicBezTo>
                    <a:pt x="10055" y="2449"/>
                    <a:pt x="10053" y="2449"/>
                    <a:pt x="10061" y="2449"/>
                  </a:cubicBezTo>
                  <a:close/>
                  <a:moveTo>
                    <a:pt x="10005" y="2491"/>
                  </a:moveTo>
                  <a:cubicBezTo>
                    <a:pt x="10007" y="2491"/>
                    <a:pt x="10009" y="2493"/>
                    <a:pt x="10013" y="2497"/>
                  </a:cubicBezTo>
                  <a:cubicBezTo>
                    <a:pt x="10013" y="2497"/>
                    <a:pt x="10024" y="2497"/>
                    <a:pt x="10025" y="2507"/>
                  </a:cubicBezTo>
                  <a:lnTo>
                    <a:pt x="10025" y="2507"/>
                  </a:lnTo>
                  <a:cubicBezTo>
                    <a:pt x="10019" y="2504"/>
                    <a:pt x="10011" y="2502"/>
                    <a:pt x="10001" y="2497"/>
                  </a:cubicBezTo>
                  <a:cubicBezTo>
                    <a:pt x="10001" y="2497"/>
                    <a:pt x="10001" y="2491"/>
                    <a:pt x="10005" y="2491"/>
                  </a:cubicBezTo>
                  <a:close/>
                  <a:moveTo>
                    <a:pt x="9465" y="2508"/>
                  </a:moveTo>
                  <a:lnTo>
                    <a:pt x="9465" y="2508"/>
                  </a:lnTo>
                  <a:cubicBezTo>
                    <a:pt x="9465" y="2513"/>
                    <a:pt x="9468" y="2516"/>
                    <a:pt x="9470" y="2518"/>
                  </a:cubicBezTo>
                  <a:lnTo>
                    <a:pt x="9470" y="2518"/>
                  </a:lnTo>
                  <a:cubicBezTo>
                    <a:pt x="9469" y="2515"/>
                    <a:pt x="9467" y="2512"/>
                    <a:pt x="9465" y="2508"/>
                  </a:cubicBezTo>
                  <a:close/>
                  <a:moveTo>
                    <a:pt x="143" y="2532"/>
                  </a:moveTo>
                  <a:cubicBezTo>
                    <a:pt x="127" y="2532"/>
                    <a:pt x="138" y="2538"/>
                    <a:pt x="143" y="2541"/>
                  </a:cubicBezTo>
                  <a:lnTo>
                    <a:pt x="143" y="2541"/>
                  </a:lnTo>
                  <a:cubicBezTo>
                    <a:pt x="143" y="2538"/>
                    <a:pt x="143" y="2532"/>
                    <a:pt x="143" y="2532"/>
                  </a:cubicBezTo>
                  <a:close/>
                  <a:moveTo>
                    <a:pt x="8858" y="2649"/>
                  </a:moveTo>
                  <a:cubicBezTo>
                    <a:pt x="8858" y="2650"/>
                    <a:pt x="8858" y="2651"/>
                    <a:pt x="8858" y="2651"/>
                  </a:cubicBezTo>
                  <a:cubicBezTo>
                    <a:pt x="8858" y="2650"/>
                    <a:pt x="8858" y="2650"/>
                    <a:pt x="8858" y="2649"/>
                  </a:cubicBezTo>
                  <a:close/>
                  <a:moveTo>
                    <a:pt x="198" y="2660"/>
                  </a:moveTo>
                  <a:cubicBezTo>
                    <a:pt x="198" y="2661"/>
                    <a:pt x="199" y="2662"/>
                    <a:pt x="202" y="2662"/>
                  </a:cubicBezTo>
                  <a:lnTo>
                    <a:pt x="202" y="2662"/>
                  </a:lnTo>
                  <a:cubicBezTo>
                    <a:pt x="200" y="2661"/>
                    <a:pt x="199" y="2660"/>
                    <a:pt x="198" y="2660"/>
                  </a:cubicBezTo>
                  <a:close/>
                  <a:moveTo>
                    <a:pt x="143" y="2627"/>
                  </a:moveTo>
                  <a:cubicBezTo>
                    <a:pt x="143" y="2633"/>
                    <a:pt x="145" y="2638"/>
                    <a:pt x="147" y="2641"/>
                  </a:cubicBezTo>
                  <a:lnTo>
                    <a:pt x="147" y="2641"/>
                  </a:lnTo>
                  <a:lnTo>
                    <a:pt x="143" y="2639"/>
                  </a:lnTo>
                  <a:lnTo>
                    <a:pt x="143" y="2639"/>
                  </a:lnTo>
                  <a:cubicBezTo>
                    <a:pt x="146" y="2643"/>
                    <a:pt x="148" y="2644"/>
                    <a:pt x="148" y="2644"/>
                  </a:cubicBezTo>
                  <a:cubicBezTo>
                    <a:pt x="148" y="2644"/>
                    <a:pt x="148" y="2643"/>
                    <a:pt x="147" y="2641"/>
                  </a:cubicBezTo>
                  <a:lnTo>
                    <a:pt x="147" y="2641"/>
                  </a:lnTo>
                  <a:lnTo>
                    <a:pt x="167" y="2651"/>
                  </a:lnTo>
                  <a:cubicBezTo>
                    <a:pt x="167" y="2651"/>
                    <a:pt x="167" y="2651"/>
                    <a:pt x="167" y="2663"/>
                  </a:cubicBezTo>
                  <a:cubicBezTo>
                    <a:pt x="175" y="2663"/>
                    <a:pt x="183" y="2658"/>
                    <a:pt x="191" y="2658"/>
                  </a:cubicBezTo>
                  <a:cubicBezTo>
                    <a:pt x="193" y="2658"/>
                    <a:pt x="195" y="2658"/>
                    <a:pt x="198" y="2660"/>
                  </a:cubicBezTo>
                  <a:lnTo>
                    <a:pt x="198" y="2660"/>
                  </a:lnTo>
                  <a:cubicBezTo>
                    <a:pt x="197" y="2658"/>
                    <a:pt x="199" y="2655"/>
                    <a:pt x="202" y="2651"/>
                  </a:cubicBezTo>
                  <a:cubicBezTo>
                    <a:pt x="179" y="2651"/>
                    <a:pt x="155" y="2639"/>
                    <a:pt x="143" y="2627"/>
                  </a:cubicBezTo>
                  <a:close/>
                  <a:moveTo>
                    <a:pt x="143" y="2711"/>
                  </a:moveTo>
                  <a:cubicBezTo>
                    <a:pt x="145" y="2712"/>
                    <a:pt x="146" y="2712"/>
                    <a:pt x="147" y="2713"/>
                  </a:cubicBezTo>
                  <a:lnTo>
                    <a:pt x="147" y="2713"/>
                  </a:lnTo>
                  <a:cubicBezTo>
                    <a:pt x="146" y="2712"/>
                    <a:pt x="145" y="2711"/>
                    <a:pt x="143" y="2711"/>
                  </a:cubicBezTo>
                  <a:close/>
                  <a:moveTo>
                    <a:pt x="9299" y="2711"/>
                  </a:moveTo>
                  <a:cubicBezTo>
                    <a:pt x="9287" y="2711"/>
                    <a:pt x="9287" y="2711"/>
                    <a:pt x="9299" y="2723"/>
                  </a:cubicBezTo>
                  <a:lnTo>
                    <a:pt x="9299" y="2711"/>
                  </a:lnTo>
                  <a:close/>
                  <a:moveTo>
                    <a:pt x="9370" y="2735"/>
                  </a:moveTo>
                  <a:lnTo>
                    <a:pt x="9370" y="2735"/>
                  </a:lnTo>
                  <a:cubicBezTo>
                    <a:pt x="9375" y="2739"/>
                    <a:pt x="9379" y="2742"/>
                    <a:pt x="9383" y="2743"/>
                  </a:cubicBezTo>
                  <a:lnTo>
                    <a:pt x="9383" y="2743"/>
                  </a:lnTo>
                  <a:cubicBezTo>
                    <a:pt x="9385" y="2741"/>
                    <a:pt x="9382" y="2739"/>
                    <a:pt x="9370" y="2735"/>
                  </a:cubicBezTo>
                  <a:close/>
                  <a:moveTo>
                    <a:pt x="11906" y="3151"/>
                  </a:moveTo>
                  <a:lnTo>
                    <a:pt x="11918" y="3187"/>
                  </a:lnTo>
                  <a:lnTo>
                    <a:pt x="11930" y="3187"/>
                  </a:lnTo>
                  <a:lnTo>
                    <a:pt x="11906" y="3151"/>
                  </a:lnTo>
                  <a:close/>
                  <a:moveTo>
                    <a:pt x="9418" y="3187"/>
                  </a:moveTo>
                  <a:lnTo>
                    <a:pt x="9418" y="3197"/>
                  </a:lnTo>
                  <a:lnTo>
                    <a:pt x="9418" y="3197"/>
                  </a:lnTo>
                  <a:cubicBezTo>
                    <a:pt x="9415" y="3194"/>
                    <a:pt x="9414" y="3191"/>
                    <a:pt x="9418" y="3187"/>
                  </a:cubicBezTo>
                  <a:close/>
                  <a:moveTo>
                    <a:pt x="9451" y="3217"/>
                  </a:moveTo>
                  <a:cubicBezTo>
                    <a:pt x="9450" y="3217"/>
                    <a:pt x="9450" y="3219"/>
                    <a:pt x="9454" y="3223"/>
                  </a:cubicBezTo>
                  <a:cubicBezTo>
                    <a:pt x="9462" y="3223"/>
                    <a:pt x="9454" y="3217"/>
                    <a:pt x="9451" y="3217"/>
                  </a:cubicBezTo>
                  <a:close/>
                  <a:moveTo>
                    <a:pt x="381" y="3342"/>
                  </a:moveTo>
                  <a:lnTo>
                    <a:pt x="381" y="3350"/>
                  </a:lnTo>
                  <a:lnTo>
                    <a:pt x="381" y="3350"/>
                  </a:lnTo>
                  <a:cubicBezTo>
                    <a:pt x="384" y="3348"/>
                    <a:pt x="385" y="3346"/>
                    <a:pt x="381" y="3342"/>
                  </a:cubicBezTo>
                  <a:close/>
                  <a:moveTo>
                    <a:pt x="381" y="3366"/>
                  </a:moveTo>
                  <a:cubicBezTo>
                    <a:pt x="379" y="3366"/>
                    <a:pt x="378" y="3366"/>
                    <a:pt x="377" y="3366"/>
                  </a:cubicBezTo>
                  <a:lnTo>
                    <a:pt x="377" y="3366"/>
                  </a:lnTo>
                  <a:cubicBezTo>
                    <a:pt x="381" y="3367"/>
                    <a:pt x="381" y="3369"/>
                    <a:pt x="381" y="3378"/>
                  </a:cubicBezTo>
                  <a:lnTo>
                    <a:pt x="381" y="3366"/>
                  </a:lnTo>
                  <a:close/>
                  <a:moveTo>
                    <a:pt x="95" y="3640"/>
                  </a:moveTo>
                  <a:lnTo>
                    <a:pt x="94" y="3641"/>
                  </a:lnTo>
                  <a:lnTo>
                    <a:pt x="94" y="3641"/>
                  </a:lnTo>
                  <a:cubicBezTo>
                    <a:pt x="100" y="3640"/>
                    <a:pt x="108" y="3640"/>
                    <a:pt x="119" y="3640"/>
                  </a:cubicBezTo>
                  <a:close/>
                  <a:moveTo>
                    <a:pt x="94" y="3641"/>
                  </a:moveTo>
                  <a:lnTo>
                    <a:pt x="94" y="3641"/>
                  </a:lnTo>
                  <a:cubicBezTo>
                    <a:pt x="87" y="3642"/>
                    <a:pt x="83" y="3645"/>
                    <a:pt x="83" y="3651"/>
                  </a:cubicBezTo>
                  <a:lnTo>
                    <a:pt x="94" y="3641"/>
                  </a:lnTo>
                  <a:close/>
                  <a:moveTo>
                    <a:pt x="134" y="3650"/>
                  </a:moveTo>
                  <a:cubicBezTo>
                    <a:pt x="133" y="3651"/>
                    <a:pt x="132" y="3651"/>
                    <a:pt x="131" y="3651"/>
                  </a:cubicBezTo>
                  <a:cubicBezTo>
                    <a:pt x="133" y="3651"/>
                    <a:pt x="134" y="3651"/>
                    <a:pt x="134" y="3650"/>
                  </a:cubicBezTo>
                  <a:close/>
                  <a:moveTo>
                    <a:pt x="2119" y="3675"/>
                  </a:moveTo>
                  <a:cubicBezTo>
                    <a:pt x="2119" y="3675"/>
                    <a:pt x="2119" y="3675"/>
                    <a:pt x="2119" y="3675"/>
                  </a:cubicBezTo>
                  <a:cubicBezTo>
                    <a:pt x="2119" y="3675"/>
                    <a:pt x="2119" y="3675"/>
                    <a:pt x="2119" y="3675"/>
                  </a:cubicBezTo>
                  <a:close/>
                  <a:moveTo>
                    <a:pt x="2250" y="3687"/>
                  </a:moveTo>
                  <a:cubicBezTo>
                    <a:pt x="2243" y="3687"/>
                    <a:pt x="2240" y="3687"/>
                    <a:pt x="2239" y="3690"/>
                  </a:cubicBezTo>
                  <a:lnTo>
                    <a:pt x="2239" y="3690"/>
                  </a:lnTo>
                  <a:cubicBezTo>
                    <a:pt x="2243" y="3689"/>
                    <a:pt x="2246" y="3688"/>
                    <a:pt x="2250" y="3687"/>
                  </a:cubicBezTo>
                  <a:close/>
                  <a:moveTo>
                    <a:pt x="162" y="3688"/>
                  </a:moveTo>
                  <a:cubicBezTo>
                    <a:pt x="152" y="3690"/>
                    <a:pt x="143" y="3699"/>
                    <a:pt x="143" y="3699"/>
                  </a:cubicBezTo>
                  <a:cubicBezTo>
                    <a:pt x="149" y="3699"/>
                    <a:pt x="156" y="3692"/>
                    <a:pt x="162" y="3688"/>
                  </a:cubicBezTo>
                  <a:close/>
                  <a:moveTo>
                    <a:pt x="312" y="3725"/>
                  </a:moveTo>
                  <a:lnTo>
                    <a:pt x="321" y="3735"/>
                  </a:lnTo>
                  <a:lnTo>
                    <a:pt x="321" y="3735"/>
                  </a:lnTo>
                  <a:cubicBezTo>
                    <a:pt x="321" y="3730"/>
                    <a:pt x="318" y="3727"/>
                    <a:pt x="312" y="3725"/>
                  </a:cubicBezTo>
                  <a:close/>
                  <a:moveTo>
                    <a:pt x="5132" y="3794"/>
                  </a:moveTo>
                  <a:cubicBezTo>
                    <a:pt x="5133" y="3795"/>
                    <a:pt x="5134" y="3795"/>
                    <a:pt x="5136" y="3796"/>
                  </a:cubicBezTo>
                  <a:lnTo>
                    <a:pt x="5136" y="3796"/>
                  </a:lnTo>
                  <a:cubicBezTo>
                    <a:pt x="5138" y="3795"/>
                    <a:pt x="5141" y="3795"/>
                    <a:pt x="5144" y="3794"/>
                  </a:cubicBezTo>
                  <a:close/>
                  <a:moveTo>
                    <a:pt x="119" y="3890"/>
                  </a:moveTo>
                  <a:cubicBezTo>
                    <a:pt x="119" y="3892"/>
                    <a:pt x="120" y="3893"/>
                    <a:pt x="120" y="3893"/>
                  </a:cubicBezTo>
                  <a:cubicBezTo>
                    <a:pt x="122" y="3893"/>
                    <a:pt x="124" y="3890"/>
                    <a:pt x="124" y="3890"/>
                  </a:cubicBezTo>
                  <a:lnTo>
                    <a:pt x="124" y="3890"/>
                  </a:lnTo>
                  <a:cubicBezTo>
                    <a:pt x="125" y="3890"/>
                    <a:pt x="123" y="3893"/>
                    <a:pt x="119" y="3901"/>
                  </a:cubicBezTo>
                  <a:lnTo>
                    <a:pt x="131" y="3890"/>
                  </a:lnTo>
                  <a:close/>
                  <a:moveTo>
                    <a:pt x="6048" y="3901"/>
                  </a:moveTo>
                  <a:cubicBezTo>
                    <a:pt x="6050" y="3902"/>
                    <a:pt x="6051" y="3903"/>
                    <a:pt x="6052" y="3903"/>
                  </a:cubicBezTo>
                  <a:lnTo>
                    <a:pt x="6052" y="3903"/>
                  </a:lnTo>
                  <a:cubicBezTo>
                    <a:pt x="6054" y="3903"/>
                    <a:pt x="6057" y="3902"/>
                    <a:pt x="6060" y="3901"/>
                  </a:cubicBezTo>
                  <a:close/>
                  <a:moveTo>
                    <a:pt x="432" y="3911"/>
                  </a:moveTo>
                  <a:lnTo>
                    <a:pt x="432" y="3911"/>
                  </a:lnTo>
                  <a:cubicBezTo>
                    <a:pt x="431" y="3911"/>
                    <a:pt x="430" y="3912"/>
                    <a:pt x="429" y="3913"/>
                  </a:cubicBezTo>
                  <a:cubicBezTo>
                    <a:pt x="425" y="3917"/>
                    <a:pt x="422" y="3919"/>
                    <a:pt x="420" y="3919"/>
                  </a:cubicBezTo>
                  <a:cubicBezTo>
                    <a:pt x="417" y="3919"/>
                    <a:pt x="417" y="3913"/>
                    <a:pt x="417" y="3913"/>
                  </a:cubicBezTo>
                  <a:cubicBezTo>
                    <a:pt x="421" y="3913"/>
                    <a:pt x="426" y="3912"/>
                    <a:pt x="432" y="3911"/>
                  </a:cubicBezTo>
                  <a:close/>
                  <a:moveTo>
                    <a:pt x="449" y="3908"/>
                  </a:moveTo>
                  <a:cubicBezTo>
                    <a:pt x="455" y="3908"/>
                    <a:pt x="460" y="3909"/>
                    <a:pt x="464" y="3913"/>
                  </a:cubicBezTo>
                  <a:cubicBezTo>
                    <a:pt x="452" y="3925"/>
                    <a:pt x="452" y="3925"/>
                    <a:pt x="452" y="3925"/>
                  </a:cubicBezTo>
                  <a:cubicBezTo>
                    <a:pt x="452" y="3931"/>
                    <a:pt x="449" y="3934"/>
                    <a:pt x="446" y="3934"/>
                  </a:cubicBezTo>
                  <a:cubicBezTo>
                    <a:pt x="444" y="3934"/>
                    <a:pt x="441" y="3931"/>
                    <a:pt x="441" y="3925"/>
                  </a:cubicBezTo>
                  <a:cubicBezTo>
                    <a:pt x="441" y="3937"/>
                    <a:pt x="429" y="3937"/>
                    <a:pt x="429" y="3937"/>
                  </a:cubicBezTo>
                  <a:cubicBezTo>
                    <a:pt x="438" y="3928"/>
                    <a:pt x="440" y="3910"/>
                    <a:pt x="434" y="3910"/>
                  </a:cubicBezTo>
                  <a:lnTo>
                    <a:pt x="434" y="3910"/>
                  </a:lnTo>
                  <a:cubicBezTo>
                    <a:pt x="439" y="3909"/>
                    <a:pt x="444" y="3908"/>
                    <a:pt x="449" y="3908"/>
                  </a:cubicBezTo>
                  <a:close/>
                  <a:moveTo>
                    <a:pt x="6298" y="3937"/>
                  </a:moveTo>
                  <a:lnTo>
                    <a:pt x="6305" y="3939"/>
                  </a:lnTo>
                  <a:lnTo>
                    <a:pt x="6305" y="3939"/>
                  </a:lnTo>
                  <a:cubicBezTo>
                    <a:pt x="6307" y="3939"/>
                    <a:pt x="6309" y="3938"/>
                    <a:pt x="6310" y="3937"/>
                  </a:cubicBezTo>
                  <a:close/>
                  <a:moveTo>
                    <a:pt x="512" y="3973"/>
                  </a:moveTo>
                  <a:cubicBezTo>
                    <a:pt x="500" y="3973"/>
                    <a:pt x="500" y="3985"/>
                    <a:pt x="500" y="3985"/>
                  </a:cubicBezTo>
                  <a:cubicBezTo>
                    <a:pt x="503" y="3982"/>
                    <a:pt x="506" y="3979"/>
                    <a:pt x="512" y="3973"/>
                  </a:cubicBezTo>
                  <a:close/>
                  <a:moveTo>
                    <a:pt x="500" y="3973"/>
                  </a:moveTo>
                  <a:cubicBezTo>
                    <a:pt x="491" y="3982"/>
                    <a:pt x="496" y="3977"/>
                    <a:pt x="488" y="3985"/>
                  </a:cubicBezTo>
                  <a:cubicBezTo>
                    <a:pt x="488" y="3987"/>
                    <a:pt x="489" y="3988"/>
                    <a:pt x="489" y="3988"/>
                  </a:cubicBezTo>
                  <a:cubicBezTo>
                    <a:pt x="492" y="3988"/>
                    <a:pt x="500" y="3973"/>
                    <a:pt x="500" y="3973"/>
                  </a:cubicBezTo>
                  <a:close/>
                  <a:moveTo>
                    <a:pt x="524" y="3985"/>
                  </a:moveTo>
                  <a:cubicBezTo>
                    <a:pt x="524" y="3985"/>
                    <a:pt x="519" y="3995"/>
                    <a:pt x="522" y="3999"/>
                  </a:cubicBezTo>
                  <a:lnTo>
                    <a:pt x="522" y="3999"/>
                  </a:lnTo>
                  <a:cubicBezTo>
                    <a:pt x="522" y="3998"/>
                    <a:pt x="523" y="3997"/>
                    <a:pt x="524" y="3997"/>
                  </a:cubicBezTo>
                  <a:lnTo>
                    <a:pt x="524" y="3985"/>
                  </a:lnTo>
                  <a:close/>
                  <a:moveTo>
                    <a:pt x="6648" y="4006"/>
                  </a:moveTo>
                  <a:lnTo>
                    <a:pt x="6656" y="4009"/>
                  </a:lnTo>
                  <a:cubicBezTo>
                    <a:pt x="6652" y="4009"/>
                    <a:pt x="6649" y="4007"/>
                    <a:pt x="6648" y="4006"/>
                  </a:cubicBezTo>
                  <a:close/>
                  <a:moveTo>
                    <a:pt x="1536" y="4104"/>
                  </a:moveTo>
                  <a:lnTo>
                    <a:pt x="1536" y="4104"/>
                  </a:lnTo>
                  <a:cubicBezTo>
                    <a:pt x="1536" y="4116"/>
                    <a:pt x="1524" y="4128"/>
                    <a:pt x="1548" y="4128"/>
                  </a:cubicBezTo>
                  <a:cubicBezTo>
                    <a:pt x="1548" y="4128"/>
                    <a:pt x="1536" y="4116"/>
                    <a:pt x="1536" y="4104"/>
                  </a:cubicBezTo>
                  <a:close/>
                  <a:moveTo>
                    <a:pt x="7203" y="4128"/>
                  </a:moveTo>
                  <a:cubicBezTo>
                    <a:pt x="7204" y="4130"/>
                    <a:pt x="7206" y="4132"/>
                    <a:pt x="7207" y="4133"/>
                  </a:cubicBezTo>
                  <a:lnTo>
                    <a:pt x="7207" y="4133"/>
                  </a:lnTo>
                  <a:cubicBezTo>
                    <a:pt x="7206" y="4131"/>
                    <a:pt x="7205" y="4129"/>
                    <a:pt x="7203" y="4128"/>
                  </a:cubicBezTo>
                  <a:close/>
                  <a:moveTo>
                    <a:pt x="41" y="4140"/>
                  </a:moveTo>
                  <a:cubicBezTo>
                    <a:pt x="37" y="4140"/>
                    <a:pt x="36" y="4141"/>
                    <a:pt x="36" y="4145"/>
                  </a:cubicBezTo>
                  <a:lnTo>
                    <a:pt x="36" y="4145"/>
                  </a:lnTo>
                  <a:cubicBezTo>
                    <a:pt x="37" y="4144"/>
                    <a:pt x="39" y="4142"/>
                    <a:pt x="41" y="4140"/>
                  </a:cubicBezTo>
                  <a:close/>
                  <a:moveTo>
                    <a:pt x="619" y="4140"/>
                  </a:moveTo>
                  <a:cubicBezTo>
                    <a:pt x="617" y="4144"/>
                    <a:pt x="616" y="4146"/>
                    <a:pt x="616" y="4148"/>
                  </a:cubicBezTo>
                  <a:lnTo>
                    <a:pt x="616" y="4148"/>
                  </a:lnTo>
                  <a:cubicBezTo>
                    <a:pt x="619" y="4145"/>
                    <a:pt x="619" y="4140"/>
                    <a:pt x="619" y="4140"/>
                  </a:cubicBezTo>
                  <a:close/>
                  <a:moveTo>
                    <a:pt x="36" y="4145"/>
                  </a:moveTo>
                  <a:cubicBezTo>
                    <a:pt x="32" y="4149"/>
                    <a:pt x="30" y="4151"/>
                    <a:pt x="36" y="4151"/>
                  </a:cubicBezTo>
                  <a:cubicBezTo>
                    <a:pt x="36" y="4149"/>
                    <a:pt x="36" y="4147"/>
                    <a:pt x="36" y="4145"/>
                  </a:cubicBezTo>
                  <a:close/>
                  <a:moveTo>
                    <a:pt x="639" y="4170"/>
                  </a:moveTo>
                  <a:cubicBezTo>
                    <a:pt x="638" y="4170"/>
                    <a:pt x="635" y="4171"/>
                    <a:pt x="631" y="4175"/>
                  </a:cubicBezTo>
                  <a:lnTo>
                    <a:pt x="643" y="4175"/>
                  </a:lnTo>
                  <a:cubicBezTo>
                    <a:pt x="643" y="4175"/>
                    <a:pt x="643" y="4170"/>
                    <a:pt x="639" y="4170"/>
                  </a:cubicBezTo>
                  <a:close/>
                  <a:moveTo>
                    <a:pt x="12099" y="4175"/>
                  </a:moveTo>
                  <a:lnTo>
                    <a:pt x="12099" y="4175"/>
                  </a:lnTo>
                  <a:cubicBezTo>
                    <a:pt x="12097" y="4178"/>
                    <a:pt x="12097" y="4184"/>
                    <a:pt x="12097" y="4187"/>
                  </a:cubicBezTo>
                  <a:lnTo>
                    <a:pt x="12097" y="4187"/>
                  </a:lnTo>
                  <a:cubicBezTo>
                    <a:pt x="12097" y="4183"/>
                    <a:pt x="12098" y="4179"/>
                    <a:pt x="12099" y="4175"/>
                  </a:cubicBezTo>
                  <a:close/>
                  <a:moveTo>
                    <a:pt x="12097" y="4187"/>
                  </a:moveTo>
                  <a:lnTo>
                    <a:pt x="12097" y="4187"/>
                  </a:lnTo>
                  <a:cubicBezTo>
                    <a:pt x="12097" y="4187"/>
                    <a:pt x="12097" y="4187"/>
                    <a:pt x="12097" y="4187"/>
                  </a:cubicBezTo>
                  <a:lnTo>
                    <a:pt x="12097" y="4187"/>
                  </a:lnTo>
                  <a:cubicBezTo>
                    <a:pt x="12097" y="4187"/>
                    <a:pt x="12097" y="4187"/>
                    <a:pt x="12097" y="4187"/>
                  </a:cubicBezTo>
                  <a:close/>
                  <a:moveTo>
                    <a:pt x="5006" y="4267"/>
                  </a:moveTo>
                  <a:cubicBezTo>
                    <a:pt x="5004" y="4268"/>
                    <a:pt x="5002" y="4269"/>
                    <a:pt x="5001" y="4271"/>
                  </a:cubicBezTo>
                  <a:cubicBezTo>
                    <a:pt x="5005" y="4271"/>
                    <a:pt x="5006" y="4269"/>
                    <a:pt x="5006" y="4267"/>
                  </a:cubicBezTo>
                  <a:close/>
                  <a:moveTo>
                    <a:pt x="679" y="4282"/>
                  </a:moveTo>
                  <a:cubicBezTo>
                    <a:pt x="679" y="4282"/>
                    <a:pt x="679" y="4282"/>
                    <a:pt x="679" y="4282"/>
                  </a:cubicBezTo>
                  <a:lnTo>
                    <a:pt x="679" y="4282"/>
                  </a:lnTo>
                  <a:close/>
                  <a:moveTo>
                    <a:pt x="667" y="4282"/>
                  </a:moveTo>
                  <a:cubicBezTo>
                    <a:pt x="660" y="4289"/>
                    <a:pt x="655" y="4294"/>
                    <a:pt x="655" y="4294"/>
                  </a:cubicBezTo>
                  <a:cubicBezTo>
                    <a:pt x="655" y="4282"/>
                    <a:pt x="667" y="4282"/>
                    <a:pt x="667" y="4282"/>
                  </a:cubicBezTo>
                  <a:close/>
                  <a:moveTo>
                    <a:pt x="679" y="4282"/>
                  </a:moveTo>
                  <a:cubicBezTo>
                    <a:pt x="679" y="4288"/>
                    <a:pt x="679" y="4291"/>
                    <a:pt x="677" y="4294"/>
                  </a:cubicBezTo>
                  <a:lnTo>
                    <a:pt x="677" y="4294"/>
                  </a:lnTo>
                  <a:cubicBezTo>
                    <a:pt x="678" y="4294"/>
                    <a:pt x="678" y="4294"/>
                    <a:pt x="679" y="4294"/>
                  </a:cubicBezTo>
                  <a:lnTo>
                    <a:pt x="679" y="4282"/>
                  </a:lnTo>
                  <a:close/>
                  <a:moveTo>
                    <a:pt x="188" y="4301"/>
                  </a:moveTo>
                  <a:cubicBezTo>
                    <a:pt x="188" y="4301"/>
                    <a:pt x="189" y="4301"/>
                    <a:pt x="189" y="4302"/>
                  </a:cubicBezTo>
                  <a:lnTo>
                    <a:pt x="189" y="4302"/>
                  </a:lnTo>
                  <a:cubicBezTo>
                    <a:pt x="187" y="4307"/>
                    <a:pt x="183" y="4312"/>
                    <a:pt x="179" y="4318"/>
                  </a:cubicBezTo>
                  <a:lnTo>
                    <a:pt x="179" y="4318"/>
                  </a:lnTo>
                  <a:cubicBezTo>
                    <a:pt x="179" y="4309"/>
                    <a:pt x="185" y="4301"/>
                    <a:pt x="188" y="4301"/>
                  </a:cubicBezTo>
                  <a:close/>
                  <a:moveTo>
                    <a:pt x="214" y="4306"/>
                  </a:moveTo>
                  <a:cubicBezTo>
                    <a:pt x="214" y="4312"/>
                    <a:pt x="217" y="4312"/>
                    <a:pt x="219" y="4312"/>
                  </a:cubicBezTo>
                  <a:cubicBezTo>
                    <a:pt x="220" y="4312"/>
                    <a:pt x="220" y="4312"/>
                    <a:pt x="214" y="4318"/>
                  </a:cubicBezTo>
                  <a:cubicBezTo>
                    <a:pt x="214" y="4318"/>
                    <a:pt x="209" y="4324"/>
                    <a:pt x="205" y="4327"/>
                  </a:cubicBezTo>
                  <a:lnTo>
                    <a:pt x="205" y="4327"/>
                  </a:lnTo>
                  <a:cubicBezTo>
                    <a:pt x="207" y="4321"/>
                    <a:pt x="210" y="4315"/>
                    <a:pt x="214" y="4306"/>
                  </a:cubicBezTo>
                  <a:close/>
                  <a:moveTo>
                    <a:pt x="6520" y="4352"/>
                  </a:moveTo>
                  <a:cubicBezTo>
                    <a:pt x="6518" y="4352"/>
                    <a:pt x="6515" y="4353"/>
                    <a:pt x="6513" y="4354"/>
                  </a:cubicBezTo>
                  <a:lnTo>
                    <a:pt x="6525" y="4354"/>
                  </a:lnTo>
                  <a:cubicBezTo>
                    <a:pt x="6523" y="4353"/>
                    <a:pt x="6522" y="4352"/>
                    <a:pt x="6520" y="4352"/>
                  </a:cubicBezTo>
                  <a:close/>
                  <a:moveTo>
                    <a:pt x="224" y="4353"/>
                  </a:moveTo>
                  <a:cubicBezTo>
                    <a:pt x="222" y="4356"/>
                    <a:pt x="220" y="4359"/>
                    <a:pt x="218" y="4362"/>
                  </a:cubicBezTo>
                  <a:lnTo>
                    <a:pt x="218" y="4362"/>
                  </a:lnTo>
                  <a:cubicBezTo>
                    <a:pt x="220" y="4360"/>
                    <a:pt x="222" y="4358"/>
                    <a:pt x="226" y="4354"/>
                  </a:cubicBezTo>
                  <a:lnTo>
                    <a:pt x="226" y="4354"/>
                  </a:lnTo>
                  <a:lnTo>
                    <a:pt x="214" y="4366"/>
                  </a:lnTo>
                  <a:cubicBezTo>
                    <a:pt x="216" y="4365"/>
                    <a:pt x="217" y="4363"/>
                    <a:pt x="218" y="4362"/>
                  </a:cubicBezTo>
                  <a:lnTo>
                    <a:pt x="218" y="4362"/>
                  </a:lnTo>
                  <a:cubicBezTo>
                    <a:pt x="213" y="4366"/>
                    <a:pt x="211" y="4366"/>
                    <a:pt x="202" y="4366"/>
                  </a:cubicBezTo>
                  <a:cubicBezTo>
                    <a:pt x="207" y="4371"/>
                    <a:pt x="210" y="4374"/>
                    <a:pt x="213" y="4374"/>
                  </a:cubicBezTo>
                  <a:cubicBezTo>
                    <a:pt x="216" y="4374"/>
                    <a:pt x="219" y="4368"/>
                    <a:pt x="226" y="4354"/>
                  </a:cubicBezTo>
                  <a:lnTo>
                    <a:pt x="226" y="4354"/>
                  </a:lnTo>
                  <a:cubicBezTo>
                    <a:pt x="226" y="4354"/>
                    <a:pt x="226" y="4354"/>
                    <a:pt x="226" y="4354"/>
                  </a:cubicBezTo>
                  <a:cubicBezTo>
                    <a:pt x="225" y="4354"/>
                    <a:pt x="224" y="4354"/>
                    <a:pt x="224" y="4353"/>
                  </a:cubicBezTo>
                  <a:close/>
                  <a:moveTo>
                    <a:pt x="226" y="4354"/>
                  </a:moveTo>
                  <a:cubicBezTo>
                    <a:pt x="226" y="4354"/>
                    <a:pt x="226" y="4366"/>
                    <a:pt x="214" y="4378"/>
                  </a:cubicBezTo>
                  <a:cubicBezTo>
                    <a:pt x="226" y="4366"/>
                    <a:pt x="226" y="4366"/>
                    <a:pt x="226" y="4354"/>
                  </a:cubicBezTo>
                  <a:close/>
                  <a:moveTo>
                    <a:pt x="419" y="4347"/>
                  </a:moveTo>
                  <a:lnTo>
                    <a:pt x="419" y="4347"/>
                  </a:lnTo>
                  <a:cubicBezTo>
                    <a:pt x="420" y="4347"/>
                    <a:pt x="419" y="4349"/>
                    <a:pt x="417" y="4354"/>
                  </a:cubicBezTo>
                  <a:cubicBezTo>
                    <a:pt x="405" y="4366"/>
                    <a:pt x="405" y="4366"/>
                    <a:pt x="393" y="4378"/>
                  </a:cubicBezTo>
                  <a:cubicBezTo>
                    <a:pt x="393" y="4366"/>
                    <a:pt x="393" y="4366"/>
                    <a:pt x="405" y="4354"/>
                  </a:cubicBezTo>
                  <a:lnTo>
                    <a:pt x="405" y="4354"/>
                  </a:lnTo>
                  <a:cubicBezTo>
                    <a:pt x="402" y="4359"/>
                    <a:pt x="402" y="4361"/>
                    <a:pt x="403" y="4361"/>
                  </a:cubicBezTo>
                  <a:cubicBezTo>
                    <a:pt x="405" y="4361"/>
                    <a:pt x="416" y="4347"/>
                    <a:pt x="419" y="4347"/>
                  </a:cubicBezTo>
                  <a:close/>
                  <a:moveTo>
                    <a:pt x="417" y="4366"/>
                  </a:moveTo>
                  <a:cubicBezTo>
                    <a:pt x="417" y="4366"/>
                    <a:pt x="417" y="4366"/>
                    <a:pt x="417" y="4378"/>
                  </a:cubicBezTo>
                  <a:lnTo>
                    <a:pt x="405" y="4378"/>
                  </a:lnTo>
                  <a:cubicBezTo>
                    <a:pt x="409" y="4373"/>
                    <a:pt x="414" y="4369"/>
                    <a:pt x="417" y="4366"/>
                  </a:cubicBezTo>
                  <a:close/>
                  <a:moveTo>
                    <a:pt x="383" y="4367"/>
                  </a:moveTo>
                  <a:cubicBezTo>
                    <a:pt x="385" y="4367"/>
                    <a:pt x="385" y="4370"/>
                    <a:pt x="381" y="4378"/>
                  </a:cubicBezTo>
                  <a:cubicBezTo>
                    <a:pt x="381" y="4374"/>
                    <a:pt x="380" y="4373"/>
                    <a:pt x="379" y="4373"/>
                  </a:cubicBezTo>
                  <a:cubicBezTo>
                    <a:pt x="375" y="4373"/>
                    <a:pt x="369" y="4381"/>
                    <a:pt x="369" y="4389"/>
                  </a:cubicBezTo>
                  <a:lnTo>
                    <a:pt x="369" y="4389"/>
                  </a:lnTo>
                  <a:cubicBezTo>
                    <a:pt x="369" y="4378"/>
                    <a:pt x="381" y="4378"/>
                    <a:pt x="381" y="4378"/>
                  </a:cubicBezTo>
                  <a:lnTo>
                    <a:pt x="381" y="4378"/>
                  </a:lnTo>
                  <a:lnTo>
                    <a:pt x="369" y="4390"/>
                  </a:lnTo>
                  <a:lnTo>
                    <a:pt x="357" y="4390"/>
                  </a:lnTo>
                  <a:cubicBezTo>
                    <a:pt x="357" y="4390"/>
                    <a:pt x="369" y="4378"/>
                    <a:pt x="369" y="4378"/>
                  </a:cubicBezTo>
                  <a:cubicBezTo>
                    <a:pt x="369" y="4378"/>
                    <a:pt x="380" y="4367"/>
                    <a:pt x="383" y="4367"/>
                  </a:cubicBezTo>
                  <a:close/>
                  <a:moveTo>
                    <a:pt x="6671" y="4395"/>
                  </a:moveTo>
                  <a:lnTo>
                    <a:pt x="6668" y="4402"/>
                  </a:lnTo>
                  <a:cubicBezTo>
                    <a:pt x="6670" y="4399"/>
                    <a:pt x="6671" y="4397"/>
                    <a:pt x="6671" y="4395"/>
                  </a:cubicBezTo>
                  <a:close/>
                  <a:moveTo>
                    <a:pt x="6847" y="4422"/>
                  </a:moveTo>
                  <a:cubicBezTo>
                    <a:pt x="6847" y="4423"/>
                    <a:pt x="6846" y="4424"/>
                    <a:pt x="6846" y="4425"/>
                  </a:cubicBezTo>
                  <a:cubicBezTo>
                    <a:pt x="6847" y="4424"/>
                    <a:pt x="6847" y="4423"/>
                    <a:pt x="6847" y="4422"/>
                  </a:cubicBezTo>
                  <a:close/>
                  <a:moveTo>
                    <a:pt x="333" y="4366"/>
                  </a:moveTo>
                  <a:cubicBezTo>
                    <a:pt x="333" y="4370"/>
                    <a:pt x="335" y="4371"/>
                    <a:pt x="336" y="4371"/>
                  </a:cubicBezTo>
                  <a:cubicBezTo>
                    <a:pt x="340" y="4371"/>
                    <a:pt x="345" y="4366"/>
                    <a:pt x="345" y="4366"/>
                  </a:cubicBezTo>
                  <a:lnTo>
                    <a:pt x="345" y="4366"/>
                  </a:lnTo>
                  <a:cubicBezTo>
                    <a:pt x="333" y="4378"/>
                    <a:pt x="345" y="4378"/>
                    <a:pt x="333" y="4390"/>
                  </a:cubicBezTo>
                  <a:cubicBezTo>
                    <a:pt x="338" y="4390"/>
                    <a:pt x="342" y="4387"/>
                    <a:pt x="345" y="4383"/>
                  </a:cubicBezTo>
                  <a:lnTo>
                    <a:pt x="345" y="4383"/>
                  </a:lnTo>
                  <a:cubicBezTo>
                    <a:pt x="345" y="4385"/>
                    <a:pt x="345" y="4387"/>
                    <a:pt x="345" y="4390"/>
                  </a:cubicBezTo>
                  <a:cubicBezTo>
                    <a:pt x="333" y="4402"/>
                    <a:pt x="310" y="4413"/>
                    <a:pt x="310" y="4437"/>
                  </a:cubicBezTo>
                  <a:cubicBezTo>
                    <a:pt x="298" y="4437"/>
                    <a:pt x="298" y="4413"/>
                    <a:pt x="286" y="4413"/>
                  </a:cubicBezTo>
                  <a:cubicBezTo>
                    <a:pt x="298" y="4402"/>
                    <a:pt x="310" y="4402"/>
                    <a:pt x="310" y="4402"/>
                  </a:cubicBezTo>
                  <a:cubicBezTo>
                    <a:pt x="316" y="4395"/>
                    <a:pt x="318" y="4393"/>
                    <a:pt x="318" y="4393"/>
                  </a:cubicBezTo>
                  <a:lnTo>
                    <a:pt x="318" y="4393"/>
                  </a:lnTo>
                  <a:cubicBezTo>
                    <a:pt x="318" y="4393"/>
                    <a:pt x="311" y="4398"/>
                    <a:pt x="308" y="4398"/>
                  </a:cubicBezTo>
                  <a:cubicBezTo>
                    <a:pt x="307" y="4398"/>
                    <a:pt x="306" y="4396"/>
                    <a:pt x="310" y="4390"/>
                  </a:cubicBezTo>
                  <a:cubicBezTo>
                    <a:pt x="333" y="4378"/>
                    <a:pt x="321" y="4390"/>
                    <a:pt x="333" y="4366"/>
                  </a:cubicBezTo>
                  <a:close/>
                  <a:moveTo>
                    <a:pt x="5189" y="4447"/>
                  </a:moveTo>
                  <a:lnTo>
                    <a:pt x="5189" y="4447"/>
                  </a:lnTo>
                  <a:cubicBezTo>
                    <a:pt x="5189" y="4447"/>
                    <a:pt x="5189" y="4448"/>
                    <a:pt x="5191" y="4450"/>
                  </a:cubicBezTo>
                  <a:lnTo>
                    <a:pt x="5191" y="4450"/>
                  </a:lnTo>
                  <a:cubicBezTo>
                    <a:pt x="5191" y="4450"/>
                    <a:pt x="5191" y="4449"/>
                    <a:pt x="5191" y="4449"/>
                  </a:cubicBezTo>
                  <a:cubicBezTo>
                    <a:pt x="5190" y="4448"/>
                    <a:pt x="5189" y="4447"/>
                    <a:pt x="5189" y="4447"/>
                  </a:cubicBezTo>
                  <a:close/>
                  <a:moveTo>
                    <a:pt x="1845" y="4461"/>
                  </a:moveTo>
                  <a:cubicBezTo>
                    <a:pt x="1845" y="4461"/>
                    <a:pt x="1845" y="4461"/>
                    <a:pt x="1845" y="4461"/>
                  </a:cubicBezTo>
                  <a:cubicBezTo>
                    <a:pt x="1845" y="4461"/>
                    <a:pt x="1845" y="4461"/>
                    <a:pt x="1845" y="4461"/>
                  </a:cubicBezTo>
                  <a:close/>
                  <a:moveTo>
                    <a:pt x="2941" y="4473"/>
                  </a:moveTo>
                  <a:lnTo>
                    <a:pt x="2988" y="4485"/>
                  </a:lnTo>
                  <a:lnTo>
                    <a:pt x="3000" y="4485"/>
                  </a:lnTo>
                  <a:lnTo>
                    <a:pt x="2941" y="4473"/>
                  </a:lnTo>
                  <a:close/>
                  <a:moveTo>
                    <a:pt x="274" y="4485"/>
                  </a:moveTo>
                  <a:cubicBezTo>
                    <a:pt x="274" y="4488"/>
                    <a:pt x="275" y="4488"/>
                    <a:pt x="277" y="4488"/>
                  </a:cubicBezTo>
                  <a:cubicBezTo>
                    <a:pt x="280" y="4488"/>
                    <a:pt x="286" y="4486"/>
                    <a:pt x="290" y="4486"/>
                  </a:cubicBezTo>
                  <a:cubicBezTo>
                    <a:pt x="294" y="4486"/>
                    <a:pt x="298" y="4488"/>
                    <a:pt x="298" y="4497"/>
                  </a:cubicBezTo>
                  <a:lnTo>
                    <a:pt x="298" y="4485"/>
                  </a:lnTo>
                  <a:close/>
                  <a:moveTo>
                    <a:pt x="8906" y="4509"/>
                  </a:moveTo>
                  <a:lnTo>
                    <a:pt x="8906" y="4509"/>
                  </a:lnTo>
                  <a:cubicBezTo>
                    <a:pt x="8906" y="4509"/>
                    <a:pt x="8906" y="4509"/>
                    <a:pt x="8906" y="4509"/>
                  </a:cubicBezTo>
                  <a:close/>
                  <a:moveTo>
                    <a:pt x="8906" y="4509"/>
                  </a:moveTo>
                  <a:lnTo>
                    <a:pt x="8906" y="4509"/>
                  </a:lnTo>
                  <a:cubicBezTo>
                    <a:pt x="8906" y="4509"/>
                    <a:pt x="8906" y="4509"/>
                    <a:pt x="8906" y="4509"/>
                  </a:cubicBezTo>
                  <a:close/>
                  <a:moveTo>
                    <a:pt x="8434" y="4513"/>
                  </a:moveTo>
                  <a:cubicBezTo>
                    <a:pt x="8431" y="4513"/>
                    <a:pt x="8430" y="4515"/>
                    <a:pt x="8430" y="4521"/>
                  </a:cubicBezTo>
                  <a:lnTo>
                    <a:pt x="8453" y="4521"/>
                  </a:lnTo>
                  <a:cubicBezTo>
                    <a:pt x="8444" y="4516"/>
                    <a:pt x="8438" y="4513"/>
                    <a:pt x="8434" y="4513"/>
                  </a:cubicBezTo>
                  <a:close/>
                  <a:moveTo>
                    <a:pt x="9001" y="4521"/>
                  </a:moveTo>
                  <a:cubicBezTo>
                    <a:pt x="9001" y="4521"/>
                    <a:pt x="9003" y="4521"/>
                    <a:pt x="9006" y="4522"/>
                  </a:cubicBezTo>
                  <a:lnTo>
                    <a:pt x="9006" y="4522"/>
                  </a:lnTo>
                  <a:cubicBezTo>
                    <a:pt x="9007" y="4521"/>
                    <a:pt x="9006" y="4521"/>
                    <a:pt x="9001" y="4521"/>
                  </a:cubicBezTo>
                  <a:close/>
                  <a:moveTo>
                    <a:pt x="8430" y="4521"/>
                  </a:moveTo>
                  <a:cubicBezTo>
                    <a:pt x="8430" y="4521"/>
                    <a:pt x="8430" y="4522"/>
                    <a:pt x="8430" y="4522"/>
                  </a:cubicBezTo>
                  <a:lnTo>
                    <a:pt x="8430" y="4522"/>
                  </a:lnTo>
                  <a:cubicBezTo>
                    <a:pt x="8430" y="4522"/>
                    <a:pt x="8430" y="4521"/>
                    <a:pt x="8430" y="4521"/>
                  </a:cubicBezTo>
                  <a:close/>
                  <a:moveTo>
                    <a:pt x="8983" y="4521"/>
                  </a:moveTo>
                  <a:lnTo>
                    <a:pt x="9001" y="4532"/>
                  </a:lnTo>
                  <a:cubicBezTo>
                    <a:pt x="8994" y="4532"/>
                    <a:pt x="8988" y="4525"/>
                    <a:pt x="8983" y="4521"/>
                  </a:cubicBezTo>
                  <a:close/>
                  <a:moveTo>
                    <a:pt x="5989" y="4532"/>
                  </a:moveTo>
                  <a:cubicBezTo>
                    <a:pt x="5989" y="4532"/>
                    <a:pt x="5989" y="4532"/>
                    <a:pt x="5989" y="4532"/>
                  </a:cubicBezTo>
                  <a:cubicBezTo>
                    <a:pt x="5989" y="4532"/>
                    <a:pt x="5989" y="4532"/>
                    <a:pt x="5989" y="4532"/>
                  </a:cubicBezTo>
                  <a:close/>
                  <a:moveTo>
                    <a:pt x="8823" y="4532"/>
                  </a:moveTo>
                  <a:lnTo>
                    <a:pt x="8823" y="4532"/>
                  </a:lnTo>
                  <a:cubicBezTo>
                    <a:pt x="8823" y="4532"/>
                    <a:pt x="8823" y="4532"/>
                    <a:pt x="8823" y="4532"/>
                  </a:cubicBezTo>
                  <a:close/>
                  <a:moveTo>
                    <a:pt x="5989" y="4532"/>
                  </a:moveTo>
                  <a:cubicBezTo>
                    <a:pt x="5989" y="4532"/>
                    <a:pt x="5989" y="4532"/>
                    <a:pt x="5989" y="4532"/>
                  </a:cubicBezTo>
                  <a:cubicBezTo>
                    <a:pt x="5989" y="4532"/>
                    <a:pt x="5989" y="4532"/>
                    <a:pt x="5989" y="4532"/>
                  </a:cubicBezTo>
                  <a:close/>
                  <a:moveTo>
                    <a:pt x="8823" y="4532"/>
                  </a:moveTo>
                  <a:lnTo>
                    <a:pt x="8823" y="4532"/>
                  </a:lnTo>
                  <a:cubicBezTo>
                    <a:pt x="8823" y="4532"/>
                    <a:pt x="8823" y="4532"/>
                    <a:pt x="8823" y="4532"/>
                  </a:cubicBezTo>
                  <a:close/>
                  <a:moveTo>
                    <a:pt x="8799" y="4544"/>
                  </a:moveTo>
                  <a:lnTo>
                    <a:pt x="8811" y="4550"/>
                  </a:lnTo>
                  <a:lnTo>
                    <a:pt x="8811" y="4550"/>
                  </a:lnTo>
                  <a:cubicBezTo>
                    <a:pt x="8808" y="4547"/>
                    <a:pt x="8805" y="4544"/>
                    <a:pt x="8799" y="4544"/>
                  </a:cubicBezTo>
                  <a:close/>
                  <a:moveTo>
                    <a:pt x="8811" y="4550"/>
                  </a:moveTo>
                  <a:cubicBezTo>
                    <a:pt x="8814" y="4553"/>
                    <a:pt x="8817" y="4556"/>
                    <a:pt x="8823" y="4556"/>
                  </a:cubicBezTo>
                  <a:lnTo>
                    <a:pt x="8811" y="4550"/>
                  </a:lnTo>
                  <a:close/>
                  <a:moveTo>
                    <a:pt x="12396" y="4565"/>
                  </a:moveTo>
                  <a:cubicBezTo>
                    <a:pt x="12395" y="4565"/>
                    <a:pt x="12394" y="4566"/>
                    <a:pt x="12394" y="4568"/>
                  </a:cubicBezTo>
                  <a:lnTo>
                    <a:pt x="12400" y="4568"/>
                  </a:lnTo>
                  <a:cubicBezTo>
                    <a:pt x="12399" y="4566"/>
                    <a:pt x="12397" y="4565"/>
                    <a:pt x="12396" y="4565"/>
                  </a:cubicBezTo>
                  <a:close/>
                  <a:moveTo>
                    <a:pt x="9053" y="4561"/>
                  </a:moveTo>
                  <a:cubicBezTo>
                    <a:pt x="9056" y="4565"/>
                    <a:pt x="9059" y="4568"/>
                    <a:pt x="9061" y="4571"/>
                  </a:cubicBezTo>
                  <a:lnTo>
                    <a:pt x="9061" y="4571"/>
                  </a:lnTo>
                  <a:cubicBezTo>
                    <a:pt x="9061" y="4570"/>
                    <a:pt x="9061" y="4569"/>
                    <a:pt x="9061" y="4568"/>
                  </a:cubicBezTo>
                  <a:cubicBezTo>
                    <a:pt x="9057" y="4565"/>
                    <a:pt x="9055" y="4563"/>
                    <a:pt x="9053" y="4561"/>
                  </a:cubicBezTo>
                  <a:close/>
                  <a:moveTo>
                    <a:pt x="12400" y="4568"/>
                  </a:moveTo>
                  <a:lnTo>
                    <a:pt x="12400" y="4568"/>
                  </a:lnTo>
                  <a:cubicBezTo>
                    <a:pt x="12402" y="4570"/>
                    <a:pt x="12404" y="4572"/>
                    <a:pt x="12405" y="4572"/>
                  </a:cubicBezTo>
                  <a:cubicBezTo>
                    <a:pt x="12406" y="4572"/>
                    <a:pt x="12406" y="4571"/>
                    <a:pt x="12406" y="4568"/>
                  </a:cubicBezTo>
                  <a:close/>
                  <a:moveTo>
                    <a:pt x="9061" y="4571"/>
                  </a:moveTo>
                  <a:cubicBezTo>
                    <a:pt x="9061" y="4580"/>
                    <a:pt x="9061" y="4580"/>
                    <a:pt x="9061" y="4580"/>
                  </a:cubicBezTo>
                  <a:cubicBezTo>
                    <a:pt x="9066" y="4580"/>
                    <a:pt x="9064" y="4576"/>
                    <a:pt x="9061" y="4571"/>
                  </a:cubicBezTo>
                  <a:close/>
                  <a:moveTo>
                    <a:pt x="6251" y="4580"/>
                  </a:moveTo>
                  <a:cubicBezTo>
                    <a:pt x="6247" y="4580"/>
                    <a:pt x="6241" y="4580"/>
                    <a:pt x="6236" y="4581"/>
                  </a:cubicBezTo>
                  <a:lnTo>
                    <a:pt x="6236" y="4581"/>
                  </a:lnTo>
                  <a:cubicBezTo>
                    <a:pt x="6241" y="4580"/>
                    <a:pt x="6246" y="4580"/>
                    <a:pt x="6251" y="4580"/>
                  </a:cubicBezTo>
                  <a:close/>
                  <a:moveTo>
                    <a:pt x="7840" y="4636"/>
                  </a:moveTo>
                  <a:cubicBezTo>
                    <a:pt x="7838" y="4637"/>
                    <a:pt x="7836" y="4639"/>
                    <a:pt x="7834" y="4640"/>
                  </a:cubicBezTo>
                  <a:cubicBezTo>
                    <a:pt x="7837" y="4640"/>
                    <a:pt x="7838" y="4638"/>
                    <a:pt x="7840" y="4636"/>
                  </a:cubicBezTo>
                  <a:close/>
                  <a:moveTo>
                    <a:pt x="8084" y="4640"/>
                  </a:moveTo>
                  <a:lnTo>
                    <a:pt x="8084" y="4640"/>
                  </a:lnTo>
                  <a:cubicBezTo>
                    <a:pt x="8081" y="4640"/>
                    <a:pt x="8077" y="4640"/>
                    <a:pt x="8072" y="4640"/>
                  </a:cubicBezTo>
                  <a:lnTo>
                    <a:pt x="8084" y="4640"/>
                  </a:lnTo>
                  <a:cubicBezTo>
                    <a:pt x="8084" y="4640"/>
                    <a:pt x="8084" y="4640"/>
                    <a:pt x="8084" y="4640"/>
                  </a:cubicBezTo>
                  <a:close/>
                  <a:moveTo>
                    <a:pt x="8954" y="4652"/>
                  </a:moveTo>
                  <a:cubicBezTo>
                    <a:pt x="8954" y="4652"/>
                    <a:pt x="8959" y="4652"/>
                    <a:pt x="8965" y="4655"/>
                  </a:cubicBezTo>
                  <a:lnTo>
                    <a:pt x="8965" y="4655"/>
                  </a:lnTo>
                  <a:lnTo>
                    <a:pt x="8965" y="4652"/>
                  </a:lnTo>
                  <a:close/>
                  <a:moveTo>
                    <a:pt x="8942" y="4652"/>
                  </a:moveTo>
                  <a:cubicBezTo>
                    <a:pt x="8942" y="4663"/>
                    <a:pt x="8954" y="4663"/>
                    <a:pt x="8965" y="4663"/>
                  </a:cubicBezTo>
                  <a:cubicBezTo>
                    <a:pt x="8959" y="4657"/>
                    <a:pt x="8951" y="4655"/>
                    <a:pt x="8942" y="4652"/>
                  </a:cubicBezTo>
                  <a:close/>
                  <a:moveTo>
                    <a:pt x="8965" y="4655"/>
                  </a:moveTo>
                  <a:lnTo>
                    <a:pt x="8965" y="4663"/>
                  </a:lnTo>
                  <a:lnTo>
                    <a:pt x="8977" y="4663"/>
                  </a:lnTo>
                  <a:cubicBezTo>
                    <a:pt x="8973" y="4659"/>
                    <a:pt x="8969" y="4657"/>
                    <a:pt x="8965" y="4655"/>
                  </a:cubicBezTo>
                  <a:close/>
                  <a:moveTo>
                    <a:pt x="6801" y="4702"/>
                  </a:moveTo>
                  <a:lnTo>
                    <a:pt x="6804" y="4705"/>
                  </a:lnTo>
                  <a:lnTo>
                    <a:pt x="6801" y="4702"/>
                  </a:lnTo>
                  <a:close/>
                  <a:moveTo>
                    <a:pt x="6804" y="4705"/>
                  </a:moveTo>
                  <a:lnTo>
                    <a:pt x="6804" y="4705"/>
                  </a:lnTo>
                  <a:lnTo>
                    <a:pt x="6804" y="4705"/>
                  </a:lnTo>
                  <a:close/>
                  <a:moveTo>
                    <a:pt x="6804" y="4705"/>
                  </a:moveTo>
                  <a:lnTo>
                    <a:pt x="6805" y="4706"/>
                  </a:lnTo>
                  <a:lnTo>
                    <a:pt x="6804" y="4705"/>
                  </a:lnTo>
                  <a:close/>
                  <a:moveTo>
                    <a:pt x="6805" y="4706"/>
                  </a:moveTo>
                  <a:lnTo>
                    <a:pt x="6810" y="4711"/>
                  </a:lnTo>
                  <a:lnTo>
                    <a:pt x="6810" y="4711"/>
                  </a:lnTo>
                  <a:lnTo>
                    <a:pt x="6805" y="4706"/>
                  </a:lnTo>
                  <a:close/>
                  <a:moveTo>
                    <a:pt x="8977" y="4709"/>
                  </a:moveTo>
                  <a:cubicBezTo>
                    <a:pt x="8977" y="4710"/>
                    <a:pt x="8977" y="4711"/>
                    <a:pt x="8977" y="4711"/>
                  </a:cubicBezTo>
                  <a:lnTo>
                    <a:pt x="8989" y="4711"/>
                  </a:lnTo>
                  <a:cubicBezTo>
                    <a:pt x="8989" y="4711"/>
                    <a:pt x="8985" y="4711"/>
                    <a:pt x="8977" y="4709"/>
                  </a:cubicBezTo>
                  <a:close/>
                  <a:moveTo>
                    <a:pt x="6906" y="4723"/>
                  </a:moveTo>
                  <a:cubicBezTo>
                    <a:pt x="6903" y="4723"/>
                    <a:pt x="6901" y="4723"/>
                    <a:pt x="6900" y="4724"/>
                  </a:cubicBezTo>
                  <a:lnTo>
                    <a:pt x="6900" y="4724"/>
                  </a:lnTo>
                  <a:cubicBezTo>
                    <a:pt x="6902" y="4724"/>
                    <a:pt x="6904" y="4723"/>
                    <a:pt x="6906" y="4723"/>
                  </a:cubicBezTo>
                  <a:close/>
                  <a:moveTo>
                    <a:pt x="6976" y="4743"/>
                  </a:moveTo>
                  <a:cubicBezTo>
                    <a:pt x="6973" y="4743"/>
                    <a:pt x="6970" y="4744"/>
                    <a:pt x="6965" y="4747"/>
                  </a:cubicBezTo>
                  <a:lnTo>
                    <a:pt x="6982" y="4747"/>
                  </a:lnTo>
                  <a:cubicBezTo>
                    <a:pt x="6980" y="4745"/>
                    <a:pt x="6979" y="4743"/>
                    <a:pt x="6976" y="4743"/>
                  </a:cubicBezTo>
                  <a:close/>
                  <a:moveTo>
                    <a:pt x="8399" y="4740"/>
                  </a:moveTo>
                  <a:cubicBezTo>
                    <a:pt x="8400" y="4744"/>
                    <a:pt x="8402" y="4747"/>
                    <a:pt x="8406" y="4747"/>
                  </a:cubicBezTo>
                  <a:cubicBezTo>
                    <a:pt x="8404" y="4745"/>
                    <a:pt x="8401" y="4742"/>
                    <a:pt x="8399" y="4740"/>
                  </a:cubicBezTo>
                  <a:close/>
                  <a:moveTo>
                    <a:pt x="6982" y="4747"/>
                  </a:moveTo>
                  <a:cubicBezTo>
                    <a:pt x="6984" y="4749"/>
                    <a:pt x="6985" y="4752"/>
                    <a:pt x="6987" y="4754"/>
                  </a:cubicBezTo>
                  <a:lnTo>
                    <a:pt x="6987" y="4754"/>
                  </a:lnTo>
                  <a:cubicBezTo>
                    <a:pt x="6988" y="4752"/>
                    <a:pt x="6989" y="4749"/>
                    <a:pt x="6989" y="4747"/>
                  </a:cubicBezTo>
                  <a:close/>
                  <a:moveTo>
                    <a:pt x="8499" y="4785"/>
                  </a:moveTo>
                  <a:cubicBezTo>
                    <a:pt x="8495" y="4787"/>
                    <a:pt x="8491" y="4790"/>
                    <a:pt x="8489" y="4794"/>
                  </a:cubicBezTo>
                  <a:lnTo>
                    <a:pt x="8499" y="4785"/>
                  </a:lnTo>
                  <a:close/>
                  <a:moveTo>
                    <a:pt x="5622" y="4841"/>
                  </a:moveTo>
                  <a:cubicBezTo>
                    <a:pt x="5621" y="4842"/>
                    <a:pt x="5621" y="4842"/>
                    <a:pt x="5620" y="4842"/>
                  </a:cubicBezTo>
                  <a:cubicBezTo>
                    <a:pt x="5620" y="4844"/>
                    <a:pt x="5620" y="4844"/>
                    <a:pt x="5620" y="4844"/>
                  </a:cubicBezTo>
                  <a:cubicBezTo>
                    <a:pt x="5621" y="4844"/>
                    <a:pt x="5621" y="4843"/>
                    <a:pt x="5622" y="4841"/>
                  </a:cubicBezTo>
                  <a:close/>
                  <a:moveTo>
                    <a:pt x="6406" y="4890"/>
                  </a:moveTo>
                  <a:cubicBezTo>
                    <a:pt x="6406" y="4893"/>
                    <a:pt x="6406" y="4894"/>
                    <a:pt x="6406" y="4895"/>
                  </a:cubicBezTo>
                  <a:lnTo>
                    <a:pt x="6406" y="4895"/>
                  </a:lnTo>
                  <a:cubicBezTo>
                    <a:pt x="6406" y="4893"/>
                    <a:pt x="6406" y="4892"/>
                    <a:pt x="6406" y="4890"/>
                  </a:cubicBezTo>
                  <a:close/>
                  <a:moveTo>
                    <a:pt x="5064" y="4888"/>
                  </a:moveTo>
                  <a:cubicBezTo>
                    <a:pt x="5060" y="4888"/>
                    <a:pt x="5056" y="4901"/>
                    <a:pt x="5047" y="4903"/>
                  </a:cubicBezTo>
                  <a:lnTo>
                    <a:pt x="5047" y="4903"/>
                  </a:lnTo>
                  <a:lnTo>
                    <a:pt x="5048" y="4902"/>
                  </a:lnTo>
                  <a:cubicBezTo>
                    <a:pt x="5044" y="4901"/>
                    <a:pt x="5040" y="4901"/>
                    <a:pt x="5036" y="4901"/>
                  </a:cubicBezTo>
                  <a:lnTo>
                    <a:pt x="5036" y="4901"/>
                  </a:lnTo>
                  <a:cubicBezTo>
                    <a:pt x="5036" y="4901"/>
                    <a:pt x="5036" y="4901"/>
                    <a:pt x="5036" y="4902"/>
                  </a:cubicBezTo>
                  <a:cubicBezTo>
                    <a:pt x="5039" y="4903"/>
                    <a:pt x="5042" y="4904"/>
                    <a:pt x="5044" y="4904"/>
                  </a:cubicBezTo>
                  <a:cubicBezTo>
                    <a:pt x="5045" y="4904"/>
                    <a:pt x="5046" y="4903"/>
                    <a:pt x="5047" y="4903"/>
                  </a:cubicBezTo>
                  <a:lnTo>
                    <a:pt x="5047" y="4903"/>
                  </a:lnTo>
                  <a:lnTo>
                    <a:pt x="5036" y="4913"/>
                  </a:lnTo>
                  <a:cubicBezTo>
                    <a:pt x="5048" y="4902"/>
                    <a:pt x="5072" y="4902"/>
                    <a:pt x="5072" y="4902"/>
                  </a:cubicBezTo>
                  <a:cubicBezTo>
                    <a:pt x="5069" y="4891"/>
                    <a:pt x="5066" y="4888"/>
                    <a:pt x="5064" y="4888"/>
                  </a:cubicBezTo>
                  <a:close/>
                  <a:moveTo>
                    <a:pt x="6720" y="4924"/>
                  </a:moveTo>
                  <a:lnTo>
                    <a:pt x="6720" y="4924"/>
                  </a:lnTo>
                  <a:cubicBezTo>
                    <a:pt x="6718" y="4924"/>
                    <a:pt x="6717" y="4925"/>
                    <a:pt x="6715" y="4925"/>
                  </a:cubicBezTo>
                  <a:lnTo>
                    <a:pt x="6727" y="4925"/>
                  </a:lnTo>
                  <a:cubicBezTo>
                    <a:pt x="6725" y="4925"/>
                    <a:pt x="6722" y="4924"/>
                    <a:pt x="6720" y="4924"/>
                  </a:cubicBezTo>
                  <a:close/>
                  <a:moveTo>
                    <a:pt x="3797" y="4936"/>
                  </a:moveTo>
                  <a:cubicBezTo>
                    <a:pt x="3793" y="4936"/>
                    <a:pt x="3790" y="4937"/>
                    <a:pt x="3786" y="4937"/>
                  </a:cubicBezTo>
                  <a:cubicBezTo>
                    <a:pt x="3792" y="4937"/>
                    <a:pt x="3795" y="4937"/>
                    <a:pt x="3797" y="4936"/>
                  </a:cubicBezTo>
                  <a:close/>
                  <a:moveTo>
                    <a:pt x="3480" y="4939"/>
                  </a:moveTo>
                  <a:cubicBezTo>
                    <a:pt x="3476" y="4939"/>
                    <a:pt x="3474" y="4944"/>
                    <a:pt x="3470" y="4947"/>
                  </a:cubicBezTo>
                  <a:lnTo>
                    <a:pt x="3470" y="4947"/>
                  </a:lnTo>
                  <a:cubicBezTo>
                    <a:pt x="3472" y="4947"/>
                    <a:pt x="3475" y="4947"/>
                    <a:pt x="3477" y="4947"/>
                  </a:cubicBezTo>
                  <a:cubicBezTo>
                    <a:pt x="3481" y="4947"/>
                    <a:pt x="3485" y="4947"/>
                    <a:pt x="3489" y="4949"/>
                  </a:cubicBezTo>
                  <a:cubicBezTo>
                    <a:pt x="3485" y="4941"/>
                    <a:pt x="3482" y="4939"/>
                    <a:pt x="3480" y="4939"/>
                  </a:cubicBezTo>
                  <a:close/>
                  <a:moveTo>
                    <a:pt x="4208" y="4946"/>
                  </a:moveTo>
                  <a:cubicBezTo>
                    <a:pt x="4207" y="4947"/>
                    <a:pt x="4205" y="4948"/>
                    <a:pt x="4203" y="4949"/>
                  </a:cubicBezTo>
                  <a:cubicBezTo>
                    <a:pt x="4207" y="4949"/>
                    <a:pt x="4208" y="4948"/>
                    <a:pt x="4208" y="4946"/>
                  </a:cubicBezTo>
                  <a:close/>
                  <a:moveTo>
                    <a:pt x="6530" y="4958"/>
                  </a:moveTo>
                  <a:cubicBezTo>
                    <a:pt x="6529" y="4959"/>
                    <a:pt x="6527" y="4960"/>
                    <a:pt x="6525" y="4961"/>
                  </a:cubicBezTo>
                  <a:cubicBezTo>
                    <a:pt x="6527" y="4961"/>
                    <a:pt x="6529" y="4960"/>
                    <a:pt x="6530" y="4958"/>
                  </a:cubicBezTo>
                  <a:close/>
                  <a:moveTo>
                    <a:pt x="7680" y="4961"/>
                  </a:moveTo>
                  <a:cubicBezTo>
                    <a:pt x="7680" y="4961"/>
                    <a:pt x="7680" y="4961"/>
                    <a:pt x="7680" y="4961"/>
                  </a:cubicBezTo>
                  <a:lnTo>
                    <a:pt x="7680" y="4961"/>
                  </a:lnTo>
                  <a:close/>
                  <a:moveTo>
                    <a:pt x="9071" y="4994"/>
                  </a:moveTo>
                  <a:cubicBezTo>
                    <a:pt x="9072" y="4995"/>
                    <a:pt x="9072" y="4996"/>
                    <a:pt x="9073" y="4997"/>
                  </a:cubicBezTo>
                  <a:cubicBezTo>
                    <a:pt x="9073" y="4996"/>
                    <a:pt x="9072" y="4995"/>
                    <a:pt x="9071" y="4994"/>
                  </a:cubicBezTo>
                  <a:close/>
                  <a:moveTo>
                    <a:pt x="8823" y="5000"/>
                  </a:moveTo>
                  <a:cubicBezTo>
                    <a:pt x="8824" y="5003"/>
                    <a:pt x="8826" y="5003"/>
                    <a:pt x="8828" y="5003"/>
                  </a:cubicBezTo>
                  <a:cubicBezTo>
                    <a:pt x="8829" y="5003"/>
                    <a:pt x="8830" y="5003"/>
                    <a:pt x="8831" y="5003"/>
                  </a:cubicBezTo>
                  <a:lnTo>
                    <a:pt x="8831" y="5003"/>
                  </a:lnTo>
                  <a:cubicBezTo>
                    <a:pt x="8829" y="5002"/>
                    <a:pt x="8826" y="5000"/>
                    <a:pt x="8823" y="5000"/>
                  </a:cubicBezTo>
                  <a:close/>
                  <a:moveTo>
                    <a:pt x="8477" y="4997"/>
                  </a:moveTo>
                  <a:cubicBezTo>
                    <a:pt x="8465" y="4997"/>
                    <a:pt x="8477" y="5009"/>
                    <a:pt x="8489" y="5009"/>
                  </a:cubicBezTo>
                  <a:cubicBezTo>
                    <a:pt x="8477" y="4997"/>
                    <a:pt x="8477" y="4997"/>
                    <a:pt x="8477" y="4997"/>
                  </a:cubicBezTo>
                  <a:close/>
                  <a:moveTo>
                    <a:pt x="8831" y="5003"/>
                  </a:moveTo>
                  <a:lnTo>
                    <a:pt x="8831" y="5003"/>
                  </a:lnTo>
                  <a:cubicBezTo>
                    <a:pt x="8833" y="5004"/>
                    <a:pt x="8834" y="5006"/>
                    <a:pt x="8834" y="5009"/>
                  </a:cubicBezTo>
                  <a:cubicBezTo>
                    <a:pt x="8834" y="5004"/>
                    <a:pt x="8833" y="5003"/>
                    <a:pt x="8831" y="5003"/>
                  </a:cubicBezTo>
                  <a:close/>
                  <a:moveTo>
                    <a:pt x="7078" y="5009"/>
                  </a:moveTo>
                  <a:cubicBezTo>
                    <a:pt x="7076" y="5012"/>
                    <a:pt x="7074" y="5016"/>
                    <a:pt x="7072" y="5021"/>
                  </a:cubicBezTo>
                  <a:lnTo>
                    <a:pt x="7078" y="5009"/>
                  </a:lnTo>
                  <a:close/>
                  <a:moveTo>
                    <a:pt x="9525" y="5009"/>
                  </a:moveTo>
                  <a:cubicBezTo>
                    <a:pt x="9513" y="5009"/>
                    <a:pt x="9513" y="5009"/>
                    <a:pt x="9525" y="5021"/>
                  </a:cubicBezTo>
                  <a:lnTo>
                    <a:pt x="9525" y="5009"/>
                  </a:lnTo>
                  <a:close/>
                  <a:moveTo>
                    <a:pt x="8474" y="5051"/>
                  </a:moveTo>
                  <a:cubicBezTo>
                    <a:pt x="8473" y="5051"/>
                    <a:pt x="8473" y="5052"/>
                    <a:pt x="8476" y="5055"/>
                  </a:cubicBezTo>
                  <a:lnTo>
                    <a:pt x="8476" y="5055"/>
                  </a:lnTo>
                  <a:cubicBezTo>
                    <a:pt x="8478" y="5053"/>
                    <a:pt x="8475" y="5051"/>
                    <a:pt x="8474" y="5051"/>
                  </a:cubicBezTo>
                  <a:close/>
                  <a:moveTo>
                    <a:pt x="12864" y="5078"/>
                  </a:moveTo>
                  <a:lnTo>
                    <a:pt x="12859" y="5080"/>
                  </a:lnTo>
                  <a:cubicBezTo>
                    <a:pt x="12862" y="5080"/>
                    <a:pt x="12864" y="5079"/>
                    <a:pt x="12864" y="5078"/>
                  </a:cubicBezTo>
                  <a:close/>
                  <a:moveTo>
                    <a:pt x="8846" y="5092"/>
                  </a:moveTo>
                  <a:cubicBezTo>
                    <a:pt x="8823" y="5092"/>
                    <a:pt x="8858" y="5104"/>
                    <a:pt x="8834" y="5104"/>
                  </a:cubicBezTo>
                  <a:lnTo>
                    <a:pt x="8846" y="5104"/>
                  </a:lnTo>
                  <a:cubicBezTo>
                    <a:pt x="8846" y="5104"/>
                    <a:pt x="8858" y="5104"/>
                    <a:pt x="8846" y="5092"/>
                  </a:cubicBezTo>
                  <a:close/>
                  <a:moveTo>
                    <a:pt x="12952" y="5094"/>
                  </a:moveTo>
                  <a:cubicBezTo>
                    <a:pt x="12943" y="5104"/>
                    <a:pt x="12954" y="5104"/>
                    <a:pt x="12954" y="5104"/>
                  </a:cubicBezTo>
                  <a:cubicBezTo>
                    <a:pt x="12954" y="5099"/>
                    <a:pt x="12953" y="5096"/>
                    <a:pt x="12952" y="5094"/>
                  </a:cubicBezTo>
                  <a:close/>
                  <a:moveTo>
                    <a:pt x="7560" y="5126"/>
                  </a:moveTo>
                  <a:cubicBezTo>
                    <a:pt x="7560" y="5126"/>
                    <a:pt x="7560" y="5127"/>
                    <a:pt x="7560" y="5128"/>
                  </a:cubicBezTo>
                  <a:cubicBezTo>
                    <a:pt x="7560" y="5127"/>
                    <a:pt x="7560" y="5126"/>
                    <a:pt x="7560" y="5126"/>
                  </a:cubicBezTo>
                  <a:close/>
                  <a:moveTo>
                    <a:pt x="13347" y="5128"/>
                  </a:moveTo>
                  <a:lnTo>
                    <a:pt x="13347" y="5128"/>
                  </a:lnTo>
                  <a:cubicBezTo>
                    <a:pt x="13345" y="5130"/>
                    <a:pt x="13344" y="5132"/>
                    <a:pt x="13344" y="5134"/>
                  </a:cubicBezTo>
                  <a:lnTo>
                    <a:pt x="13344" y="5134"/>
                  </a:lnTo>
                  <a:cubicBezTo>
                    <a:pt x="13346" y="5133"/>
                    <a:pt x="13347" y="5130"/>
                    <a:pt x="13347" y="5128"/>
                  </a:cubicBezTo>
                  <a:close/>
                  <a:moveTo>
                    <a:pt x="8797" y="5136"/>
                  </a:moveTo>
                  <a:lnTo>
                    <a:pt x="8797" y="5136"/>
                  </a:lnTo>
                  <a:cubicBezTo>
                    <a:pt x="8798" y="5138"/>
                    <a:pt x="8802" y="5140"/>
                    <a:pt x="8811" y="5140"/>
                  </a:cubicBezTo>
                  <a:cubicBezTo>
                    <a:pt x="8804" y="5138"/>
                    <a:pt x="8800" y="5137"/>
                    <a:pt x="8797" y="5136"/>
                  </a:cubicBezTo>
                  <a:close/>
                  <a:moveTo>
                    <a:pt x="12934" y="5173"/>
                  </a:moveTo>
                  <a:cubicBezTo>
                    <a:pt x="12933" y="5173"/>
                    <a:pt x="12932" y="5174"/>
                    <a:pt x="12930" y="5175"/>
                  </a:cubicBezTo>
                  <a:cubicBezTo>
                    <a:pt x="12932" y="5175"/>
                    <a:pt x="12933" y="5174"/>
                    <a:pt x="12934" y="5173"/>
                  </a:cubicBezTo>
                  <a:close/>
                  <a:moveTo>
                    <a:pt x="8765" y="5201"/>
                  </a:moveTo>
                  <a:cubicBezTo>
                    <a:pt x="8763" y="5203"/>
                    <a:pt x="8765" y="5206"/>
                    <a:pt x="8775" y="5211"/>
                  </a:cubicBezTo>
                  <a:cubicBezTo>
                    <a:pt x="8775" y="5211"/>
                    <a:pt x="8768" y="5204"/>
                    <a:pt x="8765" y="5201"/>
                  </a:cubicBezTo>
                  <a:close/>
                  <a:moveTo>
                    <a:pt x="8763" y="5211"/>
                  </a:moveTo>
                  <a:cubicBezTo>
                    <a:pt x="8762" y="5211"/>
                    <a:pt x="8761" y="5211"/>
                    <a:pt x="8760" y="5211"/>
                  </a:cubicBezTo>
                  <a:lnTo>
                    <a:pt x="8760" y="5211"/>
                  </a:lnTo>
                  <a:cubicBezTo>
                    <a:pt x="8763" y="5214"/>
                    <a:pt x="8769" y="5217"/>
                    <a:pt x="8775" y="5223"/>
                  </a:cubicBezTo>
                  <a:lnTo>
                    <a:pt x="8763" y="5211"/>
                  </a:lnTo>
                  <a:close/>
                  <a:moveTo>
                    <a:pt x="9816" y="5297"/>
                  </a:moveTo>
                  <a:cubicBezTo>
                    <a:pt x="9816" y="5300"/>
                    <a:pt x="9815" y="5302"/>
                    <a:pt x="9816" y="5305"/>
                  </a:cubicBezTo>
                  <a:lnTo>
                    <a:pt x="9816" y="5305"/>
                  </a:lnTo>
                  <a:cubicBezTo>
                    <a:pt x="9817" y="5302"/>
                    <a:pt x="9817" y="5300"/>
                    <a:pt x="9816" y="5297"/>
                  </a:cubicBezTo>
                  <a:close/>
                  <a:moveTo>
                    <a:pt x="9816" y="5305"/>
                  </a:moveTo>
                  <a:cubicBezTo>
                    <a:pt x="9814" y="5310"/>
                    <a:pt x="9811" y="5314"/>
                    <a:pt x="9811" y="5318"/>
                  </a:cubicBezTo>
                  <a:cubicBezTo>
                    <a:pt x="9811" y="5330"/>
                    <a:pt x="9835" y="5330"/>
                    <a:pt x="9846" y="5330"/>
                  </a:cubicBezTo>
                  <a:cubicBezTo>
                    <a:pt x="9825" y="5330"/>
                    <a:pt x="9817" y="5318"/>
                    <a:pt x="9816" y="5305"/>
                  </a:cubicBezTo>
                  <a:close/>
                  <a:moveTo>
                    <a:pt x="8196" y="5341"/>
                  </a:moveTo>
                  <a:cubicBezTo>
                    <a:pt x="8199" y="5343"/>
                    <a:pt x="8202" y="5344"/>
                    <a:pt x="8206" y="5344"/>
                  </a:cubicBezTo>
                  <a:cubicBezTo>
                    <a:pt x="8209" y="5344"/>
                    <a:pt x="8212" y="5344"/>
                    <a:pt x="8215" y="5342"/>
                  </a:cubicBezTo>
                  <a:cubicBezTo>
                    <a:pt x="8210" y="5342"/>
                    <a:pt x="8203" y="5342"/>
                    <a:pt x="8196" y="5341"/>
                  </a:cubicBezTo>
                  <a:close/>
                  <a:moveTo>
                    <a:pt x="13095" y="5411"/>
                  </a:moveTo>
                  <a:lnTo>
                    <a:pt x="13095" y="5411"/>
                  </a:lnTo>
                  <a:cubicBezTo>
                    <a:pt x="13092" y="5412"/>
                    <a:pt x="13089" y="5412"/>
                    <a:pt x="13085" y="5414"/>
                  </a:cubicBezTo>
                  <a:lnTo>
                    <a:pt x="13097" y="5414"/>
                  </a:lnTo>
                  <a:lnTo>
                    <a:pt x="13095" y="5411"/>
                  </a:lnTo>
                  <a:close/>
                  <a:moveTo>
                    <a:pt x="8322" y="5509"/>
                  </a:moveTo>
                  <a:cubicBezTo>
                    <a:pt x="8327" y="5514"/>
                    <a:pt x="8330" y="5517"/>
                    <a:pt x="8333" y="5518"/>
                  </a:cubicBezTo>
                  <a:lnTo>
                    <a:pt x="8333" y="5518"/>
                  </a:lnTo>
                  <a:cubicBezTo>
                    <a:pt x="8334" y="5516"/>
                    <a:pt x="8331" y="5513"/>
                    <a:pt x="8322" y="5509"/>
                  </a:cubicBezTo>
                  <a:close/>
                  <a:moveTo>
                    <a:pt x="13174" y="5521"/>
                  </a:moveTo>
                  <a:cubicBezTo>
                    <a:pt x="13172" y="5522"/>
                    <a:pt x="13169" y="5523"/>
                    <a:pt x="13166" y="5523"/>
                  </a:cubicBezTo>
                  <a:cubicBezTo>
                    <a:pt x="13163" y="5523"/>
                    <a:pt x="13160" y="5522"/>
                    <a:pt x="13156" y="5521"/>
                  </a:cubicBezTo>
                  <a:lnTo>
                    <a:pt x="13156" y="5521"/>
                  </a:lnTo>
                  <a:cubicBezTo>
                    <a:pt x="13163" y="5527"/>
                    <a:pt x="13166" y="5529"/>
                    <a:pt x="13169" y="5529"/>
                  </a:cubicBezTo>
                  <a:cubicBezTo>
                    <a:pt x="13173" y="5529"/>
                    <a:pt x="13173" y="5524"/>
                    <a:pt x="13174" y="5521"/>
                  </a:cubicBezTo>
                  <a:close/>
                  <a:moveTo>
                    <a:pt x="8799" y="5580"/>
                  </a:moveTo>
                  <a:lnTo>
                    <a:pt x="8799" y="5580"/>
                  </a:lnTo>
                  <a:cubicBezTo>
                    <a:pt x="8811" y="5580"/>
                    <a:pt x="8811" y="5592"/>
                    <a:pt x="8823" y="5592"/>
                  </a:cubicBezTo>
                  <a:cubicBezTo>
                    <a:pt x="8823" y="5592"/>
                    <a:pt x="8811" y="5580"/>
                    <a:pt x="8799" y="5580"/>
                  </a:cubicBezTo>
                  <a:close/>
                  <a:moveTo>
                    <a:pt x="8787" y="5735"/>
                  </a:moveTo>
                  <a:cubicBezTo>
                    <a:pt x="8784" y="5735"/>
                    <a:pt x="8784" y="5736"/>
                    <a:pt x="8785" y="5737"/>
                  </a:cubicBezTo>
                  <a:lnTo>
                    <a:pt x="8785" y="5737"/>
                  </a:lnTo>
                  <a:cubicBezTo>
                    <a:pt x="8786" y="5736"/>
                    <a:pt x="8786" y="5736"/>
                    <a:pt x="8787" y="5735"/>
                  </a:cubicBezTo>
                  <a:close/>
                  <a:moveTo>
                    <a:pt x="8311" y="5842"/>
                  </a:moveTo>
                  <a:lnTo>
                    <a:pt x="8299" y="5866"/>
                  </a:lnTo>
                  <a:lnTo>
                    <a:pt x="8322" y="5854"/>
                  </a:lnTo>
                  <a:lnTo>
                    <a:pt x="8311" y="5842"/>
                  </a:lnTo>
                  <a:close/>
                  <a:moveTo>
                    <a:pt x="13680" y="5878"/>
                  </a:moveTo>
                  <a:lnTo>
                    <a:pt x="13687" y="5884"/>
                  </a:lnTo>
                  <a:lnTo>
                    <a:pt x="13687" y="5884"/>
                  </a:lnTo>
                  <a:cubicBezTo>
                    <a:pt x="13690" y="5880"/>
                    <a:pt x="13690" y="5878"/>
                    <a:pt x="13680" y="5878"/>
                  </a:cubicBezTo>
                  <a:close/>
                  <a:moveTo>
                    <a:pt x="8318" y="5980"/>
                  </a:moveTo>
                  <a:cubicBezTo>
                    <a:pt x="8316" y="5980"/>
                    <a:pt x="8326" y="5985"/>
                    <a:pt x="8311" y="5985"/>
                  </a:cubicBezTo>
                  <a:lnTo>
                    <a:pt x="8334" y="5985"/>
                  </a:lnTo>
                  <a:cubicBezTo>
                    <a:pt x="8322" y="5981"/>
                    <a:pt x="8319" y="5980"/>
                    <a:pt x="8318" y="5980"/>
                  </a:cubicBezTo>
                  <a:close/>
                  <a:moveTo>
                    <a:pt x="13752" y="6080"/>
                  </a:moveTo>
                  <a:cubicBezTo>
                    <a:pt x="13753" y="6082"/>
                    <a:pt x="13754" y="6083"/>
                    <a:pt x="13755" y="6085"/>
                  </a:cubicBezTo>
                  <a:lnTo>
                    <a:pt x="13755" y="6085"/>
                  </a:lnTo>
                  <a:lnTo>
                    <a:pt x="13764" y="6080"/>
                  </a:lnTo>
                  <a:close/>
                  <a:moveTo>
                    <a:pt x="13517" y="6089"/>
                  </a:moveTo>
                  <a:lnTo>
                    <a:pt x="13517" y="6089"/>
                  </a:lnTo>
                  <a:cubicBezTo>
                    <a:pt x="13513" y="6089"/>
                    <a:pt x="13508" y="6090"/>
                    <a:pt x="13502" y="6092"/>
                  </a:cubicBezTo>
                  <a:lnTo>
                    <a:pt x="13526" y="6092"/>
                  </a:lnTo>
                  <a:cubicBezTo>
                    <a:pt x="13522" y="6092"/>
                    <a:pt x="13519" y="6091"/>
                    <a:pt x="13517" y="6089"/>
                  </a:cubicBezTo>
                  <a:close/>
                  <a:moveTo>
                    <a:pt x="9858" y="6152"/>
                  </a:moveTo>
                  <a:lnTo>
                    <a:pt x="9858" y="6152"/>
                  </a:lnTo>
                  <a:cubicBezTo>
                    <a:pt x="9858" y="6152"/>
                    <a:pt x="9858" y="6152"/>
                    <a:pt x="9858" y="6152"/>
                  </a:cubicBezTo>
                  <a:close/>
                  <a:moveTo>
                    <a:pt x="10859" y="6164"/>
                  </a:moveTo>
                  <a:lnTo>
                    <a:pt x="10870" y="6166"/>
                  </a:lnTo>
                  <a:lnTo>
                    <a:pt x="10870" y="6166"/>
                  </a:lnTo>
                  <a:cubicBezTo>
                    <a:pt x="10870" y="6165"/>
                    <a:pt x="10870" y="6164"/>
                    <a:pt x="10870" y="6164"/>
                  </a:cubicBezTo>
                  <a:close/>
                  <a:moveTo>
                    <a:pt x="9358" y="6176"/>
                  </a:moveTo>
                  <a:cubicBezTo>
                    <a:pt x="9356" y="6178"/>
                    <a:pt x="9355" y="6181"/>
                    <a:pt x="9355" y="6183"/>
                  </a:cubicBezTo>
                  <a:lnTo>
                    <a:pt x="9355" y="6183"/>
                  </a:lnTo>
                  <a:cubicBezTo>
                    <a:pt x="9357" y="6182"/>
                    <a:pt x="9358" y="6179"/>
                    <a:pt x="9358" y="6176"/>
                  </a:cubicBezTo>
                  <a:close/>
                  <a:moveTo>
                    <a:pt x="11156" y="6187"/>
                  </a:moveTo>
                  <a:cubicBezTo>
                    <a:pt x="11156" y="6188"/>
                    <a:pt x="11156" y="6188"/>
                    <a:pt x="11157" y="6188"/>
                  </a:cubicBezTo>
                  <a:lnTo>
                    <a:pt x="11157" y="6188"/>
                  </a:lnTo>
                  <a:cubicBezTo>
                    <a:pt x="11160" y="6188"/>
                    <a:pt x="11164" y="6187"/>
                    <a:pt x="11168" y="6187"/>
                  </a:cubicBezTo>
                  <a:close/>
                  <a:moveTo>
                    <a:pt x="11820" y="6241"/>
                  </a:moveTo>
                  <a:cubicBezTo>
                    <a:pt x="11820" y="6241"/>
                    <a:pt x="11821" y="6243"/>
                    <a:pt x="11823" y="6247"/>
                  </a:cubicBezTo>
                  <a:lnTo>
                    <a:pt x="11823" y="6247"/>
                  </a:lnTo>
                  <a:cubicBezTo>
                    <a:pt x="11821" y="6243"/>
                    <a:pt x="11820" y="6241"/>
                    <a:pt x="11820" y="6241"/>
                  </a:cubicBezTo>
                  <a:close/>
                  <a:moveTo>
                    <a:pt x="12051" y="6302"/>
                  </a:moveTo>
                  <a:lnTo>
                    <a:pt x="12055" y="6303"/>
                  </a:lnTo>
                  <a:lnTo>
                    <a:pt x="12055" y="6303"/>
                  </a:lnTo>
                  <a:cubicBezTo>
                    <a:pt x="12055" y="6303"/>
                    <a:pt x="12056" y="6303"/>
                    <a:pt x="12056" y="6303"/>
                  </a:cubicBezTo>
                  <a:lnTo>
                    <a:pt x="12056" y="6303"/>
                  </a:lnTo>
                  <a:cubicBezTo>
                    <a:pt x="12058" y="6303"/>
                    <a:pt x="12059" y="6305"/>
                    <a:pt x="12061" y="6307"/>
                  </a:cubicBezTo>
                  <a:lnTo>
                    <a:pt x="12055" y="6303"/>
                  </a:lnTo>
                  <a:lnTo>
                    <a:pt x="12055" y="6303"/>
                  </a:lnTo>
                  <a:cubicBezTo>
                    <a:pt x="12053" y="6304"/>
                    <a:pt x="12051" y="6305"/>
                    <a:pt x="12049" y="6307"/>
                  </a:cubicBezTo>
                  <a:cubicBezTo>
                    <a:pt x="12049" y="6307"/>
                    <a:pt x="12049" y="6303"/>
                    <a:pt x="12051" y="6302"/>
                  </a:cubicBezTo>
                  <a:close/>
                  <a:moveTo>
                    <a:pt x="12216" y="6354"/>
                  </a:moveTo>
                  <a:cubicBezTo>
                    <a:pt x="12210" y="6354"/>
                    <a:pt x="12212" y="6357"/>
                    <a:pt x="12214" y="6359"/>
                  </a:cubicBezTo>
                  <a:lnTo>
                    <a:pt x="12214" y="6359"/>
                  </a:lnTo>
                  <a:cubicBezTo>
                    <a:pt x="12214" y="6358"/>
                    <a:pt x="12215" y="6356"/>
                    <a:pt x="12216" y="6354"/>
                  </a:cubicBezTo>
                  <a:close/>
                  <a:moveTo>
                    <a:pt x="12214" y="6359"/>
                  </a:moveTo>
                  <a:cubicBezTo>
                    <a:pt x="12214" y="6361"/>
                    <a:pt x="12214" y="6362"/>
                    <a:pt x="12215" y="6362"/>
                  </a:cubicBezTo>
                  <a:lnTo>
                    <a:pt x="12215" y="6362"/>
                  </a:lnTo>
                  <a:cubicBezTo>
                    <a:pt x="12215" y="6361"/>
                    <a:pt x="12215" y="6360"/>
                    <a:pt x="12214" y="6359"/>
                  </a:cubicBezTo>
                  <a:close/>
                  <a:moveTo>
                    <a:pt x="13670" y="6459"/>
                  </a:moveTo>
                  <a:lnTo>
                    <a:pt x="13670" y="6459"/>
                  </a:lnTo>
                  <a:cubicBezTo>
                    <a:pt x="13670" y="6459"/>
                    <a:pt x="13669" y="6460"/>
                    <a:pt x="13668" y="6461"/>
                  </a:cubicBezTo>
                  <a:cubicBezTo>
                    <a:pt x="13669" y="6460"/>
                    <a:pt x="13670" y="6459"/>
                    <a:pt x="13670" y="6459"/>
                  </a:cubicBezTo>
                  <a:close/>
                  <a:moveTo>
                    <a:pt x="13645" y="6437"/>
                  </a:moveTo>
                  <a:cubicBezTo>
                    <a:pt x="13621" y="6437"/>
                    <a:pt x="13621" y="6449"/>
                    <a:pt x="13609" y="6473"/>
                  </a:cubicBezTo>
                  <a:lnTo>
                    <a:pt x="13621" y="6449"/>
                  </a:lnTo>
                  <a:lnTo>
                    <a:pt x="13633" y="6449"/>
                  </a:lnTo>
                  <a:cubicBezTo>
                    <a:pt x="13633" y="6449"/>
                    <a:pt x="13633" y="6437"/>
                    <a:pt x="13645" y="6437"/>
                  </a:cubicBezTo>
                  <a:close/>
                  <a:moveTo>
                    <a:pt x="12835" y="6473"/>
                  </a:moveTo>
                  <a:lnTo>
                    <a:pt x="12823" y="6485"/>
                  </a:lnTo>
                  <a:lnTo>
                    <a:pt x="12829" y="6485"/>
                  </a:lnTo>
                  <a:lnTo>
                    <a:pt x="12835" y="6473"/>
                  </a:lnTo>
                  <a:close/>
                  <a:moveTo>
                    <a:pt x="13706" y="6498"/>
                  </a:moveTo>
                  <a:cubicBezTo>
                    <a:pt x="13704" y="6499"/>
                    <a:pt x="13704" y="6502"/>
                    <a:pt x="13704" y="6509"/>
                  </a:cubicBezTo>
                  <a:cubicBezTo>
                    <a:pt x="13704" y="6506"/>
                    <a:pt x="13705" y="6502"/>
                    <a:pt x="13706" y="6498"/>
                  </a:cubicBezTo>
                  <a:close/>
                  <a:moveTo>
                    <a:pt x="12954" y="6533"/>
                  </a:moveTo>
                  <a:lnTo>
                    <a:pt x="12960" y="6545"/>
                  </a:lnTo>
                  <a:lnTo>
                    <a:pt x="12966" y="6545"/>
                  </a:lnTo>
                  <a:lnTo>
                    <a:pt x="12954" y="6533"/>
                  </a:lnTo>
                  <a:close/>
                  <a:moveTo>
                    <a:pt x="13109" y="6568"/>
                  </a:moveTo>
                  <a:cubicBezTo>
                    <a:pt x="13109" y="6570"/>
                    <a:pt x="13109" y="6571"/>
                    <a:pt x="13109" y="6572"/>
                  </a:cubicBezTo>
                  <a:lnTo>
                    <a:pt x="13109" y="6572"/>
                  </a:lnTo>
                  <a:cubicBezTo>
                    <a:pt x="13110" y="6568"/>
                    <a:pt x="13112" y="6568"/>
                    <a:pt x="13121" y="6568"/>
                  </a:cubicBezTo>
                  <a:close/>
                  <a:moveTo>
                    <a:pt x="8311" y="6604"/>
                  </a:moveTo>
                  <a:cubicBezTo>
                    <a:pt x="8311" y="6604"/>
                    <a:pt x="8311" y="6604"/>
                    <a:pt x="8299" y="6616"/>
                  </a:cubicBezTo>
                  <a:cubicBezTo>
                    <a:pt x="8299" y="6604"/>
                    <a:pt x="8311" y="6604"/>
                    <a:pt x="8311" y="6604"/>
                  </a:cubicBezTo>
                  <a:close/>
                  <a:moveTo>
                    <a:pt x="11941" y="6651"/>
                  </a:moveTo>
                  <a:lnTo>
                    <a:pt x="11941" y="6651"/>
                  </a:lnTo>
                  <a:cubicBezTo>
                    <a:pt x="11938" y="6654"/>
                    <a:pt x="11935" y="6659"/>
                    <a:pt x="11930" y="6664"/>
                  </a:cubicBezTo>
                  <a:lnTo>
                    <a:pt x="11942" y="6652"/>
                  </a:lnTo>
                  <a:cubicBezTo>
                    <a:pt x="11942" y="6651"/>
                    <a:pt x="11942" y="6651"/>
                    <a:pt x="11941" y="6651"/>
                  </a:cubicBezTo>
                  <a:close/>
                  <a:moveTo>
                    <a:pt x="12144" y="6676"/>
                  </a:moveTo>
                  <a:cubicBezTo>
                    <a:pt x="12141" y="6683"/>
                    <a:pt x="12142" y="6686"/>
                    <a:pt x="12144" y="6687"/>
                  </a:cubicBezTo>
                  <a:lnTo>
                    <a:pt x="12144" y="6687"/>
                  </a:lnTo>
                  <a:lnTo>
                    <a:pt x="12144" y="6676"/>
                  </a:lnTo>
                  <a:close/>
                  <a:moveTo>
                    <a:pt x="12053" y="6689"/>
                  </a:moveTo>
                  <a:lnTo>
                    <a:pt x="12049" y="6699"/>
                  </a:lnTo>
                  <a:cubicBezTo>
                    <a:pt x="12055" y="6694"/>
                    <a:pt x="12055" y="6691"/>
                    <a:pt x="12053" y="6689"/>
                  </a:cubicBezTo>
                  <a:close/>
                  <a:moveTo>
                    <a:pt x="12158" y="6694"/>
                  </a:moveTo>
                  <a:lnTo>
                    <a:pt x="12158" y="6694"/>
                  </a:lnTo>
                  <a:cubicBezTo>
                    <a:pt x="12157" y="6696"/>
                    <a:pt x="12156" y="6697"/>
                    <a:pt x="12156" y="6699"/>
                  </a:cubicBezTo>
                  <a:cubicBezTo>
                    <a:pt x="12157" y="6697"/>
                    <a:pt x="12158" y="6696"/>
                    <a:pt x="12158" y="6694"/>
                  </a:cubicBezTo>
                  <a:close/>
                  <a:moveTo>
                    <a:pt x="8727" y="6747"/>
                  </a:moveTo>
                  <a:cubicBezTo>
                    <a:pt x="8722" y="6747"/>
                    <a:pt x="8721" y="6747"/>
                    <a:pt x="8720" y="6748"/>
                  </a:cubicBezTo>
                  <a:lnTo>
                    <a:pt x="8720" y="6748"/>
                  </a:lnTo>
                  <a:cubicBezTo>
                    <a:pt x="8723" y="6747"/>
                    <a:pt x="8725" y="6747"/>
                    <a:pt x="8727" y="6747"/>
                  </a:cubicBezTo>
                  <a:close/>
                  <a:moveTo>
                    <a:pt x="12542" y="6741"/>
                  </a:moveTo>
                  <a:cubicBezTo>
                    <a:pt x="12540" y="6744"/>
                    <a:pt x="12540" y="6747"/>
                    <a:pt x="12542" y="6749"/>
                  </a:cubicBezTo>
                  <a:lnTo>
                    <a:pt x="12542" y="6749"/>
                  </a:lnTo>
                  <a:cubicBezTo>
                    <a:pt x="12542" y="6746"/>
                    <a:pt x="12542" y="6743"/>
                    <a:pt x="12542" y="6741"/>
                  </a:cubicBezTo>
                  <a:close/>
                  <a:moveTo>
                    <a:pt x="12542" y="6749"/>
                  </a:moveTo>
                  <a:cubicBezTo>
                    <a:pt x="12541" y="6753"/>
                    <a:pt x="12540" y="6756"/>
                    <a:pt x="12537" y="6759"/>
                  </a:cubicBezTo>
                  <a:cubicBezTo>
                    <a:pt x="12551" y="6759"/>
                    <a:pt x="12545" y="6755"/>
                    <a:pt x="12542" y="6749"/>
                  </a:cubicBezTo>
                  <a:close/>
                  <a:moveTo>
                    <a:pt x="8727" y="6759"/>
                  </a:moveTo>
                  <a:cubicBezTo>
                    <a:pt x="8722" y="6759"/>
                    <a:pt x="8719" y="6761"/>
                    <a:pt x="8716" y="6764"/>
                  </a:cubicBezTo>
                  <a:lnTo>
                    <a:pt x="8716" y="6764"/>
                  </a:lnTo>
                  <a:cubicBezTo>
                    <a:pt x="8720" y="6763"/>
                    <a:pt x="8723" y="6761"/>
                    <a:pt x="8727" y="6759"/>
                  </a:cubicBezTo>
                  <a:close/>
                  <a:moveTo>
                    <a:pt x="822" y="199"/>
                  </a:moveTo>
                  <a:cubicBezTo>
                    <a:pt x="822" y="210"/>
                    <a:pt x="826" y="213"/>
                    <a:pt x="833" y="213"/>
                  </a:cubicBezTo>
                  <a:cubicBezTo>
                    <a:pt x="841" y="213"/>
                    <a:pt x="852" y="208"/>
                    <a:pt x="862" y="208"/>
                  </a:cubicBezTo>
                  <a:cubicBezTo>
                    <a:pt x="870" y="208"/>
                    <a:pt x="877" y="211"/>
                    <a:pt x="881" y="222"/>
                  </a:cubicBezTo>
                  <a:cubicBezTo>
                    <a:pt x="857" y="222"/>
                    <a:pt x="881" y="234"/>
                    <a:pt x="881" y="246"/>
                  </a:cubicBezTo>
                  <a:lnTo>
                    <a:pt x="941" y="246"/>
                  </a:lnTo>
                  <a:cubicBezTo>
                    <a:pt x="953" y="258"/>
                    <a:pt x="929" y="258"/>
                    <a:pt x="941" y="258"/>
                  </a:cubicBezTo>
                  <a:cubicBezTo>
                    <a:pt x="945" y="262"/>
                    <a:pt x="949" y="263"/>
                    <a:pt x="952" y="263"/>
                  </a:cubicBezTo>
                  <a:cubicBezTo>
                    <a:pt x="959" y="263"/>
                    <a:pt x="964" y="258"/>
                    <a:pt x="964" y="258"/>
                  </a:cubicBezTo>
                  <a:cubicBezTo>
                    <a:pt x="976" y="270"/>
                    <a:pt x="1012" y="258"/>
                    <a:pt x="1012" y="282"/>
                  </a:cubicBezTo>
                  <a:cubicBezTo>
                    <a:pt x="1022" y="287"/>
                    <a:pt x="1029" y="289"/>
                    <a:pt x="1034" y="289"/>
                  </a:cubicBezTo>
                  <a:cubicBezTo>
                    <a:pt x="1047" y="289"/>
                    <a:pt x="1046" y="275"/>
                    <a:pt x="1056" y="275"/>
                  </a:cubicBezTo>
                  <a:cubicBezTo>
                    <a:pt x="1059" y="275"/>
                    <a:pt x="1064" y="277"/>
                    <a:pt x="1072" y="282"/>
                  </a:cubicBezTo>
                  <a:cubicBezTo>
                    <a:pt x="1078" y="288"/>
                    <a:pt x="1072" y="288"/>
                    <a:pt x="1066" y="288"/>
                  </a:cubicBezTo>
                  <a:cubicBezTo>
                    <a:pt x="1060" y="288"/>
                    <a:pt x="1054" y="288"/>
                    <a:pt x="1060" y="294"/>
                  </a:cubicBezTo>
                  <a:lnTo>
                    <a:pt x="1107" y="294"/>
                  </a:lnTo>
                  <a:cubicBezTo>
                    <a:pt x="1095" y="306"/>
                    <a:pt x="1095" y="318"/>
                    <a:pt x="1072" y="318"/>
                  </a:cubicBezTo>
                  <a:cubicBezTo>
                    <a:pt x="1183" y="351"/>
                    <a:pt x="1242" y="426"/>
                    <a:pt x="1346" y="426"/>
                  </a:cubicBezTo>
                  <a:cubicBezTo>
                    <a:pt x="1354" y="426"/>
                    <a:pt x="1361" y="426"/>
                    <a:pt x="1369" y="425"/>
                  </a:cubicBezTo>
                  <a:lnTo>
                    <a:pt x="1369" y="425"/>
                  </a:lnTo>
                  <a:cubicBezTo>
                    <a:pt x="1381" y="449"/>
                    <a:pt x="1357" y="437"/>
                    <a:pt x="1345" y="449"/>
                  </a:cubicBezTo>
                  <a:cubicBezTo>
                    <a:pt x="1353" y="448"/>
                    <a:pt x="1360" y="447"/>
                    <a:pt x="1367" y="447"/>
                  </a:cubicBezTo>
                  <a:cubicBezTo>
                    <a:pt x="1433" y="447"/>
                    <a:pt x="1459" y="496"/>
                    <a:pt x="1524" y="496"/>
                  </a:cubicBezTo>
                  <a:lnTo>
                    <a:pt x="1524" y="484"/>
                  </a:lnTo>
                  <a:cubicBezTo>
                    <a:pt x="1619" y="544"/>
                    <a:pt x="1738" y="532"/>
                    <a:pt x="1845" y="556"/>
                  </a:cubicBezTo>
                  <a:lnTo>
                    <a:pt x="1834" y="544"/>
                  </a:lnTo>
                  <a:cubicBezTo>
                    <a:pt x="1845" y="532"/>
                    <a:pt x="1869" y="532"/>
                    <a:pt x="1893" y="532"/>
                  </a:cubicBezTo>
                  <a:cubicBezTo>
                    <a:pt x="1976" y="580"/>
                    <a:pt x="2179" y="592"/>
                    <a:pt x="2334" y="615"/>
                  </a:cubicBezTo>
                  <a:cubicBezTo>
                    <a:pt x="2536" y="627"/>
                    <a:pt x="2762" y="675"/>
                    <a:pt x="2965" y="687"/>
                  </a:cubicBezTo>
                  <a:cubicBezTo>
                    <a:pt x="2929" y="675"/>
                    <a:pt x="2953" y="651"/>
                    <a:pt x="2977" y="651"/>
                  </a:cubicBezTo>
                  <a:cubicBezTo>
                    <a:pt x="2995" y="679"/>
                    <a:pt x="3015" y="685"/>
                    <a:pt x="3037" y="685"/>
                  </a:cubicBezTo>
                  <a:cubicBezTo>
                    <a:pt x="3054" y="685"/>
                    <a:pt x="3072" y="681"/>
                    <a:pt x="3091" y="681"/>
                  </a:cubicBezTo>
                  <a:cubicBezTo>
                    <a:pt x="3108" y="681"/>
                    <a:pt x="3126" y="685"/>
                    <a:pt x="3143" y="699"/>
                  </a:cubicBezTo>
                  <a:cubicBezTo>
                    <a:pt x="3235" y="699"/>
                    <a:pt x="3312" y="734"/>
                    <a:pt x="3397" y="734"/>
                  </a:cubicBezTo>
                  <a:cubicBezTo>
                    <a:pt x="3423" y="734"/>
                    <a:pt x="3449" y="731"/>
                    <a:pt x="3477" y="722"/>
                  </a:cubicBezTo>
                  <a:lnTo>
                    <a:pt x="3477" y="746"/>
                  </a:lnTo>
                  <a:cubicBezTo>
                    <a:pt x="3481" y="750"/>
                    <a:pt x="3483" y="752"/>
                    <a:pt x="3486" y="752"/>
                  </a:cubicBezTo>
                  <a:cubicBezTo>
                    <a:pt x="3491" y="752"/>
                    <a:pt x="3496" y="746"/>
                    <a:pt x="3512" y="746"/>
                  </a:cubicBezTo>
                  <a:cubicBezTo>
                    <a:pt x="3530" y="752"/>
                    <a:pt x="3551" y="752"/>
                    <a:pt x="3570" y="752"/>
                  </a:cubicBezTo>
                  <a:cubicBezTo>
                    <a:pt x="3590" y="752"/>
                    <a:pt x="3608" y="752"/>
                    <a:pt x="3620" y="758"/>
                  </a:cubicBezTo>
                  <a:lnTo>
                    <a:pt x="3620" y="734"/>
                  </a:lnTo>
                  <a:cubicBezTo>
                    <a:pt x="3636" y="743"/>
                    <a:pt x="3635" y="751"/>
                    <a:pt x="3642" y="751"/>
                  </a:cubicBezTo>
                  <a:cubicBezTo>
                    <a:pt x="3644" y="751"/>
                    <a:pt x="3648" y="750"/>
                    <a:pt x="3655" y="746"/>
                  </a:cubicBezTo>
                  <a:lnTo>
                    <a:pt x="3655" y="758"/>
                  </a:lnTo>
                  <a:lnTo>
                    <a:pt x="3691" y="746"/>
                  </a:lnTo>
                  <a:lnTo>
                    <a:pt x="3691" y="746"/>
                  </a:lnTo>
                  <a:cubicBezTo>
                    <a:pt x="3685" y="764"/>
                    <a:pt x="3700" y="767"/>
                    <a:pt x="3719" y="767"/>
                  </a:cubicBezTo>
                  <a:cubicBezTo>
                    <a:pt x="3729" y="767"/>
                    <a:pt x="3740" y="766"/>
                    <a:pt x="3750" y="766"/>
                  </a:cubicBezTo>
                  <a:cubicBezTo>
                    <a:pt x="3759" y="766"/>
                    <a:pt x="3768" y="767"/>
                    <a:pt x="3774" y="770"/>
                  </a:cubicBezTo>
                  <a:cubicBezTo>
                    <a:pt x="3792" y="770"/>
                    <a:pt x="3816" y="767"/>
                    <a:pt x="3840" y="767"/>
                  </a:cubicBezTo>
                  <a:cubicBezTo>
                    <a:pt x="3864" y="767"/>
                    <a:pt x="3887" y="770"/>
                    <a:pt x="3905" y="782"/>
                  </a:cubicBezTo>
                  <a:cubicBezTo>
                    <a:pt x="3917" y="794"/>
                    <a:pt x="3977" y="806"/>
                    <a:pt x="4012" y="818"/>
                  </a:cubicBezTo>
                  <a:cubicBezTo>
                    <a:pt x="4072" y="830"/>
                    <a:pt x="4179" y="842"/>
                    <a:pt x="4262" y="865"/>
                  </a:cubicBezTo>
                  <a:lnTo>
                    <a:pt x="4262" y="842"/>
                  </a:lnTo>
                  <a:lnTo>
                    <a:pt x="4286" y="842"/>
                  </a:lnTo>
                  <a:cubicBezTo>
                    <a:pt x="4286" y="853"/>
                    <a:pt x="4298" y="853"/>
                    <a:pt x="4286" y="853"/>
                  </a:cubicBezTo>
                  <a:cubicBezTo>
                    <a:pt x="4292" y="865"/>
                    <a:pt x="4307" y="865"/>
                    <a:pt x="4322" y="865"/>
                  </a:cubicBezTo>
                  <a:cubicBezTo>
                    <a:pt x="4337" y="865"/>
                    <a:pt x="4352" y="865"/>
                    <a:pt x="4358" y="877"/>
                  </a:cubicBezTo>
                  <a:cubicBezTo>
                    <a:pt x="4358" y="865"/>
                    <a:pt x="4355" y="862"/>
                    <a:pt x="4350" y="862"/>
                  </a:cubicBezTo>
                  <a:cubicBezTo>
                    <a:pt x="4346" y="862"/>
                    <a:pt x="4340" y="865"/>
                    <a:pt x="4334" y="865"/>
                  </a:cubicBezTo>
                  <a:cubicBezTo>
                    <a:pt x="4317" y="857"/>
                    <a:pt x="4324" y="843"/>
                    <a:pt x="4337" y="843"/>
                  </a:cubicBezTo>
                  <a:cubicBezTo>
                    <a:pt x="4343" y="843"/>
                    <a:pt x="4350" y="846"/>
                    <a:pt x="4358" y="853"/>
                  </a:cubicBezTo>
                  <a:lnTo>
                    <a:pt x="4382" y="842"/>
                  </a:lnTo>
                  <a:cubicBezTo>
                    <a:pt x="4382" y="865"/>
                    <a:pt x="4393" y="877"/>
                    <a:pt x="4393" y="889"/>
                  </a:cubicBezTo>
                  <a:cubicBezTo>
                    <a:pt x="4465" y="901"/>
                    <a:pt x="4524" y="889"/>
                    <a:pt x="4596" y="913"/>
                  </a:cubicBezTo>
                  <a:cubicBezTo>
                    <a:pt x="4584" y="925"/>
                    <a:pt x="4655" y="925"/>
                    <a:pt x="4632" y="949"/>
                  </a:cubicBezTo>
                  <a:cubicBezTo>
                    <a:pt x="4679" y="949"/>
                    <a:pt x="4632" y="925"/>
                    <a:pt x="4655" y="901"/>
                  </a:cubicBezTo>
                  <a:lnTo>
                    <a:pt x="4655" y="901"/>
                  </a:lnTo>
                  <a:cubicBezTo>
                    <a:pt x="4661" y="907"/>
                    <a:pt x="4667" y="907"/>
                    <a:pt x="4672" y="907"/>
                  </a:cubicBezTo>
                  <a:cubicBezTo>
                    <a:pt x="4676" y="907"/>
                    <a:pt x="4679" y="907"/>
                    <a:pt x="4679" y="913"/>
                  </a:cubicBezTo>
                  <a:cubicBezTo>
                    <a:pt x="4679" y="925"/>
                    <a:pt x="4691" y="937"/>
                    <a:pt x="4679" y="937"/>
                  </a:cubicBezTo>
                  <a:lnTo>
                    <a:pt x="4703" y="949"/>
                  </a:lnTo>
                  <a:cubicBezTo>
                    <a:pt x="4763" y="949"/>
                    <a:pt x="4798" y="996"/>
                    <a:pt x="4858" y="996"/>
                  </a:cubicBezTo>
                  <a:cubicBezTo>
                    <a:pt x="4870" y="984"/>
                    <a:pt x="4846" y="984"/>
                    <a:pt x="4846" y="973"/>
                  </a:cubicBezTo>
                  <a:cubicBezTo>
                    <a:pt x="4854" y="971"/>
                    <a:pt x="4861" y="971"/>
                    <a:pt x="4866" y="971"/>
                  </a:cubicBezTo>
                  <a:cubicBezTo>
                    <a:pt x="4913" y="971"/>
                    <a:pt x="4900" y="1008"/>
                    <a:pt x="4953" y="1008"/>
                  </a:cubicBezTo>
                  <a:lnTo>
                    <a:pt x="4952" y="1009"/>
                  </a:lnTo>
                  <a:lnTo>
                    <a:pt x="4952" y="1009"/>
                  </a:lnTo>
                  <a:cubicBezTo>
                    <a:pt x="4956" y="1007"/>
                    <a:pt x="4959" y="1006"/>
                    <a:pt x="4963" y="1006"/>
                  </a:cubicBezTo>
                  <a:cubicBezTo>
                    <a:pt x="4971" y="1006"/>
                    <a:pt x="4979" y="1010"/>
                    <a:pt x="4989" y="1020"/>
                  </a:cubicBezTo>
                  <a:cubicBezTo>
                    <a:pt x="4989" y="1029"/>
                    <a:pt x="4985" y="1031"/>
                    <a:pt x="4980" y="1031"/>
                  </a:cubicBezTo>
                  <a:cubicBezTo>
                    <a:pt x="4974" y="1031"/>
                    <a:pt x="4966" y="1028"/>
                    <a:pt x="4957" y="1028"/>
                  </a:cubicBezTo>
                  <a:cubicBezTo>
                    <a:pt x="4952" y="1028"/>
                    <a:pt x="4946" y="1029"/>
                    <a:pt x="4941" y="1032"/>
                  </a:cubicBezTo>
                  <a:cubicBezTo>
                    <a:pt x="4957" y="1032"/>
                    <a:pt x="4983" y="1043"/>
                    <a:pt x="4996" y="1043"/>
                  </a:cubicBezTo>
                  <a:cubicBezTo>
                    <a:pt x="5002" y="1043"/>
                    <a:pt x="5005" y="1040"/>
                    <a:pt x="5001" y="1032"/>
                  </a:cubicBezTo>
                  <a:cubicBezTo>
                    <a:pt x="5024" y="1032"/>
                    <a:pt x="5036" y="1056"/>
                    <a:pt x="5036" y="1056"/>
                  </a:cubicBezTo>
                  <a:cubicBezTo>
                    <a:pt x="5048" y="1056"/>
                    <a:pt x="5024" y="1044"/>
                    <a:pt x="5036" y="1032"/>
                  </a:cubicBezTo>
                  <a:lnTo>
                    <a:pt x="5036" y="1032"/>
                  </a:lnTo>
                  <a:cubicBezTo>
                    <a:pt x="5072" y="1056"/>
                    <a:pt x="5120" y="1080"/>
                    <a:pt x="5155" y="1092"/>
                  </a:cubicBezTo>
                  <a:cubicBezTo>
                    <a:pt x="5155" y="1097"/>
                    <a:pt x="5155" y="1100"/>
                    <a:pt x="5154" y="1102"/>
                  </a:cubicBezTo>
                  <a:lnTo>
                    <a:pt x="5154" y="1102"/>
                  </a:lnTo>
                  <a:cubicBezTo>
                    <a:pt x="5155" y="1102"/>
                    <a:pt x="5156" y="1102"/>
                    <a:pt x="5157" y="1102"/>
                  </a:cubicBezTo>
                  <a:cubicBezTo>
                    <a:pt x="5187" y="1102"/>
                    <a:pt x="5173" y="1141"/>
                    <a:pt x="5215" y="1151"/>
                  </a:cubicBezTo>
                  <a:cubicBezTo>
                    <a:pt x="5322" y="1187"/>
                    <a:pt x="5477" y="1211"/>
                    <a:pt x="5584" y="1270"/>
                  </a:cubicBezTo>
                  <a:cubicBezTo>
                    <a:pt x="5596" y="1262"/>
                    <a:pt x="5608" y="1260"/>
                    <a:pt x="5620" y="1260"/>
                  </a:cubicBezTo>
                  <a:cubicBezTo>
                    <a:pt x="5644" y="1260"/>
                    <a:pt x="5667" y="1270"/>
                    <a:pt x="5691" y="1270"/>
                  </a:cubicBezTo>
                  <a:lnTo>
                    <a:pt x="5679" y="1306"/>
                  </a:lnTo>
                  <a:lnTo>
                    <a:pt x="5715" y="1306"/>
                  </a:lnTo>
                  <a:cubicBezTo>
                    <a:pt x="5727" y="1318"/>
                    <a:pt x="5691" y="1306"/>
                    <a:pt x="5703" y="1330"/>
                  </a:cubicBezTo>
                  <a:lnTo>
                    <a:pt x="5727" y="1306"/>
                  </a:lnTo>
                  <a:cubicBezTo>
                    <a:pt x="5727" y="1318"/>
                    <a:pt x="5798" y="1342"/>
                    <a:pt x="5739" y="1354"/>
                  </a:cubicBezTo>
                  <a:lnTo>
                    <a:pt x="5858" y="1389"/>
                  </a:lnTo>
                  <a:cubicBezTo>
                    <a:pt x="5863" y="1392"/>
                    <a:pt x="5867" y="1393"/>
                    <a:pt x="5870" y="1393"/>
                  </a:cubicBezTo>
                  <a:cubicBezTo>
                    <a:pt x="5879" y="1393"/>
                    <a:pt x="5884" y="1386"/>
                    <a:pt x="5893" y="1386"/>
                  </a:cubicBezTo>
                  <a:cubicBezTo>
                    <a:pt x="5897" y="1386"/>
                    <a:pt x="5900" y="1387"/>
                    <a:pt x="5906" y="1389"/>
                  </a:cubicBezTo>
                  <a:cubicBezTo>
                    <a:pt x="5906" y="1395"/>
                    <a:pt x="5903" y="1395"/>
                    <a:pt x="5900" y="1395"/>
                  </a:cubicBezTo>
                  <a:cubicBezTo>
                    <a:pt x="5897" y="1395"/>
                    <a:pt x="5894" y="1395"/>
                    <a:pt x="5894" y="1401"/>
                  </a:cubicBezTo>
                  <a:cubicBezTo>
                    <a:pt x="5917" y="1420"/>
                    <a:pt x="5937" y="1426"/>
                    <a:pt x="5957" y="1426"/>
                  </a:cubicBezTo>
                  <a:cubicBezTo>
                    <a:pt x="5985" y="1426"/>
                    <a:pt x="6011" y="1414"/>
                    <a:pt x="6040" y="1414"/>
                  </a:cubicBezTo>
                  <a:cubicBezTo>
                    <a:pt x="6054" y="1414"/>
                    <a:pt x="6068" y="1417"/>
                    <a:pt x="6084" y="1425"/>
                  </a:cubicBezTo>
                  <a:lnTo>
                    <a:pt x="6072" y="1437"/>
                  </a:lnTo>
                  <a:cubicBezTo>
                    <a:pt x="6080" y="1433"/>
                    <a:pt x="6088" y="1432"/>
                    <a:pt x="6095" y="1432"/>
                  </a:cubicBezTo>
                  <a:cubicBezTo>
                    <a:pt x="6109" y="1432"/>
                    <a:pt x="6120" y="1437"/>
                    <a:pt x="6120" y="1437"/>
                  </a:cubicBezTo>
                  <a:cubicBezTo>
                    <a:pt x="6120" y="1426"/>
                    <a:pt x="6118" y="1423"/>
                    <a:pt x="6114" y="1423"/>
                  </a:cubicBezTo>
                  <a:cubicBezTo>
                    <a:pt x="6110" y="1423"/>
                    <a:pt x="6104" y="1427"/>
                    <a:pt x="6098" y="1427"/>
                  </a:cubicBezTo>
                  <a:cubicBezTo>
                    <a:pt x="6093" y="1427"/>
                    <a:pt x="6088" y="1424"/>
                    <a:pt x="6084" y="1413"/>
                  </a:cubicBezTo>
                  <a:cubicBezTo>
                    <a:pt x="6088" y="1404"/>
                    <a:pt x="6095" y="1402"/>
                    <a:pt x="6100" y="1402"/>
                  </a:cubicBezTo>
                  <a:cubicBezTo>
                    <a:pt x="6107" y="1402"/>
                    <a:pt x="6113" y="1405"/>
                    <a:pt x="6117" y="1405"/>
                  </a:cubicBezTo>
                  <a:cubicBezTo>
                    <a:pt x="6119" y="1405"/>
                    <a:pt x="6120" y="1404"/>
                    <a:pt x="6120" y="1401"/>
                  </a:cubicBezTo>
                  <a:cubicBezTo>
                    <a:pt x="6124" y="1405"/>
                    <a:pt x="6129" y="1406"/>
                    <a:pt x="6135" y="1406"/>
                  </a:cubicBezTo>
                  <a:cubicBezTo>
                    <a:pt x="6146" y="1406"/>
                    <a:pt x="6160" y="1401"/>
                    <a:pt x="6167" y="1401"/>
                  </a:cubicBezTo>
                  <a:cubicBezTo>
                    <a:pt x="6191" y="1437"/>
                    <a:pt x="6239" y="1437"/>
                    <a:pt x="6251" y="1473"/>
                  </a:cubicBezTo>
                  <a:cubicBezTo>
                    <a:pt x="6259" y="1464"/>
                    <a:pt x="6274" y="1456"/>
                    <a:pt x="6294" y="1456"/>
                  </a:cubicBezTo>
                  <a:cubicBezTo>
                    <a:pt x="6302" y="1456"/>
                    <a:pt x="6312" y="1457"/>
                    <a:pt x="6322" y="1461"/>
                  </a:cubicBezTo>
                  <a:cubicBezTo>
                    <a:pt x="6334" y="1484"/>
                    <a:pt x="6298" y="1473"/>
                    <a:pt x="6334" y="1496"/>
                  </a:cubicBezTo>
                  <a:lnTo>
                    <a:pt x="6334" y="1484"/>
                  </a:lnTo>
                  <a:cubicBezTo>
                    <a:pt x="6358" y="1496"/>
                    <a:pt x="6358" y="1496"/>
                    <a:pt x="6346" y="1508"/>
                  </a:cubicBezTo>
                  <a:cubicBezTo>
                    <a:pt x="6351" y="1511"/>
                    <a:pt x="6356" y="1512"/>
                    <a:pt x="6361" y="1512"/>
                  </a:cubicBezTo>
                  <a:cubicBezTo>
                    <a:pt x="6369" y="1512"/>
                    <a:pt x="6375" y="1509"/>
                    <a:pt x="6383" y="1509"/>
                  </a:cubicBezTo>
                  <a:cubicBezTo>
                    <a:pt x="6390" y="1509"/>
                    <a:pt x="6397" y="1511"/>
                    <a:pt x="6406" y="1520"/>
                  </a:cubicBezTo>
                  <a:lnTo>
                    <a:pt x="6382" y="1520"/>
                  </a:lnTo>
                  <a:cubicBezTo>
                    <a:pt x="6406" y="1520"/>
                    <a:pt x="6417" y="1532"/>
                    <a:pt x="6441" y="1544"/>
                  </a:cubicBezTo>
                  <a:cubicBezTo>
                    <a:pt x="6441" y="1550"/>
                    <a:pt x="6438" y="1553"/>
                    <a:pt x="6434" y="1553"/>
                  </a:cubicBezTo>
                  <a:cubicBezTo>
                    <a:pt x="6429" y="1553"/>
                    <a:pt x="6423" y="1550"/>
                    <a:pt x="6417" y="1544"/>
                  </a:cubicBezTo>
                  <a:lnTo>
                    <a:pt x="6417" y="1544"/>
                  </a:lnTo>
                  <a:cubicBezTo>
                    <a:pt x="6422" y="1553"/>
                    <a:pt x="6428" y="1555"/>
                    <a:pt x="6434" y="1555"/>
                  </a:cubicBezTo>
                  <a:cubicBezTo>
                    <a:pt x="6441" y="1555"/>
                    <a:pt x="6449" y="1552"/>
                    <a:pt x="6455" y="1552"/>
                  </a:cubicBezTo>
                  <a:cubicBezTo>
                    <a:pt x="6459" y="1552"/>
                    <a:pt x="6462" y="1553"/>
                    <a:pt x="6465" y="1556"/>
                  </a:cubicBezTo>
                  <a:cubicBezTo>
                    <a:pt x="6465" y="1544"/>
                    <a:pt x="6441" y="1532"/>
                    <a:pt x="6465" y="1520"/>
                  </a:cubicBezTo>
                  <a:cubicBezTo>
                    <a:pt x="6477" y="1532"/>
                    <a:pt x="6500" y="1521"/>
                    <a:pt x="6501" y="1543"/>
                  </a:cubicBezTo>
                  <a:lnTo>
                    <a:pt x="6501" y="1543"/>
                  </a:lnTo>
                  <a:cubicBezTo>
                    <a:pt x="6508" y="1542"/>
                    <a:pt x="6512" y="1541"/>
                    <a:pt x="6516" y="1541"/>
                  </a:cubicBezTo>
                  <a:cubicBezTo>
                    <a:pt x="6522" y="1541"/>
                    <a:pt x="6525" y="1544"/>
                    <a:pt x="6537" y="1556"/>
                  </a:cubicBezTo>
                  <a:cubicBezTo>
                    <a:pt x="6537" y="1556"/>
                    <a:pt x="6537" y="1568"/>
                    <a:pt x="6537" y="1568"/>
                  </a:cubicBezTo>
                  <a:cubicBezTo>
                    <a:pt x="6542" y="1566"/>
                    <a:pt x="6546" y="1565"/>
                    <a:pt x="6551" y="1565"/>
                  </a:cubicBezTo>
                  <a:cubicBezTo>
                    <a:pt x="6579" y="1565"/>
                    <a:pt x="6599" y="1593"/>
                    <a:pt x="6620" y="1604"/>
                  </a:cubicBezTo>
                  <a:cubicBezTo>
                    <a:pt x="6636" y="1604"/>
                    <a:pt x="6641" y="1598"/>
                    <a:pt x="6646" y="1598"/>
                  </a:cubicBezTo>
                  <a:cubicBezTo>
                    <a:pt x="6649" y="1598"/>
                    <a:pt x="6652" y="1600"/>
                    <a:pt x="6656" y="1604"/>
                  </a:cubicBezTo>
                  <a:cubicBezTo>
                    <a:pt x="6644" y="1580"/>
                    <a:pt x="6644" y="1580"/>
                    <a:pt x="6656" y="1568"/>
                  </a:cubicBezTo>
                  <a:cubicBezTo>
                    <a:pt x="6659" y="1579"/>
                    <a:pt x="6665" y="1582"/>
                    <a:pt x="6673" y="1582"/>
                  </a:cubicBezTo>
                  <a:cubicBezTo>
                    <a:pt x="6682" y="1582"/>
                    <a:pt x="6694" y="1577"/>
                    <a:pt x="6706" y="1577"/>
                  </a:cubicBezTo>
                  <a:cubicBezTo>
                    <a:pt x="6717" y="1577"/>
                    <a:pt x="6728" y="1581"/>
                    <a:pt x="6739" y="1592"/>
                  </a:cubicBezTo>
                  <a:cubicBezTo>
                    <a:pt x="6739" y="1592"/>
                    <a:pt x="6728" y="1597"/>
                    <a:pt x="6721" y="1597"/>
                  </a:cubicBezTo>
                  <a:cubicBezTo>
                    <a:pt x="6718" y="1597"/>
                    <a:pt x="6715" y="1596"/>
                    <a:pt x="6715" y="1592"/>
                  </a:cubicBezTo>
                  <a:cubicBezTo>
                    <a:pt x="6691" y="1604"/>
                    <a:pt x="6679" y="1627"/>
                    <a:pt x="6644" y="1627"/>
                  </a:cubicBezTo>
                  <a:cubicBezTo>
                    <a:pt x="6668" y="1627"/>
                    <a:pt x="6679" y="1639"/>
                    <a:pt x="6679" y="1639"/>
                  </a:cubicBezTo>
                  <a:lnTo>
                    <a:pt x="6691" y="1627"/>
                  </a:lnTo>
                  <a:cubicBezTo>
                    <a:pt x="6703" y="1627"/>
                    <a:pt x="6703" y="1627"/>
                    <a:pt x="6715" y="1639"/>
                  </a:cubicBezTo>
                  <a:cubicBezTo>
                    <a:pt x="6727" y="1615"/>
                    <a:pt x="6703" y="1604"/>
                    <a:pt x="6727" y="1604"/>
                  </a:cubicBezTo>
                  <a:cubicBezTo>
                    <a:pt x="6763" y="1604"/>
                    <a:pt x="6739" y="1627"/>
                    <a:pt x="6739" y="1627"/>
                  </a:cubicBezTo>
                  <a:cubicBezTo>
                    <a:pt x="6771" y="1627"/>
                    <a:pt x="6776" y="1617"/>
                    <a:pt x="6783" y="1617"/>
                  </a:cubicBezTo>
                  <a:cubicBezTo>
                    <a:pt x="6787" y="1617"/>
                    <a:pt x="6791" y="1619"/>
                    <a:pt x="6798" y="1627"/>
                  </a:cubicBezTo>
                  <a:lnTo>
                    <a:pt x="6787" y="1627"/>
                  </a:lnTo>
                  <a:cubicBezTo>
                    <a:pt x="6810" y="1639"/>
                    <a:pt x="6846" y="1651"/>
                    <a:pt x="6846" y="1675"/>
                  </a:cubicBezTo>
                  <a:cubicBezTo>
                    <a:pt x="6834" y="1687"/>
                    <a:pt x="6834" y="1687"/>
                    <a:pt x="6822" y="1687"/>
                  </a:cubicBezTo>
                  <a:lnTo>
                    <a:pt x="6822" y="1675"/>
                  </a:lnTo>
                  <a:lnTo>
                    <a:pt x="6822" y="1675"/>
                  </a:lnTo>
                  <a:cubicBezTo>
                    <a:pt x="6790" y="1686"/>
                    <a:pt x="6834" y="1687"/>
                    <a:pt x="6836" y="1704"/>
                  </a:cubicBezTo>
                  <a:lnTo>
                    <a:pt x="6836" y="1704"/>
                  </a:lnTo>
                  <a:cubicBezTo>
                    <a:pt x="6837" y="1702"/>
                    <a:pt x="6840" y="1701"/>
                    <a:pt x="6843" y="1701"/>
                  </a:cubicBezTo>
                  <a:cubicBezTo>
                    <a:pt x="6854" y="1701"/>
                    <a:pt x="6874" y="1714"/>
                    <a:pt x="6882" y="1723"/>
                  </a:cubicBezTo>
                  <a:lnTo>
                    <a:pt x="6882" y="1699"/>
                  </a:lnTo>
                  <a:cubicBezTo>
                    <a:pt x="6895" y="1695"/>
                    <a:pt x="6904" y="1693"/>
                    <a:pt x="6910" y="1693"/>
                  </a:cubicBezTo>
                  <a:cubicBezTo>
                    <a:pt x="6938" y="1693"/>
                    <a:pt x="6878" y="1736"/>
                    <a:pt x="6918" y="1746"/>
                  </a:cubicBezTo>
                  <a:cubicBezTo>
                    <a:pt x="6953" y="1746"/>
                    <a:pt x="6906" y="1735"/>
                    <a:pt x="6941" y="1735"/>
                  </a:cubicBezTo>
                  <a:cubicBezTo>
                    <a:pt x="6953" y="1746"/>
                    <a:pt x="6953" y="1770"/>
                    <a:pt x="6989" y="1770"/>
                  </a:cubicBezTo>
                  <a:cubicBezTo>
                    <a:pt x="7001" y="1782"/>
                    <a:pt x="7013" y="1806"/>
                    <a:pt x="7001" y="1818"/>
                  </a:cubicBezTo>
                  <a:cubicBezTo>
                    <a:pt x="7021" y="1818"/>
                    <a:pt x="7050" y="1844"/>
                    <a:pt x="7073" y="1844"/>
                  </a:cubicBezTo>
                  <a:cubicBezTo>
                    <a:pt x="7077" y="1844"/>
                    <a:pt x="7081" y="1843"/>
                    <a:pt x="7084" y="1842"/>
                  </a:cubicBezTo>
                  <a:cubicBezTo>
                    <a:pt x="7072" y="1830"/>
                    <a:pt x="7063" y="1827"/>
                    <a:pt x="7055" y="1827"/>
                  </a:cubicBezTo>
                  <a:cubicBezTo>
                    <a:pt x="7049" y="1827"/>
                    <a:pt x="7043" y="1829"/>
                    <a:pt x="7038" y="1829"/>
                  </a:cubicBezTo>
                  <a:cubicBezTo>
                    <a:pt x="7030" y="1829"/>
                    <a:pt x="7022" y="1825"/>
                    <a:pt x="7013" y="1806"/>
                  </a:cubicBezTo>
                  <a:lnTo>
                    <a:pt x="7025" y="1794"/>
                  </a:lnTo>
                  <a:cubicBezTo>
                    <a:pt x="7060" y="1806"/>
                    <a:pt x="7096" y="1806"/>
                    <a:pt x="7108" y="1830"/>
                  </a:cubicBezTo>
                  <a:cubicBezTo>
                    <a:pt x="7108" y="1818"/>
                    <a:pt x="7108" y="1818"/>
                    <a:pt x="7108" y="1806"/>
                  </a:cubicBezTo>
                  <a:cubicBezTo>
                    <a:pt x="7156" y="1818"/>
                    <a:pt x="7168" y="1806"/>
                    <a:pt x="7203" y="1830"/>
                  </a:cubicBezTo>
                  <a:cubicBezTo>
                    <a:pt x="7203" y="1840"/>
                    <a:pt x="7199" y="1844"/>
                    <a:pt x="7193" y="1844"/>
                  </a:cubicBezTo>
                  <a:cubicBezTo>
                    <a:pt x="7185" y="1844"/>
                    <a:pt x="7174" y="1837"/>
                    <a:pt x="7168" y="1830"/>
                  </a:cubicBezTo>
                  <a:lnTo>
                    <a:pt x="7168" y="1830"/>
                  </a:lnTo>
                  <a:cubicBezTo>
                    <a:pt x="7179" y="1854"/>
                    <a:pt x="7191" y="1842"/>
                    <a:pt x="7227" y="1865"/>
                  </a:cubicBezTo>
                  <a:cubicBezTo>
                    <a:pt x="7227" y="1868"/>
                    <a:pt x="7226" y="1869"/>
                    <a:pt x="7224" y="1869"/>
                  </a:cubicBezTo>
                  <a:cubicBezTo>
                    <a:pt x="7219" y="1869"/>
                    <a:pt x="7209" y="1862"/>
                    <a:pt x="7200" y="1862"/>
                  </a:cubicBezTo>
                  <a:cubicBezTo>
                    <a:pt x="7197" y="1862"/>
                    <a:pt x="7194" y="1863"/>
                    <a:pt x="7191" y="1865"/>
                  </a:cubicBezTo>
                  <a:lnTo>
                    <a:pt x="7230" y="1875"/>
                  </a:lnTo>
                  <a:lnTo>
                    <a:pt x="7230" y="1875"/>
                  </a:lnTo>
                  <a:cubicBezTo>
                    <a:pt x="7233" y="1872"/>
                    <a:pt x="7237" y="1871"/>
                    <a:pt x="7240" y="1871"/>
                  </a:cubicBezTo>
                  <a:cubicBezTo>
                    <a:pt x="7256" y="1871"/>
                    <a:pt x="7268" y="1901"/>
                    <a:pt x="7287" y="1901"/>
                  </a:cubicBezTo>
                  <a:cubicBezTo>
                    <a:pt x="7305" y="1909"/>
                    <a:pt x="7320" y="1911"/>
                    <a:pt x="7333" y="1911"/>
                  </a:cubicBezTo>
                  <a:cubicBezTo>
                    <a:pt x="7363" y="1911"/>
                    <a:pt x="7385" y="1898"/>
                    <a:pt x="7418" y="1889"/>
                  </a:cubicBezTo>
                  <a:cubicBezTo>
                    <a:pt x="7418" y="1901"/>
                    <a:pt x="7418" y="1913"/>
                    <a:pt x="7418" y="1913"/>
                  </a:cubicBezTo>
                  <a:cubicBezTo>
                    <a:pt x="7414" y="1909"/>
                    <a:pt x="7411" y="1908"/>
                    <a:pt x="7409" y="1908"/>
                  </a:cubicBezTo>
                  <a:cubicBezTo>
                    <a:pt x="7404" y="1908"/>
                    <a:pt x="7402" y="1913"/>
                    <a:pt x="7394" y="1913"/>
                  </a:cubicBezTo>
                  <a:cubicBezTo>
                    <a:pt x="7409" y="1921"/>
                    <a:pt x="7420" y="1939"/>
                    <a:pt x="7422" y="1951"/>
                  </a:cubicBezTo>
                  <a:lnTo>
                    <a:pt x="7422" y="1951"/>
                  </a:lnTo>
                  <a:cubicBezTo>
                    <a:pt x="7423" y="1950"/>
                    <a:pt x="7425" y="1949"/>
                    <a:pt x="7430" y="1949"/>
                  </a:cubicBezTo>
                  <a:lnTo>
                    <a:pt x="7477" y="1973"/>
                  </a:lnTo>
                  <a:cubicBezTo>
                    <a:pt x="7477" y="1961"/>
                    <a:pt x="7465" y="1949"/>
                    <a:pt x="7489" y="1949"/>
                  </a:cubicBezTo>
                  <a:cubicBezTo>
                    <a:pt x="7513" y="1949"/>
                    <a:pt x="7513" y="1961"/>
                    <a:pt x="7537" y="1973"/>
                  </a:cubicBezTo>
                  <a:cubicBezTo>
                    <a:pt x="7537" y="1973"/>
                    <a:pt x="7537" y="1988"/>
                    <a:pt x="7531" y="1988"/>
                  </a:cubicBezTo>
                  <a:cubicBezTo>
                    <a:pt x="7529" y="1988"/>
                    <a:pt x="7527" y="1987"/>
                    <a:pt x="7525" y="1985"/>
                  </a:cubicBezTo>
                  <a:lnTo>
                    <a:pt x="7525" y="1985"/>
                  </a:lnTo>
                  <a:cubicBezTo>
                    <a:pt x="7525" y="1993"/>
                    <a:pt x="7537" y="2001"/>
                    <a:pt x="7548" y="2001"/>
                  </a:cubicBezTo>
                  <a:cubicBezTo>
                    <a:pt x="7552" y="2001"/>
                    <a:pt x="7557" y="2000"/>
                    <a:pt x="7560" y="1996"/>
                  </a:cubicBezTo>
                  <a:cubicBezTo>
                    <a:pt x="7553" y="1989"/>
                    <a:pt x="7555" y="1988"/>
                    <a:pt x="7560" y="1988"/>
                  </a:cubicBezTo>
                  <a:cubicBezTo>
                    <a:pt x="7565" y="1988"/>
                    <a:pt x="7575" y="1990"/>
                    <a:pt x="7583" y="1990"/>
                  </a:cubicBezTo>
                  <a:cubicBezTo>
                    <a:pt x="7593" y="1990"/>
                    <a:pt x="7601" y="1986"/>
                    <a:pt x="7596" y="1973"/>
                  </a:cubicBezTo>
                  <a:lnTo>
                    <a:pt x="7596" y="1973"/>
                  </a:lnTo>
                  <a:lnTo>
                    <a:pt x="7616" y="2003"/>
                  </a:lnTo>
                  <a:lnTo>
                    <a:pt x="7616" y="2003"/>
                  </a:lnTo>
                  <a:cubicBezTo>
                    <a:pt x="7615" y="2002"/>
                    <a:pt x="7614" y="2002"/>
                    <a:pt x="7613" y="2002"/>
                  </a:cubicBezTo>
                  <a:cubicBezTo>
                    <a:pt x="7608" y="2002"/>
                    <a:pt x="7602" y="2002"/>
                    <a:pt x="7596" y="1996"/>
                  </a:cubicBezTo>
                  <a:lnTo>
                    <a:pt x="7596" y="1996"/>
                  </a:lnTo>
                  <a:cubicBezTo>
                    <a:pt x="7596" y="2008"/>
                    <a:pt x="7605" y="2011"/>
                    <a:pt x="7614" y="2011"/>
                  </a:cubicBezTo>
                  <a:cubicBezTo>
                    <a:pt x="7623" y="2011"/>
                    <a:pt x="7632" y="2008"/>
                    <a:pt x="7632" y="2008"/>
                  </a:cubicBezTo>
                  <a:cubicBezTo>
                    <a:pt x="7644" y="2020"/>
                    <a:pt x="7668" y="2032"/>
                    <a:pt x="7668" y="2044"/>
                  </a:cubicBezTo>
                  <a:cubicBezTo>
                    <a:pt x="7680" y="2044"/>
                    <a:pt x="7691" y="2056"/>
                    <a:pt x="7691" y="2068"/>
                  </a:cubicBezTo>
                  <a:cubicBezTo>
                    <a:pt x="7703" y="2068"/>
                    <a:pt x="7703" y="2056"/>
                    <a:pt x="7703" y="2044"/>
                  </a:cubicBezTo>
                  <a:lnTo>
                    <a:pt x="7751" y="2068"/>
                  </a:lnTo>
                  <a:cubicBezTo>
                    <a:pt x="7751" y="2080"/>
                    <a:pt x="7739" y="2116"/>
                    <a:pt x="7727" y="2116"/>
                  </a:cubicBezTo>
                  <a:cubicBezTo>
                    <a:pt x="7746" y="2116"/>
                    <a:pt x="7750" y="2100"/>
                    <a:pt x="7763" y="2100"/>
                  </a:cubicBezTo>
                  <a:cubicBezTo>
                    <a:pt x="7766" y="2100"/>
                    <a:pt x="7770" y="2101"/>
                    <a:pt x="7775" y="2104"/>
                  </a:cubicBezTo>
                  <a:cubicBezTo>
                    <a:pt x="7751" y="2116"/>
                    <a:pt x="7799" y="2139"/>
                    <a:pt x="7763" y="2151"/>
                  </a:cubicBezTo>
                  <a:cubicBezTo>
                    <a:pt x="7775" y="2175"/>
                    <a:pt x="7811" y="2187"/>
                    <a:pt x="7834" y="2199"/>
                  </a:cubicBezTo>
                  <a:cubicBezTo>
                    <a:pt x="7858" y="2187"/>
                    <a:pt x="7822" y="2175"/>
                    <a:pt x="7822" y="2163"/>
                  </a:cubicBezTo>
                  <a:lnTo>
                    <a:pt x="7822" y="2163"/>
                  </a:lnTo>
                  <a:cubicBezTo>
                    <a:pt x="7838" y="2168"/>
                    <a:pt x="7850" y="2170"/>
                    <a:pt x="7862" y="2170"/>
                  </a:cubicBezTo>
                  <a:cubicBezTo>
                    <a:pt x="7893" y="2170"/>
                    <a:pt x="7914" y="2156"/>
                    <a:pt x="7938" y="2156"/>
                  </a:cubicBezTo>
                  <a:cubicBezTo>
                    <a:pt x="7946" y="2156"/>
                    <a:pt x="7955" y="2158"/>
                    <a:pt x="7965" y="2163"/>
                  </a:cubicBezTo>
                  <a:lnTo>
                    <a:pt x="7965" y="2163"/>
                  </a:lnTo>
                  <a:cubicBezTo>
                    <a:pt x="7987" y="2163"/>
                    <a:pt x="7980" y="2162"/>
                    <a:pt x="8001" y="2151"/>
                  </a:cubicBezTo>
                  <a:lnTo>
                    <a:pt x="8001" y="2151"/>
                  </a:lnTo>
                  <a:cubicBezTo>
                    <a:pt x="7989" y="2175"/>
                    <a:pt x="8013" y="2235"/>
                    <a:pt x="8061" y="2246"/>
                  </a:cubicBezTo>
                  <a:cubicBezTo>
                    <a:pt x="8061" y="2235"/>
                    <a:pt x="8037" y="2211"/>
                    <a:pt x="8061" y="2199"/>
                  </a:cubicBezTo>
                  <a:lnTo>
                    <a:pt x="8084" y="2211"/>
                  </a:lnTo>
                  <a:cubicBezTo>
                    <a:pt x="8084" y="2223"/>
                    <a:pt x="8084" y="2223"/>
                    <a:pt x="8084" y="2223"/>
                  </a:cubicBezTo>
                  <a:cubicBezTo>
                    <a:pt x="8106" y="2223"/>
                    <a:pt x="8117" y="2260"/>
                    <a:pt x="8128" y="2260"/>
                  </a:cubicBezTo>
                  <a:cubicBezTo>
                    <a:pt x="8129" y="2260"/>
                    <a:pt x="8131" y="2260"/>
                    <a:pt x="8132" y="2258"/>
                  </a:cubicBezTo>
                  <a:lnTo>
                    <a:pt x="8146" y="2280"/>
                  </a:lnTo>
                  <a:lnTo>
                    <a:pt x="8146" y="2280"/>
                  </a:lnTo>
                  <a:cubicBezTo>
                    <a:pt x="8150" y="2278"/>
                    <a:pt x="8156" y="2277"/>
                    <a:pt x="8162" y="2277"/>
                  </a:cubicBezTo>
                  <a:cubicBezTo>
                    <a:pt x="8176" y="2277"/>
                    <a:pt x="8192" y="2282"/>
                    <a:pt x="8192" y="2282"/>
                  </a:cubicBezTo>
                  <a:cubicBezTo>
                    <a:pt x="8239" y="2282"/>
                    <a:pt x="8239" y="2306"/>
                    <a:pt x="8251" y="2318"/>
                  </a:cubicBezTo>
                  <a:cubicBezTo>
                    <a:pt x="8251" y="2308"/>
                    <a:pt x="8251" y="2291"/>
                    <a:pt x="8264" y="2291"/>
                  </a:cubicBezTo>
                  <a:cubicBezTo>
                    <a:pt x="8267" y="2291"/>
                    <a:pt x="8270" y="2292"/>
                    <a:pt x="8275" y="2294"/>
                  </a:cubicBezTo>
                  <a:cubicBezTo>
                    <a:pt x="8251" y="2330"/>
                    <a:pt x="8322" y="2330"/>
                    <a:pt x="8311" y="2354"/>
                  </a:cubicBezTo>
                  <a:cubicBezTo>
                    <a:pt x="8319" y="2354"/>
                    <a:pt x="8327" y="2366"/>
                    <a:pt x="8332" y="2368"/>
                  </a:cubicBezTo>
                  <a:lnTo>
                    <a:pt x="8332" y="2368"/>
                  </a:lnTo>
                  <a:lnTo>
                    <a:pt x="8322" y="2377"/>
                  </a:lnTo>
                  <a:cubicBezTo>
                    <a:pt x="8330" y="2370"/>
                    <a:pt x="8340" y="2367"/>
                    <a:pt x="8350" y="2367"/>
                  </a:cubicBezTo>
                  <a:cubicBezTo>
                    <a:pt x="8370" y="2367"/>
                    <a:pt x="8394" y="2377"/>
                    <a:pt x="8418" y="2377"/>
                  </a:cubicBezTo>
                  <a:cubicBezTo>
                    <a:pt x="8382" y="2413"/>
                    <a:pt x="8442" y="2389"/>
                    <a:pt x="8442" y="2437"/>
                  </a:cubicBezTo>
                  <a:cubicBezTo>
                    <a:pt x="8445" y="2430"/>
                    <a:pt x="8450" y="2428"/>
                    <a:pt x="8456" y="2428"/>
                  </a:cubicBezTo>
                  <a:cubicBezTo>
                    <a:pt x="8466" y="2428"/>
                    <a:pt x="8479" y="2434"/>
                    <a:pt x="8491" y="2434"/>
                  </a:cubicBezTo>
                  <a:cubicBezTo>
                    <a:pt x="8499" y="2434"/>
                    <a:pt x="8506" y="2432"/>
                    <a:pt x="8513" y="2425"/>
                  </a:cubicBezTo>
                  <a:cubicBezTo>
                    <a:pt x="8537" y="2437"/>
                    <a:pt x="8513" y="2461"/>
                    <a:pt x="8513" y="2473"/>
                  </a:cubicBezTo>
                  <a:lnTo>
                    <a:pt x="8537" y="2473"/>
                  </a:lnTo>
                  <a:cubicBezTo>
                    <a:pt x="8537" y="2485"/>
                    <a:pt x="8573" y="2520"/>
                    <a:pt x="8596" y="2532"/>
                  </a:cubicBezTo>
                  <a:lnTo>
                    <a:pt x="8632" y="2520"/>
                  </a:lnTo>
                  <a:lnTo>
                    <a:pt x="8632" y="2544"/>
                  </a:lnTo>
                  <a:cubicBezTo>
                    <a:pt x="8632" y="2538"/>
                    <a:pt x="8638" y="2538"/>
                    <a:pt x="8644" y="2538"/>
                  </a:cubicBezTo>
                  <a:cubicBezTo>
                    <a:pt x="8650" y="2538"/>
                    <a:pt x="8656" y="2538"/>
                    <a:pt x="8656" y="2532"/>
                  </a:cubicBezTo>
                  <a:lnTo>
                    <a:pt x="8668" y="2532"/>
                  </a:lnTo>
                  <a:cubicBezTo>
                    <a:pt x="8671" y="2525"/>
                    <a:pt x="8674" y="2522"/>
                    <a:pt x="8677" y="2522"/>
                  </a:cubicBezTo>
                  <a:cubicBezTo>
                    <a:pt x="8683" y="2522"/>
                    <a:pt x="8691" y="2536"/>
                    <a:pt x="8715" y="2544"/>
                  </a:cubicBezTo>
                  <a:cubicBezTo>
                    <a:pt x="8715" y="2544"/>
                    <a:pt x="8715" y="2556"/>
                    <a:pt x="8703" y="2556"/>
                  </a:cubicBezTo>
                  <a:cubicBezTo>
                    <a:pt x="8715" y="2556"/>
                    <a:pt x="8703" y="2568"/>
                    <a:pt x="8703" y="2580"/>
                  </a:cubicBezTo>
                  <a:cubicBezTo>
                    <a:pt x="8703" y="2568"/>
                    <a:pt x="8775" y="2556"/>
                    <a:pt x="8751" y="2532"/>
                  </a:cubicBezTo>
                  <a:cubicBezTo>
                    <a:pt x="8751" y="2526"/>
                    <a:pt x="8757" y="2523"/>
                    <a:pt x="8764" y="2523"/>
                  </a:cubicBezTo>
                  <a:cubicBezTo>
                    <a:pt x="8772" y="2523"/>
                    <a:pt x="8781" y="2526"/>
                    <a:pt x="8787" y="2532"/>
                  </a:cubicBezTo>
                  <a:lnTo>
                    <a:pt x="8775" y="2556"/>
                  </a:lnTo>
                  <a:lnTo>
                    <a:pt x="8799" y="2544"/>
                  </a:lnTo>
                  <a:cubicBezTo>
                    <a:pt x="8823" y="2544"/>
                    <a:pt x="8823" y="2568"/>
                    <a:pt x="8834" y="2580"/>
                  </a:cubicBezTo>
                  <a:cubicBezTo>
                    <a:pt x="8833" y="2578"/>
                    <a:pt x="8831" y="2577"/>
                    <a:pt x="8828" y="2577"/>
                  </a:cubicBezTo>
                  <a:cubicBezTo>
                    <a:pt x="8811" y="2577"/>
                    <a:pt x="8781" y="2607"/>
                    <a:pt x="8823" y="2627"/>
                  </a:cubicBezTo>
                  <a:cubicBezTo>
                    <a:pt x="8815" y="2624"/>
                    <a:pt x="8807" y="2622"/>
                    <a:pt x="8799" y="2622"/>
                  </a:cubicBezTo>
                  <a:cubicBezTo>
                    <a:pt x="8784" y="2622"/>
                    <a:pt x="8771" y="2627"/>
                    <a:pt x="8763" y="2627"/>
                  </a:cubicBezTo>
                  <a:cubicBezTo>
                    <a:pt x="8775" y="2627"/>
                    <a:pt x="8775" y="2639"/>
                    <a:pt x="8763" y="2639"/>
                  </a:cubicBezTo>
                  <a:cubicBezTo>
                    <a:pt x="8771" y="2642"/>
                    <a:pt x="8775" y="2643"/>
                    <a:pt x="8779" y="2643"/>
                  </a:cubicBezTo>
                  <a:cubicBezTo>
                    <a:pt x="8788" y="2643"/>
                    <a:pt x="8786" y="2636"/>
                    <a:pt x="8795" y="2636"/>
                  </a:cubicBezTo>
                  <a:cubicBezTo>
                    <a:pt x="8798" y="2636"/>
                    <a:pt x="8803" y="2637"/>
                    <a:pt x="8811" y="2639"/>
                  </a:cubicBezTo>
                  <a:cubicBezTo>
                    <a:pt x="8799" y="2663"/>
                    <a:pt x="8799" y="2675"/>
                    <a:pt x="8823" y="2699"/>
                  </a:cubicBezTo>
                  <a:lnTo>
                    <a:pt x="8811" y="2675"/>
                  </a:lnTo>
                  <a:cubicBezTo>
                    <a:pt x="8811" y="2663"/>
                    <a:pt x="8811" y="2663"/>
                    <a:pt x="8823" y="2663"/>
                  </a:cubicBezTo>
                  <a:cubicBezTo>
                    <a:pt x="8811" y="2663"/>
                    <a:pt x="8811" y="2651"/>
                    <a:pt x="8811" y="2651"/>
                  </a:cubicBezTo>
                  <a:cubicBezTo>
                    <a:pt x="8819" y="2651"/>
                    <a:pt x="8837" y="2646"/>
                    <a:pt x="8849" y="2646"/>
                  </a:cubicBezTo>
                  <a:cubicBezTo>
                    <a:pt x="8853" y="2646"/>
                    <a:pt x="8857" y="2647"/>
                    <a:pt x="8858" y="2649"/>
                  </a:cubicBezTo>
                  <a:lnTo>
                    <a:pt x="8858" y="2649"/>
                  </a:lnTo>
                  <a:cubicBezTo>
                    <a:pt x="8855" y="2636"/>
                    <a:pt x="8861" y="2632"/>
                    <a:pt x="8870" y="2632"/>
                  </a:cubicBezTo>
                  <a:cubicBezTo>
                    <a:pt x="8882" y="2632"/>
                    <a:pt x="8901" y="2640"/>
                    <a:pt x="8911" y="2640"/>
                  </a:cubicBezTo>
                  <a:cubicBezTo>
                    <a:pt x="8918" y="2640"/>
                    <a:pt x="8921" y="2637"/>
                    <a:pt x="8918" y="2627"/>
                  </a:cubicBezTo>
                  <a:cubicBezTo>
                    <a:pt x="8930" y="2627"/>
                    <a:pt x="8954" y="2639"/>
                    <a:pt x="8942" y="2651"/>
                  </a:cubicBezTo>
                  <a:cubicBezTo>
                    <a:pt x="8906" y="2651"/>
                    <a:pt x="8954" y="2687"/>
                    <a:pt x="8942" y="2699"/>
                  </a:cubicBezTo>
                  <a:cubicBezTo>
                    <a:pt x="8954" y="2699"/>
                    <a:pt x="8930" y="2663"/>
                    <a:pt x="8942" y="2663"/>
                  </a:cubicBezTo>
                  <a:cubicBezTo>
                    <a:pt x="8965" y="2675"/>
                    <a:pt x="8965" y="2699"/>
                    <a:pt x="8965" y="2699"/>
                  </a:cubicBezTo>
                  <a:lnTo>
                    <a:pt x="8965" y="2711"/>
                  </a:lnTo>
                  <a:lnTo>
                    <a:pt x="8977" y="2723"/>
                  </a:lnTo>
                  <a:cubicBezTo>
                    <a:pt x="8989" y="2723"/>
                    <a:pt x="8965" y="2699"/>
                    <a:pt x="8989" y="2699"/>
                  </a:cubicBezTo>
                  <a:cubicBezTo>
                    <a:pt x="8989" y="2711"/>
                    <a:pt x="9013" y="2723"/>
                    <a:pt x="9013" y="2723"/>
                  </a:cubicBezTo>
                  <a:cubicBezTo>
                    <a:pt x="8994" y="2732"/>
                    <a:pt x="8990" y="2750"/>
                    <a:pt x="8977" y="2750"/>
                  </a:cubicBezTo>
                  <a:cubicBezTo>
                    <a:pt x="8974" y="2750"/>
                    <a:pt x="8970" y="2749"/>
                    <a:pt x="8965" y="2747"/>
                  </a:cubicBezTo>
                  <a:lnTo>
                    <a:pt x="8965" y="2747"/>
                  </a:lnTo>
                  <a:cubicBezTo>
                    <a:pt x="8980" y="2754"/>
                    <a:pt x="9003" y="2765"/>
                    <a:pt x="9016" y="2765"/>
                  </a:cubicBezTo>
                  <a:cubicBezTo>
                    <a:pt x="9025" y="2765"/>
                    <a:pt x="9030" y="2761"/>
                    <a:pt x="9025" y="2747"/>
                  </a:cubicBezTo>
                  <a:lnTo>
                    <a:pt x="9025" y="2747"/>
                  </a:lnTo>
                  <a:lnTo>
                    <a:pt x="9049" y="2758"/>
                  </a:lnTo>
                  <a:cubicBezTo>
                    <a:pt x="9040" y="2749"/>
                    <a:pt x="9024" y="2727"/>
                    <a:pt x="9032" y="2727"/>
                  </a:cubicBezTo>
                  <a:cubicBezTo>
                    <a:pt x="9035" y="2727"/>
                    <a:pt x="9040" y="2729"/>
                    <a:pt x="9049" y="2735"/>
                  </a:cubicBezTo>
                  <a:lnTo>
                    <a:pt x="9084" y="2735"/>
                  </a:lnTo>
                  <a:lnTo>
                    <a:pt x="9084" y="2747"/>
                  </a:lnTo>
                  <a:lnTo>
                    <a:pt x="9108" y="2747"/>
                  </a:lnTo>
                  <a:cubicBezTo>
                    <a:pt x="9108" y="2758"/>
                    <a:pt x="9120" y="2758"/>
                    <a:pt x="9108" y="2770"/>
                  </a:cubicBezTo>
                  <a:cubicBezTo>
                    <a:pt x="9116" y="2774"/>
                    <a:pt x="9123" y="2776"/>
                    <a:pt x="9128" y="2776"/>
                  </a:cubicBezTo>
                  <a:cubicBezTo>
                    <a:pt x="9139" y="2776"/>
                    <a:pt x="9144" y="2770"/>
                    <a:pt x="9144" y="2770"/>
                  </a:cubicBezTo>
                  <a:cubicBezTo>
                    <a:pt x="9168" y="2782"/>
                    <a:pt x="9168" y="2782"/>
                    <a:pt x="9156" y="2794"/>
                  </a:cubicBezTo>
                  <a:cubicBezTo>
                    <a:pt x="9168" y="2806"/>
                    <a:pt x="9215" y="2830"/>
                    <a:pt x="9215" y="2842"/>
                  </a:cubicBezTo>
                  <a:cubicBezTo>
                    <a:pt x="9223" y="2844"/>
                    <a:pt x="9227" y="2845"/>
                    <a:pt x="9229" y="2845"/>
                  </a:cubicBezTo>
                  <a:cubicBezTo>
                    <a:pt x="9239" y="2845"/>
                    <a:pt x="9220" y="2830"/>
                    <a:pt x="9239" y="2830"/>
                  </a:cubicBezTo>
                  <a:cubicBezTo>
                    <a:pt x="9239" y="2854"/>
                    <a:pt x="9263" y="2878"/>
                    <a:pt x="9299" y="2889"/>
                  </a:cubicBezTo>
                  <a:cubicBezTo>
                    <a:pt x="9287" y="2901"/>
                    <a:pt x="9287" y="2913"/>
                    <a:pt x="9287" y="2925"/>
                  </a:cubicBezTo>
                  <a:cubicBezTo>
                    <a:pt x="9263" y="3032"/>
                    <a:pt x="9263" y="3139"/>
                    <a:pt x="9346" y="3199"/>
                  </a:cubicBezTo>
                  <a:cubicBezTo>
                    <a:pt x="9358" y="3199"/>
                    <a:pt x="9370" y="3211"/>
                    <a:pt x="9394" y="3211"/>
                  </a:cubicBezTo>
                  <a:lnTo>
                    <a:pt x="9382" y="3211"/>
                  </a:lnTo>
                  <a:cubicBezTo>
                    <a:pt x="9394" y="3211"/>
                    <a:pt x="9430" y="3223"/>
                    <a:pt x="9442" y="3223"/>
                  </a:cubicBezTo>
                  <a:lnTo>
                    <a:pt x="9454" y="3223"/>
                  </a:lnTo>
                  <a:lnTo>
                    <a:pt x="9430" y="3211"/>
                  </a:lnTo>
                  <a:lnTo>
                    <a:pt x="9454" y="3211"/>
                  </a:lnTo>
                  <a:cubicBezTo>
                    <a:pt x="9445" y="3211"/>
                    <a:pt x="9425" y="3205"/>
                    <a:pt x="9418" y="3197"/>
                  </a:cubicBezTo>
                  <a:lnTo>
                    <a:pt x="9418" y="3197"/>
                  </a:lnTo>
                  <a:cubicBezTo>
                    <a:pt x="9420" y="3187"/>
                    <a:pt x="9442" y="3187"/>
                    <a:pt x="9442" y="3187"/>
                  </a:cubicBezTo>
                  <a:lnTo>
                    <a:pt x="9465" y="3187"/>
                  </a:lnTo>
                  <a:cubicBezTo>
                    <a:pt x="9454" y="3187"/>
                    <a:pt x="9465" y="3187"/>
                    <a:pt x="9465" y="3199"/>
                  </a:cubicBezTo>
                  <a:cubicBezTo>
                    <a:pt x="9465" y="3193"/>
                    <a:pt x="9468" y="3190"/>
                    <a:pt x="9473" y="3190"/>
                  </a:cubicBezTo>
                  <a:cubicBezTo>
                    <a:pt x="9477" y="3190"/>
                    <a:pt x="9483" y="3193"/>
                    <a:pt x="9489" y="3199"/>
                  </a:cubicBezTo>
                  <a:lnTo>
                    <a:pt x="9489" y="3187"/>
                  </a:lnTo>
                  <a:lnTo>
                    <a:pt x="9501" y="3187"/>
                  </a:lnTo>
                  <a:lnTo>
                    <a:pt x="9489" y="3175"/>
                  </a:lnTo>
                  <a:lnTo>
                    <a:pt x="9489" y="3175"/>
                  </a:lnTo>
                  <a:cubicBezTo>
                    <a:pt x="9497" y="3178"/>
                    <a:pt x="9501" y="3179"/>
                    <a:pt x="9502" y="3179"/>
                  </a:cubicBezTo>
                  <a:cubicBezTo>
                    <a:pt x="9507" y="3179"/>
                    <a:pt x="9495" y="3172"/>
                    <a:pt x="9500" y="3172"/>
                  </a:cubicBezTo>
                  <a:cubicBezTo>
                    <a:pt x="9502" y="3172"/>
                    <a:pt x="9506" y="3173"/>
                    <a:pt x="9513" y="3175"/>
                  </a:cubicBezTo>
                  <a:lnTo>
                    <a:pt x="9525" y="3175"/>
                  </a:lnTo>
                  <a:lnTo>
                    <a:pt x="9537" y="3163"/>
                  </a:lnTo>
                  <a:cubicBezTo>
                    <a:pt x="9549" y="3163"/>
                    <a:pt x="9537" y="3151"/>
                    <a:pt x="9537" y="3151"/>
                  </a:cubicBezTo>
                  <a:cubicBezTo>
                    <a:pt x="9537" y="3151"/>
                    <a:pt x="9537" y="3146"/>
                    <a:pt x="9544" y="3146"/>
                  </a:cubicBezTo>
                  <a:cubicBezTo>
                    <a:pt x="9547" y="3146"/>
                    <a:pt x="9553" y="3147"/>
                    <a:pt x="9561" y="3151"/>
                  </a:cubicBezTo>
                  <a:cubicBezTo>
                    <a:pt x="9573" y="3139"/>
                    <a:pt x="9525" y="3139"/>
                    <a:pt x="9549" y="3128"/>
                  </a:cubicBezTo>
                  <a:cubicBezTo>
                    <a:pt x="9561" y="3128"/>
                    <a:pt x="9549" y="3139"/>
                    <a:pt x="9561" y="3139"/>
                  </a:cubicBezTo>
                  <a:lnTo>
                    <a:pt x="9561" y="3128"/>
                  </a:lnTo>
                  <a:cubicBezTo>
                    <a:pt x="9561" y="3128"/>
                    <a:pt x="9585" y="3128"/>
                    <a:pt x="9573" y="3139"/>
                  </a:cubicBezTo>
                  <a:cubicBezTo>
                    <a:pt x="9596" y="3116"/>
                    <a:pt x="9680" y="3116"/>
                    <a:pt x="9668" y="3092"/>
                  </a:cubicBezTo>
                  <a:cubicBezTo>
                    <a:pt x="9680" y="3092"/>
                    <a:pt x="9680" y="3092"/>
                    <a:pt x="9692" y="3104"/>
                  </a:cubicBezTo>
                  <a:cubicBezTo>
                    <a:pt x="9668" y="3080"/>
                    <a:pt x="9727" y="3080"/>
                    <a:pt x="9727" y="3068"/>
                  </a:cubicBezTo>
                  <a:lnTo>
                    <a:pt x="9716" y="3068"/>
                  </a:lnTo>
                  <a:cubicBezTo>
                    <a:pt x="9763" y="3056"/>
                    <a:pt x="9739" y="3032"/>
                    <a:pt x="9763" y="3020"/>
                  </a:cubicBezTo>
                  <a:lnTo>
                    <a:pt x="9751" y="3020"/>
                  </a:lnTo>
                  <a:cubicBezTo>
                    <a:pt x="9739" y="3008"/>
                    <a:pt x="9739" y="3008"/>
                    <a:pt x="9739" y="2997"/>
                  </a:cubicBezTo>
                  <a:lnTo>
                    <a:pt x="9739" y="2997"/>
                  </a:lnTo>
                  <a:cubicBezTo>
                    <a:pt x="9743" y="3001"/>
                    <a:pt x="9746" y="3002"/>
                    <a:pt x="9748" y="3002"/>
                  </a:cubicBezTo>
                  <a:cubicBezTo>
                    <a:pt x="9749" y="3002"/>
                    <a:pt x="9750" y="3002"/>
                    <a:pt x="9751" y="3001"/>
                  </a:cubicBezTo>
                  <a:lnTo>
                    <a:pt x="9751" y="3001"/>
                  </a:lnTo>
                  <a:cubicBezTo>
                    <a:pt x="9753" y="3002"/>
                    <a:pt x="9755" y="3002"/>
                    <a:pt x="9757" y="3002"/>
                  </a:cubicBezTo>
                  <a:cubicBezTo>
                    <a:pt x="9760" y="3002"/>
                    <a:pt x="9763" y="3001"/>
                    <a:pt x="9763" y="2997"/>
                  </a:cubicBezTo>
                  <a:cubicBezTo>
                    <a:pt x="9757" y="2997"/>
                    <a:pt x="9754" y="3000"/>
                    <a:pt x="9751" y="3001"/>
                  </a:cubicBezTo>
                  <a:lnTo>
                    <a:pt x="9751" y="3001"/>
                  </a:lnTo>
                  <a:cubicBezTo>
                    <a:pt x="9745" y="3000"/>
                    <a:pt x="9739" y="2997"/>
                    <a:pt x="9739" y="2997"/>
                  </a:cubicBezTo>
                  <a:lnTo>
                    <a:pt x="9739" y="2997"/>
                  </a:lnTo>
                  <a:cubicBezTo>
                    <a:pt x="9739" y="2997"/>
                    <a:pt x="9739" y="2997"/>
                    <a:pt x="9739" y="2997"/>
                  </a:cubicBezTo>
                  <a:cubicBezTo>
                    <a:pt x="9787" y="2997"/>
                    <a:pt x="9787" y="2949"/>
                    <a:pt x="9811" y="2937"/>
                  </a:cubicBezTo>
                  <a:cubicBezTo>
                    <a:pt x="9823" y="2889"/>
                    <a:pt x="9858" y="2854"/>
                    <a:pt x="9870" y="2818"/>
                  </a:cubicBezTo>
                  <a:lnTo>
                    <a:pt x="9870" y="2818"/>
                  </a:lnTo>
                  <a:cubicBezTo>
                    <a:pt x="9868" y="2820"/>
                    <a:pt x="9865" y="2821"/>
                    <a:pt x="9862" y="2821"/>
                  </a:cubicBezTo>
                  <a:cubicBezTo>
                    <a:pt x="9850" y="2821"/>
                    <a:pt x="9837" y="2806"/>
                    <a:pt x="9846" y="2806"/>
                  </a:cubicBezTo>
                  <a:cubicBezTo>
                    <a:pt x="9855" y="2808"/>
                    <a:pt x="9861" y="2809"/>
                    <a:pt x="9865" y="2809"/>
                  </a:cubicBezTo>
                  <a:cubicBezTo>
                    <a:pt x="9891" y="2809"/>
                    <a:pt x="9852" y="2782"/>
                    <a:pt x="9882" y="2782"/>
                  </a:cubicBezTo>
                  <a:cubicBezTo>
                    <a:pt x="9882" y="2758"/>
                    <a:pt x="9930" y="2758"/>
                    <a:pt x="9906" y="2723"/>
                  </a:cubicBezTo>
                  <a:lnTo>
                    <a:pt x="9906" y="2723"/>
                  </a:lnTo>
                  <a:lnTo>
                    <a:pt x="9918" y="2735"/>
                  </a:lnTo>
                  <a:cubicBezTo>
                    <a:pt x="9930" y="2735"/>
                    <a:pt x="9918" y="2723"/>
                    <a:pt x="9918" y="2723"/>
                  </a:cubicBezTo>
                  <a:cubicBezTo>
                    <a:pt x="9930" y="2723"/>
                    <a:pt x="9918" y="2699"/>
                    <a:pt x="9930" y="2699"/>
                  </a:cubicBezTo>
                  <a:lnTo>
                    <a:pt x="9918" y="2687"/>
                  </a:lnTo>
                  <a:lnTo>
                    <a:pt x="9930" y="2687"/>
                  </a:lnTo>
                  <a:lnTo>
                    <a:pt x="9918" y="2675"/>
                  </a:lnTo>
                  <a:lnTo>
                    <a:pt x="9918" y="2675"/>
                  </a:lnTo>
                  <a:cubicBezTo>
                    <a:pt x="9924" y="2681"/>
                    <a:pt x="9927" y="2683"/>
                    <a:pt x="9929" y="2683"/>
                  </a:cubicBezTo>
                  <a:cubicBezTo>
                    <a:pt x="9932" y="2683"/>
                    <a:pt x="9927" y="2673"/>
                    <a:pt x="9934" y="2673"/>
                  </a:cubicBezTo>
                  <a:cubicBezTo>
                    <a:pt x="9936" y="2673"/>
                    <a:pt x="9938" y="2673"/>
                    <a:pt x="9942" y="2675"/>
                  </a:cubicBezTo>
                  <a:cubicBezTo>
                    <a:pt x="9930" y="2663"/>
                    <a:pt x="9930" y="2639"/>
                    <a:pt x="9942" y="2639"/>
                  </a:cubicBezTo>
                  <a:cubicBezTo>
                    <a:pt x="9945" y="2643"/>
                    <a:pt x="9948" y="2644"/>
                    <a:pt x="9950" y="2644"/>
                  </a:cubicBezTo>
                  <a:cubicBezTo>
                    <a:pt x="9955" y="2644"/>
                    <a:pt x="9957" y="2636"/>
                    <a:pt x="9966" y="2627"/>
                  </a:cubicBezTo>
                  <a:cubicBezTo>
                    <a:pt x="9977" y="2616"/>
                    <a:pt x="9977" y="2592"/>
                    <a:pt x="9989" y="2580"/>
                  </a:cubicBezTo>
                  <a:lnTo>
                    <a:pt x="9977" y="2580"/>
                  </a:lnTo>
                  <a:lnTo>
                    <a:pt x="9977" y="2568"/>
                  </a:lnTo>
                  <a:cubicBezTo>
                    <a:pt x="9977" y="2568"/>
                    <a:pt x="9977" y="2568"/>
                    <a:pt x="9989" y="2580"/>
                  </a:cubicBezTo>
                  <a:cubicBezTo>
                    <a:pt x="10004" y="2580"/>
                    <a:pt x="10001" y="2571"/>
                    <a:pt x="9999" y="2567"/>
                  </a:cubicBezTo>
                  <a:lnTo>
                    <a:pt x="9999" y="2567"/>
                  </a:lnTo>
                  <a:cubicBezTo>
                    <a:pt x="9999" y="2567"/>
                    <a:pt x="10000" y="2567"/>
                    <a:pt x="10001" y="2568"/>
                  </a:cubicBezTo>
                  <a:cubicBezTo>
                    <a:pt x="9999" y="2566"/>
                    <a:pt x="9998" y="2565"/>
                    <a:pt x="9998" y="2565"/>
                  </a:cubicBezTo>
                  <a:lnTo>
                    <a:pt x="9998" y="2565"/>
                  </a:lnTo>
                  <a:cubicBezTo>
                    <a:pt x="9998" y="2565"/>
                    <a:pt x="9998" y="2565"/>
                    <a:pt x="9999" y="2567"/>
                  </a:cubicBezTo>
                  <a:lnTo>
                    <a:pt x="9999" y="2567"/>
                  </a:lnTo>
                  <a:cubicBezTo>
                    <a:pt x="9992" y="2564"/>
                    <a:pt x="9989" y="2563"/>
                    <a:pt x="9988" y="2563"/>
                  </a:cubicBezTo>
                  <a:cubicBezTo>
                    <a:pt x="9984" y="2563"/>
                    <a:pt x="9989" y="2568"/>
                    <a:pt x="9989" y="2568"/>
                  </a:cubicBezTo>
                  <a:cubicBezTo>
                    <a:pt x="9977" y="2568"/>
                    <a:pt x="9966" y="2556"/>
                    <a:pt x="9977" y="2556"/>
                  </a:cubicBezTo>
                  <a:lnTo>
                    <a:pt x="9977" y="2544"/>
                  </a:lnTo>
                  <a:cubicBezTo>
                    <a:pt x="9989" y="2556"/>
                    <a:pt x="10001" y="2556"/>
                    <a:pt x="10013" y="2568"/>
                  </a:cubicBezTo>
                  <a:cubicBezTo>
                    <a:pt x="10013" y="2544"/>
                    <a:pt x="10001" y="2520"/>
                    <a:pt x="10013" y="2520"/>
                  </a:cubicBezTo>
                  <a:cubicBezTo>
                    <a:pt x="10016" y="2523"/>
                    <a:pt x="10017" y="2524"/>
                    <a:pt x="10018" y="2524"/>
                  </a:cubicBezTo>
                  <a:cubicBezTo>
                    <a:pt x="10021" y="2524"/>
                    <a:pt x="10020" y="2517"/>
                    <a:pt x="10026" y="2517"/>
                  </a:cubicBezTo>
                  <a:cubicBezTo>
                    <a:pt x="10029" y="2517"/>
                    <a:pt x="10032" y="2518"/>
                    <a:pt x="10037" y="2520"/>
                  </a:cubicBezTo>
                  <a:cubicBezTo>
                    <a:pt x="10037" y="2513"/>
                    <a:pt x="10033" y="2511"/>
                    <a:pt x="10025" y="2507"/>
                  </a:cubicBezTo>
                  <a:lnTo>
                    <a:pt x="10025" y="2507"/>
                  </a:lnTo>
                  <a:lnTo>
                    <a:pt x="10025" y="2497"/>
                  </a:lnTo>
                  <a:lnTo>
                    <a:pt x="10037" y="2497"/>
                  </a:lnTo>
                  <a:cubicBezTo>
                    <a:pt x="10025" y="2485"/>
                    <a:pt x="10073" y="2497"/>
                    <a:pt x="10061" y="2473"/>
                  </a:cubicBezTo>
                  <a:cubicBezTo>
                    <a:pt x="10057" y="2469"/>
                    <a:pt x="10054" y="2467"/>
                    <a:pt x="10052" y="2467"/>
                  </a:cubicBezTo>
                  <a:cubicBezTo>
                    <a:pt x="10049" y="2467"/>
                    <a:pt x="10049" y="2473"/>
                    <a:pt x="10049" y="2473"/>
                  </a:cubicBezTo>
                  <a:cubicBezTo>
                    <a:pt x="10037" y="2461"/>
                    <a:pt x="10040" y="2461"/>
                    <a:pt x="10046" y="2461"/>
                  </a:cubicBezTo>
                  <a:cubicBezTo>
                    <a:pt x="10051" y="2461"/>
                    <a:pt x="10059" y="2461"/>
                    <a:pt x="10061" y="2452"/>
                  </a:cubicBezTo>
                  <a:lnTo>
                    <a:pt x="10061" y="2452"/>
                  </a:lnTo>
                  <a:cubicBezTo>
                    <a:pt x="10064" y="2454"/>
                    <a:pt x="10068" y="2456"/>
                    <a:pt x="10073" y="2461"/>
                  </a:cubicBezTo>
                  <a:lnTo>
                    <a:pt x="10061" y="2449"/>
                  </a:lnTo>
                  <a:lnTo>
                    <a:pt x="10061" y="2449"/>
                  </a:lnTo>
                  <a:cubicBezTo>
                    <a:pt x="10085" y="2461"/>
                    <a:pt x="10073" y="2461"/>
                    <a:pt x="10085" y="2473"/>
                  </a:cubicBezTo>
                  <a:cubicBezTo>
                    <a:pt x="10085" y="2461"/>
                    <a:pt x="10085" y="2449"/>
                    <a:pt x="10073" y="2449"/>
                  </a:cubicBezTo>
                  <a:cubicBezTo>
                    <a:pt x="10073" y="2445"/>
                    <a:pt x="10074" y="2444"/>
                    <a:pt x="10076" y="2444"/>
                  </a:cubicBezTo>
                  <a:cubicBezTo>
                    <a:pt x="10079" y="2444"/>
                    <a:pt x="10085" y="2449"/>
                    <a:pt x="10085" y="2449"/>
                  </a:cubicBezTo>
                  <a:cubicBezTo>
                    <a:pt x="10085" y="2449"/>
                    <a:pt x="10073" y="2437"/>
                    <a:pt x="10073" y="2437"/>
                  </a:cubicBezTo>
                  <a:cubicBezTo>
                    <a:pt x="10085" y="2437"/>
                    <a:pt x="10085" y="2425"/>
                    <a:pt x="10097" y="2425"/>
                  </a:cubicBezTo>
                  <a:lnTo>
                    <a:pt x="10105" y="2425"/>
                  </a:lnTo>
                  <a:cubicBezTo>
                    <a:pt x="10109" y="2427"/>
                    <a:pt x="10113" y="2429"/>
                    <a:pt x="10116" y="2429"/>
                  </a:cubicBezTo>
                  <a:cubicBezTo>
                    <a:pt x="10119" y="2429"/>
                    <a:pt x="10120" y="2428"/>
                    <a:pt x="10120" y="2425"/>
                  </a:cubicBezTo>
                  <a:cubicBezTo>
                    <a:pt x="10132" y="2401"/>
                    <a:pt x="10132" y="2354"/>
                    <a:pt x="10156" y="2342"/>
                  </a:cubicBezTo>
                  <a:cubicBezTo>
                    <a:pt x="10132" y="2330"/>
                    <a:pt x="10144" y="2318"/>
                    <a:pt x="10144" y="2306"/>
                  </a:cubicBezTo>
                  <a:lnTo>
                    <a:pt x="10144" y="2306"/>
                  </a:lnTo>
                  <a:lnTo>
                    <a:pt x="10168" y="2330"/>
                  </a:lnTo>
                  <a:lnTo>
                    <a:pt x="10168" y="2318"/>
                  </a:lnTo>
                  <a:cubicBezTo>
                    <a:pt x="10168" y="2318"/>
                    <a:pt x="10171" y="2315"/>
                    <a:pt x="10175" y="2315"/>
                  </a:cubicBezTo>
                  <a:cubicBezTo>
                    <a:pt x="10180" y="2315"/>
                    <a:pt x="10186" y="2318"/>
                    <a:pt x="10192" y="2330"/>
                  </a:cubicBezTo>
                  <a:lnTo>
                    <a:pt x="10204" y="2306"/>
                  </a:lnTo>
                  <a:cubicBezTo>
                    <a:pt x="10213" y="2306"/>
                    <a:pt x="10200" y="2291"/>
                    <a:pt x="10200" y="2291"/>
                  </a:cubicBezTo>
                  <a:lnTo>
                    <a:pt x="10200" y="2291"/>
                  </a:lnTo>
                  <a:cubicBezTo>
                    <a:pt x="10200" y="2291"/>
                    <a:pt x="10201" y="2292"/>
                    <a:pt x="10204" y="2294"/>
                  </a:cubicBezTo>
                  <a:cubicBezTo>
                    <a:pt x="10204" y="2294"/>
                    <a:pt x="10204" y="2294"/>
                    <a:pt x="10216" y="2306"/>
                  </a:cubicBezTo>
                  <a:cubicBezTo>
                    <a:pt x="10239" y="2306"/>
                    <a:pt x="10168" y="2246"/>
                    <a:pt x="10192" y="2235"/>
                  </a:cubicBezTo>
                  <a:lnTo>
                    <a:pt x="10192" y="2235"/>
                  </a:lnTo>
                  <a:lnTo>
                    <a:pt x="10204" y="2246"/>
                  </a:lnTo>
                  <a:cubicBezTo>
                    <a:pt x="10192" y="2235"/>
                    <a:pt x="10204" y="2235"/>
                    <a:pt x="10192" y="2235"/>
                  </a:cubicBezTo>
                  <a:cubicBezTo>
                    <a:pt x="10168" y="2211"/>
                    <a:pt x="10180" y="2223"/>
                    <a:pt x="10168" y="2211"/>
                  </a:cubicBezTo>
                  <a:cubicBezTo>
                    <a:pt x="10180" y="2211"/>
                    <a:pt x="10168" y="2199"/>
                    <a:pt x="10168" y="2199"/>
                  </a:cubicBezTo>
                  <a:cubicBezTo>
                    <a:pt x="10176" y="2199"/>
                    <a:pt x="10179" y="2194"/>
                    <a:pt x="10183" y="2194"/>
                  </a:cubicBezTo>
                  <a:cubicBezTo>
                    <a:pt x="10185" y="2194"/>
                    <a:pt x="10188" y="2195"/>
                    <a:pt x="10192" y="2199"/>
                  </a:cubicBezTo>
                  <a:cubicBezTo>
                    <a:pt x="10192" y="2187"/>
                    <a:pt x="10168" y="2163"/>
                    <a:pt x="10180" y="2163"/>
                  </a:cubicBezTo>
                  <a:cubicBezTo>
                    <a:pt x="10192" y="2175"/>
                    <a:pt x="10192" y="2175"/>
                    <a:pt x="10204" y="2175"/>
                  </a:cubicBezTo>
                  <a:lnTo>
                    <a:pt x="10192" y="2163"/>
                  </a:lnTo>
                  <a:lnTo>
                    <a:pt x="10192" y="2163"/>
                  </a:lnTo>
                  <a:cubicBezTo>
                    <a:pt x="10192" y="2163"/>
                    <a:pt x="10204" y="2163"/>
                    <a:pt x="10204" y="2175"/>
                  </a:cubicBezTo>
                  <a:lnTo>
                    <a:pt x="10204" y="2175"/>
                  </a:lnTo>
                  <a:cubicBezTo>
                    <a:pt x="10204" y="2163"/>
                    <a:pt x="10192" y="2151"/>
                    <a:pt x="10204" y="2151"/>
                  </a:cubicBezTo>
                  <a:lnTo>
                    <a:pt x="10216" y="2163"/>
                  </a:lnTo>
                  <a:cubicBezTo>
                    <a:pt x="10216" y="2163"/>
                    <a:pt x="10216" y="2163"/>
                    <a:pt x="10216" y="2151"/>
                  </a:cubicBezTo>
                  <a:cubicBezTo>
                    <a:pt x="10216" y="2151"/>
                    <a:pt x="10204" y="2151"/>
                    <a:pt x="10204" y="2139"/>
                  </a:cubicBezTo>
                  <a:cubicBezTo>
                    <a:pt x="10204" y="2139"/>
                    <a:pt x="10196" y="2124"/>
                    <a:pt x="10199" y="2124"/>
                  </a:cubicBezTo>
                  <a:cubicBezTo>
                    <a:pt x="10200" y="2124"/>
                    <a:pt x="10201" y="2125"/>
                    <a:pt x="10204" y="2127"/>
                  </a:cubicBezTo>
                  <a:lnTo>
                    <a:pt x="10216" y="2139"/>
                  </a:lnTo>
                  <a:cubicBezTo>
                    <a:pt x="10205" y="2129"/>
                    <a:pt x="10204" y="2128"/>
                    <a:pt x="10212" y="2119"/>
                  </a:cubicBezTo>
                  <a:lnTo>
                    <a:pt x="10212" y="2119"/>
                  </a:lnTo>
                  <a:cubicBezTo>
                    <a:pt x="10213" y="2121"/>
                    <a:pt x="10214" y="2124"/>
                    <a:pt x="10216" y="2127"/>
                  </a:cubicBezTo>
                  <a:cubicBezTo>
                    <a:pt x="10216" y="2127"/>
                    <a:pt x="10216" y="2127"/>
                    <a:pt x="10216" y="2116"/>
                  </a:cubicBezTo>
                  <a:cubicBezTo>
                    <a:pt x="10214" y="2117"/>
                    <a:pt x="10213" y="2118"/>
                    <a:pt x="10212" y="2119"/>
                  </a:cubicBezTo>
                  <a:lnTo>
                    <a:pt x="10212" y="2119"/>
                  </a:lnTo>
                  <a:cubicBezTo>
                    <a:pt x="10212" y="2114"/>
                    <a:pt x="10214" y="2113"/>
                    <a:pt x="10217" y="2113"/>
                  </a:cubicBezTo>
                  <a:cubicBezTo>
                    <a:pt x="10222" y="2113"/>
                    <a:pt x="10227" y="2116"/>
                    <a:pt x="10227" y="2116"/>
                  </a:cubicBezTo>
                  <a:cubicBezTo>
                    <a:pt x="10227" y="2104"/>
                    <a:pt x="10216" y="2104"/>
                    <a:pt x="10227" y="2092"/>
                  </a:cubicBezTo>
                  <a:lnTo>
                    <a:pt x="10227" y="2092"/>
                  </a:lnTo>
                  <a:cubicBezTo>
                    <a:pt x="10235" y="2102"/>
                    <a:pt x="10239" y="2109"/>
                    <a:pt x="10239" y="2116"/>
                  </a:cubicBezTo>
                  <a:cubicBezTo>
                    <a:pt x="10239" y="2116"/>
                    <a:pt x="10239" y="2110"/>
                    <a:pt x="10243" y="2110"/>
                  </a:cubicBezTo>
                  <a:cubicBezTo>
                    <a:pt x="10245" y="2110"/>
                    <a:pt x="10247" y="2112"/>
                    <a:pt x="10251" y="2116"/>
                  </a:cubicBezTo>
                  <a:lnTo>
                    <a:pt x="10227" y="2092"/>
                  </a:lnTo>
                  <a:lnTo>
                    <a:pt x="10239" y="2092"/>
                  </a:lnTo>
                  <a:cubicBezTo>
                    <a:pt x="10227" y="2080"/>
                    <a:pt x="10216" y="2080"/>
                    <a:pt x="10204" y="2068"/>
                  </a:cubicBezTo>
                  <a:lnTo>
                    <a:pt x="10204" y="2068"/>
                  </a:lnTo>
                  <a:cubicBezTo>
                    <a:pt x="10213" y="2078"/>
                    <a:pt x="10221" y="2085"/>
                    <a:pt x="10227" y="2092"/>
                  </a:cubicBezTo>
                  <a:lnTo>
                    <a:pt x="10227" y="2092"/>
                  </a:lnTo>
                  <a:cubicBezTo>
                    <a:pt x="10215" y="2092"/>
                    <a:pt x="10203" y="2091"/>
                    <a:pt x="10192" y="2080"/>
                  </a:cubicBezTo>
                  <a:lnTo>
                    <a:pt x="10192" y="2080"/>
                  </a:lnTo>
                  <a:cubicBezTo>
                    <a:pt x="10197" y="2081"/>
                    <a:pt x="10200" y="2082"/>
                    <a:pt x="10202" y="2082"/>
                  </a:cubicBezTo>
                  <a:cubicBezTo>
                    <a:pt x="10215" y="2082"/>
                    <a:pt x="10183" y="2056"/>
                    <a:pt x="10204" y="2056"/>
                  </a:cubicBezTo>
                  <a:cubicBezTo>
                    <a:pt x="10204" y="2060"/>
                    <a:pt x="10205" y="2063"/>
                    <a:pt x="10206" y="2064"/>
                  </a:cubicBezTo>
                  <a:lnTo>
                    <a:pt x="10206" y="2064"/>
                  </a:lnTo>
                  <a:cubicBezTo>
                    <a:pt x="10206" y="2064"/>
                    <a:pt x="10206" y="2064"/>
                    <a:pt x="10206" y="2064"/>
                  </a:cubicBezTo>
                  <a:cubicBezTo>
                    <a:pt x="10211" y="2064"/>
                    <a:pt x="10220" y="2071"/>
                    <a:pt x="10225" y="2071"/>
                  </a:cubicBezTo>
                  <a:cubicBezTo>
                    <a:pt x="10226" y="2071"/>
                    <a:pt x="10227" y="2070"/>
                    <a:pt x="10227" y="2068"/>
                  </a:cubicBezTo>
                  <a:cubicBezTo>
                    <a:pt x="10216" y="2056"/>
                    <a:pt x="10204" y="2056"/>
                    <a:pt x="10216" y="2056"/>
                  </a:cubicBezTo>
                  <a:cubicBezTo>
                    <a:pt x="10224" y="2056"/>
                    <a:pt x="10226" y="2051"/>
                    <a:pt x="10234" y="2051"/>
                  </a:cubicBezTo>
                  <a:cubicBezTo>
                    <a:pt x="10238" y="2051"/>
                    <a:pt x="10243" y="2052"/>
                    <a:pt x="10251" y="2056"/>
                  </a:cubicBezTo>
                  <a:cubicBezTo>
                    <a:pt x="10242" y="2044"/>
                    <a:pt x="10240" y="2039"/>
                    <a:pt x="10242" y="2039"/>
                  </a:cubicBezTo>
                  <a:cubicBezTo>
                    <a:pt x="10247" y="2039"/>
                    <a:pt x="10279" y="2069"/>
                    <a:pt x="10286" y="2069"/>
                  </a:cubicBezTo>
                  <a:cubicBezTo>
                    <a:pt x="10287" y="2069"/>
                    <a:pt x="10287" y="2069"/>
                    <a:pt x="10287" y="2068"/>
                  </a:cubicBezTo>
                  <a:cubicBezTo>
                    <a:pt x="10287" y="2062"/>
                    <a:pt x="10284" y="2062"/>
                    <a:pt x="10281" y="2062"/>
                  </a:cubicBezTo>
                  <a:cubicBezTo>
                    <a:pt x="10278" y="2062"/>
                    <a:pt x="10275" y="2062"/>
                    <a:pt x="10275" y="2056"/>
                  </a:cubicBezTo>
                  <a:lnTo>
                    <a:pt x="10287" y="2056"/>
                  </a:lnTo>
                  <a:cubicBezTo>
                    <a:pt x="10299" y="2056"/>
                    <a:pt x="10311" y="2056"/>
                    <a:pt x="10323" y="2068"/>
                  </a:cubicBezTo>
                  <a:cubicBezTo>
                    <a:pt x="10323" y="2068"/>
                    <a:pt x="10347" y="2068"/>
                    <a:pt x="10323" y="2056"/>
                  </a:cubicBezTo>
                  <a:cubicBezTo>
                    <a:pt x="10320" y="2053"/>
                    <a:pt x="10319" y="2053"/>
                    <a:pt x="10319" y="2053"/>
                  </a:cubicBezTo>
                  <a:lnTo>
                    <a:pt x="10319" y="2053"/>
                  </a:lnTo>
                  <a:cubicBezTo>
                    <a:pt x="10319" y="2053"/>
                    <a:pt x="10325" y="2059"/>
                    <a:pt x="10320" y="2059"/>
                  </a:cubicBezTo>
                  <a:cubicBezTo>
                    <a:pt x="10319" y="2059"/>
                    <a:pt x="10316" y="2058"/>
                    <a:pt x="10311" y="2056"/>
                  </a:cubicBezTo>
                  <a:lnTo>
                    <a:pt x="10299" y="2044"/>
                  </a:lnTo>
                  <a:cubicBezTo>
                    <a:pt x="10299" y="2044"/>
                    <a:pt x="10299" y="2032"/>
                    <a:pt x="10311" y="2032"/>
                  </a:cubicBezTo>
                  <a:cubicBezTo>
                    <a:pt x="10311" y="2032"/>
                    <a:pt x="10299" y="2020"/>
                    <a:pt x="10299" y="2020"/>
                  </a:cubicBezTo>
                  <a:cubicBezTo>
                    <a:pt x="10299" y="2008"/>
                    <a:pt x="10287" y="1996"/>
                    <a:pt x="10299" y="1996"/>
                  </a:cubicBezTo>
                  <a:cubicBezTo>
                    <a:pt x="10311" y="2008"/>
                    <a:pt x="10311" y="2008"/>
                    <a:pt x="10299" y="2008"/>
                  </a:cubicBezTo>
                  <a:cubicBezTo>
                    <a:pt x="10307" y="2012"/>
                    <a:pt x="10311" y="2014"/>
                    <a:pt x="10313" y="2014"/>
                  </a:cubicBezTo>
                  <a:cubicBezTo>
                    <a:pt x="10317" y="2014"/>
                    <a:pt x="10315" y="2008"/>
                    <a:pt x="10323" y="2008"/>
                  </a:cubicBezTo>
                  <a:lnTo>
                    <a:pt x="10323" y="2010"/>
                  </a:lnTo>
                  <a:lnTo>
                    <a:pt x="10323" y="2010"/>
                  </a:lnTo>
                  <a:cubicBezTo>
                    <a:pt x="10326" y="2008"/>
                    <a:pt x="10329" y="2008"/>
                    <a:pt x="10323" y="2008"/>
                  </a:cubicBezTo>
                  <a:lnTo>
                    <a:pt x="10335" y="2008"/>
                  </a:lnTo>
                  <a:cubicBezTo>
                    <a:pt x="10326" y="2000"/>
                    <a:pt x="10324" y="1997"/>
                    <a:pt x="10324" y="1997"/>
                  </a:cubicBezTo>
                  <a:lnTo>
                    <a:pt x="10324" y="1997"/>
                  </a:lnTo>
                  <a:cubicBezTo>
                    <a:pt x="10325" y="1997"/>
                    <a:pt x="10329" y="2000"/>
                    <a:pt x="10332" y="2000"/>
                  </a:cubicBezTo>
                  <a:cubicBezTo>
                    <a:pt x="10333" y="2000"/>
                    <a:pt x="10335" y="1999"/>
                    <a:pt x="10335" y="1996"/>
                  </a:cubicBezTo>
                  <a:cubicBezTo>
                    <a:pt x="10343" y="1988"/>
                    <a:pt x="10334" y="1974"/>
                    <a:pt x="10323" y="1958"/>
                  </a:cubicBezTo>
                  <a:lnTo>
                    <a:pt x="10323" y="1958"/>
                  </a:lnTo>
                  <a:cubicBezTo>
                    <a:pt x="10324" y="1958"/>
                    <a:pt x="10325" y="1957"/>
                    <a:pt x="10325" y="1957"/>
                  </a:cubicBezTo>
                  <a:cubicBezTo>
                    <a:pt x="10332" y="1957"/>
                    <a:pt x="10349" y="1973"/>
                    <a:pt x="10358" y="1973"/>
                  </a:cubicBezTo>
                  <a:cubicBezTo>
                    <a:pt x="10358" y="1973"/>
                    <a:pt x="10347" y="1973"/>
                    <a:pt x="10347" y="1961"/>
                  </a:cubicBezTo>
                  <a:lnTo>
                    <a:pt x="10347" y="1949"/>
                  </a:lnTo>
                  <a:cubicBezTo>
                    <a:pt x="10335" y="1949"/>
                    <a:pt x="10335" y="1949"/>
                    <a:pt x="10335" y="1937"/>
                  </a:cubicBezTo>
                  <a:cubicBezTo>
                    <a:pt x="10335" y="1925"/>
                    <a:pt x="10335" y="1925"/>
                    <a:pt x="10335" y="1925"/>
                  </a:cubicBezTo>
                  <a:cubicBezTo>
                    <a:pt x="10347" y="1925"/>
                    <a:pt x="10358" y="1937"/>
                    <a:pt x="10358" y="1937"/>
                  </a:cubicBezTo>
                  <a:cubicBezTo>
                    <a:pt x="10358" y="1934"/>
                    <a:pt x="10358" y="1929"/>
                    <a:pt x="10358" y="1925"/>
                  </a:cubicBezTo>
                  <a:cubicBezTo>
                    <a:pt x="10335" y="1925"/>
                    <a:pt x="10358" y="1913"/>
                    <a:pt x="10335" y="1901"/>
                  </a:cubicBezTo>
                  <a:lnTo>
                    <a:pt x="10370" y="1901"/>
                  </a:lnTo>
                  <a:cubicBezTo>
                    <a:pt x="10358" y="1901"/>
                    <a:pt x="10370" y="1901"/>
                    <a:pt x="10382" y="1913"/>
                  </a:cubicBezTo>
                  <a:cubicBezTo>
                    <a:pt x="10382" y="1901"/>
                    <a:pt x="10370" y="1901"/>
                    <a:pt x="10358" y="1889"/>
                  </a:cubicBezTo>
                  <a:lnTo>
                    <a:pt x="10370" y="1889"/>
                  </a:lnTo>
                  <a:cubicBezTo>
                    <a:pt x="10376" y="1889"/>
                    <a:pt x="10385" y="1895"/>
                    <a:pt x="10393" y="1903"/>
                  </a:cubicBezTo>
                  <a:lnTo>
                    <a:pt x="10393" y="1903"/>
                  </a:lnTo>
                  <a:cubicBezTo>
                    <a:pt x="10390" y="1898"/>
                    <a:pt x="10390" y="1894"/>
                    <a:pt x="10394" y="1889"/>
                  </a:cubicBezTo>
                  <a:lnTo>
                    <a:pt x="10394" y="1889"/>
                  </a:lnTo>
                  <a:cubicBezTo>
                    <a:pt x="10406" y="1913"/>
                    <a:pt x="10406" y="1901"/>
                    <a:pt x="10418" y="1925"/>
                  </a:cubicBezTo>
                  <a:cubicBezTo>
                    <a:pt x="10425" y="1928"/>
                    <a:pt x="10430" y="1930"/>
                    <a:pt x="10433" y="1930"/>
                  </a:cubicBezTo>
                  <a:cubicBezTo>
                    <a:pt x="10442" y="1930"/>
                    <a:pt x="10442" y="1922"/>
                    <a:pt x="10442" y="1913"/>
                  </a:cubicBezTo>
                  <a:cubicBezTo>
                    <a:pt x="10436" y="1907"/>
                    <a:pt x="10433" y="1907"/>
                    <a:pt x="10430" y="1907"/>
                  </a:cubicBezTo>
                  <a:cubicBezTo>
                    <a:pt x="10427" y="1907"/>
                    <a:pt x="10424" y="1907"/>
                    <a:pt x="10418" y="1901"/>
                  </a:cubicBezTo>
                  <a:cubicBezTo>
                    <a:pt x="10430" y="1889"/>
                    <a:pt x="10382" y="1842"/>
                    <a:pt x="10406" y="1842"/>
                  </a:cubicBezTo>
                  <a:lnTo>
                    <a:pt x="10394" y="1842"/>
                  </a:lnTo>
                  <a:cubicBezTo>
                    <a:pt x="10394" y="1830"/>
                    <a:pt x="10394" y="1830"/>
                    <a:pt x="10382" y="1818"/>
                  </a:cubicBezTo>
                  <a:lnTo>
                    <a:pt x="10382" y="1818"/>
                  </a:lnTo>
                  <a:cubicBezTo>
                    <a:pt x="10406" y="1842"/>
                    <a:pt x="10442" y="1854"/>
                    <a:pt x="10442" y="1854"/>
                  </a:cubicBezTo>
                  <a:lnTo>
                    <a:pt x="10442" y="1854"/>
                  </a:lnTo>
                  <a:cubicBezTo>
                    <a:pt x="10430" y="1842"/>
                    <a:pt x="10418" y="1842"/>
                    <a:pt x="10406" y="1818"/>
                  </a:cubicBezTo>
                  <a:lnTo>
                    <a:pt x="10418" y="1818"/>
                  </a:lnTo>
                  <a:cubicBezTo>
                    <a:pt x="10418" y="1815"/>
                    <a:pt x="10419" y="1814"/>
                    <a:pt x="10421" y="1814"/>
                  </a:cubicBezTo>
                  <a:cubicBezTo>
                    <a:pt x="10425" y="1814"/>
                    <a:pt x="10433" y="1821"/>
                    <a:pt x="10433" y="1821"/>
                  </a:cubicBezTo>
                  <a:cubicBezTo>
                    <a:pt x="10433" y="1821"/>
                    <a:pt x="10432" y="1820"/>
                    <a:pt x="10430" y="1818"/>
                  </a:cubicBezTo>
                  <a:lnTo>
                    <a:pt x="10430" y="1818"/>
                  </a:lnTo>
                  <a:lnTo>
                    <a:pt x="10442" y="1824"/>
                  </a:lnTo>
                  <a:lnTo>
                    <a:pt x="10442" y="1824"/>
                  </a:lnTo>
                  <a:cubicBezTo>
                    <a:pt x="10442" y="1814"/>
                    <a:pt x="10442" y="1806"/>
                    <a:pt x="10442" y="1806"/>
                  </a:cubicBezTo>
                  <a:cubicBezTo>
                    <a:pt x="10442" y="1800"/>
                    <a:pt x="10442" y="1797"/>
                    <a:pt x="10443" y="1797"/>
                  </a:cubicBezTo>
                  <a:cubicBezTo>
                    <a:pt x="10445" y="1797"/>
                    <a:pt x="10448" y="1800"/>
                    <a:pt x="10454" y="1806"/>
                  </a:cubicBezTo>
                  <a:cubicBezTo>
                    <a:pt x="10454" y="1794"/>
                    <a:pt x="10430" y="1782"/>
                    <a:pt x="10430" y="1770"/>
                  </a:cubicBezTo>
                  <a:lnTo>
                    <a:pt x="10430" y="1770"/>
                  </a:lnTo>
                  <a:cubicBezTo>
                    <a:pt x="10448" y="1788"/>
                    <a:pt x="10454" y="1791"/>
                    <a:pt x="10457" y="1791"/>
                  </a:cubicBezTo>
                  <a:cubicBezTo>
                    <a:pt x="10458" y="1791"/>
                    <a:pt x="10459" y="1790"/>
                    <a:pt x="10460" y="1790"/>
                  </a:cubicBezTo>
                  <a:cubicBezTo>
                    <a:pt x="10461" y="1790"/>
                    <a:pt x="10463" y="1791"/>
                    <a:pt x="10466" y="1794"/>
                  </a:cubicBezTo>
                  <a:cubicBezTo>
                    <a:pt x="10466" y="1794"/>
                    <a:pt x="10477" y="1794"/>
                    <a:pt x="10466" y="1782"/>
                  </a:cubicBezTo>
                  <a:lnTo>
                    <a:pt x="10466" y="1782"/>
                  </a:lnTo>
                  <a:lnTo>
                    <a:pt x="10489" y="1806"/>
                  </a:lnTo>
                  <a:cubicBezTo>
                    <a:pt x="10466" y="1782"/>
                    <a:pt x="10466" y="1770"/>
                    <a:pt x="10478" y="1758"/>
                  </a:cubicBezTo>
                  <a:lnTo>
                    <a:pt x="10478" y="1758"/>
                  </a:lnTo>
                  <a:cubicBezTo>
                    <a:pt x="10487" y="1772"/>
                    <a:pt x="10489" y="1775"/>
                    <a:pt x="10489" y="1775"/>
                  </a:cubicBezTo>
                  <a:cubicBezTo>
                    <a:pt x="10490" y="1775"/>
                    <a:pt x="10489" y="1773"/>
                    <a:pt x="10490" y="1773"/>
                  </a:cubicBezTo>
                  <a:cubicBezTo>
                    <a:pt x="10491" y="1773"/>
                    <a:pt x="10494" y="1775"/>
                    <a:pt x="10501" y="1782"/>
                  </a:cubicBezTo>
                  <a:cubicBezTo>
                    <a:pt x="10489" y="1758"/>
                    <a:pt x="10501" y="1770"/>
                    <a:pt x="10489" y="1746"/>
                  </a:cubicBezTo>
                  <a:lnTo>
                    <a:pt x="10489" y="1746"/>
                  </a:lnTo>
                  <a:cubicBezTo>
                    <a:pt x="10489" y="1746"/>
                    <a:pt x="10513" y="1758"/>
                    <a:pt x="10513" y="1770"/>
                  </a:cubicBezTo>
                  <a:lnTo>
                    <a:pt x="10513" y="1758"/>
                  </a:lnTo>
                  <a:cubicBezTo>
                    <a:pt x="10519" y="1764"/>
                    <a:pt x="10525" y="1764"/>
                    <a:pt x="10531" y="1764"/>
                  </a:cubicBezTo>
                  <a:cubicBezTo>
                    <a:pt x="10537" y="1764"/>
                    <a:pt x="10543" y="1764"/>
                    <a:pt x="10549" y="1770"/>
                  </a:cubicBezTo>
                  <a:lnTo>
                    <a:pt x="10525" y="1746"/>
                  </a:lnTo>
                  <a:lnTo>
                    <a:pt x="10537" y="1746"/>
                  </a:lnTo>
                  <a:cubicBezTo>
                    <a:pt x="10537" y="1746"/>
                    <a:pt x="10537" y="1735"/>
                    <a:pt x="10525" y="1735"/>
                  </a:cubicBezTo>
                  <a:cubicBezTo>
                    <a:pt x="10513" y="1711"/>
                    <a:pt x="10525" y="1723"/>
                    <a:pt x="10525" y="1711"/>
                  </a:cubicBezTo>
                  <a:cubicBezTo>
                    <a:pt x="10525" y="1711"/>
                    <a:pt x="10537" y="1723"/>
                    <a:pt x="10537" y="1723"/>
                  </a:cubicBezTo>
                  <a:cubicBezTo>
                    <a:pt x="10537" y="1723"/>
                    <a:pt x="10549" y="1735"/>
                    <a:pt x="10549" y="1735"/>
                  </a:cubicBezTo>
                  <a:cubicBezTo>
                    <a:pt x="10549" y="1735"/>
                    <a:pt x="10525" y="1687"/>
                    <a:pt x="10513" y="1687"/>
                  </a:cubicBezTo>
                  <a:cubicBezTo>
                    <a:pt x="10510" y="1683"/>
                    <a:pt x="10507" y="1680"/>
                    <a:pt x="10506" y="1677"/>
                  </a:cubicBezTo>
                  <a:lnTo>
                    <a:pt x="10506" y="1677"/>
                  </a:lnTo>
                  <a:lnTo>
                    <a:pt x="10525" y="1687"/>
                  </a:lnTo>
                  <a:lnTo>
                    <a:pt x="10513" y="1663"/>
                  </a:lnTo>
                  <a:lnTo>
                    <a:pt x="10513" y="1663"/>
                  </a:lnTo>
                  <a:cubicBezTo>
                    <a:pt x="10513" y="1663"/>
                    <a:pt x="10525" y="1675"/>
                    <a:pt x="10525" y="1675"/>
                  </a:cubicBezTo>
                  <a:cubicBezTo>
                    <a:pt x="10525" y="1675"/>
                    <a:pt x="10561" y="1711"/>
                    <a:pt x="10561" y="1711"/>
                  </a:cubicBezTo>
                  <a:cubicBezTo>
                    <a:pt x="10561" y="1711"/>
                    <a:pt x="10573" y="1723"/>
                    <a:pt x="10573" y="1735"/>
                  </a:cubicBezTo>
                  <a:cubicBezTo>
                    <a:pt x="10573" y="1735"/>
                    <a:pt x="10573" y="1735"/>
                    <a:pt x="10585" y="1746"/>
                  </a:cubicBezTo>
                  <a:cubicBezTo>
                    <a:pt x="10585" y="1735"/>
                    <a:pt x="10573" y="1735"/>
                    <a:pt x="10573" y="1723"/>
                  </a:cubicBezTo>
                  <a:lnTo>
                    <a:pt x="10573" y="1723"/>
                  </a:lnTo>
                  <a:cubicBezTo>
                    <a:pt x="10577" y="1727"/>
                    <a:pt x="10581" y="1731"/>
                    <a:pt x="10585" y="1734"/>
                  </a:cubicBezTo>
                  <a:lnTo>
                    <a:pt x="10585" y="1734"/>
                  </a:lnTo>
                  <a:cubicBezTo>
                    <a:pt x="10584" y="1732"/>
                    <a:pt x="10583" y="1723"/>
                    <a:pt x="10573" y="1723"/>
                  </a:cubicBezTo>
                  <a:cubicBezTo>
                    <a:pt x="10573" y="1723"/>
                    <a:pt x="10561" y="1699"/>
                    <a:pt x="10573" y="1699"/>
                  </a:cubicBezTo>
                  <a:cubicBezTo>
                    <a:pt x="10549" y="1687"/>
                    <a:pt x="10561" y="1675"/>
                    <a:pt x="10549" y="1663"/>
                  </a:cubicBezTo>
                  <a:lnTo>
                    <a:pt x="10549" y="1663"/>
                  </a:lnTo>
                  <a:cubicBezTo>
                    <a:pt x="10554" y="1668"/>
                    <a:pt x="10558" y="1671"/>
                    <a:pt x="10563" y="1673"/>
                  </a:cubicBezTo>
                  <a:lnTo>
                    <a:pt x="10563" y="1673"/>
                  </a:lnTo>
                  <a:cubicBezTo>
                    <a:pt x="10566" y="1671"/>
                    <a:pt x="10569" y="1670"/>
                    <a:pt x="10572" y="1670"/>
                  </a:cubicBezTo>
                  <a:cubicBezTo>
                    <a:pt x="10579" y="1670"/>
                    <a:pt x="10585" y="1675"/>
                    <a:pt x="10585" y="1675"/>
                  </a:cubicBezTo>
                  <a:lnTo>
                    <a:pt x="10585" y="1687"/>
                  </a:lnTo>
                  <a:lnTo>
                    <a:pt x="10597" y="1687"/>
                  </a:lnTo>
                  <a:cubicBezTo>
                    <a:pt x="10597" y="1677"/>
                    <a:pt x="10589" y="1675"/>
                    <a:pt x="10586" y="1669"/>
                  </a:cubicBezTo>
                  <a:lnTo>
                    <a:pt x="10586" y="1669"/>
                  </a:lnTo>
                  <a:cubicBezTo>
                    <a:pt x="10586" y="1669"/>
                    <a:pt x="10586" y="1669"/>
                    <a:pt x="10586" y="1669"/>
                  </a:cubicBezTo>
                  <a:cubicBezTo>
                    <a:pt x="10588" y="1669"/>
                    <a:pt x="10591" y="1669"/>
                    <a:pt x="10597" y="1675"/>
                  </a:cubicBezTo>
                  <a:cubicBezTo>
                    <a:pt x="10597" y="1687"/>
                    <a:pt x="10620" y="1699"/>
                    <a:pt x="10620" y="1711"/>
                  </a:cubicBezTo>
                  <a:cubicBezTo>
                    <a:pt x="10620" y="1699"/>
                    <a:pt x="10620" y="1687"/>
                    <a:pt x="10608" y="1675"/>
                  </a:cubicBezTo>
                  <a:cubicBezTo>
                    <a:pt x="10597" y="1675"/>
                    <a:pt x="10585" y="1663"/>
                    <a:pt x="10585" y="1651"/>
                  </a:cubicBezTo>
                  <a:lnTo>
                    <a:pt x="10585" y="1651"/>
                  </a:lnTo>
                  <a:lnTo>
                    <a:pt x="10597" y="1663"/>
                  </a:lnTo>
                  <a:lnTo>
                    <a:pt x="10585" y="1639"/>
                  </a:lnTo>
                  <a:lnTo>
                    <a:pt x="10597" y="1651"/>
                  </a:lnTo>
                  <a:cubicBezTo>
                    <a:pt x="10597" y="1639"/>
                    <a:pt x="10585" y="1639"/>
                    <a:pt x="10597" y="1639"/>
                  </a:cubicBezTo>
                  <a:cubicBezTo>
                    <a:pt x="10597" y="1639"/>
                    <a:pt x="10597" y="1639"/>
                    <a:pt x="10608" y="1651"/>
                  </a:cubicBezTo>
                  <a:cubicBezTo>
                    <a:pt x="10608" y="1639"/>
                    <a:pt x="10597" y="1639"/>
                    <a:pt x="10597" y="1627"/>
                  </a:cubicBezTo>
                  <a:lnTo>
                    <a:pt x="10597" y="1627"/>
                  </a:lnTo>
                  <a:cubicBezTo>
                    <a:pt x="10597" y="1627"/>
                    <a:pt x="10608" y="1627"/>
                    <a:pt x="10608" y="1639"/>
                  </a:cubicBezTo>
                  <a:cubicBezTo>
                    <a:pt x="10616" y="1639"/>
                    <a:pt x="10619" y="1634"/>
                    <a:pt x="10623" y="1634"/>
                  </a:cubicBezTo>
                  <a:cubicBezTo>
                    <a:pt x="10626" y="1634"/>
                    <a:pt x="10628" y="1635"/>
                    <a:pt x="10632" y="1639"/>
                  </a:cubicBezTo>
                  <a:cubicBezTo>
                    <a:pt x="10632" y="1634"/>
                    <a:pt x="10632" y="1633"/>
                    <a:pt x="10631" y="1632"/>
                  </a:cubicBezTo>
                  <a:lnTo>
                    <a:pt x="10631" y="1632"/>
                  </a:lnTo>
                  <a:cubicBezTo>
                    <a:pt x="10639" y="1637"/>
                    <a:pt x="10647" y="1644"/>
                    <a:pt x="10632" y="1651"/>
                  </a:cubicBezTo>
                  <a:cubicBezTo>
                    <a:pt x="10630" y="1649"/>
                    <a:pt x="10628" y="1648"/>
                    <a:pt x="10626" y="1648"/>
                  </a:cubicBezTo>
                  <a:cubicBezTo>
                    <a:pt x="10620" y="1648"/>
                    <a:pt x="10618" y="1663"/>
                    <a:pt x="10608" y="1663"/>
                  </a:cubicBezTo>
                  <a:lnTo>
                    <a:pt x="10632" y="1711"/>
                  </a:lnTo>
                  <a:cubicBezTo>
                    <a:pt x="10632" y="1711"/>
                    <a:pt x="10620" y="1699"/>
                    <a:pt x="10620" y="1699"/>
                  </a:cubicBezTo>
                  <a:lnTo>
                    <a:pt x="10620" y="1699"/>
                  </a:lnTo>
                  <a:cubicBezTo>
                    <a:pt x="10620" y="1723"/>
                    <a:pt x="10644" y="1711"/>
                    <a:pt x="10644" y="1723"/>
                  </a:cubicBezTo>
                  <a:cubicBezTo>
                    <a:pt x="10632" y="1723"/>
                    <a:pt x="10656" y="1746"/>
                    <a:pt x="10632" y="1758"/>
                  </a:cubicBezTo>
                  <a:cubicBezTo>
                    <a:pt x="10632" y="1776"/>
                    <a:pt x="10641" y="1776"/>
                    <a:pt x="10650" y="1776"/>
                  </a:cubicBezTo>
                  <a:cubicBezTo>
                    <a:pt x="10659" y="1776"/>
                    <a:pt x="10668" y="1776"/>
                    <a:pt x="10668" y="1794"/>
                  </a:cubicBezTo>
                  <a:cubicBezTo>
                    <a:pt x="10666" y="1796"/>
                    <a:pt x="10665" y="1797"/>
                    <a:pt x="10663" y="1797"/>
                  </a:cubicBezTo>
                  <a:cubicBezTo>
                    <a:pt x="10658" y="1797"/>
                    <a:pt x="10656" y="1786"/>
                    <a:pt x="10652" y="1786"/>
                  </a:cubicBezTo>
                  <a:cubicBezTo>
                    <a:pt x="10650" y="1786"/>
                    <a:pt x="10647" y="1788"/>
                    <a:pt x="10644" y="1794"/>
                  </a:cubicBezTo>
                  <a:lnTo>
                    <a:pt x="10668" y="1818"/>
                  </a:lnTo>
                  <a:cubicBezTo>
                    <a:pt x="10658" y="1818"/>
                    <a:pt x="10647" y="1818"/>
                    <a:pt x="10645" y="1810"/>
                  </a:cubicBezTo>
                  <a:lnTo>
                    <a:pt x="10645" y="1810"/>
                  </a:lnTo>
                  <a:cubicBezTo>
                    <a:pt x="10655" y="1892"/>
                    <a:pt x="10621" y="1962"/>
                    <a:pt x="10668" y="2020"/>
                  </a:cubicBezTo>
                  <a:cubicBezTo>
                    <a:pt x="10668" y="2028"/>
                    <a:pt x="10667" y="2031"/>
                    <a:pt x="10664" y="2031"/>
                  </a:cubicBezTo>
                  <a:cubicBezTo>
                    <a:pt x="10660" y="2031"/>
                    <a:pt x="10652" y="2020"/>
                    <a:pt x="10644" y="2020"/>
                  </a:cubicBezTo>
                  <a:cubicBezTo>
                    <a:pt x="10692" y="2056"/>
                    <a:pt x="10656" y="2116"/>
                    <a:pt x="10680" y="2151"/>
                  </a:cubicBezTo>
                  <a:lnTo>
                    <a:pt x="10692" y="2139"/>
                  </a:lnTo>
                  <a:lnTo>
                    <a:pt x="10692" y="2139"/>
                  </a:lnTo>
                  <a:cubicBezTo>
                    <a:pt x="10680" y="2223"/>
                    <a:pt x="10751" y="2282"/>
                    <a:pt x="10775" y="2354"/>
                  </a:cubicBezTo>
                  <a:lnTo>
                    <a:pt x="10775" y="2342"/>
                  </a:lnTo>
                  <a:cubicBezTo>
                    <a:pt x="10799" y="2342"/>
                    <a:pt x="10799" y="2354"/>
                    <a:pt x="10811" y="2366"/>
                  </a:cubicBezTo>
                  <a:cubicBezTo>
                    <a:pt x="10811" y="2449"/>
                    <a:pt x="10894" y="2556"/>
                    <a:pt x="10942" y="2651"/>
                  </a:cubicBezTo>
                  <a:cubicBezTo>
                    <a:pt x="11037" y="2758"/>
                    <a:pt x="11097" y="2913"/>
                    <a:pt x="11192" y="3020"/>
                  </a:cubicBezTo>
                  <a:cubicBezTo>
                    <a:pt x="11185" y="3006"/>
                    <a:pt x="11195" y="2995"/>
                    <a:pt x="11205" y="2995"/>
                  </a:cubicBezTo>
                  <a:cubicBezTo>
                    <a:pt x="11210" y="2995"/>
                    <a:pt x="11216" y="2999"/>
                    <a:pt x="11216" y="3008"/>
                  </a:cubicBezTo>
                  <a:cubicBezTo>
                    <a:pt x="11192" y="3068"/>
                    <a:pt x="11263" y="3056"/>
                    <a:pt x="11263" y="3116"/>
                  </a:cubicBezTo>
                  <a:cubicBezTo>
                    <a:pt x="11323" y="3175"/>
                    <a:pt x="11335" y="3259"/>
                    <a:pt x="11418" y="3294"/>
                  </a:cubicBezTo>
                  <a:lnTo>
                    <a:pt x="11394" y="3306"/>
                  </a:lnTo>
                  <a:cubicBezTo>
                    <a:pt x="11406" y="3318"/>
                    <a:pt x="11406" y="3318"/>
                    <a:pt x="11418" y="3318"/>
                  </a:cubicBezTo>
                  <a:lnTo>
                    <a:pt x="11418" y="3330"/>
                  </a:lnTo>
                  <a:cubicBezTo>
                    <a:pt x="11430" y="3354"/>
                    <a:pt x="11466" y="3366"/>
                    <a:pt x="11466" y="3389"/>
                  </a:cubicBezTo>
                  <a:lnTo>
                    <a:pt x="11478" y="3378"/>
                  </a:lnTo>
                  <a:cubicBezTo>
                    <a:pt x="11490" y="3389"/>
                    <a:pt x="11478" y="3389"/>
                    <a:pt x="11490" y="3401"/>
                  </a:cubicBezTo>
                  <a:lnTo>
                    <a:pt x="11513" y="3401"/>
                  </a:lnTo>
                  <a:cubicBezTo>
                    <a:pt x="11490" y="3425"/>
                    <a:pt x="11537" y="3449"/>
                    <a:pt x="11537" y="3461"/>
                  </a:cubicBezTo>
                  <a:cubicBezTo>
                    <a:pt x="11561" y="3473"/>
                    <a:pt x="11597" y="3497"/>
                    <a:pt x="11609" y="3532"/>
                  </a:cubicBezTo>
                  <a:cubicBezTo>
                    <a:pt x="11597" y="3544"/>
                    <a:pt x="11621" y="3580"/>
                    <a:pt x="11632" y="3604"/>
                  </a:cubicBezTo>
                  <a:cubicBezTo>
                    <a:pt x="11668" y="3640"/>
                    <a:pt x="11716" y="3687"/>
                    <a:pt x="11751" y="3747"/>
                  </a:cubicBezTo>
                  <a:lnTo>
                    <a:pt x="11763" y="3723"/>
                  </a:lnTo>
                  <a:lnTo>
                    <a:pt x="11775" y="3735"/>
                  </a:lnTo>
                  <a:cubicBezTo>
                    <a:pt x="11775" y="3747"/>
                    <a:pt x="11775" y="3747"/>
                    <a:pt x="11763" y="3747"/>
                  </a:cubicBezTo>
                  <a:cubicBezTo>
                    <a:pt x="11751" y="3770"/>
                    <a:pt x="11799" y="3770"/>
                    <a:pt x="11799" y="3794"/>
                  </a:cubicBezTo>
                  <a:cubicBezTo>
                    <a:pt x="11799" y="3770"/>
                    <a:pt x="11787" y="3782"/>
                    <a:pt x="11787" y="3770"/>
                  </a:cubicBezTo>
                  <a:cubicBezTo>
                    <a:pt x="11787" y="3764"/>
                    <a:pt x="11795" y="3757"/>
                    <a:pt x="11802" y="3757"/>
                  </a:cubicBezTo>
                  <a:cubicBezTo>
                    <a:pt x="11807" y="3757"/>
                    <a:pt x="11811" y="3760"/>
                    <a:pt x="11811" y="3770"/>
                  </a:cubicBezTo>
                  <a:lnTo>
                    <a:pt x="11823" y="3782"/>
                  </a:lnTo>
                  <a:cubicBezTo>
                    <a:pt x="11811" y="3794"/>
                    <a:pt x="11811" y="3806"/>
                    <a:pt x="11799" y="3818"/>
                  </a:cubicBezTo>
                  <a:cubicBezTo>
                    <a:pt x="11835" y="3854"/>
                    <a:pt x="11882" y="3866"/>
                    <a:pt x="11906" y="3913"/>
                  </a:cubicBezTo>
                  <a:cubicBezTo>
                    <a:pt x="11894" y="3925"/>
                    <a:pt x="11942" y="3937"/>
                    <a:pt x="11906" y="3949"/>
                  </a:cubicBezTo>
                  <a:cubicBezTo>
                    <a:pt x="11915" y="3955"/>
                    <a:pt x="11920" y="3957"/>
                    <a:pt x="11923" y="3957"/>
                  </a:cubicBezTo>
                  <a:cubicBezTo>
                    <a:pt x="11934" y="3957"/>
                    <a:pt x="11927" y="3934"/>
                    <a:pt x="11954" y="3925"/>
                  </a:cubicBezTo>
                  <a:cubicBezTo>
                    <a:pt x="11954" y="3937"/>
                    <a:pt x="11966" y="3937"/>
                    <a:pt x="11966" y="3949"/>
                  </a:cubicBezTo>
                  <a:cubicBezTo>
                    <a:pt x="11956" y="3949"/>
                    <a:pt x="11954" y="3964"/>
                    <a:pt x="11948" y="3964"/>
                  </a:cubicBezTo>
                  <a:cubicBezTo>
                    <a:pt x="11946" y="3964"/>
                    <a:pt x="11944" y="3963"/>
                    <a:pt x="11942" y="3961"/>
                  </a:cubicBezTo>
                  <a:lnTo>
                    <a:pt x="11942" y="3961"/>
                  </a:lnTo>
                  <a:lnTo>
                    <a:pt x="11954" y="3985"/>
                  </a:lnTo>
                  <a:cubicBezTo>
                    <a:pt x="11990" y="4009"/>
                    <a:pt x="11978" y="4056"/>
                    <a:pt x="12025" y="4080"/>
                  </a:cubicBezTo>
                  <a:lnTo>
                    <a:pt x="12025" y="4080"/>
                  </a:lnTo>
                  <a:cubicBezTo>
                    <a:pt x="12037" y="4068"/>
                    <a:pt x="12013" y="4056"/>
                    <a:pt x="12025" y="4056"/>
                  </a:cubicBezTo>
                  <a:cubicBezTo>
                    <a:pt x="12073" y="4068"/>
                    <a:pt x="12025" y="4092"/>
                    <a:pt x="12073" y="4116"/>
                  </a:cubicBezTo>
                  <a:lnTo>
                    <a:pt x="12049" y="4116"/>
                  </a:lnTo>
                  <a:cubicBezTo>
                    <a:pt x="12061" y="4128"/>
                    <a:pt x="12085" y="4116"/>
                    <a:pt x="12085" y="4140"/>
                  </a:cubicBezTo>
                  <a:cubicBezTo>
                    <a:pt x="12081" y="4148"/>
                    <a:pt x="12077" y="4150"/>
                    <a:pt x="12073" y="4150"/>
                  </a:cubicBezTo>
                  <a:cubicBezTo>
                    <a:pt x="12065" y="4150"/>
                    <a:pt x="12057" y="4140"/>
                    <a:pt x="12049" y="4140"/>
                  </a:cubicBezTo>
                  <a:cubicBezTo>
                    <a:pt x="12057" y="4148"/>
                    <a:pt x="12071" y="4162"/>
                    <a:pt x="12079" y="4162"/>
                  </a:cubicBezTo>
                  <a:cubicBezTo>
                    <a:pt x="12083" y="4162"/>
                    <a:pt x="12085" y="4159"/>
                    <a:pt x="12085" y="4151"/>
                  </a:cubicBezTo>
                  <a:cubicBezTo>
                    <a:pt x="12100" y="4159"/>
                    <a:pt x="12101" y="4167"/>
                    <a:pt x="12099" y="4175"/>
                  </a:cubicBezTo>
                  <a:lnTo>
                    <a:pt x="12099" y="4175"/>
                  </a:lnTo>
                  <a:cubicBezTo>
                    <a:pt x="12100" y="4173"/>
                    <a:pt x="12101" y="4172"/>
                    <a:pt x="12103" y="4172"/>
                  </a:cubicBezTo>
                  <a:cubicBezTo>
                    <a:pt x="12104" y="4172"/>
                    <a:pt x="12106" y="4173"/>
                    <a:pt x="12109" y="4175"/>
                  </a:cubicBezTo>
                  <a:cubicBezTo>
                    <a:pt x="12121" y="4199"/>
                    <a:pt x="12132" y="4223"/>
                    <a:pt x="12156" y="4247"/>
                  </a:cubicBezTo>
                  <a:cubicBezTo>
                    <a:pt x="12144" y="4247"/>
                    <a:pt x="12144" y="4259"/>
                    <a:pt x="12144" y="4259"/>
                  </a:cubicBezTo>
                  <a:cubicBezTo>
                    <a:pt x="12180" y="4259"/>
                    <a:pt x="12144" y="4282"/>
                    <a:pt x="12168" y="4294"/>
                  </a:cubicBezTo>
                  <a:cubicBezTo>
                    <a:pt x="12216" y="4354"/>
                    <a:pt x="12299" y="4425"/>
                    <a:pt x="12347" y="4497"/>
                  </a:cubicBezTo>
                  <a:cubicBezTo>
                    <a:pt x="12383" y="4497"/>
                    <a:pt x="12394" y="4509"/>
                    <a:pt x="12418" y="4532"/>
                  </a:cubicBezTo>
                  <a:lnTo>
                    <a:pt x="12383" y="4556"/>
                  </a:lnTo>
                  <a:lnTo>
                    <a:pt x="12406" y="4568"/>
                  </a:lnTo>
                  <a:lnTo>
                    <a:pt x="12418" y="4568"/>
                  </a:lnTo>
                  <a:cubicBezTo>
                    <a:pt x="12408" y="4578"/>
                    <a:pt x="12433" y="4606"/>
                    <a:pt x="12417" y="4606"/>
                  </a:cubicBezTo>
                  <a:cubicBezTo>
                    <a:pt x="12415" y="4606"/>
                    <a:pt x="12411" y="4606"/>
                    <a:pt x="12406" y="4604"/>
                  </a:cubicBezTo>
                  <a:lnTo>
                    <a:pt x="12406" y="4604"/>
                  </a:lnTo>
                  <a:lnTo>
                    <a:pt x="12454" y="4663"/>
                  </a:lnTo>
                  <a:cubicBezTo>
                    <a:pt x="12458" y="4672"/>
                    <a:pt x="12463" y="4675"/>
                    <a:pt x="12467" y="4675"/>
                  </a:cubicBezTo>
                  <a:cubicBezTo>
                    <a:pt x="12472" y="4675"/>
                    <a:pt x="12477" y="4672"/>
                    <a:pt x="12482" y="4672"/>
                  </a:cubicBezTo>
                  <a:cubicBezTo>
                    <a:pt x="12484" y="4672"/>
                    <a:pt x="12487" y="4673"/>
                    <a:pt x="12490" y="4675"/>
                  </a:cubicBezTo>
                  <a:cubicBezTo>
                    <a:pt x="12484" y="4681"/>
                    <a:pt x="12481" y="4681"/>
                    <a:pt x="12478" y="4681"/>
                  </a:cubicBezTo>
                  <a:cubicBezTo>
                    <a:pt x="12475" y="4681"/>
                    <a:pt x="12472" y="4681"/>
                    <a:pt x="12466" y="4687"/>
                  </a:cubicBezTo>
                  <a:cubicBezTo>
                    <a:pt x="12490" y="4747"/>
                    <a:pt x="12561" y="4699"/>
                    <a:pt x="12585" y="4759"/>
                  </a:cubicBezTo>
                  <a:lnTo>
                    <a:pt x="12573" y="4759"/>
                  </a:lnTo>
                  <a:cubicBezTo>
                    <a:pt x="12585" y="4759"/>
                    <a:pt x="12597" y="4771"/>
                    <a:pt x="12609" y="4771"/>
                  </a:cubicBezTo>
                  <a:cubicBezTo>
                    <a:pt x="12615" y="4759"/>
                    <a:pt x="12609" y="4759"/>
                    <a:pt x="12601" y="4759"/>
                  </a:cubicBezTo>
                  <a:cubicBezTo>
                    <a:pt x="12594" y="4759"/>
                    <a:pt x="12585" y="4759"/>
                    <a:pt x="12585" y="4747"/>
                  </a:cubicBezTo>
                  <a:cubicBezTo>
                    <a:pt x="12590" y="4744"/>
                    <a:pt x="12594" y="4743"/>
                    <a:pt x="12597" y="4743"/>
                  </a:cubicBezTo>
                  <a:cubicBezTo>
                    <a:pt x="12606" y="4743"/>
                    <a:pt x="12611" y="4750"/>
                    <a:pt x="12620" y="4750"/>
                  </a:cubicBezTo>
                  <a:cubicBezTo>
                    <a:pt x="12624" y="4750"/>
                    <a:pt x="12628" y="4749"/>
                    <a:pt x="12633" y="4747"/>
                  </a:cubicBezTo>
                  <a:cubicBezTo>
                    <a:pt x="12633" y="4759"/>
                    <a:pt x="12644" y="4759"/>
                    <a:pt x="12656" y="4771"/>
                  </a:cubicBezTo>
                  <a:cubicBezTo>
                    <a:pt x="12656" y="4794"/>
                    <a:pt x="12680" y="4806"/>
                    <a:pt x="12668" y="4830"/>
                  </a:cubicBezTo>
                  <a:cubicBezTo>
                    <a:pt x="12674" y="4836"/>
                    <a:pt x="12686" y="4836"/>
                    <a:pt x="12698" y="4836"/>
                  </a:cubicBezTo>
                  <a:cubicBezTo>
                    <a:pt x="12710" y="4836"/>
                    <a:pt x="12722" y="4836"/>
                    <a:pt x="12728" y="4842"/>
                  </a:cubicBezTo>
                  <a:cubicBezTo>
                    <a:pt x="12716" y="4866"/>
                    <a:pt x="12704" y="4854"/>
                    <a:pt x="12716" y="4878"/>
                  </a:cubicBezTo>
                  <a:lnTo>
                    <a:pt x="12728" y="4866"/>
                  </a:lnTo>
                  <a:cubicBezTo>
                    <a:pt x="12740" y="4878"/>
                    <a:pt x="12728" y="4890"/>
                    <a:pt x="12728" y="4890"/>
                  </a:cubicBezTo>
                  <a:cubicBezTo>
                    <a:pt x="12728" y="4902"/>
                    <a:pt x="12752" y="4890"/>
                    <a:pt x="12752" y="4913"/>
                  </a:cubicBezTo>
                  <a:lnTo>
                    <a:pt x="12740" y="4913"/>
                  </a:lnTo>
                  <a:cubicBezTo>
                    <a:pt x="12752" y="4925"/>
                    <a:pt x="12752" y="4925"/>
                    <a:pt x="12764" y="4949"/>
                  </a:cubicBezTo>
                  <a:cubicBezTo>
                    <a:pt x="12752" y="4949"/>
                    <a:pt x="12752" y="4949"/>
                    <a:pt x="12752" y="4937"/>
                  </a:cubicBezTo>
                  <a:lnTo>
                    <a:pt x="12752" y="4937"/>
                  </a:lnTo>
                  <a:cubicBezTo>
                    <a:pt x="12746" y="4949"/>
                    <a:pt x="12752" y="4952"/>
                    <a:pt x="12759" y="4952"/>
                  </a:cubicBezTo>
                  <a:cubicBezTo>
                    <a:pt x="12766" y="4952"/>
                    <a:pt x="12775" y="4949"/>
                    <a:pt x="12775" y="4949"/>
                  </a:cubicBezTo>
                  <a:cubicBezTo>
                    <a:pt x="12775" y="4949"/>
                    <a:pt x="12775" y="4937"/>
                    <a:pt x="12787" y="4925"/>
                  </a:cubicBezTo>
                  <a:cubicBezTo>
                    <a:pt x="12787" y="4937"/>
                    <a:pt x="12823" y="4937"/>
                    <a:pt x="12811" y="4961"/>
                  </a:cubicBezTo>
                  <a:lnTo>
                    <a:pt x="12787" y="4961"/>
                  </a:lnTo>
                  <a:cubicBezTo>
                    <a:pt x="12793" y="4964"/>
                    <a:pt x="12798" y="4965"/>
                    <a:pt x="12801" y="4965"/>
                  </a:cubicBezTo>
                  <a:cubicBezTo>
                    <a:pt x="12805" y="4965"/>
                    <a:pt x="12807" y="4964"/>
                    <a:pt x="12810" y="4964"/>
                  </a:cubicBezTo>
                  <a:cubicBezTo>
                    <a:pt x="12814" y="4964"/>
                    <a:pt x="12817" y="4967"/>
                    <a:pt x="12823" y="4985"/>
                  </a:cubicBezTo>
                  <a:lnTo>
                    <a:pt x="12811" y="4985"/>
                  </a:lnTo>
                  <a:cubicBezTo>
                    <a:pt x="12847" y="4985"/>
                    <a:pt x="12835" y="5021"/>
                    <a:pt x="12847" y="5033"/>
                  </a:cubicBezTo>
                  <a:cubicBezTo>
                    <a:pt x="12853" y="5038"/>
                    <a:pt x="12859" y="5038"/>
                    <a:pt x="12863" y="5038"/>
                  </a:cubicBezTo>
                  <a:cubicBezTo>
                    <a:pt x="12868" y="5038"/>
                    <a:pt x="12871" y="5038"/>
                    <a:pt x="12871" y="5044"/>
                  </a:cubicBezTo>
                  <a:cubicBezTo>
                    <a:pt x="12871" y="5021"/>
                    <a:pt x="12883" y="5021"/>
                    <a:pt x="12894" y="5021"/>
                  </a:cubicBezTo>
                  <a:cubicBezTo>
                    <a:pt x="12883" y="5044"/>
                    <a:pt x="12930" y="5021"/>
                    <a:pt x="12942" y="5056"/>
                  </a:cubicBezTo>
                  <a:cubicBezTo>
                    <a:pt x="12930" y="5056"/>
                    <a:pt x="12918" y="5056"/>
                    <a:pt x="12918" y="5044"/>
                  </a:cubicBezTo>
                  <a:cubicBezTo>
                    <a:pt x="12901" y="5053"/>
                    <a:pt x="12885" y="5061"/>
                    <a:pt x="12868" y="5061"/>
                  </a:cubicBezTo>
                  <a:cubicBezTo>
                    <a:pt x="12861" y="5061"/>
                    <a:pt x="12854" y="5060"/>
                    <a:pt x="12847" y="5056"/>
                  </a:cubicBezTo>
                  <a:lnTo>
                    <a:pt x="12847" y="5056"/>
                  </a:lnTo>
                  <a:cubicBezTo>
                    <a:pt x="12855" y="5065"/>
                    <a:pt x="12864" y="5074"/>
                    <a:pt x="12864" y="5078"/>
                  </a:cubicBezTo>
                  <a:lnTo>
                    <a:pt x="12864" y="5078"/>
                  </a:lnTo>
                  <a:lnTo>
                    <a:pt x="12883" y="5068"/>
                  </a:lnTo>
                  <a:cubicBezTo>
                    <a:pt x="12894" y="5068"/>
                    <a:pt x="12894" y="5080"/>
                    <a:pt x="12894" y="5080"/>
                  </a:cubicBezTo>
                  <a:cubicBezTo>
                    <a:pt x="12904" y="5080"/>
                    <a:pt x="12906" y="5065"/>
                    <a:pt x="12918" y="5065"/>
                  </a:cubicBezTo>
                  <a:cubicBezTo>
                    <a:pt x="12922" y="5065"/>
                    <a:pt x="12925" y="5066"/>
                    <a:pt x="12930" y="5068"/>
                  </a:cubicBezTo>
                  <a:cubicBezTo>
                    <a:pt x="12937" y="5075"/>
                    <a:pt x="12929" y="5081"/>
                    <a:pt x="12922" y="5084"/>
                  </a:cubicBezTo>
                  <a:lnTo>
                    <a:pt x="12922" y="5084"/>
                  </a:lnTo>
                  <a:cubicBezTo>
                    <a:pt x="12921" y="5083"/>
                    <a:pt x="12920" y="5082"/>
                    <a:pt x="12918" y="5080"/>
                  </a:cubicBezTo>
                  <a:cubicBezTo>
                    <a:pt x="12915" y="5084"/>
                    <a:pt x="12915" y="5085"/>
                    <a:pt x="12918" y="5085"/>
                  </a:cubicBezTo>
                  <a:cubicBezTo>
                    <a:pt x="12919" y="5085"/>
                    <a:pt x="12921" y="5085"/>
                    <a:pt x="12922" y="5084"/>
                  </a:cubicBezTo>
                  <a:lnTo>
                    <a:pt x="12922" y="5084"/>
                  </a:lnTo>
                  <a:cubicBezTo>
                    <a:pt x="12932" y="5092"/>
                    <a:pt x="12940" y="5092"/>
                    <a:pt x="12945" y="5092"/>
                  </a:cubicBezTo>
                  <a:cubicBezTo>
                    <a:pt x="12948" y="5092"/>
                    <a:pt x="12951" y="5092"/>
                    <a:pt x="12952" y="5094"/>
                  </a:cubicBezTo>
                  <a:lnTo>
                    <a:pt x="12952" y="5094"/>
                  </a:lnTo>
                  <a:cubicBezTo>
                    <a:pt x="12953" y="5093"/>
                    <a:pt x="12953" y="5093"/>
                    <a:pt x="12954" y="5092"/>
                  </a:cubicBezTo>
                  <a:cubicBezTo>
                    <a:pt x="12954" y="5116"/>
                    <a:pt x="12978" y="5128"/>
                    <a:pt x="12954" y="5152"/>
                  </a:cubicBezTo>
                  <a:cubicBezTo>
                    <a:pt x="12946" y="5152"/>
                    <a:pt x="12943" y="5157"/>
                    <a:pt x="12943" y="5157"/>
                  </a:cubicBezTo>
                  <a:cubicBezTo>
                    <a:pt x="12942" y="5157"/>
                    <a:pt x="12942" y="5156"/>
                    <a:pt x="12942" y="5152"/>
                  </a:cubicBezTo>
                  <a:cubicBezTo>
                    <a:pt x="12935" y="5149"/>
                    <a:pt x="12931" y="5148"/>
                    <a:pt x="12930" y="5148"/>
                  </a:cubicBezTo>
                  <a:cubicBezTo>
                    <a:pt x="12923" y="5148"/>
                    <a:pt x="12945" y="5163"/>
                    <a:pt x="12934" y="5173"/>
                  </a:cubicBezTo>
                  <a:lnTo>
                    <a:pt x="12934" y="5173"/>
                  </a:lnTo>
                  <a:cubicBezTo>
                    <a:pt x="12935" y="5172"/>
                    <a:pt x="12936" y="5172"/>
                    <a:pt x="12937" y="5172"/>
                  </a:cubicBezTo>
                  <a:cubicBezTo>
                    <a:pt x="12946" y="5172"/>
                    <a:pt x="12954" y="5187"/>
                    <a:pt x="12954" y="5187"/>
                  </a:cubicBezTo>
                  <a:lnTo>
                    <a:pt x="12966" y="5175"/>
                  </a:lnTo>
                  <a:cubicBezTo>
                    <a:pt x="13037" y="5175"/>
                    <a:pt x="12942" y="5199"/>
                    <a:pt x="12966" y="5223"/>
                  </a:cubicBezTo>
                  <a:cubicBezTo>
                    <a:pt x="12971" y="5226"/>
                    <a:pt x="12974" y="5226"/>
                    <a:pt x="12976" y="5226"/>
                  </a:cubicBezTo>
                  <a:cubicBezTo>
                    <a:pt x="12980" y="5226"/>
                    <a:pt x="12976" y="5220"/>
                    <a:pt x="12980" y="5220"/>
                  </a:cubicBezTo>
                  <a:cubicBezTo>
                    <a:pt x="12982" y="5220"/>
                    <a:pt x="12985" y="5221"/>
                    <a:pt x="12990" y="5223"/>
                  </a:cubicBezTo>
                  <a:cubicBezTo>
                    <a:pt x="12990" y="5235"/>
                    <a:pt x="12978" y="5247"/>
                    <a:pt x="13002" y="5259"/>
                  </a:cubicBezTo>
                  <a:cubicBezTo>
                    <a:pt x="13002" y="5271"/>
                    <a:pt x="12990" y="5294"/>
                    <a:pt x="12978" y="5306"/>
                  </a:cubicBezTo>
                  <a:cubicBezTo>
                    <a:pt x="12990" y="5306"/>
                    <a:pt x="12990" y="5342"/>
                    <a:pt x="13014" y="5342"/>
                  </a:cubicBezTo>
                  <a:cubicBezTo>
                    <a:pt x="13014" y="5306"/>
                    <a:pt x="12978" y="5330"/>
                    <a:pt x="12990" y="5294"/>
                  </a:cubicBezTo>
                  <a:lnTo>
                    <a:pt x="13014" y="5283"/>
                  </a:lnTo>
                  <a:cubicBezTo>
                    <a:pt x="13025" y="5306"/>
                    <a:pt x="13049" y="5318"/>
                    <a:pt x="13049" y="5342"/>
                  </a:cubicBezTo>
                  <a:cubicBezTo>
                    <a:pt x="13049" y="5330"/>
                    <a:pt x="13049" y="5330"/>
                    <a:pt x="13049" y="5330"/>
                  </a:cubicBezTo>
                  <a:cubicBezTo>
                    <a:pt x="13073" y="5342"/>
                    <a:pt x="13097" y="5342"/>
                    <a:pt x="13109" y="5366"/>
                  </a:cubicBezTo>
                  <a:cubicBezTo>
                    <a:pt x="13105" y="5369"/>
                    <a:pt x="13102" y="5371"/>
                    <a:pt x="13099" y="5371"/>
                  </a:cubicBezTo>
                  <a:cubicBezTo>
                    <a:pt x="13091" y="5371"/>
                    <a:pt x="13085" y="5362"/>
                    <a:pt x="13085" y="5354"/>
                  </a:cubicBezTo>
                  <a:lnTo>
                    <a:pt x="13085" y="5354"/>
                  </a:lnTo>
                  <a:cubicBezTo>
                    <a:pt x="13073" y="5378"/>
                    <a:pt x="13085" y="5378"/>
                    <a:pt x="13097" y="5402"/>
                  </a:cubicBezTo>
                  <a:cubicBezTo>
                    <a:pt x="13095" y="5403"/>
                    <a:pt x="13094" y="5404"/>
                    <a:pt x="13092" y="5404"/>
                  </a:cubicBezTo>
                  <a:cubicBezTo>
                    <a:pt x="13086" y="5404"/>
                    <a:pt x="13084" y="5387"/>
                    <a:pt x="13078" y="5387"/>
                  </a:cubicBezTo>
                  <a:cubicBezTo>
                    <a:pt x="13076" y="5387"/>
                    <a:pt x="13075" y="5388"/>
                    <a:pt x="13073" y="5390"/>
                  </a:cubicBezTo>
                  <a:lnTo>
                    <a:pt x="13095" y="5411"/>
                  </a:lnTo>
                  <a:lnTo>
                    <a:pt x="13095" y="5411"/>
                  </a:lnTo>
                  <a:cubicBezTo>
                    <a:pt x="13095" y="5411"/>
                    <a:pt x="13096" y="5411"/>
                    <a:pt x="13097" y="5411"/>
                  </a:cubicBezTo>
                  <a:cubicBezTo>
                    <a:pt x="13115" y="5411"/>
                    <a:pt x="13100" y="5439"/>
                    <a:pt x="13121" y="5449"/>
                  </a:cubicBezTo>
                  <a:cubicBezTo>
                    <a:pt x="13135" y="5471"/>
                    <a:pt x="13154" y="5475"/>
                    <a:pt x="13171" y="5475"/>
                  </a:cubicBezTo>
                  <a:cubicBezTo>
                    <a:pt x="13183" y="5475"/>
                    <a:pt x="13195" y="5473"/>
                    <a:pt x="13204" y="5473"/>
                  </a:cubicBezTo>
                  <a:cubicBezTo>
                    <a:pt x="13204" y="5485"/>
                    <a:pt x="13204" y="5497"/>
                    <a:pt x="13192" y="5497"/>
                  </a:cubicBezTo>
                  <a:cubicBezTo>
                    <a:pt x="13192" y="5485"/>
                    <a:pt x="13192" y="5482"/>
                    <a:pt x="13191" y="5482"/>
                  </a:cubicBezTo>
                  <a:cubicBezTo>
                    <a:pt x="13189" y="5482"/>
                    <a:pt x="13186" y="5485"/>
                    <a:pt x="13180" y="5485"/>
                  </a:cubicBezTo>
                  <a:cubicBezTo>
                    <a:pt x="13188" y="5493"/>
                    <a:pt x="13186" y="5510"/>
                    <a:pt x="13177" y="5518"/>
                  </a:cubicBezTo>
                  <a:lnTo>
                    <a:pt x="13177" y="5518"/>
                  </a:lnTo>
                  <a:cubicBezTo>
                    <a:pt x="13177" y="5518"/>
                    <a:pt x="13176" y="5518"/>
                    <a:pt x="13176" y="5518"/>
                  </a:cubicBezTo>
                  <a:cubicBezTo>
                    <a:pt x="13175" y="5518"/>
                    <a:pt x="13175" y="5519"/>
                    <a:pt x="13174" y="5521"/>
                  </a:cubicBezTo>
                  <a:lnTo>
                    <a:pt x="13174" y="5521"/>
                  </a:lnTo>
                  <a:cubicBezTo>
                    <a:pt x="13175" y="5520"/>
                    <a:pt x="13176" y="5519"/>
                    <a:pt x="13177" y="5518"/>
                  </a:cubicBezTo>
                  <a:lnTo>
                    <a:pt x="13177" y="5518"/>
                  </a:lnTo>
                  <a:cubicBezTo>
                    <a:pt x="13178" y="5519"/>
                    <a:pt x="13179" y="5519"/>
                    <a:pt x="13180" y="5521"/>
                  </a:cubicBezTo>
                  <a:lnTo>
                    <a:pt x="13204" y="5545"/>
                  </a:lnTo>
                  <a:cubicBezTo>
                    <a:pt x="13212" y="5536"/>
                    <a:pt x="13209" y="5528"/>
                    <a:pt x="13215" y="5528"/>
                  </a:cubicBezTo>
                  <a:cubicBezTo>
                    <a:pt x="13217" y="5528"/>
                    <a:pt x="13221" y="5529"/>
                    <a:pt x="13228" y="5533"/>
                  </a:cubicBezTo>
                  <a:cubicBezTo>
                    <a:pt x="13240" y="5545"/>
                    <a:pt x="13240" y="5556"/>
                    <a:pt x="13240" y="5568"/>
                  </a:cubicBezTo>
                  <a:cubicBezTo>
                    <a:pt x="13240" y="5568"/>
                    <a:pt x="13234" y="5574"/>
                    <a:pt x="13231" y="5574"/>
                  </a:cubicBezTo>
                  <a:cubicBezTo>
                    <a:pt x="13229" y="5574"/>
                    <a:pt x="13228" y="5572"/>
                    <a:pt x="13228" y="5568"/>
                  </a:cubicBezTo>
                  <a:lnTo>
                    <a:pt x="13228" y="5568"/>
                  </a:lnTo>
                  <a:cubicBezTo>
                    <a:pt x="13228" y="5580"/>
                    <a:pt x="13228" y="5592"/>
                    <a:pt x="13240" y="5592"/>
                  </a:cubicBezTo>
                  <a:cubicBezTo>
                    <a:pt x="13240" y="5587"/>
                    <a:pt x="13241" y="5585"/>
                    <a:pt x="13244" y="5585"/>
                  </a:cubicBezTo>
                  <a:cubicBezTo>
                    <a:pt x="13251" y="5585"/>
                    <a:pt x="13266" y="5599"/>
                    <a:pt x="13277" y="5599"/>
                  </a:cubicBezTo>
                  <a:cubicBezTo>
                    <a:pt x="13281" y="5599"/>
                    <a:pt x="13285" y="5597"/>
                    <a:pt x="13287" y="5592"/>
                  </a:cubicBezTo>
                  <a:lnTo>
                    <a:pt x="13287" y="5592"/>
                  </a:lnTo>
                  <a:lnTo>
                    <a:pt x="13275" y="5616"/>
                  </a:lnTo>
                  <a:cubicBezTo>
                    <a:pt x="13275" y="5610"/>
                    <a:pt x="13275" y="5610"/>
                    <a:pt x="13274" y="5610"/>
                  </a:cubicBezTo>
                  <a:cubicBezTo>
                    <a:pt x="13272" y="5610"/>
                    <a:pt x="13270" y="5610"/>
                    <a:pt x="13264" y="5604"/>
                  </a:cubicBezTo>
                  <a:lnTo>
                    <a:pt x="13264" y="5604"/>
                  </a:lnTo>
                  <a:cubicBezTo>
                    <a:pt x="13252" y="5616"/>
                    <a:pt x="13287" y="5616"/>
                    <a:pt x="13287" y="5628"/>
                  </a:cubicBezTo>
                  <a:cubicBezTo>
                    <a:pt x="13287" y="5628"/>
                    <a:pt x="13299" y="5652"/>
                    <a:pt x="13287" y="5652"/>
                  </a:cubicBezTo>
                  <a:cubicBezTo>
                    <a:pt x="13299" y="5652"/>
                    <a:pt x="13299" y="5675"/>
                    <a:pt x="13287" y="5675"/>
                  </a:cubicBezTo>
                  <a:cubicBezTo>
                    <a:pt x="13291" y="5679"/>
                    <a:pt x="13294" y="5681"/>
                    <a:pt x="13296" y="5681"/>
                  </a:cubicBezTo>
                  <a:cubicBezTo>
                    <a:pt x="13301" y="5681"/>
                    <a:pt x="13303" y="5675"/>
                    <a:pt x="13311" y="5675"/>
                  </a:cubicBezTo>
                  <a:lnTo>
                    <a:pt x="13323" y="5699"/>
                  </a:lnTo>
                  <a:cubicBezTo>
                    <a:pt x="13311" y="5711"/>
                    <a:pt x="13287" y="5723"/>
                    <a:pt x="13275" y="5723"/>
                  </a:cubicBezTo>
                  <a:cubicBezTo>
                    <a:pt x="13281" y="5726"/>
                    <a:pt x="13285" y="5727"/>
                    <a:pt x="13289" y="5727"/>
                  </a:cubicBezTo>
                  <a:cubicBezTo>
                    <a:pt x="13300" y="5727"/>
                    <a:pt x="13308" y="5720"/>
                    <a:pt x="13315" y="5720"/>
                  </a:cubicBezTo>
                  <a:cubicBezTo>
                    <a:pt x="13318" y="5720"/>
                    <a:pt x="13321" y="5721"/>
                    <a:pt x="13323" y="5723"/>
                  </a:cubicBezTo>
                  <a:cubicBezTo>
                    <a:pt x="13299" y="5735"/>
                    <a:pt x="13323" y="5759"/>
                    <a:pt x="13287" y="5759"/>
                  </a:cubicBezTo>
                  <a:cubicBezTo>
                    <a:pt x="13275" y="5771"/>
                    <a:pt x="13287" y="5806"/>
                    <a:pt x="13299" y="5806"/>
                  </a:cubicBezTo>
                  <a:cubicBezTo>
                    <a:pt x="13323" y="5806"/>
                    <a:pt x="13299" y="5795"/>
                    <a:pt x="13323" y="5783"/>
                  </a:cubicBezTo>
                  <a:cubicBezTo>
                    <a:pt x="13347" y="5818"/>
                    <a:pt x="13395" y="5795"/>
                    <a:pt x="13406" y="5830"/>
                  </a:cubicBezTo>
                  <a:lnTo>
                    <a:pt x="13406" y="5818"/>
                  </a:lnTo>
                  <a:cubicBezTo>
                    <a:pt x="13430" y="5830"/>
                    <a:pt x="13418" y="5830"/>
                    <a:pt x="13442" y="5842"/>
                  </a:cubicBezTo>
                  <a:cubicBezTo>
                    <a:pt x="13418" y="5842"/>
                    <a:pt x="13395" y="5890"/>
                    <a:pt x="13418" y="5914"/>
                  </a:cubicBezTo>
                  <a:cubicBezTo>
                    <a:pt x="13430" y="5914"/>
                    <a:pt x="13430" y="5890"/>
                    <a:pt x="13454" y="5890"/>
                  </a:cubicBezTo>
                  <a:lnTo>
                    <a:pt x="13466" y="5902"/>
                  </a:lnTo>
                  <a:lnTo>
                    <a:pt x="13454" y="5902"/>
                  </a:lnTo>
                  <a:cubicBezTo>
                    <a:pt x="13466" y="5926"/>
                    <a:pt x="13442" y="5949"/>
                    <a:pt x="13466" y="5949"/>
                  </a:cubicBezTo>
                  <a:lnTo>
                    <a:pt x="13458" y="5962"/>
                  </a:lnTo>
                  <a:lnTo>
                    <a:pt x="13458" y="5962"/>
                  </a:lnTo>
                  <a:cubicBezTo>
                    <a:pt x="13456" y="5961"/>
                    <a:pt x="13455" y="5961"/>
                    <a:pt x="13454" y="5961"/>
                  </a:cubicBezTo>
                  <a:lnTo>
                    <a:pt x="13442" y="5985"/>
                  </a:lnTo>
                  <a:lnTo>
                    <a:pt x="13458" y="5962"/>
                  </a:lnTo>
                  <a:lnTo>
                    <a:pt x="13458" y="5962"/>
                  </a:lnTo>
                  <a:cubicBezTo>
                    <a:pt x="13468" y="5966"/>
                    <a:pt x="13479" y="5985"/>
                    <a:pt x="13490" y="5985"/>
                  </a:cubicBezTo>
                  <a:cubicBezTo>
                    <a:pt x="13514" y="5997"/>
                    <a:pt x="13502" y="6009"/>
                    <a:pt x="13490" y="6033"/>
                  </a:cubicBezTo>
                  <a:cubicBezTo>
                    <a:pt x="13498" y="6024"/>
                    <a:pt x="13507" y="6016"/>
                    <a:pt x="13515" y="6016"/>
                  </a:cubicBezTo>
                  <a:cubicBezTo>
                    <a:pt x="13519" y="6016"/>
                    <a:pt x="13522" y="6017"/>
                    <a:pt x="13526" y="6021"/>
                  </a:cubicBezTo>
                  <a:cubicBezTo>
                    <a:pt x="13490" y="6033"/>
                    <a:pt x="13537" y="6056"/>
                    <a:pt x="13514" y="6068"/>
                  </a:cubicBezTo>
                  <a:cubicBezTo>
                    <a:pt x="13514" y="6077"/>
                    <a:pt x="13514" y="6085"/>
                    <a:pt x="13517" y="6089"/>
                  </a:cubicBezTo>
                  <a:lnTo>
                    <a:pt x="13517" y="6089"/>
                  </a:lnTo>
                  <a:cubicBezTo>
                    <a:pt x="13518" y="6089"/>
                    <a:pt x="13519" y="6089"/>
                    <a:pt x="13519" y="6089"/>
                  </a:cubicBezTo>
                  <a:cubicBezTo>
                    <a:pt x="13542" y="6089"/>
                    <a:pt x="13552" y="6108"/>
                    <a:pt x="13561" y="6128"/>
                  </a:cubicBezTo>
                  <a:cubicBezTo>
                    <a:pt x="13514" y="6140"/>
                    <a:pt x="13573" y="6152"/>
                    <a:pt x="13537" y="6176"/>
                  </a:cubicBezTo>
                  <a:lnTo>
                    <a:pt x="13537" y="6176"/>
                  </a:lnTo>
                  <a:cubicBezTo>
                    <a:pt x="13543" y="6174"/>
                    <a:pt x="13547" y="6173"/>
                    <a:pt x="13550" y="6173"/>
                  </a:cubicBezTo>
                  <a:cubicBezTo>
                    <a:pt x="13567" y="6173"/>
                    <a:pt x="13567" y="6190"/>
                    <a:pt x="13584" y="6190"/>
                  </a:cubicBezTo>
                  <a:cubicBezTo>
                    <a:pt x="13588" y="6190"/>
                    <a:pt x="13592" y="6189"/>
                    <a:pt x="13597" y="6187"/>
                  </a:cubicBezTo>
                  <a:lnTo>
                    <a:pt x="13597" y="6187"/>
                  </a:lnTo>
                  <a:cubicBezTo>
                    <a:pt x="13597" y="6211"/>
                    <a:pt x="13573" y="6211"/>
                    <a:pt x="13561" y="6223"/>
                  </a:cubicBezTo>
                  <a:lnTo>
                    <a:pt x="13585" y="6223"/>
                  </a:lnTo>
                  <a:cubicBezTo>
                    <a:pt x="13573" y="6235"/>
                    <a:pt x="13585" y="6271"/>
                    <a:pt x="13573" y="6283"/>
                  </a:cubicBezTo>
                  <a:lnTo>
                    <a:pt x="13609" y="6295"/>
                  </a:lnTo>
                  <a:lnTo>
                    <a:pt x="13597" y="6307"/>
                  </a:lnTo>
                  <a:cubicBezTo>
                    <a:pt x="13605" y="6307"/>
                    <a:pt x="13613" y="6312"/>
                    <a:pt x="13617" y="6312"/>
                  </a:cubicBezTo>
                  <a:cubicBezTo>
                    <a:pt x="13619" y="6312"/>
                    <a:pt x="13621" y="6310"/>
                    <a:pt x="13621" y="6307"/>
                  </a:cubicBezTo>
                  <a:cubicBezTo>
                    <a:pt x="13656" y="6307"/>
                    <a:pt x="13633" y="6318"/>
                    <a:pt x="13656" y="6330"/>
                  </a:cubicBezTo>
                  <a:cubicBezTo>
                    <a:pt x="13645" y="6342"/>
                    <a:pt x="13645" y="6342"/>
                    <a:pt x="13633" y="6342"/>
                  </a:cubicBezTo>
                  <a:cubicBezTo>
                    <a:pt x="13645" y="6342"/>
                    <a:pt x="13621" y="6354"/>
                    <a:pt x="13621" y="6354"/>
                  </a:cubicBezTo>
                  <a:cubicBezTo>
                    <a:pt x="13621" y="6354"/>
                    <a:pt x="13636" y="6357"/>
                    <a:pt x="13651" y="6357"/>
                  </a:cubicBezTo>
                  <a:cubicBezTo>
                    <a:pt x="13665" y="6357"/>
                    <a:pt x="13680" y="6354"/>
                    <a:pt x="13680" y="6342"/>
                  </a:cubicBezTo>
                  <a:cubicBezTo>
                    <a:pt x="13684" y="6339"/>
                    <a:pt x="13687" y="6337"/>
                    <a:pt x="13690" y="6337"/>
                  </a:cubicBezTo>
                  <a:cubicBezTo>
                    <a:pt x="13698" y="6337"/>
                    <a:pt x="13704" y="6346"/>
                    <a:pt x="13704" y="6354"/>
                  </a:cubicBezTo>
                  <a:lnTo>
                    <a:pt x="13680" y="6366"/>
                  </a:lnTo>
                  <a:lnTo>
                    <a:pt x="13716" y="6366"/>
                  </a:lnTo>
                  <a:cubicBezTo>
                    <a:pt x="13716" y="6378"/>
                    <a:pt x="13704" y="6390"/>
                    <a:pt x="13704" y="6402"/>
                  </a:cubicBezTo>
                  <a:cubicBezTo>
                    <a:pt x="13704" y="6399"/>
                    <a:pt x="13700" y="6397"/>
                    <a:pt x="13694" y="6397"/>
                  </a:cubicBezTo>
                  <a:cubicBezTo>
                    <a:pt x="13679" y="6397"/>
                    <a:pt x="13653" y="6406"/>
                    <a:pt x="13655" y="6421"/>
                  </a:cubicBezTo>
                  <a:lnTo>
                    <a:pt x="13655" y="6421"/>
                  </a:lnTo>
                  <a:cubicBezTo>
                    <a:pt x="13650" y="6413"/>
                    <a:pt x="13633" y="6412"/>
                    <a:pt x="13633" y="6402"/>
                  </a:cubicBezTo>
                  <a:cubicBezTo>
                    <a:pt x="13633" y="6414"/>
                    <a:pt x="13633" y="6414"/>
                    <a:pt x="13609" y="6414"/>
                  </a:cubicBezTo>
                  <a:cubicBezTo>
                    <a:pt x="13633" y="6426"/>
                    <a:pt x="13633" y="6414"/>
                    <a:pt x="13645" y="6437"/>
                  </a:cubicBezTo>
                  <a:cubicBezTo>
                    <a:pt x="13645" y="6437"/>
                    <a:pt x="13675" y="6448"/>
                    <a:pt x="13670" y="6459"/>
                  </a:cubicBezTo>
                  <a:lnTo>
                    <a:pt x="13670" y="6459"/>
                  </a:lnTo>
                  <a:cubicBezTo>
                    <a:pt x="13675" y="6452"/>
                    <a:pt x="13680" y="6450"/>
                    <a:pt x="13684" y="6450"/>
                  </a:cubicBezTo>
                  <a:cubicBezTo>
                    <a:pt x="13695" y="6450"/>
                    <a:pt x="13704" y="6467"/>
                    <a:pt x="13716" y="6467"/>
                  </a:cubicBezTo>
                  <a:cubicBezTo>
                    <a:pt x="13720" y="6467"/>
                    <a:pt x="13724" y="6465"/>
                    <a:pt x="13728" y="6461"/>
                  </a:cubicBezTo>
                  <a:cubicBezTo>
                    <a:pt x="13728" y="6461"/>
                    <a:pt x="13740" y="6485"/>
                    <a:pt x="13728" y="6485"/>
                  </a:cubicBezTo>
                  <a:cubicBezTo>
                    <a:pt x="13726" y="6483"/>
                    <a:pt x="13723" y="6482"/>
                    <a:pt x="13721" y="6482"/>
                  </a:cubicBezTo>
                  <a:cubicBezTo>
                    <a:pt x="13715" y="6482"/>
                    <a:pt x="13709" y="6490"/>
                    <a:pt x="13706" y="6498"/>
                  </a:cubicBezTo>
                  <a:lnTo>
                    <a:pt x="13706" y="6498"/>
                  </a:lnTo>
                  <a:cubicBezTo>
                    <a:pt x="13708" y="6497"/>
                    <a:pt x="13711" y="6497"/>
                    <a:pt x="13716" y="6497"/>
                  </a:cubicBezTo>
                  <a:cubicBezTo>
                    <a:pt x="13716" y="6509"/>
                    <a:pt x="13704" y="6521"/>
                    <a:pt x="13704" y="6533"/>
                  </a:cubicBezTo>
                  <a:lnTo>
                    <a:pt x="13704" y="6521"/>
                  </a:lnTo>
                  <a:lnTo>
                    <a:pt x="13692" y="6545"/>
                  </a:lnTo>
                  <a:cubicBezTo>
                    <a:pt x="13702" y="6545"/>
                    <a:pt x="13704" y="6529"/>
                    <a:pt x="13710" y="6529"/>
                  </a:cubicBezTo>
                  <a:cubicBezTo>
                    <a:pt x="13712" y="6529"/>
                    <a:pt x="13714" y="6530"/>
                    <a:pt x="13716" y="6533"/>
                  </a:cubicBezTo>
                  <a:cubicBezTo>
                    <a:pt x="13716" y="6545"/>
                    <a:pt x="13728" y="6557"/>
                    <a:pt x="13716" y="6557"/>
                  </a:cubicBezTo>
                  <a:cubicBezTo>
                    <a:pt x="13708" y="6557"/>
                    <a:pt x="13695" y="6562"/>
                    <a:pt x="13683" y="6562"/>
                  </a:cubicBezTo>
                  <a:cubicBezTo>
                    <a:pt x="13678" y="6562"/>
                    <a:pt x="13672" y="6561"/>
                    <a:pt x="13668" y="6557"/>
                  </a:cubicBezTo>
                  <a:lnTo>
                    <a:pt x="13668" y="6557"/>
                  </a:lnTo>
                  <a:cubicBezTo>
                    <a:pt x="13677" y="6566"/>
                    <a:pt x="13686" y="6588"/>
                    <a:pt x="13701" y="6588"/>
                  </a:cubicBezTo>
                  <a:cubicBezTo>
                    <a:pt x="13705" y="6588"/>
                    <a:pt x="13710" y="6586"/>
                    <a:pt x="13716" y="6580"/>
                  </a:cubicBezTo>
                  <a:lnTo>
                    <a:pt x="13716" y="6592"/>
                  </a:lnTo>
                  <a:cubicBezTo>
                    <a:pt x="13716" y="6584"/>
                    <a:pt x="13722" y="6570"/>
                    <a:pt x="13729" y="6570"/>
                  </a:cubicBezTo>
                  <a:cubicBezTo>
                    <a:pt x="13732" y="6570"/>
                    <a:pt x="13736" y="6573"/>
                    <a:pt x="13740" y="6580"/>
                  </a:cubicBezTo>
                  <a:lnTo>
                    <a:pt x="13764" y="6592"/>
                  </a:lnTo>
                  <a:lnTo>
                    <a:pt x="13752" y="6604"/>
                  </a:lnTo>
                  <a:lnTo>
                    <a:pt x="13764" y="6604"/>
                  </a:lnTo>
                  <a:cubicBezTo>
                    <a:pt x="13764" y="6616"/>
                    <a:pt x="13764" y="6616"/>
                    <a:pt x="13752" y="6628"/>
                  </a:cubicBezTo>
                  <a:cubicBezTo>
                    <a:pt x="13752" y="6640"/>
                    <a:pt x="13764" y="6640"/>
                    <a:pt x="13776" y="6640"/>
                  </a:cubicBezTo>
                  <a:cubicBezTo>
                    <a:pt x="13776" y="6652"/>
                    <a:pt x="13776" y="6652"/>
                    <a:pt x="13764" y="6652"/>
                  </a:cubicBezTo>
                  <a:cubicBezTo>
                    <a:pt x="13764" y="6664"/>
                    <a:pt x="13776" y="6699"/>
                    <a:pt x="13764" y="6711"/>
                  </a:cubicBezTo>
                  <a:cubicBezTo>
                    <a:pt x="13766" y="6714"/>
                    <a:pt x="13768" y="6715"/>
                    <a:pt x="13769" y="6715"/>
                  </a:cubicBezTo>
                  <a:cubicBezTo>
                    <a:pt x="13771" y="6715"/>
                    <a:pt x="13770" y="6708"/>
                    <a:pt x="13777" y="6708"/>
                  </a:cubicBezTo>
                  <a:cubicBezTo>
                    <a:pt x="13779" y="6708"/>
                    <a:pt x="13782" y="6709"/>
                    <a:pt x="13787" y="6711"/>
                  </a:cubicBezTo>
                  <a:cubicBezTo>
                    <a:pt x="13752" y="6735"/>
                    <a:pt x="13787" y="6783"/>
                    <a:pt x="13799" y="6818"/>
                  </a:cubicBezTo>
                  <a:lnTo>
                    <a:pt x="13776" y="6818"/>
                  </a:lnTo>
                  <a:lnTo>
                    <a:pt x="13776" y="6807"/>
                  </a:lnTo>
                  <a:cubicBezTo>
                    <a:pt x="13774" y="6805"/>
                    <a:pt x="13771" y="6804"/>
                    <a:pt x="13767" y="6804"/>
                  </a:cubicBezTo>
                  <a:cubicBezTo>
                    <a:pt x="13759" y="6804"/>
                    <a:pt x="13747" y="6808"/>
                    <a:pt x="13738" y="6808"/>
                  </a:cubicBezTo>
                  <a:cubicBezTo>
                    <a:pt x="13729" y="6808"/>
                    <a:pt x="13723" y="6803"/>
                    <a:pt x="13728" y="6783"/>
                  </a:cubicBezTo>
                  <a:lnTo>
                    <a:pt x="13728" y="6783"/>
                  </a:lnTo>
                  <a:cubicBezTo>
                    <a:pt x="13704" y="6795"/>
                    <a:pt x="13692" y="6795"/>
                    <a:pt x="13656" y="6795"/>
                  </a:cubicBezTo>
                  <a:cubicBezTo>
                    <a:pt x="13692" y="6783"/>
                    <a:pt x="13633" y="6759"/>
                    <a:pt x="13656" y="6759"/>
                  </a:cubicBezTo>
                  <a:cubicBezTo>
                    <a:pt x="13654" y="6757"/>
                    <a:pt x="13652" y="6756"/>
                    <a:pt x="13650" y="6756"/>
                  </a:cubicBezTo>
                  <a:cubicBezTo>
                    <a:pt x="13644" y="6756"/>
                    <a:pt x="13640" y="6771"/>
                    <a:pt x="13621" y="6771"/>
                  </a:cubicBezTo>
                  <a:cubicBezTo>
                    <a:pt x="13621" y="6759"/>
                    <a:pt x="13633" y="6735"/>
                    <a:pt x="13645" y="6723"/>
                  </a:cubicBezTo>
                  <a:lnTo>
                    <a:pt x="13645" y="6723"/>
                  </a:lnTo>
                  <a:lnTo>
                    <a:pt x="13621" y="6735"/>
                  </a:lnTo>
                  <a:lnTo>
                    <a:pt x="13609" y="6747"/>
                  </a:lnTo>
                  <a:cubicBezTo>
                    <a:pt x="13597" y="6723"/>
                    <a:pt x="13609" y="6723"/>
                    <a:pt x="13597" y="6711"/>
                  </a:cubicBezTo>
                  <a:lnTo>
                    <a:pt x="13597" y="6735"/>
                  </a:lnTo>
                  <a:lnTo>
                    <a:pt x="13585" y="6723"/>
                  </a:lnTo>
                  <a:cubicBezTo>
                    <a:pt x="13585" y="6723"/>
                    <a:pt x="13573" y="6735"/>
                    <a:pt x="13561" y="6735"/>
                  </a:cubicBezTo>
                  <a:lnTo>
                    <a:pt x="13561" y="6723"/>
                  </a:lnTo>
                  <a:lnTo>
                    <a:pt x="13549" y="6723"/>
                  </a:lnTo>
                  <a:cubicBezTo>
                    <a:pt x="13573" y="6711"/>
                    <a:pt x="13537" y="6723"/>
                    <a:pt x="13549" y="6699"/>
                  </a:cubicBezTo>
                  <a:lnTo>
                    <a:pt x="13526" y="6699"/>
                  </a:lnTo>
                  <a:lnTo>
                    <a:pt x="13526" y="6711"/>
                  </a:lnTo>
                  <a:cubicBezTo>
                    <a:pt x="13519" y="6714"/>
                    <a:pt x="13514" y="6715"/>
                    <a:pt x="13512" y="6715"/>
                  </a:cubicBezTo>
                  <a:cubicBezTo>
                    <a:pt x="13501" y="6715"/>
                    <a:pt x="13521" y="6697"/>
                    <a:pt x="13502" y="6688"/>
                  </a:cubicBezTo>
                  <a:lnTo>
                    <a:pt x="13502" y="6688"/>
                  </a:lnTo>
                  <a:lnTo>
                    <a:pt x="13502" y="6711"/>
                  </a:lnTo>
                  <a:cubicBezTo>
                    <a:pt x="13492" y="6697"/>
                    <a:pt x="13483" y="6694"/>
                    <a:pt x="13474" y="6694"/>
                  </a:cubicBezTo>
                  <a:cubicBezTo>
                    <a:pt x="13466" y="6694"/>
                    <a:pt x="13459" y="6696"/>
                    <a:pt x="13451" y="6696"/>
                  </a:cubicBezTo>
                  <a:cubicBezTo>
                    <a:pt x="13444" y="6696"/>
                    <a:pt x="13437" y="6695"/>
                    <a:pt x="13430" y="6688"/>
                  </a:cubicBezTo>
                  <a:cubicBezTo>
                    <a:pt x="13437" y="6688"/>
                    <a:pt x="13440" y="6680"/>
                    <a:pt x="13441" y="6676"/>
                  </a:cubicBezTo>
                  <a:lnTo>
                    <a:pt x="13441" y="6676"/>
                  </a:lnTo>
                  <a:cubicBezTo>
                    <a:pt x="13441" y="6676"/>
                    <a:pt x="13442" y="6676"/>
                    <a:pt x="13442" y="6676"/>
                  </a:cubicBezTo>
                  <a:cubicBezTo>
                    <a:pt x="13442" y="6673"/>
                    <a:pt x="13442" y="6672"/>
                    <a:pt x="13442" y="6672"/>
                  </a:cubicBezTo>
                  <a:cubicBezTo>
                    <a:pt x="13442" y="6672"/>
                    <a:pt x="13442" y="6674"/>
                    <a:pt x="13441" y="6676"/>
                  </a:cubicBezTo>
                  <a:lnTo>
                    <a:pt x="13441" y="6676"/>
                  </a:lnTo>
                  <a:cubicBezTo>
                    <a:pt x="13426" y="6675"/>
                    <a:pt x="13410" y="6670"/>
                    <a:pt x="13395" y="6670"/>
                  </a:cubicBezTo>
                  <a:cubicBezTo>
                    <a:pt x="13387" y="6670"/>
                    <a:pt x="13379" y="6672"/>
                    <a:pt x="13371" y="6676"/>
                  </a:cubicBezTo>
                  <a:cubicBezTo>
                    <a:pt x="13371" y="6652"/>
                    <a:pt x="13371" y="6640"/>
                    <a:pt x="13347" y="6628"/>
                  </a:cubicBezTo>
                  <a:cubicBezTo>
                    <a:pt x="13335" y="6628"/>
                    <a:pt x="13335" y="6628"/>
                    <a:pt x="13323" y="6640"/>
                  </a:cubicBezTo>
                  <a:cubicBezTo>
                    <a:pt x="13317" y="6634"/>
                    <a:pt x="13308" y="6634"/>
                    <a:pt x="13301" y="6634"/>
                  </a:cubicBezTo>
                  <a:cubicBezTo>
                    <a:pt x="13293" y="6634"/>
                    <a:pt x="13287" y="6634"/>
                    <a:pt x="13287" y="6628"/>
                  </a:cubicBezTo>
                  <a:cubicBezTo>
                    <a:pt x="13285" y="6630"/>
                    <a:pt x="13283" y="6631"/>
                    <a:pt x="13281" y="6631"/>
                  </a:cubicBezTo>
                  <a:cubicBezTo>
                    <a:pt x="13277" y="6631"/>
                    <a:pt x="13274" y="6625"/>
                    <a:pt x="13270" y="6625"/>
                  </a:cubicBezTo>
                  <a:cubicBezTo>
                    <a:pt x="13268" y="6625"/>
                    <a:pt x="13266" y="6625"/>
                    <a:pt x="13264" y="6628"/>
                  </a:cubicBezTo>
                  <a:lnTo>
                    <a:pt x="13264" y="6640"/>
                  </a:lnTo>
                  <a:cubicBezTo>
                    <a:pt x="13256" y="6625"/>
                    <a:pt x="13248" y="6620"/>
                    <a:pt x="13241" y="6620"/>
                  </a:cubicBezTo>
                  <a:cubicBezTo>
                    <a:pt x="13231" y="6620"/>
                    <a:pt x="13221" y="6628"/>
                    <a:pt x="13211" y="6628"/>
                  </a:cubicBezTo>
                  <a:cubicBezTo>
                    <a:pt x="13204" y="6628"/>
                    <a:pt x="13198" y="6625"/>
                    <a:pt x="13192" y="6616"/>
                  </a:cubicBezTo>
                  <a:cubicBezTo>
                    <a:pt x="13192" y="6604"/>
                    <a:pt x="13192" y="6604"/>
                    <a:pt x="13192" y="6592"/>
                  </a:cubicBezTo>
                  <a:lnTo>
                    <a:pt x="13145" y="6580"/>
                  </a:lnTo>
                  <a:lnTo>
                    <a:pt x="13145" y="6580"/>
                  </a:lnTo>
                  <a:lnTo>
                    <a:pt x="13156" y="6592"/>
                  </a:lnTo>
                  <a:cubicBezTo>
                    <a:pt x="13148" y="6592"/>
                    <a:pt x="13141" y="6598"/>
                    <a:pt x="13133" y="6598"/>
                  </a:cubicBezTo>
                  <a:cubicBezTo>
                    <a:pt x="13129" y="6598"/>
                    <a:pt x="13125" y="6596"/>
                    <a:pt x="13121" y="6592"/>
                  </a:cubicBezTo>
                  <a:cubicBezTo>
                    <a:pt x="13143" y="6581"/>
                    <a:pt x="13113" y="6591"/>
                    <a:pt x="13109" y="6572"/>
                  </a:cubicBezTo>
                  <a:lnTo>
                    <a:pt x="13109" y="6572"/>
                  </a:lnTo>
                  <a:cubicBezTo>
                    <a:pt x="13109" y="6574"/>
                    <a:pt x="13109" y="6577"/>
                    <a:pt x="13109" y="6580"/>
                  </a:cubicBezTo>
                  <a:cubicBezTo>
                    <a:pt x="13091" y="6580"/>
                    <a:pt x="13093" y="6560"/>
                    <a:pt x="13085" y="6560"/>
                  </a:cubicBezTo>
                  <a:cubicBezTo>
                    <a:pt x="13083" y="6560"/>
                    <a:pt x="13079" y="6562"/>
                    <a:pt x="13073" y="6568"/>
                  </a:cubicBezTo>
                  <a:lnTo>
                    <a:pt x="13085" y="6568"/>
                  </a:lnTo>
                  <a:cubicBezTo>
                    <a:pt x="13085" y="6580"/>
                    <a:pt x="13073" y="6592"/>
                    <a:pt x="13073" y="6592"/>
                  </a:cubicBezTo>
                  <a:cubicBezTo>
                    <a:pt x="13073" y="6580"/>
                    <a:pt x="13061" y="6580"/>
                    <a:pt x="13073" y="6580"/>
                  </a:cubicBezTo>
                  <a:cubicBezTo>
                    <a:pt x="13049" y="6580"/>
                    <a:pt x="13037" y="6568"/>
                    <a:pt x="13025" y="6568"/>
                  </a:cubicBezTo>
                  <a:cubicBezTo>
                    <a:pt x="13025" y="6568"/>
                    <a:pt x="13025" y="6557"/>
                    <a:pt x="13025" y="6545"/>
                  </a:cubicBezTo>
                  <a:cubicBezTo>
                    <a:pt x="13008" y="6551"/>
                    <a:pt x="13005" y="6551"/>
                    <a:pt x="13002" y="6551"/>
                  </a:cubicBezTo>
                  <a:cubicBezTo>
                    <a:pt x="12999" y="6551"/>
                    <a:pt x="12996" y="6551"/>
                    <a:pt x="12978" y="6557"/>
                  </a:cubicBezTo>
                  <a:lnTo>
                    <a:pt x="12990" y="6545"/>
                  </a:lnTo>
                  <a:lnTo>
                    <a:pt x="12966" y="6557"/>
                  </a:lnTo>
                  <a:lnTo>
                    <a:pt x="12960" y="6545"/>
                  </a:lnTo>
                  <a:lnTo>
                    <a:pt x="12930" y="6545"/>
                  </a:lnTo>
                  <a:lnTo>
                    <a:pt x="12942" y="6533"/>
                  </a:lnTo>
                  <a:cubicBezTo>
                    <a:pt x="12911" y="6533"/>
                    <a:pt x="12907" y="6506"/>
                    <a:pt x="12891" y="6506"/>
                  </a:cubicBezTo>
                  <a:cubicBezTo>
                    <a:pt x="12889" y="6506"/>
                    <a:pt x="12886" y="6507"/>
                    <a:pt x="12883" y="6509"/>
                  </a:cubicBezTo>
                  <a:cubicBezTo>
                    <a:pt x="12880" y="6510"/>
                    <a:pt x="12878" y="6511"/>
                    <a:pt x="12876" y="6511"/>
                  </a:cubicBezTo>
                  <a:cubicBezTo>
                    <a:pt x="12864" y="6511"/>
                    <a:pt x="12865" y="6490"/>
                    <a:pt x="12852" y="6490"/>
                  </a:cubicBezTo>
                  <a:cubicBezTo>
                    <a:pt x="12849" y="6490"/>
                    <a:pt x="12845" y="6491"/>
                    <a:pt x="12841" y="6494"/>
                  </a:cubicBezTo>
                  <a:lnTo>
                    <a:pt x="12841" y="6494"/>
                  </a:lnTo>
                  <a:cubicBezTo>
                    <a:pt x="12841" y="6490"/>
                    <a:pt x="12839" y="6485"/>
                    <a:pt x="12847" y="6485"/>
                  </a:cubicBezTo>
                  <a:lnTo>
                    <a:pt x="12829" y="6485"/>
                  </a:lnTo>
                  <a:lnTo>
                    <a:pt x="12823" y="6497"/>
                  </a:lnTo>
                  <a:lnTo>
                    <a:pt x="12811" y="6473"/>
                  </a:lnTo>
                  <a:lnTo>
                    <a:pt x="12811" y="6485"/>
                  </a:lnTo>
                  <a:cubicBezTo>
                    <a:pt x="12799" y="6449"/>
                    <a:pt x="12775" y="6473"/>
                    <a:pt x="12764" y="6437"/>
                  </a:cubicBezTo>
                  <a:lnTo>
                    <a:pt x="12764" y="6461"/>
                  </a:lnTo>
                  <a:cubicBezTo>
                    <a:pt x="12753" y="6472"/>
                    <a:pt x="12742" y="6476"/>
                    <a:pt x="12731" y="6476"/>
                  </a:cubicBezTo>
                  <a:cubicBezTo>
                    <a:pt x="12697" y="6476"/>
                    <a:pt x="12662" y="6436"/>
                    <a:pt x="12621" y="6436"/>
                  </a:cubicBezTo>
                  <a:cubicBezTo>
                    <a:pt x="12617" y="6436"/>
                    <a:pt x="12613" y="6437"/>
                    <a:pt x="12609" y="6437"/>
                  </a:cubicBezTo>
                  <a:lnTo>
                    <a:pt x="12621" y="6414"/>
                  </a:lnTo>
                  <a:lnTo>
                    <a:pt x="12585" y="6437"/>
                  </a:lnTo>
                  <a:cubicBezTo>
                    <a:pt x="12585" y="6414"/>
                    <a:pt x="12597" y="6414"/>
                    <a:pt x="12597" y="6414"/>
                  </a:cubicBezTo>
                  <a:cubicBezTo>
                    <a:pt x="12573" y="6414"/>
                    <a:pt x="12585" y="6437"/>
                    <a:pt x="12561" y="6437"/>
                  </a:cubicBezTo>
                  <a:cubicBezTo>
                    <a:pt x="12537" y="6426"/>
                    <a:pt x="12561" y="6426"/>
                    <a:pt x="12573" y="6414"/>
                  </a:cubicBezTo>
                  <a:lnTo>
                    <a:pt x="12573" y="6414"/>
                  </a:lnTo>
                  <a:cubicBezTo>
                    <a:pt x="12555" y="6420"/>
                    <a:pt x="12537" y="6423"/>
                    <a:pt x="12522" y="6423"/>
                  </a:cubicBezTo>
                  <a:cubicBezTo>
                    <a:pt x="12508" y="6423"/>
                    <a:pt x="12496" y="6420"/>
                    <a:pt x="12490" y="6414"/>
                  </a:cubicBezTo>
                  <a:cubicBezTo>
                    <a:pt x="12482" y="6418"/>
                    <a:pt x="12474" y="6419"/>
                    <a:pt x="12466" y="6419"/>
                  </a:cubicBezTo>
                  <a:cubicBezTo>
                    <a:pt x="12451" y="6419"/>
                    <a:pt x="12438" y="6414"/>
                    <a:pt x="12430" y="6414"/>
                  </a:cubicBezTo>
                  <a:cubicBezTo>
                    <a:pt x="12430" y="6402"/>
                    <a:pt x="12430" y="6402"/>
                    <a:pt x="12442" y="6402"/>
                  </a:cubicBezTo>
                  <a:cubicBezTo>
                    <a:pt x="12434" y="6402"/>
                    <a:pt x="12426" y="6396"/>
                    <a:pt x="12422" y="6396"/>
                  </a:cubicBezTo>
                  <a:cubicBezTo>
                    <a:pt x="12421" y="6396"/>
                    <a:pt x="12421" y="6396"/>
                    <a:pt x="12421" y="6397"/>
                  </a:cubicBezTo>
                  <a:lnTo>
                    <a:pt x="12421" y="6397"/>
                  </a:lnTo>
                  <a:lnTo>
                    <a:pt x="12430" y="6378"/>
                  </a:lnTo>
                  <a:cubicBezTo>
                    <a:pt x="12418" y="6378"/>
                    <a:pt x="12406" y="6381"/>
                    <a:pt x="12397" y="6381"/>
                  </a:cubicBezTo>
                  <a:cubicBezTo>
                    <a:pt x="12388" y="6381"/>
                    <a:pt x="12383" y="6378"/>
                    <a:pt x="12383" y="6366"/>
                  </a:cubicBezTo>
                  <a:cubicBezTo>
                    <a:pt x="12383" y="6378"/>
                    <a:pt x="12383" y="6390"/>
                    <a:pt x="12371" y="6390"/>
                  </a:cubicBezTo>
                  <a:cubicBezTo>
                    <a:pt x="12371" y="6377"/>
                    <a:pt x="12366" y="6373"/>
                    <a:pt x="12359" y="6373"/>
                  </a:cubicBezTo>
                  <a:cubicBezTo>
                    <a:pt x="12350" y="6373"/>
                    <a:pt x="12336" y="6380"/>
                    <a:pt x="12323" y="6380"/>
                  </a:cubicBezTo>
                  <a:cubicBezTo>
                    <a:pt x="12319" y="6380"/>
                    <a:pt x="12315" y="6380"/>
                    <a:pt x="12311" y="6378"/>
                  </a:cubicBezTo>
                  <a:cubicBezTo>
                    <a:pt x="12323" y="6366"/>
                    <a:pt x="12335" y="6366"/>
                    <a:pt x="12323" y="6366"/>
                  </a:cubicBezTo>
                  <a:cubicBezTo>
                    <a:pt x="12323" y="6363"/>
                    <a:pt x="12322" y="6361"/>
                    <a:pt x="12320" y="6361"/>
                  </a:cubicBezTo>
                  <a:cubicBezTo>
                    <a:pt x="12316" y="6361"/>
                    <a:pt x="12308" y="6370"/>
                    <a:pt x="12299" y="6378"/>
                  </a:cubicBezTo>
                  <a:lnTo>
                    <a:pt x="12299" y="6366"/>
                  </a:lnTo>
                  <a:lnTo>
                    <a:pt x="12252" y="6378"/>
                  </a:lnTo>
                  <a:cubicBezTo>
                    <a:pt x="12252" y="6364"/>
                    <a:pt x="12244" y="6361"/>
                    <a:pt x="12236" y="6361"/>
                  </a:cubicBezTo>
                  <a:cubicBezTo>
                    <a:pt x="12230" y="6361"/>
                    <a:pt x="12223" y="6363"/>
                    <a:pt x="12218" y="6363"/>
                  </a:cubicBezTo>
                  <a:cubicBezTo>
                    <a:pt x="12217" y="6363"/>
                    <a:pt x="12216" y="6363"/>
                    <a:pt x="12215" y="6362"/>
                  </a:cubicBezTo>
                  <a:lnTo>
                    <a:pt x="12215" y="6362"/>
                  </a:lnTo>
                  <a:cubicBezTo>
                    <a:pt x="12215" y="6364"/>
                    <a:pt x="12213" y="6366"/>
                    <a:pt x="12204" y="6366"/>
                  </a:cubicBezTo>
                  <a:cubicBezTo>
                    <a:pt x="12204" y="6360"/>
                    <a:pt x="12198" y="6360"/>
                    <a:pt x="12193" y="6360"/>
                  </a:cubicBezTo>
                  <a:cubicBezTo>
                    <a:pt x="12189" y="6360"/>
                    <a:pt x="12186" y="6360"/>
                    <a:pt x="12192" y="6354"/>
                  </a:cubicBezTo>
                  <a:lnTo>
                    <a:pt x="12180" y="6354"/>
                  </a:lnTo>
                  <a:lnTo>
                    <a:pt x="12192" y="6330"/>
                  </a:lnTo>
                  <a:cubicBezTo>
                    <a:pt x="12180" y="6330"/>
                    <a:pt x="12168" y="6354"/>
                    <a:pt x="12156" y="6366"/>
                  </a:cubicBezTo>
                  <a:cubicBezTo>
                    <a:pt x="12144" y="6354"/>
                    <a:pt x="12132" y="6366"/>
                    <a:pt x="12132" y="6342"/>
                  </a:cubicBezTo>
                  <a:cubicBezTo>
                    <a:pt x="12103" y="6342"/>
                    <a:pt x="12089" y="6301"/>
                    <a:pt x="12065" y="6301"/>
                  </a:cubicBezTo>
                  <a:cubicBezTo>
                    <a:pt x="12062" y="6301"/>
                    <a:pt x="12060" y="6301"/>
                    <a:pt x="12056" y="6303"/>
                  </a:cubicBezTo>
                  <a:lnTo>
                    <a:pt x="12056" y="6303"/>
                  </a:lnTo>
                  <a:cubicBezTo>
                    <a:pt x="12055" y="6302"/>
                    <a:pt x="12054" y="6301"/>
                    <a:pt x="12053" y="6301"/>
                  </a:cubicBezTo>
                  <a:cubicBezTo>
                    <a:pt x="12052" y="6301"/>
                    <a:pt x="12052" y="6301"/>
                    <a:pt x="12051" y="6302"/>
                  </a:cubicBezTo>
                  <a:lnTo>
                    <a:pt x="12051" y="6302"/>
                  </a:lnTo>
                  <a:lnTo>
                    <a:pt x="12037" y="6295"/>
                  </a:lnTo>
                  <a:lnTo>
                    <a:pt x="12037" y="6283"/>
                  </a:lnTo>
                  <a:lnTo>
                    <a:pt x="12008" y="6292"/>
                  </a:lnTo>
                  <a:lnTo>
                    <a:pt x="12008" y="6292"/>
                  </a:lnTo>
                  <a:cubicBezTo>
                    <a:pt x="11985" y="6283"/>
                    <a:pt x="11951" y="6283"/>
                    <a:pt x="11918" y="6283"/>
                  </a:cubicBezTo>
                  <a:cubicBezTo>
                    <a:pt x="11913" y="6285"/>
                    <a:pt x="11910" y="6286"/>
                    <a:pt x="11906" y="6286"/>
                  </a:cubicBezTo>
                  <a:cubicBezTo>
                    <a:pt x="11893" y="6286"/>
                    <a:pt x="11890" y="6271"/>
                    <a:pt x="11871" y="6271"/>
                  </a:cubicBezTo>
                  <a:lnTo>
                    <a:pt x="11847" y="6271"/>
                  </a:lnTo>
                  <a:lnTo>
                    <a:pt x="11859" y="6259"/>
                  </a:lnTo>
                  <a:lnTo>
                    <a:pt x="11859" y="6259"/>
                  </a:lnTo>
                  <a:cubicBezTo>
                    <a:pt x="11855" y="6263"/>
                    <a:pt x="11850" y="6265"/>
                    <a:pt x="11846" y="6265"/>
                  </a:cubicBezTo>
                  <a:cubicBezTo>
                    <a:pt x="11836" y="6265"/>
                    <a:pt x="11827" y="6253"/>
                    <a:pt x="11823" y="6247"/>
                  </a:cubicBezTo>
                  <a:lnTo>
                    <a:pt x="11823" y="6247"/>
                  </a:lnTo>
                  <a:cubicBezTo>
                    <a:pt x="11823" y="6247"/>
                    <a:pt x="11823" y="6247"/>
                    <a:pt x="11823" y="6247"/>
                  </a:cubicBezTo>
                  <a:cubicBezTo>
                    <a:pt x="11811" y="6259"/>
                    <a:pt x="11799" y="6259"/>
                    <a:pt x="11787" y="6271"/>
                  </a:cubicBezTo>
                  <a:cubicBezTo>
                    <a:pt x="11763" y="6271"/>
                    <a:pt x="11787" y="6259"/>
                    <a:pt x="11775" y="6247"/>
                  </a:cubicBezTo>
                  <a:cubicBezTo>
                    <a:pt x="11759" y="6247"/>
                    <a:pt x="11754" y="6252"/>
                    <a:pt x="11745" y="6252"/>
                  </a:cubicBezTo>
                  <a:cubicBezTo>
                    <a:pt x="11741" y="6252"/>
                    <a:pt x="11736" y="6251"/>
                    <a:pt x="11728" y="6247"/>
                  </a:cubicBezTo>
                  <a:lnTo>
                    <a:pt x="11704" y="6247"/>
                  </a:lnTo>
                  <a:cubicBezTo>
                    <a:pt x="11701" y="6248"/>
                    <a:pt x="11699" y="6249"/>
                    <a:pt x="11696" y="6249"/>
                  </a:cubicBezTo>
                  <a:cubicBezTo>
                    <a:pt x="11685" y="6249"/>
                    <a:pt x="11680" y="6233"/>
                    <a:pt x="11672" y="6233"/>
                  </a:cubicBezTo>
                  <a:cubicBezTo>
                    <a:pt x="11668" y="6233"/>
                    <a:pt x="11663" y="6237"/>
                    <a:pt x="11656" y="6247"/>
                  </a:cubicBezTo>
                  <a:cubicBezTo>
                    <a:pt x="11644" y="6247"/>
                    <a:pt x="11621" y="6247"/>
                    <a:pt x="11632" y="6223"/>
                  </a:cubicBezTo>
                  <a:lnTo>
                    <a:pt x="11632" y="6223"/>
                  </a:lnTo>
                  <a:cubicBezTo>
                    <a:pt x="11597" y="6235"/>
                    <a:pt x="11573" y="6235"/>
                    <a:pt x="11537" y="6247"/>
                  </a:cubicBezTo>
                  <a:cubicBezTo>
                    <a:pt x="11537" y="6233"/>
                    <a:pt x="11537" y="6230"/>
                    <a:pt x="11536" y="6230"/>
                  </a:cubicBezTo>
                  <a:cubicBezTo>
                    <a:pt x="11535" y="6230"/>
                    <a:pt x="11533" y="6232"/>
                    <a:pt x="11529" y="6232"/>
                  </a:cubicBezTo>
                  <a:cubicBezTo>
                    <a:pt x="11525" y="6232"/>
                    <a:pt x="11520" y="6230"/>
                    <a:pt x="11513" y="6223"/>
                  </a:cubicBezTo>
                  <a:lnTo>
                    <a:pt x="11513" y="6247"/>
                  </a:lnTo>
                  <a:cubicBezTo>
                    <a:pt x="11478" y="6235"/>
                    <a:pt x="11430" y="6199"/>
                    <a:pt x="11382" y="6199"/>
                  </a:cubicBezTo>
                  <a:lnTo>
                    <a:pt x="11382" y="6176"/>
                  </a:lnTo>
                  <a:lnTo>
                    <a:pt x="11370" y="6199"/>
                  </a:lnTo>
                  <a:cubicBezTo>
                    <a:pt x="11323" y="6187"/>
                    <a:pt x="11251" y="6176"/>
                    <a:pt x="11216" y="6164"/>
                  </a:cubicBezTo>
                  <a:cubicBezTo>
                    <a:pt x="11206" y="6173"/>
                    <a:pt x="11189" y="6191"/>
                    <a:pt x="11170" y="6191"/>
                  </a:cubicBezTo>
                  <a:cubicBezTo>
                    <a:pt x="11165" y="6191"/>
                    <a:pt x="11161" y="6190"/>
                    <a:pt x="11157" y="6188"/>
                  </a:cubicBezTo>
                  <a:lnTo>
                    <a:pt x="11157" y="6188"/>
                  </a:lnTo>
                  <a:cubicBezTo>
                    <a:pt x="11130" y="6189"/>
                    <a:pt x="11107" y="6193"/>
                    <a:pt x="11085" y="6193"/>
                  </a:cubicBezTo>
                  <a:cubicBezTo>
                    <a:pt x="11073" y="6193"/>
                    <a:pt x="11061" y="6191"/>
                    <a:pt x="11049" y="6187"/>
                  </a:cubicBezTo>
                  <a:cubicBezTo>
                    <a:pt x="11049" y="6176"/>
                    <a:pt x="11049" y="6176"/>
                    <a:pt x="11049" y="6164"/>
                  </a:cubicBezTo>
                  <a:cubicBezTo>
                    <a:pt x="11045" y="6172"/>
                    <a:pt x="11041" y="6174"/>
                    <a:pt x="11037" y="6174"/>
                  </a:cubicBezTo>
                  <a:cubicBezTo>
                    <a:pt x="11029" y="6174"/>
                    <a:pt x="11021" y="6164"/>
                    <a:pt x="11013" y="6164"/>
                  </a:cubicBezTo>
                  <a:lnTo>
                    <a:pt x="11025" y="6176"/>
                  </a:lnTo>
                  <a:cubicBezTo>
                    <a:pt x="11022" y="6179"/>
                    <a:pt x="11018" y="6180"/>
                    <a:pt x="11015" y="6180"/>
                  </a:cubicBezTo>
                  <a:cubicBezTo>
                    <a:pt x="11007" y="6180"/>
                    <a:pt x="11001" y="6172"/>
                    <a:pt x="11001" y="6164"/>
                  </a:cubicBezTo>
                  <a:lnTo>
                    <a:pt x="10978" y="6176"/>
                  </a:lnTo>
                  <a:lnTo>
                    <a:pt x="10966" y="6187"/>
                  </a:lnTo>
                  <a:lnTo>
                    <a:pt x="10966" y="6164"/>
                  </a:lnTo>
                  <a:cubicBezTo>
                    <a:pt x="10954" y="6164"/>
                    <a:pt x="10930" y="6164"/>
                    <a:pt x="10930" y="6187"/>
                  </a:cubicBezTo>
                  <a:cubicBezTo>
                    <a:pt x="10918" y="6187"/>
                    <a:pt x="10906" y="6176"/>
                    <a:pt x="10918" y="6176"/>
                  </a:cubicBezTo>
                  <a:lnTo>
                    <a:pt x="10870" y="6166"/>
                  </a:lnTo>
                  <a:lnTo>
                    <a:pt x="10870" y="6166"/>
                  </a:lnTo>
                  <a:cubicBezTo>
                    <a:pt x="10869" y="6182"/>
                    <a:pt x="10857" y="6192"/>
                    <a:pt x="10846" y="6192"/>
                  </a:cubicBezTo>
                  <a:cubicBezTo>
                    <a:pt x="10842" y="6192"/>
                    <a:pt x="10838" y="6191"/>
                    <a:pt x="10835" y="6187"/>
                  </a:cubicBezTo>
                  <a:cubicBezTo>
                    <a:pt x="10847" y="6176"/>
                    <a:pt x="10835" y="6164"/>
                    <a:pt x="10835" y="6152"/>
                  </a:cubicBezTo>
                  <a:cubicBezTo>
                    <a:pt x="10823" y="6164"/>
                    <a:pt x="10835" y="6164"/>
                    <a:pt x="10835" y="6176"/>
                  </a:cubicBezTo>
                  <a:cubicBezTo>
                    <a:pt x="10829" y="6181"/>
                    <a:pt x="10820" y="6184"/>
                    <a:pt x="10811" y="6184"/>
                  </a:cubicBezTo>
                  <a:cubicBezTo>
                    <a:pt x="10802" y="6184"/>
                    <a:pt x="10793" y="6181"/>
                    <a:pt x="10787" y="6176"/>
                  </a:cubicBezTo>
                  <a:lnTo>
                    <a:pt x="10799" y="6176"/>
                  </a:lnTo>
                  <a:cubicBezTo>
                    <a:pt x="10787" y="6176"/>
                    <a:pt x="10775" y="6152"/>
                    <a:pt x="10763" y="6152"/>
                  </a:cubicBezTo>
                  <a:cubicBezTo>
                    <a:pt x="10751" y="6164"/>
                    <a:pt x="10739" y="6152"/>
                    <a:pt x="10739" y="6176"/>
                  </a:cubicBezTo>
                  <a:cubicBezTo>
                    <a:pt x="10735" y="6178"/>
                    <a:pt x="10732" y="6179"/>
                    <a:pt x="10730" y="6179"/>
                  </a:cubicBezTo>
                  <a:cubicBezTo>
                    <a:pt x="10723" y="6179"/>
                    <a:pt x="10737" y="6161"/>
                    <a:pt x="10728" y="6152"/>
                  </a:cubicBezTo>
                  <a:lnTo>
                    <a:pt x="10728" y="6152"/>
                  </a:lnTo>
                  <a:cubicBezTo>
                    <a:pt x="10723" y="6162"/>
                    <a:pt x="10715" y="6165"/>
                    <a:pt x="10709" y="6165"/>
                  </a:cubicBezTo>
                  <a:cubicBezTo>
                    <a:pt x="10700" y="6165"/>
                    <a:pt x="10692" y="6159"/>
                    <a:pt x="10692" y="6152"/>
                  </a:cubicBezTo>
                  <a:cubicBezTo>
                    <a:pt x="10689" y="6161"/>
                    <a:pt x="10684" y="6164"/>
                    <a:pt x="10677" y="6164"/>
                  </a:cubicBezTo>
                  <a:cubicBezTo>
                    <a:pt x="10665" y="6164"/>
                    <a:pt x="10649" y="6152"/>
                    <a:pt x="10640" y="6152"/>
                  </a:cubicBezTo>
                  <a:cubicBezTo>
                    <a:pt x="10635" y="6152"/>
                    <a:pt x="10632" y="6155"/>
                    <a:pt x="10632" y="6164"/>
                  </a:cubicBezTo>
                  <a:lnTo>
                    <a:pt x="10620" y="6140"/>
                  </a:lnTo>
                  <a:cubicBezTo>
                    <a:pt x="10620" y="6152"/>
                    <a:pt x="10608" y="6176"/>
                    <a:pt x="10597" y="6176"/>
                  </a:cubicBezTo>
                  <a:cubicBezTo>
                    <a:pt x="10585" y="6164"/>
                    <a:pt x="10585" y="6152"/>
                    <a:pt x="10585" y="6140"/>
                  </a:cubicBezTo>
                  <a:lnTo>
                    <a:pt x="10573" y="6176"/>
                  </a:lnTo>
                  <a:cubicBezTo>
                    <a:pt x="10501" y="6140"/>
                    <a:pt x="10418" y="6164"/>
                    <a:pt x="10335" y="6128"/>
                  </a:cubicBezTo>
                  <a:cubicBezTo>
                    <a:pt x="10306" y="6128"/>
                    <a:pt x="10270" y="6143"/>
                    <a:pt x="10238" y="6143"/>
                  </a:cubicBezTo>
                  <a:cubicBezTo>
                    <a:pt x="10230" y="6143"/>
                    <a:pt x="10223" y="6142"/>
                    <a:pt x="10216" y="6140"/>
                  </a:cubicBezTo>
                  <a:lnTo>
                    <a:pt x="10180" y="6128"/>
                  </a:lnTo>
                  <a:lnTo>
                    <a:pt x="10180" y="6128"/>
                  </a:lnTo>
                  <a:lnTo>
                    <a:pt x="10216" y="6152"/>
                  </a:lnTo>
                  <a:cubicBezTo>
                    <a:pt x="10204" y="6152"/>
                    <a:pt x="10192" y="6164"/>
                    <a:pt x="10180" y="6164"/>
                  </a:cubicBezTo>
                  <a:cubicBezTo>
                    <a:pt x="10154" y="6146"/>
                    <a:pt x="10115" y="6135"/>
                    <a:pt x="10072" y="6135"/>
                  </a:cubicBezTo>
                  <a:cubicBezTo>
                    <a:pt x="10057" y="6135"/>
                    <a:pt x="10041" y="6137"/>
                    <a:pt x="10025" y="6140"/>
                  </a:cubicBezTo>
                  <a:cubicBezTo>
                    <a:pt x="10017" y="6151"/>
                    <a:pt x="10011" y="6155"/>
                    <a:pt x="10007" y="6155"/>
                  </a:cubicBezTo>
                  <a:cubicBezTo>
                    <a:pt x="9996" y="6155"/>
                    <a:pt x="9993" y="6131"/>
                    <a:pt x="9981" y="6131"/>
                  </a:cubicBezTo>
                  <a:cubicBezTo>
                    <a:pt x="9980" y="6131"/>
                    <a:pt x="9978" y="6131"/>
                    <a:pt x="9977" y="6132"/>
                  </a:cubicBezTo>
                  <a:lnTo>
                    <a:pt x="9977" y="6132"/>
                  </a:lnTo>
                  <a:cubicBezTo>
                    <a:pt x="9977" y="6130"/>
                    <a:pt x="9977" y="6128"/>
                    <a:pt x="9977" y="6128"/>
                  </a:cubicBezTo>
                  <a:lnTo>
                    <a:pt x="9977" y="6128"/>
                  </a:lnTo>
                  <a:cubicBezTo>
                    <a:pt x="9942" y="6140"/>
                    <a:pt x="9918" y="6152"/>
                    <a:pt x="9882" y="6176"/>
                  </a:cubicBezTo>
                  <a:cubicBezTo>
                    <a:pt x="9882" y="6158"/>
                    <a:pt x="9879" y="6153"/>
                    <a:pt x="9875" y="6153"/>
                  </a:cubicBezTo>
                  <a:cubicBezTo>
                    <a:pt x="9870" y="6153"/>
                    <a:pt x="9865" y="6159"/>
                    <a:pt x="9861" y="6159"/>
                  </a:cubicBezTo>
                  <a:cubicBezTo>
                    <a:pt x="9860" y="6159"/>
                    <a:pt x="9858" y="6157"/>
                    <a:pt x="9858" y="6152"/>
                  </a:cubicBezTo>
                  <a:lnTo>
                    <a:pt x="9858" y="6176"/>
                  </a:lnTo>
                  <a:cubicBezTo>
                    <a:pt x="9846" y="6164"/>
                    <a:pt x="9835" y="6164"/>
                    <a:pt x="9835" y="6152"/>
                  </a:cubicBezTo>
                  <a:lnTo>
                    <a:pt x="9823" y="6164"/>
                  </a:lnTo>
                  <a:lnTo>
                    <a:pt x="9823" y="6152"/>
                  </a:lnTo>
                  <a:cubicBezTo>
                    <a:pt x="9811" y="6152"/>
                    <a:pt x="9793" y="6155"/>
                    <a:pt x="9777" y="6155"/>
                  </a:cubicBezTo>
                  <a:cubicBezTo>
                    <a:pt x="9760" y="6155"/>
                    <a:pt x="9745" y="6152"/>
                    <a:pt x="9739" y="6140"/>
                  </a:cubicBezTo>
                  <a:cubicBezTo>
                    <a:pt x="9680" y="6164"/>
                    <a:pt x="9596" y="6164"/>
                    <a:pt x="9537" y="6164"/>
                  </a:cubicBezTo>
                  <a:cubicBezTo>
                    <a:pt x="9525" y="6176"/>
                    <a:pt x="9501" y="6176"/>
                    <a:pt x="9489" y="6176"/>
                  </a:cubicBezTo>
                  <a:lnTo>
                    <a:pt x="9477" y="6164"/>
                  </a:lnTo>
                  <a:cubicBezTo>
                    <a:pt x="9458" y="6173"/>
                    <a:pt x="9447" y="6191"/>
                    <a:pt x="9437" y="6191"/>
                  </a:cubicBezTo>
                  <a:cubicBezTo>
                    <a:pt x="9434" y="6191"/>
                    <a:pt x="9432" y="6190"/>
                    <a:pt x="9430" y="6187"/>
                  </a:cubicBezTo>
                  <a:cubicBezTo>
                    <a:pt x="9430" y="6187"/>
                    <a:pt x="9430" y="6187"/>
                    <a:pt x="9430" y="6176"/>
                  </a:cubicBezTo>
                  <a:cubicBezTo>
                    <a:pt x="9418" y="6187"/>
                    <a:pt x="9394" y="6176"/>
                    <a:pt x="9382" y="6199"/>
                  </a:cubicBezTo>
                  <a:cubicBezTo>
                    <a:pt x="9373" y="6199"/>
                    <a:pt x="9357" y="6192"/>
                    <a:pt x="9355" y="6183"/>
                  </a:cubicBezTo>
                  <a:lnTo>
                    <a:pt x="9355" y="6183"/>
                  </a:lnTo>
                  <a:cubicBezTo>
                    <a:pt x="9353" y="6185"/>
                    <a:pt x="9350" y="6186"/>
                    <a:pt x="9346" y="6186"/>
                  </a:cubicBezTo>
                  <a:cubicBezTo>
                    <a:pt x="9332" y="6186"/>
                    <a:pt x="9311" y="6176"/>
                    <a:pt x="9311" y="6176"/>
                  </a:cubicBezTo>
                  <a:lnTo>
                    <a:pt x="9168" y="6176"/>
                  </a:lnTo>
                  <a:cubicBezTo>
                    <a:pt x="9084" y="6187"/>
                    <a:pt x="8965" y="6211"/>
                    <a:pt x="8834" y="6235"/>
                  </a:cubicBezTo>
                  <a:cubicBezTo>
                    <a:pt x="8811" y="6247"/>
                    <a:pt x="8787" y="6247"/>
                    <a:pt x="8763" y="6259"/>
                  </a:cubicBezTo>
                  <a:cubicBezTo>
                    <a:pt x="8763" y="6247"/>
                    <a:pt x="8763" y="6223"/>
                    <a:pt x="8775" y="6211"/>
                  </a:cubicBezTo>
                  <a:cubicBezTo>
                    <a:pt x="8763" y="6164"/>
                    <a:pt x="8787" y="6104"/>
                    <a:pt x="8787" y="6056"/>
                  </a:cubicBezTo>
                  <a:lnTo>
                    <a:pt x="8787" y="6056"/>
                  </a:lnTo>
                  <a:cubicBezTo>
                    <a:pt x="8787" y="6062"/>
                    <a:pt x="8778" y="6065"/>
                    <a:pt x="8769" y="6065"/>
                  </a:cubicBezTo>
                  <a:cubicBezTo>
                    <a:pt x="8760" y="6065"/>
                    <a:pt x="8751" y="6062"/>
                    <a:pt x="8751" y="6056"/>
                  </a:cubicBezTo>
                  <a:cubicBezTo>
                    <a:pt x="8811" y="6045"/>
                    <a:pt x="8751" y="6033"/>
                    <a:pt x="8787" y="6021"/>
                  </a:cubicBezTo>
                  <a:cubicBezTo>
                    <a:pt x="8763" y="5985"/>
                    <a:pt x="8823" y="5973"/>
                    <a:pt x="8775" y="5937"/>
                  </a:cubicBezTo>
                  <a:lnTo>
                    <a:pt x="8787" y="5937"/>
                  </a:lnTo>
                  <a:cubicBezTo>
                    <a:pt x="8799" y="5926"/>
                    <a:pt x="8775" y="5914"/>
                    <a:pt x="8787" y="5902"/>
                  </a:cubicBezTo>
                  <a:lnTo>
                    <a:pt x="8763" y="5890"/>
                  </a:lnTo>
                  <a:cubicBezTo>
                    <a:pt x="8799" y="5890"/>
                    <a:pt x="8763" y="5878"/>
                    <a:pt x="8787" y="5866"/>
                  </a:cubicBezTo>
                  <a:cubicBezTo>
                    <a:pt x="8775" y="5866"/>
                    <a:pt x="8763" y="5854"/>
                    <a:pt x="8775" y="5842"/>
                  </a:cubicBezTo>
                  <a:cubicBezTo>
                    <a:pt x="8787" y="5842"/>
                    <a:pt x="8787" y="5818"/>
                    <a:pt x="8799" y="5818"/>
                  </a:cubicBezTo>
                  <a:cubicBezTo>
                    <a:pt x="8787" y="5795"/>
                    <a:pt x="8787" y="5771"/>
                    <a:pt x="8799" y="5759"/>
                  </a:cubicBezTo>
                  <a:lnTo>
                    <a:pt x="8775" y="5759"/>
                  </a:lnTo>
                  <a:lnTo>
                    <a:pt x="8775" y="5747"/>
                  </a:lnTo>
                  <a:lnTo>
                    <a:pt x="8787" y="5747"/>
                  </a:lnTo>
                  <a:cubicBezTo>
                    <a:pt x="8805" y="5747"/>
                    <a:pt x="8788" y="5740"/>
                    <a:pt x="8785" y="5737"/>
                  </a:cubicBezTo>
                  <a:lnTo>
                    <a:pt x="8785" y="5737"/>
                  </a:lnTo>
                  <a:cubicBezTo>
                    <a:pt x="8781" y="5739"/>
                    <a:pt x="8777" y="5740"/>
                    <a:pt x="8773" y="5740"/>
                  </a:cubicBezTo>
                  <a:cubicBezTo>
                    <a:pt x="8763" y="5740"/>
                    <a:pt x="8755" y="5735"/>
                    <a:pt x="8763" y="5735"/>
                  </a:cubicBezTo>
                  <a:lnTo>
                    <a:pt x="8775" y="5735"/>
                  </a:lnTo>
                  <a:lnTo>
                    <a:pt x="8763" y="5723"/>
                  </a:lnTo>
                  <a:lnTo>
                    <a:pt x="8799" y="5723"/>
                  </a:lnTo>
                  <a:cubicBezTo>
                    <a:pt x="8799" y="5711"/>
                    <a:pt x="8775" y="5699"/>
                    <a:pt x="8775" y="5675"/>
                  </a:cubicBezTo>
                  <a:cubicBezTo>
                    <a:pt x="8799" y="5675"/>
                    <a:pt x="8775" y="5664"/>
                    <a:pt x="8811" y="5664"/>
                  </a:cubicBezTo>
                  <a:cubicBezTo>
                    <a:pt x="8807" y="5660"/>
                    <a:pt x="8803" y="5658"/>
                    <a:pt x="8798" y="5658"/>
                  </a:cubicBezTo>
                  <a:cubicBezTo>
                    <a:pt x="8789" y="5658"/>
                    <a:pt x="8779" y="5664"/>
                    <a:pt x="8763" y="5664"/>
                  </a:cubicBezTo>
                  <a:cubicBezTo>
                    <a:pt x="8763" y="5664"/>
                    <a:pt x="8751" y="5652"/>
                    <a:pt x="8763" y="5652"/>
                  </a:cubicBezTo>
                  <a:lnTo>
                    <a:pt x="8799" y="5652"/>
                  </a:lnTo>
                  <a:cubicBezTo>
                    <a:pt x="8775" y="5640"/>
                    <a:pt x="8823" y="5628"/>
                    <a:pt x="8799" y="5616"/>
                  </a:cubicBezTo>
                  <a:cubicBezTo>
                    <a:pt x="8795" y="5612"/>
                    <a:pt x="8793" y="5611"/>
                    <a:pt x="8793" y="5611"/>
                  </a:cubicBezTo>
                  <a:lnTo>
                    <a:pt x="8793" y="5611"/>
                  </a:lnTo>
                  <a:cubicBezTo>
                    <a:pt x="8792" y="5611"/>
                    <a:pt x="8795" y="5616"/>
                    <a:pt x="8787" y="5616"/>
                  </a:cubicBezTo>
                  <a:cubicBezTo>
                    <a:pt x="8763" y="5604"/>
                    <a:pt x="8811" y="5604"/>
                    <a:pt x="8787" y="5592"/>
                  </a:cubicBezTo>
                  <a:lnTo>
                    <a:pt x="8811" y="5592"/>
                  </a:lnTo>
                  <a:cubicBezTo>
                    <a:pt x="8799" y="5592"/>
                    <a:pt x="8787" y="5592"/>
                    <a:pt x="8799" y="5580"/>
                  </a:cubicBezTo>
                  <a:cubicBezTo>
                    <a:pt x="8787" y="5568"/>
                    <a:pt x="8811" y="5568"/>
                    <a:pt x="8811" y="5568"/>
                  </a:cubicBezTo>
                  <a:lnTo>
                    <a:pt x="8787" y="5568"/>
                  </a:lnTo>
                  <a:cubicBezTo>
                    <a:pt x="8799" y="5556"/>
                    <a:pt x="8799" y="5545"/>
                    <a:pt x="8811" y="5545"/>
                  </a:cubicBezTo>
                  <a:lnTo>
                    <a:pt x="8823" y="5545"/>
                  </a:lnTo>
                  <a:cubicBezTo>
                    <a:pt x="8799" y="5533"/>
                    <a:pt x="8834" y="5533"/>
                    <a:pt x="8834" y="5533"/>
                  </a:cubicBezTo>
                  <a:cubicBezTo>
                    <a:pt x="8823" y="5497"/>
                    <a:pt x="8811" y="5461"/>
                    <a:pt x="8823" y="5437"/>
                  </a:cubicBezTo>
                  <a:cubicBezTo>
                    <a:pt x="8799" y="5425"/>
                    <a:pt x="8799" y="5425"/>
                    <a:pt x="8799" y="5414"/>
                  </a:cubicBezTo>
                  <a:lnTo>
                    <a:pt x="8823" y="5414"/>
                  </a:lnTo>
                  <a:cubicBezTo>
                    <a:pt x="8823" y="5410"/>
                    <a:pt x="8823" y="5408"/>
                    <a:pt x="8823" y="5408"/>
                  </a:cubicBezTo>
                  <a:cubicBezTo>
                    <a:pt x="8824" y="5408"/>
                    <a:pt x="8827" y="5414"/>
                    <a:pt x="8834" y="5414"/>
                  </a:cubicBezTo>
                  <a:lnTo>
                    <a:pt x="8811" y="5402"/>
                  </a:lnTo>
                  <a:cubicBezTo>
                    <a:pt x="8819" y="5402"/>
                    <a:pt x="8821" y="5396"/>
                    <a:pt x="8829" y="5396"/>
                  </a:cubicBezTo>
                  <a:cubicBezTo>
                    <a:pt x="8833" y="5396"/>
                    <a:pt x="8838" y="5398"/>
                    <a:pt x="8846" y="5402"/>
                  </a:cubicBezTo>
                  <a:lnTo>
                    <a:pt x="8858" y="5378"/>
                  </a:lnTo>
                  <a:cubicBezTo>
                    <a:pt x="8858" y="5378"/>
                    <a:pt x="8823" y="5366"/>
                    <a:pt x="8834" y="5366"/>
                  </a:cubicBezTo>
                  <a:lnTo>
                    <a:pt x="8858" y="5366"/>
                  </a:lnTo>
                  <a:cubicBezTo>
                    <a:pt x="8882" y="5354"/>
                    <a:pt x="8787" y="5342"/>
                    <a:pt x="8811" y="5318"/>
                  </a:cubicBezTo>
                  <a:cubicBezTo>
                    <a:pt x="8811" y="5318"/>
                    <a:pt x="8811" y="5318"/>
                    <a:pt x="8799" y="5306"/>
                  </a:cubicBezTo>
                  <a:cubicBezTo>
                    <a:pt x="8775" y="5306"/>
                    <a:pt x="8823" y="5318"/>
                    <a:pt x="8799" y="5318"/>
                  </a:cubicBezTo>
                  <a:cubicBezTo>
                    <a:pt x="8775" y="5318"/>
                    <a:pt x="8787" y="5306"/>
                    <a:pt x="8763" y="5306"/>
                  </a:cubicBezTo>
                  <a:cubicBezTo>
                    <a:pt x="8775" y="5306"/>
                    <a:pt x="8763" y="5294"/>
                    <a:pt x="8763" y="5294"/>
                  </a:cubicBezTo>
                  <a:cubicBezTo>
                    <a:pt x="8775" y="5294"/>
                    <a:pt x="8763" y="5283"/>
                    <a:pt x="8787" y="5283"/>
                  </a:cubicBezTo>
                  <a:cubicBezTo>
                    <a:pt x="8787" y="5271"/>
                    <a:pt x="8751" y="5271"/>
                    <a:pt x="8751" y="5259"/>
                  </a:cubicBezTo>
                  <a:lnTo>
                    <a:pt x="8775" y="5259"/>
                  </a:lnTo>
                  <a:cubicBezTo>
                    <a:pt x="8775" y="5253"/>
                    <a:pt x="8775" y="5250"/>
                    <a:pt x="8776" y="5250"/>
                  </a:cubicBezTo>
                  <a:cubicBezTo>
                    <a:pt x="8778" y="5250"/>
                    <a:pt x="8781" y="5253"/>
                    <a:pt x="8787" y="5259"/>
                  </a:cubicBezTo>
                  <a:cubicBezTo>
                    <a:pt x="8787" y="5247"/>
                    <a:pt x="8763" y="5247"/>
                    <a:pt x="8775" y="5235"/>
                  </a:cubicBezTo>
                  <a:lnTo>
                    <a:pt x="8775" y="5235"/>
                  </a:lnTo>
                  <a:lnTo>
                    <a:pt x="8787" y="5247"/>
                  </a:lnTo>
                  <a:cubicBezTo>
                    <a:pt x="8787" y="5235"/>
                    <a:pt x="8787" y="5235"/>
                    <a:pt x="8787" y="5235"/>
                  </a:cubicBezTo>
                  <a:lnTo>
                    <a:pt x="8799" y="5235"/>
                  </a:lnTo>
                  <a:cubicBezTo>
                    <a:pt x="8823" y="5235"/>
                    <a:pt x="8787" y="5223"/>
                    <a:pt x="8787" y="5223"/>
                  </a:cubicBezTo>
                  <a:cubicBezTo>
                    <a:pt x="8787" y="5223"/>
                    <a:pt x="8782" y="5228"/>
                    <a:pt x="8774" y="5228"/>
                  </a:cubicBezTo>
                  <a:cubicBezTo>
                    <a:pt x="8771" y="5228"/>
                    <a:pt x="8767" y="5227"/>
                    <a:pt x="8763" y="5223"/>
                  </a:cubicBezTo>
                  <a:cubicBezTo>
                    <a:pt x="8763" y="5223"/>
                    <a:pt x="8741" y="5212"/>
                    <a:pt x="8760" y="5211"/>
                  </a:cubicBezTo>
                  <a:lnTo>
                    <a:pt x="8760" y="5211"/>
                  </a:lnTo>
                  <a:cubicBezTo>
                    <a:pt x="8757" y="5208"/>
                    <a:pt x="8757" y="5205"/>
                    <a:pt x="8763" y="5199"/>
                  </a:cubicBezTo>
                  <a:lnTo>
                    <a:pt x="8763" y="5199"/>
                  </a:lnTo>
                  <a:cubicBezTo>
                    <a:pt x="8763" y="5199"/>
                    <a:pt x="8764" y="5200"/>
                    <a:pt x="8765" y="5201"/>
                  </a:cubicBezTo>
                  <a:lnTo>
                    <a:pt x="8765" y="5201"/>
                  </a:lnTo>
                  <a:cubicBezTo>
                    <a:pt x="8767" y="5197"/>
                    <a:pt x="8775" y="5194"/>
                    <a:pt x="8775" y="5187"/>
                  </a:cubicBezTo>
                  <a:cubicBezTo>
                    <a:pt x="8775" y="5187"/>
                    <a:pt x="8763" y="5175"/>
                    <a:pt x="8763" y="5175"/>
                  </a:cubicBezTo>
                  <a:lnTo>
                    <a:pt x="8739" y="5175"/>
                  </a:lnTo>
                  <a:cubicBezTo>
                    <a:pt x="8763" y="5175"/>
                    <a:pt x="8703" y="5164"/>
                    <a:pt x="8727" y="5152"/>
                  </a:cubicBezTo>
                  <a:cubicBezTo>
                    <a:pt x="8739" y="5152"/>
                    <a:pt x="8751" y="5164"/>
                    <a:pt x="8739" y="5164"/>
                  </a:cubicBezTo>
                  <a:cubicBezTo>
                    <a:pt x="8763" y="5175"/>
                    <a:pt x="8787" y="5175"/>
                    <a:pt x="8799" y="5187"/>
                  </a:cubicBezTo>
                  <a:cubicBezTo>
                    <a:pt x="8787" y="5175"/>
                    <a:pt x="8787" y="5175"/>
                    <a:pt x="8799" y="5175"/>
                  </a:cubicBezTo>
                  <a:lnTo>
                    <a:pt x="8775" y="5175"/>
                  </a:lnTo>
                  <a:cubicBezTo>
                    <a:pt x="8775" y="5164"/>
                    <a:pt x="8775" y="5164"/>
                    <a:pt x="8775" y="5164"/>
                  </a:cubicBezTo>
                  <a:cubicBezTo>
                    <a:pt x="8763" y="5164"/>
                    <a:pt x="8751" y="5164"/>
                    <a:pt x="8739" y="5152"/>
                  </a:cubicBezTo>
                  <a:lnTo>
                    <a:pt x="8739" y="5152"/>
                  </a:lnTo>
                  <a:cubicBezTo>
                    <a:pt x="8739" y="5152"/>
                    <a:pt x="8750" y="5157"/>
                    <a:pt x="8753" y="5157"/>
                  </a:cubicBezTo>
                  <a:cubicBezTo>
                    <a:pt x="8755" y="5157"/>
                    <a:pt x="8755" y="5156"/>
                    <a:pt x="8751" y="5152"/>
                  </a:cubicBezTo>
                  <a:cubicBezTo>
                    <a:pt x="8751" y="5140"/>
                    <a:pt x="8727" y="5140"/>
                    <a:pt x="8739" y="5140"/>
                  </a:cubicBezTo>
                  <a:cubicBezTo>
                    <a:pt x="8747" y="5140"/>
                    <a:pt x="8744" y="5134"/>
                    <a:pt x="8752" y="5134"/>
                  </a:cubicBezTo>
                  <a:cubicBezTo>
                    <a:pt x="8756" y="5134"/>
                    <a:pt x="8763" y="5136"/>
                    <a:pt x="8775" y="5140"/>
                  </a:cubicBezTo>
                  <a:lnTo>
                    <a:pt x="8787" y="5140"/>
                  </a:lnTo>
                  <a:cubicBezTo>
                    <a:pt x="8789" y="5142"/>
                    <a:pt x="8790" y="5143"/>
                    <a:pt x="8790" y="5143"/>
                  </a:cubicBezTo>
                  <a:cubicBezTo>
                    <a:pt x="8791" y="5143"/>
                    <a:pt x="8787" y="5136"/>
                    <a:pt x="8795" y="5136"/>
                  </a:cubicBezTo>
                  <a:cubicBezTo>
                    <a:pt x="8796" y="5136"/>
                    <a:pt x="8796" y="5136"/>
                    <a:pt x="8797" y="5136"/>
                  </a:cubicBezTo>
                  <a:lnTo>
                    <a:pt x="8797" y="5136"/>
                  </a:lnTo>
                  <a:cubicBezTo>
                    <a:pt x="8794" y="5133"/>
                    <a:pt x="8799" y="5128"/>
                    <a:pt x="8799" y="5128"/>
                  </a:cubicBezTo>
                  <a:lnTo>
                    <a:pt x="8775" y="5128"/>
                  </a:lnTo>
                  <a:cubicBezTo>
                    <a:pt x="8761" y="5117"/>
                    <a:pt x="8758" y="5114"/>
                    <a:pt x="8761" y="5114"/>
                  </a:cubicBezTo>
                  <a:cubicBezTo>
                    <a:pt x="8767" y="5114"/>
                    <a:pt x="8788" y="5123"/>
                    <a:pt x="8801" y="5123"/>
                  </a:cubicBezTo>
                  <a:cubicBezTo>
                    <a:pt x="8807" y="5123"/>
                    <a:pt x="8811" y="5121"/>
                    <a:pt x="8811" y="5116"/>
                  </a:cubicBezTo>
                  <a:cubicBezTo>
                    <a:pt x="8803" y="5116"/>
                    <a:pt x="8805" y="5121"/>
                    <a:pt x="8804" y="5121"/>
                  </a:cubicBezTo>
                  <a:cubicBezTo>
                    <a:pt x="8804" y="5121"/>
                    <a:pt x="8803" y="5120"/>
                    <a:pt x="8799" y="5116"/>
                  </a:cubicBezTo>
                  <a:cubicBezTo>
                    <a:pt x="8799" y="5116"/>
                    <a:pt x="8823" y="5116"/>
                    <a:pt x="8811" y="5104"/>
                  </a:cubicBezTo>
                  <a:lnTo>
                    <a:pt x="8834" y="5104"/>
                  </a:lnTo>
                  <a:lnTo>
                    <a:pt x="8811" y="5092"/>
                  </a:lnTo>
                  <a:cubicBezTo>
                    <a:pt x="8823" y="5092"/>
                    <a:pt x="8811" y="5080"/>
                    <a:pt x="8823" y="5080"/>
                  </a:cubicBezTo>
                  <a:cubicBezTo>
                    <a:pt x="8811" y="5080"/>
                    <a:pt x="8811" y="5080"/>
                    <a:pt x="8811" y="5068"/>
                  </a:cubicBezTo>
                  <a:cubicBezTo>
                    <a:pt x="8799" y="5068"/>
                    <a:pt x="8787" y="5056"/>
                    <a:pt x="8787" y="5044"/>
                  </a:cubicBezTo>
                  <a:lnTo>
                    <a:pt x="8787" y="5044"/>
                  </a:lnTo>
                  <a:cubicBezTo>
                    <a:pt x="8811" y="5056"/>
                    <a:pt x="8799" y="5056"/>
                    <a:pt x="8799" y="5056"/>
                  </a:cubicBezTo>
                  <a:cubicBezTo>
                    <a:pt x="8823" y="5056"/>
                    <a:pt x="8811" y="5056"/>
                    <a:pt x="8811" y="5044"/>
                  </a:cubicBezTo>
                  <a:lnTo>
                    <a:pt x="8811" y="5044"/>
                  </a:lnTo>
                  <a:cubicBezTo>
                    <a:pt x="8834" y="5056"/>
                    <a:pt x="8811" y="5056"/>
                    <a:pt x="8823" y="5056"/>
                  </a:cubicBezTo>
                  <a:lnTo>
                    <a:pt x="8823" y="5044"/>
                  </a:lnTo>
                  <a:lnTo>
                    <a:pt x="8834" y="5044"/>
                  </a:lnTo>
                  <a:cubicBezTo>
                    <a:pt x="8799" y="5044"/>
                    <a:pt x="8834" y="5044"/>
                    <a:pt x="8823" y="5033"/>
                  </a:cubicBezTo>
                  <a:cubicBezTo>
                    <a:pt x="8834" y="5021"/>
                    <a:pt x="8799" y="5009"/>
                    <a:pt x="8775" y="4997"/>
                  </a:cubicBezTo>
                  <a:lnTo>
                    <a:pt x="8799" y="4997"/>
                  </a:lnTo>
                  <a:cubicBezTo>
                    <a:pt x="8799" y="4997"/>
                    <a:pt x="8812" y="4997"/>
                    <a:pt x="8823" y="5000"/>
                  </a:cubicBezTo>
                  <a:lnTo>
                    <a:pt x="8823" y="5000"/>
                  </a:lnTo>
                  <a:cubicBezTo>
                    <a:pt x="8823" y="4999"/>
                    <a:pt x="8823" y="4998"/>
                    <a:pt x="8823" y="4997"/>
                  </a:cubicBezTo>
                  <a:lnTo>
                    <a:pt x="8823" y="4985"/>
                  </a:lnTo>
                  <a:cubicBezTo>
                    <a:pt x="8811" y="4985"/>
                    <a:pt x="8811" y="4985"/>
                    <a:pt x="8799" y="4973"/>
                  </a:cubicBezTo>
                  <a:cubicBezTo>
                    <a:pt x="8799" y="4973"/>
                    <a:pt x="8799" y="4973"/>
                    <a:pt x="8799" y="4961"/>
                  </a:cubicBezTo>
                  <a:cubicBezTo>
                    <a:pt x="8811" y="4973"/>
                    <a:pt x="8823" y="4973"/>
                    <a:pt x="8823" y="4973"/>
                  </a:cubicBezTo>
                  <a:cubicBezTo>
                    <a:pt x="8823" y="4973"/>
                    <a:pt x="8823" y="4973"/>
                    <a:pt x="8811" y="4961"/>
                  </a:cubicBezTo>
                  <a:cubicBezTo>
                    <a:pt x="8799" y="4961"/>
                    <a:pt x="8811" y="4949"/>
                    <a:pt x="8787" y="4949"/>
                  </a:cubicBezTo>
                  <a:lnTo>
                    <a:pt x="8799" y="4949"/>
                  </a:lnTo>
                  <a:cubicBezTo>
                    <a:pt x="8803" y="4952"/>
                    <a:pt x="8806" y="4953"/>
                    <a:pt x="8808" y="4953"/>
                  </a:cubicBezTo>
                  <a:cubicBezTo>
                    <a:pt x="8814" y="4953"/>
                    <a:pt x="8799" y="4937"/>
                    <a:pt x="8799" y="4937"/>
                  </a:cubicBezTo>
                  <a:lnTo>
                    <a:pt x="8823" y="4937"/>
                  </a:lnTo>
                  <a:cubicBezTo>
                    <a:pt x="8815" y="4937"/>
                    <a:pt x="8817" y="4932"/>
                    <a:pt x="8823" y="4932"/>
                  </a:cubicBezTo>
                  <a:cubicBezTo>
                    <a:pt x="8827" y="4932"/>
                    <a:pt x="8830" y="4933"/>
                    <a:pt x="8834" y="4937"/>
                  </a:cubicBezTo>
                  <a:cubicBezTo>
                    <a:pt x="8823" y="4925"/>
                    <a:pt x="8823" y="4925"/>
                    <a:pt x="8811" y="4925"/>
                  </a:cubicBezTo>
                  <a:lnTo>
                    <a:pt x="8823" y="4913"/>
                  </a:lnTo>
                  <a:cubicBezTo>
                    <a:pt x="8823" y="4925"/>
                    <a:pt x="8858" y="4937"/>
                    <a:pt x="8858" y="4937"/>
                  </a:cubicBezTo>
                  <a:cubicBezTo>
                    <a:pt x="8858" y="4925"/>
                    <a:pt x="8834" y="4925"/>
                    <a:pt x="8834" y="4913"/>
                  </a:cubicBezTo>
                  <a:lnTo>
                    <a:pt x="8834" y="4913"/>
                  </a:lnTo>
                  <a:cubicBezTo>
                    <a:pt x="8846" y="4919"/>
                    <a:pt x="8852" y="4919"/>
                    <a:pt x="8858" y="4919"/>
                  </a:cubicBezTo>
                  <a:cubicBezTo>
                    <a:pt x="8864" y="4919"/>
                    <a:pt x="8870" y="4919"/>
                    <a:pt x="8882" y="4925"/>
                  </a:cubicBezTo>
                  <a:cubicBezTo>
                    <a:pt x="8886" y="4929"/>
                    <a:pt x="8888" y="4930"/>
                    <a:pt x="8890" y="4930"/>
                  </a:cubicBezTo>
                  <a:cubicBezTo>
                    <a:pt x="8894" y="4930"/>
                    <a:pt x="8894" y="4922"/>
                    <a:pt x="8894" y="4913"/>
                  </a:cubicBezTo>
                  <a:cubicBezTo>
                    <a:pt x="8886" y="4913"/>
                    <a:pt x="8883" y="4919"/>
                    <a:pt x="8879" y="4919"/>
                  </a:cubicBezTo>
                  <a:cubicBezTo>
                    <a:pt x="8877" y="4919"/>
                    <a:pt x="8874" y="4917"/>
                    <a:pt x="8870" y="4913"/>
                  </a:cubicBezTo>
                  <a:cubicBezTo>
                    <a:pt x="8858" y="4902"/>
                    <a:pt x="8858" y="4902"/>
                    <a:pt x="8858" y="4902"/>
                  </a:cubicBezTo>
                  <a:cubicBezTo>
                    <a:pt x="8862" y="4898"/>
                    <a:pt x="8865" y="4896"/>
                    <a:pt x="8868" y="4896"/>
                  </a:cubicBezTo>
                  <a:cubicBezTo>
                    <a:pt x="8874" y="4896"/>
                    <a:pt x="8882" y="4902"/>
                    <a:pt x="8906" y="4902"/>
                  </a:cubicBezTo>
                  <a:cubicBezTo>
                    <a:pt x="8906" y="4902"/>
                    <a:pt x="8906" y="4913"/>
                    <a:pt x="8894" y="4913"/>
                  </a:cubicBezTo>
                  <a:cubicBezTo>
                    <a:pt x="8906" y="4925"/>
                    <a:pt x="8894" y="4937"/>
                    <a:pt x="8906" y="4949"/>
                  </a:cubicBezTo>
                  <a:cubicBezTo>
                    <a:pt x="8894" y="4937"/>
                    <a:pt x="8965" y="4913"/>
                    <a:pt x="8942" y="4890"/>
                  </a:cubicBezTo>
                  <a:cubicBezTo>
                    <a:pt x="8942" y="4878"/>
                    <a:pt x="8965" y="4878"/>
                    <a:pt x="8977" y="4878"/>
                  </a:cubicBezTo>
                  <a:lnTo>
                    <a:pt x="8965" y="4913"/>
                  </a:lnTo>
                  <a:lnTo>
                    <a:pt x="9001" y="4890"/>
                  </a:lnTo>
                  <a:cubicBezTo>
                    <a:pt x="9013" y="4890"/>
                    <a:pt x="9025" y="4913"/>
                    <a:pt x="9037" y="4925"/>
                  </a:cubicBezTo>
                  <a:cubicBezTo>
                    <a:pt x="9034" y="4924"/>
                    <a:pt x="9031" y="4923"/>
                    <a:pt x="9029" y="4923"/>
                  </a:cubicBezTo>
                  <a:cubicBezTo>
                    <a:pt x="9006" y="4923"/>
                    <a:pt x="8983" y="4962"/>
                    <a:pt x="9025" y="4973"/>
                  </a:cubicBezTo>
                  <a:lnTo>
                    <a:pt x="8965" y="4973"/>
                  </a:lnTo>
                  <a:cubicBezTo>
                    <a:pt x="8977" y="4985"/>
                    <a:pt x="8977" y="4985"/>
                    <a:pt x="8965" y="4997"/>
                  </a:cubicBezTo>
                  <a:cubicBezTo>
                    <a:pt x="9001" y="4997"/>
                    <a:pt x="8977" y="4985"/>
                    <a:pt x="9013" y="4985"/>
                  </a:cubicBezTo>
                  <a:cubicBezTo>
                    <a:pt x="9001" y="5009"/>
                    <a:pt x="9013" y="5021"/>
                    <a:pt x="9037" y="5044"/>
                  </a:cubicBezTo>
                  <a:lnTo>
                    <a:pt x="9025" y="5021"/>
                  </a:lnTo>
                  <a:cubicBezTo>
                    <a:pt x="9025" y="5009"/>
                    <a:pt x="9025" y="5009"/>
                    <a:pt x="9025" y="5009"/>
                  </a:cubicBezTo>
                  <a:cubicBezTo>
                    <a:pt x="9025" y="5009"/>
                    <a:pt x="9025" y="4997"/>
                    <a:pt x="9025" y="4997"/>
                  </a:cubicBezTo>
                  <a:cubicBezTo>
                    <a:pt x="9025" y="4997"/>
                    <a:pt x="9046" y="4992"/>
                    <a:pt x="9060" y="4992"/>
                  </a:cubicBezTo>
                  <a:cubicBezTo>
                    <a:pt x="9065" y="4992"/>
                    <a:pt x="9069" y="4992"/>
                    <a:pt x="9071" y="4994"/>
                  </a:cubicBezTo>
                  <a:lnTo>
                    <a:pt x="9071" y="4994"/>
                  </a:lnTo>
                  <a:cubicBezTo>
                    <a:pt x="9064" y="4977"/>
                    <a:pt x="9073" y="4974"/>
                    <a:pt x="9087" y="4974"/>
                  </a:cubicBezTo>
                  <a:cubicBezTo>
                    <a:pt x="9096" y="4974"/>
                    <a:pt x="9107" y="4976"/>
                    <a:pt x="9117" y="4976"/>
                  </a:cubicBezTo>
                  <a:cubicBezTo>
                    <a:pt x="9128" y="4976"/>
                    <a:pt x="9136" y="4973"/>
                    <a:pt x="9132" y="4961"/>
                  </a:cubicBezTo>
                  <a:lnTo>
                    <a:pt x="9132" y="4961"/>
                  </a:lnTo>
                  <a:cubicBezTo>
                    <a:pt x="9132" y="4961"/>
                    <a:pt x="9156" y="4961"/>
                    <a:pt x="9156" y="4973"/>
                  </a:cubicBezTo>
                  <a:cubicBezTo>
                    <a:pt x="9120" y="4985"/>
                    <a:pt x="9168" y="5009"/>
                    <a:pt x="9156" y="5021"/>
                  </a:cubicBezTo>
                  <a:cubicBezTo>
                    <a:pt x="9168" y="5021"/>
                    <a:pt x="9144" y="4997"/>
                    <a:pt x="9156" y="4997"/>
                  </a:cubicBezTo>
                  <a:cubicBezTo>
                    <a:pt x="9180" y="4997"/>
                    <a:pt x="9180" y="5021"/>
                    <a:pt x="9192" y="5033"/>
                  </a:cubicBezTo>
                  <a:lnTo>
                    <a:pt x="9180" y="5033"/>
                  </a:lnTo>
                  <a:lnTo>
                    <a:pt x="9204" y="5056"/>
                  </a:lnTo>
                  <a:cubicBezTo>
                    <a:pt x="9204" y="5044"/>
                    <a:pt x="9180" y="5021"/>
                    <a:pt x="9204" y="5021"/>
                  </a:cubicBezTo>
                  <a:cubicBezTo>
                    <a:pt x="9215" y="5033"/>
                    <a:pt x="9239" y="5033"/>
                    <a:pt x="9239" y="5044"/>
                  </a:cubicBezTo>
                  <a:cubicBezTo>
                    <a:pt x="9215" y="5056"/>
                    <a:pt x="9215" y="5080"/>
                    <a:pt x="9192" y="5080"/>
                  </a:cubicBezTo>
                  <a:cubicBezTo>
                    <a:pt x="9204" y="5080"/>
                    <a:pt x="9221" y="5083"/>
                    <a:pt x="9235" y="5083"/>
                  </a:cubicBezTo>
                  <a:cubicBezTo>
                    <a:pt x="9248" y="5083"/>
                    <a:pt x="9257" y="5080"/>
                    <a:pt x="9251" y="5068"/>
                  </a:cubicBezTo>
                  <a:lnTo>
                    <a:pt x="9251" y="5068"/>
                  </a:lnTo>
                  <a:lnTo>
                    <a:pt x="9275" y="5080"/>
                  </a:lnTo>
                  <a:cubicBezTo>
                    <a:pt x="9265" y="5070"/>
                    <a:pt x="9246" y="5042"/>
                    <a:pt x="9263" y="5042"/>
                  </a:cubicBezTo>
                  <a:cubicBezTo>
                    <a:pt x="9266" y="5042"/>
                    <a:pt x="9270" y="5043"/>
                    <a:pt x="9275" y="5044"/>
                  </a:cubicBezTo>
                  <a:lnTo>
                    <a:pt x="9311" y="5044"/>
                  </a:lnTo>
                  <a:lnTo>
                    <a:pt x="9323" y="5056"/>
                  </a:lnTo>
                  <a:cubicBezTo>
                    <a:pt x="9323" y="5056"/>
                    <a:pt x="9323" y="5051"/>
                    <a:pt x="9326" y="5051"/>
                  </a:cubicBezTo>
                  <a:cubicBezTo>
                    <a:pt x="9328" y="5051"/>
                    <a:pt x="9331" y="5052"/>
                    <a:pt x="9335" y="5056"/>
                  </a:cubicBezTo>
                  <a:cubicBezTo>
                    <a:pt x="9335" y="5068"/>
                    <a:pt x="9346" y="5068"/>
                    <a:pt x="9335" y="5080"/>
                  </a:cubicBezTo>
                  <a:cubicBezTo>
                    <a:pt x="9345" y="5084"/>
                    <a:pt x="9352" y="5085"/>
                    <a:pt x="9358" y="5085"/>
                  </a:cubicBezTo>
                  <a:cubicBezTo>
                    <a:pt x="9371" y="5085"/>
                    <a:pt x="9374" y="5077"/>
                    <a:pt x="9382" y="5068"/>
                  </a:cubicBezTo>
                  <a:cubicBezTo>
                    <a:pt x="9394" y="5080"/>
                    <a:pt x="9394" y="5092"/>
                    <a:pt x="9382" y="5092"/>
                  </a:cubicBezTo>
                  <a:cubicBezTo>
                    <a:pt x="9406" y="5104"/>
                    <a:pt x="9454" y="5128"/>
                    <a:pt x="9454" y="5140"/>
                  </a:cubicBezTo>
                  <a:cubicBezTo>
                    <a:pt x="9464" y="5143"/>
                    <a:pt x="9468" y="5145"/>
                    <a:pt x="9470" y="5145"/>
                  </a:cubicBezTo>
                  <a:cubicBezTo>
                    <a:pt x="9473" y="5145"/>
                    <a:pt x="9461" y="5136"/>
                    <a:pt x="9477" y="5128"/>
                  </a:cubicBezTo>
                  <a:cubicBezTo>
                    <a:pt x="9489" y="5175"/>
                    <a:pt x="9573" y="5187"/>
                    <a:pt x="9620" y="5199"/>
                  </a:cubicBezTo>
                  <a:cubicBezTo>
                    <a:pt x="9620" y="5188"/>
                    <a:pt x="9621" y="5185"/>
                    <a:pt x="9624" y="5185"/>
                  </a:cubicBezTo>
                  <a:cubicBezTo>
                    <a:pt x="9627" y="5185"/>
                    <a:pt x="9631" y="5190"/>
                    <a:pt x="9637" y="5190"/>
                  </a:cubicBezTo>
                  <a:cubicBezTo>
                    <a:pt x="9642" y="5190"/>
                    <a:pt x="9648" y="5187"/>
                    <a:pt x="9655" y="5177"/>
                  </a:cubicBezTo>
                  <a:lnTo>
                    <a:pt x="9655" y="5177"/>
                  </a:lnTo>
                  <a:cubicBezTo>
                    <a:pt x="9650" y="5189"/>
                    <a:pt x="9678" y="5214"/>
                    <a:pt x="9659" y="5214"/>
                  </a:cubicBezTo>
                  <a:cubicBezTo>
                    <a:pt x="9656" y="5214"/>
                    <a:pt x="9651" y="5213"/>
                    <a:pt x="9644" y="5211"/>
                  </a:cubicBezTo>
                  <a:lnTo>
                    <a:pt x="9644" y="5211"/>
                  </a:lnTo>
                  <a:lnTo>
                    <a:pt x="9668" y="5223"/>
                  </a:lnTo>
                  <a:cubicBezTo>
                    <a:pt x="9680" y="5247"/>
                    <a:pt x="9620" y="5223"/>
                    <a:pt x="9644" y="5259"/>
                  </a:cubicBezTo>
                  <a:cubicBezTo>
                    <a:pt x="9648" y="5261"/>
                    <a:pt x="9652" y="5261"/>
                    <a:pt x="9656" y="5261"/>
                  </a:cubicBezTo>
                  <a:cubicBezTo>
                    <a:pt x="9669" y="5261"/>
                    <a:pt x="9685" y="5254"/>
                    <a:pt x="9702" y="5254"/>
                  </a:cubicBezTo>
                  <a:cubicBezTo>
                    <a:pt x="9714" y="5254"/>
                    <a:pt x="9727" y="5258"/>
                    <a:pt x="9739" y="5271"/>
                  </a:cubicBezTo>
                  <a:cubicBezTo>
                    <a:pt x="9716" y="5283"/>
                    <a:pt x="9763" y="5271"/>
                    <a:pt x="9739" y="5294"/>
                  </a:cubicBezTo>
                  <a:lnTo>
                    <a:pt x="9716" y="5294"/>
                  </a:lnTo>
                  <a:cubicBezTo>
                    <a:pt x="9732" y="5304"/>
                    <a:pt x="9742" y="5308"/>
                    <a:pt x="9749" y="5308"/>
                  </a:cubicBezTo>
                  <a:cubicBezTo>
                    <a:pt x="9766" y="5308"/>
                    <a:pt x="9761" y="5283"/>
                    <a:pt x="9787" y="5283"/>
                  </a:cubicBezTo>
                  <a:cubicBezTo>
                    <a:pt x="9806" y="5287"/>
                    <a:pt x="9814" y="5292"/>
                    <a:pt x="9816" y="5297"/>
                  </a:cubicBezTo>
                  <a:lnTo>
                    <a:pt x="9816" y="5297"/>
                  </a:lnTo>
                  <a:cubicBezTo>
                    <a:pt x="9817" y="5291"/>
                    <a:pt x="9819" y="5286"/>
                    <a:pt x="9823" y="5283"/>
                  </a:cubicBezTo>
                  <a:lnTo>
                    <a:pt x="9823" y="5283"/>
                  </a:lnTo>
                  <a:cubicBezTo>
                    <a:pt x="9830" y="5305"/>
                    <a:pt x="9852" y="5313"/>
                    <a:pt x="9873" y="5313"/>
                  </a:cubicBezTo>
                  <a:cubicBezTo>
                    <a:pt x="9885" y="5313"/>
                    <a:pt x="9897" y="5311"/>
                    <a:pt x="9906" y="5306"/>
                  </a:cubicBezTo>
                  <a:cubicBezTo>
                    <a:pt x="9858" y="5259"/>
                    <a:pt x="9858" y="5294"/>
                    <a:pt x="9823" y="5235"/>
                  </a:cubicBezTo>
                  <a:cubicBezTo>
                    <a:pt x="9814" y="5243"/>
                    <a:pt x="9806" y="5257"/>
                    <a:pt x="9794" y="5257"/>
                  </a:cubicBezTo>
                  <a:cubicBezTo>
                    <a:pt x="9789" y="5257"/>
                    <a:pt x="9782" y="5254"/>
                    <a:pt x="9775" y="5247"/>
                  </a:cubicBezTo>
                  <a:cubicBezTo>
                    <a:pt x="9799" y="5247"/>
                    <a:pt x="9787" y="5235"/>
                    <a:pt x="9775" y="5223"/>
                  </a:cubicBezTo>
                  <a:cubicBezTo>
                    <a:pt x="9775" y="5227"/>
                    <a:pt x="9772" y="5228"/>
                    <a:pt x="9768" y="5228"/>
                  </a:cubicBezTo>
                  <a:cubicBezTo>
                    <a:pt x="9760" y="5228"/>
                    <a:pt x="9747" y="5223"/>
                    <a:pt x="9739" y="5223"/>
                  </a:cubicBezTo>
                  <a:cubicBezTo>
                    <a:pt x="9739" y="5211"/>
                    <a:pt x="9775" y="5199"/>
                    <a:pt x="9739" y="5175"/>
                  </a:cubicBezTo>
                  <a:lnTo>
                    <a:pt x="9727" y="5211"/>
                  </a:lnTo>
                  <a:cubicBezTo>
                    <a:pt x="9716" y="5199"/>
                    <a:pt x="9739" y="5187"/>
                    <a:pt x="9716" y="5187"/>
                  </a:cubicBezTo>
                  <a:cubicBezTo>
                    <a:pt x="9725" y="5178"/>
                    <a:pt x="9719" y="5160"/>
                    <a:pt x="9735" y="5160"/>
                  </a:cubicBezTo>
                  <a:cubicBezTo>
                    <a:pt x="9739" y="5160"/>
                    <a:pt x="9744" y="5161"/>
                    <a:pt x="9751" y="5164"/>
                  </a:cubicBezTo>
                  <a:cubicBezTo>
                    <a:pt x="9742" y="5144"/>
                    <a:pt x="9728" y="5139"/>
                    <a:pt x="9714" y="5139"/>
                  </a:cubicBezTo>
                  <a:cubicBezTo>
                    <a:pt x="9691" y="5139"/>
                    <a:pt x="9665" y="5152"/>
                    <a:pt x="9644" y="5152"/>
                  </a:cubicBezTo>
                  <a:lnTo>
                    <a:pt x="9644" y="5152"/>
                  </a:lnTo>
                  <a:cubicBezTo>
                    <a:pt x="9644" y="5152"/>
                    <a:pt x="9656" y="5140"/>
                    <a:pt x="9656" y="5140"/>
                  </a:cubicBezTo>
                  <a:lnTo>
                    <a:pt x="9656" y="5140"/>
                  </a:lnTo>
                  <a:cubicBezTo>
                    <a:pt x="9652" y="5144"/>
                    <a:pt x="9648" y="5145"/>
                    <a:pt x="9644" y="5145"/>
                  </a:cubicBezTo>
                  <a:cubicBezTo>
                    <a:pt x="9636" y="5145"/>
                    <a:pt x="9628" y="5140"/>
                    <a:pt x="9620" y="5140"/>
                  </a:cubicBezTo>
                  <a:cubicBezTo>
                    <a:pt x="9596" y="5116"/>
                    <a:pt x="9644" y="5128"/>
                    <a:pt x="9644" y="5116"/>
                  </a:cubicBezTo>
                  <a:lnTo>
                    <a:pt x="9608" y="5104"/>
                  </a:lnTo>
                  <a:cubicBezTo>
                    <a:pt x="9596" y="5104"/>
                    <a:pt x="9585" y="5104"/>
                    <a:pt x="9585" y="5092"/>
                  </a:cubicBezTo>
                  <a:cubicBezTo>
                    <a:pt x="9596" y="5092"/>
                    <a:pt x="9608" y="5080"/>
                    <a:pt x="9620" y="5068"/>
                  </a:cubicBezTo>
                  <a:lnTo>
                    <a:pt x="9620" y="5068"/>
                  </a:lnTo>
                  <a:lnTo>
                    <a:pt x="9573" y="5080"/>
                  </a:lnTo>
                  <a:cubicBezTo>
                    <a:pt x="9585" y="5068"/>
                    <a:pt x="9549" y="5044"/>
                    <a:pt x="9585" y="5044"/>
                  </a:cubicBezTo>
                  <a:lnTo>
                    <a:pt x="9525" y="5033"/>
                  </a:lnTo>
                  <a:lnTo>
                    <a:pt x="9525" y="5021"/>
                  </a:lnTo>
                  <a:cubicBezTo>
                    <a:pt x="9513" y="5009"/>
                    <a:pt x="9430" y="5021"/>
                    <a:pt x="9454" y="4973"/>
                  </a:cubicBezTo>
                  <a:cubicBezTo>
                    <a:pt x="9406" y="4973"/>
                    <a:pt x="9394" y="4961"/>
                    <a:pt x="9335" y="4949"/>
                  </a:cubicBezTo>
                  <a:cubicBezTo>
                    <a:pt x="9382" y="4949"/>
                    <a:pt x="9299" y="4913"/>
                    <a:pt x="9346" y="4913"/>
                  </a:cubicBezTo>
                  <a:cubicBezTo>
                    <a:pt x="9338" y="4910"/>
                    <a:pt x="9331" y="4908"/>
                    <a:pt x="9323" y="4908"/>
                  </a:cubicBezTo>
                  <a:cubicBezTo>
                    <a:pt x="9308" y="4908"/>
                    <a:pt x="9295" y="4913"/>
                    <a:pt x="9287" y="4913"/>
                  </a:cubicBezTo>
                  <a:cubicBezTo>
                    <a:pt x="9263" y="4902"/>
                    <a:pt x="9287" y="4878"/>
                    <a:pt x="9311" y="4878"/>
                  </a:cubicBezTo>
                  <a:lnTo>
                    <a:pt x="9251" y="4878"/>
                  </a:lnTo>
                  <a:cubicBezTo>
                    <a:pt x="9239" y="4854"/>
                    <a:pt x="9263" y="4854"/>
                    <a:pt x="9239" y="4842"/>
                  </a:cubicBezTo>
                  <a:lnTo>
                    <a:pt x="9227" y="4866"/>
                  </a:lnTo>
                  <a:lnTo>
                    <a:pt x="9215" y="4842"/>
                  </a:lnTo>
                  <a:cubicBezTo>
                    <a:pt x="9215" y="4854"/>
                    <a:pt x="9204" y="4854"/>
                    <a:pt x="9180" y="4854"/>
                  </a:cubicBezTo>
                  <a:lnTo>
                    <a:pt x="9180" y="4842"/>
                  </a:lnTo>
                  <a:lnTo>
                    <a:pt x="9168" y="4842"/>
                  </a:lnTo>
                  <a:cubicBezTo>
                    <a:pt x="9192" y="4842"/>
                    <a:pt x="9144" y="4830"/>
                    <a:pt x="9156" y="4818"/>
                  </a:cubicBezTo>
                  <a:cubicBezTo>
                    <a:pt x="9144" y="4806"/>
                    <a:pt x="9144" y="4806"/>
                    <a:pt x="9108" y="4806"/>
                  </a:cubicBezTo>
                  <a:lnTo>
                    <a:pt x="9108" y="4818"/>
                  </a:lnTo>
                  <a:cubicBezTo>
                    <a:pt x="9061" y="4818"/>
                    <a:pt x="9120" y="4794"/>
                    <a:pt x="9084" y="4783"/>
                  </a:cubicBezTo>
                  <a:lnTo>
                    <a:pt x="9084" y="4783"/>
                  </a:lnTo>
                  <a:lnTo>
                    <a:pt x="9084" y="4794"/>
                  </a:lnTo>
                  <a:cubicBezTo>
                    <a:pt x="9037" y="4759"/>
                    <a:pt x="8989" y="4783"/>
                    <a:pt x="8965" y="4747"/>
                  </a:cubicBezTo>
                  <a:lnTo>
                    <a:pt x="8965" y="4747"/>
                  </a:lnTo>
                  <a:cubicBezTo>
                    <a:pt x="8970" y="4749"/>
                    <a:pt x="8974" y="4750"/>
                    <a:pt x="8978" y="4750"/>
                  </a:cubicBezTo>
                  <a:cubicBezTo>
                    <a:pt x="8983" y="4750"/>
                    <a:pt x="8986" y="4748"/>
                    <a:pt x="8987" y="4746"/>
                  </a:cubicBezTo>
                  <a:lnTo>
                    <a:pt x="8987" y="4746"/>
                  </a:lnTo>
                  <a:cubicBezTo>
                    <a:pt x="8988" y="4746"/>
                    <a:pt x="8989" y="4746"/>
                    <a:pt x="8989" y="4747"/>
                  </a:cubicBezTo>
                  <a:cubicBezTo>
                    <a:pt x="8989" y="4744"/>
                    <a:pt x="8989" y="4743"/>
                    <a:pt x="8989" y="4743"/>
                  </a:cubicBezTo>
                  <a:cubicBezTo>
                    <a:pt x="8989" y="4743"/>
                    <a:pt x="8988" y="4744"/>
                    <a:pt x="8987" y="4746"/>
                  </a:cubicBezTo>
                  <a:lnTo>
                    <a:pt x="8987" y="4746"/>
                  </a:lnTo>
                  <a:cubicBezTo>
                    <a:pt x="8964" y="4735"/>
                    <a:pt x="8941" y="4735"/>
                    <a:pt x="8918" y="4723"/>
                  </a:cubicBezTo>
                  <a:lnTo>
                    <a:pt x="8906" y="4723"/>
                  </a:lnTo>
                  <a:lnTo>
                    <a:pt x="8918" y="4711"/>
                  </a:lnTo>
                  <a:cubicBezTo>
                    <a:pt x="8906" y="4705"/>
                    <a:pt x="8903" y="4705"/>
                    <a:pt x="8903" y="4705"/>
                  </a:cubicBezTo>
                  <a:cubicBezTo>
                    <a:pt x="8903" y="4705"/>
                    <a:pt x="8906" y="4705"/>
                    <a:pt x="8906" y="4699"/>
                  </a:cubicBezTo>
                  <a:cubicBezTo>
                    <a:pt x="8906" y="4699"/>
                    <a:pt x="8918" y="4699"/>
                    <a:pt x="8918" y="4711"/>
                  </a:cubicBezTo>
                  <a:cubicBezTo>
                    <a:pt x="8918" y="4707"/>
                    <a:pt x="8919" y="4706"/>
                    <a:pt x="8921" y="4706"/>
                  </a:cubicBezTo>
                  <a:cubicBezTo>
                    <a:pt x="8926" y="4706"/>
                    <a:pt x="8934" y="4711"/>
                    <a:pt x="8942" y="4711"/>
                  </a:cubicBezTo>
                  <a:cubicBezTo>
                    <a:pt x="8930" y="4711"/>
                    <a:pt x="8906" y="4675"/>
                    <a:pt x="8882" y="4675"/>
                  </a:cubicBezTo>
                  <a:cubicBezTo>
                    <a:pt x="8870" y="4675"/>
                    <a:pt x="8870" y="4663"/>
                    <a:pt x="8882" y="4663"/>
                  </a:cubicBezTo>
                  <a:cubicBezTo>
                    <a:pt x="8882" y="4659"/>
                    <a:pt x="8883" y="4658"/>
                    <a:pt x="8885" y="4658"/>
                  </a:cubicBezTo>
                  <a:cubicBezTo>
                    <a:pt x="8889" y="4658"/>
                    <a:pt x="8894" y="4663"/>
                    <a:pt x="8894" y="4663"/>
                  </a:cubicBezTo>
                  <a:cubicBezTo>
                    <a:pt x="8894" y="4663"/>
                    <a:pt x="8929" y="4690"/>
                    <a:pt x="8939" y="4690"/>
                  </a:cubicBezTo>
                  <a:cubicBezTo>
                    <a:pt x="8941" y="4690"/>
                    <a:pt x="8942" y="4689"/>
                    <a:pt x="8942" y="4687"/>
                  </a:cubicBezTo>
                  <a:cubicBezTo>
                    <a:pt x="8942" y="4699"/>
                    <a:pt x="8954" y="4699"/>
                    <a:pt x="8954" y="4711"/>
                  </a:cubicBezTo>
                  <a:lnTo>
                    <a:pt x="8965" y="4711"/>
                  </a:lnTo>
                  <a:cubicBezTo>
                    <a:pt x="8965" y="4711"/>
                    <a:pt x="8954" y="4711"/>
                    <a:pt x="8954" y="4699"/>
                  </a:cubicBezTo>
                  <a:lnTo>
                    <a:pt x="8954" y="4699"/>
                  </a:lnTo>
                  <a:cubicBezTo>
                    <a:pt x="8964" y="4704"/>
                    <a:pt x="8972" y="4707"/>
                    <a:pt x="8977" y="4709"/>
                  </a:cubicBezTo>
                  <a:lnTo>
                    <a:pt x="8977" y="4709"/>
                  </a:lnTo>
                  <a:cubicBezTo>
                    <a:pt x="8977" y="4705"/>
                    <a:pt x="8977" y="4699"/>
                    <a:pt x="8977" y="4699"/>
                  </a:cubicBezTo>
                  <a:lnTo>
                    <a:pt x="8954" y="4699"/>
                  </a:lnTo>
                  <a:cubicBezTo>
                    <a:pt x="8965" y="4699"/>
                    <a:pt x="8942" y="4675"/>
                    <a:pt x="8954" y="4675"/>
                  </a:cubicBezTo>
                  <a:cubicBezTo>
                    <a:pt x="8924" y="4665"/>
                    <a:pt x="8935" y="4655"/>
                    <a:pt x="8926" y="4646"/>
                  </a:cubicBezTo>
                  <a:lnTo>
                    <a:pt x="8926" y="4646"/>
                  </a:lnTo>
                  <a:cubicBezTo>
                    <a:pt x="8931" y="4648"/>
                    <a:pt x="8936" y="4650"/>
                    <a:pt x="8942" y="4652"/>
                  </a:cubicBezTo>
                  <a:lnTo>
                    <a:pt x="8954" y="4652"/>
                  </a:lnTo>
                  <a:cubicBezTo>
                    <a:pt x="8954" y="4652"/>
                    <a:pt x="8954" y="4646"/>
                    <a:pt x="8957" y="4646"/>
                  </a:cubicBezTo>
                  <a:cubicBezTo>
                    <a:pt x="8959" y="4646"/>
                    <a:pt x="8961" y="4648"/>
                    <a:pt x="8965" y="4652"/>
                  </a:cubicBezTo>
                  <a:cubicBezTo>
                    <a:pt x="8977" y="4663"/>
                    <a:pt x="8989" y="4663"/>
                    <a:pt x="8989" y="4675"/>
                  </a:cubicBezTo>
                  <a:cubicBezTo>
                    <a:pt x="9001" y="4675"/>
                    <a:pt x="9001" y="4663"/>
                    <a:pt x="8977" y="4652"/>
                  </a:cubicBezTo>
                  <a:lnTo>
                    <a:pt x="8989" y="4652"/>
                  </a:lnTo>
                  <a:cubicBezTo>
                    <a:pt x="8977" y="4640"/>
                    <a:pt x="8954" y="4640"/>
                    <a:pt x="8954" y="4628"/>
                  </a:cubicBezTo>
                  <a:lnTo>
                    <a:pt x="8965" y="4628"/>
                  </a:lnTo>
                  <a:lnTo>
                    <a:pt x="8954" y="4616"/>
                  </a:lnTo>
                  <a:cubicBezTo>
                    <a:pt x="8965" y="4616"/>
                    <a:pt x="8965" y="4616"/>
                    <a:pt x="8977" y="4628"/>
                  </a:cubicBezTo>
                  <a:cubicBezTo>
                    <a:pt x="8977" y="4616"/>
                    <a:pt x="8965" y="4616"/>
                    <a:pt x="8965" y="4604"/>
                  </a:cubicBezTo>
                  <a:lnTo>
                    <a:pt x="8965" y="4604"/>
                  </a:lnTo>
                  <a:cubicBezTo>
                    <a:pt x="8965" y="4604"/>
                    <a:pt x="8966" y="4604"/>
                    <a:pt x="8977" y="4616"/>
                  </a:cubicBezTo>
                  <a:cubicBezTo>
                    <a:pt x="8977" y="4616"/>
                    <a:pt x="8989" y="4604"/>
                    <a:pt x="9001" y="4604"/>
                  </a:cubicBezTo>
                  <a:cubicBezTo>
                    <a:pt x="8995" y="4598"/>
                    <a:pt x="8992" y="4598"/>
                    <a:pt x="8991" y="4598"/>
                  </a:cubicBezTo>
                  <a:cubicBezTo>
                    <a:pt x="8989" y="4598"/>
                    <a:pt x="8989" y="4598"/>
                    <a:pt x="8989" y="4592"/>
                  </a:cubicBezTo>
                  <a:lnTo>
                    <a:pt x="8989" y="4592"/>
                  </a:lnTo>
                  <a:cubicBezTo>
                    <a:pt x="8995" y="4598"/>
                    <a:pt x="8999" y="4600"/>
                    <a:pt x="9003" y="4600"/>
                  </a:cubicBezTo>
                  <a:cubicBezTo>
                    <a:pt x="9013" y="4600"/>
                    <a:pt x="9013" y="4577"/>
                    <a:pt x="9013" y="4568"/>
                  </a:cubicBezTo>
                  <a:cubicBezTo>
                    <a:pt x="8989" y="4556"/>
                    <a:pt x="9013" y="4568"/>
                    <a:pt x="8989" y="4544"/>
                  </a:cubicBezTo>
                  <a:lnTo>
                    <a:pt x="8989" y="4544"/>
                  </a:lnTo>
                  <a:cubicBezTo>
                    <a:pt x="9001" y="4556"/>
                    <a:pt x="9013" y="4556"/>
                    <a:pt x="9013" y="4568"/>
                  </a:cubicBezTo>
                  <a:lnTo>
                    <a:pt x="9013" y="4556"/>
                  </a:lnTo>
                  <a:cubicBezTo>
                    <a:pt x="9037" y="4568"/>
                    <a:pt x="9025" y="4580"/>
                    <a:pt x="9049" y="4592"/>
                  </a:cubicBezTo>
                  <a:cubicBezTo>
                    <a:pt x="9049" y="4592"/>
                    <a:pt x="9025" y="4556"/>
                    <a:pt x="9037" y="4556"/>
                  </a:cubicBezTo>
                  <a:cubicBezTo>
                    <a:pt x="9043" y="4563"/>
                    <a:pt x="9046" y="4565"/>
                    <a:pt x="9048" y="4565"/>
                  </a:cubicBezTo>
                  <a:cubicBezTo>
                    <a:pt x="9050" y="4565"/>
                    <a:pt x="9048" y="4560"/>
                    <a:pt x="9050" y="4560"/>
                  </a:cubicBezTo>
                  <a:cubicBezTo>
                    <a:pt x="9050" y="4560"/>
                    <a:pt x="9051" y="4560"/>
                    <a:pt x="9053" y="4561"/>
                  </a:cubicBezTo>
                  <a:lnTo>
                    <a:pt x="9053" y="4561"/>
                  </a:lnTo>
                  <a:cubicBezTo>
                    <a:pt x="9048" y="4555"/>
                    <a:pt x="9041" y="4549"/>
                    <a:pt x="9037" y="4544"/>
                  </a:cubicBezTo>
                  <a:cubicBezTo>
                    <a:pt x="9037" y="4541"/>
                    <a:pt x="9038" y="4539"/>
                    <a:pt x="9040" y="4539"/>
                  </a:cubicBezTo>
                  <a:cubicBezTo>
                    <a:pt x="9044" y="4539"/>
                    <a:pt x="9052" y="4548"/>
                    <a:pt x="9061" y="4556"/>
                  </a:cubicBezTo>
                  <a:cubicBezTo>
                    <a:pt x="9073" y="4556"/>
                    <a:pt x="9073" y="4556"/>
                    <a:pt x="9061" y="4544"/>
                  </a:cubicBezTo>
                  <a:lnTo>
                    <a:pt x="9061" y="4544"/>
                  </a:lnTo>
                  <a:cubicBezTo>
                    <a:pt x="9064" y="4548"/>
                    <a:pt x="9065" y="4549"/>
                    <a:pt x="9063" y="4549"/>
                  </a:cubicBezTo>
                  <a:cubicBezTo>
                    <a:pt x="9060" y="4549"/>
                    <a:pt x="9045" y="4541"/>
                    <a:pt x="9037" y="4532"/>
                  </a:cubicBezTo>
                  <a:lnTo>
                    <a:pt x="9037" y="4532"/>
                  </a:lnTo>
                  <a:cubicBezTo>
                    <a:pt x="9041" y="4535"/>
                    <a:pt x="9045" y="4536"/>
                    <a:pt x="9047" y="4536"/>
                  </a:cubicBezTo>
                  <a:cubicBezTo>
                    <a:pt x="9056" y="4536"/>
                    <a:pt x="9046" y="4518"/>
                    <a:pt x="9037" y="4509"/>
                  </a:cubicBezTo>
                  <a:cubicBezTo>
                    <a:pt x="9032" y="4506"/>
                    <a:pt x="9029" y="4505"/>
                    <a:pt x="9027" y="4505"/>
                  </a:cubicBezTo>
                  <a:cubicBezTo>
                    <a:pt x="9022" y="4505"/>
                    <a:pt x="9026" y="4512"/>
                    <a:pt x="9017" y="4512"/>
                  </a:cubicBezTo>
                  <a:cubicBezTo>
                    <a:pt x="9014" y="4512"/>
                    <a:pt x="9009" y="4511"/>
                    <a:pt x="9001" y="4509"/>
                  </a:cubicBezTo>
                  <a:lnTo>
                    <a:pt x="9001" y="4509"/>
                  </a:lnTo>
                  <a:cubicBezTo>
                    <a:pt x="9001" y="4509"/>
                    <a:pt x="9025" y="4532"/>
                    <a:pt x="9013" y="4532"/>
                  </a:cubicBezTo>
                  <a:cubicBezTo>
                    <a:pt x="9013" y="4526"/>
                    <a:pt x="9009" y="4523"/>
                    <a:pt x="9006" y="4522"/>
                  </a:cubicBezTo>
                  <a:lnTo>
                    <a:pt x="9006" y="4522"/>
                  </a:lnTo>
                  <a:cubicBezTo>
                    <a:pt x="9005" y="4523"/>
                    <a:pt x="9001" y="4526"/>
                    <a:pt x="9001" y="4532"/>
                  </a:cubicBezTo>
                  <a:cubicBezTo>
                    <a:pt x="8989" y="4521"/>
                    <a:pt x="8977" y="4509"/>
                    <a:pt x="8965" y="4509"/>
                  </a:cubicBezTo>
                  <a:lnTo>
                    <a:pt x="8978" y="4517"/>
                  </a:lnTo>
                  <a:lnTo>
                    <a:pt x="8978" y="4517"/>
                  </a:lnTo>
                  <a:cubicBezTo>
                    <a:pt x="8978" y="4518"/>
                    <a:pt x="8977" y="4518"/>
                    <a:pt x="8977" y="4521"/>
                  </a:cubicBezTo>
                  <a:cubicBezTo>
                    <a:pt x="8965" y="4509"/>
                    <a:pt x="8954" y="4509"/>
                    <a:pt x="8965" y="4497"/>
                  </a:cubicBezTo>
                  <a:cubicBezTo>
                    <a:pt x="8960" y="4495"/>
                    <a:pt x="8957" y="4494"/>
                    <a:pt x="8954" y="4494"/>
                  </a:cubicBezTo>
                  <a:cubicBezTo>
                    <a:pt x="8939" y="4494"/>
                    <a:pt x="8965" y="4522"/>
                    <a:pt x="8965" y="4532"/>
                  </a:cubicBezTo>
                  <a:cubicBezTo>
                    <a:pt x="8954" y="4532"/>
                    <a:pt x="8954" y="4521"/>
                    <a:pt x="8942" y="4521"/>
                  </a:cubicBezTo>
                  <a:cubicBezTo>
                    <a:pt x="8942" y="4532"/>
                    <a:pt x="8942" y="4532"/>
                    <a:pt x="8942" y="4532"/>
                  </a:cubicBezTo>
                  <a:cubicBezTo>
                    <a:pt x="8930" y="4521"/>
                    <a:pt x="8918" y="4509"/>
                    <a:pt x="8918" y="4509"/>
                  </a:cubicBezTo>
                  <a:lnTo>
                    <a:pt x="8918" y="4509"/>
                  </a:lnTo>
                  <a:lnTo>
                    <a:pt x="8930" y="4532"/>
                  </a:lnTo>
                  <a:cubicBezTo>
                    <a:pt x="8918" y="4521"/>
                    <a:pt x="8906" y="4521"/>
                    <a:pt x="8906" y="4509"/>
                  </a:cubicBezTo>
                  <a:lnTo>
                    <a:pt x="8906" y="4521"/>
                  </a:lnTo>
                  <a:lnTo>
                    <a:pt x="8894" y="4521"/>
                  </a:lnTo>
                  <a:cubicBezTo>
                    <a:pt x="8885" y="4521"/>
                    <a:pt x="8896" y="4541"/>
                    <a:pt x="8887" y="4541"/>
                  </a:cubicBezTo>
                  <a:cubicBezTo>
                    <a:pt x="8884" y="4541"/>
                    <a:pt x="8879" y="4538"/>
                    <a:pt x="8870" y="4532"/>
                  </a:cubicBezTo>
                  <a:lnTo>
                    <a:pt x="8870" y="4532"/>
                  </a:lnTo>
                  <a:cubicBezTo>
                    <a:pt x="8882" y="4544"/>
                    <a:pt x="8870" y="4544"/>
                    <a:pt x="8870" y="4568"/>
                  </a:cubicBezTo>
                  <a:cubicBezTo>
                    <a:pt x="8870" y="4544"/>
                    <a:pt x="8846" y="4556"/>
                    <a:pt x="8846" y="4544"/>
                  </a:cubicBezTo>
                  <a:cubicBezTo>
                    <a:pt x="8834" y="4544"/>
                    <a:pt x="8858" y="4556"/>
                    <a:pt x="8858" y="4568"/>
                  </a:cubicBezTo>
                  <a:cubicBezTo>
                    <a:pt x="8846" y="4556"/>
                    <a:pt x="8823" y="4544"/>
                    <a:pt x="8823" y="4532"/>
                  </a:cubicBezTo>
                  <a:lnTo>
                    <a:pt x="8823" y="4544"/>
                  </a:lnTo>
                  <a:lnTo>
                    <a:pt x="8823" y="4556"/>
                  </a:lnTo>
                  <a:lnTo>
                    <a:pt x="8811" y="4556"/>
                  </a:lnTo>
                  <a:cubicBezTo>
                    <a:pt x="8811" y="4556"/>
                    <a:pt x="8811" y="4568"/>
                    <a:pt x="8811" y="4568"/>
                  </a:cubicBezTo>
                  <a:lnTo>
                    <a:pt x="8811" y="4580"/>
                  </a:lnTo>
                  <a:cubicBezTo>
                    <a:pt x="8805" y="4574"/>
                    <a:pt x="8802" y="4574"/>
                    <a:pt x="8800" y="4574"/>
                  </a:cubicBezTo>
                  <a:cubicBezTo>
                    <a:pt x="8799" y="4574"/>
                    <a:pt x="8799" y="4574"/>
                    <a:pt x="8799" y="4568"/>
                  </a:cubicBezTo>
                  <a:cubicBezTo>
                    <a:pt x="8787" y="4568"/>
                    <a:pt x="8787" y="4568"/>
                    <a:pt x="8787" y="4580"/>
                  </a:cubicBezTo>
                  <a:lnTo>
                    <a:pt x="8799" y="4580"/>
                  </a:lnTo>
                  <a:cubicBezTo>
                    <a:pt x="8799" y="4586"/>
                    <a:pt x="8798" y="4588"/>
                    <a:pt x="8796" y="4588"/>
                  </a:cubicBezTo>
                  <a:cubicBezTo>
                    <a:pt x="8793" y="4588"/>
                    <a:pt x="8787" y="4578"/>
                    <a:pt x="8780" y="4578"/>
                  </a:cubicBezTo>
                  <a:cubicBezTo>
                    <a:pt x="8778" y="4578"/>
                    <a:pt x="8777" y="4578"/>
                    <a:pt x="8775" y="4580"/>
                  </a:cubicBezTo>
                  <a:lnTo>
                    <a:pt x="8787" y="4592"/>
                  </a:lnTo>
                  <a:cubicBezTo>
                    <a:pt x="8783" y="4590"/>
                    <a:pt x="8781" y="4590"/>
                    <a:pt x="8779" y="4590"/>
                  </a:cubicBezTo>
                  <a:cubicBezTo>
                    <a:pt x="8771" y="4590"/>
                    <a:pt x="8780" y="4606"/>
                    <a:pt x="8778" y="4606"/>
                  </a:cubicBezTo>
                  <a:cubicBezTo>
                    <a:pt x="8778" y="4606"/>
                    <a:pt x="8777" y="4606"/>
                    <a:pt x="8775" y="4604"/>
                  </a:cubicBezTo>
                  <a:cubicBezTo>
                    <a:pt x="8775" y="4604"/>
                    <a:pt x="8751" y="4592"/>
                    <a:pt x="8751" y="4592"/>
                  </a:cubicBezTo>
                  <a:cubicBezTo>
                    <a:pt x="8751" y="4604"/>
                    <a:pt x="8739" y="4616"/>
                    <a:pt x="8751" y="4628"/>
                  </a:cubicBezTo>
                  <a:cubicBezTo>
                    <a:pt x="8739" y="4616"/>
                    <a:pt x="8727" y="4616"/>
                    <a:pt x="8715" y="4616"/>
                  </a:cubicBezTo>
                  <a:cubicBezTo>
                    <a:pt x="8715" y="4628"/>
                    <a:pt x="8715" y="4628"/>
                    <a:pt x="8727" y="4628"/>
                  </a:cubicBezTo>
                  <a:lnTo>
                    <a:pt x="8692" y="4628"/>
                  </a:lnTo>
                  <a:lnTo>
                    <a:pt x="8692" y="4640"/>
                  </a:lnTo>
                  <a:cubicBezTo>
                    <a:pt x="8674" y="4616"/>
                    <a:pt x="8653" y="4616"/>
                    <a:pt x="8634" y="4616"/>
                  </a:cubicBezTo>
                  <a:cubicBezTo>
                    <a:pt x="8614" y="4616"/>
                    <a:pt x="8596" y="4616"/>
                    <a:pt x="8584" y="4592"/>
                  </a:cubicBezTo>
                  <a:lnTo>
                    <a:pt x="8573" y="4592"/>
                  </a:lnTo>
                  <a:cubicBezTo>
                    <a:pt x="8573" y="4580"/>
                    <a:pt x="8573" y="4580"/>
                    <a:pt x="8584" y="4568"/>
                  </a:cubicBezTo>
                  <a:lnTo>
                    <a:pt x="8501" y="4544"/>
                  </a:lnTo>
                  <a:lnTo>
                    <a:pt x="8513" y="4556"/>
                  </a:lnTo>
                  <a:cubicBezTo>
                    <a:pt x="8501" y="4556"/>
                    <a:pt x="8492" y="4559"/>
                    <a:pt x="8485" y="4559"/>
                  </a:cubicBezTo>
                  <a:cubicBezTo>
                    <a:pt x="8477" y="4559"/>
                    <a:pt x="8471" y="4556"/>
                    <a:pt x="8465" y="4544"/>
                  </a:cubicBezTo>
                  <a:cubicBezTo>
                    <a:pt x="8500" y="4533"/>
                    <a:pt x="8433" y="4544"/>
                    <a:pt x="8430" y="4522"/>
                  </a:cubicBezTo>
                  <a:lnTo>
                    <a:pt x="8430" y="4522"/>
                  </a:lnTo>
                  <a:cubicBezTo>
                    <a:pt x="8430" y="4525"/>
                    <a:pt x="8430" y="4528"/>
                    <a:pt x="8430" y="4532"/>
                  </a:cubicBezTo>
                  <a:cubicBezTo>
                    <a:pt x="8394" y="4521"/>
                    <a:pt x="8418" y="4497"/>
                    <a:pt x="8382" y="4497"/>
                  </a:cubicBezTo>
                  <a:lnTo>
                    <a:pt x="8394" y="4509"/>
                  </a:lnTo>
                  <a:cubicBezTo>
                    <a:pt x="8402" y="4517"/>
                    <a:pt x="8393" y="4526"/>
                    <a:pt x="8382" y="4526"/>
                  </a:cubicBezTo>
                  <a:cubicBezTo>
                    <a:pt x="8378" y="4526"/>
                    <a:pt x="8374" y="4524"/>
                    <a:pt x="8370" y="4521"/>
                  </a:cubicBezTo>
                  <a:cubicBezTo>
                    <a:pt x="8370" y="4521"/>
                    <a:pt x="8358" y="4509"/>
                    <a:pt x="8370" y="4509"/>
                  </a:cubicBezTo>
                  <a:cubicBezTo>
                    <a:pt x="8351" y="4509"/>
                    <a:pt x="8324" y="4493"/>
                    <a:pt x="8308" y="4493"/>
                  </a:cubicBezTo>
                  <a:cubicBezTo>
                    <a:pt x="8304" y="4493"/>
                    <a:pt x="8301" y="4494"/>
                    <a:pt x="8299" y="4497"/>
                  </a:cubicBezTo>
                  <a:cubicBezTo>
                    <a:pt x="8287" y="4485"/>
                    <a:pt x="8299" y="4473"/>
                    <a:pt x="8299" y="4473"/>
                  </a:cubicBezTo>
                  <a:cubicBezTo>
                    <a:pt x="8251" y="4473"/>
                    <a:pt x="8275" y="4461"/>
                    <a:pt x="8227" y="4461"/>
                  </a:cubicBezTo>
                  <a:lnTo>
                    <a:pt x="8227" y="4449"/>
                  </a:lnTo>
                  <a:lnTo>
                    <a:pt x="8203" y="4449"/>
                  </a:lnTo>
                  <a:lnTo>
                    <a:pt x="8192" y="4437"/>
                  </a:lnTo>
                  <a:lnTo>
                    <a:pt x="8144" y="4437"/>
                  </a:lnTo>
                  <a:lnTo>
                    <a:pt x="8156" y="4425"/>
                  </a:lnTo>
                  <a:cubicBezTo>
                    <a:pt x="8105" y="4415"/>
                    <a:pt x="8097" y="4387"/>
                    <a:pt x="8066" y="4387"/>
                  </a:cubicBezTo>
                  <a:cubicBezTo>
                    <a:pt x="8061" y="4387"/>
                    <a:pt x="8055" y="4388"/>
                    <a:pt x="8049" y="4390"/>
                  </a:cubicBezTo>
                  <a:cubicBezTo>
                    <a:pt x="8049" y="4390"/>
                    <a:pt x="8061" y="4378"/>
                    <a:pt x="8061" y="4378"/>
                  </a:cubicBezTo>
                  <a:lnTo>
                    <a:pt x="8061" y="4378"/>
                  </a:lnTo>
                  <a:cubicBezTo>
                    <a:pt x="8054" y="4379"/>
                    <a:pt x="8048" y="4380"/>
                    <a:pt x="8044" y="4380"/>
                  </a:cubicBezTo>
                  <a:cubicBezTo>
                    <a:pt x="8022" y="4380"/>
                    <a:pt x="8026" y="4363"/>
                    <a:pt x="7998" y="4363"/>
                  </a:cubicBezTo>
                  <a:cubicBezTo>
                    <a:pt x="7993" y="4363"/>
                    <a:pt x="7986" y="4364"/>
                    <a:pt x="7977" y="4366"/>
                  </a:cubicBezTo>
                  <a:cubicBezTo>
                    <a:pt x="7989" y="4354"/>
                    <a:pt x="7989" y="4354"/>
                    <a:pt x="7989" y="4354"/>
                  </a:cubicBezTo>
                  <a:lnTo>
                    <a:pt x="7965" y="4354"/>
                  </a:lnTo>
                  <a:lnTo>
                    <a:pt x="7965" y="4330"/>
                  </a:lnTo>
                  <a:lnTo>
                    <a:pt x="7941" y="4354"/>
                  </a:lnTo>
                  <a:lnTo>
                    <a:pt x="7941" y="4330"/>
                  </a:lnTo>
                  <a:lnTo>
                    <a:pt x="7930" y="4342"/>
                  </a:lnTo>
                  <a:cubicBezTo>
                    <a:pt x="7918" y="4306"/>
                    <a:pt x="7882" y="4318"/>
                    <a:pt x="7858" y="4282"/>
                  </a:cubicBezTo>
                  <a:lnTo>
                    <a:pt x="7858" y="4306"/>
                  </a:lnTo>
                  <a:cubicBezTo>
                    <a:pt x="7846" y="4311"/>
                    <a:pt x="7834" y="4314"/>
                    <a:pt x="7822" y="4314"/>
                  </a:cubicBezTo>
                  <a:cubicBezTo>
                    <a:pt x="7751" y="4314"/>
                    <a:pt x="7678" y="4235"/>
                    <a:pt x="7596" y="4235"/>
                  </a:cubicBezTo>
                  <a:lnTo>
                    <a:pt x="7608" y="4223"/>
                  </a:lnTo>
                  <a:lnTo>
                    <a:pt x="7608" y="4223"/>
                  </a:lnTo>
                  <a:lnTo>
                    <a:pt x="7560" y="4235"/>
                  </a:lnTo>
                  <a:cubicBezTo>
                    <a:pt x="7549" y="4211"/>
                    <a:pt x="7584" y="4223"/>
                    <a:pt x="7572" y="4211"/>
                  </a:cubicBezTo>
                  <a:cubicBezTo>
                    <a:pt x="7544" y="4211"/>
                    <a:pt x="7546" y="4226"/>
                    <a:pt x="7523" y="4226"/>
                  </a:cubicBezTo>
                  <a:cubicBezTo>
                    <a:pt x="7518" y="4226"/>
                    <a:pt x="7510" y="4225"/>
                    <a:pt x="7501" y="4223"/>
                  </a:cubicBezTo>
                  <a:cubicBezTo>
                    <a:pt x="7495" y="4217"/>
                    <a:pt x="7498" y="4217"/>
                    <a:pt x="7504" y="4217"/>
                  </a:cubicBezTo>
                  <a:cubicBezTo>
                    <a:pt x="7510" y="4217"/>
                    <a:pt x="7519" y="4217"/>
                    <a:pt x="7525" y="4211"/>
                  </a:cubicBezTo>
                  <a:cubicBezTo>
                    <a:pt x="7477" y="4211"/>
                    <a:pt x="7418" y="4211"/>
                    <a:pt x="7394" y="4187"/>
                  </a:cubicBezTo>
                  <a:cubicBezTo>
                    <a:pt x="7382" y="4199"/>
                    <a:pt x="7382" y="4199"/>
                    <a:pt x="7382" y="4199"/>
                  </a:cubicBezTo>
                  <a:cubicBezTo>
                    <a:pt x="7358" y="4199"/>
                    <a:pt x="7322" y="4187"/>
                    <a:pt x="7287" y="4175"/>
                  </a:cubicBezTo>
                  <a:lnTo>
                    <a:pt x="7310" y="4175"/>
                  </a:lnTo>
                  <a:cubicBezTo>
                    <a:pt x="7302" y="4167"/>
                    <a:pt x="7288" y="4158"/>
                    <a:pt x="7280" y="4158"/>
                  </a:cubicBezTo>
                  <a:cubicBezTo>
                    <a:pt x="7280" y="4158"/>
                    <a:pt x="7280" y="4158"/>
                    <a:pt x="7280" y="4158"/>
                  </a:cubicBezTo>
                  <a:lnTo>
                    <a:pt x="7280" y="4158"/>
                  </a:lnTo>
                  <a:lnTo>
                    <a:pt x="7287" y="4151"/>
                  </a:lnTo>
                  <a:cubicBezTo>
                    <a:pt x="7265" y="4141"/>
                    <a:pt x="7223" y="4150"/>
                    <a:pt x="7207" y="4133"/>
                  </a:cubicBezTo>
                  <a:lnTo>
                    <a:pt x="7207" y="4133"/>
                  </a:lnTo>
                  <a:cubicBezTo>
                    <a:pt x="7210" y="4139"/>
                    <a:pt x="7206" y="4145"/>
                    <a:pt x="7197" y="4145"/>
                  </a:cubicBezTo>
                  <a:cubicBezTo>
                    <a:pt x="7192" y="4145"/>
                    <a:pt x="7186" y="4143"/>
                    <a:pt x="7179" y="4140"/>
                  </a:cubicBezTo>
                  <a:cubicBezTo>
                    <a:pt x="7179" y="4128"/>
                    <a:pt x="7165" y="4128"/>
                    <a:pt x="7147" y="4128"/>
                  </a:cubicBezTo>
                  <a:cubicBezTo>
                    <a:pt x="7129" y="4128"/>
                    <a:pt x="7108" y="4128"/>
                    <a:pt x="7096" y="4116"/>
                  </a:cubicBezTo>
                  <a:lnTo>
                    <a:pt x="7120" y="4116"/>
                  </a:lnTo>
                  <a:cubicBezTo>
                    <a:pt x="7116" y="4112"/>
                    <a:pt x="7111" y="4110"/>
                    <a:pt x="7105" y="4110"/>
                  </a:cubicBezTo>
                  <a:cubicBezTo>
                    <a:pt x="7093" y="4110"/>
                    <a:pt x="7080" y="4116"/>
                    <a:pt x="7072" y="4116"/>
                  </a:cubicBezTo>
                  <a:lnTo>
                    <a:pt x="7072" y="4104"/>
                  </a:lnTo>
                  <a:lnTo>
                    <a:pt x="6989" y="4104"/>
                  </a:lnTo>
                  <a:cubicBezTo>
                    <a:pt x="6989" y="4092"/>
                    <a:pt x="6971" y="4092"/>
                    <a:pt x="6955" y="4092"/>
                  </a:cubicBezTo>
                  <a:cubicBezTo>
                    <a:pt x="6938" y="4092"/>
                    <a:pt x="6923" y="4092"/>
                    <a:pt x="6929" y="4080"/>
                  </a:cubicBezTo>
                  <a:cubicBezTo>
                    <a:pt x="6894" y="4080"/>
                    <a:pt x="6941" y="4092"/>
                    <a:pt x="6906" y="4092"/>
                  </a:cubicBezTo>
                  <a:cubicBezTo>
                    <a:pt x="6906" y="4086"/>
                    <a:pt x="6900" y="4086"/>
                    <a:pt x="6894" y="4086"/>
                  </a:cubicBezTo>
                  <a:cubicBezTo>
                    <a:pt x="6888" y="4086"/>
                    <a:pt x="6882" y="4086"/>
                    <a:pt x="6882" y="4080"/>
                  </a:cubicBezTo>
                  <a:lnTo>
                    <a:pt x="6858" y="4068"/>
                  </a:lnTo>
                  <a:lnTo>
                    <a:pt x="6882" y="4056"/>
                  </a:lnTo>
                  <a:cubicBezTo>
                    <a:pt x="6858" y="4056"/>
                    <a:pt x="6834" y="4068"/>
                    <a:pt x="6834" y="4080"/>
                  </a:cubicBezTo>
                  <a:cubicBezTo>
                    <a:pt x="6822" y="4068"/>
                    <a:pt x="6787" y="4080"/>
                    <a:pt x="6775" y="4056"/>
                  </a:cubicBezTo>
                  <a:lnTo>
                    <a:pt x="6787" y="4056"/>
                  </a:lnTo>
                  <a:cubicBezTo>
                    <a:pt x="6736" y="4056"/>
                    <a:pt x="6711" y="4004"/>
                    <a:pt x="6675" y="4004"/>
                  </a:cubicBezTo>
                  <a:cubicBezTo>
                    <a:pt x="6669" y="4004"/>
                    <a:pt x="6662" y="4005"/>
                    <a:pt x="6656" y="4009"/>
                  </a:cubicBezTo>
                  <a:cubicBezTo>
                    <a:pt x="6652" y="4005"/>
                    <a:pt x="6649" y="4003"/>
                    <a:pt x="6648" y="4003"/>
                  </a:cubicBezTo>
                  <a:cubicBezTo>
                    <a:pt x="6646" y="4003"/>
                    <a:pt x="6646" y="4005"/>
                    <a:pt x="6648" y="4006"/>
                  </a:cubicBezTo>
                  <a:lnTo>
                    <a:pt x="6648" y="4006"/>
                  </a:lnTo>
                  <a:lnTo>
                    <a:pt x="6620" y="3997"/>
                  </a:lnTo>
                  <a:lnTo>
                    <a:pt x="6632" y="3985"/>
                  </a:lnTo>
                  <a:lnTo>
                    <a:pt x="6572" y="3997"/>
                  </a:lnTo>
                  <a:lnTo>
                    <a:pt x="6572" y="3985"/>
                  </a:lnTo>
                  <a:cubicBezTo>
                    <a:pt x="6537" y="3973"/>
                    <a:pt x="6477" y="3973"/>
                    <a:pt x="6417" y="3961"/>
                  </a:cubicBezTo>
                  <a:lnTo>
                    <a:pt x="6429" y="3961"/>
                  </a:lnTo>
                  <a:cubicBezTo>
                    <a:pt x="6370" y="3961"/>
                    <a:pt x="6382" y="3949"/>
                    <a:pt x="6334" y="3949"/>
                  </a:cubicBezTo>
                  <a:lnTo>
                    <a:pt x="6346" y="3949"/>
                  </a:lnTo>
                  <a:lnTo>
                    <a:pt x="6305" y="3939"/>
                  </a:lnTo>
                  <a:lnTo>
                    <a:pt x="6305" y="3939"/>
                  </a:lnTo>
                  <a:cubicBezTo>
                    <a:pt x="6304" y="3939"/>
                    <a:pt x="6303" y="3939"/>
                    <a:pt x="6301" y="3939"/>
                  </a:cubicBezTo>
                  <a:cubicBezTo>
                    <a:pt x="6280" y="3939"/>
                    <a:pt x="6249" y="3911"/>
                    <a:pt x="6249" y="3911"/>
                  </a:cubicBezTo>
                  <a:lnTo>
                    <a:pt x="6249" y="3911"/>
                  </a:lnTo>
                  <a:cubicBezTo>
                    <a:pt x="6249" y="3911"/>
                    <a:pt x="6249" y="3912"/>
                    <a:pt x="6251" y="3913"/>
                  </a:cubicBezTo>
                  <a:cubicBezTo>
                    <a:pt x="6239" y="3925"/>
                    <a:pt x="6215" y="3925"/>
                    <a:pt x="6203" y="3937"/>
                  </a:cubicBezTo>
                  <a:cubicBezTo>
                    <a:pt x="6167" y="3937"/>
                    <a:pt x="6191" y="3925"/>
                    <a:pt x="6179" y="3913"/>
                  </a:cubicBezTo>
                  <a:cubicBezTo>
                    <a:pt x="6156" y="3913"/>
                    <a:pt x="6148" y="3919"/>
                    <a:pt x="6131" y="3919"/>
                  </a:cubicBezTo>
                  <a:cubicBezTo>
                    <a:pt x="6122" y="3919"/>
                    <a:pt x="6112" y="3917"/>
                    <a:pt x="6096" y="3913"/>
                  </a:cubicBezTo>
                  <a:lnTo>
                    <a:pt x="6108" y="3901"/>
                  </a:lnTo>
                  <a:cubicBezTo>
                    <a:pt x="6092" y="3901"/>
                    <a:pt x="6081" y="3907"/>
                    <a:pt x="6069" y="3907"/>
                  </a:cubicBezTo>
                  <a:cubicBezTo>
                    <a:pt x="6064" y="3907"/>
                    <a:pt x="6058" y="3906"/>
                    <a:pt x="6052" y="3903"/>
                  </a:cubicBezTo>
                  <a:lnTo>
                    <a:pt x="6052" y="3903"/>
                  </a:lnTo>
                  <a:cubicBezTo>
                    <a:pt x="6050" y="3903"/>
                    <a:pt x="6047" y="3903"/>
                    <a:pt x="6045" y="3903"/>
                  </a:cubicBezTo>
                  <a:cubicBezTo>
                    <a:pt x="6023" y="3903"/>
                    <a:pt x="6013" y="3888"/>
                    <a:pt x="5996" y="3888"/>
                  </a:cubicBezTo>
                  <a:cubicBezTo>
                    <a:pt x="5988" y="3888"/>
                    <a:pt x="5979" y="3891"/>
                    <a:pt x="5965" y="3901"/>
                  </a:cubicBezTo>
                  <a:cubicBezTo>
                    <a:pt x="5953" y="3890"/>
                    <a:pt x="5917" y="3901"/>
                    <a:pt x="5929" y="3878"/>
                  </a:cubicBezTo>
                  <a:cubicBezTo>
                    <a:pt x="5870" y="3878"/>
                    <a:pt x="5834" y="3878"/>
                    <a:pt x="5775" y="3890"/>
                  </a:cubicBezTo>
                  <a:cubicBezTo>
                    <a:pt x="5775" y="3876"/>
                    <a:pt x="5773" y="3873"/>
                    <a:pt x="5769" y="3873"/>
                  </a:cubicBezTo>
                  <a:cubicBezTo>
                    <a:pt x="5766" y="3873"/>
                    <a:pt x="5762" y="3875"/>
                    <a:pt x="5757" y="3875"/>
                  </a:cubicBezTo>
                  <a:cubicBezTo>
                    <a:pt x="5752" y="3875"/>
                    <a:pt x="5746" y="3873"/>
                    <a:pt x="5739" y="3866"/>
                  </a:cubicBezTo>
                  <a:lnTo>
                    <a:pt x="5739" y="3878"/>
                  </a:lnTo>
                  <a:cubicBezTo>
                    <a:pt x="5667" y="3878"/>
                    <a:pt x="5596" y="3830"/>
                    <a:pt x="5513" y="3830"/>
                  </a:cubicBezTo>
                  <a:lnTo>
                    <a:pt x="5513" y="3806"/>
                  </a:lnTo>
                  <a:lnTo>
                    <a:pt x="5489" y="3830"/>
                  </a:lnTo>
                  <a:cubicBezTo>
                    <a:pt x="5405" y="3806"/>
                    <a:pt x="5298" y="3794"/>
                    <a:pt x="5227" y="3782"/>
                  </a:cubicBezTo>
                  <a:cubicBezTo>
                    <a:pt x="5210" y="3791"/>
                    <a:pt x="5187" y="3799"/>
                    <a:pt x="5163" y="3799"/>
                  </a:cubicBezTo>
                  <a:cubicBezTo>
                    <a:pt x="5154" y="3799"/>
                    <a:pt x="5145" y="3798"/>
                    <a:pt x="5136" y="3796"/>
                  </a:cubicBezTo>
                  <a:lnTo>
                    <a:pt x="5136" y="3796"/>
                  </a:lnTo>
                  <a:cubicBezTo>
                    <a:pt x="5103" y="3801"/>
                    <a:pt x="5073" y="3803"/>
                    <a:pt x="5042" y="3803"/>
                  </a:cubicBezTo>
                  <a:cubicBezTo>
                    <a:pt x="5010" y="3803"/>
                    <a:pt x="4977" y="3800"/>
                    <a:pt x="4941" y="3794"/>
                  </a:cubicBezTo>
                  <a:cubicBezTo>
                    <a:pt x="4953" y="3782"/>
                    <a:pt x="4941" y="3782"/>
                    <a:pt x="4953" y="3770"/>
                  </a:cubicBezTo>
                  <a:lnTo>
                    <a:pt x="4953" y="3770"/>
                  </a:lnTo>
                  <a:cubicBezTo>
                    <a:pt x="4945" y="3778"/>
                    <a:pt x="4937" y="3781"/>
                    <a:pt x="4930" y="3781"/>
                  </a:cubicBezTo>
                  <a:cubicBezTo>
                    <a:pt x="4915" y="3781"/>
                    <a:pt x="4901" y="3770"/>
                    <a:pt x="4893" y="3770"/>
                  </a:cubicBezTo>
                  <a:lnTo>
                    <a:pt x="4893" y="3770"/>
                  </a:lnTo>
                  <a:lnTo>
                    <a:pt x="4917" y="3782"/>
                  </a:lnTo>
                  <a:cubicBezTo>
                    <a:pt x="4910" y="3786"/>
                    <a:pt x="4903" y="3787"/>
                    <a:pt x="4897" y="3787"/>
                  </a:cubicBezTo>
                  <a:cubicBezTo>
                    <a:pt x="4881" y="3787"/>
                    <a:pt x="4866" y="3779"/>
                    <a:pt x="4858" y="3770"/>
                  </a:cubicBezTo>
                  <a:lnTo>
                    <a:pt x="4822" y="3782"/>
                  </a:lnTo>
                  <a:cubicBezTo>
                    <a:pt x="4822" y="3782"/>
                    <a:pt x="4822" y="3782"/>
                    <a:pt x="4822" y="3770"/>
                  </a:cubicBezTo>
                  <a:lnTo>
                    <a:pt x="4810" y="3782"/>
                  </a:lnTo>
                  <a:lnTo>
                    <a:pt x="4798" y="3759"/>
                  </a:lnTo>
                  <a:cubicBezTo>
                    <a:pt x="4798" y="3770"/>
                    <a:pt x="4751" y="3770"/>
                    <a:pt x="4739" y="3782"/>
                  </a:cubicBezTo>
                  <a:cubicBezTo>
                    <a:pt x="4739" y="3782"/>
                    <a:pt x="4703" y="3770"/>
                    <a:pt x="4727" y="3770"/>
                  </a:cubicBezTo>
                  <a:lnTo>
                    <a:pt x="4620" y="3759"/>
                  </a:lnTo>
                  <a:lnTo>
                    <a:pt x="4632" y="3770"/>
                  </a:lnTo>
                  <a:cubicBezTo>
                    <a:pt x="4632" y="3779"/>
                    <a:pt x="4620" y="3787"/>
                    <a:pt x="4604" y="3787"/>
                  </a:cubicBezTo>
                  <a:cubicBezTo>
                    <a:pt x="4598" y="3787"/>
                    <a:pt x="4591" y="3786"/>
                    <a:pt x="4584" y="3782"/>
                  </a:cubicBezTo>
                  <a:cubicBezTo>
                    <a:pt x="4608" y="3770"/>
                    <a:pt x="4584" y="3759"/>
                    <a:pt x="4584" y="3747"/>
                  </a:cubicBezTo>
                  <a:lnTo>
                    <a:pt x="4584" y="3747"/>
                  </a:lnTo>
                  <a:cubicBezTo>
                    <a:pt x="4560" y="3747"/>
                    <a:pt x="4596" y="3759"/>
                    <a:pt x="4584" y="3770"/>
                  </a:cubicBezTo>
                  <a:cubicBezTo>
                    <a:pt x="4572" y="3776"/>
                    <a:pt x="4557" y="3779"/>
                    <a:pt x="4544" y="3779"/>
                  </a:cubicBezTo>
                  <a:cubicBezTo>
                    <a:pt x="4530" y="3779"/>
                    <a:pt x="4518" y="3776"/>
                    <a:pt x="4512" y="3770"/>
                  </a:cubicBezTo>
                  <a:lnTo>
                    <a:pt x="4524" y="3770"/>
                  </a:lnTo>
                  <a:cubicBezTo>
                    <a:pt x="4501" y="3770"/>
                    <a:pt x="4489" y="3747"/>
                    <a:pt x="4465" y="3747"/>
                  </a:cubicBezTo>
                  <a:cubicBezTo>
                    <a:pt x="4441" y="3759"/>
                    <a:pt x="4429" y="3747"/>
                    <a:pt x="4429" y="3770"/>
                  </a:cubicBezTo>
                  <a:cubicBezTo>
                    <a:pt x="4393" y="3770"/>
                    <a:pt x="4417" y="3747"/>
                    <a:pt x="4405" y="3747"/>
                  </a:cubicBezTo>
                  <a:lnTo>
                    <a:pt x="4405" y="3747"/>
                  </a:lnTo>
                  <a:cubicBezTo>
                    <a:pt x="4402" y="3750"/>
                    <a:pt x="4395" y="3752"/>
                    <a:pt x="4387" y="3752"/>
                  </a:cubicBezTo>
                  <a:cubicBezTo>
                    <a:pt x="4369" y="3752"/>
                    <a:pt x="4342" y="3743"/>
                    <a:pt x="4334" y="3735"/>
                  </a:cubicBezTo>
                  <a:cubicBezTo>
                    <a:pt x="4331" y="3744"/>
                    <a:pt x="4324" y="3747"/>
                    <a:pt x="4316" y="3747"/>
                  </a:cubicBezTo>
                  <a:cubicBezTo>
                    <a:pt x="4299" y="3747"/>
                    <a:pt x="4274" y="3735"/>
                    <a:pt x="4257" y="3735"/>
                  </a:cubicBezTo>
                  <a:cubicBezTo>
                    <a:pt x="4248" y="3735"/>
                    <a:pt x="4242" y="3738"/>
                    <a:pt x="4239" y="3747"/>
                  </a:cubicBezTo>
                  <a:lnTo>
                    <a:pt x="4215" y="3735"/>
                  </a:lnTo>
                  <a:cubicBezTo>
                    <a:pt x="4215" y="3735"/>
                    <a:pt x="4215" y="3759"/>
                    <a:pt x="4191" y="3759"/>
                  </a:cubicBezTo>
                  <a:cubicBezTo>
                    <a:pt x="4167" y="3747"/>
                    <a:pt x="4179" y="3735"/>
                    <a:pt x="4167" y="3723"/>
                  </a:cubicBezTo>
                  <a:lnTo>
                    <a:pt x="4155" y="3759"/>
                  </a:lnTo>
                  <a:cubicBezTo>
                    <a:pt x="4036" y="3711"/>
                    <a:pt x="3881" y="3735"/>
                    <a:pt x="3750" y="3699"/>
                  </a:cubicBezTo>
                  <a:cubicBezTo>
                    <a:pt x="3703" y="3699"/>
                    <a:pt x="3648" y="3714"/>
                    <a:pt x="3591" y="3714"/>
                  </a:cubicBezTo>
                  <a:cubicBezTo>
                    <a:pt x="3577" y="3714"/>
                    <a:pt x="3562" y="3713"/>
                    <a:pt x="3548" y="3711"/>
                  </a:cubicBezTo>
                  <a:lnTo>
                    <a:pt x="3560" y="3711"/>
                  </a:lnTo>
                  <a:lnTo>
                    <a:pt x="3489" y="3699"/>
                  </a:lnTo>
                  <a:lnTo>
                    <a:pt x="3536" y="3711"/>
                  </a:lnTo>
                  <a:cubicBezTo>
                    <a:pt x="3524" y="3723"/>
                    <a:pt x="3512" y="3723"/>
                    <a:pt x="3500" y="3723"/>
                  </a:cubicBezTo>
                  <a:cubicBezTo>
                    <a:pt x="3443" y="3713"/>
                    <a:pt x="3361" y="3696"/>
                    <a:pt x="3288" y="3696"/>
                  </a:cubicBezTo>
                  <a:cubicBezTo>
                    <a:pt x="3271" y="3696"/>
                    <a:pt x="3254" y="3697"/>
                    <a:pt x="3239" y="3699"/>
                  </a:cubicBezTo>
                  <a:cubicBezTo>
                    <a:pt x="3226" y="3707"/>
                    <a:pt x="3217" y="3709"/>
                    <a:pt x="3209" y="3709"/>
                  </a:cubicBezTo>
                  <a:cubicBezTo>
                    <a:pt x="3189" y="3709"/>
                    <a:pt x="3183" y="3689"/>
                    <a:pt x="3167" y="3689"/>
                  </a:cubicBezTo>
                  <a:cubicBezTo>
                    <a:pt x="3161" y="3689"/>
                    <a:pt x="3153" y="3691"/>
                    <a:pt x="3143" y="3699"/>
                  </a:cubicBezTo>
                  <a:cubicBezTo>
                    <a:pt x="3143" y="3687"/>
                    <a:pt x="3143" y="3687"/>
                    <a:pt x="3155" y="3675"/>
                  </a:cubicBezTo>
                  <a:lnTo>
                    <a:pt x="3155" y="3675"/>
                  </a:lnTo>
                  <a:cubicBezTo>
                    <a:pt x="3084" y="3687"/>
                    <a:pt x="3060" y="3699"/>
                    <a:pt x="3000" y="3723"/>
                  </a:cubicBezTo>
                  <a:cubicBezTo>
                    <a:pt x="3000" y="3709"/>
                    <a:pt x="2993" y="3706"/>
                    <a:pt x="2985" y="3706"/>
                  </a:cubicBezTo>
                  <a:cubicBezTo>
                    <a:pt x="2979" y="3706"/>
                    <a:pt x="2971" y="3708"/>
                    <a:pt x="2967" y="3708"/>
                  </a:cubicBezTo>
                  <a:cubicBezTo>
                    <a:pt x="2963" y="3708"/>
                    <a:pt x="2961" y="3706"/>
                    <a:pt x="2965" y="3699"/>
                  </a:cubicBezTo>
                  <a:lnTo>
                    <a:pt x="2965" y="3699"/>
                  </a:lnTo>
                  <a:lnTo>
                    <a:pt x="2953" y="3723"/>
                  </a:lnTo>
                  <a:cubicBezTo>
                    <a:pt x="2941" y="3711"/>
                    <a:pt x="2917" y="3699"/>
                    <a:pt x="2917" y="3687"/>
                  </a:cubicBezTo>
                  <a:lnTo>
                    <a:pt x="2893" y="3711"/>
                  </a:lnTo>
                  <a:lnTo>
                    <a:pt x="2881" y="3699"/>
                  </a:lnTo>
                  <a:cubicBezTo>
                    <a:pt x="2867" y="3699"/>
                    <a:pt x="2847" y="3701"/>
                    <a:pt x="2827" y="3701"/>
                  </a:cubicBezTo>
                  <a:cubicBezTo>
                    <a:pt x="2796" y="3701"/>
                    <a:pt x="2765" y="3697"/>
                    <a:pt x="2750" y="3675"/>
                  </a:cubicBezTo>
                  <a:cubicBezTo>
                    <a:pt x="2715" y="3685"/>
                    <a:pt x="2669" y="3689"/>
                    <a:pt x="2620" y="3689"/>
                  </a:cubicBezTo>
                  <a:cubicBezTo>
                    <a:pt x="2553" y="3689"/>
                    <a:pt x="2479" y="3682"/>
                    <a:pt x="2417" y="3675"/>
                  </a:cubicBezTo>
                  <a:cubicBezTo>
                    <a:pt x="2405" y="3699"/>
                    <a:pt x="2369" y="3699"/>
                    <a:pt x="2346" y="3699"/>
                  </a:cubicBezTo>
                  <a:lnTo>
                    <a:pt x="2322" y="3675"/>
                  </a:lnTo>
                  <a:cubicBezTo>
                    <a:pt x="2302" y="3685"/>
                    <a:pt x="2275" y="3702"/>
                    <a:pt x="2253" y="3702"/>
                  </a:cubicBezTo>
                  <a:cubicBezTo>
                    <a:pt x="2248" y="3702"/>
                    <a:pt x="2243" y="3701"/>
                    <a:pt x="2238" y="3699"/>
                  </a:cubicBezTo>
                  <a:cubicBezTo>
                    <a:pt x="2238" y="3695"/>
                    <a:pt x="2238" y="3692"/>
                    <a:pt x="2239" y="3690"/>
                  </a:cubicBezTo>
                  <a:lnTo>
                    <a:pt x="2239" y="3690"/>
                  </a:lnTo>
                  <a:cubicBezTo>
                    <a:pt x="2226" y="3693"/>
                    <a:pt x="2215" y="3693"/>
                    <a:pt x="2204" y="3693"/>
                  </a:cubicBezTo>
                  <a:cubicBezTo>
                    <a:pt x="2191" y="3693"/>
                    <a:pt x="2179" y="3693"/>
                    <a:pt x="2167" y="3699"/>
                  </a:cubicBezTo>
                  <a:cubicBezTo>
                    <a:pt x="2143" y="3699"/>
                    <a:pt x="2119" y="3687"/>
                    <a:pt x="2119" y="3675"/>
                  </a:cubicBezTo>
                  <a:cubicBezTo>
                    <a:pt x="2119" y="3681"/>
                    <a:pt x="2116" y="3683"/>
                    <a:pt x="2110" y="3683"/>
                  </a:cubicBezTo>
                  <a:cubicBezTo>
                    <a:pt x="2093" y="3683"/>
                    <a:pt x="2060" y="3663"/>
                    <a:pt x="2060" y="3663"/>
                  </a:cubicBezTo>
                  <a:cubicBezTo>
                    <a:pt x="2060" y="3663"/>
                    <a:pt x="1761" y="3648"/>
                    <a:pt x="1401" y="3648"/>
                  </a:cubicBezTo>
                  <a:cubicBezTo>
                    <a:pt x="981" y="3648"/>
                    <a:pt x="479" y="3669"/>
                    <a:pt x="274" y="3759"/>
                  </a:cubicBezTo>
                  <a:cubicBezTo>
                    <a:pt x="274" y="3759"/>
                    <a:pt x="262" y="3759"/>
                    <a:pt x="262" y="3747"/>
                  </a:cubicBezTo>
                  <a:lnTo>
                    <a:pt x="262" y="3747"/>
                  </a:lnTo>
                  <a:cubicBezTo>
                    <a:pt x="268" y="3753"/>
                    <a:pt x="274" y="3755"/>
                    <a:pt x="278" y="3755"/>
                  </a:cubicBezTo>
                  <a:cubicBezTo>
                    <a:pt x="289" y="3755"/>
                    <a:pt x="295" y="3744"/>
                    <a:pt x="297" y="3744"/>
                  </a:cubicBezTo>
                  <a:cubicBezTo>
                    <a:pt x="297" y="3744"/>
                    <a:pt x="298" y="3745"/>
                    <a:pt x="298" y="3747"/>
                  </a:cubicBezTo>
                  <a:cubicBezTo>
                    <a:pt x="310" y="3735"/>
                    <a:pt x="286" y="3735"/>
                    <a:pt x="286" y="3723"/>
                  </a:cubicBezTo>
                  <a:cubicBezTo>
                    <a:pt x="293" y="3723"/>
                    <a:pt x="304" y="3723"/>
                    <a:pt x="312" y="3725"/>
                  </a:cubicBezTo>
                  <a:lnTo>
                    <a:pt x="312" y="3725"/>
                  </a:lnTo>
                  <a:lnTo>
                    <a:pt x="310" y="3723"/>
                  </a:lnTo>
                  <a:lnTo>
                    <a:pt x="321" y="3723"/>
                  </a:lnTo>
                  <a:lnTo>
                    <a:pt x="310" y="3711"/>
                  </a:lnTo>
                  <a:cubicBezTo>
                    <a:pt x="316" y="3705"/>
                    <a:pt x="321" y="3705"/>
                    <a:pt x="326" y="3705"/>
                  </a:cubicBezTo>
                  <a:cubicBezTo>
                    <a:pt x="330" y="3705"/>
                    <a:pt x="333" y="3705"/>
                    <a:pt x="333" y="3699"/>
                  </a:cubicBezTo>
                  <a:lnTo>
                    <a:pt x="310" y="3699"/>
                  </a:lnTo>
                  <a:lnTo>
                    <a:pt x="321" y="3687"/>
                  </a:lnTo>
                  <a:lnTo>
                    <a:pt x="321" y="3687"/>
                  </a:lnTo>
                  <a:cubicBezTo>
                    <a:pt x="318" y="3691"/>
                    <a:pt x="316" y="3692"/>
                    <a:pt x="314" y="3692"/>
                  </a:cubicBezTo>
                  <a:cubicBezTo>
                    <a:pt x="310" y="3692"/>
                    <a:pt x="310" y="3684"/>
                    <a:pt x="310" y="3675"/>
                  </a:cubicBezTo>
                  <a:cubicBezTo>
                    <a:pt x="321" y="3675"/>
                    <a:pt x="310" y="3663"/>
                    <a:pt x="333" y="3663"/>
                  </a:cubicBezTo>
                  <a:cubicBezTo>
                    <a:pt x="333" y="3663"/>
                    <a:pt x="333" y="3663"/>
                    <a:pt x="321" y="3651"/>
                  </a:cubicBezTo>
                  <a:lnTo>
                    <a:pt x="310" y="3651"/>
                  </a:lnTo>
                  <a:cubicBezTo>
                    <a:pt x="305" y="3643"/>
                    <a:pt x="307" y="3640"/>
                    <a:pt x="312" y="3640"/>
                  </a:cubicBezTo>
                  <a:cubicBezTo>
                    <a:pt x="316" y="3640"/>
                    <a:pt x="324" y="3643"/>
                    <a:pt x="329" y="3643"/>
                  </a:cubicBezTo>
                  <a:cubicBezTo>
                    <a:pt x="332" y="3643"/>
                    <a:pt x="333" y="3642"/>
                    <a:pt x="333" y="3640"/>
                  </a:cubicBezTo>
                  <a:lnTo>
                    <a:pt x="321" y="3640"/>
                  </a:lnTo>
                  <a:cubicBezTo>
                    <a:pt x="345" y="3616"/>
                    <a:pt x="298" y="3604"/>
                    <a:pt x="321" y="3592"/>
                  </a:cubicBezTo>
                  <a:lnTo>
                    <a:pt x="333" y="3592"/>
                  </a:lnTo>
                  <a:cubicBezTo>
                    <a:pt x="333" y="3580"/>
                    <a:pt x="333" y="3556"/>
                    <a:pt x="310" y="3544"/>
                  </a:cubicBezTo>
                  <a:cubicBezTo>
                    <a:pt x="333" y="3544"/>
                    <a:pt x="345" y="3544"/>
                    <a:pt x="357" y="3532"/>
                  </a:cubicBezTo>
                  <a:cubicBezTo>
                    <a:pt x="357" y="3520"/>
                    <a:pt x="357" y="3520"/>
                    <a:pt x="333" y="3509"/>
                  </a:cubicBezTo>
                  <a:cubicBezTo>
                    <a:pt x="345" y="3509"/>
                    <a:pt x="333" y="3485"/>
                    <a:pt x="357" y="3485"/>
                  </a:cubicBezTo>
                  <a:cubicBezTo>
                    <a:pt x="333" y="3485"/>
                    <a:pt x="357" y="3473"/>
                    <a:pt x="345" y="3473"/>
                  </a:cubicBezTo>
                  <a:lnTo>
                    <a:pt x="333" y="3473"/>
                  </a:lnTo>
                  <a:cubicBezTo>
                    <a:pt x="369" y="3461"/>
                    <a:pt x="321" y="3437"/>
                    <a:pt x="345" y="3425"/>
                  </a:cubicBezTo>
                  <a:lnTo>
                    <a:pt x="369" y="3425"/>
                  </a:lnTo>
                  <a:lnTo>
                    <a:pt x="369" y="3389"/>
                  </a:lnTo>
                  <a:lnTo>
                    <a:pt x="357" y="3401"/>
                  </a:lnTo>
                  <a:cubicBezTo>
                    <a:pt x="357" y="3389"/>
                    <a:pt x="345" y="3389"/>
                    <a:pt x="357" y="3378"/>
                  </a:cubicBezTo>
                  <a:cubicBezTo>
                    <a:pt x="362" y="3380"/>
                    <a:pt x="365" y="3381"/>
                    <a:pt x="367" y="3381"/>
                  </a:cubicBezTo>
                  <a:cubicBezTo>
                    <a:pt x="373" y="3381"/>
                    <a:pt x="364" y="3368"/>
                    <a:pt x="377" y="3366"/>
                  </a:cubicBezTo>
                  <a:lnTo>
                    <a:pt x="377" y="3366"/>
                  </a:lnTo>
                  <a:cubicBezTo>
                    <a:pt x="375" y="3366"/>
                    <a:pt x="373" y="3366"/>
                    <a:pt x="369" y="3366"/>
                  </a:cubicBezTo>
                  <a:cubicBezTo>
                    <a:pt x="363" y="3359"/>
                    <a:pt x="370" y="3356"/>
                    <a:pt x="376" y="3353"/>
                  </a:cubicBezTo>
                  <a:lnTo>
                    <a:pt x="376" y="3353"/>
                  </a:lnTo>
                  <a:cubicBezTo>
                    <a:pt x="378" y="3354"/>
                    <a:pt x="379" y="3354"/>
                    <a:pt x="381" y="3354"/>
                  </a:cubicBezTo>
                  <a:lnTo>
                    <a:pt x="381" y="3350"/>
                  </a:lnTo>
                  <a:lnTo>
                    <a:pt x="381" y="3350"/>
                  </a:lnTo>
                  <a:cubicBezTo>
                    <a:pt x="380" y="3351"/>
                    <a:pt x="378" y="3352"/>
                    <a:pt x="376" y="3353"/>
                  </a:cubicBezTo>
                  <a:lnTo>
                    <a:pt x="376" y="3353"/>
                  </a:lnTo>
                  <a:cubicBezTo>
                    <a:pt x="366" y="3351"/>
                    <a:pt x="357" y="3342"/>
                    <a:pt x="357" y="3342"/>
                  </a:cubicBezTo>
                  <a:cubicBezTo>
                    <a:pt x="357" y="3342"/>
                    <a:pt x="362" y="3337"/>
                    <a:pt x="365" y="3337"/>
                  </a:cubicBezTo>
                  <a:lnTo>
                    <a:pt x="365" y="3337"/>
                  </a:lnTo>
                  <a:cubicBezTo>
                    <a:pt x="366" y="3338"/>
                    <a:pt x="367" y="3340"/>
                    <a:pt x="369" y="3342"/>
                  </a:cubicBezTo>
                  <a:cubicBezTo>
                    <a:pt x="369" y="3338"/>
                    <a:pt x="368" y="3337"/>
                    <a:pt x="366" y="3337"/>
                  </a:cubicBezTo>
                  <a:cubicBezTo>
                    <a:pt x="366" y="3337"/>
                    <a:pt x="366" y="3337"/>
                    <a:pt x="365" y="3337"/>
                  </a:cubicBezTo>
                  <a:lnTo>
                    <a:pt x="365" y="3337"/>
                  </a:lnTo>
                  <a:cubicBezTo>
                    <a:pt x="360" y="3326"/>
                    <a:pt x="369" y="3316"/>
                    <a:pt x="369" y="3306"/>
                  </a:cubicBezTo>
                  <a:lnTo>
                    <a:pt x="381" y="3306"/>
                  </a:lnTo>
                  <a:cubicBezTo>
                    <a:pt x="369" y="3294"/>
                    <a:pt x="393" y="3306"/>
                    <a:pt x="381" y="3282"/>
                  </a:cubicBezTo>
                  <a:lnTo>
                    <a:pt x="381" y="3270"/>
                  </a:lnTo>
                  <a:cubicBezTo>
                    <a:pt x="381" y="3259"/>
                    <a:pt x="381" y="3259"/>
                    <a:pt x="381" y="3247"/>
                  </a:cubicBezTo>
                  <a:lnTo>
                    <a:pt x="393" y="3247"/>
                  </a:lnTo>
                  <a:cubicBezTo>
                    <a:pt x="393" y="3235"/>
                    <a:pt x="417" y="3235"/>
                    <a:pt x="405" y="3211"/>
                  </a:cubicBezTo>
                  <a:cubicBezTo>
                    <a:pt x="393" y="3199"/>
                    <a:pt x="441" y="3199"/>
                    <a:pt x="405" y="3187"/>
                  </a:cubicBezTo>
                  <a:lnTo>
                    <a:pt x="429" y="3187"/>
                  </a:lnTo>
                  <a:lnTo>
                    <a:pt x="417" y="3175"/>
                  </a:lnTo>
                  <a:lnTo>
                    <a:pt x="441" y="3175"/>
                  </a:lnTo>
                  <a:lnTo>
                    <a:pt x="405" y="3163"/>
                  </a:lnTo>
                  <a:lnTo>
                    <a:pt x="417" y="3163"/>
                  </a:lnTo>
                  <a:cubicBezTo>
                    <a:pt x="452" y="3151"/>
                    <a:pt x="429" y="3139"/>
                    <a:pt x="452" y="3128"/>
                  </a:cubicBezTo>
                  <a:lnTo>
                    <a:pt x="429" y="3128"/>
                  </a:lnTo>
                  <a:cubicBezTo>
                    <a:pt x="381" y="3092"/>
                    <a:pt x="464" y="3068"/>
                    <a:pt x="441" y="3032"/>
                  </a:cubicBezTo>
                  <a:lnTo>
                    <a:pt x="464" y="3032"/>
                  </a:lnTo>
                  <a:lnTo>
                    <a:pt x="441" y="3020"/>
                  </a:lnTo>
                  <a:cubicBezTo>
                    <a:pt x="448" y="3016"/>
                    <a:pt x="452" y="3015"/>
                    <a:pt x="455" y="3015"/>
                  </a:cubicBezTo>
                  <a:cubicBezTo>
                    <a:pt x="459" y="3015"/>
                    <a:pt x="456" y="3020"/>
                    <a:pt x="464" y="3020"/>
                  </a:cubicBezTo>
                  <a:cubicBezTo>
                    <a:pt x="464" y="3008"/>
                    <a:pt x="441" y="3008"/>
                    <a:pt x="441" y="2997"/>
                  </a:cubicBezTo>
                  <a:cubicBezTo>
                    <a:pt x="445" y="2993"/>
                    <a:pt x="447" y="2991"/>
                    <a:pt x="449" y="2991"/>
                  </a:cubicBezTo>
                  <a:cubicBezTo>
                    <a:pt x="452" y="2991"/>
                    <a:pt x="452" y="2997"/>
                    <a:pt x="452" y="2997"/>
                  </a:cubicBezTo>
                  <a:lnTo>
                    <a:pt x="452" y="2997"/>
                  </a:lnTo>
                  <a:cubicBezTo>
                    <a:pt x="452" y="2985"/>
                    <a:pt x="441" y="2961"/>
                    <a:pt x="452" y="2949"/>
                  </a:cubicBezTo>
                  <a:cubicBezTo>
                    <a:pt x="441" y="2937"/>
                    <a:pt x="452" y="2925"/>
                    <a:pt x="452" y="2901"/>
                  </a:cubicBezTo>
                  <a:cubicBezTo>
                    <a:pt x="464" y="2913"/>
                    <a:pt x="464" y="2913"/>
                    <a:pt x="464" y="2913"/>
                  </a:cubicBezTo>
                  <a:cubicBezTo>
                    <a:pt x="464" y="2913"/>
                    <a:pt x="464" y="2901"/>
                    <a:pt x="464" y="2901"/>
                  </a:cubicBezTo>
                  <a:lnTo>
                    <a:pt x="476" y="2901"/>
                  </a:lnTo>
                  <a:cubicBezTo>
                    <a:pt x="476" y="2901"/>
                    <a:pt x="464" y="2878"/>
                    <a:pt x="488" y="2878"/>
                  </a:cubicBezTo>
                  <a:cubicBezTo>
                    <a:pt x="476" y="2878"/>
                    <a:pt x="464" y="2878"/>
                    <a:pt x="464" y="2866"/>
                  </a:cubicBezTo>
                  <a:cubicBezTo>
                    <a:pt x="500" y="2866"/>
                    <a:pt x="464" y="2842"/>
                    <a:pt x="476" y="2830"/>
                  </a:cubicBezTo>
                  <a:cubicBezTo>
                    <a:pt x="488" y="2830"/>
                    <a:pt x="488" y="2842"/>
                    <a:pt x="488" y="2842"/>
                  </a:cubicBezTo>
                  <a:lnTo>
                    <a:pt x="488" y="2842"/>
                  </a:lnTo>
                  <a:cubicBezTo>
                    <a:pt x="488" y="2830"/>
                    <a:pt x="476" y="2830"/>
                    <a:pt x="476" y="2818"/>
                  </a:cubicBezTo>
                  <a:lnTo>
                    <a:pt x="464" y="2794"/>
                  </a:lnTo>
                  <a:cubicBezTo>
                    <a:pt x="495" y="2794"/>
                    <a:pt x="473" y="2768"/>
                    <a:pt x="481" y="2768"/>
                  </a:cubicBezTo>
                  <a:cubicBezTo>
                    <a:pt x="483" y="2768"/>
                    <a:pt x="485" y="2769"/>
                    <a:pt x="488" y="2770"/>
                  </a:cubicBezTo>
                  <a:cubicBezTo>
                    <a:pt x="488" y="2764"/>
                    <a:pt x="485" y="2764"/>
                    <a:pt x="482" y="2764"/>
                  </a:cubicBezTo>
                  <a:cubicBezTo>
                    <a:pt x="479" y="2764"/>
                    <a:pt x="476" y="2764"/>
                    <a:pt x="476" y="2758"/>
                  </a:cubicBezTo>
                  <a:cubicBezTo>
                    <a:pt x="488" y="2758"/>
                    <a:pt x="464" y="2747"/>
                    <a:pt x="488" y="2747"/>
                  </a:cubicBezTo>
                  <a:lnTo>
                    <a:pt x="512" y="2747"/>
                  </a:lnTo>
                  <a:cubicBezTo>
                    <a:pt x="500" y="2735"/>
                    <a:pt x="488" y="2735"/>
                    <a:pt x="476" y="2735"/>
                  </a:cubicBezTo>
                  <a:cubicBezTo>
                    <a:pt x="488" y="2723"/>
                    <a:pt x="476" y="2711"/>
                    <a:pt x="488" y="2711"/>
                  </a:cubicBezTo>
                  <a:lnTo>
                    <a:pt x="500" y="2711"/>
                  </a:lnTo>
                  <a:cubicBezTo>
                    <a:pt x="488" y="2687"/>
                    <a:pt x="548" y="2687"/>
                    <a:pt x="524" y="2663"/>
                  </a:cubicBezTo>
                  <a:lnTo>
                    <a:pt x="536" y="2663"/>
                  </a:lnTo>
                  <a:lnTo>
                    <a:pt x="536" y="2651"/>
                  </a:lnTo>
                  <a:lnTo>
                    <a:pt x="548" y="2651"/>
                  </a:lnTo>
                  <a:lnTo>
                    <a:pt x="524" y="2627"/>
                  </a:lnTo>
                  <a:lnTo>
                    <a:pt x="536" y="2627"/>
                  </a:lnTo>
                  <a:cubicBezTo>
                    <a:pt x="548" y="2616"/>
                    <a:pt x="536" y="2592"/>
                    <a:pt x="536" y="2568"/>
                  </a:cubicBezTo>
                  <a:lnTo>
                    <a:pt x="536" y="2568"/>
                  </a:lnTo>
                  <a:lnTo>
                    <a:pt x="548" y="2580"/>
                  </a:lnTo>
                  <a:cubicBezTo>
                    <a:pt x="536" y="2556"/>
                    <a:pt x="560" y="2556"/>
                    <a:pt x="548" y="2544"/>
                  </a:cubicBezTo>
                  <a:lnTo>
                    <a:pt x="548" y="2532"/>
                  </a:lnTo>
                  <a:lnTo>
                    <a:pt x="560" y="2532"/>
                  </a:lnTo>
                  <a:cubicBezTo>
                    <a:pt x="548" y="2520"/>
                    <a:pt x="595" y="2508"/>
                    <a:pt x="572" y="2508"/>
                  </a:cubicBezTo>
                  <a:cubicBezTo>
                    <a:pt x="572" y="2508"/>
                    <a:pt x="560" y="2497"/>
                    <a:pt x="548" y="2485"/>
                  </a:cubicBezTo>
                  <a:cubicBezTo>
                    <a:pt x="548" y="2479"/>
                    <a:pt x="551" y="2479"/>
                    <a:pt x="555" y="2479"/>
                  </a:cubicBezTo>
                  <a:cubicBezTo>
                    <a:pt x="560" y="2479"/>
                    <a:pt x="566" y="2479"/>
                    <a:pt x="572" y="2473"/>
                  </a:cubicBezTo>
                  <a:cubicBezTo>
                    <a:pt x="572" y="2461"/>
                    <a:pt x="560" y="2461"/>
                    <a:pt x="560" y="2449"/>
                  </a:cubicBezTo>
                  <a:lnTo>
                    <a:pt x="572" y="2449"/>
                  </a:lnTo>
                  <a:cubicBezTo>
                    <a:pt x="572" y="2437"/>
                    <a:pt x="572" y="2437"/>
                    <a:pt x="572" y="2425"/>
                  </a:cubicBezTo>
                  <a:cubicBezTo>
                    <a:pt x="560" y="2413"/>
                    <a:pt x="607" y="2413"/>
                    <a:pt x="560" y="2401"/>
                  </a:cubicBezTo>
                  <a:cubicBezTo>
                    <a:pt x="572" y="2389"/>
                    <a:pt x="572" y="2377"/>
                    <a:pt x="583" y="2377"/>
                  </a:cubicBezTo>
                  <a:cubicBezTo>
                    <a:pt x="572" y="2354"/>
                    <a:pt x="572" y="2342"/>
                    <a:pt x="572" y="2318"/>
                  </a:cubicBezTo>
                  <a:cubicBezTo>
                    <a:pt x="595" y="2318"/>
                    <a:pt x="572" y="2318"/>
                    <a:pt x="583" y="2306"/>
                  </a:cubicBezTo>
                  <a:lnTo>
                    <a:pt x="572" y="2306"/>
                  </a:lnTo>
                  <a:cubicBezTo>
                    <a:pt x="572" y="2282"/>
                    <a:pt x="619" y="2258"/>
                    <a:pt x="619" y="2223"/>
                  </a:cubicBezTo>
                  <a:lnTo>
                    <a:pt x="631" y="2223"/>
                  </a:lnTo>
                  <a:lnTo>
                    <a:pt x="619" y="2211"/>
                  </a:lnTo>
                  <a:cubicBezTo>
                    <a:pt x="631" y="2187"/>
                    <a:pt x="643" y="2139"/>
                    <a:pt x="643" y="2116"/>
                  </a:cubicBezTo>
                  <a:cubicBezTo>
                    <a:pt x="631" y="2104"/>
                    <a:pt x="619" y="2092"/>
                    <a:pt x="631" y="2080"/>
                  </a:cubicBezTo>
                  <a:cubicBezTo>
                    <a:pt x="619" y="2056"/>
                    <a:pt x="619" y="2020"/>
                    <a:pt x="631" y="1996"/>
                  </a:cubicBezTo>
                  <a:cubicBezTo>
                    <a:pt x="636" y="1996"/>
                    <a:pt x="639" y="1996"/>
                    <a:pt x="641" y="1997"/>
                  </a:cubicBezTo>
                  <a:lnTo>
                    <a:pt x="641" y="1997"/>
                  </a:lnTo>
                  <a:cubicBezTo>
                    <a:pt x="644" y="1990"/>
                    <a:pt x="655" y="1985"/>
                    <a:pt x="655" y="1985"/>
                  </a:cubicBezTo>
                  <a:lnTo>
                    <a:pt x="643" y="1985"/>
                  </a:lnTo>
                  <a:cubicBezTo>
                    <a:pt x="619" y="1973"/>
                    <a:pt x="643" y="1973"/>
                    <a:pt x="655" y="1973"/>
                  </a:cubicBezTo>
                  <a:lnTo>
                    <a:pt x="631" y="1949"/>
                  </a:lnTo>
                  <a:lnTo>
                    <a:pt x="655" y="1949"/>
                  </a:lnTo>
                  <a:cubicBezTo>
                    <a:pt x="655" y="1937"/>
                    <a:pt x="655" y="1925"/>
                    <a:pt x="631" y="1913"/>
                  </a:cubicBezTo>
                  <a:cubicBezTo>
                    <a:pt x="639" y="1913"/>
                    <a:pt x="642" y="1908"/>
                    <a:pt x="643" y="1908"/>
                  </a:cubicBezTo>
                  <a:cubicBezTo>
                    <a:pt x="643" y="1908"/>
                    <a:pt x="643" y="1909"/>
                    <a:pt x="643" y="1913"/>
                  </a:cubicBezTo>
                  <a:lnTo>
                    <a:pt x="667" y="1877"/>
                  </a:lnTo>
                  <a:lnTo>
                    <a:pt x="655" y="1877"/>
                  </a:lnTo>
                  <a:cubicBezTo>
                    <a:pt x="631" y="1877"/>
                    <a:pt x="631" y="1865"/>
                    <a:pt x="631" y="1854"/>
                  </a:cubicBezTo>
                  <a:lnTo>
                    <a:pt x="631" y="1854"/>
                  </a:lnTo>
                  <a:cubicBezTo>
                    <a:pt x="643" y="1865"/>
                    <a:pt x="655" y="1865"/>
                    <a:pt x="667" y="1865"/>
                  </a:cubicBezTo>
                  <a:cubicBezTo>
                    <a:pt x="667" y="1860"/>
                    <a:pt x="664" y="1860"/>
                    <a:pt x="659" y="1860"/>
                  </a:cubicBezTo>
                  <a:cubicBezTo>
                    <a:pt x="655" y="1860"/>
                    <a:pt x="649" y="1860"/>
                    <a:pt x="643" y="1854"/>
                  </a:cubicBezTo>
                  <a:cubicBezTo>
                    <a:pt x="643" y="1854"/>
                    <a:pt x="631" y="1830"/>
                    <a:pt x="643" y="1830"/>
                  </a:cubicBezTo>
                  <a:cubicBezTo>
                    <a:pt x="643" y="1830"/>
                    <a:pt x="679" y="1830"/>
                    <a:pt x="679" y="1818"/>
                  </a:cubicBezTo>
                  <a:cubicBezTo>
                    <a:pt x="667" y="1806"/>
                    <a:pt x="679" y="1794"/>
                    <a:pt x="643" y="1794"/>
                  </a:cubicBezTo>
                  <a:cubicBezTo>
                    <a:pt x="643" y="1790"/>
                    <a:pt x="646" y="1789"/>
                    <a:pt x="649" y="1789"/>
                  </a:cubicBezTo>
                  <a:cubicBezTo>
                    <a:pt x="656" y="1789"/>
                    <a:pt x="667" y="1794"/>
                    <a:pt x="667" y="1794"/>
                  </a:cubicBezTo>
                  <a:cubicBezTo>
                    <a:pt x="655" y="1782"/>
                    <a:pt x="667" y="1770"/>
                    <a:pt x="679" y="1770"/>
                  </a:cubicBezTo>
                  <a:cubicBezTo>
                    <a:pt x="643" y="1746"/>
                    <a:pt x="702" y="1735"/>
                    <a:pt x="667" y="1723"/>
                  </a:cubicBezTo>
                  <a:lnTo>
                    <a:pt x="691" y="1723"/>
                  </a:lnTo>
                  <a:cubicBezTo>
                    <a:pt x="679" y="1711"/>
                    <a:pt x="655" y="1711"/>
                    <a:pt x="655" y="1699"/>
                  </a:cubicBezTo>
                  <a:lnTo>
                    <a:pt x="691" y="1699"/>
                  </a:lnTo>
                  <a:lnTo>
                    <a:pt x="655" y="1687"/>
                  </a:lnTo>
                  <a:cubicBezTo>
                    <a:pt x="702" y="1651"/>
                    <a:pt x="691" y="1580"/>
                    <a:pt x="726" y="1532"/>
                  </a:cubicBezTo>
                  <a:cubicBezTo>
                    <a:pt x="726" y="1508"/>
                    <a:pt x="714" y="1484"/>
                    <a:pt x="714" y="1449"/>
                  </a:cubicBezTo>
                  <a:lnTo>
                    <a:pt x="714" y="1449"/>
                  </a:lnTo>
                  <a:lnTo>
                    <a:pt x="726" y="1461"/>
                  </a:lnTo>
                  <a:lnTo>
                    <a:pt x="738" y="1437"/>
                  </a:lnTo>
                  <a:lnTo>
                    <a:pt x="738" y="1437"/>
                  </a:lnTo>
                  <a:lnTo>
                    <a:pt x="714" y="1449"/>
                  </a:lnTo>
                  <a:cubicBezTo>
                    <a:pt x="714" y="1449"/>
                    <a:pt x="702" y="1437"/>
                    <a:pt x="714" y="1437"/>
                  </a:cubicBezTo>
                  <a:cubicBezTo>
                    <a:pt x="726" y="1401"/>
                    <a:pt x="750" y="1365"/>
                    <a:pt x="738" y="1330"/>
                  </a:cubicBezTo>
                  <a:cubicBezTo>
                    <a:pt x="702" y="1306"/>
                    <a:pt x="774" y="1318"/>
                    <a:pt x="750" y="1294"/>
                  </a:cubicBezTo>
                  <a:lnTo>
                    <a:pt x="762" y="1294"/>
                  </a:lnTo>
                  <a:cubicBezTo>
                    <a:pt x="750" y="1270"/>
                    <a:pt x="750" y="1258"/>
                    <a:pt x="726" y="1234"/>
                  </a:cubicBezTo>
                  <a:cubicBezTo>
                    <a:pt x="762" y="1234"/>
                    <a:pt x="726" y="1223"/>
                    <a:pt x="750" y="1223"/>
                  </a:cubicBezTo>
                  <a:lnTo>
                    <a:pt x="738" y="1223"/>
                  </a:lnTo>
                  <a:cubicBezTo>
                    <a:pt x="738" y="1211"/>
                    <a:pt x="750" y="1199"/>
                    <a:pt x="762" y="1199"/>
                  </a:cubicBezTo>
                  <a:lnTo>
                    <a:pt x="738" y="1187"/>
                  </a:lnTo>
                  <a:lnTo>
                    <a:pt x="762" y="1187"/>
                  </a:lnTo>
                  <a:cubicBezTo>
                    <a:pt x="762" y="1175"/>
                    <a:pt x="750" y="1151"/>
                    <a:pt x="786" y="1139"/>
                  </a:cubicBezTo>
                  <a:cubicBezTo>
                    <a:pt x="762" y="1103"/>
                    <a:pt x="774" y="1056"/>
                    <a:pt x="786" y="1008"/>
                  </a:cubicBezTo>
                  <a:cubicBezTo>
                    <a:pt x="774" y="996"/>
                    <a:pt x="774" y="984"/>
                    <a:pt x="774" y="973"/>
                  </a:cubicBezTo>
                  <a:lnTo>
                    <a:pt x="798" y="973"/>
                  </a:lnTo>
                  <a:cubicBezTo>
                    <a:pt x="798" y="961"/>
                    <a:pt x="774" y="937"/>
                    <a:pt x="786" y="937"/>
                  </a:cubicBezTo>
                  <a:cubicBezTo>
                    <a:pt x="786" y="925"/>
                    <a:pt x="798" y="913"/>
                    <a:pt x="774" y="901"/>
                  </a:cubicBezTo>
                  <a:cubicBezTo>
                    <a:pt x="781" y="894"/>
                    <a:pt x="789" y="886"/>
                    <a:pt x="796" y="885"/>
                  </a:cubicBezTo>
                  <a:lnTo>
                    <a:pt x="796" y="885"/>
                  </a:lnTo>
                  <a:cubicBezTo>
                    <a:pt x="796" y="887"/>
                    <a:pt x="800" y="889"/>
                    <a:pt x="810" y="889"/>
                  </a:cubicBezTo>
                  <a:cubicBezTo>
                    <a:pt x="806" y="886"/>
                    <a:pt x="803" y="884"/>
                    <a:pt x="799" y="884"/>
                  </a:cubicBezTo>
                  <a:cubicBezTo>
                    <a:pt x="798" y="884"/>
                    <a:pt x="797" y="884"/>
                    <a:pt x="796" y="885"/>
                  </a:cubicBezTo>
                  <a:lnTo>
                    <a:pt x="796" y="885"/>
                  </a:lnTo>
                  <a:cubicBezTo>
                    <a:pt x="797" y="878"/>
                    <a:pt x="822" y="865"/>
                    <a:pt x="822" y="865"/>
                  </a:cubicBezTo>
                  <a:cubicBezTo>
                    <a:pt x="822" y="865"/>
                    <a:pt x="857" y="722"/>
                    <a:pt x="857" y="556"/>
                  </a:cubicBezTo>
                  <a:cubicBezTo>
                    <a:pt x="869" y="425"/>
                    <a:pt x="857" y="282"/>
                    <a:pt x="810" y="199"/>
                  </a:cubicBezTo>
                  <a:close/>
                  <a:moveTo>
                    <a:pt x="8761" y="6830"/>
                  </a:moveTo>
                  <a:cubicBezTo>
                    <a:pt x="8758" y="6832"/>
                    <a:pt x="8756" y="6834"/>
                    <a:pt x="8756" y="6834"/>
                  </a:cubicBezTo>
                  <a:cubicBezTo>
                    <a:pt x="8756" y="6834"/>
                    <a:pt x="8758" y="6833"/>
                    <a:pt x="8763" y="6830"/>
                  </a:cubicBezTo>
                  <a:close/>
                  <a:moveTo>
                    <a:pt x="13819" y="6808"/>
                  </a:moveTo>
                  <a:cubicBezTo>
                    <a:pt x="13824" y="6808"/>
                    <a:pt x="13819" y="6818"/>
                    <a:pt x="13835" y="6818"/>
                  </a:cubicBezTo>
                  <a:cubicBezTo>
                    <a:pt x="13826" y="6818"/>
                    <a:pt x="13824" y="6839"/>
                    <a:pt x="13818" y="6839"/>
                  </a:cubicBezTo>
                  <a:cubicBezTo>
                    <a:pt x="13816" y="6839"/>
                    <a:pt x="13814" y="6836"/>
                    <a:pt x="13811" y="6830"/>
                  </a:cubicBezTo>
                  <a:cubicBezTo>
                    <a:pt x="13799" y="6830"/>
                    <a:pt x="13799" y="6818"/>
                    <a:pt x="13811" y="6818"/>
                  </a:cubicBezTo>
                  <a:lnTo>
                    <a:pt x="13799" y="6818"/>
                  </a:lnTo>
                  <a:cubicBezTo>
                    <a:pt x="13811" y="6811"/>
                    <a:pt x="13817" y="6808"/>
                    <a:pt x="13819" y="6808"/>
                  </a:cubicBezTo>
                  <a:close/>
                  <a:moveTo>
                    <a:pt x="13543" y="6845"/>
                  </a:moveTo>
                  <a:cubicBezTo>
                    <a:pt x="13546" y="6845"/>
                    <a:pt x="13549" y="6848"/>
                    <a:pt x="13549" y="6854"/>
                  </a:cubicBezTo>
                  <a:cubicBezTo>
                    <a:pt x="13549" y="6854"/>
                    <a:pt x="13549" y="6866"/>
                    <a:pt x="13549" y="6866"/>
                  </a:cubicBezTo>
                  <a:cubicBezTo>
                    <a:pt x="13537" y="6854"/>
                    <a:pt x="13537" y="6854"/>
                    <a:pt x="13537" y="6854"/>
                  </a:cubicBezTo>
                  <a:cubicBezTo>
                    <a:pt x="13537" y="6848"/>
                    <a:pt x="13540" y="6845"/>
                    <a:pt x="13543" y="6845"/>
                  </a:cubicBezTo>
                  <a:close/>
                  <a:moveTo>
                    <a:pt x="13633" y="6890"/>
                  </a:moveTo>
                  <a:cubicBezTo>
                    <a:pt x="13645" y="6890"/>
                    <a:pt x="13668" y="6902"/>
                    <a:pt x="13656" y="6902"/>
                  </a:cubicBezTo>
                  <a:cubicBezTo>
                    <a:pt x="13651" y="6896"/>
                    <a:pt x="13648" y="6896"/>
                    <a:pt x="13645" y="6896"/>
                  </a:cubicBezTo>
                  <a:cubicBezTo>
                    <a:pt x="13642" y="6896"/>
                    <a:pt x="13639" y="6896"/>
                    <a:pt x="13633" y="6890"/>
                  </a:cubicBezTo>
                  <a:lnTo>
                    <a:pt x="13633" y="6890"/>
                  </a:lnTo>
                  <a:lnTo>
                    <a:pt x="13645" y="6902"/>
                  </a:lnTo>
                  <a:cubicBezTo>
                    <a:pt x="13633" y="6902"/>
                    <a:pt x="13633" y="6890"/>
                    <a:pt x="13633" y="6890"/>
                  </a:cubicBezTo>
                  <a:lnTo>
                    <a:pt x="13633" y="6890"/>
                  </a:lnTo>
                  <a:lnTo>
                    <a:pt x="13633" y="6890"/>
                  </a:lnTo>
                  <a:close/>
                  <a:moveTo>
                    <a:pt x="13656" y="6890"/>
                  </a:moveTo>
                  <a:cubicBezTo>
                    <a:pt x="13656" y="6890"/>
                    <a:pt x="13668" y="6890"/>
                    <a:pt x="13668" y="6902"/>
                  </a:cubicBezTo>
                  <a:cubicBezTo>
                    <a:pt x="13656" y="6902"/>
                    <a:pt x="13656" y="6890"/>
                    <a:pt x="13656" y="6890"/>
                  </a:cubicBezTo>
                  <a:close/>
                  <a:moveTo>
                    <a:pt x="13692" y="6890"/>
                  </a:moveTo>
                  <a:cubicBezTo>
                    <a:pt x="13692" y="6890"/>
                    <a:pt x="13704" y="6902"/>
                    <a:pt x="13692" y="6902"/>
                  </a:cubicBezTo>
                  <a:cubicBezTo>
                    <a:pt x="13684" y="6902"/>
                    <a:pt x="13697" y="6907"/>
                    <a:pt x="13697" y="6907"/>
                  </a:cubicBezTo>
                  <a:cubicBezTo>
                    <a:pt x="13696" y="6907"/>
                    <a:pt x="13692" y="6906"/>
                    <a:pt x="13680" y="6902"/>
                  </a:cubicBezTo>
                  <a:cubicBezTo>
                    <a:pt x="13680" y="6902"/>
                    <a:pt x="13692" y="6902"/>
                    <a:pt x="13692" y="6890"/>
                  </a:cubicBezTo>
                  <a:close/>
                  <a:moveTo>
                    <a:pt x="8283" y="6907"/>
                  </a:moveTo>
                  <a:lnTo>
                    <a:pt x="8283" y="6907"/>
                  </a:lnTo>
                  <a:cubicBezTo>
                    <a:pt x="8275" y="6911"/>
                    <a:pt x="8269" y="6914"/>
                    <a:pt x="8263" y="6914"/>
                  </a:cubicBezTo>
                  <a:cubicBezTo>
                    <a:pt x="8292" y="6914"/>
                    <a:pt x="8282" y="6914"/>
                    <a:pt x="8283" y="6907"/>
                  </a:cubicBezTo>
                  <a:close/>
                  <a:moveTo>
                    <a:pt x="8751" y="6914"/>
                  </a:moveTo>
                  <a:lnTo>
                    <a:pt x="8751" y="6914"/>
                  </a:lnTo>
                  <a:cubicBezTo>
                    <a:pt x="8743" y="6921"/>
                    <a:pt x="8735" y="6926"/>
                    <a:pt x="8727" y="6926"/>
                  </a:cubicBezTo>
                  <a:cubicBezTo>
                    <a:pt x="8739" y="6914"/>
                    <a:pt x="8739" y="6914"/>
                    <a:pt x="8751" y="6914"/>
                  </a:cubicBezTo>
                  <a:close/>
                  <a:moveTo>
                    <a:pt x="10894" y="6926"/>
                  </a:moveTo>
                  <a:cubicBezTo>
                    <a:pt x="10894" y="6926"/>
                    <a:pt x="10894" y="6926"/>
                    <a:pt x="10894" y="6926"/>
                  </a:cubicBezTo>
                  <a:cubicBezTo>
                    <a:pt x="10894" y="6926"/>
                    <a:pt x="10894" y="6926"/>
                    <a:pt x="10894" y="6926"/>
                  </a:cubicBezTo>
                  <a:close/>
                  <a:moveTo>
                    <a:pt x="13384" y="6926"/>
                  </a:moveTo>
                  <a:cubicBezTo>
                    <a:pt x="13387" y="6926"/>
                    <a:pt x="13390" y="6928"/>
                    <a:pt x="13392" y="6930"/>
                  </a:cubicBezTo>
                  <a:lnTo>
                    <a:pt x="13392" y="6930"/>
                  </a:lnTo>
                  <a:cubicBezTo>
                    <a:pt x="13390" y="6927"/>
                    <a:pt x="13387" y="6926"/>
                    <a:pt x="13384" y="6926"/>
                  </a:cubicBezTo>
                  <a:close/>
                  <a:moveTo>
                    <a:pt x="13764" y="6926"/>
                  </a:moveTo>
                  <a:cubicBezTo>
                    <a:pt x="13764" y="6926"/>
                    <a:pt x="13764" y="6938"/>
                    <a:pt x="13764" y="6938"/>
                  </a:cubicBezTo>
                  <a:cubicBezTo>
                    <a:pt x="13764" y="6938"/>
                    <a:pt x="13752" y="6926"/>
                    <a:pt x="13752" y="6926"/>
                  </a:cubicBezTo>
                  <a:close/>
                  <a:moveTo>
                    <a:pt x="9549" y="6938"/>
                  </a:moveTo>
                  <a:cubicBezTo>
                    <a:pt x="9549" y="6938"/>
                    <a:pt x="9549" y="6938"/>
                    <a:pt x="9549" y="6938"/>
                  </a:cubicBezTo>
                  <a:cubicBezTo>
                    <a:pt x="9549" y="6938"/>
                    <a:pt x="9549" y="6938"/>
                    <a:pt x="9549" y="6938"/>
                  </a:cubicBezTo>
                  <a:close/>
                  <a:moveTo>
                    <a:pt x="9549" y="6938"/>
                  </a:moveTo>
                  <a:cubicBezTo>
                    <a:pt x="9549" y="6938"/>
                    <a:pt x="9549" y="6938"/>
                    <a:pt x="9549" y="6938"/>
                  </a:cubicBezTo>
                  <a:cubicBezTo>
                    <a:pt x="9549" y="6938"/>
                    <a:pt x="9549" y="6938"/>
                    <a:pt x="9549" y="6938"/>
                  </a:cubicBezTo>
                  <a:close/>
                  <a:moveTo>
                    <a:pt x="9549" y="6938"/>
                  </a:moveTo>
                  <a:cubicBezTo>
                    <a:pt x="9549" y="6938"/>
                    <a:pt x="9549" y="6938"/>
                    <a:pt x="9549" y="6938"/>
                  </a:cubicBezTo>
                  <a:cubicBezTo>
                    <a:pt x="9549" y="6938"/>
                    <a:pt x="9549" y="6938"/>
                    <a:pt x="9549" y="6938"/>
                  </a:cubicBezTo>
                  <a:close/>
                  <a:moveTo>
                    <a:pt x="9549" y="6938"/>
                  </a:moveTo>
                  <a:cubicBezTo>
                    <a:pt x="9549" y="6938"/>
                    <a:pt x="9549" y="6938"/>
                    <a:pt x="9549" y="6938"/>
                  </a:cubicBezTo>
                  <a:cubicBezTo>
                    <a:pt x="9549" y="6938"/>
                    <a:pt x="9549" y="6938"/>
                    <a:pt x="9549" y="6938"/>
                  </a:cubicBezTo>
                  <a:close/>
                  <a:moveTo>
                    <a:pt x="9549" y="6938"/>
                  </a:moveTo>
                  <a:cubicBezTo>
                    <a:pt x="9549" y="6938"/>
                    <a:pt x="9549" y="6938"/>
                    <a:pt x="9549" y="6938"/>
                  </a:cubicBezTo>
                  <a:cubicBezTo>
                    <a:pt x="9549" y="6938"/>
                    <a:pt x="9549" y="6938"/>
                    <a:pt x="9549" y="6938"/>
                  </a:cubicBezTo>
                  <a:close/>
                  <a:moveTo>
                    <a:pt x="11522" y="6936"/>
                  </a:moveTo>
                  <a:lnTo>
                    <a:pt x="11522" y="6936"/>
                  </a:lnTo>
                  <a:cubicBezTo>
                    <a:pt x="11522" y="6936"/>
                    <a:pt x="11522" y="6937"/>
                    <a:pt x="11523" y="6940"/>
                  </a:cubicBezTo>
                  <a:lnTo>
                    <a:pt x="11523" y="6940"/>
                  </a:lnTo>
                  <a:cubicBezTo>
                    <a:pt x="11524" y="6939"/>
                    <a:pt x="11525" y="6938"/>
                    <a:pt x="11525" y="6938"/>
                  </a:cubicBezTo>
                  <a:cubicBezTo>
                    <a:pt x="11524" y="6936"/>
                    <a:pt x="11523" y="6936"/>
                    <a:pt x="11522" y="6936"/>
                  </a:cubicBezTo>
                  <a:close/>
                  <a:moveTo>
                    <a:pt x="13335" y="6938"/>
                  </a:moveTo>
                  <a:cubicBezTo>
                    <a:pt x="13331" y="6938"/>
                    <a:pt x="13332" y="6940"/>
                    <a:pt x="13336" y="6943"/>
                  </a:cubicBezTo>
                  <a:lnTo>
                    <a:pt x="13336" y="6943"/>
                  </a:lnTo>
                  <a:cubicBezTo>
                    <a:pt x="13335" y="6941"/>
                    <a:pt x="13335" y="6939"/>
                    <a:pt x="13335" y="6938"/>
                  </a:cubicBezTo>
                  <a:close/>
                  <a:moveTo>
                    <a:pt x="13347" y="6938"/>
                  </a:moveTo>
                  <a:cubicBezTo>
                    <a:pt x="13347" y="6938"/>
                    <a:pt x="13347" y="6946"/>
                    <a:pt x="13354" y="6949"/>
                  </a:cubicBezTo>
                  <a:lnTo>
                    <a:pt x="13354" y="6949"/>
                  </a:lnTo>
                  <a:cubicBezTo>
                    <a:pt x="13353" y="6946"/>
                    <a:pt x="13352" y="6943"/>
                    <a:pt x="13347" y="6938"/>
                  </a:cubicBezTo>
                  <a:close/>
                  <a:moveTo>
                    <a:pt x="13372" y="6943"/>
                  </a:moveTo>
                  <a:cubicBezTo>
                    <a:pt x="13371" y="6943"/>
                    <a:pt x="13368" y="6943"/>
                    <a:pt x="13366" y="6943"/>
                  </a:cubicBezTo>
                  <a:cubicBezTo>
                    <a:pt x="13362" y="6943"/>
                    <a:pt x="13359" y="6943"/>
                    <a:pt x="13371" y="6949"/>
                  </a:cubicBezTo>
                  <a:lnTo>
                    <a:pt x="13383" y="6949"/>
                  </a:lnTo>
                  <a:cubicBezTo>
                    <a:pt x="13376" y="6949"/>
                    <a:pt x="13373" y="6946"/>
                    <a:pt x="13372" y="6943"/>
                  </a:cubicBezTo>
                  <a:close/>
                  <a:moveTo>
                    <a:pt x="9954" y="6949"/>
                  </a:moveTo>
                  <a:lnTo>
                    <a:pt x="9954" y="6949"/>
                  </a:lnTo>
                  <a:cubicBezTo>
                    <a:pt x="9954" y="6949"/>
                    <a:pt x="9954" y="6949"/>
                    <a:pt x="9954" y="6949"/>
                  </a:cubicBezTo>
                  <a:close/>
                  <a:moveTo>
                    <a:pt x="9954" y="6949"/>
                  </a:moveTo>
                  <a:lnTo>
                    <a:pt x="9954" y="6949"/>
                  </a:lnTo>
                  <a:cubicBezTo>
                    <a:pt x="9954" y="6949"/>
                    <a:pt x="9954" y="6949"/>
                    <a:pt x="9954" y="6949"/>
                  </a:cubicBezTo>
                  <a:close/>
                  <a:moveTo>
                    <a:pt x="9954" y="6949"/>
                  </a:moveTo>
                  <a:lnTo>
                    <a:pt x="9954" y="6949"/>
                  </a:lnTo>
                  <a:cubicBezTo>
                    <a:pt x="9954" y="6949"/>
                    <a:pt x="9954" y="6949"/>
                    <a:pt x="9954" y="6949"/>
                  </a:cubicBezTo>
                  <a:close/>
                  <a:moveTo>
                    <a:pt x="9954" y="6949"/>
                  </a:moveTo>
                  <a:lnTo>
                    <a:pt x="9954" y="6949"/>
                  </a:lnTo>
                  <a:cubicBezTo>
                    <a:pt x="9954" y="6949"/>
                    <a:pt x="9954" y="6949"/>
                    <a:pt x="9954" y="6949"/>
                  </a:cubicBezTo>
                  <a:close/>
                  <a:moveTo>
                    <a:pt x="8294" y="6950"/>
                  </a:moveTo>
                  <a:lnTo>
                    <a:pt x="8294" y="6950"/>
                  </a:lnTo>
                  <a:cubicBezTo>
                    <a:pt x="8290" y="6951"/>
                    <a:pt x="8282" y="6954"/>
                    <a:pt x="8275" y="6961"/>
                  </a:cubicBezTo>
                  <a:cubicBezTo>
                    <a:pt x="8285" y="6961"/>
                    <a:pt x="8287" y="6952"/>
                    <a:pt x="8294" y="6950"/>
                  </a:cubicBezTo>
                  <a:close/>
                  <a:moveTo>
                    <a:pt x="13359" y="6950"/>
                  </a:moveTo>
                  <a:lnTo>
                    <a:pt x="13371" y="6961"/>
                  </a:lnTo>
                  <a:cubicBezTo>
                    <a:pt x="13368" y="6958"/>
                    <a:pt x="13366" y="6956"/>
                    <a:pt x="13364" y="6954"/>
                  </a:cubicBezTo>
                  <a:lnTo>
                    <a:pt x="13364" y="6954"/>
                  </a:lnTo>
                  <a:cubicBezTo>
                    <a:pt x="13363" y="6954"/>
                    <a:pt x="13362" y="6953"/>
                    <a:pt x="13359" y="6950"/>
                  </a:cubicBezTo>
                  <a:close/>
                  <a:moveTo>
                    <a:pt x="13871" y="6949"/>
                  </a:moveTo>
                  <a:cubicBezTo>
                    <a:pt x="13883" y="6961"/>
                    <a:pt x="13871" y="6961"/>
                    <a:pt x="13871" y="6961"/>
                  </a:cubicBezTo>
                  <a:lnTo>
                    <a:pt x="13871" y="6949"/>
                  </a:lnTo>
                  <a:close/>
                  <a:moveTo>
                    <a:pt x="13847" y="6949"/>
                  </a:moveTo>
                  <a:cubicBezTo>
                    <a:pt x="13835" y="6961"/>
                    <a:pt x="13835" y="6973"/>
                    <a:pt x="13847" y="6973"/>
                  </a:cubicBezTo>
                  <a:cubicBezTo>
                    <a:pt x="13835" y="6973"/>
                    <a:pt x="13835" y="6973"/>
                    <a:pt x="13823" y="6961"/>
                  </a:cubicBezTo>
                  <a:cubicBezTo>
                    <a:pt x="13823" y="6949"/>
                    <a:pt x="13835" y="6949"/>
                    <a:pt x="13835" y="6949"/>
                  </a:cubicBezTo>
                  <a:close/>
                  <a:moveTo>
                    <a:pt x="13311" y="6973"/>
                  </a:moveTo>
                  <a:lnTo>
                    <a:pt x="13311" y="6973"/>
                  </a:lnTo>
                  <a:cubicBezTo>
                    <a:pt x="13311" y="6973"/>
                    <a:pt x="13323" y="6985"/>
                    <a:pt x="13323" y="6985"/>
                  </a:cubicBezTo>
                  <a:cubicBezTo>
                    <a:pt x="13311" y="6985"/>
                    <a:pt x="13311" y="6985"/>
                    <a:pt x="13311" y="6973"/>
                  </a:cubicBezTo>
                  <a:close/>
                  <a:moveTo>
                    <a:pt x="11990" y="7009"/>
                  </a:moveTo>
                  <a:cubicBezTo>
                    <a:pt x="11990" y="7009"/>
                    <a:pt x="11990" y="7009"/>
                    <a:pt x="11990" y="7009"/>
                  </a:cubicBezTo>
                  <a:cubicBezTo>
                    <a:pt x="11990" y="7009"/>
                    <a:pt x="11990" y="7009"/>
                    <a:pt x="11990" y="7009"/>
                  </a:cubicBezTo>
                  <a:close/>
                  <a:moveTo>
                    <a:pt x="11990" y="7009"/>
                  </a:moveTo>
                  <a:cubicBezTo>
                    <a:pt x="11990" y="7009"/>
                    <a:pt x="11990" y="7009"/>
                    <a:pt x="11990" y="7009"/>
                  </a:cubicBezTo>
                  <a:cubicBezTo>
                    <a:pt x="11990" y="7009"/>
                    <a:pt x="11990" y="7009"/>
                    <a:pt x="11990" y="7009"/>
                  </a:cubicBezTo>
                  <a:close/>
                  <a:moveTo>
                    <a:pt x="13980" y="7009"/>
                  </a:moveTo>
                  <a:cubicBezTo>
                    <a:pt x="13981" y="7010"/>
                    <a:pt x="13983" y="7011"/>
                    <a:pt x="13985" y="7011"/>
                  </a:cubicBezTo>
                  <a:cubicBezTo>
                    <a:pt x="13987" y="7011"/>
                    <a:pt x="13988" y="7011"/>
                    <a:pt x="13990" y="7009"/>
                  </a:cubicBezTo>
                  <a:close/>
                  <a:moveTo>
                    <a:pt x="8490" y="7029"/>
                  </a:moveTo>
                  <a:cubicBezTo>
                    <a:pt x="8492" y="7029"/>
                    <a:pt x="8492" y="7030"/>
                    <a:pt x="8489" y="7033"/>
                  </a:cubicBezTo>
                  <a:lnTo>
                    <a:pt x="8479" y="7033"/>
                  </a:lnTo>
                  <a:cubicBezTo>
                    <a:pt x="8483" y="7031"/>
                    <a:pt x="8488" y="7029"/>
                    <a:pt x="8490" y="7029"/>
                  </a:cubicBezTo>
                  <a:close/>
                  <a:moveTo>
                    <a:pt x="8477" y="7033"/>
                  </a:moveTo>
                  <a:cubicBezTo>
                    <a:pt x="8477" y="7033"/>
                    <a:pt x="8477" y="7033"/>
                    <a:pt x="8477" y="7033"/>
                  </a:cubicBezTo>
                  <a:lnTo>
                    <a:pt x="8477" y="7033"/>
                  </a:lnTo>
                  <a:cubicBezTo>
                    <a:pt x="8478" y="7033"/>
                    <a:pt x="8478" y="7033"/>
                    <a:pt x="8479" y="7033"/>
                  </a:cubicBezTo>
                  <a:lnTo>
                    <a:pt x="8479" y="7033"/>
                  </a:lnTo>
                  <a:cubicBezTo>
                    <a:pt x="8481" y="7033"/>
                    <a:pt x="8480" y="7034"/>
                    <a:pt x="8477" y="7035"/>
                  </a:cubicBezTo>
                  <a:lnTo>
                    <a:pt x="8477" y="7035"/>
                  </a:lnTo>
                  <a:cubicBezTo>
                    <a:pt x="8477" y="7035"/>
                    <a:pt x="8477" y="7034"/>
                    <a:pt x="8477" y="7033"/>
                  </a:cubicBezTo>
                  <a:lnTo>
                    <a:pt x="8477" y="7033"/>
                  </a:lnTo>
                  <a:cubicBezTo>
                    <a:pt x="8477" y="7033"/>
                    <a:pt x="8477" y="7033"/>
                    <a:pt x="8477" y="7033"/>
                  </a:cubicBezTo>
                  <a:lnTo>
                    <a:pt x="8477" y="7033"/>
                  </a:lnTo>
                  <a:cubicBezTo>
                    <a:pt x="8477" y="7033"/>
                    <a:pt x="8477" y="7033"/>
                    <a:pt x="8477" y="7033"/>
                  </a:cubicBezTo>
                  <a:close/>
                  <a:moveTo>
                    <a:pt x="8378" y="7029"/>
                  </a:moveTo>
                  <a:cubicBezTo>
                    <a:pt x="8378" y="7029"/>
                    <a:pt x="8375" y="7030"/>
                    <a:pt x="8370" y="7033"/>
                  </a:cubicBezTo>
                  <a:cubicBezTo>
                    <a:pt x="8368" y="7035"/>
                    <a:pt x="8367" y="7036"/>
                    <a:pt x="8368" y="7036"/>
                  </a:cubicBezTo>
                  <a:cubicBezTo>
                    <a:pt x="8370" y="7036"/>
                    <a:pt x="8380" y="7029"/>
                    <a:pt x="8378" y="7029"/>
                  </a:cubicBezTo>
                  <a:close/>
                  <a:moveTo>
                    <a:pt x="8440" y="7040"/>
                  </a:moveTo>
                  <a:cubicBezTo>
                    <a:pt x="8439" y="7040"/>
                    <a:pt x="8437" y="7041"/>
                    <a:pt x="8430" y="7045"/>
                  </a:cubicBezTo>
                  <a:lnTo>
                    <a:pt x="8436" y="7045"/>
                  </a:lnTo>
                  <a:cubicBezTo>
                    <a:pt x="8438" y="7042"/>
                    <a:pt x="8441" y="7040"/>
                    <a:pt x="8440" y="7040"/>
                  </a:cubicBezTo>
                  <a:close/>
                  <a:moveTo>
                    <a:pt x="12144" y="7045"/>
                  </a:moveTo>
                  <a:cubicBezTo>
                    <a:pt x="12137" y="7045"/>
                    <a:pt x="12129" y="7045"/>
                    <a:pt x="12128" y="7051"/>
                  </a:cubicBezTo>
                  <a:lnTo>
                    <a:pt x="12128" y="7051"/>
                  </a:lnTo>
                  <a:cubicBezTo>
                    <a:pt x="12134" y="7049"/>
                    <a:pt x="12139" y="7047"/>
                    <a:pt x="12144" y="7045"/>
                  </a:cubicBezTo>
                  <a:close/>
                  <a:moveTo>
                    <a:pt x="8453" y="7045"/>
                  </a:moveTo>
                  <a:cubicBezTo>
                    <a:pt x="8446" y="7048"/>
                    <a:pt x="8440" y="7051"/>
                    <a:pt x="8434" y="7053"/>
                  </a:cubicBezTo>
                  <a:lnTo>
                    <a:pt x="8434" y="7053"/>
                  </a:lnTo>
                  <a:cubicBezTo>
                    <a:pt x="8443" y="7046"/>
                    <a:pt x="8451" y="7045"/>
                    <a:pt x="8453" y="7045"/>
                  </a:cubicBezTo>
                  <a:close/>
                  <a:moveTo>
                    <a:pt x="8406" y="7045"/>
                  </a:moveTo>
                  <a:cubicBezTo>
                    <a:pt x="8398" y="7053"/>
                    <a:pt x="8397" y="7055"/>
                    <a:pt x="8398" y="7055"/>
                  </a:cubicBezTo>
                  <a:cubicBezTo>
                    <a:pt x="8401" y="7055"/>
                    <a:pt x="8414" y="7045"/>
                    <a:pt x="8406" y="7045"/>
                  </a:cubicBezTo>
                  <a:close/>
                  <a:moveTo>
                    <a:pt x="13359" y="7045"/>
                  </a:moveTo>
                  <a:cubicBezTo>
                    <a:pt x="13359" y="7050"/>
                    <a:pt x="13359" y="7053"/>
                    <a:pt x="13361" y="7056"/>
                  </a:cubicBezTo>
                  <a:lnTo>
                    <a:pt x="13361" y="7056"/>
                  </a:lnTo>
                  <a:cubicBezTo>
                    <a:pt x="13359" y="7054"/>
                    <a:pt x="13359" y="7051"/>
                    <a:pt x="13359" y="7045"/>
                  </a:cubicBezTo>
                  <a:close/>
                  <a:moveTo>
                    <a:pt x="13338" y="7041"/>
                  </a:moveTo>
                  <a:cubicBezTo>
                    <a:pt x="13332" y="7041"/>
                    <a:pt x="13347" y="7057"/>
                    <a:pt x="13347" y="7057"/>
                  </a:cubicBezTo>
                  <a:cubicBezTo>
                    <a:pt x="13347" y="7045"/>
                    <a:pt x="13347" y="7045"/>
                    <a:pt x="13347" y="7045"/>
                  </a:cubicBezTo>
                  <a:cubicBezTo>
                    <a:pt x="13342" y="7042"/>
                    <a:pt x="13339" y="7041"/>
                    <a:pt x="13338" y="7041"/>
                  </a:cubicBezTo>
                  <a:close/>
                  <a:moveTo>
                    <a:pt x="13311" y="7057"/>
                  </a:moveTo>
                  <a:cubicBezTo>
                    <a:pt x="13311" y="7063"/>
                    <a:pt x="13308" y="7063"/>
                    <a:pt x="13307" y="7063"/>
                  </a:cubicBezTo>
                  <a:cubicBezTo>
                    <a:pt x="13305" y="7063"/>
                    <a:pt x="13305" y="7063"/>
                    <a:pt x="13311" y="7069"/>
                  </a:cubicBezTo>
                  <a:cubicBezTo>
                    <a:pt x="13314" y="7071"/>
                    <a:pt x="13315" y="7072"/>
                    <a:pt x="13315" y="7072"/>
                  </a:cubicBezTo>
                  <a:cubicBezTo>
                    <a:pt x="13315" y="7072"/>
                    <a:pt x="13309" y="7065"/>
                    <a:pt x="13314" y="7065"/>
                  </a:cubicBezTo>
                  <a:cubicBezTo>
                    <a:pt x="13315" y="7065"/>
                    <a:pt x="13318" y="7066"/>
                    <a:pt x="13323" y="7069"/>
                  </a:cubicBezTo>
                  <a:cubicBezTo>
                    <a:pt x="13319" y="7065"/>
                    <a:pt x="13315" y="7061"/>
                    <a:pt x="13311" y="7057"/>
                  </a:cubicBezTo>
                  <a:close/>
                  <a:moveTo>
                    <a:pt x="8452" y="7070"/>
                  </a:moveTo>
                  <a:cubicBezTo>
                    <a:pt x="8444" y="7076"/>
                    <a:pt x="8438" y="7080"/>
                    <a:pt x="8442" y="7080"/>
                  </a:cubicBezTo>
                  <a:cubicBezTo>
                    <a:pt x="8453" y="7080"/>
                    <a:pt x="8443" y="7080"/>
                    <a:pt x="8452" y="7070"/>
                  </a:cubicBezTo>
                  <a:close/>
                  <a:moveTo>
                    <a:pt x="13335" y="7069"/>
                  </a:moveTo>
                  <a:lnTo>
                    <a:pt x="13335" y="7069"/>
                  </a:lnTo>
                  <a:cubicBezTo>
                    <a:pt x="13347" y="7080"/>
                    <a:pt x="13347" y="7080"/>
                    <a:pt x="13347" y="7080"/>
                  </a:cubicBezTo>
                  <a:lnTo>
                    <a:pt x="13359" y="7092"/>
                  </a:lnTo>
                  <a:cubicBezTo>
                    <a:pt x="13359" y="7092"/>
                    <a:pt x="13352" y="7086"/>
                    <a:pt x="13354" y="7082"/>
                  </a:cubicBezTo>
                  <a:lnTo>
                    <a:pt x="13354" y="7082"/>
                  </a:lnTo>
                  <a:cubicBezTo>
                    <a:pt x="13355" y="7084"/>
                    <a:pt x="13356" y="7087"/>
                    <a:pt x="13359" y="7092"/>
                  </a:cubicBezTo>
                  <a:lnTo>
                    <a:pt x="13359" y="7080"/>
                  </a:lnTo>
                  <a:cubicBezTo>
                    <a:pt x="13356" y="7080"/>
                    <a:pt x="13354" y="7081"/>
                    <a:pt x="13354" y="7082"/>
                  </a:cubicBezTo>
                  <a:lnTo>
                    <a:pt x="13354" y="7082"/>
                  </a:lnTo>
                  <a:cubicBezTo>
                    <a:pt x="13353" y="7080"/>
                    <a:pt x="13352" y="7080"/>
                    <a:pt x="13351" y="7080"/>
                  </a:cubicBezTo>
                  <a:cubicBezTo>
                    <a:pt x="13350" y="7080"/>
                    <a:pt x="13347" y="7080"/>
                    <a:pt x="13335" y="7069"/>
                  </a:cubicBezTo>
                  <a:close/>
                  <a:moveTo>
                    <a:pt x="8537" y="7092"/>
                  </a:moveTo>
                  <a:lnTo>
                    <a:pt x="8525" y="7104"/>
                  </a:lnTo>
                  <a:cubicBezTo>
                    <a:pt x="8525" y="7103"/>
                    <a:pt x="8525" y="7102"/>
                    <a:pt x="8524" y="7101"/>
                  </a:cubicBezTo>
                  <a:lnTo>
                    <a:pt x="8524" y="7101"/>
                  </a:lnTo>
                  <a:cubicBezTo>
                    <a:pt x="8524" y="7103"/>
                    <a:pt x="8522" y="7104"/>
                    <a:pt x="8518" y="7104"/>
                  </a:cubicBezTo>
                  <a:lnTo>
                    <a:pt x="8518" y="7104"/>
                  </a:lnTo>
                  <a:cubicBezTo>
                    <a:pt x="8520" y="7103"/>
                    <a:pt x="8521" y="7101"/>
                    <a:pt x="8523" y="7099"/>
                  </a:cubicBezTo>
                  <a:lnTo>
                    <a:pt x="8523" y="7099"/>
                  </a:lnTo>
                  <a:cubicBezTo>
                    <a:pt x="8523" y="7099"/>
                    <a:pt x="8524" y="7100"/>
                    <a:pt x="8524" y="7101"/>
                  </a:cubicBezTo>
                  <a:lnTo>
                    <a:pt x="8524" y="7101"/>
                  </a:lnTo>
                  <a:cubicBezTo>
                    <a:pt x="8525" y="7100"/>
                    <a:pt x="8525" y="7099"/>
                    <a:pt x="8525" y="7097"/>
                  </a:cubicBezTo>
                  <a:lnTo>
                    <a:pt x="8525" y="7097"/>
                  </a:lnTo>
                  <a:cubicBezTo>
                    <a:pt x="8524" y="7097"/>
                    <a:pt x="8524" y="7097"/>
                    <a:pt x="8524" y="7097"/>
                  </a:cubicBezTo>
                  <a:lnTo>
                    <a:pt x="8524" y="7097"/>
                  </a:lnTo>
                  <a:cubicBezTo>
                    <a:pt x="8524" y="7096"/>
                    <a:pt x="8525" y="7094"/>
                    <a:pt x="8525" y="7092"/>
                  </a:cubicBezTo>
                  <a:lnTo>
                    <a:pt x="8525" y="7092"/>
                  </a:lnTo>
                  <a:cubicBezTo>
                    <a:pt x="8525" y="7094"/>
                    <a:pt x="8525" y="7096"/>
                    <a:pt x="8525" y="7097"/>
                  </a:cubicBezTo>
                  <a:lnTo>
                    <a:pt x="8525" y="7097"/>
                  </a:lnTo>
                  <a:cubicBezTo>
                    <a:pt x="8528" y="7096"/>
                    <a:pt x="8532" y="7095"/>
                    <a:pt x="8537" y="7092"/>
                  </a:cubicBezTo>
                  <a:close/>
                  <a:moveTo>
                    <a:pt x="13383" y="7104"/>
                  </a:moveTo>
                  <a:lnTo>
                    <a:pt x="13383" y="7104"/>
                  </a:lnTo>
                  <a:cubicBezTo>
                    <a:pt x="13383" y="7104"/>
                    <a:pt x="13383" y="7104"/>
                    <a:pt x="13383" y="7104"/>
                  </a:cubicBezTo>
                  <a:lnTo>
                    <a:pt x="13383" y="7104"/>
                  </a:lnTo>
                  <a:cubicBezTo>
                    <a:pt x="13383" y="7104"/>
                    <a:pt x="13383" y="7104"/>
                    <a:pt x="13383" y="7104"/>
                  </a:cubicBezTo>
                  <a:close/>
                  <a:moveTo>
                    <a:pt x="12406" y="7104"/>
                  </a:moveTo>
                  <a:cubicBezTo>
                    <a:pt x="12400" y="7104"/>
                    <a:pt x="12397" y="7108"/>
                    <a:pt x="12396" y="7111"/>
                  </a:cubicBezTo>
                  <a:lnTo>
                    <a:pt x="12396" y="7111"/>
                  </a:lnTo>
                  <a:cubicBezTo>
                    <a:pt x="12399" y="7110"/>
                    <a:pt x="12402" y="7108"/>
                    <a:pt x="12406" y="7104"/>
                  </a:cubicBezTo>
                  <a:close/>
                  <a:moveTo>
                    <a:pt x="8521" y="7112"/>
                  </a:moveTo>
                  <a:cubicBezTo>
                    <a:pt x="8521" y="7113"/>
                    <a:pt x="8521" y="7113"/>
                    <a:pt x="8520" y="7114"/>
                  </a:cubicBezTo>
                  <a:lnTo>
                    <a:pt x="8520" y="7114"/>
                  </a:lnTo>
                  <a:cubicBezTo>
                    <a:pt x="8521" y="7113"/>
                    <a:pt x="8521" y="7113"/>
                    <a:pt x="8521" y="7112"/>
                  </a:cubicBezTo>
                  <a:close/>
                  <a:moveTo>
                    <a:pt x="13347" y="7104"/>
                  </a:moveTo>
                  <a:cubicBezTo>
                    <a:pt x="13347" y="7104"/>
                    <a:pt x="13359" y="7116"/>
                    <a:pt x="13359" y="7116"/>
                  </a:cubicBezTo>
                  <a:cubicBezTo>
                    <a:pt x="13335" y="7104"/>
                    <a:pt x="13347" y="7104"/>
                    <a:pt x="13347" y="7104"/>
                  </a:cubicBezTo>
                  <a:close/>
                  <a:moveTo>
                    <a:pt x="13383" y="7105"/>
                  </a:moveTo>
                  <a:cubicBezTo>
                    <a:pt x="13388" y="7111"/>
                    <a:pt x="13390" y="7116"/>
                    <a:pt x="13383" y="7116"/>
                  </a:cubicBezTo>
                  <a:cubicBezTo>
                    <a:pt x="13383" y="7116"/>
                    <a:pt x="13383" y="7107"/>
                    <a:pt x="13383" y="7105"/>
                  </a:cubicBezTo>
                  <a:close/>
                  <a:moveTo>
                    <a:pt x="13390" y="7105"/>
                  </a:moveTo>
                  <a:cubicBezTo>
                    <a:pt x="13393" y="7111"/>
                    <a:pt x="13398" y="7118"/>
                    <a:pt x="13397" y="7118"/>
                  </a:cubicBezTo>
                  <a:cubicBezTo>
                    <a:pt x="13397" y="7118"/>
                    <a:pt x="13396" y="7117"/>
                    <a:pt x="13395" y="7116"/>
                  </a:cubicBezTo>
                  <a:cubicBezTo>
                    <a:pt x="13395" y="7116"/>
                    <a:pt x="13387" y="7109"/>
                    <a:pt x="13390" y="7105"/>
                  </a:cubicBezTo>
                  <a:close/>
                  <a:moveTo>
                    <a:pt x="13311" y="7116"/>
                  </a:moveTo>
                  <a:cubicBezTo>
                    <a:pt x="13311" y="7120"/>
                    <a:pt x="13314" y="7124"/>
                    <a:pt x="13318" y="7128"/>
                  </a:cubicBezTo>
                  <a:lnTo>
                    <a:pt x="13318" y="7128"/>
                  </a:lnTo>
                  <a:cubicBezTo>
                    <a:pt x="13314" y="7124"/>
                    <a:pt x="13311" y="7120"/>
                    <a:pt x="13311" y="7116"/>
                  </a:cubicBezTo>
                  <a:close/>
                  <a:moveTo>
                    <a:pt x="8506" y="7127"/>
                  </a:moveTo>
                  <a:lnTo>
                    <a:pt x="8506" y="7127"/>
                  </a:lnTo>
                  <a:cubicBezTo>
                    <a:pt x="8497" y="7134"/>
                    <a:pt x="8489" y="7140"/>
                    <a:pt x="8489" y="7140"/>
                  </a:cubicBezTo>
                  <a:cubicBezTo>
                    <a:pt x="8495" y="7140"/>
                    <a:pt x="8502" y="7134"/>
                    <a:pt x="8506" y="7127"/>
                  </a:cubicBezTo>
                  <a:close/>
                  <a:moveTo>
                    <a:pt x="12525" y="7140"/>
                  </a:moveTo>
                  <a:cubicBezTo>
                    <a:pt x="12522" y="7140"/>
                    <a:pt x="12520" y="7141"/>
                    <a:pt x="12518" y="7142"/>
                  </a:cubicBezTo>
                  <a:lnTo>
                    <a:pt x="12518" y="7142"/>
                  </a:lnTo>
                  <a:cubicBezTo>
                    <a:pt x="12520" y="7142"/>
                    <a:pt x="12523" y="7141"/>
                    <a:pt x="12525" y="7140"/>
                  </a:cubicBezTo>
                  <a:close/>
                  <a:moveTo>
                    <a:pt x="8549" y="7140"/>
                  </a:moveTo>
                  <a:lnTo>
                    <a:pt x="8543" y="7145"/>
                  </a:lnTo>
                  <a:lnTo>
                    <a:pt x="8549" y="7140"/>
                  </a:lnTo>
                  <a:close/>
                  <a:moveTo>
                    <a:pt x="8543" y="7145"/>
                  </a:moveTo>
                  <a:lnTo>
                    <a:pt x="8543" y="7145"/>
                  </a:lnTo>
                  <a:lnTo>
                    <a:pt x="8543" y="7145"/>
                  </a:lnTo>
                  <a:close/>
                  <a:moveTo>
                    <a:pt x="8543" y="7145"/>
                  </a:moveTo>
                  <a:lnTo>
                    <a:pt x="8543" y="7146"/>
                  </a:lnTo>
                  <a:lnTo>
                    <a:pt x="8543" y="7145"/>
                  </a:lnTo>
                  <a:close/>
                  <a:moveTo>
                    <a:pt x="8543" y="7146"/>
                  </a:moveTo>
                  <a:lnTo>
                    <a:pt x="8540" y="7148"/>
                  </a:lnTo>
                  <a:lnTo>
                    <a:pt x="8543" y="7146"/>
                  </a:lnTo>
                  <a:close/>
                  <a:moveTo>
                    <a:pt x="8540" y="7148"/>
                  </a:moveTo>
                  <a:lnTo>
                    <a:pt x="8540" y="7149"/>
                  </a:lnTo>
                  <a:lnTo>
                    <a:pt x="8540" y="7148"/>
                  </a:lnTo>
                  <a:close/>
                  <a:moveTo>
                    <a:pt x="8540" y="7149"/>
                  </a:moveTo>
                  <a:lnTo>
                    <a:pt x="8539" y="7149"/>
                  </a:lnTo>
                  <a:lnTo>
                    <a:pt x="8540" y="7149"/>
                  </a:lnTo>
                  <a:close/>
                  <a:moveTo>
                    <a:pt x="8539" y="7149"/>
                  </a:moveTo>
                  <a:lnTo>
                    <a:pt x="8539" y="7149"/>
                  </a:lnTo>
                  <a:lnTo>
                    <a:pt x="8539" y="7149"/>
                  </a:lnTo>
                  <a:close/>
                  <a:moveTo>
                    <a:pt x="8539" y="7149"/>
                  </a:moveTo>
                  <a:lnTo>
                    <a:pt x="8539" y="7149"/>
                  </a:lnTo>
                  <a:lnTo>
                    <a:pt x="8539" y="7149"/>
                  </a:lnTo>
                  <a:close/>
                  <a:moveTo>
                    <a:pt x="8539" y="7149"/>
                  </a:moveTo>
                  <a:lnTo>
                    <a:pt x="8539" y="7149"/>
                  </a:lnTo>
                  <a:lnTo>
                    <a:pt x="8539" y="7149"/>
                  </a:lnTo>
                  <a:close/>
                  <a:moveTo>
                    <a:pt x="8539" y="7149"/>
                  </a:moveTo>
                  <a:lnTo>
                    <a:pt x="8538" y="7150"/>
                  </a:lnTo>
                  <a:lnTo>
                    <a:pt x="8539" y="7149"/>
                  </a:lnTo>
                  <a:close/>
                  <a:moveTo>
                    <a:pt x="8538" y="7150"/>
                  </a:moveTo>
                  <a:lnTo>
                    <a:pt x="8538" y="7151"/>
                  </a:lnTo>
                  <a:lnTo>
                    <a:pt x="8538" y="7150"/>
                  </a:lnTo>
                  <a:close/>
                  <a:moveTo>
                    <a:pt x="8538" y="7151"/>
                  </a:moveTo>
                  <a:lnTo>
                    <a:pt x="8538" y="7151"/>
                  </a:lnTo>
                  <a:lnTo>
                    <a:pt x="8538" y="7151"/>
                  </a:lnTo>
                  <a:close/>
                  <a:moveTo>
                    <a:pt x="8538" y="7151"/>
                  </a:moveTo>
                  <a:lnTo>
                    <a:pt x="8537" y="7152"/>
                  </a:lnTo>
                  <a:lnTo>
                    <a:pt x="8538" y="7151"/>
                  </a:lnTo>
                  <a:close/>
                  <a:moveTo>
                    <a:pt x="8537" y="7152"/>
                  </a:moveTo>
                  <a:lnTo>
                    <a:pt x="8537" y="7152"/>
                  </a:lnTo>
                  <a:lnTo>
                    <a:pt x="8537" y="7152"/>
                  </a:lnTo>
                  <a:close/>
                  <a:moveTo>
                    <a:pt x="8537" y="7152"/>
                  </a:moveTo>
                  <a:lnTo>
                    <a:pt x="8537" y="7152"/>
                  </a:lnTo>
                  <a:lnTo>
                    <a:pt x="8537" y="7152"/>
                  </a:lnTo>
                  <a:close/>
                  <a:moveTo>
                    <a:pt x="13347" y="7145"/>
                  </a:moveTo>
                  <a:cubicBezTo>
                    <a:pt x="13348" y="7147"/>
                    <a:pt x="13350" y="7148"/>
                    <a:pt x="13351" y="7149"/>
                  </a:cubicBezTo>
                  <a:lnTo>
                    <a:pt x="13351" y="7149"/>
                  </a:lnTo>
                  <a:cubicBezTo>
                    <a:pt x="13352" y="7150"/>
                    <a:pt x="13352" y="7151"/>
                    <a:pt x="13353" y="7152"/>
                  </a:cubicBezTo>
                  <a:lnTo>
                    <a:pt x="13353" y="7152"/>
                  </a:lnTo>
                  <a:cubicBezTo>
                    <a:pt x="13348" y="7151"/>
                    <a:pt x="13347" y="7150"/>
                    <a:pt x="13347" y="7145"/>
                  </a:cubicBezTo>
                  <a:close/>
                  <a:moveTo>
                    <a:pt x="8537" y="7152"/>
                  </a:moveTo>
                  <a:lnTo>
                    <a:pt x="8537" y="7152"/>
                  </a:lnTo>
                  <a:lnTo>
                    <a:pt x="8537" y="7152"/>
                  </a:lnTo>
                  <a:close/>
                  <a:moveTo>
                    <a:pt x="8537" y="7152"/>
                  </a:moveTo>
                  <a:lnTo>
                    <a:pt x="8537" y="7152"/>
                  </a:lnTo>
                  <a:lnTo>
                    <a:pt x="8537" y="7152"/>
                  </a:lnTo>
                  <a:close/>
                  <a:moveTo>
                    <a:pt x="12565" y="7149"/>
                  </a:moveTo>
                  <a:cubicBezTo>
                    <a:pt x="12564" y="7149"/>
                    <a:pt x="12563" y="7150"/>
                    <a:pt x="12561" y="7152"/>
                  </a:cubicBezTo>
                  <a:lnTo>
                    <a:pt x="12567" y="7152"/>
                  </a:lnTo>
                  <a:cubicBezTo>
                    <a:pt x="12567" y="7150"/>
                    <a:pt x="12566" y="7149"/>
                    <a:pt x="12565" y="7149"/>
                  </a:cubicBezTo>
                  <a:close/>
                  <a:moveTo>
                    <a:pt x="12585" y="7152"/>
                  </a:moveTo>
                  <a:cubicBezTo>
                    <a:pt x="12585" y="7153"/>
                    <a:pt x="12585" y="7155"/>
                    <a:pt x="12585" y="7156"/>
                  </a:cubicBezTo>
                  <a:lnTo>
                    <a:pt x="12585" y="7156"/>
                  </a:lnTo>
                  <a:cubicBezTo>
                    <a:pt x="12586" y="7152"/>
                    <a:pt x="12589" y="7152"/>
                    <a:pt x="12597" y="7152"/>
                  </a:cubicBezTo>
                  <a:close/>
                  <a:moveTo>
                    <a:pt x="12567" y="7152"/>
                  </a:moveTo>
                  <a:cubicBezTo>
                    <a:pt x="12568" y="7155"/>
                    <a:pt x="12568" y="7159"/>
                    <a:pt x="12570" y="7162"/>
                  </a:cubicBezTo>
                  <a:lnTo>
                    <a:pt x="12570" y="7162"/>
                  </a:lnTo>
                  <a:cubicBezTo>
                    <a:pt x="12572" y="7159"/>
                    <a:pt x="12573" y="7155"/>
                    <a:pt x="12573" y="7152"/>
                  </a:cubicBezTo>
                  <a:close/>
                  <a:moveTo>
                    <a:pt x="13311" y="7152"/>
                  </a:moveTo>
                  <a:cubicBezTo>
                    <a:pt x="13316" y="7157"/>
                    <a:pt x="13322" y="7160"/>
                    <a:pt x="13327" y="7163"/>
                  </a:cubicBezTo>
                  <a:lnTo>
                    <a:pt x="13327" y="7163"/>
                  </a:lnTo>
                  <a:cubicBezTo>
                    <a:pt x="13318" y="7156"/>
                    <a:pt x="13311" y="7152"/>
                    <a:pt x="13311" y="7152"/>
                  </a:cubicBezTo>
                  <a:close/>
                  <a:moveTo>
                    <a:pt x="8489" y="7152"/>
                  </a:moveTo>
                  <a:cubicBezTo>
                    <a:pt x="8465" y="7164"/>
                    <a:pt x="8477" y="7164"/>
                    <a:pt x="8477" y="7164"/>
                  </a:cubicBezTo>
                  <a:cubicBezTo>
                    <a:pt x="8483" y="7158"/>
                    <a:pt x="8486" y="7155"/>
                    <a:pt x="8489" y="7152"/>
                  </a:cubicBezTo>
                  <a:close/>
                  <a:moveTo>
                    <a:pt x="8598" y="7158"/>
                  </a:moveTo>
                  <a:lnTo>
                    <a:pt x="8598" y="7158"/>
                  </a:lnTo>
                  <a:cubicBezTo>
                    <a:pt x="8596" y="7160"/>
                    <a:pt x="8594" y="7162"/>
                    <a:pt x="8592" y="7164"/>
                  </a:cubicBezTo>
                  <a:lnTo>
                    <a:pt x="8596" y="7164"/>
                  </a:lnTo>
                  <a:cubicBezTo>
                    <a:pt x="8596" y="7164"/>
                    <a:pt x="8602" y="7159"/>
                    <a:pt x="8598" y="7158"/>
                  </a:cubicBezTo>
                  <a:close/>
                  <a:moveTo>
                    <a:pt x="8680" y="7158"/>
                  </a:moveTo>
                  <a:cubicBezTo>
                    <a:pt x="8679" y="7164"/>
                    <a:pt x="8677" y="7164"/>
                    <a:pt x="8668" y="7164"/>
                  </a:cubicBezTo>
                  <a:cubicBezTo>
                    <a:pt x="8674" y="7164"/>
                    <a:pt x="8677" y="7161"/>
                    <a:pt x="8680" y="7158"/>
                  </a:cubicBezTo>
                  <a:close/>
                  <a:moveTo>
                    <a:pt x="8691" y="7152"/>
                  </a:moveTo>
                  <a:cubicBezTo>
                    <a:pt x="8680" y="7152"/>
                    <a:pt x="8680" y="7164"/>
                    <a:pt x="8680" y="7164"/>
                  </a:cubicBezTo>
                  <a:cubicBezTo>
                    <a:pt x="8680" y="7164"/>
                    <a:pt x="8680" y="7164"/>
                    <a:pt x="8680" y="7158"/>
                  </a:cubicBezTo>
                  <a:lnTo>
                    <a:pt x="8680" y="7158"/>
                  </a:lnTo>
                  <a:cubicBezTo>
                    <a:pt x="8683" y="7155"/>
                    <a:pt x="8686" y="7152"/>
                    <a:pt x="8691" y="7152"/>
                  </a:cubicBezTo>
                  <a:close/>
                  <a:moveTo>
                    <a:pt x="13802" y="7164"/>
                  </a:moveTo>
                  <a:cubicBezTo>
                    <a:pt x="13805" y="7168"/>
                    <a:pt x="13807" y="7172"/>
                    <a:pt x="13811" y="7176"/>
                  </a:cubicBezTo>
                  <a:lnTo>
                    <a:pt x="13811" y="7176"/>
                  </a:lnTo>
                  <a:cubicBezTo>
                    <a:pt x="13811" y="7168"/>
                    <a:pt x="13806" y="7165"/>
                    <a:pt x="13802" y="7164"/>
                  </a:cubicBezTo>
                  <a:close/>
                  <a:moveTo>
                    <a:pt x="13252" y="7164"/>
                  </a:moveTo>
                  <a:lnTo>
                    <a:pt x="13264" y="7176"/>
                  </a:lnTo>
                  <a:lnTo>
                    <a:pt x="13270" y="7176"/>
                  </a:lnTo>
                  <a:cubicBezTo>
                    <a:pt x="13262" y="7169"/>
                    <a:pt x="13259" y="7164"/>
                    <a:pt x="13252" y="7164"/>
                  </a:cubicBezTo>
                  <a:close/>
                  <a:moveTo>
                    <a:pt x="13327" y="7163"/>
                  </a:moveTo>
                  <a:cubicBezTo>
                    <a:pt x="13333" y="7167"/>
                    <a:pt x="13340" y="7172"/>
                    <a:pt x="13347" y="7177"/>
                  </a:cubicBezTo>
                  <a:lnTo>
                    <a:pt x="13347" y="7177"/>
                  </a:lnTo>
                  <a:cubicBezTo>
                    <a:pt x="13347" y="7177"/>
                    <a:pt x="13347" y="7176"/>
                    <a:pt x="13347" y="7176"/>
                  </a:cubicBezTo>
                  <a:cubicBezTo>
                    <a:pt x="13340" y="7169"/>
                    <a:pt x="13334" y="7166"/>
                    <a:pt x="13327" y="7163"/>
                  </a:cubicBezTo>
                  <a:close/>
                  <a:moveTo>
                    <a:pt x="13311" y="7164"/>
                  </a:moveTo>
                  <a:lnTo>
                    <a:pt x="13318" y="7178"/>
                  </a:lnTo>
                  <a:lnTo>
                    <a:pt x="13318" y="7178"/>
                  </a:lnTo>
                  <a:cubicBezTo>
                    <a:pt x="13319" y="7176"/>
                    <a:pt x="13321" y="7176"/>
                    <a:pt x="13322" y="7176"/>
                  </a:cubicBezTo>
                  <a:lnTo>
                    <a:pt x="13322" y="7176"/>
                  </a:lnTo>
                  <a:cubicBezTo>
                    <a:pt x="13319" y="7173"/>
                    <a:pt x="13316" y="7169"/>
                    <a:pt x="13311" y="7164"/>
                  </a:cubicBezTo>
                  <a:close/>
                  <a:moveTo>
                    <a:pt x="8632" y="7152"/>
                  </a:moveTo>
                  <a:cubicBezTo>
                    <a:pt x="8622" y="7152"/>
                    <a:pt x="8595" y="7169"/>
                    <a:pt x="8594" y="7182"/>
                  </a:cubicBezTo>
                  <a:lnTo>
                    <a:pt x="8594" y="7182"/>
                  </a:lnTo>
                  <a:cubicBezTo>
                    <a:pt x="8620" y="7166"/>
                    <a:pt x="8621" y="7173"/>
                    <a:pt x="8632" y="7152"/>
                  </a:cubicBezTo>
                  <a:close/>
                  <a:moveTo>
                    <a:pt x="13318" y="7178"/>
                  </a:moveTo>
                  <a:cubicBezTo>
                    <a:pt x="13317" y="7179"/>
                    <a:pt x="13318" y="7182"/>
                    <a:pt x="13323" y="7188"/>
                  </a:cubicBezTo>
                  <a:lnTo>
                    <a:pt x="13323" y="7188"/>
                  </a:lnTo>
                  <a:lnTo>
                    <a:pt x="13318" y="7178"/>
                  </a:lnTo>
                  <a:close/>
                  <a:moveTo>
                    <a:pt x="8584" y="7171"/>
                  </a:moveTo>
                  <a:cubicBezTo>
                    <a:pt x="8577" y="7177"/>
                    <a:pt x="8573" y="7183"/>
                    <a:pt x="8573" y="7188"/>
                  </a:cubicBezTo>
                  <a:cubicBezTo>
                    <a:pt x="8582" y="7179"/>
                    <a:pt x="8584" y="7176"/>
                    <a:pt x="8584" y="7171"/>
                  </a:cubicBezTo>
                  <a:close/>
                  <a:moveTo>
                    <a:pt x="13270" y="7176"/>
                  </a:moveTo>
                  <a:cubicBezTo>
                    <a:pt x="13271" y="7177"/>
                    <a:pt x="13273" y="7179"/>
                    <a:pt x="13276" y="7180"/>
                  </a:cubicBezTo>
                  <a:lnTo>
                    <a:pt x="13276" y="7180"/>
                  </a:lnTo>
                  <a:cubicBezTo>
                    <a:pt x="13276" y="7188"/>
                    <a:pt x="13277" y="7188"/>
                    <a:pt x="13287" y="7188"/>
                  </a:cubicBezTo>
                  <a:cubicBezTo>
                    <a:pt x="13281" y="7188"/>
                    <a:pt x="13278" y="7184"/>
                    <a:pt x="13277" y="7181"/>
                  </a:cubicBezTo>
                  <a:lnTo>
                    <a:pt x="13277" y="7181"/>
                  </a:lnTo>
                  <a:cubicBezTo>
                    <a:pt x="13280" y="7183"/>
                    <a:pt x="13283" y="7185"/>
                    <a:pt x="13287" y="7188"/>
                  </a:cubicBezTo>
                  <a:lnTo>
                    <a:pt x="13287" y="7188"/>
                  </a:lnTo>
                  <a:cubicBezTo>
                    <a:pt x="13287" y="7188"/>
                    <a:pt x="13275" y="7176"/>
                    <a:pt x="13275" y="7176"/>
                  </a:cubicBezTo>
                  <a:lnTo>
                    <a:pt x="13275" y="7176"/>
                  </a:lnTo>
                  <a:cubicBezTo>
                    <a:pt x="13275" y="7176"/>
                    <a:pt x="13275" y="7176"/>
                    <a:pt x="13275" y="7176"/>
                  </a:cubicBezTo>
                  <a:close/>
                  <a:moveTo>
                    <a:pt x="8594" y="7182"/>
                  </a:moveTo>
                  <a:cubicBezTo>
                    <a:pt x="8591" y="7183"/>
                    <a:pt x="8588" y="7185"/>
                    <a:pt x="8584" y="7188"/>
                  </a:cubicBezTo>
                  <a:lnTo>
                    <a:pt x="8584" y="7188"/>
                  </a:lnTo>
                  <a:cubicBezTo>
                    <a:pt x="8584" y="7188"/>
                    <a:pt x="8584" y="7188"/>
                    <a:pt x="8584" y="7188"/>
                  </a:cubicBezTo>
                  <a:lnTo>
                    <a:pt x="8584" y="7188"/>
                  </a:lnTo>
                  <a:cubicBezTo>
                    <a:pt x="8588" y="7188"/>
                    <a:pt x="8592" y="7188"/>
                    <a:pt x="8596" y="7188"/>
                  </a:cubicBezTo>
                  <a:cubicBezTo>
                    <a:pt x="8595" y="7186"/>
                    <a:pt x="8594" y="7184"/>
                    <a:pt x="8594" y="7182"/>
                  </a:cubicBezTo>
                  <a:close/>
                  <a:moveTo>
                    <a:pt x="8632" y="7188"/>
                  </a:moveTo>
                  <a:lnTo>
                    <a:pt x="8632" y="7188"/>
                  </a:lnTo>
                  <a:cubicBezTo>
                    <a:pt x="8630" y="7191"/>
                    <a:pt x="8628" y="7194"/>
                    <a:pt x="8626" y="7197"/>
                  </a:cubicBezTo>
                  <a:lnTo>
                    <a:pt x="8626" y="7197"/>
                  </a:lnTo>
                  <a:cubicBezTo>
                    <a:pt x="8627" y="7195"/>
                    <a:pt x="8628" y="7192"/>
                    <a:pt x="8632" y="7188"/>
                  </a:cubicBezTo>
                  <a:close/>
                  <a:moveTo>
                    <a:pt x="8584" y="7188"/>
                  </a:moveTo>
                  <a:cubicBezTo>
                    <a:pt x="8577" y="7189"/>
                    <a:pt x="8573" y="7192"/>
                    <a:pt x="8573" y="7199"/>
                  </a:cubicBezTo>
                  <a:cubicBezTo>
                    <a:pt x="8573" y="7199"/>
                    <a:pt x="8579" y="7193"/>
                    <a:pt x="8584" y="7188"/>
                  </a:cubicBezTo>
                  <a:close/>
                  <a:moveTo>
                    <a:pt x="13778" y="7197"/>
                  </a:moveTo>
                  <a:cubicBezTo>
                    <a:pt x="13781" y="7199"/>
                    <a:pt x="13784" y="7199"/>
                    <a:pt x="13787" y="7199"/>
                  </a:cubicBezTo>
                  <a:cubicBezTo>
                    <a:pt x="13784" y="7198"/>
                    <a:pt x="13781" y="7197"/>
                    <a:pt x="13778" y="7197"/>
                  </a:cubicBezTo>
                  <a:close/>
                  <a:moveTo>
                    <a:pt x="12728" y="7199"/>
                  </a:moveTo>
                  <a:cubicBezTo>
                    <a:pt x="12728" y="7199"/>
                    <a:pt x="12728" y="7199"/>
                    <a:pt x="12728" y="7199"/>
                  </a:cubicBezTo>
                  <a:cubicBezTo>
                    <a:pt x="12728" y="7199"/>
                    <a:pt x="12728" y="7199"/>
                    <a:pt x="12728" y="7199"/>
                  </a:cubicBezTo>
                  <a:close/>
                  <a:moveTo>
                    <a:pt x="12728" y="7199"/>
                  </a:moveTo>
                  <a:cubicBezTo>
                    <a:pt x="12728" y="7199"/>
                    <a:pt x="12728" y="7199"/>
                    <a:pt x="12728" y="7199"/>
                  </a:cubicBezTo>
                  <a:cubicBezTo>
                    <a:pt x="12728" y="7199"/>
                    <a:pt x="12728" y="7199"/>
                    <a:pt x="12728" y="7199"/>
                  </a:cubicBezTo>
                  <a:close/>
                  <a:moveTo>
                    <a:pt x="12728" y="7199"/>
                  </a:moveTo>
                  <a:cubicBezTo>
                    <a:pt x="12728" y="7199"/>
                    <a:pt x="12728" y="7199"/>
                    <a:pt x="12728" y="7199"/>
                  </a:cubicBezTo>
                  <a:cubicBezTo>
                    <a:pt x="12728" y="7199"/>
                    <a:pt x="12728" y="7199"/>
                    <a:pt x="12728" y="7199"/>
                  </a:cubicBezTo>
                  <a:close/>
                  <a:moveTo>
                    <a:pt x="13287" y="7199"/>
                  </a:moveTo>
                  <a:lnTo>
                    <a:pt x="13287" y="7199"/>
                  </a:lnTo>
                  <a:lnTo>
                    <a:pt x="13287" y="7199"/>
                  </a:lnTo>
                  <a:cubicBezTo>
                    <a:pt x="13287" y="7199"/>
                    <a:pt x="13287" y="7199"/>
                    <a:pt x="13287" y="7199"/>
                  </a:cubicBezTo>
                  <a:close/>
                  <a:moveTo>
                    <a:pt x="8679" y="7188"/>
                  </a:moveTo>
                  <a:cubicBezTo>
                    <a:pt x="8676" y="7191"/>
                    <a:pt x="8664" y="7203"/>
                    <a:pt x="8658" y="7203"/>
                  </a:cubicBezTo>
                  <a:cubicBezTo>
                    <a:pt x="8657" y="7203"/>
                    <a:pt x="8656" y="7202"/>
                    <a:pt x="8656" y="7199"/>
                  </a:cubicBezTo>
                  <a:cubicBezTo>
                    <a:pt x="8662" y="7193"/>
                    <a:pt x="8665" y="7190"/>
                    <a:pt x="8668" y="7189"/>
                  </a:cubicBezTo>
                  <a:lnTo>
                    <a:pt x="8668" y="7189"/>
                  </a:lnTo>
                  <a:cubicBezTo>
                    <a:pt x="8668" y="7191"/>
                    <a:pt x="8669" y="7193"/>
                    <a:pt x="8671" y="7193"/>
                  </a:cubicBezTo>
                  <a:cubicBezTo>
                    <a:pt x="8673" y="7193"/>
                    <a:pt x="8675" y="7192"/>
                    <a:pt x="8679" y="7188"/>
                  </a:cubicBezTo>
                  <a:close/>
                  <a:moveTo>
                    <a:pt x="13287" y="7199"/>
                  </a:moveTo>
                  <a:cubicBezTo>
                    <a:pt x="13290" y="7202"/>
                    <a:pt x="13291" y="7203"/>
                    <a:pt x="13292" y="7203"/>
                  </a:cubicBezTo>
                  <a:cubicBezTo>
                    <a:pt x="13292" y="7203"/>
                    <a:pt x="13292" y="7203"/>
                    <a:pt x="13292" y="7203"/>
                  </a:cubicBezTo>
                  <a:lnTo>
                    <a:pt x="13292" y="7203"/>
                  </a:lnTo>
                  <a:cubicBezTo>
                    <a:pt x="13291" y="7202"/>
                    <a:pt x="13289" y="7201"/>
                    <a:pt x="13287" y="7199"/>
                  </a:cubicBezTo>
                  <a:close/>
                  <a:moveTo>
                    <a:pt x="13311" y="7199"/>
                  </a:moveTo>
                  <a:lnTo>
                    <a:pt x="13311" y="7199"/>
                  </a:lnTo>
                  <a:cubicBezTo>
                    <a:pt x="13314" y="7205"/>
                    <a:pt x="13316" y="7208"/>
                    <a:pt x="13316" y="7210"/>
                  </a:cubicBezTo>
                  <a:lnTo>
                    <a:pt x="13316" y="7210"/>
                  </a:lnTo>
                  <a:cubicBezTo>
                    <a:pt x="13311" y="7206"/>
                    <a:pt x="13311" y="7199"/>
                    <a:pt x="13311" y="7199"/>
                  </a:cubicBezTo>
                  <a:close/>
                  <a:moveTo>
                    <a:pt x="8620" y="7211"/>
                  </a:moveTo>
                  <a:lnTo>
                    <a:pt x="8620" y="7211"/>
                  </a:lnTo>
                  <a:cubicBezTo>
                    <a:pt x="8620" y="7211"/>
                    <a:pt x="8620" y="7211"/>
                    <a:pt x="8620" y="7211"/>
                  </a:cubicBezTo>
                  <a:cubicBezTo>
                    <a:pt x="8620" y="7211"/>
                    <a:pt x="8620" y="7211"/>
                    <a:pt x="8620" y="7211"/>
                  </a:cubicBezTo>
                  <a:close/>
                  <a:moveTo>
                    <a:pt x="13264" y="7188"/>
                  </a:moveTo>
                  <a:cubicBezTo>
                    <a:pt x="13264" y="7188"/>
                    <a:pt x="13264" y="7188"/>
                    <a:pt x="13287" y="7211"/>
                  </a:cubicBezTo>
                  <a:lnTo>
                    <a:pt x="13287" y="7202"/>
                  </a:lnTo>
                  <a:lnTo>
                    <a:pt x="13287" y="7202"/>
                  </a:lnTo>
                  <a:cubicBezTo>
                    <a:pt x="13287" y="7202"/>
                    <a:pt x="13287" y="7202"/>
                    <a:pt x="13288" y="7202"/>
                  </a:cubicBezTo>
                  <a:lnTo>
                    <a:pt x="13288" y="7202"/>
                  </a:lnTo>
                  <a:cubicBezTo>
                    <a:pt x="13287" y="7201"/>
                    <a:pt x="13287" y="7200"/>
                    <a:pt x="13287" y="7199"/>
                  </a:cubicBezTo>
                  <a:lnTo>
                    <a:pt x="13287" y="7202"/>
                  </a:lnTo>
                  <a:lnTo>
                    <a:pt x="13287" y="7202"/>
                  </a:lnTo>
                  <a:cubicBezTo>
                    <a:pt x="13276" y="7194"/>
                    <a:pt x="13264" y="7188"/>
                    <a:pt x="13264" y="7188"/>
                  </a:cubicBezTo>
                  <a:close/>
                  <a:moveTo>
                    <a:pt x="13318" y="7208"/>
                  </a:moveTo>
                  <a:cubicBezTo>
                    <a:pt x="13319" y="7208"/>
                    <a:pt x="13320" y="7209"/>
                    <a:pt x="13323" y="7211"/>
                  </a:cubicBezTo>
                  <a:cubicBezTo>
                    <a:pt x="13321" y="7211"/>
                    <a:pt x="13319" y="7211"/>
                    <a:pt x="13317" y="7210"/>
                  </a:cubicBezTo>
                  <a:lnTo>
                    <a:pt x="13317" y="7210"/>
                  </a:lnTo>
                  <a:cubicBezTo>
                    <a:pt x="13317" y="7209"/>
                    <a:pt x="13317" y="7208"/>
                    <a:pt x="13318" y="7208"/>
                  </a:cubicBezTo>
                  <a:close/>
                  <a:moveTo>
                    <a:pt x="13252" y="7211"/>
                  </a:moveTo>
                  <a:cubicBezTo>
                    <a:pt x="13247" y="7211"/>
                    <a:pt x="13248" y="7215"/>
                    <a:pt x="13252" y="7221"/>
                  </a:cubicBezTo>
                  <a:lnTo>
                    <a:pt x="13252" y="7221"/>
                  </a:lnTo>
                  <a:cubicBezTo>
                    <a:pt x="13252" y="7211"/>
                    <a:pt x="13252" y="7211"/>
                    <a:pt x="13252" y="7211"/>
                  </a:cubicBezTo>
                  <a:close/>
                  <a:moveTo>
                    <a:pt x="13746" y="7211"/>
                  </a:moveTo>
                  <a:lnTo>
                    <a:pt x="13764" y="7223"/>
                  </a:lnTo>
                  <a:lnTo>
                    <a:pt x="13764" y="7223"/>
                  </a:lnTo>
                  <a:cubicBezTo>
                    <a:pt x="13758" y="7217"/>
                    <a:pt x="13752" y="7214"/>
                    <a:pt x="13746" y="7211"/>
                  </a:cubicBezTo>
                  <a:close/>
                  <a:moveTo>
                    <a:pt x="8572" y="7199"/>
                  </a:moveTo>
                  <a:lnTo>
                    <a:pt x="8572" y="7199"/>
                  </a:lnTo>
                  <a:cubicBezTo>
                    <a:pt x="8561" y="7211"/>
                    <a:pt x="8549" y="7211"/>
                    <a:pt x="8549" y="7223"/>
                  </a:cubicBezTo>
                  <a:lnTo>
                    <a:pt x="8561" y="7211"/>
                  </a:lnTo>
                  <a:cubicBezTo>
                    <a:pt x="8571" y="7201"/>
                    <a:pt x="8572" y="7200"/>
                    <a:pt x="8572" y="7199"/>
                  </a:cubicBezTo>
                  <a:close/>
                  <a:moveTo>
                    <a:pt x="13287" y="7228"/>
                  </a:moveTo>
                  <a:lnTo>
                    <a:pt x="13287" y="7228"/>
                  </a:lnTo>
                  <a:cubicBezTo>
                    <a:pt x="13288" y="7229"/>
                    <a:pt x="13288" y="7229"/>
                    <a:pt x="13289" y="7229"/>
                  </a:cubicBezTo>
                  <a:cubicBezTo>
                    <a:pt x="13289" y="7229"/>
                    <a:pt x="13290" y="7229"/>
                    <a:pt x="13290" y="7229"/>
                  </a:cubicBezTo>
                  <a:lnTo>
                    <a:pt x="13290" y="7229"/>
                  </a:lnTo>
                  <a:cubicBezTo>
                    <a:pt x="13289" y="7229"/>
                    <a:pt x="13288" y="7228"/>
                    <a:pt x="13287" y="7228"/>
                  </a:cubicBezTo>
                  <a:close/>
                  <a:moveTo>
                    <a:pt x="13299" y="7223"/>
                  </a:moveTo>
                  <a:cubicBezTo>
                    <a:pt x="13299" y="7231"/>
                    <a:pt x="13299" y="7234"/>
                    <a:pt x="13302" y="7235"/>
                  </a:cubicBezTo>
                  <a:lnTo>
                    <a:pt x="13302" y="7235"/>
                  </a:lnTo>
                  <a:cubicBezTo>
                    <a:pt x="13299" y="7228"/>
                    <a:pt x="13299" y="7223"/>
                    <a:pt x="13299" y="7223"/>
                  </a:cubicBezTo>
                  <a:close/>
                  <a:moveTo>
                    <a:pt x="13290" y="7229"/>
                  </a:moveTo>
                  <a:cubicBezTo>
                    <a:pt x="13293" y="7231"/>
                    <a:pt x="13296" y="7233"/>
                    <a:pt x="13299" y="7235"/>
                  </a:cubicBezTo>
                  <a:cubicBezTo>
                    <a:pt x="13295" y="7231"/>
                    <a:pt x="13292" y="7230"/>
                    <a:pt x="13290" y="7229"/>
                  </a:cubicBezTo>
                  <a:close/>
                  <a:moveTo>
                    <a:pt x="13737" y="7239"/>
                  </a:moveTo>
                  <a:cubicBezTo>
                    <a:pt x="13739" y="7241"/>
                    <a:pt x="13740" y="7243"/>
                    <a:pt x="13740" y="7247"/>
                  </a:cubicBezTo>
                  <a:lnTo>
                    <a:pt x="13740" y="7247"/>
                  </a:lnTo>
                  <a:cubicBezTo>
                    <a:pt x="13740" y="7243"/>
                    <a:pt x="13738" y="7240"/>
                    <a:pt x="13737" y="7239"/>
                  </a:cubicBezTo>
                  <a:close/>
                  <a:moveTo>
                    <a:pt x="13717" y="7250"/>
                  </a:moveTo>
                  <a:cubicBezTo>
                    <a:pt x="13713" y="7250"/>
                    <a:pt x="13710" y="7253"/>
                    <a:pt x="13716" y="7259"/>
                  </a:cubicBezTo>
                  <a:lnTo>
                    <a:pt x="13728" y="7259"/>
                  </a:lnTo>
                  <a:cubicBezTo>
                    <a:pt x="13728" y="7253"/>
                    <a:pt x="13722" y="7250"/>
                    <a:pt x="13717" y="7250"/>
                  </a:cubicBezTo>
                  <a:close/>
                  <a:moveTo>
                    <a:pt x="13730" y="7254"/>
                  </a:moveTo>
                  <a:lnTo>
                    <a:pt x="13730" y="7254"/>
                  </a:lnTo>
                  <a:cubicBezTo>
                    <a:pt x="13732" y="7257"/>
                    <a:pt x="13735" y="7259"/>
                    <a:pt x="13740" y="7259"/>
                  </a:cubicBezTo>
                  <a:lnTo>
                    <a:pt x="13730" y="7254"/>
                  </a:lnTo>
                  <a:close/>
                  <a:moveTo>
                    <a:pt x="8811" y="7247"/>
                  </a:moveTo>
                  <a:lnTo>
                    <a:pt x="8811" y="7247"/>
                  </a:lnTo>
                  <a:cubicBezTo>
                    <a:pt x="8811" y="7247"/>
                    <a:pt x="8799" y="7259"/>
                    <a:pt x="8799" y="7259"/>
                  </a:cubicBezTo>
                  <a:cubicBezTo>
                    <a:pt x="8801" y="7261"/>
                    <a:pt x="8803" y="7262"/>
                    <a:pt x="8805" y="7262"/>
                  </a:cubicBezTo>
                  <a:cubicBezTo>
                    <a:pt x="8811" y="7262"/>
                    <a:pt x="8811" y="7247"/>
                    <a:pt x="8811" y="7247"/>
                  </a:cubicBezTo>
                  <a:close/>
                  <a:moveTo>
                    <a:pt x="13716" y="7259"/>
                  </a:moveTo>
                  <a:cubicBezTo>
                    <a:pt x="13708" y="7259"/>
                    <a:pt x="13710" y="7264"/>
                    <a:pt x="13716" y="7270"/>
                  </a:cubicBezTo>
                  <a:lnTo>
                    <a:pt x="13716" y="7270"/>
                  </a:lnTo>
                  <a:lnTo>
                    <a:pt x="13716" y="7259"/>
                  </a:lnTo>
                  <a:close/>
                  <a:moveTo>
                    <a:pt x="13299" y="7259"/>
                  </a:moveTo>
                  <a:lnTo>
                    <a:pt x="13299" y="7259"/>
                  </a:lnTo>
                  <a:cubicBezTo>
                    <a:pt x="13309" y="7269"/>
                    <a:pt x="13311" y="7270"/>
                    <a:pt x="13311" y="7277"/>
                  </a:cubicBezTo>
                  <a:lnTo>
                    <a:pt x="13311" y="7277"/>
                  </a:lnTo>
                  <a:cubicBezTo>
                    <a:pt x="13309" y="7275"/>
                    <a:pt x="13307" y="7274"/>
                    <a:pt x="13305" y="7273"/>
                  </a:cubicBezTo>
                  <a:lnTo>
                    <a:pt x="13305" y="7273"/>
                  </a:lnTo>
                  <a:cubicBezTo>
                    <a:pt x="13305" y="7274"/>
                    <a:pt x="13306" y="7277"/>
                    <a:pt x="13311" y="7282"/>
                  </a:cubicBezTo>
                  <a:lnTo>
                    <a:pt x="13311" y="7282"/>
                  </a:lnTo>
                  <a:cubicBezTo>
                    <a:pt x="13309" y="7281"/>
                    <a:pt x="13304" y="7276"/>
                    <a:pt x="13301" y="7271"/>
                  </a:cubicBezTo>
                  <a:lnTo>
                    <a:pt x="13301" y="7271"/>
                  </a:lnTo>
                  <a:cubicBezTo>
                    <a:pt x="13302" y="7271"/>
                    <a:pt x="13304" y="7272"/>
                    <a:pt x="13305" y="7273"/>
                  </a:cubicBezTo>
                  <a:lnTo>
                    <a:pt x="13305" y="7273"/>
                  </a:lnTo>
                  <a:cubicBezTo>
                    <a:pt x="13305" y="7271"/>
                    <a:pt x="13306" y="7271"/>
                    <a:pt x="13301" y="7271"/>
                  </a:cubicBezTo>
                  <a:lnTo>
                    <a:pt x="13301" y="7271"/>
                  </a:lnTo>
                  <a:cubicBezTo>
                    <a:pt x="13296" y="7265"/>
                    <a:pt x="13293" y="7259"/>
                    <a:pt x="13299" y="7259"/>
                  </a:cubicBezTo>
                  <a:close/>
                  <a:moveTo>
                    <a:pt x="13311" y="7282"/>
                  </a:moveTo>
                  <a:lnTo>
                    <a:pt x="13311" y="7282"/>
                  </a:lnTo>
                  <a:cubicBezTo>
                    <a:pt x="13311" y="7283"/>
                    <a:pt x="13311" y="7283"/>
                    <a:pt x="13311" y="7283"/>
                  </a:cubicBezTo>
                  <a:lnTo>
                    <a:pt x="13311" y="7283"/>
                  </a:lnTo>
                  <a:cubicBezTo>
                    <a:pt x="13311" y="7283"/>
                    <a:pt x="13311" y="7282"/>
                    <a:pt x="13311" y="7282"/>
                  </a:cubicBezTo>
                  <a:close/>
                  <a:moveTo>
                    <a:pt x="11751" y="7307"/>
                  </a:moveTo>
                  <a:cubicBezTo>
                    <a:pt x="11749" y="7309"/>
                    <a:pt x="11749" y="7310"/>
                    <a:pt x="11748" y="7311"/>
                  </a:cubicBezTo>
                  <a:lnTo>
                    <a:pt x="11748" y="7311"/>
                  </a:lnTo>
                  <a:cubicBezTo>
                    <a:pt x="11749" y="7311"/>
                    <a:pt x="11750" y="7310"/>
                    <a:pt x="11751" y="7307"/>
                  </a:cubicBezTo>
                  <a:close/>
                  <a:moveTo>
                    <a:pt x="13371" y="7319"/>
                  </a:moveTo>
                  <a:lnTo>
                    <a:pt x="13383" y="7330"/>
                  </a:lnTo>
                  <a:cubicBezTo>
                    <a:pt x="13388" y="7330"/>
                    <a:pt x="13384" y="7323"/>
                    <a:pt x="13381" y="7319"/>
                  </a:cubicBezTo>
                  <a:close/>
                  <a:moveTo>
                    <a:pt x="13405" y="7325"/>
                  </a:moveTo>
                  <a:cubicBezTo>
                    <a:pt x="13406" y="7326"/>
                    <a:pt x="13406" y="7328"/>
                    <a:pt x="13406" y="7330"/>
                  </a:cubicBezTo>
                  <a:cubicBezTo>
                    <a:pt x="13412" y="7330"/>
                    <a:pt x="13410" y="7328"/>
                    <a:pt x="13405" y="7325"/>
                  </a:cubicBezTo>
                  <a:close/>
                  <a:moveTo>
                    <a:pt x="13421" y="7327"/>
                  </a:moveTo>
                  <a:cubicBezTo>
                    <a:pt x="13423" y="7327"/>
                    <a:pt x="13425" y="7328"/>
                    <a:pt x="13428" y="7330"/>
                  </a:cubicBezTo>
                  <a:lnTo>
                    <a:pt x="13418" y="7330"/>
                  </a:lnTo>
                  <a:cubicBezTo>
                    <a:pt x="13418" y="7328"/>
                    <a:pt x="13419" y="7327"/>
                    <a:pt x="13421" y="7327"/>
                  </a:cubicBezTo>
                  <a:close/>
                  <a:moveTo>
                    <a:pt x="13133" y="7330"/>
                  </a:moveTo>
                  <a:cubicBezTo>
                    <a:pt x="13121" y="7330"/>
                    <a:pt x="13121" y="7342"/>
                    <a:pt x="13133" y="7342"/>
                  </a:cubicBezTo>
                  <a:lnTo>
                    <a:pt x="13133" y="7330"/>
                  </a:lnTo>
                  <a:close/>
                  <a:moveTo>
                    <a:pt x="13444" y="7335"/>
                  </a:moveTo>
                  <a:cubicBezTo>
                    <a:pt x="13443" y="7337"/>
                    <a:pt x="13442" y="7339"/>
                    <a:pt x="13442" y="7342"/>
                  </a:cubicBezTo>
                  <a:cubicBezTo>
                    <a:pt x="13449" y="7342"/>
                    <a:pt x="13448" y="7339"/>
                    <a:pt x="13444" y="7335"/>
                  </a:cubicBezTo>
                  <a:close/>
                  <a:moveTo>
                    <a:pt x="13531" y="7336"/>
                  </a:moveTo>
                  <a:lnTo>
                    <a:pt x="13549" y="7354"/>
                  </a:lnTo>
                  <a:lnTo>
                    <a:pt x="13541" y="7338"/>
                  </a:lnTo>
                  <a:lnTo>
                    <a:pt x="13541" y="7338"/>
                  </a:lnTo>
                  <a:lnTo>
                    <a:pt x="13540" y="7338"/>
                  </a:lnTo>
                  <a:lnTo>
                    <a:pt x="13540" y="7338"/>
                  </a:lnTo>
                  <a:cubicBezTo>
                    <a:pt x="13540" y="7339"/>
                    <a:pt x="13539" y="7339"/>
                    <a:pt x="13538" y="7339"/>
                  </a:cubicBezTo>
                  <a:cubicBezTo>
                    <a:pt x="13537" y="7339"/>
                    <a:pt x="13534" y="7338"/>
                    <a:pt x="13531" y="7336"/>
                  </a:cubicBezTo>
                  <a:close/>
                  <a:moveTo>
                    <a:pt x="13550" y="7343"/>
                  </a:moveTo>
                  <a:cubicBezTo>
                    <a:pt x="13558" y="7350"/>
                    <a:pt x="13555" y="7345"/>
                    <a:pt x="13573" y="7354"/>
                  </a:cubicBezTo>
                  <a:lnTo>
                    <a:pt x="13550" y="7343"/>
                  </a:lnTo>
                  <a:close/>
                  <a:moveTo>
                    <a:pt x="11740" y="7307"/>
                  </a:moveTo>
                  <a:cubicBezTo>
                    <a:pt x="11728" y="7330"/>
                    <a:pt x="11728" y="7354"/>
                    <a:pt x="11716" y="7366"/>
                  </a:cubicBezTo>
                  <a:cubicBezTo>
                    <a:pt x="11722" y="7366"/>
                    <a:pt x="11728" y="7366"/>
                    <a:pt x="11731" y="7368"/>
                  </a:cubicBezTo>
                  <a:lnTo>
                    <a:pt x="11731" y="7368"/>
                  </a:lnTo>
                  <a:lnTo>
                    <a:pt x="11740" y="7342"/>
                  </a:lnTo>
                  <a:cubicBezTo>
                    <a:pt x="11740" y="7342"/>
                    <a:pt x="11740" y="7354"/>
                    <a:pt x="11751" y="7354"/>
                  </a:cubicBezTo>
                  <a:cubicBezTo>
                    <a:pt x="11751" y="7334"/>
                    <a:pt x="11743" y="7322"/>
                    <a:pt x="11748" y="7311"/>
                  </a:cubicBezTo>
                  <a:lnTo>
                    <a:pt x="11748" y="7311"/>
                  </a:lnTo>
                  <a:cubicBezTo>
                    <a:pt x="11748" y="7312"/>
                    <a:pt x="11747" y="7312"/>
                    <a:pt x="11747" y="7312"/>
                  </a:cubicBezTo>
                  <a:cubicBezTo>
                    <a:pt x="11746" y="7312"/>
                    <a:pt x="11743" y="7310"/>
                    <a:pt x="11740" y="7307"/>
                  </a:cubicBezTo>
                  <a:close/>
                  <a:moveTo>
                    <a:pt x="11731" y="7368"/>
                  </a:moveTo>
                  <a:lnTo>
                    <a:pt x="11728" y="7378"/>
                  </a:lnTo>
                  <a:cubicBezTo>
                    <a:pt x="11733" y="7372"/>
                    <a:pt x="11734" y="7369"/>
                    <a:pt x="11731" y="7368"/>
                  </a:cubicBezTo>
                  <a:close/>
                  <a:moveTo>
                    <a:pt x="11813" y="7368"/>
                  </a:moveTo>
                  <a:lnTo>
                    <a:pt x="11813" y="7368"/>
                  </a:lnTo>
                  <a:cubicBezTo>
                    <a:pt x="11812" y="7370"/>
                    <a:pt x="11811" y="7373"/>
                    <a:pt x="11811" y="7378"/>
                  </a:cubicBezTo>
                  <a:cubicBezTo>
                    <a:pt x="11812" y="7374"/>
                    <a:pt x="11813" y="7370"/>
                    <a:pt x="11813" y="7368"/>
                  </a:cubicBezTo>
                  <a:close/>
                  <a:moveTo>
                    <a:pt x="12025" y="7378"/>
                  </a:moveTo>
                  <a:lnTo>
                    <a:pt x="12020" y="7381"/>
                  </a:lnTo>
                  <a:lnTo>
                    <a:pt x="12020" y="7381"/>
                  </a:lnTo>
                  <a:cubicBezTo>
                    <a:pt x="12019" y="7380"/>
                    <a:pt x="12016" y="7379"/>
                    <a:pt x="12014" y="7379"/>
                  </a:cubicBezTo>
                  <a:cubicBezTo>
                    <a:pt x="12010" y="7379"/>
                    <a:pt x="12006" y="7381"/>
                    <a:pt x="12002" y="7390"/>
                  </a:cubicBezTo>
                  <a:lnTo>
                    <a:pt x="12020" y="7381"/>
                  </a:lnTo>
                  <a:lnTo>
                    <a:pt x="12020" y="7381"/>
                  </a:lnTo>
                  <a:cubicBezTo>
                    <a:pt x="12022" y="7381"/>
                    <a:pt x="12023" y="7382"/>
                    <a:pt x="12024" y="7382"/>
                  </a:cubicBezTo>
                  <a:cubicBezTo>
                    <a:pt x="12025" y="7382"/>
                    <a:pt x="12025" y="7381"/>
                    <a:pt x="12025" y="7378"/>
                  </a:cubicBezTo>
                  <a:close/>
                  <a:moveTo>
                    <a:pt x="11911" y="7393"/>
                  </a:moveTo>
                  <a:lnTo>
                    <a:pt x="11906" y="7402"/>
                  </a:lnTo>
                  <a:cubicBezTo>
                    <a:pt x="11907" y="7403"/>
                    <a:pt x="11909" y="7404"/>
                    <a:pt x="11910" y="7405"/>
                  </a:cubicBezTo>
                  <a:lnTo>
                    <a:pt x="11910" y="7405"/>
                  </a:lnTo>
                  <a:cubicBezTo>
                    <a:pt x="11911" y="7400"/>
                    <a:pt x="11911" y="7396"/>
                    <a:pt x="11911" y="7393"/>
                  </a:cubicBezTo>
                  <a:close/>
                  <a:moveTo>
                    <a:pt x="9287" y="7402"/>
                  </a:moveTo>
                  <a:cubicBezTo>
                    <a:pt x="9288" y="7409"/>
                    <a:pt x="9291" y="7414"/>
                    <a:pt x="9299" y="7414"/>
                  </a:cubicBezTo>
                  <a:cubicBezTo>
                    <a:pt x="9299" y="7414"/>
                    <a:pt x="9290" y="7405"/>
                    <a:pt x="9287" y="7402"/>
                  </a:cubicBezTo>
                  <a:close/>
                  <a:moveTo>
                    <a:pt x="11945" y="7399"/>
                  </a:moveTo>
                  <a:cubicBezTo>
                    <a:pt x="11934" y="7399"/>
                    <a:pt x="11929" y="7410"/>
                    <a:pt x="11921" y="7410"/>
                  </a:cubicBezTo>
                  <a:cubicBezTo>
                    <a:pt x="11918" y="7410"/>
                    <a:pt x="11914" y="7409"/>
                    <a:pt x="11910" y="7405"/>
                  </a:cubicBezTo>
                  <a:lnTo>
                    <a:pt x="11910" y="7405"/>
                  </a:lnTo>
                  <a:cubicBezTo>
                    <a:pt x="11909" y="7408"/>
                    <a:pt x="11908" y="7411"/>
                    <a:pt x="11906" y="7414"/>
                  </a:cubicBezTo>
                  <a:cubicBezTo>
                    <a:pt x="11909" y="7411"/>
                    <a:pt x="11912" y="7410"/>
                    <a:pt x="11916" y="7410"/>
                  </a:cubicBezTo>
                  <a:cubicBezTo>
                    <a:pt x="11922" y="7410"/>
                    <a:pt x="11930" y="7413"/>
                    <a:pt x="11937" y="7413"/>
                  </a:cubicBezTo>
                  <a:cubicBezTo>
                    <a:pt x="11943" y="7413"/>
                    <a:pt x="11949" y="7411"/>
                    <a:pt x="11954" y="7402"/>
                  </a:cubicBezTo>
                  <a:cubicBezTo>
                    <a:pt x="11950" y="7400"/>
                    <a:pt x="11947" y="7399"/>
                    <a:pt x="11945" y="7399"/>
                  </a:cubicBezTo>
                  <a:close/>
                  <a:moveTo>
                    <a:pt x="12822" y="7435"/>
                  </a:moveTo>
                  <a:cubicBezTo>
                    <a:pt x="12820" y="7441"/>
                    <a:pt x="12820" y="7446"/>
                    <a:pt x="12823" y="7449"/>
                  </a:cubicBezTo>
                  <a:cubicBezTo>
                    <a:pt x="12823" y="7444"/>
                    <a:pt x="12823" y="7439"/>
                    <a:pt x="12822" y="7435"/>
                  </a:cubicBezTo>
                  <a:close/>
                  <a:moveTo>
                    <a:pt x="12906" y="7447"/>
                  </a:moveTo>
                  <a:cubicBezTo>
                    <a:pt x="12906" y="7448"/>
                    <a:pt x="12906" y="7449"/>
                    <a:pt x="12906" y="7449"/>
                  </a:cubicBezTo>
                  <a:cubicBezTo>
                    <a:pt x="12906" y="7448"/>
                    <a:pt x="12906" y="7447"/>
                    <a:pt x="12906" y="7447"/>
                  </a:cubicBezTo>
                  <a:close/>
                  <a:moveTo>
                    <a:pt x="13240" y="7426"/>
                  </a:moveTo>
                  <a:lnTo>
                    <a:pt x="13240" y="7461"/>
                  </a:lnTo>
                  <a:cubicBezTo>
                    <a:pt x="13240" y="7449"/>
                    <a:pt x="13264" y="7438"/>
                    <a:pt x="13240" y="7426"/>
                  </a:cubicBezTo>
                  <a:close/>
                  <a:moveTo>
                    <a:pt x="947" y="1"/>
                  </a:moveTo>
                  <a:cubicBezTo>
                    <a:pt x="849" y="1"/>
                    <a:pt x="767" y="9"/>
                    <a:pt x="714" y="32"/>
                  </a:cubicBezTo>
                  <a:cubicBezTo>
                    <a:pt x="702" y="44"/>
                    <a:pt x="667" y="56"/>
                    <a:pt x="667" y="68"/>
                  </a:cubicBezTo>
                  <a:cubicBezTo>
                    <a:pt x="663" y="69"/>
                    <a:pt x="660" y="70"/>
                    <a:pt x="658" y="70"/>
                  </a:cubicBezTo>
                  <a:cubicBezTo>
                    <a:pt x="645" y="70"/>
                    <a:pt x="642" y="53"/>
                    <a:pt x="636" y="53"/>
                  </a:cubicBezTo>
                  <a:cubicBezTo>
                    <a:pt x="634" y="53"/>
                    <a:pt x="633" y="54"/>
                    <a:pt x="631" y="56"/>
                  </a:cubicBezTo>
                  <a:cubicBezTo>
                    <a:pt x="667" y="80"/>
                    <a:pt x="619" y="103"/>
                    <a:pt x="643" y="127"/>
                  </a:cubicBezTo>
                  <a:lnTo>
                    <a:pt x="619" y="127"/>
                  </a:lnTo>
                  <a:cubicBezTo>
                    <a:pt x="619" y="130"/>
                    <a:pt x="621" y="131"/>
                    <a:pt x="624" y="131"/>
                  </a:cubicBezTo>
                  <a:cubicBezTo>
                    <a:pt x="628" y="131"/>
                    <a:pt x="636" y="128"/>
                    <a:pt x="641" y="128"/>
                  </a:cubicBezTo>
                  <a:cubicBezTo>
                    <a:pt x="644" y="128"/>
                    <a:pt x="645" y="129"/>
                    <a:pt x="645" y="132"/>
                  </a:cubicBezTo>
                  <a:lnTo>
                    <a:pt x="645" y="132"/>
                  </a:lnTo>
                  <a:lnTo>
                    <a:pt x="655" y="103"/>
                  </a:lnTo>
                  <a:cubicBezTo>
                    <a:pt x="655" y="103"/>
                    <a:pt x="655" y="115"/>
                    <a:pt x="655" y="115"/>
                  </a:cubicBezTo>
                  <a:cubicBezTo>
                    <a:pt x="667" y="115"/>
                    <a:pt x="679" y="127"/>
                    <a:pt x="679" y="139"/>
                  </a:cubicBezTo>
                  <a:cubicBezTo>
                    <a:pt x="691" y="127"/>
                    <a:pt x="691" y="127"/>
                    <a:pt x="691" y="127"/>
                  </a:cubicBezTo>
                  <a:cubicBezTo>
                    <a:pt x="702" y="127"/>
                    <a:pt x="702" y="139"/>
                    <a:pt x="691" y="139"/>
                  </a:cubicBezTo>
                  <a:cubicBezTo>
                    <a:pt x="691" y="145"/>
                    <a:pt x="688" y="145"/>
                    <a:pt x="683" y="145"/>
                  </a:cubicBezTo>
                  <a:cubicBezTo>
                    <a:pt x="679" y="145"/>
                    <a:pt x="673" y="145"/>
                    <a:pt x="667" y="151"/>
                  </a:cubicBezTo>
                  <a:lnTo>
                    <a:pt x="667" y="139"/>
                  </a:lnTo>
                  <a:lnTo>
                    <a:pt x="655" y="151"/>
                  </a:lnTo>
                  <a:lnTo>
                    <a:pt x="631" y="151"/>
                  </a:lnTo>
                  <a:lnTo>
                    <a:pt x="631" y="163"/>
                  </a:lnTo>
                  <a:cubicBezTo>
                    <a:pt x="623" y="163"/>
                    <a:pt x="626" y="158"/>
                    <a:pt x="625" y="158"/>
                  </a:cubicBezTo>
                  <a:lnTo>
                    <a:pt x="625" y="158"/>
                  </a:lnTo>
                  <a:cubicBezTo>
                    <a:pt x="624" y="158"/>
                    <a:pt x="623" y="159"/>
                    <a:pt x="619" y="163"/>
                  </a:cubicBezTo>
                  <a:lnTo>
                    <a:pt x="631" y="175"/>
                  </a:lnTo>
                  <a:cubicBezTo>
                    <a:pt x="595" y="175"/>
                    <a:pt x="643" y="199"/>
                    <a:pt x="607" y="199"/>
                  </a:cubicBezTo>
                  <a:cubicBezTo>
                    <a:pt x="607" y="195"/>
                    <a:pt x="606" y="193"/>
                    <a:pt x="604" y="193"/>
                  </a:cubicBezTo>
                  <a:cubicBezTo>
                    <a:pt x="599" y="193"/>
                    <a:pt x="591" y="199"/>
                    <a:pt x="583" y="199"/>
                  </a:cubicBezTo>
                  <a:lnTo>
                    <a:pt x="583" y="234"/>
                  </a:lnTo>
                  <a:cubicBezTo>
                    <a:pt x="583" y="234"/>
                    <a:pt x="583" y="258"/>
                    <a:pt x="560" y="258"/>
                  </a:cubicBezTo>
                  <a:cubicBezTo>
                    <a:pt x="548" y="282"/>
                    <a:pt x="595" y="270"/>
                    <a:pt x="583" y="282"/>
                  </a:cubicBezTo>
                  <a:cubicBezTo>
                    <a:pt x="568" y="282"/>
                    <a:pt x="568" y="277"/>
                    <a:pt x="566" y="277"/>
                  </a:cubicBezTo>
                  <a:cubicBezTo>
                    <a:pt x="565" y="277"/>
                    <a:pt x="564" y="278"/>
                    <a:pt x="560" y="282"/>
                  </a:cubicBezTo>
                  <a:lnTo>
                    <a:pt x="560" y="294"/>
                  </a:lnTo>
                  <a:cubicBezTo>
                    <a:pt x="560" y="294"/>
                    <a:pt x="548" y="294"/>
                    <a:pt x="548" y="282"/>
                  </a:cubicBezTo>
                  <a:cubicBezTo>
                    <a:pt x="524" y="330"/>
                    <a:pt x="452" y="353"/>
                    <a:pt x="464" y="401"/>
                  </a:cubicBezTo>
                  <a:cubicBezTo>
                    <a:pt x="461" y="405"/>
                    <a:pt x="458" y="406"/>
                    <a:pt x="456" y="406"/>
                  </a:cubicBezTo>
                  <a:cubicBezTo>
                    <a:pt x="451" y="406"/>
                    <a:pt x="449" y="398"/>
                    <a:pt x="441" y="389"/>
                  </a:cubicBezTo>
                  <a:lnTo>
                    <a:pt x="441" y="389"/>
                  </a:lnTo>
                  <a:cubicBezTo>
                    <a:pt x="464" y="425"/>
                    <a:pt x="405" y="437"/>
                    <a:pt x="405" y="461"/>
                  </a:cubicBezTo>
                  <a:lnTo>
                    <a:pt x="417" y="461"/>
                  </a:lnTo>
                  <a:cubicBezTo>
                    <a:pt x="369" y="496"/>
                    <a:pt x="405" y="544"/>
                    <a:pt x="381" y="592"/>
                  </a:cubicBezTo>
                  <a:cubicBezTo>
                    <a:pt x="405" y="592"/>
                    <a:pt x="405" y="603"/>
                    <a:pt x="405" y="615"/>
                  </a:cubicBezTo>
                  <a:cubicBezTo>
                    <a:pt x="397" y="615"/>
                    <a:pt x="389" y="610"/>
                    <a:pt x="385" y="610"/>
                  </a:cubicBezTo>
                  <a:cubicBezTo>
                    <a:pt x="382" y="610"/>
                    <a:pt x="381" y="611"/>
                    <a:pt x="381" y="615"/>
                  </a:cubicBezTo>
                  <a:lnTo>
                    <a:pt x="393" y="615"/>
                  </a:lnTo>
                  <a:cubicBezTo>
                    <a:pt x="357" y="651"/>
                    <a:pt x="357" y="722"/>
                    <a:pt x="333" y="782"/>
                  </a:cubicBezTo>
                  <a:cubicBezTo>
                    <a:pt x="333" y="865"/>
                    <a:pt x="298" y="961"/>
                    <a:pt x="298" y="1044"/>
                  </a:cubicBezTo>
                  <a:cubicBezTo>
                    <a:pt x="298" y="1038"/>
                    <a:pt x="307" y="1035"/>
                    <a:pt x="314" y="1035"/>
                  </a:cubicBezTo>
                  <a:cubicBezTo>
                    <a:pt x="321" y="1035"/>
                    <a:pt x="327" y="1038"/>
                    <a:pt x="321" y="1044"/>
                  </a:cubicBezTo>
                  <a:cubicBezTo>
                    <a:pt x="262" y="1068"/>
                    <a:pt x="333" y="1092"/>
                    <a:pt x="286" y="1115"/>
                  </a:cubicBezTo>
                  <a:cubicBezTo>
                    <a:pt x="298" y="1163"/>
                    <a:pt x="238" y="1199"/>
                    <a:pt x="286" y="1246"/>
                  </a:cubicBezTo>
                  <a:lnTo>
                    <a:pt x="262" y="1246"/>
                  </a:lnTo>
                  <a:cubicBezTo>
                    <a:pt x="262" y="1246"/>
                    <a:pt x="274" y="1258"/>
                    <a:pt x="274" y="1258"/>
                  </a:cubicBezTo>
                  <a:lnTo>
                    <a:pt x="262" y="1258"/>
                  </a:lnTo>
                  <a:cubicBezTo>
                    <a:pt x="250" y="1282"/>
                    <a:pt x="274" y="1294"/>
                    <a:pt x="262" y="1306"/>
                  </a:cubicBezTo>
                  <a:lnTo>
                    <a:pt x="274" y="1306"/>
                  </a:lnTo>
                  <a:cubicBezTo>
                    <a:pt x="274" y="1318"/>
                    <a:pt x="262" y="1318"/>
                    <a:pt x="274" y="1330"/>
                  </a:cubicBezTo>
                  <a:lnTo>
                    <a:pt x="262" y="1330"/>
                  </a:lnTo>
                  <a:lnTo>
                    <a:pt x="286" y="1342"/>
                  </a:lnTo>
                  <a:cubicBezTo>
                    <a:pt x="281" y="1340"/>
                    <a:pt x="277" y="1339"/>
                    <a:pt x="274" y="1339"/>
                  </a:cubicBezTo>
                  <a:cubicBezTo>
                    <a:pt x="256" y="1339"/>
                    <a:pt x="272" y="1365"/>
                    <a:pt x="262" y="1365"/>
                  </a:cubicBezTo>
                  <a:cubicBezTo>
                    <a:pt x="262" y="1389"/>
                    <a:pt x="274" y="1413"/>
                    <a:pt x="262" y="1425"/>
                  </a:cubicBezTo>
                  <a:cubicBezTo>
                    <a:pt x="250" y="1425"/>
                    <a:pt x="238" y="1449"/>
                    <a:pt x="238" y="1473"/>
                  </a:cubicBezTo>
                  <a:cubicBezTo>
                    <a:pt x="238" y="1496"/>
                    <a:pt x="238" y="1544"/>
                    <a:pt x="226" y="1580"/>
                  </a:cubicBezTo>
                  <a:lnTo>
                    <a:pt x="238" y="1580"/>
                  </a:lnTo>
                  <a:lnTo>
                    <a:pt x="238" y="1592"/>
                  </a:lnTo>
                  <a:cubicBezTo>
                    <a:pt x="202" y="1592"/>
                    <a:pt x="238" y="1615"/>
                    <a:pt x="226" y="1615"/>
                  </a:cubicBezTo>
                  <a:cubicBezTo>
                    <a:pt x="238" y="1615"/>
                    <a:pt x="226" y="1604"/>
                    <a:pt x="226" y="1604"/>
                  </a:cubicBezTo>
                  <a:cubicBezTo>
                    <a:pt x="230" y="1600"/>
                    <a:pt x="234" y="1599"/>
                    <a:pt x="239" y="1599"/>
                  </a:cubicBezTo>
                  <a:cubicBezTo>
                    <a:pt x="249" y="1599"/>
                    <a:pt x="258" y="1607"/>
                    <a:pt x="250" y="1615"/>
                  </a:cubicBezTo>
                  <a:lnTo>
                    <a:pt x="238" y="1615"/>
                  </a:lnTo>
                  <a:lnTo>
                    <a:pt x="250" y="1627"/>
                  </a:lnTo>
                  <a:lnTo>
                    <a:pt x="202" y="1627"/>
                  </a:lnTo>
                  <a:cubicBezTo>
                    <a:pt x="202" y="1663"/>
                    <a:pt x="238" y="1687"/>
                    <a:pt x="214" y="1723"/>
                  </a:cubicBezTo>
                  <a:cubicBezTo>
                    <a:pt x="213" y="1721"/>
                    <a:pt x="212" y="1720"/>
                    <a:pt x="211" y="1720"/>
                  </a:cubicBezTo>
                  <a:lnTo>
                    <a:pt x="211" y="1720"/>
                  </a:lnTo>
                  <a:cubicBezTo>
                    <a:pt x="209" y="1720"/>
                    <a:pt x="217" y="1737"/>
                    <a:pt x="203" y="1737"/>
                  </a:cubicBezTo>
                  <a:cubicBezTo>
                    <a:pt x="200" y="1737"/>
                    <a:pt x="196" y="1736"/>
                    <a:pt x="191" y="1735"/>
                  </a:cubicBezTo>
                  <a:lnTo>
                    <a:pt x="191" y="1735"/>
                  </a:lnTo>
                  <a:cubicBezTo>
                    <a:pt x="195" y="1743"/>
                    <a:pt x="199" y="1746"/>
                    <a:pt x="204" y="1746"/>
                  </a:cubicBezTo>
                  <a:cubicBezTo>
                    <a:pt x="210" y="1746"/>
                    <a:pt x="216" y="1743"/>
                    <a:pt x="224" y="1743"/>
                  </a:cubicBezTo>
                  <a:cubicBezTo>
                    <a:pt x="228" y="1743"/>
                    <a:pt x="233" y="1744"/>
                    <a:pt x="238" y="1746"/>
                  </a:cubicBezTo>
                  <a:cubicBezTo>
                    <a:pt x="238" y="1746"/>
                    <a:pt x="238" y="1758"/>
                    <a:pt x="226" y="1758"/>
                  </a:cubicBezTo>
                  <a:lnTo>
                    <a:pt x="214" y="1758"/>
                  </a:lnTo>
                  <a:lnTo>
                    <a:pt x="214" y="1770"/>
                  </a:lnTo>
                  <a:cubicBezTo>
                    <a:pt x="209" y="1770"/>
                    <a:pt x="206" y="1770"/>
                    <a:pt x="205" y="1769"/>
                  </a:cubicBezTo>
                  <a:lnTo>
                    <a:pt x="205" y="1769"/>
                  </a:lnTo>
                  <a:cubicBezTo>
                    <a:pt x="207" y="1797"/>
                    <a:pt x="180" y="1810"/>
                    <a:pt x="191" y="1842"/>
                  </a:cubicBezTo>
                  <a:cubicBezTo>
                    <a:pt x="202" y="1842"/>
                    <a:pt x="191" y="1830"/>
                    <a:pt x="202" y="1830"/>
                  </a:cubicBezTo>
                  <a:cubicBezTo>
                    <a:pt x="225" y="1852"/>
                    <a:pt x="183" y="1854"/>
                    <a:pt x="189" y="1874"/>
                  </a:cubicBezTo>
                  <a:lnTo>
                    <a:pt x="189" y="1874"/>
                  </a:lnTo>
                  <a:cubicBezTo>
                    <a:pt x="196" y="1879"/>
                    <a:pt x="199" y="1881"/>
                    <a:pt x="191" y="1889"/>
                  </a:cubicBezTo>
                  <a:cubicBezTo>
                    <a:pt x="167" y="1889"/>
                    <a:pt x="179" y="1877"/>
                    <a:pt x="167" y="1877"/>
                  </a:cubicBezTo>
                  <a:cubicBezTo>
                    <a:pt x="167" y="1877"/>
                    <a:pt x="167" y="1901"/>
                    <a:pt x="179" y="1901"/>
                  </a:cubicBezTo>
                  <a:cubicBezTo>
                    <a:pt x="182" y="1904"/>
                    <a:pt x="182" y="1906"/>
                    <a:pt x="182" y="1908"/>
                  </a:cubicBezTo>
                  <a:lnTo>
                    <a:pt x="182" y="1908"/>
                  </a:lnTo>
                  <a:cubicBezTo>
                    <a:pt x="181" y="1908"/>
                    <a:pt x="180" y="1908"/>
                    <a:pt x="179" y="1908"/>
                  </a:cubicBezTo>
                  <a:cubicBezTo>
                    <a:pt x="172" y="1908"/>
                    <a:pt x="167" y="1913"/>
                    <a:pt x="167" y="1913"/>
                  </a:cubicBezTo>
                  <a:cubicBezTo>
                    <a:pt x="167" y="1913"/>
                    <a:pt x="180" y="1913"/>
                    <a:pt x="182" y="1908"/>
                  </a:cubicBezTo>
                  <a:lnTo>
                    <a:pt x="182" y="1908"/>
                  </a:lnTo>
                  <a:cubicBezTo>
                    <a:pt x="185" y="1909"/>
                    <a:pt x="188" y="1910"/>
                    <a:pt x="191" y="1913"/>
                  </a:cubicBezTo>
                  <a:cubicBezTo>
                    <a:pt x="179" y="1925"/>
                    <a:pt x="167" y="1949"/>
                    <a:pt x="167" y="1961"/>
                  </a:cubicBezTo>
                  <a:lnTo>
                    <a:pt x="155" y="1961"/>
                  </a:lnTo>
                  <a:cubicBezTo>
                    <a:pt x="179" y="1973"/>
                    <a:pt x="131" y="1973"/>
                    <a:pt x="131" y="1985"/>
                  </a:cubicBezTo>
                  <a:cubicBezTo>
                    <a:pt x="131" y="2044"/>
                    <a:pt x="155" y="2104"/>
                    <a:pt x="131" y="2151"/>
                  </a:cubicBezTo>
                  <a:cubicBezTo>
                    <a:pt x="155" y="2175"/>
                    <a:pt x="155" y="2187"/>
                    <a:pt x="167" y="2199"/>
                  </a:cubicBezTo>
                  <a:lnTo>
                    <a:pt x="131" y="2199"/>
                  </a:lnTo>
                  <a:lnTo>
                    <a:pt x="143" y="2211"/>
                  </a:lnTo>
                  <a:cubicBezTo>
                    <a:pt x="140" y="2213"/>
                    <a:pt x="138" y="2214"/>
                    <a:pt x="137" y="2214"/>
                  </a:cubicBezTo>
                  <a:cubicBezTo>
                    <a:pt x="132" y="2214"/>
                    <a:pt x="130" y="2207"/>
                    <a:pt x="125" y="2207"/>
                  </a:cubicBezTo>
                  <a:cubicBezTo>
                    <a:pt x="124" y="2207"/>
                    <a:pt x="122" y="2208"/>
                    <a:pt x="119" y="2211"/>
                  </a:cubicBezTo>
                  <a:lnTo>
                    <a:pt x="143" y="2223"/>
                  </a:lnTo>
                  <a:cubicBezTo>
                    <a:pt x="135" y="2223"/>
                    <a:pt x="132" y="2233"/>
                    <a:pt x="124" y="2233"/>
                  </a:cubicBezTo>
                  <a:cubicBezTo>
                    <a:pt x="120" y="2233"/>
                    <a:pt x="115" y="2231"/>
                    <a:pt x="107" y="2223"/>
                  </a:cubicBezTo>
                  <a:lnTo>
                    <a:pt x="95" y="2282"/>
                  </a:lnTo>
                  <a:cubicBezTo>
                    <a:pt x="95" y="2288"/>
                    <a:pt x="101" y="2288"/>
                    <a:pt x="107" y="2288"/>
                  </a:cubicBezTo>
                  <a:cubicBezTo>
                    <a:pt x="113" y="2288"/>
                    <a:pt x="119" y="2288"/>
                    <a:pt x="119" y="2294"/>
                  </a:cubicBezTo>
                  <a:lnTo>
                    <a:pt x="95" y="2294"/>
                  </a:lnTo>
                  <a:cubicBezTo>
                    <a:pt x="71" y="2330"/>
                    <a:pt x="155" y="2342"/>
                    <a:pt x="131" y="2377"/>
                  </a:cubicBezTo>
                  <a:cubicBezTo>
                    <a:pt x="143" y="2377"/>
                    <a:pt x="131" y="2389"/>
                    <a:pt x="143" y="2389"/>
                  </a:cubicBezTo>
                  <a:cubicBezTo>
                    <a:pt x="179" y="2389"/>
                    <a:pt x="119" y="2389"/>
                    <a:pt x="143" y="2377"/>
                  </a:cubicBezTo>
                  <a:cubicBezTo>
                    <a:pt x="179" y="2377"/>
                    <a:pt x="155" y="2389"/>
                    <a:pt x="179" y="2389"/>
                  </a:cubicBezTo>
                  <a:cubicBezTo>
                    <a:pt x="167" y="2401"/>
                    <a:pt x="179" y="2413"/>
                    <a:pt x="179" y="2413"/>
                  </a:cubicBezTo>
                  <a:cubicBezTo>
                    <a:pt x="167" y="2425"/>
                    <a:pt x="179" y="2449"/>
                    <a:pt x="155" y="2449"/>
                  </a:cubicBezTo>
                  <a:cubicBezTo>
                    <a:pt x="155" y="2461"/>
                    <a:pt x="191" y="2473"/>
                    <a:pt x="191" y="2485"/>
                  </a:cubicBezTo>
                  <a:cubicBezTo>
                    <a:pt x="175" y="2485"/>
                    <a:pt x="169" y="2479"/>
                    <a:pt x="164" y="2479"/>
                  </a:cubicBezTo>
                  <a:cubicBezTo>
                    <a:pt x="161" y="2479"/>
                    <a:pt x="159" y="2481"/>
                    <a:pt x="155" y="2485"/>
                  </a:cubicBezTo>
                  <a:lnTo>
                    <a:pt x="167" y="2485"/>
                  </a:lnTo>
                  <a:cubicBezTo>
                    <a:pt x="167" y="2497"/>
                    <a:pt x="167" y="2497"/>
                    <a:pt x="155" y="2497"/>
                  </a:cubicBezTo>
                  <a:cubicBezTo>
                    <a:pt x="155" y="2508"/>
                    <a:pt x="179" y="2508"/>
                    <a:pt x="167" y="2520"/>
                  </a:cubicBezTo>
                  <a:lnTo>
                    <a:pt x="143" y="2508"/>
                  </a:lnTo>
                  <a:lnTo>
                    <a:pt x="143" y="2508"/>
                  </a:lnTo>
                  <a:cubicBezTo>
                    <a:pt x="154" y="2520"/>
                    <a:pt x="155" y="2520"/>
                    <a:pt x="144" y="2542"/>
                  </a:cubicBezTo>
                  <a:lnTo>
                    <a:pt x="144" y="2542"/>
                  </a:lnTo>
                  <a:cubicBezTo>
                    <a:pt x="144" y="2542"/>
                    <a:pt x="143" y="2541"/>
                    <a:pt x="143" y="2541"/>
                  </a:cubicBezTo>
                  <a:lnTo>
                    <a:pt x="143" y="2541"/>
                  </a:lnTo>
                  <a:cubicBezTo>
                    <a:pt x="143" y="2543"/>
                    <a:pt x="143" y="2544"/>
                    <a:pt x="143" y="2544"/>
                  </a:cubicBezTo>
                  <a:cubicBezTo>
                    <a:pt x="143" y="2543"/>
                    <a:pt x="144" y="2543"/>
                    <a:pt x="144" y="2542"/>
                  </a:cubicBezTo>
                  <a:lnTo>
                    <a:pt x="144" y="2542"/>
                  </a:lnTo>
                  <a:cubicBezTo>
                    <a:pt x="146" y="2543"/>
                    <a:pt x="146" y="2544"/>
                    <a:pt x="143" y="2544"/>
                  </a:cubicBezTo>
                  <a:cubicBezTo>
                    <a:pt x="151" y="2544"/>
                    <a:pt x="153" y="2539"/>
                    <a:pt x="161" y="2539"/>
                  </a:cubicBezTo>
                  <a:cubicBezTo>
                    <a:pt x="165" y="2539"/>
                    <a:pt x="171" y="2540"/>
                    <a:pt x="179" y="2544"/>
                  </a:cubicBezTo>
                  <a:cubicBezTo>
                    <a:pt x="167" y="2556"/>
                    <a:pt x="191" y="2568"/>
                    <a:pt x="179" y="2568"/>
                  </a:cubicBezTo>
                  <a:lnTo>
                    <a:pt x="167" y="2556"/>
                  </a:lnTo>
                  <a:lnTo>
                    <a:pt x="167" y="2556"/>
                  </a:lnTo>
                  <a:cubicBezTo>
                    <a:pt x="167" y="2568"/>
                    <a:pt x="179" y="2568"/>
                    <a:pt x="167" y="2580"/>
                  </a:cubicBezTo>
                  <a:cubicBezTo>
                    <a:pt x="179" y="2592"/>
                    <a:pt x="167" y="2604"/>
                    <a:pt x="155" y="2616"/>
                  </a:cubicBezTo>
                  <a:cubicBezTo>
                    <a:pt x="167" y="2627"/>
                    <a:pt x="179" y="2627"/>
                    <a:pt x="179" y="2627"/>
                  </a:cubicBezTo>
                  <a:lnTo>
                    <a:pt x="202" y="2627"/>
                  </a:lnTo>
                  <a:cubicBezTo>
                    <a:pt x="179" y="2639"/>
                    <a:pt x="238" y="2651"/>
                    <a:pt x="214" y="2663"/>
                  </a:cubicBezTo>
                  <a:cubicBezTo>
                    <a:pt x="210" y="2663"/>
                    <a:pt x="205" y="2663"/>
                    <a:pt x="202" y="2662"/>
                  </a:cubicBezTo>
                  <a:lnTo>
                    <a:pt x="202" y="2662"/>
                  </a:lnTo>
                  <a:cubicBezTo>
                    <a:pt x="202" y="2663"/>
                    <a:pt x="202" y="2663"/>
                    <a:pt x="202" y="2663"/>
                  </a:cubicBezTo>
                  <a:cubicBezTo>
                    <a:pt x="202" y="2669"/>
                    <a:pt x="196" y="2669"/>
                    <a:pt x="192" y="2669"/>
                  </a:cubicBezTo>
                  <a:cubicBezTo>
                    <a:pt x="188" y="2669"/>
                    <a:pt x="185" y="2669"/>
                    <a:pt x="191" y="2675"/>
                  </a:cubicBezTo>
                  <a:cubicBezTo>
                    <a:pt x="191" y="2681"/>
                    <a:pt x="197" y="2684"/>
                    <a:pt x="201" y="2687"/>
                  </a:cubicBezTo>
                  <a:lnTo>
                    <a:pt x="201" y="2687"/>
                  </a:lnTo>
                  <a:cubicBezTo>
                    <a:pt x="201" y="2687"/>
                    <a:pt x="202" y="2687"/>
                    <a:pt x="202" y="2687"/>
                  </a:cubicBezTo>
                  <a:cubicBezTo>
                    <a:pt x="202" y="2687"/>
                    <a:pt x="202" y="2687"/>
                    <a:pt x="202" y="2688"/>
                  </a:cubicBezTo>
                  <a:lnTo>
                    <a:pt x="202" y="2688"/>
                  </a:lnTo>
                  <a:cubicBezTo>
                    <a:pt x="202" y="2687"/>
                    <a:pt x="201" y="2687"/>
                    <a:pt x="201" y="2687"/>
                  </a:cubicBezTo>
                  <a:lnTo>
                    <a:pt x="201" y="2687"/>
                  </a:lnTo>
                  <a:cubicBezTo>
                    <a:pt x="196" y="2688"/>
                    <a:pt x="197" y="2691"/>
                    <a:pt x="198" y="2693"/>
                  </a:cubicBezTo>
                  <a:lnTo>
                    <a:pt x="198" y="2693"/>
                  </a:lnTo>
                  <a:cubicBezTo>
                    <a:pt x="199" y="2691"/>
                    <a:pt x="200" y="2689"/>
                    <a:pt x="202" y="2688"/>
                  </a:cubicBezTo>
                  <a:lnTo>
                    <a:pt x="202" y="2688"/>
                  </a:lnTo>
                  <a:cubicBezTo>
                    <a:pt x="206" y="2690"/>
                    <a:pt x="208" y="2693"/>
                    <a:pt x="202" y="2699"/>
                  </a:cubicBezTo>
                  <a:cubicBezTo>
                    <a:pt x="202" y="2699"/>
                    <a:pt x="200" y="2696"/>
                    <a:pt x="198" y="2693"/>
                  </a:cubicBezTo>
                  <a:lnTo>
                    <a:pt x="198" y="2693"/>
                  </a:lnTo>
                  <a:cubicBezTo>
                    <a:pt x="194" y="2703"/>
                    <a:pt x="195" y="2714"/>
                    <a:pt x="182" y="2714"/>
                  </a:cubicBezTo>
                  <a:cubicBezTo>
                    <a:pt x="179" y="2714"/>
                    <a:pt x="174" y="2713"/>
                    <a:pt x="167" y="2711"/>
                  </a:cubicBezTo>
                  <a:lnTo>
                    <a:pt x="155" y="2711"/>
                  </a:lnTo>
                  <a:cubicBezTo>
                    <a:pt x="152" y="2708"/>
                    <a:pt x="151" y="2707"/>
                    <a:pt x="151" y="2707"/>
                  </a:cubicBezTo>
                  <a:lnTo>
                    <a:pt x="151" y="2707"/>
                  </a:lnTo>
                  <a:cubicBezTo>
                    <a:pt x="151" y="2707"/>
                    <a:pt x="157" y="2714"/>
                    <a:pt x="152" y="2714"/>
                  </a:cubicBezTo>
                  <a:cubicBezTo>
                    <a:pt x="151" y="2714"/>
                    <a:pt x="150" y="2714"/>
                    <a:pt x="147" y="2713"/>
                  </a:cubicBezTo>
                  <a:lnTo>
                    <a:pt x="147" y="2713"/>
                  </a:lnTo>
                  <a:cubicBezTo>
                    <a:pt x="151" y="2719"/>
                    <a:pt x="143" y="2735"/>
                    <a:pt x="143" y="2735"/>
                  </a:cubicBezTo>
                  <a:lnTo>
                    <a:pt x="167" y="2735"/>
                  </a:lnTo>
                  <a:cubicBezTo>
                    <a:pt x="185" y="2748"/>
                    <a:pt x="184" y="2752"/>
                    <a:pt x="175" y="2752"/>
                  </a:cubicBezTo>
                  <a:cubicBezTo>
                    <a:pt x="169" y="2752"/>
                    <a:pt x="157" y="2750"/>
                    <a:pt x="147" y="2750"/>
                  </a:cubicBezTo>
                  <a:cubicBezTo>
                    <a:pt x="138" y="2750"/>
                    <a:pt x="131" y="2751"/>
                    <a:pt x="131" y="2758"/>
                  </a:cubicBezTo>
                  <a:cubicBezTo>
                    <a:pt x="133" y="2761"/>
                    <a:pt x="135" y="2762"/>
                    <a:pt x="137" y="2762"/>
                  </a:cubicBezTo>
                  <a:cubicBezTo>
                    <a:pt x="142" y="2762"/>
                    <a:pt x="144" y="2755"/>
                    <a:pt x="149" y="2755"/>
                  </a:cubicBezTo>
                  <a:cubicBezTo>
                    <a:pt x="150" y="2755"/>
                    <a:pt x="152" y="2756"/>
                    <a:pt x="155" y="2758"/>
                  </a:cubicBezTo>
                  <a:cubicBezTo>
                    <a:pt x="143" y="2770"/>
                    <a:pt x="131" y="2770"/>
                    <a:pt x="131" y="2782"/>
                  </a:cubicBezTo>
                  <a:cubicBezTo>
                    <a:pt x="131" y="2794"/>
                    <a:pt x="119" y="2794"/>
                    <a:pt x="95" y="2794"/>
                  </a:cubicBezTo>
                  <a:cubicBezTo>
                    <a:pt x="107" y="2806"/>
                    <a:pt x="83" y="2818"/>
                    <a:pt x="107" y="2830"/>
                  </a:cubicBezTo>
                  <a:cubicBezTo>
                    <a:pt x="119" y="2818"/>
                    <a:pt x="83" y="2806"/>
                    <a:pt x="107" y="2794"/>
                  </a:cubicBezTo>
                  <a:lnTo>
                    <a:pt x="107" y="2794"/>
                  </a:lnTo>
                  <a:lnTo>
                    <a:pt x="131" y="2806"/>
                  </a:lnTo>
                  <a:cubicBezTo>
                    <a:pt x="131" y="2818"/>
                    <a:pt x="143" y="2830"/>
                    <a:pt x="131" y="2842"/>
                  </a:cubicBezTo>
                  <a:lnTo>
                    <a:pt x="143" y="2842"/>
                  </a:lnTo>
                  <a:cubicBezTo>
                    <a:pt x="155" y="2854"/>
                    <a:pt x="167" y="2866"/>
                    <a:pt x="155" y="2878"/>
                  </a:cubicBezTo>
                  <a:cubicBezTo>
                    <a:pt x="143" y="2878"/>
                    <a:pt x="143" y="2878"/>
                    <a:pt x="143" y="2866"/>
                  </a:cubicBezTo>
                  <a:cubicBezTo>
                    <a:pt x="131" y="2878"/>
                    <a:pt x="143" y="2878"/>
                    <a:pt x="131" y="2889"/>
                  </a:cubicBezTo>
                  <a:cubicBezTo>
                    <a:pt x="119" y="2889"/>
                    <a:pt x="131" y="2878"/>
                    <a:pt x="119" y="2878"/>
                  </a:cubicBezTo>
                  <a:lnTo>
                    <a:pt x="119" y="2901"/>
                  </a:lnTo>
                  <a:cubicBezTo>
                    <a:pt x="143" y="2901"/>
                    <a:pt x="119" y="2913"/>
                    <a:pt x="119" y="2925"/>
                  </a:cubicBezTo>
                  <a:cubicBezTo>
                    <a:pt x="119" y="2949"/>
                    <a:pt x="155" y="2961"/>
                    <a:pt x="179" y="2973"/>
                  </a:cubicBezTo>
                  <a:lnTo>
                    <a:pt x="155" y="2973"/>
                  </a:lnTo>
                  <a:cubicBezTo>
                    <a:pt x="155" y="2973"/>
                    <a:pt x="119" y="2985"/>
                    <a:pt x="107" y="2985"/>
                  </a:cubicBezTo>
                  <a:cubicBezTo>
                    <a:pt x="110" y="2987"/>
                    <a:pt x="112" y="2988"/>
                    <a:pt x="115" y="2988"/>
                  </a:cubicBezTo>
                  <a:cubicBezTo>
                    <a:pt x="121" y="2988"/>
                    <a:pt x="127" y="2981"/>
                    <a:pt x="129" y="2981"/>
                  </a:cubicBezTo>
                  <a:cubicBezTo>
                    <a:pt x="130" y="2981"/>
                    <a:pt x="131" y="2982"/>
                    <a:pt x="131" y="2985"/>
                  </a:cubicBezTo>
                  <a:lnTo>
                    <a:pt x="131" y="3008"/>
                  </a:lnTo>
                  <a:cubicBezTo>
                    <a:pt x="139" y="3008"/>
                    <a:pt x="147" y="3003"/>
                    <a:pt x="151" y="3003"/>
                  </a:cubicBezTo>
                  <a:cubicBezTo>
                    <a:pt x="153" y="3003"/>
                    <a:pt x="155" y="3005"/>
                    <a:pt x="155" y="3008"/>
                  </a:cubicBezTo>
                  <a:cubicBezTo>
                    <a:pt x="167" y="3020"/>
                    <a:pt x="155" y="3020"/>
                    <a:pt x="155" y="3032"/>
                  </a:cubicBezTo>
                  <a:cubicBezTo>
                    <a:pt x="155" y="3032"/>
                    <a:pt x="131" y="3032"/>
                    <a:pt x="143" y="3020"/>
                  </a:cubicBezTo>
                  <a:lnTo>
                    <a:pt x="143" y="3020"/>
                  </a:lnTo>
                  <a:cubicBezTo>
                    <a:pt x="131" y="3032"/>
                    <a:pt x="131" y="3044"/>
                    <a:pt x="143" y="3044"/>
                  </a:cubicBezTo>
                  <a:cubicBezTo>
                    <a:pt x="145" y="3042"/>
                    <a:pt x="146" y="3042"/>
                    <a:pt x="147" y="3042"/>
                  </a:cubicBezTo>
                  <a:cubicBezTo>
                    <a:pt x="154" y="3042"/>
                    <a:pt x="157" y="3059"/>
                    <a:pt x="170" y="3059"/>
                  </a:cubicBezTo>
                  <a:cubicBezTo>
                    <a:pt x="172" y="3059"/>
                    <a:pt x="175" y="3058"/>
                    <a:pt x="179" y="3056"/>
                  </a:cubicBezTo>
                  <a:lnTo>
                    <a:pt x="179" y="3056"/>
                  </a:lnTo>
                  <a:lnTo>
                    <a:pt x="167" y="3068"/>
                  </a:lnTo>
                  <a:cubicBezTo>
                    <a:pt x="167" y="3068"/>
                    <a:pt x="155" y="3068"/>
                    <a:pt x="155" y="3056"/>
                  </a:cubicBezTo>
                  <a:lnTo>
                    <a:pt x="155" y="3056"/>
                  </a:lnTo>
                  <a:cubicBezTo>
                    <a:pt x="131" y="3068"/>
                    <a:pt x="167" y="3068"/>
                    <a:pt x="167" y="3080"/>
                  </a:cubicBezTo>
                  <a:cubicBezTo>
                    <a:pt x="155" y="3080"/>
                    <a:pt x="155" y="3092"/>
                    <a:pt x="155" y="3092"/>
                  </a:cubicBezTo>
                  <a:cubicBezTo>
                    <a:pt x="155" y="3092"/>
                    <a:pt x="155" y="3104"/>
                    <a:pt x="143" y="3104"/>
                  </a:cubicBezTo>
                  <a:cubicBezTo>
                    <a:pt x="143" y="3110"/>
                    <a:pt x="146" y="3110"/>
                    <a:pt x="149" y="3110"/>
                  </a:cubicBezTo>
                  <a:cubicBezTo>
                    <a:pt x="152" y="3110"/>
                    <a:pt x="155" y="3110"/>
                    <a:pt x="155" y="3116"/>
                  </a:cubicBezTo>
                  <a:lnTo>
                    <a:pt x="155" y="3128"/>
                  </a:lnTo>
                  <a:lnTo>
                    <a:pt x="107" y="3128"/>
                  </a:lnTo>
                  <a:cubicBezTo>
                    <a:pt x="113" y="3133"/>
                    <a:pt x="122" y="3133"/>
                    <a:pt x="129" y="3133"/>
                  </a:cubicBezTo>
                  <a:cubicBezTo>
                    <a:pt x="137" y="3133"/>
                    <a:pt x="143" y="3133"/>
                    <a:pt x="143" y="3139"/>
                  </a:cubicBezTo>
                  <a:cubicBezTo>
                    <a:pt x="127" y="3139"/>
                    <a:pt x="122" y="3145"/>
                    <a:pt x="113" y="3145"/>
                  </a:cubicBezTo>
                  <a:cubicBezTo>
                    <a:pt x="108" y="3145"/>
                    <a:pt x="103" y="3143"/>
                    <a:pt x="95" y="3139"/>
                  </a:cubicBezTo>
                  <a:cubicBezTo>
                    <a:pt x="83" y="3151"/>
                    <a:pt x="83" y="3175"/>
                    <a:pt x="83" y="3175"/>
                  </a:cubicBezTo>
                  <a:cubicBezTo>
                    <a:pt x="87" y="3179"/>
                    <a:pt x="90" y="3180"/>
                    <a:pt x="93" y="3180"/>
                  </a:cubicBezTo>
                  <a:cubicBezTo>
                    <a:pt x="98" y="3180"/>
                    <a:pt x="103" y="3175"/>
                    <a:pt x="119" y="3175"/>
                  </a:cubicBezTo>
                  <a:cubicBezTo>
                    <a:pt x="119" y="3199"/>
                    <a:pt x="167" y="3211"/>
                    <a:pt x="155" y="3223"/>
                  </a:cubicBezTo>
                  <a:lnTo>
                    <a:pt x="167" y="3223"/>
                  </a:lnTo>
                  <a:cubicBezTo>
                    <a:pt x="179" y="3235"/>
                    <a:pt x="179" y="3235"/>
                    <a:pt x="191" y="3247"/>
                  </a:cubicBezTo>
                  <a:cubicBezTo>
                    <a:pt x="186" y="3244"/>
                    <a:pt x="181" y="3243"/>
                    <a:pt x="175" y="3243"/>
                  </a:cubicBezTo>
                  <a:cubicBezTo>
                    <a:pt x="151" y="3243"/>
                    <a:pt x="121" y="3261"/>
                    <a:pt x="131" y="3270"/>
                  </a:cubicBezTo>
                  <a:cubicBezTo>
                    <a:pt x="135" y="3274"/>
                    <a:pt x="139" y="3276"/>
                    <a:pt x="143" y="3276"/>
                  </a:cubicBezTo>
                  <a:cubicBezTo>
                    <a:pt x="151" y="3276"/>
                    <a:pt x="159" y="3270"/>
                    <a:pt x="167" y="3270"/>
                  </a:cubicBezTo>
                  <a:lnTo>
                    <a:pt x="179" y="3282"/>
                  </a:lnTo>
                  <a:lnTo>
                    <a:pt x="167" y="3282"/>
                  </a:lnTo>
                  <a:cubicBezTo>
                    <a:pt x="167" y="3294"/>
                    <a:pt x="131" y="3306"/>
                    <a:pt x="155" y="3306"/>
                  </a:cubicBezTo>
                  <a:lnTo>
                    <a:pt x="119" y="3318"/>
                  </a:lnTo>
                  <a:lnTo>
                    <a:pt x="143" y="3318"/>
                  </a:lnTo>
                  <a:cubicBezTo>
                    <a:pt x="155" y="3318"/>
                    <a:pt x="155" y="3330"/>
                    <a:pt x="155" y="3342"/>
                  </a:cubicBezTo>
                  <a:cubicBezTo>
                    <a:pt x="167" y="3354"/>
                    <a:pt x="155" y="3354"/>
                    <a:pt x="143" y="3366"/>
                  </a:cubicBezTo>
                  <a:cubicBezTo>
                    <a:pt x="151" y="3366"/>
                    <a:pt x="164" y="3360"/>
                    <a:pt x="172" y="3360"/>
                  </a:cubicBezTo>
                  <a:cubicBezTo>
                    <a:pt x="176" y="3360"/>
                    <a:pt x="179" y="3362"/>
                    <a:pt x="179" y="3366"/>
                  </a:cubicBezTo>
                  <a:cubicBezTo>
                    <a:pt x="143" y="3366"/>
                    <a:pt x="167" y="3389"/>
                    <a:pt x="143" y="3389"/>
                  </a:cubicBezTo>
                  <a:cubicBezTo>
                    <a:pt x="143" y="3401"/>
                    <a:pt x="131" y="3401"/>
                    <a:pt x="143" y="3401"/>
                  </a:cubicBezTo>
                  <a:lnTo>
                    <a:pt x="119" y="3401"/>
                  </a:lnTo>
                  <a:cubicBezTo>
                    <a:pt x="155" y="3401"/>
                    <a:pt x="155" y="3425"/>
                    <a:pt x="155" y="3437"/>
                  </a:cubicBezTo>
                  <a:cubicBezTo>
                    <a:pt x="119" y="3437"/>
                    <a:pt x="167" y="3449"/>
                    <a:pt x="119" y="3461"/>
                  </a:cubicBezTo>
                  <a:cubicBezTo>
                    <a:pt x="155" y="3461"/>
                    <a:pt x="131" y="3485"/>
                    <a:pt x="155" y="3485"/>
                  </a:cubicBezTo>
                  <a:cubicBezTo>
                    <a:pt x="155" y="3491"/>
                    <a:pt x="149" y="3491"/>
                    <a:pt x="141" y="3491"/>
                  </a:cubicBezTo>
                  <a:cubicBezTo>
                    <a:pt x="134" y="3491"/>
                    <a:pt x="125" y="3491"/>
                    <a:pt x="119" y="3497"/>
                  </a:cubicBezTo>
                  <a:lnTo>
                    <a:pt x="131" y="3497"/>
                  </a:lnTo>
                  <a:cubicBezTo>
                    <a:pt x="119" y="3497"/>
                    <a:pt x="107" y="3520"/>
                    <a:pt x="107" y="3532"/>
                  </a:cubicBezTo>
                  <a:lnTo>
                    <a:pt x="131" y="3544"/>
                  </a:lnTo>
                  <a:lnTo>
                    <a:pt x="119" y="3544"/>
                  </a:lnTo>
                  <a:cubicBezTo>
                    <a:pt x="131" y="3544"/>
                    <a:pt x="131" y="3556"/>
                    <a:pt x="143" y="3556"/>
                  </a:cubicBezTo>
                  <a:cubicBezTo>
                    <a:pt x="167" y="3556"/>
                    <a:pt x="143" y="3568"/>
                    <a:pt x="155" y="3580"/>
                  </a:cubicBezTo>
                  <a:lnTo>
                    <a:pt x="119" y="3580"/>
                  </a:lnTo>
                  <a:cubicBezTo>
                    <a:pt x="129" y="3580"/>
                    <a:pt x="153" y="3595"/>
                    <a:pt x="175" y="3595"/>
                  </a:cubicBezTo>
                  <a:cubicBezTo>
                    <a:pt x="181" y="3595"/>
                    <a:pt x="186" y="3594"/>
                    <a:pt x="191" y="3592"/>
                  </a:cubicBezTo>
                  <a:cubicBezTo>
                    <a:pt x="202" y="3592"/>
                    <a:pt x="202" y="3592"/>
                    <a:pt x="202" y="3604"/>
                  </a:cubicBezTo>
                  <a:lnTo>
                    <a:pt x="179" y="3604"/>
                  </a:lnTo>
                  <a:lnTo>
                    <a:pt x="202" y="3616"/>
                  </a:lnTo>
                  <a:cubicBezTo>
                    <a:pt x="202" y="3616"/>
                    <a:pt x="191" y="3628"/>
                    <a:pt x="191" y="3628"/>
                  </a:cubicBezTo>
                  <a:cubicBezTo>
                    <a:pt x="191" y="3628"/>
                    <a:pt x="176" y="3625"/>
                    <a:pt x="161" y="3625"/>
                  </a:cubicBezTo>
                  <a:cubicBezTo>
                    <a:pt x="146" y="3625"/>
                    <a:pt x="131" y="3628"/>
                    <a:pt x="131" y="3640"/>
                  </a:cubicBezTo>
                  <a:cubicBezTo>
                    <a:pt x="131" y="3628"/>
                    <a:pt x="119" y="3616"/>
                    <a:pt x="107" y="3616"/>
                  </a:cubicBezTo>
                  <a:lnTo>
                    <a:pt x="95" y="3616"/>
                  </a:lnTo>
                  <a:cubicBezTo>
                    <a:pt x="107" y="3628"/>
                    <a:pt x="119" y="3616"/>
                    <a:pt x="119" y="3640"/>
                  </a:cubicBezTo>
                  <a:cubicBezTo>
                    <a:pt x="119" y="3640"/>
                    <a:pt x="135" y="3648"/>
                    <a:pt x="134" y="3650"/>
                  </a:cubicBezTo>
                  <a:lnTo>
                    <a:pt x="134" y="3650"/>
                  </a:lnTo>
                  <a:cubicBezTo>
                    <a:pt x="137" y="3650"/>
                    <a:pt x="139" y="3649"/>
                    <a:pt x="142" y="3649"/>
                  </a:cubicBezTo>
                  <a:cubicBezTo>
                    <a:pt x="164" y="3649"/>
                    <a:pt x="167" y="3677"/>
                    <a:pt x="175" y="3677"/>
                  </a:cubicBezTo>
                  <a:cubicBezTo>
                    <a:pt x="176" y="3677"/>
                    <a:pt x="177" y="3677"/>
                    <a:pt x="179" y="3675"/>
                  </a:cubicBezTo>
                  <a:cubicBezTo>
                    <a:pt x="191" y="3675"/>
                    <a:pt x="191" y="3687"/>
                    <a:pt x="179" y="3687"/>
                  </a:cubicBezTo>
                  <a:cubicBezTo>
                    <a:pt x="176" y="3685"/>
                    <a:pt x="174" y="3684"/>
                    <a:pt x="171" y="3684"/>
                  </a:cubicBezTo>
                  <a:cubicBezTo>
                    <a:pt x="168" y="3684"/>
                    <a:pt x="165" y="3685"/>
                    <a:pt x="162" y="3688"/>
                  </a:cubicBezTo>
                  <a:lnTo>
                    <a:pt x="162" y="3688"/>
                  </a:lnTo>
                  <a:cubicBezTo>
                    <a:pt x="164" y="3687"/>
                    <a:pt x="165" y="3687"/>
                    <a:pt x="167" y="3687"/>
                  </a:cubicBezTo>
                  <a:cubicBezTo>
                    <a:pt x="167" y="3697"/>
                    <a:pt x="158" y="3699"/>
                    <a:pt x="148" y="3706"/>
                  </a:cubicBezTo>
                  <a:lnTo>
                    <a:pt x="148" y="3706"/>
                  </a:lnTo>
                  <a:cubicBezTo>
                    <a:pt x="148" y="3706"/>
                    <a:pt x="147" y="3706"/>
                    <a:pt x="146" y="3706"/>
                  </a:cubicBezTo>
                  <a:cubicBezTo>
                    <a:pt x="145" y="3706"/>
                    <a:pt x="144" y="3706"/>
                    <a:pt x="143" y="3706"/>
                  </a:cubicBezTo>
                  <a:lnTo>
                    <a:pt x="143" y="3706"/>
                  </a:lnTo>
                  <a:lnTo>
                    <a:pt x="143" y="3699"/>
                  </a:lnTo>
                  <a:lnTo>
                    <a:pt x="131" y="3711"/>
                  </a:lnTo>
                  <a:cubicBezTo>
                    <a:pt x="137" y="3711"/>
                    <a:pt x="140" y="3708"/>
                    <a:pt x="143" y="3706"/>
                  </a:cubicBezTo>
                  <a:lnTo>
                    <a:pt x="143" y="3706"/>
                  </a:lnTo>
                  <a:lnTo>
                    <a:pt x="143" y="3711"/>
                  </a:lnTo>
                  <a:cubicBezTo>
                    <a:pt x="145" y="3709"/>
                    <a:pt x="147" y="3708"/>
                    <a:pt x="148" y="3706"/>
                  </a:cubicBezTo>
                  <a:lnTo>
                    <a:pt x="148" y="3706"/>
                  </a:lnTo>
                  <a:cubicBezTo>
                    <a:pt x="150" y="3707"/>
                    <a:pt x="152" y="3708"/>
                    <a:pt x="155" y="3711"/>
                  </a:cubicBezTo>
                  <a:cubicBezTo>
                    <a:pt x="155" y="3711"/>
                    <a:pt x="155" y="3723"/>
                    <a:pt x="143" y="3723"/>
                  </a:cubicBezTo>
                  <a:lnTo>
                    <a:pt x="107" y="3723"/>
                  </a:lnTo>
                  <a:cubicBezTo>
                    <a:pt x="107" y="3723"/>
                    <a:pt x="107" y="3738"/>
                    <a:pt x="119" y="3738"/>
                  </a:cubicBezTo>
                  <a:cubicBezTo>
                    <a:pt x="122" y="3738"/>
                    <a:pt x="126" y="3737"/>
                    <a:pt x="131" y="3735"/>
                  </a:cubicBezTo>
                  <a:lnTo>
                    <a:pt x="131" y="3747"/>
                  </a:lnTo>
                  <a:cubicBezTo>
                    <a:pt x="139" y="3747"/>
                    <a:pt x="147" y="3736"/>
                    <a:pt x="155" y="3736"/>
                  </a:cubicBezTo>
                  <a:cubicBezTo>
                    <a:pt x="159" y="3736"/>
                    <a:pt x="163" y="3739"/>
                    <a:pt x="167" y="3747"/>
                  </a:cubicBezTo>
                  <a:lnTo>
                    <a:pt x="155" y="3747"/>
                  </a:lnTo>
                  <a:lnTo>
                    <a:pt x="179" y="3759"/>
                  </a:lnTo>
                  <a:lnTo>
                    <a:pt x="167" y="3759"/>
                  </a:lnTo>
                  <a:cubicBezTo>
                    <a:pt x="167" y="3759"/>
                    <a:pt x="179" y="3759"/>
                    <a:pt x="179" y="3770"/>
                  </a:cubicBezTo>
                  <a:lnTo>
                    <a:pt x="155" y="3770"/>
                  </a:lnTo>
                  <a:cubicBezTo>
                    <a:pt x="155" y="3782"/>
                    <a:pt x="167" y="3782"/>
                    <a:pt x="179" y="3782"/>
                  </a:cubicBezTo>
                  <a:cubicBezTo>
                    <a:pt x="179" y="3794"/>
                    <a:pt x="179" y="3794"/>
                    <a:pt x="155" y="3794"/>
                  </a:cubicBezTo>
                  <a:cubicBezTo>
                    <a:pt x="155" y="3806"/>
                    <a:pt x="155" y="3818"/>
                    <a:pt x="143" y="3830"/>
                  </a:cubicBezTo>
                  <a:cubicBezTo>
                    <a:pt x="145" y="3833"/>
                    <a:pt x="147" y="3833"/>
                    <a:pt x="149" y="3833"/>
                  </a:cubicBezTo>
                  <a:cubicBezTo>
                    <a:pt x="154" y="3833"/>
                    <a:pt x="156" y="3827"/>
                    <a:pt x="161" y="3827"/>
                  </a:cubicBezTo>
                  <a:cubicBezTo>
                    <a:pt x="162" y="3827"/>
                    <a:pt x="164" y="3827"/>
                    <a:pt x="167" y="3830"/>
                  </a:cubicBezTo>
                  <a:cubicBezTo>
                    <a:pt x="143" y="3842"/>
                    <a:pt x="143" y="3854"/>
                    <a:pt x="143" y="3866"/>
                  </a:cubicBezTo>
                  <a:cubicBezTo>
                    <a:pt x="143" y="3878"/>
                    <a:pt x="131" y="3878"/>
                    <a:pt x="131" y="3890"/>
                  </a:cubicBezTo>
                  <a:cubicBezTo>
                    <a:pt x="131" y="3890"/>
                    <a:pt x="143" y="3878"/>
                    <a:pt x="155" y="3878"/>
                  </a:cubicBezTo>
                  <a:lnTo>
                    <a:pt x="155" y="3878"/>
                  </a:lnTo>
                  <a:cubicBezTo>
                    <a:pt x="143" y="3878"/>
                    <a:pt x="143" y="3890"/>
                    <a:pt x="143" y="3890"/>
                  </a:cubicBezTo>
                  <a:lnTo>
                    <a:pt x="131" y="3901"/>
                  </a:lnTo>
                  <a:cubicBezTo>
                    <a:pt x="131" y="3901"/>
                    <a:pt x="119" y="3913"/>
                    <a:pt x="107" y="3925"/>
                  </a:cubicBezTo>
                  <a:lnTo>
                    <a:pt x="119" y="3925"/>
                  </a:lnTo>
                  <a:cubicBezTo>
                    <a:pt x="112" y="3932"/>
                    <a:pt x="110" y="3934"/>
                    <a:pt x="110" y="3934"/>
                  </a:cubicBezTo>
                  <a:cubicBezTo>
                    <a:pt x="110" y="3935"/>
                    <a:pt x="108" y="3936"/>
                    <a:pt x="107" y="3937"/>
                  </a:cubicBezTo>
                  <a:cubicBezTo>
                    <a:pt x="107" y="3937"/>
                    <a:pt x="107" y="3949"/>
                    <a:pt x="95" y="3949"/>
                  </a:cubicBezTo>
                  <a:lnTo>
                    <a:pt x="95" y="3961"/>
                  </a:lnTo>
                  <a:cubicBezTo>
                    <a:pt x="95" y="3961"/>
                    <a:pt x="107" y="3961"/>
                    <a:pt x="83" y="3973"/>
                  </a:cubicBezTo>
                  <a:cubicBezTo>
                    <a:pt x="83" y="3975"/>
                    <a:pt x="84" y="3976"/>
                    <a:pt x="86" y="3976"/>
                  </a:cubicBezTo>
                  <a:cubicBezTo>
                    <a:pt x="91" y="3976"/>
                    <a:pt x="100" y="3969"/>
                    <a:pt x="104" y="3969"/>
                  </a:cubicBezTo>
                  <a:cubicBezTo>
                    <a:pt x="106" y="3969"/>
                    <a:pt x="107" y="3970"/>
                    <a:pt x="107" y="3973"/>
                  </a:cubicBezTo>
                  <a:cubicBezTo>
                    <a:pt x="95" y="3973"/>
                    <a:pt x="95" y="3973"/>
                    <a:pt x="83" y="3985"/>
                  </a:cubicBezTo>
                  <a:lnTo>
                    <a:pt x="95" y="3985"/>
                  </a:lnTo>
                  <a:cubicBezTo>
                    <a:pt x="95" y="3985"/>
                    <a:pt x="83" y="3997"/>
                    <a:pt x="83" y="3997"/>
                  </a:cubicBezTo>
                  <a:cubicBezTo>
                    <a:pt x="71" y="4009"/>
                    <a:pt x="24" y="4068"/>
                    <a:pt x="48" y="4068"/>
                  </a:cubicBezTo>
                  <a:cubicBezTo>
                    <a:pt x="42" y="4074"/>
                    <a:pt x="39" y="4074"/>
                    <a:pt x="36" y="4074"/>
                  </a:cubicBezTo>
                  <a:cubicBezTo>
                    <a:pt x="33" y="4074"/>
                    <a:pt x="30" y="4074"/>
                    <a:pt x="24" y="4080"/>
                  </a:cubicBezTo>
                  <a:lnTo>
                    <a:pt x="24" y="4080"/>
                  </a:lnTo>
                  <a:cubicBezTo>
                    <a:pt x="26" y="4079"/>
                    <a:pt x="28" y="4078"/>
                    <a:pt x="30" y="4078"/>
                  </a:cubicBezTo>
                  <a:cubicBezTo>
                    <a:pt x="40" y="4078"/>
                    <a:pt x="12" y="4116"/>
                    <a:pt x="12" y="4116"/>
                  </a:cubicBezTo>
                  <a:lnTo>
                    <a:pt x="24" y="4104"/>
                  </a:lnTo>
                  <a:lnTo>
                    <a:pt x="24" y="4104"/>
                  </a:lnTo>
                  <a:cubicBezTo>
                    <a:pt x="0" y="4140"/>
                    <a:pt x="24" y="4128"/>
                    <a:pt x="24" y="4151"/>
                  </a:cubicBezTo>
                  <a:lnTo>
                    <a:pt x="24" y="4140"/>
                  </a:lnTo>
                  <a:cubicBezTo>
                    <a:pt x="36" y="4128"/>
                    <a:pt x="36" y="4128"/>
                    <a:pt x="48" y="4128"/>
                  </a:cubicBezTo>
                  <a:cubicBezTo>
                    <a:pt x="48" y="4132"/>
                    <a:pt x="45" y="4136"/>
                    <a:pt x="41" y="4140"/>
                  </a:cubicBezTo>
                  <a:lnTo>
                    <a:pt x="41" y="4140"/>
                  </a:lnTo>
                  <a:cubicBezTo>
                    <a:pt x="43" y="4140"/>
                    <a:pt x="45" y="4140"/>
                    <a:pt x="48" y="4140"/>
                  </a:cubicBezTo>
                  <a:cubicBezTo>
                    <a:pt x="24" y="4163"/>
                    <a:pt x="48" y="4175"/>
                    <a:pt x="36" y="4187"/>
                  </a:cubicBezTo>
                  <a:cubicBezTo>
                    <a:pt x="60" y="4199"/>
                    <a:pt x="60" y="4235"/>
                    <a:pt x="83" y="4235"/>
                  </a:cubicBezTo>
                  <a:cubicBezTo>
                    <a:pt x="74" y="4235"/>
                    <a:pt x="87" y="4220"/>
                    <a:pt x="93" y="4220"/>
                  </a:cubicBezTo>
                  <a:cubicBezTo>
                    <a:pt x="94" y="4220"/>
                    <a:pt x="95" y="4221"/>
                    <a:pt x="95" y="4223"/>
                  </a:cubicBezTo>
                  <a:cubicBezTo>
                    <a:pt x="84" y="4238"/>
                    <a:pt x="81" y="4242"/>
                    <a:pt x="81" y="4242"/>
                  </a:cubicBezTo>
                  <a:cubicBezTo>
                    <a:pt x="82" y="4242"/>
                    <a:pt x="89" y="4235"/>
                    <a:pt x="90" y="4235"/>
                  </a:cubicBezTo>
                  <a:lnTo>
                    <a:pt x="90" y="4235"/>
                  </a:lnTo>
                  <a:cubicBezTo>
                    <a:pt x="91" y="4235"/>
                    <a:pt x="90" y="4237"/>
                    <a:pt x="83" y="4247"/>
                  </a:cubicBezTo>
                  <a:cubicBezTo>
                    <a:pt x="101" y="4247"/>
                    <a:pt x="92" y="4267"/>
                    <a:pt x="102" y="4267"/>
                  </a:cubicBezTo>
                  <a:cubicBezTo>
                    <a:pt x="105" y="4267"/>
                    <a:pt x="110" y="4265"/>
                    <a:pt x="119" y="4259"/>
                  </a:cubicBezTo>
                  <a:lnTo>
                    <a:pt x="119" y="4259"/>
                  </a:lnTo>
                  <a:lnTo>
                    <a:pt x="107" y="4271"/>
                  </a:lnTo>
                  <a:cubicBezTo>
                    <a:pt x="107" y="4271"/>
                    <a:pt x="107" y="4271"/>
                    <a:pt x="107" y="4271"/>
                  </a:cubicBezTo>
                  <a:lnTo>
                    <a:pt x="107" y="4271"/>
                  </a:lnTo>
                  <a:cubicBezTo>
                    <a:pt x="107" y="4275"/>
                    <a:pt x="107" y="4276"/>
                    <a:pt x="108" y="4276"/>
                  </a:cubicBezTo>
                  <a:cubicBezTo>
                    <a:pt x="108" y="4276"/>
                    <a:pt x="108" y="4276"/>
                    <a:pt x="108" y="4275"/>
                  </a:cubicBezTo>
                  <a:lnTo>
                    <a:pt x="108" y="4275"/>
                  </a:lnTo>
                  <a:cubicBezTo>
                    <a:pt x="110" y="4276"/>
                    <a:pt x="111" y="4276"/>
                    <a:pt x="113" y="4276"/>
                  </a:cubicBezTo>
                  <a:cubicBezTo>
                    <a:pt x="116" y="4276"/>
                    <a:pt x="119" y="4276"/>
                    <a:pt x="119" y="4282"/>
                  </a:cubicBezTo>
                  <a:lnTo>
                    <a:pt x="131" y="4271"/>
                  </a:lnTo>
                  <a:lnTo>
                    <a:pt x="131" y="4282"/>
                  </a:lnTo>
                  <a:cubicBezTo>
                    <a:pt x="139" y="4282"/>
                    <a:pt x="147" y="4277"/>
                    <a:pt x="151" y="4277"/>
                  </a:cubicBezTo>
                  <a:cubicBezTo>
                    <a:pt x="153" y="4277"/>
                    <a:pt x="155" y="4278"/>
                    <a:pt x="155" y="4282"/>
                  </a:cubicBezTo>
                  <a:cubicBezTo>
                    <a:pt x="143" y="4294"/>
                    <a:pt x="143" y="4294"/>
                    <a:pt x="143" y="4306"/>
                  </a:cubicBezTo>
                  <a:cubicBezTo>
                    <a:pt x="155" y="4306"/>
                    <a:pt x="167" y="4306"/>
                    <a:pt x="167" y="4318"/>
                  </a:cubicBezTo>
                  <a:lnTo>
                    <a:pt x="178" y="4307"/>
                  </a:lnTo>
                  <a:lnTo>
                    <a:pt x="178" y="4307"/>
                  </a:lnTo>
                  <a:cubicBezTo>
                    <a:pt x="170" y="4315"/>
                    <a:pt x="168" y="4317"/>
                    <a:pt x="168" y="4317"/>
                  </a:cubicBezTo>
                  <a:cubicBezTo>
                    <a:pt x="169" y="4317"/>
                    <a:pt x="173" y="4315"/>
                    <a:pt x="176" y="4315"/>
                  </a:cubicBezTo>
                  <a:cubicBezTo>
                    <a:pt x="177" y="4315"/>
                    <a:pt x="178" y="4315"/>
                    <a:pt x="179" y="4318"/>
                  </a:cubicBezTo>
                  <a:lnTo>
                    <a:pt x="179" y="4318"/>
                  </a:lnTo>
                  <a:cubicBezTo>
                    <a:pt x="175" y="4322"/>
                    <a:pt x="171" y="4326"/>
                    <a:pt x="167" y="4330"/>
                  </a:cubicBezTo>
                  <a:cubicBezTo>
                    <a:pt x="175" y="4330"/>
                    <a:pt x="188" y="4325"/>
                    <a:pt x="196" y="4325"/>
                  </a:cubicBezTo>
                  <a:cubicBezTo>
                    <a:pt x="200" y="4325"/>
                    <a:pt x="202" y="4326"/>
                    <a:pt x="202" y="4330"/>
                  </a:cubicBezTo>
                  <a:cubicBezTo>
                    <a:pt x="191" y="4342"/>
                    <a:pt x="202" y="4330"/>
                    <a:pt x="191" y="4354"/>
                  </a:cubicBezTo>
                  <a:cubicBezTo>
                    <a:pt x="196" y="4348"/>
                    <a:pt x="199" y="4342"/>
                    <a:pt x="202" y="4335"/>
                  </a:cubicBezTo>
                  <a:lnTo>
                    <a:pt x="202" y="4335"/>
                  </a:lnTo>
                  <a:cubicBezTo>
                    <a:pt x="202" y="4338"/>
                    <a:pt x="202" y="4342"/>
                    <a:pt x="202" y="4342"/>
                  </a:cubicBezTo>
                  <a:cubicBezTo>
                    <a:pt x="204" y="4340"/>
                    <a:pt x="205" y="4340"/>
                    <a:pt x="206" y="4340"/>
                  </a:cubicBezTo>
                  <a:lnTo>
                    <a:pt x="206" y="4340"/>
                  </a:lnTo>
                  <a:cubicBezTo>
                    <a:pt x="208" y="4340"/>
                    <a:pt x="198" y="4356"/>
                    <a:pt x="207" y="4356"/>
                  </a:cubicBezTo>
                  <a:cubicBezTo>
                    <a:pt x="208" y="4356"/>
                    <a:pt x="211" y="4356"/>
                    <a:pt x="214" y="4354"/>
                  </a:cubicBezTo>
                  <a:cubicBezTo>
                    <a:pt x="214" y="4348"/>
                    <a:pt x="214" y="4348"/>
                    <a:pt x="214" y="4348"/>
                  </a:cubicBezTo>
                  <a:cubicBezTo>
                    <a:pt x="214" y="4348"/>
                    <a:pt x="214" y="4348"/>
                    <a:pt x="214" y="4342"/>
                  </a:cubicBezTo>
                  <a:cubicBezTo>
                    <a:pt x="219" y="4340"/>
                    <a:pt x="222" y="4339"/>
                    <a:pt x="224" y="4339"/>
                  </a:cubicBezTo>
                  <a:cubicBezTo>
                    <a:pt x="229" y="4339"/>
                    <a:pt x="220" y="4350"/>
                    <a:pt x="224" y="4353"/>
                  </a:cubicBezTo>
                  <a:lnTo>
                    <a:pt x="224" y="4353"/>
                  </a:lnTo>
                  <a:cubicBezTo>
                    <a:pt x="225" y="4351"/>
                    <a:pt x="226" y="4349"/>
                    <a:pt x="226" y="4349"/>
                  </a:cubicBezTo>
                  <a:cubicBezTo>
                    <a:pt x="226" y="4349"/>
                    <a:pt x="226" y="4350"/>
                    <a:pt x="226" y="4354"/>
                  </a:cubicBezTo>
                  <a:cubicBezTo>
                    <a:pt x="226" y="4366"/>
                    <a:pt x="226" y="4366"/>
                    <a:pt x="226" y="4378"/>
                  </a:cubicBezTo>
                  <a:cubicBezTo>
                    <a:pt x="226" y="4378"/>
                    <a:pt x="226" y="4378"/>
                    <a:pt x="226" y="4385"/>
                  </a:cubicBezTo>
                  <a:lnTo>
                    <a:pt x="226" y="4385"/>
                  </a:lnTo>
                  <a:cubicBezTo>
                    <a:pt x="222" y="4390"/>
                    <a:pt x="214" y="4402"/>
                    <a:pt x="214" y="4402"/>
                  </a:cubicBezTo>
                  <a:cubicBezTo>
                    <a:pt x="230" y="4402"/>
                    <a:pt x="246" y="4396"/>
                    <a:pt x="255" y="4396"/>
                  </a:cubicBezTo>
                  <a:cubicBezTo>
                    <a:pt x="259" y="4396"/>
                    <a:pt x="262" y="4398"/>
                    <a:pt x="262" y="4402"/>
                  </a:cubicBezTo>
                  <a:cubicBezTo>
                    <a:pt x="274" y="4378"/>
                    <a:pt x="274" y="4378"/>
                    <a:pt x="286" y="4378"/>
                  </a:cubicBezTo>
                  <a:lnTo>
                    <a:pt x="262" y="4402"/>
                  </a:lnTo>
                  <a:lnTo>
                    <a:pt x="274" y="4402"/>
                  </a:lnTo>
                  <a:cubicBezTo>
                    <a:pt x="262" y="4402"/>
                    <a:pt x="262" y="4402"/>
                    <a:pt x="262" y="4413"/>
                  </a:cubicBezTo>
                  <a:lnTo>
                    <a:pt x="268" y="4407"/>
                  </a:lnTo>
                  <a:lnTo>
                    <a:pt x="268" y="4407"/>
                  </a:lnTo>
                  <a:cubicBezTo>
                    <a:pt x="268" y="4412"/>
                    <a:pt x="269" y="4419"/>
                    <a:pt x="262" y="4425"/>
                  </a:cubicBezTo>
                  <a:cubicBezTo>
                    <a:pt x="262" y="4428"/>
                    <a:pt x="263" y="4429"/>
                    <a:pt x="264" y="4429"/>
                  </a:cubicBezTo>
                  <a:cubicBezTo>
                    <a:pt x="267" y="4429"/>
                    <a:pt x="270" y="4426"/>
                    <a:pt x="273" y="4423"/>
                  </a:cubicBezTo>
                  <a:lnTo>
                    <a:pt x="273" y="4423"/>
                  </a:lnTo>
                  <a:cubicBezTo>
                    <a:pt x="272" y="4427"/>
                    <a:pt x="269" y="4430"/>
                    <a:pt x="262" y="4437"/>
                  </a:cubicBezTo>
                  <a:cubicBezTo>
                    <a:pt x="262" y="4441"/>
                    <a:pt x="263" y="4442"/>
                    <a:pt x="265" y="4442"/>
                  </a:cubicBezTo>
                  <a:cubicBezTo>
                    <a:pt x="269" y="4442"/>
                    <a:pt x="277" y="4434"/>
                    <a:pt x="286" y="4425"/>
                  </a:cubicBezTo>
                  <a:lnTo>
                    <a:pt x="286" y="4425"/>
                  </a:lnTo>
                  <a:cubicBezTo>
                    <a:pt x="310" y="4437"/>
                    <a:pt x="274" y="4461"/>
                    <a:pt x="298" y="4485"/>
                  </a:cubicBezTo>
                  <a:lnTo>
                    <a:pt x="298" y="4473"/>
                  </a:lnTo>
                  <a:cubicBezTo>
                    <a:pt x="321" y="4473"/>
                    <a:pt x="321" y="4485"/>
                    <a:pt x="321" y="4497"/>
                  </a:cubicBezTo>
                  <a:cubicBezTo>
                    <a:pt x="342" y="4487"/>
                    <a:pt x="354" y="4459"/>
                    <a:pt x="372" y="4459"/>
                  </a:cubicBezTo>
                  <a:cubicBezTo>
                    <a:pt x="375" y="4459"/>
                    <a:pt x="378" y="4459"/>
                    <a:pt x="381" y="4461"/>
                  </a:cubicBezTo>
                  <a:lnTo>
                    <a:pt x="381" y="4473"/>
                  </a:lnTo>
                  <a:cubicBezTo>
                    <a:pt x="405" y="4473"/>
                    <a:pt x="393" y="4485"/>
                    <a:pt x="393" y="4497"/>
                  </a:cubicBezTo>
                  <a:lnTo>
                    <a:pt x="405" y="4509"/>
                  </a:lnTo>
                  <a:cubicBezTo>
                    <a:pt x="402" y="4506"/>
                    <a:pt x="399" y="4505"/>
                    <a:pt x="395" y="4505"/>
                  </a:cubicBezTo>
                  <a:cubicBezTo>
                    <a:pt x="381" y="4505"/>
                    <a:pt x="360" y="4521"/>
                    <a:pt x="369" y="4521"/>
                  </a:cubicBezTo>
                  <a:cubicBezTo>
                    <a:pt x="376" y="4523"/>
                    <a:pt x="381" y="4524"/>
                    <a:pt x="383" y="4524"/>
                  </a:cubicBezTo>
                  <a:cubicBezTo>
                    <a:pt x="393" y="4524"/>
                    <a:pt x="374" y="4509"/>
                    <a:pt x="393" y="4509"/>
                  </a:cubicBezTo>
                  <a:cubicBezTo>
                    <a:pt x="405" y="4509"/>
                    <a:pt x="405" y="4532"/>
                    <a:pt x="393" y="4532"/>
                  </a:cubicBezTo>
                  <a:lnTo>
                    <a:pt x="429" y="4544"/>
                  </a:lnTo>
                  <a:cubicBezTo>
                    <a:pt x="426" y="4547"/>
                    <a:pt x="423" y="4548"/>
                    <a:pt x="421" y="4548"/>
                  </a:cubicBezTo>
                  <a:cubicBezTo>
                    <a:pt x="416" y="4548"/>
                    <a:pt x="413" y="4545"/>
                    <a:pt x="412" y="4545"/>
                  </a:cubicBezTo>
                  <a:lnTo>
                    <a:pt x="412" y="4545"/>
                  </a:lnTo>
                  <a:cubicBezTo>
                    <a:pt x="411" y="4545"/>
                    <a:pt x="412" y="4547"/>
                    <a:pt x="417" y="4556"/>
                  </a:cubicBezTo>
                  <a:lnTo>
                    <a:pt x="452" y="4544"/>
                  </a:lnTo>
                  <a:cubicBezTo>
                    <a:pt x="452" y="4555"/>
                    <a:pt x="456" y="4559"/>
                    <a:pt x="461" y="4559"/>
                  </a:cubicBezTo>
                  <a:cubicBezTo>
                    <a:pt x="467" y="4559"/>
                    <a:pt x="476" y="4554"/>
                    <a:pt x="484" y="4554"/>
                  </a:cubicBezTo>
                  <a:cubicBezTo>
                    <a:pt x="490" y="4554"/>
                    <a:pt x="496" y="4557"/>
                    <a:pt x="500" y="4568"/>
                  </a:cubicBezTo>
                  <a:cubicBezTo>
                    <a:pt x="476" y="4568"/>
                    <a:pt x="500" y="4580"/>
                    <a:pt x="488" y="4592"/>
                  </a:cubicBezTo>
                  <a:lnTo>
                    <a:pt x="548" y="4604"/>
                  </a:lnTo>
                  <a:lnTo>
                    <a:pt x="536" y="4604"/>
                  </a:lnTo>
                  <a:cubicBezTo>
                    <a:pt x="540" y="4608"/>
                    <a:pt x="544" y="4609"/>
                    <a:pt x="548" y="4609"/>
                  </a:cubicBezTo>
                  <a:cubicBezTo>
                    <a:pt x="556" y="4609"/>
                    <a:pt x="564" y="4604"/>
                    <a:pt x="572" y="4604"/>
                  </a:cubicBezTo>
                  <a:cubicBezTo>
                    <a:pt x="572" y="4616"/>
                    <a:pt x="607" y="4604"/>
                    <a:pt x="607" y="4628"/>
                  </a:cubicBezTo>
                  <a:cubicBezTo>
                    <a:pt x="615" y="4633"/>
                    <a:pt x="620" y="4635"/>
                    <a:pt x="623" y="4635"/>
                  </a:cubicBezTo>
                  <a:cubicBezTo>
                    <a:pt x="632" y="4635"/>
                    <a:pt x="630" y="4621"/>
                    <a:pt x="639" y="4621"/>
                  </a:cubicBezTo>
                  <a:cubicBezTo>
                    <a:pt x="642" y="4621"/>
                    <a:pt x="647" y="4623"/>
                    <a:pt x="655" y="4628"/>
                  </a:cubicBezTo>
                  <a:cubicBezTo>
                    <a:pt x="661" y="4634"/>
                    <a:pt x="655" y="4634"/>
                    <a:pt x="649" y="4634"/>
                  </a:cubicBezTo>
                  <a:cubicBezTo>
                    <a:pt x="643" y="4634"/>
                    <a:pt x="637" y="4634"/>
                    <a:pt x="643" y="4640"/>
                  </a:cubicBezTo>
                  <a:lnTo>
                    <a:pt x="679" y="4640"/>
                  </a:lnTo>
                  <a:cubicBezTo>
                    <a:pt x="679" y="4652"/>
                    <a:pt x="667" y="4663"/>
                    <a:pt x="655" y="4663"/>
                  </a:cubicBezTo>
                  <a:cubicBezTo>
                    <a:pt x="762" y="4699"/>
                    <a:pt x="798" y="4771"/>
                    <a:pt x="905" y="4771"/>
                  </a:cubicBezTo>
                  <a:cubicBezTo>
                    <a:pt x="911" y="4777"/>
                    <a:pt x="908" y="4777"/>
                    <a:pt x="902" y="4777"/>
                  </a:cubicBezTo>
                  <a:cubicBezTo>
                    <a:pt x="896" y="4777"/>
                    <a:pt x="887" y="4777"/>
                    <a:pt x="881" y="4783"/>
                  </a:cubicBezTo>
                  <a:cubicBezTo>
                    <a:pt x="888" y="4781"/>
                    <a:pt x="894" y="4781"/>
                    <a:pt x="899" y="4781"/>
                  </a:cubicBezTo>
                  <a:cubicBezTo>
                    <a:pt x="957" y="4781"/>
                    <a:pt x="982" y="4831"/>
                    <a:pt x="1036" y="4842"/>
                  </a:cubicBezTo>
                  <a:lnTo>
                    <a:pt x="1036" y="4830"/>
                  </a:lnTo>
                  <a:cubicBezTo>
                    <a:pt x="1107" y="4878"/>
                    <a:pt x="1214" y="4866"/>
                    <a:pt x="1310" y="4890"/>
                  </a:cubicBezTo>
                  <a:lnTo>
                    <a:pt x="1298" y="4878"/>
                  </a:lnTo>
                  <a:cubicBezTo>
                    <a:pt x="1310" y="4866"/>
                    <a:pt x="1334" y="4866"/>
                    <a:pt x="1345" y="4854"/>
                  </a:cubicBezTo>
                  <a:lnTo>
                    <a:pt x="1345" y="4854"/>
                  </a:lnTo>
                  <a:cubicBezTo>
                    <a:pt x="1345" y="4866"/>
                    <a:pt x="1334" y="4890"/>
                    <a:pt x="1357" y="4890"/>
                  </a:cubicBezTo>
                  <a:cubicBezTo>
                    <a:pt x="1357" y="4878"/>
                    <a:pt x="1345" y="4878"/>
                    <a:pt x="1345" y="4866"/>
                  </a:cubicBezTo>
                  <a:lnTo>
                    <a:pt x="1345" y="4866"/>
                  </a:lnTo>
                  <a:cubicBezTo>
                    <a:pt x="1429" y="4913"/>
                    <a:pt x="1595" y="4913"/>
                    <a:pt x="1726" y="4937"/>
                  </a:cubicBezTo>
                  <a:cubicBezTo>
                    <a:pt x="1905" y="4937"/>
                    <a:pt x="2096" y="4961"/>
                    <a:pt x="2262" y="4961"/>
                  </a:cubicBezTo>
                  <a:cubicBezTo>
                    <a:pt x="2242" y="4961"/>
                    <a:pt x="2248" y="4935"/>
                    <a:pt x="2265" y="4935"/>
                  </a:cubicBezTo>
                  <a:cubicBezTo>
                    <a:pt x="2268" y="4935"/>
                    <a:pt x="2271" y="4936"/>
                    <a:pt x="2274" y="4937"/>
                  </a:cubicBezTo>
                  <a:cubicBezTo>
                    <a:pt x="2289" y="4956"/>
                    <a:pt x="2305" y="4962"/>
                    <a:pt x="2320" y="4962"/>
                  </a:cubicBezTo>
                  <a:cubicBezTo>
                    <a:pt x="2342" y="4962"/>
                    <a:pt x="2364" y="4951"/>
                    <a:pt x="2385" y="4951"/>
                  </a:cubicBezTo>
                  <a:cubicBezTo>
                    <a:pt x="2396" y="4951"/>
                    <a:pt x="2406" y="4953"/>
                    <a:pt x="2417" y="4961"/>
                  </a:cubicBezTo>
                  <a:cubicBezTo>
                    <a:pt x="2430" y="4960"/>
                    <a:pt x="2442" y="4959"/>
                    <a:pt x="2454" y="4959"/>
                  </a:cubicBezTo>
                  <a:cubicBezTo>
                    <a:pt x="2510" y="4959"/>
                    <a:pt x="2562" y="4971"/>
                    <a:pt x="2611" y="4971"/>
                  </a:cubicBezTo>
                  <a:cubicBezTo>
                    <a:pt x="2643" y="4971"/>
                    <a:pt x="2674" y="4966"/>
                    <a:pt x="2703" y="4949"/>
                  </a:cubicBezTo>
                  <a:lnTo>
                    <a:pt x="2715" y="4973"/>
                  </a:lnTo>
                  <a:cubicBezTo>
                    <a:pt x="2727" y="4973"/>
                    <a:pt x="2727" y="4961"/>
                    <a:pt x="2738" y="4961"/>
                  </a:cubicBezTo>
                  <a:lnTo>
                    <a:pt x="2738" y="4973"/>
                  </a:lnTo>
                  <a:cubicBezTo>
                    <a:pt x="2774" y="4973"/>
                    <a:pt x="2822" y="4961"/>
                    <a:pt x="2834" y="4961"/>
                  </a:cubicBezTo>
                  <a:lnTo>
                    <a:pt x="2846" y="4949"/>
                  </a:lnTo>
                  <a:cubicBezTo>
                    <a:pt x="2854" y="4949"/>
                    <a:pt x="2851" y="4954"/>
                    <a:pt x="2855" y="4954"/>
                  </a:cubicBezTo>
                  <a:cubicBezTo>
                    <a:pt x="2858" y="4954"/>
                    <a:pt x="2861" y="4953"/>
                    <a:pt x="2869" y="4949"/>
                  </a:cubicBezTo>
                  <a:lnTo>
                    <a:pt x="2869" y="4961"/>
                  </a:lnTo>
                  <a:lnTo>
                    <a:pt x="2893" y="4937"/>
                  </a:lnTo>
                  <a:cubicBezTo>
                    <a:pt x="2893" y="4951"/>
                    <a:pt x="2902" y="4954"/>
                    <a:pt x="2914" y="4954"/>
                  </a:cubicBezTo>
                  <a:cubicBezTo>
                    <a:pt x="2923" y="4954"/>
                    <a:pt x="2935" y="4952"/>
                    <a:pt x="2944" y="4952"/>
                  </a:cubicBezTo>
                  <a:cubicBezTo>
                    <a:pt x="2953" y="4952"/>
                    <a:pt x="2961" y="4954"/>
                    <a:pt x="2965" y="4961"/>
                  </a:cubicBezTo>
                  <a:cubicBezTo>
                    <a:pt x="3000" y="4949"/>
                    <a:pt x="3048" y="4937"/>
                    <a:pt x="3084" y="4937"/>
                  </a:cubicBezTo>
                  <a:cubicBezTo>
                    <a:pt x="3096" y="4961"/>
                    <a:pt x="3143" y="4961"/>
                    <a:pt x="3179" y="4961"/>
                  </a:cubicBezTo>
                  <a:cubicBezTo>
                    <a:pt x="3219" y="4961"/>
                    <a:pt x="3269" y="4956"/>
                    <a:pt x="3323" y="4956"/>
                  </a:cubicBezTo>
                  <a:cubicBezTo>
                    <a:pt x="3350" y="4956"/>
                    <a:pt x="3377" y="4957"/>
                    <a:pt x="3405" y="4961"/>
                  </a:cubicBezTo>
                  <a:lnTo>
                    <a:pt x="3405" y="4937"/>
                  </a:lnTo>
                  <a:lnTo>
                    <a:pt x="3417" y="4937"/>
                  </a:lnTo>
                  <a:cubicBezTo>
                    <a:pt x="3426" y="4950"/>
                    <a:pt x="3434" y="4954"/>
                    <a:pt x="3442" y="4954"/>
                  </a:cubicBezTo>
                  <a:cubicBezTo>
                    <a:pt x="3450" y="4954"/>
                    <a:pt x="3457" y="4951"/>
                    <a:pt x="3464" y="4949"/>
                  </a:cubicBezTo>
                  <a:lnTo>
                    <a:pt x="3464" y="4949"/>
                  </a:lnTo>
                  <a:cubicBezTo>
                    <a:pt x="3464" y="4949"/>
                    <a:pt x="3465" y="4949"/>
                    <a:pt x="3465" y="4949"/>
                  </a:cubicBezTo>
                  <a:cubicBezTo>
                    <a:pt x="3467" y="4949"/>
                    <a:pt x="3468" y="4949"/>
                    <a:pt x="3470" y="4947"/>
                  </a:cubicBezTo>
                  <a:lnTo>
                    <a:pt x="3470" y="4947"/>
                  </a:lnTo>
                  <a:cubicBezTo>
                    <a:pt x="3468" y="4948"/>
                    <a:pt x="3466" y="4948"/>
                    <a:pt x="3464" y="4949"/>
                  </a:cubicBezTo>
                  <a:lnTo>
                    <a:pt x="3464" y="4949"/>
                  </a:lnTo>
                  <a:cubicBezTo>
                    <a:pt x="3446" y="4939"/>
                    <a:pt x="3450" y="4922"/>
                    <a:pt x="3464" y="4922"/>
                  </a:cubicBezTo>
                  <a:cubicBezTo>
                    <a:pt x="3468" y="4922"/>
                    <a:pt x="3472" y="4923"/>
                    <a:pt x="3477" y="4925"/>
                  </a:cubicBezTo>
                  <a:lnTo>
                    <a:pt x="3500" y="4913"/>
                  </a:lnTo>
                  <a:cubicBezTo>
                    <a:pt x="3500" y="4937"/>
                    <a:pt x="3512" y="4937"/>
                    <a:pt x="3512" y="4961"/>
                  </a:cubicBezTo>
                  <a:cubicBezTo>
                    <a:pt x="3584" y="4949"/>
                    <a:pt x="3631" y="4925"/>
                    <a:pt x="3691" y="4925"/>
                  </a:cubicBezTo>
                  <a:cubicBezTo>
                    <a:pt x="3691" y="4949"/>
                    <a:pt x="3750" y="4925"/>
                    <a:pt x="3727" y="4961"/>
                  </a:cubicBezTo>
                  <a:cubicBezTo>
                    <a:pt x="3774" y="4949"/>
                    <a:pt x="3727" y="4937"/>
                    <a:pt x="3739" y="4913"/>
                  </a:cubicBezTo>
                  <a:cubicBezTo>
                    <a:pt x="3747" y="4913"/>
                    <a:pt x="3754" y="4908"/>
                    <a:pt x="3762" y="4908"/>
                  </a:cubicBezTo>
                  <a:cubicBezTo>
                    <a:pt x="3766" y="4908"/>
                    <a:pt x="3770" y="4910"/>
                    <a:pt x="3774" y="4913"/>
                  </a:cubicBezTo>
                  <a:cubicBezTo>
                    <a:pt x="3762" y="4913"/>
                    <a:pt x="3774" y="4925"/>
                    <a:pt x="3774" y="4937"/>
                  </a:cubicBezTo>
                  <a:lnTo>
                    <a:pt x="3798" y="4925"/>
                  </a:lnTo>
                  <a:lnTo>
                    <a:pt x="3798" y="4925"/>
                  </a:lnTo>
                  <a:cubicBezTo>
                    <a:pt x="3798" y="4931"/>
                    <a:pt x="3798" y="4934"/>
                    <a:pt x="3797" y="4936"/>
                  </a:cubicBezTo>
                  <a:lnTo>
                    <a:pt x="3797" y="4936"/>
                  </a:lnTo>
                  <a:cubicBezTo>
                    <a:pt x="3802" y="4935"/>
                    <a:pt x="3807" y="4935"/>
                    <a:pt x="3812" y="4935"/>
                  </a:cubicBezTo>
                  <a:cubicBezTo>
                    <a:pt x="3845" y="4935"/>
                    <a:pt x="3875" y="4946"/>
                    <a:pt x="3903" y="4946"/>
                  </a:cubicBezTo>
                  <a:cubicBezTo>
                    <a:pt x="3916" y="4946"/>
                    <a:pt x="3929" y="4944"/>
                    <a:pt x="3941" y="4937"/>
                  </a:cubicBezTo>
                  <a:cubicBezTo>
                    <a:pt x="3941" y="4931"/>
                    <a:pt x="3935" y="4931"/>
                    <a:pt x="3931" y="4931"/>
                  </a:cubicBezTo>
                  <a:cubicBezTo>
                    <a:pt x="3926" y="4931"/>
                    <a:pt x="3923" y="4931"/>
                    <a:pt x="3929" y="4925"/>
                  </a:cubicBezTo>
                  <a:cubicBezTo>
                    <a:pt x="3939" y="4920"/>
                    <a:pt x="3947" y="4919"/>
                    <a:pt x="3952" y="4919"/>
                  </a:cubicBezTo>
                  <a:cubicBezTo>
                    <a:pt x="3968" y="4919"/>
                    <a:pt x="3973" y="4932"/>
                    <a:pt x="3989" y="4932"/>
                  </a:cubicBezTo>
                  <a:cubicBezTo>
                    <a:pt x="3995" y="4932"/>
                    <a:pt x="4002" y="4930"/>
                    <a:pt x="4012" y="4925"/>
                  </a:cubicBezTo>
                  <a:lnTo>
                    <a:pt x="4012" y="4937"/>
                  </a:lnTo>
                  <a:cubicBezTo>
                    <a:pt x="4022" y="4937"/>
                    <a:pt x="4024" y="4922"/>
                    <a:pt x="4043" y="4922"/>
                  </a:cubicBezTo>
                  <a:cubicBezTo>
                    <a:pt x="4047" y="4922"/>
                    <a:pt x="4053" y="4923"/>
                    <a:pt x="4060" y="4925"/>
                  </a:cubicBezTo>
                  <a:cubicBezTo>
                    <a:pt x="4060" y="4949"/>
                    <a:pt x="4036" y="4949"/>
                    <a:pt x="4024" y="4949"/>
                  </a:cubicBezTo>
                  <a:cubicBezTo>
                    <a:pt x="4028" y="4953"/>
                    <a:pt x="4034" y="4954"/>
                    <a:pt x="4042" y="4954"/>
                  </a:cubicBezTo>
                  <a:cubicBezTo>
                    <a:pt x="4059" y="4954"/>
                    <a:pt x="4080" y="4946"/>
                    <a:pt x="4072" y="4937"/>
                  </a:cubicBezTo>
                  <a:cubicBezTo>
                    <a:pt x="4075" y="4934"/>
                    <a:pt x="4079" y="4932"/>
                    <a:pt x="4082" y="4932"/>
                  </a:cubicBezTo>
                  <a:cubicBezTo>
                    <a:pt x="4091" y="4932"/>
                    <a:pt x="4099" y="4941"/>
                    <a:pt x="4108" y="4949"/>
                  </a:cubicBezTo>
                  <a:cubicBezTo>
                    <a:pt x="4108" y="4937"/>
                    <a:pt x="4084" y="4937"/>
                    <a:pt x="4096" y="4925"/>
                  </a:cubicBezTo>
                  <a:lnTo>
                    <a:pt x="4096" y="4925"/>
                  </a:lnTo>
                  <a:cubicBezTo>
                    <a:pt x="4131" y="4937"/>
                    <a:pt x="4167" y="4937"/>
                    <a:pt x="4203" y="4937"/>
                  </a:cubicBezTo>
                  <a:cubicBezTo>
                    <a:pt x="4203" y="4937"/>
                    <a:pt x="4208" y="4942"/>
                    <a:pt x="4208" y="4946"/>
                  </a:cubicBezTo>
                  <a:lnTo>
                    <a:pt x="4208" y="4946"/>
                  </a:lnTo>
                  <a:cubicBezTo>
                    <a:pt x="4213" y="4943"/>
                    <a:pt x="4217" y="4942"/>
                    <a:pt x="4220" y="4942"/>
                  </a:cubicBezTo>
                  <a:cubicBezTo>
                    <a:pt x="4234" y="4942"/>
                    <a:pt x="4236" y="4963"/>
                    <a:pt x="4260" y="4963"/>
                  </a:cubicBezTo>
                  <a:cubicBezTo>
                    <a:pt x="4264" y="4963"/>
                    <a:pt x="4269" y="4962"/>
                    <a:pt x="4274" y="4961"/>
                  </a:cubicBezTo>
                  <a:cubicBezTo>
                    <a:pt x="4351" y="4951"/>
                    <a:pt x="4452" y="4934"/>
                    <a:pt x="4538" y="4934"/>
                  </a:cubicBezTo>
                  <a:cubicBezTo>
                    <a:pt x="4558" y="4934"/>
                    <a:pt x="4578" y="4935"/>
                    <a:pt x="4596" y="4937"/>
                  </a:cubicBezTo>
                  <a:cubicBezTo>
                    <a:pt x="4620" y="4913"/>
                    <a:pt x="4655" y="4902"/>
                    <a:pt x="4691" y="4902"/>
                  </a:cubicBezTo>
                  <a:lnTo>
                    <a:pt x="4691" y="4937"/>
                  </a:lnTo>
                  <a:lnTo>
                    <a:pt x="4715" y="4925"/>
                  </a:lnTo>
                  <a:lnTo>
                    <a:pt x="4715" y="4925"/>
                  </a:lnTo>
                  <a:cubicBezTo>
                    <a:pt x="4721" y="4931"/>
                    <a:pt x="4715" y="4931"/>
                    <a:pt x="4710" y="4931"/>
                  </a:cubicBezTo>
                  <a:cubicBezTo>
                    <a:pt x="4706" y="4931"/>
                    <a:pt x="4703" y="4931"/>
                    <a:pt x="4715" y="4937"/>
                  </a:cubicBezTo>
                  <a:lnTo>
                    <a:pt x="4727" y="4925"/>
                  </a:lnTo>
                  <a:cubicBezTo>
                    <a:pt x="4727" y="4937"/>
                    <a:pt x="4798" y="4925"/>
                    <a:pt x="4751" y="4949"/>
                  </a:cubicBezTo>
                  <a:lnTo>
                    <a:pt x="4858" y="4949"/>
                  </a:lnTo>
                  <a:cubicBezTo>
                    <a:pt x="4861" y="4951"/>
                    <a:pt x="4864" y="4952"/>
                    <a:pt x="4866" y="4952"/>
                  </a:cubicBezTo>
                  <a:cubicBezTo>
                    <a:pt x="4877" y="4952"/>
                    <a:pt x="4875" y="4935"/>
                    <a:pt x="4885" y="4935"/>
                  </a:cubicBezTo>
                  <a:cubicBezTo>
                    <a:pt x="4887" y="4935"/>
                    <a:pt x="4890" y="4936"/>
                    <a:pt x="4893" y="4937"/>
                  </a:cubicBezTo>
                  <a:cubicBezTo>
                    <a:pt x="4893" y="4943"/>
                    <a:pt x="4890" y="4943"/>
                    <a:pt x="4888" y="4943"/>
                  </a:cubicBezTo>
                  <a:cubicBezTo>
                    <a:pt x="4885" y="4943"/>
                    <a:pt x="4882" y="4943"/>
                    <a:pt x="4882" y="4949"/>
                  </a:cubicBezTo>
                  <a:cubicBezTo>
                    <a:pt x="4895" y="4955"/>
                    <a:pt x="4906" y="4957"/>
                    <a:pt x="4917" y="4957"/>
                  </a:cubicBezTo>
                  <a:cubicBezTo>
                    <a:pt x="4966" y="4957"/>
                    <a:pt x="4985" y="4901"/>
                    <a:pt x="5036" y="4901"/>
                  </a:cubicBezTo>
                  <a:cubicBezTo>
                    <a:pt x="5036" y="4901"/>
                    <a:pt x="5036" y="4901"/>
                    <a:pt x="5036" y="4901"/>
                  </a:cubicBezTo>
                  <a:lnTo>
                    <a:pt x="5036" y="4901"/>
                  </a:lnTo>
                  <a:cubicBezTo>
                    <a:pt x="5037" y="4866"/>
                    <a:pt x="5060" y="4878"/>
                    <a:pt x="5060" y="4866"/>
                  </a:cubicBezTo>
                  <a:cubicBezTo>
                    <a:pt x="5084" y="4866"/>
                    <a:pt x="5096" y="4854"/>
                    <a:pt x="5108" y="4854"/>
                  </a:cubicBezTo>
                  <a:cubicBezTo>
                    <a:pt x="5132" y="4866"/>
                    <a:pt x="5167" y="4854"/>
                    <a:pt x="5179" y="4878"/>
                  </a:cubicBezTo>
                  <a:cubicBezTo>
                    <a:pt x="5191" y="4878"/>
                    <a:pt x="5215" y="4842"/>
                    <a:pt x="5239" y="4842"/>
                  </a:cubicBezTo>
                  <a:cubicBezTo>
                    <a:pt x="5251" y="4866"/>
                    <a:pt x="5227" y="4866"/>
                    <a:pt x="5251" y="4878"/>
                  </a:cubicBezTo>
                  <a:lnTo>
                    <a:pt x="5263" y="4854"/>
                  </a:lnTo>
                  <a:cubicBezTo>
                    <a:pt x="5286" y="4866"/>
                    <a:pt x="5274" y="4866"/>
                    <a:pt x="5274" y="4878"/>
                  </a:cubicBezTo>
                  <a:cubicBezTo>
                    <a:pt x="5294" y="4878"/>
                    <a:pt x="5297" y="4863"/>
                    <a:pt x="5310" y="4863"/>
                  </a:cubicBezTo>
                  <a:cubicBezTo>
                    <a:pt x="5314" y="4863"/>
                    <a:pt x="5317" y="4863"/>
                    <a:pt x="5322" y="4866"/>
                  </a:cubicBezTo>
                  <a:lnTo>
                    <a:pt x="5310" y="4878"/>
                  </a:lnTo>
                  <a:lnTo>
                    <a:pt x="5370" y="4878"/>
                  </a:lnTo>
                  <a:cubicBezTo>
                    <a:pt x="5358" y="4890"/>
                    <a:pt x="5358" y="4890"/>
                    <a:pt x="5346" y="4890"/>
                  </a:cubicBezTo>
                  <a:cubicBezTo>
                    <a:pt x="5349" y="4896"/>
                    <a:pt x="5352" y="4898"/>
                    <a:pt x="5355" y="4898"/>
                  </a:cubicBezTo>
                  <a:cubicBezTo>
                    <a:pt x="5364" y="4898"/>
                    <a:pt x="5373" y="4878"/>
                    <a:pt x="5382" y="4878"/>
                  </a:cubicBezTo>
                  <a:cubicBezTo>
                    <a:pt x="5382" y="4866"/>
                    <a:pt x="5358" y="4866"/>
                    <a:pt x="5370" y="4854"/>
                  </a:cubicBezTo>
                  <a:cubicBezTo>
                    <a:pt x="5378" y="4854"/>
                    <a:pt x="5386" y="4843"/>
                    <a:pt x="5394" y="4843"/>
                  </a:cubicBezTo>
                  <a:cubicBezTo>
                    <a:pt x="5398" y="4843"/>
                    <a:pt x="5401" y="4846"/>
                    <a:pt x="5405" y="4854"/>
                  </a:cubicBezTo>
                  <a:lnTo>
                    <a:pt x="5394" y="4866"/>
                  </a:lnTo>
                  <a:cubicBezTo>
                    <a:pt x="5410" y="4857"/>
                    <a:pt x="5409" y="4849"/>
                    <a:pt x="5420" y="4849"/>
                  </a:cubicBezTo>
                  <a:cubicBezTo>
                    <a:pt x="5424" y="4849"/>
                    <a:pt x="5431" y="4850"/>
                    <a:pt x="5441" y="4854"/>
                  </a:cubicBezTo>
                  <a:cubicBezTo>
                    <a:pt x="5441" y="4854"/>
                    <a:pt x="5441" y="4854"/>
                    <a:pt x="5441" y="4866"/>
                  </a:cubicBezTo>
                  <a:cubicBezTo>
                    <a:pt x="5449" y="4858"/>
                    <a:pt x="5457" y="4855"/>
                    <a:pt x="5465" y="4855"/>
                  </a:cubicBezTo>
                  <a:cubicBezTo>
                    <a:pt x="5482" y="4855"/>
                    <a:pt x="5501" y="4866"/>
                    <a:pt x="5525" y="4866"/>
                  </a:cubicBezTo>
                  <a:cubicBezTo>
                    <a:pt x="5525" y="4854"/>
                    <a:pt x="5536" y="4854"/>
                    <a:pt x="5548" y="4854"/>
                  </a:cubicBezTo>
                  <a:cubicBezTo>
                    <a:pt x="5525" y="4842"/>
                    <a:pt x="5525" y="4842"/>
                    <a:pt x="5525" y="4818"/>
                  </a:cubicBezTo>
                  <a:lnTo>
                    <a:pt x="5525" y="4818"/>
                  </a:lnTo>
                  <a:cubicBezTo>
                    <a:pt x="5530" y="4827"/>
                    <a:pt x="5536" y="4830"/>
                    <a:pt x="5542" y="4830"/>
                  </a:cubicBezTo>
                  <a:cubicBezTo>
                    <a:pt x="5558" y="4830"/>
                    <a:pt x="5576" y="4805"/>
                    <a:pt x="5598" y="4805"/>
                  </a:cubicBezTo>
                  <a:cubicBezTo>
                    <a:pt x="5601" y="4805"/>
                    <a:pt x="5605" y="4805"/>
                    <a:pt x="5608" y="4806"/>
                  </a:cubicBezTo>
                  <a:cubicBezTo>
                    <a:pt x="5608" y="4815"/>
                    <a:pt x="5602" y="4823"/>
                    <a:pt x="5594" y="4823"/>
                  </a:cubicBezTo>
                  <a:cubicBezTo>
                    <a:pt x="5591" y="4823"/>
                    <a:pt x="5588" y="4822"/>
                    <a:pt x="5584" y="4818"/>
                  </a:cubicBezTo>
                  <a:cubicBezTo>
                    <a:pt x="5572" y="4842"/>
                    <a:pt x="5572" y="4866"/>
                    <a:pt x="5536" y="4878"/>
                  </a:cubicBezTo>
                  <a:cubicBezTo>
                    <a:pt x="5560" y="4878"/>
                    <a:pt x="5572" y="4878"/>
                    <a:pt x="5572" y="4890"/>
                  </a:cubicBezTo>
                  <a:lnTo>
                    <a:pt x="5572" y="4854"/>
                  </a:lnTo>
                  <a:cubicBezTo>
                    <a:pt x="5584" y="4854"/>
                    <a:pt x="5596" y="4866"/>
                    <a:pt x="5596" y="4866"/>
                  </a:cubicBezTo>
                  <a:cubicBezTo>
                    <a:pt x="5608" y="4842"/>
                    <a:pt x="5584" y="4830"/>
                    <a:pt x="5608" y="4818"/>
                  </a:cubicBezTo>
                  <a:cubicBezTo>
                    <a:pt x="5624" y="4818"/>
                    <a:pt x="5624" y="4834"/>
                    <a:pt x="5622" y="4841"/>
                  </a:cubicBezTo>
                  <a:lnTo>
                    <a:pt x="5622" y="4841"/>
                  </a:lnTo>
                  <a:cubicBezTo>
                    <a:pt x="5648" y="4832"/>
                    <a:pt x="5639" y="4815"/>
                    <a:pt x="5653" y="4815"/>
                  </a:cubicBezTo>
                  <a:cubicBezTo>
                    <a:pt x="5656" y="4815"/>
                    <a:pt x="5661" y="4816"/>
                    <a:pt x="5667" y="4818"/>
                  </a:cubicBezTo>
                  <a:cubicBezTo>
                    <a:pt x="5667" y="4818"/>
                    <a:pt x="5655" y="4830"/>
                    <a:pt x="5655" y="4830"/>
                  </a:cubicBezTo>
                  <a:cubicBezTo>
                    <a:pt x="5661" y="4833"/>
                    <a:pt x="5667" y="4834"/>
                    <a:pt x="5673" y="4834"/>
                  </a:cubicBezTo>
                  <a:cubicBezTo>
                    <a:pt x="5679" y="4834"/>
                    <a:pt x="5684" y="4833"/>
                    <a:pt x="5690" y="4833"/>
                  </a:cubicBezTo>
                  <a:cubicBezTo>
                    <a:pt x="5700" y="4833"/>
                    <a:pt x="5709" y="4836"/>
                    <a:pt x="5715" y="4854"/>
                  </a:cubicBezTo>
                  <a:cubicBezTo>
                    <a:pt x="5703" y="4866"/>
                    <a:pt x="5703" y="4866"/>
                    <a:pt x="5703" y="4866"/>
                  </a:cubicBezTo>
                  <a:cubicBezTo>
                    <a:pt x="5696" y="4873"/>
                    <a:pt x="5694" y="4875"/>
                    <a:pt x="5695" y="4875"/>
                  </a:cubicBezTo>
                  <a:cubicBezTo>
                    <a:pt x="5696" y="4875"/>
                    <a:pt x="5700" y="4873"/>
                    <a:pt x="5704" y="4873"/>
                  </a:cubicBezTo>
                  <a:cubicBezTo>
                    <a:pt x="5710" y="4873"/>
                    <a:pt x="5715" y="4876"/>
                    <a:pt x="5715" y="4890"/>
                  </a:cubicBezTo>
                  <a:cubicBezTo>
                    <a:pt x="5715" y="4878"/>
                    <a:pt x="5721" y="4875"/>
                    <a:pt x="5728" y="4875"/>
                  </a:cubicBezTo>
                  <a:cubicBezTo>
                    <a:pt x="5736" y="4875"/>
                    <a:pt x="5745" y="4878"/>
                    <a:pt x="5751" y="4878"/>
                  </a:cubicBezTo>
                  <a:lnTo>
                    <a:pt x="5751" y="4854"/>
                  </a:lnTo>
                  <a:cubicBezTo>
                    <a:pt x="5760" y="4844"/>
                    <a:pt x="5766" y="4841"/>
                    <a:pt x="5770" y="4841"/>
                  </a:cubicBezTo>
                  <a:cubicBezTo>
                    <a:pt x="5782" y="4841"/>
                    <a:pt x="5764" y="4891"/>
                    <a:pt x="5791" y="4891"/>
                  </a:cubicBezTo>
                  <a:cubicBezTo>
                    <a:pt x="5793" y="4891"/>
                    <a:pt x="5796" y="4890"/>
                    <a:pt x="5798" y="4890"/>
                  </a:cubicBezTo>
                  <a:cubicBezTo>
                    <a:pt x="5810" y="4884"/>
                    <a:pt x="5807" y="4884"/>
                    <a:pt x="5803" y="4884"/>
                  </a:cubicBezTo>
                  <a:cubicBezTo>
                    <a:pt x="5798" y="4884"/>
                    <a:pt x="5792" y="4884"/>
                    <a:pt x="5798" y="4878"/>
                  </a:cubicBezTo>
                  <a:cubicBezTo>
                    <a:pt x="5817" y="4878"/>
                    <a:pt x="5821" y="4893"/>
                    <a:pt x="5840" y="4893"/>
                  </a:cubicBezTo>
                  <a:cubicBezTo>
                    <a:pt x="5845" y="4893"/>
                    <a:pt x="5851" y="4892"/>
                    <a:pt x="5858" y="4890"/>
                  </a:cubicBezTo>
                  <a:cubicBezTo>
                    <a:pt x="5870" y="4902"/>
                    <a:pt x="5882" y="4913"/>
                    <a:pt x="5882" y="4937"/>
                  </a:cubicBezTo>
                  <a:cubicBezTo>
                    <a:pt x="5884" y="4935"/>
                    <a:pt x="5888" y="4934"/>
                    <a:pt x="5893" y="4934"/>
                  </a:cubicBezTo>
                  <a:cubicBezTo>
                    <a:pt x="5901" y="4934"/>
                    <a:pt x="5911" y="4936"/>
                    <a:pt x="5921" y="4936"/>
                  </a:cubicBezTo>
                  <a:cubicBezTo>
                    <a:pt x="5929" y="4936"/>
                    <a:pt x="5937" y="4934"/>
                    <a:pt x="5941" y="4925"/>
                  </a:cubicBezTo>
                  <a:cubicBezTo>
                    <a:pt x="5936" y="4920"/>
                    <a:pt x="5932" y="4918"/>
                    <a:pt x="5928" y="4918"/>
                  </a:cubicBezTo>
                  <a:cubicBezTo>
                    <a:pt x="5921" y="4918"/>
                    <a:pt x="5915" y="4927"/>
                    <a:pt x="5906" y="4927"/>
                  </a:cubicBezTo>
                  <a:cubicBezTo>
                    <a:pt x="5900" y="4927"/>
                    <a:pt x="5892" y="4924"/>
                    <a:pt x="5882" y="4913"/>
                  </a:cubicBezTo>
                  <a:lnTo>
                    <a:pt x="5894" y="4890"/>
                  </a:lnTo>
                  <a:cubicBezTo>
                    <a:pt x="5906" y="4896"/>
                    <a:pt x="5920" y="4896"/>
                    <a:pt x="5934" y="4896"/>
                  </a:cubicBezTo>
                  <a:cubicBezTo>
                    <a:pt x="5947" y="4896"/>
                    <a:pt x="5959" y="4896"/>
                    <a:pt x="5965" y="4902"/>
                  </a:cubicBezTo>
                  <a:cubicBezTo>
                    <a:pt x="5965" y="4902"/>
                    <a:pt x="5965" y="4890"/>
                    <a:pt x="5965" y="4890"/>
                  </a:cubicBezTo>
                  <a:cubicBezTo>
                    <a:pt x="6001" y="4878"/>
                    <a:pt x="6013" y="4866"/>
                    <a:pt x="6036" y="4866"/>
                  </a:cubicBezTo>
                  <a:cubicBezTo>
                    <a:pt x="6048" y="4890"/>
                    <a:pt x="6025" y="4890"/>
                    <a:pt x="6013" y="4890"/>
                  </a:cubicBezTo>
                  <a:cubicBezTo>
                    <a:pt x="6025" y="4896"/>
                    <a:pt x="6031" y="4896"/>
                    <a:pt x="6038" y="4896"/>
                  </a:cubicBezTo>
                  <a:cubicBezTo>
                    <a:pt x="6045" y="4896"/>
                    <a:pt x="6054" y="4896"/>
                    <a:pt x="6072" y="4902"/>
                  </a:cubicBezTo>
                  <a:cubicBezTo>
                    <a:pt x="6072" y="4904"/>
                    <a:pt x="6071" y="4905"/>
                    <a:pt x="6069" y="4905"/>
                  </a:cubicBezTo>
                  <a:cubicBezTo>
                    <a:pt x="6065" y="4905"/>
                    <a:pt x="6059" y="4902"/>
                    <a:pt x="6053" y="4902"/>
                  </a:cubicBezTo>
                  <a:cubicBezTo>
                    <a:pt x="6047" y="4902"/>
                    <a:pt x="6041" y="4905"/>
                    <a:pt x="6036" y="4913"/>
                  </a:cubicBezTo>
                  <a:lnTo>
                    <a:pt x="6072" y="4913"/>
                  </a:lnTo>
                  <a:cubicBezTo>
                    <a:pt x="6076" y="4906"/>
                    <a:pt x="6081" y="4903"/>
                    <a:pt x="6088" y="4903"/>
                  </a:cubicBezTo>
                  <a:cubicBezTo>
                    <a:pt x="6100" y="4903"/>
                    <a:pt x="6116" y="4913"/>
                    <a:pt x="6132" y="4913"/>
                  </a:cubicBezTo>
                  <a:cubicBezTo>
                    <a:pt x="6179" y="4913"/>
                    <a:pt x="6191" y="4878"/>
                    <a:pt x="6227" y="4854"/>
                  </a:cubicBezTo>
                  <a:cubicBezTo>
                    <a:pt x="6239" y="4866"/>
                    <a:pt x="6239" y="4878"/>
                    <a:pt x="6227" y="4878"/>
                  </a:cubicBezTo>
                  <a:cubicBezTo>
                    <a:pt x="6223" y="4874"/>
                    <a:pt x="6222" y="4873"/>
                    <a:pt x="6221" y="4873"/>
                  </a:cubicBezTo>
                  <a:lnTo>
                    <a:pt x="6221" y="4873"/>
                  </a:lnTo>
                  <a:cubicBezTo>
                    <a:pt x="6220" y="4873"/>
                    <a:pt x="6223" y="4881"/>
                    <a:pt x="6215" y="4890"/>
                  </a:cubicBezTo>
                  <a:cubicBezTo>
                    <a:pt x="6239" y="4890"/>
                    <a:pt x="6251" y="4913"/>
                    <a:pt x="6239" y="4925"/>
                  </a:cubicBezTo>
                  <a:cubicBezTo>
                    <a:pt x="6275" y="4925"/>
                    <a:pt x="6227" y="4913"/>
                    <a:pt x="6251" y="4902"/>
                  </a:cubicBezTo>
                  <a:lnTo>
                    <a:pt x="6251" y="4902"/>
                  </a:lnTo>
                  <a:lnTo>
                    <a:pt x="6287" y="4913"/>
                  </a:lnTo>
                  <a:cubicBezTo>
                    <a:pt x="6287" y="4890"/>
                    <a:pt x="6275" y="4890"/>
                    <a:pt x="6298" y="4878"/>
                  </a:cubicBezTo>
                  <a:cubicBezTo>
                    <a:pt x="6310" y="4878"/>
                    <a:pt x="6322" y="4890"/>
                    <a:pt x="6346" y="4890"/>
                  </a:cubicBezTo>
                  <a:cubicBezTo>
                    <a:pt x="6334" y="4890"/>
                    <a:pt x="6346" y="4913"/>
                    <a:pt x="6334" y="4913"/>
                  </a:cubicBezTo>
                  <a:cubicBezTo>
                    <a:pt x="6346" y="4913"/>
                    <a:pt x="6358" y="4913"/>
                    <a:pt x="6370" y="4902"/>
                  </a:cubicBezTo>
                  <a:cubicBezTo>
                    <a:pt x="6346" y="4890"/>
                    <a:pt x="6406" y="4902"/>
                    <a:pt x="6394" y="4878"/>
                  </a:cubicBezTo>
                  <a:lnTo>
                    <a:pt x="6394" y="4878"/>
                  </a:lnTo>
                  <a:lnTo>
                    <a:pt x="6417" y="4890"/>
                  </a:lnTo>
                  <a:cubicBezTo>
                    <a:pt x="6410" y="4890"/>
                    <a:pt x="6407" y="4895"/>
                    <a:pt x="6406" y="4895"/>
                  </a:cubicBezTo>
                  <a:cubicBezTo>
                    <a:pt x="6406" y="4895"/>
                    <a:pt x="6406" y="4895"/>
                    <a:pt x="6406" y="4895"/>
                  </a:cubicBezTo>
                  <a:lnTo>
                    <a:pt x="6406" y="4895"/>
                  </a:lnTo>
                  <a:cubicBezTo>
                    <a:pt x="6406" y="4899"/>
                    <a:pt x="6407" y="4900"/>
                    <a:pt x="6409" y="4900"/>
                  </a:cubicBezTo>
                  <a:cubicBezTo>
                    <a:pt x="6414" y="4900"/>
                    <a:pt x="6421" y="4890"/>
                    <a:pt x="6429" y="4890"/>
                  </a:cubicBezTo>
                  <a:cubicBezTo>
                    <a:pt x="6441" y="4902"/>
                    <a:pt x="6465" y="4902"/>
                    <a:pt x="6465" y="4913"/>
                  </a:cubicBezTo>
                  <a:cubicBezTo>
                    <a:pt x="6465" y="4910"/>
                    <a:pt x="6467" y="4909"/>
                    <a:pt x="6470" y="4909"/>
                  </a:cubicBezTo>
                  <a:cubicBezTo>
                    <a:pt x="6477" y="4909"/>
                    <a:pt x="6489" y="4917"/>
                    <a:pt x="6489" y="4925"/>
                  </a:cubicBezTo>
                  <a:cubicBezTo>
                    <a:pt x="6501" y="4925"/>
                    <a:pt x="6489" y="4913"/>
                    <a:pt x="6501" y="4902"/>
                  </a:cubicBezTo>
                  <a:lnTo>
                    <a:pt x="6537" y="4913"/>
                  </a:lnTo>
                  <a:cubicBezTo>
                    <a:pt x="6537" y="4923"/>
                    <a:pt x="6537" y="4948"/>
                    <a:pt x="6530" y="4958"/>
                  </a:cubicBezTo>
                  <a:lnTo>
                    <a:pt x="6530" y="4958"/>
                  </a:lnTo>
                  <a:cubicBezTo>
                    <a:pt x="6547" y="4945"/>
                    <a:pt x="6539" y="4925"/>
                    <a:pt x="6560" y="4925"/>
                  </a:cubicBezTo>
                  <a:cubicBezTo>
                    <a:pt x="6548" y="4949"/>
                    <a:pt x="6596" y="4949"/>
                    <a:pt x="6572" y="4973"/>
                  </a:cubicBezTo>
                  <a:cubicBezTo>
                    <a:pt x="6584" y="4997"/>
                    <a:pt x="6620" y="4997"/>
                    <a:pt x="6632" y="4997"/>
                  </a:cubicBezTo>
                  <a:cubicBezTo>
                    <a:pt x="6656" y="4985"/>
                    <a:pt x="6620" y="4985"/>
                    <a:pt x="6620" y="4961"/>
                  </a:cubicBezTo>
                  <a:cubicBezTo>
                    <a:pt x="6673" y="4961"/>
                    <a:pt x="6688" y="4923"/>
                    <a:pt x="6716" y="4923"/>
                  </a:cubicBezTo>
                  <a:cubicBezTo>
                    <a:pt x="6717" y="4923"/>
                    <a:pt x="6719" y="4924"/>
                    <a:pt x="6720" y="4924"/>
                  </a:cubicBezTo>
                  <a:lnTo>
                    <a:pt x="6720" y="4924"/>
                  </a:lnTo>
                  <a:cubicBezTo>
                    <a:pt x="6751" y="4913"/>
                    <a:pt x="6751" y="4913"/>
                    <a:pt x="6763" y="4902"/>
                  </a:cubicBezTo>
                  <a:lnTo>
                    <a:pt x="6763" y="4902"/>
                  </a:lnTo>
                  <a:cubicBezTo>
                    <a:pt x="6751" y="4925"/>
                    <a:pt x="6787" y="4973"/>
                    <a:pt x="6822" y="4973"/>
                  </a:cubicBezTo>
                  <a:cubicBezTo>
                    <a:pt x="6834" y="4961"/>
                    <a:pt x="6810" y="4949"/>
                    <a:pt x="6810" y="4925"/>
                  </a:cubicBezTo>
                  <a:lnTo>
                    <a:pt x="6810" y="4925"/>
                  </a:lnTo>
                  <a:lnTo>
                    <a:pt x="6846" y="4937"/>
                  </a:lnTo>
                  <a:lnTo>
                    <a:pt x="6834" y="4937"/>
                  </a:lnTo>
                  <a:cubicBezTo>
                    <a:pt x="6860" y="4937"/>
                    <a:pt x="6874" y="4962"/>
                    <a:pt x="6883" y="4962"/>
                  </a:cubicBezTo>
                  <a:cubicBezTo>
                    <a:pt x="6887" y="4962"/>
                    <a:pt x="6890" y="4959"/>
                    <a:pt x="6894" y="4949"/>
                  </a:cubicBezTo>
                  <a:lnTo>
                    <a:pt x="6906" y="4997"/>
                  </a:lnTo>
                  <a:lnTo>
                    <a:pt x="6906" y="4973"/>
                  </a:lnTo>
                  <a:cubicBezTo>
                    <a:pt x="6906" y="4967"/>
                    <a:pt x="6915" y="4967"/>
                    <a:pt x="6923" y="4967"/>
                  </a:cubicBezTo>
                  <a:cubicBezTo>
                    <a:pt x="6932" y="4967"/>
                    <a:pt x="6941" y="4967"/>
                    <a:pt x="6941" y="4961"/>
                  </a:cubicBezTo>
                  <a:cubicBezTo>
                    <a:pt x="6977" y="4961"/>
                    <a:pt x="6989" y="4973"/>
                    <a:pt x="7001" y="4985"/>
                  </a:cubicBezTo>
                  <a:cubicBezTo>
                    <a:pt x="7001" y="4973"/>
                    <a:pt x="6989" y="4949"/>
                    <a:pt x="7013" y="4949"/>
                  </a:cubicBezTo>
                  <a:cubicBezTo>
                    <a:pt x="7001" y="4997"/>
                    <a:pt x="7060" y="4973"/>
                    <a:pt x="7049" y="4997"/>
                  </a:cubicBezTo>
                  <a:cubicBezTo>
                    <a:pt x="7056" y="4997"/>
                    <a:pt x="7064" y="5002"/>
                    <a:pt x="7072" y="5002"/>
                  </a:cubicBezTo>
                  <a:cubicBezTo>
                    <a:pt x="7076" y="5002"/>
                    <a:pt x="7080" y="5001"/>
                    <a:pt x="7084" y="4997"/>
                  </a:cubicBezTo>
                  <a:lnTo>
                    <a:pt x="7084" y="4997"/>
                  </a:lnTo>
                  <a:lnTo>
                    <a:pt x="7078" y="5009"/>
                  </a:lnTo>
                  <a:lnTo>
                    <a:pt x="7078" y="5009"/>
                  </a:lnTo>
                  <a:cubicBezTo>
                    <a:pt x="7086" y="4998"/>
                    <a:pt x="7099" y="4995"/>
                    <a:pt x="7112" y="4995"/>
                  </a:cubicBezTo>
                  <a:cubicBezTo>
                    <a:pt x="7123" y="4995"/>
                    <a:pt x="7134" y="4997"/>
                    <a:pt x="7144" y="4997"/>
                  </a:cubicBezTo>
                  <a:cubicBezTo>
                    <a:pt x="7138" y="5021"/>
                    <a:pt x="7144" y="5021"/>
                    <a:pt x="7151" y="5021"/>
                  </a:cubicBezTo>
                  <a:cubicBezTo>
                    <a:pt x="7159" y="5021"/>
                    <a:pt x="7168" y="5021"/>
                    <a:pt x="7168" y="5044"/>
                  </a:cubicBezTo>
                  <a:cubicBezTo>
                    <a:pt x="7179" y="5009"/>
                    <a:pt x="7227" y="5033"/>
                    <a:pt x="7227" y="5009"/>
                  </a:cubicBezTo>
                  <a:cubicBezTo>
                    <a:pt x="7251" y="5021"/>
                    <a:pt x="7239" y="5044"/>
                    <a:pt x="7251" y="5056"/>
                  </a:cubicBezTo>
                  <a:lnTo>
                    <a:pt x="7263" y="5044"/>
                  </a:lnTo>
                  <a:cubicBezTo>
                    <a:pt x="7263" y="5056"/>
                    <a:pt x="7299" y="5080"/>
                    <a:pt x="7322" y="5092"/>
                  </a:cubicBezTo>
                  <a:lnTo>
                    <a:pt x="7346" y="5068"/>
                  </a:lnTo>
                  <a:lnTo>
                    <a:pt x="7346" y="5080"/>
                  </a:lnTo>
                  <a:cubicBezTo>
                    <a:pt x="7358" y="5080"/>
                    <a:pt x="7370" y="5080"/>
                    <a:pt x="7370" y="5068"/>
                  </a:cubicBezTo>
                  <a:lnTo>
                    <a:pt x="7382" y="5068"/>
                  </a:lnTo>
                  <a:cubicBezTo>
                    <a:pt x="7382" y="5059"/>
                    <a:pt x="7384" y="5057"/>
                    <a:pt x="7387" y="5057"/>
                  </a:cubicBezTo>
                  <a:cubicBezTo>
                    <a:pt x="7390" y="5057"/>
                    <a:pt x="7396" y="5060"/>
                    <a:pt x="7403" y="5060"/>
                  </a:cubicBezTo>
                  <a:cubicBezTo>
                    <a:pt x="7407" y="5060"/>
                    <a:pt x="7412" y="5059"/>
                    <a:pt x="7418" y="5056"/>
                  </a:cubicBezTo>
                  <a:cubicBezTo>
                    <a:pt x="7418" y="5068"/>
                    <a:pt x="7418" y="5068"/>
                    <a:pt x="7418" y="5080"/>
                  </a:cubicBezTo>
                  <a:cubicBezTo>
                    <a:pt x="7430" y="5080"/>
                    <a:pt x="7418" y="5092"/>
                    <a:pt x="7418" y="5104"/>
                  </a:cubicBezTo>
                  <a:cubicBezTo>
                    <a:pt x="7418" y="5092"/>
                    <a:pt x="7477" y="5056"/>
                    <a:pt x="7441" y="5044"/>
                  </a:cubicBezTo>
                  <a:cubicBezTo>
                    <a:pt x="7441" y="5036"/>
                    <a:pt x="7453" y="5028"/>
                    <a:pt x="7465" y="5028"/>
                  </a:cubicBezTo>
                  <a:cubicBezTo>
                    <a:pt x="7469" y="5028"/>
                    <a:pt x="7474" y="5029"/>
                    <a:pt x="7477" y="5033"/>
                  </a:cubicBezTo>
                  <a:lnTo>
                    <a:pt x="7477" y="5056"/>
                  </a:lnTo>
                  <a:lnTo>
                    <a:pt x="7501" y="5033"/>
                  </a:lnTo>
                  <a:cubicBezTo>
                    <a:pt x="7513" y="5033"/>
                    <a:pt x="7513" y="5056"/>
                    <a:pt x="7525" y="5068"/>
                  </a:cubicBezTo>
                  <a:cubicBezTo>
                    <a:pt x="7523" y="5067"/>
                    <a:pt x="7522" y="5066"/>
                    <a:pt x="7521" y="5066"/>
                  </a:cubicBezTo>
                  <a:cubicBezTo>
                    <a:pt x="7508" y="5066"/>
                    <a:pt x="7493" y="5105"/>
                    <a:pt x="7525" y="5116"/>
                  </a:cubicBezTo>
                  <a:cubicBezTo>
                    <a:pt x="7501" y="5116"/>
                    <a:pt x="7489" y="5128"/>
                    <a:pt x="7477" y="5128"/>
                  </a:cubicBezTo>
                  <a:cubicBezTo>
                    <a:pt x="7489" y="5128"/>
                    <a:pt x="7489" y="5128"/>
                    <a:pt x="7477" y="5140"/>
                  </a:cubicBezTo>
                  <a:cubicBezTo>
                    <a:pt x="7501" y="5140"/>
                    <a:pt x="7489" y="5128"/>
                    <a:pt x="7513" y="5128"/>
                  </a:cubicBezTo>
                  <a:cubicBezTo>
                    <a:pt x="7513" y="5152"/>
                    <a:pt x="7513" y="5164"/>
                    <a:pt x="7537" y="5175"/>
                  </a:cubicBezTo>
                  <a:lnTo>
                    <a:pt x="7525" y="5152"/>
                  </a:lnTo>
                  <a:cubicBezTo>
                    <a:pt x="7525" y="5140"/>
                    <a:pt x="7525" y="5140"/>
                    <a:pt x="7525" y="5128"/>
                  </a:cubicBezTo>
                  <a:cubicBezTo>
                    <a:pt x="7525" y="5128"/>
                    <a:pt x="7541" y="5122"/>
                    <a:pt x="7551" y="5122"/>
                  </a:cubicBezTo>
                  <a:cubicBezTo>
                    <a:pt x="7555" y="5122"/>
                    <a:pt x="7559" y="5123"/>
                    <a:pt x="7560" y="5126"/>
                  </a:cubicBezTo>
                  <a:lnTo>
                    <a:pt x="7560" y="5126"/>
                  </a:lnTo>
                  <a:cubicBezTo>
                    <a:pt x="7555" y="5104"/>
                    <a:pt x="7570" y="5101"/>
                    <a:pt x="7584" y="5101"/>
                  </a:cubicBezTo>
                  <a:cubicBezTo>
                    <a:pt x="7589" y="5101"/>
                    <a:pt x="7594" y="5101"/>
                    <a:pt x="7598" y="5101"/>
                  </a:cubicBezTo>
                  <a:cubicBezTo>
                    <a:pt x="7607" y="5101"/>
                    <a:pt x="7612" y="5100"/>
                    <a:pt x="7608" y="5092"/>
                  </a:cubicBezTo>
                  <a:cubicBezTo>
                    <a:pt x="7608" y="5086"/>
                    <a:pt x="7614" y="5083"/>
                    <a:pt x="7620" y="5083"/>
                  </a:cubicBezTo>
                  <a:cubicBezTo>
                    <a:pt x="7626" y="5083"/>
                    <a:pt x="7632" y="5086"/>
                    <a:pt x="7632" y="5092"/>
                  </a:cubicBezTo>
                  <a:cubicBezTo>
                    <a:pt x="7608" y="5104"/>
                    <a:pt x="7620" y="5116"/>
                    <a:pt x="7632" y="5128"/>
                  </a:cubicBezTo>
                  <a:cubicBezTo>
                    <a:pt x="7632" y="5128"/>
                    <a:pt x="7620" y="5116"/>
                    <a:pt x="7632" y="5116"/>
                  </a:cubicBezTo>
                  <a:cubicBezTo>
                    <a:pt x="7644" y="5116"/>
                    <a:pt x="7656" y="5140"/>
                    <a:pt x="7656" y="5140"/>
                  </a:cubicBezTo>
                  <a:lnTo>
                    <a:pt x="7656" y="5152"/>
                  </a:lnTo>
                  <a:lnTo>
                    <a:pt x="7668" y="5164"/>
                  </a:lnTo>
                  <a:cubicBezTo>
                    <a:pt x="7680" y="5152"/>
                    <a:pt x="7656" y="5140"/>
                    <a:pt x="7680" y="5140"/>
                  </a:cubicBezTo>
                  <a:cubicBezTo>
                    <a:pt x="7680" y="5140"/>
                    <a:pt x="7703" y="5140"/>
                    <a:pt x="7703" y="5152"/>
                  </a:cubicBezTo>
                  <a:cubicBezTo>
                    <a:pt x="7680" y="5164"/>
                    <a:pt x="7680" y="5187"/>
                    <a:pt x="7668" y="5187"/>
                  </a:cubicBezTo>
                  <a:cubicBezTo>
                    <a:pt x="7674" y="5187"/>
                    <a:pt x="7688" y="5190"/>
                    <a:pt x="7700" y="5190"/>
                  </a:cubicBezTo>
                  <a:cubicBezTo>
                    <a:pt x="7712" y="5190"/>
                    <a:pt x="7721" y="5187"/>
                    <a:pt x="7715" y="5175"/>
                  </a:cubicBezTo>
                  <a:lnTo>
                    <a:pt x="7727" y="5175"/>
                  </a:lnTo>
                  <a:cubicBezTo>
                    <a:pt x="7727" y="5164"/>
                    <a:pt x="7703" y="5140"/>
                    <a:pt x="7739" y="5140"/>
                  </a:cubicBezTo>
                  <a:lnTo>
                    <a:pt x="7727" y="5152"/>
                  </a:lnTo>
                  <a:lnTo>
                    <a:pt x="7727" y="5152"/>
                  </a:lnTo>
                  <a:lnTo>
                    <a:pt x="7763" y="5140"/>
                  </a:lnTo>
                  <a:lnTo>
                    <a:pt x="7763" y="5152"/>
                  </a:lnTo>
                  <a:cubicBezTo>
                    <a:pt x="7763" y="5152"/>
                    <a:pt x="7768" y="5146"/>
                    <a:pt x="7775" y="5146"/>
                  </a:cubicBezTo>
                  <a:cubicBezTo>
                    <a:pt x="7779" y="5146"/>
                    <a:pt x="7783" y="5148"/>
                    <a:pt x="7787" y="5152"/>
                  </a:cubicBezTo>
                  <a:cubicBezTo>
                    <a:pt x="7787" y="5152"/>
                    <a:pt x="7787" y="5164"/>
                    <a:pt x="7787" y="5164"/>
                  </a:cubicBezTo>
                  <a:cubicBezTo>
                    <a:pt x="7795" y="5167"/>
                    <a:pt x="7800" y="5169"/>
                    <a:pt x="7804" y="5169"/>
                  </a:cubicBezTo>
                  <a:cubicBezTo>
                    <a:pt x="7812" y="5169"/>
                    <a:pt x="7814" y="5164"/>
                    <a:pt x="7822" y="5164"/>
                  </a:cubicBezTo>
                  <a:cubicBezTo>
                    <a:pt x="7834" y="5164"/>
                    <a:pt x="7834" y="5164"/>
                    <a:pt x="7822" y="5175"/>
                  </a:cubicBezTo>
                  <a:cubicBezTo>
                    <a:pt x="7846" y="5187"/>
                    <a:pt x="7870" y="5199"/>
                    <a:pt x="7882" y="5211"/>
                  </a:cubicBezTo>
                  <a:cubicBezTo>
                    <a:pt x="7918" y="5211"/>
                    <a:pt x="7882" y="5211"/>
                    <a:pt x="7906" y="5199"/>
                  </a:cubicBezTo>
                  <a:lnTo>
                    <a:pt x="7906" y="5199"/>
                  </a:lnTo>
                  <a:cubicBezTo>
                    <a:pt x="7906" y="5247"/>
                    <a:pt x="7977" y="5235"/>
                    <a:pt x="8025" y="5247"/>
                  </a:cubicBezTo>
                  <a:cubicBezTo>
                    <a:pt x="8025" y="5233"/>
                    <a:pt x="8027" y="5230"/>
                    <a:pt x="8029" y="5230"/>
                  </a:cubicBezTo>
                  <a:cubicBezTo>
                    <a:pt x="8032" y="5230"/>
                    <a:pt x="8035" y="5232"/>
                    <a:pt x="8038" y="5232"/>
                  </a:cubicBezTo>
                  <a:cubicBezTo>
                    <a:pt x="8041" y="5232"/>
                    <a:pt x="8044" y="5231"/>
                    <a:pt x="8047" y="5226"/>
                  </a:cubicBezTo>
                  <a:lnTo>
                    <a:pt x="8047" y="5226"/>
                  </a:lnTo>
                  <a:cubicBezTo>
                    <a:pt x="8044" y="5239"/>
                    <a:pt x="8080" y="5259"/>
                    <a:pt x="8037" y="5259"/>
                  </a:cubicBezTo>
                  <a:lnTo>
                    <a:pt x="8061" y="5259"/>
                  </a:lnTo>
                  <a:cubicBezTo>
                    <a:pt x="8072" y="5283"/>
                    <a:pt x="8025" y="5259"/>
                    <a:pt x="8037" y="5294"/>
                  </a:cubicBezTo>
                  <a:cubicBezTo>
                    <a:pt x="8040" y="5296"/>
                    <a:pt x="8044" y="5297"/>
                    <a:pt x="8048" y="5297"/>
                  </a:cubicBezTo>
                  <a:cubicBezTo>
                    <a:pt x="8064" y="5297"/>
                    <a:pt x="8083" y="5286"/>
                    <a:pt x="8099" y="5286"/>
                  </a:cubicBezTo>
                  <a:cubicBezTo>
                    <a:pt x="8107" y="5286"/>
                    <a:pt x="8114" y="5288"/>
                    <a:pt x="8120" y="5294"/>
                  </a:cubicBezTo>
                  <a:cubicBezTo>
                    <a:pt x="8108" y="5306"/>
                    <a:pt x="8114" y="5306"/>
                    <a:pt x="8120" y="5306"/>
                  </a:cubicBezTo>
                  <a:cubicBezTo>
                    <a:pt x="8126" y="5306"/>
                    <a:pt x="8132" y="5306"/>
                    <a:pt x="8120" y="5318"/>
                  </a:cubicBezTo>
                  <a:cubicBezTo>
                    <a:pt x="8120" y="5322"/>
                    <a:pt x="8119" y="5324"/>
                    <a:pt x="8117" y="5324"/>
                  </a:cubicBezTo>
                  <a:cubicBezTo>
                    <a:pt x="8112" y="5324"/>
                    <a:pt x="8104" y="5318"/>
                    <a:pt x="8096" y="5318"/>
                  </a:cubicBezTo>
                  <a:lnTo>
                    <a:pt x="8096" y="5330"/>
                  </a:lnTo>
                  <a:cubicBezTo>
                    <a:pt x="8108" y="5335"/>
                    <a:pt x="8116" y="5337"/>
                    <a:pt x="8123" y="5337"/>
                  </a:cubicBezTo>
                  <a:cubicBezTo>
                    <a:pt x="8149" y="5337"/>
                    <a:pt x="8139" y="5304"/>
                    <a:pt x="8168" y="5294"/>
                  </a:cubicBezTo>
                  <a:cubicBezTo>
                    <a:pt x="8192" y="5306"/>
                    <a:pt x="8180" y="5318"/>
                    <a:pt x="8180" y="5330"/>
                  </a:cubicBezTo>
                  <a:cubicBezTo>
                    <a:pt x="8180" y="5337"/>
                    <a:pt x="8187" y="5340"/>
                    <a:pt x="8196" y="5341"/>
                  </a:cubicBezTo>
                  <a:lnTo>
                    <a:pt x="8196" y="5341"/>
                  </a:lnTo>
                  <a:cubicBezTo>
                    <a:pt x="8186" y="5333"/>
                    <a:pt x="8183" y="5314"/>
                    <a:pt x="8192" y="5306"/>
                  </a:cubicBezTo>
                  <a:lnTo>
                    <a:pt x="8192" y="5306"/>
                  </a:lnTo>
                  <a:cubicBezTo>
                    <a:pt x="8197" y="5318"/>
                    <a:pt x="8209" y="5321"/>
                    <a:pt x="8221" y="5321"/>
                  </a:cubicBezTo>
                  <a:cubicBezTo>
                    <a:pt x="8233" y="5321"/>
                    <a:pt x="8245" y="5318"/>
                    <a:pt x="8251" y="5318"/>
                  </a:cubicBezTo>
                  <a:cubicBezTo>
                    <a:pt x="8215" y="5271"/>
                    <a:pt x="8227" y="5294"/>
                    <a:pt x="8192" y="5259"/>
                  </a:cubicBezTo>
                  <a:cubicBezTo>
                    <a:pt x="8182" y="5259"/>
                    <a:pt x="8180" y="5274"/>
                    <a:pt x="8168" y="5274"/>
                  </a:cubicBezTo>
                  <a:cubicBezTo>
                    <a:pt x="8164" y="5274"/>
                    <a:pt x="8161" y="5273"/>
                    <a:pt x="8156" y="5271"/>
                  </a:cubicBezTo>
                  <a:cubicBezTo>
                    <a:pt x="8168" y="5259"/>
                    <a:pt x="8156" y="5247"/>
                    <a:pt x="8156" y="5247"/>
                  </a:cubicBezTo>
                  <a:cubicBezTo>
                    <a:pt x="8156" y="5251"/>
                    <a:pt x="8153" y="5252"/>
                    <a:pt x="8149" y="5252"/>
                  </a:cubicBezTo>
                  <a:cubicBezTo>
                    <a:pt x="8141" y="5252"/>
                    <a:pt x="8128" y="5247"/>
                    <a:pt x="8120" y="5247"/>
                  </a:cubicBezTo>
                  <a:cubicBezTo>
                    <a:pt x="8120" y="5235"/>
                    <a:pt x="8144" y="5223"/>
                    <a:pt x="8120" y="5211"/>
                  </a:cubicBezTo>
                  <a:lnTo>
                    <a:pt x="8108" y="5235"/>
                  </a:lnTo>
                  <a:cubicBezTo>
                    <a:pt x="8096" y="5235"/>
                    <a:pt x="8120" y="5211"/>
                    <a:pt x="8096" y="5211"/>
                  </a:cubicBezTo>
                  <a:cubicBezTo>
                    <a:pt x="8108" y="5199"/>
                    <a:pt x="8096" y="5187"/>
                    <a:pt x="8132" y="5187"/>
                  </a:cubicBezTo>
                  <a:cubicBezTo>
                    <a:pt x="8124" y="5175"/>
                    <a:pt x="8115" y="5171"/>
                    <a:pt x="8105" y="5171"/>
                  </a:cubicBezTo>
                  <a:cubicBezTo>
                    <a:pt x="8084" y="5171"/>
                    <a:pt x="8061" y="5187"/>
                    <a:pt x="8037" y="5187"/>
                  </a:cubicBezTo>
                  <a:lnTo>
                    <a:pt x="8025" y="5187"/>
                  </a:lnTo>
                  <a:cubicBezTo>
                    <a:pt x="8001" y="5175"/>
                    <a:pt x="8037" y="5175"/>
                    <a:pt x="8037" y="5164"/>
                  </a:cubicBezTo>
                  <a:lnTo>
                    <a:pt x="8013" y="5152"/>
                  </a:lnTo>
                  <a:lnTo>
                    <a:pt x="7989" y="5152"/>
                  </a:lnTo>
                  <a:cubicBezTo>
                    <a:pt x="8001" y="5140"/>
                    <a:pt x="8013" y="5128"/>
                    <a:pt x="8025" y="5116"/>
                  </a:cubicBezTo>
                  <a:lnTo>
                    <a:pt x="8025" y="5116"/>
                  </a:lnTo>
                  <a:lnTo>
                    <a:pt x="7977" y="5140"/>
                  </a:lnTo>
                  <a:cubicBezTo>
                    <a:pt x="7989" y="5128"/>
                    <a:pt x="7965" y="5104"/>
                    <a:pt x="7989" y="5104"/>
                  </a:cubicBezTo>
                  <a:lnTo>
                    <a:pt x="7941" y="5092"/>
                  </a:lnTo>
                  <a:lnTo>
                    <a:pt x="7941" y="5068"/>
                  </a:lnTo>
                  <a:cubicBezTo>
                    <a:pt x="7934" y="5068"/>
                    <a:pt x="7931" y="5073"/>
                    <a:pt x="7933" y="5077"/>
                  </a:cubicBezTo>
                  <a:lnTo>
                    <a:pt x="7933" y="5077"/>
                  </a:lnTo>
                  <a:cubicBezTo>
                    <a:pt x="7931" y="5077"/>
                    <a:pt x="7927" y="5076"/>
                    <a:pt x="7924" y="5076"/>
                  </a:cubicBezTo>
                  <a:cubicBezTo>
                    <a:pt x="7916" y="5076"/>
                    <a:pt x="7906" y="5077"/>
                    <a:pt x="7898" y="5077"/>
                  </a:cubicBezTo>
                  <a:cubicBezTo>
                    <a:pt x="7882" y="5077"/>
                    <a:pt x="7870" y="5074"/>
                    <a:pt x="7882" y="5056"/>
                  </a:cubicBezTo>
                  <a:cubicBezTo>
                    <a:pt x="7834" y="5056"/>
                    <a:pt x="7822" y="5044"/>
                    <a:pt x="7775" y="5044"/>
                  </a:cubicBezTo>
                  <a:cubicBezTo>
                    <a:pt x="7811" y="5033"/>
                    <a:pt x="7739" y="5009"/>
                    <a:pt x="7787" y="5009"/>
                  </a:cubicBezTo>
                  <a:cubicBezTo>
                    <a:pt x="7782" y="5006"/>
                    <a:pt x="7778" y="5005"/>
                    <a:pt x="7774" y="5005"/>
                  </a:cubicBezTo>
                  <a:cubicBezTo>
                    <a:pt x="7758" y="5005"/>
                    <a:pt x="7746" y="5021"/>
                    <a:pt x="7727" y="5021"/>
                  </a:cubicBezTo>
                  <a:cubicBezTo>
                    <a:pt x="7715" y="4997"/>
                    <a:pt x="7739" y="4985"/>
                    <a:pt x="7751" y="4973"/>
                  </a:cubicBezTo>
                  <a:lnTo>
                    <a:pt x="7751" y="4973"/>
                  </a:lnTo>
                  <a:lnTo>
                    <a:pt x="7727" y="4985"/>
                  </a:lnTo>
                  <a:lnTo>
                    <a:pt x="7727" y="4973"/>
                  </a:lnTo>
                  <a:lnTo>
                    <a:pt x="7715" y="4985"/>
                  </a:lnTo>
                  <a:cubicBezTo>
                    <a:pt x="7691" y="4973"/>
                    <a:pt x="7715" y="4961"/>
                    <a:pt x="7691" y="4949"/>
                  </a:cubicBezTo>
                  <a:lnTo>
                    <a:pt x="7680" y="4973"/>
                  </a:lnTo>
                  <a:lnTo>
                    <a:pt x="7680" y="4961"/>
                  </a:lnTo>
                  <a:cubicBezTo>
                    <a:pt x="7680" y="4967"/>
                    <a:pt x="7677" y="4970"/>
                    <a:pt x="7671" y="4970"/>
                  </a:cubicBezTo>
                  <a:cubicBezTo>
                    <a:pt x="7665" y="4970"/>
                    <a:pt x="7656" y="4967"/>
                    <a:pt x="7644" y="4961"/>
                  </a:cubicBezTo>
                  <a:lnTo>
                    <a:pt x="7632" y="4961"/>
                  </a:lnTo>
                  <a:cubicBezTo>
                    <a:pt x="7656" y="4949"/>
                    <a:pt x="7620" y="4949"/>
                    <a:pt x="7632" y="4937"/>
                  </a:cubicBezTo>
                  <a:lnTo>
                    <a:pt x="7584" y="4937"/>
                  </a:lnTo>
                  <a:lnTo>
                    <a:pt x="7584" y="4949"/>
                  </a:lnTo>
                  <a:cubicBezTo>
                    <a:pt x="7549" y="4949"/>
                    <a:pt x="7596" y="4925"/>
                    <a:pt x="7560" y="4913"/>
                  </a:cubicBezTo>
                  <a:lnTo>
                    <a:pt x="7560" y="4913"/>
                  </a:lnTo>
                  <a:lnTo>
                    <a:pt x="7560" y="4937"/>
                  </a:lnTo>
                  <a:cubicBezTo>
                    <a:pt x="7525" y="4902"/>
                    <a:pt x="7489" y="4925"/>
                    <a:pt x="7465" y="4902"/>
                  </a:cubicBezTo>
                  <a:cubicBezTo>
                    <a:pt x="7477" y="4902"/>
                    <a:pt x="7477" y="4890"/>
                    <a:pt x="7477" y="4890"/>
                  </a:cubicBezTo>
                  <a:cubicBezTo>
                    <a:pt x="7461" y="4890"/>
                    <a:pt x="7435" y="4884"/>
                    <a:pt x="7412" y="4884"/>
                  </a:cubicBezTo>
                  <a:cubicBezTo>
                    <a:pt x="7400" y="4884"/>
                    <a:pt x="7390" y="4886"/>
                    <a:pt x="7382" y="4890"/>
                  </a:cubicBezTo>
                  <a:cubicBezTo>
                    <a:pt x="7382" y="4866"/>
                    <a:pt x="7370" y="4854"/>
                    <a:pt x="7346" y="4830"/>
                  </a:cubicBezTo>
                  <a:cubicBezTo>
                    <a:pt x="7334" y="4830"/>
                    <a:pt x="7322" y="4830"/>
                    <a:pt x="7310" y="4842"/>
                  </a:cubicBezTo>
                  <a:cubicBezTo>
                    <a:pt x="7299" y="4830"/>
                    <a:pt x="7263" y="4842"/>
                    <a:pt x="7263" y="4818"/>
                  </a:cubicBezTo>
                  <a:cubicBezTo>
                    <a:pt x="7259" y="4822"/>
                    <a:pt x="7255" y="4824"/>
                    <a:pt x="7251" y="4824"/>
                  </a:cubicBezTo>
                  <a:cubicBezTo>
                    <a:pt x="7243" y="4824"/>
                    <a:pt x="7235" y="4818"/>
                    <a:pt x="7227" y="4818"/>
                  </a:cubicBezTo>
                  <a:lnTo>
                    <a:pt x="7227" y="4830"/>
                  </a:lnTo>
                  <a:cubicBezTo>
                    <a:pt x="7220" y="4815"/>
                    <a:pt x="7211" y="4811"/>
                    <a:pt x="7201" y="4811"/>
                  </a:cubicBezTo>
                  <a:cubicBezTo>
                    <a:pt x="7188" y="4811"/>
                    <a:pt x="7174" y="4818"/>
                    <a:pt x="7159" y="4818"/>
                  </a:cubicBezTo>
                  <a:cubicBezTo>
                    <a:pt x="7150" y="4818"/>
                    <a:pt x="7141" y="4816"/>
                    <a:pt x="7132" y="4806"/>
                  </a:cubicBezTo>
                  <a:cubicBezTo>
                    <a:pt x="7132" y="4794"/>
                    <a:pt x="7132" y="4794"/>
                    <a:pt x="7132" y="4783"/>
                  </a:cubicBezTo>
                  <a:lnTo>
                    <a:pt x="7072" y="4759"/>
                  </a:lnTo>
                  <a:lnTo>
                    <a:pt x="7084" y="4783"/>
                  </a:lnTo>
                  <a:cubicBezTo>
                    <a:pt x="7068" y="4783"/>
                    <a:pt x="7058" y="4788"/>
                    <a:pt x="7049" y="4788"/>
                  </a:cubicBezTo>
                  <a:cubicBezTo>
                    <a:pt x="7045" y="4788"/>
                    <a:pt x="7041" y="4786"/>
                    <a:pt x="7037" y="4783"/>
                  </a:cubicBezTo>
                  <a:cubicBezTo>
                    <a:pt x="7072" y="4759"/>
                    <a:pt x="7013" y="4771"/>
                    <a:pt x="7013" y="4759"/>
                  </a:cubicBezTo>
                  <a:lnTo>
                    <a:pt x="7025" y="4747"/>
                  </a:lnTo>
                  <a:cubicBezTo>
                    <a:pt x="7013" y="4747"/>
                    <a:pt x="7013" y="4747"/>
                    <a:pt x="7001" y="4759"/>
                  </a:cubicBezTo>
                  <a:cubicBezTo>
                    <a:pt x="6994" y="4759"/>
                    <a:pt x="6990" y="4757"/>
                    <a:pt x="6987" y="4754"/>
                  </a:cubicBezTo>
                  <a:lnTo>
                    <a:pt x="6987" y="4754"/>
                  </a:lnTo>
                  <a:cubicBezTo>
                    <a:pt x="6984" y="4763"/>
                    <a:pt x="6975" y="4771"/>
                    <a:pt x="6965" y="4771"/>
                  </a:cubicBezTo>
                  <a:cubicBezTo>
                    <a:pt x="6953" y="4759"/>
                    <a:pt x="6953" y="4759"/>
                    <a:pt x="6965" y="4759"/>
                  </a:cubicBezTo>
                  <a:cubicBezTo>
                    <a:pt x="6946" y="4759"/>
                    <a:pt x="6919" y="4743"/>
                    <a:pt x="6903" y="4743"/>
                  </a:cubicBezTo>
                  <a:cubicBezTo>
                    <a:pt x="6899" y="4743"/>
                    <a:pt x="6896" y="4744"/>
                    <a:pt x="6894" y="4747"/>
                  </a:cubicBezTo>
                  <a:cubicBezTo>
                    <a:pt x="6894" y="4737"/>
                    <a:pt x="6894" y="4728"/>
                    <a:pt x="6900" y="4724"/>
                  </a:cubicBezTo>
                  <a:lnTo>
                    <a:pt x="6900" y="4724"/>
                  </a:lnTo>
                  <a:cubicBezTo>
                    <a:pt x="6893" y="4726"/>
                    <a:pt x="6888" y="4726"/>
                    <a:pt x="6884" y="4726"/>
                  </a:cubicBezTo>
                  <a:cubicBezTo>
                    <a:pt x="6870" y="4726"/>
                    <a:pt x="6870" y="4720"/>
                    <a:pt x="6856" y="4720"/>
                  </a:cubicBezTo>
                  <a:cubicBezTo>
                    <a:pt x="6851" y="4720"/>
                    <a:pt x="6844" y="4720"/>
                    <a:pt x="6834" y="4723"/>
                  </a:cubicBezTo>
                  <a:lnTo>
                    <a:pt x="6834" y="4711"/>
                  </a:lnTo>
                  <a:lnTo>
                    <a:pt x="6822" y="4723"/>
                  </a:lnTo>
                  <a:lnTo>
                    <a:pt x="6810" y="4711"/>
                  </a:lnTo>
                  <a:lnTo>
                    <a:pt x="6763" y="4711"/>
                  </a:lnTo>
                  <a:lnTo>
                    <a:pt x="6775" y="4699"/>
                  </a:lnTo>
                  <a:cubicBezTo>
                    <a:pt x="6744" y="4699"/>
                    <a:pt x="6731" y="4673"/>
                    <a:pt x="6705" y="4673"/>
                  </a:cubicBezTo>
                  <a:cubicBezTo>
                    <a:pt x="6701" y="4673"/>
                    <a:pt x="6696" y="4674"/>
                    <a:pt x="6691" y="4675"/>
                  </a:cubicBezTo>
                  <a:lnTo>
                    <a:pt x="6703" y="4675"/>
                  </a:lnTo>
                  <a:cubicBezTo>
                    <a:pt x="6698" y="4677"/>
                    <a:pt x="6693" y="4677"/>
                    <a:pt x="6689" y="4677"/>
                  </a:cubicBezTo>
                  <a:cubicBezTo>
                    <a:pt x="6665" y="4677"/>
                    <a:pt x="6663" y="4657"/>
                    <a:pt x="6649" y="4657"/>
                  </a:cubicBezTo>
                  <a:cubicBezTo>
                    <a:pt x="6644" y="4657"/>
                    <a:pt x="6639" y="4659"/>
                    <a:pt x="6632" y="4663"/>
                  </a:cubicBezTo>
                  <a:cubicBezTo>
                    <a:pt x="6632" y="4663"/>
                    <a:pt x="6632" y="4652"/>
                    <a:pt x="6632" y="4652"/>
                  </a:cubicBezTo>
                  <a:lnTo>
                    <a:pt x="6620" y="4652"/>
                  </a:lnTo>
                  <a:lnTo>
                    <a:pt x="6620" y="4640"/>
                  </a:lnTo>
                  <a:lnTo>
                    <a:pt x="6608" y="4663"/>
                  </a:lnTo>
                  <a:lnTo>
                    <a:pt x="6596" y="4640"/>
                  </a:lnTo>
                  <a:lnTo>
                    <a:pt x="6584" y="4652"/>
                  </a:lnTo>
                  <a:cubicBezTo>
                    <a:pt x="6572" y="4616"/>
                    <a:pt x="6548" y="4640"/>
                    <a:pt x="6525" y="4604"/>
                  </a:cubicBezTo>
                  <a:lnTo>
                    <a:pt x="6525" y="4628"/>
                  </a:lnTo>
                  <a:cubicBezTo>
                    <a:pt x="6510" y="4637"/>
                    <a:pt x="6496" y="4641"/>
                    <a:pt x="6482" y="4641"/>
                  </a:cubicBezTo>
                  <a:cubicBezTo>
                    <a:pt x="6432" y="4641"/>
                    <a:pt x="6384" y="4591"/>
                    <a:pt x="6325" y="4591"/>
                  </a:cubicBezTo>
                  <a:cubicBezTo>
                    <a:pt x="6320" y="4591"/>
                    <a:pt x="6315" y="4591"/>
                    <a:pt x="6310" y="4592"/>
                  </a:cubicBezTo>
                  <a:lnTo>
                    <a:pt x="6310" y="4580"/>
                  </a:lnTo>
                  <a:lnTo>
                    <a:pt x="6275" y="4592"/>
                  </a:lnTo>
                  <a:cubicBezTo>
                    <a:pt x="6263" y="4580"/>
                    <a:pt x="6287" y="4580"/>
                    <a:pt x="6287" y="4568"/>
                  </a:cubicBezTo>
                  <a:lnTo>
                    <a:pt x="6287" y="4568"/>
                  </a:lnTo>
                  <a:cubicBezTo>
                    <a:pt x="6251" y="4580"/>
                    <a:pt x="6275" y="4592"/>
                    <a:pt x="6227" y="4592"/>
                  </a:cubicBezTo>
                  <a:cubicBezTo>
                    <a:pt x="6219" y="4584"/>
                    <a:pt x="6227" y="4582"/>
                    <a:pt x="6236" y="4581"/>
                  </a:cubicBezTo>
                  <a:lnTo>
                    <a:pt x="6236" y="4581"/>
                  </a:lnTo>
                  <a:cubicBezTo>
                    <a:pt x="6214" y="4582"/>
                    <a:pt x="6187" y="4585"/>
                    <a:pt x="6165" y="4585"/>
                  </a:cubicBezTo>
                  <a:cubicBezTo>
                    <a:pt x="6152" y="4585"/>
                    <a:pt x="6140" y="4584"/>
                    <a:pt x="6132" y="4580"/>
                  </a:cubicBezTo>
                  <a:cubicBezTo>
                    <a:pt x="6124" y="4584"/>
                    <a:pt x="6115" y="4585"/>
                    <a:pt x="6105" y="4585"/>
                  </a:cubicBezTo>
                  <a:cubicBezTo>
                    <a:pt x="6085" y="4585"/>
                    <a:pt x="6064" y="4580"/>
                    <a:pt x="6048" y="4580"/>
                  </a:cubicBezTo>
                  <a:cubicBezTo>
                    <a:pt x="6048" y="4568"/>
                    <a:pt x="6060" y="4568"/>
                    <a:pt x="6060" y="4568"/>
                  </a:cubicBezTo>
                  <a:cubicBezTo>
                    <a:pt x="6060" y="4568"/>
                    <a:pt x="6055" y="4563"/>
                    <a:pt x="6048" y="4563"/>
                  </a:cubicBezTo>
                  <a:cubicBezTo>
                    <a:pt x="6044" y="4563"/>
                    <a:pt x="6040" y="4564"/>
                    <a:pt x="6036" y="4568"/>
                  </a:cubicBezTo>
                  <a:lnTo>
                    <a:pt x="6048" y="4556"/>
                  </a:lnTo>
                  <a:cubicBezTo>
                    <a:pt x="6025" y="4544"/>
                    <a:pt x="5989" y="4556"/>
                    <a:pt x="5989" y="4532"/>
                  </a:cubicBezTo>
                  <a:cubicBezTo>
                    <a:pt x="5989" y="4544"/>
                    <a:pt x="5977" y="4556"/>
                    <a:pt x="5965" y="4556"/>
                  </a:cubicBezTo>
                  <a:cubicBezTo>
                    <a:pt x="5962" y="4550"/>
                    <a:pt x="5957" y="4548"/>
                    <a:pt x="5950" y="4548"/>
                  </a:cubicBezTo>
                  <a:cubicBezTo>
                    <a:pt x="5940" y="4548"/>
                    <a:pt x="5928" y="4553"/>
                    <a:pt x="5915" y="4553"/>
                  </a:cubicBezTo>
                  <a:cubicBezTo>
                    <a:pt x="5908" y="4553"/>
                    <a:pt x="5900" y="4551"/>
                    <a:pt x="5894" y="4544"/>
                  </a:cubicBezTo>
                  <a:lnTo>
                    <a:pt x="5906" y="4544"/>
                  </a:lnTo>
                  <a:cubicBezTo>
                    <a:pt x="5902" y="4541"/>
                    <a:pt x="5899" y="4539"/>
                    <a:pt x="5895" y="4539"/>
                  </a:cubicBezTo>
                  <a:cubicBezTo>
                    <a:pt x="5887" y="4539"/>
                    <a:pt x="5878" y="4548"/>
                    <a:pt x="5870" y="4556"/>
                  </a:cubicBezTo>
                  <a:lnTo>
                    <a:pt x="5870" y="4544"/>
                  </a:lnTo>
                  <a:lnTo>
                    <a:pt x="5810" y="4544"/>
                  </a:lnTo>
                  <a:cubicBezTo>
                    <a:pt x="5807" y="4538"/>
                    <a:pt x="5800" y="4536"/>
                    <a:pt x="5792" y="4536"/>
                  </a:cubicBezTo>
                  <a:cubicBezTo>
                    <a:pt x="5779" y="4536"/>
                    <a:pt x="5763" y="4541"/>
                    <a:pt x="5755" y="4541"/>
                  </a:cubicBezTo>
                  <a:cubicBezTo>
                    <a:pt x="5750" y="4541"/>
                    <a:pt x="5747" y="4539"/>
                    <a:pt x="5751" y="4532"/>
                  </a:cubicBezTo>
                  <a:cubicBezTo>
                    <a:pt x="5727" y="4532"/>
                    <a:pt x="5763" y="4544"/>
                    <a:pt x="5739" y="4544"/>
                  </a:cubicBezTo>
                  <a:cubicBezTo>
                    <a:pt x="5733" y="4538"/>
                    <a:pt x="5727" y="4538"/>
                    <a:pt x="5722" y="4538"/>
                  </a:cubicBezTo>
                  <a:cubicBezTo>
                    <a:pt x="5718" y="4538"/>
                    <a:pt x="5715" y="4538"/>
                    <a:pt x="5715" y="4532"/>
                  </a:cubicBezTo>
                  <a:lnTo>
                    <a:pt x="5691" y="4532"/>
                  </a:lnTo>
                  <a:lnTo>
                    <a:pt x="5715" y="4509"/>
                  </a:lnTo>
                  <a:lnTo>
                    <a:pt x="5715" y="4509"/>
                  </a:lnTo>
                  <a:cubicBezTo>
                    <a:pt x="5691" y="4521"/>
                    <a:pt x="5679" y="4532"/>
                    <a:pt x="5679" y="4544"/>
                  </a:cubicBezTo>
                  <a:cubicBezTo>
                    <a:pt x="5655" y="4532"/>
                    <a:pt x="5632" y="4544"/>
                    <a:pt x="5632" y="4521"/>
                  </a:cubicBezTo>
                  <a:cubicBezTo>
                    <a:pt x="5627" y="4522"/>
                    <a:pt x="5623" y="4522"/>
                    <a:pt x="5619" y="4522"/>
                  </a:cubicBezTo>
                  <a:cubicBezTo>
                    <a:pt x="5587" y="4522"/>
                    <a:pt x="5566" y="4491"/>
                    <a:pt x="5542" y="4491"/>
                  </a:cubicBezTo>
                  <a:cubicBezTo>
                    <a:pt x="5536" y="4491"/>
                    <a:pt x="5531" y="4493"/>
                    <a:pt x="5525" y="4497"/>
                  </a:cubicBezTo>
                  <a:cubicBezTo>
                    <a:pt x="5513" y="4497"/>
                    <a:pt x="5513" y="4485"/>
                    <a:pt x="5525" y="4485"/>
                  </a:cubicBezTo>
                  <a:lnTo>
                    <a:pt x="5489" y="4485"/>
                  </a:lnTo>
                  <a:lnTo>
                    <a:pt x="5501" y="4473"/>
                  </a:lnTo>
                  <a:lnTo>
                    <a:pt x="5453" y="4497"/>
                  </a:lnTo>
                  <a:lnTo>
                    <a:pt x="5453" y="4485"/>
                  </a:lnTo>
                  <a:cubicBezTo>
                    <a:pt x="5441" y="4481"/>
                    <a:pt x="5428" y="4480"/>
                    <a:pt x="5414" y="4480"/>
                  </a:cubicBezTo>
                  <a:cubicBezTo>
                    <a:pt x="5387" y="4480"/>
                    <a:pt x="5358" y="4485"/>
                    <a:pt x="5334" y="4485"/>
                  </a:cubicBezTo>
                  <a:lnTo>
                    <a:pt x="5334" y="4473"/>
                  </a:lnTo>
                  <a:cubicBezTo>
                    <a:pt x="5324" y="4475"/>
                    <a:pt x="5316" y="4476"/>
                    <a:pt x="5310" y="4476"/>
                  </a:cubicBezTo>
                  <a:cubicBezTo>
                    <a:pt x="5292" y="4476"/>
                    <a:pt x="5285" y="4470"/>
                    <a:pt x="5275" y="4470"/>
                  </a:cubicBezTo>
                  <a:cubicBezTo>
                    <a:pt x="5272" y="4470"/>
                    <a:pt x="5268" y="4470"/>
                    <a:pt x="5263" y="4473"/>
                  </a:cubicBezTo>
                  <a:lnTo>
                    <a:pt x="5227" y="4473"/>
                  </a:lnTo>
                  <a:lnTo>
                    <a:pt x="5239" y="4461"/>
                  </a:lnTo>
                  <a:lnTo>
                    <a:pt x="5239" y="4461"/>
                  </a:lnTo>
                  <a:cubicBezTo>
                    <a:pt x="5234" y="4466"/>
                    <a:pt x="5228" y="4468"/>
                    <a:pt x="5223" y="4468"/>
                  </a:cubicBezTo>
                  <a:cubicBezTo>
                    <a:pt x="5209" y="4468"/>
                    <a:pt x="5195" y="4455"/>
                    <a:pt x="5191" y="4450"/>
                  </a:cubicBezTo>
                  <a:lnTo>
                    <a:pt x="5191" y="4450"/>
                  </a:lnTo>
                  <a:cubicBezTo>
                    <a:pt x="5178" y="4461"/>
                    <a:pt x="5155" y="4473"/>
                    <a:pt x="5155" y="4485"/>
                  </a:cubicBezTo>
                  <a:cubicBezTo>
                    <a:pt x="5120" y="4485"/>
                    <a:pt x="5144" y="4473"/>
                    <a:pt x="5120" y="4461"/>
                  </a:cubicBezTo>
                  <a:cubicBezTo>
                    <a:pt x="5096" y="4461"/>
                    <a:pt x="5096" y="4473"/>
                    <a:pt x="5060" y="4473"/>
                  </a:cubicBezTo>
                  <a:lnTo>
                    <a:pt x="5060" y="4461"/>
                  </a:lnTo>
                  <a:cubicBezTo>
                    <a:pt x="5048" y="4461"/>
                    <a:pt x="5036" y="4473"/>
                    <a:pt x="5024" y="4473"/>
                  </a:cubicBezTo>
                  <a:lnTo>
                    <a:pt x="5024" y="4461"/>
                  </a:lnTo>
                  <a:cubicBezTo>
                    <a:pt x="5017" y="4466"/>
                    <a:pt x="5011" y="4468"/>
                    <a:pt x="5005" y="4468"/>
                  </a:cubicBezTo>
                  <a:cubicBezTo>
                    <a:pt x="4994" y="4468"/>
                    <a:pt x="4987" y="4459"/>
                    <a:pt x="4977" y="4459"/>
                  </a:cubicBezTo>
                  <a:cubicBezTo>
                    <a:pt x="4971" y="4459"/>
                    <a:pt x="4964" y="4462"/>
                    <a:pt x="4953" y="4473"/>
                  </a:cubicBezTo>
                  <a:cubicBezTo>
                    <a:pt x="4941" y="4473"/>
                    <a:pt x="4917" y="4473"/>
                    <a:pt x="4917" y="4461"/>
                  </a:cubicBezTo>
                  <a:cubicBezTo>
                    <a:pt x="4882" y="4473"/>
                    <a:pt x="4846" y="4473"/>
                    <a:pt x="4798" y="4485"/>
                  </a:cubicBezTo>
                  <a:cubicBezTo>
                    <a:pt x="4798" y="4471"/>
                    <a:pt x="4798" y="4468"/>
                    <a:pt x="4797" y="4468"/>
                  </a:cubicBezTo>
                  <a:cubicBezTo>
                    <a:pt x="4796" y="4468"/>
                    <a:pt x="4794" y="4470"/>
                    <a:pt x="4790" y="4470"/>
                  </a:cubicBezTo>
                  <a:cubicBezTo>
                    <a:pt x="4786" y="4470"/>
                    <a:pt x="4781" y="4468"/>
                    <a:pt x="4774" y="4461"/>
                  </a:cubicBezTo>
                  <a:lnTo>
                    <a:pt x="4774" y="4485"/>
                  </a:lnTo>
                  <a:cubicBezTo>
                    <a:pt x="4721" y="4485"/>
                    <a:pt x="4659" y="4447"/>
                    <a:pt x="4604" y="4447"/>
                  </a:cubicBezTo>
                  <a:cubicBezTo>
                    <a:pt x="4597" y="4447"/>
                    <a:pt x="4591" y="4448"/>
                    <a:pt x="4584" y="4449"/>
                  </a:cubicBezTo>
                  <a:lnTo>
                    <a:pt x="4572" y="4437"/>
                  </a:lnTo>
                  <a:lnTo>
                    <a:pt x="4560" y="4449"/>
                  </a:lnTo>
                  <a:cubicBezTo>
                    <a:pt x="4501" y="4449"/>
                    <a:pt x="4405" y="4437"/>
                    <a:pt x="4346" y="4437"/>
                  </a:cubicBezTo>
                  <a:cubicBezTo>
                    <a:pt x="4336" y="4447"/>
                    <a:pt x="4311" y="4464"/>
                    <a:pt x="4289" y="4464"/>
                  </a:cubicBezTo>
                  <a:cubicBezTo>
                    <a:pt x="4284" y="4464"/>
                    <a:pt x="4279" y="4463"/>
                    <a:pt x="4274" y="4461"/>
                  </a:cubicBezTo>
                  <a:cubicBezTo>
                    <a:pt x="4227" y="4473"/>
                    <a:pt x="4179" y="4473"/>
                    <a:pt x="4120" y="4473"/>
                  </a:cubicBezTo>
                  <a:cubicBezTo>
                    <a:pt x="4120" y="4461"/>
                    <a:pt x="4120" y="4461"/>
                    <a:pt x="4120" y="4449"/>
                  </a:cubicBezTo>
                  <a:cubicBezTo>
                    <a:pt x="4115" y="4459"/>
                    <a:pt x="4110" y="4463"/>
                    <a:pt x="4104" y="4463"/>
                  </a:cubicBezTo>
                  <a:cubicBezTo>
                    <a:pt x="4098" y="4463"/>
                    <a:pt x="4091" y="4456"/>
                    <a:pt x="4084" y="4449"/>
                  </a:cubicBezTo>
                  <a:lnTo>
                    <a:pt x="4084" y="4449"/>
                  </a:lnTo>
                  <a:lnTo>
                    <a:pt x="4096" y="4473"/>
                  </a:lnTo>
                  <a:cubicBezTo>
                    <a:pt x="4092" y="4476"/>
                    <a:pt x="4088" y="4478"/>
                    <a:pt x="4083" y="4478"/>
                  </a:cubicBezTo>
                  <a:cubicBezTo>
                    <a:pt x="4071" y="4478"/>
                    <a:pt x="4057" y="4469"/>
                    <a:pt x="4048" y="4461"/>
                  </a:cubicBezTo>
                  <a:lnTo>
                    <a:pt x="4024" y="4473"/>
                  </a:lnTo>
                  <a:lnTo>
                    <a:pt x="4012" y="4473"/>
                  </a:lnTo>
                  <a:lnTo>
                    <a:pt x="4001" y="4461"/>
                  </a:lnTo>
                  <a:cubicBezTo>
                    <a:pt x="4001" y="4461"/>
                    <a:pt x="3965" y="4461"/>
                    <a:pt x="3953" y="4485"/>
                  </a:cubicBezTo>
                  <a:cubicBezTo>
                    <a:pt x="3953" y="4485"/>
                    <a:pt x="3929" y="4473"/>
                    <a:pt x="3941" y="4473"/>
                  </a:cubicBezTo>
                  <a:lnTo>
                    <a:pt x="3858" y="4461"/>
                  </a:lnTo>
                  <a:lnTo>
                    <a:pt x="3870" y="4473"/>
                  </a:lnTo>
                  <a:cubicBezTo>
                    <a:pt x="3870" y="4485"/>
                    <a:pt x="3846" y="4497"/>
                    <a:pt x="3834" y="4497"/>
                  </a:cubicBezTo>
                  <a:cubicBezTo>
                    <a:pt x="3846" y="4485"/>
                    <a:pt x="3834" y="4473"/>
                    <a:pt x="3822" y="4461"/>
                  </a:cubicBezTo>
                  <a:lnTo>
                    <a:pt x="3822" y="4461"/>
                  </a:lnTo>
                  <a:cubicBezTo>
                    <a:pt x="3810" y="4473"/>
                    <a:pt x="3834" y="4473"/>
                    <a:pt x="3834" y="4485"/>
                  </a:cubicBezTo>
                  <a:cubicBezTo>
                    <a:pt x="3810" y="4497"/>
                    <a:pt x="3786" y="4497"/>
                    <a:pt x="3774" y="4497"/>
                  </a:cubicBezTo>
                  <a:lnTo>
                    <a:pt x="3786" y="4485"/>
                  </a:lnTo>
                  <a:lnTo>
                    <a:pt x="3786" y="4485"/>
                  </a:lnTo>
                  <a:cubicBezTo>
                    <a:pt x="3783" y="4487"/>
                    <a:pt x="3780" y="4487"/>
                    <a:pt x="3777" y="4487"/>
                  </a:cubicBezTo>
                  <a:cubicBezTo>
                    <a:pt x="3759" y="4487"/>
                    <a:pt x="3747" y="4461"/>
                    <a:pt x="3727" y="4461"/>
                  </a:cubicBezTo>
                  <a:cubicBezTo>
                    <a:pt x="3715" y="4485"/>
                    <a:pt x="3703" y="4473"/>
                    <a:pt x="3703" y="4497"/>
                  </a:cubicBezTo>
                  <a:cubicBezTo>
                    <a:pt x="3679" y="4497"/>
                    <a:pt x="3691" y="4473"/>
                    <a:pt x="3679" y="4473"/>
                  </a:cubicBezTo>
                  <a:cubicBezTo>
                    <a:pt x="3674" y="4478"/>
                    <a:pt x="3665" y="4481"/>
                    <a:pt x="3656" y="4481"/>
                  </a:cubicBezTo>
                  <a:cubicBezTo>
                    <a:pt x="3644" y="4481"/>
                    <a:pt x="3631" y="4475"/>
                    <a:pt x="3631" y="4461"/>
                  </a:cubicBezTo>
                  <a:cubicBezTo>
                    <a:pt x="3628" y="4476"/>
                    <a:pt x="3619" y="4480"/>
                    <a:pt x="3609" y="4480"/>
                  </a:cubicBezTo>
                  <a:cubicBezTo>
                    <a:pt x="3595" y="4480"/>
                    <a:pt x="3578" y="4473"/>
                    <a:pt x="3565" y="4473"/>
                  </a:cubicBezTo>
                  <a:cubicBezTo>
                    <a:pt x="3557" y="4473"/>
                    <a:pt x="3551" y="4476"/>
                    <a:pt x="3548" y="4485"/>
                  </a:cubicBezTo>
                  <a:lnTo>
                    <a:pt x="3536" y="4473"/>
                  </a:lnTo>
                  <a:cubicBezTo>
                    <a:pt x="3536" y="4473"/>
                    <a:pt x="3524" y="4497"/>
                    <a:pt x="3512" y="4509"/>
                  </a:cubicBezTo>
                  <a:cubicBezTo>
                    <a:pt x="3489" y="4497"/>
                    <a:pt x="3500" y="4473"/>
                    <a:pt x="3489" y="4473"/>
                  </a:cubicBezTo>
                  <a:lnTo>
                    <a:pt x="3477" y="4497"/>
                  </a:lnTo>
                  <a:cubicBezTo>
                    <a:pt x="3381" y="4473"/>
                    <a:pt x="3262" y="4497"/>
                    <a:pt x="3155" y="4461"/>
                  </a:cubicBezTo>
                  <a:cubicBezTo>
                    <a:pt x="3117" y="4471"/>
                    <a:pt x="3070" y="4488"/>
                    <a:pt x="3022" y="4488"/>
                  </a:cubicBezTo>
                  <a:cubicBezTo>
                    <a:pt x="3011" y="4488"/>
                    <a:pt x="3000" y="4487"/>
                    <a:pt x="2988" y="4485"/>
                  </a:cubicBezTo>
                  <a:cubicBezTo>
                    <a:pt x="2977" y="4497"/>
                    <a:pt x="2965" y="4497"/>
                    <a:pt x="2953" y="4497"/>
                  </a:cubicBezTo>
                  <a:cubicBezTo>
                    <a:pt x="2911" y="4488"/>
                    <a:pt x="2857" y="4480"/>
                    <a:pt x="2803" y="4480"/>
                  </a:cubicBezTo>
                  <a:cubicBezTo>
                    <a:pt x="2781" y="4480"/>
                    <a:pt x="2759" y="4481"/>
                    <a:pt x="2738" y="4485"/>
                  </a:cubicBezTo>
                  <a:cubicBezTo>
                    <a:pt x="2727" y="4496"/>
                    <a:pt x="2719" y="4500"/>
                    <a:pt x="2713" y="4500"/>
                  </a:cubicBezTo>
                  <a:cubicBezTo>
                    <a:pt x="2699" y="4500"/>
                    <a:pt x="2695" y="4476"/>
                    <a:pt x="2683" y="4476"/>
                  </a:cubicBezTo>
                  <a:cubicBezTo>
                    <a:pt x="2679" y="4476"/>
                    <a:pt x="2674" y="4478"/>
                    <a:pt x="2667" y="4485"/>
                  </a:cubicBezTo>
                  <a:cubicBezTo>
                    <a:pt x="2667" y="4473"/>
                    <a:pt x="2667" y="4473"/>
                    <a:pt x="2667" y="4473"/>
                  </a:cubicBezTo>
                  <a:cubicBezTo>
                    <a:pt x="2619" y="4485"/>
                    <a:pt x="2596" y="4485"/>
                    <a:pt x="2548" y="4509"/>
                  </a:cubicBezTo>
                  <a:cubicBezTo>
                    <a:pt x="2548" y="4496"/>
                    <a:pt x="2543" y="4492"/>
                    <a:pt x="2538" y="4492"/>
                  </a:cubicBezTo>
                  <a:cubicBezTo>
                    <a:pt x="2531" y="4492"/>
                    <a:pt x="2522" y="4499"/>
                    <a:pt x="2522" y="4499"/>
                  </a:cubicBezTo>
                  <a:cubicBezTo>
                    <a:pt x="2522" y="4499"/>
                    <a:pt x="2522" y="4499"/>
                    <a:pt x="2524" y="4497"/>
                  </a:cubicBezTo>
                  <a:lnTo>
                    <a:pt x="2524" y="4497"/>
                  </a:lnTo>
                  <a:lnTo>
                    <a:pt x="2512" y="4509"/>
                  </a:lnTo>
                  <a:cubicBezTo>
                    <a:pt x="2500" y="4497"/>
                    <a:pt x="2477" y="4497"/>
                    <a:pt x="2488" y="4485"/>
                  </a:cubicBezTo>
                  <a:lnTo>
                    <a:pt x="2488" y="4485"/>
                  </a:lnTo>
                  <a:lnTo>
                    <a:pt x="2465" y="4509"/>
                  </a:lnTo>
                  <a:lnTo>
                    <a:pt x="2465" y="4485"/>
                  </a:lnTo>
                  <a:cubicBezTo>
                    <a:pt x="2450" y="4485"/>
                    <a:pt x="2432" y="4487"/>
                    <a:pt x="2415" y="4487"/>
                  </a:cubicBezTo>
                  <a:cubicBezTo>
                    <a:pt x="2389" y="4487"/>
                    <a:pt x="2365" y="4482"/>
                    <a:pt x="2357" y="4461"/>
                  </a:cubicBezTo>
                  <a:cubicBezTo>
                    <a:pt x="2322" y="4479"/>
                    <a:pt x="2277" y="4485"/>
                    <a:pt x="2229" y="4485"/>
                  </a:cubicBezTo>
                  <a:cubicBezTo>
                    <a:pt x="2182" y="4485"/>
                    <a:pt x="2131" y="4479"/>
                    <a:pt x="2084" y="4473"/>
                  </a:cubicBezTo>
                  <a:cubicBezTo>
                    <a:pt x="2072" y="4485"/>
                    <a:pt x="2048" y="4485"/>
                    <a:pt x="2024" y="4485"/>
                  </a:cubicBezTo>
                  <a:lnTo>
                    <a:pt x="2000" y="4461"/>
                  </a:lnTo>
                  <a:cubicBezTo>
                    <a:pt x="1991" y="4471"/>
                    <a:pt x="1973" y="4488"/>
                    <a:pt x="1954" y="4488"/>
                  </a:cubicBezTo>
                  <a:cubicBezTo>
                    <a:pt x="1950" y="4488"/>
                    <a:pt x="1945" y="4487"/>
                    <a:pt x="1941" y="4485"/>
                  </a:cubicBezTo>
                  <a:cubicBezTo>
                    <a:pt x="1941" y="4485"/>
                    <a:pt x="1941" y="4473"/>
                    <a:pt x="1941" y="4473"/>
                  </a:cubicBezTo>
                  <a:cubicBezTo>
                    <a:pt x="1935" y="4479"/>
                    <a:pt x="1926" y="4479"/>
                    <a:pt x="1915" y="4479"/>
                  </a:cubicBezTo>
                  <a:cubicBezTo>
                    <a:pt x="1905" y="4479"/>
                    <a:pt x="1893" y="4479"/>
                    <a:pt x="1881" y="4485"/>
                  </a:cubicBezTo>
                  <a:cubicBezTo>
                    <a:pt x="1869" y="4485"/>
                    <a:pt x="1845" y="4473"/>
                    <a:pt x="1845" y="4461"/>
                  </a:cubicBezTo>
                  <a:cubicBezTo>
                    <a:pt x="1845" y="4467"/>
                    <a:pt x="1842" y="4469"/>
                    <a:pt x="1838" y="4469"/>
                  </a:cubicBezTo>
                  <a:cubicBezTo>
                    <a:pt x="1825" y="4469"/>
                    <a:pt x="1798" y="4449"/>
                    <a:pt x="1798" y="4449"/>
                  </a:cubicBezTo>
                  <a:cubicBezTo>
                    <a:pt x="1798" y="4449"/>
                    <a:pt x="1512" y="4413"/>
                    <a:pt x="1191" y="4390"/>
                  </a:cubicBezTo>
                  <a:cubicBezTo>
                    <a:pt x="1024" y="4378"/>
                    <a:pt x="845" y="4366"/>
                    <a:pt x="702" y="4354"/>
                  </a:cubicBezTo>
                  <a:cubicBezTo>
                    <a:pt x="702" y="4342"/>
                    <a:pt x="702" y="4342"/>
                    <a:pt x="691" y="4342"/>
                  </a:cubicBezTo>
                  <a:lnTo>
                    <a:pt x="679" y="4354"/>
                  </a:lnTo>
                  <a:cubicBezTo>
                    <a:pt x="687" y="4345"/>
                    <a:pt x="688" y="4343"/>
                    <a:pt x="686" y="4343"/>
                  </a:cubicBezTo>
                  <a:cubicBezTo>
                    <a:pt x="684" y="4343"/>
                    <a:pt x="678" y="4346"/>
                    <a:pt x="677" y="4346"/>
                  </a:cubicBezTo>
                  <a:cubicBezTo>
                    <a:pt x="676" y="4346"/>
                    <a:pt x="676" y="4345"/>
                    <a:pt x="679" y="4342"/>
                  </a:cubicBezTo>
                  <a:cubicBezTo>
                    <a:pt x="679" y="4342"/>
                    <a:pt x="691" y="4330"/>
                    <a:pt x="691" y="4330"/>
                  </a:cubicBezTo>
                  <a:lnTo>
                    <a:pt x="691" y="4330"/>
                  </a:lnTo>
                  <a:cubicBezTo>
                    <a:pt x="691" y="4330"/>
                    <a:pt x="690" y="4330"/>
                    <a:pt x="667" y="4342"/>
                  </a:cubicBezTo>
                  <a:cubicBezTo>
                    <a:pt x="691" y="4318"/>
                    <a:pt x="691" y="4318"/>
                    <a:pt x="691" y="4306"/>
                  </a:cubicBezTo>
                  <a:lnTo>
                    <a:pt x="691" y="4306"/>
                  </a:lnTo>
                  <a:cubicBezTo>
                    <a:pt x="691" y="4306"/>
                    <a:pt x="691" y="4306"/>
                    <a:pt x="690" y="4307"/>
                  </a:cubicBezTo>
                  <a:lnTo>
                    <a:pt x="690" y="4307"/>
                  </a:lnTo>
                  <a:cubicBezTo>
                    <a:pt x="687" y="4310"/>
                    <a:pt x="685" y="4312"/>
                    <a:pt x="685" y="4312"/>
                  </a:cubicBezTo>
                  <a:cubicBezTo>
                    <a:pt x="684" y="4312"/>
                    <a:pt x="687" y="4306"/>
                    <a:pt x="679" y="4306"/>
                  </a:cubicBezTo>
                  <a:lnTo>
                    <a:pt x="667" y="4318"/>
                  </a:lnTo>
                  <a:cubicBezTo>
                    <a:pt x="674" y="4308"/>
                    <a:pt x="676" y="4304"/>
                    <a:pt x="675" y="4304"/>
                  </a:cubicBezTo>
                  <a:lnTo>
                    <a:pt x="675" y="4304"/>
                  </a:lnTo>
                  <a:cubicBezTo>
                    <a:pt x="674" y="4304"/>
                    <a:pt x="666" y="4313"/>
                    <a:pt x="665" y="4313"/>
                  </a:cubicBezTo>
                  <a:cubicBezTo>
                    <a:pt x="664" y="4313"/>
                    <a:pt x="664" y="4311"/>
                    <a:pt x="667" y="4306"/>
                  </a:cubicBezTo>
                  <a:cubicBezTo>
                    <a:pt x="673" y="4300"/>
                    <a:pt x="676" y="4297"/>
                    <a:pt x="677" y="4294"/>
                  </a:cubicBezTo>
                  <a:lnTo>
                    <a:pt x="677" y="4294"/>
                  </a:lnTo>
                  <a:cubicBezTo>
                    <a:pt x="670" y="4295"/>
                    <a:pt x="663" y="4300"/>
                    <a:pt x="662" y="4300"/>
                  </a:cubicBezTo>
                  <a:cubicBezTo>
                    <a:pt x="661" y="4300"/>
                    <a:pt x="663" y="4298"/>
                    <a:pt x="667" y="4294"/>
                  </a:cubicBezTo>
                  <a:cubicBezTo>
                    <a:pt x="679" y="4282"/>
                    <a:pt x="667" y="4294"/>
                    <a:pt x="679" y="4271"/>
                  </a:cubicBezTo>
                  <a:lnTo>
                    <a:pt x="679" y="4271"/>
                  </a:lnTo>
                  <a:cubicBezTo>
                    <a:pt x="674" y="4275"/>
                    <a:pt x="667" y="4282"/>
                    <a:pt x="667" y="4282"/>
                  </a:cubicBezTo>
                  <a:cubicBezTo>
                    <a:pt x="659" y="4282"/>
                    <a:pt x="661" y="4277"/>
                    <a:pt x="661" y="4277"/>
                  </a:cubicBezTo>
                  <a:lnTo>
                    <a:pt x="661" y="4277"/>
                  </a:lnTo>
                  <a:cubicBezTo>
                    <a:pt x="660" y="4277"/>
                    <a:pt x="659" y="4278"/>
                    <a:pt x="655" y="4282"/>
                  </a:cubicBezTo>
                  <a:cubicBezTo>
                    <a:pt x="667" y="4271"/>
                    <a:pt x="667" y="4271"/>
                    <a:pt x="679" y="4259"/>
                  </a:cubicBezTo>
                  <a:lnTo>
                    <a:pt x="679" y="4259"/>
                  </a:lnTo>
                  <a:cubicBezTo>
                    <a:pt x="667" y="4265"/>
                    <a:pt x="667" y="4265"/>
                    <a:pt x="667" y="4265"/>
                  </a:cubicBezTo>
                  <a:cubicBezTo>
                    <a:pt x="667" y="4265"/>
                    <a:pt x="667" y="4265"/>
                    <a:pt x="655" y="4271"/>
                  </a:cubicBezTo>
                  <a:lnTo>
                    <a:pt x="660" y="4260"/>
                  </a:lnTo>
                  <a:lnTo>
                    <a:pt x="660" y="4260"/>
                  </a:lnTo>
                  <a:cubicBezTo>
                    <a:pt x="657" y="4262"/>
                    <a:pt x="656" y="4264"/>
                    <a:pt x="655" y="4264"/>
                  </a:cubicBezTo>
                  <a:cubicBezTo>
                    <a:pt x="655" y="4264"/>
                    <a:pt x="655" y="4263"/>
                    <a:pt x="655" y="4259"/>
                  </a:cubicBezTo>
                  <a:lnTo>
                    <a:pt x="667" y="4247"/>
                  </a:lnTo>
                  <a:lnTo>
                    <a:pt x="667" y="4247"/>
                  </a:lnTo>
                  <a:lnTo>
                    <a:pt x="660" y="4260"/>
                  </a:lnTo>
                  <a:lnTo>
                    <a:pt x="660" y="4260"/>
                  </a:lnTo>
                  <a:cubicBezTo>
                    <a:pt x="662" y="4259"/>
                    <a:pt x="664" y="4259"/>
                    <a:pt x="667" y="4259"/>
                  </a:cubicBezTo>
                  <a:lnTo>
                    <a:pt x="667" y="4247"/>
                  </a:lnTo>
                  <a:cubicBezTo>
                    <a:pt x="667" y="4235"/>
                    <a:pt x="667" y="4235"/>
                    <a:pt x="667" y="4235"/>
                  </a:cubicBezTo>
                  <a:cubicBezTo>
                    <a:pt x="665" y="4237"/>
                    <a:pt x="664" y="4237"/>
                    <a:pt x="664" y="4237"/>
                  </a:cubicBezTo>
                  <a:cubicBezTo>
                    <a:pt x="663" y="4237"/>
                    <a:pt x="665" y="4233"/>
                    <a:pt x="667" y="4230"/>
                  </a:cubicBezTo>
                  <a:lnTo>
                    <a:pt x="667" y="4230"/>
                  </a:lnTo>
                  <a:cubicBezTo>
                    <a:pt x="667" y="4232"/>
                    <a:pt x="667" y="4233"/>
                    <a:pt x="667" y="4235"/>
                  </a:cubicBezTo>
                  <a:lnTo>
                    <a:pt x="667" y="4235"/>
                  </a:lnTo>
                  <a:cubicBezTo>
                    <a:pt x="670" y="4229"/>
                    <a:pt x="671" y="4226"/>
                    <a:pt x="670" y="4226"/>
                  </a:cubicBezTo>
                  <a:lnTo>
                    <a:pt x="670" y="4226"/>
                  </a:lnTo>
                  <a:cubicBezTo>
                    <a:pt x="670" y="4226"/>
                    <a:pt x="668" y="4228"/>
                    <a:pt x="667" y="4230"/>
                  </a:cubicBezTo>
                  <a:lnTo>
                    <a:pt x="667" y="4230"/>
                  </a:lnTo>
                  <a:cubicBezTo>
                    <a:pt x="667" y="4223"/>
                    <a:pt x="669" y="4223"/>
                    <a:pt x="679" y="4223"/>
                  </a:cubicBezTo>
                  <a:lnTo>
                    <a:pt x="667" y="4223"/>
                  </a:lnTo>
                  <a:cubicBezTo>
                    <a:pt x="691" y="4199"/>
                    <a:pt x="667" y="4211"/>
                    <a:pt x="679" y="4187"/>
                  </a:cubicBezTo>
                  <a:lnTo>
                    <a:pt x="679" y="4187"/>
                  </a:lnTo>
                  <a:lnTo>
                    <a:pt x="667" y="4211"/>
                  </a:lnTo>
                  <a:cubicBezTo>
                    <a:pt x="659" y="4218"/>
                    <a:pt x="656" y="4221"/>
                    <a:pt x="654" y="4221"/>
                  </a:cubicBezTo>
                  <a:cubicBezTo>
                    <a:pt x="648" y="4221"/>
                    <a:pt x="669" y="4186"/>
                    <a:pt x="659" y="4186"/>
                  </a:cubicBezTo>
                  <a:cubicBezTo>
                    <a:pt x="658" y="4186"/>
                    <a:pt x="657" y="4186"/>
                    <a:pt x="655" y="4187"/>
                  </a:cubicBezTo>
                  <a:cubicBezTo>
                    <a:pt x="655" y="4181"/>
                    <a:pt x="658" y="4181"/>
                    <a:pt x="661" y="4181"/>
                  </a:cubicBezTo>
                  <a:cubicBezTo>
                    <a:pt x="664" y="4181"/>
                    <a:pt x="667" y="4181"/>
                    <a:pt x="667" y="4175"/>
                  </a:cubicBezTo>
                  <a:lnTo>
                    <a:pt x="667" y="4175"/>
                  </a:lnTo>
                  <a:lnTo>
                    <a:pt x="667" y="4175"/>
                  </a:lnTo>
                  <a:cubicBezTo>
                    <a:pt x="655" y="4175"/>
                    <a:pt x="643" y="4199"/>
                    <a:pt x="643" y="4199"/>
                  </a:cubicBezTo>
                  <a:cubicBezTo>
                    <a:pt x="643" y="4187"/>
                    <a:pt x="655" y="4187"/>
                    <a:pt x="655" y="4175"/>
                  </a:cubicBezTo>
                  <a:lnTo>
                    <a:pt x="655" y="4175"/>
                  </a:lnTo>
                  <a:cubicBezTo>
                    <a:pt x="650" y="4180"/>
                    <a:pt x="646" y="4183"/>
                    <a:pt x="642" y="4184"/>
                  </a:cubicBezTo>
                  <a:lnTo>
                    <a:pt x="642" y="4184"/>
                  </a:lnTo>
                  <a:cubicBezTo>
                    <a:pt x="643" y="4182"/>
                    <a:pt x="643" y="4179"/>
                    <a:pt x="643" y="4175"/>
                  </a:cubicBezTo>
                  <a:lnTo>
                    <a:pt x="643" y="4175"/>
                  </a:lnTo>
                  <a:cubicBezTo>
                    <a:pt x="637" y="4181"/>
                    <a:pt x="637" y="4184"/>
                    <a:pt x="640" y="4184"/>
                  </a:cubicBezTo>
                  <a:cubicBezTo>
                    <a:pt x="641" y="4184"/>
                    <a:pt x="642" y="4184"/>
                    <a:pt x="642" y="4184"/>
                  </a:cubicBezTo>
                  <a:lnTo>
                    <a:pt x="642" y="4184"/>
                  </a:lnTo>
                  <a:cubicBezTo>
                    <a:pt x="642" y="4187"/>
                    <a:pt x="639" y="4187"/>
                    <a:pt x="631" y="4187"/>
                  </a:cubicBezTo>
                  <a:cubicBezTo>
                    <a:pt x="631" y="4187"/>
                    <a:pt x="631" y="4187"/>
                    <a:pt x="631" y="4175"/>
                  </a:cubicBezTo>
                  <a:lnTo>
                    <a:pt x="643" y="4163"/>
                  </a:lnTo>
                  <a:cubicBezTo>
                    <a:pt x="643" y="4157"/>
                    <a:pt x="640" y="4157"/>
                    <a:pt x="638" y="4157"/>
                  </a:cubicBezTo>
                  <a:cubicBezTo>
                    <a:pt x="637" y="4157"/>
                    <a:pt x="637" y="4157"/>
                    <a:pt x="643" y="4152"/>
                  </a:cubicBezTo>
                  <a:lnTo>
                    <a:pt x="643" y="4152"/>
                  </a:lnTo>
                  <a:cubicBezTo>
                    <a:pt x="641" y="4154"/>
                    <a:pt x="631" y="4163"/>
                    <a:pt x="631" y="4163"/>
                  </a:cubicBezTo>
                  <a:cubicBezTo>
                    <a:pt x="638" y="4157"/>
                    <a:pt x="640" y="4155"/>
                    <a:pt x="639" y="4155"/>
                  </a:cubicBezTo>
                  <a:lnTo>
                    <a:pt x="639" y="4155"/>
                  </a:lnTo>
                  <a:cubicBezTo>
                    <a:pt x="639" y="4155"/>
                    <a:pt x="633" y="4160"/>
                    <a:pt x="630" y="4160"/>
                  </a:cubicBezTo>
                  <a:cubicBezTo>
                    <a:pt x="628" y="4160"/>
                    <a:pt x="628" y="4158"/>
                    <a:pt x="631" y="4151"/>
                  </a:cubicBezTo>
                  <a:lnTo>
                    <a:pt x="631" y="4151"/>
                  </a:lnTo>
                  <a:lnTo>
                    <a:pt x="631" y="4151"/>
                  </a:lnTo>
                  <a:lnTo>
                    <a:pt x="631" y="4151"/>
                  </a:lnTo>
                  <a:cubicBezTo>
                    <a:pt x="628" y="4155"/>
                    <a:pt x="623" y="4159"/>
                    <a:pt x="619" y="4163"/>
                  </a:cubicBezTo>
                  <a:cubicBezTo>
                    <a:pt x="625" y="4151"/>
                    <a:pt x="622" y="4151"/>
                    <a:pt x="619" y="4151"/>
                  </a:cubicBezTo>
                  <a:cubicBezTo>
                    <a:pt x="617" y="4151"/>
                    <a:pt x="615" y="4151"/>
                    <a:pt x="616" y="4148"/>
                  </a:cubicBezTo>
                  <a:lnTo>
                    <a:pt x="616" y="4148"/>
                  </a:lnTo>
                  <a:cubicBezTo>
                    <a:pt x="614" y="4150"/>
                    <a:pt x="611" y="4151"/>
                    <a:pt x="607" y="4151"/>
                  </a:cubicBezTo>
                  <a:cubicBezTo>
                    <a:pt x="613" y="4146"/>
                    <a:pt x="613" y="4146"/>
                    <a:pt x="613" y="4146"/>
                  </a:cubicBezTo>
                  <a:cubicBezTo>
                    <a:pt x="613" y="4146"/>
                    <a:pt x="613" y="4146"/>
                    <a:pt x="619" y="4140"/>
                  </a:cubicBezTo>
                  <a:lnTo>
                    <a:pt x="619" y="4140"/>
                  </a:lnTo>
                  <a:cubicBezTo>
                    <a:pt x="619" y="4140"/>
                    <a:pt x="619" y="4140"/>
                    <a:pt x="619" y="4140"/>
                  </a:cubicBezTo>
                  <a:lnTo>
                    <a:pt x="631" y="4128"/>
                  </a:lnTo>
                  <a:lnTo>
                    <a:pt x="631" y="4128"/>
                  </a:lnTo>
                  <a:cubicBezTo>
                    <a:pt x="631" y="4128"/>
                    <a:pt x="607" y="4140"/>
                    <a:pt x="607" y="4151"/>
                  </a:cubicBezTo>
                  <a:cubicBezTo>
                    <a:pt x="607" y="4146"/>
                    <a:pt x="604" y="4146"/>
                    <a:pt x="603" y="4146"/>
                  </a:cubicBezTo>
                  <a:cubicBezTo>
                    <a:pt x="601" y="4146"/>
                    <a:pt x="601" y="4146"/>
                    <a:pt x="607" y="4140"/>
                  </a:cubicBezTo>
                  <a:lnTo>
                    <a:pt x="619" y="4128"/>
                  </a:lnTo>
                  <a:lnTo>
                    <a:pt x="619" y="4128"/>
                  </a:lnTo>
                  <a:cubicBezTo>
                    <a:pt x="618" y="4129"/>
                    <a:pt x="617" y="4130"/>
                    <a:pt x="617" y="4130"/>
                  </a:cubicBezTo>
                  <a:cubicBezTo>
                    <a:pt x="615" y="4130"/>
                    <a:pt x="630" y="4109"/>
                    <a:pt x="627" y="4109"/>
                  </a:cubicBezTo>
                  <a:lnTo>
                    <a:pt x="627" y="4109"/>
                  </a:lnTo>
                  <a:cubicBezTo>
                    <a:pt x="626" y="4109"/>
                    <a:pt x="624" y="4111"/>
                    <a:pt x="619" y="4116"/>
                  </a:cubicBezTo>
                  <a:cubicBezTo>
                    <a:pt x="619" y="4104"/>
                    <a:pt x="619" y="4104"/>
                    <a:pt x="619" y="4104"/>
                  </a:cubicBezTo>
                  <a:lnTo>
                    <a:pt x="631" y="4092"/>
                  </a:lnTo>
                  <a:lnTo>
                    <a:pt x="607" y="4104"/>
                  </a:lnTo>
                  <a:lnTo>
                    <a:pt x="619" y="4092"/>
                  </a:lnTo>
                  <a:lnTo>
                    <a:pt x="607" y="4092"/>
                  </a:lnTo>
                  <a:cubicBezTo>
                    <a:pt x="595" y="4092"/>
                    <a:pt x="607" y="4080"/>
                    <a:pt x="607" y="4080"/>
                  </a:cubicBezTo>
                  <a:lnTo>
                    <a:pt x="607" y="4068"/>
                  </a:lnTo>
                  <a:lnTo>
                    <a:pt x="607" y="4068"/>
                  </a:lnTo>
                  <a:cubicBezTo>
                    <a:pt x="607" y="4068"/>
                    <a:pt x="595" y="4080"/>
                    <a:pt x="583" y="4080"/>
                  </a:cubicBezTo>
                  <a:cubicBezTo>
                    <a:pt x="583" y="4080"/>
                    <a:pt x="595" y="4080"/>
                    <a:pt x="595" y="4068"/>
                  </a:cubicBezTo>
                  <a:lnTo>
                    <a:pt x="595" y="4068"/>
                  </a:lnTo>
                  <a:cubicBezTo>
                    <a:pt x="593" y="4070"/>
                    <a:pt x="591" y="4070"/>
                    <a:pt x="589" y="4070"/>
                  </a:cubicBezTo>
                  <a:cubicBezTo>
                    <a:pt x="588" y="4070"/>
                    <a:pt x="587" y="4069"/>
                    <a:pt x="587" y="4068"/>
                  </a:cubicBezTo>
                  <a:lnTo>
                    <a:pt x="595" y="4068"/>
                  </a:lnTo>
                  <a:lnTo>
                    <a:pt x="595" y="4056"/>
                  </a:lnTo>
                  <a:cubicBezTo>
                    <a:pt x="595" y="4056"/>
                    <a:pt x="595" y="4066"/>
                    <a:pt x="587" y="4068"/>
                  </a:cubicBezTo>
                  <a:lnTo>
                    <a:pt x="587" y="4068"/>
                  </a:lnTo>
                  <a:cubicBezTo>
                    <a:pt x="586" y="4064"/>
                    <a:pt x="590" y="4055"/>
                    <a:pt x="588" y="4055"/>
                  </a:cubicBezTo>
                  <a:cubicBezTo>
                    <a:pt x="586" y="4055"/>
                    <a:pt x="582" y="4058"/>
                    <a:pt x="572" y="4068"/>
                  </a:cubicBezTo>
                  <a:cubicBezTo>
                    <a:pt x="583" y="4056"/>
                    <a:pt x="572" y="4068"/>
                    <a:pt x="583" y="4044"/>
                  </a:cubicBezTo>
                  <a:lnTo>
                    <a:pt x="583" y="4044"/>
                  </a:lnTo>
                  <a:cubicBezTo>
                    <a:pt x="572" y="4056"/>
                    <a:pt x="572" y="4056"/>
                    <a:pt x="560" y="4056"/>
                  </a:cubicBezTo>
                  <a:cubicBezTo>
                    <a:pt x="566" y="4050"/>
                    <a:pt x="569" y="4048"/>
                    <a:pt x="570" y="4048"/>
                  </a:cubicBezTo>
                  <a:lnTo>
                    <a:pt x="570" y="4048"/>
                  </a:lnTo>
                  <a:cubicBezTo>
                    <a:pt x="568" y="4052"/>
                    <a:pt x="568" y="4053"/>
                    <a:pt x="568" y="4053"/>
                  </a:cubicBezTo>
                  <a:cubicBezTo>
                    <a:pt x="569" y="4053"/>
                    <a:pt x="572" y="4048"/>
                    <a:pt x="570" y="4048"/>
                  </a:cubicBezTo>
                  <a:cubicBezTo>
                    <a:pt x="570" y="4048"/>
                    <a:pt x="570" y="4048"/>
                    <a:pt x="570" y="4048"/>
                  </a:cubicBezTo>
                  <a:lnTo>
                    <a:pt x="570" y="4048"/>
                  </a:lnTo>
                  <a:cubicBezTo>
                    <a:pt x="570" y="4047"/>
                    <a:pt x="571" y="4046"/>
                    <a:pt x="572" y="4044"/>
                  </a:cubicBezTo>
                  <a:lnTo>
                    <a:pt x="572" y="4044"/>
                  </a:lnTo>
                  <a:lnTo>
                    <a:pt x="560" y="4056"/>
                  </a:lnTo>
                  <a:cubicBezTo>
                    <a:pt x="548" y="4056"/>
                    <a:pt x="572" y="4021"/>
                    <a:pt x="560" y="4021"/>
                  </a:cubicBezTo>
                  <a:cubicBezTo>
                    <a:pt x="560" y="4009"/>
                    <a:pt x="560" y="3997"/>
                    <a:pt x="548" y="3997"/>
                  </a:cubicBezTo>
                  <a:cubicBezTo>
                    <a:pt x="548" y="3997"/>
                    <a:pt x="540" y="4012"/>
                    <a:pt x="537" y="4012"/>
                  </a:cubicBezTo>
                  <a:cubicBezTo>
                    <a:pt x="536" y="4012"/>
                    <a:pt x="536" y="4011"/>
                    <a:pt x="536" y="4009"/>
                  </a:cubicBezTo>
                  <a:lnTo>
                    <a:pt x="524" y="4009"/>
                  </a:lnTo>
                  <a:cubicBezTo>
                    <a:pt x="524" y="4004"/>
                    <a:pt x="524" y="4002"/>
                    <a:pt x="524" y="4000"/>
                  </a:cubicBezTo>
                  <a:lnTo>
                    <a:pt x="524" y="4000"/>
                  </a:lnTo>
                  <a:cubicBezTo>
                    <a:pt x="525" y="4000"/>
                    <a:pt x="525" y="4000"/>
                    <a:pt x="525" y="4000"/>
                  </a:cubicBezTo>
                  <a:cubicBezTo>
                    <a:pt x="528" y="4000"/>
                    <a:pt x="531" y="3999"/>
                    <a:pt x="536" y="3997"/>
                  </a:cubicBezTo>
                  <a:cubicBezTo>
                    <a:pt x="528" y="3997"/>
                    <a:pt x="525" y="3997"/>
                    <a:pt x="524" y="4000"/>
                  </a:cubicBezTo>
                  <a:lnTo>
                    <a:pt x="524" y="4000"/>
                  </a:lnTo>
                  <a:cubicBezTo>
                    <a:pt x="523" y="4000"/>
                    <a:pt x="522" y="3999"/>
                    <a:pt x="522" y="3999"/>
                  </a:cubicBezTo>
                  <a:lnTo>
                    <a:pt x="522" y="3999"/>
                  </a:lnTo>
                  <a:cubicBezTo>
                    <a:pt x="519" y="4001"/>
                    <a:pt x="518" y="4002"/>
                    <a:pt x="516" y="4002"/>
                  </a:cubicBezTo>
                  <a:cubicBezTo>
                    <a:pt x="513" y="4002"/>
                    <a:pt x="515" y="3993"/>
                    <a:pt x="524" y="3985"/>
                  </a:cubicBezTo>
                  <a:lnTo>
                    <a:pt x="524" y="3985"/>
                  </a:lnTo>
                  <a:lnTo>
                    <a:pt x="524" y="3985"/>
                  </a:lnTo>
                  <a:lnTo>
                    <a:pt x="524" y="3985"/>
                  </a:lnTo>
                  <a:cubicBezTo>
                    <a:pt x="524" y="3985"/>
                    <a:pt x="512" y="3985"/>
                    <a:pt x="500" y="4009"/>
                  </a:cubicBezTo>
                  <a:cubicBezTo>
                    <a:pt x="500" y="3997"/>
                    <a:pt x="500" y="3997"/>
                    <a:pt x="512" y="3985"/>
                  </a:cubicBezTo>
                  <a:lnTo>
                    <a:pt x="500" y="3985"/>
                  </a:lnTo>
                  <a:cubicBezTo>
                    <a:pt x="492" y="3993"/>
                    <a:pt x="489" y="4002"/>
                    <a:pt x="488" y="4002"/>
                  </a:cubicBezTo>
                  <a:cubicBezTo>
                    <a:pt x="488" y="4002"/>
                    <a:pt x="488" y="4000"/>
                    <a:pt x="488" y="3997"/>
                  </a:cubicBezTo>
                  <a:cubicBezTo>
                    <a:pt x="494" y="3991"/>
                    <a:pt x="497" y="3988"/>
                    <a:pt x="500" y="3985"/>
                  </a:cubicBezTo>
                  <a:lnTo>
                    <a:pt x="500" y="3985"/>
                  </a:lnTo>
                  <a:cubicBezTo>
                    <a:pt x="496" y="3989"/>
                    <a:pt x="491" y="3992"/>
                    <a:pt x="488" y="3994"/>
                  </a:cubicBezTo>
                  <a:lnTo>
                    <a:pt x="488" y="3994"/>
                  </a:lnTo>
                  <a:lnTo>
                    <a:pt x="488" y="3985"/>
                  </a:lnTo>
                  <a:lnTo>
                    <a:pt x="488" y="3985"/>
                  </a:lnTo>
                  <a:cubicBezTo>
                    <a:pt x="486" y="3987"/>
                    <a:pt x="482" y="3991"/>
                    <a:pt x="476" y="3997"/>
                  </a:cubicBezTo>
                  <a:cubicBezTo>
                    <a:pt x="476" y="3997"/>
                    <a:pt x="488" y="3973"/>
                    <a:pt x="488" y="3973"/>
                  </a:cubicBezTo>
                  <a:cubicBezTo>
                    <a:pt x="488" y="3976"/>
                    <a:pt x="488" y="3978"/>
                    <a:pt x="488" y="3978"/>
                  </a:cubicBezTo>
                  <a:cubicBezTo>
                    <a:pt x="489" y="3978"/>
                    <a:pt x="492" y="3969"/>
                    <a:pt x="500" y="3961"/>
                  </a:cubicBezTo>
                  <a:lnTo>
                    <a:pt x="500" y="3961"/>
                  </a:lnTo>
                  <a:cubicBezTo>
                    <a:pt x="490" y="3972"/>
                    <a:pt x="485" y="3975"/>
                    <a:pt x="484" y="3975"/>
                  </a:cubicBezTo>
                  <a:cubicBezTo>
                    <a:pt x="481" y="3975"/>
                    <a:pt x="487" y="3966"/>
                    <a:pt x="485" y="3966"/>
                  </a:cubicBezTo>
                  <a:cubicBezTo>
                    <a:pt x="484" y="3966"/>
                    <a:pt x="481" y="3968"/>
                    <a:pt x="476" y="3973"/>
                  </a:cubicBezTo>
                  <a:lnTo>
                    <a:pt x="488" y="3961"/>
                  </a:lnTo>
                  <a:cubicBezTo>
                    <a:pt x="476" y="3961"/>
                    <a:pt x="464" y="3985"/>
                    <a:pt x="464" y="3985"/>
                  </a:cubicBezTo>
                  <a:cubicBezTo>
                    <a:pt x="464" y="3973"/>
                    <a:pt x="476" y="3961"/>
                    <a:pt x="488" y="3949"/>
                  </a:cubicBezTo>
                  <a:lnTo>
                    <a:pt x="488" y="3949"/>
                  </a:lnTo>
                  <a:lnTo>
                    <a:pt x="464" y="3973"/>
                  </a:lnTo>
                  <a:cubicBezTo>
                    <a:pt x="476" y="3949"/>
                    <a:pt x="464" y="3949"/>
                    <a:pt x="464" y="3937"/>
                  </a:cubicBezTo>
                  <a:lnTo>
                    <a:pt x="536" y="3937"/>
                  </a:lnTo>
                  <a:cubicBezTo>
                    <a:pt x="536" y="3949"/>
                    <a:pt x="512" y="3949"/>
                    <a:pt x="524" y="3949"/>
                  </a:cubicBezTo>
                  <a:cubicBezTo>
                    <a:pt x="526" y="3951"/>
                    <a:pt x="529" y="3952"/>
                    <a:pt x="531" y="3952"/>
                  </a:cubicBezTo>
                  <a:cubicBezTo>
                    <a:pt x="541" y="3952"/>
                    <a:pt x="550" y="3937"/>
                    <a:pt x="560" y="3937"/>
                  </a:cubicBezTo>
                  <a:cubicBezTo>
                    <a:pt x="560" y="3949"/>
                    <a:pt x="607" y="3937"/>
                    <a:pt x="607" y="3961"/>
                  </a:cubicBezTo>
                  <a:cubicBezTo>
                    <a:pt x="617" y="3966"/>
                    <a:pt x="624" y="3968"/>
                    <a:pt x="629" y="3968"/>
                  </a:cubicBezTo>
                  <a:cubicBezTo>
                    <a:pt x="645" y="3968"/>
                    <a:pt x="640" y="3947"/>
                    <a:pt x="657" y="3947"/>
                  </a:cubicBezTo>
                  <a:cubicBezTo>
                    <a:pt x="659" y="3947"/>
                    <a:pt x="663" y="3948"/>
                    <a:pt x="667" y="3949"/>
                  </a:cubicBezTo>
                  <a:cubicBezTo>
                    <a:pt x="673" y="3955"/>
                    <a:pt x="664" y="3955"/>
                    <a:pt x="656" y="3955"/>
                  </a:cubicBezTo>
                  <a:cubicBezTo>
                    <a:pt x="649" y="3955"/>
                    <a:pt x="643" y="3955"/>
                    <a:pt x="655" y="3961"/>
                  </a:cubicBezTo>
                  <a:lnTo>
                    <a:pt x="702" y="3961"/>
                  </a:lnTo>
                  <a:cubicBezTo>
                    <a:pt x="702" y="3973"/>
                    <a:pt x="691" y="3985"/>
                    <a:pt x="679" y="3985"/>
                  </a:cubicBezTo>
                  <a:cubicBezTo>
                    <a:pt x="793" y="3995"/>
                    <a:pt x="853" y="4060"/>
                    <a:pt x="946" y="4060"/>
                  </a:cubicBezTo>
                  <a:cubicBezTo>
                    <a:pt x="960" y="4060"/>
                    <a:pt x="973" y="4059"/>
                    <a:pt x="988" y="4056"/>
                  </a:cubicBezTo>
                  <a:lnTo>
                    <a:pt x="988" y="4056"/>
                  </a:lnTo>
                  <a:cubicBezTo>
                    <a:pt x="1000" y="4068"/>
                    <a:pt x="976" y="4068"/>
                    <a:pt x="964" y="4080"/>
                  </a:cubicBezTo>
                  <a:lnTo>
                    <a:pt x="964" y="4080"/>
                  </a:lnTo>
                  <a:cubicBezTo>
                    <a:pt x="978" y="4076"/>
                    <a:pt x="991" y="4074"/>
                    <a:pt x="1002" y="4074"/>
                  </a:cubicBezTo>
                  <a:cubicBezTo>
                    <a:pt x="1061" y="4074"/>
                    <a:pt x="1095" y="4116"/>
                    <a:pt x="1155" y="4116"/>
                  </a:cubicBezTo>
                  <a:lnTo>
                    <a:pt x="1155" y="4104"/>
                  </a:lnTo>
                  <a:cubicBezTo>
                    <a:pt x="1250" y="4140"/>
                    <a:pt x="1381" y="4116"/>
                    <a:pt x="1488" y="4140"/>
                  </a:cubicBezTo>
                  <a:lnTo>
                    <a:pt x="1476" y="4128"/>
                  </a:lnTo>
                  <a:cubicBezTo>
                    <a:pt x="1488" y="4116"/>
                    <a:pt x="1512" y="4104"/>
                    <a:pt x="1536" y="4104"/>
                  </a:cubicBezTo>
                  <a:cubicBezTo>
                    <a:pt x="1631" y="4151"/>
                    <a:pt x="1834" y="4140"/>
                    <a:pt x="2000" y="4151"/>
                  </a:cubicBezTo>
                  <a:cubicBezTo>
                    <a:pt x="2032" y="4150"/>
                    <a:pt x="2063" y="4149"/>
                    <a:pt x="2095" y="4149"/>
                  </a:cubicBezTo>
                  <a:cubicBezTo>
                    <a:pt x="2249" y="4149"/>
                    <a:pt x="2407" y="4166"/>
                    <a:pt x="2560" y="4166"/>
                  </a:cubicBezTo>
                  <a:cubicBezTo>
                    <a:pt x="2592" y="4166"/>
                    <a:pt x="2624" y="4165"/>
                    <a:pt x="2655" y="4163"/>
                  </a:cubicBezTo>
                  <a:cubicBezTo>
                    <a:pt x="2624" y="4163"/>
                    <a:pt x="2629" y="4137"/>
                    <a:pt x="2646" y="4137"/>
                  </a:cubicBezTo>
                  <a:cubicBezTo>
                    <a:pt x="2649" y="4137"/>
                    <a:pt x="2652" y="4138"/>
                    <a:pt x="2655" y="4140"/>
                  </a:cubicBezTo>
                  <a:cubicBezTo>
                    <a:pt x="2679" y="4159"/>
                    <a:pt x="2700" y="4165"/>
                    <a:pt x="2720" y="4165"/>
                  </a:cubicBezTo>
                  <a:cubicBezTo>
                    <a:pt x="2743" y="4165"/>
                    <a:pt x="2764" y="4158"/>
                    <a:pt x="2785" y="4158"/>
                  </a:cubicBezTo>
                  <a:cubicBezTo>
                    <a:pt x="2801" y="4158"/>
                    <a:pt x="2817" y="4162"/>
                    <a:pt x="2834" y="4175"/>
                  </a:cubicBezTo>
                  <a:cubicBezTo>
                    <a:pt x="2857" y="4171"/>
                    <a:pt x="2880" y="4169"/>
                    <a:pt x="2902" y="4169"/>
                  </a:cubicBezTo>
                  <a:cubicBezTo>
                    <a:pt x="2966" y="4169"/>
                    <a:pt x="3024" y="4182"/>
                    <a:pt x="3080" y="4182"/>
                  </a:cubicBezTo>
                  <a:cubicBezTo>
                    <a:pt x="3114" y="4182"/>
                    <a:pt x="3146" y="4178"/>
                    <a:pt x="3179" y="4163"/>
                  </a:cubicBezTo>
                  <a:lnTo>
                    <a:pt x="3191" y="4175"/>
                  </a:lnTo>
                  <a:cubicBezTo>
                    <a:pt x="3195" y="4179"/>
                    <a:pt x="3197" y="4181"/>
                    <a:pt x="3200" y="4181"/>
                  </a:cubicBezTo>
                  <a:cubicBezTo>
                    <a:pt x="3205" y="4181"/>
                    <a:pt x="3211" y="4175"/>
                    <a:pt x="3227" y="4175"/>
                  </a:cubicBezTo>
                  <a:cubicBezTo>
                    <a:pt x="3239" y="4179"/>
                    <a:pt x="3253" y="4181"/>
                    <a:pt x="3268" y="4181"/>
                  </a:cubicBezTo>
                  <a:cubicBezTo>
                    <a:pt x="3298" y="4181"/>
                    <a:pt x="3330" y="4175"/>
                    <a:pt x="3346" y="4175"/>
                  </a:cubicBezTo>
                  <a:lnTo>
                    <a:pt x="3346" y="4163"/>
                  </a:lnTo>
                  <a:cubicBezTo>
                    <a:pt x="3362" y="4163"/>
                    <a:pt x="3362" y="4169"/>
                    <a:pt x="3367" y="4169"/>
                  </a:cubicBezTo>
                  <a:cubicBezTo>
                    <a:pt x="3369" y="4169"/>
                    <a:pt x="3373" y="4167"/>
                    <a:pt x="3381" y="4163"/>
                  </a:cubicBezTo>
                  <a:lnTo>
                    <a:pt x="3381" y="4175"/>
                  </a:lnTo>
                  <a:lnTo>
                    <a:pt x="3417" y="4163"/>
                  </a:lnTo>
                  <a:lnTo>
                    <a:pt x="3417" y="4163"/>
                  </a:lnTo>
                  <a:cubicBezTo>
                    <a:pt x="3413" y="4172"/>
                    <a:pt x="3421" y="4174"/>
                    <a:pt x="3434" y="4174"/>
                  </a:cubicBezTo>
                  <a:cubicBezTo>
                    <a:pt x="3449" y="4174"/>
                    <a:pt x="3469" y="4172"/>
                    <a:pt x="3483" y="4172"/>
                  </a:cubicBezTo>
                  <a:cubicBezTo>
                    <a:pt x="3491" y="4172"/>
                    <a:pt x="3498" y="4173"/>
                    <a:pt x="3500" y="4175"/>
                  </a:cubicBezTo>
                  <a:cubicBezTo>
                    <a:pt x="3536" y="4175"/>
                    <a:pt x="3596" y="4163"/>
                    <a:pt x="3643" y="4163"/>
                  </a:cubicBezTo>
                  <a:cubicBezTo>
                    <a:pt x="3655" y="4187"/>
                    <a:pt x="3715" y="4187"/>
                    <a:pt x="3750" y="4199"/>
                  </a:cubicBezTo>
                  <a:cubicBezTo>
                    <a:pt x="3806" y="4199"/>
                    <a:pt x="3867" y="4194"/>
                    <a:pt x="3930" y="4194"/>
                  </a:cubicBezTo>
                  <a:cubicBezTo>
                    <a:pt x="3961" y="4194"/>
                    <a:pt x="3993" y="4195"/>
                    <a:pt x="4024" y="4199"/>
                  </a:cubicBezTo>
                  <a:lnTo>
                    <a:pt x="4024" y="4187"/>
                  </a:lnTo>
                  <a:lnTo>
                    <a:pt x="4048" y="4187"/>
                  </a:lnTo>
                  <a:cubicBezTo>
                    <a:pt x="4057" y="4200"/>
                    <a:pt x="4067" y="4204"/>
                    <a:pt x="4077" y="4204"/>
                  </a:cubicBezTo>
                  <a:cubicBezTo>
                    <a:pt x="4091" y="4204"/>
                    <a:pt x="4106" y="4197"/>
                    <a:pt x="4120" y="4197"/>
                  </a:cubicBezTo>
                  <a:cubicBezTo>
                    <a:pt x="4124" y="4197"/>
                    <a:pt x="4128" y="4197"/>
                    <a:pt x="4131" y="4199"/>
                  </a:cubicBezTo>
                  <a:cubicBezTo>
                    <a:pt x="4128" y="4195"/>
                    <a:pt x="4124" y="4194"/>
                    <a:pt x="4120" y="4194"/>
                  </a:cubicBezTo>
                  <a:cubicBezTo>
                    <a:pt x="4112" y="4194"/>
                    <a:pt x="4104" y="4199"/>
                    <a:pt x="4096" y="4199"/>
                  </a:cubicBezTo>
                  <a:cubicBezTo>
                    <a:pt x="4076" y="4189"/>
                    <a:pt x="4088" y="4172"/>
                    <a:pt x="4106" y="4172"/>
                  </a:cubicBezTo>
                  <a:cubicBezTo>
                    <a:pt x="4110" y="4172"/>
                    <a:pt x="4115" y="4173"/>
                    <a:pt x="4120" y="4175"/>
                  </a:cubicBezTo>
                  <a:lnTo>
                    <a:pt x="4120" y="4187"/>
                  </a:lnTo>
                  <a:lnTo>
                    <a:pt x="4143" y="4175"/>
                  </a:lnTo>
                  <a:cubicBezTo>
                    <a:pt x="4143" y="4187"/>
                    <a:pt x="4167" y="4199"/>
                    <a:pt x="4167" y="4211"/>
                  </a:cubicBezTo>
                  <a:cubicBezTo>
                    <a:pt x="4224" y="4211"/>
                    <a:pt x="4274" y="4196"/>
                    <a:pt x="4334" y="4196"/>
                  </a:cubicBezTo>
                  <a:cubicBezTo>
                    <a:pt x="4349" y="4196"/>
                    <a:pt x="4365" y="4197"/>
                    <a:pt x="4382" y="4199"/>
                  </a:cubicBezTo>
                  <a:cubicBezTo>
                    <a:pt x="4370" y="4223"/>
                    <a:pt x="4441" y="4199"/>
                    <a:pt x="4429" y="4235"/>
                  </a:cubicBezTo>
                  <a:cubicBezTo>
                    <a:pt x="4477" y="4223"/>
                    <a:pt x="4417" y="4199"/>
                    <a:pt x="4441" y="4187"/>
                  </a:cubicBezTo>
                  <a:cubicBezTo>
                    <a:pt x="4449" y="4187"/>
                    <a:pt x="4462" y="4182"/>
                    <a:pt x="4470" y="4182"/>
                  </a:cubicBezTo>
                  <a:cubicBezTo>
                    <a:pt x="4474" y="4182"/>
                    <a:pt x="4477" y="4183"/>
                    <a:pt x="4477" y="4187"/>
                  </a:cubicBezTo>
                  <a:cubicBezTo>
                    <a:pt x="4465" y="4199"/>
                    <a:pt x="4489" y="4211"/>
                    <a:pt x="4477" y="4211"/>
                  </a:cubicBezTo>
                  <a:lnTo>
                    <a:pt x="4512" y="4211"/>
                  </a:lnTo>
                  <a:cubicBezTo>
                    <a:pt x="4512" y="4211"/>
                    <a:pt x="4501" y="4211"/>
                    <a:pt x="4501" y="4223"/>
                  </a:cubicBezTo>
                  <a:cubicBezTo>
                    <a:pt x="4515" y="4218"/>
                    <a:pt x="4529" y="4216"/>
                    <a:pt x="4542" y="4216"/>
                  </a:cubicBezTo>
                  <a:cubicBezTo>
                    <a:pt x="4585" y="4216"/>
                    <a:pt x="4620" y="4237"/>
                    <a:pt x="4659" y="4237"/>
                  </a:cubicBezTo>
                  <a:cubicBezTo>
                    <a:pt x="4666" y="4237"/>
                    <a:pt x="4672" y="4236"/>
                    <a:pt x="4679" y="4235"/>
                  </a:cubicBezTo>
                  <a:cubicBezTo>
                    <a:pt x="4691" y="4223"/>
                    <a:pt x="4655" y="4223"/>
                    <a:pt x="4667" y="4223"/>
                  </a:cubicBezTo>
                  <a:cubicBezTo>
                    <a:pt x="4679" y="4218"/>
                    <a:pt x="4689" y="4216"/>
                    <a:pt x="4696" y="4216"/>
                  </a:cubicBezTo>
                  <a:cubicBezTo>
                    <a:pt x="4721" y="4216"/>
                    <a:pt x="4726" y="4237"/>
                    <a:pt x="4757" y="4237"/>
                  </a:cubicBezTo>
                  <a:cubicBezTo>
                    <a:pt x="4762" y="4237"/>
                    <a:pt x="4768" y="4236"/>
                    <a:pt x="4774" y="4235"/>
                  </a:cubicBezTo>
                  <a:lnTo>
                    <a:pt x="4774" y="4235"/>
                  </a:lnTo>
                  <a:lnTo>
                    <a:pt x="4763" y="4247"/>
                  </a:lnTo>
                  <a:cubicBezTo>
                    <a:pt x="4779" y="4238"/>
                    <a:pt x="4784" y="4230"/>
                    <a:pt x="4798" y="4230"/>
                  </a:cubicBezTo>
                  <a:cubicBezTo>
                    <a:pt x="4804" y="4230"/>
                    <a:pt x="4812" y="4231"/>
                    <a:pt x="4822" y="4235"/>
                  </a:cubicBezTo>
                  <a:cubicBezTo>
                    <a:pt x="4822" y="4259"/>
                    <a:pt x="4798" y="4247"/>
                    <a:pt x="4774" y="4259"/>
                  </a:cubicBezTo>
                  <a:cubicBezTo>
                    <a:pt x="4798" y="4259"/>
                    <a:pt x="4858" y="4259"/>
                    <a:pt x="4834" y="4247"/>
                  </a:cubicBezTo>
                  <a:cubicBezTo>
                    <a:pt x="4841" y="4244"/>
                    <a:pt x="4847" y="4243"/>
                    <a:pt x="4851" y="4243"/>
                  </a:cubicBezTo>
                  <a:cubicBezTo>
                    <a:pt x="4870" y="4243"/>
                    <a:pt x="4872" y="4259"/>
                    <a:pt x="4882" y="4259"/>
                  </a:cubicBezTo>
                  <a:cubicBezTo>
                    <a:pt x="4882" y="4259"/>
                    <a:pt x="4858" y="4247"/>
                    <a:pt x="4882" y="4235"/>
                  </a:cubicBezTo>
                  <a:cubicBezTo>
                    <a:pt x="4905" y="4247"/>
                    <a:pt x="4965" y="4259"/>
                    <a:pt x="5001" y="4259"/>
                  </a:cubicBezTo>
                  <a:cubicBezTo>
                    <a:pt x="5001" y="4259"/>
                    <a:pt x="5006" y="4264"/>
                    <a:pt x="5006" y="4267"/>
                  </a:cubicBezTo>
                  <a:lnTo>
                    <a:pt x="5006" y="4267"/>
                  </a:lnTo>
                  <a:cubicBezTo>
                    <a:pt x="5011" y="4265"/>
                    <a:pt x="5015" y="4264"/>
                    <a:pt x="5018" y="4264"/>
                  </a:cubicBezTo>
                  <a:cubicBezTo>
                    <a:pt x="5038" y="4264"/>
                    <a:pt x="5046" y="4294"/>
                    <a:pt x="5084" y="4294"/>
                  </a:cubicBezTo>
                  <a:cubicBezTo>
                    <a:pt x="5144" y="4294"/>
                    <a:pt x="5215" y="4291"/>
                    <a:pt x="5286" y="4291"/>
                  </a:cubicBezTo>
                  <a:cubicBezTo>
                    <a:pt x="5358" y="4291"/>
                    <a:pt x="5429" y="4294"/>
                    <a:pt x="5489" y="4306"/>
                  </a:cubicBezTo>
                  <a:cubicBezTo>
                    <a:pt x="5513" y="4282"/>
                    <a:pt x="5548" y="4282"/>
                    <a:pt x="5596" y="4282"/>
                  </a:cubicBezTo>
                  <a:lnTo>
                    <a:pt x="5596" y="4318"/>
                  </a:lnTo>
                  <a:lnTo>
                    <a:pt x="5632" y="4306"/>
                  </a:lnTo>
                  <a:lnTo>
                    <a:pt x="5632" y="4306"/>
                  </a:lnTo>
                  <a:cubicBezTo>
                    <a:pt x="5644" y="4318"/>
                    <a:pt x="5608" y="4318"/>
                    <a:pt x="5620" y="4330"/>
                  </a:cubicBezTo>
                  <a:lnTo>
                    <a:pt x="5644" y="4306"/>
                  </a:lnTo>
                  <a:cubicBezTo>
                    <a:pt x="5644" y="4318"/>
                    <a:pt x="5727" y="4330"/>
                    <a:pt x="5667" y="4342"/>
                  </a:cubicBezTo>
                  <a:lnTo>
                    <a:pt x="5786" y="4366"/>
                  </a:lnTo>
                  <a:cubicBezTo>
                    <a:pt x="5817" y="4366"/>
                    <a:pt x="5813" y="4340"/>
                    <a:pt x="5826" y="4340"/>
                  </a:cubicBezTo>
                  <a:cubicBezTo>
                    <a:pt x="5828" y="4340"/>
                    <a:pt x="5831" y="4340"/>
                    <a:pt x="5834" y="4342"/>
                  </a:cubicBezTo>
                  <a:cubicBezTo>
                    <a:pt x="5846" y="4354"/>
                    <a:pt x="5822" y="4354"/>
                    <a:pt x="5834" y="4366"/>
                  </a:cubicBezTo>
                  <a:cubicBezTo>
                    <a:pt x="5849" y="4372"/>
                    <a:pt x="5862" y="4375"/>
                    <a:pt x="5874" y="4375"/>
                  </a:cubicBezTo>
                  <a:cubicBezTo>
                    <a:pt x="5920" y="4375"/>
                    <a:pt x="5947" y="4338"/>
                    <a:pt x="5995" y="4338"/>
                  </a:cubicBezTo>
                  <a:cubicBezTo>
                    <a:pt x="6004" y="4338"/>
                    <a:pt x="6014" y="4339"/>
                    <a:pt x="6025" y="4342"/>
                  </a:cubicBezTo>
                  <a:lnTo>
                    <a:pt x="6060" y="4342"/>
                  </a:lnTo>
                  <a:cubicBezTo>
                    <a:pt x="6060" y="4331"/>
                    <a:pt x="6059" y="4328"/>
                    <a:pt x="6057" y="4328"/>
                  </a:cubicBezTo>
                  <a:cubicBezTo>
                    <a:pt x="6054" y="4328"/>
                    <a:pt x="6048" y="4337"/>
                    <a:pt x="6038" y="4337"/>
                  </a:cubicBezTo>
                  <a:cubicBezTo>
                    <a:pt x="6034" y="4337"/>
                    <a:pt x="6030" y="4335"/>
                    <a:pt x="6025" y="4330"/>
                  </a:cubicBezTo>
                  <a:cubicBezTo>
                    <a:pt x="6025" y="4306"/>
                    <a:pt x="6060" y="4318"/>
                    <a:pt x="6060" y="4294"/>
                  </a:cubicBezTo>
                  <a:cubicBezTo>
                    <a:pt x="6064" y="4298"/>
                    <a:pt x="6070" y="4300"/>
                    <a:pt x="6075" y="4300"/>
                  </a:cubicBezTo>
                  <a:cubicBezTo>
                    <a:pt x="6087" y="4300"/>
                    <a:pt x="6100" y="4294"/>
                    <a:pt x="6108" y="4294"/>
                  </a:cubicBezTo>
                  <a:cubicBezTo>
                    <a:pt x="6132" y="4318"/>
                    <a:pt x="6179" y="4318"/>
                    <a:pt x="6203" y="4342"/>
                  </a:cubicBezTo>
                  <a:cubicBezTo>
                    <a:pt x="6215" y="4330"/>
                    <a:pt x="6239" y="4306"/>
                    <a:pt x="6263" y="4306"/>
                  </a:cubicBezTo>
                  <a:cubicBezTo>
                    <a:pt x="6287" y="4330"/>
                    <a:pt x="6263" y="4330"/>
                    <a:pt x="6287" y="4342"/>
                  </a:cubicBezTo>
                  <a:lnTo>
                    <a:pt x="6298" y="4330"/>
                  </a:lnTo>
                  <a:cubicBezTo>
                    <a:pt x="6322" y="4330"/>
                    <a:pt x="6322" y="4330"/>
                    <a:pt x="6310" y="4342"/>
                  </a:cubicBezTo>
                  <a:cubicBezTo>
                    <a:pt x="6316" y="4344"/>
                    <a:pt x="6320" y="4344"/>
                    <a:pt x="6324" y="4344"/>
                  </a:cubicBezTo>
                  <a:cubicBezTo>
                    <a:pt x="6340" y="4344"/>
                    <a:pt x="6346" y="4334"/>
                    <a:pt x="6355" y="4334"/>
                  </a:cubicBezTo>
                  <a:cubicBezTo>
                    <a:pt x="6359" y="4334"/>
                    <a:pt x="6364" y="4336"/>
                    <a:pt x="6370" y="4342"/>
                  </a:cubicBezTo>
                  <a:lnTo>
                    <a:pt x="6346" y="4354"/>
                  </a:lnTo>
                  <a:cubicBezTo>
                    <a:pt x="6382" y="4354"/>
                    <a:pt x="6382" y="4354"/>
                    <a:pt x="6417" y="4366"/>
                  </a:cubicBezTo>
                  <a:lnTo>
                    <a:pt x="6394" y="4366"/>
                  </a:lnTo>
                  <a:cubicBezTo>
                    <a:pt x="6400" y="4372"/>
                    <a:pt x="6405" y="4374"/>
                    <a:pt x="6410" y="4374"/>
                  </a:cubicBezTo>
                  <a:cubicBezTo>
                    <a:pt x="6421" y="4374"/>
                    <a:pt x="6429" y="4363"/>
                    <a:pt x="6436" y="4363"/>
                  </a:cubicBezTo>
                  <a:cubicBezTo>
                    <a:pt x="6438" y="4363"/>
                    <a:pt x="6439" y="4364"/>
                    <a:pt x="6441" y="4366"/>
                  </a:cubicBezTo>
                  <a:cubicBezTo>
                    <a:pt x="6441" y="4354"/>
                    <a:pt x="6417" y="4354"/>
                    <a:pt x="6429" y="4330"/>
                  </a:cubicBezTo>
                  <a:lnTo>
                    <a:pt x="6429" y="4330"/>
                  </a:lnTo>
                  <a:cubicBezTo>
                    <a:pt x="6432" y="4333"/>
                    <a:pt x="6435" y="4334"/>
                    <a:pt x="6439" y="4334"/>
                  </a:cubicBezTo>
                  <a:cubicBezTo>
                    <a:pt x="6446" y="4334"/>
                    <a:pt x="6453" y="4331"/>
                    <a:pt x="6460" y="4331"/>
                  </a:cubicBezTo>
                  <a:cubicBezTo>
                    <a:pt x="6467" y="4331"/>
                    <a:pt x="6473" y="4333"/>
                    <a:pt x="6477" y="4342"/>
                  </a:cubicBezTo>
                  <a:lnTo>
                    <a:pt x="6453" y="4354"/>
                  </a:lnTo>
                  <a:cubicBezTo>
                    <a:pt x="6481" y="4347"/>
                    <a:pt x="6484" y="4340"/>
                    <a:pt x="6492" y="4340"/>
                  </a:cubicBezTo>
                  <a:cubicBezTo>
                    <a:pt x="6497" y="4340"/>
                    <a:pt x="6503" y="4343"/>
                    <a:pt x="6520" y="4352"/>
                  </a:cubicBezTo>
                  <a:lnTo>
                    <a:pt x="6520" y="4352"/>
                  </a:lnTo>
                  <a:cubicBezTo>
                    <a:pt x="6524" y="4351"/>
                    <a:pt x="6528" y="4351"/>
                    <a:pt x="6532" y="4351"/>
                  </a:cubicBezTo>
                  <a:cubicBezTo>
                    <a:pt x="6558" y="4351"/>
                    <a:pt x="6581" y="4368"/>
                    <a:pt x="6620" y="4378"/>
                  </a:cubicBezTo>
                  <a:cubicBezTo>
                    <a:pt x="6632" y="4366"/>
                    <a:pt x="6632" y="4366"/>
                    <a:pt x="6644" y="4366"/>
                  </a:cubicBezTo>
                  <a:cubicBezTo>
                    <a:pt x="6620" y="4354"/>
                    <a:pt x="6632" y="4342"/>
                    <a:pt x="6632" y="4330"/>
                  </a:cubicBezTo>
                  <a:lnTo>
                    <a:pt x="6632" y="4330"/>
                  </a:lnTo>
                  <a:cubicBezTo>
                    <a:pt x="6638" y="4339"/>
                    <a:pt x="6643" y="4342"/>
                    <a:pt x="6649" y="4342"/>
                  </a:cubicBezTo>
                  <a:cubicBezTo>
                    <a:pt x="6664" y="4342"/>
                    <a:pt x="6681" y="4324"/>
                    <a:pt x="6704" y="4324"/>
                  </a:cubicBezTo>
                  <a:cubicBezTo>
                    <a:pt x="6711" y="4324"/>
                    <a:pt x="6719" y="4326"/>
                    <a:pt x="6727" y="4330"/>
                  </a:cubicBezTo>
                  <a:cubicBezTo>
                    <a:pt x="6727" y="4338"/>
                    <a:pt x="6715" y="4347"/>
                    <a:pt x="6704" y="4347"/>
                  </a:cubicBezTo>
                  <a:cubicBezTo>
                    <a:pt x="6699" y="4347"/>
                    <a:pt x="6695" y="4345"/>
                    <a:pt x="6691" y="4342"/>
                  </a:cubicBezTo>
                  <a:cubicBezTo>
                    <a:pt x="6679" y="4366"/>
                    <a:pt x="6668" y="4390"/>
                    <a:pt x="6644" y="4390"/>
                  </a:cubicBezTo>
                  <a:cubicBezTo>
                    <a:pt x="6653" y="4390"/>
                    <a:pt x="6669" y="4390"/>
                    <a:pt x="6671" y="4395"/>
                  </a:cubicBezTo>
                  <a:lnTo>
                    <a:pt x="6671" y="4395"/>
                  </a:lnTo>
                  <a:lnTo>
                    <a:pt x="6679" y="4378"/>
                  </a:lnTo>
                  <a:lnTo>
                    <a:pt x="6715" y="4378"/>
                  </a:lnTo>
                  <a:cubicBezTo>
                    <a:pt x="6715" y="4366"/>
                    <a:pt x="6691" y="4354"/>
                    <a:pt x="6727" y="4342"/>
                  </a:cubicBezTo>
                  <a:cubicBezTo>
                    <a:pt x="6747" y="4342"/>
                    <a:pt x="6733" y="4368"/>
                    <a:pt x="6736" y="4368"/>
                  </a:cubicBezTo>
                  <a:cubicBezTo>
                    <a:pt x="6736" y="4368"/>
                    <a:pt x="6737" y="4367"/>
                    <a:pt x="6739" y="4366"/>
                  </a:cubicBezTo>
                  <a:cubicBezTo>
                    <a:pt x="6768" y="4366"/>
                    <a:pt x="6766" y="4351"/>
                    <a:pt x="6782" y="4351"/>
                  </a:cubicBezTo>
                  <a:cubicBezTo>
                    <a:pt x="6786" y="4351"/>
                    <a:pt x="6791" y="4351"/>
                    <a:pt x="6798" y="4354"/>
                  </a:cubicBezTo>
                  <a:lnTo>
                    <a:pt x="6775" y="4354"/>
                  </a:lnTo>
                  <a:cubicBezTo>
                    <a:pt x="6810" y="4366"/>
                    <a:pt x="6846" y="4366"/>
                    <a:pt x="6846" y="4390"/>
                  </a:cubicBezTo>
                  <a:cubicBezTo>
                    <a:pt x="6846" y="4398"/>
                    <a:pt x="6846" y="4406"/>
                    <a:pt x="6842" y="4406"/>
                  </a:cubicBezTo>
                  <a:cubicBezTo>
                    <a:pt x="6840" y="4406"/>
                    <a:pt x="6838" y="4405"/>
                    <a:pt x="6834" y="4402"/>
                  </a:cubicBezTo>
                  <a:lnTo>
                    <a:pt x="6834" y="4402"/>
                  </a:lnTo>
                  <a:cubicBezTo>
                    <a:pt x="6800" y="4413"/>
                    <a:pt x="6852" y="4403"/>
                    <a:pt x="6847" y="4422"/>
                  </a:cubicBezTo>
                  <a:lnTo>
                    <a:pt x="6847" y="4422"/>
                  </a:lnTo>
                  <a:cubicBezTo>
                    <a:pt x="6850" y="4418"/>
                    <a:pt x="6857" y="4416"/>
                    <a:pt x="6865" y="4416"/>
                  </a:cubicBezTo>
                  <a:cubicBezTo>
                    <a:pt x="6876" y="4416"/>
                    <a:pt x="6888" y="4419"/>
                    <a:pt x="6894" y="4425"/>
                  </a:cubicBezTo>
                  <a:lnTo>
                    <a:pt x="6894" y="4402"/>
                  </a:lnTo>
                  <a:cubicBezTo>
                    <a:pt x="6909" y="4391"/>
                    <a:pt x="6918" y="4387"/>
                    <a:pt x="6922" y="4387"/>
                  </a:cubicBezTo>
                  <a:cubicBezTo>
                    <a:pt x="6936" y="4387"/>
                    <a:pt x="6895" y="4440"/>
                    <a:pt x="6941" y="4449"/>
                  </a:cubicBezTo>
                  <a:cubicBezTo>
                    <a:pt x="6989" y="4437"/>
                    <a:pt x="6929" y="4437"/>
                    <a:pt x="6953" y="4425"/>
                  </a:cubicBezTo>
                  <a:lnTo>
                    <a:pt x="6953" y="4425"/>
                  </a:lnTo>
                  <a:cubicBezTo>
                    <a:pt x="6977" y="4437"/>
                    <a:pt x="6989" y="4449"/>
                    <a:pt x="7025" y="4449"/>
                  </a:cubicBezTo>
                  <a:cubicBezTo>
                    <a:pt x="7037" y="4461"/>
                    <a:pt x="7049" y="4473"/>
                    <a:pt x="7049" y="4497"/>
                  </a:cubicBezTo>
                  <a:cubicBezTo>
                    <a:pt x="7068" y="4497"/>
                    <a:pt x="7094" y="4512"/>
                    <a:pt x="7110" y="4512"/>
                  </a:cubicBezTo>
                  <a:cubicBezTo>
                    <a:pt x="7114" y="4512"/>
                    <a:pt x="7118" y="4511"/>
                    <a:pt x="7120" y="4509"/>
                  </a:cubicBezTo>
                  <a:cubicBezTo>
                    <a:pt x="7113" y="4498"/>
                    <a:pt x="7106" y="4495"/>
                    <a:pt x="7100" y="4495"/>
                  </a:cubicBezTo>
                  <a:cubicBezTo>
                    <a:pt x="7093" y="4495"/>
                    <a:pt x="7085" y="4499"/>
                    <a:pt x="7076" y="4499"/>
                  </a:cubicBezTo>
                  <a:cubicBezTo>
                    <a:pt x="7068" y="4499"/>
                    <a:pt x="7060" y="4496"/>
                    <a:pt x="7049" y="4485"/>
                  </a:cubicBezTo>
                  <a:lnTo>
                    <a:pt x="7060" y="4461"/>
                  </a:lnTo>
                  <a:cubicBezTo>
                    <a:pt x="7096" y="4473"/>
                    <a:pt x="7132" y="4473"/>
                    <a:pt x="7156" y="4485"/>
                  </a:cubicBezTo>
                  <a:lnTo>
                    <a:pt x="7156" y="4485"/>
                  </a:lnTo>
                  <a:cubicBezTo>
                    <a:pt x="7144" y="4473"/>
                    <a:pt x="7144" y="4473"/>
                    <a:pt x="7156" y="4461"/>
                  </a:cubicBezTo>
                  <a:cubicBezTo>
                    <a:pt x="7163" y="4464"/>
                    <a:pt x="7170" y="4464"/>
                    <a:pt x="7177" y="4464"/>
                  </a:cubicBezTo>
                  <a:cubicBezTo>
                    <a:pt x="7195" y="4464"/>
                    <a:pt x="7211" y="4458"/>
                    <a:pt x="7230" y="4458"/>
                  </a:cubicBezTo>
                  <a:cubicBezTo>
                    <a:pt x="7236" y="4458"/>
                    <a:pt x="7243" y="4459"/>
                    <a:pt x="7251" y="4461"/>
                  </a:cubicBezTo>
                  <a:cubicBezTo>
                    <a:pt x="7251" y="4473"/>
                    <a:pt x="7245" y="4476"/>
                    <a:pt x="7238" y="4476"/>
                  </a:cubicBezTo>
                  <a:cubicBezTo>
                    <a:pt x="7230" y="4476"/>
                    <a:pt x="7221" y="4473"/>
                    <a:pt x="7215" y="4473"/>
                  </a:cubicBezTo>
                  <a:cubicBezTo>
                    <a:pt x="7239" y="4497"/>
                    <a:pt x="7239" y="4485"/>
                    <a:pt x="7275" y="4497"/>
                  </a:cubicBezTo>
                  <a:cubicBezTo>
                    <a:pt x="7275" y="4499"/>
                    <a:pt x="7274" y="4500"/>
                    <a:pt x="7271" y="4500"/>
                  </a:cubicBezTo>
                  <a:cubicBezTo>
                    <a:pt x="7268" y="4500"/>
                    <a:pt x="7262" y="4498"/>
                    <a:pt x="7255" y="4498"/>
                  </a:cubicBezTo>
                  <a:cubicBezTo>
                    <a:pt x="7249" y="4498"/>
                    <a:pt x="7243" y="4500"/>
                    <a:pt x="7239" y="4509"/>
                  </a:cubicBezTo>
                  <a:lnTo>
                    <a:pt x="7287" y="4509"/>
                  </a:lnTo>
                  <a:cubicBezTo>
                    <a:pt x="7290" y="4503"/>
                    <a:pt x="7293" y="4500"/>
                    <a:pt x="7298" y="4500"/>
                  </a:cubicBezTo>
                  <a:cubicBezTo>
                    <a:pt x="7310" y="4500"/>
                    <a:pt x="7328" y="4521"/>
                    <a:pt x="7346" y="4521"/>
                  </a:cubicBezTo>
                  <a:cubicBezTo>
                    <a:pt x="7356" y="4522"/>
                    <a:pt x="7365" y="4523"/>
                    <a:pt x="7373" y="4523"/>
                  </a:cubicBezTo>
                  <a:cubicBezTo>
                    <a:pt x="7422" y="4523"/>
                    <a:pt x="7436" y="4495"/>
                    <a:pt x="7477" y="4485"/>
                  </a:cubicBezTo>
                  <a:cubicBezTo>
                    <a:pt x="7489" y="4497"/>
                    <a:pt x="7489" y="4509"/>
                    <a:pt x="7477" y="4509"/>
                  </a:cubicBezTo>
                  <a:cubicBezTo>
                    <a:pt x="7473" y="4505"/>
                    <a:pt x="7471" y="4503"/>
                    <a:pt x="7469" y="4503"/>
                  </a:cubicBezTo>
                  <a:cubicBezTo>
                    <a:pt x="7465" y="4503"/>
                    <a:pt x="7465" y="4509"/>
                    <a:pt x="7465" y="4509"/>
                  </a:cubicBezTo>
                  <a:cubicBezTo>
                    <a:pt x="7489" y="4509"/>
                    <a:pt x="7501" y="4544"/>
                    <a:pt x="7489" y="4556"/>
                  </a:cubicBezTo>
                  <a:cubicBezTo>
                    <a:pt x="7525" y="4556"/>
                    <a:pt x="7477" y="4532"/>
                    <a:pt x="7501" y="4532"/>
                  </a:cubicBezTo>
                  <a:lnTo>
                    <a:pt x="7549" y="4544"/>
                  </a:lnTo>
                  <a:cubicBezTo>
                    <a:pt x="7549" y="4532"/>
                    <a:pt x="7525" y="4521"/>
                    <a:pt x="7560" y="4521"/>
                  </a:cubicBezTo>
                  <a:cubicBezTo>
                    <a:pt x="7584" y="4521"/>
                    <a:pt x="7584" y="4532"/>
                    <a:pt x="7620" y="4532"/>
                  </a:cubicBezTo>
                  <a:cubicBezTo>
                    <a:pt x="7608" y="4544"/>
                    <a:pt x="7620" y="4556"/>
                    <a:pt x="7596" y="4556"/>
                  </a:cubicBezTo>
                  <a:cubicBezTo>
                    <a:pt x="7604" y="4556"/>
                    <a:pt x="7617" y="4562"/>
                    <a:pt x="7629" y="4562"/>
                  </a:cubicBezTo>
                  <a:cubicBezTo>
                    <a:pt x="7635" y="4562"/>
                    <a:pt x="7640" y="4560"/>
                    <a:pt x="7644" y="4556"/>
                  </a:cubicBezTo>
                  <a:cubicBezTo>
                    <a:pt x="7632" y="4544"/>
                    <a:pt x="7644" y="4544"/>
                    <a:pt x="7657" y="4544"/>
                  </a:cubicBezTo>
                  <a:cubicBezTo>
                    <a:pt x="7671" y="4544"/>
                    <a:pt x="7685" y="4544"/>
                    <a:pt x="7680" y="4532"/>
                  </a:cubicBezTo>
                  <a:lnTo>
                    <a:pt x="7680" y="4532"/>
                  </a:lnTo>
                  <a:lnTo>
                    <a:pt x="7703" y="4544"/>
                  </a:lnTo>
                  <a:cubicBezTo>
                    <a:pt x="7703" y="4544"/>
                    <a:pt x="7691" y="4556"/>
                    <a:pt x="7680" y="4556"/>
                  </a:cubicBezTo>
                  <a:cubicBezTo>
                    <a:pt x="7684" y="4560"/>
                    <a:pt x="7689" y="4562"/>
                    <a:pt x="7695" y="4562"/>
                  </a:cubicBezTo>
                  <a:cubicBezTo>
                    <a:pt x="7706" y="4562"/>
                    <a:pt x="7719" y="4556"/>
                    <a:pt x="7727" y="4556"/>
                  </a:cubicBezTo>
                  <a:cubicBezTo>
                    <a:pt x="7727" y="4556"/>
                    <a:pt x="7763" y="4568"/>
                    <a:pt x="7763" y="4580"/>
                  </a:cubicBezTo>
                  <a:cubicBezTo>
                    <a:pt x="7766" y="4577"/>
                    <a:pt x="7770" y="4575"/>
                    <a:pt x="7773" y="4575"/>
                  </a:cubicBezTo>
                  <a:cubicBezTo>
                    <a:pt x="7782" y="4575"/>
                    <a:pt x="7790" y="4584"/>
                    <a:pt x="7799" y="4592"/>
                  </a:cubicBezTo>
                  <a:cubicBezTo>
                    <a:pt x="7811" y="4592"/>
                    <a:pt x="7799" y="4580"/>
                    <a:pt x="7799" y="4580"/>
                  </a:cubicBezTo>
                  <a:lnTo>
                    <a:pt x="7799" y="4580"/>
                  </a:lnTo>
                  <a:lnTo>
                    <a:pt x="7846" y="4592"/>
                  </a:lnTo>
                  <a:cubicBezTo>
                    <a:pt x="7846" y="4602"/>
                    <a:pt x="7846" y="4627"/>
                    <a:pt x="7840" y="4636"/>
                  </a:cubicBezTo>
                  <a:lnTo>
                    <a:pt x="7840" y="4636"/>
                  </a:lnTo>
                  <a:cubicBezTo>
                    <a:pt x="7853" y="4626"/>
                    <a:pt x="7851" y="4613"/>
                    <a:pt x="7866" y="4613"/>
                  </a:cubicBezTo>
                  <a:cubicBezTo>
                    <a:pt x="7870" y="4613"/>
                    <a:pt x="7875" y="4614"/>
                    <a:pt x="7882" y="4616"/>
                  </a:cubicBezTo>
                  <a:cubicBezTo>
                    <a:pt x="7858" y="4628"/>
                    <a:pt x="7906" y="4640"/>
                    <a:pt x="7882" y="4663"/>
                  </a:cubicBezTo>
                  <a:cubicBezTo>
                    <a:pt x="7894" y="4687"/>
                    <a:pt x="7941" y="4699"/>
                    <a:pt x="7965" y="4699"/>
                  </a:cubicBezTo>
                  <a:cubicBezTo>
                    <a:pt x="7977" y="4675"/>
                    <a:pt x="7941" y="4675"/>
                    <a:pt x="7941" y="4663"/>
                  </a:cubicBezTo>
                  <a:lnTo>
                    <a:pt x="7941" y="4663"/>
                  </a:lnTo>
                  <a:cubicBezTo>
                    <a:pt x="7950" y="4665"/>
                    <a:pt x="7957" y="4665"/>
                    <a:pt x="7964" y="4665"/>
                  </a:cubicBezTo>
                  <a:cubicBezTo>
                    <a:pt x="8012" y="4665"/>
                    <a:pt x="8036" y="4638"/>
                    <a:pt x="8069" y="4638"/>
                  </a:cubicBezTo>
                  <a:cubicBezTo>
                    <a:pt x="8074" y="4638"/>
                    <a:pt x="8079" y="4638"/>
                    <a:pt x="8084" y="4640"/>
                  </a:cubicBezTo>
                  <a:lnTo>
                    <a:pt x="8084" y="4640"/>
                  </a:lnTo>
                  <a:cubicBezTo>
                    <a:pt x="8106" y="4639"/>
                    <a:pt x="8099" y="4638"/>
                    <a:pt x="8120" y="4628"/>
                  </a:cubicBezTo>
                  <a:lnTo>
                    <a:pt x="8120" y="4628"/>
                  </a:lnTo>
                  <a:cubicBezTo>
                    <a:pt x="8108" y="4652"/>
                    <a:pt x="8144" y="4699"/>
                    <a:pt x="8192" y="4711"/>
                  </a:cubicBezTo>
                  <a:cubicBezTo>
                    <a:pt x="8203" y="4699"/>
                    <a:pt x="8168" y="4675"/>
                    <a:pt x="8180" y="4663"/>
                  </a:cubicBezTo>
                  <a:lnTo>
                    <a:pt x="8215" y="4663"/>
                  </a:lnTo>
                  <a:cubicBezTo>
                    <a:pt x="8227" y="4675"/>
                    <a:pt x="8215" y="4675"/>
                    <a:pt x="8215" y="4675"/>
                  </a:cubicBezTo>
                  <a:cubicBezTo>
                    <a:pt x="8234" y="4675"/>
                    <a:pt x="8253" y="4706"/>
                    <a:pt x="8266" y="4706"/>
                  </a:cubicBezTo>
                  <a:cubicBezTo>
                    <a:pt x="8270" y="4706"/>
                    <a:pt x="8272" y="4704"/>
                    <a:pt x="8275" y="4699"/>
                  </a:cubicBezTo>
                  <a:lnTo>
                    <a:pt x="8287" y="4723"/>
                  </a:lnTo>
                  <a:cubicBezTo>
                    <a:pt x="8291" y="4719"/>
                    <a:pt x="8297" y="4718"/>
                    <a:pt x="8304" y="4718"/>
                  </a:cubicBezTo>
                  <a:cubicBezTo>
                    <a:pt x="8319" y="4718"/>
                    <a:pt x="8334" y="4723"/>
                    <a:pt x="8334" y="4723"/>
                  </a:cubicBezTo>
                  <a:cubicBezTo>
                    <a:pt x="8373" y="4723"/>
                    <a:pt x="8388" y="4731"/>
                    <a:pt x="8399" y="4740"/>
                  </a:cubicBezTo>
                  <a:lnTo>
                    <a:pt x="8399" y="4740"/>
                  </a:lnTo>
                  <a:cubicBezTo>
                    <a:pt x="8396" y="4732"/>
                    <a:pt x="8399" y="4721"/>
                    <a:pt x="8409" y="4721"/>
                  </a:cubicBezTo>
                  <a:cubicBezTo>
                    <a:pt x="8411" y="4721"/>
                    <a:pt x="8414" y="4721"/>
                    <a:pt x="8418" y="4723"/>
                  </a:cubicBezTo>
                  <a:cubicBezTo>
                    <a:pt x="8406" y="4759"/>
                    <a:pt x="8477" y="4747"/>
                    <a:pt x="8465" y="4771"/>
                  </a:cubicBezTo>
                  <a:cubicBezTo>
                    <a:pt x="8475" y="4771"/>
                    <a:pt x="8484" y="4786"/>
                    <a:pt x="8494" y="4786"/>
                  </a:cubicBezTo>
                  <a:cubicBezTo>
                    <a:pt x="8496" y="4786"/>
                    <a:pt x="8499" y="4785"/>
                    <a:pt x="8501" y="4783"/>
                  </a:cubicBezTo>
                  <a:lnTo>
                    <a:pt x="8501" y="4783"/>
                  </a:lnTo>
                  <a:lnTo>
                    <a:pt x="8499" y="4785"/>
                  </a:lnTo>
                  <a:lnTo>
                    <a:pt x="8499" y="4785"/>
                  </a:lnTo>
                  <a:cubicBezTo>
                    <a:pt x="8506" y="4781"/>
                    <a:pt x="8516" y="4780"/>
                    <a:pt x="8526" y="4780"/>
                  </a:cubicBezTo>
                  <a:cubicBezTo>
                    <a:pt x="8543" y="4780"/>
                    <a:pt x="8561" y="4783"/>
                    <a:pt x="8573" y="4783"/>
                  </a:cubicBezTo>
                  <a:cubicBezTo>
                    <a:pt x="8573" y="4794"/>
                    <a:pt x="8573" y="4794"/>
                    <a:pt x="8573" y="4794"/>
                  </a:cubicBezTo>
                  <a:lnTo>
                    <a:pt x="8561" y="4794"/>
                  </a:lnTo>
                  <a:lnTo>
                    <a:pt x="8573" y="4806"/>
                  </a:lnTo>
                  <a:cubicBezTo>
                    <a:pt x="8537" y="4806"/>
                    <a:pt x="8561" y="4818"/>
                    <a:pt x="8537" y="4818"/>
                  </a:cubicBezTo>
                  <a:lnTo>
                    <a:pt x="8561" y="4830"/>
                  </a:lnTo>
                  <a:cubicBezTo>
                    <a:pt x="8596" y="4854"/>
                    <a:pt x="8513" y="4854"/>
                    <a:pt x="8525" y="4890"/>
                  </a:cubicBezTo>
                  <a:lnTo>
                    <a:pt x="8501" y="4890"/>
                  </a:lnTo>
                  <a:cubicBezTo>
                    <a:pt x="8513" y="4902"/>
                    <a:pt x="8525" y="4902"/>
                    <a:pt x="8537" y="4913"/>
                  </a:cubicBezTo>
                  <a:cubicBezTo>
                    <a:pt x="8513" y="4913"/>
                    <a:pt x="8525" y="4902"/>
                    <a:pt x="8513" y="4902"/>
                  </a:cubicBezTo>
                  <a:cubicBezTo>
                    <a:pt x="8525" y="4913"/>
                    <a:pt x="8525" y="4925"/>
                    <a:pt x="8513" y="4937"/>
                  </a:cubicBezTo>
                  <a:lnTo>
                    <a:pt x="8525" y="4937"/>
                  </a:lnTo>
                  <a:cubicBezTo>
                    <a:pt x="8525" y="4949"/>
                    <a:pt x="8513" y="4949"/>
                    <a:pt x="8513" y="4961"/>
                  </a:cubicBezTo>
                  <a:cubicBezTo>
                    <a:pt x="8501" y="4961"/>
                    <a:pt x="8501" y="4961"/>
                    <a:pt x="8501" y="4949"/>
                  </a:cubicBezTo>
                  <a:cubicBezTo>
                    <a:pt x="8501" y="4961"/>
                    <a:pt x="8489" y="4961"/>
                    <a:pt x="8501" y="4961"/>
                  </a:cubicBezTo>
                  <a:lnTo>
                    <a:pt x="8489" y="4961"/>
                  </a:lnTo>
                  <a:cubicBezTo>
                    <a:pt x="8477" y="4961"/>
                    <a:pt x="8489" y="4973"/>
                    <a:pt x="8477" y="4973"/>
                  </a:cubicBezTo>
                  <a:cubicBezTo>
                    <a:pt x="8477" y="4973"/>
                    <a:pt x="8489" y="4973"/>
                    <a:pt x="8489" y="4985"/>
                  </a:cubicBezTo>
                  <a:cubicBezTo>
                    <a:pt x="8485" y="4983"/>
                    <a:pt x="8482" y="4982"/>
                    <a:pt x="8481" y="4982"/>
                  </a:cubicBezTo>
                  <a:cubicBezTo>
                    <a:pt x="8477" y="4982"/>
                    <a:pt x="8499" y="4999"/>
                    <a:pt x="8489" y="5009"/>
                  </a:cubicBezTo>
                  <a:lnTo>
                    <a:pt x="8477" y="5009"/>
                  </a:lnTo>
                  <a:lnTo>
                    <a:pt x="8489" y="5033"/>
                  </a:lnTo>
                  <a:cubicBezTo>
                    <a:pt x="8482" y="5030"/>
                    <a:pt x="8478" y="5029"/>
                    <a:pt x="8475" y="5029"/>
                  </a:cubicBezTo>
                  <a:cubicBezTo>
                    <a:pt x="8465" y="5029"/>
                    <a:pt x="8484" y="5044"/>
                    <a:pt x="8465" y="5044"/>
                  </a:cubicBezTo>
                  <a:cubicBezTo>
                    <a:pt x="8465" y="5044"/>
                    <a:pt x="8477" y="5044"/>
                    <a:pt x="8477" y="5056"/>
                  </a:cubicBezTo>
                  <a:cubicBezTo>
                    <a:pt x="8477" y="5056"/>
                    <a:pt x="8476" y="5055"/>
                    <a:pt x="8476" y="5055"/>
                  </a:cubicBezTo>
                  <a:lnTo>
                    <a:pt x="8476" y="5055"/>
                  </a:lnTo>
                  <a:cubicBezTo>
                    <a:pt x="8474" y="5056"/>
                    <a:pt x="8471" y="5056"/>
                    <a:pt x="8465" y="5056"/>
                  </a:cubicBezTo>
                  <a:lnTo>
                    <a:pt x="8442" y="5056"/>
                  </a:lnTo>
                  <a:cubicBezTo>
                    <a:pt x="8453" y="5056"/>
                    <a:pt x="8465" y="5068"/>
                    <a:pt x="8477" y="5068"/>
                  </a:cubicBezTo>
                  <a:cubicBezTo>
                    <a:pt x="8465" y="5068"/>
                    <a:pt x="8477" y="5080"/>
                    <a:pt x="8453" y="5080"/>
                  </a:cubicBezTo>
                  <a:cubicBezTo>
                    <a:pt x="8453" y="5092"/>
                    <a:pt x="8394" y="5092"/>
                    <a:pt x="8430" y="5104"/>
                  </a:cubicBezTo>
                  <a:lnTo>
                    <a:pt x="8418" y="5104"/>
                  </a:lnTo>
                  <a:lnTo>
                    <a:pt x="8418" y="5116"/>
                  </a:lnTo>
                  <a:lnTo>
                    <a:pt x="8406" y="5104"/>
                  </a:lnTo>
                  <a:lnTo>
                    <a:pt x="8418" y="5128"/>
                  </a:lnTo>
                  <a:lnTo>
                    <a:pt x="8406" y="5128"/>
                  </a:lnTo>
                  <a:cubicBezTo>
                    <a:pt x="8406" y="5128"/>
                    <a:pt x="8406" y="5152"/>
                    <a:pt x="8406" y="5164"/>
                  </a:cubicBezTo>
                  <a:cubicBezTo>
                    <a:pt x="8412" y="5169"/>
                    <a:pt x="8409" y="5169"/>
                    <a:pt x="8404" y="5169"/>
                  </a:cubicBezTo>
                  <a:cubicBezTo>
                    <a:pt x="8400" y="5169"/>
                    <a:pt x="8394" y="5169"/>
                    <a:pt x="8394" y="5175"/>
                  </a:cubicBezTo>
                  <a:lnTo>
                    <a:pt x="8394" y="5187"/>
                  </a:lnTo>
                  <a:lnTo>
                    <a:pt x="8382" y="5187"/>
                  </a:lnTo>
                  <a:cubicBezTo>
                    <a:pt x="8406" y="5199"/>
                    <a:pt x="8358" y="5199"/>
                    <a:pt x="8370" y="5199"/>
                  </a:cubicBezTo>
                  <a:cubicBezTo>
                    <a:pt x="8382" y="5199"/>
                    <a:pt x="8394" y="5211"/>
                    <a:pt x="8406" y="5211"/>
                  </a:cubicBezTo>
                  <a:cubicBezTo>
                    <a:pt x="8406" y="5217"/>
                    <a:pt x="8403" y="5217"/>
                    <a:pt x="8398" y="5217"/>
                  </a:cubicBezTo>
                  <a:cubicBezTo>
                    <a:pt x="8394" y="5217"/>
                    <a:pt x="8388" y="5217"/>
                    <a:pt x="8382" y="5223"/>
                  </a:cubicBezTo>
                  <a:cubicBezTo>
                    <a:pt x="8382" y="5223"/>
                    <a:pt x="8394" y="5235"/>
                    <a:pt x="8382" y="5235"/>
                  </a:cubicBezTo>
                  <a:lnTo>
                    <a:pt x="8370" y="5235"/>
                  </a:lnTo>
                  <a:cubicBezTo>
                    <a:pt x="8370" y="5235"/>
                    <a:pt x="8382" y="5247"/>
                    <a:pt x="8382" y="5247"/>
                  </a:cubicBezTo>
                  <a:cubicBezTo>
                    <a:pt x="8394" y="5259"/>
                    <a:pt x="8346" y="5259"/>
                    <a:pt x="8394" y="5271"/>
                  </a:cubicBezTo>
                  <a:cubicBezTo>
                    <a:pt x="8382" y="5271"/>
                    <a:pt x="8382" y="5283"/>
                    <a:pt x="8370" y="5283"/>
                  </a:cubicBezTo>
                  <a:cubicBezTo>
                    <a:pt x="8382" y="5294"/>
                    <a:pt x="8382" y="5306"/>
                    <a:pt x="8382" y="5318"/>
                  </a:cubicBezTo>
                  <a:cubicBezTo>
                    <a:pt x="8358" y="5318"/>
                    <a:pt x="8382" y="5318"/>
                    <a:pt x="8370" y="5330"/>
                  </a:cubicBezTo>
                  <a:lnTo>
                    <a:pt x="8382" y="5330"/>
                  </a:lnTo>
                  <a:cubicBezTo>
                    <a:pt x="8382" y="5342"/>
                    <a:pt x="8346" y="5354"/>
                    <a:pt x="8346" y="5378"/>
                  </a:cubicBezTo>
                  <a:lnTo>
                    <a:pt x="8322" y="5378"/>
                  </a:lnTo>
                  <a:lnTo>
                    <a:pt x="8346" y="5390"/>
                  </a:lnTo>
                  <a:cubicBezTo>
                    <a:pt x="8334" y="5402"/>
                    <a:pt x="8322" y="5425"/>
                    <a:pt x="8322" y="5449"/>
                  </a:cubicBezTo>
                  <a:cubicBezTo>
                    <a:pt x="8334" y="5449"/>
                    <a:pt x="8346" y="5461"/>
                    <a:pt x="8346" y="5473"/>
                  </a:cubicBezTo>
                  <a:lnTo>
                    <a:pt x="8334" y="5473"/>
                  </a:lnTo>
                  <a:cubicBezTo>
                    <a:pt x="8346" y="5485"/>
                    <a:pt x="8358" y="5497"/>
                    <a:pt x="8346" y="5521"/>
                  </a:cubicBezTo>
                  <a:cubicBezTo>
                    <a:pt x="8339" y="5521"/>
                    <a:pt x="8336" y="5521"/>
                    <a:pt x="8333" y="5518"/>
                  </a:cubicBezTo>
                  <a:lnTo>
                    <a:pt x="8333" y="5518"/>
                  </a:lnTo>
                  <a:cubicBezTo>
                    <a:pt x="8332" y="5522"/>
                    <a:pt x="8322" y="5525"/>
                    <a:pt x="8322" y="5533"/>
                  </a:cubicBezTo>
                  <a:lnTo>
                    <a:pt x="8334" y="5521"/>
                  </a:lnTo>
                  <a:lnTo>
                    <a:pt x="8334" y="5521"/>
                  </a:lnTo>
                  <a:cubicBezTo>
                    <a:pt x="8358" y="5533"/>
                    <a:pt x="8334" y="5533"/>
                    <a:pt x="8322" y="5533"/>
                  </a:cubicBezTo>
                  <a:lnTo>
                    <a:pt x="8346" y="5545"/>
                  </a:lnTo>
                  <a:lnTo>
                    <a:pt x="8322" y="5556"/>
                  </a:lnTo>
                  <a:cubicBezTo>
                    <a:pt x="8322" y="5556"/>
                    <a:pt x="8334" y="5568"/>
                    <a:pt x="8358" y="5568"/>
                  </a:cubicBezTo>
                  <a:lnTo>
                    <a:pt x="8334" y="5568"/>
                  </a:lnTo>
                  <a:lnTo>
                    <a:pt x="8322" y="5592"/>
                  </a:lnTo>
                  <a:lnTo>
                    <a:pt x="8334" y="5592"/>
                  </a:lnTo>
                  <a:cubicBezTo>
                    <a:pt x="8358" y="5592"/>
                    <a:pt x="8358" y="5604"/>
                    <a:pt x="8358" y="5604"/>
                  </a:cubicBezTo>
                  <a:cubicBezTo>
                    <a:pt x="8354" y="5600"/>
                    <a:pt x="8350" y="5599"/>
                    <a:pt x="8346" y="5599"/>
                  </a:cubicBezTo>
                  <a:cubicBezTo>
                    <a:pt x="8338" y="5599"/>
                    <a:pt x="8330" y="5604"/>
                    <a:pt x="8322" y="5604"/>
                  </a:cubicBezTo>
                  <a:lnTo>
                    <a:pt x="8346" y="5604"/>
                  </a:lnTo>
                  <a:cubicBezTo>
                    <a:pt x="8358" y="5604"/>
                    <a:pt x="8358" y="5616"/>
                    <a:pt x="8346" y="5616"/>
                  </a:cubicBezTo>
                  <a:cubicBezTo>
                    <a:pt x="8346" y="5628"/>
                    <a:pt x="8322" y="5628"/>
                    <a:pt x="8322" y="5628"/>
                  </a:cubicBezTo>
                  <a:cubicBezTo>
                    <a:pt x="8334" y="5640"/>
                    <a:pt x="8322" y="5640"/>
                    <a:pt x="8346" y="5640"/>
                  </a:cubicBezTo>
                  <a:cubicBezTo>
                    <a:pt x="8350" y="5644"/>
                    <a:pt x="8350" y="5645"/>
                    <a:pt x="8348" y="5645"/>
                  </a:cubicBezTo>
                  <a:cubicBezTo>
                    <a:pt x="8344" y="5645"/>
                    <a:pt x="8330" y="5640"/>
                    <a:pt x="8322" y="5640"/>
                  </a:cubicBezTo>
                  <a:cubicBezTo>
                    <a:pt x="8346" y="5652"/>
                    <a:pt x="8334" y="5664"/>
                    <a:pt x="8322" y="5664"/>
                  </a:cubicBezTo>
                  <a:cubicBezTo>
                    <a:pt x="8358" y="5664"/>
                    <a:pt x="8299" y="5687"/>
                    <a:pt x="8334" y="5687"/>
                  </a:cubicBezTo>
                  <a:lnTo>
                    <a:pt x="8311" y="5687"/>
                  </a:lnTo>
                  <a:cubicBezTo>
                    <a:pt x="8322" y="5687"/>
                    <a:pt x="8346" y="5699"/>
                    <a:pt x="8346" y="5699"/>
                  </a:cubicBezTo>
                  <a:lnTo>
                    <a:pt x="8311" y="5699"/>
                  </a:lnTo>
                  <a:lnTo>
                    <a:pt x="8346" y="5711"/>
                  </a:lnTo>
                  <a:cubicBezTo>
                    <a:pt x="8311" y="5735"/>
                    <a:pt x="8334" y="5771"/>
                    <a:pt x="8299" y="5806"/>
                  </a:cubicBezTo>
                  <a:cubicBezTo>
                    <a:pt x="8311" y="5818"/>
                    <a:pt x="8322" y="5830"/>
                    <a:pt x="8322" y="5854"/>
                  </a:cubicBezTo>
                  <a:cubicBezTo>
                    <a:pt x="8322" y="5854"/>
                    <a:pt x="8334" y="5854"/>
                    <a:pt x="8334" y="5866"/>
                  </a:cubicBezTo>
                  <a:cubicBezTo>
                    <a:pt x="8311" y="5878"/>
                    <a:pt x="8299" y="5902"/>
                    <a:pt x="8311" y="5926"/>
                  </a:cubicBezTo>
                  <a:cubicBezTo>
                    <a:pt x="8358" y="5937"/>
                    <a:pt x="8275" y="5937"/>
                    <a:pt x="8311" y="5949"/>
                  </a:cubicBezTo>
                  <a:cubicBezTo>
                    <a:pt x="8299" y="5949"/>
                    <a:pt x="8299" y="5949"/>
                    <a:pt x="8287" y="5938"/>
                  </a:cubicBezTo>
                  <a:lnTo>
                    <a:pt x="8287" y="5938"/>
                  </a:lnTo>
                  <a:cubicBezTo>
                    <a:pt x="8311" y="5961"/>
                    <a:pt x="8311" y="5961"/>
                    <a:pt x="8334" y="5985"/>
                  </a:cubicBezTo>
                  <a:cubicBezTo>
                    <a:pt x="8322" y="5997"/>
                    <a:pt x="8322" y="5997"/>
                    <a:pt x="8311" y="5997"/>
                  </a:cubicBezTo>
                  <a:lnTo>
                    <a:pt x="8322" y="6009"/>
                  </a:lnTo>
                  <a:lnTo>
                    <a:pt x="8311" y="6009"/>
                  </a:lnTo>
                  <a:cubicBezTo>
                    <a:pt x="8311" y="6009"/>
                    <a:pt x="8322" y="6033"/>
                    <a:pt x="8287" y="6033"/>
                  </a:cubicBezTo>
                  <a:cubicBezTo>
                    <a:pt x="8311" y="6056"/>
                    <a:pt x="8311" y="6092"/>
                    <a:pt x="8299" y="6116"/>
                  </a:cubicBezTo>
                  <a:cubicBezTo>
                    <a:pt x="8311" y="6116"/>
                    <a:pt x="8311" y="6128"/>
                    <a:pt x="8311" y="6128"/>
                  </a:cubicBezTo>
                  <a:lnTo>
                    <a:pt x="8299" y="6140"/>
                  </a:lnTo>
                  <a:cubicBezTo>
                    <a:pt x="8299" y="6140"/>
                    <a:pt x="8322" y="6152"/>
                    <a:pt x="8311" y="6152"/>
                  </a:cubicBezTo>
                  <a:cubicBezTo>
                    <a:pt x="8311" y="6164"/>
                    <a:pt x="8299" y="6164"/>
                    <a:pt x="8322" y="6176"/>
                  </a:cubicBezTo>
                  <a:cubicBezTo>
                    <a:pt x="8322" y="6176"/>
                    <a:pt x="8311" y="6187"/>
                    <a:pt x="8287" y="6187"/>
                  </a:cubicBezTo>
                  <a:cubicBezTo>
                    <a:pt x="8322" y="6187"/>
                    <a:pt x="8287" y="6199"/>
                    <a:pt x="8287" y="6199"/>
                  </a:cubicBezTo>
                  <a:cubicBezTo>
                    <a:pt x="8287" y="6199"/>
                    <a:pt x="8263" y="6283"/>
                    <a:pt x="8275" y="6378"/>
                  </a:cubicBezTo>
                  <a:cubicBezTo>
                    <a:pt x="8275" y="6426"/>
                    <a:pt x="8275" y="6461"/>
                    <a:pt x="8299" y="6509"/>
                  </a:cubicBezTo>
                  <a:cubicBezTo>
                    <a:pt x="8275" y="6521"/>
                    <a:pt x="8263" y="6545"/>
                    <a:pt x="8263" y="6557"/>
                  </a:cubicBezTo>
                  <a:cubicBezTo>
                    <a:pt x="8263" y="6580"/>
                    <a:pt x="8239" y="6592"/>
                    <a:pt x="8263" y="6604"/>
                  </a:cubicBezTo>
                  <a:cubicBezTo>
                    <a:pt x="8260" y="6607"/>
                    <a:pt x="8257" y="6608"/>
                    <a:pt x="8253" y="6608"/>
                  </a:cubicBezTo>
                  <a:cubicBezTo>
                    <a:pt x="8247" y="6608"/>
                    <a:pt x="8240" y="6605"/>
                    <a:pt x="8235" y="6605"/>
                  </a:cubicBezTo>
                  <a:cubicBezTo>
                    <a:pt x="8230" y="6605"/>
                    <a:pt x="8227" y="6607"/>
                    <a:pt x="8227" y="6616"/>
                  </a:cubicBezTo>
                  <a:cubicBezTo>
                    <a:pt x="8251" y="6616"/>
                    <a:pt x="8251" y="6628"/>
                    <a:pt x="8263" y="6640"/>
                  </a:cubicBezTo>
                  <a:cubicBezTo>
                    <a:pt x="8263" y="6652"/>
                    <a:pt x="8263" y="6652"/>
                    <a:pt x="8251" y="6652"/>
                  </a:cubicBezTo>
                  <a:lnTo>
                    <a:pt x="8263" y="6652"/>
                  </a:lnTo>
                  <a:cubicBezTo>
                    <a:pt x="8275" y="6652"/>
                    <a:pt x="8275" y="6664"/>
                    <a:pt x="8275" y="6664"/>
                  </a:cubicBezTo>
                  <a:cubicBezTo>
                    <a:pt x="8251" y="6676"/>
                    <a:pt x="8251" y="6688"/>
                    <a:pt x="8239" y="6699"/>
                  </a:cubicBezTo>
                  <a:cubicBezTo>
                    <a:pt x="8251" y="6711"/>
                    <a:pt x="8227" y="6735"/>
                    <a:pt x="8239" y="6759"/>
                  </a:cubicBezTo>
                  <a:cubicBezTo>
                    <a:pt x="8239" y="6751"/>
                    <a:pt x="8255" y="6748"/>
                    <a:pt x="8262" y="6748"/>
                  </a:cubicBezTo>
                  <a:lnTo>
                    <a:pt x="8262" y="6748"/>
                  </a:lnTo>
                  <a:cubicBezTo>
                    <a:pt x="8204" y="6771"/>
                    <a:pt x="8275" y="6759"/>
                    <a:pt x="8227" y="6771"/>
                  </a:cubicBezTo>
                  <a:cubicBezTo>
                    <a:pt x="8251" y="6783"/>
                    <a:pt x="8203" y="6795"/>
                    <a:pt x="8251" y="6795"/>
                  </a:cubicBezTo>
                  <a:lnTo>
                    <a:pt x="8239" y="6807"/>
                  </a:lnTo>
                  <a:cubicBezTo>
                    <a:pt x="8239" y="6818"/>
                    <a:pt x="8251" y="6818"/>
                    <a:pt x="8251" y="6818"/>
                  </a:cubicBezTo>
                  <a:lnTo>
                    <a:pt x="8275" y="6818"/>
                  </a:lnTo>
                  <a:cubicBezTo>
                    <a:pt x="8239" y="6830"/>
                    <a:pt x="8275" y="6830"/>
                    <a:pt x="8251" y="6830"/>
                  </a:cubicBezTo>
                  <a:cubicBezTo>
                    <a:pt x="8263" y="6830"/>
                    <a:pt x="8275" y="6830"/>
                    <a:pt x="8275" y="6842"/>
                  </a:cubicBezTo>
                  <a:cubicBezTo>
                    <a:pt x="8251" y="6842"/>
                    <a:pt x="8263" y="6854"/>
                    <a:pt x="8251" y="6854"/>
                  </a:cubicBezTo>
                  <a:cubicBezTo>
                    <a:pt x="8251" y="6866"/>
                    <a:pt x="8263" y="6866"/>
                    <a:pt x="8263" y="6878"/>
                  </a:cubicBezTo>
                  <a:lnTo>
                    <a:pt x="8299" y="6878"/>
                  </a:lnTo>
                  <a:cubicBezTo>
                    <a:pt x="8292" y="6878"/>
                    <a:pt x="8286" y="6882"/>
                    <a:pt x="8279" y="6885"/>
                  </a:cubicBezTo>
                  <a:lnTo>
                    <a:pt x="8279" y="6885"/>
                  </a:lnTo>
                  <a:cubicBezTo>
                    <a:pt x="8283" y="6878"/>
                    <a:pt x="8275" y="6878"/>
                    <a:pt x="8275" y="6878"/>
                  </a:cubicBezTo>
                  <a:cubicBezTo>
                    <a:pt x="8263" y="6884"/>
                    <a:pt x="8266" y="6884"/>
                    <a:pt x="8270" y="6884"/>
                  </a:cubicBezTo>
                  <a:cubicBezTo>
                    <a:pt x="8273" y="6884"/>
                    <a:pt x="8277" y="6884"/>
                    <a:pt x="8277" y="6886"/>
                  </a:cubicBezTo>
                  <a:lnTo>
                    <a:pt x="8277" y="6886"/>
                  </a:lnTo>
                  <a:cubicBezTo>
                    <a:pt x="8273" y="6888"/>
                    <a:pt x="8268" y="6890"/>
                    <a:pt x="8263" y="6890"/>
                  </a:cubicBezTo>
                  <a:cubicBezTo>
                    <a:pt x="8263" y="6896"/>
                    <a:pt x="8272" y="6896"/>
                    <a:pt x="8279" y="6896"/>
                  </a:cubicBezTo>
                  <a:cubicBezTo>
                    <a:pt x="8287" y="6896"/>
                    <a:pt x="8293" y="6896"/>
                    <a:pt x="8287" y="6902"/>
                  </a:cubicBezTo>
                  <a:cubicBezTo>
                    <a:pt x="8284" y="6904"/>
                    <a:pt x="8284" y="6906"/>
                    <a:pt x="8283" y="6907"/>
                  </a:cubicBezTo>
                  <a:lnTo>
                    <a:pt x="8283" y="6907"/>
                  </a:lnTo>
                  <a:cubicBezTo>
                    <a:pt x="8290" y="6905"/>
                    <a:pt x="8299" y="6902"/>
                    <a:pt x="8311" y="6902"/>
                  </a:cubicBezTo>
                  <a:cubicBezTo>
                    <a:pt x="8299" y="6914"/>
                    <a:pt x="8287" y="6914"/>
                    <a:pt x="8287" y="6914"/>
                  </a:cubicBezTo>
                  <a:cubicBezTo>
                    <a:pt x="8299" y="6914"/>
                    <a:pt x="8263" y="6938"/>
                    <a:pt x="8287" y="6938"/>
                  </a:cubicBezTo>
                  <a:cubicBezTo>
                    <a:pt x="8293" y="6932"/>
                    <a:pt x="8293" y="6932"/>
                    <a:pt x="8293" y="6932"/>
                  </a:cubicBezTo>
                  <a:cubicBezTo>
                    <a:pt x="8293" y="6932"/>
                    <a:pt x="8293" y="6932"/>
                    <a:pt x="8299" y="6926"/>
                  </a:cubicBezTo>
                  <a:cubicBezTo>
                    <a:pt x="8322" y="6926"/>
                    <a:pt x="8287" y="6938"/>
                    <a:pt x="8299" y="6938"/>
                  </a:cubicBezTo>
                  <a:lnTo>
                    <a:pt x="8287" y="6949"/>
                  </a:lnTo>
                  <a:cubicBezTo>
                    <a:pt x="8293" y="6943"/>
                    <a:pt x="8299" y="6941"/>
                    <a:pt x="8302" y="6941"/>
                  </a:cubicBezTo>
                  <a:cubicBezTo>
                    <a:pt x="8305" y="6941"/>
                    <a:pt x="8305" y="6943"/>
                    <a:pt x="8299" y="6949"/>
                  </a:cubicBezTo>
                  <a:cubicBezTo>
                    <a:pt x="8297" y="6949"/>
                    <a:pt x="8296" y="6950"/>
                    <a:pt x="8294" y="6950"/>
                  </a:cubicBezTo>
                  <a:lnTo>
                    <a:pt x="8294" y="6950"/>
                  </a:lnTo>
                  <a:cubicBezTo>
                    <a:pt x="8297" y="6949"/>
                    <a:pt x="8299" y="6949"/>
                    <a:pt x="8299" y="6949"/>
                  </a:cubicBezTo>
                  <a:lnTo>
                    <a:pt x="8299" y="6949"/>
                  </a:lnTo>
                  <a:cubicBezTo>
                    <a:pt x="8287" y="6961"/>
                    <a:pt x="8299" y="6961"/>
                    <a:pt x="8299" y="6961"/>
                  </a:cubicBezTo>
                  <a:cubicBezTo>
                    <a:pt x="8290" y="6961"/>
                    <a:pt x="8288" y="6967"/>
                    <a:pt x="8283" y="6971"/>
                  </a:cubicBezTo>
                  <a:lnTo>
                    <a:pt x="8283" y="6971"/>
                  </a:lnTo>
                  <a:cubicBezTo>
                    <a:pt x="8283" y="6970"/>
                    <a:pt x="8283" y="6970"/>
                    <a:pt x="8283" y="6970"/>
                  </a:cubicBezTo>
                  <a:cubicBezTo>
                    <a:pt x="8282" y="6970"/>
                    <a:pt x="8280" y="6971"/>
                    <a:pt x="8275" y="6973"/>
                  </a:cubicBezTo>
                  <a:cubicBezTo>
                    <a:pt x="8278" y="6973"/>
                    <a:pt x="8281" y="6972"/>
                    <a:pt x="8283" y="6971"/>
                  </a:cubicBezTo>
                  <a:lnTo>
                    <a:pt x="8283" y="6971"/>
                  </a:lnTo>
                  <a:cubicBezTo>
                    <a:pt x="8281" y="6974"/>
                    <a:pt x="8267" y="6985"/>
                    <a:pt x="8275" y="6985"/>
                  </a:cubicBezTo>
                  <a:cubicBezTo>
                    <a:pt x="8275" y="6985"/>
                    <a:pt x="8311" y="6997"/>
                    <a:pt x="8311" y="7009"/>
                  </a:cubicBezTo>
                  <a:cubicBezTo>
                    <a:pt x="8334" y="6997"/>
                    <a:pt x="8334" y="6997"/>
                    <a:pt x="8346" y="6997"/>
                  </a:cubicBezTo>
                  <a:lnTo>
                    <a:pt x="8311" y="7009"/>
                  </a:lnTo>
                  <a:lnTo>
                    <a:pt x="8322" y="7009"/>
                  </a:lnTo>
                  <a:cubicBezTo>
                    <a:pt x="8311" y="7021"/>
                    <a:pt x="8322" y="7021"/>
                    <a:pt x="8299" y="7033"/>
                  </a:cubicBezTo>
                  <a:lnTo>
                    <a:pt x="8311" y="7045"/>
                  </a:lnTo>
                  <a:cubicBezTo>
                    <a:pt x="8307" y="7046"/>
                    <a:pt x="8306" y="7047"/>
                    <a:pt x="8306" y="7047"/>
                  </a:cubicBezTo>
                  <a:cubicBezTo>
                    <a:pt x="8309" y="7047"/>
                    <a:pt x="8350" y="7030"/>
                    <a:pt x="8358" y="7030"/>
                  </a:cubicBezTo>
                  <a:cubicBezTo>
                    <a:pt x="8360" y="7030"/>
                    <a:pt x="8360" y="7031"/>
                    <a:pt x="8358" y="7033"/>
                  </a:cubicBezTo>
                  <a:lnTo>
                    <a:pt x="8370" y="7033"/>
                  </a:lnTo>
                  <a:cubicBezTo>
                    <a:pt x="8394" y="7021"/>
                    <a:pt x="8382" y="7021"/>
                    <a:pt x="8406" y="7009"/>
                  </a:cubicBezTo>
                  <a:lnTo>
                    <a:pt x="8406" y="7009"/>
                  </a:lnTo>
                  <a:cubicBezTo>
                    <a:pt x="8400" y="7015"/>
                    <a:pt x="8400" y="7015"/>
                    <a:pt x="8401" y="7015"/>
                  </a:cubicBezTo>
                  <a:cubicBezTo>
                    <a:pt x="8403" y="7015"/>
                    <a:pt x="8406" y="7015"/>
                    <a:pt x="8406" y="7021"/>
                  </a:cubicBezTo>
                  <a:cubicBezTo>
                    <a:pt x="8394" y="7021"/>
                    <a:pt x="8406" y="7021"/>
                    <a:pt x="8394" y="7033"/>
                  </a:cubicBezTo>
                  <a:cubicBezTo>
                    <a:pt x="8406" y="7033"/>
                    <a:pt x="8429" y="7021"/>
                    <a:pt x="8430" y="7021"/>
                  </a:cubicBezTo>
                  <a:lnTo>
                    <a:pt x="8430" y="7021"/>
                  </a:lnTo>
                  <a:cubicBezTo>
                    <a:pt x="8406" y="7033"/>
                    <a:pt x="8406" y="7033"/>
                    <a:pt x="8406" y="7033"/>
                  </a:cubicBezTo>
                  <a:lnTo>
                    <a:pt x="8418" y="7033"/>
                  </a:lnTo>
                  <a:cubicBezTo>
                    <a:pt x="8418" y="7033"/>
                    <a:pt x="8418" y="7033"/>
                    <a:pt x="8406" y="7045"/>
                  </a:cubicBezTo>
                  <a:cubicBezTo>
                    <a:pt x="8418" y="7045"/>
                    <a:pt x="8418" y="7045"/>
                    <a:pt x="8430" y="7033"/>
                  </a:cubicBezTo>
                  <a:cubicBezTo>
                    <a:pt x="8430" y="7033"/>
                    <a:pt x="8440" y="7027"/>
                    <a:pt x="8444" y="7027"/>
                  </a:cubicBezTo>
                  <a:cubicBezTo>
                    <a:pt x="8446" y="7027"/>
                    <a:pt x="8446" y="7029"/>
                    <a:pt x="8442" y="7033"/>
                  </a:cubicBezTo>
                  <a:lnTo>
                    <a:pt x="8418" y="7045"/>
                  </a:lnTo>
                  <a:cubicBezTo>
                    <a:pt x="8434" y="7045"/>
                    <a:pt x="8439" y="7039"/>
                    <a:pt x="8441" y="7039"/>
                  </a:cubicBezTo>
                  <a:cubicBezTo>
                    <a:pt x="8442" y="7039"/>
                    <a:pt x="8442" y="7041"/>
                    <a:pt x="8442" y="7045"/>
                  </a:cubicBezTo>
                  <a:lnTo>
                    <a:pt x="8436" y="7045"/>
                  </a:lnTo>
                  <a:cubicBezTo>
                    <a:pt x="8433" y="7047"/>
                    <a:pt x="8431" y="7051"/>
                    <a:pt x="8430" y="7054"/>
                  </a:cubicBezTo>
                  <a:lnTo>
                    <a:pt x="8430" y="7054"/>
                  </a:lnTo>
                  <a:cubicBezTo>
                    <a:pt x="8425" y="7056"/>
                    <a:pt x="8421" y="7057"/>
                    <a:pt x="8418" y="7057"/>
                  </a:cubicBezTo>
                  <a:cubicBezTo>
                    <a:pt x="8430" y="7057"/>
                    <a:pt x="8430" y="7057"/>
                    <a:pt x="8418" y="7069"/>
                  </a:cubicBezTo>
                  <a:lnTo>
                    <a:pt x="8442" y="7057"/>
                  </a:lnTo>
                  <a:cubicBezTo>
                    <a:pt x="8455" y="7050"/>
                    <a:pt x="8461" y="7043"/>
                    <a:pt x="8465" y="7039"/>
                  </a:cubicBezTo>
                  <a:lnTo>
                    <a:pt x="8465" y="7039"/>
                  </a:lnTo>
                  <a:cubicBezTo>
                    <a:pt x="8462" y="7041"/>
                    <a:pt x="8458" y="7042"/>
                    <a:pt x="8454" y="7044"/>
                  </a:cubicBezTo>
                  <a:lnTo>
                    <a:pt x="8454" y="7044"/>
                  </a:lnTo>
                  <a:cubicBezTo>
                    <a:pt x="8456" y="7042"/>
                    <a:pt x="8467" y="7033"/>
                    <a:pt x="8477" y="7033"/>
                  </a:cubicBezTo>
                  <a:lnTo>
                    <a:pt x="8477" y="7033"/>
                  </a:lnTo>
                  <a:cubicBezTo>
                    <a:pt x="8472" y="7033"/>
                    <a:pt x="8469" y="7035"/>
                    <a:pt x="8465" y="7039"/>
                  </a:cubicBezTo>
                  <a:lnTo>
                    <a:pt x="8465" y="7039"/>
                  </a:lnTo>
                  <a:cubicBezTo>
                    <a:pt x="8469" y="7037"/>
                    <a:pt x="8473" y="7035"/>
                    <a:pt x="8477" y="7033"/>
                  </a:cubicBezTo>
                  <a:lnTo>
                    <a:pt x="8477" y="7033"/>
                  </a:lnTo>
                  <a:cubicBezTo>
                    <a:pt x="8472" y="7035"/>
                    <a:pt x="8470" y="7036"/>
                    <a:pt x="8470" y="7036"/>
                  </a:cubicBezTo>
                  <a:cubicBezTo>
                    <a:pt x="8471" y="7036"/>
                    <a:pt x="8474" y="7035"/>
                    <a:pt x="8477" y="7033"/>
                  </a:cubicBezTo>
                  <a:lnTo>
                    <a:pt x="8477" y="7033"/>
                  </a:lnTo>
                  <a:cubicBezTo>
                    <a:pt x="8477" y="7034"/>
                    <a:pt x="8477" y="7035"/>
                    <a:pt x="8477" y="7036"/>
                  </a:cubicBezTo>
                  <a:lnTo>
                    <a:pt x="8477" y="7036"/>
                  </a:lnTo>
                  <a:cubicBezTo>
                    <a:pt x="8477" y="7036"/>
                    <a:pt x="8477" y="7036"/>
                    <a:pt x="8477" y="7035"/>
                  </a:cubicBezTo>
                  <a:lnTo>
                    <a:pt x="8477" y="7035"/>
                  </a:lnTo>
                  <a:cubicBezTo>
                    <a:pt x="8478" y="7036"/>
                    <a:pt x="8478" y="7037"/>
                    <a:pt x="8478" y="7038"/>
                  </a:cubicBezTo>
                  <a:lnTo>
                    <a:pt x="8478" y="7038"/>
                  </a:lnTo>
                  <a:cubicBezTo>
                    <a:pt x="8478" y="7038"/>
                    <a:pt x="8478" y="7038"/>
                    <a:pt x="8478" y="7038"/>
                  </a:cubicBezTo>
                  <a:cubicBezTo>
                    <a:pt x="8477" y="7038"/>
                    <a:pt x="8477" y="7037"/>
                    <a:pt x="8477" y="7036"/>
                  </a:cubicBezTo>
                  <a:lnTo>
                    <a:pt x="8477" y="7036"/>
                  </a:lnTo>
                  <a:cubicBezTo>
                    <a:pt x="8471" y="7039"/>
                    <a:pt x="8457" y="7045"/>
                    <a:pt x="8465" y="7045"/>
                  </a:cubicBezTo>
                  <a:cubicBezTo>
                    <a:pt x="8470" y="7045"/>
                    <a:pt x="8475" y="7043"/>
                    <a:pt x="8479" y="7040"/>
                  </a:cubicBezTo>
                  <a:lnTo>
                    <a:pt x="8479" y="7040"/>
                  </a:lnTo>
                  <a:cubicBezTo>
                    <a:pt x="8481" y="7046"/>
                    <a:pt x="8483" y="7048"/>
                    <a:pt x="8465" y="7057"/>
                  </a:cubicBezTo>
                  <a:cubicBezTo>
                    <a:pt x="8461" y="7057"/>
                    <a:pt x="8457" y="7058"/>
                    <a:pt x="8453" y="7060"/>
                  </a:cubicBezTo>
                  <a:lnTo>
                    <a:pt x="8453" y="7060"/>
                  </a:lnTo>
                  <a:lnTo>
                    <a:pt x="8453" y="7057"/>
                  </a:lnTo>
                  <a:cubicBezTo>
                    <a:pt x="8430" y="7069"/>
                    <a:pt x="8453" y="7057"/>
                    <a:pt x="8430" y="7080"/>
                  </a:cubicBezTo>
                  <a:cubicBezTo>
                    <a:pt x="8453" y="7069"/>
                    <a:pt x="8453" y="7069"/>
                    <a:pt x="8442" y="7069"/>
                  </a:cubicBezTo>
                  <a:lnTo>
                    <a:pt x="8454" y="7069"/>
                  </a:lnTo>
                  <a:cubicBezTo>
                    <a:pt x="8454" y="7069"/>
                    <a:pt x="8454" y="7069"/>
                    <a:pt x="8453" y="7069"/>
                  </a:cubicBezTo>
                  <a:lnTo>
                    <a:pt x="8453" y="7069"/>
                  </a:lnTo>
                  <a:cubicBezTo>
                    <a:pt x="8453" y="7069"/>
                    <a:pt x="8453" y="7069"/>
                    <a:pt x="8453" y="7069"/>
                  </a:cubicBezTo>
                  <a:lnTo>
                    <a:pt x="8453" y="7069"/>
                  </a:lnTo>
                  <a:cubicBezTo>
                    <a:pt x="8453" y="7069"/>
                    <a:pt x="8452" y="7070"/>
                    <a:pt x="8452" y="7070"/>
                  </a:cubicBezTo>
                  <a:lnTo>
                    <a:pt x="8452" y="7070"/>
                  </a:lnTo>
                  <a:cubicBezTo>
                    <a:pt x="8452" y="7070"/>
                    <a:pt x="8453" y="7069"/>
                    <a:pt x="8453" y="7069"/>
                  </a:cubicBezTo>
                  <a:lnTo>
                    <a:pt x="8453" y="7069"/>
                  </a:lnTo>
                  <a:cubicBezTo>
                    <a:pt x="8453" y="7077"/>
                    <a:pt x="8447" y="7085"/>
                    <a:pt x="8444" y="7085"/>
                  </a:cubicBezTo>
                  <a:cubicBezTo>
                    <a:pt x="8443" y="7085"/>
                    <a:pt x="8442" y="7084"/>
                    <a:pt x="8442" y="7080"/>
                  </a:cubicBezTo>
                  <a:cubicBezTo>
                    <a:pt x="8442" y="7092"/>
                    <a:pt x="8430" y="7092"/>
                    <a:pt x="8418" y="7104"/>
                  </a:cubicBezTo>
                  <a:cubicBezTo>
                    <a:pt x="8426" y="7104"/>
                    <a:pt x="8418" y="7110"/>
                    <a:pt x="8419" y="7110"/>
                  </a:cubicBezTo>
                  <a:cubicBezTo>
                    <a:pt x="8419" y="7110"/>
                    <a:pt x="8422" y="7108"/>
                    <a:pt x="8430" y="7104"/>
                  </a:cubicBezTo>
                  <a:lnTo>
                    <a:pt x="8453" y="7092"/>
                  </a:lnTo>
                  <a:lnTo>
                    <a:pt x="8465" y="7092"/>
                  </a:lnTo>
                  <a:cubicBezTo>
                    <a:pt x="8474" y="7084"/>
                    <a:pt x="8482" y="7075"/>
                    <a:pt x="8486" y="7075"/>
                  </a:cubicBezTo>
                  <a:cubicBezTo>
                    <a:pt x="8488" y="7075"/>
                    <a:pt x="8489" y="7077"/>
                    <a:pt x="8489" y="7080"/>
                  </a:cubicBezTo>
                  <a:cubicBezTo>
                    <a:pt x="8477" y="7092"/>
                    <a:pt x="8477" y="7092"/>
                    <a:pt x="8477" y="7092"/>
                  </a:cubicBezTo>
                  <a:cubicBezTo>
                    <a:pt x="8473" y="7096"/>
                    <a:pt x="8472" y="7098"/>
                    <a:pt x="8472" y="7098"/>
                  </a:cubicBezTo>
                  <a:cubicBezTo>
                    <a:pt x="8471" y="7098"/>
                    <a:pt x="8473" y="7092"/>
                    <a:pt x="8465" y="7092"/>
                  </a:cubicBezTo>
                  <a:cubicBezTo>
                    <a:pt x="8459" y="7098"/>
                    <a:pt x="8459" y="7098"/>
                    <a:pt x="8459" y="7098"/>
                  </a:cubicBezTo>
                  <a:cubicBezTo>
                    <a:pt x="8459" y="7098"/>
                    <a:pt x="8459" y="7098"/>
                    <a:pt x="8453" y="7104"/>
                  </a:cubicBezTo>
                  <a:cubicBezTo>
                    <a:pt x="8461" y="7100"/>
                    <a:pt x="8464" y="7099"/>
                    <a:pt x="8464" y="7099"/>
                  </a:cubicBezTo>
                  <a:lnTo>
                    <a:pt x="8464" y="7099"/>
                  </a:lnTo>
                  <a:cubicBezTo>
                    <a:pt x="8465" y="7099"/>
                    <a:pt x="8457" y="7104"/>
                    <a:pt x="8465" y="7104"/>
                  </a:cubicBezTo>
                  <a:cubicBezTo>
                    <a:pt x="8465" y="7106"/>
                    <a:pt x="8467" y="7107"/>
                    <a:pt x="8469" y="7107"/>
                  </a:cubicBezTo>
                  <a:cubicBezTo>
                    <a:pt x="8478" y="7107"/>
                    <a:pt x="8503" y="7090"/>
                    <a:pt x="8513" y="7080"/>
                  </a:cubicBezTo>
                  <a:lnTo>
                    <a:pt x="8513" y="7080"/>
                  </a:lnTo>
                  <a:cubicBezTo>
                    <a:pt x="8512" y="7081"/>
                    <a:pt x="8501" y="7092"/>
                    <a:pt x="8501" y="7092"/>
                  </a:cubicBezTo>
                  <a:cubicBezTo>
                    <a:pt x="8501" y="7092"/>
                    <a:pt x="8477" y="7116"/>
                    <a:pt x="8465" y="7116"/>
                  </a:cubicBezTo>
                  <a:cubicBezTo>
                    <a:pt x="8477" y="7116"/>
                    <a:pt x="8477" y="7116"/>
                    <a:pt x="8489" y="7104"/>
                  </a:cubicBezTo>
                  <a:lnTo>
                    <a:pt x="8489" y="7116"/>
                  </a:lnTo>
                  <a:cubicBezTo>
                    <a:pt x="8495" y="7110"/>
                    <a:pt x="8498" y="7107"/>
                    <a:pt x="8501" y="7104"/>
                  </a:cubicBezTo>
                  <a:lnTo>
                    <a:pt x="8501" y="7104"/>
                  </a:lnTo>
                  <a:cubicBezTo>
                    <a:pt x="8501" y="7108"/>
                    <a:pt x="8502" y="7109"/>
                    <a:pt x="8504" y="7109"/>
                  </a:cubicBezTo>
                  <a:cubicBezTo>
                    <a:pt x="8506" y="7109"/>
                    <a:pt x="8510" y="7104"/>
                    <a:pt x="8512" y="7098"/>
                  </a:cubicBezTo>
                  <a:lnTo>
                    <a:pt x="8512" y="7098"/>
                  </a:lnTo>
                  <a:cubicBezTo>
                    <a:pt x="8509" y="7098"/>
                    <a:pt x="8506" y="7099"/>
                    <a:pt x="8501" y="7104"/>
                  </a:cubicBezTo>
                  <a:cubicBezTo>
                    <a:pt x="8504" y="7101"/>
                    <a:pt x="8507" y="7098"/>
                    <a:pt x="8513" y="7092"/>
                  </a:cubicBezTo>
                  <a:lnTo>
                    <a:pt x="8513" y="7092"/>
                  </a:lnTo>
                  <a:cubicBezTo>
                    <a:pt x="8513" y="7094"/>
                    <a:pt x="8513" y="7096"/>
                    <a:pt x="8512" y="7098"/>
                  </a:cubicBezTo>
                  <a:lnTo>
                    <a:pt x="8512" y="7098"/>
                  </a:lnTo>
                  <a:cubicBezTo>
                    <a:pt x="8513" y="7098"/>
                    <a:pt x="8514" y="7098"/>
                    <a:pt x="8514" y="7098"/>
                  </a:cubicBezTo>
                  <a:cubicBezTo>
                    <a:pt x="8517" y="7098"/>
                    <a:pt x="8520" y="7098"/>
                    <a:pt x="8524" y="7097"/>
                  </a:cubicBezTo>
                  <a:lnTo>
                    <a:pt x="8524" y="7097"/>
                  </a:lnTo>
                  <a:cubicBezTo>
                    <a:pt x="8523" y="7098"/>
                    <a:pt x="8523" y="7098"/>
                    <a:pt x="8523" y="7099"/>
                  </a:cubicBezTo>
                  <a:lnTo>
                    <a:pt x="8523" y="7099"/>
                  </a:lnTo>
                  <a:cubicBezTo>
                    <a:pt x="8522" y="7099"/>
                    <a:pt x="8522" y="7099"/>
                    <a:pt x="8522" y="7099"/>
                  </a:cubicBezTo>
                  <a:cubicBezTo>
                    <a:pt x="8518" y="7099"/>
                    <a:pt x="8513" y="7104"/>
                    <a:pt x="8513" y="7104"/>
                  </a:cubicBezTo>
                  <a:cubicBezTo>
                    <a:pt x="8509" y="7108"/>
                    <a:pt x="8509" y="7109"/>
                    <a:pt x="8510" y="7109"/>
                  </a:cubicBezTo>
                  <a:cubicBezTo>
                    <a:pt x="8511" y="7109"/>
                    <a:pt x="8514" y="7107"/>
                    <a:pt x="8517" y="7105"/>
                  </a:cubicBezTo>
                  <a:lnTo>
                    <a:pt x="8517" y="7105"/>
                  </a:lnTo>
                  <a:cubicBezTo>
                    <a:pt x="8519" y="7106"/>
                    <a:pt x="8521" y="7107"/>
                    <a:pt x="8521" y="7108"/>
                  </a:cubicBezTo>
                  <a:lnTo>
                    <a:pt x="8521" y="7108"/>
                  </a:lnTo>
                  <a:cubicBezTo>
                    <a:pt x="8523" y="7106"/>
                    <a:pt x="8525" y="7104"/>
                    <a:pt x="8525" y="7104"/>
                  </a:cubicBezTo>
                  <a:lnTo>
                    <a:pt x="8525" y="7104"/>
                  </a:lnTo>
                  <a:cubicBezTo>
                    <a:pt x="8525" y="7106"/>
                    <a:pt x="8524" y="7109"/>
                    <a:pt x="8521" y="7112"/>
                  </a:cubicBezTo>
                  <a:lnTo>
                    <a:pt x="8521" y="7112"/>
                  </a:lnTo>
                  <a:cubicBezTo>
                    <a:pt x="8522" y="7111"/>
                    <a:pt x="8522" y="7109"/>
                    <a:pt x="8521" y="7108"/>
                  </a:cubicBezTo>
                  <a:lnTo>
                    <a:pt x="8521" y="7108"/>
                  </a:lnTo>
                  <a:cubicBezTo>
                    <a:pt x="8518" y="7111"/>
                    <a:pt x="8513" y="7116"/>
                    <a:pt x="8513" y="7116"/>
                  </a:cubicBezTo>
                  <a:cubicBezTo>
                    <a:pt x="8516" y="7116"/>
                    <a:pt x="8518" y="7115"/>
                    <a:pt x="8520" y="7114"/>
                  </a:cubicBezTo>
                  <a:lnTo>
                    <a:pt x="8520" y="7114"/>
                  </a:lnTo>
                  <a:cubicBezTo>
                    <a:pt x="8517" y="7118"/>
                    <a:pt x="8513" y="7122"/>
                    <a:pt x="8508" y="7125"/>
                  </a:cubicBezTo>
                  <a:lnTo>
                    <a:pt x="8508" y="7125"/>
                  </a:lnTo>
                  <a:cubicBezTo>
                    <a:pt x="8510" y="7123"/>
                    <a:pt x="8511" y="7120"/>
                    <a:pt x="8513" y="7116"/>
                  </a:cubicBezTo>
                  <a:lnTo>
                    <a:pt x="8513" y="7116"/>
                  </a:lnTo>
                  <a:cubicBezTo>
                    <a:pt x="8513" y="7116"/>
                    <a:pt x="8510" y="7122"/>
                    <a:pt x="8506" y="7127"/>
                  </a:cubicBezTo>
                  <a:lnTo>
                    <a:pt x="8506" y="7127"/>
                  </a:lnTo>
                  <a:cubicBezTo>
                    <a:pt x="8507" y="7127"/>
                    <a:pt x="8508" y="7126"/>
                    <a:pt x="8508" y="7125"/>
                  </a:cubicBezTo>
                  <a:lnTo>
                    <a:pt x="8508" y="7125"/>
                  </a:lnTo>
                  <a:cubicBezTo>
                    <a:pt x="8501" y="7140"/>
                    <a:pt x="8499" y="7142"/>
                    <a:pt x="8489" y="7152"/>
                  </a:cubicBezTo>
                  <a:cubicBezTo>
                    <a:pt x="8492" y="7149"/>
                    <a:pt x="8495" y="7146"/>
                    <a:pt x="8501" y="7140"/>
                  </a:cubicBezTo>
                  <a:cubicBezTo>
                    <a:pt x="8513" y="7140"/>
                    <a:pt x="8549" y="7116"/>
                    <a:pt x="8549" y="7116"/>
                  </a:cubicBezTo>
                  <a:cubicBezTo>
                    <a:pt x="8555" y="7110"/>
                    <a:pt x="8558" y="7110"/>
                    <a:pt x="8561" y="7110"/>
                  </a:cubicBezTo>
                  <a:cubicBezTo>
                    <a:pt x="8561" y="7110"/>
                    <a:pt x="8562" y="7110"/>
                    <a:pt x="8562" y="7110"/>
                  </a:cubicBezTo>
                  <a:lnTo>
                    <a:pt x="8562" y="7110"/>
                  </a:lnTo>
                  <a:cubicBezTo>
                    <a:pt x="8542" y="7123"/>
                    <a:pt x="8527" y="7140"/>
                    <a:pt x="8537" y="7140"/>
                  </a:cubicBezTo>
                  <a:cubicBezTo>
                    <a:pt x="8537" y="7140"/>
                    <a:pt x="8549" y="7128"/>
                    <a:pt x="8561" y="7116"/>
                  </a:cubicBezTo>
                  <a:cubicBezTo>
                    <a:pt x="8570" y="7116"/>
                    <a:pt x="8549" y="7131"/>
                    <a:pt x="8553" y="7131"/>
                  </a:cubicBezTo>
                  <a:cubicBezTo>
                    <a:pt x="8553" y="7131"/>
                    <a:pt x="8556" y="7130"/>
                    <a:pt x="8561" y="7128"/>
                  </a:cubicBezTo>
                  <a:lnTo>
                    <a:pt x="8561" y="7128"/>
                  </a:lnTo>
                  <a:lnTo>
                    <a:pt x="8561" y="7128"/>
                  </a:lnTo>
                  <a:cubicBezTo>
                    <a:pt x="8573" y="7128"/>
                    <a:pt x="8573" y="7128"/>
                    <a:pt x="8561" y="7140"/>
                  </a:cubicBezTo>
                  <a:lnTo>
                    <a:pt x="8561" y="7140"/>
                  </a:lnTo>
                  <a:cubicBezTo>
                    <a:pt x="8561" y="7140"/>
                    <a:pt x="8580" y="7121"/>
                    <a:pt x="8584" y="7117"/>
                  </a:cubicBezTo>
                  <a:lnTo>
                    <a:pt x="8584" y="7117"/>
                  </a:lnTo>
                  <a:cubicBezTo>
                    <a:pt x="8561" y="7140"/>
                    <a:pt x="8572" y="7128"/>
                    <a:pt x="8561" y="7152"/>
                  </a:cubicBezTo>
                  <a:lnTo>
                    <a:pt x="8561" y="7152"/>
                  </a:lnTo>
                  <a:lnTo>
                    <a:pt x="8549" y="7164"/>
                  </a:lnTo>
                  <a:cubicBezTo>
                    <a:pt x="8573" y="7140"/>
                    <a:pt x="8573" y="7140"/>
                    <a:pt x="8584" y="7140"/>
                  </a:cubicBezTo>
                  <a:cubicBezTo>
                    <a:pt x="8567" y="7152"/>
                    <a:pt x="8567" y="7152"/>
                    <a:pt x="8568" y="7152"/>
                  </a:cubicBezTo>
                  <a:cubicBezTo>
                    <a:pt x="8570" y="7152"/>
                    <a:pt x="8573" y="7152"/>
                    <a:pt x="8561" y="7164"/>
                  </a:cubicBezTo>
                  <a:cubicBezTo>
                    <a:pt x="8573" y="7158"/>
                    <a:pt x="8575" y="7158"/>
                    <a:pt x="8577" y="7158"/>
                  </a:cubicBezTo>
                  <a:cubicBezTo>
                    <a:pt x="8578" y="7158"/>
                    <a:pt x="8578" y="7158"/>
                    <a:pt x="8584" y="7152"/>
                  </a:cubicBezTo>
                  <a:lnTo>
                    <a:pt x="8584" y="7152"/>
                  </a:lnTo>
                  <a:cubicBezTo>
                    <a:pt x="8583" y="7153"/>
                    <a:pt x="8578" y="7158"/>
                    <a:pt x="8572" y="7164"/>
                  </a:cubicBezTo>
                  <a:lnTo>
                    <a:pt x="8572" y="7164"/>
                  </a:lnTo>
                  <a:cubicBezTo>
                    <a:pt x="8561" y="7176"/>
                    <a:pt x="8561" y="7176"/>
                    <a:pt x="8561" y="7188"/>
                  </a:cubicBezTo>
                  <a:lnTo>
                    <a:pt x="8573" y="7176"/>
                  </a:lnTo>
                  <a:cubicBezTo>
                    <a:pt x="8573" y="7176"/>
                    <a:pt x="8573" y="7176"/>
                    <a:pt x="8584" y="7164"/>
                  </a:cubicBezTo>
                  <a:lnTo>
                    <a:pt x="8584" y="7164"/>
                  </a:lnTo>
                  <a:cubicBezTo>
                    <a:pt x="8584" y="7167"/>
                    <a:pt x="8584" y="7169"/>
                    <a:pt x="8584" y="7171"/>
                  </a:cubicBezTo>
                  <a:lnTo>
                    <a:pt x="8584" y="7171"/>
                  </a:lnTo>
                  <a:cubicBezTo>
                    <a:pt x="8587" y="7168"/>
                    <a:pt x="8589" y="7166"/>
                    <a:pt x="8592" y="7164"/>
                  </a:cubicBezTo>
                  <a:lnTo>
                    <a:pt x="8584" y="7164"/>
                  </a:lnTo>
                  <a:cubicBezTo>
                    <a:pt x="8592" y="7160"/>
                    <a:pt x="8596" y="7158"/>
                    <a:pt x="8598" y="7158"/>
                  </a:cubicBezTo>
                  <a:cubicBezTo>
                    <a:pt x="8598" y="7158"/>
                    <a:pt x="8598" y="7158"/>
                    <a:pt x="8598" y="7158"/>
                  </a:cubicBezTo>
                  <a:lnTo>
                    <a:pt x="8598" y="7158"/>
                  </a:lnTo>
                  <a:cubicBezTo>
                    <a:pt x="8607" y="7151"/>
                    <a:pt x="8615" y="7145"/>
                    <a:pt x="8620" y="7140"/>
                  </a:cubicBezTo>
                  <a:lnTo>
                    <a:pt x="8632" y="7140"/>
                  </a:lnTo>
                  <a:cubicBezTo>
                    <a:pt x="8632" y="7140"/>
                    <a:pt x="8632" y="7152"/>
                    <a:pt x="8632" y="7152"/>
                  </a:cubicBezTo>
                  <a:cubicBezTo>
                    <a:pt x="8632" y="7152"/>
                    <a:pt x="8632" y="7152"/>
                    <a:pt x="8632" y="7164"/>
                  </a:cubicBezTo>
                  <a:cubicBezTo>
                    <a:pt x="8608" y="7176"/>
                    <a:pt x="8608" y="7176"/>
                    <a:pt x="8596" y="7188"/>
                  </a:cubicBezTo>
                  <a:cubicBezTo>
                    <a:pt x="8608" y="7188"/>
                    <a:pt x="8608" y="7176"/>
                    <a:pt x="8620" y="7176"/>
                  </a:cubicBezTo>
                  <a:cubicBezTo>
                    <a:pt x="8620" y="7176"/>
                    <a:pt x="8608" y="7188"/>
                    <a:pt x="8608" y="7188"/>
                  </a:cubicBezTo>
                  <a:lnTo>
                    <a:pt x="8596" y="7188"/>
                  </a:lnTo>
                  <a:lnTo>
                    <a:pt x="8596" y="7199"/>
                  </a:lnTo>
                  <a:lnTo>
                    <a:pt x="8596" y="7199"/>
                  </a:lnTo>
                  <a:cubicBezTo>
                    <a:pt x="8588" y="7206"/>
                    <a:pt x="8580" y="7211"/>
                    <a:pt x="8573" y="7211"/>
                  </a:cubicBezTo>
                  <a:cubicBezTo>
                    <a:pt x="8573" y="7211"/>
                    <a:pt x="8575" y="7214"/>
                    <a:pt x="8580" y="7214"/>
                  </a:cubicBezTo>
                  <a:cubicBezTo>
                    <a:pt x="8584" y="7214"/>
                    <a:pt x="8590" y="7211"/>
                    <a:pt x="8596" y="7199"/>
                  </a:cubicBezTo>
                  <a:cubicBezTo>
                    <a:pt x="8608" y="7199"/>
                    <a:pt x="8620" y="7188"/>
                    <a:pt x="8620" y="7188"/>
                  </a:cubicBezTo>
                  <a:lnTo>
                    <a:pt x="8632" y="7176"/>
                  </a:lnTo>
                  <a:lnTo>
                    <a:pt x="8632" y="7176"/>
                  </a:lnTo>
                  <a:cubicBezTo>
                    <a:pt x="8632" y="7176"/>
                    <a:pt x="8632" y="7176"/>
                    <a:pt x="8632" y="7176"/>
                  </a:cubicBezTo>
                  <a:lnTo>
                    <a:pt x="8632" y="7176"/>
                  </a:lnTo>
                  <a:cubicBezTo>
                    <a:pt x="8632" y="7176"/>
                    <a:pt x="8632" y="7188"/>
                    <a:pt x="8620" y="7188"/>
                  </a:cubicBezTo>
                  <a:cubicBezTo>
                    <a:pt x="8620" y="7194"/>
                    <a:pt x="8623" y="7197"/>
                    <a:pt x="8625" y="7200"/>
                  </a:cubicBezTo>
                  <a:lnTo>
                    <a:pt x="8625" y="7200"/>
                  </a:lnTo>
                  <a:cubicBezTo>
                    <a:pt x="8622" y="7205"/>
                    <a:pt x="8621" y="7208"/>
                    <a:pt x="8621" y="7210"/>
                  </a:cubicBezTo>
                  <a:lnTo>
                    <a:pt x="8621" y="7210"/>
                  </a:lnTo>
                  <a:cubicBezTo>
                    <a:pt x="8621" y="7210"/>
                    <a:pt x="8621" y="7211"/>
                    <a:pt x="8620" y="7211"/>
                  </a:cubicBezTo>
                  <a:cubicBezTo>
                    <a:pt x="8621" y="7211"/>
                    <a:pt x="8621" y="7210"/>
                    <a:pt x="8621" y="7210"/>
                  </a:cubicBezTo>
                  <a:lnTo>
                    <a:pt x="8621" y="7210"/>
                  </a:lnTo>
                  <a:cubicBezTo>
                    <a:pt x="8622" y="7213"/>
                    <a:pt x="8623" y="7213"/>
                    <a:pt x="8625" y="7213"/>
                  </a:cubicBezTo>
                  <a:cubicBezTo>
                    <a:pt x="8628" y="7213"/>
                    <a:pt x="8632" y="7211"/>
                    <a:pt x="8632" y="7211"/>
                  </a:cubicBezTo>
                  <a:cubicBezTo>
                    <a:pt x="8656" y="7188"/>
                    <a:pt x="8644" y="7199"/>
                    <a:pt x="8656" y="7188"/>
                  </a:cubicBezTo>
                  <a:lnTo>
                    <a:pt x="8656" y="7188"/>
                  </a:lnTo>
                  <a:cubicBezTo>
                    <a:pt x="8656" y="7188"/>
                    <a:pt x="8644" y="7211"/>
                    <a:pt x="8632" y="7211"/>
                  </a:cubicBezTo>
                  <a:lnTo>
                    <a:pt x="8644" y="7211"/>
                  </a:lnTo>
                  <a:cubicBezTo>
                    <a:pt x="8644" y="7211"/>
                    <a:pt x="8644" y="7211"/>
                    <a:pt x="8644" y="7211"/>
                  </a:cubicBezTo>
                  <a:lnTo>
                    <a:pt x="8644" y="7211"/>
                  </a:lnTo>
                  <a:cubicBezTo>
                    <a:pt x="8620" y="7223"/>
                    <a:pt x="8620" y="7223"/>
                    <a:pt x="8608" y="7235"/>
                  </a:cubicBezTo>
                  <a:cubicBezTo>
                    <a:pt x="8608" y="7235"/>
                    <a:pt x="8631" y="7220"/>
                    <a:pt x="8634" y="7220"/>
                  </a:cubicBezTo>
                  <a:cubicBezTo>
                    <a:pt x="8635" y="7220"/>
                    <a:pt x="8634" y="7221"/>
                    <a:pt x="8632" y="7223"/>
                  </a:cubicBezTo>
                  <a:cubicBezTo>
                    <a:pt x="8626" y="7229"/>
                    <a:pt x="8624" y="7232"/>
                    <a:pt x="8623" y="7234"/>
                  </a:cubicBezTo>
                  <a:lnTo>
                    <a:pt x="8623" y="7234"/>
                  </a:lnTo>
                  <a:cubicBezTo>
                    <a:pt x="8623" y="7234"/>
                    <a:pt x="8621" y="7235"/>
                    <a:pt x="8620" y="7235"/>
                  </a:cubicBezTo>
                  <a:cubicBezTo>
                    <a:pt x="8608" y="7247"/>
                    <a:pt x="8608" y="7247"/>
                    <a:pt x="8608" y="7247"/>
                  </a:cubicBezTo>
                  <a:cubicBezTo>
                    <a:pt x="8608" y="7249"/>
                    <a:pt x="8609" y="7249"/>
                    <a:pt x="8610" y="7249"/>
                  </a:cubicBezTo>
                  <a:cubicBezTo>
                    <a:pt x="8612" y="7249"/>
                    <a:pt x="8618" y="7242"/>
                    <a:pt x="8625" y="7234"/>
                  </a:cubicBezTo>
                  <a:lnTo>
                    <a:pt x="8625" y="7234"/>
                  </a:lnTo>
                  <a:cubicBezTo>
                    <a:pt x="8627" y="7234"/>
                    <a:pt x="8630" y="7232"/>
                    <a:pt x="8629" y="7232"/>
                  </a:cubicBezTo>
                  <a:cubicBezTo>
                    <a:pt x="8628" y="7232"/>
                    <a:pt x="8628" y="7232"/>
                    <a:pt x="8626" y="7232"/>
                  </a:cubicBezTo>
                  <a:lnTo>
                    <a:pt x="8626" y="7232"/>
                  </a:lnTo>
                  <a:cubicBezTo>
                    <a:pt x="8633" y="7225"/>
                    <a:pt x="8639" y="7216"/>
                    <a:pt x="8644" y="7211"/>
                  </a:cubicBezTo>
                  <a:lnTo>
                    <a:pt x="8644" y="7211"/>
                  </a:lnTo>
                  <a:cubicBezTo>
                    <a:pt x="8644" y="7223"/>
                    <a:pt x="8632" y="7235"/>
                    <a:pt x="8620" y="7247"/>
                  </a:cubicBezTo>
                  <a:lnTo>
                    <a:pt x="8620" y="7247"/>
                  </a:lnTo>
                  <a:cubicBezTo>
                    <a:pt x="8620" y="7247"/>
                    <a:pt x="8620" y="7247"/>
                    <a:pt x="8629" y="7238"/>
                  </a:cubicBezTo>
                  <a:cubicBezTo>
                    <a:pt x="8629" y="7238"/>
                    <a:pt x="8646" y="7221"/>
                    <a:pt x="8656" y="7211"/>
                  </a:cubicBezTo>
                  <a:lnTo>
                    <a:pt x="8656" y="7211"/>
                  </a:lnTo>
                  <a:cubicBezTo>
                    <a:pt x="8646" y="7221"/>
                    <a:pt x="8644" y="7225"/>
                    <a:pt x="8646" y="7225"/>
                  </a:cubicBezTo>
                  <a:cubicBezTo>
                    <a:pt x="8648" y="7225"/>
                    <a:pt x="8656" y="7218"/>
                    <a:pt x="8656" y="7211"/>
                  </a:cubicBezTo>
                  <a:lnTo>
                    <a:pt x="8656" y="7211"/>
                  </a:lnTo>
                  <a:cubicBezTo>
                    <a:pt x="8656" y="7211"/>
                    <a:pt x="8656" y="7211"/>
                    <a:pt x="8656" y="7211"/>
                  </a:cubicBezTo>
                  <a:cubicBezTo>
                    <a:pt x="8668" y="7199"/>
                    <a:pt x="8668" y="7199"/>
                    <a:pt x="8668" y="7199"/>
                  </a:cubicBezTo>
                  <a:cubicBezTo>
                    <a:pt x="8668" y="7199"/>
                    <a:pt x="8668" y="7199"/>
                    <a:pt x="8680" y="7188"/>
                  </a:cubicBezTo>
                  <a:lnTo>
                    <a:pt x="8680" y="7188"/>
                  </a:lnTo>
                  <a:cubicBezTo>
                    <a:pt x="8679" y="7188"/>
                    <a:pt x="8679" y="7188"/>
                    <a:pt x="8679" y="7188"/>
                  </a:cubicBezTo>
                  <a:lnTo>
                    <a:pt x="8679" y="7188"/>
                  </a:lnTo>
                  <a:cubicBezTo>
                    <a:pt x="8679" y="7188"/>
                    <a:pt x="8680" y="7188"/>
                    <a:pt x="8680" y="7188"/>
                  </a:cubicBezTo>
                  <a:cubicBezTo>
                    <a:pt x="8674" y="7188"/>
                    <a:pt x="8671" y="7188"/>
                    <a:pt x="8668" y="7189"/>
                  </a:cubicBezTo>
                  <a:lnTo>
                    <a:pt x="8668" y="7189"/>
                  </a:lnTo>
                  <a:cubicBezTo>
                    <a:pt x="8668" y="7188"/>
                    <a:pt x="8668" y="7188"/>
                    <a:pt x="8668" y="7188"/>
                  </a:cubicBezTo>
                  <a:cubicBezTo>
                    <a:pt x="8668" y="7188"/>
                    <a:pt x="8692" y="7164"/>
                    <a:pt x="8692" y="7164"/>
                  </a:cubicBezTo>
                  <a:cubicBezTo>
                    <a:pt x="8703" y="7164"/>
                    <a:pt x="8703" y="7176"/>
                    <a:pt x="8703" y="7176"/>
                  </a:cubicBezTo>
                  <a:lnTo>
                    <a:pt x="8715" y="7188"/>
                  </a:lnTo>
                  <a:lnTo>
                    <a:pt x="8703" y="7188"/>
                  </a:lnTo>
                  <a:cubicBezTo>
                    <a:pt x="8715" y="7188"/>
                    <a:pt x="8715" y="7211"/>
                    <a:pt x="8715" y="7211"/>
                  </a:cubicBezTo>
                  <a:lnTo>
                    <a:pt x="8727" y="7211"/>
                  </a:lnTo>
                  <a:cubicBezTo>
                    <a:pt x="8727" y="7217"/>
                    <a:pt x="8724" y="7217"/>
                    <a:pt x="8723" y="7217"/>
                  </a:cubicBezTo>
                  <a:cubicBezTo>
                    <a:pt x="8721" y="7217"/>
                    <a:pt x="8721" y="7217"/>
                    <a:pt x="8727" y="7223"/>
                  </a:cubicBezTo>
                  <a:lnTo>
                    <a:pt x="8739" y="7211"/>
                  </a:lnTo>
                  <a:cubicBezTo>
                    <a:pt x="8743" y="7222"/>
                    <a:pt x="8746" y="7225"/>
                    <a:pt x="8750" y="7225"/>
                  </a:cubicBezTo>
                  <a:cubicBezTo>
                    <a:pt x="8756" y="7225"/>
                    <a:pt x="8761" y="7216"/>
                    <a:pt x="8767" y="7216"/>
                  </a:cubicBezTo>
                  <a:cubicBezTo>
                    <a:pt x="8770" y="7216"/>
                    <a:pt x="8772" y="7218"/>
                    <a:pt x="8775" y="7223"/>
                  </a:cubicBezTo>
                  <a:cubicBezTo>
                    <a:pt x="8763" y="7235"/>
                    <a:pt x="8775" y="7235"/>
                    <a:pt x="8775" y="7247"/>
                  </a:cubicBezTo>
                  <a:lnTo>
                    <a:pt x="8811" y="7247"/>
                  </a:lnTo>
                  <a:cubicBezTo>
                    <a:pt x="8823" y="7259"/>
                    <a:pt x="8846" y="7247"/>
                    <a:pt x="8846" y="7271"/>
                  </a:cubicBezTo>
                  <a:cubicBezTo>
                    <a:pt x="8849" y="7272"/>
                    <a:pt x="8851" y="7273"/>
                    <a:pt x="8853" y="7273"/>
                  </a:cubicBezTo>
                  <a:cubicBezTo>
                    <a:pt x="8864" y="7273"/>
                    <a:pt x="8853" y="7245"/>
                    <a:pt x="8864" y="7245"/>
                  </a:cubicBezTo>
                  <a:cubicBezTo>
                    <a:pt x="8865" y="7245"/>
                    <a:pt x="8867" y="7246"/>
                    <a:pt x="8870" y="7247"/>
                  </a:cubicBezTo>
                  <a:cubicBezTo>
                    <a:pt x="8870" y="7271"/>
                    <a:pt x="8858" y="7259"/>
                    <a:pt x="8870" y="7271"/>
                  </a:cubicBezTo>
                  <a:lnTo>
                    <a:pt x="8882" y="7259"/>
                  </a:lnTo>
                  <a:lnTo>
                    <a:pt x="8882" y="7259"/>
                  </a:lnTo>
                  <a:cubicBezTo>
                    <a:pt x="8882" y="7271"/>
                    <a:pt x="8882" y="7283"/>
                    <a:pt x="8870" y="7283"/>
                  </a:cubicBezTo>
                  <a:cubicBezTo>
                    <a:pt x="8932" y="7303"/>
                    <a:pt x="8967" y="7359"/>
                    <a:pt x="9006" y="7359"/>
                  </a:cubicBezTo>
                  <a:cubicBezTo>
                    <a:pt x="9012" y="7359"/>
                    <a:pt x="9018" y="7358"/>
                    <a:pt x="9025" y="7354"/>
                  </a:cubicBezTo>
                  <a:lnTo>
                    <a:pt x="9025" y="7354"/>
                  </a:lnTo>
                  <a:cubicBezTo>
                    <a:pt x="9037" y="7366"/>
                    <a:pt x="9025" y="7366"/>
                    <a:pt x="9013" y="7378"/>
                  </a:cubicBezTo>
                  <a:cubicBezTo>
                    <a:pt x="9021" y="7374"/>
                    <a:pt x="9028" y="7372"/>
                    <a:pt x="9034" y="7372"/>
                  </a:cubicBezTo>
                  <a:cubicBezTo>
                    <a:pt x="9062" y="7372"/>
                    <a:pt x="9075" y="7403"/>
                    <a:pt x="9099" y="7403"/>
                  </a:cubicBezTo>
                  <a:cubicBezTo>
                    <a:pt x="9102" y="7403"/>
                    <a:pt x="9105" y="7403"/>
                    <a:pt x="9108" y="7402"/>
                  </a:cubicBezTo>
                  <a:lnTo>
                    <a:pt x="9108" y="7390"/>
                  </a:lnTo>
                  <a:cubicBezTo>
                    <a:pt x="9132" y="7414"/>
                    <a:pt x="9159" y="7417"/>
                    <a:pt x="9186" y="7417"/>
                  </a:cubicBezTo>
                  <a:cubicBezTo>
                    <a:pt x="9195" y="7417"/>
                    <a:pt x="9204" y="7416"/>
                    <a:pt x="9212" y="7416"/>
                  </a:cubicBezTo>
                  <a:cubicBezTo>
                    <a:pt x="9230" y="7416"/>
                    <a:pt x="9247" y="7418"/>
                    <a:pt x="9263" y="7426"/>
                  </a:cubicBezTo>
                  <a:lnTo>
                    <a:pt x="9263" y="7414"/>
                  </a:lnTo>
                  <a:cubicBezTo>
                    <a:pt x="9263" y="7402"/>
                    <a:pt x="9275" y="7390"/>
                    <a:pt x="9287" y="7390"/>
                  </a:cubicBezTo>
                  <a:cubicBezTo>
                    <a:pt x="9287" y="7394"/>
                    <a:pt x="9287" y="7398"/>
                    <a:pt x="9287" y="7402"/>
                  </a:cubicBezTo>
                  <a:lnTo>
                    <a:pt x="9287" y="7402"/>
                  </a:lnTo>
                  <a:cubicBezTo>
                    <a:pt x="9287" y="7402"/>
                    <a:pt x="9287" y="7402"/>
                    <a:pt x="9287" y="7402"/>
                  </a:cubicBezTo>
                  <a:lnTo>
                    <a:pt x="9287" y="7402"/>
                  </a:lnTo>
                  <a:cubicBezTo>
                    <a:pt x="9287" y="7402"/>
                    <a:pt x="9287" y="7402"/>
                    <a:pt x="9287" y="7402"/>
                  </a:cubicBezTo>
                  <a:lnTo>
                    <a:pt x="9287" y="7402"/>
                  </a:lnTo>
                  <a:cubicBezTo>
                    <a:pt x="9287" y="7402"/>
                    <a:pt x="9287" y="7402"/>
                    <a:pt x="9287" y="7402"/>
                  </a:cubicBezTo>
                  <a:lnTo>
                    <a:pt x="9287" y="7402"/>
                  </a:lnTo>
                  <a:cubicBezTo>
                    <a:pt x="9335" y="7426"/>
                    <a:pt x="9430" y="7414"/>
                    <a:pt x="9513" y="7438"/>
                  </a:cubicBezTo>
                  <a:cubicBezTo>
                    <a:pt x="9548" y="7429"/>
                    <a:pt x="9585" y="7426"/>
                    <a:pt x="9623" y="7426"/>
                  </a:cubicBezTo>
                  <a:cubicBezTo>
                    <a:pt x="9664" y="7426"/>
                    <a:pt x="9707" y="7429"/>
                    <a:pt x="9750" y="7429"/>
                  </a:cubicBezTo>
                  <a:cubicBezTo>
                    <a:pt x="9774" y="7429"/>
                    <a:pt x="9798" y="7428"/>
                    <a:pt x="9823" y="7426"/>
                  </a:cubicBezTo>
                  <a:cubicBezTo>
                    <a:pt x="9812" y="7426"/>
                    <a:pt x="9811" y="7399"/>
                    <a:pt x="9818" y="7399"/>
                  </a:cubicBezTo>
                  <a:cubicBezTo>
                    <a:pt x="9820" y="7399"/>
                    <a:pt x="9821" y="7400"/>
                    <a:pt x="9823" y="7402"/>
                  </a:cubicBezTo>
                  <a:cubicBezTo>
                    <a:pt x="9834" y="7421"/>
                    <a:pt x="9844" y="7427"/>
                    <a:pt x="9854" y="7427"/>
                  </a:cubicBezTo>
                  <a:cubicBezTo>
                    <a:pt x="9867" y="7427"/>
                    <a:pt x="9879" y="7415"/>
                    <a:pt x="9890" y="7415"/>
                  </a:cubicBezTo>
                  <a:cubicBezTo>
                    <a:pt x="9895" y="7415"/>
                    <a:pt x="9901" y="7418"/>
                    <a:pt x="9906" y="7426"/>
                  </a:cubicBezTo>
                  <a:cubicBezTo>
                    <a:pt x="9917" y="7421"/>
                    <a:pt x="9927" y="7420"/>
                    <a:pt x="9938" y="7420"/>
                  </a:cubicBezTo>
                  <a:cubicBezTo>
                    <a:pt x="9969" y="7420"/>
                    <a:pt x="9998" y="7433"/>
                    <a:pt x="10026" y="7433"/>
                  </a:cubicBezTo>
                  <a:cubicBezTo>
                    <a:pt x="10043" y="7433"/>
                    <a:pt x="10058" y="7428"/>
                    <a:pt x="10073" y="7414"/>
                  </a:cubicBezTo>
                  <a:lnTo>
                    <a:pt x="10073" y="7426"/>
                  </a:lnTo>
                  <a:cubicBezTo>
                    <a:pt x="10077" y="7430"/>
                    <a:pt x="10079" y="7431"/>
                    <a:pt x="10082" y="7431"/>
                  </a:cubicBezTo>
                  <a:cubicBezTo>
                    <a:pt x="10086" y="7431"/>
                    <a:pt x="10089" y="7426"/>
                    <a:pt x="10097" y="7426"/>
                  </a:cubicBezTo>
                  <a:cubicBezTo>
                    <a:pt x="10099" y="7428"/>
                    <a:pt x="10102" y="7429"/>
                    <a:pt x="10105" y="7429"/>
                  </a:cubicBezTo>
                  <a:cubicBezTo>
                    <a:pt x="10115" y="7429"/>
                    <a:pt x="10126" y="7422"/>
                    <a:pt x="10135" y="7422"/>
                  </a:cubicBezTo>
                  <a:cubicBezTo>
                    <a:pt x="10139" y="7422"/>
                    <a:pt x="10142" y="7423"/>
                    <a:pt x="10144" y="7426"/>
                  </a:cubicBezTo>
                  <a:lnTo>
                    <a:pt x="10144" y="7402"/>
                  </a:lnTo>
                  <a:cubicBezTo>
                    <a:pt x="10152" y="7402"/>
                    <a:pt x="10155" y="7407"/>
                    <a:pt x="10159" y="7407"/>
                  </a:cubicBezTo>
                  <a:cubicBezTo>
                    <a:pt x="10161" y="7407"/>
                    <a:pt x="10164" y="7406"/>
                    <a:pt x="10168" y="7402"/>
                  </a:cubicBezTo>
                  <a:lnTo>
                    <a:pt x="10168" y="7414"/>
                  </a:lnTo>
                  <a:lnTo>
                    <a:pt x="10180" y="7402"/>
                  </a:lnTo>
                  <a:cubicBezTo>
                    <a:pt x="10180" y="7411"/>
                    <a:pt x="10185" y="7413"/>
                    <a:pt x="10191" y="7413"/>
                  </a:cubicBezTo>
                  <a:cubicBezTo>
                    <a:pt x="10199" y="7413"/>
                    <a:pt x="10208" y="7410"/>
                    <a:pt x="10216" y="7410"/>
                  </a:cubicBezTo>
                  <a:cubicBezTo>
                    <a:pt x="10221" y="7410"/>
                    <a:pt x="10225" y="7411"/>
                    <a:pt x="10227" y="7414"/>
                  </a:cubicBezTo>
                  <a:cubicBezTo>
                    <a:pt x="10237" y="7414"/>
                    <a:pt x="10254" y="7399"/>
                    <a:pt x="10273" y="7399"/>
                  </a:cubicBezTo>
                  <a:cubicBezTo>
                    <a:pt x="10277" y="7399"/>
                    <a:pt x="10282" y="7399"/>
                    <a:pt x="10287" y="7402"/>
                  </a:cubicBezTo>
                  <a:cubicBezTo>
                    <a:pt x="10299" y="7414"/>
                    <a:pt x="10323" y="7414"/>
                    <a:pt x="10347" y="7426"/>
                  </a:cubicBezTo>
                  <a:cubicBezTo>
                    <a:pt x="10382" y="7414"/>
                    <a:pt x="10430" y="7414"/>
                    <a:pt x="10478" y="7414"/>
                  </a:cubicBezTo>
                  <a:lnTo>
                    <a:pt x="10478" y="7390"/>
                  </a:lnTo>
                  <a:lnTo>
                    <a:pt x="10489" y="7390"/>
                  </a:lnTo>
                  <a:cubicBezTo>
                    <a:pt x="10489" y="7402"/>
                    <a:pt x="10489" y="7402"/>
                    <a:pt x="10489" y="7402"/>
                  </a:cubicBezTo>
                  <a:cubicBezTo>
                    <a:pt x="10489" y="7408"/>
                    <a:pt x="10491" y="7410"/>
                    <a:pt x="10494" y="7410"/>
                  </a:cubicBezTo>
                  <a:cubicBezTo>
                    <a:pt x="10499" y="7410"/>
                    <a:pt x="10506" y="7405"/>
                    <a:pt x="10513" y="7405"/>
                  </a:cubicBezTo>
                  <a:cubicBezTo>
                    <a:pt x="10518" y="7405"/>
                    <a:pt x="10522" y="7407"/>
                    <a:pt x="10525" y="7414"/>
                  </a:cubicBezTo>
                  <a:cubicBezTo>
                    <a:pt x="10519" y="7402"/>
                    <a:pt x="10516" y="7399"/>
                    <a:pt x="10513" y="7399"/>
                  </a:cubicBezTo>
                  <a:cubicBezTo>
                    <a:pt x="10510" y="7399"/>
                    <a:pt x="10507" y="7402"/>
                    <a:pt x="10501" y="7402"/>
                  </a:cubicBezTo>
                  <a:cubicBezTo>
                    <a:pt x="10501" y="7402"/>
                    <a:pt x="10501" y="7387"/>
                    <a:pt x="10507" y="7387"/>
                  </a:cubicBezTo>
                  <a:cubicBezTo>
                    <a:pt x="10509" y="7387"/>
                    <a:pt x="10511" y="7388"/>
                    <a:pt x="10513" y="7390"/>
                  </a:cubicBezTo>
                  <a:lnTo>
                    <a:pt x="10525" y="7378"/>
                  </a:lnTo>
                  <a:cubicBezTo>
                    <a:pt x="10525" y="7402"/>
                    <a:pt x="10537" y="7402"/>
                    <a:pt x="10537" y="7426"/>
                  </a:cubicBezTo>
                  <a:cubicBezTo>
                    <a:pt x="10573" y="7414"/>
                    <a:pt x="10597" y="7390"/>
                    <a:pt x="10644" y="7390"/>
                  </a:cubicBezTo>
                  <a:cubicBezTo>
                    <a:pt x="10632" y="7414"/>
                    <a:pt x="10668" y="7390"/>
                    <a:pt x="10668" y="7426"/>
                  </a:cubicBezTo>
                  <a:cubicBezTo>
                    <a:pt x="10692" y="7414"/>
                    <a:pt x="10656" y="7402"/>
                    <a:pt x="10668" y="7378"/>
                  </a:cubicBezTo>
                  <a:cubicBezTo>
                    <a:pt x="10676" y="7378"/>
                    <a:pt x="10679" y="7373"/>
                    <a:pt x="10679" y="7373"/>
                  </a:cubicBezTo>
                  <a:cubicBezTo>
                    <a:pt x="10680" y="7373"/>
                    <a:pt x="10680" y="7374"/>
                    <a:pt x="10680" y="7378"/>
                  </a:cubicBezTo>
                  <a:cubicBezTo>
                    <a:pt x="10680" y="7390"/>
                    <a:pt x="10692" y="7402"/>
                    <a:pt x="10680" y="7402"/>
                  </a:cubicBezTo>
                  <a:lnTo>
                    <a:pt x="10692" y="7402"/>
                  </a:lnTo>
                  <a:cubicBezTo>
                    <a:pt x="10697" y="7400"/>
                    <a:pt x="10702" y="7399"/>
                    <a:pt x="10707" y="7399"/>
                  </a:cubicBezTo>
                  <a:cubicBezTo>
                    <a:pt x="10730" y="7399"/>
                    <a:pt x="10749" y="7416"/>
                    <a:pt x="10772" y="7416"/>
                  </a:cubicBezTo>
                  <a:cubicBezTo>
                    <a:pt x="10777" y="7416"/>
                    <a:pt x="10782" y="7416"/>
                    <a:pt x="10787" y="7414"/>
                  </a:cubicBezTo>
                  <a:cubicBezTo>
                    <a:pt x="10787" y="7402"/>
                    <a:pt x="10775" y="7402"/>
                    <a:pt x="10775" y="7390"/>
                  </a:cubicBezTo>
                  <a:cubicBezTo>
                    <a:pt x="10780" y="7385"/>
                    <a:pt x="10784" y="7383"/>
                    <a:pt x="10787" y="7383"/>
                  </a:cubicBezTo>
                  <a:cubicBezTo>
                    <a:pt x="10798" y="7383"/>
                    <a:pt x="10803" y="7404"/>
                    <a:pt x="10815" y="7404"/>
                  </a:cubicBezTo>
                  <a:cubicBezTo>
                    <a:pt x="10818" y="7404"/>
                    <a:pt x="10820" y="7403"/>
                    <a:pt x="10823" y="7402"/>
                  </a:cubicBezTo>
                  <a:lnTo>
                    <a:pt x="10823" y="7414"/>
                  </a:lnTo>
                  <a:cubicBezTo>
                    <a:pt x="10831" y="7405"/>
                    <a:pt x="10834" y="7397"/>
                    <a:pt x="10839" y="7397"/>
                  </a:cubicBezTo>
                  <a:cubicBezTo>
                    <a:pt x="10841" y="7397"/>
                    <a:pt x="10843" y="7398"/>
                    <a:pt x="10847" y="7402"/>
                  </a:cubicBezTo>
                  <a:cubicBezTo>
                    <a:pt x="10847" y="7426"/>
                    <a:pt x="10835" y="7414"/>
                    <a:pt x="10835" y="7426"/>
                  </a:cubicBezTo>
                  <a:cubicBezTo>
                    <a:pt x="10835" y="7426"/>
                    <a:pt x="10870" y="7426"/>
                    <a:pt x="10859" y="7402"/>
                  </a:cubicBezTo>
                  <a:cubicBezTo>
                    <a:pt x="10870" y="7402"/>
                    <a:pt x="10870" y="7414"/>
                    <a:pt x="10882" y="7426"/>
                  </a:cubicBezTo>
                  <a:cubicBezTo>
                    <a:pt x="10882" y="7414"/>
                    <a:pt x="10870" y="7414"/>
                    <a:pt x="10870" y="7402"/>
                  </a:cubicBezTo>
                  <a:lnTo>
                    <a:pt x="10870" y="7402"/>
                  </a:lnTo>
                  <a:cubicBezTo>
                    <a:pt x="10894" y="7414"/>
                    <a:pt x="10918" y="7414"/>
                    <a:pt x="10942" y="7414"/>
                  </a:cubicBezTo>
                  <a:cubicBezTo>
                    <a:pt x="10942" y="7414"/>
                    <a:pt x="10942" y="7426"/>
                    <a:pt x="10942" y="7426"/>
                  </a:cubicBezTo>
                  <a:cubicBezTo>
                    <a:pt x="10944" y="7421"/>
                    <a:pt x="10946" y="7419"/>
                    <a:pt x="10948" y="7419"/>
                  </a:cubicBezTo>
                  <a:cubicBezTo>
                    <a:pt x="10954" y="7419"/>
                    <a:pt x="10957" y="7440"/>
                    <a:pt x="10970" y="7440"/>
                  </a:cubicBezTo>
                  <a:cubicBezTo>
                    <a:pt x="10972" y="7440"/>
                    <a:pt x="10975" y="7439"/>
                    <a:pt x="10978" y="7438"/>
                  </a:cubicBezTo>
                  <a:cubicBezTo>
                    <a:pt x="11037" y="7426"/>
                    <a:pt x="11109" y="7414"/>
                    <a:pt x="11168" y="7414"/>
                  </a:cubicBezTo>
                  <a:cubicBezTo>
                    <a:pt x="11180" y="7390"/>
                    <a:pt x="11192" y="7390"/>
                    <a:pt x="11216" y="7390"/>
                  </a:cubicBezTo>
                  <a:lnTo>
                    <a:pt x="11216" y="7426"/>
                  </a:lnTo>
                  <a:lnTo>
                    <a:pt x="11228" y="7414"/>
                  </a:lnTo>
                  <a:cubicBezTo>
                    <a:pt x="11234" y="7420"/>
                    <a:pt x="11231" y="7420"/>
                    <a:pt x="11228" y="7420"/>
                  </a:cubicBezTo>
                  <a:cubicBezTo>
                    <a:pt x="11225" y="7420"/>
                    <a:pt x="11222" y="7420"/>
                    <a:pt x="11228" y="7426"/>
                  </a:cubicBezTo>
                  <a:lnTo>
                    <a:pt x="11240" y="7414"/>
                  </a:lnTo>
                  <a:cubicBezTo>
                    <a:pt x="11240" y="7426"/>
                    <a:pt x="11275" y="7414"/>
                    <a:pt x="11251" y="7438"/>
                  </a:cubicBezTo>
                  <a:lnTo>
                    <a:pt x="11311" y="7449"/>
                  </a:lnTo>
                  <a:cubicBezTo>
                    <a:pt x="11321" y="7449"/>
                    <a:pt x="11323" y="7423"/>
                    <a:pt x="11330" y="7423"/>
                  </a:cubicBezTo>
                  <a:cubicBezTo>
                    <a:pt x="11332" y="7423"/>
                    <a:pt x="11333" y="7424"/>
                    <a:pt x="11335" y="7426"/>
                  </a:cubicBezTo>
                  <a:cubicBezTo>
                    <a:pt x="11335" y="7432"/>
                    <a:pt x="11332" y="7432"/>
                    <a:pt x="11330" y="7432"/>
                  </a:cubicBezTo>
                  <a:cubicBezTo>
                    <a:pt x="11329" y="7432"/>
                    <a:pt x="11329" y="7432"/>
                    <a:pt x="11335" y="7438"/>
                  </a:cubicBezTo>
                  <a:cubicBezTo>
                    <a:pt x="11341" y="7443"/>
                    <a:pt x="11346" y="7446"/>
                    <a:pt x="11350" y="7446"/>
                  </a:cubicBezTo>
                  <a:cubicBezTo>
                    <a:pt x="11372" y="7446"/>
                    <a:pt x="11384" y="7398"/>
                    <a:pt x="11407" y="7398"/>
                  </a:cubicBezTo>
                  <a:cubicBezTo>
                    <a:pt x="11410" y="7398"/>
                    <a:pt x="11414" y="7399"/>
                    <a:pt x="11418" y="7402"/>
                  </a:cubicBezTo>
                  <a:cubicBezTo>
                    <a:pt x="11430" y="7390"/>
                    <a:pt x="11442" y="7390"/>
                    <a:pt x="11442" y="7390"/>
                  </a:cubicBezTo>
                  <a:cubicBezTo>
                    <a:pt x="11442" y="7380"/>
                    <a:pt x="11441" y="7376"/>
                    <a:pt x="11439" y="7376"/>
                  </a:cubicBezTo>
                  <a:cubicBezTo>
                    <a:pt x="11436" y="7376"/>
                    <a:pt x="11429" y="7392"/>
                    <a:pt x="11422" y="7392"/>
                  </a:cubicBezTo>
                  <a:cubicBezTo>
                    <a:pt x="11421" y="7392"/>
                    <a:pt x="11419" y="7391"/>
                    <a:pt x="11418" y="7390"/>
                  </a:cubicBezTo>
                  <a:cubicBezTo>
                    <a:pt x="11418" y="7354"/>
                    <a:pt x="11442" y="7378"/>
                    <a:pt x="11442" y="7354"/>
                  </a:cubicBezTo>
                  <a:cubicBezTo>
                    <a:pt x="11442" y="7357"/>
                    <a:pt x="11442" y="7358"/>
                    <a:pt x="11443" y="7358"/>
                  </a:cubicBezTo>
                  <a:cubicBezTo>
                    <a:pt x="11447" y="7358"/>
                    <a:pt x="11456" y="7342"/>
                    <a:pt x="11466" y="7342"/>
                  </a:cubicBezTo>
                  <a:cubicBezTo>
                    <a:pt x="11478" y="7366"/>
                    <a:pt x="11501" y="7354"/>
                    <a:pt x="11501" y="7378"/>
                  </a:cubicBezTo>
                  <a:cubicBezTo>
                    <a:pt x="11513" y="7366"/>
                    <a:pt x="11525" y="7342"/>
                    <a:pt x="11537" y="7330"/>
                  </a:cubicBezTo>
                  <a:cubicBezTo>
                    <a:pt x="11549" y="7354"/>
                    <a:pt x="11537" y="7354"/>
                    <a:pt x="11549" y="7366"/>
                  </a:cubicBezTo>
                  <a:lnTo>
                    <a:pt x="11549" y="7354"/>
                  </a:lnTo>
                  <a:cubicBezTo>
                    <a:pt x="11561" y="7354"/>
                    <a:pt x="11561" y="7354"/>
                    <a:pt x="11561" y="7366"/>
                  </a:cubicBezTo>
                  <a:cubicBezTo>
                    <a:pt x="11570" y="7366"/>
                    <a:pt x="11572" y="7351"/>
                    <a:pt x="11579" y="7351"/>
                  </a:cubicBezTo>
                  <a:cubicBezTo>
                    <a:pt x="11580" y="7351"/>
                    <a:pt x="11582" y="7352"/>
                    <a:pt x="11585" y="7354"/>
                  </a:cubicBezTo>
                  <a:lnTo>
                    <a:pt x="11573" y="7366"/>
                  </a:lnTo>
                  <a:lnTo>
                    <a:pt x="11609" y="7366"/>
                  </a:lnTo>
                  <a:cubicBezTo>
                    <a:pt x="11609" y="7378"/>
                    <a:pt x="11609" y="7378"/>
                    <a:pt x="11597" y="7378"/>
                  </a:cubicBezTo>
                  <a:cubicBezTo>
                    <a:pt x="11600" y="7384"/>
                    <a:pt x="11603" y="7386"/>
                    <a:pt x="11605" y="7386"/>
                  </a:cubicBezTo>
                  <a:cubicBezTo>
                    <a:pt x="11614" y="7386"/>
                    <a:pt x="11621" y="7366"/>
                    <a:pt x="11621" y="7366"/>
                  </a:cubicBezTo>
                  <a:cubicBezTo>
                    <a:pt x="11621" y="7354"/>
                    <a:pt x="11609" y="7354"/>
                    <a:pt x="11609" y="7342"/>
                  </a:cubicBezTo>
                  <a:cubicBezTo>
                    <a:pt x="11617" y="7342"/>
                    <a:pt x="11624" y="7332"/>
                    <a:pt x="11629" y="7332"/>
                  </a:cubicBezTo>
                  <a:cubicBezTo>
                    <a:pt x="11631" y="7332"/>
                    <a:pt x="11632" y="7334"/>
                    <a:pt x="11632" y="7342"/>
                  </a:cubicBezTo>
                  <a:lnTo>
                    <a:pt x="11632" y="7354"/>
                  </a:lnTo>
                  <a:cubicBezTo>
                    <a:pt x="11641" y="7346"/>
                    <a:pt x="11637" y="7337"/>
                    <a:pt x="11643" y="7337"/>
                  </a:cubicBezTo>
                  <a:cubicBezTo>
                    <a:pt x="11645" y="7337"/>
                    <a:pt x="11649" y="7339"/>
                    <a:pt x="11656" y="7342"/>
                  </a:cubicBezTo>
                  <a:cubicBezTo>
                    <a:pt x="11656" y="7342"/>
                    <a:pt x="11656" y="7342"/>
                    <a:pt x="11656" y="7354"/>
                  </a:cubicBezTo>
                  <a:cubicBezTo>
                    <a:pt x="11660" y="7346"/>
                    <a:pt x="11664" y="7344"/>
                    <a:pt x="11669" y="7344"/>
                  </a:cubicBezTo>
                  <a:cubicBezTo>
                    <a:pt x="11677" y="7344"/>
                    <a:pt x="11688" y="7354"/>
                    <a:pt x="11704" y="7354"/>
                  </a:cubicBezTo>
                  <a:cubicBezTo>
                    <a:pt x="11704" y="7342"/>
                    <a:pt x="11716" y="7342"/>
                    <a:pt x="11716" y="7342"/>
                  </a:cubicBezTo>
                  <a:cubicBezTo>
                    <a:pt x="11704" y="7330"/>
                    <a:pt x="11704" y="7330"/>
                    <a:pt x="11704" y="7307"/>
                  </a:cubicBezTo>
                  <a:lnTo>
                    <a:pt x="11704" y="7307"/>
                  </a:lnTo>
                  <a:cubicBezTo>
                    <a:pt x="11709" y="7315"/>
                    <a:pt x="11714" y="7318"/>
                    <a:pt x="11717" y="7318"/>
                  </a:cubicBezTo>
                  <a:cubicBezTo>
                    <a:pt x="11728" y="7318"/>
                    <a:pt x="11732" y="7293"/>
                    <a:pt x="11745" y="7293"/>
                  </a:cubicBezTo>
                  <a:cubicBezTo>
                    <a:pt x="11747" y="7293"/>
                    <a:pt x="11749" y="7294"/>
                    <a:pt x="11751" y="7295"/>
                  </a:cubicBezTo>
                  <a:cubicBezTo>
                    <a:pt x="11751" y="7299"/>
                    <a:pt x="11751" y="7304"/>
                    <a:pt x="11751" y="7307"/>
                  </a:cubicBezTo>
                  <a:lnTo>
                    <a:pt x="11751" y="7307"/>
                  </a:lnTo>
                  <a:cubicBezTo>
                    <a:pt x="11751" y="7307"/>
                    <a:pt x="11751" y="7307"/>
                    <a:pt x="11751" y="7307"/>
                  </a:cubicBezTo>
                  <a:cubicBezTo>
                    <a:pt x="11762" y="7307"/>
                    <a:pt x="11763" y="7333"/>
                    <a:pt x="11763" y="7333"/>
                  </a:cubicBezTo>
                  <a:cubicBezTo>
                    <a:pt x="11763" y="7333"/>
                    <a:pt x="11763" y="7332"/>
                    <a:pt x="11763" y="7330"/>
                  </a:cubicBezTo>
                  <a:cubicBezTo>
                    <a:pt x="11773" y="7321"/>
                    <a:pt x="11775" y="7303"/>
                    <a:pt x="11782" y="7303"/>
                  </a:cubicBezTo>
                  <a:cubicBezTo>
                    <a:pt x="11783" y="7303"/>
                    <a:pt x="11785" y="7304"/>
                    <a:pt x="11787" y="7307"/>
                  </a:cubicBezTo>
                  <a:cubicBezTo>
                    <a:pt x="11787" y="7307"/>
                    <a:pt x="11787" y="7319"/>
                    <a:pt x="11787" y="7319"/>
                  </a:cubicBezTo>
                  <a:cubicBezTo>
                    <a:pt x="11790" y="7322"/>
                    <a:pt x="11793" y="7322"/>
                    <a:pt x="11796" y="7322"/>
                  </a:cubicBezTo>
                  <a:cubicBezTo>
                    <a:pt x="11799" y="7322"/>
                    <a:pt x="11801" y="7322"/>
                    <a:pt x="11804" y="7322"/>
                  </a:cubicBezTo>
                  <a:cubicBezTo>
                    <a:pt x="11808" y="7322"/>
                    <a:pt x="11811" y="7324"/>
                    <a:pt x="11811" y="7342"/>
                  </a:cubicBezTo>
                  <a:cubicBezTo>
                    <a:pt x="11811" y="7354"/>
                    <a:pt x="11811" y="7354"/>
                    <a:pt x="11811" y="7354"/>
                  </a:cubicBezTo>
                  <a:cubicBezTo>
                    <a:pt x="11804" y="7361"/>
                    <a:pt x="11802" y="7363"/>
                    <a:pt x="11803" y="7363"/>
                  </a:cubicBezTo>
                  <a:cubicBezTo>
                    <a:pt x="11803" y="7363"/>
                    <a:pt x="11807" y="7361"/>
                    <a:pt x="11810" y="7361"/>
                  </a:cubicBezTo>
                  <a:cubicBezTo>
                    <a:pt x="11812" y="7361"/>
                    <a:pt x="11814" y="7363"/>
                    <a:pt x="11813" y="7368"/>
                  </a:cubicBezTo>
                  <a:lnTo>
                    <a:pt x="11813" y="7368"/>
                  </a:lnTo>
                  <a:cubicBezTo>
                    <a:pt x="11816" y="7364"/>
                    <a:pt x="11819" y="7363"/>
                    <a:pt x="11823" y="7363"/>
                  </a:cubicBezTo>
                  <a:cubicBezTo>
                    <a:pt x="11829" y="7363"/>
                    <a:pt x="11835" y="7366"/>
                    <a:pt x="11835" y="7366"/>
                  </a:cubicBezTo>
                  <a:lnTo>
                    <a:pt x="11835" y="7342"/>
                  </a:lnTo>
                  <a:cubicBezTo>
                    <a:pt x="11842" y="7333"/>
                    <a:pt x="11846" y="7329"/>
                    <a:pt x="11849" y="7329"/>
                  </a:cubicBezTo>
                  <a:cubicBezTo>
                    <a:pt x="11858" y="7329"/>
                    <a:pt x="11842" y="7379"/>
                    <a:pt x="11855" y="7379"/>
                  </a:cubicBezTo>
                  <a:cubicBezTo>
                    <a:pt x="11856" y="7379"/>
                    <a:pt x="11857" y="7379"/>
                    <a:pt x="11859" y="7378"/>
                  </a:cubicBezTo>
                  <a:cubicBezTo>
                    <a:pt x="11871" y="7372"/>
                    <a:pt x="11871" y="7372"/>
                    <a:pt x="11869" y="7372"/>
                  </a:cubicBezTo>
                  <a:cubicBezTo>
                    <a:pt x="11868" y="7372"/>
                    <a:pt x="11865" y="7372"/>
                    <a:pt x="11871" y="7366"/>
                  </a:cubicBezTo>
                  <a:cubicBezTo>
                    <a:pt x="11882" y="7366"/>
                    <a:pt x="11882" y="7378"/>
                    <a:pt x="11894" y="7378"/>
                  </a:cubicBezTo>
                  <a:cubicBezTo>
                    <a:pt x="11902" y="7378"/>
                    <a:pt x="11909" y="7383"/>
                    <a:pt x="11911" y="7393"/>
                  </a:cubicBezTo>
                  <a:lnTo>
                    <a:pt x="11911" y="7393"/>
                  </a:lnTo>
                  <a:lnTo>
                    <a:pt x="11918" y="7378"/>
                  </a:lnTo>
                  <a:cubicBezTo>
                    <a:pt x="11926" y="7378"/>
                    <a:pt x="11939" y="7373"/>
                    <a:pt x="11951" y="7373"/>
                  </a:cubicBezTo>
                  <a:cubicBezTo>
                    <a:pt x="11957" y="7373"/>
                    <a:pt x="11962" y="7374"/>
                    <a:pt x="11966" y="7378"/>
                  </a:cubicBezTo>
                  <a:cubicBezTo>
                    <a:pt x="11966" y="7378"/>
                    <a:pt x="11954" y="7366"/>
                    <a:pt x="11966" y="7366"/>
                  </a:cubicBezTo>
                  <a:cubicBezTo>
                    <a:pt x="11978" y="7354"/>
                    <a:pt x="11990" y="7342"/>
                    <a:pt x="12013" y="7342"/>
                  </a:cubicBezTo>
                  <a:cubicBezTo>
                    <a:pt x="12013" y="7366"/>
                    <a:pt x="12002" y="7366"/>
                    <a:pt x="11990" y="7366"/>
                  </a:cubicBezTo>
                  <a:cubicBezTo>
                    <a:pt x="11996" y="7372"/>
                    <a:pt x="11999" y="7372"/>
                    <a:pt x="12003" y="7372"/>
                  </a:cubicBezTo>
                  <a:cubicBezTo>
                    <a:pt x="12007" y="7372"/>
                    <a:pt x="12013" y="7372"/>
                    <a:pt x="12025" y="7378"/>
                  </a:cubicBezTo>
                  <a:lnTo>
                    <a:pt x="12025" y="7390"/>
                  </a:lnTo>
                  <a:cubicBezTo>
                    <a:pt x="12030" y="7377"/>
                    <a:pt x="12034" y="7374"/>
                    <a:pt x="12038" y="7374"/>
                  </a:cubicBezTo>
                  <a:cubicBezTo>
                    <a:pt x="12044" y="7374"/>
                    <a:pt x="12050" y="7381"/>
                    <a:pt x="12055" y="7381"/>
                  </a:cubicBezTo>
                  <a:cubicBezTo>
                    <a:pt x="12057" y="7381"/>
                    <a:pt x="12059" y="7380"/>
                    <a:pt x="12061" y="7378"/>
                  </a:cubicBezTo>
                  <a:cubicBezTo>
                    <a:pt x="12064" y="7380"/>
                    <a:pt x="12067" y="7380"/>
                    <a:pt x="12070" y="7380"/>
                  </a:cubicBezTo>
                  <a:cubicBezTo>
                    <a:pt x="12088" y="7380"/>
                    <a:pt x="12100" y="7351"/>
                    <a:pt x="12121" y="7330"/>
                  </a:cubicBezTo>
                  <a:cubicBezTo>
                    <a:pt x="12121" y="7330"/>
                    <a:pt x="12121" y="7342"/>
                    <a:pt x="12121" y="7354"/>
                  </a:cubicBezTo>
                  <a:cubicBezTo>
                    <a:pt x="12115" y="7348"/>
                    <a:pt x="12115" y="7345"/>
                    <a:pt x="12115" y="7345"/>
                  </a:cubicBezTo>
                  <a:cubicBezTo>
                    <a:pt x="12115" y="7345"/>
                    <a:pt x="12115" y="7348"/>
                    <a:pt x="12109" y="7354"/>
                  </a:cubicBezTo>
                  <a:cubicBezTo>
                    <a:pt x="12121" y="7354"/>
                    <a:pt x="12132" y="7378"/>
                    <a:pt x="12121" y="7390"/>
                  </a:cubicBezTo>
                  <a:cubicBezTo>
                    <a:pt x="12144" y="7390"/>
                    <a:pt x="12121" y="7378"/>
                    <a:pt x="12132" y="7366"/>
                  </a:cubicBezTo>
                  <a:lnTo>
                    <a:pt x="12132" y="7366"/>
                  </a:lnTo>
                  <a:lnTo>
                    <a:pt x="12156" y="7378"/>
                  </a:lnTo>
                  <a:cubicBezTo>
                    <a:pt x="12156" y="7366"/>
                    <a:pt x="12144" y="7354"/>
                    <a:pt x="12156" y="7342"/>
                  </a:cubicBezTo>
                  <a:cubicBezTo>
                    <a:pt x="12168" y="7342"/>
                    <a:pt x="12168" y="7342"/>
                    <a:pt x="12192" y="7354"/>
                  </a:cubicBezTo>
                  <a:cubicBezTo>
                    <a:pt x="12180" y="7354"/>
                    <a:pt x="12192" y="7366"/>
                    <a:pt x="12180" y="7366"/>
                  </a:cubicBezTo>
                  <a:cubicBezTo>
                    <a:pt x="12180" y="7372"/>
                    <a:pt x="12183" y="7375"/>
                    <a:pt x="12188" y="7375"/>
                  </a:cubicBezTo>
                  <a:cubicBezTo>
                    <a:pt x="12192" y="7375"/>
                    <a:pt x="12198" y="7372"/>
                    <a:pt x="12204" y="7366"/>
                  </a:cubicBezTo>
                  <a:cubicBezTo>
                    <a:pt x="12192" y="7342"/>
                    <a:pt x="12228" y="7354"/>
                    <a:pt x="12216" y="7330"/>
                  </a:cubicBezTo>
                  <a:lnTo>
                    <a:pt x="12216" y="7330"/>
                  </a:lnTo>
                  <a:lnTo>
                    <a:pt x="12228" y="7342"/>
                  </a:lnTo>
                  <a:cubicBezTo>
                    <a:pt x="12228" y="7342"/>
                    <a:pt x="12228" y="7354"/>
                    <a:pt x="12216" y="7354"/>
                  </a:cubicBezTo>
                  <a:cubicBezTo>
                    <a:pt x="12219" y="7360"/>
                    <a:pt x="12221" y="7362"/>
                    <a:pt x="12223" y="7362"/>
                  </a:cubicBezTo>
                  <a:cubicBezTo>
                    <a:pt x="12228" y="7362"/>
                    <a:pt x="12231" y="7342"/>
                    <a:pt x="12240" y="7342"/>
                  </a:cubicBezTo>
                  <a:cubicBezTo>
                    <a:pt x="12240" y="7354"/>
                    <a:pt x="12252" y="7354"/>
                    <a:pt x="12252" y="7366"/>
                  </a:cubicBezTo>
                  <a:cubicBezTo>
                    <a:pt x="12255" y="7363"/>
                    <a:pt x="12259" y="7361"/>
                    <a:pt x="12262" y="7361"/>
                  </a:cubicBezTo>
                  <a:cubicBezTo>
                    <a:pt x="12269" y="7361"/>
                    <a:pt x="12275" y="7370"/>
                    <a:pt x="12275" y="7378"/>
                  </a:cubicBezTo>
                  <a:cubicBezTo>
                    <a:pt x="12275" y="7366"/>
                    <a:pt x="12275" y="7354"/>
                    <a:pt x="12275" y="7354"/>
                  </a:cubicBezTo>
                  <a:lnTo>
                    <a:pt x="12299" y="7354"/>
                  </a:lnTo>
                  <a:cubicBezTo>
                    <a:pt x="12299" y="7366"/>
                    <a:pt x="12299" y="7402"/>
                    <a:pt x="12299" y="7402"/>
                  </a:cubicBezTo>
                  <a:cubicBezTo>
                    <a:pt x="12299" y="7402"/>
                    <a:pt x="12299" y="7378"/>
                    <a:pt x="12311" y="7378"/>
                  </a:cubicBezTo>
                  <a:cubicBezTo>
                    <a:pt x="12299" y="7402"/>
                    <a:pt x="12335" y="7390"/>
                    <a:pt x="12311" y="7426"/>
                  </a:cubicBezTo>
                  <a:cubicBezTo>
                    <a:pt x="12323" y="7438"/>
                    <a:pt x="12347" y="7438"/>
                    <a:pt x="12359" y="7438"/>
                  </a:cubicBezTo>
                  <a:cubicBezTo>
                    <a:pt x="12371" y="7426"/>
                    <a:pt x="12347" y="7426"/>
                    <a:pt x="12347" y="7402"/>
                  </a:cubicBezTo>
                  <a:cubicBezTo>
                    <a:pt x="12379" y="7402"/>
                    <a:pt x="12391" y="7364"/>
                    <a:pt x="12411" y="7364"/>
                  </a:cubicBezTo>
                  <a:cubicBezTo>
                    <a:pt x="12413" y="7364"/>
                    <a:pt x="12416" y="7365"/>
                    <a:pt x="12418" y="7366"/>
                  </a:cubicBezTo>
                  <a:lnTo>
                    <a:pt x="12406" y="7354"/>
                  </a:lnTo>
                  <a:cubicBezTo>
                    <a:pt x="12418" y="7354"/>
                    <a:pt x="12418" y="7354"/>
                    <a:pt x="12430" y="7342"/>
                  </a:cubicBezTo>
                  <a:cubicBezTo>
                    <a:pt x="12430" y="7366"/>
                    <a:pt x="12442" y="7402"/>
                    <a:pt x="12466" y="7402"/>
                  </a:cubicBezTo>
                  <a:cubicBezTo>
                    <a:pt x="12466" y="7390"/>
                    <a:pt x="12454" y="7378"/>
                    <a:pt x="12466" y="7354"/>
                  </a:cubicBezTo>
                  <a:lnTo>
                    <a:pt x="12478" y="7354"/>
                  </a:lnTo>
                  <a:cubicBezTo>
                    <a:pt x="12478" y="7354"/>
                    <a:pt x="12478" y="7366"/>
                    <a:pt x="12478" y="7366"/>
                  </a:cubicBezTo>
                  <a:cubicBezTo>
                    <a:pt x="12479" y="7365"/>
                    <a:pt x="12480" y="7364"/>
                    <a:pt x="12482" y="7364"/>
                  </a:cubicBezTo>
                  <a:cubicBezTo>
                    <a:pt x="12490" y="7364"/>
                    <a:pt x="12498" y="7385"/>
                    <a:pt x="12506" y="7385"/>
                  </a:cubicBezTo>
                  <a:cubicBezTo>
                    <a:pt x="12509" y="7385"/>
                    <a:pt x="12511" y="7383"/>
                    <a:pt x="12513" y="7378"/>
                  </a:cubicBezTo>
                  <a:lnTo>
                    <a:pt x="12513" y="7390"/>
                  </a:lnTo>
                  <a:cubicBezTo>
                    <a:pt x="12513" y="7378"/>
                    <a:pt x="12537" y="7378"/>
                    <a:pt x="12537" y="7378"/>
                  </a:cubicBezTo>
                  <a:cubicBezTo>
                    <a:pt x="12544" y="7375"/>
                    <a:pt x="12549" y="7373"/>
                    <a:pt x="12553" y="7373"/>
                  </a:cubicBezTo>
                  <a:cubicBezTo>
                    <a:pt x="12562" y="7373"/>
                    <a:pt x="12565" y="7382"/>
                    <a:pt x="12573" y="7390"/>
                  </a:cubicBezTo>
                  <a:cubicBezTo>
                    <a:pt x="12573" y="7390"/>
                    <a:pt x="12561" y="7366"/>
                    <a:pt x="12573" y="7354"/>
                  </a:cubicBezTo>
                  <a:cubicBezTo>
                    <a:pt x="12573" y="7402"/>
                    <a:pt x="12609" y="7378"/>
                    <a:pt x="12597" y="7402"/>
                  </a:cubicBezTo>
                  <a:cubicBezTo>
                    <a:pt x="12603" y="7402"/>
                    <a:pt x="12609" y="7405"/>
                    <a:pt x="12613" y="7405"/>
                  </a:cubicBezTo>
                  <a:lnTo>
                    <a:pt x="12609" y="7414"/>
                  </a:lnTo>
                  <a:cubicBezTo>
                    <a:pt x="12610" y="7410"/>
                    <a:pt x="12612" y="7407"/>
                    <a:pt x="12615" y="7405"/>
                  </a:cubicBezTo>
                  <a:lnTo>
                    <a:pt x="12615" y="7405"/>
                  </a:lnTo>
                  <a:cubicBezTo>
                    <a:pt x="12617" y="7404"/>
                    <a:pt x="12618" y="7403"/>
                    <a:pt x="12619" y="7400"/>
                  </a:cubicBezTo>
                  <a:lnTo>
                    <a:pt x="12619" y="7400"/>
                  </a:lnTo>
                  <a:cubicBezTo>
                    <a:pt x="12632" y="7390"/>
                    <a:pt x="12647" y="7390"/>
                    <a:pt x="12656" y="7390"/>
                  </a:cubicBezTo>
                  <a:cubicBezTo>
                    <a:pt x="12650" y="7408"/>
                    <a:pt x="12653" y="7408"/>
                    <a:pt x="12658" y="7408"/>
                  </a:cubicBezTo>
                  <a:cubicBezTo>
                    <a:pt x="12662" y="7408"/>
                    <a:pt x="12668" y="7408"/>
                    <a:pt x="12668" y="7426"/>
                  </a:cubicBezTo>
                  <a:cubicBezTo>
                    <a:pt x="12680" y="7402"/>
                    <a:pt x="12704" y="7414"/>
                    <a:pt x="12704" y="7390"/>
                  </a:cubicBezTo>
                  <a:cubicBezTo>
                    <a:pt x="12716" y="7390"/>
                    <a:pt x="12716" y="7426"/>
                    <a:pt x="12716" y="7426"/>
                  </a:cubicBezTo>
                  <a:lnTo>
                    <a:pt x="12728" y="7426"/>
                  </a:lnTo>
                  <a:cubicBezTo>
                    <a:pt x="12728" y="7438"/>
                    <a:pt x="12752" y="7438"/>
                    <a:pt x="12764" y="7449"/>
                  </a:cubicBezTo>
                  <a:lnTo>
                    <a:pt x="12775" y="7426"/>
                  </a:lnTo>
                  <a:lnTo>
                    <a:pt x="12775" y="7438"/>
                  </a:lnTo>
                  <a:cubicBezTo>
                    <a:pt x="12787" y="7438"/>
                    <a:pt x="12787" y="7438"/>
                    <a:pt x="12787" y="7426"/>
                  </a:cubicBezTo>
                  <a:lnTo>
                    <a:pt x="12799" y="7426"/>
                  </a:lnTo>
                  <a:cubicBezTo>
                    <a:pt x="12799" y="7410"/>
                    <a:pt x="12799" y="7406"/>
                    <a:pt x="12801" y="7406"/>
                  </a:cubicBezTo>
                  <a:cubicBezTo>
                    <a:pt x="12804" y="7406"/>
                    <a:pt x="12809" y="7414"/>
                    <a:pt x="12823" y="7414"/>
                  </a:cubicBezTo>
                  <a:cubicBezTo>
                    <a:pt x="12823" y="7414"/>
                    <a:pt x="12823" y="7426"/>
                    <a:pt x="12811" y="7426"/>
                  </a:cubicBezTo>
                  <a:cubicBezTo>
                    <a:pt x="12818" y="7426"/>
                    <a:pt x="12821" y="7430"/>
                    <a:pt x="12822" y="7435"/>
                  </a:cubicBezTo>
                  <a:lnTo>
                    <a:pt x="12822" y="7435"/>
                  </a:lnTo>
                  <a:cubicBezTo>
                    <a:pt x="12827" y="7420"/>
                    <a:pt x="12844" y="7399"/>
                    <a:pt x="12835" y="7390"/>
                  </a:cubicBezTo>
                  <a:cubicBezTo>
                    <a:pt x="12835" y="7382"/>
                    <a:pt x="12841" y="7373"/>
                    <a:pt x="12849" y="7373"/>
                  </a:cubicBezTo>
                  <a:cubicBezTo>
                    <a:pt x="12852" y="7373"/>
                    <a:pt x="12855" y="7375"/>
                    <a:pt x="12859" y="7378"/>
                  </a:cubicBezTo>
                  <a:lnTo>
                    <a:pt x="12859" y="7402"/>
                  </a:lnTo>
                  <a:lnTo>
                    <a:pt x="12871" y="7378"/>
                  </a:lnTo>
                  <a:cubicBezTo>
                    <a:pt x="12883" y="7378"/>
                    <a:pt x="12883" y="7390"/>
                    <a:pt x="12883" y="7390"/>
                  </a:cubicBezTo>
                  <a:cubicBezTo>
                    <a:pt x="12883" y="7390"/>
                    <a:pt x="12859" y="7438"/>
                    <a:pt x="12883" y="7449"/>
                  </a:cubicBezTo>
                  <a:cubicBezTo>
                    <a:pt x="12871" y="7449"/>
                    <a:pt x="12859" y="7461"/>
                    <a:pt x="12859" y="7461"/>
                  </a:cubicBezTo>
                  <a:cubicBezTo>
                    <a:pt x="12859" y="7461"/>
                    <a:pt x="12859" y="7473"/>
                    <a:pt x="12847" y="7473"/>
                  </a:cubicBezTo>
                  <a:cubicBezTo>
                    <a:pt x="12871" y="7473"/>
                    <a:pt x="12859" y="7461"/>
                    <a:pt x="12871" y="7461"/>
                  </a:cubicBezTo>
                  <a:cubicBezTo>
                    <a:pt x="12871" y="7485"/>
                    <a:pt x="12871" y="7497"/>
                    <a:pt x="12883" y="7509"/>
                  </a:cubicBezTo>
                  <a:lnTo>
                    <a:pt x="12883" y="7485"/>
                  </a:lnTo>
                  <a:cubicBezTo>
                    <a:pt x="12883" y="7473"/>
                    <a:pt x="12883" y="7473"/>
                    <a:pt x="12883" y="7461"/>
                  </a:cubicBezTo>
                  <a:cubicBezTo>
                    <a:pt x="12883" y="7461"/>
                    <a:pt x="12898" y="7446"/>
                    <a:pt x="12904" y="7446"/>
                  </a:cubicBezTo>
                  <a:cubicBezTo>
                    <a:pt x="12905" y="7446"/>
                    <a:pt x="12905" y="7446"/>
                    <a:pt x="12906" y="7447"/>
                  </a:cubicBezTo>
                  <a:lnTo>
                    <a:pt x="12906" y="7447"/>
                  </a:lnTo>
                  <a:cubicBezTo>
                    <a:pt x="12897" y="7415"/>
                    <a:pt x="12942" y="7437"/>
                    <a:pt x="12930" y="7414"/>
                  </a:cubicBezTo>
                  <a:cubicBezTo>
                    <a:pt x="12930" y="7408"/>
                    <a:pt x="12933" y="7405"/>
                    <a:pt x="12936" y="7405"/>
                  </a:cubicBezTo>
                  <a:cubicBezTo>
                    <a:pt x="12939" y="7405"/>
                    <a:pt x="12942" y="7408"/>
                    <a:pt x="12942" y="7414"/>
                  </a:cubicBezTo>
                  <a:cubicBezTo>
                    <a:pt x="12930" y="7426"/>
                    <a:pt x="12942" y="7438"/>
                    <a:pt x="12942" y="7449"/>
                  </a:cubicBezTo>
                  <a:cubicBezTo>
                    <a:pt x="12942" y="7438"/>
                    <a:pt x="12942" y="7438"/>
                    <a:pt x="12942" y="7438"/>
                  </a:cubicBezTo>
                  <a:cubicBezTo>
                    <a:pt x="12954" y="7438"/>
                    <a:pt x="12954" y="7449"/>
                    <a:pt x="12966" y="7461"/>
                  </a:cubicBezTo>
                  <a:lnTo>
                    <a:pt x="12954" y="7461"/>
                  </a:lnTo>
                  <a:lnTo>
                    <a:pt x="12966" y="7473"/>
                  </a:lnTo>
                  <a:cubicBezTo>
                    <a:pt x="12978" y="7461"/>
                    <a:pt x="12954" y="7449"/>
                    <a:pt x="12978" y="7449"/>
                  </a:cubicBezTo>
                  <a:cubicBezTo>
                    <a:pt x="12978" y="7449"/>
                    <a:pt x="12990" y="7449"/>
                    <a:pt x="12990" y="7461"/>
                  </a:cubicBezTo>
                  <a:cubicBezTo>
                    <a:pt x="12978" y="7473"/>
                    <a:pt x="12978" y="7497"/>
                    <a:pt x="12966" y="7497"/>
                  </a:cubicBezTo>
                  <a:cubicBezTo>
                    <a:pt x="12978" y="7497"/>
                    <a:pt x="13002" y="7497"/>
                    <a:pt x="12990" y="7473"/>
                  </a:cubicBezTo>
                  <a:lnTo>
                    <a:pt x="13002" y="7473"/>
                  </a:lnTo>
                  <a:cubicBezTo>
                    <a:pt x="13002" y="7461"/>
                    <a:pt x="12990" y="7449"/>
                    <a:pt x="13002" y="7449"/>
                  </a:cubicBezTo>
                  <a:lnTo>
                    <a:pt x="13025" y="7438"/>
                  </a:lnTo>
                  <a:lnTo>
                    <a:pt x="13025" y="7449"/>
                  </a:lnTo>
                  <a:cubicBezTo>
                    <a:pt x="13025" y="7449"/>
                    <a:pt x="13025" y="7438"/>
                    <a:pt x="13037" y="7438"/>
                  </a:cubicBezTo>
                  <a:cubicBezTo>
                    <a:pt x="13037" y="7449"/>
                    <a:pt x="13037" y="7449"/>
                    <a:pt x="13037" y="7461"/>
                  </a:cubicBezTo>
                  <a:cubicBezTo>
                    <a:pt x="13049" y="7461"/>
                    <a:pt x="13049" y="7449"/>
                    <a:pt x="13061" y="7449"/>
                  </a:cubicBezTo>
                  <a:cubicBezTo>
                    <a:pt x="13061" y="7449"/>
                    <a:pt x="13073" y="7449"/>
                    <a:pt x="13061" y="7461"/>
                  </a:cubicBezTo>
                  <a:cubicBezTo>
                    <a:pt x="13073" y="7473"/>
                    <a:pt x="13097" y="7473"/>
                    <a:pt x="13097" y="7485"/>
                  </a:cubicBezTo>
                  <a:cubicBezTo>
                    <a:pt x="13121" y="7473"/>
                    <a:pt x="13097" y="7473"/>
                    <a:pt x="13109" y="7461"/>
                  </a:cubicBezTo>
                  <a:lnTo>
                    <a:pt x="13109" y="7461"/>
                  </a:lnTo>
                  <a:cubicBezTo>
                    <a:pt x="13109" y="7485"/>
                    <a:pt x="13121" y="7491"/>
                    <a:pt x="13136" y="7491"/>
                  </a:cubicBezTo>
                  <a:cubicBezTo>
                    <a:pt x="13150" y="7491"/>
                    <a:pt x="13168" y="7485"/>
                    <a:pt x="13180" y="7485"/>
                  </a:cubicBezTo>
                  <a:cubicBezTo>
                    <a:pt x="13180" y="7467"/>
                    <a:pt x="13183" y="7467"/>
                    <a:pt x="13188" y="7467"/>
                  </a:cubicBezTo>
                  <a:cubicBezTo>
                    <a:pt x="13191" y="7467"/>
                    <a:pt x="13196" y="7467"/>
                    <a:pt x="13200" y="7458"/>
                  </a:cubicBezTo>
                  <a:lnTo>
                    <a:pt x="13200" y="7458"/>
                  </a:lnTo>
                  <a:cubicBezTo>
                    <a:pt x="13200" y="7471"/>
                    <a:pt x="13211" y="7488"/>
                    <a:pt x="13192" y="7497"/>
                  </a:cubicBezTo>
                  <a:lnTo>
                    <a:pt x="13204" y="7497"/>
                  </a:lnTo>
                  <a:cubicBezTo>
                    <a:pt x="13216" y="7509"/>
                    <a:pt x="13180" y="7497"/>
                    <a:pt x="13192" y="7533"/>
                  </a:cubicBezTo>
                  <a:cubicBezTo>
                    <a:pt x="13202" y="7533"/>
                    <a:pt x="13221" y="7507"/>
                    <a:pt x="13234" y="7507"/>
                  </a:cubicBezTo>
                  <a:cubicBezTo>
                    <a:pt x="13236" y="7507"/>
                    <a:pt x="13238" y="7507"/>
                    <a:pt x="13240" y="7509"/>
                  </a:cubicBezTo>
                  <a:cubicBezTo>
                    <a:pt x="13234" y="7521"/>
                    <a:pt x="13237" y="7521"/>
                    <a:pt x="13240" y="7521"/>
                  </a:cubicBezTo>
                  <a:cubicBezTo>
                    <a:pt x="13243" y="7521"/>
                    <a:pt x="13246" y="7521"/>
                    <a:pt x="13240" y="7533"/>
                  </a:cubicBezTo>
                  <a:cubicBezTo>
                    <a:pt x="13240" y="7539"/>
                    <a:pt x="13237" y="7539"/>
                    <a:pt x="13234" y="7539"/>
                  </a:cubicBezTo>
                  <a:cubicBezTo>
                    <a:pt x="13231" y="7539"/>
                    <a:pt x="13228" y="7539"/>
                    <a:pt x="13228" y="7545"/>
                  </a:cubicBezTo>
                  <a:cubicBezTo>
                    <a:pt x="13233" y="7546"/>
                    <a:pt x="13237" y="7547"/>
                    <a:pt x="13240" y="7547"/>
                  </a:cubicBezTo>
                  <a:cubicBezTo>
                    <a:pt x="13261" y="7547"/>
                    <a:pt x="13253" y="7519"/>
                    <a:pt x="13264" y="7509"/>
                  </a:cubicBezTo>
                  <a:cubicBezTo>
                    <a:pt x="13287" y="7509"/>
                    <a:pt x="13275" y="7521"/>
                    <a:pt x="13275" y="7533"/>
                  </a:cubicBezTo>
                  <a:cubicBezTo>
                    <a:pt x="13275" y="7537"/>
                    <a:pt x="13277" y="7538"/>
                    <a:pt x="13279" y="7538"/>
                  </a:cubicBezTo>
                  <a:cubicBezTo>
                    <a:pt x="13282" y="7538"/>
                    <a:pt x="13287" y="7533"/>
                    <a:pt x="13287" y="7533"/>
                  </a:cubicBezTo>
                  <a:cubicBezTo>
                    <a:pt x="13275" y="7533"/>
                    <a:pt x="13275" y="7509"/>
                    <a:pt x="13287" y="7497"/>
                  </a:cubicBezTo>
                  <a:cubicBezTo>
                    <a:pt x="13287" y="7511"/>
                    <a:pt x="13291" y="7516"/>
                    <a:pt x="13296" y="7516"/>
                  </a:cubicBezTo>
                  <a:cubicBezTo>
                    <a:pt x="13304" y="7516"/>
                    <a:pt x="13316" y="7504"/>
                    <a:pt x="13323" y="7497"/>
                  </a:cubicBezTo>
                  <a:cubicBezTo>
                    <a:pt x="13311" y="7479"/>
                    <a:pt x="13305" y="7479"/>
                    <a:pt x="13301" y="7479"/>
                  </a:cubicBezTo>
                  <a:cubicBezTo>
                    <a:pt x="13296" y="7479"/>
                    <a:pt x="13293" y="7479"/>
                    <a:pt x="13287" y="7461"/>
                  </a:cubicBezTo>
                  <a:cubicBezTo>
                    <a:pt x="13278" y="7461"/>
                    <a:pt x="13276" y="7477"/>
                    <a:pt x="13269" y="7477"/>
                  </a:cubicBezTo>
                  <a:cubicBezTo>
                    <a:pt x="13268" y="7477"/>
                    <a:pt x="13266" y="7476"/>
                    <a:pt x="13264" y="7473"/>
                  </a:cubicBezTo>
                  <a:cubicBezTo>
                    <a:pt x="13275" y="7461"/>
                    <a:pt x="13264" y="7461"/>
                    <a:pt x="13264" y="7461"/>
                  </a:cubicBezTo>
                  <a:cubicBezTo>
                    <a:pt x="13264" y="7465"/>
                    <a:pt x="13262" y="7467"/>
                    <a:pt x="13260" y="7467"/>
                  </a:cubicBezTo>
                  <a:cubicBezTo>
                    <a:pt x="13256" y="7467"/>
                    <a:pt x="13248" y="7461"/>
                    <a:pt x="13240" y="7461"/>
                  </a:cubicBezTo>
                  <a:cubicBezTo>
                    <a:pt x="13228" y="7449"/>
                    <a:pt x="13240" y="7438"/>
                    <a:pt x="13228" y="7438"/>
                  </a:cubicBezTo>
                  <a:cubicBezTo>
                    <a:pt x="13240" y="7426"/>
                    <a:pt x="13228" y="7414"/>
                    <a:pt x="13252" y="7414"/>
                  </a:cubicBezTo>
                  <a:cubicBezTo>
                    <a:pt x="13248" y="7402"/>
                    <a:pt x="13243" y="7398"/>
                    <a:pt x="13237" y="7398"/>
                  </a:cubicBezTo>
                  <a:cubicBezTo>
                    <a:pt x="13225" y="7398"/>
                    <a:pt x="13208" y="7418"/>
                    <a:pt x="13192" y="7426"/>
                  </a:cubicBezTo>
                  <a:cubicBezTo>
                    <a:pt x="13192" y="7426"/>
                    <a:pt x="13192" y="7426"/>
                    <a:pt x="13204" y="7414"/>
                  </a:cubicBezTo>
                  <a:lnTo>
                    <a:pt x="13204" y="7414"/>
                  </a:lnTo>
                  <a:cubicBezTo>
                    <a:pt x="13192" y="7426"/>
                    <a:pt x="13192" y="7426"/>
                    <a:pt x="13180" y="7426"/>
                  </a:cubicBezTo>
                  <a:cubicBezTo>
                    <a:pt x="13168" y="7414"/>
                    <a:pt x="13192" y="7414"/>
                    <a:pt x="13192" y="7402"/>
                  </a:cubicBezTo>
                  <a:lnTo>
                    <a:pt x="13180" y="7402"/>
                  </a:lnTo>
                  <a:cubicBezTo>
                    <a:pt x="13168" y="7402"/>
                    <a:pt x="13168" y="7402"/>
                    <a:pt x="13168" y="7390"/>
                  </a:cubicBezTo>
                  <a:cubicBezTo>
                    <a:pt x="13168" y="7390"/>
                    <a:pt x="13180" y="7378"/>
                    <a:pt x="13180" y="7366"/>
                  </a:cubicBezTo>
                  <a:lnTo>
                    <a:pt x="13180" y="7366"/>
                  </a:lnTo>
                  <a:lnTo>
                    <a:pt x="13156" y="7390"/>
                  </a:lnTo>
                  <a:cubicBezTo>
                    <a:pt x="13168" y="7378"/>
                    <a:pt x="13145" y="7366"/>
                    <a:pt x="13156" y="7354"/>
                  </a:cubicBezTo>
                  <a:lnTo>
                    <a:pt x="13133" y="7354"/>
                  </a:lnTo>
                  <a:lnTo>
                    <a:pt x="13133" y="7342"/>
                  </a:lnTo>
                  <a:cubicBezTo>
                    <a:pt x="13125" y="7342"/>
                    <a:pt x="13110" y="7355"/>
                    <a:pt x="13101" y="7355"/>
                  </a:cubicBezTo>
                  <a:cubicBezTo>
                    <a:pt x="13095" y="7355"/>
                    <a:pt x="13092" y="7349"/>
                    <a:pt x="13097" y="7330"/>
                  </a:cubicBezTo>
                  <a:lnTo>
                    <a:pt x="13097" y="7330"/>
                  </a:lnTo>
                  <a:cubicBezTo>
                    <a:pt x="13073" y="7342"/>
                    <a:pt x="13061" y="7342"/>
                    <a:pt x="13037" y="7342"/>
                  </a:cubicBezTo>
                  <a:cubicBezTo>
                    <a:pt x="13061" y="7330"/>
                    <a:pt x="13014" y="7307"/>
                    <a:pt x="13037" y="7307"/>
                  </a:cubicBezTo>
                  <a:cubicBezTo>
                    <a:pt x="13035" y="7304"/>
                    <a:pt x="13033" y="7303"/>
                    <a:pt x="13031" y="7303"/>
                  </a:cubicBezTo>
                  <a:cubicBezTo>
                    <a:pt x="13025" y="7303"/>
                    <a:pt x="13023" y="7319"/>
                    <a:pt x="13014" y="7319"/>
                  </a:cubicBezTo>
                  <a:cubicBezTo>
                    <a:pt x="13002" y="7307"/>
                    <a:pt x="13014" y="7283"/>
                    <a:pt x="13025" y="7283"/>
                  </a:cubicBezTo>
                  <a:lnTo>
                    <a:pt x="13014" y="7283"/>
                  </a:lnTo>
                  <a:lnTo>
                    <a:pt x="13002" y="7295"/>
                  </a:lnTo>
                  <a:cubicBezTo>
                    <a:pt x="12990" y="7283"/>
                    <a:pt x="13002" y="7271"/>
                    <a:pt x="12990" y="7259"/>
                  </a:cubicBezTo>
                  <a:lnTo>
                    <a:pt x="12978" y="7283"/>
                  </a:lnTo>
                  <a:lnTo>
                    <a:pt x="12978" y="7271"/>
                  </a:lnTo>
                  <a:cubicBezTo>
                    <a:pt x="12978" y="7283"/>
                    <a:pt x="12966" y="7283"/>
                    <a:pt x="12966" y="7283"/>
                  </a:cubicBezTo>
                  <a:lnTo>
                    <a:pt x="12954" y="7283"/>
                  </a:lnTo>
                  <a:cubicBezTo>
                    <a:pt x="12966" y="7271"/>
                    <a:pt x="12942" y="7271"/>
                    <a:pt x="12954" y="7259"/>
                  </a:cubicBezTo>
                  <a:lnTo>
                    <a:pt x="12918" y="7259"/>
                  </a:lnTo>
                  <a:lnTo>
                    <a:pt x="12930" y="7271"/>
                  </a:lnTo>
                  <a:cubicBezTo>
                    <a:pt x="12927" y="7273"/>
                    <a:pt x="12924" y="7273"/>
                    <a:pt x="12923" y="7273"/>
                  </a:cubicBezTo>
                  <a:cubicBezTo>
                    <a:pt x="12912" y="7273"/>
                    <a:pt x="12927" y="7247"/>
                    <a:pt x="12906" y="7247"/>
                  </a:cubicBezTo>
                  <a:lnTo>
                    <a:pt x="12906" y="7259"/>
                  </a:lnTo>
                  <a:cubicBezTo>
                    <a:pt x="12903" y="7252"/>
                    <a:pt x="12899" y="7250"/>
                    <a:pt x="12894" y="7250"/>
                  </a:cubicBezTo>
                  <a:cubicBezTo>
                    <a:pt x="12886" y="7250"/>
                    <a:pt x="12877" y="7256"/>
                    <a:pt x="12866" y="7256"/>
                  </a:cubicBezTo>
                  <a:cubicBezTo>
                    <a:pt x="12860" y="7256"/>
                    <a:pt x="12853" y="7254"/>
                    <a:pt x="12847" y="7247"/>
                  </a:cubicBezTo>
                  <a:cubicBezTo>
                    <a:pt x="12854" y="7247"/>
                    <a:pt x="12856" y="7240"/>
                    <a:pt x="12858" y="7235"/>
                  </a:cubicBezTo>
                  <a:lnTo>
                    <a:pt x="12858" y="7235"/>
                  </a:lnTo>
                  <a:cubicBezTo>
                    <a:pt x="12858" y="7235"/>
                    <a:pt x="12858" y="7235"/>
                    <a:pt x="12859" y="7235"/>
                  </a:cubicBezTo>
                  <a:cubicBezTo>
                    <a:pt x="12859" y="7233"/>
                    <a:pt x="12859" y="7232"/>
                    <a:pt x="12859" y="7232"/>
                  </a:cubicBezTo>
                  <a:cubicBezTo>
                    <a:pt x="12859" y="7232"/>
                    <a:pt x="12858" y="7233"/>
                    <a:pt x="12858" y="7235"/>
                  </a:cubicBezTo>
                  <a:lnTo>
                    <a:pt x="12858" y="7235"/>
                  </a:lnTo>
                  <a:cubicBezTo>
                    <a:pt x="12852" y="7235"/>
                    <a:pt x="12843" y="7232"/>
                    <a:pt x="12833" y="7232"/>
                  </a:cubicBezTo>
                  <a:cubicBezTo>
                    <a:pt x="12823" y="7232"/>
                    <a:pt x="12811" y="7235"/>
                    <a:pt x="12799" y="7247"/>
                  </a:cubicBezTo>
                  <a:cubicBezTo>
                    <a:pt x="12799" y="7223"/>
                    <a:pt x="12799" y="7211"/>
                    <a:pt x="12787" y="7199"/>
                  </a:cubicBezTo>
                  <a:cubicBezTo>
                    <a:pt x="12775" y="7199"/>
                    <a:pt x="12775" y="7199"/>
                    <a:pt x="12764" y="7211"/>
                  </a:cubicBezTo>
                  <a:cubicBezTo>
                    <a:pt x="12758" y="7205"/>
                    <a:pt x="12749" y="7205"/>
                    <a:pt x="12741" y="7205"/>
                  </a:cubicBezTo>
                  <a:cubicBezTo>
                    <a:pt x="12734" y="7205"/>
                    <a:pt x="12728" y="7205"/>
                    <a:pt x="12728" y="7199"/>
                  </a:cubicBezTo>
                  <a:cubicBezTo>
                    <a:pt x="12728" y="7202"/>
                    <a:pt x="12728" y="7203"/>
                    <a:pt x="12728" y="7203"/>
                  </a:cubicBezTo>
                  <a:cubicBezTo>
                    <a:pt x="12727" y="7203"/>
                    <a:pt x="12726" y="7196"/>
                    <a:pt x="12722" y="7196"/>
                  </a:cubicBezTo>
                  <a:cubicBezTo>
                    <a:pt x="12720" y="7196"/>
                    <a:pt x="12718" y="7197"/>
                    <a:pt x="12716" y="7199"/>
                  </a:cubicBezTo>
                  <a:lnTo>
                    <a:pt x="12716" y="7211"/>
                  </a:lnTo>
                  <a:cubicBezTo>
                    <a:pt x="12708" y="7196"/>
                    <a:pt x="12701" y="7192"/>
                    <a:pt x="12694" y="7192"/>
                  </a:cubicBezTo>
                  <a:cubicBezTo>
                    <a:pt x="12684" y="7192"/>
                    <a:pt x="12675" y="7200"/>
                    <a:pt x="12668" y="7200"/>
                  </a:cubicBezTo>
                  <a:cubicBezTo>
                    <a:pt x="12663" y="7200"/>
                    <a:pt x="12659" y="7197"/>
                    <a:pt x="12656" y="7188"/>
                  </a:cubicBezTo>
                  <a:cubicBezTo>
                    <a:pt x="12656" y="7188"/>
                    <a:pt x="12656" y="7176"/>
                    <a:pt x="12656" y="7164"/>
                  </a:cubicBezTo>
                  <a:lnTo>
                    <a:pt x="12621" y="7164"/>
                  </a:lnTo>
                  <a:lnTo>
                    <a:pt x="12621" y="7176"/>
                  </a:lnTo>
                  <a:cubicBezTo>
                    <a:pt x="12621" y="7176"/>
                    <a:pt x="12615" y="7181"/>
                    <a:pt x="12608" y="7181"/>
                  </a:cubicBezTo>
                  <a:cubicBezTo>
                    <a:pt x="12605" y="7181"/>
                    <a:pt x="12601" y="7180"/>
                    <a:pt x="12597" y="7176"/>
                  </a:cubicBezTo>
                  <a:cubicBezTo>
                    <a:pt x="12609" y="7164"/>
                    <a:pt x="12606" y="7164"/>
                    <a:pt x="12600" y="7164"/>
                  </a:cubicBezTo>
                  <a:cubicBezTo>
                    <a:pt x="12595" y="7164"/>
                    <a:pt x="12587" y="7164"/>
                    <a:pt x="12585" y="7156"/>
                  </a:cubicBezTo>
                  <a:lnTo>
                    <a:pt x="12585" y="7156"/>
                  </a:lnTo>
                  <a:cubicBezTo>
                    <a:pt x="12585" y="7157"/>
                    <a:pt x="12585" y="7160"/>
                    <a:pt x="12585" y="7164"/>
                  </a:cubicBezTo>
                  <a:cubicBezTo>
                    <a:pt x="12581" y="7165"/>
                    <a:pt x="12579" y="7166"/>
                    <a:pt x="12577" y="7166"/>
                  </a:cubicBezTo>
                  <a:cubicBezTo>
                    <a:pt x="12573" y="7166"/>
                    <a:pt x="12571" y="7165"/>
                    <a:pt x="12570" y="7162"/>
                  </a:cubicBezTo>
                  <a:lnTo>
                    <a:pt x="12570" y="7162"/>
                  </a:lnTo>
                  <a:cubicBezTo>
                    <a:pt x="12566" y="7170"/>
                    <a:pt x="12558" y="7176"/>
                    <a:pt x="12549" y="7176"/>
                  </a:cubicBezTo>
                  <a:cubicBezTo>
                    <a:pt x="12549" y="7176"/>
                    <a:pt x="12549" y="7164"/>
                    <a:pt x="12549" y="7164"/>
                  </a:cubicBezTo>
                  <a:cubicBezTo>
                    <a:pt x="12541" y="7164"/>
                    <a:pt x="12533" y="7158"/>
                    <a:pt x="12525" y="7158"/>
                  </a:cubicBezTo>
                  <a:cubicBezTo>
                    <a:pt x="12521" y="7158"/>
                    <a:pt x="12517" y="7160"/>
                    <a:pt x="12513" y="7164"/>
                  </a:cubicBezTo>
                  <a:cubicBezTo>
                    <a:pt x="12513" y="7155"/>
                    <a:pt x="12513" y="7146"/>
                    <a:pt x="12518" y="7142"/>
                  </a:cubicBezTo>
                  <a:lnTo>
                    <a:pt x="12518" y="7142"/>
                  </a:lnTo>
                  <a:cubicBezTo>
                    <a:pt x="12507" y="7146"/>
                    <a:pt x="12504" y="7146"/>
                    <a:pt x="12502" y="7146"/>
                  </a:cubicBezTo>
                  <a:cubicBezTo>
                    <a:pt x="12499" y="7146"/>
                    <a:pt x="12496" y="7146"/>
                    <a:pt x="12478" y="7152"/>
                  </a:cubicBezTo>
                  <a:lnTo>
                    <a:pt x="12466" y="7128"/>
                  </a:lnTo>
                  <a:lnTo>
                    <a:pt x="12466" y="7140"/>
                  </a:lnTo>
                  <a:lnTo>
                    <a:pt x="12442" y="7140"/>
                  </a:lnTo>
                  <a:lnTo>
                    <a:pt x="12442" y="7128"/>
                  </a:lnTo>
                  <a:cubicBezTo>
                    <a:pt x="12424" y="7128"/>
                    <a:pt x="12420" y="7108"/>
                    <a:pt x="12409" y="7108"/>
                  </a:cubicBezTo>
                  <a:cubicBezTo>
                    <a:pt x="12405" y="7108"/>
                    <a:pt x="12400" y="7110"/>
                    <a:pt x="12394" y="7116"/>
                  </a:cubicBezTo>
                  <a:cubicBezTo>
                    <a:pt x="12394" y="7116"/>
                    <a:pt x="12394" y="7114"/>
                    <a:pt x="12396" y="7111"/>
                  </a:cubicBezTo>
                  <a:lnTo>
                    <a:pt x="12396" y="7111"/>
                  </a:lnTo>
                  <a:cubicBezTo>
                    <a:pt x="12395" y="7111"/>
                    <a:pt x="12394" y="7111"/>
                    <a:pt x="12394" y="7111"/>
                  </a:cubicBezTo>
                  <a:cubicBezTo>
                    <a:pt x="12385" y="7111"/>
                    <a:pt x="12380" y="7097"/>
                    <a:pt x="12371" y="7097"/>
                  </a:cubicBezTo>
                  <a:cubicBezTo>
                    <a:pt x="12368" y="7097"/>
                    <a:pt x="12364" y="7099"/>
                    <a:pt x="12359" y="7104"/>
                  </a:cubicBezTo>
                  <a:cubicBezTo>
                    <a:pt x="12371" y="7092"/>
                    <a:pt x="12359" y="7092"/>
                    <a:pt x="12371" y="7092"/>
                  </a:cubicBezTo>
                  <a:lnTo>
                    <a:pt x="12359" y="7092"/>
                  </a:lnTo>
                  <a:lnTo>
                    <a:pt x="12359" y="7080"/>
                  </a:lnTo>
                  <a:lnTo>
                    <a:pt x="12347" y="7104"/>
                  </a:lnTo>
                  <a:lnTo>
                    <a:pt x="12347" y="7080"/>
                  </a:lnTo>
                  <a:lnTo>
                    <a:pt x="12335" y="7092"/>
                  </a:lnTo>
                  <a:cubicBezTo>
                    <a:pt x="12335" y="7057"/>
                    <a:pt x="12311" y="7080"/>
                    <a:pt x="12299" y="7045"/>
                  </a:cubicBezTo>
                  <a:lnTo>
                    <a:pt x="12299" y="7080"/>
                  </a:lnTo>
                  <a:cubicBezTo>
                    <a:pt x="12293" y="7087"/>
                    <a:pt x="12286" y="7089"/>
                    <a:pt x="12279" y="7089"/>
                  </a:cubicBezTo>
                  <a:cubicBezTo>
                    <a:pt x="12252" y="7089"/>
                    <a:pt x="12221" y="7052"/>
                    <a:pt x="12194" y="7052"/>
                  </a:cubicBezTo>
                  <a:cubicBezTo>
                    <a:pt x="12189" y="7052"/>
                    <a:pt x="12185" y="7054"/>
                    <a:pt x="12180" y="7057"/>
                  </a:cubicBezTo>
                  <a:lnTo>
                    <a:pt x="12180" y="7033"/>
                  </a:lnTo>
                  <a:lnTo>
                    <a:pt x="12156" y="7057"/>
                  </a:lnTo>
                  <a:cubicBezTo>
                    <a:pt x="12144" y="7045"/>
                    <a:pt x="12168" y="7045"/>
                    <a:pt x="12168" y="7033"/>
                  </a:cubicBezTo>
                  <a:lnTo>
                    <a:pt x="12168" y="7033"/>
                  </a:lnTo>
                  <a:cubicBezTo>
                    <a:pt x="12144" y="7045"/>
                    <a:pt x="12156" y="7057"/>
                    <a:pt x="12132" y="7069"/>
                  </a:cubicBezTo>
                  <a:cubicBezTo>
                    <a:pt x="12128" y="7060"/>
                    <a:pt x="12127" y="7054"/>
                    <a:pt x="12128" y="7051"/>
                  </a:cubicBezTo>
                  <a:lnTo>
                    <a:pt x="12128" y="7051"/>
                  </a:lnTo>
                  <a:cubicBezTo>
                    <a:pt x="12120" y="7053"/>
                    <a:pt x="12112" y="7054"/>
                    <a:pt x="12104" y="7054"/>
                  </a:cubicBezTo>
                  <a:cubicBezTo>
                    <a:pt x="12091" y="7054"/>
                    <a:pt x="12079" y="7051"/>
                    <a:pt x="12073" y="7045"/>
                  </a:cubicBezTo>
                  <a:cubicBezTo>
                    <a:pt x="12073" y="7045"/>
                    <a:pt x="12073" y="7057"/>
                    <a:pt x="12073" y="7057"/>
                  </a:cubicBezTo>
                  <a:lnTo>
                    <a:pt x="12025" y="7057"/>
                  </a:lnTo>
                  <a:cubicBezTo>
                    <a:pt x="12025" y="7045"/>
                    <a:pt x="12025" y="7045"/>
                    <a:pt x="12037" y="7045"/>
                  </a:cubicBezTo>
                  <a:cubicBezTo>
                    <a:pt x="12031" y="7039"/>
                    <a:pt x="12028" y="7036"/>
                    <a:pt x="12025" y="7036"/>
                  </a:cubicBezTo>
                  <a:cubicBezTo>
                    <a:pt x="12022" y="7036"/>
                    <a:pt x="12019" y="7039"/>
                    <a:pt x="12013" y="7045"/>
                  </a:cubicBezTo>
                  <a:lnTo>
                    <a:pt x="12025" y="7021"/>
                  </a:lnTo>
                  <a:cubicBezTo>
                    <a:pt x="12019" y="7021"/>
                    <a:pt x="12010" y="7024"/>
                    <a:pt x="12003" y="7024"/>
                  </a:cubicBezTo>
                  <a:cubicBezTo>
                    <a:pt x="11996" y="7024"/>
                    <a:pt x="11990" y="7021"/>
                    <a:pt x="11990" y="7009"/>
                  </a:cubicBezTo>
                  <a:cubicBezTo>
                    <a:pt x="11990" y="7021"/>
                    <a:pt x="11990" y="7033"/>
                    <a:pt x="11978" y="7033"/>
                  </a:cubicBezTo>
                  <a:cubicBezTo>
                    <a:pt x="11975" y="7027"/>
                    <a:pt x="11971" y="7024"/>
                    <a:pt x="11966" y="7024"/>
                  </a:cubicBezTo>
                  <a:cubicBezTo>
                    <a:pt x="11957" y="7024"/>
                    <a:pt x="11945" y="7035"/>
                    <a:pt x="11936" y="7035"/>
                  </a:cubicBezTo>
                  <a:cubicBezTo>
                    <a:pt x="11934" y="7035"/>
                    <a:pt x="11932" y="7035"/>
                    <a:pt x="11930" y="7033"/>
                  </a:cubicBezTo>
                  <a:cubicBezTo>
                    <a:pt x="11930" y="7021"/>
                    <a:pt x="11942" y="7021"/>
                    <a:pt x="11942" y="7021"/>
                  </a:cubicBezTo>
                  <a:cubicBezTo>
                    <a:pt x="11938" y="7017"/>
                    <a:pt x="11936" y="7016"/>
                    <a:pt x="11934" y="7016"/>
                  </a:cubicBezTo>
                  <a:cubicBezTo>
                    <a:pt x="11929" y="7016"/>
                    <a:pt x="11927" y="7024"/>
                    <a:pt x="11918" y="7033"/>
                  </a:cubicBezTo>
                  <a:lnTo>
                    <a:pt x="11918" y="7021"/>
                  </a:lnTo>
                  <a:lnTo>
                    <a:pt x="11882" y="7033"/>
                  </a:lnTo>
                  <a:cubicBezTo>
                    <a:pt x="11882" y="7021"/>
                    <a:pt x="11874" y="7021"/>
                    <a:pt x="11865" y="7021"/>
                  </a:cubicBezTo>
                  <a:cubicBezTo>
                    <a:pt x="11856" y="7021"/>
                    <a:pt x="11847" y="7021"/>
                    <a:pt x="11847" y="7009"/>
                  </a:cubicBezTo>
                  <a:cubicBezTo>
                    <a:pt x="11835" y="7009"/>
                    <a:pt x="11859" y="7033"/>
                    <a:pt x="11847" y="7033"/>
                  </a:cubicBezTo>
                  <a:cubicBezTo>
                    <a:pt x="11841" y="7027"/>
                    <a:pt x="11835" y="7027"/>
                    <a:pt x="11830" y="7027"/>
                  </a:cubicBezTo>
                  <a:cubicBezTo>
                    <a:pt x="11826" y="7027"/>
                    <a:pt x="11823" y="7027"/>
                    <a:pt x="11823" y="7021"/>
                  </a:cubicBezTo>
                  <a:lnTo>
                    <a:pt x="11835" y="7009"/>
                  </a:lnTo>
                  <a:lnTo>
                    <a:pt x="11823" y="7009"/>
                  </a:lnTo>
                  <a:lnTo>
                    <a:pt x="11823" y="6997"/>
                  </a:lnTo>
                  <a:cubicBezTo>
                    <a:pt x="11811" y="6997"/>
                    <a:pt x="11811" y="7021"/>
                    <a:pt x="11799" y="7033"/>
                  </a:cubicBezTo>
                  <a:cubicBezTo>
                    <a:pt x="11799" y="7021"/>
                    <a:pt x="11775" y="7033"/>
                    <a:pt x="11775" y="7009"/>
                  </a:cubicBezTo>
                  <a:lnTo>
                    <a:pt x="11787" y="7009"/>
                  </a:lnTo>
                  <a:cubicBezTo>
                    <a:pt x="11760" y="7009"/>
                    <a:pt x="11746" y="6974"/>
                    <a:pt x="11731" y="6974"/>
                  </a:cubicBezTo>
                  <a:cubicBezTo>
                    <a:pt x="11726" y="6974"/>
                    <a:pt x="11721" y="6977"/>
                    <a:pt x="11716" y="6985"/>
                  </a:cubicBezTo>
                  <a:cubicBezTo>
                    <a:pt x="11716" y="6973"/>
                    <a:pt x="11716" y="6973"/>
                    <a:pt x="11716" y="6973"/>
                  </a:cubicBezTo>
                  <a:lnTo>
                    <a:pt x="11704" y="6973"/>
                  </a:lnTo>
                  <a:lnTo>
                    <a:pt x="11704" y="6961"/>
                  </a:lnTo>
                  <a:lnTo>
                    <a:pt x="11680" y="6973"/>
                  </a:lnTo>
                  <a:cubicBezTo>
                    <a:pt x="11668" y="6967"/>
                    <a:pt x="11656" y="6964"/>
                    <a:pt x="11644" y="6964"/>
                  </a:cubicBezTo>
                  <a:cubicBezTo>
                    <a:pt x="11632" y="6964"/>
                    <a:pt x="11621" y="6967"/>
                    <a:pt x="11609" y="6973"/>
                  </a:cubicBezTo>
                  <a:lnTo>
                    <a:pt x="11609" y="6961"/>
                  </a:lnTo>
                  <a:cubicBezTo>
                    <a:pt x="11604" y="6964"/>
                    <a:pt x="11600" y="6965"/>
                    <a:pt x="11596" y="6965"/>
                  </a:cubicBezTo>
                  <a:cubicBezTo>
                    <a:pt x="11587" y="6965"/>
                    <a:pt x="11582" y="6958"/>
                    <a:pt x="11573" y="6958"/>
                  </a:cubicBezTo>
                  <a:cubicBezTo>
                    <a:pt x="11570" y="6958"/>
                    <a:pt x="11566" y="6959"/>
                    <a:pt x="11561" y="6961"/>
                  </a:cubicBezTo>
                  <a:lnTo>
                    <a:pt x="11549" y="6961"/>
                  </a:lnTo>
                  <a:lnTo>
                    <a:pt x="11549" y="6949"/>
                  </a:lnTo>
                  <a:cubicBezTo>
                    <a:pt x="11547" y="6954"/>
                    <a:pt x="11544" y="6956"/>
                    <a:pt x="11541" y="6956"/>
                  </a:cubicBezTo>
                  <a:cubicBezTo>
                    <a:pt x="11533" y="6956"/>
                    <a:pt x="11526" y="6946"/>
                    <a:pt x="11523" y="6940"/>
                  </a:cubicBezTo>
                  <a:lnTo>
                    <a:pt x="11523" y="6940"/>
                  </a:lnTo>
                  <a:cubicBezTo>
                    <a:pt x="11512" y="6951"/>
                    <a:pt x="11501" y="6962"/>
                    <a:pt x="11501" y="6973"/>
                  </a:cubicBezTo>
                  <a:cubicBezTo>
                    <a:pt x="11478" y="6973"/>
                    <a:pt x="11501" y="6961"/>
                    <a:pt x="11490" y="6949"/>
                  </a:cubicBezTo>
                  <a:cubicBezTo>
                    <a:pt x="11466" y="6949"/>
                    <a:pt x="11466" y="6961"/>
                    <a:pt x="11454" y="6961"/>
                  </a:cubicBezTo>
                  <a:lnTo>
                    <a:pt x="11454" y="6949"/>
                  </a:lnTo>
                  <a:lnTo>
                    <a:pt x="11430" y="6949"/>
                  </a:lnTo>
                  <a:cubicBezTo>
                    <a:pt x="11425" y="6955"/>
                    <a:pt x="11421" y="6956"/>
                    <a:pt x="11417" y="6956"/>
                  </a:cubicBezTo>
                  <a:cubicBezTo>
                    <a:pt x="11410" y="6956"/>
                    <a:pt x="11405" y="6948"/>
                    <a:pt x="11398" y="6948"/>
                  </a:cubicBezTo>
                  <a:cubicBezTo>
                    <a:pt x="11394" y="6948"/>
                    <a:pt x="11389" y="6951"/>
                    <a:pt x="11382" y="6961"/>
                  </a:cubicBezTo>
                  <a:cubicBezTo>
                    <a:pt x="11382" y="6949"/>
                    <a:pt x="11359" y="6961"/>
                    <a:pt x="11370" y="6938"/>
                  </a:cubicBezTo>
                  <a:lnTo>
                    <a:pt x="11370" y="6938"/>
                  </a:lnTo>
                  <a:cubicBezTo>
                    <a:pt x="11335" y="6949"/>
                    <a:pt x="11323" y="6961"/>
                    <a:pt x="11299" y="6961"/>
                  </a:cubicBezTo>
                  <a:cubicBezTo>
                    <a:pt x="11299" y="6953"/>
                    <a:pt x="11297" y="6950"/>
                    <a:pt x="11295" y="6950"/>
                  </a:cubicBezTo>
                  <a:cubicBezTo>
                    <a:pt x="11292" y="6950"/>
                    <a:pt x="11288" y="6953"/>
                    <a:pt x="11283" y="6953"/>
                  </a:cubicBezTo>
                  <a:cubicBezTo>
                    <a:pt x="11281" y="6953"/>
                    <a:pt x="11278" y="6952"/>
                    <a:pt x="11275" y="6949"/>
                  </a:cubicBezTo>
                  <a:lnTo>
                    <a:pt x="11275" y="6961"/>
                  </a:lnTo>
                  <a:cubicBezTo>
                    <a:pt x="11240" y="6961"/>
                    <a:pt x="11204" y="6926"/>
                    <a:pt x="11168" y="6926"/>
                  </a:cubicBezTo>
                  <a:lnTo>
                    <a:pt x="11168" y="6914"/>
                  </a:lnTo>
                  <a:lnTo>
                    <a:pt x="11156" y="6926"/>
                  </a:lnTo>
                  <a:cubicBezTo>
                    <a:pt x="11120" y="6926"/>
                    <a:pt x="11061" y="6914"/>
                    <a:pt x="11025" y="6914"/>
                  </a:cubicBezTo>
                  <a:cubicBezTo>
                    <a:pt x="11025" y="6926"/>
                    <a:pt x="11001" y="6938"/>
                    <a:pt x="10989" y="6938"/>
                  </a:cubicBezTo>
                  <a:cubicBezTo>
                    <a:pt x="10966" y="6938"/>
                    <a:pt x="10947" y="6943"/>
                    <a:pt x="10927" y="6943"/>
                  </a:cubicBezTo>
                  <a:cubicBezTo>
                    <a:pt x="10917" y="6943"/>
                    <a:pt x="10906" y="6942"/>
                    <a:pt x="10894" y="6938"/>
                  </a:cubicBezTo>
                  <a:cubicBezTo>
                    <a:pt x="10894" y="6938"/>
                    <a:pt x="10894" y="6926"/>
                    <a:pt x="10894" y="6926"/>
                  </a:cubicBezTo>
                  <a:cubicBezTo>
                    <a:pt x="10894" y="6930"/>
                    <a:pt x="10893" y="6931"/>
                    <a:pt x="10891" y="6931"/>
                  </a:cubicBezTo>
                  <a:cubicBezTo>
                    <a:pt x="10886" y="6931"/>
                    <a:pt x="10878" y="6926"/>
                    <a:pt x="10870" y="6926"/>
                  </a:cubicBezTo>
                  <a:lnTo>
                    <a:pt x="10882" y="6938"/>
                  </a:lnTo>
                  <a:cubicBezTo>
                    <a:pt x="10879" y="6941"/>
                    <a:pt x="10875" y="6942"/>
                    <a:pt x="10872" y="6942"/>
                  </a:cubicBezTo>
                  <a:cubicBezTo>
                    <a:pt x="10864" y="6942"/>
                    <a:pt x="10859" y="6934"/>
                    <a:pt x="10859" y="6926"/>
                  </a:cubicBezTo>
                  <a:lnTo>
                    <a:pt x="10835" y="6938"/>
                  </a:lnTo>
                  <a:lnTo>
                    <a:pt x="10835" y="6949"/>
                  </a:lnTo>
                  <a:lnTo>
                    <a:pt x="10823" y="6926"/>
                  </a:lnTo>
                  <a:cubicBezTo>
                    <a:pt x="10823" y="6926"/>
                    <a:pt x="10799" y="6938"/>
                    <a:pt x="10799" y="6949"/>
                  </a:cubicBezTo>
                  <a:cubicBezTo>
                    <a:pt x="10799" y="6949"/>
                    <a:pt x="10787" y="6938"/>
                    <a:pt x="10799" y="6938"/>
                  </a:cubicBezTo>
                  <a:lnTo>
                    <a:pt x="10739" y="6926"/>
                  </a:lnTo>
                  <a:lnTo>
                    <a:pt x="10751" y="6938"/>
                  </a:lnTo>
                  <a:cubicBezTo>
                    <a:pt x="10751" y="6949"/>
                    <a:pt x="10739" y="6961"/>
                    <a:pt x="10728" y="6961"/>
                  </a:cubicBezTo>
                  <a:cubicBezTo>
                    <a:pt x="10739" y="6949"/>
                    <a:pt x="10728" y="6938"/>
                    <a:pt x="10716" y="6926"/>
                  </a:cubicBezTo>
                  <a:lnTo>
                    <a:pt x="10716" y="6926"/>
                  </a:lnTo>
                  <a:cubicBezTo>
                    <a:pt x="10716" y="6926"/>
                    <a:pt x="10728" y="6938"/>
                    <a:pt x="10728" y="6949"/>
                  </a:cubicBezTo>
                  <a:cubicBezTo>
                    <a:pt x="10716" y="6961"/>
                    <a:pt x="10692" y="6961"/>
                    <a:pt x="10692" y="6961"/>
                  </a:cubicBezTo>
                  <a:lnTo>
                    <a:pt x="10692" y="6949"/>
                  </a:lnTo>
                  <a:cubicBezTo>
                    <a:pt x="10680" y="6949"/>
                    <a:pt x="10680" y="6926"/>
                    <a:pt x="10668" y="6926"/>
                  </a:cubicBezTo>
                  <a:cubicBezTo>
                    <a:pt x="10656" y="6938"/>
                    <a:pt x="10644" y="6926"/>
                    <a:pt x="10656" y="6961"/>
                  </a:cubicBezTo>
                  <a:cubicBezTo>
                    <a:pt x="10632" y="6961"/>
                    <a:pt x="10644" y="6938"/>
                    <a:pt x="10644" y="6938"/>
                  </a:cubicBezTo>
                  <a:lnTo>
                    <a:pt x="10644" y="6938"/>
                  </a:lnTo>
                  <a:cubicBezTo>
                    <a:pt x="10641" y="6941"/>
                    <a:pt x="10636" y="6942"/>
                    <a:pt x="10632" y="6942"/>
                  </a:cubicBezTo>
                  <a:cubicBezTo>
                    <a:pt x="10620" y="6942"/>
                    <a:pt x="10608" y="6934"/>
                    <a:pt x="10608" y="6926"/>
                  </a:cubicBezTo>
                  <a:cubicBezTo>
                    <a:pt x="10605" y="6937"/>
                    <a:pt x="10599" y="6940"/>
                    <a:pt x="10592" y="6940"/>
                  </a:cubicBezTo>
                  <a:cubicBezTo>
                    <a:pt x="10584" y="6940"/>
                    <a:pt x="10576" y="6935"/>
                    <a:pt x="10569" y="6935"/>
                  </a:cubicBezTo>
                  <a:cubicBezTo>
                    <a:pt x="10564" y="6935"/>
                    <a:pt x="10561" y="6938"/>
                    <a:pt x="10561" y="6949"/>
                  </a:cubicBezTo>
                  <a:lnTo>
                    <a:pt x="10549" y="6926"/>
                  </a:lnTo>
                  <a:cubicBezTo>
                    <a:pt x="10549" y="6938"/>
                    <a:pt x="10549" y="6961"/>
                    <a:pt x="10537" y="6961"/>
                  </a:cubicBezTo>
                  <a:cubicBezTo>
                    <a:pt x="10525" y="6949"/>
                    <a:pt x="10525" y="6938"/>
                    <a:pt x="10525" y="6926"/>
                  </a:cubicBezTo>
                  <a:lnTo>
                    <a:pt x="10513" y="6961"/>
                  </a:lnTo>
                  <a:cubicBezTo>
                    <a:pt x="10466" y="6926"/>
                    <a:pt x="10382" y="6949"/>
                    <a:pt x="10323" y="6914"/>
                  </a:cubicBezTo>
                  <a:cubicBezTo>
                    <a:pt x="10303" y="6923"/>
                    <a:pt x="10276" y="6941"/>
                    <a:pt x="10248" y="6941"/>
                  </a:cubicBezTo>
                  <a:cubicBezTo>
                    <a:pt x="10241" y="6941"/>
                    <a:pt x="10234" y="6940"/>
                    <a:pt x="10227" y="6938"/>
                  </a:cubicBezTo>
                  <a:cubicBezTo>
                    <a:pt x="10216" y="6949"/>
                    <a:pt x="10216" y="6949"/>
                    <a:pt x="10204" y="6949"/>
                  </a:cubicBezTo>
                  <a:cubicBezTo>
                    <a:pt x="10178" y="6941"/>
                    <a:pt x="10147" y="6933"/>
                    <a:pt x="10118" y="6933"/>
                  </a:cubicBezTo>
                  <a:cubicBezTo>
                    <a:pt x="10107" y="6933"/>
                    <a:pt x="10095" y="6934"/>
                    <a:pt x="10085" y="6938"/>
                  </a:cubicBezTo>
                  <a:cubicBezTo>
                    <a:pt x="10076" y="6949"/>
                    <a:pt x="10070" y="6953"/>
                    <a:pt x="10066" y="6953"/>
                  </a:cubicBezTo>
                  <a:cubicBezTo>
                    <a:pt x="10056" y="6953"/>
                    <a:pt x="10055" y="6928"/>
                    <a:pt x="10047" y="6928"/>
                  </a:cubicBezTo>
                  <a:cubicBezTo>
                    <a:pt x="10045" y="6928"/>
                    <a:pt x="10041" y="6931"/>
                    <a:pt x="10037" y="6938"/>
                  </a:cubicBezTo>
                  <a:cubicBezTo>
                    <a:pt x="10037" y="6938"/>
                    <a:pt x="10037" y="6926"/>
                    <a:pt x="10037" y="6926"/>
                  </a:cubicBezTo>
                  <a:cubicBezTo>
                    <a:pt x="10013" y="6938"/>
                    <a:pt x="9989" y="6949"/>
                    <a:pt x="9966" y="6973"/>
                  </a:cubicBezTo>
                  <a:cubicBezTo>
                    <a:pt x="9966" y="6956"/>
                    <a:pt x="9964" y="6951"/>
                    <a:pt x="9962" y="6951"/>
                  </a:cubicBezTo>
                  <a:cubicBezTo>
                    <a:pt x="9960" y="6951"/>
                    <a:pt x="9957" y="6957"/>
                    <a:pt x="9955" y="6957"/>
                  </a:cubicBezTo>
                  <a:cubicBezTo>
                    <a:pt x="9954" y="6957"/>
                    <a:pt x="9954" y="6955"/>
                    <a:pt x="9954" y="6949"/>
                  </a:cubicBezTo>
                  <a:lnTo>
                    <a:pt x="9954" y="6961"/>
                  </a:lnTo>
                  <a:cubicBezTo>
                    <a:pt x="9942" y="6961"/>
                    <a:pt x="9930" y="6949"/>
                    <a:pt x="9930" y="6938"/>
                  </a:cubicBezTo>
                  <a:lnTo>
                    <a:pt x="9918" y="6961"/>
                  </a:lnTo>
                  <a:lnTo>
                    <a:pt x="9918" y="6949"/>
                  </a:lnTo>
                  <a:cubicBezTo>
                    <a:pt x="9908" y="6949"/>
                    <a:pt x="9897" y="6951"/>
                    <a:pt x="9886" y="6951"/>
                  </a:cubicBezTo>
                  <a:cubicBezTo>
                    <a:pt x="9869" y="6951"/>
                    <a:pt x="9854" y="6947"/>
                    <a:pt x="9846" y="6926"/>
                  </a:cubicBezTo>
                  <a:cubicBezTo>
                    <a:pt x="9826" y="6940"/>
                    <a:pt x="9792" y="6945"/>
                    <a:pt x="9759" y="6945"/>
                  </a:cubicBezTo>
                  <a:cubicBezTo>
                    <a:pt x="9735" y="6945"/>
                    <a:pt x="9711" y="6942"/>
                    <a:pt x="9692" y="6938"/>
                  </a:cubicBezTo>
                  <a:cubicBezTo>
                    <a:pt x="9680" y="6961"/>
                    <a:pt x="9668" y="6961"/>
                    <a:pt x="9656" y="6961"/>
                  </a:cubicBezTo>
                  <a:lnTo>
                    <a:pt x="9644" y="6938"/>
                  </a:lnTo>
                  <a:cubicBezTo>
                    <a:pt x="9634" y="6947"/>
                    <a:pt x="9625" y="6965"/>
                    <a:pt x="9615" y="6965"/>
                  </a:cubicBezTo>
                  <a:cubicBezTo>
                    <a:pt x="9613" y="6965"/>
                    <a:pt x="9611" y="6964"/>
                    <a:pt x="9608" y="6961"/>
                  </a:cubicBezTo>
                  <a:cubicBezTo>
                    <a:pt x="9602" y="6961"/>
                    <a:pt x="9596" y="6958"/>
                    <a:pt x="9590" y="6958"/>
                  </a:cubicBezTo>
                  <a:cubicBezTo>
                    <a:pt x="9585" y="6958"/>
                    <a:pt x="9579" y="6961"/>
                    <a:pt x="9573" y="6973"/>
                  </a:cubicBezTo>
                  <a:cubicBezTo>
                    <a:pt x="9561" y="6973"/>
                    <a:pt x="9549" y="6961"/>
                    <a:pt x="9549" y="6938"/>
                  </a:cubicBezTo>
                  <a:cubicBezTo>
                    <a:pt x="9549" y="6949"/>
                    <a:pt x="9546" y="6953"/>
                    <a:pt x="9543" y="6953"/>
                  </a:cubicBezTo>
                  <a:cubicBezTo>
                    <a:pt x="9536" y="6953"/>
                    <a:pt x="9525" y="6938"/>
                    <a:pt x="9525" y="6938"/>
                  </a:cubicBezTo>
                  <a:cubicBezTo>
                    <a:pt x="9525" y="6938"/>
                    <a:pt x="9450" y="6933"/>
                    <a:pt x="9342" y="6933"/>
                  </a:cubicBezTo>
                  <a:cubicBezTo>
                    <a:pt x="9163" y="6933"/>
                    <a:pt x="8895" y="6946"/>
                    <a:pt x="8739" y="7021"/>
                  </a:cubicBezTo>
                  <a:lnTo>
                    <a:pt x="8727" y="7021"/>
                  </a:lnTo>
                  <a:cubicBezTo>
                    <a:pt x="8739" y="7021"/>
                    <a:pt x="8727" y="7021"/>
                    <a:pt x="8739" y="7009"/>
                  </a:cubicBezTo>
                  <a:lnTo>
                    <a:pt x="8739" y="7009"/>
                  </a:lnTo>
                  <a:lnTo>
                    <a:pt x="8727" y="7021"/>
                  </a:lnTo>
                  <a:cubicBezTo>
                    <a:pt x="8734" y="7014"/>
                    <a:pt x="8735" y="7012"/>
                    <a:pt x="8734" y="7012"/>
                  </a:cubicBezTo>
                  <a:cubicBezTo>
                    <a:pt x="8732" y="7012"/>
                    <a:pt x="8723" y="7018"/>
                    <a:pt x="8721" y="7018"/>
                  </a:cubicBezTo>
                  <a:cubicBezTo>
                    <a:pt x="8720" y="7018"/>
                    <a:pt x="8721" y="7016"/>
                    <a:pt x="8727" y="7009"/>
                  </a:cubicBezTo>
                  <a:cubicBezTo>
                    <a:pt x="8727" y="7009"/>
                    <a:pt x="8739" y="7009"/>
                    <a:pt x="8739" y="6997"/>
                  </a:cubicBezTo>
                  <a:lnTo>
                    <a:pt x="8732" y="6997"/>
                  </a:lnTo>
                  <a:cubicBezTo>
                    <a:pt x="8735" y="6990"/>
                    <a:pt x="8730" y="6994"/>
                    <a:pt x="8739" y="6985"/>
                  </a:cubicBezTo>
                  <a:lnTo>
                    <a:pt x="8739" y="6985"/>
                  </a:lnTo>
                  <a:cubicBezTo>
                    <a:pt x="8735" y="6989"/>
                    <a:pt x="8731" y="6992"/>
                    <a:pt x="8728" y="6994"/>
                  </a:cubicBezTo>
                  <a:lnTo>
                    <a:pt x="8728" y="6994"/>
                  </a:lnTo>
                  <a:cubicBezTo>
                    <a:pt x="8730" y="6985"/>
                    <a:pt x="8739" y="6984"/>
                    <a:pt x="8739" y="6973"/>
                  </a:cubicBezTo>
                  <a:cubicBezTo>
                    <a:pt x="8730" y="6973"/>
                    <a:pt x="8743" y="6958"/>
                    <a:pt x="8743" y="6958"/>
                  </a:cubicBezTo>
                  <a:lnTo>
                    <a:pt x="8743" y="6958"/>
                  </a:lnTo>
                  <a:cubicBezTo>
                    <a:pt x="8743" y="6958"/>
                    <a:pt x="8742" y="6959"/>
                    <a:pt x="8739" y="6961"/>
                  </a:cubicBezTo>
                  <a:cubicBezTo>
                    <a:pt x="8739" y="6961"/>
                    <a:pt x="8739" y="6961"/>
                    <a:pt x="8739" y="6952"/>
                  </a:cubicBezTo>
                  <a:lnTo>
                    <a:pt x="8739" y="6952"/>
                  </a:lnTo>
                  <a:cubicBezTo>
                    <a:pt x="8743" y="6950"/>
                    <a:pt x="8749" y="6946"/>
                    <a:pt x="8747" y="6946"/>
                  </a:cubicBezTo>
                  <a:cubicBezTo>
                    <a:pt x="8747" y="6946"/>
                    <a:pt x="8744" y="6947"/>
                    <a:pt x="8739" y="6949"/>
                  </a:cubicBezTo>
                  <a:cubicBezTo>
                    <a:pt x="8775" y="6926"/>
                    <a:pt x="8751" y="6938"/>
                    <a:pt x="8763" y="6926"/>
                  </a:cubicBezTo>
                  <a:lnTo>
                    <a:pt x="8763" y="6926"/>
                  </a:lnTo>
                  <a:lnTo>
                    <a:pt x="8751" y="6938"/>
                  </a:lnTo>
                  <a:lnTo>
                    <a:pt x="8751" y="6938"/>
                  </a:lnTo>
                  <a:lnTo>
                    <a:pt x="8751" y="6938"/>
                  </a:lnTo>
                  <a:cubicBezTo>
                    <a:pt x="8741" y="6942"/>
                    <a:pt x="8736" y="6944"/>
                    <a:pt x="8734" y="6944"/>
                  </a:cubicBezTo>
                  <a:cubicBezTo>
                    <a:pt x="8726" y="6944"/>
                    <a:pt x="8749" y="6924"/>
                    <a:pt x="8744" y="6924"/>
                  </a:cubicBezTo>
                  <a:cubicBezTo>
                    <a:pt x="8744" y="6924"/>
                    <a:pt x="8742" y="6924"/>
                    <a:pt x="8739" y="6926"/>
                  </a:cubicBezTo>
                  <a:cubicBezTo>
                    <a:pt x="8751" y="6914"/>
                    <a:pt x="8751" y="6914"/>
                    <a:pt x="8763" y="6902"/>
                  </a:cubicBezTo>
                  <a:lnTo>
                    <a:pt x="8763" y="6902"/>
                  </a:lnTo>
                  <a:cubicBezTo>
                    <a:pt x="8759" y="6906"/>
                    <a:pt x="8755" y="6910"/>
                    <a:pt x="8751" y="6914"/>
                  </a:cubicBezTo>
                  <a:lnTo>
                    <a:pt x="8727" y="6914"/>
                  </a:lnTo>
                  <a:cubicBezTo>
                    <a:pt x="8739" y="6902"/>
                    <a:pt x="8739" y="6902"/>
                    <a:pt x="8739" y="6902"/>
                  </a:cubicBezTo>
                  <a:cubicBezTo>
                    <a:pt x="8748" y="6893"/>
                    <a:pt x="8749" y="6891"/>
                    <a:pt x="8747" y="6891"/>
                  </a:cubicBezTo>
                  <a:cubicBezTo>
                    <a:pt x="8744" y="6891"/>
                    <a:pt x="8739" y="6893"/>
                    <a:pt x="8737" y="6893"/>
                  </a:cubicBezTo>
                  <a:cubicBezTo>
                    <a:pt x="8736" y="6893"/>
                    <a:pt x="8736" y="6893"/>
                    <a:pt x="8739" y="6890"/>
                  </a:cubicBezTo>
                  <a:lnTo>
                    <a:pt x="8751" y="6890"/>
                  </a:lnTo>
                  <a:cubicBezTo>
                    <a:pt x="8751" y="6886"/>
                    <a:pt x="8750" y="6885"/>
                    <a:pt x="8748" y="6885"/>
                  </a:cubicBezTo>
                  <a:cubicBezTo>
                    <a:pt x="8743" y="6885"/>
                    <a:pt x="8735" y="6890"/>
                    <a:pt x="8727" y="6890"/>
                  </a:cubicBezTo>
                  <a:cubicBezTo>
                    <a:pt x="8739" y="6884"/>
                    <a:pt x="8736" y="6884"/>
                    <a:pt x="8733" y="6884"/>
                  </a:cubicBezTo>
                  <a:cubicBezTo>
                    <a:pt x="8730" y="6887"/>
                    <a:pt x="8728" y="6890"/>
                    <a:pt x="8727" y="6890"/>
                  </a:cubicBezTo>
                  <a:lnTo>
                    <a:pt x="8727" y="6890"/>
                  </a:lnTo>
                  <a:cubicBezTo>
                    <a:pt x="8733" y="6884"/>
                    <a:pt x="8730" y="6884"/>
                    <a:pt x="8729" y="6884"/>
                  </a:cubicBezTo>
                  <a:cubicBezTo>
                    <a:pt x="8727" y="6884"/>
                    <a:pt x="8727" y="6884"/>
                    <a:pt x="8739" y="6878"/>
                  </a:cubicBezTo>
                  <a:lnTo>
                    <a:pt x="8739" y="6878"/>
                  </a:lnTo>
                  <a:cubicBezTo>
                    <a:pt x="8727" y="6884"/>
                    <a:pt x="8730" y="6884"/>
                    <a:pt x="8733" y="6884"/>
                  </a:cubicBezTo>
                  <a:cubicBezTo>
                    <a:pt x="8736" y="6881"/>
                    <a:pt x="8739" y="6878"/>
                    <a:pt x="8739" y="6878"/>
                  </a:cubicBezTo>
                  <a:lnTo>
                    <a:pt x="8751" y="6866"/>
                  </a:lnTo>
                  <a:lnTo>
                    <a:pt x="8751" y="6866"/>
                  </a:lnTo>
                  <a:cubicBezTo>
                    <a:pt x="8751" y="6866"/>
                    <a:pt x="8727" y="6878"/>
                    <a:pt x="8715" y="6890"/>
                  </a:cubicBezTo>
                  <a:cubicBezTo>
                    <a:pt x="8727" y="6878"/>
                    <a:pt x="8715" y="6878"/>
                    <a:pt x="8727" y="6878"/>
                  </a:cubicBezTo>
                  <a:lnTo>
                    <a:pt x="8739" y="6866"/>
                  </a:lnTo>
                  <a:lnTo>
                    <a:pt x="8739" y="6866"/>
                  </a:lnTo>
                  <a:cubicBezTo>
                    <a:pt x="8737" y="6868"/>
                    <a:pt x="8737" y="6869"/>
                    <a:pt x="8737" y="6869"/>
                  </a:cubicBezTo>
                  <a:cubicBezTo>
                    <a:pt x="8739" y="6869"/>
                    <a:pt x="8761" y="6852"/>
                    <a:pt x="8757" y="6852"/>
                  </a:cubicBezTo>
                  <a:cubicBezTo>
                    <a:pt x="8757" y="6852"/>
                    <a:pt x="8755" y="6852"/>
                    <a:pt x="8751" y="6854"/>
                  </a:cubicBezTo>
                  <a:lnTo>
                    <a:pt x="8751" y="6842"/>
                  </a:lnTo>
                  <a:cubicBezTo>
                    <a:pt x="8745" y="6842"/>
                    <a:pt x="8748" y="6839"/>
                    <a:pt x="8751" y="6838"/>
                  </a:cubicBezTo>
                  <a:lnTo>
                    <a:pt x="8751" y="6838"/>
                  </a:lnTo>
                  <a:cubicBezTo>
                    <a:pt x="8751" y="6839"/>
                    <a:pt x="8751" y="6841"/>
                    <a:pt x="8751" y="6842"/>
                  </a:cubicBezTo>
                  <a:cubicBezTo>
                    <a:pt x="8755" y="6838"/>
                    <a:pt x="8755" y="6837"/>
                    <a:pt x="8754" y="6837"/>
                  </a:cubicBezTo>
                  <a:cubicBezTo>
                    <a:pt x="8753" y="6837"/>
                    <a:pt x="8752" y="6837"/>
                    <a:pt x="8751" y="6838"/>
                  </a:cubicBezTo>
                  <a:lnTo>
                    <a:pt x="8751" y="6838"/>
                  </a:lnTo>
                  <a:cubicBezTo>
                    <a:pt x="8751" y="6830"/>
                    <a:pt x="8751" y="6830"/>
                    <a:pt x="8751" y="6830"/>
                  </a:cubicBezTo>
                  <a:lnTo>
                    <a:pt x="8761" y="6830"/>
                  </a:lnTo>
                  <a:cubicBezTo>
                    <a:pt x="8767" y="6826"/>
                    <a:pt x="8776" y="6818"/>
                    <a:pt x="8763" y="6818"/>
                  </a:cubicBezTo>
                  <a:cubicBezTo>
                    <a:pt x="8763" y="6826"/>
                    <a:pt x="8758" y="6829"/>
                    <a:pt x="8751" y="6830"/>
                  </a:cubicBezTo>
                  <a:lnTo>
                    <a:pt x="8751" y="6830"/>
                  </a:lnTo>
                  <a:lnTo>
                    <a:pt x="8751" y="6818"/>
                  </a:lnTo>
                  <a:cubicBezTo>
                    <a:pt x="8746" y="6821"/>
                    <a:pt x="8744" y="6822"/>
                    <a:pt x="8744" y="6822"/>
                  </a:cubicBezTo>
                  <a:cubicBezTo>
                    <a:pt x="8744" y="6822"/>
                    <a:pt x="8756" y="6815"/>
                    <a:pt x="8752" y="6815"/>
                  </a:cubicBezTo>
                  <a:cubicBezTo>
                    <a:pt x="8751" y="6815"/>
                    <a:pt x="8747" y="6816"/>
                    <a:pt x="8739" y="6818"/>
                  </a:cubicBezTo>
                  <a:cubicBezTo>
                    <a:pt x="8739" y="6818"/>
                    <a:pt x="8739" y="6818"/>
                    <a:pt x="8751" y="6807"/>
                  </a:cubicBezTo>
                  <a:lnTo>
                    <a:pt x="8751" y="6807"/>
                  </a:lnTo>
                  <a:cubicBezTo>
                    <a:pt x="8739" y="6818"/>
                    <a:pt x="8739" y="6818"/>
                    <a:pt x="8727" y="6818"/>
                  </a:cubicBezTo>
                  <a:cubicBezTo>
                    <a:pt x="8739" y="6813"/>
                    <a:pt x="8739" y="6813"/>
                    <a:pt x="8738" y="6813"/>
                  </a:cubicBezTo>
                  <a:cubicBezTo>
                    <a:pt x="8736" y="6813"/>
                    <a:pt x="8733" y="6813"/>
                    <a:pt x="8739" y="6807"/>
                  </a:cubicBezTo>
                  <a:lnTo>
                    <a:pt x="8739" y="6807"/>
                  </a:lnTo>
                  <a:cubicBezTo>
                    <a:pt x="8745" y="6801"/>
                    <a:pt x="8751" y="6795"/>
                    <a:pt x="8751" y="6795"/>
                  </a:cubicBezTo>
                  <a:cubicBezTo>
                    <a:pt x="8751" y="6783"/>
                    <a:pt x="8751" y="6783"/>
                    <a:pt x="8751" y="6771"/>
                  </a:cubicBezTo>
                  <a:cubicBezTo>
                    <a:pt x="8739" y="6783"/>
                    <a:pt x="8727" y="6783"/>
                    <a:pt x="8727" y="6783"/>
                  </a:cubicBezTo>
                  <a:cubicBezTo>
                    <a:pt x="8727" y="6783"/>
                    <a:pt x="8715" y="6783"/>
                    <a:pt x="8727" y="6771"/>
                  </a:cubicBezTo>
                  <a:lnTo>
                    <a:pt x="8727" y="6771"/>
                  </a:lnTo>
                  <a:cubicBezTo>
                    <a:pt x="8730" y="6768"/>
                    <a:pt x="8735" y="6763"/>
                    <a:pt x="8739" y="6759"/>
                  </a:cubicBezTo>
                  <a:lnTo>
                    <a:pt x="8739" y="6759"/>
                  </a:lnTo>
                  <a:cubicBezTo>
                    <a:pt x="8739" y="6759"/>
                    <a:pt x="8731" y="6759"/>
                    <a:pt x="8714" y="6766"/>
                  </a:cubicBezTo>
                  <a:lnTo>
                    <a:pt x="8714" y="6766"/>
                  </a:lnTo>
                  <a:cubicBezTo>
                    <a:pt x="8715" y="6765"/>
                    <a:pt x="8716" y="6765"/>
                    <a:pt x="8716" y="6764"/>
                  </a:cubicBezTo>
                  <a:lnTo>
                    <a:pt x="8716" y="6764"/>
                  </a:lnTo>
                  <a:cubicBezTo>
                    <a:pt x="8710" y="6767"/>
                    <a:pt x="8705" y="6768"/>
                    <a:pt x="8702" y="6768"/>
                  </a:cubicBezTo>
                  <a:cubicBezTo>
                    <a:pt x="8698" y="6768"/>
                    <a:pt x="8698" y="6765"/>
                    <a:pt x="8703" y="6759"/>
                  </a:cubicBezTo>
                  <a:cubicBezTo>
                    <a:pt x="8695" y="6759"/>
                    <a:pt x="8704" y="6754"/>
                    <a:pt x="8713" y="6750"/>
                  </a:cubicBezTo>
                  <a:lnTo>
                    <a:pt x="8713" y="6750"/>
                  </a:lnTo>
                  <a:cubicBezTo>
                    <a:pt x="8713" y="6750"/>
                    <a:pt x="8714" y="6750"/>
                    <a:pt x="8714" y="6750"/>
                  </a:cubicBezTo>
                  <a:cubicBezTo>
                    <a:pt x="8715" y="6750"/>
                    <a:pt x="8717" y="6750"/>
                    <a:pt x="8719" y="6750"/>
                  </a:cubicBezTo>
                  <a:lnTo>
                    <a:pt x="8719" y="6750"/>
                  </a:lnTo>
                  <a:cubicBezTo>
                    <a:pt x="8717" y="6751"/>
                    <a:pt x="8713" y="6754"/>
                    <a:pt x="8703" y="6759"/>
                  </a:cubicBezTo>
                  <a:lnTo>
                    <a:pt x="8715" y="6759"/>
                  </a:lnTo>
                  <a:cubicBezTo>
                    <a:pt x="8703" y="6759"/>
                    <a:pt x="8727" y="6747"/>
                    <a:pt x="8727" y="6747"/>
                  </a:cubicBezTo>
                  <a:lnTo>
                    <a:pt x="8727" y="6747"/>
                  </a:lnTo>
                  <a:cubicBezTo>
                    <a:pt x="8724" y="6748"/>
                    <a:pt x="8721" y="6749"/>
                    <a:pt x="8719" y="6750"/>
                  </a:cubicBezTo>
                  <a:lnTo>
                    <a:pt x="8719" y="6750"/>
                  </a:lnTo>
                  <a:cubicBezTo>
                    <a:pt x="8720" y="6749"/>
                    <a:pt x="8720" y="6748"/>
                    <a:pt x="8720" y="6748"/>
                  </a:cubicBezTo>
                  <a:lnTo>
                    <a:pt x="8720" y="6748"/>
                  </a:lnTo>
                  <a:cubicBezTo>
                    <a:pt x="8718" y="6748"/>
                    <a:pt x="8716" y="6749"/>
                    <a:pt x="8713" y="6750"/>
                  </a:cubicBezTo>
                  <a:lnTo>
                    <a:pt x="8713" y="6750"/>
                  </a:lnTo>
                  <a:cubicBezTo>
                    <a:pt x="8714" y="6748"/>
                    <a:pt x="8723" y="6744"/>
                    <a:pt x="8722" y="6744"/>
                  </a:cubicBezTo>
                  <a:lnTo>
                    <a:pt x="8722" y="6744"/>
                  </a:lnTo>
                  <a:cubicBezTo>
                    <a:pt x="8722" y="6744"/>
                    <a:pt x="8720" y="6745"/>
                    <a:pt x="8715" y="6747"/>
                  </a:cubicBezTo>
                  <a:lnTo>
                    <a:pt x="8727" y="6735"/>
                  </a:lnTo>
                  <a:lnTo>
                    <a:pt x="8692" y="6747"/>
                  </a:lnTo>
                  <a:cubicBezTo>
                    <a:pt x="8727" y="6723"/>
                    <a:pt x="8703" y="6723"/>
                    <a:pt x="8727" y="6711"/>
                  </a:cubicBezTo>
                  <a:lnTo>
                    <a:pt x="8703" y="6711"/>
                  </a:lnTo>
                  <a:cubicBezTo>
                    <a:pt x="8715" y="6699"/>
                    <a:pt x="8727" y="6699"/>
                    <a:pt x="8703" y="6699"/>
                  </a:cubicBezTo>
                  <a:cubicBezTo>
                    <a:pt x="8668" y="6699"/>
                    <a:pt x="8739" y="6688"/>
                    <a:pt x="8715" y="6688"/>
                  </a:cubicBezTo>
                  <a:lnTo>
                    <a:pt x="8727" y="6688"/>
                  </a:lnTo>
                  <a:cubicBezTo>
                    <a:pt x="8739" y="6688"/>
                    <a:pt x="8751" y="6688"/>
                    <a:pt x="8775" y="6676"/>
                  </a:cubicBezTo>
                  <a:lnTo>
                    <a:pt x="8775" y="6676"/>
                  </a:lnTo>
                  <a:cubicBezTo>
                    <a:pt x="8787" y="6688"/>
                    <a:pt x="8763" y="6688"/>
                    <a:pt x="8763" y="6699"/>
                  </a:cubicBezTo>
                  <a:cubicBezTo>
                    <a:pt x="8771" y="6691"/>
                    <a:pt x="8780" y="6688"/>
                    <a:pt x="8788" y="6688"/>
                  </a:cubicBezTo>
                  <a:cubicBezTo>
                    <a:pt x="8812" y="6688"/>
                    <a:pt x="8836" y="6713"/>
                    <a:pt x="8860" y="6713"/>
                  </a:cubicBezTo>
                  <a:cubicBezTo>
                    <a:pt x="8863" y="6713"/>
                    <a:pt x="8867" y="6712"/>
                    <a:pt x="8870" y="6711"/>
                  </a:cubicBezTo>
                  <a:lnTo>
                    <a:pt x="8870" y="6688"/>
                  </a:lnTo>
                  <a:cubicBezTo>
                    <a:pt x="8890" y="6695"/>
                    <a:pt x="8910" y="6698"/>
                    <a:pt x="8930" y="6698"/>
                  </a:cubicBezTo>
                  <a:cubicBezTo>
                    <a:pt x="8971" y="6698"/>
                    <a:pt x="9013" y="6688"/>
                    <a:pt x="9061" y="6688"/>
                  </a:cubicBezTo>
                  <a:lnTo>
                    <a:pt x="9049" y="6676"/>
                  </a:lnTo>
                  <a:cubicBezTo>
                    <a:pt x="9061" y="6664"/>
                    <a:pt x="9073" y="6664"/>
                    <a:pt x="9073" y="6652"/>
                  </a:cubicBezTo>
                  <a:cubicBezTo>
                    <a:pt x="9082" y="6661"/>
                    <a:pt x="9076" y="6679"/>
                    <a:pt x="9086" y="6679"/>
                  </a:cubicBezTo>
                  <a:cubicBezTo>
                    <a:pt x="9089" y="6679"/>
                    <a:pt x="9092" y="6678"/>
                    <a:pt x="9096" y="6676"/>
                  </a:cubicBezTo>
                  <a:cubicBezTo>
                    <a:pt x="9085" y="6664"/>
                    <a:pt x="9084" y="6664"/>
                    <a:pt x="9084" y="6664"/>
                  </a:cubicBezTo>
                  <a:lnTo>
                    <a:pt x="9084" y="6664"/>
                  </a:lnTo>
                  <a:cubicBezTo>
                    <a:pt x="9100" y="6670"/>
                    <a:pt x="9119" y="6672"/>
                    <a:pt x="9140" y="6672"/>
                  </a:cubicBezTo>
                  <a:cubicBezTo>
                    <a:pt x="9187" y="6672"/>
                    <a:pt x="9245" y="6661"/>
                    <a:pt x="9303" y="6661"/>
                  </a:cubicBezTo>
                  <a:cubicBezTo>
                    <a:pt x="9317" y="6661"/>
                    <a:pt x="9332" y="6662"/>
                    <a:pt x="9346" y="6664"/>
                  </a:cubicBezTo>
                  <a:cubicBezTo>
                    <a:pt x="9465" y="6640"/>
                    <a:pt x="9596" y="6640"/>
                    <a:pt x="9716" y="6628"/>
                  </a:cubicBezTo>
                  <a:cubicBezTo>
                    <a:pt x="9692" y="6628"/>
                    <a:pt x="9704" y="6604"/>
                    <a:pt x="9716" y="6604"/>
                  </a:cubicBezTo>
                  <a:cubicBezTo>
                    <a:pt x="9727" y="6623"/>
                    <a:pt x="9737" y="6629"/>
                    <a:pt x="9747" y="6629"/>
                  </a:cubicBezTo>
                  <a:cubicBezTo>
                    <a:pt x="9762" y="6629"/>
                    <a:pt x="9776" y="6617"/>
                    <a:pt x="9794" y="6617"/>
                  </a:cubicBezTo>
                  <a:cubicBezTo>
                    <a:pt x="9803" y="6617"/>
                    <a:pt x="9812" y="6620"/>
                    <a:pt x="9823" y="6628"/>
                  </a:cubicBezTo>
                  <a:cubicBezTo>
                    <a:pt x="9839" y="6623"/>
                    <a:pt x="9854" y="6621"/>
                    <a:pt x="9870" y="6621"/>
                  </a:cubicBezTo>
                  <a:cubicBezTo>
                    <a:pt x="9896" y="6621"/>
                    <a:pt x="9922" y="6626"/>
                    <a:pt x="9947" y="6626"/>
                  </a:cubicBezTo>
                  <a:cubicBezTo>
                    <a:pt x="9969" y="6626"/>
                    <a:pt x="9991" y="6622"/>
                    <a:pt x="10013" y="6604"/>
                  </a:cubicBezTo>
                  <a:lnTo>
                    <a:pt x="10013" y="6628"/>
                  </a:lnTo>
                  <a:cubicBezTo>
                    <a:pt x="10025" y="6628"/>
                    <a:pt x="10025" y="6616"/>
                    <a:pt x="10037" y="6616"/>
                  </a:cubicBezTo>
                  <a:lnTo>
                    <a:pt x="10037" y="6628"/>
                  </a:lnTo>
                  <a:cubicBezTo>
                    <a:pt x="10061" y="6628"/>
                    <a:pt x="10097" y="6616"/>
                    <a:pt x="10108" y="6616"/>
                  </a:cubicBezTo>
                  <a:lnTo>
                    <a:pt x="10108" y="6604"/>
                  </a:lnTo>
                  <a:cubicBezTo>
                    <a:pt x="10116" y="6604"/>
                    <a:pt x="10119" y="6609"/>
                    <a:pt x="10123" y="6609"/>
                  </a:cubicBezTo>
                  <a:cubicBezTo>
                    <a:pt x="10126" y="6609"/>
                    <a:pt x="10128" y="6608"/>
                    <a:pt x="10132" y="6604"/>
                  </a:cubicBezTo>
                  <a:lnTo>
                    <a:pt x="10132" y="6616"/>
                  </a:lnTo>
                  <a:lnTo>
                    <a:pt x="10144" y="6592"/>
                  </a:lnTo>
                  <a:cubicBezTo>
                    <a:pt x="10144" y="6610"/>
                    <a:pt x="10156" y="6613"/>
                    <a:pt x="10169" y="6613"/>
                  </a:cubicBezTo>
                  <a:cubicBezTo>
                    <a:pt x="10176" y="6613"/>
                    <a:pt x="10183" y="6612"/>
                    <a:pt x="10189" y="6612"/>
                  </a:cubicBezTo>
                  <a:cubicBezTo>
                    <a:pt x="10195" y="6612"/>
                    <a:pt x="10201" y="6613"/>
                    <a:pt x="10204" y="6616"/>
                  </a:cubicBezTo>
                  <a:cubicBezTo>
                    <a:pt x="10212" y="6608"/>
                    <a:pt x="10232" y="6599"/>
                    <a:pt x="10256" y="6599"/>
                  </a:cubicBezTo>
                  <a:cubicBezTo>
                    <a:pt x="10266" y="6599"/>
                    <a:pt x="10277" y="6601"/>
                    <a:pt x="10287" y="6604"/>
                  </a:cubicBezTo>
                  <a:cubicBezTo>
                    <a:pt x="10287" y="6616"/>
                    <a:pt x="10323" y="6616"/>
                    <a:pt x="10347" y="6628"/>
                  </a:cubicBezTo>
                  <a:cubicBezTo>
                    <a:pt x="10364" y="6622"/>
                    <a:pt x="10391" y="6619"/>
                    <a:pt x="10419" y="6619"/>
                  </a:cubicBezTo>
                  <a:cubicBezTo>
                    <a:pt x="10448" y="6619"/>
                    <a:pt x="10478" y="6622"/>
                    <a:pt x="10501" y="6628"/>
                  </a:cubicBezTo>
                  <a:lnTo>
                    <a:pt x="10501" y="6604"/>
                  </a:lnTo>
                  <a:lnTo>
                    <a:pt x="10513" y="6604"/>
                  </a:lnTo>
                  <a:cubicBezTo>
                    <a:pt x="10513" y="6604"/>
                    <a:pt x="10513" y="6616"/>
                    <a:pt x="10513" y="6616"/>
                  </a:cubicBezTo>
                  <a:cubicBezTo>
                    <a:pt x="10516" y="6622"/>
                    <a:pt x="10520" y="6624"/>
                    <a:pt x="10525" y="6624"/>
                  </a:cubicBezTo>
                  <a:cubicBezTo>
                    <a:pt x="10534" y="6624"/>
                    <a:pt x="10546" y="6614"/>
                    <a:pt x="10555" y="6614"/>
                  </a:cubicBezTo>
                  <a:cubicBezTo>
                    <a:pt x="10557" y="6614"/>
                    <a:pt x="10559" y="6614"/>
                    <a:pt x="10561" y="6616"/>
                  </a:cubicBezTo>
                  <a:cubicBezTo>
                    <a:pt x="10557" y="6612"/>
                    <a:pt x="10554" y="6611"/>
                    <a:pt x="10552" y="6611"/>
                  </a:cubicBezTo>
                  <a:cubicBezTo>
                    <a:pt x="10548" y="6611"/>
                    <a:pt x="10545" y="6616"/>
                    <a:pt x="10537" y="6616"/>
                  </a:cubicBezTo>
                  <a:cubicBezTo>
                    <a:pt x="10537" y="6606"/>
                    <a:pt x="10545" y="6589"/>
                    <a:pt x="10554" y="6589"/>
                  </a:cubicBezTo>
                  <a:cubicBezTo>
                    <a:pt x="10556" y="6589"/>
                    <a:pt x="10559" y="6590"/>
                    <a:pt x="10561" y="6592"/>
                  </a:cubicBezTo>
                  <a:lnTo>
                    <a:pt x="10561" y="6604"/>
                  </a:lnTo>
                  <a:lnTo>
                    <a:pt x="10573" y="6592"/>
                  </a:lnTo>
                  <a:cubicBezTo>
                    <a:pt x="10573" y="6604"/>
                    <a:pt x="10585" y="6616"/>
                    <a:pt x="10585" y="6628"/>
                  </a:cubicBezTo>
                  <a:cubicBezTo>
                    <a:pt x="10623" y="6628"/>
                    <a:pt x="10646" y="6613"/>
                    <a:pt x="10678" y="6613"/>
                  </a:cubicBezTo>
                  <a:cubicBezTo>
                    <a:pt x="10686" y="6613"/>
                    <a:pt x="10694" y="6614"/>
                    <a:pt x="10704" y="6616"/>
                  </a:cubicBezTo>
                  <a:cubicBezTo>
                    <a:pt x="10704" y="6619"/>
                    <a:pt x="10706" y="6620"/>
                    <a:pt x="10709" y="6620"/>
                  </a:cubicBezTo>
                  <a:cubicBezTo>
                    <a:pt x="10713" y="6620"/>
                    <a:pt x="10717" y="6619"/>
                    <a:pt x="10722" y="6619"/>
                  </a:cubicBezTo>
                  <a:cubicBezTo>
                    <a:pt x="10731" y="6619"/>
                    <a:pt x="10739" y="6622"/>
                    <a:pt x="10739" y="6640"/>
                  </a:cubicBezTo>
                  <a:cubicBezTo>
                    <a:pt x="10763" y="6628"/>
                    <a:pt x="10728" y="6616"/>
                    <a:pt x="10739" y="6592"/>
                  </a:cubicBezTo>
                  <a:cubicBezTo>
                    <a:pt x="10747" y="6592"/>
                    <a:pt x="10755" y="6587"/>
                    <a:pt x="10760" y="6587"/>
                  </a:cubicBezTo>
                  <a:cubicBezTo>
                    <a:pt x="10762" y="6587"/>
                    <a:pt x="10763" y="6588"/>
                    <a:pt x="10763" y="6592"/>
                  </a:cubicBezTo>
                  <a:cubicBezTo>
                    <a:pt x="10763" y="6604"/>
                    <a:pt x="10763" y="6616"/>
                    <a:pt x="10763" y="6616"/>
                  </a:cubicBezTo>
                  <a:lnTo>
                    <a:pt x="10787" y="6616"/>
                  </a:lnTo>
                  <a:cubicBezTo>
                    <a:pt x="10787" y="6616"/>
                    <a:pt x="10775" y="6628"/>
                    <a:pt x="10775" y="6628"/>
                  </a:cubicBezTo>
                  <a:cubicBezTo>
                    <a:pt x="10782" y="6626"/>
                    <a:pt x="10789" y="6626"/>
                    <a:pt x="10795" y="6626"/>
                  </a:cubicBezTo>
                  <a:cubicBezTo>
                    <a:pt x="10824" y="6626"/>
                    <a:pt x="10844" y="6642"/>
                    <a:pt x="10867" y="6642"/>
                  </a:cubicBezTo>
                  <a:cubicBezTo>
                    <a:pt x="10872" y="6642"/>
                    <a:pt x="10877" y="6642"/>
                    <a:pt x="10882" y="6640"/>
                  </a:cubicBezTo>
                  <a:cubicBezTo>
                    <a:pt x="10882" y="6628"/>
                    <a:pt x="10870" y="6628"/>
                    <a:pt x="10870" y="6616"/>
                  </a:cubicBezTo>
                  <a:cubicBezTo>
                    <a:pt x="10876" y="6614"/>
                    <a:pt x="10880" y="6614"/>
                    <a:pt x="10884" y="6614"/>
                  </a:cubicBezTo>
                  <a:cubicBezTo>
                    <a:pt x="10903" y="6614"/>
                    <a:pt x="10909" y="6630"/>
                    <a:pt x="10928" y="6630"/>
                  </a:cubicBezTo>
                  <a:cubicBezTo>
                    <a:pt x="10932" y="6630"/>
                    <a:pt x="10937" y="6630"/>
                    <a:pt x="10942" y="6628"/>
                  </a:cubicBezTo>
                  <a:lnTo>
                    <a:pt x="10942" y="6628"/>
                  </a:lnTo>
                  <a:lnTo>
                    <a:pt x="10930" y="6640"/>
                  </a:lnTo>
                  <a:cubicBezTo>
                    <a:pt x="10938" y="6640"/>
                    <a:pt x="10941" y="6629"/>
                    <a:pt x="10948" y="6629"/>
                  </a:cubicBezTo>
                  <a:cubicBezTo>
                    <a:pt x="10952" y="6629"/>
                    <a:pt x="10958" y="6632"/>
                    <a:pt x="10966" y="6640"/>
                  </a:cubicBezTo>
                  <a:cubicBezTo>
                    <a:pt x="10966" y="6652"/>
                    <a:pt x="10942" y="6652"/>
                    <a:pt x="10942" y="6664"/>
                  </a:cubicBezTo>
                  <a:cubicBezTo>
                    <a:pt x="10954" y="6664"/>
                    <a:pt x="10978" y="6652"/>
                    <a:pt x="10978" y="6640"/>
                  </a:cubicBezTo>
                  <a:cubicBezTo>
                    <a:pt x="10980" y="6637"/>
                    <a:pt x="10982" y="6637"/>
                    <a:pt x="10983" y="6637"/>
                  </a:cubicBezTo>
                  <a:cubicBezTo>
                    <a:pt x="10990" y="6637"/>
                    <a:pt x="10992" y="6652"/>
                    <a:pt x="11001" y="6652"/>
                  </a:cubicBezTo>
                  <a:cubicBezTo>
                    <a:pt x="11001" y="6652"/>
                    <a:pt x="10989" y="6640"/>
                    <a:pt x="11001" y="6640"/>
                  </a:cubicBezTo>
                  <a:cubicBezTo>
                    <a:pt x="11013" y="6652"/>
                    <a:pt x="11049" y="6652"/>
                    <a:pt x="11073" y="6652"/>
                  </a:cubicBezTo>
                  <a:cubicBezTo>
                    <a:pt x="11073" y="6652"/>
                    <a:pt x="11073" y="6664"/>
                    <a:pt x="11073" y="6664"/>
                  </a:cubicBezTo>
                  <a:cubicBezTo>
                    <a:pt x="11078" y="6659"/>
                    <a:pt x="11081" y="6657"/>
                    <a:pt x="11084" y="6657"/>
                  </a:cubicBezTo>
                  <a:cubicBezTo>
                    <a:pt x="11092" y="6657"/>
                    <a:pt x="11090" y="6678"/>
                    <a:pt x="11102" y="6678"/>
                  </a:cubicBezTo>
                  <a:cubicBezTo>
                    <a:pt x="11104" y="6678"/>
                    <a:pt x="11106" y="6677"/>
                    <a:pt x="11109" y="6676"/>
                  </a:cubicBezTo>
                  <a:cubicBezTo>
                    <a:pt x="11156" y="6676"/>
                    <a:pt x="11214" y="6670"/>
                    <a:pt x="11269" y="6670"/>
                  </a:cubicBezTo>
                  <a:cubicBezTo>
                    <a:pt x="11296" y="6670"/>
                    <a:pt x="11323" y="6672"/>
                    <a:pt x="11347" y="6676"/>
                  </a:cubicBezTo>
                  <a:cubicBezTo>
                    <a:pt x="11370" y="6652"/>
                    <a:pt x="11394" y="6652"/>
                    <a:pt x="11418" y="6652"/>
                  </a:cubicBezTo>
                  <a:lnTo>
                    <a:pt x="11418" y="6688"/>
                  </a:lnTo>
                  <a:lnTo>
                    <a:pt x="11430" y="6676"/>
                  </a:lnTo>
                  <a:lnTo>
                    <a:pt x="11430" y="6676"/>
                  </a:lnTo>
                  <a:cubicBezTo>
                    <a:pt x="11442" y="6688"/>
                    <a:pt x="11418" y="6688"/>
                    <a:pt x="11430" y="6699"/>
                  </a:cubicBezTo>
                  <a:lnTo>
                    <a:pt x="11442" y="6676"/>
                  </a:lnTo>
                  <a:cubicBezTo>
                    <a:pt x="11442" y="6688"/>
                    <a:pt x="11490" y="6688"/>
                    <a:pt x="11454" y="6711"/>
                  </a:cubicBezTo>
                  <a:lnTo>
                    <a:pt x="11525" y="6711"/>
                  </a:lnTo>
                  <a:cubicBezTo>
                    <a:pt x="11529" y="6713"/>
                    <a:pt x="11531" y="6714"/>
                    <a:pt x="11534" y="6714"/>
                  </a:cubicBezTo>
                  <a:cubicBezTo>
                    <a:pt x="11544" y="6714"/>
                    <a:pt x="11542" y="6697"/>
                    <a:pt x="11553" y="6697"/>
                  </a:cubicBezTo>
                  <a:cubicBezTo>
                    <a:pt x="11555" y="6697"/>
                    <a:pt x="11557" y="6698"/>
                    <a:pt x="11561" y="6699"/>
                  </a:cubicBezTo>
                  <a:cubicBezTo>
                    <a:pt x="11561" y="6711"/>
                    <a:pt x="11549" y="6711"/>
                    <a:pt x="11549" y="6723"/>
                  </a:cubicBezTo>
                  <a:cubicBezTo>
                    <a:pt x="11555" y="6726"/>
                    <a:pt x="11561" y="6728"/>
                    <a:pt x="11566" y="6728"/>
                  </a:cubicBezTo>
                  <a:cubicBezTo>
                    <a:pt x="11598" y="6728"/>
                    <a:pt x="11619" y="6683"/>
                    <a:pt x="11651" y="6683"/>
                  </a:cubicBezTo>
                  <a:cubicBezTo>
                    <a:pt x="11656" y="6683"/>
                    <a:pt x="11662" y="6684"/>
                    <a:pt x="11668" y="6688"/>
                  </a:cubicBezTo>
                  <a:cubicBezTo>
                    <a:pt x="11674" y="6682"/>
                    <a:pt x="11680" y="6682"/>
                    <a:pt x="11685" y="6682"/>
                  </a:cubicBezTo>
                  <a:cubicBezTo>
                    <a:pt x="11689" y="6682"/>
                    <a:pt x="11692" y="6682"/>
                    <a:pt x="11692" y="6676"/>
                  </a:cubicBezTo>
                  <a:cubicBezTo>
                    <a:pt x="11692" y="6667"/>
                    <a:pt x="11691" y="6664"/>
                    <a:pt x="11690" y="6664"/>
                  </a:cubicBezTo>
                  <a:cubicBezTo>
                    <a:pt x="11687" y="6664"/>
                    <a:pt x="11681" y="6681"/>
                    <a:pt x="11674" y="6681"/>
                  </a:cubicBezTo>
                  <a:cubicBezTo>
                    <a:pt x="11672" y="6681"/>
                    <a:pt x="11670" y="6680"/>
                    <a:pt x="11668" y="6676"/>
                  </a:cubicBezTo>
                  <a:cubicBezTo>
                    <a:pt x="11668" y="6640"/>
                    <a:pt x="11692" y="6664"/>
                    <a:pt x="11692" y="6640"/>
                  </a:cubicBezTo>
                  <a:cubicBezTo>
                    <a:pt x="11696" y="6644"/>
                    <a:pt x="11699" y="6645"/>
                    <a:pt x="11701" y="6645"/>
                  </a:cubicBezTo>
                  <a:cubicBezTo>
                    <a:pt x="11705" y="6645"/>
                    <a:pt x="11708" y="6640"/>
                    <a:pt x="11716" y="6640"/>
                  </a:cubicBezTo>
                  <a:cubicBezTo>
                    <a:pt x="11740" y="6652"/>
                    <a:pt x="11763" y="6640"/>
                    <a:pt x="11775" y="6664"/>
                  </a:cubicBezTo>
                  <a:cubicBezTo>
                    <a:pt x="11787" y="6664"/>
                    <a:pt x="11799" y="6640"/>
                    <a:pt x="11811" y="6640"/>
                  </a:cubicBezTo>
                  <a:cubicBezTo>
                    <a:pt x="11823" y="6664"/>
                    <a:pt x="11811" y="6652"/>
                    <a:pt x="11823" y="6664"/>
                  </a:cubicBezTo>
                  <a:lnTo>
                    <a:pt x="11835" y="6652"/>
                  </a:lnTo>
                  <a:cubicBezTo>
                    <a:pt x="11847" y="6652"/>
                    <a:pt x="11847" y="6664"/>
                    <a:pt x="11847" y="6664"/>
                  </a:cubicBezTo>
                  <a:cubicBezTo>
                    <a:pt x="11849" y="6666"/>
                    <a:pt x="11851" y="6667"/>
                    <a:pt x="11853" y="6667"/>
                  </a:cubicBezTo>
                  <a:cubicBezTo>
                    <a:pt x="11857" y="6667"/>
                    <a:pt x="11860" y="6660"/>
                    <a:pt x="11864" y="6660"/>
                  </a:cubicBezTo>
                  <a:cubicBezTo>
                    <a:pt x="11866" y="6660"/>
                    <a:pt x="11868" y="6661"/>
                    <a:pt x="11871" y="6664"/>
                  </a:cubicBezTo>
                  <a:lnTo>
                    <a:pt x="11859" y="6676"/>
                  </a:lnTo>
                  <a:lnTo>
                    <a:pt x="11906" y="6676"/>
                  </a:lnTo>
                  <a:cubicBezTo>
                    <a:pt x="11906" y="6688"/>
                    <a:pt x="11894" y="6688"/>
                    <a:pt x="11882" y="6688"/>
                  </a:cubicBezTo>
                  <a:cubicBezTo>
                    <a:pt x="11885" y="6693"/>
                    <a:pt x="11888" y="6696"/>
                    <a:pt x="11891" y="6696"/>
                  </a:cubicBezTo>
                  <a:cubicBezTo>
                    <a:pt x="11900" y="6696"/>
                    <a:pt x="11909" y="6676"/>
                    <a:pt x="11918" y="6676"/>
                  </a:cubicBezTo>
                  <a:cubicBezTo>
                    <a:pt x="11918" y="6676"/>
                    <a:pt x="11894" y="6664"/>
                    <a:pt x="11906" y="6652"/>
                  </a:cubicBezTo>
                  <a:cubicBezTo>
                    <a:pt x="11914" y="6652"/>
                    <a:pt x="11922" y="6641"/>
                    <a:pt x="11930" y="6641"/>
                  </a:cubicBezTo>
                  <a:cubicBezTo>
                    <a:pt x="11934" y="6641"/>
                    <a:pt x="11938" y="6644"/>
                    <a:pt x="11941" y="6651"/>
                  </a:cubicBezTo>
                  <a:lnTo>
                    <a:pt x="11941" y="6651"/>
                  </a:lnTo>
                  <a:cubicBezTo>
                    <a:pt x="11944" y="6648"/>
                    <a:pt x="11946" y="6647"/>
                    <a:pt x="11950" y="6647"/>
                  </a:cubicBezTo>
                  <a:cubicBezTo>
                    <a:pt x="11954" y="6647"/>
                    <a:pt x="11959" y="6648"/>
                    <a:pt x="11966" y="6652"/>
                  </a:cubicBezTo>
                  <a:cubicBezTo>
                    <a:pt x="11966" y="6652"/>
                    <a:pt x="11966" y="6664"/>
                    <a:pt x="11966" y="6664"/>
                  </a:cubicBezTo>
                  <a:cubicBezTo>
                    <a:pt x="11969" y="6656"/>
                    <a:pt x="11974" y="6653"/>
                    <a:pt x="11980" y="6653"/>
                  </a:cubicBezTo>
                  <a:cubicBezTo>
                    <a:pt x="11991" y="6653"/>
                    <a:pt x="12005" y="6667"/>
                    <a:pt x="12013" y="6676"/>
                  </a:cubicBezTo>
                  <a:cubicBezTo>
                    <a:pt x="12025" y="6664"/>
                    <a:pt x="12037" y="6664"/>
                    <a:pt x="12037" y="6664"/>
                  </a:cubicBezTo>
                  <a:cubicBezTo>
                    <a:pt x="12025" y="6652"/>
                    <a:pt x="12025" y="6640"/>
                    <a:pt x="12025" y="6628"/>
                  </a:cubicBezTo>
                  <a:lnTo>
                    <a:pt x="12025" y="6628"/>
                  </a:lnTo>
                  <a:cubicBezTo>
                    <a:pt x="12028" y="6636"/>
                    <a:pt x="12032" y="6640"/>
                    <a:pt x="12036" y="6640"/>
                  </a:cubicBezTo>
                  <a:cubicBezTo>
                    <a:pt x="12047" y="6640"/>
                    <a:pt x="12062" y="6614"/>
                    <a:pt x="12078" y="6614"/>
                  </a:cubicBezTo>
                  <a:cubicBezTo>
                    <a:pt x="12080" y="6614"/>
                    <a:pt x="12083" y="6615"/>
                    <a:pt x="12085" y="6616"/>
                  </a:cubicBezTo>
                  <a:cubicBezTo>
                    <a:pt x="12085" y="6624"/>
                    <a:pt x="12079" y="6633"/>
                    <a:pt x="12075" y="6633"/>
                  </a:cubicBezTo>
                  <a:cubicBezTo>
                    <a:pt x="12074" y="6633"/>
                    <a:pt x="12073" y="6631"/>
                    <a:pt x="12073" y="6628"/>
                  </a:cubicBezTo>
                  <a:cubicBezTo>
                    <a:pt x="12061" y="6652"/>
                    <a:pt x="12049" y="6676"/>
                    <a:pt x="12037" y="6688"/>
                  </a:cubicBezTo>
                  <a:cubicBezTo>
                    <a:pt x="12043" y="6688"/>
                    <a:pt x="12050" y="6688"/>
                    <a:pt x="12053" y="6689"/>
                  </a:cubicBezTo>
                  <a:lnTo>
                    <a:pt x="12053" y="6689"/>
                  </a:lnTo>
                  <a:lnTo>
                    <a:pt x="12061" y="6664"/>
                  </a:lnTo>
                  <a:cubicBezTo>
                    <a:pt x="12061" y="6664"/>
                    <a:pt x="12073" y="6676"/>
                    <a:pt x="12073" y="6676"/>
                  </a:cubicBezTo>
                  <a:cubicBezTo>
                    <a:pt x="12085" y="6652"/>
                    <a:pt x="12061" y="6640"/>
                    <a:pt x="12085" y="6640"/>
                  </a:cubicBezTo>
                  <a:cubicBezTo>
                    <a:pt x="12087" y="6638"/>
                    <a:pt x="12088" y="6637"/>
                    <a:pt x="12089" y="6637"/>
                  </a:cubicBezTo>
                  <a:cubicBezTo>
                    <a:pt x="12093" y="6637"/>
                    <a:pt x="12089" y="6654"/>
                    <a:pt x="12093" y="6654"/>
                  </a:cubicBezTo>
                  <a:cubicBezTo>
                    <a:pt x="12094" y="6654"/>
                    <a:pt x="12095" y="6654"/>
                    <a:pt x="12097" y="6652"/>
                  </a:cubicBezTo>
                  <a:cubicBezTo>
                    <a:pt x="12114" y="6643"/>
                    <a:pt x="12113" y="6635"/>
                    <a:pt x="12119" y="6635"/>
                  </a:cubicBezTo>
                  <a:cubicBezTo>
                    <a:pt x="12122" y="6635"/>
                    <a:pt x="12125" y="6636"/>
                    <a:pt x="12132" y="6640"/>
                  </a:cubicBezTo>
                  <a:lnTo>
                    <a:pt x="12121" y="6640"/>
                  </a:lnTo>
                  <a:cubicBezTo>
                    <a:pt x="12132" y="6652"/>
                    <a:pt x="12156" y="6640"/>
                    <a:pt x="12156" y="6676"/>
                  </a:cubicBezTo>
                  <a:cubicBezTo>
                    <a:pt x="12156" y="6676"/>
                    <a:pt x="12156" y="6686"/>
                    <a:pt x="12146" y="6687"/>
                  </a:cubicBezTo>
                  <a:lnTo>
                    <a:pt x="12146" y="6687"/>
                  </a:lnTo>
                  <a:cubicBezTo>
                    <a:pt x="12146" y="6687"/>
                    <a:pt x="12145" y="6687"/>
                    <a:pt x="12144" y="6687"/>
                  </a:cubicBezTo>
                  <a:lnTo>
                    <a:pt x="12144" y="6687"/>
                  </a:lnTo>
                  <a:lnTo>
                    <a:pt x="12144" y="6688"/>
                  </a:lnTo>
                  <a:cubicBezTo>
                    <a:pt x="12145" y="6688"/>
                    <a:pt x="12146" y="6687"/>
                    <a:pt x="12146" y="6687"/>
                  </a:cubicBezTo>
                  <a:lnTo>
                    <a:pt x="12146" y="6687"/>
                  </a:lnTo>
                  <a:cubicBezTo>
                    <a:pt x="12148" y="6688"/>
                    <a:pt x="12149" y="6688"/>
                    <a:pt x="12150" y="6688"/>
                  </a:cubicBezTo>
                  <a:cubicBezTo>
                    <a:pt x="12155" y="6688"/>
                    <a:pt x="12160" y="6688"/>
                    <a:pt x="12158" y="6694"/>
                  </a:cubicBezTo>
                  <a:lnTo>
                    <a:pt x="12158" y="6694"/>
                  </a:lnTo>
                  <a:cubicBezTo>
                    <a:pt x="12161" y="6692"/>
                    <a:pt x="12165" y="6690"/>
                    <a:pt x="12170" y="6690"/>
                  </a:cubicBezTo>
                  <a:cubicBezTo>
                    <a:pt x="12177" y="6690"/>
                    <a:pt x="12186" y="6693"/>
                    <a:pt x="12192" y="6699"/>
                  </a:cubicBezTo>
                  <a:lnTo>
                    <a:pt x="12192" y="6676"/>
                  </a:lnTo>
                  <a:cubicBezTo>
                    <a:pt x="12200" y="6665"/>
                    <a:pt x="12204" y="6661"/>
                    <a:pt x="12205" y="6661"/>
                  </a:cubicBezTo>
                  <a:cubicBezTo>
                    <a:pt x="12211" y="6661"/>
                    <a:pt x="12188" y="6711"/>
                    <a:pt x="12216" y="6711"/>
                  </a:cubicBezTo>
                  <a:cubicBezTo>
                    <a:pt x="12228" y="6705"/>
                    <a:pt x="12225" y="6705"/>
                    <a:pt x="12220" y="6705"/>
                  </a:cubicBezTo>
                  <a:cubicBezTo>
                    <a:pt x="12216" y="6705"/>
                    <a:pt x="12210" y="6705"/>
                    <a:pt x="12216" y="6699"/>
                  </a:cubicBezTo>
                  <a:cubicBezTo>
                    <a:pt x="12235" y="6699"/>
                    <a:pt x="12239" y="6715"/>
                    <a:pt x="12252" y="6715"/>
                  </a:cubicBezTo>
                  <a:cubicBezTo>
                    <a:pt x="12255" y="6715"/>
                    <a:pt x="12259" y="6714"/>
                    <a:pt x="12263" y="6711"/>
                  </a:cubicBezTo>
                  <a:cubicBezTo>
                    <a:pt x="12263" y="6723"/>
                    <a:pt x="12275" y="6735"/>
                    <a:pt x="12275" y="6759"/>
                  </a:cubicBezTo>
                  <a:cubicBezTo>
                    <a:pt x="12278" y="6756"/>
                    <a:pt x="12281" y="6755"/>
                    <a:pt x="12285" y="6755"/>
                  </a:cubicBezTo>
                  <a:cubicBezTo>
                    <a:pt x="12291" y="6755"/>
                    <a:pt x="12299" y="6758"/>
                    <a:pt x="12306" y="6758"/>
                  </a:cubicBezTo>
                  <a:cubicBezTo>
                    <a:pt x="12313" y="6758"/>
                    <a:pt x="12319" y="6756"/>
                    <a:pt x="12323" y="6747"/>
                  </a:cubicBezTo>
                  <a:cubicBezTo>
                    <a:pt x="12318" y="6742"/>
                    <a:pt x="12314" y="6740"/>
                    <a:pt x="12310" y="6740"/>
                  </a:cubicBezTo>
                  <a:cubicBezTo>
                    <a:pt x="12303" y="6740"/>
                    <a:pt x="12298" y="6749"/>
                    <a:pt x="12291" y="6749"/>
                  </a:cubicBezTo>
                  <a:cubicBezTo>
                    <a:pt x="12287" y="6749"/>
                    <a:pt x="12282" y="6746"/>
                    <a:pt x="12275" y="6735"/>
                  </a:cubicBezTo>
                  <a:lnTo>
                    <a:pt x="12287" y="6723"/>
                  </a:lnTo>
                  <a:cubicBezTo>
                    <a:pt x="12295" y="6723"/>
                    <a:pt x="12308" y="6718"/>
                    <a:pt x="12320" y="6718"/>
                  </a:cubicBezTo>
                  <a:cubicBezTo>
                    <a:pt x="12326" y="6718"/>
                    <a:pt x="12331" y="6719"/>
                    <a:pt x="12335" y="6723"/>
                  </a:cubicBezTo>
                  <a:cubicBezTo>
                    <a:pt x="12335" y="6723"/>
                    <a:pt x="12335" y="6711"/>
                    <a:pt x="12335" y="6711"/>
                  </a:cubicBezTo>
                  <a:cubicBezTo>
                    <a:pt x="12354" y="6711"/>
                    <a:pt x="12365" y="6696"/>
                    <a:pt x="12381" y="6696"/>
                  </a:cubicBezTo>
                  <a:cubicBezTo>
                    <a:pt x="12385" y="6696"/>
                    <a:pt x="12390" y="6697"/>
                    <a:pt x="12394" y="6699"/>
                  </a:cubicBezTo>
                  <a:cubicBezTo>
                    <a:pt x="12394" y="6711"/>
                    <a:pt x="12383" y="6711"/>
                    <a:pt x="12371" y="6711"/>
                  </a:cubicBezTo>
                  <a:cubicBezTo>
                    <a:pt x="12375" y="6720"/>
                    <a:pt x="12379" y="6722"/>
                    <a:pt x="12384" y="6722"/>
                  </a:cubicBezTo>
                  <a:cubicBezTo>
                    <a:pt x="12389" y="6722"/>
                    <a:pt x="12393" y="6720"/>
                    <a:pt x="12398" y="6720"/>
                  </a:cubicBezTo>
                  <a:cubicBezTo>
                    <a:pt x="12401" y="6720"/>
                    <a:pt x="12404" y="6721"/>
                    <a:pt x="12406" y="6723"/>
                  </a:cubicBezTo>
                  <a:cubicBezTo>
                    <a:pt x="12406" y="6732"/>
                    <a:pt x="12405" y="6734"/>
                    <a:pt x="12403" y="6734"/>
                  </a:cubicBezTo>
                  <a:cubicBezTo>
                    <a:pt x="12400" y="6734"/>
                    <a:pt x="12398" y="6732"/>
                    <a:pt x="12396" y="6732"/>
                  </a:cubicBezTo>
                  <a:cubicBezTo>
                    <a:pt x="12395" y="6732"/>
                    <a:pt x="12394" y="6732"/>
                    <a:pt x="12394" y="6735"/>
                  </a:cubicBezTo>
                  <a:lnTo>
                    <a:pt x="12418" y="6735"/>
                  </a:lnTo>
                  <a:cubicBezTo>
                    <a:pt x="12421" y="6729"/>
                    <a:pt x="12424" y="6727"/>
                    <a:pt x="12428" y="6727"/>
                  </a:cubicBezTo>
                  <a:cubicBezTo>
                    <a:pt x="12435" y="6727"/>
                    <a:pt x="12442" y="6738"/>
                    <a:pt x="12449" y="6738"/>
                  </a:cubicBezTo>
                  <a:cubicBezTo>
                    <a:pt x="12450" y="6738"/>
                    <a:pt x="12452" y="6737"/>
                    <a:pt x="12454" y="6735"/>
                  </a:cubicBezTo>
                  <a:cubicBezTo>
                    <a:pt x="12459" y="6737"/>
                    <a:pt x="12463" y="6737"/>
                    <a:pt x="12467" y="6737"/>
                  </a:cubicBezTo>
                  <a:cubicBezTo>
                    <a:pt x="12493" y="6737"/>
                    <a:pt x="12506" y="6708"/>
                    <a:pt x="12537" y="6688"/>
                  </a:cubicBezTo>
                  <a:cubicBezTo>
                    <a:pt x="12537" y="6699"/>
                    <a:pt x="12537" y="6711"/>
                    <a:pt x="12537" y="6711"/>
                  </a:cubicBezTo>
                  <a:cubicBezTo>
                    <a:pt x="12534" y="6708"/>
                    <a:pt x="12531" y="6706"/>
                    <a:pt x="12530" y="6706"/>
                  </a:cubicBezTo>
                  <a:cubicBezTo>
                    <a:pt x="12525" y="6706"/>
                    <a:pt x="12525" y="6715"/>
                    <a:pt x="12525" y="6723"/>
                  </a:cubicBezTo>
                  <a:cubicBezTo>
                    <a:pt x="12527" y="6722"/>
                    <a:pt x="12529" y="6721"/>
                    <a:pt x="12530" y="6721"/>
                  </a:cubicBezTo>
                  <a:cubicBezTo>
                    <a:pt x="12536" y="6721"/>
                    <a:pt x="12541" y="6730"/>
                    <a:pt x="12542" y="6741"/>
                  </a:cubicBezTo>
                  <a:lnTo>
                    <a:pt x="12542" y="6741"/>
                  </a:lnTo>
                  <a:cubicBezTo>
                    <a:pt x="12543" y="6739"/>
                    <a:pt x="12546" y="6737"/>
                    <a:pt x="12549" y="6735"/>
                  </a:cubicBezTo>
                  <a:lnTo>
                    <a:pt x="12549" y="6735"/>
                  </a:lnTo>
                  <a:lnTo>
                    <a:pt x="12573" y="6747"/>
                  </a:lnTo>
                  <a:cubicBezTo>
                    <a:pt x="12573" y="6723"/>
                    <a:pt x="12561" y="6723"/>
                    <a:pt x="12585" y="6711"/>
                  </a:cubicBezTo>
                  <a:cubicBezTo>
                    <a:pt x="12597" y="6711"/>
                    <a:pt x="12597" y="6723"/>
                    <a:pt x="12609" y="6723"/>
                  </a:cubicBezTo>
                  <a:cubicBezTo>
                    <a:pt x="12609" y="6723"/>
                    <a:pt x="12616" y="6738"/>
                    <a:pt x="12613" y="6738"/>
                  </a:cubicBezTo>
                  <a:cubicBezTo>
                    <a:pt x="12613" y="6738"/>
                    <a:pt x="12611" y="6738"/>
                    <a:pt x="12609" y="6735"/>
                  </a:cubicBezTo>
                  <a:lnTo>
                    <a:pt x="12609" y="6735"/>
                  </a:lnTo>
                  <a:cubicBezTo>
                    <a:pt x="12609" y="6741"/>
                    <a:pt x="12612" y="6744"/>
                    <a:pt x="12616" y="6744"/>
                  </a:cubicBezTo>
                  <a:cubicBezTo>
                    <a:pt x="12621" y="6744"/>
                    <a:pt x="12627" y="6741"/>
                    <a:pt x="12633" y="6735"/>
                  </a:cubicBezTo>
                  <a:cubicBezTo>
                    <a:pt x="12609" y="6723"/>
                    <a:pt x="12656" y="6735"/>
                    <a:pt x="12656" y="6711"/>
                  </a:cubicBezTo>
                  <a:lnTo>
                    <a:pt x="12668" y="6723"/>
                  </a:lnTo>
                  <a:cubicBezTo>
                    <a:pt x="12668" y="6723"/>
                    <a:pt x="12663" y="6729"/>
                    <a:pt x="12659" y="6729"/>
                  </a:cubicBezTo>
                  <a:cubicBezTo>
                    <a:pt x="12658" y="6729"/>
                    <a:pt x="12656" y="6727"/>
                    <a:pt x="12656" y="6723"/>
                  </a:cubicBezTo>
                  <a:lnTo>
                    <a:pt x="12656" y="6723"/>
                  </a:lnTo>
                  <a:cubicBezTo>
                    <a:pt x="12656" y="6731"/>
                    <a:pt x="12658" y="6734"/>
                    <a:pt x="12660" y="6734"/>
                  </a:cubicBezTo>
                  <a:cubicBezTo>
                    <a:pt x="12664" y="6734"/>
                    <a:pt x="12672" y="6723"/>
                    <a:pt x="12680" y="6723"/>
                  </a:cubicBezTo>
                  <a:cubicBezTo>
                    <a:pt x="12680" y="6723"/>
                    <a:pt x="12704" y="6735"/>
                    <a:pt x="12704" y="6735"/>
                  </a:cubicBezTo>
                  <a:cubicBezTo>
                    <a:pt x="12704" y="6735"/>
                    <a:pt x="12716" y="6747"/>
                    <a:pt x="12716" y="6759"/>
                  </a:cubicBezTo>
                  <a:cubicBezTo>
                    <a:pt x="12728" y="6747"/>
                    <a:pt x="12728" y="6735"/>
                    <a:pt x="12728" y="6735"/>
                  </a:cubicBezTo>
                  <a:lnTo>
                    <a:pt x="12752" y="6735"/>
                  </a:lnTo>
                  <a:cubicBezTo>
                    <a:pt x="12752" y="6747"/>
                    <a:pt x="12752" y="6783"/>
                    <a:pt x="12752" y="6795"/>
                  </a:cubicBezTo>
                  <a:cubicBezTo>
                    <a:pt x="12764" y="6783"/>
                    <a:pt x="12752" y="6759"/>
                    <a:pt x="12775" y="6759"/>
                  </a:cubicBezTo>
                  <a:cubicBezTo>
                    <a:pt x="12764" y="6783"/>
                    <a:pt x="12787" y="6783"/>
                    <a:pt x="12775" y="6807"/>
                  </a:cubicBezTo>
                  <a:cubicBezTo>
                    <a:pt x="12775" y="6830"/>
                    <a:pt x="12799" y="6830"/>
                    <a:pt x="12823" y="6830"/>
                  </a:cubicBezTo>
                  <a:cubicBezTo>
                    <a:pt x="12835" y="6807"/>
                    <a:pt x="12811" y="6807"/>
                    <a:pt x="12811" y="6795"/>
                  </a:cubicBezTo>
                  <a:cubicBezTo>
                    <a:pt x="12853" y="6795"/>
                    <a:pt x="12868" y="6757"/>
                    <a:pt x="12887" y="6757"/>
                  </a:cubicBezTo>
                  <a:cubicBezTo>
                    <a:pt x="12889" y="6757"/>
                    <a:pt x="12892" y="6758"/>
                    <a:pt x="12894" y="6759"/>
                  </a:cubicBezTo>
                  <a:lnTo>
                    <a:pt x="12883" y="6747"/>
                  </a:lnTo>
                  <a:cubicBezTo>
                    <a:pt x="12906" y="6747"/>
                    <a:pt x="12906" y="6747"/>
                    <a:pt x="12918" y="6735"/>
                  </a:cubicBezTo>
                  <a:lnTo>
                    <a:pt x="12918" y="6735"/>
                  </a:lnTo>
                  <a:cubicBezTo>
                    <a:pt x="12906" y="6759"/>
                    <a:pt x="12930" y="6795"/>
                    <a:pt x="12966" y="6795"/>
                  </a:cubicBezTo>
                  <a:cubicBezTo>
                    <a:pt x="12966" y="6783"/>
                    <a:pt x="12954" y="6771"/>
                    <a:pt x="12954" y="6759"/>
                  </a:cubicBezTo>
                  <a:lnTo>
                    <a:pt x="12978" y="6759"/>
                  </a:lnTo>
                  <a:cubicBezTo>
                    <a:pt x="12978" y="6759"/>
                    <a:pt x="12978" y="6759"/>
                    <a:pt x="12978" y="6771"/>
                  </a:cubicBezTo>
                  <a:cubicBezTo>
                    <a:pt x="12979" y="6769"/>
                    <a:pt x="12981" y="6769"/>
                    <a:pt x="12982" y="6769"/>
                  </a:cubicBezTo>
                  <a:cubicBezTo>
                    <a:pt x="12989" y="6769"/>
                    <a:pt x="12996" y="6784"/>
                    <a:pt x="13003" y="6784"/>
                  </a:cubicBezTo>
                  <a:cubicBezTo>
                    <a:pt x="13007" y="6784"/>
                    <a:pt x="13010" y="6781"/>
                    <a:pt x="13014" y="6771"/>
                  </a:cubicBezTo>
                  <a:lnTo>
                    <a:pt x="13025" y="6818"/>
                  </a:lnTo>
                  <a:lnTo>
                    <a:pt x="13025" y="6795"/>
                  </a:lnTo>
                  <a:cubicBezTo>
                    <a:pt x="13025" y="6783"/>
                    <a:pt x="13049" y="6783"/>
                    <a:pt x="13049" y="6783"/>
                  </a:cubicBezTo>
                  <a:cubicBezTo>
                    <a:pt x="13056" y="6780"/>
                    <a:pt x="13061" y="6778"/>
                    <a:pt x="13066" y="6778"/>
                  </a:cubicBezTo>
                  <a:cubicBezTo>
                    <a:pt x="13079" y="6778"/>
                    <a:pt x="13085" y="6789"/>
                    <a:pt x="13085" y="6807"/>
                  </a:cubicBezTo>
                  <a:cubicBezTo>
                    <a:pt x="13085" y="6795"/>
                    <a:pt x="13085" y="6771"/>
                    <a:pt x="13097" y="6771"/>
                  </a:cubicBezTo>
                  <a:cubicBezTo>
                    <a:pt x="13097" y="6807"/>
                    <a:pt x="13133" y="6795"/>
                    <a:pt x="13133" y="6807"/>
                  </a:cubicBezTo>
                  <a:cubicBezTo>
                    <a:pt x="13133" y="6807"/>
                    <a:pt x="13138" y="6817"/>
                    <a:pt x="13141" y="6817"/>
                  </a:cubicBezTo>
                  <a:cubicBezTo>
                    <a:pt x="13143" y="6817"/>
                    <a:pt x="13145" y="6815"/>
                    <a:pt x="13145" y="6807"/>
                  </a:cubicBezTo>
                  <a:lnTo>
                    <a:pt x="13145" y="6830"/>
                  </a:lnTo>
                  <a:cubicBezTo>
                    <a:pt x="13145" y="6809"/>
                    <a:pt x="13157" y="6805"/>
                    <a:pt x="13170" y="6805"/>
                  </a:cubicBezTo>
                  <a:cubicBezTo>
                    <a:pt x="13179" y="6805"/>
                    <a:pt x="13187" y="6807"/>
                    <a:pt x="13192" y="6807"/>
                  </a:cubicBezTo>
                  <a:cubicBezTo>
                    <a:pt x="13186" y="6824"/>
                    <a:pt x="13192" y="6824"/>
                    <a:pt x="13200" y="6824"/>
                  </a:cubicBezTo>
                  <a:cubicBezTo>
                    <a:pt x="13207" y="6824"/>
                    <a:pt x="13216" y="6824"/>
                    <a:pt x="13216" y="6842"/>
                  </a:cubicBezTo>
                  <a:cubicBezTo>
                    <a:pt x="13222" y="6830"/>
                    <a:pt x="13231" y="6830"/>
                    <a:pt x="13240" y="6830"/>
                  </a:cubicBezTo>
                  <a:cubicBezTo>
                    <a:pt x="13249" y="6830"/>
                    <a:pt x="13258" y="6830"/>
                    <a:pt x="13264" y="6818"/>
                  </a:cubicBezTo>
                  <a:cubicBezTo>
                    <a:pt x="13275" y="6818"/>
                    <a:pt x="13264" y="6842"/>
                    <a:pt x="13275" y="6854"/>
                  </a:cubicBezTo>
                  <a:lnTo>
                    <a:pt x="13275" y="6842"/>
                  </a:lnTo>
                  <a:cubicBezTo>
                    <a:pt x="13287" y="6866"/>
                    <a:pt x="13311" y="6866"/>
                    <a:pt x="13323" y="6878"/>
                  </a:cubicBezTo>
                  <a:lnTo>
                    <a:pt x="13347" y="6854"/>
                  </a:lnTo>
                  <a:lnTo>
                    <a:pt x="13347" y="6866"/>
                  </a:lnTo>
                  <a:cubicBezTo>
                    <a:pt x="13347" y="6866"/>
                    <a:pt x="13359" y="6866"/>
                    <a:pt x="13359" y="6854"/>
                  </a:cubicBezTo>
                  <a:lnTo>
                    <a:pt x="13371" y="6854"/>
                  </a:lnTo>
                  <a:cubicBezTo>
                    <a:pt x="13371" y="6845"/>
                    <a:pt x="13372" y="6843"/>
                    <a:pt x="13375" y="6843"/>
                  </a:cubicBezTo>
                  <a:cubicBezTo>
                    <a:pt x="13378" y="6843"/>
                    <a:pt x="13382" y="6846"/>
                    <a:pt x="13387" y="6846"/>
                  </a:cubicBezTo>
                  <a:cubicBezTo>
                    <a:pt x="13389" y="6846"/>
                    <a:pt x="13392" y="6845"/>
                    <a:pt x="13395" y="6842"/>
                  </a:cubicBezTo>
                  <a:cubicBezTo>
                    <a:pt x="13406" y="6842"/>
                    <a:pt x="13395" y="6854"/>
                    <a:pt x="13395" y="6854"/>
                  </a:cubicBezTo>
                  <a:cubicBezTo>
                    <a:pt x="13406" y="6854"/>
                    <a:pt x="13395" y="6866"/>
                    <a:pt x="13395" y="6878"/>
                  </a:cubicBezTo>
                  <a:cubicBezTo>
                    <a:pt x="13395" y="6866"/>
                    <a:pt x="13430" y="6842"/>
                    <a:pt x="13418" y="6818"/>
                  </a:cubicBezTo>
                  <a:cubicBezTo>
                    <a:pt x="13418" y="6807"/>
                    <a:pt x="13430" y="6807"/>
                    <a:pt x="13442" y="6807"/>
                  </a:cubicBezTo>
                  <a:lnTo>
                    <a:pt x="13442" y="6842"/>
                  </a:lnTo>
                  <a:lnTo>
                    <a:pt x="13454" y="6818"/>
                  </a:lnTo>
                  <a:cubicBezTo>
                    <a:pt x="13456" y="6816"/>
                    <a:pt x="13458" y="6815"/>
                    <a:pt x="13460" y="6815"/>
                  </a:cubicBezTo>
                  <a:cubicBezTo>
                    <a:pt x="13466" y="6815"/>
                    <a:pt x="13468" y="6830"/>
                    <a:pt x="13478" y="6830"/>
                  </a:cubicBezTo>
                  <a:cubicBezTo>
                    <a:pt x="13478" y="6830"/>
                    <a:pt x="13466" y="6842"/>
                    <a:pt x="13466" y="6842"/>
                  </a:cubicBezTo>
                  <a:cubicBezTo>
                    <a:pt x="13466" y="6842"/>
                    <a:pt x="13466" y="6854"/>
                    <a:pt x="13466" y="6854"/>
                  </a:cubicBezTo>
                  <a:lnTo>
                    <a:pt x="13430" y="6854"/>
                  </a:lnTo>
                  <a:cubicBezTo>
                    <a:pt x="13436" y="6860"/>
                    <a:pt x="13430" y="6860"/>
                    <a:pt x="13423" y="6860"/>
                  </a:cubicBezTo>
                  <a:cubicBezTo>
                    <a:pt x="13415" y="6860"/>
                    <a:pt x="13406" y="6860"/>
                    <a:pt x="13406" y="6866"/>
                  </a:cubicBezTo>
                  <a:cubicBezTo>
                    <a:pt x="13406" y="6866"/>
                    <a:pt x="13442" y="6890"/>
                    <a:pt x="13430" y="6890"/>
                  </a:cubicBezTo>
                  <a:cubicBezTo>
                    <a:pt x="13416" y="6879"/>
                    <a:pt x="13411" y="6876"/>
                    <a:pt x="13411" y="6876"/>
                  </a:cubicBezTo>
                  <a:lnTo>
                    <a:pt x="13411" y="6876"/>
                  </a:lnTo>
                  <a:cubicBezTo>
                    <a:pt x="13410" y="6876"/>
                    <a:pt x="13420" y="6885"/>
                    <a:pt x="13418" y="6885"/>
                  </a:cubicBezTo>
                  <a:cubicBezTo>
                    <a:pt x="13417" y="6885"/>
                    <a:pt x="13414" y="6883"/>
                    <a:pt x="13406" y="6878"/>
                  </a:cubicBezTo>
                  <a:lnTo>
                    <a:pt x="13395" y="6878"/>
                  </a:lnTo>
                  <a:cubicBezTo>
                    <a:pt x="13395" y="6878"/>
                    <a:pt x="13395" y="6878"/>
                    <a:pt x="13406" y="6890"/>
                  </a:cubicBezTo>
                  <a:lnTo>
                    <a:pt x="13395" y="6890"/>
                  </a:lnTo>
                  <a:lnTo>
                    <a:pt x="13406" y="6902"/>
                  </a:lnTo>
                  <a:lnTo>
                    <a:pt x="13395" y="6902"/>
                  </a:lnTo>
                  <a:lnTo>
                    <a:pt x="13406" y="6914"/>
                  </a:lnTo>
                  <a:cubicBezTo>
                    <a:pt x="13400" y="6908"/>
                    <a:pt x="13395" y="6908"/>
                    <a:pt x="13390" y="6908"/>
                  </a:cubicBezTo>
                  <a:cubicBezTo>
                    <a:pt x="13386" y="6908"/>
                    <a:pt x="13383" y="6908"/>
                    <a:pt x="13383" y="6902"/>
                  </a:cubicBezTo>
                  <a:cubicBezTo>
                    <a:pt x="13383" y="6914"/>
                    <a:pt x="13383" y="6914"/>
                    <a:pt x="13371" y="6914"/>
                  </a:cubicBezTo>
                  <a:cubicBezTo>
                    <a:pt x="13371" y="6914"/>
                    <a:pt x="13371" y="6914"/>
                    <a:pt x="13371" y="6914"/>
                  </a:cubicBezTo>
                  <a:lnTo>
                    <a:pt x="13371" y="6914"/>
                  </a:lnTo>
                  <a:lnTo>
                    <a:pt x="13395" y="6926"/>
                  </a:lnTo>
                  <a:lnTo>
                    <a:pt x="13395" y="6932"/>
                  </a:lnTo>
                  <a:lnTo>
                    <a:pt x="13395" y="6932"/>
                  </a:lnTo>
                  <a:cubicBezTo>
                    <a:pt x="13394" y="6931"/>
                    <a:pt x="13393" y="6931"/>
                    <a:pt x="13392" y="6930"/>
                  </a:cubicBezTo>
                  <a:lnTo>
                    <a:pt x="13392" y="6930"/>
                  </a:lnTo>
                  <a:cubicBezTo>
                    <a:pt x="13394" y="6932"/>
                    <a:pt x="13395" y="6934"/>
                    <a:pt x="13395" y="6938"/>
                  </a:cubicBezTo>
                  <a:lnTo>
                    <a:pt x="13395" y="6932"/>
                  </a:lnTo>
                  <a:lnTo>
                    <a:pt x="13395" y="6932"/>
                  </a:lnTo>
                  <a:cubicBezTo>
                    <a:pt x="13398" y="6936"/>
                    <a:pt x="13400" y="6941"/>
                    <a:pt x="13399" y="6941"/>
                  </a:cubicBezTo>
                  <a:cubicBezTo>
                    <a:pt x="13398" y="6941"/>
                    <a:pt x="13397" y="6940"/>
                    <a:pt x="13395" y="6938"/>
                  </a:cubicBezTo>
                  <a:lnTo>
                    <a:pt x="13395" y="6938"/>
                  </a:lnTo>
                  <a:cubicBezTo>
                    <a:pt x="13391" y="6934"/>
                    <a:pt x="13387" y="6930"/>
                    <a:pt x="13383" y="6926"/>
                  </a:cubicBezTo>
                  <a:lnTo>
                    <a:pt x="13383" y="6926"/>
                  </a:lnTo>
                  <a:cubicBezTo>
                    <a:pt x="13383" y="6926"/>
                    <a:pt x="13383" y="6926"/>
                    <a:pt x="13384" y="6926"/>
                  </a:cubicBezTo>
                  <a:lnTo>
                    <a:pt x="13384" y="6926"/>
                  </a:lnTo>
                  <a:cubicBezTo>
                    <a:pt x="13384" y="6926"/>
                    <a:pt x="13383" y="6926"/>
                    <a:pt x="13383" y="6926"/>
                  </a:cubicBezTo>
                  <a:cubicBezTo>
                    <a:pt x="13379" y="6922"/>
                    <a:pt x="13375" y="6918"/>
                    <a:pt x="13371" y="6914"/>
                  </a:cubicBezTo>
                  <a:lnTo>
                    <a:pt x="13371" y="6914"/>
                  </a:lnTo>
                  <a:cubicBezTo>
                    <a:pt x="13371" y="6923"/>
                    <a:pt x="13386" y="6941"/>
                    <a:pt x="13386" y="6941"/>
                  </a:cubicBezTo>
                  <a:cubicBezTo>
                    <a:pt x="13386" y="6941"/>
                    <a:pt x="13385" y="6940"/>
                    <a:pt x="13383" y="6938"/>
                  </a:cubicBezTo>
                  <a:cubicBezTo>
                    <a:pt x="13380" y="6935"/>
                    <a:pt x="13378" y="6934"/>
                    <a:pt x="13378" y="6934"/>
                  </a:cubicBezTo>
                  <a:cubicBezTo>
                    <a:pt x="13376" y="6934"/>
                    <a:pt x="13376" y="6937"/>
                    <a:pt x="13374" y="6937"/>
                  </a:cubicBezTo>
                  <a:cubicBezTo>
                    <a:pt x="13372" y="6937"/>
                    <a:pt x="13368" y="6934"/>
                    <a:pt x="13359" y="6926"/>
                  </a:cubicBezTo>
                  <a:lnTo>
                    <a:pt x="13359" y="6926"/>
                  </a:lnTo>
                  <a:cubicBezTo>
                    <a:pt x="13363" y="6930"/>
                    <a:pt x="13367" y="6934"/>
                    <a:pt x="13371" y="6938"/>
                  </a:cubicBezTo>
                  <a:lnTo>
                    <a:pt x="13371" y="6938"/>
                  </a:lnTo>
                  <a:cubicBezTo>
                    <a:pt x="13371" y="6938"/>
                    <a:pt x="13371" y="6940"/>
                    <a:pt x="13372" y="6943"/>
                  </a:cubicBezTo>
                  <a:lnTo>
                    <a:pt x="13372" y="6943"/>
                  </a:lnTo>
                  <a:cubicBezTo>
                    <a:pt x="13374" y="6942"/>
                    <a:pt x="13374" y="6941"/>
                    <a:pt x="13371" y="6938"/>
                  </a:cubicBezTo>
                  <a:lnTo>
                    <a:pt x="13371" y="6938"/>
                  </a:lnTo>
                  <a:cubicBezTo>
                    <a:pt x="13375" y="6942"/>
                    <a:pt x="13379" y="6945"/>
                    <a:pt x="13383" y="6949"/>
                  </a:cubicBezTo>
                  <a:lnTo>
                    <a:pt x="13383" y="6949"/>
                  </a:lnTo>
                  <a:cubicBezTo>
                    <a:pt x="13387" y="6958"/>
                    <a:pt x="13385" y="6961"/>
                    <a:pt x="13381" y="6961"/>
                  </a:cubicBezTo>
                  <a:cubicBezTo>
                    <a:pt x="13379" y="6961"/>
                    <a:pt x="13377" y="6960"/>
                    <a:pt x="13376" y="6960"/>
                  </a:cubicBezTo>
                  <a:lnTo>
                    <a:pt x="13376" y="6960"/>
                  </a:lnTo>
                  <a:cubicBezTo>
                    <a:pt x="13375" y="6961"/>
                    <a:pt x="13374" y="6961"/>
                    <a:pt x="13371" y="6961"/>
                  </a:cubicBezTo>
                  <a:cubicBezTo>
                    <a:pt x="13368" y="6959"/>
                    <a:pt x="13368" y="6958"/>
                    <a:pt x="13369" y="6958"/>
                  </a:cubicBezTo>
                  <a:cubicBezTo>
                    <a:pt x="13370" y="6958"/>
                    <a:pt x="13373" y="6959"/>
                    <a:pt x="13376" y="6960"/>
                  </a:cubicBezTo>
                  <a:lnTo>
                    <a:pt x="13376" y="6960"/>
                  </a:lnTo>
                  <a:cubicBezTo>
                    <a:pt x="13377" y="6956"/>
                    <a:pt x="13368" y="6949"/>
                    <a:pt x="13359" y="6949"/>
                  </a:cubicBezTo>
                  <a:cubicBezTo>
                    <a:pt x="13357" y="6949"/>
                    <a:pt x="13355" y="6949"/>
                    <a:pt x="13354" y="6949"/>
                  </a:cubicBezTo>
                  <a:lnTo>
                    <a:pt x="13354" y="6949"/>
                  </a:lnTo>
                  <a:cubicBezTo>
                    <a:pt x="13354" y="6949"/>
                    <a:pt x="13354" y="6949"/>
                    <a:pt x="13354" y="6950"/>
                  </a:cubicBezTo>
                  <a:lnTo>
                    <a:pt x="13354" y="6950"/>
                  </a:lnTo>
                  <a:cubicBezTo>
                    <a:pt x="13353" y="6949"/>
                    <a:pt x="13350" y="6949"/>
                    <a:pt x="13347" y="6949"/>
                  </a:cubicBezTo>
                  <a:cubicBezTo>
                    <a:pt x="13350" y="6949"/>
                    <a:pt x="13353" y="6950"/>
                    <a:pt x="13355" y="6951"/>
                  </a:cubicBezTo>
                  <a:lnTo>
                    <a:pt x="13355" y="6951"/>
                  </a:lnTo>
                  <a:cubicBezTo>
                    <a:pt x="13356" y="6953"/>
                    <a:pt x="13358" y="6954"/>
                    <a:pt x="13361" y="6956"/>
                  </a:cubicBezTo>
                  <a:lnTo>
                    <a:pt x="13361" y="6956"/>
                  </a:lnTo>
                  <a:cubicBezTo>
                    <a:pt x="13362" y="6956"/>
                    <a:pt x="13362" y="6956"/>
                    <a:pt x="13362" y="6956"/>
                  </a:cubicBezTo>
                  <a:cubicBezTo>
                    <a:pt x="13364" y="6956"/>
                    <a:pt x="13367" y="6957"/>
                    <a:pt x="13371" y="6961"/>
                  </a:cubicBezTo>
                  <a:cubicBezTo>
                    <a:pt x="13367" y="6959"/>
                    <a:pt x="13364" y="6958"/>
                    <a:pt x="13361" y="6956"/>
                  </a:cubicBezTo>
                  <a:lnTo>
                    <a:pt x="13361" y="6956"/>
                  </a:lnTo>
                  <a:cubicBezTo>
                    <a:pt x="13359" y="6957"/>
                    <a:pt x="13359" y="6961"/>
                    <a:pt x="13359" y="6961"/>
                  </a:cubicBezTo>
                  <a:cubicBezTo>
                    <a:pt x="13348" y="6951"/>
                    <a:pt x="13347" y="6950"/>
                    <a:pt x="13347" y="6949"/>
                  </a:cubicBezTo>
                  <a:lnTo>
                    <a:pt x="13347" y="6949"/>
                  </a:lnTo>
                  <a:cubicBezTo>
                    <a:pt x="13349" y="6952"/>
                    <a:pt x="13350" y="6953"/>
                    <a:pt x="13349" y="6953"/>
                  </a:cubicBezTo>
                  <a:cubicBezTo>
                    <a:pt x="13348" y="6953"/>
                    <a:pt x="13340" y="6948"/>
                    <a:pt x="13336" y="6943"/>
                  </a:cubicBezTo>
                  <a:lnTo>
                    <a:pt x="13336" y="6943"/>
                  </a:lnTo>
                  <a:cubicBezTo>
                    <a:pt x="13338" y="6956"/>
                    <a:pt x="13345" y="6973"/>
                    <a:pt x="13335" y="6973"/>
                  </a:cubicBezTo>
                  <a:cubicBezTo>
                    <a:pt x="13337" y="6978"/>
                    <a:pt x="13339" y="6982"/>
                    <a:pt x="13341" y="6985"/>
                  </a:cubicBezTo>
                  <a:lnTo>
                    <a:pt x="13341" y="6985"/>
                  </a:lnTo>
                  <a:lnTo>
                    <a:pt x="13323" y="6973"/>
                  </a:lnTo>
                  <a:lnTo>
                    <a:pt x="13323" y="6973"/>
                  </a:lnTo>
                  <a:lnTo>
                    <a:pt x="13335" y="6985"/>
                  </a:lnTo>
                  <a:cubicBezTo>
                    <a:pt x="13323" y="6973"/>
                    <a:pt x="13323" y="6985"/>
                    <a:pt x="13311" y="6961"/>
                  </a:cubicBezTo>
                  <a:lnTo>
                    <a:pt x="13311" y="6973"/>
                  </a:lnTo>
                  <a:cubicBezTo>
                    <a:pt x="13309" y="6972"/>
                    <a:pt x="13308" y="6972"/>
                    <a:pt x="13307" y="6972"/>
                  </a:cubicBezTo>
                  <a:cubicBezTo>
                    <a:pt x="13299" y="6972"/>
                    <a:pt x="13337" y="7011"/>
                    <a:pt x="13337" y="7011"/>
                  </a:cubicBezTo>
                  <a:cubicBezTo>
                    <a:pt x="13337" y="7011"/>
                    <a:pt x="13336" y="7010"/>
                    <a:pt x="13335" y="7009"/>
                  </a:cubicBezTo>
                  <a:lnTo>
                    <a:pt x="13335" y="7009"/>
                  </a:lnTo>
                  <a:cubicBezTo>
                    <a:pt x="13335" y="7019"/>
                    <a:pt x="13335" y="7020"/>
                    <a:pt x="13342" y="7021"/>
                  </a:cubicBezTo>
                  <a:lnTo>
                    <a:pt x="13342" y="7021"/>
                  </a:lnTo>
                  <a:cubicBezTo>
                    <a:pt x="13340" y="7019"/>
                    <a:pt x="13340" y="7018"/>
                    <a:pt x="13341" y="7018"/>
                  </a:cubicBezTo>
                  <a:cubicBezTo>
                    <a:pt x="13341" y="7018"/>
                    <a:pt x="13343" y="7019"/>
                    <a:pt x="13347" y="7021"/>
                  </a:cubicBezTo>
                  <a:cubicBezTo>
                    <a:pt x="13345" y="7021"/>
                    <a:pt x="13343" y="7021"/>
                    <a:pt x="13342" y="7021"/>
                  </a:cubicBezTo>
                  <a:lnTo>
                    <a:pt x="13342" y="7021"/>
                  </a:lnTo>
                  <a:cubicBezTo>
                    <a:pt x="13345" y="7024"/>
                    <a:pt x="13352" y="7029"/>
                    <a:pt x="13353" y="7029"/>
                  </a:cubicBezTo>
                  <a:cubicBezTo>
                    <a:pt x="13354" y="7029"/>
                    <a:pt x="13353" y="7027"/>
                    <a:pt x="13347" y="7021"/>
                  </a:cubicBezTo>
                  <a:lnTo>
                    <a:pt x="13347" y="7021"/>
                  </a:lnTo>
                  <a:cubicBezTo>
                    <a:pt x="13371" y="7045"/>
                    <a:pt x="13359" y="7033"/>
                    <a:pt x="13371" y="7045"/>
                  </a:cubicBezTo>
                  <a:cubicBezTo>
                    <a:pt x="13359" y="7045"/>
                    <a:pt x="13371" y="7045"/>
                    <a:pt x="13371" y="7057"/>
                  </a:cubicBezTo>
                  <a:cubicBezTo>
                    <a:pt x="13377" y="7063"/>
                    <a:pt x="13383" y="7069"/>
                    <a:pt x="13383" y="7069"/>
                  </a:cubicBezTo>
                  <a:cubicBezTo>
                    <a:pt x="13369" y="7062"/>
                    <a:pt x="13363" y="7059"/>
                    <a:pt x="13361" y="7056"/>
                  </a:cubicBezTo>
                  <a:lnTo>
                    <a:pt x="13361" y="7056"/>
                  </a:lnTo>
                  <a:cubicBezTo>
                    <a:pt x="13363" y="7057"/>
                    <a:pt x="13365" y="7057"/>
                    <a:pt x="13371" y="7057"/>
                  </a:cubicBezTo>
                  <a:cubicBezTo>
                    <a:pt x="13367" y="7053"/>
                    <a:pt x="13363" y="7049"/>
                    <a:pt x="13359" y="7045"/>
                  </a:cubicBezTo>
                  <a:cubicBezTo>
                    <a:pt x="13349" y="7045"/>
                    <a:pt x="13363" y="7060"/>
                    <a:pt x="13362" y="7060"/>
                  </a:cubicBezTo>
                  <a:cubicBezTo>
                    <a:pt x="13362" y="7060"/>
                    <a:pt x="13361" y="7059"/>
                    <a:pt x="13359" y="7057"/>
                  </a:cubicBezTo>
                  <a:lnTo>
                    <a:pt x="13347" y="7045"/>
                  </a:lnTo>
                  <a:lnTo>
                    <a:pt x="13347" y="7045"/>
                  </a:lnTo>
                  <a:cubicBezTo>
                    <a:pt x="13359" y="7057"/>
                    <a:pt x="13347" y="7057"/>
                    <a:pt x="13347" y="7057"/>
                  </a:cubicBezTo>
                  <a:cubicBezTo>
                    <a:pt x="13359" y="7057"/>
                    <a:pt x="13359" y="7057"/>
                    <a:pt x="13371" y="7069"/>
                  </a:cubicBezTo>
                  <a:lnTo>
                    <a:pt x="13359" y="7069"/>
                  </a:lnTo>
                  <a:cubicBezTo>
                    <a:pt x="13363" y="7069"/>
                    <a:pt x="13366" y="7070"/>
                    <a:pt x="13367" y="7072"/>
                  </a:cubicBezTo>
                  <a:lnTo>
                    <a:pt x="13367" y="7072"/>
                  </a:lnTo>
                  <a:cubicBezTo>
                    <a:pt x="13364" y="7069"/>
                    <a:pt x="13359" y="7069"/>
                    <a:pt x="13359" y="7069"/>
                  </a:cubicBezTo>
                  <a:lnTo>
                    <a:pt x="13359" y="7069"/>
                  </a:lnTo>
                  <a:cubicBezTo>
                    <a:pt x="13359" y="7069"/>
                    <a:pt x="13371" y="7080"/>
                    <a:pt x="13371" y="7080"/>
                  </a:cubicBezTo>
                  <a:cubicBezTo>
                    <a:pt x="13371" y="7090"/>
                    <a:pt x="13378" y="7092"/>
                    <a:pt x="13386" y="7097"/>
                  </a:cubicBezTo>
                  <a:lnTo>
                    <a:pt x="13386" y="7097"/>
                  </a:lnTo>
                  <a:cubicBezTo>
                    <a:pt x="13386" y="7098"/>
                    <a:pt x="13386" y="7098"/>
                    <a:pt x="13387" y="7100"/>
                  </a:cubicBezTo>
                  <a:lnTo>
                    <a:pt x="13387" y="7100"/>
                  </a:lnTo>
                  <a:cubicBezTo>
                    <a:pt x="13368" y="7087"/>
                    <a:pt x="13357" y="7069"/>
                    <a:pt x="13347" y="7069"/>
                  </a:cubicBezTo>
                  <a:lnTo>
                    <a:pt x="13359" y="7080"/>
                  </a:lnTo>
                  <a:cubicBezTo>
                    <a:pt x="13363" y="7085"/>
                    <a:pt x="13367" y="7089"/>
                    <a:pt x="13371" y="7093"/>
                  </a:cubicBezTo>
                  <a:lnTo>
                    <a:pt x="13371" y="7093"/>
                  </a:lnTo>
                  <a:cubicBezTo>
                    <a:pt x="13375" y="7097"/>
                    <a:pt x="13379" y="7101"/>
                    <a:pt x="13383" y="7105"/>
                  </a:cubicBezTo>
                  <a:lnTo>
                    <a:pt x="13383" y="7105"/>
                  </a:lnTo>
                  <a:cubicBezTo>
                    <a:pt x="13382" y="7106"/>
                    <a:pt x="13382" y="7107"/>
                    <a:pt x="13380" y="7107"/>
                  </a:cubicBezTo>
                  <a:cubicBezTo>
                    <a:pt x="13377" y="7107"/>
                    <a:pt x="13371" y="7104"/>
                    <a:pt x="13359" y="7092"/>
                  </a:cubicBezTo>
                  <a:lnTo>
                    <a:pt x="13359" y="7092"/>
                  </a:lnTo>
                  <a:cubicBezTo>
                    <a:pt x="13368" y="7104"/>
                    <a:pt x="13371" y="7109"/>
                    <a:pt x="13370" y="7109"/>
                  </a:cubicBezTo>
                  <a:cubicBezTo>
                    <a:pt x="13368" y="7109"/>
                    <a:pt x="13342" y="7079"/>
                    <a:pt x="13336" y="7079"/>
                  </a:cubicBezTo>
                  <a:cubicBezTo>
                    <a:pt x="13335" y="7079"/>
                    <a:pt x="13335" y="7079"/>
                    <a:pt x="13335" y="7080"/>
                  </a:cubicBezTo>
                  <a:cubicBezTo>
                    <a:pt x="13335" y="7080"/>
                    <a:pt x="13335" y="7092"/>
                    <a:pt x="13335" y="7092"/>
                  </a:cubicBezTo>
                  <a:lnTo>
                    <a:pt x="13347" y="7104"/>
                  </a:lnTo>
                  <a:lnTo>
                    <a:pt x="13347" y="7104"/>
                  </a:lnTo>
                  <a:cubicBezTo>
                    <a:pt x="13343" y="7100"/>
                    <a:pt x="13342" y="7099"/>
                    <a:pt x="13341" y="7099"/>
                  </a:cubicBezTo>
                  <a:lnTo>
                    <a:pt x="13341" y="7099"/>
                  </a:lnTo>
                  <a:cubicBezTo>
                    <a:pt x="13340" y="7099"/>
                    <a:pt x="13343" y="7104"/>
                    <a:pt x="13335" y="7104"/>
                  </a:cubicBezTo>
                  <a:cubicBezTo>
                    <a:pt x="13329" y="7098"/>
                    <a:pt x="13329" y="7098"/>
                    <a:pt x="13329" y="7098"/>
                  </a:cubicBezTo>
                  <a:cubicBezTo>
                    <a:pt x="13329" y="7098"/>
                    <a:pt x="13329" y="7098"/>
                    <a:pt x="13324" y="7093"/>
                  </a:cubicBezTo>
                  <a:lnTo>
                    <a:pt x="13324" y="7093"/>
                  </a:lnTo>
                  <a:cubicBezTo>
                    <a:pt x="13332" y="7101"/>
                    <a:pt x="13334" y="7103"/>
                    <a:pt x="13334" y="7103"/>
                  </a:cubicBezTo>
                  <a:cubicBezTo>
                    <a:pt x="13333" y="7103"/>
                    <a:pt x="13329" y="7101"/>
                    <a:pt x="13326" y="7101"/>
                  </a:cubicBezTo>
                  <a:cubicBezTo>
                    <a:pt x="13324" y="7101"/>
                    <a:pt x="13323" y="7102"/>
                    <a:pt x="13323" y="7104"/>
                  </a:cubicBezTo>
                  <a:cubicBezTo>
                    <a:pt x="13323" y="7104"/>
                    <a:pt x="13323" y="7104"/>
                    <a:pt x="13323" y="7104"/>
                  </a:cubicBezTo>
                  <a:lnTo>
                    <a:pt x="13323" y="7104"/>
                  </a:lnTo>
                  <a:cubicBezTo>
                    <a:pt x="13323" y="7114"/>
                    <a:pt x="13339" y="7124"/>
                    <a:pt x="13345" y="7127"/>
                  </a:cubicBezTo>
                  <a:lnTo>
                    <a:pt x="13345" y="7127"/>
                  </a:lnTo>
                  <a:cubicBezTo>
                    <a:pt x="13343" y="7124"/>
                    <a:pt x="13340" y="7121"/>
                    <a:pt x="13335" y="7116"/>
                  </a:cubicBezTo>
                  <a:cubicBezTo>
                    <a:pt x="13335" y="7116"/>
                    <a:pt x="13323" y="7105"/>
                    <a:pt x="13323" y="7104"/>
                  </a:cubicBezTo>
                  <a:lnTo>
                    <a:pt x="13323" y="7104"/>
                  </a:lnTo>
                  <a:cubicBezTo>
                    <a:pt x="13324" y="7105"/>
                    <a:pt x="13347" y="7128"/>
                    <a:pt x="13371" y="7140"/>
                  </a:cubicBezTo>
                  <a:lnTo>
                    <a:pt x="13371" y="7140"/>
                  </a:lnTo>
                  <a:lnTo>
                    <a:pt x="13356" y="7132"/>
                  </a:lnTo>
                  <a:lnTo>
                    <a:pt x="13356" y="7132"/>
                  </a:lnTo>
                  <a:cubicBezTo>
                    <a:pt x="13356" y="7131"/>
                    <a:pt x="13353" y="7128"/>
                    <a:pt x="13347" y="7128"/>
                  </a:cubicBezTo>
                  <a:cubicBezTo>
                    <a:pt x="13347" y="7128"/>
                    <a:pt x="13346" y="7128"/>
                    <a:pt x="13345" y="7127"/>
                  </a:cubicBezTo>
                  <a:lnTo>
                    <a:pt x="13345" y="7127"/>
                  </a:lnTo>
                  <a:cubicBezTo>
                    <a:pt x="13347" y="7130"/>
                    <a:pt x="13347" y="7133"/>
                    <a:pt x="13347" y="7140"/>
                  </a:cubicBezTo>
                  <a:cubicBezTo>
                    <a:pt x="13347" y="7140"/>
                    <a:pt x="13337" y="7130"/>
                    <a:pt x="13335" y="7128"/>
                  </a:cubicBezTo>
                  <a:lnTo>
                    <a:pt x="13335" y="7128"/>
                  </a:lnTo>
                  <a:cubicBezTo>
                    <a:pt x="13339" y="7132"/>
                    <a:pt x="13342" y="7135"/>
                    <a:pt x="13344" y="7137"/>
                  </a:cubicBezTo>
                  <a:lnTo>
                    <a:pt x="13344" y="7137"/>
                  </a:lnTo>
                  <a:cubicBezTo>
                    <a:pt x="13343" y="7137"/>
                    <a:pt x="13343" y="7137"/>
                    <a:pt x="13342" y="7137"/>
                  </a:cubicBezTo>
                  <a:lnTo>
                    <a:pt x="13342" y="7137"/>
                  </a:lnTo>
                  <a:cubicBezTo>
                    <a:pt x="13341" y="7137"/>
                    <a:pt x="13343" y="7141"/>
                    <a:pt x="13347" y="7145"/>
                  </a:cubicBezTo>
                  <a:lnTo>
                    <a:pt x="13347" y="7145"/>
                  </a:lnTo>
                  <a:cubicBezTo>
                    <a:pt x="13347" y="7145"/>
                    <a:pt x="13347" y="7145"/>
                    <a:pt x="13346" y="7145"/>
                  </a:cubicBezTo>
                  <a:cubicBezTo>
                    <a:pt x="13346" y="7145"/>
                    <a:pt x="13343" y="7140"/>
                    <a:pt x="13335" y="7140"/>
                  </a:cubicBezTo>
                  <a:cubicBezTo>
                    <a:pt x="13335" y="7140"/>
                    <a:pt x="13347" y="7152"/>
                    <a:pt x="13347" y="7152"/>
                  </a:cubicBezTo>
                  <a:cubicBezTo>
                    <a:pt x="13341" y="7146"/>
                    <a:pt x="13333" y="7140"/>
                    <a:pt x="13326" y="7135"/>
                  </a:cubicBezTo>
                  <a:lnTo>
                    <a:pt x="13326" y="7135"/>
                  </a:lnTo>
                  <a:cubicBezTo>
                    <a:pt x="13328" y="7136"/>
                    <a:pt x="13331" y="7138"/>
                    <a:pt x="13335" y="7140"/>
                  </a:cubicBezTo>
                  <a:lnTo>
                    <a:pt x="13335" y="7140"/>
                  </a:lnTo>
                  <a:cubicBezTo>
                    <a:pt x="13335" y="7140"/>
                    <a:pt x="13325" y="7135"/>
                    <a:pt x="13318" y="7128"/>
                  </a:cubicBezTo>
                  <a:lnTo>
                    <a:pt x="13318" y="7128"/>
                  </a:lnTo>
                  <a:cubicBezTo>
                    <a:pt x="13320" y="7130"/>
                    <a:pt x="13323" y="7132"/>
                    <a:pt x="13326" y="7135"/>
                  </a:cubicBezTo>
                  <a:lnTo>
                    <a:pt x="13326" y="7135"/>
                  </a:lnTo>
                  <a:cubicBezTo>
                    <a:pt x="13314" y="7128"/>
                    <a:pt x="13319" y="7126"/>
                    <a:pt x="13299" y="7116"/>
                  </a:cubicBezTo>
                  <a:cubicBezTo>
                    <a:pt x="13293" y="7110"/>
                    <a:pt x="13290" y="7107"/>
                    <a:pt x="13289" y="7107"/>
                  </a:cubicBezTo>
                  <a:cubicBezTo>
                    <a:pt x="13287" y="7107"/>
                    <a:pt x="13287" y="7110"/>
                    <a:pt x="13287" y="7116"/>
                  </a:cubicBezTo>
                  <a:cubicBezTo>
                    <a:pt x="13293" y="7122"/>
                    <a:pt x="13296" y="7122"/>
                    <a:pt x="13299" y="7122"/>
                  </a:cubicBezTo>
                  <a:cubicBezTo>
                    <a:pt x="13302" y="7122"/>
                    <a:pt x="13305" y="7122"/>
                    <a:pt x="13311" y="7128"/>
                  </a:cubicBezTo>
                  <a:cubicBezTo>
                    <a:pt x="13311" y="7138"/>
                    <a:pt x="13338" y="7166"/>
                    <a:pt x="13345" y="7166"/>
                  </a:cubicBezTo>
                  <a:cubicBezTo>
                    <a:pt x="13346" y="7166"/>
                    <a:pt x="13347" y="7165"/>
                    <a:pt x="13347" y="7164"/>
                  </a:cubicBezTo>
                  <a:lnTo>
                    <a:pt x="13347" y="7176"/>
                  </a:lnTo>
                  <a:cubicBezTo>
                    <a:pt x="13347" y="7176"/>
                    <a:pt x="13347" y="7176"/>
                    <a:pt x="13359" y="7188"/>
                  </a:cubicBezTo>
                  <a:cubicBezTo>
                    <a:pt x="13356" y="7185"/>
                    <a:pt x="13352" y="7181"/>
                    <a:pt x="13347" y="7177"/>
                  </a:cubicBezTo>
                  <a:lnTo>
                    <a:pt x="13347" y="7177"/>
                  </a:lnTo>
                  <a:cubicBezTo>
                    <a:pt x="13346" y="7179"/>
                    <a:pt x="13345" y="7179"/>
                    <a:pt x="13344" y="7179"/>
                  </a:cubicBezTo>
                  <a:cubicBezTo>
                    <a:pt x="13340" y="7179"/>
                    <a:pt x="13332" y="7172"/>
                    <a:pt x="13332" y="7172"/>
                  </a:cubicBezTo>
                  <a:lnTo>
                    <a:pt x="13332" y="7172"/>
                  </a:lnTo>
                  <a:cubicBezTo>
                    <a:pt x="13332" y="7172"/>
                    <a:pt x="13332" y="7173"/>
                    <a:pt x="13335" y="7176"/>
                  </a:cubicBezTo>
                  <a:lnTo>
                    <a:pt x="13335" y="7176"/>
                  </a:lnTo>
                  <a:lnTo>
                    <a:pt x="13323" y="7164"/>
                  </a:lnTo>
                  <a:lnTo>
                    <a:pt x="13323" y="7164"/>
                  </a:lnTo>
                  <a:cubicBezTo>
                    <a:pt x="13334" y="7175"/>
                    <a:pt x="13335" y="7176"/>
                    <a:pt x="13335" y="7185"/>
                  </a:cubicBezTo>
                  <a:lnTo>
                    <a:pt x="13335" y="7185"/>
                  </a:lnTo>
                  <a:cubicBezTo>
                    <a:pt x="13332" y="7183"/>
                    <a:pt x="13327" y="7180"/>
                    <a:pt x="13323" y="7176"/>
                  </a:cubicBezTo>
                  <a:lnTo>
                    <a:pt x="13323" y="7176"/>
                  </a:lnTo>
                  <a:cubicBezTo>
                    <a:pt x="13335" y="7188"/>
                    <a:pt x="13347" y="7199"/>
                    <a:pt x="13347" y="7199"/>
                  </a:cubicBezTo>
                  <a:cubicBezTo>
                    <a:pt x="13335" y="7188"/>
                    <a:pt x="13332" y="7188"/>
                    <a:pt x="13331" y="7188"/>
                  </a:cubicBezTo>
                  <a:cubicBezTo>
                    <a:pt x="13329" y="7188"/>
                    <a:pt x="13329" y="7188"/>
                    <a:pt x="13323" y="7176"/>
                  </a:cubicBezTo>
                  <a:lnTo>
                    <a:pt x="13323" y="7176"/>
                  </a:lnTo>
                  <a:cubicBezTo>
                    <a:pt x="13323" y="7176"/>
                    <a:pt x="13323" y="7176"/>
                    <a:pt x="13323" y="7176"/>
                  </a:cubicBezTo>
                  <a:cubicBezTo>
                    <a:pt x="13323" y="7176"/>
                    <a:pt x="13323" y="7176"/>
                    <a:pt x="13322" y="7176"/>
                  </a:cubicBezTo>
                  <a:lnTo>
                    <a:pt x="13322" y="7176"/>
                  </a:lnTo>
                  <a:cubicBezTo>
                    <a:pt x="13331" y="7188"/>
                    <a:pt x="13326" y="7190"/>
                    <a:pt x="13335" y="7199"/>
                  </a:cubicBezTo>
                  <a:cubicBezTo>
                    <a:pt x="13321" y="7186"/>
                    <a:pt x="13318" y="7183"/>
                    <a:pt x="13317" y="7183"/>
                  </a:cubicBezTo>
                  <a:lnTo>
                    <a:pt x="13317" y="7183"/>
                  </a:lnTo>
                  <a:cubicBezTo>
                    <a:pt x="13317" y="7183"/>
                    <a:pt x="13318" y="7185"/>
                    <a:pt x="13316" y="7185"/>
                  </a:cubicBezTo>
                  <a:cubicBezTo>
                    <a:pt x="13314" y="7185"/>
                    <a:pt x="13310" y="7183"/>
                    <a:pt x="13299" y="7176"/>
                  </a:cubicBezTo>
                  <a:lnTo>
                    <a:pt x="13299" y="7176"/>
                  </a:lnTo>
                  <a:cubicBezTo>
                    <a:pt x="13305" y="7181"/>
                    <a:pt x="13309" y="7185"/>
                    <a:pt x="13311" y="7188"/>
                  </a:cubicBezTo>
                  <a:lnTo>
                    <a:pt x="13311" y="7188"/>
                  </a:lnTo>
                  <a:cubicBezTo>
                    <a:pt x="13299" y="7176"/>
                    <a:pt x="13287" y="7176"/>
                    <a:pt x="13287" y="7176"/>
                  </a:cubicBezTo>
                  <a:lnTo>
                    <a:pt x="13287" y="7176"/>
                  </a:lnTo>
                  <a:lnTo>
                    <a:pt x="13299" y="7188"/>
                  </a:lnTo>
                  <a:cubicBezTo>
                    <a:pt x="13299" y="7188"/>
                    <a:pt x="13299" y="7188"/>
                    <a:pt x="13311" y="7199"/>
                  </a:cubicBezTo>
                  <a:cubicBezTo>
                    <a:pt x="13311" y="7199"/>
                    <a:pt x="13299" y="7188"/>
                    <a:pt x="13287" y="7188"/>
                  </a:cubicBezTo>
                  <a:lnTo>
                    <a:pt x="13287" y="7188"/>
                  </a:lnTo>
                  <a:cubicBezTo>
                    <a:pt x="13299" y="7188"/>
                    <a:pt x="13323" y="7223"/>
                    <a:pt x="13335" y="7235"/>
                  </a:cubicBezTo>
                  <a:cubicBezTo>
                    <a:pt x="13347" y="7235"/>
                    <a:pt x="13347" y="7247"/>
                    <a:pt x="13347" y="7247"/>
                  </a:cubicBezTo>
                  <a:lnTo>
                    <a:pt x="13335" y="7235"/>
                  </a:lnTo>
                  <a:lnTo>
                    <a:pt x="13335" y="7235"/>
                  </a:lnTo>
                  <a:cubicBezTo>
                    <a:pt x="13335" y="7235"/>
                    <a:pt x="13299" y="7199"/>
                    <a:pt x="13299" y="7199"/>
                  </a:cubicBezTo>
                  <a:cubicBezTo>
                    <a:pt x="13299" y="7199"/>
                    <a:pt x="13287" y="7188"/>
                    <a:pt x="13287" y="7188"/>
                  </a:cubicBezTo>
                  <a:lnTo>
                    <a:pt x="13287" y="7188"/>
                  </a:lnTo>
                  <a:cubicBezTo>
                    <a:pt x="13287" y="7188"/>
                    <a:pt x="13294" y="7202"/>
                    <a:pt x="13292" y="7203"/>
                  </a:cubicBezTo>
                  <a:lnTo>
                    <a:pt x="13292" y="7203"/>
                  </a:lnTo>
                  <a:cubicBezTo>
                    <a:pt x="13322" y="7223"/>
                    <a:pt x="13312" y="7224"/>
                    <a:pt x="13323" y="7235"/>
                  </a:cubicBezTo>
                  <a:cubicBezTo>
                    <a:pt x="13315" y="7227"/>
                    <a:pt x="13307" y="7225"/>
                    <a:pt x="13299" y="7220"/>
                  </a:cubicBezTo>
                  <a:lnTo>
                    <a:pt x="13299" y="7220"/>
                  </a:lnTo>
                  <a:cubicBezTo>
                    <a:pt x="13299" y="7219"/>
                    <a:pt x="13299" y="7218"/>
                    <a:pt x="13299" y="7217"/>
                  </a:cubicBezTo>
                  <a:lnTo>
                    <a:pt x="13299" y="7217"/>
                  </a:lnTo>
                  <a:cubicBezTo>
                    <a:pt x="13302" y="7220"/>
                    <a:pt x="13305" y="7223"/>
                    <a:pt x="13311" y="7223"/>
                  </a:cubicBezTo>
                  <a:cubicBezTo>
                    <a:pt x="13311" y="7223"/>
                    <a:pt x="13299" y="7223"/>
                    <a:pt x="13299" y="7211"/>
                  </a:cubicBezTo>
                  <a:cubicBezTo>
                    <a:pt x="13296" y="7208"/>
                    <a:pt x="13292" y="7205"/>
                    <a:pt x="13288" y="7202"/>
                  </a:cubicBezTo>
                  <a:lnTo>
                    <a:pt x="13288" y="7202"/>
                  </a:lnTo>
                  <a:cubicBezTo>
                    <a:pt x="13288" y="7206"/>
                    <a:pt x="13291" y="7209"/>
                    <a:pt x="13293" y="7211"/>
                  </a:cubicBezTo>
                  <a:lnTo>
                    <a:pt x="13287" y="7211"/>
                  </a:lnTo>
                  <a:cubicBezTo>
                    <a:pt x="13291" y="7211"/>
                    <a:pt x="13294" y="7213"/>
                    <a:pt x="13296" y="7214"/>
                  </a:cubicBezTo>
                  <a:lnTo>
                    <a:pt x="13296" y="7214"/>
                  </a:lnTo>
                  <a:cubicBezTo>
                    <a:pt x="13297" y="7216"/>
                    <a:pt x="13298" y="7218"/>
                    <a:pt x="13299" y="7220"/>
                  </a:cubicBezTo>
                  <a:lnTo>
                    <a:pt x="13299" y="7220"/>
                  </a:lnTo>
                  <a:cubicBezTo>
                    <a:pt x="13295" y="7218"/>
                    <a:pt x="13291" y="7215"/>
                    <a:pt x="13287" y="7211"/>
                  </a:cubicBezTo>
                  <a:lnTo>
                    <a:pt x="13275" y="7211"/>
                  </a:lnTo>
                  <a:cubicBezTo>
                    <a:pt x="13287" y="7211"/>
                    <a:pt x="13299" y="7223"/>
                    <a:pt x="13299" y="7223"/>
                  </a:cubicBezTo>
                  <a:cubicBezTo>
                    <a:pt x="13299" y="7223"/>
                    <a:pt x="13299" y="7223"/>
                    <a:pt x="13299" y="7223"/>
                  </a:cubicBezTo>
                  <a:lnTo>
                    <a:pt x="13299" y="7223"/>
                  </a:lnTo>
                  <a:cubicBezTo>
                    <a:pt x="13299" y="7223"/>
                    <a:pt x="13299" y="7223"/>
                    <a:pt x="13299" y="7223"/>
                  </a:cubicBezTo>
                  <a:lnTo>
                    <a:pt x="13299" y="7223"/>
                  </a:lnTo>
                  <a:lnTo>
                    <a:pt x="13311" y="7235"/>
                  </a:lnTo>
                  <a:cubicBezTo>
                    <a:pt x="13307" y="7235"/>
                    <a:pt x="13304" y="7235"/>
                    <a:pt x="13302" y="7235"/>
                  </a:cubicBezTo>
                  <a:lnTo>
                    <a:pt x="13302" y="7235"/>
                  </a:lnTo>
                  <a:cubicBezTo>
                    <a:pt x="13304" y="7238"/>
                    <a:pt x="13307" y="7243"/>
                    <a:pt x="13311" y="7247"/>
                  </a:cubicBezTo>
                  <a:lnTo>
                    <a:pt x="13311" y="7247"/>
                  </a:lnTo>
                  <a:cubicBezTo>
                    <a:pt x="13311" y="7247"/>
                    <a:pt x="13299" y="7235"/>
                    <a:pt x="13299" y="7235"/>
                  </a:cubicBezTo>
                  <a:cubicBezTo>
                    <a:pt x="13289" y="7235"/>
                    <a:pt x="13288" y="7235"/>
                    <a:pt x="13287" y="7228"/>
                  </a:cubicBezTo>
                  <a:lnTo>
                    <a:pt x="13287" y="7228"/>
                  </a:lnTo>
                  <a:cubicBezTo>
                    <a:pt x="13287" y="7228"/>
                    <a:pt x="13287" y="7228"/>
                    <a:pt x="13287" y="7228"/>
                  </a:cubicBezTo>
                  <a:lnTo>
                    <a:pt x="13287" y="7228"/>
                  </a:lnTo>
                  <a:cubicBezTo>
                    <a:pt x="13287" y="7227"/>
                    <a:pt x="13287" y="7226"/>
                    <a:pt x="13287" y="7224"/>
                  </a:cubicBezTo>
                  <a:lnTo>
                    <a:pt x="13287" y="7224"/>
                  </a:lnTo>
                  <a:cubicBezTo>
                    <a:pt x="13287" y="7225"/>
                    <a:pt x="13287" y="7227"/>
                    <a:pt x="13287" y="7228"/>
                  </a:cubicBezTo>
                  <a:lnTo>
                    <a:pt x="13287" y="7228"/>
                  </a:lnTo>
                  <a:cubicBezTo>
                    <a:pt x="13284" y="7225"/>
                    <a:pt x="13281" y="7225"/>
                    <a:pt x="13280" y="7225"/>
                  </a:cubicBezTo>
                  <a:cubicBezTo>
                    <a:pt x="13277" y="7225"/>
                    <a:pt x="13287" y="7235"/>
                    <a:pt x="13287" y="7235"/>
                  </a:cubicBezTo>
                  <a:lnTo>
                    <a:pt x="13287" y="7235"/>
                  </a:lnTo>
                  <a:lnTo>
                    <a:pt x="13287" y="7235"/>
                  </a:lnTo>
                  <a:cubicBezTo>
                    <a:pt x="13311" y="7259"/>
                    <a:pt x="13287" y="7247"/>
                    <a:pt x="13311" y="7271"/>
                  </a:cubicBezTo>
                  <a:cubicBezTo>
                    <a:pt x="13299" y="7259"/>
                    <a:pt x="13287" y="7247"/>
                    <a:pt x="13287" y="7235"/>
                  </a:cubicBezTo>
                  <a:lnTo>
                    <a:pt x="13287" y="7247"/>
                  </a:lnTo>
                  <a:cubicBezTo>
                    <a:pt x="13278" y="7242"/>
                    <a:pt x="13274" y="7239"/>
                    <a:pt x="13271" y="7236"/>
                  </a:cubicBezTo>
                  <a:lnTo>
                    <a:pt x="13271" y="7236"/>
                  </a:lnTo>
                  <a:cubicBezTo>
                    <a:pt x="13272" y="7237"/>
                    <a:pt x="13273" y="7238"/>
                    <a:pt x="13274" y="7238"/>
                  </a:cubicBezTo>
                  <a:cubicBezTo>
                    <a:pt x="13275" y="7238"/>
                    <a:pt x="13275" y="7237"/>
                    <a:pt x="13275" y="7235"/>
                  </a:cubicBezTo>
                  <a:cubicBezTo>
                    <a:pt x="13269" y="7229"/>
                    <a:pt x="13266" y="7227"/>
                    <a:pt x="13265" y="7227"/>
                  </a:cubicBezTo>
                  <a:lnTo>
                    <a:pt x="13265" y="7227"/>
                  </a:lnTo>
                  <a:cubicBezTo>
                    <a:pt x="13262" y="7223"/>
                    <a:pt x="13258" y="7218"/>
                    <a:pt x="13252" y="7211"/>
                  </a:cubicBezTo>
                  <a:lnTo>
                    <a:pt x="13252" y="7211"/>
                  </a:lnTo>
                  <a:cubicBezTo>
                    <a:pt x="13252" y="7211"/>
                    <a:pt x="13258" y="7220"/>
                    <a:pt x="13264" y="7228"/>
                  </a:cubicBezTo>
                  <a:lnTo>
                    <a:pt x="13264" y="7228"/>
                  </a:lnTo>
                  <a:cubicBezTo>
                    <a:pt x="13263" y="7229"/>
                    <a:pt x="13264" y="7232"/>
                    <a:pt x="13263" y="7232"/>
                  </a:cubicBezTo>
                  <a:cubicBezTo>
                    <a:pt x="13262" y="7232"/>
                    <a:pt x="13261" y="7231"/>
                    <a:pt x="13259" y="7230"/>
                  </a:cubicBezTo>
                  <a:lnTo>
                    <a:pt x="13259" y="7230"/>
                  </a:lnTo>
                  <a:cubicBezTo>
                    <a:pt x="13265" y="7236"/>
                    <a:pt x="13271" y="7243"/>
                    <a:pt x="13275" y="7247"/>
                  </a:cubicBezTo>
                  <a:lnTo>
                    <a:pt x="13275" y="7247"/>
                  </a:lnTo>
                  <a:cubicBezTo>
                    <a:pt x="13275" y="7247"/>
                    <a:pt x="13264" y="7235"/>
                    <a:pt x="13252" y="7223"/>
                  </a:cubicBezTo>
                  <a:lnTo>
                    <a:pt x="13252" y="7223"/>
                  </a:lnTo>
                  <a:cubicBezTo>
                    <a:pt x="13255" y="7227"/>
                    <a:pt x="13258" y="7229"/>
                    <a:pt x="13259" y="7230"/>
                  </a:cubicBezTo>
                  <a:lnTo>
                    <a:pt x="13259" y="7230"/>
                  </a:lnTo>
                  <a:cubicBezTo>
                    <a:pt x="13256" y="7227"/>
                    <a:pt x="13254" y="7224"/>
                    <a:pt x="13252" y="7221"/>
                  </a:cubicBezTo>
                  <a:lnTo>
                    <a:pt x="13252" y="7221"/>
                  </a:lnTo>
                  <a:cubicBezTo>
                    <a:pt x="13252" y="7222"/>
                    <a:pt x="13252" y="7222"/>
                    <a:pt x="13252" y="7223"/>
                  </a:cubicBezTo>
                  <a:cubicBezTo>
                    <a:pt x="13252" y="7223"/>
                    <a:pt x="13252" y="7223"/>
                    <a:pt x="13252" y="7235"/>
                  </a:cubicBezTo>
                  <a:cubicBezTo>
                    <a:pt x="13252" y="7233"/>
                    <a:pt x="13253" y="7232"/>
                    <a:pt x="13254" y="7232"/>
                  </a:cubicBezTo>
                  <a:cubicBezTo>
                    <a:pt x="13258" y="7232"/>
                    <a:pt x="13268" y="7241"/>
                    <a:pt x="13273" y="7250"/>
                  </a:cubicBezTo>
                  <a:lnTo>
                    <a:pt x="13273" y="7250"/>
                  </a:lnTo>
                  <a:cubicBezTo>
                    <a:pt x="13272" y="7249"/>
                    <a:pt x="13271" y="7248"/>
                    <a:pt x="13271" y="7248"/>
                  </a:cubicBezTo>
                  <a:lnTo>
                    <a:pt x="13271" y="7248"/>
                  </a:lnTo>
                  <a:cubicBezTo>
                    <a:pt x="13270" y="7248"/>
                    <a:pt x="13272" y="7251"/>
                    <a:pt x="13275" y="7259"/>
                  </a:cubicBezTo>
                  <a:cubicBezTo>
                    <a:pt x="13275" y="7256"/>
                    <a:pt x="13274" y="7253"/>
                    <a:pt x="13273" y="7250"/>
                  </a:cubicBezTo>
                  <a:lnTo>
                    <a:pt x="13273" y="7250"/>
                  </a:lnTo>
                  <a:cubicBezTo>
                    <a:pt x="13276" y="7253"/>
                    <a:pt x="13282" y="7259"/>
                    <a:pt x="13287" y="7259"/>
                  </a:cubicBezTo>
                  <a:cubicBezTo>
                    <a:pt x="13299" y="7271"/>
                    <a:pt x="13299" y="7271"/>
                    <a:pt x="13299" y="7271"/>
                  </a:cubicBezTo>
                  <a:cubicBezTo>
                    <a:pt x="13299" y="7271"/>
                    <a:pt x="13299" y="7271"/>
                    <a:pt x="13311" y="7283"/>
                  </a:cubicBezTo>
                  <a:cubicBezTo>
                    <a:pt x="13311" y="7280"/>
                    <a:pt x="13311" y="7279"/>
                    <a:pt x="13311" y="7277"/>
                  </a:cubicBezTo>
                  <a:lnTo>
                    <a:pt x="13311" y="7277"/>
                  </a:lnTo>
                  <a:cubicBezTo>
                    <a:pt x="13319" y="7284"/>
                    <a:pt x="13327" y="7295"/>
                    <a:pt x="13335" y="7295"/>
                  </a:cubicBezTo>
                  <a:lnTo>
                    <a:pt x="13323" y="7283"/>
                  </a:lnTo>
                  <a:cubicBezTo>
                    <a:pt x="13326" y="7283"/>
                    <a:pt x="13327" y="7283"/>
                    <a:pt x="13329" y="7284"/>
                  </a:cubicBezTo>
                  <a:lnTo>
                    <a:pt x="13329" y="7284"/>
                  </a:lnTo>
                  <a:cubicBezTo>
                    <a:pt x="13329" y="7283"/>
                    <a:pt x="13329" y="7283"/>
                    <a:pt x="13323" y="7283"/>
                  </a:cubicBezTo>
                  <a:lnTo>
                    <a:pt x="13323" y="7283"/>
                  </a:lnTo>
                  <a:cubicBezTo>
                    <a:pt x="13332" y="7283"/>
                    <a:pt x="13334" y="7283"/>
                    <a:pt x="13335" y="7289"/>
                  </a:cubicBezTo>
                  <a:lnTo>
                    <a:pt x="13335" y="7289"/>
                  </a:lnTo>
                  <a:cubicBezTo>
                    <a:pt x="13333" y="7287"/>
                    <a:pt x="13331" y="7285"/>
                    <a:pt x="13329" y="7284"/>
                  </a:cubicBezTo>
                  <a:lnTo>
                    <a:pt x="13329" y="7284"/>
                  </a:lnTo>
                  <a:cubicBezTo>
                    <a:pt x="13329" y="7285"/>
                    <a:pt x="13329" y="7288"/>
                    <a:pt x="13335" y="7295"/>
                  </a:cubicBezTo>
                  <a:cubicBezTo>
                    <a:pt x="13335" y="7292"/>
                    <a:pt x="13335" y="7290"/>
                    <a:pt x="13335" y="7289"/>
                  </a:cubicBezTo>
                  <a:lnTo>
                    <a:pt x="13335" y="7289"/>
                  </a:lnTo>
                  <a:cubicBezTo>
                    <a:pt x="13338" y="7292"/>
                    <a:pt x="13341" y="7295"/>
                    <a:pt x="13347" y="7295"/>
                  </a:cubicBezTo>
                  <a:cubicBezTo>
                    <a:pt x="13351" y="7299"/>
                    <a:pt x="13355" y="7303"/>
                    <a:pt x="13359" y="7307"/>
                  </a:cubicBezTo>
                  <a:lnTo>
                    <a:pt x="13359" y="7307"/>
                  </a:lnTo>
                  <a:cubicBezTo>
                    <a:pt x="13359" y="7307"/>
                    <a:pt x="13369" y="7317"/>
                    <a:pt x="13381" y="7318"/>
                  </a:cubicBezTo>
                  <a:lnTo>
                    <a:pt x="13381" y="7318"/>
                  </a:lnTo>
                  <a:cubicBezTo>
                    <a:pt x="13379" y="7316"/>
                    <a:pt x="13378" y="7315"/>
                    <a:pt x="13378" y="7315"/>
                  </a:cubicBezTo>
                  <a:lnTo>
                    <a:pt x="13378" y="7315"/>
                  </a:lnTo>
                  <a:cubicBezTo>
                    <a:pt x="13378" y="7315"/>
                    <a:pt x="13380" y="7316"/>
                    <a:pt x="13383" y="7319"/>
                  </a:cubicBezTo>
                  <a:lnTo>
                    <a:pt x="13383" y="7319"/>
                  </a:lnTo>
                  <a:cubicBezTo>
                    <a:pt x="13382" y="7319"/>
                    <a:pt x="13381" y="7318"/>
                    <a:pt x="13381" y="7318"/>
                  </a:cubicBezTo>
                  <a:lnTo>
                    <a:pt x="13381" y="7318"/>
                  </a:lnTo>
                  <a:cubicBezTo>
                    <a:pt x="13381" y="7318"/>
                    <a:pt x="13381" y="7318"/>
                    <a:pt x="13381" y="7319"/>
                  </a:cubicBezTo>
                  <a:lnTo>
                    <a:pt x="13383" y="7319"/>
                  </a:lnTo>
                  <a:cubicBezTo>
                    <a:pt x="13383" y="7319"/>
                    <a:pt x="13383" y="7319"/>
                    <a:pt x="13383" y="7319"/>
                  </a:cubicBezTo>
                  <a:lnTo>
                    <a:pt x="13383" y="7319"/>
                  </a:lnTo>
                  <a:cubicBezTo>
                    <a:pt x="13383" y="7319"/>
                    <a:pt x="13383" y="7319"/>
                    <a:pt x="13383" y="7319"/>
                  </a:cubicBezTo>
                  <a:lnTo>
                    <a:pt x="13383" y="7319"/>
                  </a:lnTo>
                  <a:cubicBezTo>
                    <a:pt x="13385" y="7321"/>
                    <a:pt x="13389" y="7325"/>
                    <a:pt x="13395" y="7330"/>
                  </a:cubicBezTo>
                  <a:cubicBezTo>
                    <a:pt x="13383" y="7307"/>
                    <a:pt x="13383" y="7319"/>
                    <a:pt x="13383" y="7307"/>
                  </a:cubicBezTo>
                  <a:lnTo>
                    <a:pt x="13383" y="7307"/>
                  </a:lnTo>
                  <a:cubicBezTo>
                    <a:pt x="13391" y="7315"/>
                    <a:pt x="13399" y="7317"/>
                    <a:pt x="13404" y="7322"/>
                  </a:cubicBezTo>
                  <a:lnTo>
                    <a:pt x="13404" y="7322"/>
                  </a:lnTo>
                  <a:cubicBezTo>
                    <a:pt x="13401" y="7320"/>
                    <a:pt x="13398" y="7319"/>
                    <a:pt x="13395" y="7319"/>
                  </a:cubicBezTo>
                  <a:cubicBezTo>
                    <a:pt x="13395" y="7319"/>
                    <a:pt x="13401" y="7322"/>
                    <a:pt x="13405" y="7325"/>
                  </a:cubicBezTo>
                  <a:lnTo>
                    <a:pt x="13405" y="7325"/>
                  </a:lnTo>
                  <a:cubicBezTo>
                    <a:pt x="13405" y="7324"/>
                    <a:pt x="13404" y="7323"/>
                    <a:pt x="13404" y="7322"/>
                  </a:cubicBezTo>
                  <a:lnTo>
                    <a:pt x="13404" y="7322"/>
                  </a:lnTo>
                  <a:cubicBezTo>
                    <a:pt x="13409" y="7327"/>
                    <a:pt x="13415" y="7334"/>
                    <a:pt x="13421" y="7338"/>
                  </a:cubicBezTo>
                  <a:lnTo>
                    <a:pt x="13421" y="7338"/>
                  </a:lnTo>
                  <a:cubicBezTo>
                    <a:pt x="13423" y="7341"/>
                    <a:pt x="13426" y="7342"/>
                    <a:pt x="13428" y="7342"/>
                  </a:cubicBezTo>
                  <a:lnTo>
                    <a:pt x="13428" y="7342"/>
                  </a:lnTo>
                  <a:cubicBezTo>
                    <a:pt x="13429" y="7342"/>
                    <a:pt x="13430" y="7342"/>
                    <a:pt x="13430" y="7342"/>
                  </a:cubicBezTo>
                  <a:cubicBezTo>
                    <a:pt x="13430" y="7342"/>
                    <a:pt x="13430" y="7342"/>
                    <a:pt x="13430" y="7332"/>
                  </a:cubicBezTo>
                  <a:lnTo>
                    <a:pt x="13430" y="7332"/>
                  </a:lnTo>
                  <a:cubicBezTo>
                    <a:pt x="13436" y="7336"/>
                    <a:pt x="13442" y="7342"/>
                    <a:pt x="13442" y="7342"/>
                  </a:cubicBezTo>
                  <a:lnTo>
                    <a:pt x="13442" y="7342"/>
                  </a:lnTo>
                  <a:lnTo>
                    <a:pt x="13430" y="7330"/>
                  </a:lnTo>
                  <a:lnTo>
                    <a:pt x="13430" y="7330"/>
                  </a:lnTo>
                  <a:cubicBezTo>
                    <a:pt x="13435" y="7333"/>
                    <a:pt x="13438" y="7334"/>
                    <a:pt x="13438" y="7334"/>
                  </a:cubicBezTo>
                  <a:cubicBezTo>
                    <a:pt x="13439" y="7334"/>
                    <a:pt x="13438" y="7333"/>
                    <a:pt x="13436" y="7331"/>
                  </a:cubicBezTo>
                  <a:lnTo>
                    <a:pt x="13436" y="7331"/>
                  </a:lnTo>
                  <a:cubicBezTo>
                    <a:pt x="13439" y="7332"/>
                    <a:pt x="13442" y="7334"/>
                    <a:pt x="13444" y="7335"/>
                  </a:cubicBezTo>
                  <a:lnTo>
                    <a:pt x="13444" y="7335"/>
                  </a:lnTo>
                  <a:cubicBezTo>
                    <a:pt x="13447" y="7330"/>
                    <a:pt x="13451" y="7327"/>
                    <a:pt x="13442" y="7319"/>
                  </a:cubicBezTo>
                  <a:lnTo>
                    <a:pt x="13442" y="7319"/>
                  </a:lnTo>
                  <a:cubicBezTo>
                    <a:pt x="13454" y="7330"/>
                    <a:pt x="13466" y="7342"/>
                    <a:pt x="13466" y="7342"/>
                  </a:cubicBezTo>
                  <a:cubicBezTo>
                    <a:pt x="13466" y="7336"/>
                    <a:pt x="13469" y="7336"/>
                    <a:pt x="13470" y="7336"/>
                  </a:cubicBezTo>
                  <a:cubicBezTo>
                    <a:pt x="13472" y="7336"/>
                    <a:pt x="13472" y="7336"/>
                    <a:pt x="13466" y="7330"/>
                  </a:cubicBezTo>
                  <a:lnTo>
                    <a:pt x="13454" y="7319"/>
                  </a:lnTo>
                  <a:lnTo>
                    <a:pt x="13454" y="7319"/>
                  </a:lnTo>
                  <a:cubicBezTo>
                    <a:pt x="13456" y="7320"/>
                    <a:pt x="13458" y="7321"/>
                    <a:pt x="13459" y="7322"/>
                  </a:cubicBezTo>
                  <a:lnTo>
                    <a:pt x="13459" y="7322"/>
                  </a:lnTo>
                  <a:cubicBezTo>
                    <a:pt x="13458" y="7322"/>
                    <a:pt x="13460" y="7324"/>
                    <a:pt x="13466" y="7330"/>
                  </a:cubicBezTo>
                  <a:cubicBezTo>
                    <a:pt x="13478" y="7330"/>
                    <a:pt x="13478" y="7330"/>
                    <a:pt x="13490" y="7342"/>
                  </a:cubicBezTo>
                  <a:lnTo>
                    <a:pt x="13490" y="7342"/>
                  </a:lnTo>
                  <a:lnTo>
                    <a:pt x="13478" y="7330"/>
                  </a:lnTo>
                  <a:cubicBezTo>
                    <a:pt x="13478" y="7330"/>
                    <a:pt x="13466" y="7319"/>
                    <a:pt x="13478" y="7319"/>
                  </a:cubicBezTo>
                  <a:cubicBezTo>
                    <a:pt x="13478" y="7319"/>
                    <a:pt x="13478" y="7319"/>
                    <a:pt x="13478" y="7319"/>
                  </a:cubicBezTo>
                  <a:lnTo>
                    <a:pt x="13478" y="7319"/>
                  </a:lnTo>
                  <a:cubicBezTo>
                    <a:pt x="13482" y="7327"/>
                    <a:pt x="13483" y="7330"/>
                    <a:pt x="13484" y="7330"/>
                  </a:cubicBezTo>
                  <a:cubicBezTo>
                    <a:pt x="13484" y="7330"/>
                    <a:pt x="13483" y="7327"/>
                    <a:pt x="13485" y="7327"/>
                  </a:cubicBezTo>
                  <a:cubicBezTo>
                    <a:pt x="13486" y="7327"/>
                    <a:pt x="13487" y="7328"/>
                    <a:pt x="13490" y="7330"/>
                  </a:cubicBezTo>
                  <a:cubicBezTo>
                    <a:pt x="13490" y="7329"/>
                    <a:pt x="13490" y="7328"/>
                    <a:pt x="13490" y="7328"/>
                  </a:cubicBezTo>
                  <a:lnTo>
                    <a:pt x="13490" y="7328"/>
                  </a:lnTo>
                  <a:cubicBezTo>
                    <a:pt x="13494" y="7329"/>
                    <a:pt x="13502" y="7334"/>
                    <a:pt x="13504" y="7334"/>
                  </a:cubicBezTo>
                  <a:cubicBezTo>
                    <a:pt x="13505" y="7334"/>
                    <a:pt x="13504" y="7333"/>
                    <a:pt x="13502" y="7330"/>
                  </a:cubicBezTo>
                  <a:cubicBezTo>
                    <a:pt x="13498" y="7330"/>
                    <a:pt x="13493" y="7329"/>
                    <a:pt x="13490" y="7327"/>
                  </a:cubicBezTo>
                  <a:lnTo>
                    <a:pt x="13490" y="7327"/>
                  </a:lnTo>
                  <a:cubicBezTo>
                    <a:pt x="13490" y="7324"/>
                    <a:pt x="13490" y="7324"/>
                    <a:pt x="13490" y="7324"/>
                  </a:cubicBezTo>
                  <a:cubicBezTo>
                    <a:pt x="13490" y="7324"/>
                    <a:pt x="13490" y="7324"/>
                    <a:pt x="13490" y="7319"/>
                  </a:cubicBezTo>
                  <a:cubicBezTo>
                    <a:pt x="13490" y="7319"/>
                    <a:pt x="13502" y="7330"/>
                    <a:pt x="13502" y="7330"/>
                  </a:cubicBezTo>
                  <a:lnTo>
                    <a:pt x="13502" y="7319"/>
                  </a:lnTo>
                  <a:lnTo>
                    <a:pt x="13502" y="7319"/>
                  </a:lnTo>
                  <a:lnTo>
                    <a:pt x="13502" y="7319"/>
                  </a:lnTo>
                  <a:cubicBezTo>
                    <a:pt x="13508" y="7324"/>
                    <a:pt x="13508" y="7324"/>
                    <a:pt x="13506" y="7324"/>
                  </a:cubicBezTo>
                  <a:cubicBezTo>
                    <a:pt x="13505" y="7324"/>
                    <a:pt x="13502" y="7324"/>
                    <a:pt x="13502" y="7330"/>
                  </a:cubicBezTo>
                  <a:lnTo>
                    <a:pt x="13514" y="7330"/>
                  </a:lnTo>
                  <a:cubicBezTo>
                    <a:pt x="13514" y="7330"/>
                    <a:pt x="13519" y="7333"/>
                    <a:pt x="13523" y="7335"/>
                  </a:cubicBezTo>
                  <a:lnTo>
                    <a:pt x="13523" y="7335"/>
                  </a:lnTo>
                  <a:cubicBezTo>
                    <a:pt x="13523" y="7334"/>
                    <a:pt x="13524" y="7334"/>
                    <a:pt x="13525" y="7334"/>
                  </a:cubicBezTo>
                  <a:cubicBezTo>
                    <a:pt x="13525" y="7334"/>
                    <a:pt x="13525" y="7334"/>
                    <a:pt x="13526" y="7334"/>
                  </a:cubicBezTo>
                  <a:lnTo>
                    <a:pt x="13526" y="7334"/>
                  </a:lnTo>
                  <a:cubicBezTo>
                    <a:pt x="13526" y="7334"/>
                    <a:pt x="13526" y="7335"/>
                    <a:pt x="13526" y="7335"/>
                  </a:cubicBezTo>
                  <a:lnTo>
                    <a:pt x="13526" y="7335"/>
                  </a:lnTo>
                  <a:cubicBezTo>
                    <a:pt x="13525" y="7335"/>
                    <a:pt x="13524" y="7335"/>
                    <a:pt x="13523" y="7335"/>
                  </a:cubicBezTo>
                  <a:lnTo>
                    <a:pt x="13523" y="7335"/>
                  </a:lnTo>
                  <a:cubicBezTo>
                    <a:pt x="13523" y="7336"/>
                    <a:pt x="13523" y="7338"/>
                    <a:pt x="13526" y="7342"/>
                  </a:cubicBezTo>
                  <a:cubicBezTo>
                    <a:pt x="13526" y="7339"/>
                    <a:pt x="13526" y="7337"/>
                    <a:pt x="13526" y="7335"/>
                  </a:cubicBezTo>
                  <a:lnTo>
                    <a:pt x="13526" y="7335"/>
                  </a:lnTo>
                  <a:cubicBezTo>
                    <a:pt x="13526" y="7336"/>
                    <a:pt x="13527" y="7336"/>
                    <a:pt x="13528" y="7336"/>
                  </a:cubicBezTo>
                  <a:cubicBezTo>
                    <a:pt x="13528" y="7336"/>
                    <a:pt x="13529" y="7336"/>
                    <a:pt x="13529" y="7335"/>
                  </a:cubicBezTo>
                  <a:lnTo>
                    <a:pt x="13529" y="7335"/>
                  </a:lnTo>
                  <a:cubicBezTo>
                    <a:pt x="13530" y="7336"/>
                    <a:pt x="13531" y="7336"/>
                    <a:pt x="13531" y="7336"/>
                  </a:cubicBezTo>
                  <a:lnTo>
                    <a:pt x="13531" y="7336"/>
                  </a:lnTo>
                  <a:lnTo>
                    <a:pt x="13526" y="7330"/>
                  </a:lnTo>
                  <a:lnTo>
                    <a:pt x="13526" y="7330"/>
                  </a:lnTo>
                  <a:lnTo>
                    <a:pt x="13540" y="7338"/>
                  </a:lnTo>
                  <a:lnTo>
                    <a:pt x="13540" y="7338"/>
                  </a:lnTo>
                  <a:cubicBezTo>
                    <a:pt x="13540" y="7336"/>
                    <a:pt x="13539" y="7334"/>
                    <a:pt x="13537" y="7330"/>
                  </a:cubicBezTo>
                  <a:lnTo>
                    <a:pt x="13537" y="7330"/>
                  </a:lnTo>
                  <a:lnTo>
                    <a:pt x="13541" y="7338"/>
                  </a:lnTo>
                  <a:lnTo>
                    <a:pt x="13541" y="7338"/>
                  </a:lnTo>
                  <a:lnTo>
                    <a:pt x="13549" y="7342"/>
                  </a:lnTo>
                  <a:lnTo>
                    <a:pt x="13550" y="7343"/>
                  </a:lnTo>
                  <a:lnTo>
                    <a:pt x="13550" y="7343"/>
                  </a:lnTo>
                  <a:cubicBezTo>
                    <a:pt x="13549" y="7342"/>
                    <a:pt x="13548" y="7341"/>
                    <a:pt x="13547" y="7340"/>
                  </a:cubicBezTo>
                  <a:lnTo>
                    <a:pt x="13547" y="7340"/>
                  </a:lnTo>
                  <a:cubicBezTo>
                    <a:pt x="13547" y="7340"/>
                    <a:pt x="13548" y="7341"/>
                    <a:pt x="13549" y="7342"/>
                  </a:cubicBezTo>
                  <a:lnTo>
                    <a:pt x="13549" y="7342"/>
                  </a:lnTo>
                  <a:lnTo>
                    <a:pt x="13538" y="7331"/>
                  </a:lnTo>
                  <a:lnTo>
                    <a:pt x="13538" y="7331"/>
                  </a:lnTo>
                  <a:cubicBezTo>
                    <a:pt x="13542" y="7335"/>
                    <a:pt x="13544" y="7337"/>
                    <a:pt x="13547" y="7340"/>
                  </a:cubicBezTo>
                  <a:lnTo>
                    <a:pt x="13547" y="7340"/>
                  </a:lnTo>
                  <a:cubicBezTo>
                    <a:pt x="13539" y="7331"/>
                    <a:pt x="13538" y="7329"/>
                    <a:pt x="13540" y="7329"/>
                  </a:cubicBezTo>
                  <a:cubicBezTo>
                    <a:pt x="13545" y="7329"/>
                    <a:pt x="13561" y="7337"/>
                    <a:pt x="13565" y="7337"/>
                  </a:cubicBezTo>
                  <a:cubicBezTo>
                    <a:pt x="13567" y="7337"/>
                    <a:pt x="13566" y="7336"/>
                    <a:pt x="13561" y="7330"/>
                  </a:cubicBezTo>
                  <a:lnTo>
                    <a:pt x="13561" y="7330"/>
                  </a:lnTo>
                  <a:cubicBezTo>
                    <a:pt x="13573" y="7342"/>
                    <a:pt x="13573" y="7342"/>
                    <a:pt x="13585" y="7342"/>
                  </a:cubicBezTo>
                  <a:cubicBezTo>
                    <a:pt x="13573" y="7342"/>
                    <a:pt x="13561" y="7330"/>
                    <a:pt x="13561" y="7319"/>
                  </a:cubicBezTo>
                  <a:lnTo>
                    <a:pt x="13561" y="7319"/>
                  </a:lnTo>
                  <a:cubicBezTo>
                    <a:pt x="13573" y="7330"/>
                    <a:pt x="13573" y="7330"/>
                    <a:pt x="13573" y="7330"/>
                  </a:cubicBezTo>
                  <a:cubicBezTo>
                    <a:pt x="13573" y="7330"/>
                    <a:pt x="13561" y="7319"/>
                    <a:pt x="13573" y="7319"/>
                  </a:cubicBezTo>
                  <a:lnTo>
                    <a:pt x="13585" y="7319"/>
                  </a:lnTo>
                  <a:lnTo>
                    <a:pt x="13585" y="7319"/>
                  </a:lnTo>
                  <a:lnTo>
                    <a:pt x="13585" y="7319"/>
                  </a:lnTo>
                  <a:cubicBezTo>
                    <a:pt x="13591" y="7325"/>
                    <a:pt x="13594" y="7327"/>
                    <a:pt x="13595" y="7327"/>
                  </a:cubicBezTo>
                  <a:cubicBezTo>
                    <a:pt x="13598" y="7327"/>
                    <a:pt x="13592" y="7316"/>
                    <a:pt x="13594" y="7316"/>
                  </a:cubicBezTo>
                  <a:lnTo>
                    <a:pt x="13594" y="7316"/>
                  </a:lnTo>
                  <a:cubicBezTo>
                    <a:pt x="13594" y="7316"/>
                    <a:pt x="13595" y="7317"/>
                    <a:pt x="13597" y="7319"/>
                  </a:cubicBezTo>
                  <a:lnTo>
                    <a:pt x="13597" y="7319"/>
                  </a:lnTo>
                  <a:cubicBezTo>
                    <a:pt x="13594" y="7315"/>
                    <a:pt x="13589" y="7311"/>
                    <a:pt x="13585" y="7307"/>
                  </a:cubicBezTo>
                  <a:lnTo>
                    <a:pt x="13585" y="7307"/>
                  </a:lnTo>
                  <a:cubicBezTo>
                    <a:pt x="13592" y="7313"/>
                    <a:pt x="13595" y="7315"/>
                    <a:pt x="13596" y="7315"/>
                  </a:cubicBezTo>
                  <a:cubicBezTo>
                    <a:pt x="13598" y="7315"/>
                    <a:pt x="13596" y="7310"/>
                    <a:pt x="13598" y="7310"/>
                  </a:cubicBezTo>
                  <a:cubicBezTo>
                    <a:pt x="13599" y="7310"/>
                    <a:pt x="13602" y="7312"/>
                    <a:pt x="13609" y="7319"/>
                  </a:cubicBezTo>
                  <a:lnTo>
                    <a:pt x="13609" y="7319"/>
                  </a:lnTo>
                  <a:cubicBezTo>
                    <a:pt x="13609" y="7319"/>
                    <a:pt x="13597" y="7307"/>
                    <a:pt x="13597" y="7307"/>
                  </a:cubicBezTo>
                  <a:cubicBezTo>
                    <a:pt x="13605" y="7307"/>
                    <a:pt x="13602" y="7301"/>
                    <a:pt x="13603" y="7301"/>
                  </a:cubicBezTo>
                  <a:lnTo>
                    <a:pt x="13603" y="7301"/>
                  </a:lnTo>
                  <a:cubicBezTo>
                    <a:pt x="13604" y="7301"/>
                    <a:pt x="13605" y="7303"/>
                    <a:pt x="13609" y="7307"/>
                  </a:cubicBezTo>
                  <a:cubicBezTo>
                    <a:pt x="13609" y="7307"/>
                    <a:pt x="13636" y="7327"/>
                    <a:pt x="13639" y="7327"/>
                  </a:cubicBezTo>
                  <a:cubicBezTo>
                    <a:pt x="13640" y="7327"/>
                    <a:pt x="13639" y="7324"/>
                    <a:pt x="13633" y="7319"/>
                  </a:cubicBezTo>
                  <a:lnTo>
                    <a:pt x="13633" y="7319"/>
                  </a:lnTo>
                  <a:lnTo>
                    <a:pt x="13656" y="7330"/>
                  </a:lnTo>
                  <a:lnTo>
                    <a:pt x="13645" y="7319"/>
                  </a:lnTo>
                  <a:cubicBezTo>
                    <a:pt x="13645" y="7319"/>
                    <a:pt x="13645" y="7319"/>
                    <a:pt x="13645" y="7307"/>
                  </a:cubicBezTo>
                  <a:lnTo>
                    <a:pt x="13656" y="7318"/>
                  </a:lnTo>
                  <a:lnTo>
                    <a:pt x="13656" y="7318"/>
                  </a:lnTo>
                  <a:cubicBezTo>
                    <a:pt x="13651" y="7313"/>
                    <a:pt x="13651" y="7313"/>
                    <a:pt x="13652" y="7313"/>
                  </a:cubicBezTo>
                  <a:cubicBezTo>
                    <a:pt x="13653" y="7313"/>
                    <a:pt x="13656" y="7313"/>
                    <a:pt x="13656" y="7307"/>
                  </a:cubicBezTo>
                  <a:lnTo>
                    <a:pt x="13668" y="7319"/>
                  </a:lnTo>
                  <a:lnTo>
                    <a:pt x="13668" y="7319"/>
                  </a:lnTo>
                  <a:cubicBezTo>
                    <a:pt x="13666" y="7316"/>
                    <a:pt x="13665" y="7315"/>
                    <a:pt x="13666" y="7315"/>
                  </a:cubicBezTo>
                  <a:cubicBezTo>
                    <a:pt x="13669" y="7315"/>
                    <a:pt x="13680" y="7322"/>
                    <a:pt x="13682" y="7322"/>
                  </a:cubicBezTo>
                  <a:cubicBezTo>
                    <a:pt x="13683" y="7322"/>
                    <a:pt x="13683" y="7321"/>
                    <a:pt x="13680" y="7319"/>
                  </a:cubicBezTo>
                  <a:cubicBezTo>
                    <a:pt x="13668" y="7319"/>
                    <a:pt x="13656" y="7307"/>
                    <a:pt x="13656" y="7295"/>
                  </a:cubicBezTo>
                  <a:lnTo>
                    <a:pt x="13656" y="7295"/>
                  </a:lnTo>
                  <a:cubicBezTo>
                    <a:pt x="13656" y="7295"/>
                    <a:pt x="13668" y="7307"/>
                    <a:pt x="13668" y="7307"/>
                  </a:cubicBezTo>
                  <a:lnTo>
                    <a:pt x="13668" y="7307"/>
                  </a:lnTo>
                  <a:cubicBezTo>
                    <a:pt x="13665" y="7300"/>
                    <a:pt x="13665" y="7298"/>
                    <a:pt x="13667" y="7298"/>
                  </a:cubicBezTo>
                  <a:cubicBezTo>
                    <a:pt x="13670" y="7298"/>
                    <a:pt x="13676" y="7303"/>
                    <a:pt x="13677" y="7303"/>
                  </a:cubicBezTo>
                  <a:cubicBezTo>
                    <a:pt x="13677" y="7303"/>
                    <a:pt x="13675" y="7301"/>
                    <a:pt x="13669" y="7295"/>
                  </a:cubicBezTo>
                  <a:lnTo>
                    <a:pt x="13669" y="7295"/>
                  </a:lnTo>
                  <a:cubicBezTo>
                    <a:pt x="13670" y="7296"/>
                    <a:pt x="13673" y="7299"/>
                    <a:pt x="13680" y="7307"/>
                  </a:cubicBezTo>
                  <a:lnTo>
                    <a:pt x="13680" y="7307"/>
                  </a:lnTo>
                  <a:cubicBezTo>
                    <a:pt x="13680" y="7295"/>
                    <a:pt x="13668" y="7283"/>
                    <a:pt x="13668" y="7283"/>
                  </a:cubicBezTo>
                  <a:lnTo>
                    <a:pt x="13668" y="7283"/>
                  </a:lnTo>
                  <a:cubicBezTo>
                    <a:pt x="13673" y="7285"/>
                    <a:pt x="13676" y="7286"/>
                    <a:pt x="13678" y="7286"/>
                  </a:cubicBezTo>
                  <a:cubicBezTo>
                    <a:pt x="13682" y="7286"/>
                    <a:pt x="13676" y="7279"/>
                    <a:pt x="13677" y="7279"/>
                  </a:cubicBezTo>
                  <a:lnTo>
                    <a:pt x="13677" y="7279"/>
                  </a:lnTo>
                  <a:cubicBezTo>
                    <a:pt x="13677" y="7279"/>
                    <a:pt x="13678" y="7280"/>
                    <a:pt x="13680" y="7283"/>
                  </a:cubicBezTo>
                  <a:lnTo>
                    <a:pt x="13668" y="7271"/>
                  </a:lnTo>
                  <a:lnTo>
                    <a:pt x="13668" y="7271"/>
                  </a:lnTo>
                  <a:cubicBezTo>
                    <a:pt x="13668" y="7271"/>
                    <a:pt x="13691" y="7286"/>
                    <a:pt x="13700" y="7286"/>
                  </a:cubicBezTo>
                  <a:cubicBezTo>
                    <a:pt x="13703" y="7286"/>
                    <a:pt x="13704" y="7285"/>
                    <a:pt x="13704" y="7283"/>
                  </a:cubicBezTo>
                  <a:lnTo>
                    <a:pt x="13728" y="7283"/>
                  </a:lnTo>
                  <a:cubicBezTo>
                    <a:pt x="13724" y="7278"/>
                    <a:pt x="13719" y="7274"/>
                    <a:pt x="13716" y="7270"/>
                  </a:cubicBezTo>
                  <a:lnTo>
                    <a:pt x="13716" y="7270"/>
                  </a:lnTo>
                  <a:lnTo>
                    <a:pt x="13716" y="7271"/>
                  </a:lnTo>
                  <a:cubicBezTo>
                    <a:pt x="13704" y="7259"/>
                    <a:pt x="13704" y="7247"/>
                    <a:pt x="13716" y="7247"/>
                  </a:cubicBezTo>
                  <a:lnTo>
                    <a:pt x="13730" y="7254"/>
                  </a:lnTo>
                  <a:lnTo>
                    <a:pt x="13730" y="7254"/>
                  </a:lnTo>
                  <a:cubicBezTo>
                    <a:pt x="13726" y="7249"/>
                    <a:pt x="13723" y="7242"/>
                    <a:pt x="13716" y="7235"/>
                  </a:cubicBezTo>
                  <a:lnTo>
                    <a:pt x="13716" y="7235"/>
                  </a:lnTo>
                  <a:cubicBezTo>
                    <a:pt x="13717" y="7236"/>
                    <a:pt x="13728" y="7247"/>
                    <a:pt x="13728" y="7247"/>
                  </a:cubicBezTo>
                  <a:lnTo>
                    <a:pt x="13740" y="7247"/>
                  </a:lnTo>
                  <a:lnTo>
                    <a:pt x="13728" y="7235"/>
                  </a:lnTo>
                  <a:lnTo>
                    <a:pt x="13728" y="7235"/>
                  </a:lnTo>
                  <a:cubicBezTo>
                    <a:pt x="13728" y="7235"/>
                    <a:pt x="13733" y="7235"/>
                    <a:pt x="13737" y="7239"/>
                  </a:cubicBezTo>
                  <a:lnTo>
                    <a:pt x="13737" y="7239"/>
                  </a:lnTo>
                  <a:cubicBezTo>
                    <a:pt x="13733" y="7235"/>
                    <a:pt x="13727" y="7232"/>
                    <a:pt x="13720" y="7227"/>
                  </a:cubicBezTo>
                  <a:lnTo>
                    <a:pt x="13720" y="7227"/>
                  </a:lnTo>
                  <a:cubicBezTo>
                    <a:pt x="13721" y="7229"/>
                    <a:pt x="13724" y="7231"/>
                    <a:pt x="13728" y="7235"/>
                  </a:cubicBezTo>
                  <a:lnTo>
                    <a:pt x="13728" y="7235"/>
                  </a:lnTo>
                  <a:cubicBezTo>
                    <a:pt x="13717" y="7225"/>
                    <a:pt x="13716" y="7223"/>
                    <a:pt x="13716" y="7223"/>
                  </a:cubicBezTo>
                  <a:lnTo>
                    <a:pt x="13716" y="7223"/>
                  </a:lnTo>
                  <a:cubicBezTo>
                    <a:pt x="13717" y="7225"/>
                    <a:pt x="13719" y="7226"/>
                    <a:pt x="13720" y="7227"/>
                  </a:cubicBezTo>
                  <a:lnTo>
                    <a:pt x="13720" y="7227"/>
                  </a:lnTo>
                  <a:cubicBezTo>
                    <a:pt x="13717" y="7223"/>
                    <a:pt x="13720" y="7223"/>
                    <a:pt x="13728" y="7223"/>
                  </a:cubicBezTo>
                  <a:cubicBezTo>
                    <a:pt x="13728" y="7223"/>
                    <a:pt x="13752" y="7235"/>
                    <a:pt x="13752" y="7235"/>
                  </a:cubicBezTo>
                  <a:cubicBezTo>
                    <a:pt x="13738" y="7221"/>
                    <a:pt x="13737" y="7218"/>
                    <a:pt x="13739" y="7218"/>
                  </a:cubicBezTo>
                  <a:cubicBezTo>
                    <a:pt x="13741" y="7218"/>
                    <a:pt x="13745" y="7220"/>
                    <a:pt x="13746" y="7220"/>
                  </a:cubicBezTo>
                  <a:cubicBezTo>
                    <a:pt x="13748" y="7220"/>
                    <a:pt x="13747" y="7218"/>
                    <a:pt x="13740" y="7211"/>
                  </a:cubicBezTo>
                  <a:lnTo>
                    <a:pt x="13740" y="7211"/>
                  </a:lnTo>
                  <a:cubicBezTo>
                    <a:pt x="13734" y="7206"/>
                    <a:pt x="13728" y="7200"/>
                    <a:pt x="13728" y="7199"/>
                  </a:cubicBezTo>
                  <a:lnTo>
                    <a:pt x="13728" y="7199"/>
                  </a:lnTo>
                  <a:cubicBezTo>
                    <a:pt x="13734" y="7205"/>
                    <a:pt x="13740" y="7208"/>
                    <a:pt x="13746" y="7211"/>
                  </a:cubicBezTo>
                  <a:lnTo>
                    <a:pt x="13746" y="7211"/>
                  </a:lnTo>
                  <a:lnTo>
                    <a:pt x="13728" y="7199"/>
                  </a:lnTo>
                  <a:lnTo>
                    <a:pt x="13728" y="7199"/>
                  </a:lnTo>
                  <a:cubicBezTo>
                    <a:pt x="13728" y="7199"/>
                    <a:pt x="13728" y="7199"/>
                    <a:pt x="13728" y="7199"/>
                  </a:cubicBezTo>
                  <a:lnTo>
                    <a:pt x="13728" y="7199"/>
                  </a:lnTo>
                  <a:cubicBezTo>
                    <a:pt x="13735" y="7202"/>
                    <a:pt x="13741" y="7203"/>
                    <a:pt x="13745" y="7203"/>
                  </a:cubicBezTo>
                  <a:cubicBezTo>
                    <a:pt x="13757" y="7203"/>
                    <a:pt x="13759" y="7196"/>
                    <a:pt x="13770" y="7196"/>
                  </a:cubicBezTo>
                  <a:cubicBezTo>
                    <a:pt x="13772" y="7196"/>
                    <a:pt x="13775" y="7196"/>
                    <a:pt x="13778" y="7197"/>
                  </a:cubicBezTo>
                  <a:lnTo>
                    <a:pt x="13778" y="7197"/>
                  </a:lnTo>
                  <a:cubicBezTo>
                    <a:pt x="13771" y="7193"/>
                    <a:pt x="13767" y="7184"/>
                    <a:pt x="13776" y="7176"/>
                  </a:cubicBezTo>
                  <a:lnTo>
                    <a:pt x="13776" y="7176"/>
                  </a:lnTo>
                  <a:lnTo>
                    <a:pt x="13776" y="7188"/>
                  </a:lnTo>
                  <a:lnTo>
                    <a:pt x="13787" y="7188"/>
                  </a:lnTo>
                  <a:lnTo>
                    <a:pt x="13776" y="7176"/>
                  </a:lnTo>
                  <a:lnTo>
                    <a:pt x="13764" y="7176"/>
                  </a:lnTo>
                  <a:cubicBezTo>
                    <a:pt x="13787" y="7176"/>
                    <a:pt x="13799" y="7176"/>
                    <a:pt x="13787" y="7164"/>
                  </a:cubicBezTo>
                  <a:cubicBezTo>
                    <a:pt x="13782" y="7159"/>
                    <a:pt x="13781" y="7157"/>
                    <a:pt x="13782" y="7157"/>
                  </a:cubicBezTo>
                  <a:lnTo>
                    <a:pt x="13782" y="7157"/>
                  </a:lnTo>
                  <a:cubicBezTo>
                    <a:pt x="13784" y="7157"/>
                    <a:pt x="13803" y="7171"/>
                    <a:pt x="13805" y="7171"/>
                  </a:cubicBezTo>
                  <a:cubicBezTo>
                    <a:pt x="13806" y="7171"/>
                    <a:pt x="13804" y="7169"/>
                    <a:pt x="13799" y="7164"/>
                  </a:cubicBezTo>
                  <a:lnTo>
                    <a:pt x="13799" y="7164"/>
                  </a:lnTo>
                  <a:cubicBezTo>
                    <a:pt x="13799" y="7164"/>
                    <a:pt x="13801" y="7164"/>
                    <a:pt x="13802" y="7164"/>
                  </a:cubicBezTo>
                  <a:lnTo>
                    <a:pt x="13802" y="7164"/>
                  </a:lnTo>
                  <a:cubicBezTo>
                    <a:pt x="13799" y="7159"/>
                    <a:pt x="13796" y="7155"/>
                    <a:pt x="13791" y="7150"/>
                  </a:cubicBezTo>
                  <a:lnTo>
                    <a:pt x="13791" y="7150"/>
                  </a:lnTo>
                  <a:cubicBezTo>
                    <a:pt x="13792" y="7151"/>
                    <a:pt x="13792" y="7151"/>
                    <a:pt x="13792" y="7151"/>
                  </a:cubicBezTo>
                  <a:cubicBezTo>
                    <a:pt x="13793" y="7151"/>
                    <a:pt x="13789" y="7148"/>
                    <a:pt x="13791" y="7148"/>
                  </a:cubicBezTo>
                  <a:cubicBezTo>
                    <a:pt x="13792" y="7148"/>
                    <a:pt x="13794" y="7149"/>
                    <a:pt x="13799" y="7152"/>
                  </a:cubicBezTo>
                  <a:cubicBezTo>
                    <a:pt x="13799" y="7140"/>
                    <a:pt x="13787" y="7140"/>
                    <a:pt x="13787" y="7140"/>
                  </a:cubicBezTo>
                  <a:lnTo>
                    <a:pt x="13787" y="7140"/>
                  </a:lnTo>
                  <a:lnTo>
                    <a:pt x="13787" y="7140"/>
                  </a:lnTo>
                  <a:lnTo>
                    <a:pt x="13799" y="7140"/>
                  </a:lnTo>
                  <a:cubicBezTo>
                    <a:pt x="13805" y="7140"/>
                    <a:pt x="13805" y="7137"/>
                    <a:pt x="13807" y="7137"/>
                  </a:cubicBezTo>
                  <a:cubicBezTo>
                    <a:pt x="13808" y="7137"/>
                    <a:pt x="13811" y="7140"/>
                    <a:pt x="13823" y="7152"/>
                  </a:cubicBezTo>
                  <a:cubicBezTo>
                    <a:pt x="13811" y="7128"/>
                    <a:pt x="13823" y="7128"/>
                    <a:pt x="13835" y="7128"/>
                  </a:cubicBezTo>
                  <a:cubicBezTo>
                    <a:pt x="13823" y="7116"/>
                    <a:pt x="13823" y="7116"/>
                    <a:pt x="13823" y="7116"/>
                  </a:cubicBezTo>
                  <a:lnTo>
                    <a:pt x="13835" y="7116"/>
                  </a:lnTo>
                  <a:cubicBezTo>
                    <a:pt x="13835" y="7116"/>
                    <a:pt x="13811" y="7104"/>
                    <a:pt x="13823" y="7104"/>
                  </a:cubicBezTo>
                  <a:cubicBezTo>
                    <a:pt x="13823" y="7104"/>
                    <a:pt x="13835" y="7104"/>
                    <a:pt x="13847" y="7116"/>
                  </a:cubicBezTo>
                  <a:cubicBezTo>
                    <a:pt x="13839" y="7108"/>
                    <a:pt x="13838" y="7106"/>
                    <a:pt x="13839" y="7106"/>
                  </a:cubicBezTo>
                  <a:cubicBezTo>
                    <a:pt x="13843" y="7106"/>
                    <a:pt x="13859" y="7116"/>
                    <a:pt x="13859" y="7116"/>
                  </a:cubicBezTo>
                  <a:cubicBezTo>
                    <a:pt x="13859" y="7116"/>
                    <a:pt x="13954" y="7069"/>
                    <a:pt x="13871" y="6985"/>
                  </a:cubicBezTo>
                  <a:cubicBezTo>
                    <a:pt x="13890" y="6985"/>
                    <a:pt x="13901" y="6970"/>
                    <a:pt x="13911" y="6970"/>
                  </a:cubicBezTo>
                  <a:cubicBezTo>
                    <a:pt x="13914" y="6970"/>
                    <a:pt x="13916" y="6971"/>
                    <a:pt x="13918" y="6973"/>
                  </a:cubicBezTo>
                  <a:cubicBezTo>
                    <a:pt x="13912" y="6985"/>
                    <a:pt x="13918" y="6985"/>
                    <a:pt x="13924" y="6985"/>
                  </a:cubicBezTo>
                  <a:cubicBezTo>
                    <a:pt x="13930" y="6985"/>
                    <a:pt x="13936" y="6985"/>
                    <a:pt x="13930" y="6997"/>
                  </a:cubicBezTo>
                  <a:cubicBezTo>
                    <a:pt x="13926" y="7001"/>
                    <a:pt x="13924" y="7002"/>
                    <a:pt x="13921" y="7002"/>
                  </a:cubicBezTo>
                  <a:cubicBezTo>
                    <a:pt x="13917" y="7002"/>
                    <a:pt x="13914" y="6997"/>
                    <a:pt x="13907" y="6997"/>
                  </a:cubicBezTo>
                  <a:lnTo>
                    <a:pt x="13907" y="7009"/>
                  </a:lnTo>
                  <a:cubicBezTo>
                    <a:pt x="13913" y="7011"/>
                    <a:pt x="13918" y="7011"/>
                    <a:pt x="13923" y="7011"/>
                  </a:cubicBezTo>
                  <a:cubicBezTo>
                    <a:pt x="13948" y="7011"/>
                    <a:pt x="13934" y="6983"/>
                    <a:pt x="13954" y="6973"/>
                  </a:cubicBezTo>
                  <a:cubicBezTo>
                    <a:pt x="13978" y="6973"/>
                    <a:pt x="13966" y="6997"/>
                    <a:pt x="13966" y="7009"/>
                  </a:cubicBezTo>
                  <a:lnTo>
                    <a:pt x="13980" y="7009"/>
                  </a:lnTo>
                  <a:cubicBezTo>
                    <a:pt x="13973" y="7002"/>
                    <a:pt x="13970" y="6982"/>
                    <a:pt x="13978" y="6973"/>
                  </a:cubicBezTo>
                  <a:lnTo>
                    <a:pt x="13978" y="6973"/>
                  </a:lnTo>
                  <a:cubicBezTo>
                    <a:pt x="13978" y="6983"/>
                    <a:pt x="13984" y="6987"/>
                    <a:pt x="13992" y="6987"/>
                  </a:cubicBezTo>
                  <a:cubicBezTo>
                    <a:pt x="14002" y="6987"/>
                    <a:pt x="14014" y="6980"/>
                    <a:pt x="14014" y="6973"/>
                  </a:cubicBezTo>
                  <a:cubicBezTo>
                    <a:pt x="13990" y="6938"/>
                    <a:pt x="13990" y="6961"/>
                    <a:pt x="13966" y="6926"/>
                  </a:cubicBezTo>
                  <a:cubicBezTo>
                    <a:pt x="13966" y="6935"/>
                    <a:pt x="13958" y="6953"/>
                    <a:pt x="13949" y="6953"/>
                  </a:cubicBezTo>
                  <a:cubicBezTo>
                    <a:pt x="13947" y="6953"/>
                    <a:pt x="13944" y="6952"/>
                    <a:pt x="13942" y="6949"/>
                  </a:cubicBezTo>
                  <a:cubicBezTo>
                    <a:pt x="13954" y="6938"/>
                    <a:pt x="13942" y="6926"/>
                    <a:pt x="13942" y="6926"/>
                  </a:cubicBezTo>
                  <a:cubicBezTo>
                    <a:pt x="13942" y="6932"/>
                    <a:pt x="13936" y="6932"/>
                    <a:pt x="13930" y="6932"/>
                  </a:cubicBezTo>
                  <a:cubicBezTo>
                    <a:pt x="13924" y="6932"/>
                    <a:pt x="13918" y="6932"/>
                    <a:pt x="13918" y="6938"/>
                  </a:cubicBezTo>
                  <a:cubicBezTo>
                    <a:pt x="13918" y="6914"/>
                    <a:pt x="13942" y="6902"/>
                    <a:pt x="13918" y="6890"/>
                  </a:cubicBezTo>
                  <a:lnTo>
                    <a:pt x="13907" y="6926"/>
                  </a:lnTo>
                  <a:cubicBezTo>
                    <a:pt x="13895" y="6914"/>
                    <a:pt x="13918" y="6902"/>
                    <a:pt x="13895" y="6902"/>
                  </a:cubicBezTo>
                  <a:cubicBezTo>
                    <a:pt x="13907" y="6890"/>
                    <a:pt x="13895" y="6878"/>
                    <a:pt x="13918" y="6878"/>
                  </a:cubicBezTo>
                  <a:cubicBezTo>
                    <a:pt x="13915" y="6867"/>
                    <a:pt x="13910" y="6863"/>
                    <a:pt x="13904" y="6863"/>
                  </a:cubicBezTo>
                  <a:cubicBezTo>
                    <a:pt x="13891" y="6863"/>
                    <a:pt x="13875" y="6882"/>
                    <a:pt x="13859" y="6890"/>
                  </a:cubicBezTo>
                  <a:cubicBezTo>
                    <a:pt x="13859" y="6878"/>
                    <a:pt x="13859" y="6878"/>
                    <a:pt x="13847" y="6878"/>
                  </a:cubicBezTo>
                  <a:cubicBezTo>
                    <a:pt x="13859" y="6866"/>
                    <a:pt x="13895" y="6878"/>
                    <a:pt x="13895" y="6854"/>
                  </a:cubicBezTo>
                  <a:lnTo>
                    <a:pt x="13895" y="6854"/>
                  </a:lnTo>
                  <a:lnTo>
                    <a:pt x="13859" y="6866"/>
                  </a:lnTo>
                  <a:cubicBezTo>
                    <a:pt x="13859" y="6854"/>
                    <a:pt x="13883" y="6854"/>
                    <a:pt x="13871" y="6842"/>
                  </a:cubicBezTo>
                  <a:lnTo>
                    <a:pt x="13871" y="6842"/>
                  </a:lnTo>
                  <a:cubicBezTo>
                    <a:pt x="13873" y="6845"/>
                    <a:pt x="13876" y="6846"/>
                    <a:pt x="13879" y="6846"/>
                  </a:cubicBezTo>
                  <a:cubicBezTo>
                    <a:pt x="13884" y="6846"/>
                    <a:pt x="13888" y="6843"/>
                    <a:pt x="13893" y="6843"/>
                  </a:cubicBezTo>
                  <a:cubicBezTo>
                    <a:pt x="13898" y="6843"/>
                    <a:pt x="13902" y="6845"/>
                    <a:pt x="13907" y="6854"/>
                  </a:cubicBezTo>
                  <a:cubicBezTo>
                    <a:pt x="13930" y="6818"/>
                    <a:pt x="13883" y="6818"/>
                    <a:pt x="13859" y="6795"/>
                  </a:cubicBezTo>
                  <a:lnTo>
                    <a:pt x="13871" y="6795"/>
                  </a:lnTo>
                  <a:cubicBezTo>
                    <a:pt x="13859" y="6795"/>
                    <a:pt x="13859" y="6783"/>
                    <a:pt x="13859" y="6783"/>
                  </a:cubicBezTo>
                  <a:cubicBezTo>
                    <a:pt x="13859" y="6775"/>
                    <a:pt x="13860" y="6772"/>
                    <a:pt x="13862" y="6772"/>
                  </a:cubicBezTo>
                  <a:cubicBezTo>
                    <a:pt x="13867" y="6772"/>
                    <a:pt x="13875" y="6783"/>
                    <a:pt x="13883" y="6783"/>
                  </a:cubicBezTo>
                  <a:lnTo>
                    <a:pt x="13871" y="6759"/>
                  </a:lnTo>
                  <a:lnTo>
                    <a:pt x="13883" y="6759"/>
                  </a:lnTo>
                  <a:cubicBezTo>
                    <a:pt x="13871" y="6747"/>
                    <a:pt x="13871" y="6747"/>
                    <a:pt x="13871" y="6735"/>
                  </a:cubicBezTo>
                  <a:lnTo>
                    <a:pt x="13871" y="6735"/>
                  </a:lnTo>
                  <a:cubicBezTo>
                    <a:pt x="13883" y="6747"/>
                    <a:pt x="13895" y="6747"/>
                    <a:pt x="13907" y="6747"/>
                  </a:cubicBezTo>
                  <a:lnTo>
                    <a:pt x="13883" y="6723"/>
                  </a:lnTo>
                  <a:cubicBezTo>
                    <a:pt x="13892" y="6723"/>
                    <a:pt x="13894" y="6708"/>
                    <a:pt x="13901" y="6708"/>
                  </a:cubicBezTo>
                  <a:cubicBezTo>
                    <a:pt x="13902" y="6708"/>
                    <a:pt x="13904" y="6709"/>
                    <a:pt x="13907" y="6711"/>
                  </a:cubicBezTo>
                  <a:lnTo>
                    <a:pt x="13895" y="6676"/>
                  </a:lnTo>
                  <a:lnTo>
                    <a:pt x="13907" y="6676"/>
                  </a:lnTo>
                  <a:cubicBezTo>
                    <a:pt x="13907" y="6664"/>
                    <a:pt x="13847" y="6628"/>
                    <a:pt x="13895" y="6616"/>
                  </a:cubicBezTo>
                  <a:cubicBezTo>
                    <a:pt x="13871" y="6592"/>
                    <a:pt x="13871" y="6580"/>
                    <a:pt x="13847" y="6557"/>
                  </a:cubicBezTo>
                  <a:lnTo>
                    <a:pt x="13847" y="6557"/>
                  </a:lnTo>
                  <a:cubicBezTo>
                    <a:pt x="13850" y="6558"/>
                    <a:pt x="13853" y="6558"/>
                    <a:pt x="13855" y="6558"/>
                  </a:cubicBezTo>
                  <a:cubicBezTo>
                    <a:pt x="13874" y="6558"/>
                    <a:pt x="13866" y="6527"/>
                    <a:pt x="13874" y="6527"/>
                  </a:cubicBezTo>
                  <a:cubicBezTo>
                    <a:pt x="13876" y="6527"/>
                    <a:pt x="13879" y="6529"/>
                    <a:pt x="13883" y="6533"/>
                  </a:cubicBezTo>
                  <a:cubicBezTo>
                    <a:pt x="13883" y="6521"/>
                    <a:pt x="13859" y="6521"/>
                    <a:pt x="13847" y="6509"/>
                  </a:cubicBezTo>
                  <a:cubicBezTo>
                    <a:pt x="13859" y="6497"/>
                    <a:pt x="13883" y="6497"/>
                    <a:pt x="13895" y="6497"/>
                  </a:cubicBezTo>
                  <a:lnTo>
                    <a:pt x="13883" y="6485"/>
                  </a:lnTo>
                  <a:lnTo>
                    <a:pt x="13859" y="6473"/>
                  </a:lnTo>
                  <a:cubicBezTo>
                    <a:pt x="13871" y="6461"/>
                    <a:pt x="13883" y="6473"/>
                    <a:pt x="13883" y="6449"/>
                  </a:cubicBezTo>
                  <a:lnTo>
                    <a:pt x="13859" y="6449"/>
                  </a:lnTo>
                  <a:lnTo>
                    <a:pt x="13871" y="6437"/>
                  </a:lnTo>
                  <a:lnTo>
                    <a:pt x="13871" y="6437"/>
                  </a:lnTo>
                  <a:cubicBezTo>
                    <a:pt x="13867" y="6441"/>
                    <a:pt x="13865" y="6442"/>
                    <a:pt x="13863" y="6442"/>
                  </a:cubicBezTo>
                  <a:cubicBezTo>
                    <a:pt x="13858" y="6442"/>
                    <a:pt x="13855" y="6434"/>
                    <a:pt x="13847" y="6426"/>
                  </a:cubicBezTo>
                  <a:lnTo>
                    <a:pt x="13859" y="6426"/>
                  </a:lnTo>
                  <a:lnTo>
                    <a:pt x="13847" y="6414"/>
                  </a:lnTo>
                  <a:lnTo>
                    <a:pt x="13847" y="6414"/>
                  </a:lnTo>
                  <a:cubicBezTo>
                    <a:pt x="13849" y="6416"/>
                    <a:pt x="13851" y="6417"/>
                    <a:pt x="13852" y="6417"/>
                  </a:cubicBezTo>
                  <a:cubicBezTo>
                    <a:pt x="13855" y="6417"/>
                    <a:pt x="13849" y="6402"/>
                    <a:pt x="13859" y="6402"/>
                  </a:cubicBezTo>
                  <a:cubicBezTo>
                    <a:pt x="13859" y="6390"/>
                    <a:pt x="13859" y="6390"/>
                    <a:pt x="13847" y="6366"/>
                  </a:cubicBezTo>
                  <a:lnTo>
                    <a:pt x="13835" y="6378"/>
                  </a:lnTo>
                  <a:cubicBezTo>
                    <a:pt x="13811" y="6354"/>
                    <a:pt x="13859" y="6366"/>
                    <a:pt x="13847" y="6354"/>
                  </a:cubicBezTo>
                  <a:lnTo>
                    <a:pt x="13835" y="6354"/>
                  </a:lnTo>
                  <a:cubicBezTo>
                    <a:pt x="13847" y="6318"/>
                    <a:pt x="13799" y="6307"/>
                    <a:pt x="13811" y="6283"/>
                  </a:cubicBezTo>
                  <a:lnTo>
                    <a:pt x="13811" y="6283"/>
                  </a:lnTo>
                  <a:cubicBezTo>
                    <a:pt x="13811" y="6287"/>
                    <a:pt x="13814" y="6288"/>
                    <a:pt x="13817" y="6288"/>
                  </a:cubicBezTo>
                  <a:cubicBezTo>
                    <a:pt x="13823" y="6288"/>
                    <a:pt x="13831" y="6283"/>
                    <a:pt x="13823" y="6283"/>
                  </a:cubicBezTo>
                  <a:cubicBezTo>
                    <a:pt x="13811" y="6259"/>
                    <a:pt x="13799" y="6223"/>
                    <a:pt x="13776" y="6211"/>
                  </a:cubicBezTo>
                  <a:cubicBezTo>
                    <a:pt x="13799" y="6199"/>
                    <a:pt x="13799" y="6187"/>
                    <a:pt x="13811" y="6164"/>
                  </a:cubicBezTo>
                  <a:cubicBezTo>
                    <a:pt x="13799" y="6152"/>
                    <a:pt x="13799" y="6152"/>
                    <a:pt x="13776" y="6152"/>
                  </a:cubicBezTo>
                  <a:cubicBezTo>
                    <a:pt x="13776" y="6128"/>
                    <a:pt x="13752" y="6116"/>
                    <a:pt x="13776" y="6104"/>
                  </a:cubicBezTo>
                  <a:cubicBezTo>
                    <a:pt x="13755" y="6104"/>
                    <a:pt x="13761" y="6095"/>
                    <a:pt x="13755" y="6085"/>
                  </a:cubicBezTo>
                  <a:lnTo>
                    <a:pt x="13755" y="6085"/>
                  </a:lnTo>
                  <a:lnTo>
                    <a:pt x="13740" y="6092"/>
                  </a:lnTo>
                  <a:cubicBezTo>
                    <a:pt x="13764" y="6045"/>
                    <a:pt x="13704" y="6056"/>
                    <a:pt x="13716" y="6009"/>
                  </a:cubicBezTo>
                  <a:cubicBezTo>
                    <a:pt x="13728" y="6009"/>
                    <a:pt x="13728" y="6009"/>
                    <a:pt x="13740" y="5997"/>
                  </a:cubicBezTo>
                  <a:lnTo>
                    <a:pt x="13716" y="5949"/>
                  </a:lnTo>
                  <a:lnTo>
                    <a:pt x="13704" y="5961"/>
                  </a:lnTo>
                  <a:cubicBezTo>
                    <a:pt x="13704" y="5949"/>
                    <a:pt x="13680" y="5949"/>
                    <a:pt x="13692" y="5937"/>
                  </a:cubicBezTo>
                  <a:lnTo>
                    <a:pt x="13692" y="5937"/>
                  </a:lnTo>
                  <a:cubicBezTo>
                    <a:pt x="13697" y="5940"/>
                    <a:pt x="13699" y="5941"/>
                    <a:pt x="13700" y="5941"/>
                  </a:cubicBezTo>
                  <a:cubicBezTo>
                    <a:pt x="13704" y="5941"/>
                    <a:pt x="13683" y="5923"/>
                    <a:pt x="13692" y="5914"/>
                  </a:cubicBezTo>
                  <a:lnTo>
                    <a:pt x="13704" y="5914"/>
                  </a:lnTo>
                  <a:cubicBezTo>
                    <a:pt x="13704" y="5908"/>
                    <a:pt x="13704" y="5905"/>
                    <a:pt x="13701" y="5905"/>
                  </a:cubicBezTo>
                  <a:cubicBezTo>
                    <a:pt x="13698" y="5905"/>
                    <a:pt x="13692" y="5908"/>
                    <a:pt x="13680" y="5914"/>
                  </a:cubicBezTo>
                  <a:cubicBezTo>
                    <a:pt x="13675" y="5903"/>
                    <a:pt x="13679" y="5895"/>
                    <a:pt x="13683" y="5890"/>
                  </a:cubicBezTo>
                  <a:lnTo>
                    <a:pt x="13683" y="5890"/>
                  </a:lnTo>
                  <a:cubicBezTo>
                    <a:pt x="13686" y="5890"/>
                    <a:pt x="13689" y="5890"/>
                    <a:pt x="13692" y="5890"/>
                  </a:cubicBezTo>
                  <a:lnTo>
                    <a:pt x="13687" y="5884"/>
                  </a:lnTo>
                  <a:lnTo>
                    <a:pt x="13687" y="5884"/>
                  </a:lnTo>
                  <a:cubicBezTo>
                    <a:pt x="13686" y="5886"/>
                    <a:pt x="13684" y="5888"/>
                    <a:pt x="13683" y="5890"/>
                  </a:cubicBezTo>
                  <a:lnTo>
                    <a:pt x="13683" y="5890"/>
                  </a:lnTo>
                  <a:cubicBezTo>
                    <a:pt x="13674" y="5889"/>
                    <a:pt x="13665" y="5887"/>
                    <a:pt x="13656" y="5878"/>
                  </a:cubicBezTo>
                  <a:cubicBezTo>
                    <a:pt x="13661" y="5878"/>
                    <a:pt x="13664" y="5876"/>
                    <a:pt x="13666" y="5875"/>
                  </a:cubicBezTo>
                  <a:lnTo>
                    <a:pt x="13666" y="5875"/>
                  </a:lnTo>
                  <a:cubicBezTo>
                    <a:pt x="13667" y="5876"/>
                    <a:pt x="13667" y="5877"/>
                    <a:pt x="13668" y="5878"/>
                  </a:cubicBezTo>
                  <a:cubicBezTo>
                    <a:pt x="13668" y="5874"/>
                    <a:pt x="13668" y="5873"/>
                    <a:pt x="13668" y="5873"/>
                  </a:cubicBezTo>
                  <a:cubicBezTo>
                    <a:pt x="13668" y="5873"/>
                    <a:pt x="13667" y="5873"/>
                    <a:pt x="13666" y="5875"/>
                  </a:cubicBezTo>
                  <a:lnTo>
                    <a:pt x="13666" y="5875"/>
                  </a:lnTo>
                  <a:cubicBezTo>
                    <a:pt x="13656" y="5860"/>
                    <a:pt x="13656" y="5830"/>
                    <a:pt x="13645" y="5830"/>
                  </a:cubicBezTo>
                  <a:cubicBezTo>
                    <a:pt x="13645" y="5818"/>
                    <a:pt x="13656" y="5818"/>
                    <a:pt x="13668" y="5818"/>
                  </a:cubicBezTo>
                  <a:cubicBezTo>
                    <a:pt x="13633" y="5795"/>
                    <a:pt x="13656" y="5806"/>
                    <a:pt x="13633" y="5783"/>
                  </a:cubicBezTo>
                  <a:lnTo>
                    <a:pt x="13645" y="5771"/>
                  </a:lnTo>
                  <a:lnTo>
                    <a:pt x="13621" y="5771"/>
                  </a:lnTo>
                  <a:lnTo>
                    <a:pt x="13633" y="5747"/>
                  </a:lnTo>
                  <a:lnTo>
                    <a:pt x="13621" y="5759"/>
                  </a:lnTo>
                  <a:cubicBezTo>
                    <a:pt x="13621" y="5747"/>
                    <a:pt x="13609" y="5747"/>
                    <a:pt x="13609" y="5723"/>
                  </a:cubicBezTo>
                  <a:lnTo>
                    <a:pt x="13621" y="5723"/>
                  </a:lnTo>
                  <a:cubicBezTo>
                    <a:pt x="13597" y="5699"/>
                    <a:pt x="13621" y="5675"/>
                    <a:pt x="13597" y="5664"/>
                  </a:cubicBezTo>
                  <a:cubicBezTo>
                    <a:pt x="13573" y="5652"/>
                    <a:pt x="13609" y="5628"/>
                    <a:pt x="13573" y="5616"/>
                  </a:cubicBezTo>
                  <a:cubicBezTo>
                    <a:pt x="13585" y="5616"/>
                    <a:pt x="13585" y="5616"/>
                    <a:pt x="13585" y="5604"/>
                  </a:cubicBezTo>
                  <a:lnTo>
                    <a:pt x="13573" y="5604"/>
                  </a:lnTo>
                  <a:lnTo>
                    <a:pt x="13585" y="5592"/>
                  </a:lnTo>
                  <a:lnTo>
                    <a:pt x="13561" y="5592"/>
                  </a:lnTo>
                  <a:lnTo>
                    <a:pt x="13573" y="5580"/>
                  </a:lnTo>
                  <a:lnTo>
                    <a:pt x="13561" y="5580"/>
                  </a:lnTo>
                  <a:cubicBezTo>
                    <a:pt x="13585" y="5545"/>
                    <a:pt x="13549" y="5545"/>
                    <a:pt x="13573" y="5509"/>
                  </a:cubicBezTo>
                  <a:lnTo>
                    <a:pt x="13573" y="5509"/>
                  </a:lnTo>
                  <a:lnTo>
                    <a:pt x="13549" y="5533"/>
                  </a:lnTo>
                  <a:cubicBezTo>
                    <a:pt x="13478" y="5509"/>
                    <a:pt x="13514" y="5414"/>
                    <a:pt x="13466" y="5378"/>
                  </a:cubicBezTo>
                  <a:lnTo>
                    <a:pt x="13478" y="5366"/>
                  </a:lnTo>
                  <a:lnTo>
                    <a:pt x="13454" y="5354"/>
                  </a:lnTo>
                  <a:cubicBezTo>
                    <a:pt x="13454" y="5345"/>
                    <a:pt x="13456" y="5343"/>
                    <a:pt x="13458" y="5343"/>
                  </a:cubicBezTo>
                  <a:cubicBezTo>
                    <a:pt x="13461" y="5343"/>
                    <a:pt x="13465" y="5346"/>
                    <a:pt x="13470" y="5346"/>
                  </a:cubicBezTo>
                  <a:cubicBezTo>
                    <a:pt x="13472" y="5346"/>
                    <a:pt x="13475" y="5345"/>
                    <a:pt x="13478" y="5342"/>
                  </a:cubicBezTo>
                  <a:cubicBezTo>
                    <a:pt x="13472" y="5339"/>
                    <a:pt x="13468" y="5339"/>
                    <a:pt x="13463" y="5339"/>
                  </a:cubicBezTo>
                  <a:cubicBezTo>
                    <a:pt x="13455" y="5339"/>
                    <a:pt x="13448" y="5341"/>
                    <a:pt x="13441" y="5341"/>
                  </a:cubicBezTo>
                  <a:cubicBezTo>
                    <a:pt x="13434" y="5341"/>
                    <a:pt x="13427" y="5339"/>
                    <a:pt x="13418" y="5330"/>
                  </a:cubicBezTo>
                  <a:cubicBezTo>
                    <a:pt x="13422" y="5322"/>
                    <a:pt x="13426" y="5318"/>
                    <a:pt x="13430" y="5317"/>
                  </a:cubicBezTo>
                  <a:lnTo>
                    <a:pt x="13430" y="5317"/>
                  </a:lnTo>
                  <a:cubicBezTo>
                    <a:pt x="13434" y="5322"/>
                    <a:pt x="13438" y="5326"/>
                    <a:pt x="13442" y="5330"/>
                  </a:cubicBezTo>
                  <a:cubicBezTo>
                    <a:pt x="13442" y="5323"/>
                    <a:pt x="13438" y="5316"/>
                    <a:pt x="13433" y="5316"/>
                  </a:cubicBezTo>
                  <a:cubicBezTo>
                    <a:pt x="13432" y="5316"/>
                    <a:pt x="13431" y="5317"/>
                    <a:pt x="13430" y="5317"/>
                  </a:cubicBezTo>
                  <a:lnTo>
                    <a:pt x="13430" y="5317"/>
                  </a:lnTo>
                  <a:cubicBezTo>
                    <a:pt x="13411" y="5294"/>
                    <a:pt x="13395" y="5267"/>
                    <a:pt x="13395" y="5247"/>
                  </a:cubicBezTo>
                  <a:cubicBezTo>
                    <a:pt x="13383" y="5247"/>
                    <a:pt x="13383" y="5259"/>
                    <a:pt x="13383" y="5259"/>
                  </a:cubicBezTo>
                  <a:cubicBezTo>
                    <a:pt x="13371" y="5247"/>
                    <a:pt x="13359" y="5211"/>
                    <a:pt x="13347" y="5199"/>
                  </a:cubicBezTo>
                  <a:lnTo>
                    <a:pt x="13359" y="5199"/>
                  </a:lnTo>
                  <a:cubicBezTo>
                    <a:pt x="13359" y="5199"/>
                    <a:pt x="13359" y="5187"/>
                    <a:pt x="13347" y="5187"/>
                  </a:cubicBezTo>
                  <a:lnTo>
                    <a:pt x="13371" y="5175"/>
                  </a:lnTo>
                  <a:cubicBezTo>
                    <a:pt x="13361" y="5165"/>
                    <a:pt x="13342" y="5147"/>
                    <a:pt x="13344" y="5134"/>
                  </a:cubicBezTo>
                  <a:lnTo>
                    <a:pt x="13344" y="5134"/>
                  </a:lnTo>
                  <a:cubicBezTo>
                    <a:pt x="13341" y="5136"/>
                    <a:pt x="13338" y="5137"/>
                    <a:pt x="13335" y="5137"/>
                  </a:cubicBezTo>
                  <a:cubicBezTo>
                    <a:pt x="13329" y="5137"/>
                    <a:pt x="13323" y="5134"/>
                    <a:pt x="13323" y="5128"/>
                  </a:cubicBezTo>
                  <a:cubicBezTo>
                    <a:pt x="13347" y="5104"/>
                    <a:pt x="13287" y="5104"/>
                    <a:pt x="13287" y="5080"/>
                  </a:cubicBezTo>
                  <a:cubicBezTo>
                    <a:pt x="13295" y="5080"/>
                    <a:pt x="13303" y="5085"/>
                    <a:pt x="13308" y="5085"/>
                  </a:cubicBezTo>
                  <a:cubicBezTo>
                    <a:pt x="13310" y="5085"/>
                    <a:pt x="13311" y="5084"/>
                    <a:pt x="13311" y="5080"/>
                  </a:cubicBezTo>
                  <a:cubicBezTo>
                    <a:pt x="13311" y="5068"/>
                    <a:pt x="13287" y="5068"/>
                    <a:pt x="13275" y="5068"/>
                  </a:cubicBezTo>
                  <a:lnTo>
                    <a:pt x="13287" y="5056"/>
                  </a:lnTo>
                  <a:lnTo>
                    <a:pt x="13240" y="5033"/>
                  </a:lnTo>
                  <a:cubicBezTo>
                    <a:pt x="13264" y="5009"/>
                    <a:pt x="13216" y="4985"/>
                    <a:pt x="13228" y="4985"/>
                  </a:cubicBezTo>
                  <a:cubicBezTo>
                    <a:pt x="13228" y="4979"/>
                    <a:pt x="13228" y="4977"/>
                    <a:pt x="13228" y="4977"/>
                  </a:cubicBezTo>
                  <a:cubicBezTo>
                    <a:pt x="13227" y="4977"/>
                    <a:pt x="13226" y="4987"/>
                    <a:pt x="13221" y="4987"/>
                  </a:cubicBezTo>
                  <a:cubicBezTo>
                    <a:pt x="13219" y="4987"/>
                    <a:pt x="13218" y="4987"/>
                    <a:pt x="13216" y="4985"/>
                  </a:cubicBezTo>
                  <a:cubicBezTo>
                    <a:pt x="13216" y="4973"/>
                    <a:pt x="13204" y="4973"/>
                    <a:pt x="13216" y="4961"/>
                  </a:cubicBezTo>
                  <a:lnTo>
                    <a:pt x="13204" y="4949"/>
                  </a:lnTo>
                  <a:lnTo>
                    <a:pt x="13228" y="4949"/>
                  </a:lnTo>
                  <a:cubicBezTo>
                    <a:pt x="13216" y="4937"/>
                    <a:pt x="13192" y="4937"/>
                    <a:pt x="13180" y="4937"/>
                  </a:cubicBezTo>
                  <a:cubicBezTo>
                    <a:pt x="13180" y="4925"/>
                    <a:pt x="13168" y="4913"/>
                    <a:pt x="13180" y="4902"/>
                  </a:cubicBezTo>
                  <a:cubicBezTo>
                    <a:pt x="13156" y="4878"/>
                    <a:pt x="13192" y="4818"/>
                    <a:pt x="13145" y="4818"/>
                  </a:cubicBezTo>
                  <a:cubicBezTo>
                    <a:pt x="13145" y="4806"/>
                    <a:pt x="13156" y="4806"/>
                    <a:pt x="13156" y="4806"/>
                  </a:cubicBezTo>
                  <a:lnTo>
                    <a:pt x="13145" y="4794"/>
                  </a:lnTo>
                  <a:lnTo>
                    <a:pt x="13156" y="4783"/>
                  </a:lnTo>
                  <a:lnTo>
                    <a:pt x="13121" y="4771"/>
                  </a:lnTo>
                  <a:lnTo>
                    <a:pt x="13121" y="4759"/>
                  </a:lnTo>
                  <a:cubicBezTo>
                    <a:pt x="13109" y="4735"/>
                    <a:pt x="13085" y="4711"/>
                    <a:pt x="13061" y="4687"/>
                  </a:cubicBezTo>
                  <a:lnTo>
                    <a:pt x="13073" y="4687"/>
                  </a:lnTo>
                  <a:cubicBezTo>
                    <a:pt x="13037" y="4663"/>
                    <a:pt x="13061" y="4652"/>
                    <a:pt x="13037" y="4640"/>
                  </a:cubicBezTo>
                  <a:lnTo>
                    <a:pt x="13025" y="4616"/>
                  </a:lnTo>
                  <a:lnTo>
                    <a:pt x="13037" y="4616"/>
                  </a:lnTo>
                  <a:cubicBezTo>
                    <a:pt x="13008" y="4616"/>
                    <a:pt x="13019" y="4574"/>
                    <a:pt x="13017" y="4574"/>
                  </a:cubicBezTo>
                  <a:lnTo>
                    <a:pt x="13017" y="4574"/>
                  </a:lnTo>
                  <a:cubicBezTo>
                    <a:pt x="13017" y="4574"/>
                    <a:pt x="13016" y="4576"/>
                    <a:pt x="13014" y="4580"/>
                  </a:cubicBezTo>
                  <a:cubicBezTo>
                    <a:pt x="13002" y="4580"/>
                    <a:pt x="12990" y="4568"/>
                    <a:pt x="12978" y="4568"/>
                  </a:cubicBezTo>
                  <a:cubicBezTo>
                    <a:pt x="12954" y="4556"/>
                    <a:pt x="12978" y="4556"/>
                    <a:pt x="12978" y="4544"/>
                  </a:cubicBezTo>
                  <a:cubicBezTo>
                    <a:pt x="12966" y="4521"/>
                    <a:pt x="12954" y="4532"/>
                    <a:pt x="12942" y="4509"/>
                  </a:cubicBezTo>
                  <a:lnTo>
                    <a:pt x="12954" y="4497"/>
                  </a:lnTo>
                  <a:cubicBezTo>
                    <a:pt x="12942" y="4497"/>
                    <a:pt x="12930" y="4497"/>
                    <a:pt x="12918" y="4485"/>
                  </a:cubicBezTo>
                  <a:lnTo>
                    <a:pt x="12930" y="4485"/>
                  </a:lnTo>
                  <a:cubicBezTo>
                    <a:pt x="12899" y="4475"/>
                    <a:pt x="12922" y="4447"/>
                    <a:pt x="12898" y="4447"/>
                  </a:cubicBezTo>
                  <a:cubicBezTo>
                    <a:pt x="12894" y="4447"/>
                    <a:pt x="12889" y="4447"/>
                    <a:pt x="12883" y="4449"/>
                  </a:cubicBezTo>
                  <a:cubicBezTo>
                    <a:pt x="12883" y="4425"/>
                    <a:pt x="12871" y="4413"/>
                    <a:pt x="12883" y="4402"/>
                  </a:cubicBezTo>
                  <a:cubicBezTo>
                    <a:pt x="12847" y="4390"/>
                    <a:pt x="12835" y="4366"/>
                    <a:pt x="12799" y="4342"/>
                  </a:cubicBezTo>
                  <a:cubicBezTo>
                    <a:pt x="12811" y="4330"/>
                    <a:pt x="12811" y="4330"/>
                    <a:pt x="12808" y="4330"/>
                  </a:cubicBezTo>
                  <a:cubicBezTo>
                    <a:pt x="12805" y="4330"/>
                    <a:pt x="12799" y="4330"/>
                    <a:pt x="12799" y="4318"/>
                  </a:cubicBezTo>
                  <a:lnTo>
                    <a:pt x="12787" y="4330"/>
                  </a:lnTo>
                  <a:cubicBezTo>
                    <a:pt x="12752" y="4294"/>
                    <a:pt x="12752" y="4223"/>
                    <a:pt x="12716" y="4187"/>
                  </a:cubicBezTo>
                  <a:lnTo>
                    <a:pt x="12728" y="4175"/>
                  </a:lnTo>
                  <a:lnTo>
                    <a:pt x="12716" y="4175"/>
                  </a:lnTo>
                  <a:cubicBezTo>
                    <a:pt x="12680" y="4128"/>
                    <a:pt x="12644" y="4068"/>
                    <a:pt x="12621" y="4032"/>
                  </a:cubicBezTo>
                  <a:cubicBezTo>
                    <a:pt x="12597" y="4021"/>
                    <a:pt x="12573" y="4021"/>
                    <a:pt x="12561" y="3997"/>
                  </a:cubicBezTo>
                  <a:cubicBezTo>
                    <a:pt x="12537" y="3973"/>
                    <a:pt x="12502" y="3949"/>
                    <a:pt x="12478" y="3901"/>
                  </a:cubicBezTo>
                  <a:cubicBezTo>
                    <a:pt x="12481" y="3901"/>
                    <a:pt x="12483" y="3901"/>
                    <a:pt x="12485" y="3900"/>
                  </a:cubicBezTo>
                  <a:lnTo>
                    <a:pt x="12485" y="3900"/>
                  </a:lnTo>
                  <a:cubicBezTo>
                    <a:pt x="12486" y="3901"/>
                    <a:pt x="12488" y="3901"/>
                    <a:pt x="12490" y="3901"/>
                  </a:cubicBezTo>
                  <a:cubicBezTo>
                    <a:pt x="12490" y="3897"/>
                    <a:pt x="12490" y="3896"/>
                    <a:pt x="12489" y="3896"/>
                  </a:cubicBezTo>
                  <a:cubicBezTo>
                    <a:pt x="12489" y="3896"/>
                    <a:pt x="12487" y="3898"/>
                    <a:pt x="12485" y="3900"/>
                  </a:cubicBezTo>
                  <a:lnTo>
                    <a:pt x="12485" y="3900"/>
                  </a:lnTo>
                  <a:cubicBezTo>
                    <a:pt x="12478" y="3894"/>
                    <a:pt x="12478" y="3876"/>
                    <a:pt x="12478" y="3866"/>
                  </a:cubicBezTo>
                  <a:lnTo>
                    <a:pt x="12466" y="3890"/>
                  </a:lnTo>
                  <a:cubicBezTo>
                    <a:pt x="12454" y="3890"/>
                    <a:pt x="12454" y="3866"/>
                    <a:pt x="12454" y="3854"/>
                  </a:cubicBezTo>
                  <a:lnTo>
                    <a:pt x="12430" y="3842"/>
                  </a:lnTo>
                  <a:lnTo>
                    <a:pt x="12418" y="3842"/>
                  </a:lnTo>
                  <a:lnTo>
                    <a:pt x="12430" y="3818"/>
                  </a:lnTo>
                  <a:cubicBezTo>
                    <a:pt x="12430" y="3818"/>
                    <a:pt x="12415" y="3803"/>
                    <a:pt x="12397" y="3803"/>
                  </a:cubicBezTo>
                  <a:cubicBezTo>
                    <a:pt x="12393" y="3803"/>
                    <a:pt x="12390" y="3803"/>
                    <a:pt x="12387" y="3804"/>
                  </a:cubicBezTo>
                  <a:lnTo>
                    <a:pt x="12387" y="3804"/>
                  </a:lnTo>
                  <a:cubicBezTo>
                    <a:pt x="12390" y="3800"/>
                    <a:pt x="12387" y="3791"/>
                    <a:pt x="12390" y="3791"/>
                  </a:cubicBezTo>
                  <a:cubicBezTo>
                    <a:pt x="12391" y="3791"/>
                    <a:pt x="12392" y="3792"/>
                    <a:pt x="12394" y="3794"/>
                  </a:cubicBezTo>
                  <a:lnTo>
                    <a:pt x="12359" y="3735"/>
                  </a:lnTo>
                  <a:lnTo>
                    <a:pt x="12359" y="3747"/>
                  </a:lnTo>
                  <a:cubicBezTo>
                    <a:pt x="12355" y="3750"/>
                    <a:pt x="12351" y="3752"/>
                    <a:pt x="12346" y="3752"/>
                  </a:cubicBezTo>
                  <a:cubicBezTo>
                    <a:pt x="12335" y="3752"/>
                    <a:pt x="12323" y="3743"/>
                    <a:pt x="12323" y="3735"/>
                  </a:cubicBezTo>
                  <a:cubicBezTo>
                    <a:pt x="12347" y="3735"/>
                    <a:pt x="12335" y="3723"/>
                    <a:pt x="12347" y="3711"/>
                  </a:cubicBezTo>
                  <a:cubicBezTo>
                    <a:pt x="12344" y="3709"/>
                    <a:pt x="12342" y="3708"/>
                    <a:pt x="12341" y="3708"/>
                  </a:cubicBezTo>
                  <a:cubicBezTo>
                    <a:pt x="12335" y="3708"/>
                    <a:pt x="12335" y="3723"/>
                    <a:pt x="12335" y="3723"/>
                  </a:cubicBezTo>
                  <a:cubicBezTo>
                    <a:pt x="12311" y="3723"/>
                    <a:pt x="12287" y="3699"/>
                    <a:pt x="12299" y="3699"/>
                  </a:cubicBezTo>
                  <a:cubicBezTo>
                    <a:pt x="12287" y="3687"/>
                    <a:pt x="12311" y="3663"/>
                    <a:pt x="12299" y="3651"/>
                  </a:cubicBezTo>
                  <a:cubicBezTo>
                    <a:pt x="12283" y="3651"/>
                    <a:pt x="12278" y="3641"/>
                    <a:pt x="12273" y="3641"/>
                  </a:cubicBezTo>
                  <a:cubicBezTo>
                    <a:pt x="12270" y="3641"/>
                    <a:pt x="12267" y="3643"/>
                    <a:pt x="12263" y="3651"/>
                  </a:cubicBezTo>
                  <a:cubicBezTo>
                    <a:pt x="12240" y="3640"/>
                    <a:pt x="12263" y="3628"/>
                    <a:pt x="12263" y="3628"/>
                  </a:cubicBezTo>
                  <a:cubicBezTo>
                    <a:pt x="12252" y="3628"/>
                    <a:pt x="12240" y="3592"/>
                    <a:pt x="12252" y="3580"/>
                  </a:cubicBezTo>
                  <a:lnTo>
                    <a:pt x="12252" y="3580"/>
                  </a:lnTo>
                  <a:cubicBezTo>
                    <a:pt x="12245" y="3583"/>
                    <a:pt x="12239" y="3585"/>
                    <a:pt x="12235" y="3585"/>
                  </a:cubicBezTo>
                  <a:cubicBezTo>
                    <a:pt x="12212" y="3585"/>
                    <a:pt x="12221" y="3543"/>
                    <a:pt x="12199" y="3543"/>
                  </a:cubicBezTo>
                  <a:cubicBezTo>
                    <a:pt x="12197" y="3543"/>
                    <a:pt x="12195" y="3543"/>
                    <a:pt x="12192" y="3544"/>
                  </a:cubicBezTo>
                  <a:lnTo>
                    <a:pt x="12192" y="3520"/>
                  </a:lnTo>
                  <a:cubicBezTo>
                    <a:pt x="12192" y="3529"/>
                    <a:pt x="12180" y="3537"/>
                    <a:pt x="12169" y="3537"/>
                  </a:cubicBezTo>
                  <a:cubicBezTo>
                    <a:pt x="12164" y="3537"/>
                    <a:pt x="12160" y="3536"/>
                    <a:pt x="12156" y="3532"/>
                  </a:cubicBezTo>
                  <a:cubicBezTo>
                    <a:pt x="12156" y="3509"/>
                    <a:pt x="12168" y="3509"/>
                    <a:pt x="12180" y="3497"/>
                  </a:cubicBezTo>
                  <a:lnTo>
                    <a:pt x="12180" y="3497"/>
                  </a:lnTo>
                  <a:lnTo>
                    <a:pt x="12144" y="3509"/>
                  </a:lnTo>
                  <a:cubicBezTo>
                    <a:pt x="12121" y="3425"/>
                    <a:pt x="12037" y="3366"/>
                    <a:pt x="12013" y="3282"/>
                  </a:cubicBezTo>
                  <a:cubicBezTo>
                    <a:pt x="11990" y="3259"/>
                    <a:pt x="11942" y="3223"/>
                    <a:pt x="11918" y="3187"/>
                  </a:cubicBezTo>
                  <a:cubicBezTo>
                    <a:pt x="11906" y="3175"/>
                    <a:pt x="11894" y="3175"/>
                    <a:pt x="11894" y="3175"/>
                  </a:cubicBezTo>
                  <a:cubicBezTo>
                    <a:pt x="11871" y="3128"/>
                    <a:pt x="11847" y="3068"/>
                    <a:pt x="11799" y="3032"/>
                  </a:cubicBezTo>
                  <a:cubicBezTo>
                    <a:pt x="11740" y="3020"/>
                    <a:pt x="11811" y="2985"/>
                    <a:pt x="11763" y="2973"/>
                  </a:cubicBezTo>
                  <a:lnTo>
                    <a:pt x="11775" y="2973"/>
                  </a:lnTo>
                  <a:cubicBezTo>
                    <a:pt x="11751" y="2949"/>
                    <a:pt x="11728" y="2937"/>
                    <a:pt x="11680" y="2925"/>
                  </a:cubicBezTo>
                  <a:cubicBezTo>
                    <a:pt x="11716" y="2901"/>
                    <a:pt x="11668" y="2901"/>
                    <a:pt x="11692" y="2889"/>
                  </a:cubicBezTo>
                  <a:lnTo>
                    <a:pt x="11692" y="2889"/>
                  </a:lnTo>
                  <a:lnTo>
                    <a:pt x="11668" y="2901"/>
                  </a:lnTo>
                  <a:cubicBezTo>
                    <a:pt x="11680" y="2889"/>
                    <a:pt x="11668" y="2866"/>
                    <a:pt x="11680" y="2866"/>
                  </a:cubicBezTo>
                  <a:lnTo>
                    <a:pt x="11656" y="2866"/>
                  </a:lnTo>
                  <a:lnTo>
                    <a:pt x="11668" y="2854"/>
                  </a:lnTo>
                  <a:cubicBezTo>
                    <a:pt x="11656" y="2830"/>
                    <a:pt x="11609" y="2806"/>
                    <a:pt x="11632" y="2770"/>
                  </a:cubicBezTo>
                  <a:cubicBezTo>
                    <a:pt x="11573" y="2735"/>
                    <a:pt x="11525" y="2663"/>
                    <a:pt x="11490" y="2604"/>
                  </a:cubicBezTo>
                  <a:cubicBezTo>
                    <a:pt x="11478" y="2604"/>
                    <a:pt x="11466" y="2592"/>
                    <a:pt x="11454" y="2580"/>
                  </a:cubicBezTo>
                  <a:lnTo>
                    <a:pt x="11454" y="2544"/>
                  </a:lnTo>
                  <a:cubicBezTo>
                    <a:pt x="11442" y="2544"/>
                    <a:pt x="11418" y="2544"/>
                    <a:pt x="11418" y="2520"/>
                  </a:cubicBezTo>
                  <a:cubicBezTo>
                    <a:pt x="11406" y="2508"/>
                    <a:pt x="11406" y="2485"/>
                    <a:pt x="11382" y="2485"/>
                  </a:cubicBezTo>
                  <a:cubicBezTo>
                    <a:pt x="11373" y="2475"/>
                    <a:pt x="11371" y="2457"/>
                    <a:pt x="11384" y="2451"/>
                  </a:cubicBezTo>
                  <a:lnTo>
                    <a:pt x="11384" y="2451"/>
                  </a:lnTo>
                  <a:cubicBezTo>
                    <a:pt x="11384" y="2451"/>
                    <a:pt x="11384" y="2451"/>
                    <a:pt x="11384" y="2451"/>
                  </a:cubicBezTo>
                  <a:cubicBezTo>
                    <a:pt x="11361" y="2451"/>
                    <a:pt x="11370" y="2413"/>
                    <a:pt x="11370" y="2413"/>
                  </a:cubicBezTo>
                  <a:cubicBezTo>
                    <a:pt x="11370" y="2413"/>
                    <a:pt x="11263" y="2211"/>
                    <a:pt x="11120" y="1985"/>
                  </a:cubicBezTo>
                  <a:cubicBezTo>
                    <a:pt x="11061" y="1877"/>
                    <a:pt x="10978" y="1770"/>
                    <a:pt x="10918" y="1675"/>
                  </a:cubicBezTo>
                  <a:cubicBezTo>
                    <a:pt x="10847" y="1568"/>
                    <a:pt x="10775" y="1496"/>
                    <a:pt x="10716" y="1461"/>
                  </a:cubicBezTo>
                  <a:cubicBezTo>
                    <a:pt x="10700" y="1461"/>
                    <a:pt x="10689" y="1455"/>
                    <a:pt x="10677" y="1455"/>
                  </a:cubicBezTo>
                  <a:cubicBezTo>
                    <a:pt x="10671" y="1455"/>
                    <a:pt x="10664" y="1457"/>
                    <a:pt x="10656" y="1461"/>
                  </a:cubicBezTo>
                  <a:cubicBezTo>
                    <a:pt x="10644" y="1449"/>
                    <a:pt x="10668" y="1437"/>
                    <a:pt x="10656" y="1437"/>
                  </a:cubicBezTo>
                  <a:lnTo>
                    <a:pt x="10656" y="1437"/>
                  </a:lnTo>
                  <a:cubicBezTo>
                    <a:pt x="10656" y="1461"/>
                    <a:pt x="10608" y="1449"/>
                    <a:pt x="10608" y="1473"/>
                  </a:cubicBezTo>
                  <a:lnTo>
                    <a:pt x="10597" y="1461"/>
                  </a:lnTo>
                  <a:cubicBezTo>
                    <a:pt x="10585" y="1461"/>
                    <a:pt x="10620" y="1473"/>
                    <a:pt x="10597" y="1484"/>
                  </a:cubicBezTo>
                  <a:lnTo>
                    <a:pt x="10620" y="1473"/>
                  </a:lnTo>
                  <a:lnTo>
                    <a:pt x="10620" y="1473"/>
                  </a:lnTo>
                  <a:cubicBezTo>
                    <a:pt x="10620" y="1484"/>
                    <a:pt x="10620" y="1496"/>
                    <a:pt x="10608" y="1496"/>
                  </a:cubicBezTo>
                  <a:cubicBezTo>
                    <a:pt x="10632" y="1508"/>
                    <a:pt x="10668" y="1496"/>
                    <a:pt x="10668" y="1520"/>
                  </a:cubicBezTo>
                  <a:lnTo>
                    <a:pt x="10656" y="1520"/>
                  </a:lnTo>
                  <a:cubicBezTo>
                    <a:pt x="10668" y="1532"/>
                    <a:pt x="10656" y="1532"/>
                    <a:pt x="10656" y="1532"/>
                  </a:cubicBezTo>
                  <a:cubicBezTo>
                    <a:pt x="10656" y="1532"/>
                    <a:pt x="10656" y="1544"/>
                    <a:pt x="10656" y="1544"/>
                  </a:cubicBezTo>
                  <a:lnTo>
                    <a:pt x="10644" y="1544"/>
                  </a:lnTo>
                  <a:cubicBezTo>
                    <a:pt x="10632" y="1544"/>
                    <a:pt x="10632" y="1532"/>
                    <a:pt x="10620" y="1532"/>
                  </a:cubicBezTo>
                  <a:lnTo>
                    <a:pt x="10644" y="1556"/>
                  </a:lnTo>
                  <a:cubicBezTo>
                    <a:pt x="10636" y="1556"/>
                    <a:pt x="10634" y="1551"/>
                    <a:pt x="10633" y="1551"/>
                  </a:cubicBezTo>
                  <a:cubicBezTo>
                    <a:pt x="10632" y="1551"/>
                    <a:pt x="10632" y="1552"/>
                    <a:pt x="10632" y="1556"/>
                  </a:cubicBezTo>
                  <a:cubicBezTo>
                    <a:pt x="10620" y="1532"/>
                    <a:pt x="10608" y="1532"/>
                    <a:pt x="10608" y="1520"/>
                  </a:cubicBezTo>
                  <a:cubicBezTo>
                    <a:pt x="10605" y="1519"/>
                    <a:pt x="10603" y="1518"/>
                    <a:pt x="10601" y="1518"/>
                  </a:cubicBezTo>
                  <a:cubicBezTo>
                    <a:pt x="10591" y="1518"/>
                    <a:pt x="10608" y="1546"/>
                    <a:pt x="10608" y="1556"/>
                  </a:cubicBezTo>
                  <a:cubicBezTo>
                    <a:pt x="10597" y="1556"/>
                    <a:pt x="10608" y="1544"/>
                    <a:pt x="10597" y="1544"/>
                  </a:cubicBezTo>
                  <a:lnTo>
                    <a:pt x="10585" y="1544"/>
                  </a:lnTo>
                  <a:cubicBezTo>
                    <a:pt x="10573" y="1532"/>
                    <a:pt x="10573" y="1532"/>
                    <a:pt x="10561" y="1520"/>
                  </a:cubicBezTo>
                  <a:lnTo>
                    <a:pt x="10549" y="1532"/>
                  </a:lnTo>
                  <a:lnTo>
                    <a:pt x="10537" y="1520"/>
                  </a:lnTo>
                  <a:cubicBezTo>
                    <a:pt x="10537" y="1520"/>
                    <a:pt x="10537" y="1532"/>
                    <a:pt x="10537" y="1532"/>
                  </a:cubicBezTo>
                  <a:cubicBezTo>
                    <a:pt x="10537" y="1531"/>
                    <a:pt x="10537" y="1530"/>
                    <a:pt x="10537" y="1530"/>
                  </a:cubicBezTo>
                  <a:cubicBezTo>
                    <a:pt x="10539" y="1530"/>
                    <a:pt x="10542" y="1546"/>
                    <a:pt x="10538" y="1546"/>
                  </a:cubicBezTo>
                  <a:cubicBezTo>
                    <a:pt x="10536" y="1546"/>
                    <a:pt x="10532" y="1542"/>
                    <a:pt x="10525" y="1532"/>
                  </a:cubicBezTo>
                  <a:cubicBezTo>
                    <a:pt x="10525" y="1556"/>
                    <a:pt x="10525" y="1556"/>
                    <a:pt x="10525" y="1568"/>
                  </a:cubicBezTo>
                  <a:cubicBezTo>
                    <a:pt x="10517" y="1553"/>
                    <a:pt x="10505" y="1552"/>
                    <a:pt x="10497" y="1550"/>
                  </a:cubicBezTo>
                  <a:lnTo>
                    <a:pt x="10497" y="1550"/>
                  </a:lnTo>
                  <a:cubicBezTo>
                    <a:pt x="10499" y="1556"/>
                    <a:pt x="10501" y="1563"/>
                    <a:pt x="10501" y="1568"/>
                  </a:cubicBezTo>
                  <a:cubicBezTo>
                    <a:pt x="10489" y="1556"/>
                    <a:pt x="10478" y="1544"/>
                    <a:pt x="10478" y="1532"/>
                  </a:cubicBezTo>
                  <a:lnTo>
                    <a:pt x="10478" y="1544"/>
                  </a:lnTo>
                  <a:lnTo>
                    <a:pt x="10478" y="1556"/>
                  </a:lnTo>
                  <a:cubicBezTo>
                    <a:pt x="10466" y="1544"/>
                    <a:pt x="10466" y="1532"/>
                    <a:pt x="10454" y="1532"/>
                  </a:cubicBezTo>
                  <a:lnTo>
                    <a:pt x="10466" y="1556"/>
                  </a:lnTo>
                  <a:lnTo>
                    <a:pt x="10454" y="1568"/>
                  </a:lnTo>
                  <a:cubicBezTo>
                    <a:pt x="10454" y="1570"/>
                    <a:pt x="10453" y="1571"/>
                    <a:pt x="10451" y="1571"/>
                  </a:cubicBezTo>
                  <a:cubicBezTo>
                    <a:pt x="10445" y="1571"/>
                    <a:pt x="10430" y="1556"/>
                    <a:pt x="10430" y="1556"/>
                  </a:cubicBezTo>
                  <a:lnTo>
                    <a:pt x="10430" y="1556"/>
                  </a:lnTo>
                  <a:lnTo>
                    <a:pt x="10442" y="1568"/>
                  </a:lnTo>
                  <a:cubicBezTo>
                    <a:pt x="10437" y="1566"/>
                    <a:pt x="10433" y="1565"/>
                    <a:pt x="10430" y="1565"/>
                  </a:cubicBezTo>
                  <a:cubicBezTo>
                    <a:pt x="10412" y="1565"/>
                    <a:pt x="10428" y="1592"/>
                    <a:pt x="10418" y="1592"/>
                  </a:cubicBezTo>
                  <a:cubicBezTo>
                    <a:pt x="10418" y="1580"/>
                    <a:pt x="10406" y="1568"/>
                    <a:pt x="10406" y="1568"/>
                  </a:cubicBezTo>
                  <a:cubicBezTo>
                    <a:pt x="10406" y="1580"/>
                    <a:pt x="10394" y="1580"/>
                    <a:pt x="10406" y="1604"/>
                  </a:cubicBezTo>
                  <a:cubicBezTo>
                    <a:pt x="10382" y="1592"/>
                    <a:pt x="10382" y="1580"/>
                    <a:pt x="10370" y="1580"/>
                  </a:cubicBezTo>
                  <a:cubicBezTo>
                    <a:pt x="10358" y="1580"/>
                    <a:pt x="10358" y="1592"/>
                    <a:pt x="10370" y="1604"/>
                  </a:cubicBezTo>
                  <a:cubicBezTo>
                    <a:pt x="10368" y="1601"/>
                    <a:pt x="10366" y="1600"/>
                    <a:pt x="10364" y="1600"/>
                  </a:cubicBezTo>
                  <a:cubicBezTo>
                    <a:pt x="10360" y="1600"/>
                    <a:pt x="10357" y="1607"/>
                    <a:pt x="10353" y="1607"/>
                  </a:cubicBezTo>
                  <a:cubicBezTo>
                    <a:pt x="10351" y="1607"/>
                    <a:pt x="10349" y="1606"/>
                    <a:pt x="10347" y="1604"/>
                  </a:cubicBezTo>
                  <a:lnTo>
                    <a:pt x="10347" y="1604"/>
                  </a:lnTo>
                  <a:cubicBezTo>
                    <a:pt x="10347" y="1604"/>
                    <a:pt x="10347" y="1604"/>
                    <a:pt x="10347" y="1604"/>
                  </a:cubicBezTo>
                  <a:lnTo>
                    <a:pt x="10347" y="1604"/>
                  </a:lnTo>
                  <a:lnTo>
                    <a:pt x="10347" y="1604"/>
                  </a:lnTo>
                  <a:lnTo>
                    <a:pt x="10347" y="1613"/>
                  </a:lnTo>
                  <a:lnTo>
                    <a:pt x="10347" y="1613"/>
                  </a:lnTo>
                  <a:cubicBezTo>
                    <a:pt x="10347" y="1613"/>
                    <a:pt x="10347" y="1613"/>
                    <a:pt x="10347" y="1613"/>
                  </a:cubicBezTo>
                  <a:lnTo>
                    <a:pt x="10347" y="1613"/>
                  </a:lnTo>
                  <a:cubicBezTo>
                    <a:pt x="10347" y="1609"/>
                    <a:pt x="10350" y="1609"/>
                    <a:pt x="10351" y="1609"/>
                  </a:cubicBezTo>
                  <a:cubicBezTo>
                    <a:pt x="10352" y="1609"/>
                    <a:pt x="10352" y="1609"/>
                    <a:pt x="10347" y="1604"/>
                  </a:cubicBezTo>
                  <a:lnTo>
                    <a:pt x="10347" y="1604"/>
                  </a:lnTo>
                  <a:lnTo>
                    <a:pt x="10358" y="1615"/>
                  </a:lnTo>
                  <a:cubicBezTo>
                    <a:pt x="10353" y="1614"/>
                    <a:pt x="10350" y="1613"/>
                    <a:pt x="10347" y="1613"/>
                  </a:cubicBezTo>
                  <a:cubicBezTo>
                    <a:pt x="10347" y="1613"/>
                    <a:pt x="10347" y="1613"/>
                    <a:pt x="10347" y="1613"/>
                  </a:cubicBezTo>
                  <a:lnTo>
                    <a:pt x="10347" y="1613"/>
                  </a:lnTo>
                  <a:cubicBezTo>
                    <a:pt x="10347" y="1614"/>
                    <a:pt x="10347" y="1614"/>
                    <a:pt x="10347" y="1615"/>
                  </a:cubicBezTo>
                  <a:lnTo>
                    <a:pt x="10347" y="1613"/>
                  </a:lnTo>
                  <a:lnTo>
                    <a:pt x="10347" y="1613"/>
                  </a:lnTo>
                  <a:cubicBezTo>
                    <a:pt x="10335" y="1613"/>
                    <a:pt x="10348" y="1630"/>
                    <a:pt x="10342" y="1630"/>
                  </a:cubicBezTo>
                  <a:cubicBezTo>
                    <a:pt x="10340" y="1630"/>
                    <a:pt x="10338" y="1629"/>
                    <a:pt x="10335" y="1627"/>
                  </a:cubicBezTo>
                  <a:cubicBezTo>
                    <a:pt x="10323" y="1627"/>
                    <a:pt x="10323" y="1627"/>
                    <a:pt x="10323" y="1615"/>
                  </a:cubicBezTo>
                  <a:lnTo>
                    <a:pt x="10299" y="1627"/>
                  </a:lnTo>
                  <a:lnTo>
                    <a:pt x="10311" y="1627"/>
                  </a:lnTo>
                  <a:cubicBezTo>
                    <a:pt x="10311" y="1636"/>
                    <a:pt x="10317" y="1644"/>
                    <a:pt x="10316" y="1644"/>
                  </a:cubicBezTo>
                  <a:cubicBezTo>
                    <a:pt x="10316" y="1644"/>
                    <a:pt x="10314" y="1643"/>
                    <a:pt x="10311" y="1639"/>
                  </a:cubicBezTo>
                  <a:cubicBezTo>
                    <a:pt x="10308" y="1637"/>
                    <a:pt x="10307" y="1636"/>
                    <a:pt x="10306" y="1636"/>
                  </a:cubicBezTo>
                  <a:cubicBezTo>
                    <a:pt x="10303" y="1636"/>
                    <a:pt x="10304" y="1643"/>
                    <a:pt x="10298" y="1643"/>
                  </a:cubicBezTo>
                  <a:cubicBezTo>
                    <a:pt x="10298" y="1643"/>
                    <a:pt x="10297" y="1643"/>
                    <a:pt x="10297" y="1643"/>
                  </a:cubicBezTo>
                  <a:lnTo>
                    <a:pt x="10297" y="1643"/>
                  </a:lnTo>
                  <a:cubicBezTo>
                    <a:pt x="10297" y="1643"/>
                    <a:pt x="10296" y="1643"/>
                    <a:pt x="10296" y="1643"/>
                  </a:cubicBezTo>
                  <a:cubicBezTo>
                    <a:pt x="10295" y="1643"/>
                    <a:pt x="10294" y="1642"/>
                    <a:pt x="10293" y="1642"/>
                  </a:cubicBezTo>
                  <a:lnTo>
                    <a:pt x="10293" y="1642"/>
                  </a:lnTo>
                  <a:cubicBezTo>
                    <a:pt x="10294" y="1642"/>
                    <a:pt x="10296" y="1643"/>
                    <a:pt x="10297" y="1643"/>
                  </a:cubicBezTo>
                  <a:lnTo>
                    <a:pt x="10297" y="1643"/>
                  </a:lnTo>
                  <a:cubicBezTo>
                    <a:pt x="10298" y="1642"/>
                    <a:pt x="10299" y="1641"/>
                    <a:pt x="10299" y="1639"/>
                  </a:cubicBezTo>
                  <a:cubicBezTo>
                    <a:pt x="10287" y="1627"/>
                    <a:pt x="10287" y="1627"/>
                    <a:pt x="10287" y="1627"/>
                  </a:cubicBezTo>
                  <a:lnTo>
                    <a:pt x="10287" y="1638"/>
                  </a:lnTo>
                  <a:lnTo>
                    <a:pt x="10287" y="1638"/>
                  </a:lnTo>
                  <a:cubicBezTo>
                    <a:pt x="10285" y="1637"/>
                    <a:pt x="10284" y="1636"/>
                    <a:pt x="10284" y="1636"/>
                  </a:cubicBezTo>
                  <a:lnTo>
                    <a:pt x="10284" y="1636"/>
                  </a:lnTo>
                  <a:cubicBezTo>
                    <a:pt x="10284" y="1636"/>
                    <a:pt x="10284" y="1637"/>
                    <a:pt x="10287" y="1639"/>
                  </a:cubicBezTo>
                  <a:lnTo>
                    <a:pt x="10287" y="1638"/>
                  </a:lnTo>
                  <a:lnTo>
                    <a:pt x="10287" y="1638"/>
                  </a:lnTo>
                  <a:cubicBezTo>
                    <a:pt x="10289" y="1639"/>
                    <a:pt x="10291" y="1641"/>
                    <a:pt x="10293" y="1642"/>
                  </a:cubicBezTo>
                  <a:lnTo>
                    <a:pt x="10293" y="1642"/>
                  </a:lnTo>
                  <a:cubicBezTo>
                    <a:pt x="10291" y="1641"/>
                    <a:pt x="10289" y="1640"/>
                    <a:pt x="10287" y="1639"/>
                  </a:cubicBezTo>
                  <a:lnTo>
                    <a:pt x="10287" y="1639"/>
                  </a:lnTo>
                  <a:cubicBezTo>
                    <a:pt x="10299" y="1651"/>
                    <a:pt x="10299" y="1663"/>
                    <a:pt x="10299" y="1663"/>
                  </a:cubicBezTo>
                  <a:cubicBezTo>
                    <a:pt x="10299" y="1663"/>
                    <a:pt x="10287" y="1651"/>
                    <a:pt x="10287" y="1651"/>
                  </a:cubicBezTo>
                  <a:cubicBezTo>
                    <a:pt x="10287" y="1663"/>
                    <a:pt x="10275" y="1663"/>
                    <a:pt x="10275" y="1663"/>
                  </a:cubicBezTo>
                  <a:cubicBezTo>
                    <a:pt x="10275" y="1663"/>
                    <a:pt x="10263" y="1651"/>
                    <a:pt x="10263" y="1651"/>
                  </a:cubicBezTo>
                  <a:cubicBezTo>
                    <a:pt x="10263" y="1663"/>
                    <a:pt x="10263" y="1663"/>
                    <a:pt x="10263" y="1663"/>
                  </a:cubicBezTo>
                  <a:cubicBezTo>
                    <a:pt x="10263" y="1663"/>
                    <a:pt x="10263" y="1663"/>
                    <a:pt x="10263" y="1675"/>
                  </a:cubicBezTo>
                  <a:lnTo>
                    <a:pt x="10239" y="1663"/>
                  </a:lnTo>
                  <a:lnTo>
                    <a:pt x="10251" y="1675"/>
                  </a:lnTo>
                  <a:cubicBezTo>
                    <a:pt x="10251" y="1675"/>
                    <a:pt x="10251" y="1687"/>
                    <a:pt x="10251" y="1687"/>
                  </a:cubicBezTo>
                  <a:lnTo>
                    <a:pt x="10239" y="1675"/>
                  </a:lnTo>
                  <a:cubicBezTo>
                    <a:pt x="10239" y="1678"/>
                    <a:pt x="10238" y="1679"/>
                    <a:pt x="10236" y="1679"/>
                  </a:cubicBezTo>
                  <a:cubicBezTo>
                    <a:pt x="10233" y="1679"/>
                    <a:pt x="10227" y="1676"/>
                    <a:pt x="10223" y="1676"/>
                  </a:cubicBezTo>
                  <a:cubicBezTo>
                    <a:pt x="10219" y="1676"/>
                    <a:pt x="10216" y="1678"/>
                    <a:pt x="10216" y="1687"/>
                  </a:cubicBezTo>
                  <a:cubicBezTo>
                    <a:pt x="10216" y="1687"/>
                    <a:pt x="10216" y="1675"/>
                    <a:pt x="10216" y="1675"/>
                  </a:cubicBezTo>
                  <a:cubicBezTo>
                    <a:pt x="10216" y="1682"/>
                    <a:pt x="10214" y="1684"/>
                    <a:pt x="10211" y="1684"/>
                  </a:cubicBezTo>
                  <a:cubicBezTo>
                    <a:pt x="10208" y="1684"/>
                    <a:pt x="10202" y="1678"/>
                    <a:pt x="10201" y="1678"/>
                  </a:cubicBezTo>
                  <a:lnTo>
                    <a:pt x="10201" y="1678"/>
                  </a:lnTo>
                  <a:cubicBezTo>
                    <a:pt x="10200" y="1678"/>
                    <a:pt x="10200" y="1680"/>
                    <a:pt x="10204" y="1687"/>
                  </a:cubicBezTo>
                  <a:lnTo>
                    <a:pt x="10192" y="1687"/>
                  </a:lnTo>
                  <a:lnTo>
                    <a:pt x="10180" y="1675"/>
                  </a:lnTo>
                  <a:lnTo>
                    <a:pt x="10192" y="1699"/>
                  </a:lnTo>
                  <a:cubicBezTo>
                    <a:pt x="10179" y="1690"/>
                    <a:pt x="10172" y="1688"/>
                    <a:pt x="10167" y="1688"/>
                  </a:cubicBezTo>
                  <a:cubicBezTo>
                    <a:pt x="10163" y="1688"/>
                    <a:pt x="10161" y="1690"/>
                    <a:pt x="10156" y="1690"/>
                  </a:cubicBezTo>
                  <a:cubicBezTo>
                    <a:pt x="10153" y="1690"/>
                    <a:pt x="10150" y="1690"/>
                    <a:pt x="10144" y="1687"/>
                  </a:cubicBezTo>
                  <a:lnTo>
                    <a:pt x="10144" y="1687"/>
                  </a:lnTo>
                  <a:lnTo>
                    <a:pt x="10168" y="1699"/>
                  </a:lnTo>
                  <a:cubicBezTo>
                    <a:pt x="10180" y="1723"/>
                    <a:pt x="10168" y="1726"/>
                    <a:pt x="10153" y="1726"/>
                  </a:cubicBezTo>
                  <a:cubicBezTo>
                    <a:pt x="10148" y="1726"/>
                    <a:pt x="10143" y="1725"/>
                    <a:pt x="10138" y="1725"/>
                  </a:cubicBezTo>
                  <a:cubicBezTo>
                    <a:pt x="10128" y="1725"/>
                    <a:pt x="10120" y="1727"/>
                    <a:pt x="10120" y="1735"/>
                  </a:cubicBezTo>
                  <a:lnTo>
                    <a:pt x="10108" y="1723"/>
                  </a:lnTo>
                  <a:lnTo>
                    <a:pt x="10120" y="1746"/>
                  </a:lnTo>
                  <a:cubicBezTo>
                    <a:pt x="10108" y="1735"/>
                    <a:pt x="10108" y="1735"/>
                    <a:pt x="10097" y="1723"/>
                  </a:cubicBezTo>
                  <a:lnTo>
                    <a:pt x="10097" y="1723"/>
                  </a:lnTo>
                  <a:cubicBezTo>
                    <a:pt x="10097" y="1735"/>
                    <a:pt x="10120" y="1746"/>
                    <a:pt x="10120" y="1758"/>
                  </a:cubicBezTo>
                  <a:cubicBezTo>
                    <a:pt x="10112" y="1758"/>
                    <a:pt x="10108" y="1757"/>
                    <a:pt x="10106" y="1755"/>
                  </a:cubicBezTo>
                  <a:lnTo>
                    <a:pt x="10106" y="1755"/>
                  </a:lnTo>
                  <a:cubicBezTo>
                    <a:pt x="10103" y="1763"/>
                    <a:pt x="10094" y="1770"/>
                    <a:pt x="10085" y="1770"/>
                  </a:cubicBezTo>
                  <a:lnTo>
                    <a:pt x="10097" y="1770"/>
                  </a:lnTo>
                  <a:cubicBezTo>
                    <a:pt x="10097" y="1782"/>
                    <a:pt x="10085" y="1782"/>
                    <a:pt x="10085" y="1794"/>
                  </a:cubicBezTo>
                  <a:cubicBezTo>
                    <a:pt x="10073" y="1782"/>
                    <a:pt x="10073" y="1782"/>
                    <a:pt x="10073" y="1782"/>
                  </a:cubicBezTo>
                  <a:cubicBezTo>
                    <a:pt x="10073" y="1782"/>
                    <a:pt x="10061" y="1782"/>
                    <a:pt x="10073" y="1794"/>
                  </a:cubicBezTo>
                  <a:lnTo>
                    <a:pt x="10061" y="1782"/>
                  </a:lnTo>
                  <a:cubicBezTo>
                    <a:pt x="10053" y="1782"/>
                    <a:pt x="10055" y="1787"/>
                    <a:pt x="10051" y="1787"/>
                  </a:cubicBezTo>
                  <a:cubicBezTo>
                    <a:pt x="10049" y="1787"/>
                    <a:pt x="10045" y="1786"/>
                    <a:pt x="10037" y="1782"/>
                  </a:cubicBezTo>
                  <a:lnTo>
                    <a:pt x="10037" y="1782"/>
                  </a:lnTo>
                  <a:cubicBezTo>
                    <a:pt x="10049" y="1794"/>
                    <a:pt x="10061" y="1794"/>
                    <a:pt x="10049" y="1806"/>
                  </a:cubicBezTo>
                  <a:cubicBezTo>
                    <a:pt x="10046" y="1800"/>
                    <a:pt x="10044" y="1798"/>
                    <a:pt x="10044" y="1798"/>
                  </a:cubicBezTo>
                  <a:lnTo>
                    <a:pt x="10044" y="1798"/>
                  </a:lnTo>
                  <a:cubicBezTo>
                    <a:pt x="10041" y="1798"/>
                    <a:pt x="10046" y="1818"/>
                    <a:pt x="10037" y="1818"/>
                  </a:cubicBezTo>
                  <a:lnTo>
                    <a:pt x="10037" y="1842"/>
                  </a:lnTo>
                  <a:cubicBezTo>
                    <a:pt x="10031" y="1835"/>
                    <a:pt x="10027" y="1833"/>
                    <a:pt x="10025" y="1833"/>
                  </a:cubicBezTo>
                  <a:cubicBezTo>
                    <a:pt x="10019" y="1833"/>
                    <a:pt x="10021" y="1844"/>
                    <a:pt x="10017" y="1844"/>
                  </a:cubicBezTo>
                  <a:cubicBezTo>
                    <a:pt x="10016" y="1844"/>
                    <a:pt x="10015" y="1843"/>
                    <a:pt x="10013" y="1842"/>
                  </a:cubicBezTo>
                  <a:lnTo>
                    <a:pt x="10013" y="1842"/>
                  </a:lnTo>
                  <a:cubicBezTo>
                    <a:pt x="10001" y="1842"/>
                    <a:pt x="10025" y="1842"/>
                    <a:pt x="10013" y="1854"/>
                  </a:cubicBezTo>
                  <a:cubicBezTo>
                    <a:pt x="10013" y="1851"/>
                    <a:pt x="10013" y="1850"/>
                    <a:pt x="10013" y="1850"/>
                  </a:cubicBezTo>
                  <a:cubicBezTo>
                    <a:pt x="10013" y="1850"/>
                    <a:pt x="10012" y="1857"/>
                    <a:pt x="10007" y="1857"/>
                  </a:cubicBezTo>
                  <a:cubicBezTo>
                    <a:pt x="10006" y="1857"/>
                    <a:pt x="10004" y="1856"/>
                    <a:pt x="10001" y="1854"/>
                  </a:cubicBezTo>
                  <a:lnTo>
                    <a:pt x="10001" y="1854"/>
                  </a:lnTo>
                  <a:cubicBezTo>
                    <a:pt x="10005" y="1857"/>
                    <a:pt x="10009" y="1861"/>
                    <a:pt x="10013" y="1865"/>
                  </a:cubicBezTo>
                  <a:cubicBezTo>
                    <a:pt x="10005" y="1865"/>
                    <a:pt x="10003" y="1871"/>
                    <a:pt x="9998" y="1871"/>
                  </a:cubicBezTo>
                  <a:cubicBezTo>
                    <a:pt x="9996" y="1871"/>
                    <a:pt x="9993" y="1869"/>
                    <a:pt x="9989" y="1865"/>
                  </a:cubicBezTo>
                  <a:cubicBezTo>
                    <a:pt x="9988" y="1867"/>
                    <a:pt x="9985" y="1868"/>
                    <a:pt x="9982" y="1868"/>
                  </a:cubicBezTo>
                  <a:cubicBezTo>
                    <a:pt x="9972" y="1868"/>
                    <a:pt x="9957" y="1861"/>
                    <a:pt x="9950" y="1861"/>
                  </a:cubicBezTo>
                  <a:cubicBezTo>
                    <a:pt x="9946" y="1861"/>
                    <a:pt x="9945" y="1865"/>
                    <a:pt x="9954" y="1877"/>
                  </a:cubicBezTo>
                  <a:cubicBezTo>
                    <a:pt x="9942" y="1865"/>
                    <a:pt x="9942" y="1865"/>
                    <a:pt x="9942" y="1865"/>
                  </a:cubicBezTo>
                  <a:lnTo>
                    <a:pt x="9942" y="1877"/>
                  </a:lnTo>
                  <a:lnTo>
                    <a:pt x="9930" y="1865"/>
                  </a:lnTo>
                  <a:lnTo>
                    <a:pt x="9942" y="1889"/>
                  </a:lnTo>
                  <a:lnTo>
                    <a:pt x="9942" y="1889"/>
                  </a:lnTo>
                  <a:lnTo>
                    <a:pt x="9930" y="1877"/>
                  </a:lnTo>
                  <a:cubicBezTo>
                    <a:pt x="9918" y="1877"/>
                    <a:pt x="9918" y="1901"/>
                    <a:pt x="9906" y="1901"/>
                  </a:cubicBezTo>
                  <a:cubicBezTo>
                    <a:pt x="9906" y="1913"/>
                    <a:pt x="9903" y="1913"/>
                    <a:pt x="9900" y="1913"/>
                  </a:cubicBezTo>
                  <a:cubicBezTo>
                    <a:pt x="9897" y="1913"/>
                    <a:pt x="9894" y="1913"/>
                    <a:pt x="9894" y="1925"/>
                  </a:cubicBezTo>
                  <a:cubicBezTo>
                    <a:pt x="9894" y="1913"/>
                    <a:pt x="9894" y="1913"/>
                    <a:pt x="9894" y="1913"/>
                  </a:cubicBezTo>
                  <a:lnTo>
                    <a:pt x="9882" y="1925"/>
                  </a:lnTo>
                  <a:lnTo>
                    <a:pt x="9882" y="1923"/>
                  </a:lnTo>
                  <a:lnTo>
                    <a:pt x="9882" y="1923"/>
                  </a:lnTo>
                  <a:cubicBezTo>
                    <a:pt x="9881" y="1924"/>
                    <a:pt x="9879" y="1924"/>
                    <a:pt x="9878" y="1924"/>
                  </a:cubicBezTo>
                  <a:cubicBezTo>
                    <a:pt x="9872" y="1924"/>
                    <a:pt x="9864" y="1921"/>
                    <a:pt x="9864" y="1921"/>
                  </a:cubicBezTo>
                  <a:lnTo>
                    <a:pt x="9864" y="1921"/>
                  </a:lnTo>
                  <a:cubicBezTo>
                    <a:pt x="9863" y="1921"/>
                    <a:pt x="9865" y="1922"/>
                    <a:pt x="9870" y="1925"/>
                  </a:cubicBezTo>
                  <a:cubicBezTo>
                    <a:pt x="9870" y="1925"/>
                    <a:pt x="9882" y="1937"/>
                    <a:pt x="9882" y="1949"/>
                  </a:cubicBezTo>
                  <a:cubicBezTo>
                    <a:pt x="9882" y="1952"/>
                    <a:pt x="9881" y="1954"/>
                    <a:pt x="9880" y="1954"/>
                  </a:cubicBezTo>
                  <a:cubicBezTo>
                    <a:pt x="9876" y="1954"/>
                    <a:pt x="9870" y="1945"/>
                    <a:pt x="9870" y="1937"/>
                  </a:cubicBezTo>
                  <a:cubicBezTo>
                    <a:pt x="9858" y="1949"/>
                    <a:pt x="9870" y="1961"/>
                    <a:pt x="9858" y="1961"/>
                  </a:cubicBezTo>
                  <a:lnTo>
                    <a:pt x="9846" y="1949"/>
                  </a:lnTo>
                  <a:lnTo>
                    <a:pt x="9846" y="1949"/>
                  </a:lnTo>
                  <a:cubicBezTo>
                    <a:pt x="9846" y="1961"/>
                    <a:pt x="9858" y="1961"/>
                    <a:pt x="9858" y="1973"/>
                  </a:cubicBezTo>
                  <a:lnTo>
                    <a:pt x="9846" y="1961"/>
                  </a:lnTo>
                  <a:lnTo>
                    <a:pt x="9846" y="1961"/>
                  </a:lnTo>
                  <a:cubicBezTo>
                    <a:pt x="9852" y="1973"/>
                    <a:pt x="9846" y="1973"/>
                    <a:pt x="9842" y="1973"/>
                  </a:cubicBezTo>
                  <a:cubicBezTo>
                    <a:pt x="9838" y="1973"/>
                    <a:pt x="9835" y="1973"/>
                    <a:pt x="9846" y="1985"/>
                  </a:cubicBezTo>
                  <a:cubicBezTo>
                    <a:pt x="9846" y="1985"/>
                    <a:pt x="9846" y="1990"/>
                    <a:pt x="9839" y="1990"/>
                  </a:cubicBezTo>
                  <a:cubicBezTo>
                    <a:pt x="9836" y="1990"/>
                    <a:pt x="9831" y="1989"/>
                    <a:pt x="9823" y="1985"/>
                  </a:cubicBezTo>
                  <a:lnTo>
                    <a:pt x="9823" y="1985"/>
                  </a:lnTo>
                  <a:cubicBezTo>
                    <a:pt x="9835" y="1996"/>
                    <a:pt x="9823" y="2008"/>
                    <a:pt x="9823" y="2020"/>
                  </a:cubicBezTo>
                  <a:cubicBezTo>
                    <a:pt x="9818" y="2018"/>
                    <a:pt x="9815" y="2017"/>
                    <a:pt x="9813" y="2017"/>
                  </a:cubicBezTo>
                  <a:cubicBezTo>
                    <a:pt x="9809" y="2017"/>
                    <a:pt x="9815" y="2024"/>
                    <a:pt x="9814" y="2024"/>
                  </a:cubicBezTo>
                  <a:cubicBezTo>
                    <a:pt x="9814" y="2024"/>
                    <a:pt x="9813" y="2023"/>
                    <a:pt x="9811" y="2021"/>
                  </a:cubicBezTo>
                  <a:lnTo>
                    <a:pt x="9811" y="2021"/>
                  </a:lnTo>
                  <a:lnTo>
                    <a:pt x="9823" y="2032"/>
                  </a:lnTo>
                  <a:cubicBezTo>
                    <a:pt x="9811" y="2044"/>
                    <a:pt x="9775" y="2032"/>
                    <a:pt x="9763" y="2056"/>
                  </a:cubicBezTo>
                  <a:cubicBezTo>
                    <a:pt x="9739" y="2068"/>
                    <a:pt x="9727" y="2092"/>
                    <a:pt x="9716" y="2104"/>
                  </a:cubicBezTo>
                  <a:cubicBezTo>
                    <a:pt x="9716" y="2104"/>
                    <a:pt x="9727" y="2127"/>
                    <a:pt x="9716" y="2127"/>
                  </a:cubicBezTo>
                  <a:cubicBezTo>
                    <a:pt x="9716" y="2139"/>
                    <a:pt x="9716" y="2163"/>
                    <a:pt x="9704" y="2163"/>
                  </a:cubicBezTo>
                  <a:lnTo>
                    <a:pt x="9692" y="2163"/>
                  </a:lnTo>
                  <a:cubicBezTo>
                    <a:pt x="9698" y="2169"/>
                    <a:pt x="9695" y="2169"/>
                    <a:pt x="9690" y="2169"/>
                  </a:cubicBezTo>
                  <a:cubicBezTo>
                    <a:pt x="9686" y="2169"/>
                    <a:pt x="9680" y="2169"/>
                    <a:pt x="9680" y="2175"/>
                  </a:cubicBezTo>
                  <a:lnTo>
                    <a:pt x="9692" y="2175"/>
                  </a:lnTo>
                  <a:cubicBezTo>
                    <a:pt x="9698" y="2181"/>
                    <a:pt x="9698" y="2184"/>
                    <a:pt x="9695" y="2184"/>
                  </a:cubicBezTo>
                  <a:cubicBezTo>
                    <a:pt x="9692" y="2184"/>
                    <a:pt x="9686" y="2181"/>
                    <a:pt x="9680" y="2175"/>
                  </a:cubicBezTo>
                  <a:lnTo>
                    <a:pt x="9680" y="2175"/>
                  </a:lnTo>
                  <a:lnTo>
                    <a:pt x="9687" y="2189"/>
                  </a:lnTo>
                  <a:lnTo>
                    <a:pt x="9687" y="2189"/>
                  </a:lnTo>
                  <a:cubicBezTo>
                    <a:pt x="9683" y="2187"/>
                    <a:pt x="9680" y="2187"/>
                    <a:pt x="9680" y="2187"/>
                  </a:cubicBezTo>
                  <a:lnTo>
                    <a:pt x="9680" y="2187"/>
                  </a:lnTo>
                  <a:lnTo>
                    <a:pt x="9692" y="2199"/>
                  </a:lnTo>
                  <a:lnTo>
                    <a:pt x="9668" y="2187"/>
                  </a:lnTo>
                  <a:lnTo>
                    <a:pt x="9668" y="2187"/>
                  </a:lnTo>
                  <a:cubicBezTo>
                    <a:pt x="9668" y="2187"/>
                    <a:pt x="9668" y="2199"/>
                    <a:pt x="9692" y="2211"/>
                  </a:cubicBezTo>
                  <a:lnTo>
                    <a:pt x="9668" y="2211"/>
                  </a:lnTo>
                  <a:lnTo>
                    <a:pt x="9656" y="2223"/>
                  </a:lnTo>
                  <a:cubicBezTo>
                    <a:pt x="9680" y="2235"/>
                    <a:pt x="9680" y="2246"/>
                    <a:pt x="9668" y="2246"/>
                  </a:cubicBezTo>
                  <a:cubicBezTo>
                    <a:pt x="9668" y="2235"/>
                    <a:pt x="9656" y="2235"/>
                    <a:pt x="9644" y="2235"/>
                  </a:cubicBezTo>
                  <a:cubicBezTo>
                    <a:pt x="9644" y="2235"/>
                    <a:pt x="9656" y="2235"/>
                    <a:pt x="9656" y="2246"/>
                  </a:cubicBezTo>
                  <a:cubicBezTo>
                    <a:pt x="9668" y="2246"/>
                    <a:pt x="9668" y="2258"/>
                    <a:pt x="9656" y="2258"/>
                  </a:cubicBezTo>
                  <a:cubicBezTo>
                    <a:pt x="9656" y="2258"/>
                    <a:pt x="9645" y="2253"/>
                    <a:pt x="9638" y="2253"/>
                  </a:cubicBezTo>
                  <a:cubicBezTo>
                    <a:pt x="9635" y="2253"/>
                    <a:pt x="9632" y="2254"/>
                    <a:pt x="9632" y="2258"/>
                  </a:cubicBezTo>
                  <a:cubicBezTo>
                    <a:pt x="9644" y="2270"/>
                    <a:pt x="9632" y="2258"/>
                    <a:pt x="9656" y="2282"/>
                  </a:cubicBezTo>
                  <a:cubicBezTo>
                    <a:pt x="9656" y="2282"/>
                    <a:pt x="9632" y="2270"/>
                    <a:pt x="9632" y="2270"/>
                  </a:cubicBezTo>
                  <a:lnTo>
                    <a:pt x="9632" y="2270"/>
                  </a:lnTo>
                  <a:cubicBezTo>
                    <a:pt x="9644" y="2282"/>
                    <a:pt x="9620" y="2282"/>
                    <a:pt x="9608" y="2282"/>
                  </a:cubicBezTo>
                  <a:cubicBezTo>
                    <a:pt x="9626" y="2294"/>
                    <a:pt x="9620" y="2294"/>
                    <a:pt x="9614" y="2294"/>
                  </a:cubicBezTo>
                  <a:cubicBezTo>
                    <a:pt x="9608" y="2294"/>
                    <a:pt x="9602" y="2294"/>
                    <a:pt x="9620" y="2306"/>
                  </a:cubicBezTo>
                  <a:lnTo>
                    <a:pt x="9596" y="2306"/>
                  </a:lnTo>
                  <a:cubicBezTo>
                    <a:pt x="9608" y="2306"/>
                    <a:pt x="9620" y="2318"/>
                    <a:pt x="9620" y="2330"/>
                  </a:cubicBezTo>
                  <a:cubicBezTo>
                    <a:pt x="9573" y="2330"/>
                    <a:pt x="9573" y="2377"/>
                    <a:pt x="9537" y="2389"/>
                  </a:cubicBezTo>
                  <a:cubicBezTo>
                    <a:pt x="9537" y="2401"/>
                    <a:pt x="9537" y="2425"/>
                    <a:pt x="9525" y="2437"/>
                  </a:cubicBezTo>
                  <a:cubicBezTo>
                    <a:pt x="9537" y="2449"/>
                    <a:pt x="9537" y="2449"/>
                    <a:pt x="9537" y="2461"/>
                  </a:cubicBezTo>
                  <a:cubicBezTo>
                    <a:pt x="9513" y="2461"/>
                    <a:pt x="9489" y="2473"/>
                    <a:pt x="9489" y="2508"/>
                  </a:cubicBezTo>
                  <a:cubicBezTo>
                    <a:pt x="9499" y="2515"/>
                    <a:pt x="9501" y="2517"/>
                    <a:pt x="9499" y="2517"/>
                  </a:cubicBezTo>
                  <a:cubicBezTo>
                    <a:pt x="9495" y="2517"/>
                    <a:pt x="9481" y="2512"/>
                    <a:pt x="9475" y="2512"/>
                  </a:cubicBezTo>
                  <a:cubicBezTo>
                    <a:pt x="9471" y="2512"/>
                    <a:pt x="9471" y="2514"/>
                    <a:pt x="9477" y="2520"/>
                  </a:cubicBezTo>
                  <a:cubicBezTo>
                    <a:pt x="9477" y="2520"/>
                    <a:pt x="9473" y="2520"/>
                    <a:pt x="9470" y="2518"/>
                  </a:cubicBezTo>
                  <a:lnTo>
                    <a:pt x="9470" y="2518"/>
                  </a:lnTo>
                  <a:cubicBezTo>
                    <a:pt x="9478" y="2536"/>
                    <a:pt x="9479" y="2548"/>
                    <a:pt x="9489" y="2568"/>
                  </a:cubicBezTo>
                  <a:cubicBezTo>
                    <a:pt x="9477" y="2560"/>
                    <a:pt x="9473" y="2557"/>
                    <a:pt x="9473" y="2557"/>
                  </a:cubicBezTo>
                  <a:lnTo>
                    <a:pt x="9473" y="2557"/>
                  </a:lnTo>
                  <a:cubicBezTo>
                    <a:pt x="9471" y="2557"/>
                    <a:pt x="9481" y="2568"/>
                    <a:pt x="9465" y="2568"/>
                  </a:cubicBezTo>
                  <a:lnTo>
                    <a:pt x="9477" y="2568"/>
                  </a:lnTo>
                  <a:cubicBezTo>
                    <a:pt x="9477" y="2568"/>
                    <a:pt x="9472" y="2573"/>
                    <a:pt x="9465" y="2573"/>
                  </a:cubicBezTo>
                  <a:cubicBezTo>
                    <a:pt x="9462" y="2573"/>
                    <a:pt x="9458" y="2572"/>
                    <a:pt x="9454" y="2568"/>
                  </a:cubicBezTo>
                  <a:lnTo>
                    <a:pt x="9454" y="2568"/>
                  </a:lnTo>
                  <a:lnTo>
                    <a:pt x="9465" y="2580"/>
                  </a:lnTo>
                  <a:lnTo>
                    <a:pt x="9454" y="2580"/>
                  </a:lnTo>
                  <a:cubicBezTo>
                    <a:pt x="9454" y="2580"/>
                    <a:pt x="9454" y="2595"/>
                    <a:pt x="9435" y="2595"/>
                  </a:cubicBezTo>
                  <a:cubicBezTo>
                    <a:pt x="9431" y="2595"/>
                    <a:pt x="9425" y="2594"/>
                    <a:pt x="9418" y="2592"/>
                  </a:cubicBezTo>
                  <a:lnTo>
                    <a:pt x="9418" y="2592"/>
                  </a:lnTo>
                  <a:cubicBezTo>
                    <a:pt x="9442" y="2627"/>
                    <a:pt x="9418" y="2651"/>
                    <a:pt x="9406" y="2675"/>
                  </a:cubicBezTo>
                  <a:cubicBezTo>
                    <a:pt x="9418" y="2687"/>
                    <a:pt x="9418" y="2687"/>
                    <a:pt x="9406" y="2699"/>
                  </a:cubicBezTo>
                  <a:lnTo>
                    <a:pt x="9394" y="2699"/>
                  </a:lnTo>
                  <a:cubicBezTo>
                    <a:pt x="9394" y="2699"/>
                    <a:pt x="9418" y="2723"/>
                    <a:pt x="9406" y="2723"/>
                  </a:cubicBezTo>
                  <a:cubicBezTo>
                    <a:pt x="9406" y="2723"/>
                    <a:pt x="9394" y="2723"/>
                    <a:pt x="9394" y="2711"/>
                  </a:cubicBezTo>
                  <a:lnTo>
                    <a:pt x="9394" y="2711"/>
                  </a:lnTo>
                  <a:cubicBezTo>
                    <a:pt x="9394" y="2723"/>
                    <a:pt x="9394" y="2723"/>
                    <a:pt x="9406" y="2735"/>
                  </a:cubicBezTo>
                  <a:cubicBezTo>
                    <a:pt x="9400" y="2741"/>
                    <a:pt x="9394" y="2744"/>
                    <a:pt x="9388" y="2744"/>
                  </a:cubicBezTo>
                  <a:cubicBezTo>
                    <a:pt x="9386" y="2744"/>
                    <a:pt x="9385" y="2743"/>
                    <a:pt x="9383" y="2743"/>
                  </a:cubicBezTo>
                  <a:lnTo>
                    <a:pt x="9383" y="2743"/>
                  </a:lnTo>
                  <a:cubicBezTo>
                    <a:pt x="9380" y="2747"/>
                    <a:pt x="9358" y="2747"/>
                    <a:pt x="9358" y="2747"/>
                  </a:cubicBezTo>
                  <a:cubicBezTo>
                    <a:pt x="9358" y="2747"/>
                    <a:pt x="9358" y="2758"/>
                    <a:pt x="9346" y="2782"/>
                  </a:cubicBezTo>
                  <a:lnTo>
                    <a:pt x="9335" y="2782"/>
                  </a:lnTo>
                  <a:cubicBezTo>
                    <a:pt x="9344" y="2773"/>
                    <a:pt x="9330" y="2755"/>
                    <a:pt x="9337" y="2755"/>
                  </a:cubicBezTo>
                  <a:cubicBezTo>
                    <a:pt x="9339" y="2755"/>
                    <a:pt x="9342" y="2756"/>
                    <a:pt x="9346" y="2758"/>
                  </a:cubicBezTo>
                  <a:lnTo>
                    <a:pt x="9299" y="2735"/>
                  </a:lnTo>
                  <a:lnTo>
                    <a:pt x="9299" y="2723"/>
                  </a:lnTo>
                  <a:cubicBezTo>
                    <a:pt x="9287" y="2711"/>
                    <a:pt x="9204" y="2711"/>
                    <a:pt x="9239" y="2675"/>
                  </a:cubicBezTo>
                  <a:cubicBezTo>
                    <a:pt x="9180" y="2675"/>
                    <a:pt x="9168" y="2651"/>
                    <a:pt x="9120" y="2639"/>
                  </a:cubicBezTo>
                  <a:cubicBezTo>
                    <a:pt x="9163" y="2639"/>
                    <a:pt x="9101" y="2602"/>
                    <a:pt x="9121" y="2602"/>
                  </a:cubicBezTo>
                  <a:cubicBezTo>
                    <a:pt x="9123" y="2602"/>
                    <a:pt x="9127" y="2602"/>
                    <a:pt x="9132" y="2604"/>
                  </a:cubicBezTo>
                  <a:cubicBezTo>
                    <a:pt x="9128" y="2595"/>
                    <a:pt x="9122" y="2593"/>
                    <a:pt x="9115" y="2593"/>
                  </a:cubicBezTo>
                  <a:cubicBezTo>
                    <a:pt x="9107" y="2593"/>
                    <a:pt x="9098" y="2595"/>
                    <a:pt x="9089" y="2595"/>
                  </a:cubicBezTo>
                  <a:cubicBezTo>
                    <a:pt x="9083" y="2595"/>
                    <a:pt x="9078" y="2594"/>
                    <a:pt x="9073" y="2592"/>
                  </a:cubicBezTo>
                  <a:cubicBezTo>
                    <a:pt x="9063" y="2582"/>
                    <a:pt x="9077" y="2565"/>
                    <a:pt x="9095" y="2565"/>
                  </a:cubicBezTo>
                  <a:cubicBezTo>
                    <a:pt x="9099" y="2565"/>
                    <a:pt x="9104" y="2566"/>
                    <a:pt x="9108" y="2568"/>
                  </a:cubicBezTo>
                  <a:lnTo>
                    <a:pt x="9084" y="2556"/>
                  </a:lnTo>
                  <a:lnTo>
                    <a:pt x="9061" y="2556"/>
                  </a:lnTo>
                  <a:cubicBezTo>
                    <a:pt x="9049" y="2532"/>
                    <a:pt x="9061" y="2532"/>
                    <a:pt x="9049" y="2520"/>
                  </a:cubicBezTo>
                  <a:lnTo>
                    <a:pt x="9025" y="2532"/>
                  </a:lnTo>
                  <a:lnTo>
                    <a:pt x="9025" y="2520"/>
                  </a:lnTo>
                  <a:cubicBezTo>
                    <a:pt x="9025" y="2526"/>
                    <a:pt x="9022" y="2529"/>
                    <a:pt x="9016" y="2529"/>
                  </a:cubicBezTo>
                  <a:cubicBezTo>
                    <a:pt x="9010" y="2529"/>
                    <a:pt x="9001" y="2526"/>
                    <a:pt x="8989" y="2520"/>
                  </a:cubicBezTo>
                  <a:lnTo>
                    <a:pt x="9001" y="2520"/>
                  </a:lnTo>
                  <a:lnTo>
                    <a:pt x="8977" y="2508"/>
                  </a:lnTo>
                  <a:cubicBezTo>
                    <a:pt x="9001" y="2508"/>
                    <a:pt x="8965" y="2497"/>
                    <a:pt x="8977" y="2485"/>
                  </a:cubicBezTo>
                  <a:cubicBezTo>
                    <a:pt x="8965" y="2473"/>
                    <a:pt x="8965" y="2473"/>
                    <a:pt x="8930" y="2461"/>
                  </a:cubicBezTo>
                  <a:lnTo>
                    <a:pt x="8930" y="2485"/>
                  </a:lnTo>
                  <a:cubicBezTo>
                    <a:pt x="8882" y="2473"/>
                    <a:pt x="8942" y="2461"/>
                    <a:pt x="8906" y="2437"/>
                  </a:cubicBezTo>
                  <a:lnTo>
                    <a:pt x="8906" y="2437"/>
                  </a:lnTo>
                  <a:lnTo>
                    <a:pt x="8906" y="2461"/>
                  </a:lnTo>
                  <a:cubicBezTo>
                    <a:pt x="8870" y="2413"/>
                    <a:pt x="8823" y="2425"/>
                    <a:pt x="8799" y="2401"/>
                  </a:cubicBezTo>
                  <a:cubicBezTo>
                    <a:pt x="8823" y="2401"/>
                    <a:pt x="8823" y="2389"/>
                    <a:pt x="8823" y="2389"/>
                  </a:cubicBezTo>
                  <a:cubicBezTo>
                    <a:pt x="8787" y="2377"/>
                    <a:pt x="8751" y="2354"/>
                    <a:pt x="8703" y="2354"/>
                  </a:cubicBezTo>
                  <a:cubicBezTo>
                    <a:pt x="8703" y="2318"/>
                    <a:pt x="8715" y="2318"/>
                    <a:pt x="8680" y="2294"/>
                  </a:cubicBezTo>
                  <a:cubicBezTo>
                    <a:pt x="8668" y="2282"/>
                    <a:pt x="8656" y="2282"/>
                    <a:pt x="8644" y="2282"/>
                  </a:cubicBezTo>
                  <a:cubicBezTo>
                    <a:pt x="8632" y="2270"/>
                    <a:pt x="8584" y="2258"/>
                    <a:pt x="8596" y="2246"/>
                  </a:cubicBezTo>
                  <a:lnTo>
                    <a:pt x="8596" y="2246"/>
                  </a:lnTo>
                  <a:cubicBezTo>
                    <a:pt x="8594" y="2249"/>
                    <a:pt x="8592" y="2250"/>
                    <a:pt x="8589" y="2250"/>
                  </a:cubicBezTo>
                  <a:cubicBezTo>
                    <a:pt x="8580" y="2250"/>
                    <a:pt x="8570" y="2235"/>
                    <a:pt x="8561" y="2235"/>
                  </a:cubicBezTo>
                  <a:lnTo>
                    <a:pt x="8561" y="2223"/>
                  </a:lnTo>
                  <a:lnTo>
                    <a:pt x="8549" y="2246"/>
                  </a:lnTo>
                  <a:cubicBezTo>
                    <a:pt x="8537" y="2187"/>
                    <a:pt x="8477" y="2235"/>
                    <a:pt x="8453" y="2187"/>
                  </a:cubicBezTo>
                  <a:lnTo>
                    <a:pt x="8465" y="2187"/>
                  </a:lnTo>
                  <a:lnTo>
                    <a:pt x="8442" y="2175"/>
                  </a:lnTo>
                  <a:cubicBezTo>
                    <a:pt x="8442" y="2175"/>
                    <a:pt x="8453" y="2175"/>
                    <a:pt x="8465" y="2163"/>
                  </a:cubicBezTo>
                  <a:lnTo>
                    <a:pt x="8382" y="2127"/>
                  </a:lnTo>
                  <a:lnTo>
                    <a:pt x="8394" y="2139"/>
                  </a:lnTo>
                  <a:cubicBezTo>
                    <a:pt x="8382" y="2139"/>
                    <a:pt x="8358" y="2139"/>
                    <a:pt x="8346" y="2127"/>
                  </a:cubicBezTo>
                  <a:cubicBezTo>
                    <a:pt x="8394" y="2116"/>
                    <a:pt x="8323" y="2116"/>
                    <a:pt x="8334" y="2092"/>
                  </a:cubicBezTo>
                  <a:lnTo>
                    <a:pt x="8334" y="2092"/>
                  </a:lnTo>
                  <a:cubicBezTo>
                    <a:pt x="8322" y="2092"/>
                    <a:pt x="8322" y="2094"/>
                    <a:pt x="8322" y="2104"/>
                  </a:cubicBezTo>
                  <a:cubicBezTo>
                    <a:pt x="8304" y="2098"/>
                    <a:pt x="8302" y="2089"/>
                    <a:pt x="8299" y="2081"/>
                  </a:cubicBezTo>
                  <a:lnTo>
                    <a:pt x="8299" y="2081"/>
                  </a:lnTo>
                  <a:cubicBezTo>
                    <a:pt x="8297" y="2092"/>
                    <a:pt x="8274" y="2092"/>
                    <a:pt x="8263" y="2092"/>
                  </a:cubicBezTo>
                  <a:cubicBezTo>
                    <a:pt x="8263" y="2084"/>
                    <a:pt x="8263" y="2077"/>
                    <a:pt x="8266" y="2075"/>
                  </a:cubicBezTo>
                  <a:lnTo>
                    <a:pt x="8266" y="2075"/>
                  </a:lnTo>
                  <a:cubicBezTo>
                    <a:pt x="8269" y="2077"/>
                    <a:pt x="8272" y="2078"/>
                    <a:pt x="8275" y="2080"/>
                  </a:cubicBezTo>
                  <a:cubicBezTo>
                    <a:pt x="8271" y="2076"/>
                    <a:pt x="8269" y="2075"/>
                    <a:pt x="8267" y="2075"/>
                  </a:cubicBezTo>
                  <a:cubicBezTo>
                    <a:pt x="8267" y="2075"/>
                    <a:pt x="8266" y="2075"/>
                    <a:pt x="8266" y="2075"/>
                  </a:cubicBezTo>
                  <a:lnTo>
                    <a:pt x="8266" y="2075"/>
                  </a:lnTo>
                  <a:cubicBezTo>
                    <a:pt x="8243" y="2063"/>
                    <a:pt x="8214" y="2044"/>
                    <a:pt x="8203" y="2044"/>
                  </a:cubicBezTo>
                  <a:cubicBezTo>
                    <a:pt x="8192" y="2032"/>
                    <a:pt x="8203" y="2032"/>
                    <a:pt x="8215" y="2032"/>
                  </a:cubicBezTo>
                  <a:cubicBezTo>
                    <a:pt x="8156" y="2020"/>
                    <a:pt x="8192" y="2008"/>
                    <a:pt x="8144" y="2008"/>
                  </a:cubicBezTo>
                  <a:lnTo>
                    <a:pt x="8144" y="1996"/>
                  </a:lnTo>
                  <a:lnTo>
                    <a:pt x="8120" y="1996"/>
                  </a:lnTo>
                  <a:lnTo>
                    <a:pt x="8108" y="1973"/>
                  </a:lnTo>
                  <a:lnTo>
                    <a:pt x="8108" y="1985"/>
                  </a:lnTo>
                  <a:cubicBezTo>
                    <a:pt x="8096" y="1973"/>
                    <a:pt x="8084" y="1973"/>
                    <a:pt x="8061" y="1961"/>
                  </a:cubicBezTo>
                  <a:lnTo>
                    <a:pt x="8084" y="1949"/>
                  </a:lnTo>
                  <a:cubicBezTo>
                    <a:pt x="8037" y="1937"/>
                    <a:pt x="8037" y="1913"/>
                    <a:pt x="7989" y="1901"/>
                  </a:cubicBezTo>
                  <a:lnTo>
                    <a:pt x="8001" y="1901"/>
                  </a:lnTo>
                  <a:cubicBezTo>
                    <a:pt x="7953" y="1901"/>
                    <a:pt x="7977" y="1865"/>
                    <a:pt x="7930" y="1865"/>
                  </a:cubicBezTo>
                  <a:cubicBezTo>
                    <a:pt x="7930" y="1865"/>
                    <a:pt x="7930" y="1854"/>
                    <a:pt x="7941" y="1854"/>
                  </a:cubicBezTo>
                  <a:lnTo>
                    <a:pt x="7918" y="1854"/>
                  </a:lnTo>
                  <a:lnTo>
                    <a:pt x="7930" y="1842"/>
                  </a:lnTo>
                  <a:lnTo>
                    <a:pt x="7930" y="1842"/>
                  </a:lnTo>
                  <a:lnTo>
                    <a:pt x="7894" y="1854"/>
                  </a:lnTo>
                  <a:lnTo>
                    <a:pt x="7894" y="1830"/>
                  </a:lnTo>
                  <a:lnTo>
                    <a:pt x="7882" y="1842"/>
                  </a:lnTo>
                  <a:cubicBezTo>
                    <a:pt x="7882" y="1794"/>
                    <a:pt x="7846" y="1806"/>
                    <a:pt x="7834" y="1770"/>
                  </a:cubicBezTo>
                  <a:lnTo>
                    <a:pt x="7822" y="1794"/>
                  </a:lnTo>
                  <a:cubicBezTo>
                    <a:pt x="7818" y="1795"/>
                    <a:pt x="7815" y="1795"/>
                    <a:pt x="7811" y="1795"/>
                  </a:cubicBezTo>
                  <a:cubicBezTo>
                    <a:pt x="7733" y="1795"/>
                    <a:pt x="7676" y="1686"/>
                    <a:pt x="7596" y="1675"/>
                  </a:cubicBezTo>
                  <a:lnTo>
                    <a:pt x="7608" y="1651"/>
                  </a:lnTo>
                  <a:lnTo>
                    <a:pt x="7560" y="1663"/>
                  </a:lnTo>
                  <a:cubicBezTo>
                    <a:pt x="7549" y="1639"/>
                    <a:pt x="7584" y="1651"/>
                    <a:pt x="7584" y="1639"/>
                  </a:cubicBezTo>
                  <a:cubicBezTo>
                    <a:pt x="7574" y="1637"/>
                    <a:pt x="7567" y="1636"/>
                    <a:pt x="7561" y="1636"/>
                  </a:cubicBezTo>
                  <a:cubicBezTo>
                    <a:pt x="7545" y="1636"/>
                    <a:pt x="7542" y="1643"/>
                    <a:pt x="7530" y="1643"/>
                  </a:cubicBezTo>
                  <a:cubicBezTo>
                    <a:pt x="7526" y="1643"/>
                    <a:pt x="7520" y="1642"/>
                    <a:pt x="7513" y="1639"/>
                  </a:cubicBezTo>
                  <a:cubicBezTo>
                    <a:pt x="7501" y="1627"/>
                    <a:pt x="7504" y="1624"/>
                    <a:pt x="7511" y="1624"/>
                  </a:cubicBezTo>
                  <a:cubicBezTo>
                    <a:pt x="7519" y="1624"/>
                    <a:pt x="7531" y="1627"/>
                    <a:pt x="7537" y="1627"/>
                  </a:cubicBezTo>
                  <a:cubicBezTo>
                    <a:pt x="7489" y="1615"/>
                    <a:pt x="7430" y="1604"/>
                    <a:pt x="7406" y="1580"/>
                  </a:cubicBezTo>
                  <a:cubicBezTo>
                    <a:pt x="7406" y="1580"/>
                    <a:pt x="7406" y="1592"/>
                    <a:pt x="7406" y="1592"/>
                  </a:cubicBezTo>
                  <a:cubicBezTo>
                    <a:pt x="7370" y="1580"/>
                    <a:pt x="7346" y="1568"/>
                    <a:pt x="7310" y="1556"/>
                  </a:cubicBezTo>
                  <a:cubicBezTo>
                    <a:pt x="7322" y="1544"/>
                    <a:pt x="7322" y="1544"/>
                    <a:pt x="7334" y="1544"/>
                  </a:cubicBezTo>
                  <a:cubicBezTo>
                    <a:pt x="7322" y="1544"/>
                    <a:pt x="7310" y="1532"/>
                    <a:pt x="7299" y="1532"/>
                  </a:cubicBezTo>
                  <a:lnTo>
                    <a:pt x="7322" y="1520"/>
                  </a:lnTo>
                  <a:cubicBezTo>
                    <a:pt x="7299" y="1508"/>
                    <a:pt x="7251" y="1508"/>
                    <a:pt x="7251" y="1484"/>
                  </a:cubicBezTo>
                  <a:cubicBezTo>
                    <a:pt x="7251" y="1493"/>
                    <a:pt x="7251" y="1501"/>
                    <a:pt x="7242" y="1501"/>
                  </a:cubicBezTo>
                  <a:cubicBezTo>
                    <a:pt x="7239" y="1501"/>
                    <a:pt x="7234" y="1500"/>
                    <a:pt x="7227" y="1496"/>
                  </a:cubicBezTo>
                  <a:cubicBezTo>
                    <a:pt x="7227" y="1461"/>
                    <a:pt x="7168" y="1484"/>
                    <a:pt x="7144" y="1461"/>
                  </a:cubicBezTo>
                  <a:cubicBezTo>
                    <a:pt x="7148" y="1457"/>
                    <a:pt x="7153" y="1455"/>
                    <a:pt x="7158" y="1455"/>
                  </a:cubicBezTo>
                  <a:cubicBezTo>
                    <a:pt x="7159" y="1455"/>
                    <a:pt x="7160" y="1455"/>
                    <a:pt x="7162" y="1456"/>
                  </a:cubicBezTo>
                  <a:lnTo>
                    <a:pt x="7162" y="1456"/>
                  </a:lnTo>
                  <a:cubicBezTo>
                    <a:pt x="7151" y="1449"/>
                    <a:pt x="7140" y="1449"/>
                    <a:pt x="7120" y="1449"/>
                  </a:cubicBezTo>
                  <a:lnTo>
                    <a:pt x="7132" y="1449"/>
                  </a:lnTo>
                  <a:lnTo>
                    <a:pt x="7049" y="1425"/>
                  </a:lnTo>
                  <a:cubicBezTo>
                    <a:pt x="7049" y="1401"/>
                    <a:pt x="6989" y="1401"/>
                    <a:pt x="7001" y="1377"/>
                  </a:cubicBezTo>
                  <a:cubicBezTo>
                    <a:pt x="6997" y="1376"/>
                    <a:pt x="6995" y="1375"/>
                    <a:pt x="6994" y="1375"/>
                  </a:cubicBezTo>
                  <a:cubicBezTo>
                    <a:pt x="6987" y="1375"/>
                    <a:pt x="7001" y="1392"/>
                    <a:pt x="6989" y="1392"/>
                  </a:cubicBezTo>
                  <a:cubicBezTo>
                    <a:pt x="6986" y="1392"/>
                    <a:pt x="6982" y="1391"/>
                    <a:pt x="6977" y="1389"/>
                  </a:cubicBezTo>
                  <a:cubicBezTo>
                    <a:pt x="6977" y="1377"/>
                    <a:pt x="6953" y="1389"/>
                    <a:pt x="6953" y="1365"/>
                  </a:cubicBezTo>
                  <a:lnTo>
                    <a:pt x="6941" y="1365"/>
                  </a:lnTo>
                  <a:lnTo>
                    <a:pt x="6965" y="1354"/>
                  </a:lnTo>
                  <a:cubicBezTo>
                    <a:pt x="6958" y="1350"/>
                    <a:pt x="6951" y="1349"/>
                    <a:pt x="6945" y="1349"/>
                  </a:cubicBezTo>
                  <a:cubicBezTo>
                    <a:pt x="6929" y="1349"/>
                    <a:pt x="6918" y="1357"/>
                    <a:pt x="6918" y="1365"/>
                  </a:cubicBezTo>
                  <a:cubicBezTo>
                    <a:pt x="6894" y="1354"/>
                    <a:pt x="6870" y="1342"/>
                    <a:pt x="6870" y="1330"/>
                  </a:cubicBezTo>
                  <a:cubicBezTo>
                    <a:pt x="6827" y="1308"/>
                    <a:pt x="6813" y="1257"/>
                    <a:pt x="6775" y="1257"/>
                  </a:cubicBezTo>
                  <a:cubicBezTo>
                    <a:pt x="6771" y="1257"/>
                    <a:pt x="6767" y="1257"/>
                    <a:pt x="6763" y="1258"/>
                  </a:cubicBezTo>
                  <a:cubicBezTo>
                    <a:pt x="6751" y="1246"/>
                    <a:pt x="6763" y="1246"/>
                    <a:pt x="6763" y="1246"/>
                  </a:cubicBezTo>
                  <a:lnTo>
                    <a:pt x="6727" y="1234"/>
                  </a:lnTo>
                  <a:lnTo>
                    <a:pt x="6751" y="1223"/>
                  </a:lnTo>
                  <a:lnTo>
                    <a:pt x="6679" y="1223"/>
                  </a:lnTo>
                  <a:lnTo>
                    <a:pt x="6691" y="1211"/>
                  </a:lnTo>
                  <a:cubicBezTo>
                    <a:pt x="6656" y="1187"/>
                    <a:pt x="6596" y="1175"/>
                    <a:pt x="6560" y="1151"/>
                  </a:cubicBezTo>
                  <a:cubicBezTo>
                    <a:pt x="6513" y="1151"/>
                    <a:pt x="6525" y="1127"/>
                    <a:pt x="6477" y="1115"/>
                  </a:cubicBezTo>
                  <a:lnTo>
                    <a:pt x="6489" y="1115"/>
                  </a:lnTo>
                  <a:lnTo>
                    <a:pt x="6453" y="1103"/>
                  </a:lnTo>
                  <a:lnTo>
                    <a:pt x="6465" y="1103"/>
                  </a:lnTo>
                  <a:cubicBezTo>
                    <a:pt x="6442" y="1103"/>
                    <a:pt x="6424" y="1079"/>
                    <a:pt x="6417" y="1068"/>
                  </a:cubicBezTo>
                  <a:lnTo>
                    <a:pt x="6417" y="1068"/>
                  </a:lnTo>
                  <a:cubicBezTo>
                    <a:pt x="6394" y="1068"/>
                    <a:pt x="6370" y="1068"/>
                    <a:pt x="6358" y="1080"/>
                  </a:cubicBezTo>
                  <a:cubicBezTo>
                    <a:pt x="6322" y="1068"/>
                    <a:pt x="6358" y="1056"/>
                    <a:pt x="6334" y="1044"/>
                  </a:cubicBezTo>
                  <a:cubicBezTo>
                    <a:pt x="6310" y="1032"/>
                    <a:pt x="6298" y="1044"/>
                    <a:pt x="6275" y="1020"/>
                  </a:cubicBezTo>
                  <a:cubicBezTo>
                    <a:pt x="6269" y="1014"/>
                    <a:pt x="6260" y="1014"/>
                    <a:pt x="6249" y="1014"/>
                  </a:cubicBezTo>
                  <a:cubicBezTo>
                    <a:pt x="6239" y="1014"/>
                    <a:pt x="6227" y="1014"/>
                    <a:pt x="6215" y="1008"/>
                  </a:cubicBezTo>
                  <a:lnTo>
                    <a:pt x="6227" y="1008"/>
                  </a:lnTo>
                  <a:cubicBezTo>
                    <a:pt x="6189" y="1008"/>
                    <a:pt x="6189" y="978"/>
                    <a:pt x="6166" y="978"/>
                  </a:cubicBezTo>
                  <a:cubicBezTo>
                    <a:pt x="6160" y="978"/>
                    <a:pt x="6153" y="980"/>
                    <a:pt x="6144" y="984"/>
                  </a:cubicBezTo>
                  <a:cubicBezTo>
                    <a:pt x="6132" y="973"/>
                    <a:pt x="6108" y="973"/>
                    <a:pt x="6108" y="949"/>
                  </a:cubicBezTo>
                  <a:cubicBezTo>
                    <a:pt x="6060" y="949"/>
                    <a:pt x="6025" y="937"/>
                    <a:pt x="5977" y="925"/>
                  </a:cubicBezTo>
                  <a:cubicBezTo>
                    <a:pt x="5977" y="911"/>
                    <a:pt x="5975" y="908"/>
                    <a:pt x="5972" y="908"/>
                  </a:cubicBezTo>
                  <a:cubicBezTo>
                    <a:pt x="5969" y="908"/>
                    <a:pt x="5965" y="910"/>
                    <a:pt x="5959" y="910"/>
                  </a:cubicBezTo>
                  <a:cubicBezTo>
                    <a:pt x="5954" y="910"/>
                    <a:pt x="5948" y="908"/>
                    <a:pt x="5941" y="901"/>
                  </a:cubicBezTo>
                  <a:lnTo>
                    <a:pt x="5941" y="913"/>
                  </a:lnTo>
                  <a:cubicBezTo>
                    <a:pt x="5870" y="889"/>
                    <a:pt x="5810" y="818"/>
                    <a:pt x="5739" y="794"/>
                  </a:cubicBezTo>
                  <a:lnTo>
                    <a:pt x="5739" y="782"/>
                  </a:lnTo>
                  <a:lnTo>
                    <a:pt x="5715" y="794"/>
                  </a:lnTo>
                  <a:cubicBezTo>
                    <a:pt x="5644" y="758"/>
                    <a:pt x="5548" y="711"/>
                    <a:pt x="5489" y="687"/>
                  </a:cubicBezTo>
                  <a:cubicBezTo>
                    <a:pt x="5477" y="687"/>
                    <a:pt x="5462" y="690"/>
                    <a:pt x="5446" y="690"/>
                  </a:cubicBezTo>
                  <a:cubicBezTo>
                    <a:pt x="5429" y="690"/>
                    <a:pt x="5411" y="687"/>
                    <a:pt x="5394" y="675"/>
                  </a:cubicBezTo>
                  <a:lnTo>
                    <a:pt x="5405" y="675"/>
                  </a:lnTo>
                  <a:cubicBezTo>
                    <a:pt x="5346" y="663"/>
                    <a:pt x="5274" y="639"/>
                    <a:pt x="5227" y="615"/>
                  </a:cubicBezTo>
                  <a:cubicBezTo>
                    <a:pt x="5227" y="603"/>
                    <a:pt x="5227" y="603"/>
                    <a:pt x="5227" y="603"/>
                  </a:cubicBezTo>
                  <a:cubicBezTo>
                    <a:pt x="5225" y="605"/>
                    <a:pt x="5223" y="606"/>
                    <a:pt x="5221" y="606"/>
                  </a:cubicBezTo>
                  <a:cubicBezTo>
                    <a:pt x="5208" y="606"/>
                    <a:pt x="5189" y="580"/>
                    <a:pt x="5179" y="580"/>
                  </a:cubicBezTo>
                  <a:lnTo>
                    <a:pt x="5191" y="592"/>
                  </a:lnTo>
                  <a:cubicBezTo>
                    <a:pt x="5187" y="594"/>
                    <a:pt x="5182" y="595"/>
                    <a:pt x="5179" y="595"/>
                  </a:cubicBezTo>
                  <a:cubicBezTo>
                    <a:pt x="5163" y="595"/>
                    <a:pt x="5153" y="577"/>
                    <a:pt x="5144" y="568"/>
                  </a:cubicBezTo>
                  <a:cubicBezTo>
                    <a:pt x="5144" y="568"/>
                    <a:pt x="5108" y="568"/>
                    <a:pt x="5108" y="580"/>
                  </a:cubicBezTo>
                  <a:cubicBezTo>
                    <a:pt x="5108" y="568"/>
                    <a:pt x="5108" y="568"/>
                    <a:pt x="5108" y="568"/>
                  </a:cubicBezTo>
                  <a:lnTo>
                    <a:pt x="5096" y="568"/>
                  </a:lnTo>
                  <a:lnTo>
                    <a:pt x="5096" y="544"/>
                  </a:lnTo>
                  <a:cubicBezTo>
                    <a:pt x="5084" y="556"/>
                    <a:pt x="5048" y="544"/>
                    <a:pt x="5024" y="568"/>
                  </a:cubicBezTo>
                  <a:cubicBezTo>
                    <a:pt x="5024" y="556"/>
                    <a:pt x="5001" y="544"/>
                    <a:pt x="5024" y="544"/>
                  </a:cubicBezTo>
                  <a:lnTo>
                    <a:pt x="4917" y="508"/>
                  </a:lnTo>
                  <a:lnTo>
                    <a:pt x="4929" y="520"/>
                  </a:lnTo>
                  <a:cubicBezTo>
                    <a:pt x="4929" y="534"/>
                    <a:pt x="4917" y="540"/>
                    <a:pt x="4904" y="540"/>
                  </a:cubicBezTo>
                  <a:cubicBezTo>
                    <a:pt x="4896" y="540"/>
                    <a:pt x="4886" y="537"/>
                    <a:pt x="4882" y="532"/>
                  </a:cubicBezTo>
                  <a:cubicBezTo>
                    <a:pt x="4905" y="520"/>
                    <a:pt x="4882" y="508"/>
                    <a:pt x="4882" y="496"/>
                  </a:cubicBezTo>
                  <a:cubicBezTo>
                    <a:pt x="4858" y="496"/>
                    <a:pt x="4893" y="508"/>
                    <a:pt x="4882" y="520"/>
                  </a:cubicBezTo>
                  <a:cubicBezTo>
                    <a:pt x="4858" y="520"/>
                    <a:pt x="4822" y="520"/>
                    <a:pt x="4810" y="508"/>
                  </a:cubicBezTo>
                  <a:lnTo>
                    <a:pt x="4822" y="508"/>
                  </a:lnTo>
                  <a:cubicBezTo>
                    <a:pt x="4798" y="508"/>
                    <a:pt x="4786" y="472"/>
                    <a:pt x="4763" y="472"/>
                  </a:cubicBezTo>
                  <a:cubicBezTo>
                    <a:pt x="4757" y="475"/>
                    <a:pt x="4751" y="476"/>
                    <a:pt x="4747" y="476"/>
                  </a:cubicBezTo>
                  <a:cubicBezTo>
                    <a:pt x="4742" y="476"/>
                    <a:pt x="4739" y="475"/>
                    <a:pt x="4736" y="475"/>
                  </a:cubicBezTo>
                  <a:cubicBezTo>
                    <a:pt x="4730" y="475"/>
                    <a:pt x="4727" y="478"/>
                    <a:pt x="4727" y="496"/>
                  </a:cubicBezTo>
                  <a:cubicBezTo>
                    <a:pt x="4691" y="484"/>
                    <a:pt x="4715" y="472"/>
                    <a:pt x="4703" y="461"/>
                  </a:cubicBezTo>
                  <a:lnTo>
                    <a:pt x="4703" y="461"/>
                  </a:lnTo>
                  <a:cubicBezTo>
                    <a:pt x="4701" y="463"/>
                    <a:pt x="4697" y="464"/>
                    <a:pt x="4693" y="464"/>
                  </a:cubicBezTo>
                  <a:cubicBezTo>
                    <a:pt x="4675" y="464"/>
                    <a:pt x="4643" y="446"/>
                    <a:pt x="4643" y="437"/>
                  </a:cubicBezTo>
                  <a:cubicBezTo>
                    <a:pt x="4638" y="444"/>
                    <a:pt x="4632" y="447"/>
                    <a:pt x="4624" y="447"/>
                  </a:cubicBezTo>
                  <a:cubicBezTo>
                    <a:pt x="4604" y="447"/>
                    <a:pt x="4578" y="426"/>
                    <a:pt x="4561" y="426"/>
                  </a:cubicBezTo>
                  <a:cubicBezTo>
                    <a:pt x="4555" y="426"/>
                    <a:pt x="4551" y="429"/>
                    <a:pt x="4548" y="437"/>
                  </a:cubicBezTo>
                  <a:lnTo>
                    <a:pt x="4524" y="413"/>
                  </a:lnTo>
                  <a:cubicBezTo>
                    <a:pt x="4524" y="425"/>
                    <a:pt x="4512" y="437"/>
                    <a:pt x="4489" y="437"/>
                  </a:cubicBezTo>
                  <a:cubicBezTo>
                    <a:pt x="4477" y="425"/>
                    <a:pt x="4477" y="413"/>
                    <a:pt x="4477" y="401"/>
                  </a:cubicBezTo>
                  <a:lnTo>
                    <a:pt x="4453" y="437"/>
                  </a:lnTo>
                  <a:cubicBezTo>
                    <a:pt x="4346" y="377"/>
                    <a:pt x="4191" y="377"/>
                    <a:pt x="4072" y="318"/>
                  </a:cubicBezTo>
                  <a:cubicBezTo>
                    <a:pt x="4012" y="318"/>
                    <a:pt x="3941" y="318"/>
                    <a:pt x="3881" y="306"/>
                  </a:cubicBezTo>
                  <a:lnTo>
                    <a:pt x="3822" y="282"/>
                  </a:lnTo>
                  <a:lnTo>
                    <a:pt x="3822" y="282"/>
                  </a:lnTo>
                  <a:lnTo>
                    <a:pt x="3870" y="306"/>
                  </a:lnTo>
                  <a:cubicBezTo>
                    <a:pt x="3858" y="306"/>
                    <a:pt x="3846" y="318"/>
                    <a:pt x="3822" y="318"/>
                  </a:cubicBezTo>
                  <a:cubicBezTo>
                    <a:pt x="3771" y="297"/>
                    <a:pt x="3692" y="268"/>
                    <a:pt x="3611" y="268"/>
                  </a:cubicBezTo>
                  <a:cubicBezTo>
                    <a:pt x="3598" y="268"/>
                    <a:pt x="3585" y="268"/>
                    <a:pt x="3572" y="270"/>
                  </a:cubicBezTo>
                  <a:cubicBezTo>
                    <a:pt x="3563" y="274"/>
                    <a:pt x="3556" y="275"/>
                    <a:pt x="3551" y="275"/>
                  </a:cubicBezTo>
                  <a:cubicBezTo>
                    <a:pt x="3523" y="275"/>
                    <a:pt x="3525" y="241"/>
                    <a:pt x="3498" y="241"/>
                  </a:cubicBezTo>
                  <a:cubicBezTo>
                    <a:pt x="3494" y="241"/>
                    <a:pt x="3490" y="242"/>
                    <a:pt x="3485" y="243"/>
                  </a:cubicBezTo>
                  <a:lnTo>
                    <a:pt x="3485" y="243"/>
                  </a:lnTo>
                  <a:cubicBezTo>
                    <a:pt x="3489" y="240"/>
                    <a:pt x="3489" y="234"/>
                    <a:pt x="3489" y="234"/>
                  </a:cubicBezTo>
                  <a:lnTo>
                    <a:pt x="3489" y="234"/>
                  </a:lnTo>
                  <a:cubicBezTo>
                    <a:pt x="3429" y="246"/>
                    <a:pt x="3405" y="246"/>
                    <a:pt x="3334" y="258"/>
                  </a:cubicBezTo>
                  <a:cubicBezTo>
                    <a:pt x="3338" y="244"/>
                    <a:pt x="3334" y="241"/>
                    <a:pt x="3328" y="241"/>
                  </a:cubicBezTo>
                  <a:cubicBezTo>
                    <a:pt x="3323" y="241"/>
                    <a:pt x="3316" y="243"/>
                    <a:pt x="3312" y="243"/>
                  </a:cubicBezTo>
                  <a:cubicBezTo>
                    <a:pt x="3308" y="243"/>
                    <a:pt x="3306" y="241"/>
                    <a:pt x="3310" y="234"/>
                  </a:cubicBezTo>
                  <a:lnTo>
                    <a:pt x="3310" y="234"/>
                  </a:lnTo>
                  <a:lnTo>
                    <a:pt x="3298" y="258"/>
                  </a:lnTo>
                  <a:cubicBezTo>
                    <a:pt x="3286" y="246"/>
                    <a:pt x="3262" y="234"/>
                    <a:pt x="3262" y="222"/>
                  </a:cubicBezTo>
                  <a:lnTo>
                    <a:pt x="3239" y="246"/>
                  </a:lnTo>
                  <a:lnTo>
                    <a:pt x="3239" y="222"/>
                  </a:lnTo>
                  <a:cubicBezTo>
                    <a:pt x="3224" y="222"/>
                    <a:pt x="3204" y="224"/>
                    <a:pt x="3184" y="224"/>
                  </a:cubicBezTo>
                  <a:cubicBezTo>
                    <a:pt x="3153" y="224"/>
                    <a:pt x="3122" y="220"/>
                    <a:pt x="3108" y="199"/>
                  </a:cubicBezTo>
                  <a:cubicBezTo>
                    <a:pt x="3092" y="201"/>
                    <a:pt x="3074" y="202"/>
                    <a:pt x="3055" y="202"/>
                  </a:cubicBezTo>
                  <a:cubicBezTo>
                    <a:pt x="2975" y="202"/>
                    <a:pt x="2873" y="184"/>
                    <a:pt x="2786" y="175"/>
                  </a:cubicBezTo>
                  <a:cubicBezTo>
                    <a:pt x="2774" y="187"/>
                    <a:pt x="2738" y="187"/>
                    <a:pt x="2715" y="187"/>
                  </a:cubicBezTo>
                  <a:lnTo>
                    <a:pt x="2691" y="163"/>
                  </a:lnTo>
                  <a:cubicBezTo>
                    <a:pt x="2672" y="163"/>
                    <a:pt x="2645" y="178"/>
                    <a:pt x="2629" y="178"/>
                  </a:cubicBezTo>
                  <a:cubicBezTo>
                    <a:pt x="2625" y="178"/>
                    <a:pt x="2622" y="177"/>
                    <a:pt x="2619" y="175"/>
                  </a:cubicBezTo>
                  <a:cubicBezTo>
                    <a:pt x="2604" y="175"/>
                    <a:pt x="2588" y="170"/>
                    <a:pt x="2572" y="170"/>
                  </a:cubicBezTo>
                  <a:cubicBezTo>
                    <a:pt x="2564" y="170"/>
                    <a:pt x="2556" y="171"/>
                    <a:pt x="2548" y="175"/>
                  </a:cubicBezTo>
                  <a:cubicBezTo>
                    <a:pt x="2518" y="175"/>
                    <a:pt x="2496" y="166"/>
                    <a:pt x="2497" y="149"/>
                  </a:cubicBezTo>
                  <a:lnTo>
                    <a:pt x="2497" y="149"/>
                  </a:lnTo>
                  <a:cubicBezTo>
                    <a:pt x="2495" y="151"/>
                    <a:pt x="2493" y="152"/>
                    <a:pt x="2489" y="152"/>
                  </a:cubicBezTo>
                  <a:cubicBezTo>
                    <a:pt x="2472" y="152"/>
                    <a:pt x="2441" y="127"/>
                    <a:pt x="2441" y="127"/>
                  </a:cubicBezTo>
                  <a:cubicBezTo>
                    <a:pt x="2441" y="127"/>
                    <a:pt x="2096" y="80"/>
                    <a:pt x="1703" y="44"/>
                  </a:cubicBezTo>
                  <a:cubicBezTo>
                    <a:pt x="1512" y="32"/>
                    <a:pt x="1310" y="8"/>
                    <a:pt x="1131" y="8"/>
                  </a:cubicBezTo>
                  <a:cubicBezTo>
                    <a:pt x="1066" y="4"/>
                    <a:pt x="1004" y="1"/>
                    <a:pt x="9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11" name="Google Shape;16311;p84"/>
            <p:cNvSpPr/>
            <p:nvPr/>
          </p:nvSpPr>
          <p:spPr>
            <a:xfrm>
              <a:off x="2396125" y="1976575"/>
              <a:ext cx="325" cy="300"/>
            </a:xfrm>
            <a:custGeom>
              <a:avLst/>
              <a:gdLst/>
              <a:ahLst/>
              <a:cxnLst/>
              <a:rect l="l" t="t" r="r" b="b"/>
              <a:pathLst>
                <a:path w="13" h="12" extrusionOk="0">
                  <a:moveTo>
                    <a:pt x="12" y="0"/>
                  </a:moveTo>
                  <a:cubicBezTo>
                    <a:pt x="12" y="0"/>
                    <a:pt x="0" y="0"/>
                    <a:pt x="0" y="12"/>
                  </a:cubicBezTo>
                  <a:lnTo>
                    <a:pt x="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84"/>
            <p:cNvSpPr/>
            <p:nvPr/>
          </p:nvSpPr>
          <p:spPr>
            <a:xfrm>
              <a:off x="2381825" y="1974775"/>
              <a:ext cx="325" cy="325"/>
            </a:xfrm>
            <a:custGeom>
              <a:avLst/>
              <a:gdLst/>
              <a:ahLst/>
              <a:cxnLst/>
              <a:rect l="l" t="t" r="r" b="b"/>
              <a:pathLst>
                <a:path w="13" h="13" extrusionOk="0">
                  <a:moveTo>
                    <a:pt x="1" y="1"/>
                  </a:moveTo>
                  <a:cubicBezTo>
                    <a:pt x="1" y="1"/>
                    <a:pt x="1" y="1"/>
                    <a:pt x="1" y="13"/>
                  </a:cubicBezTo>
                  <a:cubicBezTo>
                    <a:pt x="13" y="1"/>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84"/>
            <p:cNvSpPr/>
            <p:nvPr/>
          </p:nvSpPr>
          <p:spPr>
            <a:xfrm>
              <a:off x="2419925" y="1979250"/>
              <a:ext cx="325" cy="325"/>
            </a:xfrm>
            <a:custGeom>
              <a:avLst/>
              <a:gdLst/>
              <a:ahLst/>
              <a:cxnLst/>
              <a:rect l="l" t="t" r="r" b="b"/>
              <a:pathLst>
                <a:path w="13" h="13" extrusionOk="0">
                  <a:moveTo>
                    <a:pt x="1" y="0"/>
                  </a:moveTo>
                  <a:lnTo>
                    <a:pt x="1" y="12"/>
                  </a:lnTo>
                  <a:lnTo>
                    <a:pt x="13" y="12"/>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84"/>
            <p:cNvSpPr/>
            <p:nvPr/>
          </p:nvSpPr>
          <p:spPr>
            <a:xfrm>
              <a:off x="2409825" y="1977150"/>
              <a:ext cx="300" cy="25"/>
            </a:xfrm>
            <a:custGeom>
              <a:avLst/>
              <a:gdLst/>
              <a:ahLst/>
              <a:cxnLst/>
              <a:rect l="l" t="t" r="r" b="b"/>
              <a:pathLst>
                <a:path w="12" h="1" extrusionOk="0">
                  <a:moveTo>
                    <a:pt x="12" y="1"/>
                  </a:moveTo>
                  <a:lnTo>
                    <a:pt x="12" y="1"/>
                  </a:lnTo>
                  <a:cubicBezTo>
                    <a:pt x="0" y="1"/>
                    <a:pt x="12" y="1"/>
                    <a:pt x="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84"/>
            <p:cNvSpPr/>
            <p:nvPr/>
          </p:nvSpPr>
          <p:spPr>
            <a:xfrm>
              <a:off x="2418750" y="1980125"/>
              <a:ext cx="325" cy="25"/>
            </a:xfrm>
            <a:custGeom>
              <a:avLst/>
              <a:gdLst/>
              <a:ahLst/>
              <a:cxnLst/>
              <a:rect l="l" t="t" r="r" b="b"/>
              <a:pathLst>
                <a:path w="13" h="1" extrusionOk="0">
                  <a:moveTo>
                    <a:pt x="12" y="1"/>
                  </a:moveTo>
                  <a:lnTo>
                    <a:pt x="12" y="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84"/>
            <p:cNvSpPr/>
            <p:nvPr/>
          </p:nvSpPr>
          <p:spPr>
            <a:xfrm>
              <a:off x="2432425" y="1967925"/>
              <a:ext cx="325" cy="625"/>
            </a:xfrm>
            <a:custGeom>
              <a:avLst/>
              <a:gdLst/>
              <a:ahLst/>
              <a:cxnLst/>
              <a:rect l="l" t="t" r="r" b="b"/>
              <a:pathLst>
                <a:path w="13" h="25" extrusionOk="0">
                  <a:moveTo>
                    <a:pt x="1" y="1"/>
                  </a:moveTo>
                  <a:cubicBezTo>
                    <a:pt x="1" y="1"/>
                    <a:pt x="1" y="13"/>
                    <a:pt x="13" y="2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84"/>
            <p:cNvSpPr/>
            <p:nvPr/>
          </p:nvSpPr>
          <p:spPr>
            <a:xfrm>
              <a:off x="2427075" y="1969125"/>
              <a:ext cx="325" cy="625"/>
            </a:xfrm>
            <a:custGeom>
              <a:avLst/>
              <a:gdLst/>
              <a:ahLst/>
              <a:cxnLst/>
              <a:rect l="l" t="t" r="r" b="b"/>
              <a:pathLst>
                <a:path w="13" h="25" extrusionOk="0">
                  <a:moveTo>
                    <a:pt x="1" y="0"/>
                  </a:moveTo>
                  <a:cubicBezTo>
                    <a:pt x="1" y="12"/>
                    <a:pt x="1" y="24"/>
                    <a:pt x="12" y="24"/>
                  </a:cubicBezTo>
                  <a:cubicBezTo>
                    <a:pt x="1" y="24"/>
                    <a:pt x="1" y="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84"/>
            <p:cNvSpPr/>
            <p:nvPr/>
          </p:nvSpPr>
          <p:spPr>
            <a:xfrm>
              <a:off x="2351175" y="1845300"/>
              <a:ext cx="325" cy="325"/>
            </a:xfrm>
            <a:custGeom>
              <a:avLst/>
              <a:gdLst/>
              <a:ahLst/>
              <a:cxnLst/>
              <a:rect l="l" t="t" r="r" b="b"/>
              <a:pathLst>
                <a:path w="13" h="13" extrusionOk="0">
                  <a:moveTo>
                    <a:pt x="0" y="0"/>
                  </a:moveTo>
                  <a:lnTo>
                    <a:pt x="0" y="12"/>
                  </a:lnTo>
                  <a:lnTo>
                    <a:pt x="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84"/>
            <p:cNvSpPr/>
            <p:nvPr/>
          </p:nvSpPr>
          <p:spPr>
            <a:xfrm>
              <a:off x="2380950" y="1883700"/>
              <a:ext cx="25" cy="25"/>
            </a:xfrm>
            <a:custGeom>
              <a:avLst/>
              <a:gdLst/>
              <a:ahLst/>
              <a:cxnLst/>
              <a:rect l="l" t="t" r="r" b="b"/>
              <a:pathLst>
                <a:path w="1" h="1" extrusionOk="0">
                  <a:moveTo>
                    <a:pt x="0" y="0"/>
                  </a:moveTo>
                  <a:lnTo>
                    <a:pt x="0" y="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84"/>
            <p:cNvSpPr/>
            <p:nvPr/>
          </p:nvSpPr>
          <p:spPr>
            <a:xfrm>
              <a:off x="2408325" y="1934900"/>
              <a:ext cx="25" cy="25"/>
            </a:xfrm>
            <a:custGeom>
              <a:avLst/>
              <a:gdLst/>
              <a:ahLst/>
              <a:cxnLst/>
              <a:rect l="l" t="t" r="r" b="b"/>
              <a:pathLst>
                <a:path w="1" h="1" extrusionOk="0">
                  <a:moveTo>
                    <a:pt x="0" y="0"/>
                  </a:move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84"/>
            <p:cNvSpPr/>
            <p:nvPr/>
          </p:nvSpPr>
          <p:spPr>
            <a:xfrm>
              <a:off x="2408325" y="1934900"/>
              <a:ext cx="625" cy="325"/>
            </a:xfrm>
            <a:custGeom>
              <a:avLst/>
              <a:gdLst/>
              <a:ahLst/>
              <a:cxnLst/>
              <a:rect l="l" t="t" r="r" b="b"/>
              <a:pathLst>
                <a:path w="25" h="13" extrusionOk="0">
                  <a:moveTo>
                    <a:pt x="0" y="0"/>
                  </a:moveTo>
                  <a:cubicBezTo>
                    <a:pt x="0" y="12"/>
                    <a:pt x="12" y="12"/>
                    <a:pt x="24" y="12"/>
                  </a:cubicBezTo>
                  <a:cubicBezTo>
                    <a:pt x="24" y="0"/>
                    <a:pt x="12"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84"/>
            <p:cNvSpPr/>
            <p:nvPr/>
          </p:nvSpPr>
          <p:spPr>
            <a:xfrm>
              <a:off x="2413075" y="1943225"/>
              <a:ext cx="325" cy="25"/>
            </a:xfrm>
            <a:custGeom>
              <a:avLst/>
              <a:gdLst/>
              <a:ahLst/>
              <a:cxnLst/>
              <a:rect l="l" t="t" r="r" b="b"/>
              <a:pathLst>
                <a:path w="13" h="1" extrusionOk="0">
                  <a:moveTo>
                    <a:pt x="1" y="1"/>
                  </a:moveTo>
                  <a:lnTo>
                    <a:pt x="13"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84"/>
            <p:cNvSpPr/>
            <p:nvPr/>
          </p:nvSpPr>
          <p:spPr>
            <a:xfrm>
              <a:off x="2404150" y="1930125"/>
              <a:ext cx="25" cy="25"/>
            </a:xfrm>
            <a:custGeom>
              <a:avLst/>
              <a:gdLst/>
              <a:ahLst/>
              <a:cxnLst/>
              <a:rect l="l" t="t" r="r" b="b"/>
              <a:pathLst>
                <a:path w="1" h="1" extrusionOk="0">
                  <a:moveTo>
                    <a:pt x="1" y="1"/>
                  </a:move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84"/>
            <p:cNvSpPr/>
            <p:nvPr/>
          </p:nvSpPr>
          <p:spPr>
            <a:xfrm>
              <a:off x="2407125" y="1933700"/>
              <a:ext cx="25" cy="25"/>
            </a:xfrm>
            <a:custGeom>
              <a:avLst/>
              <a:gdLst/>
              <a:ahLst/>
              <a:cxnLst/>
              <a:rect l="l" t="t" r="r" b="b"/>
              <a:pathLst>
                <a:path w="1" h="1" extrusionOk="0">
                  <a:moveTo>
                    <a:pt x="1" y="1"/>
                  </a:moveTo>
                  <a:lnTo>
                    <a:pt x="1" y="1"/>
                  </a:lnTo>
                  <a:cubicBezTo>
                    <a:pt x="1" y="1"/>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84"/>
            <p:cNvSpPr/>
            <p:nvPr/>
          </p:nvSpPr>
          <p:spPr>
            <a:xfrm>
              <a:off x="2428275" y="1970325"/>
              <a:ext cx="325" cy="300"/>
            </a:xfrm>
            <a:custGeom>
              <a:avLst/>
              <a:gdLst/>
              <a:ahLst/>
              <a:cxnLst/>
              <a:rect l="l" t="t" r="r" b="b"/>
              <a:pathLst>
                <a:path w="13" h="12" extrusionOk="0">
                  <a:moveTo>
                    <a:pt x="12" y="0"/>
                  </a:moveTo>
                  <a:cubicBezTo>
                    <a:pt x="12" y="12"/>
                    <a:pt x="0" y="12"/>
                    <a:pt x="0" y="12"/>
                  </a:cubicBezTo>
                  <a:cubicBezTo>
                    <a:pt x="0" y="12"/>
                    <a:pt x="12" y="12"/>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84"/>
            <p:cNvSpPr/>
            <p:nvPr/>
          </p:nvSpPr>
          <p:spPr>
            <a:xfrm>
              <a:off x="2412800" y="1943225"/>
              <a:ext cx="600" cy="325"/>
            </a:xfrm>
            <a:custGeom>
              <a:avLst/>
              <a:gdLst/>
              <a:ahLst/>
              <a:cxnLst/>
              <a:rect l="l" t="t" r="r" b="b"/>
              <a:pathLst>
                <a:path w="24" h="13" extrusionOk="0">
                  <a:moveTo>
                    <a:pt x="0" y="1"/>
                  </a:moveTo>
                  <a:lnTo>
                    <a:pt x="24" y="12"/>
                  </a:lnTo>
                  <a:lnTo>
                    <a:pt x="24" y="12"/>
                  </a:lnTo>
                  <a:lnTo>
                    <a:pt x="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84"/>
            <p:cNvSpPr/>
            <p:nvPr/>
          </p:nvSpPr>
          <p:spPr>
            <a:xfrm>
              <a:off x="2403850" y="1930125"/>
              <a:ext cx="325" cy="325"/>
            </a:xfrm>
            <a:custGeom>
              <a:avLst/>
              <a:gdLst/>
              <a:ahLst/>
              <a:cxnLst/>
              <a:rect l="l" t="t" r="r" b="b"/>
              <a:pathLst>
                <a:path w="13" h="13" extrusionOk="0">
                  <a:moveTo>
                    <a:pt x="13" y="1"/>
                  </a:moveTo>
                  <a:cubicBezTo>
                    <a:pt x="1" y="1"/>
                    <a:pt x="1" y="1"/>
                    <a:pt x="1" y="13"/>
                  </a:cubicBezTo>
                  <a:cubicBezTo>
                    <a:pt x="13" y="13"/>
                    <a:pt x="13" y="1"/>
                    <a:pt x="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84"/>
            <p:cNvSpPr/>
            <p:nvPr/>
          </p:nvSpPr>
          <p:spPr>
            <a:xfrm>
              <a:off x="2426475" y="1965550"/>
              <a:ext cx="25" cy="325"/>
            </a:xfrm>
            <a:custGeom>
              <a:avLst/>
              <a:gdLst/>
              <a:ahLst/>
              <a:cxnLst/>
              <a:rect l="l" t="t" r="r" b="b"/>
              <a:pathLst>
                <a:path w="1" h="13" extrusionOk="0">
                  <a:moveTo>
                    <a:pt x="1" y="12"/>
                  </a:move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84"/>
            <p:cNvSpPr/>
            <p:nvPr/>
          </p:nvSpPr>
          <p:spPr>
            <a:xfrm>
              <a:off x="2422025" y="1955425"/>
              <a:ext cx="325" cy="25"/>
            </a:xfrm>
            <a:custGeom>
              <a:avLst/>
              <a:gdLst/>
              <a:ahLst/>
              <a:cxnLst/>
              <a:rect l="l" t="t" r="r" b="b"/>
              <a:pathLst>
                <a:path w="13" h="1" extrusionOk="0">
                  <a:moveTo>
                    <a:pt x="12" y="1"/>
                  </a:moveTo>
                  <a:lnTo>
                    <a:pt x="12" y="1"/>
                  </a:lnTo>
                  <a:cubicBezTo>
                    <a:pt x="0" y="1"/>
                    <a:pt x="12" y="1"/>
                    <a:pt x="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84"/>
            <p:cNvSpPr/>
            <p:nvPr/>
          </p:nvSpPr>
          <p:spPr>
            <a:xfrm>
              <a:off x="2425300" y="1964950"/>
              <a:ext cx="25" cy="25"/>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84"/>
            <p:cNvSpPr/>
            <p:nvPr/>
          </p:nvSpPr>
          <p:spPr>
            <a:xfrm>
              <a:off x="2426775" y="1969125"/>
              <a:ext cx="325" cy="25"/>
            </a:xfrm>
            <a:custGeom>
              <a:avLst/>
              <a:gdLst/>
              <a:ahLst/>
              <a:cxnLst/>
              <a:rect l="l" t="t" r="r" b="b"/>
              <a:pathLst>
                <a:path w="13" h="1" extrusionOk="0">
                  <a:moveTo>
                    <a:pt x="13" y="0"/>
                  </a:moveTo>
                  <a:cubicBezTo>
                    <a:pt x="1" y="0"/>
                    <a:pt x="1" y="0"/>
                    <a:pt x="1" y="0"/>
                  </a:cubicBezTo>
                  <a:lnTo>
                    <a:pt x="1" y="0"/>
                  </a:lnTo>
                  <a:cubicBezTo>
                    <a:pt x="1" y="0"/>
                    <a:pt x="1" y="0"/>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84"/>
            <p:cNvSpPr/>
            <p:nvPr/>
          </p:nvSpPr>
          <p:spPr>
            <a:xfrm>
              <a:off x="2299975" y="1987875"/>
              <a:ext cx="325" cy="325"/>
            </a:xfrm>
            <a:custGeom>
              <a:avLst/>
              <a:gdLst/>
              <a:ahLst/>
              <a:cxnLst/>
              <a:rect l="l" t="t" r="r" b="b"/>
              <a:pathLst>
                <a:path w="13" h="13" extrusionOk="0">
                  <a:moveTo>
                    <a:pt x="13" y="0"/>
                  </a:moveTo>
                  <a:cubicBezTo>
                    <a:pt x="1" y="12"/>
                    <a:pt x="13" y="0"/>
                    <a:pt x="1" y="0"/>
                  </a:cubicBezTo>
                  <a:cubicBezTo>
                    <a:pt x="13" y="0"/>
                    <a:pt x="1" y="12"/>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84"/>
            <p:cNvSpPr/>
            <p:nvPr/>
          </p:nvSpPr>
          <p:spPr>
            <a:xfrm>
              <a:off x="2303550" y="1975375"/>
              <a:ext cx="25" cy="25"/>
            </a:xfrm>
            <a:custGeom>
              <a:avLst/>
              <a:gdLst/>
              <a:ahLst/>
              <a:cxnLst/>
              <a:rect l="l" t="t" r="r" b="b"/>
              <a:pathLst>
                <a:path w="1" h="1" extrusionOk="0">
                  <a:moveTo>
                    <a:pt x="0" y="0"/>
                  </a:moveTo>
                  <a:lnTo>
                    <a:pt x="0" y="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84"/>
            <p:cNvSpPr/>
            <p:nvPr/>
          </p:nvSpPr>
          <p:spPr>
            <a:xfrm>
              <a:off x="2297000" y="1984000"/>
              <a:ext cx="625" cy="325"/>
            </a:xfrm>
            <a:custGeom>
              <a:avLst/>
              <a:gdLst/>
              <a:ahLst/>
              <a:cxnLst/>
              <a:rect l="l" t="t" r="r" b="b"/>
              <a:pathLst>
                <a:path w="25" h="13" extrusionOk="0">
                  <a:moveTo>
                    <a:pt x="12" y="1"/>
                  </a:moveTo>
                  <a:cubicBezTo>
                    <a:pt x="1" y="13"/>
                    <a:pt x="1" y="13"/>
                    <a:pt x="1" y="13"/>
                  </a:cubicBezTo>
                  <a:cubicBezTo>
                    <a:pt x="12" y="1"/>
                    <a:pt x="24" y="1"/>
                    <a:pt x="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84"/>
            <p:cNvSpPr/>
            <p:nvPr/>
          </p:nvSpPr>
          <p:spPr>
            <a:xfrm>
              <a:off x="2297300" y="1985500"/>
              <a:ext cx="25" cy="25"/>
            </a:xfrm>
            <a:custGeom>
              <a:avLst/>
              <a:gdLst/>
              <a:ahLst/>
              <a:cxnLst/>
              <a:rect l="l" t="t" r="r" b="b"/>
              <a:pathLst>
                <a:path w="1" h="1" extrusionOk="0">
                  <a:moveTo>
                    <a:pt x="0" y="0"/>
                  </a:move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84"/>
            <p:cNvSpPr/>
            <p:nvPr/>
          </p:nvSpPr>
          <p:spPr>
            <a:xfrm>
              <a:off x="2296100" y="1983700"/>
              <a:ext cx="25" cy="25"/>
            </a:xfrm>
            <a:custGeom>
              <a:avLst/>
              <a:gdLst/>
              <a:ahLst/>
              <a:cxnLst/>
              <a:rect l="l" t="t" r="r" b="b"/>
              <a:pathLst>
                <a:path w="1" h="1" extrusionOk="0">
                  <a:moveTo>
                    <a:pt x="1" y="1"/>
                  </a:move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84"/>
            <p:cNvSpPr/>
            <p:nvPr/>
          </p:nvSpPr>
          <p:spPr>
            <a:xfrm>
              <a:off x="2303850" y="1976575"/>
              <a:ext cx="625" cy="300"/>
            </a:xfrm>
            <a:custGeom>
              <a:avLst/>
              <a:gdLst/>
              <a:ahLst/>
              <a:cxnLst/>
              <a:rect l="l" t="t" r="r" b="b"/>
              <a:pathLst>
                <a:path w="25" h="12" extrusionOk="0">
                  <a:moveTo>
                    <a:pt x="24" y="0"/>
                  </a:moveTo>
                  <a:cubicBezTo>
                    <a:pt x="12" y="12"/>
                    <a:pt x="0" y="12"/>
                    <a:pt x="0" y="12"/>
                  </a:cubicBezTo>
                  <a:lnTo>
                    <a:pt x="0" y="12"/>
                  </a:lnTo>
                  <a:cubicBezTo>
                    <a:pt x="0" y="12"/>
                    <a:pt x="12" y="12"/>
                    <a:pt x="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84"/>
            <p:cNvSpPr/>
            <p:nvPr/>
          </p:nvSpPr>
          <p:spPr>
            <a:xfrm>
              <a:off x="2296700" y="1984000"/>
              <a:ext cx="25" cy="325"/>
            </a:xfrm>
            <a:custGeom>
              <a:avLst/>
              <a:gdLst/>
              <a:ahLst/>
              <a:cxnLst/>
              <a:rect l="l" t="t" r="r" b="b"/>
              <a:pathLst>
                <a:path w="1" h="13" extrusionOk="0">
                  <a:moveTo>
                    <a:pt x="1" y="1"/>
                  </a:moveTo>
                  <a:lnTo>
                    <a:pt x="1" y="1"/>
                  </a:lnTo>
                  <a:cubicBezTo>
                    <a:pt x="1" y="1"/>
                    <a:pt x="1" y="13"/>
                    <a:pt x="1" y="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84"/>
            <p:cNvSpPr/>
            <p:nvPr/>
          </p:nvSpPr>
          <p:spPr>
            <a:xfrm>
              <a:off x="2297000" y="1985500"/>
              <a:ext cx="325" cy="325"/>
            </a:xfrm>
            <a:custGeom>
              <a:avLst/>
              <a:gdLst/>
              <a:ahLst/>
              <a:cxnLst/>
              <a:rect l="l" t="t" r="r" b="b"/>
              <a:pathLst>
                <a:path w="13" h="13" extrusionOk="0">
                  <a:moveTo>
                    <a:pt x="12" y="0"/>
                  </a:moveTo>
                  <a:lnTo>
                    <a:pt x="12" y="0"/>
                  </a:lnTo>
                  <a:lnTo>
                    <a:pt x="1" y="1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84"/>
            <p:cNvSpPr/>
            <p:nvPr/>
          </p:nvSpPr>
          <p:spPr>
            <a:xfrm>
              <a:off x="2300275" y="1986975"/>
              <a:ext cx="325" cy="25"/>
            </a:xfrm>
            <a:custGeom>
              <a:avLst/>
              <a:gdLst/>
              <a:ahLst/>
              <a:cxnLst/>
              <a:rect l="l" t="t" r="r" b="b"/>
              <a:pathLst>
                <a:path w="13" h="1" extrusionOk="0">
                  <a:moveTo>
                    <a:pt x="12" y="1"/>
                  </a:moveTo>
                  <a:lnTo>
                    <a:pt x="12"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84"/>
            <p:cNvSpPr/>
            <p:nvPr/>
          </p:nvSpPr>
          <p:spPr>
            <a:xfrm>
              <a:off x="2299675" y="1985800"/>
              <a:ext cx="325" cy="325"/>
            </a:xfrm>
            <a:custGeom>
              <a:avLst/>
              <a:gdLst/>
              <a:ahLst/>
              <a:cxnLst/>
              <a:rect l="l" t="t" r="r" b="b"/>
              <a:pathLst>
                <a:path w="13" h="13" extrusionOk="0">
                  <a:moveTo>
                    <a:pt x="13" y="0"/>
                  </a:moveTo>
                  <a:lnTo>
                    <a:pt x="13" y="0"/>
                  </a:lnTo>
                  <a:cubicBezTo>
                    <a:pt x="1" y="12"/>
                    <a:pt x="1" y="12"/>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84"/>
            <p:cNvSpPr/>
            <p:nvPr/>
          </p:nvSpPr>
          <p:spPr>
            <a:xfrm>
              <a:off x="2299675" y="1987575"/>
              <a:ext cx="25" cy="25"/>
            </a:xfrm>
            <a:custGeom>
              <a:avLst/>
              <a:gdLst/>
              <a:ahLst/>
              <a:cxnLst/>
              <a:rect l="l" t="t" r="r" b="b"/>
              <a:pathLst>
                <a:path w="1" h="1" extrusionOk="0">
                  <a:moveTo>
                    <a:pt x="1" y="1"/>
                  </a:move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84"/>
            <p:cNvSpPr/>
            <p:nvPr/>
          </p:nvSpPr>
          <p:spPr>
            <a:xfrm>
              <a:off x="2299975" y="1987875"/>
              <a:ext cx="25" cy="325"/>
            </a:xfrm>
            <a:custGeom>
              <a:avLst/>
              <a:gdLst/>
              <a:ahLst/>
              <a:cxnLst/>
              <a:rect l="l" t="t" r="r" b="b"/>
              <a:pathLst>
                <a:path w="1" h="13" extrusionOk="0">
                  <a:moveTo>
                    <a:pt x="1" y="0"/>
                  </a:moveTo>
                  <a:cubicBezTo>
                    <a:pt x="1" y="0"/>
                    <a:pt x="1" y="0"/>
                    <a:pt x="1" y="0"/>
                  </a:cubicBezTo>
                  <a:lnTo>
                    <a:pt x="1" y="1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84"/>
            <p:cNvSpPr/>
            <p:nvPr/>
          </p:nvSpPr>
          <p:spPr>
            <a:xfrm>
              <a:off x="2409525" y="1989350"/>
              <a:ext cx="600" cy="25"/>
            </a:xfrm>
            <a:custGeom>
              <a:avLst/>
              <a:gdLst/>
              <a:ahLst/>
              <a:cxnLst/>
              <a:rect l="l" t="t" r="r" b="b"/>
              <a:pathLst>
                <a:path w="24" h="1" extrusionOk="0">
                  <a:moveTo>
                    <a:pt x="0" y="1"/>
                  </a:moveTo>
                  <a:lnTo>
                    <a:pt x="0" y="1"/>
                  </a:lnTo>
                  <a:cubicBezTo>
                    <a:pt x="12" y="1"/>
                    <a:pt x="12" y="1"/>
                    <a:pt x="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84"/>
            <p:cNvSpPr/>
            <p:nvPr/>
          </p:nvSpPr>
          <p:spPr>
            <a:xfrm>
              <a:off x="2408025" y="1994625"/>
              <a:ext cx="625" cy="250"/>
            </a:xfrm>
            <a:custGeom>
              <a:avLst/>
              <a:gdLst/>
              <a:ahLst/>
              <a:cxnLst/>
              <a:rect l="l" t="t" r="r" b="b"/>
              <a:pathLst>
                <a:path w="25" h="10" extrusionOk="0">
                  <a:moveTo>
                    <a:pt x="2" y="1"/>
                  </a:moveTo>
                  <a:cubicBezTo>
                    <a:pt x="1" y="1"/>
                    <a:pt x="1" y="2"/>
                    <a:pt x="1" y="4"/>
                  </a:cubicBezTo>
                  <a:cubicBezTo>
                    <a:pt x="9" y="4"/>
                    <a:pt x="11" y="10"/>
                    <a:pt x="16" y="10"/>
                  </a:cubicBezTo>
                  <a:cubicBezTo>
                    <a:pt x="18" y="10"/>
                    <a:pt x="20" y="8"/>
                    <a:pt x="24" y="4"/>
                  </a:cubicBezTo>
                  <a:lnTo>
                    <a:pt x="24" y="4"/>
                  </a:lnTo>
                  <a:cubicBezTo>
                    <a:pt x="22" y="7"/>
                    <a:pt x="19" y="8"/>
                    <a:pt x="17" y="8"/>
                  </a:cubicBezTo>
                  <a:cubicBezTo>
                    <a:pt x="10" y="8"/>
                    <a:pt x="5" y="1"/>
                    <a:pt x="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84"/>
            <p:cNvSpPr/>
            <p:nvPr/>
          </p:nvSpPr>
          <p:spPr>
            <a:xfrm>
              <a:off x="2337775" y="1981325"/>
              <a:ext cx="25" cy="25"/>
            </a:xfrm>
            <a:custGeom>
              <a:avLst/>
              <a:gdLst/>
              <a:ahLst/>
              <a:cxnLst/>
              <a:rect l="l" t="t" r="r" b="b"/>
              <a:pathLst>
                <a:path w="1" h="1" extrusionOk="0">
                  <a:moveTo>
                    <a:pt x="1" y="1"/>
                  </a:move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84"/>
            <p:cNvSpPr/>
            <p:nvPr/>
          </p:nvSpPr>
          <p:spPr>
            <a:xfrm>
              <a:off x="2379750" y="1991150"/>
              <a:ext cx="325" cy="325"/>
            </a:xfrm>
            <a:custGeom>
              <a:avLst/>
              <a:gdLst/>
              <a:ahLst/>
              <a:cxnLst/>
              <a:rect l="l" t="t" r="r" b="b"/>
              <a:pathLst>
                <a:path w="13" h="13" extrusionOk="0">
                  <a:moveTo>
                    <a:pt x="0" y="12"/>
                  </a:moveTo>
                  <a:cubicBezTo>
                    <a:pt x="0" y="12"/>
                    <a:pt x="0" y="12"/>
                    <a:pt x="12" y="0"/>
                  </a:cubicBezTo>
                  <a:cubicBezTo>
                    <a:pt x="12" y="0"/>
                    <a:pt x="0" y="12"/>
                    <a:pt x="0" y="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84"/>
            <p:cNvSpPr/>
            <p:nvPr/>
          </p:nvSpPr>
          <p:spPr>
            <a:xfrm>
              <a:off x="2386600" y="1992350"/>
              <a:ext cx="25" cy="300"/>
            </a:xfrm>
            <a:custGeom>
              <a:avLst/>
              <a:gdLst/>
              <a:ahLst/>
              <a:cxnLst/>
              <a:rect l="l" t="t" r="r" b="b"/>
              <a:pathLst>
                <a:path w="1" h="12" extrusionOk="0">
                  <a:moveTo>
                    <a:pt x="0" y="12"/>
                  </a:move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84"/>
            <p:cNvSpPr/>
            <p:nvPr/>
          </p:nvSpPr>
          <p:spPr>
            <a:xfrm>
              <a:off x="2374975" y="1992050"/>
              <a:ext cx="25" cy="25"/>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84"/>
            <p:cNvSpPr/>
            <p:nvPr/>
          </p:nvSpPr>
          <p:spPr>
            <a:xfrm>
              <a:off x="2378250" y="1991750"/>
              <a:ext cx="325" cy="25"/>
            </a:xfrm>
            <a:custGeom>
              <a:avLst/>
              <a:gdLst/>
              <a:ahLst/>
              <a:cxnLst/>
              <a:rect l="l" t="t" r="r" b="b"/>
              <a:pathLst>
                <a:path w="13" h="1" extrusionOk="0">
                  <a:moveTo>
                    <a:pt x="13" y="0"/>
                  </a:moveTo>
                  <a:lnTo>
                    <a:pt x="13" y="0"/>
                  </a:lnTo>
                  <a:cubicBezTo>
                    <a:pt x="13" y="0"/>
                    <a:pt x="13"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84"/>
            <p:cNvSpPr/>
            <p:nvPr/>
          </p:nvSpPr>
          <p:spPr>
            <a:xfrm>
              <a:off x="2303550" y="1987575"/>
              <a:ext cx="25" cy="25"/>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84"/>
            <p:cNvSpPr/>
            <p:nvPr/>
          </p:nvSpPr>
          <p:spPr>
            <a:xfrm>
              <a:off x="2303250" y="1987575"/>
              <a:ext cx="350" cy="450"/>
            </a:xfrm>
            <a:custGeom>
              <a:avLst/>
              <a:gdLst/>
              <a:ahLst/>
              <a:cxnLst/>
              <a:rect l="l" t="t" r="r" b="b"/>
              <a:pathLst>
                <a:path w="14" h="18" extrusionOk="0">
                  <a:moveTo>
                    <a:pt x="12" y="1"/>
                  </a:moveTo>
                  <a:cubicBezTo>
                    <a:pt x="1" y="12"/>
                    <a:pt x="1" y="12"/>
                    <a:pt x="1" y="12"/>
                  </a:cubicBezTo>
                  <a:cubicBezTo>
                    <a:pt x="8" y="16"/>
                    <a:pt x="10" y="17"/>
                    <a:pt x="11" y="17"/>
                  </a:cubicBezTo>
                  <a:cubicBezTo>
                    <a:pt x="13" y="17"/>
                    <a:pt x="4" y="9"/>
                    <a:pt x="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84"/>
            <p:cNvSpPr/>
            <p:nvPr/>
          </p:nvSpPr>
          <p:spPr>
            <a:xfrm>
              <a:off x="2418150" y="19962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84"/>
            <p:cNvSpPr/>
            <p:nvPr/>
          </p:nvSpPr>
          <p:spPr>
            <a:xfrm>
              <a:off x="2409525" y="1993825"/>
              <a:ext cx="25" cy="325"/>
            </a:xfrm>
            <a:custGeom>
              <a:avLst/>
              <a:gdLst/>
              <a:ahLst/>
              <a:cxnLst/>
              <a:rect l="l" t="t" r="r" b="b"/>
              <a:pathLst>
                <a:path w="1" h="13" extrusionOk="0">
                  <a:moveTo>
                    <a:pt x="0" y="1"/>
                  </a:moveTo>
                  <a:cubicBezTo>
                    <a:pt x="0" y="12"/>
                    <a:pt x="0" y="12"/>
                    <a:pt x="0" y="12"/>
                  </a:cubicBezTo>
                  <a:cubicBezTo>
                    <a:pt x="0" y="12"/>
                    <a:pt x="0" y="1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84"/>
            <p:cNvSpPr/>
            <p:nvPr/>
          </p:nvSpPr>
          <p:spPr>
            <a:xfrm>
              <a:off x="2386300" y="1992625"/>
              <a:ext cx="625" cy="325"/>
            </a:xfrm>
            <a:custGeom>
              <a:avLst/>
              <a:gdLst/>
              <a:ahLst/>
              <a:cxnLst/>
              <a:rect l="l" t="t" r="r" b="b"/>
              <a:pathLst>
                <a:path w="25" h="13" extrusionOk="0">
                  <a:moveTo>
                    <a:pt x="12" y="1"/>
                  </a:moveTo>
                  <a:cubicBezTo>
                    <a:pt x="12" y="1"/>
                    <a:pt x="12" y="1"/>
                    <a:pt x="0" y="13"/>
                  </a:cubicBezTo>
                  <a:lnTo>
                    <a:pt x="2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84"/>
            <p:cNvSpPr/>
            <p:nvPr/>
          </p:nvSpPr>
          <p:spPr>
            <a:xfrm>
              <a:off x="2374975" y="1992050"/>
              <a:ext cx="25" cy="325"/>
            </a:xfrm>
            <a:custGeom>
              <a:avLst/>
              <a:gdLst/>
              <a:ahLst/>
              <a:cxnLst/>
              <a:rect l="l" t="t" r="r" b="b"/>
              <a:pathLst>
                <a:path w="1" h="13" extrusionOk="0">
                  <a:moveTo>
                    <a:pt x="1" y="0"/>
                  </a:moveTo>
                  <a:cubicBezTo>
                    <a:pt x="1" y="0"/>
                    <a:pt x="1" y="0"/>
                    <a:pt x="1" y="12"/>
                  </a:cubicBezTo>
                  <a:cubicBezTo>
                    <a:pt x="1" y="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84"/>
            <p:cNvSpPr/>
            <p:nvPr/>
          </p:nvSpPr>
          <p:spPr>
            <a:xfrm>
              <a:off x="2405650" y="1993525"/>
              <a:ext cx="325" cy="25"/>
            </a:xfrm>
            <a:custGeom>
              <a:avLst/>
              <a:gdLst/>
              <a:ahLst/>
              <a:cxnLst/>
              <a:rect l="l" t="t" r="r" b="b"/>
              <a:pathLst>
                <a:path w="13" h="1" extrusionOk="0">
                  <a:moveTo>
                    <a:pt x="12"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84"/>
            <p:cNvSpPr/>
            <p:nvPr/>
          </p:nvSpPr>
          <p:spPr>
            <a:xfrm>
              <a:off x="2397600" y="1992050"/>
              <a:ext cx="325" cy="25"/>
            </a:xfrm>
            <a:custGeom>
              <a:avLst/>
              <a:gdLst/>
              <a:ahLst/>
              <a:cxnLst/>
              <a:rect l="l" t="t" r="r" b="b"/>
              <a:pathLst>
                <a:path w="13" h="1" extrusionOk="0">
                  <a:moveTo>
                    <a:pt x="13" y="0"/>
                  </a:moveTo>
                  <a:lnTo>
                    <a:pt x="13" y="0"/>
                  </a:lnTo>
                  <a:cubicBezTo>
                    <a:pt x="1" y="0"/>
                    <a:pt x="1" y="0"/>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84"/>
            <p:cNvSpPr/>
            <p:nvPr/>
          </p:nvSpPr>
          <p:spPr>
            <a:xfrm>
              <a:off x="2404750" y="1994125"/>
              <a:ext cx="325" cy="25"/>
            </a:xfrm>
            <a:custGeom>
              <a:avLst/>
              <a:gdLst/>
              <a:ahLst/>
              <a:cxnLst/>
              <a:rect l="l" t="t" r="r" b="b"/>
              <a:pathLst>
                <a:path w="13" h="1" extrusionOk="0">
                  <a:moveTo>
                    <a:pt x="13"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84"/>
            <p:cNvSpPr/>
            <p:nvPr/>
          </p:nvSpPr>
          <p:spPr>
            <a:xfrm>
              <a:off x="2408025" y="1994725"/>
              <a:ext cx="25" cy="325"/>
            </a:xfrm>
            <a:custGeom>
              <a:avLst/>
              <a:gdLst/>
              <a:ahLst/>
              <a:cxnLst/>
              <a:rect l="l" t="t" r="r" b="b"/>
              <a:pathLst>
                <a:path w="1" h="13" extrusionOk="0">
                  <a:moveTo>
                    <a:pt x="1" y="0"/>
                  </a:moveTo>
                  <a:cubicBezTo>
                    <a:pt x="1" y="0"/>
                    <a:pt x="1" y="0"/>
                    <a:pt x="1" y="0"/>
                  </a:cubicBezTo>
                  <a:lnTo>
                    <a:pt x="1" y="12"/>
                  </a:lnTo>
                  <a:cubicBezTo>
                    <a:pt x="1" y="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84"/>
            <p:cNvSpPr/>
            <p:nvPr/>
          </p:nvSpPr>
          <p:spPr>
            <a:xfrm>
              <a:off x="2421725" y="1991450"/>
              <a:ext cx="25" cy="25"/>
            </a:xfrm>
            <a:custGeom>
              <a:avLst/>
              <a:gdLst/>
              <a:ahLst/>
              <a:cxnLst/>
              <a:rect l="l" t="t" r="r" b="b"/>
              <a:pathLst>
                <a:path w="1" h="1" extrusionOk="0">
                  <a:moveTo>
                    <a:pt x="0" y="0"/>
                  </a:moveTo>
                  <a:lnTo>
                    <a:pt x="0" y="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84"/>
            <p:cNvSpPr/>
            <p:nvPr/>
          </p:nvSpPr>
          <p:spPr>
            <a:xfrm>
              <a:off x="2417550" y="1987450"/>
              <a:ext cx="325" cy="150"/>
            </a:xfrm>
            <a:custGeom>
              <a:avLst/>
              <a:gdLst/>
              <a:ahLst/>
              <a:cxnLst/>
              <a:rect l="l" t="t" r="r" b="b"/>
              <a:pathLst>
                <a:path w="13" h="6" extrusionOk="0">
                  <a:moveTo>
                    <a:pt x="4" y="0"/>
                  </a:moveTo>
                  <a:cubicBezTo>
                    <a:pt x="1" y="0"/>
                    <a:pt x="1" y="6"/>
                    <a:pt x="1" y="6"/>
                  </a:cubicBezTo>
                  <a:lnTo>
                    <a:pt x="12" y="6"/>
                  </a:lnTo>
                  <a:cubicBezTo>
                    <a:pt x="9" y="2"/>
                    <a:pt x="6" y="0"/>
                    <a:pt x="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84"/>
            <p:cNvSpPr/>
            <p:nvPr/>
          </p:nvSpPr>
          <p:spPr>
            <a:xfrm>
              <a:off x="2419050" y="1985200"/>
              <a:ext cx="25" cy="25"/>
            </a:xfrm>
            <a:custGeom>
              <a:avLst/>
              <a:gdLst/>
              <a:ahLst/>
              <a:cxnLst/>
              <a:rect l="l" t="t" r="r" b="b"/>
              <a:pathLst>
                <a:path w="1" h="1" extrusionOk="0">
                  <a:moveTo>
                    <a:pt x="0" y="0"/>
                  </a:moveTo>
                  <a:lnTo>
                    <a:pt x="0" y="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84"/>
            <p:cNvSpPr/>
            <p:nvPr/>
          </p:nvSpPr>
          <p:spPr>
            <a:xfrm>
              <a:off x="2420525" y="1991150"/>
              <a:ext cx="25" cy="25"/>
            </a:xfrm>
            <a:custGeom>
              <a:avLst/>
              <a:gdLst/>
              <a:ahLst/>
              <a:cxnLst/>
              <a:rect l="l" t="t" r="r" b="b"/>
              <a:pathLst>
                <a:path w="1" h="1" extrusionOk="0">
                  <a:moveTo>
                    <a:pt x="1" y="0"/>
                  </a:moveTo>
                  <a:lnTo>
                    <a:pt x="1" y="0"/>
                  </a:lnTo>
                  <a:lnTo>
                    <a:pt x="1" y="0"/>
                  </a:lnTo>
                  <a:cubicBezTo>
                    <a:pt x="1" y="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84"/>
            <p:cNvSpPr/>
            <p:nvPr/>
          </p:nvSpPr>
          <p:spPr>
            <a:xfrm>
              <a:off x="2418750" y="1984900"/>
              <a:ext cx="325" cy="325"/>
            </a:xfrm>
            <a:custGeom>
              <a:avLst/>
              <a:gdLst/>
              <a:ahLst/>
              <a:cxnLst/>
              <a:rect l="l" t="t" r="r" b="b"/>
              <a:pathLst>
                <a:path w="13" h="13" extrusionOk="0">
                  <a:moveTo>
                    <a:pt x="0" y="0"/>
                  </a:moveTo>
                  <a:lnTo>
                    <a:pt x="0" y="12"/>
                  </a:lnTo>
                  <a:lnTo>
                    <a:pt x="12" y="12"/>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84"/>
            <p:cNvSpPr/>
            <p:nvPr/>
          </p:nvSpPr>
          <p:spPr>
            <a:xfrm>
              <a:off x="2418450" y="1987875"/>
              <a:ext cx="25" cy="25"/>
            </a:xfrm>
            <a:custGeom>
              <a:avLst/>
              <a:gdLst/>
              <a:ahLst/>
              <a:cxnLst/>
              <a:rect l="l" t="t" r="r" b="b"/>
              <a:pathLst>
                <a:path w="1" h="1" extrusionOk="0">
                  <a:moveTo>
                    <a:pt x="0" y="0"/>
                  </a:moveTo>
                  <a:lnTo>
                    <a:pt x="0" y="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84"/>
            <p:cNvSpPr/>
            <p:nvPr/>
          </p:nvSpPr>
          <p:spPr>
            <a:xfrm>
              <a:off x="2417850" y="1987275"/>
              <a:ext cx="25" cy="25"/>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84"/>
            <p:cNvSpPr/>
            <p:nvPr/>
          </p:nvSpPr>
          <p:spPr>
            <a:xfrm>
              <a:off x="2417550" y="1987275"/>
              <a:ext cx="25" cy="325"/>
            </a:xfrm>
            <a:custGeom>
              <a:avLst/>
              <a:gdLst/>
              <a:ahLst/>
              <a:cxnLst/>
              <a:rect l="l" t="t" r="r" b="b"/>
              <a:pathLst>
                <a:path w="1" h="13" extrusionOk="0">
                  <a:moveTo>
                    <a:pt x="1" y="13"/>
                  </a:moveTo>
                  <a:cubicBezTo>
                    <a:pt x="1" y="13"/>
                    <a:pt x="1" y="13"/>
                    <a:pt x="1" y="1"/>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84"/>
            <p:cNvSpPr/>
            <p:nvPr/>
          </p:nvSpPr>
          <p:spPr>
            <a:xfrm>
              <a:off x="2103225" y="1916425"/>
              <a:ext cx="325" cy="325"/>
            </a:xfrm>
            <a:custGeom>
              <a:avLst/>
              <a:gdLst/>
              <a:ahLst/>
              <a:cxnLst/>
              <a:rect l="l" t="t" r="r" b="b"/>
              <a:pathLst>
                <a:path w="13" h="13" extrusionOk="0">
                  <a:moveTo>
                    <a:pt x="1" y="1"/>
                  </a:moveTo>
                  <a:lnTo>
                    <a:pt x="1" y="13"/>
                  </a:lnTo>
                  <a:lnTo>
                    <a:pt x="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84"/>
            <p:cNvSpPr/>
            <p:nvPr/>
          </p:nvSpPr>
          <p:spPr>
            <a:xfrm>
              <a:off x="2088950" y="1905125"/>
              <a:ext cx="300" cy="325"/>
            </a:xfrm>
            <a:custGeom>
              <a:avLst/>
              <a:gdLst/>
              <a:ahLst/>
              <a:cxnLst/>
              <a:rect l="l" t="t" r="r" b="b"/>
              <a:pathLst>
                <a:path w="12" h="13" extrusionOk="0">
                  <a:moveTo>
                    <a:pt x="0" y="1"/>
                  </a:moveTo>
                  <a:lnTo>
                    <a:pt x="0" y="12"/>
                  </a:lnTo>
                  <a:lnTo>
                    <a:pt x="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84"/>
            <p:cNvSpPr/>
            <p:nvPr/>
          </p:nvSpPr>
          <p:spPr>
            <a:xfrm>
              <a:off x="2094600" y="1917625"/>
              <a:ext cx="25" cy="25"/>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84"/>
            <p:cNvSpPr/>
            <p:nvPr/>
          </p:nvSpPr>
          <p:spPr>
            <a:xfrm>
              <a:off x="2088950" y="1905425"/>
              <a:ext cx="300" cy="325"/>
            </a:xfrm>
            <a:custGeom>
              <a:avLst/>
              <a:gdLst/>
              <a:ahLst/>
              <a:cxnLst/>
              <a:rect l="l" t="t" r="r" b="b"/>
              <a:pathLst>
                <a:path w="12" h="13" extrusionOk="0">
                  <a:moveTo>
                    <a:pt x="12" y="0"/>
                  </a:moveTo>
                  <a:cubicBezTo>
                    <a:pt x="0" y="0"/>
                    <a:pt x="0" y="12"/>
                    <a:pt x="0" y="12"/>
                  </a:cubicBezTo>
                  <a:cubicBezTo>
                    <a:pt x="0" y="12"/>
                    <a:pt x="0"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84"/>
            <p:cNvSpPr/>
            <p:nvPr/>
          </p:nvSpPr>
          <p:spPr>
            <a:xfrm>
              <a:off x="2089225" y="1905425"/>
              <a:ext cx="25" cy="25"/>
            </a:xfrm>
            <a:custGeom>
              <a:avLst/>
              <a:gdLst/>
              <a:ahLst/>
              <a:cxnLst/>
              <a:rect l="l" t="t" r="r" b="b"/>
              <a:pathLst>
                <a:path w="1" h="1" extrusionOk="0">
                  <a:moveTo>
                    <a:pt x="1" y="0"/>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84"/>
            <p:cNvSpPr/>
            <p:nvPr/>
          </p:nvSpPr>
          <p:spPr>
            <a:xfrm>
              <a:off x="2276475" y="1931325"/>
              <a:ext cx="900" cy="325"/>
            </a:xfrm>
            <a:custGeom>
              <a:avLst/>
              <a:gdLst/>
              <a:ahLst/>
              <a:cxnLst/>
              <a:rect l="l" t="t" r="r" b="b"/>
              <a:pathLst>
                <a:path w="36" h="13" extrusionOk="0">
                  <a:moveTo>
                    <a:pt x="0" y="0"/>
                  </a:moveTo>
                  <a:cubicBezTo>
                    <a:pt x="12" y="0"/>
                    <a:pt x="24" y="12"/>
                    <a:pt x="36" y="12"/>
                  </a:cubicBezTo>
                  <a:lnTo>
                    <a:pt x="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84"/>
            <p:cNvSpPr/>
            <p:nvPr/>
          </p:nvSpPr>
          <p:spPr>
            <a:xfrm>
              <a:off x="2094000" y="1917625"/>
              <a:ext cx="625" cy="325"/>
            </a:xfrm>
            <a:custGeom>
              <a:avLst/>
              <a:gdLst/>
              <a:ahLst/>
              <a:cxnLst/>
              <a:rect l="l" t="t" r="r" b="b"/>
              <a:pathLst>
                <a:path w="25" h="13" extrusionOk="0">
                  <a:moveTo>
                    <a:pt x="24" y="1"/>
                  </a:moveTo>
                  <a:cubicBezTo>
                    <a:pt x="18" y="1"/>
                    <a:pt x="15" y="4"/>
                    <a:pt x="12" y="7"/>
                  </a:cubicBezTo>
                  <a:lnTo>
                    <a:pt x="24" y="1"/>
                  </a:lnTo>
                  <a:close/>
                  <a:moveTo>
                    <a:pt x="12" y="7"/>
                  </a:moveTo>
                  <a:lnTo>
                    <a:pt x="0" y="13"/>
                  </a:lnTo>
                  <a:cubicBezTo>
                    <a:pt x="6" y="13"/>
                    <a:pt x="9" y="10"/>
                    <a:pt x="12" y="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84"/>
            <p:cNvSpPr/>
            <p:nvPr/>
          </p:nvSpPr>
          <p:spPr>
            <a:xfrm>
              <a:off x="2274375" y="1936550"/>
              <a:ext cx="625" cy="275"/>
            </a:xfrm>
            <a:custGeom>
              <a:avLst/>
              <a:gdLst/>
              <a:ahLst/>
              <a:cxnLst/>
              <a:rect l="l" t="t" r="r" b="b"/>
              <a:pathLst>
                <a:path w="25" h="11" extrusionOk="0">
                  <a:moveTo>
                    <a:pt x="4" y="0"/>
                  </a:moveTo>
                  <a:cubicBezTo>
                    <a:pt x="2" y="0"/>
                    <a:pt x="1" y="2"/>
                    <a:pt x="1" y="6"/>
                  </a:cubicBezTo>
                  <a:cubicBezTo>
                    <a:pt x="1" y="6"/>
                    <a:pt x="11" y="11"/>
                    <a:pt x="18" y="11"/>
                  </a:cubicBezTo>
                  <a:cubicBezTo>
                    <a:pt x="22" y="11"/>
                    <a:pt x="24" y="10"/>
                    <a:pt x="24" y="6"/>
                  </a:cubicBezTo>
                  <a:cubicBezTo>
                    <a:pt x="17" y="6"/>
                    <a:pt x="9" y="0"/>
                    <a:pt x="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84"/>
            <p:cNvSpPr/>
            <p:nvPr/>
          </p:nvSpPr>
          <p:spPr>
            <a:xfrm>
              <a:off x="2094000" y="1920300"/>
              <a:ext cx="25" cy="25"/>
            </a:xfrm>
            <a:custGeom>
              <a:avLst/>
              <a:gdLst/>
              <a:ahLst/>
              <a:cxnLst/>
              <a:rect l="l" t="t" r="r" b="b"/>
              <a:pathLst>
                <a:path w="1" h="1" extrusionOk="0">
                  <a:moveTo>
                    <a:pt x="0" y="1"/>
                  </a:moveTo>
                  <a:lnTo>
                    <a:pt x="0" y="1"/>
                  </a:lnTo>
                  <a:cubicBezTo>
                    <a:pt x="0" y="1"/>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84"/>
            <p:cNvSpPr/>
            <p:nvPr/>
          </p:nvSpPr>
          <p:spPr>
            <a:xfrm>
              <a:off x="2154425" y="1920000"/>
              <a:ext cx="25" cy="25"/>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84"/>
            <p:cNvSpPr/>
            <p:nvPr/>
          </p:nvSpPr>
          <p:spPr>
            <a:xfrm>
              <a:off x="2225850" y="1929525"/>
              <a:ext cx="25" cy="25"/>
            </a:xfrm>
            <a:custGeom>
              <a:avLst/>
              <a:gdLst/>
              <a:ahLst/>
              <a:cxnLst/>
              <a:rect l="l" t="t" r="r" b="b"/>
              <a:pathLst>
                <a:path w="1" h="1" extrusionOk="0">
                  <a:moveTo>
                    <a:pt x="1" y="1"/>
                  </a:move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84"/>
            <p:cNvSpPr/>
            <p:nvPr/>
          </p:nvSpPr>
          <p:spPr>
            <a:xfrm>
              <a:off x="2225850" y="1928950"/>
              <a:ext cx="625" cy="600"/>
            </a:xfrm>
            <a:custGeom>
              <a:avLst/>
              <a:gdLst/>
              <a:ahLst/>
              <a:cxnLst/>
              <a:rect l="l" t="t" r="r" b="b"/>
              <a:pathLst>
                <a:path w="25" h="24" extrusionOk="0">
                  <a:moveTo>
                    <a:pt x="25" y="0"/>
                  </a:moveTo>
                  <a:lnTo>
                    <a:pt x="25" y="0"/>
                  </a:lnTo>
                  <a:cubicBezTo>
                    <a:pt x="24" y="1"/>
                    <a:pt x="13" y="12"/>
                    <a:pt x="1" y="24"/>
                  </a:cubicBezTo>
                  <a:cubicBezTo>
                    <a:pt x="13" y="24"/>
                    <a:pt x="13" y="12"/>
                    <a:pt x="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84"/>
            <p:cNvSpPr/>
            <p:nvPr/>
          </p:nvSpPr>
          <p:spPr>
            <a:xfrm>
              <a:off x="2237775" y="1930725"/>
              <a:ext cx="25" cy="25"/>
            </a:xfrm>
            <a:custGeom>
              <a:avLst/>
              <a:gdLst/>
              <a:ahLst/>
              <a:cxnLst/>
              <a:rect l="l" t="t" r="r" b="b"/>
              <a:pathLst>
                <a:path w="1" h="1" extrusionOk="0">
                  <a:moveTo>
                    <a:pt x="0" y="0"/>
                  </a:moveTo>
                  <a:lnTo>
                    <a:pt x="0" y="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84"/>
            <p:cNvSpPr/>
            <p:nvPr/>
          </p:nvSpPr>
          <p:spPr>
            <a:xfrm>
              <a:off x="2217825" y="1929825"/>
              <a:ext cx="25" cy="25"/>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84"/>
            <p:cNvSpPr/>
            <p:nvPr/>
          </p:nvSpPr>
          <p:spPr>
            <a:xfrm>
              <a:off x="2223775" y="1929525"/>
              <a:ext cx="25" cy="25"/>
            </a:xfrm>
            <a:custGeom>
              <a:avLst/>
              <a:gdLst/>
              <a:ahLst/>
              <a:cxnLst/>
              <a:rect l="l" t="t" r="r" b="b"/>
              <a:pathLst>
                <a:path w="1" h="1" extrusionOk="0">
                  <a:moveTo>
                    <a:pt x="1" y="1"/>
                  </a:moveTo>
                  <a:lnTo>
                    <a:pt x="1" y="1"/>
                  </a:lnTo>
                  <a:cubicBezTo>
                    <a:pt x="1" y="1"/>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84"/>
            <p:cNvSpPr/>
            <p:nvPr/>
          </p:nvSpPr>
          <p:spPr>
            <a:xfrm>
              <a:off x="2276750" y="1936075"/>
              <a:ext cx="25" cy="325"/>
            </a:xfrm>
            <a:custGeom>
              <a:avLst/>
              <a:gdLst/>
              <a:ahLst/>
              <a:cxnLst/>
              <a:rect l="l" t="t" r="r" b="b"/>
              <a:pathLst>
                <a:path w="1" h="13" extrusionOk="0">
                  <a:moveTo>
                    <a:pt x="1" y="1"/>
                  </a:moveTo>
                  <a:cubicBezTo>
                    <a:pt x="1" y="13"/>
                    <a:pt x="1" y="13"/>
                    <a:pt x="1" y="13"/>
                  </a:cubicBezTo>
                  <a:cubicBezTo>
                    <a:pt x="1" y="13"/>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84"/>
            <p:cNvSpPr/>
            <p:nvPr/>
          </p:nvSpPr>
          <p:spPr>
            <a:xfrm>
              <a:off x="2237475" y="1930725"/>
              <a:ext cx="625" cy="325"/>
            </a:xfrm>
            <a:custGeom>
              <a:avLst/>
              <a:gdLst/>
              <a:ahLst/>
              <a:cxnLst/>
              <a:rect l="l" t="t" r="r" b="b"/>
              <a:pathLst>
                <a:path w="25" h="13" extrusionOk="0">
                  <a:moveTo>
                    <a:pt x="12" y="0"/>
                  </a:moveTo>
                  <a:cubicBezTo>
                    <a:pt x="12" y="0"/>
                    <a:pt x="12" y="4"/>
                    <a:pt x="10" y="7"/>
                  </a:cubicBezTo>
                  <a:lnTo>
                    <a:pt x="10" y="7"/>
                  </a:lnTo>
                  <a:lnTo>
                    <a:pt x="24" y="0"/>
                  </a:lnTo>
                  <a:close/>
                  <a:moveTo>
                    <a:pt x="10" y="7"/>
                  </a:moveTo>
                  <a:lnTo>
                    <a:pt x="0" y="12"/>
                  </a:lnTo>
                  <a:cubicBezTo>
                    <a:pt x="6" y="12"/>
                    <a:pt x="8" y="10"/>
                    <a:pt x="10" y="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84"/>
            <p:cNvSpPr/>
            <p:nvPr/>
          </p:nvSpPr>
          <p:spPr>
            <a:xfrm>
              <a:off x="2217825" y="1929825"/>
              <a:ext cx="325" cy="325"/>
            </a:xfrm>
            <a:custGeom>
              <a:avLst/>
              <a:gdLst/>
              <a:ahLst/>
              <a:cxnLst/>
              <a:rect l="l" t="t" r="r" b="b"/>
              <a:pathLst>
                <a:path w="13" h="13" extrusionOk="0">
                  <a:moveTo>
                    <a:pt x="0" y="1"/>
                  </a:moveTo>
                  <a:cubicBezTo>
                    <a:pt x="0" y="1"/>
                    <a:pt x="0" y="1"/>
                    <a:pt x="0" y="13"/>
                  </a:cubicBezTo>
                  <a:cubicBezTo>
                    <a:pt x="12" y="13"/>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84"/>
            <p:cNvSpPr/>
            <p:nvPr/>
          </p:nvSpPr>
          <p:spPr>
            <a:xfrm>
              <a:off x="2270200" y="1934600"/>
              <a:ext cx="325" cy="325"/>
            </a:xfrm>
            <a:custGeom>
              <a:avLst/>
              <a:gdLst/>
              <a:ahLst/>
              <a:cxnLst/>
              <a:rect l="l" t="t" r="r" b="b"/>
              <a:pathLst>
                <a:path w="13" h="13" extrusionOk="0">
                  <a:moveTo>
                    <a:pt x="13" y="12"/>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84"/>
            <p:cNvSpPr/>
            <p:nvPr/>
          </p:nvSpPr>
          <p:spPr>
            <a:xfrm>
              <a:off x="2256525" y="1931325"/>
              <a:ext cx="325" cy="325"/>
            </a:xfrm>
            <a:custGeom>
              <a:avLst/>
              <a:gdLst/>
              <a:ahLst/>
              <a:cxnLst/>
              <a:rect l="l" t="t" r="r" b="b"/>
              <a:pathLst>
                <a:path w="13" h="13" extrusionOk="0">
                  <a:moveTo>
                    <a:pt x="12" y="0"/>
                  </a:moveTo>
                  <a:lnTo>
                    <a:pt x="12" y="0"/>
                  </a:lnTo>
                  <a:cubicBezTo>
                    <a:pt x="0" y="12"/>
                    <a:pt x="0" y="12"/>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84"/>
            <p:cNvSpPr/>
            <p:nvPr/>
          </p:nvSpPr>
          <p:spPr>
            <a:xfrm>
              <a:off x="2268725" y="1935200"/>
              <a:ext cx="325" cy="25"/>
            </a:xfrm>
            <a:custGeom>
              <a:avLst/>
              <a:gdLst/>
              <a:ahLst/>
              <a:cxnLst/>
              <a:rect l="l" t="t" r="r" b="b"/>
              <a:pathLst>
                <a:path w="13" h="1" extrusionOk="0">
                  <a:moveTo>
                    <a:pt x="12" y="0"/>
                  </a:moveTo>
                  <a:lnTo>
                    <a:pt x="0" y="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84"/>
            <p:cNvSpPr/>
            <p:nvPr/>
          </p:nvSpPr>
          <p:spPr>
            <a:xfrm>
              <a:off x="2274075" y="1936675"/>
              <a:ext cx="325" cy="25"/>
            </a:xfrm>
            <a:custGeom>
              <a:avLst/>
              <a:gdLst/>
              <a:ahLst/>
              <a:cxnLst/>
              <a:rect l="l" t="t" r="r" b="b"/>
              <a:pathLst>
                <a:path w="13" h="1" extrusionOk="0">
                  <a:moveTo>
                    <a:pt x="13" y="1"/>
                  </a:moveTo>
                  <a:cubicBezTo>
                    <a:pt x="1" y="1"/>
                    <a:pt x="1" y="1"/>
                    <a:pt x="1" y="1"/>
                  </a:cubicBezTo>
                  <a:lnTo>
                    <a:pt x="1" y="1"/>
                  </a:lnTo>
                  <a:cubicBezTo>
                    <a:pt x="1" y="1"/>
                    <a:pt x="1" y="1"/>
                    <a:pt x="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1" name="Google Shape;16391;p84"/>
          <p:cNvGrpSpPr/>
          <p:nvPr/>
        </p:nvGrpSpPr>
        <p:grpSpPr>
          <a:xfrm rot="-1856711" flipH="1">
            <a:off x="7212419" y="2232563"/>
            <a:ext cx="750502" cy="331141"/>
            <a:chOff x="5141000" y="3129475"/>
            <a:chExt cx="489375" cy="215925"/>
          </a:xfrm>
        </p:grpSpPr>
        <p:sp>
          <p:nvSpPr>
            <p:cNvPr id="16392" name="Google Shape;16392;p84"/>
            <p:cNvSpPr/>
            <p:nvPr/>
          </p:nvSpPr>
          <p:spPr>
            <a:xfrm>
              <a:off x="5185950" y="3332525"/>
              <a:ext cx="25" cy="325"/>
            </a:xfrm>
            <a:custGeom>
              <a:avLst/>
              <a:gdLst/>
              <a:ahLst/>
              <a:cxnLst/>
              <a:rect l="l" t="t" r="r" b="b"/>
              <a:pathLst>
                <a:path w="1" h="13" extrusionOk="0">
                  <a:moveTo>
                    <a:pt x="0" y="13"/>
                  </a:moveTo>
                  <a:lnTo>
                    <a:pt x="0" y="1"/>
                  </a:lnTo>
                  <a:lnTo>
                    <a:pt x="0" y="1"/>
                  </a:lnTo>
                  <a:cubicBezTo>
                    <a:pt x="0" y="1"/>
                    <a:pt x="0" y="1"/>
                    <a:pt x="0"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84"/>
            <p:cNvSpPr/>
            <p:nvPr/>
          </p:nvSpPr>
          <p:spPr>
            <a:xfrm>
              <a:off x="5180275" y="3332825"/>
              <a:ext cx="325" cy="625"/>
            </a:xfrm>
            <a:custGeom>
              <a:avLst/>
              <a:gdLst/>
              <a:ahLst/>
              <a:cxnLst/>
              <a:rect l="l" t="t" r="r" b="b"/>
              <a:pathLst>
                <a:path w="13" h="25" extrusionOk="0">
                  <a:moveTo>
                    <a:pt x="1" y="1"/>
                  </a:moveTo>
                  <a:cubicBezTo>
                    <a:pt x="1" y="13"/>
                    <a:pt x="1" y="25"/>
                    <a:pt x="13" y="25"/>
                  </a:cubicBezTo>
                  <a:cubicBezTo>
                    <a:pt x="1" y="13"/>
                    <a:pt x="1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84"/>
            <p:cNvSpPr/>
            <p:nvPr/>
          </p:nvSpPr>
          <p:spPr>
            <a:xfrm>
              <a:off x="5146350" y="3215850"/>
              <a:ext cx="25" cy="325"/>
            </a:xfrm>
            <a:custGeom>
              <a:avLst/>
              <a:gdLst/>
              <a:ahLst/>
              <a:cxnLst/>
              <a:rect l="l" t="t" r="r" b="b"/>
              <a:pathLst>
                <a:path w="1" h="13" extrusionOk="0">
                  <a:moveTo>
                    <a:pt x="1" y="13"/>
                  </a:moveTo>
                  <a:lnTo>
                    <a:pt x="1" y="1"/>
                  </a:lnTo>
                  <a:cubicBezTo>
                    <a:pt x="1"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84"/>
            <p:cNvSpPr/>
            <p:nvPr/>
          </p:nvSpPr>
          <p:spPr>
            <a:xfrm>
              <a:off x="5169575" y="3250975"/>
              <a:ext cx="25" cy="25"/>
            </a:xfrm>
            <a:custGeom>
              <a:avLst/>
              <a:gdLst/>
              <a:ahLst/>
              <a:cxnLst/>
              <a:rect l="l" t="t" r="r" b="b"/>
              <a:pathLst>
                <a:path w="1" h="1" extrusionOk="0">
                  <a:moveTo>
                    <a:pt x="0" y="1"/>
                  </a:moveTo>
                  <a:lnTo>
                    <a:pt x="0"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84"/>
            <p:cNvSpPr/>
            <p:nvPr/>
          </p:nvSpPr>
          <p:spPr>
            <a:xfrm>
              <a:off x="5173725" y="3300100"/>
              <a:ext cx="25" cy="25"/>
            </a:xfrm>
            <a:custGeom>
              <a:avLst/>
              <a:gdLst/>
              <a:ahLst/>
              <a:cxnLst/>
              <a:rect l="l" t="t" r="r" b="b"/>
              <a:pathLst>
                <a:path w="1" h="1" extrusionOk="0">
                  <a:moveTo>
                    <a:pt x="1" y="0"/>
                  </a:moveTo>
                  <a:lnTo>
                    <a:pt x="1"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84"/>
            <p:cNvSpPr/>
            <p:nvPr/>
          </p:nvSpPr>
          <p:spPr>
            <a:xfrm>
              <a:off x="5173725" y="3300100"/>
              <a:ext cx="325" cy="325"/>
            </a:xfrm>
            <a:custGeom>
              <a:avLst/>
              <a:gdLst/>
              <a:ahLst/>
              <a:cxnLst/>
              <a:rect l="l" t="t" r="r" b="b"/>
              <a:pathLst>
                <a:path w="13" h="13" extrusionOk="0">
                  <a:moveTo>
                    <a:pt x="1" y="0"/>
                  </a:moveTo>
                  <a:cubicBezTo>
                    <a:pt x="1" y="0"/>
                    <a:pt x="1" y="12"/>
                    <a:pt x="13" y="12"/>
                  </a:cubicBezTo>
                  <a:cubicBezTo>
                    <a:pt x="13" y="12"/>
                    <a:pt x="1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84"/>
            <p:cNvSpPr/>
            <p:nvPr/>
          </p:nvSpPr>
          <p:spPr>
            <a:xfrm>
              <a:off x="5174925" y="3308125"/>
              <a:ext cx="25" cy="25"/>
            </a:xfrm>
            <a:custGeom>
              <a:avLst/>
              <a:gdLst/>
              <a:ahLst/>
              <a:cxnLst/>
              <a:rect l="l" t="t" r="r" b="b"/>
              <a:pathLst>
                <a:path w="1" h="1" extrusionOk="0">
                  <a:moveTo>
                    <a:pt x="1" y="1"/>
                  </a:moveTo>
                  <a:lnTo>
                    <a:pt x="1"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84"/>
            <p:cNvSpPr/>
            <p:nvPr/>
          </p:nvSpPr>
          <p:spPr>
            <a:xfrm>
              <a:off x="5171950" y="3294725"/>
              <a:ext cx="25" cy="325"/>
            </a:xfrm>
            <a:custGeom>
              <a:avLst/>
              <a:gdLst/>
              <a:ahLst/>
              <a:cxnLst/>
              <a:rect l="l" t="t" r="r" b="b"/>
              <a:pathLst>
                <a:path w="1" h="13" extrusionOk="0">
                  <a:moveTo>
                    <a:pt x="1" y="13"/>
                  </a:moveTo>
                  <a:lnTo>
                    <a:pt x="1" y="13"/>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84"/>
            <p:cNvSpPr/>
            <p:nvPr/>
          </p:nvSpPr>
          <p:spPr>
            <a:xfrm>
              <a:off x="5181175" y="3334025"/>
              <a:ext cx="325" cy="325"/>
            </a:xfrm>
            <a:custGeom>
              <a:avLst/>
              <a:gdLst/>
              <a:ahLst/>
              <a:cxnLst/>
              <a:rect l="l" t="t" r="r" b="b"/>
              <a:pathLst>
                <a:path w="13" h="13" extrusionOk="0">
                  <a:moveTo>
                    <a:pt x="13" y="1"/>
                  </a:moveTo>
                  <a:cubicBezTo>
                    <a:pt x="13" y="12"/>
                    <a:pt x="13" y="12"/>
                    <a:pt x="1" y="12"/>
                  </a:cubicBezTo>
                  <a:cubicBezTo>
                    <a:pt x="13" y="12"/>
                    <a:pt x="13" y="12"/>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84"/>
            <p:cNvSpPr/>
            <p:nvPr/>
          </p:nvSpPr>
          <p:spPr>
            <a:xfrm>
              <a:off x="5173150" y="3298600"/>
              <a:ext cx="25" cy="325"/>
            </a:xfrm>
            <a:custGeom>
              <a:avLst/>
              <a:gdLst/>
              <a:ahLst/>
              <a:cxnLst/>
              <a:rect l="l" t="t" r="r" b="b"/>
              <a:pathLst>
                <a:path w="1" h="13" extrusionOk="0">
                  <a:moveTo>
                    <a:pt x="0" y="13"/>
                  </a:moveTo>
                  <a:lnTo>
                    <a:pt x="0" y="13"/>
                  </a:lnTo>
                  <a:cubicBezTo>
                    <a:pt x="0" y="13"/>
                    <a:pt x="0" y="1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84"/>
            <p:cNvSpPr/>
            <p:nvPr/>
          </p:nvSpPr>
          <p:spPr>
            <a:xfrm>
              <a:off x="5146950" y="3217050"/>
              <a:ext cx="25" cy="25"/>
            </a:xfrm>
            <a:custGeom>
              <a:avLst/>
              <a:gdLst/>
              <a:ahLst/>
              <a:cxnLst/>
              <a:rect l="l" t="t" r="r" b="b"/>
              <a:pathLst>
                <a:path w="1" h="1" extrusionOk="0">
                  <a:moveTo>
                    <a:pt x="0" y="0"/>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84"/>
            <p:cNvSpPr/>
            <p:nvPr/>
          </p:nvSpPr>
          <p:spPr>
            <a:xfrm>
              <a:off x="5146350" y="3216825"/>
              <a:ext cx="625" cy="450"/>
            </a:xfrm>
            <a:custGeom>
              <a:avLst/>
              <a:gdLst/>
              <a:ahLst/>
              <a:cxnLst/>
              <a:rect l="l" t="t" r="r" b="b"/>
              <a:pathLst>
                <a:path w="25" h="18" extrusionOk="0">
                  <a:moveTo>
                    <a:pt x="8" y="0"/>
                  </a:moveTo>
                  <a:cubicBezTo>
                    <a:pt x="4" y="0"/>
                    <a:pt x="1" y="3"/>
                    <a:pt x="1" y="9"/>
                  </a:cubicBezTo>
                  <a:cubicBezTo>
                    <a:pt x="4" y="16"/>
                    <a:pt x="6" y="18"/>
                    <a:pt x="8" y="18"/>
                  </a:cubicBezTo>
                  <a:cubicBezTo>
                    <a:pt x="12" y="18"/>
                    <a:pt x="15" y="7"/>
                    <a:pt x="20" y="7"/>
                  </a:cubicBezTo>
                  <a:cubicBezTo>
                    <a:pt x="21" y="7"/>
                    <a:pt x="23" y="8"/>
                    <a:pt x="24" y="9"/>
                  </a:cubicBezTo>
                  <a:cubicBezTo>
                    <a:pt x="18" y="3"/>
                    <a:pt x="13"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84"/>
            <p:cNvSpPr/>
            <p:nvPr/>
          </p:nvSpPr>
          <p:spPr>
            <a:xfrm>
              <a:off x="5174625" y="3308125"/>
              <a:ext cx="325" cy="325"/>
            </a:xfrm>
            <a:custGeom>
              <a:avLst/>
              <a:gdLst/>
              <a:ahLst/>
              <a:cxnLst/>
              <a:rect l="l" t="t" r="r" b="b"/>
              <a:pathLst>
                <a:path w="13" h="13" extrusionOk="0">
                  <a:moveTo>
                    <a:pt x="1" y="1"/>
                  </a:moveTo>
                  <a:lnTo>
                    <a:pt x="13" y="13"/>
                  </a:lnTo>
                  <a:lnTo>
                    <a:pt x="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84"/>
            <p:cNvSpPr/>
            <p:nvPr/>
          </p:nvSpPr>
          <p:spPr>
            <a:xfrm>
              <a:off x="5171650" y="3295025"/>
              <a:ext cx="325" cy="175"/>
            </a:xfrm>
            <a:custGeom>
              <a:avLst/>
              <a:gdLst/>
              <a:ahLst/>
              <a:cxnLst/>
              <a:rect l="l" t="t" r="r" b="b"/>
              <a:pathLst>
                <a:path w="13" h="7" extrusionOk="0">
                  <a:moveTo>
                    <a:pt x="1" y="1"/>
                  </a:moveTo>
                  <a:cubicBezTo>
                    <a:pt x="1" y="5"/>
                    <a:pt x="1" y="6"/>
                    <a:pt x="1" y="6"/>
                  </a:cubicBezTo>
                  <a:cubicBezTo>
                    <a:pt x="2" y="6"/>
                    <a:pt x="5"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84"/>
            <p:cNvSpPr/>
            <p:nvPr/>
          </p:nvSpPr>
          <p:spPr>
            <a:xfrm>
              <a:off x="5180575" y="3329850"/>
              <a:ext cx="25" cy="25"/>
            </a:xfrm>
            <a:custGeom>
              <a:avLst/>
              <a:gdLst/>
              <a:ahLst/>
              <a:cxnLst/>
              <a:rect l="l" t="t" r="r" b="b"/>
              <a:pathLst>
                <a:path w="1" h="1" extrusionOk="0">
                  <a:moveTo>
                    <a:pt x="1" y="1"/>
                  </a:moveTo>
                  <a:lnTo>
                    <a:pt x="1"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84"/>
            <p:cNvSpPr/>
            <p:nvPr/>
          </p:nvSpPr>
          <p:spPr>
            <a:xfrm>
              <a:off x="5178800" y="3320325"/>
              <a:ext cx="325" cy="25"/>
            </a:xfrm>
            <a:custGeom>
              <a:avLst/>
              <a:gdLst/>
              <a:ahLst/>
              <a:cxnLst/>
              <a:rect l="l" t="t" r="r" b="b"/>
              <a:pathLst>
                <a:path w="13" h="1" extrusionOk="0">
                  <a:moveTo>
                    <a:pt x="12" y="1"/>
                  </a:moveTo>
                  <a:lnTo>
                    <a:pt x="12" y="1"/>
                  </a:lnTo>
                  <a:cubicBezTo>
                    <a:pt x="0" y="1"/>
                    <a:pt x="12"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84"/>
            <p:cNvSpPr/>
            <p:nvPr/>
          </p:nvSpPr>
          <p:spPr>
            <a:xfrm>
              <a:off x="5179400" y="3328975"/>
              <a:ext cx="325" cy="25"/>
            </a:xfrm>
            <a:custGeom>
              <a:avLst/>
              <a:gdLst/>
              <a:ahLst/>
              <a:cxnLst/>
              <a:rect l="l" t="t" r="r" b="b"/>
              <a:pathLst>
                <a:path w="13" h="1" extrusionOk="0">
                  <a:moveTo>
                    <a:pt x="12" y="0"/>
                  </a:moveTo>
                  <a:lnTo>
                    <a:pt x="12"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84"/>
            <p:cNvSpPr/>
            <p:nvPr/>
          </p:nvSpPr>
          <p:spPr>
            <a:xfrm>
              <a:off x="5180275" y="3332825"/>
              <a:ext cx="25" cy="25"/>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84"/>
            <p:cNvSpPr/>
            <p:nvPr/>
          </p:nvSpPr>
          <p:spPr>
            <a:xfrm>
              <a:off x="5418400" y="3191450"/>
              <a:ext cx="1225" cy="325"/>
            </a:xfrm>
            <a:custGeom>
              <a:avLst/>
              <a:gdLst/>
              <a:ahLst/>
              <a:cxnLst/>
              <a:rect l="l" t="t" r="r" b="b"/>
              <a:pathLst>
                <a:path w="49" h="13" extrusionOk="0">
                  <a:moveTo>
                    <a:pt x="49" y="0"/>
                  </a:moveTo>
                  <a:lnTo>
                    <a:pt x="1" y="12"/>
                  </a:lnTo>
                  <a:cubicBezTo>
                    <a:pt x="13" y="12"/>
                    <a:pt x="25" y="12"/>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84"/>
            <p:cNvSpPr/>
            <p:nvPr/>
          </p:nvSpPr>
          <p:spPr>
            <a:xfrm>
              <a:off x="5434175" y="3186400"/>
              <a:ext cx="325" cy="600"/>
            </a:xfrm>
            <a:custGeom>
              <a:avLst/>
              <a:gdLst/>
              <a:ahLst/>
              <a:cxnLst/>
              <a:rect l="l" t="t" r="r" b="b"/>
              <a:pathLst>
                <a:path w="13" h="24" extrusionOk="0">
                  <a:moveTo>
                    <a:pt x="1" y="24"/>
                  </a:moveTo>
                  <a:cubicBezTo>
                    <a:pt x="13" y="12"/>
                    <a:pt x="13" y="12"/>
                    <a:pt x="13" y="0"/>
                  </a:cubicBezTo>
                  <a:cubicBezTo>
                    <a:pt x="13" y="12"/>
                    <a:pt x="13" y="12"/>
                    <a:pt x="1"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84"/>
            <p:cNvSpPr/>
            <p:nvPr/>
          </p:nvSpPr>
          <p:spPr>
            <a:xfrm>
              <a:off x="5143075" y="3210875"/>
              <a:ext cx="1225" cy="250"/>
            </a:xfrm>
            <a:custGeom>
              <a:avLst/>
              <a:gdLst/>
              <a:ahLst/>
              <a:cxnLst/>
              <a:rect l="l" t="t" r="r" b="b"/>
              <a:pathLst>
                <a:path w="49" h="10" extrusionOk="0">
                  <a:moveTo>
                    <a:pt x="24" y="0"/>
                  </a:moveTo>
                  <a:cubicBezTo>
                    <a:pt x="16" y="0"/>
                    <a:pt x="7" y="3"/>
                    <a:pt x="1" y="9"/>
                  </a:cubicBezTo>
                  <a:lnTo>
                    <a:pt x="48" y="9"/>
                  </a:lnTo>
                  <a:cubicBezTo>
                    <a:pt x="42" y="3"/>
                    <a:pt x="33"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84"/>
            <p:cNvSpPr/>
            <p:nvPr/>
          </p:nvSpPr>
          <p:spPr>
            <a:xfrm>
              <a:off x="5419300" y="3196800"/>
              <a:ext cx="1225" cy="925"/>
            </a:xfrm>
            <a:custGeom>
              <a:avLst/>
              <a:gdLst/>
              <a:ahLst/>
              <a:cxnLst/>
              <a:rect l="l" t="t" r="r" b="b"/>
              <a:pathLst>
                <a:path w="49" h="37" extrusionOk="0">
                  <a:moveTo>
                    <a:pt x="48" y="1"/>
                  </a:moveTo>
                  <a:lnTo>
                    <a:pt x="48" y="1"/>
                  </a:lnTo>
                  <a:cubicBezTo>
                    <a:pt x="36" y="25"/>
                    <a:pt x="1" y="25"/>
                    <a:pt x="1" y="36"/>
                  </a:cubicBezTo>
                  <a:cubicBezTo>
                    <a:pt x="13" y="25"/>
                    <a:pt x="48" y="25"/>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84"/>
            <p:cNvSpPr/>
            <p:nvPr/>
          </p:nvSpPr>
          <p:spPr>
            <a:xfrm>
              <a:off x="5142775" y="3213175"/>
              <a:ext cx="325" cy="325"/>
            </a:xfrm>
            <a:custGeom>
              <a:avLst/>
              <a:gdLst/>
              <a:ahLst/>
              <a:cxnLst/>
              <a:rect l="l" t="t" r="r" b="b"/>
              <a:pathLst>
                <a:path w="13" h="13" extrusionOk="0">
                  <a:moveTo>
                    <a:pt x="13" y="13"/>
                  </a:moveTo>
                  <a:lnTo>
                    <a:pt x="1" y="1"/>
                  </a:lnTo>
                  <a:cubicBezTo>
                    <a:pt x="1" y="13"/>
                    <a:pt x="1" y="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84"/>
            <p:cNvSpPr/>
            <p:nvPr/>
          </p:nvSpPr>
          <p:spPr>
            <a:xfrm>
              <a:off x="5233875" y="3219425"/>
              <a:ext cx="25" cy="25"/>
            </a:xfrm>
            <a:custGeom>
              <a:avLst/>
              <a:gdLst/>
              <a:ahLst/>
              <a:cxnLst/>
              <a:rect l="l" t="t" r="r" b="b"/>
              <a:pathLst>
                <a:path w="1" h="1" extrusionOk="0">
                  <a:moveTo>
                    <a:pt x="0" y="1"/>
                  </a:moveTo>
                  <a:lnTo>
                    <a:pt x="0"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84"/>
            <p:cNvSpPr/>
            <p:nvPr/>
          </p:nvSpPr>
          <p:spPr>
            <a:xfrm>
              <a:off x="5344300" y="3215850"/>
              <a:ext cx="25" cy="25"/>
            </a:xfrm>
            <a:custGeom>
              <a:avLst/>
              <a:gdLst/>
              <a:ahLst/>
              <a:cxnLst/>
              <a:rect l="l" t="t" r="r" b="b"/>
              <a:pathLst>
                <a:path w="1" h="1" extrusionOk="0">
                  <a:moveTo>
                    <a:pt x="0" y="1"/>
                  </a:moveTo>
                  <a:lnTo>
                    <a:pt x="0"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84"/>
            <p:cNvSpPr/>
            <p:nvPr/>
          </p:nvSpPr>
          <p:spPr>
            <a:xfrm>
              <a:off x="5344300" y="3215425"/>
              <a:ext cx="900" cy="450"/>
            </a:xfrm>
            <a:custGeom>
              <a:avLst/>
              <a:gdLst/>
              <a:ahLst/>
              <a:cxnLst/>
              <a:rect l="l" t="t" r="r" b="b"/>
              <a:pathLst>
                <a:path w="36" h="18" extrusionOk="0">
                  <a:moveTo>
                    <a:pt x="26" y="1"/>
                  </a:moveTo>
                  <a:cubicBezTo>
                    <a:pt x="17" y="1"/>
                    <a:pt x="9" y="9"/>
                    <a:pt x="0" y="18"/>
                  </a:cubicBezTo>
                  <a:cubicBezTo>
                    <a:pt x="12" y="18"/>
                    <a:pt x="24" y="18"/>
                    <a:pt x="36" y="6"/>
                  </a:cubicBezTo>
                  <a:cubicBezTo>
                    <a:pt x="32" y="2"/>
                    <a:pt x="29"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84"/>
            <p:cNvSpPr/>
            <p:nvPr/>
          </p:nvSpPr>
          <p:spPr>
            <a:xfrm>
              <a:off x="5362750" y="3213475"/>
              <a:ext cx="25" cy="25"/>
            </a:xfrm>
            <a:custGeom>
              <a:avLst/>
              <a:gdLst/>
              <a:ahLst/>
              <a:cxnLst/>
              <a:rect l="l" t="t" r="r" b="b"/>
              <a:pathLst>
                <a:path w="1" h="1" extrusionOk="0">
                  <a:moveTo>
                    <a:pt x="0" y="1"/>
                  </a:moveTo>
                  <a:lnTo>
                    <a:pt x="0"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84"/>
            <p:cNvSpPr/>
            <p:nvPr/>
          </p:nvSpPr>
          <p:spPr>
            <a:xfrm>
              <a:off x="5331800" y="3218250"/>
              <a:ext cx="25" cy="0"/>
            </a:xfrm>
            <a:custGeom>
              <a:avLst/>
              <a:gdLst/>
              <a:ahLst/>
              <a:cxnLst/>
              <a:rect l="l" t="t" r="r" b="b"/>
              <a:pathLst>
                <a:path w="1" extrusionOk="0">
                  <a:moveTo>
                    <a:pt x="0" y="0"/>
                  </a:moveTo>
                  <a:lnTo>
                    <a:pt x="0"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84"/>
            <p:cNvSpPr/>
            <p:nvPr/>
          </p:nvSpPr>
          <p:spPr>
            <a:xfrm>
              <a:off x="5341025" y="3216450"/>
              <a:ext cx="325" cy="325"/>
            </a:xfrm>
            <a:custGeom>
              <a:avLst/>
              <a:gdLst/>
              <a:ahLst/>
              <a:cxnLst/>
              <a:rect l="l" t="t" r="r" b="b"/>
              <a:pathLst>
                <a:path w="13" h="13" extrusionOk="0">
                  <a:moveTo>
                    <a:pt x="12" y="1"/>
                  </a:moveTo>
                  <a:lnTo>
                    <a:pt x="12" y="1"/>
                  </a:lnTo>
                  <a:cubicBezTo>
                    <a:pt x="0" y="12"/>
                    <a:pt x="0" y="12"/>
                    <a:pt x="0"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84"/>
            <p:cNvSpPr/>
            <p:nvPr/>
          </p:nvSpPr>
          <p:spPr>
            <a:xfrm>
              <a:off x="5362750" y="3213475"/>
              <a:ext cx="625" cy="325"/>
            </a:xfrm>
            <a:custGeom>
              <a:avLst/>
              <a:gdLst/>
              <a:ahLst/>
              <a:cxnLst/>
              <a:rect l="l" t="t" r="r" b="b"/>
              <a:pathLst>
                <a:path w="25" h="13" extrusionOk="0">
                  <a:moveTo>
                    <a:pt x="0" y="1"/>
                  </a:moveTo>
                  <a:cubicBezTo>
                    <a:pt x="12" y="1"/>
                    <a:pt x="12" y="1"/>
                    <a:pt x="0" y="12"/>
                  </a:cubicBezTo>
                  <a:lnTo>
                    <a:pt x="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84"/>
            <p:cNvSpPr/>
            <p:nvPr/>
          </p:nvSpPr>
          <p:spPr>
            <a:xfrm>
              <a:off x="5331800" y="3218250"/>
              <a:ext cx="600" cy="300"/>
            </a:xfrm>
            <a:custGeom>
              <a:avLst/>
              <a:gdLst/>
              <a:ahLst/>
              <a:cxnLst/>
              <a:rect l="l" t="t" r="r" b="b"/>
              <a:pathLst>
                <a:path w="24" h="12" extrusionOk="0">
                  <a:moveTo>
                    <a:pt x="0" y="0"/>
                  </a:moveTo>
                  <a:cubicBezTo>
                    <a:pt x="0" y="12"/>
                    <a:pt x="0" y="12"/>
                    <a:pt x="12" y="12"/>
                  </a:cubicBezTo>
                  <a:cubicBezTo>
                    <a:pt x="24" y="12"/>
                    <a:pt x="12" y="1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84"/>
            <p:cNvSpPr/>
            <p:nvPr/>
          </p:nvSpPr>
          <p:spPr>
            <a:xfrm>
              <a:off x="5412450" y="3198900"/>
              <a:ext cx="625" cy="300"/>
            </a:xfrm>
            <a:custGeom>
              <a:avLst/>
              <a:gdLst/>
              <a:ahLst/>
              <a:cxnLst/>
              <a:rect l="l" t="t" r="r" b="b"/>
              <a:pathLst>
                <a:path w="25" h="12" extrusionOk="0">
                  <a:moveTo>
                    <a:pt x="25" y="0"/>
                  </a:moveTo>
                  <a:lnTo>
                    <a:pt x="1" y="12"/>
                  </a:lnTo>
                  <a:lnTo>
                    <a:pt x="1" y="1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84"/>
            <p:cNvSpPr/>
            <p:nvPr/>
          </p:nvSpPr>
          <p:spPr>
            <a:xfrm>
              <a:off x="5391475" y="3205150"/>
              <a:ext cx="175" cy="425"/>
            </a:xfrm>
            <a:custGeom>
              <a:avLst/>
              <a:gdLst/>
              <a:ahLst/>
              <a:cxnLst/>
              <a:rect l="l" t="t" r="r" b="b"/>
              <a:pathLst>
                <a:path w="7" h="17" extrusionOk="0">
                  <a:moveTo>
                    <a:pt x="6" y="0"/>
                  </a:moveTo>
                  <a:cubicBezTo>
                    <a:pt x="6" y="9"/>
                    <a:pt x="0" y="17"/>
                    <a:pt x="1" y="17"/>
                  </a:cubicBezTo>
                  <a:cubicBezTo>
                    <a:pt x="1" y="17"/>
                    <a:pt x="3" y="16"/>
                    <a:pt x="6" y="12"/>
                  </a:cubicBezTo>
                  <a:lnTo>
                    <a:pt x="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84"/>
            <p:cNvSpPr/>
            <p:nvPr/>
          </p:nvSpPr>
          <p:spPr>
            <a:xfrm>
              <a:off x="5410975" y="3200675"/>
              <a:ext cx="25" cy="325"/>
            </a:xfrm>
            <a:custGeom>
              <a:avLst/>
              <a:gdLst/>
              <a:ahLst/>
              <a:cxnLst/>
              <a:rect l="l" t="t" r="r" b="b"/>
              <a:pathLst>
                <a:path w="1" h="13" extrusionOk="0">
                  <a:moveTo>
                    <a:pt x="0" y="1"/>
                  </a:moveTo>
                  <a:lnTo>
                    <a:pt x="0" y="1"/>
                  </a:lnTo>
                  <a:lnTo>
                    <a:pt x="0" y="1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84"/>
            <p:cNvSpPr/>
            <p:nvPr/>
          </p:nvSpPr>
          <p:spPr>
            <a:xfrm>
              <a:off x="5419000" y="3197700"/>
              <a:ext cx="325" cy="25"/>
            </a:xfrm>
            <a:custGeom>
              <a:avLst/>
              <a:gdLst/>
              <a:ahLst/>
              <a:cxnLst/>
              <a:rect l="l" t="t" r="r" b="b"/>
              <a:pathLst>
                <a:path w="13" h="1" extrusionOk="0">
                  <a:moveTo>
                    <a:pt x="13" y="0"/>
                  </a:moveTo>
                  <a:cubicBezTo>
                    <a:pt x="13" y="0"/>
                    <a:pt x="1" y="0"/>
                    <a:pt x="1" y="0"/>
                  </a:cubicBezTo>
                  <a:cubicBezTo>
                    <a:pt x="13" y="0"/>
                    <a:pt x="13" y="0"/>
                    <a:pt x="13" y="0"/>
                  </a:cubicBezTo>
                  <a:cubicBezTo>
                    <a:pt x="13" y="0"/>
                    <a:pt x="13"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84"/>
            <p:cNvSpPr/>
            <p:nvPr/>
          </p:nvSpPr>
          <p:spPr>
            <a:xfrm>
              <a:off x="5399650" y="3203350"/>
              <a:ext cx="325" cy="325"/>
            </a:xfrm>
            <a:custGeom>
              <a:avLst/>
              <a:gdLst/>
              <a:ahLst/>
              <a:cxnLst/>
              <a:rect l="l" t="t" r="r" b="b"/>
              <a:pathLst>
                <a:path w="13" h="13" extrusionOk="0">
                  <a:moveTo>
                    <a:pt x="13" y="1"/>
                  </a:moveTo>
                  <a:cubicBezTo>
                    <a:pt x="13" y="1"/>
                    <a:pt x="1" y="1"/>
                    <a:pt x="13" y="13"/>
                  </a:cubicBezTo>
                  <a:cubicBezTo>
                    <a:pt x="13" y="13"/>
                    <a:pt x="13"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84"/>
            <p:cNvSpPr/>
            <p:nvPr/>
          </p:nvSpPr>
          <p:spPr>
            <a:xfrm>
              <a:off x="5436875" y="3177450"/>
              <a:ext cx="300" cy="25"/>
            </a:xfrm>
            <a:custGeom>
              <a:avLst/>
              <a:gdLst/>
              <a:ahLst/>
              <a:cxnLst/>
              <a:rect l="l" t="t" r="r" b="b"/>
              <a:pathLst>
                <a:path w="12" h="1" extrusionOk="0">
                  <a:moveTo>
                    <a:pt x="12" y="1"/>
                  </a:moveTo>
                  <a:lnTo>
                    <a:pt x="12"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84"/>
            <p:cNvSpPr/>
            <p:nvPr/>
          </p:nvSpPr>
          <p:spPr>
            <a:xfrm>
              <a:off x="5432100" y="3172700"/>
              <a:ext cx="25" cy="25"/>
            </a:xfrm>
            <a:custGeom>
              <a:avLst/>
              <a:gdLst/>
              <a:ahLst/>
              <a:cxnLst/>
              <a:rect l="l" t="t" r="r" b="b"/>
              <a:pathLst>
                <a:path w="1" h="1" extrusionOk="0">
                  <a:moveTo>
                    <a:pt x="1" y="0"/>
                  </a:moveTo>
                  <a:lnTo>
                    <a:pt x="1"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84"/>
            <p:cNvSpPr/>
            <p:nvPr/>
          </p:nvSpPr>
          <p:spPr>
            <a:xfrm>
              <a:off x="5433900" y="3173875"/>
              <a:ext cx="25" cy="25"/>
            </a:xfrm>
            <a:custGeom>
              <a:avLst/>
              <a:gdLst/>
              <a:ahLst/>
              <a:cxnLst/>
              <a:rect l="l" t="t" r="r" b="b"/>
              <a:pathLst>
                <a:path w="1" h="1" extrusionOk="0">
                  <a:moveTo>
                    <a:pt x="0" y="1"/>
                  </a:moveTo>
                  <a:lnTo>
                    <a:pt x="0" y="1"/>
                  </a:lnTo>
                  <a:cubicBezTo>
                    <a:pt x="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84"/>
            <p:cNvSpPr/>
            <p:nvPr/>
          </p:nvSpPr>
          <p:spPr>
            <a:xfrm>
              <a:off x="5452650" y="3188175"/>
              <a:ext cx="325" cy="25"/>
            </a:xfrm>
            <a:custGeom>
              <a:avLst/>
              <a:gdLst/>
              <a:ahLst/>
              <a:cxnLst/>
              <a:rect l="l" t="t" r="r" b="b"/>
              <a:pathLst>
                <a:path w="13" h="1" extrusionOk="0">
                  <a:moveTo>
                    <a:pt x="12" y="0"/>
                  </a:moveTo>
                  <a:cubicBezTo>
                    <a:pt x="12" y="0"/>
                    <a:pt x="12" y="0"/>
                    <a:pt x="0" y="0"/>
                  </a:cubicBezTo>
                  <a:cubicBezTo>
                    <a:pt x="0" y="0"/>
                    <a:pt x="12"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84"/>
            <p:cNvSpPr/>
            <p:nvPr/>
          </p:nvSpPr>
          <p:spPr>
            <a:xfrm>
              <a:off x="5436875" y="3177450"/>
              <a:ext cx="300" cy="325"/>
            </a:xfrm>
            <a:custGeom>
              <a:avLst/>
              <a:gdLst/>
              <a:ahLst/>
              <a:cxnLst/>
              <a:rect l="l" t="t" r="r" b="b"/>
              <a:pathLst>
                <a:path w="12" h="13" extrusionOk="0">
                  <a:moveTo>
                    <a:pt x="12" y="1"/>
                  </a:moveTo>
                  <a:cubicBezTo>
                    <a:pt x="0" y="1"/>
                    <a:pt x="0" y="13"/>
                    <a:pt x="0" y="13"/>
                  </a:cubicBezTo>
                  <a:lnTo>
                    <a:pt x="12" y="13"/>
                  </a:lnTo>
                  <a:lnTo>
                    <a:pt x="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84"/>
            <p:cNvSpPr/>
            <p:nvPr/>
          </p:nvSpPr>
          <p:spPr>
            <a:xfrm>
              <a:off x="5603550" y="3140850"/>
              <a:ext cx="625" cy="25"/>
            </a:xfrm>
            <a:custGeom>
              <a:avLst/>
              <a:gdLst/>
              <a:ahLst/>
              <a:cxnLst/>
              <a:rect l="l" t="t" r="r" b="b"/>
              <a:pathLst>
                <a:path w="25" h="1" extrusionOk="0">
                  <a:moveTo>
                    <a:pt x="1" y="0"/>
                  </a:moveTo>
                  <a:lnTo>
                    <a:pt x="1" y="0"/>
                  </a:lnTo>
                  <a:cubicBezTo>
                    <a:pt x="1" y="0"/>
                    <a:pt x="13"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84"/>
            <p:cNvSpPr/>
            <p:nvPr/>
          </p:nvSpPr>
          <p:spPr>
            <a:xfrm>
              <a:off x="5410375" y="3129700"/>
              <a:ext cx="925" cy="150"/>
            </a:xfrm>
            <a:custGeom>
              <a:avLst/>
              <a:gdLst/>
              <a:ahLst/>
              <a:cxnLst/>
              <a:rect l="l" t="t" r="r" b="b"/>
              <a:pathLst>
                <a:path w="37" h="6" extrusionOk="0">
                  <a:moveTo>
                    <a:pt x="24" y="1"/>
                  </a:moveTo>
                  <a:cubicBezTo>
                    <a:pt x="16" y="1"/>
                    <a:pt x="8" y="6"/>
                    <a:pt x="0" y="6"/>
                  </a:cubicBezTo>
                  <a:lnTo>
                    <a:pt x="36" y="6"/>
                  </a:lnTo>
                  <a:cubicBezTo>
                    <a:pt x="32" y="2"/>
                    <a:pt x="28"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84"/>
            <p:cNvSpPr/>
            <p:nvPr/>
          </p:nvSpPr>
          <p:spPr>
            <a:xfrm>
              <a:off x="5602350" y="3146200"/>
              <a:ext cx="925" cy="400"/>
            </a:xfrm>
            <a:custGeom>
              <a:avLst/>
              <a:gdLst/>
              <a:ahLst/>
              <a:cxnLst/>
              <a:rect l="l" t="t" r="r" b="b"/>
              <a:pathLst>
                <a:path w="37" h="16" extrusionOk="0">
                  <a:moveTo>
                    <a:pt x="37" y="1"/>
                  </a:moveTo>
                  <a:lnTo>
                    <a:pt x="37" y="1"/>
                  </a:lnTo>
                  <a:cubicBezTo>
                    <a:pt x="31" y="7"/>
                    <a:pt x="22" y="7"/>
                    <a:pt x="14" y="7"/>
                  </a:cubicBezTo>
                  <a:cubicBezTo>
                    <a:pt x="7" y="7"/>
                    <a:pt x="1" y="7"/>
                    <a:pt x="1" y="13"/>
                  </a:cubicBezTo>
                  <a:cubicBezTo>
                    <a:pt x="7" y="13"/>
                    <a:pt x="13" y="16"/>
                    <a:pt x="19" y="16"/>
                  </a:cubicBezTo>
                  <a:cubicBezTo>
                    <a:pt x="25" y="16"/>
                    <a:pt x="31" y="13"/>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84"/>
            <p:cNvSpPr/>
            <p:nvPr/>
          </p:nvSpPr>
          <p:spPr>
            <a:xfrm>
              <a:off x="5410075" y="3132225"/>
              <a:ext cx="325" cy="325"/>
            </a:xfrm>
            <a:custGeom>
              <a:avLst/>
              <a:gdLst/>
              <a:ahLst/>
              <a:cxnLst/>
              <a:rect l="l" t="t" r="r" b="b"/>
              <a:pathLst>
                <a:path w="13" h="13" extrusionOk="0">
                  <a:moveTo>
                    <a:pt x="1" y="0"/>
                  </a:moveTo>
                  <a:lnTo>
                    <a:pt x="12" y="12"/>
                  </a:lnTo>
                  <a:lnTo>
                    <a:pt x="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84"/>
            <p:cNvSpPr/>
            <p:nvPr/>
          </p:nvSpPr>
          <p:spPr>
            <a:xfrm>
              <a:off x="5473775" y="3138175"/>
              <a:ext cx="325" cy="25"/>
            </a:xfrm>
            <a:custGeom>
              <a:avLst/>
              <a:gdLst/>
              <a:ahLst/>
              <a:cxnLst/>
              <a:rect l="l" t="t" r="r" b="b"/>
              <a:pathLst>
                <a:path w="13" h="1" extrusionOk="0">
                  <a:moveTo>
                    <a:pt x="0" y="0"/>
                  </a:moveTo>
                  <a:lnTo>
                    <a:pt x="0" y="0"/>
                  </a:lnTo>
                  <a:lnTo>
                    <a:pt x="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84"/>
            <p:cNvSpPr/>
            <p:nvPr/>
          </p:nvSpPr>
          <p:spPr>
            <a:xfrm>
              <a:off x="5549675" y="3147100"/>
              <a:ext cx="25" cy="25"/>
            </a:xfrm>
            <a:custGeom>
              <a:avLst/>
              <a:gdLst/>
              <a:ahLst/>
              <a:cxnLst/>
              <a:rect l="l" t="t" r="r" b="b"/>
              <a:pathLst>
                <a:path w="1" h="1" extrusionOk="0">
                  <a:moveTo>
                    <a:pt x="1" y="0"/>
                  </a:moveTo>
                  <a:lnTo>
                    <a:pt x="1"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84"/>
            <p:cNvSpPr/>
            <p:nvPr/>
          </p:nvSpPr>
          <p:spPr>
            <a:xfrm>
              <a:off x="5549675" y="3146500"/>
              <a:ext cx="625" cy="625"/>
            </a:xfrm>
            <a:custGeom>
              <a:avLst/>
              <a:gdLst/>
              <a:ahLst/>
              <a:cxnLst/>
              <a:rect l="l" t="t" r="r" b="b"/>
              <a:pathLst>
                <a:path w="25" h="25" extrusionOk="0">
                  <a:moveTo>
                    <a:pt x="24" y="1"/>
                  </a:moveTo>
                  <a:cubicBezTo>
                    <a:pt x="24" y="1"/>
                    <a:pt x="12" y="13"/>
                    <a:pt x="1" y="24"/>
                  </a:cubicBezTo>
                  <a:cubicBezTo>
                    <a:pt x="12" y="24"/>
                    <a:pt x="24" y="24"/>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84"/>
            <p:cNvSpPr/>
            <p:nvPr/>
          </p:nvSpPr>
          <p:spPr>
            <a:xfrm>
              <a:off x="5562475" y="3147100"/>
              <a:ext cx="25" cy="25"/>
            </a:xfrm>
            <a:custGeom>
              <a:avLst/>
              <a:gdLst/>
              <a:ahLst/>
              <a:cxnLst/>
              <a:rect l="l" t="t" r="r" b="b"/>
              <a:pathLst>
                <a:path w="1" h="1" extrusionOk="0">
                  <a:moveTo>
                    <a:pt x="1" y="0"/>
                  </a:move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84"/>
            <p:cNvSpPr/>
            <p:nvPr/>
          </p:nvSpPr>
          <p:spPr>
            <a:xfrm>
              <a:off x="5541050" y="3148000"/>
              <a:ext cx="25" cy="25"/>
            </a:xfrm>
            <a:custGeom>
              <a:avLst/>
              <a:gdLst/>
              <a:ahLst/>
              <a:cxnLst/>
              <a:rect l="l" t="t" r="r" b="b"/>
              <a:pathLst>
                <a:path w="1" h="1" extrusionOk="0">
                  <a:moveTo>
                    <a:pt x="0" y="0"/>
                  </a:moveTo>
                  <a:lnTo>
                    <a:pt x="0"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84"/>
            <p:cNvSpPr/>
            <p:nvPr/>
          </p:nvSpPr>
          <p:spPr>
            <a:xfrm>
              <a:off x="5547600" y="3147400"/>
              <a:ext cx="25" cy="25"/>
            </a:xfrm>
            <a:custGeom>
              <a:avLst/>
              <a:gdLst/>
              <a:ahLst/>
              <a:cxnLst/>
              <a:rect l="l" t="t" r="r" b="b"/>
              <a:pathLst>
                <a:path w="1" h="1" extrusionOk="0">
                  <a:moveTo>
                    <a:pt x="0" y="0"/>
                  </a:moveTo>
                  <a:lnTo>
                    <a:pt x="0" y="0"/>
                  </a:ln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84"/>
            <p:cNvSpPr/>
            <p:nvPr/>
          </p:nvSpPr>
          <p:spPr>
            <a:xfrm>
              <a:off x="5562475" y="3147100"/>
              <a:ext cx="625" cy="325"/>
            </a:xfrm>
            <a:custGeom>
              <a:avLst/>
              <a:gdLst/>
              <a:ahLst/>
              <a:cxnLst/>
              <a:rect l="l" t="t" r="r" b="b"/>
              <a:pathLst>
                <a:path w="25" h="13" extrusionOk="0">
                  <a:moveTo>
                    <a:pt x="1" y="0"/>
                  </a:moveTo>
                  <a:cubicBezTo>
                    <a:pt x="1" y="0"/>
                    <a:pt x="1" y="12"/>
                    <a:pt x="1" y="12"/>
                  </a:cubicBezTo>
                  <a:lnTo>
                    <a:pt x="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84"/>
            <p:cNvSpPr/>
            <p:nvPr/>
          </p:nvSpPr>
          <p:spPr>
            <a:xfrm>
              <a:off x="5541050" y="3148000"/>
              <a:ext cx="625" cy="325"/>
            </a:xfrm>
            <a:custGeom>
              <a:avLst/>
              <a:gdLst/>
              <a:ahLst/>
              <a:cxnLst/>
              <a:rect l="l" t="t" r="r" b="b"/>
              <a:pathLst>
                <a:path w="25" h="13" extrusionOk="0">
                  <a:moveTo>
                    <a:pt x="0" y="0"/>
                  </a:moveTo>
                  <a:cubicBezTo>
                    <a:pt x="0" y="0"/>
                    <a:pt x="0" y="12"/>
                    <a:pt x="12" y="12"/>
                  </a:cubicBezTo>
                  <a:cubicBezTo>
                    <a:pt x="24" y="12"/>
                    <a:pt x="12" y="1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84"/>
            <p:cNvSpPr/>
            <p:nvPr/>
          </p:nvSpPr>
          <p:spPr>
            <a:xfrm>
              <a:off x="5597600" y="3145300"/>
              <a:ext cx="625" cy="325"/>
            </a:xfrm>
            <a:custGeom>
              <a:avLst/>
              <a:gdLst/>
              <a:ahLst/>
              <a:cxnLst/>
              <a:rect l="l" t="t" r="r" b="b"/>
              <a:pathLst>
                <a:path w="25" h="13" extrusionOk="0">
                  <a:moveTo>
                    <a:pt x="0" y="1"/>
                  </a:moveTo>
                  <a:lnTo>
                    <a:pt x="0" y="13"/>
                  </a:lnTo>
                  <a:lnTo>
                    <a:pt x="24" y="13"/>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84"/>
            <p:cNvSpPr/>
            <p:nvPr/>
          </p:nvSpPr>
          <p:spPr>
            <a:xfrm>
              <a:off x="5596100" y="3146200"/>
              <a:ext cx="325" cy="325"/>
            </a:xfrm>
            <a:custGeom>
              <a:avLst/>
              <a:gdLst/>
              <a:ahLst/>
              <a:cxnLst/>
              <a:rect l="l" t="t" r="r" b="b"/>
              <a:pathLst>
                <a:path w="13" h="13" extrusionOk="0">
                  <a:moveTo>
                    <a:pt x="13" y="1"/>
                  </a:moveTo>
                  <a:lnTo>
                    <a:pt x="13" y="1"/>
                  </a:lnTo>
                  <a:lnTo>
                    <a:pt x="1" y="1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84"/>
            <p:cNvSpPr/>
            <p:nvPr/>
          </p:nvSpPr>
          <p:spPr>
            <a:xfrm>
              <a:off x="5602075" y="3146500"/>
              <a:ext cx="300" cy="25"/>
            </a:xfrm>
            <a:custGeom>
              <a:avLst/>
              <a:gdLst/>
              <a:ahLst/>
              <a:cxnLst/>
              <a:rect l="l" t="t" r="r" b="b"/>
              <a:pathLst>
                <a:path w="12" h="1" extrusionOk="0">
                  <a:moveTo>
                    <a:pt x="12" y="1"/>
                  </a:moveTo>
                  <a:cubicBezTo>
                    <a:pt x="12" y="1"/>
                    <a:pt x="0" y="1"/>
                    <a:pt x="0" y="1"/>
                  </a:cubicBezTo>
                  <a:lnTo>
                    <a:pt x="12" y="1"/>
                  </a:lnTo>
                  <a:cubicBezTo>
                    <a:pt x="12" y="1"/>
                    <a:pt x="12"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84"/>
            <p:cNvSpPr/>
            <p:nvPr/>
          </p:nvSpPr>
          <p:spPr>
            <a:xfrm>
              <a:off x="5554450" y="3276575"/>
              <a:ext cx="300" cy="625"/>
            </a:xfrm>
            <a:custGeom>
              <a:avLst/>
              <a:gdLst/>
              <a:ahLst/>
              <a:cxnLst/>
              <a:rect l="l" t="t" r="r" b="b"/>
              <a:pathLst>
                <a:path w="12" h="25" extrusionOk="0">
                  <a:moveTo>
                    <a:pt x="0" y="1"/>
                  </a:moveTo>
                  <a:cubicBezTo>
                    <a:pt x="0" y="1"/>
                    <a:pt x="0" y="13"/>
                    <a:pt x="0" y="24"/>
                  </a:cubicBezTo>
                  <a:lnTo>
                    <a:pt x="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84"/>
            <p:cNvSpPr/>
            <p:nvPr/>
          </p:nvSpPr>
          <p:spPr>
            <a:xfrm>
              <a:off x="5549075" y="3273900"/>
              <a:ext cx="625" cy="925"/>
            </a:xfrm>
            <a:custGeom>
              <a:avLst/>
              <a:gdLst/>
              <a:ahLst/>
              <a:cxnLst/>
              <a:rect l="l" t="t" r="r" b="b"/>
              <a:pathLst>
                <a:path w="25" h="37" extrusionOk="0">
                  <a:moveTo>
                    <a:pt x="13" y="0"/>
                  </a:moveTo>
                  <a:cubicBezTo>
                    <a:pt x="13" y="12"/>
                    <a:pt x="1" y="24"/>
                    <a:pt x="13" y="36"/>
                  </a:cubicBezTo>
                  <a:cubicBezTo>
                    <a:pt x="13" y="24"/>
                    <a:pt x="25" y="12"/>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84"/>
            <p:cNvSpPr/>
            <p:nvPr/>
          </p:nvSpPr>
          <p:spPr>
            <a:xfrm>
              <a:off x="5627075" y="3143225"/>
              <a:ext cx="325" cy="25"/>
            </a:xfrm>
            <a:custGeom>
              <a:avLst/>
              <a:gdLst/>
              <a:ahLst/>
              <a:cxnLst/>
              <a:rect l="l" t="t" r="r" b="b"/>
              <a:pathLst>
                <a:path w="13" h="1" extrusionOk="0">
                  <a:moveTo>
                    <a:pt x="0" y="1"/>
                  </a:moveTo>
                  <a:lnTo>
                    <a:pt x="12" y="1"/>
                  </a:lnTo>
                  <a:cubicBezTo>
                    <a:pt x="12" y="1"/>
                    <a:pt x="12"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84"/>
            <p:cNvSpPr/>
            <p:nvPr/>
          </p:nvSpPr>
          <p:spPr>
            <a:xfrm>
              <a:off x="5605925" y="3189675"/>
              <a:ext cx="25" cy="300"/>
            </a:xfrm>
            <a:custGeom>
              <a:avLst/>
              <a:gdLst/>
              <a:ahLst/>
              <a:cxnLst/>
              <a:rect l="l" t="t" r="r" b="b"/>
              <a:pathLst>
                <a:path w="1" h="12" extrusionOk="0">
                  <a:moveTo>
                    <a:pt x="1" y="0"/>
                  </a:moveTo>
                  <a:lnTo>
                    <a:pt x="1" y="0"/>
                  </a:lnTo>
                  <a:lnTo>
                    <a:pt x="1" y="1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84"/>
            <p:cNvSpPr/>
            <p:nvPr/>
          </p:nvSpPr>
          <p:spPr>
            <a:xfrm>
              <a:off x="5566650" y="3235800"/>
              <a:ext cx="25" cy="25"/>
            </a:xfrm>
            <a:custGeom>
              <a:avLst/>
              <a:gdLst/>
              <a:ahLst/>
              <a:cxnLst/>
              <a:rect l="l" t="t" r="r" b="b"/>
              <a:pathLst>
                <a:path w="1" h="1" extrusionOk="0">
                  <a:moveTo>
                    <a:pt x="0" y="0"/>
                  </a:moveTo>
                  <a:lnTo>
                    <a:pt x="0"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84"/>
            <p:cNvSpPr/>
            <p:nvPr/>
          </p:nvSpPr>
          <p:spPr>
            <a:xfrm>
              <a:off x="5561575" y="3244425"/>
              <a:ext cx="25" cy="25"/>
            </a:xfrm>
            <a:custGeom>
              <a:avLst/>
              <a:gdLst/>
              <a:ahLst/>
              <a:cxnLst/>
              <a:rect l="l" t="t" r="r" b="b"/>
              <a:pathLst>
                <a:path w="1" h="1" extrusionOk="0">
                  <a:moveTo>
                    <a:pt x="1" y="1"/>
                  </a:moveTo>
                  <a:lnTo>
                    <a:pt x="1"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84"/>
            <p:cNvSpPr/>
            <p:nvPr/>
          </p:nvSpPr>
          <p:spPr>
            <a:xfrm>
              <a:off x="5569325" y="3229250"/>
              <a:ext cx="25" cy="25"/>
            </a:xfrm>
            <a:custGeom>
              <a:avLst/>
              <a:gdLst/>
              <a:ahLst/>
              <a:cxnLst/>
              <a:rect l="l" t="t" r="r" b="b"/>
              <a:pathLst>
                <a:path w="1" h="1" extrusionOk="0">
                  <a:moveTo>
                    <a:pt x="0" y="1"/>
                  </a:moveTo>
                  <a:lnTo>
                    <a:pt x="0"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84"/>
            <p:cNvSpPr/>
            <p:nvPr/>
          </p:nvSpPr>
          <p:spPr>
            <a:xfrm>
              <a:off x="5141000" y="3129475"/>
              <a:ext cx="489375" cy="215925"/>
            </a:xfrm>
            <a:custGeom>
              <a:avLst/>
              <a:gdLst/>
              <a:ahLst/>
              <a:cxnLst/>
              <a:rect l="l" t="t" r="r" b="b"/>
              <a:pathLst>
                <a:path w="19575" h="8637" extrusionOk="0">
                  <a:moveTo>
                    <a:pt x="10840" y="135"/>
                  </a:moveTo>
                  <a:lnTo>
                    <a:pt x="10840" y="135"/>
                  </a:lnTo>
                  <a:cubicBezTo>
                    <a:pt x="10827" y="136"/>
                    <a:pt x="10815" y="146"/>
                    <a:pt x="10823" y="146"/>
                  </a:cubicBezTo>
                  <a:cubicBezTo>
                    <a:pt x="10830" y="148"/>
                    <a:pt x="10834" y="149"/>
                    <a:pt x="10837" y="149"/>
                  </a:cubicBezTo>
                  <a:cubicBezTo>
                    <a:pt x="10845" y="149"/>
                    <a:pt x="10834" y="139"/>
                    <a:pt x="10840" y="135"/>
                  </a:cubicBezTo>
                  <a:close/>
                  <a:moveTo>
                    <a:pt x="17872" y="229"/>
                  </a:moveTo>
                  <a:cubicBezTo>
                    <a:pt x="17872" y="229"/>
                    <a:pt x="17872" y="230"/>
                    <a:pt x="17871" y="232"/>
                  </a:cubicBezTo>
                  <a:lnTo>
                    <a:pt x="17871" y="232"/>
                  </a:lnTo>
                  <a:cubicBezTo>
                    <a:pt x="17872" y="231"/>
                    <a:pt x="17872" y="230"/>
                    <a:pt x="17872" y="229"/>
                  </a:cubicBezTo>
                  <a:close/>
                  <a:moveTo>
                    <a:pt x="12383" y="241"/>
                  </a:moveTo>
                  <a:cubicBezTo>
                    <a:pt x="12382" y="243"/>
                    <a:pt x="12381" y="244"/>
                    <a:pt x="12381" y="246"/>
                  </a:cubicBezTo>
                  <a:lnTo>
                    <a:pt x="12381" y="246"/>
                  </a:lnTo>
                  <a:cubicBezTo>
                    <a:pt x="12381" y="245"/>
                    <a:pt x="12382" y="243"/>
                    <a:pt x="12383" y="241"/>
                  </a:cubicBezTo>
                  <a:close/>
                  <a:moveTo>
                    <a:pt x="10995" y="271"/>
                  </a:moveTo>
                  <a:lnTo>
                    <a:pt x="10995" y="271"/>
                  </a:lnTo>
                  <a:cubicBezTo>
                    <a:pt x="10995" y="271"/>
                    <a:pt x="10994" y="273"/>
                    <a:pt x="10990" y="277"/>
                  </a:cubicBezTo>
                  <a:lnTo>
                    <a:pt x="11002" y="277"/>
                  </a:lnTo>
                  <a:cubicBezTo>
                    <a:pt x="10994" y="277"/>
                    <a:pt x="10996" y="271"/>
                    <a:pt x="10995" y="271"/>
                  </a:cubicBezTo>
                  <a:close/>
                  <a:moveTo>
                    <a:pt x="16717" y="348"/>
                  </a:moveTo>
                  <a:cubicBezTo>
                    <a:pt x="16719" y="350"/>
                    <a:pt x="16721" y="352"/>
                    <a:pt x="16724" y="352"/>
                  </a:cubicBezTo>
                  <a:lnTo>
                    <a:pt x="16724" y="352"/>
                  </a:lnTo>
                  <a:cubicBezTo>
                    <a:pt x="16724" y="350"/>
                    <a:pt x="16721" y="348"/>
                    <a:pt x="16717" y="348"/>
                  </a:cubicBezTo>
                  <a:close/>
                  <a:moveTo>
                    <a:pt x="14109" y="360"/>
                  </a:moveTo>
                  <a:lnTo>
                    <a:pt x="14109" y="360"/>
                  </a:lnTo>
                  <a:cubicBezTo>
                    <a:pt x="14109" y="360"/>
                    <a:pt x="14109" y="360"/>
                    <a:pt x="14109" y="360"/>
                  </a:cubicBezTo>
                  <a:close/>
                  <a:moveTo>
                    <a:pt x="14252" y="360"/>
                  </a:moveTo>
                  <a:cubicBezTo>
                    <a:pt x="14252" y="360"/>
                    <a:pt x="14252" y="360"/>
                    <a:pt x="14252" y="360"/>
                  </a:cubicBezTo>
                  <a:cubicBezTo>
                    <a:pt x="14252" y="360"/>
                    <a:pt x="14252" y="360"/>
                    <a:pt x="14252" y="360"/>
                  </a:cubicBezTo>
                  <a:close/>
                  <a:moveTo>
                    <a:pt x="14776" y="360"/>
                  </a:moveTo>
                  <a:cubicBezTo>
                    <a:pt x="14772" y="360"/>
                    <a:pt x="14771" y="361"/>
                    <a:pt x="14770" y="363"/>
                  </a:cubicBezTo>
                  <a:lnTo>
                    <a:pt x="14770" y="363"/>
                  </a:lnTo>
                  <a:cubicBezTo>
                    <a:pt x="14772" y="362"/>
                    <a:pt x="14774" y="361"/>
                    <a:pt x="14776" y="360"/>
                  </a:cubicBezTo>
                  <a:close/>
                  <a:moveTo>
                    <a:pt x="10966" y="372"/>
                  </a:moveTo>
                  <a:cubicBezTo>
                    <a:pt x="10966" y="372"/>
                    <a:pt x="10966" y="372"/>
                    <a:pt x="10966" y="372"/>
                  </a:cubicBezTo>
                  <a:cubicBezTo>
                    <a:pt x="10966" y="372"/>
                    <a:pt x="10966" y="372"/>
                    <a:pt x="10966" y="372"/>
                  </a:cubicBezTo>
                  <a:close/>
                  <a:moveTo>
                    <a:pt x="17836" y="396"/>
                  </a:moveTo>
                  <a:cubicBezTo>
                    <a:pt x="17826" y="396"/>
                    <a:pt x="17824" y="396"/>
                    <a:pt x="17824" y="408"/>
                  </a:cubicBezTo>
                  <a:lnTo>
                    <a:pt x="17824" y="408"/>
                  </a:lnTo>
                  <a:lnTo>
                    <a:pt x="17836" y="396"/>
                  </a:lnTo>
                  <a:close/>
                  <a:moveTo>
                    <a:pt x="17824" y="408"/>
                  </a:moveTo>
                  <a:lnTo>
                    <a:pt x="17824" y="408"/>
                  </a:lnTo>
                  <a:cubicBezTo>
                    <a:pt x="17824" y="408"/>
                    <a:pt x="17824" y="408"/>
                    <a:pt x="17824" y="408"/>
                  </a:cubicBezTo>
                  <a:lnTo>
                    <a:pt x="17824" y="408"/>
                  </a:lnTo>
                  <a:cubicBezTo>
                    <a:pt x="17824" y="408"/>
                    <a:pt x="17824" y="408"/>
                    <a:pt x="17824" y="408"/>
                  </a:cubicBezTo>
                  <a:close/>
                  <a:moveTo>
                    <a:pt x="18336" y="440"/>
                  </a:moveTo>
                  <a:cubicBezTo>
                    <a:pt x="18336" y="440"/>
                    <a:pt x="18335" y="442"/>
                    <a:pt x="18335" y="443"/>
                  </a:cubicBezTo>
                  <a:lnTo>
                    <a:pt x="18335" y="443"/>
                  </a:lnTo>
                  <a:cubicBezTo>
                    <a:pt x="18335" y="443"/>
                    <a:pt x="18336" y="443"/>
                    <a:pt x="18336" y="443"/>
                  </a:cubicBezTo>
                  <a:cubicBezTo>
                    <a:pt x="18336" y="441"/>
                    <a:pt x="18336" y="440"/>
                    <a:pt x="18336" y="440"/>
                  </a:cubicBezTo>
                  <a:close/>
                  <a:moveTo>
                    <a:pt x="19122" y="622"/>
                  </a:moveTo>
                  <a:cubicBezTo>
                    <a:pt x="19122" y="622"/>
                    <a:pt x="19122" y="622"/>
                    <a:pt x="19122" y="622"/>
                  </a:cubicBezTo>
                  <a:cubicBezTo>
                    <a:pt x="19122" y="622"/>
                    <a:pt x="19122" y="622"/>
                    <a:pt x="19122" y="622"/>
                  </a:cubicBezTo>
                  <a:close/>
                  <a:moveTo>
                    <a:pt x="19122" y="622"/>
                  </a:moveTo>
                  <a:cubicBezTo>
                    <a:pt x="19122" y="622"/>
                    <a:pt x="19122" y="622"/>
                    <a:pt x="19122" y="622"/>
                  </a:cubicBezTo>
                  <a:cubicBezTo>
                    <a:pt x="19122" y="622"/>
                    <a:pt x="19122" y="622"/>
                    <a:pt x="19122" y="622"/>
                  </a:cubicBezTo>
                  <a:close/>
                  <a:moveTo>
                    <a:pt x="18322" y="656"/>
                  </a:moveTo>
                  <a:cubicBezTo>
                    <a:pt x="18322" y="657"/>
                    <a:pt x="18322" y="658"/>
                    <a:pt x="18324" y="658"/>
                  </a:cubicBezTo>
                  <a:cubicBezTo>
                    <a:pt x="18323" y="657"/>
                    <a:pt x="18323" y="656"/>
                    <a:pt x="18322" y="656"/>
                  </a:cubicBezTo>
                  <a:close/>
                  <a:moveTo>
                    <a:pt x="16455" y="694"/>
                  </a:moveTo>
                  <a:lnTo>
                    <a:pt x="16455" y="694"/>
                  </a:lnTo>
                  <a:cubicBezTo>
                    <a:pt x="16444" y="705"/>
                    <a:pt x="16448" y="705"/>
                    <a:pt x="16455" y="705"/>
                  </a:cubicBezTo>
                  <a:lnTo>
                    <a:pt x="16455" y="705"/>
                  </a:lnTo>
                  <a:lnTo>
                    <a:pt x="16455" y="694"/>
                  </a:lnTo>
                  <a:close/>
                  <a:moveTo>
                    <a:pt x="16455" y="705"/>
                  </a:moveTo>
                  <a:lnTo>
                    <a:pt x="16455" y="705"/>
                  </a:lnTo>
                  <a:cubicBezTo>
                    <a:pt x="16455" y="705"/>
                    <a:pt x="16455" y="705"/>
                    <a:pt x="16455" y="705"/>
                  </a:cubicBezTo>
                  <a:lnTo>
                    <a:pt x="16455" y="705"/>
                  </a:lnTo>
                  <a:cubicBezTo>
                    <a:pt x="16455" y="705"/>
                    <a:pt x="16455" y="705"/>
                    <a:pt x="16455" y="705"/>
                  </a:cubicBezTo>
                  <a:close/>
                  <a:moveTo>
                    <a:pt x="18431" y="670"/>
                  </a:moveTo>
                  <a:cubicBezTo>
                    <a:pt x="18419" y="694"/>
                    <a:pt x="18431" y="694"/>
                    <a:pt x="18455" y="705"/>
                  </a:cubicBezTo>
                  <a:lnTo>
                    <a:pt x="18443" y="694"/>
                  </a:lnTo>
                  <a:cubicBezTo>
                    <a:pt x="18443" y="682"/>
                    <a:pt x="18443" y="682"/>
                    <a:pt x="18443" y="682"/>
                  </a:cubicBezTo>
                  <a:cubicBezTo>
                    <a:pt x="18431" y="682"/>
                    <a:pt x="18431" y="682"/>
                    <a:pt x="18431" y="670"/>
                  </a:cubicBezTo>
                  <a:close/>
                  <a:moveTo>
                    <a:pt x="16468" y="713"/>
                  </a:moveTo>
                  <a:cubicBezTo>
                    <a:pt x="16467" y="715"/>
                    <a:pt x="16467" y="716"/>
                    <a:pt x="16467" y="717"/>
                  </a:cubicBezTo>
                  <a:cubicBezTo>
                    <a:pt x="16467" y="716"/>
                    <a:pt x="16468" y="715"/>
                    <a:pt x="16468" y="713"/>
                  </a:cubicBezTo>
                  <a:close/>
                  <a:moveTo>
                    <a:pt x="17610" y="729"/>
                  </a:moveTo>
                  <a:cubicBezTo>
                    <a:pt x="17609" y="729"/>
                    <a:pt x="17608" y="729"/>
                    <a:pt x="17607" y="730"/>
                  </a:cubicBezTo>
                  <a:lnTo>
                    <a:pt x="17607" y="730"/>
                  </a:lnTo>
                  <a:cubicBezTo>
                    <a:pt x="17608" y="730"/>
                    <a:pt x="17609" y="729"/>
                    <a:pt x="17610" y="729"/>
                  </a:cubicBezTo>
                  <a:close/>
                  <a:moveTo>
                    <a:pt x="17383" y="741"/>
                  </a:moveTo>
                  <a:lnTo>
                    <a:pt x="17383" y="741"/>
                  </a:lnTo>
                  <a:cubicBezTo>
                    <a:pt x="17379" y="741"/>
                    <a:pt x="17379" y="743"/>
                    <a:pt x="17382" y="745"/>
                  </a:cubicBezTo>
                  <a:lnTo>
                    <a:pt x="17382" y="745"/>
                  </a:lnTo>
                  <a:cubicBezTo>
                    <a:pt x="17382" y="744"/>
                    <a:pt x="17383" y="742"/>
                    <a:pt x="17383" y="741"/>
                  </a:cubicBezTo>
                  <a:close/>
                  <a:moveTo>
                    <a:pt x="19217" y="765"/>
                  </a:moveTo>
                  <a:cubicBezTo>
                    <a:pt x="19216" y="766"/>
                    <a:pt x="19215" y="767"/>
                    <a:pt x="19215" y="768"/>
                  </a:cubicBezTo>
                  <a:lnTo>
                    <a:pt x="19215" y="768"/>
                  </a:lnTo>
                  <a:cubicBezTo>
                    <a:pt x="19215" y="767"/>
                    <a:pt x="19216" y="766"/>
                    <a:pt x="19217" y="765"/>
                  </a:cubicBezTo>
                  <a:close/>
                  <a:moveTo>
                    <a:pt x="15407" y="824"/>
                  </a:moveTo>
                  <a:cubicBezTo>
                    <a:pt x="15412" y="824"/>
                    <a:pt x="15409" y="824"/>
                    <a:pt x="15406" y="825"/>
                  </a:cubicBezTo>
                  <a:lnTo>
                    <a:pt x="15406" y="825"/>
                  </a:lnTo>
                  <a:lnTo>
                    <a:pt x="15407" y="824"/>
                  </a:lnTo>
                  <a:close/>
                  <a:moveTo>
                    <a:pt x="14085" y="813"/>
                  </a:moveTo>
                  <a:lnTo>
                    <a:pt x="14085" y="824"/>
                  </a:lnTo>
                  <a:lnTo>
                    <a:pt x="14097" y="824"/>
                  </a:lnTo>
                  <a:cubicBezTo>
                    <a:pt x="14095" y="827"/>
                    <a:pt x="14092" y="828"/>
                    <a:pt x="14089" y="828"/>
                  </a:cubicBezTo>
                  <a:cubicBezTo>
                    <a:pt x="14085" y="828"/>
                    <a:pt x="14081" y="825"/>
                    <a:pt x="14078" y="825"/>
                  </a:cubicBezTo>
                  <a:cubicBezTo>
                    <a:pt x="14075" y="825"/>
                    <a:pt x="14073" y="828"/>
                    <a:pt x="14073" y="836"/>
                  </a:cubicBezTo>
                  <a:cubicBezTo>
                    <a:pt x="14073" y="824"/>
                    <a:pt x="14062" y="824"/>
                    <a:pt x="14062" y="824"/>
                  </a:cubicBezTo>
                  <a:cubicBezTo>
                    <a:pt x="14062" y="813"/>
                    <a:pt x="14073" y="813"/>
                    <a:pt x="14085" y="813"/>
                  </a:cubicBezTo>
                  <a:close/>
                  <a:moveTo>
                    <a:pt x="12511" y="891"/>
                  </a:moveTo>
                  <a:cubicBezTo>
                    <a:pt x="12510" y="891"/>
                    <a:pt x="12510" y="892"/>
                    <a:pt x="12514" y="896"/>
                  </a:cubicBezTo>
                  <a:lnTo>
                    <a:pt x="12522" y="896"/>
                  </a:lnTo>
                  <a:cubicBezTo>
                    <a:pt x="12517" y="893"/>
                    <a:pt x="12513" y="891"/>
                    <a:pt x="12511" y="891"/>
                  </a:cubicBezTo>
                  <a:close/>
                  <a:moveTo>
                    <a:pt x="14990" y="896"/>
                  </a:moveTo>
                  <a:cubicBezTo>
                    <a:pt x="14989" y="897"/>
                    <a:pt x="14988" y="898"/>
                    <a:pt x="14988" y="899"/>
                  </a:cubicBezTo>
                  <a:lnTo>
                    <a:pt x="14988" y="899"/>
                  </a:lnTo>
                  <a:cubicBezTo>
                    <a:pt x="14989" y="898"/>
                    <a:pt x="14989" y="897"/>
                    <a:pt x="14990" y="896"/>
                  </a:cubicBezTo>
                  <a:close/>
                  <a:moveTo>
                    <a:pt x="11036" y="930"/>
                  </a:moveTo>
                  <a:cubicBezTo>
                    <a:pt x="11034" y="931"/>
                    <a:pt x="11034" y="932"/>
                    <a:pt x="11037" y="932"/>
                  </a:cubicBezTo>
                  <a:cubicBezTo>
                    <a:pt x="11037" y="931"/>
                    <a:pt x="11036" y="930"/>
                    <a:pt x="11036" y="930"/>
                  </a:cubicBezTo>
                  <a:close/>
                  <a:moveTo>
                    <a:pt x="11645" y="1015"/>
                  </a:moveTo>
                  <a:lnTo>
                    <a:pt x="11621" y="1039"/>
                  </a:lnTo>
                  <a:cubicBezTo>
                    <a:pt x="11633" y="1039"/>
                    <a:pt x="11645" y="1027"/>
                    <a:pt x="11645" y="1015"/>
                  </a:cubicBezTo>
                  <a:close/>
                  <a:moveTo>
                    <a:pt x="18157" y="1039"/>
                  </a:moveTo>
                  <a:lnTo>
                    <a:pt x="18169" y="1051"/>
                  </a:lnTo>
                  <a:lnTo>
                    <a:pt x="18181" y="1051"/>
                  </a:lnTo>
                  <a:lnTo>
                    <a:pt x="18157" y="1039"/>
                  </a:lnTo>
                  <a:close/>
                  <a:moveTo>
                    <a:pt x="15871" y="1063"/>
                  </a:moveTo>
                  <a:cubicBezTo>
                    <a:pt x="15868" y="1063"/>
                    <a:pt x="15867" y="1064"/>
                    <a:pt x="15869" y="1065"/>
                  </a:cubicBezTo>
                  <a:lnTo>
                    <a:pt x="15869" y="1065"/>
                  </a:lnTo>
                  <a:cubicBezTo>
                    <a:pt x="15870" y="1064"/>
                    <a:pt x="15870" y="1063"/>
                    <a:pt x="15871" y="1063"/>
                  </a:cubicBezTo>
                  <a:close/>
                  <a:moveTo>
                    <a:pt x="18217" y="1069"/>
                  </a:moveTo>
                  <a:cubicBezTo>
                    <a:pt x="18214" y="1069"/>
                    <a:pt x="18213" y="1071"/>
                    <a:pt x="18217" y="1075"/>
                  </a:cubicBezTo>
                  <a:cubicBezTo>
                    <a:pt x="18233" y="1075"/>
                    <a:pt x="18222" y="1069"/>
                    <a:pt x="18217" y="1069"/>
                  </a:cubicBezTo>
                  <a:close/>
                  <a:moveTo>
                    <a:pt x="17181" y="1075"/>
                  </a:moveTo>
                  <a:lnTo>
                    <a:pt x="17181" y="1075"/>
                  </a:lnTo>
                  <a:cubicBezTo>
                    <a:pt x="17181" y="1075"/>
                    <a:pt x="17181" y="1075"/>
                    <a:pt x="17181" y="1075"/>
                  </a:cubicBezTo>
                  <a:close/>
                  <a:moveTo>
                    <a:pt x="17181" y="1075"/>
                  </a:moveTo>
                  <a:lnTo>
                    <a:pt x="17181" y="1075"/>
                  </a:lnTo>
                  <a:cubicBezTo>
                    <a:pt x="17181" y="1075"/>
                    <a:pt x="17181" y="1075"/>
                    <a:pt x="17181" y="1075"/>
                  </a:cubicBezTo>
                  <a:close/>
                  <a:moveTo>
                    <a:pt x="18055" y="1082"/>
                  </a:moveTo>
                  <a:cubicBezTo>
                    <a:pt x="18062" y="1084"/>
                    <a:pt x="18067" y="1086"/>
                    <a:pt x="18062" y="1086"/>
                  </a:cubicBezTo>
                  <a:cubicBezTo>
                    <a:pt x="18057" y="1086"/>
                    <a:pt x="18056" y="1084"/>
                    <a:pt x="18055" y="1082"/>
                  </a:cubicBezTo>
                  <a:close/>
                  <a:moveTo>
                    <a:pt x="17181" y="1075"/>
                  </a:moveTo>
                  <a:lnTo>
                    <a:pt x="17181" y="1086"/>
                  </a:lnTo>
                  <a:cubicBezTo>
                    <a:pt x="17182" y="1087"/>
                    <a:pt x="17182" y="1087"/>
                    <a:pt x="17183" y="1087"/>
                  </a:cubicBezTo>
                  <a:lnTo>
                    <a:pt x="17183" y="1087"/>
                  </a:lnTo>
                  <a:cubicBezTo>
                    <a:pt x="17181" y="1084"/>
                    <a:pt x="17181" y="1081"/>
                    <a:pt x="17181" y="1075"/>
                  </a:cubicBezTo>
                  <a:close/>
                  <a:moveTo>
                    <a:pt x="12383" y="1108"/>
                  </a:moveTo>
                  <a:cubicBezTo>
                    <a:pt x="12383" y="1109"/>
                    <a:pt x="12383" y="1109"/>
                    <a:pt x="12383" y="1110"/>
                  </a:cubicBezTo>
                  <a:cubicBezTo>
                    <a:pt x="12383" y="1110"/>
                    <a:pt x="12383" y="1109"/>
                    <a:pt x="12383" y="1108"/>
                  </a:cubicBezTo>
                  <a:close/>
                  <a:moveTo>
                    <a:pt x="11704" y="1098"/>
                  </a:moveTo>
                  <a:lnTo>
                    <a:pt x="11704" y="1098"/>
                  </a:lnTo>
                  <a:cubicBezTo>
                    <a:pt x="11694" y="1109"/>
                    <a:pt x="11692" y="1110"/>
                    <a:pt x="11692" y="1118"/>
                  </a:cubicBezTo>
                  <a:lnTo>
                    <a:pt x="11692" y="1118"/>
                  </a:lnTo>
                  <a:cubicBezTo>
                    <a:pt x="11699" y="1114"/>
                    <a:pt x="11704" y="1106"/>
                    <a:pt x="11704" y="1098"/>
                  </a:cubicBezTo>
                  <a:close/>
                  <a:moveTo>
                    <a:pt x="13812" y="1098"/>
                  </a:moveTo>
                  <a:cubicBezTo>
                    <a:pt x="13812" y="1109"/>
                    <a:pt x="13816" y="1117"/>
                    <a:pt x="13823" y="1122"/>
                  </a:cubicBezTo>
                  <a:lnTo>
                    <a:pt x="13823" y="1122"/>
                  </a:lnTo>
                  <a:lnTo>
                    <a:pt x="13812" y="1098"/>
                  </a:lnTo>
                  <a:close/>
                  <a:moveTo>
                    <a:pt x="17169" y="1111"/>
                  </a:moveTo>
                  <a:cubicBezTo>
                    <a:pt x="17166" y="1112"/>
                    <a:pt x="17165" y="1115"/>
                    <a:pt x="17169" y="1122"/>
                  </a:cubicBezTo>
                  <a:lnTo>
                    <a:pt x="17169" y="1111"/>
                  </a:lnTo>
                  <a:close/>
                  <a:moveTo>
                    <a:pt x="17830" y="1153"/>
                  </a:moveTo>
                  <a:cubicBezTo>
                    <a:pt x="17827" y="1153"/>
                    <a:pt x="17824" y="1154"/>
                    <a:pt x="17824" y="1158"/>
                  </a:cubicBezTo>
                  <a:lnTo>
                    <a:pt x="17848" y="1158"/>
                  </a:lnTo>
                  <a:cubicBezTo>
                    <a:pt x="17848" y="1158"/>
                    <a:pt x="17837" y="1153"/>
                    <a:pt x="17830" y="1153"/>
                  </a:cubicBezTo>
                  <a:close/>
                  <a:moveTo>
                    <a:pt x="11752" y="1170"/>
                  </a:moveTo>
                  <a:lnTo>
                    <a:pt x="11740" y="1182"/>
                  </a:lnTo>
                  <a:lnTo>
                    <a:pt x="11764" y="1182"/>
                  </a:lnTo>
                  <a:cubicBezTo>
                    <a:pt x="11740" y="1182"/>
                    <a:pt x="11752" y="1170"/>
                    <a:pt x="11752" y="1170"/>
                  </a:cubicBezTo>
                  <a:close/>
                  <a:moveTo>
                    <a:pt x="12875" y="1187"/>
                  </a:moveTo>
                  <a:cubicBezTo>
                    <a:pt x="12875" y="1189"/>
                    <a:pt x="12878" y="1191"/>
                    <a:pt x="12883" y="1194"/>
                  </a:cubicBezTo>
                  <a:cubicBezTo>
                    <a:pt x="12880" y="1191"/>
                    <a:pt x="12877" y="1189"/>
                    <a:pt x="12875" y="1187"/>
                  </a:cubicBezTo>
                  <a:close/>
                  <a:moveTo>
                    <a:pt x="18835" y="1217"/>
                  </a:moveTo>
                  <a:lnTo>
                    <a:pt x="18835" y="1217"/>
                  </a:lnTo>
                  <a:cubicBezTo>
                    <a:pt x="18836" y="1217"/>
                    <a:pt x="18836" y="1217"/>
                    <a:pt x="18836" y="1217"/>
                  </a:cubicBezTo>
                  <a:lnTo>
                    <a:pt x="18836" y="1217"/>
                  </a:lnTo>
                  <a:cubicBezTo>
                    <a:pt x="18836" y="1217"/>
                    <a:pt x="18836" y="1217"/>
                    <a:pt x="18835" y="1217"/>
                  </a:cubicBezTo>
                  <a:close/>
                  <a:moveTo>
                    <a:pt x="18818" y="1207"/>
                  </a:moveTo>
                  <a:cubicBezTo>
                    <a:pt x="18815" y="1207"/>
                    <a:pt x="18812" y="1209"/>
                    <a:pt x="18812" y="1217"/>
                  </a:cubicBezTo>
                  <a:cubicBezTo>
                    <a:pt x="18812" y="1217"/>
                    <a:pt x="18817" y="1212"/>
                    <a:pt x="18825" y="1212"/>
                  </a:cubicBezTo>
                  <a:cubicBezTo>
                    <a:pt x="18828" y="1212"/>
                    <a:pt x="18832" y="1213"/>
                    <a:pt x="18835" y="1217"/>
                  </a:cubicBezTo>
                  <a:lnTo>
                    <a:pt x="18835" y="1217"/>
                  </a:lnTo>
                  <a:cubicBezTo>
                    <a:pt x="18833" y="1215"/>
                    <a:pt x="18824" y="1207"/>
                    <a:pt x="18818" y="1207"/>
                  </a:cubicBezTo>
                  <a:close/>
                  <a:moveTo>
                    <a:pt x="17705" y="1322"/>
                  </a:moveTo>
                  <a:cubicBezTo>
                    <a:pt x="17705" y="1323"/>
                    <a:pt x="17705" y="1324"/>
                    <a:pt x="17705" y="1325"/>
                  </a:cubicBezTo>
                  <a:cubicBezTo>
                    <a:pt x="17705" y="1324"/>
                    <a:pt x="17705" y="1323"/>
                    <a:pt x="17705" y="1322"/>
                  </a:cubicBezTo>
                  <a:close/>
                  <a:moveTo>
                    <a:pt x="12243" y="1405"/>
                  </a:moveTo>
                  <a:cubicBezTo>
                    <a:pt x="12243" y="1407"/>
                    <a:pt x="12242" y="1408"/>
                    <a:pt x="12240" y="1408"/>
                  </a:cubicBezTo>
                  <a:cubicBezTo>
                    <a:pt x="12247" y="1408"/>
                    <a:pt x="12246" y="1408"/>
                    <a:pt x="12243" y="1405"/>
                  </a:cubicBezTo>
                  <a:close/>
                  <a:moveTo>
                    <a:pt x="18185" y="1437"/>
                  </a:moveTo>
                  <a:cubicBezTo>
                    <a:pt x="18185" y="1439"/>
                    <a:pt x="18188" y="1441"/>
                    <a:pt x="18193" y="1444"/>
                  </a:cubicBezTo>
                  <a:cubicBezTo>
                    <a:pt x="18190" y="1441"/>
                    <a:pt x="18188" y="1439"/>
                    <a:pt x="18185" y="1437"/>
                  </a:cubicBezTo>
                  <a:close/>
                  <a:moveTo>
                    <a:pt x="11364" y="1445"/>
                  </a:moveTo>
                  <a:cubicBezTo>
                    <a:pt x="11358" y="1449"/>
                    <a:pt x="11356" y="1456"/>
                    <a:pt x="11347" y="1456"/>
                  </a:cubicBezTo>
                  <a:cubicBezTo>
                    <a:pt x="11356" y="1456"/>
                    <a:pt x="11365" y="1449"/>
                    <a:pt x="11364" y="1445"/>
                  </a:cubicBezTo>
                  <a:close/>
                  <a:moveTo>
                    <a:pt x="12728" y="1491"/>
                  </a:moveTo>
                  <a:lnTo>
                    <a:pt x="12728" y="1503"/>
                  </a:lnTo>
                  <a:lnTo>
                    <a:pt x="12740" y="1491"/>
                  </a:lnTo>
                  <a:close/>
                  <a:moveTo>
                    <a:pt x="17269" y="1523"/>
                  </a:moveTo>
                  <a:cubicBezTo>
                    <a:pt x="17275" y="1528"/>
                    <a:pt x="17283" y="1533"/>
                    <a:pt x="17288" y="1539"/>
                  </a:cubicBezTo>
                  <a:cubicBezTo>
                    <a:pt x="17288" y="1533"/>
                    <a:pt x="17279" y="1527"/>
                    <a:pt x="17269" y="1523"/>
                  </a:cubicBezTo>
                  <a:close/>
                  <a:moveTo>
                    <a:pt x="12157" y="1527"/>
                  </a:moveTo>
                  <a:lnTo>
                    <a:pt x="12157" y="1527"/>
                  </a:lnTo>
                  <a:cubicBezTo>
                    <a:pt x="12145" y="1539"/>
                    <a:pt x="12145" y="1551"/>
                    <a:pt x="12168" y="1551"/>
                  </a:cubicBezTo>
                  <a:cubicBezTo>
                    <a:pt x="12157" y="1539"/>
                    <a:pt x="12157" y="1539"/>
                    <a:pt x="12157" y="1527"/>
                  </a:cubicBezTo>
                  <a:close/>
                  <a:moveTo>
                    <a:pt x="12133" y="1575"/>
                  </a:moveTo>
                  <a:cubicBezTo>
                    <a:pt x="12133" y="1575"/>
                    <a:pt x="12133" y="1579"/>
                    <a:pt x="12135" y="1582"/>
                  </a:cubicBezTo>
                  <a:lnTo>
                    <a:pt x="12135" y="1582"/>
                  </a:lnTo>
                  <a:cubicBezTo>
                    <a:pt x="12135" y="1580"/>
                    <a:pt x="12134" y="1578"/>
                    <a:pt x="12133" y="1575"/>
                  </a:cubicBezTo>
                  <a:close/>
                  <a:moveTo>
                    <a:pt x="12655" y="1625"/>
                  </a:moveTo>
                  <a:lnTo>
                    <a:pt x="12669" y="1634"/>
                  </a:lnTo>
                  <a:cubicBezTo>
                    <a:pt x="12664" y="1630"/>
                    <a:pt x="12659" y="1627"/>
                    <a:pt x="12655" y="1625"/>
                  </a:cubicBezTo>
                  <a:close/>
                  <a:moveTo>
                    <a:pt x="12073" y="1634"/>
                  </a:moveTo>
                  <a:lnTo>
                    <a:pt x="12073" y="1634"/>
                  </a:lnTo>
                  <a:cubicBezTo>
                    <a:pt x="12071" y="1639"/>
                    <a:pt x="12070" y="1643"/>
                    <a:pt x="12070" y="1645"/>
                  </a:cubicBezTo>
                  <a:lnTo>
                    <a:pt x="12070" y="1645"/>
                  </a:lnTo>
                  <a:cubicBezTo>
                    <a:pt x="12072" y="1642"/>
                    <a:pt x="12073" y="1638"/>
                    <a:pt x="12073" y="1634"/>
                  </a:cubicBezTo>
                  <a:close/>
                  <a:moveTo>
                    <a:pt x="12639" y="1666"/>
                  </a:moveTo>
                  <a:lnTo>
                    <a:pt x="12639" y="1666"/>
                  </a:lnTo>
                  <a:cubicBezTo>
                    <a:pt x="12641" y="1667"/>
                    <a:pt x="12643" y="1668"/>
                    <a:pt x="12645" y="1670"/>
                  </a:cubicBezTo>
                  <a:cubicBezTo>
                    <a:pt x="12643" y="1668"/>
                    <a:pt x="12641" y="1667"/>
                    <a:pt x="12639" y="1666"/>
                  </a:cubicBezTo>
                  <a:close/>
                  <a:moveTo>
                    <a:pt x="18074" y="1658"/>
                  </a:moveTo>
                  <a:lnTo>
                    <a:pt x="18074" y="1670"/>
                  </a:lnTo>
                  <a:lnTo>
                    <a:pt x="18086" y="1658"/>
                  </a:lnTo>
                  <a:close/>
                  <a:moveTo>
                    <a:pt x="13478" y="1670"/>
                  </a:moveTo>
                  <a:lnTo>
                    <a:pt x="13478" y="1670"/>
                  </a:lnTo>
                  <a:cubicBezTo>
                    <a:pt x="13478" y="1670"/>
                    <a:pt x="13478" y="1670"/>
                    <a:pt x="13478" y="1670"/>
                  </a:cubicBezTo>
                  <a:close/>
                  <a:moveTo>
                    <a:pt x="13478" y="1670"/>
                  </a:moveTo>
                  <a:lnTo>
                    <a:pt x="13478" y="1682"/>
                  </a:lnTo>
                  <a:cubicBezTo>
                    <a:pt x="13479" y="1682"/>
                    <a:pt x="13479" y="1682"/>
                    <a:pt x="13480" y="1683"/>
                  </a:cubicBezTo>
                  <a:lnTo>
                    <a:pt x="13480" y="1683"/>
                  </a:lnTo>
                  <a:cubicBezTo>
                    <a:pt x="13478" y="1679"/>
                    <a:pt x="13478" y="1676"/>
                    <a:pt x="13478" y="1670"/>
                  </a:cubicBezTo>
                  <a:close/>
                  <a:moveTo>
                    <a:pt x="11371" y="479"/>
                  </a:moveTo>
                  <a:lnTo>
                    <a:pt x="11371" y="479"/>
                  </a:lnTo>
                  <a:cubicBezTo>
                    <a:pt x="11418" y="491"/>
                    <a:pt x="11442" y="539"/>
                    <a:pt x="11490" y="539"/>
                  </a:cubicBezTo>
                  <a:lnTo>
                    <a:pt x="11490" y="527"/>
                  </a:lnTo>
                  <a:cubicBezTo>
                    <a:pt x="11561" y="586"/>
                    <a:pt x="11668" y="586"/>
                    <a:pt x="11764" y="622"/>
                  </a:cubicBezTo>
                  <a:lnTo>
                    <a:pt x="11764" y="610"/>
                  </a:lnTo>
                  <a:cubicBezTo>
                    <a:pt x="11776" y="598"/>
                    <a:pt x="11799" y="598"/>
                    <a:pt x="11811" y="598"/>
                  </a:cubicBezTo>
                  <a:cubicBezTo>
                    <a:pt x="11811" y="610"/>
                    <a:pt x="11799" y="622"/>
                    <a:pt x="11823" y="622"/>
                  </a:cubicBezTo>
                  <a:cubicBezTo>
                    <a:pt x="11823" y="622"/>
                    <a:pt x="11811" y="610"/>
                    <a:pt x="11811" y="610"/>
                  </a:cubicBezTo>
                  <a:lnTo>
                    <a:pt x="11811" y="610"/>
                  </a:lnTo>
                  <a:cubicBezTo>
                    <a:pt x="11895" y="658"/>
                    <a:pt x="12073" y="670"/>
                    <a:pt x="12204" y="717"/>
                  </a:cubicBezTo>
                  <a:cubicBezTo>
                    <a:pt x="12359" y="729"/>
                    <a:pt x="12526" y="753"/>
                    <a:pt x="12680" y="777"/>
                  </a:cubicBezTo>
                  <a:cubicBezTo>
                    <a:pt x="12657" y="777"/>
                    <a:pt x="12609" y="789"/>
                    <a:pt x="12621" y="801"/>
                  </a:cubicBezTo>
                  <a:cubicBezTo>
                    <a:pt x="12597" y="801"/>
                    <a:pt x="12609" y="801"/>
                    <a:pt x="12597" y="789"/>
                  </a:cubicBezTo>
                  <a:lnTo>
                    <a:pt x="12597" y="789"/>
                  </a:lnTo>
                  <a:cubicBezTo>
                    <a:pt x="12609" y="813"/>
                    <a:pt x="12549" y="813"/>
                    <a:pt x="12549" y="824"/>
                  </a:cubicBezTo>
                  <a:lnTo>
                    <a:pt x="12561" y="824"/>
                  </a:lnTo>
                  <a:cubicBezTo>
                    <a:pt x="12514" y="836"/>
                    <a:pt x="12538" y="872"/>
                    <a:pt x="12502" y="884"/>
                  </a:cubicBezTo>
                  <a:lnTo>
                    <a:pt x="12514" y="884"/>
                  </a:lnTo>
                  <a:cubicBezTo>
                    <a:pt x="12520" y="890"/>
                    <a:pt x="12523" y="893"/>
                    <a:pt x="12526" y="896"/>
                  </a:cubicBezTo>
                  <a:lnTo>
                    <a:pt x="12522" y="896"/>
                  </a:lnTo>
                  <a:cubicBezTo>
                    <a:pt x="12522" y="896"/>
                    <a:pt x="12523" y="896"/>
                    <a:pt x="12523" y="897"/>
                  </a:cubicBezTo>
                  <a:lnTo>
                    <a:pt x="12523" y="897"/>
                  </a:lnTo>
                  <a:cubicBezTo>
                    <a:pt x="12524" y="896"/>
                    <a:pt x="12525" y="896"/>
                    <a:pt x="12526" y="896"/>
                  </a:cubicBezTo>
                  <a:lnTo>
                    <a:pt x="12526" y="896"/>
                  </a:lnTo>
                  <a:cubicBezTo>
                    <a:pt x="12529" y="899"/>
                    <a:pt x="12532" y="902"/>
                    <a:pt x="12538" y="908"/>
                  </a:cubicBezTo>
                  <a:cubicBezTo>
                    <a:pt x="12534" y="904"/>
                    <a:pt x="12528" y="900"/>
                    <a:pt x="12523" y="897"/>
                  </a:cubicBezTo>
                  <a:lnTo>
                    <a:pt x="12523" y="897"/>
                  </a:lnTo>
                  <a:cubicBezTo>
                    <a:pt x="12478" y="910"/>
                    <a:pt x="12477" y="956"/>
                    <a:pt x="12442" y="979"/>
                  </a:cubicBezTo>
                  <a:cubicBezTo>
                    <a:pt x="12442" y="1026"/>
                    <a:pt x="12396" y="1062"/>
                    <a:pt x="12383" y="1108"/>
                  </a:cubicBezTo>
                  <a:lnTo>
                    <a:pt x="12383" y="1108"/>
                  </a:lnTo>
                  <a:cubicBezTo>
                    <a:pt x="12384" y="1107"/>
                    <a:pt x="12385" y="1107"/>
                    <a:pt x="12386" y="1107"/>
                  </a:cubicBezTo>
                  <a:cubicBezTo>
                    <a:pt x="12395" y="1107"/>
                    <a:pt x="12416" y="1122"/>
                    <a:pt x="12407" y="1122"/>
                  </a:cubicBezTo>
                  <a:cubicBezTo>
                    <a:pt x="12398" y="1120"/>
                    <a:pt x="12392" y="1120"/>
                    <a:pt x="12388" y="1120"/>
                  </a:cubicBezTo>
                  <a:cubicBezTo>
                    <a:pt x="12362" y="1120"/>
                    <a:pt x="12400" y="1146"/>
                    <a:pt x="12359" y="1146"/>
                  </a:cubicBezTo>
                  <a:cubicBezTo>
                    <a:pt x="12371" y="1182"/>
                    <a:pt x="12311" y="1182"/>
                    <a:pt x="12335" y="1217"/>
                  </a:cubicBezTo>
                  <a:lnTo>
                    <a:pt x="12323" y="1217"/>
                  </a:lnTo>
                  <a:cubicBezTo>
                    <a:pt x="12311" y="1229"/>
                    <a:pt x="12323" y="1241"/>
                    <a:pt x="12311" y="1241"/>
                  </a:cubicBezTo>
                  <a:lnTo>
                    <a:pt x="12323" y="1253"/>
                  </a:lnTo>
                  <a:cubicBezTo>
                    <a:pt x="12323" y="1259"/>
                    <a:pt x="12320" y="1259"/>
                    <a:pt x="12319" y="1259"/>
                  </a:cubicBezTo>
                  <a:cubicBezTo>
                    <a:pt x="12317" y="1259"/>
                    <a:pt x="12317" y="1259"/>
                    <a:pt x="12323" y="1265"/>
                  </a:cubicBezTo>
                  <a:cubicBezTo>
                    <a:pt x="12320" y="1263"/>
                    <a:pt x="12317" y="1263"/>
                    <a:pt x="12315" y="1263"/>
                  </a:cubicBezTo>
                  <a:cubicBezTo>
                    <a:pt x="12305" y="1263"/>
                    <a:pt x="12308" y="1279"/>
                    <a:pt x="12303" y="1279"/>
                  </a:cubicBezTo>
                  <a:cubicBezTo>
                    <a:pt x="12302" y="1279"/>
                    <a:pt x="12301" y="1279"/>
                    <a:pt x="12299" y="1277"/>
                  </a:cubicBezTo>
                  <a:lnTo>
                    <a:pt x="12299" y="1277"/>
                  </a:lnTo>
                  <a:cubicBezTo>
                    <a:pt x="12299" y="1289"/>
                    <a:pt x="12311" y="1313"/>
                    <a:pt x="12299" y="1313"/>
                  </a:cubicBezTo>
                  <a:cubicBezTo>
                    <a:pt x="12288" y="1313"/>
                    <a:pt x="12276" y="1325"/>
                    <a:pt x="12264" y="1325"/>
                  </a:cubicBezTo>
                  <a:cubicBezTo>
                    <a:pt x="12264" y="1348"/>
                    <a:pt x="12252" y="1372"/>
                    <a:pt x="12240" y="1384"/>
                  </a:cubicBezTo>
                  <a:lnTo>
                    <a:pt x="12264" y="1396"/>
                  </a:lnTo>
                  <a:lnTo>
                    <a:pt x="12252" y="1396"/>
                  </a:lnTo>
                  <a:cubicBezTo>
                    <a:pt x="12247" y="1394"/>
                    <a:pt x="12244" y="1393"/>
                    <a:pt x="12243" y="1393"/>
                  </a:cubicBezTo>
                  <a:cubicBezTo>
                    <a:pt x="12241" y="1393"/>
                    <a:pt x="12240" y="1394"/>
                    <a:pt x="12241" y="1396"/>
                  </a:cubicBezTo>
                  <a:lnTo>
                    <a:pt x="12241" y="1396"/>
                  </a:lnTo>
                  <a:cubicBezTo>
                    <a:pt x="12241" y="1396"/>
                    <a:pt x="12240" y="1396"/>
                    <a:pt x="12240" y="1396"/>
                  </a:cubicBezTo>
                  <a:cubicBezTo>
                    <a:pt x="12240" y="1401"/>
                    <a:pt x="12242" y="1404"/>
                    <a:pt x="12243" y="1405"/>
                  </a:cubicBezTo>
                  <a:lnTo>
                    <a:pt x="12243" y="1405"/>
                  </a:lnTo>
                  <a:cubicBezTo>
                    <a:pt x="12244" y="1403"/>
                    <a:pt x="12242" y="1399"/>
                    <a:pt x="12241" y="1396"/>
                  </a:cubicBezTo>
                  <a:lnTo>
                    <a:pt x="12241" y="1396"/>
                  </a:lnTo>
                  <a:cubicBezTo>
                    <a:pt x="12253" y="1397"/>
                    <a:pt x="12275" y="1420"/>
                    <a:pt x="12264" y="1420"/>
                  </a:cubicBezTo>
                  <a:cubicBezTo>
                    <a:pt x="12252" y="1420"/>
                    <a:pt x="12240" y="1420"/>
                    <a:pt x="12228" y="1408"/>
                  </a:cubicBezTo>
                  <a:lnTo>
                    <a:pt x="12228" y="1408"/>
                  </a:lnTo>
                  <a:cubicBezTo>
                    <a:pt x="12216" y="1432"/>
                    <a:pt x="12240" y="1456"/>
                    <a:pt x="12216" y="1467"/>
                  </a:cubicBezTo>
                  <a:cubicBezTo>
                    <a:pt x="12213" y="1465"/>
                    <a:pt x="12212" y="1464"/>
                    <a:pt x="12211" y="1464"/>
                  </a:cubicBezTo>
                  <a:cubicBezTo>
                    <a:pt x="12209" y="1464"/>
                    <a:pt x="12209" y="1467"/>
                    <a:pt x="12207" y="1467"/>
                  </a:cubicBezTo>
                  <a:cubicBezTo>
                    <a:pt x="12205" y="1467"/>
                    <a:pt x="12201" y="1464"/>
                    <a:pt x="12192" y="1456"/>
                  </a:cubicBezTo>
                  <a:lnTo>
                    <a:pt x="12192" y="1456"/>
                  </a:lnTo>
                  <a:cubicBezTo>
                    <a:pt x="12192" y="1479"/>
                    <a:pt x="12216" y="1467"/>
                    <a:pt x="12240" y="1491"/>
                  </a:cubicBezTo>
                  <a:lnTo>
                    <a:pt x="12228" y="1491"/>
                  </a:lnTo>
                  <a:cubicBezTo>
                    <a:pt x="12228" y="1491"/>
                    <a:pt x="12204" y="1479"/>
                    <a:pt x="12204" y="1479"/>
                  </a:cubicBezTo>
                  <a:cubicBezTo>
                    <a:pt x="12204" y="1503"/>
                    <a:pt x="12168" y="1503"/>
                    <a:pt x="12180" y="1515"/>
                  </a:cubicBezTo>
                  <a:cubicBezTo>
                    <a:pt x="12186" y="1521"/>
                    <a:pt x="12186" y="1521"/>
                    <a:pt x="12186" y="1521"/>
                  </a:cubicBezTo>
                  <a:cubicBezTo>
                    <a:pt x="12186" y="1521"/>
                    <a:pt x="12186" y="1521"/>
                    <a:pt x="12192" y="1527"/>
                  </a:cubicBezTo>
                  <a:cubicBezTo>
                    <a:pt x="12197" y="1536"/>
                    <a:pt x="12195" y="1538"/>
                    <a:pt x="12191" y="1538"/>
                  </a:cubicBezTo>
                  <a:cubicBezTo>
                    <a:pt x="12187" y="1538"/>
                    <a:pt x="12180" y="1535"/>
                    <a:pt x="12179" y="1535"/>
                  </a:cubicBezTo>
                  <a:cubicBezTo>
                    <a:pt x="12177" y="1535"/>
                    <a:pt x="12178" y="1536"/>
                    <a:pt x="12180" y="1539"/>
                  </a:cubicBezTo>
                  <a:lnTo>
                    <a:pt x="12168" y="1527"/>
                  </a:lnTo>
                  <a:lnTo>
                    <a:pt x="12168" y="1527"/>
                  </a:lnTo>
                  <a:cubicBezTo>
                    <a:pt x="12168" y="1539"/>
                    <a:pt x="12180" y="1551"/>
                    <a:pt x="12168" y="1551"/>
                  </a:cubicBezTo>
                  <a:cubicBezTo>
                    <a:pt x="12168" y="1555"/>
                    <a:pt x="12167" y="1556"/>
                    <a:pt x="12165" y="1556"/>
                  </a:cubicBezTo>
                  <a:cubicBezTo>
                    <a:pt x="12161" y="1556"/>
                    <a:pt x="12153" y="1551"/>
                    <a:pt x="12145" y="1551"/>
                  </a:cubicBezTo>
                  <a:cubicBezTo>
                    <a:pt x="12145" y="1557"/>
                    <a:pt x="12148" y="1557"/>
                    <a:pt x="12152" y="1557"/>
                  </a:cubicBezTo>
                  <a:cubicBezTo>
                    <a:pt x="12157" y="1557"/>
                    <a:pt x="12163" y="1557"/>
                    <a:pt x="12168" y="1563"/>
                  </a:cubicBezTo>
                  <a:cubicBezTo>
                    <a:pt x="12157" y="1563"/>
                    <a:pt x="12145" y="1575"/>
                    <a:pt x="12145" y="1586"/>
                  </a:cubicBezTo>
                  <a:cubicBezTo>
                    <a:pt x="12140" y="1586"/>
                    <a:pt x="12137" y="1584"/>
                    <a:pt x="12135" y="1582"/>
                  </a:cubicBezTo>
                  <a:lnTo>
                    <a:pt x="12135" y="1582"/>
                  </a:lnTo>
                  <a:cubicBezTo>
                    <a:pt x="12135" y="1585"/>
                    <a:pt x="12133" y="1586"/>
                    <a:pt x="12131" y="1586"/>
                  </a:cubicBezTo>
                  <a:cubicBezTo>
                    <a:pt x="12126" y="1586"/>
                    <a:pt x="12118" y="1583"/>
                    <a:pt x="12113" y="1583"/>
                  </a:cubicBezTo>
                  <a:cubicBezTo>
                    <a:pt x="12111" y="1583"/>
                    <a:pt x="12109" y="1584"/>
                    <a:pt x="12109" y="1586"/>
                  </a:cubicBezTo>
                  <a:cubicBezTo>
                    <a:pt x="12097" y="1610"/>
                    <a:pt x="12109" y="1658"/>
                    <a:pt x="12085" y="1682"/>
                  </a:cubicBezTo>
                  <a:cubicBezTo>
                    <a:pt x="12091" y="1688"/>
                    <a:pt x="12094" y="1691"/>
                    <a:pt x="12096" y="1694"/>
                  </a:cubicBezTo>
                  <a:lnTo>
                    <a:pt x="12085" y="1694"/>
                  </a:lnTo>
                  <a:cubicBezTo>
                    <a:pt x="12073" y="1694"/>
                    <a:pt x="12073" y="1682"/>
                    <a:pt x="12073" y="1682"/>
                  </a:cubicBezTo>
                  <a:cubicBezTo>
                    <a:pt x="12073" y="1670"/>
                    <a:pt x="12073" y="1670"/>
                    <a:pt x="12085" y="1670"/>
                  </a:cubicBezTo>
                  <a:cubicBezTo>
                    <a:pt x="12077" y="1670"/>
                    <a:pt x="12080" y="1665"/>
                    <a:pt x="12079" y="1665"/>
                  </a:cubicBezTo>
                  <a:lnTo>
                    <a:pt x="12079" y="1665"/>
                  </a:lnTo>
                  <a:cubicBezTo>
                    <a:pt x="12079" y="1665"/>
                    <a:pt x="12077" y="1666"/>
                    <a:pt x="12073" y="1670"/>
                  </a:cubicBezTo>
                  <a:lnTo>
                    <a:pt x="12073" y="1670"/>
                  </a:lnTo>
                  <a:lnTo>
                    <a:pt x="12085" y="1658"/>
                  </a:lnTo>
                  <a:cubicBezTo>
                    <a:pt x="12085" y="1649"/>
                    <a:pt x="12071" y="1654"/>
                    <a:pt x="12070" y="1645"/>
                  </a:cubicBezTo>
                  <a:lnTo>
                    <a:pt x="12070" y="1645"/>
                  </a:lnTo>
                  <a:cubicBezTo>
                    <a:pt x="12068" y="1649"/>
                    <a:pt x="12066" y="1651"/>
                    <a:pt x="12064" y="1651"/>
                  </a:cubicBezTo>
                  <a:cubicBezTo>
                    <a:pt x="12062" y="1651"/>
                    <a:pt x="12061" y="1649"/>
                    <a:pt x="12061" y="1646"/>
                  </a:cubicBezTo>
                  <a:cubicBezTo>
                    <a:pt x="12070" y="1637"/>
                    <a:pt x="12069" y="1635"/>
                    <a:pt x="12065" y="1635"/>
                  </a:cubicBezTo>
                  <a:cubicBezTo>
                    <a:pt x="12061" y="1635"/>
                    <a:pt x="12052" y="1638"/>
                    <a:pt x="12049" y="1638"/>
                  </a:cubicBezTo>
                  <a:cubicBezTo>
                    <a:pt x="12047" y="1638"/>
                    <a:pt x="12047" y="1637"/>
                    <a:pt x="12049" y="1634"/>
                  </a:cubicBezTo>
                  <a:cubicBezTo>
                    <a:pt x="12049" y="1630"/>
                    <a:pt x="12051" y="1629"/>
                    <a:pt x="12052" y="1629"/>
                  </a:cubicBezTo>
                  <a:cubicBezTo>
                    <a:pt x="12056" y="1629"/>
                    <a:pt x="12061" y="1634"/>
                    <a:pt x="12061" y="1634"/>
                  </a:cubicBezTo>
                  <a:cubicBezTo>
                    <a:pt x="12061" y="1628"/>
                    <a:pt x="12058" y="1625"/>
                    <a:pt x="12054" y="1625"/>
                  </a:cubicBezTo>
                  <a:cubicBezTo>
                    <a:pt x="12049" y="1625"/>
                    <a:pt x="12043" y="1628"/>
                    <a:pt x="12038" y="1634"/>
                  </a:cubicBezTo>
                  <a:lnTo>
                    <a:pt x="12049" y="1622"/>
                  </a:lnTo>
                  <a:lnTo>
                    <a:pt x="12026" y="1622"/>
                  </a:lnTo>
                  <a:cubicBezTo>
                    <a:pt x="12038" y="1598"/>
                    <a:pt x="12002" y="1610"/>
                    <a:pt x="12026" y="1598"/>
                  </a:cubicBezTo>
                  <a:cubicBezTo>
                    <a:pt x="12023" y="1596"/>
                    <a:pt x="12021" y="1595"/>
                    <a:pt x="12020" y="1595"/>
                  </a:cubicBezTo>
                  <a:cubicBezTo>
                    <a:pt x="12014" y="1595"/>
                    <a:pt x="12014" y="1610"/>
                    <a:pt x="12014" y="1610"/>
                  </a:cubicBezTo>
                  <a:cubicBezTo>
                    <a:pt x="12014" y="1598"/>
                    <a:pt x="12002" y="1598"/>
                    <a:pt x="12014" y="1586"/>
                  </a:cubicBezTo>
                  <a:lnTo>
                    <a:pt x="12026" y="1575"/>
                  </a:lnTo>
                  <a:cubicBezTo>
                    <a:pt x="12014" y="1575"/>
                    <a:pt x="12002" y="1586"/>
                    <a:pt x="11990" y="1598"/>
                  </a:cubicBezTo>
                  <a:cubicBezTo>
                    <a:pt x="11990" y="1586"/>
                    <a:pt x="11990" y="1586"/>
                    <a:pt x="11990" y="1575"/>
                  </a:cubicBezTo>
                  <a:lnTo>
                    <a:pt x="12002" y="1575"/>
                  </a:lnTo>
                  <a:cubicBezTo>
                    <a:pt x="11991" y="1564"/>
                    <a:pt x="12018" y="1526"/>
                    <a:pt x="12000" y="1525"/>
                  </a:cubicBezTo>
                  <a:lnTo>
                    <a:pt x="12000" y="1525"/>
                  </a:lnTo>
                  <a:lnTo>
                    <a:pt x="11990" y="1515"/>
                  </a:lnTo>
                  <a:cubicBezTo>
                    <a:pt x="11978" y="1503"/>
                    <a:pt x="11966" y="1491"/>
                    <a:pt x="11954" y="1479"/>
                  </a:cubicBezTo>
                  <a:lnTo>
                    <a:pt x="11966" y="1479"/>
                  </a:lnTo>
                  <a:cubicBezTo>
                    <a:pt x="11942" y="1479"/>
                    <a:pt x="11966" y="1467"/>
                    <a:pt x="11954" y="1467"/>
                  </a:cubicBezTo>
                  <a:lnTo>
                    <a:pt x="11942" y="1456"/>
                  </a:lnTo>
                  <a:lnTo>
                    <a:pt x="11954" y="1456"/>
                  </a:lnTo>
                  <a:cubicBezTo>
                    <a:pt x="11934" y="1456"/>
                    <a:pt x="11957" y="1429"/>
                    <a:pt x="11957" y="1429"/>
                  </a:cubicBezTo>
                  <a:lnTo>
                    <a:pt x="11957" y="1429"/>
                  </a:lnTo>
                  <a:cubicBezTo>
                    <a:pt x="11957" y="1429"/>
                    <a:pt x="11956" y="1430"/>
                    <a:pt x="11954" y="1432"/>
                  </a:cubicBezTo>
                  <a:cubicBezTo>
                    <a:pt x="11942" y="1432"/>
                    <a:pt x="11930" y="1444"/>
                    <a:pt x="11918" y="1444"/>
                  </a:cubicBezTo>
                  <a:cubicBezTo>
                    <a:pt x="11918" y="1444"/>
                    <a:pt x="11930" y="1432"/>
                    <a:pt x="11930" y="1432"/>
                  </a:cubicBezTo>
                  <a:cubicBezTo>
                    <a:pt x="11930" y="1426"/>
                    <a:pt x="11927" y="1426"/>
                    <a:pt x="11924" y="1426"/>
                  </a:cubicBezTo>
                  <a:cubicBezTo>
                    <a:pt x="11921" y="1426"/>
                    <a:pt x="11918" y="1426"/>
                    <a:pt x="11918" y="1420"/>
                  </a:cubicBezTo>
                  <a:lnTo>
                    <a:pt x="11918" y="1408"/>
                  </a:lnTo>
                  <a:lnTo>
                    <a:pt x="11907" y="1408"/>
                  </a:lnTo>
                  <a:cubicBezTo>
                    <a:pt x="11898" y="1408"/>
                    <a:pt x="11915" y="1388"/>
                    <a:pt x="11910" y="1388"/>
                  </a:cubicBezTo>
                  <a:cubicBezTo>
                    <a:pt x="11908" y="1388"/>
                    <a:pt x="11904" y="1390"/>
                    <a:pt x="11895" y="1396"/>
                  </a:cubicBezTo>
                  <a:cubicBezTo>
                    <a:pt x="11895" y="1384"/>
                    <a:pt x="11883" y="1384"/>
                    <a:pt x="11895" y="1372"/>
                  </a:cubicBezTo>
                  <a:cubicBezTo>
                    <a:pt x="11883" y="1372"/>
                    <a:pt x="11871" y="1372"/>
                    <a:pt x="11859" y="1360"/>
                  </a:cubicBezTo>
                  <a:cubicBezTo>
                    <a:pt x="11871" y="1354"/>
                    <a:pt x="11868" y="1354"/>
                    <a:pt x="11863" y="1354"/>
                  </a:cubicBezTo>
                  <a:cubicBezTo>
                    <a:pt x="11859" y="1354"/>
                    <a:pt x="11853" y="1354"/>
                    <a:pt x="11859" y="1348"/>
                  </a:cubicBezTo>
                  <a:lnTo>
                    <a:pt x="11859" y="1348"/>
                  </a:lnTo>
                  <a:lnTo>
                    <a:pt x="11847" y="1360"/>
                  </a:lnTo>
                  <a:cubicBezTo>
                    <a:pt x="11835" y="1348"/>
                    <a:pt x="11859" y="1301"/>
                    <a:pt x="11835" y="1289"/>
                  </a:cubicBezTo>
                  <a:cubicBezTo>
                    <a:pt x="11823" y="1265"/>
                    <a:pt x="11811" y="1241"/>
                    <a:pt x="11811" y="1229"/>
                  </a:cubicBezTo>
                  <a:cubicBezTo>
                    <a:pt x="11799" y="1229"/>
                    <a:pt x="11776" y="1229"/>
                    <a:pt x="11776" y="1217"/>
                  </a:cubicBezTo>
                  <a:cubicBezTo>
                    <a:pt x="11764" y="1217"/>
                    <a:pt x="11752" y="1205"/>
                    <a:pt x="11740" y="1182"/>
                  </a:cubicBezTo>
                  <a:cubicBezTo>
                    <a:pt x="11728" y="1182"/>
                    <a:pt x="11740" y="1170"/>
                    <a:pt x="11740" y="1158"/>
                  </a:cubicBezTo>
                  <a:lnTo>
                    <a:pt x="11740" y="1158"/>
                  </a:lnTo>
                  <a:lnTo>
                    <a:pt x="11728" y="1170"/>
                  </a:lnTo>
                  <a:cubicBezTo>
                    <a:pt x="11728" y="1158"/>
                    <a:pt x="11728" y="1158"/>
                    <a:pt x="11728" y="1158"/>
                  </a:cubicBezTo>
                  <a:lnTo>
                    <a:pt x="11740" y="1146"/>
                  </a:lnTo>
                  <a:cubicBezTo>
                    <a:pt x="11728" y="1146"/>
                    <a:pt x="11728" y="1146"/>
                    <a:pt x="11704" y="1158"/>
                  </a:cubicBezTo>
                  <a:cubicBezTo>
                    <a:pt x="11704" y="1149"/>
                    <a:pt x="11704" y="1141"/>
                    <a:pt x="11708" y="1141"/>
                  </a:cubicBezTo>
                  <a:cubicBezTo>
                    <a:pt x="11710" y="1141"/>
                    <a:pt x="11713" y="1142"/>
                    <a:pt x="11716" y="1146"/>
                  </a:cubicBezTo>
                  <a:lnTo>
                    <a:pt x="11704" y="1110"/>
                  </a:lnTo>
                  <a:lnTo>
                    <a:pt x="11704" y="1122"/>
                  </a:lnTo>
                  <a:cubicBezTo>
                    <a:pt x="11698" y="1128"/>
                    <a:pt x="11692" y="1131"/>
                    <a:pt x="11688" y="1131"/>
                  </a:cubicBezTo>
                  <a:cubicBezTo>
                    <a:pt x="11683" y="1131"/>
                    <a:pt x="11680" y="1128"/>
                    <a:pt x="11680" y="1122"/>
                  </a:cubicBezTo>
                  <a:cubicBezTo>
                    <a:pt x="11682" y="1122"/>
                    <a:pt x="11684" y="1122"/>
                    <a:pt x="11686" y="1121"/>
                  </a:cubicBezTo>
                  <a:lnTo>
                    <a:pt x="11686" y="1121"/>
                  </a:lnTo>
                  <a:cubicBezTo>
                    <a:pt x="11688" y="1122"/>
                    <a:pt x="11690" y="1122"/>
                    <a:pt x="11692" y="1122"/>
                  </a:cubicBezTo>
                  <a:cubicBezTo>
                    <a:pt x="11692" y="1121"/>
                    <a:pt x="11692" y="1119"/>
                    <a:pt x="11692" y="1118"/>
                  </a:cubicBezTo>
                  <a:lnTo>
                    <a:pt x="11692" y="1118"/>
                  </a:lnTo>
                  <a:cubicBezTo>
                    <a:pt x="11690" y="1120"/>
                    <a:pt x="11688" y="1121"/>
                    <a:pt x="11686" y="1121"/>
                  </a:cubicBezTo>
                  <a:lnTo>
                    <a:pt x="11686" y="1121"/>
                  </a:lnTo>
                  <a:cubicBezTo>
                    <a:pt x="11677" y="1118"/>
                    <a:pt x="11668" y="1110"/>
                    <a:pt x="11668" y="1110"/>
                  </a:cubicBezTo>
                  <a:lnTo>
                    <a:pt x="11680" y="1110"/>
                  </a:lnTo>
                  <a:cubicBezTo>
                    <a:pt x="11668" y="1110"/>
                    <a:pt x="11692" y="1086"/>
                    <a:pt x="11692" y="1086"/>
                  </a:cubicBezTo>
                  <a:cubicBezTo>
                    <a:pt x="11676" y="1086"/>
                    <a:pt x="11676" y="1081"/>
                    <a:pt x="11671" y="1081"/>
                  </a:cubicBezTo>
                  <a:cubicBezTo>
                    <a:pt x="11668" y="1081"/>
                    <a:pt x="11664" y="1082"/>
                    <a:pt x="11657" y="1086"/>
                  </a:cubicBezTo>
                  <a:cubicBezTo>
                    <a:pt x="11645" y="1086"/>
                    <a:pt x="11668" y="1075"/>
                    <a:pt x="11668" y="1075"/>
                  </a:cubicBezTo>
                  <a:cubicBezTo>
                    <a:pt x="11657" y="1075"/>
                    <a:pt x="11657" y="1063"/>
                    <a:pt x="11668" y="1051"/>
                  </a:cubicBezTo>
                  <a:lnTo>
                    <a:pt x="11668" y="1051"/>
                  </a:lnTo>
                  <a:cubicBezTo>
                    <a:pt x="11661" y="1056"/>
                    <a:pt x="11657" y="1058"/>
                    <a:pt x="11654" y="1058"/>
                  </a:cubicBezTo>
                  <a:cubicBezTo>
                    <a:pt x="11648" y="1058"/>
                    <a:pt x="11656" y="1044"/>
                    <a:pt x="11653" y="1044"/>
                  </a:cubicBezTo>
                  <a:cubicBezTo>
                    <a:pt x="11652" y="1044"/>
                    <a:pt x="11650" y="1046"/>
                    <a:pt x="11645" y="1051"/>
                  </a:cubicBezTo>
                  <a:lnTo>
                    <a:pt x="11657" y="1027"/>
                  </a:lnTo>
                  <a:lnTo>
                    <a:pt x="11657" y="1027"/>
                  </a:lnTo>
                  <a:cubicBezTo>
                    <a:pt x="11648" y="1035"/>
                    <a:pt x="11640" y="1044"/>
                    <a:pt x="11631" y="1044"/>
                  </a:cubicBezTo>
                  <a:cubicBezTo>
                    <a:pt x="11628" y="1044"/>
                    <a:pt x="11624" y="1042"/>
                    <a:pt x="11621" y="1039"/>
                  </a:cubicBezTo>
                  <a:cubicBezTo>
                    <a:pt x="11633" y="991"/>
                    <a:pt x="11585" y="967"/>
                    <a:pt x="11597" y="932"/>
                  </a:cubicBezTo>
                  <a:cubicBezTo>
                    <a:pt x="11585" y="920"/>
                    <a:pt x="11561" y="908"/>
                    <a:pt x="11561" y="896"/>
                  </a:cubicBezTo>
                  <a:lnTo>
                    <a:pt x="11537" y="896"/>
                  </a:lnTo>
                  <a:cubicBezTo>
                    <a:pt x="11549" y="872"/>
                    <a:pt x="11549" y="836"/>
                    <a:pt x="11526" y="824"/>
                  </a:cubicBezTo>
                  <a:cubicBezTo>
                    <a:pt x="11519" y="826"/>
                    <a:pt x="11514" y="827"/>
                    <a:pt x="11512" y="827"/>
                  </a:cubicBezTo>
                  <a:cubicBezTo>
                    <a:pt x="11496" y="827"/>
                    <a:pt x="11544" y="801"/>
                    <a:pt x="11514" y="801"/>
                  </a:cubicBezTo>
                  <a:lnTo>
                    <a:pt x="11526" y="801"/>
                  </a:lnTo>
                  <a:cubicBezTo>
                    <a:pt x="11514" y="789"/>
                    <a:pt x="11502" y="789"/>
                    <a:pt x="11466" y="789"/>
                  </a:cubicBezTo>
                  <a:cubicBezTo>
                    <a:pt x="11502" y="765"/>
                    <a:pt x="11466" y="777"/>
                    <a:pt x="11478" y="765"/>
                  </a:cubicBezTo>
                  <a:lnTo>
                    <a:pt x="11478" y="765"/>
                  </a:lnTo>
                  <a:cubicBezTo>
                    <a:pt x="11481" y="762"/>
                    <a:pt x="11484" y="759"/>
                    <a:pt x="11490" y="753"/>
                  </a:cubicBezTo>
                  <a:lnTo>
                    <a:pt x="11490" y="753"/>
                  </a:lnTo>
                  <a:lnTo>
                    <a:pt x="11466" y="765"/>
                  </a:lnTo>
                  <a:lnTo>
                    <a:pt x="11478" y="753"/>
                  </a:lnTo>
                  <a:cubicBezTo>
                    <a:pt x="11478" y="741"/>
                    <a:pt x="11454" y="729"/>
                    <a:pt x="11478" y="717"/>
                  </a:cubicBezTo>
                  <a:cubicBezTo>
                    <a:pt x="11442" y="705"/>
                    <a:pt x="11430" y="670"/>
                    <a:pt x="11430" y="646"/>
                  </a:cubicBezTo>
                  <a:cubicBezTo>
                    <a:pt x="11418" y="646"/>
                    <a:pt x="11406" y="646"/>
                    <a:pt x="11406" y="634"/>
                  </a:cubicBezTo>
                  <a:lnTo>
                    <a:pt x="11418" y="622"/>
                  </a:lnTo>
                  <a:cubicBezTo>
                    <a:pt x="11418" y="622"/>
                    <a:pt x="11383" y="622"/>
                    <a:pt x="11395" y="610"/>
                  </a:cubicBezTo>
                  <a:lnTo>
                    <a:pt x="11406" y="610"/>
                  </a:lnTo>
                  <a:cubicBezTo>
                    <a:pt x="11395" y="610"/>
                    <a:pt x="11406" y="598"/>
                    <a:pt x="11383" y="598"/>
                  </a:cubicBezTo>
                  <a:cubicBezTo>
                    <a:pt x="11383" y="598"/>
                    <a:pt x="11383" y="586"/>
                    <a:pt x="11406" y="574"/>
                  </a:cubicBezTo>
                  <a:lnTo>
                    <a:pt x="11406" y="574"/>
                  </a:lnTo>
                  <a:cubicBezTo>
                    <a:pt x="11399" y="577"/>
                    <a:pt x="11395" y="578"/>
                    <a:pt x="11393" y="578"/>
                  </a:cubicBezTo>
                  <a:cubicBezTo>
                    <a:pt x="11384" y="578"/>
                    <a:pt x="11406" y="563"/>
                    <a:pt x="11406" y="563"/>
                  </a:cubicBezTo>
                  <a:cubicBezTo>
                    <a:pt x="11406" y="563"/>
                    <a:pt x="11395" y="527"/>
                    <a:pt x="11371" y="479"/>
                  </a:cubicBezTo>
                  <a:close/>
                  <a:moveTo>
                    <a:pt x="12096" y="1694"/>
                  </a:moveTo>
                  <a:lnTo>
                    <a:pt x="12096" y="1694"/>
                  </a:lnTo>
                  <a:cubicBezTo>
                    <a:pt x="12097" y="1697"/>
                    <a:pt x="12097" y="1700"/>
                    <a:pt x="12097" y="1706"/>
                  </a:cubicBezTo>
                  <a:cubicBezTo>
                    <a:pt x="12097" y="1706"/>
                    <a:pt x="12086" y="1695"/>
                    <a:pt x="12096" y="1694"/>
                  </a:cubicBezTo>
                  <a:close/>
                  <a:moveTo>
                    <a:pt x="17514" y="1706"/>
                  </a:moveTo>
                  <a:cubicBezTo>
                    <a:pt x="17514" y="1711"/>
                    <a:pt x="17514" y="1714"/>
                    <a:pt x="17516" y="1716"/>
                  </a:cubicBezTo>
                  <a:lnTo>
                    <a:pt x="17516" y="1716"/>
                  </a:lnTo>
                  <a:cubicBezTo>
                    <a:pt x="17517" y="1714"/>
                    <a:pt x="17517" y="1711"/>
                    <a:pt x="17514" y="1706"/>
                  </a:cubicBezTo>
                  <a:close/>
                  <a:moveTo>
                    <a:pt x="13466" y="1706"/>
                  </a:moveTo>
                  <a:cubicBezTo>
                    <a:pt x="13463" y="1707"/>
                    <a:pt x="13463" y="1710"/>
                    <a:pt x="13466" y="1717"/>
                  </a:cubicBezTo>
                  <a:lnTo>
                    <a:pt x="13466" y="1706"/>
                  </a:lnTo>
                  <a:close/>
                  <a:moveTo>
                    <a:pt x="18241" y="1706"/>
                  </a:moveTo>
                  <a:lnTo>
                    <a:pt x="18240" y="1707"/>
                  </a:lnTo>
                  <a:lnTo>
                    <a:pt x="18240" y="1707"/>
                  </a:lnTo>
                  <a:cubicBezTo>
                    <a:pt x="18239" y="1706"/>
                    <a:pt x="18238" y="1706"/>
                    <a:pt x="18237" y="1706"/>
                  </a:cubicBezTo>
                  <a:cubicBezTo>
                    <a:pt x="18232" y="1706"/>
                    <a:pt x="18229" y="1709"/>
                    <a:pt x="18229" y="1717"/>
                  </a:cubicBezTo>
                  <a:lnTo>
                    <a:pt x="18240" y="1707"/>
                  </a:lnTo>
                  <a:lnTo>
                    <a:pt x="18240" y="1707"/>
                  </a:lnTo>
                  <a:cubicBezTo>
                    <a:pt x="18240" y="1707"/>
                    <a:pt x="18241" y="1707"/>
                    <a:pt x="18242" y="1707"/>
                  </a:cubicBezTo>
                  <a:lnTo>
                    <a:pt x="18242" y="1707"/>
                  </a:lnTo>
                  <a:cubicBezTo>
                    <a:pt x="18242" y="1707"/>
                    <a:pt x="18241" y="1706"/>
                    <a:pt x="18241" y="1706"/>
                  </a:cubicBezTo>
                  <a:close/>
                  <a:moveTo>
                    <a:pt x="11657" y="1753"/>
                  </a:moveTo>
                  <a:cubicBezTo>
                    <a:pt x="11653" y="1757"/>
                    <a:pt x="11653" y="1758"/>
                    <a:pt x="11654" y="1758"/>
                  </a:cubicBezTo>
                  <a:cubicBezTo>
                    <a:pt x="11658" y="1758"/>
                    <a:pt x="11668" y="1753"/>
                    <a:pt x="11668" y="1753"/>
                  </a:cubicBezTo>
                  <a:close/>
                  <a:moveTo>
                    <a:pt x="18020" y="1759"/>
                  </a:moveTo>
                  <a:lnTo>
                    <a:pt x="18020" y="1759"/>
                  </a:lnTo>
                  <a:cubicBezTo>
                    <a:pt x="18026" y="1762"/>
                    <a:pt x="18032" y="1765"/>
                    <a:pt x="18038" y="1765"/>
                  </a:cubicBezTo>
                  <a:lnTo>
                    <a:pt x="18020" y="1759"/>
                  </a:lnTo>
                  <a:close/>
                  <a:moveTo>
                    <a:pt x="19010" y="1774"/>
                  </a:moveTo>
                  <a:cubicBezTo>
                    <a:pt x="19011" y="1775"/>
                    <a:pt x="19012" y="1776"/>
                    <a:pt x="19015" y="1777"/>
                  </a:cubicBezTo>
                  <a:cubicBezTo>
                    <a:pt x="19013" y="1776"/>
                    <a:pt x="19011" y="1774"/>
                    <a:pt x="19010" y="1774"/>
                  </a:cubicBezTo>
                  <a:close/>
                  <a:moveTo>
                    <a:pt x="11721" y="1798"/>
                  </a:moveTo>
                  <a:lnTo>
                    <a:pt x="11716" y="1801"/>
                  </a:lnTo>
                  <a:cubicBezTo>
                    <a:pt x="11720" y="1801"/>
                    <a:pt x="11721" y="1800"/>
                    <a:pt x="11721" y="1798"/>
                  </a:cubicBezTo>
                  <a:close/>
                  <a:moveTo>
                    <a:pt x="18431" y="1837"/>
                  </a:moveTo>
                  <a:cubicBezTo>
                    <a:pt x="18431" y="1837"/>
                    <a:pt x="18431" y="1848"/>
                    <a:pt x="18419" y="1848"/>
                  </a:cubicBezTo>
                  <a:cubicBezTo>
                    <a:pt x="18419" y="1837"/>
                    <a:pt x="18419" y="1837"/>
                    <a:pt x="18431" y="1837"/>
                  </a:cubicBezTo>
                  <a:close/>
                  <a:moveTo>
                    <a:pt x="17443" y="1848"/>
                  </a:moveTo>
                  <a:lnTo>
                    <a:pt x="17443" y="1848"/>
                  </a:lnTo>
                  <a:cubicBezTo>
                    <a:pt x="17443" y="1848"/>
                    <a:pt x="17467" y="1860"/>
                    <a:pt x="17467" y="1860"/>
                  </a:cubicBezTo>
                  <a:cubicBezTo>
                    <a:pt x="17455" y="1860"/>
                    <a:pt x="17455" y="1860"/>
                    <a:pt x="17443" y="1848"/>
                  </a:cubicBezTo>
                  <a:close/>
                  <a:moveTo>
                    <a:pt x="15852" y="1869"/>
                  </a:moveTo>
                  <a:cubicBezTo>
                    <a:pt x="15854" y="1870"/>
                    <a:pt x="15856" y="1871"/>
                    <a:pt x="15859" y="1872"/>
                  </a:cubicBezTo>
                  <a:cubicBezTo>
                    <a:pt x="15857" y="1871"/>
                    <a:pt x="15854" y="1870"/>
                    <a:pt x="15852" y="1869"/>
                  </a:cubicBezTo>
                  <a:close/>
                  <a:moveTo>
                    <a:pt x="11784" y="1880"/>
                  </a:moveTo>
                  <a:lnTo>
                    <a:pt x="11776" y="1884"/>
                  </a:lnTo>
                  <a:cubicBezTo>
                    <a:pt x="11775" y="1886"/>
                    <a:pt x="11774" y="1888"/>
                    <a:pt x="11774" y="1890"/>
                  </a:cubicBezTo>
                  <a:lnTo>
                    <a:pt x="11774" y="1890"/>
                  </a:lnTo>
                  <a:cubicBezTo>
                    <a:pt x="11779" y="1886"/>
                    <a:pt x="11783" y="1883"/>
                    <a:pt x="11784" y="1880"/>
                  </a:cubicBezTo>
                  <a:close/>
                  <a:moveTo>
                    <a:pt x="17968" y="1887"/>
                  </a:moveTo>
                  <a:cubicBezTo>
                    <a:pt x="17967" y="1888"/>
                    <a:pt x="17969" y="1891"/>
                    <a:pt x="17979" y="1896"/>
                  </a:cubicBezTo>
                  <a:cubicBezTo>
                    <a:pt x="17974" y="1891"/>
                    <a:pt x="17971" y="1888"/>
                    <a:pt x="17968" y="1887"/>
                  </a:cubicBezTo>
                  <a:close/>
                  <a:moveTo>
                    <a:pt x="11774" y="1890"/>
                  </a:moveTo>
                  <a:cubicBezTo>
                    <a:pt x="11771" y="1892"/>
                    <a:pt x="11768" y="1894"/>
                    <a:pt x="11764" y="1896"/>
                  </a:cubicBezTo>
                  <a:cubicBezTo>
                    <a:pt x="11773" y="1896"/>
                    <a:pt x="11775" y="1911"/>
                    <a:pt x="11782" y="1911"/>
                  </a:cubicBezTo>
                  <a:cubicBezTo>
                    <a:pt x="11783" y="1911"/>
                    <a:pt x="11785" y="1910"/>
                    <a:pt x="11787" y="1908"/>
                  </a:cubicBezTo>
                  <a:cubicBezTo>
                    <a:pt x="11791" y="1901"/>
                    <a:pt x="11790" y="1899"/>
                    <a:pt x="11788" y="1899"/>
                  </a:cubicBezTo>
                  <a:cubicBezTo>
                    <a:pt x="11785" y="1899"/>
                    <a:pt x="11781" y="1901"/>
                    <a:pt x="11778" y="1901"/>
                  </a:cubicBezTo>
                  <a:cubicBezTo>
                    <a:pt x="11774" y="1901"/>
                    <a:pt x="11772" y="1899"/>
                    <a:pt x="11774" y="1890"/>
                  </a:cubicBezTo>
                  <a:close/>
                  <a:moveTo>
                    <a:pt x="11911" y="1923"/>
                  </a:moveTo>
                  <a:cubicBezTo>
                    <a:pt x="11910" y="1923"/>
                    <a:pt x="11907" y="1926"/>
                    <a:pt x="11907" y="1932"/>
                  </a:cubicBezTo>
                  <a:cubicBezTo>
                    <a:pt x="11912" y="1926"/>
                    <a:pt x="11912" y="1923"/>
                    <a:pt x="11911" y="1923"/>
                  </a:cubicBezTo>
                  <a:close/>
                  <a:moveTo>
                    <a:pt x="18348" y="1920"/>
                  </a:moveTo>
                  <a:cubicBezTo>
                    <a:pt x="18348" y="1932"/>
                    <a:pt x="18336" y="1932"/>
                    <a:pt x="18336" y="1932"/>
                  </a:cubicBezTo>
                  <a:lnTo>
                    <a:pt x="18348" y="1920"/>
                  </a:lnTo>
                  <a:close/>
                  <a:moveTo>
                    <a:pt x="12466" y="1944"/>
                  </a:moveTo>
                  <a:cubicBezTo>
                    <a:pt x="12474" y="1952"/>
                    <a:pt x="12477" y="1954"/>
                    <a:pt x="12477" y="1954"/>
                  </a:cubicBezTo>
                  <a:cubicBezTo>
                    <a:pt x="12478" y="1954"/>
                    <a:pt x="12470" y="1944"/>
                    <a:pt x="12478" y="1944"/>
                  </a:cubicBezTo>
                  <a:close/>
                  <a:moveTo>
                    <a:pt x="13300" y="1967"/>
                  </a:moveTo>
                  <a:lnTo>
                    <a:pt x="13300" y="1967"/>
                  </a:lnTo>
                  <a:cubicBezTo>
                    <a:pt x="13300" y="1967"/>
                    <a:pt x="13300" y="1967"/>
                    <a:pt x="13300" y="1967"/>
                  </a:cubicBezTo>
                  <a:close/>
                  <a:moveTo>
                    <a:pt x="11963" y="1962"/>
                  </a:moveTo>
                  <a:cubicBezTo>
                    <a:pt x="11959" y="1962"/>
                    <a:pt x="11954" y="1967"/>
                    <a:pt x="11954" y="1967"/>
                  </a:cubicBezTo>
                  <a:cubicBezTo>
                    <a:pt x="11950" y="1971"/>
                    <a:pt x="11950" y="1973"/>
                    <a:pt x="11952" y="1973"/>
                  </a:cubicBezTo>
                  <a:cubicBezTo>
                    <a:pt x="11955" y="1973"/>
                    <a:pt x="11966" y="1967"/>
                    <a:pt x="11966" y="1967"/>
                  </a:cubicBezTo>
                  <a:cubicBezTo>
                    <a:pt x="11966" y="1964"/>
                    <a:pt x="11965" y="1962"/>
                    <a:pt x="11963" y="1962"/>
                  </a:cubicBezTo>
                  <a:close/>
                  <a:moveTo>
                    <a:pt x="17491" y="1967"/>
                  </a:moveTo>
                  <a:cubicBezTo>
                    <a:pt x="17491" y="1967"/>
                    <a:pt x="17514" y="1979"/>
                    <a:pt x="17502" y="1979"/>
                  </a:cubicBezTo>
                  <a:lnTo>
                    <a:pt x="17491" y="1967"/>
                  </a:lnTo>
                  <a:close/>
                  <a:moveTo>
                    <a:pt x="17479" y="1979"/>
                  </a:moveTo>
                  <a:cubicBezTo>
                    <a:pt x="17463" y="1979"/>
                    <a:pt x="17473" y="1985"/>
                    <a:pt x="17479" y="1988"/>
                  </a:cubicBezTo>
                  <a:lnTo>
                    <a:pt x="17479" y="1988"/>
                  </a:lnTo>
                  <a:cubicBezTo>
                    <a:pt x="17479" y="1979"/>
                    <a:pt x="17479" y="1979"/>
                    <a:pt x="17479" y="1979"/>
                  </a:cubicBezTo>
                  <a:close/>
                  <a:moveTo>
                    <a:pt x="11967" y="2002"/>
                  </a:moveTo>
                  <a:cubicBezTo>
                    <a:pt x="11967" y="2003"/>
                    <a:pt x="11966" y="2003"/>
                    <a:pt x="11966" y="2003"/>
                  </a:cubicBezTo>
                  <a:lnTo>
                    <a:pt x="11966" y="2003"/>
                  </a:lnTo>
                  <a:cubicBezTo>
                    <a:pt x="11966" y="2003"/>
                    <a:pt x="11967" y="2002"/>
                    <a:pt x="11967" y="2002"/>
                  </a:cubicBezTo>
                  <a:close/>
                  <a:moveTo>
                    <a:pt x="18312" y="1967"/>
                  </a:moveTo>
                  <a:cubicBezTo>
                    <a:pt x="18300" y="1979"/>
                    <a:pt x="18300" y="1991"/>
                    <a:pt x="18288" y="2003"/>
                  </a:cubicBezTo>
                  <a:cubicBezTo>
                    <a:pt x="18288" y="1979"/>
                    <a:pt x="18288" y="1979"/>
                    <a:pt x="18288" y="1967"/>
                  </a:cubicBezTo>
                  <a:close/>
                  <a:moveTo>
                    <a:pt x="17899" y="2017"/>
                  </a:moveTo>
                  <a:cubicBezTo>
                    <a:pt x="17898" y="2018"/>
                    <a:pt x="17903" y="2020"/>
                    <a:pt x="17904" y="2020"/>
                  </a:cubicBezTo>
                  <a:cubicBezTo>
                    <a:pt x="17904" y="2020"/>
                    <a:pt x="17904" y="2019"/>
                    <a:pt x="17899" y="2017"/>
                  </a:cubicBezTo>
                  <a:close/>
                  <a:moveTo>
                    <a:pt x="12026" y="2027"/>
                  </a:moveTo>
                  <a:cubicBezTo>
                    <a:pt x="12038" y="2039"/>
                    <a:pt x="12038" y="2039"/>
                    <a:pt x="12026" y="2039"/>
                  </a:cubicBezTo>
                  <a:cubicBezTo>
                    <a:pt x="12026" y="2027"/>
                    <a:pt x="12026" y="2027"/>
                    <a:pt x="12026" y="2027"/>
                  </a:cubicBezTo>
                  <a:close/>
                  <a:moveTo>
                    <a:pt x="11942" y="2027"/>
                  </a:moveTo>
                  <a:lnTo>
                    <a:pt x="11942" y="2027"/>
                  </a:lnTo>
                  <a:cubicBezTo>
                    <a:pt x="11954" y="2039"/>
                    <a:pt x="11930" y="2039"/>
                    <a:pt x="11954" y="2051"/>
                  </a:cubicBezTo>
                  <a:cubicBezTo>
                    <a:pt x="11966" y="2051"/>
                    <a:pt x="11930" y="2039"/>
                    <a:pt x="11966" y="2039"/>
                  </a:cubicBezTo>
                  <a:cubicBezTo>
                    <a:pt x="11966" y="2039"/>
                    <a:pt x="11954" y="2039"/>
                    <a:pt x="11942" y="2027"/>
                  </a:cubicBezTo>
                  <a:close/>
                  <a:moveTo>
                    <a:pt x="12440" y="2060"/>
                  </a:moveTo>
                  <a:cubicBezTo>
                    <a:pt x="12441" y="2061"/>
                    <a:pt x="12442" y="2062"/>
                    <a:pt x="12442" y="2063"/>
                  </a:cubicBezTo>
                  <a:cubicBezTo>
                    <a:pt x="12446" y="2063"/>
                    <a:pt x="12444" y="2062"/>
                    <a:pt x="12440" y="2060"/>
                  </a:cubicBezTo>
                  <a:close/>
                  <a:moveTo>
                    <a:pt x="17479" y="2027"/>
                  </a:moveTo>
                  <a:cubicBezTo>
                    <a:pt x="17479" y="2027"/>
                    <a:pt x="17479" y="2031"/>
                    <a:pt x="17477" y="2032"/>
                  </a:cubicBezTo>
                  <a:lnTo>
                    <a:pt x="17477" y="2032"/>
                  </a:lnTo>
                  <a:lnTo>
                    <a:pt x="17467" y="2027"/>
                  </a:lnTo>
                  <a:lnTo>
                    <a:pt x="17467" y="2027"/>
                  </a:lnTo>
                  <a:cubicBezTo>
                    <a:pt x="17471" y="2031"/>
                    <a:pt x="17473" y="2032"/>
                    <a:pt x="17475" y="2032"/>
                  </a:cubicBezTo>
                  <a:cubicBezTo>
                    <a:pt x="17476" y="2032"/>
                    <a:pt x="17476" y="2032"/>
                    <a:pt x="17477" y="2032"/>
                  </a:cubicBezTo>
                  <a:lnTo>
                    <a:pt x="17477" y="2032"/>
                  </a:lnTo>
                  <a:lnTo>
                    <a:pt x="17491" y="2039"/>
                  </a:lnTo>
                  <a:cubicBezTo>
                    <a:pt x="17491" y="2039"/>
                    <a:pt x="17491" y="2051"/>
                    <a:pt x="17491" y="2051"/>
                  </a:cubicBezTo>
                  <a:cubicBezTo>
                    <a:pt x="17502" y="2051"/>
                    <a:pt x="17514" y="2051"/>
                    <a:pt x="17526" y="2063"/>
                  </a:cubicBezTo>
                  <a:cubicBezTo>
                    <a:pt x="17502" y="2039"/>
                    <a:pt x="17479" y="2039"/>
                    <a:pt x="17479" y="2027"/>
                  </a:cubicBezTo>
                  <a:close/>
                  <a:moveTo>
                    <a:pt x="17943" y="1991"/>
                  </a:moveTo>
                  <a:cubicBezTo>
                    <a:pt x="17943" y="2039"/>
                    <a:pt x="17919" y="2051"/>
                    <a:pt x="17895" y="2075"/>
                  </a:cubicBezTo>
                  <a:cubicBezTo>
                    <a:pt x="17883" y="2075"/>
                    <a:pt x="17883" y="2063"/>
                    <a:pt x="17883" y="2063"/>
                  </a:cubicBezTo>
                  <a:cubicBezTo>
                    <a:pt x="17881" y="2060"/>
                    <a:pt x="17881" y="2059"/>
                    <a:pt x="17883" y="2059"/>
                  </a:cubicBezTo>
                  <a:cubicBezTo>
                    <a:pt x="17886" y="2059"/>
                    <a:pt x="17894" y="2062"/>
                    <a:pt x="17896" y="2062"/>
                  </a:cubicBezTo>
                  <a:cubicBezTo>
                    <a:pt x="17898" y="2062"/>
                    <a:pt x="17897" y="2060"/>
                    <a:pt x="17883" y="2051"/>
                  </a:cubicBezTo>
                  <a:cubicBezTo>
                    <a:pt x="17891" y="2051"/>
                    <a:pt x="17889" y="2046"/>
                    <a:pt x="17893" y="2046"/>
                  </a:cubicBezTo>
                  <a:cubicBezTo>
                    <a:pt x="17895" y="2046"/>
                    <a:pt x="17899" y="2047"/>
                    <a:pt x="17907" y="2051"/>
                  </a:cubicBezTo>
                  <a:cubicBezTo>
                    <a:pt x="17895" y="2039"/>
                    <a:pt x="17895" y="2027"/>
                    <a:pt x="17895" y="2015"/>
                  </a:cubicBezTo>
                  <a:lnTo>
                    <a:pt x="17895" y="2015"/>
                  </a:lnTo>
                  <a:cubicBezTo>
                    <a:pt x="17897" y="2016"/>
                    <a:pt x="17898" y="2016"/>
                    <a:pt x="17899" y="2017"/>
                  </a:cubicBezTo>
                  <a:lnTo>
                    <a:pt x="17899" y="2017"/>
                  </a:lnTo>
                  <a:cubicBezTo>
                    <a:pt x="17899" y="2016"/>
                    <a:pt x="17901" y="2015"/>
                    <a:pt x="17907" y="2015"/>
                  </a:cubicBezTo>
                  <a:lnTo>
                    <a:pt x="17895" y="2003"/>
                  </a:lnTo>
                  <a:cubicBezTo>
                    <a:pt x="17895" y="2003"/>
                    <a:pt x="17919" y="1991"/>
                    <a:pt x="17931" y="1991"/>
                  </a:cubicBezTo>
                  <a:close/>
                  <a:moveTo>
                    <a:pt x="17863" y="2081"/>
                  </a:moveTo>
                  <a:cubicBezTo>
                    <a:pt x="17866" y="2081"/>
                    <a:pt x="17872" y="2087"/>
                    <a:pt x="17872" y="2087"/>
                  </a:cubicBezTo>
                  <a:lnTo>
                    <a:pt x="17860" y="2087"/>
                  </a:lnTo>
                  <a:cubicBezTo>
                    <a:pt x="17860" y="2083"/>
                    <a:pt x="17861" y="2081"/>
                    <a:pt x="17863" y="2081"/>
                  </a:cubicBezTo>
                  <a:close/>
                  <a:moveTo>
                    <a:pt x="17883" y="2075"/>
                  </a:moveTo>
                  <a:cubicBezTo>
                    <a:pt x="17883" y="2075"/>
                    <a:pt x="17883" y="2075"/>
                    <a:pt x="17883" y="2087"/>
                  </a:cubicBezTo>
                  <a:cubicBezTo>
                    <a:pt x="17883" y="2075"/>
                    <a:pt x="17872" y="2075"/>
                    <a:pt x="17883" y="2075"/>
                  </a:cubicBezTo>
                  <a:close/>
                  <a:moveTo>
                    <a:pt x="17419" y="2087"/>
                  </a:moveTo>
                  <a:cubicBezTo>
                    <a:pt x="17419" y="2098"/>
                    <a:pt x="17407" y="2098"/>
                    <a:pt x="17419" y="2110"/>
                  </a:cubicBezTo>
                  <a:cubicBezTo>
                    <a:pt x="17438" y="2110"/>
                    <a:pt x="17419" y="2095"/>
                    <a:pt x="17423" y="2095"/>
                  </a:cubicBezTo>
                  <a:cubicBezTo>
                    <a:pt x="17424" y="2095"/>
                    <a:pt x="17426" y="2096"/>
                    <a:pt x="17431" y="2098"/>
                  </a:cubicBezTo>
                  <a:lnTo>
                    <a:pt x="17455" y="2098"/>
                  </a:lnTo>
                  <a:cubicBezTo>
                    <a:pt x="17443" y="2098"/>
                    <a:pt x="17443" y="2098"/>
                    <a:pt x="17419" y="2087"/>
                  </a:cubicBezTo>
                  <a:close/>
                  <a:moveTo>
                    <a:pt x="12454" y="2146"/>
                  </a:moveTo>
                  <a:cubicBezTo>
                    <a:pt x="12442" y="2146"/>
                    <a:pt x="12442" y="2146"/>
                    <a:pt x="12442" y="2158"/>
                  </a:cubicBezTo>
                  <a:lnTo>
                    <a:pt x="12454" y="2146"/>
                  </a:lnTo>
                  <a:close/>
                  <a:moveTo>
                    <a:pt x="13554" y="2142"/>
                  </a:moveTo>
                  <a:lnTo>
                    <a:pt x="13554" y="2142"/>
                  </a:lnTo>
                  <a:cubicBezTo>
                    <a:pt x="13560" y="2147"/>
                    <a:pt x="13568" y="2153"/>
                    <a:pt x="13573" y="2158"/>
                  </a:cubicBezTo>
                  <a:cubicBezTo>
                    <a:pt x="13573" y="2152"/>
                    <a:pt x="13565" y="2146"/>
                    <a:pt x="13554" y="2142"/>
                  </a:cubicBezTo>
                  <a:close/>
                  <a:moveTo>
                    <a:pt x="18193" y="2134"/>
                  </a:moveTo>
                  <a:cubicBezTo>
                    <a:pt x="18193" y="2146"/>
                    <a:pt x="18193" y="2146"/>
                    <a:pt x="18193" y="2158"/>
                  </a:cubicBezTo>
                  <a:cubicBezTo>
                    <a:pt x="18181" y="2158"/>
                    <a:pt x="18181" y="2170"/>
                    <a:pt x="18181" y="2170"/>
                  </a:cubicBezTo>
                  <a:cubicBezTo>
                    <a:pt x="18181" y="2170"/>
                    <a:pt x="18169" y="2170"/>
                    <a:pt x="18169" y="2158"/>
                  </a:cubicBezTo>
                  <a:lnTo>
                    <a:pt x="18193" y="2134"/>
                  </a:lnTo>
                  <a:close/>
                  <a:moveTo>
                    <a:pt x="17800" y="2170"/>
                  </a:moveTo>
                  <a:cubicBezTo>
                    <a:pt x="17800" y="2170"/>
                    <a:pt x="17800" y="2182"/>
                    <a:pt x="17800" y="2182"/>
                  </a:cubicBezTo>
                  <a:cubicBezTo>
                    <a:pt x="17788" y="2182"/>
                    <a:pt x="17788" y="2182"/>
                    <a:pt x="17788" y="2171"/>
                  </a:cubicBezTo>
                  <a:lnTo>
                    <a:pt x="17788" y="2171"/>
                  </a:lnTo>
                  <a:cubicBezTo>
                    <a:pt x="17788" y="2174"/>
                    <a:pt x="17788" y="2175"/>
                    <a:pt x="17789" y="2175"/>
                  </a:cubicBezTo>
                  <a:cubicBezTo>
                    <a:pt x="17790" y="2175"/>
                    <a:pt x="17792" y="2170"/>
                    <a:pt x="17800" y="2170"/>
                  </a:cubicBezTo>
                  <a:close/>
                  <a:moveTo>
                    <a:pt x="17467" y="2183"/>
                  </a:moveTo>
                  <a:lnTo>
                    <a:pt x="17467" y="2183"/>
                  </a:lnTo>
                  <a:cubicBezTo>
                    <a:pt x="17475" y="2186"/>
                    <a:pt x="17483" y="2190"/>
                    <a:pt x="17491" y="2194"/>
                  </a:cubicBezTo>
                  <a:lnTo>
                    <a:pt x="17467" y="2194"/>
                  </a:lnTo>
                  <a:cubicBezTo>
                    <a:pt x="17478" y="2194"/>
                    <a:pt x="17467" y="2194"/>
                    <a:pt x="17467" y="2183"/>
                  </a:cubicBezTo>
                  <a:close/>
                  <a:moveTo>
                    <a:pt x="12299" y="2182"/>
                  </a:moveTo>
                  <a:cubicBezTo>
                    <a:pt x="12311" y="2182"/>
                    <a:pt x="12311" y="2182"/>
                    <a:pt x="12311" y="2194"/>
                  </a:cubicBezTo>
                  <a:cubicBezTo>
                    <a:pt x="12306" y="2197"/>
                    <a:pt x="12302" y="2199"/>
                    <a:pt x="12299" y="2202"/>
                  </a:cubicBezTo>
                  <a:lnTo>
                    <a:pt x="12299" y="2202"/>
                  </a:lnTo>
                  <a:lnTo>
                    <a:pt x="12299" y="2194"/>
                  </a:lnTo>
                  <a:cubicBezTo>
                    <a:pt x="12299" y="2194"/>
                    <a:pt x="12299" y="2194"/>
                    <a:pt x="12299" y="2182"/>
                  </a:cubicBezTo>
                  <a:close/>
                  <a:moveTo>
                    <a:pt x="17790" y="2185"/>
                  </a:moveTo>
                  <a:cubicBezTo>
                    <a:pt x="17791" y="2185"/>
                    <a:pt x="17794" y="2188"/>
                    <a:pt x="17800" y="2194"/>
                  </a:cubicBezTo>
                  <a:cubicBezTo>
                    <a:pt x="17800" y="2197"/>
                    <a:pt x="17800" y="2200"/>
                    <a:pt x="17800" y="2206"/>
                  </a:cubicBezTo>
                  <a:lnTo>
                    <a:pt x="17788" y="2206"/>
                  </a:lnTo>
                  <a:cubicBezTo>
                    <a:pt x="17788" y="2194"/>
                    <a:pt x="17788" y="2194"/>
                    <a:pt x="17800" y="2194"/>
                  </a:cubicBezTo>
                  <a:lnTo>
                    <a:pt x="17788" y="2194"/>
                  </a:lnTo>
                  <a:cubicBezTo>
                    <a:pt x="17788" y="2188"/>
                    <a:pt x="17788" y="2185"/>
                    <a:pt x="17790" y="2185"/>
                  </a:cubicBezTo>
                  <a:close/>
                  <a:moveTo>
                    <a:pt x="11954" y="2206"/>
                  </a:moveTo>
                  <a:lnTo>
                    <a:pt x="11954" y="2206"/>
                  </a:lnTo>
                  <a:cubicBezTo>
                    <a:pt x="11959" y="2210"/>
                    <a:pt x="11966" y="2218"/>
                    <a:pt x="11966" y="2218"/>
                  </a:cubicBezTo>
                  <a:cubicBezTo>
                    <a:pt x="11966" y="2206"/>
                    <a:pt x="11954" y="2206"/>
                    <a:pt x="11954" y="2206"/>
                  </a:cubicBezTo>
                  <a:close/>
                  <a:moveTo>
                    <a:pt x="11895" y="2218"/>
                  </a:moveTo>
                  <a:cubicBezTo>
                    <a:pt x="11895" y="2229"/>
                    <a:pt x="11907" y="2229"/>
                    <a:pt x="11907" y="2229"/>
                  </a:cubicBezTo>
                  <a:cubicBezTo>
                    <a:pt x="11907" y="2229"/>
                    <a:pt x="11895" y="2218"/>
                    <a:pt x="11895" y="2218"/>
                  </a:cubicBezTo>
                  <a:close/>
                  <a:moveTo>
                    <a:pt x="12288" y="2206"/>
                  </a:moveTo>
                  <a:cubicBezTo>
                    <a:pt x="12292" y="2206"/>
                    <a:pt x="12294" y="2207"/>
                    <a:pt x="12296" y="2208"/>
                  </a:cubicBezTo>
                  <a:lnTo>
                    <a:pt x="12296" y="2208"/>
                  </a:lnTo>
                  <a:cubicBezTo>
                    <a:pt x="12293" y="2215"/>
                    <a:pt x="12295" y="2222"/>
                    <a:pt x="12288" y="2229"/>
                  </a:cubicBezTo>
                  <a:cubicBezTo>
                    <a:pt x="12288" y="2229"/>
                    <a:pt x="12276" y="2218"/>
                    <a:pt x="12276" y="2218"/>
                  </a:cubicBezTo>
                  <a:lnTo>
                    <a:pt x="12276" y="2218"/>
                  </a:lnTo>
                  <a:cubicBezTo>
                    <a:pt x="12280" y="2220"/>
                    <a:pt x="12283" y="2221"/>
                    <a:pt x="12285" y="2221"/>
                  </a:cubicBezTo>
                  <a:cubicBezTo>
                    <a:pt x="12291" y="2221"/>
                    <a:pt x="12278" y="2206"/>
                    <a:pt x="12288" y="2206"/>
                  </a:cubicBezTo>
                  <a:close/>
                  <a:moveTo>
                    <a:pt x="12454" y="2229"/>
                  </a:moveTo>
                  <a:cubicBezTo>
                    <a:pt x="12454" y="2229"/>
                    <a:pt x="12454" y="2229"/>
                    <a:pt x="12454" y="2229"/>
                  </a:cubicBezTo>
                  <a:cubicBezTo>
                    <a:pt x="12454" y="2229"/>
                    <a:pt x="12454" y="2229"/>
                    <a:pt x="12454" y="2229"/>
                  </a:cubicBezTo>
                  <a:close/>
                  <a:moveTo>
                    <a:pt x="17455" y="2229"/>
                  </a:moveTo>
                  <a:cubicBezTo>
                    <a:pt x="17443" y="2229"/>
                    <a:pt x="17467" y="2241"/>
                    <a:pt x="17467" y="2241"/>
                  </a:cubicBezTo>
                  <a:cubicBezTo>
                    <a:pt x="17467" y="2229"/>
                    <a:pt x="17455" y="2229"/>
                    <a:pt x="17455" y="2229"/>
                  </a:cubicBezTo>
                  <a:close/>
                  <a:moveTo>
                    <a:pt x="12252" y="2241"/>
                  </a:moveTo>
                  <a:cubicBezTo>
                    <a:pt x="12252" y="2247"/>
                    <a:pt x="12252" y="2250"/>
                    <a:pt x="12253" y="2250"/>
                  </a:cubicBezTo>
                  <a:cubicBezTo>
                    <a:pt x="12255" y="2250"/>
                    <a:pt x="12258" y="2247"/>
                    <a:pt x="12264" y="2241"/>
                  </a:cubicBezTo>
                  <a:close/>
                  <a:moveTo>
                    <a:pt x="13133" y="2265"/>
                  </a:moveTo>
                  <a:cubicBezTo>
                    <a:pt x="13133" y="2265"/>
                    <a:pt x="13133" y="2265"/>
                    <a:pt x="13133" y="2265"/>
                  </a:cubicBezTo>
                  <a:cubicBezTo>
                    <a:pt x="13133" y="2265"/>
                    <a:pt x="13133" y="2265"/>
                    <a:pt x="13133" y="2265"/>
                  </a:cubicBezTo>
                  <a:close/>
                  <a:moveTo>
                    <a:pt x="11799" y="2277"/>
                  </a:moveTo>
                  <a:cubicBezTo>
                    <a:pt x="11799" y="2277"/>
                    <a:pt x="11799" y="2277"/>
                    <a:pt x="11799" y="2277"/>
                  </a:cubicBezTo>
                  <a:cubicBezTo>
                    <a:pt x="11799" y="2277"/>
                    <a:pt x="11799" y="2277"/>
                    <a:pt x="11799" y="2277"/>
                  </a:cubicBezTo>
                  <a:close/>
                  <a:moveTo>
                    <a:pt x="11799" y="2277"/>
                  </a:moveTo>
                  <a:cubicBezTo>
                    <a:pt x="11799" y="2277"/>
                    <a:pt x="11799" y="2277"/>
                    <a:pt x="11799" y="2277"/>
                  </a:cubicBezTo>
                  <a:cubicBezTo>
                    <a:pt x="11799" y="2277"/>
                    <a:pt x="11799" y="2277"/>
                    <a:pt x="11799" y="2277"/>
                  </a:cubicBezTo>
                  <a:close/>
                  <a:moveTo>
                    <a:pt x="11716" y="2277"/>
                  </a:moveTo>
                  <a:cubicBezTo>
                    <a:pt x="11713" y="2280"/>
                    <a:pt x="11710" y="2284"/>
                    <a:pt x="11709" y="2287"/>
                  </a:cubicBezTo>
                  <a:lnTo>
                    <a:pt x="11709" y="2287"/>
                  </a:lnTo>
                  <a:lnTo>
                    <a:pt x="11716" y="2277"/>
                  </a:lnTo>
                  <a:close/>
                  <a:moveTo>
                    <a:pt x="11930" y="2301"/>
                  </a:moveTo>
                  <a:cubicBezTo>
                    <a:pt x="11942" y="2313"/>
                    <a:pt x="11942" y="2313"/>
                    <a:pt x="11942" y="2313"/>
                  </a:cubicBezTo>
                  <a:lnTo>
                    <a:pt x="11930" y="2313"/>
                  </a:lnTo>
                  <a:cubicBezTo>
                    <a:pt x="11930" y="2313"/>
                    <a:pt x="11930" y="2301"/>
                    <a:pt x="11930" y="2301"/>
                  </a:cubicBezTo>
                  <a:close/>
                  <a:moveTo>
                    <a:pt x="11930" y="2325"/>
                  </a:moveTo>
                  <a:lnTo>
                    <a:pt x="11930" y="2337"/>
                  </a:lnTo>
                  <a:cubicBezTo>
                    <a:pt x="11918" y="2337"/>
                    <a:pt x="11918" y="2337"/>
                    <a:pt x="11918" y="2325"/>
                  </a:cubicBezTo>
                  <a:close/>
                  <a:moveTo>
                    <a:pt x="18181" y="2182"/>
                  </a:moveTo>
                  <a:cubicBezTo>
                    <a:pt x="18169" y="2194"/>
                    <a:pt x="18157" y="2218"/>
                    <a:pt x="18145" y="2229"/>
                  </a:cubicBezTo>
                  <a:lnTo>
                    <a:pt x="18169" y="2229"/>
                  </a:lnTo>
                  <a:cubicBezTo>
                    <a:pt x="18163" y="2241"/>
                    <a:pt x="18157" y="2241"/>
                    <a:pt x="18153" y="2241"/>
                  </a:cubicBezTo>
                  <a:cubicBezTo>
                    <a:pt x="18148" y="2241"/>
                    <a:pt x="18145" y="2241"/>
                    <a:pt x="18145" y="2253"/>
                  </a:cubicBezTo>
                  <a:lnTo>
                    <a:pt x="18134" y="2253"/>
                  </a:lnTo>
                  <a:lnTo>
                    <a:pt x="18145" y="2277"/>
                  </a:lnTo>
                  <a:cubicBezTo>
                    <a:pt x="18141" y="2273"/>
                    <a:pt x="18138" y="2271"/>
                    <a:pt x="18134" y="2271"/>
                  </a:cubicBezTo>
                  <a:cubicBezTo>
                    <a:pt x="18118" y="2271"/>
                    <a:pt x="18108" y="2313"/>
                    <a:pt x="18098" y="2313"/>
                  </a:cubicBezTo>
                  <a:cubicBezTo>
                    <a:pt x="18098" y="2325"/>
                    <a:pt x="18086" y="2348"/>
                    <a:pt x="18086" y="2360"/>
                  </a:cubicBezTo>
                  <a:cubicBezTo>
                    <a:pt x="18086" y="2354"/>
                    <a:pt x="18080" y="2354"/>
                    <a:pt x="18074" y="2354"/>
                  </a:cubicBezTo>
                  <a:cubicBezTo>
                    <a:pt x="18068" y="2354"/>
                    <a:pt x="18062" y="2354"/>
                    <a:pt x="18062" y="2348"/>
                  </a:cubicBezTo>
                  <a:lnTo>
                    <a:pt x="18086" y="2325"/>
                  </a:lnTo>
                  <a:cubicBezTo>
                    <a:pt x="18074" y="2313"/>
                    <a:pt x="18062" y="2325"/>
                    <a:pt x="18062" y="2301"/>
                  </a:cubicBezTo>
                  <a:cubicBezTo>
                    <a:pt x="18074" y="2289"/>
                    <a:pt x="18074" y="2289"/>
                    <a:pt x="18086" y="2265"/>
                  </a:cubicBezTo>
                  <a:cubicBezTo>
                    <a:pt x="18098" y="2277"/>
                    <a:pt x="18110" y="2277"/>
                    <a:pt x="18098" y="2289"/>
                  </a:cubicBezTo>
                  <a:cubicBezTo>
                    <a:pt x="18110" y="2289"/>
                    <a:pt x="18122" y="2277"/>
                    <a:pt x="18110" y="2265"/>
                  </a:cubicBezTo>
                  <a:cubicBezTo>
                    <a:pt x="18086" y="2265"/>
                    <a:pt x="18122" y="2229"/>
                    <a:pt x="18098" y="2229"/>
                  </a:cubicBezTo>
                  <a:lnTo>
                    <a:pt x="18122" y="2218"/>
                  </a:lnTo>
                  <a:cubicBezTo>
                    <a:pt x="18122" y="2218"/>
                    <a:pt x="18122" y="2229"/>
                    <a:pt x="18122" y="2229"/>
                  </a:cubicBezTo>
                  <a:cubicBezTo>
                    <a:pt x="18123" y="2231"/>
                    <a:pt x="18125" y="2232"/>
                    <a:pt x="18125" y="2232"/>
                  </a:cubicBezTo>
                  <a:cubicBezTo>
                    <a:pt x="18131" y="2232"/>
                    <a:pt x="18123" y="2206"/>
                    <a:pt x="18134" y="2206"/>
                  </a:cubicBezTo>
                  <a:cubicBezTo>
                    <a:pt x="18134" y="2206"/>
                    <a:pt x="18141" y="2190"/>
                    <a:pt x="18150" y="2190"/>
                  </a:cubicBezTo>
                  <a:cubicBezTo>
                    <a:pt x="18153" y="2190"/>
                    <a:pt x="18155" y="2191"/>
                    <a:pt x="18157" y="2194"/>
                  </a:cubicBezTo>
                  <a:cubicBezTo>
                    <a:pt x="18157" y="2182"/>
                    <a:pt x="18169" y="2182"/>
                    <a:pt x="18181" y="2182"/>
                  </a:cubicBezTo>
                  <a:close/>
                  <a:moveTo>
                    <a:pt x="12157" y="2386"/>
                  </a:moveTo>
                  <a:cubicBezTo>
                    <a:pt x="12157" y="2387"/>
                    <a:pt x="12157" y="2390"/>
                    <a:pt x="12157" y="2396"/>
                  </a:cubicBezTo>
                  <a:cubicBezTo>
                    <a:pt x="12154" y="2390"/>
                    <a:pt x="12154" y="2387"/>
                    <a:pt x="12157" y="2386"/>
                  </a:cubicBezTo>
                  <a:close/>
                  <a:moveTo>
                    <a:pt x="16895" y="2384"/>
                  </a:moveTo>
                  <a:cubicBezTo>
                    <a:pt x="16895" y="2384"/>
                    <a:pt x="16894" y="2384"/>
                    <a:pt x="16894" y="2384"/>
                  </a:cubicBezTo>
                  <a:lnTo>
                    <a:pt x="16894" y="2384"/>
                  </a:lnTo>
                  <a:cubicBezTo>
                    <a:pt x="16895" y="2390"/>
                    <a:pt x="16901" y="2396"/>
                    <a:pt x="16907" y="2408"/>
                  </a:cubicBezTo>
                  <a:lnTo>
                    <a:pt x="16895" y="2384"/>
                  </a:lnTo>
                  <a:close/>
                  <a:moveTo>
                    <a:pt x="18038" y="2348"/>
                  </a:moveTo>
                  <a:cubicBezTo>
                    <a:pt x="18026" y="2360"/>
                    <a:pt x="18026" y="2360"/>
                    <a:pt x="18038" y="2372"/>
                  </a:cubicBezTo>
                  <a:cubicBezTo>
                    <a:pt x="18038" y="2362"/>
                    <a:pt x="18045" y="2359"/>
                    <a:pt x="18052" y="2359"/>
                  </a:cubicBezTo>
                  <a:cubicBezTo>
                    <a:pt x="18062" y="2359"/>
                    <a:pt x="18074" y="2365"/>
                    <a:pt x="18074" y="2372"/>
                  </a:cubicBezTo>
                  <a:cubicBezTo>
                    <a:pt x="18074" y="2384"/>
                    <a:pt x="18062" y="2396"/>
                    <a:pt x="18050" y="2408"/>
                  </a:cubicBezTo>
                  <a:cubicBezTo>
                    <a:pt x="18050" y="2408"/>
                    <a:pt x="18038" y="2408"/>
                    <a:pt x="18026" y="2420"/>
                  </a:cubicBezTo>
                  <a:cubicBezTo>
                    <a:pt x="18038" y="2396"/>
                    <a:pt x="18014" y="2372"/>
                    <a:pt x="18014" y="2348"/>
                  </a:cubicBezTo>
                  <a:close/>
                  <a:moveTo>
                    <a:pt x="11835" y="2432"/>
                  </a:moveTo>
                  <a:cubicBezTo>
                    <a:pt x="11836" y="2432"/>
                    <a:pt x="11838" y="2432"/>
                    <a:pt x="11840" y="2432"/>
                  </a:cubicBezTo>
                  <a:lnTo>
                    <a:pt x="11840" y="2432"/>
                  </a:lnTo>
                  <a:cubicBezTo>
                    <a:pt x="11842" y="2432"/>
                    <a:pt x="11844" y="2432"/>
                    <a:pt x="11847" y="2432"/>
                  </a:cubicBezTo>
                  <a:close/>
                  <a:moveTo>
                    <a:pt x="11680" y="2432"/>
                  </a:moveTo>
                  <a:lnTo>
                    <a:pt x="11692" y="2444"/>
                  </a:lnTo>
                  <a:cubicBezTo>
                    <a:pt x="11684" y="2444"/>
                    <a:pt x="11682" y="2433"/>
                    <a:pt x="11677" y="2433"/>
                  </a:cubicBezTo>
                  <a:cubicBezTo>
                    <a:pt x="11675" y="2433"/>
                    <a:pt x="11672" y="2436"/>
                    <a:pt x="11668" y="2444"/>
                  </a:cubicBezTo>
                  <a:cubicBezTo>
                    <a:pt x="11668" y="2432"/>
                    <a:pt x="11668" y="2432"/>
                    <a:pt x="11668" y="2432"/>
                  </a:cubicBezTo>
                  <a:close/>
                  <a:moveTo>
                    <a:pt x="11728" y="2408"/>
                  </a:moveTo>
                  <a:cubicBezTo>
                    <a:pt x="11740" y="2420"/>
                    <a:pt x="11740" y="2432"/>
                    <a:pt x="11728" y="2432"/>
                  </a:cubicBezTo>
                  <a:cubicBezTo>
                    <a:pt x="11728" y="2420"/>
                    <a:pt x="11716" y="2420"/>
                    <a:pt x="11716" y="2420"/>
                  </a:cubicBezTo>
                  <a:lnTo>
                    <a:pt x="11716" y="2420"/>
                  </a:lnTo>
                  <a:cubicBezTo>
                    <a:pt x="11728" y="2432"/>
                    <a:pt x="11704" y="2432"/>
                    <a:pt x="11704" y="2444"/>
                  </a:cubicBezTo>
                  <a:cubicBezTo>
                    <a:pt x="11692" y="2444"/>
                    <a:pt x="11692" y="2432"/>
                    <a:pt x="11692" y="2432"/>
                  </a:cubicBezTo>
                  <a:cubicBezTo>
                    <a:pt x="11704" y="2420"/>
                    <a:pt x="11716" y="2420"/>
                    <a:pt x="11728" y="2408"/>
                  </a:cubicBezTo>
                  <a:close/>
                  <a:moveTo>
                    <a:pt x="17360" y="2444"/>
                  </a:moveTo>
                  <a:cubicBezTo>
                    <a:pt x="17363" y="2444"/>
                    <a:pt x="17367" y="2445"/>
                    <a:pt x="17372" y="2448"/>
                  </a:cubicBezTo>
                  <a:lnTo>
                    <a:pt x="17372" y="2448"/>
                  </a:lnTo>
                  <a:cubicBezTo>
                    <a:pt x="17369" y="2445"/>
                    <a:pt x="17364" y="2444"/>
                    <a:pt x="17360" y="2444"/>
                  </a:cubicBezTo>
                  <a:close/>
                  <a:moveTo>
                    <a:pt x="11799" y="2444"/>
                  </a:moveTo>
                  <a:cubicBezTo>
                    <a:pt x="11799" y="2445"/>
                    <a:pt x="11799" y="2446"/>
                    <a:pt x="11799" y="2448"/>
                  </a:cubicBezTo>
                  <a:lnTo>
                    <a:pt x="11799" y="2448"/>
                  </a:lnTo>
                  <a:cubicBezTo>
                    <a:pt x="11799" y="2447"/>
                    <a:pt x="11799" y="2445"/>
                    <a:pt x="11799" y="2444"/>
                  </a:cubicBezTo>
                  <a:close/>
                  <a:moveTo>
                    <a:pt x="12109" y="2444"/>
                  </a:moveTo>
                  <a:lnTo>
                    <a:pt x="12109" y="2455"/>
                  </a:lnTo>
                  <a:lnTo>
                    <a:pt x="12109" y="2455"/>
                  </a:lnTo>
                  <a:cubicBezTo>
                    <a:pt x="12112" y="2454"/>
                    <a:pt x="12113" y="2451"/>
                    <a:pt x="12109" y="2444"/>
                  </a:cubicBezTo>
                  <a:close/>
                  <a:moveTo>
                    <a:pt x="12101" y="2454"/>
                  </a:moveTo>
                  <a:lnTo>
                    <a:pt x="12101" y="2454"/>
                  </a:lnTo>
                  <a:cubicBezTo>
                    <a:pt x="12103" y="2455"/>
                    <a:pt x="12106" y="2456"/>
                    <a:pt x="12109" y="2456"/>
                  </a:cubicBezTo>
                  <a:lnTo>
                    <a:pt x="12109" y="2455"/>
                  </a:lnTo>
                  <a:lnTo>
                    <a:pt x="12109" y="2455"/>
                  </a:lnTo>
                  <a:cubicBezTo>
                    <a:pt x="12108" y="2455"/>
                    <a:pt x="12108" y="2455"/>
                    <a:pt x="12107" y="2455"/>
                  </a:cubicBezTo>
                  <a:cubicBezTo>
                    <a:pt x="12105" y="2455"/>
                    <a:pt x="12103" y="2454"/>
                    <a:pt x="12101" y="2454"/>
                  </a:cubicBezTo>
                  <a:close/>
                  <a:moveTo>
                    <a:pt x="17372" y="2448"/>
                  </a:moveTo>
                  <a:cubicBezTo>
                    <a:pt x="17379" y="2451"/>
                    <a:pt x="17383" y="2456"/>
                    <a:pt x="17383" y="2456"/>
                  </a:cubicBezTo>
                  <a:lnTo>
                    <a:pt x="17389" y="2456"/>
                  </a:lnTo>
                  <a:cubicBezTo>
                    <a:pt x="17383" y="2453"/>
                    <a:pt x="17378" y="2450"/>
                    <a:pt x="17372" y="2448"/>
                  </a:cubicBezTo>
                  <a:close/>
                  <a:moveTo>
                    <a:pt x="12097" y="2456"/>
                  </a:moveTo>
                  <a:lnTo>
                    <a:pt x="12109" y="2468"/>
                  </a:lnTo>
                  <a:cubicBezTo>
                    <a:pt x="12109" y="2458"/>
                    <a:pt x="12109" y="2456"/>
                    <a:pt x="12097" y="2456"/>
                  </a:cubicBezTo>
                  <a:close/>
                  <a:moveTo>
                    <a:pt x="17312" y="2456"/>
                  </a:moveTo>
                  <a:lnTo>
                    <a:pt x="17324" y="2468"/>
                  </a:lnTo>
                  <a:lnTo>
                    <a:pt x="17348" y="2468"/>
                  </a:lnTo>
                  <a:cubicBezTo>
                    <a:pt x="17324" y="2456"/>
                    <a:pt x="17324" y="2456"/>
                    <a:pt x="17312" y="2456"/>
                  </a:cubicBezTo>
                  <a:close/>
                  <a:moveTo>
                    <a:pt x="11621" y="2456"/>
                  </a:moveTo>
                  <a:cubicBezTo>
                    <a:pt x="11621" y="2468"/>
                    <a:pt x="11621" y="2468"/>
                    <a:pt x="11621" y="2468"/>
                  </a:cubicBezTo>
                  <a:cubicBezTo>
                    <a:pt x="11617" y="2472"/>
                    <a:pt x="11614" y="2473"/>
                    <a:pt x="11612" y="2473"/>
                  </a:cubicBezTo>
                  <a:cubicBezTo>
                    <a:pt x="11609" y="2473"/>
                    <a:pt x="11609" y="2468"/>
                    <a:pt x="11609" y="2468"/>
                  </a:cubicBezTo>
                  <a:cubicBezTo>
                    <a:pt x="11621" y="2468"/>
                    <a:pt x="11621" y="2456"/>
                    <a:pt x="11621" y="2456"/>
                  </a:cubicBezTo>
                  <a:close/>
                  <a:moveTo>
                    <a:pt x="11764" y="2491"/>
                  </a:moveTo>
                  <a:lnTo>
                    <a:pt x="11776" y="2503"/>
                  </a:lnTo>
                  <a:lnTo>
                    <a:pt x="11799" y="2503"/>
                  </a:lnTo>
                  <a:cubicBezTo>
                    <a:pt x="11787" y="2491"/>
                    <a:pt x="11776" y="2491"/>
                    <a:pt x="11764" y="2491"/>
                  </a:cubicBezTo>
                  <a:close/>
                  <a:moveTo>
                    <a:pt x="17550" y="2491"/>
                  </a:moveTo>
                  <a:cubicBezTo>
                    <a:pt x="17562" y="2491"/>
                    <a:pt x="17562" y="2491"/>
                    <a:pt x="17574" y="2503"/>
                  </a:cubicBezTo>
                  <a:lnTo>
                    <a:pt x="17562" y="2503"/>
                  </a:lnTo>
                  <a:cubicBezTo>
                    <a:pt x="17562" y="2503"/>
                    <a:pt x="17562" y="2503"/>
                    <a:pt x="17550" y="2491"/>
                  </a:cubicBezTo>
                  <a:close/>
                  <a:moveTo>
                    <a:pt x="11787" y="2479"/>
                  </a:moveTo>
                  <a:cubicBezTo>
                    <a:pt x="11787" y="2491"/>
                    <a:pt x="11799" y="2491"/>
                    <a:pt x="11799" y="2503"/>
                  </a:cubicBezTo>
                  <a:cubicBezTo>
                    <a:pt x="11799" y="2503"/>
                    <a:pt x="11807" y="2511"/>
                    <a:pt x="11811" y="2515"/>
                  </a:cubicBezTo>
                  <a:lnTo>
                    <a:pt x="11811" y="2515"/>
                  </a:lnTo>
                  <a:cubicBezTo>
                    <a:pt x="11811" y="2503"/>
                    <a:pt x="11799" y="2491"/>
                    <a:pt x="11799" y="2491"/>
                  </a:cubicBezTo>
                  <a:cubicBezTo>
                    <a:pt x="11799" y="2491"/>
                    <a:pt x="11799" y="2491"/>
                    <a:pt x="11787" y="2479"/>
                  </a:cubicBezTo>
                  <a:close/>
                  <a:moveTo>
                    <a:pt x="13001" y="2536"/>
                  </a:moveTo>
                  <a:cubicBezTo>
                    <a:pt x="13000" y="2536"/>
                    <a:pt x="12998" y="2538"/>
                    <a:pt x="12997" y="2540"/>
                  </a:cubicBezTo>
                  <a:lnTo>
                    <a:pt x="12997" y="2540"/>
                  </a:lnTo>
                  <a:cubicBezTo>
                    <a:pt x="12999" y="2539"/>
                    <a:pt x="13000" y="2539"/>
                    <a:pt x="13002" y="2539"/>
                  </a:cubicBezTo>
                  <a:cubicBezTo>
                    <a:pt x="13002" y="2537"/>
                    <a:pt x="13001" y="2536"/>
                    <a:pt x="13001" y="2536"/>
                  </a:cubicBezTo>
                  <a:close/>
                  <a:moveTo>
                    <a:pt x="15562" y="2527"/>
                  </a:moveTo>
                  <a:lnTo>
                    <a:pt x="15538" y="2539"/>
                  </a:lnTo>
                  <a:lnTo>
                    <a:pt x="15538" y="2551"/>
                  </a:lnTo>
                  <a:lnTo>
                    <a:pt x="15562" y="2527"/>
                  </a:lnTo>
                  <a:close/>
                  <a:moveTo>
                    <a:pt x="11847" y="2551"/>
                  </a:moveTo>
                  <a:cubicBezTo>
                    <a:pt x="11855" y="2551"/>
                    <a:pt x="11858" y="2556"/>
                    <a:pt x="11855" y="2556"/>
                  </a:cubicBezTo>
                  <a:cubicBezTo>
                    <a:pt x="11854" y="2556"/>
                    <a:pt x="11851" y="2555"/>
                    <a:pt x="11847" y="2551"/>
                  </a:cubicBezTo>
                  <a:close/>
                  <a:moveTo>
                    <a:pt x="11466" y="2515"/>
                  </a:moveTo>
                  <a:cubicBezTo>
                    <a:pt x="11454" y="2527"/>
                    <a:pt x="11442" y="2539"/>
                    <a:pt x="11430" y="2563"/>
                  </a:cubicBezTo>
                  <a:cubicBezTo>
                    <a:pt x="11436" y="2551"/>
                    <a:pt x="11430" y="2551"/>
                    <a:pt x="11423" y="2551"/>
                  </a:cubicBezTo>
                  <a:cubicBezTo>
                    <a:pt x="11415" y="2551"/>
                    <a:pt x="11406" y="2551"/>
                    <a:pt x="11406" y="2539"/>
                  </a:cubicBezTo>
                  <a:lnTo>
                    <a:pt x="11418" y="2527"/>
                  </a:lnTo>
                  <a:lnTo>
                    <a:pt x="11442" y="2527"/>
                  </a:lnTo>
                  <a:cubicBezTo>
                    <a:pt x="11442" y="2527"/>
                    <a:pt x="11442" y="2515"/>
                    <a:pt x="11454" y="2515"/>
                  </a:cubicBezTo>
                  <a:close/>
                  <a:moveTo>
                    <a:pt x="14065" y="2553"/>
                  </a:moveTo>
                  <a:cubicBezTo>
                    <a:pt x="14065" y="2557"/>
                    <a:pt x="14064" y="2560"/>
                    <a:pt x="14062" y="2563"/>
                  </a:cubicBezTo>
                  <a:cubicBezTo>
                    <a:pt x="14068" y="2563"/>
                    <a:pt x="14067" y="2559"/>
                    <a:pt x="14065" y="2553"/>
                  </a:cubicBezTo>
                  <a:close/>
                  <a:moveTo>
                    <a:pt x="17943" y="2491"/>
                  </a:moveTo>
                  <a:cubicBezTo>
                    <a:pt x="17967" y="2503"/>
                    <a:pt x="17955" y="2515"/>
                    <a:pt x="17943" y="2527"/>
                  </a:cubicBezTo>
                  <a:cubicBezTo>
                    <a:pt x="17967" y="2515"/>
                    <a:pt x="17967" y="2503"/>
                    <a:pt x="17979" y="2491"/>
                  </a:cubicBezTo>
                  <a:lnTo>
                    <a:pt x="17979" y="2491"/>
                  </a:lnTo>
                  <a:cubicBezTo>
                    <a:pt x="17967" y="2515"/>
                    <a:pt x="17943" y="2539"/>
                    <a:pt x="17931" y="2563"/>
                  </a:cubicBezTo>
                  <a:lnTo>
                    <a:pt x="17919" y="2563"/>
                  </a:lnTo>
                  <a:cubicBezTo>
                    <a:pt x="17931" y="2527"/>
                    <a:pt x="17919" y="2515"/>
                    <a:pt x="17943" y="2491"/>
                  </a:cubicBezTo>
                  <a:close/>
                  <a:moveTo>
                    <a:pt x="11395" y="2551"/>
                  </a:moveTo>
                  <a:cubicBezTo>
                    <a:pt x="11395" y="2563"/>
                    <a:pt x="11395" y="2575"/>
                    <a:pt x="11395" y="2575"/>
                  </a:cubicBezTo>
                  <a:cubicBezTo>
                    <a:pt x="11383" y="2575"/>
                    <a:pt x="11383" y="2575"/>
                    <a:pt x="11371" y="2563"/>
                  </a:cubicBezTo>
                  <a:cubicBezTo>
                    <a:pt x="11383" y="2563"/>
                    <a:pt x="11383" y="2563"/>
                    <a:pt x="11395" y="2551"/>
                  </a:cubicBezTo>
                  <a:close/>
                  <a:moveTo>
                    <a:pt x="10879" y="2571"/>
                  </a:moveTo>
                  <a:cubicBezTo>
                    <a:pt x="10879" y="2571"/>
                    <a:pt x="10880" y="2573"/>
                    <a:pt x="10880" y="2575"/>
                  </a:cubicBezTo>
                  <a:lnTo>
                    <a:pt x="10880" y="2575"/>
                  </a:lnTo>
                  <a:cubicBezTo>
                    <a:pt x="10881" y="2575"/>
                    <a:pt x="10882" y="2575"/>
                    <a:pt x="10883" y="2575"/>
                  </a:cubicBezTo>
                  <a:cubicBezTo>
                    <a:pt x="10880" y="2572"/>
                    <a:pt x="10879" y="2571"/>
                    <a:pt x="10879" y="2571"/>
                  </a:cubicBezTo>
                  <a:close/>
                  <a:moveTo>
                    <a:pt x="11975" y="2583"/>
                  </a:moveTo>
                  <a:cubicBezTo>
                    <a:pt x="11975" y="2583"/>
                    <a:pt x="11978" y="2585"/>
                    <a:pt x="11981" y="2587"/>
                  </a:cubicBezTo>
                  <a:lnTo>
                    <a:pt x="11978" y="2587"/>
                  </a:lnTo>
                  <a:cubicBezTo>
                    <a:pt x="11975" y="2584"/>
                    <a:pt x="11975" y="2583"/>
                    <a:pt x="11975" y="2583"/>
                  </a:cubicBezTo>
                  <a:close/>
                  <a:moveTo>
                    <a:pt x="11335" y="2587"/>
                  </a:moveTo>
                  <a:cubicBezTo>
                    <a:pt x="11335" y="2599"/>
                    <a:pt x="11335" y="2599"/>
                    <a:pt x="11323" y="2610"/>
                  </a:cubicBezTo>
                  <a:lnTo>
                    <a:pt x="11323" y="2622"/>
                  </a:lnTo>
                  <a:cubicBezTo>
                    <a:pt x="11323" y="2610"/>
                    <a:pt x="11311" y="2610"/>
                    <a:pt x="11311" y="2610"/>
                  </a:cubicBezTo>
                  <a:lnTo>
                    <a:pt x="11299" y="2610"/>
                  </a:lnTo>
                  <a:cubicBezTo>
                    <a:pt x="11299" y="2610"/>
                    <a:pt x="11311" y="2599"/>
                    <a:pt x="11311" y="2599"/>
                  </a:cubicBezTo>
                  <a:cubicBezTo>
                    <a:pt x="11323" y="2599"/>
                    <a:pt x="11323" y="2599"/>
                    <a:pt x="11335" y="2587"/>
                  </a:cubicBezTo>
                  <a:close/>
                  <a:moveTo>
                    <a:pt x="17450" y="2613"/>
                  </a:moveTo>
                  <a:lnTo>
                    <a:pt x="17455" y="2622"/>
                  </a:lnTo>
                  <a:cubicBezTo>
                    <a:pt x="17455" y="2618"/>
                    <a:pt x="17453" y="2615"/>
                    <a:pt x="17450" y="2613"/>
                  </a:cubicBezTo>
                  <a:close/>
                  <a:moveTo>
                    <a:pt x="17300" y="2622"/>
                  </a:moveTo>
                  <a:cubicBezTo>
                    <a:pt x="17300" y="2622"/>
                    <a:pt x="17300" y="2622"/>
                    <a:pt x="17301" y="2622"/>
                  </a:cubicBezTo>
                  <a:lnTo>
                    <a:pt x="17301" y="2622"/>
                  </a:lnTo>
                  <a:cubicBezTo>
                    <a:pt x="17300" y="2622"/>
                    <a:pt x="17300" y="2622"/>
                    <a:pt x="17300" y="2622"/>
                  </a:cubicBezTo>
                  <a:close/>
                  <a:moveTo>
                    <a:pt x="17301" y="2622"/>
                  </a:moveTo>
                  <a:cubicBezTo>
                    <a:pt x="17307" y="2623"/>
                    <a:pt x="17317" y="2626"/>
                    <a:pt x="17325" y="2627"/>
                  </a:cubicBezTo>
                  <a:lnTo>
                    <a:pt x="17325" y="2627"/>
                  </a:lnTo>
                  <a:cubicBezTo>
                    <a:pt x="17315" y="2623"/>
                    <a:pt x="17303" y="2622"/>
                    <a:pt x="17301" y="2622"/>
                  </a:cubicBezTo>
                  <a:close/>
                  <a:moveTo>
                    <a:pt x="11954" y="2622"/>
                  </a:moveTo>
                  <a:lnTo>
                    <a:pt x="11966" y="2634"/>
                  </a:lnTo>
                  <a:cubicBezTo>
                    <a:pt x="11966" y="2630"/>
                    <a:pt x="11963" y="2626"/>
                    <a:pt x="11958" y="2622"/>
                  </a:cubicBezTo>
                  <a:close/>
                  <a:moveTo>
                    <a:pt x="17919" y="2622"/>
                  </a:moveTo>
                  <a:lnTo>
                    <a:pt x="17907" y="2634"/>
                  </a:lnTo>
                  <a:lnTo>
                    <a:pt x="17907" y="2622"/>
                  </a:lnTo>
                  <a:close/>
                  <a:moveTo>
                    <a:pt x="11151" y="2691"/>
                  </a:moveTo>
                  <a:cubicBezTo>
                    <a:pt x="11153" y="2692"/>
                    <a:pt x="11155" y="2693"/>
                    <a:pt x="11156" y="2694"/>
                  </a:cubicBezTo>
                  <a:cubicBezTo>
                    <a:pt x="11155" y="2692"/>
                    <a:pt x="11153" y="2692"/>
                    <a:pt x="11151" y="2691"/>
                  </a:cubicBezTo>
                  <a:close/>
                  <a:moveTo>
                    <a:pt x="11878" y="2684"/>
                  </a:moveTo>
                  <a:lnTo>
                    <a:pt x="11883" y="2694"/>
                  </a:lnTo>
                  <a:cubicBezTo>
                    <a:pt x="11883" y="2689"/>
                    <a:pt x="11881" y="2686"/>
                    <a:pt x="11878" y="2684"/>
                  </a:cubicBezTo>
                  <a:close/>
                  <a:moveTo>
                    <a:pt x="11728" y="2694"/>
                  </a:moveTo>
                  <a:cubicBezTo>
                    <a:pt x="11716" y="2694"/>
                    <a:pt x="11728" y="2706"/>
                    <a:pt x="11728" y="2706"/>
                  </a:cubicBezTo>
                  <a:lnTo>
                    <a:pt x="11752" y="2706"/>
                  </a:lnTo>
                  <a:cubicBezTo>
                    <a:pt x="11752" y="2706"/>
                    <a:pt x="11740" y="2706"/>
                    <a:pt x="11728" y="2694"/>
                  </a:cubicBezTo>
                  <a:close/>
                  <a:moveTo>
                    <a:pt x="10371" y="2729"/>
                  </a:moveTo>
                  <a:cubicBezTo>
                    <a:pt x="10373" y="2730"/>
                    <a:pt x="10375" y="2731"/>
                    <a:pt x="10378" y="2732"/>
                  </a:cubicBezTo>
                  <a:lnTo>
                    <a:pt x="10378" y="2732"/>
                  </a:lnTo>
                  <a:lnTo>
                    <a:pt x="10383" y="2729"/>
                  </a:lnTo>
                  <a:close/>
                  <a:moveTo>
                    <a:pt x="11097" y="2729"/>
                  </a:moveTo>
                  <a:cubicBezTo>
                    <a:pt x="11097" y="2743"/>
                    <a:pt x="11101" y="2749"/>
                    <a:pt x="11114" y="2749"/>
                  </a:cubicBezTo>
                  <a:cubicBezTo>
                    <a:pt x="11123" y="2749"/>
                    <a:pt x="11137" y="2746"/>
                    <a:pt x="11156" y="2741"/>
                  </a:cubicBezTo>
                  <a:lnTo>
                    <a:pt x="11121" y="2741"/>
                  </a:lnTo>
                  <a:cubicBezTo>
                    <a:pt x="11121" y="2741"/>
                    <a:pt x="11121" y="2729"/>
                    <a:pt x="11121" y="2729"/>
                  </a:cubicBezTo>
                  <a:close/>
                  <a:moveTo>
                    <a:pt x="10125" y="2775"/>
                  </a:moveTo>
                  <a:cubicBezTo>
                    <a:pt x="10121" y="2775"/>
                    <a:pt x="10116" y="2778"/>
                    <a:pt x="10109" y="2789"/>
                  </a:cubicBezTo>
                  <a:lnTo>
                    <a:pt x="10132" y="2777"/>
                  </a:lnTo>
                  <a:lnTo>
                    <a:pt x="10132" y="2777"/>
                  </a:lnTo>
                  <a:cubicBezTo>
                    <a:pt x="10133" y="2778"/>
                    <a:pt x="10133" y="2778"/>
                    <a:pt x="10134" y="2778"/>
                  </a:cubicBezTo>
                  <a:lnTo>
                    <a:pt x="10134" y="2778"/>
                  </a:lnTo>
                  <a:cubicBezTo>
                    <a:pt x="10133" y="2778"/>
                    <a:pt x="10133" y="2778"/>
                    <a:pt x="10133" y="2777"/>
                  </a:cubicBezTo>
                  <a:lnTo>
                    <a:pt x="10133" y="2777"/>
                  </a:lnTo>
                  <a:lnTo>
                    <a:pt x="10132" y="2777"/>
                  </a:lnTo>
                  <a:lnTo>
                    <a:pt x="10132" y="2777"/>
                  </a:lnTo>
                  <a:cubicBezTo>
                    <a:pt x="10130" y="2776"/>
                    <a:pt x="10127" y="2775"/>
                    <a:pt x="10125" y="2775"/>
                  </a:cubicBezTo>
                  <a:close/>
                  <a:moveTo>
                    <a:pt x="11430" y="2777"/>
                  </a:moveTo>
                  <a:cubicBezTo>
                    <a:pt x="11437" y="2791"/>
                    <a:pt x="11444" y="2797"/>
                    <a:pt x="11451" y="2797"/>
                  </a:cubicBezTo>
                  <a:cubicBezTo>
                    <a:pt x="11456" y="2797"/>
                    <a:pt x="11461" y="2794"/>
                    <a:pt x="11466" y="2789"/>
                  </a:cubicBezTo>
                  <a:lnTo>
                    <a:pt x="11442" y="2789"/>
                  </a:lnTo>
                  <a:cubicBezTo>
                    <a:pt x="11442" y="2789"/>
                    <a:pt x="11442" y="2789"/>
                    <a:pt x="11430" y="2777"/>
                  </a:cubicBezTo>
                  <a:close/>
                  <a:moveTo>
                    <a:pt x="13256" y="2823"/>
                  </a:moveTo>
                  <a:cubicBezTo>
                    <a:pt x="13256" y="2823"/>
                    <a:pt x="13256" y="2823"/>
                    <a:pt x="13255" y="2823"/>
                  </a:cubicBezTo>
                  <a:lnTo>
                    <a:pt x="13255" y="2823"/>
                  </a:lnTo>
                  <a:cubicBezTo>
                    <a:pt x="13257" y="2824"/>
                    <a:pt x="13260" y="2825"/>
                    <a:pt x="13264" y="2825"/>
                  </a:cubicBezTo>
                  <a:cubicBezTo>
                    <a:pt x="13261" y="2823"/>
                    <a:pt x="13259" y="2823"/>
                    <a:pt x="13256" y="2823"/>
                  </a:cubicBezTo>
                  <a:close/>
                  <a:moveTo>
                    <a:pt x="13184" y="2846"/>
                  </a:moveTo>
                  <a:cubicBezTo>
                    <a:pt x="13183" y="2847"/>
                    <a:pt x="13182" y="2848"/>
                    <a:pt x="13181" y="2849"/>
                  </a:cubicBezTo>
                  <a:cubicBezTo>
                    <a:pt x="13187" y="2849"/>
                    <a:pt x="13186" y="2849"/>
                    <a:pt x="13184" y="2846"/>
                  </a:cubicBezTo>
                  <a:close/>
                  <a:moveTo>
                    <a:pt x="17753" y="2884"/>
                  </a:moveTo>
                  <a:cubicBezTo>
                    <a:pt x="17749" y="2888"/>
                    <a:pt x="17749" y="2889"/>
                    <a:pt x="17750" y="2890"/>
                  </a:cubicBezTo>
                  <a:lnTo>
                    <a:pt x="17750" y="2890"/>
                  </a:lnTo>
                  <a:lnTo>
                    <a:pt x="17753" y="2884"/>
                  </a:lnTo>
                  <a:close/>
                  <a:moveTo>
                    <a:pt x="10966" y="2944"/>
                  </a:moveTo>
                  <a:lnTo>
                    <a:pt x="10966" y="2944"/>
                  </a:lnTo>
                  <a:cubicBezTo>
                    <a:pt x="10966" y="2944"/>
                    <a:pt x="10966" y="2944"/>
                    <a:pt x="10966" y="2944"/>
                  </a:cubicBezTo>
                  <a:close/>
                  <a:moveTo>
                    <a:pt x="16752" y="2944"/>
                  </a:moveTo>
                  <a:lnTo>
                    <a:pt x="16757" y="2946"/>
                  </a:lnTo>
                  <a:lnTo>
                    <a:pt x="16757" y="2946"/>
                  </a:lnTo>
                  <a:cubicBezTo>
                    <a:pt x="16756" y="2945"/>
                    <a:pt x="16755" y="2944"/>
                    <a:pt x="16752" y="2944"/>
                  </a:cubicBezTo>
                  <a:close/>
                  <a:moveTo>
                    <a:pt x="10966" y="2944"/>
                  </a:moveTo>
                  <a:lnTo>
                    <a:pt x="10966" y="2956"/>
                  </a:lnTo>
                  <a:cubicBezTo>
                    <a:pt x="10967" y="2956"/>
                    <a:pt x="10967" y="2956"/>
                    <a:pt x="10968" y="2957"/>
                  </a:cubicBezTo>
                  <a:lnTo>
                    <a:pt x="10968" y="2957"/>
                  </a:lnTo>
                  <a:cubicBezTo>
                    <a:pt x="10966" y="2953"/>
                    <a:pt x="10966" y="2950"/>
                    <a:pt x="10966" y="2944"/>
                  </a:cubicBezTo>
                  <a:close/>
                  <a:moveTo>
                    <a:pt x="16757" y="2946"/>
                  </a:moveTo>
                  <a:cubicBezTo>
                    <a:pt x="16760" y="2950"/>
                    <a:pt x="16759" y="2959"/>
                    <a:pt x="16766" y="2959"/>
                  </a:cubicBezTo>
                  <a:cubicBezTo>
                    <a:pt x="16768" y="2959"/>
                    <a:pt x="16771" y="2958"/>
                    <a:pt x="16776" y="2956"/>
                  </a:cubicBezTo>
                  <a:lnTo>
                    <a:pt x="16757" y="2946"/>
                  </a:lnTo>
                  <a:close/>
                  <a:moveTo>
                    <a:pt x="17644" y="2955"/>
                  </a:moveTo>
                  <a:cubicBezTo>
                    <a:pt x="17645" y="2958"/>
                    <a:pt x="17645" y="2962"/>
                    <a:pt x="17645" y="2968"/>
                  </a:cubicBezTo>
                  <a:lnTo>
                    <a:pt x="17645" y="2956"/>
                  </a:lnTo>
                  <a:cubicBezTo>
                    <a:pt x="17645" y="2955"/>
                    <a:pt x="17645" y="2955"/>
                    <a:pt x="17644" y="2955"/>
                  </a:cubicBezTo>
                  <a:close/>
                  <a:moveTo>
                    <a:pt x="9025" y="2980"/>
                  </a:moveTo>
                  <a:cubicBezTo>
                    <a:pt x="9020" y="2980"/>
                    <a:pt x="9011" y="2982"/>
                    <a:pt x="9003" y="2985"/>
                  </a:cubicBezTo>
                  <a:lnTo>
                    <a:pt x="9003" y="2985"/>
                  </a:lnTo>
                  <a:cubicBezTo>
                    <a:pt x="9011" y="2983"/>
                    <a:pt x="9019" y="2981"/>
                    <a:pt x="9025" y="2980"/>
                  </a:cubicBezTo>
                  <a:close/>
                  <a:moveTo>
                    <a:pt x="10954" y="2980"/>
                  </a:moveTo>
                  <a:cubicBezTo>
                    <a:pt x="10951" y="2981"/>
                    <a:pt x="10950" y="2984"/>
                    <a:pt x="10954" y="2991"/>
                  </a:cubicBezTo>
                  <a:lnTo>
                    <a:pt x="10954" y="2980"/>
                  </a:lnTo>
                  <a:close/>
                  <a:moveTo>
                    <a:pt x="17645" y="3003"/>
                  </a:moveTo>
                  <a:cubicBezTo>
                    <a:pt x="17657" y="3003"/>
                    <a:pt x="17646" y="3015"/>
                    <a:pt x="17634" y="3015"/>
                  </a:cubicBezTo>
                  <a:lnTo>
                    <a:pt x="17634" y="3015"/>
                  </a:lnTo>
                  <a:cubicBezTo>
                    <a:pt x="17637" y="3011"/>
                    <a:pt x="17641" y="3007"/>
                    <a:pt x="17645" y="3003"/>
                  </a:cubicBezTo>
                  <a:close/>
                  <a:moveTo>
                    <a:pt x="17145" y="3027"/>
                  </a:moveTo>
                  <a:cubicBezTo>
                    <a:pt x="17145" y="3027"/>
                    <a:pt x="17145" y="3027"/>
                    <a:pt x="17145" y="3027"/>
                  </a:cubicBezTo>
                  <a:lnTo>
                    <a:pt x="17145" y="3027"/>
                  </a:lnTo>
                  <a:close/>
                  <a:moveTo>
                    <a:pt x="17145" y="3027"/>
                  </a:moveTo>
                  <a:cubicBezTo>
                    <a:pt x="17145" y="3027"/>
                    <a:pt x="17145" y="3027"/>
                    <a:pt x="17145" y="3027"/>
                  </a:cubicBezTo>
                  <a:lnTo>
                    <a:pt x="17145" y="3027"/>
                  </a:lnTo>
                  <a:close/>
                  <a:moveTo>
                    <a:pt x="8620" y="3027"/>
                  </a:moveTo>
                  <a:cubicBezTo>
                    <a:pt x="8622" y="3029"/>
                    <a:pt x="8623" y="3031"/>
                    <a:pt x="8625" y="3033"/>
                  </a:cubicBezTo>
                  <a:lnTo>
                    <a:pt x="8625" y="3033"/>
                  </a:lnTo>
                  <a:cubicBezTo>
                    <a:pt x="8624" y="3031"/>
                    <a:pt x="8622" y="3029"/>
                    <a:pt x="8620" y="3027"/>
                  </a:cubicBezTo>
                  <a:close/>
                  <a:moveTo>
                    <a:pt x="17622" y="3039"/>
                  </a:moveTo>
                  <a:lnTo>
                    <a:pt x="17622" y="3039"/>
                  </a:lnTo>
                  <a:cubicBezTo>
                    <a:pt x="17622" y="3039"/>
                    <a:pt x="17622" y="3039"/>
                    <a:pt x="17622" y="3039"/>
                  </a:cubicBezTo>
                  <a:close/>
                  <a:moveTo>
                    <a:pt x="8097" y="3122"/>
                  </a:moveTo>
                  <a:cubicBezTo>
                    <a:pt x="8097" y="3123"/>
                    <a:pt x="8097" y="3123"/>
                    <a:pt x="8098" y="3124"/>
                  </a:cubicBezTo>
                  <a:lnTo>
                    <a:pt x="8098" y="3124"/>
                  </a:lnTo>
                  <a:cubicBezTo>
                    <a:pt x="8101" y="3123"/>
                    <a:pt x="8105" y="3123"/>
                    <a:pt x="8108" y="3122"/>
                  </a:cubicBezTo>
                  <a:close/>
                  <a:moveTo>
                    <a:pt x="10823" y="3146"/>
                  </a:moveTo>
                  <a:cubicBezTo>
                    <a:pt x="10823" y="3146"/>
                    <a:pt x="10823" y="3146"/>
                    <a:pt x="10823" y="3146"/>
                  </a:cubicBezTo>
                  <a:cubicBezTo>
                    <a:pt x="10823" y="3146"/>
                    <a:pt x="10823" y="3146"/>
                    <a:pt x="10823" y="3146"/>
                  </a:cubicBezTo>
                  <a:close/>
                  <a:moveTo>
                    <a:pt x="7436" y="3156"/>
                  </a:moveTo>
                  <a:cubicBezTo>
                    <a:pt x="7436" y="3156"/>
                    <a:pt x="7438" y="3157"/>
                    <a:pt x="7442" y="3158"/>
                  </a:cubicBezTo>
                  <a:cubicBezTo>
                    <a:pt x="7438" y="3156"/>
                    <a:pt x="7436" y="3156"/>
                    <a:pt x="7436" y="3156"/>
                  </a:cubicBezTo>
                  <a:close/>
                  <a:moveTo>
                    <a:pt x="17895" y="2646"/>
                  </a:moveTo>
                  <a:cubicBezTo>
                    <a:pt x="17872" y="2646"/>
                    <a:pt x="17883" y="2670"/>
                    <a:pt x="17860" y="2682"/>
                  </a:cubicBezTo>
                  <a:cubicBezTo>
                    <a:pt x="17883" y="2682"/>
                    <a:pt x="17872" y="2670"/>
                    <a:pt x="17883" y="2658"/>
                  </a:cubicBezTo>
                  <a:cubicBezTo>
                    <a:pt x="17895" y="2658"/>
                    <a:pt x="17907" y="2682"/>
                    <a:pt x="17883" y="2682"/>
                  </a:cubicBezTo>
                  <a:lnTo>
                    <a:pt x="17883" y="2706"/>
                  </a:lnTo>
                  <a:cubicBezTo>
                    <a:pt x="17872" y="2694"/>
                    <a:pt x="17860" y="2694"/>
                    <a:pt x="17848" y="2694"/>
                  </a:cubicBezTo>
                  <a:cubicBezTo>
                    <a:pt x="17824" y="2741"/>
                    <a:pt x="17824" y="2789"/>
                    <a:pt x="17788" y="2837"/>
                  </a:cubicBezTo>
                  <a:cubicBezTo>
                    <a:pt x="17786" y="2833"/>
                    <a:pt x="17784" y="2831"/>
                    <a:pt x="17782" y="2831"/>
                  </a:cubicBezTo>
                  <a:cubicBezTo>
                    <a:pt x="17774" y="2831"/>
                    <a:pt x="17765" y="2854"/>
                    <a:pt x="17752" y="2854"/>
                  </a:cubicBezTo>
                  <a:cubicBezTo>
                    <a:pt x="17748" y="2854"/>
                    <a:pt x="17745" y="2853"/>
                    <a:pt x="17741" y="2849"/>
                  </a:cubicBezTo>
                  <a:lnTo>
                    <a:pt x="17741" y="2849"/>
                  </a:lnTo>
                  <a:cubicBezTo>
                    <a:pt x="17741" y="2866"/>
                    <a:pt x="17750" y="2866"/>
                    <a:pt x="17758" y="2866"/>
                  </a:cubicBezTo>
                  <a:cubicBezTo>
                    <a:pt x="17767" y="2866"/>
                    <a:pt x="17776" y="2866"/>
                    <a:pt x="17776" y="2884"/>
                  </a:cubicBezTo>
                  <a:cubicBezTo>
                    <a:pt x="17776" y="2884"/>
                    <a:pt x="17776" y="2896"/>
                    <a:pt x="17764" y="2896"/>
                  </a:cubicBezTo>
                  <a:cubicBezTo>
                    <a:pt x="17764" y="2890"/>
                    <a:pt x="17758" y="2890"/>
                    <a:pt x="17754" y="2890"/>
                  </a:cubicBezTo>
                  <a:cubicBezTo>
                    <a:pt x="17752" y="2890"/>
                    <a:pt x="17751" y="2890"/>
                    <a:pt x="17750" y="2890"/>
                  </a:cubicBezTo>
                  <a:lnTo>
                    <a:pt x="17750" y="2890"/>
                  </a:lnTo>
                  <a:lnTo>
                    <a:pt x="17741" y="2908"/>
                  </a:lnTo>
                  <a:cubicBezTo>
                    <a:pt x="17729" y="2908"/>
                    <a:pt x="17729" y="2896"/>
                    <a:pt x="17729" y="2896"/>
                  </a:cubicBezTo>
                  <a:cubicBezTo>
                    <a:pt x="17729" y="2944"/>
                    <a:pt x="17669" y="2956"/>
                    <a:pt x="17669" y="3003"/>
                  </a:cubicBezTo>
                  <a:lnTo>
                    <a:pt x="17669" y="3003"/>
                  </a:lnTo>
                  <a:cubicBezTo>
                    <a:pt x="17669" y="3003"/>
                    <a:pt x="17669" y="2991"/>
                    <a:pt x="17681" y="2991"/>
                  </a:cubicBezTo>
                  <a:cubicBezTo>
                    <a:pt x="17681" y="3037"/>
                    <a:pt x="17649" y="3017"/>
                    <a:pt x="17635" y="3057"/>
                  </a:cubicBezTo>
                  <a:lnTo>
                    <a:pt x="17635" y="3057"/>
                  </a:lnTo>
                  <a:cubicBezTo>
                    <a:pt x="17634" y="3052"/>
                    <a:pt x="17633" y="3046"/>
                    <a:pt x="17633" y="3039"/>
                  </a:cubicBezTo>
                  <a:lnTo>
                    <a:pt x="17633" y="3039"/>
                  </a:lnTo>
                  <a:lnTo>
                    <a:pt x="17633" y="3063"/>
                  </a:lnTo>
                  <a:cubicBezTo>
                    <a:pt x="17634" y="3061"/>
                    <a:pt x="17635" y="3059"/>
                    <a:pt x="17635" y="3057"/>
                  </a:cubicBezTo>
                  <a:lnTo>
                    <a:pt x="17635" y="3057"/>
                  </a:lnTo>
                  <a:cubicBezTo>
                    <a:pt x="17637" y="3070"/>
                    <a:pt x="17639" y="3078"/>
                    <a:pt x="17622" y="3087"/>
                  </a:cubicBezTo>
                  <a:cubicBezTo>
                    <a:pt x="17610" y="3075"/>
                    <a:pt x="17610" y="3075"/>
                    <a:pt x="17610" y="3063"/>
                  </a:cubicBezTo>
                  <a:cubicBezTo>
                    <a:pt x="17598" y="3075"/>
                    <a:pt x="17598" y="3087"/>
                    <a:pt x="17610" y="3087"/>
                  </a:cubicBezTo>
                  <a:cubicBezTo>
                    <a:pt x="17610" y="3100"/>
                    <a:pt x="17602" y="3106"/>
                    <a:pt x="17594" y="3108"/>
                  </a:cubicBezTo>
                  <a:lnTo>
                    <a:pt x="17594" y="3108"/>
                  </a:lnTo>
                  <a:cubicBezTo>
                    <a:pt x="17593" y="3108"/>
                    <a:pt x="17592" y="3107"/>
                    <a:pt x="17590" y="3107"/>
                  </a:cubicBezTo>
                  <a:cubicBezTo>
                    <a:pt x="17586" y="3107"/>
                    <a:pt x="17580" y="3110"/>
                    <a:pt x="17574" y="3110"/>
                  </a:cubicBezTo>
                  <a:cubicBezTo>
                    <a:pt x="17579" y="3110"/>
                    <a:pt x="17587" y="3110"/>
                    <a:pt x="17594" y="3108"/>
                  </a:cubicBezTo>
                  <a:lnTo>
                    <a:pt x="17594" y="3108"/>
                  </a:lnTo>
                  <a:cubicBezTo>
                    <a:pt x="17596" y="3110"/>
                    <a:pt x="17598" y="3114"/>
                    <a:pt x="17598" y="3122"/>
                  </a:cubicBezTo>
                  <a:cubicBezTo>
                    <a:pt x="17574" y="3134"/>
                    <a:pt x="17562" y="3158"/>
                    <a:pt x="17538" y="3182"/>
                  </a:cubicBezTo>
                  <a:lnTo>
                    <a:pt x="17526" y="3182"/>
                  </a:lnTo>
                  <a:cubicBezTo>
                    <a:pt x="17535" y="3199"/>
                    <a:pt x="17519" y="3198"/>
                    <a:pt x="17505" y="3204"/>
                  </a:cubicBezTo>
                  <a:lnTo>
                    <a:pt x="17505" y="3204"/>
                  </a:lnTo>
                  <a:cubicBezTo>
                    <a:pt x="17507" y="3197"/>
                    <a:pt x="17502" y="3189"/>
                    <a:pt x="17502" y="3182"/>
                  </a:cubicBezTo>
                  <a:cubicBezTo>
                    <a:pt x="17526" y="3170"/>
                    <a:pt x="17538" y="3134"/>
                    <a:pt x="17562" y="3134"/>
                  </a:cubicBezTo>
                  <a:cubicBezTo>
                    <a:pt x="17562" y="3122"/>
                    <a:pt x="17550" y="3099"/>
                    <a:pt x="17562" y="3075"/>
                  </a:cubicBezTo>
                  <a:cubicBezTo>
                    <a:pt x="17578" y="3075"/>
                    <a:pt x="17578" y="3080"/>
                    <a:pt x="17583" y="3080"/>
                  </a:cubicBezTo>
                  <a:cubicBezTo>
                    <a:pt x="17586" y="3080"/>
                    <a:pt x="17590" y="3079"/>
                    <a:pt x="17598" y="3075"/>
                  </a:cubicBezTo>
                  <a:lnTo>
                    <a:pt x="17586" y="3063"/>
                  </a:lnTo>
                  <a:cubicBezTo>
                    <a:pt x="17592" y="3057"/>
                    <a:pt x="17595" y="3054"/>
                    <a:pt x="17596" y="3054"/>
                  </a:cubicBezTo>
                  <a:cubicBezTo>
                    <a:pt x="17598" y="3054"/>
                    <a:pt x="17598" y="3057"/>
                    <a:pt x="17598" y="3063"/>
                  </a:cubicBezTo>
                  <a:cubicBezTo>
                    <a:pt x="17610" y="3051"/>
                    <a:pt x="17586" y="3039"/>
                    <a:pt x="17610" y="3015"/>
                  </a:cubicBezTo>
                  <a:lnTo>
                    <a:pt x="17622" y="3039"/>
                  </a:lnTo>
                  <a:cubicBezTo>
                    <a:pt x="17622" y="3031"/>
                    <a:pt x="17627" y="3023"/>
                    <a:pt x="17634" y="3015"/>
                  </a:cubicBezTo>
                  <a:lnTo>
                    <a:pt x="17634" y="3015"/>
                  </a:lnTo>
                  <a:cubicBezTo>
                    <a:pt x="17669" y="3015"/>
                    <a:pt x="17645" y="2991"/>
                    <a:pt x="17645" y="2991"/>
                  </a:cubicBezTo>
                  <a:cubicBezTo>
                    <a:pt x="17645" y="2985"/>
                    <a:pt x="17642" y="2985"/>
                    <a:pt x="17638" y="2985"/>
                  </a:cubicBezTo>
                  <a:cubicBezTo>
                    <a:pt x="17633" y="2985"/>
                    <a:pt x="17627" y="2985"/>
                    <a:pt x="17622" y="2980"/>
                  </a:cubicBezTo>
                  <a:cubicBezTo>
                    <a:pt x="17631" y="2970"/>
                    <a:pt x="17625" y="2952"/>
                    <a:pt x="17635" y="2952"/>
                  </a:cubicBezTo>
                  <a:cubicBezTo>
                    <a:pt x="17637" y="2952"/>
                    <a:pt x="17640" y="2953"/>
                    <a:pt x="17644" y="2955"/>
                  </a:cubicBezTo>
                  <a:lnTo>
                    <a:pt x="17644" y="2955"/>
                  </a:lnTo>
                  <a:cubicBezTo>
                    <a:pt x="17642" y="2943"/>
                    <a:pt x="17639" y="2941"/>
                    <a:pt x="17657" y="2932"/>
                  </a:cubicBezTo>
                  <a:lnTo>
                    <a:pt x="17669" y="2932"/>
                  </a:lnTo>
                  <a:cubicBezTo>
                    <a:pt x="17657" y="2908"/>
                    <a:pt x="17693" y="2896"/>
                    <a:pt x="17705" y="2872"/>
                  </a:cubicBezTo>
                  <a:cubicBezTo>
                    <a:pt x="17705" y="2872"/>
                    <a:pt x="17705" y="2860"/>
                    <a:pt x="17705" y="2849"/>
                  </a:cubicBezTo>
                  <a:cubicBezTo>
                    <a:pt x="17699" y="2854"/>
                    <a:pt x="17693" y="2857"/>
                    <a:pt x="17687" y="2857"/>
                  </a:cubicBezTo>
                  <a:cubicBezTo>
                    <a:pt x="17681" y="2857"/>
                    <a:pt x="17675" y="2854"/>
                    <a:pt x="17669" y="2849"/>
                  </a:cubicBezTo>
                  <a:cubicBezTo>
                    <a:pt x="17705" y="2849"/>
                    <a:pt x="17669" y="2801"/>
                    <a:pt x="17693" y="2789"/>
                  </a:cubicBezTo>
                  <a:cubicBezTo>
                    <a:pt x="17705" y="2789"/>
                    <a:pt x="17705" y="2801"/>
                    <a:pt x="17693" y="2801"/>
                  </a:cubicBezTo>
                  <a:cubicBezTo>
                    <a:pt x="17717" y="2837"/>
                    <a:pt x="17729" y="2849"/>
                    <a:pt x="17729" y="2872"/>
                  </a:cubicBezTo>
                  <a:cubicBezTo>
                    <a:pt x="17729" y="2864"/>
                    <a:pt x="17735" y="2850"/>
                    <a:pt x="17738" y="2846"/>
                  </a:cubicBezTo>
                  <a:lnTo>
                    <a:pt x="17738" y="2846"/>
                  </a:lnTo>
                  <a:lnTo>
                    <a:pt x="17741" y="2849"/>
                  </a:lnTo>
                  <a:cubicBezTo>
                    <a:pt x="17741" y="2846"/>
                    <a:pt x="17740" y="2845"/>
                    <a:pt x="17739" y="2845"/>
                  </a:cubicBezTo>
                  <a:cubicBezTo>
                    <a:pt x="17739" y="2845"/>
                    <a:pt x="17739" y="2846"/>
                    <a:pt x="17738" y="2846"/>
                  </a:cubicBezTo>
                  <a:lnTo>
                    <a:pt x="17738" y="2846"/>
                  </a:lnTo>
                  <a:lnTo>
                    <a:pt x="17729" y="2837"/>
                  </a:lnTo>
                  <a:cubicBezTo>
                    <a:pt x="17729" y="2825"/>
                    <a:pt x="17741" y="2825"/>
                    <a:pt x="17741" y="2813"/>
                  </a:cubicBezTo>
                  <a:cubicBezTo>
                    <a:pt x="17729" y="2801"/>
                    <a:pt x="17705" y="2813"/>
                    <a:pt x="17705" y="2789"/>
                  </a:cubicBezTo>
                  <a:cubicBezTo>
                    <a:pt x="17707" y="2786"/>
                    <a:pt x="17710" y="2786"/>
                    <a:pt x="17714" y="2786"/>
                  </a:cubicBezTo>
                  <a:cubicBezTo>
                    <a:pt x="17722" y="2786"/>
                    <a:pt x="17731" y="2792"/>
                    <a:pt x="17732" y="2792"/>
                  </a:cubicBezTo>
                  <a:cubicBezTo>
                    <a:pt x="17732" y="2792"/>
                    <a:pt x="17731" y="2792"/>
                    <a:pt x="17729" y="2789"/>
                  </a:cubicBezTo>
                  <a:cubicBezTo>
                    <a:pt x="17741" y="2765"/>
                    <a:pt x="17717" y="2765"/>
                    <a:pt x="17741" y="2753"/>
                  </a:cubicBezTo>
                  <a:lnTo>
                    <a:pt x="17729" y="2753"/>
                  </a:lnTo>
                  <a:cubicBezTo>
                    <a:pt x="17749" y="2753"/>
                    <a:pt x="17752" y="2727"/>
                    <a:pt x="17775" y="2727"/>
                  </a:cubicBezTo>
                  <a:cubicBezTo>
                    <a:pt x="17779" y="2727"/>
                    <a:pt x="17783" y="2728"/>
                    <a:pt x="17788" y="2729"/>
                  </a:cubicBezTo>
                  <a:cubicBezTo>
                    <a:pt x="17788" y="2741"/>
                    <a:pt x="17800" y="2741"/>
                    <a:pt x="17788" y="2741"/>
                  </a:cubicBezTo>
                  <a:cubicBezTo>
                    <a:pt x="17788" y="2752"/>
                    <a:pt x="17788" y="2755"/>
                    <a:pt x="17789" y="2755"/>
                  </a:cubicBezTo>
                  <a:cubicBezTo>
                    <a:pt x="17790" y="2755"/>
                    <a:pt x="17793" y="2746"/>
                    <a:pt x="17800" y="2746"/>
                  </a:cubicBezTo>
                  <a:cubicBezTo>
                    <a:pt x="17803" y="2746"/>
                    <a:pt x="17807" y="2748"/>
                    <a:pt x="17812" y="2753"/>
                  </a:cubicBezTo>
                  <a:cubicBezTo>
                    <a:pt x="17800" y="2741"/>
                    <a:pt x="17812" y="2718"/>
                    <a:pt x="17824" y="2706"/>
                  </a:cubicBezTo>
                  <a:lnTo>
                    <a:pt x="17812" y="2706"/>
                  </a:lnTo>
                  <a:cubicBezTo>
                    <a:pt x="17803" y="2683"/>
                    <a:pt x="17803" y="2676"/>
                    <a:pt x="17807" y="2676"/>
                  </a:cubicBezTo>
                  <a:cubicBezTo>
                    <a:pt x="17814" y="2676"/>
                    <a:pt x="17833" y="2694"/>
                    <a:pt x="17848" y="2694"/>
                  </a:cubicBezTo>
                  <a:lnTo>
                    <a:pt x="17860" y="2694"/>
                  </a:lnTo>
                  <a:cubicBezTo>
                    <a:pt x="17860" y="2680"/>
                    <a:pt x="17858" y="2677"/>
                    <a:pt x="17856" y="2677"/>
                  </a:cubicBezTo>
                  <a:cubicBezTo>
                    <a:pt x="17854" y="2677"/>
                    <a:pt x="17852" y="2679"/>
                    <a:pt x="17850" y="2679"/>
                  </a:cubicBezTo>
                  <a:cubicBezTo>
                    <a:pt x="17849" y="2679"/>
                    <a:pt x="17848" y="2677"/>
                    <a:pt x="17848" y="2670"/>
                  </a:cubicBezTo>
                  <a:cubicBezTo>
                    <a:pt x="17860" y="2658"/>
                    <a:pt x="17872" y="2670"/>
                    <a:pt x="17883" y="2646"/>
                  </a:cubicBezTo>
                  <a:close/>
                  <a:moveTo>
                    <a:pt x="9522" y="3226"/>
                  </a:moveTo>
                  <a:cubicBezTo>
                    <a:pt x="9521" y="3226"/>
                    <a:pt x="9527" y="3233"/>
                    <a:pt x="9523" y="3233"/>
                  </a:cubicBezTo>
                  <a:cubicBezTo>
                    <a:pt x="9521" y="3233"/>
                    <a:pt x="9518" y="3232"/>
                    <a:pt x="9513" y="3230"/>
                  </a:cubicBezTo>
                  <a:lnTo>
                    <a:pt x="9513" y="3230"/>
                  </a:lnTo>
                  <a:lnTo>
                    <a:pt x="9525" y="3241"/>
                  </a:lnTo>
                  <a:lnTo>
                    <a:pt x="9525" y="3230"/>
                  </a:lnTo>
                  <a:cubicBezTo>
                    <a:pt x="9523" y="3227"/>
                    <a:pt x="9522" y="3226"/>
                    <a:pt x="9522" y="3226"/>
                  </a:cubicBezTo>
                  <a:close/>
                  <a:moveTo>
                    <a:pt x="0" y="3325"/>
                  </a:moveTo>
                  <a:cubicBezTo>
                    <a:pt x="0" y="3337"/>
                    <a:pt x="48" y="3325"/>
                    <a:pt x="24" y="3349"/>
                  </a:cubicBezTo>
                  <a:lnTo>
                    <a:pt x="36" y="3337"/>
                  </a:lnTo>
                  <a:lnTo>
                    <a:pt x="0" y="3325"/>
                  </a:lnTo>
                  <a:close/>
                  <a:moveTo>
                    <a:pt x="16098" y="3361"/>
                  </a:moveTo>
                  <a:cubicBezTo>
                    <a:pt x="16094" y="3364"/>
                    <a:pt x="16094" y="3365"/>
                    <a:pt x="16094" y="3366"/>
                  </a:cubicBezTo>
                  <a:lnTo>
                    <a:pt x="16094" y="3366"/>
                  </a:lnTo>
                  <a:lnTo>
                    <a:pt x="16098" y="3361"/>
                  </a:lnTo>
                  <a:close/>
                  <a:moveTo>
                    <a:pt x="5549" y="3384"/>
                  </a:moveTo>
                  <a:cubicBezTo>
                    <a:pt x="5540" y="3384"/>
                    <a:pt x="5539" y="3384"/>
                    <a:pt x="5542" y="3385"/>
                  </a:cubicBezTo>
                  <a:lnTo>
                    <a:pt x="5542" y="3385"/>
                  </a:lnTo>
                  <a:lnTo>
                    <a:pt x="5549" y="3384"/>
                  </a:lnTo>
                  <a:close/>
                  <a:moveTo>
                    <a:pt x="17987" y="3385"/>
                  </a:moveTo>
                  <a:cubicBezTo>
                    <a:pt x="17987" y="3388"/>
                    <a:pt x="17988" y="3392"/>
                    <a:pt x="17991" y="3396"/>
                  </a:cubicBezTo>
                  <a:cubicBezTo>
                    <a:pt x="17991" y="3389"/>
                    <a:pt x="17991" y="3386"/>
                    <a:pt x="17987" y="3385"/>
                  </a:cubicBezTo>
                  <a:close/>
                  <a:moveTo>
                    <a:pt x="164" y="3394"/>
                  </a:moveTo>
                  <a:cubicBezTo>
                    <a:pt x="149" y="3394"/>
                    <a:pt x="136" y="3401"/>
                    <a:pt x="143" y="3408"/>
                  </a:cubicBezTo>
                  <a:cubicBezTo>
                    <a:pt x="155" y="3414"/>
                    <a:pt x="161" y="3416"/>
                    <a:pt x="164" y="3416"/>
                  </a:cubicBezTo>
                  <a:cubicBezTo>
                    <a:pt x="172" y="3416"/>
                    <a:pt x="153" y="3398"/>
                    <a:pt x="176" y="3396"/>
                  </a:cubicBezTo>
                  <a:lnTo>
                    <a:pt x="176" y="3396"/>
                  </a:lnTo>
                  <a:cubicBezTo>
                    <a:pt x="172" y="3395"/>
                    <a:pt x="168" y="3394"/>
                    <a:pt x="164" y="3394"/>
                  </a:cubicBezTo>
                  <a:close/>
                  <a:moveTo>
                    <a:pt x="16586" y="3420"/>
                  </a:moveTo>
                  <a:cubicBezTo>
                    <a:pt x="16580" y="3420"/>
                    <a:pt x="16574" y="3420"/>
                    <a:pt x="16569" y="3423"/>
                  </a:cubicBezTo>
                  <a:cubicBezTo>
                    <a:pt x="16574" y="3423"/>
                    <a:pt x="16580" y="3420"/>
                    <a:pt x="16586" y="3420"/>
                  </a:cubicBezTo>
                  <a:close/>
                  <a:moveTo>
                    <a:pt x="8574" y="3430"/>
                  </a:moveTo>
                  <a:lnTo>
                    <a:pt x="8573" y="3432"/>
                  </a:lnTo>
                  <a:cubicBezTo>
                    <a:pt x="8574" y="3432"/>
                    <a:pt x="8576" y="3432"/>
                    <a:pt x="8577" y="3433"/>
                  </a:cubicBezTo>
                  <a:lnTo>
                    <a:pt x="8577" y="3433"/>
                  </a:lnTo>
                  <a:cubicBezTo>
                    <a:pt x="8576" y="3432"/>
                    <a:pt x="8575" y="3431"/>
                    <a:pt x="8574" y="3430"/>
                  </a:cubicBezTo>
                  <a:close/>
                  <a:moveTo>
                    <a:pt x="8158" y="3431"/>
                  </a:moveTo>
                  <a:cubicBezTo>
                    <a:pt x="8157" y="3432"/>
                    <a:pt x="8157" y="3432"/>
                    <a:pt x="8156" y="3432"/>
                  </a:cubicBezTo>
                  <a:cubicBezTo>
                    <a:pt x="8156" y="3434"/>
                    <a:pt x="8156" y="3434"/>
                    <a:pt x="8157" y="3434"/>
                  </a:cubicBezTo>
                  <a:cubicBezTo>
                    <a:pt x="8157" y="3434"/>
                    <a:pt x="8158" y="3433"/>
                    <a:pt x="8158" y="3431"/>
                  </a:cubicBezTo>
                  <a:close/>
                  <a:moveTo>
                    <a:pt x="8662" y="3418"/>
                  </a:moveTo>
                  <a:cubicBezTo>
                    <a:pt x="8636" y="3418"/>
                    <a:pt x="8627" y="3434"/>
                    <a:pt x="8595" y="3434"/>
                  </a:cubicBezTo>
                  <a:cubicBezTo>
                    <a:pt x="8590" y="3434"/>
                    <a:pt x="8584" y="3434"/>
                    <a:pt x="8577" y="3433"/>
                  </a:cubicBezTo>
                  <a:lnTo>
                    <a:pt x="8577" y="3433"/>
                  </a:lnTo>
                  <a:cubicBezTo>
                    <a:pt x="8580" y="3436"/>
                    <a:pt x="8582" y="3439"/>
                    <a:pt x="8585" y="3444"/>
                  </a:cubicBezTo>
                  <a:cubicBezTo>
                    <a:pt x="8609" y="3432"/>
                    <a:pt x="8668" y="3444"/>
                    <a:pt x="8680" y="3420"/>
                  </a:cubicBezTo>
                  <a:cubicBezTo>
                    <a:pt x="8673" y="3418"/>
                    <a:pt x="8667" y="3418"/>
                    <a:pt x="8662" y="3418"/>
                  </a:cubicBezTo>
                  <a:close/>
                  <a:moveTo>
                    <a:pt x="8287" y="3432"/>
                  </a:moveTo>
                  <a:cubicBezTo>
                    <a:pt x="8276" y="3443"/>
                    <a:pt x="8274" y="3446"/>
                    <a:pt x="8277" y="3446"/>
                  </a:cubicBezTo>
                  <a:cubicBezTo>
                    <a:pt x="8279" y="3446"/>
                    <a:pt x="8282" y="3445"/>
                    <a:pt x="8287" y="3443"/>
                  </a:cubicBezTo>
                  <a:lnTo>
                    <a:pt x="8287" y="3443"/>
                  </a:lnTo>
                  <a:lnTo>
                    <a:pt x="8287" y="3444"/>
                  </a:lnTo>
                  <a:cubicBezTo>
                    <a:pt x="8290" y="3444"/>
                    <a:pt x="8292" y="3443"/>
                    <a:pt x="8294" y="3442"/>
                  </a:cubicBezTo>
                  <a:lnTo>
                    <a:pt x="8294" y="3442"/>
                  </a:lnTo>
                  <a:cubicBezTo>
                    <a:pt x="8291" y="3442"/>
                    <a:pt x="8289" y="3443"/>
                    <a:pt x="8287" y="3443"/>
                  </a:cubicBezTo>
                  <a:lnTo>
                    <a:pt x="8287" y="3443"/>
                  </a:lnTo>
                  <a:lnTo>
                    <a:pt x="8287" y="3432"/>
                  </a:lnTo>
                  <a:close/>
                  <a:moveTo>
                    <a:pt x="8309" y="3447"/>
                  </a:moveTo>
                  <a:cubicBezTo>
                    <a:pt x="8309" y="3450"/>
                    <a:pt x="8309" y="3452"/>
                    <a:pt x="8311" y="3456"/>
                  </a:cubicBezTo>
                  <a:cubicBezTo>
                    <a:pt x="8311" y="3452"/>
                    <a:pt x="8310" y="3449"/>
                    <a:pt x="8309" y="3447"/>
                  </a:cubicBezTo>
                  <a:close/>
                  <a:moveTo>
                    <a:pt x="8087" y="3486"/>
                  </a:moveTo>
                  <a:lnTo>
                    <a:pt x="8085" y="3491"/>
                  </a:lnTo>
                  <a:cubicBezTo>
                    <a:pt x="8088" y="3488"/>
                    <a:pt x="8088" y="3487"/>
                    <a:pt x="8087" y="3486"/>
                  </a:cubicBezTo>
                  <a:close/>
                  <a:moveTo>
                    <a:pt x="9144" y="3491"/>
                  </a:moveTo>
                  <a:cubicBezTo>
                    <a:pt x="9144" y="3491"/>
                    <a:pt x="9138" y="3497"/>
                    <a:pt x="9143" y="3501"/>
                  </a:cubicBezTo>
                  <a:lnTo>
                    <a:pt x="9143" y="3501"/>
                  </a:lnTo>
                  <a:cubicBezTo>
                    <a:pt x="9144" y="3498"/>
                    <a:pt x="9144" y="3495"/>
                    <a:pt x="9144" y="3491"/>
                  </a:cubicBezTo>
                  <a:close/>
                  <a:moveTo>
                    <a:pt x="17372" y="3515"/>
                  </a:moveTo>
                  <a:cubicBezTo>
                    <a:pt x="17360" y="3527"/>
                    <a:pt x="17360" y="3539"/>
                    <a:pt x="17360" y="3551"/>
                  </a:cubicBezTo>
                  <a:lnTo>
                    <a:pt x="17348" y="3539"/>
                  </a:lnTo>
                  <a:cubicBezTo>
                    <a:pt x="17348" y="3527"/>
                    <a:pt x="17348" y="3527"/>
                    <a:pt x="17360" y="3515"/>
                  </a:cubicBezTo>
                  <a:close/>
                  <a:moveTo>
                    <a:pt x="3382" y="3634"/>
                  </a:moveTo>
                  <a:lnTo>
                    <a:pt x="3382" y="3634"/>
                  </a:lnTo>
                  <a:cubicBezTo>
                    <a:pt x="3382" y="3634"/>
                    <a:pt x="3382" y="3634"/>
                    <a:pt x="3382" y="3634"/>
                  </a:cubicBezTo>
                  <a:close/>
                  <a:moveTo>
                    <a:pt x="7382" y="3634"/>
                  </a:moveTo>
                  <a:cubicBezTo>
                    <a:pt x="7382" y="3634"/>
                    <a:pt x="7382" y="3634"/>
                    <a:pt x="7382" y="3634"/>
                  </a:cubicBezTo>
                  <a:cubicBezTo>
                    <a:pt x="7382" y="3634"/>
                    <a:pt x="7382" y="3634"/>
                    <a:pt x="7382" y="3634"/>
                  </a:cubicBezTo>
                  <a:close/>
                  <a:moveTo>
                    <a:pt x="2358" y="3634"/>
                  </a:moveTo>
                  <a:lnTo>
                    <a:pt x="2358" y="3634"/>
                  </a:lnTo>
                  <a:cubicBezTo>
                    <a:pt x="2355" y="3637"/>
                    <a:pt x="2355" y="3639"/>
                    <a:pt x="2356" y="3642"/>
                  </a:cubicBezTo>
                  <a:lnTo>
                    <a:pt x="2356" y="3642"/>
                  </a:lnTo>
                  <a:cubicBezTo>
                    <a:pt x="2357" y="3640"/>
                    <a:pt x="2358" y="3637"/>
                    <a:pt x="2358" y="3634"/>
                  </a:cubicBezTo>
                  <a:close/>
                  <a:moveTo>
                    <a:pt x="584" y="3634"/>
                  </a:moveTo>
                  <a:cubicBezTo>
                    <a:pt x="584" y="3634"/>
                    <a:pt x="584" y="3646"/>
                    <a:pt x="584" y="3646"/>
                  </a:cubicBezTo>
                  <a:cubicBezTo>
                    <a:pt x="572" y="3646"/>
                    <a:pt x="572" y="3634"/>
                    <a:pt x="572" y="3634"/>
                  </a:cubicBezTo>
                  <a:close/>
                  <a:moveTo>
                    <a:pt x="16705" y="3682"/>
                  </a:moveTo>
                  <a:lnTo>
                    <a:pt x="16705" y="3682"/>
                  </a:lnTo>
                  <a:cubicBezTo>
                    <a:pt x="16705" y="3686"/>
                    <a:pt x="16706" y="3688"/>
                    <a:pt x="16708" y="3690"/>
                  </a:cubicBezTo>
                  <a:lnTo>
                    <a:pt x="16708" y="3690"/>
                  </a:lnTo>
                  <a:cubicBezTo>
                    <a:pt x="16707" y="3688"/>
                    <a:pt x="16706" y="3685"/>
                    <a:pt x="16705" y="3682"/>
                  </a:cubicBezTo>
                  <a:close/>
                  <a:moveTo>
                    <a:pt x="13633" y="3718"/>
                  </a:moveTo>
                  <a:cubicBezTo>
                    <a:pt x="13633" y="3718"/>
                    <a:pt x="13633" y="3718"/>
                    <a:pt x="13633" y="3718"/>
                  </a:cubicBezTo>
                  <a:lnTo>
                    <a:pt x="13633" y="3718"/>
                  </a:lnTo>
                  <a:close/>
                  <a:moveTo>
                    <a:pt x="8965" y="3729"/>
                  </a:moveTo>
                  <a:lnTo>
                    <a:pt x="8965" y="3729"/>
                  </a:lnTo>
                  <a:cubicBezTo>
                    <a:pt x="8965" y="3729"/>
                    <a:pt x="8966" y="3730"/>
                    <a:pt x="8966" y="3730"/>
                  </a:cubicBezTo>
                  <a:lnTo>
                    <a:pt x="8966" y="3730"/>
                  </a:lnTo>
                  <a:cubicBezTo>
                    <a:pt x="8965" y="3729"/>
                    <a:pt x="8965" y="3729"/>
                    <a:pt x="8965" y="3729"/>
                  </a:cubicBezTo>
                  <a:close/>
                  <a:moveTo>
                    <a:pt x="8948" y="3719"/>
                  </a:moveTo>
                  <a:cubicBezTo>
                    <a:pt x="8945" y="3719"/>
                    <a:pt x="8942" y="3722"/>
                    <a:pt x="8942" y="3730"/>
                  </a:cubicBezTo>
                  <a:cubicBezTo>
                    <a:pt x="8942" y="3730"/>
                    <a:pt x="8947" y="3724"/>
                    <a:pt x="8954" y="3724"/>
                  </a:cubicBezTo>
                  <a:cubicBezTo>
                    <a:pt x="8958" y="3724"/>
                    <a:pt x="8961" y="3725"/>
                    <a:pt x="8965" y="3729"/>
                  </a:cubicBezTo>
                  <a:lnTo>
                    <a:pt x="8965" y="3729"/>
                  </a:lnTo>
                  <a:cubicBezTo>
                    <a:pt x="8963" y="3727"/>
                    <a:pt x="8954" y="3719"/>
                    <a:pt x="8948" y="3719"/>
                  </a:cubicBezTo>
                  <a:close/>
                  <a:moveTo>
                    <a:pt x="10454" y="3753"/>
                  </a:moveTo>
                  <a:cubicBezTo>
                    <a:pt x="10451" y="3756"/>
                    <a:pt x="10450" y="3757"/>
                    <a:pt x="10451" y="3757"/>
                  </a:cubicBezTo>
                  <a:cubicBezTo>
                    <a:pt x="10451" y="3757"/>
                    <a:pt x="10453" y="3756"/>
                    <a:pt x="10456" y="3755"/>
                  </a:cubicBezTo>
                  <a:lnTo>
                    <a:pt x="10456" y="3755"/>
                  </a:lnTo>
                  <a:cubicBezTo>
                    <a:pt x="10456" y="3755"/>
                    <a:pt x="10457" y="3755"/>
                    <a:pt x="10457" y="3755"/>
                  </a:cubicBezTo>
                  <a:cubicBezTo>
                    <a:pt x="10458" y="3755"/>
                    <a:pt x="10458" y="3755"/>
                    <a:pt x="10459" y="3754"/>
                  </a:cubicBezTo>
                  <a:lnTo>
                    <a:pt x="10459" y="3754"/>
                  </a:lnTo>
                  <a:cubicBezTo>
                    <a:pt x="10458" y="3754"/>
                    <a:pt x="10457" y="3754"/>
                    <a:pt x="10456" y="3755"/>
                  </a:cubicBezTo>
                  <a:lnTo>
                    <a:pt x="10456" y="3755"/>
                  </a:lnTo>
                  <a:cubicBezTo>
                    <a:pt x="10455" y="3755"/>
                    <a:pt x="10455" y="3754"/>
                    <a:pt x="10454" y="3753"/>
                  </a:cubicBezTo>
                  <a:close/>
                  <a:moveTo>
                    <a:pt x="5326" y="3872"/>
                  </a:moveTo>
                  <a:lnTo>
                    <a:pt x="5322" y="3872"/>
                  </a:lnTo>
                  <a:cubicBezTo>
                    <a:pt x="5324" y="3872"/>
                    <a:pt x="5325" y="3872"/>
                    <a:pt x="5326" y="3872"/>
                  </a:cubicBezTo>
                  <a:close/>
                  <a:moveTo>
                    <a:pt x="13602" y="3882"/>
                  </a:moveTo>
                  <a:cubicBezTo>
                    <a:pt x="13601" y="3883"/>
                    <a:pt x="13599" y="3883"/>
                    <a:pt x="13597" y="3884"/>
                  </a:cubicBezTo>
                  <a:cubicBezTo>
                    <a:pt x="13600" y="3884"/>
                    <a:pt x="13602" y="3884"/>
                    <a:pt x="13602" y="3882"/>
                  </a:cubicBezTo>
                  <a:close/>
                  <a:moveTo>
                    <a:pt x="16395" y="3884"/>
                  </a:moveTo>
                  <a:cubicBezTo>
                    <a:pt x="16374" y="3884"/>
                    <a:pt x="16381" y="3894"/>
                    <a:pt x="16383" y="3904"/>
                  </a:cubicBezTo>
                  <a:lnTo>
                    <a:pt x="16383" y="3904"/>
                  </a:lnTo>
                  <a:cubicBezTo>
                    <a:pt x="16384" y="3896"/>
                    <a:pt x="16386" y="3889"/>
                    <a:pt x="16395" y="3884"/>
                  </a:cubicBezTo>
                  <a:close/>
                  <a:moveTo>
                    <a:pt x="10765" y="3913"/>
                  </a:moveTo>
                  <a:lnTo>
                    <a:pt x="10765" y="3913"/>
                  </a:lnTo>
                  <a:cubicBezTo>
                    <a:pt x="10768" y="3916"/>
                    <a:pt x="10771" y="3918"/>
                    <a:pt x="10775" y="3920"/>
                  </a:cubicBezTo>
                  <a:cubicBezTo>
                    <a:pt x="10771" y="3916"/>
                    <a:pt x="10768" y="3914"/>
                    <a:pt x="10765" y="3913"/>
                  </a:cubicBezTo>
                  <a:close/>
                  <a:moveTo>
                    <a:pt x="14538" y="3908"/>
                  </a:moveTo>
                  <a:cubicBezTo>
                    <a:pt x="14538" y="3908"/>
                    <a:pt x="14538" y="3922"/>
                    <a:pt x="14532" y="3923"/>
                  </a:cubicBezTo>
                  <a:lnTo>
                    <a:pt x="14532" y="3923"/>
                  </a:lnTo>
                  <a:lnTo>
                    <a:pt x="14526" y="3920"/>
                  </a:lnTo>
                  <a:lnTo>
                    <a:pt x="14526" y="3920"/>
                  </a:lnTo>
                  <a:cubicBezTo>
                    <a:pt x="14528" y="3922"/>
                    <a:pt x="14530" y="3923"/>
                    <a:pt x="14532" y="3923"/>
                  </a:cubicBezTo>
                  <a:cubicBezTo>
                    <a:pt x="14532" y="3923"/>
                    <a:pt x="14532" y="3923"/>
                    <a:pt x="14532" y="3923"/>
                  </a:cubicBezTo>
                  <a:lnTo>
                    <a:pt x="14532" y="3923"/>
                  </a:lnTo>
                  <a:lnTo>
                    <a:pt x="14550" y="3932"/>
                  </a:lnTo>
                  <a:cubicBezTo>
                    <a:pt x="14550" y="3932"/>
                    <a:pt x="14550" y="3944"/>
                    <a:pt x="14550" y="3944"/>
                  </a:cubicBezTo>
                  <a:cubicBezTo>
                    <a:pt x="14556" y="3950"/>
                    <a:pt x="14562" y="3950"/>
                    <a:pt x="14568" y="3950"/>
                  </a:cubicBezTo>
                  <a:cubicBezTo>
                    <a:pt x="14572" y="3950"/>
                    <a:pt x="14576" y="3950"/>
                    <a:pt x="14581" y="3952"/>
                  </a:cubicBezTo>
                  <a:lnTo>
                    <a:pt x="14581" y="3952"/>
                  </a:lnTo>
                  <a:cubicBezTo>
                    <a:pt x="14580" y="3950"/>
                    <a:pt x="14582" y="3948"/>
                    <a:pt x="14585" y="3944"/>
                  </a:cubicBezTo>
                  <a:cubicBezTo>
                    <a:pt x="14562" y="3932"/>
                    <a:pt x="14550" y="3920"/>
                    <a:pt x="14538" y="3908"/>
                  </a:cubicBezTo>
                  <a:close/>
                  <a:moveTo>
                    <a:pt x="14581" y="3952"/>
                  </a:moveTo>
                  <a:cubicBezTo>
                    <a:pt x="14581" y="3954"/>
                    <a:pt x="14583" y="3956"/>
                    <a:pt x="14585" y="3958"/>
                  </a:cubicBezTo>
                  <a:lnTo>
                    <a:pt x="14585" y="3958"/>
                  </a:lnTo>
                  <a:cubicBezTo>
                    <a:pt x="14585" y="3957"/>
                    <a:pt x="14585" y="3957"/>
                    <a:pt x="14585" y="3956"/>
                  </a:cubicBezTo>
                  <a:cubicBezTo>
                    <a:pt x="14584" y="3954"/>
                    <a:pt x="14582" y="3953"/>
                    <a:pt x="14581" y="3952"/>
                  </a:cubicBezTo>
                  <a:close/>
                  <a:moveTo>
                    <a:pt x="13609" y="3968"/>
                  </a:moveTo>
                  <a:cubicBezTo>
                    <a:pt x="13602" y="3968"/>
                    <a:pt x="13603" y="3968"/>
                    <a:pt x="13605" y="3970"/>
                  </a:cubicBezTo>
                  <a:lnTo>
                    <a:pt x="13605" y="3970"/>
                  </a:lnTo>
                  <a:cubicBezTo>
                    <a:pt x="13606" y="3969"/>
                    <a:pt x="13608" y="3968"/>
                    <a:pt x="13609" y="3968"/>
                  </a:cubicBezTo>
                  <a:close/>
                  <a:moveTo>
                    <a:pt x="6849" y="3975"/>
                  </a:moveTo>
                  <a:cubicBezTo>
                    <a:pt x="6847" y="3975"/>
                    <a:pt x="6846" y="3976"/>
                    <a:pt x="6846" y="3980"/>
                  </a:cubicBezTo>
                  <a:lnTo>
                    <a:pt x="6858" y="3980"/>
                  </a:lnTo>
                  <a:cubicBezTo>
                    <a:pt x="6854" y="3977"/>
                    <a:pt x="6851" y="3975"/>
                    <a:pt x="6849" y="3975"/>
                  </a:cubicBezTo>
                  <a:close/>
                  <a:moveTo>
                    <a:pt x="6858" y="3980"/>
                  </a:moveTo>
                  <a:cubicBezTo>
                    <a:pt x="6858" y="3980"/>
                    <a:pt x="6858" y="3980"/>
                    <a:pt x="6858" y="3980"/>
                  </a:cubicBezTo>
                  <a:lnTo>
                    <a:pt x="6858" y="3980"/>
                  </a:lnTo>
                  <a:cubicBezTo>
                    <a:pt x="6858" y="3980"/>
                    <a:pt x="6858" y="3980"/>
                    <a:pt x="6858" y="3980"/>
                  </a:cubicBezTo>
                  <a:close/>
                  <a:moveTo>
                    <a:pt x="10705" y="4002"/>
                  </a:moveTo>
                  <a:cubicBezTo>
                    <a:pt x="10705" y="4002"/>
                    <a:pt x="10704" y="4003"/>
                    <a:pt x="10704" y="4003"/>
                  </a:cubicBezTo>
                  <a:lnTo>
                    <a:pt x="10708" y="4006"/>
                  </a:lnTo>
                  <a:lnTo>
                    <a:pt x="10708" y="4006"/>
                  </a:lnTo>
                  <a:cubicBezTo>
                    <a:pt x="10707" y="4004"/>
                    <a:pt x="10706" y="4003"/>
                    <a:pt x="10705" y="4002"/>
                  </a:cubicBezTo>
                  <a:close/>
                  <a:moveTo>
                    <a:pt x="4287" y="4003"/>
                  </a:moveTo>
                  <a:cubicBezTo>
                    <a:pt x="4287" y="4003"/>
                    <a:pt x="4287" y="4003"/>
                    <a:pt x="4298" y="4015"/>
                  </a:cubicBezTo>
                  <a:lnTo>
                    <a:pt x="4287" y="4015"/>
                  </a:lnTo>
                  <a:cubicBezTo>
                    <a:pt x="4287" y="4003"/>
                    <a:pt x="4287" y="4003"/>
                    <a:pt x="4287" y="4003"/>
                  </a:cubicBezTo>
                  <a:close/>
                  <a:moveTo>
                    <a:pt x="10299" y="4015"/>
                  </a:moveTo>
                  <a:cubicBezTo>
                    <a:pt x="10299" y="4015"/>
                    <a:pt x="10299" y="4015"/>
                    <a:pt x="10299" y="4015"/>
                  </a:cubicBezTo>
                  <a:lnTo>
                    <a:pt x="10299" y="4015"/>
                  </a:lnTo>
                  <a:close/>
                  <a:moveTo>
                    <a:pt x="10708" y="4006"/>
                  </a:moveTo>
                  <a:cubicBezTo>
                    <a:pt x="10713" y="4012"/>
                    <a:pt x="10716" y="4019"/>
                    <a:pt x="10716" y="4027"/>
                  </a:cubicBezTo>
                  <a:cubicBezTo>
                    <a:pt x="10716" y="4020"/>
                    <a:pt x="10716" y="4013"/>
                    <a:pt x="10719" y="4011"/>
                  </a:cubicBezTo>
                  <a:lnTo>
                    <a:pt x="10719" y="4011"/>
                  </a:lnTo>
                  <a:lnTo>
                    <a:pt x="10728" y="4015"/>
                  </a:lnTo>
                  <a:cubicBezTo>
                    <a:pt x="10724" y="4012"/>
                    <a:pt x="10722" y="4010"/>
                    <a:pt x="10720" y="4010"/>
                  </a:cubicBezTo>
                  <a:cubicBezTo>
                    <a:pt x="10720" y="4010"/>
                    <a:pt x="10719" y="4011"/>
                    <a:pt x="10719" y="4011"/>
                  </a:cubicBezTo>
                  <a:lnTo>
                    <a:pt x="10719" y="4011"/>
                  </a:lnTo>
                  <a:lnTo>
                    <a:pt x="10708" y="4006"/>
                  </a:lnTo>
                  <a:close/>
                  <a:moveTo>
                    <a:pt x="5353" y="4036"/>
                  </a:moveTo>
                  <a:cubicBezTo>
                    <a:pt x="5351" y="4036"/>
                    <a:pt x="5349" y="4037"/>
                    <a:pt x="5346" y="4039"/>
                  </a:cubicBezTo>
                  <a:cubicBezTo>
                    <a:pt x="5352" y="4039"/>
                    <a:pt x="5358" y="4039"/>
                    <a:pt x="5363" y="4041"/>
                  </a:cubicBezTo>
                  <a:lnTo>
                    <a:pt x="5363" y="4041"/>
                  </a:lnTo>
                  <a:cubicBezTo>
                    <a:pt x="5360" y="4038"/>
                    <a:pt x="5357" y="4036"/>
                    <a:pt x="5353" y="4036"/>
                  </a:cubicBezTo>
                  <a:close/>
                  <a:moveTo>
                    <a:pt x="5363" y="4041"/>
                  </a:moveTo>
                  <a:cubicBezTo>
                    <a:pt x="5367" y="4045"/>
                    <a:pt x="5370" y="4051"/>
                    <a:pt x="5370" y="4051"/>
                  </a:cubicBezTo>
                  <a:cubicBezTo>
                    <a:pt x="5370" y="4045"/>
                    <a:pt x="5367" y="4042"/>
                    <a:pt x="5363" y="4041"/>
                  </a:cubicBezTo>
                  <a:close/>
                  <a:moveTo>
                    <a:pt x="13862" y="4119"/>
                  </a:moveTo>
                  <a:cubicBezTo>
                    <a:pt x="13862" y="4119"/>
                    <a:pt x="13860" y="4120"/>
                    <a:pt x="13857" y="4121"/>
                  </a:cubicBezTo>
                  <a:lnTo>
                    <a:pt x="13857" y="4121"/>
                  </a:lnTo>
                  <a:cubicBezTo>
                    <a:pt x="13857" y="4121"/>
                    <a:pt x="13856" y="4121"/>
                    <a:pt x="13856" y="4121"/>
                  </a:cubicBezTo>
                  <a:cubicBezTo>
                    <a:pt x="13855" y="4121"/>
                    <a:pt x="13855" y="4121"/>
                    <a:pt x="13854" y="4122"/>
                  </a:cubicBezTo>
                  <a:lnTo>
                    <a:pt x="13854" y="4122"/>
                  </a:lnTo>
                  <a:cubicBezTo>
                    <a:pt x="13855" y="4122"/>
                    <a:pt x="13856" y="4121"/>
                    <a:pt x="13857" y="4121"/>
                  </a:cubicBezTo>
                  <a:lnTo>
                    <a:pt x="13857" y="4121"/>
                  </a:lnTo>
                  <a:cubicBezTo>
                    <a:pt x="13858" y="4121"/>
                    <a:pt x="13859" y="4122"/>
                    <a:pt x="13859" y="4123"/>
                  </a:cubicBezTo>
                  <a:cubicBezTo>
                    <a:pt x="13862" y="4120"/>
                    <a:pt x="13863" y="4119"/>
                    <a:pt x="13862" y="4119"/>
                  </a:cubicBezTo>
                  <a:close/>
                  <a:moveTo>
                    <a:pt x="15812" y="4087"/>
                  </a:moveTo>
                  <a:lnTo>
                    <a:pt x="15788" y="4134"/>
                  </a:lnTo>
                  <a:lnTo>
                    <a:pt x="15812" y="4099"/>
                  </a:lnTo>
                  <a:lnTo>
                    <a:pt x="15812" y="4087"/>
                  </a:lnTo>
                  <a:close/>
                  <a:moveTo>
                    <a:pt x="381" y="4182"/>
                  </a:moveTo>
                  <a:cubicBezTo>
                    <a:pt x="377" y="4182"/>
                    <a:pt x="359" y="4183"/>
                    <a:pt x="369" y="4194"/>
                  </a:cubicBezTo>
                  <a:cubicBezTo>
                    <a:pt x="369" y="4194"/>
                    <a:pt x="369" y="4182"/>
                    <a:pt x="381" y="4182"/>
                  </a:cubicBezTo>
                  <a:close/>
                  <a:moveTo>
                    <a:pt x="17038" y="4194"/>
                  </a:moveTo>
                  <a:cubicBezTo>
                    <a:pt x="17038" y="4194"/>
                    <a:pt x="17038" y="4194"/>
                    <a:pt x="17038" y="4194"/>
                  </a:cubicBezTo>
                  <a:cubicBezTo>
                    <a:pt x="17038" y="4194"/>
                    <a:pt x="17038" y="4194"/>
                    <a:pt x="17038" y="4194"/>
                  </a:cubicBezTo>
                  <a:close/>
                  <a:moveTo>
                    <a:pt x="14805" y="4227"/>
                  </a:moveTo>
                  <a:cubicBezTo>
                    <a:pt x="14805" y="4229"/>
                    <a:pt x="14803" y="4230"/>
                    <a:pt x="14800" y="4230"/>
                  </a:cubicBezTo>
                  <a:cubicBezTo>
                    <a:pt x="14800" y="4233"/>
                    <a:pt x="14801" y="4235"/>
                    <a:pt x="14802" y="4235"/>
                  </a:cubicBezTo>
                  <a:cubicBezTo>
                    <a:pt x="14804" y="4235"/>
                    <a:pt x="14806" y="4231"/>
                    <a:pt x="14805" y="4227"/>
                  </a:cubicBezTo>
                  <a:close/>
                  <a:moveTo>
                    <a:pt x="905" y="4277"/>
                  </a:moveTo>
                  <a:cubicBezTo>
                    <a:pt x="903" y="4277"/>
                    <a:pt x="902" y="4278"/>
                    <a:pt x="900" y="4279"/>
                  </a:cubicBezTo>
                  <a:lnTo>
                    <a:pt x="900" y="4279"/>
                  </a:lnTo>
                  <a:cubicBezTo>
                    <a:pt x="902" y="4279"/>
                    <a:pt x="903" y="4278"/>
                    <a:pt x="905" y="4277"/>
                  </a:cubicBezTo>
                  <a:close/>
                  <a:moveTo>
                    <a:pt x="2352" y="4296"/>
                  </a:moveTo>
                  <a:cubicBezTo>
                    <a:pt x="2348" y="4296"/>
                    <a:pt x="2346" y="4297"/>
                    <a:pt x="2346" y="4301"/>
                  </a:cubicBezTo>
                  <a:lnTo>
                    <a:pt x="2370" y="4301"/>
                  </a:lnTo>
                  <a:cubicBezTo>
                    <a:pt x="2370" y="4301"/>
                    <a:pt x="2359" y="4296"/>
                    <a:pt x="2352" y="4296"/>
                  </a:cubicBezTo>
                  <a:close/>
                  <a:moveTo>
                    <a:pt x="16996" y="4318"/>
                  </a:moveTo>
                  <a:cubicBezTo>
                    <a:pt x="16994" y="4318"/>
                    <a:pt x="16992" y="4321"/>
                    <a:pt x="16991" y="4325"/>
                  </a:cubicBezTo>
                  <a:lnTo>
                    <a:pt x="17002" y="4325"/>
                  </a:lnTo>
                  <a:cubicBezTo>
                    <a:pt x="17000" y="4320"/>
                    <a:pt x="16998" y="4318"/>
                    <a:pt x="16996" y="4318"/>
                  </a:cubicBezTo>
                  <a:close/>
                  <a:moveTo>
                    <a:pt x="16979" y="4325"/>
                  </a:moveTo>
                  <a:cubicBezTo>
                    <a:pt x="16980" y="4328"/>
                    <a:pt x="16981" y="4329"/>
                    <a:pt x="16982" y="4330"/>
                  </a:cubicBezTo>
                  <a:lnTo>
                    <a:pt x="16982" y="4330"/>
                  </a:lnTo>
                  <a:cubicBezTo>
                    <a:pt x="16981" y="4328"/>
                    <a:pt x="16980" y="4327"/>
                    <a:pt x="16979" y="4325"/>
                  </a:cubicBezTo>
                  <a:close/>
                  <a:moveTo>
                    <a:pt x="13427" y="4333"/>
                  </a:moveTo>
                  <a:cubicBezTo>
                    <a:pt x="13427" y="4333"/>
                    <a:pt x="13427" y="4333"/>
                    <a:pt x="13427" y="4333"/>
                  </a:cubicBezTo>
                  <a:lnTo>
                    <a:pt x="13427" y="4333"/>
                  </a:lnTo>
                  <a:cubicBezTo>
                    <a:pt x="13428" y="4333"/>
                    <a:pt x="13428" y="4333"/>
                    <a:pt x="13429" y="4334"/>
                  </a:cubicBezTo>
                  <a:lnTo>
                    <a:pt x="13429" y="4334"/>
                  </a:lnTo>
                  <a:cubicBezTo>
                    <a:pt x="13428" y="4333"/>
                    <a:pt x="13428" y="4333"/>
                    <a:pt x="13427" y="4333"/>
                  </a:cubicBezTo>
                  <a:close/>
                  <a:moveTo>
                    <a:pt x="13407" y="4325"/>
                  </a:moveTo>
                  <a:cubicBezTo>
                    <a:pt x="13407" y="4334"/>
                    <a:pt x="13410" y="4336"/>
                    <a:pt x="13414" y="4336"/>
                  </a:cubicBezTo>
                  <a:cubicBezTo>
                    <a:pt x="13418" y="4336"/>
                    <a:pt x="13424" y="4333"/>
                    <a:pt x="13427" y="4333"/>
                  </a:cubicBezTo>
                  <a:lnTo>
                    <a:pt x="13427" y="4333"/>
                  </a:lnTo>
                  <a:cubicBezTo>
                    <a:pt x="13419" y="4332"/>
                    <a:pt x="13411" y="4329"/>
                    <a:pt x="13407" y="4325"/>
                  </a:cubicBezTo>
                  <a:close/>
                  <a:moveTo>
                    <a:pt x="14411" y="4345"/>
                  </a:moveTo>
                  <a:cubicBezTo>
                    <a:pt x="14412" y="4345"/>
                    <a:pt x="14413" y="4345"/>
                    <a:pt x="14413" y="4345"/>
                  </a:cubicBezTo>
                  <a:lnTo>
                    <a:pt x="14413" y="4345"/>
                  </a:lnTo>
                  <a:cubicBezTo>
                    <a:pt x="14413" y="4345"/>
                    <a:pt x="14412" y="4345"/>
                    <a:pt x="14411" y="4345"/>
                  </a:cubicBezTo>
                  <a:close/>
                  <a:moveTo>
                    <a:pt x="14395" y="4337"/>
                  </a:moveTo>
                  <a:cubicBezTo>
                    <a:pt x="14395" y="4346"/>
                    <a:pt x="14397" y="4348"/>
                    <a:pt x="14399" y="4348"/>
                  </a:cubicBezTo>
                  <a:cubicBezTo>
                    <a:pt x="14402" y="4348"/>
                    <a:pt x="14406" y="4345"/>
                    <a:pt x="14411" y="4345"/>
                  </a:cubicBezTo>
                  <a:cubicBezTo>
                    <a:pt x="14411" y="4345"/>
                    <a:pt x="14411" y="4345"/>
                    <a:pt x="14411" y="4345"/>
                  </a:cubicBezTo>
                  <a:lnTo>
                    <a:pt x="14411" y="4345"/>
                  </a:lnTo>
                  <a:cubicBezTo>
                    <a:pt x="14406" y="4344"/>
                    <a:pt x="14399" y="4341"/>
                    <a:pt x="14395" y="4337"/>
                  </a:cubicBezTo>
                  <a:close/>
                  <a:moveTo>
                    <a:pt x="1489" y="4346"/>
                  </a:moveTo>
                  <a:lnTo>
                    <a:pt x="1489" y="4346"/>
                  </a:lnTo>
                  <a:cubicBezTo>
                    <a:pt x="1489" y="4347"/>
                    <a:pt x="1489" y="4348"/>
                    <a:pt x="1489" y="4349"/>
                  </a:cubicBezTo>
                  <a:cubicBezTo>
                    <a:pt x="1489" y="4348"/>
                    <a:pt x="1489" y="4347"/>
                    <a:pt x="1489" y="4346"/>
                  </a:cubicBezTo>
                  <a:close/>
                  <a:moveTo>
                    <a:pt x="1982" y="4404"/>
                  </a:moveTo>
                  <a:cubicBezTo>
                    <a:pt x="1983" y="4405"/>
                    <a:pt x="1985" y="4407"/>
                    <a:pt x="1989" y="4408"/>
                  </a:cubicBezTo>
                  <a:cubicBezTo>
                    <a:pt x="1986" y="4406"/>
                    <a:pt x="1984" y="4405"/>
                    <a:pt x="1982" y="4404"/>
                  </a:cubicBezTo>
                  <a:close/>
                  <a:moveTo>
                    <a:pt x="6530" y="4410"/>
                  </a:moveTo>
                  <a:cubicBezTo>
                    <a:pt x="6527" y="4410"/>
                    <a:pt x="6525" y="4413"/>
                    <a:pt x="6525" y="4420"/>
                  </a:cubicBezTo>
                  <a:cubicBezTo>
                    <a:pt x="6527" y="4417"/>
                    <a:pt x="6528" y="4413"/>
                    <a:pt x="6530" y="4410"/>
                  </a:cubicBezTo>
                  <a:lnTo>
                    <a:pt x="6530" y="4410"/>
                  </a:lnTo>
                  <a:cubicBezTo>
                    <a:pt x="6530" y="4410"/>
                    <a:pt x="6530" y="4410"/>
                    <a:pt x="6530" y="4410"/>
                  </a:cubicBezTo>
                  <a:close/>
                  <a:moveTo>
                    <a:pt x="16883" y="4444"/>
                  </a:moveTo>
                  <a:cubicBezTo>
                    <a:pt x="16882" y="4445"/>
                    <a:pt x="16880" y="4446"/>
                    <a:pt x="16879" y="4447"/>
                  </a:cubicBezTo>
                  <a:lnTo>
                    <a:pt x="16879" y="4447"/>
                  </a:lnTo>
                  <a:cubicBezTo>
                    <a:pt x="16882" y="4448"/>
                    <a:pt x="16886" y="4449"/>
                    <a:pt x="16888" y="4449"/>
                  </a:cubicBezTo>
                  <a:lnTo>
                    <a:pt x="16888" y="4449"/>
                  </a:lnTo>
                  <a:lnTo>
                    <a:pt x="16883" y="4444"/>
                  </a:lnTo>
                  <a:close/>
                  <a:moveTo>
                    <a:pt x="7066" y="4458"/>
                  </a:moveTo>
                  <a:cubicBezTo>
                    <a:pt x="7067" y="4461"/>
                    <a:pt x="7069" y="4464"/>
                    <a:pt x="7073" y="4468"/>
                  </a:cubicBezTo>
                  <a:cubicBezTo>
                    <a:pt x="7070" y="4464"/>
                    <a:pt x="7068" y="4460"/>
                    <a:pt x="7066" y="4458"/>
                  </a:cubicBezTo>
                  <a:close/>
                  <a:moveTo>
                    <a:pt x="16871" y="4444"/>
                  </a:moveTo>
                  <a:cubicBezTo>
                    <a:pt x="16871" y="4456"/>
                    <a:pt x="16848" y="4480"/>
                    <a:pt x="16860" y="4492"/>
                  </a:cubicBezTo>
                  <a:cubicBezTo>
                    <a:pt x="16882" y="4480"/>
                    <a:pt x="16851" y="4469"/>
                    <a:pt x="16879" y="4447"/>
                  </a:cubicBezTo>
                  <a:lnTo>
                    <a:pt x="16879" y="4447"/>
                  </a:lnTo>
                  <a:cubicBezTo>
                    <a:pt x="16877" y="4446"/>
                    <a:pt x="16874" y="4445"/>
                    <a:pt x="16871" y="4444"/>
                  </a:cubicBezTo>
                  <a:close/>
                  <a:moveTo>
                    <a:pt x="17280" y="4500"/>
                  </a:moveTo>
                  <a:cubicBezTo>
                    <a:pt x="17279" y="4500"/>
                    <a:pt x="17277" y="4502"/>
                    <a:pt x="17275" y="4503"/>
                  </a:cubicBezTo>
                  <a:lnTo>
                    <a:pt x="17275" y="4503"/>
                  </a:lnTo>
                  <a:cubicBezTo>
                    <a:pt x="17274" y="4502"/>
                    <a:pt x="17274" y="4502"/>
                    <a:pt x="17274" y="4502"/>
                  </a:cubicBezTo>
                  <a:cubicBezTo>
                    <a:pt x="17273" y="4502"/>
                    <a:pt x="17273" y="4502"/>
                    <a:pt x="17273" y="4502"/>
                  </a:cubicBezTo>
                  <a:lnTo>
                    <a:pt x="17273" y="4502"/>
                  </a:lnTo>
                  <a:cubicBezTo>
                    <a:pt x="17273" y="4502"/>
                    <a:pt x="17274" y="4503"/>
                    <a:pt x="17274" y="4503"/>
                  </a:cubicBezTo>
                  <a:cubicBezTo>
                    <a:pt x="17274" y="4503"/>
                    <a:pt x="17275" y="4503"/>
                    <a:pt x="17275" y="4503"/>
                  </a:cubicBezTo>
                  <a:lnTo>
                    <a:pt x="17275" y="4503"/>
                  </a:lnTo>
                  <a:cubicBezTo>
                    <a:pt x="17275" y="4503"/>
                    <a:pt x="17276" y="4503"/>
                    <a:pt x="17276" y="4503"/>
                  </a:cubicBezTo>
                  <a:cubicBezTo>
                    <a:pt x="17279" y="4501"/>
                    <a:pt x="17280" y="4500"/>
                    <a:pt x="17280" y="4500"/>
                  </a:cubicBezTo>
                  <a:close/>
                  <a:moveTo>
                    <a:pt x="16879" y="4522"/>
                  </a:moveTo>
                  <a:cubicBezTo>
                    <a:pt x="16877" y="4522"/>
                    <a:pt x="16875" y="4524"/>
                    <a:pt x="16871" y="4527"/>
                  </a:cubicBezTo>
                  <a:cubicBezTo>
                    <a:pt x="16874" y="4526"/>
                    <a:pt x="16877" y="4524"/>
                    <a:pt x="16879" y="4522"/>
                  </a:cubicBezTo>
                  <a:close/>
                  <a:moveTo>
                    <a:pt x="16229" y="4551"/>
                  </a:moveTo>
                  <a:lnTo>
                    <a:pt x="16205" y="4587"/>
                  </a:lnTo>
                  <a:lnTo>
                    <a:pt x="16229" y="4563"/>
                  </a:lnTo>
                  <a:lnTo>
                    <a:pt x="16229" y="4551"/>
                  </a:lnTo>
                  <a:close/>
                  <a:moveTo>
                    <a:pt x="12454" y="4634"/>
                  </a:moveTo>
                  <a:cubicBezTo>
                    <a:pt x="12433" y="4634"/>
                    <a:pt x="12440" y="4644"/>
                    <a:pt x="12442" y="4654"/>
                  </a:cubicBezTo>
                  <a:lnTo>
                    <a:pt x="12442" y="4654"/>
                  </a:lnTo>
                  <a:cubicBezTo>
                    <a:pt x="12443" y="4646"/>
                    <a:pt x="12445" y="4639"/>
                    <a:pt x="12454" y="4634"/>
                  </a:cubicBezTo>
                  <a:close/>
                  <a:moveTo>
                    <a:pt x="12442" y="4654"/>
                  </a:moveTo>
                  <a:cubicBezTo>
                    <a:pt x="12442" y="4656"/>
                    <a:pt x="12441" y="4658"/>
                    <a:pt x="12441" y="4659"/>
                  </a:cubicBezTo>
                  <a:lnTo>
                    <a:pt x="12441" y="4659"/>
                  </a:lnTo>
                  <a:cubicBezTo>
                    <a:pt x="12442" y="4659"/>
                    <a:pt x="12442" y="4659"/>
                    <a:pt x="12442" y="4658"/>
                  </a:cubicBezTo>
                  <a:cubicBezTo>
                    <a:pt x="12442" y="4657"/>
                    <a:pt x="12442" y="4656"/>
                    <a:pt x="12442" y="4654"/>
                  </a:cubicBezTo>
                  <a:close/>
                  <a:moveTo>
                    <a:pt x="17196" y="4680"/>
                  </a:moveTo>
                  <a:cubicBezTo>
                    <a:pt x="17196" y="4680"/>
                    <a:pt x="17196" y="4680"/>
                    <a:pt x="17196" y="4680"/>
                  </a:cubicBezTo>
                  <a:lnTo>
                    <a:pt x="17196" y="4680"/>
                  </a:lnTo>
                  <a:cubicBezTo>
                    <a:pt x="17198" y="4681"/>
                    <a:pt x="17202" y="4682"/>
                    <a:pt x="17205" y="4682"/>
                  </a:cubicBezTo>
                  <a:cubicBezTo>
                    <a:pt x="17201" y="4680"/>
                    <a:pt x="17199" y="4680"/>
                    <a:pt x="17196" y="4680"/>
                  </a:cubicBezTo>
                  <a:close/>
                  <a:moveTo>
                    <a:pt x="13797" y="4727"/>
                  </a:moveTo>
                  <a:cubicBezTo>
                    <a:pt x="13794" y="4727"/>
                    <a:pt x="13788" y="4730"/>
                    <a:pt x="13788" y="4730"/>
                  </a:cubicBezTo>
                  <a:lnTo>
                    <a:pt x="13798" y="4730"/>
                  </a:lnTo>
                  <a:cubicBezTo>
                    <a:pt x="13799" y="4727"/>
                    <a:pt x="13798" y="4727"/>
                    <a:pt x="13797" y="4727"/>
                  </a:cubicBezTo>
                  <a:close/>
                  <a:moveTo>
                    <a:pt x="593" y="4738"/>
                  </a:moveTo>
                  <a:cubicBezTo>
                    <a:pt x="594" y="4739"/>
                    <a:pt x="594" y="4740"/>
                    <a:pt x="596" y="4742"/>
                  </a:cubicBezTo>
                  <a:cubicBezTo>
                    <a:pt x="595" y="4740"/>
                    <a:pt x="594" y="4739"/>
                    <a:pt x="593" y="4738"/>
                  </a:cubicBezTo>
                  <a:close/>
                  <a:moveTo>
                    <a:pt x="13798" y="4730"/>
                  </a:moveTo>
                  <a:cubicBezTo>
                    <a:pt x="13797" y="4732"/>
                    <a:pt x="13794" y="4736"/>
                    <a:pt x="13788" y="4742"/>
                  </a:cubicBezTo>
                  <a:lnTo>
                    <a:pt x="13800" y="4730"/>
                  </a:lnTo>
                  <a:close/>
                  <a:moveTo>
                    <a:pt x="3633" y="4774"/>
                  </a:moveTo>
                  <a:lnTo>
                    <a:pt x="3633" y="4774"/>
                  </a:lnTo>
                  <a:cubicBezTo>
                    <a:pt x="3632" y="4775"/>
                    <a:pt x="3632" y="4776"/>
                    <a:pt x="3632" y="4777"/>
                  </a:cubicBezTo>
                  <a:cubicBezTo>
                    <a:pt x="3632" y="4776"/>
                    <a:pt x="3632" y="4775"/>
                    <a:pt x="3633" y="4774"/>
                  </a:cubicBezTo>
                  <a:close/>
                  <a:moveTo>
                    <a:pt x="4169" y="4773"/>
                  </a:moveTo>
                  <a:cubicBezTo>
                    <a:pt x="4171" y="4774"/>
                    <a:pt x="4175" y="4776"/>
                    <a:pt x="4179" y="4777"/>
                  </a:cubicBezTo>
                  <a:lnTo>
                    <a:pt x="4179" y="4777"/>
                  </a:lnTo>
                  <a:cubicBezTo>
                    <a:pt x="4176" y="4774"/>
                    <a:pt x="4173" y="4773"/>
                    <a:pt x="4169" y="4773"/>
                  </a:cubicBezTo>
                  <a:close/>
                  <a:moveTo>
                    <a:pt x="1296" y="4786"/>
                  </a:moveTo>
                  <a:cubicBezTo>
                    <a:pt x="1300" y="4788"/>
                    <a:pt x="1301" y="4789"/>
                    <a:pt x="1298" y="4789"/>
                  </a:cubicBezTo>
                  <a:lnTo>
                    <a:pt x="1298" y="4789"/>
                  </a:lnTo>
                  <a:cubicBezTo>
                    <a:pt x="1297" y="4788"/>
                    <a:pt x="1297" y="4787"/>
                    <a:pt x="1296" y="4786"/>
                  </a:cubicBezTo>
                  <a:close/>
                  <a:moveTo>
                    <a:pt x="1274" y="4777"/>
                  </a:moveTo>
                  <a:cubicBezTo>
                    <a:pt x="1274" y="4777"/>
                    <a:pt x="1262" y="4789"/>
                    <a:pt x="1286" y="4789"/>
                  </a:cubicBezTo>
                  <a:cubicBezTo>
                    <a:pt x="1274" y="4789"/>
                    <a:pt x="1274" y="4777"/>
                    <a:pt x="1274" y="4777"/>
                  </a:cubicBezTo>
                  <a:close/>
                  <a:moveTo>
                    <a:pt x="13805" y="4784"/>
                  </a:moveTo>
                  <a:lnTo>
                    <a:pt x="13805" y="4784"/>
                  </a:lnTo>
                  <a:cubicBezTo>
                    <a:pt x="13805" y="4784"/>
                    <a:pt x="13804" y="4785"/>
                    <a:pt x="13800" y="4789"/>
                  </a:cubicBezTo>
                  <a:lnTo>
                    <a:pt x="13812" y="4789"/>
                  </a:lnTo>
                  <a:cubicBezTo>
                    <a:pt x="13804" y="4789"/>
                    <a:pt x="13806" y="4784"/>
                    <a:pt x="13805" y="4784"/>
                  </a:cubicBezTo>
                  <a:close/>
                  <a:moveTo>
                    <a:pt x="16062" y="4813"/>
                  </a:moveTo>
                  <a:cubicBezTo>
                    <a:pt x="16062" y="4814"/>
                    <a:pt x="16062" y="4814"/>
                    <a:pt x="16062" y="4815"/>
                  </a:cubicBezTo>
                  <a:lnTo>
                    <a:pt x="16062" y="4815"/>
                  </a:lnTo>
                  <a:cubicBezTo>
                    <a:pt x="16062" y="4814"/>
                    <a:pt x="16062" y="4814"/>
                    <a:pt x="16062" y="4813"/>
                  </a:cubicBezTo>
                  <a:close/>
                  <a:moveTo>
                    <a:pt x="13547" y="4818"/>
                  </a:moveTo>
                  <a:cubicBezTo>
                    <a:pt x="13548" y="4820"/>
                    <a:pt x="13549" y="4822"/>
                    <a:pt x="13550" y="4825"/>
                  </a:cubicBezTo>
                  <a:cubicBezTo>
                    <a:pt x="13550" y="4822"/>
                    <a:pt x="13549" y="4819"/>
                    <a:pt x="13547" y="4818"/>
                  </a:cubicBezTo>
                  <a:close/>
                  <a:moveTo>
                    <a:pt x="11835" y="4801"/>
                  </a:moveTo>
                  <a:lnTo>
                    <a:pt x="11811" y="4837"/>
                  </a:lnTo>
                  <a:lnTo>
                    <a:pt x="11811" y="4837"/>
                  </a:lnTo>
                  <a:lnTo>
                    <a:pt x="11835" y="4813"/>
                  </a:lnTo>
                  <a:lnTo>
                    <a:pt x="11835" y="4801"/>
                  </a:lnTo>
                  <a:close/>
                  <a:moveTo>
                    <a:pt x="1773" y="4852"/>
                  </a:moveTo>
                  <a:lnTo>
                    <a:pt x="1786" y="4861"/>
                  </a:lnTo>
                  <a:cubicBezTo>
                    <a:pt x="1782" y="4856"/>
                    <a:pt x="1777" y="4853"/>
                    <a:pt x="1773" y="4852"/>
                  </a:cubicBezTo>
                  <a:close/>
                  <a:moveTo>
                    <a:pt x="2585" y="4855"/>
                  </a:moveTo>
                  <a:lnTo>
                    <a:pt x="2596" y="4861"/>
                  </a:lnTo>
                  <a:cubicBezTo>
                    <a:pt x="2592" y="4857"/>
                    <a:pt x="2589" y="4856"/>
                    <a:pt x="2585" y="4855"/>
                  </a:cubicBezTo>
                  <a:close/>
                  <a:moveTo>
                    <a:pt x="13252" y="4884"/>
                  </a:moveTo>
                  <a:lnTo>
                    <a:pt x="13267" y="4892"/>
                  </a:lnTo>
                  <a:lnTo>
                    <a:pt x="13267" y="4892"/>
                  </a:lnTo>
                  <a:cubicBezTo>
                    <a:pt x="13263" y="4889"/>
                    <a:pt x="13258" y="4887"/>
                    <a:pt x="13252" y="4884"/>
                  </a:cubicBezTo>
                  <a:close/>
                  <a:moveTo>
                    <a:pt x="1757" y="4893"/>
                  </a:moveTo>
                  <a:lnTo>
                    <a:pt x="1757" y="4893"/>
                  </a:lnTo>
                  <a:cubicBezTo>
                    <a:pt x="1758" y="4894"/>
                    <a:pt x="1760" y="4895"/>
                    <a:pt x="1762" y="4896"/>
                  </a:cubicBezTo>
                  <a:cubicBezTo>
                    <a:pt x="1761" y="4895"/>
                    <a:pt x="1759" y="4893"/>
                    <a:pt x="1757" y="4893"/>
                  </a:cubicBezTo>
                  <a:close/>
                  <a:moveTo>
                    <a:pt x="608" y="3682"/>
                  </a:moveTo>
                  <a:lnTo>
                    <a:pt x="608" y="3682"/>
                  </a:lnTo>
                  <a:cubicBezTo>
                    <a:pt x="715" y="3742"/>
                    <a:pt x="786" y="3813"/>
                    <a:pt x="905" y="3825"/>
                  </a:cubicBezTo>
                  <a:cubicBezTo>
                    <a:pt x="917" y="3837"/>
                    <a:pt x="914" y="3840"/>
                    <a:pt x="905" y="3840"/>
                  </a:cubicBezTo>
                  <a:cubicBezTo>
                    <a:pt x="896" y="3840"/>
                    <a:pt x="881" y="3837"/>
                    <a:pt x="869" y="3837"/>
                  </a:cubicBezTo>
                  <a:cubicBezTo>
                    <a:pt x="989" y="3849"/>
                    <a:pt x="1012" y="3920"/>
                    <a:pt x="1108" y="3932"/>
                  </a:cubicBezTo>
                  <a:lnTo>
                    <a:pt x="1108" y="3920"/>
                  </a:lnTo>
                  <a:cubicBezTo>
                    <a:pt x="1227" y="3980"/>
                    <a:pt x="1381" y="3992"/>
                    <a:pt x="1524" y="4027"/>
                  </a:cubicBezTo>
                  <a:lnTo>
                    <a:pt x="1512" y="4015"/>
                  </a:lnTo>
                  <a:cubicBezTo>
                    <a:pt x="1524" y="4003"/>
                    <a:pt x="1560" y="4003"/>
                    <a:pt x="1584" y="4003"/>
                  </a:cubicBezTo>
                  <a:cubicBezTo>
                    <a:pt x="1584" y="4015"/>
                    <a:pt x="1560" y="4027"/>
                    <a:pt x="1608" y="4027"/>
                  </a:cubicBezTo>
                  <a:cubicBezTo>
                    <a:pt x="1596" y="4027"/>
                    <a:pt x="1584" y="4015"/>
                    <a:pt x="1584" y="4015"/>
                  </a:cubicBezTo>
                  <a:lnTo>
                    <a:pt x="1584" y="4015"/>
                  </a:lnTo>
                  <a:cubicBezTo>
                    <a:pt x="1608" y="4027"/>
                    <a:pt x="1643" y="4027"/>
                    <a:pt x="1679" y="4039"/>
                  </a:cubicBezTo>
                  <a:cubicBezTo>
                    <a:pt x="1667" y="4039"/>
                    <a:pt x="1643" y="4039"/>
                    <a:pt x="1643" y="4051"/>
                  </a:cubicBezTo>
                  <a:lnTo>
                    <a:pt x="1655" y="4051"/>
                  </a:lnTo>
                  <a:cubicBezTo>
                    <a:pt x="1608" y="4063"/>
                    <a:pt x="1620" y="4099"/>
                    <a:pt x="1596" y="4111"/>
                  </a:cubicBezTo>
                  <a:lnTo>
                    <a:pt x="1608" y="4111"/>
                  </a:lnTo>
                  <a:cubicBezTo>
                    <a:pt x="1620" y="4123"/>
                    <a:pt x="1620" y="4123"/>
                    <a:pt x="1631" y="4134"/>
                  </a:cubicBezTo>
                  <a:cubicBezTo>
                    <a:pt x="1624" y="4134"/>
                    <a:pt x="1610" y="4129"/>
                    <a:pt x="1606" y="4129"/>
                  </a:cubicBezTo>
                  <a:cubicBezTo>
                    <a:pt x="1604" y="4129"/>
                    <a:pt x="1604" y="4130"/>
                    <a:pt x="1608" y="4134"/>
                  </a:cubicBezTo>
                  <a:lnTo>
                    <a:pt x="1620" y="4134"/>
                  </a:lnTo>
                  <a:cubicBezTo>
                    <a:pt x="1572" y="4134"/>
                    <a:pt x="1572" y="4182"/>
                    <a:pt x="1548" y="4218"/>
                  </a:cubicBezTo>
                  <a:cubicBezTo>
                    <a:pt x="1536" y="4265"/>
                    <a:pt x="1502" y="4300"/>
                    <a:pt x="1489" y="4346"/>
                  </a:cubicBezTo>
                  <a:lnTo>
                    <a:pt x="1489" y="4346"/>
                  </a:lnTo>
                  <a:cubicBezTo>
                    <a:pt x="1490" y="4345"/>
                    <a:pt x="1493" y="4344"/>
                    <a:pt x="1496" y="4344"/>
                  </a:cubicBezTo>
                  <a:cubicBezTo>
                    <a:pt x="1505" y="4344"/>
                    <a:pt x="1521" y="4352"/>
                    <a:pt x="1512" y="4361"/>
                  </a:cubicBezTo>
                  <a:cubicBezTo>
                    <a:pt x="1504" y="4359"/>
                    <a:pt x="1498" y="4358"/>
                    <a:pt x="1493" y="4358"/>
                  </a:cubicBezTo>
                  <a:cubicBezTo>
                    <a:pt x="1468" y="4358"/>
                    <a:pt x="1506" y="4384"/>
                    <a:pt x="1465" y="4384"/>
                  </a:cubicBezTo>
                  <a:cubicBezTo>
                    <a:pt x="1477" y="4420"/>
                    <a:pt x="1417" y="4420"/>
                    <a:pt x="1441" y="4456"/>
                  </a:cubicBezTo>
                  <a:lnTo>
                    <a:pt x="1429" y="4456"/>
                  </a:lnTo>
                  <a:cubicBezTo>
                    <a:pt x="1421" y="4456"/>
                    <a:pt x="1424" y="4456"/>
                    <a:pt x="1426" y="4459"/>
                  </a:cubicBezTo>
                  <a:lnTo>
                    <a:pt x="1426" y="4459"/>
                  </a:lnTo>
                  <a:cubicBezTo>
                    <a:pt x="1419" y="4470"/>
                    <a:pt x="1428" y="4480"/>
                    <a:pt x="1417" y="4480"/>
                  </a:cubicBezTo>
                  <a:lnTo>
                    <a:pt x="1441" y="4492"/>
                  </a:lnTo>
                  <a:cubicBezTo>
                    <a:pt x="1441" y="4498"/>
                    <a:pt x="1435" y="4498"/>
                    <a:pt x="1431" y="4498"/>
                  </a:cubicBezTo>
                  <a:cubicBezTo>
                    <a:pt x="1426" y="4498"/>
                    <a:pt x="1423" y="4498"/>
                    <a:pt x="1429" y="4503"/>
                  </a:cubicBezTo>
                  <a:cubicBezTo>
                    <a:pt x="1426" y="4502"/>
                    <a:pt x="1423" y="4501"/>
                    <a:pt x="1421" y="4501"/>
                  </a:cubicBezTo>
                  <a:cubicBezTo>
                    <a:pt x="1413" y="4501"/>
                    <a:pt x="1421" y="4518"/>
                    <a:pt x="1413" y="4518"/>
                  </a:cubicBezTo>
                  <a:cubicBezTo>
                    <a:pt x="1411" y="4518"/>
                    <a:pt x="1409" y="4517"/>
                    <a:pt x="1405" y="4515"/>
                  </a:cubicBezTo>
                  <a:lnTo>
                    <a:pt x="1405" y="4515"/>
                  </a:lnTo>
                  <a:cubicBezTo>
                    <a:pt x="1417" y="4527"/>
                    <a:pt x="1417" y="4551"/>
                    <a:pt x="1405" y="4551"/>
                  </a:cubicBezTo>
                  <a:cubicBezTo>
                    <a:pt x="1393" y="4551"/>
                    <a:pt x="1381" y="4563"/>
                    <a:pt x="1381" y="4563"/>
                  </a:cubicBezTo>
                  <a:cubicBezTo>
                    <a:pt x="1370" y="4587"/>
                    <a:pt x="1370" y="4611"/>
                    <a:pt x="1358" y="4623"/>
                  </a:cubicBezTo>
                  <a:lnTo>
                    <a:pt x="1370" y="4634"/>
                  </a:lnTo>
                  <a:lnTo>
                    <a:pt x="1358" y="4634"/>
                  </a:lnTo>
                  <a:cubicBezTo>
                    <a:pt x="1353" y="4632"/>
                    <a:pt x="1350" y="4631"/>
                    <a:pt x="1350" y="4631"/>
                  </a:cubicBezTo>
                  <a:cubicBezTo>
                    <a:pt x="1346" y="4631"/>
                    <a:pt x="1365" y="4646"/>
                    <a:pt x="1346" y="4646"/>
                  </a:cubicBezTo>
                  <a:cubicBezTo>
                    <a:pt x="1354" y="4650"/>
                    <a:pt x="1358" y="4652"/>
                    <a:pt x="1359" y="4652"/>
                  </a:cubicBezTo>
                  <a:cubicBezTo>
                    <a:pt x="1363" y="4652"/>
                    <a:pt x="1358" y="4646"/>
                    <a:pt x="1358" y="4646"/>
                  </a:cubicBezTo>
                  <a:cubicBezTo>
                    <a:pt x="1370" y="4646"/>
                    <a:pt x="1381" y="4658"/>
                    <a:pt x="1370" y="4658"/>
                  </a:cubicBezTo>
                  <a:cubicBezTo>
                    <a:pt x="1358" y="4658"/>
                    <a:pt x="1358" y="4658"/>
                    <a:pt x="1334" y="4646"/>
                  </a:cubicBezTo>
                  <a:lnTo>
                    <a:pt x="1334" y="4646"/>
                  </a:lnTo>
                  <a:cubicBezTo>
                    <a:pt x="1334" y="4670"/>
                    <a:pt x="1358" y="4694"/>
                    <a:pt x="1334" y="4706"/>
                  </a:cubicBezTo>
                  <a:cubicBezTo>
                    <a:pt x="1331" y="4703"/>
                    <a:pt x="1330" y="4702"/>
                    <a:pt x="1329" y="4702"/>
                  </a:cubicBezTo>
                  <a:cubicBezTo>
                    <a:pt x="1326" y="4702"/>
                    <a:pt x="1327" y="4709"/>
                    <a:pt x="1321" y="4709"/>
                  </a:cubicBezTo>
                  <a:cubicBezTo>
                    <a:pt x="1318" y="4709"/>
                    <a:pt x="1315" y="4708"/>
                    <a:pt x="1310" y="4706"/>
                  </a:cubicBezTo>
                  <a:lnTo>
                    <a:pt x="1310" y="4706"/>
                  </a:lnTo>
                  <a:cubicBezTo>
                    <a:pt x="1310" y="4718"/>
                    <a:pt x="1334" y="4718"/>
                    <a:pt x="1346" y="4730"/>
                  </a:cubicBezTo>
                  <a:cubicBezTo>
                    <a:pt x="1334" y="4730"/>
                    <a:pt x="1322" y="4730"/>
                    <a:pt x="1322" y="4718"/>
                  </a:cubicBezTo>
                  <a:lnTo>
                    <a:pt x="1322" y="4730"/>
                  </a:lnTo>
                  <a:cubicBezTo>
                    <a:pt x="1322" y="4742"/>
                    <a:pt x="1286" y="4742"/>
                    <a:pt x="1298" y="4765"/>
                  </a:cubicBezTo>
                  <a:cubicBezTo>
                    <a:pt x="1306" y="4765"/>
                    <a:pt x="1303" y="4760"/>
                    <a:pt x="1304" y="4760"/>
                  </a:cubicBezTo>
                  <a:lnTo>
                    <a:pt x="1304" y="4760"/>
                  </a:lnTo>
                  <a:cubicBezTo>
                    <a:pt x="1305" y="4760"/>
                    <a:pt x="1306" y="4761"/>
                    <a:pt x="1310" y="4765"/>
                  </a:cubicBezTo>
                  <a:cubicBezTo>
                    <a:pt x="1316" y="4777"/>
                    <a:pt x="1310" y="4777"/>
                    <a:pt x="1304" y="4777"/>
                  </a:cubicBezTo>
                  <a:cubicBezTo>
                    <a:pt x="1299" y="4777"/>
                    <a:pt x="1294" y="4777"/>
                    <a:pt x="1296" y="4786"/>
                  </a:cubicBezTo>
                  <a:lnTo>
                    <a:pt x="1296" y="4786"/>
                  </a:lnTo>
                  <a:cubicBezTo>
                    <a:pt x="1294" y="4784"/>
                    <a:pt x="1290" y="4781"/>
                    <a:pt x="1286" y="4777"/>
                  </a:cubicBezTo>
                  <a:lnTo>
                    <a:pt x="1286" y="4777"/>
                  </a:lnTo>
                  <a:lnTo>
                    <a:pt x="1298" y="4789"/>
                  </a:lnTo>
                  <a:lnTo>
                    <a:pt x="1298" y="4789"/>
                  </a:lnTo>
                  <a:cubicBezTo>
                    <a:pt x="1298" y="4789"/>
                    <a:pt x="1298" y="4789"/>
                    <a:pt x="1298" y="4789"/>
                  </a:cubicBezTo>
                  <a:lnTo>
                    <a:pt x="1298" y="4789"/>
                  </a:lnTo>
                  <a:cubicBezTo>
                    <a:pt x="1298" y="4789"/>
                    <a:pt x="1298" y="4789"/>
                    <a:pt x="1298" y="4789"/>
                  </a:cubicBezTo>
                  <a:lnTo>
                    <a:pt x="1298" y="4789"/>
                  </a:lnTo>
                  <a:lnTo>
                    <a:pt x="1298" y="4789"/>
                  </a:lnTo>
                  <a:cubicBezTo>
                    <a:pt x="1296" y="4789"/>
                    <a:pt x="1292" y="4789"/>
                    <a:pt x="1286" y="4789"/>
                  </a:cubicBezTo>
                  <a:cubicBezTo>
                    <a:pt x="1286" y="4801"/>
                    <a:pt x="1274" y="4801"/>
                    <a:pt x="1262" y="4801"/>
                  </a:cubicBezTo>
                  <a:lnTo>
                    <a:pt x="1286" y="4801"/>
                  </a:lnTo>
                  <a:cubicBezTo>
                    <a:pt x="1274" y="4813"/>
                    <a:pt x="1274" y="4825"/>
                    <a:pt x="1262" y="4825"/>
                  </a:cubicBezTo>
                  <a:lnTo>
                    <a:pt x="1250" y="4825"/>
                  </a:lnTo>
                  <a:cubicBezTo>
                    <a:pt x="1255" y="4827"/>
                    <a:pt x="1257" y="4828"/>
                    <a:pt x="1257" y="4828"/>
                  </a:cubicBezTo>
                  <a:cubicBezTo>
                    <a:pt x="1256" y="4828"/>
                    <a:pt x="1240" y="4822"/>
                    <a:pt x="1232" y="4822"/>
                  </a:cubicBezTo>
                  <a:cubicBezTo>
                    <a:pt x="1229" y="4822"/>
                    <a:pt x="1227" y="4822"/>
                    <a:pt x="1227" y="4825"/>
                  </a:cubicBezTo>
                  <a:cubicBezTo>
                    <a:pt x="1227" y="4861"/>
                    <a:pt x="1227" y="4908"/>
                    <a:pt x="1215" y="4920"/>
                  </a:cubicBezTo>
                  <a:cubicBezTo>
                    <a:pt x="1227" y="4944"/>
                    <a:pt x="1227" y="4956"/>
                    <a:pt x="1227" y="4956"/>
                  </a:cubicBezTo>
                  <a:lnTo>
                    <a:pt x="1191" y="4944"/>
                  </a:lnTo>
                  <a:lnTo>
                    <a:pt x="1191" y="4944"/>
                  </a:lnTo>
                  <a:lnTo>
                    <a:pt x="1191" y="4944"/>
                  </a:lnTo>
                  <a:cubicBezTo>
                    <a:pt x="1203" y="4956"/>
                    <a:pt x="1191" y="4956"/>
                    <a:pt x="1203" y="4956"/>
                  </a:cubicBezTo>
                  <a:cubicBezTo>
                    <a:pt x="1195" y="4956"/>
                    <a:pt x="1192" y="4961"/>
                    <a:pt x="1188" y="4961"/>
                  </a:cubicBezTo>
                  <a:cubicBezTo>
                    <a:pt x="1186" y="4961"/>
                    <a:pt x="1183" y="4960"/>
                    <a:pt x="1179" y="4956"/>
                  </a:cubicBezTo>
                  <a:cubicBezTo>
                    <a:pt x="1167" y="4920"/>
                    <a:pt x="1167" y="4884"/>
                    <a:pt x="1143" y="4861"/>
                  </a:cubicBezTo>
                  <a:cubicBezTo>
                    <a:pt x="1096" y="4837"/>
                    <a:pt x="1167" y="4825"/>
                    <a:pt x="1131" y="4801"/>
                  </a:cubicBezTo>
                  <a:lnTo>
                    <a:pt x="1143" y="4801"/>
                  </a:lnTo>
                  <a:cubicBezTo>
                    <a:pt x="1119" y="4777"/>
                    <a:pt x="1108" y="4765"/>
                    <a:pt x="1072" y="4742"/>
                  </a:cubicBezTo>
                  <a:cubicBezTo>
                    <a:pt x="1108" y="4730"/>
                    <a:pt x="1060" y="4718"/>
                    <a:pt x="1084" y="4718"/>
                  </a:cubicBezTo>
                  <a:lnTo>
                    <a:pt x="1060" y="4718"/>
                  </a:lnTo>
                  <a:cubicBezTo>
                    <a:pt x="1072" y="4706"/>
                    <a:pt x="1072" y="4694"/>
                    <a:pt x="1084" y="4682"/>
                  </a:cubicBezTo>
                  <a:lnTo>
                    <a:pt x="1060" y="4682"/>
                  </a:lnTo>
                  <a:lnTo>
                    <a:pt x="1072" y="4670"/>
                  </a:lnTo>
                  <a:cubicBezTo>
                    <a:pt x="1060" y="4658"/>
                    <a:pt x="1036" y="4623"/>
                    <a:pt x="1060" y="4599"/>
                  </a:cubicBezTo>
                  <a:cubicBezTo>
                    <a:pt x="1024" y="4563"/>
                    <a:pt x="1000" y="4492"/>
                    <a:pt x="977" y="4432"/>
                  </a:cubicBezTo>
                  <a:cubicBezTo>
                    <a:pt x="965" y="4432"/>
                    <a:pt x="953" y="4408"/>
                    <a:pt x="941" y="4396"/>
                  </a:cubicBezTo>
                  <a:lnTo>
                    <a:pt x="953" y="4373"/>
                  </a:lnTo>
                  <a:cubicBezTo>
                    <a:pt x="941" y="4361"/>
                    <a:pt x="917" y="4361"/>
                    <a:pt x="917" y="4349"/>
                  </a:cubicBezTo>
                  <a:lnTo>
                    <a:pt x="929" y="4349"/>
                  </a:lnTo>
                  <a:cubicBezTo>
                    <a:pt x="917" y="4337"/>
                    <a:pt x="917" y="4313"/>
                    <a:pt x="893" y="4313"/>
                  </a:cubicBezTo>
                  <a:cubicBezTo>
                    <a:pt x="893" y="4303"/>
                    <a:pt x="893" y="4285"/>
                    <a:pt x="900" y="4279"/>
                  </a:cubicBezTo>
                  <a:lnTo>
                    <a:pt x="900" y="4279"/>
                  </a:lnTo>
                  <a:cubicBezTo>
                    <a:pt x="900" y="4279"/>
                    <a:pt x="899" y="4279"/>
                    <a:pt x="899" y="4279"/>
                  </a:cubicBezTo>
                  <a:cubicBezTo>
                    <a:pt x="886" y="4279"/>
                    <a:pt x="905" y="4242"/>
                    <a:pt x="905" y="4242"/>
                  </a:cubicBezTo>
                  <a:cubicBezTo>
                    <a:pt x="905" y="4242"/>
                    <a:pt x="881" y="4194"/>
                    <a:pt x="846" y="4123"/>
                  </a:cubicBezTo>
                  <a:cubicBezTo>
                    <a:pt x="822" y="4039"/>
                    <a:pt x="786" y="3944"/>
                    <a:pt x="715" y="3837"/>
                  </a:cubicBezTo>
                  <a:cubicBezTo>
                    <a:pt x="679" y="3789"/>
                    <a:pt x="643" y="3730"/>
                    <a:pt x="608" y="3682"/>
                  </a:cubicBezTo>
                  <a:close/>
                  <a:moveTo>
                    <a:pt x="15490" y="5004"/>
                  </a:moveTo>
                  <a:cubicBezTo>
                    <a:pt x="15492" y="5004"/>
                    <a:pt x="15494" y="5005"/>
                    <a:pt x="15496" y="5006"/>
                  </a:cubicBezTo>
                  <a:lnTo>
                    <a:pt x="15496" y="5006"/>
                  </a:lnTo>
                  <a:cubicBezTo>
                    <a:pt x="15494" y="5005"/>
                    <a:pt x="15492" y="5004"/>
                    <a:pt x="15490" y="5004"/>
                  </a:cubicBezTo>
                  <a:close/>
                  <a:moveTo>
                    <a:pt x="8061" y="5015"/>
                  </a:moveTo>
                  <a:cubicBezTo>
                    <a:pt x="8061" y="5015"/>
                    <a:pt x="8061" y="5015"/>
                    <a:pt x="8061" y="5015"/>
                  </a:cubicBezTo>
                  <a:cubicBezTo>
                    <a:pt x="8061" y="5015"/>
                    <a:pt x="8061" y="5015"/>
                    <a:pt x="8061" y="5015"/>
                  </a:cubicBezTo>
                  <a:close/>
                  <a:moveTo>
                    <a:pt x="1702" y="5018"/>
                  </a:moveTo>
                  <a:cubicBezTo>
                    <a:pt x="1699" y="5020"/>
                    <a:pt x="1698" y="5023"/>
                    <a:pt x="1703" y="5027"/>
                  </a:cubicBezTo>
                  <a:cubicBezTo>
                    <a:pt x="1703" y="5023"/>
                    <a:pt x="1703" y="5020"/>
                    <a:pt x="1702" y="5018"/>
                  </a:cubicBezTo>
                  <a:close/>
                  <a:moveTo>
                    <a:pt x="6739" y="5015"/>
                  </a:moveTo>
                  <a:lnTo>
                    <a:pt x="6704" y="5027"/>
                  </a:lnTo>
                  <a:lnTo>
                    <a:pt x="6715" y="5039"/>
                  </a:lnTo>
                  <a:lnTo>
                    <a:pt x="6739" y="5015"/>
                  </a:lnTo>
                  <a:close/>
                  <a:moveTo>
                    <a:pt x="13689" y="5050"/>
                  </a:moveTo>
                  <a:lnTo>
                    <a:pt x="13685" y="5063"/>
                  </a:lnTo>
                  <a:lnTo>
                    <a:pt x="13692" y="5063"/>
                  </a:lnTo>
                  <a:cubicBezTo>
                    <a:pt x="13690" y="5059"/>
                    <a:pt x="13689" y="5054"/>
                    <a:pt x="13689" y="5050"/>
                  </a:cubicBezTo>
                  <a:close/>
                  <a:moveTo>
                    <a:pt x="13681" y="5063"/>
                  </a:moveTo>
                  <a:cubicBezTo>
                    <a:pt x="13681" y="5066"/>
                    <a:pt x="13681" y="5067"/>
                    <a:pt x="13682" y="5067"/>
                  </a:cubicBezTo>
                  <a:cubicBezTo>
                    <a:pt x="13682" y="5067"/>
                    <a:pt x="13683" y="5066"/>
                    <a:pt x="13684" y="5066"/>
                  </a:cubicBezTo>
                  <a:lnTo>
                    <a:pt x="13684" y="5066"/>
                  </a:lnTo>
                  <a:lnTo>
                    <a:pt x="13681" y="5075"/>
                  </a:lnTo>
                  <a:cubicBezTo>
                    <a:pt x="13685" y="5066"/>
                    <a:pt x="13686" y="5064"/>
                    <a:pt x="13686" y="5064"/>
                  </a:cubicBezTo>
                  <a:lnTo>
                    <a:pt x="13686" y="5064"/>
                  </a:lnTo>
                  <a:cubicBezTo>
                    <a:pt x="13686" y="5064"/>
                    <a:pt x="13685" y="5065"/>
                    <a:pt x="13684" y="5066"/>
                  </a:cubicBezTo>
                  <a:lnTo>
                    <a:pt x="13684" y="5066"/>
                  </a:lnTo>
                  <a:lnTo>
                    <a:pt x="13685" y="5063"/>
                  </a:lnTo>
                  <a:close/>
                  <a:moveTo>
                    <a:pt x="10355" y="5049"/>
                  </a:moveTo>
                  <a:cubicBezTo>
                    <a:pt x="10353" y="5049"/>
                    <a:pt x="10350" y="5050"/>
                    <a:pt x="10347" y="5051"/>
                  </a:cubicBezTo>
                  <a:cubicBezTo>
                    <a:pt x="10359" y="5063"/>
                    <a:pt x="10347" y="5075"/>
                    <a:pt x="10359" y="5087"/>
                  </a:cubicBezTo>
                  <a:cubicBezTo>
                    <a:pt x="10359" y="5077"/>
                    <a:pt x="10368" y="5049"/>
                    <a:pt x="10355" y="5049"/>
                  </a:cubicBezTo>
                  <a:close/>
                  <a:moveTo>
                    <a:pt x="5108" y="5146"/>
                  </a:moveTo>
                  <a:lnTo>
                    <a:pt x="5084" y="5158"/>
                  </a:lnTo>
                  <a:lnTo>
                    <a:pt x="5084" y="5170"/>
                  </a:lnTo>
                  <a:lnTo>
                    <a:pt x="5108" y="5146"/>
                  </a:lnTo>
                  <a:close/>
                  <a:moveTo>
                    <a:pt x="16906" y="5178"/>
                  </a:moveTo>
                  <a:lnTo>
                    <a:pt x="16906" y="5178"/>
                  </a:lnTo>
                  <a:cubicBezTo>
                    <a:pt x="16906" y="5179"/>
                    <a:pt x="16907" y="5181"/>
                    <a:pt x="16907" y="5182"/>
                  </a:cubicBezTo>
                  <a:cubicBezTo>
                    <a:pt x="16907" y="5182"/>
                    <a:pt x="16907" y="5179"/>
                    <a:pt x="16906" y="5178"/>
                  </a:cubicBezTo>
                  <a:close/>
                  <a:moveTo>
                    <a:pt x="14776" y="5182"/>
                  </a:moveTo>
                  <a:cubicBezTo>
                    <a:pt x="14776" y="5182"/>
                    <a:pt x="14776" y="5182"/>
                    <a:pt x="14776" y="5182"/>
                  </a:cubicBezTo>
                  <a:lnTo>
                    <a:pt x="14776" y="5182"/>
                  </a:lnTo>
                  <a:close/>
                  <a:moveTo>
                    <a:pt x="14776" y="5182"/>
                  </a:moveTo>
                  <a:cubicBezTo>
                    <a:pt x="14776" y="5182"/>
                    <a:pt x="14776" y="5182"/>
                    <a:pt x="14776" y="5182"/>
                  </a:cubicBezTo>
                  <a:lnTo>
                    <a:pt x="14776" y="5182"/>
                  </a:lnTo>
                  <a:close/>
                  <a:moveTo>
                    <a:pt x="13139" y="5177"/>
                  </a:moveTo>
                  <a:cubicBezTo>
                    <a:pt x="13126" y="5177"/>
                    <a:pt x="13117" y="5186"/>
                    <a:pt x="13109" y="5194"/>
                  </a:cubicBezTo>
                  <a:lnTo>
                    <a:pt x="13109" y="5194"/>
                  </a:lnTo>
                  <a:lnTo>
                    <a:pt x="13133" y="5182"/>
                  </a:lnTo>
                  <a:cubicBezTo>
                    <a:pt x="13133" y="5182"/>
                    <a:pt x="13133" y="5194"/>
                    <a:pt x="13133" y="5194"/>
                  </a:cubicBezTo>
                  <a:cubicBezTo>
                    <a:pt x="13145" y="5182"/>
                    <a:pt x="13145" y="5182"/>
                    <a:pt x="13157" y="5182"/>
                  </a:cubicBezTo>
                  <a:cubicBezTo>
                    <a:pt x="13150" y="5179"/>
                    <a:pt x="13144" y="5177"/>
                    <a:pt x="13139" y="5177"/>
                  </a:cubicBezTo>
                  <a:close/>
                  <a:moveTo>
                    <a:pt x="1905" y="5182"/>
                  </a:moveTo>
                  <a:lnTo>
                    <a:pt x="1905" y="5182"/>
                  </a:lnTo>
                  <a:cubicBezTo>
                    <a:pt x="1905" y="5194"/>
                    <a:pt x="1893" y="5206"/>
                    <a:pt x="1917" y="5206"/>
                  </a:cubicBezTo>
                  <a:cubicBezTo>
                    <a:pt x="1905" y="5206"/>
                    <a:pt x="1905" y="5194"/>
                    <a:pt x="1905" y="5182"/>
                  </a:cubicBezTo>
                  <a:close/>
                  <a:moveTo>
                    <a:pt x="6072" y="5206"/>
                  </a:moveTo>
                  <a:cubicBezTo>
                    <a:pt x="6072" y="5206"/>
                    <a:pt x="6072" y="5206"/>
                    <a:pt x="6072" y="5206"/>
                  </a:cubicBezTo>
                  <a:cubicBezTo>
                    <a:pt x="6072" y="5206"/>
                    <a:pt x="6072" y="5206"/>
                    <a:pt x="6072" y="5206"/>
                  </a:cubicBezTo>
                  <a:close/>
                  <a:moveTo>
                    <a:pt x="11633" y="5206"/>
                  </a:moveTo>
                  <a:cubicBezTo>
                    <a:pt x="11633" y="5208"/>
                    <a:pt x="11633" y="5209"/>
                    <a:pt x="11634" y="5209"/>
                  </a:cubicBezTo>
                  <a:lnTo>
                    <a:pt x="11634" y="5209"/>
                  </a:lnTo>
                  <a:lnTo>
                    <a:pt x="11633" y="5206"/>
                  </a:lnTo>
                  <a:close/>
                  <a:moveTo>
                    <a:pt x="13160" y="5217"/>
                  </a:moveTo>
                  <a:cubicBezTo>
                    <a:pt x="13159" y="5217"/>
                    <a:pt x="13158" y="5218"/>
                    <a:pt x="13157" y="5218"/>
                  </a:cubicBezTo>
                  <a:cubicBezTo>
                    <a:pt x="13158" y="5218"/>
                    <a:pt x="13159" y="5218"/>
                    <a:pt x="13160" y="5217"/>
                  </a:cubicBezTo>
                  <a:close/>
                  <a:moveTo>
                    <a:pt x="14871" y="5230"/>
                  </a:moveTo>
                  <a:cubicBezTo>
                    <a:pt x="14862" y="5239"/>
                    <a:pt x="14860" y="5241"/>
                    <a:pt x="14859" y="5247"/>
                  </a:cubicBezTo>
                  <a:lnTo>
                    <a:pt x="14859" y="5247"/>
                  </a:lnTo>
                  <a:cubicBezTo>
                    <a:pt x="14862" y="5242"/>
                    <a:pt x="14865" y="5236"/>
                    <a:pt x="14871" y="5230"/>
                  </a:cubicBezTo>
                  <a:close/>
                  <a:moveTo>
                    <a:pt x="14859" y="5247"/>
                  </a:moveTo>
                  <a:cubicBezTo>
                    <a:pt x="14858" y="5251"/>
                    <a:pt x="14856" y="5254"/>
                    <a:pt x="14854" y="5258"/>
                  </a:cubicBezTo>
                  <a:lnTo>
                    <a:pt x="14854" y="5258"/>
                  </a:lnTo>
                  <a:cubicBezTo>
                    <a:pt x="14856" y="5257"/>
                    <a:pt x="14857" y="5255"/>
                    <a:pt x="14859" y="5254"/>
                  </a:cubicBezTo>
                  <a:cubicBezTo>
                    <a:pt x="14859" y="5251"/>
                    <a:pt x="14859" y="5249"/>
                    <a:pt x="14859" y="5247"/>
                  </a:cubicBezTo>
                  <a:close/>
                  <a:moveTo>
                    <a:pt x="2372" y="5262"/>
                  </a:moveTo>
                  <a:cubicBezTo>
                    <a:pt x="2376" y="5262"/>
                    <a:pt x="2383" y="5268"/>
                    <a:pt x="2388" y="5272"/>
                  </a:cubicBezTo>
                  <a:lnTo>
                    <a:pt x="2388" y="5272"/>
                  </a:lnTo>
                  <a:cubicBezTo>
                    <a:pt x="2384" y="5271"/>
                    <a:pt x="2378" y="5268"/>
                    <a:pt x="2370" y="5265"/>
                  </a:cubicBezTo>
                  <a:cubicBezTo>
                    <a:pt x="2370" y="5263"/>
                    <a:pt x="2371" y="5262"/>
                    <a:pt x="2372" y="5262"/>
                  </a:cubicBezTo>
                  <a:close/>
                  <a:moveTo>
                    <a:pt x="16788" y="5373"/>
                  </a:moveTo>
                  <a:cubicBezTo>
                    <a:pt x="16788" y="5373"/>
                    <a:pt x="16788" y="5373"/>
                    <a:pt x="16788" y="5373"/>
                  </a:cubicBezTo>
                  <a:cubicBezTo>
                    <a:pt x="16788" y="5373"/>
                    <a:pt x="16788" y="5373"/>
                    <a:pt x="16788" y="5373"/>
                  </a:cubicBezTo>
                  <a:close/>
                  <a:moveTo>
                    <a:pt x="16788" y="5385"/>
                  </a:moveTo>
                  <a:lnTo>
                    <a:pt x="16788" y="5396"/>
                  </a:lnTo>
                  <a:lnTo>
                    <a:pt x="16788" y="5396"/>
                  </a:lnTo>
                  <a:cubicBezTo>
                    <a:pt x="16791" y="5395"/>
                    <a:pt x="16792" y="5392"/>
                    <a:pt x="16788" y="5385"/>
                  </a:cubicBezTo>
                  <a:close/>
                  <a:moveTo>
                    <a:pt x="13681" y="5396"/>
                  </a:moveTo>
                  <a:cubicBezTo>
                    <a:pt x="13681" y="5396"/>
                    <a:pt x="13681" y="5396"/>
                    <a:pt x="13681" y="5396"/>
                  </a:cubicBezTo>
                  <a:cubicBezTo>
                    <a:pt x="13681" y="5396"/>
                    <a:pt x="13681" y="5396"/>
                    <a:pt x="13681" y="5396"/>
                  </a:cubicBezTo>
                  <a:close/>
                  <a:moveTo>
                    <a:pt x="1439" y="5407"/>
                  </a:moveTo>
                  <a:cubicBezTo>
                    <a:pt x="1440" y="5407"/>
                    <a:pt x="1440" y="5408"/>
                    <a:pt x="1441" y="5408"/>
                  </a:cubicBezTo>
                  <a:cubicBezTo>
                    <a:pt x="1447" y="5408"/>
                    <a:pt x="1444" y="5408"/>
                    <a:pt x="1439" y="5407"/>
                  </a:cubicBezTo>
                  <a:close/>
                  <a:moveTo>
                    <a:pt x="2335" y="5423"/>
                  </a:moveTo>
                  <a:cubicBezTo>
                    <a:pt x="2335" y="5425"/>
                    <a:pt x="2337" y="5428"/>
                    <a:pt x="2346" y="5432"/>
                  </a:cubicBezTo>
                  <a:cubicBezTo>
                    <a:pt x="2341" y="5427"/>
                    <a:pt x="2338" y="5424"/>
                    <a:pt x="2335" y="5423"/>
                  </a:cubicBezTo>
                  <a:close/>
                  <a:moveTo>
                    <a:pt x="16776" y="5420"/>
                  </a:moveTo>
                  <a:cubicBezTo>
                    <a:pt x="16776" y="5423"/>
                    <a:pt x="16776" y="5427"/>
                    <a:pt x="16776" y="5432"/>
                  </a:cubicBezTo>
                  <a:lnTo>
                    <a:pt x="16776" y="5420"/>
                  </a:lnTo>
                  <a:cubicBezTo>
                    <a:pt x="16776" y="5420"/>
                    <a:pt x="16776" y="5420"/>
                    <a:pt x="16776" y="5420"/>
                  </a:cubicBezTo>
                  <a:close/>
                  <a:moveTo>
                    <a:pt x="1798" y="5432"/>
                  </a:moveTo>
                  <a:lnTo>
                    <a:pt x="1810" y="5438"/>
                  </a:lnTo>
                  <a:lnTo>
                    <a:pt x="1810" y="5438"/>
                  </a:lnTo>
                  <a:cubicBezTo>
                    <a:pt x="1807" y="5435"/>
                    <a:pt x="1804" y="5432"/>
                    <a:pt x="1798" y="5432"/>
                  </a:cubicBezTo>
                  <a:close/>
                  <a:moveTo>
                    <a:pt x="10168" y="5432"/>
                  </a:moveTo>
                  <a:cubicBezTo>
                    <a:pt x="10167" y="5433"/>
                    <a:pt x="10165" y="5434"/>
                    <a:pt x="10164" y="5435"/>
                  </a:cubicBezTo>
                  <a:lnTo>
                    <a:pt x="10164" y="5435"/>
                  </a:lnTo>
                  <a:lnTo>
                    <a:pt x="10168" y="5444"/>
                  </a:lnTo>
                  <a:lnTo>
                    <a:pt x="10168" y="5432"/>
                  </a:lnTo>
                  <a:close/>
                  <a:moveTo>
                    <a:pt x="10168" y="5444"/>
                  </a:moveTo>
                  <a:lnTo>
                    <a:pt x="10168" y="5444"/>
                  </a:lnTo>
                  <a:lnTo>
                    <a:pt x="10168" y="5444"/>
                  </a:lnTo>
                  <a:close/>
                  <a:moveTo>
                    <a:pt x="10192" y="5444"/>
                  </a:moveTo>
                  <a:cubicBezTo>
                    <a:pt x="10171" y="5444"/>
                    <a:pt x="10178" y="5453"/>
                    <a:pt x="10180" y="5455"/>
                  </a:cubicBezTo>
                  <a:lnTo>
                    <a:pt x="10180" y="5455"/>
                  </a:lnTo>
                  <a:cubicBezTo>
                    <a:pt x="10181" y="5449"/>
                    <a:pt x="10183" y="5444"/>
                    <a:pt x="10192" y="5444"/>
                  </a:cubicBezTo>
                  <a:close/>
                  <a:moveTo>
                    <a:pt x="6474" y="5451"/>
                  </a:moveTo>
                  <a:cubicBezTo>
                    <a:pt x="6471" y="5451"/>
                    <a:pt x="6466" y="5453"/>
                    <a:pt x="6461" y="5455"/>
                  </a:cubicBezTo>
                  <a:lnTo>
                    <a:pt x="6461" y="5455"/>
                  </a:lnTo>
                  <a:cubicBezTo>
                    <a:pt x="6458" y="5454"/>
                    <a:pt x="6456" y="5454"/>
                    <a:pt x="6453" y="5452"/>
                  </a:cubicBezTo>
                  <a:lnTo>
                    <a:pt x="6453" y="5452"/>
                  </a:lnTo>
                  <a:cubicBezTo>
                    <a:pt x="6453" y="5454"/>
                    <a:pt x="6453" y="5455"/>
                    <a:pt x="6453" y="5456"/>
                  </a:cubicBezTo>
                  <a:cubicBezTo>
                    <a:pt x="6456" y="5456"/>
                    <a:pt x="6458" y="5455"/>
                    <a:pt x="6461" y="5455"/>
                  </a:cubicBezTo>
                  <a:lnTo>
                    <a:pt x="6461" y="5455"/>
                  </a:lnTo>
                  <a:cubicBezTo>
                    <a:pt x="6466" y="5456"/>
                    <a:pt x="6472" y="5456"/>
                    <a:pt x="6477" y="5456"/>
                  </a:cubicBezTo>
                  <a:cubicBezTo>
                    <a:pt x="6477" y="5452"/>
                    <a:pt x="6476" y="5451"/>
                    <a:pt x="6474" y="5451"/>
                  </a:cubicBezTo>
                  <a:close/>
                  <a:moveTo>
                    <a:pt x="10180" y="5455"/>
                  </a:moveTo>
                  <a:cubicBezTo>
                    <a:pt x="10180" y="5456"/>
                    <a:pt x="10180" y="5456"/>
                    <a:pt x="10180" y="5456"/>
                  </a:cubicBezTo>
                  <a:lnTo>
                    <a:pt x="10180" y="5456"/>
                  </a:lnTo>
                  <a:cubicBezTo>
                    <a:pt x="10180" y="5456"/>
                    <a:pt x="10180" y="5456"/>
                    <a:pt x="10180" y="5456"/>
                  </a:cubicBezTo>
                  <a:cubicBezTo>
                    <a:pt x="10180" y="5456"/>
                    <a:pt x="10180" y="5456"/>
                    <a:pt x="10180" y="5455"/>
                  </a:cubicBezTo>
                  <a:close/>
                  <a:moveTo>
                    <a:pt x="862" y="5464"/>
                  </a:moveTo>
                  <a:cubicBezTo>
                    <a:pt x="860" y="5465"/>
                    <a:pt x="859" y="5467"/>
                    <a:pt x="858" y="5468"/>
                  </a:cubicBezTo>
                  <a:cubicBezTo>
                    <a:pt x="863" y="5473"/>
                    <a:pt x="868" y="5474"/>
                    <a:pt x="871" y="5474"/>
                  </a:cubicBezTo>
                  <a:lnTo>
                    <a:pt x="871" y="5474"/>
                  </a:lnTo>
                  <a:cubicBezTo>
                    <a:pt x="870" y="5471"/>
                    <a:pt x="866" y="5467"/>
                    <a:pt x="862" y="5464"/>
                  </a:cubicBezTo>
                  <a:close/>
                  <a:moveTo>
                    <a:pt x="871" y="5474"/>
                  </a:moveTo>
                  <a:cubicBezTo>
                    <a:pt x="872" y="5476"/>
                    <a:pt x="871" y="5478"/>
                    <a:pt x="869" y="5480"/>
                  </a:cubicBezTo>
                  <a:cubicBezTo>
                    <a:pt x="875" y="5474"/>
                    <a:pt x="875" y="5474"/>
                    <a:pt x="872" y="5474"/>
                  </a:cubicBezTo>
                  <a:cubicBezTo>
                    <a:pt x="872" y="5474"/>
                    <a:pt x="872" y="5474"/>
                    <a:pt x="871" y="5474"/>
                  </a:cubicBezTo>
                  <a:close/>
                  <a:moveTo>
                    <a:pt x="13250" y="5483"/>
                  </a:moveTo>
                  <a:cubicBezTo>
                    <a:pt x="13249" y="5483"/>
                    <a:pt x="13247" y="5484"/>
                    <a:pt x="13244" y="5488"/>
                  </a:cubicBezTo>
                  <a:lnTo>
                    <a:pt x="13244" y="5488"/>
                  </a:lnTo>
                  <a:lnTo>
                    <a:pt x="13242" y="5487"/>
                  </a:lnTo>
                  <a:lnTo>
                    <a:pt x="13242" y="5487"/>
                  </a:lnTo>
                  <a:cubicBezTo>
                    <a:pt x="13242" y="5489"/>
                    <a:pt x="13241" y="5490"/>
                    <a:pt x="13240" y="5492"/>
                  </a:cubicBezTo>
                  <a:cubicBezTo>
                    <a:pt x="13242" y="5490"/>
                    <a:pt x="13243" y="5489"/>
                    <a:pt x="13244" y="5488"/>
                  </a:cubicBezTo>
                  <a:lnTo>
                    <a:pt x="13244" y="5488"/>
                  </a:lnTo>
                  <a:lnTo>
                    <a:pt x="13252" y="5492"/>
                  </a:lnTo>
                  <a:cubicBezTo>
                    <a:pt x="13252" y="5486"/>
                    <a:pt x="13252" y="5483"/>
                    <a:pt x="13250" y="5483"/>
                  </a:cubicBezTo>
                  <a:close/>
                  <a:moveTo>
                    <a:pt x="15266" y="5516"/>
                  </a:moveTo>
                  <a:cubicBezTo>
                    <a:pt x="15267" y="5517"/>
                    <a:pt x="15268" y="5517"/>
                    <a:pt x="15270" y="5517"/>
                  </a:cubicBezTo>
                  <a:cubicBezTo>
                    <a:pt x="15271" y="5517"/>
                    <a:pt x="15273" y="5517"/>
                    <a:pt x="15276" y="5516"/>
                  </a:cubicBezTo>
                  <a:close/>
                  <a:moveTo>
                    <a:pt x="3263" y="5516"/>
                  </a:moveTo>
                  <a:cubicBezTo>
                    <a:pt x="3263" y="5518"/>
                    <a:pt x="3263" y="5520"/>
                    <a:pt x="3264" y="5522"/>
                  </a:cubicBezTo>
                  <a:lnTo>
                    <a:pt x="3264" y="5522"/>
                  </a:lnTo>
                  <a:cubicBezTo>
                    <a:pt x="3264" y="5520"/>
                    <a:pt x="3263" y="5518"/>
                    <a:pt x="3263" y="5516"/>
                  </a:cubicBezTo>
                  <a:close/>
                  <a:moveTo>
                    <a:pt x="1358" y="5527"/>
                  </a:moveTo>
                  <a:cubicBezTo>
                    <a:pt x="1368" y="5527"/>
                    <a:pt x="1369" y="5527"/>
                    <a:pt x="1369" y="5537"/>
                  </a:cubicBezTo>
                  <a:lnTo>
                    <a:pt x="1369" y="5537"/>
                  </a:lnTo>
                  <a:cubicBezTo>
                    <a:pt x="1366" y="5534"/>
                    <a:pt x="1362" y="5532"/>
                    <a:pt x="1358" y="5527"/>
                  </a:cubicBezTo>
                  <a:close/>
                  <a:moveTo>
                    <a:pt x="11966" y="5599"/>
                  </a:moveTo>
                  <a:cubicBezTo>
                    <a:pt x="11966" y="5600"/>
                    <a:pt x="11965" y="5601"/>
                    <a:pt x="11965" y="5602"/>
                  </a:cubicBezTo>
                  <a:lnTo>
                    <a:pt x="11965" y="5602"/>
                  </a:lnTo>
                  <a:cubicBezTo>
                    <a:pt x="11966" y="5601"/>
                    <a:pt x="11966" y="5600"/>
                    <a:pt x="11966" y="5599"/>
                  </a:cubicBezTo>
                  <a:close/>
                  <a:moveTo>
                    <a:pt x="9609" y="5575"/>
                  </a:moveTo>
                  <a:lnTo>
                    <a:pt x="9585" y="5611"/>
                  </a:lnTo>
                  <a:lnTo>
                    <a:pt x="9585" y="5611"/>
                  </a:lnTo>
                  <a:lnTo>
                    <a:pt x="9609" y="5587"/>
                  </a:lnTo>
                  <a:lnTo>
                    <a:pt x="9609" y="5575"/>
                  </a:lnTo>
                  <a:close/>
                  <a:moveTo>
                    <a:pt x="14228" y="5611"/>
                  </a:moveTo>
                  <a:lnTo>
                    <a:pt x="14228" y="5611"/>
                  </a:lnTo>
                  <a:cubicBezTo>
                    <a:pt x="14228" y="5611"/>
                    <a:pt x="14228" y="5611"/>
                    <a:pt x="14228" y="5611"/>
                  </a:cubicBezTo>
                  <a:close/>
                  <a:moveTo>
                    <a:pt x="13026" y="5663"/>
                  </a:moveTo>
                  <a:cubicBezTo>
                    <a:pt x="13023" y="5664"/>
                    <a:pt x="13022" y="5667"/>
                    <a:pt x="13026" y="5670"/>
                  </a:cubicBezTo>
                  <a:cubicBezTo>
                    <a:pt x="13026" y="5670"/>
                    <a:pt x="13026" y="5667"/>
                    <a:pt x="13026" y="5663"/>
                  </a:cubicBezTo>
                  <a:close/>
                  <a:moveTo>
                    <a:pt x="1786" y="5670"/>
                  </a:moveTo>
                  <a:lnTo>
                    <a:pt x="1786" y="5670"/>
                  </a:lnTo>
                  <a:cubicBezTo>
                    <a:pt x="1786" y="5670"/>
                    <a:pt x="1810" y="5682"/>
                    <a:pt x="1798" y="5682"/>
                  </a:cubicBezTo>
                  <a:lnTo>
                    <a:pt x="1786" y="5670"/>
                  </a:lnTo>
                  <a:close/>
                  <a:moveTo>
                    <a:pt x="4755" y="5676"/>
                  </a:moveTo>
                  <a:lnTo>
                    <a:pt x="4751" y="5682"/>
                  </a:lnTo>
                  <a:cubicBezTo>
                    <a:pt x="4753" y="5680"/>
                    <a:pt x="4755" y="5678"/>
                    <a:pt x="4755" y="5676"/>
                  </a:cubicBezTo>
                  <a:close/>
                  <a:moveTo>
                    <a:pt x="5803" y="5691"/>
                  </a:moveTo>
                  <a:cubicBezTo>
                    <a:pt x="5802" y="5691"/>
                    <a:pt x="5801" y="5692"/>
                    <a:pt x="5799" y="5694"/>
                  </a:cubicBezTo>
                  <a:lnTo>
                    <a:pt x="5805" y="5700"/>
                  </a:lnTo>
                  <a:lnTo>
                    <a:pt x="5805" y="5700"/>
                  </a:lnTo>
                  <a:cubicBezTo>
                    <a:pt x="5804" y="5696"/>
                    <a:pt x="5805" y="5691"/>
                    <a:pt x="5803" y="5691"/>
                  </a:cubicBezTo>
                  <a:close/>
                  <a:moveTo>
                    <a:pt x="5805" y="5700"/>
                  </a:moveTo>
                  <a:cubicBezTo>
                    <a:pt x="5805" y="5703"/>
                    <a:pt x="5807" y="5706"/>
                    <a:pt x="5811" y="5706"/>
                  </a:cubicBezTo>
                  <a:lnTo>
                    <a:pt x="5805" y="5700"/>
                  </a:lnTo>
                  <a:close/>
                  <a:moveTo>
                    <a:pt x="881" y="5718"/>
                  </a:moveTo>
                  <a:cubicBezTo>
                    <a:pt x="889" y="5718"/>
                    <a:pt x="897" y="5718"/>
                    <a:pt x="905" y="5721"/>
                  </a:cubicBezTo>
                  <a:lnTo>
                    <a:pt x="905" y="5721"/>
                  </a:lnTo>
                  <a:cubicBezTo>
                    <a:pt x="905" y="5720"/>
                    <a:pt x="905" y="5719"/>
                    <a:pt x="905" y="5718"/>
                  </a:cubicBezTo>
                  <a:close/>
                  <a:moveTo>
                    <a:pt x="905" y="5721"/>
                  </a:moveTo>
                  <a:cubicBezTo>
                    <a:pt x="905" y="5730"/>
                    <a:pt x="905" y="5730"/>
                    <a:pt x="905" y="5730"/>
                  </a:cubicBezTo>
                  <a:lnTo>
                    <a:pt x="917" y="5730"/>
                  </a:lnTo>
                  <a:cubicBezTo>
                    <a:pt x="913" y="5726"/>
                    <a:pt x="909" y="5723"/>
                    <a:pt x="905" y="5721"/>
                  </a:cubicBezTo>
                  <a:close/>
                  <a:moveTo>
                    <a:pt x="917" y="5766"/>
                  </a:moveTo>
                  <a:lnTo>
                    <a:pt x="917" y="5766"/>
                  </a:lnTo>
                  <a:cubicBezTo>
                    <a:pt x="923" y="5772"/>
                    <a:pt x="929" y="5772"/>
                    <a:pt x="935" y="5772"/>
                  </a:cubicBezTo>
                  <a:cubicBezTo>
                    <a:pt x="935" y="5772"/>
                    <a:pt x="936" y="5772"/>
                    <a:pt x="936" y="5772"/>
                  </a:cubicBezTo>
                  <a:lnTo>
                    <a:pt x="936" y="5772"/>
                  </a:lnTo>
                  <a:cubicBezTo>
                    <a:pt x="931" y="5771"/>
                    <a:pt x="924" y="5769"/>
                    <a:pt x="917" y="5766"/>
                  </a:cubicBezTo>
                  <a:close/>
                  <a:moveTo>
                    <a:pt x="936" y="5772"/>
                  </a:moveTo>
                  <a:cubicBezTo>
                    <a:pt x="940" y="5772"/>
                    <a:pt x="944" y="5773"/>
                    <a:pt x="947" y="5773"/>
                  </a:cubicBezTo>
                  <a:lnTo>
                    <a:pt x="947" y="5773"/>
                  </a:lnTo>
                  <a:cubicBezTo>
                    <a:pt x="943" y="5772"/>
                    <a:pt x="940" y="5772"/>
                    <a:pt x="936" y="5772"/>
                  </a:cubicBezTo>
                  <a:close/>
                  <a:moveTo>
                    <a:pt x="2172" y="5795"/>
                  </a:moveTo>
                  <a:cubicBezTo>
                    <a:pt x="2172" y="5796"/>
                    <a:pt x="2173" y="5798"/>
                    <a:pt x="2179" y="5801"/>
                  </a:cubicBezTo>
                  <a:lnTo>
                    <a:pt x="2172" y="5795"/>
                  </a:lnTo>
                  <a:close/>
                  <a:moveTo>
                    <a:pt x="16374" y="5813"/>
                  </a:moveTo>
                  <a:cubicBezTo>
                    <a:pt x="16373" y="5813"/>
                    <a:pt x="16372" y="5813"/>
                    <a:pt x="16371" y="5813"/>
                  </a:cubicBezTo>
                  <a:cubicBezTo>
                    <a:pt x="16372" y="5813"/>
                    <a:pt x="16373" y="5813"/>
                    <a:pt x="16374" y="5813"/>
                  </a:cubicBezTo>
                  <a:close/>
                  <a:moveTo>
                    <a:pt x="1751" y="5825"/>
                  </a:moveTo>
                  <a:cubicBezTo>
                    <a:pt x="1751" y="5825"/>
                    <a:pt x="1751" y="5826"/>
                    <a:pt x="1751" y="5826"/>
                  </a:cubicBezTo>
                  <a:lnTo>
                    <a:pt x="1751" y="5826"/>
                  </a:lnTo>
                  <a:cubicBezTo>
                    <a:pt x="1751" y="5826"/>
                    <a:pt x="1751" y="5826"/>
                    <a:pt x="1751" y="5826"/>
                  </a:cubicBezTo>
                  <a:lnTo>
                    <a:pt x="1751" y="5826"/>
                  </a:lnTo>
                  <a:cubicBezTo>
                    <a:pt x="1751" y="5826"/>
                    <a:pt x="1754" y="5828"/>
                    <a:pt x="1762" y="5837"/>
                  </a:cubicBezTo>
                  <a:lnTo>
                    <a:pt x="1762" y="5837"/>
                  </a:lnTo>
                  <a:lnTo>
                    <a:pt x="1751" y="5825"/>
                  </a:lnTo>
                  <a:close/>
                  <a:moveTo>
                    <a:pt x="16364" y="5868"/>
                  </a:moveTo>
                  <a:cubicBezTo>
                    <a:pt x="16363" y="5870"/>
                    <a:pt x="16361" y="5871"/>
                    <a:pt x="16359" y="5873"/>
                  </a:cubicBezTo>
                  <a:cubicBezTo>
                    <a:pt x="16361" y="5871"/>
                    <a:pt x="16362" y="5870"/>
                    <a:pt x="16364" y="5868"/>
                  </a:cubicBezTo>
                  <a:close/>
                  <a:moveTo>
                    <a:pt x="12811" y="5873"/>
                  </a:moveTo>
                  <a:cubicBezTo>
                    <a:pt x="12808" y="5873"/>
                    <a:pt x="12808" y="5874"/>
                    <a:pt x="12808" y="5875"/>
                  </a:cubicBezTo>
                  <a:lnTo>
                    <a:pt x="12808" y="5875"/>
                  </a:lnTo>
                  <a:cubicBezTo>
                    <a:pt x="12809" y="5874"/>
                    <a:pt x="12810" y="5873"/>
                    <a:pt x="12811" y="5873"/>
                  </a:cubicBezTo>
                  <a:close/>
                  <a:moveTo>
                    <a:pt x="4095" y="5869"/>
                  </a:moveTo>
                  <a:cubicBezTo>
                    <a:pt x="4092" y="5869"/>
                    <a:pt x="4089" y="5870"/>
                    <a:pt x="4084" y="5873"/>
                  </a:cubicBezTo>
                  <a:lnTo>
                    <a:pt x="4103" y="5882"/>
                  </a:lnTo>
                  <a:lnTo>
                    <a:pt x="4103" y="5882"/>
                  </a:lnTo>
                  <a:cubicBezTo>
                    <a:pt x="4100" y="5878"/>
                    <a:pt x="4102" y="5869"/>
                    <a:pt x="4095" y="5869"/>
                  </a:cubicBezTo>
                  <a:close/>
                  <a:moveTo>
                    <a:pt x="4103" y="5882"/>
                  </a:moveTo>
                  <a:cubicBezTo>
                    <a:pt x="4104" y="5884"/>
                    <a:pt x="4106" y="5885"/>
                    <a:pt x="4108" y="5885"/>
                  </a:cubicBezTo>
                  <a:lnTo>
                    <a:pt x="4103" y="5882"/>
                  </a:lnTo>
                  <a:close/>
                  <a:moveTo>
                    <a:pt x="881" y="5885"/>
                  </a:moveTo>
                  <a:lnTo>
                    <a:pt x="881" y="5885"/>
                  </a:lnTo>
                  <a:cubicBezTo>
                    <a:pt x="881" y="5885"/>
                    <a:pt x="881" y="5885"/>
                    <a:pt x="881" y="5885"/>
                  </a:cubicBezTo>
                  <a:close/>
                  <a:moveTo>
                    <a:pt x="881" y="5885"/>
                  </a:moveTo>
                  <a:lnTo>
                    <a:pt x="881" y="5885"/>
                  </a:lnTo>
                  <a:cubicBezTo>
                    <a:pt x="881" y="5885"/>
                    <a:pt x="881" y="5885"/>
                    <a:pt x="881" y="5885"/>
                  </a:cubicBezTo>
                  <a:close/>
                  <a:moveTo>
                    <a:pt x="1679" y="5885"/>
                  </a:moveTo>
                  <a:cubicBezTo>
                    <a:pt x="1691" y="5897"/>
                    <a:pt x="1667" y="5897"/>
                    <a:pt x="1679" y="5908"/>
                  </a:cubicBezTo>
                  <a:cubicBezTo>
                    <a:pt x="1703" y="5908"/>
                    <a:pt x="1667" y="5897"/>
                    <a:pt x="1703" y="5885"/>
                  </a:cubicBezTo>
                  <a:close/>
                  <a:moveTo>
                    <a:pt x="989" y="5908"/>
                  </a:moveTo>
                  <a:cubicBezTo>
                    <a:pt x="992" y="5912"/>
                    <a:pt x="994" y="5915"/>
                    <a:pt x="996" y="5918"/>
                  </a:cubicBezTo>
                  <a:lnTo>
                    <a:pt x="996" y="5918"/>
                  </a:lnTo>
                  <a:lnTo>
                    <a:pt x="977" y="5908"/>
                  </a:lnTo>
                  <a:close/>
                  <a:moveTo>
                    <a:pt x="14675" y="5926"/>
                  </a:moveTo>
                  <a:cubicBezTo>
                    <a:pt x="14672" y="5926"/>
                    <a:pt x="14669" y="5926"/>
                    <a:pt x="14669" y="5932"/>
                  </a:cubicBezTo>
                  <a:lnTo>
                    <a:pt x="14675" y="5926"/>
                  </a:lnTo>
                  <a:close/>
                  <a:moveTo>
                    <a:pt x="912" y="5923"/>
                  </a:moveTo>
                  <a:lnTo>
                    <a:pt x="912" y="5923"/>
                  </a:lnTo>
                  <a:cubicBezTo>
                    <a:pt x="919" y="5927"/>
                    <a:pt x="927" y="5936"/>
                    <a:pt x="934" y="5936"/>
                  </a:cubicBezTo>
                  <a:cubicBezTo>
                    <a:pt x="936" y="5936"/>
                    <a:pt x="938" y="5935"/>
                    <a:pt x="941" y="5932"/>
                  </a:cubicBezTo>
                  <a:lnTo>
                    <a:pt x="912" y="5923"/>
                  </a:lnTo>
                  <a:close/>
                  <a:moveTo>
                    <a:pt x="7525" y="5968"/>
                  </a:moveTo>
                  <a:cubicBezTo>
                    <a:pt x="7525" y="5980"/>
                    <a:pt x="7525" y="5980"/>
                    <a:pt x="7525" y="5980"/>
                  </a:cubicBezTo>
                  <a:cubicBezTo>
                    <a:pt x="7526" y="5979"/>
                    <a:pt x="7527" y="5979"/>
                    <a:pt x="7528" y="5978"/>
                  </a:cubicBezTo>
                  <a:lnTo>
                    <a:pt x="7528" y="5978"/>
                  </a:lnTo>
                  <a:cubicBezTo>
                    <a:pt x="7528" y="5975"/>
                    <a:pt x="7527" y="5972"/>
                    <a:pt x="7525" y="5968"/>
                  </a:cubicBezTo>
                  <a:close/>
                  <a:moveTo>
                    <a:pt x="14891" y="6001"/>
                  </a:moveTo>
                  <a:cubicBezTo>
                    <a:pt x="14889" y="6001"/>
                    <a:pt x="14887" y="6002"/>
                    <a:pt x="14883" y="6004"/>
                  </a:cubicBezTo>
                  <a:lnTo>
                    <a:pt x="14895" y="6004"/>
                  </a:lnTo>
                  <a:cubicBezTo>
                    <a:pt x="14894" y="6002"/>
                    <a:pt x="14893" y="6001"/>
                    <a:pt x="14891" y="6001"/>
                  </a:cubicBezTo>
                  <a:close/>
                  <a:moveTo>
                    <a:pt x="14859" y="6004"/>
                  </a:moveTo>
                  <a:lnTo>
                    <a:pt x="14859" y="6004"/>
                  </a:lnTo>
                  <a:cubicBezTo>
                    <a:pt x="14859" y="6004"/>
                    <a:pt x="14859" y="6004"/>
                    <a:pt x="14859" y="6004"/>
                  </a:cubicBezTo>
                  <a:lnTo>
                    <a:pt x="14859" y="6004"/>
                  </a:lnTo>
                  <a:cubicBezTo>
                    <a:pt x="14859" y="6004"/>
                    <a:pt x="14859" y="6004"/>
                    <a:pt x="14859" y="6004"/>
                  </a:cubicBezTo>
                  <a:close/>
                  <a:moveTo>
                    <a:pt x="14847" y="6004"/>
                  </a:moveTo>
                  <a:cubicBezTo>
                    <a:pt x="14843" y="6012"/>
                    <a:pt x="14843" y="6014"/>
                    <a:pt x="14845" y="6014"/>
                  </a:cubicBezTo>
                  <a:cubicBezTo>
                    <a:pt x="14848" y="6014"/>
                    <a:pt x="14856" y="6007"/>
                    <a:pt x="14859" y="6004"/>
                  </a:cubicBezTo>
                  <a:lnTo>
                    <a:pt x="14859" y="6004"/>
                  </a:lnTo>
                  <a:cubicBezTo>
                    <a:pt x="14855" y="6008"/>
                    <a:pt x="14853" y="6009"/>
                    <a:pt x="14851" y="6009"/>
                  </a:cubicBezTo>
                  <a:cubicBezTo>
                    <a:pt x="14847" y="6009"/>
                    <a:pt x="14847" y="6004"/>
                    <a:pt x="14847" y="6004"/>
                  </a:cubicBezTo>
                  <a:close/>
                  <a:moveTo>
                    <a:pt x="1715" y="6027"/>
                  </a:moveTo>
                  <a:cubicBezTo>
                    <a:pt x="1715" y="6027"/>
                    <a:pt x="1715" y="6027"/>
                    <a:pt x="1715" y="6027"/>
                  </a:cubicBezTo>
                  <a:cubicBezTo>
                    <a:pt x="1715" y="6027"/>
                    <a:pt x="1715" y="6027"/>
                    <a:pt x="1715" y="6027"/>
                  </a:cubicBezTo>
                  <a:close/>
                  <a:moveTo>
                    <a:pt x="7477" y="6027"/>
                  </a:moveTo>
                  <a:cubicBezTo>
                    <a:pt x="7477" y="6027"/>
                    <a:pt x="7477" y="6027"/>
                    <a:pt x="7477" y="6027"/>
                  </a:cubicBezTo>
                  <a:cubicBezTo>
                    <a:pt x="7477" y="6027"/>
                    <a:pt x="7477" y="6027"/>
                    <a:pt x="7477" y="6027"/>
                  </a:cubicBezTo>
                  <a:close/>
                  <a:moveTo>
                    <a:pt x="1667" y="6028"/>
                  </a:moveTo>
                  <a:cubicBezTo>
                    <a:pt x="1669" y="6030"/>
                    <a:pt x="1672" y="6031"/>
                    <a:pt x="1674" y="6032"/>
                  </a:cubicBezTo>
                  <a:lnTo>
                    <a:pt x="1674" y="6032"/>
                  </a:lnTo>
                  <a:cubicBezTo>
                    <a:pt x="1671" y="6031"/>
                    <a:pt x="1669" y="6029"/>
                    <a:pt x="1667" y="6028"/>
                  </a:cubicBezTo>
                  <a:close/>
                  <a:moveTo>
                    <a:pt x="1674" y="6032"/>
                  </a:moveTo>
                  <a:cubicBezTo>
                    <a:pt x="1679" y="6034"/>
                    <a:pt x="1685" y="6036"/>
                    <a:pt x="1691" y="6036"/>
                  </a:cubicBezTo>
                  <a:lnTo>
                    <a:pt x="1691" y="6036"/>
                  </a:lnTo>
                  <a:cubicBezTo>
                    <a:pt x="1690" y="6033"/>
                    <a:pt x="1687" y="6033"/>
                    <a:pt x="1684" y="6033"/>
                  </a:cubicBezTo>
                  <a:cubicBezTo>
                    <a:pt x="1681" y="6033"/>
                    <a:pt x="1677" y="6033"/>
                    <a:pt x="1674" y="6032"/>
                  </a:cubicBezTo>
                  <a:close/>
                  <a:moveTo>
                    <a:pt x="12904" y="6073"/>
                  </a:moveTo>
                  <a:lnTo>
                    <a:pt x="12904" y="6073"/>
                  </a:lnTo>
                  <a:cubicBezTo>
                    <a:pt x="12905" y="6074"/>
                    <a:pt x="12905" y="6075"/>
                    <a:pt x="12907" y="6075"/>
                  </a:cubicBezTo>
                  <a:cubicBezTo>
                    <a:pt x="12906" y="6074"/>
                    <a:pt x="12905" y="6073"/>
                    <a:pt x="12904" y="6073"/>
                  </a:cubicBezTo>
                  <a:close/>
                  <a:moveTo>
                    <a:pt x="4018" y="6089"/>
                  </a:moveTo>
                  <a:lnTo>
                    <a:pt x="4018" y="6089"/>
                  </a:lnTo>
                  <a:cubicBezTo>
                    <a:pt x="4018" y="6089"/>
                    <a:pt x="4018" y="6090"/>
                    <a:pt x="4018" y="6090"/>
                  </a:cubicBezTo>
                  <a:lnTo>
                    <a:pt x="4018" y="6090"/>
                  </a:lnTo>
                  <a:cubicBezTo>
                    <a:pt x="4018" y="6090"/>
                    <a:pt x="4018" y="6089"/>
                    <a:pt x="4018" y="6089"/>
                  </a:cubicBezTo>
                  <a:close/>
                  <a:moveTo>
                    <a:pt x="7489" y="6087"/>
                  </a:moveTo>
                  <a:cubicBezTo>
                    <a:pt x="7484" y="6087"/>
                    <a:pt x="7486" y="6092"/>
                    <a:pt x="7490" y="6095"/>
                  </a:cubicBezTo>
                  <a:lnTo>
                    <a:pt x="7490" y="6095"/>
                  </a:lnTo>
                  <a:cubicBezTo>
                    <a:pt x="7490" y="6093"/>
                    <a:pt x="7489" y="6090"/>
                    <a:pt x="7489" y="6087"/>
                  </a:cubicBezTo>
                  <a:close/>
                  <a:moveTo>
                    <a:pt x="4018" y="6090"/>
                  </a:moveTo>
                  <a:cubicBezTo>
                    <a:pt x="4016" y="6095"/>
                    <a:pt x="4013" y="6099"/>
                    <a:pt x="4013" y="6099"/>
                  </a:cubicBezTo>
                  <a:cubicBezTo>
                    <a:pt x="4020" y="6101"/>
                    <a:pt x="4024" y="6102"/>
                    <a:pt x="4025" y="6102"/>
                  </a:cubicBezTo>
                  <a:cubicBezTo>
                    <a:pt x="4030" y="6102"/>
                    <a:pt x="4018" y="6094"/>
                    <a:pt x="4018" y="6090"/>
                  </a:cubicBezTo>
                  <a:close/>
                  <a:moveTo>
                    <a:pt x="14952" y="6118"/>
                  </a:moveTo>
                  <a:lnTo>
                    <a:pt x="14943" y="6123"/>
                  </a:lnTo>
                  <a:cubicBezTo>
                    <a:pt x="14941" y="6125"/>
                    <a:pt x="14941" y="6127"/>
                    <a:pt x="14940" y="6129"/>
                  </a:cubicBezTo>
                  <a:lnTo>
                    <a:pt x="14940" y="6129"/>
                  </a:lnTo>
                  <a:cubicBezTo>
                    <a:pt x="14946" y="6125"/>
                    <a:pt x="14949" y="6122"/>
                    <a:pt x="14952" y="6118"/>
                  </a:cubicBezTo>
                  <a:close/>
                  <a:moveTo>
                    <a:pt x="16429" y="6126"/>
                  </a:moveTo>
                  <a:cubicBezTo>
                    <a:pt x="16428" y="6126"/>
                    <a:pt x="16425" y="6129"/>
                    <a:pt x="16419" y="6135"/>
                  </a:cubicBezTo>
                  <a:lnTo>
                    <a:pt x="16431" y="6135"/>
                  </a:lnTo>
                  <a:cubicBezTo>
                    <a:pt x="16431" y="6129"/>
                    <a:pt x="16431" y="6126"/>
                    <a:pt x="16429" y="6126"/>
                  </a:cubicBezTo>
                  <a:close/>
                  <a:moveTo>
                    <a:pt x="14940" y="6129"/>
                  </a:moveTo>
                  <a:lnTo>
                    <a:pt x="14940" y="6129"/>
                  </a:lnTo>
                  <a:cubicBezTo>
                    <a:pt x="14938" y="6131"/>
                    <a:pt x="14934" y="6133"/>
                    <a:pt x="14931" y="6135"/>
                  </a:cubicBezTo>
                  <a:cubicBezTo>
                    <a:pt x="14939" y="6135"/>
                    <a:pt x="14941" y="6140"/>
                    <a:pt x="14946" y="6140"/>
                  </a:cubicBezTo>
                  <a:cubicBezTo>
                    <a:pt x="14948" y="6140"/>
                    <a:pt x="14951" y="6139"/>
                    <a:pt x="14955" y="6135"/>
                  </a:cubicBezTo>
                  <a:cubicBezTo>
                    <a:pt x="14957" y="6132"/>
                    <a:pt x="14957" y="6131"/>
                    <a:pt x="14956" y="6131"/>
                  </a:cubicBezTo>
                  <a:cubicBezTo>
                    <a:pt x="14954" y="6131"/>
                    <a:pt x="14948" y="6134"/>
                    <a:pt x="14944" y="6134"/>
                  </a:cubicBezTo>
                  <a:cubicBezTo>
                    <a:pt x="14941" y="6134"/>
                    <a:pt x="14940" y="6133"/>
                    <a:pt x="14940" y="6129"/>
                  </a:cubicBezTo>
                  <a:close/>
                  <a:moveTo>
                    <a:pt x="1643" y="6147"/>
                  </a:moveTo>
                  <a:cubicBezTo>
                    <a:pt x="1643" y="6147"/>
                    <a:pt x="1658" y="6151"/>
                    <a:pt x="1671" y="6155"/>
                  </a:cubicBezTo>
                  <a:lnTo>
                    <a:pt x="1671" y="6155"/>
                  </a:lnTo>
                  <a:cubicBezTo>
                    <a:pt x="1663" y="6151"/>
                    <a:pt x="1651" y="6147"/>
                    <a:pt x="1643" y="6147"/>
                  </a:cubicBezTo>
                  <a:close/>
                  <a:moveTo>
                    <a:pt x="15066" y="6150"/>
                  </a:moveTo>
                  <a:cubicBezTo>
                    <a:pt x="15065" y="6150"/>
                    <a:pt x="15062" y="6153"/>
                    <a:pt x="15062" y="6158"/>
                  </a:cubicBezTo>
                  <a:cubicBezTo>
                    <a:pt x="15068" y="6153"/>
                    <a:pt x="15068" y="6150"/>
                    <a:pt x="15066" y="6150"/>
                  </a:cubicBezTo>
                  <a:close/>
                  <a:moveTo>
                    <a:pt x="15044" y="6176"/>
                  </a:moveTo>
                  <a:cubicBezTo>
                    <a:pt x="15040" y="6180"/>
                    <a:pt x="15038" y="6182"/>
                    <a:pt x="15038" y="6182"/>
                  </a:cubicBezTo>
                  <a:cubicBezTo>
                    <a:pt x="15044" y="6182"/>
                    <a:pt x="15044" y="6179"/>
                    <a:pt x="15044" y="6176"/>
                  </a:cubicBezTo>
                  <a:close/>
                  <a:moveTo>
                    <a:pt x="12145" y="6170"/>
                  </a:moveTo>
                  <a:cubicBezTo>
                    <a:pt x="12126" y="6180"/>
                    <a:pt x="12122" y="6182"/>
                    <a:pt x="12121" y="6194"/>
                  </a:cubicBezTo>
                  <a:lnTo>
                    <a:pt x="12121" y="6194"/>
                  </a:lnTo>
                  <a:lnTo>
                    <a:pt x="12145" y="6170"/>
                  </a:lnTo>
                  <a:close/>
                  <a:moveTo>
                    <a:pt x="12121" y="6194"/>
                  </a:moveTo>
                  <a:lnTo>
                    <a:pt x="12121" y="6194"/>
                  </a:lnTo>
                  <a:cubicBezTo>
                    <a:pt x="12121" y="6194"/>
                    <a:pt x="12121" y="6194"/>
                    <a:pt x="12121" y="6194"/>
                  </a:cubicBezTo>
                  <a:lnTo>
                    <a:pt x="12121" y="6194"/>
                  </a:lnTo>
                  <a:cubicBezTo>
                    <a:pt x="12121" y="6194"/>
                    <a:pt x="12121" y="6194"/>
                    <a:pt x="12121" y="6194"/>
                  </a:cubicBezTo>
                  <a:close/>
                  <a:moveTo>
                    <a:pt x="16379" y="6194"/>
                  </a:moveTo>
                  <a:lnTo>
                    <a:pt x="16383" y="6206"/>
                  </a:lnTo>
                  <a:cubicBezTo>
                    <a:pt x="16383" y="6202"/>
                    <a:pt x="16382" y="6197"/>
                    <a:pt x="16379" y="6194"/>
                  </a:cubicBezTo>
                  <a:close/>
                  <a:moveTo>
                    <a:pt x="7335" y="6206"/>
                  </a:moveTo>
                  <a:cubicBezTo>
                    <a:pt x="7335" y="6218"/>
                    <a:pt x="7299" y="6230"/>
                    <a:pt x="7323" y="6242"/>
                  </a:cubicBezTo>
                  <a:cubicBezTo>
                    <a:pt x="7344" y="6242"/>
                    <a:pt x="7316" y="6222"/>
                    <a:pt x="7339" y="6209"/>
                  </a:cubicBezTo>
                  <a:lnTo>
                    <a:pt x="7339" y="6209"/>
                  </a:lnTo>
                  <a:cubicBezTo>
                    <a:pt x="7337" y="6209"/>
                    <a:pt x="7336" y="6208"/>
                    <a:pt x="7335" y="6206"/>
                  </a:cubicBezTo>
                  <a:close/>
                  <a:moveTo>
                    <a:pt x="15395" y="6230"/>
                  </a:moveTo>
                  <a:cubicBezTo>
                    <a:pt x="15395" y="6234"/>
                    <a:pt x="15395" y="6239"/>
                    <a:pt x="15395" y="6242"/>
                  </a:cubicBezTo>
                  <a:cubicBezTo>
                    <a:pt x="15404" y="6233"/>
                    <a:pt x="15406" y="6231"/>
                    <a:pt x="15406" y="6231"/>
                  </a:cubicBezTo>
                  <a:lnTo>
                    <a:pt x="15406" y="6231"/>
                  </a:lnTo>
                  <a:cubicBezTo>
                    <a:pt x="15405" y="6231"/>
                    <a:pt x="15401" y="6233"/>
                    <a:pt x="15398" y="6233"/>
                  </a:cubicBezTo>
                  <a:cubicBezTo>
                    <a:pt x="15396" y="6233"/>
                    <a:pt x="15395" y="6233"/>
                    <a:pt x="15395" y="6230"/>
                  </a:cubicBezTo>
                  <a:close/>
                  <a:moveTo>
                    <a:pt x="5680" y="6266"/>
                  </a:moveTo>
                  <a:cubicBezTo>
                    <a:pt x="5673" y="6266"/>
                    <a:pt x="5674" y="6266"/>
                    <a:pt x="5676" y="6268"/>
                  </a:cubicBezTo>
                  <a:lnTo>
                    <a:pt x="5676" y="6268"/>
                  </a:lnTo>
                  <a:cubicBezTo>
                    <a:pt x="5677" y="6267"/>
                    <a:pt x="5678" y="6266"/>
                    <a:pt x="5680" y="6266"/>
                  </a:cubicBezTo>
                  <a:close/>
                  <a:moveTo>
                    <a:pt x="9811" y="6266"/>
                  </a:moveTo>
                  <a:cubicBezTo>
                    <a:pt x="9811" y="6266"/>
                    <a:pt x="9810" y="6267"/>
                    <a:pt x="9810" y="6268"/>
                  </a:cubicBezTo>
                  <a:lnTo>
                    <a:pt x="9810" y="6268"/>
                  </a:lnTo>
                  <a:cubicBezTo>
                    <a:pt x="9811" y="6268"/>
                    <a:pt x="9811" y="6267"/>
                    <a:pt x="9811" y="6266"/>
                  </a:cubicBezTo>
                  <a:close/>
                  <a:moveTo>
                    <a:pt x="15443" y="6147"/>
                  </a:moveTo>
                  <a:cubicBezTo>
                    <a:pt x="15443" y="6158"/>
                    <a:pt x="15443" y="6158"/>
                    <a:pt x="15455" y="6158"/>
                  </a:cubicBezTo>
                  <a:lnTo>
                    <a:pt x="15443" y="6170"/>
                  </a:lnTo>
                  <a:lnTo>
                    <a:pt x="15455" y="6170"/>
                  </a:lnTo>
                  <a:cubicBezTo>
                    <a:pt x="15443" y="6206"/>
                    <a:pt x="15431" y="6242"/>
                    <a:pt x="15419" y="6278"/>
                  </a:cubicBezTo>
                  <a:cubicBezTo>
                    <a:pt x="15419" y="6266"/>
                    <a:pt x="15407" y="6266"/>
                    <a:pt x="15419" y="6254"/>
                  </a:cubicBezTo>
                  <a:lnTo>
                    <a:pt x="15419" y="6254"/>
                  </a:lnTo>
                  <a:cubicBezTo>
                    <a:pt x="15415" y="6258"/>
                    <a:pt x="15414" y="6259"/>
                    <a:pt x="15413" y="6259"/>
                  </a:cubicBezTo>
                  <a:cubicBezTo>
                    <a:pt x="15412" y="6259"/>
                    <a:pt x="15415" y="6254"/>
                    <a:pt x="15407" y="6254"/>
                  </a:cubicBezTo>
                  <a:lnTo>
                    <a:pt x="15395" y="6266"/>
                  </a:lnTo>
                  <a:cubicBezTo>
                    <a:pt x="15419" y="6230"/>
                    <a:pt x="15371" y="6254"/>
                    <a:pt x="15395" y="6230"/>
                  </a:cubicBezTo>
                  <a:lnTo>
                    <a:pt x="15395" y="6230"/>
                  </a:lnTo>
                  <a:cubicBezTo>
                    <a:pt x="15395" y="6230"/>
                    <a:pt x="15395" y="6230"/>
                    <a:pt x="15395" y="6230"/>
                  </a:cubicBezTo>
                  <a:cubicBezTo>
                    <a:pt x="15395" y="6224"/>
                    <a:pt x="15398" y="6221"/>
                    <a:pt x="15403" y="6221"/>
                  </a:cubicBezTo>
                  <a:cubicBezTo>
                    <a:pt x="15407" y="6221"/>
                    <a:pt x="15413" y="6224"/>
                    <a:pt x="15419" y="6230"/>
                  </a:cubicBezTo>
                  <a:lnTo>
                    <a:pt x="15419" y="6206"/>
                  </a:lnTo>
                  <a:cubicBezTo>
                    <a:pt x="15431" y="6206"/>
                    <a:pt x="15419" y="6218"/>
                    <a:pt x="15431" y="6218"/>
                  </a:cubicBezTo>
                  <a:lnTo>
                    <a:pt x="15431" y="6182"/>
                  </a:lnTo>
                  <a:cubicBezTo>
                    <a:pt x="15443" y="6182"/>
                    <a:pt x="15443" y="6182"/>
                    <a:pt x="15443" y="6170"/>
                  </a:cubicBezTo>
                  <a:cubicBezTo>
                    <a:pt x="15443" y="6158"/>
                    <a:pt x="15443" y="6158"/>
                    <a:pt x="15443" y="6147"/>
                  </a:cubicBezTo>
                  <a:close/>
                  <a:moveTo>
                    <a:pt x="5608" y="6278"/>
                  </a:moveTo>
                  <a:cubicBezTo>
                    <a:pt x="5610" y="6278"/>
                    <a:pt x="5611" y="6279"/>
                    <a:pt x="5612" y="6279"/>
                  </a:cubicBezTo>
                  <a:lnTo>
                    <a:pt x="5612" y="6279"/>
                  </a:lnTo>
                  <a:cubicBezTo>
                    <a:pt x="5611" y="6278"/>
                    <a:pt x="5610" y="6278"/>
                    <a:pt x="5608" y="6278"/>
                  </a:cubicBezTo>
                  <a:close/>
                  <a:moveTo>
                    <a:pt x="7719" y="6310"/>
                  </a:moveTo>
                  <a:cubicBezTo>
                    <a:pt x="7718" y="6310"/>
                    <a:pt x="7716" y="6311"/>
                    <a:pt x="7714" y="6312"/>
                  </a:cubicBezTo>
                  <a:lnTo>
                    <a:pt x="7714" y="6312"/>
                  </a:lnTo>
                  <a:cubicBezTo>
                    <a:pt x="7713" y="6311"/>
                    <a:pt x="7713" y="6311"/>
                    <a:pt x="7712" y="6311"/>
                  </a:cubicBezTo>
                  <a:cubicBezTo>
                    <a:pt x="7712" y="6311"/>
                    <a:pt x="7711" y="6312"/>
                    <a:pt x="7711" y="6312"/>
                  </a:cubicBezTo>
                  <a:lnTo>
                    <a:pt x="7711" y="6312"/>
                  </a:lnTo>
                  <a:cubicBezTo>
                    <a:pt x="7712" y="6312"/>
                    <a:pt x="7713" y="6312"/>
                    <a:pt x="7714" y="6312"/>
                  </a:cubicBezTo>
                  <a:lnTo>
                    <a:pt x="7714" y="6312"/>
                  </a:lnTo>
                  <a:cubicBezTo>
                    <a:pt x="7714" y="6312"/>
                    <a:pt x="7715" y="6313"/>
                    <a:pt x="7716" y="6313"/>
                  </a:cubicBezTo>
                  <a:cubicBezTo>
                    <a:pt x="7718" y="6311"/>
                    <a:pt x="7719" y="6310"/>
                    <a:pt x="7719" y="6310"/>
                  </a:cubicBezTo>
                  <a:close/>
                  <a:moveTo>
                    <a:pt x="9228" y="6313"/>
                  </a:moveTo>
                  <a:lnTo>
                    <a:pt x="9228" y="6313"/>
                  </a:lnTo>
                  <a:cubicBezTo>
                    <a:pt x="9231" y="6319"/>
                    <a:pt x="9235" y="6323"/>
                    <a:pt x="9239" y="6325"/>
                  </a:cubicBezTo>
                  <a:lnTo>
                    <a:pt x="9239" y="6325"/>
                  </a:lnTo>
                  <a:cubicBezTo>
                    <a:pt x="9238" y="6322"/>
                    <a:pt x="9234" y="6318"/>
                    <a:pt x="9228" y="6313"/>
                  </a:cubicBezTo>
                  <a:close/>
                  <a:moveTo>
                    <a:pt x="3953" y="6337"/>
                  </a:moveTo>
                  <a:cubicBezTo>
                    <a:pt x="3953" y="6341"/>
                    <a:pt x="3954" y="6343"/>
                    <a:pt x="3956" y="6345"/>
                  </a:cubicBezTo>
                  <a:lnTo>
                    <a:pt x="3956" y="6345"/>
                  </a:lnTo>
                  <a:cubicBezTo>
                    <a:pt x="3956" y="6343"/>
                    <a:pt x="3955" y="6340"/>
                    <a:pt x="3953" y="6337"/>
                  </a:cubicBezTo>
                  <a:close/>
                  <a:moveTo>
                    <a:pt x="12383" y="6331"/>
                  </a:moveTo>
                  <a:cubicBezTo>
                    <a:pt x="12381" y="6336"/>
                    <a:pt x="12381" y="6342"/>
                    <a:pt x="12383" y="6349"/>
                  </a:cubicBezTo>
                  <a:lnTo>
                    <a:pt x="12383" y="6331"/>
                  </a:lnTo>
                  <a:close/>
                  <a:moveTo>
                    <a:pt x="15223" y="6348"/>
                  </a:moveTo>
                  <a:cubicBezTo>
                    <a:pt x="15218" y="6350"/>
                    <a:pt x="15212" y="6354"/>
                    <a:pt x="15205" y="6361"/>
                  </a:cubicBezTo>
                  <a:lnTo>
                    <a:pt x="15228" y="6349"/>
                  </a:lnTo>
                  <a:cubicBezTo>
                    <a:pt x="15226" y="6349"/>
                    <a:pt x="15224" y="6349"/>
                    <a:pt x="15223" y="6348"/>
                  </a:cubicBezTo>
                  <a:close/>
                  <a:moveTo>
                    <a:pt x="16181" y="6351"/>
                  </a:moveTo>
                  <a:cubicBezTo>
                    <a:pt x="16178" y="6354"/>
                    <a:pt x="16177" y="6357"/>
                    <a:pt x="16181" y="6361"/>
                  </a:cubicBezTo>
                  <a:cubicBezTo>
                    <a:pt x="16181" y="6361"/>
                    <a:pt x="16181" y="6356"/>
                    <a:pt x="16181" y="6351"/>
                  </a:cubicBezTo>
                  <a:close/>
                  <a:moveTo>
                    <a:pt x="1881" y="6361"/>
                  </a:moveTo>
                  <a:lnTo>
                    <a:pt x="1881" y="6367"/>
                  </a:lnTo>
                  <a:lnTo>
                    <a:pt x="1881" y="6367"/>
                  </a:lnTo>
                  <a:cubicBezTo>
                    <a:pt x="1884" y="6366"/>
                    <a:pt x="1885" y="6365"/>
                    <a:pt x="1881" y="6361"/>
                  </a:cubicBezTo>
                  <a:close/>
                  <a:moveTo>
                    <a:pt x="11657" y="6361"/>
                  </a:moveTo>
                  <a:cubicBezTo>
                    <a:pt x="11650" y="6361"/>
                    <a:pt x="11647" y="6365"/>
                    <a:pt x="11645" y="6368"/>
                  </a:cubicBezTo>
                  <a:lnTo>
                    <a:pt x="11645" y="6368"/>
                  </a:lnTo>
                  <a:cubicBezTo>
                    <a:pt x="11649" y="6366"/>
                    <a:pt x="11653" y="6364"/>
                    <a:pt x="11657" y="6361"/>
                  </a:cubicBezTo>
                  <a:close/>
                  <a:moveTo>
                    <a:pt x="17193" y="622"/>
                  </a:moveTo>
                  <a:lnTo>
                    <a:pt x="17229" y="634"/>
                  </a:lnTo>
                  <a:cubicBezTo>
                    <a:pt x="17217" y="634"/>
                    <a:pt x="17217" y="646"/>
                    <a:pt x="17205" y="646"/>
                  </a:cubicBezTo>
                  <a:cubicBezTo>
                    <a:pt x="17208" y="652"/>
                    <a:pt x="17211" y="654"/>
                    <a:pt x="17214" y="654"/>
                  </a:cubicBezTo>
                  <a:cubicBezTo>
                    <a:pt x="17223" y="654"/>
                    <a:pt x="17232" y="634"/>
                    <a:pt x="17241" y="634"/>
                  </a:cubicBezTo>
                  <a:cubicBezTo>
                    <a:pt x="17252" y="634"/>
                    <a:pt x="17276" y="646"/>
                    <a:pt x="17276" y="646"/>
                  </a:cubicBezTo>
                  <a:cubicBezTo>
                    <a:pt x="17288" y="646"/>
                    <a:pt x="17300" y="646"/>
                    <a:pt x="17312" y="658"/>
                  </a:cubicBezTo>
                  <a:cubicBezTo>
                    <a:pt x="17324" y="658"/>
                    <a:pt x="17312" y="646"/>
                    <a:pt x="17312" y="634"/>
                  </a:cubicBezTo>
                  <a:lnTo>
                    <a:pt x="17360" y="634"/>
                  </a:lnTo>
                  <a:cubicBezTo>
                    <a:pt x="17360" y="646"/>
                    <a:pt x="17360" y="682"/>
                    <a:pt x="17360" y="694"/>
                  </a:cubicBezTo>
                  <a:cubicBezTo>
                    <a:pt x="17372" y="682"/>
                    <a:pt x="17360" y="658"/>
                    <a:pt x="17383" y="658"/>
                  </a:cubicBezTo>
                  <a:cubicBezTo>
                    <a:pt x="17372" y="682"/>
                    <a:pt x="17419" y="670"/>
                    <a:pt x="17395" y="694"/>
                  </a:cubicBezTo>
                  <a:cubicBezTo>
                    <a:pt x="17407" y="705"/>
                    <a:pt x="17407" y="705"/>
                    <a:pt x="17419" y="705"/>
                  </a:cubicBezTo>
                  <a:cubicBezTo>
                    <a:pt x="17395" y="729"/>
                    <a:pt x="17419" y="753"/>
                    <a:pt x="17395" y="765"/>
                  </a:cubicBezTo>
                  <a:cubicBezTo>
                    <a:pt x="17395" y="757"/>
                    <a:pt x="17385" y="750"/>
                    <a:pt x="17382" y="745"/>
                  </a:cubicBezTo>
                  <a:lnTo>
                    <a:pt x="17382" y="745"/>
                  </a:lnTo>
                  <a:cubicBezTo>
                    <a:pt x="17370" y="769"/>
                    <a:pt x="17360" y="802"/>
                    <a:pt x="17360" y="824"/>
                  </a:cubicBezTo>
                  <a:cubicBezTo>
                    <a:pt x="17336" y="824"/>
                    <a:pt x="17336" y="824"/>
                    <a:pt x="17312" y="836"/>
                  </a:cubicBezTo>
                  <a:cubicBezTo>
                    <a:pt x="17312" y="860"/>
                    <a:pt x="17312" y="860"/>
                    <a:pt x="17324" y="872"/>
                  </a:cubicBezTo>
                  <a:cubicBezTo>
                    <a:pt x="17303" y="882"/>
                    <a:pt x="17301" y="910"/>
                    <a:pt x="17293" y="910"/>
                  </a:cubicBezTo>
                  <a:cubicBezTo>
                    <a:pt x="17291" y="910"/>
                    <a:pt x="17290" y="909"/>
                    <a:pt x="17288" y="908"/>
                  </a:cubicBezTo>
                  <a:lnTo>
                    <a:pt x="17288" y="908"/>
                  </a:lnTo>
                  <a:cubicBezTo>
                    <a:pt x="17300" y="920"/>
                    <a:pt x="17276" y="920"/>
                    <a:pt x="17288" y="932"/>
                  </a:cubicBezTo>
                  <a:lnTo>
                    <a:pt x="17276" y="932"/>
                  </a:lnTo>
                  <a:lnTo>
                    <a:pt x="17288" y="944"/>
                  </a:lnTo>
                  <a:cubicBezTo>
                    <a:pt x="17252" y="944"/>
                    <a:pt x="17288" y="991"/>
                    <a:pt x="17252" y="1003"/>
                  </a:cubicBezTo>
                  <a:lnTo>
                    <a:pt x="17252" y="1015"/>
                  </a:lnTo>
                  <a:cubicBezTo>
                    <a:pt x="17241" y="1015"/>
                    <a:pt x="17241" y="1003"/>
                    <a:pt x="17229" y="1003"/>
                  </a:cubicBezTo>
                  <a:lnTo>
                    <a:pt x="17205" y="1051"/>
                  </a:lnTo>
                  <a:lnTo>
                    <a:pt x="17217" y="1039"/>
                  </a:lnTo>
                  <a:cubicBezTo>
                    <a:pt x="17217" y="1051"/>
                    <a:pt x="17229" y="1075"/>
                    <a:pt x="17217" y="1075"/>
                  </a:cubicBezTo>
                  <a:cubicBezTo>
                    <a:pt x="17214" y="1070"/>
                    <a:pt x="17212" y="1068"/>
                    <a:pt x="17211" y="1068"/>
                  </a:cubicBezTo>
                  <a:cubicBezTo>
                    <a:pt x="17205" y="1068"/>
                    <a:pt x="17201" y="1088"/>
                    <a:pt x="17188" y="1088"/>
                  </a:cubicBezTo>
                  <a:cubicBezTo>
                    <a:pt x="17187" y="1088"/>
                    <a:pt x="17185" y="1088"/>
                    <a:pt x="17183" y="1087"/>
                  </a:cubicBezTo>
                  <a:lnTo>
                    <a:pt x="17183" y="1087"/>
                  </a:lnTo>
                  <a:cubicBezTo>
                    <a:pt x="17185" y="1090"/>
                    <a:pt x="17188" y="1093"/>
                    <a:pt x="17193" y="1098"/>
                  </a:cubicBezTo>
                  <a:cubicBezTo>
                    <a:pt x="17193" y="1110"/>
                    <a:pt x="17184" y="1110"/>
                    <a:pt x="17177" y="1110"/>
                  </a:cubicBezTo>
                  <a:cubicBezTo>
                    <a:pt x="17175" y="1110"/>
                    <a:pt x="17173" y="1110"/>
                    <a:pt x="17172" y="1110"/>
                  </a:cubicBezTo>
                  <a:lnTo>
                    <a:pt x="17172" y="1110"/>
                  </a:lnTo>
                  <a:cubicBezTo>
                    <a:pt x="17171" y="1110"/>
                    <a:pt x="17170" y="1110"/>
                    <a:pt x="17169" y="1110"/>
                  </a:cubicBezTo>
                  <a:lnTo>
                    <a:pt x="17169" y="1111"/>
                  </a:lnTo>
                  <a:lnTo>
                    <a:pt x="17169" y="1111"/>
                  </a:lnTo>
                  <a:cubicBezTo>
                    <a:pt x="17170" y="1111"/>
                    <a:pt x="17171" y="1110"/>
                    <a:pt x="17172" y="1110"/>
                  </a:cubicBezTo>
                  <a:lnTo>
                    <a:pt x="17172" y="1110"/>
                  </a:lnTo>
                  <a:cubicBezTo>
                    <a:pt x="17183" y="1112"/>
                    <a:pt x="17192" y="1123"/>
                    <a:pt x="17181" y="1134"/>
                  </a:cubicBezTo>
                  <a:lnTo>
                    <a:pt x="17169" y="1134"/>
                  </a:lnTo>
                  <a:cubicBezTo>
                    <a:pt x="17169" y="1146"/>
                    <a:pt x="17157" y="1170"/>
                    <a:pt x="17157" y="1182"/>
                  </a:cubicBezTo>
                  <a:cubicBezTo>
                    <a:pt x="17145" y="1182"/>
                    <a:pt x="17145" y="1182"/>
                    <a:pt x="17133" y="1170"/>
                  </a:cubicBezTo>
                  <a:cubicBezTo>
                    <a:pt x="17133" y="1205"/>
                    <a:pt x="17133" y="1182"/>
                    <a:pt x="17121" y="1229"/>
                  </a:cubicBezTo>
                  <a:lnTo>
                    <a:pt x="17121" y="1241"/>
                  </a:lnTo>
                  <a:lnTo>
                    <a:pt x="17110" y="1241"/>
                  </a:lnTo>
                  <a:cubicBezTo>
                    <a:pt x="17110" y="1253"/>
                    <a:pt x="17110" y="1265"/>
                    <a:pt x="17098" y="1277"/>
                  </a:cubicBezTo>
                  <a:lnTo>
                    <a:pt x="17086" y="1265"/>
                  </a:lnTo>
                  <a:cubicBezTo>
                    <a:pt x="17086" y="1301"/>
                    <a:pt x="17050" y="1289"/>
                    <a:pt x="17050" y="1325"/>
                  </a:cubicBezTo>
                  <a:cubicBezTo>
                    <a:pt x="17050" y="1325"/>
                    <a:pt x="17050" y="1325"/>
                    <a:pt x="17050" y="1313"/>
                  </a:cubicBezTo>
                  <a:cubicBezTo>
                    <a:pt x="17050" y="1348"/>
                    <a:pt x="17014" y="1325"/>
                    <a:pt x="17026" y="1360"/>
                  </a:cubicBezTo>
                  <a:lnTo>
                    <a:pt x="17014" y="1360"/>
                  </a:lnTo>
                  <a:lnTo>
                    <a:pt x="17014" y="1372"/>
                  </a:lnTo>
                  <a:lnTo>
                    <a:pt x="17002" y="1372"/>
                  </a:lnTo>
                  <a:lnTo>
                    <a:pt x="17026" y="1384"/>
                  </a:lnTo>
                  <a:lnTo>
                    <a:pt x="17002" y="1384"/>
                  </a:lnTo>
                  <a:lnTo>
                    <a:pt x="17002" y="1396"/>
                  </a:lnTo>
                  <a:cubicBezTo>
                    <a:pt x="16967" y="1396"/>
                    <a:pt x="16979" y="1420"/>
                    <a:pt x="16955" y="1432"/>
                  </a:cubicBezTo>
                  <a:lnTo>
                    <a:pt x="16967" y="1444"/>
                  </a:lnTo>
                  <a:cubicBezTo>
                    <a:pt x="17002" y="1503"/>
                    <a:pt x="16895" y="1539"/>
                    <a:pt x="16895" y="1598"/>
                  </a:cubicBezTo>
                  <a:lnTo>
                    <a:pt x="16883" y="1586"/>
                  </a:lnTo>
                  <a:lnTo>
                    <a:pt x="16883" y="1622"/>
                  </a:lnTo>
                  <a:cubicBezTo>
                    <a:pt x="16881" y="1625"/>
                    <a:pt x="16880" y="1626"/>
                    <a:pt x="16879" y="1626"/>
                  </a:cubicBezTo>
                  <a:cubicBezTo>
                    <a:pt x="16875" y="1626"/>
                    <a:pt x="16881" y="1610"/>
                    <a:pt x="16871" y="1610"/>
                  </a:cubicBezTo>
                  <a:cubicBezTo>
                    <a:pt x="16871" y="1634"/>
                    <a:pt x="16883" y="1634"/>
                    <a:pt x="16883" y="1658"/>
                  </a:cubicBezTo>
                  <a:cubicBezTo>
                    <a:pt x="16879" y="1660"/>
                    <a:pt x="16876" y="1661"/>
                    <a:pt x="16873" y="1661"/>
                  </a:cubicBezTo>
                  <a:cubicBezTo>
                    <a:pt x="16864" y="1661"/>
                    <a:pt x="16871" y="1644"/>
                    <a:pt x="16871" y="1634"/>
                  </a:cubicBezTo>
                  <a:lnTo>
                    <a:pt x="16871" y="1634"/>
                  </a:lnTo>
                  <a:cubicBezTo>
                    <a:pt x="16860" y="1670"/>
                    <a:pt x="16860" y="1717"/>
                    <a:pt x="16836" y="1729"/>
                  </a:cubicBezTo>
                  <a:lnTo>
                    <a:pt x="16848" y="1729"/>
                  </a:lnTo>
                  <a:cubicBezTo>
                    <a:pt x="16848" y="1753"/>
                    <a:pt x="16824" y="1777"/>
                    <a:pt x="16812" y="1789"/>
                  </a:cubicBezTo>
                  <a:cubicBezTo>
                    <a:pt x="16812" y="1789"/>
                    <a:pt x="16812" y="1789"/>
                    <a:pt x="16812" y="1777"/>
                  </a:cubicBezTo>
                  <a:cubicBezTo>
                    <a:pt x="16812" y="1789"/>
                    <a:pt x="16800" y="1789"/>
                    <a:pt x="16800" y="1801"/>
                  </a:cubicBezTo>
                  <a:lnTo>
                    <a:pt x="16788" y="1789"/>
                  </a:lnTo>
                  <a:cubicBezTo>
                    <a:pt x="16776" y="1801"/>
                    <a:pt x="16776" y="1837"/>
                    <a:pt x="16764" y="1837"/>
                  </a:cubicBezTo>
                  <a:cubicBezTo>
                    <a:pt x="16764" y="1837"/>
                    <a:pt x="16788" y="1837"/>
                    <a:pt x="16776" y="1848"/>
                  </a:cubicBezTo>
                  <a:cubicBezTo>
                    <a:pt x="16752" y="1848"/>
                    <a:pt x="16776" y="1896"/>
                    <a:pt x="16752" y="1908"/>
                  </a:cubicBezTo>
                  <a:cubicBezTo>
                    <a:pt x="16743" y="1908"/>
                    <a:pt x="16749" y="1893"/>
                    <a:pt x="16745" y="1893"/>
                  </a:cubicBezTo>
                  <a:cubicBezTo>
                    <a:pt x="16744" y="1893"/>
                    <a:pt x="16743" y="1894"/>
                    <a:pt x="16740" y="1896"/>
                  </a:cubicBezTo>
                  <a:cubicBezTo>
                    <a:pt x="16729" y="1896"/>
                    <a:pt x="16740" y="1920"/>
                    <a:pt x="16752" y="1932"/>
                  </a:cubicBezTo>
                  <a:lnTo>
                    <a:pt x="16740" y="1920"/>
                  </a:lnTo>
                  <a:lnTo>
                    <a:pt x="16729" y="1979"/>
                  </a:lnTo>
                  <a:cubicBezTo>
                    <a:pt x="16726" y="1978"/>
                    <a:pt x="16724" y="1978"/>
                    <a:pt x="16723" y="1978"/>
                  </a:cubicBezTo>
                  <a:cubicBezTo>
                    <a:pt x="16708" y="1978"/>
                    <a:pt x="16713" y="2017"/>
                    <a:pt x="16699" y="2017"/>
                  </a:cubicBezTo>
                  <a:cubicBezTo>
                    <a:pt x="16697" y="2017"/>
                    <a:pt x="16695" y="2016"/>
                    <a:pt x="16693" y="2015"/>
                  </a:cubicBezTo>
                  <a:lnTo>
                    <a:pt x="16693" y="2015"/>
                  </a:lnTo>
                  <a:cubicBezTo>
                    <a:pt x="16693" y="2018"/>
                    <a:pt x="16694" y="2019"/>
                    <a:pt x="16696" y="2019"/>
                  </a:cubicBezTo>
                  <a:cubicBezTo>
                    <a:pt x="16699" y="2019"/>
                    <a:pt x="16704" y="2016"/>
                    <a:pt x="16706" y="2016"/>
                  </a:cubicBezTo>
                  <a:cubicBezTo>
                    <a:pt x="16709" y="2016"/>
                    <a:pt x="16709" y="2018"/>
                    <a:pt x="16705" y="2027"/>
                  </a:cubicBezTo>
                  <a:cubicBezTo>
                    <a:pt x="16695" y="2027"/>
                    <a:pt x="16701" y="2042"/>
                    <a:pt x="16698" y="2042"/>
                  </a:cubicBezTo>
                  <a:cubicBezTo>
                    <a:pt x="16697" y="2042"/>
                    <a:pt x="16695" y="2041"/>
                    <a:pt x="16693" y="2039"/>
                  </a:cubicBezTo>
                  <a:lnTo>
                    <a:pt x="16681" y="2039"/>
                  </a:lnTo>
                  <a:lnTo>
                    <a:pt x="16681" y="2051"/>
                  </a:lnTo>
                  <a:lnTo>
                    <a:pt x="16669" y="2039"/>
                  </a:lnTo>
                  <a:lnTo>
                    <a:pt x="16669" y="2039"/>
                  </a:lnTo>
                  <a:cubicBezTo>
                    <a:pt x="16669" y="2051"/>
                    <a:pt x="16681" y="2063"/>
                    <a:pt x="16693" y="2075"/>
                  </a:cubicBezTo>
                  <a:cubicBezTo>
                    <a:pt x="16681" y="2075"/>
                    <a:pt x="16681" y="2098"/>
                    <a:pt x="16657" y="2098"/>
                  </a:cubicBezTo>
                  <a:cubicBezTo>
                    <a:pt x="16645" y="2134"/>
                    <a:pt x="16586" y="2134"/>
                    <a:pt x="16598" y="2170"/>
                  </a:cubicBezTo>
                  <a:lnTo>
                    <a:pt x="16586" y="2194"/>
                  </a:lnTo>
                  <a:lnTo>
                    <a:pt x="16574" y="2182"/>
                  </a:lnTo>
                  <a:lnTo>
                    <a:pt x="16574" y="2218"/>
                  </a:lnTo>
                  <a:cubicBezTo>
                    <a:pt x="16550" y="2241"/>
                    <a:pt x="16538" y="2277"/>
                    <a:pt x="16538" y="2313"/>
                  </a:cubicBezTo>
                  <a:lnTo>
                    <a:pt x="16526" y="2313"/>
                  </a:lnTo>
                  <a:cubicBezTo>
                    <a:pt x="16526" y="2348"/>
                    <a:pt x="16514" y="2337"/>
                    <a:pt x="16502" y="2360"/>
                  </a:cubicBezTo>
                  <a:lnTo>
                    <a:pt x="16492" y="2382"/>
                  </a:lnTo>
                  <a:lnTo>
                    <a:pt x="16492" y="2382"/>
                  </a:lnTo>
                  <a:cubicBezTo>
                    <a:pt x="16492" y="2379"/>
                    <a:pt x="16492" y="2376"/>
                    <a:pt x="16490" y="2372"/>
                  </a:cubicBezTo>
                  <a:lnTo>
                    <a:pt x="16490" y="2372"/>
                  </a:lnTo>
                  <a:lnTo>
                    <a:pt x="16490" y="2384"/>
                  </a:lnTo>
                  <a:lnTo>
                    <a:pt x="16492" y="2382"/>
                  </a:lnTo>
                  <a:lnTo>
                    <a:pt x="16492" y="2382"/>
                  </a:lnTo>
                  <a:cubicBezTo>
                    <a:pt x="16487" y="2399"/>
                    <a:pt x="16446" y="2408"/>
                    <a:pt x="16467" y="2408"/>
                  </a:cubicBezTo>
                  <a:cubicBezTo>
                    <a:pt x="16467" y="2420"/>
                    <a:pt x="16479" y="2444"/>
                    <a:pt x="16479" y="2444"/>
                  </a:cubicBezTo>
                  <a:cubicBezTo>
                    <a:pt x="16479" y="2462"/>
                    <a:pt x="16476" y="2465"/>
                    <a:pt x="16471" y="2465"/>
                  </a:cubicBezTo>
                  <a:cubicBezTo>
                    <a:pt x="16469" y="2465"/>
                    <a:pt x="16466" y="2464"/>
                    <a:pt x="16463" y="2464"/>
                  </a:cubicBezTo>
                  <a:cubicBezTo>
                    <a:pt x="16461" y="2464"/>
                    <a:pt x="16458" y="2465"/>
                    <a:pt x="16455" y="2468"/>
                  </a:cubicBezTo>
                  <a:cubicBezTo>
                    <a:pt x="16443" y="2479"/>
                    <a:pt x="16455" y="2491"/>
                    <a:pt x="16443" y="2515"/>
                  </a:cubicBezTo>
                  <a:lnTo>
                    <a:pt x="16431" y="2503"/>
                  </a:lnTo>
                  <a:cubicBezTo>
                    <a:pt x="16431" y="2515"/>
                    <a:pt x="16431" y="2527"/>
                    <a:pt x="16431" y="2539"/>
                  </a:cubicBezTo>
                  <a:cubicBezTo>
                    <a:pt x="16431" y="2575"/>
                    <a:pt x="16383" y="2563"/>
                    <a:pt x="16419" y="2599"/>
                  </a:cubicBezTo>
                  <a:cubicBezTo>
                    <a:pt x="16409" y="2599"/>
                    <a:pt x="16408" y="2614"/>
                    <a:pt x="16395" y="2614"/>
                  </a:cubicBezTo>
                  <a:cubicBezTo>
                    <a:pt x="16392" y="2614"/>
                    <a:pt x="16388" y="2613"/>
                    <a:pt x="16383" y="2610"/>
                  </a:cubicBezTo>
                  <a:cubicBezTo>
                    <a:pt x="16383" y="2646"/>
                    <a:pt x="16383" y="2682"/>
                    <a:pt x="16371" y="2718"/>
                  </a:cubicBezTo>
                  <a:cubicBezTo>
                    <a:pt x="16364" y="2714"/>
                    <a:pt x="16362" y="2713"/>
                    <a:pt x="16360" y="2713"/>
                  </a:cubicBezTo>
                  <a:cubicBezTo>
                    <a:pt x="16357" y="2713"/>
                    <a:pt x="16364" y="2721"/>
                    <a:pt x="16348" y="2729"/>
                  </a:cubicBezTo>
                  <a:lnTo>
                    <a:pt x="16359" y="2741"/>
                  </a:lnTo>
                  <a:cubicBezTo>
                    <a:pt x="16348" y="2777"/>
                    <a:pt x="16288" y="2813"/>
                    <a:pt x="16276" y="2872"/>
                  </a:cubicBezTo>
                  <a:lnTo>
                    <a:pt x="16252" y="2860"/>
                  </a:lnTo>
                  <a:lnTo>
                    <a:pt x="16252" y="2860"/>
                  </a:lnTo>
                  <a:lnTo>
                    <a:pt x="16276" y="2884"/>
                  </a:lnTo>
                  <a:cubicBezTo>
                    <a:pt x="16240" y="2932"/>
                    <a:pt x="16205" y="2991"/>
                    <a:pt x="16193" y="3039"/>
                  </a:cubicBezTo>
                  <a:cubicBezTo>
                    <a:pt x="16193" y="3051"/>
                    <a:pt x="16205" y="3087"/>
                    <a:pt x="16193" y="3099"/>
                  </a:cubicBezTo>
                  <a:cubicBezTo>
                    <a:pt x="16181" y="3146"/>
                    <a:pt x="16169" y="3182"/>
                    <a:pt x="16145" y="3230"/>
                  </a:cubicBezTo>
                  <a:cubicBezTo>
                    <a:pt x="16145" y="3218"/>
                    <a:pt x="16133" y="3218"/>
                    <a:pt x="16133" y="3218"/>
                  </a:cubicBezTo>
                  <a:lnTo>
                    <a:pt x="16133" y="3218"/>
                  </a:lnTo>
                  <a:cubicBezTo>
                    <a:pt x="16145" y="3230"/>
                    <a:pt x="16121" y="3241"/>
                    <a:pt x="16121" y="3253"/>
                  </a:cubicBezTo>
                  <a:lnTo>
                    <a:pt x="16133" y="3241"/>
                  </a:lnTo>
                  <a:lnTo>
                    <a:pt x="16133" y="3241"/>
                  </a:lnTo>
                  <a:cubicBezTo>
                    <a:pt x="16145" y="3265"/>
                    <a:pt x="16121" y="3277"/>
                    <a:pt x="16109" y="3277"/>
                  </a:cubicBezTo>
                  <a:lnTo>
                    <a:pt x="16121" y="3301"/>
                  </a:lnTo>
                  <a:lnTo>
                    <a:pt x="16109" y="3301"/>
                  </a:lnTo>
                  <a:lnTo>
                    <a:pt x="16121" y="3313"/>
                  </a:lnTo>
                  <a:lnTo>
                    <a:pt x="16098" y="3313"/>
                  </a:lnTo>
                  <a:cubicBezTo>
                    <a:pt x="16098" y="3313"/>
                    <a:pt x="16098" y="3349"/>
                    <a:pt x="16109" y="3361"/>
                  </a:cubicBezTo>
                  <a:cubicBezTo>
                    <a:pt x="16109" y="3361"/>
                    <a:pt x="16099" y="3366"/>
                    <a:pt x="16095" y="3366"/>
                  </a:cubicBezTo>
                  <a:cubicBezTo>
                    <a:pt x="16095" y="3366"/>
                    <a:pt x="16095" y="3366"/>
                    <a:pt x="16094" y="3366"/>
                  </a:cubicBezTo>
                  <a:lnTo>
                    <a:pt x="16094" y="3366"/>
                  </a:lnTo>
                  <a:lnTo>
                    <a:pt x="16062" y="3420"/>
                  </a:lnTo>
                  <a:lnTo>
                    <a:pt x="16074" y="3420"/>
                  </a:lnTo>
                  <a:cubicBezTo>
                    <a:pt x="16086" y="3420"/>
                    <a:pt x="16086" y="3444"/>
                    <a:pt x="16074" y="3456"/>
                  </a:cubicBezTo>
                  <a:cubicBezTo>
                    <a:pt x="16074" y="3444"/>
                    <a:pt x="16071" y="3441"/>
                    <a:pt x="16065" y="3441"/>
                  </a:cubicBezTo>
                  <a:cubicBezTo>
                    <a:pt x="16059" y="3441"/>
                    <a:pt x="16050" y="3444"/>
                    <a:pt x="16038" y="3444"/>
                  </a:cubicBezTo>
                  <a:cubicBezTo>
                    <a:pt x="16044" y="3450"/>
                    <a:pt x="16050" y="3450"/>
                    <a:pt x="16054" y="3450"/>
                  </a:cubicBezTo>
                  <a:cubicBezTo>
                    <a:pt x="16059" y="3450"/>
                    <a:pt x="16062" y="3450"/>
                    <a:pt x="16062" y="3456"/>
                  </a:cubicBezTo>
                  <a:cubicBezTo>
                    <a:pt x="16074" y="3468"/>
                    <a:pt x="16074" y="3491"/>
                    <a:pt x="16062" y="3491"/>
                  </a:cubicBezTo>
                  <a:lnTo>
                    <a:pt x="16050" y="3491"/>
                  </a:lnTo>
                  <a:cubicBezTo>
                    <a:pt x="16050" y="3503"/>
                    <a:pt x="16026" y="3503"/>
                    <a:pt x="16014" y="3515"/>
                  </a:cubicBezTo>
                  <a:cubicBezTo>
                    <a:pt x="16026" y="3539"/>
                    <a:pt x="16014" y="3539"/>
                    <a:pt x="16038" y="3551"/>
                  </a:cubicBezTo>
                  <a:cubicBezTo>
                    <a:pt x="16038" y="3560"/>
                    <a:pt x="16035" y="3562"/>
                    <a:pt x="16031" y="3562"/>
                  </a:cubicBezTo>
                  <a:cubicBezTo>
                    <a:pt x="16026" y="3562"/>
                    <a:pt x="16021" y="3559"/>
                    <a:pt x="16017" y="3559"/>
                  </a:cubicBezTo>
                  <a:cubicBezTo>
                    <a:pt x="16015" y="3559"/>
                    <a:pt x="16014" y="3560"/>
                    <a:pt x="16014" y="3563"/>
                  </a:cubicBezTo>
                  <a:cubicBezTo>
                    <a:pt x="16026" y="3575"/>
                    <a:pt x="16002" y="3599"/>
                    <a:pt x="15990" y="3599"/>
                  </a:cubicBezTo>
                  <a:cubicBezTo>
                    <a:pt x="16026" y="3622"/>
                    <a:pt x="15955" y="3646"/>
                    <a:pt x="15978" y="3658"/>
                  </a:cubicBezTo>
                  <a:lnTo>
                    <a:pt x="15955" y="3670"/>
                  </a:lnTo>
                  <a:cubicBezTo>
                    <a:pt x="15967" y="3682"/>
                    <a:pt x="15990" y="3682"/>
                    <a:pt x="15990" y="3706"/>
                  </a:cubicBezTo>
                  <a:cubicBezTo>
                    <a:pt x="15982" y="3710"/>
                    <a:pt x="15976" y="3711"/>
                    <a:pt x="15970" y="3711"/>
                  </a:cubicBezTo>
                  <a:cubicBezTo>
                    <a:pt x="15959" y="3711"/>
                    <a:pt x="15951" y="3706"/>
                    <a:pt x="15943" y="3706"/>
                  </a:cubicBezTo>
                  <a:lnTo>
                    <a:pt x="15978" y="3730"/>
                  </a:lnTo>
                  <a:cubicBezTo>
                    <a:pt x="15907" y="3789"/>
                    <a:pt x="15895" y="3896"/>
                    <a:pt x="15836" y="3968"/>
                  </a:cubicBezTo>
                  <a:cubicBezTo>
                    <a:pt x="15836" y="4003"/>
                    <a:pt x="15836" y="4051"/>
                    <a:pt x="15812" y="4099"/>
                  </a:cubicBezTo>
                  <a:cubicBezTo>
                    <a:pt x="15812" y="4111"/>
                    <a:pt x="15824" y="4123"/>
                    <a:pt x="15812" y="4134"/>
                  </a:cubicBezTo>
                  <a:cubicBezTo>
                    <a:pt x="15788" y="4170"/>
                    <a:pt x="15740" y="4230"/>
                    <a:pt x="15740" y="4289"/>
                  </a:cubicBezTo>
                  <a:cubicBezTo>
                    <a:pt x="15764" y="4349"/>
                    <a:pt x="15705" y="4313"/>
                    <a:pt x="15717" y="4349"/>
                  </a:cubicBezTo>
                  <a:cubicBezTo>
                    <a:pt x="15717" y="4349"/>
                    <a:pt x="15705" y="4349"/>
                    <a:pt x="15705" y="4337"/>
                  </a:cubicBezTo>
                  <a:lnTo>
                    <a:pt x="15705" y="4337"/>
                  </a:lnTo>
                  <a:cubicBezTo>
                    <a:pt x="15705" y="4384"/>
                    <a:pt x="15705" y="4408"/>
                    <a:pt x="15717" y="4456"/>
                  </a:cubicBezTo>
                  <a:cubicBezTo>
                    <a:pt x="15709" y="4451"/>
                    <a:pt x="15704" y="4449"/>
                    <a:pt x="15701" y="4449"/>
                  </a:cubicBezTo>
                  <a:cubicBezTo>
                    <a:pt x="15691" y="4449"/>
                    <a:pt x="15699" y="4470"/>
                    <a:pt x="15696" y="4470"/>
                  </a:cubicBezTo>
                  <a:cubicBezTo>
                    <a:pt x="15695" y="4470"/>
                    <a:pt x="15694" y="4469"/>
                    <a:pt x="15693" y="4468"/>
                  </a:cubicBezTo>
                  <a:lnTo>
                    <a:pt x="15693" y="4468"/>
                  </a:lnTo>
                  <a:lnTo>
                    <a:pt x="15705" y="4480"/>
                  </a:lnTo>
                  <a:cubicBezTo>
                    <a:pt x="15695" y="4480"/>
                    <a:pt x="15686" y="4495"/>
                    <a:pt x="15676" y="4495"/>
                  </a:cubicBezTo>
                  <a:cubicBezTo>
                    <a:pt x="15674" y="4495"/>
                    <a:pt x="15671" y="4494"/>
                    <a:pt x="15669" y="4492"/>
                  </a:cubicBezTo>
                  <a:lnTo>
                    <a:pt x="15669" y="4492"/>
                  </a:lnTo>
                  <a:lnTo>
                    <a:pt x="15681" y="4515"/>
                  </a:lnTo>
                  <a:lnTo>
                    <a:pt x="15669" y="4515"/>
                  </a:lnTo>
                  <a:cubicBezTo>
                    <a:pt x="15657" y="4539"/>
                    <a:pt x="15657" y="4587"/>
                    <a:pt x="15621" y="4587"/>
                  </a:cubicBezTo>
                  <a:cubicBezTo>
                    <a:pt x="15621" y="4658"/>
                    <a:pt x="15586" y="4742"/>
                    <a:pt x="15562" y="4813"/>
                  </a:cubicBezTo>
                  <a:cubicBezTo>
                    <a:pt x="15574" y="4825"/>
                    <a:pt x="15562" y="4849"/>
                    <a:pt x="15562" y="4861"/>
                  </a:cubicBezTo>
                  <a:lnTo>
                    <a:pt x="15538" y="4873"/>
                  </a:lnTo>
                  <a:cubicBezTo>
                    <a:pt x="15538" y="4896"/>
                    <a:pt x="15550" y="4920"/>
                    <a:pt x="15538" y="4932"/>
                  </a:cubicBezTo>
                  <a:cubicBezTo>
                    <a:pt x="15538" y="4944"/>
                    <a:pt x="15514" y="4956"/>
                    <a:pt x="15526" y="4980"/>
                  </a:cubicBezTo>
                  <a:cubicBezTo>
                    <a:pt x="15526" y="4989"/>
                    <a:pt x="15518" y="5007"/>
                    <a:pt x="15503" y="5007"/>
                  </a:cubicBezTo>
                  <a:cubicBezTo>
                    <a:pt x="15500" y="5007"/>
                    <a:pt x="15498" y="5006"/>
                    <a:pt x="15496" y="5006"/>
                  </a:cubicBezTo>
                  <a:lnTo>
                    <a:pt x="15496" y="5006"/>
                  </a:lnTo>
                  <a:cubicBezTo>
                    <a:pt x="15521" y="5018"/>
                    <a:pt x="15478" y="5039"/>
                    <a:pt x="15478" y="5039"/>
                  </a:cubicBezTo>
                  <a:cubicBezTo>
                    <a:pt x="15478" y="5039"/>
                    <a:pt x="15383" y="5265"/>
                    <a:pt x="15312" y="5539"/>
                  </a:cubicBezTo>
                  <a:cubicBezTo>
                    <a:pt x="15312" y="5551"/>
                    <a:pt x="15312" y="5551"/>
                    <a:pt x="15312" y="5563"/>
                  </a:cubicBezTo>
                  <a:cubicBezTo>
                    <a:pt x="15300" y="5551"/>
                    <a:pt x="15300" y="5551"/>
                    <a:pt x="15288" y="5551"/>
                  </a:cubicBezTo>
                  <a:lnTo>
                    <a:pt x="15300" y="5551"/>
                  </a:lnTo>
                  <a:cubicBezTo>
                    <a:pt x="15276" y="5551"/>
                    <a:pt x="15288" y="5527"/>
                    <a:pt x="15276" y="5527"/>
                  </a:cubicBezTo>
                  <a:lnTo>
                    <a:pt x="15264" y="5516"/>
                  </a:lnTo>
                  <a:lnTo>
                    <a:pt x="15266" y="5516"/>
                  </a:lnTo>
                  <a:cubicBezTo>
                    <a:pt x="15263" y="5510"/>
                    <a:pt x="15268" y="5497"/>
                    <a:pt x="15268" y="5497"/>
                  </a:cubicBezTo>
                  <a:lnTo>
                    <a:pt x="15268" y="5497"/>
                  </a:lnTo>
                  <a:cubicBezTo>
                    <a:pt x="15267" y="5497"/>
                    <a:pt x="15267" y="5499"/>
                    <a:pt x="15264" y="5504"/>
                  </a:cubicBezTo>
                  <a:cubicBezTo>
                    <a:pt x="15252" y="5504"/>
                    <a:pt x="15240" y="5504"/>
                    <a:pt x="15240" y="5516"/>
                  </a:cubicBezTo>
                  <a:cubicBezTo>
                    <a:pt x="15228" y="5504"/>
                    <a:pt x="15240" y="5504"/>
                    <a:pt x="15240" y="5492"/>
                  </a:cubicBezTo>
                  <a:cubicBezTo>
                    <a:pt x="15232" y="5492"/>
                    <a:pt x="15230" y="5497"/>
                    <a:pt x="15225" y="5497"/>
                  </a:cubicBezTo>
                  <a:cubicBezTo>
                    <a:pt x="15223" y="5497"/>
                    <a:pt x="15220" y="5496"/>
                    <a:pt x="15216" y="5492"/>
                  </a:cubicBezTo>
                  <a:lnTo>
                    <a:pt x="15228" y="5480"/>
                  </a:lnTo>
                  <a:lnTo>
                    <a:pt x="15216" y="5480"/>
                  </a:lnTo>
                  <a:cubicBezTo>
                    <a:pt x="15199" y="5480"/>
                    <a:pt x="15208" y="5460"/>
                    <a:pt x="15198" y="5460"/>
                  </a:cubicBezTo>
                  <a:cubicBezTo>
                    <a:pt x="15195" y="5460"/>
                    <a:pt x="15190" y="5462"/>
                    <a:pt x="15181" y="5468"/>
                  </a:cubicBezTo>
                  <a:cubicBezTo>
                    <a:pt x="15181" y="5468"/>
                    <a:pt x="15169" y="5468"/>
                    <a:pt x="15181" y="5444"/>
                  </a:cubicBezTo>
                  <a:lnTo>
                    <a:pt x="15133" y="5444"/>
                  </a:lnTo>
                  <a:cubicBezTo>
                    <a:pt x="15145" y="5432"/>
                    <a:pt x="15145" y="5432"/>
                    <a:pt x="15142" y="5432"/>
                  </a:cubicBezTo>
                  <a:cubicBezTo>
                    <a:pt x="15139" y="5432"/>
                    <a:pt x="15133" y="5432"/>
                    <a:pt x="15133" y="5420"/>
                  </a:cubicBezTo>
                  <a:lnTo>
                    <a:pt x="15121" y="5432"/>
                  </a:lnTo>
                  <a:cubicBezTo>
                    <a:pt x="15109" y="5432"/>
                    <a:pt x="15109" y="5385"/>
                    <a:pt x="15086" y="5373"/>
                  </a:cubicBezTo>
                  <a:cubicBezTo>
                    <a:pt x="15074" y="5349"/>
                    <a:pt x="15050" y="5325"/>
                    <a:pt x="15026" y="5325"/>
                  </a:cubicBezTo>
                  <a:cubicBezTo>
                    <a:pt x="15018" y="5325"/>
                    <a:pt x="15010" y="5330"/>
                    <a:pt x="15002" y="5330"/>
                  </a:cubicBezTo>
                  <a:cubicBezTo>
                    <a:pt x="14998" y="5330"/>
                    <a:pt x="14994" y="5329"/>
                    <a:pt x="14990" y="5325"/>
                  </a:cubicBezTo>
                  <a:cubicBezTo>
                    <a:pt x="14978" y="5325"/>
                    <a:pt x="14955" y="5313"/>
                    <a:pt x="14943" y="5301"/>
                  </a:cubicBezTo>
                  <a:cubicBezTo>
                    <a:pt x="14953" y="5291"/>
                    <a:pt x="14954" y="5289"/>
                    <a:pt x="14955" y="5289"/>
                  </a:cubicBezTo>
                  <a:lnTo>
                    <a:pt x="14955" y="5289"/>
                  </a:lnTo>
                  <a:cubicBezTo>
                    <a:pt x="14952" y="5292"/>
                    <a:pt x="14950" y="5293"/>
                    <a:pt x="14949" y="5293"/>
                  </a:cubicBezTo>
                  <a:cubicBezTo>
                    <a:pt x="14943" y="5293"/>
                    <a:pt x="14943" y="5277"/>
                    <a:pt x="14943" y="5277"/>
                  </a:cubicBezTo>
                  <a:lnTo>
                    <a:pt x="14943" y="5289"/>
                  </a:lnTo>
                  <a:cubicBezTo>
                    <a:pt x="14939" y="5293"/>
                    <a:pt x="14937" y="5294"/>
                    <a:pt x="14935" y="5294"/>
                  </a:cubicBezTo>
                  <a:cubicBezTo>
                    <a:pt x="14931" y="5294"/>
                    <a:pt x="14931" y="5286"/>
                    <a:pt x="14931" y="5277"/>
                  </a:cubicBezTo>
                  <a:lnTo>
                    <a:pt x="14919" y="5289"/>
                  </a:lnTo>
                  <a:cubicBezTo>
                    <a:pt x="14919" y="5289"/>
                    <a:pt x="14919" y="5277"/>
                    <a:pt x="14919" y="5277"/>
                  </a:cubicBezTo>
                  <a:lnTo>
                    <a:pt x="14907" y="5289"/>
                  </a:lnTo>
                  <a:lnTo>
                    <a:pt x="14907" y="5289"/>
                  </a:lnTo>
                  <a:lnTo>
                    <a:pt x="14919" y="5265"/>
                  </a:lnTo>
                  <a:lnTo>
                    <a:pt x="14919" y="5265"/>
                  </a:lnTo>
                  <a:cubicBezTo>
                    <a:pt x="14919" y="5265"/>
                    <a:pt x="14907" y="5266"/>
                    <a:pt x="14895" y="5277"/>
                  </a:cubicBezTo>
                  <a:cubicBezTo>
                    <a:pt x="14895" y="5277"/>
                    <a:pt x="14895" y="5265"/>
                    <a:pt x="14895" y="5265"/>
                  </a:cubicBezTo>
                  <a:lnTo>
                    <a:pt x="14871" y="5242"/>
                  </a:lnTo>
                  <a:lnTo>
                    <a:pt x="14871" y="5254"/>
                  </a:lnTo>
                  <a:cubicBezTo>
                    <a:pt x="14871" y="5262"/>
                    <a:pt x="14859" y="5270"/>
                    <a:pt x="14852" y="5270"/>
                  </a:cubicBezTo>
                  <a:cubicBezTo>
                    <a:pt x="14849" y="5270"/>
                    <a:pt x="14847" y="5269"/>
                    <a:pt x="14847" y="5265"/>
                  </a:cubicBezTo>
                  <a:cubicBezTo>
                    <a:pt x="14850" y="5263"/>
                    <a:pt x="14852" y="5260"/>
                    <a:pt x="14854" y="5258"/>
                  </a:cubicBezTo>
                  <a:lnTo>
                    <a:pt x="14854" y="5258"/>
                  </a:lnTo>
                  <a:cubicBezTo>
                    <a:pt x="14852" y="5258"/>
                    <a:pt x="14850" y="5259"/>
                    <a:pt x="14848" y="5259"/>
                  </a:cubicBezTo>
                  <a:cubicBezTo>
                    <a:pt x="14841" y="5259"/>
                    <a:pt x="14835" y="5254"/>
                    <a:pt x="14835" y="5254"/>
                  </a:cubicBezTo>
                  <a:lnTo>
                    <a:pt x="14847" y="5242"/>
                  </a:lnTo>
                  <a:lnTo>
                    <a:pt x="14847" y="5242"/>
                  </a:lnTo>
                  <a:cubicBezTo>
                    <a:pt x="14846" y="5243"/>
                    <a:pt x="14844" y="5244"/>
                    <a:pt x="14844" y="5244"/>
                  </a:cubicBezTo>
                  <a:cubicBezTo>
                    <a:pt x="14838" y="5244"/>
                    <a:pt x="14846" y="5218"/>
                    <a:pt x="14835" y="5218"/>
                  </a:cubicBezTo>
                  <a:cubicBezTo>
                    <a:pt x="14824" y="5230"/>
                    <a:pt x="14824" y="5218"/>
                    <a:pt x="14812" y="5242"/>
                  </a:cubicBezTo>
                  <a:cubicBezTo>
                    <a:pt x="14800" y="5242"/>
                    <a:pt x="14823" y="5218"/>
                    <a:pt x="14824" y="5218"/>
                  </a:cubicBezTo>
                  <a:lnTo>
                    <a:pt x="14824" y="5218"/>
                  </a:lnTo>
                  <a:cubicBezTo>
                    <a:pt x="14820" y="5221"/>
                    <a:pt x="14817" y="5223"/>
                    <a:pt x="14814" y="5223"/>
                  </a:cubicBezTo>
                  <a:cubicBezTo>
                    <a:pt x="14807" y="5223"/>
                    <a:pt x="14803" y="5211"/>
                    <a:pt x="14812" y="5194"/>
                  </a:cubicBezTo>
                  <a:lnTo>
                    <a:pt x="14812" y="5194"/>
                  </a:lnTo>
                  <a:cubicBezTo>
                    <a:pt x="14806" y="5203"/>
                    <a:pt x="14802" y="5206"/>
                    <a:pt x="14799" y="5206"/>
                  </a:cubicBezTo>
                  <a:cubicBezTo>
                    <a:pt x="14794" y="5206"/>
                    <a:pt x="14793" y="5194"/>
                    <a:pt x="14788" y="5194"/>
                  </a:cubicBezTo>
                  <a:cubicBezTo>
                    <a:pt x="14786" y="5194"/>
                    <a:pt x="14782" y="5197"/>
                    <a:pt x="14776" y="5206"/>
                  </a:cubicBezTo>
                  <a:lnTo>
                    <a:pt x="14776" y="5182"/>
                  </a:lnTo>
                  <a:cubicBezTo>
                    <a:pt x="14776" y="5194"/>
                    <a:pt x="14764" y="5206"/>
                    <a:pt x="14752" y="5206"/>
                  </a:cubicBezTo>
                  <a:lnTo>
                    <a:pt x="14776" y="5170"/>
                  </a:lnTo>
                  <a:lnTo>
                    <a:pt x="14776" y="5170"/>
                  </a:lnTo>
                  <a:cubicBezTo>
                    <a:pt x="14764" y="5182"/>
                    <a:pt x="14752" y="5194"/>
                    <a:pt x="14752" y="5206"/>
                  </a:cubicBezTo>
                  <a:cubicBezTo>
                    <a:pt x="14740" y="5158"/>
                    <a:pt x="14693" y="5158"/>
                    <a:pt x="14681" y="5111"/>
                  </a:cubicBezTo>
                  <a:cubicBezTo>
                    <a:pt x="14657" y="5111"/>
                    <a:pt x="14633" y="5111"/>
                    <a:pt x="14621" y="5099"/>
                  </a:cubicBezTo>
                  <a:lnTo>
                    <a:pt x="14597" y="5099"/>
                  </a:lnTo>
                  <a:cubicBezTo>
                    <a:pt x="14597" y="5075"/>
                    <a:pt x="14574" y="5051"/>
                    <a:pt x="14550" y="5051"/>
                  </a:cubicBezTo>
                  <a:cubicBezTo>
                    <a:pt x="14544" y="5055"/>
                    <a:pt x="14540" y="5057"/>
                    <a:pt x="14538" y="5057"/>
                  </a:cubicBezTo>
                  <a:cubicBezTo>
                    <a:pt x="14530" y="5057"/>
                    <a:pt x="14546" y="5034"/>
                    <a:pt x="14538" y="5034"/>
                  </a:cubicBezTo>
                  <a:cubicBezTo>
                    <a:pt x="14536" y="5034"/>
                    <a:pt x="14532" y="5035"/>
                    <a:pt x="14526" y="5039"/>
                  </a:cubicBezTo>
                  <a:cubicBezTo>
                    <a:pt x="14538" y="5027"/>
                    <a:pt x="14538" y="5027"/>
                    <a:pt x="14538" y="5027"/>
                  </a:cubicBezTo>
                  <a:lnTo>
                    <a:pt x="14538" y="5027"/>
                  </a:lnTo>
                  <a:cubicBezTo>
                    <a:pt x="14514" y="5027"/>
                    <a:pt x="14514" y="5027"/>
                    <a:pt x="14478" y="5039"/>
                  </a:cubicBezTo>
                  <a:cubicBezTo>
                    <a:pt x="14488" y="5025"/>
                    <a:pt x="14490" y="5022"/>
                    <a:pt x="14489" y="5022"/>
                  </a:cubicBezTo>
                  <a:lnTo>
                    <a:pt x="14489" y="5022"/>
                  </a:lnTo>
                  <a:cubicBezTo>
                    <a:pt x="14489" y="5022"/>
                    <a:pt x="14487" y="5024"/>
                    <a:pt x="14487" y="5024"/>
                  </a:cubicBezTo>
                  <a:cubicBezTo>
                    <a:pt x="14486" y="5024"/>
                    <a:pt x="14487" y="5023"/>
                    <a:pt x="14490" y="5015"/>
                  </a:cubicBezTo>
                  <a:lnTo>
                    <a:pt x="14490" y="5015"/>
                  </a:lnTo>
                  <a:lnTo>
                    <a:pt x="14478" y="5027"/>
                  </a:lnTo>
                  <a:cubicBezTo>
                    <a:pt x="14478" y="5027"/>
                    <a:pt x="14478" y="5015"/>
                    <a:pt x="14478" y="5015"/>
                  </a:cubicBezTo>
                  <a:cubicBezTo>
                    <a:pt x="14478" y="5015"/>
                    <a:pt x="14478" y="5004"/>
                    <a:pt x="14478" y="5004"/>
                  </a:cubicBezTo>
                  <a:lnTo>
                    <a:pt x="14466" y="5015"/>
                  </a:lnTo>
                  <a:lnTo>
                    <a:pt x="14466" y="5004"/>
                  </a:lnTo>
                  <a:cubicBezTo>
                    <a:pt x="14490" y="4992"/>
                    <a:pt x="14454" y="4968"/>
                    <a:pt x="14490" y="4956"/>
                  </a:cubicBezTo>
                  <a:lnTo>
                    <a:pt x="14490" y="4944"/>
                  </a:lnTo>
                  <a:cubicBezTo>
                    <a:pt x="14490" y="4944"/>
                    <a:pt x="14502" y="4956"/>
                    <a:pt x="14502" y="4956"/>
                  </a:cubicBezTo>
                  <a:lnTo>
                    <a:pt x="14526" y="4920"/>
                  </a:lnTo>
                  <a:lnTo>
                    <a:pt x="14502" y="4920"/>
                  </a:lnTo>
                  <a:cubicBezTo>
                    <a:pt x="14502" y="4908"/>
                    <a:pt x="14490" y="4896"/>
                    <a:pt x="14502" y="4896"/>
                  </a:cubicBezTo>
                  <a:cubicBezTo>
                    <a:pt x="14508" y="4902"/>
                    <a:pt x="14512" y="4905"/>
                    <a:pt x="14514" y="4905"/>
                  </a:cubicBezTo>
                  <a:cubicBezTo>
                    <a:pt x="14521" y="4905"/>
                    <a:pt x="14517" y="4884"/>
                    <a:pt x="14526" y="4884"/>
                  </a:cubicBezTo>
                  <a:lnTo>
                    <a:pt x="14538" y="4896"/>
                  </a:lnTo>
                  <a:cubicBezTo>
                    <a:pt x="14538" y="4884"/>
                    <a:pt x="14538" y="4884"/>
                    <a:pt x="14514" y="4873"/>
                  </a:cubicBezTo>
                  <a:cubicBezTo>
                    <a:pt x="14514" y="4861"/>
                    <a:pt x="14550" y="4873"/>
                    <a:pt x="14538" y="4849"/>
                  </a:cubicBezTo>
                  <a:lnTo>
                    <a:pt x="14538" y="4849"/>
                  </a:lnTo>
                  <a:lnTo>
                    <a:pt x="14538" y="4861"/>
                  </a:lnTo>
                  <a:cubicBezTo>
                    <a:pt x="14526" y="4861"/>
                    <a:pt x="14514" y="4849"/>
                    <a:pt x="14514" y="4849"/>
                  </a:cubicBezTo>
                  <a:cubicBezTo>
                    <a:pt x="14514" y="4849"/>
                    <a:pt x="14519" y="4843"/>
                    <a:pt x="14523" y="4843"/>
                  </a:cubicBezTo>
                  <a:cubicBezTo>
                    <a:pt x="14525" y="4843"/>
                    <a:pt x="14526" y="4845"/>
                    <a:pt x="14526" y="4849"/>
                  </a:cubicBezTo>
                  <a:cubicBezTo>
                    <a:pt x="14526" y="4837"/>
                    <a:pt x="14538" y="4813"/>
                    <a:pt x="14538" y="4813"/>
                  </a:cubicBezTo>
                  <a:cubicBezTo>
                    <a:pt x="14538" y="4809"/>
                    <a:pt x="14539" y="4808"/>
                    <a:pt x="14541" y="4808"/>
                  </a:cubicBezTo>
                  <a:cubicBezTo>
                    <a:pt x="14544" y="4808"/>
                    <a:pt x="14550" y="4813"/>
                    <a:pt x="14550" y="4813"/>
                  </a:cubicBezTo>
                  <a:cubicBezTo>
                    <a:pt x="14550" y="4777"/>
                    <a:pt x="14562" y="4801"/>
                    <a:pt x="14562" y="4777"/>
                  </a:cubicBezTo>
                  <a:lnTo>
                    <a:pt x="14562" y="4765"/>
                  </a:lnTo>
                  <a:lnTo>
                    <a:pt x="14585" y="4754"/>
                  </a:lnTo>
                  <a:lnTo>
                    <a:pt x="14562" y="4754"/>
                  </a:lnTo>
                  <a:cubicBezTo>
                    <a:pt x="14574" y="4742"/>
                    <a:pt x="14562" y="4742"/>
                    <a:pt x="14574" y="4730"/>
                  </a:cubicBezTo>
                  <a:lnTo>
                    <a:pt x="14585" y="4742"/>
                  </a:lnTo>
                  <a:cubicBezTo>
                    <a:pt x="14585" y="4718"/>
                    <a:pt x="14621" y="4718"/>
                    <a:pt x="14609" y="4694"/>
                  </a:cubicBezTo>
                  <a:cubicBezTo>
                    <a:pt x="14597" y="4670"/>
                    <a:pt x="14645" y="4682"/>
                    <a:pt x="14621" y="4658"/>
                  </a:cubicBezTo>
                  <a:lnTo>
                    <a:pt x="14633" y="4658"/>
                  </a:lnTo>
                  <a:lnTo>
                    <a:pt x="14633" y="4646"/>
                  </a:lnTo>
                  <a:lnTo>
                    <a:pt x="14633" y="4646"/>
                  </a:lnTo>
                  <a:lnTo>
                    <a:pt x="14633" y="4646"/>
                  </a:lnTo>
                  <a:lnTo>
                    <a:pt x="14621" y="4634"/>
                  </a:lnTo>
                  <a:lnTo>
                    <a:pt x="14633" y="4634"/>
                  </a:lnTo>
                  <a:cubicBezTo>
                    <a:pt x="14681" y="4634"/>
                    <a:pt x="14657" y="4611"/>
                    <a:pt x="14681" y="4599"/>
                  </a:cubicBezTo>
                  <a:lnTo>
                    <a:pt x="14657" y="4599"/>
                  </a:lnTo>
                  <a:cubicBezTo>
                    <a:pt x="14621" y="4539"/>
                    <a:pt x="14716" y="4515"/>
                    <a:pt x="14705" y="4468"/>
                  </a:cubicBezTo>
                  <a:lnTo>
                    <a:pt x="14705" y="4468"/>
                  </a:lnTo>
                  <a:lnTo>
                    <a:pt x="14728" y="4480"/>
                  </a:lnTo>
                  <a:lnTo>
                    <a:pt x="14716" y="4444"/>
                  </a:lnTo>
                  <a:cubicBezTo>
                    <a:pt x="14728" y="4444"/>
                    <a:pt x="14728" y="4456"/>
                    <a:pt x="14728" y="4456"/>
                  </a:cubicBezTo>
                  <a:lnTo>
                    <a:pt x="14728" y="4456"/>
                  </a:lnTo>
                  <a:cubicBezTo>
                    <a:pt x="14728" y="4432"/>
                    <a:pt x="14716" y="4444"/>
                    <a:pt x="14716" y="4420"/>
                  </a:cubicBezTo>
                  <a:cubicBezTo>
                    <a:pt x="14719" y="4418"/>
                    <a:pt x="14721" y="4417"/>
                    <a:pt x="14722" y="4417"/>
                  </a:cubicBezTo>
                  <a:cubicBezTo>
                    <a:pt x="14728" y="4417"/>
                    <a:pt x="14728" y="4432"/>
                    <a:pt x="14728" y="4432"/>
                  </a:cubicBezTo>
                  <a:cubicBezTo>
                    <a:pt x="14728" y="4408"/>
                    <a:pt x="14728" y="4373"/>
                    <a:pt x="14740" y="4361"/>
                  </a:cubicBezTo>
                  <a:cubicBezTo>
                    <a:pt x="14728" y="4349"/>
                    <a:pt x="14752" y="4325"/>
                    <a:pt x="14752" y="4313"/>
                  </a:cubicBezTo>
                  <a:cubicBezTo>
                    <a:pt x="14764" y="4313"/>
                    <a:pt x="14764" y="4325"/>
                    <a:pt x="14764" y="4325"/>
                  </a:cubicBezTo>
                  <a:cubicBezTo>
                    <a:pt x="14764" y="4313"/>
                    <a:pt x="14776" y="4313"/>
                    <a:pt x="14764" y="4301"/>
                  </a:cubicBezTo>
                  <a:lnTo>
                    <a:pt x="14764" y="4301"/>
                  </a:lnTo>
                  <a:lnTo>
                    <a:pt x="14776" y="4313"/>
                  </a:lnTo>
                  <a:cubicBezTo>
                    <a:pt x="14788" y="4301"/>
                    <a:pt x="14776" y="4277"/>
                    <a:pt x="14800" y="4277"/>
                  </a:cubicBezTo>
                  <a:cubicBezTo>
                    <a:pt x="14788" y="4277"/>
                    <a:pt x="14776" y="4277"/>
                    <a:pt x="14776" y="4265"/>
                  </a:cubicBezTo>
                  <a:cubicBezTo>
                    <a:pt x="14812" y="4265"/>
                    <a:pt x="14776" y="4230"/>
                    <a:pt x="14800" y="4218"/>
                  </a:cubicBezTo>
                  <a:lnTo>
                    <a:pt x="14800" y="4218"/>
                  </a:lnTo>
                  <a:cubicBezTo>
                    <a:pt x="14803" y="4221"/>
                    <a:pt x="14805" y="4224"/>
                    <a:pt x="14805" y="4227"/>
                  </a:cubicBezTo>
                  <a:lnTo>
                    <a:pt x="14805" y="4227"/>
                  </a:lnTo>
                  <a:cubicBezTo>
                    <a:pt x="14806" y="4223"/>
                    <a:pt x="14800" y="4214"/>
                    <a:pt x="14800" y="4206"/>
                  </a:cubicBezTo>
                  <a:lnTo>
                    <a:pt x="14800" y="4206"/>
                  </a:lnTo>
                  <a:lnTo>
                    <a:pt x="14812" y="4218"/>
                  </a:lnTo>
                  <a:lnTo>
                    <a:pt x="14812" y="4170"/>
                  </a:lnTo>
                  <a:cubicBezTo>
                    <a:pt x="14835" y="4170"/>
                    <a:pt x="14824" y="4134"/>
                    <a:pt x="14835" y="4134"/>
                  </a:cubicBezTo>
                  <a:cubicBezTo>
                    <a:pt x="14838" y="4132"/>
                    <a:pt x="14839" y="4131"/>
                    <a:pt x="14839" y="4131"/>
                  </a:cubicBezTo>
                  <a:lnTo>
                    <a:pt x="14839" y="4131"/>
                  </a:lnTo>
                  <a:cubicBezTo>
                    <a:pt x="14838" y="4131"/>
                    <a:pt x="14830" y="4138"/>
                    <a:pt x="14826" y="4138"/>
                  </a:cubicBezTo>
                  <a:cubicBezTo>
                    <a:pt x="14825" y="4138"/>
                    <a:pt x="14824" y="4137"/>
                    <a:pt x="14824" y="4134"/>
                  </a:cubicBezTo>
                  <a:cubicBezTo>
                    <a:pt x="14832" y="4126"/>
                    <a:pt x="14828" y="4118"/>
                    <a:pt x="14830" y="4118"/>
                  </a:cubicBezTo>
                  <a:lnTo>
                    <a:pt x="14830" y="4118"/>
                  </a:lnTo>
                  <a:cubicBezTo>
                    <a:pt x="14831" y="4118"/>
                    <a:pt x="14832" y="4119"/>
                    <a:pt x="14835" y="4123"/>
                  </a:cubicBezTo>
                  <a:lnTo>
                    <a:pt x="14847" y="4123"/>
                  </a:lnTo>
                  <a:lnTo>
                    <a:pt x="14847" y="4111"/>
                  </a:lnTo>
                  <a:lnTo>
                    <a:pt x="14859" y="4123"/>
                  </a:lnTo>
                  <a:cubicBezTo>
                    <a:pt x="14859" y="4111"/>
                    <a:pt x="14847" y="4099"/>
                    <a:pt x="14835" y="4087"/>
                  </a:cubicBezTo>
                  <a:cubicBezTo>
                    <a:pt x="14847" y="4087"/>
                    <a:pt x="14847" y="4063"/>
                    <a:pt x="14859" y="4063"/>
                  </a:cubicBezTo>
                  <a:lnTo>
                    <a:pt x="14859" y="4075"/>
                  </a:lnTo>
                  <a:cubicBezTo>
                    <a:pt x="14871" y="4039"/>
                    <a:pt x="14931" y="4039"/>
                    <a:pt x="14907" y="4015"/>
                  </a:cubicBezTo>
                  <a:lnTo>
                    <a:pt x="14919" y="4015"/>
                  </a:lnTo>
                  <a:lnTo>
                    <a:pt x="14919" y="4003"/>
                  </a:lnTo>
                  <a:lnTo>
                    <a:pt x="14931" y="4003"/>
                  </a:lnTo>
                  <a:lnTo>
                    <a:pt x="14919" y="3968"/>
                  </a:lnTo>
                  <a:lnTo>
                    <a:pt x="14931" y="3980"/>
                  </a:lnTo>
                  <a:cubicBezTo>
                    <a:pt x="14943" y="3956"/>
                    <a:pt x="14943" y="3932"/>
                    <a:pt x="14955" y="3908"/>
                  </a:cubicBezTo>
                  <a:cubicBezTo>
                    <a:pt x="14955" y="3872"/>
                    <a:pt x="14978" y="3884"/>
                    <a:pt x="14966" y="3861"/>
                  </a:cubicBezTo>
                  <a:lnTo>
                    <a:pt x="14978" y="3861"/>
                  </a:lnTo>
                  <a:lnTo>
                    <a:pt x="14978" y="3849"/>
                  </a:lnTo>
                  <a:lnTo>
                    <a:pt x="14990" y="3861"/>
                  </a:lnTo>
                  <a:cubicBezTo>
                    <a:pt x="14978" y="3837"/>
                    <a:pt x="15026" y="3825"/>
                    <a:pt x="15002" y="3825"/>
                  </a:cubicBezTo>
                  <a:cubicBezTo>
                    <a:pt x="15002" y="3825"/>
                    <a:pt x="15002" y="3801"/>
                    <a:pt x="14990" y="3801"/>
                  </a:cubicBezTo>
                  <a:cubicBezTo>
                    <a:pt x="14990" y="3792"/>
                    <a:pt x="14992" y="3790"/>
                    <a:pt x="14995" y="3790"/>
                  </a:cubicBezTo>
                  <a:cubicBezTo>
                    <a:pt x="14997" y="3790"/>
                    <a:pt x="15002" y="3793"/>
                    <a:pt x="15006" y="3793"/>
                  </a:cubicBezTo>
                  <a:cubicBezTo>
                    <a:pt x="15009" y="3793"/>
                    <a:pt x="15011" y="3792"/>
                    <a:pt x="15014" y="3789"/>
                  </a:cubicBezTo>
                  <a:cubicBezTo>
                    <a:pt x="15014" y="3777"/>
                    <a:pt x="15002" y="3765"/>
                    <a:pt x="15014" y="3753"/>
                  </a:cubicBezTo>
                  <a:lnTo>
                    <a:pt x="15026" y="3753"/>
                  </a:lnTo>
                  <a:cubicBezTo>
                    <a:pt x="15026" y="3742"/>
                    <a:pt x="15026" y="3742"/>
                    <a:pt x="15026" y="3730"/>
                  </a:cubicBezTo>
                  <a:cubicBezTo>
                    <a:pt x="15014" y="3706"/>
                    <a:pt x="15062" y="3718"/>
                    <a:pt x="15038" y="3682"/>
                  </a:cubicBezTo>
                  <a:cubicBezTo>
                    <a:pt x="15047" y="3682"/>
                    <a:pt x="15049" y="3667"/>
                    <a:pt x="15056" y="3667"/>
                  </a:cubicBezTo>
                  <a:cubicBezTo>
                    <a:pt x="15057" y="3667"/>
                    <a:pt x="15059" y="3668"/>
                    <a:pt x="15062" y="3670"/>
                  </a:cubicBezTo>
                  <a:cubicBezTo>
                    <a:pt x="15062" y="3646"/>
                    <a:pt x="15062" y="3622"/>
                    <a:pt x="15062" y="3599"/>
                  </a:cubicBezTo>
                  <a:cubicBezTo>
                    <a:pt x="15097" y="3599"/>
                    <a:pt x="15062" y="3587"/>
                    <a:pt x="15086" y="3575"/>
                  </a:cubicBezTo>
                  <a:lnTo>
                    <a:pt x="15074" y="3575"/>
                  </a:lnTo>
                  <a:cubicBezTo>
                    <a:pt x="15086" y="3539"/>
                    <a:pt x="15145" y="3515"/>
                    <a:pt x="15145" y="3480"/>
                  </a:cubicBezTo>
                  <a:lnTo>
                    <a:pt x="15169" y="3480"/>
                  </a:lnTo>
                  <a:lnTo>
                    <a:pt x="15145" y="3468"/>
                  </a:lnTo>
                  <a:cubicBezTo>
                    <a:pt x="15169" y="3432"/>
                    <a:pt x="15205" y="3384"/>
                    <a:pt x="15216" y="3349"/>
                  </a:cubicBezTo>
                  <a:cubicBezTo>
                    <a:pt x="15216" y="3337"/>
                    <a:pt x="15205" y="3313"/>
                    <a:pt x="15216" y="3289"/>
                  </a:cubicBezTo>
                  <a:lnTo>
                    <a:pt x="15216" y="3301"/>
                  </a:lnTo>
                  <a:cubicBezTo>
                    <a:pt x="15216" y="3265"/>
                    <a:pt x="15216" y="3230"/>
                    <a:pt x="15240" y="3206"/>
                  </a:cubicBezTo>
                  <a:lnTo>
                    <a:pt x="15252" y="3206"/>
                  </a:lnTo>
                  <a:cubicBezTo>
                    <a:pt x="15240" y="3194"/>
                    <a:pt x="15264" y="3194"/>
                    <a:pt x="15264" y="3182"/>
                  </a:cubicBezTo>
                  <a:lnTo>
                    <a:pt x="15264" y="3182"/>
                  </a:lnTo>
                  <a:lnTo>
                    <a:pt x="15252" y="3194"/>
                  </a:lnTo>
                  <a:cubicBezTo>
                    <a:pt x="15240" y="3170"/>
                    <a:pt x="15264" y="3170"/>
                    <a:pt x="15276" y="3170"/>
                  </a:cubicBezTo>
                  <a:lnTo>
                    <a:pt x="15264" y="3146"/>
                  </a:lnTo>
                  <a:lnTo>
                    <a:pt x="15276" y="3146"/>
                  </a:lnTo>
                  <a:lnTo>
                    <a:pt x="15264" y="3134"/>
                  </a:lnTo>
                  <a:lnTo>
                    <a:pt x="15288" y="3134"/>
                  </a:lnTo>
                  <a:cubicBezTo>
                    <a:pt x="15288" y="3134"/>
                    <a:pt x="15288" y="3110"/>
                    <a:pt x="15276" y="3099"/>
                  </a:cubicBezTo>
                  <a:cubicBezTo>
                    <a:pt x="15276" y="3099"/>
                    <a:pt x="15281" y="3093"/>
                    <a:pt x="15285" y="3093"/>
                  </a:cubicBezTo>
                  <a:cubicBezTo>
                    <a:pt x="15287" y="3093"/>
                    <a:pt x="15288" y="3095"/>
                    <a:pt x="15288" y="3099"/>
                  </a:cubicBezTo>
                  <a:lnTo>
                    <a:pt x="15324" y="3051"/>
                  </a:lnTo>
                  <a:lnTo>
                    <a:pt x="15312" y="3051"/>
                  </a:lnTo>
                  <a:cubicBezTo>
                    <a:pt x="15288" y="3051"/>
                    <a:pt x="15288" y="3027"/>
                    <a:pt x="15300" y="3027"/>
                  </a:cubicBezTo>
                  <a:cubicBezTo>
                    <a:pt x="15312" y="3039"/>
                    <a:pt x="15324" y="3039"/>
                    <a:pt x="15336" y="3039"/>
                  </a:cubicBezTo>
                  <a:lnTo>
                    <a:pt x="15336" y="3039"/>
                  </a:lnTo>
                  <a:cubicBezTo>
                    <a:pt x="15330" y="3033"/>
                    <a:pt x="15324" y="3033"/>
                    <a:pt x="15319" y="3033"/>
                  </a:cubicBezTo>
                  <a:cubicBezTo>
                    <a:pt x="15315" y="3033"/>
                    <a:pt x="15312" y="3033"/>
                    <a:pt x="15312" y="3027"/>
                  </a:cubicBezTo>
                  <a:cubicBezTo>
                    <a:pt x="15300" y="3015"/>
                    <a:pt x="15312" y="2991"/>
                    <a:pt x="15312" y="2991"/>
                  </a:cubicBezTo>
                  <a:lnTo>
                    <a:pt x="15324" y="3003"/>
                  </a:lnTo>
                  <a:cubicBezTo>
                    <a:pt x="15324" y="2991"/>
                    <a:pt x="15347" y="2991"/>
                    <a:pt x="15347" y="2980"/>
                  </a:cubicBezTo>
                  <a:cubicBezTo>
                    <a:pt x="15347" y="2968"/>
                    <a:pt x="15359" y="2956"/>
                    <a:pt x="15336" y="2956"/>
                  </a:cubicBezTo>
                  <a:cubicBezTo>
                    <a:pt x="15336" y="2947"/>
                    <a:pt x="15337" y="2945"/>
                    <a:pt x="15340" y="2945"/>
                  </a:cubicBezTo>
                  <a:cubicBezTo>
                    <a:pt x="15343" y="2945"/>
                    <a:pt x="15347" y="2947"/>
                    <a:pt x="15351" y="2947"/>
                  </a:cubicBezTo>
                  <a:cubicBezTo>
                    <a:pt x="15354" y="2947"/>
                    <a:pt x="15357" y="2946"/>
                    <a:pt x="15359" y="2944"/>
                  </a:cubicBezTo>
                  <a:cubicBezTo>
                    <a:pt x="15347" y="2932"/>
                    <a:pt x="15371" y="2920"/>
                    <a:pt x="15383" y="2920"/>
                  </a:cubicBezTo>
                  <a:cubicBezTo>
                    <a:pt x="15347" y="2896"/>
                    <a:pt x="15407" y="2884"/>
                    <a:pt x="15383" y="2872"/>
                  </a:cubicBezTo>
                  <a:lnTo>
                    <a:pt x="15407" y="2860"/>
                  </a:lnTo>
                  <a:cubicBezTo>
                    <a:pt x="15395" y="2860"/>
                    <a:pt x="15383" y="2849"/>
                    <a:pt x="15383" y="2837"/>
                  </a:cubicBezTo>
                  <a:lnTo>
                    <a:pt x="15419" y="2837"/>
                  </a:lnTo>
                  <a:lnTo>
                    <a:pt x="15383" y="2825"/>
                  </a:lnTo>
                  <a:cubicBezTo>
                    <a:pt x="15443" y="2777"/>
                    <a:pt x="15455" y="2694"/>
                    <a:pt x="15514" y="2646"/>
                  </a:cubicBezTo>
                  <a:cubicBezTo>
                    <a:pt x="15514" y="2610"/>
                    <a:pt x="15514" y="2575"/>
                    <a:pt x="15538" y="2539"/>
                  </a:cubicBezTo>
                  <a:cubicBezTo>
                    <a:pt x="15538" y="2527"/>
                    <a:pt x="15526" y="2527"/>
                    <a:pt x="15538" y="2515"/>
                  </a:cubicBezTo>
                  <a:cubicBezTo>
                    <a:pt x="15562" y="2491"/>
                    <a:pt x="15597" y="2444"/>
                    <a:pt x="15597" y="2396"/>
                  </a:cubicBezTo>
                  <a:cubicBezTo>
                    <a:pt x="15586" y="2372"/>
                    <a:pt x="15597" y="2372"/>
                    <a:pt x="15611" y="2372"/>
                  </a:cubicBezTo>
                  <a:cubicBezTo>
                    <a:pt x="15624" y="2372"/>
                    <a:pt x="15639" y="2372"/>
                    <a:pt x="15633" y="2348"/>
                  </a:cubicBezTo>
                  <a:lnTo>
                    <a:pt x="15633" y="2348"/>
                  </a:lnTo>
                  <a:cubicBezTo>
                    <a:pt x="15633" y="2321"/>
                    <a:pt x="15633" y="2308"/>
                    <a:pt x="15633" y="2277"/>
                  </a:cubicBezTo>
                  <a:cubicBezTo>
                    <a:pt x="15638" y="2279"/>
                    <a:pt x="15642" y="2280"/>
                    <a:pt x="15645" y="2280"/>
                  </a:cubicBezTo>
                  <a:cubicBezTo>
                    <a:pt x="15657" y="2280"/>
                    <a:pt x="15643" y="2263"/>
                    <a:pt x="15650" y="2263"/>
                  </a:cubicBezTo>
                  <a:cubicBezTo>
                    <a:pt x="15651" y="2263"/>
                    <a:pt x="15654" y="2263"/>
                    <a:pt x="15657" y="2265"/>
                  </a:cubicBezTo>
                  <a:lnTo>
                    <a:pt x="15645" y="2253"/>
                  </a:lnTo>
                  <a:cubicBezTo>
                    <a:pt x="15657" y="2253"/>
                    <a:pt x="15669" y="2241"/>
                    <a:pt x="15669" y="2241"/>
                  </a:cubicBezTo>
                  <a:lnTo>
                    <a:pt x="15657" y="2229"/>
                  </a:lnTo>
                  <a:lnTo>
                    <a:pt x="15681" y="2229"/>
                  </a:lnTo>
                  <a:cubicBezTo>
                    <a:pt x="15681" y="2219"/>
                    <a:pt x="15690" y="2180"/>
                    <a:pt x="15718" y="2180"/>
                  </a:cubicBezTo>
                  <a:cubicBezTo>
                    <a:pt x="15721" y="2180"/>
                    <a:pt x="15725" y="2180"/>
                    <a:pt x="15728" y="2182"/>
                  </a:cubicBezTo>
                  <a:cubicBezTo>
                    <a:pt x="15717" y="2122"/>
                    <a:pt x="15752" y="2063"/>
                    <a:pt x="15788" y="2015"/>
                  </a:cubicBezTo>
                  <a:cubicBezTo>
                    <a:pt x="15776" y="2003"/>
                    <a:pt x="15776" y="1979"/>
                    <a:pt x="15788" y="1967"/>
                  </a:cubicBezTo>
                  <a:lnTo>
                    <a:pt x="15812" y="1967"/>
                  </a:lnTo>
                  <a:cubicBezTo>
                    <a:pt x="15812" y="1956"/>
                    <a:pt x="15788" y="1932"/>
                    <a:pt x="15812" y="1920"/>
                  </a:cubicBezTo>
                  <a:cubicBezTo>
                    <a:pt x="15812" y="1920"/>
                    <a:pt x="15812" y="1932"/>
                    <a:pt x="15812" y="1932"/>
                  </a:cubicBezTo>
                  <a:cubicBezTo>
                    <a:pt x="15812" y="1908"/>
                    <a:pt x="15824" y="1908"/>
                    <a:pt x="15812" y="1884"/>
                  </a:cubicBezTo>
                  <a:cubicBezTo>
                    <a:pt x="15820" y="1876"/>
                    <a:pt x="15829" y="1867"/>
                    <a:pt x="15841" y="1867"/>
                  </a:cubicBezTo>
                  <a:cubicBezTo>
                    <a:pt x="15844" y="1867"/>
                    <a:pt x="15848" y="1868"/>
                    <a:pt x="15852" y="1869"/>
                  </a:cubicBezTo>
                  <a:lnTo>
                    <a:pt x="15852" y="1869"/>
                  </a:lnTo>
                  <a:cubicBezTo>
                    <a:pt x="15832" y="1858"/>
                    <a:pt x="15871" y="1848"/>
                    <a:pt x="15871" y="1848"/>
                  </a:cubicBezTo>
                  <a:cubicBezTo>
                    <a:pt x="15871" y="1848"/>
                    <a:pt x="15967" y="1682"/>
                    <a:pt x="16050" y="1491"/>
                  </a:cubicBezTo>
                  <a:cubicBezTo>
                    <a:pt x="16133" y="1289"/>
                    <a:pt x="16205" y="1063"/>
                    <a:pt x="16157" y="932"/>
                  </a:cubicBezTo>
                  <a:cubicBezTo>
                    <a:pt x="16145" y="920"/>
                    <a:pt x="16145" y="908"/>
                    <a:pt x="16121" y="908"/>
                  </a:cubicBezTo>
                  <a:cubicBezTo>
                    <a:pt x="16121" y="884"/>
                    <a:pt x="16145" y="896"/>
                    <a:pt x="16133" y="884"/>
                  </a:cubicBezTo>
                  <a:lnTo>
                    <a:pt x="16133" y="884"/>
                  </a:lnTo>
                  <a:cubicBezTo>
                    <a:pt x="16132" y="886"/>
                    <a:pt x="16130" y="886"/>
                    <a:pt x="16127" y="886"/>
                  </a:cubicBezTo>
                  <a:cubicBezTo>
                    <a:pt x="16117" y="886"/>
                    <a:pt x="16101" y="870"/>
                    <a:pt x="16084" y="870"/>
                  </a:cubicBezTo>
                  <a:cubicBezTo>
                    <a:pt x="16081" y="870"/>
                    <a:pt x="16077" y="870"/>
                    <a:pt x="16074" y="872"/>
                  </a:cubicBezTo>
                  <a:lnTo>
                    <a:pt x="16074" y="860"/>
                  </a:lnTo>
                  <a:cubicBezTo>
                    <a:pt x="16065" y="860"/>
                    <a:pt x="16069" y="872"/>
                    <a:pt x="16067" y="875"/>
                  </a:cubicBezTo>
                  <a:lnTo>
                    <a:pt x="16067" y="875"/>
                  </a:lnTo>
                  <a:lnTo>
                    <a:pt x="16062" y="872"/>
                  </a:lnTo>
                  <a:lnTo>
                    <a:pt x="16062" y="872"/>
                  </a:lnTo>
                  <a:cubicBezTo>
                    <a:pt x="16064" y="874"/>
                    <a:pt x="16066" y="875"/>
                    <a:pt x="16066" y="875"/>
                  </a:cubicBezTo>
                  <a:cubicBezTo>
                    <a:pt x="16067" y="875"/>
                    <a:pt x="16067" y="875"/>
                    <a:pt x="16067" y="875"/>
                  </a:cubicBezTo>
                  <a:lnTo>
                    <a:pt x="16067" y="875"/>
                  </a:lnTo>
                  <a:lnTo>
                    <a:pt x="16086" y="884"/>
                  </a:lnTo>
                  <a:cubicBezTo>
                    <a:pt x="16074" y="896"/>
                    <a:pt x="16074" y="896"/>
                    <a:pt x="16062" y="896"/>
                  </a:cubicBezTo>
                  <a:cubicBezTo>
                    <a:pt x="16062" y="908"/>
                    <a:pt x="16109" y="920"/>
                    <a:pt x="16074" y="944"/>
                  </a:cubicBezTo>
                  <a:lnTo>
                    <a:pt x="16074" y="932"/>
                  </a:lnTo>
                  <a:cubicBezTo>
                    <a:pt x="16074" y="936"/>
                    <a:pt x="16072" y="937"/>
                    <a:pt x="16070" y="937"/>
                  </a:cubicBezTo>
                  <a:cubicBezTo>
                    <a:pt x="16066" y="937"/>
                    <a:pt x="16058" y="932"/>
                    <a:pt x="16050" y="932"/>
                  </a:cubicBezTo>
                  <a:lnTo>
                    <a:pt x="16038" y="944"/>
                  </a:lnTo>
                  <a:cubicBezTo>
                    <a:pt x="16038" y="932"/>
                    <a:pt x="16038" y="932"/>
                    <a:pt x="16038" y="932"/>
                  </a:cubicBezTo>
                  <a:cubicBezTo>
                    <a:pt x="16038" y="936"/>
                    <a:pt x="16035" y="937"/>
                    <a:pt x="16032" y="937"/>
                  </a:cubicBezTo>
                  <a:cubicBezTo>
                    <a:pt x="16025" y="937"/>
                    <a:pt x="16014" y="932"/>
                    <a:pt x="16014" y="932"/>
                  </a:cubicBezTo>
                  <a:lnTo>
                    <a:pt x="16002" y="944"/>
                  </a:lnTo>
                  <a:cubicBezTo>
                    <a:pt x="15990" y="932"/>
                    <a:pt x="16014" y="932"/>
                    <a:pt x="15990" y="932"/>
                  </a:cubicBezTo>
                  <a:lnTo>
                    <a:pt x="16002" y="955"/>
                  </a:lnTo>
                  <a:cubicBezTo>
                    <a:pt x="15998" y="954"/>
                    <a:pt x="15995" y="954"/>
                    <a:pt x="15993" y="954"/>
                  </a:cubicBezTo>
                  <a:cubicBezTo>
                    <a:pt x="15976" y="954"/>
                    <a:pt x="15993" y="981"/>
                    <a:pt x="15976" y="981"/>
                  </a:cubicBezTo>
                  <a:cubicBezTo>
                    <a:pt x="15974" y="981"/>
                    <a:pt x="15971" y="981"/>
                    <a:pt x="15967" y="979"/>
                  </a:cubicBezTo>
                  <a:cubicBezTo>
                    <a:pt x="15967" y="973"/>
                    <a:pt x="15964" y="973"/>
                    <a:pt x="15961" y="973"/>
                  </a:cubicBezTo>
                  <a:cubicBezTo>
                    <a:pt x="15958" y="973"/>
                    <a:pt x="15955" y="973"/>
                    <a:pt x="15955" y="967"/>
                  </a:cubicBezTo>
                  <a:lnTo>
                    <a:pt x="15943" y="1003"/>
                  </a:lnTo>
                  <a:cubicBezTo>
                    <a:pt x="15935" y="1003"/>
                    <a:pt x="15932" y="998"/>
                    <a:pt x="15931" y="998"/>
                  </a:cubicBezTo>
                  <a:cubicBezTo>
                    <a:pt x="15931" y="998"/>
                    <a:pt x="15931" y="999"/>
                    <a:pt x="15931" y="1003"/>
                  </a:cubicBezTo>
                  <a:cubicBezTo>
                    <a:pt x="15919" y="1003"/>
                    <a:pt x="15931" y="1015"/>
                    <a:pt x="15931" y="1015"/>
                  </a:cubicBezTo>
                  <a:cubicBezTo>
                    <a:pt x="15921" y="1015"/>
                    <a:pt x="15919" y="1030"/>
                    <a:pt x="15907" y="1030"/>
                  </a:cubicBezTo>
                  <a:cubicBezTo>
                    <a:pt x="15904" y="1030"/>
                    <a:pt x="15900" y="1029"/>
                    <a:pt x="15895" y="1027"/>
                  </a:cubicBezTo>
                  <a:lnTo>
                    <a:pt x="15895" y="1027"/>
                  </a:lnTo>
                  <a:cubicBezTo>
                    <a:pt x="15871" y="1051"/>
                    <a:pt x="15919" y="1051"/>
                    <a:pt x="15907" y="1075"/>
                  </a:cubicBezTo>
                  <a:cubicBezTo>
                    <a:pt x="15883" y="1063"/>
                    <a:pt x="15907" y="1051"/>
                    <a:pt x="15883" y="1051"/>
                  </a:cubicBezTo>
                  <a:lnTo>
                    <a:pt x="15883" y="1075"/>
                  </a:lnTo>
                  <a:cubicBezTo>
                    <a:pt x="15883" y="1075"/>
                    <a:pt x="15872" y="1069"/>
                    <a:pt x="15869" y="1065"/>
                  </a:cubicBezTo>
                  <a:lnTo>
                    <a:pt x="15869" y="1065"/>
                  </a:lnTo>
                  <a:cubicBezTo>
                    <a:pt x="15821" y="1110"/>
                    <a:pt x="15740" y="1112"/>
                    <a:pt x="15740" y="1182"/>
                  </a:cubicBezTo>
                  <a:cubicBezTo>
                    <a:pt x="15717" y="1182"/>
                    <a:pt x="15728" y="1170"/>
                    <a:pt x="15717" y="1158"/>
                  </a:cubicBezTo>
                  <a:lnTo>
                    <a:pt x="15717" y="1158"/>
                  </a:lnTo>
                  <a:cubicBezTo>
                    <a:pt x="15728" y="1205"/>
                    <a:pt x="15669" y="1194"/>
                    <a:pt x="15645" y="1229"/>
                  </a:cubicBezTo>
                  <a:lnTo>
                    <a:pt x="15669" y="1241"/>
                  </a:lnTo>
                  <a:cubicBezTo>
                    <a:pt x="15597" y="1265"/>
                    <a:pt x="15597" y="1336"/>
                    <a:pt x="15562" y="1384"/>
                  </a:cubicBezTo>
                  <a:lnTo>
                    <a:pt x="15574" y="1384"/>
                  </a:lnTo>
                  <a:cubicBezTo>
                    <a:pt x="15586" y="1396"/>
                    <a:pt x="15574" y="1408"/>
                    <a:pt x="15586" y="1420"/>
                  </a:cubicBezTo>
                  <a:cubicBezTo>
                    <a:pt x="15578" y="1420"/>
                    <a:pt x="15570" y="1409"/>
                    <a:pt x="15562" y="1409"/>
                  </a:cubicBezTo>
                  <a:cubicBezTo>
                    <a:pt x="15558" y="1409"/>
                    <a:pt x="15554" y="1412"/>
                    <a:pt x="15550" y="1420"/>
                  </a:cubicBezTo>
                  <a:cubicBezTo>
                    <a:pt x="15558" y="1420"/>
                    <a:pt x="15566" y="1414"/>
                    <a:pt x="15570" y="1414"/>
                  </a:cubicBezTo>
                  <a:cubicBezTo>
                    <a:pt x="15572" y="1414"/>
                    <a:pt x="15574" y="1416"/>
                    <a:pt x="15574" y="1420"/>
                  </a:cubicBezTo>
                  <a:cubicBezTo>
                    <a:pt x="15514" y="1444"/>
                    <a:pt x="15490" y="1551"/>
                    <a:pt x="15431" y="1622"/>
                  </a:cubicBezTo>
                  <a:cubicBezTo>
                    <a:pt x="15395" y="1729"/>
                    <a:pt x="15324" y="1825"/>
                    <a:pt x="15288" y="1932"/>
                  </a:cubicBezTo>
                  <a:cubicBezTo>
                    <a:pt x="15292" y="1924"/>
                    <a:pt x="15296" y="1922"/>
                    <a:pt x="15301" y="1922"/>
                  </a:cubicBezTo>
                  <a:cubicBezTo>
                    <a:pt x="15311" y="1922"/>
                    <a:pt x="15320" y="1935"/>
                    <a:pt x="15312" y="1944"/>
                  </a:cubicBezTo>
                  <a:cubicBezTo>
                    <a:pt x="15240" y="1944"/>
                    <a:pt x="15300" y="2003"/>
                    <a:pt x="15252" y="2015"/>
                  </a:cubicBezTo>
                  <a:cubicBezTo>
                    <a:pt x="15240" y="2087"/>
                    <a:pt x="15169" y="2110"/>
                    <a:pt x="15181" y="2182"/>
                  </a:cubicBezTo>
                  <a:lnTo>
                    <a:pt x="15169" y="2182"/>
                  </a:lnTo>
                  <a:cubicBezTo>
                    <a:pt x="15157" y="2182"/>
                    <a:pt x="15169" y="2194"/>
                    <a:pt x="15169" y="2206"/>
                  </a:cubicBezTo>
                  <a:lnTo>
                    <a:pt x="15157" y="2194"/>
                  </a:lnTo>
                  <a:cubicBezTo>
                    <a:pt x="15145" y="2218"/>
                    <a:pt x="15157" y="2253"/>
                    <a:pt x="15145" y="2253"/>
                  </a:cubicBezTo>
                  <a:lnTo>
                    <a:pt x="15157" y="2265"/>
                  </a:lnTo>
                  <a:cubicBezTo>
                    <a:pt x="15157" y="2271"/>
                    <a:pt x="15154" y="2271"/>
                    <a:pt x="15151" y="2271"/>
                  </a:cubicBezTo>
                  <a:cubicBezTo>
                    <a:pt x="15148" y="2271"/>
                    <a:pt x="15145" y="2271"/>
                    <a:pt x="15145" y="2277"/>
                  </a:cubicBezTo>
                  <a:lnTo>
                    <a:pt x="15133" y="2277"/>
                  </a:lnTo>
                  <a:lnTo>
                    <a:pt x="15145" y="2301"/>
                  </a:lnTo>
                  <a:cubicBezTo>
                    <a:pt x="15142" y="2300"/>
                    <a:pt x="15140" y="2299"/>
                    <a:pt x="15138" y="2299"/>
                  </a:cubicBezTo>
                  <a:cubicBezTo>
                    <a:pt x="15123" y="2299"/>
                    <a:pt x="15130" y="2337"/>
                    <a:pt x="15109" y="2337"/>
                  </a:cubicBezTo>
                  <a:cubicBezTo>
                    <a:pt x="15109" y="2348"/>
                    <a:pt x="15109" y="2384"/>
                    <a:pt x="15097" y="2408"/>
                  </a:cubicBezTo>
                  <a:cubicBezTo>
                    <a:pt x="15074" y="2408"/>
                    <a:pt x="15062" y="2432"/>
                    <a:pt x="15050" y="2456"/>
                  </a:cubicBezTo>
                  <a:cubicBezTo>
                    <a:pt x="15038" y="2491"/>
                    <a:pt x="15014" y="2539"/>
                    <a:pt x="14990" y="2587"/>
                  </a:cubicBezTo>
                  <a:lnTo>
                    <a:pt x="15014" y="2599"/>
                  </a:lnTo>
                  <a:lnTo>
                    <a:pt x="15014" y="2610"/>
                  </a:lnTo>
                  <a:cubicBezTo>
                    <a:pt x="15002" y="2610"/>
                    <a:pt x="15002" y="2610"/>
                    <a:pt x="15002" y="2599"/>
                  </a:cubicBezTo>
                  <a:cubicBezTo>
                    <a:pt x="14978" y="2599"/>
                    <a:pt x="14990" y="2634"/>
                    <a:pt x="14978" y="2634"/>
                  </a:cubicBezTo>
                  <a:cubicBezTo>
                    <a:pt x="15002" y="2634"/>
                    <a:pt x="14978" y="2634"/>
                    <a:pt x="14990" y="2622"/>
                  </a:cubicBezTo>
                  <a:cubicBezTo>
                    <a:pt x="15002" y="2622"/>
                    <a:pt x="15014" y="2634"/>
                    <a:pt x="15002" y="2646"/>
                  </a:cubicBezTo>
                  <a:lnTo>
                    <a:pt x="14990" y="2646"/>
                  </a:lnTo>
                  <a:lnTo>
                    <a:pt x="15002" y="2658"/>
                  </a:lnTo>
                  <a:cubicBezTo>
                    <a:pt x="14996" y="2652"/>
                    <a:pt x="14990" y="2652"/>
                    <a:pt x="14983" y="2652"/>
                  </a:cubicBezTo>
                  <a:cubicBezTo>
                    <a:pt x="14975" y="2652"/>
                    <a:pt x="14966" y="2652"/>
                    <a:pt x="14955" y="2646"/>
                  </a:cubicBezTo>
                  <a:lnTo>
                    <a:pt x="14955" y="2646"/>
                  </a:lnTo>
                  <a:cubicBezTo>
                    <a:pt x="14943" y="2694"/>
                    <a:pt x="14966" y="2729"/>
                    <a:pt x="14931" y="2765"/>
                  </a:cubicBezTo>
                  <a:cubicBezTo>
                    <a:pt x="14929" y="2764"/>
                    <a:pt x="14928" y="2763"/>
                    <a:pt x="14927" y="2763"/>
                  </a:cubicBezTo>
                  <a:cubicBezTo>
                    <a:pt x="14923" y="2763"/>
                    <a:pt x="14926" y="2784"/>
                    <a:pt x="14918" y="2784"/>
                  </a:cubicBezTo>
                  <a:cubicBezTo>
                    <a:pt x="14915" y="2784"/>
                    <a:pt x="14912" y="2782"/>
                    <a:pt x="14907" y="2777"/>
                  </a:cubicBezTo>
                  <a:lnTo>
                    <a:pt x="14907" y="2777"/>
                  </a:lnTo>
                  <a:cubicBezTo>
                    <a:pt x="14907" y="2795"/>
                    <a:pt x="14913" y="2798"/>
                    <a:pt x="14920" y="2798"/>
                  </a:cubicBezTo>
                  <a:cubicBezTo>
                    <a:pt x="14924" y="2798"/>
                    <a:pt x="14928" y="2797"/>
                    <a:pt x="14932" y="2797"/>
                  </a:cubicBezTo>
                  <a:cubicBezTo>
                    <a:pt x="14936" y="2797"/>
                    <a:pt x="14940" y="2798"/>
                    <a:pt x="14943" y="2801"/>
                  </a:cubicBezTo>
                  <a:cubicBezTo>
                    <a:pt x="14943" y="2809"/>
                    <a:pt x="14943" y="2818"/>
                    <a:pt x="14938" y="2818"/>
                  </a:cubicBezTo>
                  <a:cubicBezTo>
                    <a:pt x="14937" y="2818"/>
                    <a:pt x="14934" y="2816"/>
                    <a:pt x="14931" y="2813"/>
                  </a:cubicBezTo>
                  <a:lnTo>
                    <a:pt x="14907" y="2813"/>
                  </a:lnTo>
                  <a:lnTo>
                    <a:pt x="14907" y="2825"/>
                  </a:lnTo>
                  <a:cubicBezTo>
                    <a:pt x="14907" y="2860"/>
                    <a:pt x="14859" y="2872"/>
                    <a:pt x="14859" y="2908"/>
                  </a:cubicBezTo>
                  <a:cubicBezTo>
                    <a:pt x="14862" y="2911"/>
                    <a:pt x="14864" y="2912"/>
                    <a:pt x="14865" y="2912"/>
                  </a:cubicBezTo>
                  <a:cubicBezTo>
                    <a:pt x="14870" y="2912"/>
                    <a:pt x="14872" y="2905"/>
                    <a:pt x="14877" y="2905"/>
                  </a:cubicBezTo>
                  <a:cubicBezTo>
                    <a:pt x="14879" y="2905"/>
                    <a:pt x="14881" y="2906"/>
                    <a:pt x="14883" y="2908"/>
                  </a:cubicBezTo>
                  <a:cubicBezTo>
                    <a:pt x="14883" y="2944"/>
                    <a:pt x="14847" y="2920"/>
                    <a:pt x="14847" y="2956"/>
                  </a:cubicBezTo>
                  <a:lnTo>
                    <a:pt x="14836" y="2944"/>
                  </a:lnTo>
                  <a:lnTo>
                    <a:pt x="14836" y="2944"/>
                  </a:lnTo>
                  <a:cubicBezTo>
                    <a:pt x="14848" y="2956"/>
                    <a:pt x="14859" y="2968"/>
                    <a:pt x="14835" y="2980"/>
                  </a:cubicBezTo>
                  <a:cubicBezTo>
                    <a:pt x="14824" y="2968"/>
                    <a:pt x="14824" y="2956"/>
                    <a:pt x="14824" y="2944"/>
                  </a:cubicBezTo>
                  <a:lnTo>
                    <a:pt x="14824" y="2944"/>
                  </a:lnTo>
                  <a:cubicBezTo>
                    <a:pt x="14824" y="2954"/>
                    <a:pt x="14815" y="2982"/>
                    <a:pt x="14827" y="2982"/>
                  </a:cubicBezTo>
                  <a:cubicBezTo>
                    <a:pt x="14830" y="2982"/>
                    <a:pt x="14832" y="2981"/>
                    <a:pt x="14835" y="2980"/>
                  </a:cubicBezTo>
                  <a:lnTo>
                    <a:pt x="14835" y="2980"/>
                  </a:lnTo>
                  <a:cubicBezTo>
                    <a:pt x="14835" y="3003"/>
                    <a:pt x="14812" y="2991"/>
                    <a:pt x="14812" y="3003"/>
                  </a:cubicBezTo>
                  <a:cubicBezTo>
                    <a:pt x="14812" y="3003"/>
                    <a:pt x="14817" y="2998"/>
                    <a:pt x="14820" y="2998"/>
                  </a:cubicBezTo>
                  <a:cubicBezTo>
                    <a:pt x="14822" y="2998"/>
                    <a:pt x="14824" y="2999"/>
                    <a:pt x="14824" y="3003"/>
                  </a:cubicBezTo>
                  <a:cubicBezTo>
                    <a:pt x="14812" y="3015"/>
                    <a:pt x="14800" y="3051"/>
                    <a:pt x="14788" y="3063"/>
                  </a:cubicBezTo>
                  <a:lnTo>
                    <a:pt x="14776" y="3063"/>
                  </a:lnTo>
                  <a:cubicBezTo>
                    <a:pt x="14800" y="3087"/>
                    <a:pt x="14752" y="3063"/>
                    <a:pt x="14752" y="3099"/>
                  </a:cubicBezTo>
                  <a:cubicBezTo>
                    <a:pt x="14728" y="3158"/>
                    <a:pt x="14728" y="3241"/>
                    <a:pt x="14693" y="3301"/>
                  </a:cubicBezTo>
                  <a:cubicBezTo>
                    <a:pt x="14716" y="3325"/>
                    <a:pt x="14705" y="3349"/>
                    <a:pt x="14705" y="3361"/>
                  </a:cubicBezTo>
                  <a:lnTo>
                    <a:pt x="14669" y="3361"/>
                  </a:lnTo>
                  <a:lnTo>
                    <a:pt x="14669" y="3372"/>
                  </a:lnTo>
                  <a:cubicBezTo>
                    <a:pt x="14666" y="3375"/>
                    <a:pt x="14665" y="3376"/>
                    <a:pt x="14664" y="3376"/>
                  </a:cubicBezTo>
                  <a:cubicBezTo>
                    <a:pt x="14662" y="3376"/>
                    <a:pt x="14664" y="3369"/>
                    <a:pt x="14662" y="3369"/>
                  </a:cubicBezTo>
                  <a:cubicBezTo>
                    <a:pt x="14661" y="3369"/>
                    <a:pt x="14659" y="3370"/>
                    <a:pt x="14657" y="3372"/>
                  </a:cubicBezTo>
                  <a:lnTo>
                    <a:pt x="14669" y="3384"/>
                  </a:lnTo>
                  <a:cubicBezTo>
                    <a:pt x="14661" y="3384"/>
                    <a:pt x="14653" y="3400"/>
                    <a:pt x="14645" y="3400"/>
                  </a:cubicBezTo>
                  <a:cubicBezTo>
                    <a:pt x="14641" y="3400"/>
                    <a:pt x="14637" y="3396"/>
                    <a:pt x="14633" y="3384"/>
                  </a:cubicBezTo>
                  <a:lnTo>
                    <a:pt x="14609" y="3444"/>
                  </a:lnTo>
                  <a:cubicBezTo>
                    <a:pt x="14609" y="3456"/>
                    <a:pt x="14633" y="3468"/>
                    <a:pt x="14621" y="3480"/>
                  </a:cubicBezTo>
                  <a:cubicBezTo>
                    <a:pt x="14609" y="3480"/>
                    <a:pt x="14621" y="3468"/>
                    <a:pt x="14609" y="3468"/>
                  </a:cubicBezTo>
                  <a:cubicBezTo>
                    <a:pt x="14562" y="3503"/>
                    <a:pt x="14645" y="3539"/>
                    <a:pt x="14609" y="3587"/>
                  </a:cubicBezTo>
                  <a:cubicBezTo>
                    <a:pt x="14609" y="3594"/>
                    <a:pt x="14609" y="3599"/>
                    <a:pt x="14609" y="3599"/>
                  </a:cubicBezTo>
                  <a:cubicBezTo>
                    <a:pt x="14616" y="3601"/>
                    <a:pt x="14620" y="3602"/>
                    <a:pt x="14622" y="3602"/>
                  </a:cubicBezTo>
                  <a:cubicBezTo>
                    <a:pt x="14629" y="3602"/>
                    <a:pt x="14602" y="3587"/>
                    <a:pt x="14621" y="3587"/>
                  </a:cubicBezTo>
                  <a:cubicBezTo>
                    <a:pt x="14645" y="3599"/>
                    <a:pt x="14633" y="3599"/>
                    <a:pt x="14657" y="3611"/>
                  </a:cubicBezTo>
                  <a:cubicBezTo>
                    <a:pt x="14633" y="3622"/>
                    <a:pt x="14645" y="3634"/>
                    <a:pt x="14645" y="3634"/>
                  </a:cubicBezTo>
                  <a:cubicBezTo>
                    <a:pt x="14621" y="3646"/>
                    <a:pt x="14633" y="3670"/>
                    <a:pt x="14609" y="3682"/>
                  </a:cubicBezTo>
                  <a:cubicBezTo>
                    <a:pt x="14609" y="3682"/>
                    <a:pt x="14633" y="3706"/>
                    <a:pt x="14633" y="3718"/>
                  </a:cubicBezTo>
                  <a:cubicBezTo>
                    <a:pt x="14621" y="3724"/>
                    <a:pt x="14615" y="3724"/>
                    <a:pt x="14611" y="3724"/>
                  </a:cubicBezTo>
                  <a:cubicBezTo>
                    <a:pt x="14606" y="3724"/>
                    <a:pt x="14603" y="3724"/>
                    <a:pt x="14597" y="3730"/>
                  </a:cubicBezTo>
                  <a:lnTo>
                    <a:pt x="14609" y="3730"/>
                  </a:lnTo>
                  <a:cubicBezTo>
                    <a:pt x="14609" y="3742"/>
                    <a:pt x="14597" y="3742"/>
                    <a:pt x="14597" y="3742"/>
                  </a:cubicBezTo>
                  <a:cubicBezTo>
                    <a:pt x="14585" y="3753"/>
                    <a:pt x="14609" y="3753"/>
                    <a:pt x="14597" y="3765"/>
                  </a:cubicBezTo>
                  <a:lnTo>
                    <a:pt x="14585" y="3753"/>
                  </a:lnTo>
                  <a:cubicBezTo>
                    <a:pt x="14585" y="3765"/>
                    <a:pt x="14585" y="3777"/>
                    <a:pt x="14574" y="3789"/>
                  </a:cubicBezTo>
                  <a:cubicBezTo>
                    <a:pt x="14562" y="3789"/>
                    <a:pt x="14562" y="3777"/>
                    <a:pt x="14574" y="3777"/>
                  </a:cubicBezTo>
                  <a:cubicBezTo>
                    <a:pt x="14550" y="3777"/>
                    <a:pt x="14574" y="3801"/>
                    <a:pt x="14574" y="3801"/>
                  </a:cubicBezTo>
                  <a:cubicBezTo>
                    <a:pt x="14574" y="3801"/>
                    <a:pt x="14579" y="3796"/>
                    <a:pt x="14586" y="3796"/>
                  </a:cubicBezTo>
                  <a:cubicBezTo>
                    <a:pt x="14589" y="3796"/>
                    <a:pt x="14593" y="3797"/>
                    <a:pt x="14597" y="3801"/>
                  </a:cubicBezTo>
                  <a:cubicBezTo>
                    <a:pt x="14597" y="3813"/>
                    <a:pt x="14609" y="3825"/>
                    <a:pt x="14597" y="3825"/>
                  </a:cubicBezTo>
                  <a:lnTo>
                    <a:pt x="14585" y="3813"/>
                  </a:lnTo>
                  <a:lnTo>
                    <a:pt x="14585" y="3813"/>
                  </a:lnTo>
                  <a:cubicBezTo>
                    <a:pt x="14585" y="3837"/>
                    <a:pt x="14597" y="3825"/>
                    <a:pt x="14585" y="3849"/>
                  </a:cubicBezTo>
                  <a:lnTo>
                    <a:pt x="14574" y="3849"/>
                  </a:lnTo>
                  <a:cubicBezTo>
                    <a:pt x="14585" y="3861"/>
                    <a:pt x="14562" y="3872"/>
                    <a:pt x="14562" y="3896"/>
                  </a:cubicBezTo>
                  <a:cubicBezTo>
                    <a:pt x="14562" y="3896"/>
                    <a:pt x="14574" y="3908"/>
                    <a:pt x="14562" y="3908"/>
                  </a:cubicBezTo>
                  <a:lnTo>
                    <a:pt x="14597" y="3908"/>
                  </a:lnTo>
                  <a:cubicBezTo>
                    <a:pt x="14562" y="3920"/>
                    <a:pt x="14621" y="3944"/>
                    <a:pt x="14597" y="3968"/>
                  </a:cubicBezTo>
                  <a:cubicBezTo>
                    <a:pt x="14593" y="3963"/>
                    <a:pt x="14589" y="3961"/>
                    <a:pt x="14585" y="3958"/>
                  </a:cubicBezTo>
                  <a:lnTo>
                    <a:pt x="14585" y="3958"/>
                  </a:lnTo>
                  <a:cubicBezTo>
                    <a:pt x="14585" y="3965"/>
                    <a:pt x="14580" y="3967"/>
                    <a:pt x="14575" y="3967"/>
                  </a:cubicBezTo>
                  <a:cubicBezTo>
                    <a:pt x="14569" y="3967"/>
                    <a:pt x="14562" y="3964"/>
                    <a:pt x="14560" y="3964"/>
                  </a:cubicBezTo>
                  <a:cubicBezTo>
                    <a:pt x="14559" y="3964"/>
                    <a:pt x="14559" y="3965"/>
                    <a:pt x="14562" y="3968"/>
                  </a:cubicBezTo>
                  <a:cubicBezTo>
                    <a:pt x="14562" y="3992"/>
                    <a:pt x="14585" y="3980"/>
                    <a:pt x="14574" y="4003"/>
                  </a:cubicBezTo>
                  <a:cubicBezTo>
                    <a:pt x="14574" y="3992"/>
                    <a:pt x="14574" y="3992"/>
                    <a:pt x="14574" y="3992"/>
                  </a:cubicBezTo>
                  <a:cubicBezTo>
                    <a:pt x="14564" y="4001"/>
                    <a:pt x="14562" y="4019"/>
                    <a:pt x="14549" y="4019"/>
                  </a:cubicBezTo>
                  <a:cubicBezTo>
                    <a:pt x="14546" y="4019"/>
                    <a:pt x="14542" y="4018"/>
                    <a:pt x="14538" y="4015"/>
                  </a:cubicBezTo>
                  <a:cubicBezTo>
                    <a:pt x="14526" y="4015"/>
                    <a:pt x="14514" y="4015"/>
                    <a:pt x="14526" y="4003"/>
                  </a:cubicBezTo>
                  <a:cubicBezTo>
                    <a:pt x="14523" y="3998"/>
                    <a:pt x="14522" y="3997"/>
                    <a:pt x="14521" y="3997"/>
                  </a:cubicBezTo>
                  <a:cubicBezTo>
                    <a:pt x="14518" y="3997"/>
                    <a:pt x="14520" y="4010"/>
                    <a:pt x="14513" y="4010"/>
                  </a:cubicBezTo>
                  <a:cubicBezTo>
                    <a:pt x="14511" y="4010"/>
                    <a:pt x="14507" y="4008"/>
                    <a:pt x="14502" y="4003"/>
                  </a:cubicBezTo>
                  <a:lnTo>
                    <a:pt x="14502" y="4003"/>
                  </a:lnTo>
                  <a:cubicBezTo>
                    <a:pt x="14514" y="4015"/>
                    <a:pt x="14514" y="4027"/>
                    <a:pt x="14502" y="4039"/>
                  </a:cubicBezTo>
                  <a:lnTo>
                    <a:pt x="14526" y="4039"/>
                  </a:lnTo>
                  <a:cubicBezTo>
                    <a:pt x="14537" y="4054"/>
                    <a:pt x="14538" y="4059"/>
                    <a:pt x="14533" y="4059"/>
                  </a:cubicBezTo>
                  <a:cubicBezTo>
                    <a:pt x="14526" y="4059"/>
                    <a:pt x="14510" y="4051"/>
                    <a:pt x="14497" y="4051"/>
                  </a:cubicBezTo>
                  <a:cubicBezTo>
                    <a:pt x="14488" y="4051"/>
                    <a:pt x="14481" y="4054"/>
                    <a:pt x="14478" y="4063"/>
                  </a:cubicBezTo>
                  <a:cubicBezTo>
                    <a:pt x="14482" y="4070"/>
                    <a:pt x="14484" y="4072"/>
                    <a:pt x="14486" y="4072"/>
                  </a:cubicBezTo>
                  <a:cubicBezTo>
                    <a:pt x="14489" y="4072"/>
                    <a:pt x="14491" y="4066"/>
                    <a:pt x="14494" y="4066"/>
                  </a:cubicBezTo>
                  <a:cubicBezTo>
                    <a:pt x="14496" y="4066"/>
                    <a:pt x="14499" y="4068"/>
                    <a:pt x="14502" y="4075"/>
                  </a:cubicBezTo>
                  <a:cubicBezTo>
                    <a:pt x="14490" y="4075"/>
                    <a:pt x="14478" y="4075"/>
                    <a:pt x="14478" y="4099"/>
                  </a:cubicBezTo>
                  <a:cubicBezTo>
                    <a:pt x="14470" y="4099"/>
                    <a:pt x="14462" y="4104"/>
                    <a:pt x="14451" y="4104"/>
                  </a:cubicBezTo>
                  <a:cubicBezTo>
                    <a:pt x="14445" y="4104"/>
                    <a:pt x="14439" y="4103"/>
                    <a:pt x="14431" y="4099"/>
                  </a:cubicBezTo>
                  <a:cubicBezTo>
                    <a:pt x="14431" y="4123"/>
                    <a:pt x="14407" y="4134"/>
                    <a:pt x="14431" y="4146"/>
                  </a:cubicBezTo>
                  <a:cubicBezTo>
                    <a:pt x="14454" y="4134"/>
                    <a:pt x="14419" y="4123"/>
                    <a:pt x="14443" y="4111"/>
                  </a:cubicBezTo>
                  <a:lnTo>
                    <a:pt x="14443" y="4111"/>
                  </a:lnTo>
                  <a:lnTo>
                    <a:pt x="14466" y="4123"/>
                  </a:lnTo>
                  <a:cubicBezTo>
                    <a:pt x="14454" y="4134"/>
                    <a:pt x="14466" y="4158"/>
                    <a:pt x="14454" y="4170"/>
                  </a:cubicBezTo>
                  <a:lnTo>
                    <a:pt x="14466" y="4170"/>
                  </a:lnTo>
                  <a:cubicBezTo>
                    <a:pt x="14466" y="4194"/>
                    <a:pt x="14478" y="4206"/>
                    <a:pt x="14466" y="4230"/>
                  </a:cubicBezTo>
                  <a:cubicBezTo>
                    <a:pt x="14454" y="4218"/>
                    <a:pt x="14454" y="4206"/>
                    <a:pt x="14454" y="4206"/>
                  </a:cubicBezTo>
                  <a:cubicBezTo>
                    <a:pt x="14443" y="4206"/>
                    <a:pt x="14454" y="4218"/>
                    <a:pt x="14443" y="4230"/>
                  </a:cubicBezTo>
                  <a:cubicBezTo>
                    <a:pt x="14431" y="4230"/>
                    <a:pt x="14443" y="4218"/>
                    <a:pt x="14431" y="4218"/>
                  </a:cubicBezTo>
                  <a:lnTo>
                    <a:pt x="14431" y="4242"/>
                  </a:lnTo>
                  <a:cubicBezTo>
                    <a:pt x="14454" y="4253"/>
                    <a:pt x="14419" y="4253"/>
                    <a:pt x="14419" y="4265"/>
                  </a:cubicBezTo>
                  <a:cubicBezTo>
                    <a:pt x="14407" y="4301"/>
                    <a:pt x="14443" y="4325"/>
                    <a:pt x="14454" y="4349"/>
                  </a:cubicBezTo>
                  <a:lnTo>
                    <a:pt x="14443" y="4349"/>
                  </a:lnTo>
                  <a:cubicBezTo>
                    <a:pt x="14454" y="4337"/>
                    <a:pt x="14443" y="4337"/>
                    <a:pt x="14431" y="4337"/>
                  </a:cubicBezTo>
                  <a:cubicBezTo>
                    <a:pt x="14431" y="4343"/>
                    <a:pt x="14425" y="4346"/>
                    <a:pt x="14417" y="4346"/>
                  </a:cubicBezTo>
                  <a:cubicBezTo>
                    <a:pt x="14416" y="4346"/>
                    <a:pt x="14415" y="4346"/>
                    <a:pt x="14413" y="4345"/>
                  </a:cubicBezTo>
                  <a:lnTo>
                    <a:pt x="14413" y="4345"/>
                  </a:lnTo>
                  <a:cubicBezTo>
                    <a:pt x="14415" y="4346"/>
                    <a:pt x="14417" y="4347"/>
                    <a:pt x="14419" y="4349"/>
                  </a:cubicBezTo>
                  <a:lnTo>
                    <a:pt x="14407" y="4373"/>
                  </a:lnTo>
                  <a:cubicBezTo>
                    <a:pt x="14419" y="4373"/>
                    <a:pt x="14431" y="4373"/>
                    <a:pt x="14431" y="4384"/>
                  </a:cubicBezTo>
                  <a:cubicBezTo>
                    <a:pt x="14431" y="4396"/>
                    <a:pt x="14431" y="4408"/>
                    <a:pt x="14419" y="4420"/>
                  </a:cubicBezTo>
                  <a:cubicBezTo>
                    <a:pt x="14419" y="4414"/>
                    <a:pt x="14413" y="4414"/>
                    <a:pt x="14408" y="4414"/>
                  </a:cubicBezTo>
                  <a:cubicBezTo>
                    <a:pt x="14404" y="4414"/>
                    <a:pt x="14401" y="4414"/>
                    <a:pt x="14407" y="4408"/>
                  </a:cubicBezTo>
                  <a:cubicBezTo>
                    <a:pt x="14395" y="4408"/>
                    <a:pt x="14395" y="4420"/>
                    <a:pt x="14407" y="4432"/>
                  </a:cubicBezTo>
                  <a:cubicBezTo>
                    <a:pt x="14409" y="4430"/>
                    <a:pt x="14410" y="4430"/>
                    <a:pt x="14411" y="4430"/>
                  </a:cubicBezTo>
                  <a:cubicBezTo>
                    <a:pt x="14416" y="4430"/>
                    <a:pt x="14410" y="4456"/>
                    <a:pt x="14431" y="4456"/>
                  </a:cubicBezTo>
                  <a:lnTo>
                    <a:pt x="14419" y="4468"/>
                  </a:lnTo>
                  <a:cubicBezTo>
                    <a:pt x="14419" y="4456"/>
                    <a:pt x="14407" y="4456"/>
                    <a:pt x="14407" y="4456"/>
                  </a:cubicBezTo>
                  <a:cubicBezTo>
                    <a:pt x="14395" y="4456"/>
                    <a:pt x="14419" y="4468"/>
                    <a:pt x="14419" y="4480"/>
                  </a:cubicBezTo>
                  <a:cubicBezTo>
                    <a:pt x="14407" y="4480"/>
                    <a:pt x="14407" y="4492"/>
                    <a:pt x="14395" y="4492"/>
                  </a:cubicBezTo>
                  <a:cubicBezTo>
                    <a:pt x="14395" y="4492"/>
                    <a:pt x="14395" y="4503"/>
                    <a:pt x="14383" y="4503"/>
                  </a:cubicBezTo>
                  <a:cubicBezTo>
                    <a:pt x="14383" y="4515"/>
                    <a:pt x="14395" y="4515"/>
                    <a:pt x="14395" y="4515"/>
                  </a:cubicBezTo>
                  <a:lnTo>
                    <a:pt x="14383" y="4539"/>
                  </a:lnTo>
                  <a:cubicBezTo>
                    <a:pt x="14371" y="4539"/>
                    <a:pt x="14347" y="4527"/>
                    <a:pt x="14335" y="4527"/>
                  </a:cubicBezTo>
                  <a:cubicBezTo>
                    <a:pt x="14347" y="4539"/>
                    <a:pt x="14371" y="4539"/>
                    <a:pt x="14371" y="4551"/>
                  </a:cubicBezTo>
                  <a:cubicBezTo>
                    <a:pt x="14366" y="4549"/>
                    <a:pt x="14362" y="4548"/>
                    <a:pt x="14359" y="4548"/>
                  </a:cubicBezTo>
                  <a:cubicBezTo>
                    <a:pt x="14350" y="4548"/>
                    <a:pt x="14345" y="4555"/>
                    <a:pt x="14336" y="4555"/>
                  </a:cubicBezTo>
                  <a:cubicBezTo>
                    <a:pt x="14333" y="4555"/>
                    <a:pt x="14329" y="4554"/>
                    <a:pt x="14324" y="4551"/>
                  </a:cubicBezTo>
                  <a:cubicBezTo>
                    <a:pt x="14300" y="4551"/>
                    <a:pt x="14300" y="4575"/>
                    <a:pt x="14300" y="4587"/>
                  </a:cubicBezTo>
                  <a:cubicBezTo>
                    <a:pt x="14302" y="4589"/>
                    <a:pt x="14304" y="4590"/>
                    <a:pt x="14306" y="4590"/>
                  </a:cubicBezTo>
                  <a:cubicBezTo>
                    <a:pt x="14311" y="4590"/>
                    <a:pt x="14314" y="4583"/>
                    <a:pt x="14323" y="4583"/>
                  </a:cubicBezTo>
                  <a:cubicBezTo>
                    <a:pt x="14326" y="4583"/>
                    <a:pt x="14330" y="4584"/>
                    <a:pt x="14335" y="4587"/>
                  </a:cubicBezTo>
                  <a:cubicBezTo>
                    <a:pt x="14324" y="4623"/>
                    <a:pt x="14371" y="4634"/>
                    <a:pt x="14359" y="4658"/>
                  </a:cubicBezTo>
                  <a:cubicBezTo>
                    <a:pt x="14371" y="4682"/>
                    <a:pt x="14371" y="4670"/>
                    <a:pt x="14383" y="4694"/>
                  </a:cubicBezTo>
                  <a:cubicBezTo>
                    <a:pt x="14377" y="4691"/>
                    <a:pt x="14369" y="4689"/>
                    <a:pt x="14360" y="4689"/>
                  </a:cubicBezTo>
                  <a:cubicBezTo>
                    <a:pt x="14337" y="4689"/>
                    <a:pt x="14312" y="4700"/>
                    <a:pt x="14312" y="4718"/>
                  </a:cubicBezTo>
                  <a:cubicBezTo>
                    <a:pt x="14320" y="4718"/>
                    <a:pt x="14327" y="4713"/>
                    <a:pt x="14335" y="4713"/>
                  </a:cubicBezTo>
                  <a:cubicBezTo>
                    <a:pt x="14339" y="4713"/>
                    <a:pt x="14343" y="4714"/>
                    <a:pt x="14347" y="4718"/>
                  </a:cubicBezTo>
                  <a:lnTo>
                    <a:pt x="14347" y="4730"/>
                  </a:lnTo>
                  <a:cubicBezTo>
                    <a:pt x="14347" y="4754"/>
                    <a:pt x="14300" y="4754"/>
                    <a:pt x="14324" y="4765"/>
                  </a:cubicBezTo>
                  <a:lnTo>
                    <a:pt x="14314" y="4769"/>
                  </a:lnTo>
                  <a:lnTo>
                    <a:pt x="14314" y="4769"/>
                  </a:lnTo>
                  <a:cubicBezTo>
                    <a:pt x="14313" y="4767"/>
                    <a:pt x="14313" y="4766"/>
                    <a:pt x="14312" y="4765"/>
                  </a:cubicBezTo>
                  <a:lnTo>
                    <a:pt x="14288" y="4777"/>
                  </a:lnTo>
                  <a:lnTo>
                    <a:pt x="14288" y="4777"/>
                  </a:lnTo>
                  <a:lnTo>
                    <a:pt x="14314" y="4769"/>
                  </a:lnTo>
                  <a:lnTo>
                    <a:pt x="14314" y="4769"/>
                  </a:lnTo>
                  <a:cubicBezTo>
                    <a:pt x="14322" y="4781"/>
                    <a:pt x="14313" y="4801"/>
                    <a:pt x="14324" y="4801"/>
                  </a:cubicBezTo>
                  <a:cubicBezTo>
                    <a:pt x="14324" y="4825"/>
                    <a:pt x="14312" y="4825"/>
                    <a:pt x="14300" y="4837"/>
                  </a:cubicBezTo>
                  <a:cubicBezTo>
                    <a:pt x="14306" y="4837"/>
                    <a:pt x="14315" y="4834"/>
                    <a:pt x="14322" y="4834"/>
                  </a:cubicBezTo>
                  <a:cubicBezTo>
                    <a:pt x="14329" y="4834"/>
                    <a:pt x="14335" y="4837"/>
                    <a:pt x="14335" y="4849"/>
                  </a:cubicBezTo>
                  <a:cubicBezTo>
                    <a:pt x="14328" y="4846"/>
                    <a:pt x="14323" y="4845"/>
                    <a:pt x="14319" y="4845"/>
                  </a:cubicBezTo>
                  <a:cubicBezTo>
                    <a:pt x="14304" y="4845"/>
                    <a:pt x="14309" y="4861"/>
                    <a:pt x="14300" y="4861"/>
                  </a:cubicBezTo>
                  <a:cubicBezTo>
                    <a:pt x="14288" y="4861"/>
                    <a:pt x="14228" y="4801"/>
                    <a:pt x="14157" y="4742"/>
                  </a:cubicBezTo>
                  <a:cubicBezTo>
                    <a:pt x="14093" y="4696"/>
                    <a:pt x="14023" y="4658"/>
                    <a:pt x="13951" y="4658"/>
                  </a:cubicBezTo>
                  <a:cubicBezTo>
                    <a:pt x="13928" y="4658"/>
                    <a:pt x="13906" y="4662"/>
                    <a:pt x="13883" y="4670"/>
                  </a:cubicBezTo>
                  <a:cubicBezTo>
                    <a:pt x="13871" y="4670"/>
                    <a:pt x="13859" y="4682"/>
                    <a:pt x="13847" y="4694"/>
                  </a:cubicBezTo>
                  <a:cubicBezTo>
                    <a:pt x="13838" y="4694"/>
                    <a:pt x="13843" y="4679"/>
                    <a:pt x="13840" y="4679"/>
                  </a:cubicBezTo>
                  <a:cubicBezTo>
                    <a:pt x="13839" y="4679"/>
                    <a:pt x="13838" y="4680"/>
                    <a:pt x="13835" y="4682"/>
                  </a:cubicBezTo>
                  <a:cubicBezTo>
                    <a:pt x="13835" y="4694"/>
                    <a:pt x="13812" y="4706"/>
                    <a:pt x="13800" y="4730"/>
                  </a:cubicBezTo>
                  <a:lnTo>
                    <a:pt x="13812" y="4718"/>
                  </a:lnTo>
                  <a:cubicBezTo>
                    <a:pt x="13812" y="4718"/>
                    <a:pt x="13812" y="4730"/>
                    <a:pt x="13812" y="4742"/>
                  </a:cubicBezTo>
                  <a:cubicBezTo>
                    <a:pt x="13820" y="4733"/>
                    <a:pt x="13834" y="4720"/>
                    <a:pt x="13841" y="4720"/>
                  </a:cubicBezTo>
                  <a:cubicBezTo>
                    <a:pt x="13845" y="4720"/>
                    <a:pt x="13847" y="4722"/>
                    <a:pt x="13847" y="4730"/>
                  </a:cubicBezTo>
                  <a:cubicBezTo>
                    <a:pt x="13847" y="4730"/>
                    <a:pt x="13835" y="4742"/>
                    <a:pt x="13835" y="4742"/>
                  </a:cubicBezTo>
                  <a:lnTo>
                    <a:pt x="13823" y="4742"/>
                  </a:lnTo>
                  <a:lnTo>
                    <a:pt x="13823" y="4754"/>
                  </a:lnTo>
                  <a:cubicBezTo>
                    <a:pt x="13823" y="4765"/>
                    <a:pt x="13812" y="4777"/>
                    <a:pt x="13800" y="4777"/>
                  </a:cubicBezTo>
                  <a:lnTo>
                    <a:pt x="13812" y="4789"/>
                  </a:lnTo>
                  <a:lnTo>
                    <a:pt x="13823" y="4789"/>
                  </a:lnTo>
                  <a:cubicBezTo>
                    <a:pt x="13812" y="4801"/>
                    <a:pt x="13815" y="4801"/>
                    <a:pt x="13819" y="4801"/>
                  </a:cubicBezTo>
                  <a:cubicBezTo>
                    <a:pt x="13823" y="4801"/>
                    <a:pt x="13829" y="4801"/>
                    <a:pt x="13823" y="4813"/>
                  </a:cubicBezTo>
                  <a:cubicBezTo>
                    <a:pt x="13812" y="4813"/>
                    <a:pt x="13812" y="4825"/>
                    <a:pt x="13800" y="4825"/>
                  </a:cubicBezTo>
                  <a:lnTo>
                    <a:pt x="13823" y="4837"/>
                  </a:lnTo>
                  <a:cubicBezTo>
                    <a:pt x="13812" y="4849"/>
                    <a:pt x="13812" y="4849"/>
                    <a:pt x="13812" y="4849"/>
                  </a:cubicBezTo>
                  <a:cubicBezTo>
                    <a:pt x="13812" y="4853"/>
                    <a:pt x="13813" y="4854"/>
                    <a:pt x="13815" y="4854"/>
                  </a:cubicBezTo>
                  <a:cubicBezTo>
                    <a:pt x="13816" y="4854"/>
                    <a:pt x="13818" y="4853"/>
                    <a:pt x="13820" y="4852"/>
                  </a:cubicBezTo>
                  <a:lnTo>
                    <a:pt x="13820" y="4852"/>
                  </a:lnTo>
                  <a:cubicBezTo>
                    <a:pt x="13821" y="4856"/>
                    <a:pt x="13828" y="4864"/>
                    <a:pt x="13812" y="4873"/>
                  </a:cubicBezTo>
                  <a:cubicBezTo>
                    <a:pt x="13812" y="4878"/>
                    <a:pt x="13813" y="4879"/>
                    <a:pt x="13816" y="4879"/>
                  </a:cubicBezTo>
                  <a:cubicBezTo>
                    <a:pt x="13823" y="4879"/>
                    <a:pt x="13836" y="4866"/>
                    <a:pt x="13843" y="4866"/>
                  </a:cubicBezTo>
                  <a:cubicBezTo>
                    <a:pt x="13846" y="4866"/>
                    <a:pt x="13847" y="4868"/>
                    <a:pt x="13847" y="4873"/>
                  </a:cubicBezTo>
                  <a:cubicBezTo>
                    <a:pt x="13841" y="4879"/>
                    <a:pt x="13838" y="4879"/>
                    <a:pt x="13835" y="4879"/>
                  </a:cubicBezTo>
                  <a:cubicBezTo>
                    <a:pt x="13832" y="4879"/>
                    <a:pt x="13829" y="4879"/>
                    <a:pt x="13823" y="4884"/>
                  </a:cubicBezTo>
                  <a:lnTo>
                    <a:pt x="13835" y="4884"/>
                  </a:lnTo>
                  <a:cubicBezTo>
                    <a:pt x="13835" y="4893"/>
                    <a:pt x="13829" y="4901"/>
                    <a:pt x="13826" y="4901"/>
                  </a:cubicBezTo>
                  <a:cubicBezTo>
                    <a:pt x="13824" y="4901"/>
                    <a:pt x="13823" y="4900"/>
                    <a:pt x="13823" y="4896"/>
                  </a:cubicBezTo>
                  <a:cubicBezTo>
                    <a:pt x="13823" y="4908"/>
                    <a:pt x="13823" y="4908"/>
                    <a:pt x="13823" y="4920"/>
                  </a:cubicBezTo>
                  <a:cubicBezTo>
                    <a:pt x="13788" y="4920"/>
                    <a:pt x="13752" y="4932"/>
                    <a:pt x="13728" y="4968"/>
                  </a:cubicBezTo>
                  <a:cubicBezTo>
                    <a:pt x="13716" y="4980"/>
                    <a:pt x="13704" y="4992"/>
                    <a:pt x="13704" y="5004"/>
                  </a:cubicBezTo>
                  <a:cubicBezTo>
                    <a:pt x="13703" y="5005"/>
                    <a:pt x="13701" y="5006"/>
                    <a:pt x="13701" y="5006"/>
                  </a:cubicBezTo>
                  <a:cubicBezTo>
                    <a:pt x="13696" y="5006"/>
                    <a:pt x="13701" y="4989"/>
                    <a:pt x="13696" y="4989"/>
                  </a:cubicBezTo>
                  <a:cubicBezTo>
                    <a:pt x="13695" y="4989"/>
                    <a:pt x="13694" y="4990"/>
                    <a:pt x="13692" y="4992"/>
                  </a:cubicBezTo>
                  <a:cubicBezTo>
                    <a:pt x="13702" y="5011"/>
                    <a:pt x="13688" y="5030"/>
                    <a:pt x="13689" y="5050"/>
                  </a:cubicBezTo>
                  <a:lnTo>
                    <a:pt x="13689" y="5050"/>
                  </a:lnTo>
                  <a:lnTo>
                    <a:pt x="13692" y="5039"/>
                  </a:lnTo>
                  <a:cubicBezTo>
                    <a:pt x="13692" y="5051"/>
                    <a:pt x="13692" y="5051"/>
                    <a:pt x="13692" y="5063"/>
                  </a:cubicBezTo>
                  <a:cubicBezTo>
                    <a:pt x="13702" y="5054"/>
                    <a:pt x="13711" y="5031"/>
                    <a:pt x="13714" y="5031"/>
                  </a:cubicBezTo>
                  <a:cubicBezTo>
                    <a:pt x="13716" y="5031"/>
                    <a:pt x="13716" y="5034"/>
                    <a:pt x="13716" y="5039"/>
                  </a:cubicBezTo>
                  <a:cubicBezTo>
                    <a:pt x="13728" y="5039"/>
                    <a:pt x="13716" y="5063"/>
                    <a:pt x="13716" y="5063"/>
                  </a:cubicBezTo>
                  <a:lnTo>
                    <a:pt x="13716" y="5075"/>
                  </a:lnTo>
                  <a:cubicBezTo>
                    <a:pt x="13716" y="5075"/>
                    <a:pt x="13716" y="5099"/>
                    <a:pt x="13716" y="5099"/>
                  </a:cubicBezTo>
                  <a:lnTo>
                    <a:pt x="13716" y="5111"/>
                  </a:lnTo>
                  <a:cubicBezTo>
                    <a:pt x="13716" y="5113"/>
                    <a:pt x="13716" y="5114"/>
                    <a:pt x="13716" y="5114"/>
                  </a:cubicBezTo>
                  <a:cubicBezTo>
                    <a:pt x="13716" y="5116"/>
                    <a:pt x="13716" y="5119"/>
                    <a:pt x="13716" y="5123"/>
                  </a:cubicBezTo>
                  <a:lnTo>
                    <a:pt x="13728" y="5111"/>
                  </a:lnTo>
                  <a:cubicBezTo>
                    <a:pt x="13728" y="5120"/>
                    <a:pt x="13729" y="5123"/>
                    <a:pt x="13730" y="5123"/>
                  </a:cubicBezTo>
                  <a:cubicBezTo>
                    <a:pt x="13732" y="5123"/>
                    <a:pt x="13736" y="5111"/>
                    <a:pt x="13738" y="5111"/>
                  </a:cubicBezTo>
                  <a:cubicBezTo>
                    <a:pt x="13739" y="5111"/>
                    <a:pt x="13740" y="5114"/>
                    <a:pt x="13740" y="5123"/>
                  </a:cubicBezTo>
                  <a:cubicBezTo>
                    <a:pt x="13728" y="5135"/>
                    <a:pt x="13740" y="5135"/>
                    <a:pt x="13728" y="5146"/>
                  </a:cubicBezTo>
                  <a:lnTo>
                    <a:pt x="13752" y="5158"/>
                  </a:lnTo>
                  <a:cubicBezTo>
                    <a:pt x="13752" y="5170"/>
                    <a:pt x="13764" y="5158"/>
                    <a:pt x="13764" y="5182"/>
                  </a:cubicBezTo>
                  <a:cubicBezTo>
                    <a:pt x="13764" y="5184"/>
                    <a:pt x="13764" y="5185"/>
                    <a:pt x="13765" y="5185"/>
                  </a:cubicBezTo>
                  <a:cubicBezTo>
                    <a:pt x="13767" y="5185"/>
                    <a:pt x="13773" y="5168"/>
                    <a:pt x="13775" y="5168"/>
                  </a:cubicBezTo>
                  <a:cubicBezTo>
                    <a:pt x="13776" y="5168"/>
                    <a:pt x="13776" y="5169"/>
                    <a:pt x="13776" y="5170"/>
                  </a:cubicBezTo>
                  <a:cubicBezTo>
                    <a:pt x="13776" y="5176"/>
                    <a:pt x="13776" y="5176"/>
                    <a:pt x="13776" y="5176"/>
                  </a:cubicBezTo>
                  <a:cubicBezTo>
                    <a:pt x="13776" y="5176"/>
                    <a:pt x="13776" y="5176"/>
                    <a:pt x="13776" y="5182"/>
                  </a:cubicBezTo>
                  <a:lnTo>
                    <a:pt x="13788" y="5182"/>
                  </a:lnTo>
                  <a:cubicBezTo>
                    <a:pt x="13776" y="5194"/>
                    <a:pt x="13776" y="5206"/>
                    <a:pt x="13776" y="5206"/>
                  </a:cubicBezTo>
                  <a:cubicBezTo>
                    <a:pt x="13798" y="5228"/>
                    <a:pt x="13789" y="5291"/>
                    <a:pt x="13816" y="5291"/>
                  </a:cubicBezTo>
                  <a:cubicBezTo>
                    <a:pt x="13818" y="5291"/>
                    <a:pt x="13821" y="5290"/>
                    <a:pt x="13823" y="5289"/>
                  </a:cubicBezTo>
                  <a:lnTo>
                    <a:pt x="13823" y="5289"/>
                  </a:lnTo>
                  <a:cubicBezTo>
                    <a:pt x="13823" y="5313"/>
                    <a:pt x="13812" y="5301"/>
                    <a:pt x="13812" y="5313"/>
                  </a:cubicBezTo>
                  <a:cubicBezTo>
                    <a:pt x="13812" y="5313"/>
                    <a:pt x="13812" y="5325"/>
                    <a:pt x="13812" y="5325"/>
                  </a:cubicBezTo>
                  <a:cubicBezTo>
                    <a:pt x="13794" y="5325"/>
                    <a:pt x="13796" y="5300"/>
                    <a:pt x="13784" y="5300"/>
                  </a:cubicBezTo>
                  <a:cubicBezTo>
                    <a:pt x="13780" y="5300"/>
                    <a:pt x="13774" y="5303"/>
                    <a:pt x="13764" y="5313"/>
                  </a:cubicBezTo>
                  <a:lnTo>
                    <a:pt x="13788" y="5337"/>
                  </a:lnTo>
                  <a:cubicBezTo>
                    <a:pt x="13784" y="5339"/>
                    <a:pt x="13781" y="5339"/>
                    <a:pt x="13779" y="5339"/>
                  </a:cubicBezTo>
                  <a:cubicBezTo>
                    <a:pt x="13772" y="5339"/>
                    <a:pt x="13771" y="5332"/>
                    <a:pt x="13767" y="5332"/>
                  </a:cubicBezTo>
                  <a:cubicBezTo>
                    <a:pt x="13764" y="5332"/>
                    <a:pt x="13760" y="5336"/>
                    <a:pt x="13752" y="5349"/>
                  </a:cubicBezTo>
                  <a:cubicBezTo>
                    <a:pt x="13752" y="5325"/>
                    <a:pt x="13728" y="5337"/>
                    <a:pt x="13764" y="5289"/>
                  </a:cubicBezTo>
                  <a:lnTo>
                    <a:pt x="13764" y="5289"/>
                  </a:lnTo>
                  <a:cubicBezTo>
                    <a:pt x="13692" y="5313"/>
                    <a:pt x="13704" y="5373"/>
                    <a:pt x="13681" y="5408"/>
                  </a:cubicBezTo>
                  <a:cubicBezTo>
                    <a:pt x="13681" y="5408"/>
                    <a:pt x="13681" y="5408"/>
                    <a:pt x="13681" y="5396"/>
                  </a:cubicBezTo>
                  <a:cubicBezTo>
                    <a:pt x="13681" y="5408"/>
                    <a:pt x="13657" y="5420"/>
                    <a:pt x="13657" y="5432"/>
                  </a:cubicBezTo>
                  <a:cubicBezTo>
                    <a:pt x="13652" y="5434"/>
                    <a:pt x="13648" y="5435"/>
                    <a:pt x="13645" y="5435"/>
                  </a:cubicBezTo>
                  <a:cubicBezTo>
                    <a:pt x="13630" y="5435"/>
                    <a:pt x="13655" y="5408"/>
                    <a:pt x="13645" y="5408"/>
                  </a:cubicBezTo>
                  <a:lnTo>
                    <a:pt x="13609" y="5444"/>
                  </a:lnTo>
                  <a:cubicBezTo>
                    <a:pt x="13609" y="5432"/>
                    <a:pt x="13609" y="5432"/>
                    <a:pt x="13609" y="5432"/>
                  </a:cubicBezTo>
                  <a:cubicBezTo>
                    <a:pt x="13597" y="5444"/>
                    <a:pt x="13597" y="5456"/>
                    <a:pt x="13585" y="5456"/>
                  </a:cubicBezTo>
                  <a:cubicBezTo>
                    <a:pt x="13585" y="5432"/>
                    <a:pt x="13585" y="5420"/>
                    <a:pt x="13585" y="5408"/>
                  </a:cubicBezTo>
                  <a:lnTo>
                    <a:pt x="13562" y="5468"/>
                  </a:lnTo>
                  <a:cubicBezTo>
                    <a:pt x="13562" y="5465"/>
                    <a:pt x="13559" y="5464"/>
                    <a:pt x="13554" y="5464"/>
                  </a:cubicBezTo>
                  <a:cubicBezTo>
                    <a:pt x="13550" y="5464"/>
                    <a:pt x="13545" y="5465"/>
                    <a:pt x="13541" y="5465"/>
                  </a:cubicBezTo>
                  <a:cubicBezTo>
                    <a:pt x="13532" y="5465"/>
                    <a:pt x="13526" y="5462"/>
                    <a:pt x="13538" y="5444"/>
                  </a:cubicBezTo>
                  <a:lnTo>
                    <a:pt x="13538" y="5444"/>
                  </a:lnTo>
                  <a:lnTo>
                    <a:pt x="13478" y="5504"/>
                  </a:lnTo>
                  <a:lnTo>
                    <a:pt x="13473" y="5494"/>
                  </a:lnTo>
                  <a:lnTo>
                    <a:pt x="13473" y="5494"/>
                  </a:lnTo>
                  <a:cubicBezTo>
                    <a:pt x="13475" y="5493"/>
                    <a:pt x="13476" y="5493"/>
                    <a:pt x="13478" y="5492"/>
                  </a:cubicBezTo>
                  <a:lnTo>
                    <a:pt x="13478" y="5492"/>
                  </a:lnTo>
                  <a:cubicBezTo>
                    <a:pt x="13477" y="5492"/>
                    <a:pt x="13475" y="5493"/>
                    <a:pt x="13473" y="5494"/>
                  </a:cubicBezTo>
                  <a:lnTo>
                    <a:pt x="13473" y="5494"/>
                  </a:lnTo>
                  <a:lnTo>
                    <a:pt x="13466" y="5480"/>
                  </a:lnTo>
                  <a:cubicBezTo>
                    <a:pt x="13459" y="5494"/>
                    <a:pt x="13456" y="5500"/>
                    <a:pt x="13460" y="5500"/>
                  </a:cubicBezTo>
                  <a:cubicBezTo>
                    <a:pt x="13462" y="5500"/>
                    <a:pt x="13465" y="5498"/>
                    <a:pt x="13470" y="5496"/>
                  </a:cubicBezTo>
                  <a:lnTo>
                    <a:pt x="13470" y="5496"/>
                  </a:lnTo>
                  <a:cubicBezTo>
                    <a:pt x="13444" y="5512"/>
                    <a:pt x="13419" y="5564"/>
                    <a:pt x="13398" y="5564"/>
                  </a:cubicBezTo>
                  <a:cubicBezTo>
                    <a:pt x="13393" y="5564"/>
                    <a:pt x="13388" y="5561"/>
                    <a:pt x="13383" y="5551"/>
                  </a:cubicBezTo>
                  <a:cubicBezTo>
                    <a:pt x="13347" y="5611"/>
                    <a:pt x="13323" y="5611"/>
                    <a:pt x="13276" y="5658"/>
                  </a:cubicBezTo>
                  <a:cubicBezTo>
                    <a:pt x="13286" y="5645"/>
                    <a:pt x="13285" y="5641"/>
                    <a:pt x="13279" y="5641"/>
                  </a:cubicBezTo>
                  <a:cubicBezTo>
                    <a:pt x="13270" y="5641"/>
                    <a:pt x="13248" y="5652"/>
                    <a:pt x="13242" y="5652"/>
                  </a:cubicBezTo>
                  <a:cubicBezTo>
                    <a:pt x="13237" y="5652"/>
                    <a:pt x="13239" y="5648"/>
                    <a:pt x="13252" y="5635"/>
                  </a:cubicBezTo>
                  <a:lnTo>
                    <a:pt x="13252" y="5635"/>
                  </a:lnTo>
                  <a:cubicBezTo>
                    <a:pt x="13216" y="5646"/>
                    <a:pt x="13216" y="5670"/>
                    <a:pt x="13204" y="5694"/>
                  </a:cubicBezTo>
                  <a:cubicBezTo>
                    <a:pt x="13169" y="5694"/>
                    <a:pt x="13169" y="5670"/>
                    <a:pt x="13192" y="5647"/>
                  </a:cubicBezTo>
                  <a:lnTo>
                    <a:pt x="13192" y="5647"/>
                  </a:lnTo>
                  <a:lnTo>
                    <a:pt x="13169" y="5670"/>
                  </a:lnTo>
                  <a:lnTo>
                    <a:pt x="13145" y="5694"/>
                  </a:lnTo>
                  <a:cubicBezTo>
                    <a:pt x="13140" y="5697"/>
                    <a:pt x="13136" y="5698"/>
                    <a:pt x="13134" y="5698"/>
                  </a:cubicBezTo>
                  <a:cubicBezTo>
                    <a:pt x="13127" y="5698"/>
                    <a:pt x="13125" y="5691"/>
                    <a:pt x="13114" y="5691"/>
                  </a:cubicBezTo>
                  <a:cubicBezTo>
                    <a:pt x="13110" y="5691"/>
                    <a:pt x="13105" y="5692"/>
                    <a:pt x="13097" y="5694"/>
                  </a:cubicBezTo>
                  <a:lnTo>
                    <a:pt x="13109" y="5718"/>
                  </a:lnTo>
                  <a:lnTo>
                    <a:pt x="13085" y="5718"/>
                  </a:lnTo>
                  <a:cubicBezTo>
                    <a:pt x="13097" y="5730"/>
                    <a:pt x="13085" y="5742"/>
                    <a:pt x="13061" y="5754"/>
                  </a:cubicBezTo>
                  <a:lnTo>
                    <a:pt x="13038" y="5766"/>
                  </a:lnTo>
                  <a:cubicBezTo>
                    <a:pt x="13044" y="5759"/>
                    <a:pt x="13045" y="5757"/>
                    <a:pt x="13044" y="5757"/>
                  </a:cubicBezTo>
                  <a:cubicBezTo>
                    <a:pt x="13041" y="5757"/>
                    <a:pt x="13030" y="5762"/>
                    <a:pt x="13022" y="5762"/>
                  </a:cubicBezTo>
                  <a:cubicBezTo>
                    <a:pt x="13017" y="5762"/>
                    <a:pt x="13014" y="5760"/>
                    <a:pt x="13014" y="5754"/>
                  </a:cubicBezTo>
                  <a:cubicBezTo>
                    <a:pt x="13002" y="5766"/>
                    <a:pt x="13002" y="5777"/>
                    <a:pt x="12966" y="5801"/>
                  </a:cubicBezTo>
                  <a:lnTo>
                    <a:pt x="12978" y="5801"/>
                  </a:lnTo>
                  <a:cubicBezTo>
                    <a:pt x="12967" y="5816"/>
                    <a:pt x="12962" y="5820"/>
                    <a:pt x="12959" y="5820"/>
                  </a:cubicBezTo>
                  <a:cubicBezTo>
                    <a:pt x="12953" y="5820"/>
                    <a:pt x="12954" y="5807"/>
                    <a:pt x="12945" y="5807"/>
                  </a:cubicBezTo>
                  <a:cubicBezTo>
                    <a:pt x="12941" y="5807"/>
                    <a:pt x="12937" y="5809"/>
                    <a:pt x="12930" y="5813"/>
                  </a:cubicBezTo>
                  <a:lnTo>
                    <a:pt x="12942" y="5825"/>
                  </a:lnTo>
                  <a:cubicBezTo>
                    <a:pt x="12871" y="5837"/>
                    <a:pt x="12847" y="5897"/>
                    <a:pt x="12800" y="5897"/>
                  </a:cubicBezTo>
                  <a:cubicBezTo>
                    <a:pt x="12817" y="5888"/>
                    <a:pt x="12809" y="5879"/>
                    <a:pt x="12808" y="5875"/>
                  </a:cubicBezTo>
                  <a:lnTo>
                    <a:pt x="12808" y="5875"/>
                  </a:lnTo>
                  <a:cubicBezTo>
                    <a:pt x="12772" y="5899"/>
                    <a:pt x="12715" y="5933"/>
                    <a:pt x="12680" y="5968"/>
                  </a:cubicBezTo>
                  <a:cubicBezTo>
                    <a:pt x="12669" y="5962"/>
                    <a:pt x="12663" y="5959"/>
                    <a:pt x="12654" y="5959"/>
                  </a:cubicBezTo>
                  <a:cubicBezTo>
                    <a:pt x="12645" y="5959"/>
                    <a:pt x="12633" y="5962"/>
                    <a:pt x="12609" y="5968"/>
                  </a:cubicBezTo>
                  <a:cubicBezTo>
                    <a:pt x="12585" y="5980"/>
                    <a:pt x="12573" y="5980"/>
                    <a:pt x="12573" y="6004"/>
                  </a:cubicBezTo>
                  <a:cubicBezTo>
                    <a:pt x="12554" y="6004"/>
                    <a:pt x="12520" y="6034"/>
                    <a:pt x="12501" y="6034"/>
                  </a:cubicBezTo>
                  <a:cubicBezTo>
                    <a:pt x="12496" y="6034"/>
                    <a:pt x="12492" y="6032"/>
                    <a:pt x="12490" y="6027"/>
                  </a:cubicBezTo>
                  <a:cubicBezTo>
                    <a:pt x="12490" y="6051"/>
                    <a:pt x="12466" y="6039"/>
                    <a:pt x="12454" y="6063"/>
                  </a:cubicBezTo>
                  <a:cubicBezTo>
                    <a:pt x="12395" y="6063"/>
                    <a:pt x="12383" y="6123"/>
                    <a:pt x="12323" y="6123"/>
                  </a:cubicBezTo>
                  <a:lnTo>
                    <a:pt x="12323" y="6111"/>
                  </a:lnTo>
                  <a:lnTo>
                    <a:pt x="12311" y="6135"/>
                  </a:lnTo>
                  <a:cubicBezTo>
                    <a:pt x="12299" y="6123"/>
                    <a:pt x="12311" y="6123"/>
                    <a:pt x="12299" y="6111"/>
                  </a:cubicBezTo>
                  <a:lnTo>
                    <a:pt x="12204" y="6158"/>
                  </a:lnTo>
                  <a:lnTo>
                    <a:pt x="12228" y="6158"/>
                  </a:lnTo>
                  <a:cubicBezTo>
                    <a:pt x="12204" y="6170"/>
                    <a:pt x="12204" y="6194"/>
                    <a:pt x="12168" y="6194"/>
                  </a:cubicBezTo>
                  <a:cubicBezTo>
                    <a:pt x="12179" y="6180"/>
                    <a:pt x="12181" y="6175"/>
                    <a:pt x="12179" y="6175"/>
                  </a:cubicBezTo>
                  <a:cubicBezTo>
                    <a:pt x="12173" y="6175"/>
                    <a:pt x="12146" y="6196"/>
                    <a:pt x="12128" y="6196"/>
                  </a:cubicBezTo>
                  <a:cubicBezTo>
                    <a:pt x="12126" y="6196"/>
                    <a:pt x="12123" y="6195"/>
                    <a:pt x="12121" y="6194"/>
                  </a:cubicBezTo>
                  <a:lnTo>
                    <a:pt x="12121" y="6194"/>
                  </a:lnTo>
                  <a:cubicBezTo>
                    <a:pt x="12121" y="6197"/>
                    <a:pt x="12121" y="6201"/>
                    <a:pt x="12121" y="6206"/>
                  </a:cubicBezTo>
                  <a:cubicBezTo>
                    <a:pt x="12115" y="6208"/>
                    <a:pt x="12111" y="6209"/>
                    <a:pt x="12107" y="6209"/>
                  </a:cubicBezTo>
                  <a:cubicBezTo>
                    <a:pt x="12094" y="6209"/>
                    <a:pt x="12087" y="6202"/>
                    <a:pt x="12080" y="6202"/>
                  </a:cubicBezTo>
                  <a:cubicBezTo>
                    <a:pt x="12075" y="6202"/>
                    <a:pt x="12070" y="6205"/>
                    <a:pt x="12061" y="6218"/>
                  </a:cubicBezTo>
                  <a:lnTo>
                    <a:pt x="12085" y="6206"/>
                  </a:lnTo>
                  <a:cubicBezTo>
                    <a:pt x="12097" y="6206"/>
                    <a:pt x="12085" y="6230"/>
                    <a:pt x="12061" y="6242"/>
                  </a:cubicBezTo>
                  <a:cubicBezTo>
                    <a:pt x="12061" y="6242"/>
                    <a:pt x="12049" y="6242"/>
                    <a:pt x="12061" y="6230"/>
                  </a:cubicBezTo>
                  <a:lnTo>
                    <a:pt x="12061" y="6230"/>
                  </a:lnTo>
                  <a:cubicBezTo>
                    <a:pt x="12026" y="6254"/>
                    <a:pt x="11978" y="6254"/>
                    <a:pt x="11966" y="6278"/>
                  </a:cubicBezTo>
                  <a:cubicBezTo>
                    <a:pt x="11954" y="6278"/>
                    <a:pt x="11954" y="6266"/>
                    <a:pt x="11966" y="6254"/>
                  </a:cubicBezTo>
                  <a:lnTo>
                    <a:pt x="11966" y="6254"/>
                  </a:lnTo>
                  <a:cubicBezTo>
                    <a:pt x="11907" y="6289"/>
                    <a:pt x="11930" y="6266"/>
                    <a:pt x="11871" y="6301"/>
                  </a:cubicBezTo>
                  <a:lnTo>
                    <a:pt x="11871" y="6289"/>
                  </a:lnTo>
                  <a:lnTo>
                    <a:pt x="11847" y="6313"/>
                  </a:lnTo>
                  <a:lnTo>
                    <a:pt x="11823" y="6313"/>
                  </a:lnTo>
                  <a:cubicBezTo>
                    <a:pt x="11811" y="6325"/>
                    <a:pt x="11799" y="6337"/>
                    <a:pt x="11776" y="6337"/>
                  </a:cubicBezTo>
                  <a:lnTo>
                    <a:pt x="11776" y="6325"/>
                  </a:lnTo>
                  <a:cubicBezTo>
                    <a:pt x="11716" y="6361"/>
                    <a:pt x="11692" y="6325"/>
                    <a:pt x="11645" y="6373"/>
                  </a:cubicBezTo>
                  <a:cubicBezTo>
                    <a:pt x="11645" y="6373"/>
                    <a:pt x="11645" y="6371"/>
                    <a:pt x="11645" y="6368"/>
                  </a:cubicBezTo>
                  <a:lnTo>
                    <a:pt x="11645" y="6368"/>
                  </a:lnTo>
                  <a:cubicBezTo>
                    <a:pt x="11635" y="6374"/>
                    <a:pt x="11628" y="6375"/>
                    <a:pt x="11621" y="6375"/>
                  </a:cubicBezTo>
                  <a:cubicBezTo>
                    <a:pt x="11614" y="6375"/>
                    <a:pt x="11608" y="6374"/>
                    <a:pt x="11602" y="6374"/>
                  </a:cubicBezTo>
                  <a:cubicBezTo>
                    <a:pt x="11592" y="6374"/>
                    <a:pt x="11580" y="6378"/>
                    <a:pt x="11561" y="6397"/>
                  </a:cubicBezTo>
                  <a:cubicBezTo>
                    <a:pt x="11561" y="6385"/>
                    <a:pt x="11549" y="6385"/>
                    <a:pt x="11549" y="6385"/>
                  </a:cubicBezTo>
                  <a:lnTo>
                    <a:pt x="11537" y="6397"/>
                  </a:lnTo>
                  <a:lnTo>
                    <a:pt x="11526" y="6385"/>
                  </a:lnTo>
                  <a:lnTo>
                    <a:pt x="11514" y="6420"/>
                  </a:lnTo>
                  <a:lnTo>
                    <a:pt x="11502" y="6408"/>
                  </a:lnTo>
                  <a:lnTo>
                    <a:pt x="11490" y="6420"/>
                  </a:lnTo>
                  <a:cubicBezTo>
                    <a:pt x="11478" y="6408"/>
                    <a:pt x="11478" y="6408"/>
                    <a:pt x="11466" y="6408"/>
                  </a:cubicBezTo>
                  <a:cubicBezTo>
                    <a:pt x="11490" y="6373"/>
                    <a:pt x="11502" y="6349"/>
                    <a:pt x="11526" y="6313"/>
                  </a:cubicBezTo>
                  <a:lnTo>
                    <a:pt x="11526" y="6313"/>
                  </a:lnTo>
                  <a:lnTo>
                    <a:pt x="11514" y="6325"/>
                  </a:lnTo>
                  <a:cubicBezTo>
                    <a:pt x="11514" y="6301"/>
                    <a:pt x="11514" y="6289"/>
                    <a:pt x="11514" y="6278"/>
                  </a:cubicBezTo>
                  <a:cubicBezTo>
                    <a:pt x="11522" y="6278"/>
                    <a:pt x="11530" y="6288"/>
                    <a:pt x="11537" y="6288"/>
                  </a:cubicBezTo>
                  <a:cubicBezTo>
                    <a:pt x="11541" y="6288"/>
                    <a:pt x="11545" y="6285"/>
                    <a:pt x="11549" y="6278"/>
                  </a:cubicBezTo>
                  <a:lnTo>
                    <a:pt x="11526" y="6278"/>
                  </a:lnTo>
                  <a:cubicBezTo>
                    <a:pt x="11597" y="6230"/>
                    <a:pt x="11657" y="6099"/>
                    <a:pt x="11728" y="6004"/>
                  </a:cubicBezTo>
                  <a:cubicBezTo>
                    <a:pt x="11799" y="5862"/>
                    <a:pt x="11905" y="5732"/>
                    <a:pt x="11965" y="5602"/>
                  </a:cubicBezTo>
                  <a:lnTo>
                    <a:pt x="11965" y="5602"/>
                  </a:lnTo>
                  <a:cubicBezTo>
                    <a:pt x="11964" y="5602"/>
                    <a:pt x="11964" y="5602"/>
                    <a:pt x="11963" y="5602"/>
                  </a:cubicBezTo>
                  <a:cubicBezTo>
                    <a:pt x="11955" y="5602"/>
                    <a:pt x="11935" y="5585"/>
                    <a:pt x="11954" y="5575"/>
                  </a:cubicBezTo>
                  <a:cubicBezTo>
                    <a:pt x="12026" y="5563"/>
                    <a:pt x="11978" y="5504"/>
                    <a:pt x="12038" y="5480"/>
                  </a:cubicBezTo>
                  <a:cubicBezTo>
                    <a:pt x="12061" y="5385"/>
                    <a:pt x="12145" y="5337"/>
                    <a:pt x="12133" y="5242"/>
                  </a:cubicBezTo>
                  <a:lnTo>
                    <a:pt x="12133" y="5242"/>
                  </a:lnTo>
                  <a:lnTo>
                    <a:pt x="12157" y="5254"/>
                  </a:lnTo>
                  <a:cubicBezTo>
                    <a:pt x="12168" y="5242"/>
                    <a:pt x="12157" y="5242"/>
                    <a:pt x="12157" y="5230"/>
                  </a:cubicBezTo>
                  <a:lnTo>
                    <a:pt x="12168" y="5230"/>
                  </a:lnTo>
                  <a:cubicBezTo>
                    <a:pt x="12180" y="5206"/>
                    <a:pt x="12180" y="5158"/>
                    <a:pt x="12204" y="5146"/>
                  </a:cubicBezTo>
                  <a:lnTo>
                    <a:pt x="12180" y="5146"/>
                  </a:lnTo>
                  <a:cubicBezTo>
                    <a:pt x="12192" y="5123"/>
                    <a:pt x="12204" y="5135"/>
                    <a:pt x="12204" y="5123"/>
                  </a:cubicBezTo>
                  <a:lnTo>
                    <a:pt x="12204" y="5099"/>
                  </a:lnTo>
                  <a:cubicBezTo>
                    <a:pt x="12206" y="5100"/>
                    <a:pt x="12208" y="5100"/>
                    <a:pt x="12210" y="5100"/>
                  </a:cubicBezTo>
                  <a:cubicBezTo>
                    <a:pt x="12228" y="5100"/>
                    <a:pt x="12230" y="5050"/>
                    <a:pt x="12252" y="5039"/>
                  </a:cubicBezTo>
                  <a:cubicBezTo>
                    <a:pt x="12252" y="5015"/>
                    <a:pt x="12264" y="4980"/>
                    <a:pt x="12288" y="4944"/>
                  </a:cubicBezTo>
                  <a:cubicBezTo>
                    <a:pt x="12299" y="4944"/>
                    <a:pt x="12323" y="4908"/>
                    <a:pt x="12335" y="4884"/>
                  </a:cubicBezTo>
                  <a:cubicBezTo>
                    <a:pt x="12359" y="4837"/>
                    <a:pt x="12395" y="4765"/>
                    <a:pt x="12430" y="4706"/>
                  </a:cubicBezTo>
                  <a:lnTo>
                    <a:pt x="12407" y="4694"/>
                  </a:lnTo>
                  <a:lnTo>
                    <a:pt x="12419" y="4682"/>
                  </a:lnTo>
                  <a:cubicBezTo>
                    <a:pt x="12438" y="4682"/>
                    <a:pt x="12440" y="4671"/>
                    <a:pt x="12441" y="4659"/>
                  </a:cubicBezTo>
                  <a:lnTo>
                    <a:pt x="12441" y="4659"/>
                  </a:lnTo>
                  <a:cubicBezTo>
                    <a:pt x="12439" y="4661"/>
                    <a:pt x="12437" y="4662"/>
                    <a:pt x="12435" y="4662"/>
                  </a:cubicBezTo>
                  <a:cubicBezTo>
                    <a:pt x="12423" y="4662"/>
                    <a:pt x="12411" y="4644"/>
                    <a:pt x="12430" y="4634"/>
                  </a:cubicBezTo>
                  <a:lnTo>
                    <a:pt x="12430" y="4623"/>
                  </a:lnTo>
                  <a:cubicBezTo>
                    <a:pt x="12438" y="4623"/>
                    <a:pt x="12446" y="4617"/>
                    <a:pt x="12458" y="4617"/>
                  </a:cubicBezTo>
                  <a:cubicBezTo>
                    <a:pt x="12463" y="4617"/>
                    <a:pt x="12470" y="4619"/>
                    <a:pt x="12478" y="4623"/>
                  </a:cubicBezTo>
                  <a:cubicBezTo>
                    <a:pt x="12502" y="4563"/>
                    <a:pt x="12490" y="4515"/>
                    <a:pt x="12526" y="4468"/>
                  </a:cubicBezTo>
                  <a:cubicBezTo>
                    <a:pt x="12527" y="4469"/>
                    <a:pt x="12528" y="4469"/>
                    <a:pt x="12529" y="4469"/>
                  </a:cubicBezTo>
                  <a:cubicBezTo>
                    <a:pt x="12535" y="4469"/>
                    <a:pt x="12538" y="4444"/>
                    <a:pt x="12548" y="4444"/>
                  </a:cubicBezTo>
                  <a:cubicBezTo>
                    <a:pt x="12551" y="4444"/>
                    <a:pt x="12556" y="4447"/>
                    <a:pt x="12561" y="4456"/>
                  </a:cubicBezTo>
                  <a:cubicBezTo>
                    <a:pt x="12567" y="4432"/>
                    <a:pt x="12561" y="4429"/>
                    <a:pt x="12552" y="4429"/>
                  </a:cubicBezTo>
                  <a:cubicBezTo>
                    <a:pt x="12549" y="4429"/>
                    <a:pt x="12546" y="4429"/>
                    <a:pt x="12543" y="4429"/>
                  </a:cubicBezTo>
                  <a:cubicBezTo>
                    <a:pt x="12536" y="4429"/>
                    <a:pt x="12530" y="4428"/>
                    <a:pt x="12526" y="4420"/>
                  </a:cubicBezTo>
                  <a:cubicBezTo>
                    <a:pt x="12526" y="4408"/>
                    <a:pt x="12526" y="4396"/>
                    <a:pt x="12538" y="4396"/>
                  </a:cubicBezTo>
                  <a:cubicBezTo>
                    <a:pt x="12538" y="4408"/>
                    <a:pt x="12561" y="4408"/>
                    <a:pt x="12561" y="4408"/>
                  </a:cubicBezTo>
                  <a:lnTo>
                    <a:pt x="12561" y="4384"/>
                  </a:lnTo>
                  <a:cubicBezTo>
                    <a:pt x="12573" y="4384"/>
                    <a:pt x="12573" y="4396"/>
                    <a:pt x="12573" y="4396"/>
                  </a:cubicBezTo>
                  <a:cubicBezTo>
                    <a:pt x="12573" y="4349"/>
                    <a:pt x="12633" y="4325"/>
                    <a:pt x="12633" y="4277"/>
                  </a:cubicBezTo>
                  <a:cubicBezTo>
                    <a:pt x="12630" y="4275"/>
                    <a:pt x="12629" y="4274"/>
                    <a:pt x="12627" y="4274"/>
                  </a:cubicBezTo>
                  <a:cubicBezTo>
                    <a:pt x="12621" y="4274"/>
                    <a:pt x="12621" y="4289"/>
                    <a:pt x="12621" y="4289"/>
                  </a:cubicBezTo>
                  <a:cubicBezTo>
                    <a:pt x="12609" y="4230"/>
                    <a:pt x="12657" y="4253"/>
                    <a:pt x="12657" y="4218"/>
                  </a:cubicBezTo>
                  <a:lnTo>
                    <a:pt x="12669" y="4230"/>
                  </a:lnTo>
                  <a:cubicBezTo>
                    <a:pt x="12657" y="4206"/>
                    <a:pt x="12657" y="4194"/>
                    <a:pt x="12669" y="4182"/>
                  </a:cubicBezTo>
                  <a:cubicBezTo>
                    <a:pt x="12692" y="4194"/>
                    <a:pt x="12680" y="4206"/>
                    <a:pt x="12680" y="4218"/>
                  </a:cubicBezTo>
                  <a:cubicBezTo>
                    <a:pt x="12692" y="4206"/>
                    <a:pt x="12704" y="4170"/>
                    <a:pt x="12680" y="4170"/>
                  </a:cubicBezTo>
                  <a:cubicBezTo>
                    <a:pt x="12680" y="4158"/>
                    <a:pt x="12704" y="4158"/>
                    <a:pt x="12716" y="4146"/>
                  </a:cubicBezTo>
                  <a:cubicBezTo>
                    <a:pt x="12708" y="4146"/>
                    <a:pt x="12700" y="4152"/>
                    <a:pt x="12696" y="4152"/>
                  </a:cubicBezTo>
                  <a:cubicBezTo>
                    <a:pt x="12694" y="4152"/>
                    <a:pt x="12692" y="4150"/>
                    <a:pt x="12692" y="4146"/>
                  </a:cubicBezTo>
                  <a:cubicBezTo>
                    <a:pt x="12716" y="4134"/>
                    <a:pt x="12728" y="4099"/>
                    <a:pt x="12740" y="4063"/>
                  </a:cubicBezTo>
                  <a:cubicBezTo>
                    <a:pt x="12752" y="4075"/>
                    <a:pt x="12752" y="4075"/>
                    <a:pt x="12752" y="4075"/>
                  </a:cubicBezTo>
                  <a:cubicBezTo>
                    <a:pt x="12740" y="4039"/>
                    <a:pt x="12788" y="4063"/>
                    <a:pt x="12788" y="4027"/>
                  </a:cubicBezTo>
                  <a:cubicBezTo>
                    <a:pt x="12823" y="3944"/>
                    <a:pt x="12859" y="3825"/>
                    <a:pt x="12895" y="3753"/>
                  </a:cubicBezTo>
                  <a:cubicBezTo>
                    <a:pt x="12883" y="3730"/>
                    <a:pt x="12895" y="3694"/>
                    <a:pt x="12907" y="3670"/>
                  </a:cubicBezTo>
                  <a:lnTo>
                    <a:pt x="12930" y="3682"/>
                  </a:lnTo>
                  <a:lnTo>
                    <a:pt x="12930" y="3658"/>
                  </a:lnTo>
                  <a:cubicBezTo>
                    <a:pt x="12933" y="3656"/>
                    <a:pt x="12934" y="3655"/>
                    <a:pt x="12935" y="3655"/>
                  </a:cubicBezTo>
                  <a:cubicBezTo>
                    <a:pt x="12939" y="3655"/>
                    <a:pt x="12935" y="3670"/>
                    <a:pt x="12954" y="3670"/>
                  </a:cubicBezTo>
                  <a:lnTo>
                    <a:pt x="12943" y="3648"/>
                  </a:lnTo>
                  <a:lnTo>
                    <a:pt x="12943" y="3648"/>
                  </a:lnTo>
                  <a:cubicBezTo>
                    <a:pt x="12946" y="3647"/>
                    <a:pt x="12956" y="3627"/>
                    <a:pt x="12965" y="3627"/>
                  </a:cubicBezTo>
                  <a:cubicBezTo>
                    <a:pt x="12970" y="3627"/>
                    <a:pt x="12975" y="3632"/>
                    <a:pt x="12978" y="3646"/>
                  </a:cubicBezTo>
                  <a:lnTo>
                    <a:pt x="13014" y="3563"/>
                  </a:lnTo>
                  <a:cubicBezTo>
                    <a:pt x="13026" y="3539"/>
                    <a:pt x="12990" y="3539"/>
                    <a:pt x="13014" y="3515"/>
                  </a:cubicBezTo>
                  <a:cubicBezTo>
                    <a:pt x="13026" y="3515"/>
                    <a:pt x="13014" y="3527"/>
                    <a:pt x="13026" y="3539"/>
                  </a:cubicBezTo>
                  <a:cubicBezTo>
                    <a:pt x="13073" y="3480"/>
                    <a:pt x="13002" y="3432"/>
                    <a:pt x="13038" y="3384"/>
                  </a:cubicBezTo>
                  <a:lnTo>
                    <a:pt x="13038" y="3384"/>
                  </a:lnTo>
                  <a:lnTo>
                    <a:pt x="13050" y="3396"/>
                  </a:lnTo>
                  <a:cubicBezTo>
                    <a:pt x="13038" y="3372"/>
                    <a:pt x="13050" y="3361"/>
                    <a:pt x="13050" y="3361"/>
                  </a:cubicBezTo>
                  <a:cubicBezTo>
                    <a:pt x="13043" y="3358"/>
                    <a:pt x="13039" y="3357"/>
                    <a:pt x="13037" y="3357"/>
                  </a:cubicBezTo>
                  <a:cubicBezTo>
                    <a:pt x="13029" y="3357"/>
                    <a:pt x="13055" y="3375"/>
                    <a:pt x="13026" y="3384"/>
                  </a:cubicBezTo>
                  <a:cubicBezTo>
                    <a:pt x="13002" y="3372"/>
                    <a:pt x="13026" y="3361"/>
                    <a:pt x="13002" y="3349"/>
                  </a:cubicBezTo>
                  <a:cubicBezTo>
                    <a:pt x="13026" y="3337"/>
                    <a:pt x="13014" y="3325"/>
                    <a:pt x="13014" y="3313"/>
                  </a:cubicBezTo>
                  <a:cubicBezTo>
                    <a:pt x="13038" y="3301"/>
                    <a:pt x="13050" y="3265"/>
                    <a:pt x="13073" y="3265"/>
                  </a:cubicBezTo>
                  <a:cubicBezTo>
                    <a:pt x="13073" y="3241"/>
                    <a:pt x="13050" y="3230"/>
                    <a:pt x="13061" y="3206"/>
                  </a:cubicBezTo>
                  <a:cubicBezTo>
                    <a:pt x="13067" y="3203"/>
                    <a:pt x="13070" y="3202"/>
                    <a:pt x="13073" y="3202"/>
                  </a:cubicBezTo>
                  <a:cubicBezTo>
                    <a:pt x="13078" y="3202"/>
                    <a:pt x="13079" y="3205"/>
                    <a:pt x="13082" y="3205"/>
                  </a:cubicBezTo>
                  <a:cubicBezTo>
                    <a:pt x="13084" y="3205"/>
                    <a:pt x="13088" y="3203"/>
                    <a:pt x="13097" y="3194"/>
                  </a:cubicBezTo>
                  <a:lnTo>
                    <a:pt x="13073" y="3194"/>
                  </a:lnTo>
                  <a:cubicBezTo>
                    <a:pt x="13079" y="3182"/>
                    <a:pt x="13085" y="3179"/>
                    <a:pt x="13090" y="3179"/>
                  </a:cubicBezTo>
                  <a:cubicBezTo>
                    <a:pt x="13094" y="3179"/>
                    <a:pt x="13097" y="3182"/>
                    <a:pt x="13097" y="3182"/>
                  </a:cubicBezTo>
                  <a:cubicBezTo>
                    <a:pt x="13109" y="3170"/>
                    <a:pt x="13085" y="3158"/>
                    <a:pt x="13109" y="3134"/>
                  </a:cubicBezTo>
                  <a:lnTo>
                    <a:pt x="13109" y="3158"/>
                  </a:lnTo>
                  <a:cubicBezTo>
                    <a:pt x="13121" y="3134"/>
                    <a:pt x="13121" y="3134"/>
                    <a:pt x="13133" y="3110"/>
                  </a:cubicBezTo>
                  <a:cubicBezTo>
                    <a:pt x="13145" y="3110"/>
                    <a:pt x="13133" y="3122"/>
                    <a:pt x="13133" y="3134"/>
                  </a:cubicBezTo>
                  <a:cubicBezTo>
                    <a:pt x="13157" y="3134"/>
                    <a:pt x="13133" y="3099"/>
                    <a:pt x="13133" y="3099"/>
                  </a:cubicBezTo>
                  <a:cubicBezTo>
                    <a:pt x="13133" y="3099"/>
                    <a:pt x="13128" y="3104"/>
                    <a:pt x="13121" y="3104"/>
                  </a:cubicBezTo>
                  <a:cubicBezTo>
                    <a:pt x="13117" y="3104"/>
                    <a:pt x="13113" y="3103"/>
                    <a:pt x="13109" y="3099"/>
                  </a:cubicBezTo>
                  <a:cubicBezTo>
                    <a:pt x="13121" y="3087"/>
                    <a:pt x="13097" y="3063"/>
                    <a:pt x="13121" y="3063"/>
                  </a:cubicBezTo>
                  <a:lnTo>
                    <a:pt x="13133" y="3087"/>
                  </a:lnTo>
                  <a:cubicBezTo>
                    <a:pt x="13133" y="3051"/>
                    <a:pt x="13121" y="3063"/>
                    <a:pt x="13133" y="3039"/>
                  </a:cubicBezTo>
                  <a:lnTo>
                    <a:pt x="13145" y="3039"/>
                  </a:lnTo>
                  <a:cubicBezTo>
                    <a:pt x="13133" y="3015"/>
                    <a:pt x="13157" y="3003"/>
                    <a:pt x="13181" y="2980"/>
                  </a:cubicBezTo>
                  <a:cubicBezTo>
                    <a:pt x="13169" y="2968"/>
                    <a:pt x="13169" y="2956"/>
                    <a:pt x="13169" y="2956"/>
                  </a:cubicBezTo>
                  <a:cubicBezTo>
                    <a:pt x="13165" y="2960"/>
                    <a:pt x="13162" y="2961"/>
                    <a:pt x="13159" y="2961"/>
                  </a:cubicBezTo>
                  <a:cubicBezTo>
                    <a:pt x="13154" y="2961"/>
                    <a:pt x="13149" y="2956"/>
                    <a:pt x="13133" y="2956"/>
                  </a:cubicBezTo>
                  <a:cubicBezTo>
                    <a:pt x="13169" y="2944"/>
                    <a:pt x="13121" y="2908"/>
                    <a:pt x="13157" y="2884"/>
                  </a:cubicBezTo>
                  <a:lnTo>
                    <a:pt x="13157" y="2884"/>
                  </a:lnTo>
                  <a:cubicBezTo>
                    <a:pt x="13157" y="2884"/>
                    <a:pt x="13169" y="2896"/>
                    <a:pt x="13157" y="2908"/>
                  </a:cubicBezTo>
                  <a:cubicBezTo>
                    <a:pt x="13169" y="2932"/>
                    <a:pt x="13192" y="2944"/>
                    <a:pt x="13192" y="2968"/>
                  </a:cubicBezTo>
                  <a:cubicBezTo>
                    <a:pt x="13192" y="2959"/>
                    <a:pt x="13198" y="2945"/>
                    <a:pt x="13202" y="2941"/>
                  </a:cubicBezTo>
                  <a:lnTo>
                    <a:pt x="13202" y="2941"/>
                  </a:lnTo>
                  <a:lnTo>
                    <a:pt x="13204" y="2944"/>
                  </a:lnTo>
                  <a:cubicBezTo>
                    <a:pt x="13204" y="2942"/>
                    <a:pt x="13204" y="2941"/>
                    <a:pt x="13203" y="2941"/>
                  </a:cubicBezTo>
                  <a:cubicBezTo>
                    <a:pt x="13203" y="2941"/>
                    <a:pt x="13202" y="2941"/>
                    <a:pt x="13202" y="2941"/>
                  </a:cubicBezTo>
                  <a:lnTo>
                    <a:pt x="13202" y="2941"/>
                  </a:lnTo>
                  <a:lnTo>
                    <a:pt x="13192" y="2932"/>
                  </a:lnTo>
                  <a:cubicBezTo>
                    <a:pt x="13192" y="2920"/>
                    <a:pt x="13192" y="2920"/>
                    <a:pt x="13192" y="2908"/>
                  </a:cubicBezTo>
                  <a:cubicBezTo>
                    <a:pt x="13186" y="2902"/>
                    <a:pt x="13181" y="2902"/>
                    <a:pt x="13176" y="2902"/>
                  </a:cubicBezTo>
                  <a:cubicBezTo>
                    <a:pt x="13172" y="2902"/>
                    <a:pt x="13169" y="2902"/>
                    <a:pt x="13169" y="2896"/>
                  </a:cubicBezTo>
                  <a:cubicBezTo>
                    <a:pt x="13169" y="2887"/>
                    <a:pt x="13172" y="2885"/>
                    <a:pt x="13175" y="2885"/>
                  </a:cubicBezTo>
                  <a:cubicBezTo>
                    <a:pt x="13179" y="2885"/>
                    <a:pt x="13183" y="2888"/>
                    <a:pt x="13184" y="2888"/>
                  </a:cubicBezTo>
                  <a:cubicBezTo>
                    <a:pt x="13184" y="2888"/>
                    <a:pt x="13183" y="2887"/>
                    <a:pt x="13181" y="2884"/>
                  </a:cubicBezTo>
                  <a:cubicBezTo>
                    <a:pt x="13192" y="2860"/>
                    <a:pt x="13169" y="2860"/>
                    <a:pt x="13181" y="2837"/>
                  </a:cubicBezTo>
                  <a:lnTo>
                    <a:pt x="13181" y="2837"/>
                  </a:lnTo>
                  <a:cubicBezTo>
                    <a:pt x="13181" y="2842"/>
                    <a:pt x="13183" y="2845"/>
                    <a:pt x="13184" y="2846"/>
                  </a:cubicBezTo>
                  <a:lnTo>
                    <a:pt x="13184" y="2846"/>
                  </a:lnTo>
                  <a:cubicBezTo>
                    <a:pt x="13201" y="2835"/>
                    <a:pt x="13205" y="2810"/>
                    <a:pt x="13219" y="2810"/>
                  </a:cubicBezTo>
                  <a:cubicBezTo>
                    <a:pt x="13222" y="2810"/>
                    <a:pt x="13225" y="2811"/>
                    <a:pt x="13228" y="2813"/>
                  </a:cubicBezTo>
                  <a:cubicBezTo>
                    <a:pt x="13240" y="2825"/>
                    <a:pt x="13240" y="2825"/>
                    <a:pt x="13240" y="2825"/>
                  </a:cubicBezTo>
                  <a:lnTo>
                    <a:pt x="13228" y="2825"/>
                  </a:lnTo>
                  <a:cubicBezTo>
                    <a:pt x="13231" y="2835"/>
                    <a:pt x="13234" y="2838"/>
                    <a:pt x="13236" y="2838"/>
                  </a:cubicBezTo>
                  <a:cubicBezTo>
                    <a:pt x="13241" y="2838"/>
                    <a:pt x="13245" y="2824"/>
                    <a:pt x="13255" y="2823"/>
                  </a:cubicBezTo>
                  <a:lnTo>
                    <a:pt x="13255" y="2823"/>
                  </a:lnTo>
                  <a:cubicBezTo>
                    <a:pt x="13248" y="2817"/>
                    <a:pt x="13264" y="2799"/>
                    <a:pt x="13264" y="2789"/>
                  </a:cubicBezTo>
                  <a:lnTo>
                    <a:pt x="13252" y="2777"/>
                  </a:lnTo>
                  <a:cubicBezTo>
                    <a:pt x="13242" y="2760"/>
                    <a:pt x="13239" y="2755"/>
                    <a:pt x="13241" y="2755"/>
                  </a:cubicBezTo>
                  <a:cubicBezTo>
                    <a:pt x="13245" y="2755"/>
                    <a:pt x="13264" y="2774"/>
                    <a:pt x="13277" y="2774"/>
                  </a:cubicBezTo>
                  <a:cubicBezTo>
                    <a:pt x="13281" y="2774"/>
                    <a:pt x="13285" y="2772"/>
                    <a:pt x="13288" y="2765"/>
                  </a:cubicBezTo>
                  <a:cubicBezTo>
                    <a:pt x="13288" y="2751"/>
                    <a:pt x="13288" y="2748"/>
                    <a:pt x="13287" y="2748"/>
                  </a:cubicBezTo>
                  <a:cubicBezTo>
                    <a:pt x="13286" y="2748"/>
                    <a:pt x="13285" y="2750"/>
                    <a:pt x="13284" y="2750"/>
                  </a:cubicBezTo>
                  <a:cubicBezTo>
                    <a:pt x="13282" y="2750"/>
                    <a:pt x="13279" y="2748"/>
                    <a:pt x="13276" y="2741"/>
                  </a:cubicBezTo>
                  <a:cubicBezTo>
                    <a:pt x="13288" y="2729"/>
                    <a:pt x="13311" y="2729"/>
                    <a:pt x="13311" y="2706"/>
                  </a:cubicBezTo>
                  <a:cubicBezTo>
                    <a:pt x="13319" y="2706"/>
                    <a:pt x="13327" y="2700"/>
                    <a:pt x="13339" y="2700"/>
                  </a:cubicBezTo>
                  <a:cubicBezTo>
                    <a:pt x="13345" y="2700"/>
                    <a:pt x="13351" y="2702"/>
                    <a:pt x="13359" y="2706"/>
                  </a:cubicBezTo>
                  <a:cubicBezTo>
                    <a:pt x="13359" y="2682"/>
                    <a:pt x="13383" y="2658"/>
                    <a:pt x="13371" y="2646"/>
                  </a:cubicBezTo>
                  <a:lnTo>
                    <a:pt x="13371" y="2646"/>
                  </a:lnTo>
                  <a:cubicBezTo>
                    <a:pt x="13347" y="2658"/>
                    <a:pt x="13383" y="2682"/>
                    <a:pt x="13335" y="2694"/>
                  </a:cubicBezTo>
                  <a:lnTo>
                    <a:pt x="13323" y="2682"/>
                  </a:lnTo>
                  <a:cubicBezTo>
                    <a:pt x="13335" y="2658"/>
                    <a:pt x="13335" y="2634"/>
                    <a:pt x="13347" y="2622"/>
                  </a:cubicBezTo>
                  <a:cubicBezTo>
                    <a:pt x="13347" y="2622"/>
                    <a:pt x="13347" y="2622"/>
                    <a:pt x="13335" y="2610"/>
                  </a:cubicBezTo>
                  <a:cubicBezTo>
                    <a:pt x="13347" y="2587"/>
                    <a:pt x="13335" y="2563"/>
                    <a:pt x="13347" y="2539"/>
                  </a:cubicBezTo>
                  <a:cubicBezTo>
                    <a:pt x="13371" y="2551"/>
                    <a:pt x="13359" y="2563"/>
                    <a:pt x="13347" y="2575"/>
                  </a:cubicBezTo>
                  <a:cubicBezTo>
                    <a:pt x="13371" y="2563"/>
                    <a:pt x="13359" y="2563"/>
                    <a:pt x="13383" y="2527"/>
                  </a:cubicBezTo>
                  <a:lnTo>
                    <a:pt x="13383" y="2527"/>
                  </a:lnTo>
                  <a:cubicBezTo>
                    <a:pt x="13395" y="2539"/>
                    <a:pt x="13371" y="2551"/>
                    <a:pt x="13383" y="2563"/>
                  </a:cubicBezTo>
                  <a:lnTo>
                    <a:pt x="13395" y="2527"/>
                  </a:lnTo>
                  <a:cubicBezTo>
                    <a:pt x="13371" y="2515"/>
                    <a:pt x="13407" y="2503"/>
                    <a:pt x="13407" y="2479"/>
                  </a:cubicBezTo>
                  <a:cubicBezTo>
                    <a:pt x="13431" y="2444"/>
                    <a:pt x="13407" y="2420"/>
                    <a:pt x="13395" y="2384"/>
                  </a:cubicBezTo>
                  <a:lnTo>
                    <a:pt x="13419" y="2384"/>
                  </a:lnTo>
                  <a:cubicBezTo>
                    <a:pt x="13395" y="2396"/>
                    <a:pt x="13407" y="2396"/>
                    <a:pt x="13419" y="2408"/>
                  </a:cubicBezTo>
                  <a:cubicBezTo>
                    <a:pt x="13419" y="2394"/>
                    <a:pt x="13431" y="2388"/>
                    <a:pt x="13443" y="2388"/>
                  </a:cubicBezTo>
                  <a:cubicBezTo>
                    <a:pt x="13452" y="2388"/>
                    <a:pt x="13461" y="2391"/>
                    <a:pt x="13466" y="2396"/>
                  </a:cubicBezTo>
                  <a:cubicBezTo>
                    <a:pt x="13466" y="2387"/>
                    <a:pt x="13463" y="2385"/>
                    <a:pt x="13459" y="2385"/>
                  </a:cubicBezTo>
                  <a:cubicBezTo>
                    <a:pt x="13454" y="2385"/>
                    <a:pt x="13449" y="2388"/>
                    <a:pt x="13446" y="2388"/>
                  </a:cubicBezTo>
                  <a:cubicBezTo>
                    <a:pt x="13444" y="2388"/>
                    <a:pt x="13442" y="2387"/>
                    <a:pt x="13442" y="2384"/>
                  </a:cubicBezTo>
                  <a:lnTo>
                    <a:pt x="13454" y="2348"/>
                  </a:lnTo>
                  <a:cubicBezTo>
                    <a:pt x="13448" y="2348"/>
                    <a:pt x="13445" y="2351"/>
                    <a:pt x="13442" y="2351"/>
                  </a:cubicBezTo>
                  <a:cubicBezTo>
                    <a:pt x="13439" y="2351"/>
                    <a:pt x="13436" y="2348"/>
                    <a:pt x="13431" y="2337"/>
                  </a:cubicBezTo>
                  <a:cubicBezTo>
                    <a:pt x="13442" y="2325"/>
                    <a:pt x="13442" y="2313"/>
                    <a:pt x="13454" y="2289"/>
                  </a:cubicBezTo>
                  <a:cubicBezTo>
                    <a:pt x="13454" y="2301"/>
                    <a:pt x="13478" y="2301"/>
                    <a:pt x="13466" y="2313"/>
                  </a:cubicBezTo>
                  <a:cubicBezTo>
                    <a:pt x="13478" y="2301"/>
                    <a:pt x="13490" y="2289"/>
                    <a:pt x="13478" y="2277"/>
                  </a:cubicBezTo>
                  <a:lnTo>
                    <a:pt x="13478" y="2277"/>
                  </a:lnTo>
                  <a:cubicBezTo>
                    <a:pt x="13475" y="2278"/>
                    <a:pt x="13473" y="2279"/>
                    <a:pt x="13472" y="2279"/>
                  </a:cubicBezTo>
                  <a:cubicBezTo>
                    <a:pt x="13461" y="2279"/>
                    <a:pt x="13472" y="2251"/>
                    <a:pt x="13461" y="2251"/>
                  </a:cubicBezTo>
                  <a:cubicBezTo>
                    <a:pt x="13459" y="2251"/>
                    <a:pt x="13457" y="2252"/>
                    <a:pt x="13454" y="2253"/>
                  </a:cubicBezTo>
                  <a:lnTo>
                    <a:pt x="13478" y="2229"/>
                  </a:lnTo>
                  <a:lnTo>
                    <a:pt x="13478" y="2229"/>
                  </a:lnTo>
                  <a:cubicBezTo>
                    <a:pt x="13466" y="2241"/>
                    <a:pt x="13478" y="2241"/>
                    <a:pt x="13478" y="2253"/>
                  </a:cubicBezTo>
                  <a:cubicBezTo>
                    <a:pt x="13502" y="2253"/>
                    <a:pt x="13478" y="2229"/>
                    <a:pt x="13478" y="2218"/>
                  </a:cubicBezTo>
                  <a:cubicBezTo>
                    <a:pt x="13488" y="2218"/>
                    <a:pt x="13497" y="2202"/>
                    <a:pt x="13501" y="2202"/>
                  </a:cubicBezTo>
                  <a:cubicBezTo>
                    <a:pt x="13501" y="2202"/>
                    <a:pt x="13502" y="2203"/>
                    <a:pt x="13502" y="2206"/>
                  </a:cubicBezTo>
                  <a:cubicBezTo>
                    <a:pt x="13502" y="2194"/>
                    <a:pt x="13514" y="2182"/>
                    <a:pt x="13526" y="2182"/>
                  </a:cubicBezTo>
                  <a:cubicBezTo>
                    <a:pt x="13526" y="2170"/>
                    <a:pt x="13514" y="2170"/>
                    <a:pt x="13514" y="2170"/>
                  </a:cubicBezTo>
                  <a:lnTo>
                    <a:pt x="13526" y="2134"/>
                  </a:lnTo>
                  <a:cubicBezTo>
                    <a:pt x="13532" y="2134"/>
                    <a:pt x="13544" y="2137"/>
                    <a:pt x="13554" y="2142"/>
                  </a:cubicBezTo>
                  <a:lnTo>
                    <a:pt x="13554" y="2142"/>
                  </a:lnTo>
                  <a:cubicBezTo>
                    <a:pt x="13547" y="2135"/>
                    <a:pt x="13543" y="2129"/>
                    <a:pt x="13550" y="2122"/>
                  </a:cubicBezTo>
                  <a:lnTo>
                    <a:pt x="13550" y="2122"/>
                  </a:lnTo>
                  <a:cubicBezTo>
                    <a:pt x="13552" y="2127"/>
                    <a:pt x="13555" y="2129"/>
                    <a:pt x="13558" y="2129"/>
                  </a:cubicBezTo>
                  <a:cubicBezTo>
                    <a:pt x="13564" y="2129"/>
                    <a:pt x="13570" y="2120"/>
                    <a:pt x="13579" y="2120"/>
                  </a:cubicBezTo>
                  <a:cubicBezTo>
                    <a:pt x="13584" y="2120"/>
                    <a:pt x="13590" y="2124"/>
                    <a:pt x="13597" y="2134"/>
                  </a:cubicBezTo>
                  <a:cubicBezTo>
                    <a:pt x="13621" y="2134"/>
                    <a:pt x="13633" y="2098"/>
                    <a:pt x="13633" y="2075"/>
                  </a:cubicBezTo>
                  <a:cubicBezTo>
                    <a:pt x="13631" y="2072"/>
                    <a:pt x="13628" y="2071"/>
                    <a:pt x="13626" y="2071"/>
                  </a:cubicBezTo>
                  <a:cubicBezTo>
                    <a:pt x="13616" y="2071"/>
                    <a:pt x="13607" y="2087"/>
                    <a:pt x="13597" y="2087"/>
                  </a:cubicBezTo>
                  <a:cubicBezTo>
                    <a:pt x="13609" y="2039"/>
                    <a:pt x="13573" y="2003"/>
                    <a:pt x="13597" y="1979"/>
                  </a:cubicBezTo>
                  <a:lnTo>
                    <a:pt x="13585" y="1979"/>
                  </a:lnTo>
                  <a:cubicBezTo>
                    <a:pt x="13585" y="1956"/>
                    <a:pt x="13585" y="1967"/>
                    <a:pt x="13573" y="1944"/>
                  </a:cubicBezTo>
                  <a:lnTo>
                    <a:pt x="13573" y="1944"/>
                  </a:lnTo>
                  <a:cubicBezTo>
                    <a:pt x="13579" y="1947"/>
                    <a:pt x="13587" y="1948"/>
                    <a:pt x="13595" y="1948"/>
                  </a:cubicBezTo>
                  <a:cubicBezTo>
                    <a:pt x="13619" y="1948"/>
                    <a:pt x="13648" y="1935"/>
                    <a:pt x="13657" y="1908"/>
                  </a:cubicBezTo>
                  <a:cubicBezTo>
                    <a:pt x="13654" y="1905"/>
                    <a:pt x="13652" y="1905"/>
                    <a:pt x="13649" y="1905"/>
                  </a:cubicBezTo>
                  <a:cubicBezTo>
                    <a:pt x="13642" y="1905"/>
                    <a:pt x="13634" y="1911"/>
                    <a:pt x="13623" y="1911"/>
                  </a:cubicBezTo>
                  <a:cubicBezTo>
                    <a:pt x="13619" y="1911"/>
                    <a:pt x="13614" y="1910"/>
                    <a:pt x="13609" y="1908"/>
                  </a:cubicBezTo>
                  <a:lnTo>
                    <a:pt x="13621" y="1884"/>
                  </a:lnTo>
                  <a:lnTo>
                    <a:pt x="13633" y="1884"/>
                  </a:lnTo>
                  <a:cubicBezTo>
                    <a:pt x="13633" y="1860"/>
                    <a:pt x="13681" y="1860"/>
                    <a:pt x="13657" y="1848"/>
                  </a:cubicBezTo>
                  <a:lnTo>
                    <a:pt x="13692" y="1837"/>
                  </a:lnTo>
                  <a:lnTo>
                    <a:pt x="13681" y="1837"/>
                  </a:lnTo>
                  <a:cubicBezTo>
                    <a:pt x="13669" y="1837"/>
                    <a:pt x="13681" y="1813"/>
                    <a:pt x="13681" y="1801"/>
                  </a:cubicBezTo>
                  <a:cubicBezTo>
                    <a:pt x="13681" y="1777"/>
                    <a:pt x="13692" y="1765"/>
                    <a:pt x="13704" y="1765"/>
                  </a:cubicBezTo>
                  <a:cubicBezTo>
                    <a:pt x="13692" y="1765"/>
                    <a:pt x="13669" y="1765"/>
                    <a:pt x="13681" y="1741"/>
                  </a:cubicBezTo>
                  <a:lnTo>
                    <a:pt x="13681" y="1741"/>
                  </a:lnTo>
                  <a:cubicBezTo>
                    <a:pt x="13685" y="1743"/>
                    <a:pt x="13688" y="1743"/>
                    <a:pt x="13691" y="1743"/>
                  </a:cubicBezTo>
                  <a:cubicBezTo>
                    <a:pt x="13711" y="1743"/>
                    <a:pt x="13708" y="1716"/>
                    <a:pt x="13721" y="1716"/>
                  </a:cubicBezTo>
                  <a:cubicBezTo>
                    <a:pt x="13723" y="1716"/>
                    <a:pt x="13726" y="1716"/>
                    <a:pt x="13728" y="1717"/>
                  </a:cubicBezTo>
                  <a:cubicBezTo>
                    <a:pt x="13728" y="1706"/>
                    <a:pt x="13752" y="1706"/>
                    <a:pt x="13728" y="1694"/>
                  </a:cubicBezTo>
                  <a:lnTo>
                    <a:pt x="13728" y="1694"/>
                  </a:lnTo>
                  <a:lnTo>
                    <a:pt x="13752" y="1706"/>
                  </a:lnTo>
                  <a:cubicBezTo>
                    <a:pt x="13728" y="1694"/>
                    <a:pt x="13740" y="1658"/>
                    <a:pt x="13740" y="1634"/>
                  </a:cubicBezTo>
                  <a:lnTo>
                    <a:pt x="13740" y="1634"/>
                  </a:lnTo>
                  <a:cubicBezTo>
                    <a:pt x="13750" y="1639"/>
                    <a:pt x="13756" y="1641"/>
                    <a:pt x="13760" y="1641"/>
                  </a:cubicBezTo>
                  <a:cubicBezTo>
                    <a:pt x="13774" y="1641"/>
                    <a:pt x="13765" y="1620"/>
                    <a:pt x="13786" y="1620"/>
                  </a:cubicBezTo>
                  <a:cubicBezTo>
                    <a:pt x="13790" y="1620"/>
                    <a:pt x="13794" y="1621"/>
                    <a:pt x="13800" y="1622"/>
                  </a:cubicBezTo>
                  <a:cubicBezTo>
                    <a:pt x="13764" y="1610"/>
                    <a:pt x="13800" y="1575"/>
                    <a:pt x="13776" y="1563"/>
                  </a:cubicBezTo>
                  <a:cubicBezTo>
                    <a:pt x="13780" y="1559"/>
                    <a:pt x="13785" y="1557"/>
                    <a:pt x="13791" y="1557"/>
                  </a:cubicBezTo>
                  <a:cubicBezTo>
                    <a:pt x="13802" y="1557"/>
                    <a:pt x="13816" y="1563"/>
                    <a:pt x="13823" y="1563"/>
                  </a:cubicBezTo>
                  <a:lnTo>
                    <a:pt x="13812" y="1551"/>
                  </a:lnTo>
                  <a:cubicBezTo>
                    <a:pt x="13835" y="1551"/>
                    <a:pt x="13847" y="1515"/>
                    <a:pt x="13871" y="1503"/>
                  </a:cubicBezTo>
                  <a:lnTo>
                    <a:pt x="13847" y="1479"/>
                  </a:lnTo>
                  <a:lnTo>
                    <a:pt x="13871" y="1479"/>
                  </a:lnTo>
                  <a:cubicBezTo>
                    <a:pt x="13859" y="1467"/>
                    <a:pt x="13859" y="1456"/>
                    <a:pt x="13847" y="1456"/>
                  </a:cubicBezTo>
                  <a:lnTo>
                    <a:pt x="13859" y="1456"/>
                  </a:lnTo>
                  <a:cubicBezTo>
                    <a:pt x="13835" y="1432"/>
                    <a:pt x="13859" y="1432"/>
                    <a:pt x="13847" y="1408"/>
                  </a:cubicBezTo>
                  <a:cubicBezTo>
                    <a:pt x="13859" y="1408"/>
                    <a:pt x="13859" y="1408"/>
                    <a:pt x="13871" y="1420"/>
                  </a:cubicBezTo>
                  <a:cubicBezTo>
                    <a:pt x="13871" y="1416"/>
                    <a:pt x="13872" y="1414"/>
                    <a:pt x="13875" y="1414"/>
                  </a:cubicBezTo>
                  <a:cubicBezTo>
                    <a:pt x="13879" y="1414"/>
                    <a:pt x="13887" y="1420"/>
                    <a:pt x="13895" y="1420"/>
                  </a:cubicBezTo>
                  <a:cubicBezTo>
                    <a:pt x="13885" y="1420"/>
                    <a:pt x="13867" y="1378"/>
                    <a:pt x="13847" y="1378"/>
                  </a:cubicBezTo>
                  <a:cubicBezTo>
                    <a:pt x="13843" y="1378"/>
                    <a:pt x="13839" y="1380"/>
                    <a:pt x="13835" y="1384"/>
                  </a:cubicBezTo>
                  <a:cubicBezTo>
                    <a:pt x="13823" y="1372"/>
                    <a:pt x="13823" y="1360"/>
                    <a:pt x="13835" y="1348"/>
                  </a:cubicBezTo>
                  <a:lnTo>
                    <a:pt x="13859" y="1360"/>
                  </a:lnTo>
                  <a:lnTo>
                    <a:pt x="13847" y="1336"/>
                  </a:lnTo>
                  <a:cubicBezTo>
                    <a:pt x="13847" y="1325"/>
                    <a:pt x="13859" y="1325"/>
                    <a:pt x="13871" y="1313"/>
                  </a:cubicBezTo>
                  <a:cubicBezTo>
                    <a:pt x="13871" y="1321"/>
                    <a:pt x="13888" y="1340"/>
                    <a:pt x="13902" y="1340"/>
                  </a:cubicBezTo>
                  <a:cubicBezTo>
                    <a:pt x="13909" y="1340"/>
                    <a:pt x="13915" y="1336"/>
                    <a:pt x="13919" y="1325"/>
                  </a:cubicBezTo>
                  <a:cubicBezTo>
                    <a:pt x="13919" y="1348"/>
                    <a:pt x="13919" y="1360"/>
                    <a:pt x="13931" y="1372"/>
                  </a:cubicBezTo>
                  <a:cubicBezTo>
                    <a:pt x="13931" y="1372"/>
                    <a:pt x="13931" y="1369"/>
                    <a:pt x="13932" y="1369"/>
                  </a:cubicBezTo>
                  <a:cubicBezTo>
                    <a:pt x="13934" y="1369"/>
                    <a:pt x="13937" y="1372"/>
                    <a:pt x="13943" y="1384"/>
                  </a:cubicBezTo>
                  <a:cubicBezTo>
                    <a:pt x="13943" y="1348"/>
                    <a:pt x="13931" y="1360"/>
                    <a:pt x="13931" y="1336"/>
                  </a:cubicBezTo>
                  <a:lnTo>
                    <a:pt x="13931" y="1336"/>
                  </a:lnTo>
                  <a:cubicBezTo>
                    <a:pt x="13943" y="1342"/>
                    <a:pt x="13951" y="1345"/>
                    <a:pt x="13959" y="1345"/>
                  </a:cubicBezTo>
                  <a:cubicBezTo>
                    <a:pt x="13966" y="1345"/>
                    <a:pt x="13972" y="1342"/>
                    <a:pt x="13978" y="1336"/>
                  </a:cubicBezTo>
                  <a:lnTo>
                    <a:pt x="13943" y="1336"/>
                  </a:lnTo>
                  <a:cubicBezTo>
                    <a:pt x="13943" y="1325"/>
                    <a:pt x="13919" y="1301"/>
                    <a:pt x="13943" y="1301"/>
                  </a:cubicBezTo>
                  <a:cubicBezTo>
                    <a:pt x="13899" y="1301"/>
                    <a:pt x="13925" y="1252"/>
                    <a:pt x="13912" y="1252"/>
                  </a:cubicBezTo>
                  <a:cubicBezTo>
                    <a:pt x="13911" y="1252"/>
                    <a:pt x="13909" y="1252"/>
                    <a:pt x="13907" y="1253"/>
                  </a:cubicBezTo>
                  <a:cubicBezTo>
                    <a:pt x="13907" y="1241"/>
                    <a:pt x="13907" y="1229"/>
                    <a:pt x="13919" y="1229"/>
                  </a:cubicBezTo>
                  <a:cubicBezTo>
                    <a:pt x="13919" y="1241"/>
                    <a:pt x="13925" y="1244"/>
                    <a:pt x="13932" y="1244"/>
                  </a:cubicBezTo>
                  <a:cubicBezTo>
                    <a:pt x="13940" y="1244"/>
                    <a:pt x="13948" y="1241"/>
                    <a:pt x="13954" y="1241"/>
                  </a:cubicBezTo>
                  <a:cubicBezTo>
                    <a:pt x="13943" y="1241"/>
                    <a:pt x="13943" y="1241"/>
                    <a:pt x="13943" y="1229"/>
                  </a:cubicBezTo>
                  <a:cubicBezTo>
                    <a:pt x="13943" y="1217"/>
                    <a:pt x="13954" y="1217"/>
                    <a:pt x="13966" y="1217"/>
                  </a:cubicBezTo>
                  <a:lnTo>
                    <a:pt x="13990" y="1205"/>
                  </a:lnTo>
                  <a:cubicBezTo>
                    <a:pt x="13984" y="1205"/>
                    <a:pt x="13978" y="1208"/>
                    <a:pt x="13974" y="1208"/>
                  </a:cubicBezTo>
                  <a:cubicBezTo>
                    <a:pt x="13969" y="1208"/>
                    <a:pt x="13966" y="1205"/>
                    <a:pt x="13966" y="1194"/>
                  </a:cubicBezTo>
                  <a:cubicBezTo>
                    <a:pt x="13966" y="1194"/>
                    <a:pt x="13978" y="1182"/>
                    <a:pt x="13978" y="1182"/>
                  </a:cubicBezTo>
                  <a:cubicBezTo>
                    <a:pt x="13990" y="1194"/>
                    <a:pt x="14014" y="1194"/>
                    <a:pt x="14014" y="1217"/>
                  </a:cubicBezTo>
                  <a:cubicBezTo>
                    <a:pt x="14014" y="1205"/>
                    <a:pt x="14026" y="1170"/>
                    <a:pt x="14002" y="1170"/>
                  </a:cubicBezTo>
                  <a:lnTo>
                    <a:pt x="14014" y="1158"/>
                  </a:lnTo>
                  <a:cubicBezTo>
                    <a:pt x="14007" y="1158"/>
                    <a:pt x="13993" y="1166"/>
                    <a:pt x="13984" y="1166"/>
                  </a:cubicBezTo>
                  <a:cubicBezTo>
                    <a:pt x="13977" y="1166"/>
                    <a:pt x="13973" y="1161"/>
                    <a:pt x="13978" y="1146"/>
                  </a:cubicBezTo>
                  <a:lnTo>
                    <a:pt x="13990" y="1146"/>
                  </a:lnTo>
                  <a:lnTo>
                    <a:pt x="13978" y="1122"/>
                  </a:lnTo>
                  <a:lnTo>
                    <a:pt x="13990" y="1122"/>
                  </a:lnTo>
                  <a:cubicBezTo>
                    <a:pt x="13990" y="1122"/>
                    <a:pt x="13990" y="1110"/>
                    <a:pt x="13990" y="1110"/>
                  </a:cubicBezTo>
                  <a:cubicBezTo>
                    <a:pt x="13990" y="1110"/>
                    <a:pt x="13995" y="1105"/>
                    <a:pt x="14002" y="1105"/>
                  </a:cubicBezTo>
                  <a:cubicBezTo>
                    <a:pt x="14006" y="1105"/>
                    <a:pt x="14010" y="1106"/>
                    <a:pt x="14014" y="1110"/>
                  </a:cubicBezTo>
                  <a:cubicBezTo>
                    <a:pt x="14014" y="1086"/>
                    <a:pt x="14002" y="1086"/>
                    <a:pt x="14002" y="1075"/>
                  </a:cubicBezTo>
                  <a:cubicBezTo>
                    <a:pt x="14002" y="1069"/>
                    <a:pt x="14005" y="1066"/>
                    <a:pt x="14009" y="1066"/>
                  </a:cubicBezTo>
                  <a:cubicBezTo>
                    <a:pt x="14014" y="1066"/>
                    <a:pt x="14020" y="1069"/>
                    <a:pt x="14026" y="1075"/>
                  </a:cubicBezTo>
                  <a:cubicBezTo>
                    <a:pt x="14038" y="1063"/>
                    <a:pt x="14050" y="1027"/>
                    <a:pt x="14062" y="1027"/>
                  </a:cubicBezTo>
                  <a:cubicBezTo>
                    <a:pt x="14062" y="1015"/>
                    <a:pt x="14059" y="1015"/>
                    <a:pt x="14056" y="1015"/>
                  </a:cubicBezTo>
                  <a:cubicBezTo>
                    <a:pt x="14053" y="1015"/>
                    <a:pt x="14050" y="1015"/>
                    <a:pt x="14050" y="1003"/>
                  </a:cubicBezTo>
                  <a:cubicBezTo>
                    <a:pt x="14097" y="1003"/>
                    <a:pt x="14097" y="944"/>
                    <a:pt x="14109" y="908"/>
                  </a:cubicBezTo>
                  <a:cubicBezTo>
                    <a:pt x="14075" y="896"/>
                    <a:pt x="14107" y="896"/>
                    <a:pt x="14088" y="875"/>
                  </a:cubicBezTo>
                  <a:lnTo>
                    <a:pt x="14088" y="875"/>
                  </a:lnTo>
                  <a:cubicBezTo>
                    <a:pt x="14092" y="875"/>
                    <a:pt x="14103" y="868"/>
                    <a:pt x="14111" y="868"/>
                  </a:cubicBezTo>
                  <a:cubicBezTo>
                    <a:pt x="14117" y="868"/>
                    <a:pt x="14121" y="871"/>
                    <a:pt x="14121" y="884"/>
                  </a:cubicBezTo>
                  <a:lnTo>
                    <a:pt x="14121" y="872"/>
                  </a:lnTo>
                  <a:cubicBezTo>
                    <a:pt x="14124" y="871"/>
                    <a:pt x="14126" y="870"/>
                    <a:pt x="14127" y="870"/>
                  </a:cubicBezTo>
                  <a:cubicBezTo>
                    <a:pt x="14139" y="870"/>
                    <a:pt x="14129" y="898"/>
                    <a:pt x="14147" y="898"/>
                  </a:cubicBezTo>
                  <a:cubicBezTo>
                    <a:pt x="14150" y="898"/>
                    <a:pt x="14153" y="897"/>
                    <a:pt x="14157" y="896"/>
                  </a:cubicBezTo>
                  <a:cubicBezTo>
                    <a:pt x="14157" y="884"/>
                    <a:pt x="14145" y="860"/>
                    <a:pt x="14145" y="848"/>
                  </a:cubicBezTo>
                  <a:cubicBezTo>
                    <a:pt x="14157" y="848"/>
                    <a:pt x="14169" y="836"/>
                    <a:pt x="14181" y="836"/>
                  </a:cubicBezTo>
                  <a:cubicBezTo>
                    <a:pt x="14181" y="836"/>
                    <a:pt x="14181" y="848"/>
                    <a:pt x="14181" y="848"/>
                  </a:cubicBezTo>
                  <a:lnTo>
                    <a:pt x="14193" y="848"/>
                  </a:lnTo>
                  <a:cubicBezTo>
                    <a:pt x="14193" y="836"/>
                    <a:pt x="14193" y="836"/>
                    <a:pt x="14193" y="836"/>
                  </a:cubicBezTo>
                  <a:cubicBezTo>
                    <a:pt x="14228" y="836"/>
                    <a:pt x="14264" y="824"/>
                    <a:pt x="14312" y="824"/>
                  </a:cubicBezTo>
                  <a:cubicBezTo>
                    <a:pt x="14300" y="848"/>
                    <a:pt x="14359" y="824"/>
                    <a:pt x="14347" y="860"/>
                  </a:cubicBezTo>
                  <a:cubicBezTo>
                    <a:pt x="14395" y="848"/>
                    <a:pt x="14335" y="836"/>
                    <a:pt x="14359" y="813"/>
                  </a:cubicBezTo>
                  <a:cubicBezTo>
                    <a:pt x="14367" y="813"/>
                    <a:pt x="14375" y="807"/>
                    <a:pt x="14380" y="807"/>
                  </a:cubicBezTo>
                  <a:cubicBezTo>
                    <a:pt x="14382" y="807"/>
                    <a:pt x="14383" y="809"/>
                    <a:pt x="14383" y="813"/>
                  </a:cubicBezTo>
                  <a:cubicBezTo>
                    <a:pt x="14383" y="824"/>
                    <a:pt x="14395" y="836"/>
                    <a:pt x="14395" y="836"/>
                  </a:cubicBezTo>
                  <a:lnTo>
                    <a:pt x="14407" y="836"/>
                  </a:lnTo>
                  <a:cubicBezTo>
                    <a:pt x="14416" y="835"/>
                    <a:pt x="14424" y="834"/>
                    <a:pt x="14433" y="834"/>
                  </a:cubicBezTo>
                  <a:cubicBezTo>
                    <a:pt x="14466" y="834"/>
                    <a:pt x="14497" y="845"/>
                    <a:pt x="14529" y="845"/>
                  </a:cubicBezTo>
                  <a:cubicBezTo>
                    <a:pt x="14543" y="845"/>
                    <a:pt x="14558" y="843"/>
                    <a:pt x="14574" y="836"/>
                  </a:cubicBezTo>
                  <a:cubicBezTo>
                    <a:pt x="14574" y="830"/>
                    <a:pt x="14568" y="830"/>
                    <a:pt x="14562" y="830"/>
                  </a:cubicBezTo>
                  <a:cubicBezTo>
                    <a:pt x="14556" y="830"/>
                    <a:pt x="14550" y="830"/>
                    <a:pt x="14550" y="824"/>
                  </a:cubicBezTo>
                  <a:cubicBezTo>
                    <a:pt x="14562" y="819"/>
                    <a:pt x="14572" y="818"/>
                    <a:pt x="14580" y="818"/>
                  </a:cubicBezTo>
                  <a:cubicBezTo>
                    <a:pt x="14603" y="818"/>
                    <a:pt x="14613" y="831"/>
                    <a:pt x="14632" y="831"/>
                  </a:cubicBezTo>
                  <a:cubicBezTo>
                    <a:pt x="14639" y="831"/>
                    <a:pt x="14647" y="830"/>
                    <a:pt x="14657" y="824"/>
                  </a:cubicBezTo>
                  <a:lnTo>
                    <a:pt x="14657" y="824"/>
                  </a:lnTo>
                  <a:lnTo>
                    <a:pt x="14645" y="848"/>
                  </a:lnTo>
                  <a:cubicBezTo>
                    <a:pt x="14653" y="840"/>
                    <a:pt x="14662" y="831"/>
                    <a:pt x="14674" y="831"/>
                  </a:cubicBezTo>
                  <a:cubicBezTo>
                    <a:pt x="14680" y="831"/>
                    <a:pt x="14686" y="833"/>
                    <a:pt x="14693" y="836"/>
                  </a:cubicBezTo>
                  <a:cubicBezTo>
                    <a:pt x="14705" y="848"/>
                    <a:pt x="14669" y="848"/>
                    <a:pt x="14657" y="860"/>
                  </a:cubicBezTo>
                  <a:cubicBezTo>
                    <a:pt x="14681" y="860"/>
                    <a:pt x="14728" y="848"/>
                    <a:pt x="14705" y="836"/>
                  </a:cubicBezTo>
                  <a:cubicBezTo>
                    <a:pt x="14709" y="834"/>
                    <a:pt x="14714" y="833"/>
                    <a:pt x="14717" y="833"/>
                  </a:cubicBezTo>
                  <a:cubicBezTo>
                    <a:pt x="14733" y="833"/>
                    <a:pt x="14743" y="848"/>
                    <a:pt x="14752" y="848"/>
                  </a:cubicBezTo>
                  <a:cubicBezTo>
                    <a:pt x="14752" y="848"/>
                    <a:pt x="14728" y="836"/>
                    <a:pt x="14740" y="824"/>
                  </a:cubicBezTo>
                  <a:lnTo>
                    <a:pt x="14740" y="824"/>
                  </a:lnTo>
                  <a:cubicBezTo>
                    <a:pt x="14776" y="836"/>
                    <a:pt x="14824" y="836"/>
                    <a:pt x="14859" y="836"/>
                  </a:cubicBezTo>
                  <a:cubicBezTo>
                    <a:pt x="14859" y="848"/>
                    <a:pt x="14859" y="848"/>
                    <a:pt x="14859" y="848"/>
                  </a:cubicBezTo>
                  <a:cubicBezTo>
                    <a:pt x="14864" y="843"/>
                    <a:pt x="14868" y="842"/>
                    <a:pt x="14871" y="842"/>
                  </a:cubicBezTo>
                  <a:cubicBezTo>
                    <a:pt x="14883" y="842"/>
                    <a:pt x="14889" y="862"/>
                    <a:pt x="14908" y="862"/>
                  </a:cubicBezTo>
                  <a:cubicBezTo>
                    <a:pt x="14911" y="862"/>
                    <a:pt x="14915" y="862"/>
                    <a:pt x="14919" y="860"/>
                  </a:cubicBezTo>
                  <a:cubicBezTo>
                    <a:pt x="14965" y="860"/>
                    <a:pt x="15011" y="860"/>
                    <a:pt x="15046" y="849"/>
                  </a:cubicBezTo>
                  <a:lnTo>
                    <a:pt x="15046" y="849"/>
                  </a:lnTo>
                  <a:cubicBezTo>
                    <a:pt x="15039" y="854"/>
                    <a:pt x="15037" y="875"/>
                    <a:pt x="15030" y="875"/>
                  </a:cubicBezTo>
                  <a:cubicBezTo>
                    <a:pt x="15029" y="875"/>
                    <a:pt x="15028" y="874"/>
                    <a:pt x="15026" y="872"/>
                  </a:cubicBezTo>
                  <a:lnTo>
                    <a:pt x="15026" y="872"/>
                  </a:lnTo>
                  <a:cubicBezTo>
                    <a:pt x="14990" y="884"/>
                    <a:pt x="15050" y="896"/>
                    <a:pt x="15026" y="908"/>
                  </a:cubicBezTo>
                  <a:cubicBezTo>
                    <a:pt x="15007" y="908"/>
                    <a:pt x="15018" y="893"/>
                    <a:pt x="15018" y="893"/>
                  </a:cubicBezTo>
                  <a:lnTo>
                    <a:pt x="15018" y="893"/>
                  </a:lnTo>
                  <a:cubicBezTo>
                    <a:pt x="15017" y="893"/>
                    <a:pt x="15016" y="894"/>
                    <a:pt x="15014" y="896"/>
                  </a:cubicBezTo>
                  <a:lnTo>
                    <a:pt x="15002" y="920"/>
                  </a:lnTo>
                  <a:cubicBezTo>
                    <a:pt x="15002" y="909"/>
                    <a:pt x="14982" y="908"/>
                    <a:pt x="14988" y="899"/>
                  </a:cubicBezTo>
                  <a:lnTo>
                    <a:pt x="14988" y="899"/>
                  </a:lnTo>
                  <a:cubicBezTo>
                    <a:pt x="14940" y="955"/>
                    <a:pt x="14859" y="957"/>
                    <a:pt x="14859" y="1027"/>
                  </a:cubicBezTo>
                  <a:cubicBezTo>
                    <a:pt x="14835" y="1027"/>
                    <a:pt x="14847" y="1015"/>
                    <a:pt x="14835" y="1003"/>
                  </a:cubicBezTo>
                  <a:cubicBezTo>
                    <a:pt x="14835" y="1051"/>
                    <a:pt x="14776" y="1051"/>
                    <a:pt x="14764" y="1086"/>
                  </a:cubicBezTo>
                  <a:lnTo>
                    <a:pt x="14776" y="1086"/>
                  </a:lnTo>
                  <a:cubicBezTo>
                    <a:pt x="14716" y="1122"/>
                    <a:pt x="14716" y="1194"/>
                    <a:pt x="14669" y="1241"/>
                  </a:cubicBezTo>
                  <a:lnTo>
                    <a:pt x="14681" y="1241"/>
                  </a:lnTo>
                  <a:cubicBezTo>
                    <a:pt x="14693" y="1253"/>
                    <a:pt x="14693" y="1265"/>
                    <a:pt x="14693" y="1277"/>
                  </a:cubicBezTo>
                  <a:cubicBezTo>
                    <a:pt x="14685" y="1277"/>
                    <a:pt x="14677" y="1266"/>
                    <a:pt x="14672" y="1266"/>
                  </a:cubicBezTo>
                  <a:cubicBezTo>
                    <a:pt x="14670" y="1266"/>
                    <a:pt x="14669" y="1269"/>
                    <a:pt x="14669" y="1277"/>
                  </a:cubicBezTo>
                  <a:cubicBezTo>
                    <a:pt x="14669" y="1277"/>
                    <a:pt x="14674" y="1272"/>
                    <a:pt x="14678" y="1272"/>
                  </a:cubicBezTo>
                  <a:cubicBezTo>
                    <a:pt x="14679" y="1272"/>
                    <a:pt x="14681" y="1273"/>
                    <a:pt x="14681" y="1277"/>
                  </a:cubicBezTo>
                  <a:cubicBezTo>
                    <a:pt x="14633" y="1313"/>
                    <a:pt x="14597" y="1420"/>
                    <a:pt x="14538" y="1491"/>
                  </a:cubicBezTo>
                  <a:cubicBezTo>
                    <a:pt x="14502" y="1598"/>
                    <a:pt x="14431" y="1706"/>
                    <a:pt x="14383" y="1813"/>
                  </a:cubicBezTo>
                  <a:cubicBezTo>
                    <a:pt x="14387" y="1809"/>
                    <a:pt x="14391" y="1808"/>
                    <a:pt x="14395" y="1808"/>
                  </a:cubicBezTo>
                  <a:cubicBezTo>
                    <a:pt x="14406" y="1808"/>
                    <a:pt x="14415" y="1816"/>
                    <a:pt x="14407" y="1825"/>
                  </a:cubicBezTo>
                  <a:cubicBezTo>
                    <a:pt x="14335" y="1837"/>
                    <a:pt x="14395" y="1884"/>
                    <a:pt x="14335" y="1908"/>
                  </a:cubicBezTo>
                  <a:cubicBezTo>
                    <a:pt x="14335" y="1979"/>
                    <a:pt x="14264" y="2003"/>
                    <a:pt x="14276" y="2087"/>
                  </a:cubicBezTo>
                  <a:lnTo>
                    <a:pt x="14264" y="2075"/>
                  </a:lnTo>
                  <a:cubicBezTo>
                    <a:pt x="14252" y="2087"/>
                    <a:pt x="14264" y="2087"/>
                    <a:pt x="14252" y="2098"/>
                  </a:cubicBezTo>
                  <a:cubicBezTo>
                    <a:pt x="14240" y="2122"/>
                    <a:pt x="14240" y="2146"/>
                    <a:pt x="14228" y="2158"/>
                  </a:cubicBezTo>
                  <a:lnTo>
                    <a:pt x="14240" y="2170"/>
                  </a:lnTo>
                  <a:cubicBezTo>
                    <a:pt x="14240" y="2176"/>
                    <a:pt x="14237" y="2176"/>
                    <a:pt x="14234" y="2176"/>
                  </a:cubicBezTo>
                  <a:cubicBezTo>
                    <a:pt x="14231" y="2176"/>
                    <a:pt x="14228" y="2176"/>
                    <a:pt x="14228" y="2182"/>
                  </a:cubicBezTo>
                  <a:lnTo>
                    <a:pt x="14240" y="2206"/>
                  </a:lnTo>
                  <a:cubicBezTo>
                    <a:pt x="14236" y="2204"/>
                    <a:pt x="14233" y="2204"/>
                    <a:pt x="14230" y="2204"/>
                  </a:cubicBezTo>
                  <a:cubicBezTo>
                    <a:pt x="14207" y="2204"/>
                    <a:pt x="14215" y="2241"/>
                    <a:pt x="14204" y="2241"/>
                  </a:cubicBezTo>
                  <a:cubicBezTo>
                    <a:pt x="14193" y="2265"/>
                    <a:pt x="14193" y="2301"/>
                    <a:pt x="14181" y="2325"/>
                  </a:cubicBezTo>
                  <a:cubicBezTo>
                    <a:pt x="14177" y="2323"/>
                    <a:pt x="14174" y="2322"/>
                    <a:pt x="14171" y="2322"/>
                  </a:cubicBezTo>
                  <a:cubicBezTo>
                    <a:pt x="14153" y="2322"/>
                    <a:pt x="14143" y="2350"/>
                    <a:pt x="14133" y="2360"/>
                  </a:cubicBezTo>
                  <a:cubicBezTo>
                    <a:pt x="14121" y="2408"/>
                    <a:pt x="14097" y="2456"/>
                    <a:pt x="14073" y="2503"/>
                  </a:cubicBezTo>
                  <a:lnTo>
                    <a:pt x="14097" y="2515"/>
                  </a:lnTo>
                  <a:lnTo>
                    <a:pt x="14085" y="2527"/>
                  </a:lnTo>
                  <a:cubicBezTo>
                    <a:pt x="14069" y="2527"/>
                    <a:pt x="14065" y="2532"/>
                    <a:pt x="14065" y="2539"/>
                  </a:cubicBezTo>
                  <a:lnTo>
                    <a:pt x="14065" y="2539"/>
                  </a:lnTo>
                  <a:cubicBezTo>
                    <a:pt x="14064" y="2539"/>
                    <a:pt x="14063" y="2539"/>
                    <a:pt x="14062" y="2539"/>
                  </a:cubicBezTo>
                  <a:cubicBezTo>
                    <a:pt x="14062" y="2544"/>
                    <a:pt x="14064" y="2549"/>
                    <a:pt x="14065" y="2553"/>
                  </a:cubicBezTo>
                  <a:lnTo>
                    <a:pt x="14065" y="2553"/>
                  </a:lnTo>
                  <a:cubicBezTo>
                    <a:pt x="14065" y="2549"/>
                    <a:pt x="14064" y="2543"/>
                    <a:pt x="14065" y="2539"/>
                  </a:cubicBezTo>
                  <a:lnTo>
                    <a:pt x="14065" y="2539"/>
                  </a:lnTo>
                  <a:cubicBezTo>
                    <a:pt x="14086" y="2540"/>
                    <a:pt x="14097" y="2551"/>
                    <a:pt x="14085" y="2563"/>
                  </a:cubicBezTo>
                  <a:lnTo>
                    <a:pt x="14073" y="2563"/>
                  </a:lnTo>
                  <a:lnTo>
                    <a:pt x="14085" y="2575"/>
                  </a:lnTo>
                  <a:lnTo>
                    <a:pt x="14038" y="2575"/>
                  </a:lnTo>
                  <a:cubicBezTo>
                    <a:pt x="14026" y="2610"/>
                    <a:pt x="14038" y="2658"/>
                    <a:pt x="14014" y="2694"/>
                  </a:cubicBezTo>
                  <a:cubicBezTo>
                    <a:pt x="14013" y="2692"/>
                    <a:pt x="14011" y="2692"/>
                    <a:pt x="14010" y="2692"/>
                  </a:cubicBezTo>
                  <a:cubicBezTo>
                    <a:pt x="14004" y="2692"/>
                    <a:pt x="14001" y="2712"/>
                    <a:pt x="13990" y="2712"/>
                  </a:cubicBezTo>
                  <a:cubicBezTo>
                    <a:pt x="13987" y="2712"/>
                    <a:pt x="13983" y="2711"/>
                    <a:pt x="13978" y="2706"/>
                  </a:cubicBezTo>
                  <a:lnTo>
                    <a:pt x="13978" y="2706"/>
                  </a:lnTo>
                  <a:cubicBezTo>
                    <a:pt x="13978" y="2720"/>
                    <a:pt x="13982" y="2723"/>
                    <a:pt x="13988" y="2723"/>
                  </a:cubicBezTo>
                  <a:cubicBezTo>
                    <a:pt x="13992" y="2723"/>
                    <a:pt x="13998" y="2721"/>
                    <a:pt x="14005" y="2721"/>
                  </a:cubicBezTo>
                  <a:cubicBezTo>
                    <a:pt x="14012" y="2721"/>
                    <a:pt x="14019" y="2722"/>
                    <a:pt x="14026" y="2729"/>
                  </a:cubicBezTo>
                  <a:cubicBezTo>
                    <a:pt x="14017" y="2738"/>
                    <a:pt x="14021" y="2746"/>
                    <a:pt x="14019" y="2746"/>
                  </a:cubicBezTo>
                  <a:cubicBezTo>
                    <a:pt x="14019" y="2746"/>
                    <a:pt x="14017" y="2745"/>
                    <a:pt x="14014" y="2741"/>
                  </a:cubicBezTo>
                  <a:lnTo>
                    <a:pt x="13990" y="2741"/>
                  </a:lnTo>
                  <a:lnTo>
                    <a:pt x="13978" y="2753"/>
                  </a:lnTo>
                  <a:cubicBezTo>
                    <a:pt x="13978" y="2789"/>
                    <a:pt x="13931" y="2801"/>
                    <a:pt x="13931" y="2837"/>
                  </a:cubicBezTo>
                  <a:cubicBezTo>
                    <a:pt x="13933" y="2839"/>
                    <a:pt x="13935" y="2840"/>
                    <a:pt x="13937" y="2840"/>
                  </a:cubicBezTo>
                  <a:cubicBezTo>
                    <a:pt x="13941" y="2840"/>
                    <a:pt x="13944" y="2833"/>
                    <a:pt x="13948" y="2833"/>
                  </a:cubicBezTo>
                  <a:cubicBezTo>
                    <a:pt x="13950" y="2833"/>
                    <a:pt x="13952" y="2834"/>
                    <a:pt x="13954" y="2837"/>
                  </a:cubicBezTo>
                  <a:cubicBezTo>
                    <a:pt x="13966" y="2872"/>
                    <a:pt x="13919" y="2860"/>
                    <a:pt x="13919" y="2896"/>
                  </a:cubicBezTo>
                  <a:lnTo>
                    <a:pt x="13907" y="2885"/>
                  </a:lnTo>
                  <a:lnTo>
                    <a:pt x="13907" y="2885"/>
                  </a:lnTo>
                  <a:cubicBezTo>
                    <a:pt x="13919" y="2896"/>
                    <a:pt x="13930" y="2908"/>
                    <a:pt x="13907" y="2908"/>
                  </a:cubicBezTo>
                  <a:cubicBezTo>
                    <a:pt x="13895" y="2908"/>
                    <a:pt x="13907" y="2896"/>
                    <a:pt x="13895" y="2884"/>
                  </a:cubicBezTo>
                  <a:lnTo>
                    <a:pt x="13895" y="2884"/>
                  </a:lnTo>
                  <a:cubicBezTo>
                    <a:pt x="13895" y="2896"/>
                    <a:pt x="13883" y="2920"/>
                    <a:pt x="13907" y="2920"/>
                  </a:cubicBezTo>
                  <a:cubicBezTo>
                    <a:pt x="13907" y="2932"/>
                    <a:pt x="13883" y="2932"/>
                    <a:pt x="13883" y="2944"/>
                  </a:cubicBezTo>
                  <a:cubicBezTo>
                    <a:pt x="13883" y="2944"/>
                    <a:pt x="13888" y="2938"/>
                    <a:pt x="13892" y="2938"/>
                  </a:cubicBezTo>
                  <a:cubicBezTo>
                    <a:pt x="13894" y="2938"/>
                    <a:pt x="13895" y="2940"/>
                    <a:pt x="13895" y="2944"/>
                  </a:cubicBezTo>
                  <a:cubicBezTo>
                    <a:pt x="13883" y="2956"/>
                    <a:pt x="13871" y="2980"/>
                    <a:pt x="13859" y="3003"/>
                  </a:cubicBezTo>
                  <a:lnTo>
                    <a:pt x="13847" y="3003"/>
                  </a:lnTo>
                  <a:cubicBezTo>
                    <a:pt x="13853" y="3015"/>
                    <a:pt x="13847" y="3015"/>
                    <a:pt x="13840" y="3015"/>
                  </a:cubicBezTo>
                  <a:cubicBezTo>
                    <a:pt x="13832" y="3015"/>
                    <a:pt x="13823" y="3015"/>
                    <a:pt x="13823" y="3027"/>
                  </a:cubicBezTo>
                  <a:cubicBezTo>
                    <a:pt x="13800" y="3099"/>
                    <a:pt x="13788" y="3194"/>
                    <a:pt x="13752" y="3253"/>
                  </a:cubicBezTo>
                  <a:cubicBezTo>
                    <a:pt x="13776" y="3277"/>
                    <a:pt x="13764" y="3301"/>
                    <a:pt x="13764" y="3313"/>
                  </a:cubicBezTo>
                  <a:lnTo>
                    <a:pt x="13728" y="3301"/>
                  </a:lnTo>
                  <a:lnTo>
                    <a:pt x="13728" y="3325"/>
                  </a:lnTo>
                  <a:cubicBezTo>
                    <a:pt x="13726" y="3327"/>
                    <a:pt x="13724" y="3328"/>
                    <a:pt x="13723" y="3328"/>
                  </a:cubicBezTo>
                  <a:cubicBezTo>
                    <a:pt x="13721" y="3328"/>
                    <a:pt x="13723" y="3321"/>
                    <a:pt x="13721" y="3321"/>
                  </a:cubicBezTo>
                  <a:cubicBezTo>
                    <a:pt x="13720" y="3321"/>
                    <a:pt x="13719" y="3322"/>
                    <a:pt x="13716" y="3325"/>
                  </a:cubicBezTo>
                  <a:lnTo>
                    <a:pt x="13728" y="3337"/>
                  </a:lnTo>
                  <a:cubicBezTo>
                    <a:pt x="13720" y="3337"/>
                    <a:pt x="13712" y="3353"/>
                    <a:pt x="13704" y="3353"/>
                  </a:cubicBezTo>
                  <a:cubicBezTo>
                    <a:pt x="13700" y="3353"/>
                    <a:pt x="13696" y="3349"/>
                    <a:pt x="13692" y="3337"/>
                  </a:cubicBezTo>
                  <a:lnTo>
                    <a:pt x="13669" y="3408"/>
                  </a:lnTo>
                  <a:cubicBezTo>
                    <a:pt x="13657" y="3420"/>
                    <a:pt x="13692" y="3420"/>
                    <a:pt x="13681" y="3432"/>
                  </a:cubicBezTo>
                  <a:cubicBezTo>
                    <a:pt x="13669" y="3432"/>
                    <a:pt x="13669" y="3432"/>
                    <a:pt x="13657" y="3420"/>
                  </a:cubicBezTo>
                  <a:lnTo>
                    <a:pt x="13657" y="3420"/>
                  </a:lnTo>
                  <a:cubicBezTo>
                    <a:pt x="13621" y="3456"/>
                    <a:pt x="13692" y="3503"/>
                    <a:pt x="13669" y="3539"/>
                  </a:cubicBezTo>
                  <a:cubicBezTo>
                    <a:pt x="13669" y="3551"/>
                    <a:pt x="13657" y="3563"/>
                    <a:pt x="13669" y="3563"/>
                  </a:cubicBezTo>
                  <a:cubicBezTo>
                    <a:pt x="13675" y="3565"/>
                    <a:pt x="13679" y="3566"/>
                    <a:pt x="13681" y="3566"/>
                  </a:cubicBezTo>
                  <a:cubicBezTo>
                    <a:pt x="13689" y="3566"/>
                    <a:pt x="13661" y="3549"/>
                    <a:pt x="13681" y="3539"/>
                  </a:cubicBezTo>
                  <a:lnTo>
                    <a:pt x="13681" y="3539"/>
                  </a:lnTo>
                  <a:cubicBezTo>
                    <a:pt x="13704" y="3551"/>
                    <a:pt x="13681" y="3563"/>
                    <a:pt x="13704" y="3575"/>
                  </a:cubicBezTo>
                  <a:cubicBezTo>
                    <a:pt x="13692" y="3575"/>
                    <a:pt x="13704" y="3587"/>
                    <a:pt x="13704" y="3599"/>
                  </a:cubicBezTo>
                  <a:cubicBezTo>
                    <a:pt x="13681" y="3611"/>
                    <a:pt x="13681" y="3634"/>
                    <a:pt x="13657" y="3646"/>
                  </a:cubicBezTo>
                  <a:cubicBezTo>
                    <a:pt x="13657" y="3646"/>
                    <a:pt x="13681" y="3670"/>
                    <a:pt x="13681" y="3682"/>
                  </a:cubicBezTo>
                  <a:cubicBezTo>
                    <a:pt x="13663" y="3688"/>
                    <a:pt x="13657" y="3688"/>
                    <a:pt x="13654" y="3688"/>
                  </a:cubicBezTo>
                  <a:cubicBezTo>
                    <a:pt x="13651" y="3688"/>
                    <a:pt x="13651" y="3688"/>
                    <a:pt x="13645" y="3694"/>
                  </a:cubicBezTo>
                  <a:lnTo>
                    <a:pt x="13657" y="3694"/>
                  </a:lnTo>
                  <a:cubicBezTo>
                    <a:pt x="13645" y="3706"/>
                    <a:pt x="13645" y="3706"/>
                    <a:pt x="13633" y="3706"/>
                  </a:cubicBezTo>
                  <a:cubicBezTo>
                    <a:pt x="13633" y="3718"/>
                    <a:pt x="13657" y="3718"/>
                    <a:pt x="13633" y="3742"/>
                  </a:cubicBezTo>
                  <a:lnTo>
                    <a:pt x="13633" y="3718"/>
                  </a:lnTo>
                  <a:cubicBezTo>
                    <a:pt x="13633" y="3742"/>
                    <a:pt x="13621" y="3742"/>
                    <a:pt x="13609" y="3753"/>
                  </a:cubicBezTo>
                  <a:cubicBezTo>
                    <a:pt x="13609" y="3753"/>
                    <a:pt x="13609" y="3742"/>
                    <a:pt x="13609" y="3742"/>
                  </a:cubicBezTo>
                  <a:cubicBezTo>
                    <a:pt x="13585" y="3742"/>
                    <a:pt x="13621" y="3765"/>
                    <a:pt x="13609" y="3765"/>
                  </a:cubicBezTo>
                  <a:cubicBezTo>
                    <a:pt x="13617" y="3765"/>
                    <a:pt x="13625" y="3760"/>
                    <a:pt x="13633" y="3760"/>
                  </a:cubicBezTo>
                  <a:cubicBezTo>
                    <a:pt x="13637" y="3760"/>
                    <a:pt x="13641" y="3761"/>
                    <a:pt x="13645" y="3765"/>
                  </a:cubicBezTo>
                  <a:cubicBezTo>
                    <a:pt x="13633" y="3777"/>
                    <a:pt x="13657" y="3801"/>
                    <a:pt x="13633" y="3801"/>
                  </a:cubicBezTo>
                  <a:lnTo>
                    <a:pt x="13621" y="3777"/>
                  </a:lnTo>
                  <a:lnTo>
                    <a:pt x="13621" y="3777"/>
                  </a:lnTo>
                  <a:cubicBezTo>
                    <a:pt x="13621" y="3801"/>
                    <a:pt x="13633" y="3801"/>
                    <a:pt x="13621" y="3813"/>
                  </a:cubicBezTo>
                  <a:lnTo>
                    <a:pt x="13609" y="3813"/>
                  </a:lnTo>
                  <a:cubicBezTo>
                    <a:pt x="13633" y="3837"/>
                    <a:pt x="13597" y="3849"/>
                    <a:pt x="13597" y="3861"/>
                  </a:cubicBezTo>
                  <a:cubicBezTo>
                    <a:pt x="13597" y="3869"/>
                    <a:pt x="13604" y="3878"/>
                    <a:pt x="13602" y="3882"/>
                  </a:cubicBezTo>
                  <a:lnTo>
                    <a:pt x="13602" y="3882"/>
                  </a:lnTo>
                  <a:cubicBezTo>
                    <a:pt x="13608" y="3880"/>
                    <a:pt x="13611" y="3879"/>
                    <a:pt x="13614" y="3879"/>
                  </a:cubicBezTo>
                  <a:cubicBezTo>
                    <a:pt x="13622" y="3879"/>
                    <a:pt x="13625" y="3884"/>
                    <a:pt x="13633" y="3884"/>
                  </a:cubicBezTo>
                  <a:cubicBezTo>
                    <a:pt x="13597" y="3896"/>
                    <a:pt x="13657" y="3920"/>
                    <a:pt x="13633" y="3944"/>
                  </a:cubicBezTo>
                  <a:cubicBezTo>
                    <a:pt x="13621" y="3932"/>
                    <a:pt x="13609" y="3920"/>
                    <a:pt x="13621" y="3920"/>
                  </a:cubicBezTo>
                  <a:cubicBezTo>
                    <a:pt x="13597" y="3908"/>
                    <a:pt x="13585" y="3896"/>
                    <a:pt x="13573" y="3872"/>
                  </a:cubicBezTo>
                  <a:cubicBezTo>
                    <a:pt x="13573" y="3884"/>
                    <a:pt x="13573" y="3896"/>
                    <a:pt x="13562" y="3896"/>
                  </a:cubicBezTo>
                  <a:lnTo>
                    <a:pt x="13585" y="3908"/>
                  </a:lnTo>
                  <a:cubicBezTo>
                    <a:pt x="13585" y="3908"/>
                    <a:pt x="13585" y="3908"/>
                    <a:pt x="13585" y="3920"/>
                  </a:cubicBezTo>
                  <a:cubicBezTo>
                    <a:pt x="13591" y="3926"/>
                    <a:pt x="13597" y="3926"/>
                    <a:pt x="13603" y="3926"/>
                  </a:cubicBezTo>
                  <a:cubicBezTo>
                    <a:pt x="13609" y="3926"/>
                    <a:pt x="13615" y="3926"/>
                    <a:pt x="13621" y="3932"/>
                  </a:cubicBezTo>
                  <a:cubicBezTo>
                    <a:pt x="13621" y="3941"/>
                    <a:pt x="13616" y="3943"/>
                    <a:pt x="13611" y="3943"/>
                  </a:cubicBezTo>
                  <a:cubicBezTo>
                    <a:pt x="13605" y="3943"/>
                    <a:pt x="13598" y="3940"/>
                    <a:pt x="13595" y="3940"/>
                  </a:cubicBezTo>
                  <a:cubicBezTo>
                    <a:pt x="13594" y="3940"/>
                    <a:pt x="13595" y="3941"/>
                    <a:pt x="13597" y="3944"/>
                  </a:cubicBezTo>
                  <a:cubicBezTo>
                    <a:pt x="13597" y="3968"/>
                    <a:pt x="13621" y="3956"/>
                    <a:pt x="13609" y="3980"/>
                  </a:cubicBezTo>
                  <a:cubicBezTo>
                    <a:pt x="13609" y="3974"/>
                    <a:pt x="13607" y="3972"/>
                    <a:pt x="13605" y="3970"/>
                  </a:cubicBezTo>
                  <a:lnTo>
                    <a:pt x="13605" y="3970"/>
                  </a:lnTo>
                  <a:cubicBezTo>
                    <a:pt x="13590" y="3980"/>
                    <a:pt x="13593" y="3995"/>
                    <a:pt x="13577" y="3995"/>
                  </a:cubicBezTo>
                  <a:cubicBezTo>
                    <a:pt x="13573" y="3995"/>
                    <a:pt x="13568" y="3994"/>
                    <a:pt x="13562" y="3992"/>
                  </a:cubicBezTo>
                  <a:cubicBezTo>
                    <a:pt x="13562" y="3992"/>
                    <a:pt x="13550" y="3992"/>
                    <a:pt x="13562" y="3980"/>
                  </a:cubicBezTo>
                  <a:cubicBezTo>
                    <a:pt x="13559" y="3975"/>
                    <a:pt x="13558" y="3973"/>
                    <a:pt x="13557" y="3973"/>
                  </a:cubicBezTo>
                  <a:cubicBezTo>
                    <a:pt x="13554" y="3973"/>
                    <a:pt x="13555" y="3986"/>
                    <a:pt x="13549" y="3986"/>
                  </a:cubicBezTo>
                  <a:cubicBezTo>
                    <a:pt x="13546" y="3986"/>
                    <a:pt x="13543" y="3985"/>
                    <a:pt x="13538" y="3980"/>
                  </a:cubicBezTo>
                  <a:lnTo>
                    <a:pt x="13538" y="3980"/>
                  </a:lnTo>
                  <a:cubicBezTo>
                    <a:pt x="13550" y="3992"/>
                    <a:pt x="13538" y="4003"/>
                    <a:pt x="13538" y="4015"/>
                  </a:cubicBezTo>
                  <a:lnTo>
                    <a:pt x="13550" y="4015"/>
                  </a:lnTo>
                  <a:cubicBezTo>
                    <a:pt x="13565" y="4034"/>
                    <a:pt x="13567" y="4040"/>
                    <a:pt x="13562" y="4040"/>
                  </a:cubicBezTo>
                  <a:cubicBezTo>
                    <a:pt x="13555" y="4040"/>
                    <a:pt x="13536" y="4029"/>
                    <a:pt x="13524" y="4029"/>
                  </a:cubicBezTo>
                  <a:cubicBezTo>
                    <a:pt x="13518" y="4029"/>
                    <a:pt x="13514" y="4031"/>
                    <a:pt x="13514" y="4039"/>
                  </a:cubicBezTo>
                  <a:cubicBezTo>
                    <a:pt x="13514" y="4046"/>
                    <a:pt x="13515" y="4048"/>
                    <a:pt x="13516" y="4048"/>
                  </a:cubicBezTo>
                  <a:cubicBezTo>
                    <a:pt x="13518" y="4048"/>
                    <a:pt x="13521" y="4042"/>
                    <a:pt x="13524" y="4042"/>
                  </a:cubicBezTo>
                  <a:cubicBezTo>
                    <a:pt x="13525" y="4042"/>
                    <a:pt x="13526" y="4044"/>
                    <a:pt x="13526" y="4051"/>
                  </a:cubicBezTo>
                  <a:cubicBezTo>
                    <a:pt x="13526" y="4063"/>
                    <a:pt x="13502" y="4063"/>
                    <a:pt x="13502" y="4075"/>
                  </a:cubicBezTo>
                  <a:cubicBezTo>
                    <a:pt x="13502" y="4087"/>
                    <a:pt x="13478" y="4087"/>
                    <a:pt x="13466" y="4087"/>
                  </a:cubicBezTo>
                  <a:cubicBezTo>
                    <a:pt x="13466" y="4099"/>
                    <a:pt x="13442" y="4111"/>
                    <a:pt x="13454" y="4123"/>
                  </a:cubicBezTo>
                  <a:cubicBezTo>
                    <a:pt x="13478" y="4111"/>
                    <a:pt x="13442" y="4099"/>
                    <a:pt x="13478" y="4087"/>
                  </a:cubicBezTo>
                  <a:lnTo>
                    <a:pt x="13490" y="4099"/>
                  </a:lnTo>
                  <a:cubicBezTo>
                    <a:pt x="13490" y="4111"/>
                    <a:pt x="13490" y="4134"/>
                    <a:pt x="13478" y="4146"/>
                  </a:cubicBezTo>
                  <a:lnTo>
                    <a:pt x="13490" y="4146"/>
                  </a:lnTo>
                  <a:cubicBezTo>
                    <a:pt x="13490" y="4182"/>
                    <a:pt x="13514" y="4194"/>
                    <a:pt x="13490" y="4206"/>
                  </a:cubicBezTo>
                  <a:cubicBezTo>
                    <a:pt x="13478" y="4206"/>
                    <a:pt x="13478" y="4194"/>
                    <a:pt x="13490" y="4182"/>
                  </a:cubicBezTo>
                  <a:lnTo>
                    <a:pt x="13490" y="4182"/>
                  </a:lnTo>
                  <a:cubicBezTo>
                    <a:pt x="13466" y="4194"/>
                    <a:pt x="13478" y="4194"/>
                    <a:pt x="13466" y="4218"/>
                  </a:cubicBezTo>
                  <a:cubicBezTo>
                    <a:pt x="13442" y="4218"/>
                    <a:pt x="13466" y="4206"/>
                    <a:pt x="13454" y="4194"/>
                  </a:cubicBezTo>
                  <a:lnTo>
                    <a:pt x="13454" y="4194"/>
                  </a:lnTo>
                  <a:lnTo>
                    <a:pt x="13454" y="4218"/>
                  </a:lnTo>
                  <a:cubicBezTo>
                    <a:pt x="13478" y="4230"/>
                    <a:pt x="13442" y="4242"/>
                    <a:pt x="13442" y="4253"/>
                  </a:cubicBezTo>
                  <a:cubicBezTo>
                    <a:pt x="13431" y="4289"/>
                    <a:pt x="13466" y="4313"/>
                    <a:pt x="13478" y="4337"/>
                  </a:cubicBezTo>
                  <a:lnTo>
                    <a:pt x="13454" y="4337"/>
                  </a:lnTo>
                  <a:cubicBezTo>
                    <a:pt x="13466" y="4325"/>
                    <a:pt x="13454" y="4325"/>
                    <a:pt x="13454" y="4325"/>
                  </a:cubicBezTo>
                  <a:cubicBezTo>
                    <a:pt x="13454" y="4331"/>
                    <a:pt x="13445" y="4334"/>
                    <a:pt x="13435" y="4334"/>
                  </a:cubicBezTo>
                  <a:cubicBezTo>
                    <a:pt x="13433" y="4334"/>
                    <a:pt x="13431" y="4334"/>
                    <a:pt x="13429" y="4334"/>
                  </a:cubicBezTo>
                  <a:lnTo>
                    <a:pt x="13429" y="4334"/>
                  </a:lnTo>
                  <a:cubicBezTo>
                    <a:pt x="13430" y="4334"/>
                    <a:pt x="13431" y="4335"/>
                    <a:pt x="13431" y="4337"/>
                  </a:cubicBezTo>
                  <a:lnTo>
                    <a:pt x="13419" y="4361"/>
                  </a:lnTo>
                  <a:cubicBezTo>
                    <a:pt x="13431" y="4361"/>
                    <a:pt x="13442" y="4361"/>
                    <a:pt x="13442" y="4373"/>
                  </a:cubicBezTo>
                  <a:cubicBezTo>
                    <a:pt x="13442" y="4384"/>
                    <a:pt x="13442" y="4396"/>
                    <a:pt x="13431" y="4408"/>
                  </a:cubicBezTo>
                  <a:cubicBezTo>
                    <a:pt x="13431" y="4402"/>
                    <a:pt x="13425" y="4402"/>
                    <a:pt x="13420" y="4402"/>
                  </a:cubicBezTo>
                  <a:cubicBezTo>
                    <a:pt x="13416" y="4402"/>
                    <a:pt x="13413" y="4402"/>
                    <a:pt x="13419" y="4396"/>
                  </a:cubicBezTo>
                  <a:cubicBezTo>
                    <a:pt x="13407" y="4396"/>
                    <a:pt x="13407" y="4408"/>
                    <a:pt x="13419" y="4420"/>
                  </a:cubicBezTo>
                  <a:cubicBezTo>
                    <a:pt x="13420" y="4418"/>
                    <a:pt x="13422" y="4418"/>
                    <a:pt x="13422" y="4418"/>
                  </a:cubicBezTo>
                  <a:cubicBezTo>
                    <a:pt x="13428" y="4418"/>
                    <a:pt x="13422" y="4444"/>
                    <a:pt x="13442" y="4444"/>
                  </a:cubicBezTo>
                  <a:lnTo>
                    <a:pt x="13419" y="4456"/>
                  </a:lnTo>
                  <a:cubicBezTo>
                    <a:pt x="13419" y="4456"/>
                    <a:pt x="13419" y="4444"/>
                    <a:pt x="13419" y="4444"/>
                  </a:cubicBezTo>
                  <a:cubicBezTo>
                    <a:pt x="13395" y="4444"/>
                    <a:pt x="13419" y="4456"/>
                    <a:pt x="13419" y="4468"/>
                  </a:cubicBezTo>
                  <a:cubicBezTo>
                    <a:pt x="13419" y="4468"/>
                    <a:pt x="13407" y="4480"/>
                    <a:pt x="13395" y="4480"/>
                  </a:cubicBezTo>
                  <a:cubicBezTo>
                    <a:pt x="13407" y="4492"/>
                    <a:pt x="13395" y="4503"/>
                    <a:pt x="13383" y="4503"/>
                  </a:cubicBezTo>
                  <a:lnTo>
                    <a:pt x="13395" y="4503"/>
                  </a:lnTo>
                  <a:lnTo>
                    <a:pt x="13395" y="4539"/>
                  </a:lnTo>
                  <a:cubicBezTo>
                    <a:pt x="13383" y="4527"/>
                    <a:pt x="13347" y="4527"/>
                    <a:pt x="13347" y="4515"/>
                  </a:cubicBezTo>
                  <a:lnTo>
                    <a:pt x="13347" y="4515"/>
                  </a:lnTo>
                  <a:cubicBezTo>
                    <a:pt x="13347" y="4527"/>
                    <a:pt x="13371" y="4527"/>
                    <a:pt x="13371" y="4551"/>
                  </a:cubicBezTo>
                  <a:cubicBezTo>
                    <a:pt x="13364" y="4545"/>
                    <a:pt x="13360" y="4543"/>
                    <a:pt x="13356" y="4543"/>
                  </a:cubicBezTo>
                  <a:cubicBezTo>
                    <a:pt x="13349" y="4543"/>
                    <a:pt x="13345" y="4548"/>
                    <a:pt x="13339" y="4548"/>
                  </a:cubicBezTo>
                  <a:cubicBezTo>
                    <a:pt x="13335" y="4548"/>
                    <a:pt x="13330" y="4546"/>
                    <a:pt x="13323" y="4539"/>
                  </a:cubicBezTo>
                  <a:cubicBezTo>
                    <a:pt x="13300" y="4539"/>
                    <a:pt x="13300" y="4563"/>
                    <a:pt x="13300" y="4587"/>
                  </a:cubicBezTo>
                  <a:cubicBezTo>
                    <a:pt x="13302" y="4589"/>
                    <a:pt x="13304" y="4590"/>
                    <a:pt x="13306" y="4590"/>
                  </a:cubicBezTo>
                  <a:cubicBezTo>
                    <a:pt x="13312" y="4590"/>
                    <a:pt x="13316" y="4575"/>
                    <a:pt x="13335" y="4575"/>
                  </a:cubicBezTo>
                  <a:cubicBezTo>
                    <a:pt x="13323" y="4623"/>
                    <a:pt x="13371" y="4634"/>
                    <a:pt x="13359" y="4658"/>
                  </a:cubicBezTo>
                  <a:cubicBezTo>
                    <a:pt x="13371" y="4682"/>
                    <a:pt x="13359" y="4670"/>
                    <a:pt x="13371" y="4694"/>
                  </a:cubicBezTo>
                  <a:cubicBezTo>
                    <a:pt x="13367" y="4690"/>
                    <a:pt x="13358" y="4687"/>
                    <a:pt x="13347" y="4687"/>
                  </a:cubicBezTo>
                  <a:cubicBezTo>
                    <a:pt x="13329" y="4687"/>
                    <a:pt x="13307" y="4695"/>
                    <a:pt x="13300" y="4718"/>
                  </a:cubicBezTo>
                  <a:cubicBezTo>
                    <a:pt x="13308" y="4718"/>
                    <a:pt x="13321" y="4713"/>
                    <a:pt x="13332" y="4713"/>
                  </a:cubicBezTo>
                  <a:cubicBezTo>
                    <a:pt x="13338" y="4713"/>
                    <a:pt x="13343" y="4714"/>
                    <a:pt x="13347" y="4718"/>
                  </a:cubicBezTo>
                  <a:lnTo>
                    <a:pt x="13347" y="4742"/>
                  </a:lnTo>
                  <a:cubicBezTo>
                    <a:pt x="13347" y="4742"/>
                    <a:pt x="13335" y="4742"/>
                    <a:pt x="13335" y="4730"/>
                  </a:cubicBezTo>
                  <a:cubicBezTo>
                    <a:pt x="13335" y="4754"/>
                    <a:pt x="13300" y="4754"/>
                    <a:pt x="13323" y="4765"/>
                  </a:cubicBezTo>
                  <a:lnTo>
                    <a:pt x="13288" y="4777"/>
                  </a:lnTo>
                  <a:lnTo>
                    <a:pt x="13300" y="4777"/>
                  </a:lnTo>
                  <a:cubicBezTo>
                    <a:pt x="13311" y="4777"/>
                    <a:pt x="13311" y="4801"/>
                    <a:pt x="13311" y="4801"/>
                  </a:cubicBezTo>
                  <a:cubicBezTo>
                    <a:pt x="13311" y="4825"/>
                    <a:pt x="13300" y="4837"/>
                    <a:pt x="13288" y="4837"/>
                  </a:cubicBezTo>
                  <a:cubicBezTo>
                    <a:pt x="13300" y="4837"/>
                    <a:pt x="13323" y="4837"/>
                    <a:pt x="13323" y="4849"/>
                  </a:cubicBezTo>
                  <a:cubicBezTo>
                    <a:pt x="13319" y="4847"/>
                    <a:pt x="13316" y="4847"/>
                    <a:pt x="13313" y="4847"/>
                  </a:cubicBezTo>
                  <a:cubicBezTo>
                    <a:pt x="13293" y="4847"/>
                    <a:pt x="13296" y="4875"/>
                    <a:pt x="13283" y="4875"/>
                  </a:cubicBezTo>
                  <a:cubicBezTo>
                    <a:pt x="13281" y="4875"/>
                    <a:pt x="13278" y="4874"/>
                    <a:pt x="13276" y="4873"/>
                  </a:cubicBezTo>
                  <a:cubicBezTo>
                    <a:pt x="13276" y="4884"/>
                    <a:pt x="13264" y="4884"/>
                    <a:pt x="13276" y="4896"/>
                  </a:cubicBezTo>
                  <a:lnTo>
                    <a:pt x="13267" y="4892"/>
                  </a:lnTo>
                  <a:lnTo>
                    <a:pt x="13267" y="4892"/>
                  </a:lnTo>
                  <a:cubicBezTo>
                    <a:pt x="13284" y="4905"/>
                    <a:pt x="13276" y="4922"/>
                    <a:pt x="13276" y="4932"/>
                  </a:cubicBezTo>
                  <a:cubicBezTo>
                    <a:pt x="13269" y="4930"/>
                    <a:pt x="13264" y="4930"/>
                    <a:pt x="13261" y="4930"/>
                  </a:cubicBezTo>
                  <a:cubicBezTo>
                    <a:pt x="13240" y="4930"/>
                    <a:pt x="13269" y="4956"/>
                    <a:pt x="13228" y="4956"/>
                  </a:cubicBezTo>
                  <a:cubicBezTo>
                    <a:pt x="13252" y="4968"/>
                    <a:pt x="13228" y="4980"/>
                    <a:pt x="13252" y="4992"/>
                  </a:cubicBezTo>
                  <a:cubicBezTo>
                    <a:pt x="13252" y="5004"/>
                    <a:pt x="13228" y="5004"/>
                    <a:pt x="13216" y="5004"/>
                  </a:cubicBezTo>
                  <a:lnTo>
                    <a:pt x="13228" y="5004"/>
                  </a:lnTo>
                  <a:cubicBezTo>
                    <a:pt x="13204" y="5015"/>
                    <a:pt x="13192" y="5039"/>
                    <a:pt x="13181" y="5051"/>
                  </a:cubicBezTo>
                  <a:lnTo>
                    <a:pt x="13204" y="5063"/>
                  </a:lnTo>
                  <a:lnTo>
                    <a:pt x="13192" y="5075"/>
                  </a:lnTo>
                  <a:cubicBezTo>
                    <a:pt x="13192" y="5075"/>
                    <a:pt x="13192" y="5087"/>
                    <a:pt x="13204" y="5087"/>
                  </a:cubicBezTo>
                  <a:cubicBezTo>
                    <a:pt x="13228" y="5099"/>
                    <a:pt x="13204" y="5099"/>
                    <a:pt x="13216" y="5123"/>
                  </a:cubicBezTo>
                  <a:cubicBezTo>
                    <a:pt x="13204" y="5123"/>
                    <a:pt x="13204" y="5123"/>
                    <a:pt x="13204" y="5111"/>
                  </a:cubicBezTo>
                  <a:cubicBezTo>
                    <a:pt x="13198" y="5117"/>
                    <a:pt x="13192" y="5117"/>
                    <a:pt x="13186" y="5117"/>
                  </a:cubicBezTo>
                  <a:cubicBezTo>
                    <a:pt x="13181" y="5117"/>
                    <a:pt x="13175" y="5117"/>
                    <a:pt x="13169" y="5123"/>
                  </a:cubicBezTo>
                  <a:lnTo>
                    <a:pt x="13169" y="5123"/>
                  </a:lnTo>
                  <a:cubicBezTo>
                    <a:pt x="13170" y="5121"/>
                    <a:pt x="13172" y="5121"/>
                    <a:pt x="13173" y="5121"/>
                  </a:cubicBezTo>
                  <a:cubicBezTo>
                    <a:pt x="13187" y="5121"/>
                    <a:pt x="13211" y="5148"/>
                    <a:pt x="13232" y="5148"/>
                  </a:cubicBezTo>
                  <a:cubicBezTo>
                    <a:pt x="13235" y="5148"/>
                    <a:pt x="13237" y="5148"/>
                    <a:pt x="13240" y="5146"/>
                  </a:cubicBezTo>
                  <a:cubicBezTo>
                    <a:pt x="13252" y="5146"/>
                    <a:pt x="13252" y="5158"/>
                    <a:pt x="13240" y="5170"/>
                  </a:cubicBezTo>
                  <a:lnTo>
                    <a:pt x="13216" y="5158"/>
                  </a:lnTo>
                  <a:lnTo>
                    <a:pt x="13240" y="5182"/>
                  </a:lnTo>
                  <a:cubicBezTo>
                    <a:pt x="13240" y="5194"/>
                    <a:pt x="13228" y="5194"/>
                    <a:pt x="13216" y="5206"/>
                  </a:cubicBezTo>
                  <a:cubicBezTo>
                    <a:pt x="13216" y="5198"/>
                    <a:pt x="13200" y="5179"/>
                    <a:pt x="13185" y="5179"/>
                  </a:cubicBezTo>
                  <a:cubicBezTo>
                    <a:pt x="13179" y="5179"/>
                    <a:pt x="13172" y="5183"/>
                    <a:pt x="13169" y="5194"/>
                  </a:cubicBezTo>
                  <a:cubicBezTo>
                    <a:pt x="13169" y="5170"/>
                    <a:pt x="13157" y="5170"/>
                    <a:pt x="13157" y="5158"/>
                  </a:cubicBezTo>
                  <a:cubicBezTo>
                    <a:pt x="13157" y="5158"/>
                    <a:pt x="13145" y="5158"/>
                    <a:pt x="13145" y="5146"/>
                  </a:cubicBezTo>
                  <a:lnTo>
                    <a:pt x="13145" y="5146"/>
                  </a:lnTo>
                  <a:cubicBezTo>
                    <a:pt x="13145" y="5170"/>
                    <a:pt x="13157" y="5158"/>
                    <a:pt x="13157" y="5182"/>
                  </a:cubicBezTo>
                  <a:cubicBezTo>
                    <a:pt x="13157" y="5193"/>
                    <a:pt x="13166" y="5213"/>
                    <a:pt x="13160" y="5217"/>
                  </a:cubicBezTo>
                  <a:lnTo>
                    <a:pt x="13160" y="5217"/>
                  </a:lnTo>
                  <a:cubicBezTo>
                    <a:pt x="13164" y="5216"/>
                    <a:pt x="13167" y="5216"/>
                    <a:pt x="13170" y="5216"/>
                  </a:cubicBezTo>
                  <a:cubicBezTo>
                    <a:pt x="13200" y="5216"/>
                    <a:pt x="13183" y="5254"/>
                    <a:pt x="13204" y="5254"/>
                  </a:cubicBezTo>
                  <a:cubicBezTo>
                    <a:pt x="13204" y="5254"/>
                    <a:pt x="13204" y="5265"/>
                    <a:pt x="13192" y="5265"/>
                  </a:cubicBezTo>
                  <a:cubicBezTo>
                    <a:pt x="13188" y="5262"/>
                    <a:pt x="13184" y="5260"/>
                    <a:pt x="13181" y="5260"/>
                  </a:cubicBezTo>
                  <a:cubicBezTo>
                    <a:pt x="13173" y="5260"/>
                    <a:pt x="13165" y="5265"/>
                    <a:pt x="13157" y="5265"/>
                  </a:cubicBezTo>
                  <a:lnTo>
                    <a:pt x="13181" y="5265"/>
                  </a:lnTo>
                  <a:cubicBezTo>
                    <a:pt x="13181" y="5277"/>
                    <a:pt x="13157" y="5277"/>
                    <a:pt x="13157" y="5289"/>
                  </a:cubicBezTo>
                  <a:lnTo>
                    <a:pt x="13145" y="5277"/>
                  </a:lnTo>
                  <a:lnTo>
                    <a:pt x="13133" y="5289"/>
                  </a:lnTo>
                  <a:cubicBezTo>
                    <a:pt x="13136" y="5292"/>
                    <a:pt x="13138" y="5293"/>
                    <a:pt x="13141" y="5293"/>
                  </a:cubicBezTo>
                  <a:cubicBezTo>
                    <a:pt x="13145" y="5293"/>
                    <a:pt x="13150" y="5290"/>
                    <a:pt x="13152" y="5290"/>
                  </a:cubicBezTo>
                  <a:cubicBezTo>
                    <a:pt x="13155" y="5290"/>
                    <a:pt x="13157" y="5292"/>
                    <a:pt x="13157" y="5301"/>
                  </a:cubicBezTo>
                  <a:cubicBezTo>
                    <a:pt x="13157" y="5301"/>
                    <a:pt x="13157" y="5313"/>
                    <a:pt x="13145" y="5313"/>
                  </a:cubicBezTo>
                  <a:cubicBezTo>
                    <a:pt x="13133" y="5301"/>
                    <a:pt x="13109" y="5301"/>
                    <a:pt x="13109" y="5289"/>
                  </a:cubicBezTo>
                  <a:lnTo>
                    <a:pt x="13109" y="5289"/>
                  </a:lnTo>
                  <a:cubicBezTo>
                    <a:pt x="13109" y="5301"/>
                    <a:pt x="13097" y="5325"/>
                    <a:pt x="13133" y="5325"/>
                  </a:cubicBezTo>
                  <a:lnTo>
                    <a:pt x="13121" y="5337"/>
                  </a:lnTo>
                  <a:cubicBezTo>
                    <a:pt x="13128" y="5330"/>
                    <a:pt x="13139" y="5323"/>
                    <a:pt x="13147" y="5323"/>
                  </a:cubicBezTo>
                  <a:cubicBezTo>
                    <a:pt x="13152" y="5323"/>
                    <a:pt x="13157" y="5327"/>
                    <a:pt x="13157" y="5337"/>
                  </a:cubicBezTo>
                  <a:lnTo>
                    <a:pt x="13145" y="5337"/>
                  </a:lnTo>
                  <a:lnTo>
                    <a:pt x="13169" y="5361"/>
                  </a:lnTo>
                  <a:lnTo>
                    <a:pt x="13145" y="5361"/>
                  </a:lnTo>
                  <a:cubicBezTo>
                    <a:pt x="13157" y="5361"/>
                    <a:pt x="13157" y="5373"/>
                    <a:pt x="13157" y="5373"/>
                  </a:cubicBezTo>
                  <a:lnTo>
                    <a:pt x="13133" y="5373"/>
                  </a:lnTo>
                  <a:cubicBezTo>
                    <a:pt x="13133" y="5396"/>
                    <a:pt x="13145" y="5396"/>
                    <a:pt x="13157" y="5396"/>
                  </a:cubicBezTo>
                  <a:cubicBezTo>
                    <a:pt x="13157" y="5402"/>
                    <a:pt x="13154" y="5405"/>
                    <a:pt x="13149" y="5405"/>
                  </a:cubicBezTo>
                  <a:cubicBezTo>
                    <a:pt x="13145" y="5405"/>
                    <a:pt x="13139" y="5402"/>
                    <a:pt x="13133" y="5396"/>
                  </a:cubicBezTo>
                  <a:cubicBezTo>
                    <a:pt x="13121" y="5420"/>
                    <a:pt x="13121" y="5432"/>
                    <a:pt x="13109" y="5444"/>
                  </a:cubicBezTo>
                  <a:cubicBezTo>
                    <a:pt x="13109" y="5453"/>
                    <a:pt x="13109" y="5455"/>
                    <a:pt x="13110" y="5455"/>
                  </a:cubicBezTo>
                  <a:cubicBezTo>
                    <a:pt x="13110" y="5455"/>
                    <a:pt x="13112" y="5452"/>
                    <a:pt x="13115" y="5452"/>
                  </a:cubicBezTo>
                  <a:cubicBezTo>
                    <a:pt x="13116" y="5452"/>
                    <a:pt x="13118" y="5453"/>
                    <a:pt x="13121" y="5456"/>
                  </a:cubicBezTo>
                  <a:cubicBezTo>
                    <a:pt x="13085" y="5456"/>
                    <a:pt x="13097" y="5516"/>
                    <a:pt x="13097" y="5539"/>
                  </a:cubicBezTo>
                  <a:cubicBezTo>
                    <a:pt x="13131" y="5539"/>
                    <a:pt x="13101" y="5550"/>
                    <a:pt x="13117" y="5561"/>
                  </a:cubicBezTo>
                  <a:lnTo>
                    <a:pt x="13117" y="5561"/>
                  </a:lnTo>
                  <a:cubicBezTo>
                    <a:pt x="13116" y="5561"/>
                    <a:pt x="13116" y="5561"/>
                    <a:pt x="13115" y="5561"/>
                  </a:cubicBezTo>
                  <a:cubicBezTo>
                    <a:pt x="13107" y="5561"/>
                    <a:pt x="13099" y="5568"/>
                    <a:pt x="13093" y="5568"/>
                  </a:cubicBezTo>
                  <a:cubicBezTo>
                    <a:pt x="13088" y="5568"/>
                    <a:pt x="13085" y="5564"/>
                    <a:pt x="13085" y="5551"/>
                  </a:cubicBezTo>
                  <a:lnTo>
                    <a:pt x="13085" y="5575"/>
                  </a:lnTo>
                  <a:cubicBezTo>
                    <a:pt x="13065" y="5575"/>
                    <a:pt x="13071" y="5549"/>
                    <a:pt x="13058" y="5549"/>
                  </a:cubicBezTo>
                  <a:cubicBezTo>
                    <a:pt x="13056" y="5549"/>
                    <a:pt x="13053" y="5550"/>
                    <a:pt x="13050" y="5551"/>
                  </a:cubicBezTo>
                  <a:cubicBezTo>
                    <a:pt x="13050" y="5563"/>
                    <a:pt x="13085" y="5587"/>
                    <a:pt x="13061" y="5611"/>
                  </a:cubicBezTo>
                  <a:lnTo>
                    <a:pt x="13061" y="5611"/>
                  </a:lnTo>
                  <a:cubicBezTo>
                    <a:pt x="13056" y="5608"/>
                    <a:pt x="13054" y="5607"/>
                    <a:pt x="13052" y="5607"/>
                  </a:cubicBezTo>
                  <a:cubicBezTo>
                    <a:pt x="13047" y="5607"/>
                    <a:pt x="13052" y="5614"/>
                    <a:pt x="13047" y="5614"/>
                  </a:cubicBezTo>
                  <a:cubicBezTo>
                    <a:pt x="13046" y="5614"/>
                    <a:pt x="13043" y="5613"/>
                    <a:pt x="13038" y="5611"/>
                  </a:cubicBezTo>
                  <a:cubicBezTo>
                    <a:pt x="13026" y="5611"/>
                    <a:pt x="13038" y="5599"/>
                    <a:pt x="13038" y="5599"/>
                  </a:cubicBezTo>
                  <a:lnTo>
                    <a:pt x="13026" y="5599"/>
                  </a:lnTo>
                  <a:cubicBezTo>
                    <a:pt x="13014" y="5635"/>
                    <a:pt x="13061" y="5611"/>
                    <a:pt x="13073" y="5635"/>
                  </a:cubicBezTo>
                  <a:cubicBezTo>
                    <a:pt x="13066" y="5649"/>
                    <a:pt x="13055" y="5654"/>
                    <a:pt x="13045" y="5654"/>
                  </a:cubicBezTo>
                  <a:cubicBezTo>
                    <a:pt x="13038" y="5654"/>
                    <a:pt x="13031" y="5651"/>
                    <a:pt x="13026" y="5646"/>
                  </a:cubicBezTo>
                  <a:cubicBezTo>
                    <a:pt x="13026" y="5652"/>
                    <a:pt x="13026" y="5658"/>
                    <a:pt x="13026" y="5663"/>
                  </a:cubicBezTo>
                  <a:lnTo>
                    <a:pt x="13026" y="5663"/>
                  </a:lnTo>
                  <a:cubicBezTo>
                    <a:pt x="13033" y="5658"/>
                    <a:pt x="13053" y="5658"/>
                    <a:pt x="13061" y="5658"/>
                  </a:cubicBezTo>
                  <a:cubicBezTo>
                    <a:pt x="13038" y="5670"/>
                    <a:pt x="13050" y="5694"/>
                    <a:pt x="13061" y="5706"/>
                  </a:cubicBezTo>
                  <a:cubicBezTo>
                    <a:pt x="13109" y="5682"/>
                    <a:pt x="13073" y="5682"/>
                    <a:pt x="13109" y="5658"/>
                  </a:cubicBezTo>
                  <a:cubicBezTo>
                    <a:pt x="13109" y="5658"/>
                    <a:pt x="13085" y="5646"/>
                    <a:pt x="13097" y="5635"/>
                  </a:cubicBezTo>
                  <a:lnTo>
                    <a:pt x="13097" y="5635"/>
                  </a:lnTo>
                  <a:cubicBezTo>
                    <a:pt x="13101" y="5639"/>
                    <a:pt x="13104" y="5640"/>
                    <a:pt x="13106" y="5640"/>
                  </a:cubicBezTo>
                  <a:cubicBezTo>
                    <a:pt x="13109" y="5640"/>
                    <a:pt x="13109" y="5635"/>
                    <a:pt x="13109" y="5635"/>
                  </a:cubicBezTo>
                  <a:cubicBezTo>
                    <a:pt x="13097" y="5635"/>
                    <a:pt x="13109" y="5623"/>
                    <a:pt x="13109" y="5611"/>
                  </a:cubicBezTo>
                  <a:cubicBezTo>
                    <a:pt x="13117" y="5611"/>
                    <a:pt x="13125" y="5621"/>
                    <a:pt x="13133" y="5621"/>
                  </a:cubicBezTo>
                  <a:cubicBezTo>
                    <a:pt x="13137" y="5621"/>
                    <a:pt x="13141" y="5619"/>
                    <a:pt x="13145" y="5611"/>
                  </a:cubicBezTo>
                  <a:lnTo>
                    <a:pt x="13121" y="5599"/>
                  </a:lnTo>
                  <a:lnTo>
                    <a:pt x="13121" y="5599"/>
                  </a:lnTo>
                  <a:cubicBezTo>
                    <a:pt x="13121" y="5599"/>
                    <a:pt x="13132" y="5604"/>
                    <a:pt x="13135" y="5604"/>
                  </a:cubicBezTo>
                  <a:cubicBezTo>
                    <a:pt x="13137" y="5604"/>
                    <a:pt x="13137" y="5603"/>
                    <a:pt x="13133" y="5599"/>
                  </a:cubicBezTo>
                  <a:lnTo>
                    <a:pt x="13133" y="5599"/>
                  </a:lnTo>
                  <a:cubicBezTo>
                    <a:pt x="13157" y="5611"/>
                    <a:pt x="13169" y="5599"/>
                    <a:pt x="13169" y="5623"/>
                  </a:cubicBezTo>
                  <a:cubicBezTo>
                    <a:pt x="13204" y="5599"/>
                    <a:pt x="13157" y="5575"/>
                    <a:pt x="13157" y="5551"/>
                  </a:cubicBezTo>
                  <a:cubicBezTo>
                    <a:pt x="13157" y="5548"/>
                    <a:pt x="13157" y="5545"/>
                    <a:pt x="13157" y="5539"/>
                  </a:cubicBezTo>
                  <a:cubicBezTo>
                    <a:pt x="13159" y="5537"/>
                    <a:pt x="13161" y="5536"/>
                    <a:pt x="13163" y="5536"/>
                  </a:cubicBezTo>
                  <a:cubicBezTo>
                    <a:pt x="13169" y="5536"/>
                    <a:pt x="13171" y="5551"/>
                    <a:pt x="13181" y="5551"/>
                  </a:cubicBezTo>
                  <a:lnTo>
                    <a:pt x="13181" y="5539"/>
                  </a:lnTo>
                  <a:cubicBezTo>
                    <a:pt x="13181" y="5527"/>
                    <a:pt x="13181" y="5516"/>
                    <a:pt x="13192" y="5516"/>
                  </a:cubicBezTo>
                  <a:cubicBezTo>
                    <a:pt x="13204" y="5527"/>
                    <a:pt x="13204" y="5539"/>
                    <a:pt x="13216" y="5539"/>
                  </a:cubicBezTo>
                  <a:lnTo>
                    <a:pt x="13204" y="5516"/>
                  </a:lnTo>
                  <a:cubicBezTo>
                    <a:pt x="13204" y="5516"/>
                    <a:pt x="13215" y="5510"/>
                    <a:pt x="13222" y="5510"/>
                  </a:cubicBezTo>
                  <a:cubicBezTo>
                    <a:pt x="13225" y="5510"/>
                    <a:pt x="13228" y="5512"/>
                    <a:pt x="13228" y="5516"/>
                  </a:cubicBezTo>
                  <a:lnTo>
                    <a:pt x="13228" y="5480"/>
                  </a:lnTo>
                  <a:lnTo>
                    <a:pt x="13242" y="5487"/>
                  </a:lnTo>
                  <a:lnTo>
                    <a:pt x="13242" y="5487"/>
                  </a:lnTo>
                  <a:cubicBezTo>
                    <a:pt x="13245" y="5473"/>
                    <a:pt x="13227" y="5442"/>
                    <a:pt x="13251" y="5442"/>
                  </a:cubicBezTo>
                  <a:cubicBezTo>
                    <a:pt x="13254" y="5442"/>
                    <a:pt x="13259" y="5443"/>
                    <a:pt x="13264" y="5444"/>
                  </a:cubicBezTo>
                  <a:lnTo>
                    <a:pt x="13264" y="5444"/>
                  </a:lnTo>
                  <a:cubicBezTo>
                    <a:pt x="13252" y="5420"/>
                    <a:pt x="13264" y="5408"/>
                    <a:pt x="13252" y="5373"/>
                  </a:cubicBezTo>
                  <a:lnTo>
                    <a:pt x="13252" y="5373"/>
                  </a:lnTo>
                  <a:cubicBezTo>
                    <a:pt x="13259" y="5383"/>
                    <a:pt x="13265" y="5386"/>
                    <a:pt x="13270" y="5386"/>
                  </a:cubicBezTo>
                  <a:cubicBezTo>
                    <a:pt x="13278" y="5386"/>
                    <a:pt x="13283" y="5378"/>
                    <a:pt x="13286" y="5378"/>
                  </a:cubicBezTo>
                  <a:cubicBezTo>
                    <a:pt x="13287" y="5378"/>
                    <a:pt x="13288" y="5379"/>
                    <a:pt x="13288" y="5385"/>
                  </a:cubicBezTo>
                  <a:cubicBezTo>
                    <a:pt x="13311" y="5373"/>
                    <a:pt x="13288" y="5361"/>
                    <a:pt x="13288" y="5349"/>
                  </a:cubicBezTo>
                  <a:cubicBezTo>
                    <a:pt x="13291" y="5345"/>
                    <a:pt x="13295" y="5344"/>
                    <a:pt x="13298" y="5344"/>
                  </a:cubicBezTo>
                  <a:cubicBezTo>
                    <a:pt x="13307" y="5344"/>
                    <a:pt x="13315" y="5352"/>
                    <a:pt x="13323" y="5361"/>
                  </a:cubicBezTo>
                  <a:lnTo>
                    <a:pt x="13311" y="5349"/>
                  </a:lnTo>
                  <a:lnTo>
                    <a:pt x="13323" y="5349"/>
                  </a:lnTo>
                  <a:lnTo>
                    <a:pt x="13311" y="5337"/>
                  </a:lnTo>
                  <a:cubicBezTo>
                    <a:pt x="13317" y="5331"/>
                    <a:pt x="13323" y="5331"/>
                    <a:pt x="13328" y="5331"/>
                  </a:cubicBezTo>
                  <a:cubicBezTo>
                    <a:pt x="13332" y="5331"/>
                    <a:pt x="13335" y="5331"/>
                    <a:pt x="13335" y="5325"/>
                  </a:cubicBezTo>
                  <a:lnTo>
                    <a:pt x="13323" y="5313"/>
                  </a:lnTo>
                  <a:lnTo>
                    <a:pt x="13335" y="5313"/>
                  </a:lnTo>
                  <a:cubicBezTo>
                    <a:pt x="13323" y="5313"/>
                    <a:pt x="13323" y="5301"/>
                    <a:pt x="13323" y="5289"/>
                  </a:cubicBezTo>
                  <a:lnTo>
                    <a:pt x="13323" y="5289"/>
                  </a:lnTo>
                  <a:cubicBezTo>
                    <a:pt x="13326" y="5292"/>
                    <a:pt x="13328" y="5293"/>
                    <a:pt x="13330" y="5293"/>
                  </a:cubicBezTo>
                  <a:cubicBezTo>
                    <a:pt x="13334" y="5293"/>
                    <a:pt x="13336" y="5286"/>
                    <a:pt x="13341" y="5286"/>
                  </a:cubicBezTo>
                  <a:cubicBezTo>
                    <a:pt x="13343" y="5286"/>
                    <a:pt x="13345" y="5287"/>
                    <a:pt x="13347" y="5289"/>
                  </a:cubicBezTo>
                  <a:cubicBezTo>
                    <a:pt x="13347" y="5277"/>
                    <a:pt x="13347" y="5277"/>
                    <a:pt x="13347" y="5254"/>
                  </a:cubicBezTo>
                  <a:lnTo>
                    <a:pt x="13335" y="5254"/>
                  </a:lnTo>
                  <a:cubicBezTo>
                    <a:pt x="13335" y="5247"/>
                    <a:pt x="13337" y="5245"/>
                    <a:pt x="13340" y="5245"/>
                  </a:cubicBezTo>
                  <a:cubicBezTo>
                    <a:pt x="13344" y="5245"/>
                    <a:pt x="13350" y="5250"/>
                    <a:pt x="13355" y="5250"/>
                  </a:cubicBezTo>
                  <a:cubicBezTo>
                    <a:pt x="13357" y="5250"/>
                    <a:pt x="13359" y="5248"/>
                    <a:pt x="13359" y="5242"/>
                  </a:cubicBezTo>
                  <a:lnTo>
                    <a:pt x="13347" y="5242"/>
                  </a:lnTo>
                  <a:cubicBezTo>
                    <a:pt x="13383" y="5218"/>
                    <a:pt x="13347" y="5194"/>
                    <a:pt x="13371" y="5170"/>
                  </a:cubicBezTo>
                  <a:lnTo>
                    <a:pt x="13371" y="5170"/>
                  </a:lnTo>
                  <a:cubicBezTo>
                    <a:pt x="13371" y="5179"/>
                    <a:pt x="13377" y="5187"/>
                    <a:pt x="13380" y="5187"/>
                  </a:cubicBezTo>
                  <a:cubicBezTo>
                    <a:pt x="13382" y="5187"/>
                    <a:pt x="13383" y="5186"/>
                    <a:pt x="13383" y="5182"/>
                  </a:cubicBezTo>
                  <a:cubicBezTo>
                    <a:pt x="13383" y="5170"/>
                    <a:pt x="13395" y="5146"/>
                    <a:pt x="13383" y="5123"/>
                  </a:cubicBezTo>
                  <a:cubicBezTo>
                    <a:pt x="13407" y="5123"/>
                    <a:pt x="13419" y="5123"/>
                    <a:pt x="13431" y="5111"/>
                  </a:cubicBezTo>
                  <a:cubicBezTo>
                    <a:pt x="13431" y="5087"/>
                    <a:pt x="13431" y="5087"/>
                    <a:pt x="13419" y="5087"/>
                  </a:cubicBezTo>
                  <a:cubicBezTo>
                    <a:pt x="13429" y="5077"/>
                    <a:pt x="13430" y="5049"/>
                    <a:pt x="13438" y="5049"/>
                  </a:cubicBezTo>
                  <a:cubicBezTo>
                    <a:pt x="13439" y="5049"/>
                    <a:pt x="13441" y="5050"/>
                    <a:pt x="13442" y="5051"/>
                  </a:cubicBezTo>
                  <a:cubicBezTo>
                    <a:pt x="13431" y="5039"/>
                    <a:pt x="13454" y="5039"/>
                    <a:pt x="13442" y="5027"/>
                  </a:cubicBezTo>
                  <a:lnTo>
                    <a:pt x="13431" y="5027"/>
                  </a:lnTo>
                  <a:cubicBezTo>
                    <a:pt x="13478" y="5015"/>
                    <a:pt x="13431" y="4980"/>
                    <a:pt x="13466" y="4968"/>
                  </a:cubicBezTo>
                  <a:lnTo>
                    <a:pt x="13466" y="4956"/>
                  </a:lnTo>
                  <a:cubicBezTo>
                    <a:pt x="13478" y="4968"/>
                    <a:pt x="13478" y="4968"/>
                    <a:pt x="13490" y="4968"/>
                  </a:cubicBezTo>
                  <a:lnTo>
                    <a:pt x="13502" y="4932"/>
                  </a:lnTo>
                  <a:lnTo>
                    <a:pt x="13490" y="4932"/>
                  </a:lnTo>
                  <a:cubicBezTo>
                    <a:pt x="13490" y="4920"/>
                    <a:pt x="13478" y="4908"/>
                    <a:pt x="13490" y="4908"/>
                  </a:cubicBezTo>
                  <a:cubicBezTo>
                    <a:pt x="13495" y="4913"/>
                    <a:pt x="13498" y="4915"/>
                    <a:pt x="13501" y="4915"/>
                  </a:cubicBezTo>
                  <a:cubicBezTo>
                    <a:pt x="13509" y="4915"/>
                    <a:pt x="13506" y="4894"/>
                    <a:pt x="13511" y="4894"/>
                  </a:cubicBezTo>
                  <a:cubicBezTo>
                    <a:pt x="13511" y="4894"/>
                    <a:pt x="13513" y="4895"/>
                    <a:pt x="13514" y="4896"/>
                  </a:cubicBezTo>
                  <a:lnTo>
                    <a:pt x="13514" y="4908"/>
                  </a:lnTo>
                  <a:cubicBezTo>
                    <a:pt x="13526" y="4896"/>
                    <a:pt x="13526" y="4896"/>
                    <a:pt x="13502" y="4884"/>
                  </a:cubicBezTo>
                  <a:cubicBezTo>
                    <a:pt x="13502" y="4873"/>
                    <a:pt x="13538" y="4884"/>
                    <a:pt x="13526" y="4861"/>
                  </a:cubicBezTo>
                  <a:lnTo>
                    <a:pt x="13526" y="4861"/>
                  </a:lnTo>
                  <a:lnTo>
                    <a:pt x="13526" y="4873"/>
                  </a:lnTo>
                  <a:cubicBezTo>
                    <a:pt x="13514" y="4873"/>
                    <a:pt x="13502" y="4861"/>
                    <a:pt x="13502" y="4861"/>
                  </a:cubicBezTo>
                  <a:cubicBezTo>
                    <a:pt x="13508" y="4855"/>
                    <a:pt x="13511" y="4852"/>
                    <a:pt x="13512" y="4852"/>
                  </a:cubicBezTo>
                  <a:cubicBezTo>
                    <a:pt x="13514" y="4852"/>
                    <a:pt x="13514" y="4855"/>
                    <a:pt x="13514" y="4861"/>
                  </a:cubicBezTo>
                  <a:cubicBezTo>
                    <a:pt x="13514" y="4849"/>
                    <a:pt x="13526" y="4825"/>
                    <a:pt x="13526" y="4813"/>
                  </a:cubicBezTo>
                  <a:cubicBezTo>
                    <a:pt x="13534" y="4813"/>
                    <a:pt x="13543" y="4813"/>
                    <a:pt x="13547" y="4818"/>
                  </a:cubicBezTo>
                  <a:lnTo>
                    <a:pt x="13547" y="4818"/>
                  </a:lnTo>
                  <a:cubicBezTo>
                    <a:pt x="13539" y="4793"/>
                    <a:pt x="13550" y="4810"/>
                    <a:pt x="13550" y="4777"/>
                  </a:cubicBezTo>
                  <a:lnTo>
                    <a:pt x="13562" y="4789"/>
                  </a:lnTo>
                  <a:lnTo>
                    <a:pt x="13550" y="4765"/>
                  </a:lnTo>
                  <a:lnTo>
                    <a:pt x="13562" y="4765"/>
                  </a:lnTo>
                  <a:cubicBezTo>
                    <a:pt x="13562" y="4754"/>
                    <a:pt x="13562" y="4742"/>
                    <a:pt x="13573" y="4742"/>
                  </a:cubicBezTo>
                  <a:cubicBezTo>
                    <a:pt x="13585" y="4718"/>
                    <a:pt x="13609" y="4730"/>
                    <a:pt x="13597" y="4694"/>
                  </a:cubicBezTo>
                  <a:lnTo>
                    <a:pt x="13609" y="4694"/>
                  </a:lnTo>
                  <a:cubicBezTo>
                    <a:pt x="13597" y="4670"/>
                    <a:pt x="13633" y="4694"/>
                    <a:pt x="13621" y="4658"/>
                  </a:cubicBezTo>
                  <a:lnTo>
                    <a:pt x="13633" y="4658"/>
                  </a:lnTo>
                  <a:lnTo>
                    <a:pt x="13633" y="4646"/>
                  </a:lnTo>
                  <a:lnTo>
                    <a:pt x="13633" y="4646"/>
                  </a:lnTo>
                  <a:lnTo>
                    <a:pt x="13633" y="4646"/>
                  </a:lnTo>
                  <a:lnTo>
                    <a:pt x="13621" y="4634"/>
                  </a:lnTo>
                  <a:lnTo>
                    <a:pt x="13633" y="4634"/>
                  </a:lnTo>
                  <a:cubicBezTo>
                    <a:pt x="13669" y="4634"/>
                    <a:pt x="13657" y="4611"/>
                    <a:pt x="13681" y="4599"/>
                  </a:cubicBezTo>
                  <a:lnTo>
                    <a:pt x="13657" y="4599"/>
                  </a:lnTo>
                  <a:cubicBezTo>
                    <a:pt x="13633" y="4539"/>
                    <a:pt x="13716" y="4515"/>
                    <a:pt x="13716" y="4468"/>
                  </a:cubicBezTo>
                  <a:lnTo>
                    <a:pt x="13740" y="4468"/>
                  </a:lnTo>
                  <a:lnTo>
                    <a:pt x="13716" y="4444"/>
                  </a:lnTo>
                  <a:cubicBezTo>
                    <a:pt x="13740" y="4444"/>
                    <a:pt x="13740" y="4456"/>
                    <a:pt x="13740" y="4456"/>
                  </a:cubicBezTo>
                  <a:lnTo>
                    <a:pt x="13740" y="4456"/>
                  </a:lnTo>
                  <a:cubicBezTo>
                    <a:pt x="13740" y="4432"/>
                    <a:pt x="13716" y="4444"/>
                    <a:pt x="13728" y="4408"/>
                  </a:cubicBezTo>
                  <a:cubicBezTo>
                    <a:pt x="13740" y="4408"/>
                    <a:pt x="13740" y="4420"/>
                    <a:pt x="13740" y="4432"/>
                  </a:cubicBezTo>
                  <a:cubicBezTo>
                    <a:pt x="13740" y="4408"/>
                    <a:pt x="13740" y="4373"/>
                    <a:pt x="13764" y="4361"/>
                  </a:cubicBezTo>
                  <a:cubicBezTo>
                    <a:pt x="13752" y="4361"/>
                    <a:pt x="13752" y="4349"/>
                    <a:pt x="13752" y="4349"/>
                  </a:cubicBezTo>
                  <a:cubicBezTo>
                    <a:pt x="13752" y="4337"/>
                    <a:pt x="13764" y="4325"/>
                    <a:pt x="13776" y="4301"/>
                  </a:cubicBezTo>
                  <a:cubicBezTo>
                    <a:pt x="13776" y="4301"/>
                    <a:pt x="13776" y="4313"/>
                    <a:pt x="13776" y="4313"/>
                  </a:cubicBezTo>
                  <a:cubicBezTo>
                    <a:pt x="13788" y="4313"/>
                    <a:pt x="13788" y="4301"/>
                    <a:pt x="13788" y="4301"/>
                  </a:cubicBezTo>
                  <a:lnTo>
                    <a:pt x="13800" y="4313"/>
                  </a:lnTo>
                  <a:cubicBezTo>
                    <a:pt x="13812" y="4301"/>
                    <a:pt x="13800" y="4265"/>
                    <a:pt x="13823" y="4265"/>
                  </a:cubicBezTo>
                  <a:cubicBezTo>
                    <a:pt x="13812" y="4265"/>
                    <a:pt x="13800" y="4265"/>
                    <a:pt x="13800" y="4253"/>
                  </a:cubicBezTo>
                  <a:cubicBezTo>
                    <a:pt x="13835" y="4253"/>
                    <a:pt x="13800" y="4218"/>
                    <a:pt x="13823" y="4206"/>
                  </a:cubicBezTo>
                  <a:lnTo>
                    <a:pt x="13823" y="4206"/>
                  </a:lnTo>
                  <a:cubicBezTo>
                    <a:pt x="13832" y="4214"/>
                    <a:pt x="13828" y="4223"/>
                    <a:pt x="13830" y="4223"/>
                  </a:cubicBezTo>
                  <a:cubicBezTo>
                    <a:pt x="13830" y="4223"/>
                    <a:pt x="13832" y="4221"/>
                    <a:pt x="13835" y="4218"/>
                  </a:cubicBezTo>
                  <a:cubicBezTo>
                    <a:pt x="13835" y="4218"/>
                    <a:pt x="13835" y="4206"/>
                    <a:pt x="13823" y="4194"/>
                  </a:cubicBezTo>
                  <a:lnTo>
                    <a:pt x="13835" y="4194"/>
                  </a:lnTo>
                  <a:lnTo>
                    <a:pt x="13835" y="4158"/>
                  </a:lnTo>
                  <a:cubicBezTo>
                    <a:pt x="13854" y="4158"/>
                    <a:pt x="13851" y="4128"/>
                    <a:pt x="13854" y="4122"/>
                  </a:cubicBezTo>
                  <a:lnTo>
                    <a:pt x="13854" y="4122"/>
                  </a:lnTo>
                  <a:cubicBezTo>
                    <a:pt x="13854" y="4122"/>
                    <a:pt x="13854" y="4122"/>
                    <a:pt x="13854" y="4122"/>
                  </a:cubicBezTo>
                  <a:cubicBezTo>
                    <a:pt x="13851" y="4122"/>
                    <a:pt x="13847" y="4119"/>
                    <a:pt x="13847" y="4111"/>
                  </a:cubicBezTo>
                  <a:cubicBezTo>
                    <a:pt x="13871" y="4111"/>
                    <a:pt x="13847" y="4099"/>
                    <a:pt x="13871" y="4099"/>
                  </a:cubicBezTo>
                  <a:lnTo>
                    <a:pt x="13871" y="4087"/>
                  </a:lnTo>
                  <a:lnTo>
                    <a:pt x="13895" y="4111"/>
                  </a:lnTo>
                  <a:cubicBezTo>
                    <a:pt x="13895" y="4087"/>
                    <a:pt x="13871" y="4075"/>
                    <a:pt x="13859" y="4075"/>
                  </a:cubicBezTo>
                  <a:cubicBezTo>
                    <a:pt x="13871" y="4063"/>
                    <a:pt x="13871" y="4051"/>
                    <a:pt x="13895" y="4051"/>
                  </a:cubicBezTo>
                  <a:cubicBezTo>
                    <a:pt x="13895" y="4027"/>
                    <a:pt x="13966" y="4027"/>
                    <a:pt x="13943" y="3992"/>
                  </a:cubicBezTo>
                  <a:lnTo>
                    <a:pt x="13954" y="3980"/>
                  </a:lnTo>
                  <a:lnTo>
                    <a:pt x="13966" y="3992"/>
                  </a:lnTo>
                  <a:lnTo>
                    <a:pt x="13954" y="3944"/>
                  </a:lnTo>
                  <a:lnTo>
                    <a:pt x="13954" y="3944"/>
                  </a:lnTo>
                  <a:lnTo>
                    <a:pt x="13966" y="3956"/>
                  </a:lnTo>
                  <a:cubicBezTo>
                    <a:pt x="13978" y="3932"/>
                    <a:pt x="13990" y="3908"/>
                    <a:pt x="13990" y="3872"/>
                  </a:cubicBezTo>
                  <a:lnTo>
                    <a:pt x="14002" y="3884"/>
                  </a:lnTo>
                  <a:cubicBezTo>
                    <a:pt x="13990" y="3849"/>
                    <a:pt x="14014" y="3861"/>
                    <a:pt x="14014" y="3837"/>
                  </a:cubicBezTo>
                  <a:lnTo>
                    <a:pt x="14026" y="3825"/>
                  </a:lnTo>
                  <a:lnTo>
                    <a:pt x="14038" y="3825"/>
                  </a:lnTo>
                  <a:cubicBezTo>
                    <a:pt x="14014" y="3801"/>
                    <a:pt x="14073" y="3801"/>
                    <a:pt x="14050" y="3801"/>
                  </a:cubicBezTo>
                  <a:cubicBezTo>
                    <a:pt x="14050" y="3789"/>
                    <a:pt x="14038" y="3777"/>
                    <a:pt x="14038" y="3765"/>
                  </a:cubicBezTo>
                  <a:cubicBezTo>
                    <a:pt x="14038" y="3757"/>
                    <a:pt x="14039" y="3754"/>
                    <a:pt x="14042" y="3754"/>
                  </a:cubicBezTo>
                  <a:cubicBezTo>
                    <a:pt x="14045" y="3754"/>
                    <a:pt x="14049" y="3757"/>
                    <a:pt x="14054" y="3757"/>
                  </a:cubicBezTo>
                  <a:cubicBezTo>
                    <a:pt x="14056" y="3757"/>
                    <a:pt x="14059" y="3756"/>
                    <a:pt x="14062" y="3753"/>
                  </a:cubicBezTo>
                  <a:cubicBezTo>
                    <a:pt x="14062" y="3742"/>
                    <a:pt x="14050" y="3730"/>
                    <a:pt x="14073" y="3718"/>
                  </a:cubicBezTo>
                  <a:cubicBezTo>
                    <a:pt x="14073" y="3718"/>
                    <a:pt x="14073" y="3706"/>
                    <a:pt x="14073" y="3694"/>
                  </a:cubicBezTo>
                  <a:lnTo>
                    <a:pt x="14085" y="3694"/>
                  </a:lnTo>
                  <a:cubicBezTo>
                    <a:pt x="14073" y="3670"/>
                    <a:pt x="14121" y="3682"/>
                    <a:pt x="14085" y="3646"/>
                  </a:cubicBezTo>
                  <a:cubicBezTo>
                    <a:pt x="14095" y="3646"/>
                    <a:pt x="14097" y="3631"/>
                    <a:pt x="14109" y="3631"/>
                  </a:cubicBezTo>
                  <a:cubicBezTo>
                    <a:pt x="14113" y="3631"/>
                    <a:pt x="14116" y="3632"/>
                    <a:pt x="14121" y="3634"/>
                  </a:cubicBezTo>
                  <a:cubicBezTo>
                    <a:pt x="14109" y="3599"/>
                    <a:pt x="14121" y="3587"/>
                    <a:pt x="14121" y="3551"/>
                  </a:cubicBezTo>
                  <a:cubicBezTo>
                    <a:pt x="14132" y="3554"/>
                    <a:pt x="14136" y="3556"/>
                    <a:pt x="14137" y="3556"/>
                  </a:cubicBezTo>
                  <a:cubicBezTo>
                    <a:pt x="14141" y="3556"/>
                    <a:pt x="14128" y="3548"/>
                    <a:pt x="14145" y="3539"/>
                  </a:cubicBezTo>
                  <a:lnTo>
                    <a:pt x="14133" y="3527"/>
                  </a:lnTo>
                  <a:cubicBezTo>
                    <a:pt x="14145" y="3491"/>
                    <a:pt x="14193" y="3468"/>
                    <a:pt x="14204" y="3432"/>
                  </a:cubicBezTo>
                  <a:lnTo>
                    <a:pt x="14216" y="3432"/>
                  </a:lnTo>
                  <a:lnTo>
                    <a:pt x="14204" y="3420"/>
                  </a:lnTo>
                  <a:cubicBezTo>
                    <a:pt x="14228" y="3384"/>
                    <a:pt x="14264" y="3325"/>
                    <a:pt x="14276" y="3289"/>
                  </a:cubicBezTo>
                  <a:cubicBezTo>
                    <a:pt x="14276" y="3277"/>
                    <a:pt x="14264" y="3253"/>
                    <a:pt x="14276" y="3241"/>
                  </a:cubicBezTo>
                  <a:cubicBezTo>
                    <a:pt x="14288" y="3206"/>
                    <a:pt x="14288" y="3170"/>
                    <a:pt x="14312" y="3146"/>
                  </a:cubicBezTo>
                  <a:lnTo>
                    <a:pt x="14324" y="3146"/>
                  </a:lnTo>
                  <a:cubicBezTo>
                    <a:pt x="14312" y="3134"/>
                    <a:pt x="14335" y="3134"/>
                    <a:pt x="14335" y="3122"/>
                  </a:cubicBezTo>
                  <a:lnTo>
                    <a:pt x="14324" y="3122"/>
                  </a:lnTo>
                  <a:cubicBezTo>
                    <a:pt x="14312" y="3110"/>
                    <a:pt x="14335" y="3099"/>
                    <a:pt x="14347" y="3099"/>
                  </a:cubicBezTo>
                  <a:lnTo>
                    <a:pt x="14335" y="3087"/>
                  </a:lnTo>
                  <a:cubicBezTo>
                    <a:pt x="14335" y="3087"/>
                    <a:pt x="14335" y="3081"/>
                    <a:pt x="14339" y="3081"/>
                  </a:cubicBezTo>
                  <a:cubicBezTo>
                    <a:pt x="14341" y="3081"/>
                    <a:pt x="14343" y="3083"/>
                    <a:pt x="14347" y="3087"/>
                  </a:cubicBezTo>
                  <a:lnTo>
                    <a:pt x="14335" y="3075"/>
                  </a:lnTo>
                  <a:lnTo>
                    <a:pt x="14359" y="3075"/>
                  </a:lnTo>
                  <a:cubicBezTo>
                    <a:pt x="14359" y="3075"/>
                    <a:pt x="14359" y="3051"/>
                    <a:pt x="14347" y="3039"/>
                  </a:cubicBezTo>
                  <a:cubicBezTo>
                    <a:pt x="14347" y="3039"/>
                    <a:pt x="14353" y="3034"/>
                    <a:pt x="14356" y="3034"/>
                  </a:cubicBezTo>
                  <a:cubicBezTo>
                    <a:pt x="14358" y="3034"/>
                    <a:pt x="14359" y="3035"/>
                    <a:pt x="14359" y="3039"/>
                  </a:cubicBezTo>
                  <a:lnTo>
                    <a:pt x="14395" y="2980"/>
                  </a:lnTo>
                  <a:lnTo>
                    <a:pt x="14383" y="2991"/>
                  </a:lnTo>
                  <a:cubicBezTo>
                    <a:pt x="14371" y="2980"/>
                    <a:pt x="14359" y="2968"/>
                    <a:pt x="14371" y="2956"/>
                  </a:cubicBezTo>
                  <a:lnTo>
                    <a:pt x="14371" y="2956"/>
                  </a:lnTo>
                  <a:cubicBezTo>
                    <a:pt x="14377" y="2968"/>
                    <a:pt x="14383" y="2971"/>
                    <a:pt x="14389" y="2971"/>
                  </a:cubicBezTo>
                  <a:cubicBezTo>
                    <a:pt x="14395" y="2971"/>
                    <a:pt x="14401" y="2968"/>
                    <a:pt x="14407" y="2968"/>
                  </a:cubicBezTo>
                  <a:cubicBezTo>
                    <a:pt x="14407" y="2962"/>
                    <a:pt x="14404" y="2962"/>
                    <a:pt x="14399" y="2962"/>
                  </a:cubicBezTo>
                  <a:cubicBezTo>
                    <a:pt x="14395" y="2962"/>
                    <a:pt x="14389" y="2962"/>
                    <a:pt x="14383" y="2956"/>
                  </a:cubicBezTo>
                  <a:cubicBezTo>
                    <a:pt x="14383" y="2944"/>
                    <a:pt x="14383" y="2920"/>
                    <a:pt x="14395" y="2920"/>
                  </a:cubicBezTo>
                  <a:lnTo>
                    <a:pt x="14395" y="2932"/>
                  </a:lnTo>
                  <a:cubicBezTo>
                    <a:pt x="14395" y="2920"/>
                    <a:pt x="14419" y="2920"/>
                    <a:pt x="14431" y="2908"/>
                  </a:cubicBezTo>
                  <a:cubicBezTo>
                    <a:pt x="14419" y="2896"/>
                    <a:pt x="14431" y="2884"/>
                    <a:pt x="14407" y="2884"/>
                  </a:cubicBezTo>
                  <a:cubicBezTo>
                    <a:pt x="14407" y="2875"/>
                    <a:pt x="14410" y="2873"/>
                    <a:pt x="14414" y="2873"/>
                  </a:cubicBezTo>
                  <a:cubicBezTo>
                    <a:pt x="14419" y="2873"/>
                    <a:pt x="14424" y="2876"/>
                    <a:pt x="14428" y="2876"/>
                  </a:cubicBezTo>
                  <a:cubicBezTo>
                    <a:pt x="14429" y="2876"/>
                    <a:pt x="14431" y="2875"/>
                    <a:pt x="14431" y="2872"/>
                  </a:cubicBezTo>
                  <a:cubicBezTo>
                    <a:pt x="14431" y="2860"/>
                    <a:pt x="14443" y="2849"/>
                    <a:pt x="14454" y="2849"/>
                  </a:cubicBezTo>
                  <a:cubicBezTo>
                    <a:pt x="14419" y="2825"/>
                    <a:pt x="14490" y="2813"/>
                    <a:pt x="14454" y="2789"/>
                  </a:cubicBezTo>
                  <a:lnTo>
                    <a:pt x="14478" y="2789"/>
                  </a:lnTo>
                  <a:cubicBezTo>
                    <a:pt x="14478" y="2777"/>
                    <a:pt x="14454" y="2765"/>
                    <a:pt x="14454" y="2753"/>
                  </a:cubicBezTo>
                  <a:cubicBezTo>
                    <a:pt x="14466" y="2753"/>
                    <a:pt x="14490" y="2765"/>
                    <a:pt x="14502" y="2765"/>
                  </a:cubicBezTo>
                  <a:lnTo>
                    <a:pt x="14466" y="2741"/>
                  </a:lnTo>
                  <a:cubicBezTo>
                    <a:pt x="14526" y="2694"/>
                    <a:pt x="14538" y="2610"/>
                    <a:pt x="14597" y="2563"/>
                  </a:cubicBezTo>
                  <a:cubicBezTo>
                    <a:pt x="14597" y="2527"/>
                    <a:pt x="14597" y="2479"/>
                    <a:pt x="14621" y="2456"/>
                  </a:cubicBezTo>
                  <a:lnTo>
                    <a:pt x="14645" y="2432"/>
                  </a:lnTo>
                  <a:lnTo>
                    <a:pt x="14645" y="2432"/>
                  </a:lnTo>
                  <a:lnTo>
                    <a:pt x="14621" y="2444"/>
                  </a:lnTo>
                  <a:cubicBezTo>
                    <a:pt x="14621" y="2432"/>
                    <a:pt x="14621" y="2432"/>
                    <a:pt x="14621" y="2420"/>
                  </a:cubicBezTo>
                  <a:cubicBezTo>
                    <a:pt x="14657" y="2384"/>
                    <a:pt x="14693" y="2348"/>
                    <a:pt x="14693" y="2301"/>
                  </a:cubicBezTo>
                  <a:cubicBezTo>
                    <a:pt x="14669" y="2253"/>
                    <a:pt x="14740" y="2289"/>
                    <a:pt x="14716" y="2253"/>
                  </a:cubicBezTo>
                  <a:cubicBezTo>
                    <a:pt x="14728" y="2253"/>
                    <a:pt x="14728" y="2253"/>
                    <a:pt x="14728" y="2265"/>
                  </a:cubicBezTo>
                  <a:cubicBezTo>
                    <a:pt x="14728" y="2229"/>
                    <a:pt x="14728" y="2206"/>
                    <a:pt x="14728" y="2170"/>
                  </a:cubicBezTo>
                  <a:cubicBezTo>
                    <a:pt x="14734" y="2172"/>
                    <a:pt x="14737" y="2172"/>
                    <a:pt x="14740" y="2172"/>
                  </a:cubicBezTo>
                  <a:cubicBezTo>
                    <a:pt x="14752" y="2172"/>
                    <a:pt x="14739" y="2156"/>
                    <a:pt x="14745" y="2156"/>
                  </a:cubicBezTo>
                  <a:cubicBezTo>
                    <a:pt x="14746" y="2156"/>
                    <a:pt x="14749" y="2156"/>
                    <a:pt x="14752" y="2158"/>
                  </a:cubicBezTo>
                  <a:lnTo>
                    <a:pt x="14740" y="2146"/>
                  </a:lnTo>
                  <a:cubicBezTo>
                    <a:pt x="14752" y="2146"/>
                    <a:pt x="14764" y="2134"/>
                    <a:pt x="14764" y="2134"/>
                  </a:cubicBezTo>
                  <a:lnTo>
                    <a:pt x="14752" y="2122"/>
                  </a:lnTo>
                  <a:lnTo>
                    <a:pt x="14776" y="2122"/>
                  </a:lnTo>
                  <a:cubicBezTo>
                    <a:pt x="14776" y="2110"/>
                    <a:pt x="14788" y="2063"/>
                    <a:pt x="14824" y="2063"/>
                  </a:cubicBezTo>
                  <a:cubicBezTo>
                    <a:pt x="14812" y="2015"/>
                    <a:pt x="14859" y="1944"/>
                    <a:pt x="14883" y="1896"/>
                  </a:cubicBezTo>
                  <a:cubicBezTo>
                    <a:pt x="14871" y="1884"/>
                    <a:pt x="14883" y="1860"/>
                    <a:pt x="14883" y="1848"/>
                  </a:cubicBezTo>
                  <a:lnTo>
                    <a:pt x="14907" y="1848"/>
                  </a:lnTo>
                  <a:cubicBezTo>
                    <a:pt x="14907" y="1825"/>
                    <a:pt x="14895" y="1801"/>
                    <a:pt x="14907" y="1801"/>
                  </a:cubicBezTo>
                  <a:lnTo>
                    <a:pt x="14919" y="1801"/>
                  </a:lnTo>
                  <a:cubicBezTo>
                    <a:pt x="14919" y="1789"/>
                    <a:pt x="14931" y="1777"/>
                    <a:pt x="14919" y="1765"/>
                  </a:cubicBezTo>
                  <a:cubicBezTo>
                    <a:pt x="14926" y="1751"/>
                    <a:pt x="14933" y="1745"/>
                    <a:pt x="14940" y="1745"/>
                  </a:cubicBezTo>
                  <a:cubicBezTo>
                    <a:pt x="14945" y="1745"/>
                    <a:pt x="14950" y="1748"/>
                    <a:pt x="14955" y="1753"/>
                  </a:cubicBezTo>
                  <a:cubicBezTo>
                    <a:pt x="14931" y="1729"/>
                    <a:pt x="14978" y="1717"/>
                    <a:pt x="14978" y="1717"/>
                  </a:cubicBezTo>
                  <a:cubicBezTo>
                    <a:pt x="14978" y="1717"/>
                    <a:pt x="15074" y="1551"/>
                    <a:pt x="15157" y="1336"/>
                  </a:cubicBezTo>
                  <a:cubicBezTo>
                    <a:pt x="15240" y="1158"/>
                    <a:pt x="15300" y="955"/>
                    <a:pt x="15288" y="824"/>
                  </a:cubicBezTo>
                  <a:cubicBezTo>
                    <a:pt x="15312" y="813"/>
                    <a:pt x="15336" y="801"/>
                    <a:pt x="15371" y="801"/>
                  </a:cubicBezTo>
                  <a:lnTo>
                    <a:pt x="15383" y="836"/>
                  </a:lnTo>
                  <a:lnTo>
                    <a:pt x="15399" y="829"/>
                  </a:lnTo>
                  <a:lnTo>
                    <a:pt x="15399" y="829"/>
                  </a:lnTo>
                  <a:cubicBezTo>
                    <a:pt x="15398" y="830"/>
                    <a:pt x="15400" y="833"/>
                    <a:pt x="15407" y="836"/>
                  </a:cubicBezTo>
                  <a:lnTo>
                    <a:pt x="15419" y="813"/>
                  </a:lnTo>
                  <a:cubicBezTo>
                    <a:pt x="15419" y="824"/>
                    <a:pt x="15490" y="824"/>
                    <a:pt x="15443" y="848"/>
                  </a:cubicBezTo>
                  <a:lnTo>
                    <a:pt x="15550" y="848"/>
                  </a:lnTo>
                  <a:cubicBezTo>
                    <a:pt x="15570" y="848"/>
                    <a:pt x="15564" y="822"/>
                    <a:pt x="15585" y="822"/>
                  </a:cubicBezTo>
                  <a:cubicBezTo>
                    <a:pt x="15588" y="822"/>
                    <a:pt x="15592" y="823"/>
                    <a:pt x="15597" y="824"/>
                  </a:cubicBezTo>
                  <a:cubicBezTo>
                    <a:pt x="15597" y="836"/>
                    <a:pt x="15586" y="836"/>
                    <a:pt x="15586" y="848"/>
                  </a:cubicBezTo>
                  <a:cubicBezTo>
                    <a:pt x="15591" y="849"/>
                    <a:pt x="15596" y="849"/>
                    <a:pt x="15601" y="849"/>
                  </a:cubicBezTo>
                  <a:cubicBezTo>
                    <a:pt x="15666" y="849"/>
                    <a:pt x="15683" y="788"/>
                    <a:pt x="15739" y="788"/>
                  </a:cubicBezTo>
                  <a:cubicBezTo>
                    <a:pt x="15743" y="788"/>
                    <a:pt x="15747" y="788"/>
                    <a:pt x="15752" y="789"/>
                  </a:cubicBezTo>
                  <a:cubicBezTo>
                    <a:pt x="15764" y="789"/>
                    <a:pt x="15788" y="789"/>
                    <a:pt x="15788" y="777"/>
                  </a:cubicBezTo>
                  <a:cubicBezTo>
                    <a:pt x="15785" y="768"/>
                    <a:pt x="15783" y="765"/>
                    <a:pt x="15781" y="765"/>
                  </a:cubicBezTo>
                  <a:cubicBezTo>
                    <a:pt x="15776" y="765"/>
                    <a:pt x="15772" y="783"/>
                    <a:pt x="15763" y="783"/>
                  </a:cubicBezTo>
                  <a:cubicBezTo>
                    <a:pt x="15760" y="783"/>
                    <a:pt x="15756" y="781"/>
                    <a:pt x="15752" y="777"/>
                  </a:cubicBezTo>
                  <a:cubicBezTo>
                    <a:pt x="15752" y="753"/>
                    <a:pt x="15776" y="765"/>
                    <a:pt x="15776" y="741"/>
                  </a:cubicBezTo>
                  <a:cubicBezTo>
                    <a:pt x="15781" y="744"/>
                    <a:pt x="15785" y="744"/>
                    <a:pt x="15788" y="744"/>
                  </a:cubicBezTo>
                  <a:cubicBezTo>
                    <a:pt x="15801" y="744"/>
                    <a:pt x="15805" y="729"/>
                    <a:pt x="15824" y="729"/>
                  </a:cubicBezTo>
                  <a:cubicBezTo>
                    <a:pt x="15836" y="741"/>
                    <a:pt x="15850" y="741"/>
                    <a:pt x="15865" y="741"/>
                  </a:cubicBezTo>
                  <a:cubicBezTo>
                    <a:pt x="15880" y="741"/>
                    <a:pt x="15895" y="741"/>
                    <a:pt x="15907" y="753"/>
                  </a:cubicBezTo>
                  <a:cubicBezTo>
                    <a:pt x="15919" y="741"/>
                    <a:pt x="15931" y="717"/>
                    <a:pt x="15955" y="717"/>
                  </a:cubicBezTo>
                  <a:cubicBezTo>
                    <a:pt x="15978" y="741"/>
                    <a:pt x="15955" y="741"/>
                    <a:pt x="15978" y="741"/>
                  </a:cubicBezTo>
                  <a:lnTo>
                    <a:pt x="15990" y="729"/>
                  </a:lnTo>
                  <a:cubicBezTo>
                    <a:pt x="16014" y="729"/>
                    <a:pt x="16002" y="729"/>
                    <a:pt x="16002" y="741"/>
                  </a:cubicBezTo>
                  <a:cubicBezTo>
                    <a:pt x="16021" y="741"/>
                    <a:pt x="16025" y="726"/>
                    <a:pt x="16038" y="726"/>
                  </a:cubicBezTo>
                  <a:cubicBezTo>
                    <a:pt x="16041" y="726"/>
                    <a:pt x="16045" y="727"/>
                    <a:pt x="16050" y="729"/>
                  </a:cubicBezTo>
                  <a:lnTo>
                    <a:pt x="16038" y="741"/>
                  </a:lnTo>
                  <a:lnTo>
                    <a:pt x="16098" y="741"/>
                  </a:lnTo>
                  <a:cubicBezTo>
                    <a:pt x="16098" y="753"/>
                    <a:pt x="16086" y="753"/>
                    <a:pt x="16074" y="753"/>
                  </a:cubicBezTo>
                  <a:cubicBezTo>
                    <a:pt x="16080" y="759"/>
                    <a:pt x="16085" y="761"/>
                    <a:pt x="16090" y="761"/>
                  </a:cubicBezTo>
                  <a:cubicBezTo>
                    <a:pt x="16103" y="761"/>
                    <a:pt x="16112" y="741"/>
                    <a:pt x="16121" y="741"/>
                  </a:cubicBezTo>
                  <a:cubicBezTo>
                    <a:pt x="16109" y="729"/>
                    <a:pt x="16086" y="729"/>
                    <a:pt x="16098" y="717"/>
                  </a:cubicBezTo>
                  <a:cubicBezTo>
                    <a:pt x="16117" y="717"/>
                    <a:pt x="16128" y="702"/>
                    <a:pt x="16138" y="702"/>
                  </a:cubicBezTo>
                  <a:cubicBezTo>
                    <a:pt x="16140" y="702"/>
                    <a:pt x="16143" y="703"/>
                    <a:pt x="16145" y="705"/>
                  </a:cubicBezTo>
                  <a:lnTo>
                    <a:pt x="16133" y="729"/>
                  </a:lnTo>
                  <a:cubicBezTo>
                    <a:pt x="16157" y="705"/>
                    <a:pt x="16145" y="705"/>
                    <a:pt x="16181" y="705"/>
                  </a:cubicBezTo>
                  <a:cubicBezTo>
                    <a:pt x="16181" y="705"/>
                    <a:pt x="16181" y="717"/>
                    <a:pt x="16181" y="717"/>
                  </a:cubicBezTo>
                  <a:cubicBezTo>
                    <a:pt x="16189" y="709"/>
                    <a:pt x="16197" y="707"/>
                    <a:pt x="16205" y="707"/>
                  </a:cubicBezTo>
                  <a:cubicBezTo>
                    <a:pt x="16222" y="707"/>
                    <a:pt x="16240" y="717"/>
                    <a:pt x="16264" y="717"/>
                  </a:cubicBezTo>
                  <a:cubicBezTo>
                    <a:pt x="16276" y="705"/>
                    <a:pt x="16288" y="694"/>
                    <a:pt x="16288" y="694"/>
                  </a:cubicBezTo>
                  <a:cubicBezTo>
                    <a:pt x="16264" y="694"/>
                    <a:pt x="16276" y="682"/>
                    <a:pt x="16276" y="670"/>
                  </a:cubicBezTo>
                  <a:lnTo>
                    <a:pt x="16276" y="670"/>
                  </a:lnTo>
                  <a:cubicBezTo>
                    <a:pt x="16280" y="674"/>
                    <a:pt x="16284" y="675"/>
                    <a:pt x="16287" y="675"/>
                  </a:cubicBezTo>
                  <a:cubicBezTo>
                    <a:pt x="16303" y="675"/>
                    <a:pt x="16315" y="644"/>
                    <a:pt x="16338" y="644"/>
                  </a:cubicBezTo>
                  <a:cubicBezTo>
                    <a:pt x="16341" y="644"/>
                    <a:pt x="16344" y="645"/>
                    <a:pt x="16348" y="646"/>
                  </a:cubicBezTo>
                  <a:cubicBezTo>
                    <a:pt x="16348" y="654"/>
                    <a:pt x="16348" y="663"/>
                    <a:pt x="16343" y="663"/>
                  </a:cubicBezTo>
                  <a:cubicBezTo>
                    <a:pt x="16342" y="663"/>
                    <a:pt x="16339" y="661"/>
                    <a:pt x="16336" y="658"/>
                  </a:cubicBezTo>
                  <a:cubicBezTo>
                    <a:pt x="16312" y="694"/>
                    <a:pt x="16312" y="717"/>
                    <a:pt x="16288" y="729"/>
                  </a:cubicBezTo>
                  <a:cubicBezTo>
                    <a:pt x="16300" y="723"/>
                    <a:pt x="16309" y="720"/>
                    <a:pt x="16315" y="720"/>
                  </a:cubicBezTo>
                  <a:cubicBezTo>
                    <a:pt x="16321" y="720"/>
                    <a:pt x="16324" y="723"/>
                    <a:pt x="16324" y="729"/>
                  </a:cubicBezTo>
                  <a:lnTo>
                    <a:pt x="16324" y="705"/>
                  </a:lnTo>
                  <a:lnTo>
                    <a:pt x="16348" y="705"/>
                  </a:lnTo>
                  <a:cubicBezTo>
                    <a:pt x="16359" y="682"/>
                    <a:pt x="16336" y="682"/>
                    <a:pt x="16348" y="670"/>
                  </a:cubicBezTo>
                  <a:cubicBezTo>
                    <a:pt x="16351" y="668"/>
                    <a:pt x="16354" y="667"/>
                    <a:pt x="16357" y="667"/>
                  </a:cubicBezTo>
                  <a:cubicBezTo>
                    <a:pt x="16369" y="667"/>
                    <a:pt x="16371" y="684"/>
                    <a:pt x="16371" y="684"/>
                  </a:cubicBezTo>
                  <a:cubicBezTo>
                    <a:pt x="16371" y="684"/>
                    <a:pt x="16371" y="683"/>
                    <a:pt x="16371" y="682"/>
                  </a:cubicBezTo>
                  <a:cubicBezTo>
                    <a:pt x="16402" y="671"/>
                    <a:pt x="16389" y="661"/>
                    <a:pt x="16407" y="658"/>
                  </a:cubicBezTo>
                  <a:lnTo>
                    <a:pt x="16407" y="658"/>
                  </a:lnTo>
                  <a:cubicBezTo>
                    <a:pt x="16407" y="658"/>
                    <a:pt x="16407" y="658"/>
                    <a:pt x="16407" y="658"/>
                  </a:cubicBezTo>
                  <a:lnTo>
                    <a:pt x="16407" y="658"/>
                  </a:lnTo>
                  <a:cubicBezTo>
                    <a:pt x="16407" y="658"/>
                    <a:pt x="16408" y="658"/>
                    <a:pt x="16408" y="658"/>
                  </a:cubicBezTo>
                  <a:lnTo>
                    <a:pt x="16408" y="658"/>
                  </a:lnTo>
                  <a:cubicBezTo>
                    <a:pt x="16411" y="658"/>
                    <a:pt x="16415" y="658"/>
                    <a:pt x="16419" y="658"/>
                  </a:cubicBezTo>
                  <a:cubicBezTo>
                    <a:pt x="16419" y="658"/>
                    <a:pt x="16417" y="659"/>
                    <a:pt x="16415" y="661"/>
                  </a:cubicBezTo>
                  <a:lnTo>
                    <a:pt x="16415" y="661"/>
                  </a:lnTo>
                  <a:cubicBezTo>
                    <a:pt x="16413" y="660"/>
                    <a:pt x="16410" y="659"/>
                    <a:pt x="16408" y="658"/>
                  </a:cubicBezTo>
                  <a:lnTo>
                    <a:pt x="16408" y="658"/>
                  </a:lnTo>
                  <a:cubicBezTo>
                    <a:pt x="16408" y="658"/>
                    <a:pt x="16407" y="658"/>
                    <a:pt x="16407" y="658"/>
                  </a:cubicBezTo>
                  <a:lnTo>
                    <a:pt x="16407" y="658"/>
                  </a:lnTo>
                  <a:cubicBezTo>
                    <a:pt x="16407" y="662"/>
                    <a:pt x="16409" y="663"/>
                    <a:pt x="16410" y="663"/>
                  </a:cubicBezTo>
                  <a:cubicBezTo>
                    <a:pt x="16412" y="663"/>
                    <a:pt x="16414" y="662"/>
                    <a:pt x="16415" y="661"/>
                  </a:cubicBezTo>
                  <a:lnTo>
                    <a:pt x="16415" y="661"/>
                  </a:lnTo>
                  <a:cubicBezTo>
                    <a:pt x="16438" y="668"/>
                    <a:pt x="16467" y="662"/>
                    <a:pt x="16467" y="694"/>
                  </a:cubicBezTo>
                  <a:cubicBezTo>
                    <a:pt x="16467" y="694"/>
                    <a:pt x="16467" y="705"/>
                    <a:pt x="16455" y="705"/>
                  </a:cubicBezTo>
                  <a:lnTo>
                    <a:pt x="16455" y="705"/>
                  </a:lnTo>
                  <a:cubicBezTo>
                    <a:pt x="16455" y="705"/>
                    <a:pt x="16456" y="705"/>
                    <a:pt x="16456" y="705"/>
                  </a:cubicBezTo>
                  <a:cubicBezTo>
                    <a:pt x="16463" y="705"/>
                    <a:pt x="16470" y="705"/>
                    <a:pt x="16468" y="713"/>
                  </a:cubicBezTo>
                  <a:lnTo>
                    <a:pt x="16468" y="713"/>
                  </a:lnTo>
                  <a:cubicBezTo>
                    <a:pt x="16475" y="705"/>
                    <a:pt x="16504" y="705"/>
                    <a:pt x="16514" y="705"/>
                  </a:cubicBezTo>
                  <a:lnTo>
                    <a:pt x="16514" y="694"/>
                  </a:lnTo>
                  <a:cubicBezTo>
                    <a:pt x="16526" y="679"/>
                    <a:pt x="16532" y="674"/>
                    <a:pt x="16535" y="674"/>
                  </a:cubicBezTo>
                  <a:cubicBezTo>
                    <a:pt x="16544" y="674"/>
                    <a:pt x="16529" y="718"/>
                    <a:pt x="16554" y="718"/>
                  </a:cubicBezTo>
                  <a:cubicBezTo>
                    <a:pt x="16557" y="718"/>
                    <a:pt x="16559" y="718"/>
                    <a:pt x="16562" y="717"/>
                  </a:cubicBezTo>
                  <a:cubicBezTo>
                    <a:pt x="16598" y="705"/>
                    <a:pt x="16550" y="717"/>
                    <a:pt x="16574" y="694"/>
                  </a:cubicBezTo>
                  <a:lnTo>
                    <a:pt x="16574" y="694"/>
                  </a:lnTo>
                  <a:cubicBezTo>
                    <a:pt x="16582" y="702"/>
                    <a:pt x="16591" y="710"/>
                    <a:pt x="16607" y="710"/>
                  </a:cubicBezTo>
                  <a:cubicBezTo>
                    <a:pt x="16614" y="710"/>
                    <a:pt x="16623" y="709"/>
                    <a:pt x="16633" y="705"/>
                  </a:cubicBezTo>
                  <a:cubicBezTo>
                    <a:pt x="16633" y="717"/>
                    <a:pt x="16657" y="729"/>
                    <a:pt x="16657" y="741"/>
                  </a:cubicBezTo>
                  <a:cubicBezTo>
                    <a:pt x="16669" y="741"/>
                    <a:pt x="16684" y="744"/>
                    <a:pt x="16697" y="744"/>
                  </a:cubicBezTo>
                  <a:cubicBezTo>
                    <a:pt x="16711" y="744"/>
                    <a:pt x="16723" y="741"/>
                    <a:pt x="16729" y="729"/>
                  </a:cubicBezTo>
                  <a:cubicBezTo>
                    <a:pt x="16723" y="727"/>
                    <a:pt x="16719" y="727"/>
                    <a:pt x="16715" y="727"/>
                  </a:cubicBezTo>
                  <a:cubicBezTo>
                    <a:pt x="16699" y="727"/>
                    <a:pt x="16692" y="738"/>
                    <a:pt x="16679" y="738"/>
                  </a:cubicBezTo>
                  <a:cubicBezTo>
                    <a:pt x="16673" y="738"/>
                    <a:pt x="16666" y="735"/>
                    <a:pt x="16657" y="729"/>
                  </a:cubicBezTo>
                  <a:lnTo>
                    <a:pt x="16669" y="705"/>
                  </a:lnTo>
                  <a:cubicBezTo>
                    <a:pt x="16685" y="705"/>
                    <a:pt x="16706" y="700"/>
                    <a:pt x="16722" y="700"/>
                  </a:cubicBezTo>
                  <a:cubicBezTo>
                    <a:pt x="16730" y="700"/>
                    <a:pt x="16737" y="701"/>
                    <a:pt x="16740" y="705"/>
                  </a:cubicBezTo>
                  <a:cubicBezTo>
                    <a:pt x="16740" y="705"/>
                    <a:pt x="16740" y="694"/>
                    <a:pt x="16740" y="694"/>
                  </a:cubicBezTo>
                  <a:cubicBezTo>
                    <a:pt x="16769" y="684"/>
                    <a:pt x="16783" y="666"/>
                    <a:pt x="16806" y="666"/>
                  </a:cubicBezTo>
                  <a:cubicBezTo>
                    <a:pt x="16811" y="666"/>
                    <a:pt x="16817" y="667"/>
                    <a:pt x="16824" y="670"/>
                  </a:cubicBezTo>
                  <a:cubicBezTo>
                    <a:pt x="16824" y="682"/>
                    <a:pt x="16812" y="682"/>
                    <a:pt x="16788" y="682"/>
                  </a:cubicBezTo>
                  <a:cubicBezTo>
                    <a:pt x="16797" y="690"/>
                    <a:pt x="16802" y="693"/>
                    <a:pt x="16808" y="693"/>
                  </a:cubicBezTo>
                  <a:cubicBezTo>
                    <a:pt x="16814" y="693"/>
                    <a:pt x="16819" y="690"/>
                    <a:pt x="16828" y="690"/>
                  </a:cubicBezTo>
                  <a:cubicBezTo>
                    <a:pt x="16833" y="690"/>
                    <a:pt x="16840" y="691"/>
                    <a:pt x="16848" y="694"/>
                  </a:cubicBezTo>
                  <a:cubicBezTo>
                    <a:pt x="16854" y="699"/>
                    <a:pt x="16848" y="699"/>
                    <a:pt x="16840" y="699"/>
                  </a:cubicBezTo>
                  <a:cubicBezTo>
                    <a:pt x="16833" y="699"/>
                    <a:pt x="16824" y="699"/>
                    <a:pt x="16824" y="705"/>
                  </a:cubicBezTo>
                  <a:lnTo>
                    <a:pt x="16860" y="705"/>
                  </a:lnTo>
                  <a:cubicBezTo>
                    <a:pt x="16864" y="697"/>
                    <a:pt x="16870" y="694"/>
                    <a:pt x="16877" y="694"/>
                  </a:cubicBezTo>
                  <a:cubicBezTo>
                    <a:pt x="16885" y="694"/>
                    <a:pt x="16894" y="697"/>
                    <a:pt x="16903" y="697"/>
                  </a:cubicBezTo>
                  <a:cubicBezTo>
                    <a:pt x="16908" y="697"/>
                    <a:pt x="16914" y="696"/>
                    <a:pt x="16919" y="694"/>
                  </a:cubicBezTo>
                  <a:cubicBezTo>
                    <a:pt x="16979" y="694"/>
                    <a:pt x="16991" y="658"/>
                    <a:pt x="17014" y="634"/>
                  </a:cubicBezTo>
                  <a:cubicBezTo>
                    <a:pt x="17026" y="646"/>
                    <a:pt x="17026" y="646"/>
                    <a:pt x="17026" y="658"/>
                  </a:cubicBezTo>
                  <a:cubicBezTo>
                    <a:pt x="17022" y="654"/>
                    <a:pt x="17020" y="652"/>
                    <a:pt x="17018" y="652"/>
                  </a:cubicBezTo>
                  <a:cubicBezTo>
                    <a:pt x="17014" y="652"/>
                    <a:pt x="17014" y="658"/>
                    <a:pt x="17014" y="658"/>
                  </a:cubicBezTo>
                  <a:cubicBezTo>
                    <a:pt x="17026" y="658"/>
                    <a:pt x="17050" y="682"/>
                    <a:pt x="17038" y="694"/>
                  </a:cubicBezTo>
                  <a:cubicBezTo>
                    <a:pt x="17074" y="694"/>
                    <a:pt x="17026" y="682"/>
                    <a:pt x="17050" y="670"/>
                  </a:cubicBezTo>
                  <a:lnTo>
                    <a:pt x="17050" y="670"/>
                  </a:lnTo>
                  <a:lnTo>
                    <a:pt x="17098" y="682"/>
                  </a:lnTo>
                  <a:cubicBezTo>
                    <a:pt x="17086" y="658"/>
                    <a:pt x="17074" y="658"/>
                    <a:pt x="17098" y="646"/>
                  </a:cubicBezTo>
                  <a:lnTo>
                    <a:pt x="17145" y="646"/>
                  </a:lnTo>
                  <a:cubicBezTo>
                    <a:pt x="17145" y="658"/>
                    <a:pt x="17157" y="670"/>
                    <a:pt x="17133" y="670"/>
                  </a:cubicBezTo>
                  <a:cubicBezTo>
                    <a:pt x="17145" y="670"/>
                    <a:pt x="17169" y="670"/>
                    <a:pt x="17169" y="658"/>
                  </a:cubicBezTo>
                  <a:cubicBezTo>
                    <a:pt x="17145" y="646"/>
                    <a:pt x="17217" y="646"/>
                    <a:pt x="17193" y="622"/>
                  </a:cubicBezTo>
                  <a:close/>
                  <a:moveTo>
                    <a:pt x="7239" y="6432"/>
                  </a:moveTo>
                  <a:cubicBezTo>
                    <a:pt x="7239" y="6437"/>
                    <a:pt x="7241" y="6438"/>
                    <a:pt x="7243" y="6438"/>
                  </a:cubicBezTo>
                  <a:lnTo>
                    <a:pt x="7243" y="6438"/>
                  </a:lnTo>
                  <a:cubicBezTo>
                    <a:pt x="7241" y="6437"/>
                    <a:pt x="7239" y="6435"/>
                    <a:pt x="7239" y="6432"/>
                  </a:cubicBezTo>
                  <a:close/>
                  <a:moveTo>
                    <a:pt x="7243" y="6438"/>
                  </a:moveTo>
                  <a:cubicBezTo>
                    <a:pt x="7245" y="6439"/>
                    <a:pt x="7248" y="6440"/>
                    <a:pt x="7251" y="6441"/>
                  </a:cubicBezTo>
                  <a:lnTo>
                    <a:pt x="7251" y="6441"/>
                  </a:lnTo>
                  <a:cubicBezTo>
                    <a:pt x="7250" y="6438"/>
                    <a:pt x="7247" y="6438"/>
                    <a:pt x="7245" y="6438"/>
                  </a:cubicBezTo>
                  <a:cubicBezTo>
                    <a:pt x="7245" y="6438"/>
                    <a:pt x="7244" y="6438"/>
                    <a:pt x="7243" y="6438"/>
                  </a:cubicBezTo>
                  <a:close/>
                  <a:moveTo>
                    <a:pt x="2096" y="4099"/>
                  </a:moveTo>
                  <a:cubicBezTo>
                    <a:pt x="2120" y="4099"/>
                    <a:pt x="2155" y="4111"/>
                    <a:pt x="2179" y="4111"/>
                  </a:cubicBezTo>
                  <a:cubicBezTo>
                    <a:pt x="2298" y="4111"/>
                    <a:pt x="2429" y="4111"/>
                    <a:pt x="2560" y="4123"/>
                  </a:cubicBezTo>
                  <a:cubicBezTo>
                    <a:pt x="2524" y="4134"/>
                    <a:pt x="2477" y="4134"/>
                    <a:pt x="2477" y="4170"/>
                  </a:cubicBezTo>
                  <a:cubicBezTo>
                    <a:pt x="2465" y="4170"/>
                    <a:pt x="2465" y="4158"/>
                    <a:pt x="2453" y="4158"/>
                  </a:cubicBezTo>
                  <a:cubicBezTo>
                    <a:pt x="2477" y="4182"/>
                    <a:pt x="2405" y="4170"/>
                    <a:pt x="2405" y="4194"/>
                  </a:cubicBezTo>
                  <a:lnTo>
                    <a:pt x="2417" y="4206"/>
                  </a:lnTo>
                  <a:cubicBezTo>
                    <a:pt x="2370" y="4218"/>
                    <a:pt x="2382" y="4253"/>
                    <a:pt x="2346" y="4277"/>
                  </a:cubicBezTo>
                  <a:lnTo>
                    <a:pt x="2358" y="4277"/>
                  </a:lnTo>
                  <a:cubicBezTo>
                    <a:pt x="2370" y="4289"/>
                    <a:pt x="2370" y="4301"/>
                    <a:pt x="2370" y="4301"/>
                  </a:cubicBezTo>
                  <a:cubicBezTo>
                    <a:pt x="2322" y="4313"/>
                    <a:pt x="2310" y="4373"/>
                    <a:pt x="2274" y="4408"/>
                  </a:cubicBezTo>
                  <a:cubicBezTo>
                    <a:pt x="2262" y="4480"/>
                    <a:pt x="2203" y="4527"/>
                    <a:pt x="2191" y="4587"/>
                  </a:cubicBezTo>
                  <a:cubicBezTo>
                    <a:pt x="2191" y="4587"/>
                    <a:pt x="2215" y="4599"/>
                    <a:pt x="2215" y="4599"/>
                  </a:cubicBezTo>
                  <a:cubicBezTo>
                    <a:pt x="2143" y="4599"/>
                    <a:pt x="2203" y="4634"/>
                    <a:pt x="2155" y="4646"/>
                  </a:cubicBezTo>
                  <a:cubicBezTo>
                    <a:pt x="2167" y="4682"/>
                    <a:pt x="2096" y="4694"/>
                    <a:pt x="2132" y="4742"/>
                  </a:cubicBezTo>
                  <a:lnTo>
                    <a:pt x="2108" y="4742"/>
                  </a:lnTo>
                  <a:cubicBezTo>
                    <a:pt x="2108" y="4742"/>
                    <a:pt x="2120" y="4742"/>
                    <a:pt x="2108" y="4754"/>
                  </a:cubicBezTo>
                  <a:cubicBezTo>
                    <a:pt x="2096" y="4754"/>
                    <a:pt x="2108" y="4777"/>
                    <a:pt x="2096" y="4777"/>
                  </a:cubicBezTo>
                  <a:lnTo>
                    <a:pt x="2120" y="4789"/>
                  </a:lnTo>
                  <a:cubicBezTo>
                    <a:pt x="2114" y="4795"/>
                    <a:pt x="2108" y="4795"/>
                    <a:pt x="2105" y="4795"/>
                  </a:cubicBezTo>
                  <a:cubicBezTo>
                    <a:pt x="2102" y="4795"/>
                    <a:pt x="2102" y="4795"/>
                    <a:pt x="2108" y="4801"/>
                  </a:cubicBezTo>
                  <a:lnTo>
                    <a:pt x="2096" y="4801"/>
                  </a:lnTo>
                  <a:lnTo>
                    <a:pt x="2108" y="4813"/>
                  </a:lnTo>
                  <a:cubicBezTo>
                    <a:pt x="2103" y="4811"/>
                    <a:pt x="2100" y="4810"/>
                    <a:pt x="2097" y="4810"/>
                  </a:cubicBezTo>
                  <a:cubicBezTo>
                    <a:pt x="2088" y="4810"/>
                    <a:pt x="2093" y="4825"/>
                    <a:pt x="2084" y="4825"/>
                  </a:cubicBezTo>
                  <a:cubicBezTo>
                    <a:pt x="2084" y="4837"/>
                    <a:pt x="2084" y="4861"/>
                    <a:pt x="2072" y="4873"/>
                  </a:cubicBezTo>
                  <a:cubicBezTo>
                    <a:pt x="2060" y="4873"/>
                    <a:pt x="2048" y="4884"/>
                    <a:pt x="2036" y="4896"/>
                  </a:cubicBezTo>
                  <a:cubicBezTo>
                    <a:pt x="2036" y="4920"/>
                    <a:pt x="2024" y="4956"/>
                    <a:pt x="2012" y="4980"/>
                  </a:cubicBezTo>
                  <a:lnTo>
                    <a:pt x="2024" y="4980"/>
                  </a:lnTo>
                  <a:lnTo>
                    <a:pt x="2024" y="4992"/>
                  </a:lnTo>
                  <a:lnTo>
                    <a:pt x="2012" y="4992"/>
                  </a:lnTo>
                  <a:cubicBezTo>
                    <a:pt x="2008" y="4989"/>
                    <a:pt x="2005" y="4988"/>
                    <a:pt x="2003" y="4988"/>
                  </a:cubicBezTo>
                  <a:cubicBezTo>
                    <a:pt x="1997" y="4988"/>
                    <a:pt x="2010" y="5004"/>
                    <a:pt x="2001" y="5004"/>
                  </a:cubicBezTo>
                  <a:cubicBezTo>
                    <a:pt x="2008" y="5008"/>
                    <a:pt x="2011" y="5009"/>
                    <a:pt x="2012" y="5009"/>
                  </a:cubicBezTo>
                  <a:cubicBezTo>
                    <a:pt x="2012" y="5009"/>
                    <a:pt x="2005" y="5004"/>
                    <a:pt x="2012" y="5004"/>
                  </a:cubicBezTo>
                  <a:cubicBezTo>
                    <a:pt x="2015" y="5001"/>
                    <a:pt x="2017" y="5000"/>
                    <a:pt x="2019" y="5000"/>
                  </a:cubicBezTo>
                  <a:cubicBezTo>
                    <a:pt x="2028" y="5000"/>
                    <a:pt x="2034" y="5015"/>
                    <a:pt x="2024" y="5015"/>
                  </a:cubicBezTo>
                  <a:lnTo>
                    <a:pt x="2024" y="5027"/>
                  </a:lnTo>
                  <a:cubicBezTo>
                    <a:pt x="2012" y="5015"/>
                    <a:pt x="2001" y="5015"/>
                    <a:pt x="1989" y="5015"/>
                  </a:cubicBezTo>
                  <a:cubicBezTo>
                    <a:pt x="1977" y="5039"/>
                    <a:pt x="2001" y="5063"/>
                    <a:pt x="1977" y="5087"/>
                  </a:cubicBezTo>
                  <a:cubicBezTo>
                    <a:pt x="1974" y="5084"/>
                    <a:pt x="1973" y="5083"/>
                    <a:pt x="1972" y="5083"/>
                  </a:cubicBezTo>
                  <a:cubicBezTo>
                    <a:pt x="1969" y="5083"/>
                    <a:pt x="1970" y="5090"/>
                    <a:pt x="1964" y="5090"/>
                  </a:cubicBezTo>
                  <a:cubicBezTo>
                    <a:pt x="1961" y="5090"/>
                    <a:pt x="1958" y="5089"/>
                    <a:pt x="1953" y="5087"/>
                  </a:cubicBezTo>
                  <a:lnTo>
                    <a:pt x="1953" y="5087"/>
                  </a:lnTo>
                  <a:cubicBezTo>
                    <a:pt x="1953" y="5111"/>
                    <a:pt x="1977" y="5099"/>
                    <a:pt x="1989" y="5111"/>
                  </a:cubicBezTo>
                  <a:cubicBezTo>
                    <a:pt x="1989" y="5111"/>
                    <a:pt x="2001" y="5123"/>
                    <a:pt x="1989" y="5123"/>
                  </a:cubicBezTo>
                  <a:cubicBezTo>
                    <a:pt x="1977" y="5111"/>
                    <a:pt x="1965" y="5111"/>
                    <a:pt x="1965" y="5111"/>
                  </a:cubicBezTo>
                  <a:lnTo>
                    <a:pt x="1965" y="5123"/>
                  </a:lnTo>
                  <a:cubicBezTo>
                    <a:pt x="1965" y="5123"/>
                    <a:pt x="1953" y="5111"/>
                    <a:pt x="1953" y="5111"/>
                  </a:cubicBezTo>
                  <a:lnTo>
                    <a:pt x="1953" y="5111"/>
                  </a:lnTo>
                  <a:cubicBezTo>
                    <a:pt x="1965" y="5135"/>
                    <a:pt x="1917" y="5135"/>
                    <a:pt x="1929" y="5170"/>
                  </a:cubicBezTo>
                  <a:cubicBezTo>
                    <a:pt x="1937" y="5170"/>
                    <a:pt x="1940" y="5165"/>
                    <a:pt x="1944" y="5165"/>
                  </a:cubicBezTo>
                  <a:cubicBezTo>
                    <a:pt x="1946" y="5165"/>
                    <a:pt x="1949" y="5166"/>
                    <a:pt x="1953" y="5170"/>
                  </a:cubicBezTo>
                  <a:cubicBezTo>
                    <a:pt x="1959" y="5182"/>
                    <a:pt x="1950" y="5182"/>
                    <a:pt x="1941" y="5182"/>
                  </a:cubicBezTo>
                  <a:cubicBezTo>
                    <a:pt x="1932" y="5182"/>
                    <a:pt x="1923" y="5182"/>
                    <a:pt x="1929" y="5194"/>
                  </a:cubicBezTo>
                  <a:lnTo>
                    <a:pt x="1929" y="5194"/>
                  </a:lnTo>
                  <a:lnTo>
                    <a:pt x="1917" y="5182"/>
                  </a:lnTo>
                  <a:lnTo>
                    <a:pt x="1917" y="5182"/>
                  </a:lnTo>
                  <a:cubicBezTo>
                    <a:pt x="1929" y="5194"/>
                    <a:pt x="1941" y="5206"/>
                    <a:pt x="1917" y="5206"/>
                  </a:cubicBezTo>
                  <a:cubicBezTo>
                    <a:pt x="1917" y="5218"/>
                    <a:pt x="1905" y="5218"/>
                    <a:pt x="1893" y="5218"/>
                  </a:cubicBezTo>
                  <a:cubicBezTo>
                    <a:pt x="1893" y="5218"/>
                    <a:pt x="1905" y="5218"/>
                    <a:pt x="1917" y="5230"/>
                  </a:cubicBezTo>
                  <a:cubicBezTo>
                    <a:pt x="1905" y="5230"/>
                    <a:pt x="1893" y="5242"/>
                    <a:pt x="1893" y="5254"/>
                  </a:cubicBezTo>
                  <a:lnTo>
                    <a:pt x="1870" y="5254"/>
                  </a:lnTo>
                  <a:cubicBezTo>
                    <a:pt x="1881" y="5260"/>
                    <a:pt x="1878" y="5260"/>
                    <a:pt x="1873" y="5260"/>
                  </a:cubicBezTo>
                  <a:cubicBezTo>
                    <a:pt x="1867" y="5260"/>
                    <a:pt x="1858" y="5260"/>
                    <a:pt x="1858" y="5265"/>
                  </a:cubicBezTo>
                  <a:cubicBezTo>
                    <a:pt x="1846" y="5301"/>
                    <a:pt x="1846" y="5361"/>
                    <a:pt x="1822" y="5396"/>
                  </a:cubicBezTo>
                  <a:cubicBezTo>
                    <a:pt x="1846" y="5408"/>
                    <a:pt x="1846" y="5420"/>
                    <a:pt x="1846" y="5444"/>
                  </a:cubicBezTo>
                  <a:lnTo>
                    <a:pt x="1846" y="5444"/>
                  </a:lnTo>
                  <a:lnTo>
                    <a:pt x="1810" y="5432"/>
                  </a:lnTo>
                  <a:lnTo>
                    <a:pt x="1810" y="5432"/>
                  </a:lnTo>
                  <a:lnTo>
                    <a:pt x="1822" y="5444"/>
                  </a:lnTo>
                  <a:lnTo>
                    <a:pt x="1822" y="5444"/>
                  </a:lnTo>
                  <a:lnTo>
                    <a:pt x="1810" y="5438"/>
                  </a:lnTo>
                  <a:lnTo>
                    <a:pt x="1810" y="5438"/>
                  </a:lnTo>
                  <a:cubicBezTo>
                    <a:pt x="1813" y="5441"/>
                    <a:pt x="1816" y="5444"/>
                    <a:pt x="1822" y="5444"/>
                  </a:cubicBezTo>
                  <a:cubicBezTo>
                    <a:pt x="1814" y="5444"/>
                    <a:pt x="1806" y="5455"/>
                    <a:pt x="1798" y="5455"/>
                  </a:cubicBezTo>
                  <a:cubicBezTo>
                    <a:pt x="1794" y="5455"/>
                    <a:pt x="1790" y="5452"/>
                    <a:pt x="1786" y="5444"/>
                  </a:cubicBezTo>
                  <a:lnTo>
                    <a:pt x="1774" y="5480"/>
                  </a:lnTo>
                  <a:cubicBezTo>
                    <a:pt x="1762" y="5492"/>
                    <a:pt x="1798" y="5492"/>
                    <a:pt x="1786" y="5504"/>
                  </a:cubicBezTo>
                  <a:cubicBezTo>
                    <a:pt x="1774" y="5504"/>
                    <a:pt x="1774" y="5492"/>
                    <a:pt x="1762" y="5492"/>
                  </a:cubicBezTo>
                  <a:cubicBezTo>
                    <a:pt x="1727" y="5504"/>
                    <a:pt x="1810" y="5551"/>
                    <a:pt x="1786" y="5563"/>
                  </a:cubicBezTo>
                  <a:cubicBezTo>
                    <a:pt x="1786" y="5575"/>
                    <a:pt x="1786" y="5575"/>
                    <a:pt x="1786" y="5575"/>
                  </a:cubicBezTo>
                  <a:cubicBezTo>
                    <a:pt x="1793" y="5577"/>
                    <a:pt x="1797" y="5578"/>
                    <a:pt x="1799" y="5578"/>
                  </a:cubicBezTo>
                  <a:cubicBezTo>
                    <a:pt x="1806" y="5578"/>
                    <a:pt x="1779" y="5563"/>
                    <a:pt x="1798" y="5563"/>
                  </a:cubicBezTo>
                  <a:cubicBezTo>
                    <a:pt x="1822" y="5575"/>
                    <a:pt x="1810" y="5587"/>
                    <a:pt x="1822" y="5587"/>
                  </a:cubicBezTo>
                  <a:cubicBezTo>
                    <a:pt x="1810" y="5599"/>
                    <a:pt x="1834" y="5599"/>
                    <a:pt x="1834" y="5611"/>
                  </a:cubicBezTo>
                  <a:cubicBezTo>
                    <a:pt x="1815" y="5611"/>
                    <a:pt x="1811" y="5626"/>
                    <a:pt x="1804" y="5626"/>
                  </a:cubicBezTo>
                  <a:cubicBezTo>
                    <a:pt x="1802" y="5626"/>
                    <a:pt x="1801" y="5625"/>
                    <a:pt x="1798" y="5623"/>
                  </a:cubicBezTo>
                  <a:lnTo>
                    <a:pt x="1798" y="5623"/>
                  </a:lnTo>
                  <a:cubicBezTo>
                    <a:pt x="1798" y="5635"/>
                    <a:pt x="1822" y="5646"/>
                    <a:pt x="1822" y="5658"/>
                  </a:cubicBezTo>
                  <a:cubicBezTo>
                    <a:pt x="1806" y="5658"/>
                    <a:pt x="1801" y="5653"/>
                    <a:pt x="1795" y="5653"/>
                  </a:cubicBezTo>
                  <a:cubicBezTo>
                    <a:pt x="1793" y="5653"/>
                    <a:pt x="1790" y="5654"/>
                    <a:pt x="1786" y="5658"/>
                  </a:cubicBezTo>
                  <a:lnTo>
                    <a:pt x="1810" y="5670"/>
                  </a:lnTo>
                  <a:lnTo>
                    <a:pt x="1786" y="5670"/>
                  </a:lnTo>
                  <a:cubicBezTo>
                    <a:pt x="1786" y="5682"/>
                    <a:pt x="1774" y="5682"/>
                    <a:pt x="1774" y="5694"/>
                  </a:cubicBezTo>
                  <a:cubicBezTo>
                    <a:pt x="1762" y="5694"/>
                    <a:pt x="1762" y="5694"/>
                    <a:pt x="1774" y="5682"/>
                  </a:cubicBezTo>
                  <a:cubicBezTo>
                    <a:pt x="1751" y="5682"/>
                    <a:pt x="1774" y="5706"/>
                    <a:pt x="1774" y="5706"/>
                  </a:cubicBezTo>
                  <a:cubicBezTo>
                    <a:pt x="1782" y="5706"/>
                    <a:pt x="1785" y="5701"/>
                    <a:pt x="1789" y="5701"/>
                  </a:cubicBezTo>
                  <a:cubicBezTo>
                    <a:pt x="1792" y="5701"/>
                    <a:pt x="1794" y="5702"/>
                    <a:pt x="1798" y="5706"/>
                  </a:cubicBezTo>
                  <a:cubicBezTo>
                    <a:pt x="1798" y="5706"/>
                    <a:pt x="1813" y="5721"/>
                    <a:pt x="1807" y="5721"/>
                  </a:cubicBezTo>
                  <a:cubicBezTo>
                    <a:pt x="1806" y="5721"/>
                    <a:pt x="1803" y="5720"/>
                    <a:pt x="1798" y="5718"/>
                  </a:cubicBezTo>
                  <a:lnTo>
                    <a:pt x="1786" y="5718"/>
                  </a:lnTo>
                  <a:cubicBezTo>
                    <a:pt x="1798" y="5730"/>
                    <a:pt x="1798" y="5730"/>
                    <a:pt x="1786" y="5730"/>
                  </a:cubicBezTo>
                  <a:cubicBezTo>
                    <a:pt x="1798" y="5742"/>
                    <a:pt x="1774" y="5754"/>
                    <a:pt x="1774" y="5766"/>
                  </a:cubicBezTo>
                  <a:cubicBezTo>
                    <a:pt x="1774" y="5766"/>
                    <a:pt x="1786" y="5777"/>
                    <a:pt x="1786" y="5777"/>
                  </a:cubicBezTo>
                  <a:cubicBezTo>
                    <a:pt x="1790" y="5773"/>
                    <a:pt x="1793" y="5772"/>
                    <a:pt x="1795" y="5772"/>
                  </a:cubicBezTo>
                  <a:cubicBezTo>
                    <a:pt x="1799" y="5772"/>
                    <a:pt x="1802" y="5777"/>
                    <a:pt x="1810" y="5777"/>
                  </a:cubicBezTo>
                  <a:cubicBezTo>
                    <a:pt x="1786" y="5777"/>
                    <a:pt x="1834" y="5801"/>
                    <a:pt x="1822" y="5813"/>
                  </a:cubicBezTo>
                  <a:cubicBezTo>
                    <a:pt x="1810" y="5813"/>
                    <a:pt x="1798" y="5801"/>
                    <a:pt x="1810" y="5801"/>
                  </a:cubicBezTo>
                  <a:cubicBezTo>
                    <a:pt x="1786" y="5789"/>
                    <a:pt x="1762" y="5777"/>
                    <a:pt x="1751" y="5766"/>
                  </a:cubicBezTo>
                  <a:lnTo>
                    <a:pt x="1751" y="5766"/>
                  </a:lnTo>
                  <a:cubicBezTo>
                    <a:pt x="1762" y="5777"/>
                    <a:pt x="1762" y="5777"/>
                    <a:pt x="1751" y="5777"/>
                  </a:cubicBezTo>
                  <a:lnTo>
                    <a:pt x="1774" y="5789"/>
                  </a:lnTo>
                  <a:cubicBezTo>
                    <a:pt x="1786" y="5801"/>
                    <a:pt x="1798" y="5801"/>
                    <a:pt x="1798" y="5801"/>
                  </a:cubicBezTo>
                  <a:cubicBezTo>
                    <a:pt x="1804" y="5807"/>
                    <a:pt x="1798" y="5807"/>
                    <a:pt x="1792" y="5807"/>
                  </a:cubicBezTo>
                  <a:cubicBezTo>
                    <a:pt x="1786" y="5807"/>
                    <a:pt x="1780" y="5807"/>
                    <a:pt x="1786" y="5813"/>
                  </a:cubicBezTo>
                  <a:cubicBezTo>
                    <a:pt x="1798" y="5825"/>
                    <a:pt x="1810" y="5825"/>
                    <a:pt x="1798" y="5825"/>
                  </a:cubicBezTo>
                  <a:cubicBezTo>
                    <a:pt x="1789" y="5825"/>
                    <a:pt x="1794" y="5840"/>
                    <a:pt x="1779" y="5840"/>
                  </a:cubicBezTo>
                  <a:cubicBezTo>
                    <a:pt x="1775" y="5840"/>
                    <a:pt x="1770" y="5839"/>
                    <a:pt x="1762" y="5837"/>
                  </a:cubicBezTo>
                  <a:cubicBezTo>
                    <a:pt x="1762" y="5837"/>
                    <a:pt x="1751" y="5837"/>
                    <a:pt x="1751" y="5826"/>
                  </a:cubicBezTo>
                  <a:lnTo>
                    <a:pt x="1751" y="5826"/>
                  </a:lnTo>
                  <a:cubicBezTo>
                    <a:pt x="1750" y="5827"/>
                    <a:pt x="1751" y="5829"/>
                    <a:pt x="1749" y="5829"/>
                  </a:cubicBezTo>
                  <a:cubicBezTo>
                    <a:pt x="1747" y="5829"/>
                    <a:pt x="1744" y="5828"/>
                    <a:pt x="1739" y="5825"/>
                  </a:cubicBezTo>
                  <a:lnTo>
                    <a:pt x="1739" y="5825"/>
                  </a:lnTo>
                  <a:cubicBezTo>
                    <a:pt x="1751" y="5837"/>
                    <a:pt x="1751" y="5849"/>
                    <a:pt x="1739" y="5849"/>
                  </a:cubicBezTo>
                  <a:lnTo>
                    <a:pt x="1762" y="5849"/>
                  </a:lnTo>
                  <a:cubicBezTo>
                    <a:pt x="1776" y="5859"/>
                    <a:pt x="1779" y="5863"/>
                    <a:pt x="1776" y="5863"/>
                  </a:cubicBezTo>
                  <a:cubicBezTo>
                    <a:pt x="1770" y="5863"/>
                    <a:pt x="1749" y="5854"/>
                    <a:pt x="1736" y="5854"/>
                  </a:cubicBezTo>
                  <a:cubicBezTo>
                    <a:pt x="1731" y="5854"/>
                    <a:pt x="1727" y="5856"/>
                    <a:pt x="1727" y="5861"/>
                  </a:cubicBezTo>
                  <a:cubicBezTo>
                    <a:pt x="1727" y="5867"/>
                    <a:pt x="1727" y="5867"/>
                    <a:pt x="1728" y="5867"/>
                  </a:cubicBezTo>
                  <a:cubicBezTo>
                    <a:pt x="1730" y="5867"/>
                    <a:pt x="1733" y="5867"/>
                    <a:pt x="1739" y="5873"/>
                  </a:cubicBezTo>
                  <a:cubicBezTo>
                    <a:pt x="1739" y="5873"/>
                    <a:pt x="1715" y="5873"/>
                    <a:pt x="1727" y="5885"/>
                  </a:cubicBezTo>
                  <a:lnTo>
                    <a:pt x="1703" y="5885"/>
                  </a:lnTo>
                  <a:lnTo>
                    <a:pt x="1715" y="5897"/>
                  </a:lnTo>
                  <a:cubicBezTo>
                    <a:pt x="1715" y="5908"/>
                    <a:pt x="1715" y="5920"/>
                    <a:pt x="1703" y="5920"/>
                  </a:cubicBezTo>
                  <a:cubicBezTo>
                    <a:pt x="1715" y="5920"/>
                    <a:pt x="1715" y="5920"/>
                    <a:pt x="1727" y="5932"/>
                  </a:cubicBezTo>
                  <a:cubicBezTo>
                    <a:pt x="1727" y="5944"/>
                    <a:pt x="1739" y="5956"/>
                    <a:pt x="1739" y="5968"/>
                  </a:cubicBezTo>
                  <a:cubicBezTo>
                    <a:pt x="1715" y="5956"/>
                    <a:pt x="1715" y="5956"/>
                    <a:pt x="1715" y="5944"/>
                  </a:cubicBezTo>
                  <a:cubicBezTo>
                    <a:pt x="1703" y="5956"/>
                    <a:pt x="1715" y="5956"/>
                    <a:pt x="1703" y="5968"/>
                  </a:cubicBezTo>
                  <a:cubicBezTo>
                    <a:pt x="1691" y="5956"/>
                    <a:pt x="1715" y="5956"/>
                    <a:pt x="1691" y="5956"/>
                  </a:cubicBezTo>
                  <a:lnTo>
                    <a:pt x="1691" y="5968"/>
                  </a:lnTo>
                  <a:cubicBezTo>
                    <a:pt x="1715" y="5980"/>
                    <a:pt x="1691" y="5980"/>
                    <a:pt x="1691" y="5992"/>
                  </a:cubicBezTo>
                  <a:cubicBezTo>
                    <a:pt x="1679" y="6004"/>
                    <a:pt x="1715" y="6027"/>
                    <a:pt x="1739" y="6039"/>
                  </a:cubicBezTo>
                  <a:lnTo>
                    <a:pt x="1715" y="6039"/>
                  </a:lnTo>
                  <a:cubicBezTo>
                    <a:pt x="1727" y="6039"/>
                    <a:pt x="1715" y="6039"/>
                    <a:pt x="1715" y="6027"/>
                  </a:cubicBezTo>
                  <a:cubicBezTo>
                    <a:pt x="1715" y="6033"/>
                    <a:pt x="1706" y="6036"/>
                    <a:pt x="1695" y="6036"/>
                  </a:cubicBezTo>
                  <a:cubicBezTo>
                    <a:pt x="1694" y="6036"/>
                    <a:pt x="1692" y="6036"/>
                    <a:pt x="1691" y="6036"/>
                  </a:cubicBezTo>
                  <a:lnTo>
                    <a:pt x="1691" y="6036"/>
                  </a:lnTo>
                  <a:cubicBezTo>
                    <a:pt x="1691" y="6037"/>
                    <a:pt x="1691" y="6038"/>
                    <a:pt x="1691" y="6039"/>
                  </a:cubicBezTo>
                  <a:lnTo>
                    <a:pt x="1691" y="6051"/>
                  </a:lnTo>
                  <a:cubicBezTo>
                    <a:pt x="1703" y="6051"/>
                    <a:pt x="1703" y="6051"/>
                    <a:pt x="1715" y="6063"/>
                  </a:cubicBezTo>
                  <a:cubicBezTo>
                    <a:pt x="1715" y="6075"/>
                    <a:pt x="1715" y="6075"/>
                    <a:pt x="1715" y="6087"/>
                  </a:cubicBezTo>
                  <a:cubicBezTo>
                    <a:pt x="1703" y="6075"/>
                    <a:pt x="1691" y="6075"/>
                    <a:pt x="1691" y="6075"/>
                  </a:cubicBezTo>
                  <a:cubicBezTo>
                    <a:pt x="1679" y="6075"/>
                    <a:pt x="1679" y="6075"/>
                    <a:pt x="1691" y="6087"/>
                  </a:cubicBezTo>
                  <a:cubicBezTo>
                    <a:pt x="1703" y="6087"/>
                    <a:pt x="1703" y="6111"/>
                    <a:pt x="1727" y="6111"/>
                  </a:cubicBezTo>
                  <a:lnTo>
                    <a:pt x="1703" y="6111"/>
                  </a:lnTo>
                  <a:cubicBezTo>
                    <a:pt x="1715" y="6111"/>
                    <a:pt x="1703" y="6111"/>
                    <a:pt x="1703" y="6099"/>
                  </a:cubicBezTo>
                  <a:cubicBezTo>
                    <a:pt x="1679" y="6099"/>
                    <a:pt x="1703" y="6111"/>
                    <a:pt x="1715" y="6123"/>
                  </a:cubicBezTo>
                  <a:lnTo>
                    <a:pt x="1691" y="6123"/>
                  </a:lnTo>
                  <a:cubicBezTo>
                    <a:pt x="1691" y="6135"/>
                    <a:pt x="1691" y="6135"/>
                    <a:pt x="1679" y="6135"/>
                  </a:cubicBezTo>
                  <a:cubicBezTo>
                    <a:pt x="1679" y="6135"/>
                    <a:pt x="1691" y="6135"/>
                    <a:pt x="1703" y="6147"/>
                  </a:cubicBezTo>
                  <a:lnTo>
                    <a:pt x="1691" y="6158"/>
                  </a:lnTo>
                  <a:cubicBezTo>
                    <a:pt x="1687" y="6158"/>
                    <a:pt x="1679" y="6157"/>
                    <a:pt x="1671" y="6155"/>
                  </a:cubicBezTo>
                  <a:lnTo>
                    <a:pt x="1671" y="6155"/>
                  </a:lnTo>
                  <a:cubicBezTo>
                    <a:pt x="1675" y="6156"/>
                    <a:pt x="1677" y="6158"/>
                    <a:pt x="1679" y="6158"/>
                  </a:cubicBezTo>
                  <a:lnTo>
                    <a:pt x="1679" y="6158"/>
                  </a:lnTo>
                  <a:cubicBezTo>
                    <a:pt x="1674" y="6156"/>
                    <a:pt x="1670" y="6155"/>
                    <a:pt x="1667" y="6155"/>
                  </a:cubicBezTo>
                  <a:cubicBezTo>
                    <a:pt x="1658" y="6155"/>
                    <a:pt x="1653" y="6162"/>
                    <a:pt x="1644" y="6162"/>
                  </a:cubicBezTo>
                  <a:cubicBezTo>
                    <a:pt x="1640" y="6162"/>
                    <a:pt x="1636" y="6161"/>
                    <a:pt x="1631" y="6158"/>
                  </a:cubicBezTo>
                  <a:cubicBezTo>
                    <a:pt x="1608" y="6158"/>
                    <a:pt x="1608" y="6170"/>
                    <a:pt x="1608" y="6182"/>
                  </a:cubicBezTo>
                  <a:cubicBezTo>
                    <a:pt x="1613" y="6185"/>
                    <a:pt x="1616" y="6186"/>
                    <a:pt x="1619" y="6186"/>
                  </a:cubicBezTo>
                  <a:cubicBezTo>
                    <a:pt x="1625" y="6186"/>
                    <a:pt x="1625" y="6179"/>
                    <a:pt x="1632" y="6179"/>
                  </a:cubicBezTo>
                  <a:cubicBezTo>
                    <a:pt x="1635" y="6179"/>
                    <a:pt x="1638" y="6180"/>
                    <a:pt x="1643" y="6182"/>
                  </a:cubicBezTo>
                  <a:cubicBezTo>
                    <a:pt x="1643" y="6206"/>
                    <a:pt x="1691" y="6218"/>
                    <a:pt x="1679" y="6230"/>
                  </a:cubicBezTo>
                  <a:lnTo>
                    <a:pt x="1691" y="6230"/>
                  </a:lnTo>
                  <a:cubicBezTo>
                    <a:pt x="1691" y="6242"/>
                    <a:pt x="1691" y="6242"/>
                    <a:pt x="1703" y="6254"/>
                  </a:cubicBezTo>
                  <a:cubicBezTo>
                    <a:pt x="1693" y="6249"/>
                    <a:pt x="1681" y="6246"/>
                    <a:pt x="1671" y="6246"/>
                  </a:cubicBezTo>
                  <a:cubicBezTo>
                    <a:pt x="1656" y="6246"/>
                    <a:pt x="1643" y="6252"/>
                    <a:pt x="1643" y="6266"/>
                  </a:cubicBezTo>
                  <a:lnTo>
                    <a:pt x="1679" y="6266"/>
                  </a:lnTo>
                  <a:lnTo>
                    <a:pt x="1691" y="6278"/>
                  </a:lnTo>
                  <a:lnTo>
                    <a:pt x="1679" y="6278"/>
                  </a:lnTo>
                  <a:cubicBezTo>
                    <a:pt x="1679" y="6289"/>
                    <a:pt x="1643" y="6289"/>
                    <a:pt x="1667" y="6301"/>
                  </a:cubicBezTo>
                  <a:lnTo>
                    <a:pt x="1643" y="6301"/>
                  </a:lnTo>
                  <a:cubicBezTo>
                    <a:pt x="1655" y="6301"/>
                    <a:pt x="1655" y="6313"/>
                    <a:pt x="1667" y="6313"/>
                  </a:cubicBezTo>
                  <a:cubicBezTo>
                    <a:pt x="1679" y="6337"/>
                    <a:pt x="1667" y="6337"/>
                    <a:pt x="1643" y="6337"/>
                  </a:cubicBezTo>
                  <a:cubicBezTo>
                    <a:pt x="1655" y="6337"/>
                    <a:pt x="1679" y="6337"/>
                    <a:pt x="1679" y="6349"/>
                  </a:cubicBezTo>
                  <a:cubicBezTo>
                    <a:pt x="1672" y="6347"/>
                    <a:pt x="1667" y="6346"/>
                    <a:pt x="1664" y="6346"/>
                  </a:cubicBezTo>
                  <a:cubicBezTo>
                    <a:pt x="1651" y="6346"/>
                    <a:pt x="1662" y="6361"/>
                    <a:pt x="1643" y="6361"/>
                  </a:cubicBezTo>
                  <a:cubicBezTo>
                    <a:pt x="1643" y="6361"/>
                    <a:pt x="1633" y="6361"/>
                    <a:pt x="1641" y="6370"/>
                  </a:cubicBezTo>
                  <a:lnTo>
                    <a:pt x="1641" y="6370"/>
                  </a:lnTo>
                  <a:cubicBezTo>
                    <a:pt x="1636" y="6367"/>
                    <a:pt x="1629" y="6364"/>
                    <a:pt x="1620" y="6361"/>
                  </a:cubicBezTo>
                  <a:lnTo>
                    <a:pt x="1620" y="6361"/>
                  </a:lnTo>
                  <a:lnTo>
                    <a:pt x="1643" y="6373"/>
                  </a:lnTo>
                  <a:cubicBezTo>
                    <a:pt x="1642" y="6372"/>
                    <a:pt x="1642" y="6371"/>
                    <a:pt x="1641" y="6370"/>
                  </a:cubicBezTo>
                  <a:lnTo>
                    <a:pt x="1641" y="6370"/>
                  </a:lnTo>
                  <a:cubicBezTo>
                    <a:pt x="1655" y="6379"/>
                    <a:pt x="1655" y="6388"/>
                    <a:pt x="1655" y="6397"/>
                  </a:cubicBezTo>
                  <a:cubicBezTo>
                    <a:pt x="1646" y="6394"/>
                    <a:pt x="1640" y="6393"/>
                    <a:pt x="1637" y="6393"/>
                  </a:cubicBezTo>
                  <a:cubicBezTo>
                    <a:pt x="1623" y="6393"/>
                    <a:pt x="1648" y="6408"/>
                    <a:pt x="1620" y="6408"/>
                  </a:cubicBezTo>
                  <a:cubicBezTo>
                    <a:pt x="1643" y="6408"/>
                    <a:pt x="1620" y="6432"/>
                    <a:pt x="1655" y="6432"/>
                  </a:cubicBezTo>
                  <a:cubicBezTo>
                    <a:pt x="1655" y="6436"/>
                    <a:pt x="1651" y="6438"/>
                    <a:pt x="1646" y="6438"/>
                  </a:cubicBezTo>
                  <a:cubicBezTo>
                    <a:pt x="1634" y="6438"/>
                    <a:pt x="1616" y="6432"/>
                    <a:pt x="1608" y="6432"/>
                  </a:cubicBezTo>
                  <a:lnTo>
                    <a:pt x="1620" y="6444"/>
                  </a:lnTo>
                  <a:lnTo>
                    <a:pt x="1596" y="6444"/>
                  </a:lnTo>
                  <a:cubicBezTo>
                    <a:pt x="1584" y="6420"/>
                    <a:pt x="1608" y="6432"/>
                    <a:pt x="1608" y="6420"/>
                  </a:cubicBezTo>
                  <a:cubicBezTo>
                    <a:pt x="1608" y="6397"/>
                    <a:pt x="1584" y="6397"/>
                    <a:pt x="1596" y="6385"/>
                  </a:cubicBezTo>
                  <a:lnTo>
                    <a:pt x="1596" y="6373"/>
                  </a:lnTo>
                  <a:cubicBezTo>
                    <a:pt x="1596" y="6373"/>
                    <a:pt x="1584" y="6361"/>
                    <a:pt x="1584" y="6349"/>
                  </a:cubicBezTo>
                  <a:cubicBezTo>
                    <a:pt x="1560" y="6337"/>
                    <a:pt x="1608" y="6325"/>
                    <a:pt x="1560" y="6313"/>
                  </a:cubicBezTo>
                  <a:cubicBezTo>
                    <a:pt x="1572" y="6301"/>
                    <a:pt x="1560" y="6289"/>
                    <a:pt x="1584" y="6278"/>
                  </a:cubicBezTo>
                  <a:cubicBezTo>
                    <a:pt x="1560" y="6266"/>
                    <a:pt x="1548" y="6242"/>
                    <a:pt x="1536" y="6218"/>
                  </a:cubicBezTo>
                  <a:cubicBezTo>
                    <a:pt x="1560" y="6206"/>
                    <a:pt x="1536" y="6206"/>
                    <a:pt x="1548" y="6182"/>
                  </a:cubicBezTo>
                  <a:lnTo>
                    <a:pt x="1548" y="6182"/>
                  </a:lnTo>
                  <a:lnTo>
                    <a:pt x="1524" y="6194"/>
                  </a:lnTo>
                  <a:cubicBezTo>
                    <a:pt x="1512" y="6158"/>
                    <a:pt x="1548" y="6099"/>
                    <a:pt x="1524" y="6063"/>
                  </a:cubicBezTo>
                  <a:lnTo>
                    <a:pt x="1548" y="6051"/>
                  </a:lnTo>
                  <a:lnTo>
                    <a:pt x="1524" y="6051"/>
                  </a:lnTo>
                  <a:cubicBezTo>
                    <a:pt x="1524" y="6004"/>
                    <a:pt x="1512" y="5944"/>
                    <a:pt x="1500" y="5908"/>
                  </a:cubicBezTo>
                  <a:cubicBezTo>
                    <a:pt x="1489" y="5897"/>
                    <a:pt x="1465" y="5885"/>
                    <a:pt x="1465" y="5861"/>
                  </a:cubicBezTo>
                  <a:lnTo>
                    <a:pt x="1477" y="5861"/>
                  </a:lnTo>
                  <a:cubicBezTo>
                    <a:pt x="1453" y="5837"/>
                    <a:pt x="1429" y="5801"/>
                    <a:pt x="1429" y="5766"/>
                  </a:cubicBezTo>
                  <a:cubicBezTo>
                    <a:pt x="1441" y="5766"/>
                    <a:pt x="1441" y="5754"/>
                    <a:pt x="1453" y="5754"/>
                  </a:cubicBezTo>
                  <a:cubicBezTo>
                    <a:pt x="1429" y="5754"/>
                    <a:pt x="1441" y="5742"/>
                    <a:pt x="1441" y="5730"/>
                  </a:cubicBezTo>
                  <a:lnTo>
                    <a:pt x="1441" y="5730"/>
                  </a:lnTo>
                  <a:lnTo>
                    <a:pt x="1429" y="5742"/>
                  </a:lnTo>
                  <a:cubicBezTo>
                    <a:pt x="1417" y="5742"/>
                    <a:pt x="1429" y="5718"/>
                    <a:pt x="1429" y="5706"/>
                  </a:cubicBezTo>
                  <a:lnTo>
                    <a:pt x="1417" y="5694"/>
                  </a:lnTo>
                  <a:lnTo>
                    <a:pt x="1405" y="5694"/>
                  </a:lnTo>
                  <a:lnTo>
                    <a:pt x="1429" y="5682"/>
                  </a:lnTo>
                  <a:cubicBezTo>
                    <a:pt x="1417" y="5682"/>
                    <a:pt x="1405" y="5658"/>
                    <a:pt x="1381" y="5658"/>
                  </a:cubicBezTo>
                  <a:cubicBezTo>
                    <a:pt x="1391" y="5658"/>
                    <a:pt x="1393" y="5643"/>
                    <a:pt x="1399" y="5643"/>
                  </a:cubicBezTo>
                  <a:cubicBezTo>
                    <a:pt x="1401" y="5643"/>
                    <a:pt x="1403" y="5644"/>
                    <a:pt x="1405" y="5646"/>
                  </a:cubicBezTo>
                  <a:lnTo>
                    <a:pt x="1393" y="5587"/>
                  </a:lnTo>
                  <a:lnTo>
                    <a:pt x="1381" y="5599"/>
                  </a:lnTo>
                  <a:cubicBezTo>
                    <a:pt x="1370" y="5599"/>
                    <a:pt x="1358" y="5587"/>
                    <a:pt x="1358" y="5575"/>
                  </a:cubicBezTo>
                  <a:lnTo>
                    <a:pt x="1358" y="5575"/>
                  </a:lnTo>
                  <a:cubicBezTo>
                    <a:pt x="1365" y="5579"/>
                    <a:pt x="1370" y="5580"/>
                    <a:pt x="1373" y="5580"/>
                  </a:cubicBezTo>
                  <a:cubicBezTo>
                    <a:pt x="1382" y="5580"/>
                    <a:pt x="1385" y="5572"/>
                    <a:pt x="1393" y="5563"/>
                  </a:cubicBezTo>
                  <a:cubicBezTo>
                    <a:pt x="1391" y="5561"/>
                    <a:pt x="1389" y="5560"/>
                    <a:pt x="1387" y="5560"/>
                  </a:cubicBezTo>
                  <a:cubicBezTo>
                    <a:pt x="1381" y="5560"/>
                    <a:pt x="1379" y="5575"/>
                    <a:pt x="1370" y="5575"/>
                  </a:cubicBezTo>
                  <a:cubicBezTo>
                    <a:pt x="1358" y="5563"/>
                    <a:pt x="1358" y="5563"/>
                    <a:pt x="1358" y="5551"/>
                  </a:cubicBezTo>
                  <a:cubicBezTo>
                    <a:pt x="1358" y="5551"/>
                    <a:pt x="1358" y="5551"/>
                    <a:pt x="1358" y="5539"/>
                  </a:cubicBezTo>
                  <a:cubicBezTo>
                    <a:pt x="1370" y="5539"/>
                    <a:pt x="1370" y="5551"/>
                    <a:pt x="1381" y="5551"/>
                  </a:cubicBezTo>
                  <a:cubicBezTo>
                    <a:pt x="1381" y="5543"/>
                    <a:pt x="1376" y="5541"/>
                    <a:pt x="1370" y="5537"/>
                  </a:cubicBezTo>
                  <a:lnTo>
                    <a:pt x="1370" y="5537"/>
                  </a:lnTo>
                  <a:cubicBezTo>
                    <a:pt x="1370" y="5515"/>
                    <a:pt x="1370" y="5504"/>
                    <a:pt x="1381" y="5504"/>
                  </a:cubicBezTo>
                  <a:cubicBezTo>
                    <a:pt x="1381" y="5504"/>
                    <a:pt x="1381" y="5492"/>
                    <a:pt x="1370" y="5492"/>
                  </a:cubicBezTo>
                  <a:cubicBezTo>
                    <a:pt x="1370" y="5492"/>
                    <a:pt x="1381" y="5480"/>
                    <a:pt x="1381" y="5480"/>
                  </a:cubicBezTo>
                  <a:lnTo>
                    <a:pt x="1393" y="5480"/>
                  </a:lnTo>
                  <a:lnTo>
                    <a:pt x="1405" y="5492"/>
                  </a:lnTo>
                  <a:cubicBezTo>
                    <a:pt x="1417" y="5480"/>
                    <a:pt x="1405" y="5468"/>
                    <a:pt x="1429" y="5468"/>
                  </a:cubicBezTo>
                  <a:cubicBezTo>
                    <a:pt x="1417" y="5468"/>
                    <a:pt x="1405" y="5468"/>
                    <a:pt x="1405" y="5456"/>
                  </a:cubicBezTo>
                  <a:lnTo>
                    <a:pt x="1405" y="5456"/>
                  </a:lnTo>
                  <a:cubicBezTo>
                    <a:pt x="1410" y="5458"/>
                    <a:pt x="1413" y="5459"/>
                    <a:pt x="1414" y="5459"/>
                  </a:cubicBezTo>
                  <a:cubicBezTo>
                    <a:pt x="1421" y="5459"/>
                    <a:pt x="1408" y="5444"/>
                    <a:pt x="1417" y="5444"/>
                  </a:cubicBezTo>
                  <a:cubicBezTo>
                    <a:pt x="1429" y="5444"/>
                    <a:pt x="1429" y="5456"/>
                    <a:pt x="1429" y="5456"/>
                  </a:cubicBezTo>
                  <a:lnTo>
                    <a:pt x="1429" y="5456"/>
                  </a:lnTo>
                  <a:cubicBezTo>
                    <a:pt x="1429" y="5456"/>
                    <a:pt x="1429" y="5444"/>
                    <a:pt x="1417" y="5432"/>
                  </a:cubicBezTo>
                  <a:lnTo>
                    <a:pt x="1417" y="5432"/>
                  </a:lnTo>
                  <a:lnTo>
                    <a:pt x="1429" y="5444"/>
                  </a:lnTo>
                  <a:lnTo>
                    <a:pt x="1429" y="5444"/>
                  </a:lnTo>
                  <a:lnTo>
                    <a:pt x="1417" y="5420"/>
                  </a:lnTo>
                  <a:lnTo>
                    <a:pt x="1417" y="5420"/>
                  </a:lnTo>
                  <a:cubicBezTo>
                    <a:pt x="1422" y="5422"/>
                    <a:pt x="1426" y="5423"/>
                    <a:pt x="1429" y="5423"/>
                  </a:cubicBezTo>
                  <a:cubicBezTo>
                    <a:pt x="1443" y="5423"/>
                    <a:pt x="1436" y="5408"/>
                    <a:pt x="1437" y="5406"/>
                  </a:cubicBezTo>
                  <a:lnTo>
                    <a:pt x="1437" y="5406"/>
                  </a:lnTo>
                  <a:cubicBezTo>
                    <a:pt x="1438" y="5406"/>
                    <a:pt x="1439" y="5407"/>
                    <a:pt x="1439" y="5407"/>
                  </a:cubicBezTo>
                  <a:lnTo>
                    <a:pt x="1439" y="5407"/>
                  </a:lnTo>
                  <a:cubicBezTo>
                    <a:pt x="1439" y="5406"/>
                    <a:pt x="1438" y="5406"/>
                    <a:pt x="1438" y="5406"/>
                  </a:cubicBezTo>
                  <a:cubicBezTo>
                    <a:pt x="1438" y="5406"/>
                    <a:pt x="1437" y="5406"/>
                    <a:pt x="1437" y="5406"/>
                  </a:cubicBezTo>
                  <a:lnTo>
                    <a:pt x="1437" y="5406"/>
                  </a:lnTo>
                  <a:cubicBezTo>
                    <a:pt x="1433" y="5404"/>
                    <a:pt x="1429" y="5402"/>
                    <a:pt x="1429" y="5396"/>
                  </a:cubicBezTo>
                  <a:lnTo>
                    <a:pt x="1429" y="5396"/>
                  </a:lnTo>
                  <a:cubicBezTo>
                    <a:pt x="1432" y="5399"/>
                    <a:pt x="1433" y="5400"/>
                    <a:pt x="1434" y="5400"/>
                  </a:cubicBezTo>
                  <a:cubicBezTo>
                    <a:pt x="1437" y="5400"/>
                    <a:pt x="1435" y="5393"/>
                    <a:pt x="1442" y="5393"/>
                  </a:cubicBezTo>
                  <a:cubicBezTo>
                    <a:pt x="1444" y="5393"/>
                    <a:pt x="1448" y="5394"/>
                    <a:pt x="1453" y="5396"/>
                  </a:cubicBezTo>
                  <a:lnTo>
                    <a:pt x="1465" y="5408"/>
                  </a:lnTo>
                  <a:cubicBezTo>
                    <a:pt x="1465" y="5396"/>
                    <a:pt x="1453" y="5385"/>
                    <a:pt x="1441" y="5385"/>
                  </a:cubicBezTo>
                  <a:cubicBezTo>
                    <a:pt x="1449" y="5385"/>
                    <a:pt x="1446" y="5379"/>
                    <a:pt x="1451" y="5379"/>
                  </a:cubicBezTo>
                  <a:cubicBezTo>
                    <a:pt x="1453" y="5379"/>
                    <a:pt x="1457" y="5381"/>
                    <a:pt x="1465" y="5385"/>
                  </a:cubicBezTo>
                  <a:cubicBezTo>
                    <a:pt x="1465" y="5373"/>
                    <a:pt x="1512" y="5385"/>
                    <a:pt x="1500" y="5361"/>
                  </a:cubicBezTo>
                  <a:lnTo>
                    <a:pt x="1500" y="5361"/>
                  </a:lnTo>
                  <a:lnTo>
                    <a:pt x="1512" y="5373"/>
                  </a:lnTo>
                  <a:lnTo>
                    <a:pt x="1512" y="5373"/>
                  </a:lnTo>
                  <a:lnTo>
                    <a:pt x="1500" y="5349"/>
                  </a:lnTo>
                  <a:lnTo>
                    <a:pt x="1512" y="5349"/>
                  </a:lnTo>
                  <a:cubicBezTo>
                    <a:pt x="1524" y="5349"/>
                    <a:pt x="1524" y="5325"/>
                    <a:pt x="1524" y="5313"/>
                  </a:cubicBezTo>
                  <a:lnTo>
                    <a:pt x="1524" y="5325"/>
                  </a:lnTo>
                  <a:cubicBezTo>
                    <a:pt x="1524" y="5301"/>
                    <a:pt x="1536" y="5313"/>
                    <a:pt x="1536" y="5301"/>
                  </a:cubicBezTo>
                  <a:lnTo>
                    <a:pt x="1548" y="5301"/>
                  </a:lnTo>
                  <a:cubicBezTo>
                    <a:pt x="1542" y="5295"/>
                    <a:pt x="1551" y="5295"/>
                    <a:pt x="1559" y="5295"/>
                  </a:cubicBezTo>
                  <a:cubicBezTo>
                    <a:pt x="1566" y="5295"/>
                    <a:pt x="1572" y="5295"/>
                    <a:pt x="1560" y="5289"/>
                  </a:cubicBezTo>
                  <a:cubicBezTo>
                    <a:pt x="1560" y="5289"/>
                    <a:pt x="1548" y="5277"/>
                    <a:pt x="1548" y="5265"/>
                  </a:cubicBezTo>
                  <a:lnTo>
                    <a:pt x="1548" y="5265"/>
                  </a:lnTo>
                  <a:cubicBezTo>
                    <a:pt x="1548" y="5266"/>
                    <a:pt x="1560" y="5277"/>
                    <a:pt x="1560" y="5277"/>
                  </a:cubicBezTo>
                  <a:cubicBezTo>
                    <a:pt x="1572" y="5265"/>
                    <a:pt x="1560" y="5254"/>
                    <a:pt x="1572" y="5254"/>
                  </a:cubicBezTo>
                  <a:cubicBezTo>
                    <a:pt x="1572" y="5254"/>
                    <a:pt x="1572" y="5254"/>
                    <a:pt x="1572" y="5242"/>
                  </a:cubicBezTo>
                  <a:cubicBezTo>
                    <a:pt x="1569" y="5239"/>
                    <a:pt x="1570" y="5238"/>
                    <a:pt x="1572" y="5238"/>
                  </a:cubicBezTo>
                  <a:cubicBezTo>
                    <a:pt x="1574" y="5238"/>
                    <a:pt x="1578" y="5239"/>
                    <a:pt x="1581" y="5239"/>
                  </a:cubicBezTo>
                  <a:cubicBezTo>
                    <a:pt x="1587" y="5239"/>
                    <a:pt x="1590" y="5236"/>
                    <a:pt x="1572" y="5218"/>
                  </a:cubicBezTo>
                  <a:lnTo>
                    <a:pt x="1596" y="5218"/>
                  </a:lnTo>
                  <a:cubicBezTo>
                    <a:pt x="1596" y="5206"/>
                    <a:pt x="1584" y="5194"/>
                    <a:pt x="1584" y="5182"/>
                  </a:cubicBezTo>
                  <a:lnTo>
                    <a:pt x="1584" y="5182"/>
                  </a:lnTo>
                  <a:cubicBezTo>
                    <a:pt x="1596" y="5186"/>
                    <a:pt x="1600" y="5187"/>
                    <a:pt x="1601" y="5187"/>
                  </a:cubicBezTo>
                  <a:cubicBezTo>
                    <a:pt x="1602" y="5187"/>
                    <a:pt x="1592" y="5182"/>
                    <a:pt x="1608" y="5182"/>
                  </a:cubicBezTo>
                  <a:lnTo>
                    <a:pt x="1596" y="5170"/>
                  </a:lnTo>
                  <a:cubicBezTo>
                    <a:pt x="1596" y="5158"/>
                    <a:pt x="1643" y="5158"/>
                    <a:pt x="1643" y="5135"/>
                  </a:cubicBezTo>
                  <a:cubicBezTo>
                    <a:pt x="1667" y="5123"/>
                    <a:pt x="1679" y="5099"/>
                    <a:pt x="1691" y="5087"/>
                  </a:cubicBezTo>
                  <a:cubicBezTo>
                    <a:pt x="1679" y="5075"/>
                    <a:pt x="1667" y="5063"/>
                    <a:pt x="1679" y="5063"/>
                  </a:cubicBezTo>
                  <a:cubicBezTo>
                    <a:pt x="1679" y="5039"/>
                    <a:pt x="1679" y="5027"/>
                    <a:pt x="1691" y="5015"/>
                  </a:cubicBezTo>
                  <a:cubicBezTo>
                    <a:pt x="1698" y="5015"/>
                    <a:pt x="1701" y="5015"/>
                    <a:pt x="1702" y="5018"/>
                  </a:cubicBezTo>
                  <a:lnTo>
                    <a:pt x="1702" y="5018"/>
                  </a:lnTo>
                  <a:cubicBezTo>
                    <a:pt x="1706" y="5015"/>
                    <a:pt x="1715" y="5015"/>
                    <a:pt x="1715" y="5015"/>
                  </a:cubicBezTo>
                  <a:lnTo>
                    <a:pt x="1703" y="5015"/>
                  </a:lnTo>
                  <a:cubicBezTo>
                    <a:pt x="1691" y="5004"/>
                    <a:pt x="1703" y="5004"/>
                    <a:pt x="1715" y="5004"/>
                  </a:cubicBezTo>
                  <a:lnTo>
                    <a:pt x="1703" y="4992"/>
                  </a:lnTo>
                  <a:lnTo>
                    <a:pt x="1727" y="4992"/>
                  </a:lnTo>
                  <a:cubicBezTo>
                    <a:pt x="1715" y="4992"/>
                    <a:pt x="1715" y="4980"/>
                    <a:pt x="1703" y="4968"/>
                  </a:cubicBezTo>
                  <a:lnTo>
                    <a:pt x="1715" y="4968"/>
                  </a:lnTo>
                  <a:lnTo>
                    <a:pt x="1727" y="4956"/>
                  </a:lnTo>
                  <a:cubicBezTo>
                    <a:pt x="1715" y="4944"/>
                    <a:pt x="1703" y="4932"/>
                    <a:pt x="1715" y="4932"/>
                  </a:cubicBezTo>
                  <a:cubicBezTo>
                    <a:pt x="1727" y="4944"/>
                    <a:pt x="1739" y="4944"/>
                    <a:pt x="1751" y="4944"/>
                  </a:cubicBezTo>
                  <a:cubicBezTo>
                    <a:pt x="1739" y="4944"/>
                    <a:pt x="1727" y="4944"/>
                    <a:pt x="1727" y="4932"/>
                  </a:cubicBezTo>
                  <a:cubicBezTo>
                    <a:pt x="1715" y="4932"/>
                    <a:pt x="1715" y="4920"/>
                    <a:pt x="1727" y="4920"/>
                  </a:cubicBezTo>
                  <a:lnTo>
                    <a:pt x="1751" y="4920"/>
                  </a:lnTo>
                  <a:cubicBezTo>
                    <a:pt x="1739" y="4908"/>
                    <a:pt x="1751" y="4908"/>
                    <a:pt x="1727" y="4896"/>
                  </a:cubicBezTo>
                  <a:cubicBezTo>
                    <a:pt x="1727" y="4894"/>
                    <a:pt x="1728" y="4893"/>
                    <a:pt x="1729" y="4893"/>
                  </a:cubicBezTo>
                  <a:cubicBezTo>
                    <a:pt x="1735" y="4893"/>
                    <a:pt x="1751" y="4908"/>
                    <a:pt x="1751" y="4908"/>
                  </a:cubicBezTo>
                  <a:cubicBezTo>
                    <a:pt x="1742" y="4900"/>
                    <a:pt x="1746" y="4891"/>
                    <a:pt x="1753" y="4891"/>
                  </a:cubicBezTo>
                  <a:cubicBezTo>
                    <a:pt x="1754" y="4891"/>
                    <a:pt x="1755" y="4892"/>
                    <a:pt x="1757" y="4893"/>
                  </a:cubicBezTo>
                  <a:lnTo>
                    <a:pt x="1757" y="4893"/>
                  </a:lnTo>
                  <a:cubicBezTo>
                    <a:pt x="1733" y="4874"/>
                    <a:pt x="1785" y="4883"/>
                    <a:pt x="1762" y="4861"/>
                  </a:cubicBezTo>
                  <a:lnTo>
                    <a:pt x="1774" y="4861"/>
                  </a:lnTo>
                  <a:cubicBezTo>
                    <a:pt x="1774" y="4861"/>
                    <a:pt x="1751" y="4849"/>
                    <a:pt x="1751" y="4849"/>
                  </a:cubicBezTo>
                  <a:cubicBezTo>
                    <a:pt x="1758" y="4849"/>
                    <a:pt x="1765" y="4849"/>
                    <a:pt x="1773" y="4852"/>
                  </a:cubicBezTo>
                  <a:lnTo>
                    <a:pt x="1773" y="4852"/>
                  </a:lnTo>
                  <a:lnTo>
                    <a:pt x="1751" y="4837"/>
                  </a:lnTo>
                  <a:cubicBezTo>
                    <a:pt x="1798" y="4825"/>
                    <a:pt x="1798" y="4789"/>
                    <a:pt x="1834" y="4765"/>
                  </a:cubicBezTo>
                  <a:cubicBezTo>
                    <a:pt x="1834" y="4754"/>
                    <a:pt x="1822" y="4730"/>
                    <a:pt x="1834" y="4718"/>
                  </a:cubicBezTo>
                  <a:cubicBezTo>
                    <a:pt x="1834" y="4706"/>
                    <a:pt x="1834" y="4706"/>
                    <a:pt x="1834" y="4706"/>
                  </a:cubicBezTo>
                  <a:cubicBezTo>
                    <a:pt x="1846" y="4694"/>
                    <a:pt x="1881" y="4682"/>
                    <a:pt x="1870" y="4646"/>
                  </a:cubicBezTo>
                  <a:cubicBezTo>
                    <a:pt x="1860" y="4640"/>
                    <a:pt x="1858" y="4638"/>
                    <a:pt x="1860" y="4638"/>
                  </a:cubicBezTo>
                  <a:cubicBezTo>
                    <a:pt x="1864" y="4638"/>
                    <a:pt x="1878" y="4643"/>
                    <a:pt x="1884" y="4643"/>
                  </a:cubicBezTo>
                  <a:cubicBezTo>
                    <a:pt x="1887" y="4643"/>
                    <a:pt x="1888" y="4641"/>
                    <a:pt x="1881" y="4634"/>
                  </a:cubicBezTo>
                  <a:lnTo>
                    <a:pt x="1893" y="4634"/>
                  </a:lnTo>
                  <a:cubicBezTo>
                    <a:pt x="1893" y="4623"/>
                    <a:pt x="1881" y="4611"/>
                    <a:pt x="1870" y="4587"/>
                  </a:cubicBezTo>
                  <a:lnTo>
                    <a:pt x="1870" y="4587"/>
                  </a:lnTo>
                  <a:cubicBezTo>
                    <a:pt x="1879" y="4593"/>
                    <a:pt x="1883" y="4595"/>
                    <a:pt x="1885" y="4595"/>
                  </a:cubicBezTo>
                  <a:cubicBezTo>
                    <a:pt x="1888" y="4595"/>
                    <a:pt x="1885" y="4590"/>
                    <a:pt x="1885" y="4587"/>
                  </a:cubicBezTo>
                  <a:lnTo>
                    <a:pt x="1881" y="4587"/>
                  </a:lnTo>
                  <a:cubicBezTo>
                    <a:pt x="1883" y="4587"/>
                    <a:pt x="1884" y="4587"/>
                    <a:pt x="1885" y="4587"/>
                  </a:cubicBezTo>
                  <a:lnTo>
                    <a:pt x="1885" y="4587"/>
                  </a:lnTo>
                  <a:cubicBezTo>
                    <a:pt x="1885" y="4587"/>
                    <a:pt x="1885" y="4587"/>
                    <a:pt x="1885" y="4587"/>
                  </a:cubicBezTo>
                  <a:lnTo>
                    <a:pt x="1893" y="4587"/>
                  </a:lnTo>
                  <a:cubicBezTo>
                    <a:pt x="1892" y="4586"/>
                    <a:pt x="1890" y="4585"/>
                    <a:pt x="1889" y="4585"/>
                  </a:cubicBezTo>
                  <a:lnTo>
                    <a:pt x="1889" y="4585"/>
                  </a:lnTo>
                  <a:cubicBezTo>
                    <a:pt x="1888" y="4586"/>
                    <a:pt x="1886" y="4586"/>
                    <a:pt x="1885" y="4587"/>
                  </a:cubicBezTo>
                  <a:lnTo>
                    <a:pt x="1885" y="4587"/>
                  </a:lnTo>
                  <a:cubicBezTo>
                    <a:pt x="1884" y="4585"/>
                    <a:pt x="1885" y="4584"/>
                    <a:pt x="1886" y="4584"/>
                  </a:cubicBezTo>
                  <a:cubicBezTo>
                    <a:pt x="1887" y="4584"/>
                    <a:pt x="1888" y="4585"/>
                    <a:pt x="1889" y="4585"/>
                  </a:cubicBezTo>
                  <a:lnTo>
                    <a:pt x="1889" y="4585"/>
                  </a:lnTo>
                  <a:cubicBezTo>
                    <a:pt x="1892" y="4583"/>
                    <a:pt x="1894" y="4582"/>
                    <a:pt x="1896" y="4582"/>
                  </a:cubicBezTo>
                  <a:cubicBezTo>
                    <a:pt x="1899" y="4582"/>
                    <a:pt x="1901" y="4583"/>
                    <a:pt x="1905" y="4587"/>
                  </a:cubicBezTo>
                  <a:lnTo>
                    <a:pt x="1893" y="4575"/>
                  </a:lnTo>
                  <a:lnTo>
                    <a:pt x="1905" y="4575"/>
                  </a:lnTo>
                  <a:cubicBezTo>
                    <a:pt x="1905" y="4563"/>
                    <a:pt x="1905" y="4551"/>
                    <a:pt x="1941" y="4551"/>
                  </a:cubicBezTo>
                  <a:cubicBezTo>
                    <a:pt x="1929" y="4527"/>
                    <a:pt x="1941" y="4503"/>
                    <a:pt x="1953" y="4480"/>
                  </a:cubicBezTo>
                  <a:cubicBezTo>
                    <a:pt x="1953" y="4468"/>
                    <a:pt x="1953" y="4456"/>
                    <a:pt x="1953" y="4456"/>
                  </a:cubicBezTo>
                  <a:lnTo>
                    <a:pt x="1965" y="4456"/>
                  </a:lnTo>
                  <a:cubicBezTo>
                    <a:pt x="1965" y="4444"/>
                    <a:pt x="1941" y="4432"/>
                    <a:pt x="1953" y="4432"/>
                  </a:cubicBezTo>
                  <a:lnTo>
                    <a:pt x="1965" y="4432"/>
                  </a:lnTo>
                  <a:cubicBezTo>
                    <a:pt x="1965" y="4420"/>
                    <a:pt x="1977" y="4420"/>
                    <a:pt x="1953" y="4408"/>
                  </a:cubicBezTo>
                  <a:cubicBezTo>
                    <a:pt x="1961" y="4408"/>
                    <a:pt x="1969" y="4403"/>
                    <a:pt x="1977" y="4403"/>
                  </a:cubicBezTo>
                  <a:cubicBezTo>
                    <a:pt x="1978" y="4403"/>
                    <a:pt x="1980" y="4403"/>
                    <a:pt x="1982" y="4404"/>
                  </a:cubicBezTo>
                  <a:lnTo>
                    <a:pt x="1982" y="4404"/>
                  </a:lnTo>
                  <a:cubicBezTo>
                    <a:pt x="1975" y="4396"/>
                    <a:pt x="2001" y="4396"/>
                    <a:pt x="2001" y="4396"/>
                  </a:cubicBezTo>
                  <a:cubicBezTo>
                    <a:pt x="2001" y="4396"/>
                    <a:pt x="2048" y="4313"/>
                    <a:pt x="2072" y="4218"/>
                  </a:cubicBezTo>
                  <a:cubicBezTo>
                    <a:pt x="2084" y="4182"/>
                    <a:pt x="2096" y="4134"/>
                    <a:pt x="2096" y="4099"/>
                  </a:cubicBezTo>
                  <a:close/>
                  <a:moveTo>
                    <a:pt x="13579" y="6437"/>
                  </a:moveTo>
                  <a:cubicBezTo>
                    <a:pt x="13579" y="6442"/>
                    <a:pt x="13581" y="6444"/>
                    <a:pt x="13585" y="6444"/>
                  </a:cubicBezTo>
                  <a:cubicBezTo>
                    <a:pt x="13583" y="6442"/>
                    <a:pt x="13581" y="6440"/>
                    <a:pt x="13579" y="6437"/>
                  </a:cubicBezTo>
                  <a:close/>
                  <a:moveTo>
                    <a:pt x="15288" y="6427"/>
                  </a:moveTo>
                  <a:cubicBezTo>
                    <a:pt x="15275" y="6433"/>
                    <a:pt x="15264" y="6438"/>
                    <a:pt x="15264" y="6444"/>
                  </a:cubicBezTo>
                  <a:cubicBezTo>
                    <a:pt x="15276" y="6432"/>
                    <a:pt x="15288" y="6432"/>
                    <a:pt x="15288" y="6432"/>
                  </a:cubicBezTo>
                  <a:cubicBezTo>
                    <a:pt x="15288" y="6430"/>
                    <a:pt x="15288" y="6428"/>
                    <a:pt x="15288" y="6427"/>
                  </a:cubicBezTo>
                  <a:close/>
                  <a:moveTo>
                    <a:pt x="12123" y="6451"/>
                  </a:moveTo>
                  <a:cubicBezTo>
                    <a:pt x="12122" y="6453"/>
                    <a:pt x="12121" y="6455"/>
                    <a:pt x="12121" y="6456"/>
                  </a:cubicBezTo>
                  <a:lnTo>
                    <a:pt x="12145" y="6456"/>
                  </a:lnTo>
                  <a:lnTo>
                    <a:pt x="12123" y="6451"/>
                  </a:lnTo>
                  <a:close/>
                  <a:moveTo>
                    <a:pt x="3929" y="6456"/>
                  </a:moveTo>
                  <a:cubicBezTo>
                    <a:pt x="3924" y="6456"/>
                    <a:pt x="3926" y="6462"/>
                    <a:pt x="3931" y="6465"/>
                  </a:cubicBezTo>
                  <a:lnTo>
                    <a:pt x="3931" y="6465"/>
                  </a:lnTo>
                  <a:cubicBezTo>
                    <a:pt x="3930" y="6462"/>
                    <a:pt x="3929" y="6459"/>
                    <a:pt x="3929" y="6456"/>
                  </a:cubicBezTo>
                  <a:close/>
                  <a:moveTo>
                    <a:pt x="15276" y="6468"/>
                  </a:moveTo>
                  <a:cubicBezTo>
                    <a:pt x="15252" y="6480"/>
                    <a:pt x="15252" y="6492"/>
                    <a:pt x="15252" y="6492"/>
                  </a:cubicBezTo>
                  <a:lnTo>
                    <a:pt x="15264" y="6480"/>
                  </a:lnTo>
                  <a:cubicBezTo>
                    <a:pt x="15264" y="6480"/>
                    <a:pt x="15264" y="6480"/>
                    <a:pt x="15276" y="6468"/>
                  </a:cubicBezTo>
                  <a:close/>
                  <a:moveTo>
                    <a:pt x="15333" y="6470"/>
                  </a:moveTo>
                  <a:lnTo>
                    <a:pt x="15333" y="6470"/>
                  </a:lnTo>
                  <a:cubicBezTo>
                    <a:pt x="15323" y="6474"/>
                    <a:pt x="15321" y="6483"/>
                    <a:pt x="15312" y="6492"/>
                  </a:cubicBezTo>
                  <a:cubicBezTo>
                    <a:pt x="15312" y="6492"/>
                    <a:pt x="15322" y="6481"/>
                    <a:pt x="15333" y="6470"/>
                  </a:cubicBezTo>
                  <a:close/>
                  <a:moveTo>
                    <a:pt x="2894" y="6504"/>
                  </a:moveTo>
                  <a:cubicBezTo>
                    <a:pt x="2892" y="6506"/>
                    <a:pt x="2890" y="6507"/>
                    <a:pt x="2890" y="6509"/>
                  </a:cubicBezTo>
                  <a:lnTo>
                    <a:pt x="2890" y="6509"/>
                  </a:lnTo>
                  <a:cubicBezTo>
                    <a:pt x="2890" y="6510"/>
                    <a:pt x="2892" y="6512"/>
                    <a:pt x="2894" y="6516"/>
                  </a:cubicBezTo>
                  <a:lnTo>
                    <a:pt x="2894" y="6504"/>
                  </a:lnTo>
                  <a:close/>
                  <a:moveTo>
                    <a:pt x="1620" y="6492"/>
                  </a:moveTo>
                  <a:cubicBezTo>
                    <a:pt x="1655" y="6504"/>
                    <a:pt x="1631" y="6504"/>
                    <a:pt x="1643" y="6516"/>
                  </a:cubicBezTo>
                  <a:lnTo>
                    <a:pt x="1620" y="6516"/>
                  </a:lnTo>
                  <a:cubicBezTo>
                    <a:pt x="1631" y="6528"/>
                    <a:pt x="1655" y="6528"/>
                    <a:pt x="1667" y="6528"/>
                  </a:cubicBezTo>
                  <a:cubicBezTo>
                    <a:pt x="1679" y="6528"/>
                    <a:pt x="1679" y="6528"/>
                    <a:pt x="1679" y="6539"/>
                  </a:cubicBezTo>
                  <a:cubicBezTo>
                    <a:pt x="1679" y="6551"/>
                    <a:pt x="1667" y="6551"/>
                    <a:pt x="1655" y="6563"/>
                  </a:cubicBezTo>
                  <a:cubicBezTo>
                    <a:pt x="1655" y="6551"/>
                    <a:pt x="1643" y="6551"/>
                    <a:pt x="1620" y="6551"/>
                  </a:cubicBezTo>
                  <a:cubicBezTo>
                    <a:pt x="1620" y="6539"/>
                    <a:pt x="1620" y="6528"/>
                    <a:pt x="1620" y="6516"/>
                  </a:cubicBezTo>
                  <a:lnTo>
                    <a:pt x="1620" y="6504"/>
                  </a:lnTo>
                  <a:lnTo>
                    <a:pt x="1620" y="6492"/>
                  </a:lnTo>
                  <a:close/>
                  <a:moveTo>
                    <a:pt x="1788" y="6576"/>
                  </a:moveTo>
                  <a:cubicBezTo>
                    <a:pt x="1791" y="6576"/>
                    <a:pt x="1793" y="6577"/>
                    <a:pt x="1796" y="6577"/>
                  </a:cubicBezTo>
                  <a:lnTo>
                    <a:pt x="1796" y="6577"/>
                  </a:lnTo>
                  <a:lnTo>
                    <a:pt x="1786" y="6587"/>
                  </a:lnTo>
                  <a:cubicBezTo>
                    <a:pt x="1782" y="6578"/>
                    <a:pt x="1784" y="6576"/>
                    <a:pt x="1788" y="6576"/>
                  </a:cubicBezTo>
                  <a:close/>
                  <a:moveTo>
                    <a:pt x="12693" y="6573"/>
                  </a:moveTo>
                  <a:cubicBezTo>
                    <a:pt x="12687" y="6573"/>
                    <a:pt x="12679" y="6577"/>
                    <a:pt x="12669" y="6587"/>
                  </a:cubicBezTo>
                  <a:lnTo>
                    <a:pt x="12702" y="6576"/>
                  </a:lnTo>
                  <a:lnTo>
                    <a:pt x="12702" y="6576"/>
                  </a:lnTo>
                  <a:cubicBezTo>
                    <a:pt x="12704" y="6576"/>
                    <a:pt x="12705" y="6577"/>
                    <a:pt x="12706" y="6578"/>
                  </a:cubicBezTo>
                  <a:lnTo>
                    <a:pt x="12706" y="6578"/>
                  </a:lnTo>
                  <a:cubicBezTo>
                    <a:pt x="12706" y="6577"/>
                    <a:pt x="12705" y="6576"/>
                    <a:pt x="12704" y="6575"/>
                  </a:cubicBezTo>
                  <a:lnTo>
                    <a:pt x="12704" y="6575"/>
                  </a:lnTo>
                  <a:lnTo>
                    <a:pt x="12702" y="6576"/>
                  </a:lnTo>
                  <a:lnTo>
                    <a:pt x="12702" y="6576"/>
                  </a:lnTo>
                  <a:cubicBezTo>
                    <a:pt x="12699" y="6574"/>
                    <a:pt x="12696" y="6573"/>
                    <a:pt x="12693" y="6573"/>
                  </a:cubicBezTo>
                  <a:close/>
                  <a:moveTo>
                    <a:pt x="1631" y="6575"/>
                  </a:moveTo>
                  <a:lnTo>
                    <a:pt x="1631" y="6575"/>
                  </a:lnTo>
                  <a:cubicBezTo>
                    <a:pt x="1643" y="6587"/>
                    <a:pt x="1643" y="6587"/>
                    <a:pt x="1655" y="6587"/>
                  </a:cubicBezTo>
                  <a:cubicBezTo>
                    <a:pt x="1655" y="6587"/>
                    <a:pt x="1667" y="6599"/>
                    <a:pt x="1655" y="6599"/>
                  </a:cubicBezTo>
                  <a:lnTo>
                    <a:pt x="1643" y="6599"/>
                  </a:lnTo>
                  <a:cubicBezTo>
                    <a:pt x="1631" y="6587"/>
                    <a:pt x="1631" y="6587"/>
                    <a:pt x="1631" y="6575"/>
                  </a:cubicBezTo>
                  <a:close/>
                  <a:moveTo>
                    <a:pt x="7144" y="6599"/>
                  </a:moveTo>
                  <a:cubicBezTo>
                    <a:pt x="7144" y="6602"/>
                    <a:pt x="7146" y="6605"/>
                    <a:pt x="7149" y="6607"/>
                  </a:cubicBezTo>
                  <a:lnTo>
                    <a:pt x="7149" y="6607"/>
                  </a:lnTo>
                  <a:cubicBezTo>
                    <a:pt x="7147" y="6605"/>
                    <a:pt x="7146" y="6602"/>
                    <a:pt x="7144" y="6599"/>
                  </a:cubicBezTo>
                  <a:close/>
                  <a:moveTo>
                    <a:pt x="5489" y="6635"/>
                  </a:moveTo>
                  <a:cubicBezTo>
                    <a:pt x="5489" y="6635"/>
                    <a:pt x="5489" y="6635"/>
                    <a:pt x="5489" y="6635"/>
                  </a:cubicBezTo>
                  <a:cubicBezTo>
                    <a:pt x="5489" y="6635"/>
                    <a:pt x="5489" y="6635"/>
                    <a:pt x="5489" y="6635"/>
                  </a:cubicBezTo>
                  <a:close/>
                  <a:moveTo>
                    <a:pt x="3204" y="6636"/>
                  </a:moveTo>
                  <a:lnTo>
                    <a:pt x="3215" y="6659"/>
                  </a:lnTo>
                  <a:cubicBezTo>
                    <a:pt x="3215" y="6651"/>
                    <a:pt x="3210" y="6643"/>
                    <a:pt x="3204" y="6636"/>
                  </a:cubicBezTo>
                  <a:close/>
                  <a:moveTo>
                    <a:pt x="4183" y="6667"/>
                  </a:moveTo>
                  <a:cubicBezTo>
                    <a:pt x="4182" y="6667"/>
                    <a:pt x="4180" y="6668"/>
                    <a:pt x="4178" y="6669"/>
                  </a:cubicBezTo>
                  <a:lnTo>
                    <a:pt x="4178" y="6669"/>
                  </a:lnTo>
                  <a:cubicBezTo>
                    <a:pt x="4177" y="6669"/>
                    <a:pt x="4177" y="6669"/>
                    <a:pt x="4176" y="6669"/>
                  </a:cubicBezTo>
                  <a:cubicBezTo>
                    <a:pt x="4175" y="6669"/>
                    <a:pt x="4175" y="6669"/>
                    <a:pt x="4175" y="6670"/>
                  </a:cubicBezTo>
                  <a:lnTo>
                    <a:pt x="4175" y="6670"/>
                  </a:lnTo>
                  <a:cubicBezTo>
                    <a:pt x="4176" y="6670"/>
                    <a:pt x="4177" y="6669"/>
                    <a:pt x="4178" y="6669"/>
                  </a:cubicBezTo>
                  <a:lnTo>
                    <a:pt x="4178" y="6669"/>
                  </a:lnTo>
                  <a:cubicBezTo>
                    <a:pt x="4178" y="6669"/>
                    <a:pt x="4179" y="6670"/>
                    <a:pt x="4179" y="6670"/>
                  </a:cubicBezTo>
                  <a:cubicBezTo>
                    <a:pt x="4182" y="6668"/>
                    <a:pt x="4183" y="6667"/>
                    <a:pt x="4183" y="6667"/>
                  </a:cubicBezTo>
                  <a:close/>
                  <a:moveTo>
                    <a:pt x="10573" y="6670"/>
                  </a:moveTo>
                  <a:cubicBezTo>
                    <a:pt x="10575" y="6672"/>
                    <a:pt x="10577" y="6673"/>
                    <a:pt x="10580" y="6673"/>
                  </a:cubicBezTo>
                  <a:lnTo>
                    <a:pt x="10580" y="6673"/>
                  </a:lnTo>
                  <a:cubicBezTo>
                    <a:pt x="10579" y="6672"/>
                    <a:pt x="10577" y="6670"/>
                    <a:pt x="10573" y="6670"/>
                  </a:cubicBezTo>
                  <a:close/>
                  <a:moveTo>
                    <a:pt x="1239" y="6659"/>
                  </a:moveTo>
                  <a:lnTo>
                    <a:pt x="1239" y="6659"/>
                  </a:lnTo>
                  <a:cubicBezTo>
                    <a:pt x="1217" y="6680"/>
                    <a:pt x="1245" y="6682"/>
                    <a:pt x="1250" y="6682"/>
                  </a:cubicBezTo>
                  <a:lnTo>
                    <a:pt x="1250" y="6682"/>
                  </a:lnTo>
                  <a:cubicBezTo>
                    <a:pt x="1239" y="6682"/>
                    <a:pt x="1239" y="6670"/>
                    <a:pt x="1239" y="6659"/>
                  </a:cubicBezTo>
                  <a:close/>
                  <a:moveTo>
                    <a:pt x="1250" y="6682"/>
                  </a:moveTo>
                  <a:lnTo>
                    <a:pt x="1250" y="6682"/>
                  </a:lnTo>
                  <a:cubicBezTo>
                    <a:pt x="1250" y="6682"/>
                    <a:pt x="1250" y="6682"/>
                    <a:pt x="1250" y="6682"/>
                  </a:cubicBezTo>
                  <a:cubicBezTo>
                    <a:pt x="1250" y="6682"/>
                    <a:pt x="1250" y="6682"/>
                    <a:pt x="1250" y="6682"/>
                  </a:cubicBezTo>
                  <a:close/>
                  <a:moveTo>
                    <a:pt x="1752" y="6709"/>
                  </a:moveTo>
                  <a:cubicBezTo>
                    <a:pt x="1751" y="6709"/>
                    <a:pt x="1751" y="6712"/>
                    <a:pt x="1751" y="6718"/>
                  </a:cubicBezTo>
                  <a:lnTo>
                    <a:pt x="1762" y="6718"/>
                  </a:lnTo>
                  <a:cubicBezTo>
                    <a:pt x="1756" y="6712"/>
                    <a:pt x="1753" y="6709"/>
                    <a:pt x="1752" y="6709"/>
                  </a:cubicBezTo>
                  <a:close/>
                  <a:moveTo>
                    <a:pt x="12240" y="6730"/>
                  </a:moveTo>
                  <a:cubicBezTo>
                    <a:pt x="12230" y="6730"/>
                    <a:pt x="12220" y="6738"/>
                    <a:pt x="12224" y="6741"/>
                  </a:cubicBezTo>
                  <a:lnTo>
                    <a:pt x="12224" y="6741"/>
                  </a:lnTo>
                  <a:cubicBezTo>
                    <a:pt x="12229" y="6738"/>
                    <a:pt x="12234" y="6735"/>
                    <a:pt x="12240" y="6730"/>
                  </a:cubicBezTo>
                  <a:close/>
                  <a:moveTo>
                    <a:pt x="1716" y="6742"/>
                  </a:moveTo>
                  <a:lnTo>
                    <a:pt x="1739" y="6754"/>
                  </a:lnTo>
                  <a:cubicBezTo>
                    <a:pt x="1731" y="6746"/>
                    <a:pt x="1724" y="6743"/>
                    <a:pt x="1716" y="6742"/>
                  </a:cubicBezTo>
                  <a:close/>
                  <a:moveTo>
                    <a:pt x="1631" y="6766"/>
                  </a:moveTo>
                  <a:cubicBezTo>
                    <a:pt x="1643" y="6766"/>
                    <a:pt x="1631" y="6778"/>
                    <a:pt x="1655" y="6778"/>
                  </a:cubicBezTo>
                  <a:lnTo>
                    <a:pt x="1631" y="6778"/>
                  </a:lnTo>
                  <a:cubicBezTo>
                    <a:pt x="1631" y="6778"/>
                    <a:pt x="1631" y="6766"/>
                    <a:pt x="1631" y="6766"/>
                  </a:cubicBezTo>
                  <a:close/>
                  <a:moveTo>
                    <a:pt x="10228" y="6778"/>
                  </a:moveTo>
                  <a:cubicBezTo>
                    <a:pt x="10218" y="6778"/>
                    <a:pt x="10222" y="6778"/>
                    <a:pt x="10228" y="6778"/>
                  </a:cubicBezTo>
                  <a:lnTo>
                    <a:pt x="10228" y="6778"/>
                  </a:lnTo>
                  <a:cubicBezTo>
                    <a:pt x="10228" y="6778"/>
                    <a:pt x="10228" y="6778"/>
                    <a:pt x="10228" y="6778"/>
                  </a:cubicBezTo>
                  <a:close/>
                  <a:moveTo>
                    <a:pt x="1655" y="6801"/>
                  </a:moveTo>
                  <a:cubicBezTo>
                    <a:pt x="1663" y="6801"/>
                    <a:pt x="1676" y="6807"/>
                    <a:pt x="1684" y="6807"/>
                  </a:cubicBezTo>
                  <a:cubicBezTo>
                    <a:pt x="1688" y="6807"/>
                    <a:pt x="1691" y="6805"/>
                    <a:pt x="1691" y="6801"/>
                  </a:cubicBezTo>
                  <a:close/>
                  <a:moveTo>
                    <a:pt x="4123" y="6811"/>
                  </a:moveTo>
                  <a:cubicBezTo>
                    <a:pt x="4123" y="6811"/>
                    <a:pt x="4123" y="6811"/>
                    <a:pt x="4122" y="6811"/>
                  </a:cubicBezTo>
                  <a:lnTo>
                    <a:pt x="4122" y="6811"/>
                  </a:lnTo>
                  <a:cubicBezTo>
                    <a:pt x="4125" y="6812"/>
                    <a:pt x="4129" y="6813"/>
                    <a:pt x="4132" y="6813"/>
                  </a:cubicBezTo>
                  <a:cubicBezTo>
                    <a:pt x="4128" y="6812"/>
                    <a:pt x="4126" y="6811"/>
                    <a:pt x="4123" y="6811"/>
                  </a:cubicBezTo>
                  <a:close/>
                  <a:moveTo>
                    <a:pt x="1667" y="6813"/>
                  </a:moveTo>
                  <a:cubicBezTo>
                    <a:pt x="1667" y="6813"/>
                    <a:pt x="1666" y="6815"/>
                    <a:pt x="1663" y="6817"/>
                  </a:cubicBezTo>
                  <a:lnTo>
                    <a:pt x="1663" y="6817"/>
                  </a:lnTo>
                  <a:cubicBezTo>
                    <a:pt x="1664" y="6816"/>
                    <a:pt x="1666" y="6815"/>
                    <a:pt x="1667" y="6813"/>
                  </a:cubicBezTo>
                  <a:close/>
                  <a:moveTo>
                    <a:pt x="12618" y="6845"/>
                  </a:moveTo>
                  <a:cubicBezTo>
                    <a:pt x="12615" y="6846"/>
                    <a:pt x="12612" y="6847"/>
                    <a:pt x="12609" y="6849"/>
                  </a:cubicBezTo>
                  <a:cubicBezTo>
                    <a:pt x="12614" y="6849"/>
                    <a:pt x="12617" y="6847"/>
                    <a:pt x="12618" y="6845"/>
                  </a:cubicBezTo>
                  <a:close/>
                  <a:moveTo>
                    <a:pt x="15467" y="6829"/>
                  </a:moveTo>
                  <a:cubicBezTo>
                    <a:pt x="15460" y="6836"/>
                    <a:pt x="15467" y="6849"/>
                    <a:pt x="15467" y="6849"/>
                  </a:cubicBezTo>
                  <a:lnTo>
                    <a:pt x="15467" y="6829"/>
                  </a:lnTo>
                  <a:close/>
                  <a:moveTo>
                    <a:pt x="5680" y="6910"/>
                  </a:moveTo>
                  <a:cubicBezTo>
                    <a:pt x="5680" y="6913"/>
                    <a:pt x="5680" y="6920"/>
                    <a:pt x="5680" y="6920"/>
                  </a:cubicBezTo>
                  <a:cubicBezTo>
                    <a:pt x="5677" y="6915"/>
                    <a:pt x="5677" y="6912"/>
                    <a:pt x="5680" y="6910"/>
                  </a:cubicBezTo>
                  <a:close/>
                  <a:moveTo>
                    <a:pt x="12990" y="801"/>
                  </a:moveTo>
                  <a:cubicBezTo>
                    <a:pt x="13059" y="801"/>
                    <a:pt x="13122" y="826"/>
                    <a:pt x="13184" y="826"/>
                  </a:cubicBezTo>
                  <a:cubicBezTo>
                    <a:pt x="13206" y="826"/>
                    <a:pt x="13229" y="822"/>
                    <a:pt x="13252" y="813"/>
                  </a:cubicBezTo>
                  <a:lnTo>
                    <a:pt x="13252" y="824"/>
                  </a:lnTo>
                  <a:cubicBezTo>
                    <a:pt x="13256" y="828"/>
                    <a:pt x="13260" y="830"/>
                    <a:pt x="13264" y="830"/>
                  </a:cubicBezTo>
                  <a:cubicBezTo>
                    <a:pt x="13272" y="830"/>
                    <a:pt x="13280" y="824"/>
                    <a:pt x="13288" y="824"/>
                  </a:cubicBezTo>
                  <a:cubicBezTo>
                    <a:pt x="13300" y="828"/>
                    <a:pt x="13313" y="830"/>
                    <a:pt x="13326" y="830"/>
                  </a:cubicBezTo>
                  <a:cubicBezTo>
                    <a:pt x="13352" y="830"/>
                    <a:pt x="13379" y="824"/>
                    <a:pt x="13395" y="824"/>
                  </a:cubicBezTo>
                  <a:lnTo>
                    <a:pt x="13395" y="813"/>
                  </a:lnTo>
                  <a:cubicBezTo>
                    <a:pt x="13411" y="813"/>
                    <a:pt x="13411" y="818"/>
                    <a:pt x="13416" y="818"/>
                  </a:cubicBezTo>
                  <a:cubicBezTo>
                    <a:pt x="13419" y="818"/>
                    <a:pt x="13423" y="817"/>
                    <a:pt x="13431" y="813"/>
                  </a:cubicBezTo>
                  <a:lnTo>
                    <a:pt x="13431" y="824"/>
                  </a:lnTo>
                  <a:lnTo>
                    <a:pt x="13454" y="813"/>
                  </a:lnTo>
                  <a:cubicBezTo>
                    <a:pt x="13454" y="821"/>
                    <a:pt x="13462" y="824"/>
                    <a:pt x="13474" y="824"/>
                  </a:cubicBezTo>
                  <a:cubicBezTo>
                    <a:pt x="13486" y="824"/>
                    <a:pt x="13503" y="821"/>
                    <a:pt x="13517" y="821"/>
                  </a:cubicBezTo>
                  <a:cubicBezTo>
                    <a:pt x="13525" y="821"/>
                    <a:pt x="13532" y="822"/>
                    <a:pt x="13538" y="824"/>
                  </a:cubicBezTo>
                  <a:cubicBezTo>
                    <a:pt x="13562" y="824"/>
                    <a:pt x="13621" y="813"/>
                    <a:pt x="13657" y="813"/>
                  </a:cubicBezTo>
                  <a:cubicBezTo>
                    <a:pt x="13669" y="836"/>
                    <a:pt x="13716" y="836"/>
                    <a:pt x="13752" y="848"/>
                  </a:cubicBezTo>
                  <a:cubicBezTo>
                    <a:pt x="13800" y="848"/>
                    <a:pt x="13858" y="843"/>
                    <a:pt x="13916" y="843"/>
                  </a:cubicBezTo>
                  <a:cubicBezTo>
                    <a:pt x="13945" y="843"/>
                    <a:pt x="13974" y="844"/>
                    <a:pt x="14002" y="848"/>
                  </a:cubicBezTo>
                  <a:lnTo>
                    <a:pt x="13990" y="824"/>
                  </a:lnTo>
                  <a:lnTo>
                    <a:pt x="14014" y="824"/>
                  </a:lnTo>
                  <a:cubicBezTo>
                    <a:pt x="14014" y="824"/>
                    <a:pt x="14026" y="836"/>
                    <a:pt x="14014" y="836"/>
                  </a:cubicBezTo>
                  <a:cubicBezTo>
                    <a:pt x="14026" y="836"/>
                    <a:pt x="14026" y="848"/>
                    <a:pt x="14038" y="848"/>
                  </a:cubicBezTo>
                  <a:cubicBezTo>
                    <a:pt x="14038" y="860"/>
                    <a:pt x="14050" y="872"/>
                    <a:pt x="14050" y="884"/>
                  </a:cubicBezTo>
                  <a:lnTo>
                    <a:pt x="14050" y="884"/>
                  </a:lnTo>
                  <a:cubicBezTo>
                    <a:pt x="14050" y="872"/>
                    <a:pt x="14038" y="872"/>
                    <a:pt x="14038" y="872"/>
                  </a:cubicBezTo>
                  <a:lnTo>
                    <a:pt x="14038" y="872"/>
                  </a:lnTo>
                  <a:cubicBezTo>
                    <a:pt x="14050" y="884"/>
                    <a:pt x="14038" y="884"/>
                    <a:pt x="14038" y="896"/>
                  </a:cubicBezTo>
                  <a:cubicBezTo>
                    <a:pt x="14035" y="898"/>
                    <a:pt x="14034" y="899"/>
                    <a:pt x="14033" y="899"/>
                  </a:cubicBezTo>
                  <a:cubicBezTo>
                    <a:pt x="14030" y="899"/>
                    <a:pt x="14035" y="882"/>
                    <a:pt x="14026" y="872"/>
                  </a:cubicBezTo>
                  <a:lnTo>
                    <a:pt x="14014" y="908"/>
                  </a:lnTo>
                  <a:cubicBezTo>
                    <a:pt x="14014" y="908"/>
                    <a:pt x="14014" y="920"/>
                    <a:pt x="14002" y="920"/>
                  </a:cubicBezTo>
                  <a:cubicBezTo>
                    <a:pt x="13990" y="908"/>
                    <a:pt x="13990" y="896"/>
                    <a:pt x="13978" y="884"/>
                  </a:cubicBezTo>
                  <a:lnTo>
                    <a:pt x="13978" y="884"/>
                  </a:lnTo>
                  <a:lnTo>
                    <a:pt x="13990" y="920"/>
                  </a:lnTo>
                  <a:cubicBezTo>
                    <a:pt x="13982" y="920"/>
                    <a:pt x="13969" y="930"/>
                    <a:pt x="13965" y="930"/>
                  </a:cubicBezTo>
                  <a:cubicBezTo>
                    <a:pt x="13962" y="930"/>
                    <a:pt x="13962" y="928"/>
                    <a:pt x="13966" y="920"/>
                  </a:cubicBezTo>
                  <a:lnTo>
                    <a:pt x="13966" y="920"/>
                  </a:lnTo>
                  <a:lnTo>
                    <a:pt x="13943" y="955"/>
                  </a:lnTo>
                  <a:lnTo>
                    <a:pt x="13919" y="955"/>
                  </a:lnTo>
                  <a:cubicBezTo>
                    <a:pt x="13919" y="961"/>
                    <a:pt x="13922" y="964"/>
                    <a:pt x="13925" y="964"/>
                  </a:cubicBezTo>
                  <a:cubicBezTo>
                    <a:pt x="13926" y="964"/>
                    <a:pt x="13927" y="964"/>
                    <a:pt x="13927" y="964"/>
                  </a:cubicBezTo>
                  <a:lnTo>
                    <a:pt x="13927" y="964"/>
                  </a:lnTo>
                  <a:cubicBezTo>
                    <a:pt x="13925" y="979"/>
                    <a:pt x="13933" y="1009"/>
                    <a:pt x="13920" y="1009"/>
                  </a:cubicBezTo>
                  <a:cubicBezTo>
                    <a:pt x="13917" y="1009"/>
                    <a:pt x="13913" y="1007"/>
                    <a:pt x="13907" y="1003"/>
                  </a:cubicBezTo>
                  <a:cubicBezTo>
                    <a:pt x="13907" y="1039"/>
                    <a:pt x="13895" y="1051"/>
                    <a:pt x="13883" y="1098"/>
                  </a:cubicBezTo>
                  <a:cubicBezTo>
                    <a:pt x="13883" y="1083"/>
                    <a:pt x="13879" y="1079"/>
                    <a:pt x="13874" y="1079"/>
                  </a:cubicBezTo>
                  <a:cubicBezTo>
                    <a:pt x="13868" y="1079"/>
                    <a:pt x="13859" y="1087"/>
                    <a:pt x="13853" y="1087"/>
                  </a:cubicBezTo>
                  <a:cubicBezTo>
                    <a:pt x="13850" y="1087"/>
                    <a:pt x="13847" y="1084"/>
                    <a:pt x="13847" y="1075"/>
                  </a:cubicBezTo>
                  <a:lnTo>
                    <a:pt x="13847" y="1075"/>
                  </a:lnTo>
                  <a:cubicBezTo>
                    <a:pt x="13835" y="1098"/>
                    <a:pt x="13859" y="1110"/>
                    <a:pt x="13847" y="1122"/>
                  </a:cubicBezTo>
                  <a:cubicBezTo>
                    <a:pt x="13844" y="1125"/>
                    <a:pt x="13840" y="1127"/>
                    <a:pt x="13836" y="1127"/>
                  </a:cubicBezTo>
                  <a:cubicBezTo>
                    <a:pt x="13831" y="1127"/>
                    <a:pt x="13827" y="1125"/>
                    <a:pt x="13823" y="1122"/>
                  </a:cubicBezTo>
                  <a:lnTo>
                    <a:pt x="13812" y="1122"/>
                  </a:lnTo>
                  <a:lnTo>
                    <a:pt x="13823" y="1134"/>
                  </a:lnTo>
                  <a:cubicBezTo>
                    <a:pt x="13812" y="1140"/>
                    <a:pt x="13806" y="1140"/>
                    <a:pt x="13801" y="1140"/>
                  </a:cubicBezTo>
                  <a:cubicBezTo>
                    <a:pt x="13797" y="1140"/>
                    <a:pt x="13794" y="1140"/>
                    <a:pt x="13788" y="1146"/>
                  </a:cubicBezTo>
                  <a:lnTo>
                    <a:pt x="13800" y="1158"/>
                  </a:lnTo>
                  <a:lnTo>
                    <a:pt x="13788" y="1170"/>
                  </a:lnTo>
                  <a:cubicBezTo>
                    <a:pt x="13800" y="1170"/>
                    <a:pt x="13800" y="1170"/>
                    <a:pt x="13788" y="1194"/>
                  </a:cubicBezTo>
                  <a:lnTo>
                    <a:pt x="13788" y="1205"/>
                  </a:lnTo>
                  <a:cubicBezTo>
                    <a:pt x="13784" y="1199"/>
                    <a:pt x="13782" y="1197"/>
                    <a:pt x="13780" y="1197"/>
                  </a:cubicBezTo>
                  <a:cubicBezTo>
                    <a:pt x="13777" y="1197"/>
                    <a:pt x="13775" y="1202"/>
                    <a:pt x="13772" y="1202"/>
                  </a:cubicBezTo>
                  <a:cubicBezTo>
                    <a:pt x="13770" y="1202"/>
                    <a:pt x="13767" y="1200"/>
                    <a:pt x="13764" y="1194"/>
                  </a:cubicBezTo>
                  <a:cubicBezTo>
                    <a:pt x="13752" y="1205"/>
                    <a:pt x="13752" y="1205"/>
                    <a:pt x="13752" y="1229"/>
                  </a:cubicBezTo>
                  <a:lnTo>
                    <a:pt x="13764" y="1241"/>
                  </a:lnTo>
                  <a:cubicBezTo>
                    <a:pt x="13764" y="1248"/>
                    <a:pt x="13762" y="1250"/>
                    <a:pt x="13759" y="1250"/>
                  </a:cubicBezTo>
                  <a:cubicBezTo>
                    <a:pt x="13755" y="1250"/>
                    <a:pt x="13747" y="1244"/>
                    <a:pt x="13740" y="1244"/>
                  </a:cubicBezTo>
                  <a:cubicBezTo>
                    <a:pt x="13736" y="1244"/>
                    <a:pt x="13731" y="1247"/>
                    <a:pt x="13728" y="1253"/>
                  </a:cubicBezTo>
                  <a:lnTo>
                    <a:pt x="13752" y="1253"/>
                  </a:lnTo>
                  <a:cubicBezTo>
                    <a:pt x="13704" y="1277"/>
                    <a:pt x="13740" y="1325"/>
                    <a:pt x="13704" y="1336"/>
                  </a:cubicBezTo>
                  <a:cubicBezTo>
                    <a:pt x="13704" y="1325"/>
                    <a:pt x="13692" y="1313"/>
                    <a:pt x="13692" y="1313"/>
                  </a:cubicBezTo>
                  <a:cubicBezTo>
                    <a:pt x="13692" y="1336"/>
                    <a:pt x="13669" y="1372"/>
                    <a:pt x="13681" y="1408"/>
                  </a:cubicBezTo>
                  <a:cubicBezTo>
                    <a:pt x="13671" y="1403"/>
                    <a:pt x="13663" y="1400"/>
                    <a:pt x="13655" y="1400"/>
                  </a:cubicBezTo>
                  <a:cubicBezTo>
                    <a:pt x="13645" y="1400"/>
                    <a:pt x="13635" y="1406"/>
                    <a:pt x="13621" y="1420"/>
                  </a:cubicBezTo>
                  <a:cubicBezTo>
                    <a:pt x="13621" y="1432"/>
                    <a:pt x="13621" y="1444"/>
                    <a:pt x="13633" y="1456"/>
                  </a:cubicBezTo>
                  <a:cubicBezTo>
                    <a:pt x="13612" y="1466"/>
                    <a:pt x="13610" y="1494"/>
                    <a:pt x="13602" y="1494"/>
                  </a:cubicBezTo>
                  <a:cubicBezTo>
                    <a:pt x="13600" y="1494"/>
                    <a:pt x="13599" y="1493"/>
                    <a:pt x="13597" y="1491"/>
                  </a:cubicBezTo>
                  <a:lnTo>
                    <a:pt x="13597" y="1491"/>
                  </a:lnTo>
                  <a:cubicBezTo>
                    <a:pt x="13609" y="1503"/>
                    <a:pt x="13585" y="1503"/>
                    <a:pt x="13585" y="1515"/>
                  </a:cubicBezTo>
                  <a:lnTo>
                    <a:pt x="13597" y="1527"/>
                  </a:lnTo>
                  <a:cubicBezTo>
                    <a:pt x="13550" y="1539"/>
                    <a:pt x="13597" y="1575"/>
                    <a:pt x="13550" y="1586"/>
                  </a:cubicBezTo>
                  <a:lnTo>
                    <a:pt x="13550" y="1598"/>
                  </a:lnTo>
                  <a:cubicBezTo>
                    <a:pt x="13538" y="1598"/>
                    <a:pt x="13538" y="1586"/>
                    <a:pt x="13538" y="1586"/>
                  </a:cubicBezTo>
                  <a:lnTo>
                    <a:pt x="13502" y="1646"/>
                  </a:lnTo>
                  <a:lnTo>
                    <a:pt x="13526" y="1634"/>
                  </a:lnTo>
                  <a:lnTo>
                    <a:pt x="13526" y="1634"/>
                  </a:lnTo>
                  <a:cubicBezTo>
                    <a:pt x="13514" y="1646"/>
                    <a:pt x="13526" y="1658"/>
                    <a:pt x="13514" y="1670"/>
                  </a:cubicBezTo>
                  <a:cubicBezTo>
                    <a:pt x="13511" y="1661"/>
                    <a:pt x="13509" y="1658"/>
                    <a:pt x="13507" y="1658"/>
                  </a:cubicBezTo>
                  <a:cubicBezTo>
                    <a:pt x="13501" y="1658"/>
                    <a:pt x="13497" y="1683"/>
                    <a:pt x="13484" y="1683"/>
                  </a:cubicBezTo>
                  <a:cubicBezTo>
                    <a:pt x="13483" y="1683"/>
                    <a:pt x="13482" y="1683"/>
                    <a:pt x="13480" y="1683"/>
                  </a:cubicBezTo>
                  <a:lnTo>
                    <a:pt x="13480" y="1683"/>
                  </a:lnTo>
                  <a:cubicBezTo>
                    <a:pt x="13482" y="1685"/>
                    <a:pt x="13485" y="1688"/>
                    <a:pt x="13490" y="1694"/>
                  </a:cubicBezTo>
                  <a:cubicBezTo>
                    <a:pt x="13490" y="1706"/>
                    <a:pt x="13481" y="1706"/>
                    <a:pt x="13474" y="1706"/>
                  </a:cubicBezTo>
                  <a:cubicBezTo>
                    <a:pt x="13472" y="1706"/>
                    <a:pt x="13470" y="1706"/>
                    <a:pt x="13469" y="1706"/>
                  </a:cubicBezTo>
                  <a:lnTo>
                    <a:pt x="13469" y="1706"/>
                  </a:lnTo>
                  <a:cubicBezTo>
                    <a:pt x="13468" y="1706"/>
                    <a:pt x="13467" y="1706"/>
                    <a:pt x="13466" y="1706"/>
                  </a:cubicBezTo>
                  <a:lnTo>
                    <a:pt x="13466" y="1706"/>
                  </a:lnTo>
                  <a:lnTo>
                    <a:pt x="13466" y="1706"/>
                  </a:lnTo>
                  <a:cubicBezTo>
                    <a:pt x="13467" y="1706"/>
                    <a:pt x="13468" y="1706"/>
                    <a:pt x="13469" y="1706"/>
                  </a:cubicBezTo>
                  <a:lnTo>
                    <a:pt x="13469" y="1706"/>
                  </a:lnTo>
                  <a:cubicBezTo>
                    <a:pt x="13480" y="1707"/>
                    <a:pt x="13489" y="1718"/>
                    <a:pt x="13478" y="1729"/>
                  </a:cubicBezTo>
                  <a:cubicBezTo>
                    <a:pt x="13466" y="1753"/>
                    <a:pt x="13454" y="1765"/>
                    <a:pt x="13454" y="1777"/>
                  </a:cubicBezTo>
                  <a:cubicBezTo>
                    <a:pt x="13450" y="1781"/>
                    <a:pt x="13446" y="1782"/>
                    <a:pt x="13443" y="1782"/>
                  </a:cubicBezTo>
                  <a:cubicBezTo>
                    <a:pt x="13436" y="1782"/>
                    <a:pt x="13431" y="1777"/>
                    <a:pt x="13431" y="1777"/>
                  </a:cubicBezTo>
                  <a:cubicBezTo>
                    <a:pt x="13431" y="1813"/>
                    <a:pt x="13419" y="1789"/>
                    <a:pt x="13419" y="1825"/>
                  </a:cubicBezTo>
                  <a:lnTo>
                    <a:pt x="13407" y="1825"/>
                  </a:lnTo>
                  <a:lnTo>
                    <a:pt x="13419" y="1837"/>
                  </a:lnTo>
                  <a:lnTo>
                    <a:pt x="13383" y="1848"/>
                  </a:lnTo>
                  <a:lnTo>
                    <a:pt x="13407" y="1848"/>
                  </a:lnTo>
                  <a:cubicBezTo>
                    <a:pt x="13395" y="1860"/>
                    <a:pt x="13395" y="1872"/>
                    <a:pt x="13383" y="1884"/>
                  </a:cubicBezTo>
                  <a:lnTo>
                    <a:pt x="13383" y="1872"/>
                  </a:lnTo>
                  <a:cubicBezTo>
                    <a:pt x="13371" y="1908"/>
                    <a:pt x="13335" y="1896"/>
                    <a:pt x="13335" y="1932"/>
                  </a:cubicBezTo>
                  <a:cubicBezTo>
                    <a:pt x="13335" y="1967"/>
                    <a:pt x="13300" y="1944"/>
                    <a:pt x="13311" y="1979"/>
                  </a:cubicBezTo>
                  <a:cubicBezTo>
                    <a:pt x="13311" y="1979"/>
                    <a:pt x="13300" y="1979"/>
                    <a:pt x="13300" y="1967"/>
                  </a:cubicBezTo>
                  <a:lnTo>
                    <a:pt x="13300" y="1991"/>
                  </a:lnTo>
                  <a:lnTo>
                    <a:pt x="13288" y="1979"/>
                  </a:lnTo>
                  <a:lnTo>
                    <a:pt x="13300" y="2003"/>
                  </a:lnTo>
                  <a:lnTo>
                    <a:pt x="13288" y="2003"/>
                  </a:lnTo>
                  <a:lnTo>
                    <a:pt x="13288" y="2015"/>
                  </a:lnTo>
                  <a:cubicBezTo>
                    <a:pt x="13252" y="2015"/>
                    <a:pt x="13264" y="2039"/>
                    <a:pt x="13228" y="2051"/>
                  </a:cubicBezTo>
                  <a:lnTo>
                    <a:pt x="13252" y="2063"/>
                  </a:lnTo>
                  <a:cubicBezTo>
                    <a:pt x="13276" y="2122"/>
                    <a:pt x="13169" y="2158"/>
                    <a:pt x="13169" y="2229"/>
                  </a:cubicBezTo>
                  <a:lnTo>
                    <a:pt x="13145" y="2218"/>
                  </a:lnTo>
                  <a:lnTo>
                    <a:pt x="13157" y="2253"/>
                  </a:lnTo>
                  <a:cubicBezTo>
                    <a:pt x="13133" y="2253"/>
                    <a:pt x="13145" y="2241"/>
                    <a:pt x="13133" y="2241"/>
                  </a:cubicBezTo>
                  <a:cubicBezTo>
                    <a:pt x="13133" y="2265"/>
                    <a:pt x="13157" y="2265"/>
                    <a:pt x="13145" y="2289"/>
                  </a:cubicBezTo>
                  <a:cubicBezTo>
                    <a:pt x="13143" y="2291"/>
                    <a:pt x="13141" y="2292"/>
                    <a:pt x="13139" y="2292"/>
                  </a:cubicBezTo>
                  <a:cubicBezTo>
                    <a:pt x="13133" y="2292"/>
                    <a:pt x="13133" y="2275"/>
                    <a:pt x="13133" y="2265"/>
                  </a:cubicBezTo>
                  <a:cubicBezTo>
                    <a:pt x="13133" y="2301"/>
                    <a:pt x="13121" y="2348"/>
                    <a:pt x="13097" y="2360"/>
                  </a:cubicBezTo>
                  <a:cubicBezTo>
                    <a:pt x="13097" y="2360"/>
                    <a:pt x="13109" y="2372"/>
                    <a:pt x="13109" y="2372"/>
                  </a:cubicBezTo>
                  <a:cubicBezTo>
                    <a:pt x="13109" y="2396"/>
                    <a:pt x="13085" y="2408"/>
                    <a:pt x="13073" y="2432"/>
                  </a:cubicBezTo>
                  <a:cubicBezTo>
                    <a:pt x="13061" y="2432"/>
                    <a:pt x="13073" y="2420"/>
                    <a:pt x="13073" y="2420"/>
                  </a:cubicBezTo>
                  <a:cubicBezTo>
                    <a:pt x="13061" y="2420"/>
                    <a:pt x="13050" y="2432"/>
                    <a:pt x="13061" y="2444"/>
                  </a:cubicBezTo>
                  <a:lnTo>
                    <a:pt x="13050" y="2432"/>
                  </a:lnTo>
                  <a:cubicBezTo>
                    <a:pt x="13038" y="2444"/>
                    <a:pt x="13038" y="2479"/>
                    <a:pt x="13014" y="2479"/>
                  </a:cubicBezTo>
                  <a:cubicBezTo>
                    <a:pt x="13026" y="2479"/>
                    <a:pt x="13038" y="2479"/>
                    <a:pt x="13026" y="2491"/>
                  </a:cubicBezTo>
                  <a:cubicBezTo>
                    <a:pt x="13002" y="2491"/>
                    <a:pt x="13026" y="2539"/>
                    <a:pt x="13002" y="2551"/>
                  </a:cubicBezTo>
                  <a:cubicBezTo>
                    <a:pt x="12996" y="2551"/>
                    <a:pt x="12996" y="2545"/>
                    <a:pt x="12997" y="2540"/>
                  </a:cubicBezTo>
                  <a:lnTo>
                    <a:pt x="12997" y="2540"/>
                  </a:lnTo>
                  <a:cubicBezTo>
                    <a:pt x="12990" y="2546"/>
                    <a:pt x="12992" y="2565"/>
                    <a:pt x="13002" y="2575"/>
                  </a:cubicBezTo>
                  <a:lnTo>
                    <a:pt x="12990" y="2563"/>
                  </a:lnTo>
                  <a:lnTo>
                    <a:pt x="12978" y="2622"/>
                  </a:lnTo>
                  <a:cubicBezTo>
                    <a:pt x="12946" y="2622"/>
                    <a:pt x="12952" y="2660"/>
                    <a:pt x="12946" y="2660"/>
                  </a:cubicBezTo>
                  <a:cubicBezTo>
                    <a:pt x="12945" y="2660"/>
                    <a:pt x="12944" y="2659"/>
                    <a:pt x="12942" y="2658"/>
                  </a:cubicBezTo>
                  <a:cubicBezTo>
                    <a:pt x="12939" y="2665"/>
                    <a:pt x="12938" y="2667"/>
                    <a:pt x="12940" y="2667"/>
                  </a:cubicBezTo>
                  <a:cubicBezTo>
                    <a:pt x="12941" y="2667"/>
                    <a:pt x="12944" y="2665"/>
                    <a:pt x="12947" y="2665"/>
                  </a:cubicBezTo>
                  <a:cubicBezTo>
                    <a:pt x="12951" y="2665"/>
                    <a:pt x="12954" y="2668"/>
                    <a:pt x="12954" y="2682"/>
                  </a:cubicBezTo>
                  <a:cubicBezTo>
                    <a:pt x="12945" y="2682"/>
                    <a:pt x="12943" y="2697"/>
                    <a:pt x="12936" y="2697"/>
                  </a:cubicBezTo>
                  <a:cubicBezTo>
                    <a:pt x="12935" y="2697"/>
                    <a:pt x="12933" y="2696"/>
                    <a:pt x="12930" y="2694"/>
                  </a:cubicBezTo>
                  <a:lnTo>
                    <a:pt x="12930" y="2682"/>
                  </a:lnTo>
                  <a:lnTo>
                    <a:pt x="12919" y="2706"/>
                  </a:lnTo>
                  <a:lnTo>
                    <a:pt x="12907" y="2682"/>
                  </a:lnTo>
                  <a:lnTo>
                    <a:pt x="12907" y="2682"/>
                  </a:lnTo>
                  <a:cubicBezTo>
                    <a:pt x="12907" y="2706"/>
                    <a:pt x="12919" y="2718"/>
                    <a:pt x="12930" y="2729"/>
                  </a:cubicBezTo>
                  <a:cubicBezTo>
                    <a:pt x="12919" y="2741"/>
                    <a:pt x="12919" y="2753"/>
                    <a:pt x="12895" y="2753"/>
                  </a:cubicBezTo>
                  <a:cubicBezTo>
                    <a:pt x="12883" y="2789"/>
                    <a:pt x="12823" y="2789"/>
                    <a:pt x="12835" y="2837"/>
                  </a:cubicBezTo>
                  <a:cubicBezTo>
                    <a:pt x="12835" y="2837"/>
                    <a:pt x="12823" y="2837"/>
                    <a:pt x="12823" y="2825"/>
                  </a:cubicBezTo>
                  <a:lnTo>
                    <a:pt x="12811" y="2849"/>
                  </a:lnTo>
                  <a:lnTo>
                    <a:pt x="12811" y="2884"/>
                  </a:lnTo>
                  <a:lnTo>
                    <a:pt x="12800" y="2884"/>
                  </a:lnTo>
                  <a:cubicBezTo>
                    <a:pt x="12788" y="2908"/>
                    <a:pt x="12764" y="2944"/>
                    <a:pt x="12752" y="2980"/>
                  </a:cubicBezTo>
                  <a:cubicBezTo>
                    <a:pt x="12752" y="3015"/>
                    <a:pt x="12728" y="3003"/>
                    <a:pt x="12728" y="3039"/>
                  </a:cubicBezTo>
                  <a:cubicBezTo>
                    <a:pt x="12728" y="3027"/>
                    <a:pt x="12728" y="3027"/>
                    <a:pt x="12728" y="3027"/>
                  </a:cubicBezTo>
                  <a:lnTo>
                    <a:pt x="12716" y="3051"/>
                  </a:lnTo>
                  <a:lnTo>
                    <a:pt x="12704" y="3039"/>
                  </a:lnTo>
                  <a:lnTo>
                    <a:pt x="12704" y="3039"/>
                  </a:lnTo>
                  <a:cubicBezTo>
                    <a:pt x="12712" y="3061"/>
                    <a:pt x="12691" y="3074"/>
                    <a:pt x="12681" y="3078"/>
                  </a:cubicBezTo>
                  <a:lnTo>
                    <a:pt x="12681" y="3078"/>
                  </a:lnTo>
                  <a:cubicBezTo>
                    <a:pt x="12680" y="3077"/>
                    <a:pt x="12680" y="3076"/>
                    <a:pt x="12680" y="3075"/>
                  </a:cubicBezTo>
                  <a:cubicBezTo>
                    <a:pt x="12674" y="3078"/>
                    <a:pt x="12674" y="3079"/>
                    <a:pt x="12676" y="3079"/>
                  </a:cubicBezTo>
                  <a:cubicBezTo>
                    <a:pt x="12677" y="3079"/>
                    <a:pt x="12678" y="3079"/>
                    <a:pt x="12681" y="3078"/>
                  </a:cubicBezTo>
                  <a:lnTo>
                    <a:pt x="12681" y="3078"/>
                  </a:lnTo>
                  <a:cubicBezTo>
                    <a:pt x="12682" y="3100"/>
                    <a:pt x="12692" y="3111"/>
                    <a:pt x="12692" y="3122"/>
                  </a:cubicBezTo>
                  <a:cubicBezTo>
                    <a:pt x="12688" y="3131"/>
                    <a:pt x="12685" y="3133"/>
                    <a:pt x="12683" y="3133"/>
                  </a:cubicBezTo>
                  <a:cubicBezTo>
                    <a:pt x="12680" y="3133"/>
                    <a:pt x="12678" y="3131"/>
                    <a:pt x="12675" y="3131"/>
                  </a:cubicBezTo>
                  <a:cubicBezTo>
                    <a:pt x="12673" y="3131"/>
                    <a:pt x="12671" y="3132"/>
                    <a:pt x="12669" y="3134"/>
                  </a:cubicBezTo>
                  <a:cubicBezTo>
                    <a:pt x="12657" y="3158"/>
                    <a:pt x="12669" y="3158"/>
                    <a:pt x="12657" y="3182"/>
                  </a:cubicBezTo>
                  <a:lnTo>
                    <a:pt x="12645" y="3182"/>
                  </a:lnTo>
                  <a:cubicBezTo>
                    <a:pt x="12633" y="3194"/>
                    <a:pt x="12645" y="3206"/>
                    <a:pt x="12633" y="3218"/>
                  </a:cubicBezTo>
                  <a:cubicBezTo>
                    <a:pt x="12633" y="3253"/>
                    <a:pt x="12597" y="3230"/>
                    <a:pt x="12621" y="3277"/>
                  </a:cubicBezTo>
                  <a:cubicBezTo>
                    <a:pt x="12611" y="3277"/>
                    <a:pt x="12602" y="3292"/>
                    <a:pt x="12592" y="3292"/>
                  </a:cubicBezTo>
                  <a:cubicBezTo>
                    <a:pt x="12590" y="3292"/>
                    <a:pt x="12588" y="3291"/>
                    <a:pt x="12585" y="3289"/>
                  </a:cubicBezTo>
                  <a:cubicBezTo>
                    <a:pt x="12585" y="3337"/>
                    <a:pt x="12573" y="3361"/>
                    <a:pt x="12561" y="3396"/>
                  </a:cubicBezTo>
                  <a:cubicBezTo>
                    <a:pt x="12557" y="3394"/>
                    <a:pt x="12554" y="3393"/>
                    <a:pt x="12552" y="3393"/>
                  </a:cubicBezTo>
                  <a:cubicBezTo>
                    <a:pt x="12545" y="3393"/>
                    <a:pt x="12557" y="3410"/>
                    <a:pt x="12538" y="3420"/>
                  </a:cubicBezTo>
                  <a:lnTo>
                    <a:pt x="12549" y="3420"/>
                  </a:lnTo>
                  <a:cubicBezTo>
                    <a:pt x="12538" y="3468"/>
                    <a:pt x="12466" y="3503"/>
                    <a:pt x="12454" y="3563"/>
                  </a:cubicBezTo>
                  <a:lnTo>
                    <a:pt x="12442" y="3551"/>
                  </a:lnTo>
                  <a:lnTo>
                    <a:pt x="12442" y="3575"/>
                  </a:lnTo>
                  <a:cubicBezTo>
                    <a:pt x="12419" y="3622"/>
                    <a:pt x="12371" y="3694"/>
                    <a:pt x="12359" y="3730"/>
                  </a:cubicBezTo>
                  <a:cubicBezTo>
                    <a:pt x="12359" y="3753"/>
                    <a:pt x="12359" y="3789"/>
                    <a:pt x="12347" y="3801"/>
                  </a:cubicBezTo>
                  <a:cubicBezTo>
                    <a:pt x="12335" y="3849"/>
                    <a:pt x="12323" y="3884"/>
                    <a:pt x="12288" y="3932"/>
                  </a:cubicBezTo>
                  <a:cubicBezTo>
                    <a:pt x="12288" y="3920"/>
                    <a:pt x="12276" y="3920"/>
                    <a:pt x="12276" y="3920"/>
                  </a:cubicBezTo>
                  <a:lnTo>
                    <a:pt x="12276" y="3920"/>
                  </a:lnTo>
                  <a:cubicBezTo>
                    <a:pt x="12288" y="3932"/>
                    <a:pt x="12264" y="3944"/>
                    <a:pt x="12264" y="3956"/>
                  </a:cubicBezTo>
                  <a:lnTo>
                    <a:pt x="12276" y="3944"/>
                  </a:lnTo>
                  <a:lnTo>
                    <a:pt x="12276" y="3944"/>
                  </a:lnTo>
                  <a:cubicBezTo>
                    <a:pt x="12288" y="3968"/>
                    <a:pt x="12264" y="3980"/>
                    <a:pt x="12252" y="3980"/>
                  </a:cubicBezTo>
                  <a:lnTo>
                    <a:pt x="12252" y="4003"/>
                  </a:lnTo>
                  <a:lnTo>
                    <a:pt x="12240" y="4003"/>
                  </a:lnTo>
                  <a:lnTo>
                    <a:pt x="12252" y="4015"/>
                  </a:lnTo>
                  <a:lnTo>
                    <a:pt x="12228" y="4015"/>
                  </a:lnTo>
                  <a:cubicBezTo>
                    <a:pt x="12228" y="4015"/>
                    <a:pt x="12216" y="4051"/>
                    <a:pt x="12240" y="4063"/>
                  </a:cubicBezTo>
                  <a:cubicBezTo>
                    <a:pt x="12232" y="4063"/>
                    <a:pt x="12224" y="4068"/>
                    <a:pt x="12220" y="4068"/>
                  </a:cubicBezTo>
                  <a:cubicBezTo>
                    <a:pt x="12217" y="4068"/>
                    <a:pt x="12216" y="4067"/>
                    <a:pt x="12216" y="4063"/>
                  </a:cubicBezTo>
                  <a:lnTo>
                    <a:pt x="12180" y="4134"/>
                  </a:lnTo>
                  <a:lnTo>
                    <a:pt x="12192" y="4123"/>
                  </a:lnTo>
                  <a:cubicBezTo>
                    <a:pt x="12204" y="4123"/>
                    <a:pt x="12204" y="4158"/>
                    <a:pt x="12192" y="4158"/>
                  </a:cubicBezTo>
                  <a:cubicBezTo>
                    <a:pt x="12192" y="4146"/>
                    <a:pt x="12168" y="4146"/>
                    <a:pt x="12157" y="4146"/>
                  </a:cubicBezTo>
                  <a:cubicBezTo>
                    <a:pt x="12157" y="4152"/>
                    <a:pt x="12160" y="4152"/>
                    <a:pt x="12164" y="4152"/>
                  </a:cubicBezTo>
                  <a:cubicBezTo>
                    <a:pt x="12168" y="4152"/>
                    <a:pt x="12174" y="4152"/>
                    <a:pt x="12180" y="4158"/>
                  </a:cubicBezTo>
                  <a:cubicBezTo>
                    <a:pt x="12180" y="4170"/>
                    <a:pt x="12180" y="4206"/>
                    <a:pt x="12168" y="4206"/>
                  </a:cubicBezTo>
                  <a:lnTo>
                    <a:pt x="12168" y="4194"/>
                  </a:lnTo>
                  <a:cubicBezTo>
                    <a:pt x="12157" y="4218"/>
                    <a:pt x="12133" y="4206"/>
                    <a:pt x="12121" y="4230"/>
                  </a:cubicBezTo>
                  <a:cubicBezTo>
                    <a:pt x="12133" y="4242"/>
                    <a:pt x="12109" y="4253"/>
                    <a:pt x="12145" y="4265"/>
                  </a:cubicBezTo>
                  <a:cubicBezTo>
                    <a:pt x="12141" y="4273"/>
                    <a:pt x="12137" y="4276"/>
                    <a:pt x="12133" y="4276"/>
                  </a:cubicBezTo>
                  <a:cubicBezTo>
                    <a:pt x="12125" y="4276"/>
                    <a:pt x="12117" y="4265"/>
                    <a:pt x="12109" y="4265"/>
                  </a:cubicBezTo>
                  <a:cubicBezTo>
                    <a:pt x="12121" y="4277"/>
                    <a:pt x="12097" y="4301"/>
                    <a:pt x="12085" y="4301"/>
                  </a:cubicBezTo>
                  <a:cubicBezTo>
                    <a:pt x="12109" y="4337"/>
                    <a:pt x="12038" y="4349"/>
                    <a:pt x="12073" y="4373"/>
                  </a:cubicBezTo>
                  <a:lnTo>
                    <a:pt x="12049" y="4384"/>
                  </a:lnTo>
                  <a:cubicBezTo>
                    <a:pt x="12049" y="4384"/>
                    <a:pt x="12073" y="4396"/>
                    <a:pt x="12061" y="4420"/>
                  </a:cubicBezTo>
                  <a:cubicBezTo>
                    <a:pt x="12049" y="4420"/>
                    <a:pt x="12038" y="4408"/>
                    <a:pt x="12026" y="4408"/>
                  </a:cubicBezTo>
                  <a:lnTo>
                    <a:pt x="12049" y="4432"/>
                  </a:lnTo>
                  <a:cubicBezTo>
                    <a:pt x="11978" y="4492"/>
                    <a:pt x="11954" y="4611"/>
                    <a:pt x="11883" y="4670"/>
                  </a:cubicBezTo>
                  <a:cubicBezTo>
                    <a:pt x="11871" y="4718"/>
                    <a:pt x="11859" y="4765"/>
                    <a:pt x="11835" y="4813"/>
                  </a:cubicBezTo>
                  <a:cubicBezTo>
                    <a:pt x="11835" y="4825"/>
                    <a:pt x="11835" y="4837"/>
                    <a:pt x="11835" y="4849"/>
                  </a:cubicBezTo>
                  <a:cubicBezTo>
                    <a:pt x="11799" y="4884"/>
                    <a:pt x="11752" y="4944"/>
                    <a:pt x="11740" y="5004"/>
                  </a:cubicBezTo>
                  <a:cubicBezTo>
                    <a:pt x="11752" y="5063"/>
                    <a:pt x="11692" y="5015"/>
                    <a:pt x="11704" y="5063"/>
                  </a:cubicBezTo>
                  <a:cubicBezTo>
                    <a:pt x="11692" y="5063"/>
                    <a:pt x="11692" y="5063"/>
                    <a:pt x="11692" y="5051"/>
                  </a:cubicBezTo>
                  <a:cubicBezTo>
                    <a:pt x="11680" y="5099"/>
                    <a:pt x="11680" y="5123"/>
                    <a:pt x="11680" y="5170"/>
                  </a:cubicBezTo>
                  <a:cubicBezTo>
                    <a:pt x="11673" y="5165"/>
                    <a:pt x="11668" y="5163"/>
                    <a:pt x="11665" y="5163"/>
                  </a:cubicBezTo>
                  <a:cubicBezTo>
                    <a:pt x="11655" y="5163"/>
                    <a:pt x="11663" y="5184"/>
                    <a:pt x="11659" y="5184"/>
                  </a:cubicBezTo>
                  <a:cubicBezTo>
                    <a:pt x="11659" y="5184"/>
                    <a:pt x="11658" y="5184"/>
                    <a:pt x="11657" y="5182"/>
                  </a:cubicBezTo>
                  <a:lnTo>
                    <a:pt x="11657" y="5182"/>
                  </a:lnTo>
                  <a:lnTo>
                    <a:pt x="11668" y="5194"/>
                  </a:lnTo>
                  <a:cubicBezTo>
                    <a:pt x="11659" y="5194"/>
                    <a:pt x="11642" y="5209"/>
                    <a:pt x="11635" y="5209"/>
                  </a:cubicBezTo>
                  <a:cubicBezTo>
                    <a:pt x="11635" y="5209"/>
                    <a:pt x="11635" y="5209"/>
                    <a:pt x="11634" y="5209"/>
                  </a:cubicBezTo>
                  <a:lnTo>
                    <a:pt x="11634" y="5209"/>
                  </a:lnTo>
                  <a:lnTo>
                    <a:pt x="11645" y="5230"/>
                  </a:lnTo>
                  <a:lnTo>
                    <a:pt x="11621" y="5230"/>
                  </a:lnTo>
                  <a:cubicBezTo>
                    <a:pt x="11609" y="5254"/>
                    <a:pt x="11597" y="5301"/>
                    <a:pt x="11561" y="5301"/>
                  </a:cubicBezTo>
                  <a:cubicBezTo>
                    <a:pt x="11561" y="5373"/>
                    <a:pt x="11502" y="5456"/>
                    <a:pt x="11454" y="5516"/>
                  </a:cubicBezTo>
                  <a:cubicBezTo>
                    <a:pt x="11466" y="5527"/>
                    <a:pt x="11454" y="5551"/>
                    <a:pt x="11442" y="5563"/>
                  </a:cubicBezTo>
                  <a:lnTo>
                    <a:pt x="11418" y="5575"/>
                  </a:lnTo>
                  <a:cubicBezTo>
                    <a:pt x="11418" y="5599"/>
                    <a:pt x="11430" y="5623"/>
                    <a:pt x="11406" y="5635"/>
                  </a:cubicBezTo>
                  <a:cubicBezTo>
                    <a:pt x="11406" y="5635"/>
                    <a:pt x="11406" y="5635"/>
                    <a:pt x="11406" y="5623"/>
                  </a:cubicBezTo>
                  <a:cubicBezTo>
                    <a:pt x="11395" y="5646"/>
                    <a:pt x="11383" y="5658"/>
                    <a:pt x="11395" y="5682"/>
                  </a:cubicBezTo>
                  <a:cubicBezTo>
                    <a:pt x="11386" y="5691"/>
                    <a:pt x="11372" y="5699"/>
                    <a:pt x="11360" y="5699"/>
                  </a:cubicBezTo>
                  <a:cubicBezTo>
                    <a:pt x="11355" y="5699"/>
                    <a:pt x="11350" y="5698"/>
                    <a:pt x="11347" y="5694"/>
                  </a:cubicBezTo>
                  <a:lnTo>
                    <a:pt x="11347" y="5694"/>
                  </a:lnTo>
                  <a:cubicBezTo>
                    <a:pt x="11371" y="5718"/>
                    <a:pt x="11323" y="5730"/>
                    <a:pt x="11323" y="5730"/>
                  </a:cubicBezTo>
                  <a:cubicBezTo>
                    <a:pt x="11323" y="5730"/>
                    <a:pt x="10978" y="6242"/>
                    <a:pt x="10835" y="6623"/>
                  </a:cubicBezTo>
                  <a:lnTo>
                    <a:pt x="10811" y="6623"/>
                  </a:lnTo>
                  <a:cubicBezTo>
                    <a:pt x="10811" y="6623"/>
                    <a:pt x="10811" y="6635"/>
                    <a:pt x="10811" y="6635"/>
                  </a:cubicBezTo>
                  <a:cubicBezTo>
                    <a:pt x="10775" y="6647"/>
                    <a:pt x="10728" y="6659"/>
                    <a:pt x="10692" y="6670"/>
                  </a:cubicBezTo>
                  <a:cubicBezTo>
                    <a:pt x="10692" y="6659"/>
                    <a:pt x="10704" y="6659"/>
                    <a:pt x="10704" y="6647"/>
                  </a:cubicBezTo>
                  <a:lnTo>
                    <a:pt x="10704" y="6647"/>
                  </a:lnTo>
                  <a:cubicBezTo>
                    <a:pt x="10692" y="6659"/>
                    <a:pt x="10680" y="6659"/>
                    <a:pt x="10668" y="6670"/>
                  </a:cubicBezTo>
                  <a:lnTo>
                    <a:pt x="10680" y="6647"/>
                  </a:lnTo>
                  <a:lnTo>
                    <a:pt x="10680" y="6647"/>
                  </a:lnTo>
                  <a:cubicBezTo>
                    <a:pt x="10651" y="6656"/>
                    <a:pt x="10607" y="6674"/>
                    <a:pt x="10585" y="6674"/>
                  </a:cubicBezTo>
                  <a:cubicBezTo>
                    <a:pt x="10583" y="6674"/>
                    <a:pt x="10582" y="6674"/>
                    <a:pt x="10580" y="6673"/>
                  </a:cubicBezTo>
                  <a:lnTo>
                    <a:pt x="10580" y="6673"/>
                  </a:lnTo>
                  <a:cubicBezTo>
                    <a:pt x="10583" y="6678"/>
                    <a:pt x="10578" y="6686"/>
                    <a:pt x="10561" y="6694"/>
                  </a:cubicBezTo>
                  <a:cubicBezTo>
                    <a:pt x="10557" y="6690"/>
                    <a:pt x="10552" y="6689"/>
                    <a:pt x="10547" y="6689"/>
                  </a:cubicBezTo>
                  <a:cubicBezTo>
                    <a:pt x="10524" y="6689"/>
                    <a:pt x="10490" y="6720"/>
                    <a:pt x="10455" y="6720"/>
                  </a:cubicBezTo>
                  <a:cubicBezTo>
                    <a:pt x="10451" y="6720"/>
                    <a:pt x="10446" y="6719"/>
                    <a:pt x="10442" y="6718"/>
                  </a:cubicBezTo>
                  <a:cubicBezTo>
                    <a:pt x="10454" y="6718"/>
                    <a:pt x="10478" y="6706"/>
                    <a:pt x="10466" y="6706"/>
                  </a:cubicBezTo>
                  <a:cubicBezTo>
                    <a:pt x="10442" y="6706"/>
                    <a:pt x="10430" y="6718"/>
                    <a:pt x="10418" y="6742"/>
                  </a:cubicBezTo>
                  <a:lnTo>
                    <a:pt x="10418" y="6718"/>
                  </a:lnTo>
                  <a:lnTo>
                    <a:pt x="10323" y="6766"/>
                  </a:lnTo>
                  <a:cubicBezTo>
                    <a:pt x="10319" y="6762"/>
                    <a:pt x="10313" y="6760"/>
                    <a:pt x="10307" y="6760"/>
                  </a:cubicBezTo>
                  <a:cubicBezTo>
                    <a:pt x="10286" y="6760"/>
                    <a:pt x="10256" y="6778"/>
                    <a:pt x="10239" y="6782"/>
                  </a:cubicBezTo>
                  <a:lnTo>
                    <a:pt x="10239" y="6782"/>
                  </a:lnTo>
                  <a:cubicBezTo>
                    <a:pt x="10239" y="6780"/>
                    <a:pt x="10233" y="6779"/>
                    <a:pt x="10228" y="6778"/>
                  </a:cubicBezTo>
                  <a:lnTo>
                    <a:pt x="10228" y="6778"/>
                  </a:lnTo>
                  <a:cubicBezTo>
                    <a:pt x="10228" y="6782"/>
                    <a:pt x="10230" y="6783"/>
                    <a:pt x="10234" y="6783"/>
                  </a:cubicBezTo>
                  <a:cubicBezTo>
                    <a:pt x="10235" y="6783"/>
                    <a:pt x="10237" y="6783"/>
                    <a:pt x="10239" y="6782"/>
                  </a:cubicBezTo>
                  <a:lnTo>
                    <a:pt x="10239" y="6782"/>
                  </a:lnTo>
                  <a:cubicBezTo>
                    <a:pt x="10240" y="6784"/>
                    <a:pt x="10237" y="6786"/>
                    <a:pt x="10228" y="6789"/>
                  </a:cubicBezTo>
                  <a:cubicBezTo>
                    <a:pt x="10212" y="6789"/>
                    <a:pt x="10196" y="6800"/>
                    <a:pt x="10187" y="6800"/>
                  </a:cubicBezTo>
                  <a:cubicBezTo>
                    <a:pt x="10183" y="6800"/>
                    <a:pt x="10180" y="6797"/>
                    <a:pt x="10180" y="6789"/>
                  </a:cubicBezTo>
                  <a:lnTo>
                    <a:pt x="10156" y="6801"/>
                  </a:lnTo>
                  <a:lnTo>
                    <a:pt x="10156" y="6801"/>
                  </a:lnTo>
                  <a:lnTo>
                    <a:pt x="10168" y="6778"/>
                  </a:lnTo>
                  <a:lnTo>
                    <a:pt x="10168" y="6778"/>
                  </a:lnTo>
                  <a:cubicBezTo>
                    <a:pt x="10144" y="6789"/>
                    <a:pt x="10133" y="6813"/>
                    <a:pt x="10133" y="6825"/>
                  </a:cubicBezTo>
                  <a:cubicBezTo>
                    <a:pt x="10127" y="6823"/>
                    <a:pt x="10122" y="6822"/>
                    <a:pt x="10116" y="6822"/>
                  </a:cubicBezTo>
                  <a:cubicBezTo>
                    <a:pt x="10100" y="6822"/>
                    <a:pt x="10082" y="6829"/>
                    <a:pt x="10066" y="6829"/>
                  </a:cubicBezTo>
                  <a:cubicBezTo>
                    <a:pt x="10060" y="6829"/>
                    <a:pt x="10054" y="6828"/>
                    <a:pt x="10049" y="6825"/>
                  </a:cubicBezTo>
                  <a:lnTo>
                    <a:pt x="10061" y="6813"/>
                  </a:lnTo>
                  <a:lnTo>
                    <a:pt x="10061" y="6813"/>
                  </a:lnTo>
                  <a:cubicBezTo>
                    <a:pt x="10045" y="6819"/>
                    <a:pt x="10029" y="6820"/>
                    <a:pt x="10014" y="6820"/>
                  </a:cubicBezTo>
                  <a:cubicBezTo>
                    <a:pt x="9988" y="6820"/>
                    <a:pt x="9963" y="6815"/>
                    <a:pt x="9940" y="6815"/>
                  </a:cubicBezTo>
                  <a:cubicBezTo>
                    <a:pt x="9919" y="6815"/>
                    <a:pt x="9900" y="6820"/>
                    <a:pt x="9882" y="6837"/>
                  </a:cubicBezTo>
                  <a:lnTo>
                    <a:pt x="9847" y="6837"/>
                  </a:lnTo>
                  <a:lnTo>
                    <a:pt x="9847" y="6825"/>
                  </a:lnTo>
                  <a:lnTo>
                    <a:pt x="9775" y="6861"/>
                  </a:lnTo>
                  <a:lnTo>
                    <a:pt x="9775" y="6849"/>
                  </a:lnTo>
                  <a:cubicBezTo>
                    <a:pt x="9728" y="6861"/>
                    <a:pt x="9656" y="6885"/>
                    <a:pt x="9597" y="6897"/>
                  </a:cubicBezTo>
                  <a:cubicBezTo>
                    <a:pt x="9567" y="6909"/>
                    <a:pt x="9552" y="6909"/>
                    <a:pt x="9539" y="6909"/>
                  </a:cubicBezTo>
                  <a:cubicBezTo>
                    <a:pt x="9525" y="6909"/>
                    <a:pt x="9513" y="6909"/>
                    <a:pt x="9490" y="6920"/>
                  </a:cubicBezTo>
                  <a:lnTo>
                    <a:pt x="9442" y="6932"/>
                  </a:lnTo>
                  <a:lnTo>
                    <a:pt x="9442" y="6932"/>
                  </a:lnTo>
                  <a:lnTo>
                    <a:pt x="9454" y="6920"/>
                  </a:lnTo>
                  <a:lnTo>
                    <a:pt x="9454" y="6920"/>
                  </a:lnTo>
                  <a:cubicBezTo>
                    <a:pt x="9442" y="6932"/>
                    <a:pt x="9418" y="6932"/>
                    <a:pt x="9406" y="6932"/>
                  </a:cubicBezTo>
                  <a:cubicBezTo>
                    <a:pt x="9418" y="6909"/>
                    <a:pt x="9430" y="6897"/>
                    <a:pt x="9442" y="6873"/>
                  </a:cubicBezTo>
                  <a:lnTo>
                    <a:pt x="9442" y="6873"/>
                  </a:lnTo>
                  <a:lnTo>
                    <a:pt x="9430" y="6885"/>
                  </a:lnTo>
                  <a:cubicBezTo>
                    <a:pt x="9418" y="6861"/>
                    <a:pt x="9430" y="6849"/>
                    <a:pt x="9430" y="6837"/>
                  </a:cubicBezTo>
                  <a:cubicBezTo>
                    <a:pt x="9438" y="6837"/>
                    <a:pt x="9446" y="6848"/>
                    <a:pt x="9450" y="6848"/>
                  </a:cubicBezTo>
                  <a:cubicBezTo>
                    <a:pt x="9453" y="6848"/>
                    <a:pt x="9454" y="6845"/>
                    <a:pt x="9454" y="6837"/>
                  </a:cubicBezTo>
                  <a:lnTo>
                    <a:pt x="9454" y="6837"/>
                  </a:lnTo>
                  <a:cubicBezTo>
                    <a:pt x="9454" y="6837"/>
                    <a:pt x="9449" y="6842"/>
                    <a:pt x="9445" y="6842"/>
                  </a:cubicBezTo>
                  <a:cubicBezTo>
                    <a:pt x="9443" y="6842"/>
                    <a:pt x="9442" y="6841"/>
                    <a:pt x="9442" y="6837"/>
                  </a:cubicBezTo>
                  <a:cubicBezTo>
                    <a:pt x="9501" y="6801"/>
                    <a:pt x="9561" y="6694"/>
                    <a:pt x="9621" y="6623"/>
                  </a:cubicBezTo>
                  <a:cubicBezTo>
                    <a:pt x="9668" y="6493"/>
                    <a:pt x="9762" y="6386"/>
                    <a:pt x="9810" y="6268"/>
                  </a:cubicBezTo>
                  <a:lnTo>
                    <a:pt x="9810" y="6268"/>
                  </a:lnTo>
                  <a:cubicBezTo>
                    <a:pt x="9809" y="6269"/>
                    <a:pt x="9809" y="6269"/>
                    <a:pt x="9808" y="6269"/>
                  </a:cubicBezTo>
                  <a:cubicBezTo>
                    <a:pt x="9799" y="6269"/>
                    <a:pt x="9780" y="6254"/>
                    <a:pt x="9799" y="6254"/>
                  </a:cubicBezTo>
                  <a:cubicBezTo>
                    <a:pt x="9859" y="6242"/>
                    <a:pt x="9811" y="6182"/>
                    <a:pt x="9871" y="6158"/>
                  </a:cubicBezTo>
                  <a:cubicBezTo>
                    <a:pt x="9882" y="6087"/>
                    <a:pt x="9954" y="6051"/>
                    <a:pt x="9942" y="5968"/>
                  </a:cubicBezTo>
                  <a:lnTo>
                    <a:pt x="9966" y="5968"/>
                  </a:lnTo>
                  <a:cubicBezTo>
                    <a:pt x="9978" y="5968"/>
                    <a:pt x="9966" y="5956"/>
                    <a:pt x="9966" y="5944"/>
                  </a:cubicBezTo>
                  <a:lnTo>
                    <a:pt x="9978" y="5944"/>
                  </a:lnTo>
                  <a:cubicBezTo>
                    <a:pt x="9990" y="5932"/>
                    <a:pt x="9990" y="5897"/>
                    <a:pt x="10002" y="5885"/>
                  </a:cubicBezTo>
                  <a:lnTo>
                    <a:pt x="9978" y="5873"/>
                  </a:lnTo>
                  <a:cubicBezTo>
                    <a:pt x="9990" y="5861"/>
                    <a:pt x="10002" y="5873"/>
                    <a:pt x="9990" y="5849"/>
                  </a:cubicBezTo>
                  <a:lnTo>
                    <a:pt x="9990" y="5849"/>
                  </a:lnTo>
                  <a:lnTo>
                    <a:pt x="10002" y="5861"/>
                  </a:lnTo>
                  <a:lnTo>
                    <a:pt x="9990" y="5837"/>
                  </a:lnTo>
                  <a:lnTo>
                    <a:pt x="9990" y="5837"/>
                  </a:lnTo>
                  <a:cubicBezTo>
                    <a:pt x="9994" y="5838"/>
                    <a:pt x="9997" y="5839"/>
                    <a:pt x="10000" y="5839"/>
                  </a:cubicBezTo>
                  <a:cubicBezTo>
                    <a:pt x="10023" y="5839"/>
                    <a:pt x="10016" y="5800"/>
                    <a:pt x="10037" y="5789"/>
                  </a:cubicBezTo>
                  <a:cubicBezTo>
                    <a:pt x="10037" y="5766"/>
                    <a:pt x="10037" y="5730"/>
                    <a:pt x="10061" y="5706"/>
                  </a:cubicBezTo>
                  <a:cubicBezTo>
                    <a:pt x="10073" y="5706"/>
                    <a:pt x="10085" y="5670"/>
                    <a:pt x="10109" y="5658"/>
                  </a:cubicBezTo>
                  <a:cubicBezTo>
                    <a:pt x="10121" y="5611"/>
                    <a:pt x="10144" y="5551"/>
                    <a:pt x="10168" y="5504"/>
                  </a:cubicBezTo>
                  <a:lnTo>
                    <a:pt x="10144" y="5492"/>
                  </a:lnTo>
                  <a:lnTo>
                    <a:pt x="10156" y="5480"/>
                  </a:lnTo>
                  <a:cubicBezTo>
                    <a:pt x="10178" y="5480"/>
                    <a:pt x="10178" y="5467"/>
                    <a:pt x="10180" y="5456"/>
                  </a:cubicBezTo>
                  <a:lnTo>
                    <a:pt x="10180" y="5456"/>
                  </a:lnTo>
                  <a:cubicBezTo>
                    <a:pt x="10175" y="5458"/>
                    <a:pt x="10171" y="5459"/>
                    <a:pt x="10168" y="5459"/>
                  </a:cubicBezTo>
                  <a:cubicBezTo>
                    <a:pt x="10154" y="5459"/>
                    <a:pt x="10150" y="5445"/>
                    <a:pt x="10164" y="5435"/>
                  </a:cubicBezTo>
                  <a:lnTo>
                    <a:pt x="10164" y="5435"/>
                  </a:lnTo>
                  <a:lnTo>
                    <a:pt x="10156" y="5420"/>
                  </a:lnTo>
                  <a:lnTo>
                    <a:pt x="10156" y="5420"/>
                  </a:lnTo>
                  <a:cubicBezTo>
                    <a:pt x="10168" y="5426"/>
                    <a:pt x="10177" y="5426"/>
                    <a:pt x="10185" y="5426"/>
                  </a:cubicBezTo>
                  <a:cubicBezTo>
                    <a:pt x="10192" y="5426"/>
                    <a:pt x="10198" y="5426"/>
                    <a:pt x="10204" y="5432"/>
                  </a:cubicBezTo>
                  <a:cubicBezTo>
                    <a:pt x="10216" y="5385"/>
                    <a:pt x="10204" y="5337"/>
                    <a:pt x="10228" y="5301"/>
                  </a:cubicBezTo>
                  <a:cubicBezTo>
                    <a:pt x="10230" y="5303"/>
                    <a:pt x="10233" y="5303"/>
                    <a:pt x="10235" y="5303"/>
                  </a:cubicBezTo>
                  <a:cubicBezTo>
                    <a:pt x="10247" y="5303"/>
                    <a:pt x="10244" y="5275"/>
                    <a:pt x="10257" y="5275"/>
                  </a:cubicBezTo>
                  <a:cubicBezTo>
                    <a:pt x="10259" y="5275"/>
                    <a:pt x="10261" y="5276"/>
                    <a:pt x="10263" y="5277"/>
                  </a:cubicBezTo>
                  <a:cubicBezTo>
                    <a:pt x="10269" y="5265"/>
                    <a:pt x="10263" y="5265"/>
                    <a:pt x="10255" y="5265"/>
                  </a:cubicBezTo>
                  <a:cubicBezTo>
                    <a:pt x="10246" y="5265"/>
                    <a:pt x="10234" y="5265"/>
                    <a:pt x="10228" y="5254"/>
                  </a:cubicBezTo>
                  <a:cubicBezTo>
                    <a:pt x="10228" y="5245"/>
                    <a:pt x="10228" y="5237"/>
                    <a:pt x="10232" y="5237"/>
                  </a:cubicBezTo>
                  <a:cubicBezTo>
                    <a:pt x="10234" y="5237"/>
                    <a:pt x="10236" y="5238"/>
                    <a:pt x="10240" y="5242"/>
                  </a:cubicBezTo>
                  <a:cubicBezTo>
                    <a:pt x="10240" y="5242"/>
                    <a:pt x="10263" y="5242"/>
                    <a:pt x="10263" y="5254"/>
                  </a:cubicBezTo>
                  <a:lnTo>
                    <a:pt x="10263" y="5230"/>
                  </a:lnTo>
                  <a:cubicBezTo>
                    <a:pt x="10263" y="5230"/>
                    <a:pt x="10275" y="5230"/>
                    <a:pt x="10275" y="5242"/>
                  </a:cubicBezTo>
                  <a:cubicBezTo>
                    <a:pt x="10275" y="5194"/>
                    <a:pt x="10323" y="5170"/>
                    <a:pt x="10311" y="5135"/>
                  </a:cubicBezTo>
                  <a:cubicBezTo>
                    <a:pt x="10311" y="5132"/>
                    <a:pt x="10311" y="5131"/>
                    <a:pt x="10311" y="5131"/>
                  </a:cubicBezTo>
                  <a:cubicBezTo>
                    <a:pt x="10311" y="5131"/>
                    <a:pt x="10310" y="5138"/>
                    <a:pt x="10305" y="5138"/>
                  </a:cubicBezTo>
                  <a:cubicBezTo>
                    <a:pt x="10304" y="5138"/>
                    <a:pt x="10302" y="5137"/>
                    <a:pt x="10299" y="5135"/>
                  </a:cubicBezTo>
                  <a:cubicBezTo>
                    <a:pt x="10287" y="5099"/>
                    <a:pt x="10335" y="5123"/>
                    <a:pt x="10323" y="5075"/>
                  </a:cubicBezTo>
                  <a:lnTo>
                    <a:pt x="10323" y="5075"/>
                  </a:lnTo>
                  <a:lnTo>
                    <a:pt x="10335" y="5087"/>
                  </a:lnTo>
                  <a:cubicBezTo>
                    <a:pt x="10335" y="5075"/>
                    <a:pt x="10323" y="5063"/>
                    <a:pt x="10347" y="5051"/>
                  </a:cubicBezTo>
                  <a:cubicBezTo>
                    <a:pt x="10347" y="5042"/>
                    <a:pt x="10351" y="5036"/>
                    <a:pt x="10355" y="5032"/>
                  </a:cubicBezTo>
                  <a:lnTo>
                    <a:pt x="10355" y="5032"/>
                  </a:lnTo>
                  <a:cubicBezTo>
                    <a:pt x="10356" y="5033"/>
                    <a:pt x="10357" y="5033"/>
                    <a:pt x="10358" y="5033"/>
                  </a:cubicBezTo>
                  <a:cubicBezTo>
                    <a:pt x="10365" y="5033"/>
                    <a:pt x="10371" y="5027"/>
                    <a:pt x="10371" y="5027"/>
                  </a:cubicBezTo>
                  <a:lnTo>
                    <a:pt x="10371" y="5027"/>
                  </a:lnTo>
                  <a:cubicBezTo>
                    <a:pt x="10371" y="5027"/>
                    <a:pt x="10362" y="5027"/>
                    <a:pt x="10355" y="5032"/>
                  </a:cubicBezTo>
                  <a:lnTo>
                    <a:pt x="10355" y="5032"/>
                  </a:lnTo>
                  <a:cubicBezTo>
                    <a:pt x="10353" y="5032"/>
                    <a:pt x="10350" y="5030"/>
                    <a:pt x="10347" y="5027"/>
                  </a:cubicBezTo>
                  <a:cubicBezTo>
                    <a:pt x="10371" y="5004"/>
                    <a:pt x="10383" y="4980"/>
                    <a:pt x="10394" y="4956"/>
                  </a:cubicBezTo>
                  <a:lnTo>
                    <a:pt x="10406" y="4956"/>
                  </a:lnTo>
                  <a:cubicBezTo>
                    <a:pt x="10394" y="4932"/>
                    <a:pt x="10430" y="4956"/>
                    <a:pt x="10430" y="4920"/>
                  </a:cubicBezTo>
                  <a:cubicBezTo>
                    <a:pt x="10454" y="4849"/>
                    <a:pt x="10478" y="4754"/>
                    <a:pt x="10514" y="4694"/>
                  </a:cubicBezTo>
                  <a:cubicBezTo>
                    <a:pt x="10490" y="4670"/>
                    <a:pt x="10502" y="4646"/>
                    <a:pt x="10502" y="4623"/>
                  </a:cubicBezTo>
                  <a:lnTo>
                    <a:pt x="10502" y="4623"/>
                  </a:lnTo>
                  <a:lnTo>
                    <a:pt x="10537" y="4634"/>
                  </a:lnTo>
                  <a:lnTo>
                    <a:pt x="10537" y="4611"/>
                  </a:lnTo>
                  <a:cubicBezTo>
                    <a:pt x="10540" y="4608"/>
                    <a:pt x="10541" y="4607"/>
                    <a:pt x="10542" y="4607"/>
                  </a:cubicBezTo>
                  <a:cubicBezTo>
                    <a:pt x="10544" y="4607"/>
                    <a:pt x="10542" y="4614"/>
                    <a:pt x="10544" y="4614"/>
                  </a:cubicBezTo>
                  <a:cubicBezTo>
                    <a:pt x="10545" y="4614"/>
                    <a:pt x="10547" y="4613"/>
                    <a:pt x="10549" y="4611"/>
                  </a:cubicBezTo>
                  <a:lnTo>
                    <a:pt x="10537" y="4599"/>
                  </a:lnTo>
                  <a:cubicBezTo>
                    <a:pt x="10545" y="4599"/>
                    <a:pt x="10553" y="4583"/>
                    <a:pt x="10561" y="4583"/>
                  </a:cubicBezTo>
                  <a:cubicBezTo>
                    <a:pt x="10565" y="4583"/>
                    <a:pt x="10569" y="4587"/>
                    <a:pt x="10573" y="4599"/>
                  </a:cubicBezTo>
                  <a:lnTo>
                    <a:pt x="10597" y="4527"/>
                  </a:lnTo>
                  <a:cubicBezTo>
                    <a:pt x="10609" y="4515"/>
                    <a:pt x="10573" y="4503"/>
                    <a:pt x="10597" y="4492"/>
                  </a:cubicBezTo>
                  <a:cubicBezTo>
                    <a:pt x="10609" y="4492"/>
                    <a:pt x="10597" y="4503"/>
                    <a:pt x="10609" y="4503"/>
                  </a:cubicBezTo>
                  <a:cubicBezTo>
                    <a:pt x="10656" y="4468"/>
                    <a:pt x="10573" y="4420"/>
                    <a:pt x="10609" y="4384"/>
                  </a:cubicBezTo>
                  <a:cubicBezTo>
                    <a:pt x="10609" y="4373"/>
                    <a:pt x="10609" y="4361"/>
                    <a:pt x="10609" y="4361"/>
                  </a:cubicBezTo>
                  <a:cubicBezTo>
                    <a:pt x="10602" y="4358"/>
                    <a:pt x="10598" y="4357"/>
                    <a:pt x="10596" y="4357"/>
                  </a:cubicBezTo>
                  <a:cubicBezTo>
                    <a:pt x="10589" y="4357"/>
                    <a:pt x="10616" y="4375"/>
                    <a:pt x="10597" y="4384"/>
                  </a:cubicBezTo>
                  <a:cubicBezTo>
                    <a:pt x="10573" y="4361"/>
                    <a:pt x="10597" y="4361"/>
                    <a:pt x="10573" y="4349"/>
                  </a:cubicBezTo>
                  <a:cubicBezTo>
                    <a:pt x="10585" y="4337"/>
                    <a:pt x="10573" y="4325"/>
                    <a:pt x="10573" y="4313"/>
                  </a:cubicBezTo>
                  <a:cubicBezTo>
                    <a:pt x="10597" y="4313"/>
                    <a:pt x="10597" y="4277"/>
                    <a:pt x="10621" y="4277"/>
                  </a:cubicBezTo>
                  <a:cubicBezTo>
                    <a:pt x="10621" y="4265"/>
                    <a:pt x="10597" y="4242"/>
                    <a:pt x="10609" y="4230"/>
                  </a:cubicBezTo>
                  <a:cubicBezTo>
                    <a:pt x="10614" y="4227"/>
                    <a:pt x="10617" y="4226"/>
                    <a:pt x="10620" y="4226"/>
                  </a:cubicBezTo>
                  <a:cubicBezTo>
                    <a:pt x="10627" y="4226"/>
                    <a:pt x="10627" y="4233"/>
                    <a:pt x="10633" y="4233"/>
                  </a:cubicBezTo>
                  <a:cubicBezTo>
                    <a:pt x="10636" y="4233"/>
                    <a:pt x="10639" y="4232"/>
                    <a:pt x="10644" y="4230"/>
                  </a:cubicBezTo>
                  <a:lnTo>
                    <a:pt x="10621" y="4218"/>
                  </a:lnTo>
                  <a:cubicBezTo>
                    <a:pt x="10633" y="4206"/>
                    <a:pt x="10633" y="4206"/>
                    <a:pt x="10644" y="4206"/>
                  </a:cubicBezTo>
                  <a:cubicBezTo>
                    <a:pt x="10656" y="4194"/>
                    <a:pt x="10633" y="4182"/>
                    <a:pt x="10644" y="4170"/>
                  </a:cubicBezTo>
                  <a:lnTo>
                    <a:pt x="10644" y="4170"/>
                  </a:lnTo>
                  <a:lnTo>
                    <a:pt x="10656" y="4194"/>
                  </a:lnTo>
                  <a:cubicBezTo>
                    <a:pt x="10656" y="4170"/>
                    <a:pt x="10668" y="4170"/>
                    <a:pt x="10668" y="4146"/>
                  </a:cubicBezTo>
                  <a:cubicBezTo>
                    <a:pt x="10680" y="4158"/>
                    <a:pt x="10680" y="4158"/>
                    <a:pt x="10668" y="4170"/>
                  </a:cubicBezTo>
                  <a:cubicBezTo>
                    <a:pt x="10704" y="4170"/>
                    <a:pt x="10668" y="4146"/>
                    <a:pt x="10680" y="4146"/>
                  </a:cubicBezTo>
                  <a:cubicBezTo>
                    <a:pt x="10674" y="4140"/>
                    <a:pt x="10668" y="4140"/>
                    <a:pt x="10662" y="4140"/>
                  </a:cubicBezTo>
                  <a:cubicBezTo>
                    <a:pt x="10656" y="4140"/>
                    <a:pt x="10650" y="4140"/>
                    <a:pt x="10644" y="4134"/>
                  </a:cubicBezTo>
                  <a:cubicBezTo>
                    <a:pt x="10656" y="4134"/>
                    <a:pt x="10633" y="4111"/>
                    <a:pt x="10656" y="4111"/>
                  </a:cubicBezTo>
                  <a:lnTo>
                    <a:pt x="10668" y="4123"/>
                  </a:lnTo>
                  <a:cubicBezTo>
                    <a:pt x="10668" y="4099"/>
                    <a:pt x="10656" y="4111"/>
                    <a:pt x="10668" y="4087"/>
                  </a:cubicBezTo>
                  <a:lnTo>
                    <a:pt x="10680" y="4087"/>
                  </a:lnTo>
                  <a:cubicBezTo>
                    <a:pt x="10668" y="4075"/>
                    <a:pt x="10692" y="4063"/>
                    <a:pt x="10704" y="4039"/>
                  </a:cubicBezTo>
                  <a:cubicBezTo>
                    <a:pt x="10692" y="4027"/>
                    <a:pt x="10692" y="4027"/>
                    <a:pt x="10692" y="4015"/>
                  </a:cubicBezTo>
                  <a:cubicBezTo>
                    <a:pt x="10688" y="4019"/>
                    <a:pt x="10685" y="4021"/>
                    <a:pt x="10683" y="4021"/>
                  </a:cubicBezTo>
                  <a:cubicBezTo>
                    <a:pt x="10678" y="4021"/>
                    <a:pt x="10672" y="4015"/>
                    <a:pt x="10656" y="4015"/>
                  </a:cubicBezTo>
                  <a:cubicBezTo>
                    <a:pt x="10692" y="4015"/>
                    <a:pt x="10644" y="3980"/>
                    <a:pt x="10668" y="3956"/>
                  </a:cubicBezTo>
                  <a:lnTo>
                    <a:pt x="10668" y="3956"/>
                  </a:lnTo>
                  <a:cubicBezTo>
                    <a:pt x="10680" y="3968"/>
                    <a:pt x="10692" y="3980"/>
                    <a:pt x="10680" y="3980"/>
                  </a:cubicBezTo>
                  <a:cubicBezTo>
                    <a:pt x="10687" y="3986"/>
                    <a:pt x="10698" y="3993"/>
                    <a:pt x="10705" y="4002"/>
                  </a:cubicBezTo>
                  <a:lnTo>
                    <a:pt x="10705" y="4002"/>
                  </a:lnTo>
                  <a:cubicBezTo>
                    <a:pt x="10716" y="3992"/>
                    <a:pt x="10716" y="3991"/>
                    <a:pt x="10716" y="3980"/>
                  </a:cubicBezTo>
                  <a:cubicBezTo>
                    <a:pt x="10710" y="3974"/>
                    <a:pt x="10704" y="3974"/>
                    <a:pt x="10698" y="3974"/>
                  </a:cubicBezTo>
                  <a:cubicBezTo>
                    <a:pt x="10692" y="3974"/>
                    <a:pt x="10686" y="3974"/>
                    <a:pt x="10680" y="3968"/>
                  </a:cubicBezTo>
                  <a:cubicBezTo>
                    <a:pt x="10680" y="3959"/>
                    <a:pt x="10685" y="3957"/>
                    <a:pt x="10691" y="3957"/>
                  </a:cubicBezTo>
                  <a:cubicBezTo>
                    <a:pt x="10697" y="3957"/>
                    <a:pt x="10704" y="3959"/>
                    <a:pt x="10706" y="3959"/>
                  </a:cubicBezTo>
                  <a:cubicBezTo>
                    <a:pt x="10707" y="3959"/>
                    <a:pt x="10707" y="3959"/>
                    <a:pt x="10704" y="3956"/>
                  </a:cubicBezTo>
                  <a:cubicBezTo>
                    <a:pt x="10704" y="3932"/>
                    <a:pt x="10680" y="3944"/>
                    <a:pt x="10704" y="3920"/>
                  </a:cubicBezTo>
                  <a:cubicBezTo>
                    <a:pt x="10704" y="3932"/>
                    <a:pt x="10704" y="3932"/>
                    <a:pt x="10704" y="3932"/>
                  </a:cubicBezTo>
                  <a:cubicBezTo>
                    <a:pt x="10714" y="3922"/>
                    <a:pt x="10715" y="3905"/>
                    <a:pt x="10728" y="3905"/>
                  </a:cubicBezTo>
                  <a:cubicBezTo>
                    <a:pt x="10731" y="3905"/>
                    <a:pt x="10735" y="3906"/>
                    <a:pt x="10740" y="3908"/>
                  </a:cubicBezTo>
                  <a:cubicBezTo>
                    <a:pt x="10752" y="3908"/>
                    <a:pt x="10752" y="3908"/>
                    <a:pt x="10752" y="3920"/>
                  </a:cubicBezTo>
                  <a:cubicBezTo>
                    <a:pt x="10754" y="3925"/>
                    <a:pt x="10756" y="3927"/>
                    <a:pt x="10757" y="3927"/>
                  </a:cubicBezTo>
                  <a:cubicBezTo>
                    <a:pt x="10759" y="3927"/>
                    <a:pt x="10758" y="3913"/>
                    <a:pt x="10765" y="3913"/>
                  </a:cubicBezTo>
                  <a:cubicBezTo>
                    <a:pt x="10765" y="3913"/>
                    <a:pt x="10765" y="3913"/>
                    <a:pt x="10765" y="3913"/>
                  </a:cubicBezTo>
                  <a:lnTo>
                    <a:pt x="10765" y="3913"/>
                  </a:lnTo>
                  <a:cubicBezTo>
                    <a:pt x="10756" y="3904"/>
                    <a:pt x="10766" y="3894"/>
                    <a:pt x="10775" y="3884"/>
                  </a:cubicBezTo>
                  <a:lnTo>
                    <a:pt x="10752" y="3884"/>
                  </a:lnTo>
                  <a:cubicBezTo>
                    <a:pt x="10740" y="3865"/>
                    <a:pt x="10740" y="3860"/>
                    <a:pt x="10745" y="3860"/>
                  </a:cubicBezTo>
                  <a:cubicBezTo>
                    <a:pt x="10752" y="3860"/>
                    <a:pt x="10771" y="3871"/>
                    <a:pt x="10784" y="3871"/>
                  </a:cubicBezTo>
                  <a:cubicBezTo>
                    <a:pt x="10791" y="3871"/>
                    <a:pt x="10797" y="3868"/>
                    <a:pt x="10799" y="3861"/>
                  </a:cubicBezTo>
                  <a:cubicBezTo>
                    <a:pt x="10799" y="3854"/>
                    <a:pt x="10798" y="3852"/>
                    <a:pt x="10797" y="3852"/>
                  </a:cubicBezTo>
                  <a:cubicBezTo>
                    <a:pt x="10795" y="3852"/>
                    <a:pt x="10792" y="3857"/>
                    <a:pt x="10790" y="3857"/>
                  </a:cubicBezTo>
                  <a:cubicBezTo>
                    <a:pt x="10788" y="3857"/>
                    <a:pt x="10787" y="3855"/>
                    <a:pt x="10787" y="3849"/>
                  </a:cubicBezTo>
                  <a:cubicBezTo>
                    <a:pt x="10799" y="3837"/>
                    <a:pt x="10811" y="3837"/>
                    <a:pt x="10811" y="3825"/>
                  </a:cubicBezTo>
                  <a:cubicBezTo>
                    <a:pt x="10817" y="3819"/>
                    <a:pt x="10823" y="3816"/>
                    <a:pt x="10831" y="3816"/>
                  </a:cubicBezTo>
                  <a:cubicBezTo>
                    <a:pt x="10838" y="3816"/>
                    <a:pt x="10847" y="3819"/>
                    <a:pt x="10859" y="3825"/>
                  </a:cubicBezTo>
                  <a:cubicBezTo>
                    <a:pt x="10859" y="3801"/>
                    <a:pt x="10883" y="3789"/>
                    <a:pt x="10871" y="3777"/>
                  </a:cubicBezTo>
                  <a:lnTo>
                    <a:pt x="10871" y="3777"/>
                  </a:lnTo>
                  <a:cubicBezTo>
                    <a:pt x="10847" y="3789"/>
                    <a:pt x="10883" y="3801"/>
                    <a:pt x="10847" y="3813"/>
                  </a:cubicBezTo>
                  <a:lnTo>
                    <a:pt x="10823" y="3801"/>
                  </a:lnTo>
                  <a:cubicBezTo>
                    <a:pt x="10835" y="3777"/>
                    <a:pt x="10835" y="3753"/>
                    <a:pt x="10847" y="3753"/>
                  </a:cubicBezTo>
                  <a:cubicBezTo>
                    <a:pt x="10847" y="3753"/>
                    <a:pt x="10835" y="3753"/>
                    <a:pt x="10835" y="3742"/>
                  </a:cubicBezTo>
                  <a:cubicBezTo>
                    <a:pt x="10835" y="3718"/>
                    <a:pt x="10823" y="3706"/>
                    <a:pt x="10835" y="3682"/>
                  </a:cubicBezTo>
                  <a:cubicBezTo>
                    <a:pt x="10859" y="3694"/>
                    <a:pt x="10847" y="3706"/>
                    <a:pt x="10847" y="3706"/>
                  </a:cubicBezTo>
                  <a:cubicBezTo>
                    <a:pt x="10871" y="3706"/>
                    <a:pt x="10859" y="3694"/>
                    <a:pt x="10871" y="3682"/>
                  </a:cubicBezTo>
                  <a:cubicBezTo>
                    <a:pt x="10883" y="3682"/>
                    <a:pt x="10859" y="3694"/>
                    <a:pt x="10871" y="3706"/>
                  </a:cubicBezTo>
                  <a:lnTo>
                    <a:pt x="10883" y="3670"/>
                  </a:lnTo>
                  <a:cubicBezTo>
                    <a:pt x="10859" y="3658"/>
                    <a:pt x="10895" y="3658"/>
                    <a:pt x="10895" y="3646"/>
                  </a:cubicBezTo>
                  <a:cubicBezTo>
                    <a:pt x="10918" y="3611"/>
                    <a:pt x="10883" y="3587"/>
                    <a:pt x="10883" y="3551"/>
                  </a:cubicBezTo>
                  <a:lnTo>
                    <a:pt x="10883" y="3551"/>
                  </a:lnTo>
                  <a:cubicBezTo>
                    <a:pt x="10883" y="3551"/>
                    <a:pt x="10895" y="3551"/>
                    <a:pt x="10895" y="3563"/>
                  </a:cubicBezTo>
                  <a:cubicBezTo>
                    <a:pt x="10883" y="3563"/>
                    <a:pt x="10895" y="3563"/>
                    <a:pt x="10895" y="3575"/>
                  </a:cubicBezTo>
                  <a:cubicBezTo>
                    <a:pt x="10900" y="3569"/>
                    <a:pt x="10912" y="3566"/>
                    <a:pt x="10923" y="3566"/>
                  </a:cubicBezTo>
                  <a:cubicBezTo>
                    <a:pt x="10933" y="3566"/>
                    <a:pt x="10942" y="3569"/>
                    <a:pt x="10942" y="3575"/>
                  </a:cubicBezTo>
                  <a:cubicBezTo>
                    <a:pt x="10942" y="3563"/>
                    <a:pt x="10939" y="3563"/>
                    <a:pt x="10936" y="3563"/>
                  </a:cubicBezTo>
                  <a:cubicBezTo>
                    <a:pt x="10933" y="3563"/>
                    <a:pt x="10930" y="3563"/>
                    <a:pt x="10930" y="3551"/>
                  </a:cubicBezTo>
                  <a:lnTo>
                    <a:pt x="10942" y="3527"/>
                  </a:lnTo>
                  <a:cubicBezTo>
                    <a:pt x="10936" y="3527"/>
                    <a:pt x="10930" y="3530"/>
                    <a:pt x="10926" y="3530"/>
                  </a:cubicBezTo>
                  <a:cubicBezTo>
                    <a:pt x="10921" y="3530"/>
                    <a:pt x="10918" y="3527"/>
                    <a:pt x="10918" y="3515"/>
                  </a:cubicBezTo>
                  <a:cubicBezTo>
                    <a:pt x="10918" y="3503"/>
                    <a:pt x="10930" y="3503"/>
                    <a:pt x="10930" y="3480"/>
                  </a:cubicBezTo>
                  <a:cubicBezTo>
                    <a:pt x="10942" y="3491"/>
                    <a:pt x="10954" y="3491"/>
                    <a:pt x="10942" y="3503"/>
                  </a:cubicBezTo>
                  <a:cubicBezTo>
                    <a:pt x="10954" y="3491"/>
                    <a:pt x="10966" y="3480"/>
                    <a:pt x="10954" y="3480"/>
                  </a:cubicBezTo>
                  <a:cubicBezTo>
                    <a:pt x="10930" y="3480"/>
                    <a:pt x="10954" y="3444"/>
                    <a:pt x="10930" y="3444"/>
                  </a:cubicBezTo>
                  <a:lnTo>
                    <a:pt x="10954" y="3432"/>
                  </a:lnTo>
                  <a:cubicBezTo>
                    <a:pt x="10954" y="3432"/>
                    <a:pt x="10954" y="3444"/>
                    <a:pt x="10954" y="3444"/>
                  </a:cubicBezTo>
                  <a:cubicBezTo>
                    <a:pt x="10959" y="3446"/>
                    <a:pt x="10961" y="3447"/>
                    <a:pt x="10963" y="3447"/>
                  </a:cubicBezTo>
                  <a:cubicBezTo>
                    <a:pt x="10970" y="3447"/>
                    <a:pt x="10954" y="3430"/>
                    <a:pt x="10954" y="3420"/>
                  </a:cubicBezTo>
                  <a:cubicBezTo>
                    <a:pt x="10966" y="3420"/>
                    <a:pt x="10966" y="3408"/>
                    <a:pt x="10978" y="3408"/>
                  </a:cubicBezTo>
                  <a:cubicBezTo>
                    <a:pt x="10978" y="3396"/>
                    <a:pt x="10990" y="3396"/>
                    <a:pt x="11002" y="3396"/>
                  </a:cubicBezTo>
                  <a:cubicBezTo>
                    <a:pt x="11002" y="3384"/>
                    <a:pt x="10990" y="3384"/>
                    <a:pt x="10978" y="3384"/>
                  </a:cubicBezTo>
                  <a:lnTo>
                    <a:pt x="11002" y="3361"/>
                  </a:lnTo>
                  <a:cubicBezTo>
                    <a:pt x="11014" y="3361"/>
                    <a:pt x="11037" y="3372"/>
                    <a:pt x="11037" y="3384"/>
                  </a:cubicBezTo>
                  <a:cubicBezTo>
                    <a:pt x="11037" y="3372"/>
                    <a:pt x="11014" y="3361"/>
                    <a:pt x="11025" y="3349"/>
                  </a:cubicBezTo>
                  <a:lnTo>
                    <a:pt x="11025" y="3349"/>
                  </a:lnTo>
                  <a:cubicBezTo>
                    <a:pt x="11028" y="3351"/>
                    <a:pt x="11031" y="3352"/>
                    <a:pt x="11034" y="3352"/>
                  </a:cubicBezTo>
                  <a:cubicBezTo>
                    <a:pt x="11038" y="3352"/>
                    <a:pt x="11043" y="3349"/>
                    <a:pt x="11048" y="3349"/>
                  </a:cubicBezTo>
                  <a:cubicBezTo>
                    <a:pt x="11052" y="3349"/>
                    <a:pt x="11057" y="3352"/>
                    <a:pt x="11061" y="3361"/>
                  </a:cubicBezTo>
                  <a:cubicBezTo>
                    <a:pt x="11085" y="3361"/>
                    <a:pt x="11097" y="3337"/>
                    <a:pt x="11097" y="3325"/>
                  </a:cubicBezTo>
                  <a:cubicBezTo>
                    <a:pt x="11094" y="3322"/>
                    <a:pt x="11092" y="3321"/>
                    <a:pt x="11091" y="3321"/>
                  </a:cubicBezTo>
                  <a:cubicBezTo>
                    <a:pt x="11086" y="3321"/>
                    <a:pt x="11082" y="3328"/>
                    <a:pt x="11073" y="3328"/>
                  </a:cubicBezTo>
                  <a:cubicBezTo>
                    <a:pt x="11070" y="3328"/>
                    <a:pt x="11066" y="3327"/>
                    <a:pt x="11061" y="3325"/>
                  </a:cubicBezTo>
                  <a:cubicBezTo>
                    <a:pt x="11085" y="3289"/>
                    <a:pt x="11037" y="3253"/>
                    <a:pt x="11061" y="3230"/>
                  </a:cubicBezTo>
                  <a:lnTo>
                    <a:pt x="11061" y="3230"/>
                  </a:lnTo>
                  <a:lnTo>
                    <a:pt x="11049" y="3241"/>
                  </a:lnTo>
                  <a:cubicBezTo>
                    <a:pt x="11061" y="3218"/>
                    <a:pt x="11061" y="3218"/>
                    <a:pt x="11049" y="3206"/>
                  </a:cubicBezTo>
                  <a:lnTo>
                    <a:pt x="11049" y="3206"/>
                  </a:lnTo>
                  <a:cubicBezTo>
                    <a:pt x="11054" y="3210"/>
                    <a:pt x="11064" y="3213"/>
                    <a:pt x="11077" y="3213"/>
                  </a:cubicBezTo>
                  <a:cubicBezTo>
                    <a:pt x="11098" y="3213"/>
                    <a:pt x="11125" y="3205"/>
                    <a:pt x="11133" y="3182"/>
                  </a:cubicBezTo>
                  <a:cubicBezTo>
                    <a:pt x="11127" y="3182"/>
                    <a:pt x="11118" y="3185"/>
                    <a:pt x="11109" y="3185"/>
                  </a:cubicBezTo>
                  <a:cubicBezTo>
                    <a:pt x="11100" y="3185"/>
                    <a:pt x="11091" y="3182"/>
                    <a:pt x="11085" y="3170"/>
                  </a:cubicBezTo>
                  <a:lnTo>
                    <a:pt x="11097" y="3158"/>
                  </a:lnTo>
                  <a:cubicBezTo>
                    <a:pt x="11097" y="3158"/>
                    <a:pt x="11097" y="3158"/>
                    <a:pt x="11097" y="3170"/>
                  </a:cubicBezTo>
                  <a:cubicBezTo>
                    <a:pt x="11109" y="3146"/>
                    <a:pt x="11145" y="3146"/>
                    <a:pt x="11121" y="3134"/>
                  </a:cubicBezTo>
                  <a:lnTo>
                    <a:pt x="11145" y="3134"/>
                  </a:lnTo>
                  <a:cubicBezTo>
                    <a:pt x="11145" y="3122"/>
                    <a:pt x="11145" y="3110"/>
                    <a:pt x="11145" y="3099"/>
                  </a:cubicBezTo>
                  <a:cubicBezTo>
                    <a:pt x="11145" y="3075"/>
                    <a:pt x="11156" y="3075"/>
                    <a:pt x="11180" y="3075"/>
                  </a:cubicBezTo>
                  <a:cubicBezTo>
                    <a:pt x="11168" y="3063"/>
                    <a:pt x="11145" y="3063"/>
                    <a:pt x="11156" y="3051"/>
                  </a:cubicBezTo>
                  <a:lnTo>
                    <a:pt x="11156" y="3051"/>
                  </a:lnTo>
                  <a:cubicBezTo>
                    <a:pt x="11161" y="3056"/>
                    <a:pt x="11165" y="3058"/>
                    <a:pt x="11168" y="3058"/>
                  </a:cubicBezTo>
                  <a:cubicBezTo>
                    <a:pt x="11179" y="3058"/>
                    <a:pt x="11182" y="3037"/>
                    <a:pt x="11188" y="3037"/>
                  </a:cubicBezTo>
                  <a:cubicBezTo>
                    <a:pt x="11190" y="3037"/>
                    <a:pt x="11191" y="3038"/>
                    <a:pt x="11192" y="3039"/>
                  </a:cubicBezTo>
                  <a:cubicBezTo>
                    <a:pt x="11204" y="3027"/>
                    <a:pt x="11216" y="3027"/>
                    <a:pt x="11204" y="3015"/>
                  </a:cubicBezTo>
                  <a:lnTo>
                    <a:pt x="11204" y="3015"/>
                  </a:lnTo>
                  <a:lnTo>
                    <a:pt x="11228" y="3039"/>
                  </a:lnTo>
                  <a:lnTo>
                    <a:pt x="11228" y="3039"/>
                  </a:lnTo>
                  <a:cubicBezTo>
                    <a:pt x="11204" y="3015"/>
                    <a:pt x="11216" y="2991"/>
                    <a:pt x="11216" y="2980"/>
                  </a:cubicBezTo>
                  <a:lnTo>
                    <a:pt x="11216" y="2980"/>
                  </a:lnTo>
                  <a:cubicBezTo>
                    <a:pt x="11224" y="2985"/>
                    <a:pt x="11228" y="2986"/>
                    <a:pt x="11232" y="2986"/>
                  </a:cubicBezTo>
                  <a:cubicBezTo>
                    <a:pt x="11241" y="2986"/>
                    <a:pt x="11239" y="2973"/>
                    <a:pt x="11248" y="2973"/>
                  </a:cubicBezTo>
                  <a:cubicBezTo>
                    <a:pt x="11251" y="2973"/>
                    <a:pt x="11256" y="2974"/>
                    <a:pt x="11264" y="2980"/>
                  </a:cubicBezTo>
                  <a:cubicBezTo>
                    <a:pt x="11252" y="2956"/>
                    <a:pt x="11276" y="2944"/>
                    <a:pt x="11264" y="2920"/>
                  </a:cubicBezTo>
                  <a:cubicBezTo>
                    <a:pt x="11264" y="2918"/>
                    <a:pt x="11265" y="2917"/>
                    <a:pt x="11266" y="2917"/>
                  </a:cubicBezTo>
                  <a:cubicBezTo>
                    <a:pt x="11273" y="2917"/>
                    <a:pt x="11290" y="2932"/>
                    <a:pt x="11299" y="2932"/>
                  </a:cubicBezTo>
                  <a:lnTo>
                    <a:pt x="11299" y="2920"/>
                  </a:lnTo>
                  <a:cubicBezTo>
                    <a:pt x="11311" y="2920"/>
                    <a:pt x="11335" y="2908"/>
                    <a:pt x="11347" y="2896"/>
                  </a:cubicBezTo>
                  <a:lnTo>
                    <a:pt x="11335" y="2872"/>
                  </a:lnTo>
                  <a:lnTo>
                    <a:pt x="11347" y="2872"/>
                  </a:lnTo>
                  <a:cubicBezTo>
                    <a:pt x="11347" y="2872"/>
                    <a:pt x="11347" y="2860"/>
                    <a:pt x="11335" y="2860"/>
                  </a:cubicBezTo>
                  <a:lnTo>
                    <a:pt x="11347" y="2849"/>
                  </a:lnTo>
                  <a:cubicBezTo>
                    <a:pt x="11323" y="2825"/>
                    <a:pt x="11347" y="2837"/>
                    <a:pt x="11347" y="2813"/>
                  </a:cubicBezTo>
                  <a:cubicBezTo>
                    <a:pt x="11347" y="2813"/>
                    <a:pt x="11359" y="2825"/>
                    <a:pt x="11359" y="2825"/>
                  </a:cubicBezTo>
                  <a:cubicBezTo>
                    <a:pt x="11359" y="2825"/>
                    <a:pt x="11371" y="2837"/>
                    <a:pt x="11383" y="2837"/>
                  </a:cubicBezTo>
                  <a:cubicBezTo>
                    <a:pt x="11372" y="2837"/>
                    <a:pt x="11361" y="2787"/>
                    <a:pt x="11341" y="2787"/>
                  </a:cubicBezTo>
                  <a:cubicBezTo>
                    <a:pt x="11339" y="2787"/>
                    <a:pt x="11337" y="2788"/>
                    <a:pt x="11335" y="2789"/>
                  </a:cubicBezTo>
                  <a:cubicBezTo>
                    <a:pt x="11323" y="2777"/>
                    <a:pt x="11323" y="2765"/>
                    <a:pt x="11335" y="2765"/>
                  </a:cubicBezTo>
                  <a:lnTo>
                    <a:pt x="11359" y="2777"/>
                  </a:lnTo>
                  <a:lnTo>
                    <a:pt x="11347" y="2753"/>
                  </a:lnTo>
                  <a:cubicBezTo>
                    <a:pt x="11347" y="2741"/>
                    <a:pt x="11371" y="2741"/>
                    <a:pt x="11371" y="2741"/>
                  </a:cubicBezTo>
                  <a:cubicBezTo>
                    <a:pt x="11371" y="2750"/>
                    <a:pt x="11384" y="2773"/>
                    <a:pt x="11402" y="2773"/>
                  </a:cubicBezTo>
                  <a:cubicBezTo>
                    <a:pt x="11407" y="2773"/>
                    <a:pt x="11413" y="2771"/>
                    <a:pt x="11418" y="2765"/>
                  </a:cubicBezTo>
                  <a:lnTo>
                    <a:pt x="11418" y="2765"/>
                  </a:lnTo>
                  <a:cubicBezTo>
                    <a:pt x="11406" y="2777"/>
                    <a:pt x="11418" y="2801"/>
                    <a:pt x="11406" y="2801"/>
                  </a:cubicBezTo>
                  <a:cubicBezTo>
                    <a:pt x="11418" y="2801"/>
                    <a:pt x="11418" y="2801"/>
                    <a:pt x="11418" y="2813"/>
                  </a:cubicBezTo>
                  <a:cubicBezTo>
                    <a:pt x="11430" y="2801"/>
                    <a:pt x="11418" y="2801"/>
                    <a:pt x="11430" y="2777"/>
                  </a:cubicBezTo>
                  <a:cubicBezTo>
                    <a:pt x="11430" y="2777"/>
                    <a:pt x="11430" y="2755"/>
                    <a:pt x="11436" y="2751"/>
                  </a:cubicBezTo>
                  <a:lnTo>
                    <a:pt x="11436" y="2751"/>
                  </a:lnTo>
                  <a:cubicBezTo>
                    <a:pt x="11438" y="2752"/>
                    <a:pt x="11440" y="2753"/>
                    <a:pt x="11442" y="2753"/>
                  </a:cubicBezTo>
                  <a:cubicBezTo>
                    <a:pt x="11440" y="2752"/>
                    <a:pt x="11439" y="2751"/>
                    <a:pt x="11438" y="2751"/>
                  </a:cubicBezTo>
                  <a:cubicBezTo>
                    <a:pt x="11437" y="2751"/>
                    <a:pt x="11437" y="2751"/>
                    <a:pt x="11436" y="2751"/>
                  </a:cubicBezTo>
                  <a:lnTo>
                    <a:pt x="11436" y="2751"/>
                  </a:lnTo>
                  <a:cubicBezTo>
                    <a:pt x="11399" y="2738"/>
                    <a:pt x="11441" y="2706"/>
                    <a:pt x="11418" y="2706"/>
                  </a:cubicBezTo>
                  <a:cubicBezTo>
                    <a:pt x="11418" y="2697"/>
                    <a:pt x="11418" y="2689"/>
                    <a:pt x="11423" y="2689"/>
                  </a:cubicBezTo>
                  <a:cubicBezTo>
                    <a:pt x="11424" y="2689"/>
                    <a:pt x="11427" y="2690"/>
                    <a:pt x="11430" y="2694"/>
                  </a:cubicBezTo>
                  <a:cubicBezTo>
                    <a:pt x="11430" y="2718"/>
                    <a:pt x="11466" y="2706"/>
                    <a:pt x="11466" y="2718"/>
                  </a:cubicBezTo>
                  <a:cubicBezTo>
                    <a:pt x="11466" y="2706"/>
                    <a:pt x="11454" y="2706"/>
                    <a:pt x="11454" y="2694"/>
                  </a:cubicBezTo>
                  <a:lnTo>
                    <a:pt x="11478" y="2694"/>
                  </a:lnTo>
                  <a:lnTo>
                    <a:pt x="11478" y="2706"/>
                  </a:lnTo>
                  <a:lnTo>
                    <a:pt x="11502" y="2694"/>
                  </a:lnTo>
                  <a:cubicBezTo>
                    <a:pt x="11490" y="2694"/>
                    <a:pt x="11478" y="2694"/>
                    <a:pt x="11478" y="2682"/>
                  </a:cubicBezTo>
                  <a:cubicBezTo>
                    <a:pt x="11490" y="2682"/>
                    <a:pt x="11490" y="2670"/>
                    <a:pt x="11502" y="2670"/>
                  </a:cubicBezTo>
                  <a:cubicBezTo>
                    <a:pt x="11502" y="2694"/>
                    <a:pt x="11526" y="2706"/>
                    <a:pt x="11514" y="2718"/>
                  </a:cubicBezTo>
                  <a:cubicBezTo>
                    <a:pt x="11526" y="2706"/>
                    <a:pt x="11549" y="2682"/>
                    <a:pt x="11514" y="2670"/>
                  </a:cubicBezTo>
                  <a:lnTo>
                    <a:pt x="11526" y="2670"/>
                  </a:lnTo>
                  <a:cubicBezTo>
                    <a:pt x="11514" y="2670"/>
                    <a:pt x="11490" y="2670"/>
                    <a:pt x="11502" y="2646"/>
                  </a:cubicBezTo>
                  <a:lnTo>
                    <a:pt x="11502" y="2622"/>
                  </a:lnTo>
                  <a:lnTo>
                    <a:pt x="11526" y="2634"/>
                  </a:lnTo>
                  <a:cubicBezTo>
                    <a:pt x="11514" y="2622"/>
                    <a:pt x="11514" y="2622"/>
                    <a:pt x="11514" y="2610"/>
                  </a:cubicBezTo>
                  <a:lnTo>
                    <a:pt x="11514" y="2610"/>
                  </a:lnTo>
                  <a:cubicBezTo>
                    <a:pt x="11526" y="2622"/>
                    <a:pt x="11526" y="2622"/>
                    <a:pt x="11537" y="2622"/>
                  </a:cubicBezTo>
                  <a:cubicBezTo>
                    <a:pt x="11549" y="2610"/>
                    <a:pt x="11537" y="2599"/>
                    <a:pt x="11537" y="2599"/>
                  </a:cubicBezTo>
                  <a:cubicBezTo>
                    <a:pt x="11537" y="2593"/>
                    <a:pt x="11540" y="2590"/>
                    <a:pt x="11543" y="2590"/>
                  </a:cubicBezTo>
                  <a:cubicBezTo>
                    <a:pt x="11546" y="2590"/>
                    <a:pt x="11549" y="2593"/>
                    <a:pt x="11549" y="2599"/>
                  </a:cubicBezTo>
                  <a:cubicBezTo>
                    <a:pt x="11573" y="2599"/>
                    <a:pt x="11585" y="2575"/>
                    <a:pt x="11597" y="2575"/>
                  </a:cubicBezTo>
                  <a:cubicBezTo>
                    <a:pt x="11603" y="2569"/>
                    <a:pt x="11603" y="2569"/>
                    <a:pt x="11600" y="2569"/>
                  </a:cubicBezTo>
                  <a:cubicBezTo>
                    <a:pt x="11597" y="2569"/>
                    <a:pt x="11591" y="2569"/>
                    <a:pt x="11585" y="2563"/>
                  </a:cubicBezTo>
                  <a:lnTo>
                    <a:pt x="11585" y="2563"/>
                  </a:lnTo>
                  <a:cubicBezTo>
                    <a:pt x="11592" y="2564"/>
                    <a:pt x="11597" y="2565"/>
                    <a:pt x="11603" y="2565"/>
                  </a:cubicBezTo>
                  <a:cubicBezTo>
                    <a:pt x="11636" y="2565"/>
                    <a:pt x="11648" y="2536"/>
                    <a:pt x="11668" y="2515"/>
                  </a:cubicBezTo>
                  <a:cubicBezTo>
                    <a:pt x="11646" y="2493"/>
                    <a:pt x="11676" y="2502"/>
                    <a:pt x="11661" y="2484"/>
                  </a:cubicBezTo>
                  <a:lnTo>
                    <a:pt x="11661" y="2484"/>
                  </a:lnTo>
                  <a:cubicBezTo>
                    <a:pt x="11672" y="2488"/>
                    <a:pt x="11700" y="2484"/>
                    <a:pt x="11680" y="2503"/>
                  </a:cubicBezTo>
                  <a:lnTo>
                    <a:pt x="11692" y="2491"/>
                  </a:lnTo>
                  <a:lnTo>
                    <a:pt x="11692" y="2491"/>
                  </a:lnTo>
                  <a:cubicBezTo>
                    <a:pt x="11716" y="2503"/>
                    <a:pt x="11680" y="2515"/>
                    <a:pt x="11716" y="2527"/>
                  </a:cubicBezTo>
                  <a:cubicBezTo>
                    <a:pt x="11728" y="2515"/>
                    <a:pt x="11716" y="2479"/>
                    <a:pt x="11740" y="2479"/>
                  </a:cubicBezTo>
                  <a:cubicBezTo>
                    <a:pt x="11740" y="2486"/>
                    <a:pt x="11740" y="2488"/>
                    <a:pt x="11740" y="2488"/>
                  </a:cubicBezTo>
                  <a:cubicBezTo>
                    <a:pt x="11741" y="2488"/>
                    <a:pt x="11742" y="2483"/>
                    <a:pt x="11744" y="2483"/>
                  </a:cubicBezTo>
                  <a:cubicBezTo>
                    <a:pt x="11746" y="2483"/>
                    <a:pt x="11748" y="2485"/>
                    <a:pt x="11752" y="2491"/>
                  </a:cubicBezTo>
                  <a:cubicBezTo>
                    <a:pt x="11752" y="2503"/>
                    <a:pt x="11752" y="2503"/>
                    <a:pt x="11752" y="2503"/>
                  </a:cubicBezTo>
                  <a:cubicBezTo>
                    <a:pt x="11764" y="2503"/>
                    <a:pt x="11764" y="2503"/>
                    <a:pt x="11764" y="2491"/>
                  </a:cubicBezTo>
                  <a:cubicBezTo>
                    <a:pt x="11764" y="2479"/>
                    <a:pt x="11752" y="2468"/>
                    <a:pt x="11752" y="2444"/>
                  </a:cubicBezTo>
                  <a:cubicBezTo>
                    <a:pt x="11754" y="2441"/>
                    <a:pt x="11756" y="2440"/>
                    <a:pt x="11759" y="2440"/>
                  </a:cubicBezTo>
                  <a:cubicBezTo>
                    <a:pt x="11768" y="2440"/>
                    <a:pt x="11778" y="2458"/>
                    <a:pt x="11787" y="2468"/>
                  </a:cubicBezTo>
                  <a:cubicBezTo>
                    <a:pt x="11787" y="2468"/>
                    <a:pt x="11797" y="2458"/>
                    <a:pt x="11799" y="2448"/>
                  </a:cubicBezTo>
                  <a:lnTo>
                    <a:pt x="11799" y="2448"/>
                  </a:lnTo>
                  <a:cubicBezTo>
                    <a:pt x="11798" y="2452"/>
                    <a:pt x="11795" y="2454"/>
                    <a:pt x="11791" y="2454"/>
                  </a:cubicBezTo>
                  <a:cubicBezTo>
                    <a:pt x="11781" y="2454"/>
                    <a:pt x="11764" y="2440"/>
                    <a:pt x="11764" y="2432"/>
                  </a:cubicBezTo>
                  <a:lnTo>
                    <a:pt x="11764" y="2432"/>
                  </a:lnTo>
                  <a:cubicBezTo>
                    <a:pt x="11767" y="2433"/>
                    <a:pt x="11770" y="2434"/>
                    <a:pt x="11773" y="2434"/>
                  </a:cubicBezTo>
                  <a:cubicBezTo>
                    <a:pt x="11791" y="2434"/>
                    <a:pt x="11799" y="2406"/>
                    <a:pt x="11799" y="2396"/>
                  </a:cubicBezTo>
                  <a:cubicBezTo>
                    <a:pt x="11752" y="2396"/>
                    <a:pt x="11764" y="2408"/>
                    <a:pt x="11740" y="2408"/>
                  </a:cubicBezTo>
                  <a:cubicBezTo>
                    <a:pt x="11776" y="2384"/>
                    <a:pt x="11799" y="2360"/>
                    <a:pt x="11823" y="2348"/>
                  </a:cubicBezTo>
                  <a:cubicBezTo>
                    <a:pt x="11800" y="2325"/>
                    <a:pt x="11846" y="2336"/>
                    <a:pt x="11836" y="2302"/>
                  </a:cubicBezTo>
                  <a:lnTo>
                    <a:pt x="11836" y="2302"/>
                  </a:lnTo>
                  <a:cubicBezTo>
                    <a:pt x="11837" y="2304"/>
                    <a:pt x="11841" y="2305"/>
                    <a:pt x="11846" y="2305"/>
                  </a:cubicBezTo>
                  <a:cubicBezTo>
                    <a:pt x="11851" y="2305"/>
                    <a:pt x="11859" y="2304"/>
                    <a:pt x="11865" y="2304"/>
                  </a:cubicBezTo>
                  <a:cubicBezTo>
                    <a:pt x="11877" y="2304"/>
                    <a:pt x="11883" y="2307"/>
                    <a:pt x="11859" y="2325"/>
                  </a:cubicBezTo>
                  <a:lnTo>
                    <a:pt x="11895" y="2313"/>
                  </a:lnTo>
                  <a:lnTo>
                    <a:pt x="11895" y="2313"/>
                  </a:lnTo>
                  <a:cubicBezTo>
                    <a:pt x="11895" y="2325"/>
                    <a:pt x="11895" y="2325"/>
                    <a:pt x="11883" y="2337"/>
                  </a:cubicBezTo>
                  <a:cubicBezTo>
                    <a:pt x="11871" y="2348"/>
                    <a:pt x="11871" y="2360"/>
                    <a:pt x="11895" y="2360"/>
                  </a:cubicBezTo>
                  <a:cubicBezTo>
                    <a:pt x="11907" y="2372"/>
                    <a:pt x="11895" y="2372"/>
                    <a:pt x="11883" y="2372"/>
                  </a:cubicBezTo>
                  <a:cubicBezTo>
                    <a:pt x="11895" y="2372"/>
                    <a:pt x="11918" y="2372"/>
                    <a:pt x="11918" y="2384"/>
                  </a:cubicBezTo>
                  <a:cubicBezTo>
                    <a:pt x="11907" y="2380"/>
                    <a:pt x="11900" y="2379"/>
                    <a:pt x="11896" y="2379"/>
                  </a:cubicBezTo>
                  <a:cubicBezTo>
                    <a:pt x="11887" y="2379"/>
                    <a:pt x="11887" y="2384"/>
                    <a:pt x="11871" y="2384"/>
                  </a:cubicBezTo>
                  <a:lnTo>
                    <a:pt x="11859" y="2384"/>
                  </a:lnTo>
                  <a:cubicBezTo>
                    <a:pt x="11883" y="2396"/>
                    <a:pt x="11883" y="2408"/>
                    <a:pt x="11883" y="2408"/>
                  </a:cubicBezTo>
                  <a:cubicBezTo>
                    <a:pt x="11875" y="2405"/>
                    <a:pt x="11871" y="2405"/>
                    <a:pt x="11868" y="2405"/>
                  </a:cubicBezTo>
                  <a:cubicBezTo>
                    <a:pt x="11861" y="2405"/>
                    <a:pt x="11868" y="2411"/>
                    <a:pt x="11861" y="2411"/>
                  </a:cubicBezTo>
                  <a:cubicBezTo>
                    <a:pt x="11859" y="2411"/>
                    <a:pt x="11855" y="2411"/>
                    <a:pt x="11847" y="2408"/>
                  </a:cubicBezTo>
                  <a:lnTo>
                    <a:pt x="11847" y="2408"/>
                  </a:lnTo>
                  <a:cubicBezTo>
                    <a:pt x="11871" y="2420"/>
                    <a:pt x="11847" y="2420"/>
                    <a:pt x="11871" y="2432"/>
                  </a:cubicBezTo>
                  <a:cubicBezTo>
                    <a:pt x="11871" y="2436"/>
                    <a:pt x="11868" y="2437"/>
                    <a:pt x="11864" y="2437"/>
                  </a:cubicBezTo>
                  <a:cubicBezTo>
                    <a:pt x="11858" y="2437"/>
                    <a:pt x="11848" y="2434"/>
                    <a:pt x="11840" y="2432"/>
                  </a:cubicBezTo>
                  <a:lnTo>
                    <a:pt x="11840" y="2432"/>
                  </a:lnTo>
                  <a:cubicBezTo>
                    <a:pt x="11823" y="2434"/>
                    <a:pt x="11822" y="2444"/>
                    <a:pt x="11811" y="2444"/>
                  </a:cubicBezTo>
                  <a:lnTo>
                    <a:pt x="11835" y="2456"/>
                  </a:lnTo>
                  <a:lnTo>
                    <a:pt x="11823" y="2456"/>
                  </a:lnTo>
                  <a:cubicBezTo>
                    <a:pt x="11823" y="2456"/>
                    <a:pt x="11823" y="2468"/>
                    <a:pt x="11835" y="2468"/>
                  </a:cubicBezTo>
                  <a:cubicBezTo>
                    <a:pt x="11859" y="2479"/>
                    <a:pt x="11847" y="2479"/>
                    <a:pt x="11847" y="2491"/>
                  </a:cubicBezTo>
                  <a:cubicBezTo>
                    <a:pt x="11847" y="2491"/>
                    <a:pt x="11835" y="2479"/>
                    <a:pt x="11835" y="2479"/>
                  </a:cubicBezTo>
                  <a:lnTo>
                    <a:pt x="11811" y="2479"/>
                  </a:lnTo>
                  <a:cubicBezTo>
                    <a:pt x="11823" y="2479"/>
                    <a:pt x="11859" y="2503"/>
                    <a:pt x="11871" y="2503"/>
                  </a:cubicBezTo>
                  <a:cubicBezTo>
                    <a:pt x="11883" y="2503"/>
                    <a:pt x="11883" y="2515"/>
                    <a:pt x="11883" y="2515"/>
                  </a:cubicBezTo>
                  <a:lnTo>
                    <a:pt x="11859" y="2515"/>
                  </a:lnTo>
                  <a:lnTo>
                    <a:pt x="11883" y="2527"/>
                  </a:lnTo>
                  <a:lnTo>
                    <a:pt x="11859" y="2527"/>
                  </a:lnTo>
                  <a:cubicBezTo>
                    <a:pt x="11859" y="2527"/>
                    <a:pt x="11836" y="2512"/>
                    <a:pt x="11821" y="2512"/>
                  </a:cubicBezTo>
                  <a:cubicBezTo>
                    <a:pt x="11817" y="2512"/>
                    <a:pt x="11814" y="2513"/>
                    <a:pt x="11811" y="2515"/>
                  </a:cubicBezTo>
                  <a:lnTo>
                    <a:pt x="11811" y="2515"/>
                  </a:lnTo>
                  <a:cubicBezTo>
                    <a:pt x="11811" y="2515"/>
                    <a:pt x="11811" y="2515"/>
                    <a:pt x="11811" y="2515"/>
                  </a:cubicBezTo>
                  <a:lnTo>
                    <a:pt x="11811" y="2515"/>
                  </a:lnTo>
                  <a:cubicBezTo>
                    <a:pt x="11836" y="2523"/>
                    <a:pt x="11832" y="2537"/>
                    <a:pt x="11835" y="2545"/>
                  </a:cubicBezTo>
                  <a:lnTo>
                    <a:pt x="11835" y="2545"/>
                  </a:lnTo>
                  <a:cubicBezTo>
                    <a:pt x="11833" y="2545"/>
                    <a:pt x="11830" y="2545"/>
                    <a:pt x="11828" y="2545"/>
                  </a:cubicBezTo>
                  <a:cubicBezTo>
                    <a:pt x="11820" y="2545"/>
                    <a:pt x="11811" y="2545"/>
                    <a:pt x="11799" y="2539"/>
                  </a:cubicBezTo>
                  <a:lnTo>
                    <a:pt x="11799" y="2539"/>
                  </a:lnTo>
                  <a:cubicBezTo>
                    <a:pt x="11805" y="2545"/>
                    <a:pt x="11811" y="2545"/>
                    <a:pt x="11816" y="2545"/>
                  </a:cubicBezTo>
                  <a:cubicBezTo>
                    <a:pt x="11820" y="2545"/>
                    <a:pt x="11823" y="2545"/>
                    <a:pt x="11823" y="2551"/>
                  </a:cubicBezTo>
                  <a:lnTo>
                    <a:pt x="11787" y="2551"/>
                  </a:lnTo>
                  <a:cubicBezTo>
                    <a:pt x="11799" y="2551"/>
                    <a:pt x="11811" y="2551"/>
                    <a:pt x="11811" y="2563"/>
                  </a:cubicBezTo>
                  <a:lnTo>
                    <a:pt x="11799" y="2563"/>
                  </a:lnTo>
                  <a:cubicBezTo>
                    <a:pt x="11787" y="2551"/>
                    <a:pt x="11764" y="2551"/>
                    <a:pt x="11764" y="2539"/>
                  </a:cubicBezTo>
                  <a:lnTo>
                    <a:pt x="11764" y="2539"/>
                  </a:lnTo>
                  <a:cubicBezTo>
                    <a:pt x="11764" y="2551"/>
                    <a:pt x="11764" y="2563"/>
                    <a:pt x="11787" y="2563"/>
                  </a:cubicBezTo>
                  <a:cubicBezTo>
                    <a:pt x="11793" y="2569"/>
                    <a:pt x="11799" y="2569"/>
                    <a:pt x="11804" y="2569"/>
                  </a:cubicBezTo>
                  <a:cubicBezTo>
                    <a:pt x="11808" y="2569"/>
                    <a:pt x="11811" y="2569"/>
                    <a:pt x="11811" y="2575"/>
                  </a:cubicBezTo>
                  <a:lnTo>
                    <a:pt x="11823" y="2587"/>
                  </a:lnTo>
                  <a:lnTo>
                    <a:pt x="11811" y="2587"/>
                  </a:lnTo>
                  <a:cubicBezTo>
                    <a:pt x="11811" y="2587"/>
                    <a:pt x="11823" y="2599"/>
                    <a:pt x="11823" y="2599"/>
                  </a:cubicBezTo>
                  <a:cubicBezTo>
                    <a:pt x="11811" y="2599"/>
                    <a:pt x="11811" y="2599"/>
                    <a:pt x="11799" y="2587"/>
                  </a:cubicBezTo>
                  <a:lnTo>
                    <a:pt x="11799" y="2587"/>
                  </a:lnTo>
                  <a:cubicBezTo>
                    <a:pt x="11799" y="2599"/>
                    <a:pt x="11811" y="2599"/>
                    <a:pt x="11811" y="2610"/>
                  </a:cubicBezTo>
                  <a:cubicBezTo>
                    <a:pt x="11811" y="2610"/>
                    <a:pt x="11811" y="2610"/>
                    <a:pt x="11799" y="2599"/>
                  </a:cubicBezTo>
                  <a:cubicBezTo>
                    <a:pt x="11787" y="2610"/>
                    <a:pt x="11787" y="2622"/>
                    <a:pt x="11776" y="2622"/>
                  </a:cubicBezTo>
                  <a:lnTo>
                    <a:pt x="11799" y="2622"/>
                  </a:lnTo>
                  <a:cubicBezTo>
                    <a:pt x="11752" y="2622"/>
                    <a:pt x="11776" y="2646"/>
                    <a:pt x="11776" y="2658"/>
                  </a:cubicBezTo>
                  <a:cubicBezTo>
                    <a:pt x="11804" y="2668"/>
                    <a:pt x="11787" y="2669"/>
                    <a:pt x="11791" y="2676"/>
                  </a:cubicBezTo>
                  <a:lnTo>
                    <a:pt x="11791" y="2676"/>
                  </a:lnTo>
                  <a:cubicBezTo>
                    <a:pt x="11790" y="2676"/>
                    <a:pt x="11788" y="2676"/>
                    <a:pt x="11786" y="2676"/>
                  </a:cubicBezTo>
                  <a:cubicBezTo>
                    <a:pt x="11779" y="2676"/>
                    <a:pt x="11770" y="2676"/>
                    <a:pt x="11764" y="2670"/>
                  </a:cubicBezTo>
                  <a:cubicBezTo>
                    <a:pt x="11752" y="2670"/>
                    <a:pt x="11764" y="2658"/>
                    <a:pt x="11728" y="2658"/>
                  </a:cubicBezTo>
                  <a:cubicBezTo>
                    <a:pt x="11728" y="2658"/>
                    <a:pt x="11764" y="2682"/>
                    <a:pt x="11752" y="2682"/>
                  </a:cubicBezTo>
                  <a:cubicBezTo>
                    <a:pt x="11747" y="2679"/>
                    <a:pt x="11744" y="2678"/>
                    <a:pt x="11742" y="2678"/>
                  </a:cubicBezTo>
                  <a:cubicBezTo>
                    <a:pt x="11738" y="2678"/>
                    <a:pt x="11742" y="2685"/>
                    <a:pt x="11738" y="2685"/>
                  </a:cubicBezTo>
                  <a:cubicBezTo>
                    <a:pt x="11736" y="2685"/>
                    <a:pt x="11733" y="2684"/>
                    <a:pt x="11728" y="2682"/>
                  </a:cubicBezTo>
                  <a:cubicBezTo>
                    <a:pt x="11716" y="2670"/>
                    <a:pt x="11728" y="2670"/>
                    <a:pt x="11728" y="2670"/>
                  </a:cubicBezTo>
                  <a:lnTo>
                    <a:pt x="11716" y="2670"/>
                  </a:lnTo>
                  <a:cubicBezTo>
                    <a:pt x="11704" y="2682"/>
                    <a:pt x="11740" y="2682"/>
                    <a:pt x="11752" y="2706"/>
                  </a:cubicBezTo>
                  <a:lnTo>
                    <a:pt x="11764" y="2706"/>
                  </a:lnTo>
                  <a:cubicBezTo>
                    <a:pt x="11728" y="2706"/>
                    <a:pt x="11752" y="2729"/>
                    <a:pt x="11764" y="2729"/>
                  </a:cubicBezTo>
                  <a:cubicBezTo>
                    <a:pt x="11799" y="2729"/>
                    <a:pt x="11764" y="2718"/>
                    <a:pt x="11799" y="2718"/>
                  </a:cubicBezTo>
                  <a:cubicBezTo>
                    <a:pt x="11799" y="2718"/>
                    <a:pt x="11764" y="2706"/>
                    <a:pt x="11787" y="2706"/>
                  </a:cubicBezTo>
                  <a:cubicBezTo>
                    <a:pt x="11787" y="2710"/>
                    <a:pt x="11789" y="2711"/>
                    <a:pt x="11791" y="2711"/>
                  </a:cubicBezTo>
                  <a:cubicBezTo>
                    <a:pt x="11794" y="2711"/>
                    <a:pt x="11799" y="2706"/>
                    <a:pt x="11799" y="2706"/>
                  </a:cubicBezTo>
                  <a:cubicBezTo>
                    <a:pt x="11787" y="2706"/>
                    <a:pt x="11799" y="2706"/>
                    <a:pt x="11787" y="2694"/>
                  </a:cubicBezTo>
                  <a:cubicBezTo>
                    <a:pt x="11797" y="2694"/>
                    <a:pt x="11814" y="2709"/>
                    <a:pt x="11827" y="2709"/>
                  </a:cubicBezTo>
                  <a:cubicBezTo>
                    <a:pt x="11830" y="2709"/>
                    <a:pt x="11833" y="2708"/>
                    <a:pt x="11835" y="2706"/>
                  </a:cubicBezTo>
                  <a:lnTo>
                    <a:pt x="11815" y="2699"/>
                  </a:lnTo>
                  <a:lnTo>
                    <a:pt x="11815" y="2699"/>
                  </a:lnTo>
                  <a:cubicBezTo>
                    <a:pt x="11816" y="2699"/>
                    <a:pt x="11816" y="2699"/>
                    <a:pt x="11817" y="2699"/>
                  </a:cubicBezTo>
                  <a:cubicBezTo>
                    <a:pt x="11821" y="2699"/>
                    <a:pt x="11823" y="2698"/>
                    <a:pt x="11823" y="2694"/>
                  </a:cubicBezTo>
                  <a:cubicBezTo>
                    <a:pt x="11835" y="2706"/>
                    <a:pt x="11847" y="2706"/>
                    <a:pt x="11847" y="2718"/>
                  </a:cubicBezTo>
                  <a:cubicBezTo>
                    <a:pt x="11883" y="2718"/>
                    <a:pt x="11835" y="2694"/>
                    <a:pt x="11823" y="2682"/>
                  </a:cubicBezTo>
                  <a:lnTo>
                    <a:pt x="11835" y="2682"/>
                  </a:lnTo>
                  <a:cubicBezTo>
                    <a:pt x="11823" y="2682"/>
                    <a:pt x="11835" y="2682"/>
                    <a:pt x="11835" y="2670"/>
                  </a:cubicBezTo>
                  <a:cubicBezTo>
                    <a:pt x="11835" y="2670"/>
                    <a:pt x="11847" y="2682"/>
                    <a:pt x="11847" y="2682"/>
                  </a:cubicBezTo>
                  <a:lnTo>
                    <a:pt x="11859" y="2682"/>
                  </a:lnTo>
                  <a:cubicBezTo>
                    <a:pt x="11859" y="2670"/>
                    <a:pt x="11847" y="2670"/>
                    <a:pt x="11859" y="2670"/>
                  </a:cubicBezTo>
                  <a:cubicBezTo>
                    <a:pt x="11866" y="2677"/>
                    <a:pt x="11873" y="2680"/>
                    <a:pt x="11878" y="2684"/>
                  </a:cubicBezTo>
                  <a:lnTo>
                    <a:pt x="11878" y="2684"/>
                  </a:lnTo>
                  <a:lnTo>
                    <a:pt x="11871" y="2670"/>
                  </a:lnTo>
                  <a:lnTo>
                    <a:pt x="11871" y="2670"/>
                  </a:lnTo>
                  <a:cubicBezTo>
                    <a:pt x="11877" y="2676"/>
                    <a:pt x="11883" y="2676"/>
                    <a:pt x="11887" y="2676"/>
                  </a:cubicBezTo>
                  <a:cubicBezTo>
                    <a:pt x="11892" y="2676"/>
                    <a:pt x="11895" y="2676"/>
                    <a:pt x="11895" y="2682"/>
                  </a:cubicBezTo>
                  <a:lnTo>
                    <a:pt x="11895" y="2670"/>
                  </a:lnTo>
                  <a:lnTo>
                    <a:pt x="11918" y="2682"/>
                  </a:lnTo>
                  <a:cubicBezTo>
                    <a:pt x="11918" y="2670"/>
                    <a:pt x="11918" y="2670"/>
                    <a:pt x="11907" y="2670"/>
                  </a:cubicBezTo>
                  <a:cubicBezTo>
                    <a:pt x="11915" y="2670"/>
                    <a:pt x="11898" y="2650"/>
                    <a:pt x="11903" y="2650"/>
                  </a:cubicBezTo>
                  <a:cubicBezTo>
                    <a:pt x="11905" y="2650"/>
                    <a:pt x="11910" y="2652"/>
                    <a:pt x="11918" y="2658"/>
                  </a:cubicBezTo>
                  <a:cubicBezTo>
                    <a:pt x="11907" y="2634"/>
                    <a:pt x="11918" y="2634"/>
                    <a:pt x="11907" y="2622"/>
                  </a:cubicBezTo>
                  <a:lnTo>
                    <a:pt x="11907" y="2622"/>
                  </a:lnTo>
                  <a:cubicBezTo>
                    <a:pt x="11915" y="2631"/>
                    <a:pt x="11923" y="2633"/>
                    <a:pt x="11928" y="2633"/>
                  </a:cubicBezTo>
                  <a:cubicBezTo>
                    <a:pt x="11934" y="2633"/>
                    <a:pt x="11938" y="2631"/>
                    <a:pt x="11940" y="2631"/>
                  </a:cubicBezTo>
                  <a:cubicBezTo>
                    <a:pt x="11942" y="2631"/>
                    <a:pt x="11942" y="2632"/>
                    <a:pt x="11942" y="2634"/>
                  </a:cubicBezTo>
                  <a:cubicBezTo>
                    <a:pt x="11954" y="2634"/>
                    <a:pt x="11930" y="2622"/>
                    <a:pt x="11930" y="2622"/>
                  </a:cubicBezTo>
                  <a:cubicBezTo>
                    <a:pt x="11934" y="2619"/>
                    <a:pt x="11938" y="2617"/>
                    <a:pt x="11943" y="2617"/>
                  </a:cubicBezTo>
                  <a:cubicBezTo>
                    <a:pt x="11948" y="2617"/>
                    <a:pt x="11954" y="2619"/>
                    <a:pt x="11958" y="2622"/>
                  </a:cubicBezTo>
                  <a:lnTo>
                    <a:pt x="11990" y="2622"/>
                  </a:lnTo>
                  <a:lnTo>
                    <a:pt x="11966" y="2610"/>
                  </a:lnTo>
                  <a:lnTo>
                    <a:pt x="11978" y="2610"/>
                  </a:lnTo>
                  <a:cubicBezTo>
                    <a:pt x="11966" y="2610"/>
                    <a:pt x="11966" y="2610"/>
                    <a:pt x="11966" y="2599"/>
                  </a:cubicBezTo>
                  <a:lnTo>
                    <a:pt x="11966" y="2599"/>
                  </a:lnTo>
                  <a:cubicBezTo>
                    <a:pt x="11970" y="2602"/>
                    <a:pt x="11973" y="2604"/>
                    <a:pt x="11975" y="2604"/>
                  </a:cubicBezTo>
                  <a:cubicBezTo>
                    <a:pt x="11979" y="2604"/>
                    <a:pt x="11982" y="2599"/>
                    <a:pt x="11990" y="2599"/>
                  </a:cubicBezTo>
                  <a:cubicBezTo>
                    <a:pt x="11990" y="2599"/>
                    <a:pt x="11990" y="2599"/>
                    <a:pt x="11990" y="2590"/>
                  </a:cubicBezTo>
                  <a:lnTo>
                    <a:pt x="11990" y="2590"/>
                  </a:lnTo>
                  <a:cubicBezTo>
                    <a:pt x="11991" y="2590"/>
                    <a:pt x="11992" y="2590"/>
                    <a:pt x="11993" y="2590"/>
                  </a:cubicBezTo>
                  <a:cubicBezTo>
                    <a:pt x="11996" y="2590"/>
                    <a:pt x="11999" y="2589"/>
                    <a:pt x="12002" y="2587"/>
                  </a:cubicBezTo>
                  <a:lnTo>
                    <a:pt x="11990" y="2587"/>
                  </a:lnTo>
                  <a:cubicBezTo>
                    <a:pt x="12014" y="2587"/>
                    <a:pt x="11978" y="2563"/>
                    <a:pt x="12002" y="2563"/>
                  </a:cubicBezTo>
                  <a:cubicBezTo>
                    <a:pt x="12002" y="2563"/>
                    <a:pt x="12007" y="2568"/>
                    <a:pt x="12011" y="2568"/>
                  </a:cubicBezTo>
                  <a:cubicBezTo>
                    <a:pt x="12012" y="2568"/>
                    <a:pt x="12014" y="2567"/>
                    <a:pt x="12014" y="2563"/>
                  </a:cubicBezTo>
                  <a:cubicBezTo>
                    <a:pt x="12014" y="2563"/>
                    <a:pt x="12014" y="2551"/>
                    <a:pt x="12002" y="2539"/>
                  </a:cubicBezTo>
                  <a:lnTo>
                    <a:pt x="12049" y="2539"/>
                  </a:lnTo>
                  <a:cubicBezTo>
                    <a:pt x="12049" y="2539"/>
                    <a:pt x="12049" y="2539"/>
                    <a:pt x="12038" y="2527"/>
                  </a:cubicBezTo>
                  <a:cubicBezTo>
                    <a:pt x="12049" y="2527"/>
                    <a:pt x="12038" y="2515"/>
                    <a:pt x="12049" y="2515"/>
                  </a:cubicBezTo>
                  <a:cubicBezTo>
                    <a:pt x="12038" y="2515"/>
                    <a:pt x="12061" y="2515"/>
                    <a:pt x="12049" y="2503"/>
                  </a:cubicBezTo>
                  <a:lnTo>
                    <a:pt x="12038" y="2503"/>
                  </a:lnTo>
                  <a:cubicBezTo>
                    <a:pt x="12073" y="2503"/>
                    <a:pt x="12026" y="2479"/>
                    <a:pt x="12061" y="2479"/>
                  </a:cubicBezTo>
                  <a:cubicBezTo>
                    <a:pt x="12073" y="2479"/>
                    <a:pt x="12073" y="2491"/>
                    <a:pt x="12085" y="2491"/>
                  </a:cubicBezTo>
                  <a:lnTo>
                    <a:pt x="12097" y="2479"/>
                  </a:lnTo>
                  <a:lnTo>
                    <a:pt x="12073" y="2468"/>
                  </a:lnTo>
                  <a:cubicBezTo>
                    <a:pt x="12085" y="2468"/>
                    <a:pt x="12061" y="2456"/>
                    <a:pt x="12073" y="2456"/>
                  </a:cubicBezTo>
                  <a:cubicBezTo>
                    <a:pt x="12081" y="2464"/>
                    <a:pt x="12085" y="2466"/>
                    <a:pt x="12087" y="2466"/>
                  </a:cubicBezTo>
                  <a:cubicBezTo>
                    <a:pt x="12092" y="2466"/>
                    <a:pt x="12089" y="2457"/>
                    <a:pt x="12096" y="2456"/>
                  </a:cubicBezTo>
                  <a:lnTo>
                    <a:pt x="12096" y="2456"/>
                  </a:lnTo>
                  <a:cubicBezTo>
                    <a:pt x="12096" y="2456"/>
                    <a:pt x="12097" y="2456"/>
                    <a:pt x="12097" y="2456"/>
                  </a:cubicBezTo>
                  <a:lnTo>
                    <a:pt x="12097" y="2456"/>
                  </a:lnTo>
                  <a:lnTo>
                    <a:pt x="12097" y="2456"/>
                  </a:lnTo>
                  <a:cubicBezTo>
                    <a:pt x="12097" y="2456"/>
                    <a:pt x="12096" y="2456"/>
                    <a:pt x="12096" y="2456"/>
                  </a:cubicBezTo>
                  <a:lnTo>
                    <a:pt x="12096" y="2456"/>
                  </a:lnTo>
                  <a:cubicBezTo>
                    <a:pt x="12093" y="2456"/>
                    <a:pt x="12089" y="2456"/>
                    <a:pt x="12085" y="2456"/>
                  </a:cubicBezTo>
                  <a:cubicBezTo>
                    <a:pt x="12085" y="2453"/>
                    <a:pt x="12087" y="2452"/>
                    <a:pt x="12090" y="2452"/>
                  </a:cubicBezTo>
                  <a:cubicBezTo>
                    <a:pt x="12093" y="2452"/>
                    <a:pt x="12097" y="2453"/>
                    <a:pt x="12101" y="2454"/>
                  </a:cubicBezTo>
                  <a:lnTo>
                    <a:pt x="12101" y="2454"/>
                  </a:lnTo>
                  <a:cubicBezTo>
                    <a:pt x="12092" y="2451"/>
                    <a:pt x="12085" y="2444"/>
                    <a:pt x="12085" y="2444"/>
                  </a:cubicBezTo>
                  <a:lnTo>
                    <a:pt x="12097" y="2444"/>
                  </a:lnTo>
                  <a:cubicBezTo>
                    <a:pt x="12097" y="2432"/>
                    <a:pt x="12109" y="2432"/>
                    <a:pt x="12097" y="2420"/>
                  </a:cubicBezTo>
                  <a:cubicBezTo>
                    <a:pt x="12109" y="2420"/>
                    <a:pt x="12121" y="2432"/>
                    <a:pt x="12121" y="2432"/>
                  </a:cubicBezTo>
                  <a:cubicBezTo>
                    <a:pt x="12109" y="2420"/>
                    <a:pt x="12121" y="2432"/>
                    <a:pt x="12121" y="2408"/>
                  </a:cubicBezTo>
                  <a:cubicBezTo>
                    <a:pt x="12133" y="2408"/>
                    <a:pt x="12121" y="2396"/>
                    <a:pt x="12133" y="2396"/>
                  </a:cubicBezTo>
                  <a:lnTo>
                    <a:pt x="12145" y="2408"/>
                  </a:lnTo>
                  <a:cubicBezTo>
                    <a:pt x="12133" y="2396"/>
                    <a:pt x="12167" y="2408"/>
                    <a:pt x="12157" y="2385"/>
                  </a:cubicBezTo>
                  <a:lnTo>
                    <a:pt x="12157" y="2385"/>
                  </a:lnTo>
                  <a:cubicBezTo>
                    <a:pt x="12160" y="2384"/>
                    <a:pt x="12163" y="2384"/>
                    <a:pt x="12167" y="2384"/>
                  </a:cubicBezTo>
                  <a:cubicBezTo>
                    <a:pt x="12174" y="2384"/>
                    <a:pt x="12180" y="2384"/>
                    <a:pt x="12168" y="2372"/>
                  </a:cubicBezTo>
                  <a:lnTo>
                    <a:pt x="12168" y="2372"/>
                  </a:lnTo>
                  <a:cubicBezTo>
                    <a:pt x="12169" y="2373"/>
                    <a:pt x="12180" y="2384"/>
                    <a:pt x="12180" y="2384"/>
                  </a:cubicBezTo>
                  <a:lnTo>
                    <a:pt x="12180" y="2372"/>
                  </a:lnTo>
                  <a:lnTo>
                    <a:pt x="12180" y="2372"/>
                  </a:lnTo>
                  <a:lnTo>
                    <a:pt x="12180" y="2372"/>
                  </a:lnTo>
                  <a:lnTo>
                    <a:pt x="12168" y="2360"/>
                  </a:lnTo>
                  <a:lnTo>
                    <a:pt x="12168" y="2360"/>
                  </a:lnTo>
                  <a:lnTo>
                    <a:pt x="12192" y="2372"/>
                  </a:lnTo>
                  <a:lnTo>
                    <a:pt x="12180" y="2360"/>
                  </a:lnTo>
                  <a:lnTo>
                    <a:pt x="12180" y="2360"/>
                  </a:lnTo>
                  <a:cubicBezTo>
                    <a:pt x="12192" y="2364"/>
                    <a:pt x="12198" y="2366"/>
                    <a:pt x="12200" y="2366"/>
                  </a:cubicBezTo>
                  <a:cubicBezTo>
                    <a:pt x="12206" y="2366"/>
                    <a:pt x="12200" y="2360"/>
                    <a:pt x="12216" y="2360"/>
                  </a:cubicBezTo>
                  <a:lnTo>
                    <a:pt x="12204" y="2360"/>
                  </a:lnTo>
                  <a:cubicBezTo>
                    <a:pt x="12157" y="2313"/>
                    <a:pt x="12240" y="2337"/>
                    <a:pt x="12228" y="2301"/>
                  </a:cubicBezTo>
                  <a:lnTo>
                    <a:pt x="12228" y="2301"/>
                  </a:lnTo>
                  <a:lnTo>
                    <a:pt x="12252" y="2313"/>
                  </a:lnTo>
                  <a:lnTo>
                    <a:pt x="12228" y="2289"/>
                  </a:lnTo>
                  <a:lnTo>
                    <a:pt x="12228" y="2289"/>
                  </a:lnTo>
                  <a:cubicBezTo>
                    <a:pt x="12252" y="2301"/>
                    <a:pt x="12240" y="2301"/>
                    <a:pt x="12252" y="2313"/>
                  </a:cubicBezTo>
                  <a:cubicBezTo>
                    <a:pt x="12252" y="2289"/>
                    <a:pt x="12228" y="2289"/>
                    <a:pt x="12228" y="2277"/>
                  </a:cubicBezTo>
                  <a:cubicBezTo>
                    <a:pt x="12240" y="2277"/>
                    <a:pt x="12240" y="2289"/>
                    <a:pt x="12252" y="2289"/>
                  </a:cubicBezTo>
                  <a:cubicBezTo>
                    <a:pt x="12240" y="2277"/>
                    <a:pt x="12240" y="2265"/>
                    <a:pt x="12252" y="2265"/>
                  </a:cubicBezTo>
                  <a:cubicBezTo>
                    <a:pt x="12252" y="2253"/>
                    <a:pt x="12252" y="2253"/>
                    <a:pt x="12252" y="2253"/>
                  </a:cubicBezTo>
                  <a:cubicBezTo>
                    <a:pt x="12240" y="2253"/>
                    <a:pt x="12252" y="2253"/>
                    <a:pt x="12252" y="2241"/>
                  </a:cubicBezTo>
                  <a:cubicBezTo>
                    <a:pt x="12252" y="2241"/>
                    <a:pt x="12252" y="2241"/>
                    <a:pt x="12252" y="2229"/>
                  </a:cubicBezTo>
                  <a:cubicBezTo>
                    <a:pt x="12264" y="2241"/>
                    <a:pt x="12264" y="2241"/>
                    <a:pt x="12264" y="2241"/>
                  </a:cubicBezTo>
                  <a:lnTo>
                    <a:pt x="12276" y="2241"/>
                  </a:lnTo>
                  <a:cubicBezTo>
                    <a:pt x="12288" y="2241"/>
                    <a:pt x="12276" y="2229"/>
                    <a:pt x="12299" y="2229"/>
                  </a:cubicBezTo>
                  <a:lnTo>
                    <a:pt x="12288" y="2229"/>
                  </a:lnTo>
                  <a:cubicBezTo>
                    <a:pt x="12299" y="2229"/>
                    <a:pt x="12299" y="2218"/>
                    <a:pt x="12299" y="2206"/>
                  </a:cubicBezTo>
                  <a:cubicBezTo>
                    <a:pt x="12311" y="2218"/>
                    <a:pt x="12299" y="2229"/>
                    <a:pt x="12299" y="2229"/>
                  </a:cubicBezTo>
                  <a:lnTo>
                    <a:pt x="12299" y="2241"/>
                  </a:lnTo>
                  <a:lnTo>
                    <a:pt x="12299" y="2253"/>
                  </a:lnTo>
                  <a:cubicBezTo>
                    <a:pt x="12311" y="2241"/>
                    <a:pt x="12299" y="2229"/>
                    <a:pt x="12311" y="2229"/>
                  </a:cubicBezTo>
                  <a:cubicBezTo>
                    <a:pt x="12311" y="2229"/>
                    <a:pt x="12323" y="2229"/>
                    <a:pt x="12311" y="2241"/>
                  </a:cubicBezTo>
                  <a:cubicBezTo>
                    <a:pt x="12311" y="2253"/>
                    <a:pt x="12299" y="2265"/>
                    <a:pt x="12288" y="2265"/>
                  </a:cubicBezTo>
                  <a:cubicBezTo>
                    <a:pt x="12292" y="2270"/>
                    <a:pt x="12297" y="2273"/>
                    <a:pt x="12301" y="2273"/>
                  </a:cubicBezTo>
                  <a:cubicBezTo>
                    <a:pt x="12307" y="2273"/>
                    <a:pt x="12311" y="2267"/>
                    <a:pt x="12311" y="2253"/>
                  </a:cubicBezTo>
                  <a:lnTo>
                    <a:pt x="12323" y="2253"/>
                  </a:lnTo>
                  <a:cubicBezTo>
                    <a:pt x="12323" y="2253"/>
                    <a:pt x="12323" y="2229"/>
                    <a:pt x="12335" y="2229"/>
                  </a:cubicBezTo>
                  <a:lnTo>
                    <a:pt x="12335" y="2241"/>
                  </a:lnTo>
                  <a:lnTo>
                    <a:pt x="12347" y="2229"/>
                  </a:lnTo>
                  <a:lnTo>
                    <a:pt x="12347" y="2241"/>
                  </a:lnTo>
                  <a:cubicBezTo>
                    <a:pt x="12347" y="2229"/>
                    <a:pt x="12347" y="2229"/>
                    <a:pt x="12359" y="2229"/>
                  </a:cubicBezTo>
                  <a:cubicBezTo>
                    <a:pt x="12347" y="2241"/>
                    <a:pt x="12359" y="2241"/>
                    <a:pt x="12347" y="2253"/>
                  </a:cubicBezTo>
                  <a:cubicBezTo>
                    <a:pt x="12359" y="2253"/>
                    <a:pt x="12359" y="2241"/>
                    <a:pt x="12371" y="2229"/>
                  </a:cubicBezTo>
                  <a:lnTo>
                    <a:pt x="12371" y="2229"/>
                  </a:lnTo>
                  <a:cubicBezTo>
                    <a:pt x="12371" y="2241"/>
                    <a:pt x="12371" y="2241"/>
                    <a:pt x="12359" y="2253"/>
                  </a:cubicBezTo>
                  <a:cubicBezTo>
                    <a:pt x="12371" y="2253"/>
                    <a:pt x="12383" y="2265"/>
                    <a:pt x="12383" y="2277"/>
                  </a:cubicBezTo>
                  <a:cubicBezTo>
                    <a:pt x="12395" y="2265"/>
                    <a:pt x="12383" y="2265"/>
                    <a:pt x="12395" y="2253"/>
                  </a:cubicBezTo>
                  <a:lnTo>
                    <a:pt x="12395" y="2253"/>
                  </a:lnTo>
                  <a:cubicBezTo>
                    <a:pt x="12387" y="2285"/>
                    <a:pt x="12395" y="2290"/>
                    <a:pt x="12408" y="2290"/>
                  </a:cubicBezTo>
                  <a:cubicBezTo>
                    <a:pt x="12415" y="2290"/>
                    <a:pt x="12422" y="2289"/>
                    <a:pt x="12430" y="2289"/>
                  </a:cubicBezTo>
                  <a:cubicBezTo>
                    <a:pt x="12435" y="2275"/>
                    <a:pt x="12436" y="2272"/>
                    <a:pt x="12436" y="2272"/>
                  </a:cubicBezTo>
                  <a:lnTo>
                    <a:pt x="12436" y="2272"/>
                  </a:lnTo>
                  <a:cubicBezTo>
                    <a:pt x="12436" y="2272"/>
                    <a:pt x="12436" y="2274"/>
                    <a:pt x="12437" y="2274"/>
                  </a:cubicBezTo>
                  <a:cubicBezTo>
                    <a:pt x="12437" y="2274"/>
                    <a:pt x="12439" y="2272"/>
                    <a:pt x="12442" y="2265"/>
                  </a:cubicBezTo>
                  <a:lnTo>
                    <a:pt x="12442" y="2265"/>
                  </a:lnTo>
                  <a:cubicBezTo>
                    <a:pt x="12442" y="2265"/>
                    <a:pt x="12442" y="2289"/>
                    <a:pt x="12430" y="2301"/>
                  </a:cubicBezTo>
                  <a:lnTo>
                    <a:pt x="12442" y="2301"/>
                  </a:lnTo>
                  <a:cubicBezTo>
                    <a:pt x="12430" y="2313"/>
                    <a:pt x="12419" y="2301"/>
                    <a:pt x="12419" y="2337"/>
                  </a:cubicBezTo>
                  <a:cubicBezTo>
                    <a:pt x="12427" y="2337"/>
                    <a:pt x="12436" y="2316"/>
                    <a:pt x="12445" y="2316"/>
                  </a:cubicBezTo>
                  <a:cubicBezTo>
                    <a:pt x="12448" y="2316"/>
                    <a:pt x="12451" y="2319"/>
                    <a:pt x="12454" y="2325"/>
                  </a:cubicBezTo>
                  <a:cubicBezTo>
                    <a:pt x="12452" y="2327"/>
                    <a:pt x="12451" y="2328"/>
                    <a:pt x="12451" y="2328"/>
                  </a:cubicBezTo>
                  <a:cubicBezTo>
                    <a:pt x="12451" y="2328"/>
                    <a:pt x="12454" y="2325"/>
                    <a:pt x="12456" y="2325"/>
                  </a:cubicBezTo>
                  <a:cubicBezTo>
                    <a:pt x="12458" y="2325"/>
                    <a:pt x="12459" y="2328"/>
                    <a:pt x="12454" y="2337"/>
                  </a:cubicBezTo>
                  <a:cubicBezTo>
                    <a:pt x="12442" y="2348"/>
                    <a:pt x="12442" y="2348"/>
                    <a:pt x="12442" y="2348"/>
                  </a:cubicBezTo>
                  <a:cubicBezTo>
                    <a:pt x="12445" y="2353"/>
                    <a:pt x="12447" y="2355"/>
                    <a:pt x="12448" y="2355"/>
                  </a:cubicBezTo>
                  <a:cubicBezTo>
                    <a:pt x="12455" y="2355"/>
                    <a:pt x="12457" y="2322"/>
                    <a:pt x="12466" y="2313"/>
                  </a:cubicBezTo>
                  <a:cubicBezTo>
                    <a:pt x="12478" y="2313"/>
                    <a:pt x="12466" y="2337"/>
                    <a:pt x="12466" y="2348"/>
                  </a:cubicBezTo>
                  <a:lnTo>
                    <a:pt x="12478" y="2348"/>
                  </a:lnTo>
                  <a:cubicBezTo>
                    <a:pt x="12466" y="2348"/>
                    <a:pt x="12478" y="2325"/>
                    <a:pt x="12478" y="2313"/>
                  </a:cubicBezTo>
                  <a:cubicBezTo>
                    <a:pt x="12478" y="2327"/>
                    <a:pt x="12482" y="2332"/>
                    <a:pt x="12486" y="2332"/>
                  </a:cubicBezTo>
                  <a:cubicBezTo>
                    <a:pt x="12493" y="2332"/>
                    <a:pt x="12502" y="2320"/>
                    <a:pt x="12502" y="2313"/>
                  </a:cubicBezTo>
                  <a:cubicBezTo>
                    <a:pt x="12502" y="2295"/>
                    <a:pt x="12499" y="2295"/>
                    <a:pt x="12496" y="2295"/>
                  </a:cubicBezTo>
                  <a:cubicBezTo>
                    <a:pt x="12493" y="2295"/>
                    <a:pt x="12490" y="2295"/>
                    <a:pt x="12490" y="2277"/>
                  </a:cubicBezTo>
                  <a:cubicBezTo>
                    <a:pt x="12490" y="2277"/>
                    <a:pt x="12482" y="2292"/>
                    <a:pt x="12479" y="2292"/>
                  </a:cubicBezTo>
                  <a:cubicBezTo>
                    <a:pt x="12479" y="2292"/>
                    <a:pt x="12478" y="2291"/>
                    <a:pt x="12478" y="2289"/>
                  </a:cubicBezTo>
                  <a:cubicBezTo>
                    <a:pt x="12490" y="2277"/>
                    <a:pt x="12478" y="2277"/>
                    <a:pt x="12478" y="2265"/>
                  </a:cubicBezTo>
                  <a:cubicBezTo>
                    <a:pt x="12478" y="2277"/>
                    <a:pt x="12478" y="2280"/>
                    <a:pt x="12477" y="2280"/>
                  </a:cubicBezTo>
                  <a:cubicBezTo>
                    <a:pt x="12475" y="2280"/>
                    <a:pt x="12472" y="2277"/>
                    <a:pt x="12466" y="2277"/>
                  </a:cubicBezTo>
                  <a:cubicBezTo>
                    <a:pt x="12466" y="2265"/>
                    <a:pt x="12490" y="2253"/>
                    <a:pt x="12478" y="2241"/>
                  </a:cubicBezTo>
                  <a:lnTo>
                    <a:pt x="12478" y="2241"/>
                  </a:lnTo>
                  <a:lnTo>
                    <a:pt x="12466" y="2265"/>
                  </a:lnTo>
                  <a:cubicBezTo>
                    <a:pt x="12466" y="2265"/>
                    <a:pt x="12474" y="2250"/>
                    <a:pt x="12471" y="2250"/>
                  </a:cubicBezTo>
                  <a:cubicBezTo>
                    <a:pt x="12470" y="2250"/>
                    <a:pt x="12469" y="2251"/>
                    <a:pt x="12466" y="2253"/>
                  </a:cubicBezTo>
                  <a:cubicBezTo>
                    <a:pt x="12478" y="2241"/>
                    <a:pt x="12478" y="2229"/>
                    <a:pt x="12490" y="2229"/>
                  </a:cubicBezTo>
                  <a:cubicBezTo>
                    <a:pt x="12490" y="2218"/>
                    <a:pt x="12488" y="2214"/>
                    <a:pt x="12484" y="2214"/>
                  </a:cubicBezTo>
                  <a:cubicBezTo>
                    <a:pt x="12476" y="2214"/>
                    <a:pt x="12462" y="2233"/>
                    <a:pt x="12454" y="2241"/>
                  </a:cubicBezTo>
                  <a:cubicBezTo>
                    <a:pt x="12454" y="2230"/>
                    <a:pt x="12454" y="2229"/>
                    <a:pt x="12454" y="2229"/>
                  </a:cubicBezTo>
                  <a:cubicBezTo>
                    <a:pt x="12454" y="2233"/>
                    <a:pt x="12454" y="2235"/>
                    <a:pt x="12454" y="2235"/>
                  </a:cubicBezTo>
                  <a:cubicBezTo>
                    <a:pt x="12453" y="2235"/>
                    <a:pt x="12450" y="2229"/>
                    <a:pt x="12442" y="2229"/>
                  </a:cubicBezTo>
                  <a:cubicBezTo>
                    <a:pt x="12442" y="2229"/>
                    <a:pt x="12454" y="2218"/>
                    <a:pt x="12466" y="2218"/>
                  </a:cubicBezTo>
                  <a:lnTo>
                    <a:pt x="12454" y="2206"/>
                  </a:lnTo>
                  <a:lnTo>
                    <a:pt x="12442" y="2206"/>
                  </a:lnTo>
                  <a:cubicBezTo>
                    <a:pt x="12454" y="2194"/>
                    <a:pt x="12466" y="2182"/>
                    <a:pt x="12466" y="2182"/>
                  </a:cubicBezTo>
                  <a:lnTo>
                    <a:pt x="12466" y="2182"/>
                  </a:lnTo>
                  <a:lnTo>
                    <a:pt x="12442" y="2194"/>
                  </a:lnTo>
                  <a:cubicBezTo>
                    <a:pt x="12454" y="2182"/>
                    <a:pt x="12454" y="2170"/>
                    <a:pt x="12454" y="2170"/>
                  </a:cubicBezTo>
                  <a:lnTo>
                    <a:pt x="12442" y="2158"/>
                  </a:lnTo>
                  <a:cubicBezTo>
                    <a:pt x="12442" y="2156"/>
                    <a:pt x="12441" y="2155"/>
                    <a:pt x="12440" y="2155"/>
                  </a:cubicBezTo>
                  <a:cubicBezTo>
                    <a:pt x="12436" y="2155"/>
                    <a:pt x="12429" y="2160"/>
                    <a:pt x="12425" y="2160"/>
                  </a:cubicBezTo>
                  <a:cubicBezTo>
                    <a:pt x="12421" y="2160"/>
                    <a:pt x="12420" y="2155"/>
                    <a:pt x="12430" y="2134"/>
                  </a:cubicBezTo>
                  <a:lnTo>
                    <a:pt x="12430" y="2134"/>
                  </a:lnTo>
                  <a:cubicBezTo>
                    <a:pt x="12424" y="2140"/>
                    <a:pt x="12421" y="2140"/>
                    <a:pt x="12417" y="2140"/>
                  </a:cubicBezTo>
                  <a:cubicBezTo>
                    <a:pt x="12413" y="2140"/>
                    <a:pt x="12407" y="2140"/>
                    <a:pt x="12395" y="2146"/>
                  </a:cubicBezTo>
                  <a:cubicBezTo>
                    <a:pt x="12419" y="2134"/>
                    <a:pt x="12395" y="2110"/>
                    <a:pt x="12419" y="2110"/>
                  </a:cubicBezTo>
                  <a:cubicBezTo>
                    <a:pt x="12416" y="2108"/>
                    <a:pt x="12414" y="2107"/>
                    <a:pt x="12411" y="2107"/>
                  </a:cubicBezTo>
                  <a:cubicBezTo>
                    <a:pt x="12402" y="2107"/>
                    <a:pt x="12395" y="2122"/>
                    <a:pt x="12395" y="2122"/>
                  </a:cubicBezTo>
                  <a:cubicBezTo>
                    <a:pt x="12395" y="2110"/>
                    <a:pt x="12407" y="2087"/>
                    <a:pt x="12419" y="2087"/>
                  </a:cubicBezTo>
                  <a:lnTo>
                    <a:pt x="12407" y="2087"/>
                  </a:lnTo>
                  <a:lnTo>
                    <a:pt x="12395" y="2098"/>
                  </a:lnTo>
                  <a:cubicBezTo>
                    <a:pt x="12395" y="2087"/>
                    <a:pt x="12395" y="2087"/>
                    <a:pt x="12395" y="2087"/>
                  </a:cubicBezTo>
                  <a:cubicBezTo>
                    <a:pt x="12395" y="2073"/>
                    <a:pt x="12402" y="2071"/>
                    <a:pt x="12407" y="2070"/>
                  </a:cubicBezTo>
                  <a:lnTo>
                    <a:pt x="12407" y="2070"/>
                  </a:lnTo>
                  <a:cubicBezTo>
                    <a:pt x="12407" y="2072"/>
                    <a:pt x="12407" y="2075"/>
                    <a:pt x="12407" y="2075"/>
                  </a:cubicBezTo>
                  <a:lnTo>
                    <a:pt x="12419" y="2063"/>
                  </a:lnTo>
                  <a:cubicBezTo>
                    <a:pt x="12415" y="2059"/>
                    <a:pt x="12417" y="2057"/>
                    <a:pt x="12422" y="2057"/>
                  </a:cubicBezTo>
                  <a:cubicBezTo>
                    <a:pt x="12427" y="2057"/>
                    <a:pt x="12435" y="2059"/>
                    <a:pt x="12440" y="2060"/>
                  </a:cubicBezTo>
                  <a:lnTo>
                    <a:pt x="12440" y="2060"/>
                  </a:lnTo>
                  <a:cubicBezTo>
                    <a:pt x="12430" y="2049"/>
                    <a:pt x="12430" y="2039"/>
                    <a:pt x="12419" y="2039"/>
                  </a:cubicBezTo>
                  <a:cubicBezTo>
                    <a:pt x="12419" y="2035"/>
                    <a:pt x="12420" y="2034"/>
                    <a:pt x="12422" y="2034"/>
                  </a:cubicBezTo>
                  <a:cubicBezTo>
                    <a:pt x="12426" y="2034"/>
                    <a:pt x="12434" y="2039"/>
                    <a:pt x="12442" y="2039"/>
                  </a:cubicBezTo>
                  <a:cubicBezTo>
                    <a:pt x="12442" y="2039"/>
                    <a:pt x="12430" y="2027"/>
                    <a:pt x="12442" y="2015"/>
                  </a:cubicBezTo>
                  <a:cubicBezTo>
                    <a:pt x="12436" y="2003"/>
                    <a:pt x="12445" y="2003"/>
                    <a:pt x="12451" y="2003"/>
                  </a:cubicBezTo>
                  <a:cubicBezTo>
                    <a:pt x="12457" y="2003"/>
                    <a:pt x="12460" y="2003"/>
                    <a:pt x="12442" y="1991"/>
                  </a:cubicBezTo>
                  <a:cubicBezTo>
                    <a:pt x="12450" y="1991"/>
                    <a:pt x="12453" y="1986"/>
                    <a:pt x="12457" y="1986"/>
                  </a:cubicBezTo>
                  <a:cubicBezTo>
                    <a:pt x="12460" y="1986"/>
                    <a:pt x="12462" y="1987"/>
                    <a:pt x="12466" y="1991"/>
                  </a:cubicBezTo>
                  <a:cubicBezTo>
                    <a:pt x="12466" y="1979"/>
                    <a:pt x="12466" y="1967"/>
                    <a:pt x="12466" y="1944"/>
                  </a:cubicBezTo>
                  <a:cubicBezTo>
                    <a:pt x="12466" y="1920"/>
                    <a:pt x="12514" y="1932"/>
                    <a:pt x="12514" y="1908"/>
                  </a:cubicBezTo>
                  <a:cubicBezTo>
                    <a:pt x="12538" y="1884"/>
                    <a:pt x="12549" y="1872"/>
                    <a:pt x="12561" y="1860"/>
                  </a:cubicBezTo>
                  <a:cubicBezTo>
                    <a:pt x="12561" y="1848"/>
                    <a:pt x="12538" y="1837"/>
                    <a:pt x="12549" y="1825"/>
                  </a:cubicBezTo>
                  <a:cubicBezTo>
                    <a:pt x="12549" y="1813"/>
                    <a:pt x="12549" y="1801"/>
                    <a:pt x="12561" y="1789"/>
                  </a:cubicBezTo>
                  <a:lnTo>
                    <a:pt x="12585" y="1789"/>
                  </a:lnTo>
                  <a:cubicBezTo>
                    <a:pt x="12573" y="1783"/>
                    <a:pt x="12573" y="1783"/>
                    <a:pt x="12576" y="1783"/>
                  </a:cubicBezTo>
                  <a:cubicBezTo>
                    <a:pt x="12579" y="1783"/>
                    <a:pt x="12585" y="1783"/>
                    <a:pt x="12585" y="1777"/>
                  </a:cubicBezTo>
                  <a:lnTo>
                    <a:pt x="12573" y="1777"/>
                  </a:lnTo>
                  <a:cubicBezTo>
                    <a:pt x="12567" y="1771"/>
                    <a:pt x="12567" y="1768"/>
                    <a:pt x="12570" y="1768"/>
                  </a:cubicBezTo>
                  <a:cubicBezTo>
                    <a:pt x="12573" y="1768"/>
                    <a:pt x="12579" y="1771"/>
                    <a:pt x="12585" y="1777"/>
                  </a:cubicBezTo>
                  <a:lnTo>
                    <a:pt x="12573" y="1765"/>
                  </a:lnTo>
                  <a:lnTo>
                    <a:pt x="12585" y="1765"/>
                  </a:lnTo>
                  <a:lnTo>
                    <a:pt x="12573" y="1753"/>
                  </a:lnTo>
                  <a:lnTo>
                    <a:pt x="12597" y="1765"/>
                  </a:lnTo>
                  <a:cubicBezTo>
                    <a:pt x="12597" y="1765"/>
                    <a:pt x="12597" y="1753"/>
                    <a:pt x="12573" y="1741"/>
                  </a:cubicBezTo>
                  <a:lnTo>
                    <a:pt x="12597" y="1741"/>
                  </a:lnTo>
                  <a:lnTo>
                    <a:pt x="12609" y="1717"/>
                  </a:lnTo>
                  <a:lnTo>
                    <a:pt x="12597" y="1717"/>
                  </a:lnTo>
                  <a:cubicBezTo>
                    <a:pt x="12585" y="1717"/>
                    <a:pt x="12585" y="1706"/>
                    <a:pt x="12585" y="1706"/>
                  </a:cubicBezTo>
                  <a:lnTo>
                    <a:pt x="12585" y="1706"/>
                  </a:lnTo>
                  <a:cubicBezTo>
                    <a:pt x="12597" y="1717"/>
                    <a:pt x="12609" y="1717"/>
                    <a:pt x="12621" y="1717"/>
                  </a:cubicBezTo>
                  <a:cubicBezTo>
                    <a:pt x="12621" y="1711"/>
                    <a:pt x="12618" y="1711"/>
                    <a:pt x="12613" y="1711"/>
                  </a:cubicBezTo>
                  <a:cubicBezTo>
                    <a:pt x="12609" y="1711"/>
                    <a:pt x="12603" y="1711"/>
                    <a:pt x="12597" y="1706"/>
                  </a:cubicBezTo>
                  <a:cubicBezTo>
                    <a:pt x="12597" y="1694"/>
                    <a:pt x="12597" y="1694"/>
                    <a:pt x="12597" y="1694"/>
                  </a:cubicBezTo>
                  <a:lnTo>
                    <a:pt x="12609" y="1694"/>
                  </a:lnTo>
                  <a:cubicBezTo>
                    <a:pt x="12605" y="1690"/>
                    <a:pt x="12606" y="1688"/>
                    <a:pt x="12610" y="1688"/>
                  </a:cubicBezTo>
                  <a:cubicBezTo>
                    <a:pt x="12617" y="1688"/>
                    <a:pt x="12633" y="1694"/>
                    <a:pt x="12633" y="1694"/>
                  </a:cubicBezTo>
                  <a:cubicBezTo>
                    <a:pt x="12621" y="1682"/>
                    <a:pt x="12633" y="1682"/>
                    <a:pt x="12609" y="1670"/>
                  </a:cubicBezTo>
                  <a:cubicBezTo>
                    <a:pt x="12609" y="1667"/>
                    <a:pt x="12609" y="1666"/>
                    <a:pt x="12610" y="1666"/>
                  </a:cubicBezTo>
                  <a:cubicBezTo>
                    <a:pt x="12614" y="1666"/>
                    <a:pt x="12623" y="1682"/>
                    <a:pt x="12633" y="1682"/>
                  </a:cubicBezTo>
                  <a:cubicBezTo>
                    <a:pt x="12624" y="1673"/>
                    <a:pt x="12628" y="1665"/>
                    <a:pt x="12635" y="1665"/>
                  </a:cubicBezTo>
                  <a:cubicBezTo>
                    <a:pt x="12636" y="1665"/>
                    <a:pt x="12638" y="1665"/>
                    <a:pt x="12639" y="1666"/>
                  </a:cubicBezTo>
                  <a:lnTo>
                    <a:pt x="12639" y="1666"/>
                  </a:lnTo>
                  <a:cubicBezTo>
                    <a:pt x="12616" y="1647"/>
                    <a:pt x="12666" y="1656"/>
                    <a:pt x="12633" y="1634"/>
                  </a:cubicBezTo>
                  <a:lnTo>
                    <a:pt x="12633" y="1634"/>
                  </a:lnTo>
                  <a:lnTo>
                    <a:pt x="12657" y="1646"/>
                  </a:lnTo>
                  <a:cubicBezTo>
                    <a:pt x="12657" y="1634"/>
                    <a:pt x="12633" y="1622"/>
                    <a:pt x="12633" y="1622"/>
                  </a:cubicBezTo>
                  <a:cubicBezTo>
                    <a:pt x="12640" y="1622"/>
                    <a:pt x="12648" y="1622"/>
                    <a:pt x="12655" y="1625"/>
                  </a:cubicBezTo>
                  <a:lnTo>
                    <a:pt x="12655" y="1625"/>
                  </a:lnTo>
                  <a:lnTo>
                    <a:pt x="12633" y="1610"/>
                  </a:lnTo>
                  <a:cubicBezTo>
                    <a:pt x="12680" y="1610"/>
                    <a:pt x="12680" y="1563"/>
                    <a:pt x="12716" y="1551"/>
                  </a:cubicBezTo>
                  <a:cubicBezTo>
                    <a:pt x="12716" y="1527"/>
                    <a:pt x="12716" y="1503"/>
                    <a:pt x="12728" y="1491"/>
                  </a:cubicBezTo>
                  <a:lnTo>
                    <a:pt x="12716" y="1491"/>
                  </a:lnTo>
                  <a:cubicBezTo>
                    <a:pt x="12716" y="1491"/>
                    <a:pt x="12716" y="1479"/>
                    <a:pt x="12716" y="1479"/>
                  </a:cubicBezTo>
                  <a:cubicBezTo>
                    <a:pt x="12740" y="1467"/>
                    <a:pt x="12764" y="1456"/>
                    <a:pt x="12752" y="1432"/>
                  </a:cubicBezTo>
                  <a:cubicBezTo>
                    <a:pt x="12743" y="1418"/>
                    <a:pt x="12746" y="1415"/>
                    <a:pt x="12753" y="1415"/>
                  </a:cubicBezTo>
                  <a:cubicBezTo>
                    <a:pt x="12758" y="1415"/>
                    <a:pt x="12766" y="1417"/>
                    <a:pt x="12771" y="1417"/>
                  </a:cubicBezTo>
                  <a:cubicBezTo>
                    <a:pt x="12775" y="1417"/>
                    <a:pt x="12777" y="1416"/>
                    <a:pt x="12777" y="1414"/>
                  </a:cubicBezTo>
                  <a:lnTo>
                    <a:pt x="12777" y="1414"/>
                  </a:lnTo>
                  <a:cubicBezTo>
                    <a:pt x="12779" y="1417"/>
                    <a:pt x="12782" y="1420"/>
                    <a:pt x="12788" y="1420"/>
                  </a:cubicBezTo>
                  <a:cubicBezTo>
                    <a:pt x="12776" y="1396"/>
                    <a:pt x="12776" y="1396"/>
                    <a:pt x="12764" y="1372"/>
                  </a:cubicBezTo>
                  <a:lnTo>
                    <a:pt x="12764" y="1372"/>
                  </a:lnTo>
                  <a:cubicBezTo>
                    <a:pt x="12771" y="1375"/>
                    <a:pt x="12776" y="1376"/>
                    <a:pt x="12778" y="1376"/>
                  </a:cubicBezTo>
                  <a:cubicBezTo>
                    <a:pt x="12784" y="1376"/>
                    <a:pt x="12775" y="1369"/>
                    <a:pt x="12773" y="1369"/>
                  </a:cubicBezTo>
                  <a:cubicBezTo>
                    <a:pt x="12773" y="1369"/>
                    <a:pt x="12773" y="1370"/>
                    <a:pt x="12776" y="1372"/>
                  </a:cubicBezTo>
                  <a:lnTo>
                    <a:pt x="12764" y="1360"/>
                  </a:lnTo>
                  <a:lnTo>
                    <a:pt x="12788" y="1360"/>
                  </a:lnTo>
                  <a:cubicBezTo>
                    <a:pt x="12797" y="1351"/>
                    <a:pt x="12799" y="1333"/>
                    <a:pt x="12812" y="1333"/>
                  </a:cubicBezTo>
                  <a:cubicBezTo>
                    <a:pt x="12815" y="1333"/>
                    <a:pt x="12819" y="1334"/>
                    <a:pt x="12823" y="1336"/>
                  </a:cubicBezTo>
                  <a:cubicBezTo>
                    <a:pt x="12811" y="1301"/>
                    <a:pt x="12835" y="1277"/>
                    <a:pt x="12847" y="1253"/>
                  </a:cubicBezTo>
                  <a:cubicBezTo>
                    <a:pt x="12835" y="1241"/>
                    <a:pt x="12835" y="1241"/>
                    <a:pt x="12847" y="1229"/>
                  </a:cubicBezTo>
                  <a:lnTo>
                    <a:pt x="12859" y="1229"/>
                  </a:lnTo>
                  <a:cubicBezTo>
                    <a:pt x="12859" y="1229"/>
                    <a:pt x="12835" y="1205"/>
                    <a:pt x="12847" y="1205"/>
                  </a:cubicBezTo>
                  <a:cubicBezTo>
                    <a:pt x="12859" y="1205"/>
                    <a:pt x="12859" y="1217"/>
                    <a:pt x="12859" y="1217"/>
                  </a:cubicBezTo>
                  <a:cubicBezTo>
                    <a:pt x="12859" y="1205"/>
                    <a:pt x="12871" y="1205"/>
                    <a:pt x="12847" y="1194"/>
                  </a:cubicBezTo>
                  <a:cubicBezTo>
                    <a:pt x="12853" y="1188"/>
                    <a:pt x="12859" y="1185"/>
                    <a:pt x="12865" y="1185"/>
                  </a:cubicBezTo>
                  <a:cubicBezTo>
                    <a:pt x="12868" y="1185"/>
                    <a:pt x="12872" y="1186"/>
                    <a:pt x="12875" y="1187"/>
                  </a:cubicBezTo>
                  <a:lnTo>
                    <a:pt x="12875" y="1187"/>
                  </a:lnTo>
                  <a:cubicBezTo>
                    <a:pt x="12873" y="1182"/>
                    <a:pt x="12895" y="1182"/>
                    <a:pt x="12895" y="1182"/>
                  </a:cubicBezTo>
                  <a:cubicBezTo>
                    <a:pt x="12895" y="1182"/>
                    <a:pt x="12954" y="1110"/>
                    <a:pt x="12978" y="1003"/>
                  </a:cubicBezTo>
                  <a:cubicBezTo>
                    <a:pt x="13002" y="944"/>
                    <a:pt x="13014" y="860"/>
                    <a:pt x="12990" y="801"/>
                  </a:cubicBezTo>
                  <a:close/>
                  <a:moveTo>
                    <a:pt x="4038" y="6942"/>
                  </a:moveTo>
                  <a:lnTo>
                    <a:pt x="4038" y="6942"/>
                  </a:lnTo>
                  <a:cubicBezTo>
                    <a:pt x="4037" y="6947"/>
                    <a:pt x="4037" y="6952"/>
                    <a:pt x="4037" y="6956"/>
                  </a:cubicBezTo>
                  <a:cubicBezTo>
                    <a:pt x="4037" y="6956"/>
                    <a:pt x="4042" y="6945"/>
                    <a:pt x="4038" y="6942"/>
                  </a:cubicBezTo>
                  <a:close/>
                  <a:moveTo>
                    <a:pt x="10783" y="6966"/>
                  </a:moveTo>
                  <a:cubicBezTo>
                    <a:pt x="10781" y="6966"/>
                    <a:pt x="10779" y="6967"/>
                    <a:pt x="10777" y="6967"/>
                  </a:cubicBezTo>
                  <a:lnTo>
                    <a:pt x="10777" y="6967"/>
                  </a:lnTo>
                  <a:cubicBezTo>
                    <a:pt x="10779" y="6967"/>
                    <a:pt x="10781" y="6967"/>
                    <a:pt x="10783" y="6966"/>
                  </a:cubicBezTo>
                  <a:close/>
                  <a:moveTo>
                    <a:pt x="10777" y="6967"/>
                  </a:moveTo>
                  <a:cubicBezTo>
                    <a:pt x="10772" y="6968"/>
                    <a:pt x="10768" y="6968"/>
                    <a:pt x="10764" y="6968"/>
                  </a:cubicBezTo>
                  <a:lnTo>
                    <a:pt x="10775" y="6968"/>
                  </a:lnTo>
                  <a:cubicBezTo>
                    <a:pt x="10776" y="6968"/>
                    <a:pt x="10776" y="6968"/>
                    <a:pt x="10777" y="6967"/>
                  </a:cubicBezTo>
                  <a:close/>
                  <a:moveTo>
                    <a:pt x="10841" y="6998"/>
                  </a:moveTo>
                  <a:lnTo>
                    <a:pt x="10835" y="7004"/>
                  </a:lnTo>
                  <a:cubicBezTo>
                    <a:pt x="10837" y="7006"/>
                    <a:pt x="10838" y="7006"/>
                    <a:pt x="10839" y="7006"/>
                  </a:cubicBezTo>
                  <a:cubicBezTo>
                    <a:pt x="10841" y="7006"/>
                    <a:pt x="10841" y="7002"/>
                    <a:pt x="10841" y="6998"/>
                  </a:cubicBezTo>
                  <a:close/>
                  <a:moveTo>
                    <a:pt x="1303" y="7037"/>
                  </a:moveTo>
                  <a:cubicBezTo>
                    <a:pt x="1303" y="7039"/>
                    <a:pt x="1303" y="7040"/>
                    <a:pt x="1304" y="7041"/>
                  </a:cubicBezTo>
                  <a:lnTo>
                    <a:pt x="1304" y="7041"/>
                  </a:lnTo>
                  <a:cubicBezTo>
                    <a:pt x="1304" y="7040"/>
                    <a:pt x="1304" y="7039"/>
                    <a:pt x="1303" y="7037"/>
                  </a:cubicBezTo>
                  <a:close/>
                  <a:moveTo>
                    <a:pt x="6942" y="7051"/>
                  </a:moveTo>
                  <a:cubicBezTo>
                    <a:pt x="6944" y="7051"/>
                    <a:pt x="6946" y="7052"/>
                    <a:pt x="6949" y="7052"/>
                  </a:cubicBezTo>
                  <a:lnTo>
                    <a:pt x="6949" y="7052"/>
                  </a:lnTo>
                  <a:cubicBezTo>
                    <a:pt x="6951" y="7052"/>
                    <a:pt x="6952" y="7051"/>
                    <a:pt x="6954" y="7051"/>
                  </a:cubicBezTo>
                  <a:close/>
                  <a:moveTo>
                    <a:pt x="1304" y="7041"/>
                  </a:moveTo>
                  <a:cubicBezTo>
                    <a:pt x="1306" y="7052"/>
                    <a:pt x="1305" y="7063"/>
                    <a:pt x="1322" y="7063"/>
                  </a:cubicBezTo>
                  <a:cubicBezTo>
                    <a:pt x="1330" y="7046"/>
                    <a:pt x="1309" y="7048"/>
                    <a:pt x="1304" y="7041"/>
                  </a:cubicBezTo>
                  <a:close/>
                  <a:moveTo>
                    <a:pt x="5608" y="7063"/>
                  </a:moveTo>
                  <a:lnTo>
                    <a:pt x="5608" y="7075"/>
                  </a:lnTo>
                  <a:lnTo>
                    <a:pt x="5608" y="7075"/>
                  </a:lnTo>
                  <a:cubicBezTo>
                    <a:pt x="5611" y="7074"/>
                    <a:pt x="5612" y="7071"/>
                    <a:pt x="5608" y="7063"/>
                  </a:cubicBezTo>
                  <a:close/>
                  <a:moveTo>
                    <a:pt x="1349" y="7067"/>
                  </a:moveTo>
                  <a:cubicBezTo>
                    <a:pt x="1347" y="7068"/>
                    <a:pt x="1346" y="7071"/>
                    <a:pt x="1346" y="7075"/>
                  </a:cubicBezTo>
                  <a:cubicBezTo>
                    <a:pt x="1348" y="7073"/>
                    <a:pt x="1349" y="7070"/>
                    <a:pt x="1349" y="7067"/>
                  </a:cubicBezTo>
                  <a:close/>
                  <a:moveTo>
                    <a:pt x="5596" y="7087"/>
                  </a:moveTo>
                  <a:lnTo>
                    <a:pt x="5608" y="7099"/>
                  </a:lnTo>
                  <a:cubicBezTo>
                    <a:pt x="5608" y="7087"/>
                    <a:pt x="5608" y="7087"/>
                    <a:pt x="5596" y="7087"/>
                  </a:cubicBezTo>
                  <a:close/>
                  <a:moveTo>
                    <a:pt x="2939" y="7112"/>
                  </a:moveTo>
                  <a:cubicBezTo>
                    <a:pt x="2939" y="7115"/>
                    <a:pt x="2940" y="7118"/>
                    <a:pt x="2941" y="7123"/>
                  </a:cubicBezTo>
                  <a:cubicBezTo>
                    <a:pt x="2941" y="7116"/>
                    <a:pt x="2941" y="7113"/>
                    <a:pt x="2939" y="7112"/>
                  </a:cubicBezTo>
                  <a:close/>
                  <a:moveTo>
                    <a:pt x="10298" y="7118"/>
                  </a:moveTo>
                  <a:cubicBezTo>
                    <a:pt x="10297" y="7120"/>
                    <a:pt x="10298" y="7121"/>
                    <a:pt x="10299" y="7123"/>
                  </a:cubicBezTo>
                  <a:cubicBezTo>
                    <a:pt x="10299" y="7121"/>
                    <a:pt x="10299" y="7119"/>
                    <a:pt x="10298" y="7118"/>
                  </a:cubicBezTo>
                  <a:close/>
                  <a:moveTo>
                    <a:pt x="1358" y="7123"/>
                  </a:moveTo>
                  <a:lnTo>
                    <a:pt x="1364" y="7135"/>
                  </a:lnTo>
                  <a:lnTo>
                    <a:pt x="1364" y="7135"/>
                  </a:lnTo>
                  <a:cubicBezTo>
                    <a:pt x="1363" y="7130"/>
                    <a:pt x="1364" y="7123"/>
                    <a:pt x="1358" y="7123"/>
                  </a:cubicBezTo>
                  <a:close/>
                  <a:moveTo>
                    <a:pt x="6840" y="7209"/>
                  </a:moveTo>
                  <a:cubicBezTo>
                    <a:pt x="6834" y="7209"/>
                    <a:pt x="6829" y="7212"/>
                    <a:pt x="6823" y="7218"/>
                  </a:cubicBezTo>
                  <a:lnTo>
                    <a:pt x="6858" y="7218"/>
                  </a:lnTo>
                  <a:cubicBezTo>
                    <a:pt x="6852" y="7212"/>
                    <a:pt x="6846" y="7209"/>
                    <a:pt x="6840" y="7209"/>
                  </a:cubicBezTo>
                  <a:close/>
                  <a:moveTo>
                    <a:pt x="10335" y="7218"/>
                  </a:moveTo>
                  <a:cubicBezTo>
                    <a:pt x="10332" y="7218"/>
                    <a:pt x="10330" y="7219"/>
                    <a:pt x="10329" y="7220"/>
                  </a:cubicBezTo>
                  <a:lnTo>
                    <a:pt x="10329" y="7220"/>
                  </a:lnTo>
                  <a:lnTo>
                    <a:pt x="10335" y="7218"/>
                  </a:lnTo>
                  <a:close/>
                  <a:moveTo>
                    <a:pt x="2596" y="7218"/>
                  </a:moveTo>
                  <a:lnTo>
                    <a:pt x="2608" y="7230"/>
                  </a:lnTo>
                  <a:lnTo>
                    <a:pt x="2608" y="7230"/>
                  </a:lnTo>
                  <a:cubicBezTo>
                    <a:pt x="2605" y="7227"/>
                    <a:pt x="2603" y="7224"/>
                    <a:pt x="2603" y="7223"/>
                  </a:cubicBezTo>
                  <a:lnTo>
                    <a:pt x="2603" y="7223"/>
                  </a:lnTo>
                  <a:cubicBezTo>
                    <a:pt x="2601" y="7221"/>
                    <a:pt x="2599" y="7220"/>
                    <a:pt x="2596" y="7218"/>
                  </a:cubicBezTo>
                  <a:close/>
                  <a:moveTo>
                    <a:pt x="2608" y="7230"/>
                  </a:moveTo>
                  <a:lnTo>
                    <a:pt x="2608" y="7230"/>
                  </a:lnTo>
                  <a:cubicBezTo>
                    <a:pt x="2608" y="7230"/>
                    <a:pt x="2608" y="7230"/>
                    <a:pt x="2608" y="7230"/>
                  </a:cubicBezTo>
                  <a:close/>
                  <a:moveTo>
                    <a:pt x="2858" y="7242"/>
                  </a:moveTo>
                  <a:lnTo>
                    <a:pt x="2858" y="7253"/>
                  </a:lnTo>
                  <a:lnTo>
                    <a:pt x="2858" y="7253"/>
                  </a:lnTo>
                  <a:cubicBezTo>
                    <a:pt x="2861" y="7252"/>
                    <a:pt x="2861" y="7249"/>
                    <a:pt x="2858" y="7242"/>
                  </a:cubicBezTo>
                  <a:close/>
                  <a:moveTo>
                    <a:pt x="2850" y="7252"/>
                  </a:moveTo>
                  <a:lnTo>
                    <a:pt x="2850" y="7252"/>
                  </a:lnTo>
                  <a:cubicBezTo>
                    <a:pt x="2853" y="7253"/>
                    <a:pt x="2855" y="7254"/>
                    <a:pt x="2858" y="7254"/>
                  </a:cubicBezTo>
                  <a:lnTo>
                    <a:pt x="2858" y="7253"/>
                  </a:lnTo>
                  <a:lnTo>
                    <a:pt x="2858" y="7253"/>
                  </a:lnTo>
                  <a:cubicBezTo>
                    <a:pt x="2857" y="7253"/>
                    <a:pt x="2856" y="7253"/>
                    <a:pt x="2856" y="7253"/>
                  </a:cubicBezTo>
                  <a:cubicBezTo>
                    <a:pt x="2854" y="7253"/>
                    <a:pt x="2852" y="7253"/>
                    <a:pt x="2850" y="7252"/>
                  </a:cubicBezTo>
                  <a:close/>
                  <a:moveTo>
                    <a:pt x="6865" y="7252"/>
                  </a:moveTo>
                  <a:lnTo>
                    <a:pt x="6865" y="7252"/>
                  </a:lnTo>
                  <a:cubicBezTo>
                    <a:pt x="6863" y="7253"/>
                    <a:pt x="6861" y="7253"/>
                    <a:pt x="6858" y="7254"/>
                  </a:cubicBezTo>
                  <a:cubicBezTo>
                    <a:pt x="6861" y="7254"/>
                    <a:pt x="6863" y="7253"/>
                    <a:pt x="6865" y="7252"/>
                  </a:cubicBezTo>
                  <a:close/>
                  <a:moveTo>
                    <a:pt x="7085" y="7253"/>
                  </a:moveTo>
                  <a:cubicBezTo>
                    <a:pt x="7085" y="7253"/>
                    <a:pt x="7085" y="7253"/>
                    <a:pt x="7085" y="7254"/>
                  </a:cubicBezTo>
                  <a:cubicBezTo>
                    <a:pt x="7090" y="7254"/>
                    <a:pt x="7088" y="7254"/>
                    <a:pt x="7085" y="7253"/>
                  </a:cubicBezTo>
                  <a:close/>
                  <a:moveTo>
                    <a:pt x="1381" y="7254"/>
                  </a:moveTo>
                  <a:lnTo>
                    <a:pt x="1381" y="7254"/>
                  </a:lnTo>
                  <a:cubicBezTo>
                    <a:pt x="1385" y="7260"/>
                    <a:pt x="1387" y="7262"/>
                    <a:pt x="1389" y="7262"/>
                  </a:cubicBezTo>
                  <a:cubicBezTo>
                    <a:pt x="1391" y="7262"/>
                    <a:pt x="1393" y="7259"/>
                    <a:pt x="1394" y="7257"/>
                  </a:cubicBezTo>
                  <a:lnTo>
                    <a:pt x="1394" y="7257"/>
                  </a:lnTo>
                  <a:cubicBezTo>
                    <a:pt x="1393" y="7257"/>
                    <a:pt x="1392" y="7257"/>
                    <a:pt x="1390" y="7257"/>
                  </a:cubicBezTo>
                  <a:cubicBezTo>
                    <a:pt x="1387" y="7257"/>
                    <a:pt x="1384" y="7256"/>
                    <a:pt x="1381" y="7254"/>
                  </a:cubicBezTo>
                  <a:close/>
                  <a:moveTo>
                    <a:pt x="2846" y="7266"/>
                  </a:moveTo>
                  <a:cubicBezTo>
                    <a:pt x="2845" y="7266"/>
                    <a:pt x="2845" y="7266"/>
                    <a:pt x="2844" y="7266"/>
                  </a:cubicBezTo>
                  <a:lnTo>
                    <a:pt x="2844" y="7266"/>
                  </a:lnTo>
                  <a:cubicBezTo>
                    <a:pt x="2846" y="7269"/>
                    <a:pt x="2846" y="7272"/>
                    <a:pt x="2846" y="7278"/>
                  </a:cubicBezTo>
                  <a:lnTo>
                    <a:pt x="2846" y="7266"/>
                  </a:lnTo>
                  <a:close/>
                  <a:moveTo>
                    <a:pt x="5299" y="7278"/>
                  </a:moveTo>
                  <a:cubicBezTo>
                    <a:pt x="5299" y="7278"/>
                    <a:pt x="5299" y="7278"/>
                    <a:pt x="5299" y="7278"/>
                  </a:cubicBezTo>
                  <a:cubicBezTo>
                    <a:pt x="5299" y="7278"/>
                    <a:pt x="5299" y="7278"/>
                    <a:pt x="5299" y="7278"/>
                  </a:cubicBezTo>
                  <a:close/>
                  <a:moveTo>
                    <a:pt x="5299" y="7278"/>
                  </a:moveTo>
                  <a:cubicBezTo>
                    <a:pt x="5299" y="7278"/>
                    <a:pt x="5299" y="7278"/>
                    <a:pt x="5299" y="7278"/>
                  </a:cubicBezTo>
                  <a:cubicBezTo>
                    <a:pt x="5299" y="7278"/>
                    <a:pt x="5299" y="7278"/>
                    <a:pt x="5299" y="7278"/>
                  </a:cubicBezTo>
                  <a:close/>
                  <a:moveTo>
                    <a:pt x="5226" y="7338"/>
                  </a:moveTo>
                  <a:cubicBezTo>
                    <a:pt x="5219" y="7340"/>
                    <a:pt x="5215" y="7343"/>
                    <a:pt x="5215" y="7349"/>
                  </a:cubicBezTo>
                  <a:lnTo>
                    <a:pt x="5226" y="7338"/>
                  </a:lnTo>
                  <a:close/>
                  <a:moveTo>
                    <a:pt x="5227" y="7337"/>
                  </a:moveTo>
                  <a:lnTo>
                    <a:pt x="5226" y="7338"/>
                  </a:lnTo>
                  <a:lnTo>
                    <a:pt x="5226" y="7338"/>
                  </a:lnTo>
                  <a:cubicBezTo>
                    <a:pt x="5227" y="7338"/>
                    <a:pt x="5227" y="7338"/>
                    <a:pt x="5228" y="7338"/>
                  </a:cubicBezTo>
                  <a:lnTo>
                    <a:pt x="5228" y="7338"/>
                  </a:lnTo>
                  <a:cubicBezTo>
                    <a:pt x="5231" y="7341"/>
                    <a:pt x="5239" y="7349"/>
                    <a:pt x="5239" y="7349"/>
                  </a:cubicBezTo>
                  <a:cubicBezTo>
                    <a:pt x="5239" y="7337"/>
                    <a:pt x="5239" y="7337"/>
                    <a:pt x="5251" y="7337"/>
                  </a:cubicBezTo>
                  <a:cubicBezTo>
                    <a:pt x="5241" y="7337"/>
                    <a:pt x="5234" y="7337"/>
                    <a:pt x="5228" y="7338"/>
                  </a:cubicBezTo>
                  <a:lnTo>
                    <a:pt x="5228" y="7338"/>
                  </a:lnTo>
                  <a:cubicBezTo>
                    <a:pt x="5227" y="7337"/>
                    <a:pt x="5227" y="7337"/>
                    <a:pt x="5227" y="7337"/>
                  </a:cubicBezTo>
                  <a:close/>
                  <a:moveTo>
                    <a:pt x="3525" y="7349"/>
                  </a:moveTo>
                  <a:lnTo>
                    <a:pt x="3536" y="7361"/>
                  </a:lnTo>
                  <a:cubicBezTo>
                    <a:pt x="3533" y="7358"/>
                    <a:pt x="3532" y="7356"/>
                    <a:pt x="3532" y="7354"/>
                  </a:cubicBezTo>
                  <a:lnTo>
                    <a:pt x="3532" y="7354"/>
                  </a:lnTo>
                  <a:cubicBezTo>
                    <a:pt x="3530" y="7352"/>
                    <a:pt x="3527" y="7350"/>
                    <a:pt x="3525" y="7349"/>
                  </a:cubicBezTo>
                  <a:close/>
                  <a:moveTo>
                    <a:pt x="5266" y="7372"/>
                  </a:moveTo>
                  <a:cubicBezTo>
                    <a:pt x="5265" y="7372"/>
                    <a:pt x="5264" y="7373"/>
                    <a:pt x="5263" y="7373"/>
                  </a:cubicBezTo>
                  <a:cubicBezTo>
                    <a:pt x="5264" y="7373"/>
                    <a:pt x="5265" y="7373"/>
                    <a:pt x="5266" y="7372"/>
                  </a:cubicBezTo>
                  <a:close/>
                  <a:moveTo>
                    <a:pt x="7001" y="7381"/>
                  </a:moveTo>
                  <a:cubicBezTo>
                    <a:pt x="7006" y="7381"/>
                    <a:pt x="7009" y="7383"/>
                    <a:pt x="7011" y="7385"/>
                  </a:cubicBezTo>
                  <a:lnTo>
                    <a:pt x="7011" y="7385"/>
                  </a:lnTo>
                  <a:cubicBezTo>
                    <a:pt x="7007" y="7385"/>
                    <a:pt x="7004" y="7385"/>
                    <a:pt x="7001" y="7385"/>
                  </a:cubicBezTo>
                  <a:lnTo>
                    <a:pt x="6989" y="7385"/>
                  </a:lnTo>
                  <a:cubicBezTo>
                    <a:pt x="6994" y="7382"/>
                    <a:pt x="6998" y="7381"/>
                    <a:pt x="7001" y="7381"/>
                  </a:cubicBezTo>
                  <a:close/>
                  <a:moveTo>
                    <a:pt x="3786" y="7385"/>
                  </a:moveTo>
                  <a:cubicBezTo>
                    <a:pt x="3785" y="7385"/>
                    <a:pt x="3784" y="7385"/>
                    <a:pt x="3783" y="7385"/>
                  </a:cubicBezTo>
                  <a:lnTo>
                    <a:pt x="3783" y="7385"/>
                  </a:lnTo>
                  <a:cubicBezTo>
                    <a:pt x="3786" y="7386"/>
                    <a:pt x="3786" y="7389"/>
                    <a:pt x="3786" y="7397"/>
                  </a:cubicBezTo>
                  <a:lnTo>
                    <a:pt x="3786" y="7385"/>
                  </a:lnTo>
                  <a:close/>
                  <a:moveTo>
                    <a:pt x="5267" y="7416"/>
                  </a:moveTo>
                  <a:cubicBezTo>
                    <a:pt x="5266" y="7417"/>
                    <a:pt x="5265" y="7419"/>
                    <a:pt x="5263" y="7421"/>
                  </a:cubicBezTo>
                  <a:cubicBezTo>
                    <a:pt x="5264" y="7419"/>
                    <a:pt x="5266" y="7418"/>
                    <a:pt x="5267" y="7416"/>
                  </a:cubicBezTo>
                  <a:close/>
                  <a:moveTo>
                    <a:pt x="9287" y="7385"/>
                  </a:moveTo>
                  <a:cubicBezTo>
                    <a:pt x="9279" y="7385"/>
                    <a:pt x="9279" y="7410"/>
                    <a:pt x="9260" y="7410"/>
                  </a:cubicBezTo>
                  <a:cubicBezTo>
                    <a:pt x="9258" y="7410"/>
                    <a:pt x="9255" y="7410"/>
                    <a:pt x="9251" y="7409"/>
                  </a:cubicBezTo>
                  <a:lnTo>
                    <a:pt x="9251" y="7421"/>
                  </a:lnTo>
                  <a:cubicBezTo>
                    <a:pt x="9263" y="7409"/>
                    <a:pt x="9299" y="7397"/>
                    <a:pt x="9299" y="7397"/>
                  </a:cubicBezTo>
                  <a:cubicBezTo>
                    <a:pt x="9293" y="7388"/>
                    <a:pt x="9290" y="7385"/>
                    <a:pt x="9287" y="7385"/>
                  </a:cubicBezTo>
                  <a:close/>
                  <a:moveTo>
                    <a:pt x="2465" y="7447"/>
                  </a:moveTo>
                  <a:cubicBezTo>
                    <a:pt x="2459" y="7447"/>
                    <a:pt x="2453" y="7450"/>
                    <a:pt x="2441" y="7456"/>
                  </a:cubicBezTo>
                  <a:lnTo>
                    <a:pt x="2489" y="7456"/>
                  </a:lnTo>
                  <a:cubicBezTo>
                    <a:pt x="2477" y="7450"/>
                    <a:pt x="2471" y="7447"/>
                    <a:pt x="2465" y="7447"/>
                  </a:cubicBezTo>
                  <a:close/>
                  <a:moveTo>
                    <a:pt x="13847" y="5361"/>
                  </a:moveTo>
                  <a:cubicBezTo>
                    <a:pt x="13859" y="5396"/>
                    <a:pt x="13883" y="5385"/>
                    <a:pt x="13907" y="5408"/>
                  </a:cubicBezTo>
                  <a:lnTo>
                    <a:pt x="13907" y="5396"/>
                  </a:lnTo>
                  <a:cubicBezTo>
                    <a:pt x="13907" y="5385"/>
                    <a:pt x="13919" y="5385"/>
                    <a:pt x="13919" y="5385"/>
                  </a:cubicBezTo>
                  <a:lnTo>
                    <a:pt x="13919" y="5385"/>
                  </a:lnTo>
                  <a:cubicBezTo>
                    <a:pt x="13919" y="5385"/>
                    <a:pt x="13907" y="5408"/>
                    <a:pt x="13919" y="5408"/>
                  </a:cubicBezTo>
                  <a:cubicBezTo>
                    <a:pt x="13919" y="5396"/>
                    <a:pt x="13919" y="5396"/>
                    <a:pt x="13919" y="5385"/>
                  </a:cubicBezTo>
                  <a:cubicBezTo>
                    <a:pt x="13931" y="5432"/>
                    <a:pt x="13966" y="5444"/>
                    <a:pt x="14002" y="5468"/>
                  </a:cubicBezTo>
                  <a:cubicBezTo>
                    <a:pt x="14050" y="5480"/>
                    <a:pt x="14085" y="5527"/>
                    <a:pt x="14121" y="5539"/>
                  </a:cubicBezTo>
                  <a:cubicBezTo>
                    <a:pt x="14121" y="5539"/>
                    <a:pt x="14130" y="5513"/>
                    <a:pt x="14140" y="5513"/>
                  </a:cubicBezTo>
                  <a:cubicBezTo>
                    <a:pt x="14142" y="5513"/>
                    <a:pt x="14143" y="5514"/>
                    <a:pt x="14145" y="5516"/>
                  </a:cubicBezTo>
                  <a:cubicBezTo>
                    <a:pt x="14135" y="5540"/>
                    <a:pt x="14137" y="5544"/>
                    <a:pt x="14143" y="5544"/>
                  </a:cubicBezTo>
                  <a:cubicBezTo>
                    <a:pt x="14146" y="5544"/>
                    <a:pt x="14150" y="5543"/>
                    <a:pt x="14153" y="5543"/>
                  </a:cubicBezTo>
                  <a:cubicBezTo>
                    <a:pt x="14158" y="5543"/>
                    <a:pt x="14161" y="5546"/>
                    <a:pt x="14157" y="5563"/>
                  </a:cubicBezTo>
                  <a:cubicBezTo>
                    <a:pt x="14184" y="5563"/>
                    <a:pt x="14191" y="5598"/>
                    <a:pt x="14208" y="5598"/>
                  </a:cubicBezTo>
                  <a:cubicBezTo>
                    <a:pt x="14214" y="5598"/>
                    <a:pt x="14220" y="5595"/>
                    <a:pt x="14228" y="5587"/>
                  </a:cubicBezTo>
                  <a:lnTo>
                    <a:pt x="14228" y="5611"/>
                  </a:lnTo>
                  <a:cubicBezTo>
                    <a:pt x="14228" y="5611"/>
                    <a:pt x="14228" y="5605"/>
                    <a:pt x="14232" y="5605"/>
                  </a:cubicBezTo>
                  <a:cubicBezTo>
                    <a:pt x="14234" y="5605"/>
                    <a:pt x="14236" y="5607"/>
                    <a:pt x="14240" y="5611"/>
                  </a:cubicBezTo>
                  <a:lnTo>
                    <a:pt x="14228" y="5611"/>
                  </a:lnTo>
                  <a:cubicBezTo>
                    <a:pt x="14234" y="5617"/>
                    <a:pt x="14240" y="5617"/>
                    <a:pt x="14245" y="5617"/>
                  </a:cubicBezTo>
                  <a:cubicBezTo>
                    <a:pt x="14249" y="5617"/>
                    <a:pt x="14252" y="5617"/>
                    <a:pt x="14252" y="5623"/>
                  </a:cubicBezTo>
                  <a:lnTo>
                    <a:pt x="14264" y="5599"/>
                  </a:lnTo>
                  <a:cubicBezTo>
                    <a:pt x="14272" y="5607"/>
                    <a:pt x="14269" y="5616"/>
                    <a:pt x="14270" y="5616"/>
                  </a:cubicBezTo>
                  <a:cubicBezTo>
                    <a:pt x="14271" y="5616"/>
                    <a:pt x="14272" y="5614"/>
                    <a:pt x="14276" y="5611"/>
                  </a:cubicBezTo>
                  <a:lnTo>
                    <a:pt x="14276" y="5611"/>
                  </a:lnTo>
                  <a:lnTo>
                    <a:pt x="14264" y="5623"/>
                  </a:lnTo>
                  <a:lnTo>
                    <a:pt x="14264" y="5623"/>
                  </a:lnTo>
                  <a:lnTo>
                    <a:pt x="14288" y="5611"/>
                  </a:lnTo>
                  <a:lnTo>
                    <a:pt x="14288" y="5611"/>
                  </a:lnTo>
                  <a:cubicBezTo>
                    <a:pt x="14264" y="5635"/>
                    <a:pt x="14300" y="5623"/>
                    <a:pt x="14288" y="5635"/>
                  </a:cubicBezTo>
                  <a:cubicBezTo>
                    <a:pt x="14296" y="5635"/>
                    <a:pt x="14309" y="5629"/>
                    <a:pt x="14317" y="5629"/>
                  </a:cubicBezTo>
                  <a:cubicBezTo>
                    <a:pt x="14321" y="5629"/>
                    <a:pt x="14324" y="5631"/>
                    <a:pt x="14324" y="5635"/>
                  </a:cubicBezTo>
                  <a:cubicBezTo>
                    <a:pt x="14324" y="5658"/>
                    <a:pt x="14335" y="5658"/>
                    <a:pt x="14335" y="5670"/>
                  </a:cubicBezTo>
                  <a:cubicBezTo>
                    <a:pt x="14347" y="5670"/>
                    <a:pt x="14371" y="5682"/>
                    <a:pt x="14383" y="5706"/>
                  </a:cubicBezTo>
                  <a:lnTo>
                    <a:pt x="14395" y="5682"/>
                  </a:lnTo>
                  <a:lnTo>
                    <a:pt x="14407" y="5682"/>
                  </a:lnTo>
                  <a:cubicBezTo>
                    <a:pt x="14407" y="5694"/>
                    <a:pt x="14407" y="5694"/>
                    <a:pt x="14395" y="5694"/>
                  </a:cubicBezTo>
                  <a:cubicBezTo>
                    <a:pt x="14391" y="5703"/>
                    <a:pt x="14393" y="5705"/>
                    <a:pt x="14396" y="5705"/>
                  </a:cubicBezTo>
                  <a:cubicBezTo>
                    <a:pt x="14400" y="5705"/>
                    <a:pt x="14404" y="5703"/>
                    <a:pt x="14407" y="5703"/>
                  </a:cubicBezTo>
                  <a:lnTo>
                    <a:pt x="14407" y="5703"/>
                  </a:lnTo>
                  <a:cubicBezTo>
                    <a:pt x="14407" y="5704"/>
                    <a:pt x="14407" y="5705"/>
                    <a:pt x="14407" y="5706"/>
                  </a:cubicBezTo>
                  <a:cubicBezTo>
                    <a:pt x="14410" y="5703"/>
                    <a:pt x="14410" y="5702"/>
                    <a:pt x="14409" y="5702"/>
                  </a:cubicBezTo>
                  <a:cubicBezTo>
                    <a:pt x="14408" y="5702"/>
                    <a:pt x="14408" y="5703"/>
                    <a:pt x="14407" y="5703"/>
                  </a:cubicBezTo>
                  <a:lnTo>
                    <a:pt x="14407" y="5703"/>
                  </a:lnTo>
                  <a:cubicBezTo>
                    <a:pt x="14408" y="5696"/>
                    <a:pt x="14413" y="5689"/>
                    <a:pt x="14416" y="5689"/>
                  </a:cubicBezTo>
                  <a:cubicBezTo>
                    <a:pt x="14418" y="5689"/>
                    <a:pt x="14419" y="5691"/>
                    <a:pt x="14419" y="5694"/>
                  </a:cubicBezTo>
                  <a:lnTo>
                    <a:pt x="14431" y="5682"/>
                  </a:lnTo>
                  <a:lnTo>
                    <a:pt x="14431" y="5682"/>
                  </a:lnTo>
                  <a:cubicBezTo>
                    <a:pt x="14419" y="5706"/>
                    <a:pt x="14419" y="5706"/>
                    <a:pt x="14407" y="5730"/>
                  </a:cubicBezTo>
                  <a:lnTo>
                    <a:pt x="14443" y="5730"/>
                  </a:lnTo>
                  <a:cubicBezTo>
                    <a:pt x="14431" y="5742"/>
                    <a:pt x="14431" y="5754"/>
                    <a:pt x="14419" y="5766"/>
                  </a:cubicBezTo>
                  <a:cubicBezTo>
                    <a:pt x="14419" y="5754"/>
                    <a:pt x="14419" y="5754"/>
                    <a:pt x="14419" y="5742"/>
                  </a:cubicBezTo>
                  <a:cubicBezTo>
                    <a:pt x="14419" y="5766"/>
                    <a:pt x="14407" y="5777"/>
                    <a:pt x="14395" y="5789"/>
                  </a:cubicBezTo>
                  <a:cubicBezTo>
                    <a:pt x="14391" y="5791"/>
                    <a:pt x="14388" y="5791"/>
                    <a:pt x="14386" y="5791"/>
                  </a:cubicBezTo>
                  <a:cubicBezTo>
                    <a:pt x="14369" y="5791"/>
                    <a:pt x="14406" y="5754"/>
                    <a:pt x="14395" y="5754"/>
                  </a:cubicBezTo>
                  <a:lnTo>
                    <a:pt x="14347" y="5789"/>
                  </a:lnTo>
                  <a:cubicBezTo>
                    <a:pt x="14335" y="5801"/>
                    <a:pt x="14335" y="5813"/>
                    <a:pt x="14324" y="5813"/>
                  </a:cubicBezTo>
                  <a:cubicBezTo>
                    <a:pt x="14324" y="5789"/>
                    <a:pt x="14324" y="5777"/>
                    <a:pt x="14324" y="5766"/>
                  </a:cubicBezTo>
                  <a:lnTo>
                    <a:pt x="14300" y="5813"/>
                  </a:lnTo>
                  <a:cubicBezTo>
                    <a:pt x="14300" y="5810"/>
                    <a:pt x="14297" y="5810"/>
                    <a:pt x="14294" y="5810"/>
                  </a:cubicBezTo>
                  <a:cubicBezTo>
                    <a:pt x="14287" y="5810"/>
                    <a:pt x="14278" y="5812"/>
                    <a:pt x="14273" y="5812"/>
                  </a:cubicBezTo>
                  <a:cubicBezTo>
                    <a:pt x="14268" y="5812"/>
                    <a:pt x="14267" y="5810"/>
                    <a:pt x="14276" y="5801"/>
                  </a:cubicBezTo>
                  <a:lnTo>
                    <a:pt x="14276" y="5801"/>
                  </a:lnTo>
                  <a:lnTo>
                    <a:pt x="14216" y="5861"/>
                  </a:lnTo>
                  <a:lnTo>
                    <a:pt x="14193" y="5837"/>
                  </a:lnTo>
                  <a:cubicBezTo>
                    <a:pt x="14186" y="5851"/>
                    <a:pt x="14183" y="5857"/>
                    <a:pt x="14186" y="5857"/>
                  </a:cubicBezTo>
                  <a:cubicBezTo>
                    <a:pt x="14189" y="5857"/>
                    <a:pt x="14195" y="5854"/>
                    <a:pt x="14204" y="5849"/>
                  </a:cubicBezTo>
                  <a:lnTo>
                    <a:pt x="14204" y="5849"/>
                  </a:lnTo>
                  <a:cubicBezTo>
                    <a:pt x="14185" y="5858"/>
                    <a:pt x="14151" y="5922"/>
                    <a:pt x="14126" y="5922"/>
                  </a:cubicBezTo>
                  <a:cubicBezTo>
                    <a:pt x="14120" y="5922"/>
                    <a:pt x="14114" y="5918"/>
                    <a:pt x="14109" y="5908"/>
                  </a:cubicBezTo>
                  <a:cubicBezTo>
                    <a:pt x="14073" y="5956"/>
                    <a:pt x="14038" y="5968"/>
                    <a:pt x="13978" y="6016"/>
                  </a:cubicBezTo>
                  <a:cubicBezTo>
                    <a:pt x="13993" y="6000"/>
                    <a:pt x="13992" y="5996"/>
                    <a:pt x="13984" y="5996"/>
                  </a:cubicBezTo>
                  <a:cubicBezTo>
                    <a:pt x="13973" y="5996"/>
                    <a:pt x="13952" y="6004"/>
                    <a:pt x="13945" y="6004"/>
                  </a:cubicBezTo>
                  <a:cubicBezTo>
                    <a:pt x="13941" y="6004"/>
                    <a:pt x="13942" y="6001"/>
                    <a:pt x="13954" y="5992"/>
                  </a:cubicBezTo>
                  <a:lnTo>
                    <a:pt x="13954" y="5992"/>
                  </a:lnTo>
                  <a:cubicBezTo>
                    <a:pt x="13919" y="6004"/>
                    <a:pt x="13931" y="6027"/>
                    <a:pt x="13907" y="6051"/>
                  </a:cubicBezTo>
                  <a:cubicBezTo>
                    <a:pt x="13871" y="6051"/>
                    <a:pt x="13871" y="6028"/>
                    <a:pt x="13895" y="6004"/>
                  </a:cubicBezTo>
                  <a:lnTo>
                    <a:pt x="13895" y="6004"/>
                  </a:lnTo>
                  <a:lnTo>
                    <a:pt x="13871" y="6027"/>
                  </a:lnTo>
                  <a:lnTo>
                    <a:pt x="13847" y="6051"/>
                  </a:lnTo>
                  <a:cubicBezTo>
                    <a:pt x="13840" y="6054"/>
                    <a:pt x="13834" y="6055"/>
                    <a:pt x="13830" y="6055"/>
                  </a:cubicBezTo>
                  <a:cubicBezTo>
                    <a:pt x="13819" y="6055"/>
                    <a:pt x="13818" y="6048"/>
                    <a:pt x="13811" y="6048"/>
                  </a:cubicBezTo>
                  <a:cubicBezTo>
                    <a:pt x="13808" y="6048"/>
                    <a:pt x="13805" y="6049"/>
                    <a:pt x="13800" y="6051"/>
                  </a:cubicBezTo>
                  <a:lnTo>
                    <a:pt x="13800" y="6075"/>
                  </a:lnTo>
                  <a:lnTo>
                    <a:pt x="13776" y="6075"/>
                  </a:lnTo>
                  <a:cubicBezTo>
                    <a:pt x="13788" y="6075"/>
                    <a:pt x="13776" y="6099"/>
                    <a:pt x="13752" y="6111"/>
                  </a:cubicBezTo>
                  <a:lnTo>
                    <a:pt x="13752" y="6099"/>
                  </a:lnTo>
                  <a:lnTo>
                    <a:pt x="13728" y="6123"/>
                  </a:lnTo>
                  <a:cubicBezTo>
                    <a:pt x="13735" y="6116"/>
                    <a:pt x="13736" y="6114"/>
                    <a:pt x="13734" y="6114"/>
                  </a:cubicBezTo>
                  <a:cubicBezTo>
                    <a:pt x="13731" y="6114"/>
                    <a:pt x="13720" y="6119"/>
                    <a:pt x="13713" y="6119"/>
                  </a:cubicBezTo>
                  <a:cubicBezTo>
                    <a:pt x="13708" y="6119"/>
                    <a:pt x="13704" y="6117"/>
                    <a:pt x="13704" y="6111"/>
                  </a:cubicBezTo>
                  <a:cubicBezTo>
                    <a:pt x="13681" y="6123"/>
                    <a:pt x="13681" y="6123"/>
                    <a:pt x="13645" y="6158"/>
                  </a:cubicBezTo>
                  <a:lnTo>
                    <a:pt x="13669" y="6158"/>
                  </a:lnTo>
                  <a:cubicBezTo>
                    <a:pt x="13654" y="6173"/>
                    <a:pt x="13646" y="6178"/>
                    <a:pt x="13641" y="6178"/>
                  </a:cubicBezTo>
                  <a:cubicBezTo>
                    <a:pt x="13633" y="6178"/>
                    <a:pt x="13633" y="6165"/>
                    <a:pt x="13623" y="6165"/>
                  </a:cubicBezTo>
                  <a:cubicBezTo>
                    <a:pt x="13620" y="6165"/>
                    <a:pt x="13616" y="6166"/>
                    <a:pt x="13609" y="6170"/>
                  </a:cubicBezTo>
                  <a:lnTo>
                    <a:pt x="13621" y="6182"/>
                  </a:lnTo>
                  <a:cubicBezTo>
                    <a:pt x="13550" y="6194"/>
                    <a:pt x="13526" y="6266"/>
                    <a:pt x="13466" y="6266"/>
                  </a:cubicBezTo>
                  <a:cubicBezTo>
                    <a:pt x="13502" y="6254"/>
                    <a:pt x="13478" y="6242"/>
                    <a:pt x="13478" y="6242"/>
                  </a:cubicBezTo>
                  <a:lnTo>
                    <a:pt x="13478" y="6242"/>
                  </a:lnTo>
                  <a:cubicBezTo>
                    <a:pt x="13442" y="6266"/>
                    <a:pt x="13383" y="6289"/>
                    <a:pt x="13347" y="6337"/>
                  </a:cubicBezTo>
                  <a:cubicBezTo>
                    <a:pt x="13333" y="6323"/>
                    <a:pt x="13323" y="6317"/>
                    <a:pt x="13308" y="6317"/>
                  </a:cubicBezTo>
                  <a:cubicBezTo>
                    <a:pt x="13297" y="6317"/>
                    <a:pt x="13284" y="6320"/>
                    <a:pt x="13264" y="6325"/>
                  </a:cubicBezTo>
                  <a:cubicBezTo>
                    <a:pt x="13240" y="6337"/>
                    <a:pt x="13228" y="6349"/>
                    <a:pt x="13228" y="6361"/>
                  </a:cubicBezTo>
                  <a:cubicBezTo>
                    <a:pt x="13197" y="6371"/>
                    <a:pt x="13158" y="6399"/>
                    <a:pt x="13140" y="6399"/>
                  </a:cubicBezTo>
                  <a:cubicBezTo>
                    <a:pt x="13137" y="6399"/>
                    <a:pt x="13135" y="6398"/>
                    <a:pt x="13133" y="6397"/>
                  </a:cubicBezTo>
                  <a:cubicBezTo>
                    <a:pt x="13133" y="6408"/>
                    <a:pt x="13109" y="6408"/>
                    <a:pt x="13097" y="6420"/>
                  </a:cubicBezTo>
                  <a:lnTo>
                    <a:pt x="13085" y="6420"/>
                  </a:lnTo>
                  <a:lnTo>
                    <a:pt x="13097" y="6432"/>
                  </a:lnTo>
                  <a:cubicBezTo>
                    <a:pt x="13092" y="6431"/>
                    <a:pt x="13087" y="6431"/>
                    <a:pt x="13082" y="6431"/>
                  </a:cubicBezTo>
                  <a:cubicBezTo>
                    <a:pt x="13024" y="6431"/>
                    <a:pt x="13009" y="6492"/>
                    <a:pt x="12954" y="6492"/>
                  </a:cubicBezTo>
                  <a:lnTo>
                    <a:pt x="12954" y="6480"/>
                  </a:lnTo>
                  <a:lnTo>
                    <a:pt x="12942" y="6504"/>
                  </a:lnTo>
                  <a:cubicBezTo>
                    <a:pt x="12930" y="6492"/>
                    <a:pt x="12942" y="6480"/>
                    <a:pt x="12930" y="6480"/>
                  </a:cubicBezTo>
                  <a:lnTo>
                    <a:pt x="12823" y="6528"/>
                  </a:lnTo>
                  <a:lnTo>
                    <a:pt x="12859" y="6528"/>
                  </a:lnTo>
                  <a:cubicBezTo>
                    <a:pt x="12835" y="6539"/>
                    <a:pt x="12823" y="6563"/>
                    <a:pt x="12800" y="6563"/>
                  </a:cubicBezTo>
                  <a:cubicBezTo>
                    <a:pt x="12806" y="6553"/>
                    <a:pt x="12806" y="6550"/>
                    <a:pt x="12802" y="6550"/>
                  </a:cubicBezTo>
                  <a:cubicBezTo>
                    <a:pt x="12794" y="6550"/>
                    <a:pt x="12768" y="6565"/>
                    <a:pt x="12750" y="6565"/>
                  </a:cubicBezTo>
                  <a:cubicBezTo>
                    <a:pt x="12746" y="6565"/>
                    <a:pt x="12743" y="6565"/>
                    <a:pt x="12740" y="6563"/>
                  </a:cubicBezTo>
                  <a:lnTo>
                    <a:pt x="12764" y="6539"/>
                  </a:lnTo>
                  <a:lnTo>
                    <a:pt x="12764" y="6539"/>
                  </a:lnTo>
                  <a:cubicBezTo>
                    <a:pt x="12728" y="6563"/>
                    <a:pt x="12728" y="6563"/>
                    <a:pt x="12740" y="6575"/>
                  </a:cubicBezTo>
                  <a:cubicBezTo>
                    <a:pt x="12732" y="6580"/>
                    <a:pt x="12726" y="6582"/>
                    <a:pt x="12721" y="6582"/>
                  </a:cubicBezTo>
                  <a:cubicBezTo>
                    <a:pt x="12715" y="6582"/>
                    <a:pt x="12711" y="6580"/>
                    <a:pt x="12706" y="6578"/>
                  </a:cubicBezTo>
                  <a:lnTo>
                    <a:pt x="12706" y="6578"/>
                  </a:lnTo>
                  <a:cubicBezTo>
                    <a:pt x="12713" y="6589"/>
                    <a:pt x="12692" y="6600"/>
                    <a:pt x="12680" y="6611"/>
                  </a:cubicBezTo>
                  <a:cubicBezTo>
                    <a:pt x="12669" y="6611"/>
                    <a:pt x="12657" y="6611"/>
                    <a:pt x="12669" y="6599"/>
                  </a:cubicBezTo>
                  <a:lnTo>
                    <a:pt x="12669" y="6599"/>
                  </a:lnTo>
                  <a:cubicBezTo>
                    <a:pt x="12645" y="6623"/>
                    <a:pt x="12585" y="6623"/>
                    <a:pt x="12573" y="6635"/>
                  </a:cubicBezTo>
                  <a:cubicBezTo>
                    <a:pt x="12570" y="6638"/>
                    <a:pt x="12567" y="6640"/>
                    <a:pt x="12566" y="6640"/>
                  </a:cubicBezTo>
                  <a:cubicBezTo>
                    <a:pt x="12561" y="6640"/>
                    <a:pt x="12561" y="6631"/>
                    <a:pt x="12561" y="6623"/>
                  </a:cubicBezTo>
                  <a:cubicBezTo>
                    <a:pt x="12502" y="6659"/>
                    <a:pt x="12538" y="6635"/>
                    <a:pt x="12466" y="6670"/>
                  </a:cubicBezTo>
                  <a:lnTo>
                    <a:pt x="12466" y="6659"/>
                  </a:lnTo>
                  <a:lnTo>
                    <a:pt x="12442" y="6682"/>
                  </a:lnTo>
                  <a:lnTo>
                    <a:pt x="12407" y="6670"/>
                  </a:lnTo>
                  <a:lnTo>
                    <a:pt x="12419" y="6682"/>
                  </a:lnTo>
                  <a:cubicBezTo>
                    <a:pt x="12395" y="6694"/>
                    <a:pt x="12383" y="6706"/>
                    <a:pt x="12359" y="6706"/>
                  </a:cubicBezTo>
                  <a:lnTo>
                    <a:pt x="12359" y="6694"/>
                  </a:lnTo>
                  <a:cubicBezTo>
                    <a:pt x="12299" y="6730"/>
                    <a:pt x="12276" y="6694"/>
                    <a:pt x="12228" y="6742"/>
                  </a:cubicBezTo>
                  <a:cubicBezTo>
                    <a:pt x="12226" y="6742"/>
                    <a:pt x="12225" y="6742"/>
                    <a:pt x="12224" y="6741"/>
                  </a:cubicBezTo>
                  <a:lnTo>
                    <a:pt x="12224" y="6741"/>
                  </a:lnTo>
                  <a:cubicBezTo>
                    <a:pt x="12213" y="6748"/>
                    <a:pt x="12204" y="6750"/>
                    <a:pt x="12196" y="6750"/>
                  </a:cubicBezTo>
                  <a:cubicBezTo>
                    <a:pt x="12186" y="6750"/>
                    <a:pt x="12178" y="6746"/>
                    <a:pt x="12168" y="6746"/>
                  </a:cubicBezTo>
                  <a:cubicBezTo>
                    <a:pt x="12159" y="6746"/>
                    <a:pt x="12149" y="6750"/>
                    <a:pt x="12133" y="6766"/>
                  </a:cubicBezTo>
                  <a:cubicBezTo>
                    <a:pt x="12133" y="6766"/>
                    <a:pt x="12133" y="6766"/>
                    <a:pt x="12133" y="6754"/>
                  </a:cubicBezTo>
                  <a:lnTo>
                    <a:pt x="12109" y="6778"/>
                  </a:lnTo>
                  <a:lnTo>
                    <a:pt x="12097" y="6754"/>
                  </a:lnTo>
                  <a:lnTo>
                    <a:pt x="12085" y="6789"/>
                  </a:lnTo>
                  <a:lnTo>
                    <a:pt x="12061" y="6778"/>
                  </a:lnTo>
                  <a:lnTo>
                    <a:pt x="12061" y="6789"/>
                  </a:lnTo>
                  <a:cubicBezTo>
                    <a:pt x="12052" y="6783"/>
                    <a:pt x="12043" y="6781"/>
                    <a:pt x="12033" y="6781"/>
                  </a:cubicBezTo>
                  <a:cubicBezTo>
                    <a:pt x="12012" y="6781"/>
                    <a:pt x="11989" y="6792"/>
                    <a:pt x="11963" y="6792"/>
                  </a:cubicBezTo>
                  <a:cubicBezTo>
                    <a:pt x="11956" y="6792"/>
                    <a:pt x="11949" y="6791"/>
                    <a:pt x="11942" y="6789"/>
                  </a:cubicBezTo>
                  <a:lnTo>
                    <a:pt x="11942" y="6789"/>
                  </a:lnTo>
                  <a:lnTo>
                    <a:pt x="11954" y="6813"/>
                  </a:lnTo>
                  <a:cubicBezTo>
                    <a:pt x="11871" y="6885"/>
                    <a:pt x="11728" y="6861"/>
                    <a:pt x="11609" y="6920"/>
                  </a:cubicBezTo>
                  <a:lnTo>
                    <a:pt x="11609" y="6897"/>
                  </a:lnTo>
                  <a:lnTo>
                    <a:pt x="11561" y="6932"/>
                  </a:lnTo>
                  <a:lnTo>
                    <a:pt x="11561" y="6932"/>
                  </a:lnTo>
                  <a:cubicBezTo>
                    <a:pt x="11537" y="6932"/>
                    <a:pt x="11573" y="6909"/>
                    <a:pt x="11561" y="6909"/>
                  </a:cubicBezTo>
                  <a:cubicBezTo>
                    <a:pt x="11514" y="6932"/>
                    <a:pt x="11549" y="6944"/>
                    <a:pt x="11490" y="6968"/>
                  </a:cubicBezTo>
                  <a:cubicBezTo>
                    <a:pt x="11454" y="6956"/>
                    <a:pt x="11502" y="6944"/>
                    <a:pt x="11514" y="6932"/>
                  </a:cubicBezTo>
                  <a:lnTo>
                    <a:pt x="11514" y="6932"/>
                  </a:lnTo>
                  <a:cubicBezTo>
                    <a:pt x="11454" y="6968"/>
                    <a:pt x="11383" y="7004"/>
                    <a:pt x="11335" y="7004"/>
                  </a:cubicBezTo>
                  <a:cubicBezTo>
                    <a:pt x="11299" y="7028"/>
                    <a:pt x="11252" y="7040"/>
                    <a:pt x="11204" y="7051"/>
                  </a:cubicBezTo>
                  <a:cubicBezTo>
                    <a:pt x="11204" y="7040"/>
                    <a:pt x="11216" y="7040"/>
                    <a:pt x="11228" y="7028"/>
                  </a:cubicBezTo>
                  <a:lnTo>
                    <a:pt x="11228" y="7028"/>
                  </a:lnTo>
                  <a:cubicBezTo>
                    <a:pt x="11209" y="7037"/>
                    <a:pt x="11191" y="7039"/>
                    <a:pt x="11183" y="7045"/>
                  </a:cubicBezTo>
                  <a:lnTo>
                    <a:pt x="11183" y="7045"/>
                  </a:lnTo>
                  <a:lnTo>
                    <a:pt x="11192" y="7028"/>
                  </a:lnTo>
                  <a:cubicBezTo>
                    <a:pt x="11162" y="7028"/>
                    <a:pt x="11113" y="7054"/>
                    <a:pt x="11093" y="7054"/>
                  </a:cubicBezTo>
                  <a:cubicBezTo>
                    <a:pt x="11089" y="7054"/>
                    <a:pt x="11087" y="7053"/>
                    <a:pt x="11085" y="7051"/>
                  </a:cubicBezTo>
                  <a:cubicBezTo>
                    <a:pt x="11085" y="7051"/>
                    <a:pt x="11085" y="7063"/>
                    <a:pt x="11061" y="7075"/>
                  </a:cubicBezTo>
                  <a:cubicBezTo>
                    <a:pt x="11056" y="7070"/>
                    <a:pt x="11051" y="7069"/>
                    <a:pt x="11044" y="7069"/>
                  </a:cubicBezTo>
                  <a:cubicBezTo>
                    <a:pt x="11018" y="7069"/>
                    <a:pt x="10980" y="7099"/>
                    <a:pt x="10942" y="7099"/>
                  </a:cubicBezTo>
                  <a:cubicBezTo>
                    <a:pt x="10942" y="7087"/>
                    <a:pt x="10978" y="7087"/>
                    <a:pt x="10966" y="7087"/>
                  </a:cubicBezTo>
                  <a:cubicBezTo>
                    <a:pt x="10942" y="7087"/>
                    <a:pt x="10918" y="7099"/>
                    <a:pt x="10906" y="7111"/>
                  </a:cubicBezTo>
                  <a:lnTo>
                    <a:pt x="10906" y="7099"/>
                  </a:lnTo>
                  <a:lnTo>
                    <a:pt x="10811" y="7147"/>
                  </a:lnTo>
                  <a:cubicBezTo>
                    <a:pt x="10806" y="7142"/>
                    <a:pt x="10799" y="7140"/>
                    <a:pt x="10790" y="7140"/>
                  </a:cubicBezTo>
                  <a:cubicBezTo>
                    <a:pt x="10761" y="7140"/>
                    <a:pt x="10719" y="7161"/>
                    <a:pt x="10707" y="7161"/>
                  </a:cubicBezTo>
                  <a:cubicBezTo>
                    <a:pt x="10705" y="7161"/>
                    <a:pt x="10704" y="7160"/>
                    <a:pt x="10704" y="7159"/>
                  </a:cubicBezTo>
                  <a:cubicBezTo>
                    <a:pt x="10668" y="7159"/>
                    <a:pt x="10740" y="7159"/>
                    <a:pt x="10692" y="7170"/>
                  </a:cubicBezTo>
                  <a:lnTo>
                    <a:pt x="10692" y="7170"/>
                  </a:lnTo>
                  <a:cubicBezTo>
                    <a:pt x="10690" y="7169"/>
                    <a:pt x="10688" y="7168"/>
                    <a:pt x="10686" y="7168"/>
                  </a:cubicBezTo>
                  <a:cubicBezTo>
                    <a:pt x="10677" y="7168"/>
                    <a:pt x="10667" y="7179"/>
                    <a:pt x="10661" y="7179"/>
                  </a:cubicBezTo>
                  <a:cubicBezTo>
                    <a:pt x="10658" y="7179"/>
                    <a:pt x="10656" y="7177"/>
                    <a:pt x="10656" y="7170"/>
                  </a:cubicBezTo>
                  <a:lnTo>
                    <a:pt x="10621" y="7182"/>
                  </a:lnTo>
                  <a:lnTo>
                    <a:pt x="10644" y="7159"/>
                  </a:lnTo>
                  <a:lnTo>
                    <a:pt x="10644" y="7159"/>
                  </a:lnTo>
                  <a:cubicBezTo>
                    <a:pt x="10609" y="7170"/>
                    <a:pt x="10597" y="7182"/>
                    <a:pt x="10597" y="7206"/>
                  </a:cubicBezTo>
                  <a:cubicBezTo>
                    <a:pt x="10592" y="7204"/>
                    <a:pt x="10586" y="7203"/>
                    <a:pt x="10580" y="7203"/>
                  </a:cubicBezTo>
                  <a:cubicBezTo>
                    <a:pt x="10564" y="7203"/>
                    <a:pt x="10546" y="7210"/>
                    <a:pt x="10530" y="7210"/>
                  </a:cubicBezTo>
                  <a:cubicBezTo>
                    <a:pt x="10524" y="7210"/>
                    <a:pt x="10519" y="7209"/>
                    <a:pt x="10514" y="7206"/>
                  </a:cubicBezTo>
                  <a:lnTo>
                    <a:pt x="10525" y="7194"/>
                  </a:lnTo>
                  <a:lnTo>
                    <a:pt x="10525" y="7194"/>
                  </a:lnTo>
                  <a:cubicBezTo>
                    <a:pt x="10502" y="7202"/>
                    <a:pt x="10478" y="7204"/>
                    <a:pt x="10455" y="7204"/>
                  </a:cubicBezTo>
                  <a:cubicBezTo>
                    <a:pt x="10443" y="7204"/>
                    <a:pt x="10432" y="7203"/>
                    <a:pt x="10421" y="7203"/>
                  </a:cubicBezTo>
                  <a:cubicBezTo>
                    <a:pt x="10388" y="7203"/>
                    <a:pt x="10359" y="7206"/>
                    <a:pt x="10335" y="7230"/>
                  </a:cubicBezTo>
                  <a:cubicBezTo>
                    <a:pt x="10326" y="7230"/>
                    <a:pt x="10324" y="7223"/>
                    <a:pt x="10329" y="7220"/>
                  </a:cubicBezTo>
                  <a:lnTo>
                    <a:pt x="10329" y="7220"/>
                  </a:lnTo>
                  <a:lnTo>
                    <a:pt x="10287" y="7230"/>
                  </a:lnTo>
                  <a:lnTo>
                    <a:pt x="10287" y="7230"/>
                  </a:lnTo>
                  <a:lnTo>
                    <a:pt x="10299" y="7206"/>
                  </a:lnTo>
                  <a:lnTo>
                    <a:pt x="10299" y="7206"/>
                  </a:lnTo>
                  <a:lnTo>
                    <a:pt x="10228" y="7254"/>
                  </a:lnTo>
                  <a:lnTo>
                    <a:pt x="10228" y="7242"/>
                  </a:lnTo>
                  <a:cubicBezTo>
                    <a:pt x="10168" y="7242"/>
                    <a:pt x="10085" y="7266"/>
                    <a:pt x="10025" y="7290"/>
                  </a:cubicBezTo>
                  <a:lnTo>
                    <a:pt x="10037" y="7278"/>
                  </a:lnTo>
                  <a:lnTo>
                    <a:pt x="10037" y="7278"/>
                  </a:lnTo>
                  <a:cubicBezTo>
                    <a:pt x="10002" y="7296"/>
                    <a:pt x="9981" y="7298"/>
                    <a:pt x="9963" y="7298"/>
                  </a:cubicBezTo>
                  <a:cubicBezTo>
                    <a:pt x="9954" y="7298"/>
                    <a:pt x="9946" y="7298"/>
                    <a:pt x="9937" y="7298"/>
                  </a:cubicBezTo>
                  <a:cubicBezTo>
                    <a:pt x="9928" y="7298"/>
                    <a:pt x="9918" y="7298"/>
                    <a:pt x="9906" y="7301"/>
                  </a:cubicBezTo>
                  <a:lnTo>
                    <a:pt x="9918" y="7301"/>
                  </a:lnTo>
                  <a:lnTo>
                    <a:pt x="9871" y="7313"/>
                  </a:lnTo>
                  <a:lnTo>
                    <a:pt x="9871" y="7301"/>
                  </a:lnTo>
                  <a:cubicBezTo>
                    <a:pt x="9862" y="7310"/>
                    <a:pt x="9845" y="7313"/>
                    <a:pt x="9828" y="7313"/>
                  </a:cubicBezTo>
                  <a:cubicBezTo>
                    <a:pt x="9810" y="7313"/>
                    <a:pt x="9792" y="7310"/>
                    <a:pt x="9786" y="7310"/>
                  </a:cubicBezTo>
                  <a:cubicBezTo>
                    <a:pt x="9782" y="7310"/>
                    <a:pt x="9782" y="7311"/>
                    <a:pt x="9787" y="7313"/>
                  </a:cubicBezTo>
                  <a:cubicBezTo>
                    <a:pt x="9775" y="7325"/>
                    <a:pt x="9740" y="7337"/>
                    <a:pt x="9740" y="7349"/>
                  </a:cubicBezTo>
                  <a:cubicBezTo>
                    <a:pt x="9728" y="7351"/>
                    <a:pt x="9720" y="7352"/>
                    <a:pt x="9715" y="7352"/>
                  </a:cubicBezTo>
                  <a:cubicBezTo>
                    <a:pt x="9696" y="7352"/>
                    <a:pt x="9721" y="7337"/>
                    <a:pt x="9692" y="7337"/>
                  </a:cubicBezTo>
                  <a:cubicBezTo>
                    <a:pt x="9644" y="7349"/>
                    <a:pt x="9644" y="7361"/>
                    <a:pt x="9597" y="7373"/>
                  </a:cubicBezTo>
                  <a:lnTo>
                    <a:pt x="9597" y="7361"/>
                  </a:lnTo>
                  <a:cubicBezTo>
                    <a:pt x="9573" y="7361"/>
                    <a:pt x="9549" y="7373"/>
                    <a:pt x="9525" y="7385"/>
                  </a:cubicBezTo>
                  <a:lnTo>
                    <a:pt x="9525" y="7373"/>
                  </a:lnTo>
                  <a:cubicBezTo>
                    <a:pt x="9509" y="7385"/>
                    <a:pt x="9496" y="7387"/>
                    <a:pt x="9484" y="7387"/>
                  </a:cubicBezTo>
                  <a:cubicBezTo>
                    <a:pt x="9475" y="7387"/>
                    <a:pt x="9466" y="7386"/>
                    <a:pt x="9458" y="7386"/>
                  </a:cubicBezTo>
                  <a:cubicBezTo>
                    <a:pt x="9445" y="7386"/>
                    <a:pt x="9432" y="7390"/>
                    <a:pt x="9418" y="7409"/>
                  </a:cubicBezTo>
                  <a:cubicBezTo>
                    <a:pt x="9402" y="7409"/>
                    <a:pt x="9381" y="7414"/>
                    <a:pt x="9369" y="7414"/>
                  </a:cubicBezTo>
                  <a:cubicBezTo>
                    <a:pt x="9363" y="7414"/>
                    <a:pt x="9359" y="7413"/>
                    <a:pt x="9359" y="7409"/>
                  </a:cubicBezTo>
                  <a:cubicBezTo>
                    <a:pt x="9287" y="7432"/>
                    <a:pt x="9240" y="7444"/>
                    <a:pt x="9168" y="7468"/>
                  </a:cubicBezTo>
                  <a:cubicBezTo>
                    <a:pt x="9168" y="7456"/>
                    <a:pt x="9156" y="7456"/>
                    <a:pt x="9156" y="7456"/>
                  </a:cubicBezTo>
                  <a:cubicBezTo>
                    <a:pt x="9180" y="7432"/>
                    <a:pt x="9216" y="7421"/>
                    <a:pt x="9251" y="7409"/>
                  </a:cubicBezTo>
                  <a:cubicBezTo>
                    <a:pt x="9240" y="7373"/>
                    <a:pt x="9287" y="7385"/>
                    <a:pt x="9275" y="7361"/>
                  </a:cubicBezTo>
                  <a:cubicBezTo>
                    <a:pt x="9311" y="7361"/>
                    <a:pt x="9323" y="7349"/>
                    <a:pt x="9347" y="7337"/>
                  </a:cubicBezTo>
                  <a:cubicBezTo>
                    <a:pt x="9354" y="7340"/>
                    <a:pt x="9363" y="7341"/>
                    <a:pt x="9372" y="7341"/>
                  </a:cubicBezTo>
                  <a:cubicBezTo>
                    <a:pt x="9397" y="7341"/>
                    <a:pt x="9426" y="7334"/>
                    <a:pt x="9446" y="7334"/>
                  </a:cubicBezTo>
                  <a:cubicBezTo>
                    <a:pt x="9454" y="7334"/>
                    <a:pt x="9461" y="7335"/>
                    <a:pt x="9466" y="7337"/>
                  </a:cubicBezTo>
                  <a:cubicBezTo>
                    <a:pt x="9490" y="7325"/>
                    <a:pt x="9501" y="7301"/>
                    <a:pt x="9549" y="7290"/>
                  </a:cubicBezTo>
                  <a:cubicBezTo>
                    <a:pt x="9566" y="7298"/>
                    <a:pt x="9553" y="7306"/>
                    <a:pt x="9561" y="7306"/>
                  </a:cubicBezTo>
                  <a:cubicBezTo>
                    <a:pt x="9564" y="7306"/>
                    <a:pt x="9571" y="7305"/>
                    <a:pt x="9585" y="7301"/>
                  </a:cubicBezTo>
                  <a:lnTo>
                    <a:pt x="9585" y="7290"/>
                  </a:lnTo>
                  <a:cubicBezTo>
                    <a:pt x="9621" y="7290"/>
                    <a:pt x="9621" y="7290"/>
                    <a:pt x="9621" y="7301"/>
                  </a:cubicBezTo>
                  <a:cubicBezTo>
                    <a:pt x="9644" y="7290"/>
                    <a:pt x="9644" y="7266"/>
                    <a:pt x="9680" y="7266"/>
                  </a:cubicBezTo>
                  <a:lnTo>
                    <a:pt x="9668" y="7290"/>
                  </a:lnTo>
                  <a:cubicBezTo>
                    <a:pt x="9692" y="7278"/>
                    <a:pt x="9704" y="7278"/>
                    <a:pt x="9752" y="7266"/>
                  </a:cubicBezTo>
                  <a:lnTo>
                    <a:pt x="9752" y="7266"/>
                  </a:lnTo>
                  <a:cubicBezTo>
                    <a:pt x="9752" y="7278"/>
                    <a:pt x="9740" y="7278"/>
                    <a:pt x="9728" y="7278"/>
                  </a:cubicBezTo>
                  <a:cubicBezTo>
                    <a:pt x="9734" y="7284"/>
                    <a:pt x="9739" y="7286"/>
                    <a:pt x="9744" y="7286"/>
                  </a:cubicBezTo>
                  <a:cubicBezTo>
                    <a:pt x="9757" y="7286"/>
                    <a:pt x="9766" y="7266"/>
                    <a:pt x="9775" y="7266"/>
                  </a:cubicBezTo>
                  <a:cubicBezTo>
                    <a:pt x="9775" y="7254"/>
                    <a:pt x="9740" y="7254"/>
                    <a:pt x="9752" y="7242"/>
                  </a:cubicBezTo>
                  <a:cubicBezTo>
                    <a:pt x="9772" y="7242"/>
                    <a:pt x="9792" y="7216"/>
                    <a:pt x="9805" y="7216"/>
                  </a:cubicBezTo>
                  <a:cubicBezTo>
                    <a:pt x="9807" y="7216"/>
                    <a:pt x="9809" y="7216"/>
                    <a:pt x="9811" y="7218"/>
                  </a:cubicBezTo>
                  <a:lnTo>
                    <a:pt x="9799" y="7242"/>
                  </a:lnTo>
                  <a:cubicBezTo>
                    <a:pt x="9835" y="7218"/>
                    <a:pt x="9811" y="7218"/>
                    <a:pt x="9871" y="7206"/>
                  </a:cubicBezTo>
                  <a:cubicBezTo>
                    <a:pt x="9871" y="7218"/>
                    <a:pt x="9871" y="7218"/>
                    <a:pt x="9871" y="7218"/>
                  </a:cubicBezTo>
                  <a:cubicBezTo>
                    <a:pt x="9894" y="7194"/>
                    <a:pt x="9942" y="7194"/>
                    <a:pt x="9990" y="7194"/>
                  </a:cubicBezTo>
                  <a:cubicBezTo>
                    <a:pt x="10002" y="7182"/>
                    <a:pt x="10013" y="7170"/>
                    <a:pt x="10025" y="7170"/>
                  </a:cubicBezTo>
                  <a:cubicBezTo>
                    <a:pt x="9990" y="7159"/>
                    <a:pt x="10002" y="7159"/>
                    <a:pt x="9990" y="7147"/>
                  </a:cubicBezTo>
                  <a:lnTo>
                    <a:pt x="9990" y="7147"/>
                  </a:lnTo>
                  <a:cubicBezTo>
                    <a:pt x="9994" y="7148"/>
                    <a:pt x="9998" y="7148"/>
                    <a:pt x="10002" y="7148"/>
                  </a:cubicBezTo>
                  <a:cubicBezTo>
                    <a:pt x="10040" y="7148"/>
                    <a:pt x="10055" y="7099"/>
                    <a:pt x="10109" y="7099"/>
                  </a:cubicBezTo>
                  <a:cubicBezTo>
                    <a:pt x="10109" y="7107"/>
                    <a:pt x="10103" y="7116"/>
                    <a:pt x="10095" y="7116"/>
                  </a:cubicBezTo>
                  <a:cubicBezTo>
                    <a:pt x="10092" y="7116"/>
                    <a:pt x="10088" y="7114"/>
                    <a:pt x="10085" y="7111"/>
                  </a:cubicBezTo>
                  <a:cubicBezTo>
                    <a:pt x="10061" y="7147"/>
                    <a:pt x="10073" y="7170"/>
                    <a:pt x="10037" y="7194"/>
                  </a:cubicBezTo>
                  <a:cubicBezTo>
                    <a:pt x="10054" y="7186"/>
                    <a:pt x="10071" y="7177"/>
                    <a:pt x="10079" y="7177"/>
                  </a:cubicBezTo>
                  <a:cubicBezTo>
                    <a:pt x="10083" y="7177"/>
                    <a:pt x="10085" y="7179"/>
                    <a:pt x="10085" y="7182"/>
                  </a:cubicBezTo>
                  <a:lnTo>
                    <a:pt x="10085" y="7159"/>
                  </a:lnTo>
                  <a:cubicBezTo>
                    <a:pt x="10097" y="7159"/>
                    <a:pt x="10109" y="7147"/>
                    <a:pt x="10121" y="7147"/>
                  </a:cubicBezTo>
                  <a:cubicBezTo>
                    <a:pt x="10121" y="7135"/>
                    <a:pt x="10085" y="7135"/>
                    <a:pt x="10109" y="7111"/>
                  </a:cubicBezTo>
                  <a:cubicBezTo>
                    <a:pt x="10114" y="7109"/>
                    <a:pt x="10118" y="7108"/>
                    <a:pt x="10122" y="7108"/>
                  </a:cubicBezTo>
                  <a:cubicBezTo>
                    <a:pt x="10138" y="7108"/>
                    <a:pt x="10136" y="7125"/>
                    <a:pt x="10140" y="7125"/>
                  </a:cubicBezTo>
                  <a:cubicBezTo>
                    <a:pt x="10141" y="7125"/>
                    <a:pt x="10143" y="7125"/>
                    <a:pt x="10144" y="7123"/>
                  </a:cubicBezTo>
                  <a:cubicBezTo>
                    <a:pt x="10187" y="7101"/>
                    <a:pt x="10163" y="7090"/>
                    <a:pt x="10192" y="7088"/>
                  </a:cubicBezTo>
                  <a:lnTo>
                    <a:pt x="10192" y="7088"/>
                  </a:lnTo>
                  <a:cubicBezTo>
                    <a:pt x="10192" y="7087"/>
                    <a:pt x="10192" y="7087"/>
                    <a:pt x="10192" y="7087"/>
                  </a:cubicBezTo>
                  <a:lnTo>
                    <a:pt x="10192" y="7087"/>
                  </a:lnTo>
                  <a:cubicBezTo>
                    <a:pt x="10192" y="7087"/>
                    <a:pt x="10193" y="7087"/>
                    <a:pt x="10193" y="7087"/>
                  </a:cubicBezTo>
                  <a:lnTo>
                    <a:pt x="10193" y="7087"/>
                  </a:lnTo>
                  <a:cubicBezTo>
                    <a:pt x="10196" y="7087"/>
                    <a:pt x="10200" y="7087"/>
                    <a:pt x="10204" y="7087"/>
                  </a:cubicBezTo>
                  <a:cubicBezTo>
                    <a:pt x="10204" y="7087"/>
                    <a:pt x="10203" y="7088"/>
                    <a:pt x="10202" y="7089"/>
                  </a:cubicBezTo>
                  <a:lnTo>
                    <a:pt x="10202" y="7089"/>
                  </a:lnTo>
                  <a:cubicBezTo>
                    <a:pt x="10199" y="7089"/>
                    <a:pt x="10196" y="7088"/>
                    <a:pt x="10193" y="7087"/>
                  </a:cubicBezTo>
                  <a:lnTo>
                    <a:pt x="10193" y="7087"/>
                  </a:lnTo>
                  <a:cubicBezTo>
                    <a:pt x="10193" y="7087"/>
                    <a:pt x="10192" y="7087"/>
                    <a:pt x="10192" y="7088"/>
                  </a:cubicBezTo>
                  <a:lnTo>
                    <a:pt x="10192" y="7088"/>
                  </a:lnTo>
                  <a:cubicBezTo>
                    <a:pt x="10192" y="7091"/>
                    <a:pt x="10193" y="7092"/>
                    <a:pt x="10195" y="7092"/>
                  </a:cubicBezTo>
                  <a:cubicBezTo>
                    <a:pt x="10197" y="7092"/>
                    <a:pt x="10200" y="7091"/>
                    <a:pt x="10202" y="7089"/>
                  </a:cubicBezTo>
                  <a:lnTo>
                    <a:pt x="10202" y="7089"/>
                  </a:lnTo>
                  <a:cubicBezTo>
                    <a:pt x="10204" y="7090"/>
                    <a:pt x="10207" y="7090"/>
                    <a:pt x="10209" y="7090"/>
                  </a:cubicBezTo>
                  <a:cubicBezTo>
                    <a:pt x="10228" y="7090"/>
                    <a:pt x="10248" y="7083"/>
                    <a:pt x="10263" y="7083"/>
                  </a:cubicBezTo>
                  <a:cubicBezTo>
                    <a:pt x="10274" y="7083"/>
                    <a:pt x="10283" y="7086"/>
                    <a:pt x="10287" y="7099"/>
                  </a:cubicBezTo>
                  <a:cubicBezTo>
                    <a:pt x="10287" y="7099"/>
                    <a:pt x="10287" y="7111"/>
                    <a:pt x="10275" y="7111"/>
                  </a:cubicBezTo>
                  <a:cubicBezTo>
                    <a:pt x="10266" y="7118"/>
                    <a:pt x="10263" y="7120"/>
                    <a:pt x="10264" y="7120"/>
                  </a:cubicBezTo>
                  <a:cubicBezTo>
                    <a:pt x="10267" y="7120"/>
                    <a:pt x="10279" y="7114"/>
                    <a:pt x="10289" y="7114"/>
                  </a:cubicBezTo>
                  <a:cubicBezTo>
                    <a:pt x="10293" y="7114"/>
                    <a:pt x="10296" y="7115"/>
                    <a:pt x="10298" y="7118"/>
                  </a:cubicBezTo>
                  <a:lnTo>
                    <a:pt x="10298" y="7118"/>
                  </a:lnTo>
                  <a:cubicBezTo>
                    <a:pt x="10303" y="7108"/>
                    <a:pt x="10350" y="7099"/>
                    <a:pt x="10371" y="7099"/>
                  </a:cubicBezTo>
                  <a:lnTo>
                    <a:pt x="10359" y="7075"/>
                  </a:lnTo>
                  <a:cubicBezTo>
                    <a:pt x="10370" y="7058"/>
                    <a:pt x="10376" y="7052"/>
                    <a:pt x="10379" y="7052"/>
                  </a:cubicBezTo>
                  <a:cubicBezTo>
                    <a:pt x="10388" y="7052"/>
                    <a:pt x="10380" y="7094"/>
                    <a:pt x="10407" y="7094"/>
                  </a:cubicBezTo>
                  <a:cubicBezTo>
                    <a:pt x="10413" y="7094"/>
                    <a:pt x="10420" y="7092"/>
                    <a:pt x="10430" y="7087"/>
                  </a:cubicBezTo>
                  <a:cubicBezTo>
                    <a:pt x="10454" y="7075"/>
                    <a:pt x="10448" y="7075"/>
                    <a:pt x="10439" y="7075"/>
                  </a:cubicBezTo>
                  <a:cubicBezTo>
                    <a:pt x="10430" y="7075"/>
                    <a:pt x="10418" y="7075"/>
                    <a:pt x="10430" y="7063"/>
                  </a:cubicBezTo>
                  <a:cubicBezTo>
                    <a:pt x="10448" y="7063"/>
                    <a:pt x="10460" y="7066"/>
                    <a:pt x="10473" y="7066"/>
                  </a:cubicBezTo>
                  <a:cubicBezTo>
                    <a:pt x="10487" y="7066"/>
                    <a:pt x="10502" y="7063"/>
                    <a:pt x="10525" y="7051"/>
                  </a:cubicBezTo>
                  <a:cubicBezTo>
                    <a:pt x="10537" y="7063"/>
                    <a:pt x="10573" y="7063"/>
                    <a:pt x="10573" y="7087"/>
                  </a:cubicBezTo>
                  <a:cubicBezTo>
                    <a:pt x="10609" y="7063"/>
                    <a:pt x="10668" y="7063"/>
                    <a:pt x="10680" y="7040"/>
                  </a:cubicBezTo>
                  <a:cubicBezTo>
                    <a:pt x="10629" y="7040"/>
                    <a:pt x="10631" y="7066"/>
                    <a:pt x="10595" y="7066"/>
                  </a:cubicBezTo>
                  <a:cubicBezTo>
                    <a:pt x="10589" y="7066"/>
                    <a:pt x="10582" y="7065"/>
                    <a:pt x="10573" y="7063"/>
                  </a:cubicBezTo>
                  <a:lnTo>
                    <a:pt x="10585" y="7040"/>
                  </a:lnTo>
                  <a:cubicBezTo>
                    <a:pt x="10621" y="7040"/>
                    <a:pt x="10668" y="7016"/>
                    <a:pt x="10692" y="7016"/>
                  </a:cubicBezTo>
                  <a:cubicBezTo>
                    <a:pt x="10692" y="7004"/>
                    <a:pt x="10680" y="7004"/>
                    <a:pt x="10680" y="7004"/>
                  </a:cubicBezTo>
                  <a:cubicBezTo>
                    <a:pt x="10740" y="6980"/>
                    <a:pt x="10752" y="6956"/>
                    <a:pt x="10787" y="6944"/>
                  </a:cubicBezTo>
                  <a:lnTo>
                    <a:pt x="10799" y="6944"/>
                  </a:lnTo>
                  <a:cubicBezTo>
                    <a:pt x="10799" y="6956"/>
                    <a:pt x="10799" y="6956"/>
                    <a:pt x="10799" y="6956"/>
                  </a:cubicBezTo>
                  <a:cubicBezTo>
                    <a:pt x="10794" y="6962"/>
                    <a:pt x="10788" y="6965"/>
                    <a:pt x="10783" y="6966"/>
                  </a:cubicBezTo>
                  <a:lnTo>
                    <a:pt x="10783" y="6966"/>
                  </a:lnTo>
                  <a:cubicBezTo>
                    <a:pt x="10783" y="6966"/>
                    <a:pt x="10783" y="6966"/>
                    <a:pt x="10783" y="6966"/>
                  </a:cubicBezTo>
                  <a:cubicBezTo>
                    <a:pt x="10800" y="6966"/>
                    <a:pt x="10812" y="6994"/>
                    <a:pt x="10836" y="6994"/>
                  </a:cubicBezTo>
                  <a:cubicBezTo>
                    <a:pt x="10837" y="6994"/>
                    <a:pt x="10839" y="6994"/>
                    <a:pt x="10841" y="6993"/>
                  </a:cubicBezTo>
                  <a:lnTo>
                    <a:pt x="10841" y="6993"/>
                  </a:lnTo>
                  <a:cubicBezTo>
                    <a:pt x="10841" y="6995"/>
                    <a:pt x="10841" y="6996"/>
                    <a:pt x="10841" y="6998"/>
                  </a:cubicBezTo>
                  <a:lnTo>
                    <a:pt x="10847" y="6992"/>
                  </a:lnTo>
                  <a:lnTo>
                    <a:pt x="10847" y="6992"/>
                  </a:lnTo>
                  <a:cubicBezTo>
                    <a:pt x="10845" y="6993"/>
                    <a:pt x="10843" y="6993"/>
                    <a:pt x="10841" y="6993"/>
                  </a:cubicBezTo>
                  <a:lnTo>
                    <a:pt x="10841" y="6993"/>
                  </a:lnTo>
                  <a:cubicBezTo>
                    <a:pt x="10841" y="6992"/>
                    <a:pt x="10842" y="6990"/>
                    <a:pt x="10842" y="6990"/>
                  </a:cubicBezTo>
                  <a:lnTo>
                    <a:pt x="10842" y="6990"/>
                  </a:lnTo>
                  <a:lnTo>
                    <a:pt x="10847" y="6992"/>
                  </a:lnTo>
                  <a:cubicBezTo>
                    <a:pt x="10845" y="6990"/>
                    <a:pt x="10844" y="6989"/>
                    <a:pt x="10843" y="6989"/>
                  </a:cubicBezTo>
                  <a:cubicBezTo>
                    <a:pt x="10843" y="6989"/>
                    <a:pt x="10843" y="6990"/>
                    <a:pt x="10842" y="6990"/>
                  </a:cubicBezTo>
                  <a:lnTo>
                    <a:pt x="10842" y="6990"/>
                  </a:lnTo>
                  <a:lnTo>
                    <a:pt x="10823" y="6980"/>
                  </a:lnTo>
                  <a:cubicBezTo>
                    <a:pt x="10835" y="6968"/>
                    <a:pt x="10847" y="6968"/>
                    <a:pt x="10859" y="6968"/>
                  </a:cubicBezTo>
                  <a:cubicBezTo>
                    <a:pt x="10859" y="6968"/>
                    <a:pt x="10859" y="6956"/>
                    <a:pt x="10859" y="6956"/>
                  </a:cubicBezTo>
                  <a:lnTo>
                    <a:pt x="10871" y="6956"/>
                  </a:lnTo>
                  <a:cubicBezTo>
                    <a:pt x="10871" y="6932"/>
                    <a:pt x="10918" y="6944"/>
                    <a:pt x="10954" y="6932"/>
                  </a:cubicBezTo>
                  <a:cubicBezTo>
                    <a:pt x="11037" y="6909"/>
                    <a:pt x="11037" y="6861"/>
                    <a:pt x="11073" y="6825"/>
                  </a:cubicBezTo>
                  <a:cubicBezTo>
                    <a:pt x="11097" y="6825"/>
                    <a:pt x="11097" y="6837"/>
                    <a:pt x="11097" y="6849"/>
                  </a:cubicBezTo>
                  <a:cubicBezTo>
                    <a:pt x="11090" y="6846"/>
                    <a:pt x="11085" y="6844"/>
                    <a:pt x="11082" y="6844"/>
                  </a:cubicBezTo>
                  <a:cubicBezTo>
                    <a:pt x="11073" y="6844"/>
                    <a:pt x="11073" y="6853"/>
                    <a:pt x="11073" y="6861"/>
                  </a:cubicBezTo>
                  <a:cubicBezTo>
                    <a:pt x="11079" y="6858"/>
                    <a:pt x="11088" y="6856"/>
                    <a:pt x="11096" y="6856"/>
                  </a:cubicBezTo>
                  <a:cubicBezTo>
                    <a:pt x="11118" y="6856"/>
                    <a:pt x="11141" y="6867"/>
                    <a:pt x="11133" y="6885"/>
                  </a:cubicBezTo>
                  <a:cubicBezTo>
                    <a:pt x="11168" y="6861"/>
                    <a:pt x="11109" y="6873"/>
                    <a:pt x="11133" y="6849"/>
                  </a:cubicBezTo>
                  <a:lnTo>
                    <a:pt x="11192" y="6837"/>
                  </a:lnTo>
                  <a:cubicBezTo>
                    <a:pt x="11180" y="6825"/>
                    <a:pt x="11156" y="6825"/>
                    <a:pt x="11192" y="6801"/>
                  </a:cubicBezTo>
                  <a:cubicBezTo>
                    <a:pt x="11216" y="6789"/>
                    <a:pt x="11228" y="6789"/>
                    <a:pt x="11264" y="6778"/>
                  </a:cubicBezTo>
                  <a:lnTo>
                    <a:pt x="11264" y="6778"/>
                  </a:lnTo>
                  <a:cubicBezTo>
                    <a:pt x="11264" y="6789"/>
                    <a:pt x="11287" y="6801"/>
                    <a:pt x="11252" y="6801"/>
                  </a:cubicBezTo>
                  <a:lnTo>
                    <a:pt x="11252" y="6801"/>
                  </a:lnTo>
                  <a:cubicBezTo>
                    <a:pt x="11276" y="6801"/>
                    <a:pt x="11299" y="6801"/>
                    <a:pt x="11311" y="6778"/>
                  </a:cubicBezTo>
                  <a:cubicBezTo>
                    <a:pt x="11264" y="6778"/>
                    <a:pt x="11371" y="6742"/>
                    <a:pt x="11335" y="6730"/>
                  </a:cubicBezTo>
                  <a:lnTo>
                    <a:pt x="11371" y="6730"/>
                  </a:lnTo>
                  <a:cubicBezTo>
                    <a:pt x="11359" y="6742"/>
                    <a:pt x="11371" y="6742"/>
                    <a:pt x="11347" y="6754"/>
                  </a:cubicBezTo>
                  <a:cubicBezTo>
                    <a:pt x="11350" y="6755"/>
                    <a:pt x="11354" y="6756"/>
                    <a:pt x="11356" y="6756"/>
                  </a:cubicBezTo>
                  <a:cubicBezTo>
                    <a:pt x="11374" y="6756"/>
                    <a:pt x="11384" y="6730"/>
                    <a:pt x="11395" y="6730"/>
                  </a:cubicBezTo>
                  <a:cubicBezTo>
                    <a:pt x="11406" y="6730"/>
                    <a:pt x="11442" y="6718"/>
                    <a:pt x="11454" y="6718"/>
                  </a:cubicBezTo>
                  <a:cubicBezTo>
                    <a:pt x="11454" y="6712"/>
                    <a:pt x="11463" y="6709"/>
                    <a:pt x="11473" y="6709"/>
                  </a:cubicBezTo>
                  <a:cubicBezTo>
                    <a:pt x="11484" y="6709"/>
                    <a:pt x="11496" y="6712"/>
                    <a:pt x="11502" y="6718"/>
                  </a:cubicBezTo>
                  <a:cubicBezTo>
                    <a:pt x="11514" y="6706"/>
                    <a:pt x="11502" y="6706"/>
                    <a:pt x="11502" y="6694"/>
                  </a:cubicBezTo>
                  <a:lnTo>
                    <a:pt x="11561" y="6670"/>
                  </a:lnTo>
                  <a:cubicBezTo>
                    <a:pt x="11573" y="6682"/>
                    <a:pt x="11585" y="6706"/>
                    <a:pt x="11573" y="6718"/>
                  </a:cubicBezTo>
                  <a:cubicBezTo>
                    <a:pt x="11597" y="6694"/>
                    <a:pt x="11573" y="6682"/>
                    <a:pt x="11609" y="6670"/>
                  </a:cubicBezTo>
                  <a:lnTo>
                    <a:pt x="11609" y="6670"/>
                  </a:lnTo>
                  <a:cubicBezTo>
                    <a:pt x="11597" y="6694"/>
                    <a:pt x="11657" y="6670"/>
                    <a:pt x="11645" y="6706"/>
                  </a:cubicBezTo>
                  <a:cubicBezTo>
                    <a:pt x="11649" y="6708"/>
                    <a:pt x="11655" y="6709"/>
                    <a:pt x="11661" y="6709"/>
                  </a:cubicBezTo>
                  <a:cubicBezTo>
                    <a:pt x="11689" y="6709"/>
                    <a:pt x="11732" y="6690"/>
                    <a:pt x="11752" y="6670"/>
                  </a:cubicBezTo>
                  <a:cubicBezTo>
                    <a:pt x="11755" y="6664"/>
                    <a:pt x="11754" y="6662"/>
                    <a:pt x="11750" y="6662"/>
                  </a:cubicBezTo>
                  <a:cubicBezTo>
                    <a:pt x="11745" y="6662"/>
                    <a:pt x="11733" y="6667"/>
                    <a:pt x="11725" y="6667"/>
                  </a:cubicBezTo>
                  <a:cubicBezTo>
                    <a:pt x="11720" y="6667"/>
                    <a:pt x="11716" y="6665"/>
                    <a:pt x="11716" y="6659"/>
                  </a:cubicBezTo>
                  <a:cubicBezTo>
                    <a:pt x="11799" y="6623"/>
                    <a:pt x="11787" y="6563"/>
                    <a:pt x="11847" y="6551"/>
                  </a:cubicBezTo>
                  <a:lnTo>
                    <a:pt x="11835" y="6551"/>
                  </a:lnTo>
                  <a:cubicBezTo>
                    <a:pt x="11871" y="6528"/>
                    <a:pt x="11859" y="6528"/>
                    <a:pt x="11883" y="6504"/>
                  </a:cubicBezTo>
                  <a:cubicBezTo>
                    <a:pt x="11883" y="6525"/>
                    <a:pt x="11907" y="6537"/>
                    <a:pt x="11939" y="6537"/>
                  </a:cubicBezTo>
                  <a:cubicBezTo>
                    <a:pt x="11962" y="6537"/>
                    <a:pt x="11989" y="6531"/>
                    <a:pt x="12014" y="6516"/>
                  </a:cubicBezTo>
                  <a:cubicBezTo>
                    <a:pt x="12014" y="6504"/>
                    <a:pt x="11966" y="6516"/>
                    <a:pt x="11966" y="6492"/>
                  </a:cubicBezTo>
                  <a:lnTo>
                    <a:pt x="12014" y="6468"/>
                  </a:lnTo>
                  <a:cubicBezTo>
                    <a:pt x="12014" y="6468"/>
                    <a:pt x="12014" y="6468"/>
                    <a:pt x="12014" y="6480"/>
                  </a:cubicBezTo>
                  <a:cubicBezTo>
                    <a:pt x="12049" y="6456"/>
                    <a:pt x="12097" y="6480"/>
                    <a:pt x="12097" y="6444"/>
                  </a:cubicBezTo>
                  <a:lnTo>
                    <a:pt x="12123" y="6451"/>
                  </a:lnTo>
                  <a:lnTo>
                    <a:pt x="12123" y="6451"/>
                  </a:lnTo>
                  <a:cubicBezTo>
                    <a:pt x="12133" y="6438"/>
                    <a:pt x="12168" y="6419"/>
                    <a:pt x="12168" y="6408"/>
                  </a:cubicBezTo>
                  <a:cubicBezTo>
                    <a:pt x="12197" y="6387"/>
                    <a:pt x="12213" y="6383"/>
                    <a:pt x="12228" y="6383"/>
                  </a:cubicBezTo>
                  <a:cubicBezTo>
                    <a:pt x="12239" y="6383"/>
                    <a:pt x="12249" y="6385"/>
                    <a:pt x="12264" y="6385"/>
                  </a:cubicBezTo>
                  <a:cubicBezTo>
                    <a:pt x="12252" y="6373"/>
                    <a:pt x="12228" y="6361"/>
                    <a:pt x="12252" y="6349"/>
                  </a:cubicBezTo>
                  <a:lnTo>
                    <a:pt x="12252" y="6349"/>
                  </a:lnTo>
                  <a:cubicBezTo>
                    <a:pt x="12258" y="6358"/>
                    <a:pt x="12265" y="6361"/>
                    <a:pt x="12274" y="6361"/>
                  </a:cubicBezTo>
                  <a:cubicBezTo>
                    <a:pt x="12295" y="6361"/>
                    <a:pt x="12322" y="6343"/>
                    <a:pt x="12337" y="6343"/>
                  </a:cubicBezTo>
                  <a:cubicBezTo>
                    <a:pt x="12341" y="6343"/>
                    <a:pt x="12345" y="6345"/>
                    <a:pt x="12347" y="6349"/>
                  </a:cubicBezTo>
                  <a:cubicBezTo>
                    <a:pt x="12359" y="6337"/>
                    <a:pt x="12383" y="6337"/>
                    <a:pt x="12383" y="6325"/>
                  </a:cubicBezTo>
                  <a:lnTo>
                    <a:pt x="12383" y="6331"/>
                  </a:lnTo>
                  <a:lnTo>
                    <a:pt x="12383" y="6331"/>
                  </a:lnTo>
                  <a:cubicBezTo>
                    <a:pt x="12392" y="6305"/>
                    <a:pt x="12437" y="6285"/>
                    <a:pt x="12466" y="6266"/>
                  </a:cubicBezTo>
                  <a:cubicBezTo>
                    <a:pt x="12469" y="6278"/>
                    <a:pt x="12473" y="6282"/>
                    <a:pt x="12478" y="6282"/>
                  </a:cubicBezTo>
                  <a:cubicBezTo>
                    <a:pt x="12489" y="6282"/>
                    <a:pt x="12503" y="6261"/>
                    <a:pt x="12522" y="6261"/>
                  </a:cubicBezTo>
                  <a:cubicBezTo>
                    <a:pt x="12527" y="6261"/>
                    <a:pt x="12532" y="6262"/>
                    <a:pt x="12538" y="6266"/>
                  </a:cubicBezTo>
                  <a:cubicBezTo>
                    <a:pt x="12526" y="6242"/>
                    <a:pt x="12597" y="6230"/>
                    <a:pt x="12597" y="6194"/>
                  </a:cubicBezTo>
                  <a:cubicBezTo>
                    <a:pt x="12602" y="6192"/>
                    <a:pt x="12606" y="6191"/>
                    <a:pt x="12610" y="6191"/>
                  </a:cubicBezTo>
                  <a:cubicBezTo>
                    <a:pt x="12625" y="6191"/>
                    <a:pt x="12635" y="6208"/>
                    <a:pt x="12645" y="6218"/>
                  </a:cubicBezTo>
                  <a:lnTo>
                    <a:pt x="12657" y="6194"/>
                  </a:lnTo>
                  <a:cubicBezTo>
                    <a:pt x="12661" y="6196"/>
                    <a:pt x="12667" y="6197"/>
                    <a:pt x="12673" y="6197"/>
                  </a:cubicBezTo>
                  <a:cubicBezTo>
                    <a:pt x="12698" y="6197"/>
                    <a:pt x="12735" y="6180"/>
                    <a:pt x="12764" y="6170"/>
                  </a:cubicBezTo>
                  <a:lnTo>
                    <a:pt x="12788" y="6123"/>
                  </a:lnTo>
                  <a:lnTo>
                    <a:pt x="12800" y="6135"/>
                  </a:lnTo>
                  <a:cubicBezTo>
                    <a:pt x="12800" y="6123"/>
                    <a:pt x="12823" y="6099"/>
                    <a:pt x="12811" y="6099"/>
                  </a:cubicBezTo>
                  <a:lnTo>
                    <a:pt x="12823" y="6099"/>
                  </a:lnTo>
                  <a:cubicBezTo>
                    <a:pt x="12811" y="6063"/>
                    <a:pt x="12847" y="6075"/>
                    <a:pt x="12871" y="6051"/>
                  </a:cubicBezTo>
                  <a:cubicBezTo>
                    <a:pt x="12883" y="6051"/>
                    <a:pt x="12883" y="6051"/>
                    <a:pt x="12871" y="6063"/>
                  </a:cubicBezTo>
                  <a:cubicBezTo>
                    <a:pt x="12878" y="6060"/>
                    <a:pt x="12883" y="6058"/>
                    <a:pt x="12887" y="6058"/>
                  </a:cubicBezTo>
                  <a:cubicBezTo>
                    <a:pt x="12895" y="6058"/>
                    <a:pt x="12898" y="6065"/>
                    <a:pt x="12904" y="6073"/>
                  </a:cubicBezTo>
                  <a:lnTo>
                    <a:pt x="12904" y="6073"/>
                  </a:lnTo>
                  <a:cubicBezTo>
                    <a:pt x="12901" y="6060"/>
                    <a:pt x="12922" y="6003"/>
                    <a:pt x="12891" y="6003"/>
                  </a:cubicBezTo>
                  <a:cubicBezTo>
                    <a:pt x="12889" y="6003"/>
                    <a:pt x="12886" y="6003"/>
                    <a:pt x="12883" y="6004"/>
                  </a:cubicBezTo>
                  <a:cubicBezTo>
                    <a:pt x="12871" y="5992"/>
                    <a:pt x="12895" y="5980"/>
                    <a:pt x="12919" y="5968"/>
                  </a:cubicBezTo>
                  <a:lnTo>
                    <a:pt x="12942" y="5992"/>
                  </a:lnTo>
                  <a:lnTo>
                    <a:pt x="12942" y="5956"/>
                  </a:lnTo>
                  <a:cubicBezTo>
                    <a:pt x="12966" y="5932"/>
                    <a:pt x="12990" y="5944"/>
                    <a:pt x="13002" y="5932"/>
                  </a:cubicBezTo>
                  <a:lnTo>
                    <a:pt x="13002" y="5932"/>
                  </a:lnTo>
                  <a:cubicBezTo>
                    <a:pt x="12992" y="5942"/>
                    <a:pt x="12990" y="5985"/>
                    <a:pt x="13018" y="5985"/>
                  </a:cubicBezTo>
                  <a:cubicBezTo>
                    <a:pt x="13023" y="5985"/>
                    <a:pt x="13030" y="5984"/>
                    <a:pt x="13038" y="5980"/>
                  </a:cubicBezTo>
                  <a:lnTo>
                    <a:pt x="13038" y="5980"/>
                  </a:lnTo>
                  <a:cubicBezTo>
                    <a:pt x="13014" y="5992"/>
                    <a:pt x="13002" y="6016"/>
                    <a:pt x="13002" y="6027"/>
                  </a:cubicBezTo>
                  <a:cubicBezTo>
                    <a:pt x="13002" y="6027"/>
                    <a:pt x="13005" y="6025"/>
                    <a:pt x="13006" y="6025"/>
                  </a:cubicBezTo>
                  <a:cubicBezTo>
                    <a:pt x="13008" y="6025"/>
                    <a:pt x="13008" y="6027"/>
                    <a:pt x="13002" y="6039"/>
                  </a:cubicBezTo>
                  <a:cubicBezTo>
                    <a:pt x="13038" y="6004"/>
                    <a:pt x="13014" y="6016"/>
                    <a:pt x="13050" y="5992"/>
                  </a:cubicBezTo>
                  <a:cubicBezTo>
                    <a:pt x="13057" y="6006"/>
                    <a:pt x="13063" y="6012"/>
                    <a:pt x="13075" y="6012"/>
                  </a:cubicBezTo>
                  <a:cubicBezTo>
                    <a:pt x="13084" y="6012"/>
                    <a:pt x="13094" y="6009"/>
                    <a:pt x="13109" y="6004"/>
                  </a:cubicBezTo>
                  <a:lnTo>
                    <a:pt x="13073" y="6004"/>
                  </a:lnTo>
                  <a:cubicBezTo>
                    <a:pt x="13073" y="5992"/>
                    <a:pt x="13073" y="5992"/>
                    <a:pt x="13085" y="5992"/>
                  </a:cubicBezTo>
                  <a:lnTo>
                    <a:pt x="13061" y="5992"/>
                  </a:lnTo>
                  <a:cubicBezTo>
                    <a:pt x="13061" y="5982"/>
                    <a:pt x="13078" y="5946"/>
                    <a:pt x="13091" y="5943"/>
                  </a:cubicBezTo>
                  <a:lnTo>
                    <a:pt x="13091" y="5943"/>
                  </a:lnTo>
                  <a:cubicBezTo>
                    <a:pt x="13093" y="5943"/>
                    <a:pt x="13095" y="5944"/>
                    <a:pt x="13097" y="5944"/>
                  </a:cubicBezTo>
                  <a:cubicBezTo>
                    <a:pt x="13096" y="5943"/>
                    <a:pt x="13094" y="5942"/>
                    <a:pt x="13093" y="5942"/>
                  </a:cubicBezTo>
                  <a:cubicBezTo>
                    <a:pt x="13092" y="5942"/>
                    <a:pt x="13092" y="5942"/>
                    <a:pt x="13091" y="5943"/>
                  </a:cubicBezTo>
                  <a:lnTo>
                    <a:pt x="13091" y="5943"/>
                  </a:lnTo>
                  <a:cubicBezTo>
                    <a:pt x="13047" y="5928"/>
                    <a:pt x="13155" y="5873"/>
                    <a:pt x="13121" y="5873"/>
                  </a:cubicBezTo>
                  <a:cubicBezTo>
                    <a:pt x="13121" y="5863"/>
                    <a:pt x="13137" y="5846"/>
                    <a:pt x="13149" y="5846"/>
                  </a:cubicBezTo>
                  <a:cubicBezTo>
                    <a:pt x="13152" y="5846"/>
                    <a:pt x="13154" y="5847"/>
                    <a:pt x="13157" y="5849"/>
                  </a:cubicBezTo>
                  <a:cubicBezTo>
                    <a:pt x="13145" y="5867"/>
                    <a:pt x="13154" y="5870"/>
                    <a:pt x="13166" y="5870"/>
                  </a:cubicBezTo>
                  <a:cubicBezTo>
                    <a:pt x="13172" y="5870"/>
                    <a:pt x="13178" y="5869"/>
                    <a:pt x="13183" y="5869"/>
                  </a:cubicBezTo>
                  <a:cubicBezTo>
                    <a:pt x="13189" y="5869"/>
                    <a:pt x="13192" y="5870"/>
                    <a:pt x="13192" y="5873"/>
                  </a:cubicBezTo>
                  <a:cubicBezTo>
                    <a:pt x="13198" y="5867"/>
                    <a:pt x="13189" y="5867"/>
                    <a:pt x="13181" y="5867"/>
                  </a:cubicBezTo>
                  <a:cubicBezTo>
                    <a:pt x="13172" y="5867"/>
                    <a:pt x="13163" y="5867"/>
                    <a:pt x="13169" y="5861"/>
                  </a:cubicBezTo>
                  <a:cubicBezTo>
                    <a:pt x="13181" y="5849"/>
                    <a:pt x="13192" y="5846"/>
                    <a:pt x="13203" y="5846"/>
                  </a:cubicBezTo>
                  <a:cubicBezTo>
                    <a:pt x="13213" y="5846"/>
                    <a:pt x="13222" y="5849"/>
                    <a:pt x="13228" y="5849"/>
                  </a:cubicBezTo>
                  <a:lnTo>
                    <a:pt x="13264" y="5837"/>
                  </a:lnTo>
                  <a:cubicBezTo>
                    <a:pt x="13261" y="5834"/>
                    <a:pt x="13257" y="5833"/>
                    <a:pt x="13253" y="5833"/>
                  </a:cubicBezTo>
                  <a:cubicBezTo>
                    <a:pt x="13246" y="5833"/>
                    <a:pt x="13237" y="5836"/>
                    <a:pt x="13234" y="5836"/>
                  </a:cubicBezTo>
                  <a:cubicBezTo>
                    <a:pt x="13231" y="5836"/>
                    <a:pt x="13231" y="5834"/>
                    <a:pt x="13240" y="5825"/>
                  </a:cubicBezTo>
                  <a:cubicBezTo>
                    <a:pt x="13252" y="5825"/>
                    <a:pt x="13276" y="5801"/>
                    <a:pt x="13288" y="5801"/>
                  </a:cubicBezTo>
                  <a:cubicBezTo>
                    <a:pt x="13276" y="5825"/>
                    <a:pt x="13300" y="5837"/>
                    <a:pt x="13276" y="5861"/>
                  </a:cubicBezTo>
                  <a:cubicBezTo>
                    <a:pt x="13300" y="5837"/>
                    <a:pt x="13359" y="5801"/>
                    <a:pt x="13323" y="5801"/>
                  </a:cubicBezTo>
                  <a:lnTo>
                    <a:pt x="13347" y="5777"/>
                  </a:lnTo>
                  <a:cubicBezTo>
                    <a:pt x="13334" y="5777"/>
                    <a:pt x="13312" y="5785"/>
                    <a:pt x="13305" y="5785"/>
                  </a:cubicBezTo>
                  <a:cubicBezTo>
                    <a:pt x="13300" y="5785"/>
                    <a:pt x="13303" y="5781"/>
                    <a:pt x="13323" y="5766"/>
                  </a:cubicBezTo>
                  <a:lnTo>
                    <a:pt x="13347" y="5730"/>
                  </a:lnTo>
                  <a:lnTo>
                    <a:pt x="13359" y="5730"/>
                  </a:lnTo>
                  <a:cubicBezTo>
                    <a:pt x="13359" y="5730"/>
                    <a:pt x="13359" y="5718"/>
                    <a:pt x="13371" y="5706"/>
                  </a:cubicBezTo>
                  <a:cubicBezTo>
                    <a:pt x="13377" y="5712"/>
                    <a:pt x="13383" y="5712"/>
                    <a:pt x="13387" y="5712"/>
                  </a:cubicBezTo>
                  <a:cubicBezTo>
                    <a:pt x="13392" y="5712"/>
                    <a:pt x="13395" y="5712"/>
                    <a:pt x="13395" y="5718"/>
                  </a:cubicBezTo>
                  <a:cubicBezTo>
                    <a:pt x="13431" y="5694"/>
                    <a:pt x="13419" y="5682"/>
                    <a:pt x="13419" y="5670"/>
                  </a:cubicBezTo>
                  <a:cubicBezTo>
                    <a:pt x="13431" y="5664"/>
                    <a:pt x="13439" y="5661"/>
                    <a:pt x="13445" y="5661"/>
                  </a:cubicBezTo>
                  <a:cubicBezTo>
                    <a:pt x="13451" y="5661"/>
                    <a:pt x="13454" y="5664"/>
                    <a:pt x="13454" y="5670"/>
                  </a:cubicBezTo>
                  <a:cubicBezTo>
                    <a:pt x="13478" y="5658"/>
                    <a:pt x="13514" y="5623"/>
                    <a:pt x="13550" y="5611"/>
                  </a:cubicBezTo>
                  <a:cubicBezTo>
                    <a:pt x="13559" y="5597"/>
                    <a:pt x="13559" y="5594"/>
                    <a:pt x="13556" y="5594"/>
                  </a:cubicBezTo>
                  <a:cubicBezTo>
                    <a:pt x="13553" y="5594"/>
                    <a:pt x="13549" y="5596"/>
                    <a:pt x="13545" y="5596"/>
                  </a:cubicBezTo>
                  <a:cubicBezTo>
                    <a:pt x="13541" y="5596"/>
                    <a:pt x="13538" y="5594"/>
                    <a:pt x="13538" y="5587"/>
                  </a:cubicBezTo>
                  <a:lnTo>
                    <a:pt x="13538" y="5587"/>
                  </a:lnTo>
                  <a:cubicBezTo>
                    <a:pt x="13541" y="5588"/>
                    <a:pt x="13545" y="5588"/>
                    <a:pt x="13548" y="5588"/>
                  </a:cubicBezTo>
                  <a:cubicBezTo>
                    <a:pt x="13605" y="5588"/>
                    <a:pt x="13671" y="5501"/>
                    <a:pt x="13716" y="5456"/>
                  </a:cubicBezTo>
                  <a:cubicBezTo>
                    <a:pt x="13682" y="5445"/>
                    <a:pt x="13724" y="5444"/>
                    <a:pt x="13717" y="5413"/>
                  </a:cubicBezTo>
                  <a:lnTo>
                    <a:pt x="13717" y="5413"/>
                  </a:lnTo>
                  <a:cubicBezTo>
                    <a:pt x="13719" y="5415"/>
                    <a:pt x="13722" y="5415"/>
                    <a:pt x="13725" y="5415"/>
                  </a:cubicBezTo>
                  <a:cubicBezTo>
                    <a:pt x="13735" y="5415"/>
                    <a:pt x="13749" y="5410"/>
                    <a:pt x="13757" y="5410"/>
                  </a:cubicBezTo>
                  <a:cubicBezTo>
                    <a:pt x="13764" y="5410"/>
                    <a:pt x="13765" y="5415"/>
                    <a:pt x="13752" y="5432"/>
                  </a:cubicBezTo>
                  <a:lnTo>
                    <a:pt x="13776" y="5408"/>
                  </a:lnTo>
                  <a:cubicBezTo>
                    <a:pt x="13800" y="5408"/>
                    <a:pt x="13740" y="5456"/>
                    <a:pt x="13788" y="5456"/>
                  </a:cubicBezTo>
                  <a:cubicBezTo>
                    <a:pt x="13812" y="5432"/>
                    <a:pt x="13812" y="5385"/>
                    <a:pt x="13835" y="5361"/>
                  </a:cubicBezTo>
                  <a:close/>
                  <a:moveTo>
                    <a:pt x="10774" y="7499"/>
                  </a:moveTo>
                  <a:cubicBezTo>
                    <a:pt x="10774" y="7501"/>
                    <a:pt x="10774" y="7502"/>
                    <a:pt x="10775" y="7504"/>
                  </a:cubicBezTo>
                  <a:cubicBezTo>
                    <a:pt x="10775" y="7502"/>
                    <a:pt x="10775" y="7500"/>
                    <a:pt x="10774" y="7499"/>
                  </a:cubicBezTo>
                  <a:close/>
                  <a:moveTo>
                    <a:pt x="10537" y="7570"/>
                  </a:moveTo>
                  <a:lnTo>
                    <a:pt x="10537" y="7575"/>
                  </a:lnTo>
                  <a:cubicBezTo>
                    <a:pt x="10541" y="7572"/>
                    <a:pt x="10540" y="7570"/>
                    <a:pt x="10537" y="7570"/>
                  </a:cubicBezTo>
                  <a:close/>
                  <a:moveTo>
                    <a:pt x="3383" y="7618"/>
                  </a:moveTo>
                  <a:cubicBezTo>
                    <a:pt x="3379" y="7618"/>
                    <a:pt x="3375" y="7620"/>
                    <a:pt x="3371" y="7623"/>
                  </a:cubicBezTo>
                  <a:lnTo>
                    <a:pt x="3371" y="7623"/>
                  </a:lnTo>
                  <a:cubicBezTo>
                    <a:pt x="3371" y="7623"/>
                    <a:pt x="3370" y="7623"/>
                    <a:pt x="3370" y="7623"/>
                  </a:cubicBezTo>
                  <a:lnTo>
                    <a:pt x="3358" y="7635"/>
                  </a:lnTo>
                  <a:cubicBezTo>
                    <a:pt x="3362" y="7630"/>
                    <a:pt x="3367" y="7626"/>
                    <a:pt x="3371" y="7623"/>
                  </a:cubicBezTo>
                  <a:lnTo>
                    <a:pt x="3371" y="7623"/>
                  </a:lnTo>
                  <a:cubicBezTo>
                    <a:pt x="3382" y="7623"/>
                    <a:pt x="3382" y="7623"/>
                    <a:pt x="3382" y="7635"/>
                  </a:cubicBezTo>
                  <a:cubicBezTo>
                    <a:pt x="3382" y="7623"/>
                    <a:pt x="3394" y="7623"/>
                    <a:pt x="3394" y="7623"/>
                  </a:cubicBezTo>
                  <a:cubicBezTo>
                    <a:pt x="3390" y="7619"/>
                    <a:pt x="3387" y="7618"/>
                    <a:pt x="3383" y="7618"/>
                  </a:cubicBezTo>
                  <a:close/>
                  <a:moveTo>
                    <a:pt x="2531" y="7756"/>
                  </a:moveTo>
                  <a:lnTo>
                    <a:pt x="2536" y="7766"/>
                  </a:lnTo>
                  <a:cubicBezTo>
                    <a:pt x="2536" y="7761"/>
                    <a:pt x="2534" y="7758"/>
                    <a:pt x="2531" y="7756"/>
                  </a:cubicBezTo>
                  <a:close/>
                  <a:moveTo>
                    <a:pt x="2417" y="7766"/>
                  </a:moveTo>
                  <a:lnTo>
                    <a:pt x="2417" y="7766"/>
                  </a:lnTo>
                  <a:cubicBezTo>
                    <a:pt x="2417" y="7766"/>
                    <a:pt x="2417" y="7766"/>
                    <a:pt x="2417" y="7766"/>
                  </a:cubicBezTo>
                  <a:close/>
                  <a:moveTo>
                    <a:pt x="2478" y="7766"/>
                  </a:moveTo>
                  <a:cubicBezTo>
                    <a:pt x="2480" y="7769"/>
                    <a:pt x="2483" y="7772"/>
                    <a:pt x="2489" y="7778"/>
                  </a:cubicBezTo>
                  <a:cubicBezTo>
                    <a:pt x="2489" y="7769"/>
                    <a:pt x="2482" y="7766"/>
                    <a:pt x="2478" y="7766"/>
                  </a:cubicBezTo>
                  <a:close/>
                  <a:moveTo>
                    <a:pt x="1541" y="7810"/>
                  </a:moveTo>
                  <a:cubicBezTo>
                    <a:pt x="1536" y="7810"/>
                    <a:pt x="1531" y="7811"/>
                    <a:pt x="1524" y="7813"/>
                  </a:cubicBezTo>
                  <a:lnTo>
                    <a:pt x="1548" y="7813"/>
                  </a:lnTo>
                  <a:cubicBezTo>
                    <a:pt x="1544" y="7813"/>
                    <a:pt x="1543" y="7812"/>
                    <a:pt x="1543" y="7810"/>
                  </a:cubicBezTo>
                  <a:lnTo>
                    <a:pt x="1543" y="7810"/>
                  </a:lnTo>
                  <a:cubicBezTo>
                    <a:pt x="1542" y="7810"/>
                    <a:pt x="1541" y="7810"/>
                    <a:pt x="1541" y="7810"/>
                  </a:cubicBezTo>
                  <a:close/>
                  <a:moveTo>
                    <a:pt x="9692" y="7778"/>
                  </a:moveTo>
                  <a:cubicBezTo>
                    <a:pt x="9684" y="7778"/>
                    <a:pt x="9681" y="7803"/>
                    <a:pt x="9656" y="7803"/>
                  </a:cubicBezTo>
                  <a:cubicBezTo>
                    <a:pt x="9656" y="7803"/>
                    <a:pt x="9655" y="7803"/>
                    <a:pt x="9655" y="7803"/>
                  </a:cubicBezTo>
                  <a:lnTo>
                    <a:pt x="9655" y="7803"/>
                  </a:lnTo>
                  <a:lnTo>
                    <a:pt x="9644" y="7813"/>
                  </a:lnTo>
                  <a:cubicBezTo>
                    <a:pt x="9668" y="7802"/>
                    <a:pt x="9704" y="7790"/>
                    <a:pt x="9704" y="7790"/>
                  </a:cubicBezTo>
                  <a:cubicBezTo>
                    <a:pt x="9698" y="7781"/>
                    <a:pt x="9695" y="7778"/>
                    <a:pt x="9692" y="7778"/>
                  </a:cubicBezTo>
                  <a:close/>
                  <a:moveTo>
                    <a:pt x="2382" y="7869"/>
                  </a:moveTo>
                  <a:lnTo>
                    <a:pt x="2382" y="7869"/>
                  </a:lnTo>
                  <a:cubicBezTo>
                    <a:pt x="2379" y="7870"/>
                    <a:pt x="2376" y="7870"/>
                    <a:pt x="2374" y="7872"/>
                  </a:cubicBezTo>
                  <a:lnTo>
                    <a:pt x="2374" y="7872"/>
                  </a:lnTo>
                  <a:cubicBezTo>
                    <a:pt x="2376" y="7871"/>
                    <a:pt x="2379" y="7870"/>
                    <a:pt x="2382" y="7869"/>
                  </a:cubicBezTo>
                  <a:close/>
                  <a:moveTo>
                    <a:pt x="2374" y="7872"/>
                  </a:moveTo>
                  <a:cubicBezTo>
                    <a:pt x="2368" y="7873"/>
                    <a:pt x="2362" y="7873"/>
                    <a:pt x="2358" y="7873"/>
                  </a:cubicBezTo>
                  <a:cubicBezTo>
                    <a:pt x="2358" y="7873"/>
                    <a:pt x="2358" y="7885"/>
                    <a:pt x="2358" y="7885"/>
                  </a:cubicBezTo>
                  <a:cubicBezTo>
                    <a:pt x="2358" y="7894"/>
                    <a:pt x="2365" y="7910"/>
                    <a:pt x="2368" y="7917"/>
                  </a:cubicBezTo>
                  <a:lnTo>
                    <a:pt x="2368" y="7917"/>
                  </a:lnTo>
                  <a:cubicBezTo>
                    <a:pt x="2357" y="7892"/>
                    <a:pt x="2362" y="7878"/>
                    <a:pt x="2374" y="7872"/>
                  </a:cubicBezTo>
                  <a:close/>
                  <a:moveTo>
                    <a:pt x="2368" y="7917"/>
                  </a:moveTo>
                  <a:lnTo>
                    <a:pt x="2368" y="7917"/>
                  </a:lnTo>
                  <a:cubicBezTo>
                    <a:pt x="2368" y="7918"/>
                    <a:pt x="2369" y="7919"/>
                    <a:pt x="2370" y="7921"/>
                  </a:cubicBezTo>
                  <a:lnTo>
                    <a:pt x="2370" y="7921"/>
                  </a:lnTo>
                  <a:cubicBezTo>
                    <a:pt x="2370" y="7921"/>
                    <a:pt x="2369" y="7919"/>
                    <a:pt x="2368" y="7917"/>
                  </a:cubicBezTo>
                  <a:close/>
                  <a:moveTo>
                    <a:pt x="4191" y="7921"/>
                  </a:moveTo>
                  <a:lnTo>
                    <a:pt x="4191" y="7921"/>
                  </a:lnTo>
                  <a:cubicBezTo>
                    <a:pt x="4190" y="7924"/>
                    <a:pt x="4189" y="7927"/>
                    <a:pt x="4189" y="7930"/>
                  </a:cubicBezTo>
                  <a:lnTo>
                    <a:pt x="4189" y="7930"/>
                  </a:lnTo>
                  <a:cubicBezTo>
                    <a:pt x="4190" y="7927"/>
                    <a:pt x="4191" y="7924"/>
                    <a:pt x="4191" y="7921"/>
                  </a:cubicBezTo>
                  <a:close/>
                  <a:moveTo>
                    <a:pt x="9114" y="7933"/>
                  </a:moveTo>
                  <a:lnTo>
                    <a:pt x="9114" y="7934"/>
                  </a:lnTo>
                  <a:lnTo>
                    <a:pt x="9114" y="7934"/>
                  </a:lnTo>
                  <a:cubicBezTo>
                    <a:pt x="9114" y="7934"/>
                    <a:pt x="9115" y="7933"/>
                    <a:pt x="9114" y="7933"/>
                  </a:cubicBezTo>
                  <a:close/>
                  <a:moveTo>
                    <a:pt x="9114" y="7934"/>
                  </a:moveTo>
                  <a:cubicBezTo>
                    <a:pt x="9109" y="7938"/>
                    <a:pt x="9082" y="7944"/>
                    <a:pt x="9109" y="7944"/>
                  </a:cubicBezTo>
                  <a:lnTo>
                    <a:pt x="9114" y="7934"/>
                  </a:lnTo>
                  <a:close/>
                  <a:moveTo>
                    <a:pt x="11209" y="2605"/>
                  </a:moveTo>
                  <a:cubicBezTo>
                    <a:pt x="11213" y="2605"/>
                    <a:pt x="11216" y="2607"/>
                    <a:pt x="11216" y="2610"/>
                  </a:cubicBezTo>
                  <a:cubicBezTo>
                    <a:pt x="11192" y="2646"/>
                    <a:pt x="11252" y="2622"/>
                    <a:pt x="11252" y="2646"/>
                  </a:cubicBezTo>
                  <a:cubicBezTo>
                    <a:pt x="11264" y="2634"/>
                    <a:pt x="11216" y="2634"/>
                    <a:pt x="11240" y="2622"/>
                  </a:cubicBezTo>
                  <a:cubicBezTo>
                    <a:pt x="11244" y="2618"/>
                    <a:pt x="11249" y="2617"/>
                    <a:pt x="11255" y="2617"/>
                  </a:cubicBezTo>
                  <a:cubicBezTo>
                    <a:pt x="11266" y="2617"/>
                    <a:pt x="11279" y="2622"/>
                    <a:pt x="11287" y="2622"/>
                  </a:cubicBezTo>
                  <a:cubicBezTo>
                    <a:pt x="11287" y="2622"/>
                    <a:pt x="11287" y="2622"/>
                    <a:pt x="11276" y="2634"/>
                  </a:cubicBezTo>
                  <a:lnTo>
                    <a:pt x="11287" y="2646"/>
                  </a:lnTo>
                  <a:cubicBezTo>
                    <a:pt x="11287" y="2652"/>
                    <a:pt x="11287" y="2655"/>
                    <a:pt x="11285" y="2655"/>
                  </a:cubicBezTo>
                  <a:cubicBezTo>
                    <a:pt x="11282" y="2655"/>
                    <a:pt x="11276" y="2644"/>
                    <a:pt x="11269" y="2644"/>
                  </a:cubicBezTo>
                  <a:cubicBezTo>
                    <a:pt x="11267" y="2644"/>
                    <a:pt x="11265" y="2644"/>
                    <a:pt x="11264" y="2646"/>
                  </a:cubicBezTo>
                  <a:lnTo>
                    <a:pt x="11276" y="2658"/>
                  </a:lnTo>
                  <a:cubicBezTo>
                    <a:pt x="11228" y="2658"/>
                    <a:pt x="11252" y="2706"/>
                    <a:pt x="11216" y="2706"/>
                  </a:cubicBezTo>
                  <a:cubicBezTo>
                    <a:pt x="11224" y="2697"/>
                    <a:pt x="11215" y="2689"/>
                    <a:pt x="11213" y="2689"/>
                  </a:cubicBezTo>
                  <a:cubicBezTo>
                    <a:pt x="11212" y="2689"/>
                    <a:pt x="11212" y="2690"/>
                    <a:pt x="11216" y="2694"/>
                  </a:cubicBezTo>
                  <a:cubicBezTo>
                    <a:pt x="11204" y="2706"/>
                    <a:pt x="11180" y="2729"/>
                    <a:pt x="11180" y="2765"/>
                  </a:cubicBezTo>
                  <a:cubicBezTo>
                    <a:pt x="11156" y="2753"/>
                    <a:pt x="11156" y="2753"/>
                    <a:pt x="11133" y="2753"/>
                  </a:cubicBezTo>
                  <a:cubicBezTo>
                    <a:pt x="11121" y="2777"/>
                    <a:pt x="11121" y="2777"/>
                    <a:pt x="11133" y="2789"/>
                  </a:cubicBezTo>
                  <a:cubicBezTo>
                    <a:pt x="11122" y="2789"/>
                    <a:pt x="11112" y="2815"/>
                    <a:pt x="11102" y="2815"/>
                  </a:cubicBezTo>
                  <a:cubicBezTo>
                    <a:pt x="11100" y="2815"/>
                    <a:pt x="11099" y="2815"/>
                    <a:pt x="11097" y="2813"/>
                  </a:cubicBezTo>
                  <a:lnTo>
                    <a:pt x="11097" y="2813"/>
                  </a:lnTo>
                  <a:cubicBezTo>
                    <a:pt x="11109" y="2825"/>
                    <a:pt x="11085" y="2825"/>
                    <a:pt x="11085" y="2837"/>
                  </a:cubicBezTo>
                  <a:lnTo>
                    <a:pt x="11097" y="2849"/>
                  </a:lnTo>
                  <a:cubicBezTo>
                    <a:pt x="11093" y="2847"/>
                    <a:pt x="11089" y="2847"/>
                    <a:pt x="11086" y="2847"/>
                  </a:cubicBezTo>
                  <a:cubicBezTo>
                    <a:pt x="11055" y="2847"/>
                    <a:pt x="11082" y="2896"/>
                    <a:pt x="11049" y="2896"/>
                  </a:cubicBezTo>
                  <a:lnTo>
                    <a:pt x="11049" y="2884"/>
                  </a:lnTo>
                  <a:lnTo>
                    <a:pt x="11037" y="2896"/>
                  </a:lnTo>
                  <a:cubicBezTo>
                    <a:pt x="11037" y="2896"/>
                    <a:pt x="11037" y="2896"/>
                    <a:pt x="11025" y="2884"/>
                  </a:cubicBezTo>
                  <a:cubicBezTo>
                    <a:pt x="11025" y="2884"/>
                    <a:pt x="10990" y="2920"/>
                    <a:pt x="10990" y="2920"/>
                  </a:cubicBezTo>
                  <a:lnTo>
                    <a:pt x="11014" y="2920"/>
                  </a:lnTo>
                  <a:cubicBezTo>
                    <a:pt x="11002" y="2932"/>
                    <a:pt x="11014" y="2944"/>
                    <a:pt x="11002" y="2956"/>
                  </a:cubicBezTo>
                  <a:cubicBezTo>
                    <a:pt x="10998" y="2946"/>
                    <a:pt x="10996" y="2942"/>
                    <a:pt x="10994" y="2942"/>
                  </a:cubicBezTo>
                  <a:cubicBezTo>
                    <a:pt x="10989" y="2942"/>
                    <a:pt x="10985" y="2958"/>
                    <a:pt x="10973" y="2958"/>
                  </a:cubicBezTo>
                  <a:cubicBezTo>
                    <a:pt x="10972" y="2958"/>
                    <a:pt x="10970" y="2957"/>
                    <a:pt x="10968" y="2957"/>
                  </a:cubicBezTo>
                  <a:lnTo>
                    <a:pt x="10968" y="2957"/>
                  </a:lnTo>
                  <a:cubicBezTo>
                    <a:pt x="10970" y="2959"/>
                    <a:pt x="10972" y="2962"/>
                    <a:pt x="10978" y="2968"/>
                  </a:cubicBezTo>
                  <a:cubicBezTo>
                    <a:pt x="10978" y="2980"/>
                    <a:pt x="10969" y="2980"/>
                    <a:pt x="10961" y="2980"/>
                  </a:cubicBezTo>
                  <a:cubicBezTo>
                    <a:pt x="10960" y="2980"/>
                    <a:pt x="10958" y="2980"/>
                    <a:pt x="10956" y="2980"/>
                  </a:cubicBezTo>
                  <a:lnTo>
                    <a:pt x="10956" y="2980"/>
                  </a:lnTo>
                  <a:cubicBezTo>
                    <a:pt x="10956" y="2980"/>
                    <a:pt x="10955" y="2980"/>
                    <a:pt x="10954" y="2980"/>
                  </a:cubicBezTo>
                  <a:lnTo>
                    <a:pt x="10954" y="2980"/>
                  </a:lnTo>
                  <a:lnTo>
                    <a:pt x="10954" y="2980"/>
                  </a:lnTo>
                  <a:cubicBezTo>
                    <a:pt x="10955" y="2980"/>
                    <a:pt x="10956" y="2980"/>
                    <a:pt x="10956" y="2980"/>
                  </a:cubicBezTo>
                  <a:lnTo>
                    <a:pt x="10956" y="2980"/>
                  </a:lnTo>
                  <a:cubicBezTo>
                    <a:pt x="10967" y="2981"/>
                    <a:pt x="10977" y="2992"/>
                    <a:pt x="10966" y="3003"/>
                  </a:cubicBezTo>
                  <a:cubicBezTo>
                    <a:pt x="10966" y="3003"/>
                    <a:pt x="10954" y="3003"/>
                    <a:pt x="10954" y="2991"/>
                  </a:cubicBezTo>
                  <a:cubicBezTo>
                    <a:pt x="10954" y="3015"/>
                    <a:pt x="10930" y="3027"/>
                    <a:pt x="10942" y="3039"/>
                  </a:cubicBezTo>
                  <a:lnTo>
                    <a:pt x="10942" y="3039"/>
                  </a:lnTo>
                  <a:cubicBezTo>
                    <a:pt x="10930" y="3039"/>
                    <a:pt x="10918" y="3027"/>
                    <a:pt x="10918" y="3027"/>
                  </a:cubicBezTo>
                  <a:cubicBezTo>
                    <a:pt x="10918" y="3063"/>
                    <a:pt x="10906" y="3039"/>
                    <a:pt x="10906" y="3075"/>
                  </a:cubicBezTo>
                  <a:lnTo>
                    <a:pt x="10895" y="3063"/>
                  </a:lnTo>
                  <a:lnTo>
                    <a:pt x="10895" y="3087"/>
                  </a:lnTo>
                  <a:lnTo>
                    <a:pt x="10883" y="3087"/>
                  </a:lnTo>
                  <a:cubicBezTo>
                    <a:pt x="10883" y="3099"/>
                    <a:pt x="10883" y="3110"/>
                    <a:pt x="10871" y="3110"/>
                  </a:cubicBezTo>
                  <a:lnTo>
                    <a:pt x="10859" y="3099"/>
                  </a:lnTo>
                  <a:cubicBezTo>
                    <a:pt x="10847" y="3134"/>
                    <a:pt x="10823" y="3122"/>
                    <a:pt x="10823" y="3158"/>
                  </a:cubicBezTo>
                  <a:cubicBezTo>
                    <a:pt x="10823" y="3158"/>
                    <a:pt x="10823" y="3146"/>
                    <a:pt x="10823" y="3146"/>
                  </a:cubicBezTo>
                  <a:cubicBezTo>
                    <a:pt x="10823" y="3182"/>
                    <a:pt x="10787" y="3158"/>
                    <a:pt x="10799" y="3194"/>
                  </a:cubicBezTo>
                  <a:cubicBezTo>
                    <a:pt x="10787" y="3182"/>
                    <a:pt x="10787" y="3182"/>
                    <a:pt x="10787" y="3182"/>
                  </a:cubicBezTo>
                  <a:lnTo>
                    <a:pt x="10787" y="3194"/>
                  </a:lnTo>
                  <a:lnTo>
                    <a:pt x="10764" y="3182"/>
                  </a:lnTo>
                  <a:lnTo>
                    <a:pt x="10787" y="3206"/>
                  </a:lnTo>
                  <a:lnTo>
                    <a:pt x="10764" y="3206"/>
                  </a:lnTo>
                  <a:lnTo>
                    <a:pt x="10775" y="3218"/>
                  </a:lnTo>
                  <a:cubicBezTo>
                    <a:pt x="10769" y="3216"/>
                    <a:pt x="10763" y="3215"/>
                    <a:pt x="10759" y="3215"/>
                  </a:cubicBezTo>
                  <a:cubicBezTo>
                    <a:pt x="10733" y="3215"/>
                    <a:pt x="10747" y="3241"/>
                    <a:pt x="10716" y="3241"/>
                  </a:cubicBezTo>
                  <a:lnTo>
                    <a:pt x="10740" y="3253"/>
                  </a:lnTo>
                  <a:cubicBezTo>
                    <a:pt x="10764" y="3313"/>
                    <a:pt x="10668" y="3325"/>
                    <a:pt x="10656" y="3384"/>
                  </a:cubicBezTo>
                  <a:lnTo>
                    <a:pt x="10644" y="3384"/>
                  </a:lnTo>
                  <a:lnTo>
                    <a:pt x="10644" y="3408"/>
                  </a:lnTo>
                  <a:cubicBezTo>
                    <a:pt x="10642" y="3411"/>
                    <a:pt x="10640" y="3411"/>
                    <a:pt x="10639" y="3411"/>
                  </a:cubicBezTo>
                  <a:cubicBezTo>
                    <a:pt x="10633" y="3411"/>
                    <a:pt x="10633" y="3396"/>
                    <a:pt x="10633" y="3396"/>
                  </a:cubicBezTo>
                  <a:lnTo>
                    <a:pt x="10633" y="3396"/>
                  </a:lnTo>
                  <a:cubicBezTo>
                    <a:pt x="10621" y="3420"/>
                    <a:pt x="10644" y="3420"/>
                    <a:pt x="10633" y="3444"/>
                  </a:cubicBezTo>
                  <a:cubicBezTo>
                    <a:pt x="10630" y="3446"/>
                    <a:pt x="10629" y="3447"/>
                    <a:pt x="10628" y="3447"/>
                  </a:cubicBezTo>
                  <a:cubicBezTo>
                    <a:pt x="10624" y="3447"/>
                    <a:pt x="10630" y="3430"/>
                    <a:pt x="10621" y="3420"/>
                  </a:cubicBezTo>
                  <a:cubicBezTo>
                    <a:pt x="10621" y="3456"/>
                    <a:pt x="10609" y="3491"/>
                    <a:pt x="10597" y="3503"/>
                  </a:cubicBezTo>
                  <a:cubicBezTo>
                    <a:pt x="10597" y="3527"/>
                    <a:pt x="10585" y="3539"/>
                    <a:pt x="10573" y="3563"/>
                  </a:cubicBezTo>
                  <a:cubicBezTo>
                    <a:pt x="10561" y="3563"/>
                    <a:pt x="10561" y="3551"/>
                    <a:pt x="10561" y="3551"/>
                  </a:cubicBezTo>
                  <a:cubicBezTo>
                    <a:pt x="10561" y="3551"/>
                    <a:pt x="10555" y="3557"/>
                    <a:pt x="10556" y="3564"/>
                  </a:cubicBezTo>
                  <a:lnTo>
                    <a:pt x="10556" y="3564"/>
                  </a:lnTo>
                  <a:lnTo>
                    <a:pt x="10549" y="3551"/>
                  </a:lnTo>
                  <a:cubicBezTo>
                    <a:pt x="10537" y="3563"/>
                    <a:pt x="10537" y="3599"/>
                    <a:pt x="10514" y="3599"/>
                  </a:cubicBezTo>
                  <a:cubicBezTo>
                    <a:pt x="10525" y="3599"/>
                    <a:pt x="10537" y="3599"/>
                    <a:pt x="10537" y="3611"/>
                  </a:cubicBezTo>
                  <a:cubicBezTo>
                    <a:pt x="10502" y="3611"/>
                    <a:pt x="10525" y="3646"/>
                    <a:pt x="10502" y="3658"/>
                  </a:cubicBezTo>
                  <a:cubicBezTo>
                    <a:pt x="10502" y="3658"/>
                    <a:pt x="10502" y="3646"/>
                    <a:pt x="10502" y="3646"/>
                  </a:cubicBezTo>
                  <a:cubicBezTo>
                    <a:pt x="10490" y="3658"/>
                    <a:pt x="10502" y="3670"/>
                    <a:pt x="10502" y="3682"/>
                  </a:cubicBezTo>
                  <a:lnTo>
                    <a:pt x="10490" y="3670"/>
                  </a:lnTo>
                  <a:lnTo>
                    <a:pt x="10490" y="3718"/>
                  </a:lnTo>
                  <a:cubicBezTo>
                    <a:pt x="10461" y="3718"/>
                    <a:pt x="10463" y="3748"/>
                    <a:pt x="10459" y="3754"/>
                  </a:cubicBezTo>
                  <a:lnTo>
                    <a:pt x="10459" y="3754"/>
                  </a:lnTo>
                  <a:cubicBezTo>
                    <a:pt x="10459" y="3754"/>
                    <a:pt x="10459" y="3754"/>
                    <a:pt x="10459" y="3754"/>
                  </a:cubicBezTo>
                  <a:cubicBezTo>
                    <a:pt x="10463" y="3754"/>
                    <a:pt x="10466" y="3757"/>
                    <a:pt x="10466" y="3765"/>
                  </a:cubicBezTo>
                  <a:cubicBezTo>
                    <a:pt x="10456" y="3765"/>
                    <a:pt x="10462" y="3781"/>
                    <a:pt x="10453" y="3781"/>
                  </a:cubicBezTo>
                  <a:cubicBezTo>
                    <a:pt x="10450" y="3781"/>
                    <a:pt x="10447" y="3780"/>
                    <a:pt x="10442" y="3777"/>
                  </a:cubicBezTo>
                  <a:lnTo>
                    <a:pt x="10442" y="3789"/>
                  </a:lnTo>
                  <a:lnTo>
                    <a:pt x="10430" y="3777"/>
                  </a:lnTo>
                  <a:lnTo>
                    <a:pt x="10430" y="3777"/>
                  </a:lnTo>
                  <a:cubicBezTo>
                    <a:pt x="10418" y="3789"/>
                    <a:pt x="10430" y="3801"/>
                    <a:pt x="10454" y="3813"/>
                  </a:cubicBezTo>
                  <a:cubicBezTo>
                    <a:pt x="10430" y="3813"/>
                    <a:pt x="10430" y="3837"/>
                    <a:pt x="10418" y="3837"/>
                  </a:cubicBezTo>
                  <a:lnTo>
                    <a:pt x="10418" y="3825"/>
                  </a:lnTo>
                  <a:cubicBezTo>
                    <a:pt x="10406" y="3861"/>
                    <a:pt x="10347" y="3861"/>
                    <a:pt x="10359" y="3896"/>
                  </a:cubicBezTo>
                  <a:lnTo>
                    <a:pt x="10347" y="3908"/>
                  </a:lnTo>
                  <a:lnTo>
                    <a:pt x="10335" y="3896"/>
                  </a:lnTo>
                  <a:lnTo>
                    <a:pt x="10335" y="3944"/>
                  </a:lnTo>
                  <a:cubicBezTo>
                    <a:pt x="10323" y="3956"/>
                    <a:pt x="10311" y="3992"/>
                    <a:pt x="10299" y="4027"/>
                  </a:cubicBezTo>
                  <a:lnTo>
                    <a:pt x="10299" y="4015"/>
                  </a:lnTo>
                  <a:cubicBezTo>
                    <a:pt x="10299" y="4051"/>
                    <a:pt x="10275" y="4039"/>
                    <a:pt x="10275" y="4063"/>
                  </a:cubicBezTo>
                  <a:lnTo>
                    <a:pt x="10263" y="4087"/>
                  </a:lnTo>
                  <a:lnTo>
                    <a:pt x="10252" y="4075"/>
                  </a:lnTo>
                  <a:lnTo>
                    <a:pt x="10252" y="4075"/>
                  </a:lnTo>
                  <a:cubicBezTo>
                    <a:pt x="10263" y="4099"/>
                    <a:pt x="10216" y="4111"/>
                    <a:pt x="10228" y="4111"/>
                  </a:cubicBezTo>
                  <a:cubicBezTo>
                    <a:pt x="10240" y="4123"/>
                    <a:pt x="10240" y="4134"/>
                    <a:pt x="10252" y="4146"/>
                  </a:cubicBezTo>
                  <a:cubicBezTo>
                    <a:pt x="10247" y="4155"/>
                    <a:pt x="10244" y="4157"/>
                    <a:pt x="10242" y="4157"/>
                  </a:cubicBezTo>
                  <a:cubicBezTo>
                    <a:pt x="10239" y="4157"/>
                    <a:pt x="10237" y="4155"/>
                    <a:pt x="10234" y="4155"/>
                  </a:cubicBezTo>
                  <a:cubicBezTo>
                    <a:pt x="10233" y="4155"/>
                    <a:pt x="10230" y="4156"/>
                    <a:pt x="10228" y="4158"/>
                  </a:cubicBezTo>
                  <a:cubicBezTo>
                    <a:pt x="10216" y="4170"/>
                    <a:pt x="10228" y="4182"/>
                    <a:pt x="10216" y="4194"/>
                  </a:cubicBezTo>
                  <a:lnTo>
                    <a:pt x="10204" y="4194"/>
                  </a:lnTo>
                  <a:cubicBezTo>
                    <a:pt x="10204" y="4206"/>
                    <a:pt x="10204" y="4206"/>
                    <a:pt x="10204" y="4230"/>
                  </a:cubicBezTo>
                  <a:lnTo>
                    <a:pt x="10192" y="4218"/>
                  </a:lnTo>
                  <a:lnTo>
                    <a:pt x="10192" y="4218"/>
                  </a:lnTo>
                  <a:cubicBezTo>
                    <a:pt x="10204" y="4253"/>
                    <a:pt x="10156" y="4242"/>
                    <a:pt x="10192" y="4265"/>
                  </a:cubicBezTo>
                  <a:cubicBezTo>
                    <a:pt x="10182" y="4275"/>
                    <a:pt x="10181" y="4292"/>
                    <a:pt x="10168" y="4292"/>
                  </a:cubicBezTo>
                  <a:cubicBezTo>
                    <a:pt x="10165" y="4292"/>
                    <a:pt x="10161" y="4291"/>
                    <a:pt x="10156" y="4289"/>
                  </a:cubicBezTo>
                  <a:cubicBezTo>
                    <a:pt x="10156" y="4325"/>
                    <a:pt x="10156" y="4349"/>
                    <a:pt x="10144" y="4373"/>
                  </a:cubicBezTo>
                  <a:cubicBezTo>
                    <a:pt x="10121" y="4373"/>
                    <a:pt x="10144" y="4384"/>
                    <a:pt x="10121" y="4396"/>
                  </a:cubicBezTo>
                  <a:lnTo>
                    <a:pt x="10144" y="4396"/>
                  </a:lnTo>
                  <a:cubicBezTo>
                    <a:pt x="10121" y="4444"/>
                    <a:pt x="10073" y="4468"/>
                    <a:pt x="10061" y="4515"/>
                  </a:cubicBezTo>
                  <a:lnTo>
                    <a:pt x="10037" y="4515"/>
                  </a:lnTo>
                  <a:lnTo>
                    <a:pt x="10049" y="4527"/>
                  </a:lnTo>
                  <a:cubicBezTo>
                    <a:pt x="10025" y="4563"/>
                    <a:pt x="9990" y="4623"/>
                    <a:pt x="9978" y="4670"/>
                  </a:cubicBezTo>
                  <a:cubicBezTo>
                    <a:pt x="9978" y="4682"/>
                    <a:pt x="9990" y="4706"/>
                    <a:pt x="9978" y="4718"/>
                  </a:cubicBezTo>
                  <a:cubicBezTo>
                    <a:pt x="9978" y="4754"/>
                    <a:pt x="9966" y="4801"/>
                    <a:pt x="9942" y="4825"/>
                  </a:cubicBezTo>
                  <a:lnTo>
                    <a:pt x="9930" y="4825"/>
                  </a:lnTo>
                  <a:cubicBezTo>
                    <a:pt x="9942" y="4837"/>
                    <a:pt x="9918" y="4837"/>
                    <a:pt x="9918" y="4849"/>
                  </a:cubicBezTo>
                  <a:lnTo>
                    <a:pt x="9930" y="4849"/>
                  </a:lnTo>
                  <a:cubicBezTo>
                    <a:pt x="9942" y="4861"/>
                    <a:pt x="9918" y="4873"/>
                    <a:pt x="9906" y="4873"/>
                  </a:cubicBezTo>
                  <a:lnTo>
                    <a:pt x="9918" y="4896"/>
                  </a:lnTo>
                  <a:lnTo>
                    <a:pt x="9894" y="4908"/>
                  </a:lnTo>
                  <a:cubicBezTo>
                    <a:pt x="9894" y="4908"/>
                    <a:pt x="9894" y="4932"/>
                    <a:pt x="9906" y="4944"/>
                  </a:cubicBezTo>
                  <a:cubicBezTo>
                    <a:pt x="9898" y="4944"/>
                    <a:pt x="9890" y="4949"/>
                    <a:pt x="9886" y="4949"/>
                  </a:cubicBezTo>
                  <a:cubicBezTo>
                    <a:pt x="9884" y="4949"/>
                    <a:pt x="9882" y="4948"/>
                    <a:pt x="9882" y="4944"/>
                  </a:cubicBezTo>
                  <a:lnTo>
                    <a:pt x="9859" y="5004"/>
                  </a:lnTo>
                  <a:lnTo>
                    <a:pt x="9871" y="4992"/>
                  </a:lnTo>
                  <a:cubicBezTo>
                    <a:pt x="9882" y="5004"/>
                    <a:pt x="9882" y="5027"/>
                    <a:pt x="9871" y="5027"/>
                  </a:cubicBezTo>
                  <a:cubicBezTo>
                    <a:pt x="9871" y="5021"/>
                    <a:pt x="9868" y="5018"/>
                    <a:pt x="9862" y="5018"/>
                  </a:cubicBezTo>
                  <a:cubicBezTo>
                    <a:pt x="9856" y="5018"/>
                    <a:pt x="9847" y="5021"/>
                    <a:pt x="9835" y="5027"/>
                  </a:cubicBezTo>
                  <a:cubicBezTo>
                    <a:pt x="9837" y="5030"/>
                    <a:pt x="9840" y="5031"/>
                    <a:pt x="9842" y="5031"/>
                  </a:cubicBezTo>
                  <a:cubicBezTo>
                    <a:pt x="9849" y="5031"/>
                    <a:pt x="9855" y="5024"/>
                    <a:pt x="9857" y="5024"/>
                  </a:cubicBezTo>
                  <a:cubicBezTo>
                    <a:pt x="9858" y="5024"/>
                    <a:pt x="9859" y="5025"/>
                    <a:pt x="9859" y="5027"/>
                  </a:cubicBezTo>
                  <a:cubicBezTo>
                    <a:pt x="9871" y="5039"/>
                    <a:pt x="9859" y="5063"/>
                    <a:pt x="9859" y="5075"/>
                  </a:cubicBezTo>
                  <a:lnTo>
                    <a:pt x="9847" y="5063"/>
                  </a:lnTo>
                  <a:cubicBezTo>
                    <a:pt x="9847" y="5075"/>
                    <a:pt x="9823" y="5075"/>
                    <a:pt x="9823" y="5087"/>
                  </a:cubicBezTo>
                  <a:cubicBezTo>
                    <a:pt x="9823" y="5099"/>
                    <a:pt x="9811" y="5111"/>
                    <a:pt x="9835" y="5111"/>
                  </a:cubicBezTo>
                  <a:cubicBezTo>
                    <a:pt x="9835" y="5120"/>
                    <a:pt x="9832" y="5122"/>
                    <a:pt x="9828" y="5122"/>
                  </a:cubicBezTo>
                  <a:cubicBezTo>
                    <a:pt x="9823" y="5122"/>
                    <a:pt x="9818" y="5119"/>
                    <a:pt x="9814" y="5119"/>
                  </a:cubicBezTo>
                  <a:cubicBezTo>
                    <a:pt x="9812" y="5119"/>
                    <a:pt x="9811" y="5120"/>
                    <a:pt x="9811" y="5123"/>
                  </a:cubicBezTo>
                  <a:cubicBezTo>
                    <a:pt x="9823" y="5135"/>
                    <a:pt x="9799" y="5158"/>
                    <a:pt x="9787" y="5158"/>
                  </a:cubicBezTo>
                  <a:cubicBezTo>
                    <a:pt x="9823" y="5182"/>
                    <a:pt x="9752" y="5194"/>
                    <a:pt x="9787" y="5218"/>
                  </a:cubicBezTo>
                  <a:lnTo>
                    <a:pt x="9763" y="5218"/>
                  </a:lnTo>
                  <a:cubicBezTo>
                    <a:pt x="9763" y="5230"/>
                    <a:pt x="9787" y="5230"/>
                    <a:pt x="9787" y="5254"/>
                  </a:cubicBezTo>
                  <a:cubicBezTo>
                    <a:pt x="9775" y="5254"/>
                    <a:pt x="9752" y="5242"/>
                    <a:pt x="9740" y="5242"/>
                  </a:cubicBezTo>
                  <a:lnTo>
                    <a:pt x="9775" y="5265"/>
                  </a:lnTo>
                  <a:cubicBezTo>
                    <a:pt x="9716" y="5313"/>
                    <a:pt x="9704" y="5408"/>
                    <a:pt x="9644" y="5468"/>
                  </a:cubicBezTo>
                  <a:cubicBezTo>
                    <a:pt x="9632" y="5504"/>
                    <a:pt x="9632" y="5551"/>
                    <a:pt x="9609" y="5587"/>
                  </a:cubicBezTo>
                  <a:cubicBezTo>
                    <a:pt x="9609" y="5599"/>
                    <a:pt x="9609" y="5611"/>
                    <a:pt x="9609" y="5611"/>
                  </a:cubicBezTo>
                  <a:cubicBezTo>
                    <a:pt x="9573" y="5646"/>
                    <a:pt x="9537" y="5694"/>
                    <a:pt x="9537" y="5754"/>
                  </a:cubicBezTo>
                  <a:cubicBezTo>
                    <a:pt x="9549" y="5777"/>
                    <a:pt x="9537" y="5777"/>
                    <a:pt x="9524" y="5777"/>
                  </a:cubicBezTo>
                  <a:cubicBezTo>
                    <a:pt x="9513" y="5777"/>
                    <a:pt x="9501" y="5777"/>
                    <a:pt x="9500" y="5791"/>
                  </a:cubicBezTo>
                  <a:lnTo>
                    <a:pt x="9500" y="5791"/>
                  </a:lnTo>
                  <a:cubicBezTo>
                    <a:pt x="9499" y="5789"/>
                    <a:pt x="9496" y="5789"/>
                    <a:pt x="9490" y="5789"/>
                  </a:cubicBezTo>
                  <a:cubicBezTo>
                    <a:pt x="9490" y="5825"/>
                    <a:pt x="9490" y="5849"/>
                    <a:pt x="9501" y="5885"/>
                  </a:cubicBezTo>
                  <a:cubicBezTo>
                    <a:pt x="9494" y="5880"/>
                    <a:pt x="9489" y="5878"/>
                    <a:pt x="9486" y="5878"/>
                  </a:cubicBezTo>
                  <a:cubicBezTo>
                    <a:pt x="9475" y="5878"/>
                    <a:pt x="9482" y="5898"/>
                    <a:pt x="9472" y="5898"/>
                  </a:cubicBezTo>
                  <a:cubicBezTo>
                    <a:pt x="9471" y="5898"/>
                    <a:pt x="9468" y="5898"/>
                    <a:pt x="9466" y="5897"/>
                  </a:cubicBezTo>
                  <a:lnTo>
                    <a:pt x="9466" y="5897"/>
                  </a:lnTo>
                  <a:lnTo>
                    <a:pt x="9478" y="5908"/>
                  </a:lnTo>
                  <a:cubicBezTo>
                    <a:pt x="9466" y="5908"/>
                    <a:pt x="9454" y="5920"/>
                    <a:pt x="9454" y="5920"/>
                  </a:cubicBezTo>
                  <a:lnTo>
                    <a:pt x="9466" y="5932"/>
                  </a:lnTo>
                  <a:lnTo>
                    <a:pt x="9442" y="5932"/>
                  </a:lnTo>
                  <a:cubicBezTo>
                    <a:pt x="9430" y="5956"/>
                    <a:pt x="9430" y="5992"/>
                    <a:pt x="9394" y="5992"/>
                  </a:cubicBezTo>
                  <a:cubicBezTo>
                    <a:pt x="9394" y="6051"/>
                    <a:pt x="9359" y="6123"/>
                    <a:pt x="9323" y="6170"/>
                  </a:cubicBezTo>
                  <a:cubicBezTo>
                    <a:pt x="9323" y="6182"/>
                    <a:pt x="9323" y="6206"/>
                    <a:pt x="9311" y="6218"/>
                  </a:cubicBezTo>
                  <a:lnTo>
                    <a:pt x="9287" y="6218"/>
                  </a:lnTo>
                  <a:cubicBezTo>
                    <a:pt x="9287" y="6230"/>
                    <a:pt x="9299" y="6266"/>
                    <a:pt x="9287" y="6266"/>
                  </a:cubicBezTo>
                  <a:lnTo>
                    <a:pt x="9275" y="6266"/>
                  </a:lnTo>
                  <a:cubicBezTo>
                    <a:pt x="9275" y="6278"/>
                    <a:pt x="9263" y="6289"/>
                    <a:pt x="9263" y="6313"/>
                  </a:cubicBezTo>
                  <a:cubicBezTo>
                    <a:pt x="9263" y="6320"/>
                    <a:pt x="9255" y="6327"/>
                    <a:pt x="9246" y="6327"/>
                  </a:cubicBezTo>
                  <a:cubicBezTo>
                    <a:pt x="9244" y="6327"/>
                    <a:pt x="9241" y="6326"/>
                    <a:pt x="9239" y="6325"/>
                  </a:cubicBezTo>
                  <a:lnTo>
                    <a:pt x="9239" y="6325"/>
                  </a:lnTo>
                  <a:cubicBezTo>
                    <a:pt x="9243" y="6341"/>
                    <a:pt x="9204" y="6349"/>
                    <a:pt x="9204" y="6349"/>
                  </a:cubicBezTo>
                  <a:cubicBezTo>
                    <a:pt x="9204" y="6349"/>
                    <a:pt x="9180" y="6397"/>
                    <a:pt x="9132" y="6456"/>
                  </a:cubicBezTo>
                  <a:cubicBezTo>
                    <a:pt x="9085" y="6528"/>
                    <a:pt x="9025" y="6623"/>
                    <a:pt x="8966" y="6718"/>
                  </a:cubicBezTo>
                  <a:cubicBezTo>
                    <a:pt x="8906" y="6801"/>
                    <a:pt x="8847" y="6909"/>
                    <a:pt x="8799" y="7004"/>
                  </a:cubicBezTo>
                  <a:cubicBezTo>
                    <a:pt x="8775" y="7028"/>
                    <a:pt x="8763" y="7051"/>
                    <a:pt x="8751" y="7075"/>
                  </a:cubicBezTo>
                  <a:lnTo>
                    <a:pt x="8739" y="7075"/>
                  </a:lnTo>
                  <a:lnTo>
                    <a:pt x="8739" y="7087"/>
                  </a:lnTo>
                  <a:cubicBezTo>
                    <a:pt x="8656" y="7111"/>
                    <a:pt x="8537" y="7087"/>
                    <a:pt x="8442" y="7123"/>
                  </a:cubicBezTo>
                  <a:lnTo>
                    <a:pt x="8442" y="7099"/>
                  </a:lnTo>
                  <a:lnTo>
                    <a:pt x="8418" y="7123"/>
                  </a:lnTo>
                  <a:cubicBezTo>
                    <a:pt x="8311" y="7135"/>
                    <a:pt x="8168" y="7159"/>
                    <a:pt x="8085" y="7170"/>
                  </a:cubicBezTo>
                  <a:cubicBezTo>
                    <a:pt x="8061" y="7182"/>
                    <a:pt x="8025" y="7218"/>
                    <a:pt x="7977" y="7218"/>
                  </a:cubicBezTo>
                  <a:lnTo>
                    <a:pt x="7977" y="7206"/>
                  </a:lnTo>
                  <a:cubicBezTo>
                    <a:pt x="7906" y="7230"/>
                    <a:pt x="7835" y="7254"/>
                    <a:pt x="7739" y="7266"/>
                  </a:cubicBezTo>
                  <a:cubicBezTo>
                    <a:pt x="7751" y="7254"/>
                    <a:pt x="7739" y="7254"/>
                    <a:pt x="7739" y="7242"/>
                  </a:cubicBezTo>
                  <a:cubicBezTo>
                    <a:pt x="7733" y="7254"/>
                    <a:pt x="7721" y="7257"/>
                    <a:pt x="7710" y="7257"/>
                  </a:cubicBezTo>
                  <a:cubicBezTo>
                    <a:pt x="7698" y="7257"/>
                    <a:pt x="7686" y="7254"/>
                    <a:pt x="7680" y="7254"/>
                  </a:cubicBezTo>
                  <a:lnTo>
                    <a:pt x="7704" y="7266"/>
                  </a:lnTo>
                  <a:cubicBezTo>
                    <a:pt x="7694" y="7276"/>
                    <a:pt x="7681" y="7279"/>
                    <a:pt x="7670" y="7279"/>
                  </a:cubicBezTo>
                  <a:cubicBezTo>
                    <a:pt x="7654" y="7279"/>
                    <a:pt x="7639" y="7273"/>
                    <a:pt x="7632" y="7266"/>
                  </a:cubicBezTo>
                  <a:lnTo>
                    <a:pt x="7596" y="7290"/>
                  </a:lnTo>
                  <a:cubicBezTo>
                    <a:pt x="7585" y="7290"/>
                    <a:pt x="7585" y="7290"/>
                    <a:pt x="7585" y="7278"/>
                  </a:cubicBezTo>
                  <a:lnTo>
                    <a:pt x="7573" y="7290"/>
                  </a:lnTo>
                  <a:lnTo>
                    <a:pt x="7549" y="7278"/>
                  </a:lnTo>
                  <a:cubicBezTo>
                    <a:pt x="7549" y="7278"/>
                    <a:pt x="7489" y="7290"/>
                    <a:pt x="7477" y="7313"/>
                  </a:cubicBezTo>
                  <a:cubicBezTo>
                    <a:pt x="7477" y="7313"/>
                    <a:pt x="7442" y="7313"/>
                    <a:pt x="7466" y="7301"/>
                  </a:cubicBezTo>
                  <a:lnTo>
                    <a:pt x="7466" y="7301"/>
                  </a:lnTo>
                  <a:lnTo>
                    <a:pt x="7323" y="7325"/>
                  </a:lnTo>
                  <a:lnTo>
                    <a:pt x="7346" y="7325"/>
                  </a:lnTo>
                  <a:cubicBezTo>
                    <a:pt x="7358" y="7337"/>
                    <a:pt x="7311" y="7361"/>
                    <a:pt x="7287" y="7361"/>
                  </a:cubicBezTo>
                  <a:cubicBezTo>
                    <a:pt x="7323" y="7337"/>
                    <a:pt x="7287" y="7337"/>
                    <a:pt x="7275" y="7325"/>
                  </a:cubicBezTo>
                  <a:lnTo>
                    <a:pt x="7275" y="7325"/>
                  </a:lnTo>
                  <a:cubicBezTo>
                    <a:pt x="7251" y="7337"/>
                    <a:pt x="7299" y="7337"/>
                    <a:pt x="7287" y="7349"/>
                  </a:cubicBezTo>
                  <a:cubicBezTo>
                    <a:pt x="7263" y="7361"/>
                    <a:pt x="7215" y="7373"/>
                    <a:pt x="7204" y="7373"/>
                  </a:cubicBezTo>
                  <a:lnTo>
                    <a:pt x="7215" y="7361"/>
                  </a:lnTo>
                  <a:lnTo>
                    <a:pt x="7215" y="7361"/>
                  </a:lnTo>
                  <a:cubicBezTo>
                    <a:pt x="7208" y="7363"/>
                    <a:pt x="7202" y="7364"/>
                    <a:pt x="7195" y="7364"/>
                  </a:cubicBezTo>
                  <a:cubicBezTo>
                    <a:pt x="7170" y="7364"/>
                    <a:pt x="7151" y="7349"/>
                    <a:pt x="7132" y="7349"/>
                  </a:cubicBezTo>
                  <a:cubicBezTo>
                    <a:pt x="7096" y="7373"/>
                    <a:pt x="7073" y="7361"/>
                    <a:pt x="7085" y="7397"/>
                  </a:cubicBezTo>
                  <a:cubicBezTo>
                    <a:pt x="7079" y="7398"/>
                    <a:pt x="7076" y="7399"/>
                    <a:pt x="7073" y="7399"/>
                  </a:cubicBezTo>
                  <a:cubicBezTo>
                    <a:pt x="7055" y="7399"/>
                    <a:pt x="7071" y="7373"/>
                    <a:pt x="7061" y="7373"/>
                  </a:cubicBezTo>
                  <a:cubicBezTo>
                    <a:pt x="7054" y="7380"/>
                    <a:pt x="7038" y="7383"/>
                    <a:pt x="7024" y="7384"/>
                  </a:cubicBezTo>
                  <a:lnTo>
                    <a:pt x="7024" y="7384"/>
                  </a:lnTo>
                  <a:lnTo>
                    <a:pt x="7013" y="7373"/>
                  </a:lnTo>
                  <a:lnTo>
                    <a:pt x="7025" y="7373"/>
                  </a:lnTo>
                  <a:cubicBezTo>
                    <a:pt x="7013" y="7361"/>
                    <a:pt x="7013" y="7361"/>
                    <a:pt x="7013" y="7349"/>
                  </a:cubicBezTo>
                  <a:lnTo>
                    <a:pt x="7013" y="7337"/>
                  </a:lnTo>
                  <a:cubicBezTo>
                    <a:pt x="7016" y="7340"/>
                    <a:pt x="7018" y="7341"/>
                    <a:pt x="7019" y="7341"/>
                  </a:cubicBezTo>
                  <a:cubicBezTo>
                    <a:pt x="7024" y="7341"/>
                    <a:pt x="7026" y="7334"/>
                    <a:pt x="7031" y="7334"/>
                  </a:cubicBezTo>
                  <a:cubicBezTo>
                    <a:pt x="7032" y="7334"/>
                    <a:pt x="7034" y="7335"/>
                    <a:pt x="7037" y="7337"/>
                  </a:cubicBezTo>
                  <a:cubicBezTo>
                    <a:pt x="7049" y="7337"/>
                    <a:pt x="7049" y="7337"/>
                    <a:pt x="7049" y="7313"/>
                  </a:cubicBezTo>
                  <a:lnTo>
                    <a:pt x="7037" y="7313"/>
                  </a:lnTo>
                  <a:cubicBezTo>
                    <a:pt x="7037" y="7307"/>
                    <a:pt x="7038" y="7305"/>
                    <a:pt x="7039" y="7305"/>
                  </a:cubicBezTo>
                  <a:cubicBezTo>
                    <a:pt x="7042" y="7305"/>
                    <a:pt x="7046" y="7310"/>
                    <a:pt x="7051" y="7310"/>
                  </a:cubicBezTo>
                  <a:cubicBezTo>
                    <a:pt x="7054" y="7310"/>
                    <a:pt x="7057" y="7308"/>
                    <a:pt x="7061" y="7301"/>
                  </a:cubicBezTo>
                  <a:lnTo>
                    <a:pt x="7049" y="7301"/>
                  </a:lnTo>
                  <a:cubicBezTo>
                    <a:pt x="7085" y="7290"/>
                    <a:pt x="7049" y="7254"/>
                    <a:pt x="7073" y="7242"/>
                  </a:cubicBezTo>
                  <a:lnTo>
                    <a:pt x="7073" y="7242"/>
                  </a:lnTo>
                  <a:cubicBezTo>
                    <a:pt x="7073" y="7249"/>
                    <a:pt x="7080" y="7252"/>
                    <a:pt x="7085" y="7253"/>
                  </a:cubicBezTo>
                  <a:lnTo>
                    <a:pt x="7085" y="7253"/>
                  </a:lnTo>
                  <a:cubicBezTo>
                    <a:pt x="7085" y="7229"/>
                    <a:pt x="7108" y="7206"/>
                    <a:pt x="7096" y="7182"/>
                  </a:cubicBezTo>
                  <a:lnTo>
                    <a:pt x="7096" y="7182"/>
                  </a:lnTo>
                  <a:cubicBezTo>
                    <a:pt x="7108" y="7188"/>
                    <a:pt x="7114" y="7191"/>
                    <a:pt x="7120" y="7191"/>
                  </a:cubicBezTo>
                  <a:cubicBezTo>
                    <a:pt x="7126" y="7191"/>
                    <a:pt x="7132" y="7188"/>
                    <a:pt x="7144" y="7182"/>
                  </a:cubicBezTo>
                  <a:cubicBezTo>
                    <a:pt x="7144" y="7170"/>
                    <a:pt x="7144" y="7170"/>
                    <a:pt x="7132" y="7159"/>
                  </a:cubicBezTo>
                  <a:cubicBezTo>
                    <a:pt x="7151" y="7149"/>
                    <a:pt x="7155" y="7132"/>
                    <a:pt x="7162" y="7132"/>
                  </a:cubicBezTo>
                  <a:cubicBezTo>
                    <a:pt x="7164" y="7132"/>
                    <a:pt x="7166" y="7133"/>
                    <a:pt x="7168" y="7135"/>
                  </a:cubicBezTo>
                  <a:cubicBezTo>
                    <a:pt x="7156" y="7123"/>
                    <a:pt x="7180" y="7123"/>
                    <a:pt x="7168" y="7111"/>
                  </a:cubicBezTo>
                  <a:lnTo>
                    <a:pt x="7156" y="7111"/>
                  </a:lnTo>
                  <a:cubicBezTo>
                    <a:pt x="7204" y="7099"/>
                    <a:pt x="7156" y="7063"/>
                    <a:pt x="7204" y="7051"/>
                  </a:cubicBezTo>
                  <a:cubicBezTo>
                    <a:pt x="7204" y="7051"/>
                    <a:pt x="7204" y="7063"/>
                    <a:pt x="7215" y="7063"/>
                  </a:cubicBezTo>
                  <a:lnTo>
                    <a:pt x="7239" y="7028"/>
                  </a:lnTo>
                  <a:lnTo>
                    <a:pt x="7227" y="7028"/>
                  </a:lnTo>
                  <a:cubicBezTo>
                    <a:pt x="7227" y="7016"/>
                    <a:pt x="7215" y="7004"/>
                    <a:pt x="7227" y="7004"/>
                  </a:cubicBezTo>
                  <a:cubicBezTo>
                    <a:pt x="7233" y="7010"/>
                    <a:pt x="7237" y="7012"/>
                    <a:pt x="7240" y="7012"/>
                  </a:cubicBezTo>
                  <a:cubicBezTo>
                    <a:pt x="7247" y="7012"/>
                    <a:pt x="7246" y="6995"/>
                    <a:pt x="7259" y="6992"/>
                  </a:cubicBezTo>
                  <a:lnTo>
                    <a:pt x="7259" y="6992"/>
                  </a:lnTo>
                  <a:cubicBezTo>
                    <a:pt x="7263" y="6993"/>
                    <a:pt x="7263" y="6996"/>
                    <a:pt x="7263" y="7004"/>
                  </a:cubicBezTo>
                  <a:lnTo>
                    <a:pt x="7263" y="6992"/>
                  </a:lnTo>
                  <a:cubicBezTo>
                    <a:pt x="7262" y="6992"/>
                    <a:pt x="7260" y="6992"/>
                    <a:pt x="7259" y="6992"/>
                  </a:cubicBezTo>
                  <a:lnTo>
                    <a:pt x="7259" y="6992"/>
                  </a:lnTo>
                  <a:cubicBezTo>
                    <a:pt x="7257" y="6992"/>
                    <a:pt x="7255" y="6992"/>
                    <a:pt x="7251" y="6992"/>
                  </a:cubicBezTo>
                  <a:cubicBezTo>
                    <a:pt x="7251" y="6980"/>
                    <a:pt x="7260" y="6980"/>
                    <a:pt x="7268" y="6980"/>
                  </a:cubicBezTo>
                  <a:cubicBezTo>
                    <a:pt x="7275" y="6980"/>
                    <a:pt x="7281" y="6980"/>
                    <a:pt x="7275" y="6968"/>
                  </a:cubicBezTo>
                  <a:lnTo>
                    <a:pt x="7275" y="6968"/>
                  </a:lnTo>
                  <a:lnTo>
                    <a:pt x="7263" y="6980"/>
                  </a:lnTo>
                  <a:cubicBezTo>
                    <a:pt x="7263" y="6980"/>
                    <a:pt x="7251" y="6968"/>
                    <a:pt x="7251" y="6956"/>
                  </a:cubicBezTo>
                  <a:lnTo>
                    <a:pt x="7263" y="6956"/>
                  </a:lnTo>
                  <a:cubicBezTo>
                    <a:pt x="7263" y="6944"/>
                    <a:pt x="7287" y="6932"/>
                    <a:pt x="7275" y="6920"/>
                  </a:cubicBezTo>
                  <a:cubicBezTo>
                    <a:pt x="7287" y="6920"/>
                    <a:pt x="7299" y="6932"/>
                    <a:pt x="7299" y="6932"/>
                  </a:cubicBezTo>
                  <a:cubicBezTo>
                    <a:pt x="7299" y="6897"/>
                    <a:pt x="7311" y="6920"/>
                    <a:pt x="7311" y="6897"/>
                  </a:cubicBezTo>
                  <a:lnTo>
                    <a:pt x="7323" y="6897"/>
                  </a:lnTo>
                  <a:lnTo>
                    <a:pt x="7311" y="6885"/>
                  </a:lnTo>
                  <a:lnTo>
                    <a:pt x="7335" y="6885"/>
                  </a:lnTo>
                  <a:lnTo>
                    <a:pt x="7323" y="6873"/>
                  </a:lnTo>
                  <a:cubicBezTo>
                    <a:pt x="7323" y="6873"/>
                    <a:pt x="7323" y="6861"/>
                    <a:pt x="7335" y="6849"/>
                  </a:cubicBezTo>
                  <a:lnTo>
                    <a:pt x="7346" y="6861"/>
                  </a:lnTo>
                  <a:cubicBezTo>
                    <a:pt x="7346" y="6837"/>
                    <a:pt x="7382" y="6849"/>
                    <a:pt x="7370" y="6813"/>
                  </a:cubicBezTo>
                  <a:lnTo>
                    <a:pt x="7370" y="6813"/>
                  </a:lnTo>
                  <a:cubicBezTo>
                    <a:pt x="7370" y="6813"/>
                    <a:pt x="7382" y="6825"/>
                    <a:pt x="7382" y="6825"/>
                  </a:cubicBezTo>
                  <a:cubicBezTo>
                    <a:pt x="7376" y="6807"/>
                    <a:pt x="7382" y="6807"/>
                    <a:pt x="7388" y="6807"/>
                  </a:cubicBezTo>
                  <a:cubicBezTo>
                    <a:pt x="7394" y="6807"/>
                    <a:pt x="7400" y="6807"/>
                    <a:pt x="7394" y="6789"/>
                  </a:cubicBezTo>
                  <a:lnTo>
                    <a:pt x="7406" y="6789"/>
                  </a:lnTo>
                  <a:lnTo>
                    <a:pt x="7406" y="6778"/>
                  </a:lnTo>
                  <a:lnTo>
                    <a:pt x="7418" y="6789"/>
                  </a:lnTo>
                  <a:lnTo>
                    <a:pt x="7406" y="6766"/>
                  </a:lnTo>
                  <a:lnTo>
                    <a:pt x="7418" y="6778"/>
                  </a:lnTo>
                  <a:lnTo>
                    <a:pt x="7418" y="6766"/>
                  </a:lnTo>
                  <a:cubicBezTo>
                    <a:pt x="7423" y="6767"/>
                    <a:pt x="7427" y="6768"/>
                    <a:pt x="7431" y="6768"/>
                  </a:cubicBezTo>
                  <a:cubicBezTo>
                    <a:pt x="7451" y="6768"/>
                    <a:pt x="7445" y="6742"/>
                    <a:pt x="7466" y="6742"/>
                  </a:cubicBezTo>
                  <a:lnTo>
                    <a:pt x="7442" y="6730"/>
                  </a:lnTo>
                  <a:cubicBezTo>
                    <a:pt x="7418" y="6670"/>
                    <a:pt x="7513" y="6670"/>
                    <a:pt x="7525" y="6623"/>
                  </a:cubicBezTo>
                  <a:lnTo>
                    <a:pt x="7537" y="6623"/>
                  </a:lnTo>
                  <a:lnTo>
                    <a:pt x="7525" y="6599"/>
                  </a:lnTo>
                  <a:cubicBezTo>
                    <a:pt x="7549" y="6599"/>
                    <a:pt x="7537" y="6611"/>
                    <a:pt x="7549" y="6611"/>
                  </a:cubicBezTo>
                  <a:cubicBezTo>
                    <a:pt x="7549" y="6587"/>
                    <a:pt x="7525" y="6599"/>
                    <a:pt x="7537" y="6575"/>
                  </a:cubicBezTo>
                  <a:cubicBezTo>
                    <a:pt x="7540" y="6572"/>
                    <a:pt x="7543" y="6570"/>
                    <a:pt x="7545" y="6570"/>
                  </a:cubicBezTo>
                  <a:cubicBezTo>
                    <a:pt x="7549" y="6570"/>
                    <a:pt x="7549" y="6579"/>
                    <a:pt x="7549" y="6587"/>
                  </a:cubicBezTo>
                  <a:cubicBezTo>
                    <a:pt x="7549" y="6563"/>
                    <a:pt x="7561" y="6528"/>
                    <a:pt x="7573" y="6528"/>
                  </a:cubicBezTo>
                  <a:cubicBezTo>
                    <a:pt x="7573" y="6516"/>
                    <a:pt x="7573" y="6516"/>
                    <a:pt x="7573" y="6516"/>
                  </a:cubicBezTo>
                  <a:cubicBezTo>
                    <a:pt x="7573" y="6504"/>
                    <a:pt x="7596" y="6492"/>
                    <a:pt x="7596" y="6468"/>
                  </a:cubicBezTo>
                  <a:cubicBezTo>
                    <a:pt x="7608" y="6480"/>
                    <a:pt x="7608" y="6480"/>
                    <a:pt x="7608" y="6480"/>
                  </a:cubicBezTo>
                  <a:cubicBezTo>
                    <a:pt x="7608" y="6480"/>
                    <a:pt x="7620" y="6480"/>
                    <a:pt x="7608" y="6468"/>
                  </a:cubicBezTo>
                  <a:lnTo>
                    <a:pt x="7608" y="6468"/>
                  </a:lnTo>
                  <a:lnTo>
                    <a:pt x="7620" y="6480"/>
                  </a:lnTo>
                  <a:cubicBezTo>
                    <a:pt x="7630" y="6470"/>
                    <a:pt x="7632" y="6453"/>
                    <a:pt x="7645" y="6453"/>
                  </a:cubicBezTo>
                  <a:cubicBezTo>
                    <a:pt x="7648" y="6453"/>
                    <a:pt x="7651" y="6454"/>
                    <a:pt x="7656" y="6456"/>
                  </a:cubicBezTo>
                  <a:cubicBezTo>
                    <a:pt x="7644" y="6444"/>
                    <a:pt x="7632" y="6444"/>
                    <a:pt x="7644" y="6432"/>
                  </a:cubicBezTo>
                  <a:lnTo>
                    <a:pt x="7644" y="6432"/>
                  </a:lnTo>
                  <a:cubicBezTo>
                    <a:pt x="7647" y="6434"/>
                    <a:pt x="7649" y="6434"/>
                    <a:pt x="7650" y="6434"/>
                  </a:cubicBezTo>
                  <a:cubicBezTo>
                    <a:pt x="7663" y="6434"/>
                    <a:pt x="7647" y="6397"/>
                    <a:pt x="7668" y="6397"/>
                  </a:cubicBezTo>
                  <a:cubicBezTo>
                    <a:pt x="7668" y="6397"/>
                    <a:pt x="7668" y="6408"/>
                    <a:pt x="7668" y="6408"/>
                  </a:cubicBezTo>
                  <a:cubicBezTo>
                    <a:pt x="7680" y="6408"/>
                    <a:pt x="7668" y="6385"/>
                    <a:pt x="7668" y="6373"/>
                  </a:cubicBezTo>
                  <a:lnTo>
                    <a:pt x="7668" y="6373"/>
                  </a:lnTo>
                  <a:lnTo>
                    <a:pt x="7680" y="6385"/>
                  </a:lnTo>
                  <a:lnTo>
                    <a:pt x="7680" y="6337"/>
                  </a:lnTo>
                  <a:cubicBezTo>
                    <a:pt x="7684" y="6338"/>
                    <a:pt x="7687" y="6339"/>
                    <a:pt x="7690" y="6339"/>
                  </a:cubicBezTo>
                  <a:cubicBezTo>
                    <a:pt x="7708" y="6339"/>
                    <a:pt x="7707" y="6318"/>
                    <a:pt x="7711" y="6312"/>
                  </a:cubicBezTo>
                  <a:lnTo>
                    <a:pt x="7711" y="6312"/>
                  </a:lnTo>
                  <a:cubicBezTo>
                    <a:pt x="7711" y="6312"/>
                    <a:pt x="7710" y="6312"/>
                    <a:pt x="7710" y="6312"/>
                  </a:cubicBezTo>
                  <a:cubicBezTo>
                    <a:pt x="7707" y="6312"/>
                    <a:pt x="7704" y="6310"/>
                    <a:pt x="7704" y="6301"/>
                  </a:cubicBezTo>
                  <a:cubicBezTo>
                    <a:pt x="7720" y="6301"/>
                    <a:pt x="7720" y="6296"/>
                    <a:pt x="7721" y="6296"/>
                  </a:cubicBezTo>
                  <a:cubicBezTo>
                    <a:pt x="7722" y="6296"/>
                    <a:pt x="7723" y="6297"/>
                    <a:pt x="7727" y="6301"/>
                  </a:cubicBezTo>
                  <a:lnTo>
                    <a:pt x="7739" y="6289"/>
                  </a:lnTo>
                  <a:lnTo>
                    <a:pt x="7751" y="6301"/>
                  </a:lnTo>
                  <a:cubicBezTo>
                    <a:pt x="7751" y="6289"/>
                    <a:pt x="7739" y="6278"/>
                    <a:pt x="7727" y="6266"/>
                  </a:cubicBezTo>
                  <a:cubicBezTo>
                    <a:pt x="7737" y="6266"/>
                    <a:pt x="7739" y="6250"/>
                    <a:pt x="7751" y="6250"/>
                  </a:cubicBezTo>
                  <a:cubicBezTo>
                    <a:pt x="7755" y="6250"/>
                    <a:pt x="7758" y="6251"/>
                    <a:pt x="7763" y="6254"/>
                  </a:cubicBezTo>
                  <a:cubicBezTo>
                    <a:pt x="7763" y="6230"/>
                    <a:pt x="7823" y="6242"/>
                    <a:pt x="7811" y="6206"/>
                  </a:cubicBezTo>
                  <a:lnTo>
                    <a:pt x="7823" y="6206"/>
                  </a:lnTo>
                  <a:lnTo>
                    <a:pt x="7835" y="6194"/>
                  </a:lnTo>
                  <a:lnTo>
                    <a:pt x="7835" y="6170"/>
                  </a:lnTo>
                  <a:lnTo>
                    <a:pt x="7847" y="6170"/>
                  </a:lnTo>
                  <a:cubicBezTo>
                    <a:pt x="7858" y="6158"/>
                    <a:pt x="7870" y="6123"/>
                    <a:pt x="7882" y="6099"/>
                  </a:cubicBezTo>
                  <a:lnTo>
                    <a:pt x="7882" y="6111"/>
                  </a:lnTo>
                  <a:cubicBezTo>
                    <a:pt x="7894" y="6075"/>
                    <a:pt x="7906" y="6087"/>
                    <a:pt x="7906" y="6063"/>
                  </a:cubicBezTo>
                  <a:cubicBezTo>
                    <a:pt x="7906" y="6075"/>
                    <a:pt x="7918" y="6075"/>
                    <a:pt x="7918" y="6075"/>
                  </a:cubicBezTo>
                  <a:lnTo>
                    <a:pt x="7918" y="6051"/>
                  </a:lnTo>
                  <a:lnTo>
                    <a:pt x="7930" y="6063"/>
                  </a:lnTo>
                  <a:cubicBezTo>
                    <a:pt x="7918" y="6039"/>
                    <a:pt x="7977" y="6039"/>
                    <a:pt x="7954" y="6039"/>
                  </a:cubicBezTo>
                  <a:cubicBezTo>
                    <a:pt x="7954" y="6027"/>
                    <a:pt x="7954" y="6016"/>
                    <a:pt x="7942" y="6004"/>
                  </a:cubicBezTo>
                  <a:cubicBezTo>
                    <a:pt x="7946" y="6000"/>
                    <a:pt x="7948" y="5998"/>
                    <a:pt x="7951" y="5998"/>
                  </a:cubicBezTo>
                  <a:cubicBezTo>
                    <a:pt x="7955" y="5998"/>
                    <a:pt x="7958" y="6004"/>
                    <a:pt x="7966" y="6004"/>
                  </a:cubicBezTo>
                  <a:cubicBezTo>
                    <a:pt x="7977" y="5992"/>
                    <a:pt x="7966" y="5980"/>
                    <a:pt x="7977" y="5968"/>
                  </a:cubicBezTo>
                  <a:lnTo>
                    <a:pt x="7989" y="5968"/>
                  </a:lnTo>
                  <a:cubicBezTo>
                    <a:pt x="7989" y="5968"/>
                    <a:pt x="7989" y="5956"/>
                    <a:pt x="8001" y="5944"/>
                  </a:cubicBezTo>
                  <a:cubicBezTo>
                    <a:pt x="7989" y="5920"/>
                    <a:pt x="8037" y="5944"/>
                    <a:pt x="8013" y="5908"/>
                  </a:cubicBezTo>
                  <a:cubicBezTo>
                    <a:pt x="8022" y="5900"/>
                    <a:pt x="8024" y="5892"/>
                    <a:pt x="8029" y="5892"/>
                  </a:cubicBezTo>
                  <a:cubicBezTo>
                    <a:pt x="8031" y="5892"/>
                    <a:pt x="8034" y="5893"/>
                    <a:pt x="8037" y="5897"/>
                  </a:cubicBezTo>
                  <a:cubicBezTo>
                    <a:pt x="8049" y="5861"/>
                    <a:pt x="8049" y="5849"/>
                    <a:pt x="8061" y="5813"/>
                  </a:cubicBezTo>
                  <a:cubicBezTo>
                    <a:pt x="8069" y="5821"/>
                    <a:pt x="8071" y="5824"/>
                    <a:pt x="8072" y="5824"/>
                  </a:cubicBezTo>
                  <a:cubicBezTo>
                    <a:pt x="8074" y="5824"/>
                    <a:pt x="8069" y="5813"/>
                    <a:pt x="8085" y="5813"/>
                  </a:cubicBezTo>
                  <a:lnTo>
                    <a:pt x="8073" y="5801"/>
                  </a:lnTo>
                  <a:cubicBezTo>
                    <a:pt x="8085" y="5766"/>
                    <a:pt x="8144" y="5754"/>
                    <a:pt x="8168" y="5718"/>
                  </a:cubicBezTo>
                  <a:lnTo>
                    <a:pt x="8180" y="5718"/>
                  </a:lnTo>
                  <a:lnTo>
                    <a:pt x="8168" y="5706"/>
                  </a:lnTo>
                  <a:cubicBezTo>
                    <a:pt x="8204" y="5670"/>
                    <a:pt x="8239" y="5623"/>
                    <a:pt x="8251" y="5599"/>
                  </a:cubicBezTo>
                  <a:cubicBezTo>
                    <a:pt x="8251" y="5587"/>
                    <a:pt x="8251" y="5563"/>
                    <a:pt x="8263" y="5539"/>
                  </a:cubicBezTo>
                  <a:lnTo>
                    <a:pt x="8263" y="5551"/>
                  </a:lnTo>
                  <a:cubicBezTo>
                    <a:pt x="8275" y="5516"/>
                    <a:pt x="8287" y="5480"/>
                    <a:pt x="8311" y="5456"/>
                  </a:cubicBezTo>
                  <a:cubicBezTo>
                    <a:pt x="8323" y="5468"/>
                    <a:pt x="8323" y="5468"/>
                    <a:pt x="8335" y="5468"/>
                  </a:cubicBezTo>
                  <a:cubicBezTo>
                    <a:pt x="8323" y="5456"/>
                    <a:pt x="8335" y="5456"/>
                    <a:pt x="8347" y="5444"/>
                  </a:cubicBezTo>
                  <a:lnTo>
                    <a:pt x="8335" y="5444"/>
                  </a:lnTo>
                  <a:cubicBezTo>
                    <a:pt x="8323" y="5432"/>
                    <a:pt x="8347" y="5432"/>
                    <a:pt x="8358" y="5432"/>
                  </a:cubicBezTo>
                  <a:lnTo>
                    <a:pt x="8347" y="5408"/>
                  </a:lnTo>
                  <a:lnTo>
                    <a:pt x="8358" y="5408"/>
                  </a:lnTo>
                  <a:lnTo>
                    <a:pt x="8347" y="5396"/>
                  </a:lnTo>
                  <a:lnTo>
                    <a:pt x="8370" y="5408"/>
                  </a:lnTo>
                  <a:cubicBezTo>
                    <a:pt x="8370" y="5396"/>
                    <a:pt x="8382" y="5385"/>
                    <a:pt x="8370" y="5361"/>
                  </a:cubicBezTo>
                  <a:lnTo>
                    <a:pt x="8382" y="5361"/>
                  </a:lnTo>
                  <a:lnTo>
                    <a:pt x="8418" y="5325"/>
                  </a:lnTo>
                  <a:lnTo>
                    <a:pt x="8406" y="5325"/>
                  </a:lnTo>
                  <a:cubicBezTo>
                    <a:pt x="8394" y="5313"/>
                    <a:pt x="8394" y="5301"/>
                    <a:pt x="8406" y="5289"/>
                  </a:cubicBezTo>
                  <a:cubicBezTo>
                    <a:pt x="8406" y="5313"/>
                    <a:pt x="8430" y="5313"/>
                    <a:pt x="8442" y="5313"/>
                  </a:cubicBezTo>
                  <a:cubicBezTo>
                    <a:pt x="8442" y="5301"/>
                    <a:pt x="8418" y="5301"/>
                    <a:pt x="8418" y="5301"/>
                  </a:cubicBezTo>
                  <a:cubicBezTo>
                    <a:pt x="8418" y="5289"/>
                    <a:pt x="8418" y="5265"/>
                    <a:pt x="8430" y="5265"/>
                  </a:cubicBezTo>
                  <a:lnTo>
                    <a:pt x="8430" y="5277"/>
                  </a:lnTo>
                  <a:cubicBezTo>
                    <a:pt x="8430" y="5254"/>
                    <a:pt x="8466" y="5265"/>
                    <a:pt x="8466" y="5254"/>
                  </a:cubicBezTo>
                  <a:cubicBezTo>
                    <a:pt x="8466" y="5242"/>
                    <a:pt x="8478" y="5242"/>
                    <a:pt x="8454" y="5230"/>
                  </a:cubicBezTo>
                  <a:cubicBezTo>
                    <a:pt x="8454" y="5222"/>
                    <a:pt x="8456" y="5219"/>
                    <a:pt x="8460" y="5219"/>
                  </a:cubicBezTo>
                  <a:cubicBezTo>
                    <a:pt x="8467" y="5219"/>
                    <a:pt x="8478" y="5230"/>
                    <a:pt x="8478" y="5230"/>
                  </a:cubicBezTo>
                  <a:cubicBezTo>
                    <a:pt x="8478" y="5220"/>
                    <a:pt x="8485" y="5203"/>
                    <a:pt x="8501" y="5203"/>
                  </a:cubicBezTo>
                  <a:cubicBezTo>
                    <a:pt x="8505" y="5203"/>
                    <a:pt x="8509" y="5204"/>
                    <a:pt x="8513" y="5206"/>
                  </a:cubicBezTo>
                  <a:cubicBezTo>
                    <a:pt x="8478" y="5170"/>
                    <a:pt x="8549" y="5170"/>
                    <a:pt x="8513" y="5146"/>
                  </a:cubicBezTo>
                  <a:lnTo>
                    <a:pt x="8549" y="5146"/>
                  </a:lnTo>
                  <a:cubicBezTo>
                    <a:pt x="8537" y="5146"/>
                    <a:pt x="8525" y="5135"/>
                    <a:pt x="8525" y="5123"/>
                  </a:cubicBezTo>
                  <a:cubicBezTo>
                    <a:pt x="8529" y="5119"/>
                    <a:pt x="8532" y="5118"/>
                    <a:pt x="8536" y="5118"/>
                  </a:cubicBezTo>
                  <a:cubicBezTo>
                    <a:pt x="8544" y="5118"/>
                    <a:pt x="8552" y="5126"/>
                    <a:pt x="8561" y="5135"/>
                  </a:cubicBezTo>
                  <a:lnTo>
                    <a:pt x="8537" y="5099"/>
                  </a:lnTo>
                  <a:cubicBezTo>
                    <a:pt x="8597" y="5075"/>
                    <a:pt x="8632" y="4992"/>
                    <a:pt x="8692" y="4944"/>
                  </a:cubicBezTo>
                  <a:cubicBezTo>
                    <a:pt x="8704" y="4920"/>
                    <a:pt x="8704" y="4873"/>
                    <a:pt x="8728" y="4849"/>
                  </a:cubicBezTo>
                  <a:lnTo>
                    <a:pt x="8739" y="4861"/>
                  </a:lnTo>
                  <a:lnTo>
                    <a:pt x="8763" y="4837"/>
                  </a:lnTo>
                  <a:lnTo>
                    <a:pt x="8739" y="4849"/>
                  </a:lnTo>
                  <a:cubicBezTo>
                    <a:pt x="8739" y="4837"/>
                    <a:pt x="8728" y="4825"/>
                    <a:pt x="8739" y="4825"/>
                  </a:cubicBezTo>
                  <a:cubicBezTo>
                    <a:pt x="8775" y="4801"/>
                    <a:pt x="8811" y="4765"/>
                    <a:pt x="8823" y="4718"/>
                  </a:cubicBezTo>
                  <a:cubicBezTo>
                    <a:pt x="8817" y="4694"/>
                    <a:pt x="8829" y="4694"/>
                    <a:pt x="8841" y="4694"/>
                  </a:cubicBezTo>
                  <a:cubicBezTo>
                    <a:pt x="8852" y="4694"/>
                    <a:pt x="8862" y="4694"/>
                    <a:pt x="8860" y="4676"/>
                  </a:cubicBezTo>
                  <a:lnTo>
                    <a:pt x="8860" y="4676"/>
                  </a:lnTo>
                  <a:cubicBezTo>
                    <a:pt x="8863" y="4682"/>
                    <a:pt x="8870" y="4682"/>
                    <a:pt x="8870" y="4682"/>
                  </a:cubicBezTo>
                  <a:cubicBezTo>
                    <a:pt x="8870" y="4646"/>
                    <a:pt x="8882" y="4634"/>
                    <a:pt x="8882" y="4599"/>
                  </a:cubicBezTo>
                  <a:cubicBezTo>
                    <a:pt x="8887" y="4604"/>
                    <a:pt x="8890" y="4606"/>
                    <a:pt x="8892" y="4606"/>
                  </a:cubicBezTo>
                  <a:cubicBezTo>
                    <a:pt x="8897" y="4606"/>
                    <a:pt x="8890" y="4585"/>
                    <a:pt x="8900" y="4585"/>
                  </a:cubicBezTo>
                  <a:cubicBezTo>
                    <a:pt x="8901" y="4585"/>
                    <a:pt x="8903" y="4585"/>
                    <a:pt x="8906" y="4587"/>
                  </a:cubicBezTo>
                  <a:lnTo>
                    <a:pt x="8894" y="4575"/>
                  </a:lnTo>
                  <a:cubicBezTo>
                    <a:pt x="8902" y="4575"/>
                    <a:pt x="8910" y="4570"/>
                    <a:pt x="8918" y="4570"/>
                  </a:cubicBezTo>
                  <a:cubicBezTo>
                    <a:pt x="8922" y="4570"/>
                    <a:pt x="8926" y="4571"/>
                    <a:pt x="8930" y="4575"/>
                  </a:cubicBezTo>
                  <a:lnTo>
                    <a:pt x="8918" y="4551"/>
                  </a:lnTo>
                  <a:lnTo>
                    <a:pt x="8930" y="4563"/>
                  </a:lnTo>
                  <a:cubicBezTo>
                    <a:pt x="8940" y="4542"/>
                    <a:pt x="8951" y="4513"/>
                    <a:pt x="8976" y="4513"/>
                  </a:cubicBezTo>
                  <a:cubicBezTo>
                    <a:pt x="8980" y="4513"/>
                    <a:pt x="8985" y="4514"/>
                    <a:pt x="8990" y="4515"/>
                  </a:cubicBezTo>
                  <a:cubicBezTo>
                    <a:pt x="8990" y="4456"/>
                    <a:pt x="9037" y="4408"/>
                    <a:pt x="9073" y="4361"/>
                  </a:cubicBezTo>
                  <a:cubicBezTo>
                    <a:pt x="9073" y="4337"/>
                    <a:pt x="9073" y="4325"/>
                    <a:pt x="9085" y="4313"/>
                  </a:cubicBezTo>
                  <a:lnTo>
                    <a:pt x="9109" y="4313"/>
                  </a:lnTo>
                  <a:cubicBezTo>
                    <a:pt x="9109" y="4301"/>
                    <a:pt x="9097" y="4277"/>
                    <a:pt x="9109" y="4265"/>
                  </a:cubicBezTo>
                  <a:cubicBezTo>
                    <a:pt x="9120" y="4265"/>
                    <a:pt x="9120" y="4265"/>
                    <a:pt x="9120" y="4277"/>
                  </a:cubicBezTo>
                  <a:cubicBezTo>
                    <a:pt x="9120" y="4253"/>
                    <a:pt x="9132" y="4253"/>
                    <a:pt x="9132" y="4230"/>
                  </a:cubicBezTo>
                  <a:cubicBezTo>
                    <a:pt x="9132" y="4224"/>
                    <a:pt x="9138" y="4221"/>
                    <a:pt x="9146" y="4221"/>
                  </a:cubicBezTo>
                  <a:cubicBezTo>
                    <a:pt x="9153" y="4221"/>
                    <a:pt x="9162" y="4224"/>
                    <a:pt x="9168" y="4230"/>
                  </a:cubicBezTo>
                  <a:cubicBezTo>
                    <a:pt x="9144" y="4206"/>
                    <a:pt x="9192" y="4206"/>
                    <a:pt x="9192" y="4206"/>
                  </a:cubicBezTo>
                  <a:cubicBezTo>
                    <a:pt x="9192" y="4206"/>
                    <a:pt x="9311" y="4051"/>
                    <a:pt x="9430" y="3861"/>
                  </a:cubicBezTo>
                  <a:cubicBezTo>
                    <a:pt x="9537" y="3658"/>
                    <a:pt x="9632" y="3432"/>
                    <a:pt x="9597" y="3313"/>
                  </a:cubicBezTo>
                  <a:cubicBezTo>
                    <a:pt x="9597" y="3289"/>
                    <a:pt x="9585" y="3277"/>
                    <a:pt x="9573" y="3277"/>
                  </a:cubicBezTo>
                  <a:cubicBezTo>
                    <a:pt x="9573" y="3253"/>
                    <a:pt x="9597" y="3265"/>
                    <a:pt x="9585" y="3253"/>
                  </a:cubicBezTo>
                  <a:lnTo>
                    <a:pt x="9585" y="3253"/>
                  </a:lnTo>
                  <a:cubicBezTo>
                    <a:pt x="9583" y="3255"/>
                    <a:pt x="9581" y="3256"/>
                    <a:pt x="9579" y="3256"/>
                  </a:cubicBezTo>
                  <a:cubicBezTo>
                    <a:pt x="9568" y="3256"/>
                    <a:pt x="9552" y="3239"/>
                    <a:pt x="9536" y="3239"/>
                  </a:cubicBezTo>
                  <a:cubicBezTo>
                    <a:pt x="9532" y="3239"/>
                    <a:pt x="9529" y="3240"/>
                    <a:pt x="9525" y="3241"/>
                  </a:cubicBezTo>
                  <a:lnTo>
                    <a:pt x="9537" y="3253"/>
                  </a:lnTo>
                  <a:lnTo>
                    <a:pt x="9513" y="3253"/>
                  </a:lnTo>
                  <a:cubicBezTo>
                    <a:pt x="9513" y="3265"/>
                    <a:pt x="9549" y="3289"/>
                    <a:pt x="9525" y="3301"/>
                  </a:cubicBezTo>
                  <a:cubicBezTo>
                    <a:pt x="9521" y="3305"/>
                    <a:pt x="9517" y="3306"/>
                    <a:pt x="9514" y="3306"/>
                  </a:cubicBezTo>
                  <a:cubicBezTo>
                    <a:pt x="9507" y="3306"/>
                    <a:pt x="9501" y="3301"/>
                    <a:pt x="9501" y="3301"/>
                  </a:cubicBezTo>
                  <a:lnTo>
                    <a:pt x="9501" y="3289"/>
                  </a:lnTo>
                  <a:lnTo>
                    <a:pt x="9478" y="3301"/>
                  </a:lnTo>
                  <a:cubicBezTo>
                    <a:pt x="9478" y="3301"/>
                    <a:pt x="9478" y="3289"/>
                    <a:pt x="9478" y="3289"/>
                  </a:cubicBezTo>
                  <a:cubicBezTo>
                    <a:pt x="9478" y="3293"/>
                    <a:pt x="9476" y="3294"/>
                    <a:pt x="9474" y="3294"/>
                  </a:cubicBezTo>
                  <a:cubicBezTo>
                    <a:pt x="9470" y="3294"/>
                    <a:pt x="9462" y="3289"/>
                    <a:pt x="9454" y="3289"/>
                  </a:cubicBezTo>
                  <a:lnTo>
                    <a:pt x="9454" y="3301"/>
                  </a:lnTo>
                  <a:cubicBezTo>
                    <a:pt x="9442" y="3289"/>
                    <a:pt x="9454" y="3289"/>
                    <a:pt x="9442" y="3289"/>
                  </a:cubicBezTo>
                  <a:lnTo>
                    <a:pt x="9442" y="3313"/>
                  </a:lnTo>
                  <a:cubicBezTo>
                    <a:pt x="9438" y="3312"/>
                    <a:pt x="9435" y="3311"/>
                    <a:pt x="9432" y="3311"/>
                  </a:cubicBezTo>
                  <a:cubicBezTo>
                    <a:pt x="9416" y="3311"/>
                    <a:pt x="9432" y="3339"/>
                    <a:pt x="9416" y="3339"/>
                  </a:cubicBezTo>
                  <a:cubicBezTo>
                    <a:pt x="9413" y="3339"/>
                    <a:pt x="9410" y="3338"/>
                    <a:pt x="9406" y="3337"/>
                  </a:cubicBezTo>
                  <a:cubicBezTo>
                    <a:pt x="9411" y="3328"/>
                    <a:pt x="9412" y="3326"/>
                    <a:pt x="9411" y="3326"/>
                  </a:cubicBezTo>
                  <a:lnTo>
                    <a:pt x="9411" y="3326"/>
                  </a:lnTo>
                  <a:cubicBezTo>
                    <a:pt x="9410" y="3326"/>
                    <a:pt x="9406" y="3328"/>
                    <a:pt x="9402" y="3328"/>
                  </a:cubicBezTo>
                  <a:cubicBezTo>
                    <a:pt x="9400" y="3328"/>
                    <a:pt x="9397" y="3327"/>
                    <a:pt x="9394" y="3325"/>
                  </a:cubicBezTo>
                  <a:lnTo>
                    <a:pt x="9371" y="3361"/>
                  </a:lnTo>
                  <a:cubicBezTo>
                    <a:pt x="9371" y="3361"/>
                    <a:pt x="9371" y="3349"/>
                    <a:pt x="9371" y="3349"/>
                  </a:cubicBezTo>
                  <a:cubicBezTo>
                    <a:pt x="9359" y="3349"/>
                    <a:pt x="9371" y="3361"/>
                    <a:pt x="9371" y="3372"/>
                  </a:cubicBezTo>
                  <a:cubicBezTo>
                    <a:pt x="9369" y="3371"/>
                    <a:pt x="9367" y="3370"/>
                    <a:pt x="9366" y="3370"/>
                  </a:cubicBezTo>
                  <a:cubicBezTo>
                    <a:pt x="9359" y="3370"/>
                    <a:pt x="9356" y="3387"/>
                    <a:pt x="9344" y="3387"/>
                  </a:cubicBezTo>
                  <a:cubicBezTo>
                    <a:pt x="9341" y="3387"/>
                    <a:pt x="9338" y="3386"/>
                    <a:pt x="9335" y="3384"/>
                  </a:cubicBezTo>
                  <a:lnTo>
                    <a:pt x="9335" y="3384"/>
                  </a:lnTo>
                  <a:cubicBezTo>
                    <a:pt x="9311" y="3396"/>
                    <a:pt x="9359" y="3408"/>
                    <a:pt x="9335" y="3420"/>
                  </a:cubicBezTo>
                  <a:cubicBezTo>
                    <a:pt x="9323" y="3408"/>
                    <a:pt x="9335" y="3396"/>
                    <a:pt x="9323" y="3396"/>
                  </a:cubicBezTo>
                  <a:lnTo>
                    <a:pt x="9311" y="3420"/>
                  </a:lnTo>
                  <a:cubicBezTo>
                    <a:pt x="9311" y="3420"/>
                    <a:pt x="9299" y="3408"/>
                    <a:pt x="9299" y="3408"/>
                  </a:cubicBezTo>
                  <a:cubicBezTo>
                    <a:pt x="9251" y="3456"/>
                    <a:pt x="9168" y="3444"/>
                    <a:pt x="9156" y="3503"/>
                  </a:cubicBezTo>
                  <a:cubicBezTo>
                    <a:pt x="9149" y="3503"/>
                    <a:pt x="9145" y="3502"/>
                    <a:pt x="9143" y="3501"/>
                  </a:cubicBezTo>
                  <a:lnTo>
                    <a:pt x="9143" y="3501"/>
                  </a:lnTo>
                  <a:cubicBezTo>
                    <a:pt x="9134" y="3538"/>
                    <a:pt x="9072" y="3529"/>
                    <a:pt x="9061" y="3551"/>
                  </a:cubicBezTo>
                  <a:lnTo>
                    <a:pt x="9073" y="3563"/>
                  </a:lnTo>
                  <a:cubicBezTo>
                    <a:pt x="9013" y="3587"/>
                    <a:pt x="9001" y="3658"/>
                    <a:pt x="8954" y="3694"/>
                  </a:cubicBezTo>
                  <a:lnTo>
                    <a:pt x="8966" y="3694"/>
                  </a:lnTo>
                  <a:cubicBezTo>
                    <a:pt x="8978" y="3706"/>
                    <a:pt x="8966" y="3718"/>
                    <a:pt x="8966" y="3730"/>
                  </a:cubicBezTo>
                  <a:cubicBezTo>
                    <a:pt x="8906" y="3753"/>
                    <a:pt x="8859" y="3849"/>
                    <a:pt x="8799" y="3908"/>
                  </a:cubicBezTo>
                  <a:cubicBezTo>
                    <a:pt x="8739" y="4003"/>
                    <a:pt x="8656" y="4099"/>
                    <a:pt x="8597" y="4194"/>
                  </a:cubicBezTo>
                  <a:cubicBezTo>
                    <a:pt x="8599" y="4192"/>
                    <a:pt x="8602" y="4191"/>
                    <a:pt x="8604" y="4191"/>
                  </a:cubicBezTo>
                  <a:cubicBezTo>
                    <a:pt x="8616" y="4191"/>
                    <a:pt x="8630" y="4208"/>
                    <a:pt x="8620" y="4218"/>
                  </a:cubicBezTo>
                  <a:cubicBezTo>
                    <a:pt x="8614" y="4217"/>
                    <a:pt x="8609" y="4216"/>
                    <a:pt x="8604" y="4216"/>
                  </a:cubicBezTo>
                  <a:cubicBezTo>
                    <a:pt x="8557" y="4216"/>
                    <a:pt x="8591" y="4266"/>
                    <a:pt x="8537" y="4277"/>
                  </a:cubicBezTo>
                  <a:cubicBezTo>
                    <a:pt x="8525" y="4337"/>
                    <a:pt x="8442" y="4361"/>
                    <a:pt x="8454" y="4432"/>
                  </a:cubicBezTo>
                  <a:lnTo>
                    <a:pt x="8442" y="4432"/>
                  </a:lnTo>
                  <a:cubicBezTo>
                    <a:pt x="8430" y="4432"/>
                    <a:pt x="8430" y="4444"/>
                    <a:pt x="8430" y="4444"/>
                  </a:cubicBezTo>
                  <a:cubicBezTo>
                    <a:pt x="8406" y="4456"/>
                    <a:pt x="8406" y="4492"/>
                    <a:pt x="8394" y="4503"/>
                  </a:cubicBezTo>
                  <a:lnTo>
                    <a:pt x="8406" y="4515"/>
                  </a:lnTo>
                  <a:cubicBezTo>
                    <a:pt x="8406" y="4518"/>
                    <a:pt x="8405" y="4519"/>
                    <a:pt x="8405" y="4519"/>
                  </a:cubicBezTo>
                  <a:cubicBezTo>
                    <a:pt x="8403" y="4519"/>
                    <a:pt x="8400" y="4516"/>
                    <a:pt x="8398" y="4516"/>
                  </a:cubicBezTo>
                  <a:cubicBezTo>
                    <a:pt x="8396" y="4516"/>
                    <a:pt x="8394" y="4519"/>
                    <a:pt x="8394" y="4527"/>
                  </a:cubicBezTo>
                  <a:lnTo>
                    <a:pt x="8382" y="4515"/>
                  </a:lnTo>
                  <a:lnTo>
                    <a:pt x="8394" y="4539"/>
                  </a:lnTo>
                  <a:cubicBezTo>
                    <a:pt x="8392" y="4538"/>
                    <a:pt x="8389" y="4537"/>
                    <a:pt x="8387" y="4537"/>
                  </a:cubicBezTo>
                  <a:cubicBezTo>
                    <a:pt x="8370" y="4537"/>
                    <a:pt x="8368" y="4575"/>
                    <a:pt x="8347" y="4575"/>
                  </a:cubicBezTo>
                  <a:cubicBezTo>
                    <a:pt x="8347" y="4587"/>
                    <a:pt x="8347" y="4623"/>
                    <a:pt x="8323" y="4646"/>
                  </a:cubicBezTo>
                  <a:cubicBezTo>
                    <a:pt x="8319" y="4645"/>
                    <a:pt x="8316" y="4644"/>
                    <a:pt x="8313" y="4644"/>
                  </a:cubicBezTo>
                  <a:cubicBezTo>
                    <a:pt x="8295" y="4644"/>
                    <a:pt x="8284" y="4672"/>
                    <a:pt x="8263" y="4682"/>
                  </a:cubicBezTo>
                  <a:cubicBezTo>
                    <a:pt x="8251" y="4718"/>
                    <a:pt x="8228" y="4765"/>
                    <a:pt x="8192" y="4801"/>
                  </a:cubicBezTo>
                  <a:lnTo>
                    <a:pt x="8204" y="4813"/>
                  </a:lnTo>
                  <a:lnTo>
                    <a:pt x="8204" y="4825"/>
                  </a:lnTo>
                  <a:lnTo>
                    <a:pt x="8192" y="4825"/>
                  </a:lnTo>
                  <a:cubicBezTo>
                    <a:pt x="8188" y="4823"/>
                    <a:pt x="8186" y="4823"/>
                    <a:pt x="8184" y="4823"/>
                  </a:cubicBezTo>
                  <a:cubicBezTo>
                    <a:pt x="8171" y="4823"/>
                    <a:pt x="8178" y="4849"/>
                    <a:pt x="8168" y="4849"/>
                  </a:cubicBezTo>
                  <a:cubicBezTo>
                    <a:pt x="8171" y="4852"/>
                    <a:pt x="8173" y="4854"/>
                    <a:pt x="8174" y="4854"/>
                  </a:cubicBezTo>
                  <a:cubicBezTo>
                    <a:pt x="8175" y="4854"/>
                    <a:pt x="8171" y="4845"/>
                    <a:pt x="8180" y="4837"/>
                  </a:cubicBezTo>
                  <a:cubicBezTo>
                    <a:pt x="8192" y="4837"/>
                    <a:pt x="8204" y="4861"/>
                    <a:pt x="8180" y="4861"/>
                  </a:cubicBezTo>
                  <a:lnTo>
                    <a:pt x="8180" y="4873"/>
                  </a:lnTo>
                  <a:cubicBezTo>
                    <a:pt x="8174" y="4867"/>
                    <a:pt x="8168" y="4867"/>
                    <a:pt x="8162" y="4867"/>
                  </a:cubicBezTo>
                  <a:cubicBezTo>
                    <a:pt x="8156" y="4867"/>
                    <a:pt x="8150" y="4867"/>
                    <a:pt x="8144" y="4861"/>
                  </a:cubicBezTo>
                  <a:cubicBezTo>
                    <a:pt x="8120" y="4896"/>
                    <a:pt x="8132" y="4944"/>
                    <a:pt x="8097" y="4968"/>
                  </a:cubicBezTo>
                  <a:cubicBezTo>
                    <a:pt x="8095" y="4966"/>
                    <a:pt x="8094" y="4966"/>
                    <a:pt x="8093" y="4966"/>
                  </a:cubicBezTo>
                  <a:cubicBezTo>
                    <a:pt x="8086" y="4966"/>
                    <a:pt x="8083" y="4987"/>
                    <a:pt x="8073" y="4987"/>
                  </a:cubicBezTo>
                  <a:cubicBezTo>
                    <a:pt x="8070" y="4987"/>
                    <a:pt x="8066" y="4985"/>
                    <a:pt x="8061" y="4980"/>
                  </a:cubicBezTo>
                  <a:lnTo>
                    <a:pt x="8061" y="4980"/>
                  </a:lnTo>
                  <a:cubicBezTo>
                    <a:pt x="8061" y="5004"/>
                    <a:pt x="8085" y="4992"/>
                    <a:pt x="8097" y="5015"/>
                  </a:cubicBezTo>
                  <a:cubicBezTo>
                    <a:pt x="8097" y="5015"/>
                    <a:pt x="8097" y="5027"/>
                    <a:pt x="8085" y="5027"/>
                  </a:cubicBezTo>
                  <a:cubicBezTo>
                    <a:pt x="8085" y="5015"/>
                    <a:pt x="8073" y="5015"/>
                    <a:pt x="8073" y="5015"/>
                  </a:cubicBezTo>
                  <a:lnTo>
                    <a:pt x="8061" y="5027"/>
                  </a:lnTo>
                  <a:cubicBezTo>
                    <a:pt x="8061" y="5027"/>
                    <a:pt x="8061" y="5015"/>
                    <a:pt x="8061" y="5015"/>
                  </a:cubicBezTo>
                  <a:cubicBezTo>
                    <a:pt x="8049" y="5063"/>
                    <a:pt x="8001" y="5063"/>
                    <a:pt x="8001" y="5099"/>
                  </a:cubicBezTo>
                  <a:cubicBezTo>
                    <a:pt x="8001" y="5101"/>
                    <a:pt x="8002" y="5102"/>
                    <a:pt x="8003" y="5102"/>
                  </a:cubicBezTo>
                  <a:cubicBezTo>
                    <a:pt x="8005" y="5102"/>
                    <a:pt x="8010" y="5095"/>
                    <a:pt x="8012" y="5095"/>
                  </a:cubicBezTo>
                  <a:cubicBezTo>
                    <a:pt x="8013" y="5095"/>
                    <a:pt x="8013" y="5096"/>
                    <a:pt x="8013" y="5099"/>
                  </a:cubicBezTo>
                  <a:cubicBezTo>
                    <a:pt x="8013" y="5135"/>
                    <a:pt x="7977" y="5111"/>
                    <a:pt x="7977" y="5146"/>
                  </a:cubicBezTo>
                  <a:lnTo>
                    <a:pt x="7966" y="5135"/>
                  </a:lnTo>
                  <a:lnTo>
                    <a:pt x="7966" y="5135"/>
                  </a:lnTo>
                  <a:cubicBezTo>
                    <a:pt x="7977" y="5146"/>
                    <a:pt x="7977" y="5158"/>
                    <a:pt x="7966" y="5158"/>
                  </a:cubicBezTo>
                  <a:cubicBezTo>
                    <a:pt x="7942" y="5158"/>
                    <a:pt x="7954" y="5146"/>
                    <a:pt x="7954" y="5135"/>
                  </a:cubicBezTo>
                  <a:lnTo>
                    <a:pt x="7954" y="5135"/>
                  </a:lnTo>
                  <a:cubicBezTo>
                    <a:pt x="7942" y="5146"/>
                    <a:pt x="7930" y="5170"/>
                    <a:pt x="7954" y="5170"/>
                  </a:cubicBezTo>
                  <a:cubicBezTo>
                    <a:pt x="7954" y="5182"/>
                    <a:pt x="7930" y="5182"/>
                    <a:pt x="7930" y="5182"/>
                  </a:cubicBezTo>
                  <a:cubicBezTo>
                    <a:pt x="7930" y="5182"/>
                    <a:pt x="7942" y="5182"/>
                    <a:pt x="7954" y="5194"/>
                  </a:cubicBezTo>
                  <a:cubicBezTo>
                    <a:pt x="7930" y="5194"/>
                    <a:pt x="7918" y="5218"/>
                    <a:pt x="7894" y="5242"/>
                  </a:cubicBezTo>
                  <a:cubicBezTo>
                    <a:pt x="7894" y="5242"/>
                    <a:pt x="7894" y="5242"/>
                    <a:pt x="7882" y="5230"/>
                  </a:cubicBezTo>
                  <a:lnTo>
                    <a:pt x="7882" y="5230"/>
                  </a:lnTo>
                  <a:cubicBezTo>
                    <a:pt x="7894" y="5265"/>
                    <a:pt x="7858" y="5242"/>
                    <a:pt x="7858" y="5265"/>
                  </a:cubicBezTo>
                  <a:cubicBezTo>
                    <a:pt x="7823" y="5325"/>
                    <a:pt x="7799" y="5408"/>
                    <a:pt x="7751" y="5456"/>
                  </a:cubicBezTo>
                  <a:cubicBezTo>
                    <a:pt x="7763" y="5480"/>
                    <a:pt x="7751" y="5504"/>
                    <a:pt x="7751" y="5527"/>
                  </a:cubicBezTo>
                  <a:lnTo>
                    <a:pt x="7716" y="5504"/>
                  </a:lnTo>
                  <a:lnTo>
                    <a:pt x="7716" y="5527"/>
                  </a:lnTo>
                  <a:cubicBezTo>
                    <a:pt x="7704" y="5527"/>
                    <a:pt x="7716" y="5516"/>
                    <a:pt x="7704" y="5516"/>
                  </a:cubicBezTo>
                  <a:lnTo>
                    <a:pt x="7716" y="5539"/>
                  </a:lnTo>
                  <a:cubicBezTo>
                    <a:pt x="7714" y="5537"/>
                    <a:pt x="7712" y="5537"/>
                    <a:pt x="7710" y="5537"/>
                  </a:cubicBezTo>
                  <a:cubicBezTo>
                    <a:pt x="7704" y="5537"/>
                    <a:pt x="7698" y="5544"/>
                    <a:pt x="7692" y="5544"/>
                  </a:cubicBezTo>
                  <a:cubicBezTo>
                    <a:pt x="7688" y="5544"/>
                    <a:pt x="7684" y="5540"/>
                    <a:pt x="7680" y="5527"/>
                  </a:cubicBezTo>
                  <a:lnTo>
                    <a:pt x="7644" y="5587"/>
                  </a:lnTo>
                  <a:cubicBezTo>
                    <a:pt x="7632" y="5599"/>
                    <a:pt x="7668" y="5611"/>
                    <a:pt x="7644" y="5623"/>
                  </a:cubicBezTo>
                  <a:cubicBezTo>
                    <a:pt x="7632" y="5623"/>
                    <a:pt x="7644" y="5611"/>
                    <a:pt x="7632" y="5611"/>
                  </a:cubicBezTo>
                  <a:cubicBezTo>
                    <a:pt x="7585" y="5635"/>
                    <a:pt x="7656" y="5694"/>
                    <a:pt x="7620" y="5718"/>
                  </a:cubicBezTo>
                  <a:cubicBezTo>
                    <a:pt x="7620" y="5730"/>
                    <a:pt x="7608" y="5742"/>
                    <a:pt x="7608" y="5742"/>
                  </a:cubicBezTo>
                  <a:cubicBezTo>
                    <a:pt x="7615" y="5744"/>
                    <a:pt x="7619" y="5745"/>
                    <a:pt x="7622" y="5745"/>
                  </a:cubicBezTo>
                  <a:cubicBezTo>
                    <a:pt x="7633" y="5745"/>
                    <a:pt x="7613" y="5728"/>
                    <a:pt x="7632" y="5718"/>
                  </a:cubicBezTo>
                  <a:lnTo>
                    <a:pt x="7632" y="5718"/>
                  </a:lnTo>
                  <a:cubicBezTo>
                    <a:pt x="7656" y="5742"/>
                    <a:pt x="7632" y="5742"/>
                    <a:pt x="7644" y="5754"/>
                  </a:cubicBezTo>
                  <a:cubicBezTo>
                    <a:pt x="7632" y="5766"/>
                    <a:pt x="7644" y="5777"/>
                    <a:pt x="7644" y="5789"/>
                  </a:cubicBezTo>
                  <a:cubicBezTo>
                    <a:pt x="7620" y="5789"/>
                    <a:pt x="7620" y="5813"/>
                    <a:pt x="7585" y="5813"/>
                  </a:cubicBezTo>
                  <a:cubicBezTo>
                    <a:pt x="7596" y="5825"/>
                    <a:pt x="7608" y="5849"/>
                    <a:pt x="7608" y="5861"/>
                  </a:cubicBezTo>
                  <a:cubicBezTo>
                    <a:pt x="7585" y="5861"/>
                    <a:pt x="7582" y="5856"/>
                    <a:pt x="7579" y="5856"/>
                  </a:cubicBezTo>
                  <a:cubicBezTo>
                    <a:pt x="7578" y="5856"/>
                    <a:pt x="7577" y="5857"/>
                    <a:pt x="7573" y="5861"/>
                  </a:cubicBezTo>
                  <a:lnTo>
                    <a:pt x="7585" y="5873"/>
                  </a:lnTo>
                  <a:cubicBezTo>
                    <a:pt x="7581" y="5877"/>
                    <a:pt x="7578" y="5878"/>
                    <a:pt x="7576" y="5878"/>
                  </a:cubicBezTo>
                  <a:cubicBezTo>
                    <a:pt x="7571" y="5878"/>
                    <a:pt x="7569" y="5873"/>
                    <a:pt x="7561" y="5873"/>
                  </a:cubicBezTo>
                  <a:cubicBezTo>
                    <a:pt x="7561" y="5885"/>
                    <a:pt x="7573" y="5897"/>
                    <a:pt x="7561" y="5908"/>
                  </a:cubicBezTo>
                  <a:lnTo>
                    <a:pt x="7549" y="5885"/>
                  </a:lnTo>
                  <a:cubicBezTo>
                    <a:pt x="7549" y="5897"/>
                    <a:pt x="7537" y="5908"/>
                    <a:pt x="7537" y="5920"/>
                  </a:cubicBezTo>
                  <a:cubicBezTo>
                    <a:pt x="7525" y="5908"/>
                    <a:pt x="7525" y="5908"/>
                    <a:pt x="7537" y="5908"/>
                  </a:cubicBezTo>
                  <a:cubicBezTo>
                    <a:pt x="7530" y="5906"/>
                    <a:pt x="7526" y="5905"/>
                    <a:pt x="7523" y="5905"/>
                  </a:cubicBezTo>
                  <a:cubicBezTo>
                    <a:pt x="7513" y="5905"/>
                    <a:pt x="7535" y="5923"/>
                    <a:pt x="7525" y="5932"/>
                  </a:cubicBezTo>
                  <a:cubicBezTo>
                    <a:pt x="7533" y="5932"/>
                    <a:pt x="7541" y="5927"/>
                    <a:pt x="7545" y="5927"/>
                  </a:cubicBezTo>
                  <a:cubicBezTo>
                    <a:pt x="7548" y="5927"/>
                    <a:pt x="7549" y="5928"/>
                    <a:pt x="7549" y="5932"/>
                  </a:cubicBezTo>
                  <a:cubicBezTo>
                    <a:pt x="7549" y="5942"/>
                    <a:pt x="7557" y="5959"/>
                    <a:pt x="7553" y="5959"/>
                  </a:cubicBezTo>
                  <a:cubicBezTo>
                    <a:pt x="7553" y="5959"/>
                    <a:pt x="7551" y="5958"/>
                    <a:pt x="7549" y="5956"/>
                  </a:cubicBezTo>
                  <a:lnTo>
                    <a:pt x="7537" y="5944"/>
                  </a:lnTo>
                  <a:lnTo>
                    <a:pt x="7537" y="5944"/>
                  </a:lnTo>
                  <a:cubicBezTo>
                    <a:pt x="7537" y="5967"/>
                    <a:pt x="7548" y="5968"/>
                    <a:pt x="7528" y="5978"/>
                  </a:cubicBezTo>
                  <a:lnTo>
                    <a:pt x="7528" y="5978"/>
                  </a:lnTo>
                  <a:cubicBezTo>
                    <a:pt x="7530" y="5995"/>
                    <a:pt x="7509" y="6006"/>
                    <a:pt x="7489" y="6016"/>
                  </a:cubicBezTo>
                  <a:cubicBezTo>
                    <a:pt x="7501" y="6027"/>
                    <a:pt x="7501" y="6039"/>
                    <a:pt x="7501" y="6039"/>
                  </a:cubicBezTo>
                  <a:cubicBezTo>
                    <a:pt x="7513" y="6039"/>
                    <a:pt x="7513" y="6039"/>
                    <a:pt x="7537" y="6051"/>
                  </a:cubicBezTo>
                  <a:cubicBezTo>
                    <a:pt x="7501" y="6051"/>
                    <a:pt x="7549" y="6087"/>
                    <a:pt x="7513" y="6099"/>
                  </a:cubicBezTo>
                  <a:cubicBezTo>
                    <a:pt x="7513" y="6087"/>
                    <a:pt x="7501" y="6075"/>
                    <a:pt x="7513" y="6075"/>
                  </a:cubicBezTo>
                  <a:cubicBezTo>
                    <a:pt x="7501" y="6063"/>
                    <a:pt x="7477" y="6039"/>
                    <a:pt x="7477" y="6027"/>
                  </a:cubicBezTo>
                  <a:cubicBezTo>
                    <a:pt x="7477" y="6035"/>
                    <a:pt x="7477" y="6042"/>
                    <a:pt x="7475" y="6044"/>
                  </a:cubicBezTo>
                  <a:lnTo>
                    <a:pt x="7475" y="6044"/>
                  </a:lnTo>
                  <a:lnTo>
                    <a:pt x="7466" y="6039"/>
                  </a:lnTo>
                  <a:lnTo>
                    <a:pt x="7466" y="6039"/>
                  </a:lnTo>
                  <a:cubicBezTo>
                    <a:pt x="7469" y="6043"/>
                    <a:pt x="7471" y="6044"/>
                    <a:pt x="7473" y="6044"/>
                  </a:cubicBezTo>
                  <a:cubicBezTo>
                    <a:pt x="7474" y="6044"/>
                    <a:pt x="7474" y="6044"/>
                    <a:pt x="7475" y="6044"/>
                  </a:cubicBezTo>
                  <a:lnTo>
                    <a:pt x="7475" y="6044"/>
                  </a:lnTo>
                  <a:lnTo>
                    <a:pt x="7489" y="6051"/>
                  </a:lnTo>
                  <a:cubicBezTo>
                    <a:pt x="7477" y="6063"/>
                    <a:pt x="7477" y="6063"/>
                    <a:pt x="7477" y="6063"/>
                  </a:cubicBezTo>
                  <a:cubicBezTo>
                    <a:pt x="7489" y="6075"/>
                    <a:pt x="7501" y="6075"/>
                    <a:pt x="7501" y="6087"/>
                  </a:cubicBezTo>
                  <a:cubicBezTo>
                    <a:pt x="7501" y="6095"/>
                    <a:pt x="7499" y="6098"/>
                    <a:pt x="7495" y="6098"/>
                  </a:cubicBezTo>
                  <a:cubicBezTo>
                    <a:pt x="7494" y="6098"/>
                    <a:pt x="7492" y="6097"/>
                    <a:pt x="7490" y="6095"/>
                  </a:cubicBezTo>
                  <a:lnTo>
                    <a:pt x="7490" y="6095"/>
                  </a:lnTo>
                  <a:cubicBezTo>
                    <a:pt x="7492" y="6111"/>
                    <a:pt x="7500" y="6112"/>
                    <a:pt x="7489" y="6123"/>
                  </a:cubicBezTo>
                  <a:cubicBezTo>
                    <a:pt x="7480" y="6123"/>
                    <a:pt x="7478" y="6138"/>
                    <a:pt x="7459" y="6138"/>
                  </a:cubicBezTo>
                  <a:cubicBezTo>
                    <a:pt x="7455" y="6138"/>
                    <a:pt x="7449" y="6137"/>
                    <a:pt x="7442" y="6135"/>
                  </a:cubicBezTo>
                  <a:cubicBezTo>
                    <a:pt x="7442" y="6135"/>
                    <a:pt x="7430" y="6123"/>
                    <a:pt x="7442" y="6123"/>
                  </a:cubicBezTo>
                  <a:cubicBezTo>
                    <a:pt x="7439" y="6118"/>
                    <a:pt x="7438" y="6116"/>
                    <a:pt x="7437" y="6116"/>
                  </a:cubicBezTo>
                  <a:cubicBezTo>
                    <a:pt x="7434" y="6116"/>
                    <a:pt x="7435" y="6130"/>
                    <a:pt x="7429" y="6130"/>
                  </a:cubicBezTo>
                  <a:cubicBezTo>
                    <a:pt x="7426" y="6130"/>
                    <a:pt x="7423" y="6128"/>
                    <a:pt x="7418" y="6123"/>
                  </a:cubicBezTo>
                  <a:lnTo>
                    <a:pt x="7418" y="6123"/>
                  </a:lnTo>
                  <a:cubicBezTo>
                    <a:pt x="7430" y="6135"/>
                    <a:pt x="7418" y="6147"/>
                    <a:pt x="7418" y="6158"/>
                  </a:cubicBezTo>
                  <a:lnTo>
                    <a:pt x="7430" y="6158"/>
                  </a:lnTo>
                  <a:cubicBezTo>
                    <a:pt x="7440" y="6175"/>
                    <a:pt x="7441" y="6181"/>
                    <a:pt x="7438" y="6181"/>
                  </a:cubicBezTo>
                  <a:cubicBezTo>
                    <a:pt x="7433" y="6181"/>
                    <a:pt x="7411" y="6161"/>
                    <a:pt x="7401" y="6161"/>
                  </a:cubicBezTo>
                  <a:cubicBezTo>
                    <a:pt x="7397" y="6161"/>
                    <a:pt x="7394" y="6164"/>
                    <a:pt x="7394" y="6170"/>
                  </a:cubicBezTo>
                  <a:cubicBezTo>
                    <a:pt x="7394" y="6179"/>
                    <a:pt x="7394" y="6181"/>
                    <a:pt x="7395" y="6181"/>
                  </a:cubicBezTo>
                  <a:cubicBezTo>
                    <a:pt x="7395" y="6181"/>
                    <a:pt x="7397" y="6179"/>
                    <a:pt x="7400" y="6179"/>
                  </a:cubicBezTo>
                  <a:cubicBezTo>
                    <a:pt x="7401" y="6179"/>
                    <a:pt x="7403" y="6180"/>
                    <a:pt x="7406" y="6182"/>
                  </a:cubicBezTo>
                  <a:cubicBezTo>
                    <a:pt x="7394" y="6194"/>
                    <a:pt x="7370" y="6182"/>
                    <a:pt x="7370" y="6206"/>
                  </a:cubicBezTo>
                  <a:cubicBezTo>
                    <a:pt x="7363" y="6206"/>
                    <a:pt x="7356" y="6210"/>
                    <a:pt x="7349" y="6211"/>
                  </a:cubicBezTo>
                  <a:lnTo>
                    <a:pt x="7349" y="6211"/>
                  </a:lnTo>
                  <a:lnTo>
                    <a:pt x="7346" y="6206"/>
                  </a:lnTo>
                  <a:cubicBezTo>
                    <a:pt x="7343" y="6207"/>
                    <a:pt x="7341" y="6208"/>
                    <a:pt x="7339" y="6209"/>
                  </a:cubicBezTo>
                  <a:lnTo>
                    <a:pt x="7339" y="6209"/>
                  </a:lnTo>
                  <a:cubicBezTo>
                    <a:pt x="7341" y="6211"/>
                    <a:pt x="7344" y="6211"/>
                    <a:pt x="7346" y="6211"/>
                  </a:cubicBezTo>
                  <a:cubicBezTo>
                    <a:pt x="7347" y="6211"/>
                    <a:pt x="7348" y="6211"/>
                    <a:pt x="7349" y="6211"/>
                  </a:cubicBezTo>
                  <a:lnTo>
                    <a:pt x="7349" y="6211"/>
                  </a:lnTo>
                  <a:lnTo>
                    <a:pt x="7358" y="6230"/>
                  </a:lnTo>
                  <a:cubicBezTo>
                    <a:pt x="7346" y="6242"/>
                    <a:pt x="7346" y="6266"/>
                    <a:pt x="7335" y="6266"/>
                  </a:cubicBezTo>
                  <a:cubicBezTo>
                    <a:pt x="7335" y="6266"/>
                    <a:pt x="7346" y="6278"/>
                    <a:pt x="7346" y="6278"/>
                  </a:cubicBezTo>
                  <a:cubicBezTo>
                    <a:pt x="7346" y="6301"/>
                    <a:pt x="7358" y="6313"/>
                    <a:pt x="7346" y="6337"/>
                  </a:cubicBezTo>
                  <a:cubicBezTo>
                    <a:pt x="7323" y="6325"/>
                    <a:pt x="7335" y="6313"/>
                    <a:pt x="7335" y="6301"/>
                  </a:cubicBezTo>
                  <a:lnTo>
                    <a:pt x="7335" y="6301"/>
                  </a:lnTo>
                  <a:cubicBezTo>
                    <a:pt x="7311" y="6313"/>
                    <a:pt x="7323" y="6313"/>
                    <a:pt x="7311" y="6337"/>
                  </a:cubicBezTo>
                  <a:cubicBezTo>
                    <a:pt x="7299" y="6325"/>
                    <a:pt x="7323" y="6325"/>
                    <a:pt x="7311" y="6313"/>
                  </a:cubicBezTo>
                  <a:lnTo>
                    <a:pt x="7311" y="6313"/>
                  </a:lnTo>
                  <a:lnTo>
                    <a:pt x="7299" y="6337"/>
                  </a:lnTo>
                  <a:cubicBezTo>
                    <a:pt x="7311" y="6349"/>
                    <a:pt x="7287" y="6349"/>
                    <a:pt x="7287" y="6361"/>
                  </a:cubicBezTo>
                  <a:cubicBezTo>
                    <a:pt x="7263" y="6397"/>
                    <a:pt x="7287" y="6420"/>
                    <a:pt x="7299" y="6444"/>
                  </a:cubicBezTo>
                  <a:cubicBezTo>
                    <a:pt x="7295" y="6448"/>
                    <a:pt x="7292" y="6450"/>
                    <a:pt x="7290" y="6450"/>
                  </a:cubicBezTo>
                  <a:cubicBezTo>
                    <a:pt x="7286" y="6450"/>
                    <a:pt x="7283" y="6444"/>
                    <a:pt x="7275" y="6444"/>
                  </a:cubicBezTo>
                  <a:cubicBezTo>
                    <a:pt x="7299" y="6444"/>
                    <a:pt x="7287" y="6432"/>
                    <a:pt x="7275" y="6432"/>
                  </a:cubicBezTo>
                  <a:cubicBezTo>
                    <a:pt x="7275" y="6438"/>
                    <a:pt x="7266" y="6441"/>
                    <a:pt x="7257" y="6441"/>
                  </a:cubicBezTo>
                  <a:cubicBezTo>
                    <a:pt x="7255" y="6441"/>
                    <a:pt x="7253" y="6441"/>
                    <a:pt x="7251" y="6441"/>
                  </a:cubicBezTo>
                  <a:lnTo>
                    <a:pt x="7251" y="6441"/>
                  </a:lnTo>
                  <a:cubicBezTo>
                    <a:pt x="7251" y="6442"/>
                    <a:pt x="7251" y="6443"/>
                    <a:pt x="7251" y="6444"/>
                  </a:cubicBezTo>
                  <a:lnTo>
                    <a:pt x="7239" y="6468"/>
                  </a:lnTo>
                  <a:cubicBezTo>
                    <a:pt x="7251" y="6468"/>
                    <a:pt x="7263" y="6468"/>
                    <a:pt x="7263" y="6480"/>
                  </a:cubicBezTo>
                  <a:cubicBezTo>
                    <a:pt x="7263" y="6492"/>
                    <a:pt x="7251" y="6492"/>
                    <a:pt x="7251" y="6516"/>
                  </a:cubicBezTo>
                  <a:cubicBezTo>
                    <a:pt x="7239" y="6504"/>
                    <a:pt x="7227" y="6504"/>
                    <a:pt x="7227" y="6492"/>
                  </a:cubicBezTo>
                  <a:cubicBezTo>
                    <a:pt x="7227" y="6492"/>
                    <a:pt x="7215" y="6504"/>
                    <a:pt x="7227" y="6516"/>
                  </a:cubicBezTo>
                  <a:cubicBezTo>
                    <a:pt x="7251" y="6516"/>
                    <a:pt x="7227" y="6551"/>
                    <a:pt x="7251" y="6551"/>
                  </a:cubicBezTo>
                  <a:lnTo>
                    <a:pt x="7227" y="6551"/>
                  </a:lnTo>
                  <a:cubicBezTo>
                    <a:pt x="7227" y="6551"/>
                    <a:pt x="7227" y="6551"/>
                    <a:pt x="7227" y="6539"/>
                  </a:cubicBezTo>
                  <a:cubicBezTo>
                    <a:pt x="7204" y="6539"/>
                    <a:pt x="7227" y="6563"/>
                    <a:pt x="7227" y="6563"/>
                  </a:cubicBezTo>
                  <a:cubicBezTo>
                    <a:pt x="7227" y="6563"/>
                    <a:pt x="7220" y="6579"/>
                    <a:pt x="7211" y="6579"/>
                  </a:cubicBezTo>
                  <a:cubicBezTo>
                    <a:pt x="7208" y="6579"/>
                    <a:pt x="7206" y="6578"/>
                    <a:pt x="7204" y="6575"/>
                  </a:cubicBezTo>
                  <a:cubicBezTo>
                    <a:pt x="7204" y="6584"/>
                    <a:pt x="7198" y="6592"/>
                    <a:pt x="7194" y="6592"/>
                  </a:cubicBezTo>
                  <a:cubicBezTo>
                    <a:pt x="7193" y="6592"/>
                    <a:pt x="7192" y="6591"/>
                    <a:pt x="7192" y="6587"/>
                  </a:cubicBezTo>
                  <a:lnTo>
                    <a:pt x="7192" y="6587"/>
                  </a:lnTo>
                  <a:cubicBezTo>
                    <a:pt x="7192" y="6599"/>
                    <a:pt x="7204" y="6599"/>
                    <a:pt x="7204" y="6599"/>
                  </a:cubicBezTo>
                  <a:lnTo>
                    <a:pt x="7192" y="6623"/>
                  </a:lnTo>
                  <a:cubicBezTo>
                    <a:pt x="7183" y="6623"/>
                    <a:pt x="7160" y="6616"/>
                    <a:pt x="7149" y="6607"/>
                  </a:cubicBezTo>
                  <a:lnTo>
                    <a:pt x="7149" y="6607"/>
                  </a:lnTo>
                  <a:cubicBezTo>
                    <a:pt x="7162" y="6623"/>
                    <a:pt x="7178" y="6624"/>
                    <a:pt x="7168" y="6635"/>
                  </a:cubicBezTo>
                  <a:cubicBezTo>
                    <a:pt x="7165" y="6632"/>
                    <a:pt x="7162" y="6631"/>
                    <a:pt x="7160" y="6631"/>
                  </a:cubicBezTo>
                  <a:cubicBezTo>
                    <a:pt x="7155" y="6631"/>
                    <a:pt x="7149" y="6634"/>
                    <a:pt x="7142" y="6634"/>
                  </a:cubicBezTo>
                  <a:cubicBezTo>
                    <a:pt x="7136" y="6634"/>
                    <a:pt x="7129" y="6632"/>
                    <a:pt x="7120" y="6623"/>
                  </a:cubicBezTo>
                  <a:cubicBezTo>
                    <a:pt x="7108" y="6623"/>
                    <a:pt x="7096" y="6647"/>
                    <a:pt x="7096" y="6659"/>
                  </a:cubicBezTo>
                  <a:cubicBezTo>
                    <a:pt x="7099" y="6661"/>
                    <a:pt x="7101" y="6662"/>
                    <a:pt x="7103" y="6662"/>
                  </a:cubicBezTo>
                  <a:cubicBezTo>
                    <a:pt x="7107" y="6662"/>
                    <a:pt x="7109" y="6655"/>
                    <a:pt x="7114" y="6655"/>
                  </a:cubicBezTo>
                  <a:cubicBezTo>
                    <a:pt x="7116" y="6655"/>
                    <a:pt x="7118" y="6656"/>
                    <a:pt x="7120" y="6659"/>
                  </a:cubicBezTo>
                  <a:cubicBezTo>
                    <a:pt x="7108" y="6694"/>
                    <a:pt x="7156" y="6730"/>
                    <a:pt x="7132" y="6742"/>
                  </a:cubicBezTo>
                  <a:lnTo>
                    <a:pt x="7144" y="6742"/>
                  </a:lnTo>
                  <a:cubicBezTo>
                    <a:pt x="7144" y="6766"/>
                    <a:pt x="7144" y="6754"/>
                    <a:pt x="7156" y="6778"/>
                  </a:cubicBezTo>
                  <a:cubicBezTo>
                    <a:pt x="7146" y="6773"/>
                    <a:pt x="7132" y="6770"/>
                    <a:pt x="7118" y="6770"/>
                  </a:cubicBezTo>
                  <a:cubicBezTo>
                    <a:pt x="7099" y="6770"/>
                    <a:pt x="7080" y="6776"/>
                    <a:pt x="7073" y="6789"/>
                  </a:cubicBezTo>
                  <a:cubicBezTo>
                    <a:pt x="7079" y="6795"/>
                    <a:pt x="7087" y="6795"/>
                    <a:pt x="7096" y="6795"/>
                  </a:cubicBezTo>
                  <a:cubicBezTo>
                    <a:pt x="7105" y="6795"/>
                    <a:pt x="7114" y="6795"/>
                    <a:pt x="7120" y="6801"/>
                  </a:cubicBezTo>
                  <a:lnTo>
                    <a:pt x="7108" y="6813"/>
                  </a:lnTo>
                  <a:cubicBezTo>
                    <a:pt x="7108" y="6825"/>
                    <a:pt x="7061" y="6825"/>
                    <a:pt x="7085" y="6837"/>
                  </a:cubicBezTo>
                  <a:lnTo>
                    <a:pt x="7061" y="6837"/>
                  </a:lnTo>
                  <a:cubicBezTo>
                    <a:pt x="7073" y="6849"/>
                    <a:pt x="7073" y="6873"/>
                    <a:pt x="7073" y="6873"/>
                  </a:cubicBezTo>
                  <a:cubicBezTo>
                    <a:pt x="7073" y="6897"/>
                    <a:pt x="7061" y="6897"/>
                    <a:pt x="7037" y="6909"/>
                  </a:cubicBezTo>
                  <a:cubicBezTo>
                    <a:pt x="7049" y="6909"/>
                    <a:pt x="7073" y="6909"/>
                    <a:pt x="7073" y="6920"/>
                  </a:cubicBezTo>
                  <a:cubicBezTo>
                    <a:pt x="7067" y="6919"/>
                    <a:pt x="7063" y="6918"/>
                    <a:pt x="7059" y="6918"/>
                  </a:cubicBezTo>
                  <a:cubicBezTo>
                    <a:pt x="7040" y="6918"/>
                    <a:pt x="7036" y="6935"/>
                    <a:pt x="7030" y="6935"/>
                  </a:cubicBezTo>
                  <a:cubicBezTo>
                    <a:pt x="7028" y="6935"/>
                    <a:pt x="7027" y="6934"/>
                    <a:pt x="7025" y="6932"/>
                  </a:cubicBezTo>
                  <a:cubicBezTo>
                    <a:pt x="7025" y="6944"/>
                    <a:pt x="7001" y="6944"/>
                    <a:pt x="7025" y="6956"/>
                  </a:cubicBezTo>
                  <a:lnTo>
                    <a:pt x="7001" y="6944"/>
                  </a:lnTo>
                  <a:lnTo>
                    <a:pt x="7001" y="6944"/>
                  </a:lnTo>
                  <a:cubicBezTo>
                    <a:pt x="7025" y="6956"/>
                    <a:pt x="7013" y="6980"/>
                    <a:pt x="7013" y="6992"/>
                  </a:cubicBezTo>
                  <a:cubicBezTo>
                    <a:pt x="7006" y="6987"/>
                    <a:pt x="7001" y="6985"/>
                    <a:pt x="6999" y="6985"/>
                  </a:cubicBezTo>
                  <a:cubicBezTo>
                    <a:pt x="6990" y="6985"/>
                    <a:pt x="7000" y="7006"/>
                    <a:pt x="6979" y="7006"/>
                  </a:cubicBezTo>
                  <a:cubicBezTo>
                    <a:pt x="6975" y="7006"/>
                    <a:pt x="6971" y="7005"/>
                    <a:pt x="6965" y="7004"/>
                  </a:cubicBezTo>
                  <a:lnTo>
                    <a:pt x="6965" y="7004"/>
                  </a:lnTo>
                  <a:cubicBezTo>
                    <a:pt x="6989" y="7016"/>
                    <a:pt x="6965" y="7040"/>
                    <a:pt x="6989" y="7051"/>
                  </a:cubicBezTo>
                  <a:cubicBezTo>
                    <a:pt x="6985" y="7055"/>
                    <a:pt x="6980" y="7057"/>
                    <a:pt x="6974" y="7057"/>
                  </a:cubicBezTo>
                  <a:cubicBezTo>
                    <a:pt x="6966" y="7057"/>
                    <a:pt x="6956" y="7054"/>
                    <a:pt x="6949" y="7052"/>
                  </a:cubicBezTo>
                  <a:lnTo>
                    <a:pt x="6949" y="7052"/>
                  </a:lnTo>
                  <a:cubicBezTo>
                    <a:pt x="6936" y="7057"/>
                    <a:pt x="6916" y="7077"/>
                    <a:pt x="6906" y="7087"/>
                  </a:cubicBezTo>
                  <a:lnTo>
                    <a:pt x="6930" y="7111"/>
                  </a:lnTo>
                  <a:lnTo>
                    <a:pt x="6906" y="7111"/>
                  </a:lnTo>
                  <a:cubicBezTo>
                    <a:pt x="6915" y="7111"/>
                    <a:pt x="6917" y="7126"/>
                    <a:pt x="6924" y="7126"/>
                  </a:cubicBezTo>
                  <a:cubicBezTo>
                    <a:pt x="6925" y="7126"/>
                    <a:pt x="6927" y="7125"/>
                    <a:pt x="6930" y="7123"/>
                  </a:cubicBezTo>
                  <a:lnTo>
                    <a:pt x="6930" y="7123"/>
                  </a:lnTo>
                  <a:lnTo>
                    <a:pt x="6918" y="7135"/>
                  </a:lnTo>
                  <a:cubicBezTo>
                    <a:pt x="6954" y="7147"/>
                    <a:pt x="6930" y="7147"/>
                    <a:pt x="6930" y="7170"/>
                  </a:cubicBezTo>
                  <a:lnTo>
                    <a:pt x="6930" y="7170"/>
                  </a:lnTo>
                  <a:cubicBezTo>
                    <a:pt x="6930" y="7170"/>
                    <a:pt x="6918" y="7159"/>
                    <a:pt x="6918" y="7159"/>
                  </a:cubicBezTo>
                  <a:cubicBezTo>
                    <a:pt x="6918" y="7163"/>
                    <a:pt x="6916" y="7164"/>
                    <a:pt x="6914" y="7164"/>
                  </a:cubicBezTo>
                  <a:cubicBezTo>
                    <a:pt x="6910" y="7164"/>
                    <a:pt x="6902" y="7159"/>
                    <a:pt x="6894" y="7159"/>
                  </a:cubicBezTo>
                  <a:cubicBezTo>
                    <a:pt x="6894" y="7159"/>
                    <a:pt x="6922" y="7196"/>
                    <a:pt x="6945" y="7196"/>
                  </a:cubicBezTo>
                  <a:cubicBezTo>
                    <a:pt x="6948" y="7196"/>
                    <a:pt x="6951" y="7196"/>
                    <a:pt x="6954" y="7194"/>
                  </a:cubicBezTo>
                  <a:cubicBezTo>
                    <a:pt x="6954" y="7194"/>
                    <a:pt x="6965" y="7206"/>
                    <a:pt x="6954" y="7218"/>
                  </a:cubicBezTo>
                  <a:lnTo>
                    <a:pt x="6930" y="7206"/>
                  </a:lnTo>
                  <a:lnTo>
                    <a:pt x="6954" y="7230"/>
                  </a:lnTo>
                  <a:cubicBezTo>
                    <a:pt x="6954" y="7236"/>
                    <a:pt x="6948" y="7236"/>
                    <a:pt x="6942" y="7236"/>
                  </a:cubicBezTo>
                  <a:cubicBezTo>
                    <a:pt x="6936" y="7236"/>
                    <a:pt x="6930" y="7236"/>
                    <a:pt x="6930" y="7242"/>
                  </a:cubicBezTo>
                  <a:cubicBezTo>
                    <a:pt x="6930" y="7234"/>
                    <a:pt x="6907" y="7220"/>
                    <a:pt x="6893" y="7220"/>
                  </a:cubicBezTo>
                  <a:cubicBezTo>
                    <a:pt x="6887" y="7220"/>
                    <a:pt x="6882" y="7223"/>
                    <a:pt x="6882" y="7230"/>
                  </a:cubicBezTo>
                  <a:cubicBezTo>
                    <a:pt x="6882" y="7206"/>
                    <a:pt x="6870" y="7194"/>
                    <a:pt x="6870" y="7194"/>
                  </a:cubicBezTo>
                  <a:cubicBezTo>
                    <a:pt x="6870" y="7194"/>
                    <a:pt x="6858" y="7194"/>
                    <a:pt x="6858" y="7182"/>
                  </a:cubicBezTo>
                  <a:lnTo>
                    <a:pt x="6858" y="7182"/>
                  </a:lnTo>
                  <a:cubicBezTo>
                    <a:pt x="6858" y="7206"/>
                    <a:pt x="6870" y="7194"/>
                    <a:pt x="6858" y="7218"/>
                  </a:cubicBezTo>
                  <a:cubicBezTo>
                    <a:pt x="6858" y="7218"/>
                    <a:pt x="6877" y="7246"/>
                    <a:pt x="6865" y="7252"/>
                  </a:cubicBezTo>
                  <a:lnTo>
                    <a:pt x="6865" y="7252"/>
                  </a:lnTo>
                  <a:cubicBezTo>
                    <a:pt x="6867" y="7252"/>
                    <a:pt x="6869" y="7252"/>
                    <a:pt x="6871" y="7252"/>
                  </a:cubicBezTo>
                  <a:cubicBezTo>
                    <a:pt x="6899" y="7252"/>
                    <a:pt x="6874" y="7290"/>
                    <a:pt x="6906" y="7290"/>
                  </a:cubicBezTo>
                  <a:cubicBezTo>
                    <a:pt x="6906" y="7290"/>
                    <a:pt x="6906" y="7305"/>
                    <a:pt x="6900" y="7305"/>
                  </a:cubicBezTo>
                  <a:cubicBezTo>
                    <a:pt x="6898" y="7305"/>
                    <a:pt x="6896" y="7304"/>
                    <a:pt x="6894" y="7301"/>
                  </a:cubicBezTo>
                  <a:cubicBezTo>
                    <a:pt x="6888" y="7296"/>
                    <a:pt x="6882" y="7293"/>
                    <a:pt x="6876" y="7293"/>
                  </a:cubicBezTo>
                  <a:cubicBezTo>
                    <a:pt x="6870" y="7293"/>
                    <a:pt x="6864" y="7296"/>
                    <a:pt x="6858" y="7301"/>
                  </a:cubicBezTo>
                  <a:lnTo>
                    <a:pt x="6870" y="7301"/>
                  </a:lnTo>
                  <a:cubicBezTo>
                    <a:pt x="6870" y="7313"/>
                    <a:pt x="6858" y="7313"/>
                    <a:pt x="6846" y="7313"/>
                  </a:cubicBezTo>
                  <a:lnTo>
                    <a:pt x="6823" y="7313"/>
                  </a:lnTo>
                  <a:cubicBezTo>
                    <a:pt x="6829" y="7319"/>
                    <a:pt x="6834" y="7319"/>
                    <a:pt x="6839" y="7319"/>
                  </a:cubicBezTo>
                  <a:cubicBezTo>
                    <a:pt x="6843" y="7319"/>
                    <a:pt x="6846" y="7319"/>
                    <a:pt x="6846" y="7325"/>
                  </a:cubicBezTo>
                  <a:cubicBezTo>
                    <a:pt x="6846" y="7325"/>
                    <a:pt x="6846" y="7341"/>
                    <a:pt x="6840" y="7341"/>
                  </a:cubicBezTo>
                  <a:cubicBezTo>
                    <a:pt x="6839" y="7341"/>
                    <a:pt x="6837" y="7340"/>
                    <a:pt x="6834" y="7337"/>
                  </a:cubicBezTo>
                  <a:cubicBezTo>
                    <a:pt x="6823" y="7325"/>
                    <a:pt x="6799" y="7325"/>
                    <a:pt x="6799" y="7313"/>
                  </a:cubicBezTo>
                  <a:lnTo>
                    <a:pt x="6799" y="7313"/>
                  </a:lnTo>
                  <a:cubicBezTo>
                    <a:pt x="6799" y="7325"/>
                    <a:pt x="6787" y="7349"/>
                    <a:pt x="6811" y="7349"/>
                  </a:cubicBezTo>
                  <a:lnTo>
                    <a:pt x="6811" y="7361"/>
                  </a:lnTo>
                  <a:cubicBezTo>
                    <a:pt x="6818" y="7354"/>
                    <a:pt x="6828" y="7347"/>
                    <a:pt x="6836" y="7347"/>
                  </a:cubicBezTo>
                  <a:cubicBezTo>
                    <a:pt x="6842" y="7347"/>
                    <a:pt x="6846" y="7351"/>
                    <a:pt x="6846" y="7361"/>
                  </a:cubicBezTo>
                  <a:lnTo>
                    <a:pt x="6834" y="7361"/>
                  </a:lnTo>
                  <a:lnTo>
                    <a:pt x="6846" y="7385"/>
                  </a:lnTo>
                  <a:lnTo>
                    <a:pt x="6834" y="7385"/>
                  </a:lnTo>
                  <a:cubicBezTo>
                    <a:pt x="6834" y="7385"/>
                    <a:pt x="6846" y="7397"/>
                    <a:pt x="6834" y="7397"/>
                  </a:cubicBezTo>
                  <a:lnTo>
                    <a:pt x="6823" y="7397"/>
                  </a:lnTo>
                  <a:cubicBezTo>
                    <a:pt x="6811" y="7409"/>
                    <a:pt x="6823" y="7421"/>
                    <a:pt x="6823" y="7421"/>
                  </a:cubicBezTo>
                  <a:lnTo>
                    <a:pt x="6811" y="7421"/>
                  </a:lnTo>
                  <a:cubicBezTo>
                    <a:pt x="6799" y="7432"/>
                    <a:pt x="6799" y="7444"/>
                    <a:pt x="6787" y="7456"/>
                  </a:cubicBezTo>
                  <a:cubicBezTo>
                    <a:pt x="6763" y="7456"/>
                    <a:pt x="6763" y="7432"/>
                    <a:pt x="6751" y="7432"/>
                  </a:cubicBezTo>
                  <a:lnTo>
                    <a:pt x="6739" y="7468"/>
                  </a:lnTo>
                  <a:cubicBezTo>
                    <a:pt x="6727" y="7467"/>
                    <a:pt x="6715" y="7467"/>
                    <a:pt x="6703" y="7467"/>
                  </a:cubicBezTo>
                  <a:cubicBezTo>
                    <a:pt x="6555" y="7467"/>
                    <a:pt x="6380" y="7528"/>
                    <a:pt x="6215" y="7528"/>
                  </a:cubicBezTo>
                  <a:cubicBezTo>
                    <a:pt x="6144" y="7551"/>
                    <a:pt x="6061" y="7587"/>
                    <a:pt x="5977" y="7599"/>
                  </a:cubicBezTo>
                  <a:lnTo>
                    <a:pt x="5894" y="7599"/>
                  </a:lnTo>
                  <a:lnTo>
                    <a:pt x="5965" y="7611"/>
                  </a:lnTo>
                  <a:cubicBezTo>
                    <a:pt x="5942" y="7611"/>
                    <a:pt x="5930" y="7623"/>
                    <a:pt x="5918" y="7623"/>
                  </a:cubicBezTo>
                  <a:cubicBezTo>
                    <a:pt x="5822" y="7635"/>
                    <a:pt x="5691" y="7647"/>
                    <a:pt x="5584" y="7682"/>
                  </a:cubicBezTo>
                  <a:cubicBezTo>
                    <a:pt x="5564" y="7700"/>
                    <a:pt x="5550" y="7705"/>
                    <a:pt x="5540" y="7705"/>
                  </a:cubicBezTo>
                  <a:cubicBezTo>
                    <a:pt x="5523" y="7705"/>
                    <a:pt x="5514" y="7691"/>
                    <a:pt x="5498" y="7691"/>
                  </a:cubicBezTo>
                  <a:cubicBezTo>
                    <a:pt x="5490" y="7691"/>
                    <a:pt x="5480" y="7695"/>
                    <a:pt x="5465" y="7706"/>
                  </a:cubicBezTo>
                  <a:cubicBezTo>
                    <a:pt x="5465" y="7694"/>
                    <a:pt x="5465" y="7694"/>
                    <a:pt x="5465" y="7682"/>
                  </a:cubicBezTo>
                  <a:cubicBezTo>
                    <a:pt x="5394" y="7718"/>
                    <a:pt x="5358" y="7730"/>
                    <a:pt x="5287" y="7766"/>
                  </a:cubicBezTo>
                  <a:cubicBezTo>
                    <a:pt x="5287" y="7755"/>
                    <a:pt x="5283" y="7752"/>
                    <a:pt x="5277" y="7752"/>
                  </a:cubicBezTo>
                  <a:cubicBezTo>
                    <a:pt x="5267" y="7752"/>
                    <a:pt x="5253" y="7761"/>
                    <a:pt x="5245" y="7761"/>
                  </a:cubicBezTo>
                  <a:cubicBezTo>
                    <a:pt x="5241" y="7761"/>
                    <a:pt x="5239" y="7759"/>
                    <a:pt x="5239" y="7754"/>
                  </a:cubicBezTo>
                  <a:lnTo>
                    <a:pt x="5239" y="7766"/>
                  </a:lnTo>
                  <a:cubicBezTo>
                    <a:pt x="5227" y="7754"/>
                    <a:pt x="5227" y="7754"/>
                    <a:pt x="5239" y="7742"/>
                  </a:cubicBezTo>
                  <a:cubicBezTo>
                    <a:pt x="5244" y="7752"/>
                    <a:pt x="5247" y="7756"/>
                    <a:pt x="5249" y="7756"/>
                  </a:cubicBezTo>
                  <a:cubicBezTo>
                    <a:pt x="5251" y="7756"/>
                    <a:pt x="5251" y="7749"/>
                    <a:pt x="5251" y="7742"/>
                  </a:cubicBezTo>
                  <a:cubicBezTo>
                    <a:pt x="5239" y="7742"/>
                    <a:pt x="5251" y="7730"/>
                    <a:pt x="5251" y="7730"/>
                  </a:cubicBezTo>
                  <a:cubicBezTo>
                    <a:pt x="5259" y="7730"/>
                    <a:pt x="5267" y="7735"/>
                    <a:pt x="5275" y="7735"/>
                  </a:cubicBezTo>
                  <a:cubicBezTo>
                    <a:pt x="5279" y="7735"/>
                    <a:pt x="5283" y="7734"/>
                    <a:pt x="5287" y="7730"/>
                  </a:cubicBezTo>
                  <a:lnTo>
                    <a:pt x="5251" y="7718"/>
                  </a:lnTo>
                  <a:cubicBezTo>
                    <a:pt x="5257" y="7712"/>
                    <a:pt x="5263" y="7712"/>
                    <a:pt x="5267" y="7712"/>
                  </a:cubicBezTo>
                  <a:cubicBezTo>
                    <a:pt x="5272" y="7712"/>
                    <a:pt x="5275" y="7712"/>
                    <a:pt x="5275" y="7706"/>
                  </a:cubicBezTo>
                  <a:cubicBezTo>
                    <a:pt x="5287" y="7718"/>
                    <a:pt x="5299" y="7706"/>
                    <a:pt x="5299" y="7730"/>
                  </a:cubicBezTo>
                  <a:cubicBezTo>
                    <a:pt x="5328" y="7710"/>
                    <a:pt x="5309" y="7699"/>
                    <a:pt x="5294" y="7682"/>
                  </a:cubicBezTo>
                  <a:lnTo>
                    <a:pt x="5294" y="7682"/>
                  </a:lnTo>
                  <a:cubicBezTo>
                    <a:pt x="5296" y="7682"/>
                    <a:pt x="5297" y="7682"/>
                    <a:pt x="5299" y="7682"/>
                  </a:cubicBezTo>
                  <a:cubicBezTo>
                    <a:pt x="5287" y="7671"/>
                    <a:pt x="5287" y="7671"/>
                    <a:pt x="5287" y="7659"/>
                  </a:cubicBezTo>
                  <a:cubicBezTo>
                    <a:pt x="5289" y="7656"/>
                    <a:pt x="5291" y="7655"/>
                    <a:pt x="5293" y="7655"/>
                  </a:cubicBezTo>
                  <a:cubicBezTo>
                    <a:pt x="5299" y="7655"/>
                    <a:pt x="5301" y="7671"/>
                    <a:pt x="5310" y="7671"/>
                  </a:cubicBezTo>
                  <a:lnTo>
                    <a:pt x="5310" y="7659"/>
                  </a:lnTo>
                  <a:cubicBezTo>
                    <a:pt x="5310" y="7647"/>
                    <a:pt x="5310" y="7647"/>
                    <a:pt x="5322" y="7647"/>
                  </a:cubicBezTo>
                  <a:cubicBezTo>
                    <a:pt x="5334" y="7647"/>
                    <a:pt x="5334" y="7659"/>
                    <a:pt x="5346" y="7659"/>
                  </a:cubicBezTo>
                  <a:lnTo>
                    <a:pt x="5322" y="7635"/>
                  </a:lnTo>
                  <a:cubicBezTo>
                    <a:pt x="5330" y="7635"/>
                    <a:pt x="5338" y="7630"/>
                    <a:pt x="5346" y="7630"/>
                  </a:cubicBezTo>
                  <a:cubicBezTo>
                    <a:pt x="5350" y="7630"/>
                    <a:pt x="5354" y="7631"/>
                    <a:pt x="5358" y="7635"/>
                  </a:cubicBezTo>
                  <a:lnTo>
                    <a:pt x="5358" y="7611"/>
                  </a:lnTo>
                  <a:lnTo>
                    <a:pt x="5382" y="7611"/>
                  </a:lnTo>
                  <a:cubicBezTo>
                    <a:pt x="5382" y="7605"/>
                    <a:pt x="5379" y="7602"/>
                    <a:pt x="5376" y="7602"/>
                  </a:cubicBezTo>
                  <a:cubicBezTo>
                    <a:pt x="5374" y="7602"/>
                    <a:pt x="5373" y="7603"/>
                    <a:pt x="5372" y="7604"/>
                  </a:cubicBezTo>
                  <a:lnTo>
                    <a:pt x="5372" y="7604"/>
                  </a:lnTo>
                  <a:cubicBezTo>
                    <a:pt x="5371" y="7591"/>
                    <a:pt x="5353" y="7569"/>
                    <a:pt x="5364" y="7569"/>
                  </a:cubicBezTo>
                  <a:cubicBezTo>
                    <a:pt x="5367" y="7569"/>
                    <a:pt x="5373" y="7571"/>
                    <a:pt x="5382" y="7575"/>
                  </a:cubicBezTo>
                  <a:cubicBezTo>
                    <a:pt x="5370" y="7540"/>
                    <a:pt x="5370" y="7540"/>
                    <a:pt x="5370" y="7504"/>
                  </a:cubicBezTo>
                  <a:lnTo>
                    <a:pt x="5370" y="7504"/>
                  </a:lnTo>
                  <a:cubicBezTo>
                    <a:pt x="5373" y="7510"/>
                    <a:pt x="5377" y="7512"/>
                    <a:pt x="5382" y="7512"/>
                  </a:cubicBezTo>
                  <a:cubicBezTo>
                    <a:pt x="5389" y="7512"/>
                    <a:pt x="5396" y="7507"/>
                    <a:pt x="5401" y="7507"/>
                  </a:cubicBezTo>
                  <a:cubicBezTo>
                    <a:pt x="5404" y="7507"/>
                    <a:pt x="5406" y="7509"/>
                    <a:pt x="5406" y="7516"/>
                  </a:cubicBezTo>
                  <a:cubicBezTo>
                    <a:pt x="5418" y="7504"/>
                    <a:pt x="5394" y="7492"/>
                    <a:pt x="5394" y="7480"/>
                  </a:cubicBezTo>
                  <a:cubicBezTo>
                    <a:pt x="5406" y="7480"/>
                    <a:pt x="5430" y="7492"/>
                    <a:pt x="5430" y="7504"/>
                  </a:cubicBezTo>
                  <a:lnTo>
                    <a:pt x="5430" y="7480"/>
                  </a:lnTo>
                  <a:lnTo>
                    <a:pt x="5418" y="7468"/>
                  </a:lnTo>
                  <a:cubicBezTo>
                    <a:pt x="5426" y="7468"/>
                    <a:pt x="5434" y="7473"/>
                    <a:pt x="5438" y="7473"/>
                  </a:cubicBezTo>
                  <a:cubicBezTo>
                    <a:pt x="5440" y="7473"/>
                    <a:pt x="5441" y="7472"/>
                    <a:pt x="5441" y="7468"/>
                  </a:cubicBezTo>
                  <a:lnTo>
                    <a:pt x="5430" y="7456"/>
                  </a:lnTo>
                  <a:lnTo>
                    <a:pt x="5441" y="7456"/>
                  </a:lnTo>
                  <a:cubicBezTo>
                    <a:pt x="5430" y="7456"/>
                    <a:pt x="5430" y="7444"/>
                    <a:pt x="5430" y="7432"/>
                  </a:cubicBezTo>
                  <a:lnTo>
                    <a:pt x="5430" y="7432"/>
                  </a:lnTo>
                  <a:cubicBezTo>
                    <a:pt x="5432" y="7435"/>
                    <a:pt x="5434" y="7436"/>
                    <a:pt x="5436" y="7436"/>
                  </a:cubicBezTo>
                  <a:cubicBezTo>
                    <a:pt x="5440" y="7436"/>
                    <a:pt x="5443" y="7429"/>
                    <a:pt x="5447" y="7429"/>
                  </a:cubicBezTo>
                  <a:cubicBezTo>
                    <a:pt x="5449" y="7429"/>
                    <a:pt x="5451" y="7430"/>
                    <a:pt x="5453" y="7432"/>
                  </a:cubicBezTo>
                  <a:cubicBezTo>
                    <a:pt x="5453" y="7421"/>
                    <a:pt x="5453" y="7421"/>
                    <a:pt x="5453" y="7397"/>
                  </a:cubicBezTo>
                  <a:lnTo>
                    <a:pt x="5441" y="7397"/>
                  </a:lnTo>
                  <a:cubicBezTo>
                    <a:pt x="5438" y="7390"/>
                    <a:pt x="5438" y="7388"/>
                    <a:pt x="5439" y="7388"/>
                  </a:cubicBezTo>
                  <a:cubicBezTo>
                    <a:pt x="5441" y="7388"/>
                    <a:pt x="5447" y="7393"/>
                    <a:pt x="5454" y="7393"/>
                  </a:cubicBezTo>
                  <a:cubicBezTo>
                    <a:pt x="5458" y="7393"/>
                    <a:pt x="5462" y="7391"/>
                    <a:pt x="5465" y="7385"/>
                  </a:cubicBezTo>
                  <a:lnTo>
                    <a:pt x="5453" y="7385"/>
                  </a:lnTo>
                  <a:cubicBezTo>
                    <a:pt x="5477" y="7373"/>
                    <a:pt x="5441" y="7349"/>
                    <a:pt x="5465" y="7337"/>
                  </a:cubicBezTo>
                  <a:lnTo>
                    <a:pt x="5465" y="7337"/>
                  </a:lnTo>
                  <a:cubicBezTo>
                    <a:pt x="5465" y="7337"/>
                    <a:pt x="5489" y="7349"/>
                    <a:pt x="5489" y="7349"/>
                  </a:cubicBezTo>
                  <a:cubicBezTo>
                    <a:pt x="5477" y="7325"/>
                    <a:pt x="5489" y="7301"/>
                    <a:pt x="5477" y="7278"/>
                  </a:cubicBezTo>
                  <a:lnTo>
                    <a:pt x="5477" y="7278"/>
                  </a:lnTo>
                  <a:cubicBezTo>
                    <a:pt x="5489" y="7284"/>
                    <a:pt x="5498" y="7287"/>
                    <a:pt x="5505" y="7287"/>
                  </a:cubicBezTo>
                  <a:cubicBezTo>
                    <a:pt x="5513" y="7287"/>
                    <a:pt x="5519" y="7284"/>
                    <a:pt x="5525" y="7278"/>
                  </a:cubicBezTo>
                  <a:cubicBezTo>
                    <a:pt x="5525" y="7266"/>
                    <a:pt x="5525" y="7254"/>
                    <a:pt x="5513" y="7254"/>
                  </a:cubicBezTo>
                  <a:cubicBezTo>
                    <a:pt x="5525" y="7242"/>
                    <a:pt x="5525" y="7218"/>
                    <a:pt x="5537" y="7218"/>
                  </a:cubicBezTo>
                  <a:cubicBezTo>
                    <a:pt x="5525" y="7218"/>
                    <a:pt x="5549" y="7218"/>
                    <a:pt x="5537" y="7206"/>
                  </a:cubicBezTo>
                  <a:lnTo>
                    <a:pt x="5525" y="7206"/>
                  </a:lnTo>
                  <a:cubicBezTo>
                    <a:pt x="5572" y="7194"/>
                    <a:pt x="5525" y="7159"/>
                    <a:pt x="5561" y="7147"/>
                  </a:cubicBezTo>
                  <a:cubicBezTo>
                    <a:pt x="5561" y="7147"/>
                    <a:pt x="5561" y="7147"/>
                    <a:pt x="5572" y="7159"/>
                  </a:cubicBezTo>
                  <a:lnTo>
                    <a:pt x="5596" y="7123"/>
                  </a:lnTo>
                  <a:lnTo>
                    <a:pt x="5572" y="7123"/>
                  </a:lnTo>
                  <a:cubicBezTo>
                    <a:pt x="5572" y="7111"/>
                    <a:pt x="5561" y="7099"/>
                    <a:pt x="5572" y="7099"/>
                  </a:cubicBezTo>
                  <a:cubicBezTo>
                    <a:pt x="5578" y="7105"/>
                    <a:pt x="5582" y="7107"/>
                    <a:pt x="5585" y="7107"/>
                  </a:cubicBezTo>
                  <a:cubicBezTo>
                    <a:pt x="5592" y="7107"/>
                    <a:pt x="5587" y="7087"/>
                    <a:pt x="5596" y="7087"/>
                  </a:cubicBezTo>
                  <a:cubicBezTo>
                    <a:pt x="5590" y="7075"/>
                    <a:pt x="5596" y="7075"/>
                    <a:pt x="5602" y="7075"/>
                  </a:cubicBezTo>
                  <a:cubicBezTo>
                    <a:pt x="5603" y="7075"/>
                    <a:pt x="5605" y="7075"/>
                    <a:pt x="5606" y="7075"/>
                  </a:cubicBezTo>
                  <a:lnTo>
                    <a:pt x="5606" y="7075"/>
                  </a:lnTo>
                  <a:cubicBezTo>
                    <a:pt x="5607" y="7075"/>
                    <a:pt x="5607" y="7075"/>
                    <a:pt x="5608" y="7075"/>
                  </a:cubicBezTo>
                  <a:lnTo>
                    <a:pt x="5608" y="7075"/>
                  </a:lnTo>
                  <a:lnTo>
                    <a:pt x="5608" y="7075"/>
                  </a:lnTo>
                  <a:cubicBezTo>
                    <a:pt x="5607" y="7075"/>
                    <a:pt x="5607" y="7075"/>
                    <a:pt x="5606" y="7075"/>
                  </a:cubicBezTo>
                  <a:lnTo>
                    <a:pt x="5606" y="7075"/>
                  </a:lnTo>
                  <a:cubicBezTo>
                    <a:pt x="5595" y="7074"/>
                    <a:pt x="5584" y="7063"/>
                    <a:pt x="5584" y="7051"/>
                  </a:cubicBezTo>
                  <a:cubicBezTo>
                    <a:pt x="5596" y="7051"/>
                    <a:pt x="5596" y="7051"/>
                    <a:pt x="5596" y="7063"/>
                  </a:cubicBezTo>
                  <a:cubicBezTo>
                    <a:pt x="5596" y="7040"/>
                    <a:pt x="5608" y="7028"/>
                    <a:pt x="5608" y="7028"/>
                  </a:cubicBezTo>
                  <a:cubicBezTo>
                    <a:pt x="5612" y="7024"/>
                    <a:pt x="5615" y="7022"/>
                    <a:pt x="5617" y="7022"/>
                  </a:cubicBezTo>
                  <a:cubicBezTo>
                    <a:pt x="5621" y="7022"/>
                    <a:pt x="5624" y="7028"/>
                    <a:pt x="5632" y="7028"/>
                  </a:cubicBezTo>
                  <a:cubicBezTo>
                    <a:pt x="5620" y="7004"/>
                    <a:pt x="5632" y="7016"/>
                    <a:pt x="5632" y="6992"/>
                  </a:cubicBezTo>
                  <a:lnTo>
                    <a:pt x="5644" y="6992"/>
                  </a:lnTo>
                  <a:lnTo>
                    <a:pt x="5632" y="6980"/>
                  </a:lnTo>
                  <a:lnTo>
                    <a:pt x="5644" y="6980"/>
                  </a:lnTo>
                  <a:cubicBezTo>
                    <a:pt x="5644" y="6968"/>
                    <a:pt x="5632" y="6956"/>
                    <a:pt x="5644" y="6956"/>
                  </a:cubicBezTo>
                  <a:lnTo>
                    <a:pt x="5656" y="6956"/>
                  </a:lnTo>
                  <a:cubicBezTo>
                    <a:pt x="5656" y="6933"/>
                    <a:pt x="5691" y="6944"/>
                    <a:pt x="5680" y="6910"/>
                  </a:cubicBezTo>
                  <a:lnTo>
                    <a:pt x="5680" y="6910"/>
                  </a:lnTo>
                  <a:cubicBezTo>
                    <a:pt x="5687" y="6905"/>
                    <a:pt x="5709" y="6911"/>
                    <a:pt x="5691" y="6885"/>
                  </a:cubicBezTo>
                  <a:cubicBezTo>
                    <a:pt x="5703" y="6885"/>
                    <a:pt x="5703" y="6885"/>
                    <a:pt x="5703" y="6897"/>
                  </a:cubicBezTo>
                  <a:lnTo>
                    <a:pt x="5703" y="6873"/>
                  </a:lnTo>
                  <a:lnTo>
                    <a:pt x="5715" y="6873"/>
                  </a:lnTo>
                  <a:lnTo>
                    <a:pt x="5715" y="6861"/>
                  </a:lnTo>
                  <a:cubicBezTo>
                    <a:pt x="5722" y="6863"/>
                    <a:pt x="5727" y="6864"/>
                    <a:pt x="5730" y="6864"/>
                  </a:cubicBezTo>
                  <a:cubicBezTo>
                    <a:pt x="5744" y="6864"/>
                    <a:pt x="5734" y="6847"/>
                    <a:pt x="5763" y="6837"/>
                  </a:cubicBezTo>
                  <a:lnTo>
                    <a:pt x="5739" y="6837"/>
                  </a:lnTo>
                  <a:cubicBezTo>
                    <a:pt x="5703" y="6778"/>
                    <a:pt x="5799" y="6766"/>
                    <a:pt x="5787" y="6718"/>
                  </a:cubicBezTo>
                  <a:lnTo>
                    <a:pt x="5787" y="6718"/>
                  </a:lnTo>
                  <a:lnTo>
                    <a:pt x="5811" y="6730"/>
                  </a:lnTo>
                  <a:lnTo>
                    <a:pt x="5811" y="6730"/>
                  </a:lnTo>
                  <a:lnTo>
                    <a:pt x="5799" y="6706"/>
                  </a:lnTo>
                  <a:cubicBezTo>
                    <a:pt x="5811" y="6706"/>
                    <a:pt x="5811" y="6718"/>
                    <a:pt x="5822" y="6718"/>
                  </a:cubicBezTo>
                  <a:cubicBezTo>
                    <a:pt x="5811" y="6694"/>
                    <a:pt x="5799" y="6694"/>
                    <a:pt x="5799" y="6682"/>
                  </a:cubicBezTo>
                  <a:cubicBezTo>
                    <a:pt x="5802" y="6679"/>
                    <a:pt x="5805" y="6677"/>
                    <a:pt x="5806" y="6677"/>
                  </a:cubicBezTo>
                  <a:cubicBezTo>
                    <a:pt x="5811" y="6677"/>
                    <a:pt x="5811" y="6686"/>
                    <a:pt x="5811" y="6694"/>
                  </a:cubicBezTo>
                  <a:cubicBezTo>
                    <a:pt x="5811" y="6670"/>
                    <a:pt x="5811" y="6635"/>
                    <a:pt x="5834" y="6623"/>
                  </a:cubicBezTo>
                  <a:lnTo>
                    <a:pt x="5822" y="6623"/>
                  </a:lnTo>
                  <a:cubicBezTo>
                    <a:pt x="5822" y="6611"/>
                    <a:pt x="5834" y="6599"/>
                    <a:pt x="5846" y="6587"/>
                  </a:cubicBezTo>
                  <a:cubicBezTo>
                    <a:pt x="5846" y="6587"/>
                    <a:pt x="5846" y="6587"/>
                    <a:pt x="5846" y="6599"/>
                  </a:cubicBezTo>
                  <a:cubicBezTo>
                    <a:pt x="5858" y="6587"/>
                    <a:pt x="5858" y="6587"/>
                    <a:pt x="5858" y="6575"/>
                  </a:cubicBezTo>
                  <a:lnTo>
                    <a:pt x="5870" y="6587"/>
                  </a:lnTo>
                  <a:cubicBezTo>
                    <a:pt x="5870" y="6577"/>
                    <a:pt x="5870" y="6560"/>
                    <a:pt x="5883" y="6560"/>
                  </a:cubicBezTo>
                  <a:cubicBezTo>
                    <a:pt x="5886" y="6560"/>
                    <a:pt x="5889" y="6561"/>
                    <a:pt x="5894" y="6563"/>
                  </a:cubicBezTo>
                  <a:lnTo>
                    <a:pt x="5894" y="6563"/>
                  </a:lnTo>
                  <a:cubicBezTo>
                    <a:pt x="5882" y="6551"/>
                    <a:pt x="5870" y="6551"/>
                    <a:pt x="5870" y="6539"/>
                  </a:cubicBezTo>
                  <a:lnTo>
                    <a:pt x="5870" y="6539"/>
                  </a:lnTo>
                  <a:cubicBezTo>
                    <a:pt x="5875" y="6541"/>
                    <a:pt x="5879" y="6542"/>
                    <a:pt x="5881" y="6542"/>
                  </a:cubicBezTo>
                  <a:cubicBezTo>
                    <a:pt x="5897" y="6542"/>
                    <a:pt x="5873" y="6514"/>
                    <a:pt x="5894" y="6504"/>
                  </a:cubicBezTo>
                  <a:lnTo>
                    <a:pt x="5894" y="6504"/>
                  </a:lnTo>
                  <a:cubicBezTo>
                    <a:pt x="5894" y="6504"/>
                    <a:pt x="5894" y="6516"/>
                    <a:pt x="5894" y="6516"/>
                  </a:cubicBezTo>
                  <a:cubicBezTo>
                    <a:pt x="5906" y="6516"/>
                    <a:pt x="5894" y="6504"/>
                    <a:pt x="5894" y="6492"/>
                  </a:cubicBezTo>
                  <a:lnTo>
                    <a:pt x="5906" y="6492"/>
                  </a:lnTo>
                  <a:lnTo>
                    <a:pt x="5906" y="6456"/>
                  </a:lnTo>
                  <a:cubicBezTo>
                    <a:pt x="5926" y="6456"/>
                    <a:pt x="5920" y="6430"/>
                    <a:pt x="5926" y="6430"/>
                  </a:cubicBezTo>
                  <a:cubicBezTo>
                    <a:pt x="5927" y="6430"/>
                    <a:pt x="5928" y="6431"/>
                    <a:pt x="5930" y="6432"/>
                  </a:cubicBezTo>
                  <a:cubicBezTo>
                    <a:pt x="5936" y="6426"/>
                    <a:pt x="5933" y="6426"/>
                    <a:pt x="5928" y="6426"/>
                  </a:cubicBezTo>
                  <a:cubicBezTo>
                    <a:pt x="5924" y="6426"/>
                    <a:pt x="5918" y="6426"/>
                    <a:pt x="5918" y="6420"/>
                  </a:cubicBezTo>
                  <a:cubicBezTo>
                    <a:pt x="5927" y="6420"/>
                    <a:pt x="5922" y="6405"/>
                    <a:pt x="5931" y="6405"/>
                  </a:cubicBezTo>
                  <a:cubicBezTo>
                    <a:pt x="5933" y="6405"/>
                    <a:pt x="5937" y="6406"/>
                    <a:pt x="5942" y="6408"/>
                  </a:cubicBezTo>
                  <a:lnTo>
                    <a:pt x="5942" y="6397"/>
                  </a:lnTo>
                  <a:lnTo>
                    <a:pt x="5953" y="6420"/>
                  </a:lnTo>
                  <a:cubicBezTo>
                    <a:pt x="5953" y="6408"/>
                    <a:pt x="5942" y="6385"/>
                    <a:pt x="5930" y="6385"/>
                  </a:cubicBezTo>
                  <a:cubicBezTo>
                    <a:pt x="5942" y="6373"/>
                    <a:pt x="5942" y="6361"/>
                    <a:pt x="5953" y="6361"/>
                  </a:cubicBezTo>
                  <a:lnTo>
                    <a:pt x="5953" y="6373"/>
                  </a:lnTo>
                  <a:cubicBezTo>
                    <a:pt x="5965" y="6337"/>
                    <a:pt x="6025" y="6349"/>
                    <a:pt x="6001" y="6313"/>
                  </a:cubicBezTo>
                  <a:cubicBezTo>
                    <a:pt x="6013" y="6313"/>
                    <a:pt x="6013" y="6325"/>
                    <a:pt x="6013" y="6325"/>
                  </a:cubicBezTo>
                  <a:lnTo>
                    <a:pt x="6025" y="6313"/>
                  </a:lnTo>
                  <a:lnTo>
                    <a:pt x="6025" y="6289"/>
                  </a:lnTo>
                  <a:lnTo>
                    <a:pt x="6037" y="6289"/>
                  </a:lnTo>
                  <a:cubicBezTo>
                    <a:pt x="6049" y="6278"/>
                    <a:pt x="6049" y="6242"/>
                    <a:pt x="6061" y="6218"/>
                  </a:cubicBezTo>
                  <a:lnTo>
                    <a:pt x="6061" y="6230"/>
                  </a:lnTo>
                  <a:cubicBezTo>
                    <a:pt x="6061" y="6194"/>
                    <a:pt x="6084" y="6206"/>
                    <a:pt x="6084" y="6182"/>
                  </a:cubicBezTo>
                  <a:lnTo>
                    <a:pt x="6084" y="6170"/>
                  </a:lnTo>
                  <a:lnTo>
                    <a:pt x="6096" y="6182"/>
                  </a:lnTo>
                  <a:cubicBezTo>
                    <a:pt x="6084" y="6158"/>
                    <a:pt x="6132" y="6158"/>
                    <a:pt x="6120" y="6158"/>
                  </a:cubicBezTo>
                  <a:cubicBezTo>
                    <a:pt x="6108" y="6147"/>
                    <a:pt x="6108" y="6135"/>
                    <a:pt x="6096" y="6123"/>
                  </a:cubicBezTo>
                  <a:cubicBezTo>
                    <a:pt x="6099" y="6120"/>
                    <a:pt x="6101" y="6119"/>
                    <a:pt x="6102" y="6119"/>
                  </a:cubicBezTo>
                  <a:cubicBezTo>
                    <a:pt x="6107" y="6119"/>
                    <a:pt x="6109" y="6126"/>
                    <a:pt x="6114" y="6126"/>
                  </a:cubicBezTo>
                  <a:cubicBezTo>
                    <a:pt x="6116" y="6126"/>
                    <a:pt x="6118" y="6125"/>
                    <a:pt x="6120" y="6123"/>
                  </a:cubicBezTo>
                  <a:cubicBezTo>
                    <a:pt x="6132" y="6111"/>
                    <a:pt x="6120" y="6099"/>
                    <a:pt x="6132" y="6087"/>
                  </a:cubicBezTo>
                  <a:lnTo>
                    <a:pt x="6144" y="6099"/>
                  </a:lnTo>
                  <a:cubicBezTo>
                    <a:pt x="6144" y="6091"/>
                    <a:pt x="6144" y="6083"/>
                    <a:pt x="6144" y="6075"/>
                  </a:cubicBezTo>
                  <a:cubicBezTo>
                    <a:pt x="6132" y="6039"/>
                    <a:pt x="6180" y="6063"/>
                    <a:pt x="6156" y="6027"/>
                  </a:cubicBezTo>
                  <a:cubicBezTo>
                    <a:pt x="6156" y="6027"/>
                    <a:pt x="6163" y="6012"/>
                    <a:pt x="6173" y="6012"/>
                  </a:cubicBezTo>
                  <a:cubicBezTo>
                    <a:pt x="6175" y="6012"/>
                    <a:pt x="6177" y="6013"/>
                    <a:pt x="6180" y="6016"/>
                  </a:cubicBezTo>
                  <a:cubicBezTo>
                    <a:pt x="6180" y="5992"/>
                    <a:pt x="6180" y="5968"/>
                    <a:pt x="6192" y="5944"/>
                  </a:cubicBezTo>
                  <a:cubicBezTo>
                    <a:pt x="6199" y="5948"/>
                    <a:pt x="6201" y="5949"/>
                    <a:pt x="6202" y="5949"/>
                  </a:cubicBezTo>
                  <a:cubicBezTo>
                    <a:pt x="6204" y="5949"/>
                    <a:pt x="6195" y="5941"/>
                    <a:pt x="6203" y="5932"/>
                  </a:cubicBezTo>
                  <a:lnTo>
                    <a:pt x="6192" y="5932"/>
                  </a:lnTo>
                  <a:cubicBezTo>
                    <a:pt x="6203" y="5897"/>
                    <a:pt x="6263" y="5885"/>
                    <a:pt x="6275" y="5849"/>
                  </a:cubicBezTo>
                  <a:lnTo>
                    <a:pt x="6287" y="5849"/>
                  </a:lnTo>
                  <a:lnTo>
                    <a:pt x="6275" y="5837"/>
                  </a:lnTo>
                  <a:cubicBezTo>
                    <a:pt x="6299" y="5801"/>
                    <a:pt x="6323" y="5766"/>
                    <a:pt x="6346" y="5730"/>
                  </a:cubicBezTo>
                  <a:cubicBezTo>
                    <a:pt x="6334" y="5718"/>
                    <a:pt x="6334" y="5694"/>
                    <a:pt x="6346" y="5682"/>
                  </a:cubicBezTo>
                  <a:cubicBezTo>
                    <a:pt x="6346" y="5658"/>
                    <a:pt x="6358" y="5623"/>
                    <a:pt x="6382" y="5599"/>
                  </a:cubicBezTo>
                  <a:cubicBezTo>
                    <a:pt x="6382" y="5611"/>
                    <a:pt x="6394" y="5611"/>
                    <a:pt x="6394" y="5611"/>
                  </a:cubicBezTo>
                  <a:cubicBezTo>
                    <a:pt x="6382" y="5599"/>
                    <a:pt x="6406" y="5599"/>
                    <a:pt x="6406" y="5587"/>
                  </a:cubicBezTo>
                  <a:lnTo>
                    <a:pt x="6394" y="5587"/>
                  </a:lnTo>
                  <a:cubicBezTo>
                    <a:pt x="6382" y="5575"/>
                    <a:pt x="6406" y="5575"/>
                    <a:pt x="6418" y="5575"/>
                  </a:cubicBezTo>
                  <a:lnTo>
                    <a:pt x="6406" y="5551"/>
                  </a:lnTo>
                  <a:lnTo>
                    <a:pt x="6430" y="5551"/>
                  </a:lnTo>
                  <a:cubicBezTo>
                    <a:pt x="6430" y="5539"/>
                    <a:pt x="6430" y="5527"/>
                    <a:pt x="6418" y="5516"/>
                  </a:cubicBezTo>
                  <a:cubicBezTo>
                    <a:pt x="6418" y="5516"/>
                    <a:pt x="6423" y="5510"/>
                    <a:pt x="6427" y="5510"/>
                  </a:cubicBezTo>
                  <a:cubicBezTo>
                    <a:pt x="6428" y="5510"/>
                    <a:pt x="6430" y="5512"/>
                    <a:pt x="6430" y="5516"/>
                  </a:cubicBezTo>
                  <a:lnTo>
                    <a:pt x="6465" y="5468"/>
                  </a:lnTo>
                  <a:lnTo>
                    <a:pt x="6465" y="5468"/>
                  </a:lnTo>
                  <a:lnTo>
                    <a:pt x="6453" y="5480"/>
                  </a:lnTo>
                  <a:cubicBezTo>
                    <a:pt x="6442" y="5468"/>
                    <a:pt x="6442" y="5444"/>
                    <a:pt x="6442" y="5444"/>
                  </a:cubicBezTo>
                  <a:lnTo>
                    <a:pt x="6442" y="5444"/>
                  </a:lnTo>
                  <a:cubicBezTo>
                    <a:pt x="6446" y="5448"/>
                    <a:pt x="6450" y="5451"/>
                    <a:pt x="6453" y="5452"/>
                  </a:cubicBezTo>
                  <a:lnTo>
                    <a:pt x="6453" y="5452"/>
                  </a:lnTo>
                  <a:cubicBezTo>
                    <a:pt x="6454" y="5431"/>
                    <a:pt x="6454" y="5420"/>
                    <a:pt x="6465" y="5420"/>
                  </a:cubicBezTo>
                  <a:cubicBezTo>
                    <a:pt x="6465" y="5414"/>
                    <a:pt x="6474" y="5414"/>
                    <a:pt x="6483" y="5414"/>
                  </a:cubicBezTo>
                  <a:cubicBezTo>
                    <a:pt x="6492" y="5414"/>
                    <a:pt x="6501" y="5414"/>
                    <a:pt x="6501" y="5408"/>
                  </a:cubicBezTo>
                  <a:cubicBezTo>
                    <a:pt x="6489" y="5396"/>
                    <a:pt x="6513" y="5396"/>
                    <a:pt x="6477" y="5385"/>
                  </a:cubicBezTo>
                  <a:cubicBezTo>
                    <a:pt x="6481" y="5377"/>
                    <a:pt x="6485" y="5374"/>
                    <a:pt x="6489" y="5374"/>
                  </a:cubicBezTo>
                  <a:cubicBezTo>
                    <a:pt x="6497" y="5374"/>
                    <a:pt x="6505" y="5385"/>
                    <a:pt x="6513" y="5385"/>
                  </a:cubicBezTo>
                  <a:cubicBezTo>
                    <a:pt x="6503" y="5375"/>
                    <a:pt x="6509" y="5358"/>
                    <a:pt x="6525" y="5358"/>
                  </a:cubicBezTo>
                  <a:cubicBezTo>
                    <a:pt x="6528" y="5358"/>
                    <a:pt x="6532" y="5358"/>
                    <a:pt x="6537" y="5361"/>
                  </a:cubicBezTo>
                  <a:cubicBezTo>
                    <a:pt x="6501" y="5325"/>
                    <a:pt x="6561" y="5325"/>
                    <a:pt x="6537" y="5313"/>
                  </a:cubicBezTo>
                  <a:lnTo>
                    <a:pt x="6561" y="5313"/>
                  </a:lnTo>
                  <a:cubicBezTo>
                    <a:pt x="6549" y="5301"/>
                    <a:pt x="6537" y="5289"/>
                    <a:pt x="6537" y="5277"/>
                  </a:cubicBezTo>
                  <a:cubicBezTo>
                    <a:pt x="6549" y="5277"/>
                    <a:pt x="6561" y="5289"/>
                    <a:pt x="6573" y="5289"/>
                  </a:cubicBezTo>
                  <a:lnTo>
                    <a:pt x="6549" y="5265"/>
                  </a:lnTo>
                  <a:cubicBezTo>
                    <a:pt x="6608" y="5230"/>
                    <a:pt x="6620" y="5158"/>
                    <a:pt x="6680" y="5123"/>
                  </a:cubicBezTo>
                  <a:cubicBezTo>
                    <a:pt x="6680" y="5087"/>
                    <a:pt x="6692" y="5051"/>
                    <a:pt x="6704" y="5027"/>
                  </a:cubicBezTo>
                  <a:cubicBezTo>
                    <a:pt x="6704" y="5015"/>
                    <a:pt x="6704" y="5004"/>
                    <a:pt x="6715" y="5004"/>
                  </a:cubicBezTo>
                  <a:cubicBezTo>
                    <a:pt x="6739" y="4980"/>
                    <a:pt x="6775" y="4944"/>
                    <a:pt x="6787" y="4896"/>
                  </a:cubicBezTo>
                  <a:cubicBezTo>
                    <a:pt x="6779" y="4884"/>
                    <a:pt x="6780" y="4882"/>
                    <a:pt x="6785" y="4882"/>
                  </a:cubicBezTo>
                  <a:cubicBezTo>
                    <a:pt x="6789" y="4882"/>
                    <a:pt x="6795" y="4884"/>
                    <a:pt x="6801" y="4884"/>
                  </a:cubicBezTo>
                  <a:cubicBezTo>
                    <a:pt x="6808" y="4884"/>
                    <a:pt x="6814" y="4881"/>
                    <a:pt x="6812" y="4866"/>
                  </a:cubicBezTo>
                  <a:lnTo>
                    <a:pt x="6812" y="4866"/>
                  </a:lnTo>
                  <a:cubicBezTo>
                    <a:pt x="6815" y="4873"/>
                    <a:pt x="6823" y="4873"/>
                    <a:pt x="6823" y="4873"/>
                  </a:cubicBezTo>
                  <a:cubicBezTo>
                    <a:pt x="6823" y="4849"/>
                    <a:pt x="6823" y="4825"/>
                    <a:pt x="6823" y="4789"/>
                  </a:cubicBezTo>
                  <a:cubicBezTo>
                    <a:pt x="6832" y="4795"/>
                    <a:pt x="6837" y="4798"/>
                    <a:pt x="6840" y="4798"/>
                  </a:cubicBezTo>
                  <a:cubicBezTo>
                    <a:pt x="6847" y="4798"/>
                    <a:pt x="6841" y="4787"/>
                    <a:pt x="6843" y="4787"/>
                  </a:cubicBezTo>
                  <a:cubicBezTo>
                    <a:pt x="6844" y="4787"/>
                    <a:pt x="6845" y="4787"/>
                    <a:pt x="6846" y="4789"/>
                  </a:cubicBezTo>
                  <a:lnTo>
                    <a:pt x="6834" y="4777"/>
                  </a:lnTo>
                  <a:cubicBezTo>
                    <a:pt x="6842" y="4777"/>
                    <a:pt x="6850" y="4772"/>
                    <a:pt x="6858" y="4772"/>
                  </a:cubicBezTo>
                  <a:cubicBezTo>
                    <a:pt x="6862" y="4772"/>
                    <a:pt x="6866" y="4773"/>
                    <a:pt x="6870" y="4777"/>
                  </a:cubicBezTo>
                  <a:lnTo>
                    <a:pt x="6858" y="4754"/>
                  </a:lnTo>
                  <a:lnTo>
                    <a:pt x="6870" y="4765"/>
                  </a:lnTo>
                  <a:cubicBezTo>
                    <a:pt x="6880" y="4745"/>
                    <a:pt x="6882" y="4715"/>
                    <a:pt x="6905" y="4715"/>
                  </a:cubicBezTo>
                  <a:cubicBezTo>
                    <a:pt x="6909" y="4715"/>
                    <a:pt x="6913" y="4716"/>
                    <a:pt x="6918" y="4718"/>
                  </a:cubicBezTo>
                  <a:cubicBezTo>
                    <a:pt x="6918" y="4670"/>
                    <a:pt x="6965" y="4611"/>
                    <a:pt x="6989" y="4575"/>
                  </a:cubicBezTo>
                  <a:cubicBezTo>
                    <a:pt x="6989" y="4563"/>
                    <a:pt x="6989" y="4551"/>
                    <a:pt x="7001" y="4539"/>
                  </a:cubicBezTo>
                  <a:lnTo>
                    <a:pt x="7025" y="4539"/>
                  </a:lnTo>
                  <a:cubicBezTo>
                    <a:pt x="7025" y="4527"/>
                    <a:pt x="7013" y="4503"/>
                    <a:pt x="7025" y="4503"/>
                  </a:cubicBezTo>
                  <a:cubicBezTo>
                    <a:pt x="7037" y="4492"/>
                    <a:pt x="7049" y="4480"/>
                    <a:pt x="7037" y="4468"/>
                  </a:cubicBezTo>
                  <a:cubicBezTo>
                    <a:pt x="7044" y="4461"/>
                    <a:pt x="7051" y="4454"/>
                    <a:pt x="7058" y="4454"/>
                  </a:cubicBezTo>
                  <a:cubicBezTo>
                    <a:pt x="7060" y="4454"/>
                    <a:pt x="7063" y="4455"/>
                    <a:pt x="7066" y="4458"/>
                  </a:cubicBezTo>
                  <a:lnTo>
                    <a:pt x="7066" y="4458"/>
                  </a:lnTo>
                  <a:cubicBezTo>
                    <a:pt x="7063" y="4444"/>
                    <a:pt x="7096" y="4444"/>
                    <a:pt x="7096" y="4444"/>
                  </a:cubicBezTo>
                  <a:cubicBezTo>
                    <a:pt x="7096" y="4444"/>
                    <a:pt x="7204" y="4301"/>
                    <a:pt x="7311" y="4146"/>
                  </a:cubicBezTo>
                  <a:cubicBezTo>
                    <a:pt x="7418" y="3980"/>
                    <a:pt x="7525" y="3801"/>
                    <a:pt x="7501" y="3670"/>
                  </a:cubicBezTo>
                  <a:cubicBezTo>
                    <a:pt x="7489" y="3658"/>
                    <a:pt x="7489" y="3646"/>
                    <a:pt x="7466" y="3634"/>
                  </a:cubicBezTo>
                  <a:cubicBezTo>
                    <a:pt x="7471" y="3628"/>
                    <a:pt x="7480" y="3628"/>
                    <a:pt x="7486" y="3628"/>
                  </a:cubicBezTo>
                  <a:cubicBezTo>
                    <a:pt x="7492" y="3628"/>
                    <a:pt x="7495" y="3628"/>
                    <a:pt x="7489" y="3622"/>
                  </a:cubicBezTo>
                  <a:cubicBezTo>
                    <a:pt x="7466" y="3622"/>
                    <a:pt x="7454" y="3587"/>
                    <a:pt x="7430" y="3587"/>
                  </a:cubicBezTo>
                  <a:cubicBezTo>
                    <a:pt x="7430" y="3584"/>
                    <a:pt x="7430" y="3583"/>
                    <a:pt x="7430" y="3583"/>
                  </a:cubicBezTo>
                  <a:cubicBezTo>
                    <a:pt x="7429" y="3583"/>
                    <a:pt x="7428" y="3590"/>
                    <a:pt x="7424" y="3590"/>
                  </a:cubicBezTo>
                  <a:cubicBezTo>
                    <a:pt x="7422" y="3590"/>
                    <a:pt x="7420" y="3589"/>
                    <a:pt x="7418" y="3587"/>
                  </a:cubicBezTo>
                  <a:lnTo>
                    <a:pt x="7418" y="3587"/>
                  </a:lnTo>
                  <a:lnTo>
                    <a:pt x="7442" y="3611"/>
                  </a:lnTo>
                  <a:lnTo>
                    <a:pt x="7418" y="3611"/>
                  </a:lnTo>
                  <a:cubicBezTo>
                    <a:pt x="7418" y="3622"/>
                    <a:pt x="7454" y="3646"/>
                    <a:pt x="7430" y="3658"/>
                  </a:cubicBezTo>
                  <a:lnTo>
                    <a:pt x="7430" y="3646"/>
                  </a:lnTo>
                  <a:cubicBezTo>
                    <a:pt x="7426" y="3650"/>
                    <a:pt x="7422" y="3652"/>
                    <a:pt x="7418" y="3652"/>
                  </a:cubicBezTo>
                  <a:cubicBezTo>
                    <a:pt x="7411" y="3652"/>
                    <a:pt x="7406" y="3646"/>
                    <a:pt x="7406" y="3646"/>
                  </a:cubicBezTo>
                  <a:lnTo>
                    <a:pt x="7382" y="3646"/>
                  </a:lnTo>
                  <a:cubicBezTo>
                    <a:pt x="7382" y="3646"/>
                    <a:pt x="7382" y="3634"/>
                    <a:pt x="7382" y="3634"/>
                  </a:cubicBezTo>
                  <a:cubicBezTo>
                    <a:pt x="7382" y="3638"/>
                    <a:pt x="7381" y="3639"/>
                    <a:pt x="7379" y="3639"/>
                  </a:cubicBezTo>
                  <a:cubicBezTo>
                    <a:pt x="7375" y="3639"/>
                    <a:pt x="7367" y="3631"/>
                    <a:pt x="7358" y="3622"/>
                  </a:cubicBezTo>
                  <a:lnTo>
                    <a:pt x="7358" y="3634"/>
                  </a:lnTo>
                  <a:cubicBezTo>
                    <a:pt x="7346" y="3634"/>
                    <a:pt x="7358" y="3634"/>
                    <a:pt x="7346" y="3622"/>
                  </a:cubicBezTo>
                  <a:lnTo>
                    <a:pt x="7346" y="3658"/>
                  </a:lnTo>
                  <a:cubicBezTo>
                    <a:pt x="7339" y="3653"/>
                    <a:pt x="7335" y="3651"/>
                    <a:pt x="7332" y="3651"/>
                  </a:cubicBezTo>
                  <a:cubicBezTo>
                    <a:pt x="7324" y="3651"/>
                    <a:pt x="7337" y="3672"/>
                    <a:pt x="7329" y="3672"/>
                  </a:cubicBezTo>
                  <a:cubicBezTo>
                    <a:pt x="7327" y="3672"/>
                    <a:pt x="7325" y="3671"/>
                    <a:pt x="7323" y="3670"/>
                  </a:cubicBezTo>
                  <a:cubicBezTo>
                    <a:pt x="7323" y="3658"/>
                    <a:pt x="7320" y="3655"/>
                    <a:pt x="7315" y="3655"/>
                  </a:cubicBezTo>
                  <a:cubicBezTo>
                    <a:pt x="7311" y="3655"/>
                    <a:pt x="7305" y="3658"/>
                    <a:pt x="7299" y="3658"/>
                  </a:cubicBezTo>
                  <a:lnTo>
                    <a:pt x="7275" y="3682"/>
                  </a:lnTo>
                  <a:cubicBezTo>
                    <a:pt x="7275" y="3682"/>
                    <a:pt x="7275" y="3670"/>
                    <a:pt x="7275" y="3670"/>
                  </a:cubicBezTo>
                  <a:cubicBezTo>
                    <a:pt x="7263" y="3670"/>
                    <a:pt x="7275" y="3694"/>
                    <a:pt x="7275" y="3694"/>
                  </a:cubicBezTo>
                  <a:cubicBezTo>
                    <a:pt x="7273" y="3692"/>
                    <a:pt x="7272" y="3691"/>
                    <a:pt x="7270" y="3691"/>
                  </a:cubicBezTo>
                  <a:cubicBezTo>
                    <a:pt x="7265" y="3691"/>
                    <a:pt x="7262" y="3702"/>
                    <a:pt x="7254" y="3702"/>
                  </a:cubicBezTo>
                  <a:cubicBezTo>
                    <a:pt x="7250" y="3702"/>
                    <a:pt x="7246" y="3700"/>
                    <a:pt x="7239" y="3694"/>
                  </a:cubicBezTo>
                  <a:lnTo>
                    <a:pt x="7239" y="3694"/>
                  </a:lnTo>
                  <a:cubicBezTo>
                    <a:pt x="7215" y="3706"/>
                    <a:pt x="7263" y="3718"/>
                    <a:pt x="7239" y="3730"/>
                  </a:cubicBezTo>
                  <a:cubicBezTo>
                    <a:pt x="7227" y="3730"/>
                    <a:pt x="7239" y="3718"/>
                    <a:pt x="7227" y="3718"/>
                  </a:cubicBezTo>
                  <a:lnTo>
                    <a:pt x="7215" y="3742"/>
                  </a:lnTo>
                  <a:cubicBezTo>
                    <a:pt x="7215" y="3730"/>
                    <a:pt x="7204" y="3718"/>
                    <a:pt x="7204" y="3718"/>
                  </a:cubicBezTo>
                  <a:cubicBezTo>
                    <a:pt x="7156" y="3753"/>
                    <a:pt x="7073" y="3742"/>
                    <a:pt x="7061" y="3789"/>
                  </a:cubicBezTo>
                  <a:cubicBezTo>
                    <a:pt x="7037" y="3789"/>
                    <a:pt x="7049" y="3789"/>
                    <a:pt x="7049" y="3777"/>
                  </a:cubicBezTo>
                  <a:lnTo>
                    <a:pt x="7049" y="3777"/>
                  </a:lnTo>
                  <a:cubicBezTo>
                    <a:pt x="7037" y="3825"/>
                    <a:pt x="6977" y="3801"/>
                    <a:pt x="6965" y="3825"/>
                  </a:cubicBezTo>
                  <a:lnTo>
                    <a:pt x="6977" y="3837"/>
                  </a:lnTo>
                  <a:cubicBezTo>
                    <a:pt x="6906" y="3849"/>
                    <a:pt x="6894" y="3920"/>
                    <a:pt x="6858" y="3956"/>
                  </a:cubicBezTo>
                  <a:lnTo>
                    <a:pt x="6870" y="3956"/>
                  </a:lnTo>
                  <a:cubicBezTo>
                    <a:pt x="6870" y="3968"/>
                    <a:pt x="6870" y="3980"/>
                    <a:pt x="6870" y="3992"/>
                  </a:cubicBezTo>
                  <a:cubicBezTo>
                    <a:pt x="6866" y="3987"/>
                    <a:pt x="6862" y="3983"/>
                    <a:pt x="6858" y="3980"/>
                  </a:cubicBezTo>
                  <a:lnTo>
                    <a:pt x="6858" y="3980"/>
                  </a:lnTo>
                  <a:cubicBezTo>
                    <a:pt x="6810" y="4004"/>
                    <a:pt x="6763" y="4099"/>
                    <a:pt x="6704" y="4146"/>
                  </a:cubicBezTo>
                  <a:cubicBezTo>
                    <a:pt x="6658" y="4238"/>
                    <a:pt x="6578" y="4319"/>
                    <a:pt x="6530" y="4410"/>
                  </a:cubicBezTo>
                  <a:lnTo>
                    <a:pt x="6530" y="4410"/>
                  </a:lnTo>
                  <a:cubicBezTo>
                    <a:pt x="6536" y="4410"/>
                    <a:pt x="6545" y="4424"/>
                    <a:pt x="6537" y="4432"/>
                  </a:cubicBezTo>
                  <a:cubicBezTo>
                    <a:pt x="6477" y="4432"/>
                    <a:pt x="6525" y="4480"/>
                    <a:pt x="6465" y="4492"/>
                  </a:cubicBezTo>
                  <a:cubicBezTo>
                    <a:pt x="6453" y="4551"/>
                    <a:pt x="6382" y="4575"/>
                    <a:pt x="6394" y="4646"/>
                  </a:cubicBezTo>
                  <a:lnTo>
                    <a:pt x="6382" y="4634"/>
                  </a:lnTo>
                  <a:cubicBezTo>
                    <a:pt x="6370" y="4646"/>
                    <a:pt x="6382" y="4646"/>
                    <a:pt x="6370" y="4658"/>
                  </a:cubicBezTo>
                  <a:cubicBezTo>
                    <a:pt x="6358" y="4670"/>
                    <a:pt x="6358" y="4706"/>
                    <a:pt x="6346" y="4706"/>
                  </a:cubicBezTo>
                  <a:lnTo>
                    <a:pt x="6358" y="4718"/>
                  </a:lnTo>
                  <a:cubicBezTo>
                    <a:pt x="6358" y="4724"/>
                    <a:pt x="6355" y="4724"/>
                    <a:pt x="6352" y="4724"/>
                  </a:cubicBezTo>
                  <a:cubicBezTo>
                    <a:pt x="6349" y="4724"/>
                    <a:pt x="6346" y="4724"/>
                    <a:pt x="6346" y="4730"/>
                  </a:cubicBezTo>
                  <a:lnTo>
                    <a:pt x="6334" y="4730"/>
                  </a:lnTo>
                  <a:lnTo>
                    <a:pt x="6346" y="4742"/>
                  </a:lnTo>
                  <a:cubicBezTo>
                    <a:pt x="6344" y="4740"/>
                    <a:pt x="6341" y="4740"/>
                    <a:pt x="6339" y="4740"/>
                  </a:cubicBezTo>
                  <a:cubicBezTo>
                    <a:pt x="6322" y="4740"/>
                    <a:pt x="6321" y="4777"/>
                    <a:pt x="6311" y="4777"/>
                  </a:cubicBezTo>
                  <a:cubicBezTo>
                    <a:pt x="6311" y="4789"/>
                    <a:pt x="6299" y="4825"/>
                    <a:pt x="6287" y="4849"/>
                  </a:cubicBezTo>
                  <a:cubicBezTo>
                    <a:pt x="6282" y="4847"/>
                    <a:pt x="6278" y="4846"/>
                    <a:pt x="6274" y="4846"/>
                  </a:cubicBezTo>
                  <a:cubicBezTo>
                    <a:pt x="6258" y="4846"/>
                    <a:pt x="6249" y="4863"/>
                    <a:pt x="6239" y="4873"/>
                  </a:cubicBezTo>
                  <a:cubicBezTo>
                    <a:pt x="6227" y="4908"/>
                    <a:pt x="6203" y="4956"/>
                    <a:pt x="6168" y="4992"/>
                  </a:cubicBezTo>
                  <a:lnTo>
                    <a:pt x="6192" y="5004"/>
                  </a:lnTo>
                  <a:lnTo>
                    <a:pt x="6192" y="5015"/>
                  </a:lnTo>
                  <a:lnTo>
                    <a:pt x="6180" y="5015"/>
                  </a:lnTo>
                  <a:cubicBezTo>
                    <a:pt x="6156" y="5015"/>
                    <a:pt x="6168" y="5039"/>
                    <a:pt x="6156" y="5039"/>
                  </a:cubicBezTo>
                  <a:cubicBezTo>
                    <a:pt x="6163" y="5043"/>
                    <a:pt x="6166" y="5044"/>
                    <a:pt x="6167" y="5044"/>
                  </a:cubicBezTo>
                  <a:cubicBezTo>
                    <a:pt x="6169" y="5044"/>
                    <a:pt x="6159" y="5036"/>
                    <a:pt x="6168" y="5027"/>
                  </a:cubicBezTo>
                  <a:cubicBezTo>
                    <a:pt x="6180" y="5027"/>
                    <a:pt x="6192" y="5051"/>
                    <a:pt x="6180" y="5051"/>
                  </a:cubicBezTo>
                  <a:lnTo>
                    <a:pt x="6168" y="5051"/>
                  </a:lnTo>
                  <a:lnTo>
                    <a:pt x="6180" y="5063"/>
                  </a:lnTo>
                  <a:cubicBezTo>
                    <a:pt x="6174" y="5057"/>
                    <a:pt x="6168" y="5057"/>
                    <a:pt x="6160" y="5057"/>
                  </a:cubicBezTo>
                  <a:cubicBezTo>
                    <a:pt x="6153" y="5057"/>
                    <a:pt x="6144" y="5057"/>
                    <a:pt x="6132" y="5051"/>
                  </a:cubicBezTo>
                  <a:cubicBezTo>
                    <a:pt x="6120" y="5087"/>
                    <a:pt x="6132" y="5123"/>
                    <a:pt x="6108" y="5158"/>
                  </a:cubicBezTo>
                  <a:cubicBezTo>
                    <a:pt x="6107" y="5157"/>
                    <a:pt x="6106" y="5156"/>
                    <a:pt x="6105" y="5156"/>
                  </a:cubicBezTo>
                  <a:cubicBezTo>
                    <a:pt x="6098" y="5156"/>
                    <a:pt x="6095" y="5177"/>
                    <a:pt x="6084" y="5177"/>
                  </a:cubicBezTo>
                  <a:cubicBezTo>
                    <a:pt x="6081" y="5177"/>
                    <a:pt x="6077" y="5175"/>
                    <a:pt x="6072" y="5170"/>
                  </a:cubicBezTo>
                  <a:lnTo>
                    <a:pt x="6072" y="5170"/>
                  </a:lnTo>
                  <a:cubicBezTo>
                    <a:pt x="6072" y="5182"/>
                    <a:pt x="6078" y="5182"/>
                    <a:pt x="6086" y="5182"/>
                  </a:cubicBezTo>
                  <a:cubicBezTo>
                    <a:pt x="6093" y="5182"/>
                    <a:pt x="6102" y="5182"/>
                    <a:pt x="6108" y="5194"/>
                  </a:cubicBezTo>
                  <a:cubicBezTo>
                    <a:pt x="6108" y="5202"/>
                    <a:pt x="6108" y="5211"/>
                    <a:pt x="6104" y="5211"/>
                  </a:cubicBezTo>
                  <a:cubicBezTo>
                    <a:pt x="6102" y="5211"/>
                    <a:pt x="6100" y="5209"/>
                    <a:pt x="6096" y="5206"/>
                  </a:cubicBezTo>
                  <a:cubicBezTo>
                    <a:pt x="6096" y="5206"/>
                    <a:pt x="6084" y="5206"/>
                    <a:pt x="6084" y="5194"/>
                  </a:cubicBezTo>
                  <a:lnTo>
                    <a:pt x="6072" y="5218"/>
                  </a:lnTo>
                  <a:cubicBezTo>
                    <a:pt x="6072" y="5218"/>
                    <a:pt x="6072" y="5206"/>
                    <a:pt x="6072" y="5206"/>
                  </a:cubicBezTo>
                  <a:cubicBezTo>
                    <a:pt x="6072" y="5242"/>
                    <a:pt x="6025" y="5254"/>
                    <a:pt x="6025" y="5289"/>
                  </a:cubicBezTo>
                  <a:cubicBezTo>
                    <a:pt x="6037" y="5289"/>
                    <a:pt x="6037" y="5277"/>
                    <a:pt x="6037" y="5277"/>
                  </a:cubicBezTo>
                  <a:lnTo>
                    <a:pt x="6037" y="5277"/>
                  </a:lnTo>
                  <a:cubicBezTo>
                    <a:pt x="6049" y="5325"/>
                    <a:pt x="6013" y="5301"/>
                    <a:pt x="6013" y="5325"/>
                  </a:cubicBezTo>
                  <a:lnTo>
                    <a:pt x="6001" y="5313"/>
                  </a:lnTo>
                  <a:lnTo>
                    <a:pt x="6001" y="5313"/>
                  </a:lnTo>
                  <a:cubicBezTo>
                    <a:pt x="6001" y="5325"/>
                    <a:pt x="6013" y="5337"/>
                    <a:pt x="6001" y="5349"/>
                  </a:cubicBezTo>
                  <a:cubicBezTo>
                    <a:pt x="5977" y="5337"/>
                    <a:pt x="5989" y="5325"/>
                    <a:pt x="5989" y="5313"/>
                  </a:cubicBezTo>
                  <a:lnTo>
                    <a:pt x="5989" y="5313"/>
                  </a:lnTo>
                  <a:cubicBezTo>
                    <a:pt x="5977" y="5325"/>
                    <a:pt x="5977" y="5349"/>
                    <a:pt x="5989" y="5349"/>
                  </a:cubicBezTo>
                  <a:cubicBezTo>
                    <a:pt x="5989" y="5373"/>
                    <a:pt x="5977" y="5361"/>
                    <a:pt x="5965" y="5373"/>
                  </a:cubicBezTo>
                  <a:lnTo>
                    <a:pt x="5965" y="5373"/>
                  </a:lnTo>
                  <a:cubicBezTo>
                    <a:pt x="5965" y="5373"/>
                    <a:pt x="5971" y="5367"/>
                    <a:pt x="5978" y="5367"/>
                  </a:cubicBezTo>
                  <a:cubicBezTo>
                    <a:pt x="5981" y="5367"/>
                    <a:pt x="5985" y="5369"/>
                    <a:pt x="5989" y="5373"/>
                  </a:cubicBezTo>
                  <a:cubicBezTo>
                    <a:pt x="5965" y="5385"/>
                    <a:pt x="5953" y="5408"/>
                    <a:pt x="5942" y="5420"/>
                  </a:cubicBezTo>
                  <a:lnTo>
                    <a:pt x="5930" y="5420"/>
                  </a:lnTo>
                  <a:cubicBezTo>
                    <a:pt x="5942" y="5432"/>
                    <a:pt x="5936" y="5432"/>
                    <a:pt x="5927" y="5432"/>
                  </a:cubicBezTo>
                  <a:cubicBezTo>
                    <a:pt x="5918" y="5432"/>
                    <a:pt x="5906" y="5432"/>
                    <a:pt x="5906" y="5444"/>
                  </a:cubicBezTo>
                  <a:cubicBezTo>
                    <a:pt x="5882" y="5504"/>
                    <a:pt x="5870" y="5587"/>
                    <a:pt x="5834" y="5635"/>
                  </a:cubicBezTo>
                  <a:cubicBezTo>
                    <a:pt x="5846" y="5658"/>
                    <a:pt x="5846" y="5670"/>
                    <a:pt x="5834" y="5694"/>
                  </a:cubicBezTo>
                  <a:lnTo>
                    <a:pt x="5811" y="5682"/>
                  </a:lnTo>
                  <a:lnTo>
                    <a:pt x="5811" y="5706"/>
                  </a:lnTo>
                  <a:cubicBezTo>
                    <a:pt x="5803" y="5706"/>
                    <a:pt x="5795" y="5722"/>
                    <a:pt x="5787" y="5722"/>
                  </a:cubicBezTo>
                  <a:cubicBezTo>
                    <a:pt x="5783" y="5722"/>
                    <a:pt x="5779" y="5718"/>
                    <a:pt x="5775" y="5706"/>
                  </a:cubicBezTo>
                  <a:lnTo>
                    <a:pt x="5751" y="5766"/>
                  </a:lnTo>
                  <a:cubicBezTo>
                    <a:pt x="5739" y="5777"/>
                    <a:pt x="5775" y="5777"/>
                    <a:pt x="5751" y="5789"/>
                  </a:cubicBezTo>
                  <a:cubicBezTo>
                    <a:pt x="5739" y="5789"/>
                    <a:pt x="5751" y="5789"/>
                    <a:pt x="5739" y="5777"/>
                  </a:cubicBezTo>
                  <a:lnTo>
                    <a:pt x="5739" y="5777"/>
                  </a:lnTo>
                  <a:cubicBezTo>
                    <a:pt x="5703" y="5813"/>
                    <a:pt x="5775" y="5861"/>
                    <a:pt x="5739" y="5885"/>
                  </a:cubicBezTo>
                  <a:cubicBezTo>
                    <a:pt x="5739" y="5897"/>
                    <a:pt x="5739" y="5908"/>
                    <a:pt x="5739" y="5908"/>
                  </a:cubicBezTo>
                  <a:cubicBezTo>
                    <a:pt x="5746" y="5911"/>
                    <a:pt x="5750" y="5912"/>
                    <a:pt x="5752" y="5912"/>
                  </a:cubicBezTo>
                  <a:cubicBezTo>
                    <a:pt x="5759" y="5912"/>
                    <a:pt x="5732" y="5894"/>
                    <a:pt x="5751" y="5885"/>
                  </a:cubicBezTo>
                  <a:lnTo>
                    <a:pt x="5751" y="5885"/>
                  </a:lnTo>
                  <a:cubicBezTo>
                    <a:pt x="5775" y="5908"/>
                    <a:pt x="5763" y="5908"/>
                    <a:pt x="5775" y="5920"/>
                  </a:cubicBezTo>
                  <a:cubicBezTo>
                    <a:pt x="5763" y="5920"/>
                    <a:pt x="5775" y="5932"/>
                    <a:pt x="5775" y="5944"/>
                  </a:cubicBezTo>
                  <a:cubicBezTo>
                    <a:pt x="5751" y="5956"/>
                    <a:pt x="5751" y="5980"/>
                    <a:pt x="5727" y="5980"/>
                  </a:cubicBezTo>
                  <a:cubicBezTo>
                    <a:pt x="5739" y="5992"/>
                    <a:pt x="5751" y="6004"/>
                    <a:pt x="5751" y="6016"/>
                  </a:cubicBezTo>
                  <a:cubicBezTo>
                    <a:pt x="5735" y="6016"/>
                    <a:pt x="5730" y="6010"/>
                    <a:pt x="5725" y="6010"/>
                  </a:cubicBezTo>
                  <a:cubicBezTo>
                    <a:pt x="5722" y="6010"/>
                    <a:pt x="5719" y="6012"/>
                    <a:pt x="5715" y="6016"/>
                  </a:cubicBezTo>
                  <a:lnTo>
                    <a:pt x="5727" y="6027"/>
                  </a:lnTo>
                  <a:cubicBezTo>
                    <a:pt x="5727" y="6033"/>
                    <a:pt x="5724" y="6036"/>
                    <a:pt x="5721" y="6036"/>
                  </a:cubicBezTo>
                  <a:cubicBezTo>
                    <a:pt x="5718" y="6036"/>
                    <a:pt x="5715" y="6033"/>
                    <a:pt x="5715" y="6027"/>
                  </a:cubicBezTo>
                  <a:lnTo>
                    <a:pt x="5715" y="6027"/>
                  </a:lnTo>
                  <a:cubicBezTo>
                    <a:pt x="5703" y="6039"/>
                    <a:pt x="5727" y="6051"/>
                    <a:pt x="5715" y="6063"/>
                  </a:cubicBezTo>
                  <a:lnTo>
                    <a:pt x="5703" y="6051"/>
                  </a:lnTo>
                  <a:cubicBezTo>
                    <a:pt x="5703" y="6063"/>
                    <a:pt x="5703" y="6063"/>
                    <a:pt x="5691" y="6075"/>
                  </a:cubicBezTo>
                  <a:cubicBezTo>
                    <a:pt x="5680" y="6075"/>
                    <a:pt x="5680" y="6063"/>
                    <a:pt x="5691" y="6063"/>
                  </a:cubicBezTo>
                  <a:cubicBezTo>
                    <a:pt x="5668" y="6063"/>
                    <a:pt x="5691" y="6087"/>
                    <a:pt x="5691" y="6087"/>
                  </a:cubicBezTo>
                  <a:cubicBezTo>
                    <a:pt x="5691" y="6087"/>
                    <a:pt x="5697" y="6082"/>
                    <a:pt x="5704" y="6082"/>
                  </a:cubicBezTo>
                  <a:cubicBezTo>
                    <a:pt x="5707" y="6082"/>
                    <a:pt x="5711" y="6083"/>
                    <a:pt x="5715" y="6087"/>
                  </a:cubicBezTo>
                  <a:cubicBezTo>
                    <a:pt x="5706" y="6097"/>
                    <a:pt x="5719" y="6114"/>
                    <a:pt x="5712" y="6114"/>
                  </a:cubicBezTo>
                  <a:cubicBezTo>
                    <a:pt x="5711" y="6114"/>
                    <a:pt x="5708" y="6113"/>
                    <a:pt x="5703" y="6111"/>
                  </a:cubicBezTo>
                  <a:lnTo>
                    <a:pt x="5691" y="6099"/>
                  </a:lnTo>
                  <a:lnTo>
                    <a:pt x="5691" y="6099"/>
                  </a:lnTo>
                  <a:cubicBezTo>
                    <a:pt x="5703" y="6123"/>
                    <a:pt x="5715" y="6123"/>
                    <a:pt x="5691" y="6135"/>
                  </a:cubicBezTo>
                  <a:cubicBezTo>
                    <a:pt x="5703" y="6147"/>
                    <a:pt x="5680" y="6158"/>
                    <a:pt x="5668" y="6170"/>
                  </a:cubicBezTo>
                  <a:cubicBezTo>
                    <a:pt x="5668" y="6182"/>
                    <a:pt x="5680" y="6182"/>
                    <a:pt x="5680" y="6194"/>
                  </a:cubicBezTo>
                  <a:cubicBezTo>
                    <a:pt x="5684" y="6190"/>
                    <a:pt x="5686" y="6189"/>
                    <a:pt x="5688" y="6189"/>
                  </a:cubicBezTo>
                  <a:cubicBezTo>
                    <a:pt x="5693" y="6189"/>
                    <a:pt x="5695" y="6194"/>
                    <a:pt x="5703" y="6194"/>
                  </a:cubicBezTo>
                  <a:cubicBezTo>
                    <a:pt x="5680" y="6194"/>
                    <a:pt x="5727" y="6230"/>
                    <a:pt x="5703" y="6242"/>
                  </a:cubicBezTo>
                  <a:cubicBezTo>
                    <a:pt x="5691" y="6242"/>
                    <a:pt x="5680" y="6230"/>
                    <a:pt x="5691" y="6230"/>
                  </a:cubicBezTo>
                  <a:cubicBezTo>
                    <a:pt x="5680" y="6206"/>
                    <a:pt x="5656" y="6194"/>
                    <a:pt x="5644" y="6182"/>
                  </a:cubicBezTo>
                  <a:cubicBezTo>
                    <a:pt x="5644" y="6187"/>
                    <a:pt x="5644" y="6191"/>
                    <a:pt x="5644" y="6194"/>
                  </a:cubicBezTo>
                  <a:lnTo>
                    <a:pt x="5656" y="6206"/>
                  </a:lnTo>
                  <a:cubicBezTo>
                    <a:pt x="5656" y="6218"/>
                    <a:pt x="5656" y="6218"/>
                    <a:pt x="5656" y="6218"/>
                  </a:cubicBezTo>
                  <a:cubicBezTo>
                    <a:pt x="5668" y="6230"/>
                    <a:pt x="5680" y="6218"/>
                    <a:pt x="5691" y="6242"/>
                  </a:cubicBezTo>
                  <a:cubicBezTo>
                    <a:pt x="5691" y="6244"/>
                    <a:pt x="5690" y="6245"/>
                    <a:pt x="5687" y="6245"/>
                  </a:cubicBezTo>
                  <a:cubicBezTo>
                    <a:pt x="5681" y="6245"/>
                    <a:pt x="5668" y="6238"/>
                    <a:pt x="5666" y="6238"/>
                  </a:cubicBezTo>
                  <a:cubicBezTo>
                    <a:pt x="5665" y="6238"/>
                    <a:pt x="5665" y="6239"/>
                    <a:pt x="5668" y="6242"/>
                  </a:cubicBezTo>
                  <a:cubicBezTo>
                    <a:pt x="5668" y="6266"/>
                    <a:pt x="5691" y="6254"/>
                    <a:pt x="5680" y="6278"/>
                  </a:cubicBezTo>
                  <a:cubicBezTo>
                    <a:pt x="5680" y="6272"/>
                    <a:pt x="5677" y="6269"/>
                    <a:pt x="5676" y="6268"/>
                  </a:cubicBezTo>
                  <a:lnTo>
                    <a:pt x="5676" y="6268"/>
                  </a:lnTo>
                  <a:cubicBezTo>
                    <a:pt x="5661" y="6278"/>
                    <a:pt x="5663" y="6293"/>
                    <a:pt x="5648" y="6293"/>
                  </a:cubicBezTo>
                  <a:cubicBezTo>
                    <a:pt x="5644" y="6293"/>
                    <a:pt x="5639" y="6292"/>
                    <a:pt x="5632" y="6289"/>
                  </a:cubicBezTo>
                  <a:cubicBezTo>
                    <a:pt x="5632" y="6278"/>
                    <a:pt x="5620" y="6278"/>
                    <a:pt x="5632" y="6278"/>
                  </a:cubicBezTo>
                  <a:cubicBezTo>
                    <a:pt x="5629" y="6271"/>
                    <a:pt x="5627" y="6269"/>
                    <a:pt x="5626" y="6269"/>
                  </a:cubicBezTo>
                  <a:cubicBezTo>
                    <a:pt x="5624" y="6269"/>
                    <a:pt x="5625" y="6280"/>
                    <a:pt x="5617" y="6280"/>
                  </a:cubicBezTo>
                  <a:cubicBezTo>
                    <a:pt x="5615" y="6280"/>
                    <a:pt x="5614" y="6280"/>
                    <a:pt x="5612" y="6279"/>
                  </a:cubicBezTo>
                  <a:lnTo>
                    <a:pt x="5612" y="6279"/>
                  </a:lnTo>
                  <a:cubicBezTo>
                    <a:pt x="5616" y="6285"/>
                    <a:pt x="5608" y="6301"/>
                    <a:pt x="5608" y="6301"/>
                  </a:cubicBezTo>
                  <a:lnTo>
                    <a:pt x="5632" y="6313"/>
                  </a:lnTo>
                  <a:cubicBezTo>
                    <a:pt x="5642" y="6326"/>
                    <a:pt x="5643" y="6330"/>
                    <a:pt x="5641" y="6330"/>
                  </a:cubicBezTo>
                  <a:cubicBezTo>
                    <a:pt x="5636" y="6330"/>
                    <a:pt x="5614" y="6315"/>
                    <a:pt x="5599" y="6315"/>
                  </a:cubicBezTo>
                  <a:cubicBezTo>
                    <a:pt x="5592" y="6315"/>
                    <a:pt x="5587" y="6317"/>
                    <a:pt x="5584" y="6325"/>
                  </a:cubicBezTo>
                  <a:cubicBezTo>
                    <a:pt x="5587" y="6328"/>
                    <a:pt x="5589" y="6329"/>
                    <a:pt x="5591" y="6329"/>
                  </a:cubicBezTo>
                  <a:cubicBezTo>
                    <a:pt x="5594" y="6329"/>
                    <a:pt x="5596" y="6326"/>
                    <a:pt x="5599" y="6326"/>
                  </a:cubicBezTo>
                  <a:cubicBezTo>
                    <a:pt x="5601" y="6326"/>
                    <a:pt x="5604" y="6328"/>
                    <a:pt x="5608" y="6337"/>
                  </a:cubicBezTo>
                  <a:cubicBezTo>
                    <a:pt x="5596" y="6337"/>
                    <a:pt x="5584" y="6337"/>
                    <a:pt x="5584" y="6361"/>
                  </a:cubicBezTo>
                  <a:lnTo>
                    <a:pt x="5537" y="6361"/>
                  </a:lnTo>
                  <a:cubicBezTo>
                    <a:pt x="5537" y="6373"/>
                    <a:pt x="5513" y="6385"/>
                    <a:pt x="5537" y="6397"/>
                  </a:cubicBezTo>
                  <a:cubicBezTo>
                    <a:pt x="5561" y="6385"/>
                    <a:pt x="5513" y="6373"/>
                    <a:pt x="5549" y="6361"/>
                  </a:cubicBezTo>
                  <a:lnTo>
                    <a:pt x="5549" y="6361"/>
                  </a:lnTo>
                  <a:lnTo>
                    <a:pt x="5572" y="6373"/>
                  </a:lnTo>
                  <a:cubicBezTo>
                    <a:pt x="5561" y="6397"/>
                    <a:pt x="5561" y="6408"/>
                    <a:pt x="5549" y="6420"/>
                  </a:cubicBezTo>
                  <a:lnTo>
                    <a:pt x="5572" y="6420"/>
                  </a:lnTo>
                  <a:cubicBezTo>
                    <a:pt x="5572" y="6444"/>
                    <a:pt x="5584" y="6456"/>
                    <a:pt x="5572" y="6480"/>
                  </a:cubicBezTo>
                  <a:cubicBezTo>
                    <a:pt x="5549" y="6468"/>
                    <a:pt x="5561" y="6468"/>
                    <a:pt x="5561" y="6456"/>
                  </a:cubicBezTo>
                  <a:cubicBezTo>
                    <a:pt x="5537" y="6456"/>
                    <a:pt x="5549" y="6468"/>
                    <a:pt x="5537" y="6480"/>
                  </a:cubicBezTo>
                  <a:cubicBezTo>
                    <a:pt x="5525" y="6480"/>
                    <a:pt x="5549" y="6468"/>
                    <a:pt x="5537" y="6456"/>
                  </a:cubicBezTo>
                  <a:lnTo>
                    <a:pt x="5537" y="6456"/>
                  </a:lnTo>
                  <a:lnTo>
                    <a:pt x="5525" y="6480"/>
                  </a:lnTo>
                  <a:cubicBezTo>
                    <a:pt x="5549" y="6492"/>
                    <a:pt x="5513" y="6504"/>
                    <a:pt x="5513" y="6516"/>
                  </a:cubicBezTo>
                  <a:cubicBezTo>
                    <a:pt x="5501" y="6539"/>
                    <a:pt x="5537" y="6563"/>
                    <a:pt x="5549" y="6587"/>
                  </a:cubicBezTo>
                  <a:lnTo>
                    <a:pt x="5525" y="6587"/>
                  </a:lnTo>
                  <a:cubicBezTo>
                    <a:pt x="5549" y="6587"/>
                    <a:pt x="5537" y="6575"/>
                    <a:pt x="5525" y="6575"/>
                  </a:cubicBezTo>
                  <a:cubicBezTo>
                    <a:pt x="5525" y="6581"/>
                    <a:pt x="5516" y="6584"/>
                    <a:pt x="5507" y="6584"/>
                  </a:cubicBezTo>
                  <a:cubicBezTo>
                    <a:pt x="5498" y="6584"/>
                    <a:pt x="5489" y="6581"/>
                    <a:pt x="5489" y="6575"/>
                  </a:cubicBezTo>
                  <a:lnTo>
                    <a:pt x="5489" y="6575"/>
                  </a:lnTo>
                  <a:cubicBezTo>
                    <a:pt x="5489" y="6584"/>
                    <a:pt x="5491" y="6586"/>
                    <a:pt x="5493" y="6586"/>
                  </a:cubicBezTo>
                  <a:cubicBezTo>
                    <a:pt x="5495" y="6586"/>
                    <a:pt x="5498" y="6584"/>
                    <a:pt x="5499" y="6584"/>
                  </a:cubicBezTo>
                  <a:cubicBezTo>
                    <a:pt x="5500" y="6584"/>
                    <a:pt x="5501" y="6584"/>
                    <a:pt x="5501" y="6587"/>
                  </a:cubicBezTo>
                  <a:lnTo>
                    <a:pt x="5501" y="6611"/>
                  </a:lnTo>
                  <a:cubicBezTo>
                    <a:pt x="5513" y="6611"/>
                    <a:pt x="5513" y="6611"/>
                    <a:pt x="5525" y="6623"/>
                  </a:cubicBezTo>
                  <a:cubicBezTo>
                    <a:pt x="5525" y="6635"/>
                    <a:pt x="5513" y="6635"/>
                    <a:pt x="5513" y="6647"/>
                  </a:cubicBezTo>
                  <a:cubicBezTo>
                    <a:pt x="5501" y="6647"/>
                    <a:pt x="5489" y="6647"/>
                    <a:pt x="5489" y="6635"/>
                  </a:cubicBezTo>
                  <a:cubicBezTo>
                    <a:pt x="5489" y="6647"/>
                    <a:pt x="5477" y="6647"/>
                    <a:pt x="5489" y="6659"/>
                  </a:cubicBezTo>
                  <a:cubicBezTo>
                    <a:pt x="5492" y="6657"/>
                    <a:pt x="5495" y="6656"/>
                    <a:pt x="5497" y="6656"/>
                  </a:cubicBezTo>
                  <a:cubicBezTo>
                    <a:pt x="5507" y="6656"/>
                    <a:pt x="5492" y="6682"/>
                    <a:pt x="5513" y="6682"/>
                  </a:cubicBezTo>
                  <a:lnTo>
                    <a:pt x="5501" y="6694"/>
                  </a:lnTo>
                  <a:cubicBezTo>
                    <a:pt x="5501" y="6694"/>
                    <a:pt x="5489" y="6682"/>
                    <a:pt x="5501" y="6682"/>
                  </a:cubicBezTo>
                  <a:cubicBezTo>
                    <a:pt x="5477" y="6682"/>
                    <a:pt x="5501" y="6694"/>
                    <a:pt x="5501" y="6706"/>
                  </a:cubicBezTo>
                  <a:cubicBezTo>
                    <a:pt x="5489" y="6706"/>
                    <a:pt x="5489" y="6718"/>
                    <a:pt x="5477" y="6718"/>
                  </a:cubicBezTo>
                  <a:cubicBezTo>
                    <a:pt x="5477" y="6718"/>
                    <a:pt x="5477" y="6730"/>
                    <a:pt x="5465" y="6730"/>
                  </a:cubicBezTo>
                  <a:cubicBezTo>
                    <a:pt x="5465" y="6736"/>
                    <a:pt x="5468" y="6736"/>
                    <a:pt x="5471" y="6736"/>
                  </a:cubicBezTo>
                  <a:cubicBezTo>
                    <a:pt x="5474" y="6736"/>
                    <a:pt x="5477" y="6736"/>
                    <a:pt x="5477" y="6742"/>
                  </a:cubicBezTo>
                  <a:lnTo>
                    <a:pt x="5465" y="6766"/>
                  </a:lnTo>
                  <a:cubicBezTo>
                    <a:pt x="5453" y="6754"/>
                    <a:pt x="5430" y="6754"/>
                    <a:pt x="5418" y="6742"/>
                  </a:cubicBezTo>
                  <a:lnTo>
                    <a:pt x="5418" y="6742"/>
                  </a:lnTo>
                  <a:cubicBezTo>
                    <a:pt x="5430" y="6754"/>
                    <a:pt x="5453" y="6766"/>
                    <a:pt x="5453" y="6778"/>
                  </a:cubicBezTo>
                  <a:cubicBezTo>
                    <a:pt x="5445" y="6769"/>
                    <a:pt x="5439" y="6766"/>
                    <a:pt x="5434" y="6766"/>
                  </a:cubicBezTo>
                  <a:cubicBezTo>
                    <a:pt x="5429" y="6766"/>
                    <a:pt x="5425" y="6769"/>
                    <a:pt x="5419" y="6769"/>
                  </a:cubicBezTo>
                  <a:cubicBezTo>
                    <a:pt x="5415" y="6769"/>
                    <a:pt x="5411" y="6768"/>
                    <a:pt x="5406" y="6766"/>
                  </a:cubicBezTo>
                  <a:cubicBezTo>
                    <a:pt x="5382" y="6766"/>
                    <a:pt x="5370" y="6789"/>
                    <a:pt x="5382" y="6801"/>
                  </a:cubicBezTo>
                  <a:cubicBezTo>
                    <a:pt x="5384" y="6804"/>
                    <a:pt x="5386" y="6805"/>
                    <a:pt x="5388" y="6805"/>
                  </a:cubicBezTo>
                  <a:cubicBezTo>
                    <a:pt x="5393" y="6805"/>
                    <a:pt x="5395" y="6798"/>
                    <a:pt x="5400" y="6798"/>
                  </a:cubicBezTo>
                  <a:cubicBezTo>
                    <a:pt x="5401" y="6798"/>
                    <a:pt x="5403" y="6799"/>
                    <a:pt x="5406" y="6801"/>
                  </a:cubicBezTo>
                  <a:cubicBezTo>
                    <a:pt x="5406" y="6837"/>
                    <a:pt x="5453" y="6849"/>
                    <a:pt x="5430" y="6873"/>
                  </a:cubicBezTo>
                  <a:lnTo>
                    <a:pt x="5441" y="6873"/>
                  </a:lnTo>
                  <a:cubicBezTo>
                    <a:pt x="5441" y="6885"/>
                    <a:pt x="5441" y="6885"/>
                    <a:pt x="5453" y="6897"/>
                  </a:cubicBezTo>
                  <a:cubicBezTo>
                    <a:pt x="5450" y="6893"/>
                    <a:pt x="5444" y="6892"/>
                    <a:pt x="5438" y="6892"/>
                  </a:cubicBezTo>
                  <a:cubicBezTo>
                    <a:pt x="5419" y="6892"/>
                    <a:pt x="5394" y="6903"/>
                    <a:pt x="5394" y="6920"/>
                  </a:cubicBezTo>
                  <a:cubicBezTo>
                    <a:pt x="5394" y="6926"/>
                    <a:pt x="5400" y="6926"/>
                    <a:pt x="5407" y="6926"/>
                  </a:cubicBezTo>
                  <a:cubicBezTo>
                    <a:pt x="5415" y="6926"/>
                    <a:pt x="5424" y="6926"/>
                    <a:pt x="5430" y="6932"/>
                  </a:cubicBezTo>
                  <a:lnTo>
                    <a:pt x="5430" y="6944"/>
                  </a:lnTo>
                  <a:lnTo>
                    <a:pt x="5418" y="6944"/>
                  </a:lnTo>
                  <a:cubicBezTo>
                    <a:pt x="5430" y="6956"/>
                    <a:pt x="5382" y="6956"/>
                    <a:pt x="5406" y="6968"/>
                  </a:cubicBezTo>
                  <a:lnTo>
                    <a:pt x="5370" y="6980"/>
                  </a:lnTo>
                  <a:lnTo>
                    <a:pt x="5382" y="6980"/>
                  </a:lnTo>
                  <a:cubicBezTo>
                    <a:pt x="5394" y="6980"/>
                    <a:pt x="5394" y="7004"/>
                    <a:pt x="5394" y="7004"/>
                  </a:cubicBezTo>
                  <a:cubicBezTo>
                    <a:pt x="5406" y="7028"/>
                    <a:pt x="5394" y="7028"/>
                    <a:pt x="5370" y="7028"/>
                  </a:cubicBezTo>
                  <a:cubicBezTo>
                    <a:pt x="5382" y="7028"/>
                    <a:pt x="5406" y="7028"/>
                    <a:pt x="5406" y="7051"/>
                  </a:cubicBezTo>
                  <a:cubicBezTo>
                    <a:pt x="5400" y="7050"/>
                    <a:pt x="5396" y="7049"/>
                    <a:pt x="5393" y="7049"/>
                  </a:cubicBezTo>
                  <a:cubicBezTo>
                    <a:pt x="5376" y="7049"/>
                    <a:pt x="5378" y="7066"/>
                    <a:pt x="5374" y="7066"/>
                  </a:cubicBezTo>
                  <a:cubicBezTo>
                    <a:pt x="5373" y="7066"/>
                    <a:pt x="5372" y="7065"/>
                    <a:pt x="5370" y="7063"/>
                  </a:cubicBezTo>
                  <a:cubicBezTo>
                    <a:pt x="5370" y="7063"/>
                    <a:pt x="5346" y="7075"/>
                    <a:pt x="5370" y="7075"/>
                  </a:cubicBezTo>
                  <a:lnTo>
                    <a:pt x="5346" y="7075"/>
                  </a:lnTo>
                  <a:cubicBezTo>
                    <a:pt x="5370" y="7087"/>
                    <a:pt x="5370" y="7099"/>
                    <a:pt x="5370" y="7123"/>
                  </a:cubicBezTo>
                  <a:cubicBezTo>
                    <a:pt x="5358" y="7117"/>
                    <a:pt x="5352" y="7115"/>
                    <a:pt x="5349" y="7115"/>
                  </a:cubicBezTo>
                  <a:cubicBezTo>
                    <a:pt x="5340" y="7115"/>
                    <a:pt x="5358" y="7135"/>
                    <a:pt x="5322" y="7135"/>
                  </a:cubicBezTo>
                  <a:cubicBezTo>
                    <a:pt x="5346" y="7147"/>
                    <a:pt x="5322" y="7159"/>
                    <a:pt x="5346" y="7170"/>
                  </a:cubicBezTo>
                  <a:cubicBezTo>
                    <a:pt x="5346" y="7174"/>
                    <a:pt x="5344" y="7176"/>
                    <a:pt x="5340" y="7176"/>
                  </a:cubicBezTo>
                  <a:cubicBezTo>
                    <a:pt x="5332" y="7176"/>
                    <a:pt x="5318" y="7170"/>
                    <a:pt x="5310" y="7170"/>
                  </a:cubicBezTo>
                  <a:lnTo>
                    <a:pt x="5322" y="7182"/>
                  </a:lnTo>
                  <a:cubicBezTo>
                    <a:pt x="5299" y="7182"/>
                    <a:pt x="5299" y="7206"/>
                    <a:pt x="5275" y="7218"/>
                  </a:cubicBezTo>
                  <a:lnTo>
                    <a:pt x="5299" y="7242"/>
                  </a:lnTo>
                  <a:lnTo>
                    <a:pt x="5287" y="7242"/>
                  </a:lnTo>
                  <a:cubicBezTo>
                    <a:pt x="5299" y="7242"/>
                    <a:pt x="5299" y="7254"/>
                    <a:pt x="5310" y="7254"/>
                  </a:cubicBezTo>
                  <a:lnTo>
                    <a:pt x="5299" y="7254"/>
                  </a:lnTo>
                  <a:cubicBezTo>
                    <a:pt x="5334" y="7266"/>
                    <a:pt x="5310" y="7266"/>
                    <a:pt x="5310" y="7290"/>
                  </a:cubicBezTo>
                  <a:cubicBezTo>
                    <a:pt x="5310" y="7290"/>
                    <a:pt x="5299" y="7290"/>
                    <a:pt x="5299" y="7278"/>
                  </a:cubicBezTo>
                  <a:cubicBezTo>
                    <a:pt x="5299" y="7282"/>
                    <a:pt x="5297" y="7283"/>
                    <a:pt x="5295" y="7283"/>
                  </a:cubicBezTo>
                  <a:cubicBezTo>
                    <a:pt x="5291" y="7283"/>
                    <a:pt x="5283" y="7278"/>
                    <a:pt x="5275" y="7278"/>
                  </a:cubicBezTo>
                  <a:cubicBezTo>
                    <a:pt x="5285" y="7278"/>
                    <a:pt x="5313" y="7304"/>
                    <a:pt x="5328" y="7304"/>
                  </a:cubicBezTo>
                  <a:cubicBezTo>
                    <a:pt x="5330" y="7304"/>
                    <a:pt x="5333" y="7303"/>
                    <a:pt x="5334" y="7301"/>
                  </a:cubicBezTo>
                  <a:cubicBezTo>
                    <a:pt x="5346" y="7301"/>
                    <a:pt x="5358" y="7325"/>
                    <a:pt x="5346" y="7325"/>
                  </a:cubicBezTo>
                  <a:lnTo>
                    <a:pt x="5322" y="7325"/>
                  </a:lnTo>
                  <a:lnTo>
                    <a:pt x="5346" y="7337"/>
                  </a:lnTo>
                  <a:cubicBezTo>
                    <a:pt x="5346" y="7349"/>
                    <a:pt x="5322" y="7349"/>
                    <a:pt x="5322" y="7349"/>
                  </a:cubicBezTo>
                  <a:cubicBezTo>
                    <a:pt x="5322" y="7349"/>
                    <a:pt x="5301" y="7339"/>
                    <a:pt x="5287" y="7339"/>
                  </a:cubicBezTo>
                  <a:cubicBezTo>
                    <a:pt x="5280" y="7339"/>
                    <a:pt x="5275" y="7341"/>
                    <a:pt x="5275" y="7349"/>
                  </a:cubicBezTo>
                  <a:cubicBezTo>
                    <a:pt x="5275" y="7337"/>
                    <a:pt x="5263" y="7325"/>
                    <a:pt x="5251" y="7313"/>
                  </a:cubicBezTo>
                  <a:cubicBezTo>
                    <a:pt x="5251" y="7319"/>
                    <a:pt x="5251" y="7322"/>
                    <a:pt x="5249" y="7322"/>
                  </a:cubicBezTo>
                  <a:cubicBezTo>
                    <a:pt x="5248" y="7322"/>
                    <a:pt x="5245" y="7319"/>
                    <a:pt x="5239" y="7313"/>
                  </a:cubicBezTo>
                  <a:lnTo>
                    <a:pt x="5239" y="7313"/>
                  </a:lnTo>
                  <a:cubicBezTo>
                    <a:pt x="5239" y="7325"/>
                    <a:pt x="5251" y="7325"/>
                    <a:pt x="5251" y="7337"/>
                  </a:cubicBezTo>
                  <a:cubicBezTo>
                    <a:pt x="5251" y="7348"/>
                    <a:pt x="5270" y="7368"/>
                    <a:pt x="5266" y="7372"/>
                  </a:cubicBezTo>
                  <a:lnTo>
                    <a:pt x="5266" y="7372"/>
                  </a:lnTo>
                  <a:cubicBezTo>
                    <a:pt x="5268" y="7371"/>
                    <a:pt x="5271" y="7371"/>
                    <a:pt x="5273" y="7371"/>
                  </a:cubicBezTo>
                  <a:cubicBezTo>
                    <a:pt x="5293" y="7371"/>
                    <a:pt x="5291" y="7399"/>
                    <a:pt x="5304" y="7399"/>
                  </a:cubicBezTo>
                  <a:cubicBezTo>
                    <a:pt x="5306" y="7399"/>
                    <a:pt x="5308" y="7398"/>
                    <a:pt x="5310" y="7397"/>
                  </a:cubicBezTo>
                  <a:lnTo>
                    <a:pt x="5310" y="7397"/>
                  </a:lnTo>
                  <a:cubicBezTo>
                    <a:pt x="5310" y="7409"/>
                    <a:pt x="5310" y="7421"/>
                    <a:pt x="5299" y="7421"/>
                  </a:cubicBezTo>
                  <a:cubicBezTo>
                    <a:pt x="5294" y="7410"/>
                    <a:pt x="5289" y="7407"/>
                    <a:pt x="5283" y="7407"/>
                  </a:cubicBezTo>
                  <a:cubicBezTo>
                    <a:pt x="5278" y="7407"/>
                    <a:pt x="5273" y="7411"/>
                    <a:pt x="5267" y="7416"/>
                  </a:cubicBezTo>
                  <a:lnTo>
                    <a:pt x="5267" y="7416"/>
                  </a:lnTo>
                  <a:cubicBezTo>
                    <a:pt x="5270" y="7413"/>
                    <a:pt x="5273" y="7412"/>
                    <a:pt x="5275" y="7412"/>
                  </a:cubicBezTo>
                  <a:cubicBezTo>
                    <a:pt x="5278" y="7412"/>
                    <a:pt x="5281" y="7415"/>
                    <a:pt x="5287" y="7421"/>
                  </a:cubicBezTo>
                  <a:cubicBezTo>
                    <a:pt x="5287" y="7421"/>
                    <a:pt x="5263" y="7432"/>
                    <a:pt x="5263" y="7432"/>
                  </a:cubicBezTo>
                  <a:lnTo>
                    <a:pt x="5251" y="7432"/>
                  </a:lnTo>
                  <a:lnTo>
                    <a:pt x="5239" y="7444"/>
                  </a:lnTo>
                  <a:cubicBezTo>
                    <a:pt x="5247" y="7444"/>
                    <a:pt x="5255" y="7439"/>
                    <a:pt x="5259" y="7439"/>
                  </a:cubicBezTo>
                  <a:cubicBezTo>
                    <a:pt x="5262" y="7439"/>
                    <a:pt x="5263" y="7440"/>
                    <a:pt x="5263" y="7444"/>
                  </a:cubicBezTo>
                  <a:cubicBezTo>
                    <a:pt x="5263" y="7444"/>
                    <a:pt x="5263" y="7456"/>
                    <a:pt x="5263" y="7456"/>
                  </a:cubicBezTo>
                  <a:cubicBezTo>
                    <a:pt x="5239" y="7444"/>
                    <a:pt x="5215" y="7444"/>
                    <a:pt x="5215" y="7432"/>
                  </a:cubicBezTo>
                  <a:lnTo>
                    <a:pt x="5215" y="7432"/>
                  </a:lnTo>
                  <a:cubicBezTo>
                    <a:pt x="5215" y="7443"/>
                    <a:pt x="5215" y="7471"/>
                    <a:pt x="5230" y="7471"/>
                  </a:cubicBezTo>
                  <a:cubicBezTo>
                    <a:pt x="5233" y="7471"/>
                    <a:pt x="5236" y="7470"/>
                    <a:pt x="5239" y="7468"/>
                  </a:cubicBezTo>
                  <a:lnTo>
                    <a:pt x="5239" y="7480"/>
                  </a:lnTo>
                  <a:cubicBezTo>
                    <a:pt x="5246" y="7473"/>
                    <a:pt x="5253" y="7466"/>
                    <a:pt x="5257" y="7466"/>
                  </a:cubicBezTo>
                  <a:cubicBezTo>
                    <a:pt x="5261" y="7466"/>
                    <a:pt x="5263" y="7470"/>
                    <a:pt x="5263" y="7480"/>
                  </a:cubicBezTo>
                  <a:lnTo>
                    <a:pt x="5275" y="7504"/>
                  </a:lnTo>
                  <a:lnTo>
                    <a:pt x="5263" y="7504"/>
                  </a:lnTo>
                  <a:cubicBezTo>
                    <a:pt x="5275" y="7504"/>
                    <a:pt x="5275" y="7504"/>
                    <a:pt x="5275" y="7516"/>
                  </a:cubicBezTo>
                  <a:lnTo>
                    <a:pt x="5251" y="7516"/>
                  </a:lnTo>
                  <a:cubicBezTo>
                    <a:pt x="5251" y="7528"/>
                    <a:pt x="5263" y="7528"/>
                    <a:pt x="5275" y="7540"/>
                  </a:cubicBezTo>
                  <a:cubicBezTo>
                    <a:pt x="5275" y="7540"/>
                    <a:pt x="5269" y="7545"/>
                    <a:pt x="5262" y="7545"/>
                  </a:cubicBezTo>
                  <a:cubicBezTo>
                    <a:pt x="5259" y="7545"/>
                    <a:pt x="5255" y="7544"/>
                    <a:pt x="5251" y="7540"/>
                  </a:cubicBezTo>
                  <a:cubicBezTo>
                    <a:pt x="5251" y="7551"/>
                    <a:pt x="5251" y="7575"/>
                    <a:pt x="5227" y="7575"/>
                  </a:cubicBezTo>
                  <a:cubicBezTo>
                    <a:pt x="5232" y="7584"/>
                    <a:pt x="5234" y="7586"/>
                    <a:pt x="5237" y="7586"/>
                  </a:cubicBezTo>
                  <a:cubicBezTo>
                    <a:pt x="5239" y="7586"/>
                    <a:pt x="5241" y="7584"/>
                    <a:pt x="5244" y="7584"/>
                  </a:cubicBezTo>
                  <a:cubicBezTo>
                    <a:pt x="5246" y="7584"/>
                    <a:pt x="5248" y="7585"/>
                    <a:pt x="5251" y="7587"/>
                  </a:cubicBezTo>
                  <a:cubicBezTo>
                    <a:pt x="5203" y="7599"/>
                    <a:pt x="5227" y="7635"/>
                    <a:pt x="5227" y="7671"/>
                  </a:cubicBezTo>
                  <a:cubicBezTo>
                    <a:pt x="5263" y="7671"/>
                    <a:pt x="5227" y="7671"/>
                    <a:pt x="5263" y="7682"/>
                  </a:cubicBezTo>
                  <a:cubicBezTo>
                    <a:pt x="5255" y="7682"/>
                    <a:pt x="5242" y="7693"/>
                    <a:pt x="5234" y="7693"/>
                  </a:cubicBezTo>
                  <a:cubicBezTo>
                    <a:pt x="5230" y="7693"/>
                    <a:pt x="5227" y="7690"/>
                    <a:pt x="5227" y="7682"/>
                  </a:cubicBezTo>
                  <a:lnTo>
                    <a:pt x="5227" y="7694"/>
                  </a:lnTo>
                  <a:cubicBezTo>
                    <a:pt x="5224" y="7696"/>
                    <a:pt x="5221" y="7697"/>
                    <a:pt x="5219" y="7697"/>
                  </a:cubicBezTo>
                  <a:cubicBezTo>
                    <a:pt x="5208" y="7697"/>
                    <a:pt x="5209" y="7680"/>
                    <a:pt x="5192" y="7680"/>
                  </a:cubicBezTo>
                  <a:cubicBezTo>
                    <a:pt x="5189" y="7680"/>
                    <a:pt x="5185" y="7681"/>
                    <a:pt x="5180" y="7682"/>
                  </a:cubicBezTo>
                  <a:cubicBezTo>
                    <a:pt x="5180" y="7694"/>
                    <a:pt x="5215" y="7718"/>
                    <a:pt x="5203" y="7730"/>
                  </a:cubicBezTo>
                  <a:cubicBezTo>
                    <a:pt x="5199" y="7728"/>
                    <a:pt x="5196" y="7727"/>
                    <a:pt x="5194" y="7727"/>
                  </a:cubicBezTo>
                  <a:cubicBezTo>
                    <a:pt x="5187" y="7727"/>
                    <a:pt x="5199" y="7742"/>
                    <a:pt x="5180" y="7742"/>
                  </a:cubicBezTo>
                  <a:cubicBezTo>
                    <a:pt x="5168" y="7730"/>
                    <a:pt x="5180" y="7730"/>
                    <a:pt x="5180" y="7718"/>
                  </a:cubicBezTo>
                  <a:lnTo>
                    <a:pt x="5180" y="7718"/>
                  </a:lnTo>
                  <a:lnTo>
                    <a:pt x="5168" y="7730"/>
                  </a:lnTo>
                  <a:cubicBezTo>
                    <a:pt x="5156" y="7754"/>
                    <a:pt x="5203" y="7742"/>
                    <a:pt x="5215" y="7754"/>
                  </a:cubicBezTo>
                  <a:cubicBezTo>
                    <a:pt x="5215" y="7766"/>
                    <a:pt x="5203" y="7766"/>
                    <a:pt x="5203" y="7766"/>
                  </a:cubicBezTo>
                  <a:lnTo>
                    <a:pt x="5180" y="7766"/>
                  </a:lnTo>
                  <a:lnTo>
                    <a:pt x="5156" y="7790"/>
                  </a:lnTo>
                  <a:lnTo>
                    <a:pt x="5144" y="7778"/>
                  </a:lnTo>
                  <a:cubicBezTo>
                    <a:pt x="5112" y="7778"/>
                    <a:pt x="5064" y="7794"/>
                    <a:pt x="5026" y="7794"/>
                  </a:cubicBezTo>
                  <a:cubicBezTo>
                    <a:pt x="5006" y="7794"/>
                    <a:pt x="4989" y="7790"/>
                    <a:pt x="4977" y="7778"/>
                  </a:cubicBezTo>
                  <a:cubicBezTo>
                    <a:pt x="4870" y="7825"/>
                    <a:pt x="4703" y="7861"/>
                    <a:pt x="4560" y="7873"/>
                  </a:cubicBezTo>
                  <a:cubicBezTo>
                    <a:pt x="4548" y="7885"/>
                    <a:pt x="4501" y="7897"/>
                    <a:pt x="4477" y="7909"/>
                  </a:cubicBezTo>
                  <a:lnTo>
                    <a:pt x="4429" y="7885"/>
                  </a:lnTo>
                  <a:cubicBezTo>
                    <a:pt x="4409" y="7895"/>
                    <a:pt x="4380" y="7923"/>
                    <a:pt x="4357" y="7923"/>
                  </a:cubicBezTo>
                  <a:cubicBezTo>
                    <a:pt x="4353" y="7923"/>
                    <a:pt x="4349" y="7922"/>
                    <a:pt x="4346" y="7921"/>
                  </a:cubicBezTo>
                  <a:cubicBezTo>
                    <a:pt x="4310" y="7932"/>
                    <a:pt x="4275" y="7921"/>
                    <a:pt x="4251" y="7944"/>
                  </a:cubicBezTo>
                  <a:cubicBezTo>
                    <a:pt x="4220" y="7944"/>
                    <a:pt x="4190" y="7944"/>
                    <a:pt x="4189" y="7930"/>
                  </a:cubicBezTo>
                  <a:lnTo>
                    <a:pt x="4189" y="7930"/>
                  </a:lnTo>
                  <a:cubicBezTo>
                    <a:pt x="4184" y="7938"/>
                    <a:pt x="4172" y="7940"/>
                    <a:pt x="4158" y="7940"/>
                  </a:cubicBezTo>
                  <a:cubicBezTo>
                    <a:pt x="4135" y="7940"/>
                    <a:pt x="4108" y="7932"/>
                    <a:pt x="4108" y="7932"/>
                  </a:cubicBezTo>
                  <a:cubicBezTo>
                    <a:pt x="4108" y="7932"/>
                    <a:pt x="3895" y="7956"/>
                    <a:pt x="3587" y="7980"/>
                  </a:cubicBezTo>
                  <a:lnTo>
                    <a:pt x="3587" y="7980"/>
                  </a:lnTo>
                  <a:cubicBezTo>
                    <a:pt x="3598" y="7978"/>
                    <a:pt x="3608" y="7967"/>
                    <a:pt x="3608" y="7956"/>
                  </a:cubicBezTo>
                  <a:cubicBezTo>
                    <a:pt x="3620" y="7932"/>
                    <a:pt x="3620" y="7921"/>
                    <a:pt x="3632" y="7909"/>
                  </a:cubicBezTo>
                  <a:cubicBezTo>
                    <a:pt x="3598" y="7897"/>
                    <a:pt x="3628" y="7897"/>
                    <a:pt x="3611" y="7877"/>
                  </a:cubicBezTo>
                  <a:lnTo>
                    <a:pt x="3611" y="7877"/>
                  </a:lnTo>
                  <a:cubicBezTo>
                    <a:pt x="3612" y="7877"/>
                    <a:pt x="3613" y="7877"/>
                    <a:pt x="3613" y="7877"/>
                  </a:cubicBezTo>
                  <a:cubicBezTo>
                    <a:pt x="3616" y="7877"/>
                    <a:pt x="3621" y="7876"/>
                    <a:pt x="3624" y="7876"/>
                  </a:cubicBezTo>
                  <a:cubicBezTo>
                    <a:pt x="3632" y="7876"/>
                    <a:pt x="3638" y="7879"/>
                    <a:pt x="3632" y="7897"/>
                  </a:cubicBezTo>
                  <a:lnTo>
                    <a:pt x="3644" y="7873"/>
                  </a:lnTo>
                  <a:cubicBezTo>
                    <a:pt x="3667" y="7885"/>
                    <a:pt x="3644" y="7909"/>
                    <a:pt x="3667" y="7909"/>
                  </a:cubicBezTo>
                  <a:cubicBezTo>
                    <a:pt x="3679" y="7897"/>
                    <a:pt x="3656" y="7861"/>
                    <a:pt x="3667" y="7861"/>
                  </a:cubicBezTo>
                  <a:cubicBezTo>
                    <a:pt x="3672" y="7864"/>
                    <a:pt x="3675" y="7864"/>
                    <a:pt x="3677" y="7864"/>
                  </a:cubicBezTo>
                  <a:cubicBezTo>
                    <a:pt x="3682" y="7864"/>
                    <a:pt x="3677" y="7858"/>
                    <a:pt x="3682" y="7858"/>
                  </a:cubicBezTo>
                  <a:cubicBezTo>
                    <a:pt x="3683" y="7858"/>
                    <a:pt x="3686" y="7859"/>
                    <a:pt x="3691" y="7861"/>
                  </a:cubicBezTo>
                  <a:cubicBezTo>
                    <a:pt x="3691" y="7873"/>
                    <a:pt x="3691" y="7873"/>
                    <a:pt x="3691" y="7873"/>
                  </a:cubicBezTo>
                  <a:cubicBezTo>
                    <a:pt x="3715" y="7861"/>
                    <a:pt x="3679" y="7861"/>
                    <a:pt x="3667" y="7837"/>
                  </a:cubicBezTo>
                  <a:cubicBezTo>
                    <a:pt x="3667" y="7835"/>
                    <a:pt x="3668" y="7834"/>
                    <a:pt x="3670" y="7834"/>
                  </a:cubicBezTo>
                  <a:cubicBezTo>
                    <a:pt x="3676" y="7834"/>
                    <a:pt x="3691" y="7849"/>
                    <a:pt x="3691" y="7849"/>
                  </a:cubicBezTo>
                  <a:cubicBezTo>
                    <a:pt x="3691" y="7849"/>
                    <a:pt x="3691" y="7837"/>
                    <a:pt x="3679" y="7837"/>
                  </a:cubicBezTo>
                  <a:cubicBezTo>
                    <a:pt x="3679" y="7837"/>
                    <a:pt x="3667" y="7825"/>
                    <a:pt x="3667" y="7825"/>
                  </a:cubicBezTo>
                  <a:cubicBezTo>
                    <a:pt x="3667" y="7813"/>
                    <a:pt x="3667" y="7813"/>
                    <a:pt x="3667" y="7813"/>
                  </a:cubicBezTo>
                  <a:cubicBezTo>
                    <a:pt x="3656" y="7802"/>
                    <a:pt x="3656" y="7802"/>
                    <a:pt x="3656" y="7790"/>
                  </a:cubicBezTo>
                  <a:cubicBezTo>
                    <a:pt x="3656" y="7802"/>
                    <a:pt x="3656" y="7802"/>
                    <a:pt x="3656" y="7802"/>
                  </a:cubicBezTo>
                  <a:lnTo>
                    <a:pt x="3632" y="7802"/>
                  </a:lnTo>
                  <a:cubicBezTo>
                    <a:pt x="3644" y="7802"/>
                    <a:pt x="3667" y="7825"/>
                    <a:pt x="3644" y="7825"/>
                  </a:cubicBezTo>
                  <a:cubicBezTo>
                    <a:pt x="3644" y="7813"/>
                    <a:pt x="3632" y="7813"/>
                    <a:pt x="3632" y="7813"/>
                  </a:cubicBezTo>
                  <a:lnTo>
                    <a:pt x="3632" y="7813"/>
                  </a:lnTo>
                  <a:cubicBezTo>
                    <a:pt x="3644" y="7825"/>
                    <a:pt x="3632" y="7825"/>
                    <a:pt x="3632" y="7837"/>
                  </a:cubicBezTo>
                  <a:cubicBezTo>
                    <a:pt x="3622" y="7837"/>
                    <a:pt x="3613" y="7822"/>
                    <a:pt x="3603" y="7822"/>
                  </a:cubicBezTo>
                  <a:cubicBezTo>
                    <a:pt x="3601" y="7822"/>
                    <a:pt x="3598" y="7823"/>
                    <a:pt x="3596" y="7825"/>
                  </a:cubicBezTo>
                  <a:lnTo>
                    <a:pt x="3620" y="7837"/>
                  </a:lnTo>
                  <a:cubicBezTo>
                    <a:pt x="3617" y="7840"/>
                    <a:pt x="3615" y="7841"/>
                    <a:pt x="3612" y="7841"/>
                  </a:cubicBezTo>
                  <a:cubicBezTo>
                    <a:pt x="3606" y="7841"/>
                    <a:pt x="3600" y="7834"/>
                    <a:pt x="3597" y="7834"/>
                  </a:cubicBezTo>
                  <a:cubicBezTo>
                    <a:pt x="3597" y="7834"/>
                    <a:pt x="3596" y="7835"/>
                    <a:pt x="3596" y="7837"/>
                  </a:cubicBezTo>
                  <a:cubicBezTo>
                    <a:pt x="3584" y="7825"/>
                    <a:pt x="3572" y="7825"/>
                    <a:pt x="3584" y="7813"/>
                  </a:cubicBezTo>
                  <a:cubicBezTo>
                    <a:pt x="3536" y="7813"/>
                    <a:pt x="3572" y="7849"/>
                    <a:pt x="3572" y="7873"/>
                  </a:cubicBezTo>
                  <a:cubicBezTo>
                    <a:pt x="3572" y="7880"/>
                    <a:pt x="3572" y="7885"/>
                    <a:pt x="3572" y="7885"/>
                  </a:cubicBezTo>
                  <a:cubicBezTo>
                    <a:pt x="3570" y="7887"/>
                    <a:pt x="3568" y="7888"/>
                    <a:pt x="3566" y="7888"/>
                  </a:cubicBezTo>
                  <a:cubicBezTo>
                    <a:pt x="3560" y="7888"/>
                    <a:pt x="3558" y="7871"/>
                    <a:pt x="3548" y="7861"/>
                  </a:cubicBezTo>
                  <a:lnTo>
                    <a:pt x="3536" y="7885"/>
                  </a:lnTo>
                  <a:cubicBezTo>
                    <a:pt x="3536" y="7897"/>
                    <a:pt x="3536" y="7897"/>
                    <a:pt x="3536" y="7897"/>
                  </a:cubicBezTo>
                  <a:cubicBezTo>
                    <a:pt x="3525" y="7885"/>
                    <a:pt x="3513" y="7873"/>
                    <a:pt x="3513" y="7873"/>
                  </a:cubicBezTo>
                  <a:lnTo>
                    <a:pt x="3513" y="7873"/>
                  </a:lnTo>
                  <a:lnTo>
                    <a:pt x="3525" y="7897"/>
                  </a:lnTo>
                  <a:cubicBezTo>
                    <a:pt x="3513" y="7897"/>
                    <a:pt x="3489" y="7897"/>
                    <a:pt x="3501" y="7885"/>
                  </a:cubicBezTo>
                  <a:lnTo>
                    <a:pt x="3513" y="7885"/>
                  </a:lnTo>
                  <a:cubicBezTo>
                    <a:pt x="3489" y="7861"/>
                    <a:pt x="3489" y="7849"/>
                    <a:pt x="3489" y="7825"/>
                  </a:cubicBezTo>
                  <a:lnTo>
                    <a:pt x="3501" y="7825"/>
                  </a:lnTo>
                  <a:lnTo>
                    <a:pt x="3501" y="7837"/>
                  </a:lnTo>
                  <a:cubicBezTo>
                    <a:pt x="3509" y="7837"/>
                    <a:pt x="3511" y="7832"/>
                    <a:pt x="3512" y="7832"/>
                  </a:cubicBezTo>
                  <a:cubicBezTo>
                    <a:pt x="3513" y="7832"/>
                    <a:pt x="3513" y="7833"/>
                    <a:pt x="3513" y="7837"/>
                  </a:cubicBezTo>
                  <a:cubicBezTo>
                    <a:pt x="3536" y="7825"/>
                    <a:pt x="3513" y="7813"/>
                    <a:pt x="3513" y="7802"/>
                  </a:cubicBezTo>
                  <a:cubicBezTo>
                    <a:pt x="3525" y="7802"/>
                    <a:pt x="3548" y="7813"/>
                    <a:pt x="3548" y="7825"/>
                  </a:cubicBezTo>
                  <a:lnTo>
                    <a:pt x="3548" y="7813"/>
                  </a:lnTo>
                  <a:lnTo>
                    <a:pt x="3536" y="7790"/>
                  </a:lnTo>
                  <a:cubicBezTo>
                    <a:pt x="3552" y="7790"/>
                    <a:pt x="3558" y="7795"/>
                    <a:pt x="3563" y="7795"/>
                  </a:cubicBezTo>
                  <a:cubicBezTo>
                    <a:pt x="3566" y="7795"/>
                    <a:pt x="3568" y="7794"/>
                    <a:pt x="3572" y="7790"/>
                  </a:cubicBezTo>
                  <a:lnTo>
                    <a:pt x="3548" y="7778"/>
                  </a:lnTo>
                  <a:lnTo>
                    <a:pt x="3572" y="7778"/>
                  </a:lnTo>
                  <a:cubicBezTo>
                    <a:pt x="3560" y="7778"/>
                    <a:pt x="3560" y="7766"/>
                    <a:pt x="3560" y="7754"/>
                  </a:cubicBezTo>
                  <a:lnTo>
                    <a:pt x="3560" y="7742"/>
                  </a:lnTo>
                  <a:cubicBezTo>
                    <a:pt x="3565" y="7751"/>
                    <a:pt x="3567" y="7753"/>
                    <a:pt x="3570" y="7753"/>
                  </a:cubicBezTo>
                  <a:cubicBezTo>
                    <a:pt x="3572" y="7753"/>
                    <a:pt x="3574" y="7750"/>
                    <a:pt x="3578" y="7750"/>
                  </a:cubicBezTo>
                  <a:cubicBezTo>
                    <a:pt x="3579" y="7750"/>
                    <a:pt x="3581" y="7751"/>
                    <a:pt x="3584" y="7754"/>
                  </a:cubicBezTo>
                  <a:cubicBezTo>
                    <a:pt x="3584" y="7742"/>
                    <a:pt x="3584" y="7742"/>
                    <a:pt x="3596" y="7718"/>
                  </a:cubicBezTo>
                  <a:lnTo>
                    <a:pt x="3572" y="7718"/>
                  </a:lnTo>
                  <a:cubicBezTo>
                    <a:pt x="3572" y="7712"/>
                    <a:pt x="3574" y="7710"/>
                    <a:pt x="3577" y="7710"/>
                  </a:cubicBezTo>
                  <a:cubicBezTo>
                    <a:pt x="3582" y="7710"/>
                    <a:pt x="3589" y="7715"/>
                    <a:pt x="3596" y="7715"/>
                  </a:cubicBezTo>
                  <a:cubicBezTo>
                    <a:pt x="3600" y="7715"/>
                    <a:pt x="3605" y="7713"/>
                    <a:pt x="3608" y="7706"/>
                  </a:cubicBezTo>
                  <a:lnTo>
                    <a:pt x="3596" y="7706"/>
                  </a:lnTo>
                  <a:cubicBezTo>
                    <a:pt x="3632" y="7694"/>
                    <a:pt x="3596" y="7659"/>
                    <a:pt x="3620" y="7647"/>
                  </a:cubicBezTo>
                  <a:lnTo>
                    <a:pt x="3620" y="7647"/>
                  </a:lnTo>
                  <a:cubicBezTo>
                    <a:pt x="3620" y="7659"/>
                    <a:pt x="3632" y="7659"/>
                    <a:pt x="3632" y="7659"/>
                  </a:cubicBezTo>
                  <a:cubicBezTo>
                    <a:pt x="3632" y="7647"/>
                    <a:pt x="3644" y="7623"/>
                    <a:pt x="3632" y="7599"/>
                  </a:cubicBezTo>
                  <a:cubicBezTo>
                    <a:pt x="3667" y="7599"/>
                    <a:pt x="3667" y="7599"/>
                    <a:pt x="3691" y="7587"/>
                  </a:cubicBezTo>
                  <a:cubicBezTo>
                    <a:pt x="3691" y="7575"/>
                    <a:pt x="3691" y="7575"/>
                    <a:pt x="3679" y="7563"/>
                  </a:cubicBezTo>
                  <a:cubicBezTo>
                    <a:pt x="3691" y="7551"/>
                    <a:pt x="3691" y="7528"/>
                    <a:pt x="3703" y="7528"/>
                  </a:cubicBezTo>
                  <a:cubicBezTo>
                    <a:pt x="3691" y="7528"/>
                    <a:pt x="3715" y="7528"/>
                    <a:pt x="3703" y="7516"/>
                  </a:cubicBezTo>
                  <a:lnTo>
                    <a:pt x="3715" y="7516"/>
                  </a:lnTo>
                  <a:lnTo>
                    <a:pt x="3691" y="7504"/>
                  </a:lnTo>
                  <a:cubicBezTo>
                    <a:pt x="3739" y="7504"/>
                    <a:pt x="3691" y="7468"/>
                    <a:pt x="3727" y="7456"/>
                  </a:cubicBezTo>
                  <a:lnTo>
                    <a:pt x="3727" y="7444"/>
                  </a:lnTo>
                  <a:cubicBezTo>
                    <a:pt x="3739" y="7444"/>
                    <a:pt x="3739" y="7456"/>
                    <a:pt x="3751" y="7456"/>
                  </a:cubicBezTo>
                  <a:lnTo>
                    <a:pt x="3775" y="7421"/>
                  </a:lnTo>
                  <a:lnTo>
                    <a:pt x="3751" y="7421"/>
                  </a:lnTo>
                  <a:cubicBezTo>
                    <a:pt x="3751" y="7409"/>
                    <a:pt x="3739" y="7397"/>
                    <a:pt x="3763" y="7397"/>
                  </a:cubicBezTo>
                  <a:cubicBezTo>
                    <a:pt x="3766" y="7403"/>
                    <a:pt x="3767" y="7405"/>
                    <a:pt x="3768" y="7405"/>
                  </a:cubicBezTo>
                  <a:cubicBezTo>
                    <a:pt x="3771" y="7405"/>
                    <a:pt x="3769" y="7388"/>
                    <a:pt x="3783" y="7385"/>
                  </a:cubicBezTo>
                  <a:lnTo>
                    <a:pt x="3783" y="7385"/>
                  </a:lnTo>
                  <a:cubicBezTo>
                    <a:pt x="3781" y="7385"/>
                    <a:pt x="3778" y="7385"/>
                    <a:pt x="3775" y="7385"/>
                  </a:cubicBezTo>
                  <a:cubicBezTo>
                    <a:pt x="3775" y="7373"/>
                    <a:pt x="3783" y="7373"/>
                    <a:pt x="3791" y="7373"/>
                  </a:cubicBezTo>
                  <a:cubicBezTo>
                    <a:pt x="3798" y="7373"/>
                    <a:pt x="3804" y="7373"/>
                    <a:pt x="3798" y="7361"/>
                  </a:cubicBezTo>
                  <a:lnTo>
                    <a:pt x="3798" y="7361"/>
                  </a:lnTo>
                  <a:lnTo>
                    <a:pt x="3786" y="7373"/>
                  </a:lnTo>
                  <a:cubicBezTo>
                    <a:pt x="3786" y="7373"/>
                    <a:pt x="3775" y="7361"/>
                    <a:pt x="3775" y="7349"/>
                  </a:cubicBezTo>
                  <a:lnTo>
                    <a:pt x="3786" y="7349"/>
                  </a:lnTo>
                  <a:cubicBezTo>
                    <a:pt x="3786" y="7337"/>
                    <a:pt x="3798" y="7325"/>
                    <a:pt x="3798" y="7313"/>
                  </a:cubicBezTo>
                  <a:cubicBezTo>
                    <a:pt x="3810" y="7313"/>
                    <a:pt x="3822" y="7313"/>
                    <a:pt x="3822" y="7325"/>
                  </a:cubicBezTo>
                  <a:cubicBezTo>
                    <a:pt x="3822" y="7290"/>
                    <a:pt x="3822" y="7313"/>
                    <a:pt x="3822" y="7278"/>
                  </a:cubicBezTo>
                  <a:lnTo>
                    <a:pt x="3834" y="7290"/>
                  </a:lnTo>
                  <a:lnTo>
                    <a:pt x="3834" y="7266"/>
                  </a:lnTo>
                  <a:cubicBezTo>
                    <a:pt x="3846" y="7254"/>
                    <a:pt x="3834" y="7254"/>
                    <a:pt x="3846" y="7242"/>
                  </a:cubicBezTo>
                  <a:lnTo>
                    <a:pt x="3858" y="7254"/>
                  </a:lnTo>
                  <a:cubicBezTo>
                    <a:pt x="3858" y="7218"/>
                    <a:pt x="3894" y="7230"/>
                    <a:pt x="3882" y="7206"/>
                  </a:cubicBezTo>
                  <a:lnTo>
                    <a:pt x="3894" y="7206"/>
                  </a:lnTo>
                  <a:cubicBezTo>
                    <a:pt x="3882" y="7182"/>
                    <a:pt x="3917" y="7206"/>
                    <a:pt x="3906" y="7170"/>
                  </a:cubicBezTo>
                  <a:lnTo>
                    <a:pt x="3917" y="7170"/>
                  </a:lnTo>
                  <a:lnTo>
                    <a:pt x="3917" y="7159"/>
                  </a:lnTo>
                  <a:lnTo>
                    <a:pt x="3929" y="7170"/>
                  </a:lnTo>
                  <a:lnTo>
                    <a:pt x="3929" y="7170"/>
                  </a:lnTo>
                  <a:lnTo>
                    <a:pt x="3917" y="7147"/>
                  </a:lnTo>
                  <a:lnTo>
                    <a:pt x="3929" y="7159"/>
                  </a:lnTo>
                  <a:lnTo>
                    <a:pt x="3929" y="7147"/>
                  </a:lnTo>
                  <a:cubicBezTo>
                    <a:pt x="3965" y="7147"/>
                    <a:pt x="3941" y="7123"/>
                    <a:pt x="3977" y="7123"/>
                  </a:cubicBezTo>
                  <a:lnTo>
                    <a:pt x="3953" y="7111"/>
                  </a:lnTo>
                  <a:cubicBezTo>
                    <a:pt x="3929" y="7051"/>
                    <a:pt x="4013" y="7040"/>
                    <a:pt x="4013" y="6992"/>
                  </a:cubicBezTo>
                  <a:lnTo>
                    <a:pt x="4037" y="7004"/>
                  </a:lnTo>
                  <a:lnTo>
                    <a:pt x="4025" y="6968"/>
                  </a:lnTo>
                  <a:cubicBezTo>
                    <a:pt x="4037" y="6968"/>
                    <a:pt x="4037" y="6980"/>
                    <a:pt x="4048" y="6980"/>
                  </a:cubicBezTo>
                  <a:cubicBezTo>
                    <a:pt x="4037" y="6956"/>
                    <a:pt x="4025" y="6968"/>
                    <a:pt x="4025" y="6944"/>
                  </a:cubicBezTo>
                  <a:cubicBezTo>
                    <a:pt x="4029" y="6942"/>
                    <a:pt x="4033" y="6941"/>
                    <a:pt x="4035" y="6941"/>
                  </a:cubicBezTo>
                  <a:cubicBezTo>
                    <a:pt x="4036" y="6941"/>
                    <a:pt x="4037" y="6941"/>
                    <a:pt x="4038" y="6942"/>
                  </a:cubicBezTo>
                  <a:lnTo>
                    <a:pt x="4038" y="6942"/>
                  </a:lnTo>
                  <a:cubicBezTo>
                    <a:pt x="4041" y="6920"/>
                    <a:pt x="4051" y="6894"/>
                    <a:pt x="4060" y="6885"/>
                  </a:cubicBezTo>
                  <a:cubicBezTo>
                    <a:pt x="4060" y="6861"/>
                    <a:pt x="4072" y="6849"/>
                    <a:pt x="4084" y="6837"/>
                  </a:cubicBezTo>
                  <a:cubicBezTo>
                    <a:pt x="4084" y="6837"/>
                    <a:pt x="4084" y="6849"/>
                    <a:pt x="4084" y="6849"/>
                  </a:cubicBezTo>
                  <a:cubicBezTo>
                    <a:pt x="4084" y="6849"/>
                    <a:pt x="4096" y="6837"/>
                    <a:pt x="4096" y="6825"/>
                  </a:cubicBezTo>
                  <a:lnTo>
                    <a:pt x="4108" y="6849"/>
                  </a:lnTo>
                  <a:cubicBezTo>
                    <a:pt x="4108" y="6839"/>
                    <a:pt x="4108" y="6812"/>
                    <a:pt x="4122" y="6811"/>
                  </a:cubicBezTo>
                  <a:lnTo>
                    <a:pt x="4122" y="6811"/>
                  </a:lnTo>
                  <a:cubicBezTo>
                    <a:pt x="4114" y="6807"/>
                    <a:pt x="4108" y="6798"/>
                    <a:pt x="4108" y="6789"/>
                  </a:cubicBezTo>
                  <a:lnTo>
                    <a:pt x="4108" y="6789"/>
                  </a:lnTo>
                  <a:cubicBezTo>
                    <a:pt x="4112" y="6791"/>
                    <a:pt x="4115" y="6791"/>
                    <a:pt x="4118" y="6791"/>
                  </a:cubicBezTo>
                  <a:cubicBezTo>
                    <a:pt x="4139" y="6791"/>
                    <a:pt x="4121" y="6754"/>
                    <a:pt x="4132" y="6754"/>
                  </a:cubicBezTo>
                  <a:cubicBezTo>
                    <a:pt x="4144" y="6754"/>
                    <a:pt x="4144" y="6766"/>
                    <a:pt x="4144" y="6766"/>
                  </a:cubicBezTo>
                  <a:cubicBezTo>
                    <a:pt x="4153" y="6756"/>
                    <a:pt x="4148" y="6747"/>
                    <a:pt x="4145" y="6737"/>
                  </a:cubicBezTo>
                  <a:lnTo>
                    <a:pt x="4145" y="6737"/>
                  </a:lnTo>
                  <a:lnTo>
                    <a:pt x="4156" y="6694"/>
                  </a:lnTo>
                  <a:cubicBezTo>
                    <a:pt x="4158" y="6696"/>
                    <a:pt x="4160" y="6696"/>
                    <a:pt x="4162" y="6696"/>
                  </a:cubicBezTo>
                  <a:cubicBezTo>
                    <a:pt x="4174" y="6696"/>
                    <a:pt x="4171" y="6675"/>
                    <a:pt x="4175" y="6670"/>
                  </a:cubicBezTo>
                  <a:lnTo>
                    <a:pt x="4175" y="6670"/>
                  </a:lnTo>
                  <a:cubicBezTo>
                    <a:pt x="4174" y="6670"/>
                    <a:pt x="4174" y="6670"/>
                    <a:pt x="4174" y="6670"/>
                  </a:cubicBezTo>
                  <a:cubicBezTo>
                    <a:pt x="4171" y="6670"/>
                    <a:pt x="4167" y="6667"/>
                    <a:pt x="4167" y="6659"/>
                  </a:cubicBezTo>
                  <a:cubicBezTo>
                    <a:pt x="4179" y="6659"/>
                    <a:pt x="4179" y="6647"/>
                    <a:pt x="4191" y="6647"/>
                  </a:cubicBezTo>
                  <a:lnTo>
                    <a:pt x="4215" y="6659"/>
                  </a:lnTo>
                  <a:cubicBezTo>
                    <a:pt x="4215" y="6647"/>
                    <a:pt x="4203" y="6635"/>
                    <a:pt x="4179" y="6623"/>
                  </a:cubicBezTo>
                  <a:cubicBezTo>
                    <a:pt x="4203" y="6623"/>
                    <a:pt x="4203" y="6599"/>
                    <a:pt x="4215" y="6599"/>
                  </a:cubicBezTo>
                  <a:lnTo>
                    <a:pt x="4215" y="6611"/>
                  </a:lnTo>
                  <a:cubicBezTo>
                    <a:pt x="4227" y="6575"/>
                    <a:pt x="4287" y="6587"/>
                    <a:pt x="4263" y="6551"/>
                  </a:cubicBezTo>
                  <a:lnTo>
                    <a:pt x="4275" y="6551"/>
                  </a:lnTo>
                  <a:lnTo>
                    <a:pt x="4287" y="6539"/>
                  </a:lnTo>
                  <a:lnTo>
                    <a:pt x="4298" y="6551"/>
                  </a:lnTo>
                  <a:lnTo>
                    <a:pt x="4287" y="6516"/>
                  </a:lnTo>
                  <a:lnTo>
                    <a:pt x="4298" y="6516"/>
                  </a:lnTo>
                  <a:cubicBezTo>
                    <a:pt x="4310" y="6504"/>
                    <a:pt x="4322" y="6468"/>
                    <a:pt x="4322" y="6444"/>
                  </a:cubicBezTo>
                  <a:lnTo>
                    <a:pt x="4334" y="6456"/>
                  </a:lnTo>
                  <a:cubicBezTo>
                    <a:pt x="4334" y="6420"/>
                    <a:pt x="4346" y="6432"/>
                    <a:pt x="4346" y="6408"/>
                  </a:cubicBezTo>
                  <a:lnTo>
                    <a:pt x="4358" y="6408"/>
                  </a:lnTo>
                  <a:lnTo>
                    <a:pt x="4358" y="6397"/>
                  </a:lnTo>
                  <a:lnTo>
                    <a:pt x="4370" y="6397"/>
                  </a:lnTo>
                  <a:cubicBezTo>
                    <a:pt x="4358" y="6385"/>
                    <a:pt x="4406" y="6373"/>
                    <a:pt x="4394" y="6373"/>
                  </a:cubicBezTo>
                  <a:cubicBezTo>
                    <a:pt x="4382" y="6361"/>
                    <a:pt x="4382" y="6349"/>
                    <a:pt x="4370" y="6337"/>
                  </a:cubicBezTo>
                  <a:cubicBezTo>
                    <a:pt x="4372" y="6335"/>
                    <a:pt x="4374" y="6334"/>
                    <a:pt x="4376" y="6334"/>
                  </a:cubicBezTo>
                  <a:cubicBezTo>
                    <a:pt x="4381" y="6334"/>
                    <a:pt x="4383" y="6340"/>
                    <a:pt x="4388" y="6340"/>
                  </a:cubicBezTo>
                  <a:cubicBezTo>
                    <a:pt x="4389" y="6340"/>
                    <a:pt x="4391" y="6340"/>
                    <a:pt x="4394" y="6337"/>
                  </a:cubicBezTo>
                  <a:cubicBezTo>
                    <a:pt x="4406" y="6325"/>
                    <a:pt x="4394" y="6313"/>
                    <a:pt x="4406" y="6301"/>
                  </a:cubicBezTo>
                  <a:lnTo>
                    <a:pt x="4418" y="6301"/>
                  </a:lnTo>
                  <a:cubicBezTo>
                    <a:pt x="4418" y="6289"/>
                    <a:pt x="4418" y="6289"/>
                    <a:pt x="4418" y="6278"/>
                  </a:cubicBezTo>
                  <a:cubicBezTo>
                    <a:pt x="4418" y="6254"/>
                    <a:pt x="4465" y="6266"/>
                    <a:pt x="4429" y="6230"/>
                  </a:cubicBezTo>
                  <a:cubicBezTo>
                    <a:pt x="4441" y="6230"/>
                    <a:pt x="4441" y="6218"/>
                    <a:pt x="4465" y="6218"/>
                  </a:cubicBezTo>
                  <a:cubicBezTo>
                    <a:pt x="4465" y="6194"/>
                    <a:pt x="4465" y="6170"/>
                    <a:pt x="4477" y="6147"/>
                  </a:cubicBezTo>
                  <a:cubicBezTo>
                    <a:pt x="4482" y="6149"/>
                    <a:pt x="4485" y="6150"/>
                    <a:pt x="4486" y="6150"/>
                  </a:cubicBezTo>
                  <a:cubicBezTo>
                    <a:pt x="4493" y="6150"/>
                    <a:pt x="4482" y="6135"/>
                    <a:pt x="4501" y="6135"/>
                  </a:cubicBezTo>
                  <a:lnTo>
                    <a:pt x="4489" y="6123"/>
                  </a:lnTo>
                  <a:cubicBezTo>
                    <a:pt x="4501" y="6087"/>
                    <a:pt x="4560" y="6075"/>
                    <a:pt x="4572" y="6039"/>
                  </a:cubicBezTo>
                  <a:lnTo>
                    <a:pt x="4584" y="6039"/>
                  </a:lnTo>
                  <a:lnTo>
                    <a:pt x="4572" y="6027"/>
                  </a:lnTo>
                  <a:cubicBezTo>
                    <a:pt x="4596" y="5992"/>
                    <a:pt x="4632" y="5944"/>
                    <a:pt x="4656" y="5908"/>
                  </a:cubicBezTo>
                  <a:cubicBezTo>
                    <a:pt x="4656" y="5897"/>
                    <a:pt x="4644" y="5873"/>
                    <a:pt x="4656" y="5861"/>
                  </a:cubicBezTo>
                  <a:cubicBezTo>
                    <a:pt x="4668" y="5825"/>
                    <a:pt x="4668" y="5801"/>
                    <a:pt x="4703" y="5777"/>
                  </a:cubicBezTo>
                  <a:lnTo>
                    <a:pt x="4715" y="5777"/>
                  </a:lnTo>
                  <a:cubicBezTo>
                    <a:pt x="4703" y="5766"/>
                    <a:pt x="4715" y="5766"/>
                    <a:pt x="4727" y="5754"/>
                  </a:cubicBezTo>
                  <a:lnTo>
                    <a:pt x="4703" y="5754"/>
                  </a:lnTo>
                  <a:cubicBezTo>
                    <a:pt x="4703" y="5742"/>
                    <a:pt x="4715" y="5742"/>
                    <a:pt x="4727" y="5742"/>
                  </a:cubicBezTo>
                  <a:lnTo>
                    <a:pt x="4727" y="5718"/>
                  </a:lnTo>
                  <a:lnTo>
                    <a:pt x="4727" y="5706"/>
                  </a:lnTo>
                  <a:lnTo>
                    <a:pt x="4751" y="5718"/>
                  </a:lnTo>
                  <a:cubicBezTo>
                    <a:pt x="4751" y="5706"/>
                    <a:pt x="4751" y="5694"/>
                    <a:pt x="4739" y="5670"/>
                  </a:cubicBezTo>
                  <a:cubicBezTo>
                    <a:pt x="4748" y="5670"/>
                    <a:pt x="4758" y="5670"/>
                    <a:pt x="4755" y="5676"/>
                  </a:cubicBezTo>
                  <a:lnTo>
                    <a:pt x="4755" y="5676"/>
                  </a:lnTo>
                  <a:lnTo>
                    <a:pt x="4787" y="5635"/>
                  </a:lnTo>
                  <a:lnTo>
                    <a:pt x="4775" y="5635"/>
                  </a:lnTo>
                  <a:cubicBezTo>
                    <a:pt x="4763" y="5623"/>
                    <a:pt x="4763" y="5611"/>
                    <a:pt x="4775" y="5599"/>
                  </a:cubicBezTo>
                  <a:cubicBezTo>
                    <a:pt x="4787" y="5623"/>
                    <a:pt x="4799" y="5611"/>
                    <a:pt x="4810" y="5623"/>
                  </a:cubicBezTo>
                  <a:cubicBezTo>
                    <a:pt x="4810" y="5611"/>
                    <a:pt x="4799" y="5611"/>
                    <a:pt x="4787" y="5611"/>
                  </a:cubicBezTo>
                  <a:cubicBezTo>
                    <a:pt x="4787" y="5599"/>
                    <a:pt x="4787" y="5575"/>
                    <a:pt x="4799" y="5575"/>
                  </a:cubicBezTo>
                  <a:lnTo>
                    <a:pt x="4799" y="5587"/>
                  </a:lnTo>
                  <a:cubicBezTo>
                    <a:pt x="4799" y="5563"/>
                    <a:pt x="4834" y="5575"/>
                    <a:pt x="4834" y="5563"/>
                  </a:cubicBezTo>
                  <a:cubicBezTo>
                    <a:pt x="4834" y="5551"/>
                    <a:pt x="4846" y="5551"/>
                    <a:pt x="4822" y="5539"/>
                  </a:cubicBezTo>
                  <a:cubicBezTo>
                    <a:pt x="4822" y="5531"/>
                    <a:pt x="4824" y="5529"/>
                    <a:pt x="4826" y="5529"/>
                  </a:cubicBezTo>
                  <a:cubicBezTo>
                    <a:pt x="4830" y="5529"/>
                    <a:pt x="4838" y="5539"/>
                    <a:pt x="4846" y="5539"/>
                  </a:cubicBezTo>
                  <a:cubicBezTo>
                    <a:pt x="4836" y="5530"/>
                    <a:pt x="4850" y="5512"/>
                    <a:pt x="4862" y="5512"/>
                  </a:cubicBezTo>
                  <a:cubicBezTo>
                    <a:pt x="4865" y="5512"/>
                    <a:pt x="4868" y="5513"/>
                    <a:pt x="4870" y="5516"/>
                  </a:cubicBezTo>
                  <a:cubicBezTo>
                    <a:pt x="4846" y="5480"/>
                    <a:pt x="4906" y="5480"/>
                    <a:pt x="4882" y="5456"/>
                  </a:cubicBezTo>
                  <a:lnTo>
                    <a:pt x="4906" y="5456"/>
                  </a:lnTo>
                  <a:cubicBezTo>
                    <a:pt x="4894" y="5456"/>
                    <a:pt x="4882" y="5444"/>
                    <a:pt x="4882" y="5432"/>
                  </a:cubicBezTo>
                  <a:cubicBezTo>
                    <a:pt x="4886" y="5428"/>
                    <a:pt x="4890" y="5427"/>
                    <a:pt x="4894" y="5427"/>
                  </a:cubicBezTo>
                  <a:cubicBezTo>
                    <a:pt x="4902" y="5427"/>
                    <a:pt x="4910" y="5432"/>
                    <a:pt x="4918" y="5432"/>
                  </a:cubicBezTo>
                  <a:lnTo>
                    <a:pt x="4894" y="5408"/>
                  </a:lnTo>
                  <a:cubicBezTo>
                    <a:pt x="4953" y="5373"/>
                    <a:pt x="4977" y="5301"/>
                    <a:pt x="5037" y="5254"/>
                  </a:cubicBezTo>
                  <a:cubicBezTo>
                    <a:pt x="5049" y="5230"/>
                    <a:pt x="5049" y="5182"/>
                    <a:pt x="5084" y="5158"/>
                  </a:cubicBezTo>
                  <a:cubicBezTo>
                    <a:pt x="5084" y="5146"/>
                    <a:pt x="5084" y="5135"/>
                    <a:pt x="5084" y="5135"/>
                  </a:cubicBezTo>
                  <a:cubicBezTo>
                    <a:pt x="5120" y="5111"/>
                    <a:pt x="5156" y="5075"/>
                    <a:pt x="5168" y="5027"/>
                  </a:cubicBezTo>
                  <a:cubicBezTo>
                    <a:pt x="5163" y="5008"/>
                    <a:pt x="5170" y="5005"/>
                    <a:pt x="5178" y="5005"/>
                  </a:cubicBezTo>
                  <a:cubicBezTo>
                    <a:pt x="5184" y="5005"/>
                    <a:pt x="5191" y="5006"/>
                    <a:pt x="5197" y="5006"/>
                  </a:cubicBezTo>
                  <a:cubicBezTo>
                    <a:pt x="5203" y="5006"/>
                    <a:pt x="5207" y="5004"/>
                    <a:pt x="5203" y="4992"/>
                  </a:cubicBezTo>
                  <a:lnTo>
                    <a:pt x="5203" y="4992"/>
                  </a:lnTo>
                  <a:cubicBezTo>
                    <a:pt x="5203" y="4992"/>
                    <a:pt x="5215" y="5004"/>
                    <a:pt x="5215" y="5004"/>
                  </a:cubicBezTo>
                  <a:cubicBezTo>
                    <a:pt x="5215" y="4968"/>
                    <a:pt x="5227" y="4956"/>
                    <a:pt x="5227" y="4908"/>
                  </a:cubicBezTo>
                  <a:cubicBezTo>
                    <a:pt x="5233" y="4915"/>
                    <a:pt x="5237" y="4917"/>
                    <a:pt x="5240" y="4917"/>
                  </a:cubicBezTo>
                  <a:cubicBezTo>
                    <a:pt x="5245" y="4917"/>
                    <a:pt x="5243" y="4906"/>
                    <a:pt x="5247" y="4906"/>
                  </a:cubicBezTo>
                  <a:cubicBezTo>
                    <a:pt x="5248" y="4906"/>
                    <a:pt x="5249" y="4907"/>
                    <a:pt x="5251" y="4908"/>
                  </a:cubicBezTo>
                  <a:lnTo>
                    <a:pt x="5239" y="4896"/>
                  </a:lnTo>
                  <a:cubicBezTo>
                    <a:pt x="5247" y="4896"/>
                    <a:pt x="5255" y="4891"/>
                    <a:pt x="5263" y="4891"/>
                  </a:cubicBezTo>
                  <a:cubicBezTo>
                    <a:pt x="5267" y="4891"/>
                    <a:pt x="5271" y="4892"/>
                    <a:pt x="5275" y="4896"/>
                  </a:cubicBezTo>
                  <a:lnTo>
                    <a:pt x="5263" y="4873"/>
                  </a:lnTo>
                  <a:lnTo>
                    <a:pt x="5275" y="4884"/>
                  </a:lnTo>
                  <a:cubicBezTo>
                    <a:pt x="5285" y="4864"/>
                    <a:pt x="5295" y="4835"/>
                    <a:pt x="5321" y="4835"/>
                  </a:cubicBezTo>
                  <a:cubicBezTo>
                    <a:pt x="5325" y="4835"/>
                    <a:pt x="5329" y="4835"/>
                    <a:pt x="5334" y="4837"/>
                  </a:cubicBezTo>
                  <a:cubicBezTo>
                    <a:pt x="5334" y="4789"/>
                    <a:pt x="5382" y="4730"/>
                    <a:pt x="5418" y="4682"/>
                  </a:cubicBezTo>
                  <a:cubicBezTo>
                    <a:pt x="5418" y="4670"/>
                    <a:pt x="5430" y="4658"/>
                    <a:pt x="5430" y="4646"/>
                  </a:cubicBezTo>
                  <a:lnTo>
                    <a:pt x="5453" y="4646"/>
                  </a:lnTo>
                  <a:cubicBezTo>
                    <a:pt x="5465" y="4634"/>
                    <a:pt x="5453" y="4611"/>
                    <a:pt x="5465" y="4611"/>
                  </a:cubicBezTo>
                  <a:cubicBezTo>
                    <a:pt x="5477" y="4599"/>
                    <a:pt x="5489" y="4599"/>
                    <a:pt x="5489" y="4575"/>
                  </a:cubicBezTo>
                  <a:cubicBezTo>
                    <a:pt x="5489" y="4569"/>
                    <a:pt x="5495" y="4566"/>
                    <a:pt x="5502" y="4566"/>
                  </a:cubicBezTo>
                  <a:cubicBezTo>
                    <a:pt x="5510" y="4566"/>
                    <a:pt x="5519" y="4569"/>
                    <a:pt x="5525" y="4575"/>
                  </a:cubicBezTo>
                  <a:cubicBezTo>
                    <a:pt x="5501" y="4551"/>
                    <a:pt x="5549" y="4551"/>
                    <a:pt x="5549" y="4551"/>
                  </a:cubicBezTo>
                  <a:cubicBezTo>
                    <a:pt x="5549" y="4551"/>
                    <a:pt x="5680" y="4420"/>
                    <a:pt x="5811" y="4253"/>
                  </a:cubicBezTo>
                  <a:cubicBezTo>
                    <a:pt x="5930" y="4111"/>
                    <a:pt x="6049" y="3944"/>
                    <a:pt x="6072" y="3813"/>
                  </a:cubicBezTo>
                  <a:lnTo>
                    <a:pt x="6084" y="3813"/>
                  </a:lnTo>
                  <a:cubicBezTo>
                    <a:pt x="6239" y="3789"/>
                    <a:pt x="6442" y="3742"/>
                    <a:pt x="6596" y="3742"/>
                  </a:cubicBezTo>
                  <a:cubicBezTo>
                    <a:pt x="6620" y="3706"/>
                    <a:pt x="6680" y="3706"/>
                    <a:pt x="6727" y="3694"/>
                  </a:cubicBezTo>
                  <a:lnTo>
                    <a:pt x="6727" y="3730"/>
                  </a:lnTo>
                  <a:lnTo>
                    <a:pt x="6775" y="3706"/>
                  </a:lnTo>
                  <a:lnTo>
                    <a:pt x="6775" y="3706"/>
                  </a:lnTo>
                  <a:cubicBezTo>
                    <a:pt x="6787" y="3718"/>
                    <a:pt x="6739" y="3718"/>
                    <a:pt x="6775" y="3730"/>
                  </a:cubicBezTo>
                  <a:lnTo>
                    <a:pt x="6787" y="3706"/>
                  </a:lnTo>
                  <a:cubicBezTo>
                    <a:pt x="6787" y="3718"/>
                    <a:pt x="6894" y="3706"/>
                    <a:pt x="6823" y="3730"/>
                  </a:cubicBezTo>
                  <a:lnTo>
                    <a:pt x="6989" y="3718"/>
                  </a:lnTo>
                  <a:cubicBezTo>
                    <a:pt x="7020" y="3718"/>
                    <a:pt x="7007" y="3691"/>
                    <a:pt x="7032" y="3691"/>
                  </a:cubicBezTo>
                  <a:cubicBezTo>
                    <a:pt x="7037" y="3691"/>
                    <a:pt x="7042" y="3692"/>
                    <a:pt x="7049" y="3694"/>
                  </a:cubicBezTo>
                  <a:cubicBezTo>
                    <a:pt x="7049" y="3700"/>
                    <a:pt x="7046" y="3700"/>
                    <a:pt x="7043" y="3700"/>
                  </a:cubicBezTo>
                  <a:cubicBezTo>
                    <a:pt x="7040" y="3700"/>
                    <a:pt x="7037" y="3700"/>
                    <a:pt x="7037" y="3706"/>
                  </a:cubicBezTo>
                  <a:cubicBezTo>
                    <a:pt x="7050" y="3708"/>
                    <a:pt x="7062" y="3710"/>
                    <a:pt x="7073" y="3710"/>
                  </a:cubicBezTo>
                  <a:cubicBezTo>
                    <a:pt x="7160" y="3710"/>
                    <a:pt x="7180" y="3634"/>
                    <a:pt x="7275" y="3634"/>
                  </a:cubicBezTo>
                  <a:lnTo>
                    <a:pt x="7263" y="3634"/>
                  </a:lnTo>
                  <a:cubicBezTo>
                    <a:pt x="7287" y="3634"/>
                    <a:pt x="7323" y="3622"/>
                    <a:pt x="7323" y="3622"/>
                  </a:cubicBezTo>
                  <a:cubicBezTo>
                    <a:pt x="7317" y="3614"/>
                    <a:pt x="7312" y="3611"/>
                    <a:pt x="7309" y="3611"/>
                  </a:cubicBezTo>
                  <a:cubicBezTo>
                    <a:pt x="7299" y="3611"/>
                    <a:pt x="7293" y="3628"/>
                    <a:pt x="7279" y="3628"/>
                  </a:cubicBezTo>
                  <a:cubicBezTo>
                    <a:pt x="7275" y="3628"/>
                    <a:pt x="7269" y="3627"/>
                    <a:pt x="7263" y="3622"/>
                  </a:cubicBezTo>
                  <a:cubicBezTo>
                    <a:pt x="7263" y="3599"/>
                    <a:pt x="7311" y="3611"/>
                    <a:pt x="7299" y="3587"/>
                  </a:cubicBezTo>
                  <a:cubicBezTo>
                    <a:pt x="7335" y="3587"/>
                    <a:pt x="7346" y="3575"/>
                    <a:pt x="7370" y="3575"/>
                  </a:cubicBezTo>
                  <a:cubicBezTo>
                    <a:pt x="7378" y="3578"/>
                    <a:pt x="7387" y="3578"/>
                    <a:pt x="7396" y="3578"/>
                  </a:cubicBezTo>
                  <a:cubicBezTo>
                    <a:pt x="7412" y="3578"/>
                    <a:pt x="7429" y="3576"/>
                    <a:pt x="7446" y="3576"/>
                  </a:cubicBezTo>
                  <a:cubicBezTo>
                    <a:pt x="7461" y="3576"/>
                    <a:pt x="7476" y="3578"/>
                    <a:pt x="7489" y="3587"/>
                  </a:cubicBezTo>
                  <a:cubicBezTo>
                    <a:pt x="7513" y="3575"/>
                    <a:pt x="7525" y="3539"/>
                    <a:pt x="7561" y="3539"/>
                  </a:cubicBezTo>
                  <a:cubicBezTo>
                    <a:pt x="7596" y="3551"/>
                    <a:pt x="7561" y="3563"/>
                    <a:pt x="7596" y="3563"/>
                  </a:cubicBezTo>
                  <a:lnTo>
                    <a:pt x="7608" y="3539"/>
                  </a:lnTo>
                  <a:cubicBezTo>
                    <a:pt x="7632" y="3539"/>
                    <a:pt x="7632" y="3551"/>
                    <a:pt x="7632" y="3551"/>
                  </a:cubicBezTo>
                  <a:cubicBezTo>
                    <a:pt x="7661" y="3551"/>
                    <a:pt x="7659" y="3536"/>
                    <a:pt x="7681" y="3536"/>
                  </a:cubicBezTo>
                  <a:cubicBezTo>
                    <a:pt x="7687" y="3536"/>
                    <a:pt x="7694" y="3537"/>
                    <a:pt x="7704" y="3539"/>
                  </a:cubicBezTo>
                  <a:lnTo>
                    <a:pt x="7680" y="3551"/>
                  </a:lnTo>
                  <a:cubicBezTo>
                    <a:pt x="7716" y="3539"/>
                    <a:pt x="7727" y="3539"/>
                    <a:pt x="7775" y="3539"/>
                  </a:cubicBezTo>
                  <a:cubicBezTo>
                    <a:pt x="7775" y="3551"/>
                    <a:pt x="7751" y="3551"/>
                    <a:pt x="7739" y="3551"/>
                  </a:cubicBezTo>
                  <a:cubicBezTo>
                    <a:pt x="7745" y="3557"/>
                    <a:pt x="7751" y="3559"/>
                    <a:pt x="7755" y="3559"/>
                  </a:cubicBezTo>
                  <a:cubicBezTo>
                    <a:pt x="7769" y="3559"/>
                    <a:pt x="7778" y="3539"/>
                    <a:pt x="7787" y="3539"/>
                  </a:cubicBezTo>
                  <a:cubicBezTo>
                    <a:pt x="7787" y="3527"/>
                    <a:pt x="7751" y="3527"/>
                    <a:pt x="7775" y="3515"/>
                  </a:cubicBezTo>
                  <a:cubicBezTo>
                    <a:pt x="7784" y="3515"/>
                    <a:pt x="7800" y="3495"/>
                    <a:pt x="7817" y="3495"/>
                  </a:cubicBezTo>
                  <a:cubicBezTo>
                    <a:pt x="7823" y="3495"/>
                    <a:pt x="7829" y="3497"/>
                    <a:pt x="7835" y="3503"/>
                  </a:cubicBezTo>
                  <a:lnTo>
                    <a:pt x="7811" y="3515"/>
                  </a:lnTo>
                  <a:cubicBezTo>
                    <a:pt x="7858" y="3503"/>
                    <a:pt x="7835" y="3491"/>
                    <a:pt x="7882" y="3491"/>
                  </a:cubicBezTo>
                  <a:cubicBezTo>
                    <a:pt x="7882" y="3491"/>
                    <a:pt x="7882" y="3503"/>
                    <a:pt x="7882" y="3503"/>
                  </a:cubicBezTo>
                  <a:cubicBezTo>
                    <a:pt x="7900" y="3491"/>
                    <a:pt x="7921" y="3488"/>
                    <a:pt x="7943" y="3488"/>
                  </a:cubicBezTo>
                  <a:cubicBezTo>
                    <a:pt x="7966" y="3488"/>
                    <a:pt x="7989" y="3491"/>
                    <a:pt x="8013" y="3491"/>
                  </a:cubicBezTo>
                  <a:cubicBezTo>
                    <a:pt x="8025" y="3480"/>
                    <a:pt x="8025" y="3468"/>
                    <a:pt x="8037" y="3468"/>
                  </a:cubicBezTo>
                  <a:cubicBezTo>
                    <a:pt x="8013" y="3456"/>
                    <a:pt x="8013" y="3456"/>
                    <a:pt x="8013" y="3444"/>
                  </a:cubicBezTo>
                  <a:lnTo>
                    <a:pt x="8013" y="3444"/>
                  </a:lnTo>
                  <a:cubicBezTo>
                    <a:pt x="8016" y="3445"/>
                    <a:pt x="8020" y="3445"/>
                    <a:pt x="8022" y="3445"/>
                  </a:cubicBezTo>
                  <a:cubicBezTo>
                    <a:pt x="8049" y="3445"/>
                    <a:pt x="8064" y="3407"/>
                    <a:pt x="8114" y="3407"/>
                  </a:cubicBezTo>
                  <a:cubicBezTo>
                    <a:pt x="8120" y="3407"/>
                    <a:pt x="8126" y="3407"/>
                    <a:pt x="8132" y="3408"/>
                  </a:cubicBezTo>
                  <a:cubicBezTo>
                    <a:pt x="8132" y="3417"/>
                    <a:pt x="8126" y="3425"/>
                    <a:pt x="8114" y="3425"/>
                  </a:cubicBezTo>
                  <a:cubicBezTo>
                    <a:pt x="8109" y="3425"/>
                    <a:pt x="8104" y="3424"/>
                    <a:pt x="8097" y="3420"/>
                  </a:cubicBezTo>
                  <a:cubicBezTo>
                    <a:pt x="8085" y="3456"/>
                    <a:pt x="8085" y="3480"/>
                    <a:pt x="8049" y="3491"/>
                  </a:cubicBezTo>
                  <a:cubicBezTo>
                    <a:pt x="8065" y="3491"/>
                    <a:pt x="8081" y="3486"/>
                    <a:pt x="8086" y="3486"/>
                  </a:cubicBezTo>
                  <a:cubicBezTo>
                    <a:pt x="8086" y="3486"/>
                    <a:pt x="8087" y="3486"/>
                    <a:pt x="8087" y="3486"/>
                  </a:cubicBezTo>
                  <a:lnTo>
                    <a:pt x="8087" y="3486"/>
                  </a:lnTo>
                  <a:lnTo>
                    <a:pt x="8097" y="3468"/>
                  </a:lnTo>
                  <a:cubicBezTo>
                    <a:pt x="8108" y="3468"/>
                    <a:pt x="8120" y="3456"/>
                    <a:pt x="8132" y="3456"/>
                  </a:cubicBezTo>
                  <a:cubicBezTo>
                    <a:pt x="8132" y="3444"/>
                    <a:pt x="8097" y="3432"/>
                    <a:pt x="8132" y="3420"/>
                  </a:cubicBezTo>
                  <a:cubicBezTo>
                    <a:pt x="8137" y="3418"/>
                    <a:pt x="8142" y="3418"/>
                    <a:pt x="8145" y="3418"/>
                  </a:cubicBezTo>
                  <a:cubicBezTo>
                    <a:pt x="8157" y="3418"/>
                    <a:pt x="8159" y="3427"/>
                    <a:pt x="8158" y="3431"/>
                  </a:cubicBezTo>
                  <a:lnTo>
                    <a:pt x="8158" y="3431"/>
                  </a:lnTo>
                  <a:cubicBezTo>
                    <a:pt x="8199" y="3421"/>
                    <a:pt x="8174" y="3410"/>
                    <a:pt x="8205" y="3408"/>
                  </a:cubicBezTo>
                  <a:lnTo>
                    <a:pt x="8205" y="3408"/>
                  </a:lnTo>
                  <a:cubicBezTo>
                    <a:pt x="8212" y="3411"/>
                    <a:pt x="8221" y="3412"/>
                    <a:pt x="8229" y="3412"/>
                  </a:cubicBezTo>
                  <a:cubicBezTo>
                    <a:pt x="8245" y="3412"/>
                    <a:pt x="8261" y="3409"/>
                    <a:pt x="8274" y="3409"/>
                  </a:cubicBezTo>
                  <a:cubicBezTo>
                    <a:pt x="8285" y="3409"/>
                    <a:pt x="8295" y="3411"/>
                    <a:pt x="8299" y="3420"/>
                  </a:cubicBezTo>
                  <a:cubicBezTo>
                    <a:pt x="8299" y="3429"/>
                    <a:pt x="8299" y="3438"/>
                    <a:pt x="8294" y="3442"/>
                  </a:cubicBezTo>
                  <a:lnTo>
                    <a:pt x="8294" y="3442"/>
                  </a:lnTo>
                  <a:cubicBezTo>
                    <a:pt x="8295" y="3442"/>
                    <a:pt x="8297" y="3442"/>
                    <a:pt x="8298" y="3442"/>
                  </a:cubicBezTo>
                  <a:cubicBezTo>
                    <a:pt x="8303" y="3442"/>
                    <a:pt x="8307" y="3443"/>
                    <a:pt x="8309" y="3447"/>
                  </a:cubicBezTo>
                  <a:lnTo>
                    <a:pt x="8309" y="3447"/>
                  </a:lnTo>
                  <a:cubicBezTo>
                    <a:pt x="8312" y="3432"/>
                    <a:pt x="8350" y="3432"/>
                    <a:pt x="8370" y="3432"/>
                  </a:cubicBezTo>
                  <a:lnTo>
                    <a:pt x="8358" y="3420"/>
                  </a:lnTo>
                  <a:cubicBezTo>
                    <a:pt x="8377" y="3402"/>
                    <a:pt x="8387" y="3395"/>
                    <a:pt x="8392" y="3395"/>
                  </a:cubicBezTo>
                  <a:cubicBezTo>
                    <a:pt x="8406" y="3395"/>
                    <a:pt x="8393" y="3435"/>
                    <a:pt x="8424" y="3435"/>
                  </a:cubicBezTo>
                  <a:cubicBezTo>
                    <a:pt x="8428" y="3435"/>
                    <a:pt x="8434" y="3434"/>
                    <a:pt x="8442" y="3432"/>
                  </a:cubicBezTo>
                  <a:cubicBezTo>
                    <a:pt x="8460" y="3426"/>
                    <a:pt x="8454" y="3426"/>
                    <a:pt x="8446" y="3426"/>
                  </a:cubicBezTo>
                  <a:cubicBezTo>
                    <a:pt x="8439" y="3426"/>
                    <a:pt x="8430" y="3426"/>
                    <a:pt x="8442" y="3420"/>
                  </a:cubicBezTo>
                  <a:cubicBezTo>
                    <a:pt x="8450" y="3417"/>
                    <a:pt x="8457" y="3416"/>
                    <a:pt x="8463" y="3416"/>
                  </a:cubicBezTo>
                  <a:cubicBezTo>
                    <a:pt x="8474" y="3416"/>
                    <a:pt x="8484" y="3419"/>
                    <a:pt x="8496" y="3419"/>
                  </a:cubicBezTo>
                  <a:cubicBezTo>
                    <a:pt x="8507" y="3419"/>
                    <a:pt x="8519" y="3417"/>
                    <a:pt x="8537" y="3408"/>
                  </a:cubicBezTo>
                  <a:cubicBezTo>
                    <a:pt x="8546" y="3417"/>
                    <a:pt x="8562" y="3419"/>
                    <a:pt x="8574" y="3430"/>
                  </a:cubicBezTo>
                  <a:lnTo>
                    <a:pt x="8574" y="3430"/>
                  </a:lnTo>
                  <a:lnTo>
                    <a:pt x="8585" y="3408"/>
                  </a:lnTo>
                  <a:cubicBezTo>
                    <a:pt x="8620" y="3396"/>
                    <a:pt x="8668" y="3384"/>
                    <a:pt x="8704" y="3384"/>
                  </a:cubicBezTo>
                  <a:cubicBezTo>
                    <a:pt x="8692" y="3384"/>
                    <a:pt x="8692" y="3372"/>
                    <a:pt x="8692" y="3372"/>
                  </a:cubicBezTo>
                  <a:cubicBezTo>
                    <a:pt x="8751" y="3361"/>
                    <a:pt x="8763" y="3337"/>
                    <a:pt x="8811" y="3325"/>
                  </a:cubicBezTo>
                  <a:lnTo>
                    <a:pt x="8811" y="3325"/>
                  </a:lnTo>
                  <a:cubicBezTo>
                    <a:pt x="8823" y="3349"/>
                    <a:pt x="8787" y="3349"/>
                    <a:pt x="8763" y="3361"/>
                  </a:cubicBezTo>
                  <a:cubicBezTo>
                    <a:pt x="8799" y="3361"/>
                    <a:pt x="8799" y="3349"/>
                    <a:pt x="8859" y="3349"/>
                  </a:cubicBezTo>
                  <a:cubicBezTo>
                    <a:pt x="8859" y="3361"/>
                    <a:pt x="8823" y="3349"/>
                    <a:pt x="8823" y="3372"/>
                  </a:cubicBezTo>
                  <a:lnTo>
                    <a:pt x="8870" y="3349"/>
                  </a:lnTo>
                  <a:lnTo>
                    <a:pt x="8870" y="3361"/>
                  </a:lnTo>
                  <a:cubicBezTo>
                    <a:pt x="8876" y="3343"/>
                    <a:pt x="8888" y="3340"/>
                    <a:pt x="8903" y="3340"/>
                  </a:cubicBezTo>
                  <a:cubicBezTo>
                    <a:pt x="8911" y="3340"/>
                    <a:pt x="8919" y="3340"/>
                    <a:pt x="8927" y="3340"/>
                  </a:cubicBezTo>
                  <a:cubicBezTo>
                    <a:pt x="8936" y="3340"/>
                    <a:pt x="8945" y="3340"/>
                    <a:pt x="8954" y="3337"/>
                  </a:cubicBezTo>
                  <a:cubicBezTo>
                    <a:pt x="9037" y="3325"/>
                    <a:pt x="9049" y="3277"/>
                    <a:pt x="9085" y="3253"/>
                  </a:cubicBezTo>
                  <a:cubicBezTo>
                    <a:pt x="9097" y="3253"/>
                    <a:pt x="9109" y="3265"/>
                    <a:pt x="9097" y="3265"/>
                  </a:cubicBezTo>
                  <a:cubicBezTo>
                    <a:pt x="9085" y="3265"/>
                    <a:pt x="9085" y="3265"/>
                    <a:pt x="9085" y="3277"/>
                  </a:cubicBezTo>
                  <a:cubicBezTo>
                    <a:pt x="9089" y="3275"/>
                    <a:pt x="9094" y="3274"/>
                    <a:pt x="9099" y="3274"/>
                  </a:cubicBezTo>
                  <a:cubicBezTo>
                    <a:pt x="9120" y="3274"/>
                    <a:pt x="9142" y="3293"/>
                    <a:pt x="9132" y="3313"/>
                  </a:cubicBezTo>
                  <a:cubicBezTo>
                    <a:pt x="9180" y="3289"/>
                    <a:pt x="9109" y="3301"/>
                    <a:pt x="9144" y="3289"/>
                  </a:cubicBezTo>
                  <a:lnTo>
                    <a:pt x="9204" y="3277"/>
                  </a:lnTo>
                  <a:cubicBezTo>
                    <a:pt x="9192" y="3265"/>
                    <a:pt x="9168" y="3265"/>
                    <a:pt x="9204" y="3241"/>
                  </a:cubicBezTo>
                  <a:cubicBezTo>
                    <a:pt x="9228" y="3230"/>
                    <a:pt x="9240" y="3230"/>
                    <a:pt x="9275" y="3230"/>
                  </a:cubicBezTo>
                  <a:cubicBezTo>
                    <a:pt x="9275" y="3241"/>
                    <a:pt x="9287" y="3253"/>
                    <a:pt x="9263" y="3253"/>
                  </a:cubicBezTo>
                  <a:cubicBezTo>
                    <a:pt x="9275" y="3253"/>
                    <a:pt x="9311" y="3253"/>
                    <a:pt x="9311" y="3230"/>
                  </a:cubicBezTo>
                  <a:cubicBezTo>
                    <a:pt x="9275" y="3230"/>
                    <a:pt x="9371" y="3206"/>
                    <a:pt x="9347" y="3194"/>
                  </a:cubicBezTo>
                  <a:lnTo>
                    <a:pt x="9382" y="3194"/>
                  </a:lnTo>
                  <a:cubicBezTo>
                    <a:pt x="9371" y="3194"/>
                    <a:pt x="9371" y="3206"/>
                    <a:pt x="9359" y="3206"/>
                  </a:cubicBezTo>
                  <a:cubicBezTo>
                    <a:pt x="9365" y="3212"/>
                    <a:pt x="9370" y="3214"/>
                    <a:pt x="9374" y="3214"/>
                  </a:cubicBezTo>
                  <a:cubicBezTo>
                    <a:pt x="9388" y="3214"/>
                    <a:pt x="9397" y="3194"/>
                    <a:pt x="9406" y="3194"/>
                  </a:cubicBezTo>
                  <a:cubicBezTo>
                    <a:pt x="9414" y="3194"/>
                    <a:pt x="9433" y="3189"/>
                    <a:pt x="9444" y="3189"/>
                  </a:cubicBezTo>
                  <a:cubicBezTo>
                    <a:pt x="9450" y="3189"/>
                    <a:pt x="9454" y="3190"/>
                    <a:pt x="9454" y="3194"/>
                  </a:cubicBezTo>
                  <a:cubicBezTo>
                    <a:pt x="9460" y="3188"/>
                    <a:pt x="9472" y="3185"/>
                    <a:pt x="9484" y="3185"/>
                  </a:cubicBezTo>
                  <a:cubicBezTo>
                    <a:pt x="9496" y="3185"/>
                    <a:pt x="9507" y="3188"/>
                    <a:pt x="9513" y="3194"/>
                  </a:cubicBezTo>
                  <a:cubicBezTo>
                    <a:pt x="9525" y="3182"/>
                    <a:pt x="9501" y="3182"/>
                    <a:pt x="9513" y="3170"/>
                  </a:cubicBezTo>
                  <a:lnTo>
                    <a:pt x="9573" y="3158"/>
                  </a:lnTo>
                  <a:cubicBezTo>
                    <a:pt x="9573" y="3170"/>
                    <a:pt x="9585" y="3206"/>
                    <a:pt x="9585" y="3206"/>
                  </a:cubicBezTo>
                  <a:cubicBezTo>
                    <a:pt x="9609" y="3194"/>
                    <a:pt x="9585" y="3170"/>
                    <a:pt x="9621" y="3170"/>
                  </a:cubicBezTo>
                  <a:cubicBezTo>
                    <a:pt x="9609" y="3194"/>
                    <a:pt x="9668" y="3170"/>
                    <a:pt x="9644" y="3206"/>
                  </a:cubicBezTo>
                  <a:cubicBezTo>
                    <a:pt x="9651" y="3209"/>
                    <a:pt x="9661" y="3211"/>
                    <a:pt x="9673" y="3211"/>
                  </a:cubicBezTo>
                  <a:cubicBezTo>
                    <a:pt x="9700" y="3211"/>
                    <a:pt x="9735" y="3202"/>
                    <a:pt x="9752" y="3194"/>
                  </a:cubicBezTo>
                  <a:cubicBezTo>
                    <a:pt x="9775" y="3170"/>
                    <a:pt x="9716" y="3182"/>
                    <a:pt x="9716" y="3170"/>
                  </a:cubicBezTo>
                  <a:cubicBezTo>
                    <a:pt x="9799" y="3146"/>
                    <a:pt x="9799" y="3087"/>
                    <a:pt x="9859" y="3087"/>
                  </a:cubicBezTo>
                  <a:lnTo>
                    <a:pt x="9847" y="3087"/>
                  </a:lnTo>
                  <a:cubicBezTo>
                    <a:pt x="9882" y="3063"/>
                    <a:pt x="9882" y="3063"/>
                    <a:pt x="9894" y="3039"/>
                  </a:cubicBezTo>
                  <a:cubicBezTo>
                    <a:pt x="9894" y="3057"/>
                    <a:pt x="9936" y="3083"/>
                    <a:pt x="9983" y="3083"/>
                  </a:cubicBezTo>
                  <a:cubicBezTo>
                    <a:pt x="9997" y="3083"/>
                    <a:pt x="10012" y="3080"/>
                    <a:pt x="10025" y="3075"/>
                  </a:cubicBezTo>
                  <a:cubicBezTo>
                    <a:pt x="10025" y="3063"/>
                    <a:pt x="9978" y="3063"/>
                    <a:pt x="9990" y="3039"/>
                  </a:cubicBezTo>
                  <a:lnTo>
                    <a:pt x="10037" y="3027"/>
                  </a:lnTo>
                  <a:lnTo>
                    <a:pt x="10037" y="3027"/>
                  </a:lnTo>
                  <a:cubicBezTo>
                    <a:pt x="10037" y="3027"/>
                    <a:pt x="10037" y="3027"/>
                    <a:pt x="10025" y="3039"/>
                  </a:cubicBezTo>
                  <a:cubicBezTo>
                    <a:pt x="10043" y="3027"/>
                    <a:pt x="10064" y="3027"/>
                    <a:pt x="10080" y="3027"/>
                  </a:cubicBezTo>
                  <a:cubicBezTo>
                    <a:pt x="10097" y="3027"/>
                    <a:pt x="10109" y="3027"/>
                    <a:pt x="10109" y="3015"/>
                  </a:cubicBezTo>
                  <a:lnTo>
                    <a:pt x="10156" y="3039"/>
                  </a:lnTo>
                  <a:lnTo>
                    <a:pt x="10156" y="3039"/>
                  </a:lnTo>
                  <a:lnTo>
                    <a:pt x="10144" y="3027"/>
                  </a:lnTo>
                  <a:cubicBezTo>
                    <a:pt x="10144" y="3015"/>
                    <a:pt x="10180" y="3003"/>
                    <a:pt x="10192" y="2991"/>
                  </a:cubicBezTo>
                  <a:cubicBezTo>
                    <a:pt x="10220" y="2977"/>
                    <a:pt x="10236" y="2972"/>
                    <a:pt x="10251" y="2972"/>
                  </a:cubicBezTo>
                  <a:cubicBezTo>
                    <a:pt x="10262" y="2972"/>
                    <a:pt x="10272" y="2975"/>
                    <a:pt x="10287" y="2980"/>
                  </a:cubicBezTo>
                  <a:cubicBezTo>
                    <a:pt x="10275" y="2968"/>
                    <a:pt x="10252" y="2956"/>
                    <a:pt x="10275" y="2944"/>
                  </a:cubicBezTo>
                  <a:lnTo>
                    <a:pt x="10275" y="2944"/>
                  </a:lnTo>
                  <a:cubicBezTo>
                    <a:pt x="10279" y="2954"/>
                    <a:pt x="10288" y="2958"/>
                    <a:pt x="10298" y="2958"/>
                  </a:cubicBezTo>
                  <a:cubicBezTo>
                    <a:pt x="10315" y="2958"/>
                    <a:pt x="10338" y="2949"/>
                    <a:pt x="10350" y="2949"/>
                  </a:cubicBezTo>
                  <a:cubicBezTo>
                    <a:pt x="10355" y="2949"/>
                    <a:pt x="10359" y="2950"/>
                    <a:pt x="10359" y="2956"/>
                  </a:cubicBezTo>
                  <a:cubicBezTo>
                    <a:pt x="10383" y="2956"/>
                    <a:pt x="10406" y="2956"/>
                    <a:pt x="10406" y="2944"/>
                  </a:cubicBezTo>
                  <a:lnTo>
                    <a:pt x="10406" y="2968"/>
                  </a:lnTo>
                  <a:cubicBezTo>
                    <a:pt x="10406" y="2932"/>
                    <a:pt x="10454" y="2920"/>
                    <a:pt x="10490" y="2896"/>
                  </a:cubicBezTo>
                  <a:cubicBezTo>
                    <a:pt x="10490" y="2911"/>
                    <a:pt x="10494" y="2915"/>
                    <a:pt x="10501" y="2915"/>
                  </a:cubicBezTo>
                  <a:cubicBezTo>
                    <a:pt x="10512" y="2915"/>
                    <a:pt x="10531" y="2902"/>
                    <a:pt x="10546" y="2902"/>
                  </a:cubicBezTo>
                  <a:cubicBezTo>
                    <a:pt x="10552" y="2902"/>
                    <a:pt x="10557" y="2904"/>
                    <a:pt x="10561" y="2908"/>
                  </a:cubicBezTo>
                  <a:cubicBezTo>
                    <a:pt x="10561" y="2884"/>
                    <a:pt x="10633" y="2872"/>
                    <a:pt x="10633" y="2849"/>
                  </a:cubicBezTo>
                  <a:cubicBezTo>
                    <a:pt x="10636" y="2847"/>
                    <a:pt x="10639" y="2846"/>
                    <a:pt x="10642" y="2846"/>
                  </a:cubicBezTo>
                  <a:cubicBezTo>
                    <a:pt x="10660" y="2846"/>
                    <a:pt x="10668" y="2872"/>
                    <a:pt x="10668" y="2872"/>
                  </a:cubicBezTo>
                  <a:lnTo>
                    <a:pt x="10680" y="2860"/>
                  </a:lnTo>
                  <a:cubicBezTo>
                    <a:pt x="10685" y="2863"/>
                    <a:pt x="10691" y="2864"/>
                    <a:pt x="10698" y="2864"/>
                  </a:cubicBezTo>
                  <a:cubicBezTo>
                    <a:pt x="10727" y="2864"/>
                    <a:pt x="10771" y="2849"/>
                    <a:pt x="10799" y="2849"/>
                  </a:cubicBezTo>
                  <a:lnTo>
                    <a:pt x="10823" y="2813"/>
                  </a:lnTo>
                  <a:lnTo>
                    <a:pt x="10835" y="2825"/>
                  </a:lnTo>
                  <a:cubicBezTo>
                    <a:pt x="10835" y="2813"/>
                    <a:pt x="10859" y="2801"/>
                    <a:pt x="10847" y="2789"/>
                  </a:cubicBezTo>
                  <a:lnTo>
                    <a:pt x="10859" y="2789"/>
                  </a:lnTo>
                  <a:cubicBezTo>
                    <a:pt x="10859" y="2765"/>
                    <a:pt x="10883" y="2777"/>
                    <a:pt x="10906" y="2753"/>
                  </a:cubicBezTo>
                  <a:cubicBezTo>
                    <a:pt x="10918" y="2753"/>
                    <a:pt x="10918" y="2753"/>
                    <a:pt x="10918" y="2765"/>
                  </a:cubicBezTo>
                  <a:cubicBezTo>
                    <a:pt x="10921" y="2763"/>
                    <a:pt x="10923" y="2762"/>
                    <a:pt x="10924" y="2762"/>
                  </a:cubicBezTo>
                  <a:cubicBezTo>
                    <a:pt x="10931" y="2762"/>
                    <a:pt x="10933" y="2777"/>
                    <a:pt x="10942" y="2777"/>
                  </a:cubicBezTo>
                  <a:cubicBezTo>
                    <a:pt x="10931" y="2777"/>
                    <a:pt x="10981" y="2716"/>
                    <a:pt x="10942" y="2716"/>
                  </a:cubicBezTo>
                  <a:cubicBezTo>
                    <a:pt x="10939" y="2716"/>
                    <a:pt x="10935" y="2717"/>
                    <a:pt x="10930" y="2718"/>
                  </a:cubicBezTo>
                  <a:cubicBezTo>
                    <a:pt x="10930" y="2706"/>
                    <a:pt x="10954" y="2682"/>
                    <a:pt x="10966" y="2682"/>
                  </a:cubicBezTo>
                  <a:lnTo>
                    <a:pt x="10990" y="2706"/>
                  </a:lnTo>
                  <a:lnTo>
                    <a:pt x="11002" y="2670"/>
                  </a:lnTo>
                  <a:cubicBezTo>
                    <a:pt x="11010" y="2666"/>
                    <a:pt x="11016" y="2665"/>
                    <a:pt x="11022" y="2665"/>
                  </a:cubicBezTo>
                  <a:cubicBezTo>
                    <a:pt x="11035" y="2665"/>
                    <a:pt x="11045" y="2670"/>
                    <a:pt x="11061" y="2670"/>
                  </a:cubicBezTo>
                  <a:cubicBezTo>
                    <a:pt x="11041" y="2670"/>
                    <a:pt x="11038" y="2711"/>
                    <a:pt x="11065" y="2711"/>
                  </a:cubicBezTo>
                  <a:cubicBezTo>
                    <a:pt x="11070" y="2711"/>
                    <a:pt x="11077" y="2710"/>
                    <a:pt x="11085" y="2706"/>
                  </a:cubicBezTo>
                  <a:lnTo>
                    <a:pt x="11085" y="2706"/>
                  </a:lnTo>
                  <a:cubicBezTo>
                    <a:pt x="11061" y="2718"/>
                    <a:pt x="11049" y="2741"/>
                    <a:pt x="11037" y="2753"/>
                  </a:cubicBezTo>
                  <a:cubicBezTo>
                    <a:pt x="11049" y="2753"/>
                    <a:pt x="11061" y="2753"/>
                    <a:pt x="11037" y="2765"/>
                  </a:cubicBezTo>
                  <a:lnTo>
                    <a:pt x="11037" y="2765"/>
                  </a:lnTo>
                  <a:cubicBezTo>
                    <a:pt x="11085" y="2741"/>
                    <a:pt x="11049" y="2741"/>
                    <a:pt x="11097" y="2729"/>
                  </a:cubicBezTo>
                  <a:cubicBezTo>
                    <a:pt x="11107" y="2719"/>
                    <a:pt x="11135" y="2691"/>
                    <a:pt x="11150" y="2691"/>
                  </a:cubicBezTo>
                  <a:cubicBezTo>
                    <a:pt x="11151" y="2691"/>
                    <a:pt x="11151" y="2691"/>
                    <a:pt x="11151" y="2691"/>
                  </a:cubicBezTo>
                  <a:lnTo>
                    <a:pt x="11151" y="2691"/>
                  </a:lnTo>
                  <a:cubicBezTo>
                    <a:pt x="11104" y="2668"/>
                    <a:pt x="11215" y="2634"/>
                    <a:pt x="11180" y="2622"/>
                  </a:cubicBezTo>
                  <a:cubicBezTo>
                    <a:pt x="11180" y="2614"/>
                    <a:pt x="11198" y="2605"/>
                    <a:pt x="11209" y="2605"/>
                  </a:cubicBezTo>
                  <a:close/>
                  <a:moveTo>
                    <a:pt x="5611" y="3822"/>
                  </a:moveTo>
                  <a:cubicBezTo>
                    <a:pt x="5623" y="3822"/>
                    <a:pt x="5632" y="3825"/>
                    <a:pt x="5644" y="3825"/>
                  </a:cubicBezTo>
                  <a:cubicBezTo>
                    <a:pt x="5632" y="3837"/>
                    <a:pt x="5608" y="3837"/>
                    <a:pt x="5608" y="3861"/>
                  </a:cubicBezTo>
                  <a:cubicBezTo>
                    <a:pt x="5584" y="3849"/>
                    <a:pt x="5596" y="3849"/>
                    <a:pt x="5596" y="3837"/>
                  </a:cubicBezTo>
                  <a:lnTo>
                    <a:pt x="5596" y="3837"/>
                  </a:lnTo>
                  <a:cubicBezTo>
                    <a:pt x="5584" y="3884"/>
                    <a:pt x="5525" y="3861"/>
                    <a:pt x="5501" y="3884"/>
                  </a:cubicBezTo>
                  <a:lnTo>
                    <a:pt x="5513" y="3896"/>
                  </a:lnTo>
                  <a:cubicBezTo>
                    <a:pt x="5441" y="3908"/>
                    <a:pt x="5418" y="3968"/>
                    <a:pt x="5370" y="4015"/>
                  </a:cubicBezTo>
                  <a:lnTo>
                    <a:pt x="5382" y="4015"/>
                  </a:lnTo>
                  <a:cubicBezTo>
                    <a:pt x="5382" y="4027"/>
                    <a:pt x="5382" y="4039"/>
                    <a:pt x="5370" y="4051"/>
                  </a:cubicBezTo>
                  <a:cubicBezTo>
                    <a:pt x="5310" y="4063"/>
                    <a:pt x="5251" y="4158"/>
                    <a:pt x="5180" y="4218"/>
                  </a:cubicBezTo>
                  <a:cubicBezTo>
                    <a:pt x="5120" y="4313"/>
                    <a:pt x="5013" y="4396"/>
                    <a:pt x="4953" y="4492"/>
                  </a:cubicBezTo>
                  <a:cubicBezTo>
                    <a:pt x="4956" y="4489"/>
                    <a:pt x="4958" y="4488"/>
                    <a:pt x="4961" y="4488"/>
                  </a:cubicBezTo>
                  <a:cubicBezTo>
                    <a:pt x="4973" y="4488"/>
                    <a:pt x="4987" y="4506"/>
                    <a:pt x="4977" y="4515"/>
                  </a:cubicBezTo>
                  <a:cubicBezTo>
                    <a:pt x="4971" y="4514"/>
                    <a:pt x="4965" y="4514"/>
                    <a:pt x="4960" y="4514"/>
                  </a:cubicBezTo>
                  <a:cubicBezTo>
                    <a:pt x="4911" y="4514"/>
                    <a:pt x="4937" y="4564"/>
                    <a:pt x="4894" y="4575"/>
                  </a:cubicBezTo>
                  <a:cubicBezTo>
                    <a:pt x="4870" y="4646"/>
                    <a:pt x="4799" y="4658"/>
                    <a:pt x="4799" y="4742"/>
                  </a:cubicBezTo>
                  <a:lnTo>
                    <a:pt x="4787" y="4730"/>
                  </a:lnTo>
                  <a:cubicBezTo>
                    <a:pt x="4775" y="4730"/>
                    <a:pt x="4775" y="4742"/>
                    <a:pt x="4775" y="4754"/>
                  </a:cubicBezTo>
                  <a:cubicBezTo>
                    <a:pt x="4751" y="4765"/>
                    <a:pt x="4751" y="4801"/>
                    <a:pt x="4739" y="4801"/>
                  </a:cubicBezTo>
                  <a:lnTo>
                    <a:pt x="4751" y="4813"/>
                  </a:lnTo>
                  <a:cubicBezTo>
                    <a:pt x="4751" y="4819"/>
                    <a:pt x="4748" y="4819"/>
                    <a:pt x="4745" y="4819"/>
                  </a:cubicBezTo>
                  <a:cubicBezTo>
                    <a:pt x="4742" y="4819"/>
                    <a:pt x="4739" y="4819"/>
                    <a:pt x="4739" y="4825"/>
                  </a:cubicBezTo>
                  <a:lnTo>
                    <a:pt x="4727" y="4825"/>
                  </a:lnTo>
                  <a:lnTo>
                    <a:pt x="4739" y="4849"/>
                  </a:lnTo>
                  <a:cubicBezTo>
                    <a:pt x="4732" y="4844"/>
                    <a:pt x="4727" y="4842"/>
                    <a:pt x="4723" y="4842"/>
                  </a:cubicBezTo>
                  <a:cubicBezTo>
                    <a:pt x="4707" y="4842"/>
                    <a:pt x="4710" y="4873"/>
                    <a:pt x="4691" y="4873"/>
                  </a:cubicBezTo>
                  <a:cubicBezTo>
                    <a:pt x="4691" y="4896"/>
                    <a:pt x="4679" y="4932"/>
                    <a:pt x="4656" y="4944"/>
                  </a:cubicBezTo>
                  <a:cubicBezTo>
                    <a:pt x="4644" y="4944"/>
                    <a:pt x="4620" y="4968"/>
                    <a:pt x="4608" y="4980"/>
                  </a:cubicBezTo>
                  <a:cubicBezTo>
                    <a:pt x="4584" y="5027"/>
                    <a:pt x="4560" y="5075"/>
                    <a:pt x="4537" y="5111"/>
                  </a:cubicBezTo>
                  <a:lnTo>
                    <a:pt x="4548" y="5123"/>
                  </a:lnTo>
                  <a:lnTo>
                    <a:pt x="4548" y="5135"/>
                  </a:lnTo>
                  <a:lnTo>
                    <a:pt x="4537" y="5135"/>
                  </a:lnTo>
                  <a:cubicBezTo>
                    <a:pt x="4513" y="5135"/>
                    <a:pt x="4525" y="5158"/>
                    <a:pt x="4513" y="5170"/>
                  </a:cubicBezTo>
                  <a:cubicBezTo>
                    <a:pt x="4525" y="5170"/>
                    <a:pt x="4513" y="5158"/>
                    <a:pt x="4525" y="5158"/>
                  </a:cubicBezTo>
                  <a:cubicBezTo>
                    <a:pt x="4527" y="5156"/>
                    <a:pt x="4529" y="5155"/>
                    <a:pt x="4531" y="5155"/>
                  </a:cubicBezTo>
                  <a:cubicBezTo>
                    <a:pt x="4540" y="5155"/>
                    <a:pt x="4546" y="5173"/>
                    <a:pt x="4537" y="5182"/>
                  </a:cubicBezTo>
                  <a:lnTo>
                    <a:pt x="4489" y="5182"/>
                  </a:lnTo>
                  <a:cubicBezTo>
                    <a:pt x="4465" y="5218"/>
                    <a:pt x="4477" y="5254"/>
                    <a:pt x="4453" y="5289"/>
                  </a:cubicBezTo>
                  <a:cubicBezTo>
                    <a:pt x="4450" y="5288"/>
                    <a:pt x="4448" y="5287"/>
                    <a:pt x="4446" y="5287"/>
                  </a:cubicBezTo>
                  <a:cubicBezTo>
                    <a:pt x="4433" y="5287"/>
                    <a:pt x="4429" y="5308"/>
                    <a:pt x="4424" y="5308"/>
                  </a:cubicBezTo>
                  <a:cubicBezTo>
                    <a:pt x="4422" y="5308"/>
                    <a:pt x="4420" y="5306"/>
                    <a:pt x="4418" y="5301"/>
                  </a:cubicBezTo>
                  <a:lnTo>
                    <a:pt x="4418" y="5301"/>
                  </a:lnTo>
                  <a:cubicBezTo>
                    <a:pt x="4406" y="5325"/>
                    <a:pt x="4441" y="5313"/>
                    <a:pt x="4453" y="5325"/>
                  </a:cubicBezTo>
                  <a:cubicBezTo>
                    <a:pt x="4441" y="5337"/>
                    <a:pt x="4453" y="5349"/>
                    <a:pt x="4441" y="5349"/>
                  </a:cubicBezTo>
                  <a:cubicBezTo>
                    <a:pt x="4429" y="5337"/>
                    <a:pt x="4418" y="5337"/>
                    <a:pt x="4418" y="5337"/>
                  </a:cubicBezTo>
                  <a:lnTo>
                    <a:pt x="4406" y="5349"/>
                  </a:lnTo>
                  <a:cubicBezTo>
                    <a:pt x="4406" y="5349"/>
                    <a:pt x="4406" y="5337"/>
                    <a:pt x="4406" y="5337"/>
                  </a:cubicBezTo>
                  <a:cubicBezTo>
                    <a:pt x="4406" y="5385"/>
                    <a:pt x="4358" y="5385"/>
                    <a:pt x="4346" y="5420"/>
                  </a:cubicBezTo>
                  <a:cubicBezTo>
                    <a:pt x="4349" y="5423"/>
                    <a:pt x="4351" y="5424"/>
                    <a:pt x="4352" y="5424"/>
                  </a:cubicBezTo>
                  <a:cubicBezTo>
                    <a:pt x="4357" y="5424"/>
                    <a:pt x="4359" y="5417"/>
                    <a:pt x="4364" y="5417"/>
                  </a:cubicBezTo>
                  <a:cubicBezTo>
                    <a:pt x="4365" y="5417"/>
                    <a:pt x="4367" y="5418"/>
                    <a:pt x="4370" y="5420"/>
                  </a:cubicBezTo>
                  <a:cubicBezTo>
                    <a:pt x="4370" y="5468"/>
                    <a:pt x="4334" y="5432"/>
                    <a:pt x="4334" y="5468"/>
                  </a:cubicBezTo>
                  <a:lnTo>
                    <a:pt x="4322" y="5456"/>
                  </a:lnTo>
                  <a:lnTo>
                    <a:pt x="4322" y="5456"/>
                  </a:lnTo>
                  <a:cubicBezTo>
                    <a:pt x="4334" y="5468"/>
                    <a:pt x="4334" y="5480"/>
                    <a:pt x="4322" y="5492"/>
                  </a:cubicBezTo>
                  <a:cubicBezTo>
                    <a:pt x="4298" y="5480"/>
                    <a:pt x="4310" y="5468"/>
                    <a:pt x="4310" y="5456"/>
                  </a:cubicBezTo>
                  <a:lnTo>
                    <a:pt x="4310" y="5456"/>
                  </a:lnTo>
                  <a:cubicBezTo>
                    <a:pt x="4298" y="5468"/>
                    <a:pt x="4298" y="5504"/>
                    <a:pt x="4310" y="5504"/>
                  </a:cubicBezTo>
                  <a:cubicBezTo>
                    <a:pt x="4310" y="5508"/>
                    <a:pt x="4309" y="5511"/>
                    <a:pt x="4306" y="5512"/>
                  </a:cubicBezTo>
                  <a:lnTo>
                    <a:pt x="4306" y="5512"/>
                  </a:lnTo>
                  <a:cubicBezTo>
                    <a:pt x="4304" y="5511"/>
                    <a:pt x="4301" y="5510"/>
                    <a:pt x="4299" y="5510"/>
                  </a:cubicBezTo>
                  <a:cubicBezTo>
                    <a:pt x="4292" y="5510"/>
                    <a:pt x="4287" y="5516"/>
                    <a:pt x="4287" y="5516"/>
                  </a:cubicBezTo>
                  <a:cubicBezTo>
                    <a:pt x="4294" y="5516"/>
                    <a:pt x="4302" y="5516"/>
                    <a:pt x="4306" y="5512"/>
                  </a:cubicBezTo>
                  <a:lnTo>
                    <a:pt x="4306" y="5512"/>
                  </a:lnTo>
                  <a:cubicBezTo>
                    <a:pt x="4308" y="5513"/>
                    <a:pt x="4309" y="5514"/>
                    <a:pt x="4310" y="5516"/>
                  </a:cubicBezTo>
                  <a:cubicBezTo>
                    <a:pt x="4287" y="5527"/>
                    <a:pt x="4275" y="5551"/>
                    <a:pt x="4263" y="5575"/>
                  </a:cubicBezTo>
                  <a:lnTo>
                    <a:pt x="4251" y="5575"/>
                  </a:lnTo>
                  <a:cubicBezTo>
                    <a:pt x="4257" y="5587"/>
                    <a:pt x="4251" y="5587"/>
                    <a:pt x="4242" y="5587"/>
                  </a:cubicBezTo>
                  <a:cubicBezTo>
                    <a:pt x="4233" y="5587"/>
                    <a:pt x="4221" y="5587"/>
                    <a:pt x="4215" y="5599"/>
                  </a:cubicBezTo>
                  <a:cubicBezTo>
                    <a:pt x="4191" y="5658"/>
                    <a:pt x="4167" y="5754"/>
                    <a:pt x="4132" y="5801"/>
                  </a:cubicBezTo>
                  <a:cubicBezTo>
                    <a:pt x="4156" y="5837"/>
                    <a:pt x="4144" y="5849"/>
                    <a:pt x="4132" y="5873"/>
                  </a:cubicBezTo>
                  <a:lnTo>
                    <a:pt x="4108" y="5861"/>
                  </a:lnTo>
                  <a:lnTo>
                    <a:pt x="4108" y="5885"/>
                  </a:lnTo>
                  <a:cubicBezTo>
                    <a:pt x="4100" y="5885"/>
                    <a:pt x="4087" y="5900"/>
                    <a:pt x="4079" y="5900"/>
                  </a:cubicBezTo>
                  <a:cubicBezTo>
                    <a:pt x="4075" y="5900"/>
                    <a:pt x="4072" y="5897"/>
                    <a:pt x="4072" y="5885"/>
                  </a:cubicBezTo>
                  <a:lnTo>
                    <a:pt x="4037" y="5944"/>
                  </a:lnTo>
                  <a:cubicBezTo>
                    <a:pt x="4025" y="5956"/>
                    <a:pt x="4060" y="5968"/>
                    <a:pt x="4037" y="5980"/>
                  </a:cubicBezTo>
                  <a:cubicBezTo>
                    <a:pt x="4025" y="5980"/>
                    <a:pt x="4037" y="5968"/>
                    <a:pt x="4025" y="5968"/>
                  </a:cubicBezTo>
                  <a:cubicBezTo>
                    <a:pt x="3977" y="5992"/>
                    <a:pt x="4048" y="6039"/>
                    <a:pt x="4025" y="6075"/>
                  </a:cubicBezTo>
                  <a:lnTo>
                    <a:pt x="4013" y="6075"/>
                  </a:lnTo>
                  <a:cubicBezTo>
                    <a:pt x="4018" y="6080"/>
                    <a:pt x="4018" y="6085"/>
                    <a:pt x="4018" y="6089"/>
                  </a:cubicBezTo>
                  <a:lnTo>
                    <a:pt x="4018" y="6089"/>
                  </a:lnTo>
                  <a:cubicBezTo>
                    <a:pt x="4018" y="6088"/>
                    <a:pt x="4020" y="6087"/>
                    <a:pt x="4025" y="6087"/>
                  </a:cubicBezTo>
                  <a:cubicBezTo>
                    <a:pt x="4060" y="6099"/>
                    <a:pt x="4037" y="6099"/>
                    <a:pt x="4060" y="6111"/>
                  </a:cubicBezTo>
                  <a:cubicBezTo>
                    <a:pt x="4037" y="6123"/>
                    <a:pt x="4048" y="6135"/>
                    <a:pt x="4048" y="6147"/>
                  </a:cubicBezTo>
                  <a:cubicBezTo>
                    <a:pt x="4025" y="6147"/>
                    <a:pt x="4025" y="6170"/>
                    <a:pt x="4001" y="6170"/>
                  </a:cubicBezTo>
                  <a:cubicBezTo>
                    <a:pt x="4013" y="6182"/>
                    <a:pt x="4025" y="6206"/>
                    <a:pt x="4025" y="6218"/>
                  </a:cubicBezTo>
                  <a:cubicBezTo>
                    <a:pt x="4020" y="6221"/>
                    <a:pt x="4016" y="6221"/>
                    <a:pt x="4012" y="6221"/>
                  </a:cubicBezTo>
                  <a:cubicBezTo>
                    <a:pt x="4003" y="6221"/>
                    <a:pt x="4000" y="6215"/>
                    <a:pt x="3995" y="6215"/>
                  </a:cubicBezTo>
                  <a:cubicBezTo>
                    <a:pt x="3993" y="6215"/>
                    <a:pt x="3991" y="6215"/>
                    <a:pt x="3989" y="6218"/>
                  </a:cubicBezTo>
                  <a:lnTo>
                    <a:pt x="4001" y="6230"/>
                  </a:lnTo>
                  <a:cubicBezTo>
                    <a:pt x="3995" y="6236"/>
                    <a:pt x="3992" y="6239"/>
                    <a:pt x="3990" y="6239"/>
                  </a:cubicBezTo>
                  <a:cubicBezTo>
                    <a:pt x="3989" y="6239"/>
                    <a:pt x="3989" y="6236"/>
                    <a:pt x="3989" y="6230"/>
                  </a:cubicBezTo>
                  <a:lnTo>
                    <a:pt x="3989" y="6230"/>
                  </a:lnTo>
                  <a:cubicBezTo>
                    <a:pt x="3977" y="6254"/>
                    <a:pt x="4001" y="6254"/>
                    <a:pt x="3977" y="6266"/>
                  </a:cubicBezTo>
                  <a:lnTo>
                    <a:pt x="3977" y="6254"/>
                  </a:lnTo>
                  <a:cubicBezTo>
                    <a:pt x="3965" y="6266"/>
                    <a:pt x="3965" y="6266"/>
                    <a:pt x="3953" y="6289"/>
                  </a:cubicBezTo>
                  <a:cubicBezTo>
                    <a:pt x="3953" y="6278"/>
                    <a:pt x="3953" y="6278"/>
                    <a:pt x="3953" y="6278"/>
                  </a:cubicBezTo>
                  <a:cubicBezTo>
                    <a:pt x="3949" y="6275"/>
                    <a:pt x="3946" y="6274"/>
                    <a:pt x="3944" y="6274"/>
                  </a:cubicBezTo>
                  <a:cubicBezTo>
                    <a:pt x="3938" y="6274"/>
                    <a:pt x="3953" y="6292"/>
                    <a:pt x="3953" y="6301"/>
                  </a:cubicBezTo>
                  <a:cubicBezTo>
                    <a:pt x="3961" y="6301"/>
                    <a:pt x="3964" y="6296"/>
                    <a:pt x="3968" y="6296"/>
                  </a:cubicBezTo>
                  <a:cubicBezTo>
                    <a:pt x="3970" y="6296"/>
                    <a:pt x="3973" y="6297"/>
                    <a:pt x="3977" y="6301"/>
                  </a:cubicBezTo>
                  <a:cubicBezTo>
                    <a:pt x="3977" y="6313"/>
                    <a:pt x="3989" y="6325"/>
                    <a:pt x="3977" y="6325"/>
                  </a:cubicBezTo>
                  <a:lnTo>
                    <a:pt x="3965" y="6313"/>
                  </a:lnTo>
                  <a:lnTo>
                    <a:pt x="3965" y="6313"/>
                  </a:lnTo>
                  <a:cubicBezTo>
                    <a:pt x="3965" y="6337"/>
                    <a:pt x="3977" y="6325"/>
                    <a:pt x="3965" y="6349"/>
                  </a:cubicBezTo>
                  <a:cubicBezTo>
                    <a:pt x="3965" y="6349"/>
                    <a:pt x="3960" y="6349"/>
                    <a:pt x="3956" y="6345"/>
                  </a:cubicBezTo>
                  <a:lnTo>
                    <a:pt x="3956" y="6345"/>
                  </a:lnTo>
                  <a:cubicBezTo>
                    <a:pt x="3959" y="6364"/>
                    <a:pt x="3940" y="6374"/>
                    <a:pt x="3929" y="6385"/>
                  </a:cubicBezTo>
                  <a:cubicBezTo>
                    <a:pt x="3929" y="6397"/>
                    <a:pt x="3941" y="6408"/>
                    <a:pt x="3941" y="6408"/>
                  </a:cubicBezTo>
                  <a:lnTo>
                    <a:pt x="3965" y="6408"/>
                  </a:lnTo>
                  <a:cubicBezTo>
                    <a:pt x="3941" y="6420"/>
                    <a:pt x="3989" y="6444"/>
                    <a:pt x="3953" y="6468"/>
                  </a:cubicBezTo>
                  <a:cubicBezTo>
                    <a:pt x="3953" y="6456"/>
                    <a:pt x="3941" y="6444"/>
                    <a:pt x="3953" y="6444"/>
                  </a:cubicBezTo>
                  <a:cubicBezTo>
                    <a:pt x="3929" y="6432"/>
                    <a:pt x="3917" y="6420"/>
                    <a:pt x="3906" y="6397"/>
                  </a:cubicBezTo>
                  <a:cubicBezTo>
                    <a:pt x="3906" y="6405"/>
                    <a:pt x="3906" y="6413"/>
                    <a:pt x="3901" y="6413"/>
                  </a:cubicBezTo>
                  <a:cubicBezTo>
                    <a:pt x="3900" y="6413"/>
                    <a:pt x="3897" y="6412"/>
                    <a:pt x="3894" y="6409"/>
                  </a:cubicBezTo>
                  <a:lnTo>
                    <a:pt x="3894" y="6409"/>
                  </a:lnTo>
                  <a:lnTo>
                    <a:pt x="3917" y="6432"/>
                  </a:lnTo>
                  <a:cubicBezTo>
                    <a:pt x="3917" y="6432"/>
                    <a:pt x="3917" y="6432"/>
                    <a:pt x="3917" y="6444"/>
                  </a:cubicBezTo>
                  <a:cubicBezTo>
                    <a:pt x="3929" y="6444"/>
                    <a:pt x="3941" y="6444"/>
                    <a:pt x="3941" y="6456"/>
                  </a:cubicBezTo>
                  <a:cubicBezTo>
                    <a:pt x="3941" y="6464"/>
                    <a:pt x="3939" y="6467"/>
                    <a:pt x="3936" y="6467"/>
                  </a:cubicBezTo>
                  <a:cubicBezTo>
                    <a:pt x="3934" y="6467"/>
                    <a:pt x="3932" y="6466"/>
                    <a:pt x="3931" y="6465"/>
                  </a:cubicBezTo>
                  <a:lnTo>
                    <a:pt x="3931" y="6465"/>
                  </a:lnTo>
                  <a:cubicBezTo>
                    <a:pt x="3935" y="6480"/>
                    <a:pt x="3950" y="6482"/>
                    <a:pt x="3929" y="6492"/>
                  </a:cubicBezTo>
                  <a:cubicBezTo>
                    <a:pt x="3919" y="6492"/>
                    <a:pt x="3918" y="6518"/>
                    <a:pt x="3902" y="6518"/>
                  </a:cubicBezTo>
                  <a:cubicBezTo>
                    <a:pt x="3900" y="6518"/>
                    <a:pt x="3897" y="6517"/>
                    <a:pt x="3894" y="6516"/>
                  </a:cubicBezTo>
                  <a:cubicBezTo>
                    <a:pt x="3882" y="6504"/>
                    <a:pt x="3882" y="6504"/>
                    <a:pt x="3882" y="6504"/>
                  </a:cubicBezTo>
                  <a:cubicBezTo>
                    <a:pt x="3879" y="6498"/>
                    <a:pt x="3877" y="6495"/>
                    <a:pt x="3876" y="6495"/>
                  </a:cubicBezTo>
                  <a:cubicBezTo>
                    <a:pt x="3874" y="6495"/>
                    <a:pt x="3875" y="6505"/>
                    <a:pt x="3868" y="6506"/>
                  </a:cubicBezTo>
                  <a:lnTo>
                    <a:pt x="3868" y="6506"/>
                  </a:lnTo>
                  <a:cubicBezTo>
                    <a:pt x="3866" y="6505"/>
                    <a:pt x="3863" y="6504"/>
                    <a:pt x="3858" y="6504"/>
                  </a:cubicBezTo>
                  <a:cubicBezTo>
                    <a:pt x="3861" y="6506"/>
                    <a:pt x="3864" y="6506"/>
                    <a:pt x="3866" y="6506"/>
                  </a:cubicBezTo>
                  <a:cubicBezTo>
                    <a:pt x="3867" y="6506"/>
                    <a:pt x="3868" y="6506"/>
                    <a:pt x="3868" y="6506"/>
                  </a:cubicBezTo>
                  <a:lnTo>
                    <a:pt x="3868" y="6506"/>
                  </a:lnTo>
                  <a:cubicBezTo>
                    <a:pt x="3877" y="6512"/>
                    <a:pt x="3867" y="6528"/>
                    <a:pt x="3858" y="6528"/>
                  </a:cubicBezTo>
                  <a:lnTo>
                    <a:pt x="3882" y="6539"/>
                  </a:lnTo>
                  <a:cubicBezTo>
                    <a:pt x="3891" y="6552"/>
                    <a:pt x="3893" y="6556"/>
                    <a:pt x="3891" y="6556"/>
                  </a:cubicBezTo>
                  <a:cubicBezTo>
                    <a:pt x="3885" y="6556"/>
                    <a:pt x="3864" y="6541"/>
                    <a:pt x="3848" y="6541"/>
                  </a:cubicBezTo>
                  <a:cubicBezTo>
                    <a:pt x="3842" y="6541"/>
                    <a:pt x="3837" y="6544"/>
                    <a:pt x="3834" y="6551"/>
                  </a:cubicBezTo>
                  <a:cubicBezTo>
                    <a:pt x="3834" y="6558"/>
                    <a:pt x="3835" y="6560"/>
                    <a:pt x="3836" y="6560"/>
                  </a:cubicBezTo>
                  <a:cubicBezTo>
                    <a:pt x="3838" y="6560"/>
                    <a:pt x="3842" y="6555"/>
                    <a:pt x="3844" y="6555"/>
                  </a:cubicBezTo>
                  <a:cubicBezTo>
                    <a:pt x="3845" y="6555"/>
                    <a:pt x="3846" y="6557"/>
                    <a:pt x="3846" y="6563"/>
                  </a:cubicBezTo>
                  <a:cubicBezTo>
                    <a:pt x="3846" y="6575"/>
                    <a:pt x="3822" y="6563"/>
                    <a:pt x="3822" y="6587"/>
                  </a:cubicBezTo>
                  <a:cubicBezTo>
                    <a:pt x="3814" y="6587"/>
                    <a:pt x="3806" y="6592"/>
                    <a:pt x="3795" y="6592"/>
                  </a:cubicBezTo>
                  <a:cubicBezTo>
                    <a:pt x="3789" y="6592"/>
                    <a:pt x="3783" y="6591"/>
                    <a:pt x="3775" y="6587"/>
                  </a:cubicBezTo>
                  <a:lnTo>
                    <a:pt x="3775" y="6587"/>
                  </a:lnTo>
                  <a:cubicBezTo>
                    <a:pt x="3786" y="6599"/>
                    <a:pt x="3751" y="6611"/>
                    <a:pt x="3775" y="6635"/>
                  </a:cubicBezTo>
                  <a:cubicBezTo>
                    <a:pt x="3798" y="6623"/>
                    <a:pt x="3763" y="6599"/>
                    <a:pt x="3798" y="6599"/>
                  </a:cubicBezTo>
                  <a:lnTo>
                    <a:pt x="3810" y="6611"/>
                  </a:lnTo>
                  <a:cubicBezTo>
                    <a:pt x="3798" y="6623"/>
                    <a:pt x="3810" y="6647"/>
                    <a:pt x="3798" y="6659"/>
                  </a:cubicBezTo>
                  <a:lnTo>
                    <a:pt x="3810" y="6659"/>
                  </a:lnTo>
                  <a:cubicBezTo>
                    <a:pt x="3798" y="6682"/>
                    <a:pt x="3822" y="6694"/>
                    <a:pt x="3810" y="6718"/>
                  </a:cubicBezTo>
                  <a:cubicBezTo>
                    <a:pt x="3786" y="6706"/>
                    <a:pt x="3798" y="6694"/>
                    <a:pt x="3798" y="6694"/>
                  </a:cubicBezTo>
                  <a:cubicBezTo>
                    <a:pt x="3775" y="6694"/>
                    <a:pt x="3786" y="6706"/>
                    <a:pt x="3775" y="6718"/>
                  </a:cubicBezTo>
                  <a:cubicBezTo>
                    <a:pt x="3763" y="6718"/>
                    <a:pt x="3786" y="6706"/>
                    <a:pt x="3763" y="6694"/>
                  </a:cubicBezTo>
                  <a:lnTo>
                    <a:pt x="3763" y="6718"/>
                  </a:lnTo>
                  <a:cubicBezTo>
                    <a:pt x="3786" y="6742"/>
                    <a:pt x="3751" y="6742"/>
                    <a:pt x="3751" y="6754"/>
                  </a:cubicBezTo>
                  <a:cubicBezTo>
                    <a:pt x="3739" y="6789"/>
                    <a:pt x="3763" y="6813"/>
                    <a:pt x="3775" y="6837"/>
                  </a:cubicBezTo>
                  <a:lnTo>
                    <a:pt x="3763" y="6837"/>
                  </a:lnTo>
                  <a:cubicBezTo>
                    <a:pt x="3775" y="6825"/>
                    <a:pt x="3763" y="6825"/>
                    <a:pt x="3763" y="6825"/>
                  </a:cubicBezTo>
                  <a:cubicBezTo>
                    <a:pt x="3757" y="6831"/>
                    <a:pt x="3748" y="6834"/>
                    <a:pt x="3739" y="6834"/>
                  </a:cubicBezTo>
                  <a:cubicBezTo>
                    <a:pt x="3730" y="6834"/>
                    <a:pt x="3721" y="6831"/>
                    <a:pt x="3715" y="6825"/>
                  </a:cubicBezTo>
                  <a:lnTo>
                    <a:pt x="3715" y="6825"/>
                  </a:lnTo>
                  <a:cubicBezTo>
                    <a:pt x="3715" y="6834"/>
                    <a:pt x="3717" y="6836"/>
                    <a:pt x="3719" y="6836"/>
                  </a:cubicBezTo>
                  <a:cubicBezTo>
                    <a:pt x="3722" y="6836"/>
                    <a:pt x="3726" y="6834"/>
                    <a:pt x="3731" y="6834"/>
                  </a:cubicBezTo>
                  <a:cubicBezTo>
                    <a:pt x="3733" y="6834"/>
                    <a:pt x="3736" y="6834"/>
                    <a:pt x="3739" y="6837"/>
                  </a:cubicBezTo>
                  <a:lnTo>
                    <a:pt x="3715" y="6861"/>
                  </a:lnTo>
                  <a:cubicBezTo>
                    <a:pt x="3739" y="6861"/>
                    <a:pt x="3739" y="6861"/>
                    <a:pt x="3751" y="6873"/>
                  </a:cubicBezTo>
                  <a:cubicBezTo>
                    <a:pt x="3751" y="6885"/>
                    <a:pt x="3739" y="6885"/>
                    <a:pt x="3727" y="6897"/>
                  </a:cubicBezTo>
                  <a:cubicBezTo>
                    <a:pt x="3727" y="6897"/>
                    <a:pt x="3715" y="6897"/>
                    <a:pt x="3715" y="6885"/>
                  </a:cubicBezTo>
                  <a:cubicBezTo>
                    <a:pt x="3703" y="6897"/>
                    <a:pt x="3703" y="6897"/>
                    <a:pt x="3715" y="6909"/>
                  </a:cubicBezTo>
                  <a:cubicBezTo>
                    <a:pt x="3716" y="6907"/>
                    <a:pt x="3717" y="6907"/>
                    <a:pt x="3718" y="6907"/>
                  </a:cubicBezTo>
                  <a:cubicBezTo>
                    <a:pt x="3725" y="6907"/>
                    <a:pt x="3718" y="6944"/>
                    <a:pt x="3739" y="6944"/>
                  </a:cubicBezTo>
                  <a:lnTo>
                    <a:pt x="3715" y="6944"/>
                  </a:lnTo>
                  <a:cubicBezTo>
                    <a:pt x="3727" y="6944"/>
                    <a:pt x="3715" y="6944"/>
                    <a:pt x="3715" y="6932"/>
                  </a:cubicBezTo>
                  <a:cubicBezTo>
                    <a:pt x="3691" y="6932"/>
                    <a:pt x="3715" y="6956"/>
                    <a:pt x="3715" y="6956"/>
                  </a:cubicBezTo>
                  <a:cubicBezTo>
                    <a:pt x="3715" y="6965"/>
                    <a:pt x="3709" y="6973"/>
                    <a:pt x="3701" y="6973"/>
                  </a:cubicBezTo>
                  <a:cubicBezTo>
                    <a:pt x="3698" y="6973"/>
                    <a:pt x="3695" y="6972"/>
                    <a:pt x="3691" y="6968"/>
                  </a:cubicBezTo>
                  <a:lnTo>
                    <a:pt x="3691" y="6968"/>
                  </a:lnTo>
                  <a:cubicBezTo>
                    <a:pt x="3703" y="6980"/>
                    <a:pt x="3691" y="6992"/>
                    <a:pt x="3679" y="6992"/>
                  </a:cubicBezTo>
                  <a:cubicBezTo>
                    <a:pt x="3679" y="6992"/>
                    <a:pt x="3691" y="6992"/>
                    <a:pt x="3691" y="7004"/>
                  </a:cubicBezTo>
                  <a:lnTo>
                    <a:pt x="3679" y="7028"/>
                  </a:lnTo>
                  <a:cubicBezTo>
                    <a:pt x="3667" y="7016"/>
                    <a:pt x="3644" y="7004"/>
                    <a:pt x="3644" y="7004"/>
                  </a:cubicBezTo>
                  <a:lnTo>
                    <a:pt x="3644" y="7004"/>
                  </a:lnTo>
                  <a:cubicBezTo>
                    <a:pt x="3644" y="7016"/>
                    <a:pt x="3667" y="7016"/>
                    <a:pt x="3656" y="7028"/>
                  </a:cubicBezTo>
                  <a:cubicBezTo>
                    <a:pt x="3653" y="7025"/>
                    <a:pt x="3650" y="7024"/>
                    <a:pt x="3647" y="7024"/>
                  </a:cubicBezTo>
                  <a:cubicBezTo>
                    <a:pt x="3643" y="7024"/>
                    <a:pt x="3638" y="7027"/>
                    <a:pt x="3633" y="7027"/>
                  </a:cubicBezTo>
                  <a:cubicBezTo>
                    <a:pt x="3629" y="7027"/>
                    <a:pt x="3624" y="7025"/>
                    <a:pt x="3620" y="7016"/>
                  </a:cubicBezTo>
                  <a:cubicBezTo>
                    <a:pt x="3596" y="7028"/>
                    <a:pt x="3584" y="7040"/>
                    <a:pt x="3584" y="7063"/>
                  </a:cubicBezTo>
                  <a:cubicBezTo>
                    <a:pt x="3587" y="7066"/>
                    <a:pt x="3589" y="7067"/>
                    <a:pt x="3592" y="7067"/>
                  </a:cubicBezTo>
                  <a:cubicBezTo>
                    <a:pt x="3598" y="7067"/>
                    <a:pt x="3605" y="7060"/>
                    <a:pt x="3612" y="7060"/>
                  </a:cubicBezTo>
                  <a:cubicBezTo>
                    <a:pt x="3615" y="7060"/>
                    <a:pt x="3617" y="7061"/>
                    <a:pt x="3620" y="7063"/>
                  </a:cubicBezTo>
                  <a:cubicBezTo>
                    <a:pt x="3608" y="7099"/>
                    <a:pt x="3656" y="7123"/>
                    <a:pt x="3632" y="7147"/>
                  </a:cubicBezTo>
                  <a:lnTo>
                    <a:pt x="3644" y="7135"/>
                  </a:lnTo>
                  <a:cubicBezTo>
                    <a:pt x="3644" y="7159"/>
                    <a:pt x="3644" y="7159"/>
                    <a:pt x="3656" y="7170"/>
                  </a:cubicBezTo>
                  <a:cubicBezTo>
                    <a:pt x="3647" y="7166"/>
                    <a:pt x="3636" y="7163"/>
                    <a:pt x="3626" y="7163"/>
                  </a:cubicBezTo>
                  <a:cubicBezTo>
                    <a:pt x="3609" y="7163"/>
                    <a:pt x="3592" y="7172"/>
                    <a:pt x="3584" y="7194"/>
                  </a:cubicBezTo>
                  <a:cubicBezTo>
                    <a:pt x="3592" y="7194"/>
                    <a:pt x="3600" y="7189"/>
                    <a:pt x="3608" y="7189"/>
                  </a:cubicBezTo>
                  <a:cubicBezTo>
                    <a:pt x="3612" y="7189"/>
                    <a:pt x="3616" y="7190"/>
                    <a:pt x="3620" y="7194"/>
                  </a:cubicBezTo>
                  <a:lnTo>
                    <a:pt x="3620" y="7206"/>
                  </a:lnTo>
                  <a:cubicBezTo>
                    <a:pt x="3620" y="7230"/>
                    <a:pt x="3572" y="7230"/>
                    <a:pt x="3596" y="7242"/>
                  </a:cubicBezTo>
                  <a:lnTo>
                    <a:pt x="3572" y="7242"/>
                  </a:lnTo>
                  <a:cubicBezTo>
                    <a:pt x="3584" y="7254"/>
                    <a:pt x="3584" y="7266"/>
                    <a:pt x="3584" y="7278"/>
                  </a:cubicBezTo>
                  <a:cubicBezTo>
                    <a:pt x="3584" y="7301"/>
                    <a:pt x="3572" y="7301"/>
                    <a:pt x="3560" y="7301"/>
                  </a:cubicBezTo>
                  <a:cubicBezTo>
                    <a:pt x="3572" y="7301"/>
                    <a:pt x="3596" y="7301"/>
                    <a:pt x="3584" y="7325"/>
                  </a:cubicBezTo>
                  <a:cubicBezTo>
                    <a:pt x="3577" y="7320"/>
                    <a:pt x="3571" y="7319"/>
                    <a:pt x="3567" y="7319"/>
                  </a:cubicBezTo>
                  <a:cubicBezTo>
                    <a:pt x="3554" y="7319"/>
                    <a:pt x="3557" y="7339"/>
                    <a:pt x="3552" y="7339"/>
                  </a:cubicBezTo>
                  <a:cubicBezTo>
                    <a:pt x="3551" y="7339"/>
                    <a:pt x="3550" y="7339"/>
                    <a:pt x="3548" y="7337"/>
                  </a:cubicBezTo>
                  <a:cubicBezTo>
                    <a:pt x="3539" y="7346"/>
                    <a:pt x="3531" y="7348"/>
                    <a:pt x="3532" y="7354"/>
                  </a:cubicBezTo>
                  <a:lnTo>
                    <a:pt x="3532" y="7354"/>
                  </a:lnTo>
                  <a:cubicBezTo>
                    <a:pt x="3546" y="7366"/>
                    <a:pt x="3536" y="7386"/>
                    <a:pt x="3536" y="7397"/>
                  </a:cubicBezTo>
                  <a:cubicBezTo>
                    <a:pt x="3529" y="7392"/>
                    <a:pt x="3525" y="7390"/>
                    <a:pt x="3522" y="7390"/>
                  </a:cubicBezTo>
                  <a:cubicBezTo>
                    <a:pt x="3513" y="7390"/>
                    <a:pt x="3523" y="7411"/>
                    <a:pt x="3502" y="7411"/>
                  </a:cubicBezTo>
                  <a:cubicBezTo>
                    <a:pt x="3499" y="7411"/>
                    <a:pt x="3494" y="7410"/>
                    <a:pt x="3489" y="7409"/>
                  </a:cubicBezTo>
                  <a:lnTo>
                    <a:pt x="3489" y="7409"/>
                  </a:lnTo>
                  <a:cubicBezTo>
                    <a:pt x="3525" y="7421"/>
                    <a:pt x="3489" y="7444"/>
                    <a:pt x="3513" y="7456"/>
                  </a:cubicBezTo>
                  <a:cubicBezTo>
                    <a:pt x="3513" y="7460"/>
                    <a:pt x="3510" y="7462"/>
                    <a:pt x="3506" y="7462"/>
                  </a:cubicBezTo>
                  <a:cubicBezTo>
                    <a:pt x="3498" y="7462"/>
                    <a:pt x="3485" y="7456"/>
                    <a:pt x="3477" y="7456"/>
                  </a:cubicBezTo>
                  <a:lnTo>
                    <a:pt x="3477" y="7468"/>
                  </a:lnTo>
                  <a:cubicBezTo>
                    <a:pt x="3465" y="7468"/>
                    <a:pt x="3453" y="7492"/>
                    <a:pt x="3441" y="7504"/>
                  </a:cubicBezTo>
                  <a:lnTo>
                    <a:pt x="3465" y="7528"/>
                  </a:lnTo>
                  <a:lnTo>
                    <a:pt x="3441" y="7528"/>
                  </a:lnTo>
                  <a:cubicBezTo>
                    <a:pt x="3453" y="7528"/>
                    <a:pt x="3453" y="7540"/>
                    <a:pt x="3465" y="7540"/>
                  </a:cubicBezTo>
                  <a:lnTo>
                    <a:pt x="3453" y="7540"/>
                  </a:lnTo>
                  <a:cubicBezTo>
                    <a:pt x="3489" y="7551"/>
                    <a:pt x="3465" y="7551"/>
                    <a:pt x="3465" y="7575"/>
                  </a:cubicBezTo>
                  <a:cubicBezTo>
                    <a:pt x="3465" y="7575"/>
                    <a:pt x="3453" y="7575"/>
                    <a:pt x="3453" y="7563"/>
                  </a:cubicBezTo>
                  <a:cubicBezTo>
                    <a:pt x="3453" y="7567"/>
                    <a:pt x="3452" y="7569"/>
                    <a:pt x="3450" y="7569"/>
                  </a:cubicBezTo>
                  <a:cubicBezTo>
                    <a:pt x="3445" y="7569"/>
                    <a:pt x="3437" y="7563"/>
                    <a:pt x="3429" y="7563"/>
                  </a:cubicBezTo>
                  <a:cubicBezTo>
                    <a:pt x="3440" y="7563"/>
                    <a:pt x="3460" y="7601"/>
                    <a:pt x="3481" y="7601"/>
                  </a:cubicBezTo>
                  <a:cubicBezTo>
                    <a:pt x="3484" y="7601"/>
                    <a:pt x="3486" y="7600"/>
                    <a:pt x="3489" y="7599"/>
                  </a:cubicBezTo>
                  <a:cubicBezTo>
                    <a:pt x="3501" y="7599"/>
                    <a:pt x="3501" y="7611"/>
                    <a:pt x="3489" y="7623"/>
                  </a:cubicBezTo>
                  <a:lnTo>
                    <a:pt x="3465" y="7611"/>
                  </a:lnTo>
                  <a:lnTo>
                    <a:pt x="3489" y="7635"/>
                  </a:lnTo>
                  <a:cubicBezTo>
                    <a:pt x="3489" y="7647"/>
                    <a:pt x="3465" y="7647"/>
                    <a:pt x="3465" y="7647"/>
                  </a:cubicBezTo>
                  <a:cubicBezTo>
                    <a:pt x="3465" y="7639"/>
                    <a:pt x="3448" y="7625"/>
                    <a:pt x="3434" y="7625"/>
                  </a:cubicBezTo>
                  <a:cubicBezTo>
                    <a:pt x="3427" y="7625"/>
                    <a:pt x="3421" y="7627"/>
                    <a:pt x="3417" y="7635"/>
                  </a:cubicBezTo>
                  <a:cubicBezTo>
                    <a:pt x="3417" y="7623"/>
                    <a:pt x="3405" y="7611"/>
                    <a:pt x="3405" y="7599"/>
                  </a:cubicBezTo>
                  <a:cubicBezTo>
                    <a:pt x="3405" y="7599"/>
                    <a:pt x="3400" y="7604"/>
                    <a:pt x="3397" y="7604"/>
                  </a:cubicBezTo>
                  <a:cubicBezTo>
                    <a:pt x="3395" y="7604"/>
                    <a:pt x="3394" y="7603"/>
                    <a:pt x="3394" y="7599"/>
                  </a:cubicBezTo>
                  <a:lnTo>
                    <a:pt x="3394" y="7599"/>
                  </a:lnTo>
                  <a:cubicBezTo>
                    <a:pt x="3394" y="7611"/>
                    <a:pt x="3405" y="7611"/>
                    <a:pt x="3394" y="7623"/>
                  </a:cubicBezTo>
                  <a:cubicBezTo>
                    <a:pt x="3394" y="7635"/>
                    <a:pt x="3417" y="7659"/>
                    <a:pt x="3405" y="7659"/>
                  </a:cubicBezTo>
                  <a:cubicBezTo>
                    <a:pt x="3441" y="7659"/>
                    <a:pt x="3417" y="7694"/>
                    <a:pt x="3441" y="7694"/>
                  </a:cubicBezTo>
                  <a:cubicBezTo>
                    <a:pt x="3441" y="7703"/>
                    <a:pt x="3441" y="7711"/>
                    <a:pt x="3437" y="7711"/>
                  </a:cubicBezTo>
                  <a:cubicBezTo>
                    <a:pt x="3435" y="7711"/>
                    <a:pt x="3433" y="7710"/>
                    <a:pt x="3429" y="7706"/>
                  </a:cubicBezTo>
                  <a:cubicBezTo>
                    <a:pt x="3425" y="7702"/>
                    <a:pt x="3421" y="7701"/>
                    <a:pt x="3417" y="7701"/>
                  </a:cubicBezTo>
                  <a:cubicBezTo>
                    <a:pt x="3409" y="7701"/>
                    <a:pt x="3402" y="7706"/>
                    <a:pt x="3394" y="7706"/>
                  </a:cubicBezTo>
                  <a:lnTo>
                    <a:pt x="3417" y="7706"/>
                  </a:lnTo>
                  <a:cubicBezTo>
                    <a:pt x="3405" y="7718"/>
                    <a:pt x="3394" y="7718"/>
                    <a:pt x="3382" y="7718"/>
                  </a:cubicBezTo>
                  <a:lnTo>
                    <a:pt x="3370" y="7730"/>
                  </a:lnTo>
                  <a:cubicBezTo>
                    <a:pt x="3378" y="7730"/>
                    <a:pt x="3386" y="7725"/>
                    <a:pt x="3390" y="7725"/>
                  </a:cubicBezTo>
                  <a:cubicBezTo>
                    <a:pt x="3392" y="7725"/>
                    <a:pt x="3394" y="7726"/>
                    <a:pt x="3394" y="7730"/>
                  </a:cubicBezTo>
                  <a:cubicBezTo>
                    <a:pt x="3385" y="7739"/>
                    <a:pt x="3383" y="7747"/>
                    <a:pt x="3382" y="7747"/>
                  </a:cubicBezTo>
                  <a:cubicBezTo>
                    <a:pt x="3382" y="7747"/>
                    <a:pt x="3382" y="7745"/>
                    <a:pt x="3382" y="7742"/>
                  </a:cubicBezTo>
                  <a:cubicBezTo>
                    <a:pt x="3370" y="7730"/>
                    <a:pt x="3346" y="7730"/>
                    <a:pt x="3346" y="7718"/>
                  </a:cubicBezTo>
                  <a:lnTo>
                    <a:pt x="3346" y="7718"/>
                  </a:lnTo>
                  <a:cubicBezTo>
                    <a:pt x="3346" y="7730"/>
                    <a:pt x="3334" y="7754"/>
                    <a:pt x="3358" y="7754"/>
                  </a:cubicBezTo>
                  <a:lnTo>
                    <a:pt x="3346" y="7766"/>
                  </a:lnTo>
                  <a:cubicBezTo>
                    <a:pt x="3352" y="7766"/>
                    <a:pt x="3364" y="7763"/>
                    <a:pt x="3373" y="7763"/>
                  </a:cubicBezTo>
                  <a:cubicBezTo>
                    <a:pt x="3382" y="7763"/>
                    <a:pt x="3388" y="7766"/>
                    <a:pt x="3382" y="7778"/>
                  </a:cubicBezTo>
                  <a:lnTo>
                    <a:pt x="3382" y="7790"/>
                  </a:lnTo>
                  <a:lnTo>
                    <a:pt x="3382" y="7813"/>
                  </a:lnTo>
                  <a:lnTo>
                    <a:pt x="3382" y="7825"/>
                  </a:lnTo>
                  <a:lnTo>
                    <a:pt x="3370" y="7837"/>
                  </a:lnTo>
                  <a:lnTo>
                    <a:pt x="3382" y="7837"/>
                  </a:lnTo>
                  <a:cubicBezTo>
                    <a:pt x="3382" y="7849"/>
                    <a:pt x="3370" y="7849"/>
                    <a:pt x="3370" y="7849"/>
                  </a:cubicBezTo>
                  <a:cubicBezTo>
                    <a:pt x="3370" y="7873"/>
                    <a:pt x="3382" y="7861"/>
                    <a:pt x="3382" y="7873"/>
                  </a:cubicBezTo>
                  <a:cubicBezTo>
                    <a:pt x="3382" y="7885"/>
                    <a:pt x="3382" y="7885"/>
                    <a:pt x="3370" y="7885"/>
                  </a:cubicBezTo>
                  <a:cubicBezTo>
                    <a:pt x="3370" y="7897"/>
                    <a:pt x="3370" y="7897"/>
                    <a:pt x="3370" y="7921"/>
                  </a:cubicBezTo>
                  <a:cubicBezTo>
                    <a:pt x="3370" y="7932"/>
                    <a:pt x="3370" y="7932"/>
                    <a:pt x="3382" y="7944"/>
                  </a:cubicBezTo>
                  <a:cubicBezTo>
                    <a:pt x="3382" y="7968"/>
                    <a:pt x="3394" y="7980"/>
                    <a:pt x="3405" y="7992"/>
                  </a:cubicBezTo>
                  <a:cubicBezTo>
                    <a:pt x="3322" y="7992"/>
                    <a:pt x="3227" y="8004"/>
                    <a:pt x="3144" y="8004"/>
                  </a:cubicBezTo>
                  <a:cubicBezTo>
                    <a:pt x="2945" y="8018"/>
                    <a:pt x="2741" y="8021"/>
                    <a:pt x="2552" y="8021"/>
                  </a:cubicBezTo>
                  <a:cubicBezTo>
                    <a:pt x="2398" y="8021"/>
                    <a:pt x="2254" y="8019"/>
                    <a:pt x="2131" y="8019"/>
                  </a:cubicBezTo>
                  <a:cubicBezTo>
                    <a:pt x="2015" y="8019"/>
                    <a:pt x="1916" y="8021"/>
                    <a:pt x="1846" y="8028"/>
                  </a:cubicBezTo>
                  <a:cubicBezTo>
                    <a:pt x="1834" y="8052"/>
                    <a:pt x="1786" y="8052"/>
                    <a:pt x="1798" y="8075"/>
                  </a:cubicBezTo>
                  <a:cubicBezTo>
                    <a:pt x="1786" y="8075"/>
                    <a:pt x="1786" y="8063"/>
                    <a:pt x="1774" y="8063"/>
                  </a:cubicBezTo>
                  <a:cubicBezTo>
                    <a:pt x="1786" y="8040"/>
                    <a:pt x="1751" y="8028"/>
                    <a:pt x="1762" y="8004"/>
                  </a:cubicBezTo>
                  <a:lnTo>
                    <a:pt x="1762" y="8004"/>
                  </a:lnTo>
                  <a:cubicBezTo>
                    <a:pt x="1774" y="8016"/>
                    <a:pt x="1786" y="8016"/>
                    <a:pt x="1786" y="8016"/>
                  </a:cubicBezTo>
                  <a:cubicBezTo>
                    <a:pt x="1774" y="7992"/>
                    <a:pt x="1774" y="7968"/>
                    <a:pt x="1751" y="7956"/>
                  </a:cubicBezTo>
                  <a:cubicBezTo>
                    <a:pt x="1774" y="7944"/>
                    <a:pt x="1786" y="7944"/>
                    <a:pt x="1786" y="7921"/>
                  </a:cubicBezTo>
                  <a:cubicBezTo>
                    <a:pt x="1786" y="7909"/>
                    <a:pt x="1786" y="7909"/>
                    <a:pt x="1762" y="7897"/>
                  </a:cubicBezTo>
                  <a:cubicBezTo>
                    <a:pt x="1774" y="7885"/>
                    <a:pt x="1751" y="7861"/>
                    <a:pt x="1774" y="7861"/>
                  </a:cubicBezTo>
                  <a:cubicBezTo>
                    <a:pt x="1762" y="7861"/>
                    <a:pt x="1774" y="7849"/>
                    <a:pt x="1762" y="7849"/>
                  </a:cubicBezTo>
                  <a:lnTo>
                    <a:pt x="1762" y="7837"/>
                  </a:lnTo>
                  <a:lnTo>
                    <a:pt x="1751" y="7849"/>
                  </a:lnTo>
                  <a:cubicBezTo>
                    <a:pt x="1786" y="7813"/>
                    <a:pt x="1727" y="7813"/>
                    <a:pt x="1751" y="7778"/>
                  </a:cubicBezTo>
                  <a:lnTo>
                    <a:pt x="1774" y="7778"/>
                  </a:lnTo>
                  <a:lnTo>
                    <a:pt x="1762" y="7730"/>
                  </a:lnTo>
                  <a:lnTo>
                    <a:pt x="1751" y="7742"/>
                  </a:lnTo>
                  <a:cubicBezTo>
                    <a:pt x="1751" y="7730"/>
                    <a:pt x="1727" y="7730"/>
                    <a:pt x="1739" y="7718"/>
                  </a:cubicBezTo>
                  <a:lnTo>
                    <a:pt x="1739" y="7718"/>
                  </a:lnTo>
                  <a:cubicBezTo>
                    <a:pt x="1742" y="7720"/>
                    <a:pt x="1744" y="7721"/>
                    <a:pt x="1746" y="7721"/>
                  </a:cubicBezTo>
                  <a:cubicBezTo>
                    <a:pt x="1756" y="7721"/>
                    <a:pt x="1740" y="7694"/>
                    <a:pt x="1751" y="7694"/>
                  </a:cubicBezTo>
                  <a:lnTo>
                    <a:pt x="1762" y="7694"/>
                  </a:lnTo>
                  <a:cubicBezTo>
                    <a:pt x="1762" y="7688"/>
                    <a:pt x="1762" y="7685"/>
                    <a:pt x="1759" y="7685"/>
                  </a:cubicBezTo>
                  <a:cubicBezTo>
                    <a:pt x="1756" y="7685"/>
                    <a:pt x="1751" y="7688"/>
                    <a:pt x="1739" y="7694"/>
                  </a:cubicBezTo>
                  <a:cubicBezTo>
                    <a:pt x="1739" y="7671"/>
                    <a:pt x="1774" y="7671"/>
                    <a:pt x="1751" y="7659"/>
                  </a:cubicBezTo>
                  <a:lnTo>
                    <a:pt x="1751" y="7659"/>
                  </a:lnTo>
                  <a:lnTo>
                    <a:pt x="1751" y="7671"/>
                  </a:lnTo>
                  <a:cubicBezTo>
                    <a:pt x="1751" y="7674"/>
                    <a:pt x="1748" y="7675"/>
                    <a:pt x="1746" y="7675"/>
                  </a:cubicBezTo>
                  <a:cubicBezTo>
                    <a:pt x="1739" y="7675"/>
                    <a:pt x="1727" y="7667"/>
                    <a:pt x="1727" y="7659"/>
                  </a:cubicBezTo>
                  <a:lnTo>
                    <a:pt x="1739" y="7659"/>
                  </a:lnTo>
                  <a:cubicBezTo>
                    <a:pt x="1727" y="7647"/>
                    <a:pt x="1739" y="7623"/>
                    <a:pt x="1727" y="7623"/>
                  </a:cubicBezTo>
                  <a:cubicBezTo>
                    <a:pt x="1727" y="7611"/>
                    <a:pt x="1739" y="7611"/>
                    <a:pt x="1751" y="7611"/>
                  </a:cubicBezTo>
                  <a:cubicBezTo>
                    <a:pt x="1727" y="7587"/>
                    <a:pt x="1751" y="7599"/>
                    <a:pt x="1727" y="7575"/>
                  </a:cubicBezTo>
                  <a:lnTo>
                    <a:pt x="1739" y="7575"/>
                  </a:lnTo>
                  <a:lnTo>
                    <a:pt x="1727" y="7563"/>
                  </a:lnTo>
                  <a:lnTo>
                    <a:pt x="1739" y="7551"/>
                  </a:lnTo>
                  <a:lnTo>
                    <a:pt x="1727" y="7551"/>
                  </a:lnTo>
                  <a:cubicBezTo>
                    <a:pt x="1727" y="7540"/>
                    <a:pt x="1727" y="7540"/>
                    <a:pt x="1727" y="7528"/>
                  </a:cubicBezTo>
                  <a:lnTo>
                    <a:pt x="1739" y="7528"/>
                  </a:lnTo>
                  <a:cubicBezTo>
                    <a:pt x="1727" y="7504"/>
                    <a:pt x="1751" y="7492"/>
                    <a:pt x="1727" y="7468"/>
                  </a:cubicBezTo>
                  <a:lnTo>
                    <a:pt x="1739" y="7468"/>
                  </a:lnTo>
                  <a:cubicBezTo>
                    <a:pt x="1715" y="7456"/>
                    <a:pt x="1762" y="7456"/>
                    <a:pt x="1727" y="7432"/>
                  </a:cubicBezTo>
                  <a:lnTo>
                    <a:pt x="1751" y="7432"/>
                  </a:lnTo>
                  <a:lnTo>
                    <a:pt x="1739" y="7421"/>
                  </a:lnTo>
                  <a:lnTo>
                    <a:pt x="1751" y="7421"/>
                  </a:lnTo>
                  <a:lnTo>
                    <a:pt x="1727" y="7409"/>
                  </a:lnTo>
                  <a:lnTo>
                    <a:pt x="1739" y="7397"/>
                  </a:lnTo>
                  <a:lnTo>
                    <a:pt x="1727" y="7397"/>
                  </a:lnTo>
                  <a:cubicBezTo>
                    <a:pt x="1762" y="7385"/>
                    <a:pt x="1739" y="7373"/>
                    <a:pt x="1762" y="7349"/>
                  </a:cubicBezTo>
                  <a:lnTo>
                    <a:pt x="1762" y="7349"/>
                  </a:lnTo>
                  <a:lnTo>
                    <a:pt x="1739" y="7361"/>
                  </a:lnTo>
                  <a:cubicBezTo>
                    <a:pt x="1679" y="7325"/>
                    <a:pt x="1751" y="7254"/>
                    <a:pt x="1715" y="7218"/>
                  </a:cubicBezTo>
                  <a:lnTo>
                    <a:pt x="1739" y="7206"/>
                  </a:lnTo>
                  <a:lnTo>
                    <a:pt x="1703" y="7194"/>
                  </a:lnTo>
                  <a:cubicBezTo>
                    <a:pt x="1707" y="7190"/>
                    <a:pt x="1711" y="7189"/>
                    <a:pt x="1715" y="7189"/>
                  </a:cubicBezTo>
                  <a:cubicBezTo>
                    <a:pt x="1723" y="7189"/>
                    <a:pt x="1731" y="7194"/>
                    <a:pt x="1739" y="7194"/>
                  </a:cubicBezTo>
                  <a:cubicBezTo>
                    <a:pt x="1715" y="7170"/>
                    <a:pt x="1703" y="7182"/>
                    <a:pt x="1691" y="7159"/>
                  </a:cubicBezTo>
                  <a:cubicBezTo>
                    <a:pt x="1693" y="7156"/>
                    <a:pt x="1695" y="7155"/>
                    <a:pt x="1697" y="7155"/>
                  </a:cubicBezTo>
                  <a:cubicBezTo>
                    <a:pt x="1703" y="7155"/>
                    <a:pt x="1705" y="7170"/>
                    <a:pt x="1715" y="7170"/>
                  </a:cubicBezTo>
                  <a:cubicBezTo>
                    <a:pt x="1703" y="7147"/>
                    <a:pt x="1679" y="7111"/>
                    <a:pt x="1691" y="7099"/>
                  </a:cubicBezTo>
                  <a:lnTo>
                    <a:pt x="1679" y="7099"/>
                  </a:lnTo>
                  <a:cubicBezTo>
                    <a:pt x="1679" y="7087"/>
                    <a:pt x="1679" y="7063"/>
                    <a:pt x="1679" y="7040"/>
                  </a:cubicBezTo>
                  <a:cubicBezTo>
                    <a:pt x="1679" y="7040"/>
                    <a:pt x="1691" y="7051"/>
                    <a:pt x="1691" y="7051"/>
                  </a:cubicBezTo>
                  <a:cubicBezTo>
                    <a:pt x="1691" y="7040"/>
                    <a:pt x="1691" y="7040"/>
                    <a:pt x="1679" y="7028"/>
                  </a:cubicBezTo>
                  <a:lnTo>
                    <a:pt x="1703" y="7028"/>
                  </a:lnTo>
                  <a:cubicBezTo>
                    <a:pt x="1703" y="7016"/>
                    <a:pt x="1679" y="6992"/>
                    <a:pt x="1703" y="6992"/>
                  </a:cubicBezTo>
                  <a:cubicBezTo>
                    <a:pt x="1691" y="6992"/>
                    <a:pt x="1679" y="6992"/>
                    <a:pt x="1679" y="6980"/>
                  </a:cubicBezTo>
                  <a:cubicBezTo>
                    <a:pt x="1703" y="6968"/>
                    <a:pt x="1655" y="6956"/>
                    <a:pt x="1667" y="6932"/>
                  </a:cubicBezTo>
                  <a:cubicBezTo>
                    <a:pt x="1679" y="6932"/>
                    <a:pt x="1679" y="6944"/>
                    <a:pt x="1679" y="6944"/>
                  </a:cubicBezTo>
                  <a:lnTo>
                    <a:pt x="1679" y="6944"/>
                  </a:lnTo>
                  <a:cubicBezTo>
                    <a:pt x="1679" y="6932"/>
                    <a:pt x="1667" y="6920"/>
                    <a:pt x="1655" y="6920"/>
                  </a:cubicBezTo>
                  <a:lnTo>
                    <a:pt x="1667" y="6920"/>
                  </a:lnTo>
                  <a:lnTo>
                    <a:pt x="1643" y="6885"/>
                  </a:lnTo>
                  <a:cubicBezTo>
                    <a:pt x="1655" y="6873"/>
                    <a:pt x="1655" y="6861"/>
                    <a:pt x="1655" y="6849"/>
                  </a:cubicBezTo>
                  <a:cubicBezTo>
                    <a:pt x="1655" y="6849"/>
                    <a:pt x="1643" y="6849"/>
                    <a:pt x="1667" y="6837"/>
                  </a:cubicBezTo>
                  <a:cubicBezTo>
                    <a:pt x="1667" y="6831"/>
                    <a:pt x="1658" y="6831"/>
                    <a:pt x="1651" y="6831"/>
                  </a:cubicBezTo>
                  <a:cubicBezTo>
                    <a:pt x="1643" y="6831"/>
                    <a:pt x="1637" y="6831"/>
                    <a:pt x="1643" y="6825"/>
                  </a:cubicBezTo>
                  <a:cubicBezTo>
                    <a:pt x="1651" y="6825"/>
                    <a:pt x="1659" y="6820"/>
                    <a:pt x="1663" y="6817"/>
                  </a:cubicBezTo>
                  <a:lnTo>
                    <a:pt x="1663" y="6817"/>
                  </a:lnTo>
                  <a:cubicBezTo>
                    <a:pt x="1662" y="6818"/>
                    <a:pt x="1660" y="6818"/>
                    <a:pt x="1659" y="6818"/>
                  </a:cubicBezTo>
                  <a:cubicBezTo>
                    <a:pt x="1655" y="6818"/>
                    <a:pt x="1655" y="6810"/>
                    <a:pt x="1655" y="6801"/>
                  </a:cubicBezTo>
                  <a:cubicBezTo>
                    <a:pt x="1661" y="6795"/>
                    <a:pt x="1667" y="6795"/>
                    <a:pt x="1672" y="6795"/>
                  </a:cubicBezTo>
                  <a:cubicBezTo>
                    <a:pt x="1676" y="6795"/>
                    <a:pt x="1679" y="6795"/>
                    <a:pt x="1679" y="6789"/>
                  </a:cubicBezTo>
                  <a:cubicBezTo>
                    <a:pt x="1691" y="6789"/>
                    <a:pt x="1703" y="6789"/>
                    <a:pt x="1715" y="6801"/>
                  </a:cubicBezTo>
                  <a:cubicBezTo>
                    <a:pt x="1739" y="6778"/>
                    <a:pt x="1691" y="6778"/>
                    <a:pt x="1679" y="6766"/>
                  </a:cubicBezTo>
                  <a:lnTo>
                    <a:pt x="1691" y="6766"/>
                  </a:lnTo>
                  <a:cubicBezTo>
                    <a:pt x="1679" y="6766"/>
                    <a:pt x="1679" y="6766"/>
                    <a:pt x="1679" y="6754"/>
                  </a:cubicBezTo>
                  <a:lnTo>
                    <a:pt x="1679" y="6754"/>
                  </a:lnTo>
                  <a:cubicBezTo>
                    <a:pt x="1679" y="6754"/>
                    <a:pt x="1691" y="6766"/>
                    <a:pt x="1703" y="6766"/>
                  </a:cubicBezTo>
                  <a:lnTo>
                    <a:pt x="1703" y="6754"/>
                  </a:lnTo>
                  <a:cubicBezTo>
                    <a:pt x="1703" y="6742"/>
                    <a:pt x="1691" y="6742"/>
                    <a:pt x="1703" y="6742"/>
                  </a:cubicBezTo>
                  <a:cubicBezTo>
                    <a:pt x="1707" y="6742"/>
                    <a:pt x="1712" y="6742"/>
                    <a:pt x="1716" y="6742"/>
                  </a:cubicBezTo>
                  <a:lnTo>
                    <a:pt x="1716" y="6742"/>
                  </a:lnTo>
                  <a:lnTo>
                    <a:pt x="1715" y="6742"/>
                  </a:lnTo>
                  <a:cubicBezTo>
                    <a:pt x="1727" y="6742"/>
                    <a:pt x="1727" y="6730"/>
                    <a:pt x="1739" y="6730"/>
                  </a:cubicBezTo>
                  <a:lnTo>
                    <a:pt x="1739" y="6718"/>
                  </a:lnTo>
                  <a:lnTo>
                    <a:pt x="1751" y="6718"/>
                  </a:lnTo>
                  <a:cubicBezTo>
                    <a:pt x="1751" y="6708"/>
                    <a:pt x="1719" y="6691"/>
                    <a:pt x="1733" y="6691"/>
                  </a:cubicBezTo>
                  <a:cubicBezTo>
                    <a:pt x="1736" y="6691"/>
                    <a:pt x="1741" y="6692"/>
                    <a:pt x="1751" y="6694"/>
                  </a:cubicBezTo>
                  <a:cubicBezTo>
                    <a:pt x="1739" y="6682"/>
                    <a:pt x="1739" y="6670"/>
                    <a:pt x="1727" y="6659"/>
                  </a:cubicBezTo>
                  <a:lnTo>
                    <a:pt x="1727" y="6659"/>
                  </a:lnTo>
                  <a:cubicBezTo>
                    <a:pt x="1730" y="6660"/>
                    <a:pt x="1734" y="6661"/>
                    <a:pt x="1737" y="6661"/>
                  </a:cubicBezTo>
                  <a:cubicBezTo>
                    <a:pt x="1749" y="6661"/>
                    <a:pt x="1757" y="6650"/>
                    <a:pt x="1765" y="6650"/>
                  </a:cubicBezTo>
                  <a:cubicBezTo>
                    <a:pt x="1768" y="6650"/>
                    <a:pt x="1771" y="6652"/>
                    <a:pt x="1774" y="6659"/>
                  </a:cubicBezTo>
                  <a:cubicBezTo>
                    <a:pt x="1786" y="6647"/>
                    <a:pt x="1751" y="6647"/>
                    <a:pt x="1751" y="6635"/>
                  </a:cubicBezTo>
                  <a:cubicBezTo>
                    <a:pt x="1762" y="6635"/>
                    <a:pt x="1786" y="6635"/>
                    <a:pt x="1798" y="6647"/>
                  </a:cubicBezTo>
                  <a:lnTo>
                    <a:pt x="1786" y="6635"/>
                  </a:lnTo>
                  <a:lnTo>
                    <a:pt x="1774" y="6623"/>
                  </a:lnTo>
                  <a:lnTo>
                    <a:pt x="1786" y="6623"/>
                  </a:lnTo>
                  <a:lnTo>
                    <a:pt x="1798" y="6611"/>
                  </a:lnTo>
                  <a:cubicBezTo>
                    <a:pt x="1786" y="6611"/>
                    <a:pt x="1786" y="6611"/>
                    <a:pt x="1774" y="6599"/>
                  </a:cubicBezTo>
                  <a:lnTo>
                    <a:pt x="1786" y="6599"/>
                  </a:lnTo>
                  <a:cubicBezTo>
                    <a:pt x="1789" y="6602"/>
                    <a:pt x="1790" y="6602"/>
                    <a:pt x="1791" y="6602"/>
                  </a:cubicBezTo>
                  <a:cubicBezTo>
                    <a:pt x="1793" y="6602"/>
                    <a:pt x="1791" y="6596"/>
                    <a:pt x="1793" y="6596"/>
                  </a:cubicBezTo>
                  <a:cubicBezTo>
                    <a:pt x="1794" y="6596"/>
                    <a:pt x="1796" y="6596"/>
                    <a:pt x="1798" y="6599"/>
                  </a:cubicBezTo>
                  <a:cubicBezTo>
                    <a:pt x="1798" y="6588"/>
                    <a:pt x="1798" y="6587"/>
                    <a:pt x="1798" y="6578"/>
                  </a:cubicBezTo>
                  <a:lnTo>
                    <a:pt x="1798" y="6578"/>
                  </a:lnTo>
                  <a:cubicBezTo>
                    <a:pt x="1801" y="6578"/>
                    <a:pt x="1803" y="6579"/>
                    <a:pt x="1806" y="6579"/>
                  </a:cubicBezTo>
                  <a:cubicBezTo>
                    <a:pt x="1808" y="6579"/>
                    <a:pt x="1810" y="6578"/>
                    <a:pt x="1810" y="6575"/>
                  </a:cubicBezTo>
                  <a:lnTo>
                    <a:pt x="1786" y="6575"/>
                  </a:lnTo>
                  <a:cubicBezTo>
                    <a:pt x="1822" y="6563"/>
                    <a:pt x="1774" y="6539"/>
                    <a:pt x="1798" y="6539"/>
                  </a:cubicBezTo>
                  <a:lnTo>
                    <a:pt x="1810" y="6539"/>
                  </a:lnTo>
                  <a:cubicBezTo>
                    <a:pt x="1810" y="6528"/>
                    <a:pt x="1822" y="6516"/>
                    <a:pt x="1798" y="6504"/>
                  </a:cubicBezTo>
                  <a:cubicBezTo>
                    <a:pt x="1822" y="6504"/>
                    <a:pt x="1834" y="6504"/>
                    <a:pt x="1846" y="6492"/>
                  </a:cubicBezTo>
                  <a:cubicBezTo>
                    <a:pt x="1846" y="6492"/>
                    <a:pt x="1846" y="6492"/>
                    <a:pt x="1834" y="6480"/>
                  </a:cubicBezTo>
                  <a:cubicBezTo>
                    <a:pt x="1834" y="6480"/>
                    <a:pt x="1826" y="6465"/>
                    <a:pt x="1835" y="6465"/>
                  </a:cubicBezTo>
                  <a:cubicBezTo>
                    <a:pt x="1838" y="6465"/>
                    <a:pt x="1841" y="6466"/>
                    <a:pt x="1846" y="6468"/>
                  </a:cubicBezTo>
                  <a:cubicBezTo>
                    <a:pt x="1834" y="6456"/>
                    <a:pt x="1846" y="6456"/>
                    <a:pt x="1834" y="6456"/>
                  </a:cubicBezTo>
                  <a:cubicBezTo>
                    <a:pt x="1870" y="6444"/>
                    <a:pt x="1810" y="6420"/>
                    <a:pt x="1846" y="6420"/>
                  </a:cubicBezTo>
                  <a:lnTo>
                    <a:pt x="1870" y="6420"/>
                  </a:lnTo>
                  <a:lnTo>
                    <a:pt x="1870" y="6397"/>
                  </a:lnTo>
                  <a:lnTo>
                    <a:pt x="1858" y="6397"/>
                  </a:lnTo>
                  <a:cubicBezTo>
                    <a:pt x="1858" y="6397"/>
                    <a:pt x="1846" y="6385"/>
                    <a:pt x="1858" y="6385"/>
                  </a:cubicBezTo>
                  <a:cubicBezTo>
                    <a:pt x="1862" y="6387"/>
                    <a:pt x="1865" y="6388"/>
                    <a:pt x="1867" y="6388"/>
                  </a:cubicBezTo>
                  <a:cubicBezTo>
                    <a:pt x="1873" y="6388"/>
                    <a:pt x="1864" y="6375"/>
                    <a:pt x="1877" y="6373"/>
                  </a:cubicBezTo>
                  <a:lnTo>
                    <a:pt x="1877" y="6373"/>
                  </a:lnTo>
                  <a:cubicBezTo>
                    <a:pt x="1881" y="6374"/>
                    <a:pt x="1881" y="6376"/>
                    <a:pt x="1881" y="6385"/>
                  </a:cubicBezTo>
                  <a:lnTo>
                    <a:pt x="1881" y="6373"/>
                  </a:lnTo>
                  <a:cubicBezTo>
                    <a:pt x="1880" y="6373"/>
                    <a:pt x="1878" y="6373"/>
                    <a:pt x="1877" y="6373"/>
                  </a:cubicBezTo>
                  <a:lnTo>
                    <a:pt x="1877" y="6373"/>
                  </a:lnTo>
                  <a:cubicBezTo>
                    <a:pt x="1876" y="6373"/>
                    <a:pt x="1873" y="6373"/>
                    <a:pt x="1870" y="6373"/>
                  </a:cubicBezTo>
                  <a:cubicBezTo>
                    <a:pt x="1867" y="6370"/>
                    <a:pt x="1867" y="6369"/>
                    <a:pt x="1867" y="6368"/>
                  </a:cubicBezTo>
                  <a:lnTo>
                    <a:pt x="1867" y="6368"/>
                  </a:lnTo>
                  <a:cubicBezTo>
                    <a:pt x="1871" y="6371"/>
                    <a:pt x="1876" y="6373"/>
                    <a:pt x="1881" y="6373"/>
                  </a:cubicBezTo>
                  <a:lnTo>
                    <a:pt x="1881" y="6367"/>
                  </a:lnTo>
                  <a:lnTo>
                    <a:pt x="1881" y="6367"/>
                  </a:lnTo>
                  <a:cubicBezTo>
                    <a:pt x="1880" y="6367"/>
                    <a:pt x="1878" y="6367"/>
                    <a:pt x="1876" y="6367"/>
                  </a:cubicBezTo>
                  <a:cubicBezTo>
                    <a:pt x="1872" y="6367"/>
                    <a:pt x="1868" y="6367"/>
                    <a:pt x="1867" y="6368"/>
                  </a:cubicBezTo>
                  <a:lnTo>
                    <a:pt x="1867" y="6368"/>
                  </a:lnTo>
                  <a:cubicBezTo>
                    <a:pt x="1862" y="6365"/>
                    <a:pt x="1858" y="6361"/>
                    <a:pt x="1858" y="6361"/>
                  </a:cubicBezTo>
                  <a:cubicBezTo>
                    <a:pt x="1858" y="6361"/>
                    <a:pt x="1863" y="6356"/>
                    <a:pt x="1866" y="6356"/>
                  </a:cubicBezTo>
                  <a:cubicBezTo>
                    <a:pt x="1868" y="6356"/>
                    <a:pt x="1870" y="6357"/>
                    <a:pt x="1870" y="6361"/>
                  </a:cubicBezTo>
                  <a:cubicBezTo>
                    <a:pt x="1870" y="6349"/>
                    <a:pt x="1881" y="6337"/>
                    <a:pt x="1870" y="6337"/>
                  </a:cubicBezTo>
                  <a:lnTo>
                    <a:pt x="1893" y="6337"/>
                  </a:lnTo>
                  <a:cubicBezTo>
                    <a:pt x="1881" y="6325"/>
                    <a:pt x="1893" y="6337"/>
                    <a:pt x="1893" y="6313"/>
                  </a:cubicBezTo>
                  <a:lnTo>
                    <a:pt x="1905" y="6301"/>
                  </a:lnTo>
                  <a:lnTo>
                    <a:pt x="1893" y="6301"/>
                  </a:lnTo>
                  <a:cubicBezTo>
                    <a:pt x="1893" y="6301"/>
                    <a:pt x="1893" y="6289"/>
                    <a:pt x="1893" y="6289"/>
                  </a:cubicBezTo>
                  <a:lnTo>
                    <a:pt x="1905" y="6301"/>
                  </a:lnTo>
                  <a:cubicBezTo>
                    <a:pt x="1905" y="6278"/>
                    <a:pt x="1941" y="6289"/>
                    <a:pt x="1917" y="6266"/>
                  </a:cubicBezTo>
                  <a:lnTo>
                    <a:pt x="1929" y="6266"/>
                  </a:lnTo>
                  <a:cubicBezTo>
                    <a:pt x="1923" y="6260"/>
                    <a:pt x="1929" y="6260"/>
                    <a:pt x="1934" y="6260"/>
                  </a:cubicBezTo>
                  <a:cubicBezTo>
                    <a:pt x="1938" y="6260"/>
                    <a:pt x="1941" y="6260"/>
                    <a:pt x="1929" y="6254"/>
                  </a:cubicBezTo>
                  <a:lnTo>
                    <a:pt x="1953" y="6254"/>
                  </a:lnTo>
                  <a:lnTo>
                    <a:pt x="1929" y="6242"/>
                  </a:lnTo>
                  <a:lnTo>
                    <a:pt x="1953" y="6242"/>
                  </a:lnTo>
                  <a:lnTo>
                    <a:pt x="1941" y="6230"/>
                  </a:lnTo>
                  <a:lnTo>
                    <a:pt x="1941" y="6230"/>
                  </a:lnTo>
                  <a:cubicBezTo>
                    <a:pt x="1948" y="6232"/>
                    <a:pt x="1953" y="6233"/>
                    <a:pt x="1956" y="6233"/>
                  </a:cubicBezTo>
                  <a:cubicBezTo>
                    <a:pt x="1970" y="6233"/>
                    <a:pt x="1960" y="6218"/>
                    <a:pt x="1989" y="6218"/>
                  </a:cubicBezTo>
                  <a:lnTo>
                    <a:pt x="1965" y="6218"/>
                  </a:lnTo>
                  <a:cubicBezTo>
                    <a:pt x="1917" y="6182"/>
                    <a:pt x="2001" y="6170"/>
                    <a:pt x="1989" y="6147"/>
                  </a:cubicBezTo>
                  <a:lnTo>
                    <a:pt x="2012" y="6147"/>
                  </a:lnTo>
                  <a:lnTo>
                    <a:pt x="1989" y="6135"/>
                  </a:lnTo>
                  <a:cubicBezTo>
                    <a:pt x="2001" y="6135"/>
                    <a:pt x="2001" y="6135"/>
                    <a:pt x="2012" y="6147"/>
                  </a:cubicBezTo>
                  <a:cubicBezTo>
                    <a:pt x="2012" y="6123"/>
                    <a:pt x="1989" y="6123"/>
                    <a:pt x="1989" y="6111"/>
                  </a:cubicBezTo>
                  <a:cubicBezTo>
                    <a:pt x="2001" y="6111"/>
                    <a:pt x="2001" y="6123"/>
                    <a:pt x="2001" y="6123"/>
                  </a:cubicBezTo>
                  <a:cubicBezTo>
                    <a:pt x="2001" y="6111"/>
                    <a:pt x="2001" y="6087"/>
                    <a:pt x="2012" y="6087"/>
                  </a:cubicBezTo>
                  <a:cubicBezTo>
                    <a:pt x="2012" y="6087"/>
                    <a:pt x="2001" y="6075"/>
                    <a:pt x="2001" y="6075"/>
                  </a:cubicBezTo>
                  <a:cubicBezTo>
                    <a:pt x="2001" y="6075"/>
                    <a:pt x="2012" y="6063"/>
                    <a:pt x="2012" y="6051"/>
                  </a:cubicBezTo>
                  <a:cubicBezTo>
                    <a:pt x="2024" y="6051"/>
                    <a:pt x="2024" y="6063"/>
                    <a:pt x="2024" y="6063"/>
                  </a:cubicBezTo>
                  <a:cubicBezTo>
                    <a:pt x="2024" y="6063"/>
                    <a:pt x="2024" y="6051"/>
                    <a:pt x="2024" y="6051"/>
                  </a:cubicBezTo>
                  <a:lnTo>
                    <a:pt x="2036" y="6063"/>
                  </a:lnTo>
                  <a:cubicBezTo>
                    <a:pt x="2048" y="6051"/>
                    <a:pt x="2036" y="6039"/>
                    <a:pt x="2048" y="6039"/>
                  </a:cubicBezTo>
                  <a:cubicBezTo>
                    <a:pt x="2048" y="6039"/>
                    <a:pt x="2036" y="6027"/>
                    <a:pt x="2036" y="6027"/>
                  </a:cubicBezTo>
                  <a:cubicBezTo>
                    <a:pt x="2060" y="6027"/>
                    <a:pt x="2024" y="6004"/>
                    <a:pt x="2048" y="6004"/>
                  </a:cubicBezTo>
                  <a:cubicBezTo>
                    <a:pt x="2048" y="6004"/>
                    <a:pt x="2048" y="6016"/>
                    <a:pt x="2048" y="6016"/>
                  </a:cubicBezTo>
                  <a:cubicBezTo>
                    <a:pt x="2060" y="6004"/>
                    <a:pt x="2048" y="6004"/>
                    <a:pt x="2048" y="5992"/>
                  </a:cubicBezTo>
                  <a:lnTo>
                    <a:pt x="2048" y="5968"/>
                  </a:lnTo>
                  <a:cubicBezTo>
                    <a:pt x="2052" y="5970"/>
                    <a:pt x="2054" y="5970"/>
                    <a:pt x="2056" y="5970"/>
                  </a:cubicBezTo>
                  <a:cubicBezTo>
                    <a:pt x="2064" y="5970"/>
                    <a:pt x="2056" y="5954"/>
                    <a:pt x="2064" y="5954"/>
                  </a:cubicBezTo>
                  <a:cubicBezTo>
                    <a:pt x="2066" y="5954"/>
                    <a:pt x="2068" y="5954"/>
                    <a:pt x="2072" y="5956"/>
                  </a:cubicBezTo>
                  <a:cubicBezTo>
                    <a:pt x="2072" y="5950"/>
                    <a:pt x="2069" y="5950"/>
                    <a:pt x="2066" y="5950"/>
                  </a:cubicBezTo>
                  <a:cubicBezTo>
                    <a:pt x="2063" y="5950"/>
                    <a:pt x="2060" y="5950"/>
                    <a:pt x="2060" y="5944"/>
                  </a:cubicBezTo>
                  <a:cubicBezTo>
                    <a:pt x="2068" y="5944"/>
                    <a:pt x="2060" y="5939"/>
                    <a:pt x="2061" y="5939"/>
                  </a:cubicBezTo>
                  <a:lnTo>
                    <a:pt x="2061" y="5939"/>
                  </a:lnTo>
                  <a:cubicBezTo>
                    <a:pt x="2061" y="5939"/>
                    <a:pt x="2064" y="5940"/>
                    <a:pt x="2072" y="5944"/>
                  </a:cubicBezTo>
                  <a:lnTo>
                    <a:pt x="2072" y="5932"/>
                  </a:lnTo>
                  <a:lnTo>
                    <a:pt x="2072" y="5932"/>
                  </a:lnTo>
                  <a:lnTo>
                    <a:pt x="2072" y="5932"/>
                  </a:lnTo>
                  <a:cubicBezTo>
                    <a:pt x="2068" y="5929"/>
                    <a:pt x="2064" y="5924"/>
                    <a:pt x="2060" y="5920"/>
                  </a:cubicBezTo>
                  <a:cubicBezTo>
                    <a:pt x="2068" y="5920"/>
                    <a:pt x="2065" y="5915"/>
                    <a:pt x="2070" y="5915"/>
                  </a:cubicBezTo>
                  <a:cubicBezTo>
                    <a:pt x="2072" y="5915"/>
                    <a:pt x="2076" y="5916"/>
                    <a:pt x="2084" y="5920"/>
                  </a:cubicBezTo>
                  <a:cubicBezTo>
                    <a:pt x="2084" y="5897"/>
                    <a:pt x="2143" y="5908"/>
                    <a:pt x="2120" y="5885"/>
                  </a:cubicBezTo>
                  <a:lnTo>
                    <a:pt x="2143" y="5885"/>
                  </a:lnTo>
                  <a:lnTo>
                    <a:pt x="2132" y="5861"/>
                  </a:lnTo>
                  <a:cubicBezTo>
                    <a:pt x="2143" y="5861"/>
                    <a:pt x="2143" y="5837"/>
                    <a:pt x="2143" y="5825"/>
                  </a:cubicBezTo>
                  <a:lnTo>
                    <a:pt x="2155" y="5825"/>
                  </a:lnTo>
                  <a:cubicBezTo>
                    <a:pt x="2143" y="5801"/>
                    <a:pt x="2167" y="5813"/>
                    <a:pt x="2167" y="5801"/>
                  </a:cubicBezTo>
                  <a:lnTo>
                    <a:pt x="2167" y="5789"/>
                  </a:lnTo>
                  <a:lnTo>
                    <a:pt x="2172" y="5795"/>
                  </a:lnTo>
                  <a:lnTo>
                    <a:pt x="2172" y="5795"/>
                  </a:lnTo>
                  <a:cubicBezTo>
                    <a:pt x="2175" y="5789"/>
                    <a:pt x="2200" y="5789"/>
                    <a:pt x="2191" y="5789"/>
                  </a:cubicBezTo>
                  <a:cubicBezTo>
                    <a:pt x="2179" y="5777"/>
                    <a:pt x="2179" y="5766"/>
                    <a:pt x="2167" y="5766"/>
                  </a:cubicBezTo>
                  <a:cubicBezTo>
                    <a:pt x="2167" y="5762"/>
                    <a:pt x="2169" y="5760"/>
                    <a:pt x="2171" y="5760"/>
                  </a:cubicBezTo>
                  <a:cubicBezTo>
                    <a:pt x="2175" y="5760"/>
                    <a:pt x="2183" y="5766"/>
                    <a:pt x="2191" y="5766"/>
                  </a:cubicBezTo>
                  <a:cubicBezTo>
                    <a:pt x="2191" y="5754"/>
                    <a:pt x="2179" y="5742"/>
                    <a:pt x="2191" y="5742"/>
                  </a:cubicBezTo>
                  <a:lnTo>
                    <a:pt x="2203" y="5742"/>
                  </a:lnTo>
                  <a:cubicBezTo>
                    <a:pt x="2203" y="5742"/>
                    <a:pt x="2191" y="5730"/>
                    <a:pt x="2191" y="5718"/>
                  </a:cubicBezTo>
                  <a:lnTo>
                    <a:pt x="2191" y="5718"/>
                  </a:lnTo>
                  <a:lnTo>
                    <a:pt x="2203" y="5730"/>
                  </a:lnTo>
                  <a:cubicBezTo>
                    <a:pt x="2191" y="5706"/>
                    <a:pt x="2227" y="5718"/>
                    <a:pt x="2191" y="5694"/>
                  </a:cubicBezTo>
                  <a:cubicBezTo>
                    <a:pt x="2199" y="5694"/>
                    <a:pt x="2202" y="5689"/>
                    <a:pt x="2210" y="5689"/>
                  </a:cubicBezTo>
                  <a:cubicBezTo>
                    <a:pt x="2214" y="5689"/>
                    <a:pt x="2219" y="5690"/>
                    <a:pt x="2227" y="5694"/>
                  </a:cubicBezTo>
                  <a:cubicBezTo>
                    <a:pt x="2215" y="5670"/>
                    <a:pt x="2215" y="5658"/>
                    <a:pt x="2215" y="5646"/>
                  </a:cubicBezTo>
                  <a:lnTo>
                    <a:pt x="2215" y="5646"/>
                  </a:lnTo>
                  <a:cubicBezTo>
                    <a:pt x="2220" y="5649"/>
                    <a:pt x="2222" y="5650"/>
                    <a:pt x="2224" y="5650"/>
                  </a:cubicBezTo>
                  <a:cubicBezTo>
                    <a:pt x="2231" y="5650"/>
                    <a:pt x="2220" y="5635"/>
                    <a:pt x="2239" y="5635"/>
                  </a:cubicBezTo>
                  <a:lnTo>
                    <a:pt x="2215" y="5635"/>
                  </a:lnTo>
                  <a:cubicBezTo>
                    <a:pt x="2227" y="5611"/>
                    <a:pt x="2274" y="5611"/>
                    <a:pt x="2274" y="5575"/>
                  </a:cubicBezTo>
                  <a:cubicBezTo>
                    <a:pt x="2286" y="5551"/>
                    <a:pt x="2310" y="5527"/>
                    <a:pt x="2322" y="5504"/>
                  </a:cubicBezTo>
                  <a:cubicBezTo>
                    <a:pt x="2310" y="5504"/>
                    <a:pt x="2298" y="5480"/>
                    <a:pt x="2310" y="5468"/>
                  </a:cubicBezTo>
                  <a:lnTo>
                    <a:pt x="2310" y="5468"/>
                  </a:lnTo>
                  <a:lnTo>
                    <a:pt x="2310" y="5480"/>
                  </a:lnTo>
                  <a:cubicBezTo>
                    <a:pt x="2310" y="5456"/>
                    <a:pt x="2310" y="5432"/>
                    <a:pt x="2322" y="5420"/>
                  </a:cubicBezTo>
                  <a:cubicBezTo>
                    <a:pt x="2329" y="5420"/>
                    <a:pt x="2332" y="5420"/>
                    <a:pt x="2335" y="5423"/>
                  </a:cubicBezTo>
                  <a:lnTo>
                    <a:pt x="2335" y="5423"/>
                  </a:lnTo>
                  <a:cubicBezTo>
                    <a:pt x="2336" y="5419"/>
                    <a:pt x="2346" y="5416"/>
                    <a:pt x="2346" y="5408"/>
                  </a:cubicBezTo>
                  <a:lnTo>
                    <a:pt x="2334" y="5408"/>
                  </a:lnTo>
                  <a:cubicBezTo>
                    <a:pt x="2322" y="5396"/>
                    <a:pt x="2334" y="5396"/>
                    <a:pt x="2358" y="5396"/>
                  </a:cubicBezTo>
                  <a:lnTo>
                    <a:pt x="2334" y="5385"/>
                  </a:lnTo>
                  <a:lnTo>
                    <a:pt x="2358" y="5385"/>
                  </a:lnTo>
                  <a:cubicBezTo>
                    <a:pt x="2358" y="5385"/>
                    <a:pt x="2358" y="5373"/>
                    <a:pt x="2334" y="5361"/>
                  </a:cubicBezTo>
                  <a:cubicBezTo>
                    <a:pt x="2342" y="5361"/>
                    <a:pt x="2350" y="5355"/>
                    <a:pt x="2354" y="5355"/>
                  </a:cubicBezTo>
                  <a:cubicBezTo>
                    <a:pt x="2356" y="5355"/>
                    <a:pt x="2358" y="5357"/>
                    <a:pt x="2358" y="5361"/>
                  </a:cubicBezTo>
                  <a:lnTo>
                    <a:pt x="2382" y="5337"/>
                  </a:lnTo>
                  <a:lnTo>
                    <a:pt x="2370" y="5337"/>
                  </a:lnTo>
                  <a:cubicBezTo>
                    <a:pt x="2346" y="5325"/>
                    <a:pt x="2346" y="5313"/>
                    <a:pt x="2358" y="5313"/>
                  </a:cubicBezTo>
                  <a:cubicBezTo>
                    <a:pt x="2370" y="5325"/>
                    <a:pt x="2382" y="5325"/>
                    <a:pt x="2393" y="5325"/>
                  </a:cubicBezTo>
                  <a:cubicBezTo>
                    <a:pt x="2387" y="5319"/>
                    <a:pt x="2382" y="5319"/>
                    <a:pt x="2377" y="5319"/>
                  </a:cubicBezTo>
                  <a:cubicBezTo>
                    <a:pt x="2373" y="5319"/>
                    <a:pt x="2370" y="5319"/>
                    <a:pt x="2370" y="5313"/>
                  </a:cubicBezTo>
                  <a:cubicBezTo>
                    <a:pt x="2358" y="5313"/>
                    <a:pt x="2358" y="5289"/>
                    <a:pt x="2370" y="5289"/>
                  </a:cubicBezTo>
                  <a:lnTo>
                    <a:pt x="2370" y="5301"/>
                  </a:lnTo>
                  <a:cubicBezTo>
                    <a:pt x="2370" y="5295"/>
                    <a:pt x="2376" y="5295"/>
                    <a:pt x="2382" y="5295"/>
                  </a:cubicBezTo>
                  <a:cubicBezTo>
                    <a:pt x="2387" y="5295"/>
                    <a:pt x="2393" y="5295"/>
                    <a:pt x="2393" y="5289"/>
                  </a:cubicBezTo>
                  <a:cubicBezTo>
                    <a:pt x="2393" y="5282"/>
                    <a:pt x="2398" y="5279"/>
                    <a:pt x="2394" y="5276"/>
                  </a:cubicBezTo>
                  <a:lnTo>
                    <a:pt x="2394" y="5276"/>
                  </a:lnTo>
                  <a:cubicBezTo>
                    <a:pt x="2395" y="5264"/>
                    <a:pt x="2406" y="5254"/>
                    <a:pt x="2417" y="5254"/>
                  </a:cubicBezTo>
                  <a:cubicBezTo>
                    <a:pt x="2382" y="5230"/>
                    <a:pt x="2441" y="5242"/>
                    <a:pt x="2405" y="5218"/>
                  </a:cubicBezTo>
                  <a:lnTo>
                    <a:pt x="2429" y="5218"/>
                  </a:lnTo>
                  <a:cubicBezTo>
                    <a:pt x="2417" y="5218"/>
                    <a:pt x="2405" y="5206"/>
                    <a:pt x="2405" y="5206"/>
                  </a:cubicBezTo>
                  <a:cubicBezTo>
                    <a:pt x="2409" y="5202"/>
                    <a:pt x="2413" y="5201"/>
                    <a:pt x="2417" y="5201"/>
                  </a:cubicBezTo>
                  <a:cubicBezTo>
                    <a:pt x="2425" y="5201"/>
                    <a:pt x="2433" y="5206"/>
                    <a:pt x="2441" y="5206"/>
                  </a:cubicBezTo>
                  <a:lnTo>
                    <a:pt x="2405" y="5194"/>
                  </a:lnTo>
                  <a:cubicBezTo>
                    <a:pt x="2453" y="5170"/>
                    <a:pt x="2453" y="5123"/>
                    <a:pt x="2501" y="5099"/>
                  </a:cubicBezTo>
                  <a:cubicBezTo>
                    <a:pt x="2501" y="5075"/>
                    <a:pt x="2489" y="5051"/>
                    <a:pt x="2501" y="5039"/>
                  </a:cubicBezTo>
                  <a:lnTo>
                    <a:pt x="2513" y="5039"/>
                  </a:lnTo>
                  <a:lnTo>
                    <a:pt x="2524" y="5027"/>
                  </a:lnTo>
                  <a:lnTo>
                    <a:pt x="2501" y="5027"/>
                  </a:lnTo>
                  <a:cubicBezTo>
                    <a:pt x="2501" y="5027"/>
                    <a:pt x="2501" y="5015"/>
                    <a:pt x="2501" y="5015"/>
                  </a:cubicBezTo>
                  <a:cubicBezTo>
                    <a:pt x="2524" y="5004"/>
                    <a:pt x="2548" y="4980"/>
                    <a:pt x="2548" y="4944"/>
                  </a:cubicBezTo>
                  <a:cubicBezTo>
                    <a:pt x="2537" y="4933"/>
                    <a:pt x="2536" y="4930"/>
                    <a:pt x="2540" y="4930"/>
                  </a:cubicBezTo>
                  <a:cubicBezTo>
                    <a:pt x="2544" y="4930"/>
                    <a:pt x="2555" y="4934"/>
                    <a:pt x="2561" y="4934"/>
                  </a:cubicBezTo>
                  <a:cubicBezTo>
                    <a:pt x="2566" y="4934"/>
                    <a:pt x="2568" y="4931"/>
                    <a:pt x="2560" y="4920"/>
                  </a:cubicBezTo>
                  <a:cubicBezTo>
                    <a:pt x="2572" y="4920"/>
                    <a:pt x="2572" y="4932"/>
                    <a:pt x="2572" y="4932"/>
                  </a:cubicBezTo>
                  <a:cubicBezTo>
                    <a:pt x="2572" y="4908"/>
                    <a:pt x="2572" y="4896"/>
                    <a:pt x="2560" y="4873"/>
                  </a:cubicBezTo>
                  <a:lnTo>
                    <a:pt x="2560" y="4873"/>
                  </a:lnTo>
                  <a:cubicBezTo>
                    <a:pt x="2568" y="4875"/>
                    <a:pt x="2572" y="4876"/>
                    <a:pt x="2574" y="4876"/>
                  </a:cubicBezTo>
                  <a:cubicBezTo>
                    <a:pt x="2581" y="4876"/>
                    <a:pt x="2571" y="4869"/>
                    <a:pt x="2570" y="4869"/>
                  </a:cubicBezTo>
                  <a:cubicBezTo>
                    <a:pt x="2569" y="4869"/>
                    <a:pt x="2570" y="4870"/>
                    <a:pt x="2572" y="4873"/>
                  </a:cubicBezTo>
                  <a:lnTo>
                    <a:pt x="2560" y="4861"/>
                  </a:lnTo>
                  <a:cubicBezTo>
                    <a:pt x="2568" y="4861"/>
                    <a:pt x="2576" y="4855"/>
                    <a:pt x="2584" y="4855"/>
                  </a:cubicBezTo>
                  <a:cubicBezTo>
                    <a:pt x="2584" y="4855"/>
                    <a:pt x="2585" y="4855"/>
                    <a:pt x="2585" y="4855"/>
                  </a:cubicBezTo>
                  <a:lnTo>
                    <a:pt x="2585" y="4855"/>
                  </a:lnTo>
                  <a:lnTo>
                    <a:pt x="2572" y="4849"/>
                  </a:lnTo>
                  <a:lnTo>
                    <a:pt x="2596" y="4849"/>
                  </a:lnTo>
                  <a:cubicBezTo>
                    <a:pt x="2596" y="4839"/>
                    <a:pt x="2596" y="4822"/>
                    <a:pt x="2615" y="4822"/>
                  </a:cubicBezTo>
                  <a:cubicBezTo>
                    <a:pt x="2619" y="4822"/>
                    <a:pt x="2625" y="4823"/>
                    <a:pt x="2632" y="4825"/>
                  </a:cubicBezTo>
                  <a:cubicBezTo>
                    <a:pt x="2620" y="4789"/>
                    <a:pt x="2643" y="4754"/>
                    <a:pt x="2655" y="4718"/>
                  </a:cubicBezTo>
                  <a:cubicBezTo>
                    <a:pt x="2643" y="4706"/>
                    <a:pt x="2655" y="4706"/>
                    <a:pt x="2655" y="4694"/>
                  </a:cubicBezTo>
                  <a:lnTo>
                    <a:pt x="2679" y="4694"/>
                  </a:lnTo>
                  <a:cubicBezTo>
                    <a:pt x="2667" y="4682"/>
                    <a:pt x="2655" y="4670"/>
                    <a:pt x="2667" y="4658"/>
                  </a:cubicBezTo>
                  <a:lnTo>
                    <a:pt x="2667" y="4658"/>
                  </a:lnTo>
                  <a:cubicBezTo>
                    <a:pt x="2667" y="4670"/>
                    <a:pt x="2667" y="4670"/>
                    <a:pt x="2667" y="4670"/>
                  </a:cubicBezTo>
                  <a:cubicBezTo>
                    <a:pt x="2667" y="4658"/>
                    <a:pt x="2679" y="4658"/>
                    <a:pt x="2667" y="4646"/>
                  </a:cubicBezTo>
                  <a:cubicBezTo>
                    <a:pt x="2679" y="4634"/>
                    <a:pt x="2691" y="4634"/>
                    <a:pt x="2703" y="4634"/>
                  </a:cubicBezTo>
                  <a:cubicBezTo>
                    <a:pt x="2679" y="4623"/>
                    <a:pt x="2715" y="4623"/>
                    <a:pt x="2715" y="4623"/>
                  </a:cubicBezTo>
                  <a:cubicBezTo>
                    <a:pt x="2715" y="4623"/>
                    <a:pt x="2774" y="4527"/>
                    <a:pt x="2822" y="4408"/>
                  </a:cubicBezTo>
                  <a:cubicBezTo>
                    <a:pt x="2858" y="4313"/>
                    <a:pt x="2882" y="4206"/>
                    <a:pt x="2858" y="4123"/>
                  </a:cubicBezTo>
                  <a:lnTo>
                    <a:pt x="3013" y="4123"/>
                  </a:lnTo>
                  <a:cubicBezTo>
                    <a:pt x="2982" y="4123"/>
                    <a:pt x="2986" y="4096"/>
                    <a:pt x="3011" y="4096"/>
                  </a:cubicBezTo>
                  <a:cubicBezTo>
                    <a:pt x="3015" y="4096"/>
                    <a:pt x="3019" y="4097"/>
                    <a:pt x="3024" y="4099"/>
                  </a:cubicBezTo>
                  <a:cubicBezTo>
                    <a:pt x="3047" y="4111"/>
                    <a:pt x="3068" y="4116"/>
                    <a:pt x="3088" y="4116"/>
                  </a:cubicBezTo>
                  <a:cubicBezTo>
                    <a:pt x="3126" y="4116"/>
                    <a:pt x="3163" y="4100"/>
                    <a:pt x="3205" y="4100"/>
                  </a:cubicBezTo>
                  <a:cubicBezTo>
                    <a:pt x="3223" y="4100"/>
                    <a:pt x="3242" y="4103"/>
                    <a:pt x="3263" y="4111"/>
                  </a:cubicBezTo>
                  <a:cubicBezTo>
                    <a:pt x="3314" y="4103"/>
                    <a:pt x="3364" y="4101"/>
                    <a:pt x="3414" y="4101"/>
                  </a:cubicBezTo>
                  <a:cubicBezTo>
                    <a:pt x="3439" y="4101"/>
                    <a:pt x="3463" y="4102"/>
                    <a:pt x="3487" y="4102"/>
                  </a:cubicBezTo>
                  <a:cubicBezTo>
                    <a:pt x="3560" y="4102"/>
                    <a:pt x="3632" y="4099"/>
                    <a:pt x="3703" y="4075"/>
                  </a:cubicBezTo>
                  <a:lnTo>
                    <a:pt x="3703" y="4087"/>
                  </a:lnTo>
                  <a:cubicBezTo>
                    <a:pt x="3727" y="4087"/>
                    <a:pt x="3727" y="4087"/>
                    <a:pt x="3751" y="4075"/>
                  </a:cubicBezTo>
                  <a:lnTo>
                    <a:pt x="3751" y="4087"/>
                  </a:lnTo>
                  <a:cubicBezTo>
                    <a:pt x="3810" y="4087"/>
                    <a:pt x="3870" y="4063"/>
                    <a:pt x="3906" y="4063"/>
                  </a:cubicBezTo>
                  <a:lnTo>
                    <a:pt x="3906" y="4051"/>
                  </a:lnTo>
                  <a:cubicBezTo>
                    <a:pt x="3911" y="4048"/>
                    <a:pt x="3914" y="4048"/>
                    <a:pt x="3917" y="4048"/>
                  </a:cubicBezTo>
                  <a:cubicBezTo>
                    <a:pt x="3922" y="4048"/>
                    <a:pt x="3924" y="4050"/>
                    <a:pt x="3929" y="4050"/>
                  </a:cubicBezTo>
                  <a:cubicBezTo>
                    <a:pt x="3933" y="4050"/>
                    <a:pt x="3940" y="4048"/>
                    <a:pt x="3953" y="4039"/>
                  </a:cubicBezTo>
                  <a:lnTo>
                    <a:pt x="3953" y="4051"/>
                  </a:lnTo>
                  <a:lnTo>
                    <a:pt x="3989" y="4027"/>
                  </a:lnTo>
                  <a:cubicBezTo>
                    <a:pt x="3989" y="4040"/>
                    <a:pt x="3999" y="4044"/>
                    <a:pt x="4015" y="4044"/>
                  </a:cubicBezTo>
                  <a:cubicBezTo>
                    <a:pt x="4035" y="4044"/>
                    <a:pt x="4065" y="4037"/>
                    <a:pt x="4088" y="4037"/>
                  </a:cubicBezTo>
                  <a:cubicBezTo>
                    <a:pt x="4096" y="4037"/>
                    <a:pt x="4102" y="4037"/>
                    <a:pt x="4108" y="4039"/>
                  </a:cubicBezTo>
                  <a:cubicBezTo>
                    <a:pt x="4144" y="4027"/>
                    <a:pt x="4203" y="4015"/>
                    <a:pt x="4263" y="4003"/>
                  </a:cubicBezTo>
                  <a:lnTo>
                    <a:pt x="4263" y="4003"/>
                  </a:lnTo>
                  <a:lnTo>
                    <a:pt x="4251" y="4027"/>
                  </a:lnTo>
                  <a:cubicBezTo>
                    <a:pt x="4251" y="4027"/>
                    <a:pt x="4251" y="4015"/>
                    <a:pt x="4251" y="4015"/>
                  </a:cubicBezTo>
                  <a:cubicBezTo>
                    <a:pt x="4239" y="4027"/>
                    <a:pt x="4251" y="4039"/>
                    <a:pt x="4251" y="4039"/>
                  </a:cubicBezTo>
                  <a:cubicBezTo>
                    <a:pt x="4241" y="4039"/>
                    <a:pt x="4239" y="4054"/>
                    <a:pt x="4227" y="4054"/>
                  </a:cubicBezTo>
                  <a:cubicBezTo>
                    <a:pt x="4224" y="4054"/>
                    <a:pt x="4220" y="4053"/>
                    <a:pt x="4215" y="4051"/>
                  </a:cubicBezTo>
                  <a:lnTo>
                    <a:pt x="4215" y="4051"/>
                  </a:lnTo>
                  <a:cubicBezTo>
                    <a:pt x="4191" y="4063"/>
                    <a:pt x="4239" y="4063"/>
                    <a:pt x="4215" y="4075"/>
                  </a:cubicBezTo>
                  <a:cubicBezTo>
                    <a:pt x="4203" y="4075"/>
                    <a:pt x="4227" y="4063"/>
                    <a:pt x="4203" y="4063"/>
                  </a:cubicBezTo>
                  <a:lnTo>
                    <a:pt x="4203" y="4087"/>
                  </a:lnTo>
                  <a:cubicBezTo>
                    <a:pt x="4191" y="4087"/>
                    <a:pt x="4179" y="4075"/>
                    <a:pt x="4191" y="4063"/>
                  </a:cubicBezTo>
                  <a:lnTo>
                    <a:pt x="4191" y="4063"/>
                  </a:lnTo>
                  <a:cubicBezTo>
                    <a:pt x="4144" y="4111"/>
                    <a:pt x="4060" y="4099"/>
                    <a:pt x="4060" y="4158"/>
                  </a:cubicBezTo>
                  <a:cubicBezTo>
                    <a:pt x="4037" y="4158"/>
                    <a:pt x="4048" y="4146"/>
                    <a:pt x="4037" y="4134"/>
                  </a:cubicBezTo>
                  <a:lnTo>
                    <a:pt x="4037" y="4134"/>
                  </a:lnTo>
                  <a:cubicBezTo>
                    <a:pt x="4048" y="4182"/>
                    <a:pt x="3989" y="4170"/>
                    <a:pt x="3977" y="4194"/>
                  </a:cubicBezTo>
                  <a:lnTo>
                    <a:pt x="3989" y="4206"/>
                  </a:lnTo>
                  <a:cubicBezTo>
                    <a:pt x="3929" y="4230"/>
                    <a:pt x="3929" y="4289"/>
                    <a:pt x="3882" y="4325"/>
                  </a:cubicBezTo>
                  <a:lnTo>
                    <a:pt x="3894" y="4325"/>
                  </a:lnTo>
                  <a:cubicBezTo>
                    <a:pt x="3906" y="4337"/>
                    <a:pt x="3906" y="4337"/>
                    <a:pt x="3906" y="4349"/>
                  </a:cubicBezTo>
                  <a:cubicBezTo>
                    <a:pt x="3898" y="4349"/>
                    <a:pt x="3890" y="4343"/>
                    <a:pt x="3885" y="4343"/>
                  </a:cubicBezTo>
                  <a:cubicBezTo>
                    <a:pt x="3883" y="4343"/>
                    <a:pt x="3882" y="4345"/>
                    <a:pt x="3882" y="4349"/>
                  </a:cubicBezTo>
                  <a:lnTo>
                    <a:pt x="3894" y="4349"/>
                  </a:lnTo>
                  <a:cubicBezTo>
                    <a:pt x="3846" y="4373"/>
                    <a:pt x="3810" y="4456"/>
                    <a:pt x="3763" y="4515"/>
                  </a:cubicBezTo>
                  <a:cubicBezTo>
                    <a:pt x="3739" y="4598"/>
                    <a:pt x="3669" y="4680"/>
                    <a:pt x="3633" y="4774"/>
                  </a:cubicBezTo>
                  <a:lnTo>
                    <a:pt x="3633" y="4774"/>
                  </a:lnTo>
                  <a:cubicBezTo>
                    <a:pt x="3634" y="4773"/>
                    <a:pt x="3636" y="4772"/>
                    <a:pt x="3639" y="4772"/>
                  </a:cubicBezTo>
                  <a:cubicBezTo>
                    <a:pt x="3649" y="4772"/>
                    <a:pt x="3664" y="4781"/>
                    <a:pt x="3656" y="4789"/>
                  </a:cubicBezTo>
                  <a:cubicBezTo>
                    <a:pt x="3584" y="4789"/>
                    <a:pt x="3644" y="4837"/>
                    <a:pt x="3584" y="4849"/>
                  </a:cubicBezTo>
                  <a:cubicBezTo>
                    <a:pt x="3584" y="4908"/>
                    <a:pt x="3513" y="4920"/>
                    <a:pt x="3536" y="4992"/>
                  </a:cubicBezTo>
                  <a:lnTo>
                    <a:pt x="3513" y="4980"/>
                  </a:lnTo>
                  <a:cubicBezTo>
                    <a:pt x="3513" y="4992"/>
                    <a:pt x="3513" y="4992"/>
                    <a:pt x="3513" y="5004"/>
                  </a:cubicBezTo>
                  <a:cubicBezTo>
                    <a:pt x="3501" y="5015"/>
                    <a:pt x="3501" y="5039"/>
                    <a:pt x="3489" y="5051"/>
                  </a:cubicBezTo>
                  <a:lnTo>
                    <a:pt x="3501" y="5063"/>
                  </a:lnTo>
                  <a:cubicBezTo>
                    <a:pt x="3501" y="5063"/>
                    <a:pt x="3498" y="5060"/>
                    <a:pt x="3496" y="5060"/>
                  </a:cubicBezTo>
                  <a:cubicBezTo>
                    <a:pt x="3495" y="5060"/>
                    <a:pt x="3495" y="5063"/>
                    <a:pt x="3501" y="5075"/>
                  </a:cubicBezTo>
                  <a:lnTo>
                    <a:pt x="3489" y="5063"/>
                  </a:lnTo>
                  <a:lnTo>
                    <a:pt x="3501" y="5087"/>
                  </a:lnTo>
                  <a:cubicBezTo>
                    <a:pt x="3496" y="5085"/>
                    <a:pt x="3491" y="5084"/>
                    <a:pt x="3488" y="5084"/>
                  </a:cubicBezTo>
                  <a:cubicBezTo>
                    <a:pt x="3468" y="5084"/>
                    <a:pt x="3475" y="5111"/>
                    <a:pt x="3465" y="5111"/>
                  </a:cubicBezTo>
                  <a:cubicBezTo>
                    <a:pt x="3465" y="5135"/>
                    <a:pt x="3465" y="5158"/>
                    <a:pt x="3441" y="5182"/>
                  </a:cubicBezTo>
                  <a:cubicBezTo>
                    <a:pt x="3429" y="5182"/>
                    <a:pt x="3417" y="5206"/>
                    <a:pt x="3405" y="5218"/>
                  </a:cubicBezTo>
                  <a:cubicBezTo>
                    <a:pt x="3394" y="5242"/>
                    <a:pt x="3382" y="5289"/>
                    <a:pt x="3346" y="5325"/>
                  </a:cubicBezTo>
                  <a:lnTo>
                    <a:pt x="3370" y="5337"/>
                  </a:lnTo>
                  <a:lnTo>
                    <a:pt x="3370" y="5349"/>
                  </a:lnTo>
                  <a:cubicBezTo>
                    <a:pt x="3364" y="5343"/>
                    <a:pt x="3361" y="5343"/>
                    <a:pt x="3359" y="5343"/>
                  </a:cubicBezTo>
                  <a:cubicBezTo>
                    <a:pt x="3358" y="5343"/>
                    <a:pt x="3358" y="5343"/>
                    <a:pt x="3358" y="5337"/>
                  </a:cubicBezTo>
                  <a:cubicBezTo>
                    <a:pt x="3334" y="5337"/>
                    <a:pt x="3358" y="5361"/>
                    <a:pt x="3334" y="5373"/>
                  </a:cubicBezTo>
                  <a:cubicBezTo>
                    <a:pt x="3358" y="5373"/>
                    <a:pt x="3346" y="5361"/>
                    <a:pt x="3346" y="5361"/>
                  </a:cubicBezTo>
                  <a:cubicBezTo>
                    <a:pt x="3348" y="5358"/>
                    <a:pt x="3351" y="5357"/>
                    <a:pt x="3353" y="5357"/>
                  </a:cubicBezTo>
                  <a:cubicBezTo>
                    <a:pt x="3362" y="5357"/>
                    <a:pt x="3367" y="5373"/>
                    <a:pt x="3358" y="5373"/>
                  </a:cubicBezTo>
                  <a:lnTo>
                    <a:pt x="3358" y="5385"/>
                  </a:lnTo>
                  <a:cubicBezTo>
                    <a:pt x="3346" y="5385"/>
                    <a:pt x="3334" y="5385"/>
                    <a:pt x="3322" y="5373"/>
                  </a:cubicBezTo>
                  <a:cubicBezTo>
                    <a:pt x="3310" y="5408"/>
                    <a:pt x="3322" y="5444"/>
                    <a:pt x="3298" y="5480"/>
                  </a:cubicBezTo>
                  <a:cubicBezTo>
                    <a:pt x="3297" y="5478"/>
                    <a:pt x="3295" y="5477"/>
                    <a:pt x="3294" y="5477"/>
                  </a:cubicBezTo>
                  <a:cubicBezTo>
                    <a:pt x="3288" y="5477"/>
                    <a:pt x="3285" y="5488"/>
                    <a:pt x="3277" y="5488"/>
                  </a:cubicBezTo>
                  <a:cubicBezTo>
                    <a:pt x="3273" y="5488"/>
                    <a:pt x="3269" y="5486"/>
                    <a:pt x="3263" y="5480"/>
                  </a:cubicBezTo>
                  <a:lnTo>
                    <a:pt x="3263" y="5480"/>
                  </a:lnTo>
                  <a:cubicBezTo>
                    <a:pt x="3263" y="5504"/>
                    <a:pt x="3286" y="5492"/>
                    <a:pt x="3310" y="5516"/>
                  </a:cubicBezTo>
                  <a:cubicBezTo>
                    <a:pt x="3298" y="5516"/>
                    <a:pt x="3310" y="5527"/>
                    <a:pt x="3298" y="5527"/>
                  </a:cubicBezTo>
                  <a:cubicBezTo>
                    <a:pt x="3286" y="5516"/>
                    <a:pt x="3275" y="5516"/>
                    <a:pt x="3275" y="5516"/>
                  </a:cubicBezTo>
                  <a:lnTo>
                    <a:pt x="3275" y="5527"/>
                  </a:lnTo>
                  <a:cubicBezTo>
                    <a:pt x="3275" y="5527"/>
                    <a:pt x="3267" y="5527"/>
                    <a:pt x="3264" y="5522"/>
                  </a:cubicBezTo>
                  <a:lnTo>
                    <a:pt x="3264" y="5522"/>
                  </a:lnTo>
                  <a:cubicBezTo>
                    <a:pt x="3269" y="5553"/>
                    <a:pt x="3227" y="5565"/>
                    <a:pt x="3227" y="5599"/>
                  </a:cubicBezTo>
                  <a:cubicBezTo>
                    <a:pt x="3239" y="5599"/>
                    <a:pt x="3239" y="5587"/>
                    <a:pt x="3251" y="5587"/>
                  </a:cubicBezTo>
                  <a:cubicBezTo>
                    <a:pt x="3251" y="5623"/>
                    <a:pt x="3215" y="5611"/>
                    <a:pt x="3215" y="5635"/>
                  </a:cubicBezTo>
                  <a:lnTo>
                    <a:pt x="3203" y="5623"/>
                  </a:lnTo>
                  <a:lnTo>
                    <a:pt x="3203" y="5623"/>
                  </a:lnTo>
                  <a:cubicBezTo>
                    <a:pt x="3215" y="5635"/>
                    <a:pt x="3227" y="5646"/>
                    <a:pt x="3203" y="5646"/>
                  </a:cubicBezTo>
                  <a:cubicBezTo>
                    <a:pt x="3191" y="5646"/>
                    <a:pt x="3203" y="5635"/>
                    <a:pt x="3191" y="5623"/>
                  </a:cubicBezTo>
                  <a:lnTo>
                    <a:pt x="3191" y="5623"/>
                  </a:lnTo>
                  <a:cubicBezTo>
                    <a:pt x="3191" y="5635"/>
                    <a:pt x="3179" y="5658"/>
                    <a:pt x="3203" y="5658"/>
                  </a:cubicBezTo>
                  <a:cubicBezTo>
                    <a:pt x="3203" y="5670"/>
                    <a:pt x="3179" y="5670"/>
                    <a:pt x="3179" y="5670"/>
                  </a:cubicBezTo>
                  <a:lnTo>
                    <a:pt x="3203" y="5670"/>
                  </a:lnTo>
                  <a:cubicBezTo>
                    <a:pt x="3179" y="5682"/>
                    <a:pt x="3167" y="5706"/>
                    <a:pt x="3167" y="5718"/>
                  </a:cubicBezTo>
                  <a:lnTo>
                    <a:pt x="3144" y="5718"/>
                  </a:lnTo>
                  <a:cubicBezTo>
                    <a:pt x="3155" y="5730"/>
                    <a:pt x="3152" y="5730"/>
                    <a:pt x="3145" y="5730"/>
                  </a:cubicBezTo>
                  <a:cubicBezTo>
                    <a:pt x="3138" y="5730"/>
                    <a:pt x="3126" y="5730"/>
                    <a:pt x="3120" y="5742"/>
                  </a:cubicBezTo>
                  <a:cubicBezTo>
                    <a:pt x="3108" y="5801"/>
                    <a:pt x="3096" y="5873"/>
                    <a:pt x="3060" y="5920"/>
                  </a:cubicBezTo>
                  <a:cubicBezTo>
                    <a:pt x="3084" y="5944"/>
                    <a:pt x="3072" y="5956"/>
                    <a:pt x="3072" y="5980"/>
                  </a:cubicBezTo>
                  <a:lnTo>
                    <a:pt x="3048" y="5968"/>
                  </a:lnTo>
                  <a:lnTo>
                    <a:pt x="3048" y="5980"/>
                  </a:lnTo>
                  <a:cubicBezTo>
                    <a:pt x="3036" y="5980"/>
                    <a:pt x="3048" y="5968"/>
                    <a:pt x="3024" y="5968"/>
                  </a:cubicBezTo>
                  <a:lnTo>
                    <a:pt x="3048" y="5992"/>
                  </a:lnTo>
                  <a:cubicBezTo>
                    <a:pt x="3046" y="5990"/>
                    <a:pt x="3045" y="5989"/>
                    <a:pt x="3043" y="5989"/>
                  </a:cubicBezTo>
                  <a:cubicBezTo>
                    <a:pt x="3037" y="5989"/>
                    <a:pt x="3031" y="5996"/>
                    <a:pt x="3025" y="5996"/>
                  </a:cubicBezTo>
                  <a:cubicBezTo>
                    <a:pt x="3021" y="5996"/>
                    <a:pt x="3017" y="5993"/>
                    <a:pt x="3013" y="5980"/>
                  </a:cubicBezTo>
                  <a:lnTo>
                    <a:pt x="2989" y="6039"/>
                  </a:lnTo>
                  <a:cubicBezTo>
                    <a:pt x="2977" y="6051"/>
                    <a:pt x="3013" y="6051"/>
                    <a:pt x="3001" y="6063"/>
                  </a:cubicBezTo>
                  <a:cubicBezTo>
                    <a:pt x="2989" y="6063"/>
                    <a:pt x="2989" y="6051"/>
                    <a:pt x="2977" y="6051"/>
                  </a:cubicBezTo>
                  <a:cubicBezTo>
                    <a:pt x="2941" y="6075"/>
                    <a:pt x="3013" y="6123"/>
                    <a:pt x="2989" y="6147"/>
                  </a:cubicBezTo>
                  <a:cubicBezTo>
                    <a:pt x="2989" y="6158"/>
                    <a:pt x="2989" y="6170"/>
                    <a:pt x="2989" y="6170"/>
                  </a:cubicBezTo>
                  <a:cubicBezTo>
                    <a:pt x="2996" y="6173"/>
                    <a:pt x="3000" y="6174"/>
                    <a:pt x="3001" y="6174"/>
                  </a:cubicBezTo>
                  <a:cubicBezTo>
                    <a:pt x="3008" y="6174"/>
                    <a:pt x="2982" y="6158"/>
                    <a:pt x="3001" y="6158"/>
                  </a:cubicBezTo>
                  <a:cubicBezTo>
                    <a:pt x="3024" y="6170"/>
                    <a:pt x="3001" y="6170"/>
                    <a:pt x="3024" y="6182"/>
                  </a:cubicBezTo>
                  <a:cubicBezTo>
                    <a:pt x="3013" y="6182"/>
                    <a:pt x="3024" y="6194"/>
                    <a:pt x="3024" y="6206"/>
                  </a:cubicBezTo>
                  <a:cubicBezTo>
                    <a:pt x="3001" y="6206"/>
                    <a:pt x="3001" y="6230"/>
                    <a:pt x="2977" y="6230"/>
                  </a:cubicBezTo>
                  <a:cubicBezTo>
                    <a:pt x="2989" y="6242"/>
                    <a:pt x="3001" y="6266"/>
                    <a:pt x="3001" y="6278"/>
                  </a:cubicBezTo>
                  <a:cubicBezTo>
                    <a:pt x="2985" y="6278"/>
                    <a:pt x="2979" y="6272"/>
                    <a:pt x="2974" y="6272"/>
                  </a:cubicBezTo>
                  <a:cubicBezTo>
                    <a:pt x="2972" y="6272"/>
                    <a:pt x="2969" y="6274"/>
                    <a:pt x="2965" y="6278"/>
                  </a:cubicBezTo>
                  <a:lnTo>
                    <a:pt x="2977" y="6278"/>
                  </a:lnTo>
                  <a:cubicBezTo>
                    <a:pt x="2977" y="6289"/>
                    <a:pt x="2977" y="6289"/>
                    <a:pt x="2965" y="6289"/>
                  </a:cubicBezTo>
                  <a:cubicBezTo>
                    <a:pt x="2965" y="6301"/>
                    <a:pt x="2977" y="6301"/>
                    <a:pt x="2965" y="6313"/>
                  </a:cubicBezTo>
                  <a:lnTo>
                    <a:pt x="2953" y="6301"/>
                  </a:lnTo>
                  <a:cubicBezTo>
                    <a:pt x="2953" y="6313"/>
                    <a:pt x="2953" y="6313"/>
                    <a:pt x="2941" y="6325"/>
                  </a:cubicBezTo>
                  <a:cubicBezTo>
                    <a:pt x="2929" y="6325"/>
                    <a:pt x="2941" y="6313"/>
                    <a:pt x="2941" y="6313"/>
                  </a:cubicBezTo>
                  <a:cubicBezTo>
                    <a:pt x="2917" y="6313"/>
                    <a:pt x="2941" y="6337"/>
                    <a:pt x="2941" y="6337"/>
                  </a:cubicBezTo>
                  <a:cubicBezTo>
                    <a:pt x="2949" y="6337"/>
                    <a:pt x="2952" y="6332"/>
                    <a:pt x="2956" y="6332"/>
                  </a:cubicBezTo>
                  <a:cubicBezTo>
                    <a:pt x="2958" y="6332"/>
                    <a:pt x="2961" y="6333"/>
                    <a:pt x="2965" y="6337"/>
                  </a:cubicBezTo>
                  <a:cubicBezTo>
                    <a:pt x="2965" y="6347"/>
                    <a:pt x="2973" y="6364"/>
                    <a:pt x="2969" y="6364"/>
                  </a:cubicBezTo>
                  <a:cubicBezTo>
                    <a:pt x="2969" y="6364"/>
                    <a:pt x="2967" y="6363"/>
                    <a:pt x="2965" y="6361"/>
                  </a:cubicBezTo>
                  <a:lnTo>
                    <a:pt x="2953" y="6349"/>
                  </a:lnTo>
                  <a:lnTo>
                    <a:pt x="2953" y="6349"/>
                  </a:lnTo>
                  <a:cubicBezTo>
                    <a:pt x="2953" y="6373"/>
                    <a:pt x="2965" y="6361"/>
                    <a:pt x="2953" y="6385"/>
                  </a:cubicBezTo>
                  <a:cubicBezTo>
                    <a:pt x="2953" y="6373"/>
                    <a:pt x="2941" y="6373"/>
                    <a:pt x="2941" y="6373"/>
                  </a:cubicBezTo>
                  <a:lnTo>
                    <a:pt x="2941" y="6373"/>
                  </a:lnTo>
                  <a:cubicBezTo>
                    <a:pt x="2953" y="6397"/>
                    <a:pt x="2929" y="6397"/>
                    <a:pt x="2929" y="6420"/>
                  </a:cubicBezTo>
                  <a:cubicBezTo>
                    <a:pt x="2929" y="6420"/>
                    <a:pt x="2941" y="6432"/>
                    <a:pt x="2929" y="6432"/>
                  </a:cubicBezTo>
                  <a:cubicBezTo>
                    <a:pt x="2941" y="6432"/>
                    <a:pt x="2953" y="6432"/>
                    <a:pt x="2965" y="6444"/>
                  </a:cubicBezTo>
                  <a:cubicBezTo>
                    <a:pt x="2929" y="6444"/>
                    <a:pt x="2989" y="6468"/>
                    <a:pt x="2965" y="6480"/>
                  </a:cubicBezTo>
                  <a:cubicBezTo>
                    <a:pt x="2953" y="6480"/>
                    <a:pt x="2941" y="6468"/>
                    <a:pt x="2953" y="6468"/>
                  </a:cubicBezTo>
                  <a:cubicBezTo>
                    <a:pt x="2929" y="6444"/>
                    <a:pt x="2917" y="6444"/>
                    <a:pt x="2905" y="6420"/>
                  </a:cubicBezTo>
                  <a:cubicBezTo>
                    <a:pt x="2905" y="6428"/>
                    <a:pt x="2905" y="6435"/>
                    <a:pt x="2903" y="6437"/>
                  </a:cubicBezTo>
                  <a:lnTo>
                    <a:pt x="2903" y="6437"/>
                  </a:lnTo>
                  <a:lnTo>
                    <a:pt x="2894" y="6432"/>
                  </a:lnTo>
                  <a:lnTo>
                    <a:pt x="2894" y="6432"/>
                  </a:lnTo>
                  <a:cubicBezTo>
                    <a:pt x="2897" y="6436"/>
                    <a:pt x="2899" y="6437"/>
                    <a:pt x="2901" y="6437"/>
                  </a:cubicBezTo>
                  <a:cubicBezTo>
                    <a:pt x="2902" y="6437"/>
                    <a:pt x="2902" y="6437"/>
                    <a:pt x="2903" y="6437"/>
                  </a:cubicBezTo>
                  <a:lnTo>
                    <a:pt x="2903" y="6437"/>
                  </a:lnTo>
                  <a:lnTo>
                    <a:pt x="2917" y="6444"/>
                  </a:lnTo>
                  <a:cubicBezTo>
                    <a:pt x="2917" y="6456"/>
                    <a:pt x="2917" y="6456"/>
                    <a:pt x="2917" y="6456"/>
                  </a:cubicBezTo>
                  <a:cubicBezTo>
                    <a:pt x="2929" y="6468"/>
                    <a:pt x="2941" y="6456"/>
                    <a:pt x="2953" y="6480"/>
                  </a:cubicBezTo>
                  <a:cubicBezTo>
                    <a:pt x="2953" y="6482"/>
                    <a:pt x="2951" y="6483"/>
                    <a:pt x="2949" y="6483"/>
                  </a:cubicBezTo>
                  <a:cubicBezTo>
                    <a:pt x="2942" y="6483"/>
                    <a:pt x="2930" y="6476"/>
                    <a:pt x="2927" y="6476"/>
                  </a:cubicBezTo>
                  <a:cubicBezTo>
                    <a:pt x="2926" y="6476"/>
                    <a:pt x="2927" y="6477"/>
                    <a:pt x="2929" y="6480"/>
                  </a:cubicBezTo>
                  <a:cubicBezTo>
                    <a:pt x="2929" y="6504"/>
                    <a:pt x="2953" y="6492"/>
                    <a:pt x="2941" y="6504"/>
                  </a:cubicBezTo>
                  <a:cubicBezTo>
                    <a:pt x="2922" y="6504"/>
                    <a:pt x="2926" y="6519"/>
                    <a:pt x="2910" y="6519"/>
                  </a:cubicBezTo>
                  <a:cubicBezTo>
                    <a:pt x="2906" y="6519"/>
                    <a:pt x="2901" y="6518"/>
                    <a:pt x="2894" y="6516"/>
                  </a:cubicBezTo>
                  <a:cubicBezTo>
                    <a:pt x="2894" y="6516"/>
                    <a:pt x="2885" y="6516"/>
                    <a:pt x="2890" y="6509"/>
                  </a:cubicBezTo>
                  <a:lnTo>
                    <a:pt x="2890" y="6509"/>
                  </a:lnTo>
                  <a:cubicBezTo>
                    <a:pt x="2889" y="6507"/>
                    <a:pt x="2888" y="6507"/>
                    <a:pt x="2888" y="6507"/>
                  </a:cubicBezTo>
                  <a:cubicBezTo>
                    <a:pt x="2886" y="6507"/>
                    <a:pt x="2886" y="6512"/>
                    <a:pt x="2883" y="6512"/>
                  </a:cubicBezTo>
                  <a:cubicBezTo>
                    <a:pt x="2880" y="6512"/>
                    <a:pt x="2876" y="6510"/>
                    <a:pt x="2870" y="6504"/>
                  </a:cubicBezTo>
                  <a:lnTo>
                    <a:pt x="2870" y="6504"/>
                  </a:lnTo>
                  <a:cubicBezTo>
                    <a:pt x="2882" y="6516"/>
                    <a:pt x="2870" y="6528"/>
                    <a:pt x="2870" y="6539"/>
                  </a:cubicBezTo>
                  <a:lnTo>
                    <a:pt x="2882" y="6539"/>
                  </a:lnTo>
                  <a:cubicBezTo>
                    <a:pt x="2896" y="6554"/>
                    <a:pt x="2900" y="6559"/>
                    <a:pt x="2897" y="6559"/>
                  </a:cubicBezTo>
                  <a:cubicBezTo>
                    <a:pt x="2893" y="6559"/>
                    <a:pt x="2871" y="6546"/>
                    <a:pt x="2857" y="6546"/>
                  </a:cubicBezTo>
                  <a:cubicBezTo>
                    <a:pt x="2852" y="6546"/>
                    <a:pt x="2848" y="6547"/>
                    <a:pt x="2846" y="6551"/>
                  </a:cubicBezTo>
                  <a:cubicBezTo>
                    <a:pt x="2850" y="6560"/>
                    <a:pt x="2853" y="6562"/>
                    <a:pt x="2855" y="6562"/>
                  </a:cubicBezTo>
                  <a:cubicBezTo>
                    <a:pt x="2858" y="6562"/>
                    <a:pt x="2860" y="6560"/>
                    <a:pt x="2863" y="6560"/>
                  </a:cubicBezTo>
                  <a:cubicBezTo>
                    <a:pt x="2865" y="6560"/>
                    <a:pt x="2867" y="6561"/>
                    <a:pt x="2870" y="6563"/>
                  </a:cubicBezTo>
                  <a:cubicBezTo>
                    <a:pt x="2858" y="6563"/>
                    <a:pt x="2834" y="6563"/>
                    <a:pt x="2846" y="6587"/>
                  </a:cubicBezTo>
                  <a:cubicBezTo>
                    <a:pt x="2834" y="6587"/>
                    <a:pt x="2822" y="6587"/>
                    <a:pt x="2798" y="6575"/>
                  </a:cubicBezTo>
                  <a:cubicBezTo>
                    <a:pt x="2798" y="6599"/>
                    <a:pt x="2774" y="6599"/>
                    <a:pt x="2798" y="6623"/>
                  </a:cubicBezTo>
                  <a:cubicBezTo>
                    <a:pt x="2822" y="6611"/>
                    <a:pt x="2786" y="6587"/>
                    <a:pt x="2810" y="6587"/>
                  </a:cubicBezTo>
                  <a:lnTo>
                    <a:pt x="2834" y="6599"/>
                  </a:lnTo>
                  <a:cubicBezTo>
                    <a:pt x="2822" y="6611"/>
                    <a:pt x="2822" y="6635"/>
                    <a:pt x="2810" y="6635"/>
                  </a:cubicBezTo>
                  <a:cubicBezTo>
                    <a:pt x="2822" y="6635"/>
                    <a:pt x="2822" y="6635"/>
                    <a:pt x="2834" y="6647"/>
                  </a:cubicBezTo>
                  <a:cubicBezTo>
                    <a:pt x="2822" y="6659"/>
                    <a:pt x="2846" y="6682"/>
                    <a:pt x="2834" y="6694"/>
                  </a:cubicBezTo>
                  <a:cubicBezTo>
                    <a:pt x="2810" y="6682"/>
                    <a:pt x="2822" y="6682"/>
                    <a:pt x="2822" y="6670"/>
                  </a:cubicBezTo>
                  <a:cubicBezTo>
                    <a:pt x="2798" y="6670"/>
                    <a:pt x="2810" y="6682"/>
                    <a:pt x="2798" y="6694"/>
                  </a:cubicBezTo>
                  <a:cubicBezTo>
                    <a:pt x="2786" y="6694"/>
                    <a:pt x="2810" y="6682"/>
                    <a:pt x="2798" y="6670"/>
                  </a:cubicBezTo>
                  <a:lnTo>
                    <a:pt x="2798" y="6670"/>
                  </a:lnTo>
                  <a:lnTo>
                    <a:pt x="2786" y="6694"/>
                  </a:lnTo>
                  <a:cubicBezTo>
                    <a:pt x="2810" y="6706"/>
                    <a:pt x="2774" y="6706"/>
                    <a:pt x="2774" y="6718"/>
                  </a:cubicBezTo>
                  <a:cubicBezTo>
                    <a:pt x="2763" y="6754"/>
                    <a:pt x="2798" y="6766"/>
                    <a:pt x="2810" y="6789"/>
                  </a:cubicBezTo>
                  <a:cubicBezTo>
                    <a:pt x="2806" y="6793"/>
                    <a:pt x="2804" y="6795"/>
                    <a:pt x="2801" y="6795"/>
                  </a:cubicBezTo>
                  <a:cubicBezTo>
                    <a:pt x="2797" y="6795"/>
                    <a:pt x="2794" y="6789"/>
                    <a:pt x="2786" y="6789"/>
                  </a:cubicBezTo>
                  <a:cubicBezTo>
                    <a:pt x="2810" y="6789"/>
                    <a:pt x="2798" y="6789"/>
                    <a:pt x="2786" y="6778"/>
                  </a:cubicBezTo>
                  <a:cubicBezTo>
                    <a:pt x="2786" y="6784"/>
                    <a:pt x="2777" y="6787"/>
                    <a:pt x="2768" y="6787"/>
                  </a:cubicBezTo>
                  <a:cubicBezTo>
                    <a:pt x="2760" y="6787"/>
                    <a:pt x="2751" y="6784"/>
                    <a:pt x="2751" y="6778"/>
                  </a:cubicBezTo>
                  <a:lnTo>
                    <a:pt x="2751" y="6778"/>
                  </a:lnTo>
                  <a:cubicBezTo>
                    <a:pt x="2751" y="6786"/>
                    <a:pt x="2752" y="6789"/>
                    <a:pt x="2754" y="6789"/>
                  </a:cubicBezTo>
                  <a:cubicBezTo>
                    <a:pt x="2757" y="6789"/>
                    <a:pt x="2759" y="6786"/>
                    <a:pt x="2761" y="6786"/>
                  </a:cubicBezTo>
                  <a:cubicBezTo>
                    <a:pt x="2762" y="6786"/>
                    <a:pt x="2763" y="6787"/>
                    <a:pt x="2763" y="6789"/>
                  </a:cubicBezTo>
                  <a:lnTo>
                    <a:pt x="2763" y="6813"/>
                  </a:lnTo>
                  <a:cubicBezTo>
                    <a:pt x="2774" y="6813"/>
                    <a:pt x="2774" y="6813"/>
                    <a:pt x="2786" y="6825"/>
                  </a:cubicBezTo>
                  <a:cubicBezTo>
                    <a:pt x="2786" y="6837"/>
                    <a:pt x="2774" y="6837"/>
                    <a:pt x="2774" y="6849"/>
                  </a:cubicBezTo>
                  <a:cubicBezTo>
                    <a:pt x="2763" y="6849"/>
                    <a:pt x="2751" y="6849"/>
                    <a:pt x="2751" y="6837"/>
                  </a:cubicBezTo>
                  <a:cubicBezTo>
                    <a:pt x="2751" y="6837"/>
                    <a:pt x="2739" y="6849"/>
                    <a:pt x="2751" y="6861"/>
                  </a:cubicBezTo>
                  <a:cubicBezTo>
                    <a:pt x="2754" y="6859"/>
                    <a:pt x="2756" y="6859"/>
                    <a:pt x="2758" y="6859"/>
                  </a:cubicBezTo>
                  <a:cubicBezTo>
                    <a:pt x="2769" y="6859"/>
                    <a:pt x="2754" y="6885"/>
                    <a:pt x="2774" y="6885"/>
                  </a:cubicBezTo>
                  <a:lnTo>
                    <a:pt x="2763" y="6885"/>
                  </a:lnTo>
                  <a:cubicBezTo>
                    <a:pt x="2758" y="6882"/>
                    <a:pt x="2755" y="6881"/>
                    <a:pt x="2753" y="6881"/>
                  </a:cubicBezTo>
                  <a:cubicBezTo>
                    <a:pt x="2747" y="6881"/>
                    <a:pt x="2763" y="6897"/>
                    <a:pt x="2763" y="6897"/>
                  </a:cubicBezTo>
                  <a:cubicBezTo>
                    <a:pt x="2751" y="6897"/>
                    <a:pt x="2751" y="6909"/>
                    <a:pt x="2739" y="6909"/>
                  </a:cubicBezTo>
                  <a:cubicBezTo>
                    <a:pt x="2739" y="6909"/>
                    <a:pt x="2739" y="6920"/>
                    <a:pt x="2727" y="6920"/>
                  </a:cubicBezTo>
                  <a:cubicBezTo>
                    <a:pt x="2727" y="6926"/>
                    <a:pt x="2730" y="6926"/>
                    <a:pt x="2733" y="6926"/>
                  </a:cubicBezTo>
                  <a:cubicBezTo>
                    <a:pt x="2736" y="6926"/>
                    <a:pt x="2739" y="6926"/>
                    <a:pt x="2739" y="6932"/>
                  </a:cubicBezTo>
                  <a:lnTo>
                    <a:pt x="2727" y="6944"/>
                  </a:lnTo>
                  <a:cubicBezTo>
                    <a:pt x="2715" y="6944"/>
                    <a:pt x="2691" y="6932"/>
                    <a:pt x="2691" y="6932"/>
                  </a:cubicBezTo>
                  <a:lnTo>
                    <a:pt x="2691" y="6932"/>
                  </a:lnTo>
                  <a:cubicBezTo>
                    <a:pt x="2691" y="6944"/>
                    <a:pt x="2715" y="6944"/>
                    <a:pt x="2715" y="6956"/>
                  </a:cubicBezTo>
                  <a:cubicBezTo>
                    <a:pt x="2710" y="6953"/>
                    <a:pt x="2705" y="6953"/>
                    <a:pt x="2702" y="6953"/>
                  </a:cubicBezTo>
                  <a:cubicBezTo>
                    <a:pt x="2696" y="6953"/>
                    <a:pt x="2691" y="6955"/>
                    <a:pt x="2686" y="6955"/>
                  </a:cubicBezTo>
                  <a:cubicBezTo>
                    <a:pt x="2682" y="6955"/>
                    <a:pt x="2676" y="6953"/>
                    <a:pt x="2667" y="6944"/>
                  </a:cubicBezTo>
                  <a:cubicBezTo>
                    <a:pt x="2643" y="6944"/>
                    <a:pt x="2643" y="6968"/>
                    <a:pt x="2643" y="6980"/>
                  </a:cubicBezTo>
                  <a:cubicBezTo>
                    <a:pt x="2646" y="6983"/>
                    <a:pt x="2648" y="6983"/>
                    <a:pt x="2650" y="6983"/>
                  </a:cubicBezTo>
                  <a:cubicBezTo>
                    <a:pt x="2655" y="6983"/>
                    <a:pt x="2658" y="6977"/>
                    <a:pt x="2667" y="6977"/>
                  </a:cubicBezTo>
                  <a:cubicBezTo>
                    <a:pt x="2670" y="6977"/>
                    <a:pt x="2674" y="6977"/>
                    <a:pt x="2679" y="6980"/>
                  </a:cubicBezTo>
                  <a:cubicBezTo>
                    <a:pt x="2667" y="7004"/>
                    <a:pt x="2715" y="7028"/>
                    <a:pt x="2691" y="7051"/>
                  </a:cubicBezTo>
                  <a:lnTo>
                    <a:pt x="2703" y="7051"/>
                  </a:lnTo>
                  <a:cubicBezTo>
                    <a:pt x="2703" y="7063"/>
                    <a:pt x="2703" y="7063"/>
                    <a:pt x="2715" y="7075"/>
                  </a:cubicBezTo>
                  <a:cubicBezTo>
                    <a:pt x="2705" y="7070"/>
                    <a:pt x="2693" y="7067"/>
                    <a:pt x="2682" y="7067"/>
                  </a:cubicBezTo>
                  <a:cubicBezTo>
                    <a:pt x="2666" y="7067"/>
                    <a:pt x="2650" y="7073"/>
                    <a:pt x="2643" y="7087"/>
                  </a:cubicBezTo>
                  <a:cubicBezTo>
                    <a:pt x="2649" y="7093"/>
                    <a:pt x="2655" y="7093"/>
                    <a:pt x="2663" y="7093"/>
                  </a:cubicBezTo>
                  <a:cubicBezTo>
                    <a:pt x="2670" y="7093"/>
                    <a:pt x="2679" y="7093"/>
                    <a:pt x="2691" y="7099"/>
                  </a:cubicBezTo>
                  <a:lnTo>
                    <a:pt x="2679" y="7111"/>
                  </a:lnTo>
                  <a:cubicBezTo>
                    <a:pt x="2679" y="7123"/>
                    <a:pt x="2643" y="7123"/>
                    <a:pt x="2667" y="7135"/>
                  </a:cubicBezTo>
                  <a:lnTo>
                    <a:pt x="2643" y="7135"/>
                  </a:lnTo>
                  <a:cubicBezTo>
                    <a:pt x="2655" y="7147"/>
                    <a:pt x="2643" y="7159"/>
                    <a:pt x="2643" y="7159"/>
                  </a:cubicBezTo>
                  <a:cubicBezTo>
                    <a:pt x="2655" y="7182"/>
                    <a:pt x="2643" y="7182"/>
                    <a:pt x="2620" y="7182"/>
                  </a:cubicBezTo>
                  <a:cubicBezTo>
                    <a:pt x="2632" y="7194"/>
                    <a:pt x="2655" y="7194"/>
                    <a:pt x="2655" y="7206"/>
                  </a:cubicBezTo>
                  <a:cubicBezTo>
                    <a:pt x="2648" y="7204"/>
                    <a:pt x="2643" y="7203"/>
                    <a:pt x="2639" y="7203"/>
                  </a:cubicBezTo>
                  <a:cubicBezTo>
                    <a:pt x="2623" y="7203"/>
                    <a:pt x="2629" y="7218"/>
                    <a:pt x="2620" y="7218"/>
                  </a:cubicBezTo>
                  <a:cubicBezTo>
                    <a:pt x="2611" y="7218"/>
                    <a:pt x="2602" y="7218"/>
                    <a:pt x="2603" y="7223"/>
                  </a:cubicBezTo>
                  <a:lnTo>
                    <a:pt x="2603" y="7223"/>
                  </a:lnTo>
                  <a:cubicBezTo>
                    <a:pt x="2617" y="7235"/>
                    <a:pt x="2608" y="7255"/>
                    <a:pt x="2608" y="7266"/>
                  </a:cubicBezTo>
                  <a:cubicBezTo>
                    <a:pt x="2599" y="7260"/>
                    <a:pt x="2594" y="7258"/>
                    <a:pt x="2592" y="7258"/>
                  </a:cubicBezTo>
                  <a:cubicBezTo>
                    <a:pt x="2585" y="7258"/>
                    <a:pt x="2599" y="7278"/>
                    <a:pt x="2572" y="7278"/>
                  </a:cubicBezTo>
                  <a:cubicBezTo>
                    <a:pt x="2596" y="7290"/>
                    <a:pt x="2572" y="7301"/>
                    <a:pt x="2596" y="7313"/>
                  </a:cubicBezTo>
                  <a:cubicBezTo>
                    <a:pt x="2592" y="7317"/>
                    <a:pt x="2587" y="7319"/>
                    <a:pt x="2581" y="7319"/>
                  </a:cubicBezTo>
                  <a:cubicBezTo>
                    <a:pt x="2569" y="7319"/>
                    <a:pt x="2556" y="7313"/>
                    <a:pt x="2548" y="7313"/>
                  </a:cubicBezTo>
                  <a:lnTo>
                    <a:pt x="2560" y="7325"/>
                  </a:lnTo>
                  <a:cubicBezTo>
                    <a:pt x="2548" y="7325"/>
                    <a:pt x="2536" y="7337"/>
                    <a:pt x="2524" y="7349"/>
                  </a:cubicBezTo>
                  <a:lnTo>
                    <a:pt x="2536" y="7373"/>
                  </a:lnTo>
                  <a:lnTo>
                    <a:pt x="2524" y="7373"/>
                  </a:lnTo>
                  <a:cubicBezTo>
                    <a:pt x="2536" y="7373"/>
                    <a:pt x="2536" y="7385"/>
                    <a:pt x="2548" y="7385"/>
                  </a:cubicBezTo>
                  <a:lnTo>
                    <a:pt x="2536" y="7385"/>
                  </a:lnTo>
                  <a:cubicBezTo>
                    <a:pt x="2572" y="7397"/>
                    <a:pt x="2548" y="7397"/>
                    <a:pt x="2548" y="7409"/>
                  </a:cubicBezTo>
                  <a:cubicBezTo>
                    <a:pt x="2548" y="7413"/>
                    <a:pt x="2547" y="7414"/>
                    <a:pt x="2545" y="7414"/>
                  </a:cubicBezTo>
                  <a:cubicBezTo>
                    <a:pt x="2542" y="7414"/>
                    <a:pt x="2536" y="7409"/>
                    <a:pt x="2536" y="7409"/>
                  </a:cubicBezTo>
                  <a:lnTo>
                    <a:pt x="2513" y="7409"/>
                  </a:lnTo>
                  <a:cubicBezTo>
                    <a:pt x="2523" y="7409"/>
                    <a:pt x="2542" y="7435"/>
                    <a:pt x="2562" y="7435"/>
                  </a:cubicBezTo>
                  <a:cubicBezTo>
                    <a:pt x="2565" y="7435"/>
                    <a:pt x="2569" y="7434"/>
                    <a:pt x="2572" y="7432"/>
                  </a:cubicBezTo>
                  <a:cubicBezTo>
                    <a:pt x="2584" y="7444"/>
                    <a:pt x="2584" y="7456"/>
                    <a:pt x="2584" y="7456"/>
                  </a:cubicBezTo>
                  <a:lnTo>
                    <a:pt x="2548" y="7444"/>
                  </a:lnTo>
                  <a:lnTo>
                    <a:pt x="2572" y="7468"/>
                  </a:lnTo>
                  <a:cubicBezTo>
                    <a:pt x="2572" y="7474"/>
                    <a:pt x="2569" y="7474"/>
                    <a:pt x="2565" y="7474"/>
                  </a:cubicBezTo>
                  <a:cubicBezTo>
                    <a:pt x="2560" y="7474"/>
                    <a:pt x="2554" y="7474"/>
                    <a:pt x="2548" y="7480"/>
                  </a:cubicBezTo>
                  <a:cubicBezTo>
                    <a:pt x="2556" y="7472"/>
                    <a:pt x="2536" y="7458"/>
                    <a:pt x="2519" y="7458"/>
                  </a:cubicBezTo>
                  <a:cubicBezTo>
                    <a:pt x="2513" y="7458"/>
                    <a:pt x="2508" y="7459"/>
                    <a:pt x="2504" y="7463"/>
                  </a:cubicBezTo>
                  <a:lnTo>
                    <a:pt x="2504" y="7463"/>
                  </a:lnTo>
                  <a:cubicBezTo>
                    <a:pt x="2509" y="7453"/>
                    <a:pt x="2499" y="7443"/>
                    <a:pt x="2489" y="7432"/>
                  </a:cubicBezTo>
                  <a:cubicBezTo>
                    <a:pt x="2489" y="7438"/>
                    <a:pt x="2489" y="7441"/>
                    <a:pt x="2487" y="7441"/>
                  </a:cubicBezTo>
                  <a:cubicBezTo>
                    <a:pt x="2486" y="7441"/>
                    <a:pt x="2483" y="7438"/>
                    <a:pt x="2477" y="7432"/>
                  </a:cubicBezTo>
                  <a:lnTo>
                    <a:pt x="2477" y="7432"/>
                  </a:lnTo>
                  <a:cubicBezTo>
                    <a:pt x="2477" y="7444"/>
                    <a:pt x="2489" y="7444"/>
                    <a:pt x="2489" y="7456"/>
                  </a:cubicBezTo>
                  <a:cubicBezTo>
                    <a:pt x="2489" y="7464"/>
                    <a:pt x="2498" y="7476"/>
                    <a:pt x="2499" y="7481"/>
                  </a:cubicBezTo>
                  <a:lnTo>
                    <a:pt x="2499" y="7481"/>
                  </a:lnTo>
                  <a:cubicBezTo>
                    <a:pt x="2496" y="7480"/>
                    <a:pt x="2493" y="7480"/>
                    <a:pt x="2489" y="7480"/>
                  </a:cubicBezTo>
                  <a:cubicBezTo>
                    <a:pt x="2493" y="7482"/>
                    <a:pt x="2496" y="7483"/>
                    <a:pt x="2498" y="7483"/>
                  </a:cubicBezTo>
                  <a:cubicBezTo>
                    <a:pt x="2499" y="7483"/>
                    <a:pt x="2499" y="7482"/>
                    <a:pt x="2499" y="7481"/>
                  </a:cubicBezTo>
                  <a:lnTo>
                    <a:pt x="2499" y="7481"/>
                  </a:lnTo>
                  <a:cubicBezTo>
                    <a:pt x="2529" y="7487"/>
                    <a:pt x="2518" y="7518"/>
                    <a:pt x="2530" y="7518"/>
                  </a:cubicBezTo>
                  <a:cubicBezTo>
                    <a:pt x="2532" y="7518"/>
                    <a:pt x="2534" y="7517"/>
                    <a:pt x="2536" y="7516"/>
                  </a:cubicBezTo>
                  <a:lnTo>
                    <a:pt x="2536" y="7516"/>
                  </a:lnTo>
                  <a:cubicBezTo>
                    <a:pt x="2536" y="7524"/>
                    <a:pt x="2536" y="7533"/>
                    <a:pt x="2532" y="7533"/>
                  </a:cubicBezTo>
                  <a:cubicBezTo>
                    <a:pt x="2530" y="7533"/>
                    <a:pt x="2528" y="7531"/>
                    <a:pt x="2524" y="7528"/>
                  </a:cubicBezTo>
                  <a:cubicBezTo>
                    <a:pt x="2520" y="7524"/>
                    <a:pt x="2516" y="7522"/>
                    <a:pt x="2512" y="7522"/>
                  </a:cubicBezTo>
                  <a:cubicBezTo>
                    <a:pt x="2510" y="7522"/>
                    <a:pt x="2508" y="7523"/>
                    <a:pt x="2505" y="7523"/>
                  </a:cubicBezTo>
                  <a:lnTo>
                    <a:pt x="2505" y="7523"/>
                  </a:lnTo>
                  <a:cubicBezTo>
                    <a:pt x="2504" y="7523"/>
                    <a:pt x="2502" y="7522"/>
                    <a:pt x="2501" y="7522"/>
                  </a:cubicBezTo>
                  <a:cubicBezTo>
                    <a:pt x="2493" y="7522"/>
                    <a:pt x="2485" y="7528"/>
                    <a:pt x="2477" y="7528"/>
                  </a:cubicBezTo>
                  <a:cubicBezTo>
                    <a:pt x="2489" y="7528"/>
                    <a:pt x="2498" y="7525"/>
                    <a:pt x="2505" y="7523"/>
                  </a:cubicBezTo>
                  <a:lnTo>
                    <a:pt x="2505" y="7523"/>
                  </a:lnTo>
                  <a:cubicBezTo>
                    <a:pt x="2508" y="7524"/>
                    <a:pt x="2510" y="7525"/>
                    <a:pt x="2513" y="7528"/>
                  </a:cubicBezTo>
                  <a:cubicBezTo>
                    <a:pt x="2501" y="7540"/>
                    <a:pt x="2489" y="7540"/>
                    <a:pt x="2477" y="7540"/>
                  </a:cubicBezTo>
                  <a:lnTo>
                    <a:pt x="2465" y="7540"/>
                  </a:lnTo>
                  <a:cubicBezTo>
                    <a:pt x="2471" y="7546"/>
                    <a:pt x="2477" y="7546"/>
                    <a:pt x="2481" y="7546"/>
                  </a:cubicBezTo>
                  <a:cubicBezTo>
                    <a:pt x="2486" y="7546"/>
                    <a:pt x="2489" y="7546"/>
                    <a:pt x="2489" y="7551"/>
                  </a:cubicBezTo>
                  <a:cubicBezTo>
                    <a:pt x="2489" y="7551"/>
                    <a:pt x="2489" y="7563"/>
                    <a:pt x="2477" y="7563"/>
                  </a:cubicBezTo>
                  <a:cubicBezTo>
                    <a:pt x="2465" y="7551"/>
                    <a:pt x="2441" y="7551"/>
                    <a:pt x="2441" y="7540"/>
                  </a:cubicBezTo>
                  <a:lnTo>
                    <a:pt x="2441" y="7540"/>
                  </a:lnTo>
                  <a:cubicBezTo>
                    <a:pt x="2441" y="7540"/>
                    <a:pt x="2432" y="7566"/>
                    <a:pt x="2445" y="7566"/>
                  </a:cubicBezTo>
                  <a:cubicBezTo>
                    <a:pt x="2447" y="7566"/>
                    <a:pt x="2450" y="7565"/>
                    <a:pt x="2453" y="7563"/>
                  </a:cubicBezTo>
                  <a:lnTo>
                    <a:pt x="2453" y="7575"/>
                  </a:lnTo>
                  <a:cubicBezTo>
                    <a:pt x="2459" y="7575"/>
                    <a:pt x="2468" y="7572"/>
                    <a:pt x="2475" y="7572"/>
                  </a:cubicBezTo>
                  <a:cubicBezTo>
                    <a:pt x="2483" y="7572"/>
                    <a:pt x="2489" y="7575"/>
                    <a:pt x="2489" y="7587"/>
                  </a:cubicBezTo>
                  <a:lnTo>
                    <a:pt x="2477" y="7587"/>
                  </a:lnTo>
                  <a:lnTo>
                    <a:pt x="2489" y="7599"/>
                  </a:lnTo>
                  <a:lnTo>
                    <a:pt x="2477" y="7599"/>
                  </a:lnTo>
                  <a:cubicBezTo>
                    <a:pt x="2489" y="7611"/>
                    <a:pt x="2489" y="7611"/>
                    <a:pt x="2489" y="7611"/>
                  </a:cubicBezTo>
                  <a:lnTo>
                    <a:pt x="2465" y="7611"/>
                  </a:lnTo>
                  <a:cubicBezTo>
                    <a:pt x="2465" y="7623"/>
                    <a:pt x="2477" y="7635"/>
                    <a:pt x="2477" y="7635"/>
                  </a:cubicBezTo>
                  <a:cubicBezTo>
                    <a:pt x="2477" y="7641"/>
                    <a:pt x="2477" y="7644"/>
                    <a:pt x="2475" y="7644"/>
                  </a:cubicBezTo>
                  <a:cubicBezTo>
                    <a:pt x="2474" y="7644"/>
                    <a:pt x="2471" y="7641"/>
                    <a:pt x="2465" y="7635"/>
                  </a:cubicBezTo>
                  <a:cubicBezTo>
                    <a:pt x="2453" y="7647"/>
                    <a:pt x="2453" y="7659"/>
                    <a:pt x="2429" y="7671"/>
                  </a:cubicBezTo>
                  <a:cubicBezTo>
                    <a:pt x="2435" y="7677"/>
                    <a:pt x="2438" y="7677"/>
                    <a:pt x="2441" y="7677"/>
                  </a:cubicBezTo>
                  <a:cubicBezTo>
                    <a:pt x="2444" y="7677"/>
                    <a:pt x="2447" y="7677"/>
                    <a:pt x="2453" y="7682"/>
                  </a:cubicBezTo>
                  <a:cubicBezTo>
                    <a:pt x="2405" y="7682"/>
                    <a:pt x="2417" y="7718"/>
                    <a:pt x="2417" y="7754"/>
                  </a:cubicBezTo>
                  <a:cubicBezTo>
                    <a:pt x="2453" y="7754"/>
                    <a:pt x="2417" y="7754"/>
                    <a:pt x="2453" y="7766"/>
                  </a:cubicBezTo>
                  <a:cubicBezTo>
                    <a:pt x="2445" y="7766"/>
                    <a:pt x="2432" y="7776"/>
                    <a:pt x="2424" y="7776"/>
                  </a:cubicBezTo>
                  <a:cubicBezTo>
                    <a:pt x="2420" y="7776"/>
                    <a:pt x="2417" y="7774"/>
                    <a:pt x="2417" y="7766"/>
                  </a:cubicBezTo>
                  <a:lnTo>
                    <a:pt x="2417" y="7778"/>
                  </a:lnTo>
                  <a:cubicBezTo>
                    <a:pt x="2393" y="7778"/>
                    <a:pt x="2405" y="7754"/>
                    <a:pt x="2370" y="7754"/>
                  </a:cubicBezTo>
                  <a:cubicBezTo>
                    <a:pt x="2370" y="7778"/>
                    <a:pt x="2405" y="7790"/>
                    <a:pt x="2393" y="7813"/>
                  </a:cubicBezTo>
                  <a:cubicBezTo>
                    <a:pt x="2388" y="7811"/>
                    <a:pt x="2386" y="7810"/>
                    <a:pt x="2384" y="7810"/>
                  </a:cubicBezTo>
                  <a:cubicBezTo>
                    <a:pt x="2379" y="7810"/>
                    <a:pt x="2384" y="7817"/>
                    <a:pt x="2379" y="7817"/>
                  </a:cubicBezTo>
                  <a:cubicBezTo>
                    <a:pt x="2378" y="7817"/>
                    <a:pt x="2375" y="7816"/>
                    <a:pt x="2370" y="7813"/>
                  </a:cubicBezTo>
                  <a:cubicBezTo>
                    <a:pt x="2358" y="7813"/>
                    <a:pt x="2358" y="7802"/>
                    <a:pt x="2358" y="7802"/>
                  </a:cubicBezTo>
                  <a:lnTo>
                    <a:pt x="2358" y="7802"/>
                  </a:lnTo>
                  <a:cubicBezTo>
                    <a:pt x="2346" y="7837"/>
                    <a:pt x="2382" y="7825"/>
                    <a:pt x="2393" y="7849"/>
                  </a:cubicBezTo>
                  <a:cubicBezTo>
                    <a:pt x="2393" y="7860"/>
                    <a:pt x="2389" y="7866"/>
                    <a:pt x="2382" y="7869"/>
                  </a:cubicBezTo>
                  <a:lnTo>
                    <a:pt x="2382" y="7869"/>
                  </a:lnTo>
                  <a:cubicBezTo>
                    <a:pt x="2384" y="7869"/>
                    <a:pt x="2386" y="7869"/>
                    <a:pt x="2387" y="7869"/>
                  </a:cubicBezTo>
                  <a:cubicBezTo>
                    <a:pt x="2393" y="7869"/>
                    <a:pt x="2400" y="7870"/>
                    <a:pt x="2405" y="7873"/>
                  </a:cubicBezTo>
                  <a:cubicBezTo>
                    <a:pt x="2382" y="7873"/>
                    <a:pt x="2382" y="7909"/>
                    <a:pt x="2393" y="7921"/>
                  </a:cubicBezTo>
                  <a:cubicBezTo>
                    <a:pt x="2405" y="7944"/>
                    <a:pt x="2429" y="7968"/>
                    <a:pt x="2441" y="7980"/>
                  </a:cubicBezTo>
                  <a:cubicBezTo>
                    <a:pt x="2477" y="7992"/>
                    <a:pt x="2501" y="7992"/>
                    <a:pt x="2513" y="7992"/>
                  </a:cubicBezTo>
                  <a:cubicBezTo>
                    <a:pt x="2441" y="7968"/>
                    <a:pt x="2441" y="7932"/>
                    <a:pt x="2429" y="7921"/>
                  </a:cubicBezTo>
                  <a:cubicBezTo>
                    <a:pt x="2429" y="7909"/>
                    <a:pt x="2429" y="7897"/>
                    <a:pt x="2429" y="7897"/>
                  </a:cubicBezTo>
                  <a:cubicBezTo>
                    <a:pt x="2429" y="7885"/>
                    <a:pt x="2429" y="7873"/>
                    <a:pt x="2441" y="7861"/>
                  </a:cubicBezTo>
                  <a:cubicBezTo>
                    <a:pt x="2441" y="7849"/>
                    <a:pt x="2405" y="7849"/>
                    <a:pt x="2429" y="7837"/>
                  </a:cubicBezTo>
                  <a:lnTo>
                    <a:pt x="2429" y="7837"/>
                  </a:lnTo>
                  <a:cubicBezTo>
                    <a:pt x="2433" y="7841"/>
                    <a:pt x="2436" y="7843"/>
                    <a:pt x="2438" y="7843"/>
                  </a:cubicBezTo>
                  <a:cubicBezTo>
                    <a:pt x="2441" y="7843"/>
                    <a:pt x="2441" y="7837"/>
                    <a:pt x="2441" y="7837"/>
                  </a:cubicBezTo>
                  <a:cubicBezTo>
                    <a:pt x="2429" y="7837"/>
                    <a:pt x="2441" y="7825"/>
                    <a:pt x="2441" y="7813"/>
                  </a:cubicBezTo>
                  <a:cubicBezTo>
                    <a:pt x="2449" y="7813"/>
                    <a:pt x="2457" y="7819"/>
                    <a:pt x="2465" y="7819"/>
                  </a:cubicBezTo>
                  <a:cubicBezTo>
                    <a:pt x="2469" y="7819"/>
                    <a:pt x="2473" y="7817"/>
                    <a:pt x="2477" y="7813"/>
                  </a:cubicBezTo>
                  <a:lnTo>
                    <a:pt x="2441" y="7802"/>
                  </a:lnTo>
                  <a:cubicBezTo>
                    <a:pt x="2449" y="7802"/>
                    <a:pt x="2457" y="7807"/>
                    <a:pt x="2461" y="7807"/>
                  </a:cubicBezTo>
                  <a:cubicBezTo>
                    <a:pt x="2464" y="7807"/>
                    <a:pt x="2465" y="7805"/>
                    <a:pt x="2465" y="7802"/>
                  </a:cubicBezTo>
                  <a:cubicBezTo>
                    <a:pt x="2477" y="7813"/>
                    <a:pt x="2489" y="7802"/>
                    <a:pt x="2489" y="7825"/>
                  </a:cubicBezTo>
                  <a:cubicBezTo>
                    <a:pt x="2524" y="7813"/>
                    <a:pt x="2489" y="7790"/>
                    <a:pt x="2477" y="7766"/>
                  </a:cubicBezTo>
                  <a:lnTo>
                    <a:pt x="2477" y="7766"/>
                  </a:lnTo>
                  <a:cubicBezTo>
                    <a:pt x="2477" y="7766"/>
                    <a:pt x="2477" y="7766"/>
                    <a:pt x="2478" y="7766"/>
                  </a:cubicBezTo>
                  <a:lnTo>
                    <a:pt x="2478" y="7766"/>
                  </a:lnTo>
                  <a:cubicBezTo>
                    <a:pt x="2477" y="7763"/>
                    <a:pt x="2477" y="7760"/>
                    <a:pt x="2477" y="7754"/>
                  </a:cubicBezTo>
                  <a:cubicBezTo>
                    <a:pt x="2479" y="7752"/>
                    <a:pt x="2481" y="7751"/>
                    <a:pt x="2483" y="7751"/>
                  </a:cubicBezTo>
                  <a:cubicBezTo>
                    <a:pt x="2489" y="7751"/>
                    <a:pt x="2491" y="7766"/>
                    <a:pt x="2501" y="7766"/>
                  </a:cubicBezTo>
                  <a:lnTo>
                    <a:pt x="2513" y="7754"/>
                  </a:lnTo>
                  <a:cubicBezTo>
                    <a:pt x="2513" y="7742"/>
                    <a:pt x="2501" y="7742"/>
                    <a:pt x="2513" y="7742"/>
                  </a:cubicBezTo>
                  <a:cubicBezTo>
                    <a:pt x="2520" y="7749"/>
                    <a:pt x="2527" y="7752"/>
                    <a:pt x="2531" y="7756"/>
                  </a:cubicBezTo>
                  <a:lnTo>
                    <a:pt x="2531" y="7756"/>
                  </a:lnTo>
                  <a:lnTo>
                    <a:pt x="2524" y="7742"/>
                  </a:lnTo>
                  <a:cubicBezTo>
                    <a:pt x="2532" y="7742"/>
                    <a:pt x="2540" y="7737"/>
                    <a:pt x="2545" y="7737"/>
                  </a:cubicBezTo>
                  <a:cubicBezTo>
                    <a:pt x="2547" y="7737"/>
                    <a:pt x="2548" y="7738"/>
                    <a:pt x="2548" y="7742"/>
                  </a:cubicBezTo>
                  <a:lnTo>
                    <a:pt x="2560" y="7718"/>
                  </a:lnTo>
                  <a:lnTo>
                    <a:pt x="2572" y="7718"/>
                  </a:lnTo>
                  <a:cubicBezTo>
                    <a:pt x="2572" y="7718"/>
                    <a:pt x="2544" y="7681"/>
                    <a:pt x="2571" y="7681"/>
                  </a:cubicBezTo>
                  <a:cubicBezTo>
                    <a:pt x="2574" y="7681"/>
                    <a:pt x="2579" y="7681"/>
                    <a:pt x="2584" y="7682"/>
                  </a:cubicBezTo>
                  <a:cubicBezTo>
                    <a:pt x="2572" y="7659"/>
                    <a:pt x="2584" y="7659"/>
                    <a:pt x="2584" y="7623"/>
                  </a:cubicBezTo>
                  <a:cubicBezTo>
                    <a:pt x="2587" y="7633"/>
                    <a:pt x="2592" y="7637"/>
                    <a:pt x="2597" y="7637"/>
                  </a:cubicBezTo>
                  <a:cubicBezTo>
                    <a:pt x="2604" y="7637"/>
                    <a:pt x="2612" y="7628"/>
                    <a:pt x="2617" y="7628"/>
                  </a:cubicBezTo>
                  <a:cubicBezTo>
                    <a:pt x="2619" y="7628"/>
                    <a:pt x="2620" y="7630"/>
                    <a:pt x="2620" y="7635"/>
                  </a:cubicBezTo>
                  <a:cubicBezTo>
                    <a:pt x="2632" y="7635"/>
                    <a:pt x="2608" y="7623"/>
                    <a:pt x="2608" y="7611"/>
                  </a:cubicBezTo>
                  <a:cubicBezTo>
                    <a:pt x="2610" y="7609"/>
                    <a:pt x="2613" y="7608"/>
                    <a:pt x="2616" y="7608"/>
                  </a:cubicBezTo>
                  <a:cubicBezTo>
                    <a:pt x="2628" y="7608"/>
                    <a:pt x="2643" y="7625"/>
                    <a:pt x="2643" y="7635"/>
                  </a:cubicBezTo>
                  <a:lnTo>
                    <a:pt x="2643" y="7623"/>
                  </a:lnTo>
                  <a:lnTo>
                    <a:pt x="2632" y="7599"/>
                  </a:lnTo>
                  <a:cubicBezTo>
                    <a:pt x="2647" y="7599"/>
                    <a:pt x="2653" y="7604"/>
                    <a:pt x="2658" y="7604"/>
                  </a:cubicBezTo>
                  <a:cubicBezTo>
                    <a:pt x="2661" y="7604"/>
                    <a:pt x="2663" y="7603"/>
                    <a:pt x="2667" y="7599"/>
                  </a:cubicBezTo>
                  <a:lnTo>
                    <a:pt x="2643" y="7587"/>
                  </a:lnTo>
                  <a:lnTo>
                    <a:pt x="2655" y="7587"/>
                  </a:lnTo>
                  <a:cubicBezTo>
                    <a:pt x="2655" y="7587"/>
                    <a:pt x="2643" y="7575"/>
                    <a:pt x="2655" y="7575"/>
                  </a:cubicBezTo>
                  <a:lnTo>
                    <a:pt x="2655" y="7563"/>
                  </a:lnTo>
                  <a:cubicBezTo>
                    <a:pt x="2658" y="7566"/>
                    <a:pt x="2660" y="7567"/>
                    <a:pt x="2662" y="7567"/>
                  </a:cubicBezTo>
                  <a:cubicBezTo>
                    <a:pt x="2666" y="7567"/>
                    <a:pt x="2668" y="7560"/>
                    <a:pt x="2673" y="7560"/>
                  </a:cubicBezTo>
                  <a:cubicBezTo>
                    <a:pt x="2675" y="7560"/>
                    <a:pt x="2677" y="7561"/>
                    <a:pt x="2679" y="7563"/>
                  </a:cubicBezTo>
                  <a:cubicBezTo>
                    <a:pt x="2679" y="7563"/>
                    <a:pt x="2679" y="7563"/>
                    <a:pt x="2679" y="7540"/>
                  </a:cubicBezTo>
                  <a:lnTo>
                    <a:pt x="2667" y="7540"/>
                  </a:lnTo>
                  <a:cubicBezTo>
                    <a:pt x="2664" y="7533"/>
                    <a:pt x="2664" y="7531"/>
                    <a:pt x="2666" y="7531"/>
                  </a:cubicBezTo>
                  <a:cubicBezTo>
                    <a:pt x="2671" y="7531"/>
                    <a:pt x="2684" y="7542"/>
                    <a:pt x="2689" y="7542"/>
                  </a:cubicBezTo>
                  <a:cubicBezTo>
                    <a:pt x="2690" y="7542"/>
                    <a:pt x="2691" y="7541"/>
                    <a:pt x="2691" y="7540"/>
                  </a:cubicBezTo>
                  <a:lnTo>
                    <a:pt x="2679" y="7528"/>
                  </a:lnTo>
                  <a:cubicBezTo>
                    <a:pt x="2715" y="7516"/>
                    <a:pt x="2679" y="7492"/>
                    <a:pt x="2703" y="7480"/>
                  </a:cubicBezTo>
                  <a:lnTo>
                    <a:pt x="2703" y="7480"/>
                  </a:lnTo>
                  <a:cubicBezTo>
                    <a:pt x="2703" y="7492"/>
                    <a:pt x="2715" y="7492"/>
                    <a:pt x="2715" y="7492"/>
                  </a:cubicBezTo>
                  <a:cubicBezTo>
                    <a:pt x="2715" y="7480"/>
                    <a:pt x="2727" y="7456"/>
                    <a:pt x="2715" y="7432"/>
                  </a:cubicBezTo>
                  <a:lnTo>
                    <a:pt x="2715" y="7432"/>
                  </a:lnTo>
                  <a:cubicBezTo>
                    <a:pt x="2727" y="7438"/>
                    <a:pt x="2736" y="7441"/>
                    <a:pt x="2743" y="7441"/>
                  </a:cubicBezTo>
                  <a:cubicBezTo>
                    <a:pt x="2751" y="7441"/>
                    <a:pt x="2757" y="7438"/>
                    <a:pt x="2763" y="7432"/>
                  </a:cubicBezTo>
                  <a:cubicBezTo>
                    <a:pt x="2763" y="7421"/>
                    <a:pt x="2763" y="7421"/>
                    <a:pt x="2751" y="7409"/>
                  </a:cubicBezTo>
                  <a:cubicBezTo>
                    <a:pt x="2763" y="7409"/>
                    <a:pt x="2763" y="7385"/>
                    <a:pt x="2774" y="7385"/>
                  </a:cubicBezTo>
                  <a:cubicBezTo>
                    <a:pt x="2763" y="7373"/>
                    <a:pt x="2786" y="7373"/>
                    <a:pt x="2774" y="7373"/>
                  </a:cubicBezTo>
                  <a:lnTo>
                    <a:pt x="2786" y="7373"/>
                  </a:lnTo>
                  <a:lnTo>
                    <a:pt x="2763" y="7361"/>
                  </a:lnTo>
                  <a:cubicBezTo>
                    <a:pt x="2810" y="7361"/>
                    <a:pt x="2763" y="7325"/>
                    <a:pt x="2798" y="7325"/>
                  </a:cubicBezTo>
                  <a:lnTo>
                    <a:pt x="2798" y="7313"/>
                  </a:lnTo>
                  <a:cubicBezTo>
                    <a:pt x="2810" y="7313"/>
                    <a:pt x="2810" y="7325"/>
                    <a:pt x="2810" y="7325"/>
                  </a:cubicBezTo>
                  <a:lnTo>
                    <a:pt x="2834" y="7290"/>
                  </a:lnTo>
                  <a:lnTo>
                    <a:pt x="2822" y="7290"/>
                  </a:lnTo>
                  <a:cubicBezTo>
                    <a:pt x="2822" y="7290"/>
                    <a:pt x="2810" y="7278"/>
                    <a:pt x="2822" y="7266"/>
                  </a:cubicBezTo>
                  <a:cubicBezTo>
                    <a:pt x="2826" y="7274"/>
                    <a:pt x="2827" y="7276"/>
                    <a:pt x="2828" y="7276"/>
                  </a:cubicBezTo>
                  <a:cubicBezTo>
                    <a:pt x="2830" y="7276"/>
                    <a:pt x="2830" y="7266"/>
                    <a:pt x="2844" y="7266"/>
                  </a:cubicBezTo>
                  <a:lnTo>
                    <a:pt x="2844" y="7266"/>
                  </a:lnTo>
                  <a:cubicBezTo>
                    <a:pt x="2843" y="7263"/>
                    <a:pt x="2840" y="7260"/>
                    <a:pt x="2834" y="7254"/>
                  </a:cubicBezTo>
                  <a:cubicBezTo>
                    <a:pt x="2834" y="7251"/>
                    <a:pt x="2836" y="7250"/>
                    <a:pt x="2839" y="7250"/>
                  </a:cubicBezTo>
                  <a:cubicBezTo>
                    <a:pt x="2842" y="7250"/>
                    <a:pt x="2846" y="7252"/>
                    <a:pt x="2850" y="7252"/>
                  </a:cubicBezTo>
                  <a:lnTo>
                    <a:pt x="2850" y="7252"/>
                  </a:lnTo>
                  <a:cubicBezTo>
                    <a:pt x="2841" y="7249"/>
                    <a:pt x="2834" y="7239"/>
                    <a:pt x="2834" y="7230"/>
                  </a:cubicBezTo>
                  <a:lnTo>
                    <a:pt x="2834" y="7230"/>
                  </a:lnTo>
                  <a:cubicBezTo>
                    <a:pt x="2834" y="7230"/>
                    <a:pt x="2846" y="7230"/>
                    <a:pt x="2846" y="7242"/>
                  </a:cubicBezTo>
                  <a:cubicBezTo>
                    <a:pt x="2846" y="7218"/>
                    <a:pt x="2858" y="7206"/>
                    <a:pt x="2858" y="7206"/>
                  </a:cubicBezTo>
                  <a:cubicBezTo>
                    <a:pt x="2870" y="7206"/>
                    <a:pt x="2870" y="7206"/>
                    <a:pt x="2882" y="7218"/>
                  </a:cubicBezTo>
                  <a:cubicBezTo>
                    <a:pt x="2870" y="7182"/>
                    <a:pt x="2882" y="7206"/>
                    <a:pt x="2882" y="7170"/>
                  </a:cubicBezTo>
                  <a:lnTo>
                    <a:pt x="2905" y="7170"/>
                  </a:lnTo>
                  <a:lnTo>
                    <a:pt x="2894" y="7159"/>
                  </a:lnTo>
                  <a:cubicBezTo>
                    <a:pt x="2894" y="7159"/>
                    <a:pt x="2894" y="7147"/>
                    <a:pt x="2905" y="7147"/>
                  </a:cubicBezTo>
                  <a:cubicBezTo>
                    <a:pt x="2917" y="7123"/>
                    <a:pt x="2941" y="7135"/>
                    <a:pt x="2929" y="7111"/>
                  </a:cubicBezTo>
                  <a:cubicBezTo>
                    <a:pt x="2934" y="7111"/>
                    <a:pt x="2937" y="7111"/>
                    <a:pt x="2939" y="7112"/>
                  </a:cubicBezTo>
                  <a:lnTo>
                    <a:pt x="2939" y="7112"/>
                  </a:lnTo>
                  <a:cubicBezTo>
                    <a:pt x="2938" y="7093"/>
                    <a:pt x="2963" y="7108"/>
                    <a:pt x="2953" y="7087"/>
                  </a:cubicBezTo>
                  <a:lnTo>
                    <a:pt x="2965" y="7087"/>
                  </a:lnTo>
                  <a:lnTo>
                    <a:pt x="2965" y="7075"/>
                  </a:lnTo>
                  <a:lnTo>
                    <a:pt x="2953" y="7063"/>
                  </a:lnTo>
                  <a:lnTo>
                    <a:pt x="2977" y="7075"/>
                  </a:lnTo>
                  <a:lnTo>
                    <a:pt x="2965" y="7063"/>
                  </a:lnTo>
                  <a:lnTo>
                    <a:pt x="2965" y="7063"/>
                  </a:lnTo>
                  <a:cubicBezTo>
                    <a:pt x="2974" y="7066"/>
                    <a:pt x="2981" y="7067"/>
                    <a:pt x="2986" y="7067"/>
                  </a:cubicBezTo>
                  <a:cubicBezTo>
                    <a:pt x="3005" y="7067"/>
                    <a:pt x="2994" y="7051"/>
                    <a:pt x="3013" y="7051"/>
                  </a:cubicBezTo>
                  <a:lnTo>
                    <a:pt x="3001" y="7040"/>
                  </a:lnTo>
                  <a:cubicBezTo>
                    <a:pt x="2965" y="6992"/>
                    <a:pt x="3048" y="6980"/>
                    <a:pt x="3048" y="6932"/>
                  </a:cubicBezTo>
                  <a:lnTo>
                    <a:pt x="3060" y="6944"/>
                  </a:lnTo>
                  <a:lnTo>
                    <a:pt x="3048" y="6920"/>
                  </a:lnTo>
                  <a:cubicBezTo>
                    <a:pt x="3072" y="6920"/>
                    <a:pt x="3060" y="6932"/>
                    <a:pt x="3072" y="6932"/>
                  </a:cubicBezTo>
                  <a:cubicBezTo>
                    <a:pt x="3072" y="6909"/>
                    <a:pt x="3048" y="6909"/>
                    <a:pt x="3060" y="6897"/>
                  </a:cubicBezTo>
                  <a:cubicBezTo>
                    <a:pt x="3064" y="6893"/>
                    <a:pt x="3066" y="6892"/>
                    <a:pt x="3068" y="6892"/>
                  </a:cubicBezTo>
                  <a:cubicBezTo>
                    <a:pt x="3072" y="6892"/>
                    <a:pt x="3072" y="6900"/>
                    <a:pt x="3072" y="6909"/>
                  </a:cubicBezTo>
                  <a:cubicBezTo>
                    <a:pt x="3072" y="6885"/>
                    <a:pt x="3072" y="6861"/>
                    <a:pt x="3084" y="6849"/>
                  </a:cubicBezTo>
                  <a:cubicBezTo>
                    <a:pt x="3084" y="6825"/>
                    <a:pt x="3096" y="6813"/>
                    <a:pt x="3096" y="6801"/>
                  </a:cubicBezTo>
                  <a:cubicBezTo>
                    <a:pt x="3108" y="6813"/>
                    <a:pt x="3108" y="6813"/>
                    <a:pt x="3108" y="6813"/>
                  </a:cubicBezTo>
                  <a:cubicBezTo>
                    <a:pt x="3108" y="6813"/>
                    <a:pt x="3120" y="6813"/>
                    <a:pt x="3108" y="6801"/>
                  </a:cubicBezTo>
                  <a:lnTo>
                    <a:pt x="3108" y="6801"/>
                  </a:lnTo>
                  <a:lnTo>
                    <a:pt x="3120" y="6813"/>
                  </a:lnTo>
                  <a:cubicBezTo>
                    <a:pt x="3129" y="6804"/>
                    <a:pt x="3131" y="6786"/>
                    <a:pt x="3138" y="6786"/>
                  </a:cubicBezTo>
                  <a:cubicBezTo>
                    <a:pt x="3139" y="6786"/>
                    <a:pt x="3141" y="6787"/>
                    <a:pt x="3144" y="6789"/>
                  </a:cubicBezTo>
                  <a:cubicBezTo>
                    <a:pt x="3144" y="6778"/>
                    <a:pt x="3132" y="6778"/>
                    <a:pt x="3132" y="6766"/>
                  </a:cubicBezTo>
                  <a:lnTo>
                    <a:pt x="3132" y="6766"/>
                  </a:lnTo>
                  <a:cubicBezTo>
                    <a:pt x="3135" y="6767"/>
                    <a:pt x="3137" y="6768"/>
                    <a:pt x="3139" y="6768"/>
                  </a:cubicBezTo>
                  <a:cubicBezTo>
                    <a:pt x="3150" y="6768"/>
                    <a:pt x="3135" y="6740"/>
                    <a:pt x="3155" y="6730"/>
                  </a:cubicBezTo>
                  <a:cubicBezTo>
                    <a:pt x="3155" y="6742"/>
                    <a:pt x="3155" y="6742"/>
                    <a:pt x="3155" y="6742"/>
                  </a:cubicBezTo>
                  <a:cubicBezTo>
                    <a:pt x="3167" y="6742"/>
                    <a:pt x="3155" y="6730"/>
                    <a:pt x="3155" y="6718"/>
                  </a:cubicBezTo>
                  <a:lnTo>
                    <a:pt x="3155" y="6682"/>
                  </a:lnTo>
                  <a:cubicBezTo>
                    <a:pt x="3161" y="6684"/>
                    <a:pt x="3165" y="6685"/>
                    <a:pt x="3168" y="6685"/>
                  </a:cubicBezTo>
                  <a:cubicBezTo>
                    <a:pt x="3182" y="6685"/>
                    <a:pt x="3175" y="6668"/>
                    <a:pt x="3183" y="6668"/>
                  </a:cubicBezTo>
                  <a:cubicBezTo>
                    <a:pt x="3185" y="6668"/>
                    <a:pt x="3188" y="6669"/>
                    <a:pt x="3191" y="6670"/>
                  </a:cubicBezTo>
                  <a:cubicBezTo>
                    <a:pt x="3191" y="6664"/>
                    <a:pt x="3188" y="6664"/>
                    <a:pt x="3185" y="6664"/>
                  </a:cubicBezTo>
                  <a:cubicBezTo>
                    <a:pt x="3182" y="6664"/>
                    <a:pt x="3179" y="6664"/>
                    <a:pt x="3179" y="6659"/>
                  </a:cubicBezTo>
                  <a:cubicBezTo>
                    <a:pt x="3189" y="6659"/>
                    <a:pt x="3183" y="6643"/>
                    <a:pt x="3186" y="6643"/>
                  </a:cubicBezTo>
                  <a:cubicBezTo>
                    <a:pt x="3187" y="6643"/>
                    <a:pt x="3189" y="6644"/>
                    <a:pt x="3191" y="6647"/>
                  </a:cubicBezTo>
                  <a:lnTo>
                    <a:pt x="3203" y="6635"/>
                  </a:lnTo>
                  <a:lnTo>
                    <a:pt x="3203" y="6635"/>
                  </a:lnTo>
                  <a:cubicBezTo>
                    <a:pt x="3203" y="6635"/>
                    <a:pt x="3203" y="6636"/>
                    <a:pt x="3204" y="6636"/>
                  </a:cubicBezTo>
                  <a:lnTo>
                    <a:pt x="3204" y="6636"/>
                  </a:lnTo>
                  <a:lnTo>
                    <a:pt x="3203" y="6635"/>
                  </a:lnTo>
                  <a:lnTo>
                    <a:pt x="3203" y="6635"/>
                  </a:lnTo>
                  <a:lnTo>
                    <a:pt x="3203" y="6635"/>
                  </a:lnTo>
                  <a:cubicBezTo>
                    <a:pt x="3199" y="6631"/>
                    <a:pt x="3195" y="6627"/>
                    <a:pt x="3191" y="6623"/>
                  </a:cubicBezTo>
                  <a:cubicBezTo>
                    <a:pt x="3201" y="6623"/>
                    <a:pt x="3203" y="6608"/>
                    <a:pt x="3209" y="6608"/>
                  </a:cubicBezTo>
                  <a:cubicBezTo>
                    <a:pt x="3211" y="6608"/>
                    <a:pt x="3213" y="6609"/>
                    <a:pt x="3215" y="6611"/>
                  </a:cubicBezTo>
                  <a:cubicBezTo>
                    <a:pt x="3227" y="6587"/>
                    <a:pt x="3286" y="6599"/>
                    <a:pt x="3263" y="6563"/>
                  </a:cubicBezTo>
                  <a:lnTo>
                    <a:pt x="3275" y="6551"/>
                  </a:lnTo>
                  <a:lnTo>
                    <a:pt x="3286" y="6563"/>
                  </a:lnTo>
                  <a:lnTo>
                    <a:pt x="3286" y="6563"/>
                  </a:lnTo>
                  <a:lnTo>
                    <a:pt x="3275" y="6528"/>
                  </a:lnTo>
                  <a:lnTo>
                    <a:pt x="3286" y="6539"/>
                  </a:lnTo>
                  <a:cubicBezTo>
                    <a:pt x="3298" y="6528"/>
                    <a:pt x="3310" y="6492"/>
                    <a:pt x="3310" y="6468"/>
                  </a:cubicBezTo>
                  <a:lnTo>
                    <a:pt x="3310" y="6480"/>
                  </a:lnTo>
                  <a:cubicBezTo>
                    <a:pt x="3310" y="6456"/>
                    <a:pt x="3334" y="6456"/>
                    <a:pt x="3334" y="6444"/>
                  </a:cubicBezTo>
                  <a:lnTo>
                    <a:pt x="3346" y="6432"/>
                  </a:lnTo>
                  <a:cubicBezTo>
                    <a:pt x="3334" y="6420"/>
                    <a:pt x="3382" y="6420"/>
                    <a:pt x="3370" y="6420"/>
                  </a:cubicBezTo>
                  <a:cubicBezTo>
                    <a:pt x="3358" y="6408"/>
                    <a:pt x="3358" y="6397"/>
                    <a:pt x="3346" y="6385"/>
                  </a:cubicBezTo>
                  <a:cubicBezTo>
                    <a:pt x="3350" y="6381"/>
                    <a:pt x="3353" y="6379"/>
                    <a:pt x="3355" y="6379"/>
                  </a:cubicBezTo>
                  <a:cubicBezTo>
                    <a:pt x="3359" y="6379"/>
                    <a:pt x="3362" y="6385"/>
                    <a:pt x="3370" y="6385"/>
                  </a:cubicBezTo>
                  <a:cubicBezTo>
                    <a:pt x="3382" y="6373"/>
                    <a:pt x="3370" y="6361"/>
                    <a:pt x="3382" y="6349"/>
                  </a:cubicBezTo>
                  <a:lnTo>
                    <a:pt x="3394" y="6349"/>
                  </a:lnTo>
                  <a:cubicBezTo>
                    <a:pt x="3394" y="6349"/>
                    <a:pt x="3383" y="6338"/>
                    <a:pt x="3392" y="6327"/>
                  </a:cubicBezTo>
                  <a:lnTo>
                    <a:pt x="3392" y="6327"/>
                  </a:lnTo>
                  <a:cubicBezTo>
                    <a:pt x="3392" y="6330"/>
                    <a:pt x="3392" y="6333"/>
                    <a:pt x="3394" y="6337"/>
                  </a:cubicBezTo>
                  <a:lnTo>
                    <a:pt x="3394" y="6325"/>
                  </a:lnTo>
                  <a:cubicBezTo>
                    <a:pt x="3393" y="6326"/>
                    <a:pt x="3392" y="6327"/>
                    <a:pt x="3392" y="6327"/>
                  </a:cubicBezTo>
                  <a:lnTo>
                    <a:pt x="3392" y="6327"/>
                  </a:lnTo>
                  <a:cubicBezTo>
                    <a:pt x="3391" y="6306"/>
                    <a:pt x="3425" y="6321"/>
                    <a:pt x="3394" y="6289"/>
                  </a:cubicBezTo>
                  <a:cubicBezTo>
                    <a:pt x="3405" y="6289"/>
                    <a:pt x="3405" y="6278"/>
                    <a:pt x="3429" y="6278"/>
                  </a:cubicBezTo>
                  <a:cubicBezTo>
                    <a:pt x="3417" y="6254"/>
                    <a:pt x="3429" y="6242"/>
                    <a:pt x="3429" y="6218"/>
                  </a:cubicBezTo>
                  <a:cubicBezTo>
                    <a:pt x="3434" y="6220"/>
                    <a:pt x="3437" y="6221"/>
                    <a:pt x="3439" y="6221"/>
                  </a:cubicBezTo>
                  <a:cubicBezTo>
                    <a:pt x="3445" y="6221"/>
                    <a:pt x="3434" y="6206"/>
                    <a:pt x="3453" y="6206"/>
                  </a:cubicBezTo>
                  <a:lnTo>
                    <a:pt x="3429" y="6194"/>
                  </a:lnTo>
                  <a:cubicBezTo>
                    <a:pt x="3441" y="6170"/>
                    <a:pt x="3501" y="6158"/>
                    <a:pt x="3513" y="6123"/>
                  </a:cubicBezTo>
                  <a:lnTo>
                    <a:pt x="3525" y="6123"/>
                  </a:lnTo>
                  <a:lnTo>
                    <a:pt x="3513" y="6111"/>
                  </a:lnTo>
                  <a:cubicBezTo>
                    <a:pt x="3536" y="6075"/>
                    <a:pt x="3560" y="6039"/>
                    <a:pt x="3572" y="6016"/>
                  </a:cubicBezTo>
                  <a:cubicBezTo>
                    <a:pt x="3572" y="6004"/>
                    <a:pt x="3560" y="5980"/>
                    <a:pt x="3572" y="5968"/>
                  </a:cubicBezTo>
                  <a:cubicBezTo>
                    <a:pt x="3572" y="5944"/>
                    <a:pt x="3584" y="5908"/>
                    <a:pt x="3608" y="5885"/>
                  </a:cubicBezTo>
                  <a:cubicBezTo>
                    <a:pt x="3608" y="5897"/>
                    <a:pt x="3608" y="5897"/>
                    <a:pt x="3620" y="5897"/>
                  </a:cubicBezTo>
                  <a:cubicBezTo>
                    <a:pt x="3608" y="5885"/>
                    <a:pt x="3620" y="5885"/>
                    <a:pt x="3632" y="5873"/>
                  </a:cubicBezTo>
                  <a:lnTo>
                    <a:pt x="3608" y="5873"/>
                  </a:lnTo>
                  <a:cubicBezTo>
                    <a:pt x="3596" y="5861"/>
                    <a:pt x="3620" y="5861"/>
                    <a:pt x="3632" y="5861"/>
                  </a:cubicBezTo>
                  <a:lnTo>
                    <a:pt x="3620" y="5837"/>
                  </a:lnTo>
                  <a:lnTo>
                    <a:pt x="3644" y="5837"/>
                  </a:lnTo>
                  <a:cubicBezTo>
                    <a:pt x="3644" y="5837"/>
                    <a:pt x="3644" y="5813"/>
                    <a:pt x="3632" y="5801"/>
                  </a:cubicBezTo>
                  <a:cubicBezTo>
                    <a:pt x="3632" y="5801"/>
                    <a:pt x="3637" y="5796"/>
                    <a:pt x="3641" y="5796"/>
                  </a:cubicBezTo>
                  <a:cubicBezTo>
                    <a:pt x="3642" y="5796"/>
                    <a:pt x="3644" y="5797"/>
                    <a:pt x="3644" y="5801"/>
                  </a:cubicBezTo>
                  <a:lnTo>
                    <a:pt x="3679" y="5766"/>
                  </a:lnTo>
                  <a:lnTo>
                    <a:pt x="3667" y="5766"/>
                  </a:lnTo>
                  <a:cubicBezTo>
                    <a:pt x="3644" y="5766"/>
                    <a:pt x="3644" y="5742"/>
                    <a:pt x="3656" y="5742"/>
                  </a:cubicBezTo>
                  <a:cubicBezTo>
                    <a:pt x="3667" y="5754"/>
                    <a:pt x="3679" y="5754"/>
                    <a:pt x="3691" y="5754"/>
                  </a:cubicBezTo>
                  <a:cubicBezTo>
                    <a:pt x="3685" y="5748"/>
                    <a:pt x="3679" y="5748"/>
                    <a:pt x="3675" y="5748"/>
                  </a:cubicBezTo>
                  <a:cubicBezTo>
                    <a:pt x="3670" y="5748"/>
                    <a:pt x="3667" y="5748"/>
                    <a:pt x="3667" y="5742"/>
                  </a:cubicBezTo>
                  <a:cubicBezTo>
                    <a:pt x="3656" y="5730"/>
                    <a:pt x="3667" y="5718"/>
                    <a:pt x="3667" y="5706"/>
                  </a:cubicBezTo>
                  <a:lnTo>
                    <a:pt x="3679" y="5718"/>
                  </a:lnTo>
                  <a:cubicBezTo>
                    <a:pt x="3679" y="5712"/>
                    <a:pt x="3685" y="5712"/>
                    <a:pt x="3691" y="5712"/>
                  </a:cubicBezTo>
                  <a:cubicBezTo>
                    <a:pt x="3697" y="5712"/>
                    <a:pt x="3703" y="5712"/>
                    <a:pt x="3703" y="5706"/>
                  </a:cubicBezTo>
                  <a:cubicBezTo>
                    <a:pt x="3703" y="5694"/>
                    <a:pt x="3715" y="5682"/>
                    <a:pt x="3691" y="5682"/>
                  </a:cubicBezTo>
                  <a:cubicBezTo>
                    <a:pt x="3691" y="5674"/>
                    <a:pt x="3693" y="5672"/>
                    <a:pt x="3695" y="5672"/>
                  </a:cubicBezTo>
                  <a:cubicBezTo>
                    <a:pt x="3699" y="5672"/>
                    <a:pt x="3707" y="5682"/>
                    <a:pt x="3715" y="5682"/>
                  </a:cubicBezTo>
                  <a:cubicBezTo>
                    <a:pt x="3705" y="5673"/>
                    <a:pt x="3711" y="5655"/>
                    <a:pt x="3720" y="5655"/>
                  </a:cubicBezTo>
                  <a:cubicBezTo>
                    <a:pt x="3722" y="5655"/>
                    <a:pt x="3725" y="5656"/>
                    <a:pt x="3727" y="5658"/>
                  </a:cubicBezTo>
                  <a:cubicBezTo>
                    <a:pt x="3703" y="5635"/>
                    <a:pt x="3763" y="5623"/>
                    <a:pt x="3727" y="5611"/>
                  </a:cubicBezTo>
                  <a:lnTo>
                    <a:pt x="3751" y="5611"/>
                  </a:lnTo>
                  <a:cubicBezTo>
                    <a:pt x="3751" y="5599"/>
                    <a:pt x="3727" y="5587"/>
                    <a:pt x="3727" y="5575"/>
                  </a:cubicBezTo>
                  <a:cubicBezTo>
                    <a:pt x="3739" y="5575"/>
                    <a:pt x="3763" y="5587"/>
                    <a:pt x="3763" y="5587"/>
                  </a:cubicBezTo>
                  <a:lnTo>
                    <a:pt x="3739" y="5563"/>
                  </a:lnTo>
                  <a:cubicBezTo>
                    <a:pt x="3798" y="5539"/>
                    <a:pt x="3798" y="5468"/>
                    <a:pt x="3858" y="5420"/>
                  </a:cubicBezTo>
                  <a:cubicBezTo>
                    <a:pt x="3858" y="5396"/>
                    <a:pt x="3858" y="5361"/>
                    <a:pt x="3882" y="5337"/>
                  </a:cubicBezTo>
                  <a:cubicBezTo>
                    <a:pt x="3882" y="5325"/>
                    <a:pt x="3870" y="5313"/>
                    <a:pt x="3882" y="5313"/>
                  </a:cubicBezTo>
                  <a:cubicBezTo>
                    <a:pt x="3906" y="5289"/>
                    <a:pt x="3941" y="5254"/>
                    <a:pt x="3941" y="5218"/>
                  </a:cubicBezTo>
                  <a:cubicBezTo>
                    <a:pt x="3932" y="5199"/>
                    <a:pt x="3936" y="5195"/>
                    <a:pt x="3943" y="5195"/>
                  </a:cubicBezTo>
                  <a:cubicBezTo>
                    <a:pt x="3948" y="5195"/>
                    <a:pt x="3954" y="5197"/>
                    <a:pt x="3959" y="5197"/>
                  </a:cubicBezTo>
                  <a:cubicBezTo>
                    <a:pt x="3965" y="5197"/>
                    <a:pt x="3969" y="5194"/>
                    <a:pt x="3965" y="5182"/>
                  </a:cubicBezTo>
                  <a:lnTo>
                    <a:pt x="3965" y="5182"/>
                  </a:lnTo>
                  <a:cubicBezTo>
                    <a:pt x="3965" y="5182"/>
                    <a:pt x="3977" y="5182"/>
                    <a:pt x="3977" y="5194"/>
                  </a:cubicBezTo>
                  <a:cubicBezTo>
                    <a:pt x="3977" y="5158"/>
                    <a:pt x="3977" y="5146"/>
                    <a:pt x="3965" y="5111"/>
                  </a:cubicBezTo>
                  <a:lnTo>
                    <a:pt x="3965" y="5111"/>
                  </a:lnTo>
                  <a:cubicBezTo>
                    <a:pt x="3970" y="5112"/>
                    <a:pt x="3974" y="5113"/>
                    <a:pt x="3977" y="5113"/>
                  </a:cubicBezTo>
                  <a:cubicBezTo>
                    <a:pt x="3988" y="5113"/>
                    <a:pt x="3986" y="5103"/>
                    <a:pt x="3985" y="5099"/>
                  </a:cubicBezTo>
                  <a:lnTo>
                    <a:pt x="3977" y="5099"/>
                  </a:lnTo>
                  <a:cubicBezTo>
                    <a:pt x="3980" y="5099"/>
                    <a:pt x="3982" y="5098"/>
                    <a:pt x="3985" y="5097"/>
                  </a:cubicBezTo>
                  <a:lnTo>
                    <a:pt x="3985" y="5097"/>
                  </a:lnTo>
                  <a:cubicBezTo>
                    <a:pt x="3985" y="5098"/>
                    <a:pt x="3985" y="5098"/>
                    <a:pt x="3985" y="5099"/>
                  </a:cubicBezTo>
                  <a:lnTo>
                    <a:pt x="3989" y="5099"/>
                  </a:lnTo>
                  <a:cubicBezTo>
                    <a:pt x="3988" y="5098"/>
                    <a:pt x="3987" y="5097"/>
                    <a:pt x="3987" y="5097"/>
                  </a:cubicBezTo>
                  <a:lnTo>
                    <a:pt x="3987" y="5097"/>
                  </a:lnTo>
                  <a:cubicBezTo>
                    <a:pt x="3986" y="5097"/>
                    <a:pt x="3986" y="5097"/>
                    <a:pt x="3985" y="5097"/>
                  </a:cubicBezTo>
                  <a:lnTo>
                    <a:pt x="3985" y="5097"/>
                  </a:lnTo>
                  <a:cubicBezTo>
                    <a:pt x="3985" y="5097"/>
                    <a:pt x="3985" y="5096"/>
                    <a:pt x="3986" y="5096"/>
                  </a:cubicBezTo>
                  <a:cubicBezTo>
                    <a:pt x="3986" y="5096"/>
                    <a:pt x="3986" y="5096"/>
                    <a:pt x="3987" y="5097"/>
                  </a:cubicBezTo>
                  <a:lnTo>
                    <a:pt x="3987" y="5097"/>
                  </a:lnTo>
                  <a:cubicBezTo>
                    <a:pt x="3995" y="5093"/>
                    <a:pt x="4004" y="5087"/>
                    <a:pt x="4013" y="5087"/>
                  </a:cubicBezTo>
                  <a:lnTo>
                    <a:pt x="3989" y="5075"/>
                  </a:lnTo>
                  <a:lnTo>
                    <a:pt x="4013" y="5075"/>
                  </a:lnTo>
                  <a:cubicBezTo>
                    <a:pt x="4013" y="5063"/>
                    <a:pt x="4025" y="5027"/>
                    <a:pt x="4060" y="5027"/>
                  </a:cubicBezTo>
                  <a:cubicBezTo>
                    <a:pt x="4048" y="4992"/>
                    <a:pt x="4084" y="4932"/>
                    <a:pt x="4108" y="4896"/>
                  </a:cubicBezTo>
                  <a:cubicBezTo>
                    <a:pt x="4096" y="4884"/>
                    <a:pt x="4108" y="4873"/>
                    <a:pt x="4108" y="4861"/>
                  </a:cubicBezTo>
                  <a:lnTo>
                    <a:pt x="4132" y="4861"/>
                  </a:lnTo>
                  <a:cubicBezTo>
                    <a:pt x="4132" y="4849"/>
                    <a:pt x="4120" y="4825"/>
                    <a:pt x="4132" y="4813"/>
                  </a:cubicBezTo>
                  <a:cubicBezTo>
                    <a:pt x="4132" y="4825"/>
                    <a:pt x="4132" y="4825"/>
                    <a:pt x="4132" y="4825"/>
                  </a:cubicBezTo>
                  <a:cubicBezTo>
                    <a:pt x="4132" y="4813"/>
                    <a:pt x="4156" y="4801"/>
                    <a:pt x="4144" y="4789"/>
                  </a:cubicBezTo>
                  <a:cubicBezTo>
                    <a:pt x="4144" y="4781"/>
                    <a:pt x="4156" y="4772"/>
                    <a:pt x="4167" y="4772"/>
                  </a:cubicBezTo>
                  <a:cubicBezTo>
                    <a:pt x="4168" y="4772"/>
                    <a:pt x="4168" y="4772"/>
                    <a:pt x="4169" y="4773"/>
                  </a:cubicBezTo>
                  <a:lnTo>
                    <a:pt x="4169" y="4773"/>
                  </a:lnTo>
                  <a:cubicBezTo>
                    <a:pt x="4156" y="4762"/>
                    <a:pt x="4191" y="4754"/>
                    <a:pt x="4191" y="4754"/>
                  </a:cubicBezTo>
                  <a:cubicBezTo>
                    <a:pt x="4191" y="4754"/>
                    <a:pt x="4537" y="4230"/>
                    <a:pt x="4465" y="4003"/>
                  </a:cubicBezTo>
                  <a:cubicBezTo>
                    <a:pt x="4560" y="3992"/>
                    <a:pt x="4668" y="3968"/>
                    <a:pt x="4763" y="3968"/>
                  </a:cubicBezTo>
                  <a:lnTo>
                    <a:pt x="4763" y="3944"/>
                  </a:lnTo>
                  <a:lnTo>
                    <a:pt x="4799" y="3932"/>
                  </a:lnTo>
                  <a:cubicBezTo>
                    <a:pt x="4799" y="3944"/>
                    <a:pt x="4799" y="3944"/>
                    <a:pt x="4799" y="3944"/>
                  </a:cubicBezTo>
                  <a:cubicBezTo>
                    <a:pt x="4805" y="3950"/>
                    <a:pt x="4813" y="3952"/>
                    <a:pt x="4821" y="3952"/>
                  </a:cubicBezTo>
                  <a:cubicBezTo>
                    <a:pt x="4841" y="3952"/>
                    <a:pt x="4864" y="3941"/>
                    <a:pt x="4882" y="3941"/>
                  </a:cubicBezTo>
                  <a:cubicBezTo>
                    <a:pt x="4886" y="3941"/>
                    <a:pt x="4890" y="3942"/>
                    <a:pt x="4894" y="3944"/>
                  </a:cubicBezTo>
                  <a:cubicBezTo>
                    <a:pt x="4886" y="3936"/>
                    <a:pt x="4881" y="3933"/>
                    <a:pt x="4877" y="3933"/>
                  </a:cubicBezTo>
                  <a:cubicBezTo>
                    <a:pt x="4869" y="3933"/>
                    <a:pt x="4866" y="3944"/>
                    <a:pt x="4858" y="3944"/>
                  </a:cubicBezTo>
                  <a:cubicBezTo>
                    <a:pt x="4829" y="3934"/>
                    <a:pt x="4839" y="3917"/>
                    <a:pt x="4863" y="3917"/>
                  </a:cubicBezTo>
                  <a:cubicBezTo>
                    <a:pt x="4869" y="3917"/>
                    <a:pt x="4875" y="3918"/>
                    <a:pt x="4882" y="3920"/>
                  </a:cubicBezTo>
                  <a:lnTo>
                    <a:pt x="4906" y="3908"/>
                  </a:lnTo>
                  <a:cubicBezTo>
                    <a:pt x="4906" y="3920"/>
                    <a:pt x="4929" y="3932"/>
                    <a:pt x="4941" y="3944"/>
                  </a:cubicBezTo>
                  <a:cubicBezTo>
                    <a:pt x="5037" y="3932"/>
                    <a:pt x="5108" y="3884"/>
                    <a:pt x="5215" y="3884"/>
                  </a:cubicBezTo>
                  <a:cubicBezTo>
                    <a:pt x="5212" y="3891"/>
                    <a:pt x="5217" y="3893"/>
                    <a:pt x="5225" y="3893"/>
                  </a:cubicBezTo>
                  <a:cubicBezTo>
                    <a:pt x="5234" y="3893"/>
                    <a:pt x="5246" y="3891"/>
                    <a:pt x="5257" y="3891"/>
                  </a:cubicBezTo>
                  <a:cubicBezTo>
                    <a:pt x="5270" y="3891"/>
                    <a:pt x="5279" y="3894"/>
                    <a:pt x="5275" y="3908"/>
                  </a:cubicBezTo>
                  <a:cubicBezTo>
                    <a:pt x="5334" y="3884"/>
                    <a:pt x="5251" y="3872"/>
                    <a:pt x="5287" y="3849"/>
                  </a:cubicBezTo>
                  <a:cubicBezTo>
                    <a:pt x="5295" y="3849"/>
                    <a:pt x="5308" y="3843"/>
                    <a:pt x="5316" y="3843"/>
                  </a:cubicBezTo>
                  <a:cubicBezTo>
                    <a:pt x="5320" y="3843"/>
                    <a:pt x="5322" y="3845"/>
                    <a:pt x="5322" y="3849"/>
                  </a:cubicBezTo>
                  <a:cubicBezTo>
                    <a:pt x="5312" y="3859"/>
                    <a:pt x="5328" y="3869"/>
                    <a:pt x="5326" y="3872"/>
                  </a:cubicBezTo>
                  <a:lnTo>
                    <a:pt x="5326" y="3872"/>
                  </a:lnTo>
                  <a:lnTo>
                    <a:pt x="5370" y="3861"/>
                  </a:lnTo>
                  <a:lnTo>
                    <a:pt x="5370" y="3861"/>
                  </a:lnTo>
                  <a:cubicBezTo>
                    <a:pt x="5370" y="3861"/>
                    <a:pt x="5358" y="3872"/>
                    <a:pt x="5358" y="3872"/>
                  </a:cubicBezTo>
                  <a:cubicBezTo>
                    <a:pt x="5400" y="3861"/>
                    <a:pt x="5438" y="3861"/>
                    <a:pt x="5476" y="3861"/>
                  </a:cubicBezTo>
                  <a:cubicBezTo>
                    <a:pt x="5513" y="3861"/>
                    <a:pt x="5549" y="3861"/>
                    <a:pt x="5584" y="3849"/>
                  </a:cubicBezTo>
                  <a:cubicBezTo>
                    <a:pt x="5590" y="3843"/>
                    <a:pt x="5584" y="3843"/>
                    <a:pt x="5577" y="3843"/>
                  </a:cubicBezTo>
                  <a:cubicBezTo>
                    <a:pt x="5569" y="3843"/>
                    <a:pt x="5561" y="3843"/>
                    <a:pt x="5561" y="3837"/>
                  </a:cubicBezTo>
                  <a:cubicBezTo>
                    <a:pt x="5584" y="3825"/>
                    <a:pt x="5599" y="3822"/>
                    <a:pt x="5611" y="3822"/>
                  </a:cubicBezTo>
                  <a:close/>
                  <a:moveTo>
                    <a:pt x="8053" y="8108"/>
                  </a:moveTo>
                  <a:cubicBezTo>
                    <a:pt x="8057" y="8111"/>
                    <a:pt x="8071" y="8111"/>
                    <a:pt x="8073" y="8111"/>
                  </a:cubicBezTo>
                  <a:lnTo>
                    <a:pt x="8073" y="8111"/>
                  </a:lnTo>
                  <a:cubicBezTo>
                    <a:pt x="8068" y="8111"/>
                    <a:pt x="8061" y="8109"/>
                    <a:pt x="8053" y="8108"/>
                  </a:cubicBezTo>
                  <a:close/>
                  <a:moveTo>
                    <a:pt x="8073" y="8111"/>
                  </a:moveTo>
                  <a:cubicBezTo>
                    <a:pt x="8073" y="8111"/>
                    <a:pt x="8073" y="8111"/>
                    <a:pt x="8073" y="8111"/>
                  </a:cubicBezTo>
                  <a:cubicBezTo>
                    <a:pt x="8073" y="8111"/>
                    <a:pt x="8073" y="8111"/>
                    <a:pt x="8073" y="8111"/>
                  </a:cubicBezTo>
                  <a:close/>
                  <a:moveTo>
                    <a:pt x="1584" y="8123"/>
                  </a:moveTo>
                  <a:cubicBezTo>
                    <a:pt x="1560" y="8123"/>
                    <a:pt x="1560" y="8123"/>
                    <a:pt x="1548" y="8147"/>
                  </a:cubicBezTo>
                  <a:lnTo>
                    <a:pt x="1560" y="8135"/>
                  </a:lnTo>
                  <a:lnTo>
                    <a:pt x="1572" y="8135"/>
                  </a:lnTo>
                  <a:cubicBezTo>
                    <a:pt x="1572" y="8123"/>
                    <a:pt x="1572" y="8123"/>
                    <a:pt x="1584" y="8123"/>
                  </a:cubicBezTo>
                  <a:close/>
                  <a:moveTo>
                    <a:pt x="1800" y="8340"/>
                  </a:moveTo>
                  <a:cubicBezTo>
                    <a:pt x="1798" y="8340"/>
                    <a:pt x="1798" y="8343"/>
                    <a:pt x="1798" y="8349"/>
                  </a:cubicBezTo>
                  <a:lnTo>
                    <a:pt x="1810" y="8349"/>
                  </a:lnTo>
                  <a:cubicBezTo>
                    <a:pt x="1804" y="8343"/>
                    <a:pt x="1801" y="8340"/>
                    <a:pt x="1800" y="8340"/>
                  </a:cubicBezTo>
                  <a:close/>
                  <a:moveTo>
                    <a:pt x="1876" y="8103"/>
                  </a:moveTo>
                  <a:cubicBezTo>
                    <a:pt x="1884" y="8103"/>
                    <a:pt x="1894" y="8105"/>
                    <a:pt x="1905" y="8111"/>
                  </a:cubicBezTo>
                  <a:lnTo>
                    <a:pt x="1893" y="8111"/>
                  </a:lnTo>
                  <a:cubicBezTo>
                    <a:pt x="1929" y="8123"/>
                    <a:pt x="1917" y="8135"/>
                    <a:pt x="1917" y="8147"/>
                  </a:cubicBezTo>
                  <a:lnTo>
                    <a:pt x="1941" y="8159"/>
                  </a:lnTo>
                  <a:cubicBezTo>
                    <a:pt x="1936" y="8156"/>
                    <a:pt x="1931" y="8155"/>
                    <a:pt x="1925" y="8155"/>
                  </a:cubicBezTo>
                  <a:cubicBezTo>
                    <a:pt x="1901" y="8155"/>
                    <a:pt x="1874" y="8171"/>
                    <a:pt x="1893" y="8171"/>
                  </a:cubicBezTo>
                  <a:cubicBezTo>
                    <a:pt x="1903" y="8173"/>
                    <a:pt x="1908" y="8174"/>
                    <a:pt x="1911" y="8174"/>
                  </a:cubicBezTo>
                  <a:cubicBezTo>
                    <a:pt x="1921" y="8174"/>
                    <a:pt x="1889" y="8159"/>
                    <a:pt x="1917" y="8159"/>
                  </a:cubicBezTo>
                  <a:cubicBezTo>
                    <a:pt x="1941" y="8159"/>
                    <a:pt x="1941" y="8183"/>
                    <a:pt x="1929" y="8183"/>
                  </a:cubicBezTo>
                  <a:lnTo>
                    <a:pt x="1977" y="8194"/>
                  </a:lnTo>
                  <a:cubicBezTo>
                    <a:pt x="1971" y="8200"/>
                    <a:pt x="1965" y="8200"/>
                    <a:pt x="1962" y="8200"/>
                  </a:cubicBezTo>
                  <a:cubicBezTo>
                    <a:pt x="1959" y="8200"/>
                    <a:pt x="1959" y="8200"/>
                    <a:pt x="1965" y="8206"/>
                  </a:cubicBezTo>
                  <a:lnTo>
                    <a:pt x="2012" y="8206"/>
                  </a:lnTo>
                  <a:cubicBezTo>
                    <a:pt x="2012" y="8217"/>
                    <a:pt x="2018" y="8220"/>
                    <a:pt x="2027" y="8220"/>
                  </a:cubicBezTo>
                  <a:cubicBezTo>
                    <a:pt x="2037" y="8220"/>
                    <a:pt x="2052" y="8216"/>
                    <a:pt x="2066" y="8216"/>
                  </a:cubicBezTo>
                  <a:cubicBezTo>
                    <a:pt x="2078" y="8216"/>
                    <a:pt x="2088" y="8219"/>
                    <a:pt x="2096" y="8230"/>
                  </a:cubicBezTo>
                  <a:cubicBezTo>
                    <a:pt x="2048" y="8230"/>
                    <a:pt x="2096" y="8242"/>
                    <a:pt x="2084" y="8254"/>
                  </a:cubicBezTo>
                  <a:lnTo>
                    <a:pt x="2179" y="8266"/>
                  </a:lnTo>
                  <a:lnTo>
                    <a:pt x="2167" y="8266"/>
                  </a:lnTo>
                  <a:cubicBezTo>
                    <a:pt x="2171" y="8270"/>
                    <a:pt x="2175" y="8271"/>
                    <a:pt x="2179" y="8271"/>
                  </a:cubicBezTo>
                  <a:cubicBezTo>
                    <a:pt x="2187" y="8271"/>
                    <a:pt x="2195" y="8266"/>
                    <a:pt x="2203" y="8266"/>
                  </a:cubicBezTo>
                  <a:lnTo>
                    <a:pt x="2215" y="8266"/>
                  </a:lnTo>
                  <a:cubicBezTo>
                    <a:pt x="2048" y="8302"/>
                    <a:pt x="1905" y="8337"/>
                    <a:pt x="1786" y="8373"/>
                  </a:cubicBezTo>
                  <a:lnTo>
                    <a:pt x="1786" y="8349"/>
                  </a:lnTo>
                  <a:lnTo>
                    <a:pt x="1798" y="8349"/>
                  </a:lnTo>
                  <a:cubicBezTo>
                    <a:pt x="1798" y="8337"/>
                    <a:pt x="1739" y="8302"/>
                    <a:pt x="1786" y="8302"/>
                  </a:cubicBezTo>
                  <a:cubicBezTo>
                    <a:pt x="1762" y="8278"/>
                    <a:pt x="1774" y="8266"/>
                    <a:pt x="1751" y="8242"/>
                  </a:cubicBezTo>
                  <a:lnTo>
                    <a:pt x="1751" y="8242"/>
                  </a:lnTo>
                  <a:cubicBezTo>
                    <a:pt x="1757" y="8246"/>
                    <a:pt x="1761" y="8248"/>
                    <a:pt x="1765" y="8248"/>
                  </a:cubicBezTo>
                  <a:cubicBezTo>
                    <a:pt x="1779" y="8248"/>
                    <a:pt x="1778" y="8224"/>
                    <a:pt x="1782" y="8224"/>
                  </a:cubicBezTo>
                  <a:cubicBezTo>
                    <a:pt x="1783" y="8224"/>
                    <a:pt x="1784" y="8226"/>
                    <a:pt x="1786" y="8230"/>
                  </a:cubicBezTo>
                  <a:cubicBezTo>
                    <a:pt x="1798" y="8218"/>
                    <a:pt x="1774" y="8218"/>
                    <a:pt x="1762" y="8206"/>
                  </a:cubicBezTo>
                  <a:cubicBezTo>
                    <a:pt x="1768" y="8200"/>
                    <a:pt x="1777" y="8197"/>
                    <a:pt x="1786" y="8197"/>
                  </a:cubicBezTo>
                  <a:cubicBezTo>
                    <a:pt x="1795" y="8197"/>
                    <a:pt x="1804" y="8200"/>
                    <a:pt x="1810" y="8206"/>
                  </a:cubicBezTo>
                  <a:lnTo>
                    <a:pt x="1798" y="8194"/>
                  </a:lnTo>
                  <a:lnTo>
                    <a:pt x="1786" y="8183"/>
                  </a:lnTo>
                  <a:cubicBezTo>
                    <a:pt x="1798" y="8171"/>
                    <a:pt x="1810" y="8171"/>
                    <a:pt x="1810" y="8159"/>
                  </a:cubicBezTo>
                  <a:lnTo>
                    <a:pt x="1786" y="8159"/>
                  </a:lnTo>
                  <a:lnTo>
                    <a:pt x="1798" y="8147"/>
                  </a:lnTo>
                  <a:lnTo>
                    <a:pt x="1798" y="8147"/>
                  </a:lnTo>
                  <a:cubicBezTo>
                    <a:pt x="1795" y="8150"/>
                    <a:pt x="1792" y="8152"/>
                    <a:pt x="1790" y="8152"/>
                  </a:cubicBezTo>
                  <a:cubicBezTo>
                    <a:pt x="1786" y="8152"/>
                    <a:pt x="1786" y="8143"/>
                    <a:pt x="1786" y="8135"/>
                  </a:cubicBezTo>
                  <a:lnTo>
                    <a:pt x="1774" y="8123"/>
                  </a:lnTo>
                  <a:lnTo>
                    <a:pt x="1774" y="8123"/>
                  </a:lnTo>
                  <a:cubicBezTo>
                    <a:pt x="1779" y="8125"/>
                    <a:pt x="1782" y="8126"/>
                    <a:pt x="1785" y="8126"/>
                  </a:cubicBezTo>
                  <a:cubicBezTo>
                    <a:pt x="1794" y="8126"/>
                    <a:pt x="1789" y="8111"/>
                    <a:pt x="1798" y="8111"/>
                  </a:cubicBezTo>
                  <a:cubicBezTo>
                    <a:pt x="1810" y="8123"/>
                    <a:pt x="1810" y="8123"/>
                    <a:pt x="1822" y="8135"/>
                  </a:cubicBezTo>
                  <a:cubicBezTo>
                    <a:pt x="1840" y="8126"/>
                    <a:pt x="1851" y="8103"/>
                    <a:pt x="1876" y="8103"/>
                  </a:cubicBezTo>
                  <a:close/>
                  <a:moveTo>
                    <a:pt x="4977" y="8468"/>
                  </a:moveTo>
                  <a:cubicBezTo>
                    <a:pt x="4972" y="8469"/>
                    <a:pt x="4967" y="8470"/>
                    <a:pt x="4962" y="8471"/>
                  </a:cubicBezTo>
                  <a:lnTo>
                    <a:pt x="4962" y="8471"/>
                  </a:lnTo>
                  <a:cubicBezTo>
                    <a:pt x="4966" y="8471"/>
                    <a:pt x="4971" y="8470"/>
                    <a:pt x="4977" y="8468"/>
                  </a:cubicBezTo>
                  <a:close/>
                  <a:moveTo>
                    <a:pt x="1739" y="8516"/>
                  </a:moveTo>
                  <a:lnTo>
                    <a:pt x="1774" y="8528"/>
                  </a:lnTo>
                  <a:lnTo>
                    <a:pt x="1739" y="8528"/>
                  </a:lnTo>
                  <a:cubicBezTo>
                    <a:pt x="1736" y="8530"/>
                    <a:pt x="1734" y="8531"/>
                    <a:pt x="1733" y="8531"/>
                  </a:cubicBezTo>
                  <a:cubicBezTo>
                    <a:pt x="1727" y="8531"/>
                    <a:pt x="1727" y="8516"/>
                    <a:pt x="1727" y="8516"/>
                  </a:cubicBezTo>
                  <a:close/>
                  <a:moveTo>
                    <a:pt x="1577" y="8548"/>
                  </a:moveTo>
                  <a:cubicBezTo>
                    <a:pt x="1574" y="8549"/>
                    <a:pt x="1570" y="8550"/>
                    <a:pt x="1566" y="8552"/>
                  </a:cubicBezTo>
                  <a:lnTo>
                    <a:pt x="1584" y="8552"/>
                  </a:lnTo>
                  <a:cubicBezTo>
                    <a:pt x="1581" y="8551"/>
                    <a:pt x="1579" y="8550"/>
                    <a:pt x="1577" y="8548"/>
                  </a:cubicBezTo>
                  <a:close/>
                  <a:moveTo>
                    <a:pt x="1548" y="8552"/>
                  </a:moveTo>
                  <a:cubicBezTo>
                    <a:pt x="1548" y="8554"/>
                    <a:pt x="1550" y="8555"/>
                    <a:pt x="1552" y="8555"/>
                  </a:cubicBezTo>
                  <a:cubicBezTo>
                    <a:pt x="1556" y="8555"/>
                    <a:pt x="1561" y="8553"/>
                    <a:pt x="1566" y="8552"/>
                  </a:cubicBezTo>
                  <a:close/>
                  <a:moveTo>
                    <a:pt x="1706" y="8578"/>
                  </a:moveTo>
                  <a:lnTo>
                    <a:pt x="1706" y="8578"/>
                  </a:lnTo>
                  <a:cubicBezTo>
                    <a:pt x="1701" y="8580"/>
                    <a:pt x="1696" y="8583"/>
                    <a:pt x="1692" y="8587"/>
                  </a:cubicBezTo>
                  <a:lnTo>
                    <a:pt x="1692" y="8587"/>
                  </a:lnTo>
                  <a:cubicBezTo>
                    <a:pt x="1698" y="8586"/>
                    <a:pt x="1704" y="8583"/>
                    <a:pt x="1706" y="8578"/>
                  </a:cubicBezTo>
                  <a:close/>
                  <a:moveTo>
                    <a:pt x="1692" y="8587"/>
                  </a:moveTo>
                  <a:cubicBezTo>
                    <a:pt x="1687" y="8587"/>
                    <a:pt x="1683" y="8587"/>
                    <a:pt x="1679" y="8587"/>
                  </a:cubicBezTo>
                  <a:cubicBezTo>
                    <a:pt x="1679" y="8587"/>
                    <a:pt x="1679" y="8593"/>
                    <a:pt x="1683" y="8600"/>
                  </a:cubicBezTo>
                  <a:lnTo>
                    <a:pt x="1683" y="8600"/>
                  </a:lnTo>
                  <a:cubicBezTo>
                    <a:pt x="1683" y="8596"/>
                    <a:pt x="1687" y="8591"/>
                    <a:pt x="1692" y="8587"/>
                  </a:cubicBezTo>
                  <a:close/>
                  <a:moveTo>
                    <a:pt x="1683" y="8600"/>
                  </a:moveTo>
                  <a:cubicBezTo>
                    <a:pt x="1683" y="8604"/>
                    <a:pt x="1685" y="8608"/>
                    <a:pt x="1691" y="8611"/>
                  </a:cubicBezTo>
                  <a:cubicBezTo>
                    <a:pt x="1687" y="8607"/>
                    <a:pt x="1685" y="8604"/>
                    <a:pt x="1683" y="8600"/>
                  </a:cubicBezTo>
                  <a:close/>
                  <a:moveTo>
                    <a:pt x="10945" y="1"/>
                  </a:moveTo>
                  <a:cubicBezTo>
                    <a:pt x="10893" y="1"/>
                    <a:pt x="10848" y="5"/>
                    <a:pt x="10811" y="15"/>
                  </a:cubicBezTo>
                  <a:cubicBezTo>
                    <a:pt x="10799" y="27"/>
                    <a:pt x="10775" y="27"/>
                    <a:pt x="10775" y="51"/>
                  </a:cubicBezTo>
                  <a:cubicBezTo>
                    <a:pt x="10758" y="51"/>
                    <a:pt x="10753" y="30"/>
                    <a:pt x="10747" y="30"/>
                  </a:cubicBezTo>
                  <a:cubicBezTo>
                    <a:pt x="10745" y="30"/>
                    <a:pt x="10743" y="33"/>
                    <a:pt x="10740" y="39"/>
                  </a:cubicBezTo>
                  <a:cubicBezTo>
                    <a:pt x="10764" y="51"/>
                    <a:pt x="10716" y="74"/>
                    <a:pt x="10740" y="98"/>
                  </a:cubicBezTo>
                  <a:lnTo>
                    <a:pt x="10728" y="98"/>
                  </a:lnTo>
                  <a:cubicBezTo>
                    <a:pt x="10725" y="101"/>
                    <a:pt x="10725" y="102"/>
                    <a:pt x="10726" y="102"/>
                  </a:cubicBezTo>
                  <a:cubicBezTo>
                    <a:pt x="10728" y="102"/>
                    <a:pt x="10734" y="99"/>
                    <a:pt x="10738" y="99"/>
                  </a:cubicBezTo>
                  <a:cubicBezTo>
                    <a:pt x="10742" y="99"/>
                    <a:pt x="10744" y="101"/>
                    <a:pt x="10740" y="110"/>
                  </a:cubicBezTo>
                  <a:lnTo>
                    <a:pt x="10752" y="86"/>
                  </a:lnTo>
                  <a:cubicBezTo>
                    <a:pt x="10764" y="86"/>
                    <a:pt x="10775" y="98"/>
                    <a:pt x="10775" y="110"/>
                  </a:cubicBezTo>
                  <a:cubicBezTo>
                    <a:pt x="10784" y="102"/>
                    <a:pt x="10797" y="83"/>
                    <a:pt x="10813" y="83"/>
                  </a:cubicBezTo>
                  <a:cubicBezTo>
                    <a:pt x="10820" y="83"/>
                    <a:pt x="10827" y="87"/>
                    <a:pt x="10835" y="98"/>
                  </a:cubicBezTo>
                  <a:cubicBezTo>
                    <a:pt x="10859" y="98"/>
                    <a:pt x="10847" y="122"/>
                    <a:pt x="10847" y="122"/>
                  </a:cubicBezTo>
                  <a:lnTo>
                    <a:pt x="10835" y="122"/>
                  </a:lnTo>
                  <a:lnTo>
                    <a:pt x="10847" y="134"/>
                  </a:lnTo>
                  <a:cubicBezTo>
                    <a:pt x="10843" y="134"/>
                    <a:pt x="10841" y="134"/>
                    <a:pt x="10840" y="135"/>
                  </a:cubicBezTo>
                  <a:lnTo>
                    <a:pt x="10840" y="135"/>
                  </a:lnTo>
                  <a:cubicBezTo>
                    <a:pt x="10840" y="135"/>
                    <a:pt x="10841" y="135"/>
                    <a:pt x="10842" y="135"/>
                  </a:cubicBezTo>
                  <a:cubicBezTo>
                    <a:pt x="10844" y="135"/>
                    <a:pt x="10847" y="136"/>
                    <a:pt x="10849" y="137"/>
                  </a:cubicBezTo>
                  <a:lnTo>
                    <a:pt x="10849" y="137"/>
                  </a:lnTo>
                  <a:cubicBezTo>
                    <a:pt x="10849" y="136"/>
                    <a:pt x="10848" y="135"/>
                    <a:pt x="10847" y="134"/>
                  </a:cubicBezTo>
                  <a:lnTo>
                    <a:pt x="10847" y="134"/>
                  </a:lnTo>
                  <a:lnTo>
                    <a:pt x="10850" y="137"/>
                  </a:lnTo>
                  <a:lnTo>
                    <a:pt x="10850" y="137"/>
                  </a:lnTo>
                  <a:cubicBezTo>
                    <a:pt x="10850" y="137"/>
                    <a:pt x="10849" y="137"/>
                    <a:pt x="10849" y="137"/>
                  </a:cubicBezTo>
                  <a:lnTo>
                    <a:pt x="10849" y="137"/>
                  </a:lnTo>
                  <a:cubicBezTo>
                    <a:pt x="10857" y="148"/>
                    <a:pt x="10847" y="159"/>
                    <a:pt x="10847" y="170"/>
                  </a:cubicBezTo>
                  <a:lnTo>
                    <a:pt x="10871" y="170"/>
                  </a:lnTo>
                  <a:cubicBezTo>
                    <a:pt x="10871" y="176"/>
                    <a:pt x="10868" y="176"/>
                    <a:pt x="10865" y="176"/>
                  </a:cubicBezTo>
                  <a:cubicBezTo>
                    <a:pt x="10862" y="176"/>
                    <a:pt x="10859" y="176"/>
                    <a:pt x="10859" y="182"/>
                  </a:cubicBezTo>
                  <a:lnTo>
                    <a:pt x="10895" y="182"/>
                  </a:lnTo>
                  <a:cubicBezTo>
                    <a:pt x="10895" y="193"/>
                    <a:pt x="10899" y="196"/>
                    <a:pt x="10905" y="196"/>
                  </a:cubicBezTo>
                  <a:cubicBezTo>
                    <a:pt x="10913" y="196"/>
                    <a:pt x="10923" y="191"/>
                    <a:pt x="10931" y="191"/>
                  </a:cubicBezTo>
                  <a:cubicBezTo>
                    <a:pt x="10938" y="191"/>
                    <a:pt x="10942" y="194"/>
                    <a:pt x="10942" y="205"/>
                  </a:cubicBezTo>
                  <a:cubicBezTo>
                    <a:pt x="10918" y="205"/>
                    <a:pt x="10942" y="217"/>
                    <a:pt x="10942" y="229"/>
                  </a:cubicBezTo>
                  <a:lnTo>
                    <a:pt x="11002" y="241"/>
                  </a:lnTo>
                  <a:cubicBezTo>
                    <a:pt x="11002" y="253"/>
                    <a:pt x="10978" y="253"/>
                    <a:pt x="10990" y="253"/>
                  </a:cubicBezTo>
                  <a:cubicBezTo>
                    <a:pt x="10994" y="257"/>
                    <a:pt x="10996" y="258"/>
                    <a:pt x="10999" y="258"/>
                  </a:cubicBezTo>
                  <a:cubicBezTo>
                    <a:pt x="11003" y="258"/>
                    <a:pt x="11006" y="253"/>
                    <a:pt x="11014" y="253"/>
                  </a:cubicBezTo>
                  <a:lnTo>
                    <a:pt x="11025" y="253"/>
                  </a:lnTo>
                  <a:cubicBezTo>
                    <a:pt x="11014" y="265"/>
                    <a:pt x="11014" y="265"/>
                    <a:pt x="11002" y="265"/>
                  </a:cubicBezTo>
                  <a:lnTo>
                    <a:pt x="11002" y="277"/>
                  </a:lnTo>
                  <a:lnTo>
                    <a:pt x="11014" y="277"/>
                  </a:lnTo>
                  <a:cubicBezTo>
                    <a:pt x="10978" y="289"/>
                    <a:pt x="11025" y="289"/>
                    <a:pt x="11002" y="301"/>
                  </a:cubicBezTo>
                  <a:cubicBezTo>
                    <a:pt x="10990" y="301"/>
                    <a:pt x="10990" y="301"/>
                    <a:pt x="10978" y="313"/>
                  </a:cubicBezTo>
                  <a:lnTo>
                    <a:pt x="10990" y="324"/>
                  </a:lnTo>
                  <a:lnTo>
                    <a:pt x="10978" y="324"/>
                  </a:lnTo>
                  <a:cubicBezTo>
                    <a:pt x="10972" y="330"/>
                    <a:pt x="10975" y="330"/>
                    <a:pt x="10979" y="330"/>
                  </a:cubicBezTo>
                  <a:cubicBezTo>
                    <a:pt x="10984" y="330"/>
                    <a:pt x="10990" y="330"/>
                    <a:pt x="10990" y="336"/>
                  </a:cubicBezTo>
                  <a:cubicBezTo>
                    <a:pt x="10978" y="336"/>
                    <a:pt x="11002" y="348"/>
                    <a:pt x="10978" y="348"/>
                  </a:cubicBezTo>
                  <a:cubicBezTo>
                    <a:pt x="10973" y="357"/>
                    <a:pt x="10976" y="359"/>
                    <a:pt x="10980" y="359"/>
                  </a:cubicBezTo>
                  <a:cubicBezTo>
                    <a:pt x="10985" y="359"/>
                    <a:pt x="10992" y="357"/>
                    <a:pt x="10997" y="357"/>
                  </a:cubicBezTo>
                  <a:cubicBezTo>
                    <a:pt x="11000" y="357"/>
                    <a:pt x="11002" y="357"/>
                    <a:pt x="11002" y="360"/>
                  </a:cubicBezTo>
                  <a:cubicBezTo>
                    <a:pt x="10994" y="364"/>
                    <a:pt x="10990" y="365"/>
                    <a:pt x="10988" y="365"/>
                  </a:cubicBezTo>
                  <a:cubicBezTo>
                    <a:pt x="10983" y="365"/>
                    <a:pt x="10986" y="360"/>
                    <a:pt x="10978" y="360"/>
                  </a:cubicBezTo>
                  <a:lnTo>
                    <a:pt x="10990" y="372"/>
                  </a:lnTo>
                  <a:cubicBezTo>
                    <a:pt x="10982" y="372"/>
                    <a:pt x="10974" y="377"/>
                    <a:pt x="10969" y="377"/>
                  </a:cubicBezTo>
                  <a:cubicBezTo>
                    <a:pt x="10967" y="377"/>
                    <a:pt x="10966" y="376"/>
                    <a:pt x="10966" y="372"/>
                  </a:cubicBezTo>
                  <a:cubicBezTo>
                    <a:pt x="10966" y="408"/>
                    <a:pt x="10895" y="455"/>
                    <a:pt x="10930" y="479"/>
                  </a:cubicBezTo>
                  <a:cubicBezTo>
                    <a:pt x="10924" y="485"/>
                    <a:pt x="10921" y="485"/>
                    <a:pt x="10918" y="485"/>
                  </a:cubicBezTo>
                  <a:cubicBezTo>
                    <a:pt x="10915" y="485"/>
                    <a:pt x="10912" y="485"/>
                    <a:pt x="10906" y="491"/>
                  </a:cubicBezTo>
                  <a:cubicBezTo>
                    <a:pt x="10930" y="503"/>
                    <a:pt x="10883" y="527"/>
                    <a:pt x="10895" y="551"/>
                  </a:cubicBezTo>
                  <a:lnTo>
                    <a:pt x="10906" y="539"/>
                  </a:lnTo>
                  <a:lnTo>
                    <a:pt x="10906" y="539"/>
                  </a:lnTo>
                  <a:cubicBezTo>
                    <a:pt x="10871" y="586"/>
                    <a:pt x="10918" y="610"/>
                    <a:pt x="10906" y="634"/>
                  </a:cubicBezTo>
                  <a:lnTo>
                    <a:pt x="10942" y="634"/>
                  </a:lnTo>
                  <a:cubicBezTo>
                    <a:pt x="10942" y="646"/>
                    <a:pt x="10918" y="646"/>
                    <a:pt x="10930" y="658"/>
                  </a:cubicBezTo>
                  <a:cubicBezTo>
                    <a:pt x="10930" y="646"/>
                    <a:pt x="10930" y="646"/>
                    <a:pt x="10942" y="646"/>
                  </a:cubicBezTo>
                  <a:cubicBezTo>
                    <a:pt x="10918" y="682"/>
                    <a:pt x="10954" y="729"/>
                    <a:pt x="10954" y="777"/>
                  </a:cubicBezTo>
                  <a:cubicBezTo>
                    <a:pt x="10989" y="824"/>
                    <a:pt x="11001" y="882"/>
                    <a:pt x="11036" y="930"/>
                  </a:cubicBezTo>
                  <a:lnTo>
                    <a:pt x="11036" y="930"/>
                  </a:lnTo>
                  <a:cubicBezTo>
                    <a:pt x="11041" y="926"/>
                    <a:pt x="11061" y="920"/>
                    <a:pt x="11061" y="920"/>
                  </a:cubicBezTo>
                  <a:lnTo>
                    <a:pt x="11061" y="920"/>
                  </a:lnTo>
                  <a:cubicBezTo>
                    <a:pt x="11014" y="967"/>
                    <a:pt x="11085" y="944"/>
                    <a:pt x="11049" y="979"/>
                  </a:cubicBezTo>
                  <a:cubicBezTo>
                    <a:pt x="11085" y="1003"/>
                    <a:pt x="11061" y="1051"/>
                    <a:pt x="11109" y="1051"/>
                  </a:cubicBezTo>
                  <a:lnTo>
                    <a:pt x="11097" y="1063"/>
                  </a:lnTo>
                  <a:cubicBezTo>
                    <a:pt x="11097" y="1069"/>
                    <a:pt x="11100" y="1069"/>
                    <a:pt x="11103" y="1069"/>
                  </a:cubicBezTo>
                  <a:cubicBezTo>
                    <a:pt x="11106" y="1069"/>
                    <a:pt x="11109" y="1069"/>
                    <a:pt x="11109" y="1075"/>
                  </a:cubicBezTo>
                  <a:cubicBezTo>
                    <a:pt x="11109" y="1086"/>
                    <a:pt x="11133" y="1086"/>
                    <a:pt x="11121" y="1098"/>
                  </a:cubicBezTo>
                  <a:lnTo>
                    <a:pt x="11145" y="1086"/>
                  </a:lnTo>
                  <a:lnTo>
                    <a:pt x="11145" y="1086"/>
                  </a:lnTo>
                  <a:cubicBezTo>
                    <a:pt x="11145" y="1098"/>
                    <a:pt x="11133" y="1098"/>
                    <a:pt x="11145" y="1098"/>
                  </a:cubicBezTo>
                  <a:lnTo>
                    <a:pt x="11133" y="1110"/>
                  </a:lnTo>
                  <a:lnTo>
                    <a:pt x="11156" y="1098"/>
                  </a:lnTo>
                  <a:lnTo>
                    <a:pt x="11156" y="1098"/>
                  </a:lnTo>
                  <a:cubicBezTo>
                    <a:pt x="11133" y="1122"/>
                    <a:pt x="11168" y="1122"/>
                    <a:pt x="11156" y="1134"/>
                  </a:cubicBezTo>
                  <a:cubicBezTo>
                    <a:pt x="11168" y="1134"/>
                    <a:pt x="11180" y="1146"/>
                    <a:pt x="11180" y="1158"/>
                  </a:cubicBezTo>
                  <a:cubicBezTo>
                    <a:pt x="11168" y="1170"/>
                    <a:pt x="11180" y="1182"/>
                    <a:pt x="11180" y="1205"/>
                  </a:cubicBezTo>
                  <a:cubicBezTo>
                    <a:pt x="11192" y="1217"/>
                    <a:pt x="11216" y="1241"/>
                    <a:pt x="11228" y="1265"/>
                  </a:cubicBezTo>
                  <a:lnTo>
                    <a:pt x="11240" y="1253"/>
                  </a:lnTo>
                  <a:cubicBezTo>
                    <a:pt x="11240" y="1253"/>
                    <a:pt x="11240" y="1265"/>
                    <a:pt x="11240" y="1265"/>
                  </a:cubicBezTo>
                  <a:cubicBezTo>
                    <a:pt x="11228" y="1271"/>
                    <a:pt x="11231" y="1271"/>
                    <a:pt x="11235" y="1271"/>
                  </a:cubicBezTo>
                  <a:cubicBezTo>
                    <a:pt x="11240" y="1271"/>
                    <a:pt x="11246" y="1271"/>
                    <a:pt x="11240" y="1277"/>
                  </a:cubicBezTo>
                  <a:cubicBezTo>
                    <a:pt x="11248" y="1268"/>
                    <a:pt x="11257" y="1260"/>
                    <a:pt x="11261" y="1260"/>
                  </a:cubicBezTo>
                  <a:cubicBezTo>
                    <a:pt x="11263" y="1260"/>
                    <a:pt x="11264" y="1262"/>
                    <a:pt x="11264" y="1265"/>
                  </a:cubicBezTo>
                  <a:lnTo>
                    <a:pt x="11276" y="1265"/>
                  </a:lnTo>
                  <a:cubicBezTo>
                    <a:pt x="11252" y="1277"/>
                    <a:pt x="11252" y="1289"/>
                    <a:pt x="11240" y="1301"/>
                  </a:cubicBezTo>
                  <a:cubicBezTo>
                    <a:pt x="11252" y="1313"/>
                    <a:pt x="11287" y="1313"/>
                    <a:pt x="11299" y="1336"/>
                  </a:cubicBezTo>
                  <a:cubicBezTo>
                    <a:pt x="11276" y="1336"/>
                    <a:pt x="11311" y="1348"/>
                    <a:pt x="11276" y="1360"/>
                  </a:cubicBezTo>
                  <a:cubicBezTo>
                    <a:pt x="11299" y="1360"/>
                    <a:pt x="11299" y="1336"/>
                    <a:pt x="11323" y="1336"/>
                  </a:cubicBezTo>
                  <a:cubicBezTo>
                    <a:pt x="11311" y="1348"/>
                    <a:pt x="11311" y="1360"/>
                    <a:pt x="11299" y="1360"/>
                  </a:cubicBezTo>
                  <a:cubicBezTo>
                    <a:pt x="11335" y="1372"/>
                    <a:pt x="11299" y="1408"/>
                    <a:pt x="11335" y="1408"/>
                  </a:cubicBezTo>
                  <a:cubicBezTo>
                    <a:pt x="11335" y="1396"/>
                    <a:pt x="11335" y="1396"/>
                    <a:pt x="11335" y="1396"/>
                  </a:cubicBezTo>
                  <a:cubicBezTo>
                    <a:pt x="11371" y="1396"/>
                    <a:pt x="11335" y="1420"/>
                    <a:pt x="11359" y="1420"/>
                  </a:cubicBezTo>
                  <a:lnTo>
                    <a:pt x="11353" y="1423"/>
                  </a:lnTo>
                  <a:lnTo>
                    <a:pt x="11353" y="1423"/>
                  </a:lnTo>
                  <a:cubicBezTo>
                    <a:pt x="11352" y="1423"/>
                    <a:pt x="11352" y="1423"/>
                    <a:pt x="11351" y="1423"/>
                  </a:cubicBezTo>
                  <a:cubicBezTo>
                    <a:pt x="11347" y="1423"/>
                    <a:pt x="11341" y="1426"/>
                    <a:pt x="11335" y="1432"/>
                  </a:cubicBezTo>
                  <a:lnTo>
                    <a:pt x="11353" y="1423"/>
                  </a:lnTo>
                  <a:lnTo>
                    <a:pt x="11353" y="1423"/>
                  </a:lnTo>
                  <a:cubicBezTo>
                    <a:pt x="11356" y="1423"/>
                    <a:pt x="11359" y="1426"/>
                    <a:pt x="11359" y="1432"/>
                  </a:cubicBezTo>
                  <a:cubicBezTo>
                    <a:pt x="11353" y="1438"/>
                    <a:pt x="11347" y="1438"/>
                    <a:pt x="11342" y="1438"/>
                  </a:cubicBezTo>
                  <a:cubicBezTo>
                    <a:pt x="11338" y="1438"/>
                    <a:pt x="11335" y="1438"/>
                    <a:pt x="11335" y="1444"/>
                  </a:cubicBezTo>
                  <a:cubicBezTo>
                    <a:pt x="11335" y="1444"/>
                    <a:pt x="11340" y="1449"/>
                    <a:pt x="11347" y="1449"/>
                  </a:cubicBezTo>
                  <a:cubicBezTo>
                    <a:pt x="11351" y="1449"/>
                    <a:pt x="11355" y="1448"/>
                    <a:pt x="11359" y="1444"/>
                  </a:cubicBezTo>
                  <a:cubicBezTo>
                    <a:pt x="11362" y="1444"/>
                    <a:pt x="11363" y="1444"/>
                    <a:pt x="11364" y="1445"/>
                  </a:cubicBezTo>
                  <a:lnTo>
                    <a:pt x="11364" y="1445"/>
                  </a:lnTo>
                  <a:cubicBezTo>
                    <a:pt x="11366" y="1444"/>
                    <a:pt x="11368" y="1444"/>
                    <a:pt x="11371" y="1444"/>
                  </a:cubicBezTo>
                  <a:cubicBezTo>
                    <a:pt x="11371" y="1456"/>
                    <a:pt x="11371" y="1467"/>
                    <a:pt x="11383" y="1479"/>
                  </a:cubicBezTo>
                  <a:cubicBezTo>
                    <a:pt x="11371" y="1479"/>
                    <a:pt x="11371" y="1491"/>
                    <a:pt x="11371" y="1491"/>
                  </a:cubicBezTo>
                  <a:cubicBezTo>
                    <a:pt x="11375" y="1489"/>
                    <a:pt x="11378" y="1488"/>
                    <a:pt x="11379" y="1488"/>
                  </a:cubicBezTo>
                  <a:cubicBezTo>
                    <a:pt x="11383" y="1488"/>
                    <a:pt x="11361" y="1505"/>
                    <a:pt x="11371" y="1515"/>
                  </a:cubicBezTo>
                  <a:cubicBezTo>
                    <a:pt x="11395" y="1539"/>
                    <a:pt x="11442" y="1563"/>
                    <a:pt x="11454" y="1586"/>
                  </a:cubicBezTo>
                  <a:cubicBezTo>
                    <a:pt x="11478" y="1586"/>
                    <a:pt x="11490" y="1586"/>
                    <a:pt x="11502" y="1598"/>
                  </a:cubicBezTo>
                  <a:lnTo>
                    <a:pt x="11478" y="1610"/>
                  </a:lnTo>
                  <a:lnTo>
                    <a:pt x="11490" y="1610"/>
                  </a:lnTo>
                  <a:cubicBezTo>
                    <a:pt x="11484" y="1616"/>
                    <a:pt x="11481" y="1616"/>
                    <a:pt x="11479" y="1616"/>
                  </a:cubicBezTo>
                  <a:cubicBezTo>
                    <a:pt x="11478" y="1616"/>
                    <a:pt x="11478" y="1616"/>
                    <a:pt x="11478" y="1622"/>
                  </a:cubicBezTo>
                  <a:lnTo>
                    <a:pt x="11490" y="1622"/>
                  </a:lnTo>
                  <a:cubicBezTo>
                    <a:pt x="11478" y="1622"/>
                    <a:pt x="11502" y="1646"/>
                    <a:pt x="11466" y="1646"/>
                  </a:cubicBezTo>
                  <a:lnTo>
                    <a:pt x="11490" y="1670"/>
                  </a:lnTo>
                  <a:cubicBezTo>
                    <a:pt x="11492" y="1672"/>
                    <a:pt x="11495" y="1673"/>
                    <a:pt x="11497" y="1673"/>
                  </a:cubicBezTo>
                  <a:cubicBezTo>
                    <a:pt x="11504" y="1673"/>
                    <a:pt x="11510" y="1666"/>
                    <a:pt x="11512" y="1666"/>
                  </a:cubicBezTo>
                  <a:cubicBezTo>
                    <a:pt x="11513" y="1666"/>
                    <a:pt x="11514" y="1667"/>
                    <a:pt x="11514" y="1670"/>
                  </a:cubicBezTo>
                  <a:cubicBezTo>
                    <a:pt x="11514" y="1676"/>
                    <a:pt x="11514" y="1676"/>
                    <a:pt x="11512" y="1676"/>
                  </a:cubicBezTo>
                  <a:cubicBezTo>
                    <a:pt x="11511" y="1676"/>
                    <a:pt x="11508" y="1676"/>
                    <a:pt x="11502" y="1682"/>
                  </a:cubicBezTo>
                  <a:cubicBezTo>
                    <a:pt x="11502" y="1691"/>
                    <a:pt x="11506" y="1694"/>
                    <a:pt x="11513" y="1694"/>
                  </a:cubicBezTo>
                  <a:cubicBezTo>
                    <a:pt x="11526" y="1694"/>
                    <a:pt x="11549" y="1682"/>
                    <a:pt x="11562" y="1682"/>
                  </a:cubicBezTo>
                  <a:cubicBezTo>
                    <a:pt x="11569" y="1682"/>
                    <a:pt x="11573" y="1685"/>
                    <a:pt x="11573" y="1694"/>
                  </a:cubicBezTo>
                  <a:lnTo>
                    <a:pt x="11585" y="1694"/>
                  </a:lnTo>
                  <a:cubicBezTo>
                    <a:pt x="11592" y="1687"/>
                    <a:pt x="11594" y="1685"/>
                    <a:pt x="11593" y="1685"/>
                  </a:cubicBezTo>
                  <a:lnTo>
                    <a:pt x="11593" y="1685"/>
                  </a:lnTo>
                  <a:cubicBezTo>
                    <a:pt x="11593" y="1685"/>
                    <a:pt x="11587" y="1690"/>
                    <a:pt x="11584" y="1690"/>
                  </a:cubicBezTo>
                  <a:cubicBezTo>
                    <a:pt x="11582" y="1690"/>
                    <a:pt x="11582" y="1688"/>
                    <a:pt x="11585" y="1682"/>
                  </a:cubicBezTo>
                  <a:cubicBezTo>
                    <a:pt x="11591" y="1676"/>
                    <a:pt x="11594" y="1676"/>
                    <a:pt x="11597" y="1676"/>
                  </a:cubicBezTo>
                  <a:cubicBezTo>
                    <a:pt x="11600" y="1676"/>
                    <a:pt x="11603" y="1676"/>
                    <a:pt x="11609" y="1670"/>
                  </a:cubicBezTo>
                  <a:cubicBezTo>
                    <a:pt x="11609" y="1674"/>
                    <a:pt x="11610" y="1675"/>
                    <a:pt x="11612" y="1675"/>
                  </a:cubicBezTo>
                  <a:cubicBezTo>
                    <a:pt x="11617" y="1675"/>
                    <a:pt x="11625" y="1670"/>
                    <a:pt x="11633" y="1670"/>
                  </a:cubicBezTo>
                  <a:cubicBezTo>
                    <a:pt x="11621" y="1694"/>
                    <a:pt x="11633" y="1694"/>
                    <a:pt x="11621" y="1706"/>
                  </a:cubicBezTo>
                  <a:cubicBezTo>
                    <a:pt x="11633" y="1706"/>
                    <a:pt x="11657" y="1694"/>
                    <a:pt x="11668" y="1694"/>
                  </a:cubicBezTo>
                  <a:lnTo>
                    <a:pt x="11668" y="1694"/>
                  </a:lnTo>
                  <a:cubicBezTo>
                    <a:pt x="11657" y="1717"/>
                    <a:pt x="11645" y="1706"/>
                    <a:pt x="11645" y="1717"/>
                  </a:cubicBezTo>
                  <a:lnTo>
                    <a:pt x="11657" y="1717"/>
                  </a:lnTo>
                  <a:cubicBezTo>
                    <a:pt x="11657" y="1717"/>
                    <a:pt x="11657" y="1717"/>
                    <a:pt x="11657" y="1729"/>
                  </a:cubicBezTo>
                  <a:cubicBezTo>
                    <a:pt x="11657" y="1729"/>
                    <a:pt x="11662" y="1724"/>
                    <a:pt x="11665" y="1724"/>
                  </a:cubicBezTo>
                  <a:cubicBezTo>
                    <a:pt x="11667" y="1724"/>
                    <a:pt x="11668" y="1725"/>
                    <a:pt x="11668" y="1729"/>
                  </a:cubicBezTo>
                  <a:lnTo>
                    <a:pt x="11657" y="1741"/>
                  </a:lnTo>
                  <a:cubicBezTo>
                    <a:pt x="11668" y="1741"/>
                    <a:pt x="11668" y="1741"/>
                    <a:pt x="11668" y="1753"/>
                  </a:cubicBezTo>
                  <a:cubicBezTo>
                    <a:pt x="11680" y="1753"/>
                    <a:pt x="11680" y="1741"/>
                    <a:pt x="11692" y="1729"/>
                  </a:cubicBezTo>
                  <a:cubicBezTo>
                    <a:pt x="11692" y="1735"/>
                    <a:pt x="11698" y="1735"/>
                    <a:pt x="11703" y="1735"/>
                  </a:cubicBezTo>
                  <a:cubicBezTo>
                    <a:pt x="11707" y="1735"/>
                    <a:pt x="11710" y="1735"/>
                    <a:pt x="11704" y="1741"/>
                  </a:cubicBezTo>
                  <a:lnTo>
                    <a:pt x="11680" y="1753"/>
                  </a:lnTo>
                  <a:cubicBezTo>
                    <a:pt x="11696" y="1753"/>
                    <a:pt x="11701" y="1748"/>
                    <a:pt x="11703" y="1748"/>
                  </a:cubicBezTo>
                  <a:cubicBezTo>
                    <a:pt x="11704" y="1748"/>
                    <a:pt x="11704" y="1749"/>
                    <a:pt x="11704" y="1753"/>
                  </a:cubicBezTo>
                  <a:cubicBezTo>
                    <a:pt x="11716" y="1753"/>
                    <a:pt x="11716" y="1765"/>
                    <a:pt x="11716" y="1777"/>
                  </a:cubicBezTo>
                  <a:lnTo>
                    <a:pt x="11728" y="1777"/>
                  </a:lnTo>
                  <a:cubicBezTo>
                    <a:pt x="11740" y="1765"/>
                    <a:pt x="11740" y="1765"/>
                    <a:pt x="11752" y="1753"/>
                  </a:cubicBezTo>
                  <a:lnTo>
                    <a:pt x="11752" y="1753"/>
                  </a:lnTo>
                  <a:cubicBezTo>
                    <a:pt x="11749" y="1759"/>
                    <a:pt x="11750" y="1762"/>
                    <a:pt x="11752" y="1762"/>
                  </a:cubicBezTo>
                  <a:cubicBezTo>
                    <a:pt x="11759" y="1762"/>
                    <a:pt x="11775" y="1751"/>
                    <a:pt x="11777" y="1751"/>
                  </a:cubicBezTo>
                  <a:lnTo>
                    <a:pt x="11777" y="1751"/>
                  </a:lnTo>
                  <a:cubicBezTo>
                    <a:pt x="11778" y="1751"/>
                    <a:pt x="11777" y="1751"/>
                    <a:pt x="11776" y="1753"/>
                  </a:cubicBezTo>
                  <a:cubicBezTo>
                    <a:pt x="11776" y="1765"/>
                    <a:pt x="11764" y="1765"/>
                    <a:pt x="11764" y="1765"/>
                  </a:cubicBezTo>
                  <a:cubicBezTo>
                    <a:pt x="11740" y="1777"/>
                    <a:pt x="11728" y="1789"/>
                    <a:pt x="11716" y="1789"/>
                  </a:cubicBezTo>
                  <a:cubicBezTo>
                    <a:pt x="11716" y="1789"/>
                    <a:pt x="11722" y="1795"/>
                    <a:pt x="11721" y="1798"/>
                  </a:cubicBezTo>
                  <a:lnTo>
                    <a:pt x="11721" y="1798"/>
                  </a:lnTo>
                  <a:lnTo>
                    <a:pt x="11740" y="1789"/>
                  </a:lnTo>
                  <a:cubicBezTo>
                    <a:pt x="11752" y="1777"/>
                    <a:pt x="11764" y="1765"/>
                    <a:pt x="11776" y="1765"/>
                  </a:cubicBezTo>
                  <a:cubicBezTo>
                    <a:pt x="11783" y="1765"/>
                    <a:pt x="11772" y="1774"/>
                    <a:pt x="11765" y="1778"/>
                  </a:cubicBezTo>
                  <a:lnTo>
                    <a:pt x="11765" y="1778"/>
                  </a:lnTo>
                  <a:cubicBezTo>
                    <a:pt x="11765" y="1778"/>
                    <a:pt x="11764" y="1778"/>
                    <a:pt x="11764" y="1777"/>
                  </a:cubicBezTo>
                  <a:cubicBezTo>
                    <a:pt x="11761" y="1779"/>
                    <a:pt x="11761" y="1780"/>
                    <a:pt x="11761" y="1780"/>
                  </a:cubicBezTo>
                  <a:cubicBezTo>
                    <a:pt x="11762" y="1780"/>
                    <a:pt x="11764" y="1780"/>
                    <a:pt x="11765" y="1778"/>
                  </a:cubicBezTo>
                  <a:lnTo>
                    <a:pt x="11765" y="1778"/>
                  </a:lnTo>
                  <a:cubicBezTo>
                    <a:pt x="11767" y="1780"/>
                    <a:pt x="11769" y="1780"/>
                    <a:pt x="11771" y="1780"/>
                  </a:cubicBezTo>
                  <a:cubicBezTo>
                    <a:pt x="11778" y="1780"/>
                    <a:pt x="11783" y="1774"/>
                    <a:pt x="11786" y="1774"/>
                  </a:cubicBezTo>
                  <a:cubicBezTo>
                    <a:pt x="11787" y="1774"/>
                    <a:pt x="11787" y="1774"/>
                    <a:pt x="11787" y="1777"/>
                  </a:cubicBezTo>
                  <a:cubicBezTo>
                    <a:pt x="11776" y="1789"/>
                    <a:pt x="11799" y="1789"/>
                    <a:pt x="11776" y="1813"/>
                  </a:cubicBezTo>
                  <a:cubicBezTo>
                    <a:pt x="11776" y="1813"/>
                    <a:pt x="11770" y="1818"/>
                    <a:pt x="11767" y="1818"/>
                  </a:cubicBezTo>
                  <a:cubicBezTo>
                    <a:pt x="11765" y="1818"/>
                    <a:pt x="11764" y="1817"/>
                    <a:pt x="11764" y="1813"/>
                  </a:cubicBezTo>
                  <a:lnTo>
                    <a:pt x="11764" y="1813"/>
                  </a:lnTo>
                  <a:cubicBezTo>
                    <a:pt x="11740" y="1825"/>
                    <a:pt x="11776" y="1813"/>
                    <a:pt x="11752" y="1837"/>
                  </a:cubicBezTo>
                  <a:cubicBezTo>
                    <a:pt x="11756" y="1833"/>
                    <a:pt x="11760" y="1831"/>
                    <a:pt x="11763" y="1831"/>
                  </a:cubicBezTo>
                  <a:cubicBezTo>
                    <a:pt x="11770" y="1831"/>
                    <a:pt x="11776" y="1837"/>
                    <a:pt x="11776" y="1837"/>
                  </a:cubicBezTo>
                  <a:lnTo>
                    <a:pt x="11787" y="1825"/>
                  </a:lnTo>
                  <a:cubicBezTo>
                    <a:pt x="11797" y="1820"/>
                    <a:pt x="11801" y="1818"/>
                    <a:pt x="11802" y="1818"/>
                  </a:cubicBezTo>
                  <a:cubicBezTo>
                    <a:pt x="11807" y="1818"/>
                    <a:pt x="11756" y="1851"/>
                    <a:pt x="11776" y="1860"/>
                  </a:cubicBezTo>
                  <a:cubicBezTo>
                    <a:pt x="11787" y="1848"/>
                    <a:pt x="11776" y="1848"/>
                    <a:pt x="11787" y="1848"/>
                  </a:cubicBezTo>
                  <a:cubicBezTo>
                    <a:pt x="11787" y="1848"/>
                    <a:pt x="11776" y="1860"/>
                    <a:pt x="11787" y="1872"/>
                  </a:cubicBezTo>
                  <a:cubicBezTo>
                    <a:pt x="11787" y="1872"/>
                    <a:pt x="11787" y="1875"/>
                    <a:pt x="11784" y="1880"/>
                  </a:cubicBezTo>
                  <a:lnTo>
                    <a:pt x="11784" y="1880"/>
                  </a:lnTo>
                  <a:lnTo>
                    <a:pt x="11799" y="1872"/>
                  </a:lnTo>
                  <a:cubicBezTo>
                    <a:pt x="11799" y="1884"/>
                    <a:pt x="11823" y="1884"/>
                    <a:pt x="11823" y="1896"/>
                  </a:cubicBezTo>
                  <a:cubicBezTo>
                    <a:pt x="11823" y="1884"/>
                    <a:pt x="11823" y="1884"/>
                    <a:pt x="11823" y="1884"/>
                  </a:cubicBezTo>
                  <a:cubicBezTo>
                    <a:pt x="11831" y="1884"/>
                    <a:pt x="11844" y="1879"/>
                    <a:pt x="11852" y="1879"/>
                  </a:cubicBezTo>
                  <a:cubicBezTo>
                    <a:pt x="11856" y="1879"/>
                    <a:pt x="11859" y="1880"/>
                    <a:pt x="11859" y="1884"/>
                  </a:cubicBezTo>
                  <a:cubicBezTo>
                    <a:pt x="11847" y="1896"/>
                    <a:pt x="11847" y="1896"/>
                    <a:pt x="11847" y="1896"/>
                  </a:cubicBezTo>
                  <a:cubicBezTo>
                    <a:pt x="11841" y="1902"/>
                    <a:pt x="11841" y="1902"/>
                    <a:pt x="11843" y="1902"/>
                  </a:cubicBezTo>
                  <a:cubicBezTo>
                    <a:pt x="11844" y="1902"/>
                    <a:pt x="11847" y="1902"/>
                    <a:pt x="11847" y="1908"/>
                  </a:cubicBezTo>
                  <a:cubicBezTo>
                    <a:pt x="11841" y="1914"/>
                    <a:pt x="11841" y="1914"/>
                    <a:pt x="11841" y="1914"/>
                  </a:cubicBezTo>
                  <a:cubicBezTo>
                    <a:pt x="11841" y="1914"/>
                    <a:pt x="11841" y="1914"/>
                    <a:pt x="11835" y="1920"/>
                  </a:cubicBezTo>
                  <a:lnTo>
                    <a:pt x="11847" y="1920"/>
                  </a:lnTo>
                  <a:cubicBezTo>
                    <a:pt x="11849" y="1917"/>
                    <a:pt x="11851" y="1917"/>
                    <a:pt x="11852" y="1917"/>
                  </a:cubicBezTo>
                  <a:cubicBezTo>
                    <a:pt x="11855" y="1917"/>
                    <a:pt x="11849" y="1932"/>
                    <a:pt x="11859" y="1932"/>
                  </a:cubicBezTo>
                  <a:cubicBezTo>
                    <a:pt x="11861" y="1934"/>
                    <a:pt x="11864" y="1935"/>
                    <a:pt x="11868" y="1935"/>
                  </a:cubicBezTo>
                  <a:cubicBezTo>
                    <a:pt x="11884" y="1935"/>
                    <a:pt x="11909" y="1918"/>
                    <a:pt x="11918" y="1908"/>
                  </a:cubicBezTo>
                  <a:lnTo>
                    <a:pt x="11918" y="1908"/>
                  </a:lnTo>
                  <a:cubicBezTo>
                    <a:pt x="11918" y="1920"/>
                    <a:pt x="11918" y="1920"/>
                    <a:pt x="11907" y="1932"/>
                  </a:cubicBezTo>
                  <a:cubicBezTo>
                    <a:pt x="11907" y="1932"/>
                    <a:pt x="11895" y="1956"/>
                    <a:pt x="11883" y="1967"/>
                  </a:cubicBezTo>
                  <a:cubicBezTo>
                    <a:pt x="11895" y="1967"/>
                    <a:pt x="11895" y="1944"/>
                    <a:pt x="11907" y="1944"/>
                  </a:cubicBezTo>
                  <a:lnTo>
                    <a:pt x="11907" y="1956"/>
                  </a:lnTo>
                  <a:cubicBezTo>
                    <a:pt x="11918" y="1944"/>
                    <a:pt x="11918" y="1944"/>
                    <a:pt x="11930" y="1944"/>
                  </a:cubicBezTo>
                  <a:cubicBezTo>
                    <a:pt x="11930" y="1944"/>
                    <a:pt x="11930" y="1944"/>
                    <a:pt x="11942" y="1956"/>
                  </a:cubicBezTo>
                  <a:cubicBezTo>
                    <a:pt x="11930" y="1956"/>
                    <a:pt x="11930" y="1967"/>
                    <a:pt x="11918" y="1967"/>
                  </a:cubicBezTo>
                  <a:cubicBezTo>
                    <a:pt x="11918" y="1967"/>
                    <a:pt x="11924" y="1973"/>
                    <a:pt x="11931" y="1973"/>
                  </a:cubicBezTo>
                  <a:cubicBezTo>
                    <a:pt x="11934" y="1973"/>
                    <a:pt x="11938" y="1971"/>
                    <a:pt x="11942" y="1967"/>
                  </a:cubicBezTo>
                  <a:cubicBezTo>
                    <a:pt x="11942" y="1956"/>
                    <a:pt x="11954" y="1967"/>
                    <a:pt x="11966" y="1944"/>
                  </a:cubicBezTo>
                  <a:lnTo>
                    <a:pt x="11966" y="1967"/>
                  </a:lnTo>
                  <a:cubicBezTo>
                    <a:pt x="11966" y="1967"/>
                    <a:pt x="11966" y="1979"/>
                    <a:pt x="11966" y="1979"/>
                  </a:cubicBezTo>
                  <a:cubicBezTo>
                    <a:pt x="11966" y="1979"/>
                    <a:pt x="11977" y="1990"/>
                    <a:pt x="11967" y="2002"/>
                  </a:cubicBezTo>
                  <a:lnTo>
                    <a:pt x="11967" y="2002"/>
                  </a:lnTo>
                  <a:cubicBezTo>
                    <a:pt x="11970" y="1999"/>
                    <a:pt x="11978" y="1989"/>
                    <a:pt x="11978" y="1979"/>
                  </a:cubicBezTo>
                  <a:lnTo>
                    <a:pt x="11990" y="1991"/>
                  </a:lnTo>
                  <a:cubicBezTo>
                    <a:pt x="11978" y="2003"/>
                    <a:pt x="11954" y="2027"/>
                    <a:pt x="11954" y="2027"/>
                  </a:cubicBezTo>
                  <a:cubicBezTo>
                    <a:pt x="11964" y="2027"/>
                    <a:pt x="11973" y="2012"/>
                    <a:pt x="11983" y="2012"/>
                  </a:cubicBezTo>
                  <a:cubicBezTo>
                    <a:pt x="11985" y="2012"/>
                    <a:pt x="11987" y="2013"/>
                    <a:pt x="11990" y="2015"/>
                  </a:cubicBezTo>
                  <a:cubicBezTo>
                    <a:pt x="11978" y="2027"/>
                    <a:pt x="11978" y="2027"/>
                    <a:pt x="11966" y="2039"/>
                  </a:cubicBezTo>
                  <a:cubicBezTo>
                    <a:pt x="11966" y="2039"/>
                    <a:pt x="11966" y="2051"/>
                    <a:pt x="11954" y="2051"/>
                  </a:cubicBezTo>
                  <a:cubicBezTo>
                    <a:pt x="11954" y="2063"/>
                    <a:pt x="11966" y="2075"/>
                    <a:pt x="11966" y="2075"/>
                  </a:cubicBezTo>
                  <a:cubicBezTo>
                    <a:pt x="11978" y="2063"/>
                    <a:pt x="11978" y="2063"/>
                    <a:pt x="11978" y="2063"/>
                  </a:cubicBezTo>
                  <a:lnTo>
                    <a:pt x="11978" y="2063"/>
                  </a:lnTo>
                  <a:cubicBezTo>
                    <a:pt x="11978" y="2063"/>
                    <a:pt x="11978" y="2075"/>
                    <a:pt x="11966" y="2075"/>
                  </a:cubicBezTo>
                  <a:lnTo>
                    <a:pt x="11990" y="2075"/>
                  </a:lnTo>
                  <a:cubicBezTo>
                    <a:pt x="11990" y="2087"/>
                    <a:pt x="12002" y="2098"/>
                    <a:pt x="11990" y="2110"/>
                  </a:cubicBezTo>
                  <a:cubicBezTo>
                    <a:pt x="11978" y="2098"/>
                    <a:pt x="11978" y="2098"/>
                    <a:pt x="11978" y="2087"/>
                  </a:cubicBezTo>
                  <a:cubicBezTo>
                    <a:pt x="11966" y="2087"/>
                    <a:pt x="11978" y="2098"/>
                    <a:pt x="11966" y="2098"/>
                  </a:cubicBezTo>
                  <a:cubicBezTo>
                    <a:pt x="11954" y="2098"/>
                    <a:pt x="11966" y="2098"/>
                    <a:pt x="11954" y="2087"/>
                  </a:cubicBezTo>
                  <a:lnTo>
                    <a:pt x="11954" y="2098"/>
                  </a:lnTo>
                  <a:cubicBezTo>
                    <a:pt x="11978" y="2110"/>
                    <a:pt x="11942" y="2110"/>
                    <a:pt x="11954" y="2110"/>
                  </a:cubicBezTo>
                  <a:cubicBezTo>
                    <a:pt x="11942" y="2134"/>
                    <a:pt x="11978" y="2146"/>
                    <a:pt x="11990" y="2170"/>
                  </a:cubicBezTo>
                  <a:cubicBezTo>
                    <a:pt x="11990" y="2170"/>
                    <a:pt x="11978" y="2158"/>
                    <a:pt x="11978" y="2158"/>
                  </a:cubicBezTo>
                  <a:lnTo>
                    <a:pt x="11966" y="2158"/>
                  </a:lnTo>
                  <a:cubicBezTo>
                    <a:pt x="11966" y="2158"/>
                    <a:pt x="11942" y="2146"/>
                    <a:pt x="11930" y="2146"/>
                  </a:cubicBezTo>
                  <a:cubicBezTo>
                    <a:pt x="11930" y="2152"/>
                    <a:pt x="11933" y="2152"/>
                    <a:pt x="11938" y="2152"/>
                  </a:cubicBezTo>
                  <a:cubicBezTo>
                    <a:pt x="11942" y="2152"/>
                    <a:pt x="11948" y="2152"/>
                    <a:pt x="11954" y="2158"/>
                  </a:cubicBezTo>
                  <a:lnTo>
                    <a:pt x="11942" y="2170"/>
                  </a:lnTo>
                  <a:cubicBezTo>
                    <a:pt x="11954" y="2170"/>
                    <a:pt x="11966" y="2170"/>
                    <a:pt x="11966" y="2182"/>
                  </a:cubicBezTo>
                  <a:cubicBezTo>
                    <a:pt x="11966" y="2182"/>
                    <a:pt x="11966" y="2182"/>
                    <a:pt x="11966" y="2194"/>
                  </a:cubicBezTo>
                  <a:cubicBezTo>
                    <a:pt x="11954" y="2182"/>
                    <a:pt x="11942" y="2182"/>
                    <a:pt x="11942" y="2182"/>
                  </a:cubicBezTo>
                  <a:lnTo>
                    <a:pt x="11942" y="2182"/>
                  </a:lnTo>
                  <a:cubicBezTo>
                    <a:pt x="11942" y="2182"/>
                    <a:pt x="11942" y="2182"/>
                    <a:pt x="11954" y="2194"/>
                  </a:cubicBezTo>
                  <a:cubicBezTo>
                    <a:pt x="11966" y="2194"/>
                    <a:pt x="11954" y="2206"/>
                    <a:pt x="11966" y="2206"/>
                  </a:cubicBezTo>
                  <a:cubicBezTo>
                    <a:pt x="11978" y="2206"/>
                    <a:pt x="11966" y="2206"/>
                    <a:pt x="11978" y="2218"/>
                  </a:cubicBezTo>
                  <a:lnTo>
                    <a:pt x="11942" y="2218"/>
                  </a:lnTo>
                  <a:cubicBezTo>
                    <a:pt x="11954" y="2229"/>
                    <a:pt x="11942" y="2229"/>
                    <a:pt x="11930" y="2229"/>
                  </a:cubicBezTo>
                  <a:lnTo>
                    <a:pt x="11954" y="2229"/>
                  </a:lnTo>
                  <a:cubicBezTo>
                    <a:pt x="11942" y="2241"/>
                    <a:pt x="11942" y="2241"/>
                    <a:pt x="11942" y="2241"/>
                  </a:cubicBezTo>
                  <a:cubicBezTo>
                    <a:pt x="11923" y="2241"/>
                    <a:pt x="11935" y="2211"/>
                    <a:pt x="11922" y="2211"/>
                  </a:cubicBezTo>
                  <a:cubicBezTo>
                    <a:pt x="11918" y="2211"/>
                    <a:pt x="11914" y="2213"/>
                    <a:pt x="11907" y="2218"/>
                  </a:cubicBezTo>
                  <a:lnTo>
                    <a:pt x="11907" y="2229"/>
                  </a:lnTo>
                  <a:lnTo>
                    <a:pt x="11907" y="2241"/>
                  </a:lnTo>
                  <a:cubicBezTo>
                    <a:pt x="11907" y="2241"/>
                    <a:pt x="11895" y="2241"/>
                    <a:pt x="11883" y="2229"/>
                  </a:cubicBezTo>
                  <a:cubicBezTo>
                    <a:pt x="11883" y="2218"/>
                    <a:pt x="11883" y="2218"/>
                    <a:pt x="11895" y="2206"/>
                  </a:cubicBezTo>
                  <a:cubicBezTo>
                    <a:pt x="11835" y="2206"/>
                    <a:pt x="11835" y="2265"/>
                    <a:pt x="11799" y="2301"/>
                  </a:cubicBezTo>
                  <a:cubicBezTo>
                    <a:pt x="11799" y="2289"/>
                    <a:pt x="11799" y="2289"/>
                    <a:pt x="11799" y="2277"/>
                  </a:cubicBezTo>
                  <a:cubicBezTo>
                    <a:pt x="11799" y="2301"/>
                    <a:pt x="11776" y="2301"/>
                    <a:pt x="11764" y="2313"/>
                  </a:cubicBezTo>
                  <a:cubicBezTo>
                    <a:pt x="11740" y="2313"/>
                    <a:pt x="11787" y="2289"/>
                    <a:pt x="11776" y="2277"/>
                  </a:cubicBezTo>
                  <a:lnTo>
                    <a:pt x="11776" y="2277"/>
                  </a:lnTo>
                  <a:lnTo>
                    <a:pt x="11728" y="2301"/>
                  </a:lnTo>
                  <a:cubicBezTo>
                    <a:pt x="11720" y="2309"/>
                    <a:pt x="11711" y="2318"/>
                    <a:pt x="11707" y="2318"/>
                  </a:cubicBezTo>
                  <a:cubicBezTo>
                    <a:pt x="11705" y="2318"/>
                    <a:pt x="11704" y="2316"/>
                    <a:pt x="11704" y="2313"/>
                  </a:cubicBezTo>
                  <a:cubicBezTo>
                    <a:pt x="11704" y="2304"/>
                    <a:pt x="11704" y="2295"/>
                    <a:pt x="11709" y="2287"/>
                  </a:cubicBezTo>
                  <a:lnTo>
                    <a:pt x="11709" y="2287"/>
                  </a:lnTo>
                  <a:lnTo>
                    <a:pt x="11680" y="2325"/>
                  </a:lnTo>
                  <a:cubicBezTo>
                    <a:pt x="11680" y="2313"/>
                    <a:pt x="11668" y="2313"/>
                    <a:pt x="11659" y="2313"/>
                  </a:cubicBezTo>
                  <a:cubicBezTo>
                    <a:pt x="11651" y="2313"/>
                    <a:pt x="11645" y="2313"/>
                    <a:pt x="11657" y="2301"/>
                  </a:cubicBezTo>
                  <a:lnTo>
                    <a:pt x="11657" y="2301"/>
                  </a:lnTo>
                  <a:lnTo>
                    <a:pt x="11597" y="2337"/>
                  </a:lnTo>
                  <a:lnTo>
                    <a:pt x="11573" y="2313"/>
                  </a:lnTo>
                  <a:cubicBezTo>
                    <a:pt x="11565" y="2321"/>
                    <a:pt x="11562" y="2330"/>
                    <a:pt x="11570" y="2330"/>
                  </a:cubicBezTo>
                  <a:cubicBezTo>
                    <a:pt x="11573" y="2330"/>
                    <a:pt x="11578" y="2328"/>
                    <a:pt x="11585" y="2325"/>
                  </a:cubicBezTo>
                  <a:lnTo>
                    <a:pt x="11585" y="2325"/>
                  </a:lnTo>
                  <a:cubicBezTo>
                    <a:pt x="11566" y="2334"/>
                    <a:pt x="11526" y="2387"/>
                    <a:pt x="11504" y="2387"/>
                  </a:cubicBezTo>
                  <a:cubicBezTo>
                    <a:pt x="11497" y="2387"/>
                    <a:pt x="11492" y="2383"/>
                    <a:pt x="11490" y="2372"/>
                  </a:cubicBezTo>
                  <a:cubicBezTo>
                    <a:pt x="11442" y="2408"/>
                    <a:pt x="11418" y="2408"/>
                    <a:pt x="11359" y="2456"/>
                  </a:cubicBezTo>
                  <a:cubicBezTo>
                    <a:pt x="11378" y="2437"/>
                    <a:pt x="11370" y="2433"/>
                    <a:pt x="11358" y="2433"/>
                  </a:cubicBezTo>
                  <a:cubicBezTo>
                    <a:pt x="11350" y="2433"/>
                    <a:pt x="11340" y="2434"/>
                    <a:pt x="11334" y="2434"/>
                  </a:cubicBezTo>
                  <a:cubicBezTo>
                    <a:pt x="11327" y="2434"/>
                    <a:pt x="11327" y="2432"/>
                    <a:pt x="11347" y="2420"/>
                  </a:cubicBezTo>
                  <a:cubicBezTo>
                    <a:pt x="11311" y="2420"/>
                    <a:pt x="11311" y="2456"/>
                    <a:pt x="11287" y="2468"/>
                  </a:cubicBezTo>
                  <a:cubicBezTo>
                    <a:pt x="11264" y="2468"/>
                    <a:pt x="11264" y="2444"/>
                    <a:pt x="11287" y="2420"/>
                  </a:cubicBezTo>
                  <a:lnTo>
                    <a:pt x="11287" y="2420"/>
                  </a:lnTo>
                  <a:lnTo>
                    <a:pt x="11252" y="2444"/>
                  </a:lnTo>
                  <a:lnTo>
                    <a:pt x="11240" y="2468"/>
                  </a:lnTo>
                  <a:cubicBezTo>
                    <a:pt x="11211" y="2468"/>
                    <a:pt x="11213" y="2452"/>
                    <a:pt x="11203" y="2452"/>
                  </a:cubicBezTo>
                  <a:cubicBezTo>
                    <a:pt x="11200" y="2452"/>
                    <a:pt x="11197" y="2453"/>
                    <a:pt x="11192" y="2456"/>
                  </a:cubicBezTo>
                  <a:lnTo>
                    <a:pt x="11192" y="2479"/>
                  </a:lnTo>
                  <a:lnTo>
                    <a:pt x="11168" y="2468"/>
                  </a:lnTo>
                  <a:lnTo>
                    <a:pt x="11168" y="2468"/>
                  </a:lnTo>
                  <a:cubicBezTo>
                    <a:pt x="11180" y="2479"/>
                    <a:pt x="11168" y="2491"/>
                    <a:pt x="11145" y="2503"/>
                  </a:cubicBezTo>
                  <a:lnTo>
                    <a:pt x="11145" y="2491"/>
                  </a:lnTo>
                  <a:lnTo>
                    <a:pt x="11121" y="2515"/>
                  </a:lnTo>
                  <a:cubicBezTo>
                    <a:pt x="11133" y="2503"/>
                    <a:pt x="11127" y="2503"/>
                    <a:pt x="11118" y="2503"/>
                  </a:cubicBezTo>
                  <a:cubicBezTo>
                    <a:pt x="11109" y="2503"/>
                    <a:pt x="11097" y="2503"/>
                    <a:pt x="11097" y="2491"/>
                  </a:cubicBezTo>
                  <a:cubicBezTo>
                    <a:pt x="11085" y="2503"/>
                    <a:pt x="11085" y="2503"/>
                    <a:pt x="11037" y="2527"/>
                  </a:cubicBezTo>
                  <a:lnTo>
                    <a:pt x="11049" y="2539"/>
                  </a:lnTo>
                  <a:cubicBezTo>
                    <a:pt x="11042" y="2544"/>
                    <a:pt x="11038" y="2546"/>
                    <a:pt x="11035" y="2546"/>
                  </a:cubicBezTo>
                  <a:cubicBezTo>
                    <a:pt x="11026" y="2546"/>
                    <a:pt x="11036" y="2525"/>
                    <a:pt x="11015" y="2525"/>
                  </a:cubicBezTo>
                  <a:cubicBezTo>
                    <a:pt x="11011" y="2525"/>
                    <a:pt x="11007" y="2526"/>
                    <a:pt x="11002" y="2527"/>
                  </a:cubicBezTo>
                  <a:lnTo>
                    <a:pt x="11014" y="2539"/>
                  </a:lnTo>
                  <a:cubicBezTo>
                    <a:pt x="10942" y="2539"/>
                    <a:pt x="10918" y="2599"/>
                    <a:pt x="10871" y="2599"/>
                  </a:cubicBezTo>
                  <a:cubicBezTo>
                    <a:pt x="10884" y="2592"/>
                    <a:pt x="10882" y="2581"/>
                    <a:pt x="10880" y="2575"/>
                  </a:cubicBezTo>
                  <a:lnTo>
                    <a:pt x="10880" y="2575"/>
                  </a:lnTo>
                  <a:cubicBezTo>
                    <a:pt x="10844" y="2588"/>
                    <a:pt x="10775" y="2611"/>
                    <a:pt x="10752" y="2646"/>
                  </a:cubicBezTo>
                  <a:cubicBezTo>
                    <a:pt x="10728" y="2622"/>
                    <a:pt x="10716" y="2622"/>
                    <a:pt x="10680" y="2622"/>
                  </a:cubicBezTo>
                  <a:cubicBezTo>
                    <a:pt x="10644" y="2634"/>
                    <a:pt x="10644" y="2634"/>
                    <a:pt x="10633" y="2658"/>
                  </a:cubicBezTo>
                  <a:cubicBezTo>
                    <a:pt x="10614" y="2658"/>
                    <a:pt x="10579" y="2673"/>
                    <a:pt x="10560" y="2673"/>
                  </a:cubicBezTo>
                  <a:cubicBezTo>
                    <a:pt x="10555" y="2673"/>
                    <a:pt x="10552" y="2672"/>
                    <a:pt x="10549" y="2670"/>
                  </a:cubicBezTo>
                  <a:cubicBezTo>
                    <a:pt x="10549" y="2682"/>
                    <a:pt x="10525" y="2670"/>
                    <a:pt x="10514" y="2694"/>
                  </a:cubicBezTo>
                  <a:lnTo>
                    <a:pt x="10502" y="2682"/>
                  </a:lnTo>
                  <a:lnTo>
                    <a:pt x="10514" y="2706"/>
                  </a:lnTo>
                  <a:cubicBezTo>
                    <a:pt x="10505" y="2702"/>
                    <a:pt x="10497" y="2701"/>
                    <a:pt x="10489" y="2701"/>
                  </a:cubicBezTo>
                  <a:cubicBezTo>
                    <a:pt x="10454" y="2701"/>
                    <a:pt x="10430" y="2734"/>
                    <a:pt x="10395" y="2734"/>
                  </a:cubicBezTo>
                  <a:cubicBezTo>
                    <a:pt x="10389" y="2734"/>
                    <a:pt x="10384" y="2734"/>
                    <a:pt x="10378" y="2732"/>
                  </a:cubicBezTo>
                  <a:lnTo>
                    <a:pt x="10378" y="2732"/>
                  </a:lnTo>
                  <a:lnTo>
                    <a:pt x="10359" y="2741"/>
                  </a:lnTo>
                  <a:cubicBezTo>
                    <a:pt x="10347" y="2729"/>
                    <a:pt x="10359" y="2729"/>
                    <a:pt x="10359" y="2718"/>
                  </a:cubicBezTo>
                  <a:lnTo>
                    <a:pt x="10359" y="2718"/>
                  </a:lnTo>
                  <a:lnTo>
                    <a:pt x="10252" y="2741"/>
                  </a:lnTo>
                  <a:lnTo>
                    <a:pt x="10275" y="2753"/>
                  </a:lnTo>
                  <a:cubicBezTo>
                    <a:pt x="10263" y="2753"/>
                    <a:pt x="10252" y="2777"/>
                    <a:pt x="10216" y="2777"/>
                  </a:cubicBezTo>
                  <a:cubicBezTo>
                    <a:pt x="10229" y="2764"/>
                    <a:pt x="10229" y="2761"/>
                    <a:pt x="10224" y="2761"/>
                  </a:cubicBezTo>
                  <a:cubicBezTo>
                    <a:pt x="10217" y="2761"/>
                    <a:pt x="10200" y="2768"/>
                    <a:pt x="10189" y="2768"/>
                  </a:cubicBezTo>
                  <a:cubicBezTo>
                    <a:pt x="10185" y="2768"/>
                    <a:pt x="10182" y="2767"/>
                    <a:pt x="10180" y="2765"/>
                  </a:cubicBezTo>
                  <a:lnTo>
                    <a:pt x="10192" y="2753"/>
                  </a:lnTo>
                  <a:lnTo>
                    <a:pt x="10192" y="2753"/>
                  </a:lnTo>
                  <a:cubicBezTo>
                    <a:pt x="10168" y="2765"/>
                    <a:pt x="10168" y="2765"/>
                    <a:pt x="10168" y="2777"/>
                  </a:cubicBezTo>
                  <a:cubicBezTo>
                    <a:pt x="10160" y="2782"/>
                    <a:pt x="10154" y="2784"/>
                    <a:pt x="10149" y="2784"/>
                  </a:cubicBezTo>
                  <a:cubicBezTo>
                    <a:pt x="10143" y="2784"/>
                    <a:pt x="10138" y="2781"/>
                    <a:pt x="10134" y="2778"/>
                  </a:cubicBezTo>
                  <a:lnTo>
                    <a:pt x="10134" y="2778"/>
                  </a:lnTo>
                  <a:cubicBezTo>
                    <a:pt x="10143" y="2790"/>
                    <a:pt x="10132" y="2801"/>
                    <a:pt x="10109" y="2801"/>
                  </a:cubicBezTo>
                  <a:cubicBezTo>
                    <a:pt x="10073" y="2813"/>
                    <a:pt x="10025" y="2813"/>
                    <a:pt x="10013" y="2825"/>
                  </a:cubicBezTo>
                  <a:cubicBezTo>
                    <a:pt x="10002" y="2825"/>
                    <a:pt x="10002" y="2813"/>
                    <a:pt x="10013" y="2801"/>
                  </a:cubicBezTo>
                  <a:lnTo>
                    <a:pt x="10013" y="2801"/>
                  </a:lnTo>
                  <a:cubicBezTo>
                    <a:pt x="9942" y="2837"/>
                    <a:pt x="9978" y="2813"/>
                    <a:pt x="9918" y="2837"/>
                  </a:cubicBezTo>
                  <a:lnTo>
                    <a:pt x="9894" y="2849"/>
                  </a:lnTo>
                  <a:lnTo>
                    <a:pt x="9859" y="2837"/>
                  </a:lnTo>
                  <a:lnTo>
                    <a:pt x="9871" y="2849"/>
                  </a:lnTo>
                  <a:cubicBezTo>
                    <a:pt x="9847" y="2849"/>
                    <a:pt x="9835" y="2860"/>
                    <a:pt x="9811" y="2860"/>
                  </a:cubicBezTo>
                  <a:lnTo>
                    <a:pt x="9823" y="2849"/>
                  </a:lnTo>
                  <a:lnTo>
                    <a:pt x="9823" y="2849"/>
                  </a:lnTo>
                  <a:cubicBezTo>
                    <a:pt x="9805" y="2856"/>
                    <a:pt x="9791" y="2857"/>
                    <a:pt x="9778" y="2857"/>
                  </a:cubicBezTo>
                  <a:cubicBezTo>
                    <a:pt x="9764" y="2857"/>
                    <a:pt x="9752" y="2855"/>
                    <a:pt x="9740" y="2855"/>
                  </a:cubicBezTo>
                  <a:cubicBezTo>
                    <a:pt x="9725" y="2855"/>
                    <a:pt x="9710" y="2858"/>
                    <a:pt x="9692" y="2872"/>
                  </a:cubicBezTo>
                  <a:cubicBezTo>
                    <a:pt x="9680" y="2872"/>
                    <a:pt x="9692" y="2872"/>
                    <a:pt x="9692" y="2860"/>
                  </a:cubicBezTo>
                  <a:lnTo>
                    <a:pt x="9692" y="2860"/>
                  </a:lnTo>
                  <a:cubicBezTo>
                    <a:pt x="9677" y="2872"/>
                    <a:pt x="9668" y="2875"/>
                    <a:pt x="9661" y="2875"/>
                  </a:cubicBezTo>
                  <a:cubicBezTo>
                    <a:pt x="9653" y="2875"/>
                    <a:pt x="9648" y="2870"/>
                    <a:pt x="9639" y="2870"/>
                  </a:cubicBezTo>
                  <a:cubicBezTo>
                    <a:pt x="9632" y="2870"/>
                    <a:pt x="9623" y="2873"/>
                    <a:pt x="9609" y="2884"/>
                  </a:cubicBezTo>
                  <a:cubicBezTo>
                    <a:pt x="9609" y="2884"/>
                    <a:pt x="9597" y="2872"/>
                    <a:pt x="9597" y="2872"/>
                  </a:cubicBezTo>
                  <a:lnTo>
                    <a:pt x="9573" y="2884"/>
                  </a:lnTo>
                  <a:lnTo>
                    <a:pt x="9573" y="2872"/>
                  </a:lnTo>
                  <a:lnTo>
                    <a:pt x="9561" y="2896"/>
                  </a:lnTo>
                  <a:lnTo>
                    <a:pt x="9537" y="2884"/>
                  </a:lnTo>
                  <a:lnTo>
                    <a:pt x="9537" y="2896"/>
                  </a:lnTo>
                  <a:cubicBezTo>
                    <a:pt x="9527" y="2890"/>
                    <a:pt x="9517" y="2888"/>
                    <a:pt x="9508" y="2888"/>
                  </a:cubicBezTo>
                  <a:cubicBezTo>
                    <a:pt x="9492" y="2888"/>
                    <a:pt x="9476" y="2893"/>
                    <a:pt x="9460" y="2893"/>
                  </a:cubicBezTo>
                  <a:cubicBezTo>
                    <a:pt x="9450" y="2893"/>
                    <a:pt x="9440" y="2891"/>
                    <a:pt x="9430" y="2884"/>
                  </a:cubicBezTo>
                  <a:lnTo>
                    <a:pt x="9430" y="2884"/>
                  </a:lnTo>
                  <a:lnTo>
                    <a:pt x="9442" y="2908"/>
                  </a:lnTo>
                  <a:cubicBezTo>
                    <a:pt x="9359" y="2968"/>
                    <a:pt x="9228" y="2920"/>
                    <a:pt x="9120" y="2968"/>
                  </a:cubicBezTo>
                  <a:lnTo>
                    <a:pt x="9120" y="2944"/>
                  </a:lnTo>
                  <a:lnTo>
                    <a:pt x="9073" y="2980"/>
                  </a:lnTo>
                  <a:cubicBezTo>
                    <a:pt x="9049" y="2968"/>
                    <a:pt x="9085" y="2956"/>
                    <a:pt x="9073" y="2956"/>
                  </a:cubicBezTo>
                  <a:cubicBezTo>
                    <a:pt x="9025" y="2968"/>
                    <a:pt x="9061" y="2980"/>
                    <a:pt x="9001" y="3003"/>
                  </a:cubicBezTo>
                  <a:cubicBezTo>
                    <a:pt x="8988" y="2996"/>
                    <a:pt x="8994" y="2990"/>
                    <a:pt x="9003" y="2985"/>
                  </a:cubicBezTo>
                  <a:lnTo>
                    <a:pt x="9003" y="2985"/>
                  </a:lnTo>
                  <a:cubicBezTo>
                    <a:pt x="8955" y="2998"/>
                    <a:pt x="8889" y="3015"/>
                    <a:pt x="8859" y="3015"/>
                  </a:cubicBezTo>
                  <a:cubicBezTo>
                    <a:pt x="8859" y="3015"/>
                    <a:pt x="8859" y="3027"/>
                    <a:pt x="8859" y="3027"/>
                  </a:cubicBezTo>
                  <a:cubicBezTo>
                    <a:pt x="8823" y="3039"/>
                    <a:pt x="8775" y="3039"/>
                    <a:pt x="8739" y="3051"/>
                  </a:cubicBezTo>
                  <a:cubicBezTo>
                    <a:pt x="8739" y="3039"/>
                    <a:pt x="8739" y="3039"/>
                    <a:pt x="8751" y="3027"/>
                  </a:cubicBezTo>
                  <a:cubicBezTo>
                    <a:pt x="8739" y="3027"/>
                    <a:pt x="8716" y="3027"/>
                    <a:pt x="8704" y="3039"/>
                  </a:cubicBezTo>
                  <a:lnTo>
                    <a:pt x="8716" y="3027"/>
                  </a:lnTo>
                  <a:cubicBezTo>
                    <a:pt x="8700" y="3027"/>
                    <a:pt x="8668" y="3038"/>
                    <a:pt x="8645" y="3038"/>
                  </a:cubicBezTo>
                  <a:cubicBezTo>
                    <a:pt x="8637" y="3038"/>
                    <a:pt x="8630" y="3036"/>
                    <a:pt x="8625" y="3033"/>
                  </a:cubicBezTo>
                  <a:lnTo>
                    <a:pt x="8625" y="3033"/>
                  </a:lnTo>
                  <a:cubicBezTo>
                    <a:pt x="8632" y="3043"/>
                    <a:pt x="8629" y="3051"/>
                    <a:pt x="8609" y="3051"/>
                  </a:cubicBezTo>
                  <a:cubicBezTo>
                    <a:pt x="8604" y="3046"/>
                    <a:pt x="8598" y="3044"/>
                    <a:pt x="8592" y="3044"/>
                  </a:cubicBezTo>
                  <a:cubicBezTo>
                    <a:pt x="8566" y="3044"/>
                    <a:pt x="8528" y="3075"/>
                    <a:pt x="8489" y="3075"/>
                  </a:cubicBezTo>
                  <a:cubicBezTo>
                    <a:pt x="8489" y="3069"/>
                    <a:pt x="8498" y="3063"/>
                    <a:pt x="8505" y="3060"/>
                  </a:cubicBezTo>
                  <a:lnTo>
                    <a:pt x="8505" y="3060"/>
                  </a:lnTo>
                  <a:cubicBezTo>
                    <a:pt x="8508" y="3061"/>
                    <a:pt x="8510" y="3061"/>
                    <a:pt x="8513" y="3063"/>
                  </a:cubicBezTo>
                  <a:cubicBezTo>
                    <a:pt x="8517" y="3059"/>
                    <a:pt x="8516" y="3058"/>
                    <a:pt x="8514" y="3058"/>
                  </a:cubicBezTo>
                  <a:cubicBezTo>
                    <a:pt x="8512" y="3058"/>
                    <a:pt x="8509" y="3059"/>
                    <a:pt x="8505" y="3060"/>
                  </a:cubicBezTo>
                  <a:lnTo>
                    <a:pt x="8505" y="3060"/>
                  </a:lnTo>
                  <a:cubicBezTo>
                    <a:pt x="8504" y="3060"/>
                    <a:pt x="8502" y="3060"/>
                    <a:pt x="8501" y="3060"/>
                  </a:cubicBezTo>
                  <a:cubicBezTo>
                    <a:pt x="8485" y="3060"/>
                    <a:pt x="8475" y="3077"/>
                    <a:pt x="8466" y="3087"/>
                  </a:cubicBezTo>
                  <a:lnTo>
                    <a:pt x="8466" y="3075"/>
                  </a:lnTo>
                  <a:lnTo>
                    <a:pt x="8370" y="3099"/>
                  </a:lnTo>
                  <a:cubicBezTo>
                    <a:pt x="8365" y="3094"/>
                    <a:pt x="8358" y="3092"/>
                    <a:pt x="8350" y="3092"/>
                  </a:cubicBezTo>
                  <a:cubicBezTo>
                    <a:pt x="8328" y="3092"/>
                    <a:pt x="8298" y="3105"/>
                    <a:pt x="8284" y="3105"/>
                  </a:cubicBezTo>
                  <a:cubicBezTo>
                    <a:pt x="8278" y="3105"/>
                    <a:pt x="8275" y="3104"/>
                    <a:pt x="8275" y="3099"/>
                  </a:cubicBezTo>
                  <a:cubicBezTo>
                    <a:pt x="8239" y="3099"/>
                    <a:pt x="8311" y="3110"/>
                    <a:pt x="8263" y="3110"/>
                  </a:cubicBezTo>
                  <a:cubicBezTo>
                    <a:pt x="8255" y="3110"/>
                    <a:pt x="8242" y="3116"/>
                    <a:pt x="8234" y="3116"/>
                  </a:cubicBezTo>
                  <a:cubicBezTo>
                    <a:pt x="8230" y="3116"/>
                    <a:pt x="8228" y="3114"/>
                    <a:pt x="8228" y="3110"/>
                  </a:cubicBezTo>
                  <a:lnTo>
                    <a:pt x="8204" y="3110"/>
                  </a:lnTo>
                  <a:lnTo>
                    <a:pt x="8216" y="3087"/>
                  </a:lnTo>
                  <a:lnTo>
                    <a:pt x="8216" y="3087"/>
                  </a:lnTo>
                  <a:cubicBezTo>
                    <a:pt x="8192" y="3099"/>
                    <a:pt x="8180" y="3122"/>
                    <a:pt x="8180" y="3134"/>
                  </a:cubicBezTo>
                  <a:cubicBezTo>
                    <a:pt x="8172" y="3132"/>
                    <a:pt x="8164" y="3131"/>
                    <a:pt x="8157" y="3131"/>
                  </a:cubicBezTo>
                  <a:cubicBezTo>
                    <a:pt x="8145" y="3131"/>
                    <a:pt x="8134" y="3133"/>
                    <a:pt x="8124" y="3133"/>
                  </a:cubicBezTo>
                  <a:cubicBezTo>
                    <a:pt x="8115" y="3133"/>
                    <a:pt x="8106" y="3131"/>
                    <a:pt x="8098" y="3124"/>
                  </a:cubicBezTo>
                  <a:lnTo>
                    <a:pt x="8098" y="3124"/>
                  </a:lnTo>
                  <a:cubicBezTo>
                    <a:pt x="8093" y="3124"/>
                    <a:pt x="8089" y="3124"/>
                    <a:pt x="8084" y="3124"/>
                  </a:cubicBezTo>
                  <a:cubicBezTo>
                    <a:pt x="8045" y="3124"/>
                    <a:pt x="8012" y="3109"/>
                    <a:pt x="7978" y="3109"/>
                  </a:cubicBezTo>
                  <a:cubicBezTo>
                    <a:pt x="7963" y="3109"/>
                    <a:pt x="7947" y="3112"/>
                    <a:pt x="7930" y="3122"/>
                  </a:cubicBezTo>
                  <a:lnTo>
                    <a:pt x="7894" y="3122"/>
                  </a:lnTo>
                  <a:lnTo>
                    <a:pt x="7906" y="3110"/>
                  </a:lnTo>
                  <a:lnTo>
                    <a:pt x="7835" y="3134"/>
                  </a:lnTo>
                  <a:cubicBezTo>
                    <a:pt x="7787" y="3134"/>
                    <a:pt x="7704" y="3146"/>
                    <a:pt x="7644" y="3158"/>
                  </a:cubicBezTo>
                  <a:lnTo>
                    <a:pt x="7656" y="3146"/>
                  </a:lnTo>
                  <a:lnTo>
                    <a:pt x="7656" y="3146"/>
                  </a:lnTo>
                  <a:cubicBezTo>
                    <a:pt x="7626" y="3158"/>
                    <a:pt x="7608" y="3158"/>
                    <a:pt x="7592" y="3158"/>
                  </a:cubicBezTo>
                  <a:cubicBezTo>
                    <a:pt x="7578" y="3158"/>
                    <a:pt x="7565" y="3158"/>
                    <a:pt x="7546" y="3166"/>
                  </a:cubicBezTo>
                  <a:lnTo>
                    <a:pt x="7546" y="3166"/>
                  </a:lnTo>
                  <a:cubicBezTo>
                    <a:pt x="7549" y="3162"/>
                    <a:pt x="7549" y="3158"/>
                    <a:pt x="7549" y="3158"/>
                  </a:cubicBezTo>
                  <a:lnTo>
                    <a:pt x="7549" y="3158"/>
                  </a:lnTo>
                  <a:lnTo>
                    <a:pt x="7501" y="3170"/>
                  </a:lnTo>
                  <a:lnTo>
                    <a:pt x="7513" y="3158"/>
                  </a:lnTo>
                  <a:lnTo>
                    <a:pt x="7513" y="3158"/>
                  </a:lnTo>
                  <a:cubicBezTo>
                    <a:pt x="7504" y="3164"/>
                    <a:pt x="7493" y="3166"/>
                    <a:pt x="7482" y="3166"/>
                  </a:cubicBezTo>
                  <a:cubicBezTo>
                    <a:pt x="7466" y="3166"/>
                    <a:pt x="7450" y="3161"/>
                    <a:pt x="7442" y="3158"/>
                  </a:cubicBezTo>
                  <a:lnTo>
                    <a:pt x="7442" y="3158"/>
                  </a:lnTo>
                  <a:cubicBezTo>
                    <a:pt x="7418" y="3170"/>
                    <a:pt x="7394" y="3182"/>
                    <a:pt x="7382" y="3194"/>
                  </a:cubicBezTo>
                  <a:cubicBezTo>
                    <a:pt x="7373" y="3196"/>
                    <a:pt x="7366" y="3197"/>
                    <a:pt x="7362" y="3197"/>
                  </a:cubicBezTo>
                  <a:cubicBezTo>
                    <a:pt x="7346" y="3197"/>
                    <a:pt x="7363" y="3182"/>
                    <a:pt x="7335" y="3182"/>
                  </a:cubicBezTo>
                  <a:cubicBezTo>
                    <a:pt x="7315" y="3182"/>
                    <a:pt x="7304" y="3197"/>
                    <a:pt x="7276" y="3197"/>
                  </a:cubicBezTo>
                  <a:cubicBezTo>
                    <a:pt x="7269" y="3197"/>
                    <a:pt x="7261" y="3196"/>
                    <a:pt x="7251" y="3194"/>
                  </a:cubicBezTo>
                  <a:lnTo>
                    <a:pt x="7251" y="3182"/>
                  </a:lnTo>
                  <a:cubicBezTo>
                    <a:pt x="7227" y="3194"/>
                    <a:pt x="7215" y="3206"/>
                    <a:pt x="7192" y="3206"/>
                  </a:cubicBezTo>
                  <a:cubicBezTo>
                    <a:pt x="7181" y="3211"/>
                    <a:pt x="7172" y="3213"/>
                    <a:pt x="7164" y="3213"/>
                  </a:cubicBezTo>
                  <a:cubicBezTo>
                    <a:pt x="7150" y="3213"/>
                    <a:pt x="7140" y="3207"/>
                    <a:pt x="7129" y="3207"/>
                  </a:cubicBezTo>
                  <a:cubicBezTo>
                    <a:pt x="7120" y="3207"/>
                    <a:pt x="7110" y="3212"/>
                    <a:pt x="7096" y="3230"/>
                  </a:cubicBezTo>
                  <a:cubicBezTo>
                    <a:pt x="7073" y="3218"/>
                    <a:pt x="7037" y="3230"/>
                    <a:pt x="7037" y="3206"/>
                  </a:cubicBezTo>
                  <a:cubicBezTo>
                    <a:pt x="6965" y="3230"/>
                    <a:pt x="6918" y="3241"/>
                    <a:pt x="6858" y="3253"/>
                  </a:cubicBezTo>
                  <a:cubicBezTo>
                    <a:pt x="6854" y="3245"/>
                    <a:pt x="6851" y="3242"/>
                    <a:pt x="6848" y="3242"/>
                  </a:cubicBezTo>
                  <a:cubicBezTo>
                    <a:pt x="6844" y="3242"/>
                    <a:pt x="6839" y="3245"/>
                    <a:pt x="6830" y="3245"/>
                  </a:cubicBezTo>
                  <a:cubicBezTo>
                    <a:pt x="6825" y="3245"/>
                    <a:pt x="6819" y="3244"/>
                    <a:pt x="6811" y="3241"/>
                  </a:cubicBezTo>
                  <a:lnTo>
                    <a:pt x="6811" y="3265"/>
                  </a:lnTo>
                  <a:cubicBezTo>
                    <a:pt x="6798" y="3267"/>
                    <a:pt x="6786" y="3268"/>
                    <a:pt x="6773" y="3268"/>
                  </a:cubicBezTo>
                  <a:cubicBezTo>
                    <a:pt x="6709" y="3268"/>
                    <a:pt x="6637" y="3251"/>
                    <a:pt x="6567" y="3251"/>
                  </a:cubicBezTo>
                  <a:cubicBezTo>
                    <a:pt x="6553" y="3251"/>
                    <a:pt x="6539" y="3252"/>
                    <a:pt x="6525" y="3253"/>
                  </a:cubicBezTo>
                  <a:lnTo>
                    <a:pt x="6513" y="3241"/>
                  </a:lnTo>
                  <a:lnTo>
                    <a:pt x="6501" y="3265"/>
                  </a:lnTo>
                  <a:cubicBezTo>
                    <a:pt x="6394" y="3265"/>
                    <a:pt x="6251" y="3277"/>
                    <a:pt x="6168" y="3277"/>
                  </a:cubicBezTo>
                  <a:cubicBezTo>
                    <a:pt x="6144" y="3289"/>
                    <a:pt x="6096" y="3313"/>
                    <a:pt x="6061" y="3313"/>
                  </a:cubicBezTo>
                  <a:cubicBezTo>
                    <a:pt x="5989" y="3325"/>
                    <a:pt x="5906" y="3349"/>
                    <a:pt x="5822" y="3349"/>
                  </a:cubicBezTo>
                  <a:cubicBezTo>
                    <a:pt x="5822" y="3337"/>
                    <a:pt x="5811" y="3337"/>
                    <a:pt x="5822" y="3325"/>
                  </a:cubicBezTo>
                  <a:lnTo>
                    <a:pt x="5822" y="3325"/>
                  </a:lnTo>
                  <a:cubicBezTo>
                    <a:pt x="5811" y="3337"/>
                    <a:pt x="5799" y="3340"/>
                    <a:pt x="5787" y="3340"/>
                  </a:cubicBezTo>
                  <a:cubicBezTo>
                    <a:pt x="5775" y="3340"/>
                    <a:pt x="5763" y="3337"/>
                    <a:pt x="5751" y="3337"/>
                  </a:cubicBezTo>
                  <a:lnTo>
                    <a:pt x="5775" y="3349"/>
                  </a:lnTo>
                  <a:cubicBezTo>
                    <a:pt x="5765" y="3359"/>
                    <a:pt x="5753" y="3362"/>
                    <a:pt x="5741" y="3362"/>
                  </a:cubicBezTo>
                  <a:cubicBezTo>
                    <a:pt x="5725" y="3362"/>
                    <a:pt x="5710" y="3355"/>
                    <a:pt x="5703" y="3349"/>
                  </a:cubicBezTo>
                  <a:lnTo>
                    <a:pt x="5668" y="3372"/>
                  </a:lnTo>
                  <a:cubicBezTo>
                    <a:pt x="5668" y="3372"/>
                    <a:pt x="5668" y="3361"/>
                    <a:pt x="5668" y="3361"/>
                  </a:cubicBezTo>
                  <a:lnTo>
                    <a:pt x="5656" y="3372"/>
                  </a:lnTo>
                  <a:lnTo>
                    <a:pt x="5632" y="3349"/>
                  </a:lnTo>
                  <a:cubicBezTo>
                    <a:pt x="5620" y="3361"/>
                    <a:pt x="5572" y="3372"/>
                    <a:pt x="5561" y="3396"/>
                  </a:cubicBezTo>
                  <a:cubicBezTo>
                    <a:pt x="5561" y="3389"/>
                    <a:pt x="5546" y="3386"/>
                    <a:pt x="5542" y="3385"/>
                  </a:cubicBezTo>
                  <a:lnTo>
                    <a:pt x="5542" y="3385"/>
                  </a:lnTo>
                  <a:lnTo>
                    <a:pt x="5418" y="3396"/>
                  </a:lnTo>
                  <a:lnTo>
                    <a:pt x="5430" y="3396"/>
                  </a:lnTo>
                  <a:cubicBezTo>
                    <a:pt x="5439" y="3406"/>
                    <a:pt x="5410" y="3423"/>
                    <a:pt x="5392" y="3423"/>
                  </a:cubicBezTo>
                  <a:cubicBezTo>
                    <a:pt x="5388" y="3423"/>
                    <a:pt x="5384" y="3422"/>
                    <a:pt x="5382" y="3420"/>
                  </a:cubicBezTo>
                  <a:cubicBezTo>
                    <a:pt x="5406" y="3408"/>
                    <a:pt x="5382" y="3396"/>
                    <a:pt x="5358" y="3384"/>
                  </a:cubicBezTo>
                  <a:lnTo>
                    <a:pt x="5358" y="3384"/>
                  </a:lnTo>
                  <a:cubicBezTo>
                    <a:pt x="5346" y="3396"/>
                    <a:pt x="5382" y="3408"/>
                    <a:pt x="5370" y="3408"/>
                  </a:cubicBezTo>
                  <a:cubicBezTo>
                    <a:pt x="5353" y="3426"/>
                    <a:pt x="5322" y="3437"/>
                    <a:pt x="5303" y="3437"/>
                  </a:cubicBezTo>
                  <a:cubicBezTo>
                    <a:pt x="5296" y="3437"/>
                    <a:pt x="5290" y="3435"/>
                    <a:pt x="5287" y="3432"/>
                  </a:cubicBezTo>
                  <a:lnTo>
                    <a:pt x="5299" y="3420"/>
                  </a:lnTo>
                  <a:lnTo>
                    <a:pt x="5299" y="3420"/>
                  </a:lnTo>
                  <a:cubicBezTo>
                    <a:pt x="5294" y="3423"/>
                    <a:pt x="5289" y="3423"/>
                    <a:pt x="5283" y="3423"/>
                  </a:cubicBezTo>
                  <a:cubicBezTo>
                    <a:pt x="5270" y="3423"/>
                    <a:pt x="5256" y="3417"/>
                    <a:pt x="5242" y="3417"/>
                  </a:cubicBezTo>
                  <a:cubicBezTo>
                    <a:pt x="5237" y="3417"/>
                    <a:pt x="5232" y="3418"/>
                    <a:pt x="5227" y="3420"/>
                  </a:cubicBezTo>
                  <a:cubicBezTo>
                    <a:pt x="5191" y="3432"/>
                    <a:pt x="5168" y="3420"/>
                    <a:pt x="5180" y="3456"/>
                  </a:cubicBezTo>
                  <a:cubicBezTo>
                    <a:pt x="5174" y="3457"/>
                    <a:pt x="5171" y="3458"/>
                    <a:pt x="5168" y="3458"/>
                  </a:cubicBezTo>
                  <a:cubicBezTo>
                    <a:pt x="5150" y="3458"/>
                    <a:pt x="5166" y="3432"/>
                    <a:pt x="5156" y="3432"/>
                  </a:cubicBezTo>
                  <a:cubicBezTo>
                    <a:pt x="5144" y="3438"/>
                    <a:pt x="5123" y="3441"/>
                    <a:pt x="5105" y="3441"/>
                  </a:cubicBezTo>
                  <a:cubicBezTo>
                    <a:pt x="5087" y="3441"/>
                    <a:pt x="5072" y="3438"/>
                    <a:pt x="5072" y="3432"/>
                  </a:cubicBezTo>
                  <a:cubicBezTo>
                    <a:pt x="5063" y="3451"/>
                    <a:pt x="5042" y="3455"/>
                    <a:pt x="5020" y="3455"/>
                  </a:cubicBezTo>
                  <a:cubicBezTo>
                    <a:pt x="5006" y="3455"/>
                    <a:pt x="4991" y="3453"/>
                    <a:pt x="4979" y="3453"/>
                  </a:cubicBezTo>
                  <a:cubicBezTo>
                    <a:pt x="4964" y="3453"/>
                    <a:pt x="4953" y="3456"/>
                    <a:pt x="4953" y="3468"/>
                  </a:cubicBezTo>
                  <a:lnTo>
                    <a:pt x="4918" y="3456"/>
                  </a:lnTo>
                  <a:cubicBezTo>
                    <a:pt x="4918" y="3468"/>
                    <a:pt x="4918" y="3491"/>
                    <a:pt x="4882" y="3491"/>
                  </a:cubicBezTo>
                  <a:cubicBezTo>
                    <a:pt x="4858" y="3491"/>
                    <a:pt x="4870" y="3468"/>
                    <a:pt x="4858" y="3468"/>
                  </a:cubicBezTo>
                  <a:lnTo>
                    <a:pt x="4846" y="3503"/>
                  </a:lnTo>
                  <a:cubicBezTo>
                    <a:pt x="4814" y="3498"/>
                    <a:pt x="4781" y="3497"/>
                    <a:pt x="4747" y="3497"/>
                  </a:cubicBezTo>
                  <a:cubicBezTo>
                    <a:pt x="4634" y="3497"/>
                    <a:pt x="4511" y="3517"/>
                    <a:pt x="4400" y="3517"/>
                  </a:cubicBezTo>
                  <a:cubicBezTo>
                    <a:pt x="4382" y="3517"/>
                    <a:pt x="4364" y="3517"/>
                    <a:pt x="4346" y="3515"/>
                  </a:cubicBezTo>
                  <a:cubicBezTo>
                    <a:pt x="4275" y="3539"/>
                    <a:pt x="4179" y="3563"/>
                    <a:pt x="4096" y="3563"/>
                  </a:cubicBezTo>
                  <a:lnTo>
                    <a:pt x="4025" y="3563"/>
                  </a:lnTo>
                  <a:lnTo>
                    <a:pt x="4084" y="3575"/>
                  </a:lnTo>
                  <a:cubicBezTo>
                    <a:pt x="4072" y="3575"/>
                    <a:pt x="4060" y="3587"/>
                    <a:pt x="4037" y="3587"/>
                  </a:cubicBezTo>
                  <a:cubicBezTo>
                    <a:pt x="3997" y="3582"/>
                    <a:pt x="3954" y="3579"/>
                    <a:pt x="3908" y="3579"/>
                  </a:cubicBezTo>
                  <a:cubicBezTo>
                    <a:pt x="3845" y="3579"/>
                    <a:pt x="3778" y="3585"/>
                    <a:pt x="3715" y="3599"/>
                  </a:cubicBezTo>
                  <a:cubicBezTo>
                    <a:pt x="3696" y="3611"/>
                    <a:pt x="3684" y="3616"/>
                    <a:pt x="3674" y="3616"/>
                  </a:cubicBezTo>
                  <a:cubicBezTo>
                    <a:pt x="3657" y="3616"/>
                    <a:pt x="3651" y="3600"/>
                    <a:pt x="3631" y="3600"/>
                  </a:cubicBezTo>
                  <a:cubicBezTo>
                    <a:pt x="3622" y="3600"/>
                    <a:pt x="3611" y="3603"/>
                    <a:pt x="3596" y="3611"/>
                  </a:cubicBezTo>
                  <a:cubicBezTo>
                    <a:pt x="3608" y="3599"/>
                    <a:pt x="3608" y="3599"/>
                    <a:pt x="3608" y="3587"/>
                  </a:cubicBezTo>
                  <a:lnTo>
                    <a:pt x="3608" y="3587"/>
                  </a:lnTo>
                  <a:cubicBezTo>
                    <a:pt x="3536" y="3611"/>
                    <a:pt x="3501" y="3622"/>
                    <a:pt x="3429" y="3646"/>
                  </a:cubicBezTo>
                  <a:cubicBezTo>
                    <a:pt x="3429" y="3636"/>
                    <a:pt x="3425" y="3632"/>
                    <a:pt x="3419" y="3632"/>
                  </a:cubicBezTo>
                  <a:cubicBezTo>
                    <a:pt x="3410" y="3632"/>
                    <a:pt x="3395" y="3641"/>
                    <a:pt x="3387" y="3641"/>
                  </a:cubicBezTo>
                  <a:cubicBezTo>
                    <a:pt x="3384" y="3641"/>
                    <a:pt x="3382" y="3640"/>
                    <a:pt x="3382" y="3634"/>
                  </a:cubicBezTo>
                  <a:lnTo>
                    <a:pt x="3382" y="3646"/>
                  </a:lnTo>
                  <a:cubicBezTo>
                    <a:pt x="3358" y="3646"/>
                    <a:pt x="3322" y="3646"/>
                    <a:pt x="3322" y="3634"/>
                  </a:cubicBezTo>
                  <a:lnTo>
                    <a:pt x="3298" y="3646"/>
                  </a:lnTo>
                  <a:lnTo>
                    <a:pt x="3286" y="3634"/>
                  </a:lnTo>
                  <a:cubicBezTo>
                    <a:pt x="3266" y="3634"/>
                    <a:pt x="3226" y="3642"/>
                    <a:pt x="3191" y="3642"/>
                  </a:cubicBezTo>
                  <a:cubicBezTo>
                    <a:pt x="3165" y="3642"/>
                    <a:pt x="3142" y="3638"/>
                    <a:pt x="3132" y="3622"/>
                  </a:cubicBezTo>
                  <a:cubicBezTo>
                    <a:pt x="3067" y="3644"/>
                    <a:pt x="2982" y="3648"/>
                    <a:pt x="2892" y="3648"/>
                  </a:cubicBezTo>
                  <a:cubicBezTo>
                    <a:pt x="2833" y="3648"/>
                    <a:pt x="2772" y="3646"/>
                    <a:pt x="2715" y="3646"/>
                  </a:cubicBezTo>
                  <a:cubicBezTo>
                    <a:pt x="2703" y="3658"/>
                    <a:pt x="2655" y="3658"/>
                    <a:pt x="2632" y="3658"/>
                  </a:cubicBezTo>
                  <a:lnTo>
                    <a:pt x="2596" y="3646"/>
                  </a:lnTo>
                  <a:cubicBezTo>
                    <a:pt x="2577" y="3646"/>
                    <a:pt x="2550" y="3661"/>
                    <a:pt x="2522" y="3661"/>
                  </a:cubicBezTo>
                  <a:cubicBezTo>
                    <a:pt x="2515" y="3661"/>
                    <a:pt x="2508" y="3661"/>
                    <a:pt x="2501" y="3658"/>
                  </a:cubicBezTo>
                  <a:lnTo>
                    <a:pt x="2513" y="3658"/>
                  </a:lnTo>
                  <a:cubicBezTo>
                    <a:pt x="2489" y="3658"/>
                    <a:pt x="2465" y="3653"/>
                    <a:pt x="2445" y="3653"/>
                  </a:cubicBezTo>
                  <a:cubicBezTo>
                    <a:pt x="2434" y="3653"/>
                    <a:pt x="2425" y="3654"/>
                    <a:pt x="2417" y="3658"/>
                  </a:cubicBezTo>
                  <a:cubicBezTo>
                    <a:pt x="2389" y="3658"/>
                    <a:pt x="2361" y="3651"/>
                    <a:pt x="2356" y="3642"/>
                  </a:cubicBezTo>
                  <a:lnTo>
                    <a:pt x="2356" y="3642"/>
                  </a:lnTo>
                  <a:cubicBezTo>
                    <a:pt x="2354" y="3646"/>
                    <a:pt x="2350" y="3648"/>
                    <a:pt x="2345" y="3648"/>
                  </a:cubicBezTo>
                  <a:cubicBezTo>
                    <a:pt x="2324" y="3648"/>
                    <a:pt x="2286" y="3622"/>
                    <a:pt x="2286" y="3622"/>
                  </a:cubicBezTo>
                  <a:cubicBezTo>
                    <a:pt x="2286" y="3622"/>
                    <a:pt x="1846" y="3587"/>
                    <a:pt x="1358" y="3503"/>
                  </a:cubicBezTo>
                  <a:cubicBezTo>
                    <a:pt x="881" y="3432"/>
                    <a:pt x="369" y="3277"/>
                    <a:pt x="131" y="3265"/>
                  </a:cubicBezTo>
                  <a:cubicBezTo>
                    <a:pt x="107" y="3277"/>
                    <a:pt x="72" y="3265"/>
                    <a:pt x="72" y="3289"/>
                  </a:cubicBezTo>
                  <a:cubicBezTo>
                    <a:pt x="51" y="3289"/>
                    <a:pt x="48" y="3263"/>
                    <a:pt x="40" y="3263"/>
                  </a:cubicBezTo>
                  <a:cubicBezTo>
                    <a:pt x="39" y="3263"/>
                    <a:pt x="38" y="3264"/>
                    <a:pt x="36" y="3265"/>
                  </a:cubicBezTo>
                  <a:cubicBezTo>
                    <a:pt x="72" y="3289"/>
                    <a:pt x="0" y="3301"/>
                    <a:pt x="36" y="3337"/>
                  </a:cubicBezTo>
                  <a:lnTo>
                    <a:pt x="48" y="3325"/>
                  </a:lnTo>
                  <a:cubicBezTo>
                    <a:pt x="72" y="3337"/>
                    <a:pt x="72" y="3349"/>
                    <a:pt x="84" y="3361"/>
                  </a:cubicBezTo>
                  <a:cubicBezTo>
                    <a:pt x="100" y="3352"/>
                    <a:pt x="116" y="3333"/>
                    <a:pt x="136" y="3333"/>
                  </a:cubicBezTo>
                  <a:cubicBezTo>
                    <a:pt x="146" y="3333"/>
                    <a:pt x="156" y="3337"/>
                    <a:pt x="167" y="3349"/>
                  </a:cubicBezTo>
                  <a:lnTo>
                    <a:pt x="155" y="3349"/>
                  </a:lnTo>
                  <a:cubicBezTo>
                    <a:pt x="191" y="3361"/>
                    <a:pt x="167" y="3372"/>
                    <a:pt x="179" y="3384"/>
                  </a:cubicBezTo>
                  <a:lnTo>
                    <a:pt x="167" y="3384"/>
                  </a:lnTo>
                  <a:lnTo>
                    <a:pt x="179" y="3396"/>
                  </a:lnTo>
                  <a:cubicBezTo>
                    <a:pt x="178" y="3396"/>
                    <a:pt x="177" y="3396"/>
                    <a:pt x="176" y="3396"/>
                  </a:cubicBezTo>
                  <a:lnTo>
                    <a:pt x="176" y="3396"/>
                  </a:lnTo>
                  <a:cubicBezTo>
                    <a:pt x="178" y="3397"/>
                    <a:pt x="179" y="3397"/>
                    <a:pt x="181" y="3398"/>
                  </a:cubicBezTo>
                  <a:lnTo>
                    <a:pt x="181" y="3398"/>
                  </a:lnTo>
                  <a:cubicBezTo>
                    <a:pt x="180" y="3397"/>
                    <a:pt x="179" y="3397"/>
                    <a:pt x="179" y="3396"/>
                  </a:cubicBezTo>
                  <a:lnTo>
                    <a:pt x="179" y="3396"/>
                  </a:lnTo>
                  <a:lnTo>
                    <a:pt x="181" y="3398"/>
                  </a:lnTo>
                  <a:lnTo>
                    <a:pt x="181" y="3398"/>
                  </a:lnTo>
                  <a:cubicBezTo>
                    <a:pt x="181" y="3398"/>
                    <a:pt x="181" y="3398"/>
                    <a:pt x="181" y="3398"/>
                  </a:cubicBezTo>
                  <a:lnTo>
                    <a:pt x="181" y="3398"/>
                  </a:lnTo>
                  <a:cubicBezTo>
                    <a:pt x="190" y="3409"/>
                    <a:pt x="179" y="3421"/>
                    <a:pt x="179" y="3432"/>
                  </a:cubicBezTo>
                  <a:lnTo>
                    <a:pt x="203" y="3444"/>
                  </a:lnTo>
                  <a:lnTo>
                    <a:pt x="215" y="3444"/>
                  </a:lnTo>
                  <a:cubicBezTo>
                    <a:pt x="211" y="3448"/>
                    <a:pt x="208" y="3449"/>
                    <a:pt x="206" y="3449"/>
                  </a:cubicBezTo>
                  <a:cubicBezTo>
                    <a:pt x="203" y="3449"/>
                    <a:pt x="203" y="3444"/>
                    <a:pt x="203" y="3444"/>
                  </a:cubicBezTo>
                  <a:cubicBezTo>
                    <a:pt x="203" y="3444"/>
                    <a:pt x="203" y="3444"/>
                    <a:pt x="203" y="3456"/>
                  </a:cubicBezTo>
                  <a:lnTo>
                    <a:pt x="250" y="3456"/>
                  </a:lnTo>
                  <a:cubicBezTo>
                    <a:pt x="250" y="3468"/>
                    <a:pt x="250" y="3468"/>
                    <a:pt x="262" y="3480"/>
                  </a:cubicBezTo>
                  <a:cubicBezTo>
                    <a:pt x="262" y="3480"/>
                    <a:pt x="250" y="3491"/>
                    <a:pt x="250" y="3491"/>
                  </a:cubicBezTo>
                  <a:lnTo>
                    <a:pt x="238" y="3515"/>
                  </a:lnTo>
                  <a:cubicBezTo>
                    <a:pt x="238" y="3503"/>
                    <a:pt x="238" y="3503"/>
                    <a:pt x="238" y="3503"/>
                  </a:cubicBezTo>
                  <a:cubicBezTo>
                    <a:pt x="238" y="3515"/>
                    <a:pt x="227" y="3515"/>
                    <a:pt x="215" y="3527"/>
                  </a:cubicBezTo>
                  <a:lnTo>
                    <a:pt x="227" y="3539"/>
                  </a:lnTo>
                  <a:cubicBezTo>
                    <a:pt x="219" y="3539"/>
                    <a:pt x="221" y="3534"/>
                    <a:pt x="220" y="3534"/>
                  </a:cubicBezTo>
                  <a:lnTo>
                    <a:pt x="220" y="3534"/>
                  </a:lnTo>
                  <a:cubicBezTo>
                    <a:pt x="220" y="3534"/>
                    <a:pt x="219" y="3535"/>
                    <a:pt x="215" y="3539"/>
                  </a:cubicBezTo>
                  <a:lnTo>
                    <a:pt x="238" y="3551"/>
                  </a:lnTo>
                  <a:cubicBezTo>
                    <a:pt x="215" y="3575"/>
                    <a:pt x="262" y="3563"/>
                    <a:pt x="250" y="3587"/>
                  </a:cubicBezTo>
                  <a:cubicBezTo>
                    <a:pt x="227" y="3587"/>
                    <a:pt x="238" y="3599"/>
                    <a:pt x="227" y="3599"/>
                  </a:cubicBezTo>
                  <a:lnTo>
                    <a:pt x="250" y="3634"/>
                  </a:lnTo>
                  <a:lnTo>
                    <a:pt x="238" y="3634"/>
                  </a:lnTo>
                  <a:cubicBezTo>
                    <a:pt x="238" y="3646"/>
                    <a:pt x="250" y="3646"/>
                    <a:pt x="250" y="3646"/>
                  </a:cubicBezTo>
                  <a:cubicBezTo>
                    <a:pt x="250" y="3658"/>
                    <a:pt x="274" y="3670"/>
                    <a:pt x="250" y="3682"/>
                  </a:cubicBezTo>
                  <a:cubicBezTo>
                    <a:pt x="250" y="3693"/>
                    <a:pt x="253" y="3696"/>
                    <a:pt x="256" y="3696"/>
                  </a:cubicBezTo>
                  <a:cubicBezTo>
                    <a:pt x="260" y="3696"/>
                    <a:pt x="267" y="3692"/>
                    <a:pt x="273" y="3692"/>
                  </a:cubicBezTo>
                  <a:cubicBezTo>
                    <a:pt x="277" y="3692"/>
                    <a:pt x="282" y="3695"/>
                    <a:pt x="286" y="3706"/>
                  </a:cubicBezTo>
                  <a:cubicBezTo>
                    <a:pt x="284" y="3708"/>
                    <a:pt x="282" y="3709"/>
                    <a:pt x="280" y="3709"/>
                  </a:cubicBezTo>
                  <a:cubicBezTo>
                    <a:pt x="275" y="3709"/>
                    <a:pt x="273" y="3702"/>
                    <a:pt x="268" y="3702"/>
                  </a:cubicBezTo>
                  <a:cubicBezTo>
                    <a:pt x="267" y="3702"/>
                    <a:pt x="265" y="3703"/>
                    <a:pt x="262" y="3706"/>
                  </a:cubicBezTo>
                  <a:lnTo>
                    <a:pt x="274" y="3730"/>
                  </a:lnTo>
                  <a:cubicBezTo>
                    <a:pt x="274" y="3730"/>
                    <a:pt x="262" y="3730"/>
                    <a:pt x="250" y="3718"/>
                  </a:cubicBezTo>
                  <a:lnTo>
                    <a:pt x="250" y="3718"/>
                  </a:lnTo>
                  <a:cubicBezTo>
                    <a:pt x="274" y="3789"/>
                    <a:pt x="227" y="3861"/>
                    <a:pt x="274" y="3908"/>
                  </a:cubicBezTo>
                  <a:cubicBezTo>
                    <a:pt x="274" y="3912"/>
                    <a:pt x="273" y="3913"/>
                    <a:pt x="271" y="3913"/>
                  </a:cubicBezTo>
                  <a:cubicBezTo>
                    <a:pt x="266" y="3913"/>
                    <a:pt x="258" y="3908"/>
                    <a:pt x="250" y="3908"/>
                  </a:cubicBezTo>
                  <a:cubicBezTo>
                    <a:pt x="298" y="3932"/>
                    <a:pt x="250" y="3980"/>
                    <a:pt x="274" y="4003"/>
                  </a:cubicBezTo>
                  <a:lnTo>
                    <a:pt x="286" y="4003"/>
                  </a:lnTo>
                  <a:cubicBezTo>
                    <a:pt x="274" y="4075"/>
                    <a:pt x="334" y="4111"/>
                    <a:pt x="346" y="4170"/>
                  </a:cubicBezTo>
                  <a:lnTo>
                    <a:pt x="357" y="4158"/>
                  </a:lnTo>
                  <a:cubicBezTo>
                    <a:pt x="369" y="4158"/>
                    <a:pt x="381" y="4170"/>
                    <a:pt x="381" y="4182"/>
                  </a:cubicBezTo>
                  <a:cubicBezTo>
                    <a:pt x="381" y="4182"/>
                    <a:pt x="381" y="4182"/>
                    <a:pt x="381" y="4182"/>
                  </a:cubicBezTo>
                  <a:lnTo>
                    <a:pt x="381" y="4182"/>
                  </a:lnTo>
                  <a:cubicBezTo>
                    <a:pt x="381" y="4182"/>
                    <a:pt x="381" y="4182"/>
                    <a:pt x="381" y="4182"/>
                  </a:cubicBezTo>
                  <a:lnTo>
                    <a:pt x="381" y="4182"/>
                  </a:lnTo>
                  <a:cubicBezTo>
                    <a:pt x="369" y="4253"/>
                    <a:pt x="429" y="4337"/>
                    <a:pt x="441" y="4420"/>
                  </a:cubicBezTo>
                  <a:cubicBezTo>
                    <a:pt x="500" y="4526"/>
                    <a:pt x="535" y="4643"/>
                    <a:pt x="593" y="4738"/>
                  </a:cubicBezTo>
                  <a:lnTo>
                    <a:pt x="593" y="4738"/>
                  </a:lnTo>
                  <a:cubicBezTo>
                    <a:pt x="592" y="4731"/>
                    <a:pt x="604" y="4725"/>
                    <a:pt x="612" y="4725"/>
                  </a:cubicBezTo>
                  <a:cubicBezTo>
                    <a:pt x="616" y="4725"/>
                    <a:pt x="619" y="4726"/>
                    <a:pt x="619" y="4730"/>
                  </a:cubicBezTo>
                  <a:cubicBezTo>
                    <a:pt x="572" y="4789"/>
                    <a:pt x="643" y="4789"/>
                    <a:pt x="619" y="4837"/>
                  </a:cubicBezTo>
                  <a:cubicBezTo>
                    <a:pt x="667" y="4884"/>
                    <a:pt x="631" y="4968"/>
                    <a:pt x="703" y="5004"/>
                  </a:cubicBezTo>
                  <a:lnTo>
                    <a:pt x="691" y="5015"/>
                  </a:lnTo>
                  <a:cubicBezTo>
                    <a:pt x="685" y="5021"/>
                    <a:pt x="685" y="5021"/>
                    <a:pt x="688" y="5021"/>
                  </a:cubicBezTo>
                  <a:cubicBezTo>
                    <a:pt x="691" y="5021"/>
                    <a:pt x="697" y="5021"/>
                    <a:pt x="703" y="5027"/>
                  </a:cubicBezTo>
                  <a:lnTo>
                    <a:pt x="691" y="5027"/>
                  </a:lnTo>
                  <a:cubicBezTo>
                    <a:pt x="691" y="5051"/>
                    <a:pt x="727" y="5075"/>
                    <a:pt x="715" y="5087"/>
                  </a:cubicBezTo>
                  <a:lnTo>
                    <a:pt x="738" y="5087"/>
                  </a:lnTo>
                  <a:cubicBezTo>
                    <a:pt x="738" y="5099"/>
                    <a:pt x="727" y="5099"/>
                    <a:pt x="738" y="5099"/>
                  </a:cubicBezTo>
                  <a:lnTo>
                    <a:pt x="727" y="5111"/>
                  </a:lnTo>
                  <a:lnTo>
                    <a:pt x="750" y="5111"/>
                  </a:lnTo>
                  <a:cubicBezTo>
                    <a:pt x="727" y="5123"/>
                    <a:pt x="762" y="5146"/>
                    <a:pt x="750" y="5170"/>
                  </a:cubicBezTo>
                  <a:cubicBezTo>
                    <a:pt x="762" y="5182"/>
                    <a:pt x="798" y="5206"/>
                    <a:pt x="798" y="5230"/>
                  </a:cubicBezTo>
                  <a:cubicBezTo>
                    <a:pt x="786" y="5242"/>
                    <a:pt x="798" y="5277"/>
                    <a:pt x="798" y="5289"/>
                  </a:cubicBezTo>
                  <a:cubicBezTo>
                    <a:pt x="810" y="5325"/>
                    <a:pt x="834" y="5385"/>
                    <a:pt x="846" y="5432"/>
                  </a:cubicBezTo>
                  <a:lnTo>
                    <a:pt x="858" y="5432"/>
                  </a:lnTo>
                  <a:lnTo>
                    <a:pt x="869" y="5444"/>
                  </a:lnTo>
                  <a:lnTo>
                    <a:pt x="858" y="5444"/>
                  </a:lnTo>
                  <a:cubicBezTo>
                    <a:pt x="844" y="5451"/>
                    <a:pt x="853" y="5458"/>
                    <a:pt x="862" y="5464"/>
                  </a:cubicBezTo>
                  <a:lnTo>
                    <a:pt x="862" y="5464"/>
                  </a:lnTo>
                  <a:cubicBezTo>
                    <a:pt x="866" y="5462"/>
                    <a:pt x="871" y="5460"/>
                    <a:pt x="875" y="5460"/>
                  </a:cubicBezTo>
                  <a:cubicBezTo>
                    <a:pt x="883" y="5460"/>
                    <a:pt x="888" y="5466"/>
                    <a:pt x="881" y="5480"/>
                  </a:cubicBezTo>
                  <a:lnTo>
                    <a:pt x="893" y="5480"/>
                  </a:lnTo>
                  <a:cubicBezTo>
                    <a:pt x="881" y="5492"/>
                    <a:pt x="869" y="5504"/>
                    <a:pt x="858" y="5504"/>
                  </a:cubicBezTo>
                  <a:cubicBezTo>
                    <a:pt x="881" y="5551"/>
                    <a:pt x="917" y="5563"/>
                    <a:pt x="917" y="5611"/>
                  </a:cubicBezTo>
                  <a:cubicBezTo>
                    <a:pt x="893" y="5611"/>
                    <a:pt x="929" y="5646"/>
                    <a:pt x="893" y="5646"/>
                  </a:cubicBezTo>
                  <a:cubicBezTo>
                    <a:pt x="899" y="5652"/>
                    <a:pt x="904" y="5655"/>
                    <a:pt x="908" y="5655"/>
                  </a:cubicBezTo>
                  <a:cubicBezTo>
                    <a:pt x="919" y="5655"/>
                    <a:pt x="926" y="5635"/>
                    <a:pt x="953" y="5635"/>
                  </a:cubicBezTo>
                  <a:cubicBezTo>
                    <a:pt x="953" y="5646"/>
                    <a:pt x="965" y="5646"/>
                    <a:pt x="953" y="5658"/>
                  </a:cubicBezTo>
                  <a:cubicBezTo>
                    <a:pt x="950" y="5656"/>
                    <a:pt x="948" y="5655"/>
                    <a:pt x="945" y="5655"/>
                  </a:cubicBezTo>
                  <a:cubicBezTo>
                    <a:pt x="939" y="5655"/>
                    <a:pt x="933" y="5661"/>
                    <a:pt x="931" y="5662"/>
                  </a:cubicBezTo>
                  <a:lnTo>
                    <a:pt x="931" y="5662"/>
                  </a:lnTo>
                  <a:lnTo>
                    <a:pt x="929" y="5658"/>
                  </a:lnTo>
                  <a:lnTo>
                    <a:pt x="929" y="5658"/>
                  </a:lnTo>
                  <a:cubicBezTo>
                    <a:pt x="929" y="5661"/>
                    <a:pt x="930" y="5662"/>
                    <a:pt x="930" y="5662"/>
                  </a:cubicBezTo>
                  <a:cubicBezTo>
                    <a:pt x="931" y="5662"/>
                    <a:pt x="931" y="5662"/>
                    <a:pt x="931" y="5662"/>
                  </a:cubicBezTo>
                  <a:lnTo>
                    <a:pt x="931" y="5662"/>
                  </a:lnTo>
                  <a:lnTo>
                    <a:pt x="941" y="5682"/>
                  </a:lnTo>
                  <a:cubicBezTo>
                    <a:pt x="929" y="5682"/>
                    <a:pt x="929" y="5671"/>
                    <a:pt x="929" y="5670"/>
                  </a:cubicBezTo>
                  <a:lnTo>
                    <a:pt x="929" y="5670"/>
                  </a:lnTo>
                  <a:cubicBezTo>
                    <a:pt x="929" y="5682"/>
                    <a:pt x="941" y="5694"/>
                    <a:pt x="941" y="5706"/>
                  </a:cubicBezTo>
                  <a:cubicBezTo>
                    <a:pt x="941" y="5718"/>
                    <a:pt x="941" y="5730"/>
                    <a:pt x="941" y="5742"/>
                  </a:cubicBezTo>
                  <a:cubicBezTo>
                    <a:pt x="941" y="5730"/>
                    <a:pt x="929" y="5718"/>
                    <a:pt x="917" y="5718"/>
                  </a:cubicBezTo>
                  <a:cubicBezTo>
                    <a:pt x="917" y="5718"/>
                    <a:pt x="917" y="5718"/>
                    <a:pt x="905" y="5706"/>
                  </a:cubicBezTo>
                  <a:lnTo>
                    <a:pt x="905" y="5706"/>
                  </a:lnTo>
                  <a:cubicBezTo>
                    <a:pt x="917" y="5718"/>
                    <a:pt x="917" y="5718"/>
                    <a:pt x="917" y="5730"/>
                  </a:cubicBezTo>
                  <a:cubicBezTo>
                    <a:pt x="917" y="5730"/>
                    <a:pt x="941" y="5754"/>
                    <a:pt x="929" y="5754"/>
                  </a:cubicBezTo>
                  <a:lnTo>
                    <a:pt x="941" y="5754"/>
                  </a:lnTo>
                  <a:cubicBezTo>
                    <a:pt x="941" y="5766"/>
                    <a:pt x="941" y="5766"/>
                    <a:pt x="953" y="5766"/>
                  </a:cubicBezTo>
                  <a:cubicBezTo>
                    <a:pt x="953" y="5766"/>
                    <a:pt x="965" y="5777"/>
                    <a:pt x="965" y="5777"/>
                  </a:cubicBezTo>
                  <a:cubicBezTo>
                    <a:pt x="977" y="5777"/>
                    <a:pt x="977" y="5789"/>
                    <a:pt x="965" y="5789"/>
                  </a:cubicBezTo>
                  <a:cubicBezTo>
                    <a:pt x="959" y="5778"/>
                    <a:pt x="954" y="5775"/>
                    <a:pt x="947" y="5773"/>
                  </a:cubicBezTo>
                  <a:lnTo>
                    <a:pt x="947" y="5773"/>
                  </a:lnTo>
                  <a:cubicBezTo>
                    <a:pt x="949" y="5774"/>
                    <a:pt x="951" y="5776"/>
                    <a:pt x="953" y="5777"/>
                  </a:cubicBezTo>
                  <a:lnTo>
                    <a:pt x="905" y="5777"/>
                  </a:lnTo>
                  <a:cubicBezTo>
                    <a:pt x="917" y="5777"/>
                    <a:pt x="929" y="5777"/>
                    <a:pt x="929" y="5789"/>
                  </a:cubicBezTo>
                  <a:lnTo>
                    <a:pt x="917" y="5789"/>
                  </a:lnTo>
                  <a:cubicBezTo>
                    <a:pt x="905" y="5777"/>
                    <a:pt x="893" y="5766"/>
                    <a:pt x="881" y="5766"/>
                  </a:cubicBezTo>
                  <a:cubicBezTo>
                    <a:pt x="881" y="5766"/>
                    <a:pt x="881" y="5777"/>
                    <a:pt x="905" y="5789"/>
                  </a:cubicBezTo>
                  <a:cubicBezTo>
                    <a:pt x="917" y="5789"/>
                    <a:pt x="929" y="5789"/>
                    <a:pt x="929" y="5801"/>
                  </a:cubicBezTo>
                  <a:lnTo>
                    <a:pt x="941" y="5813"/>
                  </a:lnTo>
                  <a:lnTo>
                    <a:pt x="929" y="5813"/>
                  </a:lnTo>
                  <a:cubicBezTo>
                    <a:pt x="929" y="5813"/>
                    <a:pt x="941" y="5825"/>
                    <a:pt x="941" y="5825"/>
                  </a:cubicBezTo>
                  <a:cubicBezTo>
                    <a:pt x="935" y="5819"/>
                    <a:pt x="932" y="5819"/>
                    <a:pt x="929" y="5819"/>
                  </a:cubicBezTo>
                  <a:cubicBezTo>
                    <a:pt x="926" y="5819"/>
                    <a:pt x="923" y="5819"/>
                    <a:pt x="917" y="5813"/>
                  </a:cubicBezTo>
                  <a:lnTo>
                    <a:pt x="917" y="5813"/>
                  </a:lnTo>
                  <a:cubicBezTo>
                    <a:pt x="917" y="5825"/>
                    <a:pt x="929" y="5825"/>
                    <a:pt x="929" y="5837"/>
                  </a:cubicBezTo>
                  <a:cubicBezTo>
                    <a:pt x="929" y="5837"/>
                    <a:pt x="929" y="5837"/>
                    <a:pt x="917" y="5825"/>
                  </a:cubicBezTo>
                  <a:cubicBezTo>
                    <a:pt x="905" y="5825"/>
                    <a:pt x="905" y="5837"/>
                    <a:pt x="893" y="5837"/>
                  </a:cubicBezTo>
                  <a:cubicBezTo>
                    <a:pt x="899" y="5843"/>
                    <a:pt x="899" y="5843"/>
                    <a:pt x="899" y="5843"/>
                  </a:cubicBezTo>
                  <a:cubicBezTo>
                    <a:pt x="899" y="5843"/>
                    <a:pt x="899" y="5843"/>
                    <a:pt x="905" y="5849"/>
                  </a:cubicBezTo>
                  <a:cubicBezTo>
                    <a:pt x="899" y="5847"/>
                    <a:pt x="894" y="5846"/>
                    <a:pt x="890" y="5846"/>
                  </a:cubicBezTo>
                  <a:cubicBezTo>
                    <a:pt x="873" y="5846"/>
                    <a:pt x="881" y="5865"/>
                    <a:pt x="881" y="5885"/>
                  </a:cubicBezTo>
                  <a:lnTo>
                    <a:pt x="881" y="5885"/>
                  </a:lnTo>
                  <a:lnTo>
                    <a:pt x="881" y="5885"/>
                  </a:lnTo>
                  <a:cubicBezTo>
                    <a:pt x="899" y="5891"/>
                    <a:pt x="899" y="5891"/>
                    <a:pt x="899" y="5891"/>
                  </a:cubicBezTo>
                  <a:cubicBezTo>
                    <a:pt x="899" y="5891"/>
                    <a:pt x="899" y="5891"/>
                    <a:pt x="917" y="5897"/>
                  </a:cubicBezTo>
                  <a:cubicBezTo>
                    <a:pt x="905" y="5897"/>
                    <a:pt x="881" y="5897"/>
                    <a:pt x="881" y="5885"/>
                  </a:cubicBezTo>
                  <a:lnTo>
                    <a:pt x="881" y="5897"/>
                  </a:lnTo>
                  <a:cubicBezTo>
                    <a:pt x="858" y="5885"/>
                    <a:pt x="869" y="5873"/>
                    <a:pt x="846" y="5873"/>
                  </a:cubicBezTo>
                  <a:cubicBezTo>
                    <a:pt x="846" y="5873"/>
                    <a:pt x="869" y="5897"/>
                    <a:pt x="858" y="5897"/>
                  </a:cubicBezTo>
                  <a:cubicBezTo>
                    <a:pt x="853" y="5894"/>
                    <a:pt x="850" y="5893"/>
                    <a:pt x="848" y="5893"/>
                  </a:cubicBezTo>
                  <a:cubicBezTo>
                    <a:pt x="843" y="5893"/>
                    <a:pt x="848" y="5900"/>
                    <a:pt x="843" y="5900"/>
                  </a:cubicBezTo>
                  <a:cubicBezTo>
                    <a:pt x="842" y="5900"/>
                    <a:pt x="839" y="5899"/>
                    <a:pt x="834" y="5897"/>
                  </a:cubicBezTo>
                  <a:cubicBezTo>
                    <a:pt x="834" y="5897"/>
                    <a:pt x="834" y="5885"/>
                    <a:pt x="834" y="5885"/>
                  </a:cubicBezTo>
                  <a:lnTo>
                    <a:pt x="834" y="5885"/>
                  </a:lnTo>
                  <a:cubicBezTo>
                    <a:pt x="810" y="5897"/>
                    <a:pt x="858" y="5908"/>
                    <a:pt x="869" y="5920"/>
                  </a:cubicBezTo>
                  <a:cubicBezTo>
                    <a:pt x="869" y="5924"/>
                    <a:pt x="867" y="5925"/>
                    <a:pt x="864" y="5925"/>
                  </a:cubicBezTo>
                  <a:cubicBezTo>
                    <a:pt x="857" y="5925"/>
                    <a:pt x="842" y="5917"/>
                    <a:pt x="834" y="5908"/>
                  </a:cubicBezTo>
                  <a:cubicBezTo>
                    <a:pt x="834" y="5908"/>
                    <a:pt x="834" y="5920"/>
                    <a:pt x="834" y="5920"/>
                  </a:cubicBezTo>
                  <a:cubicBezTo>
                    <a:pt x="834" y="5920"/>
                    <a:pt x="858" y="5920"/>
                    <a:pt x="869" y="5932"/>
                  </a:cubicBezTo>
                  <a:cubicBezTo>
                    <a:pt x="862" y="5930"/>
                    <a:pt x="858" y="5929"/>
                    <a:pt x="855" y="5929"/>
                  </a:cubicBezTo>
                  <a:cubicBezTo>
                    <a:pt x="843" y="5929"/>
                    <a:pt x="860" y="5944"/>
                    <a:pt x="869" y="5944"/>
                  </a:cubicBezTo>
                  <a:cubicBezTo>
                    <a:pt x="881" y="5948"/>
                    <a:pt x="885" y="5949"/>
                    <a:pt x="887" y="5949"/>
                  </a:cubicBezTo>
                  <a:cubicBezTo>
                    <a:pt x="889" y="5949"/>
                    <a:pt x="881" y="5944"/>
                    <a:pt x="905" y="5944"/>
                  </a:cubicBezTo>
                  <a:cubicBezTo>
                    <a:pt x="905" y="5944"/>
                    <a:pt x="881" y="5932"/>
                    <a:pt x="893" y="5920"/>
                  </a:cubicBezTo>
                  <a:lnTo>
                    <a:pt x="893" y="5920"/>
                  </a:lnTo>
                  <a:cubicBezTo>
                    <a:pt x="905" y="5932"/>
                    <a:pt x="905" y="5932"/>
                    <a:pt x="905" y="5932"/>
                  </a:cubicBezTo>
                  <a:cubicBezTo>
                    <a:pt x="893" y="5920"/>
                    <a:pt x="905" y="5920"/>
                    <a:pt x="905" y="5920"/>
                  </a:cubicBezTo>
                  <a:lnTo>
                    <a:pt x="912" y="5923"/>
                  </a:lnTo>
                  <a:lnTo>
                    <a:pt x="912" y="5923"/>
                  </a:lnTo>
                  <a:cubicBezTo>
                    <a:pt x="910" y="5921"/>
                    <a:pt x="908" y="5920"/>
                    <a:pt x="905" y="5920"/>
                  </a:cubicBezTo>
                  <a:lnTo>
                    <a:pt x="905" y="5920"/>
                  </a:lnTo>
                  <a:cubicBezTo>
                    <a:pt x="913" y="5920"/>
                    <a:pt x="921" y="5926"/>
                    <a:pt x="925" y="5926"/>
                  </a:cubicBezTo>
                  <a:cubicBezTo>
                    <a:pt x="928" y="5926"/>
                    <a:pt x="929" y="5924"/>
                    <a:pt x="929" y="5920"/>
                  </a:cubicBezTo>
                  <a:cubicBezTo>
                    <a:pt x="941" y="5932"/>
                    <a:pt x="953" y="5932"/>
                    <a:pt x="953" y="5944"/>
                  </a:cubicBezTo>
                  <a:cubicBezTo>
                    <a:pt x="989" y="5944"/>
                    <a:pt x="941" y="5920"/>
                    <a:pt x="941" y="5908"/>
                  </a:cubicBezTo>
                  <a:cubicBezTo>
                    <a:pt x="941" y="5908"/>
                    <a:pt x="941" y="5908"/>
                    <a:pt x="941" y="5897"/>
                  </a:cubicBezTo>
                  <a:cubicBezTo>
                    <a:pt x="953" y="5897"/>
                    <a:pt x="953" y="5908"/>
                    <a:pt x="965" y="5920"/>
                  </a:cubicBezTo>
                  <a:lnTo>
                    <a:pt x="965" y="5908"/>
                  </a:lnTo>
                  <a:cubicBezTo>
                    <a:pt x="975" y="5908"/>
                    <a:pt x="986" y="5918"/>
                    <a:pt x="997" y="5920"/>
                  </a:cubicBezTo>
                  <a:lnTo>
                    <a:pt x="997" y="5920"/>
                  </a:lnTo>
                  <a:cubicBezTo>
                    <a:pt x="1000" y="5928"/>
                    <a:pt x="1000" y="5936"/>
                    <a:pt x="1000" y="5944"/>
                  </a:cubicBezTo>
                  <a:lnTo>
                    <a:pt x="989" y="5944"/>
                  </a:lnTo>
                  <a:cubicBezTo>
                    <a:pt x="1012" y="5956"/>
                    <a:pt x="977" y="5968"/>
                    <a:pt x="989" y="5980"/>
                  </a:cubicBezTo>
                  <a:cubicBezTo>
                    <a:pt x="1012" y="6051"/>
                    <a:pt x="1060" y="6123"/>
                    <a:pt x="1060" y="6194"/>
                  </a:cubicBezTo>
                  <a:cubicBezTo>
                    <a:pt x="1096" y="6206"/>
                    <a:pt x="1096" y="6218"/>
                    <a:pt x="1108" y="6242"/>
                  </a:cubicBezTo>
                  <a:lnTo>
                    <a:pt x="1084" y="6254"/>
                  </a:lnTo>
                  <a:lnTo>
                    <a:pt x="1096" y="6266"/>
                  </a:lnTo>
                  <a:cubicBezTo>
                    <a:pt x="1093" y="6268"/>
                    <a:pt x="1091" y="6269"/>
                    <a:pt x="1089" y="6269"/>
                  </a:cubicBezTo>
                  <a:cubicBezTo>
                    <a:pt x="1085" y="6269"/>
                    <a:pt x="1083" y="6262"/>
                    <a:pt x="1078" y="6262"/>
                  </a:cubicBezTo>
                  <a:cubicBezTo>
                    <a:pt x="1076" y="6262"/>
                    <a:pt x="1074" y="6263"/>
                    <a:pt x="1072" y="6266"/>
                  </a:cubicBezTo>
                  <a:lnTo>
                    <a:pt x="1096" y="6278"/>
                  </a:lnTo>
                  <a:cubicBezTo>
                    <a:pt x="1085" y="6278"/>
                    <a:pt x="1093" y="6304"/>
                    <a:pt x="1080" y="6304"/>
                  </a:cubicBezTo>
                  <a:cubicBezTo>
                    <a:pt x="1078" y="6304"/>
                    <a:pt x="1075" y="6303"/>
                    <a:pt x="1072" y="6301"/>
                  </a:cubicBezTo>
                  <a:lnTo>
                    <a:pt x="1072" y="6301"/>
                  </a:lnTo>
                  <a:lnTo>
                    <a:pt x="1084" y="6361"/>
                  </a:lnTo>
                  <a:cubicBezTo>
                    <a:pt x="1084" y="6373"/>
                    <a:pt x="1119" y="6361"/>
                    <a:pt x="1108" y="6385"/>
                  </a:cubicBezTo>
                  <a:lnTo>
                    <a:pt x="1096" y="6385"/>
                  </a:lnTo>
                  <a:cubicBezTo>
                    <a:pt x="1084" y="6432"/>
                    <a:pt x="1167" y="6420"/>
                    <a:pt x="1167" y="6480"/>
                  </a:cubicBezTo>
                  <a:cubicBezTo>
                    <a:pt x="1174" y="6487"/>
                    <a:pt x="1179" y="6492"/>
                    <a:pt x="1179" y="6492"/>
                  </a:cubicBezTo>
                  <a:cubicBezTo>
                    <a:pt x="1215" y="6480"/>
                    <a:pt x="1155" y="6492"/>
                    <a:pt x="1179" y="6468"/>
                  </a:cubicBezTo>
                  <a:cubicBezTo>
                    <a:pt x="1203" y="6468"/>
                    <a:pt x="1191" y="6480"/>
                    <a:pt x="1215" y="6480"/>
                  </a:cubicBezTo>
                  <a:cubicBezTo>
                    <a:pt x="1203" y="6492"/>
                    <a:pt x="1227" y="6492"/>
                    <a:pt x="1227" y="6504"/>
                  </a:cubicBezTo>
                  <a:cubicBezTo>
                    <a:pt x="1215" y="6528"/>
                    <a:pt x="1227" y="6539"/>
                    <a:pt x="1215" y="6563"/>
                  </a:cubicBezTo>
                  <a:cubicBezTo>
                    <a:pt x="1227" y="6563"/>
                    <a:pt x="1250" y="6563"/>
                    <a:pt x="1262" y="6587"/>
                  </a:cubicBezTo>
                  <a:cubicBezTo>
                    <a:pt x="1250" y="6593"/>
                    <a:pt x="1244" y="6593"/>
                    <a:pt x="1242" y="6593"/>
                  </a:cubicBezTo>
                  <a:cubicBezTo>
                    <a:pt x="1239" y="6593"/>
                    <a:pt x="1239" y="6593"/>
                    <a:pt x="1239" y="6599"/>
                  </a:cubicBezTo>
                  <a:lnTo>
                    <a:pt x="1250" y="6599"/>
                  </a:lnTo>
                  <a:cubicBezTo>
                    <a:pt x="1250" y="6623"/>
                    <a:pt x="1250" y="6623"/>
                    <a:pt x="1239" y="6623"/>
                  </a:cubicBezTo>
                  <a:cubicBezTo>
                    <a:pt x="1239" y="6635"/>
                    <a:pt x="1262" y="6623"/>
                    <a:pt x="1262" y="6647"/>
                  </a:cubicBezTo>
                  <a:lnTo>
                    <a:pt x="1239" y="6635"/>
                  </a:lnTo>
                  <a:lnTo>
                    <a:pt x="1239" y="6635"/>
                  </a:lnTo>
                  <a:cubicBezTo>
                    <a:pt x="1250" y="6647"/>
                    <a:pt x="1250" y="6659"/>
                    <a:pt x="1250" y="6682"/>
                  </a:cubicBezTo>
                  <a:cubicBezTo>
                    <a:pt x="1262" y="6682"/>
                    <a:pt x="1262" y="6670"/>
                    <a:pt x="1274" y="6670"/>
                  </a:cubicBezTo>
                  <a:cubicBezTo>
                    <a:pt x="1274" y="6682"/>
                    <a:pt x="1298" y="6682"/>
                    <a:pt x="1286" y="6694"/>
                  </a:cubicBezTo>
                  <a:lnTo>
                    <a:pt x="1262" y="6694"/>
                  </a:lnTo>
                  <a:cubicBezTo>
                    <a:pt x="1286" y="6706"/>
                    <a:pt x="1286" y="6694"/>
                    <a:pt x="1286" y="6718"/>
                  </a:cubicBezTo>
                  <a:lnTo>
                    <a:pt x="1274" y="6718"/>
                  </a:lnTo>
                  <a:cubicBezTo>
                    <a:pt x="1298" y="6730"/>
                    <a:pt x="1286" y="6754"/>
                    <a:pt x="1286" y="6778"/>
                  </a:cubicBezTo>
                  <a:cubicBezTo>
                    <a:pt x="1298" y="6778"/>
                    <a:pt x="1310" y="6778"/>
                    <a:pt x="1310" y="6789"/>
                  </a:cubicBezTo>
                  <a:cubicBezTo>
                    <a:pt x="1310" y="6778"/>
                    <a:pt x="1322" y="6778"/>
                    <a:pt x="1334" y="6766"/>
                  </a:cubicBezTo>
                  <a:lnTo>
                    <a:pt x="1334" y="6766"/>
                  </a:lnTo>
                  <a:cubicBezTo>
                    <a:pt x="1310" y="6789"/>
                    <a:pt x="1370" y="6789"/>
                    <a:pt x="1358" y="6813"/>
                  </a:cubicBezTo>
                  <a:cubicBezTo>
                    <a:pt x="1358" y="6813"/>
                    <a:pt x="1334" y="6813"/>
                    <a:pt x="1346" y="6801"/>
                  </a:cubicBezTo>
                  <a:cubicBezTo>
                    <a:pt x="1322" y="6801"/>
                    <a:pt x="1298" y="6801"/>
                    <a:pt x="1274" y="6789"/>
                  </a:cubicBezTo>
                  <a:lnTo>
                    <a:pt x="1274" y="6789"/>
                  </a:lnTo>
                  <a:cubicBezTo>
                    <a:pt x="1286" y="6801"/>
                    <a:pt x="1298" y="6813"/>
                    <a:pt x="1286" y="6813"/>
                  </a:cubicBezTo>
                  <a:lnTo>
                    <a:pt x="1310" y="6813"/>
                  </a:lnTo>
                  <a:cubicBezTo>
                    <a:pt x="1310" y="6813"/>
                    <a:pt x="1310" y="6825"/>
                    <a:pt x="1310" y="6825"/>
                  </a:cubicBezTo>
                  <a:cubicBezTo>
                    <a:pt x="1318" y="6825"/>
                    <a:pt x="1326" y="6820"/>
                    <a:pt x="1334" y="6820"/>
                  </a:cubicBezTo>
                  <a:cubicBezTo>
                    <a:pt x="1338" y="6820"/>
                    <a:pt x="1342" y="6821"/>
                    <a:pt x="1346" y="6825"/>
                  </a:cubicBezTo>
                  <a:cubicBezTo>
                    <a:pt x="1358" y="6837"/>
                    <a:pt x="1322" y="6837"/>
                    <a:pt x="1334" y="6837"/>
                  </a:cubicBezTo>
                  <a:cubicBezTo>
                    <a:pt x="1346" y="6849"/>
                    <a:pt x="1370" y="6837"/>
                    <a:pt x="1358" y="6861"/>
                  </a:cubicBezTo>
                  <a:cubicBezTo>
                    <a:pt x="1358" y="6861"/>
                    <a:pt x="1358" y="6849"/>
                    <a:pt x="1358" y="6849"/>
                  </a:cubicBezTo>
                  <a:lnTo>
                    <a:pt x="1358" y="6849"/>
                  </a:lnTo>
                  <a:cubicBezTo>
                    <a:pt x="1346" y="6873"/>
                    <a:pt x="1370" y="6885"/>
                    <a:pt x="1334" y="6897"/>
                  </a:cubicBezTo>
                  <a:lnTo>
                    <a:pt x="1322" y="6897"/>
                  </a:lnTo>
                  <a:cubicBezTo>
                    <a:pt x="1317" y="6894"/>
                    <a:pt x="1315" y="6893"/>
                    <a:pt x="1314" y="6893"/>
                  </a:cubicBezTo>
                  <a:cubicBezTo>
                    <a:pt x="1311" y="6893"/>
                    <a:pt x="1321" y="6902"/>
                    <a:pt x="1318" y="6906"/>
                  </a:cubicBezTo>
                  <a:lnTo>
                    <a:pt x="1318" y="6906"/>
                  </a:lnTo>
                  <a:cubicBezTo>
                    <a:pt x="1317" y="6906"/>
                    <a:pt x="1316" y="6905"/>
                    <a:pt x="1316" y="6905"/>
                  </a:cubicBezTo>
                  <a:cubicBezTo>
                    <a:pt x="1314" y="6905"/>
                    <a:pt x="1312" y="6906"/>
                    <a:pt x="1310" y="6909"/>
                  </a:cubicBezTo>
                  <a:cubicBezTo>
                    <a:pt x="1315" y="6909"/>
                    <a:pt x="1317" y="6908"/>
                    <a:pt x="1318" y="6906"/>
                  </a:cubicBezTo>
                  <a:lnTo>
                    <a:pt x="1318" y="6906"/>
                  </a:lnTo>
                  <a:cubicBezTo>
                    <a:pt x="1322" y="6910"/>
                    <a:pt x="1322" y="6924"/>
                    <a:pt x="1322" y="6932"/>
                  </a:cubicBezTo>
                  <a:lnTo>
                    <a:pt x="1346" y="6920"/>
                  </a:lnTo>
                  <a:lnTo>
                    <a:pt x="1346" y="6920"/>
                  </a:lnTo>
                  <a:cubicBezTo>
                    <a:pt x="1405" y="6944"/>
                    <a:pt x="1298" y="6932"/>
                    <a:pt x="1322" y="6956"/>
                  </a:cubicBezTo>
                  <a:cubicBezTo>
                    <a:pt x="1326" y="6964"/>
                    <a:pt x="1327" y="6967"/>
                    <a:pt x="1328" y="6967"/>
                  </a:cubicBezTo>
                  <a:cubicBezTo>
                    <a:pt x="1328" y="6967"/>
                    <a:pt x="1326" y="6956"/>
                    <a:pt x="1334" y="6956"/>
                  </a:cubicBezTo>
                  <a:cubicBezTo>
                    <a:pt x="1334" y="6980"/>
                    <a:pt x="1322" y="6980"/>
                    <a:pt x="1334" y="7004"/>
                  </a:cubicBezTo>
                  <a:cubicBezTo>
                    <a:pt x="1322" y="7004"/>
                    <a:pt x="1322" y="7016"/>
                    <a:pt x="1298" y="7028"/>
                  </a:cubicBezTo>
                  <a:cubicBezTo>
                    <a:pt x="1301" y="7030"/>
                    <a:pt x="1302" y="7034"/>
                    <a:pt x="1303" y="7037"/>
                  </a:cubicBezTo>
                  <a:lnTo>
                    <a:pt x="1303" y="7037"/>
                  </a:lnTo>
                  <a:cubicBezTo>
                    <a:pt x="1304" y="7035"/>
                    <a:pt x="1306" y="7032"/>
                    <a:pt x="1310" y="7028"/>
                  </a:cubicBezTo>
                  <a:lnTo>
                    <a:pt x="1334" y="7028"/>
                  </a:lnTo>
                  <a:cubicBezTo>
                    <a:pt x="1334" y="7037"/>
                    <a:pt x="1349" y="7054"/>
                    <a:pt x="1349" y="7067"/>
                  </a:cubicBezTo>
                  <a:lnTo>
                    <a:pt x="1349" y="7067"/>
                  </a:lnTo>
                  <a:cubicBezTo>
                    <a:pt x="1353" y="7063"/>
                    <a:pt x="1358" y="7063"/>
                    <a:pt x="1358" y="7063"/>
                  </a:cubicBezTo>
                  <a:cubicBezTo>
                    <a:pt x="1370" y="7087"/>
                    <a:pt x="1393" y="7087"/>
                    <a:pt x="1393" y="7111"/>
                  </a:cubicBezTo>
                  <a:cubicBezTo>
                    <a:pt x="1390" y="7114"/>
                    <a:pt x="1387" y="7116"/>
                    <a:pt x="1385" y="7116"/>
                  </a:cubicBezTo>
                  <a:cubicBezTo>
                    <a:pt x="1380" y="7116"/>
                    <a:pt x="1378" y="7107"/>
                    <a:pt x="1370" y="7099"/>
                  </a:cubicBezTo>
                  <a:cubicBezTo>
                    <a:pt x="1358" y="7111"/>
                    <a:pt x="1370" y="7111"/>
                    <a:pt x="1370" y="7135"/>
                  </a:cubicBezTo>
                  <a:cubicBezTo>
                    <a:pt x="1367" y="7137"/>
                    <a:pt x="1366" y="7138"/>
                    <a:pt x="1365" y="7138"/>
                  </a:cubicBezTo>
                  <a:lnTo>
                    <a:pt x="1365" y="7138"/>
                  </a:lnTo>
                  <a:lnTo>
                    <a:pt x="1364" y="7135"/>
                  </a:lnTo>
                  <a:lnTo>
                    <a:pt x="1364" y="7135"/>
                  </a:lnTo>
                  <a:cubicBezTo>
                    <a:pt x="1364" y="7137"/>
                    <a:pt x="1364" y="7138"/>
                    <a:pt x="1365" y="7138"/>
                  </a:cubicBezTo>
                  <a:cubicBezTo>
                    <a:pt x="1365" y="7138"/>
                    <a:pt x="1365" y="7138"/>
                    <a:pt x="1365" y="7138"/>
                  </a:cubicBezTo>
                  <a:lnTo>
                    <a:pt x="1365" y="7138"/>
                  </a:lnTo>
                  <a:lnTo>
                    <a:pt x="1370" y="7147"/>
                  </a:lnTo>
                  <a:lnTo>
                    <a:pt x="1358" y="7147"/>
                  </a:lnTo>
                  <a:cubicBezTo>
                    <a:pt x="1393" y="7147"/>
                    <a:pt x="1358" y="7170"/>
                    <a:pt x="1370" y="7182"/>
                  </a:cubicBezTo>
                  <a:cubicBezTo>
                    <a:pt x="1381" y="7218"/>
                    <a:pt x="1417" y="7218"/>
                    <a:pt x="1441" y="7230"/>
                  </a:cubicBezTo>
                  <a:cubicBezTo>
                    <a:pt x="1441" y="7242"/>
                    <a:pt x="1429" y="7242"/>
                    <a:pt x="1429" y="7242"/>
                  </a:cubicBezTo>
                  <a:cubicBezTo>
                    <a:pt x="1441" y="7230"/>
                    <a:pt x="1429" y="7230"/>
                    <a:pt x="1417" y="7230"/>
                  </a:cubicBezTo>
                  <a:cubicBezTo>
                    <a:pt x="1424" y="7237"/>
                    <a:pt x="1415" y="7247"/>
                    <a:pt x="1404" y="7253"/>
                  </a:cubicBezTo>
                  <a:lnTo>
                    <a:pt x="1404" y="7253"/>
                  </a:lnTo>
                  <a:cubicBezTo>
                    <a:pt x="1403" y="7252"/>
                    <a:pt x="1402" y="7251"/>
                    <a:pt x="1401" y="7251"/>
                  </a:cubicBezTo>
                  <a:cubicBezTo>
                    <a:pt x="1398" y="7251"/>
                    <a:pt x="1396" y="7254"/>
                    <a:pt x="1394" y="7257"/>
                  </a:cubicBezTo>
                  <a:lnTo>
                    <a:pt x="1394" y="7257"/>
                  </a:lnTo>
                  <a:cubicBezTo>
                    <a:pt x="1398" y="7256"/>
                    <a:pt x="1401" y="7255"/>
                    <a:pt x="1404" y="7253"/>
                  </a:cubicBezTo>
                  <a:lnTo>
                    <a:pt x="1404" y="7253"/>
                  </a:lnTo>
                  <a:cubicBezTo>
                    <a:pt x="1405" y="7253"/>
                    <a:pt x="1405" y="7254"/>
                    <a:pt x="1405" y="7254"/>
                  </a:cubicBezTo>
                  <a:lnTo>
                    <a:pt x="1417" y="7290"/>
                  </a:lnTo>
                  <a:cubicBezTo>
                    <a:pt x="1426" y="7281"/>
                    <a:pt x="1428" y="7273"/>
                    <a:pt x="1433" y="7273"/>
                  </a:cubicBezTo>
                  <a:cubicBezTo>
                    <a:pt x="1435" y="7273"/>
                    <a:pt x="1437" y="7274"/>
                    <a:pt x="1441" y="7278"/>
                  </a:cubicBezTo>
                  <a:cubicBezTo>
                    <a:pt x="1441" y="7290"/>
                    <a:pt x="1441" y="7301"/>
                    <a:pt x="1441" y="7313"/>
                  </a:cubicBezTo>
                  <a:cubicBezTo>
                    <a:pt x="1441" y="7313"/>
                    <a:pt x="1436" y="7319"/>
                    <a:pt x="1432" y="7319"/>
                  </a:cubicBezTo>
                  <a:cubicBezTo>
                    <a:pt x="1430" y="7319"/>
                    <a:pt x="1429" y="7317"/>
                    <a:pt x="1429" y="7313"/>
                  </a:cubicBezTo>
                  <a:cubicBezTo>
                    <a:pt x="1417" y="7313"/>
                    <a:pt x="1417" y="7325"/>
                    <a:pt x="1441" y="7337"/>
                  </a:cubicBezTo>
                  <a:cubicBezTo>
                    <a:pt x="1441" y="7332"/>
                    <a:pt x="1441" y="7330"/>
                    <a:pt x="1443" y="7330"/>
                  </a:cubicBezTo>
                  <a:cubicBezTo>
                    <a:pt x="1445" y="7330"/>
                    <a:pt x="1452" y="7344"/>
                    <a:pt x="1463" y="7344"/>
                  </a:cubicBezTo>
                  <a:cubicBezTo>
                    <a:pt x="1467" y="7344"/>
                    <a:pt x="1472" y="7342"/>
                    <a:pt x="1477" y="7337"/>
                  </a:cubicBezTo>
                  <a:lnTo>
                    <a:pt x="1477" y="7337"/>
                  </a:lnTo>
                  <a:lnTo>
                    <a:pt x="1465" y="7361"/>
                  </a:lnTo>
                  <a:cubicBezTo>
                    <a:pt x="1465" y="7361"/>
                    <a:pt x="1453" y="7361"/>
                    <a:pt x="1453" y="7349"/>
                  </a:cubicBezTo>
                  <a:lnTo>
                    <a:pt x="1453" y="7349"/>
                  </a:lnTo>
                  <a:cubicBezTo>
                    <a:pt x="1441" y="7361"/>
                    <a:pt x="1465" y="7361"/>
                    <a:pt x="1465" y="7373"/>
                  </a:cubicBezTo>
                  <a:cubicBezTo>
                    <a:pt x="1465" y="7373"/>
                    <a:pt x="1465" y="7397"/>
                    <a:pt x="1453" y="7397"/>
                  </a:cubicBezTo>
                  <a:cubicBezTo>
                    <a:pt x="1465" y="7397"/>
                    <a:pt x="1465" y="7409"/>
                    <a:pt x="1453" y="7421"/>
                  </a:cubicBezTo>
                  <a:cubicBezTo>
                    <a:pt x="1453" y="7421"/>
                    <a:pt x="1458" y="7415"/>
                    <a:pt x="1465" y="7415"/>
                  </a:cubicBezTo>
                  <a:cubicBezTo>
                    <a:pt x="1469" y="7415"/>
                    <a:pt x="1473" y="7417"/>
                    <a:pt x="1477" y="7421"/>
                  </a:cubicBezTo>
                  <a:lnTo>
                    <a:pt x="1477" y="7444"/>
                  </a:lnTo>
                  <a:cubicBezTo>
                    <a:pt x="1465" y="7444"/>
                    <a:pt x="1429" y="7456"/>
                    <a:pt x="1429" y="7456"/>
                  </a:cubicBezTo>
                  <a:cubicBezTo>
                    <a:pt x="1435" y="7456"/>
                    <a:pt x="1444" y="7453"/>
                    <a:pt x="1451" y="7453"/>
                  </a:cubicBezTo>
                  <a:cubicBezTo>
                    <a:pt x="1459" y="7453"/>
                    <a:pt x="1465" y="7456"/>
                    <a:pt x="1465" y="7468"/>
                  </a:cubicBezTo>
                  <a:cubicBezTo>
                    <a:pt x="1461" y="7466"/>
                    <a:pt x="1459" y="7466"/>
                    <a:pt x="1456" y="7466"/>
                  </a:cubicBezTo>
                  <a:cubicBezTo>
                    <a:pt x="1446" y="7466"/>
                    <a:pt x="1447" y="7483"/>
                    <a:pt x="1430" y="7483"/>
                  </a:cubicBezTo>
                  <a:cubicBezTo>
                    <a:pt x="1427" y="7483"/>
                    <a:pt x="1422" y="7482"/>
                    <a:pt x="1417" y="7480"/>
                  </a:cubicBezTo>
                  <a:cubicBezTo>
                    <a:pt x="1405" y="7492"/>
                    <a:pt x="1405" y="7516"/>
                    <a:pt x="1417" y="7528"/>
                  </a:cubicBezTo>
                  <a:cubicBezTo>
                    <a:pt x="1422" y="7530"/>
                    <a:pt x="1425" y="7531"/>
                    <a:pt x="1428" y="7531"/>
                  </a:cubicBezTo>
                  <a:cubicBezTo>
                    <a:pt x="1437" y="7531"/>
                    <a:pt x="1431" y="7516"/>
                    <a:pt x="1441" y="7516"/>
                  </a:cubicBezTo>
                  <a:cubicBezTo>
                    <a:pt x="1465" y="7551"/>
                    <a:pt x="1512" y="7540"/>
                    <a:pt x="1512" y="7575"/>
                  </a:cubicBezTo>
                  <a:lnTo>
                    <a:pt x="1512" y="7563"/>
                  </a:lnTo>
                  <a:cubicBezTo>
                    <a:pt x="1524" y="7575"/>
                    <a:pt x="1524" y="7575"/>
                    <a:pt x="1536" y="7587"/>
                  </a:cubicBezTo>
                  <a:cubicBezTo>
                    <a:pt x="1512" y="7587"/>
                    <a:pt x="1489" y="7611"/>
                    <a:pt x="1489" y="7647"/>
                  </a:cubicBezTo>
                  <a:cubicBezTo>
                    <a:pt x="1500" y="7647"/>
                    <a:pt x="1512" y="7623"/>
                    <a:pt x="1536" y="7623"/>
                  </a:cubicBezTo>
                  <a:lnTo>
                    <a:pt x="1536" y="7647"/>
                  </a:lnTo>
                  <a:cubicBezTo>
                    <a:pt x="1536" y="7647"/>
                    <a:pt x="1536" y="7647"/>
                    <a:pt x="1524" y="7635"/>
                  </a:cubicBezTo>
                  <a:lnTo>
                    <a:pt x="1524" y="7635"/>
                  </a:lnTo>
                  <a:cubicBezTo>
                    <a:pt x="1536" y="7659"/>
                    <a:pt x="1500" y="7682"/>
                    <a:pt x="1536" y="7682"/>
                  </a:cubicBezTo>
                  <a:lnTo>
                    <a:pt x="1517" y="7695"/>
                  </a:lnTo>
                  <a:lnTo>
                    <a:pt x="1517" y="7695"/>
                  </a:lnTo>
                  <a:cubicBezTo>
                    <a:pt x="1516" y="7695"/>
                    <a:pt x="1514" y="7694"/>
                    <a:pt x="1512" y="7694"/>
                  </a:cubicBezTo>
                  <a:lnTo>
                    <a:pt x="1500" y="7706"/>
                  </a:lnTo>
                  <a:lnTo>
                    <a:pt x="1517" y="7695"/>
                  </a:lnTo>
                  <a:lnTo>
                    <a:pt x="1517" y="7695"/>
                  </a:lnTo>
                  <a:cubicBezTo>
                    <a:pt x="1527" y="7698"/>
                    <a:pt x="1536" y="7708"/>
                    <a:pt x="1536" y="7718"/>
                  </a:cubicBezTo>
                  <a:cubicBezTo>
                    <a:pt x="1560" y="7730"/>
                    <a:pt x="1548" y="7742"/>
                    <a:pt x="1536" y="7754"/>
                  </a:cubicBezTo>
                  <a:cubicBezTo>
                    <a:pt x="1544" y="7754"/>
                    <a:pt x="1552" y="7749"/>
                    <a:pt x="1560" y="7749"/>
                  </a:cubicBezTo>
                  <a:cubicBezTo>
                    <a:pt x="1564" y="7749"/>
                    <a:pt x="1568" y="7750"/>
                    <a:pt x="1572" y="7754"/>
                  </a:cubicBezTo>
                  <a:cubicBezTo>
                    <a:pt x="1536" y="7754"/>
                    <a:pt x="1560" y="7790"/>
                    <a:pt x="1548" y="7790"/>
                  </a:cubicBezTo>
                  <a:cubicBezTo>
                    <a:pt x="1548" y="7798"/>
                    <a:pt x="1542" y="7806"/>
                    <a:pt x="1543" y="7810"/>
                  </a:cubicBezTo>
                  <a:lnTo>
                    <a:pt x="1543" y="7810"/>
                  </a:lnTo>
                  <a:cubicBezTo>
                    <a:pt x="1561" y="7812"/>
                    <a:pt x="1563" y="7830"/>
                    <a:pt x="1572" y="7849"/>
                  </a:cubicBezTo>
                  <a:cubicBezTo>
                    <a:pt x="1524" y="7849"/>
                    <a:pt x="1584" y="7861"/>
                    <a:pt x="1536" y="7885"/>
                  </a:cubicBezTo>
                  <a:cubicBezTo>
                    <a:pt x="1541" y="7883"/>
                    <a:pt x="1545" y="7882"/>
                    <a:pt x="1549" y="7882"/>
                  </a:cubicBezTo>
                  <a:cubicBezTo>
                    <a:pt x="1569" y="7882"/>
                    <a:pt x="1563" y="7909"/>
                    <a:pt x="1584" y="7909"/>
                  </a:cubicBezTo>
                  <a:cubicBezTo>
                    <a:pt x="1584" y="7921"/>
                    <a:pt x="1560" y="7921"/>
                    <a:pt x="1548" y="7932"/>
                  </a:cubicBezTo>
                  <a:lnTo>
                    <a:pt x="1560" y="7932"/>
                  </a:lnTo>
                  <a:cubicBezTo>
                    <a:pt x="1548" y="7944"/>
                    <a:pt x="1560" y="7968"/>
                    <a:pt x="1548" y="7980"/>
                  </a:cubicBezTo>
                  <a:lnTo>
                    <a:pt x="1572" y="7992"/>
                  </a:lnTo>
                  <a:lnTo>
                    <a:pt x="1572" y="8004"/>
                  </a:lnTo>
                  <a:cubicBezTo>
                    <a:pt x="1572" y="8004"/>
                    <a:pt x="1577" y="8009"/>
                    <a:pt x="1581" y="8009"/>
                  </a:cubicBezTo>
                  <a:cubicBezTo>
                    <a:pt x="1582" y="8009"/>
                    <a:pt x="1584" y="8008"/>
                    <a:pt x="1584" y="8004"/>
                  </a:cubicBezTo>
                  <a:lnTo>
                    <a:pt x="1584" y="8016"/>
                  </a:lnTo>
                  <a:cubicBezTo>
                    <a:pt x="1591" y="8014"/>
                    <a:pt x="1595" y="8013"/>
                    <a:pt x="1598" y="8013"/>
                  </a:cubicBezTo>
                  <a:cubicBezTo>
                    <a:pt x="1612" y="8013"/>
                    <a:pt x="1598" y="8030"/>
                    <a:pt x="1608" y="8040"/>
                  </a:cubicBezTo>
                  <a:lnTo>
                    <a:pt x="1596" y="8040"/>
                  </a:lnTo>
                  <a:cubicBezTo>
                    <a:pt x="1596" y="8040"/>
                    <a:pt x="1584" y="8040"/>
                    <a:pt x="1572" y="8052"/>
                  </a:cubicBezTo>
                  <a:cubicBezTo>
                    <a:pt x="1575" y="8049"/>
                    <a:pt x="1579" y="8048"/>
                    <a:pt x="1585" y="8048"/>
                  </a:cubicBezTo>
                  <a:cubicBezTo>
                    <a:pt x="1595" y="8048"/>
                    <a:pt x="1608" y="8051"/>
                    <a:pt x="1619" y="8051"/>
                  </a:cubicBezTo>
                  <a:cubicBezTo>
                    <a:pt x="1630" y="8051"/>
                    <a:pt x="1639" y="8048"/>
                    <a:pt x="1643" y="8040"/>
                  </a:cubicBezTo>
                  <a:cubicBezTo>
                    <a:pt x="1655" y="8040"/>
                    <a:pt x="1667" y="8052"/>
                    <a:pt x="1655" y="8063"/>
                  </a:cubicBezTo>
                  <a:lnTo>
                    <a:pt x="1631" y="8075"/>
                  </a:lnTo>
                  <a:lnTo>
                    <a:pt x="1667" y="8075"/>
                  </a:lnTo>
                  <a:cubicBezTo>
                    <a:pt x="1667" y="8087"/>
                    <a:pt x="1655" y="8087"/>
                    <a:pt x="1655" y="8099"/>
                  </a:cubicBezTo>
                  <a:cubicBezTo>
                    <a:pt x="1650" y="8094"/>
                    <a:pt x="1639" y="8091"/>
                    <a:pt x="1629" y="8091"/>
                  </a:cubicBezTo>
                  <a:cubicBezTo>
                    <a:pt x="1614" y="8091"/>
                    <a:pt x="1601" y="8097"/>
                    <a:pt x="1608" y="8111"/>
                  </a:cubicBezTo>
                  <a:cubicBezTo>
                    <a:pt x="1596" y="8099"/>
                    <a:pt x="1584" y="8099"/>
                    <a:pt x="1572" y="8099"/>
                  </a:cubicBezTo>
                  <a:lnTo>
                    <a:pt x="1560" y="8099"/>
                  </a:lnTo>
                  <a:cubicBezTo>
                    <a:pt x="1572" y="8111"/>
                    <a:pt x="1572" y="8099"/>
                    <a:pt x="1584" y="8123"/>
                  </a:cubicBezTo>
                  <a:cubicBezTo>
                    <a:pt x="1584" y="8123"/>
                    <a:pt x="1620" y="8135"/>
                    <a:pt x="1608" y="8147"/>
                  </a:cubicBezTo>
                  <a:cubicBezTo>
                    <a:pt x="1613" y="8142"/>
                    <a:pt x="1617" y="8140"/>
                    <a:pt x="1621" y="8140"/>
                  </a:cubicBezTo>
                  <a:cubicBezTo>
                    <a:pt x="1634" y="8140"/>
                    <a:pt x="1643" y="8161"/>
                    <a:pt x="1651" y="8161"/>
                  </a:cubicBezTo>
                  <a:cubicBezTo>
                    <a:pt x="1653" y="8161"/>
                    <a:pt x="1654" y="8160"/>
                    <a:pt x="1655" y="8159"/>
                  </a:cubicBezTo>
                  <a:cubicBezTo>
                    <a:pt x="1667" y="8159"/>
                    <a:pt x="1667" y="8171"/>
                    <a:pt x="1655" y="8171"/>
                  </a:cubicBezTo>
                  <a:cubicBezTo>
                    <a:pt x="1643" y="8171"/>
                    <a:pt x="1631" y="8183"/>
                    <a:pt x="1631" y="8183"/>
                  </a:cubicBezTo>
                  <a:lnTo>
                    <a:pt x="1643" y="8183"/>
                  </a:lnTo>
                  <a:cubicBezTo>
                    <a:pt x="1643" y="8194"/>
                    <a:pt x="1631" y="8206"/>
                    <a:pt x="1631" y="8206"/>
                  </a:cubicBezTo>
                  <a:lnTo>
                    <a:pt x="1620" y="8206"/>
                  </a:lnTo>
                  <a:lnTo>
                    <a:pt x="1620" y="8218"/>
                  </a:lnTo>
                  <a:cubicBezTo>
                    <a:pt x="1627" y="8218"/>
                    <a:pt x="1630" y="8213"/>
                    <a:pt x="1635" y="8213"/>
                  </a:cubicBezTo>
                  <a:cubicBezTo>
                    <a:pt x="1637" y="8213"/>
                    <a:pt x="1639" y="8214"/>
                    <a:pt x="1643" y="8218"/>
                  </a:cubicBezTo>
                  <a:cubicBezTo>
                    <a:pt x="1631" y="8218"/>
                    <a:pt x="1643" y="8230"/>
                    <a:pt x="1631" y="8230"/>
                  </a:cubicBezTo>
                  <a:cubicBezTo>
                    <a:pt x="1624" y="8230"/>
                    <a:pt x="1610" y="8235"/>
                    <a:pt x="1602" y="8235"/>
                  </a:cubicBezTo>
                  <a:cubicBezTo>
                    <a:pt x="1598" y="8235"/>
                    <a:pt x="1596" y="8234"/>
                    <a:pt x="1596" y="8230"/>
                  </a:cubicBezTo>
                  <a:lnTo>
                    <a:pt x="1596" y="8230"/>
                  </a:lnTo>
                  <a:cubicBezTo>
                    <a:pt x="1596" y="8240"/>
                    <a:pt x="1604" y="8257"/>
                    <a:pt x="1613" y="8257"/>
                  </a:cubicBezTo>
                  <a:cubicBezTo>
                    <a:pt x="1615" y="8257"/>
                    <a:pt x="1617" y="8256"/>
                    <a:pt x="1620" y="8254"/>
                  </a:cubicBezTo>
                  <a:lnTo>
                    <a:pt x="1620" y="8266"/>
                  </a:lnTo>
                  <a:cubicBezTo>
                    <a:pt x="1628" y="8258"/>
                    <a:pt x="1636" y="8244"/>
                    <a:pt x="1644" y="8244"/>
                  </a:cubicBezTo>
                  <a:cubicBezTo>
                    <a:pt x="1648" y="8244"/>
                    <a:pt x="1652" y="8247"/>
                    <a:pt x="1655" y="8254"/>
                  </a:cubicBezTo>
                  <a:lnTo>
                    <a:pt x="1643" y="8254"/>
                  </a:lnTo>
                  <a:lnTo>
                    <a:pt x="1667" y="8266"/>
                  </a:lnTo>
                  <a:lnTo>
                    <a:pt x="1655" y="8278"/>
                  </a:lnTo>
                  <a:cubicBezTo>
                    <a:pt x="1667" y="8278"/>
                    <a:pt x="1667" y="8278"/>
                    <a:pt x="1667" y="8290"/>
                  </a:cubicBezTo>
                  <a:lnTo>
                    <a:pt x="1655" y="8290"/>
                  </a:lnTo>
                  <a:cubicBezTo>
                    <a:pt x="1655" y="8313"/>
                    <a:pt x="1667" y="8313"/>
                    <a:pt x="1679" y="8313"/>
                  </a:cubicBezTo>
                  <a:cubicBezTo>
                    <a:pt x="1679" y="8313"/>
                    <a:pt x="1679" y="8325"/>
                    <a:pt x="1655" y="8325"/>
                  </a:cubicBezTo>
                  <a:cubicBezTo>
                    <a:pt x="1655" y="8337"/>
                    <a:pt x="1667" y="8361"/>
                    <a:pt x="1655" y="8373"/>
                  </a:cubicBezTo>
                  <a:cubicBezTo>
                    <a:pt x="1658" y="8376"/>
                    <a:pt x="1659" y="8376"/>
                    <a:pt x="1660" y="8376"/>
                  </a:cubicBezTo>
                  <a:cubicBezTo>
                    <a:pt x="1663" y="8376"/>
                    <a:pt x="1662" y="8370"/>
                    <a:pt x="1668" y="8370"/>
                  </a:cubicBezTo>
                  <a:cubicBezTo>
                    <a:pt x="1671" y="8370"/>
                    <a:pt x="1674" y="8371"/>
                    <a:pt x="1679" y="8373"/>
                  </a:cubicBezTo>
                  <a:cubicBezTo>
                    <a:pt x="1655" y="8385"/>
                    <a:pt x="1655" y="8409"/>
                    <a:pt x="1667" y="8421"/>
                  </a:cubicBezTo>
                  <a:cubicBezTo>
                    <a:pt x="1655" y="8421"/>
                    <a:pt x="1643" y="8433"/>
                    <a:pt x="1631" y="8433"/>
                  </a:cubicBezTo>
                  <a:cubicBezTo>
                    <a:pt x="1620" y="8456"/>
                    <a:pt x="1572" y="8468"/>
                    <a:pt x="1596" y="8492"/>
                  </a:cubicBezTo>
                  <a:cubicBezTo>
                    <a:pt x="1572" y="8492"/>
                    <a:pt x="1553" y="8482"/>
                    <a:pt x="1544" y="8482"/>
                  </a:cubicBezTo>
                  <a:cubicBezTo>
                    <a:pt x="1539" y="8482"/>
                    <a:pt x="1536" y="8484"/>
                    <a:pt x="1536" y="8492"/>
                  </a:cubicBezTo>
                  <a:cubicBezTo>
                    <a:pt x="1582" y="8492"/>
                    <a:pt x="1529" y="8525"/>
                    <a:pt x="1577" y="8548"/>
                  </a:cubicBezTo>
                  <a:lnTo>
                    <a:pt x="1577" y="8548"/>
                  </a:lnTo>
                  <a:cubicBezTo>
                    <a:pt x="1578" y="8548"/>
                    <a:pt x="1579" y="8548"/>
                    <a:pt x="1580" y="8548"/>
                  </a:cubicBezTo>
                  <a:cubicBezTo>
                    <a:pt x="1582" y="8548"/>
                    <a:pt x="1584" y="8549"/>
                    <a:pt x="1584" y="8552"/>
                  </a:cubicBezTo>
                  <a:lnTo>
                    <a:pt x="1584" y="8528"/>
                  </a:lnTo>
                  <a:cubicBezTo>
                    <a:pt x="1608" y="8528"/>
                    <a:pt x="1631" y="8528"/>
                    <a:pt x="1631" y="8540"/>
                  </a:cubicBezTo>
                  <a:cubicBezTo>
                    <a:pt x="1643" y="8528"/>
                    <a:pt x="1655" y="8516"/>
                    <a:pt x="1667" y="8504"/>
                  </a:cubicBezTo>
                  <a:cubicBezTo>
                    <a:pt x="1679" y="8516"/>
                    <a:pt x="1691" y="8516"/>
                    <a:pt x="1691" y="8540"/>
                  </a:cubicBezTo>
                  <a:cubicBezTo>
                    <a:pt x="1684" y="8537"/>
                    <a:pt x="1680" y="8536"/>
                    <a:pt x="1678" y="8536"/>
                  </a:cubicBezTo>
                  <a:cubicBezTo>
                    <a:pt x="1671" y="8536"/>
                    <a:pt x="1696" y="8552"/>
                    <a:pt x="1667" y="8552"/>
                  </a:cubicBezTo>
                  <a:cubicBezTo>
                    <a:pt x="1655" y="8552"/>
                    <a:pt x="1655" y="8540"/>
                    <a:pt x="1655" y="8540"/>
                  </a:cubicBezTo>
                  <a:lnTo>
                    <a:pt x="1655" y="8540"/>
                  </a:lnTo>
                  <a:cubicBezTo>
                    <a:pt x="1655" y="8554"/>
                    <a:pt x="1659" y="8557"/>
                    <a:pt x="1665" y="8557"/>
                  </a:cubicBezTo>
                  <a:cubicBezTo>
                    <a:pt x="1669" y="8557"/>
                    <a:pt x="1675" y="8555"/>
                    <a:pt x="1682" y="8555"/>
                  </a:cubicBezTo>
                  <a:cubicBezTo>
                    <a:pt x="1689" y="8555"/>
                    <a:pt x="1696" y="8556"/>
                    <a:pt x="1703" y="8564"/>
                  </a:cubicBezTo>
                  <a:cubicBezTo>
                    <a:pt x="1706" y="8570"/>
                    <a:pt x="1707" y="8574"/>
                    <a:pt x="1706" y="8578"/>
                  </a:cubicBezTo>
                  <a:lnTo>
                    <a:pt x="1706" y="8578"/>
                  </a:lnTo>
                  <a:cubicBezTo>
                    <a:pt x="1709" y="8576"/>
                    <a:pt x="1712" y="8575"/>
                    <a:pt x="1715" y="8575"/>
                  </a:cubicBezTo>
                  <a:cubicBezTo>
                    <a:pt x="1691" y="8599"/>
                    <a:pt x="1715" y="8611"/>
                    <a:pt x="1727" y="8623"/>
                  </a:cubicBezTo>
                  <a:cubicBezTo>
                    <a:pt x="1751" y="8587"/>
                    <a:pt x="1727" y="8599"/>
                    <a:pt x="1751" y="8564"/>
                  </a:cubicBezTo>
                  <a:cubicBezTo>
                    <a:pt x="1751" y="8564"/>
                    <a:pt x="1739" y="8552"/>
                    <a:pt x="1727" y="8552"/>
                  </a:cubicBezTo>
                  <a:cubicBezTo>
                    <a:pt x="1762" y="8552"/>
                    <a:pt x="1739" y="8552"/>
                    <a:pt x="1739" y="8540"/>
                  </a:cubicBezTo>
                  <a:lnTo>
                    <a:pt x="1751" y="8540"/>
                  </a:lnTo>
                  <a:cubicBezTo>
                    <a:pt x="1755" y="8537"/>
                    <a:pt x="1759" y="8536"/>
                    <a:pt x="1762" y="8536"/>
                  </a:cubicBezTo>
                  <a:cubicBezTo>
                    <a:pt x="1774" y="8536"/>
                    <a:pt x="1774" y="8552"/>
                    <a:pt x="1774" y="8552"/>
                  </a:cubicBezTo>
                  <a:lnTo>
                    <a:pt x="1822" y="8552"/>
                  </a:lnTo>
                  <a:cubicBezTo>
                    <a:pt x="1822" y="8558"/>
                    <a:pt x="1813" y="8558"/>
                    <a:pt x="1807" y="8558"/>
                  </a:cubicBezTo>
                  <a:cubicBezTo>
                    <a:pt x="1801" y="8558"/>
                    <a:pt x="1798" y="8558"/>
                    <a:pt x="1810" y="8564"/>
                  </a:cubicBezTo>
                  <a:lnTo>
                    <a:pt x="1858" y="8540"/>
                  </a:lnTo>
                  <a:cubicBezTo>
                    <a:pt x="1864" y="8549"/>
                    <a:pt x="1870" y="8552"/>
                    <a:pt x="1878" y="8552"/>
                  </a:cubicBezTo>
                  <a:cubicBezTo>
                    <a:pt x="1892" y="8552"/>
                    <a:pt x="1909" y="8540"/>
                    <a:pt x="1926" y="8540"/>
                  </a:cubicBezTo>
                  <a:cubicBezTo>
                    <a:pt x="1935" y="8540"/>
                    <a:pt x="1944" y="8543"/>
                    <a:pt x="1953" y="8552"/>
                  </a:cubicBezTo>
                  <a:cubicBezTo>
                    <a:pt x="1905" y="8564"/>
                    <a:pt x="1953" y="8564"/>
                    <a:pt x="1953" y="8575"/>
                  </a:cubicBezTo>
                  <a:lnTo>
                    <a:pt x="2048" y="8552"/>
                  </a:lnTo>
                  <a:lnTo>
                    <a:pt x="2048" y="8552"/>
                  </a:lnTo>
                  <a:cubicBezTo>
                    <a:pt x="2054" y="8557"/>
                    <a:pt x="2049" y="8563"/>
                    <a:pt x="2043" y="8566"/>
                  </a:cubicBezTo>
                  <a:lnTo>
                    <a:pt x="2043" y="8566"/>
                  </a:lnTo>
                  <a:cubicBezTo>
                    <a:pt x="2041" y="8566"/>
                    <a:pt x="2039" y="8565"/>
                    <a:pt x="2036" y="8564"/>
                  </a:cubicBezTo>
                  <a:cubicBezTo>
                    <a:pt x="2033" y="8567"/>
                    <a:pt x="2033" y="8568"/>
                    <a:pt x="2036" y="8568"/>
                  </a:cubicBezTo>
                  <a:cubicBezTo>
                    <a:pt x="2037" y="8568"/>
                    <a:pt x="2040" y="8568"/>
                    <a:pt x="2043" y="8566"/>
                  </a:cubicBezTo>
                  <a:lnTo>
                    <a:pt x="2043" y="8566"/>
                  </a:lnTo>
                  <a:cubicBezTo>
                    <a:pt x="2045" y="8567"/>
                    <a:pt x="2047" y="8567"/>
                    <a:pt x="2049" y="8567"/>
                  </a:cubicBezTo>
                  <a:cubicBezTo>
                    <a:pt x="2064" y="8567"/>
                    <a:pt x="2072" y="8552"/>
                    <a:pt x="2072" y="8552"/>
                  </a:cubicBezTo>
                  <a:cubicBezTo>
                    <a:pt x="2075" y="8554"/>
                    <a:pt x="2080" y="8555"/>
                    <a:pt x="2088" y="8555"/>
                  </a:cubicBezTo>
                  <a:cubicBezTo>
                    <a:pt x="2101" y="8555"/>
                    <a:pt x="2119" y="8552"/>
                    <a:pt x="2133" y="8552"/>
                  </a:cubicBezTo>
                  <a:cubicBezTo>
                    <a:pt x="2146" y="8552"/>
                    <a:pt x="2155" y="8555"/>
                    <a:pt x="2155" y="8564"/>
                  </a:cubicBezTo>
                  <a:cubicBezTo>
                    <a:pt x="2164" y="8565"/>
                    <a:pt x="2170" y="8566"/>
                    <a:pt x="2176" y="8566"/>
                  </a:cubicBezTo>
                  <a:cubicBezTo>
                    <a:pt x="2207" y="8566"/>
                    <a:pt x="2188" y="8540"/>
                    <a:pt x="2239" y="8540"/>
                  </a:cubicBezTo>
                  <a:cubicBezTo>
                    <a:pt x="2251" y="8552"/>
                    <a:pt x="2191" y="8552"/>
                    <a:pt x="2215" y="8564"/>
                  </a:cubicBezTo>
                  <a:lnTo>
                    <a:pt x="2284" y="8552"/>
                  </a:lnTo>
                  <a:lnTo>
                    <a:pt x="2284" y="8552"/>
                  </a:lnTo>
                  <a:cubicBezTo>
                    <a:pt x="2274" y="8555"/>
                    <a:pt x="2272" y="8575"/>
                    <a:pt x="2251" y="8575"/>
                  </a:cubicBezTo>
                  <a:cubicBezTo>
                    <a:pt x="2388" y="8575"/>
                    <a:pt x="2476" y="8611"/>
                    <a:pt x="2580" y="8611"/>
                  </a:cubicBezTo>
                  <a:cubicBezTo>
                    <a:pt x="2611" y="8611"/>
                    <a:pt x="2643" y="8607"/>
                    <a:pt x="2679" y="8599"/>
                  </a:cubicBezTo>
                  <a:lnTo>
                    <a:pt x="2679" y="8599"/>
                  </a:lnTo>
                  <a:cubicBezTo>
                    <a:pt x="2703" y="8611"/>
                    <a:pt x="2667" y="8611"/>
                    <a:pt x="2655" y="8623"/>
                  </a:cubicBezTo>
                  <a:cubicBezTo>
                    <a:pt x="2681" y="8615"/>
                    <a:pt x="2703" y="8611"/>
                    <a:pt x="2724" y="8611"/>
                  </a:cubicBezTo>
                  <a:cubicBezTo>
                    <a:pt x="2784" y="8611"/>
                    <a:pt x="2832" y="8637"/>
                    <a:pt x="2891" y="8637"/>
                  </a:cubicBezTo>
                  <a:cubicBezTo>
                    <a:pt x="2900" y="8637"/>
                    <a:pt x="2908" y="8636"/>
                    <a:pt x="2917" y="8635"/>
                  </a:cubicBezTo>
                  <a:lnTo>
                    <a:pt x="2917" y="8623"/>
                  </a:lnTo>
                  <a:cubicBezTo>
                    <a:pt x="2947" y="8628"/>
                    <a:pt x="2976" y="8630"/>
                    <a:pt x="3007" y="8630"/>
                  </a:cubicBezTo>
                  <a:cubicBezTo>
                    <a:pt x="3107" y="8630"/>
                    <a:pt x="3211" y="8609"/>
                    <a:pt x="3317" y="8609"/>
                  </a:cubicBezTo>
                  <a:cubicBezTo>
                    <a:pt x="3334" y="8609"/>
                    <a:pt x="3352" y="8610"/>
                    <a:pt x="3370" y="8611"/>
                  </a:cubicBezTo>
                  <a:lnTo>
                    <a:pt x="3358" y="8599"/>
                  </a:lnTo>
                  <a:cubicBezTo>
                    <a:pt x="3370" y="8587"/>
                    <a:pt x="3405" y="8575"/>
                    <a:pt x="3429" y="8564"/>
                  </a:cubicBezTo>
                  <a:lnTo>
                    <a:pt x="3429" y="8564"/>
                  </a:lnTo>
                  <a:cubicBezTo>
                    <a:pt x="3439" y="8573"/>
                    <a:pt x="3425" y="8591"/>
                    <a:pt x="3445" y="8591"/>
                  </a:cubicBezTo>
                  <a:cubicBezTo>
                    <a:pt x="3449" y="8591"/>
                    <a:pt x="3456" y="8590"/>
                    <a:pt x="3465" y="8587"/>
                  </a:cubicBezTo>
                  <a:cubicBezTo>
                    <a:pt x="3453" y="8587"/>
                    <a:pt x="3429" y="8587"/>
                    <a:pt x="3441" y="8575"/>
                  </a:cubicBezTo>
                  <a:lnTo>
                    <a:pt x="3441" y="8575"/>
                  </a:lnTo>
                  <a:cubicBezTo>
                    <a:pt x="3473" y="8581"/>
                    <a:pt x="3513" y="8583"/>
                    <a:pt x="3559" y="8583"/>
                  </a:cubicBezTo>
                  <a:cubicBezTo>
                    <a:pt x="3705" y="8583"/>
                    <a:pt x="3909" y="8561"/>
                    <a:pt x="4072" y="8552"/>
                  </a:cubicBezTo>
                  <a:cubicBezTo>
                    <a:pt x="4365" y="8517"/>
                    <a:pt x="4680" y="8516"/>
                    <a:pt x="4962" y="8471"/>
                  </a:cubicBezTo>
                  <a:lnTo>
                    <a:pt x="4962" y="8471"/>
                  </a:lnTo>
                  <a:cubicBezTo>
                    <a:pt x="4962" y="8471"/>
                    <a:pt x="4961" y="8471"/>
                    <a:pt x="4961" y="8471"/>
                  </a:cubicBezTo>
                  <a:cubicBezTo>
                    <a:pt x="4937" y="8471"/>
                    <a:pt x="4958" y="8444"/>
                    <a:pt x="4989" y="8444"/>
                  </a:cubicBezTo>
                  <a:cubicBezTo>
                    <a:pt x="5015" y="8457"/>
                    <a:pt x="5038" y="8461"/>
                    <a:pt x="5059" y="8461"/>
                  </a:cubicBezTo>
                  <a:cubicBezTo>
                    <a:pt x="5101" y="8461"/>
                    <a:pt x="5139" y="8446"/>
                    <a:pt x="5182" y="8446"/>
                  </a:cubicBezTo>
                  <a:cubicBezTo>
                    <a:pt x="5200" y="8446"/>
                    <a:pt x="5218" y="8449"/>
                    <a:pt x="5239" y="8456"/>
                  </a:cubicBezTo>
                  <a:cubicBezTo>
                    <a:pt x="5406" y="8421"/>
                    <a:pt x="5561" y="8456"/>
                    <a:pt x="5715" y="8385"/>
                  </a:cubicBezTo>
                  <a:lnTo>
                    <a:pt x="5715" y="8409"/>
                  </a:lnTo>
                  <a:cubicBezTo>
                    <a:pt x="5739" y="8409"/>
                    <a:pt x="5751" y="8397"/>
                    <a:pt x="5775" y="8397"/>
                  </a:cubicBezTo>
                  <a:cubicBezTo>
                    <a:pt x="5834" y="8397"/>
                    <a:pt x="5906" y="8373"/>
                    <a:pt x="5930" y="8373"/>
                  </a:cubicBezTo>
                  <a:lnTo>
                    <a:pt x="5930" y="8361"/>
                  </a:lnTo>
                  <a:cubicBezTo>
                    <a:pt x="5937" y="8359"/>
                    <a:pt x="5943" y="8358"/>
                    <a:pt x="5947" y="8358"/>
                  </a:cubicBezTo>
                  <a:cubicBezTo>
                    <a:pt x="5958" y="8358"/>
                    <a:pt x="5961" y="8365"/>
                    <a:pt x="5972" y="8365"/>
                  </a:cubicBezTo>
                  <a:cubicBezTo>
                    <a:pt x="5976" y="8365"/>
                    <a:pt x="5982" y="8364"/>
                    <a:pt x="5989" y="8361"/>
                  </a:cubicBezTo>
                  <a:lnTo>
                    <a:pt x="6025" y="8337"/>
                  </a:lnTo>
                  <a:cubicBezTo>
                    <a:pt x="6025" y="8350"/>
                    <a:pt x="6038" y="8354"/>
                    <a:pt x="6057" y="8354"/>
                  </a:cubicBezTo>
                  <a:cubicBezTo>
                    <a:pt x="6082" y="8354"/>
                    <a:pt x="6117" y="8347"/>
                    <a:pt x="6139" y="8347"/>
                  </a:cubicBezTo>
                  <a:cubicBezTo>
                    <a:pt x="6146" y="8347"/>
                    <a:pt x="6152" y="8347"/>
                    <a:pt x="6156" y="8349"/>
                  </a:cubicBezTo>
                  <a:cubicBezTo>
                    <a:pt x="6203" y="8337"/>
                    <a:pt x="6287" y="8313"/>
                    <a:pt x="6346" y="8313"/>
                  </a:cubicBezTo>
                  <a:cubicBezTo>
                    <a:pt x="6354" y="8317"/>
                    <a:pt x="6369" y="8319"/>
                    <a:pt x="6386" y="8319"/>
                  </a:cubicBezTo>
                  <a:cubicBezTo>
                    <a:pt x="6422" y="8319"/>
                    <a:pt x="6469" y="8313"/>
                    <a:pt x="6501" y="8313"/>
                  </a:cubicBezTo>
                  <a:cubicBezTo>
                    <a:pt x="6608" y="8302"/>
                    <a:pt x="6751" y="8278"/>
                    <a:pt x="6882" y="8266"/>
                  </a:cubicBezTo>
                  <a:lnTo>
                    <a:pt x="6882" y="8242"/>
                  </a:lnTo>
                  <a:lnTo>
                    <a:pt x="6918" y="8242"/>
                  </a:lnTo>
                  <a:cubicBezTo>
                    <a:pt x="6918" y="8242"/>
                    <a:pt x="6918" y="8254"/>
                    <a:pt x="6918" y="8254"/>
                  </a:cubicBezTo>
                  <a:cubicBezTo>
                    <a:pt x="6923" y="8259"/>
                    <a:pt x="6929" y="8261"/>
                    <a:pt x="6935" y="8261"/>
                  </a:cubicBezTo>
                  <a:cubicBezTo>
                    <a:pt x="6957" y="8261"/>
                    <a:pt x="6986" y="8240"/>
                    <a:pt x="7012" y="8240"/>
                  </a:cubicBezTo>
                  <a:cubicBezTo>
                    <a:pt x="7017" y="8240"/>
                    <a:pt x="7021" y="8241"/>
                    <a:pt x="7025" y="8242"/>
                  </a:cubicBezTo>
                  <a:cubicBezTo>
                    <a:pt x="7017" y="8238"/>
                    <a:pt x="7012" y="8237"/>
                    <a:pt x="7007" y="8237"/>
                  </a:cubicBezTo>
                  <a:cubicBezTo>
                    <a:pt x="6999" y="8237"/>
                    <a:pt x="6993" y="8242"/>
                    <a:pt x="6977" y="8242"/>
                  </a:cubicBezTo>
                  <a:cubicBezTo>
                    <a:pt x="6954" y="8242"/>
                    <a:pt x="6977" y="8218"/>
                    <a:pt x="7013" y="8218"/>
                  </a:cubicBezTo>
                  <a:lnTo>
                    <a:pt x="7013" y="8230"/>
                  </a:lnTo>
                  <a:lnTo>
                    <a:pt x="7037" y="8218"/>
                  </a:lnTo>
                  <a:cubicBezTo>
                    <a:pt x="7049" y="8230"/>
                    <a:pt x="7073" y="8230"/>
                    <a:pt x="7073" y="8254"/>
                  </a:cubicBezTo>
                  <a:cubicBezTo>
                    <a:pt x="7180" y="8230"/>
                    <a:pt x="7263" y="8194"/>
                    <a:pt x="7370" y="8183"/>
                  </a:cubicBezTo>
                  <a:cubicBezTo>
                    <a:pt x="7370" y="8190"/>
                    <a:pt x="7378" y="8191"/>
                    <a:pt x="7388" y="8191"/>
                  </a:cubicBezTo>
                  <a:cubicBezTo>
                    <a:pt x="7398" y="8191"/>
                    <a:pt x="7412" y="8189"/>
                    <a:pt x="7423" y="8189"/>
                  </a:cubicBezTo>
                  <a:cubicBezTo>
                    <a:pt x="7437" y="8189"/>
                    <a:pt x="7446" y="8192"/>
                    <a:pt x="7442" y="8206"/>
                  </a:cubicBezTo>
                  <a:cubicBezTo>
                    <a:pt x="7513" y="8183"/>
                    <a:pt x="7430" y="8183"/>
                    <a:pt x="7454" y="8159"/>
                  </a:cubicBezTo>
                  <a:cubicBezTo>
                    <a:pt x="7477" y="8147"/>
                    <a:pt x="7489" y="8147"/>
                    <a:pt x="7501" y="8147"/>
                  </a:cubicBezTo>
                  <a:cubicBezTo>
                    <a:pt x="7489" y="8159"/>
                    <a:pt x="7513" y="8171"/>
                    <a:pt x="7501" y="8171"/>
                  </a:cubicBezTo>
                  <a:lnTo>
                    <a:pt x="7549" y="8171"/>
                  </a:lnTo>
                  <a:cubicBezTo>
                    <a:pt x="7549" y="8171"/>
                    <a:pt x="7549" y="8171"/>
                    <a:pt x="7537" y="8183"/>
                  </a:cubicBezTo>
                  <a:cubicBezTo>
                    <a:pt x="7632" y="8147"/>
                    <a:pt x="7716" y="8171"/>
                    <a:pt x="7787" y="8147"/>
                  </a:cubicBezTo>
                  <a:cubicBezTo>
                    <a:pt x="7793" y="8141"/>
                    <a:pt x="7787" y="8141"/>
                    <a:pt x="7780" y="8141"/>
                  </a:cubicBezTo>
                  <a:cubicBezTo>
                    <a:pt x="7772" y="8141"/>
                    <a:pt x="7763" y="8141"/>
                    <a:pt x="7763" y="8135"/>
                  </a:cubicBezTo>
                  <a:cubicBezTo>
                    <a:pt x="7789" y="8124"/>
                    <a:pt x="7807" y="8121"/>
                    <a:pt x="7821" y="8121"/>
                  </a:cubicBezTo>
                  <a:cubicBezTo>
                    <a:pt x="7839" y="8121"/>
                    <a:pt x="7851" y="8125"/>
                    <a:pt x="7867" y="8125"/>
                  </a:cubicBezTo>
                  <a:cubicBezTo>
                    <a:pt x="7880" y="8125"/>
                    <a:pt x="7896" y="8122"/>
                    <a:pt x="7918" y="8111"/>
                  </a:cubicBezTo>
                  <a:lnTo>
                    <a:pt x="7918" y="8111"/>
                  </a:lnTo>
                  <a:lnTo>
                    <a:pt x="7906" y="8135"/>
                  </a:lnTo>
                  <a:cubicBezTo>
                    <a:pt x="7925" y="8125"/>
                    <a:pt x="7937" y="8108"/>
                    <a:pt x="7966" y="8108"/>
                  </a:cubicBezTo>
                  <a:cubicBezTo>
                    <a:pt x="7972" y="8108"/>
                    <a:pt x="7980" y="8109"/>
                    <a:pt x="7989" y="8111"/>
                  </a:cubicBezTo>
                  <a:cubicBezTo>
                    <a:pt x="7989" y="8123"/>
                    <a:pt x="7954" y="8135"/>
                    <a:pt x="7930" y="8147"/>
                  </a:cubicBezTo>
                  <a:cubicBezTo>
                    <a:pt x="7966" y="8135"/>
                    <a:pt x="8037" y="8123"/>
                    <a:pt x="8013" y="8111"/>
                  </a:cubicBezTo>
                  <a:cubicBezTo>
                    <a:pt x="8021" y="8107"/>
                    <a:pt x="8029" y="8106"/>
                    <a:pt x="8037" y="8106"/>
                  </a:cubicBezTo>
                  <a:cubicBezTo>
                    <a:pt x="8043" y="8106"/>
                    <a:pt x="8048" y="8107"/>
                    <a:pt x="8053" y="8108"/>
                  </a:cubicBezTo>
                  <a:lnTo>
                    <a:pt x="8053" y="8108"/>
                  </a:lnTo>
                  <a:cubicBezTo>
                    <a:pt x="8052" y="8106"/>
                    <a:pt x="8053" y="8103"/>
                    <a:pt x="8061" y="8099"/>
                  </a:cubicBezTo>
                  <a:cubicBezTo>
                    <a:pt x="8108" y="8099"/>
                    <a:pt x="8180" y="8087"/>
                    <a:pt x="8239" y="8075"/>
                  </a:cubicBezTo>
                  <a:cubicBezTo>
                    <a:pt x="8239" y="8087"/>
                    <a:pt x="8251" y="8087"/>
                    <a:pt x="8239" y="8099"/>
                  </a:cubicBezTo>
                  <a:cubicBezTo>
                    <a:pt x="8256" y="8086"/>
                    <a:pt x="8267" y="8083"/>
                    <a:pt x="8277" y="8083"/>
                  </a:cubicBezTo>
                  <a:cubicBezTo>
                    <a:pt x="8290" y="8083"/>
                    <a:pt x="8301" y="8090"/>
                    <a:pt x="8323" y="8090"/>
                  </a:cubicBezTo>
                  <a:cubicBezTo>
                    <a:pt x="8330" y="8090"/>
                    <a:pt x="8337" y="8089"/>
                    <a:pt x="8347" y="8087"/>
                  </a:cubicBezTo>
                  <a:cubicBezTo>
                    <a:pt x="8525" y="8063"/>
                    <a:pt x="8739" y="7992"/>
                    <a:pt x="8918" y="7968"/>
                  </a:cubicBezTo>
                  <a:cubicBezTo>
                    <a:pt x="8942" y="7944"/>
                    <a:pt x="9001" y="7932"/>
                    <a:pt x="9049" y="7921"/>
                  </a:cubicBezTo>
                  <a:lnTo>
                    <a:pt x="9061" y="7944"/>
                  </a:lnTo>
                  <a:lnTo>
                    <a:pt x="9109" y="7932"/>
                  </a:lnTo>
                  <a:cubicBezTo>
                    <a:pt x="9112" y="7932"/>
                    <a:pt x="9114" y="7933"/>
                    <a:pt x="9114" y="7933"/>
                  </a:cubicBezTo>
                  <a:lnTo>
                    <a:pt x="9114" y="7933"/>
                  </a:lnTo>
                  <a:lnTo>
                    <a:pt x="9120" y="7921"/>
                  </a:lnTo>
                  <a:cubicBezTo>
                    <a:pt x="9123" y="7924"/>
                    <a:pt x="9132" y="7924"/>
                    <a:pt x="9143" y="7924"/>
                  </a:cubicBezTo>
                  <a:cubicBezTo>
                    <a:pt x="9154" y="7924"/>
                    <a:pt x="9166" y="7924"/>
                    <a:pt x="9176" y="7924"/>
                  </a:cubicBezTo>
                  <a:cubicBezTo>
                    <a:pt x="9195" y="7924"/>
                    <a:pt x="9204" y="7927"/>
                    <a:pt x="9168" y="7944"/>
                  </a:cubicBezTo>
                  <a:lnTo>
                    <a:pt x="9347" y="7921"/>
                  </a:lnTo>
                  <a:cubicBezTo>
                    <a:pt x="9382" y="7909"/>
                    <a:pt x="9359" y="7885"/>
                    <a:pt x="9406" y="7885"/>
                  </a:cubicBezTo>
                  <a:cubicBezTo>
                    <a:pt x="9418" y="7897"/>
                    <a:pt x="9394" y="7897"/>
                    <a:pt x="9394" y="7909"/>
                  </a:cubicBezTo>
                  <a:cubicBezTo>
                    <a:pt x="9534" y="7909"/>
                    <a:pt x="9537" y="7818"/>
                    <a:pt x="9649" y="7802"/>
                  </a:cubicBezTo>
                  <a:lnTo>
                    <a:pt x="9649" y="7802"/>
                  </a:lnTo>
                  <a:cubicBezTo>
                    <a:pt x="9651" y="7803"/>
                    <a:pt x="9653" y="7803"/>
                    <a:pt x="9655" y="7803"/>
                  </a:cubicBezTo>
                  <a:lnTo>
                    <a:pt x="9655" y="7803"/>
                  </a:lnTo>
                  <a:lnTo>
                    <a:pt x="9656" y="7802"/>
                  </a:lnTo>
                  <a:lnTo>
                    <a:pt x="9656" y="7802"/>
                  </a:lnTo>
                  <a:cubicBezTo>
                    <a:pt x="9654" y="7802"/>
                    <a:pt x="9651" y="7802"/>
                    <a:pt x="9649" y="7802"/>
                  </a:cubicBezTo>
                  <a:lnTo>
                    <a:pt x="9649" y="7802"/>
                  </a:lnTo>
                  <a:cubicBezTo>
                    <a:pt x="9647" y="7802"/>
                    <a:pt x="9646" y="7802"/>
                    <a:pt x="9644" y="7802"/>
                  </a:cubicBezTo>
                  <a:cubicBezTo>
                    <a:pt x="9644" y="7766"/>
                    <a:pt x="9692" y="7778"/>
                    <a:pt x="9680" y="7754"/>
                  </a:cubicBezTo>
                  <a:cubicBezTo>
                    <a:pt x="9716" y="7754"/>
                    <a:pt x="9728" y="7742"/>
                    <a:pt x="9752" y="7730"/>
                  </a:cubicBezTo>
                  <a:cubicBezTo>
                    <a:pt x="9762" y="7733"/>
                    <a:pt x="9772" y="7734"/>
                    <a:pt x="9783" y="7734"/>
                  </a:cubicBezTo>
                  <a:cubicBezTo>
                    <a:pt x="9812" y="7734"/>
                    <a:pt x="9842" y="7727"/>
                    <a:pt x="9863" y="7727"/>
                  </a:cubicBezTo>
                  <a:cubicBezTo>
                    <a:pt x="9871" y="7727"/>
                    <a:pt x="9877" y="7728"/>
                    <a:pt x="9882" y="7730"/>
                  </a:cubicBezTo>
                  <a:cubicBezTo>
                    <a:pt x="9906" y="7718"/>
                    <a:pt x="9918" y="7682"/>
                    <a:pt x="9966" y="7671"/>
                  </a:cubicBezTo>
                  <a:cubicBezTo>
                    <a:pt x="10002" y="7694"/>
                    <a:pt x="9966" y="7694"/>
                    <a:pt x="10013" y="7694"/>
                  </a:cubicBezTo>
                  <a:lnTo>
                    <a:pt x="10013" y="7682"/>
                  </a:lnTo>
                  <a:cubicBezTo>
                    <a:pt x="10025" y="7678"/>
                    <a:pt x="10032" y="7677"/>
                    <a:pt x="10036" y="7677"/>
                  </a:cubicBezTo>
                  <a:cubicBezTo>
                    <a:pt x="10044" y="7677"/>
                    <a:pt x="10041" y="7682"/>
                    <a:pt x="10049" y="7682"/>
                  </a:cubicBezTo>
                  <a:cubicBezTo>
                    <a:pt x="10085" y="7682"/>
                    <a:pt x="10073" y="7659"/>
                    <a:pt x="10121" y="7659"/>
                  </a:cubicBezTo>
                  <a:lnTo>
                    <a:pt x="10097" y="7682"/>
                  </a:lnTo>
                  <a:cubicBezTo>
                    <a:pt x="10133" y="7671"/>
                    <a:pt x="10144" y="7671"/>
                    <a:pt x="10192" y="7659"/>
                  </a:cubicBezTo>
                  <a:lnTo>
                    <a:pt x="10192" y="7659"/>
                  </a:lnTo>
                  <a:cubicBezTo>
                    <a:pt x="10192" y="7671"/>
                    <a:pt x="10180" y="7671"/>
                    <a:pt x="10156" y="7671"/>
                  </a:cubicBezTo>
                  <a:cubicBezTo>
                    <a:pt x="10163" y="7675"/>
                    <a:pt x="10170" y="7677"/>
                    <a:pt x="10175" y="7677"/>
                  </a:cubicBezTo>
                  <a:cubicBezTo>
                    <a:pt x="10197" y="7677"/>
                    <a:pt x="10206" y="7647"/>
                    <a:pt x="10216" y="7647"/>
                  </a:cubicBezTo>
                  <a:cubicBezTo>
                    <a:pt x="10216" y="7647"/>
                    <a:pt x="10180" y="7647"/>
                    <a:pt x="10192" y="7635"/>
                  </a:cubicBezTo>
                  <a:cubicBezTo>
                    <a:pt x="10211" y="7625"/>
                    <a:pt x="10231" y="7608"/>
                    <a:pt x="10244" y="7608"/>
                  </a:cubicBezTo>
                  <a:cubicBezTo>
                    <a:pt x="10247" y="7608"/>
                    <a:pt x="10249" y="7609"/>
                    <a:pt x="10252" y="7611"/>
                  </a:cubicBezTo>
                  <a:lnTo>
                    <a:pt x="10240" y="7635"/>
                  </a:lnTo>
                  <a:cubicBezTo>
                    <a:pt x="10287" y="7611"/>
                    <a:pt x="10252" y="7611"/>
                    <a:pt x="10311" y="7599"/>
                  </a:cubicBezTo>
                  <a:cubicBezTo>
                    <a:pt x="10311" y="7599"/>
                    <a:pt x="10311" y="7611"/>
                    <a:pt x="10311" y="7611"/>
                  </a:cubicBezTo>
                  <a:cubicBezTo>
                    <a:pt x="10347" y="7587"/>
                    <a:pt x="10394" y="7587"/>
                    <a:pt x="10454" y="7575"/>
                  </a:cubicBezTo>
                  <a:cubicBezTo>
                    <a:pt x="10466" y="7575"/>
                    <a:pt x="10478" y="7563"/>
                    <a:pt x="10478" y="7551"/>
                  </a:cubicBezTo>
                  <a:cubicBezTo>
                    <a:pt x="10454" y="7551"/>
                    <a:pt x="10454" y="7551"/>
                    <a:pt x="10454" y="7528"/>
                  </a:cubicBezTo>
                  <a:lnTo>
                    <a:pt x="10454" y="7528"/>
                  </a:lnTo>
                  <a:cubicBezTo>
                    <a:pt x="10462" y="7532"/>
                    <a:pt x="10469" y="7533"/>
                    <a:pt x="10474" y="7533"/>
                  </a:cubicBezTo>
                  <a:cubicBezTo>
                    <a:pt x="10504" y="7533"/>
                    <a:pt x="10514" y="7492"/>
                    <a:pt x="10573" y="7492"/>
                  </a:cubicBezTo>
                  <a:cubicBezTo>
                    <a:pt x="10573" y="7492"/>
                    <a:pt x="10565" y="7507"/>
                    <a:pt x="10550" y="7507"/>
                  </a:cubicBezTo>
                  <a:cubicBezTo>
                    <a:pt x="10546" y="7507"/>
                    <a:pt x="10542" y="7506"/>
                    <a:pt x="10537" y="7504"/>
                  </a:cubicBezTo>
                  <a:cubicBezTo>
                    <a:pt x="10525" y="7540"/>
                    <a:pt x="10525" y="7563"/>
                    <a:pt x="10490" y="7587"/>
                  </a:cubicBezTo>
                  <a:cubicBezTo>
                    <a:pt x="10507" y="7579"/>
                    <a:pt x="10529" y="7570"/>
                    <a:pt x="10537" y="7570"/>
                  </a:cubicBezTo>
                  <a:cubicBezTo>
                    <a:pt x="10537" y="7570"/>
                    <a:pt x="10537" y="7570"/>
                    <a:pt x="10537" y="7570"/>
                  </a:cubicBezTo>
                  <a:lnTo>
                    <a:pt x="10537" y="7570"/>
                  </a:lnTo>
                  <a:lnTo>
                    <a:pt x="10537" y="7551"/>
                  </a:lnTo>
                  <a:cubicBezTo>
                    <a:pt x="10561" y="7540"/>
                    <a:pt x="10573" y="7540"/>
                    <a:pt x="10585" y="7540"/>
                  </a:cubicBezTo>
                  <a:cubicBezTo>
                    <a:pt x="10585" y="7516"/>
                    <a:pt x="10549" y="7516"/>
                    <a:pt x="10573" y="7504"/>
                  </a:cubicBezTo>
                  <a:cubicBezTo>
                    <a:pt x="10582" y="7498"/>
                    <a:pt x="10589" y="7495"/>
                    <a:pt x="10594" y="7495"/>
                  </a:cubicBezTo>
                  <a:cubicBezTo>
                    <a:pt x="10606" y="7495"/>
                    <a:pt x="10608" y="7506"/>
                    <a:pt x="10609" y="7506"/>
                  </a:cubicBezTo>
                  <a:cubicBezTo>
                    <a:pt x="10609" y="7506"/>
                    <a:pt x="10609" y="7506"/>
                    <a:pt x="10609" y="7504"/>
                  </a:cubicBezTo>
                  <a:cubicBezTo>
                    <a:pt x="10655" y="7481"/>
                    <a:pt x="10623" y="7480"/>
                    <a:pt x="10674" y="7469"/>
                  </a:cubicBezTo>
                  <a:lnTo>
                    <a:pt x="10674" y="7469"/>
                  </a:lnTo>
                  <a:cubicBezTo>
                    <a:pt x="10668" y="7472"/>
                    <a:pt x="10666" y="7480"/>
                    <a:pt x="10656" y="7480"/>
                  </a:cubicBezTo>
                  <a:cubicBezTo>
                    <a:pt x="10680" y="7480"/>
                    <a:pt x="10715" y="7469"/>
                    <a:pt x="10738" y="7469"/>
                  </a:cubicBezTo>
                  <a:cubicBezTo>
                    <a:pt x="10750" y="7469"/>
                    <a:pt x="10760" y="7472"/>
                    <a:pt x="10764" y="7480"/>
                  </a:cubicBezTo>
                  <a:cubicBezTo>
                    <a:pt x="10764" y="7492"/>
                    <a:pt x="10764" y="7492"/>
                    <a:pt x="10752" y="7492"/>
                  </a:cubicBezTo>
                  <a:cubicBezTo>
                    <a:pt x="10741" y="7503"/>
                    <a:pt x="10739" y="7506"/>
                    <a:pt x="10741" y="7506"/>
                  </a:cubicBezTo>
                  <a:cubicBezTo>
                    <a:pt x="10744" y="7506"/>
                    <a:pt x="10759" y="7497"/>
                    <a:pt x="10769" y="7497"/>
                  </a:cubicBezTo>
                  <a:cubicBezTo>
                    <a:pt x="10771" y="7497"/>
                    <a:pt x="10773" y="7498"/>
                    <a:pt x="10774" y="7499"/>
                  </a:cubicBezTo>
                  <a:lnTo>
                    <a:pt x="10774" y="7499"/>
                  </a:lnTo>
                  <a:cubicBezTo>
                    <a:pt x="10779" y="7489"/>
                    <a:pt x="10826" y="7480"/>
                    <a:pt x="10847" y="7480"/>
                  </a:cubicBezTo>
                  <a:lnTo>
                    <a:pt x="10835" y="7468"/>
                  </a:lnTo>
                  <a:cubicBezTo>
                    <a:pt x="10851" y="7446"/>
                    <a:pt x="10858" y="7438"/>
                    <a:pt x="10862" y="7438"/>
                  </a:cubicBezTo>
                  <a:cubicBezTo>
                    <a:pt x="10872" y="7438"/>
                    <a:pt x="10861" y="7483"/>
                    <a:pt x="10898" y="7483"/>
                  </a:cubicBezTo>
                  <a:cubicBezTo>
                    <a:pt x="10904" y="7483"/>
                    <a:pt x="10910" y="7482"/>
                    <a:pt x="10918" y="7480"/>
                  </a:cubicBezTo>
                  <a:cubicBezTo>
                    <a:pt x="10942" y="7462"/>
                    <a:pt x="10936" y="7459"/>
                    <a:pt x="10927" y="7459"/>
                  </a:cubicBezTo>
                  <a:cubicBezTo>
                    <a:pt x="10923" y="7459"/>
                    <a:pt x="10918" y="7460"/>
                    <a:pt x="10915" y="7460"/>
                  </a:cubicBezTo>
                  <a:cubicBezTo>
                    <a:pt x="10912" y="7460"/>
                    <a:pt x="10912" y="7459"/>
                    <a:pt x="10918" y="7456"/>
                  </a:cubicBezTo>
                  <a:cubicBezTo>
                    <a:pt x="10936" y="7450"/>
                    <a:pt x="10951" y="7450"/>
                    <a:pt x="10967" y="7450"/>
                  </a:cubicBezTo>
                  <a:cubicBezTo>
                    <a:pt x="10984" y="7450"/>
                    <a:pt x="11002" y="7450"/>
                    <a:pt x="11025" y="7444"/>
                  </a:cubicBezTo>
                  <a:cubicBezTo>
                    <a:pt x="11037" y="7444"/>
                    <a:pt x="11061" y="7444"/>
                    <a:pt x="11073" y="7468"/>
                  </a:cubicBezTo>
                  <a:cubicBezTo>
                    <a:pt x="11097" y="7456"/>
                    <a:pt x="11168" y="7456"/>
                    <a:pt x="11180" y="7432"/>
                  </a:cubicBezTo>
                  <a:cubicBezTo>
                    <a:pt x="11174" y="7431"/>
                    <a:pt x="11168" y="7431"/>
                    <a:pt x="11163" y="7431"/>
                  </a:cubicBezTo>
                  <a:cubicBezTo>
                    <a:pt x="11128" y="7431"/>
                    <a:pt x="11126" y="7458"/>
                    <a:pt x="11091" y="7458"/>
                  </a:cubicBezTo>
                  <a:cubicBezTo>
                    <a:pt x="11086" y="7458"/>
                    <a:pt x="11080" y="7458"/>
                    <a:pt x="11073" y="7456"/>
                  </a:cubicBezTo>
                  <a:lnTo>
                    <a:pt x="11073" y="7432"/>
                  </a:lnTo>
                  <a:cubicBezTo>
                    <a:pt x="11121" y="7421"/>
                    <a:pt x="11168" y="7397"/>
                    <a:pt x="11204" y="7397"/>
                  </a:cubicBezTo>
                  <a:cubicBezTo>
                    <a:pt x="11192" y="7397"/>
                    <a:pt x="11192" y="7385"/>
                    <a:pt x="11192" y="7385"/>
                  </a:cubicBezTo>
                  <a:cubicBezTo>
                    <a:pt x="11252" y="7361"/>
                    <a:pt x="11264" y="7337"/>
                    <a:pt x="11323" y="7325"/>
                  </a:cubicBezTo>
                  <a:lnTo>
                    <a:pt x="11323" y="7325"/>
                  </a:lnTo>
                  <a:cubicBezTo>
                    <a:pt x="11335" y="7337"/>
                    <a:pt x="11299" y="7349"/>
                    <a:pt x="11276" y="7361"/>
                  </a:cubicBezTo>
                  <a:cubicBezTo>
                    <a:pt x="11311" y="7361"/>
                    <a:pt x="11311" y="7349"/>
                    <a:pt x="11371" y="7337"/>
                  </a:cubicBezTo>
                  <a:lnTo>
                    <a:pt x="11371" y="7337"/>
                  </a:lnTo>
                  <a:cubicBezTo>
                    <a:pt x="11383" y="7349"/>
                    <a:pt x="11335" y="7349"/>
                    <a:pt x="11323" y="7361"/>
                  </a:cubicBezTo>
                  <a:lnTo>
                    <a:pt x="11395" y="7337"/>
                  </a:lnTo>
                  <a:cubicBezTo>
                    <a:pt x="11395" y="7313"/>
                    <a:pt x="11442" y="7325"/>
                    <a:pt x="11478" y="7313"/>
                  </a:cubicBezTo>
                  <a:cubicBezTo>
                    <a:pt x="11561" y="7278"/>
                    <a:pt x="11573" y="7242"/>
                    <a:pt x="11609" y="7206"/>
                  </a:cubicBezTo>
                  <a:cubicBezTo>
                    <a:pt x="11621" y="7206"/>
                    <a:pt x="11633" y="7218"/>
                    <a:pt x="11633" y="7218"/>
                  </a:cubicBezTo>
                  <a:cubicBezTo>
                    <a:pt x="11609" y="7218"/>
                    <a:pt x="11609" y="7230"/>
                    <a:pt x="11609" y="7230"/>
                  </a:cubicBezTo>
                  <a:lnTo>
                    <a:pt x="11609" y="7230"/>
                  </a:lnTo>
                  <a:cubicBezTo>
                    <a:pt x="11613" y="7228"/>
                    <a:pt x="11619" y="7227"/>
                    <a:pt x="11625" y="7227"/>
                  </a:cubicBezTo>
                  <a:cubicBezTo>
                    <a:pt x="11649" y="7227"/>
                    <a:pt x="11678" y="7244"/>
                    <a:pt x="11668" y="7254"/>
                  </a:cubicBezTo>
                  <a:cubicBezTo>
                    <a:pt x="11716" y="7230"/>
                    <a:pt x="11645" y="7242"/>
                    <a:pt x="11668" y="7230"/>
                  </a:cubicBezTo>
                  <a:lnTo>
                    <a:pt x="11740" y="7206"/>
                  </a:lnTo>
                  <a:cubicBezTo>
                    <a:pt x="11728" y="7194"/>
                    <a:pt x="11704" y="7206"/>
                    <a:pt x="11728" y="7182"/>
                  </a:cubicBezTo>
                  <a:cubicBezTo>
                    <a:pt x="11764" y="7170"/>
                    <a:pt x="11776" y="7170"/>
                    <a:pt x="11811" y="7159"/>
                  </a:cubicBezTo>
                  <a:lnTo>
                    <a:pt x="11811" y="7159"/>
                  </a:lnTo>
                  <a:cubicBezTo>
                    <a:pt x="11811" y="7170"/>
                    <a:pt x="11835" y="7170"/>
                    <a:pt x="11799" y="7182"/>
                  </a:cubicBezTo>
                  <a:cubicBezTo>
                    <a:pt x="11823" y="7182"/>
                    <a:pt x="11847" y="7170"/>
                    <a:pt x="11859" y="7159"/>
                  </a:cubicBezTo>
                  <a:cubicBezTo>
                    <a:pt x="11811" y="7159"/>
                    <a:pt x="11918" y="7123"/>
                    <a:pt x="11883" y="7111"/>
                  </a:cubicBezTo>
                  <a:lnTo>
                    <a:pt x="11930" y="7111"/>
                  </a:lnTo>
                  <a:cubicBezTo>
                    <a:pt x="11918" y="7111"/>
                    <a:pt x="11918" y="7123"/>
                    <a:pt x="11907" y="7123"/>
                  </a:cubicBezTo>
                  <a:cubicBezTo>
                    <a:pt x="11912" y="7129"/>
                    <a:pt x="11917" y="7131"/>
                    <a:pt x="11922" y="7131"/>
                  </a:cubicBezTo>
                  <a:cubicBezTo>
                    <a:pt x="11936" y="7131"/>
                    <a:pt x="11945" y="7108"/>
                    <a:pt x="11954" y="7099"/>
                  </a:cubicBezTo>
                  <a:lnTo>
                    <a:pt x="12014" y="7099"/>
                  </a:lnTo>
                  <a:cubicBezTo>
                    <a:pt x="12020" y="7093"/>
                    <a:pt x="12032" y="7090"/>
                    <a:pt x="12042" y="7090"/>
                  </a:cubicBezTo>
                  <a:cubicBezTo>
                    <a:pt x="12052" y="7090"/>
                    <a:pt x="12061" y="7093"/>
                    <a:pt x="12061" y="7099"/>
                  </a:cubicBezTo>
                  <a:cubicBezTo>
                    <a:pt x="12085" y="7087"/>
                    <a:pt x="12061" y="7075"/>
                    <a:pt x="12061" y="7075"/>
                  </a:cubicBezTo>
                  <a:lnTo>
                    <a:pt x="12133" y="7051"/>
                  </a:lnTo>
                  <a:cubicBezTo>
                    <a:pt x="12145" y="7063"/>
                    <a:pt x="12157" y="7087"/>
                    <a:pt x="12145" y="7099"/>
                  </a:cubicBezTo>
                  <a:cubicBezTo>
                    <a:pt x="12168" y="7075"/>
                    <a:pt x="12145" y="7063"/>
                    <a:pt x="12180" y="7051"/>
                  </a:cubicBezTo>
                  <a:lnTo>
                    <a:pt x="12180" y="7051"/>
                  </a:lnTo>
                  <a:cubicBezTo>
                    <a:pt x="12168" y="7075"/>
                    <a:pt x="12240" y="7051"/>
                    <a:pt x="12216" y="7087"/>
                  </a:cubicBezTo>
                  <a:cubicBezTo>
                    <a:pt x="12240" y="7087"/>
                    <a:pt x="12299" y="7063"/>
                    <a:pt x="12335" y="7051"/>
                  </a:cubicBezTo>
                  <a:cubicBezTo>
                    <a:pt x="12340" y="7043"/>
                    <a:pt x="12336" y="7040"/>
                    <a:pt x="12329" y="7040"/>
                  </a:cubicBezTo>
                  <a:cubicBezTo>
                    <a:pt x="12321" y="7040"/>
                    <a:pt x="12309" y="7043"/>
                    <a:pt x="12300" y="7043"/>
                  </a:cubicBezTo>
                  <a:cubicBezTo>
                    <a:pt x="12295" y="7043"/>
                    <a:pt x="12290" y="7042"/>
                    <a:pt x="12288" y="7040"/>
                  </a:cubicBezTo>
                  <a:cubicBezTo>
                    <a:pt x="12383" y="6992"/>
                    <a:pt x="12371" y="6944"/>
                    <a:pt x="12442" y="6920"/>
                  </a:cubicBezTo>
                  <a:lnTo>
                    <a:pt x="12419" y="6920"/>
                  </a:lnTo>
                  <a:cubicBezTo>
                    <a:pt x="12466" y="6897"/>
                    <a:pt x="12454" y="6897"/>
                    <a:pt x="12478" y="6873"/>
                  </a:cubicBezTo>
                  <a:cubicBezTo>
                    <a:pt x="12478" y="6894"/>
                    <a:pt x="12502" y="6906"/>
                    <a:pt x="12536" y="6906"/>
                  </a:cubicBezTo>
                  <a:cubicBezTo>
                    <a:pt x="12561" y="6906"/>
                    <a:pt x="12591" y="6900"/>
                    <a:pt x="12621" y="6885"/>
                  </a:cubicBezTo>
                  <a:cubicBezTo>
                    <a:pt x="12621" y="6873"/>
                    <a:pt x="12573" y="6885"/>
                    <a:pt x="12573" y="6861"/>
                  </a:cubicBezTo>
                  <a:lnTo>
                    <a:pt x="12621" y="6837"/>
                  </a:lnTo>
                  <a:lnTo>
                    <a:pt x="12621" y="6837"/>
                  </a:lnTo>
                  <a:cubicBezTo>
                    <a:pt x="12621" y="6837"/>
                    <a:pt x="12621" y="6842"/>
                    <a:pt x="12618" y="6845"/>
                  </a:cubicBezTo>
                  <a:lnTo>
                    <a:pt x="12618" y="6845"/>
                  </a:lnTo>
                  <a:cubicBezTo>
                    <a:pt x="12663" y="6828"/>
                    <a:pt x="12704" y="6847"/>
                    <a:pt x="12704" y="6813"/>
                  </a:cubicBezTo>
                  <a:lnTo>
                    <a:pt x="12764" y="6837"/>
                  </a:lnTo>
                  <a:lnTo>
                    <a:pt x="12740" y="6825"/>
                  </a:lnTo>
                  <a:cubicBezTo>
                    <a:pt x="12740" y="6813"/>
                    <a:pt x="12788" y="6789"/>
                    <a:pt x="12788" y="6778"/>
                  </a:cubicBezTo>
                  <a:cubicBezTo>
                    <a:pt x="12835" y="6754"/>
                    <a:pt x="12859" y="6754"/>
                    <a:pt x="12895" y="6754"/>
                  </a:cubicBezTo>
                  <a:cubicBezTo>
                    <a:pt x="12883" y="6754"/>
                    <a:pt x="12847" y="6742"/>
                    <a:pt x="12883" y="6718"/>
                  </a:cubicBezTo>
                  <a:lnTo>
                    <a:pt x="12883" y="6718"/>
                  </a:lnTo>
                  <a:cubicBezTo>
                    <a:pt x="12886" y="6727"/>
                    <a:pt x="12892" y="6730"/>
                    <a:pt x="12900" y="6730"/>
                  </a:cubicBezTo>
                  <a:cubicBezTo>
                    <a:pt x="12920" y="6730"/>
                    <a:pt x="12950" y="6712"/>
                    <a:pt x="12967" y="6712"/>
                  </a:cubicBezTo>
                  <a:cubicBezTo>
                    <a:pt x="12972" y="6712"/>
                    <a:pt x="12976" y="6714"/>
                    <a:pt x="12978" y="6718"/>
                  </a:cubicBezTo>
                  <a:cubicBezTo>
                    <a:pt x="12990" y="6706"/>
                    <a:pt x="13014" y="6706"/>
                    <a:pt x="13014" y="6694"/>
                  </a:cubicBezTo>
                  <a:lnTo>
                    <a:pt x="13026" y="6718"/>
                  </a:lnTo>
                  <a:cubicBezTo>
                    <a:pt x="13014" y="6682"/>
                    <a:pt x="13061" y="6659"/>
                    <a:pt x="13097" y="6635"/>
                  </a:cubicBezTo>
                  <a:cubicBezTo>
                    <a:pt x="13100" y="6647"/>
                    <a:pt x="13105" y="6651"/>
                    <a:pt x="13111" y="6651"/>
                  </a:cubicBezTo>
                  <a:cubicBezTo>
                    <a:pt x="13124" y="6651"/>
                    <a:pt x="13144" y="6630"/>
                    <a:pt x="13164" y="6630"/>
                  </a:cubicBezTo>
                  <a:cubicBezTo>
                    <a:pt x="13170" y="6630"/>
                    <a:pt x="13175" y="6631"/>
                    <a:pt x="13181" y="6635"/>
                  </a:cubicBezTo>
                  <a:cubicBezTo>
                    <a:pt x="13181" y="6611"/>
                    <a:pt x="13252" y="6587"/>
                    <a:pt x="13240" y="6563"/>
                  </a:cubicBezTo>
                  <a:cubicBezTo>
                    <a:pt x="13247" y="6561"/>
                    <a:pt x="13253" y="6560"/>
                    <a:pt x="13259" y="6560"/>
                  </a:cubicBezTo>
                  <a:cubicBezTo>
                    <a:pt x="13281" y="6560"/>
                    <a:pt x="13290" y="6575"/>
                    <a:pt x="13300" y="6575"/>
                  </a:cubicBezTo>
                  <a:lnTo>
                    <a:pt x="13311" y="6563"/>
                  </a:lnTo>
                  <a:cubicBezTo>
                    <a:pt x="13335" y="6563"/>
                    <a:pt x="13395" y="6539"/>
                    <a:pt x="13431" y="6528"/>
                  </a:cubicBezTo>
                  <a:lnTo>
                    <a:pt x="13454" y="6492"/>
                  </a:lnTo>
                  <a:lnTo>
                    <a:pt x="13466" y="6492"/>
                  </a:lnTo>
                  <a:cubicBezTo>
                    <a:pt x="13466" y="6492"/>
                    <a:pt x="13502" y="6468"/>
                    <a:pt x="13478" y="6468"/>
                  </a:cubicBezTo>
                  <a:lnTo>
                    <a:pt x="13490" y="6456"/>
                  </a:lnTo>
                  <a:cubicBezTo>
                    <a:pt x="13478" y="6432"/>
                    <a:pt x="13514" y="6444"/>
                    <a:pt x="13550" y="6420"/>
                  </a:cubicBezTo>
                  <a:cubicBezTo>
                    <a:pt x="13550" y="6420"/>
                    <a:pt x="13562" y="6420"/>
                    <a:pt x="13550" y="6432"/>
                  </a:cubicBezTo>
                  <a:cubicBezTo>
                    <a:pt x="13557" y="6429"/>
                    <a:pt x="13562" y="6427"/>
                    <a:pt x="13565" y="6427"/>
                  </a:cubicBezTo>
                  <a:cubicBezTo>
                    <a:pt x="13572" y="6427"/>
                    <a:pt x="13575" y="6432"/>
                    <a:pt x="13579" y="6437"/>
                  </a:cubicBezTo>
                  <a:lnTo>
                    <a:pt x="13579" y="6437"/>
                  </a:lnTo>
                  <a:cubicBezTo>
                    <a:pt x="13579" y="6419"/>
                    <a:pt x="13606" y="6372"/>
                    <a:pt x="13572" y="6372"/>
                  </a:cubicBezTo>
                  <a:cubicBezTo>
                    <a:pt x="13569" y="6372"/>
                    <a:pt x="13565" y="6372"/>
                    <a:pt x="13562" y="6373"/>
                  </a:cubicBezTo>
                  <a:cubicBezTo>
                    <a:pt x="13562" y="6373"/>
                    <a:pt x="13585" y="6349"/>
                    <a:pt x="13597" y="6337"/>
                  </a:cubicBezTo>
                  <a:lnTo>
                    <a:pt x="13621" y="6361"/>
                  </a:lnTo>
                  <a:lnTo>
                    <a:pt x="13633" y="6325"/>
                  </a:lnTo>
                  <a:cubicBezTo>
                    <a:pt x="13657" y="6301"/>
                    <a:pt x="13669" y="6313"/>
                    <a:pt x="13692" y="6301"/>
                  </a:cubicBezTo>
                  <a:lnTo>
                    <a:pt x="13692" y="6301"/>
                  </a:lnTo>
                  <a:cubicBezTo>
                    <a:pt x="13674" y="6311"/>
                    <a:pt x="13670" y="6348"/>
                    <a:pt x="13697" y="6348"/>
                  </a:cubicBezTo>
                  <a:cubicBezTo>
                    <a:pt x="13704" y="6348"/>
                    <a:pt x="13715" y="6345"/>
                    <a:pt x="13728" y="6337"/>
                  </a:cubicBezTo>
                  <a:lnTo>
                    <a:pt x="13728" y="6337"/>
                  </a:lnTo>
                  <a:cubicBezTo>
                    <a:pt x="13704" y="6361"/>
                    <a:pt x="13692" y="6385"/>
                    <a:pt x="13681" y="6397"/>
                  </a:cubicBezTo>
                  <a:cubicBezTo>
                    <a:pt x="13685" y="6392"/>
                    <a:pt x="13690" y="6389"/>
                    <a:pt x="13694" y="6389"/>
                  </a:cubicBezTo>
                  <a:cubicBezTo>
                    <a:pt x="13698" y="6389"/>
                    <a:pt x="13699" y="6395"/>
                    <a:pt x="13692" y="6408"/>
                  </a:cubicBezTo>
                  <a:cubicBezTo>
                    <a:pt x="13728" y="6373"/>
                    <a:pt x="13692" y="6385"/>
                    <a:pt x="13740" y="6361"/>
                  </a:cubicBezTo>
                  <a:cubicBezTo>
                    <a:pt x="13740" y="6367"/>
                    <a:pt x="13746" y="6370"/>
                    <a:pt x="13756" y="6370"/>
                  </a:cubicBezTo>
                  <a:cubicBezTo>
                    <a:pt x="13767" y="6370"/>
                    <a:pt x="13782" y="6367"/>
                    <a:pt x="13800" y="6361"/>
                  </a:cubicBezTo>
                  <a:lnTo>
                    <a:pt x="13764" y="6361"/>
                  </a:lnTo>
                  <a:cubicBezTo>
                    <a:pt x="13764" y="6361"/>
                    <a:pt x="13764" y="6361"/>
                    <a:pt x="13764" y="6349"/>
                  </a:cubicBezTo>
                  <a:cubicBezTo>
                    <a:pt x="13758" y="6355"/>
                    <a:pt x="13755" y="6358"/>
                    <a:pt x="13752" y="6358"/>
                  </a:cubicBezTo>
                  <a:cubicBezTo>
                    <a:pt x="13749" y="6358"/>
                    <a:pt x="13746" y="6355"/>
                    <a:pt x="13740" y="6349"/>
                  </a:cubicBezTo>
                  <a:cubicBezTo>
                    <a:pt x="13750" y="6349"/>
                    <a:pt x="13768" y="6308"/>
                    <a:pt x="13781" y="6301"/>
                  </a:cubicBezTo>
                  <a:lnTo>
                    <a:pt x="13781" y="6301"/>
                  </a:lnTo>
                  <a:cubicBezTo>
                    <a:pt x="13783" y="6301"/>
                    <a:pt x="13785" y="6301"/>
                    <a:pt x="13788" y="6301"/>
                  </a:cubicBezTo>
                  <a:cubicBezTo>
                    <a:pt x="13787" y="6300"/>
                    <a:pt x="13785" y="6300"/>
                    <a:pt x="13784" y="6300"/>
                  </a:cubicBezTo>
                  <a:cubicBezTo>
                    <a:pt x="13783" y="6300"/>
                    <a:pt x="13782" y="6300"/>
                    <a:pt x="13781" y="6301"/>
                  </a:cubicBezTo>
                  <a:lnTo>
                    <a:pt x="13781" y="6301"/>
                  </a:lnTo>
                  <a:cubicBezTo>
                    <a:pt x="13739" y="6295"/>
                    <a:pt x="13846" y="6230"/>
                    <a:pt x="13812" y="6230"/>
                  </a:cubicBezTo>
                  <a:cubicBezTo>
                    <a:pt x="13812" y="6220"/>
                    <a:pt x="13835" y="6203"/>
                    <a:pt x="13844" y="6203"/>
                  </a:cubicBezTo>
                  <a:cubicBezTo>
                    <a:pt x="13846" y="6203"/>
                    <a:pt x="13847" y="6204"/>
                    <a:pt x="13847" y="6206"/>
                  </a:cubicBezTo>
                  <a:cubicBezTo>
                    <a:pt x="13835" y="6224"/>
                    <a:pt x="13847" y="6227"/>
                    <a:pt x="13862" y="6227"/>
                  </a:cubicBezTo>
                  <a:cubicBezTo>
                    <a:pt x="13870" y="6227"/>
                    <a:pt x="13878" y="6226"/>
                    <a:pt x="13884" y="6226"/>
                  </a:cubicBezTo>
                  <a:cubicBezTo>
                    <a:pt x="13890" y="6226"/>
                    <a:pt x="13895" y="6227"/>
                    <a:pt x="13895" y="6230"/>
                  </a:cubicBezTo>
                  <a:cubicBezTo>
                    <a:pt x="13901" y="6224"/>
                    <a:pt x="13892" y="6224"/>
                    <a:pt x="13883" y="6224"/>
                  </a:cubicBezTo>
                  <a:cubicBezTo>
                    <a:pt x="13874" y="6224"/>
                    <a:pt x="13865" y="6224"/>
                    <a:pt x="13871" y="6218"/>
                  </a:cubicBezTo>
                  <a:cubicBezTo>
                    <a:pt x="13895" y="6206"/>
                    <a:pt x="13919" y="6206"/>
                    <a:pt x="13931" y="6206"/>
                  </a:cubicBezTo>
                  <a:lnTo>
                    <a:pt x="13966" y="6194"/>
                  </a:lnTo>
                  <a:cubicBezTo>
                    <a:pt x="13966" y="6191"/>
                    <a:pt x="13964" y="6191"/>
                    <a:pt x="13961" y="6191"/>
                  </a:cubicBezTo>
                  <a:cubicBezTo>
                    <a:pt x="13955" y="6191"/>
                    <a:pt x="13946" y="6193"/>
                    <a:pt x="13942" y="6193"/>
                  </a:cubicBezTo>
                  <a:cubicBezTo>
                    <a:pt x="13939" y="6193"/>
                    <a:pt x="13941" y="6191"/>
                    <a:pt x="13954" y="6182"/>
                  </a:cubicBezTo>
                  <a:cubicBezTo>
                    <a:pt x="13954" y="6182"/>
                    <a:pt x="13990" y="6158"/>
                    <a:pt x="13990" y="6158"/>
                  </a:cubicBezTo>
                  <a:lnTo>
                    <a:pt x="13990" y="6158"/>
                  </a:lnTo>
                  <a:cubicBezTo>
                    <a:pt x="13990" y="6182"/>
                    <a:pt x="14002" y="6194"/>
                    <a:pt x="13978" y="6218"/>
                  </a:cubicBezTo>
                  <a:cubicBezTo>
                    <a:pt x="14002" y="6206"/>
                    <a:pt x="14073" y="6158"/>
                    <a:pt x="14026" y="6158"/>
                  </a:cubicBezTo>
                  <a:lnTo>
                    <a:pt x="14062" y="6135"/>
                  </a:lnTo>
                  <a:lnTo>
                    <a:pt x="14062" y="6135"/>
                  </a:lnTo>
                  <a:cubicBezTo>
                    <a:pt x="14050" y="6141"/>
                    <a:pt x="14029" y="6147"/>
                    <a:pt x="14017" y="6147"/>
                  </a:cubicBezTo>
                  <a:cubicBezTo>
                    <a:pt x="14005" y="6147"/>
                    <a:pt x="14002" y="6141"/>
                    <a:pt x="14026" y="6123"/>
                  </a:cubicBezTo>
                  <a:lnTo>
                    <a:pt x="14038" y="6123"/>
                  </a:lnTo>
                  <a:lnTo>
                    <a:pt x="14062" y="6087"/>
                  </a:lnTo>
                  <a:lnTo>
                    <a:pt x="14085" y="6087"/>
                  </a:lnTo>
                  <a:cubicBezTo>
                    <a:pt x="14073" y="6087"/>
                    <a:pt x="14085" y="6075"/>
                    <a:pt x="14097" y="6063"/>
                  </a:cubicBezTo>
                  <a:cubicBezTo>
                    <a:pt x="14097" y="6069"/>
                    <a:pt x="14100" y="6069"/>
                    <a:pt x="14105" y="6069"/>
                  </a:cubicBezTo>
                  <a:cubicBezTo>
                    <a:pt x="14109" y="6069"/>
                    <a:pt x="14115" y="6069"/>
                    <a:pt x="14121" y="6075"/>
                  </a:cubicBezTo>
                  <a:cubicBezTo>
                    <a:pt x="14157" y="6051"/>
                    <a:pt x="14145" y="6039"/>
                    <a:pt x="14145" y="6027"/>
                  </a:cubicBezTo>
                  <a:cubicBezTo>
                    <a:pt x="14157" y="6022"/>
                    <a:pt x="14166" y="6019"/>
                    <a:pt x="14172" y="6019"/>
                  </a:cubicBezTo>
                  <a:cubicBezTo>
                    <a:pt x="14178" y="6019"/>
                    <a:pt x="14181" y="6022"/>
                    <a:pt x="14181" y="6027"/>
                  </a:cubicBezTo>
                  <a:cubicBezTo>
                    <a:pt x="14204" y="6016"/>
                    <a:pt x="14252" y="5980"/>
                    <a:pt x="14276" y="5980"/>
                  </a:cubicBezTo>
                  <a:cubicBezTo>
                    <a:pt x="14290" y="5961"/>
                    <a:pt x="14293" y="5957"/>
                    <a:pt x="14292" y="5957"/>
                  </a:cubicBezTo>
                  <a:lnTo>
                    <a:pt x="14292" y="5957"/>
                  </a:lnTo>
                  <a:cubicBezTo>
                    <a:pt x="14291" y="5957"/>
                    <a:pt x="14289" y="5959"/>
                    <a:pt x="14287" y="5959"/>
                  </a:cubicBezTo>
                  <a:cubicBezTo>
                    <a:pt x="14285" y="5959"/>
                    <a:pt x="14284" y="5956"/>
                    <a:pt x="14288" y="5944"/>
                  </a:cubicBezTo>
                  <a:cubicBezTo>
                    <a:pt x="14291" y="5945"/>
                    <a:pt x="14293" y="5945"/>
                    <a:pt x="14296" y="5945"/>
                  </a:cubicBezTo>
                  <a:cubicBezTo>
                    <a:pt x="14344" y="5945"/>
                    <a:pt x="14410" y="5858"/>
                    <a:pt x="14466" y="5813"/>
                  </a:cubicBezTo>
                  <a:cubicBezTo>
                    <a:pt x="14433" y="5791"/>
                    <a:pt x="14473" y="5789"/>
                    <a:pt x="14468" y="5760"/>
                  </a:cubicBezTo>
                  <a:lnTo>
                    <a:pt x="14468" y="5760"/>
                  </a:lnTo>
                  <a:cubicBezTo>
                    <a:pt x="14472" y="5766"/>
                    <a:pt x="14481" y="5766"/>
                    <a:pt x="14490" y="5766"/>
                  </a:cubicBezTo>
                  <a:cubicBezTo>
                    <a:pt x="14490" y="5766"/>
                    <a:pt x="14502" y="5777"/>
                    <a:pt x="14502" y="5777"/>
                  </a:cubicBezTo>
                  <a:cubicBezTo>
                    <a:pt x="14502" y="5789"/>
                    <a:pt x="14502" y="5789"/>
                    <a:pt x="14514" y="5789"/>
                  </a:cubicBezTo>
                  <a:cubicBezTo>
                    <a:pt x="14526" y="5777"/>
                    <a:pt x="14514" y="5777"/>
                    <a:pt x="14514" y="5777"/>
                  </a:cubicBezTo>
                  <a:cubicBezTo>
                    <a:pt x="14520" y="5772"/>
                    <a:pt x="14523" y="5769"/>
                    <a:pt x="14524" y="5769"/>
                  </a:cubicBezTo>
                  <a:cubicBezTo>
                    <a:pt x="14526" y="5769"/>
                    <a:pt x="14526" y="5772"/>
                    <a:pt x="14526" y="5777"/>
                  </a:cubicBezTo>
                  <a:cubicBezTo>
                    <a:pt x="14526" y="5789"/>
                    <a:pt x="14514" y="5801"/>
                    <a:pt x="14526" y="5801"/>
                  </a:cubicBezTo>
                  <a:lnTo>
                    <a:pt x="14538" y="5801"/>
                  </a:lnTo>
                  <a:cubicBezTo>
                    <a:pt x="14538" y="5813"/>
                    <a:pt x="14526" y="5813"/>
                    <a:pt x="14526" y="5813"/>
                  </a:cubicBezTo>
                  <a:cubicBezTo>
                    <a:pt x="14526" y="5813"/>
                    <a:pt x="14529" y="5816"/>
                    <a:pt x="14533" y="5816"/>
                  </a:cubicBezTo>
                  <a:cubicBezTo>
                    <a:pt x="14538" y="5816"/>
                    <a:pt x="14544" y="5813"/>
                    <a:pt x="14550" y="5801"/>
                  </a:cubicBezTo>
                  <a:cubicBezTo>
                    <a:pt x="14550" y="5801"/>
                    <a:pt x="14550" y="5813"/>
                    <a:pt x="14550" y="5825"/>
                  </a:cubicBezTo>
                  <a:cubicBezTo>
                    <a:pt x="14550" y="5825"/>
                    <a:pt x="14550" y="5813"/>
                    <a:pt x="14562" y="5801"/>
                  </a:cubicBezTo>
                  <a:lnTo>
                    <a:pt x="14562" y="5801"/>
                  </a:lnTo>
                  <a:cubicBezTo>
                    <a:pt x="14550" y="5825"/>
                    <a:pt x="14562" y="5825"/>
                    <a:pt x="14574" y="5837"/>
                  </a:cubicBezTo>
                  <a:cubicBezTo>
                    <a:pt x="14574" y="5837"/>
                    <a:pt x="14562" y="5837"/>
                    <a:pt x="14562" y="5849"/>
                  </a:cubicBezTo>
                  <a:cubicBezTo>
                    <a:pt x="14568" y="5843"/>
                    <a:pt x="14571" y="5841"/>
                    <a:pt x="14572" y="5841"/>
                  </a:cubicBezTo>
                  <a:cubicBezTo>
                    <a:pt x="14576" y="5841"/>
                    <a:pt x="14565" y="5861"/>
                    <a:pt x="14574" y="5861"/>
                  </a:cubicBezTo>
                  <a:cubicBezTo>
                    <a:pt x="14597" y="5873"/>
                    <a:pt x="14633" y="5885"/>
                    <a:pt x="14657" y="5908"/>
                  </a:cubicBezTo>
                  <a:cubicBezTo>
                    <a:pt x="14669" y="5897"/>
                    <a:pt x="14681" y="5897"/>
                    <a:pt x="14693" y="5897"/>
                  </a:cubicBezTo>
                  <a:lnTo>
                    <a:pt x="14669" y="5920"/>
                  </a:lnTo>
                  <a:lnTo>
                    <a:pt x="14681" y="5920"/>
                  </a:lnTo>
                  <a:cubicBezTo>
                    <a:pt x="14681" y="5920"/>
                    <a:pt x="14681" y="5920"/>
                    <a:pt x="14681" y="5920"/>
                  </a:cubicBezTo>
                  <a:lnTo>
                    <a:pt x="14681" y="5920"/>
                  </a:lnTo>
                  <a:lnTo>
                    <a:pt x="14675" y="5926"/>
                  </a:lnTo>
                  <a:cubicBezTo>
                    <a:pt x="14678" y="5926"/>
                    <a:pt x="14681" y="5926"/>
                    <a:pt x="14681" y="5920"/>
                  </a:cubicBezTo>
                  <a:lnTo>
                    <a:pt x="14681" y="5920"/>
                  </a:lnTo>
                  <a:cubicBezTo>
                    <a:pt x="14681" y="5932"/>
                    <a:pt x="14693" y="5944"/>
                    <a:pt x="14669" y="5944"/>
                  </a:cubicBezTo>
                  <a:lnTo>
                    <a:pt x="14693" y="5968"/>
                  </a:lnTo>
                  <a:cubicBezTo>
                    <a:pt x="14693" y="5970"/>
                    <a:pt x="14694" y="5971"/>
                    <a:pt x="14695" y="5971"/>
                  </a:cubicBezTo>
                  <a:cubicBezTo>
                    <a:pt x="14700" y="5971"/>
                    <a:pt x="14709" y="5965"/>
                    <a:pt x="14714" y="5965"/>
                  </a:cubicBezTo>
                  <a:cubicBezTo>
                    <a:pt x="14715" y="5965"/>
                    <a:pt x="14716" y="5965"/>
                    <a:pt x="14716" y="5968"/>
                  </a:cubicBezTo>
                  <a:cubicBezTo>
                    <a:pt x="14705" y="5968"/>
                    <a:pt x="14705" y="5968"/>
                    <a:pt x="14693" y="5980"/>
                  </a:cubicBezTo>
                  <a:cubicBezTo>
                    <a:pt x="14693" y="5984"/>
                    <a:pt x="14695" y="5986"/>
                    <a:pt x="14698" y="5986"/>
                  </a:cubicBezTo>
                  <a:cubicBezTo>
                    <a:pt x="14712" y="5986"/>
                    <a:pt x="14745" y="5962"/>
                    <a:pt x="14758" y="5962"/>
                  </a:cubicBezTo>
                  <a:cubicBezTo>
                    <a:pt x="14762" y="5962"/>
                    <a:pt x="14764" y="5964"/>
                    <a:pt x="14764" y="5968"/>
                  </a:cubicBezTo>
                  <a:lnTo>
                    <a:pt x="14776" y="5968"/>
                  </a:lnTo>
                  <a:cubicBezTo>
                    <a:pt x="14783" y="5961"/>
                    <a:pt x="14785" y="5959"/>
                    <a:pt x="14784" y="5959"/>
                  </a:cubicBezTo>
                  <a:lnTo>
                    <a:pt x="14784" y="5959"/>
                  </a:lnTo>
                  <a:cubicBezTo>
                    <a:pt x="14783" y="5959"/>
                    <a:pt x="14776" y="5965"/>
                    <a:pt x="14770" y="5965"/>
                  </a:cubicBezTo>
                  <a:cubicBezTo>
                    <a:pt x="14767" y="5965"/>
                    <a:pt x="14764" y="5963"/>
                    <a:pt x="14764" y="5956"/>
                  </a:cubicBezTo>
                  <a:cubicBezTo>
                    <a:pt x="14776" y="5950"/>
                    <a:pt x="14782" y="5950"/>
                    <a:pt x="14786" y="5950"/>
                  </a:cubicBezTo>
                  <a:cubicBezTo>
                    <a:pt x="14791" y="5950"/>
                    <a:pt x="14794" y="5950"/>
                    <a:pt x="14800" y="5944"/>
                  </a:cubicBezTo>
                  <a:lnTo>
                    <a:pt x="14812" y="5944"/>
                  </a:lnTo>
                  <a:cubicBezTo>
                    <a:pt x="14812" y="5956"/>
                    <a:pt x="14824" y="5956"/>
                    <a:pt x="14812" y="5980"/>
                  </a:cubicBezTo>
                  <a:cubicBezTo>
                    <a:pt x="14824" y="5968"/>
                    <a:pt x="14847" y="5956"/>
                    <a:pt x="14847" y="5956"/>
                  </a:cubicBezTo>
                  <a:lnTo>
                    <a:pt x="14847" y="5956"/>
                  </a:lnTo>
                  <a:cubicBezTo>
                    <a:pt x="14835" y="5980"/>
                    <a:pt x="14835" y="5968"/>
                    <a:pt x="14835" y="5980"/>
                  </a:cubicBezTo>
                  <a:lnTo>
                    <a:pt x="14847" y="5968"/>
                  </a:lnTo>
                  <a:lnTo>
                    <a:pt x="14847" y="5968"/>
                  </a:lnTo>
                  <a:cubicBezTo>
                    <a:pt x="14847" y="5980"/>
                    <a:pt x="14847" y="5980"/>
                    <a:pt x="14835" y="5992"/>
                  </a:cubicBezTo>
                  <a:cubicBezTo>
                    <a:pt x="14843" y="5992"/>
                    <a:pt x="14851" y="5986"/>
                    <a:pt x="14856" y="5986"/>
                  </a:cubicBezTo>
                  <a:cubicBezTo>
                    <a:pt x="14858" y="5986"/>
                    <a:pt x="14859" y="5988"/>
                    <a:pt x="14859" y="5992"/>
                  </a:cubicBezTo>
                  <a:lnTo>
                    <a:pt x="14847" y="5992"/>
                  </a:lnTo>
                  <a:cubicBezTo>
                    <a:pt x="14847" y="5992"/>
                    <a:pt x="14847" y="6004"/>
                    <a:pt x="14859" y="6004"/>
                  </a:cubicBezTo>
                  <a:cubicBezTo>
                    <a:pt x="14859" y="6004"/>
                    <a:pt x="14859" y="5992"/>
                    <a:pt x="14871" y="5992"/>
                  </a:cubicBezTo>
                  <a:cubicBezTo>
                    <a:pt x="14871" y="5992"/>
                    <a:pt x="14882" y="5986"/>
                    <a:pt x="14885" y="5986"/>
                  </a:cubicBezTo>
                  <a:cubicBezTo>
                    <a:pt x="14887" y="5986"/>
                    <a:pt x="14887" y="5988"/>
                    <a:pt x="14883" y="5992"/>
                  </a:cubicBezTo>
                  <a:lnTo>
                    <a:pt x="14871" y="6004"/>
                  </a:lnTo>
                  <a:cubicBezTo>
                    <a:pt x="14879" y="6004"/>
                    <a:pt x="14882" y="5998"/>
                    <a:pt x="14886" y="5998"/>
                  </a:cubicBezTo>
                  <a:cubicBezTo>
                    <a:pt x="14888" y="5998"/>
                    <a:pt x="14889" y="5999"/>
                    <a:pt x="14891" y="6001"/>
                  </a:cubicBezTo>
                  <a:lnTo>
                    <a:pt x="14891" y="6001"/>
                  </a:lnTo>
                  <a:cubicBezTo>
                    <a:pt x="14892" y="6000"/>
                    <a:pt x="14893" y="6000"/>
                    <a:pt x="14893" y="6000"/>
                  </a:cubicBezTo>
                  <a:cubicBezTo>
                    <a:pt x="14903" y="6000"/>
                    <a:pt x="14895" y="6018"/>
                    <a:pt x="14895" y="6027"/>
                  </a:cubicBezTo>
                  <a:cubicBezTo>
                    <a:pt x="14907" y="6016"/>
                    <a:pt x="14919" y="6016"/>
                    <a:pt x="14919" y="6016"/>
                  </a:cubicBezTo>
                  <a:cubicBezTo>
                    <a:pt x="14919" y="6004"/>
                    <a:pt x="14919" y="6004"/>
                    <a:pt x="14931" y="5992"/>
                  </a:cubicBezTo>
                  <a:lnTo>
                    <a:pt x="14931" y="5992"/>
                  </a:lnTo>
                  <a:cubicBezTo>
                    <a:pt x="14927" y="5998"/>
                    <a:pt x="14929" y="6000"/>
                    <a:pt x="14932" y="6000"/>
                  </a:cubicBezTo>
                  <a:cubicBezTo>
                    <a:pt x="14937" y="6000"/>
                    <a:pt x="14948" y="5995"/>
                    <a:pt x="14953" y="5995"/>
                  </a:cubicBezTo>
                  <a:cubicBezTo>
                    <a:pt x="14957" y="5995"/>
                    <a:pt x="14958" y="5997"/>
                    <a:pt x="14955" y="6004"/>
                  </a:cubicBezTo>
                  <a:cubicBezTo>
                    <a:pt x="14955" y="6004"/>
                    <a:pt x="14949" y="6009"/>
                    <a:pt x="14946" y="6009"/>
                  </a:cubicBezTo>
                  <a:cubicBezTo>
                    <a:pt x="14944" y="6009"/>
                    <a:pt x="14943" y="6008"/>
                    <a:pt x="14943" y="6004"/>
                  </a:cubicBezTo>
                  <a:cubicBezTo>
                    <a:pt x="14931" y="6016"/>
                    <a:pt x="14907" y="6039"/>
                    <a:pt x="14895" y="6039"/>
                  </a:cubicBezTo>
                  <a:cubicBezTo>
                    <a:pt x="14907" y="6039"/>
                    <a:pt x="14907" y="6039"/>
                    <a:pt x="14895" y="6051"/>
                  </a:cubicBezTo>
                  <a:lnTo>
                    <a:pt x="14919" y="6027"/>
                  </a:lnTo>
                  <a:cubicBezTo>
                    <a:pt x="14919" y="6027"/>
                    <a:pt x="14919" y="6039"/>
                    <a:pt x="14919" y="6039"/>
                  </a:cubicBezTo>
                  <a:cubicBezTo>
                    <a:pt x="14927" y="6032"/>
                    <a:pt x="14934" y="6024"/>
                    <a:pt x="14942" y="6019"/>
                  </a:cubicBezTo>
                  <a:lnTo>
                    <a:pt x="14942" y="6019"/>
                  </a:lnTo>
                  <a:cubicBezTo>
                    <a:pt x="14939" y="6023"/>
                    <a:pt x="14938" y="6027"/>
                    <a:pt x="14943" y="6027"/>
                  </a:cubicBezTo>
                  <a:cubicBezTo>
                    <a:pt x="14947" y="6027"/>
                    <a:pt x="14952" y="6024"/>
                    <a:pt x="14956" y="6020"/>
                  </a:cubicBezTo>
                  <a:lnTo>
                    <a:pt x="14956" y="6020"/>
                  </a:lnTo>
                  <a:cubicBezTo>
                    <a:pt x="14956" y="6020"/>
                    <a:pt x="14956" y="6020"/>
                    <a:pt x="14956" y="6020"/>
                  </a:cubicBezTo>
                  <a:lnTo>
                    <a:pt x="14956" y="6020"/>
                  </a:lnTo>
                  <a:cubicBezTo>
                    <a:pt x="14956" y="6020"/>
                    <a:pt x="14956" y="6020"/>
                    <a:pt x="14956" y="6020"/>
                  </a:cubicBezTo>
                  <a:lnTo>
                    <a:pt x="14956" y="6020"/>
                  </a:lnTo>
                  <a:cubicBezTo>
                    <a:pt x="14956" y="6020"/>
                    <a:pt x="14956" y="6020"/>
                    <a:pt x="14956" y="6020"/>
                  </a:cubicBezTo>
                  <a:lnTo>
                    <a:pt x="14956" y="6020"/>
                  </a:lnTo>
                  <a:cubicBezTo>
                    <a:pt x="14955" y="6019"/>
                    <a:pt x="14955" y="6018"/>
                    <a:pt x="14955" y="6016"/>
                  </a:cubicBezTo>
                  <a:lnTo>
                    <a:pt x="14955" y="6016"/>
                  </a:lnTo>
                  <a:cubicBezTo>
                    <a:pt x="14955" y="6017"/>
                    <a:pt x="14955" y="6019"/>
                    <a:pt x="14956" y="6020"/>
                  </a:cubicBezTo>
                  <a:lnTo>
                    <a:pt x="14956" y="6020"/>
                  </a:lnTo>
                  <a:cubicBezTo>
                    <a:pt x="14960" y="6016"/>
                    <a:pt x="14963" y="6012"/>
                    <a:pt x="14965" y="6012"/>
                  </a:cubicBezTo>
                  <a:cubicBezTo>
                    <a:pt x="14966" y="6012"/>
                    <a:pt x="14966" y="6013"/>
                    <a:pt x="14966" y="6016"/>
                  </a:cubicBezTo>
                  <a:cubicBezTo>
                    <a:pt x="14966" y="6016"/>
                    <a:pt x="14961" y="6021"/>
                    <a:pt x="14958" y="6021"/>
                  </a:cubicBezTo>
                  <a:cubicBezTo>
                    <a:pt x="14957" y="6021"/>
                    <a:pt x="14956" y="6021"/>
                    <a:pt x="14956" y="6020"/>
                  </a:cubicBezTo>
                  <a:lnTo>
                    <a:pt x="14956" y="6020"/>
                  </a:lnTo>
                  <a:cubicBezTo>
                    <a:pt x="14961" y="6028"/>
                    <a:pt x="14975" y="6031"/>
                    <a:pt x="14955" y="6051"/>
                  </a:cubicBezTo>
                  <a:cubicBezTo>
                    <a:pt x="14943" y="6051"/>
                    <a:pt x="14943" y="6063"/>
                    <a:pt x="14943" y="6063"/>
                  </a:cubicBezTo>
                  <a:lnTo>
                    <a:pt x="14943" y="6051"/>
                  </a:lnTo>
                  <a:lnTo>
                    <a:pt x="14943" y="6051"/>
                  </a:lnTo>
                  <a:cubicBezTo>
                    <a:pt x="14919" y="6063"/>
                    <a:pt x="14955" y="6051"/>
                    <a:pt x="14931" y="6075"/>
                  </a:cubicBezTo>
                  <a:cubicBezTo>
                    <a:pt x="14935" y="6071"/>
                    <a:pt x="14937" y="6070"/>
                    <a:pt x="14939" y="6070"/>
                  </a:cubicBezTo>
                  <a:cubicBezTo>
                    <a:pt x="14943" y="6070"/>
                    <a:pt x="14943" y="6075"/>
                    <a:pt x="14943" y="6075"/>
                  </a:cubicBezTo>
                  <a:lnTo>
                    <a:pt x="14955" y="6063"/>
                  </a:lnTo>
                  <a:cubicBezTo>
                    <a:pt x="14966" y="6058"/>
                    <a:pt x="14973" y="6057"/>
                    <a:pt x="14975" y="6057"/>
                  </a:cubicBezTo>
                  <a:cubicBezTo>
                    <a:pt x="14985" y="6057"/>
                    <a:pt x="14933" y="6087"/>
                    <a:pt x="14943" y="6087"/>
                  </a:cubicBezTo>
                  <a:cubicBezTo>
                    <a:pt x="14955" y="6087"/>
                    <a:pt x="14943" y="6087"/>
                    <a:pt x="14955" y="6075"/>
                  </a:cubicBezTo>
                  <a:cubicBezTo>
                    <a:pt x="14955" y="6087"/>
                    <a:pt x="14955" y="6099"/>
                    <a:pt x="14966" y="6099"/>
                  </a:cubicBezTo>
                  <a:cubicBezTo>
                    <a:pt x="14960" y="6105"/>
                    <a:pt x="14957" y="6112"/>
                    <a:pt x="14952" y="6118"/>
                  </a:cubicBezTo>
                  <a:lnTo>
                    <a:pt x="14952" y="6118"/>
                  </a:lnTo>
                  <a:lnTo>
                    <a:pt x="14966" y="6111"/>
                  </a:lnTo>
                  <a:cubicBezTo>
                    <a:pt x="14966" y="6111"/>
                    <a:pt x="14978" y="6111"/>
                    <a:pt x="14978" y="6123"/>
                  </a:cubicBezTo>
                  <a:cubicBezTo>
                    <a:pt x="14978" y="6123"/>
                    <a:pt x="14990" y="6111"/>
                    <a:pt x="14990" y="6111"/>
                  </a:cubicBezTo>
                  <a:cubicBezTo>
                    <a:pt x="14998" y="6111"/>
                    <a:pt x="15011" y="6106"/>
                    <a:pt x="15019" y="6106"/>
                  </a:cubicBezTo>
                  <a:cubicBezTo>
                    <a:pt x="15023" y="6106"/>
                    <a:pt x="15026" y="6107"/>
                    <a:pt x="15026" y="6111"/>
                  </a:cubicBezTo>
                  <a:cubicBezTo>
                    <a:pt x="15020" y="6123"/>
                    <a:pt x="15017" y="6126"/>
                    <a:pt x="15014" y="6126"/>
                  </a:cubicBezTo>
                  <a:cubicBezTo>
                    <a:pt x="15011" y="6126"/>
                    <a:pt x="15008" y="6123"/>
                    <a:pt x="15002" y="6123"/>
                  </a:cubicBezTo>
                  <a:cubicBezTo>
                    <a:pt x="14996" y="6129"/>
                    <a:pt x="14996" y="6129"/>
                    <a:pt x="14999" y="6129"/>
                  </a:cubicBezTo>
                  <a:cubicBezTo>
                    <a:pt x="15002" y="6129"/>
                    <a:pt x="15008" y="6129"/>
                    <a:pt x="15014" y="6135"/>
                  </a:cubicBezTo>
                  <a:cubicBezTo>
                    <a:pt x="15008" y="6141"/>
                    <a:pt x="15005" y="6141"/>
                    <a:pt x="15002" y="6141"/>
                  </a:cubicBezTo>
                  <a:cubicBezTo>
                    <a:pt x="14999" y="6141"/>
                    <a:pt x="14996" y="6141"/>
                    <a:pt x="14990" y="6147"/>
                  </a:cubicBezTo>
                  <a:lnTo>
                    <a:pt x="15002" y="6147"/>
                  </a:lnTo>
                  <a:cubicBezTo>
                    <a:pt x="15007" y="6144"/>
                    <a:pt x="15010" y="6143"/>
                    <a:pt x="15011" y="6143"/>
                  </a:cubicBezTo>
                  <a:cubicBezTo>
                    <a:pt x="15018" y="6143"/>
                    <a:pt x="15005" y="6158"/>
                    <a:pt x="15014" y="6158"/>
                  </a:cubicBezTo>
                  <a:cubicBezTo>
                    <a:pt x="15016" y="6161"/>
                    <a:pt x="15019" y="6162"/>
                    <a:pt x="15023" y="6162"/>
                  </a:cubicBezTo>
                  <a:cubicBezTo>
                    <a:pt x="15039" y="6162"/>
                    <a:pt x="15064" y="6144"/>
                    <a:pt x="15074" y="6135"/>
                  </a:cubicBezTo>
                  <a:lnTo>
                    <a:pt x="15074" y="6135"/>
                  </a:lnTo>
                  <a:cubicBezTo>
                    <a:pt x="15074" y="6147"/>
                    <a:pt x="15074" y="6147"/>
                    <a:pt x="15062" y="6158"/>
                  </a:cubicBezTo>
                  <a:cubicBezTo>
                    <a:pt x="15062" y="6158"/>
                    <a:pt x="15056" y="6164"/>
                    <a:pt x="15050" y="6170"/>
                  </a:cubicBezTo>
                  <a:cubicBezTo>
                    <a:pt x="15044" y="6170"/>
                    <a:pt x="15044" y="6173"/>
                    <a:pt x="15044" y="6176"/>
                  </a:cubicBezTo>
                  <a:cubicBezTo>
                    <a:pt x="15046" y="6175"/>
                    <a:pt x="15048" y="6172"/>
                    <a:pt x="15050" y="6170"/>
                  </a:cubicBezTo>
                  <a:lnTo>
                    <a:pt x="15050" y="6170"/>
                  </a:lnTo>
                  <a:lnTo>
                    <a:pt x="15062" y="6182"/>
                  </a:lnTo>
                  <a:cubicBezTo>
                    <a:pt x="15074" y="6170"/>
                    <a:pt x="15074" y="6170"/>
                    <a:pt x="15086" y="6158"/>
                  </a:cubicBezTo>
                  <a:cubicBezTo>
                    <a:pt x="15086" y="6170"/>
                    <a:pt x="15086" y="6170"/>
                    <a:pt x="15086" y="6170"/>
                  </a:cubicBezTo>
                  <a:cubicBezTo>
                    <a:pt x="15086" y="6179"/>
                    <a:pt x="15080" y="6187"/>
                    <a:pt x="15076" y="6187"/>
                  </a:cubicBezTo>
                  <a:cubicBezTo>
                    <a:pt x="15075" y="6187"/>
                    <a:pt x="15074" y="6186"/>
                    <a:pt x="15074" y="6182"/>
                  </a:cubicBezTo>
                  <a:lnTo>
                    <a:pt x="15074" y="6182"/>
                  </a:lnTo>
                  <a:cubicBezTo>
                    <a:pt x="15074" y="6188"/>
                    <a:pt x="15074" y="6191"/>
                    <a:pt x="15075" y="6191"/>
                  </a:cubicBezTo>
                  <a:cubicBezTo>
                    <a:pt x="15077" y="6191"/>
                    <a:pt x="15080" y="6188"/>
                    <a:pt x="15086" y="6182"/>
                  </a:cubicBezTo>
                  <a:cubicBezTo>
                    <a:pt x="15086" y="6180"/>
                    <a:pt x="15086" y="6179"/>
                    <a:pt x="15087" y="6179"/>
                  </a:cubicBezTo>
                  <a:cubicBezTo>
                    <a:pt x="15090" y="6179"/>
                    <a:pt x="15094" y="6181"/>
                    <a:pt x="15100" y="6181"/>
                  </a:cubicBezTo>
                  <a:cubicBezTo>
                    <a:pt x="15105" y="6181"/>
                    <a:pt x="15112" y="6179"/>
                    <a:pt x="15121" y="6170"/>
                  </a:cubicBezTo>
                  <a:lnTo>
                    <a:pt x="15121" y="6170"/>
                  </a:lnTo>
                  <a:lnTo>
                    <a:pt x="15109" y="6182"/>
                  </a:lnTo>
                  <a:cubicBezTo>
                    <a:pt x="15109" y="6182"/>
                    <a:pt x="15104" y="6188"/>
                    <a:pt x="15100" y="6188"/>
                  </a:cubicBezTo>
                  <a:cubicBezTo>
                    <a:pt x="15099" y="6188"/>
                    <a:pt x="15097" y="6186"/>
                    <a:pt x="15097" y="6182"/>
                  </a:cubicBezTo>
                  <a:cubicBezTo>
                    <a:pt x="15093" y="6191"/>
                    <a:pt x="15093" y="6193"/>
                    <a:pt x="15096" y="6193"/>
                  </a:cubicBezTo>
                  <a:cubicBezTo>
                    <a:pt x="15098" y="6193"/>
                    <a:pt x="15103" y="6191"/>
                    <a:pt x="15106" y="6191"/>
                  </a:cubicBezTo>
                  <a:cubicBezTo>
                    <a:pt x="15108" y="6191"/>
                    <a:pt x="15109" y="6191"/>
                    <a:pt x="15109" y="6194"/>
                  </a:cubicBezTo>
                  <a:cubicBezTo>
                    <a:pt x="15109" y="6194"/>
                    <a:pt x="15109" y="6194"/>
                    <a:pt x="15109" y="6206"/>
                  </a:cubicBezTo>
                  <a:cubicBezTo>
                    <a:pt x="15109" y="6206"/>
                    <a:pt x="15109" y="6206"/>
                    <a:pt x="15109" y="6218"/>
                  </a:cubicBezTo>
                  <a:cubicBezTo>
                    <a:pt x="15109" y="6218"/>
                    <a:pt x="15121" y="6206"/>
                    <a:pt x="15121" y="6206"/>
                  </a:cubicBezTo>
                  <a:lnTo>
                    <a:pt x="15133" y="6218"/>
                  </a:lnTo>
                  <a:cubicBezTo>
                    <a:pt x="15121" y="6230"/>
                    <a:pt x="15097" y="6242"/>
                    <a:pt x="15086" y="6242"/>
                  </a:cubicBezTo>
                  <a:lnTo>
                    <a:pt x="15086" y="6242"/>
                  </a:lnTo>
                  <a:cubicBezTo>
                    <a:pt x="15097" y="6242"/>
                    <a:pt x="15121" y="6230"/>
                    <a:pt x="15121" y="6230"/>
                  </a:cubicBezTo>
                  <a:lnTo>
                    <a:pt x="15121" y="6230"/>
                  </a:lnTo>
                  <a:cubicBezTo>
                    <a:pt x="15097" y="6242"/>
                    <a:pt x="15109" y="6254"/>
                    <a:pt x="15086" y="6266"/>
                  </a:cubicBezTo>
                  <a:cubicBezTo>
                    <a:pt x="15074" y="6278"/>
                    <a:pt x="15086" y="6289"/>
                    <a:pt x="15086" y="6289"/>
                  </a:cubicBezTo>
                  <a:cubicBezTo>
                    <a:pt x="15109" y="6278"/>
                    <a:pt x="15097" y="6278"/>
                    <a:pt x="15109" y="6266"/>
                  </a:cubicBezTo>
                  <a:cubicBezTo>
                    <a:pt x="15111" y="6267"/>
                    <a:pt x="15114" y="6268"/>
                    <a:pt x="15117" y="6268"/>
                  </a:cubicBezTo>
                  <a:cubicBezTo>
                    <a:pt x="15131" y="6268"/>
                    <a:pt x="15157" y="6251"/>
                    <a:pt x="15166" y="6251"/>
                  </a:cubicBezTo>
                  <a:cubicBezTo>
                    <a:pt x="15168" y="6251"/>
                    <a:pt x="15169" y="6252"/>
                    <a:pt x="15169" y="6254"/>
                  </a:cubicBezTo>
                  <a:cubicBezTo>
                    <a:pt x="15181" y="6254"/>
                    <a:pt x="15181" y="6254"/>
                    <a:pt x="15193" y="6242"/>
                  </a:cubicBezTo>
                  <a:lnTo>
                    <a:pt x="15193" y="6242"/>
                  </a:lnTo>
                  <a:cubicBezTo>
                    <a:pt x="15181" y="6266"/>
                    <a:pt x="15145" y="6289"/>
                    <a:pt x="15157" y="6301"/>
                  </a:cubicBezTo>
                  <a:cubicBezTo>
                    <a:pt x="15169" y="6289"/>
                    <a:pt x="15181" y="6278"/>
                    <a:pt x="15193" y="6266"/>
                  </a:cubicBezTo>
                  <a:lnTo>
                    <a:pt x="15205" y="6278"/>
                  </a:lnTo>
                  <a:lnTo>
                    <a:pt x="15193" y="6278"/>
                  </a:lnTo>
                  <a:cubicBezTo>
                    <a:pt x="15202" y="6278"/>
                    <a:pt x="15184" y="6298"/>
                    <a:pt x="15184" y="6298"/>
                  </a:cubicBezTo>
                  <a:cubicBezTo>
                    <a:pt x="15184" y="6298"/>
                    <a:pt x="15187" y="6295"/>
                    <a:pt x="15193" y="6289"/>
                  </a:cubicBezTo>
                  <a:lnTo>
                    <a:pt x="15193" y="6289"/>
                  </a:lnTo>
                  <a:lnTo>
                    <a:pt x="15169" y="6325"/>
                  </a:lnTo>
                  <a:lnTo>
                    <a:pt x="15181" y="6313"/>
                  </a:lnTo>
                  <a:cubicBezTo>
                    <a:pt x="15185" y="6309"/>
                    <a:pt x="15189" y="6308"/>
                    <a:pt x="15192" y="6308"/>
                  </a:cubicBezTo>
                  <a:cubicBezTo>
                    <a:pt x="15199" y="6308"/>
                    <a:pt x="15205" y="6313"/>
                    <a:pt x="15205" y="6313"/>
                  </a:cubicBezTo>
                  <a:cubicBezTo>
                    <a:pt x="15228" y="6313"/>
                    <a:pt x="15216" y="6313"/>
                    <a:pt x="15205" y="6325"/>
                  </a:cubicBezTo>
                  <a:cubicBezTo>
                    <a:pt x="15214" y="6325"/>
                    <a:pt x="15224" y="6310"/>
                    <a:pt x="15233" y="6310"/>
                  </a:cubicBezTo>
                  <a:cubicBezTo>
                    <a:pt x="15236" y="6310"/>
                    <a:pt x="15238" y="6311"/>
                    <a:pt x="15240" y="6313"/>
                  </a:cubicBezTo>
                  <a:cubicBezTo>
                    <a:pt x="15205" y="6337"/>
                    <a:pt x="15228" y="6325"/>
                    <a:pt x="15216" y="6337"/>
                  </a:cubicBezTo>
                  <a:cubicBezTo>
                    <a:pt x="15216" y="6337"/>
                    <a:pt x="15216" y="6345"/>
                    <a:pt x="15223" y="6348"/>
                  </a:cubicBezTo>
                  <a:lnTo>
                    <a:pt x="15223" y="6348"/>
                  </a:lnTo>
                  <a:cubicBezTo>
                    <a:pt x="15227" y="6346"/>
                    <a:pt x="15230" y="6346"/>
                    <a:pt x="15233" y="6346"/>
                  </a:cubicBezTo>
                  <a:cubicBezTo>
                    <a:pt x="15240" y="6346"/>
                    <a:pt x="15246" y="6349"/>
                    <a:pt x="15252" y="6349"/>
                  </a:cubicBezTo>
                  <a:cubicBezTo>
                    <a:pt x="15205" y="6373"/>
                    <a:pt x="15252" y="6361"/>
                    <a:pt x="15228" y="6385"/>
                  </a:cubicBezTo>
                  <a:cubicBezTo>
                    <a:pt x="15237" y="6376"/>
                    <a:pt x="15241" y="6374"/>
                    <a:pt x="15244" y="6374"/>
                  </a:cubicBezTo>
                  <a:cubicBezTo>
                    <a:pt x="15247" y="6374"/>
                    <a:pt x="15248" y="6376"/>
                    <a:pt x="15253" y="6376"/>
                  </a:cubicBezTo>
                  <a:cubicBezTo>
                    <a:pt x="15255" y="6376"/>
                    <a:pt x="15259" y="6375"/>
                    <a:pt x="15264" y="6373"/>
                  </a:cubicBezTo>
                  <a:lnTo>
                    <a:pt x="15264" y="6373"/>
                  </a:lnTo>
                  <a:cubicBezTo>
                    <a:pt x="15264" y="6373"/>
                    <a:pt x="15240" y="6397"/>
                    <a:pt x="15240" y="6397"/>
                  </a:cubicBezTo>
                  <a:lnTo>
                    <a:pt x="15252" y="6397"/>
                  </a:lnTo>
                  <a:cubicBezTo>
                    <a:pt x="15240" y="6408"/>
                    <a:pt x="15240" y="6420"/>
                    <a:pt x="15240" y="6420"/>
                  </a:cubicBezTo>
                  <a:lnTo>
                    <a:pt x="15276" y="6420"/>
                  </a:lnTo>
                  <a:cubicBezTo>
                    <a:pt x="15284" y="6416"/>
                    <a:pt x="15288" y="6415"/>
                    <a:pt x="15290" y="6415"/>
                  </a:cubicBezTo>
                  <a:cubicBezTo>
                    <a:pt x="15295" y="6415"/>
                    <a:pt x="15292" y="6420"/>
                    <a:pt x="15300" y="6420"/>
                  </a:cubicBezTo>
                  <a:cubicBezTo>
                    <a:pt x="15290" y="6420"/>
                    <a:pt x="15288" y="6420"/>
                    <a:pt x="15288" y="6427"/>
                  </a:cubicBezTo>
                  <a:lnTo>
                    <a:pt x="15288" y="6427"/>
                  </a:lnTo>
                  <a:cubicBezTo>
                    <a:pt x="15302" y="6421"/>
                    <a:pt x="15317" y="6415"/>
                    <a:pt x="15324" y="6408"/>
                  </a:cubicBezTo>
                  <a:lnTo>
                    <a:pt x="15336" y="6408"/>
                  </a:lnTo>
                  <a:lnTo>
                    <a:pt x="15312" y="6420"/>
                  </a:lnTo>
                  <a:lnTo>
                    <a:pt x="15347" y="6408"/>
                  </a:lnTo>
                  <a:lnTo>
                    <a:pt x="15347" y="6408"/>
                  </a:lnTo>
                  <a:cubicBezTo>
                    <a:pt x="15347" y="6420"/>
                    <a:pt x="15336" y="6432"/>
                    <a:pt x="15336" y="6432"/>
                  </a:cubicBezTo>
                  <a:cubicBezTo>
                    <a:pt x="15336" y="6432"/>
                    <a:pt x="15288" y="6456"/>
                    <a:pt x="15288" y="6456"/>
                  </a:cubicBezTo>
                  <a:cubicBezTo>
                    <a:pt x="15288" y="6456"/>
                    <a:pt x="15276" y="6456"/>
                    <a:pt x="15264" y="6468"/>
                  </a:cubicBezTo>
                  <a:lnTo>
                    <a:pt x="15300" y="6468"/>
                  </a:lnTo>
                  <a:cubicBezTo>
                    <a:pt x="15309" y="6459"/>
                    <a:pt x="15314" y="6457"/>
                    <a:pt x="15319" y="6457"/>
                  </a:cubicBezTo>
                  <a:cubicBezTo>
                    <a:pt x="15324" y="6457"/>
                    <a:pt x="15328" y="6460"/>
                    <a:pt x="15334" y="6460"/>
                  </a:cubicBezTo>
                  <a:cubicBezTo>
                    <a:pt x="15338" y="6460"/>
                    <a:pt x="15342" y="6459"/>
                    <a:pt x="15347" y="6456"/>
                  </a:cubicBezTo>
                  <a:cubicBezTo>
                    <a:pt x="15347" y="6456"/>
                    <a:pt x="15347" y="6456"/>
                    <a:pt x="15347" y="6468"/>
                  </a:cubicBezTo>
                  <a:cubicBezTo>
                    <a:pt x="15343" y="6468"/>
                    <a:pt x="15339" y="6469"/>
                    <a:pt x="15335" y="6469"/>
                  </a:cubicBezTo>
                  <a:lnTo>
                    <a:pt x="15335" y="6469"/>
                  </a:lnTo>
                  <a:cubicBezTo>
                    <a:pt x="15336" y="6469"/>
                    <a:pt x="15336" y="6468"/>
                    <a:pt x="15336" y="6468"/>
                  </a:cubicBezTo>
                  <a:lnTo>
                    <a:pt x="15336" y="6468"/>
                  </a:lnTo>
                  <a:cubicBezTo>
                    <a:pt x="15335" y="6469"/>
                    <a:pt x="15334" y="6469"/>
                    <a:pt x="15333" y="6470"/>
                  </a:cubicBezTo>
                  <a:lnTo>
                    <a:pt x="15333" y="6470"/>
                  </a:lnTo>
                  <a:cubicBezTo>
                    <a:pt x="15334" y="6470"/>
                    <a:pt x="15335" y="6470"/>
                    <a:pt x="15335" y="6469"/>
                  </a:cubicBezTo>
                  <a:lnTo>
                    <a:pt x="15335" y="6469"/>
                  </a:lnTo>
                  <a:cubicBezTo>
                    <a:pt x="15335" y="6481"/>
                    <a:pt x="15323" y="6492"/>
                    <a:pt x="15312" y="6492"/>
                  </a:cubicBezTo>
                  <a:lnTo>
                    <a:pt x="15312" y="6504"/>
                  </a:lnTo>
                  <a:cubicBezTo>
                    <a:pt x="15312" y="6504"/>
                    <a:pt x="15324" y="6492"/>
                    <a:pt x="15324" y="6492"/>
                  </a:cubicBezTo>
                  <a:cubicBezTo>
                    <a:pt x="15324" y="6492"/>
                    <a:pt x="15336" y="6492"/>
                    <a:pt x="15324" y="6504"/>
                  </a:cubicBezTo>
                  <a:cubicBezTo>
                    <a:pt x="15312" y="6504"/>
                    <a:pt x="15288" y="6516"/>
                    <a:pt x="15288" y="6516"/>
                  </a:cubicBezTo>
                  <a:cubicBezTo>
                    <a:pt x="15288" y="6516"/>
                    <a:pt x="15293" y="6521"/>
                    <a:pt x="15300" y="6521"/>
                  </a:cubicBezTo>
                  <a:cubicBezTo>
                    <a:pt x="15304" y="6521"/>
                    <a:pt x="15308" y="6520"/>
                    <a:pt x="15312" y="6516"/>
                  </a:cubicBezTo>
                  <a:cubicBezTo>
                    <a:pt x="15321" y="6516"/>
                    <a:pt x="15331" y="6500"/>
                    <a:pt x="15340" y="6500"/>
                  </a:cubicBezTo>
                  <a:cubicBezTo>
                    <a:pt x="15343" y="6500"/>
                    <a:pt x="15345" y="6501"/>
                    <a:pt x="15347" y="6504"/>
                  </a:cubicBezTo>
                  <a:lnTo>
                    <a:pt x="15359" y="6504"/>
                  </a:lnTo>
                  <a:lnTo>
                    <a:pt x="15359" y="6504"/>
                  </a:lnTo>
                  <a:lnTo>
                    <a:pt x="15359" y="6504"/>
                  </a:lnTo>
                  <a:cubicBezTo>
                    <a:pt x="15359" y="6516"/>
                    <a:pt x="15347" y="6516"/>
                    <a:pt x="15347" y="6516"/>
                  </a:cubicBezTo>
                  <a:cubicBezTo>
                    <a:pt x="15347" y="6520"/>
                    <a:pt x="15349" y="6521"/>
                    <a:pt x="15351" y="6521"/>
                  </a:cubicBezTo>
                  <a:cubicBezTo>
                    <a:pt x="15355" y="6521"/>
                    <a:pt x="15363" y="6516"/>
                    <a:pt x="15371" y="6516"/>
                  </a:cubicBezTo>
                  <a:cubicBezTo>
                    <a:pt x="15371" y="6516"/>
                    <a:pt x="15371" y="6528"/>
                    <a:pt x="15359" y="6528"/>
                  </a:cubicBezTo>
                  <a:cubicBezTo>
                    <a:pt x="15359" y="6539"/>
                    <a:pt x="15359" y="6539"/>
                    <a:pt x="15347" y="6551"/>
                  </a:cubicBezTo>
                  <a:lnTo>
                    <a:pt x="15371" y="6551"/>
                  </a:lnTo>
                  <a:cubicBezTo>
                    <a:pt x="15347" y="6563"/>
                    <a:pt x="15359" y="6575"/>
                    <a:pt x="15371" y="6575"/>
                  </a:cubicBezTo>
                  <a:cubicBezTo>
                    <a:pt x="15371" y="6587"/>
                    <a:pt x="15371" y="6599"/>
                    <a:pt x="15371" y="6599"/>
                  </a:cubicBezTo>
                  <a:cubicBezTo>
                    <a:pt x="15359" y="6599"/>
                    <a:pt x="15359" y="6599"/>
                    <a:pt x="15347" y="6611"/>
                  </a:cubicBezTo>
                  <a:lnTo>
                    <a:pt x="15359" y="6611"/>
                  </a:lnTo>
                  <a:cubicBezTo>
                    <a:pt x="15359" y="6611"/>
                    <a:pt x="15359" y="6623"/>
                    <a:pt x="15359" y="6635"/>
                  </a:cubicBezTo>
                  <a:cubicBezTo>
                    <a:pt x="15359" y="6682"/>
                    <a:pt x="15359" y="6730"/>
                    <a:pt x="15371" y="6766"/>
                  </a:cubicBezTo>
                  <a:cubicBezTo>
                    <a:pt x="15383" y="6778"/>
                    <a:pt x="15395" y="6801"/>
                    <a:pt x="15407" y="6801"/>
                  </a:cubicBezTo>
                  <a:cubicBezTo>
                    <a:pt x="15407" y="6825"/>
                    <a:pt x="15383" y="6825"/>
                    <a:pt x="15395" y="6825"/>
                  </a:cubicBezTo>
                  <a:cubicBezTo>
                    <a:pt x="15399" y="6823"/>
                    <a:pt x="15402" y="6823"/>
                    <a:pt x="15405" y="6823"/>
                  </a:cubicBezTo>
                  <a:cubicBezTo>
                    <a:pt x="15417" y="6823"/>
                    <a:pt x="15428" y="6834"/>
                    <a:pt x="15443" y="6834"/>
                  </a:cubicBezTo>
                  <a:cubicBezTo>
                    <a:pt x="15449" y="6834"/>
                    <a:pt x="15457" y="6831"/>
                    <a:pt x="15467" y="6825"/>
                  </a:cubicBezTo>
                  <a:lnTo>
                    <a:pt x="15467" y="6829"/>
                  </a:lnTo>
                  <a:lnTo>
                    <a:pt x="15467" y="6829"/>
                  </a:lnTo>
                  <a:cubicBezTo>
                    <a:pt x="15469" y="6827"/>
                    <a:pt x="15472" y="6825"/>
                    <a:pt x="15478" y="6825"/>
                  </a:cubicBezTo>
                  <a:lnTo>
                    <a:pt x="15443" y="6813"/>
                  </a:lnTo>
                  <a:cubicBezTo>
                    <a:pt x="15455" y="6813"/>
                    <a:pt x="15467" y="6801"/>
                    <a:pt x="15478" y="6801"/>
                  </a:cubicBezTo>
                  <a:cubicBezTo>
                    <a:pt x="15467" y="6789"/>
                    <a:pt x="15431" y="6766"/>
                    <a:pt x="15455" y="6742"/>
                  </a:cubicBezTo>
                  <a:lnTo>
                    <a:pt x="15455" y="6742"/>
                  </a:lnTo>
                  <a:lnTo>
                    <a:pt x="15455" y="6754"/>
                  </a:lnTo>
                  <a:cubicBezTo>
                    <a:pt x="15461" y="6742"/>
                    <a:pt x="15467" y="6739"/>
                    <a:pt x="15471" y="6739"/>
                  </a:cubicBezTo>
                  <a:cubicBezTo>
                    <a:pt x="15475" y="6739"/>
                    <a:pt x="15478" y="6742"/>
                    <a:pt x="15478" y="6742"/>
                  </a:cubicBezTo>
                  <a:lnTo>
                    <a:pt x="15478" y="6754"/>
                  </a:lnTo>
                  <a:lnTo>
                    <a:pt x="15502" y="6730"/>
                  </a:lnTo>
                  <a:lnTo>
                    <a:pt x="15502" y="6730"/>
                  </a:lnTo>
                  <a:cubicBezTo>
                    <a:pt x="15492" y="6740"/>
                    <a:pt x="15499" y="6768"/>
                    <a:pt x="15502" y="6768"/>
                  </a:cubicBezTo>
                  <a:cubicBezTo>
                    <a:pt x="15502" y="6768"/>
                    <a:pt x="15502" y="6767"/>
                    <a:pt x="15502" y="6766"/>
                  </a:cubicBezTo>
                  <a:cubicBezTo>
                    <a:pt x="15514" y="6754"/>
                    <a:pt x="15514" y="6754"/>
                    <a:pt x="15511" y="6754"/>
                  </a:cubicBezTo>
                  <a:cubicBezTo>
                    <a:pt x="15508" y="6754"/>
                    <a:pt x="15502" y="6754"/>
                    <a:pt x="15502" y="6742"/>
                  </a:cubicBezTo>
                  <a:cubicBezTo>
                    <a:pt x="15502" y="6738"/>
                    <a:pt x="15504" y="6737"/>
                    <a:pt x="15506" y="6737"/>
                  </a:cubicBezTo>
                  <a:cubicBezTo>
                    <a:pt x="15510" y="6737"/>
                    <a:pt x="15518" y="6742"/>
                    <a:pt x="15526" y="6742"/>
                  </a:cubicBezTo>
                  <a:lnTo>
                    <a:pt x="15538" y="6718"/>
                  </a:lnTo>
                  <a:lnTo>
                    <a:pt x="15538" y="6718"/>
                  </a:lnTo>
                  <a:cubicBezTo>
                    <a:pt x="15546" y="6726"/>
                    <a:pt x="15537" y="6735"/>
                    <a:pt x="15539" y="6735"/>
                  </a:cubicBezTo>
                  <a:cubicBezTo>
                    <a:pt x="15540" y="6735"/>
                    <a:pt x="15543" y="6733"/>
                    <a:pt x="15550" y="6730"/>
                  </a:cubicBezTo>
                  <a:lnTo>
                    <a:pt x="15538" y="6706"/>
                  </a:lnTo>
                  <a:cubicBezTo>
                    <a:pt x="15574" y="6706"/>
                    <a:pt x="15538" y="6670"/>
                    <a:pt x="15574" y="6659"/>
                  </a:cubicBezTo>
                  <a:cubicBezTo>
                    <a:pt x="15574" y="6670"/>
                    <a:pt x="15577" y="6673"/>
                    <a:pt x="15580" y="6673"/>
                  </a:cubicBezTo>
                  <a:cubicBezTo>
                    <a:pt x="15583" y="6673"/>
                    <a:pt x="15586" y="6670"/>
                    <a:pt x="15586" y="6670"/>
                  </a:cubicBezTo>
                  <a:lnTo>
                    <a:pt x="15609" y="6623"/>
                  </a:lnTo>
                  <a:cubicBezTo>
                    <a:pt x="15609" y="6623"/>
                    <a:pt x="15609" y="6635"/>
                    <a:pt x="15609" y="6635"/>
                  </a:cubicBezTo>
                  <a:cubicBezTo>
                    <a:pt x="15621" y="6623"/>
                    <a:pt x="15609" y="6611"/>
                    <a:pt x="15609" y="6611"/>
                  </a:cubicBezTo>
                  <a:cubicBezTo>
                    <a:pt x="15620" y="6611"/>
                    <a:pt x="15621" y="6585"/>
                    <a:pt x="15636" y="6585"/>
                  </a:cubicBezTo>
                  <a:cubicBezTo>
                    <a:pt x="15639" y="6585"/>
                    <a:pt x="15642" y="6585"/>
                    <a:pt x="15645" y="6587"/>
                  </a:cubicBezTo>
                  <a:cubicBezTo>
                    <a:pt x="15669" y="6563"/>
                    <a:pt x="15633" y="6563"/>
                    <a:pt x="15645" y="6539"/>
                  </a:cubicBezTo>
                  <a:cubicBezTo>
                    <a:pt x="15645" y="6539"/>
                    <a:pt x="15645" y="6555"/>
                    <a:pt x="15651" y="6555"/>
                  </a:cubicBezTo>
                  <a:cubicBezTo>
                    <a:pt x="15653" y="6555"/>
                    <a:pt x="15655" y="6554"/>
                    <a:pt x="15657" y="6551"/>
                  </a:cubicBezTo>
                  <a:lnTo>
                    <a:pt x="15657" y="6528"/>
                  </a:lnTo>
                  <a:lnTo>
                    <a:pt x="15669" y="6528"/>
                  </a:lnTo>
                  <a:cubicBezTo>
                    <a:pt x="15657" y="6539"/>
                    <a:pt x="15669" y="6539"/>
                    <a:pt x="15681" y="6539"/>
                  </a:cubicBezTo>
                  <a:lnTo>
                    <a:pt x="15693" y="6539"/>
                  </a:lnTo>
                  <a:cubicBezTo>
                    <a:pt x="15717" y="6516"/>
                    <a:pt x="15693" y="6528"/>
                    <a:pt x="15717" y="6504"/>
                  </a:cubicBezTo>
                  <a:lnTo>
                    <a:pt x="15705" y="6504"/>
                  </a:lnTo>
                  <a:cubicBezTo>
                    <a:pt x="15752" y="6456"/>
                    <a:pt x="15812" y="6432"/>
                    <a:pt x="15824" y="6361"/>
                  </a:cubicBezTo>
                  <a:cubicBezTo>
                    <a:pt x="15836" y="6361"/>
                    <a:pt x="15824" y="6373"/>
                    <a:pt x="15836" y="6385"/>
                  </a:cubicBezTo>
                  <a:cubicBezTo>
                    <a:pt x="15836" y="6325"/>
                    <a:pt x="15895" y="6325"/>
                    <a:pt x="15907" y="6278"/>
                  </a:cubicBezTo>
                  <a:lnTo>
                    <a:pt x="15895" y="6266"/>
                  </a:lnTo>
                  <a:cubicBezTo>
                    <a:pt x="15967" y="6218"/>
                    <a:pt x="15978" y="6135"/>
                    <a:pt x="16026" y="6063"/>
                  </a:cubicBezTo>
                  <a:lnTo>
                    <a:pt x="16026" y="6063"/>
                  </a:lnTo>
                  <a:lnTo>
                    <a:pt x="16002" y="6075"/>
                  </a:lnTo>
                  <a:cubicBezTo>
                    <a:pt x="16002" y="6063"/>
                    <a:pt x="16002" y="6039"/>
                    <a:pt x="16002" y="6027"/>
                  </a:cubicBezTo>
                  <a:cubicBezTo>
                    <a:pt x="16010" y="6027"/>
                    <a:pt x="16018" y="6038"/>
                    <a:pt x="16026" y="6038"/>
                  </a:cubicBezTo>
                  <a:cubicBezTo>
                    <a:pt x="16030" y="6038"/>
                    <a:pt x="16034" y="6035"/>
                    <a:pt x="16038" y="6027"/>
                  </a:cubicBezTo>
                  <a:cubicBezTo>
                    <a:pt x="16030" y="6027"/>
                    <a:pt x="16022" y="6033"/>
                    <a:pt x="16018" y="6033"/>
                  </a:cubicBezTo>
                  <a:cubicBezTo>
                    <a:pt x="16016" y="6033"/>
                    <a:pt x="16014" y="6031"/>
                    <a:pt x="16014" y="6027"/>
                  </a:cubicBezTo>
                  <a:cubicBezTo>
                    <a:pt x="16074" y="5980"/>
                    <a:pt x="16121" y="5849"/>
                    <a:pt x="16181" y="5754"/>
                  </a:cubicBezTo>
                  <a:cubicBezTo>
                    <a:pt x="16229" y="5611"/>
                    <a:pt x="16324" y="5480"/>
                    <a:pt x="16383" y="5337"/>
                  </a:cubicBezTo>
                  <a:lnTo>
                    <a:pt x="16383" y="5337"/>
                  </a:lnTo>
                  <a:cubicBezTo>
                    <a:pt x="16380" y="5344"/>
                    <a:pt x="16375" y="5347"/>
                    <a:pt x="16370" y="5347"/>
                  </a:cubicBezTo>
                  <a:cubicBezTo>
                    <a:pt x="16360" y="5347"/>
                    <a:pt x="16351" y="5333"/>
                    <a:pt x="16359" y="5325"/>
                  </a:cubicBezTo>
                  <a:cubicBezTo>
                    <a:pt x="16431" y="5313"/>
                    <a:pt x="16383" y="5254"/>
                    <a:pt x="16443" y="5218"/>
                  </a:cubicBezTo>
                  <a:cubicBezTo>
                    <a:pt x="16467" y="5135"/>
                    <a:pt x="16538" y="5099"/>
                    <a:pt x="16538" y="5004"/>
                  </a:cubicBezTo>
                  <a:lnTo>
                    <a:pt x="16550" y="5004"/>
                  </a:lnTo>
                  <a:cubicBezTo>
                    <a:pt x="16562" y="5004"/>
                    <a:pt x="16562" y="4992"/>
                    <a:pt x="16562" y="4980"/>
                  </a:cubicBezTo>
                  <a:cubicBezTo>
                    <a:pt x="16586" y="4956"/>
                    <a:pt x="16586" y="4920"/>
                    <a:pt x="16598" y="4908"/>
                  </a:cubicBezTo>
                  <a:lnTo>
                    <a:pt x="16586" y="4896"/>
                  </a:lnTo>
                  <a:cubicBezTo>
                    <a:pt x="16586" y="4884"/>
                    <a:pt x="16598" y="4896"/>
                    <a:pt x="16598" y="4873"/>
                  </a:cubicBezTo>
                  <a:lnTo>
                    <a:pt x="16610" y="4884"/>
                  </a:lnTo>
                  <a:lnTo>
                    <a:pt x="16598" y="4849"/>
                  </a:lnTo>
                  <a:lnTo>
                    <a:pt x="16598" y="4849"/>
                  </a:lnTo>
                  <a:cubicBezTo>
                    <a:pt x="16603" y="4853"/>
                    <a:pt x="16608" y="4854"/>
                    <a:pt x="16612" y="4854"/>
                  </a:cubicBezTo>
                  <a:cubicBezTo>
                    <a:pt x="16630" y="4854"/>
                    <a:pt x="16625" y="4811"/>
                    <a:pt x="16645" y="4801"/>
                  </a:cubicBezTo>
                  <a:cubicBezTo>
                    <a:pt x="16645" y="4777"/>
                    <a:pt x="16657" y="4730"/>
                    <a:pt x="16681" y="4706"/>
                  </a:cubicBezTo>
                  <a:cubicBezTo>
                    <a:pt x="16693" y="4706"/>
                    <a:pt x="16717" y="4670"/>
                    <a:pt x="16740" y="4658"/>
                  </a:cubicBezTo>
                  <a:cubicBezTo>
                    <a:pt x="16764" y="4611"/>
                    <a:pt x="16788" y="4539"/>
                    <a:pt x="16836" y="4480"/>
                  </a:cubicBezTo>
                  <a:lnTo>
                    <a:pt x="16812" y="4480"/>
                  </a:lnTo>
                  <a:lnTo>
                    <a:pt x="16812" y="4456"/>
                  </a:lnTo>
                  <a:cubicBezTo>
                    <a:pt x="16824" y="4456"/>
                    <a:pt x="16824" y="4456"/>
                    <a:pt x="16824" y="4468"/>
                  </a:cubicBezTo>
                  <a:cubicBezTo>
                    <a:pt x="16860" y="4468"/>
                    <a:pt x="16836" y="4420"/>
                    <a:pt x="16860" y="4420"/>
                  </a:cubicBezTo>
                  <a:cubicBezTo>
                    <a:pt x="16836" y="4420"/>
                    <a:pt x="16848" y="4432"/>
                    <a:pt x="16848" y="4432"/>
                  </a:cubicBezTo>
                  <a:cubicBezTo>
                    <a:pt x="16843" y="4434"/>
                    <a:pt x="16839" y="4435"/>
                    <a:pt x="16835" y="4435"/>
                  </a:cubicBezTo>
                  <a:cubicBezTo>
                    <a:pt x="16821" y="4435"/>
                    <a:pt x="16816" y="4418"/>
                    <a:pt x="16836" y="4408"/>
                  </a:cubicBezTo>
                  <a:lnTo>
                    <a:pt x="16836" y="4396"/>
                  </a:lnTo>
                  <a:cubicBezTo>
                    <a:pt x="16842" y="4402"/>
                    <a:pt x="16848" y="4402"/>
                    <a:pt x="16855" y="4402"/>
                  </a:cubicBezTo>
                  <a:cubicBezTo>
                    <a:pt x="16863" y="4402"/>
                    <a:pt x="16871" y="4402"/>
                    <a:pt x="16883" y="4408"/>
                  </a:cubicBezTo>
                  <a:cubicBezTo>
                    <a:pt x="16907" y="4349"/>
                    <a:pt x="16895" y="4301"/>
                    <a:pt x="16931" y="4253"/>
                  </a:cubicBezTo>
                  <a:cubicBezTo>
                    <a:pt x="16932" y="4255"/>
                    <a:pt x="16934" y="4255"/>
                    <a:pt x="16935" y="4255"/>
                  </a:cubicBezTo>
                  <a:cubicBezTo>
                    <a:pt x="16943" y="4255"/>
                    <a:pt x="16952" y="4235"/>
                    <a:pt x="16965" y="4235"/>
                  </a:cubicBezTo>
                  <a:cubicBezTo>
                    <a:pt x="16969" y="4235"/>
                    <a:pt x="16974" y="4237"/>
                    <a:pt x="16979" y="4242"/>
                  </a:cubicBezTo>
                  <a:cubicBezTo>
                    <a:pt x="16979" y="4206"/>
                    <a:pt x="16955" y="4230"/>
                    <a:pt x="16931" y="4206"/>
                  </a:cubicBezTo>
                  <a:cubicBezTo>
                    <a:pt x="16940" y="4206"/>
                    <a:pt x="16942" y="4191"/>
                    <a:pt x="16949" y="4191"/>
                  </a:cubicBezTo>
                  <a:cubicBezTo>
                    <a:pt x="16950" y="4191"/>
                    <a:pt x="16952" y="4192"/>
                    <a:pt x="16955" y="4194"/>
                  </a:cubicBezTo>
                  <a:cubicBezTo>
                    <a:pt x="16955" y="4194"/>
                    <a:pt x="16967" y="4194"/>
                    <a:pt x="16967" y="4206"/>
                  </a:cubicBezTo>
                  <a:lnTo>
                    <a:pt x="16979" y="4182"/>
                  </a:lnTo>
                  <a:cubicBezTo>
                    <a:pt x="16979" y="4182"/>
                    <a:pt x="16991" y="4182"/>
                    <a:pt x="16991" y="4194"/>
                  </a:cubicBezTo>
                  <a:cubicBezTo>
                    <a:pt x="16991" y="4134"/>
                    <a:pt x="17050" y="4123"/>
                    <a:pt x="17050" y="4075"/>
                  </a:cubicBezTo>
                  <a:cubicBezTo>
                    <a:pt x="17038" y="4075"/>
                    <a:pt x="17038" y="4087"/>
                    <a:pt x="17026" y="4087"/>
                  </a:cubicBezTo>
                  <a:cubicBezTo>
                    <a:pt x="17026" y="4039"/>
                    <a:pt x="17062" y="4063"/>
                    <a:pt x="17074" y="4015"/>
                  </a:cubicBezTo>
                  <a:lnTo>
                    <a:pt x="17086" y="4027"/>
                  </a:lnTo>
                  <a:cubicBezTo>
                    <a:pt x="17086" y="4015"/>
                    <a:pt x="17074" y="4003"/>
                    <a:pt x="17098" y="3992"/>
                  </a:cubicBezTo>
                  <a:cubicBezTo>
                    <a:pt x="17110" y="3992"/>
                    <a:pt x="17098" y="4015"/>
                    <a:pt x="17098" y="4027"/>
                  </a:cubicBezTo>
                  <a:cubicBezTo>
                    <a:pt x="17110" y="4015"/>
                    <a:pt x="17121" y="3980"/>
                    <a:pt x="17098" y="3980"/>
                  </a:cubicBezTo>
                  <a:cubicBezTo>
                    <a:pt x="17110" y="3968"/>
                    <a:pt x="17121" y="3968"/>
                    <a:pt x="17133" y="3956"/>
                  </a:cubicBezTo>
                  <a:lnTo>
                    <a:pt x="17133" y="3956"/>
                  </a:lnTo>
                  <a:cubicBezTo>
                    <a:pt x="17133" y="3956"/>
                    <a:pt x="17123" y="3961"/>
                    <a:pt x="17116" y="3961"/>
                  </a:cubicBezTo>
                  <a:cubicBezTo>
                    <a:pt x="17112" y="3961"/>
                    <a:pt x="17110" y="3960"/>
                    <a:pt x="17110" y="3956"/>
                  </a:cubicBezTo>
                  <a:cubicBezTo>
                    <a:pt x="17133" y="3944"/>
                    <a:pt x="17145" y="3908"/>
                    <a:pt x="17169" y="3884"/>
                  </a:cubicBezTo>
                  <a:lnTo>
                    <a:pt x="17181" y="3884"/>
                  </a:lnTo>
                  <a:cubicBezTo>
                    <a:pt x="17169" y="3861"/>
                    <a:pt x="17205" y="3884"/>
                    <a:pt x="17217" y="3849"/>
                  </a:cubicBezTo>
                  <a:cubicBezTo>
                    <a:pt x="17217" y="3837"/>
                    <a:pt x="17229" y="3837"/>
                    <a:pt x="17229" y="3825"/>
                  </a:cubicBezTo>
                  <a:cubicBezTo>
                    <a:pt x="17229" y="3837"/>
                    <a:pt x="17229" y="3837"/>
                    <a:pt x="17241" y="3849"/>
                  </a:cubicBezTo>
                  <a:cubicBezTo>
                    <a:pt x="17229" y="3849"/>
                    <a:pt x="17229" y="3872"/>
                    <a:pt x="17229" y="3884"/>
                  </a:cubicBezTo>
                  <a:cubicBezTo>
                    <a:pt x="17205" y="3884"/>
                    <a:pt x="17193" y="3920"/>
                    <a:pt x="17169" y="3920"/>
                  </a:cubicBezTo>
                  <a:cubicBezTo>
                    <a:pt x="17169" y="3932"/>
                    <a:pt x="17193" y="3956"/>
                    <a:pt x="17181" y="3980"/>
                  </a:cubicBezTo>
                  <a:cubicBezTo>
                    <a:pt x="17165" y="3980"/>
                    <a:pt x="17165" y="3974"/>
                    <a:pt x="17160" y="3974"/>
                  </a:cubicBezTo>
                  <a:cubicBezTo>
                    <a:pt x="17157" y="3974"/>
                    <a:pt x="17153" y="3976"/>
                    <a:pt x="17145" y="3980"/>
                  </a:cubicBezTo>
                  <a:lnTo>
                    <a:pt x="17157" y="3992"/>
                  </a:lnTo>
                  <a:cubicBezTo>
                    <a:pt x="17151" y="3997"/>
                    <a:pt x="17148" y="4000"/>
                    <a:pt x="17147" y="4000"/>
                  </a:cubicBezTo>
                  <a:cubicBezTo>
                    <a:pt x="17145" y="4000"/>
                    <a:pt x="17145" y="3997"/>
                    <a:pt x="17145" y="3992"/>
                  </a:cubicBezTo>
                  <a:lnTo>
                    <a:pt x="17145" y="3992"/>
                  </a:lnTo>
                  <a:cubicBezTo>
                    <a:pt x="17133" y="4015"/>
                    <a:pt x="17157" y="4027"/>
                    <a:pt x="17133" y="4039"/>
                  </a:cubicBezTo>
                  <a:lnTo>
                    <a:pt x="17121" y="4015"/>
                  </a:lnTo>
                  <a:cubicBezTo>
                    <a:pt x="17121" y="4039"/>
                    <a:pt x="17110" y="4039"/>
                    <a:pt x="17098" y="4063"/>
                  </a:cubicBezTo>
                  <a:cubicBezTo>
                    <a:pt x="17098" y="4063"/>
                    <a:pt x="17098" y="4051"/>
                    <a:pt x="17110" y="4039"/>
                  </a:cubicBezTo>
                  <a:cubicBezTo>
                    <a:pt x="17074" y="4039"/>
                    <a:pt x="17110" y="4075"/>
                    <a:pt x="17098" y="4075"/>
                  </a:cubicBezTo>
                  <a:cubicBezTo>
                    <a:pt x="17106" y="4075"/>
                    <a:pt x="17114" y="4070"/>
                    <a:pt x="17118" y="4070"/>
                  </a:cubicBezTo>
                  <a:cubicBezTo>
                    <a:pt x="17120" y="4070"/>
                    <a:pt x="17121" y="4071"/>
                    <a:pt x="17121" y="4075"/>
                  </a:cubicBezTo>
                  <a:cubicBezTo>
                    <a:pt x="17121" y="4086"/>
                    <a:pt x="17133" y="4109"/>
                    <a:pt x="17112" y="4111"/>
                  </a:cubicBezTo>
                  <a:lnTo>
                    <a:pt x="17112" y="4111"/>
                  </a:lnTo>
                  <a:cubicBezTo>
                    <a:pt x="17111" y="4106"/>
                    <a:pt x="17110" y="4099"/>
                    <a:pt x="17110" y="4087"/>
                  </a:cubicBezTo>
                  <a:lnTo>
                    <a:pt x="17110" y="4087"/>
                  </a:lnTo>
                  <a:lnTo>
                    <a:pt x="17110" y="4111"/>
                  </a:lnTo>
                  <a:cubicBezTo>
                    <a:pt x="17110" y="4111"/>
                    <a:pt x="17111" y="4111"/>
                    <a:pt x="17112" y="4111"/>
                  </a:cubicBezTo>
                  <a:lnTo>
                    <a:pt x="17112" y="4111"/>
                  </a:lnTo>
                  <a:cubicBezTo>
                    <a:pt x="17114" y="4119"/>
                    <a:pt x="17113" y="4119"/>
                    <a:pt x="17098" y="4134"/>
                  </a:cubicBezTo>
                  <a:lnTo>
                    <a:pt x="17086" y="4134"/>
                  </a:lnTo>
                  <a:cubicBezTo>
                    <a:pt x="17098" y="4158"/>
                    <a:pt x="17074" y="4170"/>
                    <a:pt x="17062" y="4194"/>
                  </a:cubicBezTo>
                  <a:cubicBezTo>
                    <a:pt x="17062" y="4206"/>
                    <a:pt x="17062" y="4206"/>
                    <a:pt x="17062" y="4218"/>
                  </a:cubicBezTo>
                  <a:cubicBezTo>
                    <a:pt x="17068" y="4212"/>
                    <a:pt x="17074" y="4209"/>
                    <a:pt x="17080" y="4209"/>
                  </a:cubicBezTo>
                  <a:cubicBezTo>
                    <a:pt x="17086" y="4209"/>
                    <a:pt x="17092" y="4212"/>
                    <a:pt x="17098" y="4218"/>
                  </a:cubicBezTo>
                  <a:cubicBezTo>
                    <a:pt x="17062" y="4218"/>
                    <a:pt x="17110" y="4253"/>
                    <a:pt x="17074" y="4277"/>
                  </a:cubicBezTo>
                  <a:cubicBezTo>
                    <a:pt x="17074" y="4277"/>
                    <a:pt x="17062" y="4265"/>
                    <a:pt x="17074" y="4265"/>
                  </a:cubicBezTo>
                  <a:cubicBezTo>
                    <a:pt x="17062" y="4242"/>
                    <a:pt x="17038" y="4230"/>
                    <a:pt x="17038" y="4194"/>
                  </a:cubicBezTo>
                  <a:cubicBezTo>
                    <a:pt x="17038" y="4211"/>
                    <a:pt x="17038" y="4222"/>
                    <a:pt x="17033" y="4222"/>
                  </a:cubicBezTo>
                  <a:cubicBezTo>
                    <a:pt x="17032" y="4222"/>
                    <a:pt x="17029" y="4221"/>
                    <a:pt x="17026" y="4218"/>
                  </a:cubicBezTo>
                  <a:lnTo>
                    <a:pt x="17026" y="4218"/>
                  </a:lnTo>
                  <a:lnTo>
                    <a:pt x="17050" y="4242"/>
                  </a:lnTo>
                  <a:cubicBezTo>
                    <a:pt x="17038" y="4242"/>
                    <a:pt x="17038" y="4253"/>
                    <a:pt x="17038" y="4253"/>
                  </a:cubicBezTo>
                  <a:cubicBezTo>
                    <a:pt x="17050" y="4265"/>
                    <a:pt x="17062" y="4253"/>
                    <a:pt x="17062" y="4277"/>
                  </a:cubicBezTo>
                  <a:cubicBezTo>
                    <a:pt x="17062" y="4280"/>
                    <a:pt x="17061" y="4281"/>
                    <a:pt x="17059" y="4281"/>
                  </a:cubicBezTo>
                  <a:cubicBezTo>
                    <a:pt x="17055" y="4281"/>
                    <a:pt x="17047" y="4274"/>
                    <a:pt x="17047" y="4274"/>
                  </a:cubicBezTo>
                  <a:lnTo>
                    <a:pt x="17047" y="4274"/>
                  </a:lnTo>
                  <a:cubicBezTo>
                    <a:pt x="17047" y="4274"/>
                    <a:pt x="17048" y="4275"/>
                    <a:pt x="17050" y="4277"/>
                  </a:cubicBezTo>
                  <a:cubicBezTo>
                    <a:pt x="17038" y="4301"/>
                    <a:pt x="17062" y="4301"/>
                    <a:pt x="17050" y="4325"/>
                  </a:cubicBezTo>
                  <a:cubicBezTo>
                    <a:pt x="17050" y="4313"/>
                    <a:pt x="17050" y="4313"/>
                    <a:pt x="17050" y="4313"/>
                  </a:cubicBezTo>
                  <a:cubicBezTo>
                    <a:pt x="17026" y="4325"/>
                    <a:pt x="17026" y="4349"/>
                    <a:pt x="17002" y="4349"/>
                  </a:cubicBezTo>
                  <a:cubicBezTo>
                    <a:pt x="16991" y="4337"/>
                    <a:pt x="16991" y="4337"/>
                    <a:pt x="16991" y="4325"/>
                  </a:cubicBezTo>
                  <a:lnTo>
                    <a:pt x="16991" y="4325"/>
                  </a:lnTo>
                  <a:cubicBezTo>
                    <a:pt x="16989" y="4328"/>
                    <a:pt x="16987" y="4332"/>
                    <a:pt x="16985" y="4332"/>
                  </a:cubicBezTo>
                  <a:cubicBezTo>
                    <a:pt x="16984" y="4332"/>
                    <a:pt x="16983" y="4331"/>
                    <a:pt x="16982" y="4330"/>
                  </a:cubicBezTo>
                  <a:lnTo>
                    <a:pt x="16982" y="4330"/>
                  </a:lnTo>
                  <a:cubicBezTo>
                    <a:pt x="16987" y="4343"/>
                    <a:pt x="16977" y="4362"/>
                    <a:pt x="16967" y="4373"/>
                  </a:cubicBezTo>
                  <a:lnTo>
                    <a:pt x="16979" y="4373"/>
                  </a:lnTo>
                  <a:cubicBezTo>
                    <a:pt x="16989" y="4390"/>
                    <a:pt x="16991" y="4395"/>
                    <a:pt x="16989" y="4395"/>
                  </a:cubicBezTo>
                  <a:cubicBezTo>
                    <a:pt x="16986" y="4395"/>
                    <a:pt x="16971" y="4381"/>
                    <a:pt x="16958" y="4381"/>
                  </a:cubicBezTo>
                  <a:cubicBezTo>
                    <a:pt x="16952" y="4381"/>
                    <a:pt x="16946" y="4385"/>
                    <a:pt x="16943" y="4396"/>
                  </a:cubicBezTo>
                  <a:cubicBezTo>
                    <a:pt x="16943" y="4403"/>
                    <a:pt x="16943" y="4405"/>
                    <a:pt x="16943" y="4405"/>
                  </a:cubicBezTo>
                  <a:cubicBezTo>
                    <a:pt x="16944" y="4405"/>
                    <a:pt x="16945" y="4400"/>
                    <a:pt x="16947" y="4400"/>
                  </a:cubicBezTo>
                  <a:cubicBezTo>
                    <a:pt x="16949" y="4400"/>
                    <a:pt x="16951" y="4402"/>
                    <a:pt x="16955" y="4408"/>
                  </a:cubicBezTo>
                  <a:cubicBezTo>
                    <a:pt x="16943" y="4420"/>
                    <a:pt x="16919" y="4420"/>
                    <a:pt x="16919" y="4444"/>
                  </a:cubicBezTo>
                  <a:cubicBezTo>
                    <a:pt x="16911" y="4444"/>
                    <a:pt x="16903" y="4449"/>
                    <a:pt x="16892" y="4449"/>
                  </a:cubicBezTo>
                  <a:cubicBezTo>
                    <a:pt x="16891" y="4449"/>
                    <a:pt x="16890" y="4449"/>
                    <a:pt x="16888" y="4449"/>
                  </a:cubicBezTo>
                  <a:lnTo>
                    <a:pt x="16888" y="4449"/>
                  </a:lnTo>
                  <a:lnTo>
                    <a:pt x="16907" y="4468"/>
                  </a:lnTo>
                  <a:cubicBezTo>
                    <a:pt x="16897" y="4478"/>
                    <a:pt x="16895" y="4507"/>
                    <a:pt x="16879" y="4522"/>
                  </a:cubicBezTo>
                  <a:lnTo>
                    <a:pt x="16879" y="4522"/>
                  </a:lnTo>
                  <a:cubicBezTo>
                    <a:pt x="16879" y="4522"/>
                    <a:pt x="16880" y="4522"/>
                    <a:pt x="16880" y="4522"/>
                  </a:cubicBezTo>
                  <a:cubicBezTo>
                    <a:pt x="16883" y="4522"/>
                    <a:pt x="16883" y="4527"/>
                    <a:pt x="16883" y="4527"/>
                  </a:cubicBezTo>
                  <a:cubicBezTo>
                    <a:pt x="16883" y="4551"/>
                    <a:pt x="16895" y="4575"/>
                    <a:pt x="16883" y="4599"/>
                  </a:cubicBezTo>
                  <a:cubicBezTo>
                    <a:pt x="16860" y="4587"/>
                    <a:pt x="16871" y="4575"/>
                    <a:pt x="16871" y="4563"/>
                  </a:cubicBezTo>
                  <a:lnTo>
                    <a:pt x="16871" y="4563"/>
                  </a:lnTo>
                  <a:cubicBezTo>
                    <a:pt x="16848" y="4575"/>
                    <a:pt x="16860" y="4587"/>
                    <a:pt x="16848" y="4611"/>
                  </a:cubicBezTo>
                  <a:cubicBezTo>
                    <a:pt x="16824" y="4599"/>
                    <a:pt x="16860" y="4587"/>
                    <a:pt x="16836" y="4575"/>
                  </a:cubicBezTo>
                  <a:lnTo>
                    <a:pt x="16836" y="4575"/>
                  </a:lnTo>
                  <a:lnTo>
                    <a:pt x="16836" y="4611"/>
                  </a:lnTo>
                  <a:lnTo>
                    <a:pt x="16824" y="4611"/>
                  </a:lnTo>
                  <a:cubicBezTo>
                    <a:pt x="16848" y="4623"/>
                    <a:pt x="16812" y="4623"/>
                    <a:pt x="16812" y="4646"/>
                  </a:cubicBezTo>
                  <a:cubicBezTo>
                    <a:pt x="16788" y="4694"/>
                    <a:pt x="16824" y="4718"/>
                    <a:pt x="16824" y="4742"/>
                  </a:cubicBezTo>
                  <a:lnTo>
                    <a:pt x="16812" y="4742"/>
                  </a:lnTo>
                  <a:cubicBezTo>
                    <a:pt x="16824" y="4742"/>
                    <a:pt x="16812" y="4730"/>
                    <a:pt x="16812" y="4730"/>
                  </a:cubicBezTo>
                  <a:cubicBezTo>
                    <a:pt x="16806" y="4736"/>
                    <a:pt x="16794" y="4739"/>
                    <a:pt x="16784" y="4739"/>
                  </a:cubicBezTo>
                  <a:cubicBezTo>
                    <a:pt x="16773" y="4739"/>
                    <a:pt x="16764" y="4736"/>
                    <a:pt x="16764" y="4730"/>
                  </a:cubicBezTo>
                  <a:cubicBezTo>
                    <a:pt x="16760" y="4739"/>
                    <a:pt x="16760" y="4741"/>
                    <a:pt x="16763" y="4741"/>
                  </a:cubicBezTo>
                  <a:cubicBezTo>
                    <a:pt x="16765" y="4741"/>
                    <a:pt x="16770" y="4738"/>
                    <a:pt x="16773" y="4738"/>
                  </a:cubicBezTo>
                  <a:cubicBezTo>
                    <a:pt x="16775" y="4738"/>
                    <a:pt x="16776" y="4739"/>
                    <a:pt x="16776" y="4742"/>
                  </a:cubicBezTo>
                  <a:lnTo>
                    <a:pt x="16764" y="4777"/>
                  </a:lnTo>
                  <a:cubicBezTo>
                    <a:pt x="16770" y="4777"/>
                    <a:pt x="16776" y="4774"/>
                    <a:pt x="16781" y="4774"/>
                  </a:cubicBezTo>
                  <a:cubicBezTo>
                    <a:pt x="16785" y="4774"/>
                    <a:pt x="16788" y="4777"/>
                    <a:pt x="16788" y="4789"/>
                  </a:cubicBezTo>
                  <a:cubicBezTo>
                    <a:pt x="16788" y="4801"/>
                    <a:pt x="16776" y="4813"/>
                    <a:pt x="16776" y="4825"/>
                  </a:cubicBezTo>
                  <a:cubicBezTo>
                    <a:pt x="16764" y="4825"/>
                    <a:pt x="16752" y="4825"/>
                    <a:pt x="16752" y="4813"/>
                  </a:cubicBezTo>
                  <a:cubicBezTo>
                    <a:pt x="16752" y="4825"/>
                    <a:pt x="16740" y="4837"/>
                    <a:pt x="16752" y="4849"/>
                  </a:cubicBezTo>
                  <a:cubicBezTo>
                    <a:pt x="16756" y="4845"/>
                    <a:pt x="16759" y="4843"/>
                    <a:pt x="16761" y="4843"/>
                  </a:cubicBezTo>
                  <a:cubicBezTo>
                    <a:pt x="16769" y="4843"/>
                    <a:pt x="16759" y="4874"/>
                    <a:pt x="16771" y="4874"/>
                  </a:cubicBezTo>
                  <a:cubicBezTo>
                    <a:pt x="16772" y="4874"/>
                    <a:pt x="16774" y="4874"/>
                    <a:pt x="16776" y="4873"/>
                  </a:cubicBezTo>
                  <a:lnTo>
                    <a:pt x="16776" y="4873"/>
                  </a:lnTo>
                  <a:lnTo>
                    <a:pt x="16752" y="4884"/>
                  </a:lnTo>
                  <a:cubicBezTo>
                    <a:pt x="16752" y="4884"/>
                    <a:pt x="16752" y="4884"/>
                    <a:pt x="16752" y="4873"/>
                  </a:cubicBezTo>
                  <a:cubicBezTo>
                    <a:pt x="16729" y="4873"/>
                    <a:pt x="16752" y="4896"/>
                    <a:pt x="16752" y="4896"/>
                  </a:cubicBezTo>
                  <a:cubicBezTo>
                    <a:pt x="16740" y="4908"/>
                    <a:pt x="16740" y="4920"/>
                    <a:pt x="16729" y="4920"/>
                  </a:cubicBezTo>
                  <a:cubicBezTo>
                    <a:pt x="16729" y="4932"/>
                    <a:pt x="16717" y="4944"/>
                    <a:pt x="16705" y="4944"/>
                  </a:cubicBezTo>
                  <a:cubicBezTo>
                    <a:pt x="16705" y="4950"/>
                    <a:pt x="16708" y="4950"/>
                    <a:pt x="16712" y="4950"/>
                  </a:cubicBezTo>
                  <a:cubicBezTo>
                    <a:pt x="16717" y="4950"/>
                    <a:pt x="16723" y="4950"/>
                    <a:pt x="16729" y="4956"/>
                  </a:cubicBezTo>
                  <a:lnTo>
                    <a:pt x="16705" y="4980"/>
                  </a:lnTo>
                  <a:cubicBezTo>
                    <a:pt x="16693" y="4980"/>
                    <a:pt x="16669" y="4968"/>
                    <a:pt x="16669" y="4968"/>
                  </a:cubicBezTo>
                  <a:lnTo>
                    <a:pt x="16669" y="4968"/>
                  </a:lnTo>
                  <a:cubicBezTo>
                    <a:pt x="16669" y="4980"/>
                    <a:pt x="16693" y="4980"/>
                    <a:pt x="16681" y="5004"/>
                  </a:cubicBezTo>
                  <a:cubicBezTo>
                    <a:pt x="16678" y="4997"/>
                    <a:pt x="16674" y="4995"/>
                    <a:pt x="16671" y="4995"/>
                  </a:cubicBezTo>
                  <a:cubicBezTo>
                    <a:pt x="16666" y="4995"/>
                    <a:pt x="16660" y="5000"/>
                    <a:pt x="16655" y="5000"/>
                  </a:cubicBezTo>
                  <a:cubicBezTo>
                    <a:pt x="16652" y="5000"/>
                    <a:pt x="16649" y="4998"/>
                    <a:pt x="16645" y="4992"/>
                  </a:cubicBezTo>
                  <a:cubicBezTo>
                    <a:pt x="16621" y="4992"/>
                    <a:pt x="16610" y="5027"/>
                    <a:pt x="16610" y="5039"/>
                  </a:cubicBezTo>
                  <a:cubicBezTo>
                    <a:pt x="16613" y="5046"/>
                    <a:pt x="16615" y="5048"/>
                    <a:pt x="16617" y="5048"/>
                  </a:cubicBezTo>
                  <a:cubicBezTo>
                    <a:pt x="16622" y="5048"/>
                    <a:pt x="16626" y="5037"/>
                    <a:pt x="16636" y="5037"/>
                  </a:cubicBezTo>
                  <a:cubicBezTo>
                    <a:pt x="16639" y="5037"/>
                    <a:pt x="16642" y="5037"/>
                    <a:pt x="16645" y="5039"/>
                  </a:cubicBezTo>
                  <a:cubicBezTo>
                    <a:pt x="16621" y="5087"/>
                    <a:pt x="16669" y="5111"/>
                    <a:pt x="16645" y="5135"/>
                  </a:cubicBezTo>
                  <a:lnTo>
                    <a:pt x="16657" y="5135"/>
                  </a:lnTo>
                  <a:cubicBezTo>
                    <a:pt x="16657" y="5158"/>
                    <a:pt x="16657" y="5158"/>
                    <a:pt x="16669" y="5170"/>
                  </a:cubicBezTo>
                  <a:cubicBezTo>
                    <a:pt x="16663" y="5167"/>
                    <a:pt x="16656" y="5166"/>
                    <a:pt x="16648" y="5166"/>
                  </a:cubicBezTo>
                  <a:cubicBezTo>
                    <a:pt x="16624" y="5166"/>
                    <a:pt x="16595" y="5179"/>
                    <a:pt x="16586" y="5206"/>
                  </a:cubicBezTo>
                  <a:cubicBezTo>
                    <a:pt x="16588" y="5208"/>
                    <a:pt x="16591" y="5209"/>
                    <a:pt x="16595" y="5209"/>
                  </a:cubicBezTo>
                  <a:cubicBezTo>
                    <a:pt x="16604" y="5209"/>
                    <a:pt x="16615" y="5203"/>
                    <a:pt x="16624" y="5203"/>
                  </a:cubicBezTo>
                  <a:cubicBezTo>
                    <a:pt x="16628" y="5203"/>
                    <a:pt x="16631" y="5203"/>
                    <a:pt x="16633" y="5206"/>
                  </a:cubicBezTo>
                  <a:lnTo>
                    <a:pt x="16621" y="5230"/>
                  </a:lnTo>
                  <a:cubicBezTo>
                    <a:pt x="16621" y="5254"/>
                    <a:pt x="16574" y="5254"/>
                    <a:pt x="16598" y="5265"/>
                  </a:cubicBezTo>
                  <a:lnTo>
                    <a:pt x="16562" y="5277"/>
                  </a:lnTo>
                  <a:lnTo>
                    <a:pt x="16574" y="5277"/>
                  </a:lnTo>
                  <a:cubicBezTo>
                    <a:pt x="16586" y="5277"/>
                    <a:pt x="16574" y="5301"/>
                    <a:pt x="16574" y="5313"/>
                  </a:cubicBezTo>
                  <a:cubicBezTo>
                    <a:pt x="16586" y="5337"/>
                    <a:pt x="16574" y="5337"/>
                    <a:pt x="16550" y="5349"/>
                  </a:cubicBezTo>
                  <a:cubicBezTo>
                    <a:pt x="16562" y="5349"/>
                    <a:pt x="16586" y="5349"/>
                    <a:pt x="16574" y="5361"/>
                  </a:cubicBezTo>
                  <a:cubicBezTo>
                    <a:pt x="16571" y="5359"/>
                    <a:pt x="16569" y="5359"/>
                    <a:pt x="16567" y="5359"/>
                  </a:cubicBezTo>
                  <a:cubicBezTo>
                    <a:pt x="16550" y="5359"/>
                    <a:pt x="16547" y="5396"/>
                    <a:pt x="16526" y="5396"/>
                  </a:cubicBezTo>
                  <a:cubicBezTo>
                    <a:pt x="16526" y="5396"/>
                    <a:pt x="16514" y="5408"/>
                    <a:pt x="16526" y="5408"/>
                  </a:cubicBezTo>
                  <a:lnTo>
                    <a:pt x="16502" y="5408"/>
                  </a:lnTo>
                  <a:cubicBezTo>
                    <a:pt x="16538" y="5420"/>
                    <a:pt x="16526" y="5444"/>
                    <a:pt x="16514" y="5468"/>
                  </a:cubicBezTo>
                  <a:cubicBezTo>
                    <a:pt x="16507" y="5463"/>
                    <a:pt x="16503" y="5461"/>
                    <a:pt x="16500" y="5461"/>
                  </a:cubicBezTo>
                  <a:cubicBezTo>
                    <a:pt x="16491" y="5461"/>
                    <a:pt x="16501" y="5482"/>
                    <a:pt x="16480" y="5482"/>
                  </a:cubicBezTo>
                  <a:cubicBezTo>
                    <a:pt x="16476" y="5482"/>
                    <a:pt x="16472" y="5481"/>
                    <a:pt x="16467" y="5480"/>
                  </a:cubicBezTo>
                  <a:lnTo>
                    <a:pt x="16467" y="5480"/>
                  </a:lnTo>
                  <a:cubicBezTo>
                    <a:pt x="16490" y="5504"/>
                    <a:pt x="16467" y="5527"/>
                    <a:pt x="16490" y="5539"/>
                  </a:cubicBezTo>
                  <a:cubicBezTo>
                    <a:pt x="16486" y="5543"/>
                    <a:pt x="16481" y="5545"/>
                    <a:pt x="16475" y="5545"/>
                  </a:cubicBezTo>
                  <a:cubicBezTo>
                    <a:pt x="16464" y="5545"/>
                    <a:pt x="16451" y="5539"/>
                    <a:pt x="16443" y="5539"/>
                  </a:cubicBezTo>
                  <a:lnTo>
                    <a:pt x="16455" y="5551"/>
                  </a:lnTo>
                  <a:cubicBezTo>
                    <a:pt x="16431" y="5551"/>
                    <a:pt x="16419" y="5587"/>
                    <a:pt x="16407" y="5599"/>
                  </a:cubicBezTo>
                  <a:lnTo>
                    <a:pt x="16431" y="5635"/>
                  </a:lnTo>
                  <a:lnTo>
                    <a:pt x="16419" y="5635"/>
                  </a:lnTo>
                  <a:cubicBezTo>
                    <a:pt x="16419" y="5635"/>
                    <a:pt x="16419" y="5646"/>
                    <a:pt x="16431" y="5646"/>
                  </a:cubicBezTo>
                  <a:lnTo>
                    <a:pt x="16431" y="5658"/>
                  </a:lnTo>
                  <a:cubicBezTo>
                    <a:pt x="16455" y="5670"/>
                    <a:pt x="16431" y="5670"/>
                    <a:pt x="16431" y="5694"/>
                  </a:cubicBezTo>
                  <a:cubicBezTo>
                    <a:pt x="16431" y="5694"/>
                    <a:pt x="16419" y="5694"/>
                    <a:pt x="16419" y="5682"/>
                  </a:cubicBezTo>
                  <a:cubicBezTo>
                    <a:pt x="16419" y="5688"/>
                    <a:pt x="16416" y="5688"/>
                    <a:pt x="16412" y="5688"/>
                  </a:cubicBezTo>
                  <a:cubicBezTo>
                    <a:pt x="16407" y="5688"/>
                    <a:pt x="16401" y="5688"/>
                    <a:pt x="16395" y="5694"/>
                  </a:cubicBezTo>
                  <a:lnTo>
                    <a:pt x="16395" y="5694"/>
                  </a:lnTo>
                  <a:cubicBezTo>
                    <a:pt x="16396" y="5693"/>
                    <a:pt x="16398" y="5693"/>
                    <a:pt x="16399" y="5693"/>
                  </a:cubicBezTo>
                  <a:cubicBezTo>
                    <a:pt x="16409" y="5693"/>
                    <a:pt x="16425" y="5724"/>
                    <a:pt x="16443" y="5724"/>
                  </a:cubicBezTo>
                  <a:cubicBezTo>
                    <a:pt x="16447" y="5724"/>
                    <a:pt x="16451" y="5722"/>
                    <a:pt x="16455" y="5718"/>
                  </a:cubicBezTo>
                  <a:cubicBezTo>
                    <a:pt x="16467" y="5718"/>
                    <a:pt x="16467" y="5742"/>
                    <a:pt x="16455" y="5742"/>
                  </a:cubicBezTo>
                  <a:lnTo>
                    <a:pt x="16431" y="5742"/>
                  </a:lnTo>
                  <a:lnTo>
                    <a:pt x="16455" y="5766"/>
                  </a:lnTo>
                  <a:cubicBezTo>
                    <a:pt x="16455" y="5777"/>
                    <a:pt x="16443" y="5777"/>
                    <a:pt x="16431" y="5789"/>
                  </a:cubicBezTo>
                  <a:cubicBezTo>
                    <a:pt x="16431" y="5781"/>
                    <a:pt x="16414" y="5762"/>
                    <a:pt x="16400" y="5762"/>
                  </a:cubicBezTo>
                  <a:cubicBezTo>
                    <a:pt x="16393" y="5762"/>
                    <a:pt x="16387" y="5766"/>
                    <a:pt x="16383" y="5777"/>
                  </a:cubicBezTo>
                  <a:cubicBezTo>
                    <a:pt x="16383" y="5754"/>
                    <a:pt x="16371" y="5742"/>
                    <a:pt x="16371" y="5742"/>
                  </a:cubicBezTo>
                  <a:cubicBezTo>
                    <a:pt x="16371" y="5742"/>
                    <a:pt x="16359" y="5742"/>
                    <a:pt x="16359" y="5730"/>
                  </a:cubicBezTo>
                  <a:lnTo>
                    <a:pt x="16359" y="5730"/>
                  </a:lnTo>
                  <a:cubicBezTo>
                    <a:pt x="16359" y="5754"/>
                    <a:pt x="16371" y="5742"/>
                    <a:pt x="16359" y="5766"/>
                  </a:cubicBezTo>
                  <a:cubicBezTo>
                    <a:pt x="16348" y="5766"/>
                    <a:pt x="16336" y="5766"/>
                    <a:pt x="16324" y="5777"/>
                  </a:cubicBezTo>
                  <a:lnTo>
                    <a:pt x="16359" y="5777"/>
                  </a:lnTo>
                  <a:cubicBezTo>
                    <a:pt x="16359" y="5777"/>
                    <a:pt x="16380" y="5808"/>
                    <a:pt x="16374" y="5813"/>
                  </a:cubicBezTo>
                  <a:lnTo>
                    <a:pt x="16374" y="5813"/>
                  </a:lnTo>
                  <a:cubicBezTo>
                    <a:pt x="16376" y="5812"/>
                    <a:pt x="16378" y="5812"/>
                    <a:pt x="16380" y="5812"/>
                  </a:cubicBezTo>
                  <a:cubicBezTo>
                    <a:pt x="16401" y="5812"/>
                    <a:pt x="16389" y="5850"/>
                    <a:pt x="16402" y="5850"/>
                  </a:cubicBezTo>
                  <a:cubicBezTo>
                    <a:pt x="16403" y="5850"/>
                    <a:pt x="16405" y="5850"/>
                    <a:pt x="16407" y="5849"/>
                  </a:cubicBezTo>
                  <a:lnTo>
                    <a:pt x="16407" y="5849"/>
                  </a:lnTo>
                  <a:cubicBezTo>
                    <a:pt x="16407" y="5861"/>
                    <a:pt x="16407" y="5873"/>
                    <a:pt x="16395" y="5873"/>
                  </a:cubicBezTo>
                  <a:cubicBezTo>
                    <a:pt x="16390" y="5863"/>
                    <a:pt x="16385" y="5859"/>
                    <a:pt x="16380" y="5859"/>
                  </a:cubicBezTo>
                  <a:cubicBezTo>
                    <a:pt x="16375" y="5859"/>
                    <a:pt x="16369" y="5863"/>
                    <a:pt x="16364" y="5868"/>
                  </a:cubicBezTo>
                  <a:lnTo>
                    <a:pt x="16364" y="5868"/>
                  </a:lnTo>
                  <a:cubicBezTo>
                    <a:pt x="16367" y="5865"/>
                    <a:pt x="16369" y="5864"/>
                    <a:pt x="16371" y="5864"/>
                  </a:cubicBezTo>
                  <a:cubicBezTo>
                    <a:pt x="16374" y="5864"/>
                    <a:pt x="16377" y="5867"/>
                    <a:pt x="16383" y="5873"/>
                  </a:cubicBezTo>
                  <a:cubicBezTo>
                    <a:pt x="16371" y="5885"/>
                    <a:pt x="16359" y="5885"/>
                    <a:pt x="16348" y="5897"/>
                  </a:cubicBezTo>
                  <a:lnTo>
                    <a:pt x="16348" y="5885"/>
                  </a:lnTo>
                  <a:lnTo>
                    <a:pt x="16336" y="5897"/>
                  </a:lnTo>
                  <a:cubicBezTo>
                    <a:pt x="16336" y="5899"/>
                    <a:pt x="16337" y="5900"/>
                    <a:pt x="16339" y="5900"/>
                  </a:cubicBezTo>
                  <a:cubicBezTo>
                    <a:pt x="16342" y="5900"/>
                    <a:pt x="16348" y="5897"/>
                    <a:pt x="16352" y="5897"/>
                  </a:cubicBezTo>
                  <a:cubicBezTo>
                    <a:pt x="16356" y="5897"/>
                    <a:pt x="16359" y="5900"/>
                    <a:pt x="16359" y="5908"/>
                  </a:cubicBezTo>
                  <a:cubicBezTo>
                    <a:pt x="16350" y="5908"/>
                    <a:pt x="16348" y="5924"/>
                    <a:pt x="16342" y="5924"/>
                  </a:cubicBezTo>
                  <a:cubicBezTo>
                    <a:pt x="16340" y="5924"/>
                    <a:pt x="16338" y="5923"/>
                    <a:pt x="16336" y="5920"/>
                  </a:cubicBezTo>
                  <a:cubicBezTo>
                    <a:pt x="16324" y="5908"/>
                    <a:pt x="16312" y="5908"/>
                    <a:pt x="16312" y="5897"/>
                  </a:cubicBezTo>
                  <a:lnTo>
                    <a:pt x="16312" y="5897"/>
                  </a:lnTo>
                  <a:cubicBezTo>
                    <a:pt x="16300" y="5908"/>
                    <a:pt x="16300" y="5944"/>
                    <a:pt x="16324" y="5944"/>
                  </a:cubicBezTo>
                  <a:lnTo>
                    <a:pt x="16312" y="5956"/>
                  </a:lnTo>
                  <a:cubicBezTo>
                    <a:pt x="16319" y="5949"/>
                    <a:pt x="16334" y="5942"/>
                    <a:pt x="16343" y="5942"/>
                  </a:cubicBezTo>
                  <a:cubicBezTo>
                    <a:pt x="16349" y="5942"/>
                    <a:pt x="16353" y="5946"/>
                    <a:pt x="16348" y="5956"/>
                  </a:cubicBezTo>
                  <a:lnTo>
                    <a:pt x="16359" y="5980"/>
                  </a:lnTo>
                  <a:lnTo>
                    <a:pt x="16336" y="5980"/>
                  </a:lnTo>
                  <a:cubicBezTo>
                    <a:pt x="16348" y="5992"/>
                    <a:pt x="16348" y="5992"/>
                    <a:pt x="16348" y="6004"/>
                  </a:cubicBezTo>
                  <a:lnTo>
                    <a:pt x="16324" y="6004"/>
                  </a:lnTo>
                  <a:cubicBezTo>
                    <a:pt x="16324" y="6027"/>
                    <a:pt x="16336" y="6027"/>
                    <a:pt x="16336" y="6027"/>
                  </a:cubicBezTo>
                  <a:cubicBezTo>
                    <a:pt x="16336" y="6039"/>
                    <a:pt x="16324" y="6039"/>
                    <a:pt x="16312" y="6039"/>
                  </a:cubicBezTo>
                  <a:cubicBezTo>
                    <a:pt x="16312" y="6051"/>
                    <a:pt x="16300" y="6075"/>
                    <a:pt x="16288" y="6087"/>
                  </a:cubicBezTo>
                  <a:cubicBezTo>
                    <a:pt x="16288" y="6096"/>
                    <a:pt x="16288" y="6098"/>
                    <a:pt x="16289" y="6098"/>
                  </a:cubicBezTo>
                  <a:cubicBezTo>
                    <a:pt x="16289" y="6098"/>
                    <a:pt x="16291" y="6095"/>
                    <a:pt x="16294" y="6095"/>
                  </a:cubicBezTo>
                  <a:cubicBezTo>
                    <a:pt x="16295" y="6095"/>
                    <a:pt x="16297" y="6096"/>
                    <a:pt x="16300" y="6099"/>
                  </a:cubicBezTo>
                  <a:cubicBezTo>
                    <a:pt x="16264" y="6111"/>
                    <a:pt x="16264" y="6170"/>
                    <a:pt x="16264" y="6206"/>
                  </a:cubicBezTo>
                  <a:cubicBezTo>
                    <a:pt x="16298" y="6206"/>
                    <a:pt x="16268" y="6217"/>
                    <a:pt x="16284" y="6228"/>
                  </a:cubicBezTo>
                  <a:lnTo>
                    <a:pt x="16284" y="6228"/>
                  </a:lnTo>
                  <a:cubicBezTo>
                    <a:pt x="16283" y="6227"/>
                    <a:pt x="16283" y="6227"/>
                    <a:pt x="16282" y="6227"/>
                  </a:cubicBezTo>
                  <a:cubicBezTo>
                    <a:pt x="16275" y="6227"/>
                    <a:pt x="16266" y="6234"/>
                    <a:pt x="16260" y="6234"/>
                  </a:cubicBezTo>
                  <a:cubicBezTo>
                    <a:pt x="16255" y="6234"/>
                    <a:pt x="16252" y="6231"/>
                    <a:pt x="16252" y="6218"/>
                  </a:cubicBezTo>
                  <a:lnTo>
                    <a:pt x="16252" y="6242"/>
                  </a:lnTo>
                  <a:cubicBezTo>
                    <a:pt x="16232" y="6242"/>
                    <a:pt x="16238" y="6216"/>
                    <a:pt x="16225" y="6216"/>
                  </a:cubicBezTo>
                  <a:cubicBezTo>
                    <a:pt x="16223" y="6216"/>
                    <a:pt x="16220" y="6216"/>
                    <a:pt x="16217" y="6218"/>
                  </a:cubicBezTo>
                  <a:cubicBezTo>
                    <a:pt x="16205" y="6242"/>
                    <a:pt x="16240" y="6266"/>
                    <a:pt x="16217" y="6289"/>
                  </a:cubicBezTo>
                  <a:cubicBezTo>
                    <a:pt x="16210" y="6283"/>
                    <a:pt x="16207" y="6281"/>
                    <a:pt x="16206" y="6281"/>
                  </a:cubicBezTo>
                  <a:cubicBezTo>
                    <a:pt x="16203" y="6281"/>
                    <a:pt x="16207" y="6292"/>
                    <a:pt x="16201" y="6292"/>
                  </a:cubicBezTo>
                  <a:cubicBezTo>
                    <a:pt x="16199" y="6292"/>
                    <a:pt x="16196" y="6291"/>
                    <a:pt x="16193" y="6289"/>
                  </a:cubicBezTo>
                  <a:cubicBezTo>
                    <a:pt x="16193" y="6289"/>
                    <a:pt x="16193" y="6284"/>
                    <a:pt x="16193" y="6278"/>
                  </a:cubicBezTo>
                  <a:lnTo>
                    <a:pt x="16193" y="6278"/>
                  </a:lnTo>
                  <a:cubicBezTo>
                    <a:pt x="16169" y="6313"/>
                    <a:pt x="16217" y="6289"/>
                    <a:pt x="16217" y="6325"/>
                  </a:cubicBezTo>
                  <a:cubicBezTo>
                    <a:pt x="16217" y="6337"/>
                    <a:pt x="16211" y="6340"/>
                    <a:pt x="16203" y="6340"/>
                  </a:cubicBezTo>
                  <a:cubicBezTo>
                    <a:pt x="16196" y="6340"/>
                    <a:pt x="16187" y="6337"/>
                    <a:pt x="16181" y="6337"/>
                  </a:cubicBezTo>
                  <a:cubicBezTo>
                    <a:pt x="16181" y="6337"/>
                    <a:pt x="16181" y="6344"/>
                    <a:pt x="16181" y="6351"/>
                  </a:cubicBezTo>
                  <a:lnTo>
                    <a:pt x="16181" y="6351"/>
                  </a:lnTo>
                  <a:cubicBezTo>
                    <a:pt x="16185" y="6347"/>
                    <a:pt x="16194" y="6344"/>
                    <a:pt x="16202" y="6344"/>
                  </a:cubicBezTo>
                  <a:cubicBezTo>
                    <a:pt x="16208" y="6344"/>
                    <a:pt x="16213" y="6345"/>
                    <a:pt x="16217" y="6349"/>
                  </a:cubicBezTo>
                  <a:cubicBezTo>
                    <a:pt x="16193" y="6361"/>
                    <a:pt x="16205" y="6397"/>
                    <a:pt x="16217" y="6408"/>
                  </a:cubicBezTo>
                  <a:cubicBezTo>
                    <a:pt x="16252" y="6373"/>
                    <a:pt x="16217" y="6373"/>
                    <a:pt x="16264" y="6349"/>
                  </a:cubicBezTo>
                  <a:cubicBezTo>
                    <a:pt x="16264" y="6337"/>
                    <a:pt x="16229" y="6337"/>
                    <a:pt x="16252" y="6313"/>
                  </a:cubicBezTo>
                  <a:lnTo>
                    <a:pt x="16252" y="6313"/>
                  </a:lnTo>
                  <a:cubicBezTo>
                    <a:pt x="16256" y="6317"/>
                    <a:pt x="16259" y="6319"/>
                    <a:pt x="16261" y="6319"/>
                  </a:cubicBezTo>
                  <a:cubicBezTo>
                    <a:pt x="16266" y="6319"/>
                    <a:pt x="16268" y="6313"/>
                    <a:pt x="16276" y="6313"/>
                  </a:cubicBezTo>
                  <a:cubicBezTo>
                    <a:pt x="16252" y="6313"/>
                    <a:pt x="16276" y="6301"/>
                    <a:pt x="16264" y="6289"/>
                  </a:cubicBezTo>
                  <a:cubicBezTo>
                    <a:pt x="16272" y="6289"/>
                    <a:pt x="16285" y="6300"/>
                    <a:pt x="16297" y="6300"/>
                  </a:cubicBezTo>
                  <a:cubicBezTo>
                    <a:pt x="16303" y="6300"/>
                    <a:pt x="16308" y="6297"/>
                    <a:pt x="16312" y="6289"/>
                  </a:cubicBezTo>
                  <a:lnTo>
                    <a:pt x="16276" y="6278"/>
                  </a:lnTo>
                  <a:cubicBezTo>
                    <a:pt x="16279" y="6275"/>
                    <a:pt x="16282" y="6274"/>
                    <a:pt x="16284" y="6274"/>
                  </a:cubicBezTo>
                  <a:cubicBezTo>
                    <a:pt x="16289" y="6274"/>
                    <a:pt x="16293" y="6277"/>
                    <a:pt x="16296" y="6277"/>
                  </a:cubicBezTo>
                  <a:cubicBezTo>
                    <a:pt x="16298" y="6277"/>
                    <a:pt x="16300" y="6274"/>
                    <a:pt x="16300" y="6266"/>
                  </a:cubicBezTo>
                  <a:cubicBezTo>
                    <a:pt x="16312" y="6278"/>
                    <a:pt x="16324" y="6266"/>
                    <a:pt x="16324" y="6301"/>
                  </a:cubicBezTo>
                  <a:cubicBezTo>
                    <a:pt x="16359" y="6278"/>
                    <a:pt x="16324" y="6242"/>
                    <a:pt x="16324" y="6218"/>
                  </a:cubicBezTo>
                  <a:cubicBezTo>
                    <a:pt x="16324" y="6211"/>
                    <a:pt x="16324" y="6206"/>
                    <a:pt x="16324" y="6206"/>
                  </a:cubicBezTo>
                  <a:cubicBezTo>
                    <a:pt x="16326" y="6204"/>
                    <a:pt x="16328" y="6203"/>
                    <a:pt x="16330" y="6203"/>
                  </a:cubicBezTo>
                  <a:cubicBezTo>
                    <a:pt x="16336" y="6203"/>
                    <a:pt x="16338" y="6218"/>
                    <a:pt x="16348" y="6218"/>
                  </a:cubicBezTo>
                  <a:lnTo>
                    <a:pt x="16348" y="6194"/>
                  </a:lnTo>
                  <a:lnTo>
                    <a:pt x="16359" y="6194"/>
                  </a:lnTo>
                  <a:cubicBezTo>
                    <a:pt x="16348" y="6182"/>
                    <a:pt x="16348" y="6182"/>
                    <a:pt x="16359" y="6182"/>
                  </a:cubicBezTo>
                  <a:cubicBezTo>
                    <a:pt x="16367" y="6182"/>
                    <a:pt x="16375" y="6187"/>
                    <a:pt x="16379" y="6194"/>
                  </a:cubicBezTo>
                  <a:lnTo>
                    <a:pt x="16379" y="6194"/>
                  </a:lnTo>
                  <a:lnTo>
                    <a:pt x="16371" y="6170"/>
                  </a:lnTo>
                  <a:cubicBezTo>
                    <a:pt x="16379" y="6170"/>
                    <a:pt x="16387" y="6165"/>
                    <a:pt x="16392" y="6165"/>
                  </a:cubicBezTo>
                  <a:cubicBezTo>
                    <a:pt x="16394" y="6165"/>
                    <a:pt x="16395" y="6166"/>
                    <a:pt x="16395" y="6170"/>
                  </a:cubicBezTo>
                  <a:lnTo>
                    <a:pt x="16407" y="6135"/>
                  </a:lnTo>
                  <a:lnTo>
                    <a:pt x="16419" y="6135"/>
                  </a:lnTo>
                  <a:cubicBezTo>
                    <a:pt x="16429" y="6125"/>
                    <a:pt x="16406" y="6081"/>
                    <a:pt x="16426" y="6081"/>
                  </a:cubicBezTo>
                  <a:cubicBezTo>
                    <a:pt x="16429" y="6081"/>
                    <a:pt x="16435" y="6083"/>
                    <a:pt x="16443" y="6087"/>
                  </a:cubicBezTo>
                  <a:cubicBezTo>
                    <a:pt x="16431" y="6051"/>
                    <a:pt x="16443" y="6039"/>
                    <a:pt x="16443" y="6004"/>
                  </a:cubicBezTo>
                  <a:cubicBezTo>
                    <a:pt x="16446" y="6012"/>
                    <a:pt x="16449" y="6015"/>
                    <a:pt x="16453" y="6015"/>
                  </a:cubicBezTo>
                  <a:cubicBezTo>
                    <a:pt x="16462" y="6015"/>
                    <a:pt x="16472" y="5998"/>
                    <a:pt x="16477" y="5998"/>
                  </a:cubicBezTo>
                  <a:cubicBezTo>
                    <a:pt x="16478" y="5998"/>
                    <a:pt x="16479" y="5999"/>
                    <a:pt x="16479" y="6004"/>
                  </a:cubicBezTo>
                  <a:cubicBezTo>
                    <a:pt x="16502" y="5992"/>
                    <a:pt x="16479" y="5980"/>
                    <a:pt x="16479" y="5968"/>
                  </a:cubicBezTo>
                  <a:cubicBezTo>
                    <a:pt x="16482" y="5965"/>
                    <a:pt x="16486" y="5963"/>
                    <a:pt x="16490" y="5963"/>
                  </a:cubicBezTo>
                  <a:cubicBezTo>
                    <a:pt x="16501" y="5963"/>
                    <a:pt x="16514" y="5974"/>
                    <a:pt x="16514" y="5992"/>
                  </a:cubicBezTo>
                  <a:lnTo>
                    <a:pt x="16514" y="5968"/>
                  </a:lnTo>
                  <a:lnTo>
                    <a:pt x="16502" y="5944"/>
                  </a:lnTo>
                  <a:cubicBezTo>
                    <a:pt x="16518" y="5944"/>
                    <a:pt x="16524" y="5949"/>
                    <a:pt x="16529" y="5949"/>
                  </a:cubicBezTo>
                  <a:cubicBezTo>
                    <a:pt x="16531" y="5949"/>
                    <a:pt x="16534" y="5948"/>
                    <a:pt x="16538" y="5944"/>
                  </a:cubicBezTo>
                  <a:lnTo>
                    <a:pt x="16514" y="5932"/>
                  </a:lnTo>
                  <a:lnTo>
                    <a:pt x="16538" y="5920"/>
                  </a:lnTo>
                  <a:cubicBezTo>
                    <a:pt x="16526" y="5920"/>
                    <a:pt x="16526" y="5908"/>
                    <a:pt x="16526" y="5897"/>
                  </a:cubicBezTo>
                  <a:lnTo>
                    <a:pt x="16526" y="5885"/>
                  </a:lnTo>
                  <a:cubicBezTo>
                    <a:pt x="16529" y="5891"/>
                    <a:pt x="16532" y="5893"/>
                    <a:pt x="16533" y="5893"/>
                  </a:cubicBezTo>
                  <a:cubicBezTo>
                    <a:pt x="16538" y="5893"/>
                    <a:pt x="16540" y="5882"/>
                    <a:pt x="16545" y="5882"/>
                  </a:cubicBezTo>
                  <a:cubicBezTo>
                    <a:pt x="16547" y="5882"/>
                    <a:pt x="16548" y="5883"/>
                    <a:pt x="16550" y="5885"/>
                  </a:cubicBezTo>
                  <a:cubicBezTo>
                    <a:pt x="16550" y="5873"/>
                    <a:pt x="16550" y="5873"/>
                    <a:pt x="16562" y="5849"/>
                  </a:cubicBezTo>
                  <a:lnTo>
                    <a:pt x="16538" y="5849"/>
                  </a:lnTo>
                  <a:cubicBezTo>
                    <a:pt x="16538" y="5842"/>
                    <a:pt x="16540" y="5840"/>
                    <a:pt x="16543" y="5840"/>
                  </a:cubicBezTo>
                  <a:cubicBezTo>
                    <a:pt x="16547" y="5840"/>
                    <a:pt x="16555" y="5846"/>
                    <a:pt x="16562" y="5846"/>
                  </a:cubicBezTo>
                  <a:cubicBezTo>
                    <a:pt x="16566" y="5846"/>
                    <a:pt x="16570" y="5844"/>
                    <a:pt x="16574" y="5837"/>
                  </a:cubicBezTo>
                  <a:lnTo>
                    <a:pt x="16562" y="5837"/>
                  </a:lnTo>
                  <a:cubicBezTo>
                    <a:pt x="16598" y="5813"/>
                    <a:pt x="16562" y="5766"/>
                    <a:pt x="16586" y="5754"/>
                  </a:cubicBezTo>
                  <a:lnTo>
                    <a:pt x="16586" y="5754"/>
                  </a:lnTo>
                  <a:cubicBezTo>
                    <a:pt x="16586" y="5766"/>
                    <a:pt x="16598" y="5766"/>
                    <a:pt x="16598" y="5766"/>
                  </a:cubicBezTo>
                  <a:cubicBezTo>
                    <a:pt x="16598" y="5742"/>
                    <a:pt x="16610" y="5718"/>
                    <a:pt x="16610" y="5682"/>
                  </a:cubicBezTo>
                  <a:cubicBezTo>
                    <a:pt x="16633" y="5682"/>
                    <a:pt x="16633" y="5682"/>
                    <a:pt x="16657" y="5670"/>
                  </a:cubicBezTo>
                  <a:cubicBezTo>
                    <a:pt x="16657" y="5646"/>
                    <a:pt x="16657" y="5646"/>
                    <a:pt x="16645" y="5635"/>
                  </a:cubicBezTo>
                  <a:cubicBezTo>
                    <a:pt x="16657" y="5623"/>
                    <a:pt x="16657" y="5599"/>
                    <a:pt x="16681" y="5599"/>
                  </a:cubicBezTo>
                  <a:cubicBezTo>
                    <a:pt x="16669" y="5587"/>
                    <a:pt x="16681" y="5587"/>
                    <a:pt x="16681" y="5575"/>
                  </a:cubicBezTo>
                  <a:lnTo>
                    <a:pt x="16669" y="5575"/>
                  </a:lnTo>
                  <a:cubicBezTo>
                    <a:pt x="16717" y="5563"/>
                    <a:pt x="16669" y="5516"/>
                    <a:pt x="16717" y="5504"/>
                  </a:cubicBezTo>
                  <a:lnTo>
                    <a:pt x="16717" y="5492"/>
                  </a:lnTo>
                  <a:cubicBezTo>
                    <a:pt x="16717" y="5492"/>
                    <a:pt x="16717" y="5504"/>
                    <a:pt x="16729" y="5504"/>
                  </a:cubicBezTo>
                  <a:lnTo>
                    <a:pt x="16752" y="5456"/>
                  </a:lnTo>
                  <a:lnTo>
                    <a:pt x="16740" y="5456"/>
                  </a:lnTo>
                  <a:cubicBezTo>
                    <a:pt x="16740" y="5456"/>
                    <a:pt x="16729" y="5432"/>
                    <a:pt x="16752" y="5432"/>
                  </a:cubicBezTo>
                  <a:cubicBezTo>
                    <a:pt x="16755" y="5437"/>
                    <a:pt x="16756" y="5439"/>
                    <a:pt x="16757" y="5439"/>
                  </a:cubicBezTo>
                  <a:cubicBezTo>
                    <a:pt x="16760" y="5439"/>
                    <a:pt x="16758" y="5418"/>
                    <a:pt x="16769" y="5418"/>
                  </a:cubicBezTo>
                  <a:cubicBezTo>
                    <a:pt x="16771" y="5418"/>
                    <a:pt x="16773" y="5419"/>
                    <a:pt x="16776" y="5420"/>
                  </a:cubicBezTo>
                  <a:lnTo>
                    <a:pt x="16776" y="5420"/>
                  </a:lnTo>
                  <a:cubicBezTo>
                    <a:pt x="16776" y="5408"/>
                    <a:pt x="16774" y="5408"/>
                    <a:pt x="16764" y="5408"/>
                  </a:cubicBezTo>
                  <a:cubicBezTo>
                    <a:pt x="16764" y="5396"/>
                    <a:pt x="16773" y="5396"/>
                    <a:pt x="16781" y="5396"/>
                  </a:cubicBezTo>
                  <a:cubicBezTo>
                    <a:pt x="16782" y="5396"/>
                    <a:pt x="16784" y="5396"/>
                    <a:pt x="16786" y="5396"/>
                  </a:cubicBezTo>
                  <a:lnTo>
                    <a:pt x="16786" y="5396"/>
                  </a:lnTo>
                  <a:cubicBezTo>
                    <a:pt x="16786" y="5396"/>
                    <a:pt x="16787" y="5396"/>
                    <a:pt x="16788" y="5396"/>
                  </a:cubicBezTo>
                  <a:lnTo>
                    <a:pt x="16788" y="5396"/>
                  </a:lnTo>
                  <a:lnTo>
                    <a:pt x="16788" y="5396"/>
                  </a:lnTo>
                  <a:cubicBezTo>
                    <a:pt x="16787" y="5396"/>
                    <a:pt x="16787" y="5396"/>
                    <a:pt x="16786" y="5396"/>
                  </a:cubicBezTo>
                  <a:lnTo>
                    <a:pt x="16786" y="5396"/>
                  </a:lnTo>
                  <a:cubicBezTo>
                    <a:pt x="16775" y="5395"/>
                    <a:pt x="16765" y="5384"/>
                    <a:pt x="16776" y="5373"/>
                  </a:cubicBezTo>
                  <a:cubicBezTo>
                    <a:pt x="16776" y="5373"/>
                    <a:pt x="16781" y="5367"/>
                    <a:pt x="16785" y="5367"/>
                  </a:cubicBezTo>
                  <a:cubicBezTo>
                    <a:pt x="16787" y="5367"/>
                    <a:pt x="16788" y="5369"/>
                    <a:pt x="16788" y="5373"/>
                  </a:cubicBezTo>
                  <a:cubicBezTo>
                    <a:pt x="16788" y="5361"/>
                    <a:pt x="16800" y="5337"/>
                    <a:pt x="16800" y="5325"/>
                  </a:cubicBezTo>
                  <a:cubicBezTo>
                    <a:pt x="16812" y="5325"/>
                    <a:pt x="16812" y="5325"/>
                    <a:pt x="16824" y="5337"/>
                  </a:cubicBezTo>
                  <a:cubicBezTo>
                    <a:pt x="16824" y="5289"/>
                    <a:pt x="16824" y="5325"/>
                    <a:pt x="16836" y="5277"/>
                  </a:cubicBezTo>
                  <a:lnTo>
                    <a:pt x="16836" y="5265"/>
                  </a:lnTo>
                  <a:lnTo>
                    <a:pt x="16848" y="5265"/>
                  </a:lnTo>
                  <a:cubicBezTo>
                    <a:pt x="16848" y="5254"/>
                    <a:pt x="16848" y="5242"/>
                    <a:pt x="16860" y="5230"/>
                  </a:cubicBezTo>
                  <a:lnTo>
                    <a:pt x="16871" y="5242"/>
                  </a:lnTo>
                  <a:cubicBezTo>
                    <a:pt x="16871" y="5206"/>
                    <a:pt x="16907" y="5218"/>
                    <a:pt x="16895" y="5182"/>
                  </a:cubicBezTo>
                  <a:cubicBezTo>
                    <a:pt x="16899" y="5178"/>
                    <a:pt x="16902" y="5177"/>
                    <a:pt x="16904" y="5177"/>
                  </a:cubicBezTo>
                  <a:cubicBezTo>
                    <a:pt x="16905" y="5177"/>
                    <a:pt x="16905" y="5177"/>
                    <a:pt x="16906" y="5178"/>
                  </a:cubicBezTo>
                  <a:lnTo>
                    <a:pt x="16906" y="5178"/>
                  </a:lnTo>
                  <a:cubicBezTo>
                    <a:pt x="16898" y="5148"/>
                    <a:pt x="16930" y="5169"/>
                    <a:pt x="16919" y="5135"/>
                  </a:cubicBezTo>
                  <a:cubicBezTo>
                    <a:pt x="16931" y="5135"/>
                    <a:pt x="16931" y="5135"/>
                    <a:pt x="16943" y="5146"/>
                  </a:cubicBezTo>
                  <a:lnTo>
                    <a:pt x="16931" y="5123"/>
                  </a:lnTo>
                  <a:lnTo>
                    <a:pt x="16955" y="5135"/>
                  </a:lnTo>
                  <a:lnTo>
                    <a:pt x="16931" y="5111"/>
                  </a:lnTo>
                  <a:lnTo>
                    <a:pt x="16943" y="5111"/>
                  </a:lnTo>
                  <a:cubicBezTo>
                    <a:pt x="16991" y="5111"/>
                    <a:pt x="16967" y="5075"/>
                    <a:pt x="17002" y="5075"/>
                  </a:cubicBezTo>
                  <a:lnTo>
                    <a:pt x="16979" y="5063"/>
                  </a:lnTo>
                  <a:cubicBezTo>
                    <a:pt x="16955" y="4992"/>
                    <a:pt x="17050" y="4968"/>
                    <a:pt x="17050" y="4908"/>
                  </a:cubicBezTo>
                  <a:lnTo>
                    <a:pt x="17074" y="4920"/>
                  </a:lnTo>
                  <a:lnTo>
                    <a:pt x="17074" y="4920"/>
                  </a:lnTo>
                  <a:lnTo>
                    <a:pt x="17062" y="4884"/>
                  </a:lnTo>
                  <a:cubicBezTo>
                    <a:pt x="17067" y="4882"/>
                    <a:pt x="17070" y="4881"/>
                    <a:pt x="17072" y="4881"/>
                  </a:cubicBezTo>
                  <a:cubicBezTo>
                    <a:pt x="17082" y="4881"/>
                    <a:pt x="17076" y="4896"/>
                    <a:pt x="17086" y="4896"/>
                  </a:cubicBezTo>
                  <a:cubicBezTo>
                    <a:pt x="17086" y="4873"/>
                    <a:pt x="17062" y="4873"/>
                    <a:pt x="17074" y="4849"/>
                  </a:cubicBezTo>
                  <a:cubicBezTo>
                    <a:pt x="17076" y="4846"/>
                    <a:pt x="17078" y="4845"/>
                    <a:pt x="17080" y="4845"/>
                  </a:cubicBezTo>
                  <a:cubicBezTo>
                    <a:pt x="17086" y="4845"/>
                    <a:pt x="17086" y="4861"/>
                    <a:pt x="17086" y="4861"/>
                  </a:cubicBezTo>
                  <a:cubicBezTo>
                    <a:pt x="17086" y="4837"/>
                    <a:pt x="17098" y="4789"/>
                    <a:pt x="17121" y="4777"/>
                  </a:cubicBezTo>
                  <a:lnTo>
                    <a:pt x="17110" y="4777"/>
                  </a:lnTo>
                  <a:cubicBezTo>
                    <a:pt x="17121" y="4754"/>
                    <a:pt x="17133" y="4742"/>
                    <a:pt x="17145" y="4718"/>
                  </a:cubicBezTo>
                  <a:cubicBezTo>
                    <a:pt x="17157" y="4718"/>
                    <a:pt x="17145" y="4730"/>
                    <a:pt x="17145" y="4730"/>
                  </a:cubicBezTo>
                  <a:cubicBezTo>
                    <a:pt x="17157" y="4730"/>
                    <a:pt x="17169" y="4718"/>
                    <a:pt x="17157" y="4706"/>
                  </a:cubicBezTo>
                  <a:lnTo>
                    <a:pt x="17157" y="4706"/>
                  </a:lnTo>
                  <a:lnTo>
                    <a:pt x="17169" y="4718"/>
                  </a:lnTo>
                  <a:cubicBezTo>
                    <a:pt x="17179" y="4708"/>
                    <a:pt x="17181" y="4680"/>
                    <a:pt x="17196" y="4680"/>
                  </a:cubicBezTo>
                  <a:lnTo>
                    <a:pt x="17196" y="4680"/>
                  </a:lnTo>
                  <a:cubicBezTo>
                    <a:pt x="17188" y="4676"/>
                    <a:pt x="17184" y="4667"/>
                    <a:pt x="17193" y="4658"/>
                  </a:cubicBezTo>
                  <a:lnTo>
                    <a:pt x="17193" y="4658"/>
                  </a:lnTo>
                  <a:cubicBezTo>
                    <a:pt x="17196" y="4660"/>
                    <a:pt x="17198" y="4660"/>
                    <a:pt x="17199" y="4660"/>
                  </a:cubicBezTo>
                  <a:cubicBezTo>
                    <a:pt x="17212" y="4660"/>
                    <a:pt x="17196" y="4621"/>
                    <a:pt x="17217" y="4611"/>
                  </a:cubicBezTo>
                  <a:cubicBezTo>
                    <a:pt x="17229" y="4611"/>
                    <a:pt x="17217" y="4623"/>
                    <a:pt x="17229" y="4623"/>
                  </a:cubicBezTo>
                  <a:cubicBezTo>
                    <a:pt x="17238" y="4623"/>
                    <a:pt x="17232" y="4606"/>
                    <a:pt x="17230" y="4594"/>
                  </a:cubicBezTo>
                  <a:lnTo>
                    <a:pt x="17230" y="4594"/>
                  </a:lnTo>
                  <a:lnTo>
                    <a:pt x="17241" y="4539"/>
                  </a:lnTo>
                  <a:cubicBezTo>
                    <a:pt x="17244" y="4540"/>
                    <a:pt x="17247" y="4541"/>
                    <a:pt x="17249" y="4541"/>
                  </a:cubicBezTo>
                  <a:cubicBezTo>
                    <a:pt x="17271" y="4541"/>
                    <a:pt x="17267" y="4504"/>
                    <a:pt x="17273" y="4502"/>
                  </a:cubicBezTo>
                  <a:lnTo>
                    <a:pt x="17273" y="4502"/>
                  </a:lnTo>
                  <a:cubicBezTo>
                    <a:pt x="17272" y="4501"/>
                    <a:pt x="17273" y="4498"/>
                    <a:pt x="17276" y="4492"/>
                  </a:cubicBezTo>
                  <a:cubicBezTo>
                    <a:pt x="17286" y="4492"/>
                    <a:pt x="17280" y="4476"/>
                    <a:pt x="17283" y="4476"/>
                  </a:cubicBezTo>
                  <a:cubicBezTo>
                    <a:pt x="17284" y="4476"/>
                    <a:pt x="17286" y="4477"/>
                    <a:pt x="17288" y="4480"/>
                  </a:cubicBezTo>
                  <a:lnTo>
                    <a:pt x="17300" y="4468"/>
                  </a:lnTo>
                  <a:lnTo>
                    <a:pt x="17312" y="4492"/>
                  </a:lnTo>
                  <a:cubicBezTo>
                    <a:pt x="17312" y="4468"/>
                    <a:pt x="17300" y="4456"/>
                    <a:pt x="17288" y="4444"/>
                  </a:cubicBezTo>
                  <a:cubicBezTo>
                    <a:pt x="17312" y="4444"/>
                    <a:pt x="17312" y="4420"/>
                    <a:pt x="17324" y="4420"/>
                  </a:cubicBezTo>
                  <a:lnTo>
                    <a:pt x="17324" y="4432"/>
                  </a:lnTo>
                  <a:cubicBezTo>
                    <a:pt x="17336" y="4396"/>
                    <a:pt x="17407" y="4396"/>
                    <a:pt x="17383" y="4361"/>
                  </a:cubicBezTo>
                  <a:cubicBezTo>
                    <a:pt x="17387" y="4357"/>
                    <a:pt x="17390" y="4355"/>
                    <a:pt x="17392" y="4355"/>
                  </a:cubicBezTo>
                  <a:cubicBezTo>
                    <a:pt x="17395" y="4355"/>
                    <a:pt x="17395" y="4361"/>
                    <a:pt x="17395" y="4361"/>
                  </a:cubicBezTo>
                  <a:lnTo>
                    <a:pt x="17407" y="4337"/>
                  </a:lnTo>
                  <a:lnTo>
                    <a:pt x="17419" y="4349"/>
                  </a:lnTo>
                  <a:lnTo>
                    <a:pt x="17419" y="4313"/>
                  </a:lnTo>
                  <a:cubicBezTo>
                    <a:pt x="17443" y="4289"/>
                    <a:pt x="17455" y="4253"/>
                    <a:pt x="17467" y="4218"/>
                  </a:cubicBezTo>
                  <a:lnTo>
                    <a:pt x="17467" y="4230"/>
                  </a:lnTo>
                  <a:cubicBezTo>
                    <a:pt x="17479" y="4194"/>
                    <a:pt x="17491" y="4206"/>
                    <a:pt x="17502" y="4170"/>
                  </a:cubicBezTo>
                  <a:cubicBezTo>
                    <a:pt x="17502" y="4182"/>
                    <a:pt x="17502" y="4182"/>
                    <a:pt x="17502" y="4182"/>
                  </a:cubicBezTo>
                  <a:lnTo>
                    <a:pt x="17513" y="4160"/>
                  </a:lnTo>
                  <a:lnTo>
                    <a:pt x="17513" y="4160"/>
                  </a:lnTo>
                  <a:cubicBezTo>
                    <a:pt x="17512" y="4163"/>
                    <a:pt x="17513" y="4167"/>
                    <a:pt x="17514" y="4170"/>
                  </a:cubicBezTo>
                  <a:lnTo>
                    <a:pt x="17514" y="4158"/>
                  </a:lnTo>
                  <a:lnTo>
                    <a:pt x="17513" y="4160"/>
                  </a:lnTo>
                  <a:lnTo>
                    <a:pt x="17513" y="4160"/>
                  </a:lnTo>
                  <a:cubicBezTo>
                    <a:pt x="17519" y="4143"/>
                    <a:pt x="17560" y="4134"/>
                    <a:pt x="17550" y="4134"/>
                  </a:cubicBezTo>
                  <a:cubicBezTo>
                    <a:pt x="17538" y="4123"/>
                    <a:pt x="17538" y="4099"/>
                    <a:pt x="17538" y="4099"/>
                  </a:cubicBezTo>
                  <a:cubicBezTo>
                    <a:pt x="17543" y="4090"/>
                    <a:pt x="17545" y="4088"/>
                    <a:pt x="17548" y="4088"/>
                  </a:cubicBezTo>
                  <a:cubicBezTo>
                    <a:pt x="17550" y="4088"/>
                    <a:pt x="17552" y="4090"/>
                    <a:pt x="17555" y="4090"/>
                  </a:cubicBezTo>
                  <a:cubicBezTo>
                    <a:pt x="17557" y="4090"/>
                    <a:pt x="17559" y="4089"/>
                    <a:pt x="17562" y="4087"/>
                  </a:cubicBezTo>
                  <a:cubicBezTo>
                    <a:pt x="17574" y="4075"/>
                    <a:pt x="17562" y="4063"/>
                    <a:pt x="17586" y="4039"/>
                  </a:cubicBezTo>
                  <a:lnTo>
                    <a:pt x="17586" y="4051"/>
                  </a:lnTo>
                  <a:cubicBezTo>
                    <a:pt x="17598" y="4039"/>
                    <a:pt x="17598" y="4027"/>
                    <a:pt x="17598" y="4015"/>
                  </a:cubicBezTo>
                  <a:cubicBezTo>
                    <a:pt x="17598" y="3980"/>
                    <a:pt x="17645" y="4003"/>
                    <a:pt x="17622" y="3968"/>
                  </a:cubicBezTo>
                  <a:cubicBezTo>
                    <a:pt x="17631" y="3958"/>
                    <a:pt x="17633" y="3941"/>
                    <a:pt x="17646" y="3941"/>
                  </a:cubicBezTo>
                  <a:cubicBezTo>
                    <a:pt x="17649" y="3941"/>
                    <a:pt x="17653" y="3942"/>
                    <a:pt x="17657" y="3944"/>
                  </a:cubicBezTo>
                  <a:cubicBezTo>
                    <a:pt x="17657" y="3908"/>
                    <a:pt x="17669" y="3884"/>
                    <a:pt x="17681" y="3849"/>
                  </a:cubicBezTo>
                  <a:cubicBezTo>
                    <a:pt x="17688" y="3852"/>
                    <a:pt x="17691" y="3854"/>
                    <a:pt x="17692" y="3854"/>
                  </a:cubicBezTo>
                  <a:cubicBezTo>
                    <a:pt x="17695" y="3854"/>
                    <a:pt x="17688" y="3845"/>
                    <a:pt x="17705" y="3837"/>
                  </a:cubicBezTo>
                  <a:lnTo>
                    <a:pt x="17693" y="3825"/>
                  </a:lnTo>
                  <a:cubicBezTo>
                    <a:pt x="17717" y="3789"/>
                    <a:pt x="17776" y="3765"/>
                    <a:pt x="17800" y="3706"/>
                  </a:cubicBezTo>
                  <a:cubicBezTo>
                    <a:pt x="17836" y="3658"/>
                    <a:pt x="17883" y="3599"/>
                    <a:pt x="17907" y="3563"/>
                  </a:cubicBezTo>
                  <a:cubicBezTo>
                    <a:pt x="17907" y="3539"/>
                    <a:pt x="17895" y="3515"/>
                    <a:pt x="17919" y="3491"/>
                  </a:cubicBezTo>
                  <a:cubicBezTo>
                    <a:pt x="17931" y="3456"/>
                    <a:pt x="17955" y="3420"/>
                    <a:pt x="17979" y="3384"/>
                  </a:cubicBezTo>
                  <a:cubicBezTo>
                    <a:pt x="17983" y="3384"/>
                    <a:pt x="17986" y="3384"/>
                    <a:pt x="17987" y="3385"/>
                  </a:cubicBezTo>
                  <a:lnTo>
                    <a:pt x="17987" y="3385"/>
                  </a:lnTo>
                  <a:cubicBezTo>
                    <a:pt x="17987" y="3372"/>
                    <a:pt x="18005" y="3370"/>
                    <a:pt x="18014" y="3361"/>
                  </a:cubicBezTo>
                  <a:lnTo>
                    <a:pt x="18003" y="3361"/>
                  </a:lnTo>
                  <a:cubicBezTo>
                    <a:pt x="17991" y="3349"/>
                    <a:pt x="18014" y="3337"/>
                    <a:pt x="18026" y="3337"/>
                  </a:cubicBezTo>
                  <a:lnTo>
                    <a:pt x="18026" y="3313"/>
                  </a:lnTo>
                  <a:lnTo>
                    <a:pt x="18026" y="3301"/>
                  </a:lnTo>
                  <a:lnTo>
                    <a:pt x="18050" y="3313"/>
                  </a:lnTo>
                  <a:cubicBezTo>
                    <a:pt x="18050" y="3301"/>
                    <a:pt x="18062" y="3277"/>
                    <a:pt x="18038" y="3253"/>
                  </a:cubicBezTo>
                  <a:lnTo>
                    <a:pt x="18038" y="3253"/>
                  </a:lnTo>
                  <a:cubicBezTo>
                    <a:pt x="18044" y="3259"/>
                    <a:pt x="18050" y="3259"/>
                    <a:pt x="18055" y="3259"/>
                  </a:cubicBezTo>
                  <a:cubicBezTo>
                    <a:pt x="18059" y="3259"/>
                    <a:pt x="18062" y="3259"/>
                    <a:pt x="18062" y="3265"/>
                  </a:cubicBezTo>
                  <a:lnTo>
                    <a:pt x="18110" y="3206"/>
                  </a:lnTo>
                  <a:lnTo>
                    <a:pt x="18098" y="3206"/>
                  </a:lnTo>
                  <a:cubicBezTo>
                    <a:pt x="18074" y="3206"/>
                    <a:pt x="18086" y="3182"/>
                    <a:pt x="18098" y="3170"/>
                  </a:cubicBezTo>
                  <a:cubicBezTo>
                    <a:pt x="18098" y="3182"/>
                    <a:pt x="18101" y="3185"/>
                    <a:pt x="18107" y="3185"/>
                  </a:cubicBezTo>
                  <a:cubicBezTo>
                    <a:pt x="18113" y="3185"/>
                    <a:pt x="18122" y="3182"/>
                    <a:pt x="18134" y="3182"/>
                  </a:cubicBezTo>
                  <a:cubicBezTo>
                    <a:pt x="18130" y="3178"/>
                    <a:pt x="18126" y="3177"/>
                    <a:pt x="18122" y="3177"/>
                  </a:cubicBezTo>
                  <a:cubicBezTo>
                    <a:pt x="18115" y="3177"/>
                    <a:pt x="18110" y="3182"/>
                    <a:pt x="18110" y="3182"/>
                  </a:cubicBezTo>
                  <a:cubicBezTo>
                    <a:pt x="18098" y="3158"/>
                    <a:pt x="18110" y="3134"/>
                    <a:pt x="18122" y="3134"/>
                  </a:cubicBezTo>
                  <a:lnTo>
                    <a:pt x="18122" y="3146"/>
                  </a:lnTo>
                  <a:cubicBezTo>
                    <a:pt x="18134" y="3122"/>
                    <a:pt x="18157" y="3134"/>
                    <a:pt x="18169" y="3122"/>
                  </a:cubicBezTo>
                  <a:cubicBezTo>
                    <a:pt x="18157" y="3099"/>
                    <a:pt x="18181" y="3099"/>
                    <a:pt x="18157" y="3087"/>
                  </a:cubicBezTo>
                  <a:cubicBezTo>
                    <a:pt x="18157" y="3079"/>
                    <a:pt x="18159" y="3076"/>
                    <a:pt x="18161" y="3076"/>
                  </a:cubicBezTo>
                  <a:cubicBezTo>
                    <a:pt x="18165" y="3076"/>
                    <a:pt x="18173" y="3087"/>
                    <a:pt x="18181" y="3087"/>
                  </a:cubicBezTo>
                  <a:cubicBezTo>
                    <a:pt x="18171" y="3067"/>
                    <a:pt x="18185" y="3048"/>
                    <a:pt x="18204" y="3048"/>
                  </a:cubicBezTo>
                  <a:cubicBezTo>
                    <a:pt x="18208" y="3048"/>
                    <a:pt x="18212" y="3049"/>
                    <a:pt x="18217" y="3051"/>
                  </a:cubicBezTo>
                  <a:cubicBezTo>
                    <a:pt x="18181" y="3015"/>
                    <a:pt x="18253" y="3003"/>
                    <a:pt x="18229" y="2980"/>
                  </a:cubicBezTo>
                  <a:lnTo>
                    <a:pt x="18253" y="2980"/>
                  </a:lnTo>
                  <a:cubicBezTo>
                    <a:pt x="18253" y="2968"/>
                    <a:pt x="18229" y="2956"/>
                    <a:pt x="18241" y="2944"/>
                  </a:cubicBezTo>
                  <a:cubicBezTo>
                    <a:pt x="18253" y="2944"/>
                    <a:pt x="18264" y="2944"/>
                    <a:pt x="18276" y="2956"/>
                  </a:cubicBezTo>
                  <a:lnTo>
                    <a:pt x="18253" y="2920"/>
                  </a:lnTo>
                  <a:cubicBezTo>
                    <a:pt x="18324" y="2872"/>
                    <a:pt x="18360" y="2777"/>
                    <a:pt x="18431" y="2718"/>
                  </a:cubicBezTo>
                  <a:cubicBezTo>
                    <a:pt x="18443" y="2682"/>
                    <a:pt x="18455" y="2634"/>
                    <a:pt x="18491" y="2599"/>
                  </a:cubicBezTo>
                  <a:lnTo>
                    <a:pt x="18526" y="2563"/>
                  </a:lnTo>
                  <a:lnTo>
                    <a:pt x="18491" y="2587"/>
                  </a:lnTo>
                  <a:cubicBezTo>
                    <a:pt x="18491" y="2575"/>
                    <a:pt x="18491" y="2563"/>
                    <a:pt x="18491" y="2563"/>
                  </a:cubicBezTo>
                  <a:cubicBezTo>
                    <a:pt x="18538" y="2527"/>
                    <a:pt x="18586" y="2479"/>
                    <a:pt x="18598" y="2420"/>
                  </a:cubicBezTo>
                  <a:cubicBezTo>
                    <a:pt x="18586" y="2360"/>
                    <a:pt x="18645" y="2408"/>
                    <a:pt x="18645" y="2360"/>
                  </a:cubicBezTo>
                  <a:cubicBezTo>
                    <a:pt x="18645" y="2372"/>
                    <a:pt x="18645" y="2372"/>
                    <a:pt x="18645" y="2372"/>
                  </a:cubicBezTo>
                  <a:cubicBezTo>
                    <a:pt x="18657" y="2337"/>
                    <a:pt x="18669" y="2313"/>
                    <a:pt x="18669" y="2265"/>
                  </a:cubicBezTo>
                  <a:cubicBezTo>
                    <a:pt x="18677" y="2270"/>
                    <a:pt x="18681" y="2272"/>
                    <a:pt x="18685" y="2272"/>
                  </a:cubicBezTo>
                  <a:cubicBezTo>
                    <a:pt x="18695" y="2272"/>
                    <a:pt x="18687" y="2251"/>
                    <a:pt x="18690" y="2251"/>
                  </a:cubicBezTo>
                  <a:cubicBezTo>
                    <a:pt x="18691" y="2251"/>
                    <a:pt x="18692" y="2252"/>
                    <a:pt x="18693" y="2253"/>
                  </a:cubicBezTo>
                  <a:lnTo>
                    <a:pt x="18681" y="2241"/>
                  </a:lnTo>
                  <a:cubicBezTo>
                    <a:pt x="18689" y="2241"/>
                    <a:pt x="18702" y="2236"/>
                    <a:pt x="18710" y="2236"/>
                  </a:cubicBezTo>
                  <a:cubicBezTo>
                    <a:pt x="18714" y="2236"/>
                    <a:pt x="18717" y="2237"/>
                    <a:pt x="18717" y="2241"/>
                  </a:cubicBezTo>
                  <a:lnTo>
                    <a:pt x="18717" y="2206"/>
                  </a:lnTo>
                  <a:lnTo>
                    <a:pt x="18729" y="2218"/>
                  </a:lnTo>
                  <a:cubicBezTo>
                    <a:pt x="18739" y="2196"/>
                    <a:pt x="18750" y="2156"/>
                    <a:pt x="18778" y="2156"/>
                  </a:cubicBezTo>
                  <a:cubicBezTo>
                    <a:pt x="18781" y="2156"/>
                    <a:pt x="18784" y="2157"/>
                    <a:pt x="18788" y="2158"/>
                  </a:cubicBezTo>
                  <a:cubicBezTo>
                    <a:pt x="18800" y="2087"/>
                    <a:pt x="18860" y="2015"/>
                    <a:pt x="18907" y="1956"/>
                  </a:cubicBezTo>
                  <a:cubicBezTo>
                    <a:pt x="18896" y="1932"/>
                    <a:pt x="18907" y="1920"/>
                    <a:pt x="18919" y="1896"/>
                  </a:cubicBezTo>
                  <a:lnTo>
                    <a:pt x="18943" y="1896"/>
                  </a:lnTo>
                  <a:cubicBezTo>
                    <a:pt x="18943" y="1872"/>
                    <a:pt x="18931" y="1848"/>
                    <a:pt x="18955" y="1837"/>
                  </a:cubicBezTo>
                  <a:cubicBezTo>
                    <a:pt x="18955" y="1837"/>
                    <a:pt x="18955" y="1848"/>
                    <a:pt x="18955" y="1848"/>
                  </a:cubicBezTo>
                  <a:cubicBezTo>
                    <a:pt x="18967" y="1825"/>
                    <a:pt x="18979" y="1825"/>
                    <a:pt x="18967" y="1801"/>
                  </a:cubicBezTo>
                  <a:cubicBezTo>
                    <a:pt x="18976" y="1783"/>
                    <a:pt x="18991" y="1772"/>
                    <a:pt x="19003" y="1772"/>
                  </a:cubicBezTo>
                  <a:cubicBezTo>
                    <a:pt x="19005" y="1772"/>
                    <a:pt x="19008" y="1773"/>
                    <a:pt x="19010" y="1774"/>
                  </a:cubicBezTo>
                  <a:lnTo>
                    <a:pt x="19010" y="1774"/>
                  </a:lnTo>
                  <a:cubicBezTo>
                    <a:pt x="18999" y="1763"/>
                    <a:pt x="19038" y="1753"/>
                    <a:pt x="19038" y="1753"/>
                  </a:cubicBezTo>
                  <a:cubicBezTo>
                    <a:pt x="19038" y="1753"/>
                    <a:pt x="19181" y="1551"/>
                    <a:pt x="19324" y="1301"/>
                  </a:cubicBezTo>
                  <a:cubicBezTo>
                    <a:pt x="19455" y="1051"/>
                    <a:pt x="19574" y="753"/>
                    <a:pt x="19550" y="610"/>
                  </a:cubicBezTo>
                  <a:cubicBezTo>
                    <a:pt x="19527" y="586"/>
                    <a:pt x="19538" y="563"/>
                    <a:pt x="19515" y="563"/>
                  </a:cubicBezTo>
                  <a:cubicBezTo>
                    <a:pt x="19515" y="551"/>
                    <a:pt x="19538" y="551"/>
                    <a:pt x="19527" y="539"/>
                  </a:cubicBezTo>
                  <a:lnTo>
                    <a:pt x="19527" y="539"/>
                  </a:lnTo>
                  <a:cubicBezTo>
                    <a:pt x="19524" y="544"/>
                    <a:pt x="19521" y="545"/>
                    <a:pt x="19518" y="545"/>
                  </a:cubicBezTo>
                  <a:cubicBezTo>
                    <a:pt x="19507" y="545"/>
                    <a:pt x="19491" y="525"/>
                    <a:pt x="19475" y="525"/>
                  </a:cubicBezTo>
                  <a:cubicBezTo>
                    <a:pt x="19472" y="525"/>
                    <a:pt x="19470" y="525"/>
                    <a:pt x="19467" y="527"/>
                  </a:cubicBezTo>
                  <a:lnTo>
                    <a:pt x="19467" y="515"/>
                  </a:lnTo>
                  <a:cubicBezTo>
                    <a:pt x="19465" y="513"/>
                    <a:pt x="19464" y="512"/>
                    <a:pt x="19463" y="512"/>
                  </a:cubicBezTo>
                  <a:cubicBezTo>
                    <a:pt x="19459" y="512"/>
                    <a:pt x="19463" y="527"/>
                    <a:pt x="19460" y="529"/>
                  </a:cubicBezTo>
                  <a:lnTo>
                    <a:pt x="19460" y="529"/>
                  </a:lnTo>
                  <a:lnTo>
                    <a:pt x="19455" y="527"/>
                  </a:lnTo>
                  <a:lnTo>
                    <a:pt x="19455" y="527"/>
                  </a:lnTo>
                  <a:cubicBezTo>
                    <a:pt x="19457" y="529"/>
                    <a:pt x="19458" y="529"/>
                    <a:pt x="19459" y="529"/>
                  </a:cubicBezTo>
                  <a:cubicBezTo>
                    <a:pt x="19459" y="529"/>
                    <a:pt x="19459" y="529"/>
                    <a:pt x="19460" y="529"/>
                  </a:cubicBezTo>
                  <a:lnTo>
                    <a:pt x="19460" y="529"/>
                  </a:lnTo>
                  <a:lnTo>
                    <a:pt x="19479" y="539"/>
                  </a:lnTo>
                  <a:cubicBezTo>
                    <a:pt x="19467" y="551"/>
                    <a:pt x="19467" y="551"/>
                    <a:pt x="19455" y="551"/>
                  </a:cubicBezTo>
                  <a:cubicBezTo>
                    <a:pt x="19455" y="574"/>
                    <a:pt x="19491" y="598"/>
                    <a:pt x="19467" y="610"/>
                  </a:cubicBezTo>
                  <a:lnTo>
                    <a:pt x="19467" y="598"/>
                  </a:lnTo>
                  <a:cubicBezTo>
                    <a:pt x="19461" y="610"/>
                    <a:pt x="19455" y="613"/>
                    <a:pt x="19449" y="613"/>
                  </a:cubicBezTo>
                  <a:cubicBezTo>
                    <a:pt x="19443" y="613"/>
                    <a:pt x="19437" y="610"/>
                    <a:pt x="19431" y="610"/>
                  </a:cubicBezTo>
                  <a:lnTo>
                    <a:pt x="19431" y="598"/>
                  </a:lnTo>
                  <a:lnTo>
                    <a:pt x="19424" y="605"/>
                  </a:lnTo>
                  <a:lnTo>
                    <a:pt x="19424" y="605"/>
                  </a:lnTo>
                  <a:cubicBezTo>
                    <a:pt x="19426" y="598"/>
                    <a:pt x="19422" y="584"/>
                    <a:pt x="19420" y="584"/>
                  </a:cubicBezTo>
                  <a:lnTo>
                    <a:pt x="19420" y="584"/>
                  </a:lnTo>
                  <a:cubicBezTo>
                    <a:pt x="19420" y="584"/>
                    <a:pt x="19419" y="585"/>
                    <a:pt x="19419" y="586"/>
                  </a:cubicBezTo>
                  <a:cubicBezTo>
                    <a:pt x="19411" y="595"/>
                    <a:pt x="19408" y="597"/>
                    <a:pt x="19409" y="597"/>
                  </a:cubicBezTo>
                  <a:cubicBezTo>
                    <a:pt x="19410" y="597"/>
                    <a:pt x="19414" y="595"/>
                    <a:pt x="19417" y="595"/>
                  </a:cubicBezTo>
                  <a:cubicBezTo>
                    <a:pt x="19418" y="595"/>
                    <a:pt x="19419" y="596"/>
                    <a:pt x="19419" y="598"/>
                  </a:cubicBezTo>
                  <a:cubicBezTo>
                    <a:pt x="19419" y="602"/>
                    <a:pt x="19417" y="604"/>
                    <a:pt x="19413" y="604"/>
                  </a:cubicBezTo>
                  <a:cubicBezTo>
                    <a:pt x="19406" y="604"/>
                    <a:pt x="19396" y="598"/>
                    <a:pt x="19396" y="598"/>
                  </a:cubicBezTo>
                  <a:lnTo>
                    <a:pt x="19384" y="622"/>
                  </a:lnTo>
                  <a:cubicBezTo>
                    <a:pt x="19372" y="610"/>
                    <a:pt x="19396" y="610"/>
                    <a:pt x="19372" y="610"/>
                  </a:cubicBezTo>
                  <a:lnTo>
                    <a:pt x="19372" y="634"/>
                  </a:lnTo>
                  <a:cubicBezTo>
                    <a:pt x="19368" y="633"/>
                    <a:pt x="19365" y="632"/>
                    <a:pt x="19362" y="632"/>
                  </a:cubicBezTo>
                  <a:cubicBezTo>
                    <a:pt x="19343" y="632"/>
                    <a:pt x="19368" y="670"/>
                    <a:pt x="19336" y="670"/>
                  </a:cubicBezTo>
                  <a:cubicBezTo>
                    <a:pt x="19336" y="661"/>
                    <a:pt x="19334" y="659"/>
                    <a:pt x="19332" y="659"/>
                  </a:cubicBezTo>
                  <a:cubicBezTo>
                    <a:pt x="19330" y="659"/>
                    <a:pt x="19327" y="661"/>
                    <a:pt x="19326" y="661"/>
                  </a:cubicBezTo>
                  <a:cubicBezTo>
                    <a:pt x="19325" y="661"/>
                    <a:pt x="19324" y="660"/>
                    <a:pt x="19324" y="658"/>
                  </a:cubicBezTo>
                  <a:lnTo>
                    <a:pt x="19300" y="705"/>
                  </a:lnTo>
                  <a:cubicBezTo>
                    <a:pt x="19291" y="705"/>
                    <a:pt x="19297" y="690"/>
                    <a:pt x="19293" y="690"/>
                  </a:cubicBezTo>
                  <a:cubicBezTo>
                    <a:pt x="19292" y="690"/>
                    <a:pt x="19291" y="691"/>
                    <a:pt x="19288" y="694"/>
                  </a:cubicBezTo>
                  <a:cubicBezTo>
                    <a:pt x="19277" y="694"/>
                    <a:pt x="19288" y="705"/>
                    <a:pt x="19288" y="717"/>
                  </a:cubicBezTo>
                  <a:cubicBezTo>
                    <a:pt x="19279" y="717"/>
                    <a:pt x="19277" y="733"/>
                    <a:pt x="19264" y="733"/>
                  </a:cubicBezTo>
                  <a:cubicBezTo>
                    <a:pt x="19261" y="733"/>
                    <a:pt x="19257" y="732"/>
                    <a:pt x="19253" y="729"/>
                  </a:cubicBezTo>
                  <a:lnTo>
                    <a:pt x="19253" y="729"/>
                  </a:lnTo>
                  <a:cubicBezTo>
                    <a:pt x="19229" y="753"/>
                    <a:pt x="19277" y="765"/>
                    <a:pt x="19253" y="777"/>
                  </a:cubicBezTo>
                  <a:cubicBezTo>
                    <a:pt x="19234" y="777"/>
                    <a:pt x="19245" y="762"/>
                    <a:pt x="19244" y="762"/>
                  </a:cubicBezTo>
                  <a:lnTo>
                    <a:pt x="19244" y="762"/>
                  </a:lnTo>
                  <a:cubicBezTo>
                    <a:pt x="19244" y="762"/>
                    <a:pt x="19243" y="763"/>
                    <a:pt x="19241" y="765"/>
                  </a:cubicBezTo>
                  <a:lnTo>
                    <a:pt x="19229" y="789"/>
                  </a:lnTo>
                  <a:cubicBezTo>
                    <a:pt x="19218" y="789"/>
                    <a:pt x="19207" y="779"/>
                    <a:pt x="19215" y="768"/>
                  </a:cubicBezTo>
                  <a:lnTo>
                    <a:pt x="19215" y="768"/>
                  </a:lnTo>
                  <a:cubicBezTo>
                    <a:pt x="19155" y="836"/>
                    <a:pt x="19074" y="837"/>
                    <a:pt x="19050" y="920"/>
                  </a:cubicBezTo>
                  <a:cubicBezTo>
                    <a:pt x="19038" y="920"/>
                    <a:pt x="19050" y="908"/>
                    <a:pt x="19038" y="896"/>
                  </a:cubicBezTo>
                  <a:cubicBezTo>
                    <a:pt x="19038" y="955"/>
                    <a:pt x="18967" y="944"/>
                    <a:pt x="18955" y="991"/>
                  </a:cubicBezTo>
                  <a:lnTo>
                    <a:pt x="18967" y="991"/>
                  </a:lnTo>
                  <a:cubicBezTo>
                    <a:pt x="18896" y="1039"/>
                    <a:pt x="18884" y="1122"/>
                    <a:pt x="18824" y="1170"/>
                  </a:cubicBezTo>
                  <a:lnTo>
                    <a:pt x="18836" y="1170"/>
                  </a:lnTo>
                  <a:cubicBezTo>
                    <a:pt x="18848" y="1182"/>
                    <a:pt x="18836" y="1205"/>
                    <a:pt x="18836" y="1217"/>
                  </a:cubicBezTo>
                  <a:cubicBezTo>
                    <a:pt x="18824" y="1217"/>
                    <a:pt x="18812" y="1229"/>
                    <a:pt x="18812" y="1229"/>
                  </a:cubicBezTo>
                  <a:cubicBezTo>
                    <a:pt x="18806" y="1229"/>
                    <a:pt x="18797" y="1232"/>
                    <a:pt x="18791" y="1232"/>
                  </a:cubicBezTo>
                  <a:cubicBezTo>
                    <a:pt x="18785" y="1232"/>
                    <a:pt x="18782" y="1229"/>
                    <a:pt x="18788" y="1217"/>
                  </a:cubicBezTo>
                  <a:lnTo>
                    <a:pt x="18788" y="1217"/>
                  </a:lnTo>
                  <a:cubicBezTo>
                    <a:pt x="18765" y="1229"/>
                    <a:pt x="18776" y="1253"/>
                    <a:pt x="18765" y="1265"/>
                  </a:cubicBezTo>
                  <a:cubicBezTo>
                    <a:pt x="18753" y="1265"/>
                    <a:pt x="18741" y="1241"/>
                    <a:pt x="18741" y="1229"/>
                  </a:cubicBezTo>
                  <a:lnTo>
                    <a:pt x="18741" y="1253"/>
                  </a:lnTo>
                  <a:lnTo>
                    <a:pt x="18741" y="1265"/>
                  </a:lnTo>
                  <a:cubicBezTo>
                    <a:pt x="18725" y="1265"/>
                    <a:pt x="18720" y="1260"/>
                    <a:pt x="18714" y="1260"/>
                  </a:cubicBezTo>
                  <a:cubicBezTo>
                    <a:pt x="18712" y="1260"/>
                    <a:pt x="18709" y="1261"/>
                    <a:pt x="18705" y="1265"/>
                  </a:cubicBezTo>
                  <a:lnTo>
                    <a:pt x="18717" y="1277"/>
                  </a:lnTo>
                  <a:lnTo>
                    <a:pt x="18693" y="1277"/>
                  </a:lnTo>
                  <a:cubicBezTo>
                    <a:pt x="18705" y="1277"/>
                    <a:pt x="18705" y="1289"/>
                    <a:pt x="18693" y="1301"/>
                  </a:cubicBezTo>
                  <a:lnTo>
                    <a:pt x="18681" y="1313"/>
                  </a:lnTo>
                  <a:cubicBezTo>
                    <a:pt x="18681" y="1306"/>
                    <a:pt x="18680" y="1304"/>
                    <a:pt x="18679" y="1304"/>
                  </a:cubicBezTo>
                  <a:cubicBezTo>
                    <a:pt x="18676" y="1304"/>
                    <a:pt x="18672" y="1309"/>
                    <a:pt x="18667" y="1309"/>
                  </a:cubicBezTo>
                  <a:cubicBezTo>
                    <a:pt x="18664" y="1309"/>
                    <a:pt x="18661" y="1307"/>
                    <a:pt x="18657" y="1301"/>
                  </a:cubicBezTo>
                  <a:cubicBezTo>
                    <a:pt x="18657" y="1313"/>
                    <a:pt x="18657" y="1313"/>
                    <a:pt x="18634" y="1336"/>
                  </a:cubicBezTo>
                  <a:lnTo>
                    <a:pt x="18645" y="1336"/>
                  </a:lnTo>
                  <a:cubicBezTo>
                    <a:pt x="18642" y="1347"/>
                    <a:pt x="18640" y="1350"/>
                    <a:pt x="18637" y="1350"/>
                  </a:cubicBezTo>
                  <a:cubicBezTo>
                    <a:pt x="18633" y="1350"/>
                    <a:pt x="18628" y="1334"/>
                    <a:pt x="18617" y="1334"/>
                  </a:cubicBezTo>
                  <a:cubicBezTo>
                    <a:pt x="18615" y="1334"/>
                    <a:pt x="18613" y="1335"/>
                    <a:pt x="18610" y="1336"/>
                  </a:cubicBezTo>
                  <a:lnTo>
                    <a:pt x="18634" y="1348"/>
                  </a:lnTo>
                  <a:cubicBezTo>
                    <a:pt x="18586" y="1360"/>
                    <a:pt x="18598" y="1408"/>
                    <a:pt x="18562" y="1408"/>
                  </a:cubicBezTo>
                  <a:cubicBezTo>
                    <a:pt x="18571" y="1399"/>
                    <a:pt x="18561" y="1391"/>
                    <a:pt x="18559" y="1391"/>
                  </a:cubicBezTo>
                  <a:cubicBezTo>
                    <a:pt x="18558" y="1391"/>
                    <a:pt x="18559" y="1392"/>
                    <a:pt x="18562" y="1396"/>
                  </a:cubicBezTo>
                  <a:cubicBezTo>
                    <a:pt x="18538" y="1408"/>
                    <a:pt x="18515" y="1444"/>
                    <a:pt x="18515" y="1467"/>
                  </a:cubicBezTo>
                  <a:cubicBezTo>
                    <a:pt x="18503" y="1461"/>
                    <a:pt x="18497" y="1458"/>
                    <a:pt x="18491" y="1458"/>
                  </a:cubicBezTo>
                  <a:cubicBezTo>
                    <a:pt x="18485" y="1458"/>
                    <a:pt x="18479" y="1461"/>
                    <a:pt x="18467" y="1467"/>
                  </a:cubicBezTo>
                  <a:cubicBezTo>
                    <a:pt x="18455" y="1479"/>
                    <a:pt x="18455" y="1491"/>
                    <a:pt x="18455" y="1503"/>
                  </a:cubicBezTo>
                  <a:cubicBezTo>
                    <a:pt x="18445" y="1503"/>
                    <a:pt x="18435" y="1529"/>
                    <a:pt x="18424" y="1529"/>
                  </a:cubicBezTo>
                  <a:cubicBezTo>
                    <a:pt x="18423" y="1529"/>
                    <a:pt x="18421" y="1529"/>
                    <a:pt x="18419" y="1527"/>
                  </a:cubicBezTo>
                  <a:cubicBezTo>
                    <a:pt x="18419" y="1539"/>
                    <a:pt x="18407" y="1539"/>
                    <a:pt x="18407" y="1551"/>
                  </a:cubicBezTo>
                  <a:lnTo>
                    <a:pt x="18395" y="1551"/>
                  </a:lnTo>
                  <a:lnTo>
                    <a:pt x="18407" y="1563"/>
                  </a:lnTo>
                  <a:cubicBezTo>
                    <a:pt x="18360" y="1563"/>
                    <a:pt x="18395" y="1622"/>
                    <a:pt x="18348" y="1622"/>
                  </a:cubicBezTo>
                  <a:cubicBezTo>
                    <a:pt x="18336" y="1622"/>
                    <a:pt x="18336" y="1622"/>
                    <a:pt x="18336" y="1610"/>
                  </a:cubicBezTo>
                  <a:lnTo>
                    <a:pt x="18288" y="1658"/>
                  </a:lnTo>
                  <a:lnTo>
                    <a:pt x="18312" y="1658"/>
                  </a:lnTo>
                  <a:cubicBezTo>
                    <a:pt x="18300" y="1670"/>
                    <a:pt x="18312" y="1682"/>
                    <a:pt x="18288" y="1682"/>
                  </a:cubicBezTo>
                  <a:cubicBezTo>
                    <a:pt x="18288" y="1673"/>
                    <a:pt x="18288" y="1670"/>
                    <a:pt x="18286" y="1670"/>
                  </a:cubicBezTo>
                  <a:cubicBezTo>
                    <a:pt x="18283" y="1670"/>
                    <a:pt x="18276" y="1695"/>
                    <a:pt x="18268" y="1695"/>
                  </a:cubicBezTo>
                  <a:cubicBezTo>
                    <a:pt x="18267" y="1695"/>
                    <a:pt x="18266" y="1695"/>
                    <a:pt x="18264" y="1694"/>
                  </a:cubicBezTo>
                  <a:lnTo>
                    <a:pt x="18264" y="1682"/>
                  </a:lnTo>
                  <a:cubicBezTo>
                    <a:pt x="18253" y="1694"/>
                    <a:pt x="18253" y="1694"/>
                    <a:pt x="18264" y="1706"/>
                  </a:cubicBezTo>
                  <a:cubicBezTo>
                    <a:pt x="18262" y="1708"/>
                    <a:pt x="18258" y="1709"/>
                    <a:pt x="18255" y="1709"/>
                  </a:cubicBezTo>
                  <a:cubicBezTo>
                    <a:pt x="18251" y="1709"/>
                    <a:pt x="18246" y="1708"/>
                    <a:pt x="18242" y="1707"/>
                  </a:cubicBezTo>
                  <a:lnTo>
                    <a:pt x="18242" y="1707"/>
                  </a:lnTo>
                  <a:cubicBezTo>
                    <a:pt x="18253" y="1718"/>
                    <a:pt x="18253" y="1730"/>
                    <a:pt x="18253" y="1741"/>
                  </a:cubicBezTo>
                  <a:cubicBezTo>
                    <a:pt x="18241" y="1741"/>
                    <a:pt x="18241" y="1741"/>
                    <a:pt x="18241" y="1729"/>
                  </a:cubicBezTo>
                  <a:cubicBezTo>
                    <a:pt x="18229" y="1753"/>
                    <a:pt x="18205" y="1765"/>
                    <a:pt x="18205" y="1777"/>
                  </a:cubicBezTo>
                  <a:cubicBezTo>
                    <a:pt x="18193" y="1777"/>
                    <a:pt x="18193" y="1765"/>
                    <a:pt x="18193" y="1765"/>
                  </a:cubicBezTo>
                  <a:cubicBezTo>
                    <a:pt x="18181" y="1801"/>
                    <a:pt x="18181" y="1777"/>
                    <a:pt x="18157" y="1813"/>
                  </a:cubicBezTo>
                  <a:lnTo>
                    <a:pt x="18157" y="1825"/>
                  </a:lnTo>
                  <a:lnTo>
                    <a:pt x="18145" y="1825"/>
                  </a:lnTo>
                  <a:cubicBezTo>
                    <a:pt x="18134" y="1837"/>
                    <a:pt x="18134" y="1848"/>
                    <a:pt x="18122" y="1860"/>
                  </a:cubicBezTo>
                  <a:lnTo>
                    <a:pt x="18110" y="1848"/>
                  </a:lnTo>
                  <a:cubicBezTo>
                    <a:pt x="18098" y="1872"/>
                    <a:pt x="18074" y="1860"/>
                    <a:pt x="18062" y="1896"/>
                  </a:cubicBezTo>
                  <a:cubicBezTo>
                    <a:pt x="18056" y="1914"/>
                    <a:pt x="18047" y="1914"/>
                    <a:pt x="18040" y="1914"/>
                  </a:cubicBezTo>
                  <a:cubicBezTo>
                    <a:pt x="18032" y="1914"/>
                    <a:pt x="18026" y="1914"/>
                    <a:pt x="18026" y="1932"/>
                  </a:cubicBezTo>
                  <a:lnTo>
                    <a:pt x="18014" y="1932"/>
                  </a:lnTo>
                  <a:lnTo>
                    <a:pt x="18014" y="1944"/>
                  </a:lnTo>
                  <a:lnTo>
                    <a:pt x="17991" y="1932"/>
                  </a:lnTo>
                  <a:lnTo>
                    <a:pt x="18014" y="1956"/>
                  </a:lnTo>
                  <a:lnTo>
                    <a:pt x="17991" y="1956"/>
                  </a:lnTo>
                  <a:cubicBezTo>
                    <a:pt x="17955" y="1956"/>
                    <a:pt x="17955" y="1967"/>
                    <a:pt x="17943" y="1979"/>
                  </a:cubicBezTo>
                  <a:lnTo>
                    <a:pt x="17931" y="1979"/>
                  </a:lnTo>
                  <a:cubicBezTo>
                    <a:pt x="17943" y="1967"/>
                    <a:pt x="17955" y="1956"/>
                    <a:pt x="17967" y="1944"/>
                  </a:cubicBezTo>
                  <a:cubicBezTo>
                    <a:pt x="17955" y="1932"/>
                    <a:pt x="17943" y="1920"/>
                    <a:pt x="17955" y="1920"/>
                  </a:cubicBezTo>
                  <a:cubicBezTo>
                    <a:pt x="17943" y="1908"/>
                    <a:pt x="17943" y="1896"/>
                    <a:pt x="17955" y="1884"/>
                  </a:cubicBezTo>
                  <a:cubicBezTo>
                    <a:pt x="17962" y="1884"/>
                    <a:pt x="17965" y="1884"/>
                    <a:pt x="17968" y="1887"/>
                  </a:cubicBezTo>
                  <a:lnTo>
                    <a:pt x="17968" y="1887"/>
                  </a:lnTo>
                  <a:cubicBezTo>
                    <a:pt x="17970" y="1884"/>
                    <a:pt x="17979" y="1884"/>
                    <a:pt x="17979" y="1884"/>
                  </a:cubicBezTo>
                  <a:lnTo>
                    <a:pt x="17967" y="1884"/>
                  </a:lnTo>
                  <a:cubicBezTo>
                    <a:pt x="17955" y="1872"/>
                    <a:pt x="17967" y="1872"/>
                    <a:pt x="17979" y="1872"/>
                  </a:cubicBezTo>
                  <a:lnTo>
                    <a:pt x="17967" y="1860"/>
                  </a:lnTo>
                  <a:lnTo>
                    <a:pt x="17991" y="1872"/>
                  </a:lnTo>
                  <a:cubicBezTo>
                    <a:pt x="17979" y="1860"/>
                    <a:pt x="17979" y="1860"/>
                    <a:pt x="17967" y="1848"/>
                  </a:cubicBezTo>
                  <a:lnTo>
                    <a:pt x="17979" y="1848"/>
                  </a:lnTo>
                  <a:lnTo>
                    <a:pt x="17991" y="1837"/>
                  </a:lnTo>
                  <a:cubicBezTo>
                    <a:pt x="17967" y="1825"/>
                    <a:pt x="17967" y="1825"/>
                    <a:pt x="17967" y="1825"/>
                  </a:cubicBezTo>
                  <a:cubicBezTo>
                    <a:pt x="17979" y="1825"/>
                    <a:pt x="17991" y="1825"/>
                    <a:pt x="18003" y="1837"/>
                  </a:cubicBezTo>
                  <a:cubicBezTo>
                    <a:pt x="18003" y="1825"/>
                    <a:pt x="17991" y="1825"/>
                    <a:pt x="17979" y="1825"/>
                  </a:cubicBezTo>
                  <a:cubicBezTo>
                    <a:pt x="17979" y="1813"/>
                    <a:pt x="17967" y="1813"/>
                    <a:pt x="17979" y="1813"/>
                  </a:cubicBezTo>
                  <a:lnTo>
                    <a:pt x="18014" y="1813"/>
                  </a:lnTo>
                  <a:cubicBezTo>
                    <a:pt x="18003" y="1801"/>
                    <a:pt x="18014" y="1801"/>
                    <a:pt x="17979" y="1801"/>
                  </a:cubicBezTo>
                  <a:cubicBezTo>
                    <a:pt x="17979" y="1797"/>
                    <a:pt x="17981" y="1795"/>
                    <a:pt x="17985" y="1795"/>
                  </a:cubicBezTo>
                  <a:cubicBezTo>
                    <a:pt x="17992" y="1795"/>
                    <a:pt x="18003" y="1801"/>
                    <a:pt x="18003" y="1801"/>
                  </a:cubicBezTo>
                  <a:cubicBezTo>
                    <a:pt x="17991" y="1789"/>
                    <a:pt x="18003" y="1789"/>
                    <a:pt x="18026" y="1789"/>
                  </a:cubicBezTo>
                  <a:cubicBezTo>
                    <a:pt x="17983" y="1778"/>
                    <a:pt x="18028" y="1787"/>
                    <a:pt x="18019" y="1771"/>
                  </a:cubicBezTo>
                  <a:lnTo>
                    <a:pt x="18019" y="1771"/>
                  </a:lnTo>
                  <a:cubicBezTo>
                    <a:pt x="18021" y="1773"/>
                    <a:pt x="18024" y="1775"/>
                    <a:pt x="18026" y="1777"/>
                  </a:cubicBezTo>
                  <a:lnTo>
                    <a:pt x="18014" y="1765"/>
                  </a:lnTo>
                  <a:lnTo>
                    <a:pt x="18014" y="1765"/>
                  </a:lnTo>
                  <a:cubicBezTo>
                    <a:pt x="18017" y="1767"/>
                    <a:pt x="18018" y="1769"/>
                    <a:pt x="18019" y="1771"/>
                  </a:cubicBezTo>
                  <a:lnTo>
                    <a:pt x="18019" y="1771"/>
                  </a:lnTo>
                  <a:cubicBezTo>
                    <a:pt x="18010" y="1765"/>
                    <a:pt x="18003" y="1763"/>
                    <a:pt x="18003" y="1753"/>
                  </a:cubicBezTo>
                  <a:lnTo>
                    <a:pt x="18003" y="1753"/>
                  </a:lnTo>
                  <a:lnTo>
                    <a:pt x="18020" y="1759"/>
                  </a:lnTo>
                  <a:lnTo>
                    <a:pt x="18020" y="1759"/>
                  </a:lnTo>
                  <a:cubicBezTo>
                    <a:pt x="18014" y="1756"/>
                    <a:pt x="18008" y="1753"/>
                    <a:pt x="18003" y="1753"/>
                  </a:cubicBezTo>
                  <a:cubicBezTo>
                    <a:pt x="18050" y="1741"/>
                    <a:pt x="18038" y="1706"/>
                    <a:pt x="18074" y="1706"/>
                  </a:cubicBezTo>
                  <a:cubicBezTo>
                    <a:pt x="18074" y="1694"/>
                    <a:pt x="18062" y="1670"/>
                    <a:pt x="18074" y="1658"/>
                  </a:cubicBezTo>
                  <a:cubicBezTo>
                    <a:pt x="18062" y="1658"/>
                    <a:pt x="18062" y="1658"/>
                    <a:pt x="18062" y="1646"/>
                  </a:cubicBezTo>
                  <a:cubicBezTo>
                    <a:pt x="18086" y="1646"/>
                    <a:pt x="18110" y="1634"/>
                    <a:pt x="18098" y="1610"/>
                  </a:cubicBezTo>
                  <a:cubicBezTo>
                    <a:pt x="18088" y="1604"/>
                    <a:pt x="18086" y="1602"/>
                    <a:pt x="18088" y="1602"/>
                  </a:cubicBezTo>
                  <a:cubicBezTo>
                    <a:pt x="18092" y="1602"/>
                    <a:pt x="18106" y="1607"/>
                    <a:pt x="18112" y="1607"/>
                  </a:cubicBezTo>
                  <a:cubicBezTo>
                    <a:pt x="18116" y="1607"/>
                    <a:pt x="18116" y="1605"/>
                    <a:pt x="18110" y="1598"/>
                  </a:cubicBezTo>
                  <a:lnTo>
                    <a:pt x="18110" y="1598"/>
                  </a:lnTo>
                  <a:cubicBezTo>
                    <a:pt x="18110" y="1599"/>
                    <a:pt x="18122" y="1610"/>
                    <a:pt x="18122" y="1610"/>
                  </a:cubicBezTo>
                  <a:cubicBezTo>
                    <a:pt x="18110" y="1598"/>
                    <a:pt x="18110" y="1586"/>
                    <a:pt x="18098" y="1563"/>
                  </a:cubicBezTo>
                  <a:lnTo>
                    <a:pt x="18098" y="1563"/>
                  </a:lnTo>
                  <a:cubicBezTo>
                    <a:pt x="18110" y="1571"/>
                    <a:pt x="18114" y="1573"/>
                    <a:pt x="18114" y="1573"/>
                  </a:cubicBezTo>
                  <a:cubicBezTo>
                    <a:pt x="18115" y="1573"/>
                    <a:pt x="18102" y="1563"/>
                    <a:pt x="18110" y="1563"/>
                  </a:cubicBezTo>
                  <a:lnTo>
                    <a:pt x="18122" y="1563"/>
                  </a:lnTo>
                  <a:cubicBezTo>
                    <a:pt x="18122" y="1554"/>
                    <a:pt x="18122" y="1546"/>
                    <a:pt x="18134" y="1546"/>
                  </a:cubicBezTo>
                  <a:cubicBezTo>
                    <a:pt x="18139" y="1546"/>
                    <a:pt x="18147" y="1547"/>
                    <a:pt x="18157" y="1551"/>
                  </a:cubicBezTo>
                  <a:cubicBezTo>
                    <a:pt x="18134" y="1527"/>
                    <a:pt x="18157" y="1503"/>
                    <a:pt x="18169" y="1491"/>
                  </a:cubicBezTo>
                  <a:cubicBezTo>
                    <a:pt x="18157" y="1479"/>
                    <a:pt x="18157" y="1467"/>
                    <a:pt x="18157" y="1467"/>
                  </a:cubicBezTo>
                  <a:lnTo>
                    <a:pt x="18181" y="1467"/>
                  </a:lnTo>
                  <a:cubicBezTo>
                    <a:pt x="18169" y="1467"/>
                    <a:pt x="18157" y="1456"/>
                    <a:pt x="18169" y="1456"/>
                  </a:cubicBezTo>
                  <a:cubicBezTo>
                    <a:pt x="18169" y="1450"/>
                    <a:pt x="18172" y="1450"/>
                    <a:pt x="18174" y="1450"/>
                  </a:cubicBezTo>
                  <a:cubicBezTo>
                    <a:pt x="18175" y="1450"/>
                    <a:pt x="18175" y="1450"/>
                    <a:pt x="18169" y="1444"/>
                  </a:cubicBezTo>
                  <a:cubicBezTo>
                    <a:pt x="18169" y="1438"/>
                    <a:pt x="18172" y="1435"/>
                    <a:pt x="18177" y="1435"/>
                  </a:cubicBezTo>
                  <a:cubicBezTo>
                    <a:pt x="18179" y="1435"/>
                    <a:pt x="18182" y="1436"/>
                    <a:pt x="18185" y="1437"/>
                  </a:cubicBezTo>
                  <a:lnTo>
                    <a:pt x="18185" y="1437"/>
                  </a:lnTo>
                  <a:cubicBezTo>
                    <a:pt x="18183" y="1432"/>
                    <a:pt x="18205" y="1432"/>
                    <a:pt x="18205" y="1432"/>
                  </a:cubicBezTo>
                  <a:cubicBezTo>
                    <a:pt x="18205" y="1432"/>
                    <a:pt x="18384" y="1241"/>
                    <a:pt x="18253" y="1098"/>
                  </a:cubicBezTo>
                  <a:cubicBezTo>
                    <a:pt x="18241" y="1086"/>
                    <a:pt x="18229" y="1075"/>
                    <a:pt x="18217" y="1075"/>
                  </a:cubicBezTo>
                  <a:cubicBezTo>
                    <a:pt x="18205" y="1075"/>
                    <a:pt x="18181" y="1051"/>
                    <a:pt x="18169" y="1051"/>
                  </a:cubicBezTo>
                  <a:lnTo>
                    <a:pt x="18157" y="1051"/>
                  </a:lnTo>
                  <a:cubicBezTo>
                    <a:pt x="18169" y="1063"/>
                    <a:pt x="18205" y="1075"/>
                    <a:pt x="18181" y="1075"/>
                  </a:cubicBezTo>
                  <a:cubicBezTo>
                    <a:pt x="18181" y="1075"/>
                    <a:pt x="18169" y="1075"/>
                    <a:pt x="18157" y="1063"/>
                  </a:cubicBezTo>
                  <a:lnTo>
                    <a:pt x="18145" y="1063"/>
                  </a:lnTo>
                  <a:cubicBezTo>
                    <a:pt x="18145" y="1063"/>
                    <a:pt x="18134" y="1051"/>
                    <a:pt x="18122" y="1051"/>
                  </a:cubicBezTo>
                  <a:lnTo>
                    <a:pt x="18122" y="1063"/>
                  </a:lnTo>
                  <a:cubicBezTo>
                    <a:pt x="18110" y="1051"/>
                    <a:pt x="18122" y="1051"/>
                    <a:pt x="18110" y="1051"/>
                  </a:cubicBezTo>
                  <a:lnTo>
                    <a:pt x="18122" y="1063"/>
                  </a:lnTo>
                  <a:cubicBezTo>
                    <a:pt x="18114" y="1060"/>
                    <a:pt x="18110" y="1059"/>
                    <a:pt x="18109" y="1059"/>
                  </a:cubicBezTo>
                  <a:cubicBezTo>
                    <a:pt x="18104" y="1059"/>
                    <a:pt x="18115" y="1066"/>
                    <a:pt x="18111" y="1066"/>
                  </a:cubicBezTo>
                  <a:cubicBezTo>
                    <a:pt x="18109" y="1066"/>
                    <a:pt x="18105" y="1065"/>
                    <a:pt x="18098" y="1063"/>
                  </a:cubicBezTo>
                  <a:cubicBezTo>
                    <a:pt x="18098" y="1063"/>
                    <a:pt x="18086" y="1063"/>
                    <a:pt x="18074" y="1051"/>
                  </a:cubicBezTo>
                  <a:lnTo>
                    <a:pt x="18074" y="1063"/>
                  </a:lnTo>
                  <a:lnTo>
                    <a:pt x="18062" y="1063"/>
                  </a:lnTo>
                  <a:cubicBezTo>
                    <a:pt x="18062" y="1063"/>
                    <a:pt x="18074" y="1075"/>
                    <a:pt x="18074" y="1075"/>
                  </a:cubicBezTo>
                  <a:cubicBezTo>
                    <a:pt x="18071" y="1072"/>
                    <a:pt x="18070" y="1071"/>
                    <a:pt x="18069" y="1071"/>
                  </a:cubicBezTo>
                  <a:cubicBezTo>
                    <a:pt x="18066" y="1071"/>
                    <a:pt x="18068" y="1078"/>
                    <a:pt x="18061" y="1078"/>
                  </a:cubicBezTo>
                  <a:cubicBezTo>
                    <a:pt x="18059" y="1078"/>
                    <a:pt x="18055" y="1077"/>
                    <a:pt x="18050" y="1075"/>
                  </a:cubicBezTo>
                  <a:cubicBezTo>
                    <a:pt x="18048" y="1075"/>
                    <a:pt x="18046" y="1075"/>
                    <a:pt x="18045" y="1075"/>
                  </a:cubicBezTo>
                  <a:lnTo>
                    <a:pt x="18045" y="1075"/>
                  </a:lnTo>
                  <a:cubicBezTo>
                    <a:pt x="18043" y="1075"/>
                    <a:pt x="18041" y="1075"/>
                    <a:pt x="18038" y="1075"/>
                  </a:cubicBezTo>
                  <a:lnTo>
                    <a:pt x="18050" y="1086"/>
                  </a:lnTo>
                  <a:cubicBezTo>
                    <a:pt x="18038" y="1086"/>
                    <a:pt x="18026" y="1075"/>
                    <a:pt x="18026" y="1075"/>
                  </a:cubicBezTo>
                  <a:cubicBezTo>
                    <a:pt x="18021" y="1077"/>
                    <a:pt x="18013" y="1078"/>
                    <a:pt x="18004" y="1078"/>
                  </a:cubicBezTo>
                  <a:cubicBezTo>
                    <a:pt x="17988" y="1078"/>
                    <a:pt x="17969" y="1075"/>
                    <a:pt x="17954" y="1075"/>
                  </a:cubicBezTo>
                  <a:cubicBezTo>
                    <a:pt x="17941" y="1075"/>
                    <a:pt x="17931" y="1078"/>
                    <a:pt x="17931" y="1086"/>
                  </a:cubicBezTo>
                  <a:cubicBezTo>
                    <a:pt x="17919" y="1086"/>
                    <a:pt x="17931" y="1086"/>
                    <a:pt x="17919" y="1075"/>
                  </a:cubicBezTo>
                  <a:lnTo>
                    <a:pt x="17919" y="1075"/>
                  </a:lnTo>
                  <a:cubicBezTo>
                    <a:pt x="17931" y="1098"/>
                    <a:pt x="17872" y="1086"/>
                    <a:pt x="17872" y="1098"/>
                  </a:cubicBezTo>
                  <a:lnTo>
                    <a:pt x="17883" y="1098"/>
                  </a:lnTo>
                  <a:cubicBezTo>
                    <a:pt x="17836" y="1098"/>
                    <a:pt x="17848" y="1134"/>
                    <a:pt x="17824" y="1134"/>
                  </a:cubicBezTo>
                  <a:lnTo>
                    <a:pt x="17836" y="1146"/>
                  </a:lnTo>
                  <a:cubicBezTo>
                    <a:pt x="17848" y="1146"/>
                    <a:pt x="17848" y="1158"/>
                    <a:pt x="17848" y="1158"/>
                  </a:cubicBezTo>
                  <a:cubicBezTo>
                    <a:pt x="17800" y="1158"/>
                    <a:pt x="17800" y="1194"/>
                    <a:pt x="17764" y="1217"/>
                  </a:cubicBezTo>
                  <a:cubicBezTo>
                    <a:pt x="17764" y="1253"/>
                    <a:pt x="17718" y="1276"/>
                    <a:pt x="17705" y="1322"/>
                  </a:cubicBezTo>
                  <a:lnTo>
                    <a:pt x="17705" y="1322"/>
                  </a:lnTo>
                  <a:cubicBezTo>
                    <a:pt x="17706" y="1322"/>
                    <a:pt x="17707" y="1321"/>
                    <a:pt x="17708" y="1321"/>
                  </a:cubicBezTo>
                  <a:cubicBezTo>
                    <a:pt x="17717" y="1321"/>
                    <a:pt x="17738" y="1336"/>
                    <a:pt x="17729" y="1336"/>
                  </a:cubicBezTo>
                  <a:cubicBezTo>
                    <a:pt x="17720" y="1335"/>
                    <a:pt x="17714" y="1334"/>
                    <a:pt x="17710" y="1334"/>
                  </a:cubicBezTo>
                  <a:cubicBezTo>
                    <a:pt x="17689" y="1334"/>
                    <a:pt x="17712" y="1351"/>
                    <a:pt x="17703" y="1351"/>
                  </a:cubicBezTo>
                  <a:cubicBezTo>
                    <a:pt x="17701" y="1351"/>
                    <a:pt x="17698" y="1350"/>
                    <a:pt x="17693" y="1348"/>
                  </a:cubicBezTo>
                  <a:cubicBezTo>
                    <a:pt x="17693" y="1384"/>
                    <a:pt x="17645" y="1372"/>
                    <a:pt x="17681" y="1420"/>
                  </a:cubicBezTo>
                  <a:lnTo>
                    <a:pt x="17657" y="1408"/>
                  </a:lnTo>
                  <a:cubicBezTo>
                    <a:pt x="17657" y="1408"/>
                    <a:pt x="17657" y="1408"/>
                    <a:pt x="17657" y="1420"/>
                  </a:cubicBezTo>
                  <a:cubicBezTo>
                    <a:pt x="17645" y="1420"/>
                    <a:pt x="17657" y="1432"/>
                    <a:pt x="17657" y="1432"/>
                  </a:cubicBezTo>
                  <a:lnTo>
                    <a:pt x="17669" y="1444"/>
                  </a:lnTo>
                  <a:lnTo>
                    <a:pt x="17657" y="1444"/>
                  </a:lnTo>
                  <a:lnTo>
                    <a:pt x="17669" y="1456"/>
                  </a:lnTo>
                  <a:cubicBezTo>
                    <a:pt x="17662" y="1453"/>
                    <a:pt x="17657" y="1452"/>
                    <a:pt x="17654" y="1452"/>
                  </a:cubicBezTo>
                  <a:cubicBezTo>
                    <a:pt x="17642" y="1452"/>
                    <a:pt x="17655" y="1467"/>
                    <a:pt x="17645" y="1467"/>
                  </a:cubicBezTo>
                  <a:cubicBezTo>
                    <a:pt x="17645" y="1467"/>
                    <a:pt x="17657" y="1491"/>
                    <a:pt x="17645" y="1491"/>
                  </a:cubicBezTo>
                  <a:cubicBezTo>
                    <a:pt x="17633" y="1491"/>
                    <a:pt x="17622" y="1503"/>
                    <a:pt x="17610" y="1503"/>
                  </a:cubicBezTo>
                  <a:cubicBezTo>
                    <a:pt x="17610" y="1515"/>
                    <a:pt x="17610" y="1539"/>
                    <a:pt x="17598" y="1551"/>
                  </a:cubicBezTo>
                  <a:lnTo>
                    <a:pt x="17622" y="1563"/>
                  </a:lnTo>
                  <a:lnTo>
                    <a:pt x="17610" y="1563"/>
                  </a:lnTo>
                  <a:cubicBezTo>
                    <a:pt x="17605" y="1560"/>
                    <a:pt x="17602" y="1559"/>
                    <a:pt x="17600" y="1559"/>
                  </a:cubicBezTo>
                  <a:cubicBezTo>
                    <a:pt x="17598" y="1559"/>
                    <a:pt x="17598" y="1561"/>
                    <a:pt x="17599" y="1563"/>
                  </a:cubicBezTo>
                  <a:lnTo>
                    <a:pt x="17599" y="1563"/>
                  </a:lnTo>
                  <a:cubicBezTo>
                    <a:pt x="17599" y="1563"/>
                    <a:pt x="17598" y="1563"/>
                    <a:pt x="17598" y="1563"/>
                  </a:cubicBezTo>
                  <a:cubicBezTo>
                    <a:pt x="17598" y="1563"/>
                    <a:pt x="17598" y="1563"/>
                    <a:pt x="17598" y="1563"/>
                  </a:cubicBezTo>
                  <a:lnTo>
                    <a:pt x="17598" y="1563"/>
                  </a:lnTo>
                  <a:cubicBezTo>
                    <a:pt x="17600" y="1565"/>
                    <a:pt x="17601" y="1566"/>
                    <a:pt x="17601" y="1566"/>
                  </a:cubicBezTo>
                  <a:cubicBezTo>
                    <a:pt x="17601" y="1566"/>
                    <a:pt x="17600" y="1564"/>
                    <a:pt x="17599" y="1563"/>
                  </a:cubicBezTo>
                  <a:lnTo>
                    <a:pt x="17599" y="1563"/>
                  </a:lnTo>
                  <a:cubicBezTo>
                    <a:pt x="17612" y="1564"/>
                    <a:pt x="17633" y="1575"/>
                    <a:pt x="17622" y="1575"/>
                  </a:cubicBezTo>
                  <a:lnTo>
                    <a:pt x="17610" y="1575"/>
                  </a:lnTo>
                  <a:lnTo>
                    <a:pt x="17622" y="1586"/>
                  </a:lnTo>
                  <a:cubicBezTo>
                    <a:pt x="17610" y="1575"/>
                    <a:pt x="17598" y="1575"/>
                    <a:pt x="17586" y="1575"/>
                  </a:cubicBezTo>
                  <a:cubicBezTo>
                    <a:pt x="17574" y="1586"/>
                    <a:pt x="17598" y="1610"/>
                    <a:pt x="17586" y="1622"/>
                  </a:cubicBezTo>
                  <a:cubicBezTo>
                    <a:pt x="17583" y="1619"/>
                    <a:pt x="17582" y="1619"/>
                    <a:pt x="17581" y="1619"/>
                  </a:cubicBezTo>
                  <a:cubicBezTo>
                    <a:pt x="17579" y="1619"/>
                    <a:pt x="17579" y="1621"/>
                    <a:pt x="17577" y="1621"/>
                  </a:cubicBezTo>
                  <a:cubicBezTo>
                    <a:pt x="17575" y="1621"/>
                    <a:pt x="17571" y="1619"/>
                    <a:pt x="17562" y="1610"/>
                  </a:cubicBezTo>
                  <a:lnTo>
                    <a:pt x="17562" y="1610"/>
                  </a:lnTo>
                  <a:cubicBezTo>
                    <a:pt x="17562" y="1622"/>
                    <a:pt x="17586" y="1622"/>
                    <a:pt x="17598" y="1634"/>
                  </a:cubicBezTo>
                  <a:lnTo>
                    <a:pt x="17562" y="1634"/>
                  </a:lnTo>
                  <a:cubicBezTo>
                    <a:pt x="17574" y="1646"/>
                    <a:pt x="17538" y="1646"/>
                    <a:pt x="17550" y="1658"/>
                  </a:cubicBezTo>
                  <a:cubicBezTo>
                    <a:pt x="17556" y="1664"/>
                    <a:pt x="17559" y="1664"/>
                    <a:pt x="17561" y="1664"/>
                  </a:cubicBezTo>
                  <a:cubicBezTo>
                    <a:pt x="17562" y="1664"/>
                    <a:pt x="17562" y="1664"/>
                    <a:pt x="17562" y="1670"/>
                  </a:cubicBezTo>
                  <a:cubicBezTo>
                    <a:pt x="17574" y="1676"/>
                    <a:pt x="17568" y="1676"/>
                    <a:pt x="17561" y="1676"/>
                  </a:cubicBezTo>
                  <a:cubicBezTo>
                    <a:pt x="17553" y="1676"/>
                    <a:pt x="17544" y="1676"/>
                    <a:pt x="17550" y="1682"/>
                  </a:cubicBezTo>
                  <a:lnTo>
                    <a:pt x="17539" y="1670"/>
                  </a:lnTo>
                  <a:lnTo>
                    <a:pt x="17539" y="1670"/>
                  </a:lnTo>
                  <a:cubicBezTo>
                    <a:pt x="17550" y="1682"/>
                    <a:pt x="17562" y="1694"/>
                    <a:pt x="17550" y="1694"/>
                  </a:cubicBezTo>
                  <a:cubicBezTo>
                    <a:pt x="17526" y="1682"/>
                    <a:pt x="17538" y="1682"/>
                    <a:pt x="17526" y="1670"/>
                  </a:cubicBezTo>
                  <a:lnTo>
                    <a:pt x="17526" y="1670"/>
                  </a:lnTo>
                  <a:cubicBezTo>
                    <a:pt x="17526" y="1670"/>
                    <a:pt x="17526" y="1682"/>
                    <a:pt x="17538" y="1694"/>
                  </a:cubicBezTo>
                  <a:cubicBezTo>
                    <a:pt x="17526" y="1706"/>
                    <a:pt x="17526" y="1706"/>
                    <a:pt x="17526" y="1717"/>
                  </a:cubicBezTo>
                  <a:cubicBezTo>
                    <a:pt x="17520" y="1717"/>
                    <a:pt x="17517" y="1717"/>
                    <a:pt x="17516" y="1716"/>
                  </a:cubicBezTo>
                  <a:lnTo>
                    <a:pt x="17516" y="1716"/>
                  </a:lnTo>
                  <a:cubicBezTo>
                    <a:pt x="17515" y="1716"/>
                    <a:pt x="17514" y="1717"/>
                    <a:pt x="17512" y="1717"/>
                  </a:cubicBezTo>
                  <a:cubicBezTo>
                    <a:pt x="17507" y="1717"/>
                    <a:pt x="17500" y="1714"/>
                    <a:pt x="17495" y="1714"/>
                  </a:cubicBezTo>
                  <a:cubicBezTo>
                    <a:pt x="17492" y="1714"/>
                    <a:pt x="17491" y="1715"/>
                    <a:pt x="17491" y="1717"/>
                  </a:cubicBezTo>
                  <a:cubicBezTo>
                    <a:pt x="17491" y="1741"/>
                    <a:pt x="17502" y="1777"/>
                    <a:pt x="17491" y="1801"/>
                  </a:cubicBezTo>
                  <a:cubicBezTo>
                    <a:pt x="17509" y="1810"/>
                    <a:pt x="17506" y="1819"/>
                    <a:pt x="17509" y="1823"/>
                  </a:cubicBezTo>
                  <a:lnTo>
                    <a:pt x="17509" y="1823"/>
                  </a:lnTo>
                  <a:lnTo>
                    <a:pt x="17479" y="1813"/>
                  </a:lnTo>
                  <a:lnTo>
                    <a:pt x="17491" y="1825"/>
                  </a:lnTo>
                  <a:cubicBezTo>
                    <a:pt x="17483" y="1825"/>
                    <a:pt x="17480" y="1830"/>
                    <a:pt x="17472" y="1830"/>
                  </a:cubicBezTo>
                  <a:cubicBezTo>
                    <a:pt x="17468" y="1830"/>
                    <a:pt x="17463" y="1829"/>
                    <a:pt x="17455" y="1825"/>
                  </a:cubicBezTo>
                  <a:lnTo>
                    <a:pt x="17443" y="1848"/>
                  </a:lnTo>
                  <a:cubicBezTo>
                    <a:pt x="17419" y="1860"/>
                    <a:pt x="17502" y="1896"/>
                    <a:pt x="17479" y="1908"/>
                  </a:cubicBezTo>
                  <a:cubicBezTo>
                    <a:pt x="17479" y="1911"/>
                    <a:pt x="17479" y="1914"/>
                    <a:pt x="17479" y="1920"/>
                  </a:cubicBezTo>
                  <a:cubicBezTo>
                    <a:pt x="17514" y="1920"/>
                    <a:pt x="17467" y="1908"/>
                    <a:pt x="17491" y="1908"/>
                  </a:cubicBezTo>
                  <a:cubicBezTo>
                    <a:pt x="17514" y="1920"/>
                    <a:pt x="17502" y="1920"/>
                    <a:pt x="17514" y="1932"/>
                  </a:cubicBezTo>
                  <a:cubicBezTo>
                    <a:pt x="17502" y="1932"/>
                    <a:pt x="17526" y="1932"/>
                    <a:pt x="17526" y="1944"/>
                  </a:cubicBezTo>
                  <a:cubicBezTo>
                    <a:pt x="17518" y="1940"/>
                    <a:pt x="17514" y="1938"/>
                    <a:pt x="17512" y="1938"/>
                  </a:cubicBezTo>
                  <a:cubicBezTo>
                    <a:pt x="17506" y="1938"/>
                    <a:pt x="17506" y="1944"/>
                    <a:pt x="17491" y="1944"/>
                  </a:cubicBezTo>
                  <a:cubicBezTo>
                    <a:pt x="17502" y="1956"/>
                    <a:pt x="17526" y="1967"/>
                    <a:pt x="17526" y="1967"/>
                  </a:cubicBezTo>
                  <a:cubicBezTo>
                    <a:pt x="17510" y="1967"/>
                    <a:pt x="17505" y="1962"/>
                    <a:pt x="17500" y="1962"/>
                  </a:cubicBezTo>
                  <a:cubicBezTo>
                    <a:pt x="17497" y="1962"/>
                    <a:pt x="17495" y="1964"/>
                    <a:pt x="17491" y="1967"/>
                  </a:cubicBezTo>
                  <a:lnTo>
                    <a:pt x="17502" y="1967"/>
                  </a:lnTo>
                  <a:cubicBezTo>
                    <a:pt x="17502" y="1971"/>
                    <a:pt x="17502" y="1973"/>
                    <a:pt x="17502" y="1973"/>
                  </a:cubicBezTo>
                  <a:cubicBezTo>
                    <a:pt x="17501" y="1973"/>
                    <a:pt x="17499" y="1967"/>
                    <a:pt x="17491" y="1967"/>
                  </a:cubicBezTo>
                  <a:cubicBezTo>
                    <a:pt x="17491" y="1979"/>
                    <a:pt x="17491" y="1979"/>
                    <a:pt x="17480" y="1990"/>
                  </a:cubicBezTo>
                  <a:lnTo>
                    <a:pt x="17480" y="1990"/>
                  </a:lnTo>
                  <a:cubicBezTo>
                    <a:pt x="17480" y="1989"/>
                    <a:pt x="17479" y="1989"/>
                    <a:pt x="17479" y="1988"/>
                  </a:cubicBezTo>
                  <a:lnTo>
                    <a:pt x="17479" y="1988"/>
                  </a:lnTo>
                  <a:cubicBezTo>
                    <a:pt x="17479" y="1989"/>
                    <a:pt x="17479" y="1990"/>
                    <a:pt x="17479" y="1991"/>
                  </a:cubicBezTo>
                  <a:cubicBezTo>
                    <a:pt x="17479" y="1991"/>
                    <a:pt x="17480" y="1990"/>
                    <a:pt x="17480" y="1990"/>
                  </a:cubicBezTo>
                  <a:lnTo>
                    <a:pt x="17480" y="1990"/>
                  </a:lnTo>
                  <a:cubicBezTo>
                    <a:pt x="17482" y="1991"/>
                    <a:pt x="17482" y="1991"/>
                    <a:pt x="17479" y="1991"/>
                  </a:cubicBezTo>
                  <a:cubicBezTo>
                    <a:pt x="17491" y="1991"/>
                    <a:pt x="17491" y="1991"/>
                    <a:pt x="17514" y="2003"/>
                  </a:cubicBezTo>
                  <a:lnTo>
                    <a:pt x="17491" y="2003"/>
                  </a:lnTo>
                  <a:cubicBezTo>
                    <a:pt x="17502" y="2003"/>
                    <a:pt x="17514" y="2003"/>
                    <a:pt x="17502" y="2015"/>
                  </a:cubicBezTo>
                  <a:lnTo>
                    <a:pt x="17491" y="2015"/>
                  </a:lnTo>
                  <a:cubicBezTo>
                    <a:pt x="17502" y="2021"/>
                    <a:pt x="17502" y="2021"/>
                    <a:pt x="17499" y="2021"/>
                  </a:cubicBezTo>
                  <a:cubicBezTo>
                    <a:pt x="17497" y="2021"/>
                    <a:pt x="17491" y="2021"/>
                    <a:pt x="17491" y="2027"/>
                  </a:cubicBezTo>
                  <a:cubicBezTo>
                    <a:pt x="17491" y="2027"/>
                    <a:pt x="17502" y="2039"/>
                    <a:pt x="17502" y="2039"/>
                  </a:cubicBezTo>
                  <a:lnTo>
                    <a:pt x="17526" y="2039"/>
                  </a:lnTo>
                  <a:cubicBezTo>
                    <a:pt x="17502" y="2039"/>
                    <a:pt x="17562" y="2063"/>
                    <a:pt x="17538" y="2063"/>
                  </a:cubicBezTo>
                  <a:lnTo>
                    <a:pt x="17526" y="2063"/>
                  </a:lnTo>
                  <a:cubicBezTo>
                    <a:pt x="17526" y="2065"/>
                    <a:pt x="17525" y="2066"/>
                    <a:pt x="17524" y="2066"/>
                  </a:cubicBezTo>
                  <a:cubicBezTo>
                    <a:pt x="17519" y="2066"/>
                    <a:pt x="17511" y="2059"/>
                    <a:pt x="17511" y="2059"/>
                  </a:cubicBezTo>
                  <a:lnTo>
                    <a:pt x="17511" y="2059"/>
                  </a:lnTo>
                  <a:cubicBezTo>
                    <a:pt x="17511" y="2059"/>
                    <a:pt x="17512" y="2060"/>
                    <a:pt x="17514" y="2063"/>
                  </a:cubicBezTo>
                  <a:cubicBezTo>
                    <a:pt x="17514" y="2075"/>
                    <a:pt x="17538" y="2075"/>
                    <a:pt x="17526" y="2075"/>
                  </a:cubicBezTo>
                  <a:cubicBezTo>
                    <a:pt x="17518" y="2075"/>
                    <a:pt x="17521" y="2080"/>
                    <a:pt x="17513" y="2080"/>
                  </a:cubicBezTo>
                  <a:cubicBezTo>
                    <a:pt x="17509" y="2080"/>
                    <a:pt x="17502" y="2079"/>
                    <a:pt x="17491" y="2075"/>
                  </a:cubicBezTo>
                  <a:cubicBezTo>
                    <a:pt x="17482" y="2066"/>
                    <a:pt x="17479" y="2064"/>
                    <a:pt x="17479" y="2064"/>
                  </a:cubicBezTo>
                  <a:lnTo>
                    <a:pt x="17479" y="2064"/>
                  </a:lnTo>
                  <a:cubicBezTo>
                    <a:pt x="17478" y="2064"/>
                    <a:pt x="17480" y="2066"/>
                    <a:pt x="17477" y="2066"/>
                  </a:cubicBezTo>
                  <a:cubicBezTo>
                    <a:pt x="17475" y="2066"/>
                    <a:pt x="17472" y="2065"/>
                    <a:pt x="17467" y="2063"/>
                  </a:cubicBezTo>
                  <a:lnTo>
                    <a:pt x="17467" y="2063"/>
                  </a:lnTo>
                  <a:cubicBezTo>
                    <a:pt x="17479" y="2075"/>
                    <a:pt x="17479" y="2075"/>
                    <a:pt x="17467" y="2075"/>
                  </a:cubicBezTo>
                  <a:lnTo>
                    <a:pt x="17491" y="2087"/>
                  </a:lnTo>
                  <a:cubicBezTo>
                    <a:pt x="17503" y="2093"/>
                    <a:pt x="17507" y="2095"/>
                    <a:pt x="17505" y="2095"/>
                  </a:cubicBezTo>
                  <a:cubicBezTo>
                    <a:pt x="17501" y="2095"/>
                    <a:pt x="17472" y="2084"/>
                    <a:pt x="17460" y="2084"/>
                  </a:cubicBezTo>
                  <a:cubicBezTo>
                    <a:pt x="17457" y="2084"/>
                    <a:pt x="17455" y="2085"/>
                    <a:pt x="17455" y="2087"/>
                  </a:cubicBezTo>
                  <a:lnTo>
                    <a:pt x="17467" y="2087"/>
                  </a:lnTo>
                  <a:cubicBezTo>
                    <a:pt x="17467" y="2092"/>
                    <a:pt x="17464" y="2092"/>
                    <a:pt x="17461" y="2092"/>
                  </a:cubicBezTo>
                  <a:cubicBezTo>
                    <a:pt x="17458" y="2092"/>
                    <a:pt x="17455" y="2092"/>
                    <a:pt x="17455" y="2098"/>
                  </a:cubicBezTo>
                  <a:cubicBezTo>
                    <a:pt x="17443" y="2110"/>
                    <a:pt x="17455" y="2122"/>
                    <a:pt x="17443" y="2122"/>
                  </a:cubicBezTo>
                  <a:lnTo>
                    <a:pt x="17467" y="2122"/>
                  </a:lnTo>
                  <a:cubicBezTo>
                    <a:pt x="17467" y="2134"/>
                    <a:pt x="17479" y="2146"/>
                    <a:pt x="17479" y="2146"/>
                  </a:cubicBezTo>
                  <a:cubicBezTo>
                    <a:pt x="17455" y="2146"/>
                    <a:pt x="17467" y="2134"/>
                    <a:pt x="17467" y="2134"/>
                  </a:cubicBezTo>
                  <a:cubicBezTo>
                    <a:pt x="17443" y="2134"/>
                    <a:pt x="17455" y="2146"/>
                    <a:pt x="17455" y="2146"/>
                  </a:cubicBezTo>
                  <a:cubicBezTo>
                    <a:pt x="17443" y="2140"/>
                    <a:pt x="17443" y="2140"/>
                    <a:pt x="17444" y="2140"/>
                  </a:cubicBezTo>
                  <a:cubicBezTo>
                    <a:pt x="17446" y="2140"/>
                    <a:pt x="17449" y="2140"/>
                    <a:pt x="17443" y="2134"/>
                  </a:cubicBezTo>
                  <a:lnTo>
                    <a:pt x="17443" y="2146"/>
                  </a:lnTo>
                  <a:lnTo>
                    <a:pt x="17431" y="2146"/>
                  </a:lnTo>
                  <a:cubicBezTo>
                    <a:pt x="17449" y="2152"/>
                    <a:pt x="17449" y="2152"/>
                    <a:pt x="17446" y="2152"/>
                  </a:cubicBezTo>
                  <a:cubicBezTo>
                    <a:pt x="17443" y="2152"/>
                    <a:pt x="17437" y="2152"/>
                    <a:pt x="17443" y="2158"/>
                  </a:cubicBezTo>
                  <a:cubicBezTo>
                    <a:pt x="17435" y="2166"/>
                    <a:pt x="17449" y="2174"/>
                    <a:pt x="17467" y="2183"/>
                  </a:cubicBezTo>
                  <a:lnTo>
                    <a:pt x="17467" y="2183"/>
                  </a:lnTo>
                  <a:cubicBezTo>
                    <a:pt x="17466" y="2186"/>
                    <a:pt x="17462" y="2187"/>
                    <a:pt x="17457" y="2187"/>
                  </a:cubicBezTo>
                  <a:cubicBezTo>
                    <a:pt x="17446" y="2187"/>
                    <a:pt x="17427" y="2182"/>
                    <a:pt x="17419" y="2182"/>
                  </a:cubicBezTo>
                  <a:cubicBezTo>
                    <a:pt x="17425" y="2188"/>
                    <a:pt x="17431" y="2188"/>
                    <a:pt x="17436" y="2188"/>
                  </a:cubicBezTo>
                  <a:cubicBezTo>
                    <a:pt x="17440" y="2188"/>
                    <a:pt x="17443" y="2188"/>
                    <a:pt x="17443" y="2194"/>
                  </a:cubicBezTo>
                  <a:cubicBezTo>
                    <a:pt x="17449" y="2200"/>
                    <a:pt x="17452" y="2200"/>
                    <a:pt x="17455" y="2200"/>
                  </a:cubicBezTo>
                  <a:cubicBezTo>
                    <a:pt x="17458" y="2200"/>
                    <a:pt x="17461" y="2200"/>
                    <a:pt x="17467" y="2206"/>
                  </a:cubicBezTo>
                  <a:cubicBezTo>
                    <a:pt x="17467" y="2218"/>
                    <a:pt x="17467" y="2218"/>
                    <a:pt x="17467" y="2218"/>
                  </a:cubicBezTo>
                  <a:cubicBezTo>
                    <a:pt x="17455" y="2218"/>
                    <a:pt x="17443" y="2206"/>
                    <a:pt x="17443" y="2206"/>
                  </a:cubicBezTo>
                  <a:cubicBezTo>
                    <a:pt x="17443" y="2206"/>
                    <a:pt x="17431" y="2218"/>
                    <a:pt x="17443" y="2218"/>
                  </a:cubicBezTo>
                  <a:cubicBezTo>
                    <a:pt x="17467" y="2218"/>
                    <a:pt x="17455" y="2229"/>
                    <a:pt x="17479" y="2229"/>
                  </a:cubicBezTo>
                  <a:lnTo>
                    <a:pt x="17467" y="2241"/>
                  </a:lnTo>
                  <a:lnTo>
                    <a:pt x="17443" y="2241"/>
                  </a:lnTo>
                  <a:cubicBezTo>
                    <a:pt x="17451" y="2241"/>
                    <a:pt x="17448" y="2247"/>
                    <a:pt x="17442" y="2247"/>
                  </a:cubicBezTo>
                  <a:cubicBezTo>
                    <a:pt x="17439" y="2247"/>
                    <a:pt x="17435" y="2245"/>
                    <a:pt x="17431" y="2241"/>
                  </a:cubicBezTo>
                  <a:lnTo>
                    <a:pt x="17431" y="2241"/>
                  </a:lnTo>
                  <a:cubicBezTo>
                    <a:pt x="17443" y="2253"/>
                    <a:pt x="17455" y="2253"/>
                    <a:pt x="17455" y="2253"/>
                  </a:cubicBezTo>
                  <a:lnTo>
                    <a:pt x="17455" y="2265"/>
                  </a:lnTo>
                  <a:cubicBezTo>
                    <a:pt x="17443" y="2253"/>
                    <a:pt x="17407" y="2241"/>
                    <a:pt x="17407" y="2241"/>
                  </a:cubicBezTo>
                  <a:lnTo>
                    <a:pt x="17407" y="2241"/>
                  </a:lnTo>
                  <a:cubicBezTo>
                    <a:pt x="17419" y="2253"/>
                    <a:pt x="17443" y="2253"/>
                    <a:pt x="17431" y="2265"/>
                  </a:cubicBezTo>
                  <a:cubicBezTo>
                    <a:pt x="17425" y="2259"/>
                    <a:pt x="17422" y="2259"/>
                    <a:pt x="17418" y="2259"/>
                  </a:cubicBezTo>
                  <a:cubicBezTo>
                    <a:pt x="17413" y="2259"/>
                    <a:pt x="17407" y="2259"/>
                    <a:pt x="17395" y="2253"/>
                  </a:cubicBezTo>
                  <a:cubicBezTo>
                    <a:pt x="17388" y="2250"/>
                    <a:pt x="17383" y="2248"/>
                    <a:pt x="17380" y="2248"/>
                  </a:cubicBezTo>
                  <a:cubicBezTo>
                    <a:pt x="17372" y="2248"/>
                    <a:pt x="17372" y="2257"/>
                    <a:pt x="17372" y="2265"/>
                  </a:cubicBezTo>
                  <a:cubicBezTo>
                    <a:pt x="17387" y="2265"/>
                    <a:pt x="17387" y="2260"/>
                    <a:pt x="17393" y="2260"/>
                  </a:cubicBezTo>
                  <a:cubicBezTo>
                    <a:pt x="17395" y="2260"/>
                    <a:pt x="17399" y="2261"/>
                    <a:pt x="17407" y="2265"/>
                  </a:cubicBezTo>
                  <a:cubicBezTo>
                    <a:pt x="17407" y="2277"/>
                    <a:pt x="17455" y="2301"/>
                    <a:pt x="17443" y="2301"/>
                  </a:cubicBezTo>
                  <a:cubicBezTo>
                    <a:pt x="17455" y="2313"/>
                    <a:pt x="17455" y="2313"/>
                    <a:pt x="17467" y="2325"/>
                  </a:cubicBezTo>
                  <a:cubicBezTo>
                    <a:pt x="17450" y="2316"/>
                    <a:pt x="17427" y="2308"/>
                    <a:pt x="17415" y="2308"/>
                  </a:cubicBezTo>
                  <a:cubicBezTo>
                    <a:pt x="17410" y="2308"/>
                    <a:pt x="17407" y="2309"/>
                    <a:pt x="17407" y="2313"/>
                  </a:cubicBezTo>
                  <a:cubicBezTo>
                    <a:pt x="17413" y="2319"/>
                    <a:pt x="17419" y="2319"/>
                    <a:pt x="17425" y="2319"/>
                  </a:cubicBezTo>
                  <a:cubicBezTo>
                    <a:pt x="17431" y="2319"/>
                    <a:pt x="17437" y="2319"/>
                    <a:pt x="17443" y="2325"/>
                  </a:cubicBezTo>
                  <a:cubicBezTo>
                    <a:pt x="17443" y="2331"/>
                    <a:pt x="17434" y="2331"/>
                    <a:pt x="17428" y="2331"/>
                  </a:cubicBezTo>
                  <a:cubicBezTo>
                    <a:pt x="17422" y="2331"/>
                    <a:pt x="17419" y="2331"/>
                    <a:pt x="17431" y="2337"/>
                  </a:cubicBezTo>
                  <a:lnTo>
                    <a:pt x="17419" y="2337"/>
                  </a:lnTo>
                  <a:cubicBezTo>
                    <a:pt x="17419" y="2337"/>
                    <a:pt x="17419" y="2348"/>
                    <a:pt x="17431" y="2348"/>
                  </a:cubicBezTo>
                  <a:cubicBezTo>
                    <a:pt x="17443" y="2360"/>
                    <a:pt x="17431" y="2360"/>
                    <a:pt x="17407" y="2360"/>
                  </a:cubicBezTo>
                  <a:cubicBezTo>
                    <a:pt x="17419" y="2360"/>
                    <a:pt x="17443" y="2372"/>
                    <a:pt x="17443" y="2372"/>
                  </a:cubicBezTo>
                  <a:cubicBezTo>
                    <a:pt x="17435" y="2370"/>
                    <a:pt x="17431" y="2369"/>
                    <a:pt x="17427" y="2369"/>
                  </a:cubicBezTo>
                  <a:cubicBezTo>
                    <a:pt x="17418" y="2369"/>
                    <a:pt x="17422" y="2376"/>
                    <a:pt x="17417" y="2376"/>
                  </a:cubicBezTo>
                  <a:cubicBezTo>
                    <a:pt x="17415" y="2376"/>
                    <a:pt x="17412" y="2375"/>
                    <a:pt x="17407" y="2372"/>
                  </a:cubicBezTo>
                  <a:cubicBezTo>
                    <a:pt x="17407" y="2372"/>
                    <a:pt x="17402" y="2372"/>
                    <a:pt x="17402" y="2376"/>
                  </a:cubicBezTo>
                  <a:lnTo>
                    <a:pt x="17402" y="2376"/>
                  </a:lnTo>
                  <a:cubicBezTo>
                    <a:pt x="17400" y="2375"/>
                    <a:pt x="17398" y="2374"/>
                    <a:pt x="17395" y="2372"/>
                  </a:cubicBezTo>
                  <a:lnTo>
                    <a:pt x="17395" y="2372"/>
                  </a:lnTo>
                  <a:lnTo>
                    <a:pt x="17407" y="2384"/>
                  </a:lnTo>
                  <a:cubicBezTo>
                    <a:pt x="17403" y="2380"/>
                    <a:pt x="17402" y="2377"/>
                    <a:pt x="17402" y="2376"/>
                  </a:cubicBezTo>
                  <a:lnTo>
                    <a:pt x="17402" y="2376"/>
                  </a:lnTo>
                  <a:cubicBezTo>
                    <a:pt x="17419" y="2384"/>
                    <a:pt x="17419" y="2385"/>
                    <a:pt x="17419" y="2396"/>
                  </a:cubicBezTo>
                  <a:cubicBezTo>
                    <a:pt x="17412" y="2394"/>
                    <a:pt x="17407" y="2393"/>
                    <a:pt x="17405" y="2393"/>
                  </a:cubicBezTo>
                  <a:cubicBezTo>
                    <a:pt x="17398" y="2393"/>
                    <a:pt x="17405" y="2400"/>
                    <a:pt x="17398" y="2400"/>
                  </a:cubicBezTo>
                  <a:cubicBezTo>
                    <a:pt x="17395" y="2400"/>
                    <a:pt x="17391" y="2399"/>
                    <a:pt x="17383" y="2396"/>
                  </a:cubicBezTo>
                  <a:lnTo>
                    <a:pt x="17383" y="2396"/>
                  </a:lnTo>
                  <a:cubicBezTo>
                    <a:pt x="17407" y="2408"/>
                    <a:pt x="17383" y="2408"/>
                    <a:pt x="17407" y="2420"/>
                  </a:cubicBezTo>
                  <a:cubicBezTo>
                    <a:pt x="17407" y="2420"/>
                    <a:pt x="17383" y="2408"/>
                    <a:pt x="17372" y="2408"/>
                  </a:cubicBezTo>
                  <a:lnTo>
                    <a:pt x="17383" y="2420"/>
                  </a:lnTo>
                  <a:cubicBezTo>
                    <a:pt x="17379" y="2416"/>
                    <a:pt x="17377" y="2415"/>
                    <a:pt x="17375" y="2415"/>
                  </a:cubicBezTo>
                  <a:cubicBezTo>
                    <a:pt x="17370" y="2415"/>
                    <a:pt x="17368" y="2420"/>
                    <a:pt x="17360" y="2420"/>
                  </a:cubicBezTo>
                  <a:lnTo>
                    <a:pt x="17383" y="2432"/>
                  </a:lnTo>
                  <a:lnTo>
                    <a:pt x="17372" y="2432"/>
                  </a:lnTo>
                  <a:cubicBezTo>
                    <a:pt x="17372" y="2432"/>
                    <a:pt x="17372" y="2444"/>
                    <a:pt x="17383" y="2444"/>
                  </a:cubicBezTo>
                  <a:cubicBezTo>
                    <a:pt x="17395" y="2450"/>
                    <a:pt x="17398" y="2450"/>
                    <a:pt x="17398" y="2450"/>
                  </a:cubicBezTo>
                  <a:cubicBezTo>
                    <a:pt x="17398" y="2450"/>
                    <a:pt x="17395" y="2450"/>
                    <a:pt x="17395" y="2456"/>
                  </a:cubicBezTo>
                  <a:lnTo>
                    <a:pt x="17389" y="2456"/>
                  </a:lnTo>
                  <a:cubicBezTo>
                    <a:pt x="17401" y="2462"/>
                    <a:pt x="17413" y="2468"/>
                    <a:pt x="17419" y="2468"/>
                  </a:cubicBezTo>
                  <a:cubicBezTo>
                    <a:pt x="17431" y="2479"/>
                    <a:pt x="17443" y="2479"/>
                    <a:pt x="17431" y="2479"/>
                  </a:cubicBezTo>
                  <a:lnTo>
                    <a:pt x="17407" y="2479"/>
                  </a:lnTo>
                  <a:lnTo>
                    <a:pt x="17431" y="2491"/>
                  </a:lnTo>
                  <a:lnTo>
                    <a:pt x="17419" y="2491"/>
                  </a:lnTo>
                  <a:cubicBezTo>
                    <a:pt x="17419" y="2491"/>
                    <a:pt x="17389" y="2476"/>
                    <a:pt x="17376" y="2476"/>
                  </a:cubicBezTo>
                  <a:cubicBezTo>
                    <a:pt x="17373" y="2476"/>
                    <a:pt x="17372" y="2477"/>
                    <a:pt x="17372" y="2479"/>
                  </a:cubicBezTo>
                  <a:cubicBezTo>
                    <a:pt x="17372" y="2468"/>
                    <a:pt x="17348" y="2468"/>
                    <a:pt x="17348" y="2456"/>
                  </a:cubicBezTo>
                  <a:lnTo>
                    <a:pt x="17336" y="2456"/>
                  </a:lnTo>
                  <a:cubicBezTo>
                    <a:pt x="17336" y="2462"/>
                    <a:pt x="17339" y="2462"/>
                    <a:pt x="17342" y="2462"/>
                  </a:cubicBezTo>
                  <a:cubicBezTo>
                    <a:pt x="17345" y="2462"/>
                    <a:pt x="17348" y="2462"/>
                    <a:pt x="17348" y="2468"/>
                  </a:cubicBezTo>
                  <a:cubicBezTo>
                    <a:pt x="17348" y="2468"/>
                    <a:pt x="17355" y="2475"/>
                    <a:pt x="17360" y="2479"/>
                  </a:cubicBezTo>
                  <a:lnTo>
                    <a:pt x="17360" y="2479"/>
                  </a:lnTo>
                  <a:cubicBezTo>
                    <a:pt x="17395" y="2491"/>
                    <a:pt x="17383" y="2503"/>
                    <a:pt x="17407" y="2503"/>
                  </a:cubicBezTo>
                  <a:cubicBezTo>
                    <a:pt x="17407" y="2503"/>
                    <a:pt x="17407" y="2515"/>
                    <a:pt x="17395" y="2515"/>
                  </a:cubicBezTo>
                  <a:cubicBezTo>
                    <a:pt x="17391" y="2511"/>
                    <a:pt x="17387" y="2508"/>
                    <a:pt x="17383" y="2507"/>
                  </a:cubicBezTo>
                  <a:lnTo>
                    <a:pt x="17383" y="2507"/>
                  </a:lnTo>
                  <a:cubicBezTo>
                    <a:pt x="17382" y="2508"/>
                    <a:pt x="17381" y="2509"/>
                    <a:pt x="17380" y="2509"/>
                  </a:cubicBezTo>
                  <a:cubicBezTo>
                    <a:pt x="17375" y="2509"/>
                    <a:pt x="17368" y="2503"/>
                    <a:pt x="17360" y="2503"/>
                  </a:cubicBezTo>
                  <a:lnTo>
                    <a:pt x="17360" y="2503"/>
                  </a:lnTo>
                  <a:cubicBezTo>
                    <a:pt x="17367" y="2503"/>
                    <a:pt x="17375" y="2503"/>
                    <a:pt x="17383" y="2507"/>
                  </a:cubicBezTo>
                  <a:lnTo>
                    <a:pt x="17383" y="2507"/>
                  </a:lnTo>
                  <a:cubicBezTo>
                    <a:pt x="17383" y="2506"/>
                    <a:pt x="17383" y="2505"/>
                    <a:pt x="17383" y="2503"/>
                  </a:cubicBezTo>
                  <a:lnTo>
                    <a:pt x="17348" y="2503"/>
                  </a:lnTo>
                  <a:cubicBezTo>
                    <a:pt x="17360" y="2503"/>
                    <a:pt x="17372" y="2503"/>
                    <a:pt x="17372" y="2515"/>
                  </a:cubicBezTo>
                  <a:lnTo>
                    <a:pt x="17360" y="2515"/>
                  </a:lnTo>
                  <a:cubicBezTo>
                    <a:pt x="17348" y="2503"/>
                    <a:pt x="17324" y="2503"/>
                    <a:pt x="17324" y="2503"/>
                  </a:cubicBezTo>
                  <a:lnTo>
                    <a:pt x="17324" y="2503"/>
                  </a:lnTo>
                  <a:cubicBezTo>
                    <a:pt x="17324" y="2503"/>
                    <a:pt x="17324" y="2515"/>
                    <a:pt x="17348" y="2515"/>
                  </a:cubicBezTo>
                  <a:cubicBezTo>
                    <a:pt x="17348" y="2515"/>
                    <a:pt x="17372" y="2515"/>
                    <a:pt x="17372" y="2527"/>
                  </a:cubicBezTo>
                  <a:lnTo>
                    <a:pt x="17383" y="2539"/>
                  </a:lnTo>
                  <a:lnTo>
                    <a:pt x="17360" y="2539"/>
                  </a:lnTo>
                  <a:cubicBezTo>
                    <a:pt x="17360" y="2539"/>
                    <a:pt x="17372" y="2551"/>
                    <a:pt x="17372" y="2551"/>
                  </a:cubicBezTo>
                  <a:lnTo>
                    <a:pt x="17360" y="2551"/>
                  </a:lnTo>
                  <a:cubicBezTo>
                    <a:pt x="17360" y="2551"/>
                    <a:pt x="17360" y="2556"/>
                    <a:pt x="17356" y="2556"/>
                  </a:cubicBezTo>
                  <a:cubicBezTo>
                    <a:pt x="17354" y="2556"/>
                    <a:pt x="17352" y="2555"/>
                    <a:pt x="17348" y="2551"/>
                  </a:cubicBezTo>
                  <a:lnTo>
                    <a:pt x="17348" y="2551"/>
                  </a:lnTo>
                  <a:cubicBezTo>
                    <a:pt x="17348" y="2557"/>
                    <a:pt x="17348" y="2557"/>
                    <a:pt x="17349" y="2557"/>
                  </a:cubicBezTo>
                  <a:cubicBezTo>
                    <a:pt x="17351" y="2557"/>
                    <a:pt x="17354" y="2557"/>
                    <a:pt x="17360" y="2563"/>
                  </a:cubicBezTo>
                  <a:cubicBezTo>
                    <a:pt x="17353" y="2561"/>
                    <a:pt x="17348" y="2560"/>
                    <a:pt x="17344" y="2560"/>
                  </a:cubicBezTo>
                  <a:cubicBezTo>
                    <a:pt x="17328" y="2560"/>
                    <a:pt x="17336" y="2577"/>
                    <a:pt x="17336" y="2587"/>
                  </a:cubicBezTo>
                  <a:cubicBezTo>
                    <a:pt x="17366" y="2597"/>
                    <a:pt x="17354" y="2598"/>
                    <a:pt x="17363" y="2605"/>
                  </a:cubicBezTo>
                  <a:lnTo>
                    <a:pt x="17363" y="2605"/>
                  </a:lnTo>
                  <a:cubicBezTo>
                    <a:pt x="17360" y="2604"/>
                    <a:pt x="17357" y="2604"/>
                    <a:pt x="17354" y="2604"/>
                  </a:cubicBezTo>
                  <a:cubicBezTo>
                    <a:pt x="17348" y="2604"/>
                    <a:pt x="17342" y="2604"/>
                    <a:pt x="17336" y="2599"/>
                  </a:cubicBezTo>
                  <a:cubicBezTo>
                    <a:pt x="17324" y="2599"/>
                    <a:pt x="17324" y="2587"/>
                    <a:pt x="17300" y="2587"/>
                  </a:cubicBezTo>
                  <a:cubicBezTo>
                    <a:pt x="17300" y="2587"/>
                    <a:pt x="17336" y="2610"/>
                    <a:pt x="17324" y="2610"/>
                  </a:cubicBezTo>
                  <a:cubicBezTo>
                    <a:pt x="17316" y="2606"/>
                    <a:pt x="17313" y="2605"/>
                    <a:pt x="17312" y="2605"/>
                  </a:cubicBezTo>
                  <a:cubicBezTo>
                    <a:pt x="17311" y="2605"/>
                    <a:pt x="17316" y="2610"/>
                    <a:pt x="17300" y="2610"/>
                  </a:cubicBezTo>
                  <a:cubicBezTo>
                    <a:pt x="17288" y="2599"/>
                    <a:pt x="17300" y="2599"/>
                    <a:pt x="17300" y="2599"/>
                  </a:cubicBezTo>
                  <a:lnTo>
                    <a:pt x="17288" y="2599"/>
                  </a:lnTo>
                  <a:cubicBezTo>
                    <a:pt x="17276" y="2610"/>
                    <a:pt x="17312" y="2610"/>
                    <a:pt x="17336" y="2622"/>
                  </a:cubicBezTo>
                  <a:cubicBezTo>
                    <a:pt x="17336" y="2626"/>
                    <a:pt x="17333" y="2628"/>
                    <a:pt x="17329" y="2628"/>
                  </a:cubicBezTo>
                  <a:cubicBezTo>
                    <a:pt x="17328" y="2628"/>
                    <a:pt x="17326" y="2627"/>
                    <a:pt x="17325" y="2627"/>
                  </a:cubicBezTo>
                  <a:lnTo>
                    <a:pt x="17325" y="2627"/>
                  </a:lnTo>
                  <a:cubicBezTo>
                    <a:pt x="17329" y="2629"/>
                    <a:pt x="17333" y="2631"/>
                    <a:pt x="17336" y="2634"/>
                  </a:cubicBezTo>
                  <a:cubicBezTo>
                    <a:pt x="17329" y="2632"/>
                    <a:pt x="17324" y="2631"/>
                    <a:pt x="17321" y="2631"/>
                  </a:cubicBezTo>
                  <a:cubicBezTo>
                    <a:pt x="17309" y="2631"/>
                    <a:pt x="17326" y="2646"/>
                    <a:pt x="17336" y="2646"/>
                  </a:cubicBezTo>
                  <a:cubicBezTo>
                    <a:pt x="17360" y="2646"/>
                    <a:pt x="17352" y="2641"/>
                    <a:pt x="17354" y="2641"/>
                  </a:cubicBezTo>
                  <a:cubicBezTo>
                    <a:pt x="17356" y="2641"/>
                    <a:pt x="17360" y="2642"/>
                    <a:pt x="17372" y="2646"/>
                  </a:cubicBezTo>
                  <a:cubicBezTo>
                    <a:pt x="17372" y="2634"/>
                    <a:pt x="17348" y="2622"/>
                    <a:pt x="17360" y="2622"/>
                  </a:cubicBezTo>
                  <a:cubicBezTo>
                    <a:pt x="17372" y="2634"/>
                    <a:pt x="17372" y="2634"/>
                    <a:pt x="17372" y="2634"/>
                  </a:cubicBezTo>
                  <a:cubicBezTo>
                    <a:pt x="17364" y="2627"/>
                    <a:pt x="17366" y="2624"/>
                    <a:pt x="17365" y="2623"/>
                  </a:cubicBezTo>
                  <a:lnTo>
                    <a:pt x="17365" y="2623"/>
                  </a:lnTo>
                  <a:cubicBezTo>
                    <a:pt x="17378" y="2626"/>
                    <a:pt x="17397" y="2634"/>
                    <a:pt x="17407" y="2634"/>
                  </a:cubicBezTo>
                  <a:lnTo>
                    <a:pt x="17372" y="2622"/>
                  </a:lnTo>
                  <a:lnTo>
                    <a:pt x="17383" y="2622"/>
                  </a:lnTo>
                  <a:cubicBezTo>
                    <a:pt x="17407" y="2634"/>
                    <a:pt x="17419" y="2634"/>
                    <a:pt x="17419" y="2634"/>
                  </a:cubicBezTo>
                  <a:cubicBezTo>
                    <a:pt x="17455" y="2634"/>
                    <a:pt x="17407" y="2622"/>
                    <a:pt x="17395" y="2610"/>
                  </a:cubicBezTo>
                  <a:lnTo>
                    <a:pt x="17407" y="2610"/>
                  </a:lnTo>
                  <a:cubicBezTo>
                    <a:pt x="17395" y="2610"/>
                    <a:pt x="17395" y="2610"/>
                    <a:pt x="17395" y="2599"/>
                  </a:cubicBezTo>
                  <a:cubicBezTo>
                    <a:pt x="17407" y="2599"/>
                    <a:pt x="17407" y="2610"/>
                    <a:pt x="17419" y="2610"/>
                  </a:cubicBezTo>
                  <a:lnTo>
                    <a:pt x="17431" y="2610"/>
                  </a:lnTo>
                  <a:cubicBezTo>
                    <a:pt x="17423" y="2610"/>
                    <a:pt x="17420" y="2605"/>
                    <a:pt x="17423" y="2605"/>
                  </a:cubicBezTo>
                  <a:cubicBezTo>
                    <a:pt x="17424" y="2605"/>
                    <a:pt x="17427" y="2606"/>
                    <a:pt x="17431" y="2610"/>
                  </a:cubicBezTo>
                  <a:cubicBezTo>
                    <a:pt x="17438" y="2610"/>
                    <a:pt x="17446" y="2610"/>
                    <a:pt x="17450" y="2613"/>
                  </a:cubicBezTo>
                  <a:lnTo>
                    <a:pt x="17450" y="2613"/>
                  </a:lnTo>
                  <a:lnTo>
                    <a:pt x="17447" y="2608"/>
                  </a:lnTo>
                  <a:lnTo>
                    <a:pt x="17447" y="2608"/>
                  </a:lnTo>
                  <a:cubicBezTo>
                    <a:pt x="17452" y="2610"/>
                    <a:pt x="17459" y="2610"/>
                    <a:pt x="17467" y="2610"/>
                  </a:cubicBezTo>
                  <a:lnTo>
                    <a:pt x="17467" y="2599"/>
                  </a:lnTo>
                  <a:lnTo>
                    <a:pt x="17491" y="2610"/>
                  </a:lnTo>
                  <a:cubicBezTo>
                    <a:pt x="17491" y="2599"/>
                    <a:pt x="17479" y="2599"/>
                    <a:pt x="17479" y="2599"/>
                  </a:cubicBezTo>
                  <a:cubicBezTo>
                    <a:pt x="17479" y="2599"/>
                    <a:pt x="17456" y="2583"/>
                    <a:pt x="17471" y="2583"/>
                  </a:cubicBezTo>
                  <a:cubicBezTo>
                    <a:pt x="17475" y="2583"/>
                    <a:pt x="17481" y="2584"/>
                    <a:pt x="17491" y="2587"/>
                  </a:cubicBezTo>
                  <a:cubicBezTo>
                    <a:pt x="17467" y="2575"/>
                    <a:pt x="17479" y="2575"/>
                    <a:pt x="17479" y="2563"/>
                  </a:cubicBezTo>
                  <a:lnTo>
                    <a:pt x="17479" y="2563"/>
                  </a:lnTo>
                  <a:cubicBezTo>
                    <a:pt x="17479" y="2575"/>
                    <a:pt x="17491" y="2575"/>
                    <a:pt x="17491" y="2575"/>
                  </a:cubicBezTo>
                  <a:cubicBezTo>
                    <a:pt x="17502" y="2575"/>
                    <a:pt x="17502" y="2587"/>
                    <a:pt x="17514" y="2599"/>
                  </a:cubicBezTo>
                  <a:cubicBezTo>
                    <a:pt x="17491" y="2599"/>
                    <a:pt x="17491" y="2622"/>
                    <a:pt x="17467" y="2622"/>
                  </a:cubicBezTo>
                  <a:lnTo>
                    <a:pt x="17467" y="2610"/>
                  </a:lnTo>
                  <a:cubicBezTo>
                    <a:pt x="17443" y="2646"/>
                    <a:pt x="17383" y="2634"/>
                    <a:pt x="17395" y="2682"/>
                  </a:cubicBezTo>
                  <a:cubicBezTo>
                    <a:pt x="17383" y="2682"/>
                    <a:pt x="17383" y="2682"/>
                    <a:pt x="17383" y="2670"/>
                  </a:cubicBezTo>
                  <a:lnTo>
                    <a:pt x="17372" y="2694"/>
                  </a:lnTo>
                  <a:lnTo>
                    <a:pt x="17360" y="2682"/>
                  </a:lnTo>
                  <a:lnTo>
                    <a:pt x="17360" y="2729"/>
                  </a:lnTo>
                  <a:lnTo>
                    <a:pt x="17348" y="2718"/>
                  </a:lnTo>
                  <a:cubicBezTo>
                    <a:pt x="17336" y="2741"/>
                    <a:pt x="17312" y="2777"/>
                    <a:pt x="17288" y="2813"/>
                  </a:cubicBezTo>
                  <a:lnTo>
                    <a:pt x="17288" y="2801"/>
                  </a:lnTo>
                  <a:cubicBezTo>
                    <a:pt x="17276" y="2849"/>
                    <a:pt x="17264" y="2837"/>
                    <a:pt x="17252" y="2860"/>
                  </a:cubicBezTo>
                  <a:lnTo>
                    <a:pt x="17241" y="2884"/>
                  </a:lnTo>
                  <a:lnTo>
                    <a:pt x="17241" y="2872"/>
                  </a:lnTo>
                  <a:cubicBezTo>
                    <a:pt x="17241" y="2896"/>
                    <a:pt x="17181" y="2896"/>
                    <a:pt x="17205" y="2896"/>
                  </a:cubicBezTo>
                  <a:cubicBezTo>
                    <a:pt x="17205" y="2920"/>
                    <a:pt x="17205" y="2932"/>
                    <a:pt x="17217" y="2944"/>
                  </a:cubicBezTo>
                  <a:cubicBezTo>
                    <a:pt x="17212" y="2953"/>
                    <a:pt x="17210" y="2955"/>
                    <a:pt x="17207" y="2955"/>
                  </a:cubicBezTo>
                  <a:cubicBezTo>
                    <a:pt x="17203" y="2955"/>
                    <a:pt x="17200" y="2952"/>
                    <a:pt x="17194" y="2952"/>
                  </a:cubicBezTo>
                  <a:cubicBezTo>
                    <a:pt x="17191" y="2952"/>
                    <a:pt x="17186" y="2953"/>
                    <a:pt x="17181" y="2956"/>
                  </a:cubicBezTo>
                  <a:cubicBezTo>
                    <a:pt x="17169" y="2968"/>
                    <a:pt x="17181" y="2980"/>
                    <a:pt x="17157" y="3003"/>
                  </a:cubicBezTo>
                  <a:lnTo>
                    <a:pt x="17157" y="2991"/>
                  </a:lnTo>
                  <a:cubicBezTo>
                    <a:pt x="17145" y="3003"/>
                    <a:pt x="17145" y="3015"/>
                    <a:pt x="17145" y="3039"/>
                  </a:cubicBezTo>
                  <a:lnTo>
                    <a:pt x="17145" y="3027"/>
                  </a:lnTo>
                  <a:cubicBezTo>
                    <a:pt x="17145" y="3063"/>
                    <a:pt x="17098" y="3039"/>
                    <a:pt x="17121" y="3087"/>
                  </a:cubicBezTo>
                  <a:cubicBezTo>
                    <a:pt x="17112" y="3087"/>
                    <a:pt x="17102" y="3102"/>
                    <a:pt x="17093" y="3102"/>
                  </a:cubicBezTo>
                  <a:cubicBezTo>
                    <a:pt x="17091" y="3102"/>
                    <a:pt x="17088" y="3101"/>
                    <a:pt x="17086" y="3099"/>
                  </a:cubicBezTo>
                  <a:cubicBezTo>
                    <a:pt x="17074" y="3146"/>
                    <a:pt x="17062" y="3170"/>
                    <a:pt x="17050" y="3206"/>
                  </a:cubicBezTo>
                  <a:cubicBezTo>
                    <a:pt x="17043" y="3202"/>
                    <a:pt x="17040" y="3201"/>
                    <a:pt x="17039" y="3201"/>
                  </a:cubicBezTo>
                  <a:cubicBezTo>
                    <a:pt x="17036" y="3201"/>
                    <a:pt x="17043" y="3209"/>
                    <a:pt x="17026" y="3218"/>
                  </a:cubicBezTo>
                  <a:lnTo>
                    <a:pt x="17038" y="3230"/>
                  </a:lnTo>
                  <a:cubicBezTo>
                    <a:pt x="17014" y="3277"/>
                    <a:pt x="16943" y="3301"/>
                    <a:pt x="16919" y="3349"/>
                  </a:cubicBezTo>
                  <a:lnTo>
                    <a:pt x="16907" y="3349"/>
                  </a:lnTo>
                  <a:lnTo>
                    <a:pt x="16919" y="3361"/>
                  </a:lnTo>
                  <a:cubicBezTo>
                    <a:pt x="16871" y="3408"/>
                    <a:pt x="16824" y="3468"/>
                    <a:pt x="16800" y="3515"/>
                  </a:cubicBezTo>
                  <a:cubicBezTo>
                    <a:pt x="16800" y="3527"/>
                    <a:pt x="16800" y="3563"/>
                    <a:pt x="16788" y="3575"/>
                  </a:cubicBezTo>
                  <a:cubicBezTo>
                    <a:pt x="16776" y="3622"/>
                    <a:pt x="16752" y="3658"/>
                    <a:pt x="16717" y="3694"/>
                  </a:cubicBezTo>
                  <a:cubicBezTo>
                    <a:pt x="16717" y="3694"/>
                    <a:pt x="16711" y="3694"/>
                    <a:pt x="16708" y="3690"/>
                  </a:cubicBezTo>
                  <a:lnTo>
                    <a:pt x="16708" y="3690"/>
                  </a:lnTo>
                  <a:cubicBezTo>
                    <a:pt x="16711" y="3708"/>
                    <a:pt x="16693" y="3718"/>
                    <a:pt x="16693" y="3718"/>
                  </a:cubicBezTo>
                  <a:lnTo>
                    <a:pt x="16705" y="3718"/>
                  </a:lnTo>
                  <a:cubicBezTo>
                    <a:pt x="16717" y="3742"/>
                    <a:pt x="16693" y="3742"/>
                    <a:pt x="16681" y="3742"/>
                  </a:cubicBezTo>
                  <a:lnTo>
                    <a:pt x="16681" y="3777"/>
                  </a:lnTo>
                  <a:lnTo>
                    <a:pt x="16657" y="3777"/>
                  </a:lnTo>
                  <a:cubicBezTo>
                    <a:pt x="16657" y="3789"/>
                    <a:pt x="16645" y="3813"/>
                    <a:pt x="16657" y="3837"/>
                  </a:cubicBezTo>
                  <a:cubicBezTo>
                    <a:pt x="16657" y="3837"/>
                    <a:pt x="16651" y="3840"/>
                    <a:pt x="16647" y="3840"/>
                  </a:cubicBezTo>
                  <a:cubicBezTo>
                    <a:pt x="16642" y="3840"/>
                    <a:pt x="16639" y="3837"/>
                    <a:pt x="16645" y="3825"/>
                  </a:cubicBezTo>
                  <a:lnTo>
                    <a:pt x="16645" y="3825"/>
                  </a:lnTo>
                  <a:lnTo>
                    <a:pt x="16598" y="3896"/>
                  </a:lnTo>
                  <a:lnTo>
                    <a:pt x="16610" y="3884"/>
                  </a:lnTo>
                  <a:cubicBezTo>
                    <a:pt x="16621" y="3896"/>
                    <a:pt x="16621" y="3920"/>
                    <a:pt x="16610" y="3932"/>
                  </a:cubicBezTo>
                  <a:cubicBezTo>
                    <a:pt x="16610" y="3920"/>
                    <a:pt x="16607" y="3917"/>
                    <a:pt x="16601" y="3917"/>
                  </a:cubicBezTo>
                  <a:cubicBezTo>
                    <a:pt x="16595" y="3917"/>
                    <a:pt x="16586" y="3920"/>
                    <a:pt x="16574" y="3920"/>
                  </a:cubicBezTo>
                  <a:cubicBezTo>
                    <a:pt x="16578" y="3924"/>
                    <a:pt x="16582" y="3925"/>
                    <a:pt x="16585" y="3925"/>
                  </a:cubicBezTo>
                  <a:cubicBezTo>
                    <a:pt x="16592" y="3925"/>
                    <a:pt x="16598" y="3920"/>
                    <a:pt x="16598" y="3920"/>
                  </a:cubicBezTo>
                  <a:lnTo>
                    <a:pt x="16598" y="3920"/>
                  </a:lnTo>
                  <a:cubicBezTo>
                    <a:pt x="16610" y="3944"/>
                    <a:pt x="16598" y="3968"/>
                    <a:pt x="16586" y="3968"/>
                  </a:cubicBezTo>
                  <a:lnTo>
                    <a:pt x="16586" y="3956"/>
                  </a:lnTo>
                  <a:cubicBezTo>
                    <a:pt x="16574" y="3980"/>
                    <a:pt x="16550" y="3968"/>
                    <a:pt x="16538" y="3992"/>
                  </a:cubicBezTo>
                  <a:cubicBezTo>
                    <a:pt x="16550" y="4003"/>
                    <a:pt x="16526" y="4015"/>
                    <a:pt x="16550" y="4027"/>
                  </a:cubicBezTo>
                  <a:cubicBezTo>
                    <a:pt x="16550" y="4035"/>
                    <a:pt x="16549" y="4038"/>
                    <a:pt x="16546" y="4038"/>
                  </a:cubicBezTo>
                  <a:cubicBezTo>
                    <a:pt x="16542" y="4038"/>
                    <a:pt x="16534" y="4027"/>
                    <a:pt x="16526" y="4027"/>
                  </a:cubicBezTo>
                  <a:cubicBezTo>
                    <a:pt x="16538" y="4039"/>
                    <a:pt x="16514" y="4063"/>
                    <a:pt x="16502" y="4063"/>
                  </a:cubicBezTo>
                  <a:cubicBezTo>
                    <a:pt x="16526" y="4099"/>
                    <a:pt x="16455" y="4111"/>
                    <a:pt x="16479" y="4134"/>
                  </a:cubicBezTo>
                  <a:lnTo>
                    <a:pt x="16455" y="4146"/>
                  </a:lnTo>
                  <a:cubicBezTo>
                    <a:pt x="16467" y="4146"/>
                    <a:pt x="16479" y="4158"/>
                    <a:pt x="16479" y="4170"/>
                  </a:cubicBezTo>
                  <a:cubicBezTo>
                    <a:pt x="16471" y="4174"/>
                    <a:pt x="16464" y="4175"/>
                    <a:pt x="16458" y="4175"/>
                  </a:cubicBezTo>
                  <a:cubicBezTo>
                    <a:pt x="16447" y="4175"/>
                    <a:pt x="16439" y="4170"/>
                    <a:pt x="16431" y="4170"/>
                  </a:cubicBezTo>
                  <a:lnTo>
                    <a:pt x="16467" y="4194"/>
                  </a:lnTo>
                  <a:cubicBezTo>
                    <a:pt x="16383" y="4253"/>
                    <a:pt x="16359" y="4361"/>
                    <a:pt x="16276" y="4432"/>
                  </a:cubicBezTo>
                  <a:cubicBezTo>
                    <a:pt x="16264" y="4468"/>
                    <a:pt x="16252" y="4515"/>
                    <a:pt x="16229" y="4563"/>
                  </a:cubicBezTo>
                  <a:cubicBezTo>
                    <a:pt x="16229" y="4575"/>
                    <a:pt x="16229" y="4587"/>
                    <a:pt x="16229" y="4599"/>
                  </a:cubicBezTo>
                  <a:cubicBezTo>
                    <a:pt x="16193" y="4634"/>
                    <a:pt x="16145" y="4694"/>
                    <a:pt x="16133" y="4765"/>
                  </a:cubicBezTo>
                  <a:cubicBezTo>
                    <a:pt x="16139" y="4789"/>
                    <a:pt x="16127" y="4789"/>
                    <a:pt x="16115" y="4789"/>
                  </a:cubicBezTo>
                  <a:cubicBezTo>
                    <a:pt x="16103" y="4789"/>
                    <a:pt x="16092" y="4789"/>
                    <a:pt x="16098" y="4813"/>
                  </a:cubicBezTo>
                  <a:cubicBezTo>
                    <a:pt x="16086" y="4813"/>
                    <a:pt x="16086" y="4813"/>
                    <a:pt x="16086" y="4801"/>
                  </a:cubicBezTo>
                  <a:cubicBezTo>
                    <a:pt x="16074" y="4849"/>
                    <a:pt x="16074" y="4873"/>
                    <a:pt x="16074" y="4920"/>
                  </a:cubicBezTo>
                  <a:cubicBezTo>
                    <a:pt x="16066" y="4915"/>
                    <a:pt x="16062" y="4913"/>
                    <a:pt x="16058" y="4913"/>
                  </a:cubicBezTo>
                  <a:cubicBezTo>
                    <a:pt x="16048" y="4913"/>
                    <a:pt x="16056" y="4934"/>
                    <a:pt x="16053" y="4934"/>
                  </a:cubicBezTo>
                  <a:cubicBezTo>
                    <a:pt x="16052" y="4934"/>
                    <a:pt x="16051" y="4933"/>
                    <a:pt x="16050" y="4932"/>
                  </a:cubicBezTo>
                  <a:lnTo>
                    <a:pt x="16050" y="4932"/>
                  </a:lnTo>
                  <a:lnTo>
                    <a:pt x="16062" y="4944"/>
                  </a:lnTo>
                  <a:cubicBezTo>
                    <a:pt x="16050" y="4956"/>
                    <a:pt x="16026" y="4968"/>
                    <a:pt x="16026" y="4968"/>
                  </a:cubicBezTo>
                  <a:lnTo>
                    <a:pt x="16038" y="4992"/>
                  </a:lnTo>
                  <a:lnTo>
                    <a:pt x="16038" y="4992"/>
                  </a:lnTo>
                  <a:lnTo>
                    <a:pt x="16014" y="4980"/>
                  </a:lnTo>
                  <a:cubicBezTo>
                    <a:pt x="16014" y="4992"/>
                    <a:pt x="16002" y="5015"/>
                    <a:pt x="15990" y="5039"/>
                  </a:cubicBezTo>
                  <a:cubicBezTo>
                    <a:pt x="16014" y="4957"/>
                    <a:pt x="16049" y="4886"/>
                    <a:pt x="16062" y="4815"/>
                  </a:cubicBezTo>
                  <a:lnTo>
                    <a:pt x="16062" y="4815"/>
                  </a:lnTo>
                  <a:cubicBezTo>
                    <a:pt x="16061" y="4817"/>
                    <a:pt x="16058" y="4818"/>
                    <a:pt x="16055" y="4818"/>
                  </a:cubicBezTo>
                  <a:cubicBezTo>
                    <a:pt x="16045" y="4818"/>
                    <a:pt x="16030" y="4810"/>
                    <a:pt x="16038" y="4801"/>
                  </a:cubicBezTo>
                  <a:cubicBezTo>
                    <a:pt x="16109" y="4777"/>
                    <a:pt x="16062" y="4718"/>
                    <a:pt x="16109" y="4694"/>
                  </a:cubicBezTo>
                  <a:cubicBezTo>
                    <a:pt x="16121" y="4611"/>
                    <a:pt x="16193" y="4563"/>
                    <a:pt x="16169" y="4468"/>
                  </a:cubicBezTo>
                  <a:lnTo>
                    <a:pt x="16169" y="4468"/>
                  </a:lnTo>
                  <a:lnTo>
                    <a:pt x="16193" y="4480"/>
                  </a:lnTo>
                  <a:cubicBezTo>
                    <a:pt x="16193" y="4468"/>
                    <a:pt x="16193" y="4468"/>
                    <a:pt x="16193" y="4456"/>
                  </a:cubicBezTo>
                  <a:cubicBezTo>
                    <a:pt x="16205" y="4432"/>
                    <a:pt x="16205" y="4396"/>
                    <a:pt x="16217" y="4373"/>
                  </a:cubicBezTo>
                  <a:lnTo>
                    <a:pt x="16205" y="4373"/>
                  </a:lnTo>
                  <a:cubicBezTo>
                    <a:pt x="16205" y="4361"/>
                    <a:pt x="16217" y="4373"/>
                    <a:pt x="16217" y="4349"/>
                  </a:cubicBezTo>
                  <a:lnTo>
                    <a:pt x="16217" y="4325"/>
                  </a:lnTo>
                  <a:cubicBezTo>
                    <a:pt x="16219" y="4326"/>
                    <a:pt x="16221" y="4327"/>
                    <a:pt x="16223" y="4327"/>
                  </a:cubicBezTo>
                  <a:cubicBezTo>
                    <a:pt x="16238" y="4327"/>
                    <a:pt x="16231" y="4288"/>
                    <a:pt x="16252" y="4277"/>
                  </a:cubicBezTo>
                  <a:cubicBezTo>
                    <a:pt x="16252" y="4253"/>
                    <a:pt x="16252" y="4206"/>
                    <a:pt x="16264" y="4182"/>
                  </a:cubicBezTo>
                  <a:cubicBezTo>
                    <a:pt x="16288" y="4182"/>
                    <a:pt x="16300" y="4146"/>
                    <a:pt x="16312" y="4123"/>
                  </a:cubicBezTo>
                  <a:cubicBezTo>
                    <a:pt x="16324" y="4075"/>
                    <a:pt x="16348" y="4003"/>
                    <a:pt x="16371" y="3944"/>
                  </a:cubicBezTo>
                  <a:lnTo>
                    <a:pt x="16348" y="3944"/>
                  </a:lnTo>
                  <a:lnTo>
                    <a:pt x="16359" y="3932"/>
                  </a:lnTo>
                  <a:cubicBezTo>
                    <a:pt x="16380" y="3932"/>
                    <a:pt x="16381" y="3920"/>
                    <a:pt x="16382" y="3908"/>
                  </a:cubicBezTo>
                  <a:lnTo>
                    <a:pt x="16382" y="3908"/>
                  </a:lnTo>
                  <a:cubicBezTo>
                    <a:pt x="16383" y="3908"/>
                    <a:pt x="16383" y="3908"/>
                    <a:pt x="16383" y="3908"/>
                  </a:cubicBezTo>
                  <a:cubicBezTo>
                    <a:pt x="16383" y="3907"/>
                    <a:pt x="16383" y="3906"/>
                    <a:pt x="16383" y="3904"/>
                  </a:cubicBezTo>
                  <a:lnTo>
                    <a:pt x="16383" y="3904"/>
                  </a:lnTo>
                  <a:cubicBezTo>
                    <a:pt x="16383" y="3906"/>
                    <a:pt x="16383" y="3907"/>
                    <a:pt x="16382" y="3908"/>
                  </a:cubicBezTo>
                  <a:lnTo>
                    <a:pt x="16382" y="3908"/>
                  </a:lnTo>
                  <a:cubicBezTo>
                    <a:pt x="16359" y="3908"/>
                    <a:pt x="16348" y="3896"/>
                    <a:pt x="16371" y="3884"/>
                  </a:cubicBezTo>
                  <a:lnTo>
                    <a:pt x="16359" y="3861"/>
                  </a:lnTo>
                  <a:lnTo>
                    <a:pt x="16359" y="3861"/>
                  </a:lnTo>
                  <a:cubicBezTo>
                    <a:pt x="16371" y="3867"/>
                    <a:pt x="16380" y="3867"/>
                    <a:pt x="16388" y="3867"/>
                  </a:cubicBezTo>
                  <a:cubicBezTo>
                    <a:pt x="16395" y="3867"/>
                    <a:pt x="16401" y="3867"/>
                    <a:pt x="16407" y="3872"/>
                  </a:cubicBezTo>
                  <a:cubicBezTo>
                    <a:pt x="16419" y="3813"/>
                    <a:pt x="16407" y="3765"/>
                    <a:pt x="16443" y="3718"/>
                  </a:cubicBezTo>
                  <a:cubicBezTo>
                    <a:pt x="16444" y="3719"/>
                    <a:pt x="16445" y="3720"/>
                    <a:pt x="16446" y="3720"/>
                  </a:cubicBezTo>
                  <a:cubicBezTo>
                    <a:pt x="16451" y="3720"/>
                    <a:pt x="16449" y="3699"/>
                    <a:pt x="16462" y="3699"/>
                  </a:cubicBezTo>
                  <a:cubicBezTo>
                    <a:pt x="16466" y="3699"/>
                    <a:pt x="16471" y="3701"/>
                    <a:pt x="16479" y="3706"/>
                  </a:cubicBezTo>
                  <a:cubicBezTo>
                    <a:pt x="16479" y="3688"/>
                    <a:pt x="16470" y="3685"/>
                    <a:pt x="16459" y="3685"/>
                  </a:cubicBezTo>
                  <a:cubicBezTo>
                    <a:pt x="16454" y="3685"/>
                    <a:pt x="16448" y="3686"/>
                    <a:pt x="16443" y="3686"/>
                  </a:cubicBezTo>
                  <a:cubicBezTo>
                    <a:pt x="16438" y="3686"/>
                    <a:pt x="16434" y="3685"/>
                    <a:pt x="16431" y="3682"/>
                  </a:cubicBezTo>
                  <a:cubicBezTo>
                    <a:pt x="16431" y="3670"/>
                    <a:pt x="16431" y="3658"/>
                    <a:pt x="16443" y="3658"/>
                  </a:cubicBezTo>
                  <a:cubicBezTo>
                    <a:pt x="16443" y="3664"/>
                    <a:pt x="16449" y="3664"/>
                    <a:pt x="16455" y="3664"/>
                  </a:cubicBezTo>
                  <a:cubicBezTo>
                    <a:pt x="16461" y="3664"/>
                    <a:pt x="16467" y="3664"/>
                    <a:pt x="16467" y="3670"/>
                  </a:cubicBezTo>
                  <a:lnTo>
                    <a:pt x="16467" y="3646"/>
                  </a:lnTo>
                  <a:cubicBezTo>
                    <a:pt x="16479" y="3646"/>
                    <a:pt x="16479" y="3646"/>
                    <a:pt x="16479" y="3658"/>
                  </a:cubicBezTo>
                  <a:cubicBezTo>
                    <a:pt x="16479" y="3599"/>
                    <a:pt x="16526" y="3587"/>
                    <a:pt x="16526" y="3539"/>
                  </a:cubicBezTo>
                  <a:cubicBezTo>
                    <a:pt x="16524" y="3537"/>
                    <a:pt x="16522" y="3536"/>
                    <a:pt x="16520" y="3536"/>
                  </a:cubicBezTo>
                  <a:cubicBezTo>
                    <a:pt x="16514" y="3536"/>
                    <a:pt x="16512" y="3551"/>
                    <a:pt x="16502" y="3551"/>
                  </a:cubicBezTo>
                  <a:cubicBezTo>
                    <a:pt x="16502" y="3503"/>
                    <a:pt x="16538" y="3515"/>
                    <a:pt x="16538" y="3480"/>
                  </a:cubicBezTo>
                  <a:lnTo>
                    <a:pt x="16550" y="3491"/>
                  </a:lnTo>
                  <a:cubicBezTo>
                    <a:pt x="16538" y="3480"/>
                    <a:pt x="16526" y="3468"/>
                    <a:pt x="16550" y="3456"/>
                  </a:cubicBezTo>
                  <a:cubicBezTo>
                    <a:pt x="16574" y="3456"/>
                    <a:pt x="16562" y="3468"/>
                    <a:pt x="16562" y="3480"/>
                  </a:cubicBezTo>
                  <a:cubicBezTo>
                    <a:pt x="16572" y="3469"/>
                    <a:pt x="16574" y="3441"/>
                    <a:pt x="16566" y="3441"/>
                  </a:cubicBezTo>
                  <a:cubicBezTo>
                    <a:pt x="16565" y="3441"/>
                    <a:pt x="16564" y="3442"/>
                    <a:pt x="16562" y="3444"/>
                  </a:cubicBezTo>
                  <a:cubicBezTo>
                    <a:pt x="16562" y="3432"/>
                    <a:pt x="16565" y="3426"/>
                    <a:pt x="16569" y="3423"/>
                  </a:cubicBezTo>
                  <a:cubicBezTo>
                    <a:pt x="16565" y="3423"/>
                    <a:pt x="16562" y="3420"/>
                    <a:pt x="16562" y="3408"/>
                  </a:cubicBezTo>
                  <a:cubicBezTo>
                    <a:pt x="16574" y="3396"/>
                    <a:pt x="16586" y="3361"/>
                    <a:pt x="16598" y="3337"/>
                  </a:cubicBezTo>
                  <a:cubicBezTo>
                    <a:pt x="16610" y="3337"/>
                    <a:pt x="16610" y="3337"/>
                    <a:pt x="16621" y="3349"/>
                  </a:cubicBezTo>
                  <a:cubicBezTo>
                    <a:pt x="16598" y="3313"/>
                    <a:pt x="16645" y="3337"/>
                    <a:pt x="16645" y="3301"/>
                  </a:cubicBezTo>
                  <a:cubicBezTo>
                    <a:pt x="16669" y="3218"/>
                    <a:pt x="16693" y="3110"/>
                    <a:pt x="16729" y="3039"/>
                  </a:cubicBezTo>
                  <a:cubicBezTo>
                    <a:pt x="16705" y="3015"/>
                    <a:pt x="16717" y="2991"/>
                    <a:pt x="16729" y="2956"/>
                  </a:cubicBezTo>
                  <a:lnTo>
                    <a:pt x="16752" y="2968"/>
                  </a:lnTo>
                  <a:lnTo>
                    <a:pt x="16752" y="2944"/>
                  </a:lnTo>
                  <a:cubicBezTo>
                    <a:pt x="16761" y="2944"/>
                    <a:pt x="16776" y="2919"/>
                    <a:pt x="16784" y="2919"/>
                  </a:cubicBezTo>
                  <a:cubicBezTo>
                    <a:pt x="16786" y="2919"/>
                    <a:pt x="16788" y="2922"/>
                    <a:pt x="16788" y="2932"/>
                  </a:cubicBezTo>
                  <a:lnTo>
                    <a:pt x="16824" y="2860"/>
                  </a:lnTo>
                  <a:cubicBezTo>
                    <a:pt x="16836" y="2837"/>
                    <a:pt x="16800" y="2837"/>
                    <a:pt x="16824" y="2825"/>
                  </a:cubicBezTo>
                  <a:cubicBezTo>
                    <a:pt x="16824" y="2821"/>
                    <a:pt x="16824" y="2820"/>
                    <a:pt x="16824" y="2820"/>
                  </a:cubicBezTo>
                  <a:cubicBezTo>
                    <a:pt x="16825" y="2820"/>
                    <a:pt x="16827" y="2828"/>
                    <a:pt x="16836" y="2837"/>
                  </a:cubicBezTo>
                  <a:cubicBezTo>
                    <a:pt x="16883" y="2789"/>
                    <a:pt x="16800" y="2741"/>
                    <a:pt x="16836" y="2694"/>
                  </a:cubicBezTo>
                  <a:cubicBezTo>
                    <a:pt x="16836" y="2682"/>
                    <a:pt x="16848" y="2670"/>
                    <a:pt x="16836" y="2670"/>
                  </a:cubicBezTo>
                  <a:cubicBezTo>
                    <a:pt x="16829" y="2668"/>
                    <a:pt x="16825" y="2667"/>
                    <a:pt x="16823" y="2667"/>
                  </a:cubicBezTo>
                  <a:cubicBezTo>
                    <a:pt x="16816" y="2667"/>
                    <a:pt x="16843" y="2684"/>
                    <a:pt x="16824" y="2694"/>
                  </a:cubicBezTo>
                  <a:cubicBezTo>
                    <a:pt x="16800" y="2682"/>
                    <a:pt x="16824" y="2670"/>
                    <a:pt x="16800" y="2658"/>
                  </a:cubicBezTo>
                  <a:cubicBezTo>
                    <a:pt x="16812" y="2646"/>
                    <a:pt x="16800" y="2634"/>
                    <a:pt x="16812" y="2622"/>
                  </a:cubicBezTo>
                  <a:cubicBezTo>
                    <a:pt x="16836" y="2610"/>
                    <a:pt x="16836" y="2575"/>
                    <a:pt x="16860" y="2575"/>
                  </a:cubicBezTo>
                  <a:cubicBezTo>
                    <a:pt x="16848" y="2563"/>
                    <a:pt x="16836" y="2539"/>
                    <a:pt x="16836" y="2515"/>
                  </a:cubicBezTo>
                  <a:cubicBezTo>
                    <a:pt x="16852" y="2515"/>
                    <a:pt x="16857" y="2520"/>
                    <a:pt x="16862" y="2520"/>
                  </a:cubicBezTo>
                  <a:cubicBezTo>
                    <a:pt x="16865" y="2520"/>
                    <a:pt x="16867" y="2519"/>
                    <a:pt x="16871" y="2515"/>
                  </a:cubicBezTo>
                  <a:lnTo>
                    <a:pt x="16860" y="2503"/>
                  </a:lnTo>
                  <a:cubicBezTo>
                    <a:pt x="16865" y="2497"/>
                    <a:pt x="16868" y="2494"/>
                    <a:pt x="16871" y="2494"/>
                  </a:cubicBezTo>
                  <a:cubicBezTo>
                    <a:pt x="16874" y="2494"/>
                    <a:pt x="16877" y="2497"/>
                    <a:pt x="16883" y="2503"/>
                  </a:cubicBezTo>
                  <a:cubicBezTo>
                    <a:pt x="16883" y="2479"/>
                    <a:pt x="16860" y="2479"/>
                    <a:pt x="16883" y="2456"/>
                  </a:cubicBezTo>
                  <a:lnTo>
                    <a:pt x="16895" y="2479"/>
                  </a:lnTo>
                  <a:cubicBezTo>
                    <a:pt x="16895" y="2456"/>
                    <a:pt x="16895" y="2456"/>
                    <a:pt x="16907" y="2432"/>
                  </a:cubicBezTo>
                  <a:cubicBezTo>
                    <a:pt x="16919" y="2444"/>
                    <a:pt x="16907" y="2444"/>
                    <a:pt x="16907" y="2456"/>
                  </a:cubicBezTo>
                  <a:cubicBezTo>
                    <a:pt x="16931" y="2444"/>
                    <a:pt x="16907" y="2432"/>
                    <a:pt x="16907" y="2420"/>
                  </a:cubicBezTo>
                  <a:cubicBezTo>
                    <a:pt x="16907" y="2420"/>
                    <a:pt x="16902" y="2425"/>
                    <a:pt x="16895" y="2425"/>
                  </a:cubicBezTo>
                  <a:cubicBezTo>
                    <a:pt x="16891" y="2425"/>
                    <a:pt x="16887" y="2424"/>
                    <a:pt x="16883" y="2420"/>
                  </a:cubicBezTo>
                  <a:cubicBezTo>
                    <a:pt x="16895" y="2408"/>
                    <a:pt x="16872" y="2385"/>
                    <a:pt x="16894" y="2384"/>
                  </a:cubicBezTo>
                  <a:lnTo>
                    <a:pt x="16894" y="2384"/>
                  </a:lnTo>
                  <a:cubicBezTo>
                    <a:pt x="16892" y="2379"/>
                    <a:pt x="16895" y="2373"/>
                    <a:pt x="16905" y="2363"/>
                  </a:cubicBezTo>
                  <a:lnTo>
                    <a:pt x="16905" y="2363"/>
                  </a:lnTo>
                  <a:cubicBezTo>
                    <a:pt x="16905" y="2366"/>
                    <a:pt x="16906" y="2369"/>
                    <a:pt x="16907" y="2372"/>
                  </a:cubicBezTo>
                  <a:cubicBezTo>
                    <a:pt x="16907" y="2360"/>
                    <a:pt x="16907" y="2360"/>
                    <a:pt x="16907" y="2360"/>
                  </a:cubicBezTo>
                  <a:cubicBezTo>
                    <a:pt x="16906" y="2361"/>
                    <a:pt x="16906" y="2362"/>
                    <a:pt x="16905" y="2363"/>
                  </a:cubicBezTo>
                  <a:lnTo>
                    <a:pt x="16905" y="2363"/>
                  </a:lnTo>
                  <a:cubicBezTo>
                    <a:pt x="16904" y="2342"/>
                    <a:pt x="16933" y="2322"/>
                    <a:pt x="16943" y="2301"/>
                  </a:cubicBezTo>
                  <a:cubicBezTo>
                    <a:pt x="16931" y="2301"/>
                    <a:pt x="16931" y="2289"/>
                    <a:pt x="16931" y="2289"/>
                  </a:cubicBezTo>
                  <a:lnTo>
                    <a:pt x="16895" y="2289"/>
                  </a:lnTo>
                  <a:cubicBezTo>
                    <a:pt x="16931" y="2277"/>
                    <a:pt x="16883" y="2241"/>
                    <a:pt x="16907" y="2218"/>
                  </a:cubicBezTo>
                  <a:lnTo>
                    <a:pt x="16907" y="2218"/>
                  </a:lnTo>
                  <a:cubicBezTo>
                    <a:pt x="16919" y="2229"/>
                    <a:pt x="16931" y="2241"/>
                    <a:pt x="16919" y="2241"/>
                  </a:cubicBezTo>
                  <a:cubicBezTo>
                    <a:pt x="16931" y="2265"/>
                    <a:pt x="16955" y="2277"/>
                    <a:pt x="16967" y="2301"/>
                  </a:cubicBezTo>
                  <a:cubicBezTo>
                    <a:pt x="16960" y="2287"/>
                    <a:pt x="16961" y="2277"/>
                    <a:pt x="16963" y="2274"/>
                  </a:cubicBezTo>
                  <a:lnTo>
                    <a:pt x="16963" y="2274"/>
                  </a:lnTo>
                  <a:lnTo>
                    <a:pt x="16967" y="2277"/>
                  </a:lnTo>
                  <a:cubicBezTo>
                    <a:pt x="16967" y="2274"/>
                    <a:pt x="16966" y="2272"/>
                    <a:pt x="16965" y="2272"/>
                  </a:cubicBezTo>
                  <a:cubicBezTo>
                    <a:pt x="16964" y="2272"/>
                    <a:pt x="16964" y="2273"/>
                    <a:pt x="16963" y="2274"/>
                  </a:cubicBezTo>
                  <a:lnTo>
                    <a:pt x="16963" y="2274"/>
                  </a:lnTo>
                  <a:lnTo>
                    <a:pt x="16955" y="2265"/>
                  </a:lnTo>
                  <a:cubicBezTo>
                    <a:pt x="16955" y="2253"/>
                    <a:pt x="16955" y="2253"/>
                    <a:pt x="16955" y="2241"/>
                  </a:cubicBezTo>
                  <a:cubicBezTo>
                    <a:pt x="16949" y="2235"/>
                    <a:pt x="16943" y="2235"/>
                    <a:pt x="16937" y="2235"/>
                  </a:cubicBezTo>
                  <a:cubicBezTo>
                    <a:pt x="16931" y="2235"/>
                    <a:pt x="16925" y="2235"/>
                    <a:pt x="16919" y="2229"/>
                  </a:cubicBezTo>
                  <a:cubicBezTo>
                    <a:pt x="16919" y="2221"/>
                    <a:pt x="16924" y="2218"/>
                    <a:pt x="16929" y="2218"/>
                  </a:cubicBezTo>
                  <a:cubicBezTo>
                    <a:pt x="16936" y="2218"/>
                    <a:pt x="16942" y="2221"/>
                    <a:pt x="16945" y="2221"/>
                  </a:cubicBezTo>
                  <a:cubicBezTo>
                    <a:pt x="16946" y="2221"/>
                    <a:pt x="16946" y="2220"/>
                    <a:pt x="16943" y="2218"/>
                  </a:cubicBezTo>
                  <a:cubicBezTo>
                    <a:pt x="16943" y="2194"/>
                    <a:pt x="16919" y="2194"/>
                    <a:pt x="16943" y="2182"/>
                  </a:cubicBezTo>
                  <a:cubicBezTo>
                    <a:pt x="16943" y="2182"/>
                    <a:pt x="16943" y="2194"/>
                    <a:pt x="16943" y="2194"/>
                  </a:cubicBezTo>
                  <a:cubicBezTo>
                    <a:pt x="16953" y="2183"/>
                    <a:pt x="16955" y="2156"/>
                    <a:pt x="16978" y="2156"/>
                  </a:cubicBezTo>
                  <a:cubicBezTo>
                    <a:pt x="16981" y="2156"/>
                    <a:pt x="16986" y="2156"/>
                    <a:pt x="16991" y="2158"/>
                  </a:cubicBezTo>
                  <a:cubicBezTo>
                    <a:pt x="16991" y="2158"/>
                    <a:pt x="17002" y="2158"/>
                    <a:pt x="16991" y="2170"/>
                  </a:cubicBezTo>
                  <a:cubicBezTo>
                    <a:pt x="16993" y="2175"/>
                    <a:pt x="16994" y="2177"/>
                    <a:pt x="16995" y="2177"/>
                  </a:cubicBezTo>
                  <a:cubicBezTo>
                    <a:pt x="16998" y="2177"/>
                    <a:pt x="16997" y="2163"/>
                    <a:pt x="17003" y="2163"/>
                  </a:cubicBezTo>
                  <a:cubicBezTo>
                    <a:pt x="17006" y="2163"/>
                    <a:pt x="17009" y="2165"/>
                    <a:pt x="17014" y="2170"/>
                  </a:cubicBezTo>
                  <a:cubicBezTo>
                    <a:pt x="17002" y="2158"/>
                    <a:pt x="17014" y="2134"/>
                    <a:pt x="17014" y="2134"/>
                  </a:cubicBezTo>
                  <a:lnTo>
                    <a:pt x="17002" y="2122"/>
                  </a:lnTo>
                  <a:cubicBezTo>
                    <a:pt x="16992" y="2105"/>
                    <a:pt x="16991" y="2100"/>
                    <a:pt x="16994" y="2100"/>
                  </a:cubicBezTo>
                  <a:cubicBezTo>
                    <a:pt x="16999" y="2100"/>
                    <a:pt x="17017" y="2114"/>
                    <a:pt x="17028" y="2114"/>
                  </a:cubicBezTo>
                  <a:cubicBezTo>
                    <a:pt x="17034" y="2114"/>
                    <a:pt x="17038" y="2110"/>
                    <a:pt x="17038" y="2098"/>
                  </a:cubicBezTo>
                  <a:cubicBezTo>
                    <a:pt x="17038" y="2092"/>
                    <a:pt x="17038" y="2090"/>
                    <a:pt x="17038" y="2090"/>
                  </a:cubicBezTo>
                  <a:cubicBezTo>
                    <a:pt x="17037" y="2090"/>
                    <a:pt x="17036" y="2095"/>
                    <a:pt x="17034" y="2095"/>
                  </a:cubicBezTo>
                  <a:cubicBezTo>
                    <a:pt x="17032" y="2095"/>
                    <a:pt x="17030" y="2093"/>
                    <a:pt x="17026" y="2087"/>
                  </a:cubicBezTo>
                  <a:cubicBezTo>
                    <a:pt x="17038" y="2075"/>
                    <a:pt x="17050" y="2075"/>
                    <a:pt x="17062" y="2051"/>
                  </a:cubicBezTo>
                  <a:cubicBezTo>
                    <a:pt x="17062" y="2051"/>
                    <a:pt x="17073" y="2046"/>
                    <a:pt x="17083" y="2046"/>
                  </a:cubicBezTo>
                  <a:cubicBezTo>
                    <a:pt x="17088" y="2046"/>
                    <a:pt x="17094" y="2047"/>
                    <a:pt x="17098" y="2051"/>
                  </a:cubicBezTo>
                  <a:cubicBezTo>
                    <a:pt x="17098" y="2027"/>
                    <a:pt x="17133" y="2015"/>
                    <a:pt x="17110" y="1991"/>
                  </a:cubicBezTo>
                  <a:lnTo>
                    <a:pt x="17110" y="1991"/>
                  </a:lnTo>
                  <a:cubicBezTo>
                    <a:pt x="17086" y="2015"/>
                    <a:pt x="17121" y="2027"/>
                    <a:pt x="17086" y="2039"/>
                  </a:cubicBezTo>
                  <a:lnTo>
                    <a:pt x="17074" y="2027"/>
                  </a:lnTo>
                  <a:cubicBezTo>
                    <a:pt x="17086" y="2015"/>
                    <a:pt x="17086" y="1979"/>
                    <a:pt x="17098" y="1967"/>
                  </a:cubicBezTo>
                  <a:lnTo>
                    <a:pt x="17086" y="1967"/>
                  </a:lnTo>
                  <a:cubicBezTo>
                    <a:pt x="17086" y="1944"/>
                    <a:pt x="17074" y="1920"/>
                    <a:pt x="17086" y="1896"/>
                  </a:cubicBezTo>
                  <a:cubicBezTo>
                    <a:pt x="17110" y="1908"/>
                    <a:pt x="17098" y="1920"/>
                    <a:pt x="17098" y="1932"/>
                  </a:cubicBezTo>
                  <a:cubicBezTo>
                    <a:pt x="17110" y="1920"/>
                    <a:pt x="17098" y="1908"/>
                    <a:pt x="17121" y="1884"/>
                  </a:cubicBezTo>
                  <a:lnTo>
                    <a:pt x="17121" y="1884"/>
                  </a:lnTo>
                  <a:cubicBezTo>
                    <a:pt x="17133" y="1896"/>
                    <a:pt x="17110" y="1908"/>
                    <a:pt x="17121" y="1920"/>
                  </a:cubicBezTo>
                  <a:lnTo>
                    <a:pt x="17133" y="1884"/>
                  </a:lnTo>
                  <a:cubicBezTo>
                    <a:pt x="17110" y="1872"/>
                    <a:pt x="17145" y="1860"/>
                    <a:pt x="17145" y="1848"/>
                  </a:cubicBezTo>
                  <a:cubicBezTo>
                    <a:pt x="17169" y="1801"/>
                    <a:pt x="17133" y="1777"/>
                    <a:pt x="17121" y="1753"/>
                  </a:cubicBezTo>
                  <a:lnTo>
                    <a:pt x="17145" y="1753"/>
                  </a:lnTo>
                  <a:cubicBezTo>
                    <a:pt x="17133" y="1753"/>
                    <a:pt x="17133" y="1765"/>
                    <a:pt x="17145" y="1765"/>
                  </a:cubicBezTo>
                  <a:cubicBezTo>
                    <a:pt x="17145" y="1759"/>
                    <a:pt x="17154" y="1756"/>
                    <a:pt x="17165" y="1756"/>
                  </a:cubicBezTo>
                  <a:cubicBezTo>
                    <a:pt x="17175" y="1756"/>
                    <a:pt x="17187" y="1759"/>
                    <a:pt x="17193" y="1765"/>
                  </a:cubicBezTo>
                  <a:cubicBezTo>
                    <a:pt x="17193" y="1753"/>
                    <a:pt x="17187" y="1753"/>
                    <a:pt x="17181" y="1753"/>
                  </a:cubicBezTo>
                  <a:cubicBezTo>
                    <a:pt x="17175" y="1753"/>
                    <a:pt x="17169" y="1753"/>
                    <a:pt x="17169" y="1741"/>
                  </a:cubicBezTo>
                  <a:lnTo>
                    <a:pt x="17181" y="1717"/>
                  </a:lnTo>
                  <a:cubicBezTo>
                    <a:pt x="17175" y="1717"/>
                    <a:pt x="17172" y="1720"/>
                    <a:pt x="17169" y="1720"/>
                  </a:cubicBezTo>
                  <a:cubicBezTo>
                    <a:pt x="17166" y="1720"/>
                    <a:pt x="17163" y="1717"/>
                    <a:pt x="17157" y="1706"/>
                  </a:cubicBezTo>
                  <a:cubicBezTo>
                    <a:pt x="17169" y="1694"/>
                    <a:pt x="17169" y="1682"/>
                    <a:pt x="17181" y="1670"/>
                  </a:cubicBezTo>
                  <a:cubicBezTo>
                    <a:pt x="17181" y="1670"/>
                    <a:pt x="17205" y="1670"/>
                    <a:pt x="17193" y="1682"/>
                  </a:cubicBezTo>
                  <a:cubicBezTo>
                    <a:pt x="17205" y="1682"/>
                    <a:pt x="17205" y="1670"/>
                    <a:pt x="17193" y="1658"/>
                  </a:cubicBezTo>
                  <a:cubicBezTo>
                    <a:pt x="17192" y="1659"/>
                    <a:pt x="17191" y="1660"/>
                    <a:pt x="17190" y="1660"/>
                  </a:cubicBezTo>
                  <a:cubicBezTo>
                    <a:pt x="17186" y="1660"/>
                    <a:pt x="17201" y="1622"/>
                    <a:pt x="17169" y="1622"/>
                  </a:cubicBezTo>
                  <a:lnTo>
                    <a:pt x="17193" y="1610"/>
                  </a:lnTo>
                  <a:cubicBezTo>
                    <a:pt x="17193" y="1610"/>
                    <a:pt x="17205" y="1622"/>
                    <a:pt x="17193" y="1622"/>
                  </a:cubicBezTo>
                  <a:cubicBezTo>
                    <a:pt x="17217" y="1622"/>
                    <a:pt x="17193" y="1598"/>
                    <a:pt x="17193" y="1598"/>
                  </a:cubicBezTo>
                  <a:cubicBezTo>
                    <a:pt x="17205" y="1586"/>
                    <a:pt x="17217" y="1575"/>
                    <a:pt x="17217" y="1575"/>
                  </a:cubicBezTo>
                  <a:cubicBezTo>
                    <a:pt x="17217" y="1575"/>
                    <a:pt x="17224" y="1559"/>
                    <a:pt x="17233" y="1559"/>
                  </a:cubicBezTo>
                  <a:cubicBezTo>
                    <a:pt x="17236" y="1559"/>
                    <a:pt x="17238" y="1560"/>
                    <a:pt x="17241" y="1563"/>
                  </a:cubicBezTo>
                  <a:cubicBezTo>
                    <a:pt x="17241" y="1551"/>
                    <a:pt x="17229" y="1551"/>
                    <a:pt x="17229" y="1551"/>
                  </a:cubicBezTo>
                  <a:lnTo>
                    <a:pt x="17241" y="1515"/>
                  </a:lnTo>
                  <a:cubicBezTo>
                    <a:pt x="17247" y="1515"/>
                    <a:pt x="17258" y="1518"/>
                    <a:pt x="17269" y="1523"/>
                  </a:cubicBezTo>
                  <a:lnTo>
                    <a:pt x="17269" y="1523"/>
                  </a:lnTo>
                  <a:cubicBezTo>
                    <a:pt x="17262" y="1516"/>
                    <a:pt x="17258" y="1510"/>
                    <a:pt x="17264" y="1503"/>
                  </a:cubicBezTo>
                  <a:lnTo>
                    <a:pt x="17264" y="1503"/>
                  </a:lnTo>
                  <a:cubicBezTo>
                    <a:pt x="17268" y="1510"/>
                    <a:pt x="17271" y="1512"/>
                    <a:pt x="17274" y="1512"/>
                  </a:cubicBezTo>
                  <a:cubicBezTo>
                    <a:pt x="17280" y="1512"/>
                    <a:pt x="17287" y="1506"/>
                    <a:pt x="17295" y="1506"/>
                  </a:cubicBezTo>
                  <a:cubicBezTo>
                    <a:pt x="17300" y="1506"/>
                    <a:pt x="17305" y="1508"/>
                    <a:pt x="17312" y="1515"/>
                  </a:cubicBezTo>
                  <a:cubicBezTo>
                    <a:pt x="17324" y="1515"/>
                    <a:pt x="17336" y="1479"/>
                    <a:pt x="17348" y="1467"/>
                  </a:cubicBezTo>
                  <a:cubicBezTo>
                    <a:pt x="17345" y="1461"/>
                    <a:pt x="17341" y="1459"/>
                    <a:pt x="17338" y="1459"/>
                  </a:cubicBezTo>
                  <a:cubicBezTo>
                    <a:pt x="17331" y="1459"/>
                    <a:pt x="17324" y="1470"/>
                    <a:pt x="17317" y="1470"/>
                  </a:cubicBezTo>
                  <a:cubicBezTo>
                    <a:pt x="17316" y="1470"/>
                    <a:pt x="17314" y="1469"/>
                    <a:pt x="17312" y="1467"/>
                  </a:cubicBezTo>
                  <a:cubicBezTo>
                    <a:pt x="17324" y="1420"/>
                    <a:pt x="17276" y="1396"/>
                    <a:pt x="17300" y="1372"/>
                  </a:cubicBezTo>
                  <a:lnTo>
                    <a:pt x="17288" y="1372"/>
                  </a:lnTo>
                  <a:cubicBezTo>
                    <a:pt x="17288" y="1348"/>
                    <a:pt x="17288" y="1360"/>
                    <a:pt x="17288" y="1336"/>
                  </a:cubicBezTo>
                  <a:cubicBezTo>
                    <a:pt x="17291" y="1339"/>
                    <a:pt x="17296" y="1341"/>
                    <a:pt x="17303" y="1341"/>
                  </a:cubicBezTo>
                  <a:cubicBezTo>
                    <a:pt x="17322" y="1341"/>
                    <a:pt x="17351" y="1328"/>
                    <a:pt x="17360" y="1301"/>
                  </a:cubicBezTo>
                  <a:cubicBezTo>
                    <a:pt x="17352" y="1301"/>
                    <a:pt x="17344" y="1306"/>
                    <a:pt x="17336" y="1306"/>
                  </a:cubicBezTo>
                  <a:cubicBezTo>
                    <a:pt x="17332" y="1306"/>
                    <a:pt x="17328" y="1305"/>
                    <a:pt x="17324" y="1301"/>
                  </a:cubicBezTo>
                  <a:lnTo>
                    <a:pt x="17324" y="1277"/>
                  </a:lnTo>
                  <a:cubicBezTo>
                    <a:pt x="17324" y="1277"/>
                    <a:pt x="17324" y="1277"/>
                    <a:pt x="17336" y="1289"/>
                  </a:cubicBezTo>
                  <a:cubicBezTo>
                    <a:pt x="17336" y="1265"/>
                    <a:pt x="17372" y="1265"/>
                    <a:pt x="17348" y="1241"/>
                  </a:cubicBezTo>
                  <a:lnTo>
                    <a:pt x="17372" y="1241"/>
                  </a:lnTo>
                  <a:cubicBezTo>
                    <a:pt x="17372" y="1229"/>
                    <a:pt x="17372" y="1205"/>
                    <a:pt x="17372" y="1205"/>
                  </a:cubicBezTo>
                  <a:cubicBezTo>
                    <a:pt x="17372" y="1182"/>
                    <a:pt x="17383" y="1170"/>
                    <a:pt x="17407" y="1170"/>
                  </a:cubicBezTo>
                  <a:cubicBezTo>
                    <a:pt x="17395" y="1170"/>
                    <a:pt x="17372" y="1170"/>
                    <a:pt x="17372" y="1146"/>
                  </a:cubicBezTo>
                  <a:lnTo>
                    <a:pt x="17372" y="1146"/>
                  </a:lnTo>
                  <a:cubicBezTo>
                    <a:pt x="17379" y="1151"/>
                    <a:pt x="17384" y="1153"/>
                    <a:pt x="17389" y="1153"/>
                  </a:cubicBezTo>
                  <a:cubicBezTo>
                    <a:pt x="17408" y="1153"/>
                    <a:pt x="17410" y="1122"/>
                    <a:pt x="17419" y="1122"/>
                  </a:cubicBezTo>
                  <a:cubicBezTo>
                    <a:pt x="17419" y="1122"/>
                    <a:pt x="17436" y="1114"/>
                    <a:pt x="17434" y="1104"/>
                  </a:cubicBezTo>
                  <a:lnTo>
                    <a:pt x="17434" y="1104"/>
                  </a:lnTo>
                  <a:cubicBezTo>
                    <a:pt x="17436" y="1106"/>
                    <a:pt x="17439" y="1108"/>
                    <a:pt x="17443" y="1110"/>
                  </a:cubicBezTo>
                  <a:lnTo>
                    <a:pt x="17431" y="1098"/>
                  </a:lnTo>
                  <a:lnTo>
                    <a:pt x="17431" y="1098"/>
                  </a:lnTo>
                  <a:cubicBezTo>
                    <a:pt x="17433" y="1100"/>
                    <a:pt x="17434" y="1102"/>
                    <a:pt x="17434" y="1104"/>
                  </a:cubicBezTo>
                  <a:lnTo>
                    <a:pt x="17434" y="1104"/>
                  </a:lnTo>
                  <a:cubicBezTo>
                    <a:pt x="17423" y="1091"/>
                    <a:pt x="17431" y="1071"/>
                    <a:pt x="17431" y="1051"/>
                  </a:cubicBezTo>
                  <a:lnTo>
                    <a:pt x="17431" y="1051"/>
                  </a:lnTo>
                  <a:cubicBezTo>
                    <a:pt x="17441" y="1056"/>
                    <a:pt x="17447" y="1057"/>
                    <a:pt x="17451" y="1057"/>
                  </a:cubicBezTo>
                  <a:cubicBezTo>
                    <a:pt x="17465" y="1057"/>
                    <a:pt x="17454" y="1037"/>
                    <a:pt x="17469" y="1037"/>
                  </a:cubicBezTo>
                  <a:cubicBezTo>
                    <a:pt x="17471" y="1037"/>
                    <a:pt x="17475" y="1037"/>
                    <a:pt x="17479" y="1039"/>
                  </a:cubicBezTo>
                  <a:cubicBezTo>
                    <a:pt x="17455" y="1015"/>
                    <a:pt x="17491" y="1003"/>
                    <a:pt x="17467" y="979"/>
                  </a:cubicBezTo>
                  <a:cubicBezTo>
                    <a:pt x="17471" y="975"/>
                    <a:pt x="17476" y="974"/>
                    <a:pt x="17482" y="974"/>
                  </a:cubicBezTo>
                  <a:cubicBezTo>
                    <a:pt x="17493" y="974"/>
                    <a:pt x="17506" y="979"/>
                    <a:pt x="17514" y="979"/>
                  </a:cubicBezTo>
                  <a:lnTo>
                    <a:pt x="17502" y="967"/>
                  </a:lnTo>
                  <a:cubicBezTo>
                    <a:pt x="17514" y="967"/>
                    <a:pt x="17538" y="944"/>
                    <a:pt x="17550" y="932"/>
                  </a:cubicBezTo>
                  <a:lnTo>
                    <a:pt x="17538" y="896"/>
                  </a:lnTo>
                  <a:lnTo>
                    <a:pt x="17550" y="896"/>
                  </a:lnTo>
                  <a:cubicBezTo>
                    <a:pt x="17538" y="896"/>
                    <a:pt x="17550" y="884"/>
                    <a:pt x="17526" y="884"/>
                  </a:cubicBezTo>
                  <a:lnTo>
                    <a:pt x="17538" y="872"/>
                  </a:lnTo>
                  <a:cubicBezTo>
                    <a:pt x="17514" y="860"/>
                    <a:pt x="17538" y="860"/>
                    <a:pt x="17538" y="836"/>
                  </a:cubicBezTo>
                  <a:cubicBezTo>
                    <a:pt x="17538" y="836"/>
                    <a:pt x="17550" y="836"/>
                    <a:pt x="17550" y="848"/>
                  </a:cubicBezTo>
                  <a:cubicBezTo>
                    <a:pt x="17550" y="844"/>
                    <a:pt x="17551" y="843"/>
                    <a:pt x="17554" y="843"/>
                  </a:cubicBezTo>
                  <a:cubicBezTo>
                    <a:pt x="17558" y="843"/>
                    <a:pt x="17566" y="848"/>
                    <a:pt x="17574" y="848"/>
                  </a:cubicBezTo>
                  <a:cubicBezTo>
                    <a:pt x="17564" y="848"/>
                    <a:pt x="17546" y="807"/>
                    <a:pt x="17526" y="807"/>
                  </a:cubicBezTo>
                  <a:cubicBezTo>
                    <a:pt x="17522" y="807"/>
                    <a:pt x="17518" y="809"/>
                    <a:pt x="17514" y="813"/>
                  </a:cubicBezTo>
                  <a:cubicBezTo>
                    <a:pt x="17502" y="801"/>
                    <a:pt x="17502" y="789"/>
                    <a:pt x="17514" y="789"/>
                  </a:cubicBezTo>
                  <a:lnTo>
                    <a:pt x="17538" y="789"/>
                  </a:lnTo>
                  <a:lnTo>
                    <a:pt x="17514" y="765"/>
                  </a:lnTo>
                  <a:cubicBezTo>
                    <a:pt x="17526" y="753"/>
                    <a:pt x="17538" y="753"/>
                    <a:pt x="17550" y="741"/>
                  </a:cubicBezTo>
                  <a:cubicBezTo>
                    <a:pt x="17550" y="750"/>
                    <a:pt x="17571" y="773"/>
                    <a:pt x="17586" y="773"/>
                  </a:cubicBezTo>
                  <a:cubicBezTo>
                    <a:pt x="17589" y="773"/>
                    <a:pt x="17592" y="772"/>
                    <a:pt x="17594" y="770"/>
                  </a:cubicBezTo>
                  <a:lnTo>
                    <a:pt x="17594" y="770"/>
                  </a:lnTo>
                  <a:cubicBezTo>
                    <a:pt x="17589" y="780"/>
                    <a:pt x="17598" y="790"/>
                    <a:pt x="17598" y="801"/>
                  </a:cubicBezTo>
                  <a:cubicBezTo>
                    <a:pt x="17610" y="801"/>
                    <a:pt x="17610" y="801"/>
                    <a:pt x="17610" y="813"/>
                  </a:cubicBezTo>
                  <a:cubicBezTo>
                    <a:pt x="17622" y="789"/>
                    <a:pt x="17610" y="801"/>
                    <a:pt x="17610" y="777"/>
                  </a:cubicBezTo>
                  <a:lnTo>
                    <a:pt x="17610" y="777"/>
                  </a:lnTo>
                  <a:cubicBezTo>
                    <a:pt x="17617" y="780"/>
                    <a:pt x="17623" y="782"/>
                    <a:pt x="17628" y="782"/>
                  </a:cubicBezTo>
                  <a:cubicBezTo>
                    <a:pt x="17640" y="782"/>
                    <a:pt x="17649" y="773"/>
                    <a:pt x="17657" y="765"/>
                  </a:cubicBezTo>
                  <a:lnTo>
                    <a:pt x="17657" y="765"/>
                  </a:lnTo>
                  <a:lnTo>
                    <a:pt x="17633" y="777"/>
                  </a:lnTo>
                  <a:cubicBezTo>
                    <a:pt x="17633" y="765"/>
                    <a:pt x="17633" y="765"/>
                    <a:pt x="17633" y="765"/>
                  </a:cubicBezTo>
                  <a:cubicBezTo>
                    <a:pt x="17627" y="771"/>
                    <a:pt x="17625" y="774"/>
                    <a:pt x="17622" y="774"/>
                  </a:cubicBezTo>
                  <a:cubicBezTo>
                    <a:pt x="17619" y="774"/>
                    <a:pt x="17616" y="771"/>
                    <a:pt x="17610" y="765"/>
                  </a:cubicBezTo>
                  <a:cubicBezTo>
                    <a:pt x="17621" y="765"/>
                    <a:pt x="17601" y="735"/>
                    <a:pt x="17607" y="730"/>
                  </a:cubicBezTo>
                  <a:lnTo>
                    <a:pt x="17607" y="730"/>
                  </a:lnTo>
                  <a:cubicBezTo>
                    <a:pt x="17605" y="731"/>
                    <a:pt x="17603" y="731"/>
                    <a:pt x="17602" y="731"/>
                  </a:cubicBezTo>
                  <a:cubicBezTo>
                    <a:pt x="17582" y="731"/>
                    <a:pt x="17602" y="692"/>
                    <a:pt x="17591" y="692"/>
                  </a:cubicBezTo>
                  <a:cubicBezTo>
                    <a:pt x="17590" y="692"/>
                    <a:pt x="17588" y="692"/>
                    <a:pt x="17586" y="694"/>
                  </a:cubicBezTo>
                  <a:cubicBezTo>
                    <a:pt x="17574" y="682"/>
                    <a:pt x="17586" y="670"/>
                    <a:pt x="17598" y="670"/>
                  </a:cubicBezTo>
                  <a:cubicBezTo>
                    <a:pt x="17598" y="682"/>
                    <a:pt x="17601" y="685"/>
                    <a:pt x="17605" y="685"/>
                  </a:cubicBezTo>
                  <a:cubicBezTo>
                    <a:pt x="17610" y="685"/>
                    <a:pt x="17616" y="682"/>
                    <a:pt x="17622" y="682"/>
                  </a:cubicBezTo>
                  <a:cubicBezTo>
                    <a:pt x="17622" y="682"/>
                    <a:pt x="17610" y="682"/>
                    <a:pt x="17610" y="670"/>
                  </a:cubicBezTo>
                  <a:cubicBezTo>
                    <a:pt x="17610" y="658"/>
                    <a:pt x="17633" y="658"/>
                    <a:pt x="17645" y="658"/>
                  </a:cubicBezTo>
                  <a:lnTo>
                    <a:pt x="17669" y="658"/>
                  </a:lnTo>
                  <a:cubicBezTo>
                    <a:pt x="17669" y="646"/>
                    <a:pt x="17657" y="634"/>
                    <a:pt x="17657" y="622"/>
                  </a:cubicBezTo>
                  <a:lnTo>
                    <a:pt x="17657" y="622"/>
                  </a:lnTo>
                  <a:cubicBezTo>
                    <a:pt x="17669" y="634"/>
                    <a:pt x="17693" y="646"/>
                    <a:pt x="17681" y="658"/>
                  </a:cubicBezTo>
                  <a:cubicBezTo>
                    <a:pt x="17693" y="646"/>
                    <a:pt x="17693" y="634"/>
                    <a:pt x="17693" y="622"/>
                  </a:cubicBezTo>
                  <a:cubicBezTo>
                    <a:pt x="17701" y="622"/>
                    <a:pt x="17714" y="633"/>
                    <a:pt x="17722" y="633"/>
                  </a:cubicBezTo>
                  <a:cubicBezTo>
                    <a:pt x="17726" y="633"/>
                    <a:pt x="17729" y="630"/>
                    <a:pt x="17729" y="622"/>
                  </a:cubicBezTo>
                  <a:lnTo>
                    <a:pt x="17753" y="646"/>
                  </a:lnTo>
                  <a:cubicBezTo>
                    <a:pt x="17753" y="634"/>
                    <a:pt x="17788" y="622"/>
                    <a:pt x="17788" y="622"/>
                  </a:cubicBezTo>
                  <a:cubicBezTo>
                    <a:pt x="17799" y="619"/>
                    <a:pt x="17807" y="617"/>
                    <a:pt x="17814" y="617"/>
                  </a:cubicBezTo>
                  <a:cubicBezTo>
                    <a:pt x="17831" y="617"/>
                    <a:pt x="17839" y="626"/>
                    <a:pt x="17848" y="634"/>
                  </a:cubicBezTo>
                  <a:cubicBezTo>
                    <a:pt x="17848" y="622"/>
                    <a:pt x="17836" y="598"/>
                    <a:pt x="17860" y="598"/>
                  </a:cubicBezTo>
                  <a:cubicBezTo>
                    <a:pt x="17860" y="634"/>
                    <a:pt x="17907" y="610"/>
                    <a:pt x="17907" y="634"/>
                  </a:cubicBezTo>
                  <a:cubicBezTo>
                    <a:pt x="17915" y="634"/>
                    <a:pt x="17928" y="639"/>
                    <a:pt x="17936" y="639"/>
                  </a:cubicBezTo>
                  <a:cubicBezTo>
                    <a:pt x="17940" y="639"/>
                    <a:pt x="17943" y="638"/>
                    <a:pt x="17943" y="634"/>
                  </a:cubicBezTo>
                  <a:lnTo>
                    <a:pt x="17943" y="658"/>
                  </a:lnTo>
                  <a:cubicBezTo>
                    <a:pt x="17943" y="622"/>
                    <a:pt x="17979" y="622"/>
                    <a:pt x="18003" y="622"/>
                  </a:cubicBezTo>
                  <a:cubicBezTo>
                    <a:pt x="18003" y="634"/>
                    <a:pt x="18007" y="637"/>
                    <a:pt x="18012" y="637"/>
                  </a:cubicBezTo>
                  <a:cubicBezTo>
                    <a:pt x="18017" y="637"/>
                    <a:pt x="18023" y="635"/>
                    <a:pt x="18028" y="635"/>
                  </a:cubicBezTo>
                  <a:cubicBezTo>
                    <a:pt x="18037" y="635"/>
                    <a:pt x="18045" y="639"/>
                    <a:pt x="18050" y="658"/>
                  </a:cubicBezTo>
                  <a:cubicBezTo>
                    <a:pt x="18050" y="622"/>
                    <a:pt x="18098" y="646"/>
                    <a:pt x="18098" y="622"/>
                  </a:cubicBezTo>
                  <a:cubicBezTo>
                    <a:pt x="18122" y="622"/>
                    <a:pt x="18122" y="646"/>
                    <a:pt x="18122" y="658"/>
                  </a:cubicBezTo>
                  <a:lnTo>
                    <a:pt x="18134" y="646"/>
                  </a:lnTo>
                  <a:cubicBezTo>
                    <a:pt x="18145" y="658"/>
                    <a:pt x="18193" y="658"/>
                    <a:pt x="18217" y="670"/>
                  </a:cubicBezTo>
                  <a:lnTo>
                    <a:pt x="18241" y="646"/>
                  </a:lnTo>
                  <a:lnTo>
                    <a:pt x="18241" y="658"/>
                  </a:lnTo>
                  <a:cubicBezTo>
                    <a:pt x="18253" y="646"/>
                    <a:pt x="18264" y="646"/>
                    <a:pt x="18253" y="634"/>
                  </a:cubicBezTo>
                  <a:lnTo>
                    <a:pt x="18264" y="634"/>
                  </a:lnTo>
                  <a:cubicBezTo>
                    <a:pt x="18264" y="625"/>
                    <a:pt x="18268" y="623"/>
                    <a:pt x="18273" y="623"/>
                  </a:cubicBezTo>
                  <a:cubicBezTo>
                    <a:pt x="18279" y="623"/>
                    <a:pt x="18287" y="626"/>
                    <a:pt x="18296" y="626"/>
                  </a:cubicBezTo>
                  <a:cubicBezTo>
                    <a:pt x="18301" y="626"/>
                    <a:pt x="18307" y="625"/>
                    <a:pt x="18312" y="622"/>
                  </a:cubicBezTo>
                  <a:cubicBezTo>
                    <a:pt x="18312" y="622"/>
                    <a:pt x="18312" y="634"/>
                    <a:pt x="18312" y="634"/>
                  </a:cubicBezTo>
                  <a:cubicBezTo>
                    <a:pt x="18323" y="634"/>
                    <a:pt x="18313" y="644"/>
                    <a:pt x="18322" y="656"/>
                  </a:cubicBezTo>
                  <a:lnTo>
                    <a:pt x="18322" y="656"/>
                  </a:lnTo>
                  <a:cubicBezTo>
                    <a:pt x="18323" y="646"/>
                    <a:pt x="18357" y="609"/>
                    <a:pt x="18336" y="598"/>
                  </a:cubicBezTo>
                  <a:cubicBezTo>
                    <a:pt x="18336" y="590"/>
                    <a:pt x="18342" y="581"/>
                    <a:pt x="18350" y="581"/>
                  </a:cubicBezTo>
                  <a:cubicBezTo>
                    <a:pt x="18353" y="581"/>
                    <a:pt x="18356" y="583"/>
                    <a:pt x="18360" y="586"/>
                  </a:cubicBezTo>
                  <a:lnTo>
                    <a:pt x="18372" y="610"/>
                  </a:lnTo>
                  <a:lnTo>
                    <a:pt x="18384" y="586"/>
                  </a:lnTo>
                  <a:cubicBezTo>
                    <a:pt x="18388" y="584"/>
                    <a:pt x="18392" y="583"/>
                    <a:pt x="18395" y="583"/>
                  </a:cubicBezTo>
                  <a:cubicBezTo>
                    <a:pt x="18408" y="583"/>
                    <a:pt x="18410" y="598"/>
                    <a:pt x="18419" y="598"/>
                  </a:cubicBezTo>
                  <a:cubicBezTo>
                    <a:pt x="18407" y="598"/>
                    <a:pt x="18384" y="646"/>
                    <a:pt x="18431" y="646"/>
                  </a:cubicBezTo>
                  <a:cubicBezTo>
                    <a:pt x="18407" y="646"/>
                    <a:pt x="18395" y="670"/>
                    <a:pt x="18384" y="670"/>
                  </a:cubicBezTo>
                  <a:cubicBezTo>
                    <a:pt x="18395" y="670"/>
                    <a:pt x="18395" y="670"/>
                    <a:pt x="18384" y="682"/>
                  </a:cubicBezTo>
                  <a:cubicBezTo>
                    <a:pt x="18419" y="682"/>
                    <a:pt x="18395" y="670"/>
                    <a:pt x="18431" y="670"/>
                  </a:cubicBezTo>
                  <a:cubicBezTo>
                    <a:pt x="18441" y="670"/>
                    <a:pt x="18458" y="654"/>
                    <a:pt x="18470" y="654"/>
                  </a:cubicBezTo>
                  <a:cubicBezTo>
                    <a:pt x="18474" y="654"/>
                    <a:pt x="18476" y="655"/>
                    <a:pt x="18479" y="658"/>
                  </a:cubicBezTo>
                  <a:cubicBezTo>
                    <a:pt x="18443" y="622"/>
                    <a:pt x="18526" y="634"/>
                    <a:pt x="18515" y="610"/>
                  </a:cubicBezTo>
                  <a:cubicBezTo>
                    <a:pt x="18515" y="604"/>
                    <a:pt x="18520" y="601"/>
                    <a:pt x="18526" y="601"/>
                  </a:cubicBezTo>
                  <a:cubicBezTo>
                    <a:pt x="18532" y="601"/>
                    <a:pt x="18538" y="604"/>
                    <a:pt x="18538" y="610"/>
                  </a:cubicBezTo>
                  <a:cubicBezTo>
                    <a:pt x="18515" y="622"/>
                    <a:pt x="18550" y="634"/>
                    <a:pt x="18550" y="658"/>
                  </a:cubicBezTo>
                  <a:cubicBezTo>
                    <a:pt x="18562" y="646"/>
                    <a:pt x="18526" y="634"/>
                    <a:pt x="18550" y="622"/>
                  </a:cubicBezTo>
                  <a:cubicBezTo>
                    <a:pt x="18562" y="622"/>
                    <a:pt x="18574" y="646"/>
                    <a:pt x="18574" y="646"/>
                  </a:cubicBezTo>
                  <a:lnTo>
                    <a:pt x="18574" y="658"/>
                  </a:lnTo>
                  <a:lnTo>
                    <a:pt x="18598" y="670"/>
                  </a:lnTo>
                  <a:cubicBezTo>
                    <a:pt x="18598" y="658"/>
                    <a:pt x="18574" y="646"/>
                    <a:pt x="18598" y="634"/>
                  </a:cubicBezTo>
                  <a:cubicBezTo>
                    <a:pt x="18598" y="640"/>
                    <a:pt x="18604" y="640"/>
                    <a:pt x="18610" y="640"/>
                  </a:cubicBezTo>
                  <a:cubicBezTo>
                    <a:pt x="18616" y="640"/>
                    <a:pt x="18622" y="640"/>
                    <a:pt x="18622" y="646"/>
                  </a:cubicBezTo>
                  <a:cubicBezTo>
                    <a:pt x="18610" y="658"/>
                    <a:pt x="18622" y="682"/>
                    <a:pt x="18598" y="694"/>
                  </a:cubicBezTo>
                  <a:cubicBezTo>
                    <a:pt x="18610" y="694"/>
                    <a:pt x="18669" y="682"/>
                    <a:pt x="18645" y="670"/>
                  </a:cubicBezTo>
                  <a:lnTo>
                    <a:pt x="18657" y="670"/>
                  </a:lnTo>
                  <a:cubicBezTo>
                    <a:pt x="18657" y="658"/>
                    <a:pt x="18622" y="634"/>
                    <a:pt x="18657" y="634"/>
                  </a:cubicBezTo>
                  <a:lnTo>
                    <a:pt x="18681" y="622"/>
                  </a:lnTo>
                  <a:lnTo>
                    <a:pt x="18693" y="634"/>
                  </a:lnTo>
                  <a:cubicBezTo>
                    <a:pt x="18693" y="634"/>
                    <a:pt x="18693" y="622"/>
                    <a:pt x="18705" y="622"/>
                  </a:cubicBezTo>
                  <a:cubicBezTo>
                    <a:pt x="18705" y="634"/>
                    <a:pt x="18717" y="634"/>
                    <a:pt x="18717" y="646"/>
                  </a:cubicBezTo>
                  <a:cubicBezTo>
                    <a:pt x="18741" y="646"/>
                    <a:pt x="18741" y="634"/>
                    <a:pt x="18753" y="622"/>
                  </a:cubicBezTo>
                  <a:cubicBezTo>
                    <a:pt x="18765" y="622"/>
                    <a:pt x="18765" y="634"/>
                    <a:pt x="18765" y="646"/>
                  </a:cubicBezTo>
                  <a:cubicBezTo>
                    <a:pt x="18776" y="646"/>
                    <a:pt x="18824" y="646"/>
                    <a:pt x="18836" y="658"/>
                  </a:cubicBezTo>
                  <a:cubicBezTo>
                    <a:pt x="18860" y="658"/>
                    <a:pt x="18824" y="658"/>
                    <a:pt x="18848" y="646"/>
                  </a:cubicBezTo>
                  <a:lnTo>
                    <a:pt x="18848" y="646"/>
                  </a:lnTo>
                  <a:cubicBezTo>
                    <a:pt x="18860" y="664"/>
                    <a:pt x="18881" y="670"/>
                    <a:pt x="18904" y="670"/>
                  </a:cubicBezTo>
                  <a:cubicBezTo>
                    <a:pt x="18928" y="670"/>
                    <a:pt x="18955" y="664"/>
                    <a:pt x="18979" y="658"/>
                  </a:cubicBezTo>
                  <a:cubicBezTo>
                    <a:pt x="18979" y="644"/>
                    <a:pt x="18981" y="641"/>
                    <a:pt x="18984" y="641"/>
                  </a:cubicBezTo>
                  <a:cubicBezTo>
                    <a:pt x="18986" y="641"/>
                    <a:pt x="18989" y="643"/>
                    <a:pt x="18992" y="643"/>
                  </a:cubicBezTo>
                  <a:cubicBezTo>
                    <a:pt x="18995" y="643"/>
                    <a:pt x="18999" y="641"/>
                    <a:pt x="19002" y="636"/>
                  </a:cubicBezTo>
                  <a:lnTo>
                    <a:pt x="19002" y="636"/>
                  </a:lnTo>
                  <a:cubicBezTo>
                    <a:pt x="19007" y="641"/>
                    <a:pt x="19043" y="660"/>
                    <a:pt x="19003" y="670"/>
                  </a:cubicBezTo>
                  <a:lnTo>
                    <a:pt x="19038" y="670"/>
                  </a:lnTo>
                  <a:cubicBezTo>
                    <a:pt x="19050" y="682"/>
                    <a:pt x="18991" y="682"/>
                    <a:pt x="19015" y="705"/>
                  </a:cubicBezTo>
                  <a:cubicBezTo>
                    <a:pt x="19035" y="705"/>
                    <a:pt x="19055" y="679"/>
                    <a:pt x="19083" y="679"/>
                  </a:cubicBezTo>
                  <a:cubicBezTo>
                    <a:pt x="19088" y="679"/>
                    <a:pt x="19093" y="680"/>
                    <a:pt x="19098" y="682"/>
                  </a:cubicBezTo>
                  <a:cubicBezTo>
                    <a:pt x="19092" y="694"/>
                    <a:pt x="19098" y="694"/>
                    <a:pt x="19104" y="694"/>
                  </a:cubicBezTo>
                  <a:cubicBezTo>
                    <a:pt x="19110" y="694"/>
                    <a:pt x="19116" y="694"/>
                    <a:pt x="19110" y="705"/>
                  </a:cubicBezTo>
                  <a:cubicBezTo>
                    <a:pt x="19104" y="711"/>
                    <a:pt x="19101" y="711"/>
                    <a:pt x="19098" y="711"/>
                  </a:cubicBezTo>
                  <a:cubicBezTo>
                    <a:pt x="19095" y="711"/>
                    <a:pt x="19092" y="711"/>
                    <a:pt x="19086" y="717"/>
                  </a:cubicBezTo>
                  <a:cubicBezTo>
                    <a:pt x="19094" y="719"/>
                    <a:pt x="19100" y="720"/>
                    <a:pt x="19106" y="720"/>
                  </a:cubicBezTo>
                  <a:cubicBezTo>
                    <a:pt x="19137" y="720"/>
                    <a:pt x="19115" y="690"/>
                    <a:pt x="19146" y="670"/>
                  </a:cubicBezTo>
                  <a:cubicBezTo>
                    <a:pt x="19181" y="670"/>
                    <a:pt x="19169" y="694"/>
                    <a:pt x="19169" y="705"/>
                  </a:cubicBezTo>
                  <a:cubicBezTo>
                    <a:pt x="19173" y="709"/>
                    <a:pt x="19177" y="711"/>
                    <a:pt x="19181" y="711"/>
                  </a:cubicBezTo>
                  <a:cubicBezTo>
                    <a:pt x="19186" y="711"/>
                    <a:pt x="19190" y="709"/>
                    <a:pt x="19194" y="708"/>
                  </a:cubicBezTo>
                  <a:lnTo>
                    <a:pt x="19194" y="708"/>
                  </a:lnTo>
                  <a:cubicBezTo>
                    <a:pt x="19195" y="708"/>
                    <a:pt x="19195" y="708"/>
                    <a:pt x="19196" y="708"/>
                  </a:cubicBezTo>
                  <a:cubicBezTo>
                    <a:pt x="19199" y="708"/>
                    <a:pt x="19202" y="707"/>
                    <a:pt x="19205" y="705"/>
                  </a:cubicBezTo>
                  <a:cubicBezTo>
                    <a:pt x="19201" y="705"/>
                    <a:pt x="19198" y="707"/>
                    <a:pt x="19194" y="708"/>
                  </a:cubicBezTo>
                  <a:lnTo>
                    <a:pt x="19194" y="708"/>
                  </a:lnTo>
                  <a:cubicBezTo>
                    <a:pt x="19178" y="706"/>
                    <a:pt x="19171" y="680"/>
                    <a:pt x="19181" y="670"/>
                  </a:cubicBezTo>
                  <a:lnTo>
                    <a:pt x="19181" y="670"/>
                  </a:lnTo>
                  <a:cubicBezTo>
                    <a:pt x="19186" y="684"/>
                    <a:pt x="19194" y="689"/>
                    <a:pt x="19203" y="689"/>
                  </a:cubicBezTo>
                  <a:cubicBezTo>
                    <a:pt x="19218" y="689"/>
                    <a:pt x="19234" y="677"/>
                    <a:pt x="19241" y="670"/>
                  </a:cubicBezTo>
                  <a:cubicBezTo>
                    <a:pt x="19193" y="634"/>
                    <a:pt x="19205" y="658"/>
                    <a:pt x="19157" y="622"/>
                  </a:cubicBezTo>
                  <a:cubicBezTo>
                    <a:pt x="19157" y="632"/>
                    <a:pt x="19150" y="649"/>
                    <a:pt x="19134" y="649"/>
                  </a:cubicBezTo>
                  <a:cubicBezTo>
                    <a:pt x="19130" y="649"/>
                    <a:pt x="19126" y="648"/>
                    <a:pt x="19122" y="646"/>
                  </a:cubicBezTo>
                  <a:cubicBezTo>
                    <a:pt x="19146" y="634"/>
                    <a:pt x="19122" y="634"/>
                    <a:pt x="19122" y="622"/>
                  </a:cubicBezTo>
                  <a:cubicBezTo>
                    <a:pt x="19122" y="634"/>
                    <a:pt x="19116" y="637"/>
                    <a:pt x="19108" y="637"/>
                  </a:cubicBezTo>
                  <a:cubicBezTo>
                    <a:pt x="19101" y="637"/>
                    <a:pt x="19092" y="634"/>
                    <a:pt x="19086" y="634"/>
                  </a:cubicBezTo>
                  <a:cubicBezTo>
                    <a:pt x="19074" y="622"/>
                    <a:pt x="19110" y="610"/>
                    <a:pt x="19074" y="598"/>
                  </a:cubicBezTo>
                  <a:lnTo>
                    <a:pt x="19074" y="634"/>
                  </a:lnTo>
                  <a:cubicBezTo>
                    <a:pt x="19062" y="622"/>
                    <a:pt x="19074" y="610"/>
                    <a:pt x="19050" y="610"/>
                  </a:cubicBezTo>
                  <a:cubicBezTo>
                    <a:pt x="19062" y="598"/>
                    <a:pt x="19050" y="586"/>
                    <a:pt x="19086" y="574"/>
                  </a:cubicBezTo>
                  <a:cubicBezTo>
                    <a:pt x="19077" y="569"/>
                    <a:pt x="19069" y="566"/>
                    <a:pt x="19060" y="566"/>
                  </a:cubicBezTo>
                  <a:cubicBezTo>
                    <a:pt x="19034" y="566"/>
                    <a:pt x="19009" y="589"/>
                    <a:pt x="18991" y="598"/>
                  </a:cubicBezTo>
                  <a:lnTo>
                    <a:pt x="18967" y="598"/>
                  </a:lnTo>
                  <a:cubicBezTo>
                    <a:pt x="18943" y="586"/>
                    <a:pt x="18979" y="586"/>
                    <a:pt x="18979" y="574"/>
                  </a:cubicBezTo>
                  <a:lnTo>
                    <a:pt x="18919" y="574"/>
                  </a:lnTo>
                  <a:cubicBezTo>
                    <a:pt x="18931" y="563"/>
                    <a:pt x="18943" y="551"/>
                    <a:pt x="18943" y="539"/>
                  </a:cubicBezTo>
                  <a:lnTo>
                    <a:pt x="18943" y="539"/>
                  </a:lnTo>
                  <a:lnTo>
                    <a:pt x="18907" y="563"/>
                  </a:lnTo>
                  <a:cubicBezTo>
                    <a:pt x="18919" y="551"/>
                    <a:pt x="18884" y="539"/>
                    <a:pt x="18907" y="527"/>
                  </a:cubicBezTo>
                  <a:lnTo>
                    <a:pt x="18907" y="527"/>
                  </a:lnTo>
                  <a:lnTo>
                    <a:pt x="18860" y="539"/>
                  </a:lnTo>
                  <a:lnTo>
                    <a:pt x="18848" y="515"/>
                  </a:lnTo>
                  <a:cubicBezTo>
                    <a:pt x="18836" y="515"/>
                    <a:pt x="18836" y="515"/>
                    <a:pt x="18848" y="527"/>
                  </a:cubicBezTo>
                  <a:cubicBezTo>
                    <a:pt x="18846" y="525"/>
                    <a:pt x="18843" y="524"/>
                    <a:pt x="18839" y="524"/>
                  </a:cubicBezTo>
                  <a:cubicBezTo>
                    <a:pt x="18825" y="524"/>
                    <a:pt x="18803" y="531"/>
                    <a:pt x="18789" y="531"/>
                  </a:cubicBezTo>
                  <a:cubicBezTo>
                    <a:pt x="18778" y="531"/>
                    <a:pt x="18772" y="528"/>
                    <a:pt x="18776" y="515"/>
                  </a:cubicBezTo>
                  <a:lnTo>
                    <a:pt x="18776" y="515"/>
                  </a:lnTo>
                  <a:cubicBezTo>
                    <a:pt x="18759" y="521"/>
                    <a:pt x="18747" y="521"/>
                    <a:pt x="18732" y="521"/>
                  </a:cubicBezTo>
                  <a:cubicBezTo>
                    <a:pt x="18717" y="521"/>
                    <a:pt x="18699" y="521"/>
                    <a:pt x="18669" y="527"/>
                  </a:cubicBezTo>
                  <a:cubicBezTo>
                    <a:pt x="18717" y="503"/>
                    <a:pt x="18634" y="503"/>
                    <a:pt x="18669" y="491"/>
                  </a:cubicBezTo>
                  <a:cubicBezTo>
                    <a:pt x="18665" y="489"/>
                    <a:pt x="18661" y="488"/>
                    <a:pt x="18657" y="488"/>
                  </a:cubicBezTo>
                  <a:cubicBezTo>
                    <a:pt x="18645" y="488"/>
                    <a:pt x="18641" y="503"/>
                    <a:pt x="18622" y="503"/>
                  </a:cubicBezTo>
                  <a:cubicBezTo>
                    <a:pt x="18610" y="491"/>
                    <a:pt x="18622" y="479"/>
                    <a:pt x="18634" y="467"/>
                  </a:cubicBezTo>
                  <a:lnTo>
                    <a:pt x="18634" y="467"/>
                  </a:lnTo>
                  <a:lnTo>
                    <a:pt x="18610" y="479"/>
                  </a:lnTo>
                  <a:lnTo>
                    <a:pt x="18610" y="467"/>
                  </a:lnTo>
                  <a:lnTo>
                    <a:pt x="18598" y="479"/>
                  </a:lnTo>
                  <a:cubicBezTo>
                    <a:pt x="18574" y="467"/>
                    <a:pt x="18586" y="455"/>
                    <a:pt x="18574" y="455"/>
                  </a:cubicBezTo>
                  <a:lnTo>
                    <a:pt x="18562" y="479"/>
                  </a:lnTo>
                  <a:lnTo>
                    <a:pt x="18550" y="467"/>
                  </a:lnTo>
                  <a:cubicBezTo>
                    <a:pt x="18550" y="479"/>
                    <a:pt x="18538" y="479"/>
                    <a:pt x="18526" y="479"/>
                  </a:cubicBezTo>
                  <a:lnTo>
                    <a:pt x="18503" y="479"/>
                  </a:lnTo>
                  <a:cubicBezTo>
                    <a:pt x="18526" y="467"/>
                    <a:pt x="18491" y="467"/>
                    <a:pt x="18503" y="455"/>
                  </a:cubicBezTo>
                  <a:lnTo>
                    <a:pt x="18455" y="455"/>
                  </a:lnTo>
                  <a:lnTo>
                    <a:pt x="18455" y="479"/>
                  </a:lnTo>
                  <a:cubicBezTo>
                    <a:pt x="18419" y="479"/>
                    <a:pt x="18455" y="455"/>
                    <a:pt x="18431" y="455"/>
                  </a:cubicBezTo>
                  <a:lnTo>
                    <a:pt x="18431" y="467"/>
                  </a:lnTo>
                  <a:cubicBezTo>
                    <a:pt x="18417" y="457"/>
                    <a:pt x="18404" y="453"/>
                    <a:pt x="18392" y="453"/>
                  </a:cubicBezTo>
                  <a:cubicBezTo>
                    <a:pt x="18372" y="453"/>
                    <a:pt x="18355" y="462"/>
                    <a:pt x="18341" y="462"/>
                  </a:cubicBezTo>
                  <a:cubicBezTo>
                    <a:pt x="18335" y="462"/>
                    <a:pt x="18329" y="461"/>
                    <a:pt x="18324" y="455"/>
                  </a:cubicBezTo>
                  <a:cubicBezTo>
                    <a:pt x="18331" y="455"/>
                    <a:pt x="18334" y="448"/>
                    <a:pt x="18335" y="443"/>
                  </a:cubicBezTo>
                  <a:lnTo>
                    <a:pt x="18335" y="443"/>
                  </a:lnTo>
                  <a:cubicBezTo>
                    <a:pt x="18311" y="443"/>
                    <a:pt x="18264" y="444"/>
                    <a:pt x="18229" y="455"/>
                  </a:cubicBezTo>
                  <a:cubicBezTo>
                    <a:pt x="18217" y="432"/>
                    <a:pt x="18217" y="432"/>
                    <a:pt x="18193" y="420"/>
                  </a:cubicBezTo>
                  <a:cubicBezTo>
                    <a:pt x="18169" y="420"/>
                    <a:pt x="18169" y="420"/>
                    <a:pt x="18157" y="432"/>
                  </a:cubicBezTo>
                  <a:cubicBezTo>
                    <a:pt x="18152" y="429"/>
                    <a:pt x="18146" y="428"/>
                    <a:pt x="18140" y="428"/>
                  </a:cubicBezTo>
                  <a:cubicBezTo>
                    <a:pt x="18129" y="428"/>
                    <a:pt x="18118" y="431"/>
                    <a:pt x="18110" y="431"/>
                  </a:cubicBezTo>
                  <a:cubicBezTo>
                    <a:pt x="18103" y="431"/>
                    <a:pt x="18098" y="428"/>
                    <a:pt x="18098" y="420"/>
                  </a:cubicBezTo>
                  <a:cubicBezTo>
                    <a:pt x="18092" y="426"/>
                    <a:pt x="18086" y="426"/>
                    <a:pt x="18080" y="426"/>
                  </a:cubicBezTo>
                  <a:cubicBezTo>
                    <a:pt x="18074" y="426"/>
                    <a:pt x="18068" y="426"/>
                    <a:pt x="18062" y="432"/>
                  </a:cubicBezTo>
                  <a:lnTo>
                    <a:pt x="18062" y="443"/>
                  </a:lnTo>
                  <a:cubicBezTo>
                    <a:pt x="18051" y="429"/>
                    <a:pt x="18041" y="424"/>
                    <a:pt x="18032" y="424"/>
                  </a:cubicBezTo>
                  <a:cubicBezTo>
                    <a:pt x="18016" y="424"/>
                    <a:pt x="18002" y="437"/>
                    <a:pt x="17985" y="437"/>
                  </a:cubicBezTo>
                  <a:cubicBezTo>
                    <a:pt x="17979" y="437"/>
                    <a:pt x="17973" y="436"/>
                    <a:pt x="17967" y="432"/>
                  </a:cubicBezTo>
                  <a:lnTo>
                    <a:pt x="17967" y="420"/>
                  </a:lnTo>
                  <a:lnTo>
                    <a:pt x="17955" y="432"/>
                  </a:lnTo>
                  <a:cubicBezTo>
                    <a:pt x="17955" y="420"/>
                    <a:pt x="17955" y="420"/>
                    <a:pt x="17955" y="408"/>
                  </a:cubicBezTo>
                  <a:lnTo>
                    <a:pt x="17883" y="408"/>
                  </a:lnTo>
                  <a:lnTo>
                    <a:pt x="17895" y="420"/>
                  </a:lnTo>
                  <a:cubicBezTo>
                    <a:pt x="17887" y="420"/>
                    <a:pt x="17880" y="425"/>
                    <a:pt x="17868" y="425"/>
                  </a:cubicBezTo>
                  <a:cubicBezTo>
                    <a:pt x="17862" y="425"/>
                    <a:pt x="17856" y="424"/>
                    <a:pt x="17848" y="420"/>
                  </a:cubicBezTo>
                  <a:cubicBezTo>
                    <a:pt x="17861" y="411"/>
                    <a:pt x="17861" y="409"/>
                    <a:pt x="17856" y="409"/>
                  </a:cubicBezTo>
                  <a:cubicBezTo>
                    <a:pt x="17851" y="409"/>
                    <a:pt x="17839" y="411"/>
                    <a:pt x="17831" y="411"/>
                  </a:cubicBezTo>
                  <a:cubicBezTo>
                    <a:pt x="17827" y="411"/>
                    <a:pt x="17825" y="411"/>
                    <a:pt x="17824" y="408"/>
                  </a:cubicBezTo>
                  <a:lnTo>
                    <a:pt x="17824" y="408"/>
                  </a:lnTo>
                  <a:cubicBezTo>
                    <a:pt x="17824" y="411"/>
                    <a:pt x="17824" y="415"/>
                    <a:pt x="17824" y="420"/>
                  </a:cubicBezTo>
                  <a:cubicBezTo>
                    <a:pt x="17793" y="420"/>
                    <a:pt x="17798" y="393"/>
                    <a:pt x="17785" y="393"/>
                  </a:cubicBezTo>
                  <a:cubicBezTo>
                    <a:pt x="17782" y="393"/>
                    <a:pt x="17780" y="394"/>
                    <a:pt x="17776" y="396"/>
                  </a:cubicBezTo>
                  <a:lnTo>
                    <a:pt x="17788" y="396"/>
                  </a:lnTo>
                  <a:cubicBezTo>
                    <a:pt x="17800" y="408"/>
                    <a:pt x="17788" y="420"/>
                    <a:pt x="17776" y="420"/>
                  </a:cubicBezTo>
                  <a:cubicBezTo>
                    <a:pt x="17764" y="420"/>
                    <a:pt x="17764" y="408"/>
                    <a:pt x="17776" y="408"/>
                  </a:cubicBezTo>
                  <a:lnTo>
                    <a:pt x="17764" y="408"/>
                  </a:lnTo>
                  <a:cubicBezTo>
                    <a:pt x="17764" y="396"/>
                    <a:pt x="17764" y="384"/>
                    <a:pt x="17776" y="372"/>
                  </a:cubicBezTo>
                  <a:cubicBezTo>
                    <a:pt x="17742" y="361"/>
                    <a:pt x="17774" y="360"/>
                    <a:pt x="17744" y="338"/>
                  </a:cubicBezTo>
                  <a:lnTo>
                    <a:pt x="17744" y="338"/>
                  </a:lnTo>
                  <a:cubicBezTo>
                    <a:pt x="17746" y="340"/>
                    <a:pt x="17749" y="340"/>
                    <a:pt x="17752" y="340"/>
                  </a:cubicBezTo>
                  <a:cubicBezTo>
                    <a:pt x="17759" y="340"/>
                    <a:pt x="17768" y="337"/>
                    <a:pt x="17774" y="337"/>
                  </a:cubicBezTo>
                  <a:cubicBezTo>
                    <a:pt x="17779" y="337"/>
                    <a:pt x="17781" y="339"/>
                    <a:pt x="17776" y="348"/>
                  </a:cubicBezTo>
                  <a:lnTo>
                    <a:pt x="17788" y="336"/>
                  </a:lnTo>
                  <a:cubicBezTo>
                    <a:pt x="17809" y="336"/>
                    <a:pt x="17794" y="363"/>
                    <a:pt x="17812" y="363"/>
                  </a:cubicBezTo>
                  <a:cubicBezTo>
                    <a:pt x="17815" y="363"/>
                    <a:pt x="17819" y="362"/>
                    <a:pt x="17824" y="360"/>
                  </a:cubicBezTo>
                  <a:cubicBezTo>
                    <a:pt x="17824" y="348"/>
                    <a:pt x="17800" y="313"/>
                    <a:pt x="17824" y="301"/>
                  </a:cubicBezTo>
                  <a:cubicBezTo>
                    <a:pt x="17826" y="302"/>
                    <a:pt x="17827" y="303"/>
                    <a:pt x="17828" y="303"/>
                  </a:cubicBezTo>
                  <a:cubicBezTo>
                    <a:pt x="17832" y="303"/>
                    <a:pt x="17829" y="286"/>
                    <a:pt x="17839" y="286"/>
                  </a:cubicBezTo>
                  <a:cubicBezTo>
                    <a:pt x="17842" y="286"/>
                    <a:pt x="17844" y="287"/>
                    <a:pt x="17848" y="289"/>
                  </a:cubicBezTo>
                  <a:cubicBezTo>
                    <a:pt x="17848" y="301"/>
                    <a:pt x="17848" y="313"/>
                    <a:pt x="17848" y="313"/>
                  </a:cubicBezTo>
                  <a:cubicBezTo>
                    <a:pt x="17872" y="277"/>
                    <a:pt x="17824" y="289"/>
                    <a:pt x="17824" y="253"/>
                  </a:cubicBezTo>
                  <a:cubicBezTo>
                    <a:pt x="17828" y="245"/>
                    <a:pt x="17832" y="242"/>
                    <a:pt x="17836" y="242"/>
                  </a:cubicBezTo>
                  <a:cubicBezTo>
                    <a:pt x="17844" y="242"/>
                    <a:pt x="17852" y="253"/>
                    <a:pt x="17860" y="253"/>
                  </a:cubicBezTo>
                  <a:cubicBezTo>
                    <a:pt x="17869" y="253"/>
                    <a:pt x="17871" y="238"/>
                    <a:pt x="17871" y="232"/>
                  </a:cubicBezTo>
                  <a:lnTo>
                    <a:pt x="17871" y="232"/>
                  </a:lnTo>
                  <a:cubicBezTo>
                    <a:pt x="17871" y="242"/>
                    <a:pt x="17865" y="247"/>
                    <a:pt x="17858" y="247"/>
                  </a:cubicBezTo>
                  <a:cubicBezTo>
                    <a:pt x="17851" y="247"/>
                    <a:pt x="17842" y="241"/>
                    <a:pt x="17836" y="229"/>
                  </a:cubicBezTo>
                  <a:cubicBezTo>
                    <a:pt x="17860" y="229"/>
                    <a:pt x="17848" y="193"/>
                    <a:pt x="17848" y="182"/>
                  </a:cubicBezTo>
                  <a:lnTo>
                    <a:pt x="17848" y="182"/>
                  </a:lnTo>
                  <a:cubicBezTo>
                    <a:pt x="17800" y="205"/>
                    <a:pt x="17836" y="205"/>
                    <a:pt x="17788" y="229"/>
                  </a:cubicBezTo>
                  <a:cubicBezTo>
                    <a:pt x="17788" y="241"/>
                    <a:pt x="17812" y="253"/>
                    <a:pt x="17800" y="265"/>
                  </a:cubicBezTo>
                  <a:cubicBezTo>
                    <a:pt x="17795" y="255"/>
                    <a:pt x="17790" y="251"/>
                    <a:pt x="17786" y="251"/>
                  </a:cubicBezTo>
                  <a:cubicBezTo>
                    <a:pt x="17780" y="251"/>
                    <a:pt x="17776" y="258"/>
                    <a:pt x="17776" y="265"/>
                  </a:cubicBezTo>
                  <a:cubicBezTo>
                    <a:pt x="17788" y="265"/>
                    <a:pt x="17776" y="277"/>
                    <a:pt x="17776" y="289"/>
                  </a:cubicBezTo>
                  <a:cubicBezTo>
                    <a:pt x="17767" y="289"/>
                    <a:pt x="17758" y="269"/>
                    <a:pt x="17750" y="269"/>
                  </a:cubicBezTo>
                  <a:cubicBezTo>
                    <a:pt x="17747" y="269"/>
                    <a:pt x="17744" y="271"/>
                    <a:pt x="17741" y="277"/>
                  </a:cubicBezTo>
                  <a:lnTo>
                    <a:pt x="17764" y="301"/>
                  </a:lnTo>
                  <a:cubicBezTo>
                    <a:pt x="17756" y="301"/>
                    <a:pt x="17749" y="290"/>
                    <a:pt x="17744" y="290"/>
                  </a:cubicBezTo>
                  <a:cubicBezTo>
                    <a:pt x="17742" y="290"/>
                    <a:pt x="17741" y="293"/>
                    <a:pt x="17741" y="301"/>
                  </a:cubicBezTo>
                  <a:cubicBezTo>
                    <a:pt x="17729" y="289"/>
                    <a:pt x="17717" y="289"/>
                    <a:pt x="17717" y="265"/>
                  </a:cubicBezTo>
                  <a:cubicBezTo>
                    <a:pt x="17681" y="277"/>
                    <a:pt x="17717" y="313"/>
                    <a:pt x="17717" y="348"/>
                  </a:cubicBezTo>
                  <a:cubicBezTo>
                    <a:pt x="17717" y="351"/>
                    <a:pt x="17717" y="354"/>
                    <a:pt x="17717" y="360"/>
                  </a:cubicBezTo>
                  <a:cubicBezTo>
                    <a:pt x="17713" y="362"/>
                    <a:pt x="17711" y="363"/>
                    <a:pt x="17709" y="363"/>
                  </a:cubicBezTo>
                  <a:cubicBezTo>
                    <a:pt x="17696" y="363"/>
                    <a:pt x="17703" y="336"/>
                    <a:pt x="17693" y="336"/>
                  </a:cubicBezTo>
                  <a:lnTo>
                    <a:pt x="17681" y="360"/>
                  </a:lnTo>
                  <a:cubicBezTo>
                    <a:pt x="17681" y="372"/>
                    <a:pt x="17681" y="384"/>
                    <a:pt x="17669" y="384"/>
                  </a:cubicBezTo>
                  <a:cubicBezTo>
                    <a:pt x="17669" y="360"/>
                    <a:pt x="17657" y="360"/>
                    <a:pt x="17645" y="348"/>
                  </a:cubicBezTo>
                  <a:lnTo>
                    <a:pt x="17645" y="348"/>
                  </a:lnTo>
                  <a:lnTo>
                    <a:pt x="17657" y="384"/>
                  </a:lnTo>
                  <a:cubicBezTo>
                    <a:pt x="17655" y="381"/>
                    <a:pt x="17652" y="380"/>
                    <a:pt x="17649" y="380"/>
                  </a:cubicBezTo>
                  <a:cubicBezTo>
                    <a:pt x="17645" y="380"/>
                    <a:pt x="17641" y="383"/>
                    <a:pt x="17638" y="383"/>
                  </a:cubicBezTo>
                  <a:cubicBezTo>
                    <a:pt x="17635" y="383"/>
                    <a:pt x="17633" y="381"/>
                    <a:pt x="17633" y="372"/>
                  </a:cubicBezTo>
                  <a:lnTo>
                    <a:pt x="17622" y="408"/>
                  </a:lnTo>
                  <a:lnTo>
                    <a:pt x="17610" y="396"/>
                  </a:lnTo>
                  <a:cubicBezTo>
                    <a:pt x="17586" y="396"/>
                    <a:pt x="17574" y="408"/>
                    <a:pt x="17562" y="408"/>
                  </a:cubicBezTo>
                  <a:lnTo>
                    <a:pt x="17562" y="384"/>
                  </a:lnTo>
                  <a:cubicBezTo>
                    <a:pt x="17554" y="386"/>
                    <a:pt x="17548" y="387"/>
                    <a:pt x="17542" y="387"/>
                  </a:cubicBezTo>
                  <a:cubicBezTo>
                    <a:pt x="17526" y="387"/>
                    <a:pt x="17515" y="381"/>
                    <a:pt x="17499" y="381"/>
                  </a:cubicBezTo>
                  <a:cubicBezTo>
                    <a:pt x="17493" y="381"/>
                    <a:pt x="17486" y="381"/>
                    <a:pt x="17479" y="384"/>
                  </a:cubicBezTo>
                  <a:cubicBezTo>
                    <a:pt x="17467" y="384"/>
                    <a:pt x="17479" y="384"/>
                    <a:pt x="17479" y="372"/>
                  </a:cubicBezTo>
                  <a:lnTo>
                    <a:pt x="17479" y="372"/>
                  </a:lnTo>
                  <a:cubicBezTo>
                    <a:pt x="17471" y="377"/>
                    <a:pt x="17465" y="379"/>
                    <a:pt x="17461" y="379"/>
                  </a:cubicBezTo>
                  <a:cubicBezTo>
                    <a:pt x="17452" y="379"/>
                    <a:pt x="17448" y="370"/>
                    <a:pt x="17441" y="370"/>
                  </a:cubicBezTo>
                  <a:cubicBezTo>
                    <a:pt x="17436" y="370"/>
                    <a:pt x="17430" y="373"/>
                    <a:pt x="17419" y="384"/>
                  </a:cubicBezTo>
                  <a:cubicBezTo>
                    <a:pt x="17419" y="372"/>
                    <a:pt x="17407" y="372"/>
                    <a:pt x="17419" y="360"/>
                  </a:cubicBezTo>
                  <a:lnTo>
                    <a:pt x="17419" y="360"/>
                  </a:lnTo>
                  <a:lnTo>
                    <a:pt x="17395" y="372"/>
                  </a:lnTo>
                  <a:lnTo>
                    <a:pt x="17395" y="360"/>
                  </a:lnTo>
                  <a:lnTo>
                    <a:pt x="17383" y="384"/>
                  </a:lnTo>
                  <a:lnTo>
                    <a:pt x="17372" y="360"/>
                  </a:lnTo>
                  <a:lnTo>
                    <a:pt x="17360" y="372"/>
                  </a:lnTo>
                  <a:cubicBezTo>
                    <a:pt x="17348" y="336"/>
                    <a:pt x="17324" y="360"/>
                    <a:pt x="17288" y="336"/>
                  </a:cubicBezTo>
                  <a:lnTo>
                    <a:pt x="17288" y="336"/>
                  </a:lnTo>
                  <a:lnTo>
                    <a:pt x="17300" y="360"/>
                  </a:lnTo>
                  <a:cubicBezTo>
                    <a:pt x="17281" y="373"/>
                    <a:pt x="17262" y="377"/>
                    <a:pt x="17242" y="377"/>
                  </a:cubicBezTo>
                  <a:cubicBezTo>
                    <a:pt x="17197" y="377"/>
                    <a:pt x="17151" y="355"/>
                    <a:pt x="17107" y="355"/>
                  </a:cubicBezTo>
                  <a:cubicBezTo>
                    <a:pt x="17096" y="355"/>
                    <a:pt x="17085" y="357"/>
                    <a:pt x="17074" y="360"/>
                  </a:cubicBezTo>
                  <a:lnTo>
                    <a:pt x="17074" y="336"/>
                  </a:lnTo>
                  <a:lnTo>
                    <a:pt x="17038" y="360"/>
                  </a:lnTo>
                  <a:cubicBezTo>
                    <a:pt x="17014" y="348"/>
                    <a:pt x="17050" y="348"/>
                    <a:pt x="17038" y="336"/>
                  </a:cubicBezTo>
                  <a:lnTo>
                    <a:pt x="17038" y="336"/>
                  </a:lnTo>
                  <a:cubicBezTo>
                    <a:pt x="17002" y="348"/>
                    <a:pt x="17026" y="372"/>
                    <a:pt x="16991" y="372"/>
                  </a:cubicBezTo>
                  <a:cubicBezTo>
                    <a:pt x="16967" y="360"/>
                    <a:pt x="16991" y="360"/>
                    <a:pt x="17002" y="348"/>
                  </a:cubicBezTo>
                  <a:lnTo>
                    <a:pt x="17002" y="348"/>
                  </a:lnTo>
                  <a:cubicBezTo>
                    <a:pt x="16977" y="357"/>
                    <a:pt x="16940" y="365"/>
                    <a:pt x="16912" y="365"/>
                  </a:cubicBezTo>
                  <a:cubicBezTo>
                    <a:pt x="16900" y="365"/>
                    <a:pt x="16890" y="364"/>
                    <a:pt x="16883" y="360"/>
                  </a:cubicBezTo>
                  <a:cubicBezTo>
                    <a:pt x="16883" y="372"/>
                    <a:pt x="16883" y="372"/>
                    <a:pt x="16883" y="372"/>
                  </a:cubicBezTo>
                  <a:cubicBezTo>
                    <a:pt x="16875" y="376"/>
                    <a:pt x="16866" y="377"/>
                    <a:pt x="16856" y="377"/>
                  </a:cubicBezTo>
                  <a:cubicBezTo>
                    <a:pt x="16837" y="377"/>
                    <a:pt x="16816" y="372"/>
                    <a:pt x="16800" y="372"/>
                  </a:cubicBezTo>
                  <a:cubicBezTo>
                    <a:pt x="16800" y="372"/>
                    <a:pt x="16800" y="360"/>
                    <a:pt x="16812" y="360"/>
                  </a:cubicBezTo>
                  <a:lnTo>
                    <a:pt x="16776" y="360"/>
                  </a:lnTo>
                  <a:lnTo>
                    <a:pt x="16788" y="348"/>
                  </a:lnTo>
                  <a:cubicBezTo>
                    <a:pt x="16772" y="348"/>
                    <a:pt x="16751" y="354"/>
                    <a:pt x="16735" y="354"/>
                  </a:cubicBezTo>
                  <a:cubicBezTo>
                    <a:pt x="16731" y="354"/>
                    <a:pt x="16728" y="353"/>
                    <a:pt x="16724" y="352"/>
                  </a:cubicBezTo>
                  <a:lnTo>
                    <a:pt x="16724" y="352"/>
                  </a:lnTo>
                  <a:cubicBezTo>
                    <a:pt x="16725" y="356"/>
                    <a:pt x="16719" y="360"/>
                    <a:pt x="16705" y="360"/>
                  </a:cubicBezTo>
                  <a:cubicBezTo>
                    <a:pt x="16702" y="355"/>
                    <a:pt x="16699" y="353"/>
                    <a:pt x="16694" y="353"/>
                  </a:cubicBezTo>
                  <a:cubicBezTo>
                    <a:pt x="16682" y="353"/>
                    <a:pt x="16664" y="367"/>
                    <a:pt x="16644" y="367"/>
                  </a:cubicBezTo>
                  <a:cubicBezTo>
                    <a:pt x="16637" y="367"/>
                    <a:pt x="16629" y="365"/>
                    <a:pt x="16621" y="360"/>
                  </a:cubicBezTo>
                  <a:cubicBezTo>
                    <a:pt x="16633" y="360"/>
                    <a:pt x="16645" y="348"/>
                    <a:pt x="16645" y="348"/>
                  </a:cubicBezTo>
                  <a:cubicBezTo>
                    <a:pt x="16633" y="348"/>
                    <a:pt x="16610" y="360"/>
                    <a:pt x="16598" y="372"/>
                  </a:cubicBezTo>
                  <a:lnTo>
                    <a:pt x="16610" y="360"/>
                  </a:lnTo>
                  <a:lnTo>
                    <a:pt x="16610" y="360"/>
                  </a:lnTo>
                  <a:lnTo>
                    <a:pt x="16538" y="372"/>
                  </a:lnTo>
                  <a:cubicBezTo>
                    <a:pt x="16535" y="365"/>
                    <a:pt x="16529" y="363"/>
                    <a:pt x="16522" y="363"/>
                  </a:cubicBezTo>
                  <a:cubicBezTo>
                    <a:pt x="16510" y="363"/>
                    <a:pt x="16497" y="369"/>
                    <a:pt x="16488" y="369"/>
                  </a:cubicBezTo>
                  <a:cubicBezTo>
                    <a:pt x="16482" y="369"/>
                    <a:pt x="16479" y="367"/>
                    <a:pt x="16479" y="360"/>
                  </a:cubicBezTo>
                  <a:cubicBezTo>
                    <a:pt x="16455" y="360"/>
                    <a:pt x="16502" y="372"/>
                    <a:pt x="16467" y="372"/>
                  </a:cubicBezTo>
                  <a:cubicBezTo>
                    <a:pt x="16464" y="369"/>
                    <a:pt x="16461" y="368"/>
                    <a:pt x="16459" y="368"/>
                  </a:cubicBezTo>
                  <a:cubicBezTo>
                    <a:pt x="16454" y="368"/>
                    <a:pt x="16450" y="371"/>
                    <a:pt x="16447" y="371"/>
                  </a:cubicBezTo>
                  <a:cubicBezTo>
                    <a:pt x="16444" y="371"/>
                    <a:pt x="16443" y="369"/>
                    <a:pt x="16443" y="360"/>
                  </a:cubicBezTo>
                  <a:lnTo>
                    <a:pt x="16419" y="360"/>
                  </a:lnTo>
                  <a:lnTo>
                    <a:pt x="16431" y="348"/>
                  </a:lnTo>
                  <a:cubicBezTo>
                    <a:pt x="16419" y="348"/>
                    <a:pt x="16407" y="372"/>
                    <a:pt x="16407" y="384"/>
                  </a:cubicBezTo>
                  <a:cubicBezTo>
                    <a:pt x="16395" y="378"/>
                    <a:pt x="16383" y="378"/>
                    <a:pt x="16373" y="378"/>
                  </a:cubicBezTo>
                  <a:cubicBezTo>
                    <a:pt x="16362" y="378"/>
                    <a:pt x="16354" y="378"/>
                    <a:pt x="16348" y="372"/>
                  </a:cubicBezTo>
                  <a:lnTo>
                    <a:pt x="16359" y="360"/>
                  </a:lnTo>
                  <a:lnTo>
                    <a:pt x="16359" y="360"/>
                  </a:lnTo>
                  <a:cubicBezTo>
                    <a:pt x="16355" y="361"/>
                    <a:pt x="16351" y="362"/>
                    <a:pt x="16346" y="362"/>
                  </a:cubicBezTo>
                  <a:cubicBezTo>
                    <a:pt x="16316" y="362"/>
                    <a:pt x="16290" y="337"/>
                    <a:pt x="16266" y="337"/>
                  </a:cubicBezTo>
                  <a:cubicBezTo>
                    <a:pt x="16257" y="337"/>
                    <a:pt x="16249" y="340"/>
                    <a:pt x="16240" y="348"/>
                  </a:cubicBezTo>
                  <a:cubicBezTo>
                    <a:pt x="16229" y="348"/>
                    <a:pt x="16229" y="336"/>
                    <a:pt x="16240" y="336"/>
                  </a:cubicBezTo>
                  <a:lnTo>
                    <a:pt x="16205" y="336"/>
                  </a:lnTo>
                  <a:lnTo>
                    <a:pt x="16217" y="324"/>
                  </a:lnTo>
                  <a:lnTo>
                    <a:pt x="16169" y="348"/>
                  </a:lnTo>
                  <a:lnTo>
                    <a:pt x="16169" y="336"/>
                  </a:lnTo>
                  <a:cubicBezTo>
                    <a:pt x="16133" y="336"/>
                    <a:pt x="16074" y="348"/>
                    <a:pt x="16038" y="348"/>
                  </a:cubicBezTo>
                  <a:cubicBezTo>
                    <a:pt x="16028" y="351"/>
                    <a:pt x="16020" y="352"/>
                    <a:pt x="16014" y="352"/>
                  </a:cubicBezTo>
                  <a:cubicBezTo>
                    <a:pt x="15996" y="352"/>
                    <a:pt x="15989" y="345"/>
                    <a:pt x="15979" y="345"/>
                  </a:cubicBezTo>
                  <a:cubicBezTo>
                    <a:pt x="15976" y="345"/>
                    <a:pt x="15972" y="346"/>
                    <a:pt x="15967" y="348"/>
                  </a:cubicBezTo>
                  <a:lnTo>
                    <a:pt x="15931" y="348"/>
                  </a:lnTo>
                  <a:lnTo>
                    <a:pt x="15943" y="336"/>
                  </a:lnTo>
                  <a:lnTo>
                    <a:pt x="15943" y="336"/>
                  </a:lnTo>
                  <a:cubicBezTo>
                    <a:pt x="15938" y="341"/>
                    <a:pt x="15932" y="343"/>
                    <a:pt x="15926" y="343"/>
                  </a:cubicBezTo>
                  <a:cubicBezTo>
                    <a:pt x="15905" y="343"/>
                    <a:pt x="15882" y="322"/>
                    <a:pt x="15881" y="322"/>
                  </a:cubicBezTo>
                  <a:lnTo>
                    <a:pt x="15881" y="322"/>
                  </a:lnTo>
                  <a:cubicBezTo>
                    <a:pt x="15881" y="322"/>
                    <a:pt x="15882" y="323"/>
                    <a:pt x="15883" y="324"/>
                  </a:cubicBezTo>
                  <a:cubicBezTo>
                    <a:pt x="15871" y="336"/>
                    <a:pt x="15848" y="348"/>
                    <a:pt x="15848" y="360"/>
                  </a:cubicBezTo>
                  <a:cubicBezTo>
                    <a:pt x="15812" y="360"/>
                    <a:pt x="15836" y="348"/>
                    <a:pt x="15824" y="336"/>
                  </a:cubicBezTo>
                  <a:cubicBezTo>
                    <a:pt x="15805" y="336"/>
                    <a:pt x="15793" y="352"/>
                    <a:pt x="15771" y="352"/>
                  </a:cubicBezTo>
                  <a:cubicBezTo>
                    <a:pt x="15766" y="352"/>
                    <a:pt x="15759" y="351"/>
                    <a:pt x="15752" y="348"/>
                  </a:cubicBezTo>
                  <a:lnTo>
                    <a:pt x="15752" y="336"/>
                  </a:lnTo>
                  <a:cubicBezTo>
                    <a:pt x="15740" y="348"/>
                    <a:pt x="15728" y="348"/>
                    <a:pt x="15717" y="348"/>
                  </a:cubicBezTo>
                  <a:cubicBezTo>
                    <a:pt x="15709" y="353"/>
                    <a:pt x="15702" y="355"/>
                    <a:pt x="15696" y="355"/>
                  </a:cubicBezTo>
                  <a:cubicBezTo>
                    <a:pt x="15683" y="355"/>
                    <a:pt x="15674" y="346"/>
                    <a:pt x="15664" y="346"/>
                  </a:cubicBezTo>
                  <a:cubicBezTo>
                    <a:pt x="15658" y="346"/>
                    <a:pt x="15652" y="350"/>
                    <a:pt x="15645" y="360"/>
                  </a:cubicBezTo>
                  <a:cubicBezTo>
                    <a:pt x="15633" y="360"/>
                    <a:pt x="15609" y="360"/>
                    <a:pt x="15609" y="348"/>
                  </a:cubicBezTo>
                  <a:cubicBezTo>
                    <a:pt x="15562" y="360"/>
                    <a:pt x="15526" y="360"/>
                    <a:pt x="15478" y="372"/>
                  </a:cubicBezTo>
                  <a:cubicBezTo>
                    <a:pt x="15478" y="363"/>
                    <a:pt x="15478" y="361"/>
                    <a:pt x="15477" y="361"/>
                  </a:cubicBezTo>
                  <a:cubicBezTo>
                    <a:pt x="15475" y="361"/>
                    <a:pt x="15471" y="364"/>
                    <a:pt x="15462" y="364"/>
                  </a:cubicBezTo>
                  <a:cubicBezTo>
                    <a:pt x="15457" y="364"/>
                    <a:pt x="15451" y="363"/>
                    <a:pt x="15443" y="360"/>
                  </a:cubicBezTo>
                  <a:lnTo>
                    <a:pt x="15443" y="360"/>
                  </a:lnTo>
                  <a:lnTo>
                    <a:pt x="15455" y="372"/>
                  </a:lnTo>
                  <a:cubicBezTo>
                    <a:pt x="15447" y="373"/>
                    <a:pt x="15438" y="374"/>
                    <a:pt x="15430" y="374"/>
                  </a:cubicBezTo>
                  <a:cubicBezTo>
                    <a:pt x="15375" y="374"/>
                    <a:pt x="15321" y="346"/>
                    <a:pt x="15273" y="346"/>
                  </a:cubicBezTo>
                  <a:cubicBezTo>
                    <a:pt x="15266" y="346"/>
                    <a:pt x="15259" y="347"/>
                    <a:pt x="15252" y="348"/>
                  </a:cubicBezTo>
                  <a:lnTo>
                    <a:pt x="15252" y="336"/>
                  </a:lnTo>
                  <a:lnTo>
                    <a:pt x="15228" y="348"/>
                  </a:lnTo>
                  <a:cubicBezTo>
                    <a:pt x="15181" y="348"/>
                    <a:pt x="15123" y="343"/>
                    <a:pt x="15071" y="343"/>
                  </a:cubicBezTo>
                  <a:cubicBezTo>
                    <a:pt x="15046" y="343"/>
                    <a:pt x="15022" y="344"/>
                    <a:pt x="15002" y="348"/>
                  </a:cubicBezTo>
                  <a:cubicBezTo>
                    <a:pt x="14990" y="348"/>
                    <a:pt x="14955" y="372"/>
                    <a:pt x="14931" y="372"/>
                  </a:cubicBezTo>
                  <a:lnTo>
                    <a:pt x="14931" y="360"/>
                  </a:lnTo>
                  <a:cubicBezTo>
                    <a:pt x="14897" y="369"/>
                    <a:pt x="14857" y="377"/>
                    <a:pt x="14816" y="377"/>
                  </a:cubicBezTo>
                  <a:cubicBezTo>
                    <a:pt x="14799" y="377"/>
                    <a:pt x="14781" y="376"/>
                    <a:pt x="14764" y="372"/>
                  </a:cubicBezTo>
                  <a:cubicBezTo>
                    <a:pt x="14772" y="372"/>
                    <a:pt x="14769" y="366"/>
                    <a:pt x="14770" y="363"/>
                  </a:cubicBezTo>
                  <a:lnTo>
                    <a:pt x="14770" y="363"/>
                  </a:lnTo>
                  <a:cubicBezTo>
                    <a:pt x="14765" y="365"/>
                    <a:pt x="14760" y="365"/>
                    <a:pt x="14756" y="365"/>
                  </a:cubicBezTo>
                  <a:cubicBezTo>
                    <a:pt x="14744" y="365"/>
                    <a:pt x="14736" y="360"/>
                    <a:pt x="14728" y="360"/>
                  </a:cubicBezTo>
                  <a:lnTo>
                    <a:pt x="14740" y="372"/>
                  </a:lnTo>
                  <a:cubicBezTo>
                    <a:pt x="14737" y="376"/>
                    <a:pt x="14732" y="377"/>
                    <a:pt x="14727" y="377"/>
                  </a:cubicBezTo>
                  <a:cubicBezTo>
                    <a:pt x="14715" y="377"/>
                    <a:pt x="14701" y="369"/>
                    <a:pt x="14693" y="360"/>
                  </a:cubicBezTo>
                  <a:lnTo>
                    <a:pt x="14669" y="384"/>
                  </a:lnTo>
                  <a:cubicBezTo>
                    <a:pt x="14669" y="372"/>
                    <a:pt x="14657" y="372"/>
                    <a:pt x="14657" y="372"/>
                  </a:cubicBezTo>
                  <a:lnTo>
                    <a:pt x="14657" y="384"/>
                  </a:lnTo>
                  <a:lnTo>
                    <a:pt x="14645" y="360"/>
                  </a:lnTo>
                  <a:cubicBezTo>
                    <a:pt x="14633" y="360"/>
                    <a:pt x="14597" y="372"/>
                    <a:pt x="14597" y="396"/>
                  </a:cubicBezTo>
                  <a:cubicBezTo>
                    <a:pt x="14585" y="384"/>
                    <a:pt x="14562" y="372"/>
                    <a:pt x="14585" y="372"/>
                  </a:cubicBezTo>
                  <a:lnTo>
                    <a:pt x="14502" y="372"/>
                  </a:lnTo>
                  <a:cubicBezTo>
                    <a:pt x="14502" y="389"/>
                    <a:pt x="14489" y="401"/>
                    <a:pt x="14478" y="401"/>
                  </a:cubicBezTo>
                  <a:cubicBezTo>
                    <a:pt x="14474" y="401"/>
                    <a:pt x="14470" y="399"/>
                    <a:pt x="14466" y="396"/>
                  </a:cubicBezTo>
                  <a:cubicBezTo>
                    <a:pt x="14478" y="384"/>
                    <a:pt x="14466" y="372"/>
                    <a:pt x="14454" y="360"/>
                  </a:cubicBezTo>
                  <a:lnTo>
                    <a:pt x="14454" y="360"/>
                  </a:lnTo>
                  <a:cubicBezTo>
                    <a:pt x="14443" y="372"/>
                    <a:pt x="14466" y="372"/>
                    <a:pt x="14466" y="384"/>
                  </a:cubicBezTo>
                  <a:cubicBezTo>
                    <a:pt x="14443" y="396"/>
                    <a:pt x="14407" y="396"/>
                    <a:pt x="14407" y="396"/>
                  </a:cubicBezTo>
                  <a:lnTo>
                    <a:pt x="14407" y="384"/>
                  </a:lnTo>
                  <a:cubicBezTo>
                    <a:pt x="14405" y="386"/>
                    <a:pt x="14403" y="386"/>
                    <a:pt x="14402" y="386"/>
                  </a:cubicBezTo>
                  <a:cubicBezTo>
                    <a:pt x="14391" y="386"/>
                    <a:pt x="14380" y="360"/>
                    <a:pt x="14359" y="360"/>
                  </a:cubicBezTo>
                  <a:cubicBezTo>
                    <a:pt x="14335" y="384"/>
                    <a:pt x="14324" y="372"/>
                    <a:pt x="14324" y="396"/>
                  </a:cubicBezTo>
                  <a:cubicBezTo>
                    <a:pt x="14300" y="396"/>
                    <a:pt x="14324" y="372"/>
                    <a:pt x="14312" y="372"/>
                  </a:cubicBezTo>
                  <a:cubicBezTo>
                    <a:pt x="14308" y="376"/>
                    <a:pt x="14302" y="377"/>
                    <a:pt x="14294" y="377"/>
                  </a:cubicBezTo>
                  <a:cubicBezTo>
                    <a:pt x="14276" y="377"/>
                    <a:pt x="14252" y="369"/>
                    <a:pt x="14252" y="360"/>
                  </a:cubicBezTo>
                  <a:cubicBezTo>
                    <a:pt x="14248" y="375"/>
                    <a:pt x="14240" y="380"/>
                    <a:pt x="14229" y="380"/>
                  </a:cubicBezTo>
                  <a:cubicBezTo>
                    <a:pt x="14216" y="380"/>
                    <a:pt x="14199" y="372"/>
                    <a:pt x="14186" y="372"/>
                  </a:cubicBezTo>
                  <a:cubicBezTo>
                    <a:pt x="14178" y="372"/>
                    <a:pt x="14172" y="375"/>
                    <a:pt x="14169" y="384"/>
                  </a:cubicBezTo>
                  <a:lnTo>
                    <a:pt x="14145" y="360"/>
                  </a:lnTo>
                  <a:cubicBezTo>
                    <a:pt x="14145" y="372"/>
                    <a:pt x="14145" y="396"/>
                    <a:pt x="14121" y="396"/>
                  </a:cubicBezTo>
                  <a:cubicBezTo>
                    <a:pt x="14109" y="384"/>
                    <a:pt x="14109" y="372"/>
                    <a:pt x="14109" y="360"/>
                  </a:cubicBezTo>
                  <a:lnTo>
                    <a:pt x="14097" y="396"/>
                  </a:lnTo>
                  <a:cubicBezTo>
                    <a:pt x="13990" y="360"/>
                    <a:pt x="13859" y="384"/>
                    <a:pt x="13752" y="348"/>
                  </a:cubicBezTo>
                  <a:cubicBezTo>
                    <a:pt x="13704" y="348"/>
                    <a:pt x="13633" y="360"/>
                    <a:pt x="13585" y="360"/>
                  </a:cubicBezTo>
                  <a:lnTo>
                    <a:pt x="13526" y="348"/>
                  </a:lnTo>
                  <a:lnTo>
                    <a:pt x="13573" y="360"/>
                  </a:lnTo>
                  <a:cubicBezTo>
                    <a:pt x="13562" y="360"/>
                    <a:pt x="13550" y="372"/>
                    <a:pt x="13538" y="372"/>
                  </a:cubicBezTo>
                  <a:cubicBezTo>
                    <a:pt x="13494" y="355"/>
                    <a:pt x="13438" y="344"/>
                    <a:pt x="13378" y="344"/>
                  </a:cubicBezTo>
                  <a:cubicBezTo>
                    <a:pt x="13356" y="344"/>
                    <a:pt x="13334" y="345"/>
                    <a:pt x="13311" y="348"/>
                  </a:cubicBezTo>
                  <a:cubicBezTo>
                    <a:pt x="13302" y="356"/>
                    <a:pt x="13295" y="358"/>
                    <a:pt x="13290" y="358"/>
                  </a:cubicBezTo>
                  <a:cubicBezTo>
                    <a:pt x="13274" y="358"/>
                    <a:pt x="13276" y="331"/>
                    <a:pt x="13257" y="331"/>
                  </a:cubicBezTo>
                  <a:cubicBezTo>
                    <a:pt x="13253" y="331"/>
                    <a:pt x="13247" y="333"/>
                    <a:pt x="13240" y="336"/>
                  </a:cubicBezTo>
                  <a:cubicBezTo>
                    <a:pt x="13240" y="336"/>
                    <a:pt x="13240" y="324"/>
                    <a:pt x="13240" y="324"/>
                  </a:cubicBezTo>
                  <a:cubicBezTo>
                    <a:pt x="13192" y="336"/>
                    <a:pt x="13169" y="336"/>
                    <a:pt x="13109" y="360"/>
                  </a:cubicBezTo>
                  <a:cubicBezTo>
                    <a:pt x="13113" y="343"/>
                    <a:pt x="13110" y="338"/>
                    <a:pt x="13104" y="338"/>
                  </a:cubicBezTo>
                  <a:cubicBezTo>
                    <a:pt x="13097" y="338"/>
                    <a:pt x="13089" y="343"/>
                    <a:pt x="13085" y="343"/>
                  </a:cubicBezTo>
                  <a:cubicBezTo>
                    <a:pt x="13083" y="343"/>
                    <a:pt x="13083" y="342"/>
                    <a:pt x="13085" y="336"/>
                  </a:cubicBezTo>
                  <a:lnTo>
                    <a:pt x="13085" y="336"/>
                  </a:lnTo>
                  <a:lnTo>
                    <a:pt x="13073" y="348"/>
                  </a:lnTo>
                  <a:cubicBezTo>
                    <a:pt x="13073" y="336"/>
                    <a:pt x="13038" y="336"/>
                    <a:pt x="13050" y="324"/>
                  </a:cubicBezTo>
                  <a:lnTo>
                    <a:pt x="13050" y="324"/>
                  </a:lnTo>
                  <a:lnTo>
                    <a:pt x="13026" y="348"/>
                  </a:lnTo>
                  <a:lnTo>
                    <a:pt x="13026" y="324"/>
                  </a:lnTo>
                  <a:cubicBezTo>
                    <a:pt x="13011" y="324"/>
                    <a:pt x="12993" y="326"/>
                    <a:pt x="12975" y="326"/>
                  </a:cubicBezTo>
                  <a:cubicBezTo>
                    <a:pt x="12948" y="326"/>
                    <a:pt x="12921" y="322"/>
                    <a:pt x="12907" y="301"/>
                  </a:cubicBezTo>
                  <a:cubicBezTo>
                    <a:pt x="12886" y="308"/>
                    <a:pt x="12861" y="310"/>
                    <a:pt x="12834" y="310"/>
                  </a:cubicBezTo>
                  <a:cubicBezTo>
                    <a:pt x="12769" y="310"/>
                    <a:pt x="12692" y="294"/>
                    <a:pt x="12633" y="277"/>
                  </a:cubicBezTo>
                  <a:cubicBezTo>
                    <a:pt x="12609" y="289"/>
                    <a:pt x="12585" y="289"/>
                    <a:pt x="12561" y="289"/>
                  </a:cubicBezTo>
                  <a:lnTo>
                    <a:pt x="12549" y="265"/>
                  </a:lnTo>
                  <a:cubicBezTo>
                    <a:pt x="12533" y="273"/>
                    <a:pt x="12517" y="287"/>
                    <a:pt x="12500" y="287"/>
                  </a:cubicBezTo>
                  <a:cubicBezTo>
                    <a:pt x="12493" y="287"/>
                    <a:pt x="12485" y="284"/>
                    <a:pt x="12478" y="277"/>
                  </a:cubicBezTo>
                  <a:cubicBezTo>
                    <a:pt x="12462" y="277"/>
                    <a:pt x="12452" y="271"/>
                    <a:pt x="12439" y="271"/>
                  </a:cubicBezTo>
                  <a:cubicBezTo>
                    <a:pt x="12433" y="271"/>
                    <a:pt x="12426" y="273"/>
                    <a:pt x="12419" y="277"/>
                  </a:cubicBezTo>
                  <a:cubicBezTo>
                    <a:pt x="12396" y="277"/>
                    <a:pt x="12374" y="267"/>
                    <a:pt x="12381" y="246"/>
                  </a:cubicBezTo>
                  <a:lnTo>
                    <a:pt x="12381" y="246"/>
                  </a:lnTo>
                  <a:cubicBezTo>
                    <a:pt x="12377" y="254"/>
                    <a:pt x="12371" y="257"/>
                    <a:pt x="12365" y="257"/>
                  </a:cubicBezTo>
                  <a:cubicBezTo>
                    <a:pt x="12351" y="257"/>
                    <a:pt x="12335" y="241"/>
                    <a:pt x="12335" y="241"/>
                  </a:cubicBezTo>
                  <a:cubicBezTo>
                    <a:pt x="12335" y="241"/>
                    <a:pt x="12026" y="182"/>
                    <a:pt x="11692" y="110"/>
                  </a:cubicBezTo>
                  <a:cubicBezTo>
                    <a:pt x="11428" y="63"/>
                    <a:pt x="11141" y="1"/>
                    <a:pt x="109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84"/>
            <p:cNvSpPr/>
            <p:nvPr/>
          </p:nvSpPr>
          <p:spPr>
            <a:xfrm>
              <a:off x="5567250" y="3234025"/>
              <a:ext cx="25" cy="300"/>
            </a:xfrm>
            <a:custGeom>
              <a:avLst/>
              <a:gdLst/>
              <a:ahLst/>
              <a:cxnLst/>
              <a:rect l="l" t="t" r="r" b="b"/>
              <a:pathLst>
                <a:path w="1" h="12" extrusionOk="0">
                  <a:moveTo>
                    <a:pt x="0" y="12"/>
                  </a:moveTo>
                  <a:lnTo>
                    <a:pt x="0" y="0"/>
                  </a:ln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84"/>
            <p:cNvSpPr/>
            <p:nvPr/>
          </p:nvSpPr>
          <p:spPr>
            <a:xfrm>
              <a:off x="5549675" y="3275975"/>
              <a:ext cx="325" cy="325"/>
            </a:xfrm>
            <a:custGeom>
              <a:avLst/>
              <a:gdLst/>
              <a:ahLst/>
              <a:cxnLst/>
              <a:rect l="l" t="t" r="r" b="b"/>
              <a:pathLst>
                <a:path w="13" h="13" extrusionOk="0">
                  <a:moveTo>
                    <a:pt x="12" y="1"/>
                  </a:moveTo>
                  <a:cubicBezTo>
                    <a:pt x="1" y="13"/>
                    <a:pt x="1" y="13"/>
                    <a:pt x="1" y="1"/>
                  </a:cubicBezTo>
                  <a:cubicBezTo>
                    <a:pt x="1" y="13"/>
                    <a:pt x="1" y="13"/>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84"/>
            <p:cNvSpPr/>
            <p:nvPr/>
          </p:nvSpPr>
          <p:spPr>
            <a:xfrm>
              <a:off x="5561275" y="3244125"/>
              <a:ext cx="325" cy="625"/>
            </a:xfrm>
            <a:custGeom>
              <a:avLst/>
              <a:gdLst/>
              <a:ahLst/>
              <a:cxnLst/>
              <a:rect l="l" t="t" r="r" b="b"/>
              <a:pathLst>
                <a:path w="13" h="25" extrusionOk="0">
                  <a:moveTo>
                    <a:pt x="1" y="1"/>
                  </a:moveTo>
                  <a:lnTo>
                    <a:pt x="1" y="25"/>
                  </a:lnTo>
                  <a:lnTo>
                    <a:pt x="13" y="13"/>
                  </a:lnTo>
                  <a:cubicBezTo>
                    <a:pt x="1" y="13"/>
                    <a:pt x="1" y="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84"/>
            <p:cNvSpPr/>
            <p:nvPr/>
          </p:nvSpPr>
          <p:spPr>
            <a:xfrm>
              <a:off x="5569025" y="3229250"/>
              <a:ext cx="325" cy="150"/>
            </a:xfrm>
            <a:custGeom>
              <a:avLst/>
              <a:gdLst/>
              <a:ahLst/>
              <a:cxnLst/>
              <a:rect l="l" t="t" r="r" b="b"/>
              <a:pathLst>
                <a:path w="13" h="6" extrusionOk="0">
                  <a:moveTo>
                    <a:pt x="0" y="1"/>
                  </a:moveTo>
                  <a:cubicBezTo>
                    <a:pt x="0" y="5"/>
                    <a:pt x="0" y="6"/>
                    <a:pt x="1" y="6"/>
                  </a:cubicBezTo>
                  <a:cubicBezTo>
                    <a:pt x="2" y="6"/>
                    <a:pt x="4"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84"/>
            <p:cNvSpPr/>
            <p:nvPr/>
          </p:nvSpPr>
          <p:spPr>
            <a:xfrm>
              <a:off x="5551175" y="3270625"/>
              <a:ext cx="300" cy="325"/>
            </a:xfrm>
            <a:custGeom>
              <a:avLst/>
              <a:gdLst/>
              <a:ahLst/>
              <a:cxnLst/>
              <a:rect l="l" t="t" r="r" b="b"/>
              <a:pathLst>
                <a:path w="12" h="13" extrusionOk="0">
                  <a:moveTo>
                    <a:pt x="0" y="12"/>
                  </a:moveTo>
                  <a:lnTo>
                    <a:pt x="12" y="0"/>
                  </a:lnTo>
                  <a:lnTo>
                    <a:pt x="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84"/>
            <p:cNvSpPr/>
            <p:nvPr/>
          </p:nvSpPr>
          <p:spPr>
            <a:xfrm>
              <a:off x="5556225" y="3259600"/>
              <a:ext cx="25" cy="325"/>
            </a:xfrm>
            <a:custGeom>
              <a:avLst/>
              <a:gdLst/>
              <a:ahLst/>
              <a:cxnLst/>
              <a:rect l="l" t="t" r="r" b="b"/>
              <a:pathLst>
                <a:path w="1" h="13" extrusionOk="0">
                  <a:moveTo>
                    <a:pt x="1" y="13"/>
                  </a:moveTo>
                  <a:lnTo>
                    <a:pt x="1" y="13"/>
                  </a:lnTo>
                  <a:cubicBezTo>
                    <a:pt x="1" y="1"/>
                    <a:pt x="1" y="13"/>
                    <a:pt x="1"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84"/>
            <p:cNvSpPr/>
            <p:nvPr/>
          </p:nvSpPr>
          <p:spPr>
            <a:xfrm>
              <a:off x="5550875" y="3269425"/>
              <a:ext cx="25" cy="25"/>
            </a:xfrm>
            <a:custGeom>
              <a:avLst/>
              <a:gdLst/>
              <a:ahLst/>
              <a:cxnLst/>
              <a:rect l="l" t="t" r="r" b="b"/>
              <a:pathLst>
                <a:path w="1" h="1" extrusionOk="0">
                  <a:moveTo>
                    <a:pt x="0" y="1"/>
                  </a:moveTo>
                  <a:lnTo>
                    <a:pt x="0"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84"/>
            <p:cNvSpPr/>
            <p:nvPr/>
          </p:nvSpPr>
          <p:spPr>
            <a:xfrm>
              <a:off x="5549375" y="327390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84"/>
            <p:cNvSpPr/>
            <p:nvPr/>
          </p:nvSpPr>
          <p:spPr>
            <a:xfrm>
              <a:off x="5553850" y="3263775"/>
              <a:ext cx="325" cy="325"/>
            </a:xfrm>
            <a:custGeom>
              <a:avLst/>
              <a:gdLst/>
              <a:ahLst/>
              <a:cxnLst/>
              <a:rect l="l" t="t" r="r" b="b"/>
              <a:pathLst>
                <a:path w="13" h="13" extrusionOk="0">
                  <a:moveTo>
                    <a:pt x="0" y="1"/>
                  </a:moveTo>
                  <a:cubicBezTo>
                    <a:pt x="0" y="13"/>
                    <a:pt x="0" y="13"/>
                    <a:pt x="12" y="13"/>
                  </a:cubicBezTo>
                  <a:cubicBezTo>
                    <a:pt x="12" y="13"/>
                    <a:pt x="12" y="1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84"/>
            <p:cNvSpPr/>
            <p:nvPr/>
          </p:nvSpPr>
          <p:spPr>
            <a:xfrm>
              <a:off x="5466325" y="3273000"/>
              <a:ext cx="925" cy="325"/>
            </a:xfrm>
            <a:custGeom>
              <a:avLst/>
              <a:gdLst/>
              <a:ahLst/>
              <a:cxnLst/>
              <a:rect l="l" t="t" r="r" b="b"/>
              <a:pathLst>
                <a:path w="37" h="13" extrusionOk="0">
                  <a:moveTo>
                    <a:pt x="37" y="1"/>
                  </a:moveTo>
                  <a:lnTo>
                    <a:pt x="1" y="13"/>
                  </a:lnTo>
                  <a:cubicBezTo>
                    <a:pt x="13" y="13"/>
                    <a:pt x="25" y="13"/>
                    <a:pt x="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84"/>
            <p:cNvSpPr/>
            <p:nvPr/>
          </p:nvSpPr>
          <p:spPr>
            <a:xfrm>
              <a:off x="5481225" y="3264975"/>
              <a:ext cx="325" cy="325"/>
            </a:xfrm>
            <a:custGeom>
              <a:avLst/>
              <a:gdLst/>
              <a:ahLst/>
              <a:cxnLst/>
              <a:rect l="l" t="t" r="r" b="b"/>
              <a:pathLst>
                <a:path w="13" h="13" extrusionOk="0">
                  <a:moveTo>
                    <a:pt x="12" y="0"/>
                  </a:moveTo>
                  <a:cubicBezTo>
                    <a:pt x="12" y="0"/>
                    <a:pt x="0" y="0"/>
                    <a:pt x="0" y="12"/>
                  </a:cubicBezTo>
                  <a:cubicBezTo>
                    <a:pt x="12" y="0"/>
                    <a:pt x="12"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84"/>
            <p:cNvSpPr/>
            <p:nvPr/>
          </p:nvSpPr>
          <p:spPr>
            <a:xfrm>
              <a:off x="5185950" y="3330150"/>
              <a:ext cx="1500" cy="325"/>
            </a:xfrm>
            <a:custGeom>
              <a:avLst/>
              <a:gdLst/>
              <a:ahLst/>
              <a:cxnLst/>
              <a:rect l="l" t="t" r="r" b="b"/>
              <a:pathLst>
                <a:path w="60" h="13" extrusionOk="0">
                  <a:moveTo>
                    <a:pt x="60" y="1"/>
                  </a:moveTo>
                  <a:cubicBezTo>
                    <a:pt x="48" y="1"/>
                    <a:pt x="39" y="4"/>
                    <a:pt x="30" y="7"/>
                  </a:cubicBezTo>
                  <a:lnTo>
                    <a:pt x="30" y="7"/>
                  </a:lnTo>
                  <a:lnTo>
                    <a:pt x="60" y="1"/>
                  </a:lnTo>
                  <a:close/>
                  <a:moveTo>
                    <a:pt x="30" y="7"/>
                  </a:moveTo>
                  <a:lnTo>
                    <a:pt x="0" y="13"/>
                  </a:lnTo>
                  <a:cubicBezTo>
                    <a:pt x="12" y="13"/>
                    <a:pt x="21" y="10"/>
                    <a:pt x="30"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84"/>
            <p:cNvSpPr/>
            <p:nvPr/>
          </p:nvSpPr>
          <p:spPr>
            <a:xfrm>
              <a:off x="5468125" y="3278075"/>
              <a:ext cx="1200" cy="900"/>
            </a:xfrm>
            <a:custGeom>
              <a:avLst/>
              <a:gdLst/>
              <a:ahLst/>
              <a:cxnLst/>
              <a:rect l="l" t="t" r="r" b="b"/>
              <a:pathLst>
                <a:path w="48" h="36" extrusionOk="0">
                  <a:moveTo>
                    <a:pt x="48" y="0"/>
                  </a:moveTo>
                  <a:lnTo>
                    <a:pt x="48" y="0"/>
                  </a:lnTo>
                  <a:cubicBezTo>
                    <a:pt x="36" y="24"/>
                    <a:pt x="0" y="24"/>
                    <a:pt x="0" y="36"/>
                  </a:cubicBezTo>
                  <a:cubicBezTo>
                    <a:pt x="24" y="24"/>
                    <a:pt x="48" y="24"/>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84"/>
            <p:cNvSpPr/>
            <p:nvPr/>
          </p:nvSpPr>
          <p:spPr>
            <a:xfrm>
              <a:off x="5186250" y="3332825"/>
              <a:ext cx="300" cy="25"/>
            </a:xfrm>
            <a:custGeom>
              <a:avLst/>
              <a:gdLst/>
              <a:ahLst/>
              <a:cxnLst/>
              <a:rect l="l" t="t" r="r" b="b"/>
              <a:pathLst>
                <a:path w="12" h="1" extrusionOk="0">
                  <a:moveTo>
                    <a:pt x="12" y="1"/>
                  </a:moveTo>
                  <a:lnTo>
                    <a:pt x="12" y="1"/>
                  </a:lnTo>
                  <a:cubicBezTo>
                    <a:pt x="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84"/>
            <p:cNvSpPr/>
            <p:nvPr/>
          </p:nvSpPr>
          <p:spPr>
            <a:xfrm>
              <a:off x="5280600" y="3321225"/>
              <a:ext cx="25" cy="325"/>
            </a:xfrm>
            <a:custGeom>
              <a:avLst/>
              <a:gdLst/>
              <a:ahLst/>
              <a:cxnLst/>
              <a:rect l="l" t="t" r="r" b="b"/>
              <a:pathLst>
                <a:path w="1" h="13" extrusionOk="0">
                  <a:moveTo>
                    <a:pt x="0" y="12"/>
                  </a:moveTo>
                  <a:lnTo>
                    <a:pt x="0" y="12"/>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84"/>
            <p:cNvSpPr/>
            <p:nvPr/>
          </p:nvSpPr>
          <p:spPr>
            <a:xfrm>
              <a:off x="5394000" y="3308125"/>
              <a:ext cx="25" cy="25"/>
            </a:xfrm>
            <a:custGeom>
              <a:avLst/>
              <a:gdLst/>
              <a:ahLst/>
              <a:cxnLst/>
              <a:rect l="l" t="t" r="r" b="b"/>
              <a:pathLst>
                <a:path w="1" h="1" extrusionOk="0">
                  <a:moveTo>
                    <a:pt x="1" y="1"/>
                  </a:moveTo>
                  <a:lnTo>
                    <a:pt x="1"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84"/>
            <p:cNvSpPr/>
            <p:nvPr/>
          </p:nvSpPr>
          <p:spPr>
            <a:xfrm>
              <a:off x="5394000" y="3307525"/>
              <a:ext cx="925" cy="625"/>
            </a:xfrm>
            <a:custGeom>
              <a:avLst/>
              <a:gdLst/>
              <a:ahLst/>
              <a:cxnLst/>
              <a:rect l="l" t="t" r="r" b="b"/>
              <a:pathLst>
                <a:path w="37" h="25" extrusionOk="0">
                  <a:moveTo>
                    <a:pt x="36" y="1"/>
                  </a:moveTo>
                  <a:cubicBezTo>
                    <a:pt x="24" y="1"/>
                    <a:pt x="1" y="13"/>
                    <a:pt x="1" y="25"/>
                  </a:cubicBezTo>
                  <a:cubicBezTo>
                    <a:pt x="13" y="25"/>
                    <a:pt x="24" y="25"/>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84"/>
            <p:cNvSpPr/>
            <p:nvPr/>
          </p:nvSpPr>
          <p:spPr>
            <a:xfrm>
              <a:off x="5412750" y="3303375"/>
              <a:ext cx="25" cy="25"/>
            </a:xfrm>
            <a:custGeom>
              <a:avLst/>
              <a:gdLst/>
              <a:ahLst/>
              <a:cxnLst/>
              <a:rect l="l" t="t" r="r" b="b"/>
              <a:pathLst>
                <a:path w="1" h="1" extrusionOk="0">
                  <a:moveTo>
                    <a:pt x="1" y="0"/>
                  </a:moveTo>
                  <a:lnTo>
                    <a:pt x="1"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84"/>
            <p:cNvSpPr/>
            <p:nvPr/>
          </p:nvSpPr>
          <p:spPr>
            <a:xfrm>
              <a:off x="5381500" y="3312000"/>
              <a:ext cx="25" cy="25"/>
            </a:xfrm>
            <a:custGeom>
              <a:avLst/>
              <a:gdLst/>
              <a:ahLst/>
              <a:cxnLst/>
              <a:rect l="l" t="t" r="r" b="b"/>
              <a:pathLst>
                <a:path w="1" h="1" extrusionOk="0">
                  <a:moveTo>
                    <a:pt x="1" y="0"/>
                  </a:moveTo>
                  <a:lnTo>
                    <a:pt x="1"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84"/>
            <p:cNvSpPr/>
            <p:nvPr/>
          </p:nvSpPr>
          <p:spPr>
            <a:xfrm>
              <a:off x="5390725" y="3309325"/>
              <a:ext cx="325" cy="25"/>
            </a:xfrm>
            <a:custGeom>
              <a:avLst/>
              <a:gdLst/>
              <a:ahLst/>
              <a:cxnLst/>
              <a:rect l="l" t="t" r="r" b="b"/>
              <a:pathLst>
                <a:path w="13" h="1" extrusionOk="0">
                  <a:moveTo>
                    <a:pt x="13" y="0"/>
                  </a:moveTo>
                  <a:lnTo>
                    <a:pt x="13" y="0"/>
                  </a:lnTo>
                  <a:cubicBezTo>
                    <a:pt x="1" y="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84"/>
            <p:cNvSpPr/>
            <p:nvPr/>
          </p:nvSpPr>
          <p:spPr>
            <a:xfrm>
              <a:off x="5412750" y="3303375"/>
              <a:ext cx="625" cy="600"/>
            </a:xfrm>
            <a:custGeom>
              <a:avLst/>
              <a:gdLst/>
              <a:ahLst/>
              <a:cxnLst/>
              <a:rect l="l" t="t" r="r" b="b"/>
              <a:pathLst>
                <a:path w="25" h="24" extrusionOk="0">
                  <a:moveTo>
                    <a:pt x="1" y="0"/>
                  </a:moveTo>
                  <a:cubicBezTo>
                    <a:pt x="1" y="12"/>
                    <a:pt x="1" y="12"/>
                    <a:pt x="1" y="24"/>
                  </a:cubicBezTo>
                  <a:lnTo>
                    <a:pt x="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84"/>
            <p:cNvSpPr/>
            <p:nvPr/>
          </p:nvSpPr>
          <p:spPr>
            <a:xfrm>
              <a:off x="5381500" y="3312000"/>
              <a:ext cx="625" cy="325"/>
            </a:xfrm>
            <a:custGeom>
              <a:avLst/>
              <a:gdLst/>
              <a:ahLst/>
              <a:cxnLst/>
              <a:rect l="l" t="t" r="r" b="b"/>
              <a:pathLst>
                <a:path w="25" h="13" extrusionOk="0">
                  <a:moveTo>
                    <a:pt x="1" y="0"/>
                  </a:moveTo>
                  <a:cubicBezTo>
                    <a:pt x="1" y="0"/>
                    <a:pt x="1" y="12"/>
                    <a:pt x="1" y="12"/>
                  </a:cubicBezTo>
                  <a:cubicBezTo>
                    <a:pt x="24" y="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84"/>
            <p:cNvSpPr/>
            <p:nvPr/>
          </p:nvSpPr>
          <p:spPr>
            <a:xfrm>
              <a:off x="5461575" y="3281650"/>
              <a:ext cx="625" cy="300"/>
            </a:xfrm>
            <a:custGeom>
              <a:avLst/>
              <a:gdLst/>
              <a:ahLst/>
              <a:cxnLst/>
              <a:rect l="l" t="t" r="r" b="b"/>
              <a:pathLst>
                <a:path w="25" h="12" extrusionOk="0">
                  <a:moveTo>
                    <a:pt x="24" y="0"/>
                  </a:moveTo>
                  <a:lnTo>
                    <a:pt x="0" y="12"/>
                  </a:lnTo>
                  <a:lnTo>
                    <a:pt x="0" y="1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84"/>
            <p:cNvSpPr/>
            <p:nvPr/>
          </p:nvSpPr>
          <p:spPr>
            <a:xfrm>
              <a:off x="5440875" y="3291450"/>
              <a:ext cx="475" cy="250"/>
            </a:xfrm>
            <a:custGeom>
              <a:avLst/>
              <a:gdLst/>
              <a:ahLst/>
              <a:cxnLst/>
              <a:rect l="l" t="t" r="r" b="b"/>
              <a:pathLst>
                <a:path w="19" h="10" extrusionOk="0">
                  <a:moveTo>
                    <a:pt x="7" y="1"/>
                  </a:moveTo>
                  <a:cubicBezTo>
                    <a:pt x="1" y="7"/>
                    <a:pt x="1" y="10"/>
                    <a:pt x="4" y="10"/>
                  </a:cubicBezTo>
                  <a:cubicBezTo>
                    <a:pt x="7" y="10"/>
                    <a:pt x="13" y="7"/>
                    <a:pt x="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84"/>
            <p:cNvSpPr/>
            <p:nvPr/>
          </p:nvSpPr>
          <p:spPr>
            <a:xfrm>
              <a:off x="5460075" y="3283725"/>
              <a:ext cx="325" cy="25"/>
            </a:xfrm>
            <a:custGeom>
              <a:avLst/>
              <a:gdLst/>
              <a:ahLst/>
              <a:cxnLst/>
              <a:rect l="l" t="t" r="r" b="b"/>
              <a:pathLst>
                <a:path w="13" h="1" extrusionOk="0">
                  <a:moveTo>
                    <a:pt x="13" y="0"/>
                  </a:moveTo>
                  <a:lnTo>
                    <a:pt x="1"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84"/>
            <p:cNvSpPr/>
            <p:nvPr/>
          </p:nvSpPr>
          <p:spPr>
            <a:xfrm>
              <a:off x="5468125" y="3278950"/>
              <a:ext cx="325" cy="325"/>
            </a:xfrm>
            <a:custGeom>
              <a:avLst/>
              <a:gdLst/>
              <a:ahLst/>
              <a:cxnLst/>
              <a:rect l="l" t="t" r="r" b="b"/>
              <a:pathLst>
                <a:path w="13" h="13" extrusionOk="0">
                  <a:moveTo>
                    <a:pt x="0" y="1"/>
                  </a:moveTo>
                  <a:cubicBezTo>
                    <a:pt x="0" y="1"/>
                    <a:pt x="0" y="13"/>
                    <a:pt x="0" y="13"/>
                  </a:cubicBezTo>
                  <a:lnTo>
                    <a:pt x="12" y="13"/>
                  </a:lnTo>
                  <a:cubicBezTo>
                    <a:pt x="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84"/>
            <p:cNvSpPr/>
            <p:nvPr/>
          </p:nvSpPr>
          <p:spPr>
            <a:xfrm>
              <a:off x="5449375" y="3288175"/>
              <a:ext cx="325" cy="325"/>
            </a:xfrm>
            <a:custGeom>
              <a:avLst/>
              <a:gdLst/>
              <a:ahLst/>
              <a:cxnLst/>
              <a:rect l="l" t="t" r="r" b="b"/>
              <a:pathLst>
                <a:path w="13" h="13" extrusionOk="0">
                  <a:moveTo>
                    <a:pt x="12" y="1"/>
                  </a:moveTo>
                  <a:cubicBezTo>
                    <a:pt x="0" y="1"/>
                    <a:pt x="0" y="13"/>
                    <a:pt x="0" y="13"/>
                  </a:cubicBezTo>
                  <a:cubicBezTo>
                    <a:pt x="12" y="13"/>
                    <a:pt x="12"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84"/>
            <p:cNvSpPr/>
            <p:nvPr/>
          </p:nvSpPr>
          <p:spPr>
            <a:xfrm>
              <a:off x="5483600" y="3253650"/>
              <a:ext cx="625" cy="325"/>
            </a:xfrm>
            <a:custGeom>
              <a:avLst/>
              <a:gdLst/>
              <a:ahLst/>
              <a:cxnLst/>
              <a:rect l="l" t="t" r="r" b="b"/>
              <a:pathLst>
                <a:path w="25" h="13" extrusionOk="0">
                  <a:moveTo>
                    <a:pt x="24" y="1"/>
                  </a:moveTo>
                  <a:cubicBezTo>
                    <a:pt x="12" y="1"/>
                    <a:pt x="12" y="1"/>
                    <a:pt x="0" y="13"/>
                  </a:cubicBezTo>
                  <a:lnTo>
                    <a:pt x="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84"/>
            <p:cNvSpPr/>
            <p:nvPr/>
          </p:nvSpPr>
          <p:spPr>
            <a:xfrm>
              <a:off x="5522600" y="3291375"/>
              <a:ext cx="300" cy="250"/>
            </a:xfrm>
            <a:custGeom>
              <a:avLst/>
              <a:gdLst/>
              <a:ahLst/>
              <a:cxnLst/>
              <a:rect l="l" t="t" r="r" b="b"/>
              <a:pathLst>
                <a:path w="12" h="10" extrusionOk="0">
                  <a:moveTo>
                    <a:pt x="5" y="0"/>
                  </a:moveTo>
                  <a:cubicBezTo>
                    <a:pt x="4" y="0"/>
                    <a:pt x="3" y="1"/>
                    <a:pt x="0" y="4"/>
                  </a:cubicBezTo>
                  <a:cubicBezTo>
                    <a:pt x="0" y="4"/>
                    <a:pt x="0" y="9"/>
                    <a:pt x="4" y="9"/>
                  </a:cubicBezTo>
                  <a:cubicBezTo>
                    <a:pt x="5" y="9"/>
                    <a:pt x="8" y="8"/>
                    <a:pt x="12" y="4"/>
                  </a:cubicBezTo>
                  <a:lnTo>
                    <a:pt x="12" y="4"/>
                  </a:lnTo>
                  <a:cubicBezTo>
                    <a:pt x="9" y="6"/>
                    <a:pt x="8" y="7"/>
                    <a:pt x="7" y="7"/>
                  </a:cubicBezTo>
                  <a:cubicBezTo>
                    <a:pt x="5" y="7"/>
                    <a:pt x="7"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84"/>
            <p:cNvSpPr/>
            <p:nvPr/>
          </p:nvSpPr>
          <p:spPr>
            <a:xfrm>
              <a:off x="5483300" y="3256050"/>
              <a:ext cx="25" cy="300"/>
            </a:xfrm>
            <a:custGeom>
              <a:avLst/>
              <a:gdLst/>
              <a:ahLst/>
              <a:cxnLst/>
              <a:rect l="l" t="t" r="r" b="b"/>
              <a:pathLst>
                <a:path w="1" h="12" extrusionOk="0">
                  <a:moveTo>
                    <a:pt x="0" y="12"/>
                  </a:moveTo>
                  <a:lnTo>
                    <a:pt x="0" y="0"/>
                  </a:lnTo>
                  <a:cubicBezTo>
                    <a:pt x="0" y="12"/>
                    <a:pt x="0" y="12"/>
                    <a:pt x="0"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84"/>
            <p:cNvSpPr/>
            <p:nvPr/>
          </p:nvSpPr>
          <p:spPr>
            <a:xfrm>
              <a:off x="5513950" y="3280150"/>
              <a:ext cx="25" cy="25"/>
            </a:xfrm>
            <a:custGeom>
              <a:avLst/>
              <a:gdLst/>
              <a:ahLst/>
              <a:cxnLst/>
              <a:rect l="l" t="t" r="r" b="b"/>
              <a:pathLst>
                <a:path w="1" h="1" extrusionOk="0">
                  <a:moveTo>
                    <a:pt x="1" y="0"/>
                  </a:moveTo>
                  <a:lnTo>
                    <a:pt x="1"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84"/>
            <p:cNvSpPr/>
            <p:nvPr/>
          </p:nvSpPr>
          <p:spPr>
            <a:xfrm>
              <a:off x="5515750" y="3283125"/>
              <a:ext cx="25" cy="25"/>
            </a:xfrm>
            <a:custGeom>
              <a:avLst/>
              <a:gdLst/>
              <a:ahLst/>
              <a:cxnLst/>
              <a:rect l="l" t="t" r="r" b="b"/>
              <a:pathLst>
                <a:path w="1" h="1" extrusionOk="0">
                  <a:moveTo>
                    <a:pt x="0" y="1"/>
                  </a:moveTo>
                  <a:lnTo>
                    <a:pt x="0"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84"/>
            <p:cNvSpPr/>
            <p:nvPr/>
          </p:nvSpPr>
          <p:spPr>
            <a:xfrm>
              <a:off x="5511875" y="3278950"/>
              <a:ext cx="25" cy="25"/>
            </a:xfrm>
            <a:custGeom>
              <a:avLst/>
              <a:gdLst/>
              <a:ahLst/>
              <a:cxnLst/>
              <a:rect l="l" t="t" r="r" b="b"/>
              <a:pathLst>
                <a:path w="1" h="1" extrusionOk="0">
                  <a:moveTo>
                    <a:pt x="0" y="1"/>
                  </a:moveTo>
                  <a:lnTo>
                    <a:pt x="0"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84"/>
            <p:cNvSpPr/>
            <p:nvPr/>
          </p:nvSpPr>
          <p:spPr>
            <a:xfrm>
              <a:off x="5513375" y="3280150"/>
              <a:ext cx="0" cy="25"/>
            </a:xfrm>
            <a:custGeom>
              <a:avLst/>
              <a:gdLst/>
              <a:ahLst/>
              <a:cxnLst/>
              <a:rect l="l" t="t" r="r" b="b"/>
              <a:pathLst>
                <a:path h="1" extrusionOk="0">
                  <a:moveTo>
                    <a:pt x="0" y="0"/>
                  </a:moveTo>
                  <a:lnTo>
                    <a:pt x="0" y="0"/>
                  </a:ln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84"/>
            <p:cNvSpPr/>
            <p:nvPr/>
          </p:nvSpPr>
          <p:spPr>
            <a:xfrm>
              <a:off x="5483600" y="3256625"/>
              <a:ext cx="325" cy="175"/>
            </a:xfrm>
            <a:custGeom>
              <a:avLst/>
              <a:gdLst/>
              <a:ahLst/>
              <a:cxnLst/>
              <a:rect l="l" t="t" r="r" b="b"/>
              <a:pathLst>
                <a:path w="13" h="7" extrusionOk="0">
                  <a:moveTo>
                    <a:pt x="0" y="1"/>
                  </a:moveTo>
                  <a:cubicBezTo>
                    <a:pt x="4" y="5"/>
                    <a:pt x="6" y="6"/>
                    <a:pt x="6" y="6"/>
                  </a:cubicBezTo>
                  <a:cubicBezTo>
                    <a:pt x="7" y="6"/>
                    <a:pt x="4"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84"/>
            <p:cNvSpPr/>
            <p:nvPr/>
          </p:nvSpPr>
          <p:spPr>
            <a:xfrm>
              <a:off x="5483900" y="3256625"/>
              <a:ext cx="25" cy="25"/>
            </a:xfrm>
            <a:custGeom>
              <a:avLst/>
              <a:gdLst/>
              <a:ahLst/>
              <a:cxnLst/>
              <a:rect l="l" t="t" r="r" b="b"/>
              <a:pathLst>
                <a:path w="1" h="1" extrusionOk="0">
                  <a:moveTo>
                    <a:pt x="0" y="1"/>
                  </a:moveTo>
                  <a:lnTo>
                    <a:pt x="0"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84"/>
            <p:cNvSpPr/>
            <p:nvPr/>
          </p:nvSpPr>
          <p:spPr>
            <a:xfrm>
              <a:off x="5515450" y="3283125"/>
              <a:ext cx="325" cy="325"/>
            </a:xfrm>
            <a:custGeom>
              <a:avLst/>
              <a:gdLst/>
              <a:ahLst/>
              <a:cxnLst/>
              <a:rect l="l" t="t" r="r" b="b"/>
              <a:pathLst>
                <a:path w="13" h="13" extrusionOk="0">
                  <a:moveTo>
                    <a:pt x="12" y="1"/>
                  </a:moveTo>
                  <a:cubicBezTo>
                    <a:pt x="12" y="1"/>
                    <a:pt x="12" y="12"/>
                    <a:pt x="0" y="12"/>
                  </a:cubicBezTo>
                  <a:lnTo>
                    <a:pt x="12" y="12"/>
                  </a:lnTo>
                  <a:lnTo>
                    <a:pt x="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84"/>
            <p:cNvSpPr/>
            <p:nvPr/>
          </p:nvSpPr>
          <p:spPr>
            <a:xfrm>
              <a:off x="5522600" y="3289975"/>
              <a:ext cx="25" cy="25"/>
            </a:xfrm>
            <a:custGeom>
              <a:avLst/>
              <a:gdLst/>
              <a:ahLst/>
              <a:cxnLst/>
              <a:rect l="l" t="t" r="r" b="b"/>
              <a:pathLst>
                <a:path w="1" h="1" extrusionOk="0">
                  <a:moveTo>
                    <a:pt x="0" y="0"/>
                  </a:moveTo>
                  <a:lnTo>
                    <a:pt x="0"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84"/>
            <p:cNvSpPr/>
            <p:nvPr/>
          </p:nvSpPr>
          <p:spPr>
            <a:xfrm>
              <a:off x="5520500" y="3286400"/>
              <a:ext cx="25" cy="25"/>
            </a:xfrm>
            <a:custGeom>
              <a:avLst/>
              <a:gdLst/>
              <a:ahLst/>
              <a:cxnLst/>
              <a:rect l="l" t="t" r="r" b="b"/>
              <a:pathLst>
                <a:path w="1" h="1" extrusionOk="0">
                  <a:moveTo>
                    <a:pt x="1" y="1"/>
                  </a:moveTo>
                  <a:lnTo>
                    <a:pt x="1" y="1"/>
                  </a:lnTo>
                  <a:cubicBezTo>
                    <a:pt x="1"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84"/>
            <p:cNvSpPr/>
            <p:nvPr/>
          </p:nvSpPr>
          <p:spPr>
            <a:xfrm>
              <a:off x="5521700" y="3289975"/>
              <a:ext cx="25" cy="25"/>
            </a:xfrm>
            <a:custGeom>
              <a:avLst/>
              <a:gdLst/>
              <a:ahLst/>
              <a:cxnLst/>
              <a:rect l="l" t="t" r="r" b="b"/>
              <a:pathLst>
                <a:path w="1" h="1" extrusionOk="0">
                  <a:moveTo>
                    <a:pt x="0" y="0"/>
                  </a:moveTo>
                  <a:lnTo>
                    <a:pt x="0"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84"/>
            <p:cNvSpPr/>
            <p:nvPr/>
          </p:nvSpPr>
          <p:spPr>
            <a:xfrm>
              <a:off x="5522300" y="3291450"/>
              <a:ext cx="325" cy="25"/>
            </a:xfrm>
            <a:custGeom>
              <a:avLst/>
              <a:gdLst/>
              <a:ahLst/>
              <a:cxnLst/>
              <a:rect l="l" t="t" r="r" b="b"/>
              <a:pathLst>
                <a:path w="13" h="1" extrusionOk="0">
                  <a:moveTo>
                    <a:pt x="12" y="1"/>
                  </a:moveTo>
                  <a:cubicBezTo>
                    <a:pt x="12" y="1"/>
                    <a:pt x="12" y="1"/>
                    <a:pt x="0" y="1"/>
                  </a:cubicBezTo>
                  <a:lnTo>
                    <a:pt x="0" y="1"/>
                  </a:lnTo>
                  <a:cubicBezTo>
                    <a:pt x="12" y="1"/>
                    <a:pt x="12"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84"/>
            <p:cNvSpPr/>
            <p:nvPr/>
          </p:nvSpPr>
          <p:spPr>
            <a:xfrm>
              <a:off x="5483600" y="3281650"/>
              <a:ext cx="1200" cy="600"/>
            </a:xfrm>
            <a:custGeom>
              <a:avLst/>
              <a:gdLst/>
              <a:ahLst/>
              <a:cxnLst/>
              <a:rect l="l" t="t" r="r" b="b"/>
              <a:pathLst>
                <a:path w="48" h="24" extrusionOk="0">
                  <a:moveTo>
                    <a:pt x="48" y="0"/>
                  </a:moveTo>
                  <a:lnTo>
                    <a:pt x="0" y="24"/>
                  </a:lnTo>
                  <a:cubicBezTo>
                    <a:pt x="12" y="24"/>
                    <a:pt x="24" y="12"/>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84"/>
            <p:cNvSpPr/>
            <p:nvPr/>
          </p:nvSpPr>
          <p:spPr>
            <a:xfrm>
              <a:off x="5499675" y="3273600"/>
              <a:ext cx="625" cy="325"/>
            </a:xfrm>
            <a:custGeom>
              <a:avLst/>
              <a:gdLst/>
              <a:ahLst/>
              <a:cxnLst/>
              <a:rect l="l" t="t" r="r" b="b"/>
              <a:pathLst>
                <a:path w="25" h="13" extrusionOk="0">
                  <a:moveTo>
                    <a:pt x="12" y="1"/>
                  </a:moveTo>
                  <a:cubicBezTo>
                    <a:pt x="12" y="1"/>
                    <a:pt x="12" y="12"/>
                    <a:pt x="0" y="12"/>
                  </a:cubicBezTo>
                  <a:cubicBezTo>
                    <a:pt x="12" y="12"/>
                    <a:pt x="24"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84"/>
            <p:cNvSpPr/>
            <p:nvPr/>
          </p:nvSpPr>
          <p:spPr>
            <a:xfrm>
              <a:off x="5485075" y="3287000"/>
              <a:ext cx="1225" cy="925"/>
            </a:xfrm>
            <a:custGeom>
              <a:avLst/>
              <a:gdLst/>
              <a:ahLst/>
              <a:cxnLst/>
              <a:rect l="l" t="t" r="r" b="b"/>
              <a:pathLst>
                <a:path w="49" h="37" extrusionOk="0">
                  <a:moveTo>
                    <a:pt x="49" y="0"/>
                  </a:moveTo>
                  <a:cubicBezTo>
                    <a:pt x="37" y="24"/>
                    <a:pt x="1" y="24"/>
                    <a:pt x="13" y="36"/>
                  </a:cubicBezTo>
                  <a:cubicBezTo>
                    <a:pt x="25" y="24"/>
                    <a:pt x="49" y="24"/>
                    <a:pt x="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84"/>
            <p:cNvSpPr/>
            <p:nvPr/>
          </p:nvSpPr>
          <p:spPr>
            <a:xfrm>
              <a:off x="5405325" y="3317950"/>
              <a:ext cx="25" cy="25"/>
            </a:xfrm>
            <a:custGeom>
              <a:avLst/>
              <a:gdLst/>
              <a:ahLst/>
              <a:cxnLst/>
              <a:rect l="l" t="t" r="r" b="b"/>
              <a:pathLst>
                <a:path w="1" h="1" extrusionOk="0">
                  <a:moveTo>
                    <a:pt x="0" y="1"/>
                  </a:moveTo>
                  <a:lnTo>
                    <a:pt x="0"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84"/>
            <p:cNvSpPr/>
            <p:nvPr/>
          </p:nvSpPr>
          <p:spPr>
            <a:xfrm>
              <a:off x="5405325" y="3317350"/>
              <a:ext cx="1200" cy="625"/>
            </a:xfrm>
            <a:custGeom>
              <a:avLst/>
              <a:gdLst/>
              <a:ahLst/>
              <a:cxnLst/>
              <a:rect l="l" t="t" r="r" b="b"/>
              <a:pathLst>
                <a:path w="48" h="25" extrusionOk="0">
                  <a:moveTo>
                    <a:pt x="48" y="1"/>
                  </a:moveTo>
                  <a:cubicBezTo>
                    <a:pt x="36" y="1"/>
                    <a:pt x="12" y="13"/>
                    <a:pt x="0" y="25"/>
                  </a:cubicBezTo>
                  <a:cubicBezTo>
                    <a:pt x="12" y="13"/>
                    <a:pt x="36" y="13"/>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84"/>
            <p:cNvSpPr/>
            <p:nvPr/>
          </p:nvSpPr>
          <p:spPr>
            <a:xfrm>
              <a:off x="5425550" y="3312900"/>
              <a:ext cx="25" cy="25"/>
            </a:xfrm>
            <a:custGeom>
              <a:avLst/>
              <a:gdLst/>
              <a:ahLst/>
              <a:cxnLst/>
              <a:rect l="l" t="t" r="r" b="b"/>
              <a:pathLst>
                <a:path w="1" h="1" extrusionOk="0">
                  <a:moveTo>
                    <a:pt x="1" y="0"/>
                  </a:moveTo>
                  <a:lnTo>
                    <a:pt x="1"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84"/>
            <p:cNvSpPr/>
            <p:nvPr/>
          </p:nvSpPr>
          <p:spPr>
            <a:xfrm>
              <a:off x="5391925" y="3321525"/>
              <a:ext cx="25" cy="25"/>
            </a:xfrm>
            <a:custGeom>
              <a:avLst/>
              <a:gdLst/>
              <a:ahLst/>
              <a:cxnLst/>
              <a:rect l="l" t="t" r="r" b="b"/>
              <a:pathLst>
                <a:path w="1" h="1" extrusionOk="0">
                  <a:moveTo>
                    <a:pt x="0" y="0"/>
                  </a:moveTo>
                  <a:lnTo>
                    <a:pt x="0"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84"/>
            <p:cNvSpPr/>
            <p:nvPr/>
          </p:nvSpPr>
          <p:spPr>
            <a:xfrm>
              <a:off x="5402050" y="3318850"/>
              <a:ext cx="25" cy="325"/>
            </a:xfrm>
            <a:custGeom>
              <a:avLst/>
              <a:gdLst/>
              <a:ahLst/>
              <a:cxnLst/>
              <a:rect l="l" t="t" r="r" b="b"/>
              <a:pathLst>
                <a:path w="1" h="13" extrusionOk="0">
                  <a:moveTo>
                    <a:pt x="0" y="0"/>
                  </a:moveTo>
                  <a:lnTo>
                    <a:pt x="0" y="0"/>
                  </a:lnTo>
                  <a:cubicBezTo>
                    <a:pt x="0" y="0"/>
                    <a:pt x="0" y="12"/>
                    <a:pt x="0"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84"/>
            <p:cNvSpPr/>
            <p:nvPr/>
          </p:nvSpPr>
          <p:spPr>
            <a:xfrm>
              <a:off x="5425550" y="3312900"/>
              <a:ext cx="625" cy="600"/>
            </a:xfrm>
            <a:custGeom>
              <a:avLst/>
              <a:gdLst/>
              <a:ahLst/>
              <a:cxnLst/>
              <a:rect l="l" t="t" r="r" b="b"/>
              <a:pathLst>
                <a:path w="25" h="24" extrusionOk="0">
                  <a:moveTo>
                    <a:pt x="1" y="0"/>
                  </a:moveTo>
                  <a:cubicBezTo>
                    <a:pt x="1" y="12"/>
                    <a:pt x="1" y="12"/>
                    <a:pt x="1" y="24"/>
                  </a:cubicBezTo>
                  <a:lnTo>
                    <a:pt x="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84"/>
            <p:cNvSpPr/>
            <p:nvPr/>
          </p:nvSpPr>
          <p:spPr>
            <a:xfrm>
              <a:off x="5391925" y="3321525"/>
              <a:ext cx="900" cy="325"/>
            </a:xfrm>
            <a:custGeom>
              <a:avLst/>
              <a:gdLst/>
              <a:ahLst/>
              <a:cxnLst/>
              <a:rect l="l" t="t" r="r" b="b"/>
              <a:pathLst>
                <a:path w="36" h="13" extrusionOk="0">
                  <a:moveTo>
                    <a:pt x="0" y="0"/>
                  </a:moveTo>
                  <a:cubicBezTo>
                    <a:pt x="0" y="12"/>
                    <a:pt x="0" y="12"/>
                    <a:pt x="12" y="12"/>
                  </a:cubicBezTo>
                  <a:cubicBezTo>
                    <a:pt x="36" y="12"/>
                    <a:pt x="12" y="1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84"/>
            <p:cNvSpPr/>
            <p:nvPr/>
          </p:nvSpPr>
          <p:spPr>
            <a:xfrm>
              <a:off x="5478250" y="3290875"/>
              <a:ext cx="600" cy="325"/>
            </a:xfrm>
            <a:custGeom>
              <a:avLst/>
              <a:gdLst/>
              <a:ahLst/>
              <a:cxnLst/>
              <a:rect l="l" t="t" r="r" b="b"/>
              <a:pathLst>
                <a:path w="24" h="13" extrusionOk="0">
                  <a:moveTo>
                    <a:pt x="0" y="0"/>
                  </a:moveTo>
                  <a:lnTo>
                    <a:pt x="0" y="12"/>
                  </a:lnTo>
                  <a:lnTo>
                    <a:pt x="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84"/>
            <p:cNvSpPr/>
            <p:nvPr/>
          </p:nvSpPr>
          <p:spPr>
            <a:xfrm>
              <a:off x="5455925" y="3300700"/>
              <a:ext cx="300" cy="300"/>
            </a:xfrm>
            <a:custGeom>
              <a:avLst/>
              <a:gdLst/>
              <a:ahLst/>
              <a:cxnLst/>
              <a:rect l="l" t="t" r="r" b="b"/>
              <a:pathLst>
                <a:path w="12" h="12" extrusionOk="0">
                  <a:moveTo>
                    <a:pt x="12" y="0"/>
                  </a:moveTo>
                  <a:lnTo>
                    <a:pt x="12" y="0"/>
                  </a:lnTo>
                  <a:cubicBezTo>
                    <a:pt x="0" y="12"/>
                    <a:pt x="0" y="12"/>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84"/>
            <p:cNvSpPr/>
            <p:nvPr/>
          </p:nvSpPr>
          <p:spPr>
            <a:xfrm>
              <a:off x="5476450" y="3292650"/>
              <a:ext cx="325" cy="325"/>
            </a:xfrm>
            <a:custGeom>
              <a:avLst/>
              <a:gdLst/>
              <a:ahLst/>
              <a:cxnLst/>
              <a:rect l="l" t="t" r="r" b="b"/>
              <a:pathLst>
                <a:path w="13" h="13" extrusionOk="0">
                  <a:moveTo>
                    <a:pt x="13" y="1"/>
                  </a:moveTo>
                  <a:lnTo>
                    <a:pt x="13" y="1"/>
                  </a:lnTo>
                  <a:lnTo>
                    <a:pt x="1" y="1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84"/>
            <p:cNvSpPr/>
            <p:nvPr/>
          </p:nvSpPr>
          <p:spPr>
            <a:xfrm>
              <a:off x="5485075" y="3287900"/>
              <a:ext cx="325" cy="300"/>
            </a:xfrm>
            <a:custGeom>
              <a:avLst/>
              <a:gdLst/>
              <a:ahLst/>
              <a:cxnLst/>
              <a:rect l="l" t="t" r="r" b="b"/>
              <a:pathLst>
                <a:path w="13" h="12" extrusionOk="0">
                  <a:moveTo>
                    <a:pt x="13" y="0"/>
                  </a:moveTo>
                  <a:cubicBezTo>
                    <a:pt x="1" y="12"/>
                    <a:pt x="1" y="12"/>
                    <a:pt x="1" y="12"/>
                  </a:cubicBezTo>
                  <a:lnTo>
                    <a:pt x="13" y="12"/>
                  </a:lnTo>
                  <a:cubicBezTo>
                    <a:pt x="13" y="12"/>
                    <a:pt x="13"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84"/>
            <p:cNvSpPr/>
            <p:nvPr/>
          </p:nvSpPr>
          <p:spPr>
            <a:xfrm>
              <a:off x="5464850" y="3297425"/>
              <a:ext cx="325" cy="300"/>
            </a:xfrm>
            <a:custGeom>
              <a:avLst/>
              <a:gdLst/>
              <a:ahLst/>
              <a:cxnLst/>
              <a:rect l="l" t="t" r="r" b="b"/>
              <a:pathLst>
                <a:path w="13" h="12" extrusionOk="0">
                  <a:moveTo>
                    <a:pt x="12" y="0"/>
                  </a:moveTo>
                  <a:cubicBezTo>
                    <a:pt x="0" y="0"/>
                    <a:pt x="0" y="12"/>
                    <a:pt x="12" y="12"/>
                  </a:cubicBezTo>
                  <a:cubicBezTo>
                    <a:pt x="12" y="12"/>
                    <a:pt x="12"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84"/>
            <p:cNvSpPr/>
            <p:nvPr/>
          </p:nvSpPr>
          <p:spPr>
            <a:xfrm>
              <a:off x="5485975" y="3248000"/>
              <a:ext cx="325" cy="25"/>
            </a:xfrm>
            <a:custGeom>
              <a:avLst/>
              <a:gdLst/>
              <a:ahLst/>
              <a:cxnLst/>
              <a:rect l="l" t="t" r="r" b="b"/>
              <a:pathLst>
                <a:path w="13" h="1" extrusionOk="0">
                  <a:moveTo>
                    <a:pt x="1" y="1"/>
                  </a:moveTo>
                  <a:lnTo>
                    <a:pt x="13" y="1"/>
                  </a:lnTo>
                  <a:cubicBezTo>
                    <a:pt x="1"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84"/>
            <p:cNvSpPr/>
            <p:nvPr/>
          </p:nvSpPr>
          <p:spPr>
            <a:xfrm>
              <a:off x="5504725" y="3255750"/>
              <a:ext cx="25" cy="25"/>
            </a:xfrm>
            <a:custGeom>
              <a:avLst/>
              <a:gdLst/>
              <a:ahLst/>
              <a:cxnLst/>
              <a:rect l="l" t="t" r="r" b="b"/>
              <a:pathLst>
                <a:path w="1" h="1" extrusionOk="0">
                  <a:moveTo>
                    <a:pt x="1" y="0"/>
                  </a:moveTo>
                  <a:lnTo>
                    <a:pt x="1"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84"/>
            <p:cNvSpPr/>
            <p:nvPr/>
          </p:nvSpPr>
          <p:spPr>
            <a:xfrm>
              <a:off x="5486575" y="3248600"/>
              <a:ext cx="25" cy="25"/>
            </a:xfrm>
            <a:custGeom>
              <a:avLst/>
              <a:gdLst/>
              <a:ahLst/>
              <a:cxnLst/>
              <a:rect l="l" t="t" r="r" b="b"/>
              <a:pathLst>
                <a:path w="1" h="1" extrusionOk="0">
                  <a:moveTo>
                    <a:pt x="0" y="0"/>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84"/>
            <p:cNvSpPr/>
            <p:nvPr/>
          </p:nvSpPr>
          <p:spPr>
            <a:xfrm>
              <a:off x="5485975" y="3248300"/>
              <a:ext cx="325" cy="625"/>
            </a:xfrm>
            <a:custGeom>
              <a:avLst/>
              <a:gdLst/>
              <a:ahLst/>
              <a:cxnLst/>
              <a:rect l="l" t="t" r="r" b="b"/>
              <a:pathLst>
                <a:path w="13" h="25" extrusionOk="0">
                  <a:moveTo>
                    <a:pt x="13" y="12"/>
                  </a:moveTo>
                  <a:cubicBezTo>
                    <a:pt x="13" y="24"/>
                    <a:pt x="13" y="1"/>
                    <a:pt x="13" y="12"/>
                  </a:cubicBezTo>
                  <a:cubicBezTo>
                    <a:pt x="13" y="12"/>
                    <a:pt x="1" y="12"/>
                    <a:pt x="13"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84"/>
            <p:cNvSpPr/>
            <p:nvPr/>
          </p:nvSpPr>
          <p:spPr>
            <a:xfrm>
              <a:off x="5607425" y="3161675"/>
              <a:ext cx="625" cy="325"/>
            </a:xfrm>
            <a:custGeom>
              <a:avLst/>
              <a:gdLst/>
              <a:ahLst/>
              <a:cxnLst/>
              <a:rect l="l" t="t" r="r" b="b"/>
              <a:pathLst>
                <a:path w="25" h="13" extrusionOk="0">
                  <a:moveTo>
                    <a:pt x="24" y="1"/>
                  </a:moveTo>
                  <a:lnTo>
                    <a:pt x="0" y="13"/>
                  </a:lnTo>
                  <a:cubicBezTo>
                    <a:pt x="12" y="13"/>
                    <a:pt x="12" y="13"/>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84"/>
            <p:cNvSpPr/>
            <p:nvPr/>
          </p:nvSpPr>
          <p:spPr>
            <a:xfrm>
              <a:off x="5524975" y="3298600"/>
              <a:ext cx="325" cy="625"/>
            </a:xfrm>
            <a:custGeom>
              <a:avLst/>
              <a:gdLst/>
              <a:ahLst/>
              <a:cxnLst/>
              <a:rect l="l" t="t" r="r" b="b"/>
              <a:pathLst>
                <a:path w="13" h="25" extrusionOk="0">
                  <a:moveTo>
                    <a:pt x="12" y="1"/>
                  </a:moveTo>
                  <a:cubicBezTo>
                    <a:pt x="0" y="13"/>
                    <a:pt x="12" y="24"/>
                    <a:pt x="12" y="24"/>
                  </a:cubicBezTo>
                  <a:lnTo>
                    <a:pt x="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84"/>
            <p:cNvSpPr/>
            <p:nvPr/>
          </p:nvSpPr>
          <p:spPr>
            <a:xfrm>
              <a:off x="5527650" y="3299500"/>
              <a:ext cx="325" cy="25"/>
            </a:xfrm>
            <a:custGeom>
              <a:avLst/>
              <a:gdLst/>
              <a:ahLst/>
              <a:cxnLst/>
              <a:rect l="l" t="t" r="r" b="b"/>
              <a:pathLst>
                <a:path w="13" h="1" extrusionOk="0">
                  <a:moveTo>
                    <a:pt x="12" y="0"/>
                  </a:moveTo>
                  <a:lnTo>
                    <a:pt x="1" y="0"/>
                  </a:lnTo>
                  <a:cubicBezTo>
                    <a:pt x="1" y="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84"/>
            <p:cNvSpPr/>
            <p:nvPr/>
          </p:nvSpPr>
          <p:spPr>
            <a:xfrm>
              <a:off x="5544325" y="3248300"/>
              <a:ext cx="25" cy="325"/>
            </a:xfrm>
            <a:custGeom>
              <a:avLst/>
              <a:gdLst/>
              <a:ahLst/>
              <a:cxnLst/>
              <a:rect l="l" t="t" r="r" b="b"/>
              <a:pathLst>
                <a:path w="1" h="13" extrusionOk="0">
                  <a:moveTo>
                    <a:pt x="0" y="12"/>
                  </a:moveTo>
                  <a:lnTo>
                    <a:pt x="0" y="12"/>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84"/>
            <p:cNvSpPr/>
            <p:nvPr/>
          </p:nvSpPr>
          <p:spPr>
            <a:xfrm>
              <a:off x="5584500" y="3199775"/>
              <a:ext cx="25" cy="25"/>
            </a:xfrm>
            <a:custGeom>
              <a:avLst/>
              <a:gdLst/>
              <a:ahLst/>
              <a:cxnLst/>
              <a:rect l="l" t="t" r="r" b="b"/>
              <a:pathLst>
                <a:path w="1" h="1" extrusionOk="0">
                  <a:moveTo>
                    <a:pt x="1" y="1"/>
                  </a:moveTo>
                  <a:lnTo>
                    <a:pt x="1"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84"/>
            <p:cNvSpPr/>
            <p:nvPr/>
          </p:nvSpPr>
          <p:spPr>
            <a:xfrm>
              <a:off x="5580925" y="3206025"/>
              <a:ext cx="25" cy="25"/>
            </a:xfrm>
            <a:custGeom>
              <a:avLst/>
              <a:gdLst/>
              <a:ahLst/>
              <a:cxnLst/>
              <a:rect l="l" t="t" r="r" b="b"/>
              <a:pathLst>
                <a:path w="1" h="1" extrusionOk="0">
                  <a:moveTo>
                    <a:pt x="1" y="1"/>
                  </a:moveTo>
                  <a:lnTo>
                    <a:pt x="1"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84"/>
            <p:cNvSpPr/>
            <p:nvPr/>
          </p:nvSpPr>
          <p:spPr>
            <a:xfrm>
              <a:off x="5583600" y="3201275"/>
              <a:ext cx="25" cy="325"/>
            </a:xfrm>
            <a:custGeom>
              <a:avLst/>
              <a:gdLst/>
              <a:ahLst/>
              <a:cxnLst/>
              <a:rect l="l" t="t" r="r" b="b"/>
              <a:pathLst>
                <a:path w="1" h="13" extrusionOk="0">
                  <a:moveTo>
                    <a:pt x="1" y="0"/>
                  </a:moveTo>
                  <a:lnTo>
                    <a:pt x="1" y="0"/>
                  </a:lnTo>
                  <a:cubicBezTo>
                    <a:pt x="1" y="12"/>
                    <a:pt x="1" y="12"/>
                    <a:pt x="1"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84"/>
            <p:cNvSpPr/>
            <p:nvPr/>
          </p:nvSpPr>
          <p:spPr>
            <a:xfrm>
              <a:off x="5163325" y="3272700"/>
              <a:ext cx="625" cy="325"/>
            </a:xfrm>
            <a:custGeom>
              <a:avLst/>
              <a:gdLst/>
              <a:ahLst/>
              <a:cxnLst/>
              <a:rect l="l" t="t" r="r" b="b"/>
              <a:pathLst>
                <a:path w="25" h="13" extrusionOk="0">
                  <a:moveTo>
                    <a:pt x="12" y="1"/>
                  </a:moveTo>
                  <a:cubicBezTo>
                    <a:pt x="12" y="1"/>
                    <a:pt x="0" y="1"/>
                    <a:pt x="12" y="13"/>
                  </a:cubicBezTo>
                  <a:cubicBezTo>
                    <a:pt x="0" y="1"/>
                    <a:pt x="24"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84"/>
            <p:cNvSpPr/>
            <p:nvPr/>
          </p:nvSpPr>
          <p:spPr>
            <a:xfrm>
              <a:off x="5187725" y="3245625"/>
              <a:ext cx="25" cy="325"/>
            </a:xfrm>
            <a:custGeom>
              <a:avLst/>
              <a:gdLst/>
              <a:ahLst/>
              <a:cxnLst/>
              <a:rect l="l" t="t" r="r" b="b"/>
              <a:pathLst>
                <a:path w="1" h="13" extrusionOk="0">
                  <a:moveTo>
                    <a:pt x="1" y="0"/>
                  </a:moveTo>
                  <a:lnTo>
                    <a:pt x="1" y="0"/>
                  </a:lnTo>
                  <a:lnTo>
                    <a:pt x="1" y="1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84"/>
            <p:cNvSpPr/>
            <p:nvPr/>
          </p:nvSpPr>
          <p:spPr>
            <a:xfrm>
              <a:off x="5161525" y="3277475"/>
              <a:ext cx="325" cy="25"/>
            </a:xfrm>
            <a:custGeom>
              <a:avLst/>
              <a:gdLst/>
              <a:ahLst/>
              <a:cxnLst/>
              <a:rect l="l" t="t" r="r" b="b"/>
              <a:pathLst>
                <a:path w="13" h="1" extrusionOk="0">
                  <a:moveTo>
                    <a:pt x="13" y="0"/>
                  </a:moveTo>
                  <a:cubicBezTo>
                    <a:pt x="13" y="0"/>
                    <a:pt x="13" y="0"/>
                    <a:pt x="13" y="0"/>
                  </a:cubicBezTo>
                  <a:cubicBezTo>
                    <a:pt x="1" y="0"/>
                    <a:pt x="1"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84"/>
            <p:cNvSpPr/>
            <p:nvPr/>
          </p:nvSpPr>
          <p:spPr>
            <a:xfrm>
              <a:off x="5163625" y="32727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84"/>
            <p:cNvSpPr/>
            <p:nvPr/>
          </p:nvSpPr>
          <p:spPr>
            <a:xfrm>
              <a:off x="5185950" y="3294425"/>
              <a:ext cx="25" cy="325"/>
            </a:xfrm>
            <a:custGeom>
              <a:avLst/>
              <a:gdLst/>
              <a:ahLst/>
              <a:cxnLst/>
              <a:rect l="l" t="t" r="r" b="b"/>
              <a:pathLst>
                <a:path w="1" h="13" extrusionOk="0">
                  <a:moveTo>
                    <a:pt x="0" y="1"/>
                  </a:moveTo>
                  <a:lnTo>
                    <a:pt x="0" y="1"/>
                  </a:lnTo>
                  <a:cubicBezTo>
                    <a:pt x="0" y="1"/>
                    <a:pt x="0" y="1"/>
                    <a:pt x="0"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84"/>
            <p:cNvSpPr/>
            <p:nvPr/>
          </p:nvSpPr>
          <p:spPr>
            <a:xfrm>
              <a:off x="5204700" y="3253075"/>
              <a:ext cx="25" cy="25"/>
            </a:xfrm>
            <a:custGeom>
              <a:avLst/>
              <a:gdLst/>
              <a:ahLst/>
              <a:cxnLst/>
              <a:rect l="l" t="t" r="r" b="b"/>
              <a:pathLst>
                <a:path w="1" h="1" extrusionOk="0">
                  <a:moveTo>
                    <a:pt x="0" y="0"/>
                  </a:moveTo>
                  <a:lnTo>
                    <a:pt x="0"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84"/>
            <p:cNvSpPr/>
            <p:nvPr/>
          </p:nvSpPr>
          <p:spPr>
            <a:xfrm>
              <a:off x="5185050" y="3274500"/>
              <a:ext cx="625" cy="325"/>
            </a:xfrm>
            <a:custGeom>
              <a:avLst/>
              <a:gdLst/>
              <a:ahLst/>
              <a:cxnLst/>
              <a:rect l="l" t="t" r="r" b="b"/>
              <a:pathLst>
                <a:path w="25" h="13" extrusionOk="0">
                  <a:moveTo>
                    <a:pt x="12" y="0"/>
                  </a:moveTo>
                  <a:cubicBezTo>
                    <a:pt x="0" y="0"/>
                    <a:pt x="12" y="0"/>
                    <a:pt x="12" y="12"/>
                  </a:cubicBezTo>
                  <a:cubicBezTo>
                    <a:pt x="24" y="12"/>
                    <a:pt x="12"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84"/>
            <p:cNvSpPr/>
            <p:nvPr/>
          </p:nvSpPr>
          <p:spPr>
            <a:xfrm>
              <a:off x="5183250" y="3278650"/>
              <a:ext cx="25" cy="25"/>
            </a:xfrm>
            <a:custGeom>
              <a:avLst/>
              <a:gdLst/>
              <a:ahLst/>
              <a:cxnLst/>
              <a:rect l="l" t="t" r="r" b="b"/>
              <a:pathLst>
                <a:path w="1" h="1" extrusionOk="0">
                  <a:moveTo>
                    <a:pt x="1" y="1"/>
                  </a:moveTo>
                  <a:lnTo>
                    <a:pt x="1"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84"/>
            <p:cNvSpPr/>
            <p:nvPr/>
          </p:nvSpPr>
          <p:spPr>
            <a:xfrm>
              <a:off x="5185650" y="3271225"/>
              <a:ext cx="25" cy="25"/>
            </a:xfrm>
            <a:custGeom>
              <a:avLst/>
              <a:gdLst/>
              <a:ahLst/>
              <a:cxnLst/>
              <a:rect l="l" t="t" r="r" b="b"/>
              <a:pathLst>
                <a:path w="1" h="1" extrusionOk="0">
                  <a:moveTo>
                    <a:pt x="0" y="0"/>
                  </a:moveTo>
                  <a:lnTo>
                    <a:pt x="0"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84"/>
            <p:cNvSpPr/>
            <p:nvPr/>
          </p:nvSpPr>
          <p:spPr>
            <a:xfrm>
              <a:off x="5185050" y="3273600"/>
              <a:ext cx="325" cy="25"/>
            </a:xfrm>
            <a:custGeom>
              <a:avLst/>
              <a:gdLst/>
              <a:ahLst/>
              <a:cxnLst/>
              <a:rect l="l" t="t" r="r" b="b"/>
              <a:pathLst>
                <a:path w="13" h="1" extrusionOk="0">
                  <a:moveTo>
                    <a:pt x="12" y="1"/>
                  </a:moveTo>
                  <a:lnTo>
                    <a:pt x="12" y="1"/>
                  </a:lnTo>
                  <a:cubicBezTo>
                    <a:pt x="12" y="1"/>
                    <a:pt x="12"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84"/>
            <p:cNvSpPr/>
            <p:nvPr/>
          </p:nvSpPr>
          <p:spPr>
            <a:xfrm>
              <a:off x="5182975" y="3278650"/>
              <a:ext cx="300" cy="325"/>
            </a:xfrm>
            <a:custGeom>
              <a:avLst/>
              <a:gdLst/>
              <a:ahLst/>
              <a:cxnLst/>
              <a:rect l="l" t="t" r="r" b="b"/>
              <a:pathLst>
                <a:path w="12" h="13" extrusionOk="0">
                  <a:moveTo>
                    <a:pt x="0" y="1"/>
                  </a:moveTo>
                  <a:lnTo>
                    <a:pt x="0" y="13"/>
                  </a:lnTo>
                  <a:lnTo>
                    <a:pt x="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84"/>
            <p:cNvSpPr/>
            <p:nvPr/>
          </p:nvSpPr>
          <p:spPr>
            <a:xfrm>
              <a:off x="5207675" y="3318550"/>
              <a:ext cx="325" cy="325"/>
            </a:xfrm>
            <a:custGeom>
              <a:avLst/>
              <a:gdLst/>
              <a:ahLst/>
              <a:cxnLst/>
              <a:rect l="l" t="t" r="r" b="b"/>
              <a:pathLst>
                <a:path w="13" h="13" extrusionOk="0">
                  <a:moveTo>
                    <a:pt x="12" y="0"/>
                  </a:moveTo>
                  <a:lnTo>
                    <a:pt x="0" y="12"/>
                  </a:lnTo>
                  <a:cubicBezTo>
                    <a:pt x="0" y="12"/>
                    <a:pt x="12" y="12"/>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84"/>
            <p:cNvSpPr/>
            <p:nvPr/>
          </p:nvSpPr>
          <p:spPr>
            <a:xfrm>
              <a:off x="5202600" y="3316175"/>
              <a:ext cx="625" cy="325"/>
            </a:xfrm>
            <a:custGeom>
              <a:avLst/>
              <a:gdLst/>
              <a:ahLst/>
              <a:cxnLst/>
              <a:rect l="l" t="t" r="r" b="b"/>
              <a:pathLst>
                <a:path w="25" h="13" extrusionOk="0">
                  <a:moveTo>
                    <a:pt x="13" y="0"/>
                  </a:moveTo>
                  <a:cubicBezTo>
                    <a:pt x="13" y="0"/>
                    <a:pt x="1" y="12"/>
                    <a:pt x="13" y="12"/>
                  </a:cubicBezTo>
                  <a:cubicBezTo>
                    <a:pt x="1" y="12"/>
                    <a:pt x="25"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84"/>
            <p:cNvSpPr/>
            <p:nvPr/>
          </p:nvSpPr>
          <p:spPr>
            <a:xfrm>
              <a:off x="5239525" y="3259900"/>
              <a:ext cx="25" cy="25"/>
            </a:xfrm>
            <a:custGeom>
              <a:avLst/>
              <a:gdLst/>
              <a:ahLst/>
              <a:cxnLst/>
              <a:rect l="l" t="t" r="r" b="b"/>
              <a:pathLst>
                <a:path w="1" h="1" extrusionOk="0">
                  <a:moveTo>
                    <a:pt x="0" y="1"/>
                  </a:moveTo>
                  <a:lnTo>
                    <a:pt x="0"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84"/>
            <p:cNvSpPr/>
            <p:nvPr/>
          </p:nvSpPr>
          <p:spPr>
            <a:xfrm>
              <a:off x="5213925" y="3290875"/>
              <a:ext cx="25" cy="25"/>
            </a:xfrm>
            <a:custGeom>
              <a:avLst/>
              <a:gdLst/>
              <a:ahLst/>
              <a:cxnLst/>
              <a:rect l="l" t="t" r="r" b="b"/>
              <a:pathLst>
                <a:path w="1" h="1" extrusionOk="0">
                  <a:moveTo>
                    <a:pt x="0" y="0"/>
                  </a:moveTo>
                  <a:lnTo>
                    <a:pt x="0"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84"/>
            <p:cNvSpPr/>
            <p:nvPr/>
          </p:nvSpPr>
          <p:spPr>
            <a:xfrm>
              <a:off x="5210650" y="3296825"/>
              <a:ext cx="25" cy="25"/>
            </a:xfrm>
            <a:custGeom>
              <a:avLst/>
              <a:gdLst/>
              <a:ahLst/>
              <a:cxnLst/>
              <a:rect l="l" t="t" r="r" b="b"/>
              <a:pathLst>
                <a:path w="1" h="1" extrusionOk="0">
                  <a:moveTo>
                    <a:pt x="0" y="0"/>
                  </a:moveTo>
                  <a:lnTo>
                    <a:pt x="0"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84"/>
            <p:cNvSpPr/>
            <p:nvPr/>
          </p:nvSpPr>
          <p:spPr>
            <a:xfrm>
              <a:off x="5215100" y="3286700"/>
              <a:ext cx="25" cy="25"/>
            </a:xfrm>
            <a:custGeom>
              <a:avLst/>
              <a:gdLst/>
              <a:ahLst/>
              <a:cxnLst/>
              <a:rect l="l" t="t" r="r" b="b"/>
              <a:pathLst>
                <a:path w="1" h="1" extrusionOk="0">
                  <a:moveTo>
                    <a:pt x="1" y="0"/>
                  </a:moveTo>
                  <a:lnTo>
                    <a:pt x="1"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84"/>
            <p:cNvSpPr/>
            <p:nvPr/>
          </p:nvSpPr>
          <p:spPr>
            <a:xfrm>
              <a:off x="5214225" y="3289675"/>
              <a:ext cx="25" cy="325"/>
            </a:xfrm>
            <a:custGeom>
              <a:avLst/>
              <a:gdLst/>
              <a:ahLst/>
              <a:cxnLst/>
              <a:rect l="l" t="t" r="r" b="b"/>
              <a:pathLst>
                <a:path w="1" h="13" extrusionOk="0">
                  <a:moveTo>
                    <a:pt x="0" y="12"/>
                  </a:moveTo>
                  <a:lnTo>
                    <a:pt x="0" y="12"/>
                  </a:lnTo>
                  <a:cubicBezTo>
                    <a:pt x="0" y="12"/>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84"/>
            <p:cNvSpPr/>
            <p:nvPr/>
          </p:nvSpPr>
          <p:spPr>
            <a:xfrm>
              <a:off x="5210350" y="3296525"/>
              <a:ext cx="325" cy="625"/>
            </a:xfrm>
            <a:custGeom>
              <a:avLst/>
              <a:gdLst/>
              <a:ahLst/>
              <a:cxnLst/>
              <a:rect l="l" t="t" r="r" b="b"/>
              <a:pathLst>
                <a:path w="13" h="25" extrusionOk="0">
                  <a:moveTo>
                    <a:pt x="0" y="0"/>
                  </a:moveTo>
                  <a:cubicBezTo>
                    <a:pt x="0" y="6"/>
                    <a:pt x="3" y="9"/>
                    <a:pt x="5" y="10"/>
                  </a:cubicBezTo>
                  <a:lnTo>
                    <a:pt x="5" y="10"/>
                  </a:lnTo>
                  <a:lnTo>
                    <a:pt x="0" y="0"/>
                  </a:lnTo>
                  <a:close/>
                  <a:moveTo>
                    <a:pt x="5" y="10"/>
                  </a:moveTo>
                  <a:lnTo>
                    <a:pt x="12" y="24"/>
                  </a:lnTo>
                  <a:lnTo>
                    <a:pt x="12" y="12"/>
                  </a:lnTo>
                  <a:cubicBezTo>
                    <a:pt x="12" y="12"/>
                    <a:pt x="9" y="12"/>
                    <a:pt x="5" y="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84"/>
            <p:cNvSpPr/>
            <p:nvPr/>
          </p:nvSpPr>
          <p:spPr>
            <a:xfrm>
              <a:off x="5214825" y="3286400"/>
              <a:ext cx="300" cy="325"/>
            </a:xfrm>
            <a:custGeom>
              <a:avLst/>
              <a:gdLst/>
              <a:ahLst/>
              <a:cxnLst/>
              <a:rect l="l" t="t" r="r" b="b"/>
              <a:pathLst>
                <a:path w="12" h="13" extrusionOk="0">
                  <a:moveTo>
                    <a:pt x="0" y="1"/>
                  </a:moveTo>
                  <a:cubicBezTo>
                    <a:pt x="0" y="12"/>
                    <a:pt x="12" y="12"/>
                    <a:pt x="12" y="12"/>
                  </a:cubicBezTo>
                  <a:cubicBezTo>
                    <a:pt x="12" y="12"/>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84"/>
            <p:cNvSpPr/>
            <p:nvPr/>
          </p:nvSpPr>
          <p:spPr>
            <a:xfrm>
              <a:off x="5204400" y="3314075"/>
              <a:ext cx="325" cy="325"/>
            </a:xfrm>
            <a:custGeom>
              <a:avLst/>
              <a:gdLst/>
              <a:ahLst/>
              <a:cxnLst/>
              <a:rect l="l" t="t" r="r" b="b"/>
              <a:pathLst>
                <a:path w="13" h="13" extrusionOk="0">
                  <a:moveTo>
                    <a:pt x="0" y="1"/>
                  </a:moveTo>
                  <a:lnTo>
                    <a:pt x="0" y="13"/>
                  </a:lnTo>
                  <a:lnTo>
                    <a:pt x="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84"/>
            <p:cNvSpPr/>
            <p:nvPr/>
          </p:nvSpPr>
          <p:spPr>
            <a:xfrm>
              <a:off x="5207825" y="3307025"/>
              <a:ext cx="175" cy="225"/>
            </a:xfrm>
            <a:custGeom>
              <a:avLst/>
              <a:gdLst/>
              <a:ahLst/>
              <a:cxnLst/>
              <a:rect l="l" t="t" r="r" b="b"/>
              <a:pathLst>
                <a:path w="7" h="9" extrusionOk="0">
                  <a:moveTo>
                    <a:pt x="2" y="0"/>
                  </a:moveTo>
                  <a:cubicBezTo>
                    <a:pt x="0" y="0"/>
                    <a:pt x="0" y="3"/>
                    <a:pt x="6" y="9"/>
                  </a:cubicBezTo>
                  <a:cubicBezTo>
                    <a:pt x="6" y="3"/>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84"/>
            <p:cNvSpPr/>
            <p:nvPr/>
          </p:nvSpPr>
          <p:spPr>
            <a:xfrm>
              <a:off x="5204100" y="3313200"/>
              <a:ext cx="25" cy="25"/>
            </a:xfrm>
            <a:custGeom>
              <a:avLst/>
              <a:gdLst/>
              <a:ahLst/>
              <a:cxnLst/>
              <a:rect l="l" t="t" r="r" b="b"/>
              <a:pathLst>
                <a:path w="1" h="1" extrusionOk="0">
                  <a:moveTo>
                    <a:pt x="0" y="0"/>
                  </a:moveTo>
                  <a:lnTo>
                    <a:pt x="0"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84"/>
            <p:cNvSpPr/>
            <p:nvPr/>
          </p:nvSpPr>
          <p:spPr>
            <a:xfrm>
              <a:off x="5202600" y="3315875"/>
              <a:ext cx="325" cy="325"/>
            </a:xfrm>
            <a:custGeom>
              <a:avLst/>
              <a:gdLst/>
              <a:ahLst/>
              <a:cxnLst/>
              <a:rect l="l" t="t" r="r" b="b"/>
              <a:pathLst>
                <a:path w="13" h="13" extrusionOk="0">
                  <a:moveTo>
                    <a:pt x="13" y="0"/>
                  </a:moveTo>
                  <a:lnTo>
                    <a:pt x="1" y="12"/>
                  </a:lnTo>
                  <a:lnTo>
                    <a:pt x="13" y="12"/>
                  </a:lnTo>
                  <a:cubicBezTo>
                    <a:pt x="13" y="12"/>
                    <a:pt x="13"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84"/>
            <p:cNvSpPr/>
            <p:nvPr/>
          </p:nvSpPr>
          <p:spPr>
            <a:xfrm>
              <a:off x="5230300" y="3323000"/>
              <a:ext cx="325" cy="325"/>
            </a:xfrm>
            <a:custGeom>
              <a:avLst/>
              <a:gdLst/>
              <a:ahLst/>
              <a:cxnLst/>
              <a:rect l="l" t="t" r="r" b="b"/>
              <a:pathLst>
                <a:path w="13" h="13" extrusionOk="0">
                  <a:moveTo>
                    <a:pt x="12" y="1"/>
                  </a:moveTo>
                  <a:lnTo>
                    <a:pt x="12" y="1"/>
                  </a:lnTo>
                  <a:cubicBezTo>
                    <a:pt x="12" y="1"/>
                    <a:pt x="0" y="13"/>
                    <a:pt x="0"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84"/>
            <p:cNvSpPr/>
            <p:nvPr/>
          </p:nvSpPr>
          <p:spPr>
            <a:xfrm>
              <a:off x="5225225" y="3320325"/>
              <a:ext cx="625" cy="625"/>
            </a:xfrm>
            <a:custGeom>
              <a:avLst/>
              <a:gdLst/>
              <a:ahLst/>
              <a:cxnLst/>
              <a:rect l="l" t="t" r="r" b="b"/>
              <a:pathLst>
                <a:path w="25" h="25" extrusionOk="0">
                  <a:moveTo>
                    <a:pt x="13" y="1"/>
                  </a:moveTo>
                  <a:cubicBezTo>
                    <a:pt x="13" y="13"/>
                    <a:pt x="1" y="13"/>
                    <a:pt x="13" y="25"/>
                  </a:cubicBezTo>
                  <a:cubicBezTo>
                    <a:pt x="1" y="13"/>
                    <a:pt x="25"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84"/>
            <p:cNvSpPr/>
            <p:nvPr/>
          </p:nvSpPr>
          <p:spPr>
            <a:xfrm>
              <a:off x="5270175" y="3254850"/>
              <a:ext cx="25" cy="325"/>
            </a:xfrm>
            <a:custGeom>
              <a:avLst/>
              <a:gdLst/>
              <a:ahLst/>
              <a:cxnLst/>
              <a:rect l="l" t="t" r="r" b="b"/>
              <a:pathLst>
                <a:path w="1" h="13" extrusionOk="0">
                  <a:moveTo>
                    <a:pt x="1" y="0"/>
                  </a:moveTo>
                  <a:lnTo>
                    <a:pt x="1" y="0"/>
                  </a:lnTo>
                  <a:lnTo>
                    <a:pt x="1" y="1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84"/>
            <p:cNvSpPr/>
            <p:nvPr/>
          </p:nvSpPr>
          <p:spPr>
            <a:xfrm>
              <a:off x="5235050" y="3297425"/>
              <a:ext cx="25" cy="25"/>
            </a:xfrm>
            <a:custGeom>
              <a:avLst/>
              <a:gdLst/>
              <a:ahLst/>
              <a:cxnLst/>
              <a:rect l="l" t="t" r="r" b="b"/>
              <a:pathLst>
                <a:path w="1" h="1" extrusionOk="0">
                  <a:moveTo>
                    <a:pt x="1" y="0"/>
                  </a:moveTo>
                  <a:lnTo>
                    <a:pt x="1"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84"/>
            <p:cNvSpPr/>
            <p:nvPr/>
          </p:nvSpPr>
          <p:spPr>
            <a:xfrm>
              <a:off x="5240700" y="3285500"/>
              <a:ext cx="25" cy="25"/>
            </a:xfrm>
            <a:custGeom>
              <a:avLst/>
              <a:gdLst/>
              <a:ahLst/>
              <a:cxnLst/>
              <a:rect l="l" t="t" r="r" b="b"/>
              <a:pathLst>
                <a:path w="1" h="1" extrusionOk="0">
                  <a:moveTo>
                    <a:pt x="1" y="1"/>
                  </a:moveTo>
                  <a:lnTo>
                    <a:pt x="1"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84"/>
            <p:cNvSpPr/>
            <p:nvPr/>
          </p:nvSpPr>
          <p:spPr>
            <a:xfrm>
              <a:off x="5239225" y="3289075"/>
              <a:ext cx="25" cy="325"/>
            </a:xfrm>
            <a:custGeom>
              <a:avLst/>
              <a:gdLst/>
              <a:ahLst/>
              <a:cxnLst/>
              <a:rect l="l" t="t" r="r" b="b"/>
              <a:pathLst>
                <a:path w="1" h="13" extrusionOk="0">
                  <a:moveTo>
                    <a:pt x="0" y="13"/>
                  </a:moveTo>
                  <a:lnTo>
                    <a:pt x="0" y="13"/>
                  </a:lnTo>
                  <a:cubicBezTo>
                    <a:pt x="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84"/>
            <p:cNvSpPr/>
            <p:nvPr/>
          </p:nvSpPr>
          <p:spPr>
            <a:xfrm>
              <a:off x="5232675" y="3324800"/>
              <a:ext cx="325" cy="625"/>
            </a:xfrm>
            <a:custGeom>
              <a:avLst/>
              <a:gdLst/>
              <a:ahLst/>
              <a:cxnLst/>
              <a:rect l="l" t="t" r="r" b="b"/>
              <a:pathLst>
                <a:path w="13" h="25" extrusionOk="0">
                  <a:moveTo>
                    <a:pt x="0" y="0"/>
                  </a:moveTo>
                  <a:lnTo>
                    <a:pt x="0" y="0"/>
                  </a:lnTo>
                  <a:cubicBezTo>
                    <a:pt x="12" y="12"/>
                    <a:pt x="12" y="12"/>
                    <a:pt x="12" y="12"/>
                  </a:cubicBezTo>
                  <a:cubicBezTo>
                    <a:pt x="12" y="12"/>
                    <a:pt x="12" y="24"/>
                    <a:pt x="12" y="12"/>
                  </a:cubicBezTo>
                  <a:cubicBezTo>
                    <a:pt x="12" y="12"/>
                    <a:pt x="12" y="1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84"/>
            <p:cNvSpPr/>
            <p:nvPr/>
          </p:nvSpPr>
          <p:spPr>
            <a:xfrm>
              <a:off x="5232075" y="3324200"/>
              <a:ext cx="325" cy="25"/>
            </a:xfrm>
            <a:custGeom>
              <a:avLst/>
              <a:gdLst/>
              <a:ahLst/>
              <a:cxnLst/>
              <a:rect l="l" t="t" r="r" b="b"/>
              <a:pathLst>
                <a:path w="13" h="1" extrusionOk="0">
                  <a:moveTo>
                    <a:pt x="1" y="1"/>
                  </a:moveTo>
                  <a:cubicBezTo>
                    <a:pt x="1" y="1"/>
                    <a:pt x="13" y="1"/>
                    <a:pt x="13" y="1"/>
                  </a:cubicBezTo>
                  <a:cubicBezTo>
                    <a:pt x="1" y="1"/>
                    <a:pt x="13" y="1"/>
                    <a:pt x="1" y="1"/>
                  </a:cubicBezTo>
                  <a:cubicBezTo>
                    <a:pt x="1"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84"/>
            <p:cNvSpPr/>
            <p:nvPr/>
          </p:nvSpPr>
          <p:spPr>
            <a:xfrm>
              <a:off x="5225525" y="3322125"/>
              <a:ext cx="325" cy="25"/>
            </a:xfrm>
            <a:custGeom>
              <a:avLst/>
              <a:gdLst/>
              <a:ahLst/>
              <a:cxnLst/>
              <a:rect l="l" t="t" r="r" b="b"/>
              <a:pathLst>
                <a:path w="13" h="1" extrusionOk="0">
                  <a:moveTo>
                    <a:pt x="13" y="0"/>
                  </a:moveTo>
                  <a:cubicBezTo>
                    <a:pt x="13" y="0"/>
                    <a:pt x="13" y="0"/>
                    <a:pt x="1" y="0"/>
                  </a:cubicBezTo>
                  <a:cubicBezTo>
                    <a:pt x="13" y="0"/>
                    <a:pt x="13"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84"/>
            <p:cNvSpPr/>
            <p:nvPr/>
          </p:nvSpPr>
          <p:spPr>
            <a:xfrm>
              <a:off x="5232075" y="3323600"/>
              <a:ext cx="25" cy="625"/>
            </a:xfrm>
            <a:custGeom>
              <a:avLst/>
              <a:gdLst/>
              <a:ahLst/>
              <a:cxnLst/>
              <a:rect l="l" t="t" r="r" b="b"/>
              <a:pathLst>
                <a:path w="1" h="25" extrusionOk="0">
                  <a:moveTo>
                    <a:pt x="1" y="25"/>
                  </a:moveTo>
                  <a:cubicBezTo>
                    <a:pt x="1" y="25"/>
                    <a:pt x="1" y="25"/>
                    <a:pt x="1" y="25"/>
                  </a:cubicBezTo>
                  <a:cubicBezTo>
                    <a:pt x="1" y="13"/>
                    <a:pt x="1" y="1"/>
                    <a:pt x="1" y="1"/>
                  </a:cubicBezTo>
                  <a:cubicBezTo>
                    <a:pt x="1" y="13"/>
                    <a:pt x="1" y="13"/>
                    <a:pt x="1"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84"/>
            <p:cNvSpPr/>
            <p:nvPr/>
          </p:nvSpPr>
          <p:spPr>
            <a:xfrm>
              <a:off x="5234750" y="3297125"/>
              <a:ext cx="325" cy="600"/>
            </a:xfrm>
            <a:custGeom>
              <a:avLst/>
              <a:gdLst/>
              <a:ahLst/>
              <a:cxnLst/>
              <a:rect l="l" t="t" r="r" b="b"/>
              <a:pathLst>
                <a:path w="13" h="24" extrusionOk="0">
                  <a:moveTo>
                    <a:pt x="1" y="0"/>
                  </a:moveTo>
                  <a:lnTo>
                    <a:pt x="1" y="24"/>
                  </a:lnTo>
                  <a:lnTo>
                    <a:pt x="13" y="12"/>
                  </a:lnTo>
                  <a:cubicBezTo>
                    <a:pt x="1" y="12"/>
                    <a:pt x="1" y="1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84"/>
            <p:cNvSpPr/>
            <p:nvPr/>
          </p:nvSpPr>
          <p:spPr>
            <a:xfrm>
              <a:off x="5240400" y="3285200"/>
              <a:ext cx="325" cy="325"/>
            </a:xfrm>
            <a:custGeom>
              <a:avLst/>
              <a:gdLst/>
              <a:ahLst/>
              <a:cxnLst/>
              <a:rect l="l" t="t" r="r" b="b"/>
              <a:pathLst>
                <a:path w="13" h="13" extrusionOk="0">
                  <a:moveTo>
                    <a:pt x="1" y="1"/>
                  </a:moveTo>
                  <a:cubicBezTo>
                    <a:pt x="1" y="13"/>
                    <a:pt x="1" y="13"/>
                    <a:pt x="13" y="13"/>
                  </a:cubicBezTo>
                  <a:cubicBezTo>
                    <a:pt x="1"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84"/>
            <p:cNvSpPr/>
            <p:nvPr/>
          </p:nvSpPr>
          <p:spPr>
            <a:xfrm>
              <a:off x="5227325" y="3317950"/>
              <a:ext cx="300" cy="325"/>
            </a:xfrm>
            <a:custGeom>
              <a:avLst/>
              <a:gdLst/>
              <a:ahLst/>
              <a:cxnLst/>
              <a:rect l="l" t="t" r="r" b="b"/>
              <a:pathLst>
                <a:path w="12" h="13" extrusionOk="0">
                  <a:moveTo>
                    <a:pt x="0" y="1"/>
                  </a:moveTo>
                  <a:lnTo>
                    <a:pt x="0" y="12"/>
                  </a:lnTo>
                  <a:lnTo>
                    <a:pt x="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84"/>
            <p:cNvSpPr/>
            <p:nvPr/>
          </p:nvSpPr>
          <p:spPr>
            <a:xfrm>
              <a:off x="5231225" y="3309475"/>
              <a:ext cx="275" cy="175"/>
            </a:xfrm>
            <a:custGeom>
              <a:avLst/>
              <a:gdLst/>
              <a:ahLst/>
              <a:cxnLst/>
              <a:rect l="l" t="t" r="r" b="b"/>
              <a:pathLst>
                <a:path w="11" h="7" extrusionOk="0">
                  <a:moveTo>
                    <a:pt x="3" y="1"/>
                  </a:moveTo>
                  <a:cubicBezTo>
                    <a:pt x="0" y="1"/>
                    <a:pt x="3" y="6"/>
                    <a:pt x="11" y="6"/>
                  </a:cubicBezTo>
                  <a:cubicBezTo>
                    <a:pt x="7" y="2"/>
                    <a:pt x="4"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84"/>
            <p:cNvSpPr/>
            <p:nvPr/>
          </p:nvSpPr>
          <p:spPr>
            <a:xfrm>
              <a:off x="5227025" y="3316750"/>
              <a:ext cx="25" cy="325"/>
            </a:xfrm>
            <a:custGeom>
              <a:avLst/>
              <a:gdLst/>
              <a:ahLst/>
              <a:cxnLst/>
              <a:rect l="l" t="t" r="r" b="b"/>
              <a:pathLst>
                <a:path w="1" h="13" extrusionOk="0">
                  <a:moveTo>
                    <a:pt x="0" y="13"/>
                  </a:moveTo>
                  <a:lnTo>
                    <a:pt x="0" y="13"/>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84"/>
            <p:cNvSpPr/>
            <p:nvPr/>
          </p:nvSpPr>
          <p:spPr>
            <a:xfrm>
              <a:off x="5225525" y="3320325"/>
              <a:ext cx="25" cy="25"/>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84"/>
            <p:cNvSpPr/>
            <p:nvPr/>
          </p:nvSpPr>
          <p:spPr>
            <a:xfrm>
              <a:off x="5277025" y="3314975"/>
              <a:ext cx="325" cy="325"/>
            </a:xfrm>
            <a:custGeom>
              <a:avLst/>
              <a:gdLst/>
              <a:ahLst/>
              <a:cxnLst/>
              <a:rect l="l" t="t" r="r" b="b"/>
              <a:pathLst>
                <a:path w="13" h="13" extrusionOk="0">
                  <a:moveTo>
                    <a:pt x="12" y="1"/>
                  </a:moveTo>
                  <a:lnTo>
                    <a:pt x="0" y="12"/>
                  </a:lnTo>
                  <a:cubicBezTo>
                    <a:pt x="12" y="12"/>
                    <a:pt x="12"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84"/>
            <p:cNvSpPr/>
            <p:nvPr/>
          </p:nvSpPr>
          <p:spPr>
            <a:xfrm>
              <a:off x="5271675" y="3313200"/>
              <a:ext cx="600" cy="600"/>
            </a:xfrm>
            <a:custGeom>
              <a:avLst/>
              <a:gdLst/>
              <a:ahLst/>
              <a:cxnLst/>
              <a:rect l="l" t="t" r="r" b="b"/>
              <a:pathLst>
                <a:path w="24" h="24" extrusionOk="0">
                  <a:moveTo>
                    <a:pt x="12" y="0"/>
                  </a:moveTo>
                  <a:cubicBezTo>
                    <a:pt x="12" y="0"/>
                    <a:pt x="0" y="12"/>
                    <a:pt x="12" y="24"/>
                  </a:cubicBezTo>
                  <a:cubicBezTo>
                    <a:pt x="0" y="12"/>
                    <a:pt x="24"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84"/>
            <p:cNvSpPr/>
            <p:nvPr/>
          </p:nvSpPr>
          <p:spPr>
            <a:xfrm>
              <a:off x="5326125" y="3219425"/>
              <a:ext cx="325" cy="25"/>
            </a:xfrm>
            <a:custGeom>
              <a:avLst/>
              <a:gdLst/>
              <a:ahLst/>
              <a:cxnLst/>
              <a:rect l="l" t="t" r="r" b="b"/>
              <a:pathLst>
                <a:path w="13" h="1" extrusionOk="0">
                  <a:moveTo>
                    <a:pt x="1" y="1"/>
                  </a:moveTo>
                  <a:lnTo>
                    <a:pt x="13" y="1"/>
                  </a:lnTo>
                  <a:cubicBezTo>
                    <a:pt x="13" y="1"/>
                    <a:pt x="13"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84"/>
            <p:cNvSpPr/>
            <p:nvPr/>
          </p:nvSpPr>
          <p:spPr>
            <a:xfrm>
              <a:off x="5310650" y="3251875"/>
              <a:ext cx="25" cy="25"/>
            </a:xfrm>
            <a:custGeom>
              <a:avLst/>
              <a:gdLst/>
              <a:ahLst/>
              <a:cxnLst/>
              <a:rect l="l" t="t" r="r" b="b"/>
              <a:pathLst>
                <a:path w="1" h="1" extrusionOk="0">
                  <a:moveTo>
                    <a:pt x="1" y="0"/>
                  </a:moveTo>
                  <a:lnTo>
                    <a:pt x="1"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84"/>
            <p:cNvSpPr/>
            <p:nvPr/>
          </p:nvSpPr>
          <p:spPr>
            <a:xfrm>
              <a:off x="5282375" y="3284900"/>
              <a:ext cx="25" cy="25"/>
            </a:xfrm>
            <a:custGeom>
              <a:avLst/>
              <a:gdLst/>
              <a:ahLst/>
              <a:cxnLst/>
              <a:rect l="l" t="t" r="r" b="b"/>
              <a:pathLst>
                <a:path w="1" h="1" extrusionOk="0">
                  <a:moveTo>
                    <a:pt x="1" y="1"/>
                  </a:moveTo>
                  <a:lnTo>
                    <a:pt x="1"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84"/>
            <p:cNvSpPr/>
            <p:nvPr/>
          </p:nvSpPr>
          <p:spPr>
            <a:xfrm>
              <a:off x="5279100" y="3291450"/>
              <a:ext cx="25" cy="25"/>
            </a:xfrm>
            <a:custGeom>
              <a:avLst/>
              <a:gdLst/>
              <a:ahLst/>
              <a:cxnLst/>
              <a:rect l="l" t="t" r="r" b="b"/>
              <a:pathLst>
                <a:path w="1" h="1" extrusionOk="0">
                  <a:moveTo>
                    <a:pt x="1" y="1"/>
                  </a:move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84"/>
            <p:cNvSpPr/>
            <p:nvPr/>
          </p:nvSpPr>
          <p:spPr>
            <a:xfrm>
              <a:off x="5283875" y="3280150"/>
              <a:ext cx="25" cy="25"/>
            </a:xfrm>
            <a:custGeom>
              <a:avLst/>
              <a:gdLst/>
              <a:ahLst/>
              <a:cxnLst/>
              <a:rect l="l" t="t" r="r" b="b"/>
              <a:pathLst>
                <a:path w="1" h="1" extrusionOk="0">
                  <a:moveTo>
                    <a:pt x="0" y="0"/>
                  </a:moveTo>
                  <a:lnTo>
                    <a:pt x="0"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84"/>
            <p:cNvSpPr/>
            <p:nvPr/>
          </p:nvSpPr>
          <p:spPr>
            <a:xfrm>
              <a:off x="5325400" y="3219725"/>
              <a:ext cx="325" cy="625"/>
            </a:xfrm>
            <a:custGeom>
              <a:avLst/>
              <a:gdLst/>
              <a:ahLst/>
              <a:cxnLst/>
              <a:rect l="l" t="t" r="r" b="b"/>
              <a:pathLst>
                <a:path w="13" h="25" extrusionOk="0">
                  <a:moveTo>
                    <a:pt x="6" y="1"/>
                  </a:moveTo>
                  <a:lnTo>
                    <a:pt x="6" y="1"/>
                  </a:lnTo>
                  <a:cubicBezTo>
                    <a:pt x="0" y="6"/>
                    <a:pt x="3" y="9"/>
                    <a:pt x="6" y="12"/>
                  </a:cubicBezTo>
                  <a:lnTo>
                    <a:pt x="6" y="12"/>
                  </a:lnTo>
                  <a:cubicBezTo>
                    <a:pt x="6" y="6"/>
                    <a:pt x="6" y="1"/>
                    <a:pt x="6" y="1"/>
                  </a:cubicBezTo>
                  <a:close/>
                  <a:moveTo>
                    <a:pt x="6" y="12"/>
                  </a:moveTo>
                  <a:cubicBezTo>
                    <a:pt x="6" y="16"/>
                    <a:pt x="6" y="20"/>
                    <a:pt x="6" y="24"/>
                  </a:cubicBezTo>
                  <a:cubicBezTo>
                    <a:pt x="12" y="18"/>
                    <a:pt x="9" y="15"/>
                    <a:pt x="6"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84"/>
            <p:cNvSpPr/>
            <p:nvPr/>
          </p:nvSpPr>
          <p:spPr>
            <a:xfrm>
              <a:off x="5272250" y="3314675"/>
              <a:ext cx="325" cy="25"/>
            </a:xfrm>
            <a:custGeom>
              <a:avLst/>
              <a:gdLst/>
              <a:ahLst/>
              <a:cxnLst/>
              <a:rect l="l" t="t" r="r" b="b"/>
              <a:pathLst>
                <a:path w="13" h="1" extrusionOk="0">
                  <a:moveTo>
                    <a:pt x="13" y="1"/>
                  </a:moveTo>
                  <a:cubicBezTo>
                    <a:pt x="13" y="1"/>
                    <a:pt x="13" y="1"/>
                    <a:pt x="1" y="1"/>
                  </a:cubicBezTo>
                  <a:cubicBezTo>
                    <a:pt x="13" y="1"/>
                    <a:pt x="13"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84"/>
            <p:cNvSpPr/>
            <p:nvPr/>
          </p:nvSpPr>
          <p:spPr>
            <a:xfrm>
              <a:off x="5325550" y="3220325"/>
              <a:ext cx="25" cy="25"/>
            </a:xfrm>
            <a:custGeom>
              <a:avLst/>
              <a:gdLst/>
              <a:ahLst/>
              <a:cxnLst/>
              <a:rect l="l" t="t" r="r" b="b"/>
              <a:pathLst>
                <a:path w="1" h="1" extrusionOk="0">
                  <a:moveTo>
                    <a:pt x="0" y="0"/>
                  </a:moveTo>
                  <a:lnTo>
                    <a:pt x="0"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84"/>
            <p:cNvSpPr/>
            <p:nvPr/>
          </p:nvSpPr>
          <p:spPr>
            <a:xfrm>
              <a:off x="5282675" y="3283425"/>
              <a:ext cx="25" cy="325"/>
            </a:xfrm>
            <a:custGeom>
              <a:avLst/>
              <a:gdLst/>
              <a:ahLst/>
              <a:cxnLst/>
              <a:rect l="l" t="t" r="r" b="b"/>
              <a:pathLst>
                <a:path w="1" h="13" extrusionOk="0">
                  <a:moveTo>
                    <a:pt x="1" y="12"/>
                  </a:moveTo>
                  <a:lnTo>
                    <a:pt x="1" y="12"/>
                  </a:lnTo>
                  <a:cubicBezTo>
                    <a:pt x="1" y="12"/>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84"/>
            <p:cNvSpPr/>
            <p:nvPr/>
          </p:nvSpPr>
          <p:spPr>
            <a:xfrm>
              <a:off x="5278800" y="3291175"/>
              <a:ext cx="325" cy="300"/>
            </a:xfrm>
            <a:custGeom>
              <a:avLst/>
              <a:gdLst/>
              <a:ahLst/>
              <a:cxnLst/>
              <a:rect l="l" t="t" r="r" b="b"/>
              <a:pathLst>
                <a:path w="13" h="12" extrusionOk="0">
                  <a:moveTo>
                    <a:pt x="1" y="0"/>
                  </a:moveTo>
                  <a:lnTo>
                    <a:pt x="1" y="12"/>
                  </a:lnTo>
                  <a:lnTo>
                    <a:pt x="13" y="12"/>
                  </a:lnTo>
                  <a:cubicBezTo>
                    <a:pt x="13" y="12"/>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84"/>
            <p:cNvSpPr/>
            <p:nvPr/>
          </p:nvSpPr>
          <p:spPr>
            <a:xfrm>
              <a:off x="5283575" y="3280150"/>
              <a:ext cx="325" cy="25"/>
            </a:xfrm>
            <a:custGeom>
              <a:avLst/>
              <a:gdLst/>
              <a:ahLst/>
              <a:cxnLst/>
              <a:rect l="l" t="t" r="r" b="b"/>
              <a:pathLst>
                <a:path w="13" h="1" extrusionOk="0">
                  <a:moveTo>
                    <a:pt x="12" y="0"/>
                  </a:moveTo>
                  <a:cubicBezTo>
                    <a:pt x="0" y="0"/>
                    <a:pt x="0" y="0"/>
                    <a:pt x="0" y="0"/>
                  </a:cubicBezTo>
                  <a:cubicBezTo>
                    <a:pt x="0" y="0"/>
                    <a:pt x="0"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84"/>
            <p:cNvSpPr/>
            <p:nvPr/>
          </p:nvSpPr>
          <p:spPr>
            <a:xfrm>
              <a:off x="5273450" y="3310800"/>
              <a:ext cx="25" cy="25"/>
            </a:xfrm>
            <a:custGeom>
              <a:avLst/>
              <a:gdLst/>
              <a:ahLst/>
              <a:cxnLst/>
              <a:rect l="l" t="t" r="r" b="b"/>
              <a:pathLst>
                <a:path w="1" h="1" extrusionOk="0">
                  <a:moveTo>
                    <a:pt x="1" y="1"/>
                  </a:moveTo>
                  <a:lnTo>
                    <a:pt x="1"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84"/>
            <p:cNvSpPr/>
            <p:nvPr/>
          </p:nvSpPr>
          <p:spPr>
            <a:xfrm>
              <a:off x="5276425" y="3302475"/>
              <a:ext cx="25" cy="325"/>
            </a:xfrm>
            <a:custGeom>
              <a:avLst/>
              <a:gdLst/>
              <a:ahLst/>
              <a:cxnLst/>
              <a:rect l="l" t="t" r="r" b="b"/>
              <a:pathLst>
                <a:path w="1" h="13" extrusionOk="0">
                  <a:moveTo>
                    <a:pt x="1" y="12"/>
                  </a:moveTo>
                  <a:lnTo>
                    <a:pt x="1" y="12"/>
                  </a:lnTo>
                  <a:cubicBezTo>
                    <a:pt x="1" y="0"/>
                    <a:pt x="1" y="12"/>
                    <a:pt x="1"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84"/>
            <p:cNvSpPr/>
            <p:nvPr/>
          </p:nvSpPr>
          <p:spPr>
            <a:xfrm>
              <a:off x="5272850" y="3309625"/>
              <a:ext cx="25" cy="325"/>
            </a:xfrm>
            <a:custGeom>
              <a:avLst/>
              <a:gdLst/>
              <a:ahLst/>
              <a:cxnLst/>
              <a:rect l="l" t="t" r="r" b="b"/>
              <a:pathLst>
                <a:path w="1" h="13" extrusionOk="0">
                  <a:moveTo>
                    <a:pt x="1" y="12"/>
                  </a:moveTo>
                  <a:lnTo>
                    <a:pt x="1" y="12"/>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84"/>
            <p:cNvSpPr/>
            <p:nvPr/>
          </p:nvSpPr>
          <p:spPr>
            <a:xfrm>
              <a:off x="5271675" y="3312900"/>
              <a:ext cx="325" cy="325"/>
            </a:xfrm>
            <a:custGeom>
              <a:avLst/>
              <a:gdLst/>
              <a:ahLst/>
              <a:cxnLst/>
              <a:rect l="l" t="t" r="r" b="b"/>
              <a:pathLst>
                <a:path w="13" h="13" extrusionOk="0">
                  <a:moveTo>
                    <a:pt x="0" y="0"/>
                  </a:moveTo>
                  <a:cubicBezTo>
                    <a:pt x="12" y="0"/>
                    <a:pt x="12" y="12"/>
                    <a:pt x="12" y="12"/>
                  </a:cubicBezTo>
                  <a:cubicBezTo>
                    <a:pt x="12" y="0"/>
                    <a:pt x="12"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84"/>
            <p:cNvSpPr/>
            <p:nvPr/>
          </p:nvSpPr>
          <p:spPr>
            <a:xfrm>
              <a:off x="5316600" y="3312900"/>
              <a:ext cx="325" cy="325"/>
            </a:xfrm>
            <a:custGeom>
              <a:avLst/>
              <a:gdLst/>
              <a:ahLst/>
              <a:cxnLst/>
              <a:rect l="l" t="t" r="r" b="b"/>
              <a:pathLst>
                <a:path w="13" h="13" extrusionOk="0">
                  <a:moveTo>
                    <a:pt x="13" y="0"/>
                  </a:moveTo>
                  <a:lnTo>
                    <a:pt x="1" y="12"/>
                  </a:lnTo>
                  <a:cubicBezTo>
                    <a:pt x="13" y="12"/>
                    <a:pt x="13"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84"/>
            <p:cNvSpPr/>
            <p:nvPr/>
          </p:nvSpPr>
          <p:spPr>
            <a:xfrm>
              <a:off x="5311850" y="3309925"/>
              <a:ext cx="625" cy="600"/>
            </a:xfrm>
            <a:custGeom>
              <a:avLst/>
              <a:gdLst/>
              <a:ahLst/>
              <a:cxnLst/>
              <a:rect l="l" t="t" r="r" b="b"/>
              <a:pathLst>
                <a:path w="25" h="24" extrusionOk="0">
                  <a:moveTo>
                    <a:pt x="12" y="0"/>
                  </a:moveTo>
                  <a:cubicBezTo>
                    <a:pt x="12" y="12"/>
                    <a:pt x="0" y="12"/>
                    <a:pt x="12" y="24"/>
                  </a:cubicBezTo>
                  <a:cubicBezTo>
                    <a:pt x="0" y="12"/>
                    <a:pt x="24" y="12"/>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84"/>
            <p:cNvSpPr/>
            <p:nvPr/>
          </p:nvSpPr>
          <p:spPr>
            <a:xfrm>
              <a:off x="5378525" y="3210500"/>
              <a:ext cx="325" cy="325"/>
            </a:xfrm>
            <a:custGeom>
              <a:avLst/>
              <a:gdLst/>
              <a:ahLst/>
              <a:cxnLst/>
              <a:rect l="l" t="t" r="r" b="b"/>
              <a:pathLst>
                <a:path w="13" h="13" extrusionOk="0">
                  <a:moveTo>
                    <a:pt x="12" y="0"/>
                  </a:moveTo>
                  <a:lnTo>
                    <a:pt x="0" y="12"/>
                  </a:lnTo>
                  <a:lnTo>
                    <a:pt x="12" y="12"/>
                  </a:lnTo>
                  <a:cubicBezTo>
                    <a:pt x="12" y="12"/>
                    <a:pt x="12"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84"/>
            <p:cNvSpPr/>
            <p:nvPr/>
          </p:nvSpPr>
          <p:spPr>
            <a:xfrm>
              <a:off x="5361550" y="3247100"/>
              <a:ext cx="325" cy="25"/>
            </a:xfrm>
            <a:custGeom>
              <a:avLst/>
              <a:gdLst/>
              <a:ahLst/>
              <a:cxnLst/>
              <a:rect l="l" t="t" r="r" b="b"/>
              <a:pathLst>
                <a:path w="13" h="1" extrusionOk="0">
                  <a:moveTo>
                    <a:pt x="1" y="1"/>
                  </a:moveTo>
                  <a:lnTo>
                    <a:pt x="1" y="1"/>
                  </a:lnTo>
                  <a:lnTo>
                    <a:pt x="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84"/>
            <p:cNvSpPr/>
            <p:nvPr/>
          </p:nvSpPr>
          <p:spPr>
            <a:xfrm>
              <a:off x="5327925" y="3281050"/>
              <a:ext cx="25" cy="25"/>
            </a:xfrm>
            <a:custGeom>
              <a:avLst/>
              <a:gdLst/>
              <a:ahLst/>
              <a:cxnLst/>
              <a:rect l="l" t="t" r="r" b="b"/>
              <a:pathLst>
                <a:path w="1" h="1" extrusionOk="0">
                  <a:moveTo>
                    <a:pt x="0" y="0"/>
                  </a:moveTo>
                  <a:lnTo>
                    <a:pt x="0"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84"/>
            <p:cNvSpPr/>
            <p:nvPr/>
          </p:nvSpPr>
          <p:spPr>
            <a:xfrm>
              <a:off x="5323450" y="3287600"/>
              <a:ext cx="25" cy="25"/>
            </a:xfrm>
            <a:custGeom>
              <a:avLst/>
              <a:gdLst/>
              <a:ahLst/>
              <a:cxnLst/>
              <a:rect l="l" t="t" r="r" b="b"/>
              <a:pathLst>
                <a:path w="1" h="1" extrusionOk="0">
                  <a:moveTo>
                    <a:pt x="1" y="0"/>
                  </a:moveTo>
                  <a:lnTo>
                    <a:pt x="1"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84"/>
            <p:cNvSpPr/>
            <p:nvPr/>
          </p:nvSpPr>
          <p:spPr>
            <a:xfrm>
              <a:off x="5330000" y="3275975"/>
              <a:ext cx="25" cy="25"/>
            </a:xfrm>
            <a:custGeom>
              <a:avLst/>
              <a:gdLst/>
              <a:ahLst/>
              <a:cxnLst/>
              <a:rect l="l" t="t" r="r" b="b"/>
              <a:pathLst>
                <a:path w="1" h="1" extrusionOk="0">
                  <a:moveTo>
                    <a:pt x="1" y="1"/>
                  </a:moveTo>
                  <a:lnTo>
                    <a:pt x="1"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84"/>
            <p:cNvSpPr/>
            <p:nvPr/>
          </p:nvSpPr>
          <p:spPr>
            <a:xfrm>
              <a:off x="5377925" y="3211700"/>
              <a:ext cx="25" cy="25"/>
            </a:xfrm>
            <a:custGeom>
              <a:avLst/>
              <a:gdLst/>
              <a:ahLst/>
              <a:cxnLst/>
              <a:rect l="l" t="t" r="r" b="b"/>
              <a:pathLst>
                <a:path w="1" h="1" extrusionOk="0">
                  <a:moveTo>
                    <a:pt x="1" y="0"/>
                  </a:moveTo>
                  <a:lnTo>
                    <a:pt x="1"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84"/>
            <p:cNvSpPr/>
            <p:nvPr/>
          </p:nvSpPr>
          <p:spPr>
            <a:xfrm>
              <a:off x="5312150" y="3311700"/>
              <a:ext cx="325" cy="25"/>
            </a:xfrm>
            <a:custGeom>
              <a:avLst/>
              <a:gdLst/>
              <a:ahLst/>
              <a:cxnLst/>
              <a:rect l="l" t="t" r="r" b="b"/>
              <a:pathLst>
                <a:path w="13" h="1" extrusionOk="0">
                  <a:moveTo>
                    <a:pt x="12" y="1"/>
                  </a:moveTo>
                  <a:cubicBezTo>
                    <a:pt x="12" y="1"/>
                    <a:pt x="0" y="1"/>
                    <a:pt x="0" y="1"/>
                  </a:cubicBezTo>
                  <a:cubicBezTo>
                    <a:pt x="0" y="1"/>
                    <a:pt x="12"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84"/>
            <p:cNvSpPr/>
            <p:nvPr/>
          </p:nvSpPr>
          <p:spPr>
            <a:xfrm>
              <a:off x="5328225" y="3279550"/>
              <a:ext cx="325" cy="325"/>
            </a:xfrm>
            <a:custGeom>
              <a:avLst/>
              <a:gdLst/>
              <a:ahLst/>
              <a:cxnLst/>
              <a:rect l="l" t="t" r="r" b="b"/>
              <a:pathLst>
                <a:path w="13" h="13" extrusionOk="0">
                  <a:moveTo>
                    <a:pt x="0" y="1"/>
                  </a:moveTo>
                  <a:cubicBezTo>
                    <a:pt x="0" y="13"/>
                    <a:pt x="12" y="13"/>
                    <a:pt x="12" y="13"/>
                  </a:cubicBez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84"/>
            <p:cNvSpPr/>
            <p:nvPr/>
          </p:nvSpPr>
          <p:spPr>
            <a:xfrm>
              <a:off x="5377775" y="3211275"/>
              <a:ext cx="475" cy="450"/>
            </a:xfrm>
            <a:custGeom>
              <a:avLst/>
              <a:gdLst/>
              <a:ahLst/>
              <a:cxnLst/>
              <a:rect l="l" t="t" r="r" b="b"/>
              <a:pathLst>
                <a:path w="19" h="18" extrusionOk="0">
                  <a:moveTo>
                    <a:pt x="9" y="0"/>
                  </a:moveTo>
                  <a:cubicBezTo>
                    <a:pt x="8" y="0"/>
                    <a:pt x="7" y="2"/>
                    <a:pt x="7" y="5"/>
                  </a:cubicBezTo>
                  <a:cubicBezTo>
                    <a:pt x="1" y="11"/>
                    <a:pt x="4" y="11"/>
                    <a:pt x="8" y="11"/>
                  </a:cubicBezTo>
                  <a:cubicBezTo>
                    <a:pt x="13" y="11"/>
                    <a:pt x="19" y="11"/>
                    <a:pt x="19" y="17"/>
                  </a:cubicBezTo>
                  <a:cubicBezTo>
                    <a:pt x="19" y="9"/>
                    <a:pt x="13"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84"/>
            <p:cNvSpPr/>
            <p:nvPr/>
          </p:nvSpPr>
          <p:spPr>
            <a:xfrm>
              <a:off x="5323150" y="3287300"/>
              <a:ext cx="325" cy="625"/>
            </a:xfrm>
            <a:custGeom>
              <a:avLst/>
              <a:gdLst/>
              <a:ahLst/>
              <a:cxnLst/>
              <a:rect l="l" t="t" r="r" b="b"/>
              <a:pathLst>
                <a:path w="13" h="25" extrusionOk="0">
                  <a:moveTo>
                    <a:pt x="1" y="0"/>
                  </a:moveTo>
                  <a:lnTo>
                    <a:pt x="1" y="24"/>
                  </a:lnTo>
                  <a:lnTo>
                    <a:pt x="13" y="12"/>
                  </a:lnTo>
                  <a:cubicBezTo>
                    <a:pt x="1" y="12"/>
                    <a:pt x="1" y="1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84"/>
            <p:cNvSpPr/>
            <p:nvPr/>
          </p:nvSpPr>
          <p:spPr>
            <a:xfrm>
              <a:off x="5329700" y="3275975"/>
              <a:ext cx="325" cy="175"/>
            </a:xfrm>
            <a:custGeom>
              <a:avLst/>
              <a:gdLst/>
              <a:ahLst/>
              <a:cxnLst/>
              <a:rect l="l" t="t" r="r" b="b"/>
              <a:pathLst>
                <a:path w="13" h="7" extrusionOk="0">
                  <a:moveTo>
                    <a:pt x="1" y="1"/>
                  </a:moveTo>
                  <a:cubicBezTo>
                    <a:pt x="1" y="5"/>
                    <a:pt x="2" y="6"/>
                    <a:pt x="4" y="6"/>
                  </a:cubicBezTo>
                  <a:cubicBezTo>
                    <a:pt x="7" y="6"/>
                    <a:pt x="13"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84"/>
            <p:cNvSpPr/>
            <p:nvPr/>
          </p:nvSpPr>
          <p:spPr>
            <a:xfrm>
              <a:off x="5313925" y="3307525"/>
              <a:ext cx="25" cy="325"/>
            </a:xfrm>
            <a:custGeom>
              <a:avLst/>
              <a:gdLst/>
              <a:ahLst/>
              <a:cxnLst/>
              <a:rect l="l" t="t" r="r" b="b"/>
              <a:pathLst>
                <a:path w="1" h="13" extrusionOk="0">
                  <a:moveTo>
                    <a:pt x="1" y="13"/>
                  </a:moveTo>
                  <a:lnTo>
                    <a:pt x="1"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84"/>
            <p:cNvSpPr/>
            <p:nvPr/>
          </p:nvSpPr>
          <p:spPr>
            <a:xfrm>
              <a:off x="5318700" y="3299200"/>
              <a:ext cx="25" cy="325"/>
            </a:xfrm>
            <a:custGeom>
              <a:avLst/>
              <a:gdLst/>
              <a:ahLst/>
              <a:cxnLst/>
              <a:rect l="l" t="t" r="r" b="b"/>
              <a:pathLst>
                <a:path w="1" h="13" extrusionOk="0">
                  <a:moveTo>
                    <a:pt x="0" y="12"/>
                  </a:moveTo>
                  <a:lnTo>
                    <a:pt x="0" y="12"/>
                  </a:lnTo>
                  <a:cubicBezTo>
                    <a:pt x="0" y="0"/>
                    <a:pt x="0" y="12"/>
                    <a:pt x="0"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84"/>
            <p:cNvSpPr/>
            <p:nvPr/>
          </p:nvSpPr>
          <p:spPr>
            <a:xfrm>
              <a:off x="5313625" y="3306350"/>
              <a:ext cx="25" cy="325"/>
            </a:xfrm>
            <a:custGeom>
              <a:avLst/>
              <a:gdLst/>
              <a:ahLst/>
              <a:cxnLst/>
              <a:rect l="l" t="t" r="r" b="b"/>
              <a:pathLst>
                <a:path w="1" h="13" extrusionOk="0">
                  <a:moveTo>
                    <a:pt x="1" y="12"/>
                  </a:moveTo>
                  <a:lnTo>
                    <a:pt x="1" y="12"/>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84"/>
            <p:cNvSpPr/>
            <p:nvPr/>
          </p:nvSpPr>
          <p:spPr>
            <a:xfrm>
              <a:off x="5311850" y="3309925"/>
              <a:ext cx="325" cy="25"/>
            </a:xfrm>
            <a:custGeom>
              <a:avLst/>
              <a:gdLst/>
              <a:ahLst/>
              <a:cxnLst/>
              <a:rect l="l" t="t" r="r" b="b"/>
              <a:pathLst>
                <a:path w="13" h="1" extrusionOk="0">
                  <a:moveTo>
                    <a:pt x="12" y="0"/>
                  </a:moveTo>
                  <a:cubicBezTo>
                    <a:pt x="12" y="0"/>
                    <a:pt x="12" y="0"/>
                    <a:pt x="12" y="0"/>
                  </a:cubicBezTo>
                  <a:lnTo>
                    <a:pt x="0" y="0"/>
                  </a:lnTo>
                  <a:cubicBezTo>
                    <a:pt x="12" y="0"/>
                    <a:pt x="12"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84"/>
            <p:cNvSpPr/>
            <p:nvPr/>
          </p:nvSpPr>
          <p:spPr>
            <a:xfrm>
              <a:off x="5427050" y="3198300"/>
              <a:ext cx="600" cy="625"/>
            </a:xfrm>
            <a:custGeom>
              <a:avLst/>
              <a:gdLst/>
              <a:ahLst/>
              <a:cxnLst/>
              <a:rect l="l" t="t" r="r" b="b"/>
              <a:pathLst>
                <a:path w="24" h="25" extrusionOk="0">
                  <a:moveTo>
                    <a:pt x="12" y="0"/>
                  </a:moveTo>
                  <a:cubicBezTo>
                    <a:pt x="12" y="12"/>
                    <a:pt x="0" y="24"/>
                    <a:pt x="0" y="24"/>
                  </a:cubicBezTo>
                  <a:cubicBezTo>
                    <a:pt x="12" y="24"/>
                    <a:pt x="24" y="12"/>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84"/>
            <p:cNvSpPr/>
            <p:nvPr/>
          </p:nvSpPr>
          <p:spPr>
            <a:xfrm>
              <a:off x="5379425" y="3273000"/>
              <a:ext cx="25" cy="25"/>
            </a:xfrm>
            <a:custGeom>
              <a:avLst/>
              <a:gdLst/>
              <a:ahLst/>
              <a:cxnLst/>
              <a:rect l="l" t="t" r="r" b="b"/>
              <a:pathLst>
                <a:path w="1" h="1" extrusionOk="0">
                  <a:moveTo>
                    <a:pt x="0" y="1"/>
                  </a:moveTo>
                  <a:lnTo>
                    <a:pt x="0"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84"/>
            <p:cNvSpPr/>
            <p:nvPr/>
          </p:nvSpPr>
          <p:spPr>
            <a:xfrm>
              <a:off x="5413050" y="3221225"/>
              <a:ext cx="25" cy="25"/>
            </a:xfrm>
            <a:custGeom>
              <a:avLst/>
              <a:gdLst/>
              <a:ahLst/>
              <a:cxnLst/>
              <a:rect l="l" t="t" r="r" b="b"/>
              <a:pathLst>
                <a:path w="1" h="1" extrusionOk="0">
                  <a:moveTo>
                    <a:pt x="1" y="0"/>
                  </a:moveTo>
                  <a:lnTo>
                    <a:pt x="1"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84"/>
            <p:cNvSpPr/>
            <p:nvPr/>
          </p:nvSpPr>
          <p:spPr>
            <a:xfrm>
              <a:off x="5407100" y="3234600"/>
              <a:ext cx="25" cy="25"/>
            </a:xfrm>
            <a:custGeom>
              <a:avLst/>
              <a:gdLst/>
              <a:ahLst/>
              <a:cxnLst/>
              <a:rect l="l" t="t" r="r" b="b"/>
              <a:pathLst>
                <a:path w="1" h="1" extrusionOk="0">
                  <a:moveTo>
                    <a:pt x="0" y="1"/>
                  </a:moveTo>
                  <a:lnTo>
                    <a:pt x="0"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84"/>
            <p:cNvSpPr/>
            <p:nvPr/>
          </p:nvSpPr>
          <p:spPr>
            <a:xfrm>
              <a:off x="5408600" y="3230450"/>
              <a:ext cx="0" cy="25"/>
            </a:xfrm>
            <a:custGeom>
              <a:avLst/>
              <a:gdLst/>
              <a:ahLst/>
              <a:cxnLst/>
              <a:rect l="l" t="t" r="r" b="b"/>
              <a:pathLst>
                <a:path h="1" extrusionOk="0">
                  <a:moveTo>
                    <a:pt x="0" y="0"/>
                  </a:moveTo>
                  <a:lnTo>
                    <a:pt x="0" y="0"/>
                  </a:ln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84"/>
            <p:cNvSpPr/>
            <p:nvPr/>
          </p:nvSpPr>
          <p:spPr>
            <a:xfrm>
              <a:off x="5413050" y="3221225"/>
              <a:ext cx="325" cy="300"/>
            </a:xfrm>
            <a:custGeom>
              <a:avLst/>
              <a:gdLst/>
              <a:ahLst/>
              <a:cxnLst/>
              <a:rect l="l" t="t" r="r" b="b"/>
              <a:pathLst>
                <a:path w="13" h="12" extrusionOk="0">
                  <a:moveTo>
                    <a:pt x="1" y="0"/>
                  </a:moveTo>
                  <a:cubicBezTo>
                    <a:pt x="13" y="12"/>
                    <a:pt x="13" y="12"/>
                    <a:pt x="13" y="12"/>
                  </a:cubicBezTo>
                  <a:lnTo>
                    <a:pt x="1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84"/>
            <p:cNvSpPr/>
            <p:nvPr/>
          </p:nvSpPr>
          <p:spPr>
            <a:xfrm>
              <a:off x="5407100" y="3234600"/>
              <a:ext cx="325" cy="325"/>
            </a:xfrm>
            <a:custGeom>
              <a:avLst/>
              <a:gdLst/>
              <a:ahLst/>
              <a:cxnLst/>
              <a:rect l="l" t="t" r="r" b="b"/>
              <a:pathLst>
                <a:path w="13" h="13" extrusionOk="0">
                  <a:moveTo>
                    <a:pt x="0" y="1"/>
                  </a:moveTo>
                  <a:cubicBezTo>
                    <a:pt x="0" y="1"/>
                    <a:pt x="12" y="13"/>
                    <a:pt x="12" y="13"/>
                  </a:cubicBezTo>
                  <a:cubicBezTo>
                    <a:pt x="12" y="1"/>
                    <a:pt x="12"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84"/>
            <p:cNvSpPr/>
            <p:nvPr/>
          </p:nvSpPr>
          <p:spPr>
            <a:xfrm>
              <a:off x="5424650" y="3200675"/>
              <a:ext cx="25" cy="25"/>
            </a:xfrm>
            <a:custGeom>
              <a:avLst/>
              <a:gdLst/>
              <a:ahLst/>
              <a:cxnLst/>
              <a:rect l="l" t="t" r="r" b="b"/>
              <a:pathLst>
                <a:path w="1" h="1" extrusionOk="0">
                  <a:moveTo>
                    <a:pt x="1" y="1"/>
                  </a:moveTo>
                  <a:lnTo>
                    <a:pt x="1"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84"/>
            <p:cNvSpPr/>
            <p:nvPr/>
          </p:nvSpPr>
          <p:spPr>
            <a:xfrm>
              <a:off x="5418400" y="3208725"/>
              <a:ext cx="25" cy="300"/>
            </a:xfrm>
            <a:custGeom>
              <a:avLst/>
              <a:gdLst/>
              <a:ahLst/>
              <a:cxnLst/>
              <a:rect l="l" t="t" r="r" b="b"/>
              <a:pathLst>
                <a:path w="1" h="12" extrusionOk="0">
                  <a:moveTo>
                    <a:pt x="1" y="0"/>
                  </a:moveTo>
                  <a:lnTo>
                    <a:pt x="1" y="0"/>
                  </a:lnTo>
                  <a:cubicBezTo>
                    <a:pt x="1" y="12"/>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84"/>
            <p:cNvSpPr/>
            <p:nvPr/>
          </p:nvSpPr>
          <p:spPr>
            <a:xfrm>
              <a:off x="5424650" y="3201875"/>
              <a:ext cx="25" cy="325"/>
            </a:xfrm>
            <a:custGeom>
              <a:avLst/>
              <a:gdLst/>
              <a:ahLst/>
              <a:cxnLst/>
              <a:rect l="l" t="t" r="r" b="b"/>
              <a:pathLst>
                <a:path w="1" h="13" extrusionOk="0">
                  <a:moveTo>
                    <a:pt x="1" y="0"/>
                  </a:moveTo>
                  <a:lnTo>
                    <a:pt x="1" y="0"/>
                  </a:lnTo>
                  <a:lnTo>
                    <a:pt x="1" y="1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84"/>
            <p:cNvSpPr/>
            <p:nvPr/>
          </p:nvSpPr>
          <p:spPr>
            <a:xfrm>
              <a:off x="5427050" y="3198900"/>
              <a:ext cx="325" cy="300"/>
            </a:xfrm>
            <a:custGeom>
              <a:avLst/>
              <a:gdLst/>
              <a:ahLst/>
              <a:cxnLst/>
              <a:rect l="l" t="t" r="r" b="b"/>
              <a:pathLst>
                <a:path w="13" h="12" extrusionOk="0">
                  <a:moveTo>
                    <a:pt x="0" y="0"/>
                  </a:moveTo>
                  <a:cubicBezTo>
                    <a:pt x="0" y="0"/>
                    <a:pt x="0" y="0"/>
                    <a:pt x="0" y="12"/>
                  </a:cubicBezTo>
                  <a:lnTo>
                    <a:pt x="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84"/>
            <p:cNvSpPr/>
            <p:nvPr/>
          </p:nvSpPr>
          <p:spPr>
            <a:xfrm>
              <a:off x="5485075" y="3159000"/>
              <a:ext cx="325" cy="325"/>
            </a:xfrm>
            <a:custGeom>
              <a:avLst/>
              <a:gdLst/>
              <a:ahLst/>
              <a:cxnLst/>
              <a:rect l="l" t="t" r="r" b="b"/>
              <a:pathLst>
                <a:path w="13" h="13" extrusionOk="0">
                  <a:moveTo>
                    <a:pt x="1" y="13"/>
                  </a:moveTo>
                  <a:lnTo>
                    <a:pt x="1" y="13"/>
                  </a:lnTo>
                  <a:cubicBezTo>
                    <a:pt x="1" y="13"/>
                    <a:pt x="1" y="13"/>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84"/>
            <p:cNvSpPr/>
            <p:nvPr/>
          </p:nvSpPr>
          <p:spPr>
            <a:xfrm>
              <a:off x="5489550" y="3161975"/>
              <a:ext cx="625" cy="625"/>
            </a:xfrm>
            <a:custGeom>
              <a:avLst/>
              <a:gdLst/>
              <a:ahLst/>
              <a:cxnLst/>
              <a:rect l="l" t="t" r="r" b="b"/>
              <a:pathLst>
                <a:path w="25" h="25" extrusionOk="0">
                  <a:moveTo>
                    <a:pt x="12" y="1"/>
                  </a:moveTo>
                  <a:cubicBezTo>
                    <a:pt x="24" y="13"/>
                    <a:pt x="1" y="25"/>
                    <a:pt x="12" y="25"/>
                  </a:cubicBezTo>
                  <a:cubicBezTo>
                    <a:pt x="12" y="13"/>
                    <a:pt x="24" y="13"/>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84"/>
            <p:cNvSpPr/>
            <p:nvPr/>
          </p:nvSpPr>
          <p:spPr>
            <a:xfrm>
              <a:off x="5412450" y="3303675"/>
              <a:ext cx="325" cy="25"/>
            </a:xfrm>
            <a:custGeom>
              <a:avLst/>
              <a:gdLst/>
              <a:ahLst/>
              <a:cxnLst/>
              <a:rect l="l" t="t" r="r" b="b"/>
              <a:pathLst>
                <a:path w="13" h="1" extrusionOk="0">
                  <a:moveTo>
                    <a:pt x="13" y="0"/>
                  </a:moveTo>
                  <a:lnTo>
                    <a:pt x="1" y="0"/>
                  </a:lnTo>
                  <a:cubicBezTo>
                    <a:pt x="1" y="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84"/>
            <p:cNvSpPr/>
            <p:nvPr/>
          </p:nvSpPr>
          <p:spPr>
            <a:xfrm>
              <a:off x="5434475" y="3254550"/>
              <a:ext cx="25" cy="25"/>
            </a:xfrm>
            <a:custGeom>
              <a:avLst/>
              <a:gdLst/>
              <a:ahLst/>
              <a:cxnLst/>
              <a:rect l="l" t="t" r="r" b="b"/>
              <a:pathLst>
                <a:path w="1" h="1" extrusionOk="0">
                  <a:moveTo>
                    <a:pt x="1" y="1"/>
                  </a:moveTo>
                  <a:lnTo>
                    <a:pt x="1"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84"/>
            <p:cNvSpPr/>
            <p:nvPr/>
          </p:nvSpPr>
          <p:spPr>
            <a:xfrm>
              <a:off x="5470800" y="3202175"/>
              <a:ext cx="25" cy="25"/>
            </a:xfrm>
            <a:custGeom>
              <a:avLst/>
              <a:gdLst/>
              <a:ahLst/>
              <a:cxnLst/>
              <a:rect l="l" t="t" r="r" b="b"/>
              <a:pathLst>
                <a:path w="1" h="1" extrusionOk="0">
                  <a:moveTo>
                    <a:pt x="0" y="0"/>
                  </a:moveTo>
                  <a:lnTo>
                    <a:pt x="0"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84"/>
            <p:cNvSpPr/>
            <p:nvPr/>
          </p:nvSpPr>
          <p:spPr>
            <a:xfrm>
              <a:off x="5475850" y="3192650"/>
              <a:ext cx="25" cy="25"/>
            </a:xfrm>
            <a:custGeom>
              <a:avLst/>
              <a:gdLst/>
              <a:ahLst/>
              <a:cxnLst/>
              <a:rect l="l" t="t" r="r" b="b"/>
              <a:pathLst>
                <a:path w="1" h="1" extrusionOk="0">
                  <a:moveTo>
                    <a:pt x="1" y="0"/>
                  </a:moveTo>
                  <a:lnTo>
                    <a:pt x="1"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84"/>
            <p:cNvSpPr/>
            <p:nvPr/>
          </p:nvSpPr>
          <p:spPr>
            <a:xfrm>
              <a:off x="5468425" y="3209000"/>
              <a:ext cx="25" cy="25"/>
            </a:xfrm>
            <a:custGeom>
              <a:avLst/>
              <a:gdLst/>
              <a:ahLst/>
              <a:cxnLst/>
              <a:rect l="l" t="t" r="r" b="b"/>
              <a:pathLst>
                <a:path w="1" h="1" extrusionOk="0">
                  <a:moveTo>
                    <a:pt x="0" y="1"/>
                  </a:moveTo>
                  <a:lnTo>
                    <a:pt x="0"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84"/>
            <p:cNvSpPr/>
            <p:nvPr/>
          </p:nvSpPr>
          <p:spPr>
            <a:xfrm>
              <a:off x="5489850" y="3160500"/>
              <a:ext cx="325" cy="25"/>
            </a:xfrm>
            <a:custGeom>
              <a:avLst/>
              <a:gdLst/>
              <a:ahLst/>
              <a:cxnLst/>
              <a:rect l="l" t="t" r="r" b="b"/>
              <a:pathLst>
                <a:path w="13" h="1" extrusionOk="0">
                  <a:moveTo>
                    <a:pt x="0" y="0"/>
                  </a:moveTo>
                  <a:cubicBezTo>
                    <a:pt x="0" y="0"/>
                    <a:pt x="0" y="0"/>
                    <a:pt x="12" y="0"/>
                  </a:cubicBez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84"/>
            <p:cNvSpPr/>
            <p:nvPr/>
          </p:nvSpPr>
          <p:spPr>
            <a:xfrm>
              <a:off x="5470200" y="3203950"/>
              <a:ext cx="25" cy="25"/>
            </a:xfrm>
            <a:custGeom>
              <a:avLst/>
              <a:gdLst/>
              <a:ahLst/>
              <a:cxnLst/>
              <a:rect l="l" t="t" r="r" b="b"/>
              <a:pathLst>
                <a:path w="1" h="1" extrusionOk="0">
                  <a:moveTo>
                    <a:pt x="1" y="1"/>
                  </a:moveTo>
                  <a:lnTo>
                    <a:pt x="1" y="1"/>
                  </a:lnTo>
                  <a:cubicBezTo>
                    <a:pt x="1"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84"/>
            <p:cNvSpPr/>
            <p:nvPr/>
          </p:nvSpPr>
          <p:spPr>
            <a:xfrm>
              <a:off x="5475850" y="3192650"/>
              <a:ext cx="325" cy="300"/>
            </a:xfrm>
            <a:custGeom>
              <a:avLst/>
              <a:gdLst/>
              <a:ahLst/>
              <a:cxnLst/>
              <a:rect l="l" t="t" r="r" b="b"/>
              <a:pathLst>
                <a:path w="13" h="12" extrusionOk="0">
                  <a:moveTo>
                    <a:pt x="1" y="0"/>
                  </a:moveTo>
                  <a:cubicBezTo>
                    <a:pt x="1" y="12"/>
                    <a:pt x="13" y="12"/>
                    <a:pt x="13" y="12"/>
                  </a:cubicBezTo>
                  <a:lnTo>
                    <a:pt x="1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84"/>
            <p:cNvSpPr/>
            <p:nvPr/>
          </p:nvSpPr>
          <p:spPr>
            <a:xfrm>
              <a:off x="5468425" y="3208875"/>
              <a:ext cx="325" cy="150"/>
            </a:xfrm>
            <a:custGeom>
              <a:avLst/>
              <a:gdLst/>
              <a:ahLst/>
              <a:cxnLst/>
              <a:rect l="l" t="t" r="r" b="b"/>
              <a:pathLst>
                <a:path w="13" h="6" extrusionOk="0">
                  <a:moveTo>
                    <a:pt x="9" y="1"/>
                  </a:moveTo>
                  <a:cubicBezTo>
                    <a:pt x="5" y="1"/>
                    <a:pt x="0" y="6"/>
                    <a:pt x="0" y="6"/>
                  </a:cubicBezTo>
                  <a:lnTo>
                    <a:pt x="12" y="6"/>
                  </a:lnTo>
                  <a:cubicBezTo>
                    <a:pt x="12" y="2"/>
                    <a:pt x="11"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84"/>
            <p:cNvSpPr/>
            <p:nvPr/>
          </p:nvSpPr>
          <p:spPr>
            <a:xfrm>
              <a:off x="5487175" y="3165550"/>
              <a:ext cx="325" cy="325"/>
            </a:xfrm>
            <a:custGeom>
              <a:avLst/>
              <a:gdLst/>
              <a:ahLst/>
              <a:cxnLst/>
              <a:rect l="l" t="t" r="r" b="b"/>
              <a:pathLst>
                <a:path w="13" h="13" extrusionOk="0">
                  <a:moveTo>
                    <a:pt x="12" y="1"/>
                  </a:moveTo>
                  <a:lnTo>
                    <a:pt x="0" y="13"/>
                  </a:lnTo>
                  <a:lnTo>
                    <a:pt x="12" y="13"/>
                  </a:lnTo>
                  <a:lnTo>
                    <a:pt x="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84"/>
            <p:cNvSpPr/>
            <p:nvPr/>
          </p:nvSpPr>
          <p:spPr>
            <a:xfrm>
              <a:off x="5481525" y="3176575"/>
              <a:ext cx="275" cy="425"/>
            </a:xfrm>
            <a:custGeom>
              <a:avLst/>
              <a:gdLst/>
              <a:ahLst/>
              <a:cxnLst/>
              <a:rect l="l" t="t" r="r" b="b"/>
              <a:pathLst>
                <a:path w="11" h="17" extrusionOk="0">
                  <a:moveTo>
                    <a:pt x="0" y="0"/>
                  </a:moveTo>
                  <a:lnTo>
                    <a:pt x="0" y="12"/>
                  </a:lnTo>
                  <a:cubicBezTo>
                    <a:pt x="4" y="16"/>
                    <a:pt x="6" y="17"/>
                    <a:pt x="7" y="17"/>
                  </a:cubicBezTo>
                  <a:cubicBezTo>
                    <a:pt x="11" y="17"/>
                    <a:pt x="8" y="9"/>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84"/>
            <p:cNvSpPr/>
            <p:nvPr/>
          </p:nvSpPr>
          <p:spPr>
            <a:xfrm>
              <a:off x="5487475" y="3167050"/>
              <a:ext cx="325" cy="325"/>
            </a:xfrm>
            <a:custGeom>
              <a:avLst/>
              <a:gdLst/>
              <a:ahLst/>
              <a:cxnLst/>
              <a:rect l="l" t="t" r="r" b="b"/>
              <a:pathLst>
                <a:path w="13" h="13" extrusionOk="0">
                  <a:moveTo>
                    <a:pt x="0" y="0"/>
                  </a:moveTo>
                  <a:lnTo>
                    <a:pt x="12" y="12"/>
                  </a:lnTo>
                  <a:lnTo>
                    <a:pt x="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84"/>
            <p:cNvSpPr/>
            <p:nvPr/>
          </p:nvSpPr>
          <p:spPr>
            <a:xfrm>
              <a:off x="5489850" y="3162575"/>
              <a:ext cx="25" cy="325"/>
            </a:xfrm>
            <a:custGeom>
              <a:avLst/>
              <a:gdLst/>
              <a:ahLst/>
              <a:cxnLst/>
              <a:rect l="l" t="t" r="r" b="b"/>
              <a:pathLst>
                <a:path w="1" h="13" extrusionOk="0">
                  <a:moveTo>
                    <a:pt x="0" y="1"/>
                  </a:moveTo>
                  <a:cubicBezTo>
                    <a:pt x="0" y="1"/>
                    <a:pt x="0" y="12"/>
                    <a:pt x="0" y="12"/>
                  </a:cubicBezTo>
                  <a:lnTo>
                    <a:pt x="0" y="1"/>
                  </a:lnTo>
                  <a:cubicBezTo>
                    <a:pt x="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84"/>
            <p:cNvSpPr/>
            <p:nvPr/>
          </p:nvSpPr>
          <p:spPr>
            <a:xfrm>
              <a:off x="5474375" y="3261700"/>
              <a:ext cx="325" cy="325"/>
            </a:xfrm>
            <a:custGeom>
              <a:avLst/>
              <a:gdLst/>
              <a:ahLst/>
              <a:cxnLst/>
              <a:rect l="l" t="t" r="r" b="b"/>
              <a:pathLst>
                <a:path w="13" h="13" extrusionOk="0">
                  <a:moveTo>
                    <a:pt x="12" y="0"/>
                  </a:moveTo>
                  <a:lnTo>
                    <a:pt x="12" y="0"/>
                  </a:lnTo>
                  <a:cubicBezTo>
                    <a:pt x="12" y="0"/>
                    <a:pt x="12" y="0"/>
                    <a:pt x="0"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84"/>
            <p:cNvSpPr/>
            <p:nvPr/>
          </p:nvSpPr>
          <p:spPr>
            <a:xfrm>
              <a:off x="5469000" y="3259325"/>
              <a:ext cx="625" cy="600"/>
            </a:xfrm>
            <a:custGeom>
              <a:avLst/>
              <a:gdLst/>
              <a:ahLst/>
              <a:cxnLst/>
              <a:rect l="l" t="t" r="r" b="b"/>
              <a:pathLst>
                <a:path w="25" h="24" extrusionOk="0">
                  <a:moveTo>
                    <a:pt x="13" y="0"/>
                  </a:moveTo>
                  <a:cubicBezTo>
                    <a:pt x="13" y="12"/>
                    <a:pt x="1" y="24"/>
                    <a:pt x="25" y="24"/>
                  </a:cubicBezTo>
                  <a:cubicBezTo>
                    <a:pt x="13" y="12"/>
                    <a:pt x="25"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84"/>
            <p:cNvSpPr/>
            <p:nvPr/>
          </p:nvSpPr>
          <p:spPr>
            <a:xfrm>
              <a:off x="5508300" y="3186675"/>
              <a:ext cx="25" cy="325"/>
            </a:xfrm>
            <a:custGeom>
              <a:avLst/>
              <a:gdLst/>
              <a:ahLst/>
              <a:cxnLst/>
              <a:rect l="l" t="t" r="r" b="b"/>
              <a:pathLst>
                <a:path w="1" h="13" extrusionOk="0">
                  <a:moveTo>
                    <a:pt x="1" y="1"/>
                  </a:moveTo>
                  <a:lnTo>
                    <a:pt x="1" y="13"/>
                  </a:lnTo>
                  <a:lnTo>
                    <a:pt x="1" y="1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84"/>
            <p:cNvSpPr/>
            <p:nvPr/>
          </p:nvSpPr>
          <p:spPr>
            <a:xfrm>
              <a:off x="5480625" y="3227475"/>
              <a:ext cx="25" cy="25"/>
            </a:xfrm>
            <a:custGeom>
              <a:avLst/>
              <a:gdLst/>
              <a:ahLst/>
              <a:cxnLst/>
              <a:rect l="l" t="t" r="r" b="b"/>
              <a:pathLst>
                <a:path w="1" h="1" extrusionOk="0">
                  <a:moveTo>
                    <a:pt x="0" y="0"/>
                  </a:moveTo>
                  <a:lnTo>
                    <a:pt x="0"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84"/>
            <p:cNvSpPr/>
            <p:nvPr/>
          </p:nvSpPr>
          <p:spPr>
            <a:xfrm>
              <a:off x="5480625" y="3227475"/>
              <a:ext cx="325" cy="600"/>
            </a:xfrm>
            <a:custGeom>
              <a:avLst/>
              <a:gdLst/>
              <a:ahLst/>
              <a:cxnLst/>
              <a:rect l="l" t="t" r="r" b="b"/>
              <a:pathLst>
                <a:path w="13" h="24" extrusionOk="0">
                  <a:moveTo>
                    <a:pt x="0" y="0"/>
                  </a:moveTo>
                  <a:cubicBezTo>
                    <a:pt x="0" y="0"/>
                    <a:pt x="0" y="12"/>
                    <a:pt x="0" y="24"/>
                  </a:cubicBezTo>
                  <a:cubicBezTo>
                    <a:pt x="12" y="12"/>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84"/>
            <p:cNvSpPr/>
            <p:nvPr/>
          </p:nvSpPr>
          <p:spPr>
            <a:xfrm>
              <a:off x="5477050" y="3234900"/>
              <a:ext cx="325" cy="25"/>
            </a:xfrm>
            <a:custGeom>
              <a:avLst/>
              <a:gdLst/>
              <a:ahLst/>
              <a:cxnLst/>
              <a:rect l="l" t="t" r="r" b="b"/>
              <a:pathLst>
                <a:path w="13" h="1" extrusionOk="0">
                  <a:moveTo>
                    <a:pt x="0" y="1"/>
                  </a:moveTo>
                  <a:lnTo>
                    <a:pt x="12"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84"/>
            <p:cNvSpPr/>
            <p:nvPr/>
          </p:nvSpPr>
          <p:spPr>
            <a:xfrm>
              <a:off x="5481800" y="3222100"/>
              <a:ext cx="25" cy="25"/>
            </a:xfrm>
            <a:custGeom>
              <a:avLst/>
              <a:gdLst/>
              <a:ahLst/>
              <a:cxnLst/>
              <a:rect l="l" t="t" r="r" b="b"/>
              <a:pathLst>
                <a:path w="1" h="1" extrusionOk="0">
                  <a:moveTo>
                    <a:pt x="1" y="1"/>
                  </a:moveTo>
                  <a:lnTo>
                    <a:pt x="1"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84"/>
            <p:cNvSpPr/>
            <p:nvPr/>
          </p:nvSpPr>
          <p:spPr>
            <a:xfrm>
              <a:off x="5469600" y="3261100"/>
              <a:ext cx="325" cy="25"/>
            </a:xfrm>
            <a:custGeom>
              <a:avLst/>
              <a:gdLst/>
              <a:ahLst/>
              <a:cxnLst/>
              <a:rect l="l" t="t" r="r" b="b"/>
              <a:pathLst>
                <a:path w="13" h="1" extrusionOk="0">
                  <a:moveTo>
                    <a:pt x="13" y="0"/>
                  </a:moveTo>
                  <a:cubicBezTo>
                    <a:pt x="13" y="0"/>
                    <a:pt x="13" y="0"/>
                    <a:pt x="1" y="0"/>
                  </a:cubicBezTo>
                  <a:cubicBezTo>
                    <a:pt x="13" y="0"/>
                    <a:pt x="13"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84"/>
            <p:cNvSpPr/>
            <p:nvPr/>
          </p:nvSpPr>
          <p:spPr>
            <a:xfrm>
              <a:off x="5480625" y="3225975"/>
              <a:ext cx="325" cy="25"/>
            </a:xfrm>
            <a:custGeom>
              <a:avLst/>
              <a:gdLst/>
              <a:ahLst/>
              <a:cxnLst/>
              <a:rect l="l" t="t" r="r" b="b"/>
              <a:pathLst>
                <a:path w="13" h="1" extrusionOk="0">
                  <a:moveTo>
                    <a:pt x="12" y="1"/>
                  </a:moveTo>
                  <a:lnTo>
                    <a:pt x="12" y="1"/>
                  </a:lnTo>
                  <a:cubicBezTo>
                    <a:pt x="12"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84"/>
            <p:cNvSpPr/>
            <p:nvPr/>
          </p:nvSpPr>
          <p:spPr>
            <a:xfrm>
              <a:off x="5476750" y="3234600"/>
              <a:ext cx="325" cy="625"/>
            </a:xfrm>
            <a:custGeom>
              <a:avLst/>
              <a:gdLst/>
              <a:ahLst/>
              <a:cxnLst/>
              <a:rect l="l" t="t" r="r" b="b"/>
              <a:pathLst>
                <a:path w="13" h="25" extrusionOk="0">
                  <a:moveTo>
                    <a:pt x="1" y="1"/>
                  </a:moveTo>
                  <a:lnTo>
                    <a:pt x="12" y="25"/>
                  </a:lnTo>
                  <a:lnTo>
                    <a:pt x="12" y="13"/>
                  </a:lnTo>
                  <a:cubicBezTo>
                    <a:pt x="12" y="13"/>
                    <a:pt x="12" y="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84"/>
            <p:cNvSpPr/>
            <p:nvPr/>
          </p:nvSpPr>
          <p:spPr>
            <a:xfrm>
              <a:off x="5481525" y="3221975"/>
              <a:ext cx="300" cy="150"/>
            </a:xfrm>
            <a:custGeom>
              <a:avLst/>
              <a:gdLst/>
              <a:ahLst/>
              <a:cxnLst/>
              <a:rect l="l" t="t" r="r" b="b"/>
              <a:pathLst>
                <a:path w="12" h="6" extrusionOk="0">
                  <a:moveTo>
                    <a:pt x="8" y="0"/>
                  </a:moveTo>
                  <a:cubicBezTo>
                    <a:pt x="7" y="0"/>
                    <a:pt x="4" y="2"/>
                    <a:pt x="0" y="6"/>
                  </a:cubicBezTo>
                  <a:lnTo>
                    <a:pt x="12" y="6"/>
                  </a:lnTo>
                  <a:cubicBezTo>
                    <a:pt x="12" y="6"/>
                    <a:pt x="12" y="0"/>
                    <a:pt x="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84"/>
            <p:cNvSpPr/>
            <p:nvPr/>
          </p:nvSpPr>
          <p:spPr>
            <a:xfrm>
              <a:off x="5471100" y="3256625"/>
              <a:ext cx="25" cy="325"/>
            </a:xfrm>
            <a:custGeom>
              <a:avLst/>
              <a:gdLst/>
              <a:ahLst/>
              <a:cxnLst/>
              <a:rect l="l" t="t" r="r" b="b"/>
              <a:pathLst>
                <a:path w="1" h="13" extrusionOk="0">
                  <a:moveTo>
                    <a:pt x="0" y="13"/>
                  </a:moveTo>
                  <a:lnTo>
                    <a:pt x="0"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84"/>
            <p:cNvSpPr/>
            <p:nvPr/>
          </p:nvSpPr>
          <p:spPr>
            <a:xfrm>
              <a:off x="5474375" y="3247700"/>
              <a:ext cx="25" cy="25"/>
            </a:xfrm>
            <a:custGeom>
              <a:avLst/>
              <a:gdLst/>
              <a:ahLst/>
              <a:cxnLst/>
              <a:rect l="l" t="t" r="r" b="b"/>
              <a:pathLst>
                <a:path w="1" h="1" extrusionOk="0">
                  <a:moveTo>
                    <a:pt x="0" y="1"/>
                  </a:moveTo>
                  <a:lnTo>
                    <a:pt x="0" y="1"/>
                  </a:lnTo>
                  <a:cubicBezTo>
                    <a:pt x="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84"/>
            <p:cNvSpPr/>
            <p:nvPr/>
          </p:nvSpPr>
          <p:spPr>
            <a:xfrm>
              <a:off x="5470500" y="3255450"/>
              <a:ext cx="25" cy="325"/>
            </a:xfrm>
            <a:custGeom>
              <a:avLst/>
              <a:gdLst/>
              <a:ahLst/>
              <a:cxnLst/>
              <a:rect l="l" t="t" r="r" b="b"/>
              <a:pathLst>
                <a:path w="1" h="13" extrusionOk="0">
                  <a:moveTo>
                    <a:pt x="1" y="12"/>
                  </a:moveTo>
                  <a:lnTo>
                    <a:pt x="1" y="12"/>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84"/>
            <p:cNvSpPr/>
            <p:nvPr/>
          </p:nvSpPr>
          <p:spPr>
            <a:xfrm>
              <a:off x="5469300" y="3259325"/>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84"/>
            <p:cNvSpPr/>
            <p:nvPr/>
          </p:nvSpPr>
          <p:spPr>
            <a:xfrm>
              <a:off x="5542225" y="3151575"/>
              <a:ext cx="325" cy="300"/>
            </a:xfrm>
            <a:custGeom>
              <a:avLst/>
              <a:gdLst/>
              <a:ahLst/>
              <a:cxnLst/>
              <a:rect l="l" t="t" r="r" b="b"/>
              <a:pathLst>
                <a:path w="13" h="12" extrusionOk="0">
                  <a:moveTo>
                    <a:pt x="13" y="0"/>
                  </a:moveTo>
                  <a:lnTo>
                    <a:pt x="1" y="12"/>
                  </a:lnTo>
                  <a:lnTo>
                    <a:pt x="13" y="12"/>
                  </a:lnTo>
                  <a:cubicBezTo>
                    <a:pt x="13" y="12"/>
                    <a:pt x="13"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84"/>
            <p:cNvSpPr/>
            <p:nvPr/>
          </p:nvSpPr>
          <p:spPr>
            <a:xfrm>
              <a:off x="5530925" y="3189375"/>
              <a:ext cx="25" cy="25"/>
            </a:xfrm>
            <a:custGeom>
              <a:avLst/>
              <a:gdLst/>
              <a:ahLst/>
              <a:cxnLst/>
              <a:rect l="l" t="t" r="r" b="b"/>
              <a:pathLst>
                <a:path w="1" h="1" extrusionOk="0">
                  <a:moveTo>
                    <a:pt x="0" y="0"/>
                  </a:moveTo>
                  <a:lnTo>
                    <a:pt x="0"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84"/>
            <p:cNvSpPr/>
            <p:nvPr/>
          </p:nvSpPr>
          <p:spPr>
            <a:xfrm>
              <a:off x="5504725" y="3228050"/>
              <a:ext cx="325" cy="625"/>
            </a:xfrm>
            <a:custGeom>
              <a:avLst/>
              <a:gdLst/>
              <a:ahLst/>
              <a:cxnLst/>
              <a:rect l="l" t="t" r="r" b="b"/>
              <a:pathLst>
                <a:path w="13" h="25" extrusionOk="0">
                  <a:moveTo>
                    <a:pt x="1" y="1"/>
                  </a:moveTo>
                  <a:cubicBezTo>
                    <a:pt x="1" y="13"/>
                    <a:pt x="1" y="13"/>
                    <a:pt x="1" y="25"/>
                  </a:cubicBezTo>
                  <a:cubicBezTo>
                    <a:pt x="13" y="25"/>
                    <a:pt x="1" y="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84"/>
            <p:cNvSpPr/>
            <p:nvPr/>
          </p:nvSpPr>
          <p:spPr>
            <a:xfrm>
              <a:off x="5501750" y="3235500"/>
              <a:ext cx="25" cy="25"/>
            </a:xfrm>
            <a:custGeom>
              <a:avLst/>
              <a:gdLst/>
              <a:ahLst/>
              <a:cxnLst/>
              <a:rect l="l" t="t" r="r" b="b"/>
              <a:pathLst>
                <a:path w="1" h="1" extrusionOk="0">
                  <a:moveTo>
                    <a:pt x="1" y="1"/>
                  </a:moveTo>
                  <a:lnTo>
                    <a:pt x="1"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84"/>
            <p:cNvSpPr/>
            <p:nvPr/>
          </p:nvSpPr>
          <p:spPr>
            <a:xfrm>
              <a:off x="5505925" y="3223000"/>
              <a:ext cx="25" cy="25"/>
            </a:xfrm>
            <a:custGeom>
              <a:avLst/>
              <a:gdLst/>
              <a:ahLst/>
              <a:cxnLst/>
              <a:rect l="l" t="t" r="r" b="b"/>
              <a:pathLst>
                <a:path w="1" h="1" extrusionOk="0">
                  <a:moveTo>
                    <a:pt x="0" y="1"/>
                  </a:moveTo>
                  <a:lnTo>
                    <a:pt x="0"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84"/>
            <p:cNvSpPr/>
            <p:nvPr/>
          </p:nvSpPr>
          <p:spPr>
            <a:xfrm>
              <a:off x="5541950" y="3152750"/>
              <a:ext cx="0" cy="25"/>
            </a:xfrm>
            <a:custGeom>
              <a:avLst/>
              <a:gdLst/>
              <a:ahLst/>
              <a:cxnLst/>
              <a:rect l="l" t="t" r="r" b="b"/>
              <a:pathLst>
                <a:path h="1" extrusionOk="0">
                  <a:moveTo>
                    <a:pt x="0" y="1"/>
                  </a:moveTo>
                  <a:lnTo>
                    <a:pt x="0"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84"/>
            <p:cNvSpPr/>
            <p:nvPr/>
          </p:nvSpPr>
          <p:spPr>
            <a:xfrm>
              <a:off x="5541500" y="3152325"/>
              <a:ext cx="450" cy="450"/>
            </a:xfrm>
            <a:custGeom>
              <a:avLst/>
              <a:gdLst/>
              <a:ahLst/>
              <a:cxnLst/>
              <a:rect l="l" t="t" r="r" b="b"/>
              <a:pathLst>
                <a:path w="18" h="18" extrusionOk="0">
                  <a:moveTo>
                    <a:pt x="9" y="1"/>
                  </a:moveTo>
                  <a:cubicBezTo>
                    <a:pt x="7" y="1"/>
                    <a:pt x="6" y="2"/>
                    <a:pt x="6" y="6"/>
                  </a:cubicBezTo>
                  <a:cubicBezTo>
                    <a:pt x="0" y="12"/>
                    <a:pt x="3" y="12"/>
                    <a:pt x="8" y="12"/>
                  </a:cubicBezTo>
                  <a:cubicBezTo>
                    <a:pt x="12" y="12"/>
                    <a:pt x="18" y="12"/>
                    <a:pt x="18" y="18"/>
                  </a:cubicBezTo>
                  <a:cubicBezTo>
                    <a:pt x="18" y="9"/>
                    <a:pt x="12"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84"/>
            <p:cNvSpPr/>
            <p:nvPr/>
          </p:nvSpPr>
          <p:spPr>
            <a:xfrm>
              <a:off x="5504725" y="3226875"/>
              <a:ext cx="325" cy="25"/>
            </a:xfrm>
            <a:custGeom>
              <a:avLst/>
              <a:gdLst/>
              <a:ahLst/>
              <a:cxnLst/>
              <a:rect l="l" t="t" r="r" b="b"/>
              <a:pathLst>
                <a:path w="13" h="1" extrusionOk="0">
                  <a:moveTo>
                    <a:pt x="13" y="0"/>
                  </a:moveTo>
                  <a:lnTo>
                    <a:pt x="13" y="0"/>
                  </a:lnTo>
                  <a:cubicBezTo>
                    <a:pt x="13" y="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84"/>
            <p:cNvSpPr/>
            <p:nvPr/>
          </p:nvSpPr>
          <p:spPr>
            <a:xfrm>
              <a:off x="5501450" y="3235200"/>
              <a:ext cx="25" cy="325"/>
            </a:xfrm>
            <a:custGeom>
              <a:avLst/>
              <a:gdLst/>
              <a:ahLst/>
              <a:cxnLst/>
              <a:rect l="l" t="t" r="r" b="b"/>
              <a:pathLst>
                <a:path w="1" h="13" extrusionOk="0">
                  <a:moveTo>
                    <a:pt x="1" y="13"/>
                  </a:moveTo>
                  <a:lnTo>
                    <a:pt x="1" y="13"/>
                  </a:lnTo>
                  <a:cubicBezTo>
                    <a:pt x="1" y="13"/>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84"/>
            <p:cNvSpPr/>
            <p:nvPr/>
          </p:nvSpPr>
          <p:spPr>
            <a:xfrm>
              <a:off x="5505325" y="3223000"/>
              <a:ext cx="625" cy="25"/>
            </a:xfrm>
            <a:custGeom>
              <a:avLst/>
              <a:gdLst/>
              <a:ahLst/>
              <a:cxnLst/>
              <a:rect l="l" t="t" r="r" b="b"/>
              <a:pathLst>
                <a:path w="25" h="1" extrusionOk="0">
                  <a:moveTo>
                    <a:pt x="24" y="1"/>
                  </a:moveTo>
                  <a:cubicBezTo>
                    <a:pt x="12" y="1"/>
                    <a:pt x="12" y="1"/>
                    <a:pt x="1" y="1"/>
                  </a:cubicBezTo>
                  <a:cubicBezTo>
                    <a:pt x="12" y="1"/>
                    <a:pt x="12"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84"/>
            <p:cNvSpPr/>
            <p:nvPr/>
          </p:nvSpPr>
          <p:spPr>
            <a:xfrm>
              <a:off x="5499375" y="3247700"/>
              <a:ext cx="325" cy="25"/>
            </a:xfrm>
            <a:custGeom>
              <a:avLst/>
              <a:gdLst/>
              <a:ahLst/>
              <a:cxnLst/>
              <a:rect l="l" t="t" r="r" b="b"/>
              <a:pathLst>
                <a:path w="13" h="1" extrusionOk="0">
                  <a:moveTo>
                    <a:pt x="12" y="1"/>
                  </a:moveTo>
                  <a:lnTo>
                    <a:pt x="12" y="1"/>
                  </a:lnTo>
                  <a:cubicBezTo>
                    <a:pt x="0" y="1"/>
                    <a:pt x="0"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84"/>
            <p:cNvSpPr/>
            <p:nvPr/>
          </p:nvSpPr>
          <p:spPr>
            <a:xfrm>
              <a:off x="5581525" y="3147700"/>
              <a:ext cx="625" cy="900"/>
            </a:xfrm>
            <a:custGeom>
              <a:avLst/>
              <a:gdLst/>
              <a:ahLst/>
              <a:cxnLst/>
              <a:rect l="l" t="t" r="r" b="b"/>
              <a:pathLst>
                <a:path w="25" h="36" extrusionOk="0">
                  <a:moveTo>
                    <a:pt x="12" y="0"/>
                  </a:moveTo>
                  <a:lnTo>
                    <a:pt x="12" y="0"/>
                  </a:lnTo>
                  <a:cubicBezTo>
                    <a:pt x="24" y="12"/>
                    <a:pt x="1" y="24"/>
                    <a:pt x="12" y="36"/>
                  </a:cubicBezTo>
                  <a:cubicBezTo>
                    <a:pt x="12" y="24"/>
                    <a:pt x="24" y="12"/>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84"/>
            <p:cNvSpPr/>
            <p:nvPr/>
          </p:nvSpPr>
          <p:spPr>
            <a:xfrm>
              <a:off x="5534500" y="3236700"/>
              <a:ext cx="25" cy="325"/>
            </a:xfrm>
            <a:custGeom>
              <a:avLst/>
              <a:gdLst/>
              <a:ahLst/>
              <a:cxnLst/>
              <a:rect l="l" t="t" r="r" b="b"/>
              <a:pathLst>
                <a:path w="1" h="13" extrusionOk="0">
                  <a:moveTo>
                    <a:pt x="0" y="12"/>
                  </a:moveTo>
                  <a:lnTo>
                    <a:pt x="0"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84"/>
            <p:cNvSpPr/>
            <p:nvPr/>
          </p:nvSpPr>
          <p:spPr>
            <a:xfrm>
              <a:off x="5564850" y="3185500"/>
              <a:ext cx="25" cy="25"/>
            </a:xfrm>
            <a:custGeom>
              <a:avLst/>
              <a:gdLst/>
              <a:ahLst/>
              <a:cxnLst/>
              <a:rect l="l" t="t" r="r" b="b"/>
              <a:pathLst>
                <a:path w="1" h="1" extrusionOk="0">
                  <a:moveTo>
                    <a:pt x="1" y="0"/>
                  </a:moveTo>
                  <a:lnTo>
                    <a:pt x="1"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84"/>
            <p:cNvSpPr/>
            <p:nvPr/>
          </p:nvSpPr>
          <p:spPr>
            <a:xfrm>
              <a:off x="5569325" y="3176575"/>
              <a:ext cx="25" cy="25"/>
            </a:xfrm>
            <a:custGeom>
              <a:avLst/>
              <a:gdLst/>
              <a:ahLst/>
              <a:cxnLst/>
              <a:rect l="l" t="t" r="r" b="b"/>
              <a:pathLst>
                <a:path w="1" h="1" extrusionOk="0">
                  <a:moveTo>
                    <a:pt x="0" y="0"/>
                  </a:moveTo>
                  <a:lnTo>
                    <a:pt x="0"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84"/>
            <p:cNvSpPr/>
            <p:nvPr/>
          </p:nvSpPr>
          <p:spPr>
            <a:xfrm>
              <a:off x="5563075" y="3192050"/>
              <a:ext cx="25" cy="25"/>
            </a:xfrm>
            <a:custGeom>
              <a:avLst/>
              <a:gdLst/>
              <a:ahLst/>
              <a:cxnLst/>
              <a:rect l="l" t="t" r="r" b="b"/>
              <a:pathLst>
                <a:path w="1" h="1" extrusionOk="0">
                  <a:moveTo>
                    <a:pt x="0" y="0"/>
                  </a:moveTo>
                  <a:lnTo>
                    <a:pt x="0"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84"/>
            <p:cNvSpPr/>
            <p:nvPr/>
          </p:nvSpPr>
          <p:spPr>
            <a:xfrm>
              <a:off x="5564550" y="3186975"/>
              <a:ext cx="25" cy="325"/>
            </a:xfrm>
            <a:custGeom>
              <a:avLst/>
              <a:gdLst/>
              <a:ahLst/>
              <a:cxnLst/>
              <a:rect l="l" t="t" r="r" b="b"/>
              <a:pathLst>
                <a:path w="1" h="13" extrusionOk="0">
                  <a:moveTo>
                    <a:pt x="1" y="1"/>
                  </a:moveTo>
                  <a:lnTo>
                    <a:pt x="1" y="1"/>
                  </a:lnTo>
                  <a:cubicBezTo>
                    <a:pt x="1" y="13"/>
                    <a:pt x="1" y="13"/>
                    <a:pt x="1"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84"/>
            <p:cNvSpPr/>
            <p:nvPr/>
          </p:nvSpPr>
          <p:spPr>
            <a:xfrm>
              <a:off x="5581525" y="3146375"/>
              <a:ext cx="325" cy="150"/>
            </a:xfrm>
            <a:custGeom>
              <a:avLst/>
              <a:gdLst/>
              <a:ahLst/>
              <a:cxnLst/>
              <a:rect l="l" t="t" r="r" b="b"/>
              <a:pathLst>
                <a:path w="13" h="6" extrusionOk="0">
                  <a:moveTo>
                    <a:pt x="12" y="0"/>
                  </a:moveTo>
                  <a:cubicBezTo>
                    <a:pt x="11" y="0"/>
                    <a:pt x="8" y="6"/>
                    <a:pt x="1" y="6"/>
                  </a:cubicBezTo>
                  <a:lnTo>
                    <a:pt x="12" y="6"/>
                  </a:lnTo>
                  <a:cubicBezTo>
                    <a:pt x="12" y="2"/>
                    <a:pt x="12"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84"/>
            <p:cNvSpPr/>
            <p:nvPr/>
          </p:nvSpPr>
          <p:spPr>
            <a:xfrm>
              <a:off x="5569325" y="3176575"/>
              <a:ext cx="325" cy="325"/>
            </a:xfrm>
            <a:custGeom>
              <a:avLst/>
              <a:gdLst/>
              <a:ahLst/>
              <a:cxnLst/>
              <a:rect l="l" t="t" r="r" b="b"/>
              <a:pathLst>
                <a:path w="13" h="13" extrusionOk="0">
                  <a:moveTo>
                    <a:pt x="0" y="0"/>
                  </a:moveTo>
                  <a:cubicBezTo>
                    <a:pt x="12" y="0"/>
                    <a:pt x="12" y="12"/>
                    <a:pt x="12" y="12"/>
                  </a:cubicBezTo>
                  <a:lnTo>
                    <a:pt x="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84"/>
            <p:cNvSpPr/>
            <p:nvPr/>
          </p:nvSpPr>
          <p:spPr>
            <a:xfrm>
              <a:off x="5563075" y="3191900"/>
              <a:ext cx="325" cy="175"/>
            </a:xfrm>
            <a:custGeom>
              <a:avLst/>
              <a:gdLst/>
              <a:ahLst/>
              <a:cxnLst/>
              <a:rect l="l" t="t" r="r" b="b"/>
              <a:pathLst>
                <a:path w="13" h="7" extrusionOk="0">
                  <a:moveTo>
                    <a:pt x="9" y="1"/>
                  </a:moveTo>
                  <a:cubicBezTo>
                    <a:pt x="6" y="1"/>
                    <a:pt x="0" y="6"/>
                    <a:pt x="0" y="6"/>
                  </a:cubicBezTo>
                  <a:lnTo>
                    <a:pt x="12" y="6"/>
                  </a:lnTo>
                  <a:cubicBezTo>
                    <a:pt x="12" y="2"/>
                    <a:pt x="11" y="1"/>
                    <a:pt x="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84"/>
            <p:cNvSpPr/>
            <p:nvPr/>
          </p:nvSpPr>
          <p:spPr>
            <a:xfrm>
              <a:off x="5579450" y="3150975"/>
              <a:ext cx="325" cy="325"/>
            </a:xfrm>
            <a:custGeom>
              <a:avLst/>
              <a:gdLst/>
              <a:ahLst/>
              <a:cxnLst/>
              <a:rect l="l" t="t" r="r" b="b"/>
              <a:pathLst>
                <a:path w="13" h="13" extrusionOk="0">
                  <a:moveTo>
                    <a:pt x="12" y="0"/>
                  </a:moveTo>
                  <a:lnTo>
                    <a:pt x="0" y="12"/>
                  </a:lnTo>
                  <a:lnTo>
                    <a:pt x="0" y="1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84"/>
            <p:cNvSpPr/>
            <p:nvPr/>
          </p:nvSpPr>
          <p:spPr>
            <a:xfrm>
              <a:off x="5574375" y="3161675"/>
              <a:ext cx="25" cy="325"/>
            </a:xfrm>
            <a:custGeom>
              <a:avLst/>
              <a:gdLst/>
              <a:ahLst/>
              <a:cxnLst/>
              <a:rect l="l" t="t" r="r" b="b"/>
              <a:pathLst>
                <a:path w="1" h="13" extrusionOk="0">
                  <a:moveTo>
                    <a:pt x="1" y="1"/>
                  </a:moveTo>
                  <a:lnTo>
                    <a:pt x="1" y="1"/>
                  </a:lnTo>
                  <a:cubicBezTo>
                    <a:pt x="1" y="13"/>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84"/>
            <p:cNvSpPr/>
            <p:nvPr/>
          </p:nvSpPr>
          <p:spPr>
            <a:xfrm>
              <a:off x="5579750" y="3152750"/>
              <a:ext cx="25" cy="25"/>
            </a:xfrm>
            <a:custGeom>
              <a:avLst/>
              <a:gdLst/>
              <a:ahLst/>
              <a:cxnLst/>
              <a:rect l="l" t="t" r="r" b="b"/>
              <a:pathLst>
                <a:path w="1" h="1" extrusionOk="0">
                  <a:moveTo>
                    <a:pt x="0" y="1"/>
                  </a:moveTo>
                  <a:lnTo>
                    <a:pt x="0"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84"/>
            <p:cNvSpPr/>
            <p:nvPr/>
          </p:nvSpPr>
          <p:spPr>
            <a:xfrm>
              <a:off x="5581825" y="3148575"/>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84"/>
            <p:cNvSpPr/>
            <p:nvPr/>
          </p:nvSpPr>
          <p:spPr>
            <a:xfrm>
              <a:off x="5574075" y="3191150"/>
              <a:ext cx="625" cy="325"/>
            </a:xfrm>
            <a:custGeom>
              <a:avLst/>
              <a:gdLst/>
              <a:ahLst/>
              <a:cxnLst/>
              <a:rect l="l" t="t" r="r" b="b"/>
              <a:pathLst>
                <a:path w="25" h="13" extrusionOk="0">
                  <a:moveTo>
                    <a:pt x="13" y="1"/>
                  </a:moveTo>
                  <a:cubicBezTo>
                    <a:pt x="13" y="1"/>
                    <a:pt x="1" y="1"/>
                    <a:pt x="25" y="12"/>
                  </a:cubicBezTo>
                  <a:cubicBezTo>
                    <a:pt x="13" y="1"/>
                    <a:pt x="25"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84"/>
            <p:cNvSpPr/>
            <p:nvPr/>
          </p:nvSpPr>
          <p:spPr>
            <a:xfrm>
              <a:off x="5594925" y="3155725"/>
              <a:ext cx="25" cy="25"/>
            </a:xfrm>
            <a:custGeom>
              <a:avLst/>
              <a:gdLst/>
              <a:ahLst/>
              <a:cxnLst/>
              <a:rect l="l" t="t" r="r" b="b"/>
              <a:pathLst>
                <a:path w="1" h="1" extrusionOk="0">
                  <a:moveTo>
                    <a:pt x="0" y="1"/>
                  </a:moveTo>
                  <a:lnTo>
                    <a:pt x="0" y="1"/>
                  </a:lnTo>
                  <a:cubicBezTo>
                    <a:pt x="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84"/>
            <p:cNvSpPr/>
            <p:nvPr/>
          </p:nvSpPr>
          <p:spPr>
            <a:xfrm>
              <a:off x="5593425" y="3169725"/>
              <a:ext cx="25" cy="25"/>
            </a:xfrm>
            <a:custGeom>
              <a:avLst/>
              <a:gdLst/>
              <a:ahLst/>
              <a:cxnLst/>
              <a:rect l="l" t="t" r="r" b="b"/>
              <a:pathLst>
                <a:path w="1" h="1" extrusionOk="0">
                  <a:moveTo>
                    <a:pt x="1" y="0"/>
                  </a:moveTo>
                  <a:lnTo>
                    <a:pt x="1"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84"/>
            <p:cNvSpPr/>
            <p:nvPr/>
          </p:nvSpPr>
          <p:spPr>
            <a:xfrm>
              <a:off x="5578250" y="3180725"/>
              <a:ext cx="325" cy="325"/>
            </a:xfrm>
            <a:custGeom>
              <a:avLst/>
              <a:gdLst/>
              <a:ahLst/>
              <a:cxnLst/>
              <a:rect l="l" t="t" r="r" b="b"/>
              <a:pathLst>
                <a:path w="13" h="13" extrusionOk="0">
                  <a:moveTo>
                    <a:pt x="1" y="1"/>
                  </a:moveTo>
                  <a:cubicBezTo>
                    <a:pt x="1" y="1"/>
                    <a:pt x="1" y="1"/>
                    <a:pt x="12" y="13"/>
                  </a:cubicBezTo>
                  <a:cubicBezTo>
                    <a:pt x="12" y="13"/>
                    <a:pt x="1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84"/>
            <p:cNvSpPr/>
            <p:nvPr/>
          </p:nvSpPr>
          <p:spPr>
            <a:xfrm>
              <a:off x="5576775" y="3183125"/>
              <a:ext cx="300" cy="25"/>
            </a:xfrm>
            <a:custGeom>
              <a:avLst/>
              <a:gdLst/>
              <a:ahLst/>
              <a:cxnLst/>
              <a:rect l="l" t="t" r="r" b="b"/>
              <a:pathLst>
                <a:path w="12" h="1" extrusionOk="0">
                  <a:moveTo>
                    <a:pt x="0" y="0"/>
                  </a:moveTo>
                  <a:lnTo>
                    <a:pt x="12"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84"/>
            <p:cNvSpPr/>
            <p:nvPr/>
          </p:nvSpPr>
          <p:spPr>
            <a:xfrm>
              <a:off x="5578250" y="3178650"/>
              <a:ext cx="25" cy="25"/>
            </a:xfrm>
            <a:custGeom>
              <a:avLst/>
              <a:gdLst/>
              <a:ahLst/>
              <a:cxnLst/>
              <a:rect l="l" t="t" r="r" b="b"/>
              <a:pathLst>
                <a:path w="1" h="1" extrusionOk="0">
                  <a:moveTo>
                    <a:pt x="1" y="0"/>
                  </a:moveTo>
                  <a:lnTo>
                    <a:pt x="1"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84"/>
            <p:cNvSpPr/>
            <p:nvPr/>
          </p:nvSpPr>
          <p:spPr>
            <a:xfrm>
              <a:off x="5578250" y="3180150"/>
              <a:ext cx="25" cy="0"/>
            </a:xfrm>
            <a:custGeom>
              <a:avLst/>
              <a:gdLst/>
              <a:ahLst/>
              <a:cxnLst/>
              <a:rect l="l" t="t" r="r" b="b"/>
              <a:pathLst>
                <a:path w="1" extrusionOk="0">
                  <a:moveTo>
                    <a:pt x="1" y="0"/>
                  </a:moveTo>
                  <a:lnTo>
                    <a:pt x="1"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84"/>
            <p:cNvSpPr/>
            <p:nvPr/>
          </p:nvSpPr>
          <p:spPr>
            <a:xfrm>
              <a:off x="5594025" y="3155725"/>
              <a:ext cx="625" cy="325"/>
            </a:xfrm>
            <a:custGeom>
              <a:avLst/>
              <a:gdLst/>
              <a:ahLst/>
              <a:cxnLst/>
              <a:rect l="l" t="t" r="r" b="b"/>
              <a:pathLst>
                <a:path w="25" h="13" extrusionOk="0">
                  <a:moveTo>
                    <a:pt x="13" y="1"/>
                  </a:moveTo>
                  <a:cubicBezTo>
                    <a:pt x="1" y="1"/>
                    <a:pt x="24" y="1"/>
                    <a:pt x="24" y="13"/>
                  </a:cubicBezTo>
                  <a:cubicBezTo>
                    <a:pt x="24" y="1"/>
                    <a:pt x="13"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84"/>
            <p:cNvSpPr/>
            <p:nvPr/>
          </p:nvSpPr>
          <p:spPr>
            <a:xfrm>
              <a:off x="5594625" y="3156025"/>
              <a:ext cx="25" cy="25"/>
            </a:xfrm>
            <a:custGeom>
              <a:avLst/>
              <a:gdLst/>
              <a:ahLst/>
              <a:cxnLst/>
              <a:rect l="l" t="t" r="r" b="b"/>
              <a:pathLst>
                <a:path w="1" h="1" extrusionOk="0">
                  <a:moveTo>
                    <a:pt x="0" y="1"/>
                  </a:moveTo>
                  <a:lnTo>
                    <a:pt x="0"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84"/>
            <p:cNvSpPr/>
            <p:nvPr/>
          </p:nvSpPr>
          <p:spPr>
            <a:xfrm>
              <a:off x="5573500" y="31950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84"/>
            <p:cNvSpPr/>
            <p:nvPr/>
          </p:nvSpPr>
          <p:spPr>
            <a:xfrm>
              <a:off x="5576475" y="3182825"/>
              <a:ext cx="325" cy="325"/>
            </a:xfrm>
            <a:custGeom>
              <a:avLst/>
              <a:gdLst/>
              <a:ahLst/>
              <a:cxnLst/>
              <a:rect l="l" t="t" r="r" b="b"/>
              <a:pathLst>
                <a:path w="13" h="13" extrusionOk="0">
                  <a:moveTo>
                    <a:pt x="0" y="0"/>
                  </a:moveTo>
                  <a:lnTo>
                    <a:pt x="12" y="12"/>
                  </a:lnTo>
                  <a:cubicBezTo>
                    <a:pt x="12" y="12"/>
                    <a:pt x="12"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84"/>
            <p:cNvSpPr/>
            <p:nvPr/>
          </p:nvSpPr>
          <p:spPr>
            <a:xfrm>
              <a:off x="5575575" y="3190550"/>
              <a:ext cx="25" cy="25"/>
            </a:xfrm>
            <a:custGeom>
              <a:avLst/>
              <a:gdLst/>
              <a:ahLst/>
              <a:cxnLst/>
              <a:rect l="l" t="t" r="r" b="b"/>
              <a:pathLst>
                <a:path w="1" h="1" extrusionOk="0">
                  <a:moveTo>
                    <a:pt x="0" y="1"/>
                  </a:moveTo>
                  <a:lnTo>
                    <a:pt x="0"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84"/>
            <p:cNvSpPr/>
            <p:nvPr/>
          </p:nvSpPr>
          <p:spPr>
            <a:xfrm>
              <a:off x="5574675" y="3189950"/>
              <a:ext cx="325" cy="25"/>
            </a:xfrm>
            <a:custGeom>
              <a:avLst/>
              <a:gdLst/>
              <a:ahLst/>
              <a:cxnLst/>
              <a:rect l="l" t="t" r="r" b="b"/>
              <a:pathLst>
                <a:path w="13" h="1" extrusionOk="0">
                  <a:moveTo>
                    <a:pt x="13" y="1"/>
                  </a:moveTo>
                  <a:lnTo>
                    <a:pt x="13"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84"/>
            <p:cNvSpPr/>
            <p:nvPr/>
          </p:nvSpPr>
          <p:spPr>
            <a:xfrm>
              <a:off x="5574375" y="3191150"/>
              <a:ext cx="25" cy="25"/>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84"/>
            <p:cNvSpPr/>
            <p:nvPr/>
          </p:nvSpPr>
          <p:spPr>
            <a:xfrm>
              <a:off x="5440425" y="3194425"/>
              <a:ext cx="325" cy="325"/>
            </a:xfrm>
            <a:custGeom>
              <a:avLst/>
              <a:gdLst/>
              <a:ahLst/>
              <a:cxnLst/>
              <a:rect l="l" t="t" r="r" b="b"/>
              <a:pathLst>
                <a:path w="13" h="13" extrusionOk="0">
                  <a:moveTo>
                    <a:pt x="13" y="1"/>
                  </a:moveTo>
                  <a:lnTo>
                    <a:pt x="1" y="12"/>
                  </a:lnTo>
                  <a:cubicBezTo>
                    <a:pt x="13" y="12"/>
                    <a:pt x="13"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84"/>
            <p:cNvSpPr/>
            <p:nvPr/>
          </p:nvSpPr>
          <p:spPr>
            <a:xfrm>
              <a:off x="5435375" y="3192050"/>
              <a:ext cx="625" cy="325"/>
            </a:xfrm>
            <a:custGeom>
              <a:avLst/>
              <a:gdLst/>
              <a:ahLst/>
              <a:cxnLst/>
              <a:rect l="l" t="t" r="r" b="b"/>
              <a:pathLst>
                <a:path w="25" h="13" extrusionOk="0">
                  <a:moveTo>
                    <a:pt x="12" y="0"/>
                  </a:moveTo>
                  <a:cubicBezTo>
                    <a:pt x="12" y="0"/>
                    <a:pt x="1" y="0"/>
                    <a:pt x="12" y="12"/>
                  </a:cubicBezTo>
                  <a:cubicBezTo>
                    <a:pt x="1" y="0"/>
                    <a:pt x="24"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84"/>
            <p:cNvSpPr/>
            <p:nvPr/>
          </p:nvSpPr>
          <p:spPr>
            <a:xfrm>
              <a:off x="5439850" y="3181925"/>
              <a:ext cx="25" cy="25"/>
            </a:xfrm>
            <a:custGeom>
              <a:avLst/>
              <a:gdLst/>
              <a:ahLst/>
              <a:cxnLst/>
              <a:rect l="l" t="t" r="r" b="b"/>
              <a:pathLst>
                <a:path w="1" h="1" extrusionOk="0">
                  <a:moveTo>
                    <a:pt x="0" y="0"/>
                  </a:move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84"/>
            <p:cNvSpPr/>
            <p:nvPr/>
          </p:nvSpPr>
          <p:spPr>
            <a:xfrm>
              <a:off x="5433900" y="3197100"/>
              <a:ext cx="300" cy="25"/>
            </a:xfrm>
            <a:custGeom>
              <a:avLst/>
              <a:gdLst/>
              <a:ahLst/>
              <a:cxnLst/>
              <a:rect l="l" t="t" r="r" b="b"/>
              <a:pathLst>
                <a:path w="12" h="1" extrusionOk="0">
                  <a:moveTo>
                    <a:pt x="12" y="1"/>
                  </a:moveTo>
                  <a:cubicBezTo>
                    <a:pt x="0" y="1"/>
                    <a:pt x="12" y="1"/>
                    <a:pt x="12" y="1"/>
                  </a:cubicBezTo>
                  <a:cubicBezTo>
                    <a:pt x="0" y="1"/>
                    <a:pt x="0"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84"/>
            <p:cNvSpPr/>
            <p:nvPr/>
          </p:nvSpPr>
          <p:spPr>
            <a:xfrm>
              <a:off x="5439550" y="3181625"/>
              <a:ext cx="325" cy="325"/>
            </a:xfrm>
            <a:custGeom>
              <a:avLst/>
              <a:gdLst/>
              <a:ahLst/>
              <a:cxnLst/>
              <a:rect l="l" t="t" r="r" b="b"/>
              <a:pathLst>
                <a:path w="13" h="13" extrusionOk="0">
                  <a:moveTo>
                    <a:pt x="0" y="1"/>
                  </a:moveTo>
                  <a:lnTo>
                    <a:pt x="0" y="12"/>
                  </a:lnTo>
                  <a:lnTo>
                    <a:pt x="12" y="12"/>
                  </a:lnTo>
                  <a:cubicBezTo>
                    <a:pt x="12" y="12"/>
                    <a:pt x="0" y="1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84"/>
            <p:cNvSpPr/>
            <p:nvPr/>
          </p:nvSpPr>
          <p:spPr>
            <a:xfrm>
              <a:off x="5436875" y="3191150"/>
              <a:ext cx="25" cy="25"/>
            </a:xfrm>
            <a:custGeom>
              <a:avLst/>
              <a:gdLst/>
              <a:ahLst/>
              <a:cxnLst/>
              <a:rect l="l" t="t" r="r" b="b"/>
              <a:pathLst>
                <a:path w="1" h="1" extrusionOk="0">
                  <a:moveTo>
                    <a:pt x="0" y="1"/>
                  </a:moveTo>
                  <a:lnTo>
                    <a:pt x="0"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84"/>
            <p:cNvSpPr/>
            <p:nvPr/>
          </p:nvSpPr>
          <p:spPr>
            <a:xfrm>
              <a:off x="5436275" y="3190550"/>
              <a:ext cx="25" cy="25"/>
            </a:xfrm>
            <a:custGeom>
              <a:avLst/>
              <a:gdLst/>
              <a:ahLst/>
              <a:cxnLst/>
              <a:rect l="l" t="t" r="r" b="b"/>
              <a:pathLst>
                <a:path w="1" h="1" extrusionOk="0">
                  <a:moveTo>
                    <a:pt x="0" y="1"/>
                  </a:moveTo>
                  <a:lnTo>
                    <a:pt x="0"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84"/>
            <p:cNvSpPr/>
            <p:nvPr/>
          </p:nvSpPr>
          <p:spPr>
            <a:xfrm>
              <a:off x="5435375" y="3192050"/>
              <a:ext cx="325" cy="25"/>
            </a:xfrm>
            <a:custGeom>
              <a:avLst/>
              <a:gdLst/>
              <a:ahLst/>
              <a:cxnLst/>
              <a:rect l="l" t="t" r="r" b="b"/>
              <a:pathLst>
                <a:path w="13" h="1" extrusionOk="0">
                  <a:moveTo>
                    <a:pt x="12" y="0"/>
                  </a:moveTo>
                  <a:cubicBezTo>
                    <a:pt x="12" y="0"/>
                    <a:pt x="12" y="0"/>
                    <a:pt x="12" y="0"/>
                  </a:cubicBezTo>
                  <a:lnTo>
                    <a:pt x="1" y="0"/>
                  </a:lnTo>
                  <a:cubicBezTo>
                    <a:pt x="1" y="0"/>
                    <a:pt x="12"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2530" name="Picture 2" descr="Khan Academy full logo transparent PNG - StickPNG">
            <a:extLst>
              <a:ext uri="{FF2B5EF4-FFF2-40B4-BE49-F238E27FC236}">
                <a16:creationId xmlns:a16="http://schemas.microsoft.com/office/drawing/2014/main" id="{6CA0C977-11D6-1A9C-4EBC-1D0092ADE4DC}"/>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1358" t="10159" r="20229" b="23528"/>
          <a:stretch/>
        </p:blipFill>
        <p:spPr bwMode="auto">
          <a:xfrm>
            <a:off x="524719" y="3140275"/>
            <a:ext cx="1233714" cy="1400593"/>
          </a:xfrm>
          <a:prstGeom prst="rect">
            <a:avLst/>
          </a:prstGeom>
          <a:noFill/>
          <a:extLst>
            <a:ext uri="{909E8E84-426E-40DD-AFC4-6F175D3DCCD1}">
              <a14:hiddenFill xmlns:a14="http://schemas.microsoft.com/office/drawing/2010/main">
                <a:solidFill>
                  <a:srgbClr val="FFFFFF"/>
                </a:solidFill>
              </a14:hiddenFill>
            </a:ext>
          </a:extLst>
        </p:spPr>
      </p:pic>
      <p:sp>
        <p:nvSpPr>
          <p:cNvPr id="4" name="Google Shape;2086;p50">
            <a:extLst>
              <a:ext uri="{FF2B5EF4-FFF2-40B4-BE49-F238E27FC236}">
                <a16:creationId xmlns:a16="http://schemas.microsoft.com/office/drawing/2014/main" id="{127187D9-CB7B-2018-2178-4DB26B9CD90D}"/>
              </a:ext>
            </a:extLst>
          </p:cNvPr>
          <p:cNvSpPr txBox="1">
            <a:spLocks/>
          </p:cNvSpPr>
          <p:nvPr/>
        </p:nvSpPr>
        <p:spPr>
          <a:xfrm>
            <a:off x="304802" y="4358425"/>
            <a:ext cx="1840860" cy="8463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ctr" rtl="0">
              <a:lnSpc>
                <a:spcPct val="100000"/>
              </a:lnSpc>
              <a:spcBef>
                <a:spcPts val="0"/>
              </a:spcBef>
              <a:spcAft>
                <a:spcPts val="0"/>
              </a:spcAft>
              <a:buClr>
                <a:srgbClr val="000000"/>
              </a:buClr>
              <a:buSzPts val="1800"/>
              <a:buFont typeface="Quicksand"/>
              <a:buNone/>
              <a:defRPr sz="1800" b="0" i="0" u="none" strike="noStrike" cap="none">
                <a:solidFill>
                  <a:schemeClr val="accent1"/>
                </a:solidFill>
                <a:latin typeface="Quicksand"/>
                <a:ea typeface="Quicksand"/>
                <a:cs typeface="Quicksand"/>
                <a:sym typeface="Quicksand"/>
              </a:defRPr>
            </a:lvl1pPr>
            <a:lvl2pPr marL="914400" marR="0" lvl="1" indent="-317500" algn="l" rtl="0">
              <a:lnSpc>
                <a:spcPct val="100000"/>
              </a:lnSpc>
              <a:spcBef>
                <a:spcPts val="0"/>
              </a:spcBef>
              <a:spcAft>
                <a:spcPts val="0"/>
              </a:spcAft>
              <a:buClr>
                <a:srgbClr val="000000"/>
              </a:buClr>
              <a:buSzPts val="1400"/>
              <a:buFont typeface="Quicksand"/>
              <a:buNone/>
              <a:defRPr sz="1400" b="0" i="0" u="none" strike="noStrike" cap="none">
                <a:solidFill>
                  <a:srgbClr val="000000"/>
                </a:solidFill>
                <a:latin typeface="Quicksand"/>
                <a:ea typeface="Quicksand"/>
                <a:cs typeface="Quicksand"/>
                <a:sym typeface="Quicksand"/>
              </a:defRPr>
            </a:lvl2pPr>
            <a:lvl3pPr marL="1371600" marR="0" lvl="2" indent="-317500" algn="l" rtl="0">
              <a:lnSpc>
                <a:spcPct val="100000"/>
              </a:lnSpc>
              <a:spcBef>
                <a:spcPts val="0"/>
              </a:spcBef>
              <a:spcAft>
                <a:spcPts val="0"/>
              </a:spcAft>
              <a:buClr>
                <a:srgbClr val="000000"/>
              </a:buClr>
              <a:buSzPts val="1400"/>
              <a:buFont typeface="Quicksand"/>
              <a:buNone/>
              <a:defRPr sz="1400" b="0" i="0" u="none" strike="noStrike" cap="none">
                <a:solidFill>
                  <a:srgbClr val="000000"/>
                </a:solidFill>
                <a:latin typeface="Quicksand"/>
                <a:ea typeface="Quicksand"/>
                <a:cs typeface="Quicksand"/>
                <a:sym typeface="Quicksand"/>
              </a:defRPr>
            </a:lvl3pPr>
            <a:lvl4pPr marL="1828800" marR="0" lvl="3" indent="-317500" algn="l" rtl="0">
              <a:lnSpc>
                <a:spcPct val="100000"/>
              </a:lnSpc>
              <a:spcBef>
                <a:spcPts val="0"/>
              </a:spcBef>
              <a:spcAft>
                <a:spcPts val="0"/>
              </a:spcAft>
              <a:buClr>
                <a:srgbClr val="000000"/>
              </a:buClr>
              <a:buSzPts val="1400"/>
              <a:buFont typeface="Quicksand"/>
              <a:buNone/>
              <a:defRPr sz="1400" b="0" i="0" u="none" strike="noStrike" cap="none">
                <a:solidFill>
                  <a:srgbClr val="000000"/>
                </a:solidFill>
                <a:latin typeface="Quicksand"/>
                <a:ea typeface="Quicksand"/>
                <a:cs typeface="Quicksand"/>
                <a:sym typeface="Quicksand"/>
              </a:defRPr>
            </a:lvl4pPr>
            <a:lvl5pPr marL="2286000" marR="0" lvl="4" indent="-317500" algn="l" rtl="0">
              <a:lnSpc>
                <a:spcPct val="100000"/>
              </a:lnSpc>
              <a:spcBef>
                <a:spcPts val="0"/>
              </a:spcBef>
              <a:spcAft>
                <a:spcPts val="0"/>
              </a:spcAft>
              <a:buClr>
                <a:srgbClr val="000000"/>
              </a:buClr>
              <a:buSzPts val="1400"/>
              <a:buFont typeface="Quicksand"/>
              <a:buNone/>
              <a:defRPr sz="1400" b="0" i="0" u="none" strike="noStrike" cap="none">
                <a:solidFill>
                  <a:srgbClr val="000000"/>
                </a:solidFill>
                <a:latin typeface="Quicksand"/>
                <a:ea typeface="Quicksand"/>
                <a:cs typeface="Quicksand"/>
                <a:sym typeface="Quicksand"/>
              </a:defRPr>
            </a:lvl5pPr>
            <a:lvl6pPr marL="2743200" marR="0" lvl="5" indent="-317500" algn="l" rtl="0">
              <a:lnSpc>
                <a:spcPct val="100000"/>
              </a:lnSpc>
              <a:spcBef>
                <a:spcPts val="0"/>
              </a:spcBef>
              <a:spcAft>
                <a:spcPts val="0"/>
              </a:spcAft>
              <a:buClr>
                <a:srgbClr val="000000"/>
              </a:buClr>
              <a:buSzPts val="1400"/>
              <a:buFont typeface="Quicksand"/>
              <a:buNone/>
              <a:defRPr sz="1400" b="0" i="0" u="none" strike="noStrike" cap="none">
                <a:solidFill>
                  <a:srgbClr val="000000"/>
                </a:solidFill>
                <a:latin typeface="Quicksand"/>
                <a:ea typeface="Quicksand"/>
                <a:cs typeface="Quicksand"/>
                <a:sym typeface="Quicksand"/>
              </a:defRPr>
            </a:lvl6pPr>
            <a:lvl7pPr marL="3200400" marR="0" lvl="6" indent="-317500" algn="l" rtl="0">
              <a:lnSpc>
                <a:spcPct val="100000"/>
              </a:lnSpc>
              <a:spcBef>
                <a:spcPts val="0"/>
              </a:spcBef>
              <a:spcAft>
                <a:spcPts val="0"/>
              </a:spcAft>
              <a:buClr>
                <a:srgbClr val="000000"/>
              </a:buClr>
              <a:buSzPts val="1400"/>
              <a:buFont typeface="Quicksand"/>
              <a:buNone/>
              <a:defRPr sz="1400" b="0" i="0" u="none" strike="noStrike" cap="none">
                <a:solidFill>
                  <a:srgbClr val="000000"/>
                </a:solidFill>
                <a:latin typeface="Quicksand"/>
                <a:ea typeface="Quicksand"/>
                <a:cs typeface="Quicksand"/>
                <a:sym typeface="Quicksand"/>
              </a:defRPr>
            </a:lvl7pPr>
            <a:lvl8pPr marL="3657600" marR="0" lvl="7" indent="-317500" algn="l" rtl="0">
              <a:lnSpc>
                <a:spcPct val="100000"/>
              </a:lnSpc>
              <a:spcBef>
                <a:spcPts val="0"/>
              </a:spcBef>
              <a:spcAft>
                <a:spcPts val="0"/>
              </a:spcAft>
              <a:buClr>
                <a:srgbClr val="000000"/>
              </a:buClr>
              <a:buSzPts val="1400"/>
              <a:buFont typeface="Quicksand"/>
              <a:buNone/>
              <a:defRPr sz="1400" b="0" i="0" u="none" strike="noStrike" cap="none">
                <a:solidFill>
                  <a:srgbClr val="000000"/>
                </a:solidFill>
                <a:latin typeface="Quicksand"/>
                <a:ea typeface="Quicksand"/>
                <a:cs typeface="Quicksand"/>
                <a:sym typeface="Quicksand"/>
              </a:defRPr>
            </a:lvl8pPr>
            <a:lvl9pPr marL="4114800" marR="0" lvl="8" indent="-317500" algn="l" rtl="0">
              <a:lnSpc>
                <a:spcPct val="100000"/>
              </a:lnSpc>
              <a:spcBef>
                <a:spcPts val="0"/>
              </a:spcBef>
              <a:spcAft>
                <a:spcPts val="0"/>
              </a:spcAft>
              <a:buClr>
                <a:srgbClr val="000000"/>
              </a:buClr>
              <a:buSzPts val="1400"/>
              <a:buFont typeface="Quicksand"/>
              <a:buNone/>
              <a:defRPr sz="1400" b="0" i="0" u="none" strike="noStrike" cap="none">
                <a:solidFill>
                  <a:srgbClr val="000000"/>
                </a:solidFill>
                <a:latin typeface="Quicksand"/>
                <a:ea typeface="Quicksand"/>
                <a:cs typeface="Quicksand"/>
                <a:sym typeface="Quicksand"/>
              </a:defRPr>
            </a:lvl9pPr>
          </a:lstStyle>
          <a:p>
            <a:pPr marL="0" indent="0" algn="l"/>
            <a:r>
              <a:rPr lang="en-US" dirty="0"/>
              <a:t>Khan Academy</a:t>
            </a:r>
          </a:p>
        </p:txBody>
      </p:sp>
    </p:spTree>
    <p:extLst>
      <p:ext uri="{BB962C8B-B14F-4D97-AF65-F5344CB8AC3E}">
        <p14:creationId xmlns:p14="http://schemas.microsoft.com/office/powerpoint/2010/main" val="2530155161"/>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8" name="Picture 2">
            <a:extLst>
              <a:ext uri="{FF2B5EF4-FFF2-40B4-BE49-F238E27FC236}">
                <a16:creationId xmlns:a16="http://schemas.microsoft.com/office/drawing/2014/main" id="{E4A35EE5-B86A-EBBC-B838-874865A1E0F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05329" y="887767"/>
            <a:ext cx="2244271" cy="3367965"/>
          </a:xfrm>
          <a:prstGeom prst="rect">
            <a:avLst/>
          </a:prstGeom>
          <a:noFill/>
          <a:extLst>
            <a:ext uri="{909E8E84-426E-40DD-AFC4-6F175D3DCCD1}">
              <a14:hiddenFill xmlns:a14="http://schemas.microsoft.com/office/drawing/2010/main">
                <a:solidFill>
                  <a:srgbClr val="FFFFFF"/>
                </a:solidFill>
              </a14:hiddenFill>
            </a:ext>
          </a:extLst>
        </p:spPr>
      </p:pic>
      <p:sp>
        <p:nvSpPr>
          <p:cNvPr id="10" name="Arrow: Right 9">
            <a:extLst>
              <a:ext uri="{FF2B5EF4-FFF2-40B4-BE49-F238E27FC236}">
                <a16:creationId xmlns:a16="http://schemas.microsoft.com/office/drawing/2014/main" id="{16DA4AF2-2FF6-A824-FBAA-208B36DA6715}"/>
              </a:ext>
            </a:extLst>
          </p:cNvPr>
          <p:cNvSpPr/>
          <p:nvPr/>
        </p:nvSpPr>
        <p:spPr>
          <a:xfrm>
            <a:off x="3722914" y="2292349"/>
            <a:ext cx="1698172" cy="558800"/>
          </a:xfrm>
          <a:prstGeom prst="rightArrow">
            <a:avLst/>
          </a:prstGeom>
          <a:solidFill>
            <a:schemeClr val="bg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9460" name="Picture 4" descr="Aariv Modi">
            <a:extLst>
              <a:ext uri="{FF2B5EF4-FFF2-40B4-BE49-F238E27FC236}">
                <a16:creationId xmlns:a16="http://schemas.microsoft.com/office/drawing/2014/main" id="{AB7CC175-5C80-55AA-9438-577CFA20991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65371" y="1347107"/>
            <a:ext cx="2449286" cy="244928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510402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946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2" name="Picture 2" descr="One of homeschoolers' favorite resources is getting an AI upgrade. Meet  Khanmigo, Khan Academy's new AI tutor. | Not the Bee">
            <a:extLst>
              <a:ext uri="{FF2B5EF4-FFF2-40B4-BE49-F238E27FC236}">
                <a16:creationId xmlns:a16="http://schemas.microsoft.com/office/drawing/2014/main" id="{E93E2ABC-B1F1-F2F0-2F65-4A808A8A3B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50987" y="557741"/>
            <a:ext cx="6042025" cy="402801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4485003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blipFill>
          <a:blip r:embed="rId3"/>
          <a:stretch>
            <a:fillRect/>
          </a:stretch>
        </a:blipFill>
        <a:effectLst/>
      </p:bgPr>
    </p:bg>
    <p:spTree>
      <p:nvGrpSpPr>
        <p:cNvPr id="1" name=""/>
        <p:cNvGrpSpPr/>
        <p:nvPr/>
      </p:nvGrpSpPr>
      <p:grpSpPr>
        <a:xfrm>
          <a:off x="0" y="0"/>
          <a:ext cx="0" cy="0"/>
          <a:chOff x="0" y="0"/>
          <a:chExt cx="0" cy="0"/>
        </a:xfrm>
      </p:grpSpPr>
      <p:sp>
        <p:nvSpPr>
          <p:cNvPr id="16" name="Arrow: Right 15">
            <a:extLst>
              <a:ext uri="{FF2B5EF4-FFF2-40B4-BE49-F238E27FC236}">
                <a16:creationId xmlns:a16="http://schemas.microsoft.com/office/drawing/2014/main" id="{993A23E3-4802-5660-9DAC-9039F19CDBF0}"/>
              </a:ext>
            </a:extLst>
          </p:cNvPr>
          <p:cNvSpPr/>
          <p:nvPr/>
        </p:nvSpPr>
        <p:spPr>
          <a:xfrm rot="2222947">
            <a:off x="7576456" y="3936274"/>
            <a:ext cx="907143" cy="435429"/>
          </a:xfrm>
          <a:prstGeom prst="rightArrow">
            <a:avLst/>
          </a:prstGeom>
          <a:solidFill>
            <a:srgbClr val="FF0000"/>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8532717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5ADEE989-D2A9-745E-3611-D10F68839831}"/>
              </a:ext>
            </a:extLst>
          </p:cNvPr>
          <p:cNvPicPr>
            <a:picLocks noChangeAspect="1"/>
          </p:cNvPicPr>
          <p:nvPr/>
        </p:nvPicPr>
        <p:blipFill>
          <a:blip r:embed="rId3"/>
          <a:stretch>
            <a:fillRect/>
          </a:stretch>
        </p:blipFill>
        <p:spPr>
          <a:xfrm>
            <a:off x="146688" y="642494"/>
            <a:ext cx="4591549" cy="599728"/>
          </a:xfrm>
          <a:prstGeom prst="rect">
            <a:avLst/>
          </a:prstGeom>
          <a:ln>
            <a:noFill/>
          </a:ln>
          <a:effectLst>
            <a:outerShdw blurRad="190500" algn="tl" rotWithShape="0">
              <a:srgbClr val="000000">
                <a:alpha val="70000"/>
              </a:srgbClr>
            </a:outerShdw>
          </a:effectLst>
        </p:spPr>
      </p:pic>
      <p:pic>
        <p:nvPicPr>
          <p:cNvPr id="5" name="Picture 4">
            <a:extLst>
              <a:ext uri="{FF2B5EF4-FFF2-40B4-BE49-F238E27FC236}">
                <a16:creationId xmlns:a16="http://schemas.microsoft.com/office/drawing/2014/main" id="{0855A9BD-4F63-275E-3E2F-192B0AF1A684}"/>
              </a:ext>
            </a:extLst>
          </p:cNvPr>
          <p:cNvPicPr>
            <a:picLocks noChangeAspect="1"/>
          </p:cNvPicPr>
          <p:nvPr/>
        </p:nvPicPr>
        <p:blipFill>
          <a:blip r:embed="rId4"/>
          <a:stretch>
            <a:fillRect/>
          </a:stretch>
        </p:blipFill>
        <p:spPr>
          <a:xfrm>
            <a:off x="2982275" y="1397812"/>
            <a:ext cx="4724558" cy="858198"/>
          </a:xfrm>
          <a:prstGeom prst="rect">
            <a:avLst/>
          </a:prstGeom>
          <a:ln>
            <a:noFill/>
          </a:ln>
          <a:effectLst>
            <a:outerShdw blurRad="190500" algn="tl" rotWithShape="0">
              <a:srgbClr val="000000">
                <a:alpha val="70000"/>
              </a:srgbClr>
            </a:outerShdw>
          </a:effectLst>
        </p:spPr>
      </p:pic>
      <p:pic>
        <p:nvPicPr>
          <p:cNvPr id="6" name="Picture 5">
            <a:extLst>
              <a:ext uri="{FF2B5EF4-FFF2-40B4-BE49-F238E27FC236}">
                <a16:creationId xmlns:a16="http://schemas.microsoft.com/office/drawing/2014/main" id="{8E0C5D73-3781-1FDD-21E0-3469D29FE137}"/>
              </a:ext>
            </a:extLst>
          </p:cNvPr>
          <p:cNvPicPr>
            <a:picLocks noChangeAspect="1"/>
          </p:cNvPicPr>
          <p:nvPr/>
        </p:nvPicPr>
        <p:blipFill>
          <a:blip r:embed="rId5"/>
          <a:stretch>
            <a:fillRect/>
          </a:stretch>
        </p:blipFill>
        <p:spPr>
          <a:xfrm>
            <a:off x="4499632" y="3946797"/>
            <a:ext cx="4443412" cy="541067"/>
          </a:xfrm>
          <a:prstGeom prst="rect">
            <a:avLst/>
          </a:prstGeom>
        </p:spPr>
      </p:pic>
      <p:pic>
        <p:nvPicPr>
          <p:cNvPr id="7" name="Picture 6">
            <a:extLst>
              <a:ext uri="{FF2B5EF4-FFF2-40B4-BE49-F238E27FC236}">
                <a16:creationId xmlns:a16="http://schemas.microsoft.com/office/drawing/2014/main" id="{F752D4EF-E91C-68F7-21E3-096DF9E8C19C}"/>
              </a:ext>
            </a:extLst>
          </p:cNvPr>
          <p:cNvPicPr>
            <a:picLocks noChangeAspect="1"/>
          </p:cNvPicPr>
          <p:nvPr/>
        </p:nvPicPr>
        <p:blipFill>
          <a:blip r:embed="rId6"/>
          <a:stretch>
            <a:fillRect/>
          </a:stretch>
        </p:blipFill>
        <p:spPr>
          <a:xfrm>
            <a:off x="5211125" y="611490"/>
            <a:ext cx="3228975" cy="488838"/>
          </a:xfrm>
          <a:prstGeom prst="rect">
            <a:avLst/>
          </a:prstGeom>
        </p:spPr>
      </p:pic>
      <p:pic>
        <p:nvPicPr>
          <p:cNvPr id="8" name="Picture 7">
            <a:extLst>
              <a:ext uri="{FF2B5EF4-FFF2-40B4-BE49-F238E27FC236}">
                <a16:creationId xmlns:a16="http://schemas.microsoft.com/office/drawing/2014/main" id="{1406B9D3-C664-6DBE-98AE-E1F6C2FC494A}"/>
              </a:ext>
            </a:extLst>
          </p:cNvPr>
          <p:cNvPicPr>
            <a:picLocks noChangeAspect="1"/>
          </p:cNvPicPr>
          <p:nvPr/>
        </p:nvPicPr>
        <p:blipFill>
          <a:blip r:embed="rId7"/>
          <a:stretch>
            <a:fillRect/>
          </a:stretch>
        </p:blipFill>
        <p:spPr>
          <a:xfrm>
            <a:off x="1856673" y="3300260"/>
            <a:ext cx="6428757" cy="449361"/>
          </a:xfrm>
          <a:prstGeom prst="rect">
            <a:avLst/>
          </a:prstGeom>
        </p:spPr>
      </p:pic>
      <p:pic>
        <p:nvPicPr>
          <p:cNvPr id="9" name="Picture 8">
            <a:extLst>
              <a:ext uri="{FF2B5EF4-FFF2-40B4-BE49-F238E27FC236}">
                <a16:creationId xmlns:a16="http://schemas.microsoft.com/office/drawing/2014/main" id="{26FB0296-5C77-C0A8-1CC8-ED43A90DF8D3}"/>
              </a:ext>
            </a:extLst>
          </p:cNvPr>
          <p:cNvPicPr>
            <a:picLocks noChangeAspect="1"/>
          </p:cNvPicPr>
          <p:nvPr/>
        </p:nvPicPr>
        <p:blipFill>
          <a:blip r:embed="rId8"/>
          <a:stretch>
            <a:fillRect/>
          </a:stretch>
        </p:blipFill>
        <p:spPr>
          <a:xfrm>
            <a:off x="4326868" y="2411601"/>
            <a:ext cx="3965705" cy="701417"/>
          </a:xfrm>
          <a:prstGeom prst="rect">
            <a:avLst/>
          </a:prstGeom>
          <a:ln>
            <a:noFill/>
          </a:ln>
          <a:effectLst>
            <a:outerShdw blurRad="190500" algn="tl" rotWithShape="0">
              <a:srgbClr val="000000">
                <a:alpha val="70000"/>
              </a:srgbClr>
            </a:outerShdw>
          </a:effectLst>
        </p:spPr>
      </p:pic>
      <p:pic>
        <p:nvPicPr>
          <p:cNvPr id="10" name="Picture 9">
            <a:extLst>
              <a:ext uri="{FF2B5EF4-FFF2-40B4-BE49-F238E27FC236}">
                <a16:creationId xmlns:a16="http://schemas.microsoft.com/office/drawing/2014/main" id="{D9763F3D-9412-F44A-E346-3A24F8F1FACC}"/>
              </a:ext>
            </a:extLst>
          </p:cNvPr>
          <p:cNvPicPr>
            <a:picLocks noChangeAspect="1"/>
          </p:cNvPicPr>
          <p:nvPr/>
        </p:nvPicPr>
        <p:blipFill>
          <a:blip r:embed="rId9"/>
          <a:stretch>
            <a:fillRect/>
          </a:stretch>
        </p:blipFill>
        <p:spPr>
          <a:xfrm>
            <a:off x="432737" y="2361349"/>
            <a:ext cx="3679656" cy="634422"/>
          </a:xfrm>
          <a:prstGeom prst="rect">
            <a:avLst/>
          </a:prstGeom>
        </p:spPr>
      </p:pic>
      <p:pic>
        <p:nvPicPr>
          <p:cNvPr id="11" name="Picture 10">
            <a:extLst>
              <a:ext uri="{FF2B5EF4-FFF2-40B4-BE49-F238E27FC236}">
                <a16:creationId xmlns:a16="http://schemas.microsoft.com/office/drawing/2014/main" id="{5B2F7C0C-8833-0409-E185-A304D3BEEEBE}"/>
              </a:ext>
            </a:extLst>
          </p:cNvPr>
          <p:cNvPicPr>
            <a:picLocks noChangeAspect="1"/>
          </p:cNvPicPr>
          <p:nvPr/>
        </p:nvPicPr>
        <p:blipFill>
          <a:blip r:embed="rId10"/>
          <a:stretch>
            <a:fillRect/>
          </a:stretch>
        </p:blipFill>
        <p:spPr>
          <a:xfrm>
            <a:off x="64424" y="3915163"/>
            <a:ext cx="4262444" cy="604337"/>
          </a:xfrm>
          <a:prstGeom prst="rect">
            <a:avLst/>
          </a:prstGeom>
        </p:spPr>
      </p:pic>
    </p:spTree>
    <p:extLst>
      <p:ext uri="{BB962C8B-B14F-4D97-AF65-F5344CB8AC3E}">
        <p14:creationId xmlns:p14="http://schemas.microsoft.com/office/powerpoint/2010/main" val="13834742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500" fill="hold"/>
                                        <p:tgtEl>
                                          <p:spTgt spid="6"/>
                                        </p:tgtEl>
                                        <p:attrNameLst>
                                          <p:attrName>ppt_x</p:attrName>
                                        </p:attrNameLst>
                                      </p:cBhvr>
                                      <p:tavLst>
                                        <p:tav tm="0">
                                          <p:val>
                                            <p:strVal val="#ppt_x"/>
                                          </p:val>
                                        </p:tav>
                                        <p:tav tm="100000">
                                          <p:val>
                                            <p:strVal val="#ppt_x"/>
                                          </p:val>
                                        </p:tav>
                                      </p:tavLst>
                                    </p:anim>
                                    <p:anim calcmode="lin" valueType="num">
                                      <p:cBhvr additive="base">
                                        <p:cTn id="16" dur="500" fill="hold"/>
                                        <p:tgtEl>
                                          <p:spTgt spid="6"/>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fill="hold"/>
                                        <p:tgtEl>
                                          <p:spTgt spid="7"/>
                                        </p:tgtEl>
                                        <p:attrNameLst>
                                          <p:attrName>ppt_x</p:attrName>
                                        </p:attrNameLst>
                                      </p:cBhvr>
                                      <p:tavLst>
                                        <p:tav tm="0">
                                          <p:val>
                                            <p:strVal val="#ppt_x"/>
                                          </p:val>
                                        </p:tav>
                                        <p:tav tm="100000">
                                          <p:val>
                                            <p:strVal val="#ppt_x"/>
                                          </p:val>
                                        </p:tav>
                                      </p:tavLst>
                                    </p:anim>
                                    <p:anim calcmode="lin" valueType="num">
                                      <p:cBhvr additive="base">
                                        <p:cTn id="20" dur="500" fill="hold"/>
                                        <p:tgtEl>
                                          <p:spTgt spid="7"/>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8"/>
                                        </p:tgtEl>
                                        <p:attrNameLst>
                                          <p:attrName>style.visibility</p:attrName>
                                        </p:attrNameLst>
                                      </p:cBhvr>
                                      <p:to>
                                        <p:strVal val="visible"/>
                                      </p:to>
                                    </p:set>
                                    <p:anim calcmode="lin" valueType="num">
                                      <p:cBhvr additive="base">
                                        <p:cTn id="23" dur="500" fill="hold"/>
                                        <p:tgtEl>
                                          <p:spTgt spid="8"/>
                                        </p:tgtEl>
                                        <p:attrNameLst>
                                          <p:attrName>ppt_x</p:attrName>
                                        </p:attrNameLst>
                                      </p:cBhvr>
                                      <p:tavLst>
                                        <p:tav tm="0">
                                          <p:val>
                                            <p:strVal val="#ppt_x"/>
                                          </p:val>
                                        </p:tav>
                                        <p:tav tm="100000">
                                          <p:val>
                                            <p:strVal val="#ppt_x"/>
                                          </p:val>
                                        </p:tav>
                                      </p:tavLst>
                                    </p:anim>
                                    <p:anim calcmode="lin" valueType="num">
                                      <p:cBhvr additive="base">
                                        <p:cTn id="24" dur="500" fill="hold"/>
                                        <p:tgtEl>
                                          <p:spTgt spid="8"/>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additive="base">
                                        <p:cTn id="27" dur="500" fill="hold"/>
                                        <p:tgtEl>
                                          <p:spTgt spid="9"/>
                                        </p:tgtEl>
                                        <p:attrNameLst>
                                          <p:attrName>ppt_x</p:attrName>
                                        </p:attrNameLst>
                                      </p:cBhvr>
                                      <p:tavLst>
                                        <p:tav tm="0">
                                          <p:val>
                                            <p:strVal val="#ppt_x"/>
                                          </p:val>
                                        </p:tav>
                                        <p:tav tm="100000">
                                          <p:val>
                                            <p:strVal val="#ppt_x"/>
                                          </p:val>
                                        </p:tav>
                                      </p:tavLst>
                                    </p:anim>
                                    <p:anim calcmode="lin" valueType="num">
                                      <p:cBhvr additive="base">
                                        <p:cTn id="28" dur="500" fill="hold"/>
                                        <p:tgtEl>
                                          <p:spTgt spid="9"/>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500" fill="hold"/>
                                        <p:tgtEl>
                                          <p:spTgt spid="10"/>
                                        </p:tgtEl>
                                        <p:attrNameLst>
                                          <p:attrName>ppt_x</p:attrName>
                                        </p:attrNameLst>
                                      </p:cBhvr>
                                      <p:tavLst>
                                        <p:tav tm="0">
                                          <p:val>
                                            <p:strVal val="#ppt_x"/>
                                          </p:val>
                                        </p:tav>
                                        <p:tav tm="100000">
                                          <p:val>
                                            <p:strVal val="#ppt_x"/>
                                          </p:val>
                                        </p:tav>
                                      </p:tavLst>
                                    </p:anim>
                                    <p:anim calcmode="lin" valueType="num">
                                      <p:cBhvr additive="base">
                                        <p:cTn id="32" dur="500" fill="hold"/>
                                        <p:tgtEl>
                                          <p:spTgt spid="10"/>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additive="base">
                                        <p:cTn id="35" dur="500" fill="hold"/>
                                        <p:tgtEl>
                                          <p:spTgt spid="11"/>
                                        </p:tgtEl>
                                        <p:attrNameLst>
                                          <p:attrName>ppt_x</p:attrName>
                                        </p:attrNameLst>
                                      </p:cBhvr>
                                      <p:tavLst>
                                        <p:tav tm="0">
                                          <p:val>
                                            <p:strVal val="#ppt_x"/>
                                          </p:val>
                                        </p:tav>
                                        <p:tav tm="100000">
                                          <p:val>
                                            <p:strVal val="#ppt_x"/>
                                          </p:val>
                                        </p:tav>
                                      </p:tavLst>
                                    </p:anim>
                                    <p:anim calcmode="lin" valueType="num">
                                      <p:cBhvr additive="base">
                                        <p:cTn id="36"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a:blip r:embed="rId3"/>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0205655"/>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5000" r="-5000"/>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240616380"/>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5000" r="-5000"/>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279249888"/>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blipFill>
          <a:blip r:embed="rId3"/>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66981530"/>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blipFill>
          <a:blip r:embed="rId3"/>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940429016"/>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blipFill>
          <a:blip r:embed="rId3"/>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204089351"/>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blipFill>
          <a:blip r:embed="rId3"/>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50699958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6" name="Picture 2">
            <a:extLst>
              <a:ext uri="{FF2B5EF4-FFF2-40B4-BE49-F238E27FC236}">
                <a16:creationId xmlns:a16="http://schemas.microsoft.com/office/drawing/2014/main" id="{3D7CFB06-34F2-8CA6-7829-140FDD9CB2B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2227" y="389298"/>
            <a:ext cx="2646294" cy="1368630"/>
          </a:xfrm>
          <a:prstGeom prst="rect">
            <a:avLst/>
          </a:prstGeom>
          <a:noFill/>
          <a:extLst>
            <a:ext uri="{909E8E84-426E-40DD-AFC4-6F175D3DCCD1}">
              <a14:hiddenFill xmlns:a14="http://schemas.microsoft.com/office/drawing/2010/main">
                <a:solidFill>
                  <a:srgbClr val="FFFFFF"/>
                </a:solidFill>
              </a14:hiddenFill>
            </a:ext>
          </a:extLst>
        </p:spPr>
      </p:pic>
      <p:pic>
        <p:nvPicPr>
          <p:cNvPr id="21508" name="Picture 4" descr="Block S with Tree - Identity Guide">
            <a:extLst>
              <a:ext uri="{FF2B5EF4-FFF2-40B4-BE49-F238E27FC236}">
                <a16:creationId xmlns:a16="http://schemas.microsoft.com/office/drawing/2014/main" id="{D416AEF7-D047-1B6F-CA16-F7911D11E75B}"/>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5047" t="13292" r="24660" b="11756"/>
          <a:stretch/>
        </p:blipFill>
        <p:spPr bwMode="auto">
          <a:xfrm>
            <a:off x="2387599" y="2515433"/>
            <a:ext cx="1502229" cy="2238769"/>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4" descr="A blue and yellow logo&#10;&#10;Description automatically generated">
            <a:extLst>
              <a:ext uri="{FF2B5EF4-FFF2-40B4-BE49-F238E27FC236}">
                <a16:creationId xmlns:a16="http://schemas.microsoft.com/office/drawing/2014/main" id="{8B2574B4-7415-1AB0-BF2C-71BA6DB921A5}"/>
              </a:ext>
            </a:extLst>
          </p:cNvPr>
          <p:cNvPicPr>
            <a:picLocks noChangeAspect="1"/>
          </p:cNvPicPr>
          <p:nvPr/>
        </p:nvPicPr>
        <p:blipFill rotWithShape="1">
          <a:blip r:embed="rId5"/>
          <a:srcRect l="25846" t="13168" r="25888" b="13661"/>
          <a:stretch/>
        </p:blipFill>
        <p:spPr>
          <a:xfrm>
            <a:off x="3667178" y="159213"/>
            <a:ext cx="1809544" cy="1828800"/>
          </a:xfrm>
          <a:prstGeom prst="rect">
            <a:avLst/>
          </a:prstGeom>
        </p:spPr>
      </p:pic>
      <p:pic>
        <p:nvPicPr>
          <p:cNvPr id="21510" name="Picture 6">
            <a:extLst>
              <a:ext uri="{FF2B5EF4-FFF2-40B4-BE49-F238E27FC236}">
                <a16:creationId xmlns:a16="http://schemas.microsoft.com/office/drawing/2014/main" id="{9CAE7FEF-7DB5-DF70-ACFE-5C6F64BA0A6A}"/>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l="21385" t="39798" r="19176" b="9275"/>
          <a:stretch/>
        </p:blipFill>
        <p:spPr bwMode="auto">
          <a:xfrm>
            <a:off x="5726502" y="2752402"/>
            <a:ext cx="2059797" cy="1764829"/>
          </a:xfrm>
          <a:prstGeom prst="rect">
            <a:avLst/>
          </a:prstGeom>
          <a:noFill/>
          <a:extLst>
            <a:ext uri="{909E8E84-426E-40DD-AFC4-6F175D3DCCD1}">
              <a14:hiddenFill xmlns:a14="http://schemas.microsoft.com/office/drawing/2010/main">
                <a:solidFill>
                  <a:srgbClr val="FFFFFF"/>
                </a:solidFill>
              </a14:hiddenFill>
            </a:ext>
          </a:extLst>
        </p:spPr>
      </p:pic>
      <p:pic>
        <p:nvPicPr>
          <p:cNvPr id="21512" name="Picture 8" descr="Download Penn Logos | Penn Brand Standards">
            <a:extLst>
              <a:ext uri="{FF2B5EF4-FFF2-40B4-BE49-F238E27FC236}">
                <a16:creationId xmlns:a16="http://schemas.microsoft.com/office/drawing/2014/main" id="{085D29CD-DA1E-A676-3C64-2AC445476AFD}"/>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l="25050" t="8174" r="25010" b="8321"/>
          <a:stretch/>
        </p:blipFill>
        <p:spPr bwMode="auto">
          <a:xfrm>
            <a:off x="6868763" y="268070"/>
            <a:ext cx="1835071" cy="204651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61644309"/>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3">
            <a:extLst>
              <a:ext uri="{FF2B5EF4-FFF2-40B4-BE49-F238E27FC236}">
                <a16:creationId xmlns:a16="http://schemas.microsoft.com/office/drawing/2014/main" id="{D3125A1D-83ED-1959-31BC-849BE953B917}"/>
              </a:ext>
            </a:extLst>
          </p:cNvPr>
          <p:cNvSpPr>
            <a:spLocks noGrp="1"/>
          </p:cNvSpPr>
          <p:nvPr>
            <p:ph type="title"/>
          </p:nvPr>
        </p:nvSpPr>
        <p:spPr>
          <a:xfrm>
            <a:off x="0" y="2261400"/>
            <a:ext cx="9144000" cy="620700"/>
          </a:xfrm>
        </p:spPr>
        <p:txBody>
          <a:bodyPr/>
          <a:lstStyle/>
          <a:p>
            <a:pPr algn="ctr"/>
            <a:r>
              <a:rPr lang="en-US" sz="13800" dirty="0"/>
              <a:t>AI Activities</a:t>
            </a:r>
          </a:p>
        </p:txBody>
      </p:sp>
    </p:spTree>
    <p:extLst>
      <p:ext uri="{BB962C8B-B14F-4D97-AF65-F5344CB8AC3E}">
        <p14:creationId xmlns:p14="http://schemas.microsoft.com/office/powerpoint/2010/main" val="343669103"/>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6" name="Picture 4" descr="Hamlet, Prince of Denmark eBook by William Shakespeare - EPUB Book |  Rakuten Kobo United States">
            <a:extLst>
              <a:ext uri="{FF2B5EF4-FFF2-40B4-BE49-F238E27FC236}">
                <a16:creationId xmlns:a16="http://schemas.microsoft.com/office/drawing/2014/main" id="{963450DF-6F23-E2F2-499B-B7180D79574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0428" y="570327"/>
            <a:ext cx="2925536" cy="4002845"/>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23562" name="Picture 10" descr="William Shakespeare - Wikipedia">
            <a:extLst>
              <a:ext uri="{FF2B5EF4-FFF2-40B4-BE49-F238E27FC236}">
                <a16:creationId xmlns:a16="http://schemas.microsoft.com/office/drawing/2014/main" id="{5864C0BB-67D8-7458-6FCA-9854F970BDB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202240" y="571309"/>
            <a:ext cx="3138498" cy="400186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6265722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818" name="Picture 2" descr="1988: Math teachers protest against calculator use. 2023: Teachers protest  against ChatGPT use. - 9GAG">
            <a:extLst>
              <a:ext uri="{FF2B5EF4-FFF2-40B4-BE49-F238E27FC236}">
                <a16:creationId xmlns:a16="http://schemas.microsoft.com/office/drawing/2014/main" id="{1E905F4F-6951-141C-2647-53DF1AFE20DE}"/>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3154" t="10227" r="2670" b="2462"/>
          <a:stretch/>
        </p:blipFill>
        <p:spPr bwMode="auto">
          <a:xfrm>
            <a:off x="2576512" y="200823"/>
            <a:ext cx="3990975" cy="474185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28852024"/>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blipFill>
          <a:blip r:embed="rId3"/>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840567142"/>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blipFill>
          <a:blip r:embed="rId3"/>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6882391"/>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blipFill>
          <a:blip r:embed="rId3"/>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779831339"/>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721272C9-5650-DD20-BB11-49233C9607D8}"/>
              </a:ext>
            </a:extLst>
          </p:cNvPr>
          <p:cNvSpPr>
            <a:spLocks noGrp="1"/>
          </p:cNvSpPr>
          <p:nvPr>
            <p:ph type="body" idx="1"/>
          </p:nvPr>
        </p:nvSpPr>
        <p:spPr>
          <a:xfrm>
            <a:off x="3724275" y="1331261"/>
            <a:ext cx="4981981" cy="2480978"/>
          </a:xfrm>
        </p:spPr>
        <p:txBody>
          <a:bodyPr/>
          <a:lstStyle/>
          <a:p>
            <a:pPr marL="514350" indent="-285750" algn="l">
              <a:buFontTx/>
              <a:buChar char="-"/>
            </a:pPr>
            <a:r>
              <a:rPr lang="en-US" sz="2800" dirty="0"/>
              <a:t>Personalized Experiences</a:t>
            </a:r>
            <a:br>
              <a:rPr lang="en-US" sz="2800" dirty="0"/>
            </a:br>
            <a:endParaRPr lang="en-US" sz="2800" dirty="0"/>
          </a:p>
          <a:p>
            <a:pPr marL="514350" indent="-285750" algn="l">
              <a:buFontTx/>
              <a:buChar char="-"/>
            </a:pPr>
            <a:r>
              <a:rPr lang="en-US" sz="2800" dirty="0"/>
              <a:t>Interactive Opportunities</a:t>
            </a:r>
            <a:br>
              <a:rPr lang="en-US" sz="2800" dirty="0"/>
            </a:br>
            <a:endParaRPr lang="en-US" sz="2800" dirty="0"/>
          </a:p>
          <a:p>
            <a:pPr marL="514350" indent="-285750" algn="l">
              <a:buFontTx/>
              <a:buChar char="-"/>
            </a:pPr>
            <a:r>
              <a:rPr lang="en-US" sz="2800" dirty="0"/>
              <a:t>Counseling</a:t>
            </a:r>
            <a:br>
              <a:rPr lang="en-US" sz="2800" dirty="0"/>
            </a:br>
            <a:endParaRPr lang="en-US" sz="2800" dirty="0"/>
          </a:p>
          <a:p>
            <a:pPr marL="514350" indent="-285750" algn="l">
              <a:buFontTx/>
              <a:buChar char="-"/>
            </a:pPr>
            <a:r>
              <a:rPr lang="en-US" sz="2800" dirty="0"/>
              <a:t>Tutoring</a:t>
            </a:r>
            <a:br>
              <a:rPr lang="en-US" sz="2800" dirty="0"/>
            </a:br>
            <a:endParaRPr lang="en-US" sz="2800" dirty="0"/>
          </a:p>
          <a:p>
            <a:pPr marL="514350" indent="-285750" algn="l">
              <a:buFontTx/>
              <a:buChar char="-"/>
            </a:pPr>
            <a:r>
              <a:rPr lang="en-US" sz="2800" dirty="0"/>
              <a:t>Guards against cheating</a:t>
            </a:r>
          </a:p>
        </p:txBody>
      </p:sp>
      <p:pic>
        <p:nvPicPr>
          <p:cNvPr id="5" name="Picture 4" descr="A logo of a chat&#10;&#10;Description automatically generated">
            <a:extLst>
              <a:ext uri="{FF2B5EF4-FFF2-40B4-BE49-F238E27FC236}">
                <a16:creationId xmlns:a16="http://schemas.microsoft.com/office/drawing/2014/main" id="{C72E9D17-6840-E364-489B-8543A4B48ED8}"/>
              </a:ext>
            </a:extLst>
          </p:cNvPr>
          <p:cNvPicPr>
            <a:picLocks noChangeAspect="1"/>
          </p:cNvPicPr>
          <p:nvPr/>
        </p:nvPicPr>
        <p:blipFill>
          <a:blip r:embed="rId3"/>
          <a:stretch>
            <a:fillRect/>
          </a:stretch>
        </p:blipFill>
        <p:spPr>
          <a:xfrm>
            <a:off x="682930" y="949727"/>
            <a:ext cx="2862512" cy="2862512"/>
          </a:xfrm>
          <a:prstGeom prst="rect">
            <a:avLst/>
          </a:prstGeom>
        </p:spPr>
      </p:pic>
    </p:spTree>
    <p:extLst>
      <p:ext uri="{BB962C8B-B14F-4D97-AF65-F5344CB8AC3E}">
        <p14:creationId xmlns:p14="http://schemas.microsoft.com/office/powerpoint/2010/main" val="3188123028"/>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89549DF1-5455-F4E7-C0FC-2F0A65B7A41B}"/>
              </a:ext>
            </a:extLst>
          </p:cNvPr>
          <p:cNvSpPr>
            <a:spLocks noGrp="1"/>
          </p:cNvSpPr>
          <p:nvPr>
            <p:ph type="title"/>
          </p:nvPr>
        </p:nvSpPr>
        <p:spPr>
          <a:xfrm>
            <a:off x="340468" y="2261400"/>
            <a:ext cx="8482519" cy="620700"/>
          </a:xfrm>
        </p:spPr>
        <p:txBody>
          <a:bodyPr/>
          <a:lstStyle/>
          <a:p>
            <a:pPr algn="ctr"/>
            <a:r>
              <a:rPr lang="en-US" sz="9600" dirty="0"/>
              <a:t>Should AI be used in education?</a:t>
            </a:r>
          </a:p>
        </p:txBody>
      </p:sp>
    </p:spTree>
    <p:extLst>
      <p:ext uri="{BB962C8B-B14F-4D97-AF65-F5344CB8AC3E}">
        <p14:creationId xmlns:p14="http://schemas.microsoft.com/office/powerpoint/2010/main" val="393819583"/>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89549DF1-5455-F4E7-C0FC-2F0A65B7A41B}"/>
              </a:ext>
            </a:extLst>
          </p:cNvPr>
          <p:cNvSpPr>
            <a:spLocks noGrp="1"/>
          </p:cNvSpPr>
          <p:nvPr>
            <p:ph type="title"/>
          </p:nvPr>
        </p:nvSpPr>
        <p:spPr>
          <a:xfrm>
            <a:off x="0" y="0"/>
            <a:ext cx="9144000" cy="5143500"/>
          </a:xfrm>
        </p:spPr>
        <p:txBody>
          <a:bodyPr/>
          <a:lstStyle/>
          <a:p>
            <a:pPr algn="ctr"/>
            <a:r>
              <a:rPr lang="en-US" sz="28700" dirty="0"/>
              <a:t>Yes.</a:t>
            </a:r>
          </a:p>
        </p:txBody>
      </p:sp>
    </p:spTree>
    <p:extLst>
      <p:ext uri="{BB962C8B-B14F-4D97-AF65-F5344CB8AC3E}">
        <p14:creationId xmlns:p14="http://schemas.microsoft.com/office/powerpoint/2010/main" val="3665641568"/>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3">
            <a:extLst>
              <a:ext uri="{FF2B5EF4-FFF2-40B4-BE49-F238E27FC236}">
                <a16:creationId xmlns:a16="http://schemas.microsoft.com/office/drawing/2014/main" id="{9078AF65-CE80-1BED-3448-B63F19B8C2CC}"/>
              </a:ext>
            </a:extLst>
          </p:cNvPr>
          <p:cNvSpPr>
            <a:spLocks noGrp="1"/>
          </p:cNvSpPr>
          <p:nvPr>
            <p:ph type="title"/>
          </p:nvPr>
        </p:nvSpPr>
        <p:spPr>
          <a:xfrm>
            <a:off x="340468" y="2261400"/>
            <a:ext cx="8482519" cy="620700"/>
          </a:xfrm>
        </p:spPr>
        <p:txBody>
          <a:bodyPr/>
          <a:lstStyle/>
          <a:p>
            <a:pPr algn="ctr"/>
            <a:r>
              <a:rPr lang="en-US" sz="9600" dirty="0"/>
              <a:t>AI can revolutionize learning.</a:t>
            </a:r>
          </a:p>
        </p:txBody>
      </p:sp>
    </p:spTree>
    <p:extLst>
      <p:ext uri="{BB962C8B-B14F-4D97-AF65-F5344CB8AC3E}">
        <p14:creationId xmlns:p14="http://schemas.microsoft.com/office/powerpoint/2010/main" val="1254400460"/>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5" name="Title 3">
            <a:extLst>
              <a:ext uri="{FF2B5EF4-FFF2-40B4-BE49-F238E27FC236}">
                <a16:creationId xmlns:a16="http://schemas.microsoft.com/office/drawing/2014/main" id="{55C9CA6F-B768-8C5C-BB14-25F54F00EDB9}"/>
              </a:ext>
            </a:extLst>
          </p:cNvPr>
          <p:cNvSpPr>
            <a:spLocks noGrp="1"/>
          </p:cNvSpPr>
          <p:nvPr>
            <p:ph type="title"/>
          </p:nvPr>
        </p:nvSpPr>
        <p:spPr>
          <a:xfrm>
            <a:off x="-47625" y="361949"/>
            <a:ext cx="5285875" cy="4676775"/>
          </a:xfrm>
        </p:spPr>
        <p:txBody>
          <a:bodyPr anchor="t"/>
          <a:lstStyle/>
          <a:p>
            <a:r>
              <a:rPr lang="en-US" sz="2800" b="0" dirty="0">
                <a:solidFill>
                  <a:srgbClr val="000000"/>
                </a:solidFill>
                <a:latin typeface="Quicksand" panose="020B0604020202020204" charset="0"/>
              </a:rPr>
              <a:t>“Never again is someone</a:t>
            </a:r>
            <a:br>
              <a:rPr lang="en-US" sz="2800" b="0" dirty="0">
                <a:solidFill>
                  <a:srgbClr val="000000"/>
                </a:solidFill>
                <a:latin typeface="Quicksand" panose="020B0604020202020204" charset="0"/>
              </a:rPr>
            </a:br>
            <a:br>
              <a:rPr lang="en-US" sz="2800" b="0" dirty="0">
                <a:solidFill>
                  <a:srgbClr val="000000"/>
                </a:solidFill>
                <a:latin typeface="Quicksand" panose="020B0604020202020204" charset="0"/>
              </a:rPr>
            </a:br>
            <a:r>
              <a:rPr lang="en-US" sz="2800" b="0" dirty="0">
                <a:solidFill>
                  <a:srgbClr val="000000"/>
                </a:solidFill>
                <a:latin typeface="Quicksand" panose="020B0604020202020204" charset="0"/>
              </a:rPr>
              <a:t> going to pay you to answer a </a:t>
            </a:r>
            <a:br>
              <a:rPr lang="en-US" sz="2800" b="0" dirty="0">
                <a:solidFill>
                  <a:srgbClr val="000000"/>
                </a:solidFill>
                <a:latin typeface="Quicksand" panose="020B0604020202020204" charset="0"/>
              </a:rPr>
            </a:br>
            <a:br>
              <a:rPr lang="en-US" sz="2800" b="0" dirty="0">
                <a:solidFill>
                  <a:srgbClr val="000000"/>
                </a:solidFill>
                <a:latin typeface="Quicksand" panose="020B0604020202020204" charset="0"/>
              </a:rPr>
            </a:br>
            <a:r>
              <a:rPr lang="en-US" sz="2800" b="0" dirty="0">
                <a:solidFill>
                  <a:srgbClr val="000000"/>
                </a:solidFill>
                <a:latin typeface="Quicksand" panose="020B0604020202020204" charset="0"/>
              </a:rPr>
              <a:t>question that they can look up </a:t>
            </a:r>
            <a:br>
              <a:rPr lang="en-US" sz="2800" b="0" dirty="0">
                <a:solidFill>
                  <a:srgbClr val="000000"/>
                </a:solidFill>
                <a:latin typeface="Quicksand" panose="020B0604020202020204" charset="0"/>
              </a:rPr>
            </a:br>
            <a:br>
              <a:rPr lang="en-US" sz="2800" b="0" dirty="0">
                <a:solidFill>
                  <a:srgbClr val="000000"/>
                </a:solidFill>
                <a:latin typeface="Quicksand" panose="020B0604020202020204" charset="0"/>
              </a:rPr>
            </a:br>
            <a:r>
              <a:rPr lang="en-US" sz="2800" b="0" dirty="0">
                <a:solidFill>
                  <a:srgbClr val="000000"/>
                </a:solidFill>
                <a:latin typeface="Quicksand" panose="020B0604020202020204" charset="0"/>
              </a:rPr>
              <a:t>on Wikipedia. School is really </a:t>
            </a:r>
            <a:br>
              <a:rPr lang="en-US" sz="2800" b="0" dirty="0">
                <a:solidFill>
                  <a:srgbClr val="000000"/>
                </a:solidFill>
                <a:latin typeface="Quicksand" panose="020B0604020202020204" charset="0"/>
              </a:rPr>
            </a:br>
            <a:br>
              <a:rPr lang="en-US" sz="2800" b="0" dirty="0">
                <a:solidFill>
                  <a:srgbClr val="000000"/>
                </a:solidFill>
                <a:latin typeface="Quicksand" panose="020B0604020202020204" charset="0"/>
              </a:rPr>
            </a:br>
            <a:r>
              <a:rPr lang="en-US" sz="2800" b="0" dirty="0">
                <a:solidFill>
                  <a:srgbClr val="000000"/>
                </a:solidFill>
                <a:latin typeface="Quicksand" panose="020B0604020202020204" charset="0"/>
              </a:rPr>
              <a:t> for solving interesting</a:t>
            </a:r>
            <a:br>
              <a:rPr lang="en-US" sz="2800" b="0" dirty="0">
                <a:solidFill>
                  <a:srgbClr val="000000"/>
                </a:solidFill>
                <a:latin typeface="Quicksand" panose="020B0604020202020204" charset="0"/>
              </a:rPr>
            </a:br>
            <a:br>
              <a:rPr lang="en-US" sz="2800" b="0" dirty="0">
                <a:solidFill>
                  <a:srgbClr val="000000"/>
                </a:solidFill>
                <a:latin typeface="Quicksand" panose="020B0604020202020204" charset="0"/>
              </a:rPr>
            </a:br>
            <a:r>
              <a:rPr lang="en-US" sz="2800" b="0" dirty="0">
                <a:solidFill>
                  <a:srgbClr val="000000"/>
                </a:solidFill>
                <a:latin typeface="Quicksand" panose="020B0604020202020204" charset="0"/>
              </a:rPr>
              <a:t>problems.”</a:t>
            </a:r>
            <a:br>
              <a:rPr lang="en-US" sz="2800" b="0" dirty="0">
                <a:solidFill>
                  <a:srgbClr val="000000"/>
                </a:solidFill>
                <a:latin typeface="Quicksand" panose="020B0604020202020204" charset="0"/>
              </a:rPr>
            </a:br>
            <a:br>
              <a:rPr lang="en-US" sz="2800" b="0" dirty="0">
                <a:solidFill>
                  <a:srgbClr val="000000"/>
                </a:solidFill>
                <a:latin typeface="Quicksand" panose="020B0604020202020204" charset="0"/>
              </a:rPr>
            </a:br>
            <a:br>
              <a:rPr lang="en-US" sz="2800" b="0" dirty="0">
                <a:solidFill>
                  <a:srgbClr val="000000"/>
                </a:solidFill>
                <a:latin typeface="Quicksand" panose="020B0604020202020204" charset="0"/>
              </a:rPr>
            </a:br>
            <a:br>
              <a:rPr lang="en-US" sz="2800" b="0" dirty="0">
                <a:solidFill>
                  <a:srgbClr val="000000"/>
                </a:solidFill>
                <a:latin typeface="Quicksand" panose="020B0604020202020204" charset="0"/>
              </a:rPr>
            </a:br>
            <a:r>
              <a:rPr lang="en-US" sz="2800" b="0" dirty="0">
                <a:solidFill>
                  <a:srgbClr val="000000"/>
                </a:solidFill>
                <a:latin typeface="Quicksand" panose="020B0604020202020204" charset="0"/>
              </a:rPr>
              <a:t>- </a:t>
            </a:r>
            <a:r>
              <a:rPr lang="en-US" sz="2800" dirty="0">
                <a:solidFill>
                  <a:srgbClr val="000000"/>
                </a:solidFill>
                <a:latin typeface="Quicksand" panose="020B0604020202020204" charset="0"/>
              </a:rPr>
              <a:t>Seth Godin, </a:t>
            </a:r>
            <a:r>
              <a:rPr lang="en-US" sz="2800" i="1" dirty="0">
                <a:solidFill>
                  <a:srgbClr val="000000"/>
                </a:solidFill>
                <a:latin typeface="Quicksand" panose="020B0604020202020204" charset="0"/>
              </a:rPr>
              <a:t>NY Times</a:t>
            </a:r>
            <a:br>
              <a:rPr lang="en-US" sz="2800" i="1" dirty="0">
                <a:solidFill>
                  <a:srgbClr val="000000"/>
                </a:solidFill>
                <a:latin typeface="Quicksand" panose="020B0604020202020204" charset="0"/>
              </a:rPr>
            </a:br>
            <a:br>
              <a:rPr lang="en-US" sz="2800" i="1" dirty="0">
                <a:solidFill>
                  <a:srgbClr val="000000"/>
                </a:solidFill>
                <a:latin typeface="Quicksand" panose="020B0604020202020204" charset="0"/>
              </a:rPr>
            </a:br>
            <a:r>
              <a:rPr lang="en-US" sz="2800" dirty="0">
                <a:solidFill>
                  <a:srgbClr val="000000"/>
                </a:solidFill>
                <a:latin typeface="Quicksand" panose="020B0604020202020204" charset="0"/>
              </a:rPr>
              <a:t>best-selling author</a:t>
            </a:r>
            <a:br>
              <a:rPr lang="en-US" sz="2800" dirty="0">
                <a:solidFill>
                  <a:srgbClr val="000000"/>
                </a:solidFill>
                <a:latin typeface="Quicksand" panose="020B0604020202020204" charset="0"/>
              </a:rPr>
            </a:br>
            <a:endParaRPr lang="en-US" sz="2800" dirty="0">
              <a:solidFill>
                <a:srgbClr val="000000"/>
              </a:solidFill>
              <a:latin typeface="Quicksand" panose="020B0604020202020204" charset="0"/>
            </a:endParaRPr>
          </a:p>
        </p:txBody>
      </p:sp>
    </p:spTree>
    <p:extLst>
      <p:ext uri="{BB962C8B-B14F-4D97-AF65-F5344CB8AC3E}">
        <p14:creationId xmlns:p14="http://schemas.microsoft.com/office/powerpoint/2010/main" val="2477220498"/>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981404610"/>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698" name="Picture 2" descr="Strategies for Teaching Students With Learning Disabilities">
            <a:extLst>
              <a:ext uri="{FF2B5EF4-FFF2-40B4-BE49-F238E27FC236}">
                <a16:creationId xmlns:a16="http://schemas.microsoft.com/office/drawing/2014/main" id="{D370FCBA-BE2A-B2CE-09BD-1F58C07F82D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1730" y="268707"/>
            <a:ext cx="2784685" cy="1876925"/>
          </a:xfrm>
          <a:prstGeom prst="rect">
            <a:avLst/>
          </a:prstGeom>
          <a:noFill/>
          <a:extLst>
            <a:ext uri="{909E8E84-426E-40DD-AFC4-6F175D3DCCD1}">
              <a14:hiddenFill xmlns:a14="http://schemas.microsoft.com/office/drawing/2010/main">
                <a:solidFill>
                  <a:srgbClr val="FFFFFF"/>
                </a:solidFill>
              </a14:hiddenFill>
            </a:ext>
          </a:extLst>
        </p:spPr>
      </p:pic>
      <p:pic>
        <p:nvPicPr>
          <p:cNvPr id="29700" name="Picture 4" descr="Quality, not seniority, stressed for teacher pay">
            <a:extLst>
              <a:ext uri="{FF2B5EF4-FFF2-40B4-BE49-F238E27FC236}">
                <a16:creationId xmlns:a16="http://schemas.microsoft.com/office/drawing/2014/main" id="{839E5334-79CD-0EE2-2C61-00C426D3B30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05901" y="838200"/>
            <a:ext cx="3155282" cy="2103521"/>
          </a:xfrm>
          <a:prstGeom prst="rect">
            <a:avLst/>
          </a:prstGeom>
          <a:noFill/>
          <a:extLst>
            <a:ext uri="{909E8E84-426E-40DD-AFC4-6F175D3DCCD1}">
              <a14:hiddenFill xmlns:a14="http://schemas.microsoft.com/office/drawing/2010/main">
                <a:solidFill>
                  <a:srgbClr val="FFFFFF"/>
                </a:solidFill>
              </a14:hiddenFill>
            </a:ext>
          </a:extLst>
        </p:spPr>
      </p:pic>
      <p:pic>
        <p:nvPicPr>
          <p:cNvPr id="29702" name="Picture 6" descr="Becoming A Top Student With The Help Of Her Teacher Stock Photo - Download  Image Now - iStock">
            <a:extLst>
              <a:ext uri="{FF2B5EF4-FFF2-40B4-BE49-F238E27FC236}">
                <a16:creationId xmlns:a16="http://schemas.microsoft.com/office/drawing/2014/main" id="{173A33BE-9973-9E11-ABC6-39AFD77080D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296907" y="2751219"/>
            <a:ext cx="2917656" cy="194510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9225053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084"/>
        <p:cNvGrpSpPr/>
        <p:nvPr/>
      </p:nvGrpSpPr>
      <p:grpSpPr>
        <a:xfrm>
          <a:off x="0" y="0"/>
          <a:ext cx="0" cy="0"/>
          <a:chOff x="0" y="0"/>
          <a:chExt cx="0" cy="0"/>
        </a:xfrm>
      </p:grpSpPr>
      <p:sp>
        <p:nvSpPr>
          <p:cNvPr id="2085" name="Google Shape;2085;p50"/>
          <p:cNvSpPr txBox="1">
            <a:spLocks noGrp="1"/>
          </p:cNvSpPr>
          <p:nvPr>
            <p:ph type="title"/>
          </p:nvPr>
        </p:nvSpPr>
        <p:spPr>
          <a:xfrm>
            <a:off x="444450" y="1293700"/>
            <a:ext cx="4127700" cy="1816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8000" dirty="0"/>
              <a:t>Advantages</a:t>
            </a:r>
            <a:endParaRPr sz="8000" dirty="0"/>
          </a:p>
        </p:txBody>
      </p:sp>
      <p:sp>
        <p:nvSpPr>
          <p:cNvPr id="2086" name="Google Shape;2086;p50"/>
          <p:cNvSpPr txBox="1">
            <a:spLocks noGrp="1"/>
          </p:cNvSpPr>
          <p:nvPr>
            <p:ph type="subTitle" idx="1"/>
          </p:nvPr>
        </p:nvSpPr>
        <p:spPr>
          <a:xfrm>
            <a:off x="764201" y="3051625"/>
            <a:ext cx="3758700" cy="8463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dirty="0"/>
              <a:t>What are some of the potential benefits of incorporating AI into our education system?</a:t>
            </a:r>
            <a:endParaRPr dirty="0"/>
          </a:p>
        </p:txBody>
      </p:sp>
      <p:grpSp>
        <p:nvGrpSpPr>
          <p:cNvPr id="2087" name="Google Shape;2087;p50"/>
          <p:cNvGrpSpPr/>
          <p:nvPr/>
        </p:nvGrpSpPr>
        <p:grpSpPr>
          <a:xfrm>
            <a:off x="713076" y="2859520"/>
            <a:ext cx="3872410" cy="67300"/>
            <a:chOff x="1992200" y="1937275"/>
            <a:chExt cx="2295850" cy="67300"/>
          </a:xfrm>
        </p:grpSpPr>
        <p:sp>
          <p:nvSpPr>
            <p:cNvPr id="2088" name="Google Shape;2088;p50"/>
            <p:cNvSpPr/>
            <p:nvPr/>
          </p:nvSpPr>
          <p:spPr>
            <a:xfrm>
              <a:off x="3934400" y="1961975"/>
              <a:ext cx="3600" cy="625"/>
            </a:xfrm>
            <a:custGeom>
              <a:avLst/>
              <a:gdLst/>
              <a:ahLst/>
              <a:cxnLst/>
              <a:rect l="l" t="t" r="r" b="b"/>
              <a:pathLst>
                <a:path w="144" h="25" extrusionOk="0">
                  <a:moveTo>
                    <a:pt x="96" y="1"/>
                  </a:moveTo>
                  <a:cubicBezTo>
                    <a:pt x="60" y="1"/>
                    <a:pt x="25" y="1"/>
                    <a:pt x="1" y="13"/>
                  </a:cubicBezTo>
                  <a:lnTo>
                    <a:pt x="144" y="24"/>
                  </a:lnTo>
                  <a:cubicBezTo>
                    <a:pt x="108" y="13"/>
                    <a:pt x="96" y="13"/>
                    <a:pt x="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50"/>
            <p:cNvSpPr/>
            <p:nvPr/>
          </p:nvSpPr>
          <p:spPr>
            <a:xfrm>
              <a:off x="4167475" y="1942025"/>
              <a:ext cx="1500" cy="925"/>
            </a:xfrm>
            <a:custGeom>
              <a:avLst/>
              <a:gdLst/>
              <a:ahLst/>
              <a:cxnLst/>
              <a:rect l="l" t="t" r="r" b="b"/>
              <a:pathLst>
                <a:path w="60" h="37" extrusionOk="0">
                  <a:moveTo>
                    <a:pt x="12" y="1"/>
                  </a:moveTo>
                  <a:lnTo>
                    <a:pt x="12" y="1"/>
                  </a:lnTo>
                  <a:cubicBezTo>
                    <a:pt x="0" y="25"/>
                    <a:pt x="0" y="25"/>
                    <a:pt x="36" y="37"/>
                  </a:cubicBezTo>
                  <a:lnTo>
                    <a:pt x="60" y="37"/>
                  </a:lnTo>
                  <a:cubicBezTo>
                    <a:pt x="36" y="25"/>
                    <a:pt x="12" y="13"/>
                    <a:pt x="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50"/>
            <p:cNvSpPr/>
            <p:nvPr/>
          </p:nvSpPr>
          <p:spPr>
            <a:xfrm>
              <a:off x="4107650" y="1947100"/>
              <a:ext cx="2700" cy="625"/>
            </a:xfrm>
            <a:custGeom>
              <a:avLst/>
              <a:gdLst/>
              <a:ahLst/>
              <a:cxnLst/>
              <a:rect l="l" t="t" r="r" b="b"/>
              <a:pathLst>
                <a:path w="108" h="25" extrusionOk="0">
                  <a:moveTo>
                    <a:pt x="0" y="0"/>
                  </a:moveTo>
                  <a:cubicBezTo>
                    <a:pt x="0" y="12"/>
                    <a:pt x="48" y="12"/>
                    <a:pt x="107" y="24"/>
                  </a:cubicBezTo>
                  <a:cubicBezTo>
                    <a:pt x="72" y="12"/>
                    <a:pt x="36" y="12"/>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50"/>
            <p:cNvSpPr/>
            <p:nvPr/>
          </p:nvSpPr>
          <p:spPr>
            <a:xfrm>
              <a:off x="3961800" y="1962575"/>
              <a:ext cx="8050" cy="1300"/>
            </a:xfrm>
            <a:custGeom>
              <a:avLst/>
              <a:gdLst/>
              <a:ahLst/>
              <a:cxnLst/>
              <a:rect l="l" t="t" r="r" b="b"/>
              <a:pathLst>
                <a:path w="322" h="52" extrusionOk="0">
                  <a:moveTo>
                    <a:pt x="0" y="0"/>
                  </a:moveTo>
                  <a:lnTo>
                    <a:pt x="0" y="0"/>
                  </a:lnTo>
                  <a:cubicBezTo>
                    <a:pt x="30" y="30"/>
                    <a:pt x="115" y="51"/>
                    <a:pt x="238" y="51"/>
                  </a:cubicBezTo>
                  <a:cubicBezTo>
                    <a:pt x="264" y="51"/>
                    <a:pt x="292" y="50"/>
                    <a:pt x="322" y="48"/>
                  </a:cubicBezTo>
                  <a:cubicBezTo>
                    <a:pt x="215" y="36"/>
                    <a:pt x="107" y="24"/>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50"/>
            <p:cNvSpPr/>
            <p:nvPr/>
          </p:nvSpPr>
          <p:spPr>
            <a:xfrm>
              <a:off x="4110325" y="1947700"/>
              <a:ext cx="8050" cy="900"/>
            </a:xfrm>
            <a:custGeom>
              <a:avLst/>
              <a:gdLst/>
              <a:ahLst/>
              <a:cxnLst/>
              <a:rect l="l" t="t" r="r" b="b"/>
              <a:pathLst>
                <a:path w="322" h="36" extrusionOk="0">
                  <a:moveTo>
                    <a:pt x="0" y="0"/>
                  </a:moveTo>
                  <a:cubicBezTo>
                    <a:pt x="96" y="24"/>
                    <a:pt x="203" y="24"/>
                    <a:pt x="322" y="36"/>
                  </a:cubicBezTo>
                  <a:cubicBezTo>
                    <a:pt x="239" y="24"/>
                    <a:pt x="108" y="12"/>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50"/>
            <p:cNvSpPr/>
            <p:nvPr/>
          </p:nvSpPr>
          <p:spPr>
            <a:xfrm>
              <a:off x="4272250" y="1941750"/>
              <a:ext cx="5675" cy="900"/>
            </a:xfrm>
            <a:custGeom>
              <a:avLst/>
              <a:gdLst/>
              <a:ahLst/>
              <a:cxnLst/>
              <a:rect l="l" t="t" r="r" b="b"/>
              <a:pathLst>
                <a:path w="227" h="36" extrusionOk="0">
                  <a:moveTo>
                    <a:pt x="12" y="0"/>
                  </a:moveTo>
                  <a:cubicBezTo>
                    <a:pt x="12" y="12"/>
                    <a:pt x="0" y="12"/>
                    <a:pt x="0" y="24"/>
                  </a:cubicBezTo>
                  <a:lnTo>
                    <a:pt x="227" y="36"/>
                  </a:lnTo>
                  <a:cubicBezTo>
                    <a:pt x="167" y="24"/>
                    <a:pt x="96" y="12"/>
                    <a:pt x="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50"/>
            <p:cNvSpPr/>
            <p:nvPr/>
          </p:nvSpPr>
          <p:spPr>
            <a:xfrm>
              <a:off x="2018400" y="1992050"/>
              <a:ext cx="5975" cy="1500"/>
            </a:xfrm>
            <a:custGeom>
              <a:avLst/>
              <a:gdLst/>
              <a:ahLst/>
              <a:cxnLst/>
              <a:rect l="l" t="t" r="r" b="b"/>
              <a:pathLst>
                <a:path w="239" h="60" extrusionOk="0">
                  <a:moveTo>
                    <a:pt x="203" y="0"/>
                  </a:moveTo>
                  <a:lnTo>
                    <a:pt x="203" y="0"/>
                  </a:lnTo>
                  <a:cubicBezTo>
                    <a:pt x="167" y="24"/>
                    <a:pt x="107" y="36"/>
                    <a:pt x="0" y="60"/>
                  </a:cubicBezTo>
                  <a:cubicBezTo>
                    <a:pt x="203" y="48"/>
                    <a:pt x="238" y="24"/>
                    <a:pt x="2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50"/>
            <p:cNvSpPr/>
            <p:nvPr/>
          </p:nvSpPr>
          <p:spPr>
            <a:xfrm>
              <a:off x="2142225" y="1993525"/>
              <a:ext cx="3300" cy="625"/>
            </a:xfrm>
            <a:custGeom>
              <a:avLst/>
              <a:gdLst/>
              <a:ahLst/>
              <a:cxnLst/>
              <a:rect l="l" t="t" r="r" b="b"/>
              <a:pathLst>
                <a:path w="132" h="25" extrusionOk="0">
                  <a:moveTo>
                    <a:pt x="107" y="1"/>
                  </a:moveTo>
                  <a:cubicBezTo>
                    <a:pt x="72" y="13"/>
                    <a:pt x="36" y="13"/>
                    <a:pt x="0" y="24"/>
                  </a:cubicBezTo>
                  <a:cubicBezTo>
                    <a:pt x="72" y="13"/>
                    <a:pt x="131" y="1"/>
                    <a:pt x="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50"/>
            <p:cNvSpPr/>
            <p:nvPr/>
          </p:nvSpPr>
          <p:spPr>
            <a:xfrm>
              <a:off x="2070775" y="1982825"/>
              <a:ext cx="1525" cy="600"/>
            </a:xfrm>
            <a:custGeom>
              <a:avLst/>
              <a:gdLst/>
              <a:ahLst/>
              <a:cxnLst/>
              <a:rect l="l" t="t" r="r" b="b"/>
              <a:pathLst>
                <a:path w="61" h="24" extrusionOk="0">
                  <a:moveTo>
                    <a:pt x="13" y="0"/>
                  </a:moveTo>
                  <a:cubicBezTo>
                    <a:pt x="1" y="0"/>
                    <a:pt x="1" y="12"/>
                    <a:pt x="60" y="24"/>
                  </a:cubicBezTo>
                  <a:cubicBezTo>
                    <a:pt x="48" y="12"/>
                    <a:pt x="37"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50"/>
            <p:cNvSpPr/>
            <p:nvPr/>
          </p:nvSpPr>
          <p:spPr>
            <a:xfrm>
              <a:off x="2955725" y="1950375"/>
              <a:ext cx="3000" cy="900"/>
            </a:xfrm>
            <a:custGeom>
              <a:avLst/>
              <a:gdLst/>
              <a:ahLst/>
              <a:cxnLst/>
              <a:rect l="l" t="t" r="r" b="b"/>
              <a:pathLst>
                <a:path w="120" h="36" extrusionOk="0">
                  <a:moveTo>
                    <a:pt x="0" y="0"/>
                  </a:moveTo>
                  <a:lnTo>
                    <a:pt x="0" y="0"/>
                  </a:lnTo>
                  <a:cubicBezTo>
                    <a:pt x="24" y="24"/>
                    <a:pt x="60" y="24"/>
                    <a:pt x="119" y="36"/>
                  </a:cubicBez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50"/>
            <p:cNvSpPr/>
            <p:nvPr/>
          </p:nvSpPr>
          <p:spPr>
            <a:xfrm>
              <a:off x="3125375" y="1948000"/>
              <a:ext cx="1525" cy="25"/>
            </a:xfrm>
            <a:custGeom>
              <a:avLst/>
              <a:gdLst/>
              <a:ahLst/>
              <a:cxnLst/>
              <a:rect l="l" t="t" r="r" b="b"/>
              <a:pathLst>
                <a:path w="61" h="1" extrusionOk="0">
                  <a:moveTo>
                    <a:pt x="1" y="0"/>
                  </a:moveTo>
                  <a:cubicBezTo>
                    <a:pt x="24" y="0"/>
                    <a:pt x="48" y="0"/>
                    <a:pt x="60" y="0"/>
                  </a:cubicBezTo>
                  <a:cubicBezTo>
                    <a:pt x="48" y="0"/>
                    <a:pt x="24"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50"/>
            <p:cNvSpPr/>
            <p:nvPr/>
          </p:nvSpPr>
          <p:spPr>
            <a:xfrm>
              <a:off x="3126875" y="1948000"/>
              <a:ext cx="3600" cy="25"/>
            </a:xfrm>
            <a:custGeom>
              <a:avLst/>
              <a:gdLst/>
              <a:ahLst/>
              <a:cxnLst/>
              <a:rect l="l" t="t" r="r" b="b"/>
              <a:pathLst>
                <a:path w="144" h="1" extrusionOk="0">
                  <a:moveTo>
                    <a:pt x="143" y="0"/>
                  </a:moveTo>
                  <a:cubicBezTo>
                    <a:pt x="95" y="0"/>
                    <a:pt x="48" y="0"/>
                    <a:pt x="0" y="0"/>
                  </a:cubicBezTo>
                  <a:cubicBezTo>
                    <a:pt x="60" y="0"/>
                    <a:pt x="119" y="0"/>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50"/>
            <p:cNvSpPr/>
            <p:nvPr/>
          </p:nvSpPr>
          <p:spPr>
            <a:xfrm>
              <a:off x="2588100" y="2001875"/>
              <a:ext cx="11650" cy="600"/>
            </a:xfrm>
            <a:custGeom>
              <a:avLst/>
              <a:gdLst/>
              <a:ahLst/>
              <a:cxnLst/>
              <a:rect l="l" t="t" r="r" b="b"/>
              <a:pathLst>
                <a:path w="466" h="24" extrusionOk="0">
                  <a:moveTo>
                    <a:pt x="465" y="0"/>
                  </a:moveTo>
                  <a:cubicBezTo>
                    <a:pt x="310" y="0"/>
                    <a:pt x="156" y="12"/>
                    <a:pt x="1" y="24"/>
                  </a:cubicBezTo>
                  <a:lnTo>
                    <a:pt x="25" y="24"/>
                  </a:lnTo>
                  <a:cubicBezTo>
                    <a:pt x="275" y="24"/>
                    <a:pt x="406" y="12"/>
                    <a:pt x="4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50"/>
            <p:cNvSpPr/>
            <p:nvPr/>
          </p:nvSpPr>
          <p:spPr>
            <a:xfrm>
              <a:off x="2734250" y="1989075"/>
              <a:ext cx="925" cy="300"/>
            </a:xfrm>
            <a:custGeom>
              <a:avLst/>
              <a:gdLst/>
              <a:ahLst/>
              <a:cxnLst/>
              <a:rect l="l" t="t" r="r" b="b"/>
              <a:pathLst>
                <a:path w="37" h="12" extrusionOk="0">
                  <a:moveTo>
                    <a:pt x="25" y="0"/>
                  </a:moveTo>
                  <a:cubicBezTo>
                    <a:pt x="13" y="0"/>
                    <a:pt x="1" y="0"/>
                    <a:pt x="1" y="12"/>
                  </a:cubicBezTo>
                  <a:cubicBezTo>
                    <a:pt x="13" y="0"/>
                    <a:pt x="25" y="0"/>
                    <a:pt x="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50"/>
            <p:cNvSpPr/>
            <p:nvPr/>
          </p:nvSpPr>
          <p:spPr>
            <a:xfrm>
              <a:off x="2575300" y="2003950"/>
              <a:ext cx="2425" cy="625"/>
            </a:xfrm>
            <a:custGeom>
              <a:avLst/>
              <a:gdLst/>
              <a:ahLst/>
              <a:cxnLst/>
              <a:rect l="l" t="t" r="r" b="b"/>
              <a:pathLst>
                <a:path w="97" h="25" extrusionOk="0">
                  <a:moveTo>
                    <a:pt x="72" y="0"/>
                  </a:moveTo>
                  <a:cubicBezTo>
                    <a:pt x="49" y="12"/>
                    <a:pt x="13" y="12"/>
                    <a:pt x="1" y="24"/>
                  </a:cubicBezTo>
                  <a:cubicBezTo>
                    <a:pt x="96" y="24"/>
                    <a:pt x="96" y="12"/>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50"/>
            <p:cNvSpPr/>
            <p:nvPr/>
          </p:nvSpPr>
          <p:spPr>
            <a:xfrm>
              <a:off x="3902550" y="1968225"/>
              <a:ext cx="2700" cy="325"/>
            </a:xfrm>
            <a:custGeom>
              <a:avLst/>
              <a:gdLst/>
              <a:ahLst/>
              <a:cxnLst/>
              <a:rect l="l" t="t" r="r" b="b"/>
              <a:pathLst>
                <a:path w="108" h="13" extrusionOk="0">
                  <a:moveTo>
                    <a:pt x="108" y="1"/>
                  </a:moveTo>
                  <a:lnTo>
                    <a:pt x="108" y="1"/>
                  </a:lnTo>
                  <a:cubicBezTo>
                    <a:pt x="72" y="13"/>
                    <a:pt x="48" y="13"/>
                    <a:pt x="1" y="13"/>
                  </a:cubicBezTo>
                  <a:cubicBezTo>
                    <a:pt x="48" y="13"/>
                    <a:pt x="84" y="13"/>
                    <a:pt x="1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50"/>
            <p:cNvSpPr/>
            <p:nvPr/>
          </p:nvSpPr>
          <p:spPr>
            <a:xfrm>
              <a:off x="2725025" y="1986600"/>
              <a:ext cx="15125" cy="2500"/>
            </a:xfrm>
            <a:custGeom>
              <a:avLst/>
              <a:gdLst/>
              <a:ahLst/>
              <a:cxnLst/>
              <a:rect l="l" t="t" r="r" b="b"/>
              <a:pathLst>
                <a:path w="605" h="100" extrusionOk="0">
                  <a:moveTo>
                    <a:pt x="290" y="1"/>
                  </a:moveTo>
                  <a:cubicBezTo>
                    <a:pt x="186" y="1"/>
                    <a:pt x="75" y="7"/>
                    <a:pt x="1" y="16"/>
                  </a:cubicBezTo>
                  <a:lnTo>
                    <a:pt x="394" y="99"/>
                  </a:lnTo>
                  <a:cubicBezTo>
                    <a:pt x="441" y="87"/>
                    <a:pt x="489" y="75"/>
                    <a:pt x="560" y="51"/>
                  </a:cubicBezTo>
                  <a:cubicBezTo>
                    <a:pt x="604" y="15"/>
                    <a:pt x="456" y="1"/>
                    <a:pt x="2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50"/>
            <p:cNvSpPr/>
            <p:nvPr/>
          </p:nvSpPr>
          <p:spPr>
            <a:xfrm>
              <a:off x="2569950" y="2001275"/>
              <a:ext cx="18475" cy="2700"/>
            </a:xfrm>
            <a:custGeom>
              <a:avLst/>
              <a:gdLst/>
              <a:ahLst/>
              <a:cxnLst/>
              <a:rect l="l" t="t" r="r" b="b"/>
              <a:pathLst>
                <a:path w="739" h="108" extrusionOk="0">
                  <a:moveTo>
                    <a:pt x="524" y="0"/>
                  </a:moveTo>
                  <a:cubicBezTo>
                    <a:pt x="1" y="0"/>
                    <a:pt x="239" y="72"/>
                    <a:pt x="286" y="107"/>
                  </a:cubicBezTo>
                  <a:cubicBezTo>
                    <a:pt x="393" y="72"/>
                    <a:pt x="548" y="60"/>
                    <a:pt x="739" y="48"/>
                  </a:cubicBezTo>
                  <a:lnTo>
                    <a:pt x="52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50"/>
            <p:cNvSpPr/>
            <p:nvPr/>
          </p:nvSpPr>
          <p:spPr>
            <a:xfrm>
              <a:off x="1992200" y="1937275"/>
              <a:ext cx="2295850" cy="66200"/>
            </a:xfrm>
            <a:custGeom>
              <a:avLst/>
              <a:gdLst/>
              <a:ahLst/>
              <a:cxnLst/>
              <a:rect l="l" t="t" r="r" b="b"/>
              <a:pathLst>
                <a:path w="91834" h="2648" extrusionOk="0">
                  <a:moveTo>
                    <a:pt x="70160" y="1341"/>
                  </a:moveTo>
                  <a:cubicBezTo>
                    <a:pt x="70126" y="1342"/>
                    <a:pt x="70088" y="1344"/>
                    <a:pt x="70045" y="1346"/>
                  </a:cubicBezTo>
                  <a:cubicBezTo>
                    <a:pt x="70086" y="1344"/>
                    <a:pt x="70124" y="1343"/>
                    <a:pt x="70160" y="1341"/>
                  </a:cubicBezTo>
                  <a:close/>
                  <a:moveTo>
                    <a:pt x="74237" y="1594"/>
                  </a:moveTo>
                  <a:lnTo>
                    <a:pt x="74237" y="1594"/>
                  </a:lnTo>
                  <a:cubicBezTo>
                    <a:pt x="74199" y="1595"/>
                    <a:pt x="74159" y="1595"/>
                    <a:pt x="74117" y="1596"/>
                  </a:cubicBezTo>
                  <a:cubicBezTo>
                    <a:pt x="74163" y="1596"/>
                    <a:pt x="74203" y="1595"/>
                    <a:pt x="74237" y="1594"/>
                  </a:cubicBezTo>
                  <a:close/>
                  <a:moveTo>
                    <a:pt x="4482" y="2250"/>
                  </a:moveTo>
                  <a:cubicBezTo>
                    <a:pt x="4480" y="2250"/>
                    <a:pt x="4479" y="2251"/>
                    <a:pt x="4477" y="2251"/>
                  </a:cubicBezTo>
                  <a:cubicBezTo>
                    <a:pt x="4479" y="2251"/>
                    <a:pt x="4480" y="2250"/>
                    <a:pt x="4482" y="2250"/>
                  </a:cubicBezTo>
                  <a:close/>
                  <a:moveTo>
                    <a:pt x="11396" y="2271"/>
                  </a:moveTo>
                  <a:lnTo>
                    <a:pt x="11396" y="2271"/>
                  </a:lnTo>
                  <a:cubicBezTo>
                    <a:pt x="11395" y="2272"/>
                    <a:pt x="11395" y="2273"/>
                    <a:pt x="11395" y="2274"/>
                  </a:cubicBezTo>
                  <a:cubicBezTo>
                    <a:pt x="11395" y="2273"/>
                    <a:pt x="11396" y="2272"/>
                    <a:pt x="11396" y="2271"/>
                  </a:cubicBezTo>
                  <a:close/>
                  <a:moveTo>
                    <a:pt x="91833" y="0"/>
                  </a:moveTo>
                  <a:cubicBezTo>
                    <a:pt x="91452" y="12"/>
                    <a:pt x="90988" y="48"/>
                    <a:pt x="90536" y="60"/>
                  </a:cubicBezTo>
                  <a:cubicBezTo>
                    <a:pt x="90583" y="108"/>
                    <a:pt x="89869" y="215"/>
                    <a:pt x="90571" y="227"/>
                  </a:cubicBezTo>
                  <a:cubicBezTo>
                    <a:pt x="90559" y="286"/>
                    <a:pt x="90143" y="322"/>
                    <a:pt x="89869" y="322"/>
                  </a:cubicBezTo>
                  <a:cubicBezTo>
                    <a:pt x="89988" y="298"/>
                    <a:pt x="89464" y="191"/>
                    <a:pt x="89797" y="131"/>
                  </a:cubicBezTo>
                  <a:lnTo>
                    <a:pt x="89797" y="131"/>
                  </a:lnTo>
                  <a:cubicBezTo>
                    <a:pt x="89677" y="146"/>
                    <a:pt x="89614" y="151"/>
                    <a:pt x="89566" y="151"/>
                  </a:cubicBezTo>
                  <a:cubicBezTo>
                    <a:pt x="89502" y="151"/>
                    <a:pt x="89462" y="143"/>
                    <a:pt x="89339" y="143"/>
                  </a:cubicBezTo>
                  <a:cubicBezTo>
                    <a:pt x="89265" y="143"/>
                    <a:pt x="89160" y="146"/>
                    <a:pt x="89000" y="155"/>
                  </a:cubicBezTo>
                  <a:cubicBezTo>
                    <a:pt x="89095" y="108"/>
                    <a:pt x="87785" y="155"/>
                    <a:pt x="87869" y="36"/>
                  </a:cubicBezTo>
                  <a:lnTo>
                    <a:pt x="87869" y="36"/>
                  </a:lnTo>
                  <a:cubicBezTo>
                    <a:pt x="87642" y="84"/>
                    <a:pt x="87881" y="215"/>
                    <a:pt x="87071" y="227"/>
                  </a:cubicBezTo>
                  <a:cubicBezTo>
                    <a:pt x="87261" y="310"/>
                    <a:pt x="88166" y="322"/>
                    <a:pt x="87559" y="417"/>
                  </a:cubicBezTo>
                  <a:lnTo>
                    <a:pt x="87952" y="358"/>
                  </a:lnTo>
                  <a:lnTo>
                    <a:pt x="87952" y="358"/>
                  </a:lnTo>
                  <a:cubicBezTo>
                    <a:pt x="88508" y="393"/>
                    <a:pt x="87806" y="452"/>
                    <a:pt x="88522" y="488"/>
                  </a:cubicBezTo>
                  <a:lnTo>
                    <a:pt x="88522" y="488"/>
                  </a:lnTo>
                  <a:cubicBezTo>
                    <a:pt x="88500" y="487"/>
                    <a:pt x="88475" y="487"/>
                    <a:pt x="88449" y="487"/>
                  </a:cubicBezTo>
                  <a:cubicBezTo>
                    <a:pt x="88326" y="487"/>
                    <a:pt x="88167" y="495"/>
                    <a:pt x="88034" y="495"/>
                  </a:cubicBezTo>
                  <a:cubicBezTo>
                    <a:pt x="87920" y="495"/>
                    <a:pt x="87824" y="489"/>
                    <a:pt x="87785" y="465"/>
                  </a:cubicBezTo>
                  <a:lnTo>
                    <a:pt x="87785" y="465"/>
                  </a:lnTo>
                  <a:cubicBezTo>
                    <a:pt x="87976" y="643"/>
                    <a:pt x="86690" y="560"/>
                    <a:pt x="86654" y="691"/>
                  </a:cubicBezTo>
                  <a:cubicBezTo>
                    <a:pt x="86547" y="650"/>
                    <a:pt x="86412" y="637"/>
                    <a:pt x="86205" y="637"/>
                  </a:cubicBezTo>
                  <a:cubicBezTo>
                    <a:pt x="86112" y="637"/>
                    <a:pt x="86005" y="640"/>
                    <a:pt x="85880" y="643"/>
                  </a:cubicBezTo>
                  <a:cubicBezTo>
                    <a:pt x="85940" y="596"/>
                    <a:pt x="85714" y="548"/>
                    <a:pt x="86023" y="512"/>
                  </a:cubicBezTo>
                  <a:cubicBezTo>
                    <a:pt x="86285" y="524"/>
                    <a:pt x="86476" y="512"/>
                    <a:pt x="86761" y="548"/>
                  </a:cubicBezTo>
                  <a:cubicBezTo>
                    <a:pt x="86684" y="465"/>
                    <a:pt x="86454" y="447"/>
                    <a:pt x="86163" y="447"/>
                  </a:cubicBezTo>
                  <a:cubicBezTo>
                    <a:pt x="85918" y="447"/>
                    <a:pt x="85629" y="460"/>
                    <a:pt x="85352" y="460"/>
                  </a:cubicBezTo>
                  <a:cubicBezTo>
                    <a:pt x="85247" y="460"/>
                    <a:pt x="85145" y="458"/>
                    <a:pt x="85047" y="453"/>
                  </a:cubicBezTo>
                  <a:lnTo>
                    <a:pt x="85047" y="453"/>
                  </a:lnTo>
                  <a:cubicBezTo>
                    <a:pt x="85142" y="465"/>
                    <a:pt x="85166" y="489"/>
                    <a:pt x="84975" y="512"/>
                  </a:cubicBezTo>
                  <a:cubicBezTo>
                    <a:pt x="84571" y="489"/>
                    <a:pt x="83666" y="453"/>
                    <a:pt x="83928" y="370"/>
                  </a:cubicBezTo>
                  <a:lnTo>
                    <a:pt x="83928" y="370"/>
                  </a:lnTo>
                  <a:lnTo>
                    <a:pt x="81868" y="381"/>
                  </a:lnTo>
                  <a:cubicBezTo>
                    <a:pt x="81862" y="364"/>
                    <a:pt x="81933" y="361"/>
                    <a:pt x="82023" y="361"/>
                  </a:cubicBezTo>
                  <a:cubicBezTo>
                    <a:pt x="82067" y="361"/>
                    <a:pt x="82116" y="361"/>
                    <a:pt x="82163" y="361"/>
                  </a:cubicBezTo>
                  <a:cubicBezTo>
                    <a:pt x="82209" y="361"/>
                    <a:pt x="82252" y="361"/>
                    <a:pt x="82285" y="358"/>
                  </a:cubicBezTo>
                  <a:lnTo>
                    <a:pt x="81130" y="346"/>
                  </a:lnTo>
                  <a:cubicBezTo>
                    <a:pt x="80868" y="298"/>
                    <a:pt x="81523" y="298"/>
                    <a:pt x="81642" y="239"/>
                  </a:cubicBezTo>
                  <a:lnTo>
                    <a:pt x="80808" y="239"/>
                  </a:lnTo>
                  <a:lnTo>
                    <a:pt x="80927" y="179"/>
                  </a:lnTo>
                  <a:lnTo>
                    <a:pt x="80927" y="179"/>
                  </a:lnTo>
                  <a:cubicBezTo>
                    <a:pt x="80835" y="201"/>
                    <a:pt x="80583" y="215"/>
                    <a:pt x="80315" y="215"/>
                  </a:cubicBezTo>
                  <a:cubicBezTo>
                    <a:pt x="79997" y="215"/>
                    <a:pt x="79657" y="195"/>
                    <a:pt x="79534" y="143"/>
                  </a:cubicBezTo>
                  <a:cubicBezTo>
                    <a:pt x="78768" y="173"/>
                    <a:pt x="78659" y="303"/>
                    <a:pt x="77920" y="303"/>
                  </a:cubicBezTo>
                  <a:cubicBezTo>
                    <a:pt x="77775" y="303"/>
                    <a:pt x="77606" y="298"/>
                    <a:pt x="77403" y="286"/>
                  </a:cubicBezTo>
                  <a:cubicBezTo>
                    <a:pt x="77451" y="191"/>
                    <a:pt x="78106" y="250"/>
                    <a:pt x="78391" y="191"/>
                  </a:cubicBezTo>
                  <a:cubicBezTo>
                    <a:pt x="78334" y="182"/>
                    <a:pt x="78248" y="180"/>
                    <a:pt x="78148" y="180"/>
                  </a:cubicBezTo>
                  <a:cubicBezTo>
                    <a:pt x="78023" y="180"/>
                    <a:pt x="77878" y="184"/>
                    <a:pt x="77742" y="184"/>
                  </a:cubicBezTo>
                  <a:cubicBezTo>
                    <a:pt x="77535" y="184"/>
                    <a:pt x="77350" y="175"/>
                    <a:pt x="77296" y="131"/>
                  </a:cubicBezTo>
                  <a:cubicBezTo>
                    <a:pt x="76403" y="191"/>
                    <a:pt x="76510" y="346"/>
                    <a:pt x="76081" y="441"/>
                  </a:cubicBezTo>
                  <a:cubicBezTo>
                    <a:pt x="76039" y="442"/>
                    <a:pt x="76001" y="442"/>
                    <a:pt x="75968" y="442"/>
                  </a:cubicBezTo>
                  <a:cubicBezTo>
                    <a:pt x="75428" y="442"/>
                    <a:pt x="75997" y="356"/>
                    <a:pt x="75974" y="334"/>
                  </a:cubicBezTo>
                  <a:cubicBezTo>
                    <a:pt x="75816" y="334"/>
                    <a:pt x="75581" y="424"/>
                    <a:pt x="75392" y="424"/>
                  </a:cubicBezTo>
                  <a:cubicBezTo>
                    <a:pt x="75324" y="424"/>
                    <a:pt x="75262" y="413"/>
                    <a:pt x="75212" y="381"/>
                  </a:cubicBezTo>
                  <a:cubicBezTo>
                    <a:pt x="74867" y="441"/>
                    <a:pt x="74665" y="524"/>
                    <a:pt x="75189" y="560"/>
                  </a:cubicBezTo>
                  <a:cubicBezTo>
                    <a:pt x="74796" y="560"/>
                    <a:pt x="74260" y="596"/>
                    <a:pt x="74153" y="643"/>
                  </a:cubicBezTo>
                  <a:cubicBezTo>
                    <a:pt x="74474" y="500"/>
                    <a:pt x="73724" y="584"/>
                    <a:pt x="73676" y="477"/>
                  </a:cubicBezTo>
                  <a:cubicBezTo>
                    <a:pt x="73430" y="467"/>
                    <a:pt x="73060" y="454"/>
                    <a:pt x="72672" y="454"/>
                  </a:cubicBezTo>
                  <a:cubicBezTo>
                    <a:pt x="72140" y="454"/>
                    <a:pt x="71576" y="477"/>
                    <a:pt x="71259" y="560"/>
                  </a:cubicBezTo>
                  <a:lnTo>
                    <a:pt x="71426" y="417"/>
                  </a:lnTo>
                  <a:lnTo>
                    <a:pt x="70747" y="429"/>
                  </a:lnTo>
                  <a:cubicBezTo>
                    <a:pt x="70236" y="346"/>
                    <a:pt x="71343" y="334"/>
                    <a:pt x="71688" y="334"/>
                  </a:cubicBezTo>
                  <a:cubicBezTo>
                    <a:pt x="71224" y="322"/>
                    <a:pt x="70840" y="319"/>
                    <a:pt x="70468" y="319"/>
                  </a:cubicBezTo>
                  <a:cubicBezTo>
                    <a:pt x="70096" y="319"/>
                    <a:pt x="69735" y="322"/>
                    <a:pt x="69319" y="322"/>
                  </a:cubicBezTo>
                  <a:cubicBezTo>
                    <a:pt x="69557" y="358"/>
                    <a:pt x="69414" y="393"/>
                    <a:pt x="69533" y="429"/>
                  </a:cubicBezTo>
                  <a:cubicBezTo>
                    <a:pt x="69403" y="462"/>
                    <a:pt x="69250" y="469"/>
                    <a:pt x="69095" y="469"/>
                  </a:cubicBezTo>
                  <a:cubicBezTo>
                    <a:pt x="68951" y="469"/>
                    <a:pt x="68804" y="463"/>
                    <a:pt x="68670" y="463"/>
                  </a:cubicBezTo>
                  <a:cubicBezTo>
                    <a:pt x="68631" y="463"/>
                    <a:pt x="68593" y="463"/>
                    <a:pt x="68557" y="465"/>
                  </a:cubicBezTo>
                  <a:cubicBezTo>
                    <a:pt x="68485" y="429"/>
                    <a:pt x="68521" y="405"/>
                    <a:pt x="68759" y="393"/>
                  </a:cubicBezTo>
                  <a:lnTo>
                    <a:pt x="68759" y="393"/>
                  </a:lnTo>
                  <a:lnTo>
                    <a:pt x="68188" y="405"/>
                  </a:lnTo>
                  <a:cubicBezTo>
                    <a:pt x="68235" y="310"/>
                    <a:pt x="67950" y="322"/>
                    <a:pt x="68521" y="250"/>
                  </a:cubicBezTo>
                  <a:lnTo>
                    <a:pt x="68521" y="250"/>
                  </a:lnTo>
                  <a:lnTo>
                    <a:pt x="67985" y="286"/>
                  </a:lnTo>
                  <a:cubicBezTo>
                    <a:pt x="67402" y="262"/>
                    <a:pt x="68009" y="203"/>
                    <a:pt x="68152" y="179"/>
                  </a:cubicBezTo>
                  <a:lnTo>
                    <a:pt x="67235" y="167"/>
                  </a:lnTo>
                  <a:lnTo>
                    <a:pt x="67235" y="167"/>
                  </a:lnTo>
                  <a:cubicBezTo>
                    <a:pt x="66914" y="215"/>
                    <a:pt x="67426" y="239"/>
                    <a:pt x="66795" y="274"/>
                  </a:cubicBezTo>
                  <a:cubicBezTo>
                    <a:pt x="65949" y="191"/>
                    <a:pt x="64866" y="215"/>
                    <a:pt x="63901" y="191"/>
                  </a:cubicBezTo>
                  <a:lnTo>
                    <a:pt x="63901" y="191"/>
                  </a:lnTo>
                  <a:lnTo>
                    <a:pt x="64580" y="286"/>
                  </a:lnTo>
                  <a:cubicBezTo>
                    <a:pt x="64536" y="284"/>
                    <a:pt x="64496" y="284"/>
                    <a:pt x="64459" y="284"/>
                  </a:cubicBezTo>
                  <a:cubicBezTo>
                    <a:pt x="64013" y="284"/>
                    <a:pt x="64102" y="410"/>
                    <a:pt x="63937" y="465"/>
                  </a:cubicBezTo>
                  <a:cubicBezTo>
                    <a:pt x="63401" y="453"/>
                    <a:pt x="62675" y="465"/>
                    <a:pt x="62223" y="429"/>
                  </a:cubicBezTo>
                  <a:cubicBezTo>
                    <a:pt x="62735" y="358"/>
                    <a:pt x="62520" y="250"/>
                    <a:pt x="62044" y="179"/>
                  </a:cubicBezTo>
                  <a:cubicBezTo>
                    <a:pt x="62006" y="179"/>
                    <a:pt x="61970" y="178"/>
                    <a:pt x="61936" y="178"/>
                  </a:cubicBezTo>
                  <a:cubicBezTo>
                    <a:pt x="60966" y="178"/>
                    <a:pt x="61202" y="335"/>
                    <a:pt x="60615" y="381"/>
                  </a:cubicBezTo>
                  <a:cubicBezTo>
                    <a:pt x="61080" y="203"/>
                    <a:pt x="59853" y="322"/>
                    <a:pt x="59960" y="227"/>
                  </a:cubicBezTo>
                  <a:cubicBezTo>
                    <a:pt x="58686" y="227"/>
                    <a:pt x="57400" y="287"/>
                    <a:pt x="56087" y="287"/>
                  </a:cubicBezTo>
                  <a:cubicBezTo>
                    <a:pt x="55977" y="287"/>
                    <a:pt x="55867" y="287"/>
                    <a:pt x="55758" y="286"/>
                  </a:cubicBezTo>
                  <a:lnTo>
                    <a:pt x="55758" y="286"/>
                  </a:lnTo>
                  <a:cubicBezTo>
                    <a:pt x="55781" y="322"/>
                    <a:pt x="56186" y="346"/>
                    <a:pt x="55936" y="370"/>
                  </a:cubicBezTo>
                  <a:cubicBezTo>
                    <a:pt x="55847" y="376"/>
                    <a:pt x="55766" y="378"/>
                    <a:pt x="55692" y="378"/>
                  </a:cubicBezTo>
                  <a:cubicBezTo>
                    <a:pt x="55332" y="378"/>
                    <a:pt x="55150" y="316"/>
                    <a:pt x="55091" y="286"/>
                  </a:cubicBezTo>
                  <a:cubicBezTo>
                    <a:pt x="54412" y="310"/>
                    <a:pt x="54019" y="370"/>
                    <a:pt x="53805" y="417"/>
                  </a:cubicBezTo>
                  <a:cubicBezTo>
                    <a:pt x="53854" y="415"/>
                    <a:pt x="53896" y="414"/>
                    <a:pt x="53931" y="414"/>
                  </a:cubicBezTo>
                  <a:cubicBezTo>
                    <a:pt x="54100" y="414"/>
                    <a:pt x="54116" y="437"/>
                    <a:pt x="54067" y="477"/>
                  </a:cubicBezTo>
                  <a:cubicBezTo>
                    <a:pt x="54009" y="479"/>
                    <a:pt x="53957" y="480"/>
                    <a:pt x="53910" y="480"/>
                  </a:cubicBezTo>
                  <a:cubicBezTo>
                    <a:pt x="53549" y="480"/>
                    <a:pt x="53509" y="425"/>
                    <a:pt x="53285" y="425"/>
                  </a:cubicBezTo>
                  <a:cubicBezTo>
                    <a:pt x="53202" y="425"/>
                    <a:pt x="53095" y="432"/>
                    <a:pt x="52936" y="453"/>
                  </a:cubicBezTo>
                  <a:cubicBezTo>
                    <a:pt x="52757" y="358"/>
                    <a:pt x="53650" y="405"/>
                    <a:pt x="53591" y="310"/>
                  </a:cubicBezTo>
                  <a:cubicBezTo>
                    <a:pt x="52983" y="310"/>
                    <a:pt x="52614" y="346"/>
                    <a:pt x="52174" y="393"/>
                  </a:cubicBezTo>
                  <a:cubicBezTo>
                    <a:pt x="52078" y="334"/>
                    <a:pt x="52579" y="381"/>
                    <a:pt x="52245" y="334"/>
                  </a:cubicBezTo>
                  <a:lnTo>
                    <a:pt x="52245" y="334"/>
                  </a:lnTo>
                  <a:cubicBezTo>
                    <a:pt x="51316" y="381"/>
                    <a:pt x="50197" y="441"/>
                    <a:pt x="49507" y="477"/>
                  </a:cubicBezTo>
                  <a:lnTo>
                    <a:pt x="49316" y="393"/>
                  </a:lnTo>
                  <a:cubicBezTo>
                    <a:pt x="48876" y="393"/>
                    <a:pt x="48578" y="417"/>
                    <a:pt x="48376" y="453"/>
                  </a:cubicBezTo>
                  <a:cubicBezTo>
                    <a:pt x="48126" y="417"/>
                    <a:pt x="48316" y="393"/>
                    <a:pt x="48554" y="381"/>
                  </a:cubicBezTo>
                  <a:cubicBezTo>
                    <a:pt x="47947" y="381"/>
                    <a:pt x="47221" y="441"/>
                    <a:pt x="46875" y="453"/>
                  </a:cubicBezTo>
                  <a:cubicBezTo>
                    <a:pt x="46935" y="405"/>
                    <a:pt x="47221" y="441"/>
                    <a:pt x="47316" y="405"/>
                  </a:cubicBezTo>
                  <a:cubicBezTo>
                    <a:pt x="47265" y="404"/>
                    <a:pt x="47213" y="403"/>
                    <a:pt x="47160" y="403"/>
                  </a:cubicBezTo>
                  <a:cubicBezTo>
                    <a:pt x="46631" y="403"/>
                    <a:pt x="46033" y="477"/>
                    <a:pt x="45568" y="477"/>
                  </a:cubicBezTo>
                  <a:cubicBezTo>
                    <a:pt x="45400" y="477"/>
                    <a:pt x="45249" y="467"/>
                    <a:pt x="45125" y="441"/>
                  </a:cubicBezTo>
                  <a:cubicBezTo>
                    <a:pt x="45197" y="429"/>
                    <a:pt x="45268" y="429"/>
                    <a:pt x="45328" y="429"/>
                  </a:cubicBezTo>
                  <a:cubicBezTo>
                    <a:pt x="45228" y="428"/>
                    <a:pt x="45129" y="427"/>
                    <a:pt x="45032" y="427"/>
                  </a:cubicBezTo>
                  <a:cubicBezTo>
                    <a:pt x="44045" y="427"/>
                    <a:pt x="43148" y="478"/>
                    <a:pt x="42053" y="489"/>
                  </a:cubicBezTo>
                  <a:cubicBezTo>
                    <a:pt x="41860" y="472"/>
                    <a:pt x="41723" y="465"/>
                    <a:pt x="41623" y="465"/>
                  </a:cubicBezTo>
                  <a:cubicBezTo>
                    <a:pt x="41167" y="465"/>
                    <a:pt x="41484" y="608"/>
                    <a:pt x="40682" y="608"/>
                  </a:cubicBezTo>
                  <a:cubicBezTo>
                    <a:pt x="40656" y="608"/>
                    <a:pt x="40629" y="608"/>
                    <a:pt x="40601" y="608"/>
                  </a:cubicBezTo>
                  <a:cubicBezTo>
                    <a:pt x="40597" y="527"/>
                    <a:pt x="40408" y="502"/>
                    <a:pt x="40146" y="502"/>
                  </a:cubicBezTo>
                  <a:cubicBezTo>
                    <a:pt x="39732" y="502"/>
                    <a:pt x="39133" y="564"/>
                    <a:pt x="38790" y="564"/>
                  </a:cubicBezTo>
                  <a:cubicBezTo>
                    <a:pt x="38741" y="564"/>
                    <a:pt x="38697" y="563"/>
                    <a:pt x="38660" y="560"/>
                  </a:cubicBezTo>
                  <a:lnTo>
                    <a:pt x="38660" y="560"/>
                  </a:lnTo>
                  <a:lnTo>
                    <a:pt x="38803" y="584"/>
                  </a:lnTo>
                  <a:cubicBezTo>
                    <a:pt x="38628" y="615"/>
                    <a:pt x="38430" y="627"/>
                    <a:pt x="38232" y="627"/>
                  </a:cubicBezTo>
                  <a:cubicBezTo>
                    <a:pt x="37823" y="627"/>
                    <a:pt x="37408" y="576"/>
                    <a:pt x="37160" y="536"/>
                  </a:cubicBezTo>
                  <a:cubicBezTo>
                    <a:pt x="36945" y="533"/>
                    <a:pt x="36704" y="531"/>
                    <a:pt x="36450" y="531"/>
                  </a:cubicBezTo>
                  <a:cubicBezTo>
                    <a:pt x="35732" y="531"/>
                    <a:pt x="34912" y="549"/>
                    <a:pt x="34314" y="620"/>
                  </a:cubicBezTo>
                  <a:lnTo>
                    <a:pt x="34481" y="572"/>
                  </a:lnTo>
                  <a:lnTo>
                    <a:pt x="34481" y="572"/>
                  </a:lnTo>
                  <a:cubicBezTo>
                    <a:pt x="34244" y="593"/>
                    <a:pt x="34039" y="598"/>
                    <a:pt x="33844" y="598"/>
                  </a:cubicBezTo>
                  <a:cubicBezTo>
                    <a:pt x="33676" y="598"/>
                    <a:pt x="33515" y="594"/>
                    <a:pt x="33348" y="594"/>
                  </a:cubicBezTo>
                  <a:cubicBezTo>
                    <a:pt x="33154" y="594"/>
                    <a:pt x="32952" y="599"/>
                    <a:pt x="32719" y="620"/>
                  </a:cubicBezTo>
                  <a:cubicBezTo>
                    <a:pt x="32731" y="596"/>
                    <a:pt x="32981" y="572"/>
                    <a:pt x="32731" y="560"/>
                  </a:cubicBezTo>
                  <a:cubicBezTo>
                    <a:pt x="32072" y="545"/>
                    <a:pt x="31411" y="540"/>
                    <a:pt x="30748" y="540"/>
                  </a:cubicBezTo>
                  <a:cubicBezTo>
                    <a:pt x="28409" y="540"/>
                    <a:pt x="26055" y="610"/>
                    <a:pt x="23738" y="610"/>
                  </a:cubicBezTo>
                  <a:cubicBezTo>
                    <a:pt x="23485" y="610"/>
                    <a:pt x="23232" y="609"/>
                    <a:pt x="22980" y="608"/>
                  </a:cubicBezTo>
                  <a:cubicBezTo>
                    <a:pt x="20443" y="588"/>
                    <a:pt x="17655" y="573"/>
                    <a:pt x="14828" y="573"/>
                  </a:cubicBezTo>
                  <a:cubicBezTo>
                    <a:pt x="10767" y="573"/>
                    <a:pt x="6629" y="605"/>
                    <a:pt x="3049" y="703"/>
                  </a:cubicBezTo>
                  <a:cubicBezTo>
                    <a:pt x="3049" y="703"/>
                    <a:pt x="167" y="1632"/>
                    <a:pt x="608" y="2001"/>
                  </a:cubicBezTo>
                  <a:cubicBezTo>
                    <a:pt x="846" y="2048"/>
                    <a:pt x="1" y="2132"/>
                    <a:pt x="501" y="2144"/>
                  </a:cubicBezTo>
                  <a:lnTo>
                    <a:pt x="1001" y="2036"/>
                  </a:lnTo>
                  <a:lnTo>
                    <a:pt x="1001" y="2036"/>
                  </a:lnTo>
                  <a:cubicBezTo>
                    <a:pt x="917" y="2084"/>
                    <a:pt x="1203" y="2144"/>
                    <a:pt x="1251" y="2191"/>
                  </a:cubicBezTo>
                  <a:cubicBezTo>
                    <a:pt x="1453" y="2096"/>
                    <a:pt x="620" y="2024"/>
                    <a:pt x="1203" y="1894"/>
                  </a:cubicBezTo>
                  <a:cubicBezTo>
                    <a:pt x="1274" y="1858"/>
                    <a:pt x="1427" y="1848"/>
                    <a:pt x="1591" y="1848"/>
                  </a:cubicBezTo>
                  <a:cubicBezTo>
                    <a:pt x="1703" y="1848"/>
                    <a:pt x="1820" y="1853"/>
                    <a:pt x="1917" y="1858"/>
                  </a:cubicBezTo>
                  <a:cubicBezTo>
                    <a:pt x="1572" y="1834"/>
                    <a:pt x="2037" y="1763"/>
                    <a:pt x="2215" y="1727"/>
                  </a:cubicBezTo>
                  <a:cubicBezTo>
                    <a:pt x="2525" y="1774"/>
                    <a:pt x="3013" y="1751"/>
                    <a:pt x="3156" y="1810"/>
                  </a:cubicBezTo>
                  <a:cubicBezTo>
                    <a:pt x="3194" y="1801"/>
                    <a:pt x="3357" y="1783"/>
                    <a:pt x="3507" y="1783"/>
                  </a:cubicBezTo>
                  <a:cubicBezTo>
                    <a:pt x="3542" y="1783"/>
                    <a:pt x="3576" y="1784"/>
                    <a:pt x="3608" y="1786"/>
                  </a:cubicBezTo>
                  <a:lnTo>
                    <a:pt x="3620" y="1822"/>
                  </a:lnTo>
                  <a:cubicBezTo>
                    <a:pt x="3989" y="1798"/>
                    <a:pt x="3501" y="1786"/>
                    <a:pt x="3596" y="1751"/>
                  </a:cubicBezTo>
                  <a:cubicBezTo>
                    <a:pt x="3838" y="1751"/>
                    <a:pt x="4212" y="1811"/>
                    <a:pt x="4605" y="1811"/>
                  </a:cubicBezTo>
                  <a:cubicBezTo>
                    <a:pt x="4638" y="1811"/>
                    <a:pt x="4671" y="1811"/>
                    <a:pt x="4703" y="1810"/>
                  </a:cubicBezTo>
                  <a:lnTo>
                    <a:pt x="4703" y="1810"/>
                  </a:lnTo>
                  <a:cubicBezTo>
                    <a:pt x="4275" y="1822"/>
                    <a:pt x="3918" y="1858"/>
                    <a:pt x="3608" y="1905"/>
                  </a:cubicBezTo>
                  <a:cubicBezTo>
                    <a:pt x="4394" y="1953"/>
                    <a:pt x="3465" y="2072"/>
                    <a:pt x="3287" y="2155"/>
                  </a:cubicBezTo>
                  <a:cubicBezTo>
                    <a:pt x="3918" y="2120"/>
                    <a:pt x="4168" y="2048"/>
                    <a:pt x="4680" y="2001"/>
                  </a:cubicBezTo>
                  <a:lnTo>
                    <a:pt x="4680" y="2001"/>
                  </a:lnTo>
                  <a:cubicBezTo>
                    <a:pt x="5305" y="2071"/>
                    <a:pt x="4645" y="2236"/>
                    <a:pt x="4482" y="2250"/>
                  </a:cubicBezTo>
                  <a:lnTo>
                    <a:pt x="4482" y="2250"/>
                  </a:lnTo>
                  <a:cubicBezTo>
                    <a:pt x="5052" y="2203"/>
                    <a:pt x="5657" y="2096"/>
                    <a:pt x="5966" y="2060"/>
                  </a:cubicBezTo>
                  <a:lnTo>
                    <a:pt x="5966" y="2060"/>
                  </a:lnTo>
                  <a:cubicBezTo>
                    <a:pt x="5537" y="2191"/>
                    <a:pt x="5608" y="2227"/>
                    <a:pt x="5227" y="2334"/>
                  </a:cubicBezTo>
                  <a:cubicBezTo>
                    <a:pt x="5360" y="2358"/>
                    <a:pt x="5461" y="2367"/>
                    <a:pt x="5543" y="2367"/>
                  </a:cubicBezTo>
                  <a:cubicBezTo>
                    <a:pt x="5751" y="2367"/>
                    <a:pt x="5839" y="2309"/>
                    <a:pt x="6001" y="2274"/>
                  </a:cubicBezTo>
                  <a:lnTo>
                    <a:pt x="6001" y="2274"/>
                  </a:lnTo>
                  <a:cubicBezTo>
                    <a:pt x="5947" y="2279"/>
                    <a:pt x="5881" y="2282"/>
                    <a:pt x="5818" y="2282"/>
                  </a:cubicBezTo>
                  <a:cubicBezTo>
                    <a:pt x="5729" y="2282"/>
                    <a:pt x="5648" y="2277"/>
                    <a:pt x="5620" y="2263"/>
                  </a:cubicBezTo>
                  <a:lnTo>
                    <a:pt x="5620" y="2263"/>
                  </a:lnTo>
                  <a:cubicBezTo>
                    <a:pt x="5636" y="2263"/>
                    <a:pt x="5652" y="2263"/>
                    <a:pt x="5666" y="2263"/>
                  </a:cubicBezTo>
                  <a:cubicBezTo>
                    <a:pt x="6175" y="2263"/>
                    <a:pt x="6093" y="2070"/>
                    <a:pt x="6370" y="1989"/>
                  </a:cubicBezTo>
                  <a:cubicBezTo>
                    <a:pt x="6751" y="2036"/>
                    <a:pt x="7442" y="2060"/>
                    <a:pt x="7490" y="2167"/>
                  </a:cubicBezTo>
                  <a:lnTo>
                    <a:pt x="7490" y="2060"/>
                  </a:lnTo>
                  <a:cubicBezTo>
                    <a:pt x="7562" y="2055"/>
                    <a:pt x="7618" y="2052"/>
                    <a:pt x="7662" y="2052"/>
                  </a:cubicBezTo>
                  <a:cubicBezTo>
                    <a:pt x="7904" y="2052"/>
                    <a:pt x="7750" y="2127"/>
                    <a:pt x="7811" y="2167"/>
                  </a:cubicBezTo>
                  <a:cubicBezTo>
                    <a:pt x="7990" y="2084"/>
                    <a:pt x="7763" y="1953"/>
                    <a:pt x="8573" y="1917"/>
                  </a:cubicBezTo>
                  <a:lnTo>
                    <a:pt x="8573" y="1917"/>
                  </a:lnTo>
                  <a:cubicBezTo>
                    <a:pt x="8442" y="2120"/>
                    <a:pt x="9287" y="1941"/>
                    <a:pt x="9264" y="2120"/>
                  </a:cubicBezTo>
                  <a:cubicBezTo>
                    <a:pt x="9611" y="2109"/>
                    <a:pt x="9790" y="2023"/>
                    <a:pt x="10127" y="2023"/>
                  </a:cubicBezTo>
                  <a:cubicBezTo>
                    <a:pt x="10148" y="2023"/>
                    <a:pt x="10170" y="2024"/>
                    <a:pt x="10192" y="2024"/>
                  </a:cubicBezTo>
                  <a:cubicBezTo>
                    <a:pt x="10589" y="2121"/>
                    <a:pt x="9799" y="2256"/>
                    <a:pt x="9464" y="2256"/>
                  </a:cubicBezTo>
                  <a:cubicBezTo>
                    <a:pt x="9426" y="2256"/>
                    <a:pt x="9395" y="2254"/>
                    <a:pt x="9371" y="2251"/>
                  </a:cubicBezTo>
                  <a:cubicBezTo>
                    <a:pt x="8835" y="2251"/>
                    <a:pt x="9442" y="2167"/>
                    <a:pt x="9228" y="2167"/>
                  </a:cubicBezTo>
                  <a:lnTo>
                    <a:pt x="8716" y="2227"/>
                  </a:lnTo>
                  <a:cubicBezTo>
                    <a:pt x="9002" y="2263"/>
                    <a:pt x="9561" y="2310"/>
                    <a:pt x="9502" y="2394"/>
                  </a:cubicBezTo>
                  <a:cubicBezTo>
                    <a:pt x="10026" y="2346"/>
                    <a:pt x="9073" y="2298"/>
                    <a:pt x="9657" y="2251"/>
                  </a:cubicBezTo>
                  <a:lnTo>
                    <a:pt x="9657" y="2251"/>
                  </a:lnTo>
                  <a:lnTo>
                    <a:pt x="10002" y="2298"/>
                  </a:lnTo>
                  <a:cubicBezTo>
                    <a:pt x="10573" y="2251"/>
                    <a:pt x="9883" y="2155"/>
                    <a:pt x="10633" y="2132"/>
                  </a:cubicBezTo>
                  <a:lnTo>
                    <a:pt x="10633" y="2132"/>
                  </a:lnTo>
                  <a:cubicBezTo>
                    <a:pt x="10125" y="2226"/>
                    <a:pt x="11419" y="2133"/>
                    <a:pt x="11396" y="2271"/>
                  </a:cubicBezTo>
                  <a:lnTo>
                    <a:pt x="11396" y="2271"/>
                  </a:lnTo>
                  <a:cubicBezTo>
                    <a:pt x="11449" y="2098"/>
                    <a:pt x="12753" y="2250"/>
                    <a:pt x="12907" y="2108"/>
                  </a:cubicBezTo>
                  <a:lnTo>
                    <a:pt x="12502" y="2072"/>
                  </a:lnTo>
                  <a:lnTo>
                    <a:pt x="12597" y="2144"/>
                  </a:lnTo>
                  <a:cubicBezTo>
                    <a:pt x="12263" y="2153"/>
                    <a:pt x="11976" y="2175"/>
                    <a:pt x="11665" y="2175"/>
                  </a:cubicBezTo>
                  <a:cubicBezTo>
                    <a:pt x="11566" y="2175"/>
                    <a:pt x="11465" y="2173"/>
                    <a:pt x="11359" y="2167"/>
                  </a:cubicBezTo>
                  <a:cubicBezTo>
                    <a:pt x="11704" y="2108"/>
                    <a:pt x="11228" y="2024"/>
                    <a:pt x="11645" y="1965"/>
                  </a:cubicBezTo>
                  <a:cubicBezTo>
                    <a:pt x="11797" y="1946"/>
                    <a:pt x="11897" y="1938"/>
                    <a:pt x="11959" y="1938"/>
                  </a:cubicBezTo>
                  <a:cubicBezTo>
                    <a:pt x="12210" y="1938"/>
                    <a:pt x="11869" y="2060"/>
                    <a:pt x="11954" y="2060"/>
                  </a:cubicBezTo>
                  <a:lnTo>
                    <a:pt x="12562" y="1965"/>
                  </a:lnTo>
                  <a:lnTo>
                    <a:pt x="12157" y="1894"/>
                  </a:lnTo>
                  <a:cubicBezTo>
                    <a:pt x="12505" y="1876"/>
                    <a:pt x="12943" y="1865"/>
                    <a:pt x="13410" y="1865"/>
                  </a:cubicBezTo>
                  <a:cubicBezTo>
                    <a:pt x="13581" y="1865"/>
                    <a:pt x="13755" y="1866"/>
                    <a:pt x="13931" y="1870"/>
                  </a:cubicBezTo>
                  <a:cubicBezTo>
                    <a:pt x="14907" y="1965"/>
                    <a:pt x="13812" y="1965"/>
                    <a:pt x="14514" y="2060"/>
                  </a:cubicBezTo>
                  <a:cubicBezTo>
                    <a:pt x="14791" y="2028"/>
                    <a:pt x="14763" y="1987"/>
                    <a:pt x="15068" y="1987"/>
                  </a:cubicBezTo>
                  <a:cubicBezTo>
                    <a:pt x="15105" y="1987"/>
                    <a:pt x="15146" y="1987"/>
                    <a:pt x="15193" y="1989"/>
                  </a:cubicBezTo>
                  <a:cubicBezTo>
                    <a:pt x="15132" y="1977"/>
                    <a:pt x="15074" y="1972"/>
                    <a:pt x="15019" y="1972"/>
                  </a:cubicBezTo>
                  <a:cubicBezTo>
                    <a:pt x="14876" y="1972"/>
                    <a:pt x="14751" y="2002"/>
                    <a:pt x="14638" y="2002"/>
                  </a:cubicBezTo>
                  <a:cubicBezTo>
                    <a:pt x="14624" y="2002"/>
                    <a:pt x="14611" y="2002"/>
                    <a:pt x="14598" y="2001"/>
                  </a:cubicBezTo>
                  <a:cubicBezTo>
                    <a:pt x="14383" y="1894"/>
                    <a:pt x="15395" y="1953"/>
                    <a:pt x="15348" y="1858"/>
                  </a:cubicBezTo>
                  <a:lnTo>
                    <a:pt x="15348" y="1858"/>
                  </a:lnTo>
                  <a:cubicBezTo>
                    <a:pt x="15526" y="1894"/>
                    <a:pt x="15491" y="1941"/>
                    <a:pt x="15348" y="1977"/>
                  </a:cubicBezTo>
                  <a:cubicBezTo>
                    <a:pt x="15577" y="1966"/>
                    <a:pt x="15802" y="1959"/>
                    <a:pt x="16013" y="1959"/>
                  </a:cubicBezTo>
                  <a:cubicBezTo>
                    <a:pt x="16493" y="1959"/>
                    <a:pt x="16896" y="1993"/>
                    <a:pt x="17086" y="2084"/>
                  </a:cubicBezTo>
                  <a:lnTo>
                    <a:pt x="17407" y="1953"/>
                  </a:lnTo>
                  <a:lnTo>
                    <a:pt x="17407" y="1953"/>
                  </a:lnTo>
                  <a:cubicBezTo>
                    <a:pt x="18681" y="2001"/>
                    <a:pt x="16538" y="2072"/>
                    <a:pt x="17610" y="2155"/>
                  </a:cubicBezTo>
                  <a:cubicBezTo>
                    <a:pt x="17746" y="2159"/>
                    <a:pt x="17882" y="2162"/>
                    <a:pt x="18011" y="2162"/>
                  </a:cubicBezTo>
                  <a:cubicBezTo>
                    <a:pt x="18299" y="2162"/>
                    <a:pt x="18550" y="2149"/>
                    <a:pt x="18681" y="2108"/>
                  </a:cubicBezTo>
                  <a:lnTo>
                    <a:pt x="18300" y="2108"/>
                  </a:lnTo>
                  <a:cubicBezTo>
                    <a:pt x="18586" y="2036"/>
                    <a:pt x="18562" y="1989"/>
                    <a:pt x="19039" y="1941"/>
                  </a:cubicBezTo>
                  <a:cubicBezTo>
                    <a:pt x="19274" y="1950"/>
                    <a:pt x="19254" y="1994"/>
                    <a:pt x="19360" y="1994"/>
                  </a:cubicBezTo>
                  <a:cubicBezTo>
                    <a:pt x="19405" y="1994"/>
                    <a:pt x="19471" y="1986"/>
                    <a:pt x="19586" y="1965"/>
                  </a:cubicBezTo>
                  <a:cubicBezTo>
                    <a:pt x="20396" y="2024"/>
                    <a:pt x="20110" y="2120"/>
                    <a:pt x="19884" y="2215"/>
                  </a:cubicBezTo>
                  <a:cubicBezTo>
                    <a:pt x="20217" y="2203"/>
                    <a:pt x="20658" y="2203"/>
                    <a:pt x="20717" y="2155"/>
                  </a:cubicBezTo>
                  <a:lnTo>
                    <a:pt x="20717" y="2155"/>
                  </a:lnTo>
                  <a:cubicBezTo>
                    <a:pt x="20717" y="2179"/>
                    <a:pt x="20670" y="2239"/>
                    <a:pt x="20479" y="2274"/>
                  </a:cubicBezTo>
                  <a:cubicBezTo>
                    <a:pt x="20333" y="2247"/>
                    <a:pt x="20236" y="2237"/>
                    <a:pt x="20172" y="2237"/>
                  </a:cubicBezTo>
                  <a:cubicBezTo>
                    <a:pt x="20003" y="2237"/>
                    <a:pt x="20062" y="2307"/>
                    <a:pt x="20032" y="2307"/>
                  </a:cubicBezTo>
                  <a:cubicBezTo>
                    <a:pt x="20020" y="2307"/>
                    <a:pt x="19994" y="2295"/>
                    <a:pt x="19932" y="2263"/>
                  </a:cubicBezTo>
                  <a:lnTo>
                    <a:pt x="19777" y="2263"/>
                  </a:lnTo>
                  <a:cubicBezTo>
                    <a:pt x="19765" y="2274"/>
                    <a:pt x="19753" y="2274"/>
                    <a:pt x="19741" y="2286"/>
                  </a:cubicBezTo>
                  <a:cubicBezTo>
                    <a:pt x="20027" y="2310"/>
                    <a:pt x="20039" y="2358"/>
                    <a:pt x="19955" y="2394"/>
                  </a:cubicBezTo>
                  <a:lnTo>
                    <a:pt x="20229" y="2334"/>
                  </a:lnTo>
                  <a:lnTo>
                    <a:pt x="20432" y="2453"/>
                  </a:lnTo>
                  <a:cubicBezTo>
                    <a:pt x="20459" y="2456"/>
                    <a:pt x="20485" y="2457"/>
                    <a:pt x="20510" y="2457"/>
                  </a:cubicBezTo>
                  <a:cubicBezTo>
                    <a:pt x="20665" y="2457"/>
                    <a:pt x="20785" y="2416"/>
                    <a:pt x="20887" y="2416"/>
                  </a:cubicBezTo>
                  <a:cubicBezTo>
                    <a:pt x="20928" y="2416"/>
                    <a:pt x="20966" y="2423"/>
                    <a:pt x="21003" y="2441"/>
                  </a:cubicBezTo>
                  <a:cubicBezTo>
                    <a:pt x="21396" y="2548"/>
                    <a:pt x="20444" y="2608"/>
                    <a:pt x="21384" y="2644"/>
                  </a:cubicBezTo>
                  <a:cubicBezTo>
                    <a:pt x="21467" y="2647"/>
                    <a:pt x="21542" y="2648"/>
                    <a:pt x="21612" y="2648"/>
                  </a:cubicBezTo>
                  <a:cubicBezTo>
                    <a:pt x="22322" y="2648"/>
                    <a:pt x="22387" y="2508"/>
                    <a:pt x="22872" y="2508"/>
                  </a:cubicBezTo>
                  <a:cubicBezTo>
                    <a:pt x="22919" y="2508"/>
                    <a:pt x="22971" y="2510"/>
                    <a:pt x="23027" y="2513"/>
                  </a:cubicBezTo>
                  <a:cubicBezTo>
                    <a:pt x="22956" y="2477"/>
                    <a:pt x="22789" y="2477"/>
                    <a:pt x="22575" y="2477"/>
                  </a:cubicBezTo>
                  <a:cubicBezTo>
                    <a:pt x="22789" y="2417"/>
                    <a:pt x="22396" y="2370"/>
                    <a:pt x="22777" y="2334"/>
                  </a:cubicBezTo>
                  <a:lnTo>
                    <a:pt x="22777" y="2334"/>
                  </a:lnTo>
                  <a:cubicBezTo>
                    <a:pt x="22953" y="2422"/>
                    <a:pt x="23471" y="2430"/>
                    <a:pt x="23953" y="2430"/>
                  </a:cubicBezTo>
                  <a:cubicBezTo>
                    <a:pt x="24060" y="2430"/>
                    <a:pt x="24166" y="2429"/>
                    <a:pt x="24265" y="2429"/>
                  </a:cubicBezTo>
                  <a:cubicBezTo>
                    <a:pt x="24123" y="2489"/>
                    <a:pt x="24480" y="2548"/>
                    <a:pt x="24301" y="2584"/>
                  </a:cubicBezTo>
                  <a:cubicBezTo>
                    <a:pt x="24587" y="2572"/>
                    <a:pt x="24837" y="2548"/>
                    <a:pt x="24968" y="2501"/>
                  </a:cubicBezTo>
                  <a:cubicBezTo>
                    <a:pt x="23837" y="2417"/>
                    <a:pt x="26051" y="2405"/>
                    <a:pt x="25182" y="2298"/>
                  </a:cubicBezTo>
                  <a:lnTo>
                    <a:pt x="25182" y="2298"/>
                  </a:lnTo>
                  <a:cubicBezTo>
                    <a:pt x="26051" y="2310"/>
                    <a:pt x="26218" y="2405"/>
                    <a:pt x="26766" y="2465"/>
                  </a:cubicBezTo>
                  <a:cubicBezTo>
                    <a:pt x="26730" y="2489"/>
                    <a:pt x="25754" y="2525"/>
                    <a:pt x="26540" y="2572"/>
                  </a:cubicBezTo>
                  <a:cubicBezTo>
                    <a:pt x="27433" y="2465"/>
                    <a:pt x="26373" y="2417"/>
                    <a:pt x="27075" y="2286"/>
                  </a:cubicBezTo>
                  <a:lnTo>
                    <a:pt x="26504" y="2239"/>
                  </a:lnTo>
                  <a:cubicBezTo>
                    <a:pt x="26473" y="2182"/>
                    <a:pt x="26651" y="2168"/>
                    <a:pt x="26874" y="2168"/>
                  </a:cubicBezTo>
                  <a:cubicBezTo>
                    <a:pt x="27106" y="2168"/>
                    <a:pt x="27386" y="2183"/>
                    <a:pt x="27535" y="2183"/>
                  </a:cubicBezTo>
                  <a:cubicBezTo>
                    <a:pt x="27575" y="2183"/>
                    <a:pt x="27606" y="2182"/>
                    <a:pt x="27623" y="2179"/>
                  </a:cubicBezTo>
                  <a:lnTo>
                    <a:pt x="27623" y="2179"/>
                  </a:lnTo>
                  <a:cubicBezTo>
                    <a:pt x="27968" y="2215"/>
                    <a:pt x="27147" y="2215"/>
                    <a:pt x="27480" y="2310"/>
                  </a:cubicBezTo>
                  <a:cubicBezTo>
                    <a:pt x="27548" y="2313"/>
                    <a:pt x="27612" y="2315"/>
                    <a:pt x="27671" y="2315"/>
                  </a:cubicBezTo>
                  <a:cubicBezTo>
                    <a:pt x="27965" y="2315"/>
                    <a:pt x="28165" y="2283"/>
                    <a:pt x="28366" y="2283"/>
                  </a:cubicBezTo>
                  <a:cubicBezTo>
                    <a:pt x="28439" y="2283"/>
                    <a:pt x="28511" y="2287"/>
                    <a:pt x="28587" y="2298"/>
                  </a:cubicBezTo>
                  <a:cubicBezTo>
                    <a:pt x="28266" y="2394"/>
                    <a:pt x="28468" y="2358"/>
                    <a:pt x="28111" y="2441"/>
                  </a:cubicBezTo>
                  <a:cubicBezTo>
                    <a:pt x="29326" y="2441"/>
                    <a:pt x="28040" y="2548"/>
                    <a:pt x="28968" y="2608"/>
                  </a:cubicBezTo>
                  <a:cubicBezTo>
                    <a:pt x="29229" y="2597"/>
                    <a:pt x="29115" y="2532"/>
                    <a:pt x="29403" y="2532"/>
                  </a:cubicBezTo>
                  <a:cubicBezTo>
                    <a:pt x="29444" y="2532"/>
                    <a:pt x="29493" y="2533"/>
                    <a:pt x="29552" y="2536"/>
                  </a:cubicBezTo>
                  <a:cubicBezTo>
                    <a:pt x="29278" y="2429"/>
                    <a:pt x="29314" y="2394"/>
                    <a:pt x="28540" y="2394"/>
                  </a:cubicBezTo>
                  <a:cubicBezTo>
                    <a:pt x="28624" y="2349"/>
                    <a:pt x="28753" y="2336"/>
                    <a:pt x="28907" y="2336"/>
                  </a:cubicBezTo>
                  <a:cubicBezTo>
                    <a:pt x="29147" y="2336"/>
                    <a:pt x="29449" y="2369"/>
                    <a:pt x="29735" y="2369"/>
                  </a:cubicBezTo>
                  <a:cubicBezTo>
                    <a:pt x="29858" y="2369"/>
                    <a:pt x="29977" y="2363"/>
                    <a:pt x="30088" y="2346"/>
                  </a:cubicBezTo>
                  <a:cubicBezTo>
                    <a:pt x="29792" y="2338"/>
                    <a:pt x="29842" y="2324"/>
                    <a:pt x="29749" y="2324"/>
                  </a:cubicBezTo>
                  <a:cubicBezTo>
                    <a:pt x="29707" y="2324"/>
                    <a:pt x="29636" y="2327"/>
                    <a:pt x="29492" y="2334"/>
                  </a:cubicBezTo>
                  <a:cubicBezTo>
                    <a:pt x="29433" y="2215"/>
                    <a:pt x="29254" y="2191"/>
                    <a:pt x="29683" y="2084"/>
                  </a:cubicBezTo>
                  <a:lnTo>
                    <a:pt x="29683" y="2084"/>
                  </a:lnTo>
                  <a:cubicBezTo>
                    <a:pt x="29242" y="2105"/>
                    <a:pt x="29023" y="2209"/>
                    <a:pt x="28489" y="2209"/>
                  </a:cubicBezTo>
                  <a:cubicBezTo>
                    <a:pt x="28417" y="2209"/>
                    <a:pt x="28339" y="2207"/>
                    <a:pt x="28254" y="2203"/>
                  </a:cubicBezTo>
                  <a:cubicBezTo>
                    <a:pt x="28052" y="2084"/>
                    <a:pt x="29123" y="2108"/>
                    <a:pt x="29135" y="1953"/>
                  </a:cubicBezTo>
                  <a:cubicBezTo>
                    <a:pt x="29252" y="1926"/>
                    <a:pt x="29422" y="1915"/>
                    <a:pt x="29612" y="1915"/>
                  </a:cubicBezTo>
                  <a:cubicBezTo>
                    <a:pt x="30003" y="1915"/>
                    <a:pt x="30478" y="1961"/>
                    <a:pt x="30742" y="2001"/>
                  </a:cubicBezTo>
                  <a:cubicBezTo>
                    <a:pt x="31445" y="1894"/>
                    <a:pt x="32290" y="1894"/>
                    <a:pt x="32826" y="1751"/>
                  </a:cubicBezTo>
                  <a:cubicBezTo>
                    <a:pt x="32899" y="1758"/>
                    <a:pt x="32987" y="1760"/>
                    <a:pt x="33089" y="1760"/>
                  </a:cubicBezTo>
                  <a:cubicBezTo>
                    <a:pt x="33605" y="1760"/>
                    <a:pt x="34448" y="1685"/>
                    <a:pt x="35187" y="1685"/>
                  </a:cubicBezTo>
                  <a:cubicBezTo>
                    <a:pt x="35300" y="1685"/>
                    <a:pt x="35410" y="1687"/>
                    <a:pt x="35517" y="1691"/>
                  </a:cubicBezTo>
                  <a:cubicBezTo>
                    <a:pt x="35660" y="1763"/>
                    <a:pt x="36612" y="1751"/>
                    <a:pt x="36148" y="1810"/>
                  </a:cubicBezTo>
                  <a:cubicBezTo>
                    <a:pt x="36350" y="1798"/>
                    <a:pt x="36946" y="1774"/>
                    <a:pt x="36755" y="1715"/>
                  </a:cubicBezTo>
                  <a:lnTo>
                    <a:pt x="36755" y="1715"/>
                  </a:lnTo>
                  <a:cubicBezTo>
                    <a:pt x="36719" y="1727"/>
                    <a:pt x="36678" y="1730"/>
                    <a:pt x="36624" y="1730"/>
                  </a:cubicBezTo>
                  <a:cubicBezTo>
                    <a:pt x="36571" y="1730"/>
                    <a:pt x="36505" y="1727"/>
                    <a:pt x="36422" y="1727"/>
                  </a:cubicBezTo>
                  <a:lnTo>
                    <a:pt x="36577" y="1643"/>
                  </a:lnTo>
                  <a:cubicBezTo>
                    <a:pt x="36638" y="1648"/>
                    <a:pt x="36700" y="1650"/>
                    <a:pt x="36763" y="1650"/>
                  </a:cubicBezTo>
                  <a:cubicBezTo>
                    <a:pt x="37070" y="1650"/>
                    <a:pt x="37394" y="1603"/>
                    <a:pt x="37695" y="1603"/>
                  </a:cubicBezTo>
                  <a:cubicBezTo>
                    <a:pt x="37789" y="1603"/>
                    <a:pt x="37881" y="1607"/>
                    <a:pt x="37970" y="1620"/>
                  </a:cubicBezTo>
                  <a:cubicBezTo>
                    <a:pt x="38112" y="1691"/>
                    <a:pt x="37148" y="1667"/>
                    <a:pt x="37446" y="1751"/>
                  </a:cubicBezTo>
                  <a:cubicBezTo>
                    <a:pt x="37758" y="1643"/>
                    <a:pt x="38801" y="1590"/>
                    <a:pt x="39534" y="1590"/>
                  </a:cubicBezTo>
                  <a:cubicBezTo>
                    <a:pt x="39778" y="1590"/>
                    <a:pt x="39988" y="1596"/>
                    <a:pt x="40125" y="1608"/>
                  </a:cubicBezTo>
                  <a:cubicBezTo>
                    <a:pt x="40494" y="1632"/>
                    <a:pt x="40541" y="1739"/>
                    <a:pt x="40684" y="1751"/>
                  </a:cubicBezTo>
                  <a:lnTo>
                    <a:pt x="41303" y="1739"/>
                  </a:lnTo>
                  <a:cubicBezTo>
                    <a:pt x="41375" y="1786"/>
                    <a:pt x="41387" y="1822"/>
                    <a:pt x="41506" y="1870"/>
                  </a:cubicBezTo>
                  <a:cubicBezTo>
                    <a:pt x="41575" y="1875"/>
                    <a:pt x="41639" y="1878"/>
                    <a:pt x="41699" y="1878"/>
                  </a:cubicBezTo>
                  <a:cubicBezTo>
                    <a:pt x="41897" y="1878"/>
                    <a:pt x="42050" y="1852"/>
                    <a:pt x="42196" y="1834"/>
                  </a:cubicBezTo>
                  <a:lnTo>
                    <a:pt x="42196" y="1834"/>
                  </a:lnTo>
                  <a:cubicBezTo>
                    <a:pt x="43006" y="1905"/>
                    <a:pt x="42577" y="2001"/>
                    <a:pt x="42161" y="2072"/>
                  </a:cubicBezTo>
                  <a:lnTo>
                    <a:pt x="41708" y="2036"/>
                  </a:lnTo>
                  <a:cubicBezTo>
                    <a:pt x="41375" y="2084"/>
                    <a:pt x="40899" y="2072"/>
                    <a:pt x="41184" y="2167"/>
                  </a:cubicBezTo>
                  <a:cubicBezTo>
                    <a:pt x="41410" y="2155"/>
                    <a:pt x="41399" y="2120"/>
                    <a:pt x="41482" y="2096"/>
                  </a:cubicBezTo>
                  <a:lnTo>
                    <a:pt x="41756" y="2144"/>
                  </a:lnTo>
                  <a:cubicBezTo>
                    <a:pt x="42018" y="2108"/>
                    <a:pt x="42756" y="2084"/>
                    <a:pt x="42684" y="2001"/>
                  </a:cubicBezTo>
                  <a:lnTo>
                    <a:pt x="42684" y="2001"/>
                  </a:lnTo>
                  <a:cubicBezTo>
                    <a:pt x="42872" y="2021"/>
                    <a:pt x="43070" y="2026"/>
                    <a:pt x="43270" y="2026"/>
                  </a:cubicBezTo>
                  <a:cubicBezTo>
                    <a:pt x="43442" y="2026"/>
                    <a:pt x="43616" y="2023"/>
                    <a:pt x="43783" y="2023"/>
                  </a:cubicBezTo>
                  <a:cubicBezTo>
                    <a:pt x="43976" y="2023"/>
                    <a:pt x="44161" y="2027"/>
                    <a:pt x="44328" y="2048"/>
                  </a:cubicBezTo>
                  <a:cubicBezTo>
                    <a:pt x="43994" y="2001"/>
                    <a:pt x="44423" y="1965"/>
                    <a:pt x="44328" y="1905"/>
                  </a:cubicBezTo>
                  <a:lnTo>
                    <a:pt x="43744" y="1882"/>
                  </a:lnTo>
                  <a:cubicBezTo>
                    <a:pt x="44063" y="1865"/>
                    <a:pt x="44476" y="1832"/>
                    <a:pt x="44847" y="1832"/>
                  </a:cubicBezTo>
                  <a:cubicBezTo>
                    <a:pt x="45017" y="1832"/>
                    <a:pt x="45177" y="1839"/>
                    <a:pt x="45316" y="1858"/>
                  </a:cubicBezTo>
                  <a:cubicBezTo>
                    <a:pt x="45256" y="1905"/>
                    <a:pt x="45244" y="1929"/>
                    <a:pt x="45471" y="1977"/>
                  </a:cubicBezTo>
                  <a:cubicBezTo>
                    <a:pt x="45149" y="1905"/>
                    <a:pt x="46280" y="1882"/>
                    <a:pt x="45601" y="1798"/>
                  </a:cubicBezTo>
                  <a:lnTo>
                    <a:pt x="45601" y="1798"/>
                  </a:lnTo>
                  <a:cubicBezTo>
                    <a:pt x="45418" y="1816"/>
                    <a:pt x="45242" y="1827"/>
                    <a:pt x="45034" y="1827"/>
                  </a:cubicBezTo>
                  <a:cubicBezTo>
                    <a:pt x="44958" y="1827"/>
                    <a:pt x="44878" y="1825"/>
                    <a:pt x="44792" y="1822"/>
                  </a:cubicBezTo>
                  <a:cubicBezTo>
                    <a:pt x="44578" y="1715"/>
                    <a:pt x="45090" y="1703"/>
                    <a:pt x="45375" y="1643"/>
                  </a:cubicBezTo>
                  <a:cubicBezTo>
                    <a:pt x="45732" y="1620"/>
                    <a:pt x="46435" y="1584"/>
                    <a:pt x="46911" y="1548"/>
                  </a:cubicBezTo>
                  <a:cubicBezTo>
                    <a:pt x="47151" y="1567"/>
                    <a:pt x="47255" y="1642"/>
                    <a:pt x="47533" y="1642"/>
                  </a:cubicBezTo>
                  <a:cubicBezTo>
                    <a:pt x="47614" y="1642"/>
                    <a:pt x="47710" y="1636"/>
                    <a:pt x="47828" y="1620"/>
                  </a:cubicBezTo>
                  <a:cubicBezTo>
                    <a:pt x="47161" y="1524"/>
                    <a:pt x="48447" y="1453"/>
                    <a:pt x="48614" y="1346"/>
                  </a:cubicBezTo>
                  <a:cubicBezTo>
                    <a:pt x="48689" y="1353"/>
                    <a:pt x="48760" y="1356"/>
                    <a:pt x="48828" y="1356"/>
                  </a:cubicBezTo>
                  <a:cubicBezTo>
                    <a:pt x="49094" y="1356"/>
                    <a:pt x="49311" y="1312"/>
                    <a:pt x="49530" y="1312"/>
                  </a:cubicBezTo>
                  <a:cubicBezTo>
                    <a:pt x="49628" y="1312"/>
                    <a:pt x="49725" y="1321"/>
                    <a:pt x="49828" y="1346"/>
                  </a:cubicBezTo>
                  <a:cubicBezTo>
                    <a:pt x="49626" y="1382"/>
                    <a:pt x="48864" y="1382"/>
                    <a:pt x="48661" y="1453"/>
                  </a:cubicBezTo>
                  <a:cubicBezTo>
                    <a:pt x="48638" y="1536"/>
                    <a:pt x="48828" y="1655"/>
                    <a:pt x="48078" y="1703"/>
                  </a:cubicBezTo>
                  <a:cubicBezTo>
                    <a:pt x="48204" y="1708"/>
                    <a:pt x="48306" y="1710"/>
                    <a:pt x="48388" y="1710"/>
                  </a:cubicBezTo>
                  <a:cubicBezTo>
                    <a:pt x="48895" y="1710"/>
                    <a:pt x="48672" y="1627"/>
                    <a:pt x="49030" y="1596"/>
                  </a:cubicBezTo>
                  <a:lnTo>
                    <a:pt x="49030" y="1596"/>
                  </a:lnTo>
                  <a:lnTo>
                    <a:pt x="48721" y="1608"/>
                  </a:lnTo>
                  <a:cubicBezTo>
                    <a:pt x="48864" y="1584"/>
                    <a:pt x="48590" y="1524"/>
                    <a:pt x="48864" y="1524"/>
                  </a:cubicBezTo>
                  <a:cubicBezTo>
                    <a:pt x="49935" y="1548"/>
                    <a:pt x="50126" y="1632"/>
                    <a:pt x="50852" y="1727"/>
                  </a:cubicBezTo>
                  <a:cubicBezTo>
                    <a:pt x="50685" y="1667"/>
                    <a:pt x="51019" y="1620"/>
                    <a:pt x="51186" y="1620"/>
                  </a:cubicBezTo>
                  <a:cubicBezTo>
                    <a:pt x="51888" y="1691"/>
                    <a:pt x="51186" y="1774"/>
                    <a:pt x="51602" y="1894"/>
                  </a:cubicBezTo>
                  <a:cubicBezTo>
                    <a:pt x="51852" y="1822"/>
                    <a:pt x="52329" y="1846"/>
                    <a:pt x="52162" y="1786"/>
                  </a:cubicBezTo>
                  <a:cubicBezTo>
                    <a:pt x="52436" y="1786"/>
                    <a:pt x="52293" y="1810"/>
                    <a:pt x="52495" y="1834"/>
                  </a:cubicBezTo>
                  <a:cubicBezTo>
                    <a:pt x="52674" y="1774"/>
                    <a:pt x="52876" y="1739"/>
                    <a:pt x="53257" y="1739"/>
                  </a:cubicBezTo>
                  <a:cubicBezTo>
                    <a:pt x="53228" y="1768"/>
                    <a:pt x="53191" y="1805"/>
                    <a:pt x="52980" y="1805"/>
                  </a:cubicBezTo>
                  <a:cubicBezTo>
                    <a:pt x="52932" y="1805"/>
                    <a:pt x="52874" y="1803"/>
                    <a:pt x="52805" y="1798"/>
                  </a:cubicBezTo>
                  <a:lnTo>
                    <a:pt x="52805" y="1798"/>
                  </a:lnTo>
                  <a:cubicBezTo>
                    <a:pt x="53221" y="1834"/>
                    <a:pt x="53364" y="1941"/>
                    <a:pt x="53186" y="2013"/>
                  </a:cubicBezTo>
                  <a:lnTo>
                    <a:pt x="52519" y="1965"/>
                  </a:lnTo>
                  <a:lnTo>
                    <a:pt x="52519" y="1965"/>
                  </a:lnTo>
                  <a:cubicBezTo>
                    <a:pt x="52209" y="2048"/>
                    <a:pt x="53138" y="2001"/>
                    <a:pt x="53114" y="2072"/>
                  </a:cubicBezTo>
                  <a:cubicBezTo>
                    <a:pt x="53054" y="2077"/>
                    <a:pt x="52996" y="2079"/>
                    <a:pt x="52941" y="2079"/>
                  </a:cubicBezTo>
                  <a:cubicBezTo>
                    <a:pt x="52790" y="2079"/>
                    <a:pt x="52657" y="2065"/>
                    <a:pt x="52538" y="2065"/>
                  </a:cubicBezTo>
                  <a:cubicBezTo>
                    <a:pt x="52494" y="2065"/>
                    <a:pt x="52452" y="2067"/>
                    <a:pt x="52412" y="2072"/>
                  </a:cubicBezTo>
                  <a:cubicBezTo>
                    <a:pt x="52474" y="2095"/>
                    <a:pt x="52576" y="2103"/>
                    <a:pt x="52697" y="2103"/>
                  </a:cubicBezTo>
                  <a:cubicBezTo>
                    <a:pt x="52950" y="2103"/>
                    <a:pt x="53286" y="2068"/>
                    <a:pt x="53519" y="2060"/>
                  </a:cubicBezTo>
                  <a:cubicBezTo>
                    <a:pt x="54055" y="2072"/>
                    <a:pt x="53853" y="2155"/>
                    <a:pt x="53864" y="2203"/>
                  </a:cubicBezTo>
                  <a:cubicBezTo>
                    <a:pt x="54781" y="2072"/>
                    <a:pt x="52817" y="2048"/>
                    <a:pt x="53662" y="1929"/>
                  </a:cubicBezTo>
                  <a:cubicBezTo>
                    <a:pt x="53983" y="1834"/>
                    <a:pt x="54793" y="1846"/>
                    <a:pt x="55365" y="1822"/>
                  </a:cubicBezTo>
                  <a:cubicBezTo>
                    <a:pt x="54876" y="1715"/>
                    <a:pt x="55424" y="1679"/>
                    <a:pt x="56008" y="1643"/>
                  </a:cubicBezTo>
                  <a:cubicBezTo>
                    <a:pt x="55419" y="1634"/>
                    <a:pt x="55626" y="1561"/>
                    <a:pt x="55334" y="1561"/>
                  </a:cubicBezTo>
                  <a:cubicBezTo>
                    <a:pt x="55248" y="1561"/>
                    <a:pt x="55119" y="1568"/>
                    <a:pt x="54912" y="1584"/>
                  </a:cubicBezTo>
                  <a:lnTo>
                    <a:pt x="54900" y="1501"/>
                  </a:lnTo>
                  <a:cubicBezTo>
                    <a:pt x="55281" y="1501"/>
                    <a:pt x="55734" y="1536"/>
                    <a:pt x="56115" y="1536"/>
                  </a:cubicBezTo>
                  <a:cubicBezTo>
                    <a:pt x="56043" y="1560"/>
                    <a:pt x="56127" y="1584"/>
                    <a:pt x="55996" y="1596"/>
                  </a:cubicBezTo>
                  <a:lnTo>
                    <a:pt x="57151" y="1560"/>
                  </a:lnTo>
                  <a:lnTo>
                    <a:pt x="57031" y="1620"/>
                  </a:lnTo>
                  <a:cubicBezTo>
                    <a:pt x="57593" y="1620"/>
                    <a:pt x="58262" y="1665"/>
                    <a:pt x="58720" y="1665"/>
                  </a:cubicBezTo>
                  <a:cubicBezTo>
                    <a:pt x="58835" y="1665"/>
                    <a:pt x="58936" y="1663"/>
                    <a:pt x="59020" y="1655"/>
                  </a:cubicBezTo>
                  <a:lnTo>
                    <a:pt x="59020" y="1655"/>
                  </a:lnTo>
                  <a:cubicBezTo>
                    <a:pt x="58998" y="1656"/>
                    <a:pt x="58976" y="1657"/>
                    <a:pt x="58954" y="1657"/>
                  </a:cubicBezTo>
                  <a:cubicBezTo>
                    <a:pt x="58650" y="1657"/>
                    <a:pt x="58412" y="1582"/>
                    <a:pt x="58746" y="1560"/>
                  </a:cubicBezTo>
                  <a:cubicBezTo>
                    <a:pt x="58927" y="1528"/>
                    <a:pt x="59250" y="1487"/>
                    <a:pt x="59546" y="1487"/>
                  </a:cubicBezTo>
                  <a:cubicBezTo>
                    <a:pt x="59581" y="1487"/>
                    <a:pt x="59617" y="1487"/>
                    <a:pt x="59651" y="1489"/>
                  </a:cubicBezTo>
                  <a:cubicBezTo>
                    <a:pt x="59818" y="1584"/>
                    <a:pt x="61032" y="1584"/>
                    <a:pt x="60258" y="1679"/>
                  </a:cubicBezTo>
                  <a:cubicBezTo>
                    <a:pt x="61258" y="1632"/>
                    <a:pt x="60889" y="1608"/>
                    <a:pt x="61830" y="1548"/>
                  </a:cubicBezTo>
                  <a:lnTo>
                    <a:pt x="61830" y="1548"/>
                  </a:lnTo>
                  <a:lnTo>
                    <a:pt x="61199" y="1572"/>
                  </a:lnTo>
                  <a:cubicBezTo>
                    <a:pt x="61115" y="1501"/>
                    <a:pt x="61651" y="1370"/>
                    <a:pt x="61044" y="1322"/>
                  </a:cubicBezTo>
                  <a:cubicBezTo>
                    <a:pt x="61758" y="1262"/>
                    <a:pt x="61294" y="1132"/>
                    <a:pt x="62258" y="1108"/>
                  </a:cubicBezTo>
                  <a:lnTo>
                    <a:pt x="62258" y="1108"/>
                  </a:lnTo>
                  <a:cubicBezTo>
                    <a:pt x="62639" y="1155"/>
                    <a:pt x="62139" y="1274"/>
                    <a:pt x="61603" y="1286"/>
                  </a:cubicBezTo>
                  <a:cubicBezTo>
                    <a:pt x="61774" y="1294"/>
                    <a:pt x="61931" y="1310"/>
                    <a:pt x="62094" y="1310"/>
                  </a:cubicBezTo>
                  <a:cubicBezTo>
                    <a:pt x="62192" y="1310"/>
                    <a:pt x="62293" y="1304"/>
                    <a:pt x="62401" y="1286"/>
                  </a:cubicBezTo>
                  <a:lnTo>
                    <a:pt x="62401" y="1286"/>
                  </a:lnTo>
                  <a:cubicBezTo>
                    <a:pt x="62604" y="1346"/>
                    <a:pt x="61889" y="1393"/>
                    <a:pt x="61913" y="1429"/>
                  </a:cubicBezTo>
                  <a:cubicBezTo>
                    <a:pt x="62401" y="1429"/>
                    <a:pt x="61901" y="1382"/>
                    <a:pt x="62365" y="1358"/>
                  </a:cubicBezTo>
                  <a:cubicBezTo>
                    <a:pt x="62502" y="1344"/>
                    <a:pt x="62607" y="1338"/>
                    <a:pt x="62692" y="1338"/>
                  </a:cubicBezTo>
                  <a:cubicBezTo>
                    <a:pt x="63066" y="1338"/>
                    <a:pt x="63034" y="1448"/>
                    <a:pt x="63458" y="1448"/>
                  </a:cubicBezTo>
                  <a:cubicBezTo>
                    <a:pt x="63516" y="1448"/>
                    <a:pt x="63584" y="1446"/>
                    <a:pt x="63663" y="1441"/>
                  </a:cubicBezTo>
                  <a:cubicBezTo>
                    <a:pt x="63497" y="1441"/>
                    <a:pt x="63187" y="1417"/>
                    <a:pt x="63401" y="1382"/>
                  </a:cubicBezTo>
                  <a:cubicBezTo>
                    <a:pt x="64437" y="1382"/>
                    <a:pt x="63973" y="1298"/>
                    <a:pt x="64735" y="1262"/>
                  </a:cubicBezTo>
                  <a:cubicBezTo>
                    <a:pt x="65163" y="1370"/>
                    <a:pt x="64973" y="1501"/>
                    <a:pt x="65664" y="1524"/>
                  </a:cubicBezTo>
                  <a:lnTo>
                    <a:pt x="65283" y="1524"/>
                  </a:lnTo>
                  <a:cubicBezTo>
                    <a:pt x="65501" y="1574"/>
                    <a:pt x="65752" y="1599"/>
                    <a:pt x="65988" y="1599"/>
                  </a:cubicBezTo>
                  <a:cubicBezTo>
                    <a:pt x="66036" y="1599"/>
                    <a:pt x="66082" y="1598"/>
                    <a:pt x="66128" y="1596"/>
                  </a:cubicBezTo>
                  <a:cubicBezTo>
                    <a:pt x="67557" y="1501"/>
                    <a:pt x="68735" y="1334"/>
                    <a:pt x="70212" y="1239"/>
                  </a:cubicBezTo>
                  <a:lnTo>
                    <a:pt x="70212" y="1239"/>
                  </a:lnTo>
                  <a:lnTo>
                    <a:pt x="69676" y="1262"/>
                  </a:lnTo>
                  <a:cubicBezTo>
                    <a:pt x="69509" y="1227"/>
                    <a:pt x="70116" y="1215"/>
                    <a:pt x="70116" y="1179"/>
                  </a:cubicBezTo>
                  <a:lnTo>
                    <a:pt x="70438" y="1227"/>
                  </a:lnTo>
                  <a:cubicBezTo>
                    <a:pt x="70533" y="1143"/>
                    <a:pt x="69700" y="1143"/>
                    <a:pt x="69902" y="1072"/>
                  </a:cubicBezTo>
                  <a:cubicBezTo>
                    <a:pt x="69926" y="1072"/>
                    <a:pt x="69982" y="1077"/>
                    <a:pt x="70037" y="1077"/>
                  </a:cubicBezTo>
                  <a:cubicBezTo>
                    <a:pt x="70065" y="1077"/>
                    <a:pt x="70093" y="1076"/>
                    <a:pt x="70116" y="1072"/>
                  </a:cubicBezTo>
                  <a:lnTo>
                    <a:pt x="69807" y="1048"/>
                  </a:lnTo>
                  <a:lnTo>
                    <a:pt x="69807" y="1048"/>
                  </a:lnTo>
                  <a:cubicBezTo>
                    <a:pt x="69862" y="1050"/>
                    <a:pt x="69916" y="1051"/>
                    <a:pt x="69970" y="1051"/>
                  </a:cubicBezTo>
                  <a:cubicBezTo>
                    <a:pt x="70369" y="1051"/>
                    <a:pt x="70720" y="1004"/>
                    <a:pt x="71046" y="1004"/>
                  </a:cubicBezTo>
                  <a:cubicBezTo>
                    <a:pt x="71223" y="1004"/>
                    <a:pt x="71392" y="1018"/>
                    <a:pt x="71557" y="1060"/>
                  </a:cubicBezTo>
                  <a:cubicBezTo>
                    <a:pt x="70265" y="1072"/>
                    <a:pt x="71287" y="1284"/>
                    <a:pt x="70160" y="1341"/>
                  </a:cubicBezTo>
                  <a:lnTo>
                    <a:pt x="70160" y="1341"/>
                  </a:lnTo>
                  <a:cubicBezTo>
                    <a:pt x="70195" y="1340"/>
                    <a:pt x="70226" y="1339"/>
                    <a:pt x="70252" y="1339"/>
                  </a:cubicBezTo>
                  <a:cubicBezTo>
                    <a:pt x="70600" y="1339"/>
                    <a:pt x="70173" y="1434"/>
                    <a:pt x="70236" y="1465"/>
                  </a:cubicBezTo>
                  <a:cubicBezTo>
                    <a:pt x="70283" y="1468"/>
                    <a:pt x="70320" y="1469"/>
                    <a:pt x="70352" y="1469"/>
                  </a:cubicBezTo>
                  <a:cubicBezTo>
                    <a:pt x="70535" y="1469"/>
                    <a:pt x="70489" y="1425"/>
                    <a:pt x="70699" y="1425"/>
                  </a:cubicBezTo>
                  <a:cubicBezTo>
                    <a:pt x="70735" y="1425"/>
                    <a:pt x="70778" y="1426"/>
                    <a:pt x="70831" y="1429"/>
                  </a:cubicBezTo>
                  <a:cubicBezTo>
                    <a:pt x="70819" y="1489"/>
                    <a:pt x="69938" y="1548"/>
                    <a:pt x="70331" y="1596"/>
                  </a:cubicBezTo>
                  <a:cubicBezTo>
                    <a:pt x="70366" y="1501"/>
                    <a:pt x="70736" y="1513"/>
                    <a:pt x="70914" y="1453"/>
                  </a:cubicBezTo>
                  <a:lnTo>
                    <a:pt x="70914" y="1453"/>
                  </a:lnTo>
                  <a:cubicBezTo>
                    <a:pt x="71212" y="1477"/>
                    <a:pt x="70902" y="1513"/>
                    <a:pt x="71045" y="1536"/>
                  </a:cubicBezTo>
                  <a:cubicBezTo>
                    <a:pt x="71188" y="1536"/>
                    <a:pt x="71278" y="1510"/>
                    <a:pt x="71399" y="1510"/>
                  </a:cubicBezTo>
                  <a:cubicBezTo>
                    <a:pt x="71419" y="1510"/>
                    <a:pt x="71440" y="1511"/>
                    <a:pt x="71462" y="1513"/>
                  </a:cubicBezTo>
                  <a:lnTo>
                    <a:pt x="71343" y="1572"/>
                  </a:lnTo>
                  <a:cubicBezTo>
                    <a:pt x="71494" y="1585"/>
                    <a:pt x="71599" y="1590"/>
                    <a:pt x="71676" y="1590"/>
                  </a:cubicBezTo>
                  <a:cubicBezTo>
                    <a:pt x="72000" y="1590"/>
                    <a:pt x="71815" y="1498"/>
                    <a:pt x="72394" y="1498"/>
                  </a:cubicBezTo>
                  <a:cubicBezTo>
                    <a:pt x="72446" y="1498"/>
                    <a:pt x="72504" y="1499"/>
                    <a:pt x="72569" y="1501"/>
                  </a:cubicBezTo>
                  <a:cubicBezTo>
                    <a:pt x="72583" y="1460"/>
                    <a:pt x="72493" y="1446"/>
                    <a:pt x="72342" y="1446"/>
                  </a:cubicBezTo>
                  <a:cubicBezTo>
                    <a:pt x="72226" y="1446"/>
                    <a:pt x="72073" y="1455"/>
                    <a:pt x="71902" y="1465"/>
                  </a:cubicBezTo>
                  <a:cubicBezTo>
                    <a:pt x="71688" y="1298"/>
                    <a:pt x="73141" y="1274"/>
                    <a:pt x="73057" y="1096"/>
                  </a:cubicBezTo>
                  <a:cubicBezTo>
                    <a:pt x="73156" y="1093"/>
                    <a:pt x="73231" y="1092"/>
                    <a:pt x="73287" y="1092"/>
                  </a:cubicBezTo>
                  <a:cubicBezTo>
                    <a:pt x="73747" y="1092"/>
                    <a:pt x="72903" y="1172"/>
                    <a:pt x="73593" y="1215"/>
                  </a:cubicBezTo>
                  <a:cubicBezTo>
                    <a:pt x="74022" y="1334"/>
                    <a:pt x="73022" y="1334"/>
                    <a:pt x="72819" y="1417"/>
                  </a:cubicBezTo>
                  <a:lnTo>
                    <a:pt x="73629" y="1489"/>
                  </a:lnTo>
                  <a:cubicBezTo>
                    <a:pt x="73367" y="1632"/>
                    <a:pt x="72867" y="1584"/>
                    <a:pt x="72724" y="1727"/>
                  </a:cubicBezTo>
                  <a:cubicBezTo>
                    <a:pt x="73319" y="1727"/>
                    <a:pt x="73248" y="1691"/>
                    <a:pt x="73855" y="1643"/>
                  </a:cubicBezTo>
                  <a:cubicBezTo>
                    <a:pt x="72867" y="1524"/>
                    <a:pt x="74284" y="1548"/>
                    <a:pt x="73724" y="1405"/>
                  </a:cubicBezTo>
                  <a:lnTo>
                    <a:pt x="73724" y="1405"/>
                  </a:lnTo>
                  <a:cubicBezTo>
                    <a:pt x="74176" y="1441"/>
                    <a:pt x="74034" y="1477"/>
                    <a:pt x="74688" y="1477"/>
                  </a:cubicBezTo>
                  <a:cubicBezTo>
                    <a:pt x="74306" y="1499"/>
                    <a:pt x="74615" y="1581"/>
                    <a:pt x="74237" y="1594"/>
                  </a:cubicBezTo>
                  <a:lnTo>
                    <a:pt x="74237" y="1594"/>
                  </a:lnTo>
                  <a:cubicBezTo>
                    <a:pt x="74990" y="1581"/>
                    <a:pt x="74814" y="1548"/>
                    <a:pt x="75665" y="1536"/>
                  </a:cubicBezTo>
                  <a:cubicBezTo>
                    <a:pt x="75939" y="1441"/>
                    <a:pt x="74760" y="1405"/>
                    <a:pt x="75831" y="1334"/>
                  </a:cubicBezTo>
                  <a:cubicBezTo>
                    <a:pt x="76070" y="1334"/>
                    <a:pt x="76022" y="1370"/>
                    <a:pt x="75891" y="1370"/>
                  </a:cubicBezTo>
                  <a:cubicBezTo>
                    <a:pt x="75964" y="1373"/>
                    <a:pt x="76021" y="1375"/>
                    <a:pt x="76066" y="1375"/>
                  </a:cubicBezTo>
                  <a:cubicBezTo>
                    <a:pt x="76489" y="1375"/>
                    <a:pt x="75771" y="1234"/>
                    <a:pt x="76212" y="1191"/>
                  </a:cubicBezTo>
                  <a:cubicBezTo>
                    <a:pt x="76258" y="1189"/>
                    <a:pt x="76300" y="1189"/>
                    <a:pt x="76337" y="1189"/>
                  </a:cubicBezTo>
                  <a:cubicBezTo>
                    <a:pt x="76573" y="1189"/>
                    <a:pt x="76645" y="1218"/>
                    <a:pt x="76522" y="1239"/>
                  </a:cubicBezTo>
                  <a:cubicBezTo>
                    <a:pt x="77034" y="1179"/>
                    <a:pt x="76748" y="1120"/>
                    <a:pt x="77082" y="1096"/>
                  </a:cubicBezTo>
                  <a:lnTo>
                    <a:pt x="76939" y="1084"/>
                  </a:lnTo>
                  <a:cubicBezTo>
                    <a:pt x="77082" y="1048"/>
                    <a:pt x="76689" y="905"/>
                    <a:pt x="77403" y="893"/>
                  </a:cubicBezTo>
                  <a:cubicBezTo>
                    <a:pt x="77939" y="893"/>
                    <a:pt x="77772" y="953"/>
                    <a:pt x="77784" y="989"/>
                  </a:cubicBezTo>
                  <a:cubicBezTo>
                    <a:pt x="77925" y="976"/>
                    <a:pt x="78056" y="971"/>
                    <a:pt x="78179" y="971"/>
                  </a:cubicBezTo>
                  <a:cubicBezTo>
                    <a:pt x="78407" y="971"/>
                    <a:pt x="78606" y="989"/>
                    <a:pt x="78784" y="1012"/>
                  </a:cubicBezTo>
                  <a:cubicBezTo>
                    <a:pt x="78760" y="1001"/>
                    <a:pt x="78796" y="977"/>
                    <a:pt x="78915" y="977"/>
                  </a:cubicBezTo>
                  <a:cubicBezTo>
                    <a:pt x="79006" y="972"/>
                    <a:pt x="79080" y="970"/>
                    <a:pt x="79140" y="970"/>
                  </a:cubicBezTo>
                  <a:cubicBezTo>
                    <a:pt x="79550" y="970"/>
                    <a:pt x="79354" y="1063"/>
                    <a:pt x="79582" y="1084"/>
                  </a:cubicBezTo>
                  <a:cubicBezTo>
                    <a:pt x="79672" y="1088"/>
                    <a:pt x="79744" y="1090"/>
                    <a:pt x="79802" y="1090"/>
                  </a:cubicBezTo>
                  <a:cubicBezTo>
                    <a:pt x="80385" y="1090"/>
                    <a:pt x="79551" y="892"/>
                    <a:pt x="80558" y="881"/>
                  </a:cubicBezTo>
                  <a:lnTo>
                    <a:pt x="79272" y="846"/>
                  </a:lnTo>
                  <a:cubicBezTo>
                    <a:pt x="79332" y="798"/>
                    <a:pt x="79356" y="727"/>
                    <a:pt x="79082" y="727"/>
                  </a:cubicBezTo>
                  <a:cubicBezTo>
                    <a:pt x="79049" y="793"/>
                    <a:pt x="78659" y="859"/>
                    <a:pt x="78261" y="859"/>
                  </a:cubicBezTo>
                  <a:cubicBezTo>
                    <a:pt x="78229" y="859"/>
                    <a:pt x="78197" y="859"/>
                    <a:pt x="78165" y="858"/>
                  </a:cubicBezTo>
                  <a:cubicBezTo>
                    <a:pt x="78046" y="762"/>
                    <a:pt x="79320" y="762"/>
                    <a:pt x="78594" y="667"/>
                  </a:cubicBezTo>
                  <a:lnTo>
                    <a:pt x="78594" y="667"/>
                  </a:lnTo>
                  <a:cubicBezTo>
                    <a:pt x="78646" y="670"/>
                    <a:pt x="78702" y="670"/>
                    <a:pt x="78761" y="670"/>
                  </a:cubicBezTo>
                  <a:cubicBezTo>
                    <a:pt x="78997" y="670"/>
                    <a:pt x="79277" y="655"/>
                    <a:pt x="79534" y="655"/>
                  </a:cubicBezTo>
                  <a:cubicBezTo>
                    <a:pt x="79213" y="751"/>
                    <a:pt x="80558" y="679"/>
                    <a:pt x="80011" y="786"/>
                  </a:cubicBezTo>
                  <a:cubicBezTo>
                    <a:pt x="80273" y="782"/>
                    <a:pt x="80494" y="780"/>
                    <a:pt x="80688" y="780"/>
                  </a:cubicBezTo>
                  <a:cubicBezTo>
                    <a:pt x="81100" y="780"/>
                    <a:pt x="81391" y="787"/>
                    <a:pt x="81706" y="787"/>
                  </a:cubicBezTo>
                  <a:cubicBezTo>
                    <a:pt x="82028" y="787"/>
                    <a:pt x="82376" y="780"/>
                    <a:pt x="82904" y="751"/>
                  </a:cubicBezTo>
                  <a:lnTo>
                    <a:pt x="82904" y="751"/>
                  </a:lnTo>
                  <a:cubicBezTo>
                    <a:pt x="82800" y="802"/>
                    <a:pt x="82165" y="926"/>
                    <a:pt x="81563" y="926"/>
                  </a:cubicBezTo>
                  <a:cubicBezTo>
                    <a:pt x="81473" y="926"/>
                    <a:pt x="81383" y="923"/>
                    <a:pt x="81296" y="917"/>
                  </a:cubicBezTo>
                  <a:lnTo>
                    <a:pt x="81237" y="870"/>
                  </a:lnTo>
                  <a:lnTo>
                    <a:pt x="81237" y="870"/>
                  </a:lnTo>
                  <a:cubicBezTo>
                    <a:pt x="80403" y="929"/>
                    <a:pt x="81892" y="929"/>
                    <a:pt x="81737" y="1012"/>
                  </a:cubicBezTo>
                  <a:cubicBezTo>
                    <a:pt x="82004" y="976"/>
                    <a:pt x="82285" y="963"/>
                    <a:pt x="82578" y="963"/>
                  </a:cubicBezTo>
                  <a:cubicBezTo>
                    <a:pt x="83305" y="963"/>
                    <a:pt x="84100" y="1043"/>
                    <a:pt x="84905" y="1043"/>
                  </a:cubicBezTo>
                  <a:cubicBezTo>
                    <a:pt x="85035" y="1043"/>
                    <a:pt x="85166" y="1041"/>
                    <a:pt x="85297" y="1036"/>
                  </a:cubicBezTo>
                  <a:cubicBezTo>
                    <a:pt x="85071" y="989"/>
                    <a:pt x="85333" y="953"/>
                    <a:pt x="85380" y="905"/>
                  </a:cubicBezTo>
                  <a:lnTo>
                    <a:pt x="85380" y="905"/>
                  </a:lnTo>
                  <a:cubicBezTo>
                    <a:pt x="85124" y="911"/>
                    <a:pt x="85020" y="920"/>
                    <a:pt x="84932" y="920"/>
                  </a:cubicBezTo>
                  <a:cubicBezTo>
                    <a:pt x="84844" y="920"/>
                    <a:pt x="84773" y="911"/>
                    <a:pt x="84583" y="881"/>
                  </a:cubicBezTo>
                  <a:cubicBezTo>
                    <a:pt x="84654" y="810"/>
                    <a:pt x="84964" y="834"/>
                    <a:pt x="85118" y="786"/>
                  </a:cubicBezTo>
                  <a:cubicBezTo>
                    <a:pt x="85171" y="760"/>
                    <a:pt x="85133" y="753"/>
                    <a:pt x="85055" y="753"/>
                  </a:cubicBezTo>
                  <a:cubicBezTo>
                    <a:pt x="84969" y="753"/>
                    <a:pt x="84836" y="761"/>
                    <a:pt x="84721" y="761"/>
                  </a:cubicBezTo>
                  <a:cubicBezTo>
                    <a:pt x="84657" y="761"/>
                    <a:pt x="84599" y="759"/>
                    <a:pt x="84559" y="751"/>
                  </a:cubicBezTo>
                  <a:cubicBezTo>
                    <a:pt x="85047" y="703"/>
                    <a:pt x="84999" y="703"/>
                    <a:pt x="85285" y="643"/>
                  </a:cubicBezTo>
                  <a:cubicBezTo>
                    <a:pt x="85547" y="691"/>
                    <a:pt x="85511" y="727"/>
                    <a:pt x="85726" y="798"/>
                  </a:cubicBezTo>
                  <a:cubicBezTo>
                    <a:pt x="85778" y="799"/>
                    <a:pt x="85827" y="799"/>
                    <a:pt x="85874" y="799"/>
                  </a:cubicBezTo>
                  <a:cubicBezTo>
                    <a:pt x="86816" y="799"/>
                    <a:pt x="86833" y="700"/>
                    <a:pt x="87529" y="700"/>
                  </a:cubicBezTo>
                  <a:cubicBezTo>
                    <a:pt x="87594" y="700"/>
                    <a:pt x="87664" y="701"/>
                    <a:pt x="87742" y="703"/>
                  </a:cubicBezTo>
                  <a:lnTo>
                    <a:pt x="87742" y="703"/>
                  </a:lnTo>
                  <a:cubicBezTo>
                    <a:pt x="87709" y="702"/>
                    <a:pt x="87681" y="702"/>
                    <a:pt x="87657" y="702"/>
                  </a:cubicBezTo>
                  <a:cubicBezTo>
                    <a:pt x="87355" y="702"/>
                    <a:pt x="87813" y="762"/>
                    <a:pt x="87571" y="762"/>
                  </a:cubicBezTo>
                  <a:lnTo>
                    <a:pt x="87738" y="762"/>
                  </a:lnTo>
                  <a:cubicBezTo>
                    <a:pt x="86904" y="870"/>
                    <a:pt x="85476" y="870"/>
                    <a:pt x="85618" y="1036"/>
                  </a:cubicBezTo>
                  <a:cubicBezTo>
                    <a:pt x="86297" y="1024"/>
                    <a:pt x="86797" y="929"/>
                    <a:pt x="87619" y="917"/>
                  </a:cubicBezTo>
                  <a:lnTo>
                    <a:pt x="87619" y="917"/>
                  </a:lnTo>
                  <a:lnTo>
                    <a:pt x="87583" y="953"/>
                  </a:lnTo>
                  <a:cubicBezTo>
                    <a:pt x="87648" y="954"/>
                    <a:pt x="87699" y="955"/>
                    <a:pt x="87738" y="955"/>
                  </a:cubicBezTo>
                  <a:cubicBezTo>
                    <a:pt x="88069" y="955"/>
                    <a:pt x="87598" y="913"/>
                    <a:pt x="87726" y="881"/>
                  </a:cubicBezTo>
                  <a:cubicBezTo>
                    <a:pt x="87806" y="874"/>
                    <a:pt x="87879" y="871"/>
                    <a:pt x="87947" y="871"/>
                  </a:cubicBezTo>
                  <a:cubicBezTo>
                    <a:pt x="88321" y="871"/>
                    <a:pt x="88525" y="964"/>
                    <a:pt x="88779" y="964"/>
                  </a:cubicBezTo>
                  <a:cubicBezTo>
                    <a:pt x="88861" y="964"/>
                    <a:pt x="88948" y="955"/>
                    <a:pt x="89047" y="929"/>
                  </a:cubicBezTo>
                  <a:lnTo>
                    <a:pt x="88369" y="893"/>
                  </a:lnTo>
                  <a:cubicBezTo>
                    <a:pt x="88881" y="822"/>
                    <a:pt x="88214" y="881"/>
                    <a:pt x="88333" y="762"/>
                  </a:cubicBezTo>
                  <a:cubicBezTo>
                    <a:pt x="89178" y="691"/>
                    <a:pt x="90595" y="727"/>
                    <a:pt x="91833" y="667"/>
                  </a:cubicBezTo>
                  <a:lnTo>
                    <a:pt x="91833" y="608"/>
                  </a:lnTo>
                  <a:cubicBezTo>
                    <a:pt x="91655" y="596"/>
                    <a:pt x="91500" y="584"/>
                    <a:pt x="91179" y="584"/>
                  </a:cubicBezTo>
                  <a:cubicBezTo>
                    <a:pt x="91393" y="429"/>
                    <a:pt x="91595" y="453"/>
                    <a:pt x="91357" y="322"/>
                  </a:cubicBezTo>
                  <a:lnTo>
                    <a:pt x="90762" y="310"/>
                  </a:lnTo>
                  <a:lnTo>
                    <a:pt x="90750" y="167"/>
                  </a:lnTo>
                  <a:cubicBezTo>
                    <a:pt x="90917" y="167"/>
                    <a:pt x="91071" y="167"/>
                    <a:pt x="91214" y="179"/>
                  </a:cubicBezTo>
                  <a:cubicBezTo>
                    <a:pt x="91238" y="155"/>
                    <a:pt x="91327" y="149"/>
                    <a:pt x="91444" y="149"/>
                  </a:cubicBezTo>
                  <a:cubicBezTo>
                    <a:pt x="91560" y="149"/>
                    <a:pt x="91702" y="155"/>
                    <a:pt x="91833" y="155"/>
                  </a:cubicBezTo>
                  <a:lnTo>
                    <a:pt x="91833" y="131"/>
                  </a:lnTo>
                  <a:lnTo>
                    <a:pt x="91655" y="131"/>
                  </a:lnTo>
                  <a:cubicBezTo>
                    <a:pt x="91524" y="96"/>
                    <a:pt x="91631" y="84"/>
                    <a:pt x="91833" y="72"/>
                  </a:cubicBezTo>
                  <a:lnTo>
                    <a:pt x="9183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50"/>
            <p:cNvSpPr/>
            <p:nvPr/>
          </p:nvSpPr>
          <p:spPr>
            <a:xfrm>
              <a:off x="3887075" y="1971500"/>
              <a:ext cx="2400" cy="25"/>
            </a:xfrm>
            <a:custGeom>
              <a:avLst/>
              <a:gdLst/>
              <a:ahLst/>
              <a:cxnLst/>
              <a:rect l="l" t="t" r="r" b="b"/>
              <a:pathLst>
                <a:path w="96" h="1" extrusionOk="0">
                  <a:moveTo>
                    <a:pt x="96" y="1"/>
                  </a:moveTo>
                  <a:cubicBezTo>
                    <a:pt x="60" y="1"/>
                    <a:pt x="36" y="1"/>
                    <a:pt x="1" y="1"/>
                  </a:cubicBezTo>
                  <a:cubicBezTo>
                    <a:pt x="36" y="1"/>
                    <a:pt x="60" y="1"/>
                    <a:pt x="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50"/>
            <p:cNvSpPr/>
            <p:nvPr/>
          </p:nvSpPr>
          <p:spPr>
            <a:xfrm>
              <a:off x="3527225" y="1969425"/>
              <a:ext cx="5075" cy="150"/>
            </a:xfrm>
            <a:custGeom>
              <a:avLst/>
              <a:gdLst/>
              <a:ahLst/>
              <a:cxnLst/>
              <a:rect l="l" t="t" r="r" b="b"/>
              <a:pathLst>
                <a:path w="203" h="6" extrusionOk="0">
                  <a:moveTo>
                    <a:pt x="0" y="0"/>
                  </a:moveTo>
                  <a:cubicBezTo>
                    <a:pt x="20" y="4"/>
                    <a:pt x="41" y="6"/>
                    <a:pt x="63" y="6"/>
                  </a:cubicBezTo>
                  <a:cubicBezTo>
                    <a:pt x="107" y="6"/>
                    <a:pt x="155" y="0"/>
                    <a:pt x="2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50"/>
            <p:cNvSpPr/>
            <p:nvPr/>
          </p:nvSpPr>
          <p:spPr>
            <a:xfrm>
              <a:off x="3217950" y="1977150"/>
              <a:ext cx="6575" cy="25"/>
            </a:xfrm>
            <a:custGeom>
              <a:avLst/>
              <a:gdLst/>
              <a:ahLst/>
              <a:cxnLst/>
              <a:rect l="l" t="t" r="r" b="b"/>
              <a:pathLst>
                <a:path w="263" h="1" extrusionOk="0">
                  <a:moveTo>
                    <a:pt x="0" y="1"/>
                  </a:moveTo>
                  <a:lnTo>
                    <a:pt x="262" y="1"/>
                  </a:lnTo>
                  <a:cubicBezTo>
                    <a:pt x="143" y="1"/>
                    <a:pt x="60"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50"/>
            <p:cNvSpPr/>
            <p:nvPr/>
          </p:nvSpPr>
          <p:spPr>
            <a:xfrm>
              <a:off x="2738425" y="1986100"/>
              <a:ext cx="66700" cy="7750"/>
            </a:xfrm>
            <a:custGeom>
              <a:avLst/>
              <a:gdLst/>
              <a:ahLst/>
              <a:cxnLst/>
              <a:rect l="l" t="t" r="r" b="b"/>
              <a:pathLst>
                <a:path w="2668" h="310" extrusionOk="0">
                  <a:moveTo>
                    <a:pt x="1870" y="0"/>
                  </a:moveTo>
                  <a:lnTo>
                    <a:pt x="1870" y="0"/>
                  </a:lnTo>
                  <a:cubicBezTo>
                    <a:pt x="1906" y="119"/>
                    <a:pt x="1346" y="179"/>
                    <a:pt x="727" y="191"/>
                  </a:cubicBezTo>
                  <a:lnTo>
                    <a:pt x="548" y="107"/>
                  </a:lnTo>
                  <a:cubicBezTo>
                    <a:pt x="643" y="83"/>
                    <a:pt x="763" y="60"/>
                    <a:pt x="882" y="48"/>
                  </a:cubicBezTo>
                  <a:cubicBezTo>
                    <a:pt x="860" y="47"/>
                    <a:pt x="840" y="46"/>
                    <a:pt x="823" y="46"/>
                  </a:cubicBezTo>
                  <a:cubicBezTo>
                    <a:pt x="667" y="46"/>
                    <a:pt x="664" y="85"/>
                    <a:pt x="476" y="85"/>
                  </a:cubicBezTo>
                  <a:cubicBezTo>
                    <a:pt x="455" y="85"/>
                    <a:pt x="432" y="84"/>
                    <a:pt x="405" y="83"/>
                  </a:cubicBezTo>
                  <a:lnTo>
                    <a:pt x="405" y="83"/>
                  </a:lnTo>
                  <a:cubicBezTo>
                    <a:pt x="512" y="143"/>
                    <a:pt x="1" y="250"/>
                    <a:pt x="441" y="310"/>
                  </a:cubicBezTo>
                  <a:cubicBezTo>
                    <a:pt x="1930" y="310"/>
                    <a:pt x="1124" y="71"/>
                    <a:pt x="2561" y="71"/>
                  </a:cubicBezTo>
                  <a:cubicBezTo>
                    <a:pt x="2595" y="71"/>
                    <a:pt x="2631" y="71"/>
                    <a:pt x="2668" y="71"/>
                  </a:cubicBezTo>
                  <a:lnTo>
                    <a:pt x="187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50"/>
            <p:cNvSpPr/>
            <p:nvPr/>
          </p:nvSpPr>
          <p:spPr>
            <a:xfrm>
              <a:off x="2760450" y="1987275"/>
              <a:ext cx="1525" cy="25"/>
            </a:xfrm>
            <a:custGeom>
              <a:avLst/>
              <a:gdLst/>
              <a:ahLst/>
              <a:cxnLst/>
              <a:rect l="l" t="t" r="r" b="b"/>
              <a:pathLst>
                <a:path w="61" h="1" extrusionOk="0">
                  <a:moveTo>
                    <a:pt x="60" y="1"/>
                  </a:moveTo>
                  <a:cubicBezTo>
                    <a:pt x="48" y="1"/>
                    <a:pt x="24" y="1"/>
                    <a:pt x="12" y="1"/>
                  </a:cubicBezTo>
                  <a:cubicBezTo>
                    <a:pt x="12" y="1"/>
                    <a:pt x="1" y="1"/>
                    <a:pt x="1" y="1"/>
                  </a:cubicBezTo>
                  <a:cubicBezTo>
                    <a:pt x="12" y="1"/>
                    <a:pt x="36" y="1"/>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2" name="Google Shape;2112;p50"/>
          <p:cNvGrpSpPr/>
          <p:nvPr/>
        </p:nvGrpSpPr>
        <p:grpSpPr>
          <a:xfrm>
            <a:off x="5500932" y="1641338"/>
            <a:ext cx="1688237" cy="2061599"/>
            <a:chOff x="6097093" y="1724300"/>
            <a:chExt cx="1362800" cy="1664190"/>
          </a:xfrm>
        </p:grpSpPr>
        <p:sp>
          <p:nvSpPr>
            <p:cNvPr id="2113" name="Google Shape;2113;p50"/>
            <p:cNvSpPr/>
            <p:nvPr/>
          </p:nvSpPr>
          <p:spPr>
            <a:xfrm>
              <a:off x="6692463" y="1919814"/>
              <a:ext cx="20681" cy="3272"/>
            </a:xfrm>
            <a:custGeom>
              <a:avLst/>
              <a:gdLst/>
              <a:ahLst/>
              <a:cxnLst/>
              <a:rect l="l" t="t" r="r" b="b"/>
              <a:pathLst>
                <a:path w="335" h="53" extrusionOk="0">
                  <a:moveTo>
                    <a:pt x="251" y="1"/>
                  </a:moveTo>
                  <a:cubicBezTo>
                    <a:pt x="1" y="1"/>
                    <a:pt x="334" y="13"/>
                    <a:pt x="120" y="49"/>
                  </a:cubicBezTo>
                  <a:cubicBezTo>
                    <a:pt x="131" y="51"/>
                    <a:pt x="143" y="53"/>
                    <a:pt x="155" y="53"/>
                  </a:cubicBezTo>
                  <a:cubicBezTo>
                    <a:pt x="194" y="53"/>
                    <a:pt x="233" y="37"/>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50"/>
            <p:cNvSpPr/>
            <p:nvPr/>
          </p:nvSpPr>
          <p:spPr>
            <a:xfrm>
              <a:off x="6668942" y="1916913"/>
              <a:ext cx="3025" cy="1543"/>
            </a:xfrm>
            <a:custGeom>
              <a:avLst/>
              <a:gdLst/>
              <a:ahLst/>
              <a:cxnLst/>
              <a:rect l="l" t="t" r="r" b="b"/>
              <a:pathLst>
                <a:path w="49" h="25" extrusionOk="0">
                  <a:moveTo>
                    <a:pt x="48" y="0"/>
                  </a:moveTo>
                  <a:lnTo>
                    <a:pt x="1" y="24"/>
                  </a:lnTo>
                  <a:cubicBezTo>
                    <a:pt x="13" y="24"/>
                    <a:pt x="37" y="12"/>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50"/>
            <p:cNvSpPr/>
            <p:nvPr/>
          </p:nvSpPr>
          <p:spPr>
            <a:xfrm>
              <a:off x="6444783" y="2027912"/>
              <a:ext cx="1543" cy="62"/>
            </a:xfrm>
            <a:custGeom>
              <a:avLst/>
              <a:gdLst/>
              <a:ahLst/>
              <a:cxnLst/>
              <a:rect l="l" t="t" r="r" b="b"/>
              <a:pathLst>
                <a:path w="25" h="1" extrusionOk="0">
                  <a:moveTo>
                    <a:pt x="0" y="0"/>
                  </a:moveTo>
                  <a:lnTo>
                    <a:pt x="24" y="0"/>
                  </a:lnTo>
                  <a:cubicBezTo>
                    <a:pt x="24" y="0"/>
                    <a:pt x="12"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50"/>
            <p:cNvSpPr/>
            <p:nvPr/>
          </p:nvSpPr>
          <p:spPr>
            <a:xfrm>
              <a:off x="6428855" y="2024208"/>
              <a:ext cx="16730" cy="10927"/>
            </a:xfrm>
            <a:custGeom>
              <a:avLst/>
              <a:gdLst/>
              <a:ahLst/>
              <a:cxnLst/>
              <a:rect l="l" t="t" r="r" b="b"/>
              <a:pathLst>
                <a:path w="271" h="177" extrusionOk="0">
                  <a:moveTo>
                    <a:pt x="247" y="1"/>
                  </a:moveTo>
                  <a:cubicBezTo>
                    <a:pt x="187" y="48"/>
                    <a:pt x="116" y="48"/>
                    <a:pt x="80" y="144"/>
                  </a:cubicBezTo>
                  <a:cubicBezTo>
                    <a:pt x="76" y="146"/>
                    <a:pt x="73" y="147"/>
                    <a:pt x="71" y="147"/>
                  </a:cubicBezTo>
                  <a:cubicBezTo>
                    <a:pt x="56" y="147"/>
                    <a:pt x="63" y="107"/>
                    <a:pt x="45" y="107"/>
                  </a:cubicBezTo>
                  <a:cubicBezTo>
                    <a:pt x="38" y="107"/>
                    <a:pt x="27" y="113"/>
                    <a:pt x="8" y="132"/>
                  </a:cubicBezTo>
                  <a:cubicBezTo>
                    <a:pt x="0" y="163"/>
                    <a:pt x="12" y="177"/>
                    <a:pt x="36" y="177"/>
                  </a:cubicBezTo>
                  <a:cubicBezTo>
                    <a:pt x="84" y="177"/>
                    <a:pt x="179" y="124"/>
                    <a:pt x="258" y="60"/>
                  </a:cubicBezTo>
                  <a:lnTo>
                    <a:pt x="270" y="60"/>
                  </a:lnTo>
                  <a:cubicBezTo>
                    <a:pt x="247" y="48"/>
                    <a:pt x="235" y="36"/>
                    <a:pt x="2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50"/>
            <p:cNvSpPr/>
            <p:nvPr/>
          </p:nvSpPr>
          <p:spPr>
            <a:xfrm>
              <a:off x="6636593" y="1933087"/>
              <a:ext cx="2284" cy="1543"/>
            </a:xfrm>
            <a:custGeom>
              <a:avLst/>
              <a:gdLst/>
              <a:ahLst/>
              <a:cxnLst/>
              <a:rect l="l" t="t" r="r" b="b"/>
              <a:pathLst>
                <a:path w="37" h="25" extrusionOk="0">
                  <a:moveTo>
                    <a:pt x="37" y="0"/>
                  </a:moveTo>
                  <a:lnTo>
                    <a:pt x="1" y="24"/>
                  </a:lnTo>
                  <a:cubicBezTo>
                    <a:pt x="13" y="24"/>
                    <a:pt x="25" y="12"/>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50"/>
            <p:cNvSpPr/>
            <p:nvPr/>
          </p:nvSpPr>
          <p:spPr>
            <a:xfrm>
              <a:off x="6477873" y="2788672"/>
              <a:ext cx="4445" cy="4445"/>
            </a:xfrm>
            <a:custGeom>
              <a:avLst/>
              <a:gdLst/>
              <a:ahLst/>
              <a:cxnLst/>
              <a:rect l="l" t="t" r="r" b="b"/>
              <a:pathLst>
                <a:path w="72" h="72" extrusionOk="0">
                  <a:moveTo>
                    <a:pt x="0" y="0"/>
                  </a:moveTo>
                  <a:lnTo>
                    <a:pt x="72" y="72"/>
                  </a:lnTo>
                  <a:lnTo>
                    <a:pt x="72" y="72"/>
                  </a:lnTo>
                  <a:lnTo>
                    <a:pt x="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50"/>
            <p:cNvSpPr/>
            <p:nvPr/>
          </p:nvSpPr>
          <p:spPr>
            <a:xfrm>
              <a:off x="6097093" y="1725782"/>
              <a:ext cx="1362800" cy="1662709"/>
            </a:xfrm>
            <a:custGeom>
              <a:avLst/>
              <a:gdLst/>
              <a:ahLst/>
              <a:cxnLst/>
              <a:rect l="l" t="t" r="r" b="b"/>
              <a:pathLst>
                <a:path w="22075" h="26933" extrusionOk="0">
                  <a:moveTo>
                    <a:pt x="9288" y="1"/>
                  </a:moveTo>
                  <a:lnTo>
                    <a:pt x="9179" y="11"/>
                  </a:lnTo>
                  <a:lnTo>
                    <a:pt x="9179" y="11"/>
                  </a:lnTo>
                  <a:cubicBezTo>
                    <a:pt x="9179" y="10"/>
                    <a:pt x="9178" y="9"/>
                    <a:pt x="9175" y="9"/>
                  </a:cubicBezTo>
                  <a:cubicBezTo>
                    <a:pt x="9172" y="9"/>
                    <a:pt x="9166" y="10"/>
                    <a:pt x="9157" y="13"/>
                  </a:cubicBezTo>
                  <a:lnTo>
                    <a:pt x="9179" y="11"/>
                  </a:lnTo>
                  <a:lnTo>
                    <a:pt x="9179" y="11"/>
                  </a:lnTo>
                  <a:cubicBezTo>
                    <a:pt x="9180" y="15"/>
                    <a:pt x="9153" y="28"/>
                    <a:pt x="9121" y="36"/>
                  </a:cubicBezTo>
                  <a:lnTo>
                    <a:pt x="9148" y="36"/>
                  </a:lnTo>
                  <a:cubicBezTo>
                    <a:pt x="9149" y="33"/>
                    <a:pt x="9155" y="29"/>
                    <a:pt x="9169" y="25"/>
                  </a:cubicBezTo>
                  <a:cubicBezTo>
                    <a:pt x="9216" y="13"/>
                    <a:pt x="9264" y="13"/>
                    <a:pt x="9288" y="1"/>
                  </a:cubicBezTo>
                  <a:close/>
                  <a:moveTo>
                    <a:pt x="9148" y="36"/>
                  </a:moveTo>
                  <a:lnTo>
                    <a:pt x="9148" y="36"/>
                  </a:lnTo>
                  <a:cubicBezTo>
                    <a:pt x="9148" y="37"/>
                    <a:pt x="9148" y="38"/>
                    <a:pt x="9148" y="38"/>
                  </a:cubicBezTo>
                  <a:lnTo>
                    <a:pt x="9148" y="38"/>
                  </a:lnTo>
                  <a:lnTo>
                    <a:pt x="9157" y="36"/>
                  </a:lnTo>
                  <a:close/>
                  <a:moveTo>
                    <a:pt x="9105" y="131"/>
                  </a:moveTo>
                  <a:cubicBezTo>
                    <a:pt x="9105" y="131"/>
                    <a:pt x="9105" y="132"/>
                    <a:pt x="9104" y="132"/>
                  </a:cubicBezTo>
                  <a:lnTo>
                    <a:pt x="9109" y="132"/>
                  </a:lnTo>
                  <a:cubicBezTo>
                    <a:pt x="9107" y="132"/>
                    <a:pt x="9106" y="131"/>
                    <a:pt x="9105" y="131"/>
                  </a:cubicBezTo>
                  <a:close/>
                  <a:moveTo>
                    <a:pt x="9097" y="132"/>
                  </a:moveTo>
                  <a:cubicBezTo>
                    <a:pt x="9090" y="137"/>
                    <a:pt x="9087" y="138"/>
                    <a:pt x="9088" y="138"/>
                  </a:cubicBezTo>
                  <a:cubicBezTo>
                    <a:pt x="9090" y="138"/>
                    <a:pt x="9096" y="135"/>
                    <a:pt x="9104" y="132"/>
                  </a:cubicBezTo>
                  <a:close/>
                  <a:moveTo>
                    <a:pt x="9419" y="346"/>
                  </a:moveTo>
                  <a:cubicBezTo>
                    <a:pt x="9415" y="346"/>
                    <a:pt x="9411" y="346"/>
                    <a:pt x="9406" y="346"/>
                  </a:cubicBezTo>
                  <a:lnTo>
                    <a:pt x="9406" y="346"/>
                  </a:lnTo>
                  <a:cubicBezTo>
                    <a:pt x="9406" y="346"/>
                    <a:pt x="9406" y="346"/>
                    <a:pt x="9407" y="346"/>
                  </a:cubicBezTo>
                  <a:close/>
                  <a:moveTo>
                    <a:pt x="9192" y="346"/>
                  </a:moveTo>
                  <a:lnTo>
                    <a:pt x="9133" y="358"/>
                  </a:lnTo>
                  <a:lnTo>
                    <a:pt x="9133" y="346"/>
                  </a:lnTo>
                  <a:close/>
                  <a:moveTo>
                    <a:pt x="8899" y="555"/>
                  </a:moveTo>
                  <a:cubicBezTo>
                    <a:pt x="8899" y="555"/>
                    <a:pt x="8896" y="555"/>
                    <a:pt x="8890" y="557"/>
                  </a:cubicBezTo>
                  <a:lnTo>
                    <a:pt x="8890" y="557"/>
                  </a:lnTo>
                  <a:cubicBezTo>
                    <a:pt x="8896" y="556"/>
                    <a:pt x="8899" y="555"/>
                    <a:pt x="8899" y="555"/>
                  </a:cubicBezTo>
                  <a:close/>
                  <a:moveTo>
                    <a:pt x="9359" y="548"/>
                  </a:moveTo>
                  <a:cubicBezTo>
                    <a:pt x="9347" y="560"/>
                    <a:pt x="9338" y="560"/>
                    <a:pt x="9323" y="560"/>
                  </a:cubicBezTo>
                  <a:cubicBezTo>
                    <a:pt x="9316" y="560"/>
                    <a:pt x="9307" y="560"/>
                    <a:pt x="9296" y="562"/>
                  </a:cubicBezTo>
                  <a:lnTo>
                    <a:pt x="9296" y="562"/>
                  </a:lnTo>
                  <a:cubicBezTo>
                    <a:pt x="9316" y="557"/>
                    <a:pt x="9337" y="553"/>
                    <a:pt x="9359" y="548"/>
                  </a:cubicBezTo>
                  <a:close/>
                  <a:moveTo>
                    <a:pt x="8951" y="555"/>
                  </a:moveTo>
                  <a:cubicBezTo>
                    <a:pt x="8932" y="560"/>
                    <a:pt x="8913" y="560"/>
                    <a:pt x="8895" y="560"/>
                  </a:cubicBezTo>
                  <a:lnTo>
                    <a:pt x="8895" y="572"/>
                  </a:lnTo>
                  <a:cubicBezTo>
                    <a:pt x="8895" y="584"/>
                    <a:pt x="8883" y="584"/>
                    <a:pt x="8883" y="584"/>
                  </a:cubicBezTo>
                  <a:cubicBezTo>
                    <a:pt x="8894" y="584"/>
                    <a:pt x="8914" y="576"/>
                    <a:pt x="8931" y="567"/>
                  </a:cubicBezTo>
                  <a:lnTo>
                    <a:pt x="8931" y="567"/>
                  </a:lnTo>
                  <a:lnTo>
                    <a:pt x="8907" y="572"/>
                  </a:lnTo>
                  <a:lnTo>
                    <a:pt x="8907" y="572"/>
                  </a:lnTo>
                  <a:lnTo>
                    <a:pt x="8951" y="555"/>
                  </a:lnTo>
                  <a:close/>
                  <a:moveTo>
                    <a:pt x="8940" y="582"/>
                  </a:moveTo>
                  <a:lnTo>
                    <a:pt x="8930" y="584"/>
                  </a:lnTo>
                  <a:lnTo>
                    <a:pt x="8934" y="584"/>
                  </a:lnTo>
                  <a:cubicBezTo>
                    <a:pt x="8936" y="583"/>
                    <a:pt x="8938" y="583"/>
                    <a:pt x="8940" y="582"/>
                  </a:cubicBezTo>
                  <a:close/>
                  <a:moveTo>
                    <a:pt x="8907" y="584"/>
                  </a:moveTo>
                  <a:cubicBezTo>
                    <a:pt x="8909" y="586"/>
                    <a:pt x="8910" y="588"/>
                    <a:pt x="8910" y="589"/>
                  </a:cubicBezTo>
                  <a:lnTo>
                    <a:pt x="8910" y="589"/>
                  </a:lnTo>
                  <a:lnTo>
                    <a:pt x="8930" y="584"/>
                  </a:lnTo>
                  <a:close/>
                  <a:moveTo>
                    <a:pt x="8910" y="589"/>
                  </a:moveTo>
                  <a:lnTo>
                    <a:pt x="8883" y="596"/>
                  </a:lnTo>
                  <a:lnTo>
                    <a:pt x="8871" y="608"/>
                  </a:lnTo>
                  <a:cubicBezTo>
                    <a:pt x="8891" y="598"/>
                    <a:pt x="8910" y="596"/>
                    <a:pt x="8910" y="589"/>
                  </a:cubicBezTo>
                  <a:close/>
                  <a:moveTo>
                    <a:pt x="8934" y="584"/>
                  </a:moveTo>
                  <a:cubicBezTo>
                    <a:pt x="8915" y="592"/>
                    <a:pt x="8899" y="600"/>
                    <a:pt x="8883" y="608"/>
                  </a:cubicBezTo>
                  <a:cubicBezTo>
                    <a:pt x="8907" y="596"/>
                    <a:pt x="8930" y="584"/>
                    <a:pt x="8954" y="584"/>
                  </a:cubicBezTo>
                  <a:close/>
                  <a:moveTo>
                    <a:pt x="8904" y="605"/>
                  </a:moveTo>
                  <a:cubicBezTo>
                    <a:pt x="8900" y="605"/>
                    <a:pt x="8893" y="606"/>
                    <a:pt x="8883" y="608"/>
                  </a:cubicBezTo>
                  <a:cubicBezTo>
                    <a:pt x="8890" y="608"/>
                    <a:pt x="8897" y="607"/>
                    <a:pt x="8904" y="605"/>
                  </a:cubicBezTo>
                  <a:close/>
                  <a:moveTo>
                    <a:pt x="9018" y="643"/>
                  </a:moveTo>
                  <a:cubicBezTo>
                    <a:pt x="9016" y="644"/>
                    <a:pt x="9015" y="644"/>
                    <a:pt x="9014" y="644"/>
                  </a:cubicBezTo>
                  <a:cubicBezTo>
                    <a:pt x="9001" y="647"/>
                    <a:pt x="8997" y="648"/>
                    <a:pt x="8997" y="649"/>
                  </a:cubicBezTo>
                  <a:lnTo>
                    <a:pt x="8997" y="649"/>
                  </a:lnTo>
                  <a:cubicBezTo>
                    <a:pt x="9004" y="647"/>
                    <a:pt x="9011" y="645"/>
                    <a:pt x="9018" y="643"/>
                  </a:cubicBezTo>
                  <a:close/>
                  <a:moveTo>
                    <a:pt x="8973" y="652"/>
                  </a:moveTo>
                  <a:cubicBezTo>
                    <a:pt x="8967" y="652"/>
                    <a:pt x="8957" y="653"/>
                    <a:pt x="8942" y="656"/>
                  </a:cubicBezTo>
                  <a:lnTo>
                    <a:pt x="8942" y="656"/>
                  </a:lnTo>
                  <a:cubicBezTo>
                    <a:pt x="8954" y="656"/>
                    <a:pt x="8966" y="654"/>
                    <a:pt x="8979" y="652"/>
                  </a:cubicBezTo>
                  <a:lnTo>
                    <a:pt x="8979" y="652"/>
                  </a:lnTo>
                  <a:cubicBezTo>
                    <a:pt x="8977" y="652"/>
                    <a:pt x="8976" y="652"/>
                    <a:pt x="8973" y="652"/>
                  </a:cubicBezTo>
                  <a:close/>
                  <a:moveTo>
                    <a:pt x="8997" y="649"/>
                  </a:moveTo>
                  <a:lnTo>
                    <a:pt x="8997" y="649"/>
                  </a:lnTo>
                  <a:cubicBezTo>
                    <a:pt x="8991" y="650"/>
                    <a:pt x="8985" y="651"/>
                    <a:pt x="8979" y="652"/>
                  </a:cubicBezTo>
                  <a:lnTo>
                    <a:pt x="8979" y="652"/>
                  </a:lnTo>
                  <a:cubicBezTo>
                    <a:pt x="8989" y="654"/>
                    <a:pt x="8982" y="659"/>
                    <a:pt x="8983" y="659"/>
                  </a:cubicBezTo>
                  <a:cubicBezTo>
                    <a:pt x="8983" y="659"/>
                    <a:pt x="8985" y="658"/>
                    <a:pt x="8990" y="656"/>
                  </a:cubicBezTo>
                  <a:cubicBezTo>
                    <a:pt x="9014" y="650"/>
                    <a:pt x="9008" y="650"/>
                    <a:pt x="9002" y="650"/>
                  </a:cubicBezTo>
                  <a:cubicBezTo>
                    <a:pt x="8999" y="650"/>
                    <a:pt x="8996" y="650"/>
                    <a:pt x="8997" y="649"/>
                  </a:cubicBezTo>
                  <a:close/>
                  <a:moveTo>
                    <a:pt x="9243" y="1048"/>
                  </a:moveTo>
                  <a:lnTo>
                    <a:pt x="9240" y="1048"/>
                  </a:lnTo>
                  <a:lnTo>
                    <a:pt x="9264" y="1048"/>
                  </a:lnTo>
                  <a:cubicBezTo>
                    <a:pt x="9255" y="1048"/>
                    <a:pt x="9248" y="1048"/>
                    <a:pt x="9243" y="1048"/>
                  </a:cubicBezTo>
                  <a:close/>
                  <a:moveTo>
                    <a:pt x="6766" y="829"/>
                  </a:moveTo>
                  <a:cubicBezTo>
                    <a:pt x="6748" y="829"/>
                    <a:pt x="6700" y="859"/>
                    <a:pt x="6666" y="859"/>
                  </a:cubicBezTo>
                  <a:cubicBezTo>
                    <a:pt x="6650" y="859"/>
                    <a:pt x="6638" y="852"/>
                    <a:pt x="6633" y="834"/>
                  </a:cubicBezTo>
                  <a:cubicBezTo>
                    <a:pt x="6537" y="894"/>
                    <a:pt x="6502" y="953"/>
                    <a:pt x="6335" y="1048"/>
                  </a:cubicBezTo>
                  <a:cubicBezTo>
                    <a:pt x="6359" y="1096"/>
                    <a:pt x="6418" y="1060"/>
                    <a:pt x="6359" y="1144"/>
                  </a:cubicBezTo>
                  <a:cubicBezTo>
                    <a:pt x="6350" y="1156"/>
                    <a:pt x="6342" y="1166"/>
                    <a:pt x="6334" y="1175"/>
                  </a:cubicBezTo>
                  <a:lnTo>
                    <a:pt x="6334" y="1175"/>
                  </a:lnTo>
                  <a:cubicBezTo>
                    <a:pt x="6393" y="1138"/>
                    <a:pt x="6479" y="1125"/>
                    <a:pt x="6406" y="1084"/>
                  </a:cubicBezTo>
                  <a:cubicBezTo>
                    <a:pt x="6429" y="993"/>
                    <a:pt x="6657" y="881"/>
                    <a:pt x="6740" y="881"/>
                  </a:cubicBezTo>
                  <a:cubicBezTo>
                    <a:pt x="6745" y="881"/>
                    <a:pt x="6748" y="881"/>
                    <a:pt x="6752" y="882"/>
                  </a:cubicBezTo>
                  <a:cubicBezTo>
                    <a:pt x="6777" y="842"/>
                    <a:pt x="6778" y="829"/>
                    <a:pt x="6766" y="829"/>
                  </a:cubicBezTo>
                  <a:close/>
                  <a:moveTo>
                    <a:pt x="6334" y="1175"/>
                  </a:moveTo>
                  <a:lnTo>
                    <a:pt x="6334" y="1175"/>
                  </a:lnTo>
                  <a:cubicBezTo>
                    <a:pt x="6321" y="1183"/>
                    <a:pt x="6309" y="1192"/>
                    <a:pt x="6301" y="1203"/>
                  </a:cubicBezTo>
                  <a:lnTo>
                    <a:pt x="6301" y="1203"/>
                  </a:lnTo>
                  <a:cubicBezTo>
                    <a:pt x="6312" y="1196"/>
                    <a:pt x="6323" y="1187"/>
                    <a:pt x="6334" y="1175"/>
                  </a:cubicBezTo>
                  <a:close/>
                  <a:moveTo>
                    <a:pt x="9895" y="1429"/>
                  </a:moveTo>
                  <a:cubicBezTo>
                    <a:pt x="9898" y="1429"/>
                    <a:pt x="9900" y="1430"/>
                    <a:pt x="9900" y="1431"/>
                  </a:cubicBezTo>
                  <a:lnTo>
                    <a:pt x="9900" y="1431"/>
                  </a:lnTo>
                  <a:cubicBezTo>
                    <a:pt x="9901" y="1430"/>
                    <a:pt x="9900" y="1429"/>
                    <a:pt x="9895" y="1429"/>
                  </a:cubicBezTo>
                  <a:close/>
                  <a:moveTo>
                    <a:pt x="9731" y="2121"/>
                  </a:moveTo>
                  <a:cubicBezTo>
                    <a:pt x="9729" y="2121"/>
                    <a:pt x="9725" y="2122"/>
                    <a:pt x="9719" y="2124"/>
                  </a:cubicBezTo>
                  <a:lnTo>
                    <a:pt x="9719" y="2124"/>
                  </a:lnTo>
                  <a:cubicBezTo>
                    <a:pt x="9722" y="2123"/>
                    <a:pt x="9724" y="2123"/>
                    <a:pt x="9726" y="2123"/>
                  </a:cubicBezTo>
                  <a:cubicBezTo>
                    <a:pt x="9729" y="2123"/>
                    <a:pt x="9732" y="2123"/>
                    <a:pt x="9734" y="2124"/>
                  </a:cubicBezTo>
                  <a:lnTo>
                    <a:pt x="9734" y="2124"/>
                  </a:lnTo>
                  <a:cubicBezTo>
                    <a:pt x="9734" y="2122"/>
                    <a:pt x="9734" y="2121"/>
                    <a:pt x="9731" y="2121"/>
                  </a:cubicBezTo>
                  <a:close/>
                  <a:moveTo>
                    <a:pt x="9719" y="2124"/>
                  </a:moveTo>
                  <a:lnTo>
                    <a:pt x="9719" y="2124"/>
                  </a:lnTo>
                  <a:cubicBezTo>
                    <a:pt x="9713" y="2125"/>
                    <a:pt x="9705" y="2127"/>
                    <a:pt x="9692" y="2132"/>
                  </a:cubicBezTo>
                  <a:cubicBezTo>
                    <a:pt x="9704" y="2128"/>
                    <a:pt x="9713" y="2125"/>
                    <a:pt x="9719" y="2124"/>
                  </a:cubicBezTo>
                  <a:close/>
                  <a:moveTo>
                    <a:pt x="4454" y="2144"/>
                  </a:moveTo>
                  <a:lnTo>
                    <a:pt x="4449" y="2156"/>
                  </a:lnTo>
                  <a:lnTo>
                    <a:pt x="4449" y="2156"/>
                  </a:lnTo>
                  <a:cubicBezTo>
                    <a:pt x="4450" y="2152"/>
                    <a:pt x="4452" y="2148"/>
                    <a:pt x="4454" y="2144"/>
                  </a:cubicBezTo>
                  <a:close/>
                  <a:moveTo>
                    <a:pt x="4073" y="2441"/>
                  </a:moveTo>
                  <a:lnTo>
                    <a:pt x="4073" y="2441"/>
                  </a:lnTo>
                  <a:cubicBezTo>
                    <a:pt x="4073" y="2446"/>
                    <a:pt x="4073" y="2451"/>
                    <a:pt x="4074" y="2455"/>
                  </a:cubicBezTo>
                  <a:lnTo>
                    <a:pt x="4074" y="2455"/>
                  </a:lnTo>
                  <a:cubicBezTo>
                    <a:pt x="4074" y="2450"/>
                    <a:pt x="4074" y="2446"/>
                    <a:pt x="4073" y="2441"/>
                  </a:cubicBezTo>
                  <a:close/>
                  <a:moveTo>
                    <a:pt x="7847" y="3394"/>
                  </a:moveTo>
                  <a:lnTo>
                    <a:pt x="7843" y="3413"/>
                  </a:lnTo>
                  <a:lnTo>
                    <a:pt x="7843" y="3413"/>
                  </a:lnTo>
                  <a:cubicBezTo>
                    <a:pt x="7845" y="3407"/>
                    <a:pt x="7846" y="3400"/>
                    <a:pt x="7847" y="3394"/>
                  </a:cubicBezTo>
                  <a:close/>
                  <a:moveTo>
                    <a:pt x="20873" y="5468"/>
                  </a:moveTo>
                  <a:cubicBezTo>
                    <a:pt x="20879" y="5476"/>
                    <a:pt x="20885" y="5482"/>
                    <a:pt x="20890" y="5487"/>
                  </a:cubicBezTo>
                  <a:lnTo>
                    <a:pt x="20890" y="5487"/>
                  </a:lnTo>
                  <a:cubicBezTo>
                    <a:pt x="20885" y="5481"/>
                    <a:pt x="20879" y="5475"/>
                    <a:pt x="20873" y="5468"/>
                  </a:cubicBezTo>
                  <a:close/>
                  <a:moveTo>
                    <a:pt x="20890" y="5487"/>
                  </a:moveTo>
                  <a:cubicBezTo>
                    <a:pt x="20904" y="5501"/>
                    <a:pt x="20915" y="5511"/>
                    <a:pt x="20923" y="5511"/>
                  </a:cubicBezTo>
                  <a:cubicBezTo>
                    <a:pt x="20928" y="5511"/>
                    <a:pt x="20932" y="5505"/>
                    <a:pt x="20932" y="5489"/>
                  </a:cubicBezTo>
                  <a:lnTo>
                    <a:pt x="20932" y="5489"/>
                  </a:lnTo>
                  <a:cubicBezTo>
                    <a:pt x="20925" y="5495"/>
                    <a:pt x="20919" y="5497"/>
                    <a:pt x="20913" y="5497"/>
                  </a:cubicBezTo>
                  <a:cubicBezTo>
                    <a:pt x="20905" y="5497"/>
                    <a:pt x="20898" y="5494"/>
                    <a:pt x="20890" y="5487"/>
                  </a:cubicBezTo>
                  <a:close/>
                  <a:moveTo>
                    <a:pt x="22025" y="8589"/>
                  </a:moveTo>
                  <a:cubicBezTo>
                    <a:pt x="22026" y="8592"/>
                    <a:pt x="22026" y="8594"/>
                    <a:pt x="22027" y="8597"/>
                  </a:cubicBezTo>
                  <a:cubicBezTo>
                    <a:pt x="22027" y="8592"/>
                    <a:pt x="22026" y="8590"/>
                    <a:pt x="22025" y="8589"/>
                  </a:cubicBezTo>
                  <a:close/>
                  <a:moveTo>
                    <a:pt x="3227" y="9466"/>
                  </a:moveTo>
                  <a:lnTo>
                    <a:pt x="3236" y="9509"/>
                  </a:lnTo>
                  <a:lnTo>
                    <a:pt x="3236" y="9509"/>
                  </a:lnTo>
                  <a:cubicBezTo>
                    <a:pt x="3235" y="9498"/>
                    <a:pt x="3232" y="9484"/>
                    <a:pt x="3227" y="9466"/>
                  </a:cubicBezTo>
                  <a:close/>
                  <a:moveTo>
                    <a:pt x="3120" y="10228"/>
                  </a:moveTo>
                  <a:lnTo>
                    <a:pt x="3120" y="10228"/>
                  </a:lnTo>
                  <a:cubicBezTo>
                    <a:pt x="3124" y="10236"/>
                    <a:pt x="3128" y="10241"/>
                    <a:pt x="3131" y="10246"/>
                  </a:cubicBezTo>
                  <a:lnTo>
                    <a:pt x="3131" y="10246"/>
                  </a:lnTo>
                  <a:cubicBezTo>
                    <a:pt x="3128" y="10239"/>
                    <a:pt x="3125" y="10233"/>
                    <a:pt x="3120" y="10228"/>
                  </a:cubicBezTo>
                  <a:close/>
                  <a:moveTo>
                    <a:pt x="22063" y="11082"/>
                  </a:moveTo>
                  <a:cubicBezTo>
                    <a:pt x="22063" y="11083"/>
                    <a:pt x="22063" y="11084"/>
                    <a:pt x="22063" y="11085"/>
                  </a:cubicBezTo>
                  <a:cubicBezTo>
                    <a:pt x="22063" y="11084"/>
                    <a:pt x="22063" y="11083"/>
                    <a:pt x="22063" y="11082"/>
                  </a:cubicBezTo>
                  <a:close/>
                  <a:moveTo>
                    <a:pt x="894" y="13562"/>
                  </a:moveTo>
                  <a:cubicBezTo>
                    <a:pt x="894" y="13566"/>
                    <a:pt x="895" y="13570"/>
                    <a:pt x="895" y="13574"/>
                  </a:cubicBezTo>
                  <a:lnTo>
                    <a:pt x="895" y="13574"/>
                  </a:lnTo>
                  <a:cubicBezTo>
                    <a:pt x="896" y="13570"/>
                    <a:pt x="896" y="13566"/>
                    <a:pt x="894" y="13562"/>
                  </a:cubicBezTo>
                  <a:close/>
                  <a:moveTo>
                    <a:pt x="20867" y="14215"/>
                  </a:moveTo>
                  <a:cubicBezTo>
                    <a:pt x="20867" y="14215"/>
                    <a:pt x="20867" y="14219"/>
                    <a:pt x="20872" y="14229"/>
                  </a:cubicBezTo>
                  <a:cubicBezTo>
                    <a:pt x="20872" y="14222"/>
                    <a:pt x="20868" y="14215"/>
                    <a:pt x="20867" y="14215"/>
                  </a:cubicBezTo>
                  <a:close/>
                  <a:moveTo>
                    <a:pt x="20849" y="14300"/>
                  </a:moveTo>
                  <a:lnTo>
                    <a:pt x="20801" y="14407"/>
                  </a:lnTo>
                  <a:cubicBezTo>
                    <a:pt x="20813" y="14372"/>
                    <a:pt x="20825" y="14336"/>
                    <a:pt x="20837" y="14300"/>
                  </a:cubicBezTo>
                  <a:close/>
                  <a:moveTo>
                    <a:pt x="528" y="14783"/>
                  </a:moveTo>
                  <a:cubicBezTo>
                    <a:pt x="527" y="14784"/>
                    <a:pt x="526" y="14786"/>
                    <a:pt x="525" y="14788"/>
                  </a:cubicBezTo>
                  <a:cubicBezTo>
                    <a:pt x="526" y="14787"/>
                    <a:pt x="527" y="14785"/>
                    <a:pt x="528" y="14783"/>
                  </a:cubicBezTo>
                  <a:close/>
                  <a:moveTo>
                    <a:pt x="740" y="15315"/>
                  </a:moveTo>
                  <a:cubicBezTo>
                    <a:pt x="755" y="15334"/>
                    <a:pt x="763" y="15353"/>
                    <a:pt x="763" y="15372"/>
                  </a:cubicBezTo>
                  <a:cubicBezTo>
                    <a:pt x="753" y="15353"/>
                    <a:pt x="744" y="15334"/>
                    <a:pt x="740" y="15315"/>
                  </a:cubicBezTo>
                  <a:close/>
                  <a:moveTo>
                    <a:pt x="787" y="15526"/>
                  </a:moveTo>
                  <a:cubicBezTo>
                    <a:pt x="798" y="15526"/>
                    <a:pt x="810" y="15538"/>
                    <a:pt x="822" y="15562"/>
                  </a:cubicBezTo>
                  <a:lnTo>
                    <a:pt x="810" y="15562"/>
                  </a:lnTo>
                  <a:cubicBezTo>
                    <a:pt x="810" y="15550"/>
                    <a:pt x="798" y="15538"/>
                    <a:pt x="787" y="15526"/>
                  </a:cubicBezTo>
                  <a:close/>
                  <a:moveTo>
                    <a:pt x="20908" y="15515"/>
                  </a:moveTo>
                  <a:cubicBezTo>
                    <a:pt x="20872" y="15562"/>
                    <a:pt x="20878" y="15565"/>
                    <a:pt x="20889" y="15565"/>
                  </a:cubicBezTo>
                  <a:cubicBezTo>
                    <a:pt x="20890" y="15565"/>
                    <a:pt x="20892" y="15565"/>
                    <a:pt x="20893" y="15565"/>
                  </a:cubicBezTo>
                  <a:cubicBezTo>
                    <a:pt x="20897" y="15565"/>
                    <a:pt x="20901" y="15565"/>
                    <a:pt x="20903" y="15568"/>
                  </a:cubicBezTo>
                  <a:lnTo>
                    <a:pt x="20903" y="15568"/>
                  </a:lnTo>
                  <a:cubicBezTo>
                    <a:pt x="20905" y="15550"/>
                    <a:pt x="20907" y="15532"/>
                    <a:pt x="20908" y="15515"/>
                  </a:cubicBezTo>
                  <a:close/>
                  <a:moveTo>
                    <a:pt x="20903" y="15568"/>
                  </a:moveTo>
                  <a:cubicBezTo>
                    <a:pt x="20902" y="15575"/>
                    <a:pt x="20901" y="15582"/>
                    <a:pt x="20900" y="15589"/>
                  </a:cubicBezTo>
                  <a:lnTo>
                    <a:pt x="20900" y="15589"/>
                  </a:lnTo>
                  <a:cubicBezTo>
                    <a:pt x="20905" y="15577"/>
                    <a:pt x="20905" y="15571"/>
                    <a:pt x="20903" y="15568"/>
                  </a:cubicBezTo>
                  <a:close/>
                  <a:moveTo>
                    <a:pt x="1203" y="16573"/>
                  </a:moveTo>
                  <a:lnTo>
                    <a:pt x="1203" y="16573"/>
                  </a:lnTo>
                  <a:cubicBezTo>
                    <a:pt x="1202" y="16574"/>
                    <a:pt x="1201" y="16574"/>
                    <a:pt x="1203" y="16574"/>
                  </a:cubicBezTo>
                  <a:cubicBezTo>
                    <a:pt x="1203" y="16574"/>
                    <a:pt x="1203" y="16574"/>
                    <a:pt x="1203" y="16573"/>
                  </a:cubicBezTo>
                  <a:close/>
                  <a:moveTo>
                    <a:pt x="19527" y="17586"/>
                  </a:moveTo>
                  <a:cubicBezTo>
                    <a:pt x="19521" y="17605"/>
                    <a:pt x="19518" y="17618"/>
                    <a:pt x="19518" y="17618"/>
                  </a:cubicBezTo>
                  <a:cubicBezTo>
                    <a:pt x="19519" y="17618"/>
                    <a:pt x="19521" y="17608"/>
                    <a:pt x="19527" y="17586"/>
                  </a:cubicBezTo>
                  <a:close/>
                  <a:moveTo>
                    <a:pt x="18634" y="18312"/>
                  </a:moveTo>
                  <a:lnTo>
                    <a:pt x="18575" y="18372"/>
                  </a:lnTo>
                  <a:cubicBezTo>
                    <a:pt x="18586" y="18348"/>
                    <a:pt x="18610" y="18324"/>
                    <a:pt x="18634" y="18312"/>
                  </a:cubicBezTo>
                  <a:close/>
                  <a:moveTo>
                    <a:pt x="18444" y="18503"/>
                  </a:moveTo>
                  <a:lnTo>
                    <a:pt x="18387" y="18560"/>
                  </a:lnTo>
                  <a:lnTo>
                    <a:pt x="18387" y="18560"/>
                  </a:lnTo>
                  <a:cubicBezTo>
                    <a:pt x="18403" y="18538"/>
                    <a:pt x="18421" y="18518"/>
                    <a:pt x="18444" y="18503"/>
                  </a:cubicBezTo>
                  <a:close/>
                  <a:moveTo>
                    <a:pt x="17624" y="19120"/>
                  </a:moveTo>
                  <a:cubicBezTo>
                    <a:pt x="17623" y="19120"/>
                    <a:pt x="17622" y="19120"/>
                    <a:pt x="17621" y="19120"/>
                  </a:cubicBezTo>
                  <a:lnTo>
                    <a:pt x="17621" y="19120"/>
                  </a:lnTo>
                  <a:cubicBezTo>
                    <a:pt x="17625" y="19121"/>
                    <a:pt x="17629" y="19122"/>
                    <a:pt x="17634" y="19122"/>
                  </a:cubicBezTo>
                  <a:cubicBezTo>
                    <a:pt x="17631" y="19121"/>
                    <a:pt x="17628" y="19120"/>
                    <a:pt x="17624" y="19120"/>
                  </a:cubicBezTo>
                  <a:close/>
                  <a:moveTo>
                    <a:pt x="15899" y="19211"/>
                  </a:moveTo>
                  <a:cubicBezTo>
                    <a:pt x="15894" y="19212"/>
                    <a:pt x="15889" y="19214"/>
                    <a:pt x="15884" y="19217"/>
                  </a:cubicBezTo>
                  <a:cubicBezTo>
                    <a:pt x="15889" y="19215"/>
                    <a:pt x="15894" y="19213"/>
                    <a:pt x="15899" y="19211"/>
                  </a:cubicBezTo>
                  <a:close/>
                  <a:moveTo>
                    <a:pt x="11240" y="19583"/>
                  </a:moveTo>
                  <a:cubicBezTo>
                    <a:pt x="11273" y="19583"/>
                    <a:pt x="11337" y="19606"/>
                    <a:pt x="11395" y="19622"/>
                  </a:cubicBezTo>
                  <a:cubicBezTo>
                    <a:pt x="11336" y="19614"/>
                    <a:pt x="11276" y="19605"/>
                    <a:pt x="11217" y="19597"/>
                  </a:cubicBezTo>
                  <a:lnTo>
                    <a:pt x="11217" y="19597"/>
                  </a:lnTo>
                  <a:cubicBezTo>
                    <a:pt x="11217" y="19587"/>
                    <a:pt x="11226" y="19583"/>
                    <a:pt x="11240" y="19583"/>
                  </a:cubicBezTo>
                  <a:close/>
                  <a:moveTo>
                    <a:pt x="14491" y="20350"/>
                  </a:moveTo>
                  <a:cubicBezTo>
                    <a:pt x="14491" y="20352"/>
                    <a:pt x="14492" y="20355"/>
                    <a:pt x="14497" y="20355"/>
                  </a:cubicBezTo>
                  <a:lnTo>
                    <a:pt x="14497" y="20355"/>
                  </a:lnTo>
                  <a:cubicBezTo>
                    <a:pt x="14499" y="20353"/>
                    <a:pt x="14497" y="20351"/>
                    <a:pt x="14491" y="20350"/>
                  </a:cubicBezTo>
                  <a:close/>
                  <a:moveTo>
                    <a:pt x="14407" y="20313"/>
                  </a:moveTo>
                  <a:lnTo>
                    <a:pt x="14407" y="20313"/>
                  </a:lnTo>
                  <a:cubicBezTo>
                    <a:pt x="14312" y="20325"/>
                    <a:pt x="14407" y="20337"/>
                    <a:pt x="14312" y="20348"/>
                  </a:cubicBezTo>
                  <a:cubicBezTo>
                    <a:pt x="14324" y="20360"/>
                    <a:pt x="14372" y="20348"/>
                    <a:pt x="14384" y="20372"/>
                  </a:cubicBezTo>
                  <a:cubicBezTo>
                    <a:pt x="14407" y="20360"/>
                    <a:pt x="14443" y="20348"/>
                    <a:pt x="14467" y="20348"/>
                  </a:cubicBezTo>
                  <a:cubicBezTo>
                    <a:pt x="14478" y="20348"/>
                    <a:pt x="14486" y="20349"/>
                    <a:pt x="14491" y="20350"/>
                  </a:cubicBezTo>
                  <a:lnTo>
                    <a:pt x="14491" y="20350"/>
                  </a:lnTo>
                  <a:cubicBezTo>
                    <a:pt x="14490" y="20346"/>
                    <a:pt x="14492" y="20342"/>
                    <a:pt x="14481" y="20342"/>
                  </a:cubicBezTo>
                  <a:cubicBezTo>
                    <a:pt x="14475" y="20342"/>
                    <a:pt x="14463" y="20343"/>
                    <a:pt x="14443" y="20348"/>
                  </a:cubicBezTo>
                  <a:cubicBezTo>
                    <a:pt x="14424" y="20354"/>
                    <a:pt x="14409" y="20356"/>
                    <a:pt x="14398" y="20356"/>
                  </a:cubicBezTo>
                  <a:cubicBezTo>
                    <a:pt x="14362" y="20356"/>
                    <a:pt x="14371" y="20331"/>
                    <a:pt x="14407" y="20313"/>
                  </a:cubicBezTo>
                  <a:close/>
                  <a:moveTo>
                    <a:pt x="14859" y="20391"/>
                  </a:moveTo>
                  <a:cubicBezTo>
                    <a:pt x="14856" y="20392"/>
                    <a:pt x="14852" y="20394"/>
                    <a:pt x="14848" y="20396"/>
                  </a:cubicBezTo>
                  <a:cubicBezTo>
                    <a:pt x="14844" y="20396"/>
                    <a:pt x="14851" y="20394"/>
                    <a:pt x="14859" y="20391"/>
                  </a:cubicBezTo>
                  <a:close/>
                  <a:moveTo>
                    <a:pt x="14418" y="20415"/>
                  </a:moveTo>
                  <a:lnTo>
                    <a:pt x="14418" y="20415"/>
                  </a:lnTo>
                  <a:cubicBezTo>
                    <a:pt x="14412" y="20416"/>
                    <a:pt x="14404" y="20418"/>
                    <a:pt x="14395" y="20420"/>
                  </a:cubicBezTo>
                  <a:cubicBezTo>
                    <a:pt x="14397" y="20421"/>
                    <a:pt x="14397" y="20422"/>
                    <a:pt x="14397" y="20424"/>
                  </a:cubicBezTo>
                  <a:lnTo>
                    <a:pt x="14397" y="20424"/>
                  </a:lnTo>
                  <a:cubicBezTo>
                    <a:pt x="14403" y="20423"/>
                    <a:pt x="14411" y="20422"/>
                    <a:pt x="14419" y="20420"/>
                  </a:cubicBezTo>
                  <a:cubicBezTo>
                    <a:pt x="14419" y="20418"/>
                    <a:pt x="14419" y="20416"/>
                    <a:pt x="14418" y="20415"/>
                  </a:cubicBezTo>
                  <a:close/>
                  <a:moveTo>
                    <a:pt x="14351" y="20413"/>
                  </a:moveTo>
                  <a:cubicBezTo>
                    <a:pt x="14347" y="20413"/>
                    <a:pt x="14339" y="20415"/>
                    <a:pt x="14324" y="20420"/>
                  </a:cubicBezTo>
                  <a:lnTo>
                    <a:pt x="14253" y="20444"/>
                  </a:lnTo>
                  <a:cubicBezTo>
                    <a:pt x="14253" y="20449"/>
                    <a:pt x="14257" y="20451"/>
                    <a:pt x="14264" y="20451"/>
                  </a:cubicBezTo>
                  <a:cubicBezTo>
                    <a:pt x="14279" y="20451"/>
                    <a:pt x="14306" y="20442"/>
                    <a:pt x="14319" y="20442"/>
                  </a:cubicBezTo>
                  <a:cubicBezTo>
                    <a:pt x="14327" y="20442"/>
                    <a:pt x="14331" y="20445"/>
                    <a:pt x="14325" y="20454"/>
                  </a:cubicBezTo>
                  <a:lnTo>
                    <a:pt x="14325" y="20454"/>
                  </a:lnTo>
                  <a:cubicBezTo>
                    <a:pt x="14361" y="20449"/>
                    <a:pt x="14395" y="20434"/>
                    <a:pt x="14397" y="20424"/>
                  </a:cubicBezTo>
                  <a:lnTo>
                    <a:pt x="14397" y="20424"/>
                  </a:lnTo>
                  <a:cubicBezTo>
                    <a:pt x="14384" y="20426"/>
                    <a:pt x="14375" y="20427"/>
                    <a:pt x="14369" y="20427"/>
                  </a:cubicBezTo>
                  <a:cubicBezTo>
                    <a:pt x="14343" y="20427"/>
                    <a:pt x="14361" y="20413"/>
                    <a:pt x="14351" y="20413"/>
                  </a:cubicBezTo>
                  <a:close/>
                  <a:moveTo>
                    <a:pt x="14325" y="20454"/>
                  </a:moveTo>
                  <a:cubicBezTo>
                    <a:pt x="14317" y="20455"/>
                    <a:pt x="14308" y="20456"/>
                    <a:pt x="14300" y="20456"/>
                  </a:cubicBezTo>
                  <a:lnTo>
                    <a:pt x="14324" y="20456"/>
                  </a:lnTo>
                  <a:cubicBezTo>
                    <a:pt x="14324" y="20455"/>
                    <a:pt x="14325" y="20454"/>
                    <a:pt x="14325" y="20454"/>
                  </a:cubicBezTo>
                  <a:close/>
                  <a:moveTo>
                    <a:pt x="14479" y="20444"/>
                  </a:moveTo>
                  <a:cubicBezTo>
                    <a:pt x="14407" y="20444"/>
                    <a:pt x="14348" y="20479"/>
                    <a:pt x="14300" y="20479"/>
                  </a:cubicBezTo>
                  <a:lnTo>
                    <a:pt x="14372" y="20479"/>
                  </a:lnTo>
                  <a:cubicBezTo>
                    <a:pt x="14384" y="20479"/>
                    <a:pt x="14431" y="20468"/>
                    <a:pt x="14455" y="20456"/>
                  </a:cubicBezTo>
                  <a:cubicBezTo>
                    <a:pt x="14456" y="20455"/>
                    <a:pt x="14457" y="20455"/>
                    <a:pt x="14457" y="20455"/>
                  </a:cubicBezTo>
                  <a:lnTo>
                    <a:pt x="14457" y="20455"/>
                  </a:lnTo>
                  <a:cubicBezTo>
                    <a:pt x="14460" y="20456"/>
                    <a:pt x="14463" y="20456"/>
                    <a:pt x="14467" y="20456"/>
                  </a:cubicBezTo>
                  <a:cubicBezTo>
                    <a:pt x="14469" y="20455"/>
                    <a:pt x="14472" y="20454"/>
                    <a:pt x="14475" y="20453"/>
                  </a:cubicBezTo>
                  <a:lnTo>
                    <a:pt x="14475" y="20453"/>
                  </a:lnTo>
                  <a:cubicBezTo>
                    <a:pt x="14470" y="20454"/>
                    <a:pt x="14464" y="20454"/>
                    <a:pt x="14457" y="20455"/>
                  </a:cubicBezTo>
                  <a:lnTo>
                    <a:pt x="14457" y="20455"/>
                  </a:lnTo>
                  <a:cubicBezTo>
                    <a:pt x="14452" y="20455"/>
                    <a:pt x="14454" y="20452"/>
                    <a:pt x="14479" y="20444"/>
                  </a:cubicBezTo>
                  <a:close/>
                  <a:moveTo>
                    <a:pt x="14384" y="20657"/>
                  </a:moveTo>
                  <a:cubicBezTo>
                    <a:pt x="14375" y="20657"/>
                    <a:pt x="14365" y="20658"/>
                    <a:pt x="14360" y="20658"/>
                  </a:cubicBezTo>
                  <a:lnTo>
                    <a:pt x="14395" y="20658"/>
                  </a:lnTo>
                  <a:cubicBezTo>
                    <a:pt x="14390" y="20658"/>
                    <a:pt x="14387" y="20657"/>
                    <a:pt x="14384" y="20657"/>
                  </a:cubicBezTo>
                  <a:close/>
                  <a:moveTo>
                    <a:pt x="14422" y="20659"/>
                  </a:moveTo>
                  <a:lnTo>
                    <a:pt x="14422" y="20659"/>
                  </a:lnTo>
                  <a:cubicBezTo>
                    <a:pt x="14421" y="20661"/>
                    <a:pt x="14422" y="20662"/>
                    <a:pt x="14423" y="20663"/>
                  </a:cubicBezTo>
                  <a:lnTo>
                    <a:pt x="14423" y="20663"/>
                  </a:lnTo>
                  <a:cubicBezTo>
                    <a:pt x="14424" y="20661"/>
                    <a:pt x="14424" y="20660"/>
                    <a:pt x="14422" y="20659"/>
                  </a:cubicBezTo>
                  <a:close/>
                  <a:moveTo>
                    <a:pt x="14423" y="20663"/>
                  </a:moveTo>
                  <a:lnTo>
                    <a:pt x="14423" y="20663"/>
                  </a:lnTo>
                  <a:cubicBezTo>
                    <a:pt x="14422" y="20667"/>
                    <a:pt x="14414" y="20673"/>
                    <a:pt x="14395" y="20682"/>
                  </a:cubicBezTo>
                  <a:cubicBezTo>
                    <a:pt x="14437" y="20664"/>
                    <a:pt x="14437" y="20664"/>
                    <a:pt x="14431" y="20664"/>
                  </a:cubicBezTo>
                  <a:cubicBezTo>
                    <a:pt x="14429" y="20664"/>
                    <a:pt x="14425" y="20664"/>
                    <a:pt x="14423" y="20663"/>
                  </a:cubicBezTo>
                  <a:close/>
                  <a:moveTo>
                    <a:pt x="14622" y="20763"/>
                  </a:moveTo>
                  <a:cubicBezTo>
                    <a:pt x="14599" y="20768"/>
                    <a:pt x="14575" y="20774"/>
                    <a:pt x="14559" y="20777"/>
                  </a:cubicBezTo>
                  <a:lnTo>
                    <a:pt x="14559" y="20777"/>
                  </a:lnTo>
                  <a:cubicBezTo>
                    <a:pt x="14557" y="20776"/>
                    <a:pt x="14555" y="20775"/>
                    <a:pt x="14551" y="20775"/>
                  </a:cubicBezTo>
                  <a:cubicBezTo>
                    <a:pt x="14548" y="20775"/>
                    <a:pt x="14544" y="20775"/>
                    <a:pt x="14538" y="20777"/>
                  </a:cubicBezTo>
                  <a:cubicBezTo>
                    <a:pt x="14538" y="20778"/>
                    <a:pt x="14540" y="20779"/>
                    <a:pt x="14543" y="20779"/>
                  </a:cubicBezTo>
                  <a:cubicBezTo>
                    <a:pt x="14547" y="20779"/>
                    <a:pt x="14553" y="20778"/>
                    <a:pt x="14559" y="20777"/>
                  </a:cubicBezTo>
                  <a:lnTo>
                    <a:pt x="14559" y="20777"/>
                  </a:lnTo>
                  <a:cubicBezTo>
                    <a:pt x="14564" y="20780"/>
                    <a:pt x="14567" y="20785"/>
                    <a:pt x="14576" y="20785"/>
                  </a:cubicBezTo>
                  <a:lnTo>
                    <a:pt x="14576" y="20785"/>
                  </a:lnTo>
                  <a:cubicBezTo>
                    <a:pt x="14583" y="20784"/>
                    <a:pt x="14589" y="20783"/>
                    <a:pt x="14596" y="20782"/>
                  </a:cubicBezTo>
                  <a:lnTo>
                    <a:pt x="14596" y="20782"/>
                  </a:lnTo>
                  <a:cubicBezTo>
                    <a:pt x="14600" y="20781"/>
                    <a:pt x="14604" y="20779"/>
                    <a:pt x="14610" y="20777"/>
                  </a:cubicBezTo>
                  <a:cubicBezTo>
                    <a:pt x="14626" y="20769"/>
                    <a:pt x="14627" y="20765"/>
                    <a:pt x="14622" y="20763"/>
                  </a:cubicBezTo>
                  <a:close/>
                  <a:moveTo>
                    <a:pt x="5132" y="20908"/>
                  </a:moveTo>
                  <a:cubicBezTo>
                    <a:pt x="5133" y="20909"/>
                    <a:pt x="5134" y="20909"/>
                    <a:pt x="5134" y="20909"/>
                  </a:cubicBezTo>
                  <a:cubicBezTo>
                    <a:pt x="5135" y="20909"/>
                    <a:pt x="5135" y="20909"/>
                    <a:pt x="5135" y="20908"/>
                  </a:cubicBezTo>
                  <a:lnTo>
                    <a:pt x="5135" y="20908"/>
                  </a:lnTo>
                  <a:cubicBezTo>
                    <a:pt x="5134" y="20908"/>
                    <a:pt x="5133" y="20908"/>
                    <a:pt x="5132" y="20908"/>
                  </a:cubicBezTo>
                  <a:close/>
                  <a:moveTo>
                    <a:pt x="15396" y="21206"/>
                  </a:moveTo>
                  <a:cubicBezTo>
                    <a:pt x="15384" y="21206"/>
                    <a:pt x="15348" y="21218"/>
                    <a:pt x="15336" y="21218"/>
                  </a:cubicBezTo>
                  <a:cubicBezTo>
                    <a:pt x="15324" y="21218"/>
                    <a:pt x="15384" y="21206"/>
                    <a:pt x="15396" y="21206"/>
                  </a:cubicBezTo>
                  <a:close/>
                  <a:moveTo>
                    <a:pt x="14835" y="21662"/>
                  </a:moveTo>
                  <a:cubicBezTo>
                    <a:pt x="14830" y="21664"/>
                    <a:pt x="14834" y="21664"/>
                    <a:pt x="14840" y="21664"/>
                  </a:cubicBezTo>
                  <a:lnTo>
                    <a:pt x="14840" y="21664"/>
                  </a:lnTo>
                  <a:cubicBezTo>
                    <a:pt x="14839" y="21663"/>
                    <a:pt x="14837" y="21662"/>
                    <a:pt x="14835" y="21662"/>
                  </a:cubicBezTo>
                  <a:close/>
                  <a:moveTo>
                    <a:pt x="14840" y="21664"/>
                  </a:moveTo>
                  <a:lnTo>
                    <a:pt x="14840" y="21664"/>
                  </a:lnTo>
                  <a:cubicBezTo>
                    <a:pt x="14843" y="21666"/>
                    <a:pt x="14845" y="21668"/>
                    <a:pt x="14848" y="21670"/>
                  </a:cubicBezTo>
                  <a:cubicBezTo>
                    <a:pt x="14866" y="21664"/>
                    <a:pt x="14854" y="21664"/>
                    <a:pt x="14843" y="21664"/>
                  </a:cubicBezTo>
                  <a:cubicBezTo>
                    <a:pt x="14842" y="21664"/>
                    <a:pt x="14841" y="21664"/>
                    <a:pt x="14840" y="21664"/>
                  </a:cubicBezTo>
                  <a:close/>
                  <a:moveTo>
                    <a:pt x="8919" y="525"/>
                  </a:moveTo>
                  <a:lnTo>
                    <a:pt x="8907" y="536"/>
                  </a:lnTo>
                  <a:cubicBezTo>
                    <a:pt x="8935" y="531"/>
                    <a:pt x="8950" y="531"/>
                    <a:pt x="8959" y="531"/>
                  </a:cubicBezTo>
                  <a:lnTo>
                    <a:pt x="8959" y="531"/>
                  </a:lnTo>
                  <a:cubicBezTo>
                    <a:pt x="8905" y="548"/>
                    <a:pt x="8955" y="548"/>
                    <a:pt x="8966" y="548"/>
                  </a:cubicBezTo>
                  <a:cubicBezTo>
                    <a:pt x="8966" y="548"/>
                    <a:pt x="8966" y="548"/>
                    <a:pt x="8966" y="548"/>
                  </a:cubicBezTo>
                  <a:lnTo>
                    <a:pt x="8966" y="548"/>
                  </a:lnTo>
                  <a:lnTo>
                    <a:pt x="8951" y="555"/>
                  </a:lnTo>
                  <a:lnTo>
                    <a:pt x="8951" y="555"/>
                  </a:lnTo>
                  <a:cubicBezTo>
                    <a:pt x="8956" y="553"/>
                    <a:pt x="8961" y="551"/>
                    <a:pt x="8966" y="548"/>
                  </a:cubicBezTo>
                  <a:lnTo>
                    <a:pt x="8966" y="548"/>
                  </a:lnTo>
                  <a:cubicBezTo>
                    <a:pt x="8966" y="548"/>
                    <a:pt x="8950" y="558"/>
                    <a:pt x="8931" y="567"/>
                  </a:cubicBezTo>
                  <a:lnTo>
                    <a:pt x="8931" y="567"/>
                  </a:lnTo>
                  <a:lnTo>
                    <a:pt x="8966" y="560"/>
                  </a:lnTo>
                  <a:lnTo>
                    <a:pt x="8966" y="560"/>
                  </a:lnTo>
                  <a:cubicBezTo>
                    <a:pt x="8907" y="572"/>
                    <a:pt x="8930" y="572"/>
                    <a:pt x="8966" y="572"/>
                  </a:cubicBezTo>
                  <a:cubicBezTo>
                    <a:pt x="8957" y="575"/>
                    <a:pt x="8948" y="579"/>
                    <a:pt x="8940" y="582"/>
                  </a:cubicBezTo>
                  <a:lnTo>
                    <a:pt x="8940" y="582"/>
                  </a:lnTo>
                  <a:lnTo>
                    <a:pt x="8978" y="572"/>
                  </a:lnTo>
                  <a:cubicBezTo>
                    <a:pt x="8990" y="572"/>
                    <a:pt x="8942" y="584"/>
                    <a:pt x="8954" y="584"/>
                  </a:cubicBezTo>
                  <a:lnTo>
                    <a:pt x="8954" y="596"/>
                  </a:lnTo>
                  <a:cubicBezTo>
                    <a:pt x="8937" y="596"/>
                    <a:pt x="8921" y="602"/>
                    <a:pt x="8904" y="605"/>
                  </a:cubicBezTo>
                  <a:lnTo>
                    <a:pt x="8904" y="605"/>
                  </a:lnTo>
                  <a:cubicBezTo>
                    <a:pt x="8904" y="605"/>
                    <a:pt x="8904" y="605"/>
                    <a:pt x="8904" y="605"/>
                  </a:cubicBezTo>
                  <a:cubicBezTo>
                    <a:pt x="8920" y="605"/>
                    <a:pt x="8892" y="616"/>
                    <a:pt x="8898" y="616"/>
                  </a:cubicBezTo>
                  <a:cubicBezTo>
                    <a:pt x="8900" y="616"/>
                    <a:pt x="8909" y="614"/>
                    <a:pt x="8930" y="608"/>
                  </a:cubicBezTo>
                  <a:lnTo>
                    <a:pt x="8966" y="608"/>
                  </a:lnTo>
                  <a:cubicBezTo>
                    <a:pt x="9014" y="608"/>
                    <a:pt x="9050" y="596"/>
                    <a:pt x="9085" y="584"/>
                  </a:cubicBezTo>
                  <a:lnTo>
                    <a:pt x="9085" y="584"/>
                  </a:lnTo>
                  <a:cubicBezTo>
                    <a:pt x="9073" y="590"/>
                    <a:pt x="9091" y="590"/>
                    <a:pt x="9105" y="590"/>
                  </a:cubicBezTo>
                  <a:cubicBezTo>
                    <a:pt x="9118" y="590"/>
                    <a:pt x="9127" y="590"/>
                    <a:pt x="9097" y="596"/>
                  </a:cubicBezTo>
                  <a:cubicBezTo>
                    <a:pt x="9075" y="605"/>
                    <a:pt x="9066" y="607"/>
                    <a:pt x="9061" y="607"/>
                  </a:cubicBezTo>
                  <a:cubicBezTo>
                    <a:pt x="9056" y="607"/>
                    <a:pt x="9055" y="604"/>
                    <a:pt x="9047" y="604"/>
                  </a:cubicBezTo>
                  <a:cubicBezTo>
                    <a:pt x="9043" y="604"/>
                    <a:pt x="9036" y="605"/>
                    <a:pt x="9026" y="608"/>
                  </a:cubicBezTo>
                  <a:cubicBezTo>
                    <a:pt x="9026" y="613"/>
                    <a:pt x="9032" y="615"/>
                    <a:pt x="9042" y="615"/>
                  </a:cubicBezTo>
                  <a:cubicBezTo>
                    <a:pt x="9082" y="615"/>
                    <a:pt x="9183" y="584"/>
                    <a:pt x="9192" y="584"/>
                  </a:cubicBezTo>
                  <a:cubicBezTo>
                    <a:pt x="9216" y="579"/>
                    <a:pt x="9237" y="575"/>
                    <a:pt x="9259" y="570"/>
                  </a:cubicBezTo>
                  <a:lnTo>
                    <a:pt x="9259" y="570"/>
                  </a:lnTo>
                  <a:cubicBezTo>
                    <a:pt x="9256" y="571"/>
                    <a:pt x="9254" y="571"/>
                    <a:pt x="9252" y="572"/>
                  </a:cubicBezTo>
                  <a:lnTo>
                    <a:pt x="9264" y="572"/>
                  </a:lnTo>
                  <a:cubicBezTo>
                    <a:pt x="9169" y="608"/>
                    <a:pt x="9097" y="608"/>
                    <a:pt x="9014" y="632"/>
                  </a:cubicBezTo>
                  <a:lnTo>
                    <a:pt x="9050" y="632"/>
                  </a:lnTo>
                  <a:cubicBezTo>
                    <a:pt x="9041" y="636"/>
                    <a:pt x="9031" y="640"/>
                    <a:pt x="9018" y="643"/>
                  </a:cubicBezTo>
                  <a:lnTo>
                    <a:pt x="9018" y="643"/>
                  </a:lnTo>
                  <a:cubicBezTo>
                    <a:pt x="9033" y="642"/>
                    <a:pt x="9075" y="638"/>
                    <a:pt x="9094" y="638"/>
                  </a:cubicBezTo>
                  <a:cubicBezTo>
                    <a:pt x="9105" y="638"/>
                    <a:pt x="9109" y="640"/>
                    <a:pt x="9097" y="644"/>
                  </a:cubicBezTo>
                  <a:cubicBezTo>
                    <a:pt x="9061" y="667"/>
                    <a:pt x="9014" y="667"/>
                    <a:pt x="8978" y="679"/>
                  </a:cubicBezTo>
                  <a:cubicBezTo>
                    <a:pt x="8971" y="682"/>
                    <a:pt x="8969" y="683"/>
                    <a:pt x="8972" y="683"/>
                  </a:cubicBezTo>
                  <a:cubicBezTo>
                    <a:pt x="8979" y="683"/>
                    <a:pt x="9013" y="676"/>
                    <a:pt x="9020" y="676"/>
                  </a:cubicBezTo>
                  <a:cubicBezTo>
                    <a:pt x="9023" y="676"/>
                    <a:pt x="9021" y="677"/>
                    <a:pt x="9014" y="679"/>
                  </a:cubicBezTo>
                  <a:lnTo>
                    <a:pt x="8990" y="691"/>
                  </a:lnTo>
                  <a:cubicBezTo>
                    <a:pt x="8990" y="710"/>
                    <a:pt x="8990" y="735"/>
                    <a:pt x="9060" y="735"/>
                  </a:cubicBezTo>
                  <a:cubicBezTo>
                    <a:pt x="9081" y="735"/>
                    <a:pt x="9109" y="733"/>
                    <a:pt x="9145" y="727"/>
                  </a:cubicBezTo>
                  <a:lnTo>
                    <a:pt x="9145" y="727"/>
                  </a:lnTo>
                  <a:cubicBezTo>
                    <a:pt x="9109" y="739"/>
                    <a:pt x="9073" y="763"/>
                    <a:pt x="9050" y="787"/>
                  </a:cubicBezTo>
                  <a:cubicBezTo>
                    <a:pt x="9073" y="775"/>
                    <a:pt x="9097" y="775"/>
                    <a:pt x="9121" y="775"/>
                  </a:cubicBezTo>
                  <a:lnTo>
                    <a:pt x="9050" y="798"/>
                  </a:lnTo>
                  <a:cubicBezTo>
                    <a:pt x="9032" y="804"/>
                    <a:pt x="9041" y="807"/>
                    <a:pt x="9058" y="807"/>
                  </a:cubicBezTo>
                  <a:cubicBezTo>
                    <a:pt x="9070" y="807"/>
                    <a:pt x="9085" y="806"/>
                    <a:pt x="9099" y="804"/>
                  </a:cubicBezTo>
                  <a:lnTo>
                    <a:pt x="9099" y="804"/>
                  </a:lnTo>
                  <a:cubicBezTo>
                    <a:pt x="9090" y="807"/>
                    <a:pt x="9080" y="810"/>
                    <a:pt x="9073" y="810"/>
                  </a:cubicBezTo>
                  <a:cubicBezTo>
                    <a:pt x="9057" y="818"/>
                    <a:pt x="9056" y="821"/>
                    <a:pt x="9062" y="821"/>
                  </a:cubicBezTo>
                  <a:cubicBezTo>
                    <a:pt x="9073" y="821"/>
                    <a:pt x="9113" y="810"/>
                    <a:pt x="9121" y="810"/>
                  </a:cubicBezTo>
                  <a:lnTo>
                    <a:pt x="9073" y="834"/>
                  </a:lnTo>
                  <a:lnTo>
                    <a:pt x="9121" y="822"/>
                  </a:lnTo>
                  <a:cubicBezTo>
                    <a:pt x="9147" y="822"/>
                    <a:pt x="9148" y="829"/>
                    <a:pt x="9118" y="837"/>
                  </a:cubicBezTo>
                  <a:lnTo>
                    <a:pt x="9118" y="837"/>
                  </a:lnTo>
                  <a:cubicBezTo>
                    <a:pt x="9119" y="836"/>
                    <a:pt x="9120" y="835"/>
                    <a:pt x="9121" y="834"/>
                  </a:cubicBezTo>
                  <a:lnTo>
                    <a:pt x="9121" y="834"/>
                  </a:lnTo>
                  <a:cubicBezTo>
                    <a:pt x="9118" y="835"/>
                    <a:pt x="9116" y="837"/>
                    <a:pt x="9114" y="838"/>
                  </a:cubicBezTo>
                  <a:lnTo>
                    <a:pt x="9114" y="838"/>
                  </a:lnTo>
                  <a:cubicBezTo>
                    <a:pt x="9103" y="840"/>
                    <a:pt x="9090" y="843"/>
                    <a:pt x="9073" y="846"/>
                  </a:cubicBezTo>
                  <a:cubicBezTo>
                    <a:pt x="9081" y="846"/>
                    <a:pt x="9094" y="846"/>
                    <a:pt x="9106" y="843"/>
                  </a:cubicBezTo>
                  <a:lnTo>
                    <a:pt x="9106" y="843"/>
                  </a:lnTo>
                  <a:cubicBezTo>
                    <a:pt x="9077" y="861"/>
                    <a:pt x="9088" y="871"/>
                    <a:pt x="9109" y="882"/>
                  </a:cubicBezTo>
                  <a:cubicBezTo>
                    <a:pt x="9145" y="870"/>
                    <a:pt x="9169" y="858"/>
                    <a:pt x="9204" y="846"/>
                  </a:cubicBezTo>
                  <a:cubicBezTo>
                    <a:pt x="9222" y="844"/>
                    <a:pt x="9231" y="843"/>
                    <a:pt x="9235" y="843"/>
                  </a:cubicBezTo>
                  <a:cubicBezTo>
                    <a:pt x="9246" y="843"/>
                    <a:pt x="9218" y="849"/>
                    <a:pt x="9221" y="849"/>
                  </a:cubicBezTo>
                  <a:cubicBezTo>
                    <a:pt x="9222" y="849"/>
                    <a:pt x="9227" y="849"/>
                    <a:pt x="9240" y="846"/>
                  </a:cubicBezTo>
                  <a:lnTo>
                    <a:pt x="9240" y="846"/>
                  </a:lnTo>
                  <a:cubicBezTo>
                    <a:pt x="9204" y="858"/>
                    <a:pt x="9180" y="870"/>
                    <a:pt x="9157" y="870"/>
                  </a:cubicBezTo>
                  <a:cubicBezTo>
                    <a:pt x="9050" y="917"/>
                    <a:pt x="9145" y="917"/>
                    <a:pt x="9133" y="941"/>
                  </a:cubicBezTo>
                  <a:lnTo>
                    <a:pt x="9180" y="941"/>
                  </a:lnTo>
                  <a:cubicBezTo>
                    <a:pt x="9097" y="977"/>
                    <a:pt x="9192" y="965"/>
                    <a:pt x="9157" y="989"/>
                  </a:cubicBezTo>
                  <a:cubicBezTo>
                    <a:pt x="9192" y="977"/>
                    <a:pt x="9240" y="965"/>
                    <a:pt x="9288" y="965"/>
                  </a:cubicBezTo>
                  <a:cubicBezTo>
                    <a:pt x="9297" y="963"/>
                    <a:pt x="9303" y="963"/>
                    <a:pt x="9305" y="963"/>
                  </a:cubicBezTo>
                  <a:cubicBezTo>
                    <a:pt x="9316" y="963"/>
                    <a:pt x="9187" y="992"/>
                    <a:pt x="9157" y="1013"/>
                  </a:cubicBezTo>
                  <a:lnTo>
                    <a:pt x="9180" y="1013"/>
                  </a:lnTo>
                  <a:cubicBezTo>
                    <a:pt x="9228" y="1013"/>
                    <a:pt x="9240" y="1013"/>
                    <a:pt x="9216" y="1025"/>
                  </a:cubicBezTo>
                  <a:cubicBezTo>
                    <a:pt x="9216" y="1025"/>
                    <a:pt x="9169" y="1048"/>
                    <a:pt x="9180" y="1048"/>
                  </a:cubicBezTo>
                  <a:cubicBezTo>
                    <a:pt x="9200" y="1044"/>
                    <a:pt x="9210" y="1043"/>
                    <a:pt x="9215" y="1043"/>
                  </a:cubicBezTo>
                  <a:cubicBezTo>
                    <a:pt x="9224" y="1043"/>
                    <a:pt x="9225" y="1046"/>
                    <a:pt x="9243" y="1048"/>
                  </a:cubicBezTo>
                  <a:lnTo>
                    <a:pt x="9243" y="1048"/>
                  </a:lnTo>
                  <a:lnTo>
                    <a:pt x="9288" y="1037"/>
                  </a:lnTo>
                  <a:lnTo>
                    <a:pt x="9264" y="1048"/>
                  </a:lnTo>
                  <a:lnTo>
                    <a:pt x="9204" y="1060"/>
                  </a:lnTo>
                  <a:cubicBezTo>
                    <a:pt x="9195" y="1066"/>
                    <a:pt x="9194" y="1069"/>
                    <a:pt x="9197" y="1069"/>
                  </a:cubicBezTo>
                  <a:cubicBezTo>
                    <a:pt x="9207" y="1069"/>
                    <a:pt x="9261" y="1048"/>
                    <a:pt x="9288" y="1048"/>
                  </a:cubicBezTo>
                  <a:cubicBezTo>
                    <a:pt x="9311" y="1048"/>
                    <a:pt x="9264" y="1060"/>
                    <a:pt x="9252" y="1072"/>
                  </a:cubicBezTo>
                  <a:cubicBezTo>
                    <a:pt x="9204" y="1072"/>
                    <a:pt x="9228" y="1072"/>
                    <a:pt x="9204" y="1084"/>
                  </a:cubicBezTo>
                  <a:cubicBezTo>
                    <a:pt x="9204" y="1084"/>
                    <a:pt x="9231" y="1079"/>
                    <a:pt x="9245" y="1079"/>
                  </a:cubicBezTo>
                  <a:cubicBezTo>
                    <a:pt x="9252" y="1079"/>
                    <a:pt x="9256" y="1080"/>
                    <a:pt x="9252" y="1084"/>
                  </a:cubicBezTo>
                  <a:cubicBezTo>
                    <a:pt x="9240" y="1096"/>
                    <a:pt x="9264" y="1096"/>
                    <a:pt x="9204" y="1108"/>
                  </a:cubicBezTo>
                  <a:lnTo>
                    <a:pt x="9264" y="1108"/>
                  </a:lnTo>
                  <a:cubicBezTo>
                    <a:pt x="9276" y="1096"/>
                    <a:pt x="9300" y="1084"/>
                    <a:pt x="9323" y="1084"/>
                  </a:cubicBezTo>
                  <a:cubicBezTo>
                    <a:pt x="9335" y="1084"/>
                    <a:pt x="9347" y="1084"/>
                    <a:pt x="9323" y="1096"/>
                  </a:cubicBezTo>
                  <a:lnTo>
                    <a:pt x="9311" y="1096"/>
                  </a:lnTo>
                  <a:cubicBezTo>
                    <a:pt x="9319" y="1096"/>
                    <a:pt x="9317" y="1101"/>
                    <a:pt x="9328" y="1101"/>
                  </a:cubicBezTo>
                  <a:cubicBezTo>
                    <a:pt x="9334" y="1101"/>
                    <a:pt x="9343" y="1100"/>
                    <a:pt x="9359" y="1096"/>
                  </a:cubicBezTo>
                  <a:lnTo>
                    <a:pt x="9359" y="1096"/>
                  </a:lnTo>
                  <a:lnTo>
                    <a:pt x="9288" y="1120"/>
                  </a:lnTo>
                  <a:cubicBezTo>
                    <a:pt x="9304" y="1116"/>
                    <a:pt x="9314" y="1115"/>
                    <a:pt x="9322" y="1115"/>
                  </a:cubicBezTo>
                  <a:cubicBezTo>
                    <a:pt x="9337" y="1115"/>
                    <a:pt x="9339" y="1120"/>
                    <a:pt x="9347" y="1120"/>
                  </a:cubicBezTo>
                  <a:cubicBezTo>
                    <a:pt x="9300" y="1132"/>
                    <a:pt x="9252" y="1144"/>
                    <a:pt x="9204" y="1168"/>
                  </a:cubicBezTo>
                  <a:lnTo>
                    <a:pt x="9264" y="1168"/>
                  </a:lnTo>
                  <a:cubicBezTo>
                    <a:pt x="9264" y="1168"/>
                    <a:pt x="9264" y="1168"/>
                    <a:pt x="9228" y="1179"/>
                  </a:cubicBezTo>
                  <a:cubicBezTo>
                    <a:pt x="9223" y="1181"/>
                    <a:pt x="9223" y="1182"/>
                    <a:pt x="9226" y="1182"/>
                  </a:cubicBezTo>
                  <a:cubicBezTo>
                    <a:pt x="9241" y="1182"/>
                    <a:pt x="9313" y="1171"/>
                    <a:pt x="9342" y="1171"/>
                  </a:cubicBezTo>
                  <a:cubicBezTo>
                    <a:pt x="9355" y="1171"/>
                    <a:pt x="9360" y="1173"/>
                    <a:pt x="9347" y="1179"/>
                  </a:cubicBezTo>
                  <a:cubicBezTo>
                    <a:pt x="9311" y="1179"/>
                    <a:pt x="9276" y="1191"/>
                    <a:pt x="9252" y="1215"/>
                  </a:cubicBezTo>
                  <a:lnTo>
                    <a:pt x="9288" y="1215"/>
                  </a:lnTo>
                  <a:cubicBezTo>
                    <a:pt x="9304" y="1211"/>
                    <a:pt x="9313" y="1210"/>
                    <a:pt x="9318" y="1210"/>
                  </a:cubicBezTo>
                  <a:cubicBezTo>
                    <a:pt x="9330" y="1210"/>
                    <a:pt x="9327" y="1215"/>
                    <a:pt x="9335" y="1215"/>
                  </a:cubicBezTo>
                  <a:cubicBezTo>
                    <a:pt x="9180" y="1263"/>
                    <a:pt x="9311" y="1263"/>
                    <a:pt x="9240" y="1298"/>
                  </a:cubicBezTo>
                  <a:cubicBezTo>
                    <a:pt x="9268" y="1291"/>
                    <a:pt x="9280" y="1288"/>
                    <a:pt x="9285" y="1288"/>
                  </a:cubicBezTo>
                  <a:cubicBezTo>
                    <a:pt x="9294" y="1288"/>
                    <a:pt x="9276" y="1298"/>
                    <a:pt x="9300" y="1298"/>
                  </a:cubicBezTo>
                  <a:cubicBezTo>
                    <a:pt x="9258" y="1310"/>
                    <a:pt x="9264" y="1310"/>
                    <a:pt x="9273" y="1310"/>
                  </a:cubicBezTo>
                  <a:cubicBezTo>
                    <a:pt x="9282" y="1310"/>
                    <a:pt x="9294" y="1310"/>
                    <a:pt x="9264" y="1322"/>
                  </a:cubicBezTo>
                  <a:lnTo>
                    <a:pt x="9347" y="1298"/>
                  </a:lnTo>
                  <a:lnTo>
                    <a:pt x="9347" y="1298"/>
                  </a:lnTo>
                  <a:cubicBezTo>
                    <a:pt x="9337" y="1304"/>
                    <a:pt x="9338" y="1305"/>
                    <a:pt x="9344" y="1305"/>
                  </a:cubicBezTo>
                  <a:cubicBezTo>
                    <a:pt x="9359" y="1305"/>
                    <a:pt x="9403" y="1297"/>
                    <a:pt x="9414" y="1297"/>
                  </a:cubicBezTo>
                  <a:cubicBezTo>
                    <a:pt x="9420" y="1297"/>
                    <a:pt x="9415" y="1300"/>
                    <a:pt x="9383" y="1310"/>
                  </a:cubicBezTo>
                  <a:cubicBezTo>
                    <a:pt x="9359" y="1322"/>
                    <a:pt x="9335" y="1334"/>
                    <a:pt x="9311" y="1334"/>
                  </a:cubicBezTo>
                  <a:cubicBezTo>
                    <a:pt x="9216" y="1358"/>
                    <a:pt x="9395" y="1334"/>
                    <a:pt x="9288" y="1370"/>
                  </a:cubicBezTo>
                  <a:cubicBezTo>
                    <a:pt x="9323" y="1358"/>
                    <a:pt x="9371" y="1346"/>
                    <a:pt x="9419" y="1334"/>
                  </a:cubicBezTo>
                  <a:lnTo>
                    <a:pt x="9419" y="1334"/>
                  </a:lnTo>
                  <a:cubicBezTo>
                    <a:pt x="9371" y="1358"/>
                    <a:pt x="9335" y="1382"/>
                    <a:pt x="9323" y="1382"/>
                  </a:cubicBezTo>
                  <a:cubicBezTo>
                    <a:pt x="9335" y="1382"/>
                    <a:pt x="9359" y="1382"/>
                    <a:pt x="9335" y="1394"/>
                  </a:cubicBezTo>
                  <a:lnTo>
                    <a:pt x="9300" y="1394"/>
                  </a:lnTo>
                  <a:cubicBezTo>
                    <a:pt x="9276" y="1406"/>
                    <a:pt x="9311" y="1406"/>
                    <a:pt x="9347" y="1406"/>
                  </a:cubicBezTo>
                  <a:cubicBezTo>
                    <a:pt x="9288" y="1429"/>
                    <a:pt x="9323" y="1429"/>
                    <a:pt x="9288" y="1453"/>
                  </a:cubicBezTo>
                  <a:cubicBezTo>
                    <a:pt x="9305" y="1448"/>
                    <a:pt x="9314" y="1446"/>
                    <a:pt x="9319" y="1446"/>
                  </a:cubicBezTo>
                  <a:cubicBezTo>
                    <a:pt x="9331" y="1446"/>
                    <a:pt x="9308" y="1460"/>
                    <a:pt x="9328" y="1460"/>
                  </a:cubicBezTo>
                  <a:cubicBezTo>
                    <a:pt x="9335" y="1460"/>
                    <a:pt x="9348" y="1458"/>
                    <a:pt x="9371" y="1453"/>
                  </a:cubicBezTo>
                  <a:lnTo>
                    <a:pt x="9371" y="1453"/>
                  </a:lnTo>
                  <a:lnTo>
                    <a:pt x="9335" y="1465"/>
                  </a:lnTo>
                  <a:cubicBezTo>
                    <a:pt x="9371" y="1453"/>
                    <a:pt x="9407" y="1453"/>
                    <a:pt x="9442" y="1441"/>
                  </a:cubicBezTo>
                  <a:lnTo>
                    <a:pt x="9442" y="1441"/>
                  </a:lnTo>
                  <a:lnTo>
                    <a:pt x="9371" y="1465"/>
                  </a:lnTo>
                  <a:cubicBezTo>
                    <a:pt x="9288" y="1477"/>
                    <a:pt x="9359" y="1477"/>
                    <a:pt x="9311" y="1489"/>
                  </a:cubicBezTo>
                  <a:cubicBezTo>
                    <a:pt x="9331" y="1485"/>
                    <a:pt x="9338" y="1484"/>
                    <a:pt x="9340" y="1484"/>
                  </a:cubicBezTo>
                  <a:cubicBezTo>
                    <a:pt x="9345" y="1484"/>
                    <a:pt x="9331" y="1489"/>
                    <a:pt x="9371" y="1489"/>
                  </a:cubicBezTo>
                  <a:lnTo>
                    <a:pt x="9442" y="1489"/>
                  </a:lnTo>
                  <a:cubicBezTo>
                    <a:pt x="9454" y="1501"/>
                    <a:pt x="9359" y="1513"/>
                    <a:pt x="9371" y="1513"/>
                  </a:cubicBezTo>
                  <a:cubicBezTo>
                    <a:pt x="9335" y="1525"/>
                    <a:pt x="9359" y="1525"/>
                    <a:pt x="9371" y="1525"/>
                  </a:cubicBezTo>
                  <a:lnTo>
                    <a:pt x="9371" y="1537"/>
                  </a:lnTo>
                  <a:cubicBezTo>
                    <a:pt x="9371" y="1537"/>
                    <a:pt x="9359" y="1549"/>
                    <a:pt x="9359" y="1549"/>
                  </a:cubicBezTo>
                  <a:lnTo>
                    <a:pt x="9300" y="1560"/>
                  </a:lnTo>
                  <a:lnTo>
                    <a:pt x="9395" y="1560"/>
                  </a:lnTo>
                  <a:cubicBezTo>
                    <a:pt x="9347" y="1584"/>
                    <a:pt x="9395" y="1596"/>
                    <a:pt x="9431" y="1596"/>
                  </a:cubicBezTo>
                  <a:lnTo>
                    <a:pt x="9442" y="1596"/>
                  </a:lnTo>
                  <a:cubicBezTo>
                    <a:pt x="9466" y="1596"/>
                    <a:pt x="9407" y="1608"/>
                    <a:pt x="9407" y="1620"/>
                  </a:cubicBezTo>
                  <a:cubicBezTo>
                    <a:pt x="9404" y="1622"/>
                    <a:pt x="9405" y="1623"/>
                    <a:pt x="9407" y="1623"/>
                  </a:cubicBezTo>
                  <a:cubicBezTo>
                    <a:pt x="9416" y="1623"/>
                    <a:pt x="9454" y="1608"/>
                    <a:pt x="9454" y="1608"/>
                  </a:cubicBezTo>
                  <a:lnTo>
                    <a:pt x="9454" y="1608"/>
                  </a:lnTo>
                  <a:cubicBezTo>
                    <a:pt x="9371" y="1644"/>
                    <a:pt x="9502" y="1620"/>
                    <a:pt x="9466" y="1656"/>
                  </a:cubicBezTo>
                  <a:lnTo>
                    <a:pt x="9407" y="1668"/>
                  </a:lnTo>
                  <a:lnTo>
                    <a:pt x="9538" y="1668"/>
                  </a:lnTo>
                  <a:cubicBezTo>
                    <a:pt x="9514" y="1668"/>
                    <a:pt x="9490" y="1679"/>
                    <a:pt x="9466" y="1679"/>
                  </a:cubicBezTo>
                  <a:cubicBezTo>
                    <a:pt x="9466" y="1685"/>
                    <a:pt x="9472" y="1688"/>
                    <a:pt x="9484" y="1688"/>
                  </a:cubicBezTo>
                  <a:cubicBezTo>
                    <a:pt x="9496" y="1688"/>
                    <a:pt x="9514" y="1685"/>
                    <a:pt x="9538" y="1679"/>
                  </a:cubicBezTo>
                  <a:cubicBezTo>
                    <a:pt x="9546" y="1676"/>
                    <a:pt x="9546" y="1674"/>
                    <a:pt x="9542" y="1674"/>
                  </a:cubicBezTo>
                  <a:cubicBezTo>
                    <a:pt x="9535" y="1674"/>
                    <a:pt x="9514" y="1679"/>
                    <a:pt x="9514" y="1679"/>
                  </a:cubicBezTo>
                  <a:cubicBezTo>
                    <a:pt x="9542" y="1666"/>
                    <a:pt x="9570" y="1660"/>
                    <a:pt x="9586" y="1660"/>
                  </a:cubicBezTo>
                  <a:cubicBezTo>
                    <a:pt x="9597" y="1660"/>
                    <a:pt x="9602" y="1663"/>
                    <a:pt x="9597" y="1668"/>
                  </a:cubicBezTo>
                  <a:lnTo>
                    <a:pt x="9621" y="1668"/>
                  </a:lnTo>
                  <a:cubicBezTo>
                    <a:pt x="9612" y="1676"/>
                    <a:pt x="9608" y="1679"/>
                    <a:pt x="9605" y="1679"/>
                  </a:cubicBezTo>
                  <a:cubicBezTo>
                    <a:pt x="9601" y="1679"/>
                    <a:pt x="9599" y="1676"/>
                    <a:pt x="9591" y="1676"/>
                  </a:cubicBezTo>
                  <a:cubicBezTo>
                    <a:pt x="9587" y="1676"/>
                    <a:pt x="9581" y="1677"/>
                    <a:pt x="9573" y="1679"/>
                  </a:cubicBezTo>
                  <a:cubicBezTo>
                    <a:pt x="9490" y="1715"/>
                    <a:pt x="9526" y="1715"/>
                    <a:pt x="9514" y="1727"/>
                  </a:cubicBezTo>
                  <a:cubicBezTo>
                    <a:pt x="9538" y="1715"/>
                    <a:pt x="9550" y="1715"/>
                    <a:pt x="9573" y="1715"/>
                  </a:cubicBezTo>
                  <a:cubicBezTo>
                    <a:pt x="9597" y="1715"/>
                    <a:pt x="9526" y="1727"/>
                    <a:pt x="9526" y="1727"/>
                  </a:cubicBezTo>
                  <a:lnTo>
                    <a:pt x="9700" y="1704"/>
                  </a:lnTo>
                  <a:lnTo>
                    <a:pt x="9700" y="1704"/>
                  </a:lnTo>
                  <a:cubicBezTo>
                    <a:pt x="9681" y="1708"/>
                    <a:pt x="9628" y="1728"/>
                    <a:pt x="9585" y="1739"/>
                  </a:cubicBezTo>
                  <a:cubicBezTo>
                    <a:pt x="9644" y="1739"/>
                    <a:pt x="9703" y="1727"/>
                    <a:pt x="9762" y="1716"/>
                  </a:cubicBezTo>
                  <a:lnTo>
                    <a:pt x="9762" y="1716"/>
                  </a:lnTo>
                  <a:cubicBezTo>
                    <a:pt x="9760" y="1718"/>
                    <a:pt x="9789" y="1729"/>
                    <a:pt x="9800" y="1739"/>
                  </a:cubicBezTo>
                  <a:cubicBezTo>
                    <a:pt x="9784" y="1743"/>
                    <a:pt x="9778" y="1744"/>
                    <a:pt x="9777" y="1744"/>
                  </a:cubicBezTo>
                  <a:cubicBezTo>
                    <a:pt x="9774" y="1744"/>
                    <a:pt x="9788" y="1739"/>
                    <a:pt x="9764" y="1739"/>
                  </a:cubicBezTo>
                  <a:lnTo>
                    <a:pt x="9704" y="1751"/>
                  </a:lnTo>
                  <a:cubicBezTo>
                    <a:pt x="9669" y="1763"/>
                    <a:pt x="9633" y="1775"/>
                    <a:pt x="9597" y="1787"/>
                  </a:cubicBezTo>
                  <a:cubicBezTo>
                    <a:pt x="9621" y="1787"/>
                    <a:pt x="9597" y="1810"/>
                    <a:pt x="9585" y="1822"/>
                  </a:cubicBezTo>
                  <a:cubicBezTo>
                    <a:pt x="9622" y="1809"/>
                    <a:pt x="9638" y="1805"/>
                    <a:pt x="9648" y="1805"/>
                  </a:cubicBezTo>
                  <a:cubicBezTo>
                    <a:pt x="9657" y="1805"/>
                    <a:pt x="9662" y="1807"/>
                    <a:pt x="9674" y="1807"/>
                  </a:cubicBezTo>
                  <a:cubicBezTo>
                    <a:pt x="9684" y="1807"/>
                    <a:pt x="9700" y="1806"/>
                    <a:pt x="9728" y="1799"/>
                  </a:cubicBezTo>
                  <a:lnTo>
                    <a:pt x="9728" y="1799"/>
                  </a:lnTo>
                  <a:cubicBezTo>
                    <a:pt x="9740" y="1810"/>
                    <a:pt x="9657" y="1822"/>
                    <a:pt x="9633" y="1834"/>
                  </a:cubicBezTo>
                  <a:cubicBezTo>
                    <a:pt x="9681" y="1834"/>
                    <a:pt x="9657" y="1858"/>
                    <a:pt x="9669" y="1870"/>
                  </a:cubicBezTo>
                  <a:lnTo>
                    <a:pt x="9645" y="1870"/>
                  </a:lnTo>
                  <a:cubicBezTo>
                    <a:pt x="9673" y="1870"/>
                    <a:pt x="9656" y="1885"/>
                    <a:pt x="9697" y="1885"/>
                  </a:cubicBezTo>
                  <a:cubicBezTo>
                    <a:pt x="9707" y="1885"/>
                    <a:pt x="9721" y="1884"/>
                    <a:pt x="9740" y="1882"/>
                  </a:cubicBezTo>
                  <a:lnTo>
                    <a:pt x="9740" y="1882"/>
                  </a:lnTo>
                  <a:cubicBezTo>
                    <a:pt x="9728" y="1894"/>
                    <a:pt x="9704" y="1894"/>
                    <a:pt x="9692" y="1894"/>
                  </a:cubicBezTo>
                  <a:cubicBezTo>
                    <a:pt x="9685" y="1899"/>
                    <a:pt x="9685" y="1901"/>
                    <a:pt x="9690" y="1901"/>
                  </a:cubicBezTo>
                  <a:cubicBezTo>
                    <a:pt x="9704" y="1901"/>
                    <a:pt x="9751" y="1887"/>
                    <a:pt x="9760" y="1887"/>
                  </a:cubicBezTo>
                  <a:cubicBezTo>
                    <a:pt x="9764" y="1887"/>
                    <a:pt x="9762" y="1889"/>
                    <a:pt x="9752" y="1894"/>
                  </a:cubicBezTo>
                  <a:lnTo>
                    <a:pt x="9704" y="1906"/>
                  </a:lnTo>
                  <a:cubicBezTo>
                    <a:pt x="9742" y="1906"/>
                    <a:pt x="9704" y="1921"/>
                    <a:pt x="9718" y="1921"/>
                  </a:cubicBezTo>
                  <a:cubicBezTo>
                    <a:pt x="9721" y="1921"/>
                    <a:pt x="9728" y="1920"/>
                    <a:pt x="9740" y="1918"/>
                  </a:cubicBezTo>
                  <a:lnTo>
                    <a:pt x="9740" y="1918"/>
                  </a:lnTo>
                  <a:cubicBezTo>
                    <a:pt x="9728" y="1930"/>
                    <a:pt x="9716" y="1930"/>
                    <a:pt x="9704" y="1930"/>
                  </a:cubicBezTo>
                  <a:cubicBezTo>
                    <a:pt x="9716" y="1935"/>
                    <a:pt x="9728" y="1938"/>
                    <a:pt x="9740" y="1938"/>
                  </a:cubicBezTo>
                  <a:cubicBezTo>
                    <a:pt x="9752" y="1938"/>
                    <a:pt x="9764" y="1936"/>
                    <a:pt x="9775" y="1930"/>
                  </a:cubicBezTo>
                  <a:lnTo>
                    <a:pt x="9775" y="1930"/>
                  </a:lnTo>
                  <a:cubicBezTo>
                    <a:pt x="9752" y="1941"/>
                    <a:pt x="9728" y="1942"/>
                    <a:pt x="9704" y="1953"/>
                  </a:cubicBezTo>
                  <a:cubicBezTo>
                    <a:pt x="9697" y="1956"/>
                    <a:pt x="9696" y="1957"/>
                    <a:pt x="9700" y="1957"/>
                  </a:cubicBezTo>
                  <a:cubicBezTo>
                    <a:pt x="9709" y="1957"/>
                    <a:pt x="9748" y="1950"/>
                    <a:pt x="9757" y="1950"/>
                  </a:cubicBezTo>
                  <a:cubicBezTo>
                    <a:pt x="9760" y="1950"/>
                    <a:pt x="9760" y="1951"/>
                    <a:pt x="9752" y="1953"/>
                  </a:cubicBezTo>
                  <a:cubicBezTo>
                    <a:pt x="9740" y="1953"/>
                    <a:pt x="9728" y="1965"/>
                    <a:pt x="9716" y="1965"/>
                  </a:cubicBezTo>
                  <a:lnTo>
                    <a:pt x="9776" y="1965"/>
                  </a:lnTo>
                  <a:cubicBezTo>
                    <a:pt x="9752" y="1977"/>
                    <a:pt x="9728" y="1977"/>
                    <a:pt x="9704" y="1989"/>
                  </a:cubicBezTo>
                  <a:cubicBezTo>
                    <a:pt x="9716" y="2037"/>
                    <a:pt x="9716" y="2084"/>
                    <a:pt x="9812" y="2108"/>
                  </a:cubicBezTo>
                  <a:cubicBezTo>
                    <a:pt x="9775" y="2122"/>
                    <a:pt x="9757" y="2125"/>
                    <a:pt x="9747" y="2125"/>
                  </a:cubicBezTo>
                  <a:cubicBezTo>
                    <a:pt x="9741" y="2125"/>
                    <a:pt x="9738" y="2124"/>
                    <a:pt x="9734" y="2124"/>
                  </a:cubicBezTo>
                  <a:lnTo>
                    <a:pt x="9734" y="2124"/>
                  </a:lnTo>
                  <a:cubicBezTo>
                    <a:pt x="9733" y="2127"/>
                    <a:pt x="9729" y="2132"/>
                    <a:pt x="9740" y="2132"/>
                  </a:cubicBezTo>
                  <a:lnTo>
                    <a:pt x="9728" y="2132"/>
                  </a:lnTo>
                  <a:cubicBezTo>
                    <a:pt x="9752" y="2132"/>
                    <a:pt x="9704" y="2156"/>
                    <a:pt x="9728" y="2156"/>
                  </a:cubicBezTo>
                  <a:lnTo>
                    <a:pt x="9752" y="2156"/>
                  </a:lnTo>
                  <a:cubicBezTo>
                    <a:pt x="9788" y="2156"/>
                    <a:pt x="9716" y="2176"/>
                    <a:pt x="9718" y="2176"/>
                  </a:cubicBezTo>
                  <a:cubicBezTo>
                    <a:pt x="9719" y="2176"/>
                    <a:pt x="9728" y="2174"/>
                    <a:pt x="9752" y="2168"/>
                  </a:cubicBezTo>
                  <a:lnTo>
                    <a:pt x="9752" y="2168"/>
                  </a:lnTo>
                  <a:lnTo>
                    <a:pt x="9704" y="2191"/>
                  </a:lnTo>
                  <a:cubicBezTo>
                    <a:pt x="9726" y="2185"/>
                    <a:pt x="9734" y="2183"/>
                    <a:pt x="9735" y="2183"/>
                  </a:cubicBezTo>
                  <a:cubicBezTo>
                    <a:pt x="9738" y="2183"/>
                    <a:pt x="9710" y="2193"/>
                    <a:pt x="9725" y="2194"/>
                  </a:cubicBezTo>
                  <a:lnTo>
                    <a:pt x="9725" y="2194"/>
                  </a:lnTo>
                  <a:cubicBezTo>
                    <a:pt x="9714" y="2203"/>
                    <a:pt x="9739" y="2203"/>
                    <a:pt x="9759" y="2203"/>
                  </a:cubicBezTo>
                  <a:cubicBezTo>
                    <a:pt x="9782" y="2203"/>
                    <a:pt x="9800" y="2203"/>
                    <a:pt x="9764" y="2215"/>
                  </a:cubicBezTo>
                  <a:lnTo>
                    <a:pt x="9871" y="2215"/>
                  </a:lnTo>
                  <a:cubicBezTo>
                    <a:pt x="9835" y="2215"/>
                    <a:pt x="9812" y="2227"/>
                    <a:pt x="9776" y="2239"/>
                  </a:cubicBezTo>
                  <a:cubicBezTo>
                    <a:pt x="9823" y="2263"/>
                    <a:pt x="9812" y="2299"/>
                    <a:pt x="9919" y="2311"/>
                  </a:cubicBezTo>
                  <a:lnTo>
                    <a:pt x="9871" y="2311"/>
                  </a:lnTo>
                  <a:cubicBezTo>
                    <a:pt x="9938" y="2311"/>
                    <a:pt x="9852" y="2356"/>
                    <a:pt x="9894" y="2356"/>
                  </a:cubicBezTo>
                  <a:cubicBezTo>
                    <a:pt x="9905" y="2356"/>
                    <a:pt x="9923" y="2353"/>
                    <a:pt x="9954" y="2346"/>
                  </a:cubicBezTo>
                  <a:lnTo>
                    <a:pt x="10026" y="2334"/>
                  </a:lnTo>
                  <a:lnTo>
                    <a:pt x="10026" y="2334"/>
                  </a:lnTo>
                  <a:cubicBezTo>
                    <a:pt x="10002" y="2346"/>
                    <a:pt x="9954" y="2358"/>
                    <a:pt x="9931" y="2370"/>
                  </a:cubicBezTo>
                  <a:cubicBezTo>
                    <a:pt x="9941" y="2368"/>
                    <a:pt x="9948" y="2367"/>
                    <a:pt x="9953" y="2367"/>
                  </a:cubicBezTo>
                  <a:cubicBezTo>
                    <a:pt x="9966" y="2367"/>
                    <a:pt x="9966" y="2373"/>
                    <a:pt x="9980" y="2373"/>
                  </a:cubicBezTo>
                  <a:cubicBezTo>
                    <a:pt x="9982" y="2373"/>
                    <a:pt x="9985" y="2373"/>
                    <a:pt x="9988" y="2373"/>
                  </a:cubicBezTo>
                  <a:lnTo>
                    <a:pt x="9988" y="2373"/>
                  </a:lnTo>
                  <a:cubicBezTo>
                    <a:pt x="9976" y="2376"/>
                    <a:pt x="9962" y="2382"/>
                    <a:pt x="9954" y="2382"/>
                  </a:cubicBezTo>
                  <a:cubicBezTo>
                    <a:pt x="9948" y="2388"/>
                    <a:pt x="9969" y="2388"/>
                    <a:pt x="9990" y="2388"/>
                  </a:cubicBezTo>
                  <a:cubicBezTo>
                    <a:pt x="10011" y="2388"/>
                    <a:pt x="10032" y="2388"/>
                    <a:pt x="10026" y="2394"/>
                  </a:cubicBezTo>
                  <a:lnTo>
                    <a:pt x="9990" y="2394"/>
                  </a:lnTo>
                  <a:cubicBezTo>
                    <a:pt x="9919" y="2453"/>
                    <a:pt x="9859" y="2513"/>
                    <a:pt x="9919" y="2537"/>
                  </a:cubicBezTo>
                  <a:cubicBezTo>
                    <a:pt x="9788" y="2620"/>
                    <a:pt x="9704" y="2739"/>
                    <a:pt x="9645" y="2882"/>
                  </a:cubicBezTo>
                  <a:cubicBezTo>
                    <a:pt x="9800" y="2799"/>
                    <a:pt x="9942" y="2727"/>
                    <a:pt x="10097" y="2656"/>
                  </a:cubicBezTo>
                  <a:cubicBezTo>
                    <a:pt x="10169" y="2644"/>
                    <a:pt x="10240" y="2632"/>
                    <a:pt x="10312" y="2620"/>
                  </a:cubicBezTo>
                  <a:cubicBezTo>
                    <a:pt x="10276" y="2608"/>
                    <a:pt x="10264" y="2596"/>
                    <a:pt x="10264" y="2572"/>
                  </a:cubicBezTo>
                  <a:cubicBezTo>
                    <a:pt x="10621" y="2418"/>
                    <a:pt x="10990" y="2275"/>
                    <a:pt x="11371" y="2168"/>
                  </a:cubicBezTo>
                  <a:cubicBezTo>
                    <a:pt x="11657" y="2072"/>
                    <a:pt x="11966" y="1989"/>
                    <a:pt x="12264" y="1918"/>
                  </a:cubicBezTo>
                  <a:lnTo>
                    <a:pt x="12264" y="1918"/>
                  </a:lnTo>
                  <a:cubicBezTo>
                    <a:pt x="12271" y="1919"/>
                    <a:pt x="12485" y="1930"/>
                    <a:pt x="12621" y="1941"/>
                  </a:cubicBezTo>
                  <a:lnTo>
                    <a:pt x="13110" y="1965"/>
                  </a:lnTo>
                  <a:cubicBezTo>
                    <a:pt x="13419" y="1933"/>
                    <a:pt x="13729" y="1918"/>
                    <a:pt x="14038" y="1918"/>
                  </a:cubicBezTo>
                  <a:cubicBezTo>
                    <a:pt x="14193" y="1918"/>
                    <a:pt x="14348" y="1922"/>
                    <a:pt x="14503" y="1930"/>
                  </a:cubicBezTo>
                  <a:cubicBezTo>
                    <a:pt x="15324" y="1930"/>
                    <a:pt x="16110" y="2072"/>
                    <a:pt x="16741" y="2465"/>
                  </a:cubicBezTo>
                  <a:cubicBezTo>
                    <a:pt x="16812" y="2513"/>
                    <a:pt x="16896" y="2572"/>
                    <a:pt x="16991" y="2632"/>
                  </a:cubicBezTo>
                  <a:lnTo>
                    <a:pt x="17253" y="2799"/>
                  </a:lnTo>
                  <a:lnTo>
                    <a:pt x="17574" y="3013"/>
                  </a:lnTo>
                  <a:cubicBezTo>
                    <a:pt x="17527" y="3073"/>
                    <a:pt x="17455" y="3108"/>
                    <a:pt x="17384" y="3120"/>
                  </a:cubicBezTo>
                  <a:cubicBezTo>
                    <a:pt x="17408" y="3096"/>
                    <a:pt x="17384" y="3049"/>
                    <a:pt x="17384" y="3013"/>
                  </a:cubicBezTo>
                  <a:cubicBezTo>
                    <a:pt x="17133" y="3100"/>
                    <a:pt x="16842" y="3267"/>
                    <a:pt x="16685" y="3267"/>
                  </a:cubicBezTo>
                  <a:cubicBezTo>
                    <a:pt x="16671" y="3267"/>
                    <a:pt x="16658" y="3266"/>
                    <a:pt x="16646" y="3263"/>
                  </a:cubicBezTo>
                  <a:cubicBezTo>
                    <a:pt x="16539" y="3275"/>
                    <a:pt x="16598" y="3442"/>
                    <a:pt x="16503" y="3537"/>
                  </a:cubicBezTo>
                  <a:lnTo>
                    <a:pt x="16396" y="3465"/>
                  </a:lnTo>
                  <a:cubicBezTo>
                    <a:pt x="16372" y="3561"/>
                    <a:pt x="16122" y="3573"/>
                    <a:pt x="16300" y="3692"/>
                  </a:cubicBezTo>
                  <a:cubicBezTo>
                    <a:pt x="16301" y="3692"/>
                    <a:pt x="16301" y="3692"/>
                    <a:pt x="16302" y="3692"/>
                  </a:cubicBezTo>
                  <a:cubicBezTo>
                    <a:pt x="16311" y="3692"/>
                    <a:pt x="16303" y="3584"/>
                    <a:pt x="16360" y="3584"/>
                  </a:cubicBezTo>
                  <a:lnTo>
                    <a:pt x="16396" y="3644"/>
                  </a:lnTo>
                  <a:lnTo>
                    <a:pt x="16491" y="3561"/>
                  </a:lnTo>
                  <a:lnTo>
                    <a:pt x="16491" y="3644"/>
                  </a:lnTo>
                  <a:cubicBezTo>
                    <a:pt x="16499" y="3645"/>
                    <a:pt x="16507" y="3645"/>
                    <a:pt x="16514" y="3645"/>
                  </a:cubicBezTo>
                  <a:cubicBezTo>
                    <a:pt x="16689" y="3645"/>
                    <a:pt x="16500" y="3369"/>
                    <a:pt x="16729" y="3334"/>
                  </a:cubicBezTo>
                  <a:lnTo>
                    <a:pt x="16800" y="3489"/>
                  </a:lnTo>
                  <a:cubicBezTo>
                    <a:pt x="16904" y="3452"/>
                    <a:pt x="16955" y="3392"/>
                    <a:pt x="17049" y="3392"/>
                  </a:cubicBezTo>
                  <a:cubicBezTo>
                    <a:pt x="17074" y="3392"/>
                    <a:pt x="17101" y="3396"/>
                    <a:pt x="17134" y="3406"/>
                  </a:cubicBezTo>
                  <a:cubicBezTo>
                    <a:pt x="17134" y="3406"/>
                    <a:pt x="17112" y="3355"/>
                    <a:pt x="17097" y="3355"/>
                  </a:cubicBezTo>
                  <a:cubicBezTo>
                    <a:pt x="17093" y="3355"/>
                    <a:pt x="17089" y="3360"/>
                    <a:pt x="17086" y="3370"/>
                  </a:cubicBezTo>
                  <a:cubicBezTo>
                    <a:pt x="17051" y="3346"/>
                    <a:pt x="17015" y="3311"/>
                    <a:pt x="17015" y="3263"/>
                  </a:cubicBezTo>
                  <a:cubicBezTo>
                    <a:pt x="17053" y="3213"/>
                    <a:pt x="17072" y="3195"/>
                    <a:pt x="17082" y="3195"/>
                  </a:cubicBezTo>
                  <a:cubicBezTo>
                    <a:pt x="17113" y="3195"/>
                    <a:pt x="17056" y="3373"/>
                    <a:pt x="17181" y="3382"/>
                  </a:cubicBezTo>
                  <a:cubicBezTo>
                    <a:pt x="17284" y="3233"/>
                    <a:pt x="17519" y="3096"/>
                    <a:pt x="17664" y="3096"/>
                  </a:cubicBezTo>
                  <a:cubicBezTo>
                    <a:pt x="17670" y="3096"/>
                    <a:pt x="17676" y="3096"/>
                    <a:pt x="17682" y="3096"/>
                  </a:cubicBezTo>
                  <a:lnTo>
                    <a:pt x="17765" y="3144"/>
                  </a:lnTo>
                  <a:cubicBezTo>
                    <a:pt x="18110" y="3382"/>
                    <a:pt x="18444" y="3632"/>
                    <a:pt x="18777" y="3882"/>
                  </a:cubicBezTo>
                  <a:cubicBezTo>
                    <a:pt x="18756" y="3846"/>
                    <a:pt x="18763" y="3832"/>
                    <a:pt x="18782" y="3832"/>
                  </a:cubicBezTo>
                  <a:cubicBezTo>
                    <a:pt x="18808" y="3832"/>
                    <a:pt x="18856" y="3855"/>
                    <a:pt x="18896" y="3882"/>
                  </a:cubicBezTo>
                  <a:lnTo>
                    <a:pt x="18896" y="3906"/>
                  </a:lnTo>
                  <a:lnTo>
                    <a:pt x="19027" y="3954"/>
                  </a:lnTo>
                  <a:cubicBezTo>
                    <a:pt x="19083" y="4002"/>
                    <a:pt x="19077" y="4027"/>
                    <a:pt x="19047" y="4027"/>
                  </a:cubicBezTo>
                  <a:cubicBezTo>
                    <a:pt x="19025" y="4027"/>
                    <a:pt x="18990" y="4014"/>
                    <a:pt x="18956" y="3989"/>
                  </a:cubicBezTo>
                  <a:lnTo>
                    <a:pt x="18956" y="3989"/>
                  </a:lnTo>
                  <a:cubicBezTo>
                    <a:pt x="19206" y="4204"/>
                    <a:pt x="19432" y="4406"/>
                    <a:pt x="19646" y="4632"/>
                  </a:cubicBezTo>
                  <a:cubicBezTo>
                    <a:pt x="19860" y="4847"/>
                    <a:pt x="20051" y="5085"/>
                    <a:pt x="20229" y="5335"/>
                  </a:cubicBezTo>
                  <a:cubicBezTo>
                    <a:pt x="20233" y="5334"/>
                    <a:pt x="20236" y="5333"/>
                    <a:pt x="20239" y="5333"/>
                  </a:cubicBezTo>
                  <a:cubicBezTo>
                    <a:pt x="20317" y="5333"/>
                    <a:pt x="20404" y="5586"/>
                    <a:pt x="20471" y="5586"/>
                  </a:cubicBezTo>
                  <a:cubicBezTo>
                    <a:pt x="20474" y="5586"/>
                    <a:pt x="20477" y="5586"/>
                    <a:pt x="20480" y="5585"/>
                  </a:cubicBezTo>
                  <a:lnTo>
                    <a:pt x="20480" y="5585"/>
                  </a:lnTo>
                  <a:cubicBezTo>
                    <a:pt x="20480" y="5599"/>
                    <a:pt x="20478" y="5604"/>
                    <a:pt x="20474" y="5604"/>
                  </a:cubicBezTo>
                  <a:cubicBezTo>
                    <a:pt x="20468" y="5604"/>
                    <a:pt x="20458" y="5592"/>
                    <a:pt x="20444" y="5585"/>
                  </a:cubicBezTo>
                  <a:lnTo>
                    <a:pt x="20444" y="5585"/>
                  </a:lnTo>
                  <a:cubicBezTo>
                    <a:pt x="20706" y="5954"/>
                    <a:pt x="20730" y="5978"/>
                    <a:pt x="20825" y="6394"/>
                  </a:cubicBezTo>
                  <a:cubicBezTo>
                    <a:pt x="21003" y="6775"/>
                    <a:pt x="21158" y="7180"/>
                    <a:pt x="21301" y="7585"/>
                  </a:cubicBezTo>
                  <a:cubicBezTo>
                    <a:pt x="21372" y="7775"/>
                    <a:pt x="21432" y="7978"/>
                    <a:pt x="21480" y="8180"/>
                  </a:cubicBezTo>
                  <a:lnTo>
                    <a:pt x="21492" y="8204"/>
                  </a:lnTo>
                  <a:lnTo>
                    <a:pt x="21492" y="8704"/>
                  </a:lnTo>
                  <a:lnTo>
                    <a:pt x="21492" y="9728"/>
                  </a:lnTo>
                  <a:cubicBezTo>
                    <a:pt x="21480" y="9752"/>
                    <a:pt x="21492" y="9788"/>
                    <a:pt x="21468" y="9811"/>
                  </a:cubicBezTo>
                  <a:cubicBezTo>
                    <a:pt x="21462" y="9823"/>
                    <a:pt x="21462" y="9826"/>
                    <a:pt x="21462" y="9826"/>
                  </a:cubicBezTo>
                  <a:cubicBezTo>
                    <a:pt x="21462" y="9826"/>
                    <a:pt x="21462" y="9823"/>
                    <a:pt x="21456" y="9823"/>
                  </a:cubicBezTo>
                  <a:lnTo>
                    <a:pt x="21372" y="9716"/>
                  </a:lnTo>
                  <a:lnTo>
                    <a:pt x="21372" y="9788"/>
                  </a:lnTo>
                  <a:cubicBezTo>
                    <a:pt x="21444" y="9895"/>
                    <a:pt x="21468" y="9942"/>
                    <a:pt x="21492" y="9966"/>
                  </a:cubicBezTo>
                  <a:lnTo>
                    <a:pt x="21492" y="11371"/>
                  </a:lnTo>
                  <a:lnTo>
                    <a:pt x="21468" y="11824"/>
                  </a:lnTo>
                  <a:lnTo>
                    <a:pt x="21468" y="11990"/>
                  </a:lnTo>
                  <a:lnTo>
                    <a:pt x="21468" y="12145"/>
                  </a:lnTo>
                  <a:cubicBezTo>
                    <a:pt x="21468" y="12336"/>
                    <a:pt x="21444" y="12538"/>
                    <a:pt x="21408" y="12728"/>
                  </a:cubicBezTo>
                  <a:cubicBezTo>
                    <a:pt x="21313" y="13133"/>
                    <a:pt x="21182" y="13538"/>
                    <a:pt x="21015" y="13919"/>
                  </a:cubicBezTo>
                  <a:cubicBezTo>
                    <a:pt x="20968" y="14026"/>
                    <a:pt x="20920" y="14121"/>
                    <a:pt x="20872" y="14229"/>
                  </a:cubicBezTo>
                  <a:lnTo>
                    <a:pt x="20849" y="14288"/>
                  </a:lnTo>
                  <a:lnTo>
                    <a:pt x="20849" y="14264"/>
                  </a:lnTo>
                  <a:cubicBezTo>
                    <a:pt x="20849" y="14264"/>
                    <a:pt x="20837" y="14288"/>
                    <a:pt x="20825" y="14300"/>
                  </a:cubicBezTo>
                  <a:lnTo>
                    <a:pt x="20825" y="14300"/>
                  </a:lnTo>
                  <a:cubicBezTo>
                    <a:pt x="20771" y="14300"/>
                    <a:pt x="20726" y="14298"/>
                    <a:pt x="20682" y="14276"/>
                  </a:cubicBezTo>
                  <a:cubicBezTo>
                    <a:pt x="20634" y="14264"/>
                    <a:pt x="20610" y="14217"/>
                    <a:pt x="20622" y="14169"/>
                  </a:cubicBezTo>
                  <a:cubicBezTo>
                    <a:pt x="20619" y="14162"/>
                    <a:pt x="20613" y="14159"/>
                    <a:pt x="20606" y="14159"/>
                  </a:cubicBezTo>
                  <a:cubicBezTo>
                    <a:pt x="20568" y="14159"/>
                    <a:pt x="20487" y="14241"/>
                    <a:pt x="20419" y="14241"/>
                  </a:cubicBezTo>
                  <a:cubicBezTo>
                    <a:pt x="20415" y="14241"/>
                    <a:pt x="20412" y="14241"/>
                    <a:pt x="20408" y="14241"/>
                  </a:cubicBezTo>
                  <a:lnTo>
                    <a:pt x="20468" y="14133"/>
                  </a:lnTo>
                  <a:lnTo>
                    <a:pt x="20468" y="14133"/>
                  </a:lnTo>
                  <a:cubicBezTo>
                    <a:pt x="20461" y="14137"/>
                    <a:pt x="20455" y="14138"/>
                    <a:pt x="20449" y="14138"/>
                  </a:cubicBezTo>
                  <a:cubicBezTo>
                    <a:pt x="20416" y="14138"/>
                    <a:pt x="20400" y="14088"/>
                    <a:pt x="20372" y="14088"/>
                  </a:cubicBezTo>
                  <a:cubicBezTo>
                    <a:pt x="20355" y="14088"/>
                    <a:pt x="20334" y="14107"/>
                    <a:pt x="20301" y="14169"/>
                  </a:cubicBezTo>
                  <a:cubicBezTo>
                    <a:pt x="20300" y="14170"/>
                    <a:pt x="20300" y="14171"/>
                    <a:pt x="20300" y="14171"/>
                  </a:cubicBezTo>
                  <a:cubicBezTo>
                    <a:pt x="20304" y="14171"/>
                    <a:pt x="20341" y="14150"/>
                    <a:pt x="20365" y="14150"/>
                  </a:cubicBezTo>
                  <a:cubicBezTo>
                    <a:pt x="20376" y="14150"/>
                    <a:pt x="20384" y="14155"/>
                    <a:pt x="20384" y="14169"/>
                  </a:cubicBezTo>
                  <a:lnTo>
                    <a:pt x="20337" y="14205"/>
                  </a:lnTo>
                  <a:lnTo>
                    <a:pt x="20396" y="14241"/>
                  </a:lnTo>
                  <a:lnTo>
                    <a:pt x="20337" y="14288"/>
                  </a:lnTo>
                  <a:cubicBezTo>
                    <a:pt x="20337" y="14317"/>
                    <a:pt x="20345" y="14328"/>
                    <a:pt x="20359" y="14328"/>
                  </a:cubicBezTo>
                  <a:cubicBezTo>
                    <a:pt x="20399" y="14328"/>
                    <a:pt x="20487" y="14230"/>
                    <a:pt x="20539" y="14230"/>
                  </a:cubicBezTo>
                  <a:cubicBezTo>
                    <a:pt x="20555" y="14230"/>
                    <a:pt x="20568" y="14240"/>
                    <a:pt x="20575" y="14264"/>
                  </a:cubicBezTo>
                  <a:lnTo>
                    <a:pt x="20480" y="14395"/>
                  </a:lnTo>
                  <a:cubicBezTo>
                    <a:pt x="20539" y="14455"/>
                    <a:pt x="20587" y="14407"/>
                    <a:pt x="20599" y="14526"/>
                  </a:cubicBezTo>
                  <a:cubicBezTo>
                    <a:pt x="20599" y="14526"/>
                    <a:pt x="20625" y="14474"/>
                    <a:pt x="20617" y="14474"/>
                  </a:cubicBezTo>
                  <a:cubicBezTo>
                    <a:pt x="20616" y="14474"/>
                    <a:pt x="20614" y="14475"/>
                    <a:pt x="20610" y="14479"/>
                  </a:cubicBezTo>
                  <a:cubicBezTo>
                    <a:pt x="20610" y="14443"/>
                    <a:pt x="20622" y="14395"/>
                    <a:pt x="20646" y="14360"/>
                  </a:cubicBezTo>
                  <a:cubicBezTo>
                    <a:pt x="20673" y="14344"/>
                    <a:pt x="20688" y="14337"/>
                    <a:pt x="20694" y="14337"/>
                  </a:cubicBezTo>
                  <a:cubicBezTo>
                    <a:pt x="20721" y="14337"/>
                    <a:pt x="20596" y="14461"/>
                    <a:pt x="20634" y="14538"/>
                  </a:cubicBezTo>
                  <a:cubicBezTo>
                    <a:pt x="20670" y="14514"/>
                    <a:pt x="20718" y="14491"/>
                    <a:pt x="20765" y="14467"/>
                  </a:cubicBezTo>
                  <a:lnTo>
                    <a:pt x="20765" y="14467"/>
                  </a:lnTo>
                  <a:cubicBezTo>
                    <a:pt x="20670" y="14693"/>
                    <a:pt x="20563" y="14919"/>
                    <a:pt x="20468" y="15145"/>
                  </a:cubicBezTo>
                  <a:cubicBezTo>
                    <a:pt x="20360" y="15372"/>
                    <a:pt x="20277" y="15574"/>
                    <a:pt x="20194" y="15800"/>
                  </a:cubicBezTo>
                  <a:cubicBezTo>
                    <a:pt x="20146" y="15884"/>
                    <a:pt x="20110" y="15967"/>
                    <a:pt x="20063" y="16050"/>
                  </a:cubicBezTo>
                  <a:cubicBezTo>
                    <a:pt x="20015" y="16134"/>
                    <a:pt x="19956" y="16229"/>
                    <a:pt x="19896" y="16300"/>
                  </a:cubicBezTo>
                  <a:cubicBezTo>
                    <a:pt x="19837" y="16586"/>
                    <a:pt x="19551" y="16812"/>
                    <a:pt x="19372" y="17110"/>
                  </a:cubicBezTo>
                  <a:lnTo>
                    <a:pt x="19360" y="17062"/>
                  </a:lnTo>
                  <a:cubicBezTo>
                    <a:pt x="19194" y="17289"/>
                    <a:pt x="19098" y="17289"/>
                    <a:pt x="18789" y="17479"/>
                  </a:cubicBezTo>
                  <a:cubicBezTo>
                    <a:pt x="18813" y="17515"/>
                    <a:pt x="18682" y="17574"/>
                    <a:pt x="18765" y="17598"/>
                  </a:cubicBezTo>
                  <a:cubicBezTo>
                    <a:pt x="18705" y="17717"/>
                    <a:pt x="18527" y="17658"/>
                    <a:pt x="18408" y="17801"/>
                  </a:cubicBezTo>
                  <a:cubicBezTo>
                    <a:pt x="18405" y="17799"/>
                    <a:pt x="18403" y="17799"/>
                    <a:pt x="18402" y="17799"/>
                  </a:cubicBezTo>
                  <a:cubicBezTo>
                    <a:pt x="18394" y="17799"/>
                    <a:pt x="18428" y="17836"/>
                    <a:pt x="18396" y="17836"/>
                  </a:cubicBezTo>
                  <a:cubicBezTo>
                    <a:pt x="18290" y="17962"/>
                    <a:pt x="18258" y="17994"/>
                    <a:pt x="18244" y="17994"/>
                  </a:cubicBezTo>
                  <a:cubicBezTo>
                    <a:pt x="18229" y="17994"/>
                    <a:pt x="18235" y="17956"/>
                    <a:pt x="18193" y="17956"/>
                  </a:cubicBezTo>
                  <a:cubicBezTo>
                    <a:pt x="18156" y="17956"/>
                    <a:pt x="18081" y="17986"/>
                    <a:pt x="17920" y="18098"/>
                  </a:cubicBezTo>
                  <a:cubicBezTo>
                    <a:pt x="17884" y="18134"/>
                    <a:pt x="17848" y="18170"/>
                    <a:pt x="17801" y="18217"/>
                  </a:cubicBezTo>
                  <a:cubicBezTo>
                    <a:pt x="17777" y="18241"/>
                    <a:pt x="17753" y="18265"/>
                    <a:pt x="17729" y="18301"/>
                  </a:cubicBezTo>
                  <a:cubicBezTo>
                    <a:pt x="17658" y="18348"/>
                    <a:pt x="17598" y="18384"/>
                    <a:pt x="17527" y="18420"/>
                  </a:cubicBezTo>
                  <a:lnTo>
                    <a:pt x="16979" y="18717"/>
                  </a:lnTo>
                  <a:cubicBezTo>
                    <a:pt x="16627" y="18905"/>
                    <a:pt x="16263" y="19070"/>
                    <a:pt x="15899" y="19211"/>
                  </a:cubicBezTo>
                  <a:lnTo>
                    <a:pt x="15899" y="19211"/>
                  </a:lnTo>
                  <a:cubicBezTo>
                    <a:pt x="15901" y="19211"/>
                    <a:pt x="15903" y="19211"/>
                    <a:pt x="15904" y="19211"/>
                  </a:cubicBezTo>
                  <a:cubicBezTo>
                    <a:pt x="15933" y="19211"/>
                    <a:pt x="15954" y="19248"/>
                    <a:pt x="15896" y="19277"/>
                  </a:cubicBezTo>
                  <a:cubicBezTo>
                    <a:pt x="15876" y="19263"/>
                    <a:pt x="15857" y="19258"/>
                    <a:pt x="15837" y="19258"/>
                  </a:cubicBezTo>
                  <a:cubicBezTo>
                    <a:pt x="15737" y="19258"/>
                    <a:pt x="15634" y="19408"/>
                    <a:pt x="15515" y="19408"/>
                  </a:cubicBezTo>
                  <a:cubicBezTo>
                    <a:pt x="15515" y="19384"/>
                    <a:pt x="15574" y="19348"/>
                    <a:pt x="15610" y="19325"/>
                  </a:cubicBezTo>
                  <a:lnTo>
                    <a:pt x="15610" y="19325"/>
                  </a:lnTo>
                  <a:cubicBezTo>
                    <a:pt x="15265" y="19420"/>
                    <a:pt x="15015" y="19575"/>
                    <a:pt x="14669" y="19622"/>
                  </a:cubicBezTo>
                  <a:cubicBezTo>
                    <a:pt x="14622" y="19658"/>
                    <a:pt x="14562" y="19670"/>
                    <a:pt x="14503" y="19694"/>
                  </a:cubicBezTo>
                  <a:lnTo>
                    <a:pt x="14443" y="19706"/>
                  </a:lnTo>
                  <a:lnTo>
                    <a:pt x="14288" y="19706"/>
                  </a:lnTo>
                  <a:cubicBezTo>
                    <a:pt x="14261" y="19703"/>
                    <a:pt x="14234" y="19702"/>
                    <a:pt x="14207" y="19702"/>
                  </a:cubicBezTo>
                  <a:cubicBezTo>
                    <a:pt x="14083" y="19702"/>
                    <a:pt x="13965" y="19724"/>
                    <a:pt x="13848" y="19753"/>
                  </a:cubicBezTo>
                  <a:cubicBezTo>
                    <a:pt x="13883" y="19706"/>
                    <a:pt x="13693" y="19729"/>
                    <a:pt x="13633" y="19717"/>
                  </a:cubicBezTo>
                  <a:cubicBezTo>
                    <a:pt x="13564" y="19758"/>
                    <a:pt x="13479" y="19770"/>
                    <a:pt x="13387" y="19770"/>
                  </a:cubicBezTo>
                  <a:cubicBezTo>
                    <a:pt x="13244" y="19770"/>
                    <a:pt x="13083" y="19741"/>
                    <a:pt x="12935" y="19741"/>
                  </a:cubicBezTo>
                  <a:cubicBezTo>
                    <a:pt x="12866" y="19741"/>
                    <a:pt x="12801" y="19747"/>
                    <a:pt x="12740" y="19765"/>
                  </a:cubicBezTo>
                  <a:lnTo>
                    <a:pt x="12752" y="19741"/>
                  </a:lnTo>
                  <a:cubicBezTo>
                    <a:pt x="12312" y="19741"/>
                    <a:pt x="11871" y="19706"/>
                    <a:pt x="11431" y="19634"/>
                  </a:cubicBezTo>
                  <a:lnTo>
                    <a:pt x="11407" y="19598"/>
                  </a:lnTo>
                  <a:cubicBezTo>
                    <a:pt x="11324" y="19551"/>
                    <a:pt x="11240" y="19503"/>
                    <a:pt x="11145" y="19479"/>
                  </a:cubicBezTo>
                  <a:lnTo>
                    <a:pt x="11145" y="19479"/>
                  </a:lnTo>
                  <a:cubicBezTo>
                    <a:pt x="11298" y="19574"/>
                    <a:pt x="11102" y="19528"/>
                    <a:pt x="11213" y="19596"/>
                  </a:cubicBezTo>
                  <a:lnTo>
                    <a:pt x="11213" y="19596"/>
                  </a:lnTo>
                  <a:cubicBezTo>
                    <a:pt x="11190" y="19593"/>
                    <a:pt x="11168" y="19590"/>
                    <a:pt x="11145" y="19586"/>
                  </a:cubicBezTo>
                  <a:lnTo>
                    <a:pt x="11109" y="19563"/>
                  </a:lnTo>
                  <a:cubicBezTo>
                    <a:pt x="11095" y="19559"/>
                    <a:pt x="11085" y="19558"/>
                    <a:pt x="11079" y="19558"/>
                  </a:cubicBezTo>
                  <a:cubicBezTo>
                    <a:pt x="11063" y="19558"/>
                    <a:pt x="11065" y="19566"/>
                    <a:pt x="11074" y="19575"/>
                  </a:cubicBezTo>
                  <a:cubicBezTo>
                    <a:pt x="10752" y="19515"/>
                    <a:pt x="10419" y="19455"/>
                    <a:pt x="10097" y="19396"/>
                  </a:cubicBezTo>
                  <a:cubicBezTo>
                    <a:pt x="9835" y="19325"/>
                    <a:pt x="9585" y="19229"/>
                    <a:pt x="9347" y="19110"/>
                  </a:cubicBezTo>
                  <a:cubicBezTo>
                    <a:pt x="9097" y="19003"/>
                    <a:pt x="8847" y="18896"/>
                    <a:pt x="8585" y="18789"/>
                  </a:cubicBezTo>
                  <a:cubicBezTo>
                    <a:pt x="8571" y="18785"/>
                    <a:pt x="8561" y="18784"/>
                    <a:pt x="8552" y="18784"/>
                  </a:cubicBezTo>
                  <a:cubicBezTo>
                    <a:pt x="8513" y="18784"/>
                    <a:pt x="8530" y="18817"/>
                    <a:pt x="8502" y="18817"/>
                  </a:cubicBezTo>
                  <a:cubicBezTo>
                    <a:pt x="8496" y="18817"/>
                    <a:pt x="8488" y="18816"/>
                    <a:pt x="8478" y="18813"/>
                  </a:cubicBezTo>
                  <a:cubicBezTo>
                    <a:pt x="8347" y="18741"/>
                    <a:pt x="8490" y="18765"/>
                    <a:pt x="8454" y="18729"/>
                  </a:cubicBezTo>
                  <a:cubicBezTo>
                    <a:pt x="8311" y="18693"/>
                    <a:pt x="8168" y="18634"/>
                    <a:pt x="8049" y="18551"/>
                  </a:cubicBezTo>
                  <a:lnTo>
                    <a:pt x="8061" y="18551"/>
                  </a:lnTo>
                  <a:cubicBezTo>
                    <a:pt x="8145" y="18551"/>
                    <a:pt x="8157" y="18574"/>
                    <a:pt x="8168" y="18598"/>
                  </a:cubicBezTo>
                  <a:cubicBezTo>
                    <a:pt x="8145" y="18551"/>
                    <a:pt x="8335" y="18479"/>
                    <a:pt x="8299" y="18384"/>
                  </a:cubicBezTo>
                  <a:cubicBezTo>
                    <a:pt x="8285" y="18339"/>
                    <a:pt x="8226" y="18328"/>
                    <a:pt x="8156" y="18328"/>
                  </a:cubicBezTo>
                  <a:cubicBezTo>
                    <a:pt x="8081" y="18328"/>
                    <a:pt x="7994" y="18341"/>
                    <a:pt x="7932" y="18341"/>
                  </a:cubicBezTo>
                  <a:cubicBezTo>
                    <a:pt x="7912" y="18341"/>
                    <a:pt x="7896" y="18340"/>
                    <a:pt x="7883" y="18336"/>
                  </a:cubicBezTo>
                  <a:lnTo>
                    <a:pt x="7883" y="18336"/>
                  </a:lnTo>
                  <a:cubicBezTo>
                    <a:pt x="7918" y="18348"/>
                    <a:pt x="7954" y="18360"/>
                    <a:pt x="7990" y="18372"/>
                  </a:cubicBezTo>
                  <a:cubicBezTo>
                    <a:pt x="8026" y="18384"/>
                    <a:pt x="8049" y="18408"/>
                    <a:pt x="8085" y="18432"/>
                  </a:cubicBezTo>
                  <a:cubicBezTo>
                    <a:pt x="8026" y="18420"/>
                    <a:pt x="7966" y="18432"/>
                    <a:pt x="7942" y="18408"/>
                  </a:cubicBezTo>
                  <a:lnTo>
                    <a:pt x="7942" y="18408"/>
                  </a:lnTo>
                  <a:cubicBezTo>
                    <a:pt x="7918" y="18455"/>
                    <a:pt x="8037" y="18455"/>
                    <a:pt x="8026" y="18503"/>
                  </a:cubicBezTo>
                  <a:lnTo>
                    <a:pt x="7978" y="18503"/>
                  </a:lnTo>
                  <a:lnTo>
                    <a:pt x="7930" y="18467"/>
                  </a:lnTo>
                  <a:cubicBezTo>
                    <a:pt x="7930" y="18467"/>
                    <a:pt x="7930" y="18455"/>
                    <a:pt x="7907" y="18455"/>
                  </a:cubicBezTo>
                  <a:cubicBezTo>
                    <a:pt x="7811" y="18384"/>
                    <a:pt x="7716" y="18324"/>
                    <a:pt x="7609" y="18265"/>
                  </a:cubicBezTo>
                  <a:cubicBezTo>
                    <a:pt x="7577" y="18265"/>
                    <a:pt x="7529" y="18244"/>
                    <a:pt x="7505" y="18244"/>
                  </a:cubicBezTo>
                  <a:cubicBezTo>
                    <a:pt x="7492" y="18244"/>
                    <a:pt x="7486" y="18249"/>
                    <a:pt x="7490" y="18265"/>
                  </a:cubicBezTo>
                  <a:cubicBezTo>
                    <a:pt x="7228" y="17967"/>
                    <a:pt x="6740" y="17789"/>
                    <a:pt x="6502" y="17467"/>
                  </a:cubicBezTo>
                  <a:lnTo>
                    <a:pt x="6502" y="17467"/>
                  </a:lnTo>
                  <a:cubicBezTo>
                    <a:pt x="6507" y="17508"/>
                    <a:pt x="6499" y="17525"/>
                    <a:pt x="6481" y="17525"/>
                  </a:cubicBezTo>
                  <a:cubicBezTo>
                    <a:pt x="6422" y="17525"/>
                    <a:pt x="6260" y="17343"/>
                    <a:pt x="6168" y="17289"/>
                  </a:cubicBezTo>
                  <a:cubicBezTo>
                    <a:pt x="6121" y="17229"/>
                    <a:pt x="6144" y="17205"/>
                    <a:pt x="6168" y="17205"/>
                  </a:cubicBezTo>
                  <a:cubicBezTo>
                    <a:pt x="5978" y="17027"/>
                    <a:pt x="5811" y="16824"/>
                    <a:pt x="5656" y="16610"/>
                  </a:cubicBezTo>
                  <a:cubicBezTo>
                    <a:pt x="5561" y="16491"/>
                    <a:pt x="5478" y="16491"/>
                    <a:pt x="5382" y="16324"/>
                  </a:cubicBezTo>
                  <a:cubicBezTo>
                    <a:pt x="5370" y="16241"/>
                    <a:pt x="5323" y="16157"/>
                    <a:pt x="5263" y="16098"/>
                  </a:cubicBezTo>
                  <a:cubicBezTo>
                    <a:pt x="5192" y="16015"/>
                    <a:pt x="5144" y="15919"/>
                    <a:pt x="5097" y="15824"/>
                  </a:cubicBezTo>
                  <a:cubicBezTo>
                    <a:pt x="5091" y="15835"/>
                    <a:pt x="5082" y="15840"/>
                    <a:pt x="5071" y="15840"/>
                  </a:cubicBezTo>
                  <a:cubicBezTo>
                    <a:pt x="5012" y="15840"/>
                    <a:pt x="4883" y="15689"/>
                    <a:pt x="4823" y="15538"/>
                  </a:cubicBezTo>
                  <a:lnTo>
                    <a:pt x="4942" y="15538"/>
                  </a:lnTo>
                  <a:cubicBezTo>
                    <a:pt x="4906" y="15491"/>
                    <a:pt x="4870" y="15431"/>
                    <a:pt x="4835" y="15372"/>
                  </a:cubicBezTo>
                  <a:lnTo>
                    <a:pt x="4739" y="15169"/>
                  </a:lnTo>
                  <a:cubicBezTo>
                    <a:pt x="4692" y="15038"/>
                    <a:pt x="4632" y="14883"/>
                    <a:pt x="4573" y="14741"/>
                  </a:cubicBezTo>
                  <a:cubicBezTo>
                    <a:pt x="4489" y="14526"/>
                    <a:pt x="4442" y="14312"/>
                    <a:pt x="4370" y="14098"/>
                  </a:cubicBezTo>
                  <a:lnTo>
                    <a:pt x="4370" y="14098"/>
                  </a:lnTo>
                  <a:cubicBezTo>
                    <a:pt x="4454" y="14128"/>
                    <a:pt x="4533" y="14168"/>
                    <a:pt x="4623" y="14168"/>
                  </a:cubicBezTo>
                  <a:cubicBezTo>
                    <a:pt x="4673" y="14168"/>
                    <a:pt x="4727" y="14156"/>
                    <a:pt x="4787" y="14121"/>
                  </a:cubicBezTo>
                  <a:lnTo>
                    <a:pt x="4787" y="14121"/>
                  </a:lnTo>
                  <a:lnTo>
                    <a:pt x="4728" y="14193"/>
                  </a:lnTo>
                  <a:cubicBezTo>
                    <a:pt x="4753" y="14168"/>
                    <a:pt x="4771" y="14159"/>
                    <a:pt x="4785" y="14159"/>
                  </a:cubicBezTo>
                  <a:cubicBezTo>
                    <a:pt x="4824" y="14159"/>
                    <a:pt x="4827" y="14234"/>
                    <a:pt x="4854" y="14234"/>
                  </a:cubicBezTo>
                  <a:cubicBezTo>
                    <a:pt x="4872" y="14234"/>
                    <a:pt x="4900" y="14202"/>
                    <a:pt x="4954" y="14098"/>
                  </a:cubicBezTo>
                  <a:lnTo>
                    <a:pt x="4954" y="14098"/>
                  </a:lnTo>
                  <a:lnTo>
                    <a:pt x="4894" y="14276"/>
                  </a:lnTo>
                  <a:cubicBezTo>
                    <a:pt x="4897" y="14282"/>
                    <a:pt x="4900" y="14285"/>
                    <a:pt x="4904" y="14285"/>
                  </a:cubicBezTo>
                  <a:cubicBezTo>
                    <a:pt x="4930" y="14285"/>
                    <a:pt x="4986" y="14174"/>
                    <a:pt x="5012" y="14174"/>
                  </a:cubicBezTo>
                  <a:cubicBezTo>
                    <a:pt x="5023" y="14174"/>
                    <a:pt x="5028" y="14192"/>
                    <a:pt x="5025" y="14241"/>
                  </a:cubicBezTo>
                  <a:lnTo>
                    <a:pt x="5037" y="14169"/>
                  </a:lnTo>
                  <a:cubicBezTo>
                    <a:pt x="5049" y="14169"/>
                    <a:pt x="5037" y="14205"/>
                    <a:pt x="5061" y="14205"/>
                  </a:cubicBezTo>
                  <a:lnTo>
                    <a:pt x="5061" y="14169"/>
                  </a:lnTo>
                  <a:cubicBezTo>
                    <a:pt x="5082" y="14142"/>
                    <a:pt x="5097" y="14130"/>
                    <a:pt x="5107" y="14130"/>
                  </a:cubicBezTo>
                  <a:cubicBezTo>
                    <a:pt x="5119" y="14130"/>
                    <a:pt x="5126" y="14148"/>
                    <a:pt x="5132" y="14181"/>
                  </a:cubicBezTo>
                  <a:cubicBezTo>
                    <a:pt x="5126" y="14211"/>
                    <a:pt x="5120" y="14217"/>
                    <a:pt x="5114" y="14217"/>
                  </a:cubicBezTo>
                  <a:cubicBezTo>
                    <a:pt x="5111" y="14217"/>
                    <a:pt x="5107" y="14214"/>
                    <a:pt x="5103" y="14214"/>
                  </a:cubicBezTo>
                  <a:cubicBezTo>
                    <a:pt x="5101" y="14214"/>
                    <a:pt x="5099" y="14215"/>
                    <a:pt x="5097" y="14217"/>
                  </a:cubicBezTo>
                  <a:cubicBezTo>
                    <a:pt x="5097" y="14229"/>
                    <a:pt x="5099" y="14234"/>
                    <a:pt x="5102" y="14234"/>
                  </a:cubicBezTo>
                  <a:cubicBezTo>
                    <a:pt x="5114" y="14234"/>
                    <a:pt x="5145" y="14168"/>
                    <a:pt x="5164" y="14168"/>
                  </a:cubicBezTo>
                  <a:cubicBezTo>
                    <a:pt x="5166" y="14168"/>
                    <a:pt x="5167" y="14169"/>
                    <a:pt x="5168" y="14169"/>
                  </a:cubicBezTo>
                  <a:cubicBezTo>
                    <a:pt x="5168" y="14205"/>
                    <a:pt x="5156" y="14241"/>
                    <a:pt x="5132" y="14276"/>
                  </a:cubicBezTo>
                  <a:cubicBezTo>
                    <a:pt x="5147" y="14267"/>
                    <a:pt x="5158" y="14264"/>
                    <a:pt x="5168" y="14264"/>
                  </a:cubicBezTo>
                  <a:cubicBezTo>
                    <a:pt x="5196" y="14264"/>
                    <a:pt x="5209" y="14290"/>
                    <a:pt x="5226" y="14290"/>
                  </a:cubicBezTo>
                  <a:cubicBezTo>
                    <a:pt x="5243" y="14290"/>
                    <a:pt x="5265" y="14264"/>
                    <a:pt x="5311" y="14157"/>
                  </a:cubicBezTo>
                  <a:cubicBezTo>
                    <a:pt x="5335" y="14110"/>
                    <a:pt x="5323" y="14062"/>
                    <a:pt x="5359" y="14050"/>
                  </a:cubicBezTo>
                  <a:cubicBezTo>
                    <a:pt x="5351" y="14021"/>
                    <a:pt x="5341" y="14010"/>
                    <a:pt x="5328" y="14010"/>
                  </a:cubicBezTo>
                  <a:cubicBezTo>
                    <a:pt x="5298" y="14010"/>
                    <a:pt x="5257" y="14068"/>
                    <a:pt x="5216" y="14110"/>
                  </a:cubicBezTo>
                  <a:lnTo>
                    <a:pt x="5228" y="14110"/>
                  </a:lnTo>
                  <a:cubicBezTo>
                    <a:pt x="5195" y="14181"/>
                    <a:pt x="5183" y="14204"/>
                    <a:pt x="5178" y="14204"/>
                  </a:cubicBezTo>
                  <a:cubicBezTo>
                    <a:pt x="5170" y="14204"/>
                    <a:pt x="5190" y="14126"/>
                    <a:pt x="5170" y="14126"/>
                  </a:cubicBezTo>
                  <a:cubicBezTo>
                    <a:pt x="5165" y="14126"/>
                    <a:pt x="5156" y="14131"/>
                    <a:pt x="5144" y="14145"/>
                  </a:cubicBezTo>
                  <a:cubicBezTo>
                    <a:pt x="5168" y="14086"/>
                    <a:pt x="5192" y="14038"/>
                    <a:pt x="5228" y="13991"/>
                  </a:cubicBezTo>
                  <a:cubicBezTo>
                    <a:pt x="5228" y="13934"/>
                    <a:pt x="5219" y="13916"/>
                    <a:pt x="5208" y="13916"/>
                  </a:cubicBezTo>
                  <a:cubicBezTo>
                    <a:pt x="5189" y="13916"/>
                    <a:pt x="5161" y="13963"/>
                    <a:pt x="5147" y="13963"/>
                  </a:cubicBezTo>
                  <a:cubicBezTo>
                    <a:pt x="5137" y="13963"/>
                    <a:pt x="5133" y="13939"/>
                    <a:pt x="5144" y="13860"/>
                  </a:cubicBezTo>
                  <a:cubicBezTo>
                    <a:pt x="5144" y="13854"/>
                    <a:pt x="5143" y="13852"/>
                    <a:pt x="5141" y="13852"/>
                  </a:cubicBezTo>
                  <a:cubicBezTo>
                    <a:pt x="5133" y="13852"/>
                    <a:pt x="5115" y="13877"/>
                    <a:pt x="5097" y="13895"/>
                  </a:cubicBezTo>
                  <a:cubicBezTo>
                    <a:pt x="5097" y="13919"/>
                    <a:pt x="5097" y="13943"/>
                    <a:pt x="5097" y="13967"/>
                  </a:cubicBezTo>
                  <a:cubicBezTo>
                    <a:pt x="5073" y="14026"/>
                    <a:pt x="5037" y="14086"/>
                    <a:pt x="5025" y="14145"/>
                  </a:cubicBezTo>
                  <a:cubicBezTo>
                    <a:pt x="5028" y="14112"/>
                    <a:pt x="5027" y="14101"/>
                    <a:pt x="5023" y="14101"/>
                  </a:cubicBezTo>
                  <a:cubicBezTo>
                    <a:pt x="5016" y="14101"/>
                    <a:pt x="4997" y="14147"/>
                    <a:pt x="4986" y="14147"/>
                  </a:cubicBezTo>
                  <a:cubicBezTo>
                    <a:pt x="4982" y="14147"/>
                    <a:pt x="4979" y="14143"/>
                    <a:pt x="4978" y="14133"/>
                  </a:cubicBezTo>
                  <a:cubicBezTo>
                    <a:pt x="5001" y="14026"/>
                    <a:pt x="5025" y="14038"/>
                    <a:pt x="5049" y="13979"/>
                  </a:cubicBezTo>
                  <a:lnTo>
                    <a:pt x="5049" y="13979"/>
                  </a:lnTo>
                  <a:lnTo>
                    <a:pt x="5001" y="14050"/>
                  </a:lnTo>
                  <a:cubicBezTo>
                    <a:pt x="4978" y="14050"/>
                    <a:pt x="5013" y="13931"/>
                    <a:pt x="5013" y="13871"/>
                  </a:cubicBezTo>
                  <a:lnTo>
                    <a:pt x="5013" y="13871"/>
                  </a:lnTo>
                  <a:cubicBezTo>
                    <a:pt x="4978" y="13943"/>
                    <a:pt x="5013" y="13931"/>
                    <a:pt x="4966" y="14026"/>
                  </a:cubicBezTo>
                  <a:cubicBezTo>
                    <a:pt x="4972" y="13953"/>
                    <a:pt x="4938" y="13921"/>
                    <a:pt x="4891" y="13921"/>
                  </a:cubicBezTo>
                  <a:cubicBezTo>
                    <a:pt x="4855" y="13921"/>
                    <a:pt x="4811" y="13939"/>
                    <a:pt x="4771" y="13972"/>
                  </a:cubicBezTo>
                  <a:lnTo>
                    <a:pt x="4771" y="13972"/>
                  </a:lnTo>
                  <a:cubicBezTo>
                    <a:pt x="4789" y="13951"/>
                    <a:pt x="4807" y="13891"/>
                    <a:pt x="4818" y="13891"/>
                  </a:cubicBezTo>
                  <a:cubicBezTo>
                    <a:pt x="4820" y="13891"/>
                    <a:pt x="4821" y="13893"/>
                    <a:pt x="4823" y="13895"/>
                  </a:cubicBezTo>
                  <a:cubicBezTo>
                    <a:pt x="4823" y="13890"/>
                    <a:pt x="4821" y="13888"/>
                    <a:pt x="4819" y="13888"/>
                  </a:cubicBezTo>
                  <a:cubicBezTo>
                    <a:pt x="4808" y="13888"/>
                    <a:pt x="4780" y="13924"/>
                    <a:pt x="4751" y="13991"/>
                  </a:cubicBezTo>
                  <a:cubicBezTo>
                    <a:pt x="4736" y="14006"/>
                    <a:pt x="4723" y="14012"/>
                    <a:pt x="4712" y="14012"/>
                  </a:cubicBezTo>
                  <a:cubicBezTo>
                    <a:pt x="4680" y="14012"/>
                    <a:pt x="4665" y="13957"/>
                    <a:pt x="4656" y="13895"/>
                  </a:cubicBezTo>
                  <a:lnTo>
                    <a:pt x="4632" y="13979"/>
                  </a:lnTo>
                  <a:cubicBezTo>
                    <a:pt x="4618" y="14003"/>
                    <a:pt x="4608" y="14012"/>
                    <a:pt x="4600" y="14012"/>
                  </a:cubicBezTo>
                  <a:cubicBezTo>
                    <a:pt x="4574" y="14012"/>
                    <a:pt x="4578" y="13901"/>
                    <a:pt x="4534" y="13901"/>
                  </a:cubicBezTo>
                  <a:cubicBezTo>
                    <a:pt x="4528" y="13901"/>
                    <a:pt x="4521" y="13903"/>
                    <a:pt x="4513" y="13907"/>
                  </a:cubicBezTo>
                  <a:cubicBezTo>
                    <a:pt x="4503" y="13918"/>
                    <a:pt x="4427" y="14058"/>
                    <a:pt x="4402" y="14058"/>
                  </a:cubicBezTo>
                  <a:cubicBezTo>
                    <a:pt x="4398" y="14058"/>
                    <a:pt x="4396" y="14056"/>
                    <a:pt x="4394" y="14050"/>
                  </a:cubicBezTo>
                  <a:cubicBezTo>
                    <a:pt x="4430" y="14002"/>
                    <a:pt x="4466" y="13943"/>
                    <a:pt x="4489" y="13883"/>
                  </a:cubicBezTo>
                  <a:lnTo>
                    <a:pt x="4489" y="13883"/>
                  </a:lnTo>
                  <a:lnTo>
                    <a:pt x="4394" y="13991"/>
                  </a:lnTo>
                  <a:cubicBezTo>
                    <a:pt x="4406" y="13919"/>
                    <a:pt x="4323" y="13967"/>
                    <a:pt x="4394" y="13871"/>
                  </a:cubicBezTo>
                  <a:lnTo>
                    <a:pt x="4394" y="13871"/>
                  </a:lnTo>
                  <a:cubicBezTo>
                    <a:pt x="4347" y="13931"/>
                    <a:pt x="4335" y="13931"/>
                    <a:pt x="4311" y="13931"/>
                  </a:cubicBezTo>
                  <a:lnTo>
                    <a:pt x="4299" y="13883"/>
                  </a:lnTo>
                  <a:cubicBezTo>
                    <a:pt x="4287" y="13848"/>
                    <a:pt x="4275" y="13824"/>
                    <a:pt x="4263" y="13788"/>
                  </a:cubicBezTo>
                  <a:lnTo>
                    <a:pt x="4251" y="13764"/>
                  </a:lnTo>
                  <a:cubicBezTo>
                    <a:pt x="4216" y="13681"/>
                    <a:pt x="4180" y="13598"/>
                    <a:pt x="4144" y="13514"/>
                  </a:cubicBezTo>
                  <a:lnTo>
                    <a:pt x="4192" y="13443"/>
                  </a:lnTo>
                  <a:cubicBezTo>
                    <a:pt x="3942" y="12752"/>
                    <a:pt x="3918" y="12038"/>
                    <a:pt x="3787" y="11335"/>
                  </a:cubicBezTo>
                  <a:cubicBezTo>
                    <a:pt x="3823" y="11145"/>
                    <a:pt x="3846" y="10847"/>
                    <a:pt x="3858" y="10657"/>
                  </a:cubicBezTo>
                  <a:cubicBezTo>
                    <a:pt x="3858" y="10478"/>
                    <a:pt x="3823" y="10300"/>
                    <a:pt x="3787" y="10133"/>
                  </a:cubicBezTo>
                  <a:cubicBezTo>
                    <a:pt x="3787" y="10061"/>
                    <a:pt x="3823" y="10002"/>
                    <a:pt x="3870" y="9942"/>
                  </a:cubicBezTo>
                  <a:cubicBezTo>
                    <a:pt x="3930" y="9633"/>
                    <a:pt x="4073" y="9347"/>
                    <a:pt x="4049" y="9073"/>
                  </a:cubicBezTo>
                  <a:lnTo>
                    <a:pt x="4097" y="9073"/>
                  </a:lnTo>
                  <a:cubicBezTo>
                    <a:pt x="4097" y="8764"/>
                    <a:pt x="4168" y="8454"/>
                    <a:pt x="4299" y="8180"/>
                  </a:cubicBezTo>
                  <a:cubicBezTo>
                    <a:pt x="4289" y="8100"/>
                    <a:pt x="4355" y="7894"/>
                    <a:pt x="4312" y="7894"/>
                  </a:cubicBezTo>
                  <a:cubicBezTo>
                    <a:pt x="4304" y="7894"/>
                    <a:pt x="4292" y="7901"/>
                    <a:pt x="4275" y="7918"/>
                  </a:cubicBezTo>
                  <a:cubicBezTo>
                    <a:pt x="4311" y="7799"/>
                    <a:pt x="4382" y="7871"/>
                    <a:pt x="4370" y="7740"/>
                  </a:cubicBezTo>
                  <a:lnTo>
                    <a:pt x="4370" y="7740"/>
                  </a:lnTo>
                  <a:lnTo>
                    <a:pt x="4394" y="7871"/>
                  </a:lnTo>
                  <a:cubicBezTo>
                    <a:pt x="4656" y="7275"/>
                    <a:pt x="4882" y="6775"/>
                    <a:pt x="5180" y="6216"/>
                  </a:cubicBezTo>
                  <a:cubicBezTo>
                    <a:pt x="5347" y="6109"/>
                    <a:pt x="5501" y="5704"/>
                    <a:pt x="5751" y="5442"/>
                  </a:cubicBezTo>
                  <a:cubicBezTo>
                    <a:pt x="5847" y="5251"/>
                    <a:pt x="6144" y="5037"/>
                    <a:pt x="6180" y="4847"/>
                  </a:cubicBezTo>
                  <a:lnTo>
                    <a:pt x="6228" y="4882"/>
                  </a:lnTo>
                  <a:cubicBezTo>
                    <a:pt x="6466" y="4644"/>
                    <a:pt x="6740" y="4442"/>
                    <a:pt x="7025" y="4251"/>
                  </a:cubicBezTo>
                  <a:cubicBezTo>
                    <a:pt x="7216" y="4144"/>
                    <a:pt x="7180" y="4085"/>
                    <a:pt x="7299" y="3977"/>
                  </a:cubicBezTo>
                  <a:lnTo>
                    <a:pt x="7335" y="4013"/>
                  </a:lnTo>
                  <a:cubicBezTo>
                    <a:pt x="7430" y="3930"/>
                    <a:pt x="7490" y="3835"/>
                    <a:pt x="7526" y="3715"/>
                  </a:cubicBezTo>
                  <a:cubicBezTo>
                    <a:pt x="7668" y="3680"/>
                    <a:pt x="7668" y="3632"/>
                    <a:pt x="7811" y="3608"/>
                  </a:cubicBezTo>
                  <a:lnTo>
                    <a:pt x="7811" y="3608"/>
                  </a:lnTo>
                  <a:cubicBezTo>
                    <a:pt x="7704" y="3680"/>
                    <a:pt x="7621" y="3787"/>
                    <a:pt x="7573" y="3906"/>
                  </a:cubicBezTo>
                  <a:cubicBezTo>
                    <a:pt x="7770" y="3813"/>
                    <a:pt x="7921" y="3620"/>
                    <a:pt x="8072" y="3620"/>
                  </a:cubicBezTo>
                  <a:cubicBezTo>
                    <a:pt x="8076" y="3620"/>
                    <a:pt x="8081" y="3620"/>
                    <a:pt x="8085" y="3620"/>
                  </a:cubicBezTo>
                  <a:cubicBezTo>
                    <a:pt x="8264" y="3561"/>
                    <a:pt x="8395" y="3501"/>
                    <a:pt x="8395" y="3430"/>
                  </a:cubicBezTo>
                  <a:cubicBezTo>
                    <a:pt x="8418" y="3442"/>
                    <a:pt x="8514" y="3430"/>
                    <a:pt x="8442" y="3477"/>
                  </a:cubicBezTo>
                  <a:cubicBezTo>
                    <a:pt x="8549" y="3454"/>
                    <a:pt x="8645" y="3406"/>
                    <a:pt x="8740" y="3346"/>
                  </a:cubicBezTo>
                  <a:lnTo>
                    <a:pt x="8740" y="3346"/>
                  </a:lnTo>
                  <a:cubicBezTo>
                    <a:pt x="8716" y="3358"/>
                    <a:pt x="8669" y="3358"/>
                    <a:pt x="8645" y="3370"/>
                  </a:cubicBezTo>
                  <a:cubicBezTo>
                    <a:pt x="8692" y="3299"/>
                    <a:pt x="8835" y="3263"/>
                    <a:pt x="8776" y="3203"/>
                  </a:cubicBezTo>
                  <a:lnTo>
                    <a:pt x="8776" y="3203"/>
                  </a:lnTo>
                  <a:cubicBezTo>
                    <a:pt x="8740" y="3239"/>
                    <a:pt x="8680" y="3263"/>
                    <a:pt x="8621" y="3275"/>
                  </a:cubicBezTo>
                  <a:cubicBezTo>
                    <a:pt x="8706" y="3200"/>
                    <a:pt x="8811" y="3154"/>
                    <a:pt x="8918" y="3154"/>
                  </a:cubicBezTo>
                  <a:cubicBezTo>
                    <a:pt x="8930" y="3154"/>
                    <a:pt x="8942" y="3155"/>
                    <a:pt x="8954" y="3156"/>
                  </a:cubicBezTo>
                  <a:cubicBezTo>
                    <a:pt x="9038" y="3192"/>
                    <a:pt x="8811" y="3287"/>
                    <a:pt x="8930" y="3287"/>
                  </a:cubicBezTo>
                  <a:lnTo>
                    <a:pt x="9109" y="3180"/>
                  </a:lnTo>
                  <a:lnTo>
                    <a:pt x="9264" y="3084"/>
                  </a:lnTo>
                  <a:lnTo>
                    <a:pt x="9264" y="3084"/>
                  </a:lnTo>
                  <a:cubicBezTo>
                    <a:pt x="9233" y="3100"/>
                    <a:pt x="9195" y="3109"/>
                    <a:pt x="9164" y="3109"/>
                  </a:cubicBezTo>
                  <a:cubicBezTo>
                    <a:pt x="9124" y="3109"/>
                    <a:pt x="9096" y="3094"/>
                    <a:pt x="9109" y="3061"/>
                  </a:cubicBezTo>
                  <a:lnTo>
                    <a:pt x="9109" y="3061"/>
                  </a:lnTo>
                  <a:lnTo>
                    <a:pt x="8954" y="3132"/>
                  </a:lnTo>
                  <a:lnTo>
                    <a:pt x="8954" y="3084"/>
                  </a:lnTo>
                  <a:cubicBezTo>
                    <a:pt x="8704" y="3168"/>
                    <a:pt x="8514" y="3168"/>
                    <a:pt x="8252" y="3311"/>
                  </a:cubicBezTo>
                  <a:lnTo>
                    <a:pt x="8371" y="3323"/>
                  </a:lnTo>
                  <a:cubicBezTo>
                    <a:pt x="8228" y="3382"/>
                    <a:pt x="8097" y="3513"/>
                    <a:pt x="7942" y="3513"/>
                  </a:cubicBezTo>
                  <a:cubicBezTo>
                    <a:pt x="8002" y="3465"/>
                    <a:pt x="7942" y="3454"/>
                    <a:pt x="7930" y="3430"/>
                  </a:cubicBezTo>
                  <a:cubicBezTo>
                    <a:pt x="7895" y="3465"/>
                    <a:pt x="7859" y="3489"/>
                    <a:pt x="7823" y="3501"/>
                  </a:cubicBezTo>
                  <a:lnTo>
                    <a:pt x="7843" y="3413"/>
                  </a:lnTo>
                  <a:lnTo>
                    <a:pt x="7843" y="3413"/>
                  </a:lnTo>
                  <a:cubicBezTo>
                    <a:pt x="7800" y="3534"/>
                    <a:pt x="7464" y="3624"/>
                    <a:pt x="7418" y="3692"/>
                  </a:cubicBezTo>
                  <a:lnTo>
                    <a:pt x="7430" y="3656"/>
                  </a:lnTo>
                  <a:lnTo>
                    <a:pt x="7430" y="3656"/>
                  </a:lnTo>
                  <a:cubicBezTo>
                    <a:pt x="7192" y="3751"/>
                    <a:pt x="7490" y="3680"/>
                    <a:pt x="7347" y="3763"/>
                  </a:cubicBezTo>
                  <a:cubicBezTo>
                    <a:pt x="7320" y="3775"/>
                    <a:pt x="7300" y="3780"/>
                    <a:pt x="7284" y="3780"/>
                  </a:cubicBezTo>
                  <a:cubicBezTo>
                    <a:pt x="7234" y="3780"/>
                    <a:pt x="7226" y="3732"/>
                    <a:pt x="7165" y="3732"/>
                  </a:cubicBezTo>
                  <a:cubicBezTo>
                    <a:pt x="7153" y="3732"/>
                    <a:pt x="7138" y="3734"/>
                    <a:pt x="7121" y="3739"/>
                  </a:cubicBezTo>
                  <a:cubicBezTo>
                    <a:pt x="6906" y="3870"/>
                    <a:pt x="6597" y="4192"/>
                    <a:pt x="6335" y="4299"/>
                  </a:cubicBezTo>
                  <a:cubicBezTo>
                    <a:pt x="6180" y="4466"/>
                    <a:pt x="6037" y="4632"/>
                    <a:pt x="5918" y="4823"/>
                  </a:cubicBezTo>
                  <a:cubicBezTo>
                    <a:pt x="5877" y="4867"/>
                    <a:pt x="5854" y="4880"/>
                    <a:pt x="5839" y="4880"/>
                  </a:cubicBezTo>
                  <a:cubicBezTo>
                    <a:pt x="5817" y="4880"/>
                    <a:pt x="5813" y="4853"/>
                    <a:pt x="5799" y="4853"/>
                  </a:cubicBezTo>
                  <a:cubicBezTo>
                    <a:pt x="5788" y="4853"/>
                    <a:pt x="5772" y="4868"/>
                    <a:pt x="5740" y="4918"/>
                  </a:cubicBezTo>
                  <a:cubicBezTo>
                    <a:pt x="5740" y="4882"/>
                    <a:pt x="5692" y="4882"/>
                    <a:pt x="5656" y="4870"/>
                  </a:cubicBezTo>
                  <a:cubicBezTo>
                    <a:pt x="5656" y="4912"/>
                    <a:pt x="5457" y="5098"/>
                    <a:pt x="5524" y="5098"/>
                  </a:cubicBezTo>
                  <a:cubicBezTo>
                    <a:pt x="5534" y="5098"/>
                    <a:pt x="5550" y="5094"/>
                    <a:pt x="5573" y="5085"/>
                  </a:cubicBezTo>
                  <a:lnTo>
                    <a:pt x="5573" y="5085"/>
                  </a:lnTo>
                  <a:cubicBezTo>
                    <a:pt x="5394" y="5275"/>
                    <a:pt x="5240" y="5466"/>
                    <a:pt x="5109" y="5680"/>
                  </a:cubicBezTo>
                  <a:lnTo>
                    <a:pt x="5109" y="5668"/>
                  </a:lnTo>
                  <a:lnTo>
                    <a:pt x="5073" y="5751"/>
                  </a:lnTo>
                  <a:cubicBezTo>
                    <a:pt x="5061" y="5763"/>
                    <a:pt x="5049" y="5787"/>
                    <a:pt x="5037" y="5799"/>
                  </a:cubicBezTo>
                  <a:cubicBezTo>
                    <a:pt x="5063" y="5748"/>
                    <a:pt x="5051" y="5708"/>
                    <a:pt x="5021" y="5708"/>
                  </a:cubicBezTo>
                  <a:cubicBezTo>
                    <a:pt x="5009" y="5708"/>
                    <a:pt x="4994" y="5714"/>
                    <a:pt x="4978" y="5728"/>
                  </a:cubicBezTo>
                  <a:cubicBezTo>
                    <a:pt x="4978" y="5751"/>
                    <a:pt x="4966" y="5763"/>
                    <a:pt x="4954" y="5787"/>
                  </a:cubicBezTo>
                  <a:lnTo>
                    <a:pt x="4942" y="5787"/>
                  </a:lnTo>
                  <a:cubicBezTo>
                    <a:pt x="4954" y="5787"/>
                    <a:pt x="4954" y="5799"/>
                    <a:pt x="4954" y="5799"/>
                  </a:cubicBezTo>
                  <a:cubicBezTo>
                    <a:pt x="4942" y="5835"/>
                    <a:pt x="4942" y="5859"/>
                    <a:pt x="4930" y="5894"/>
                  </a:cubicBezTo>
                  <a:cubicBezTo>
                    <a:pt x="4906" y="5882"/>
                    <a:pt x="4882" y="5870"/>
                    <a:pt x="4859" y="5859"/>
                  </a:cubicBezTo>
                  <a:lnTo>
                    <a:pt x="4859" y="5859"/>
                  </a:lnTo>
                  <a:cubicBezTo>
                    <a:pt x="4823" y="5954"/>
                    <a:pt x="4847" y="5966"/>
                    <a:pt x="4882" y="5990"/>
                  </a:cubicBezTo>
                  <a:cubicBezTo>
                    <a:pt x="4835" y="6109"/>
                    <a:pt x="4775" y="6216"/>
                    <a:pt x="4704" y="6323"/>
                  </a:cubicBezTo>
                  <a:cubicBezTo>
                    <a:pt x="4711" y="6327"/>
                    <a:pt x="4718" y="6328"/>
                    <a:pt x="4725" y="6328"/>
                  </a:cubicBezTo>
                  <a:cubicBezTo>
                    <a:pt x="4753" y="6328"/>
                    <a:pt x="4780" y="6306"/>
                    <a:pt x="4804" y="6306"/>
                  </a:cubicBezTo>
                  <a:cubicBezTo>
                    <a:pt x="4815" y="6306"/>
                    <a:pt x="4825" y="6310"/>
                    <a:pt x="4835" y="6323"/>
                  </a:cubicBezTo>
                  <a:cubicBezTo>
                    <a:pt x="4823" y="6382"/>
                    <a:pt x="4811" y="6430"/>
                    <a:pt x="4787" y="6478"/>
                  </a:cubicBezTo>
                  <a:cubicBezTo>
                    <a:pt x="4761" y="6478"/>
                    <a:pt x="4731" y="6470"/>
                    <a:pt x="4698" y="6470"/>
                  </a:cubicBezTo>
                  <a:cubicBezTo>
                    <a:pt x="4643" y="6470"/>
                    <a:pt x="4581" y="6493"/>
                    <a:pt x="4513" y="6621"/>
                  </a:cubicBezTo>
                  <a:cubicBezTo>
                    <a:pt x="4458" y="6521"/>
                    <a:pt x="4680" y="6319"/>
                    <a:pt x="4607" y="6319"/>
                  </a:cubicBezTo>
                  <a:cubicBezTo>
                    <a:pt x="4601" y="6319"/>
                    <a:pt x="4594" y="6320"/>
                    <a:pt x="4585" y="6323"/>
                  </a:cubicBezTo>
                  <a:cubicBezTo>
                    <a:pt x="4561" y="6192"/>
                    <a:pt x="4775" y="5835"/>
                    <a:pt x="4870" y="5775"/>
                  </a:cubicBezTo>
                  <a:cubicBezTo>
                    <a:pt x="4879" y="5723"/>
                    <a:pt x="4878" y="5704"/>
                    <a:pt x="4870" y="5704"/>
                  </a:cubicBezTo>
                  <a:cubicBezTo>
                    <a:pt x="4850" y="5704"/>
                    <a:pt x="4782" y="5845"/>
                    <a:pt x="4735" y="5845"/>
                  </a:cubicBezTo>
                  <a:cubicBezTo>
                    <a:pt x="4728" y="5845"/>
                    <a:pt x="4721" y="5842"/>
                    <a:pt x="4716" y="5835"/>
                  </a:cubicBezTo>
                  <a:cubicBezTo>
                    <a:pt x="4620" y="5990"/>
                    <a:pt x="4620" y="6085"/>
                    <a:pt x="4489" y="6347"/>
                  </a:cubicBezTo>
                  <a:cubicBezTo>
                    <a:pt x="4494" y="6350"/>
                    <a:pt x="4500" y="6351"/>
                    <a:pt x="4505" y="6351"/>
                  </a:cubicBezTo>
                  <a:cubicBezTo>
                    <a:pt x="4519" y="6351"/>
                    <a:pt x="4533" y="6342"/>
                    <a:pt x="4542" y="6342"/>
                  </a:cubicBezTo>
                  <a:cubicBezTo>
                    <a:pt x="4552" y="6342"/>
                    <a:pt x="4554" y="6356"/>
                    <a:pt x="4537" y="6418"/>
                  </a:cubicBezTo>
                  <a:cubicBezTo>
                    <a:pt x="4489" y="6692"/>
                    <a:pt x="4335" y="6668"/>
                    <a:pt x="4299" y="6728"/>
                  </a:cubicBezTo>
                  <a:cubicBezTo>
                    <a:pt x="4311" y="6692"/>
                    <a:pt x="4323" y="6644"/>
                    <a:pt x="4335" y="6609"/>
                  </a:cubicBezTo>
                  <a:lnTo>
                    <a:pt x="4335" y="6609"/>
                  </a:lnTo>
                  <a:cubicBezTo>
                    <a:pt x="4227" y="6740"/>
                    <a:pt x="4251" y="6823"/>
                    <a:pt x="4180" y="6978"/>
                  </a:cubicBezTo>
                  <a:cubicBezTo>
                    <a:pt x="4049" y="6978"/>
                    <a:pt x="4287" y="6716"/>
                    <a:pt x="4263" y="6632"/>
                  </a:cubicBezTo>
                  <a:lnTo>
                    <a:pt x="4263" y="6632"/>
                  </a:lnTo>
                  <a:lnTo>
                    <a:pt x="4120" y="6704"/>
                  </a:lnTo>
                  <a:cubicBezTo>
                    <a:pt x="3989" y="6954"/>
                    <a:pt x="4180" y="6811"/>
                    <a:pt x="4025" y="7061"/>
                  </a:cubicBezTo>
                  <a:lnTo>
                    <a:pt x="4001" y="7013"/>
                  </a:lnTo>
                  <a:lnTo>
                    <a:pt x="3977" y="7097"/>
                  </a:lnTo>
                  <a:lnTo>
                    <a:pt x="3954" y="7192"/>
                  </a:lnTo>
                  <a:cubicBezTo>
                    <a:pt x="3962" y="7195"/>
                    <a:pt x="3971" y="7197"/>
                    <a:pt x="3982" y="7197"/>
                  </a:cubicBezTo>
                  <a:cubicBezTo>
                    <a:pt x="4021" y="7197"/>
                    <a:pt x="4074" y="7172"/>
                    <a:pt x="4120" y="7061"/>
                  </a:cubicBezTo>
                  <a:lnTo>
                    <a:pt x="4120" y="7061"/>
                  </a:lnTo>
                  <a:cubicBezTo>
                    <a:pt x="4180" y="7192"/>
                    <a:pt x="4073" y="7192"/>
                    <a:pt x="4001" y="7418"/>
                  </a:cubicBezTo>
                  <a:cubicBezTo>
                    <a:pt x="4006" y="7438"/>
                    <a:pt x="4010" y="7445"/>
                    <a:pt x="4015" y="7445"/>
                  </a:cubicBezTo>
                  <a:cubicBezTo>
                    <a:pt x="4031" y="7445"/>
                    <a:pt x="4046" y="7345"/>
                    <a:pt x="4086" y="7345"/>
                  </a:cubicBezTo>
                  <a:cubicBezTo>
                    <a:pt x="4090" y="7345"/>
                    <a:pt x="4093" y="7345"/>
                    <a:pt x="4097" y="7347"/>
                  </a:cubicBezTo>
                  <a:cubicBezTo>
                    <a:pt x="4156" y="7371"/>
                    <a:pt x="4097" y="7490"/>
                    <a:pt x="4049" y="7609"/>
                  </a:cubicBezTo>
                  <a:cubicBezTo>
                    <a:pt x="4011" y="7709"/>
                    <a:pt x="3987" y="7723"/>
                    <a:pt x="3962" y="7723"/>
                  </a:cubicBezTo>
                  <a:cubicBezTo>
                    <a:pt x="3952" y="7723"/>
                    <a:pt x="3941" y="7721"/>
                    <a:pt x="3929" y="7721"/>
                  </a:cubicBezTo>
                  <a:cubicBezTo>
                    <a:pt x="3916" y="7721"/>
                    <a:pt x="3901" y="7724"/>
                    <a:pt x="3882" y="7740"/>
                  </a:cubicBezTo>
                  <a:cubicBezTo>
                    <a:pt x="3882" y="7708"/>
                    <a:pt x="3929" y="7591"/>
                    <a:pt x="3957" y="7591"/>
                  </a:cubicBezTo>
                  <a:cubicBezTo>
                    <a:pt x="3960" y="7591"/>
                    <a:pt x="3963" y="7593"/>
                    <a:pt x="3966" y="7597"/>
                  </a:cubicBezTo>
                  <a:cubicBezTo>
                    <a:pt x="3977" y="7514"/>
                    <a:pt x="3963" y="7491"/>
                    <a:pt x="3940" y="7491"/>
                  </a:cubicBezTo>
                  <a:cubicBezTo>
                    <a:pt x="3911" y="7491"/>
                    <a:pt x="3867" y="7527"/>
                    <a:pt x="3842" y="7527"/>
                  </a:cubicBezTo>
                  <a:cubicBezTo>
                    <a:pt x="3826" y="7527"/>
                    <a:pt x="3816" y="7512"/>
                    <a:pt x="3823" y="7466"/>
                  </a:cubicBezTo>
                  <a:lnTo>
                    <a:pt x="3823" y="7466"/>
                  </a:lnTo>
                  <a:cubicBezTo>
                    <a:pt x="3716" y="7633"/>
                    <a:pt x="3787" y="7656"/>
                    <a:pt x="3775" y="7752"/>
                  </a:cubicBezTo>
                  <a:cubicBezTo>
                    <a:pt x="3780" y="7742"/>
                    <a:pt x="3785" y="7738"/>
                    <a:pt x="3790" y="7738"/>
                  </a:cubicBezTo>
                  <a:cubicBezTo>
                    <a:pt x="3806" y="7738"/>
                    <a:pt x="3824" y="7779"/>
                    <a:pt x="3847" y="7779"/>
                  </a:cubicBezTo>
                  <a:cubicBezTo>
                    <a:pt x="3850" y="7779"/>
                    <a:pt x="3854" y="7778"/>
                    <a:pt x="3858" y="7775"/>
                  </a:cubicBezTo>
                  <a:lnTo>
                    <a:pt x="3858" y="7775"/>
                  </a:lnTo>
                  <a:cubicBezTo>
                    <a:pt x="3906" y="8133"/>
                    <a:pt x="3680" y="7918"/>
                    <a:pt x="3596" y="8240"/>
                  </a:cubicBezTo>
                  <a:cubicBezTo>
                    <a:pt x="3601" y="8239"/>
                    <a:pt x="3605" y="8238"/>
                    <a:pt x="3609" y="8238"/>
                  </a:cubicBezTo>
                  <a:cubicBezTo>
                    <a:pt x="3692" y="8238"/>
                    <a:pt x="3649" y="8542"/>
                    <a:pt x="3733" y="8542"/>
                  </a:cubicBezTo>
                  <a:cubicBezTo>
                    <a:pt x="3749" y="8542"/>
                    <a:pt x="3770" y="8530"/>
                    <a:pt x="3799" y="8502"/>
                  </a:cubicBezTo>
                  <a:lnTo>
                    <a:pt x="3799" y="8502"/>
                  </a:lnTo>
                  <a:cubicBezTo>
                    <a:pt x="3811" y="8585"/>
                    <a:pt x="3799" y="8657"/>
                    <a:pt x="3763" y="8740"/>
                  </a:cubicBezTo>
                  <a:cubicBezTo>
                    <a:pt x="3754" y="8721"/>
                    <a:pt x="3745" y="8714"/>
                    <a:pt x="3736" y="8714"/>
                  </a:cubicBezTo>
                  <a:cubicBezTo>
                    <a:pt x="3714" y="8714"/>
                    <a:pt x="3695" y="8758"/>
                    <a:pt x="3677" y="8758"/>
                  </a:cubicBezTo>
                  <a:cubicBezTo>
                    <a:pt x="3666" y="8758"/>
                    <a:pt x="3655" y="8742"/>
                    <a:pt x="3644" y="8692"/>
                  </a:cubicBezTo>
                  <a:lnTo>
                    <a:pt x="3620" y="8811"/>
                  </a:lnTo>
                  <a:lnTo>
                    <a:pt x="3573" y="8621"/>
                  </a:lnTo>
                  <a:cubicBezTo>
                    <a:pt x="3489" y="8728"/>
                    <a:pt x="3394" y="8918"/>
                    <a:pt x="3346" y="8978"/>
                  </a:cubicBezTo>
                  <a:cubicBezTo>
                    <a:pt x="3346" y="9038"/>
                    <a:pt x="3356" y="9050"/>
                    <a:pt x="3366" y="9050"/>
                  </a:cubicBezTo>
                  <a:cubicBezTo>
                    <a:pt x="3374" y="9050"/>
                    <a:pt x="3382" y="9044"/>
                    <a:pt x="3388" y="9044"/>
                  </a:cubicBezTo>
                  <a:cubicBezTo>
                    <a:pt x="3398" y="9044"/>
                    <a:pt x="3403" y="9059"/>
                    <a:pt x="3394" y="9133"/>
                  </a:cubicBezTo>
                  <a:cubicBezTo>
                    <a:pt x="3389" y="9116"/>
                    <a:pt x="3382" y="9109"/>
                    <a:pt x="3374" y="9109"/>
                  </a:cubicBezTo>
                  <a:cubicBezTo>
                    <a:pt x="3350" y="9109"/>
                    <a:pt x="3317" y="9188"/>
                    <a:pt x="3299" y="9252"/>
                  </a:cubicBezTo>
                  <a:cubicBezTo>
                    <a:pt x="3319" y="9209"/>
                    <a:pt x="3336" y="9191"/>
                    <a:pt x="3350" y="9191"/>
                  </a:cubicBezTo>
                  <a:cubicBezTo>
                    <a:pt x="3387" y="9191"/>
                    <a:pt x="3406" y="9306"/>
                    <a:pt x="3406" y="9383"/>
                  </a:cubicBezTo>
                  <a:cubicBezTo>
                    <a:pt x="3373" y="9535"/>
                    <a:pt x="3301" y="9648"/>
                    <a:pt x="3270" y="9648"/>
                  </a:cubicBezTo>
                  <a:cubicBezTo>
                    <a:pt x="3268" y="9648"/>
                    <a:pt x="3265" y="9647"/>
                    <a:pt x="3263" y="9645"/>
                  </a:cubicBezTo>
                  <a:lnTo>
                    <a:pt x="3236" y="9509"/>
                  </a:lnTo>
                  <a:lnTo>
                    <a:pt x="3236" y="9509"/>
                  </a:lnTo>
                  <a:cubicBezTo>
                    <a:pt x="3247" y="9592"/>
                    <a:pt x="3192" y="9542"/>
                    <a:pt x="3192" y="9657"/>
                  </a:cubicBezTo>
                  <a:cubicBezTo>
                    <a:pt x="3227" y="9692"/>
                    <a:pt x="3275" y="9776"/>
                    <a:pt x="3323" y="9835"/>
                  </a:cubicBezTo>
                  <a:cubicBezTo>
                    <a:pt x="3323" y="9934"/>
                    <a:pt x="3272" y="9992"/>
                    <a:pt x="3273" y="10038"/>
                  </a:cubicBezTo>
                  <a:lnTo>
                    <a:pt x="3273" y="10038"/>
                  </a:lnTo>
                  <a:lnTo>
                    <a:pt x="3251" y="9871"/>
                  </a:lnTo>
                  <a:cubicBezTo>
                    <a:pt x="3239" y="10097"/>
                    <a:pt x="3132" y="9907"/>
                    <a:pt x="3132" y="10133"/>
                  </a:cubicBezTo>
                  <a:lnTo>
                    <a:pt x="3180" y="10204"/>
                  </a:lnTo>
                  <a:cubicBezTo>
                    <a:pt x="3172" y="10234"/>
                    <a:pt x="3160" y="10254"/>
                    <a:pt x="3147" y="10254"/>
                  </a:cubicBezTo>
                  <a:cubicBezTo>
                    <a:pt x="3142" y="10254"/>
                    <a:pt x="3137" y="10251"/>
                    <a:pt x="3131" y="10246"/>
                  </a:cubicBezTo>
                  <a:lnTo>
                    <a:pt x="3131" y="10246"/>
                  </a:lnTo>
                  <a:cubicBezTo>
                    <a:pt x="3153" y="10295"/>
                    <a:pt x="3145" y="10402"/>
                    <a:pt x="3156" y="10454"/>
                  </a:cubicBezTo>
                  <a:lnTo>
                    <a:pt x="3108" y="10466"/>
                  </a:lnTo>
                  <a:cubicBezTo>
                    <a:pt x="3132" y="10562"/>
                    <a:pt x="3204" y="10693"/>
                    <a:pt x="3132" y="10800"/>
                  </a:cubicBezTo>
                  <a:cubicBezTo>
                    <a:pt x="3227" y="10716"/>
                    <a:pt x="3132" y="10681"/>
                    <a:pt x="3180" y="10526"/>
                  </a:cubicBezTo>
                  <a:cubicBezTo>
                    <a:pt x="3193" y="10508"/>
                    <a:pt x="3204" y="10501"/>
                    <a:pt x="3212" y="10501"/>
                  </a:cubicBezTo>
                  <a:cubicBezTo>
                    <a:pt x="3256" y="10501"/>
                    <a:pt x="3241" y="10698"/>
                    <a:pt x="3251" y="10728"/>
                  </a:cubicBezTo>
                  <a:cubicBezTo>
                    <a:pt x="3249" y="10728"/>
                    <a:pt x="3247" y="10728"/>
                    <a:pt x="3244" y="10728"/>
                  </a:cubicBezTo>
                  <a:cubicBezTo>
                    <a:pt x="3148" y="10728"/>
                    <a:pt x="3227" y="10981"/>
                    <a:pt x="3227" y="11085"/>
                  </a:cubicBezTo>
                  <a:cubicBezTo>
                    <a:pt x="3192" y="11157"/>
                    <a:pt x="3180" y="11216"/>
                    <a:pt x="3156" y="11252"/>
                  </a:cubicBezTo>
                  <a:lnTo>
                    <a:pt x="3215" y="11300"/>
                  </a:lnTo>
                  <a:cubicBezTo>
                    <a:pt x="3096" y="11347"/>
                    <a:pt x="3251" y="11526"/>
                    <a:pt x="3215" y="11669"/>
                  </a:cubicBezTo>
                  <a:cubicBezTo>
                    <a:pt x="3200" y="11638"/>
                    <a:pt x="3180" y="11623"/>
                    <a:pt x="3162" y="11623"/>
                  </a:cubicBezTo>
                  <a:cubicBezTo>
                    <a:pt x="3137" y="11623"/>
                    <a:pt x="3115" y="11650"/>
                    <a:pt x="3108" y="11705"/>
                  </a:cubicBezTo>
                  <a:cubicBezTo>
                    <a:pt x="3125" y="11682"/>
                    <a:pt x="3139" y="11673"/>
                    <a:pt x="3152" y="11673"/>
                  </a:cubicBezTo>
                  <a:cubicBezTo>
                    <a:pt x="3211" y="11673"/>
                    <a:pt x="3244" y="11852"/>
                    <a:pt x="3287" y="11852"/>
                  </a:cubicBezTo>
                  <a:cubicBezTo>
                    <a:pt x="3291" y="11852"/>
                    <a:pt x="3295" y="11851"/>
                    <a:pt x="3299" y="11847"/>
                  </a:cubicBezTo>
                  <a:lnTo>
                    <a:pt x="3299" y="11847"/>
                  </a:lnTo>
                  <a:cubicBezTo>
                    <a:pt x="3295" y="11923"/>
                    <a:pt x="3282" y="11947"/>
                    <a:pt x="3263" y="11947"/>
                  </a:cubicBezTo>
                  <a:cubicBezTo>
                    <a:pt x="3231" y="11947"/>
                    <a:pt x="3183" y="11871"/>
                    <a:pt x="3144" y="11871"/>
                  </a:cubicBezTo>
                  <a:cubicBezTo>
                    <a:pt x="3135" y="11871"/>
                    <a:pt x="3127" y="11874"/>
                    <a:pt x="3120" y="11883"/>
                  </a:cubicBezTo>
                  <a:cubicBezTo>
                    <a:pt x="3204" y="11990"/>
                    <a:pt x="3096" y="12145"/>
                    <a:pt x="3192" y="12217"/>
                  </a:cubicBezTo>
                  <a:cubicBezTo>
                    <a:pt x="3195" y="12167"/>
                    <a:pt x="3203" y="12149"/>
                    <a:pt x="3213" y="12149"/>
                  </a:cubicBezTo>
                  <a:cubicBezTo>
                    <a:pt x="3237" y="12149"/>
                    <a:pt x="3274" y="12247"/>
                    <a:pt x="3299" y="12264"/>
                  </a:cubicBezTo>
                  <a:cubicBezTo>
                    <a:pt x="3307" y="12340"/>
                    <a:pt x="3305" y="12359"/>
                    <a:pt x="3298" y="12359"/>
                  </a:cubicBezTo>
                  <a:cubicBezTo>
                    <a:pt x="3291" y="12359"/>
                    <a:pt x="3278" y="12339"/>
                    <a:pt x="3265" y="12339"/>
                  </a:cubicBezTo>
                  <a:cubicBezTo>
                    <a:pt x="3256" y="12339"/>
                    <a:pt x="3246" y="12351"/>
                    <a:pt x="3239" y="12395"/>
                  </a:cubicBezTo>
                  <a:cubicBezTo>
                    <a:pt x="3255" y="12449"/>
                    <a:pt x="3300" y="12513"/>
                    <a:pt x="3330" y="12513"/>
                  </a:cubicBezTo>
                  <a:cubicBezTo>
                    <a:pt x="3346" y="12513"/>
                    <a:pt x="3358" y="12493"/>
                    <a:pt x="3358" y="12443"/>
                  </a:cubicBezTo>
                  <a:cubicBezTo>
                    <a:pt x="3358" y="12574"/>
                    <a:pt x="3465" y="12693"/>
                    <a:pt x="3442" y="12836"/>
                  </a:cubicBezTo>
                  <a:cubicBezTo>
                    <a:pt x="3436" y="12843"/>
                    <a:pt x="3430" y="12846"/>
                    <a:pt x="3425" y="12846"/>
                  </a:cubicBezTo>
                  <a:cubicBezTo>
                    <a:pt x="3385" y="12846"/>
                    <a:pt x="3370" y="12655"/>
                    <a:pt x="3346" y="12655"/>
                  </a:cubicBezTo>
                  <a:cubicBezTo>
                    <a:pt x="3342" y="12655"/>
                    <a:pt x="3339" y="12659"/>
                    <a:pt x="3335" y="12669"/>
                  </a:cubicBezTo>
                  <a:cubicBezTo>
                    <a:pt x="3382" y="12967"/>
                    <a:pt x="3501" y="12800"/>
                    <a:pt x="3573" y="13062"/>
                  </a:cubicBezTo>
                  <a:cubicBezTo>
                    <a:pt x="3577" y="13021"/>
                    <a:pt x="3593" y="13004"/>
                    <a:pt x="3616" y="13004"/>
                  </a:cubicBezTo>
                  <a:cubicBezTo>
                    <a:pt x="3660" y="13004"/>
                    <a:pt x="3728" y="13067"/>
                    <a:pt x="3775" y="13145"/>
                  </a:cubicBezTo>
                  <a:cubicBezTo>
                    <a:pt x="3785" y="13227"/>
                    <a:pt x="3784" y="13255"/>
                    <a:pt x="3776" y="13255"/>
                  </a:cubicBezTo>
                  <a:cubicBezTo>
                    <a:pt x="3760" y="13255"/>
                    <a:pt x="3715" y="13131"/>
                    <a:pt x="3679" y="13131"/>
                  </a:cubicBezTo>
                  <a:cubicBezTo>
                    <a:pt x="3671" y="13131"/>
                    <a:pt x="3663" y="13138"/>
                    <a:pt x="3656" y="13157"/>
                  </a:cubicBezTo>
                  <a:lnTo>
                    <a:pt x="3692" y="13264"/>
                  </a:lnTo>
                  <a:cubicBezTo>
                    <a:pt x="3682" y="13296"/>
                    <a:pt x="3669" y="13308"/>
                    <a:pt x="3654" y="13308"/>
                  </a:cubicBezTo>
                  <a:cubicBezTo>
                    <a:pt x="3591" y="13308"/>
                    <a:pt x="3493" y="13094"/>
                    <a:pt x="3437" y="13094"/>
                  </a:cubicBezTo>
                  <a:cubicBezTo>
                    <a:pt x="3424" y="13094"/>
                    <a:pt x="3413" y="13105"/>
                    <a:pt x="3406" y="13133"/>
                  </a:cubicBezTo>
                  <a:lnTo>
                    <a:pt x="3465" y="13252"/>
                  </a:lnTo>
                  <a:cubicBezTo>
                    <a:pt x="3445" y="13239"/>
                    <a:pt x="3416" y="13225"/>
                    <a:pt x="3394" y="13225"/>
                  </a:cubicBezTo>
                  <a:cubicBezTo>
                    <a:pt x="3377" y="13225"/>
                    <a:pt x="3363" y="13232"/>
                    <a:pt x="3358" y="13252"/>
                  </a:cubicBezTo>
                  <a:cubicBezTo>
                    <a:pt x="3430" y="13264"/>
                    <a:pt x="3442" y="13550"/>
                    <a:pt x="3465" y="13574"/>
                  </a:cubicBezTo>
                  <a:cubicBezTo>
                    <a:pt x="3469" y="13574"/>
                    <a:pt x="3472" y="13575"/>
                    <a:pt x="3475" y="13575"/>
                  </a:cubicBezTo>
                  <a:cubicBezTo>
                    <a:pt x="3524" y="13575"/>
                    <a:pt x="3441" y="13478"/>
                    <a:pt x="3472" y="13478"/>
                  </a:cubicBezTo>
                  <a:cubicBezTo>
                    <a:pt x="3473" y="13478"/>
                    <a:pt x="3475" y="13478"/>
                    <a:pt x="3477" y="13479"/>
                  </a:cubicBezTo>
                  <a:cubicBezTo>
                    <a:pt x="3513" y="13550"/>
                    <a:pt x="3561" y="13610"/>
                    <a:pt x="3608" y="13681"/>
                  </a:cubicBezTo>
                  <a:cubicBezTo>
                    <a:pt x="3585" y="13681"/>
                    <a:pt x="3561" y="13693"/>
                    <a:pt x="3537" y="13693"/>
                  </a:cubicBezTo>
                  <a:cubicBezTo>
                    <a:pt x="3537" y="13740"/>
                    <a:pt x="3585" y="13764"/>
                    <a:pt x="3644" y="13764"/>
                  </a:cubicBezTo>
                  <a:cubicBezTo>
                    <a:pt x="3644" y="13788"/>
                    <a:pt x="3656" y="13824"/>
                    <a:pt x="3656" y="13860"/>
                  </a:cubicBezTo>
                  <a:cubicBezTo>
                    <a:pt x="3640" y="13838"/>
                    <a:pt x="3628" y="13830"/>
                    <a:pt x="3618" y="13830"/>
                  </a:cubicBezTo>
                  <a:cubicBezTo>
                    <a:pt x="3591" y="13830"/>
                    <a:pt x="3586" y="13900"/>
                    <a:pt x="3561" y="13900"/>
                  </a:cubicBezTo>
                  <a:cubicBezTo>
                    <a:pt x="3558" y="13900"/>
                    <a:pt x="3554" y="13899"/>
                    <a:pt x="3549" y="13895"/>
                  </a:cubicBezTo>
                  <a:lnTo>
                    <a:pt x="3549" y="13895"/>
                  </a:lnTo>
                  <a:cubicBezTo>
                    <a:pt x="3549" y="13931"/>
                    <a:pt x="3561" y="13943"/>
                    <a:pt x="3573" y="13955"/>
                  </a:cubicBezTo>
                  <a:lnTo>
                    <a:pt x="3573" y="13919"/>
                  </a:lnTo>
                  <a:cubicBezTo>
                    <a:pt x="3585" y="13931"/>
                    <a:pt x="3620" y="13931"/>
                    <a:pt x="3620" y="14026"/>
                  </a:cubicBezTo>
                  <a:lnTo>
                    <a:pt x="3585" y="14026"/>
                  </a:lnTo>
                  <a:cubicBezTo>
                    <a:pt x="3656" y="14324"/>
                    <a:pt x="3739" y="14610"/>
                    <a:pt x="3846" y="14895"/>
                  </a:cubicBezTo>
                  <a:cubicBezTo>
                    <a:pt x="3966" y="15157"/>
                    <a:pt x="4120" y="15407"/>
                    <a:pt x="4299" y="15634"/>
                  </a:cubicBezTo>
                  <a:cubicBezTo>
                    <a:pt x="4287" y="15741"/>
                    <a:pt x="4370" y="15907"/>
                    <a:pt x="4478" y="16169"/>
                  </a:cubicBezTo>
                  <a:cubicBezTo>
                    <a:pt x="4460" y="16125"/>
                    <a:pt x="4462" y="16109"/>
                    <a:pt x="4473" y="16109"/>
                  </a:cubicBezTo>
                  <a:cubicBezTo>
                    <a:pt x="4492" y="16109"/>
                    <a:pt x="4538" y="16156"/>
                    <a:pt x="4561" y="16193"/>
                  </a:cubicBezTo>
                  <a:lnTo>
                    <a:pt x="4561" y="16336"/>
                  </a:lnTo>
                  <a:cubicBezTo>
                    <a:pt x="4608" y="16515"/>
                    <a:pt x="4811" y="16634"/>
                    <a:pt x="4930" y="16741"/>
                  </a:cubicBezTo>
                  <a:cubicBezTo>
                    <a:pt x="4930" y="16765"/>
                    <a:pt x="4930" y="16788"/>
                    <a:pt x="4906" y="16812"/>
                  </a:cubicBezTo>
                  <a:cubicBezTo>
                    <a:pt x="4966" y="16955"/>
                    <a:pt x="5037" y="16908"/>
                    <a:pt x="5073" y="16943"/>
                  </a:cubicBezTo>
                  <a:lnTo>
                    <a:pt x="5097" y="17050"/>
                  </a:lnTo>
                  <a:lnTo>
                    <a:pt x="5144" y="17039"/>
                  </a:lnTo>
                  <a:cubicBezTo>
                    <a:pt x="5263" y="17134"/>
                    <a:pt x="5382" y="17277"/>
                    <a:pt x="5311" y="17324"/>
                  </a:cubicBezTo>
                  <a:cubicBezTo>
                    <a:pt x="5338" y="17344"/>
                    <a:pt x="5364" y="17361"/>
                    <a:pt x="5378" y="17361"/>
                  </a:cubicBezTo>
                  <a:cubicBezTo>
                    <a:pt x="5390" y="17361"/>
                    <a:pt x="5393" y="17350"/>
                    <a:pt x="5382" y="17324"/>
                  </a:cubicBezTo>
                  <a:lnTo>
                    <a:pt x="5382" y="17324"/>
                  </a:lnTo>
                  <a:cubicBezTo>
                    <a:pt x="5525" y="17562"/>
                    <a:pt x="5704" y="17765"/>
                    <a:pt x="5930" y="17920"/>
                  </a:cubicBezTo>
                  <a:cubicBezTo>
                    <a:pt x="5859" y="17824"/>
                    <a:pt x="5882" y="17812"/>
                    <a:pt x="5906" y="17765"/>
                  </a:cubicBezTo>
                  <a:cubicBezTo>
                    <a:pt x="5919" y="17759"/>
                    <a:pt x="5929" y="17757"/>
                    <a:pt x="5937" y="17757"/>
                  </a:cubicBezTo>
                  <a:cubicBezTo>
                    <a:pt x="5979" y="17757"/>
                    <a:pt x="5959" y="17828"/>
                    <a:pt x="6049" y="17848"/>
                  </a:cubicBezTo>
                  <a:cubicBezTo>
                    <a:pt x="6040" y="17866"/>
                    <a:pt x="6079" y="17932"/>
                    <a:pt x="6047" y="17932"/>
                  </a:cubicBezTo>
                  <a:cubicBezTo>
                    <a:pt x="6036" y="17932"/>
                    <a:pt x="6019" y="17925"/>
                    <a:pt x="5990" y="17908"/>
                  </a:cubicBezTo>
                  <a:lnTo>
                    <a:pt x="5990" y="17908"/>
                  </a:lnTo>
                  <a:cubicBezTo>
                    <a:pt x="6109" y="18086"/>
                    <a:pt x="6252" y="18229"/>
                    <a:pt x="6418" y="18348"/>
                  </a:cubicBezTo>
                  <a:cubicBezTo>
                    <a:pt x="6597" y="18479"/>
                    <a:pt x="6799" y="18598"/>
                    <a:pt x="6978" y="18729"/>
                  </a:cubicBezTo>
                  <a:cubicBezTo>
                    <a:pt x="7014" y="18753"/>
                    <a:pt x="7028" y="18759"/>
                    <a:pt x="7040" y="18759"/>
                  </a:cubicBezTo>
                  <a:cubicBezTo>
                    <a:pt x="7052" y="18759"/>
                    <a:pt x="7061" y="18753"/>
                    <a:pt x="7085" y="18753"/>
                  </a:cubicBezTo>
                  <a:cubicBezTo>
                    <a:pt x="7275" y="18967"/>
                    <a:pt x="7621" y="19063"/>
                    <a:pt x="7859" y="19241"/>
                  </a:cubicBezTo>
                  <a:cubicBezTo>
                    <a:pt x="7836" y="19203"/>
                    <a:pt x="7882" y="19170"/>
                    <a:pt x="7955" y="19170"/>
                  </a:cubicBezTo>
                  <a:cubicBezTo>
                    <a:pt x="7996" y="19170"/>
                    <a:pt x="8046" y="19180"/>
                    <a:pt x="8097" y="19205"/>
                  </a:cubicBezTo>
                  <a:cubicBezTo>
                    <a:pt x="8288" y="19217"/>
                    <a:pt x="8121" y="19313"/>
                    <a:pt x="8252" y="19420"/>
                  </a:cubicBezTo>
                  <a:cubicBezTo>
                    <a:pt x="8347" y="19444"/>
                    <a:pt x="8442" y="19467"/>
                    <a:pt x="8538" y="19515"/>
                  </a:cubicBezTo>
                  <a:lnTo>
                    <a:pt x="8526" y="19527"/>
                  </a:lnTo>
                  <a:cubicBezTo>
                    <a:pt x="8645" y="19539"/>
                    <a:pt x="8776" y="19575"/>
                    <a:pt x="8883" y="19634"/>
                  </a:cubicBezTo>
                  <a:lnTo>
                    <a:pt x="8859" y="19634"/>
                  </a:lnTo>
                  <a:cubicBezTo>
                    <a:pt x="8954" y="19694"/>
                    <a:pt x="9038" y="19741"/>
                    <a:pt x="9133" y="19789"/>
                  </a:cubicBezTo>
                  <a:cubicBezTo>
                    <a:pt x="9144" y="19781"/>
                    <a:pt x="9159" y="19778"/>
                    <a:pt x="9176" y="19778"/>
                  </a:cubicBezTo>
                  <a:cubicBezTo>
                    <a:pt x="9251" y="19778"/>
                    <a:pt x="9372" y="19835"/>
                    <a:pt x="9446" y="19835"/>
                  </a:cubicBezTo>
                  <a:cubicBezTo>
                    <a:pt x="9464" y="19835"/>
                    <a:pt x="9479" y="19832"/>
                    <a:pt x="9490" y="19825"/>
                  </a:cubicBezTo>
                  <a:cubicBezTo>
                    <a:pt x="9502" y="19836"/>
                    <a:pt x="9490" y="19836"/>
                    <a:pt x="9502" y="19860"/>
                  </a:cubicBezTo>
                  <a:lnTo>
                    <a:pt x="9526" y="19813"/>
                  </a:lnTo>
                  <a:lnTo>
                    <a:pt x="9716" y="19896"/>
                  </a:lnTo>
                  <a:cubicBezTo>
                    <a:pt x="9669" y="19896"/>
                    <a:pt x="9645" y="19920"/>
                    <a:pt x="9585" y="19920"/>
                  </a:cubicBezTo>
                  <a:cubicBezTo>
                    <a:pt x="9643" y="19947"/>
                    <a:pt x="9675" y="19957"/>
                    <a:pt x="9693" y="19957"/>
                  </a:cubicBezTo>
                  <a:cubicBezTo>
                    <a:pt x="9739" y="19957"/>
                    <a:pt x="9703" y="19896"/>
                    <a:pt x="9788" y="19896"/>
                  </a:cubicBezTo>
                  <a:cubicBezTo>
                    <a:pt x="9942" y="19896"/>
                    <a:pt x="9919" y="19944"/>
                    <a:pt x="9990" y="19991"/>
                  </a:cubicBezTo>
                  <a:cubicBezTo>
                    <a:pt x="9984" y="19992"/>
                    <a:pt x="9977" y="19993"/>
                    <a:pt x="9971" y="19993"/>
                  </a:cubicBezTo>
                  <a:cubicBezTo>
                    <a:pt x="9912" y="19993"/>
                    <a:pt x="9880" y="19944"/>
                    <a:pt x="9847" y="19944"/>
                  </a:cubicBezTo>
                  <a:cubicBezTo>
                    <a:pt x="9752" y="19967"/>
                    <a:pt x="9931" y="19991"/>
                    <a:pt x="9919" y="20015"/>
                  </a:cubicBezTo>
                  <a:cubicBezTo>
                    <a:pt x="9922" y="20016"/>
                    <a:pt x="9925" y="20017"/>
                    <a:pt x="9929" y="20017"/>
                  </a:cubicBezTo>
                  <a:cubicBezTo>
                    <a:pt x="9950" y="20017"/>
                    <a:pt x="9969" y="19996"/>
                    <a:pt x="10010" y="19996"/>
                  </a:cubicBezTo>
                  <a:cubicBezTo>
                    <a:pt x="10029" y="19996"/>
                    <a:pt x="10054" y="20001"/>
                    <a:pt x="10085" y="20015"/>
                  </a:cubicBezTo>
                  <a:cubicBezTo>
                    <a:pt x="10181" y="20051"/>
                    <a:pt x="10395" y="20075"/>
                    <a:pt x="10347" y="20134"/>
                  </a:cubicBezTo>
                  <a:cubicBezTo>
                    <a:pt x="10379" y="20126"/>
                    <a:pt x="10409" y="20124"/>
                    <a:pt x="10439" y="20124"/>
                  </a:cubicBezTo>
                  <a:cubicBezTo>
                    <a:pt x="10497" y="20124"/>
                    <a:pt x="10550" y="20134"/>
                    <a:pt x="10597" y="20134"/>
                  </a:cubicBezTo>
                  <a:cubicBezTo>
                    <a:pt x="10526" y="20098"/>
                    <a:pt x="10395" y="20063"/>
                    <a:pt x="10383" y="20015"/>
                  </a:cubicBezTo>
                  <a:cubicBezTo>
                    <a:pt x="10454" y="20015"/>
                    <a:pt x="10585" y="20039"/>
                    <a:pt x="10609" y="20063"/>
                  </a:cubicBezTo>
                  <a:lnTo>
                    <a:pt x="10550" y="20063"/>
                  </a:lnTo>
                  <a:cubicBezTo>
                    <a:pt x="10587" y="20063"/>
                    <a:pt x="10675" y="20086"/>
                    <a:pt x="10713" y="20086"/>
                  </a:cubicBezTo>
                  <a:cubicBezTo>
                    <a:pt x="10736" y="20086"/>
                    <a:pt x="10740" y="20078"/>
                    <a:pt x="10704" y="20051"/>
                  </a:cubicBezTo>
                  <a:lnTo>
                    <a:pt x="10704" y="20051"/>
                  </a:lnTo>
                  <a:lnTo>
                    <a:pt x="10835" y="20146"/>
                  </a:lnTo>
                  <a:cubicBezTo>
                    <a:pt x="10854" y="20135"/>
                    <a:pt x="10882" y="20131"/>
                    <a:pt x="10914" y="20131"/>
                  </a:cubicBezTo>
                  <a:cubicBezTo>
                    <a:pt x="10983" y="20131"/>
                    <a:pt x="11076" y="20150"/>
                    <a:pt x="11157" y="20158"/>
                  </a:cubicBezTo>
                  <a:cubicBezTo>
                    <a:pt x="11157" y="20217"/>
                    <a:pt x="11050" y="20277"/>
                    <a:pt x="11264" y="20325"/>
                  </a:cubicBezTo>
                  <a:lnTo>
                    <a:pt x="11466" y="20277"/>
                  </a:lnTo>
                  <a:cubicBezTo>
                    <a:pt x="11562" y="20277"/>
                    <a:pt x="11597" y="20301"/>
                    <a:pt x="11574" y="20337"/>
                  </a:cubicBezTo>
                  <a:cubicBezTo>
                    <a:pt x="11634" y="20351"/>
                    <a:pt x="11685" y="20357"/>
                    <a:pt x="11729" y="20357"/>
                  </a:cubicBezTo>
                  <a:cubicBezTo>
                    <a:pt x="11896" y="20357"/>
                    <a:pt x="11963" y="20273"/>
                    <a:pt x="12098" y="20273"/>
                  </a:cubicBezTo>
                  <a:cubicBezTo>
                    <a:pt x="12129" y="20273"/>
                    <a:pt x="12164" y="20278"/>
                    <a:pt x="12205" y="20289"/>
                  </a:cubicBezTo>
                  <a:cubicBezTo>
                    <a:pt x="12086" y="20348"/>
                    <a:pt x="12181" y="20360"/>
                    <a:pt x="12300" y="20396"/>
                  </a:cubicBezTo>
                  <a:cubicBezTo>
                    <a:pt x="12300" y="20384"/>
                    <a:pt x="12324" y="20360"/>
                    <a:pt x="12371" y="20360"/>
                  </a:cubicBezTo>
                  <a:cubicBezTo>
                    <a:pt x="12365" y="20354"/>
                    <a:pt x="12358" y="20351"/>
                    <a:pt x="12351" y="20351"/>
                  </a:cubicBezTo>
                  <a:cubicBezTo>
                    <a:pt x="12329" y="20351"/>
                    <a:pt x="12303" y="20375"/>
                    <a:pt x="12263" y="20375"/>
                  </a:cubicBezTo>
                  <a:cubicBezTo>
                    <a:pt x="12246" y="20375"/>
                    <a:pt x="12227" y="20372"/>
                    <a:pt x="12205" y="20360"/>
                  </a:cubicBezTo>
                  <a:cubicBezTo>
                    <a:pt x="12181" y="20313"/>
                    <a:pt x="12324" y="20337"/>
                    <a:pt x="12371" y="20325"/>
                  </a:cubicBezTo>
                  <a:cubicBezTo>
                    <a:pt x="12517" y="20398"/>
                    <a:pt x="12681" y="20434"/>
                    <a:pt x="12840" y="20434"/>
                  </a:cubicBezTo>
                  <a:cubicBezTo>
                    <a:pt x="12862" y="20434"/>
                    <a:pt x="12885" y="20433"/>
                    <a:pt x="12907" y="20432"/>
                  </a:cubicBezTo>
                  <a:cubicBezTo>
                    <a:pt x="13001" y="20427"/>
                    <a:pt x="13092" y="20424"/>
                    <a:pt x="13184" y="20424"/>
                  </a:cubicBezTo>
                  <a:cubicBezTo>
                    <a:pt x="13313" y="20424"/>
                    <a:pt x="13441" y="20430"/>
                    <a:pt x="13574" y="20444"/>
                  </a:cubicBezTo>
                  <a:cubicBezTo>
                    <a:pt x="13538" y="20360"/>
                    <a:pt x="13741" y="20408"/>
                    <a:pt x="13824" y="20372"/>
                  </a:cubicBezTo>
                  <a:lnTo>
                    <a:pt x="13824" y="20372"/>
                  </a:lnTo>
                  <a:cubicBezTo>
                    <a:pt x="13818" y="20393"/>
                    <a:pt x="13829" y="20401"/>
                    <a:pt x="13850" y="20401"/>
                  </a:cubicBezTo>
                  <a:cubicBezTo>
                    <a:pt x="13899" y="20401"/>
                    <a:pt x="14005" y="20362"/>
                    <a:pt x="14092" y="20362"/>
                  </a:cubicBezTo>
                  <a:cubicBezTo>
                    <a:pt x="14115" y="20362"/>
                    <a:pt x="14138" y="20365"/>
                    <a:pt x="14157" y="20372"/>
                  </a:cubicBezTo>
                  <a:lnTo>
                    <a:pt x="14086" y="20289"/>
                  </a:lnTo>
                  <a:lnTo>
                    <a:pt x="14086" y="20289"/>
                  </a:lnTo>
                  <a:cubicBezTo>
                    <a:pt x="14104" y="20291"/>
                    <a:pt x="14122" y="20292"/>
                    <a:pt x="14140" y="20292"/>
                  </a:cubicBezTo>
                  <a:cubicBezTo>
                    <a:pt x="14226" y="20292"/>
                    <a:pt x="14305" y="20269"/>
                    <a:pt x="14384" y="20229"/>
                  </a:cubicBezTo>
                  <a:lnTo>
                    <a:pt x="14407" y="20217"/>
                  </a:lnTo>
                  <a:lnTo>
                    <a:pt x="14431" y="20217"/>
                  </a:lnTo>
                  <a:cubicBezTo>
                    <a:pt x="14431" y="20217"/>
                    <a:pt x="14455" y="20206"/>
                    <a:pt x="14443" y="20206"/>
                  </a:cubicBezTo>
                  <a:lnTo>
                    <a:pt x="14419" y="20206"/>
                  </a:lnTo>
                  <a:cubicBezTo>
                    <a:pt x="14443" y="20194"/>
                    <a:pt x="14479" y="20182"/>
                    <a:pt x="14514" y="20182"/>
                  </a:cubicBezTo>
                  <a:cubicBezTo>
                    <a:pt x="14538" y="20170"/>
                    <a:pt x="14562" y="20170"/>
                    <a:pt x="14586" y="20170"/>
                  </a:cubicBezTo>
                  <a:cubicBezTo>
                    <a:pt x="14562" y="20182"/>
                    <a:pt x="14526" y="20182"/>
                    <a:pt x="14550" y="20182"/>
                  </a:cubicBezTo>
                  <a:cubicBezTo>
                    <a:pt x="14526" y="20182"/>
                    <a:pt x="14491" y="20206"/>
                    <a:pt x="14455" y="20217"/>
                  </a:cubicBezTo>
                  <a:cubicBezTo>
                    <a:pt x="14460" y="20216"/>
                    <a:pt x="14464" y="20215"/>
                    <a:pt x="14467" y="20215"/>
                  </a:cubicBezTo>
                  <a:cubicBezTo>
                    <a:pt x="14478" y="20215"/>
                    <a:pt x="14474" y="20226"/>
                    <a:pt x="14494" y="20226"/>
                  </a:cubicBezTo>
                  <a:cubicBezTo>
                    <a:pt x="14503" y="20226"/>
                    <a:pt x="14516" y="20224"/>
                    <a:pt x="14538" y="20217"/>
                  </a:cubicBezTo>
                  <a:lnTo>
                    <a:pt x="14538" y="20217"/>
                  </a:lnTo>
                  <a:cubicBezTo>
                    <a:pt x="14526" y="20241"/>
                    <a:pt x="14526" y="20265"/>
                    <a:pt x="14550" y="20277"/>
                  </a:cubicBezTo>
                  <a:cubicBezTo>
                    <a:pt x="14514" y="20277"/>
                    <a:pt x="14479" y="20289"/>
                    <a:pt x="14455" y="20301"/>
                  </a:cubicBezTo>
                  <a:cubicBezTo>
                    <a:pt x="14514" y="20301"/>
                    <a:pt x="14550" y="20301"/>
                    <a:pt x="14538" y="20325"/>
                  </a:cubicBezTo>
                  <a:cubicBezTo>
                    <a:pt x="14562" y="20313"/>
                    <a:pt x="14586" y="20313"/>
                    <a:pt x="14610" y="20301"/>
                  </a:cubicBezTo>
                  <a:cubicBezTo>
                    <a:pt x="14628" y="20301"/>
                    <a:pt x="14646" y="20301"/>
                    <a:pt x="14664" y="20296"/>
                  </a:cubicBezTo>
                  <a:lnTo>
                    <a:pt x="14664" y="20296"/>
                  </a:lnTo>
                  <a:cubicBezTo>
                    <a:pt x="14606" y="20317"/>
                    <a:pt x="14538" y="20338"/>
                    <a:pt x="14538" y="20348"/>
                  </a:cubicBezTo>
                  <a:cubicBezTo>
                    <a:pt x="14518" y="20353"/>
                    <a:pt x="14507" y="20355"/>
                    <a:pt x="14500" y="20355"/>
                  </a:cubicBezTo>
                  <a:cubicBezTo>
                    <a:pt x="14499" y="20355"/>
                    <a:pt x="14498" y="20355"/>
                    <a:pt x="14497" y="20355"/>
                  </a:cubicBezTo>
                  <a:lnTo>
                    <a:pt x="14497" y="20355"/>
                  </a:lnTo>
                  <a:cubicBezTo>
                    <a:pt x="14489" y="20366"/>
                    <a:pt x="14407" y="20387"/>
                    <a:pt x="14407" y="20396"/>
                  </a:cubicBezTo>
                  <a:lnTo>
                    <a:pt x="14384" y="20396"/>
                  </a:lnTo>
                  <a:cubicBezTo>
                    <a:pt x="14362" y="20407"/>
                    <a:pt x="14410" y="20398"/>
                    <a:pt x="14418" y="20415"/>
                  </a:cubicBezTo>
                  <a:lnTo>
                    <a:pt x="14418" y="20415"/>
                  </a:lnTo>
                  <a:cubicBezTo>
                    <a:pt x="14435" y="20412"/>
                    <a:pt x="14444" y="20410"/>
                    <a:pt x="14448" y="20410"/>
                  </a:cubicBezTo>
                  <a:cubicBezTo>
                    <a:pt x="14463" y="20410"/>
                    <a:pt x="14426" y="20427"/>
                    <a:pt x="14443" y="20444"/>
                  </a:cubicBezTo>
                  <a:cubicBezTo>
                    <a:pt x="14503" y="20432"/>
                    <a:pt x="14443" y="20444"/>
                    <a:pt x="14491" y="20420"/>
                  </a:cubicBezTo>
                  <a:cubicBezTo>
                    <a:pt x="14511" y="20412"/>
                    <a:pt x="14524" y="20409"/>
                    <a:pt x="14533" y="20409"/>
                  </a:cubicBezTo>
                  <a:cubicBezTo>
                    <a:pt x="14552" y="20409"/>
                    <a:pt x="14554" y="20420"/>
                    <a:pt x="14562" y="20420"/>
                  </a:cubicBezTo>
                  <a:cubicBezTo>
                    <a:pt x="14573" y="20420"/>
                    <a:pt x="14512" y="20440"/>
                    <a:pt x="14475" y="20453"/>
                  </a:cubicBezTo>
                  <a:lnTo>
                    <a:pt x="14475" y="20453"/>
                  </a:lnTo>
                  <a:cubicBezTo>
                    <a:pt x="14487" y="20451"/>
                    <a:pt x="14495" y="20451"/>
                    <a:pt x="14501" y="20451"/>
                  </a:cubicBezTo>
                  <a:cubicBezTo>
                    <a:pt x="14547" y="20451"/>
                    <a:pt x="14341" y="20505"/>
                    <a:pt x="14372" y="20515"/>
                  </a:cubicBezTo>
                  <a:cubicBezTo>
                    <a:pt x="14455" y="20503"/>
                    <a:pt x="14550" y="20479"/>
                    <a:pt x="14634" y="20456"/>
                  </a:cubicBezTo>
                  <a:cubicBezTo>
                    <a:pt x="14657" y="20456"/>
                    <a:pt x="14681" y="20456"/>
                    <a:pt x="14669" y="20468"/>
                  </a:cubicBezTo>
                  <a:cubicBezTo>
                    <a:pt x="14598" y="20479"/>
                    <a:pt x="14622" y="20491"/>
                    <a:pt x="14550" y="20503"/>
                  </a:cubicBezTo>
                  <a:lnTo>
                    <a:pt x="14455" y="20515"/>
                  </a:lnTo>
                  <a:cubicBezTo>
                    <a:pt x="14407" y="20539"/>
                    <a:pt x="14360" y="20563"/>
                    <a:pt x="14336" y="20575"/>
                  </a:cubicBezTo>
                  <a:cubicBezTo>
                    <a:pt x="14364" y="20575"/>
                    <a:pt x="14385" y="20559"/>
                    <a:pt x="14405" y="20559"/>
                  </a:cubicBezTo>
                  <a:cubicBezTo>
                    <a:pt x="14410" y="20559"/>
                    <a:pt x="14414" y="20560"/>
                    <a:pt x="14419" y="20563"/>
                  </a:cubicBezTo>
                  <a:cubicBezTo>
                    <a:pt x="14384" y="20563"/>
                    <a:pt x="14360" y="20587"/>
                    <a:pt x="14360" y="20587"/>
                  </a:cubicBezTo>
                  <a:cubicBezTo>
                    <a:pt x="14395" y="20575"/>
                    <a:pt x="14431" y="20563"/>
                    <a:pt x="14479" y="20563"/>
                  </a:cubicBezTo>
                  <a:cubicBezTo>
                    <a:pt x="14479" y="20575"/>
                    <a:pt x="14419" y="20598"/>
                    <a:pt x="14395" y="20598"/>
                  </a:cubicBezTo>
                  <a:lnTo>
                    <a:pt x="14336" y="20598"/>
                  </a:lnTo>
                  <a:cubicBezTo>
                    <a:pt x="14384" y="20598"/>
                    <a:pt x="14312" y="20610"/>
                    <a:pt x="14336" y="20610"/>
                  </a:cubicBezTo>
                  <a:cubicBezTo>
                    <a:pt x="14340" y="20613"/>
                    <a:pt x="14347" y="20614"/>
                    <a:pt x="14355" y="20614"/>
                  </a:cubicBezTo>
                  <a:cubicBezTo>
                    <a:pt x="14390" y="20614"/>
                    <a:pt x="14450" y="20596"/>
                    <a:pt x="14479" y="20587"/>
                  </a:cubicBezTo>
                  <a:cubicBezTo>
                    <a:pt x="14503" y="20587"/>
                    <a:pt x="14455" y="20610"/>
                    <a:pt x="14467" y="20610"/>
                  </a:cubicBezTo>
                  <a:lnTo>
                    <a:pt x="14419" y="20610"/>
                  </a:lnTo>
                  <a:cubicBezTo>
                    <a:pt x="14431" y="20622"/>
                    <a:pt x="14312" y="20634"/>
                    <a:pt x="14336" y="20646"/>
                  </a:cubicBezTo>
                  <a:lnTo>
                    <a:pt x="14395" y="20634"/>
                  </a:lnTo>
                  <a:lnTo>
                    <a:pt x="14395" y="20634"/>
                  </a:lnTo>
                  <a:cubicBezTo>
                    <a:pt x="14384" y="20646"/>
                    <a:pt x="14360" y="20646"/>
                    <a:pt x="14336" y="20658"/>
                  </a:cubicBezTo>
                  <a:cubicBezTo>
                    <a:pt x="14352" y="20654"/>
                    <a:pt x="14361" y="20653"/>
                    <a:pt x="14367" y="20653"/>
                  </a:cubicBezTo>
                  <a:cubicBezTo>
                    <a:pt x="14376" y="20653"/>
                    <a:pt x="14378" y="20655"/>
                    <a:pt x="14384" y="20657"/>
                  </a:cubicBezTo>
                  <a:lnTo>
                    <a:pt x="14384" y="20657"/>
                  </a:lnTo>
                  <a:cubicBezTo>
                    <a:pt x="14391" y="20656"/>
                    <a:pt x="14397" y="20656"/>
                    <a:pt x="14403" y="20656"/>
                  </a:cubicBezTo>
                  <a:cubicBezTo>
                    <a:pt x="14412" y="20656"/>
                    <a:pt x="14419" y="20657"/>
                    <a:pt x="14422" y="20659"/>
                  </a:cubicBezTo>
                  <a:lnTo>
                    <a:pt x="14422" y="20659"/>
                  </a:lnTo>
                  <a:cubicBezTo>
                    <a:pt x="14423" y="20656"/>
                    <a:pt x="14425" y="20652"/>
                    <a:pt x="14431" y="20646"/>
                  </a:cubicBezTo>
                  <a:cubicBezTo>
                    <a:pt x="14451" y="20638"/>
                    <a:pt x="14464" y="20636"/>
                    <a:pt x="14473" y="20636"/>
                  </a:cubicBezTo>
                  <a:cubicBezTo>
                    <a:pt x="14492" y="20636"/>
                    <a:pt x="14495" y="20646"/>
                    <a:pt x="14503" y="20646"/>
                  </a:cubicBezTo>
                  <a:cubicBezTo>
                    <a:pt x="14407" y="20670"/>
                    <a:pt x="14503" y="20670"/>
                    <a:pt x="14503" y="20670"/>
                  </a:cubicBezTo>
                  <a:lnTo>
                    <a:pt x="14443" y="20706"/>
                  </a:lnTo>
                  <a:lnTo>
                    <a:pt x="14443" y="20706"/>
                  </a:lnTo>
                  <a:lnTo>
                    <a:pt x="14503" y="20694"/>
                  </a:lnTo>
                  <a:lnTo>
                    <a:pt x="14503" y="20694"/>
                  </a:lnTo>
                  <a:cubicBezTo>
                    <a:pt x="14456" y="20708"/>
                    <a:pt x="14451" y="20711"/>
                    <a:pt x="14461" y="20711"/>
                  </a:cubicBezTo>
                  <a:cubicBezTo>
                    <a:pt x="14468" y="20711"/>
                    <a:pt x="14485" y="20709"/>
                    <a:pt x="14496" y="20709"/>
                  </a:cubicBezTo>
                  <a:cubicBezTo>
                    <a:pt x="14507" y="20709"/>
                    <a:pt x="14513" y="20710"/>
                    <a:pt x="14503" y="20718"/>
                  </a:cubicBezTo>
                  <a:cubicBezTo>
                    <a:pt x="14467" y="20718"/>
                    <a:pt x="14431" y="20729"/>
                    <a:pt x="14395" y="20741"/>
                  </a:cubicBezTo>
                  <a:cubicBezTo>
                    <a:pt x="14455" y="20729"/>
                    <a:pt x="14514" y="20718"/>
                    <a:pt x="14574" y="20706"/>
                  </a:cubicBezTo>
                  <a:lnTo>
                    <a:pt x="14574" y="20706"/>
                  </a:lnTo>
                  <a:cubicBezTo>
                    <a:pt x="14514" y="20729"/>
                    <a:pt x="14455" y="20741"/>
                    <a:pt x="14395" y="20753"/>
                  </a:cubicBezTo>
                  <a:cubicBezTo>
                    <a:pt x="14404" y="20752"/>
                    <a:pt x="14409" y="20751"/>
                    <a:pt x="14413" y="20751"/>
                  </a:cubicBezTo>
                  <a:cubicBezTo>
                    <a:pt x="14438" y="20751"/>
                    <a:pt x="14399" y="20772"/>
                    <a:pt x="14419" y="20772"/>
                  </a:cubicBezTo>
                  <a:cubicBezTo>
                    <a:pt x="14424" y="20772"/>
                    <a:pt x="14435" y="20770"/>
                    <a:pt x="14455" y="20765"/>
                  </a:cubicBezTo>
                  <a:cubicBezTo>
                    <a:pt x="14479" y="20753"/>
                    <a:pt x="14503" y="20753"/>
                    <a:pt x="14550" y="20741"/>
                  </a:cubicBezTo>
                  <a:lnTo>
                    <a:pt x="14550" y="20741"/>
                  </a:lnTo>
                  <a:cubicBezTo>
                    <a:pt x="14550" y="20765"/>
                    <a:pt x="14503" y="20753"/>
                    <a:pt x="14479" y="20777"/>
                  </a:cubicBezTo>
                  <a:cubicBezTo>
                    <a:pt x="14514" y="20777"/>
                    <a:pt x="14550" y="20765"/>
                    <a:pt x="14586" y="20753"/>
                  </a:cubicBezTo>
                  <a:lnTo>
                    <a:pt x="14586" y="20753"/>
                  </a:lnTo>
                  <a:cubicBezTo>
                    <a:pt x="14578" y="20761"/>
                    <a:pt x="14613" y="20759"/>
                    <a:pt x="14622" y="20763"/>
                  </a:cubicBezTo>
                  <a:lnTo>
                    <a:pt x="14622" y="20763"/>
                  </a:lnTo>
                  <a:cubicBezTo>
                    <a:pt x="14649" y="20757"/>
                    <a:pt x="14676" y="20751"/>
                    <a:pt x="14693" y="20751"/>
                  </a:cubicBezTo>
                  <a:cubicBezTo>
                    <a:pt x="14698" y="20751"/>
                    <a:pt x="14702" y="20752"/>
                    <a:pt x="14705" y="20753"/>
                  </a:cubicBezTo>
                  <a:cubicBezTo>
                    <a:pt x="14753" y="20741"/>
                    <a:pt x="14812" y="20729"/>
                    <a:pt x="14872" y="20718"/>
                  </a:cubicBezTo>
                  <a:lnTo>
                    <a:pt x="14872" y="20718"/>
                  </a:lnTo>
                  <a:cubicBezTo>
                    <a:pt x="14848" y="20741"/>
                    <a:pt x="14836" y="20718"/>
                    <a:pt x="14765" y="20753"/>
                  </a:cubicBezTo>
                  <a:lnTo>
                    <a:pt x="14776" y="20753"/>
                  </a:lnTo>
                  <a:cubicBezTo>
                    <a:pt x="14708" y="20779"/>
                    <a:pt x="14653" y="20774"/>
                    <a:pt x="14596" y="20782"/>
                  </a:cubicBezTo>
                  <a:lnTo>
                    <a:pt x="14596" y="20782"/>
                  </a:lnTo>
                  <a:cubicBezTo>
                    <a:pt x="14588" y="20785"/>
                    <a:pt x="14582" y="20785"/>
                    <a:pt x="14578" y="20785"/>
                  </a:cubicBezTo>
                  <a:cubicBezTo>
                    <a:pt x="14577" y="20785"/>
                    <a:pt x="14577" y="20785"/>
                    <a:pt x="14576" y="20785"/>
                  </a:cubicBezTo>
                  <a:lnTo>
                    <a:pt x="14576" y="20785"/>
                  </a:lnTo>
                  <a:cubicBezTo>
                    <a:pt x="14560" y="20789"/>
                    <a:pt x="14543" y="20794"/>
                    <a:pt x="14526" y="20801"/>
                  </a:cubicBezTo>
                  <a:lnTo>
                    <a:pt x="14562" y="20801"/>
                  </a:lnTo>
                  <a:cubicBezTo>
                    <a:pt x="14526" y="20801"/>
                    <a:pt x="14491" y="20813"/>
                    <a:pt x="14455" y="20825"/>
                  </a:cubicBezTo>
                  <a:cubicBezTo>
                    <a:pt x="14465" y="20823"/>
                    <a:pt x="14473" y="20822"/>
                    <a:pt x="14479" y="20822"/>
                  </a:cubicBezTo>
                  <a:cubicBezTo>
                    <a:pt x="14508" y="20822"/>
                    <a:pt x="14491" y="20839"/>
                    <a:pt x="14496" y="20839"/>
                  </a:cubicBezTo>
                  <a:cubicBezTo>
                    <a:pt x="14497" y="20839"/>
                    <a:pt x="14499" y="20838"/>
                    <a:pt x="14503" y="20837"/>
                  </a:cubicBezTo>
                  <a:cubicBezTo>
                    <a:pt x="14532" y="20831"/>
                    <a:pt x="14526" y="20831"/>
                    <a:pt x="14519" y="20831"/>
                  </a:cubicBezTo>
                  <a:cubicBezTo>
                    <a:pt x="14511" y="20831"/>
                    <a:pt x="14503" y="20831"/>
                    <a:pt x="14526" y="20825"/>
                  </a:cubicBezTo>
                  <a:cubicBezTo>
                    <a:pt x="14534" y="20825"/>
                    <a:pt x="14585" y="20819"/>
                    <a:pt x="14607" y="20819"/>
                  </a:cubicBezTo>
                  <a:cubicBezTo>
                    <a:pt x="14618" y="20819"/>
                    <a:pt x="14622" y="20821"/>
                    <a:pt x="14610" y="20825"/>
                  </a:cubicBezTo>
                  <a:cubicBezTo>
                    <a:pt x="14588" y="20839"/>
                    <a:pt x="14561" y="20845"/>
                    <a:pt x="14535" y="20850"/>
                  </a:cubicBezTo>
                  <a:lnTo>
                    <a:pt x="14535" y="20850"/>
                  </a:lnTo>
                  <a:cubicBezTo>
                    <a:pt x="14534" y="20850"/>
                    <a:pt x="14533" y="20850"/>
                    <a:pt x="14531" y="20850"/>
                  </a:cubicBezTo>
                  <a:cubicBezTo>
                    <a:pt x="14512" y="20850"/>
                    <a:pt x="14475" y="20860"/>
                    <a:pt x="14491" y="20860"/>
                  </a:cubicBezTo>
                  <a:cubicBezTo>
                    <a:pt x="14504" y="20856"/>
                    <a:pt x="14520" y="20853"/>
                    <a:pt x="14535" y="20850"/>
                  </a:cubicBezTo>
                  <a:lnTo>
                    <a:pt x="14535" y="20850"/>
                  </a:lnTo>
                  <a:cubicBezTo>
                    <a:pt x="14542" y="20851"/>
                    <a:pt x="14545" y="20854"/>
                    <a:pt x="14538" y="20860"/>
                  </a:cubicBezTo>
                  <a:lnTo>
                    <a:pt x="14503" y="20860"/>
                  </a:lnTo>
                  <a:cubicBezTo>
                    <a:pt x="14503" y="20903"/>
                    <a:pt x="14512" y="20946"/>
                    <a:pt x="14625" y="20946"/>
                  </a:cubicBezTo>
                  <a:cubicBezTo>
                    <a:pt x="14638" y="20946"/>
                    <a:pt x="14653" y="20945"/>
                    <a:pt x="14669" y="20944"/>
                  </a:cubicBezTo>
                  <a:lnTo>
                    <a:pt x="14669" y="20944"/>
                  </a:lnTo>
                  <a:cubicBezTo>
                    <a:pt x="14634" y="20956"/>
                    <a:pt x="14598" y="20979"/>
                    <a:pt x="14574" y="21003"/>
                  </a:cubicBezTo>
                  <a:cubicBezTo>
                    <a:pt x="14598" y="20991"/>
                    <a:pt x="14622" y="20991"/>
                    <a:pt x="14645" y="20991"/>
                  </a:cubicBezTo>
                  <a:lnTo>
                    <a:pt x="14574" y="21015"/>
                  </a:lnTo>
                  <a:cubicBezTo>
                    <a:pt x="14538" y="21039"/>
                    <a:pt x="14610" y="21039"/>
                    <a:pt x="14645" y="21039"/>
                  </a:cubicBezTo>
                  <a:lnTo>
                    <a:pt x="14598" y="21051"/>
                  </a:lnTo>
                  <a:cubicBezTo>
                    <a:pt x="14586" y="21059"/>
                    <a:pt x="14587" y="21062"/>
                    <a:pt x="14595" y="21062"/>
                  </a:cubicBezTo>
                  <a:cubicBezTo>
                    <a:pt x="14610" y="21062"/>
                    <a:pt x="14649" y="21051"/>
                    <a:pt x="14657" y="21051"/>
                  </a:cubicBezTo>
                  <a:lnTo>
                    <a:pt x="14610" y="21075"/>
                  </a:lnTo>
                  <a:lnTo>
                    <a:pt x="14657" y="21063"/>
                  </a:lnTo>
                  <a:cubicBezTo>
                    <a:pt x="14693" y="21063"/>
                    <a:pt x="14681" y="21075"/>
                    <a:pt x="14610" y="21099"/>
                  </a:cubicBezTo>
                  <a:cubicBezTo>
                    <a:pt x="14618" y="21099"/>
                    <a:pt x="14632" y="21099"/>
                    <a:pt x="14643" y="21095"/>
                  </a:cubicBezTo>
                  <a:lnTo>
                    <a:pt x="14643" y="21095"/>
                  </a:lnTo>
                  <a:cubicBezTo>
                    <a:pt x="14613" y="21116"/>
                    <a:pt x="14626" y="21136"/>
                    <a:pt x="14657" y="21146"/>
                  </a:cubicBezTo>
                  <a:cubicBezTo>
                    <a:pt x="14681" y="21134"/>
                    <a:pt x="14717" y="21122"/>
                    <a:pt x="14741" y="21110"/>
                  </a:cubicBezTo>
                  <a:cubicBezTo>
                    <a:pt x="14762" y="21104"/>
                    <a:pt x="14772" y="21102"/>
                    <a:pt x="14775" y="21102"/>
                  </a:cubicBezTo>
                  <a:cubicBezTo>
                    <a:pt x="14782" y="21102"/>
                    <a:pt x="14757" y="21113"/>
                    <a:pt x="14764" y="21113"/>
                  </a:cubicBezTo>
                  <a:cubicBezTo>
                    <a:pt x="14765" y="21113"/>
                    <a:pt x="14769" y="21112"/>
                    <a:pt x="14776" y="21110"/>
                  </a:cubicBezTo>
                  <a:lnTo>
                    <a:pt x="14776" y="21110"/>
                  </a:lnTo>
                  <a:cubicBezTo>
                    <a:pt x="14753" y="21122"/>
                    <a:pt x="14729" y="21134"/>
                    <a:pt x="14693" y="21134"/>
                  </a:cubicBezTo>
                  <a:cubicBezTo>
                    <a:pt x="14622" y="21170"/>
                    <a:pt x="14657" y="21182"/>
                    <a:pt x="14669" y="21206"/>
                  </a:cubicBezTo>
                  <a:cubicBezTo>
                    <a:pt x="14479" y="21289"/>
                    <a:pt x="14276" y="21349"/>
                    <a:pt x="14062" y="21396"/>
                  </a:cubicBezTo>
                  <a:cubicBezTo>
                    <a:pt x="13681" y="21491"/>
                    <a:pt x="13288" y="21539"/>
                    <a:pt x="12883" y="21563"/>
                  </a:cubicBezTo>
                  <a:cubicBezTo>
                    <a:pt x="12645" y="21617"/>
                    <a:pt x="12337" y="21721"/>
                    <a:pt x="12086" y="21721"/>
                  </a:cubicBezTo>
                  <a:cubicBezTo>
                    <a:pt x="12061" y="21721"/>
                    <a:pt x="12037" y="21720"/>
                    <a:pt x="12014" y="21718"/>
                  </a:cubicBezTo>
                  <a:cubicBezTo>
                    <a:pt x="11715" y="21765"/>
                    <a:pt x="11415" y="21783"/>
                    <a:pt x="11116" y="21783"/>
                  </a:cubicBezTo>
                  <a:cubicBezTo>
                    <a:pt x="10356" y="21783"/>
                    <a:pt x="9595" y="21664"/>
                    <a:pt x="8835" y="21587"/>
                  </a:cubicBezTo>
                  <a:lnTo>
                    <a:pt x="8835" y="21587"/>
                  </a:lnTo>
                  <a:cubicBezTo>
                    <a:pt x="8895" y="21622"/>
                    <a:pt x="8823" y="21646"/>
                    <a:pt x="8776" y="21658"/>
                  </a:cubicBezTo>
                  <a:lnTo>
                    <a:pt x="8764" y="21634"/>
                  </a:lnTo>
                  <a:lnTo>
                    <a:pt x="8669" y="21670"/>
                  </a:lnTo>
                  <a:cubicBezTo>
                    <a:pt x="8585" y="21670"/>
                    <a:pt x="8633" y="21599"/>
                    <a:pt x="8704" y="21599"/>
                  </a:cubicBezTo>
                  <a:lnTo>
                    <a:pt x="8395" y="21551"/>
                  </a:lnTo>
                  <a:lnTo>
                    <a:pt x="8097" y="21480"/>
                  </a:lnTo>
                  <a:cubicBezTo>
                    <a:pt x="7895" y="21432"/>
                    <a:pt x="7704" y="21384"/>
                    <a:pt x="7502" y="21337"/>
                  </a:cubicBezTo>
                  <a:cubicBezTo>
                    <a:pt x="7489" y="21352"/>
                    <a:pt x="7472" y="21357"/>
                    <a:pt x="7453" y="21357"/>
                  </a:cubicBezTo>
                  <a:cubicBezTo>
                    <a:pt x="7401" y="21357"/>
                    <a:pt x="7332" y="21316"/>
                    <a:pt x="7288" y="21316"/>
                  </a:cubicBezTo>
                  <a:cubicBezTo>
                    <a:pt x="7272" y="21316"/>
                    <a:pt x="7259" y="21322"/>
                    <a:pt x="7252" y="21337"/>
                  </a:cubicBezTo>
                  <a:cubicBezTo>
                    <a:pt x="7240" y="21313"/>
                    <a:pt x="7252" y="21313"/>
                    <a:pt x="7275" y="21313"/>
                  </a:cubicBezTo>
                  <a:cubicBezTo>
                    <a:pt x="7073" y="21289"/>
                    <a:pt x="6894" y="21206"/>
                    <a:pt x="6752" y="21063"/>
                  </a:cubicBezTo>
                  <a:cubicBezTo>
                    <a:pt x="5751" y="20575"/>
                    <a:pt x="4811" y="20051"/>
                    <a:pt x="4013" y="19289"/>
                  </a:cubicBezTo>
                  <a:lnTo>
                    <a:pt x="3716" y="19003"/>
                  </a:lnTo>
                  <a:cubicBezTo>
                    <a:pt x="3620" y="18908"/>
                    <a:pt x="3513" y="18813"/>
                    <a:pt x="3418" y="18705"/>
                  </a:cubicBezTo>
                  <a:lnTo>
                    <a:pt x="2870" y="18074"/>
                  </a:lnTo>
                  <a:lnTo>
                    <a:pt x="2394" y="17384"/>
                  </a:lnTo>
                  <a:cubicBezTo>
                    <a:pt x="2311" y="17277"/>
                    <a:pt x="2239" y="17146"/>
                    <a:pt x="2180" y="17027"/>
                  </a:cubicBezTo>
                  <a:lnTo>
                    <a:pt x="1977" y="16634"/>
                  </a:lnTo>
                  <a:cubicBezTo>
                    <a:pt x="1799" y="16538"/>
                    <a:pt x="1727" y="16288"/>
                    <a:pt x="1549" y="16134"/>
                  </a:cubicBezTo>
                  <a:lnTo>
                    <a:pt x="1596" y="16134"/>
                  </a:lnTo>
                  <a:cubicBezTo>
                    <a:pt x="1477" y="15979"/>
                    <a:pt x="1513" y="15919"/>
                    <a:pt x="1477" y="15681"/>
                  </a:cubicBezTo>
                  <a:cubicBezTo>
                    <a:pt x="1474" y="15682"/>
                    <a:pt x="1471" y="15682"/>
                    <a:pt x="1468" y="15682"/>
                  </a:cubicBezTo>
                  <a:cubicBezTo>
                    <a:pt x="1439" y="15682"/>
                    <a:pt x="1430" y="15643"/>
                    <a:pt x="1408" y="15643"/>
                  </a:cubicBezTo>
                  <a:cubicBezTo>
                    <a:pt x="1401" y="15643"/>
                    <a:pt x="1393" y="15647"/>
                    <a:pt x="1382" y="15657"/>
                  </a:cubicBezTo>
                  <a:cubicBezTo>
                    <a:pt x="1287" y="15610"/>
                    <a:pt x="1418" y="15491"/>
                    <a:pt x="1358" y="15395"/>
                  </a:cubicBezTo>
                  <a:cubicBezTo>
                    <a:pt x="1361" y="15393"/>
                    <a:pt x="1360" y="15392"/>
                    <a:pt x="1357" y="15392"/>
                  </a:cubicBezTo>
                  <a:cubicBezTo>
                    <a:pt x="1352" y="15392"/>
                    <a:pt x="1340" y="15395"/>
                    <a:pt x="1331" y="15395"/>
                  </a:cubicBezTo>
                  <a:cubicBezTo>
                    <a:pt x="1323" y="15395"/>
                    <a:pt x="1318" y="15392"/>
                    <a:pt x="1322" y="15384"/>
                  </a:cubicBezTo>
                  <a:cubicBezTo>
                    <a:pt x="1156" y="15134"/>
                    <a:pt x="1382" y="15419"/>
                    <a:pt x="1322" y="15050"/>
                  </a:cubicBezTo>
                  <a:cubicBezTo>
                    <a:pt x="1145" y="14566"/>
                    <a:pt x="945" y="14059"/>
                    <a:pt x="895" y="13574"/>
                  </a:cubicBezTo>
                  <a:lnTo>
                    <a:pt x="895" y="13574"/>
                  </a:lnTo>
                  <a:cubicBezTo>
                    <a:pt x="892" y="13583"/>
                    <a:pt x="883" y="13589"/>
                    <a:pt x="873" y="13589"/>
                  </a:cubicBezTo>
                  <a:cubicBezTo>
                    <a:pt x="863" y="13589"/>
                    <a:pt x="851" y="13582"/>
                    <a:pt x="846" y="13562"/>
                  </a:cubicBezTo>
                  <a:cubicBezTo>
                    <a:pt x="953" y="13490"/>
                    <a:pt x="787" y="13395"/>
                    <a:pt x="822" y="13300"/>
                  </a:cubicBezTo>
                  <a:cubicBezTo>
                    <a:pt x="846" y="13300"/>
                    <a:pt x="858" y="13336"/>
                    <a:pt x="870" y="13360"/>
                  </a:cubicBezTo>
                  <a:cubicBezTo>
                    <a:pt x="882" y="13133"/>
                    <a:pt x="787" y="12955"/>
                    <a:pt x="810" y="12728"/>
                  </a:cubicBezTo>
                  <a:cubicBezTo>
                    <a:pt x="739" y="12526"/>
                    <a:pt x="822" y="12288"/>
                    <a:pt x="751" y="12157"/>
                  </a:cubicBezTo>
                  <a:lnTo>
                    <a:pt x="751" y="12157"/>
                  </a:lnTo>
                  <a:cubicBezTo>
                    <a:pt x="755" y="12159"/>
                    <a:pt x="759" y="12160"/>
                    <a:pt x="762" y="12160"/>
                  </a:cubicBezTo>
                  <a:cubicBezTo>
                    <a:pt x="795" y="12160"/>
                    <a:pt x="777" y="12057"/>
                    <a:pt x="798" y="12014"/>
                  </a:cubicBezTo>
                  <a:cubicBezTo>
                    <a:pt x="656" y="11871"/>
                    <a:pt x="834" y="11609"/>
                    <a:pt x="739" y="11431"/>
                  </a:cubicBezTo>
                  <a:lnTo>
                    <a:pt x="763" y="11431"/>
                  </a:lnTo>
                  <a:cubicBezTo>
                    <a:pt x="751" y="10871"/>
                    <a:pt x="822" y="10276"/>
                    <a:pt x="834" y="9692"/>
                  </a:cubicBezTo>
                  <a:cubicBezTo>
                    <a:pt x="870" y="9371"/>
                    <a:pt x="1060" y="9026"/>
                    <a:pt x="1084" y="8668"/>
                  </a:cubicBezTo>
                  <a:cubicBezTo>
                    <a:pt x="1084" y="8609"/>
                    <a:pt x="1037" y="8645"/>
                    <a:pt x="1037" y="8597"/>
                  </a:cubicBezTo>
                  <a:cubicBezTo>
                    <a:pt x="1044" y="8566"/>
                    <a:pt x="1052" y="8556"/>
                    <a:pt x="1060" y="8556"/>
                  </a:cubicBezTo>
                  <a:cubicBezTo>
                    <a:pt x="1072" y="8556"/>
                    <a:pt x="1085" y="8581"/>
                    <a:pt x="1097" y="8581"/>
                  </a:cubicBezTo>
                  <a:cubicBezTo>
                    <a:pt x="1101" y="8581"/>
                    <a:pt x="1104" y="8579"/>
                    <a:pt x="1108" y="8573"/>
                  </a:cubicBezTo>
                  <a:cubicBezTo>
                    <a:pt x="1108" y="8395"/>
                    <a:pt x="1215" y="8180"/>
                    <a:pt x="1287" y="7978"/>
                  </a:cubicBezTo>
                  <a:cubicBezTo>
                    <a:pt x="1276" y="7945"/>
                    <a:pt x="1285" y="7893"/>
                    <a:pt x="1259" y="7893"/>
                  </a:cubicBezTo>
                  <a:cubicBezTo>
                    <a:pt x="1257" y="7893"/>
                    <a:pt x="1254" y="7893"/>
                    <a:pt x="1251" y="7895"/>
                  </a:cubicBezTo>
                  <a:cubicBezTo>
                    <a:pt x="1322" y="7775"/>
                    <a:pt x="1382" y="7645"/>
                    <a:pt x="1406" y="7514"/>
                  </a:cubicBezTo>
                  <a:cubicBezTo>
                    <a:pt x="1441" y="7383"/>
                    <a:pt x="1489" y="7252"/>
                    <a:pt x="1572" y="7133"/>
                  </a:cubicBezTo>
                  <a:lnTo>
                    <a:pt x="1572" y="7133"/>
                  </a:lnTo>
                  <a:cubicBezTo>
                    <a:pt x="1559" y="7136"/>
                    <a:pt x="1549" y="7137"/>
                    <a:pt x="1540" y="7137"/>
                  </a:cubicBezTo>
                  <a:cubicBezTo>
                    <a:pt x="1442" y="7137"/>
                    <a:pt x="1572" y="6970"/>
                    <a:pt x="1572" y="6883"/>
                  </a:cubicBezTo>
                  <a:cubicBezTo>
                    <a:pt x="1583" y="6860"/>
                    <a:pt x="1595" y="6851"/>
                    <a:pt x="1606" y="6851"/>
                  </a:cubicBezTo>
                  <a:cubicBezTo>
                    <a:pt x="1618" y="6851"/>
                    <a:pt x="1631" y="6863"/>
                    <a:pt x="1644" y="6883"/>
                  </a:cubicBezTo>
                  <a:cubicBezTo>
                    <a:pt x="1691" y="6716"/>
                    <a:pt x="1775" y="6561"/>
                    <a:pt x="1882" y="6430"/>
                  </a:cubicBezTo>
                  <a:cubicBezTo>
                    <a:pt x="1930" y="6335"/>
                    <a:pt x="1882" y="6287"/>
                    <a:pt x="1965" y="6180"/>
                  </a:cubicBezTo>
                  <a:cubicBezTo>
                    <a:pt x="2072" y="6156"/>
                    <a:pt x="2096" y="5954"/>
                    <a:pt x="2192" y="5870"/>
                  </a:cubicBezTo>
                  <a:cubicBezTo>
                    <a:pt x="2108" y="5859"/>
                    <a:pt x="2144" y="5692"/>
                    <a:pt x="2239" y="5609"/>
                  </a:cubicBezTo>
                  <a:lnTo>
                    <a:pt x="2311" y="5692"/>
                  </a:lnTo>
                  <a:cubicBezTo>
                    <a:pt x="2465" y="5323"/>
                    <a:pt x="2894" y="4942"/>
                    <a:pt x="3084" y="4501"/>
                  </a:cubicBezTo>
                  <a:lnTo>
                    <a:pt x="3156" y="4513"/>
                  </a:lnTo>
                  <a:cubicBezTo>
                    <a:pt x="3418" y="4108"/>
                    <a:pt x="3775" y="3811"/>
                    <a:pt x="4037" y="3418"/>
                  </a:cubicBezTo>
                  <a:cubicBezTo>
                    <a:pt x="4168" y="3346"/>
                    <a:pt x="4287" y="3251"/>
                    <a:pt x="4394" y="3156"/>
                  </a:cubicBezTo>
                  <a:cubicBezTo>
                    <a:pt x="4478" y="3061"/>
                    <a:pt x="4537" y="2953"/>
                    <a:pt x="4573" y="2834"/>
                  </a:cubicBezTo>
                  <a:cubicBezTo>
                    <a:pt x="4599" y="2817"/>
                    <a:pt x="4638" y="2806"/>
                    <a:pt x="4675" y="2806"/>
                  </a:cubicBezTo>
                  <a:cubicBezTo>
                    <a:pt x="4689" y="2806"/>
                    <a:pt x="4703" y="2807"/>
                    <a:pt x="4716" y="2811"/>
                  </a:cubicBezTo>
                  <a:cubicBezTo>
                    <a:pt x="4882" y="2692"/>
                    <a:pt x="5097" y="2632"/>
                    <a:pt x="5168" y="2453"/>
                  </a:cubicBezTo>
                  <a:lnTo>
                    <a:pt x="5204" y="2489"/>
                  </a:lnTo>
                  <a:cubicBezTo>
                    <a:pt x="5323" y="2322"/>
                    <a:pt x="5478" y="2191"/>
                    <a:pt x="5668" y="2108"/>
                  </a:cubicBezTo>
                  <a:cubicBezTo>
                    <a:pt x="5680" y="2037"/>
                    <a:pt x="5835" y="1930"/>
                    <a:pt x="5728" y="1918"/>
                  </a:cubicBezTo>
                  <a:cubicBezTo>
                    <a:pt x="5741" y="1907"/>
                    <a:pt x="5753" y="1904"/>
                    <a:pt x="5764" y="1904"/>
                  </a:cubicBezTo>
                  <a:cubicBezTo>
                    <a:pt x="5786" y="1904"/>
                    <a:pt x="5805" y="1918"/>
                    <a:pt x="5822" y="1918"/>
                  </a:cubicBezTo>
                  <a:cubicBezTo>
                    <a:pt x="5835" y="1918"/>
                    <a:pt x="5847" y="1910"/>
                    <a:pt x="5859" y="1882"/>
                  </a:cubicBezTo>
                  <a:lnTo>
                    <a:pt x="5859" y="1882"/>
                  </a:lnTo>
                  <a:lnTo>
                    <a:pt x="5835" y="1977"/>
                  </a:lnTo>
                  <a:cubicBezTo>
                    <a:pt x="6013" y="1882"/>
                    <a:pt x="6180" y="1775"/>
                    <a:pt x="6347" y="1668"/>
                  </a:cubicBezTo>
                  <a:cubicBezTo>
                    <a:pt x="6513" y="1572"/>
                    <a:pt x="6668" y="1453"/>
                    <a:pt x="6847" y="1358"/>
                  </a:cubicBezTo>
                  <a:cubicBezTo>
                    <a:pt x="6855" y="1359"/>
                    <a:pt x="6864" y="1360"/>
                    <a:pt x="6873" y="1360"/>
                  </a:cubicBezTo>
                  <a:cubicBezTo>
                    <a:pt x="7023" y="1360"/>
                    <a:pt x="7205" y="1177"/>
                    <a:pt x="7430" y="1132"/>
                  </a:cubicBezTo>
                  <a:cubicBezTo>
                    <a:pt x="7537" y="1037"/>
                    <a:pt x="7787" y="1013"/>
                    <a:pt x="7847" y="882"/>
                  </a:cubicBezTo>
                  <a:lnTo>
                    <a:pt x="7871" y="929"/>
                  </a:lnTo>
                  <a:cubicBezTo>
                    <a:pt x="8073" y="858"/>
                    <a:pt x="8288" y="798"/>
                    <a:pt x="8514" y="751"/>
                  </a:cubicBezTo>
                  <a:cubicBezTo>
                    <a:pt x="8645" y="727"/>
                    <a:pt x="8633" y="656"/>
                    <a:pt x="8728" y="608"/>
                  </a:cubicBezTo>
                  <a:lnTo>
                    <a:pt x="8752" y="656"/>
                  </a:lnTo>
                  <a:cubicBezTo>
                    <a:pt x="8788" y="632"/>
                    <a:pt x="8823" y="596"/>
                    <a:pt x="8847" y="560"/>
                  </a:cubicBezTo>
                  <a:cubicBezTo>
                    <a:pt x="8858" y="560"/>
                    <a:pt x="8869" y="559"/>
                    <a:pt x="8878" y="558"/>
                  </a:cubicBezTo>
                  <a:lnTo>
                    <a:pt x="8878" y="558"/>
                  </a:lnTo>
                  <a:cubicBezTo>
                    <a:pt x="8876" y="559"/>
                    <a:pt x="8874" y="560"/>
                    <a:pt x="8871" y="560"/>
                  </a:cubicBezTo>
                  <a:cubicBezTo>
                    <a:pt x="8879" y="559"/>
                    <a:pt x="8886" y="557"/>
                    <a:pt x="8890" y="557"/>
                  </a:cubicBezTo>
                  <a:lnTo>
                    <a:pt x="8890" y="557"/>
                  </a:lnTo>
                  <a:cubicBezTo>
                    <a:pt x="8887" y="557"/>
                    <a:pt x="8883" y="558"/>
                    <a:pt x="8878" y="558"/>
                  </a:cubicBezTo>
                  <a:lnTo>
                    <a:pt x="8878" y="558"/>
                  </a:lnTo>
                  <a:cubicBezTo>
                    <a:pt x="8913" y="548"/>
                    <a:pt x="8912" y="548"/>
                    <a:pt x="8907" y="548"/>
                  </a:cubicBezTo>
                  <a:cubicBezTo>
                    <a:pt x="8901" y="548"/>
                    <a:pt x="8889" y="548"/>
                    <a:pt x="8907" y="536"/>
                  </a:cubicBezTo>
                  <a:cubicBezTo>
                    <a:pt x="8907" y="525"/>
                    <a:pt x="8907" y="525"/>
                    <a:pt x="8907" y="525"/>
                  </a:cubicBezTo>
                  <a:close/>
                  <a:moveTo>
                    <a:pt x="14845" y="21786"/>
                  </a:moveTo>
                  <a:lnTo>
                    <a:pt x="14836" y="21789"/>
                  </a:lnTo>
                  <a:cubicBezTo>
                    <a:pt x="14840" y="21788"/>
                    <a:pt x="14843" y="21787"/>
                    <a:pt x="14845" y="21786"/>
                  </a:cubicBezTo>
                  <a:close/>
                  <a:moveTo>
                    <a:pt x="7074" y="21851"/>
                  </a:moveTo>
                  <a:cubicBezTo>
                    <a:pt x="7070" y="21851"/>
                    <a:pt x="7067" y="21851"/>
                    <a:pt x="7064" y="21852"/>
                  </a:cubicBezTo>
                  <a:lnTo>
                    <a:pt x="7064" y="21852"/>
                  </a:lnTo>
                  <a:cubicBezTo>
                    <a:pt x="7063" y="21852"/>
                    <a:pt x="7062" y="21852"/>
                    <a:pt x="7061" y="21852"/>
                  </a:cubicBezTo>
                  <a:cubicBezTo>
                    <a:pt x="7039" y="21852"/>
                    <a:pt x="7026" y="21858"/>
                    <a:pt x="7037" y="21884"/>
                  </a:cubicBezTo>
                  <a:cubicBezTo>
                    <a:pt x="7043" y="21865"/>
                    <a:pt x="7052" y="21855"/>
                    <a:pt x="7064" y="21852"/>
                  </a:cubicBezTo>
                  <a:lnTo>
                    <a:pt x="7064" y="21852"/>
                  </a:lnTo>
                  <a:cubicBezTo>
                    <a:pt x="7075" y="21852"/>
                    <a:pt x="7086" y="21854"/>
                    <a:pt x="7098" y="21855"/>
                  </a:cubicBezTo>
                  <a:lnTo>
                    <a:pt x="7098" y="21855"/>
                  </a:lnTo>
                  <a:cubicBezTo>
                    <a:pt x="7089" y="21853"/>
                    <a:pt x="7081" y="21851"/>
                    <a:pt x="7074" y="21851"/>
                  </a:cubicBezTo>
                  <a:close/>
                  <a:moveTo>
                    <a:pt x="15515" y="21956"/>
                  </a:moveTo>
                  <a:cubicBezTo>
                    <a:pt x="15516" y="21956"/>
                    <a:pt x="15517" y="21957"/>
                    <a:pt x="15518" y="21957"/>
                  </a:cubicBezTo>
                  <a:lnTo>
                    <a:pt x="15518" y="21957"/>
                  </a:lnTo>
                  <a:cubicBezTo>
                    <a:pt x="15521" y="21956"/>
                    <a:pt x="15520" y="21956"/>
                    <a:pt x="15515" y="21956"/>
                  </a:cubicBezTo>
                  <a:close/>
                  <a:moveTo>
                    <a:pt x="14933" y="21987"/>
                  </a:moveTo>
                  <a:cubicBezTo>
                    <a:pt x="14929" y="21989"/>
                    <a:pt x="14924" y="21990"/>
                    <a:pt x="14919" y="21992"/>
                  </a:cubicBezTo>
                  <a:cubicBezTo>
                    <a:pt x="14924" y="21992"/>
                    <a:pt x="14929" y="21990"/>
                    <a:pt x="14933" y="21987"/>
                  </a:cubicBezTo>
                  <a:close/>
                  <a:moveTo>
                    <a:pt x="15426" y="22635"/>
                  </a:moveTo>
                  <a:cubicBezTo>
                    <a:pt x="15431" y="22635"/>
                    <a:pt x="15431" y="22638"/>
                    <a:pt x="15419" y="22646"/>
                  </a:cubicBezTo>
                  <a:lnTo>
                    <a:pt x="15379" y="22646"/>
                  </a:lnTo>
                  <a:cubicBezTo>
                    <a:pt x="15396" y="22641"/>
                    <a:pt x="15417" y="22635"/>
                    <a:pt x="15426" y="22635"/>
                  </a:cubicBezTo>
                  <a:close/>
                  <a:moveTo>
                    <a:pt x="15422" y="22970"/>
                  </a:moveTo>
                  <a:cubicBezTo>
                    <a:pt x="15419" y="22970"/>
                    <a:pt x="15415" y="22970"/>
                    <a:pt x="15409" y="22972"/>
                  </a:cubicBezTo>
                  <a:lnTo>
                    <a:pt x="15409" y="22972"/>
                  </a:lnTo>
                  <a:cubicBezTo>
                    <a:pt x="15413" y="22971"/>
                    <a:pt x="15417" y="22971"/>
                    <a:pt x="15420" y="22971"/>
                  </a:cubicBezTo>
                  <a:cubicBezTo>
                    <a:pt x="15422" y="22971"/>
                    <a:pt x="15424" y="22971"/>
                    <a:pt x="15426" y="22971"/>
                  </a:cubicBezTo>
                  <a:lnTo>
                    <a:pt x="15426" y="22971"/>
                  </a:lnTo>
                  <a:cubicBezTo>
                    <a:pt x="15426" y="22970"/>
                    <a:pt x="15424" y="22970"/>
                    <a:pt x="15422" y="22970"/>
                  </a:cubicBezTo>
                  <a:close/>
                  <a:moveTo>
                    <a:pt x="15409" y="22972"/>
                  </a:moveTo>
                  <a:cubicBezTo>
                    <a:pt x="15403" y="22973"/>
                    <a:pt x="15395" y="22975"/>
                    <a:pt x="15384" y="22980"/>
                  </a:cubicBezTo>
                  <a:cubicBezTo>
                    <a:pt x="15395" y="22976"/>
                    <a:pt x="15403" y="22973"/>
                    <a:pt x="15409" y="22972"/>
                  </a:cubicBezTo>
                  <a:close/>
                  <a:moveTo>
                    <a:pt x="20349" y="23408"/>
                  </a:moveTo>
                  <a:lnTo>
                    <a:pt x="20313" y="23468"/>
                  </a:lnTo>
                  <a:cubicBezTo>
                    <a:pt x="20313" y="23444"/>
                    <a:pt x="20325" y="23420"/>
                    <a:pt x="20349" y="23408"/>
                  </a:cubicBezTo>
                  <a:close/>
                  <a:moveTo>
                    <a:pt x="19896" y="23492"/>
                  </a:moveTo>
                  <a:cubicBezTo>
                    <a:pt x="19908" y="23492"/>
                    <a:pt x="19920" y="23504"/>
                    <a:pt x="19932" y="23516"/>
                  </a:cubicBezTo>
                  <a:cubicBezTo>
                    <a:pt x="19923" y="23524"/>
                    <a:pt x="19915" y="23532"/>
                    <a:pt x="19898" y="23532"/>
                  </a:cubicBezTo>
                  <a:cubicBezTo>
                    <a:pt x="19891" y="23532"/>
                    <a:pt x="19883" y="23531"/>
                    <a:pt x="19872" y="23527"/>
                  </a:cubicBezTo>
                  <a:cubicBezTo>
                    <a:pt x="19872" y="23504"/>
                    <a:pt x="19884" y="23492"/>
                    <a:pt x="19896" y="23492"/>
                  </a:cubicBezTo>
                  <a:close/>
                  <a:moveTo>
                    <a:pt x="19194" y="23646"/>
                  </a:moveTo>
                  <a:cubicBezTo>
                    <a:pt x="19194" y="23647"/>
                    <a:pt x="19195" y="23648"/>
                    <a:pt x="19196" y="23649"/>
                  </a:cubicBezTo>
                  <a:lnTo>
                    <a:pt x="19196" y="23649"/>
                  </a:lnTo>
                  <a:cubicBezTo>
                    <a:pt x="19195" y="23648"/>
                    <a:pt x="19194" y="23647"/>
                    <a:pt x="19194" y="23646"/>
                  </a:cubicBezTo>
                  <a:close/>
                  <a:moveTo>
                    <a:pt x="20218" y="23670"/>
                  </a:moveTo>
                  <a:lnTo>
                    <a:pt x="20182" y="23754"/>
                  </a:lnTo>
                  <a:lnTo>
                    <a:pt x="20170" y="23754"/>
                  </a:lnTo>
                  <a:cubicBezTo>
                    <a:pt x="20170" y="23754"/>
                    <a:pt x="20158" y="23766"/>
                    <a:pt x="20158" y="23766"/>
                  </a:cubicBezTo>
                  <a:lnTo>
                    <a:pt x="20206" y="23670"/>
                  </a:lnTo>
                  <a:close/>
                  <a:moveTo>
                    <a:pt x="18908" y="23777"/>
                  </a:moveTo>
                  <a:cubicBezTo>
                    <a:pt x="18896" y="23789"/>
                    <a:pt x="18884" y="23789"/>
                    <a:pt x="18860" y="23801"/>
                  </a:cubicBezTo>
                  <a:lnTo>
                    <a:pt x="18908" y="23777"/>
                  </a:lnTo>
                  <a:close/>
                  <a:moveTo>
                    <a:pt x="18170" y="23955"/>
                  </a:moveTo>
                  <a:cubicBezTo>
                    <a:pt x="18170" y="23955"/>
                    <a:pt x="18170" y="23955"/>
                    <a:pt x="18170" y="23956"/>
                  </a:cubicBezTo>
                  <a:cubicBezTo>
                    <a:pt x="18170" y="23956"/>
                    <a:pt x="18170" y="23956"/>
                    <a:pt x="18170" y="23956"/>
                  </a:cubicBezTo>
                  <a:lnTo>
                    <a:pt x="18170" y="23956"/>
                  </a:lnTo>
                  <a:cubicBezTo>
                    <a:pt x="18170" y="23955"/>
                    <a:pt x="18170" y="23955"/>
                    <a:pt x="18170" y="23955"/>
                  </a:cubicBezTo>
                  <a:close/>
                  <a:moveTo>
                    <a:pt x="16719" y="23979"/>
                  </a:moveTo>
                  <a:cubicBezTo>
                    <a:pt x="16722" y="23979"/>
                    <a:pt x="16725" y="23980"/>
                    <a:pt x="16729" y="23980"/>
                  </a:cubicBezTo>
                  <a:cubicBezTo>
                    <a:pt x="16726" y="23979"/>
                    <a:pt x="16723" y="23979"/>
                    <a:pt x="16719" y="23979"/>
                  </a:cubicBezTo>
                  <a:close/>
                  <a:moveTo>
                    <a:pt x="14650" y="24640"/>
                  </a:moveTo>
                  <a:cubicBezTo>
                    <a:pt x="14647" y="24646"/>
                    <a:pt x="14645" y="24652"/>
                    <a:pt x="14645" y="24659"/>
                  </a:cubicBezTo>
                  <a:cubicBezTo>
                    <a:pt x="14649" y="24652"/>
                    <a:pt x="14650" y="24646"/>
                    <a:pt x="14650" y="24640"/>
                  </a:cubicBezTo>
                  <a:close/>
                  <a:moveTo>
                    <a:pt x="14404" y="24713"/>
                  </a:moveTo>
                  <a:cubicBezTo>
                    <a:pt x="14401" y="24717"/>
                    <a:pt x="14399" y="24722"/>
                    <a:pt x="14395" y="24730"/>
                  </a:cubicBezTo>
                  <a:lnTo>
                    <a:pt x="14404" y="24713"/>
                  </a:lnTo>
                  <a:close/>
                  <a:moveTo>
                    <a:pt x="15896" y="24754"/>
                  </a:moveTo>
                  <a:cubicBezTo>
                    <a:pt x="15891" y="24754"/>
                    <a:pt x="15888" y="24756"/>
                    <a:pt x="15887" y="24758"/>
                  </a:cubicBezTo>
                  <a:lnTo>
                    <a:pt x="15887" y="24758"/>
                  </a:lnTo>
                  <a:cubicBezTo>
                    <a:pt x="15890" y="24757"/>
                    <a:pt x="15893" y="24755"/>
                    <a:pt x="15896" y="24754"/>
                  </a:cubicBezTo>
                  <a:close/>
                  <a:moveTo>
                    <a:pt x="15015" y="25040"/>
                  </a:moveTo>
                  <a:cubicBezTo>
                    <a:pt x="15012" y="25040"/>
                    <a:pt x="15012" y="25041"/>
                    <a:pt x="15013" y="25042"/>
                  </a:cubicBezTo>
                  <a:lnTo>
                    <a:pt x="15013" y="25042"/>
                  </a:lnTo>
                  <a:cubicBezTo>
                    <a:pt x="15014" y="25041"/>
                    <a:pt x="15014" y="25040"/>
                    <a:pt x="15015" y="25040"/>
                  </a:cubicBezTo>
                  <a:close/>
                  <a:moveTo>
                    <a:pt x="11643" y="25223"/>
                  </a:moveTo>
                  <a:cubicBezTo>
                    <a:pt x="11643" y="25229"/>
                    <a:pt x="11644" y="25235"/>
                    <a:pt x="11645" y="25242"/>
                  </a:cubicBezTo>
                  <a:lnTo>
                    <a:pt x="11643" y="25223"/>
                  </a:lnTo>
                  <a:close/>
                  <a:moveTo>
                    <a:pt x="11123" y="25284"/>
                  </a:moveTo>
                  <a:cubicBezTo>
                    <a:pt x="11117" y="25291"/>
                    <a:pt x="11112" y="25300"/>
                    <a:pt x="11109" y="25313"/>
                  </a:cubicBezTo>
                  <a:lnTo>
                    <a:pt x="11123" y="25284"/>
                  </a:lnTo>
                  <a:close/>
                  <a:moveTo>
                    <a:pt x="9319" y="7"/>
                  </a:moveTo>
                  <a:cubicBezTo>
                    <a:pt x="9314" y="7"/>
                    <a:pt x="9307" y="9"/>
                    <a:pt x="9300" y="13"/>
                  </a:cubicBezTo>
                  <a:cubicBezTo>
                    <a:pt x="9252" y="13"/>
                    <a:pt x="9216" y="25"/>
                    <a:pt x="9169" y="36"/>
                  </a:cubicBezTo>
                  <a:lnTo>
                    <a:pt x="9192" y="36"/>
                  </a:lnTo>
                  <a:cubicBezTo>
                    <a:pt x="9178" y="40"/>
                    <a:pt x="9168" y="41"/>
                    <a:pt x="9160" y="41"/>
                  </a:cubicBezTo>
                  <a:cubicBezTo>
                    <a:pt x="9153" y="41"/>
                    <a:pt x="9149" y="40"/>
                    <a:pt x="9148" y="38"/>
                  </a:cubicBezTo>
                  <a:lnTo>
                    <a:pt x="9148" y="38"/>
                  </a:lnTo>
                  <a:lnTo>
                    <a:pt x="9097" y="48"/>
                  </a:lnTo>
                  <a:cubicBezTo>
                    <a:pt x="9121" y="60"/>
                    <a:pt x="9073" y="84"/>
                    <a:pt x="9109" y="84"/>
                  </a:cubicBezTo>
                  <a:lnTo>
                    <a:pt x="9169" y="60"/>
                  </a:lnTo>
                  <a:cubicBezTo>
                    <a:pt x="9169" y="72"/>
                    <a:pt x="9252" y="60"/>
                    <a:pt x="9180" y="84"/>
                  </a:cubicBezTo>
                  <a:cubicBezTo>
                    <a:pt x="9157" y="84"/>
                    <a:pt x="9133" y="96"/>
                    <a:pt x="9109" y="96"/>
                  </a:cubicBezTo>
                  <a:lnTo>
                    <a:pt x="9133" y="96"/>
                  </a:lnTo>
                  <a:lnTo>
                    <a:pt x="9038" y="120"/>
                  </a:lnTo>
                  <a:cubicBezTo>
                    <a:pt x="9070" y="114"/>
                    <a:pt x="9090" y="112"/>
                    <a:pt x="9101" y="112"/>
                  </a:cubicBezTo>
                  <a:cubicBezTo>
                    <a:pt x="9130" y="112"/>
                    <a:pt x="9099" y="128"/>
                    <a:pt x="9105" y="131"/>
                  </a:cubicBezTo>
                  <a:lnTo>
                    <a:pt x="9105" y="131"/>
                  </a:lnTo>
                  <a:cubicBezTo>
                    <a:pt x="9118" y="125"/>
                    <a:pt x="9135" y="118"/>
                    <a:pt x="9142" y="118"/>
                  </a:cubicBezTo>
                  <a:cubicBezTo>
                    <a:pt x="9144" y="118"/>
                    <a:pt x="9145" y="118"/>
                    <a:pt x="9145" y="120"/>
                  </a:cubicBezTo>
                  <a:cubicBezTo>
                    <a:pt x="9157" y="132"/>
                    <a:pt x="9050" y="144"/>
                    <a:pt x="9014" y="167"/>
                  </a:cubicBezTo>
                  <a:cubicBezTo>
                    <a:pt x="9014" y="179"/>
                    <a:pt x="9097" y="179"/>
                    <a:pt x="9026" y="215"/>
                  </a:cubicBezTo>
                  <a:lnTo>
                    <a:pt x="9121" y="215"/>
                  </a:lnTo>
                  <a:cubicBezTo>
                    <a:pt x="9121" y="215"/>
                    <a:pt x="9026" y="239"/>
                    <a:pt x="9073" y="239"/>
                  </a:cubicBezTo>
                  <a:cubicBezTo>
                    <a:pt x="9038" y="239"/>
                    <a:pt x="9014" y="251"/>
                    <a:pt x="8978" y="263"/>
                  </a:cubicBezTo>
                  <a:cubicBezTo>
                    <a:pt x="8986" y="260"/>
                    <a:pt x="8991" y="259"/>
                    <a:pt x="8994" y="259"/>
                  </a:cubicBezTo>
                  <a:cubicBezTo>
                    <a:pt x="8999" y="259"/>
                    <a:pt x="9000" y="262"/>
                    <a:pt x="9008" y="262"/>
                  </a:cubicBezTo>
                  <a:cubicBezTo>
                    <a:pt x="9016" y="262"/>
                    <a:pt x="9031" y="260"/>
                    <a:pt x="9061" y="251"/>
                  </a:cubicBezTo>
                  <a:lnTo>
                    <a:pt x="9061" y="251"/>
                  </a:lnTo>
                  <a:cubicBezTo>
                    <a:pt x="9050" y="263"/>
                    <a:pt x="9038" y="286"/>
                    <a:pt x="9061" y="298"/>
                  </a:cubicBezTo>
                  <a:cubicBezTo>
                    <a:pt x="9026" y="298"/>
                    <a:pt x="8990" y="298"/>
                    <a:pt x="8966" y="310"/>
                  </a:cubicBezTo>
                  <a:cubicBezTo>
                    <a:pt x="9026" y="310"/>
                    <a:pt x="9061" y="310"/>
                    <a:pt x="9050" y="322"/>
                  </a:cubicBezTo>
                  <a:cubicBezTo>
                    <a:pt x="9097" y="310"/>
                    <a:pt x="9109" y="310"/>
                    <a:pt x="9145" y="298"/>
                  </a:cubicBezTo>
                  <a:lnTo>
                    <a:pt x="9145" y="310"/>
                  </a:lnTo>
                  <a:cubicBezTo>
                    <a:pt x="9085" y="322"/>
                    <a:pt x="9050" y="334"/>
                    <a:pt x="9050" y="346"/>
                  </a:cubicBezTo>
                  <a:cubicBezTo>
                    <a:pt x="9026" y="351"/>
                    <a:pt x="9013" y="353"/>
                    <a:pt x="9006" y="353"/>
                  </a:cubicBezTo>
                  <a:cubicBezTo>
                    <a:pt x="8989" y="353"/>
                    <a:pt x="9002" y="344"/>
                    <a:pt x="8996" y="344"/>
                  </a:cubicBezTo>
                  <a:cubicBezTo>
                    <a:pt x="8993" y="344"/>
                    <a:pt x="8982" y="347"/>
                    <a:pt x="8954" y="358"/>
                  </a:cubicBezTo>
                  <a:cubicBezTo>
                    <a:pt x="8930" y="365"/>
                    <a:pt x="8913" y="368"/>
                    <a:pt x="8902" y="368"/>
                  </a:cubicBezTo>
                  <a:cubicBezTo>
                    <a:pt x="8875" y="368"/>
                    <a:pt x="8885" y="351"/>
                    <a:pt x="8919" y="334"/>
                  </a:cubicBezTo>
                  <a:lnTo>
                    <a:pt x="8919" y="334"/>
                  </a:lnTo>
                  <a:cubicBezTo>
                    <a:pt x="8835" y="346"/>
                    <a:pt x="8919" y="346"/>
                    <a:pt x="8823" y="370"/>
                  </a:cubicBezTo>
                  <a:lnTo>
                    <a:pt x="8895" y="370"/>
                  </a:lnTo>
                  <a:cubicBezTo>
                    <a:pt x="8919" y="370"/>
                    <a:pt x="8954" y="358"/>
                    <a:pt x="8978" y="358"/>
                  </a:cubicBezTo>
                  <a:cubicBezTo>
                    <a:pt x="8990" y="356"/>
                    <a:pt x="8997" y="356"/>
                    <a:pt x="9001" y="356"/>
                  </a:cubicBezTo>
                  <a:cubicBezTo>
                    <a:pt x="9024" y="356"/>
                    <a:pt x="8919" y="383"/>
                    <a:pt x="8919" y="394"/>
                  </a:cubicBezTo>
                  <a:lnTo>
                    <a:pt x="8895" y="394"/>
                  </a:lnTo>
                  <a:cubicBezTo>
                    <a:pt x="8883" y="394"/>
                    <a:pt x="8871" y="394"/>
                    <a:pt x="8859" y="406"/>
                  </a:cubicBezTo>
                  <a:lnTo>
                    <a:pt x="8871" y="382"/>
                  </a:lnTo>
                  <a:cubicBezTo>
                    <a:pt x="8811" y="382"/>
                    <a:pt x="8799" y="382"/>
                    <a:pt x="8799" y="394"/>
                  </a:cubicBezTo>
                  <a:cubicBezTo>
                    <a:pt x="8811" y="406"/>
                    <a:pt x="8811" y="406"/>
                    <a:pt x="8823" y="417"/>
                  </a:cubicBezTo>
                  <a:lnTo>
                    <a:pt x="8776" y="429"/>
                  </a:lnTo>
                  <a:cubicBezTo>
                    <a:pt x="8776" y="433"/>
                    <a:pt x="8780" y="435"/>
                    <a:pt x="8786" y="435"/>
                  </a:cubicBezTo>
                  <a:cubicBezTo>
                    <a:pt x="8798" y="435"/>
                    <a:pt x="8819" y="429"/>
                    <a:pt x="8835" y="429"/>
                  </a:cubicBezTo>
                  <a:lnTo>
                    <a:pt x="8799" y="441"/>
                  </a:lnTo>
                  <a:lnTo>
                    <a:pt x="8823" y="441"/>
                  </a:lnTo>
                  <a:cubicBezTo>
                    <a:pt x="8823" y="441"/>
                    <a:pt x="8811" y="453"/>
                    <a:pt x="8799" y="453"/>
                  </a:cubicBezTo>
                  <a:cubicBezTo>
                    <a:pt x="8704" y="453"/>
                    <a:pt x="8740" y="358"/>
                    <a:pt x="8645" y="346"/>
                  </a:cubicBezTo>
                  <a:cubicBezTo>
                    <a:pt x="8507" y="392"/>
                    <a:pt x="8271" y="525"/>
                    <a:pt x="8074" y="525"/>
                  </a:cubicBezTo>
                  <a:cubicBezTo>
                    <a:pt x="8066" y="525"/>
                    <a:pt x="8057" y="525"/>
                    <a:pt x="8049" y="525"/>
                  </a:cubicBezTo>
                  <a:cubicBezTo>
                    <a:pt x="7918" y="584"/>
                    <a:pt x="7799" y="667"/>
                    <a:pt x="7680" y="751"/>
                  </a:cubicBezTo>
                  <a:cubicBezTo>
                    <a:pt x="7665" y="755"/>
                    <a:pt x="7654" y="757"/>
                    <a:pt x="7645" y="757"/>
                  </a:cubicBezTo>
                  <a:cubicBezTo>
                    <a:pt x="7600" y="757"/>
                    <a:pt x="7618" y="711"/>
                    <a:pt x="7598" y="711"/>
                  </a:cubicBezTo>
                  <a:cubicBezTo>
                    <a:pt x="7590" y="711"/>
                    <a:pt x="7576" y="718"/>
                    <a:pt x="7549" y="739"/>
                  </a:cubicBezTo>
                  <a:cubicBezTo>
                    <a:pt x="7549" y="703"/>
                    <a:pt x="7514" y="679"/>
                    <a:pt x="7490" y="656"/>
                  </a:cubicBezTo>
                  <a:cubicBezTo>
                    <a:pt x="7490" y="691"/>
                    <a:pt x="7275" y="739"/>
                    <a:pt x="7395" y="775"/>
                  </a:cubicBezTo>
                  <a:cubicBezTo>
                    <a:pt x="7206" y="833"/>
                    <a:pt x="7029" y="904"/>
                    <a:pt x="6864" y="998"/>
                  </a:cubicBezTo>
                  <a:lnTo>
                    <a:pt x="6864" y="998"/>
                  </a:lnTo>
                  <a:cubicBezTo>
                    <a:pt x="6905" y="971"/>
                    <a:pt x="6892" y="906"/>
                    <a:pt x="6835" y="906"/>
                  </a:cubicBezTo>
                  <a:cubicBezTo>
                    <a:pt x="6752" y="1025"/>
                    <a:pt x="6633" y="1108"/>
                    <a:pt x="6502" y="1156"/>
                  </a:cubicBezTo>
                  <a:cubicBezTo>
                    <a:pt x="6525" y="1203"/>
                    <a:pt x="6573" y="1179"/>
                    <a:pt x="6585" y="1251"/>
                  </a:cubicBezTo>
                  <a:cubicBezTo>
                    <a:pt x="6561" y="1275"/>
                    <a:pt x="6537" y="1298"/>
                    <a:pt x="6513" y="1322"/>
                  </a:cubicBezTo>
                  <a:cubicBezTo>
                    <a:pt x="6469" y="1287"/>
                    <a:pt x="6438" y="1225"/>
                    <a:pt x="6371" y="1225"/>
                  </a:cubicBezTo>
                  <a:cubicBezTo>
                    <a:pt x="6348" y="1225"/>
                    <a:pt x="6321" y="1233"/>
                    <a:pt x="6287" y="1251"/>
                  </a:cubicBezTo>
                  <a:cubicBezTo>
                    <a:pt x="6285" y="1232"/>
                    <a:pt x="6291" y="1216"/>
                    <a:pt x="6301" y="1203"/>
                  </a:cubicBezTo>
                  <a:lnTo>
                    <a:pt x="6301" y="1203"/>
                  </a:lnTo>
                  <a:cubicBezTo>
                    <a:pt x="6277" y="1219"/>
                    <a:pt x="6253" y="1225"/>
                    <a:pt x="6231" y="1225"/>
                  </a:cubicBezTo>
                  <a:cubicBezTo>
                    <a:pt x="6185" y="1225"/>
                    <a:pt x="6145" y="1200"/>
                    <a:pt x="6121" y="1200"/>
                  </a:cubicBezTo>
                  <a:cubicBezTo>
                    <a:pt x="6116" y="1200"/>
                    <a:pt x="6112" y="1201"/>
                    <a:pt x="6109" y="1203"/>
                  </a:cubicBezTo>
                  <a:cubicBezTo>
                    <a:pt x="6132" y="1179"/>
                    <a:pt x="6156" y="1156"/>
                    <a:pt x="6168" y="1144"/>
                  </a:cubicBezTo>
                  <a:lnTo>
                    <a:pt x="6168" y="1144"/>
                  </a:lnTo>
                  <a:cubicBezTo>
                    <a:pt x="6061" y="1168"/>
                    <a:pt x="6049" y="1239"/>
                    <a:pt x="5954" y="1287"/>
                  </a:cubicBezTo>
                  <a:cubicBezTo>
                    <a:pt x="5859" y="1203"/>
                    <a:pt x="6109" y="1191"/>
                    <a:pt x="6109" y="1108"/>
                  </a:cubicBezTo>
                  <a:lnTo>
                    <a:pt x="6002" y="1072"/>
                  </a:lnTo>
                  <a:cubicBezTo>
                    <a:pt x="5835" y="1156"/>
                    <a:pt x="6002" y="1179"/>
                    <a:pt x="5823" y="1239"/>
                  </a:cubicBezTo>
                  <a:lnTo>
                    <a:pt x="5823" y="1191"/>
                  </a:lnTo>
                  <a:lnTo>
                    <a:pt x="5740" y="1275"/>
                  </a:lnTo>
                  <a:cubicBezTo>
                    <a:pt x="5747" y="1298"/>
                    <a:pt x="5776" y="1327"/>
                    <a:pt x="5815" y="1327"/>
                  </a:cubicBezTo>
                  <a:cubicBezTo>
                    <a:pt x="5835" y="1327"/>
                    <a:pt x="5858" y="1319"/>
                    <a:pt x="5882" y="1298"/>
                  </a:cubicBezTo>
                  <a:lnTo>
                    <a:pt x="5882" y="1298"/>
                  </a:lnTo>
                  <a:cubicBezTo>
                    <a:pt x="5882" y="1429"/>
                    <a:pt x="5811" y="1358"/>
                    <a:pt x="5692" y="1465"/>
                  </a:cubicBezTo>
                  <a:cubicBezTo>
                    <a:pt x="5689" y="1483"/>
                    <a:pt x="5691" y="1489"/>
                    <a:pt x="5696" y="1489"/>
                  </a:cubicBezTo>
                  <a:cubicBezTo>
                    <a:pt x="5708" y="1489"/>
                    <a:pt x="5734" y="1460"/>
                    <a:pt x="5755" y="1460"/>
                  </a:cubicBezTo>
                  <a:cubicBezTo>
                    <a:pt x="5763" y="1460"/>
                    <a:pt x="5770" y="1464"/>
                    <a:pt x="5775" y="1477"/>
                  </a:cubicBezTo>
                  <a:cubicBezTo>
                    <a:pt x="5811" y="1525"/>
                    <a:pt x="5740" y="1572"/>
                    <a:pt x="5668" y="1620"/>
                  </a:cubicBezTo>
                  <a:cubicBezTo>
                    <a:pt x="5639" y="1639"/>
                    <a:pt x="5620" y="1646"/>
                    <a:pt x="5606" y="1646"/>
                  </a:cubicBezTo>
                  <a:cubicBezTo>
                    <a:pt x="5567" y="1646"/>
                    <a:pt x="5566" y="1593"/>
                    <a:pt x="5513" y="1584"/>
                  </a:cubicBezTo>
                  <a:cubicBezTo>
                    <a:pt x="5523" y="1575"/>
                    <a:pt x="5575" y="1537"/>
                    <a:pt x="5603" y="1537"/>
                  </a:cubicBezTo>
                  <a:cubicBezTo>
                    <a:pt x="5611" y="1537"/>
                    <a:pt x="5618" y="1540"/>
                    <a:pt x="5621" y="1549"/>
                  </a:cubicBezTo>
                  <a:cubicBezTo>
                    <a:pt x="5716" y="1406"/>
                    <a:pt x="5490" y="1465"/>
                    <a:pt x="5561" y="1370"/>
                  </a:cubicBezTo>
                  <a:lnTo>
                    <a:pt x="5561" y="1370"/>
                  </a:lnTo>
                  <a:cubicBezTo>
                    <a:pt x="5442" y="1406"/>
                    <a:pt x="5478" y="1465"/>
                    <a:pt x="5442" y="1525"/>
                  </a:cubicBezTo>
                  <a:cubicBezTo>
                    <a:pt x="5445" y="1524"/>
                    <a:pt x="5447" y="1523"/>
                    <a:pt x="5449" y="1523"/>
                  </a:cubicBezTo>
                  <a:cubicBezTo>
                    <a:pt x="5474" y="1523"/>
                    <a:pt x="5457" y="1584"/>
                    <a:pt x="5490" y="1584"/>
                  </a:cubicBezTo>
                  <a:cubicBezTo>
                    <a:pt x="5461" y="1674"/>
                    <a:pt x="5431" y="1699"/>
                    <a:pt x="5398" y="1699"/>
                  </a:cubicBezTo>
                  <a:cubicBezTo>
                    <a:pt x="5354" y="1699"/>
                    <a:pt x="5305" y="1655"/>
                    <a:pt x="5245" y="1655"/>
                  </a:cubicBezTo>
                  <a:cubicBezTo>
                    <a:pt x="5218" y="1655"/>
                    <a:pt x="5188" y="1664"/>
                    <a:pt x="5156" y="1691"/>
                  </a:cubicBezTo>
                  <a:cubicBezTo>
                    <a:pt x="5251" y="1763"/>
                    <a:pt x="5025" y="1977"/>
                    <a:pt x="5216" y="1989"/>
                  </a:cubicBezTo>
                  <a:cubicBezTo>
                    <a:pt x="5192" y="2037"/>
                    <a:pt x="5144" y="2084"/>
                    <a:pt x="5109" y="2108"/>
                  </a:cubicBezTo>
                  <a:cubicBezTo>
                    <a:pt x="5109" y="2013"/>
                    <a:pt x="5001" y="2108"/>
                    <a:pt x="5037" y="2001"/>
                  </a:cubicBezTo>
                  <a:lnTo>
                    <a:pt x="5037" y="2001"/>
                  </a:lnTo>
                  <a:lnTo>
                    <a:pt x="4978" y="2049"/>
                  </a:lnTo>
                  <a:lnTo>
                    <a:pt x="5013" y="1906"/>
                  </a:lnTo>
                  <a:cubicBezTo>
                    <a:pt x="4918" y="1906"/>
                    <a:pt x="4775" y="1953"/>
                    <a:pt x="4716" y="1953"/>
                  </a:cubicBezTo>
                  <a:cubicBezTo>
                    <a:pt x="4644" y="2037"/>
                    <a:pt x="4787" y="1989"/>
                    <a:pt x="4692" y="2072"/>
                  </a:cubicBezTo>
                  <a:cubicBezTo>
                    <a:pt x="4697" y="2050"/>
                    <a:pt x="4685" y="2041"/>
                    <a:pt x="4665" y="2041"/>
                  </a:cubicBezTo>
                  <a:cubicBezTo>
                    <a:pt x="4642" y="2041"/>
                    <a:pt x="4610" y="2053"/>
                    <a:pt x="4585" y="2072"/>
                  </a:cubicBezTo>
                  <a:cubicBezTo>
                    <a:pt x="4598" y="2068"/>
                    <a:pt x="4609" y="2066"/>
                    <a:pt x="4618" y="2066"/>
                  </a:cubicBezTo>
                  <a:cubicBezTo>
                    <a:pt x="4680" y="2066"/>
                    <a:pt x="4640" y="2163"/>
                    <a:pt x="4608" y="2215"/>
                  </a:cubicBezTo>
                  <a:cubicBezTo>
                    <a:pt x="4557" y="2260"/>
                    <a:pt x="4491" y="2272"/>
                    <a:pt x="4449" y="2272"/>
                  </a:cubicBezTo>
                  <a:cubicBezTo>
                    <a:pt x="4423" y="2272"/>
                    <a:pt x="4406" y="2267"/>
                    <a:pt x="4406" y="2263"/>
                  </a:cubicBezTo>
                  <a:lnTo>
                    <a:pt x="4449" y="2156"/>
                  </a:lnTo>
                  <a:lnTo>
                    <a:pt x="4449" y="2156"/>
                  </a:lnTo>
                  <a:cubicBezTo>
                    <a:pt x="4437" y="2184"/>
                    <a:pt x="4428" y="2190"/>
                    <a:pt x="4418" y="2190"/>
                  </a:cubicBezTo>
                  <a:cubicBezTo>
                    <a:pt x="4411" y="2190"/>
                    <a:pt x="4404" y="2186"/>
                    <a:pt x="4396" y="2186"/>
                  </a:cubicBezTo>
                  <a:cubicBezTo>
                    <a:pt x="4386" y="2186"/>
                    <a:pt x="4374" y="2191"/>
                    <a:pt x="4358" y="2215"/>
                  </a:cubicBezTo>
                  <a:cubicBezTo>
                    <a:pt x="4370" y="2251"/>
                    <a:pt x="4358" y="2334"/>
                    <a:pt x="4382" y="2394"/>
                  </a:cubicBezTo>
                  <a:cubicBezTo>
                    <a:pt x="4335" y="2452"/>
                    <a:pt x="4266" y="2442"/>
                    <a:pt x="4252" y="2464"/>
                  </a:cubicBezTo>
                  <a:lnTo>
                    <a:pt x="4252" y="2464"/>
                  </a:lnTo>
                  <a:lnTo>
                    <a:pt x="4311" y="2358"/>
                  </a:lnTo>
                  <a:lnTo>
                    <a:pt x="4311" y="2358"/>
                  </a:lnTo>
                  <a:cubicBezTo>
                    <a:pt x="4284" y="2385"/>
                    <a:pt x="4264" y="2394"/>
                    <a:pt x="4249" y="2394"/>
                  </a:cubicBezTo>
                  <a:cubicBezTo>
                    <a:pt x="4220" y="2394"/>
                    <a:pt x="4204" y="2363"/>
                    <a:pt x="4179" y="2363"/>
                  </a:cubicBezTo>
                  <a:cubicBezTo>
                    <a:pt x="4164" y="2363"/>
                    <a:pt x="4146" y="2373"/>
                    <a:pt x="4120" y="2406"/>
                  </a:cubicBezTo>
                  <a:lnTo>
                    <a:pt x="4120" y="2477"/>
                  </a:lnTo>
                  <a:cubicBezTo>
                    <a:pt x="4114" y="2480"/>
                    <a:pt x="4108" y="2482"/>
                    <a:pt x="4103" y="2482"/>
                  </a:cubicBezTo>
                  <a:cubicBezTo>
                    <a:pt x="4089" y="2482"/>
                    <a:pt x="4078" y="2473"/>
                    <a:pt x="4074" y="2455"/>
                  </a:cubicBezTo>
                  <a:lnTo>
                    <a:pt x="4074" y="2455"/>
                  </a:lnTo>
                  <a:cubicBezTo>
                    <a:pt x="4072" y="2498"/>
                    <a:pt x="4012" y="2540"/>
                    <a:pt x="4001" y="2572"/>
                  </a:cubicBezTo>
                  <a:lnTo>
                    <a:pt x="3966" y="2561"/>
                  </a:lnTo>
                  <a:cubicBezTo>
                    <a:pt x="3930" y="2620"/>
                    <a:pt x="3930" y="2727"/>
                    <a:pt x="3823" y="2727"/>
                  </a:cubicBezTo>
                  <a:cubicBezTo>
                    <a:pt x="3836" y="2730"/>
                    <a:pt x="3846" y="2731"/>
                    <a:pt x="3855" y="2731"/>
                  </a:cubicBezTo>
                  <a:cubicBezTo>
                    <a:pt x="3921" y="2731"/>
                    <a:pt x="3895" y="2663"/>
                    <a:pt x="3989" y="2632"/>
                  </a:cubicBezTo>
                  <a:lnTo>
                    <a:pt x="3989" y="2632"/>
                  </a:lnTo>
                  <a:cubicBezTo>
                    <a:pt x="4085" y="2644"/>
                    <a:pt x="3954" y="2751"/>
                    <a:pt x="3942" y="2775"/>
                  </a:cubicBezTo>
                  <a:cubicBezTo>
                    <a:pt x="3931" y="2759"/>
                    <a:pt x="3919" y="2753"/>
                    <a:pt x="3908" y="2753"/>
                  </a:cubicBezTo>
                  <a:cubicBezTo>
                    <a:pt x="3857" y="2753"/>
                    <a:pt x="3802" y="2879"/>
                    <a:pt x="3763" y="2918"/>
                  </a:cubicBezTo>
                  <a:cubicBezTo>
                    <a:pt x="3704" y="2918"/>
                    <a:pt x="3668" y="2942"/>
                    <a:pt x="3632" y="2942"/>
                  </a:cubicBezTo>
                  <a:lnTo>
                    <a:pt x="3656" y="3013"/>
                  </a:lnTo>
                  <a:cubicBezTo>
                    <a:pt x="3639" y="3002"/>
                    <a:pt x="3626" y="2997"/>
                    <a:pt x="3614" y="2997"/>
                  </a:cubicBezTo>
                  <a:cubicBezTo>
                    <a:pt x="3553" y="2997"/>
                    <a:pt x="3558" y="3136"/>
                    <a:pt x="3477" y="3156"/>
                  </a:cubicBezTo>
                  <a:cubicBezTo>
                    <a:pt x="3477" y="3112"/>
                    <a:pt x="3458" y="3087"/>
                    <a:pt x="3428" y="3087"/>
                  </a:cubicBezTo>
                  <a:cubicBezTo>
                    <a:pt x="3418" y="3087"/>
                    <a:pt x="3406" y="3090"/>
                    <a:pt x="3394" y="3096"/>
                  </a:cubicBezTo>
                  <a:cubicBezTo>
                    <a:pt x="3513" y="3108"/>
                    <a:pt x="3382" y="3275"/>
                    <a:pt x="3442" y="3299"/>
                  </a:cubicBezTo>
                  <a:cubicBezTo>
                    <a:pt x="3418" y="3314"/>
                    <a:pt x="3401" y="3320"/>
                    <a:pt x="3389" y="3320"/>
                  </a:cubicBezTo>
                  <a:cubicBezTo>
                    <a:pt x="3331" y="3320"/>
                    <a:pt x="3367" y="3189"/>
                    <a:pt x="3299" y="3180"/>
                  </a:cubicBezTo>
                  <a:cubicBezTo>
                    <a:pt x="3299" y="3287"/>
                    <a:pt x="3156" y="3263"/>
                    <a:pt x="3192" y="3370"/>
                  </a:cubicBezTo>
                  <a:cubicBezTo>
                    <a:pt x="3211" y="3358"/>
                    <a:pt x="3224" y="3353"/>
                    <a:pt x="3232" y="3353"/>
                  </a:cubicBezTo>
                  <a:cubicBezTo>
                    <a:pt x="3261" y="3353"/>
                    <a:pt x="3218" y="3428"/>
                    <a:pt x="3227" y="3465"/>
                  </a:cubicBezTo>
                  <a:cubicBezTo>
                    <a:pt x="3202" y="3490"/>
                    <a:pt x="3190" y="3499"/>
                    <a:pt x="3183" y="3499"/>
                  </a:cubicBezTo>
                  <a:cubicBezTo>
                    <a:pt x="3167" y="3499"/>
                    <a:pt x="3181" y="3455"/>
                    <a:pt x="3152" y="3455"/>
                  </a:cubicBezTo>
                  <a:cubicBezTo>
                    <a:pt x="3145" y="3455"/>
                    <a:pt x="3135" y="3458"/>
                    <a:pt x="3120" y="3465"/>
                  </a:cubicBezTo>
                  <a:cubicBezTo>
                    <a:pt x="3101" y="3505"/>
                    <a:pt x="3097" y="3585"/>
                    <a:pt x="3143" y="3585"/>
                  </a:cubicBezTo>
                  <a:cubicBezTo>
                    <a:pt x="3153" y="3585"/>
                    <a:pt x="3165" y="3581"/>
                    <a:pt x="3180" y="3573"/>
                  </a:cubicBezTo>
                  <a:lnTo>
                    <a:pt x="3180" y="3573"/>
                  </a:lnTo>
                  <a:cubicBezTo>
                    <a:pt x="3108" y="3620"/>
                    <a:pt x="3108" y="3739"/>
                    <a:pt x="3013" y="3775"/>
                  </a:cubicBezTo>
                  <a:cubicBezTo>
                    <a:pt x="2947" y="3764"/>
                    <a:pt x="3074" y="3641"/>
                    <a:pt x="3047" y="3641"/>
                  </a:cubicBezTo>
                  <a:cubicBezTo>
                    <a:pt x="3045" y="3641"/>
                    <a:pt x="3041" y="3642"/>
                    <a:pt x="3037" y="3644"/>
                  </a:cubicBezTo>
                  <a:cubicBezTo>
                    <a:pt x="2906" y="3775"/>
                    <a:pt x="3084" y="3811"/>
                    <a:pt x="2977" y="3954"/>
                  </a:cubicBezTo>
                  <a:cubicBezTo>
                    <a:pt x="2986" y="3949"/>
                    <a:pt x="2995" y="3947"/>
                    <a:pt x="3002" y="3947"/>
                  </a:cubicBezTo>
                  <a:cubicBezTo>
                    <a:pt x="3057" y="3947"/>
                    <a:pt x="3082" y="4049"/>
                    <a:pt x="3061" y="4132"/>
                  </a:cubicBezTo>
                  <a:cubicBezTo>
                    <a:pt x="3027" y="4158"/>
                    <a:pt x="3009" y="4168"/>
                    <a:pt x="3000" y="4168"/>
                  </a:cubicBezTo>
                  <a:cubicBezTo>
                    <a:pt x="2971" y="4168"/>
                    <a:pt x="3055" y="4048"/>
                    <a:pt x="2985" y="4048"/>
                  </a:cubicBezTo>
                  <a:cubicBezTo>
                    <a:pt x="2983" y="4048"/>
                    <a:pt x="2980" y="4049"/>
                    <a:pt x="2977" y="4049"/>
                  </a:cubicBezTo>
                  <a:lnTo>
                    <a:pt x="2942" y="4108"/>
                  </a:lnTo>
                  <a:cubicBezTo>
                    <a:pt x="2938" y="4109"/>
                    <a:pt x="2935" y="4109"/>
                    <a:pt x="2933" y="4109"/>
                  </a:cubicBezTo>
                  <a:cubicBezTo>
                    <a:pt x="2796" y="4109"/>
                    <a:pt x="2944" y="3846"/>
                    <a:pt x="2830" y="3846"/>
                  </a:cubicBezTo>
                  <a:cubicBezTo>
                    <a:pt x="2828" y="3846"/>
                    <a:pt x="2825" y="3846"/>
                    <a:pt x="2823" y="3846"/>
                  </a:cubicBezTo>
                  <a:lnTo>
                    <a:pt x="2799" y="3942"/>
                  </a:lnTo>
                  <a:cubicBezTo>
                    <a:pt x="2788" y="3909"/>
                    <a:pt x="2767" y="3857"/>
                    <a:pt x="2736" y="3857"/>
                  </a:cubicBezTo>
                  <a:cubicBezTo>
                    <a:pt x="2734" y="3857"/>
                    <a:pt x="2730" y="3857"/>
                    <a:pt x="2727" y="3858"/>
                  </a:cubicBezTo>
                  <a:cubicBezTo>
                    <a:pt x="2763" y="3918"/>
                    <a:pt x="2608" y="4013"/>
                    <a:pt x="2608" y="4037"/>
                  </a:cubicBezTo>
                  <a:cubicBezTo>
                    <a:pt x="2616" y="4049"/>
                    <a:pt x="2621" y="4054"/>
                    <a:pt x="2626" y="4054"/>
                  </a:cubicBezTo>
                  <a:cubicBezTo>
                    <a:pt x="2642" y="4054"/>
                    <a:pt x="2647" y="4006"/>
                    <a:pt x="2659" y="4006"/>
                  </a:cubicBezTo>
                  <a:cubicBezTo>
                    <a:pt x="2662" y="4006"/>
                    <a:pt x="2665" y="4008"/>
                    <a:pt x="2668" y="4013"/>
                  </a:cubicBezTo>
                  <a:cubicBezTo>
                    <a:pt x="2620" y="4096"/>
                    <a:pt x="2680" y="4192"/>
                    <a:pt x="2561" y="4275"/>
                  </a:cubicBezTo>
                  <a:cubicBezTo>
                    <a:pt x="2573" y="4192"/>
                    <a:pt x="2477" y="4251"/>
                    <a:pt x="2465" y="4204"/>
                  </a:cubicBezTo>
                  <a:lnTo>
                    <a:pt x="2465" y="4204"/>
                  </a:lnTo>
                  <a:cubicBezTo>
                    <a:pt x="2406" y="4239"/>
                    <a:pt x="2513" y="4263"/>
                    <a:pt x="2430" y="4323"/>
                  </a:cubicBezTo>
                  <a:lnTo>
                    <a:pt x="2406" y="4287"/>
                  </a:lnTo>
                  <a:cubicBezTo>
                    <a:pt x="2156" y="4561"/>
                    <a:pt x="1906" y="4930"/>
                    <a:pt x="1858" y="5275"/>
                  </a:cubicBezTo>
                  <a:cubicBezTo>
                    <a:pt x="1775" y="5287"/>
                    <a:pt x="1703" y="5382"/>
                    <a:pt x="1572" y="5513"/>
                  </a:cubicBezTo>
                  <a:cubicBezTo>
                    <a:pt x="1587" y="5499"/>
                    <a:pt x="1598" y="5493"/>
                    <a:pt x="1606" y="5493"/>
                  </a:cubicBezTo>
                  <a:cubicBezTo>
                    <a:pt x="1630" y="5493"/>
                    <a:pt x="1626" y="5549"/>
                    <a:pt x="1608" y="5585"/>
                  </a:cubicBezTo>
                  <a:lnTo>
                    <a:pt x="1501" y="5620"/>
                  </a:lnTo>
                  <a:cubicBezTo>
                    <a:pt x="1418" y="5692"/>
                    <a:pt x="1406" y="5847"/>
                    <a:pt x="1382" y="5942"/>
                  </a:cubicBezTo>
                  <a:cubicBezTo>
                    <a:pt x="1376" y="5948"/>
                    <a:pt x="1367" y="5951"/>
                    <a:pt x="1358" y="5951"/>
                  </a:cubicBezTo>
                  <a:cubicBezTo>
                    <a:pt x="1349" y="5951"/>
                    <a:pt x="1340" y="5948"/>
                    <a:pt x="1334" y="5942"/>
                  </a:cubicBezTo>
                  <a:cubicBezTo>
                    <a:pt x="1239" y="6001"/>
                    <a:pt x="1310" y="6049"/>
                    <a:pt x="1310" y="6097"/>
                  </a:cubicBezTo>
                  <a:lnTo>
                    <a:pt x="1239" y="6121"/>
                  </a:lnTo>
                  <a:lnTo>
                    <a:pt x="1275" y="6156"/>
                  </a:lnTo>
                  <a:cubicBezTo>
                    <a:pt x="1255" y="6235"/>
                    <a:pt x="1202" y="6323"/>
                    <a:pt x="1151" y="6323"/>
                  </a:cubicBezTo>
                  <a:cubicBezTo>
                    <a:pt x="1140" y="6323"/>
                    <a:pt x="1130" y="6319"/>
                    <a:pt x="1120" y="6311"/>
                  </a:cubicBezTo>
                  <a:lnTo>
                    <a:pt x="1120" y="6311"/>
                  </a:lnTo>
                  <a:cubicBezTo>
                    <a:pt x="1120" y="6339"/>
                    <a:pt x="1120" y="6366"/>
                    <a:pt x="1142" y="6366"/>
                  </a:cubicBezTo>
                  <a:cubicBezTo>
                    <a:pt x="1149" y="6366"/>
                    <a:pt x="1157" y="6364"/>
                    <a:pt x="1168" y="6359"/>
                  </a:cubicBezTo>
                  <a:lnTo>
                    <a:pt x="1168" y="6359"/>
                  </a:lnTo>
                  <a:cubicBezTo>
                    <a:pt x="1037" y="6490"/>
                    <a:pt x="953" y="6644"/>
                    <a:pt x="918" y="6823"/>
                  </a:cubicBezTo>
                  <a:cubicBezTo>
                    <a:pt x="946" y="6788"/>
                    <a:pt x="966" y="6778"/>
                    <a:pt x="987" y="6778"/>
                  </a:cubicBezTo>
                  <a:cubicBezTo>
                    <a:pt x="1002" y="6778"/>
                    <a:pt x="1017" y="6782"/>
                    <a:pt x="1037" y="6787"/>
                  </a:cubicBezTo>
                  <a:cubicBezTo>
                    <a:pt x="1108" y="6847"/>
                    <a:pt x="1001" y="6811"/>
                    <a:pt x="1025" y="6894"/>
                  </a:cubicBezTo>
                  <a:cubicBezTo>
                    <a:pt x="1021" y="6893"/>
                    <a:pt x="1018" y="6893"/>
                    <a:pt x="1014" y="6893"/>
                  </a:cubicBezTo>
                  <a:cubicBezTo>
                    <a:pt x="996" y="6893"/>
                    <a:pt x="977" y="6904"/>
                    <a:pt x="963" y="6904"/>
                  </a:cubicBezTo>
                  <a:cubicBezTo>
                    <a:pt x="950" y="6904"/>
                    <a:pt x="941" y="6895"/>
                    <a:pt x="941" y="6859"/>
                  </a:cubicBezTo>
                  <a:cubicBezTo>
                    <a:pt x="751" y="7025"/>
                    <a:pt x="727" y="7359"/>
                    <a:pt x="620" y="7621"/>
                  </a:cubicBezTo>
                  <a:cubicBezTo>
                    <a:pt x="620" y="7680"/>
                    <a:pt x="632" y="7668"/>
                    <a:pt x="644" y="7704"/>
                  </a:cubicBezTo>
                  <a:cubicBezTo>
                    <a:pt x="501" y="7847"/>
                    <a:pt x="525" y="8073"/>
                    <a:pt x="441" y="8252"/>
                  </a:cubicBezTo>
                  <a:cubicBezTo>
                    <a:pt x="447" y="8249"/>
                    <a:pt x="453" y="8248"/>
                    <a:pt x="459" y="8248"/>
                  </a:cubicBezTo>
                  <a:cubicBezTo>
                    <a:pt x="507" y="8248"/>
                    <a:pt x="568" y="8322"/>
                    <a:pt x="537" y="8407"/>
                  </a:cubicBezTo>
                  <a:cubicBezTo>
                    <a:pt x="560" y="8466"/>
                    <a:pt x="534" y="8469"/>
                    <a:pt x="493" y="8469"/>
                  </a:cubicBezTo>
                  <a:cubicBezTo>
                    <a:pt x="489" y="8469"/>
                    <a:pt x="484" y="8469"/>
                    <a:pt x="480" y="8469"/>
                  </a:cubicBezTo>
                  <a:cubicBezTo>
                    <a:pt x="442" y="8469"/>
                    <a:pt x="396" y="8471"/>
                    <a:pt x="370" y="8514"/>
                  </a:cubicBezTo>
                  <a:cubicBezTo>
                    <a:pt x="394" y="8585"/>
                    <a:pt x="394" y="8645"/>
                    <a:pt x="370" y="8716"/>
                  </a:cubicBezTo>
                  <a:lnTo>
                    <a:pt x="358" y="8716"/>
                  </a:lnTo>
                  <a:cubicBezTo>
                    <a:pt x="382" y="8788"/>
                    <a:pt x="370" y="8883"/>
                    <a:pt x="334" y="8954"/>
                  </a:cubicBezTo>
                  <a:lnTo>
                    <a:pt x="334" y="8942"/>
                  </a:lnTo>
                  <a:cubicBezTo>
                    <a:pt x="310" y="9002"/>
                    <a:pt x="263" y="9061"/>
                    <a:pt x="251" y="9133"/>
                  </a:cubicBezTo>
                  <a:cubicBezTo>
                    <a:pt x="310" y="9169"/>
                    <a:pt x="239" y="9323"/>
                    <a:pt x="298" y="9371"/>
                  </a:cubicBezTo>
                  <a:lnTo>
                    <a:pt x="263" y="9371"/>
                  </a:lnTo>
                  <a:lnTo>
                    <a:pt x="322" y="9395"/>
                  </a:lnTo>
                  <a:lnTo>
                    <a:pt x="263" y="9514"/>
                  </a:lnTo>
                  <a:cubicBezTo>
                    <a:pt x="251" y="9478"/>
                    <a:pt x="227" y="9466"/>
                    <a:pt x="215" y="9430"/>
                  </a:cubicBezTo>
                  <a:lnTo>
                    <a:pt x="215" y="9430"/>
                  </a:lnTo>
                  <a:cubicBezTo>
                    <a:pt x="156" y="9561"/>
                    <a:pt x="263" y="9490"/>
                    <a:pt x="287" y="9561"/>
                  </a:cubicBezTo>
                  <a:cubicBezTo>
                    <a:pt x="310" y="9669"/>
                    <a:pt x="251" y="9657"/>
                    <a:pt x="227" y="9692"/>
                  </a:cubicBezTo>
                  <a:cubicBezTo>
                    <a:pt x="203" y="9645"/>
                    <a:pt x="251" y="9621"/>
                    <a:pt x="239" y="9597"/>
                  </a:cubicBezTo>
                  <a:cubicBezTo>
                    <a:pt x="232" y="9585"/>
                    <a:pt x="226" y="9580"/>
                    <a:pt x="222" y="9580"/>
                  </a:cubicBezTo>
                  <a:cubicBezTo>
                    <a:pt x="206" y="9580"/>
                    <a:pt x="208" y="9657"/>
                    <a:pt x="179" y="9657"/>
                  </a:cubicBezTo>
                  <a:cubicBezTo>
                    <a:pt x="179" y="9669"/>
                    <a:pt x="239" y="9692"/>
                    <a:pt x="215" y="9764"/>
                  </a:cubicBezTo>
                  <a:cubicBezTo>
                    <a:pt x="204" y="9819"/>
                    <a:pt x="203" y="9945"/>
                    <a:pt x="156" y="9945"/>
                  </a:cubicBezTo>
                  <a:cubicBezTo>
                    <a:pt x="152" y="9945"/>
                    <a:pt x="148" y="9944"/>
                    <a:pt x="144" y="9942"/>
                  </a:cubicBezTo>
                  <a:lnTo>
                    <a:pt x="144" y="9942"/>
                  </a:lnTo>
                  <a:cubicBezTo>
                    <a:pt x="179" y="9990"/>
                    <a:pt x="156" y="10061"/>
                    <a:pt x="179" y="10097"/>
                  </a:cubicBezTo>
                  <a:cubicBezTo>
                    <a:pt x="203" y="10050"/>
                    <a:pt x="227" y="9966"/>
                    <a:pt x="263" y="9954"/>
                  </a:cubicBezTo>
                  <a:lnTo>
                    <a:pt x="263" y="9954"/>
                  </a:lnTo>
                  <a:cubicBezTo>
                    <a:pt x="263" y="9990"/>
                    <a:pt x="275" y="10085"/>
                    <a:pt x="251" y="10097"/>
                  </a:cubicBezTo>
                  <a:lnTo>
                    <a:pt x="239" y="10061"/>
                  </a:lnTo>
                  <a:lnTo>
                    <a:pt x="239" y="10061"/>
                  </a:lnTo>
                  <a:cubicBezTo>
                    <a:pt x="249" y="10091"/>
                    <a:pt x="226" y="10184"/>
                    <a:pt x="251" y="10184"/>
                  </a:cubicBezTo>
                  <a:cubicBezTo>
                    <a:pt x="256" y="10184"/>
                    <a:pt x="264" y="10179"/>
                    <a:pt x="275" y="10169"/>
                  </a:cubicBezTo>
                  <a:lnTo>
                    <a:pt x="275" y="10169"/>
                  </a:lnTo>
                  <a:lnTo>
                    <a:pt x="191" y="10252"/>
                  </a:lnTo>
                  <a:cubicBezTo>
                    <a:pt x="227" y="10288"/>
                    <a:pt x="215" y="10383"/>
                    <a:pt x="227" y="10454"/>
                  </a:cubicBezTo>
                  <a:cubicBezTo>
                    <a:pt x="200" y="10454"/>
                    <a:pt x="170" y="10442"/>
                    <a:pt x="144" y="10442"/>
                  </a:cubicBezTo>
                  <a:cubicBezTo>
                    <a:pt x="112" y="10442"/>
                    <a:pt x="85" y="10460"/>
                    <a:pt x="72" y="10538"/>
                  </a:cubicBezTo>
                  <a:lnTo>
                    <a:pt x="132" y="10657"/>
                  </a:lnTo>
                  <a:cubicBezTo>
                    <a:pt x="132" y="10713"/>
                    <a:pt x="124" y="10732"/>
                    <a:pt x="104" y="10732"/>
                  </a:cubicBezTo>
                  <a:cubicBezTo>
                    <a:pt x="98" y="10732"/>
                    <a:pt x="92" y="10731"/>
                    <a:pt x="84" y="10728"/>
                  </a:cubicBezTo>
                  <a:lnTo>
                    <a:pt x="84" y="10728"/>
                  </a:lnTo>
                  <a:cubicBezTo>
                    <a:pt x="36" y="10954"/>
                    <a:pt x="239" y="10966"/>
                    <a:pt x="179" y="11145"/>
                  </a:cubicBezTo>
                  <a:cubicBezTo>
                    <a:pt x="155" y="11117"/>
                    <a:pt x="139" y="11105"/>
                    <a:pt x="128" y="11105"/>
                  </a:cubicBezTo>
                  <a:cubicBezTo>
                    <a:pt x="105" y="11105"/>
                    <a:pt x="100" y="11149"/>
                    <a:pt x="84" y="11204"/>
                  </a:cubicBezTo>
                  <a:cubicBezTo>
                    <a:pt x="108" y="11204"/>
                    <a:pt x="120" y="11228"/>
                    <a:pt x="120" y="11252"/>
                  </a:cubicBezTo>
                  <a:cubicBezTo>
                    <a:pt x="156" y="11228"/>
                    <a:pt x="72" y="11204"/>
                    <a:pt x="120" y="11145"/>
                  </a:cubicBezTo>
                  <a:cubicBezTo>
                    <a:pt x="125" y="11142"/>
                    <a:pt x="129" y="11141"/>
                    <a:pt x="133" y="11141"/>
                  </a:cubicBezTo>
                  <a:cubicBezTo>
                    <a:pt x="163" y="11141"/>
                    <a:pt x="146" y="11220"/>
                    <a:pt x="167" y="11252"/>
                  </a:cubicBezTo>
                  <a:cubicBezTo>
                    <a:pt x="1" y="11395"/>
                    <a:pt x="120" y="11776"/>
                    <a:pt x="60" y="12026"/>
                  </a:cubicBezTo>
                  <a:cubicBezTo>
                    <a:pt x="68" y="12024"/>
                    <a:pt x="74" y="12023"/>
                    <a:pt x="79" y="12023"/>
                  </a:cubicBezTo>
                  <a:cubicBezTo>
                    <a:pt x="147" y="12023"/>
                    <a:pt x="99" y="12149"/>
                    <a:pt x="132" y="12193"/>
                  </a:cubicBezTo>
                  <a:cubicBezTo>
                    <a:pt x="128" y="12192"/>
                    <a:pt x="125" y="12192"/>
                    <a:pt x="122" y="12192"/>
                  </a:cubicBezTo>
                  <a:cubicBezTo>
                    <a:pt x="45" y="12192"/>
                    <a:pt x="154" y="12338"/>
                    <a:pt x="108" y="12407"/>
                  </a:cubicBezTo>
                  <a:lnTo>
                    <a:pt x="191" y="12359"/>
                  </a:lnTo>
                  <a:lnTo>
                    <a:pt x="191" y="12359"/>
                  </a:lnTo>
                  <a:cubicBezTo>
                    <a:pt x="156" y="12514"/>
                    <a:pt x="346" y="12598"/>
                    <a:pt x="251" y="12705"/>
                  </a:cubicBezTo>
                  <a:cubicBezTo>
                    <a:pt x="244" y="12727"/>
                    <a:pt x="236" y="12736"/>
                    <a:pt x="228" y="12736"/>
                  </a:cubicBezTo>
                  <a:cubicBezTo>
                    <a:pt x="204" y="12736"/>
                    <a:pt x="176" y="12671"/>
                    <a:pt x="167" y="12645"/>
                  </a:cubicBezTo>
                  <a:lnTo>
                    <a:pt x="167" y="12645"/>
                  </a:lnTo>
                  <a:cubicBezTo>
                    <a:pt x="72" y="12776"/>
                    <a:pt x="287" y="12955"/>
                    <a:pt x="179" y="13062"/>
                  </a:cubicBezTo>
                  <a:cubicBezTo>
                    <a:pt x="200" y="13062"/>
                    <a:pt x="220" y="13055"/>
                    <a:pt x="241" y="13055"/>
                  </a:cubicBezTo>
                  <a:cubicBezTo>
                    <a:pt x="268" y="13055"/>
                    <a:pt x="295" y="13067"/>
                    <a:pt x="322" y="13121"/>
                  </a:cubicBezTo>
                  <a:cubicBezTo>
                    <a:pt x="288" y="13213"/>
                    <a:pt x="275" y="13372"/>
                    <a:pt x="253" y="13372"/>
                  </a:cubicBezTo>
                  <a:cubicBezTo>
                    <a:pt x="252" y="13372"/>
                    <a:pt x="252" y="13372"/>
                    <a:pt x="251" y="13371"/>
                  </a:cubicBezTo>
                  <a:lnTo>
                    <a:pt x="251" y="13371"/>
                  </a:lnTo>
                  <a:cubicBezTo>
                    <a:pt x="287" y="13431"/>
                    <a:pt x="310" y="13443"/>
                    <a:pt x="298" y="13526"/>
                  </a:cubicBezTo>
                  <a:cubicBezTo>
                    <a:pt x="275" y="13526"/>
                    <a:pt x="263" y="13490"/>
                    <a:pt x="251" y="13467"/>
                  </a:cubicBezTo>
                  <a:lnTo>
                    <a:pt x="251" y="13467"/>
                  </a:lnTo>
                  <a:cubicBezTo>
                    <a:pt x="251" y="13586"/>
                    <a:pt x="287" y="13693"/>
                    <a:pt x="346" y="13776"/>
                  </a:cubicBezTo>
                  <a:cubicBezTo>
                    <a:pt x="298" y="13860"/>
                    <a:pt x="370" y="14062"/>
                    <a:pt x="358" y="14205"/>
                  </a:cubicBezTo>
                  <a:cubicBezTo>
                    <a:pt x="458" y="14250"/>
                    <a:pt x="391" y="14409"/>
                    <a:pt x="471" y="14409"/>
                  </a:cubicBezTo>
                  <a:cubicBezTo>
                    <a:pt x="475" y="14409"/>
                    <a:pt x="480" y="14409"/>
                    <a:pt x="485" y="14408"/>
                  </a:cubicBezTo>
                  <a:lnTo>
                    <a:pt x="485" y="14408"/>
                  </a:lnTo>
                  <a:cubicBezTo>
                    <a:pt x="475" y="14412"/>
                    <a:pt x="465" y="14432"/>
                    <a:pt x="465" y="14443"/>
                  </a:cubicBezTo>
                  <a:cubicBezTo>
                    <a:pt x="501" y="14479"/>
                    <a:pt x="584" y="14502"/>
                    <a:pt x="608" y="14574"/>
                  </a:cubicBezTo>
                  <a:lnTo>
                    <a:pt x="537" y="14574"/>
                  </a:lnTo>
                  <a:cubicBezTo>
                    <a:pt x="445" y="14574"/>
                    <a:pt x="550" y="14737"/>
                    <a:pt x="528" y="14783"/>
                  </a:cubicBezTo>
                  <a:lnTo>
                    <a:pt x="528" y="14783"/>
                  </a:lnTo>
                  <a:cubicBezTo>
                    <a:pt x="536" y="14772"/>
                    <a:pt x="542" y="14768"/>
                    <a:pt x="546" y="14768"/>
                  </a:cubicBezTo>
                  <a:cubicBezTo>
                    <a:pt x="565" y="14768"/>
                    <a:pt x="559" y="14848"/>
                    <a:pt x="591" y="14848"/>
                  </a:cubicBezTo>
                  <a:cubicBezTo>
                    <a:pt x="592" y="14848"/>
                    <a:pt x="594" y="14848"/>
                    <a:pt x="596" y="14848"/>
                  </a:cubicBezTo>
                  <a:lnTo>
                    <a:pt x="644" y="14907"/>
                  </a:lnTo>
                  <a:cubicBezTo>
                    <a:pt x="691" y="15026"/>
                    <a:pt x="679" y="14907"/>
                    <a:pt x="739" y="15062"/>
                  </a:cubicBezTo>
                  <a:cubicBezTo>
                    <a:pt x="750" y="15102"/>
                    <a:pt x="735" y="15114"/>
                    <a:pt x="715" y="15114"/>
                  </a:cubicBezTo>
                  <a:cubicBezTo>
                    <a:pt x="694" y="15114"/>
                    <a:pt x="668" y="15098"/>
                    <a:pt x="668" y="15086"/>
                  </a:cubicBezTo>
                  <a:lnTo>
                    <a:pt x="668" y="15086"/>
                  </a:lnTo>
                  <a:cubicBezTo>
                    <a:pt x="656" y="15157"/>
                    <a:pt x="679" y="15229"/>
                    <a:pt x="727" y="15288"/>
                  </a:cubicBezTo>
                  <a:cubicBezTo>
                    <a:pt x="727" y="15274"/>
                    <a:pt x="727" y="15263"/>
                    <a:pt x="730" y="15263"/>
                  </a:cubicBezTo>
                  <a:cubicBezTo>
                    <a:pt x="732" y="15263"/>
                    <a:pt x="734" y="15267"/>
                    <a:pt x="739" y="15276"/>
                  </a:cubicBezTo>
                  <a:cubicBezTo>
                    <a:pt x="739" y="15276"/>
                    <a:pt x="727" y="15288"/>
                    <a:pt x="727" y="15300"/>
                  </a:cubicBezTo>
                  <a:cubicBezTo>
                    <a:pt x="731" y="15305"/>
                    <a:pt x="735" y="15309"/>
                    <a:pt x="739" y="15313"/>
                  </a:cubicBezTo>
                  <a:lnTo>
                    <a:pt x="739" y="15313"/>
                  </a:lnTo>
                  <a:cubicBezTo>
                    <a:pt x="739" y="15333"/>
                    <a:pt x="741" y="15354"/>
                    <a:pt x="751" y="15384"/>
                  </a:cubicBezTo>
                  <a:lnTo>
                    <a:pt x="751" y="15395"/>
                  </a:lnTo>
                  <a:cubicBezTo>
                    <a:pt x="763" y="15419"/>
                    <a:pt x="763" y="15443"/>
                    <a:pt x="751" y="15467"/>
                  </a:cubicBezTo>
                  <a:lnTo>
                    <a:pt x="691" y="15467"/>
                  </a:lnTo>
                  <a:cubicBezTo>
                    <a:pt x="703" y="15512"/>
                    <a:pt x="800" y="15623"/>
                    <a:pt x="830" y="15623"/>
                  </a:cubicBezTo>
                  <a:cubicBezTo>
                    <a:pt x="832" y="15623"/>
                    <a:pt x="833" y="15622"/>
                    <a:pt x="834" y="15622"/>
                  </a:cubicBezTo>
                  <a:cubicBezTo>
                    <a:pt x="882" y="15848"/>
                    <a:pt x="977" y="16062"/>
                    <a:pt x="1108" y="16253"/>
                  </a:cubicBezTo>
                  <a:cubicBezTo>
                    <a:pt x="1096" y="16247"/>
                    <a:pt x="1087" y="16244"/>
                    <a:pt x="1084" y="16244"/>
                  </a:cubicBezTo>
                  <a:cubicBezTo>
                    <a:pt x="1081" y="16244"/>
                    <a:pt x="1084" y="16247"/>
                    <a:pt x="1096" y="16253"/>
                  </a:cubicBezTo>
                  <a:cubicBezTo>
                    <a:pt x="1132" y="16324"/>
                    <a:pt x="1215" y="16372"/>
                    <a:pt x="1179" y="16396"/>
                  </a:cubicBezTo>
                  <a:cubicBezTo>
                    <a:pt x="1227" y="16455"/>
                    <a:pt x="1168" y="16467"/>
                    <a:pt x="1203" y="16573"/>
                  </a:cubicBezTo>
                  <a:lnTo>
                    <a:pt x="1203" y="16573"/>
                  </a:lnTo>
                  <a:cubicBezTo>
                    <a:pt x="1210" y="16571"/>
                    <a:pt x="1244" y="16563"/>
                    <a:pt x="1251" y="16549"/>
                  </a:cubicBezTo>
                  <a:lnTo>
                    <a:pt x="1251" y="16549"/>
                  </a:lnTo>
                  <a:cubicBezTo>
                    <a:pt x="1258" y="16734"/>
                    <a:pt x="1466" y="16888"/>
                    <a:pt x="1525" y="17098"/>
                  </a:cubicBezTo>
                  <a:cubicBezTo>
                    <a:pt x="1501" y="17086"/>
                    <a:pt x="1477" y="17074"/>
                    <a:pt x="1441" y="17074"/>
                  </a:cubicBezTo>
                  <a:cubicBezTo>
                    <a:pt x="1525" y="17217"/>
                    <a:pt x="1632" y="17360"/>
                    <a:pt x="1751" y="17479"/>
                  </a:cubicBezTo>
                  <a:cubicBezTo>
                    <a:pt x="1733" y="17479"/>
                    <a:pt x="1721" y="17482"/>
                    <a:pt x="1709" y="17482"/>
                  </a:cubicBezTo>
                  <a:cubicBezTo>
                    <a:pt x="1697" y="17482"/>
                    <a:pt x="1685" y="17479"/>
                    <a:pt x="1668" y="17467"/>
                  </a:cubicBezTo>
                  <a:lnTo>
                    <a:pt x="1668" y="17467"/>
                  </a:lnTo>
                  <a:cubicBezTo>
                    <a:pt x="1727" y="17574"/>
                    <a:pt x="1799" y="17681"/>
                    <a:pt x="1882" y="17693"/>
                  </a:cubicBezTo>
                  <a:cubicBezTo>
                    <a:pt x="1874" y="17670"/>
                    <a:pt x="1867" y="17663"/>
                    <a:pt x="1861" y="17663"/>
                  </a:cubicBezTo>
                  <a:cubicBezTo>
                    <a:pt x="1853" y="17663"/>
                    <a:pt x="1846" y="17673"/>
                    <a:pt x="1838" y="17673"/>
                  </a:cubicBezTo>
                  <a:cubicBezTo>
                    <a:pt x="1834" y="17673"/>
                    <a:pt x="1828" y="17670"/>
                    <a:pt x="1822" y="17658"/>
                  </a:cubicBezTo>
                  <a:cubicBezTo>
                    <a:pt x="1822" y="17629"/>
                    <a:pt x="1833" y="17618"/>
                    <a:pt x="1849" y="17618"/>
                  </a:cubicBezTo>
                  <a:cubicBezTo>
                    <a:pt x="1885" y="17618"/>
                    <a:pt x="1949" y="17679"/>
                    <a:pt x="1965" y="17729"/>
                  </a:cubicBezTo>
                  <a:lnTo>
                    <a:pt x="1965" y="17741"/>
                  </a:lnTo>
                  <a:cubicBezTo>
                    <a:pt x="2025" y="17836"/>
                    <a:pt x="2049" y="17824"/>
                    <a:pt x="2108" y="17920"/>
                  </a:cubicBezTo>
                  <a:cubicBezTo>
                    <a:pt x="2111" y="17938"/>
                    <a:pt x="2110" y="17945"/>
                    <a:pt x="2105" y="17945"/>
                  </a:cubicBezTo>
                  <a:cubicBezTo>
                    <a:pt x="2095" y="17945"/>
                    <a:pt x="2071" y="17912"/>
                    <a:pt x="2057" y="17912"/>
                  </a:cubicBezTo>
                  <a:cubicBezTo>
                    <a:pt x="2053" y="17912"/>
                    <a:pt x="2050" y="17914"/>
                    <a:pt x="2049" y="17920"/>
                  </a:cubicBezTo>
                  <a:cubicBezTo>
                    <a:pt x="1989" y="17991"/>
                    <a:pt x="2144" y="18170"/>
                    <a:pt x="2144" y="18193"/>
                  </a:cubicBezTo>
                  <a:cubicBezTo>
                    <a:pt x="2173" y="18203"/>
                    <a:pt x="2194" y="18220"/>
                    <a:pt x="2213" y="18220"/>
                  </a:cubicBezTo>
                  <a:cubicBezTo>
                    <a:pt x="2218" y="18220"/>
                    <a:pt x="2223" y="18220"/>
                    <a:pt x="2227" y="18217"/>
                  </a:cubicBezTo>
                  <a:lnTo>
                    <a:pt x="2227" y="18217"/>
                  </a:lnTo>
                  <a:cubicBezTo>
                    <a:pt x="2299" y="18277"/>
                    <a:pt x="2203" y="18277"/>
                    <a:pt x="2239" y="18324"/>
                  </a:cubicBezTo>
                  <a:lnTo>
                    <a:pt x="2394" y="18384"/>
                  </a:lnTo>
                  <a:lnTo>
                    <a:pt x="2513" y="18443"/>
                  </a:lnTo>
                  <a:cubicBezTo>
                    <a:pt x="2493" y="18443"/>
                    <a:pt x="2498" y="18515"/>
                    <a:pt x="2461" y="18515"/>
                  </a:cubicBezTo>
                  <a:cubicBezTo>
                    <a:pt x="2453" y="18515"/>
                    <a:pt x="2443" y="18512"/>
                    <a:pt x="2430" y="18503"/>
                  </a:cubicBezTo>
                  <a:lnTo>
                    <a:pt x="2430" y="18503"/>
                  </a:lnTo>
                  <a:cubicBezTo>
                    <a:pt x="2549" y="18610"/>
                    <a:pt x="2680" y="18682"/>
                    <a:pt x="2823" y="18717"/>
                  </a:cubicBezTo>
                  <a:cubicBezTo>
                    <a:pt x="2882" y="18789"/>
                    <a:pt x="2954" y="18860"/>
                    <a:pt x="3025" y="18920"/>
                  </a:cubicBezTo>
                  <a:cubicBezTo>
                    <a:pt x="3022" y="18934"/>
                    <a:pt x="3019" y="18939"/>
                    <a:pt x="3016" y="18939"/>
                  </a:cubicBezTo>
                  <a:cubicBezTo>
                    <a:pt x="3007" y="18939"/>
                    <a:pt x="2995" y="18895"/>
                    <a:pt x="2972" y="18895"/>
                  </a:cubicBezTo>
                  <a:cubicBezTo>
                    <a:pt x="2970" y="18895"/>
                    <a:pt x="2968" y="18895"/>
                    <a:pt x="2965" y="18896"/>
                  </a:cubicBezTo>
                  <a:lnTo>
                    <a:pt x="2977" y="19003"/>
                  </a:lnTo>
                  <a:cubicBezTo>
                    <a:pt x="2958" y="18981"/>
                    <a:pt x="2945" y="18973"/>
                    <a:pt x="2935" y="18973"/>
                  </a:cubicBezTo>
                  <a:cubicBezTo>
                    <a:pt x="2904" y="18973"/>
                    <a:pt x="2902" y="19044"/>
                    <a:pt x="2865" y="19044"/>
                  </a:cubicBezTo>
                  <a:cubicBezTo>
                    <a:pt x="2860" y="19044"/>
                    <a:pt x="2853" y="19042"/>
                    <a:pt x="2846" y="19039"/>
                  </a:cubicBezTo>
                  <a:lnTo>
                    <a:pt x="2846" y="19039"/>
                  </a:lnTo>
                  <a:cubicBezTo>
                    <a:pt x="2942" y="19098"/>
                    <a:pt x="3049" y="19313"/>
                    <a:pt x="3144" y="19420"/>
                  </a:cubicBezTo>
                  <a:cubicBezTo>
                    <a:pt x="3144" y="19383"/>
                    <a:pt x="3154" y="19370"/>
                    <a:pt x="3170" y="19370"/>
                  </a:cubicBezTo>
                  <a:cubicBezTo>
                    <a:pt x="3213" y="19370"/>
                    <a:pt x="3301" y="19468"/>
                    <a:pt x="3355" y="19468"/>
                  </a:cubicBezTo>
                  <a:cubicBezTo>
                    <a:pt x="3365" y="19468"/>
                    <a:pt x="3375" y="19464"/>
                    <a:pt x="3382" y="19455"/>
                  </a:cubicBezTo>
                  <a:cubicBezTo>
                    <a:pt x="3525" y="19563"/>
                    <a:pt x="3394" y="19563"/>
                    <a:pt x="3430" y="19634"/>
                  </a:cubicBezTo>
                  <a:cubicBezTo>
                    <a:pt x="3561" y="19729"/>
                    <a:pt x="3692" y="19848"/>
                    <a:pt x="3811" y="19979"/>
                  </a:cubicBezTo>
                  <a:lnTo>
                    <a:pt x="3799" y="19979"/>
                  </a:lnTo>
                  <a:cubicBezTo>
                    <a:pt x="3930" y="20063"/>
                    <a:pt x="4108" y="20229"/>
                    <a:pt x="4275" y="20253"/>
                  </a:cubicBezTo>
                  <a:cubicBezTo>
                    <a:pt x="4256" y="20263"/>
                    <a:pt x="4252" y="20280"/>
                    <a:pt x="4233" y="20280"/>
                  </a:cubicBezTo>
                  <a:cubicBezTo>
                    <a:pt x="4228" y="20280"/>
                    <a:pt x="4222" y="20279"/>
                    <a:pt x="4216" y="20277"/>
                  </a:cubicBezTo>
                  <a:lnTo>
                    <a:pt x="4216" y="20277"/>
                  </a:lnTo>
                  <a:cubicBezTo>
                    <a:pt x="4245" y="20313"/>
                    <a:pt x="4265" y="20324"/>
                    <a:pt x="4282" y="20324"/>
                  </a:cubicBezTo>
                  <a:cubicBezTo>
                    <a:pt x="4307" y="20324"/>
                    <a:pt x="4324" y="20299"/>
                    <a:pt x="4350" y="20299"/>
                  </a:cubicBezTo>
                  <a:cubicBezTo>
                    <a:pt x="4369" y="20299"/>
                    <a:pt x="4393" y="20313"/>
                    <a:pt x="4430" y="20360"/>
                  </a:cubicBezTo>
                  <a:lnTo>
                    <a:pt x="4358" y="20372"/>
                  </a:lnTo>
                  <a:cubicBezTo>
                    <a:pt x="4478" y="20408"/>
                    <a:pt x="4513" y="20539"/>
                    <a:pt x="4656" y="20563"/>
                  </a:cubicBezTo>
                  <a:cubicBezTo>
                    <a:pt x="4656" y="20575"/>
                    <a:pt x="4647" y="20578"/>
                    <a:pt x="4635" y="20578"/>
                  </a:cubicBezTo>
                  <a:cubicBezTo>
                    <a:pt x="4623" y="20578"/>
                    <a:pt x="4608" y="20575"/>
                    <a:pt x="4597" y="20575"/>
                  </a:cubicBezTo>
                  <a:cubicBezTo>
                    <a:pt x="4704" y="20646"/>
                    <a:pt x="4823" y="20694"/>
                    <a:pt x="4942" y="20706"/>
                  </a:cubicBezTo>
                  <a:cubicBezTo>
                    <a:pt x="4942" y="20741"/>
                    <a:pt x="4918" y="20753"/>
                    <a:pt x="4859" y="20753"/>
                  </a:cubicBezTo>
                  <a:cubicBezTo>
                    <a:pt x="4894" y="20794"/>
                    <a:pt x="4927" y="20800"/>
                    <a:pt x="4960" y="20800"/>
                  </a:cubicBezTo>
                  <a:cubicBezTo>
                    <a:pt x="4974" y="20800"/>
                    <a:pt x="4988" y="20799"/>
                    <a:pt x="5003" y="20799"/>
                  </a:cubicBezTo>
                  <a:cubicBezTo>
                    <a:pt x="5033" y="20799"/>
                    <a:pt x="5064" y="20804"/>
                    <a:pt x="5097" y="20837"/>
                  </a:cubicBezTo>
                  <a:cubicBezTo>
                    <a:pt x="5117" y="20847"/>
                    <a:pt x="5137" y="20899"/>
                    <a:pt x="5135" y="20908"/>
                  </a:cubicBezTo>
                  <a:lnTo>
                    <a:pt x="5135" y="20908"/>
                  </a:lnTo>
                  <a:cubicBezTo>
                    <a:pt x="5197" y="20911"/>
                    <a:pt x="5336" y="20992"/>
                    <a:pt x="5394" y="21003"/>
                  </a:cubicBezTo>
                  <a:cubicBezTo>
                    <a:pt x="5394" y="21039"/>
                    <a:pt x="5418" y="21075"/>
                    <a:pt x="5466" y="21134"/>
                  </a:cubicBezTo>
                  <a:cubicBezTo>
                    <a:pt x="5740" y="21265"/>
                    <a:pt x="6013" y="21408"/>
                    <a:pt x="6287" y="21527"/>
                  </a:cubicBezTo>
                  <a:cubicBezTo>
                    <a:pt x="6561" y="21646"/>
                    <a:pt x="6859" y="21730"/>
                    <a:pt x="7156" y="21801"/>
                  </a:cubicBezTo>
                  <a:cubicBezTo>
                    <a:pt x="7180" y="21848"/>
                    <a:pt x="7161" y="21858"/>
                    <a:pt x="7132" y="21858"/>
                  </a:cubicBezTo>
                  <a:cubicBezTo>
                    <a:pt x="7121" y="21858"/>
                    <a:pt x="7110" y="21857"/>
                    <a:pt x="7098" y="21855"/>
                  </a:cubicBezTo>
                  <a:lnTo>
                    <a:pt x="7098" y="21855"/>
                  </a:lnTo>
                  <a:cubicBezTo>
                    <a:pt x="7145" y="21869"/>
                    <a:pt x="7217" y="21911"/>
                    <a:pt x="7323" y="21932"/>
                  </a:cubicBezTo>
                  <a:lnTo>
                    <a:pt x="7323" y="21944"/>
                  </a:lnTo>
                  <a:cubicBezTo>
                    <a:pt x="7406" y="21944"/>
                    <a:pt x="7430" y="22003"/>
                    <a:pt x="7526" y="22003"/>
                  </a:cubicBezTo>
                  <a:lnTo>
                    <a:pt x="7526" y="21980"/>
                  </a:lnTo>
                  <a:cubicBezTo>
                    <a:pt x="7532" y="21978"/>
                    <a:pt x="7537" y="21977"/>
                    <a:pt x="7543" y="21977"/>
                  </a:cubicBezTo>
                  <a:cubicBezTo>
                    <a:pt x="7612" y="21977"/>
                    <a:pt x="7669" y="22073"/>
                    <a:pt x="7722" y="22073"/>
                  </a:cubicBezTo>
                  <a:cubicBezTo>
                    <a:pt x="7736" y="22073"/>
                    <a:pt x="7750" y="22067"/>
                    <a:pt x="7764" y="22051"/>
                  </a:cubicBezTo>
                  <a:lnTo>
                    <a:pt x="7811" y="22122"/>
                  </a:lnTo>
                  <a:cubicBezTo>
                    <a:pt x="7835" y="22107"/>
                    <a:pt x="7855" y="22101"/>
                    <a:pt x="7873" y="22101"/>
                  </a:cubicBezTo>
                  <a:cubicBezTo>
                    <a:pt x="7921" y="22101"/>
                    <a:pt x="7953" y="22145"/>
                    <a:pt x="8010" y="22145"/>
                  </a:cubicBezTo>
                  <a:cubicBezTo>
                    <a:pt x="8025" y="22145"/>
                    <a:pt x="8042" y="22142"/>
                    <a:pt x="8061" y="22134"/>
                  </a:cubicBezTo>
                  <a:lnTo>
                    <a:pt x="8061" y="22134"/>
                  </a:lnTo>
                  <a:lnTo>
                    <a:pt x="8049" y="22146"/>
                  </a:lnTo>
                  <a:cubicBezTo>
                    <a:pt x="8092" y="22173"/>
                    <a:pt x="8139" y="22180"/>
                    <a:pt x="8185" y="22180"/>
                  </a:cubicBezTo>
                  <a:cubicBezTo>
                    <a:pt x="8235" y="22180"/>
                    <a:pt x="8283" y="22172"/>
                    <a:pt x="8322" y="22172"/>
                  </a:cubicBezTo>
                  <a:cubicBezTo>
                    <a:pt x="8357" y="22172"/>
                    <a:pt x="8383" y="22179"/>
                    <a:pt x="8395" y="22206"/>
                  </a:cubicBezTo>
                  <a:cubicBezTo>
                    <a:pt x="8427" y="22206"/>
                    <a:pt x="8461" y="22207"/>
                    <a:pt x="8493" y="22207"/>
                  </a:cubicBezTo>
                  <a:cubicBezTo>
                    <a:pt x="8590" y="22207"/>
                    <a:pt x="8674" y="22200"/>
                    <a:pt x="8692" y="22146"/>
                  </a:cubicBezTo>
                  <a:lnTo>
                    <a:pt x="8692" y="22146"/>
                  </a:lnTo>
                  <a:cubicBezTo>
                    <a:pt x="8716" y="22182"/>
                    <a:pt x="8692" y="22218"/>
                    <a:pt x="8669" y="22242"/>
                  </a:cubicBezTo>
                  <a:cubicBezTo>
                    <a:pt x="8907" y="22253"/>
                    <a:pt x="9145" y="22301"/>
                    <a:pt x="9383" y="22301"/>
                  </a:cubicBezTo>
                  <a:cubicBezTo>
                    <a:pt x="9443" y="22304"/>
                    <a:pt x="9504" y="22306"/>
                    <a:pt x="9565" y="22306"/>
                  </a:cubicBezTo>
                  <a:cubicBezTo>
                    <a:pt x="9730" y="22306"/>
                    <a:pt x="9896" y="22295"/>
                    <a:pt x="10062" y="22277"/>
                  </a:cubicBezTo>
                  <a:lnTo>
                    <a:pt x="10062" y="22277"/>
                  </a:lnTo>
                  <a:cubicBezTo>
                    <a:pt x="10073" y="22289"/>
                    <a:pt x="10062" y="22301"/>
                    <a:pt x="10038" y="22313"/>
                  </a:cubicBezTo>
                  <a:cubicBezTo>
                    <a:pt x="10079" y="22306"/>
                    <a:pt x="10120" y="22303"/>
                    <a:pt x="10160" y="22303"/>
                  </a:cubicBezTo>
                  <a:cubicBezTo>
                    <a:pt x="10282" y="22303"/>
                    <a:pt x="10401" y="22328"/>
                    <a:pt x="10508" y="22328"/>
                  </a:cubicBezTo>
                  <a:cubicBezTo>
                    <a:pt x="10594" y="22328"/>
                    <a:pt x="10673" y="22312"/>
                    <a:pt x="10740" y="22253"/>
                  </a:cubicBezTo>
                  <a:lnTo>
                    <a:pt x="10812" y="22182"/>
                  </a:lnTo>
                  <a:cubicBezTo>
                    <a:pt x="10871" y="22206"/>
                    <a:pt x="10871" y="22253"/>
                    <a:pt x="10919" y="22277"/>
                  </a:cubicBezTo>
                  <a:cubicBezTo>
                    <a:pt x="10966" y="22230"/>
                    <a:pt x="11145" y="22265"/>
                    <a:pt x="11169" y="22206"/>
                  </a:cubicBezTo>
                  <a:cubicBezTo>
                    <a:pt x="11205" y="22230"/>
                    <a:pt x="11169" y="22242"/>
                    <a:pt x="11169" y="22253"/>
                  </a:cubicBezTo>
                  <a:cubicBezTo>
                    <a:pt x="11180" y="22256"/>
                    <a:pt x="11191" y="22257"/>
                    <a:pt x="11202" y="22257"/>
                  </a:cubicBezTo>
                  <a:cubicBezTo>
                    <a:pt x="11306" y="22257"/>
                    <a:pt x="11416" y="22169"/>
                    <a:pt x="11510" y="22169"/>
                  </a:cubicBezTo>
                  <a:cubicBezTo>
                    <a:pt x="11516" y="22169"/>
                    <a:pt x="11521" y="22170"/>
                    <a:pt x="11526" y="22170"/>
                  </a:cubicBezTo>
                  <a:lnTo>
                    <a:pt x="11502" y="22206"/>
                  </a:lnTo>
                  <a:cubicBezTo>
                    <a:pt x="11673" y="22225"/>
                    <a:pt x="11847" y="22234"/>
                    <a:pt x="12020" y="22234"/>
                  </a:cubicBezTo>
                  <a:cubicBezTo>
                    <a:pt x="12162" y="22234"/>
                    <a:pt x="12304" y="22228"/>
                    <a:pt x="12443" y="22218"/>
                  </a:cubicBezTo>
                  <a:cubicBezTo>
                    <a:pt x="12740" y="22194"/>
                    <a:pt x="13026" y="22111"/>
                    <a:pt x="13288" y="21992"/>
                  </a:cubicBezTo>
                  <a:cubicBezTo>
                    <a:pt x="13311" y="21980"/>
                    <a:pt x="13327" y="21976"/>
                    <a:pt x="13340" y="21976"/>
                  </a:cubicBezTo>
                  <a:cubicBezTo>
                    <a:pt x="13387" y="21976"/>
                    <a:pt x="13375" y="22042"/>
                    <a:pt x="13406" y="22042"/>
                  </a:cubicBezTo>
                  <a:cubicBezTo>
                    <a:pt x="13410" y="22042"/>
                    <a:pt x="13414" y="22041"/>
                    <a:pt x="13419" y="22039"/>
                  </a:cubicBezTo>
                  <a:cubicBezTo>
                    <a:pt x="13657" y="21920"/>
                    <a:pt x="13907" y="21837"/>
                    <a:pt x="14157" y="21789"/>
                  </a:cubicBezTo>
                  <a:cubicBezTo>
                    <a:pt x="14384" y="21741"/>
                    <a:pt x="14598" y="21646"/>
                    <a:pt x="14788" y="21503"/>
                  </a:cubicBezTo>
                  <a:lnTo>
                    <a:pt x="14800" y="21503"/>
                  </a:lnTo>
                  <a:lnTo>
                    <a:pt x="14836" y="21480"/>
                  </a:lnTo>
                  <a:cubicBezTo>
                    <a:pt x="14843" y="21477"/>
                    <a:pt x="14847" y="21476"/>
                    <a:pt x="14848" y="21476"/>
                  </a:cubicBezTo>
                  <a:cubicBezTo>
                    <a:pt x="14854" y="21476"/>
                    <a:pt x="14819" y="21494"/>
                    <a:pt x="14800" y="21503"/>
                  </a:cubicBezTo>
                  <a:cubicBezTo>
                    <a:pt x="14800" y="21503"/>
                    <a:pt x="14824" y="21527"/>
                    <a:pt x="14765" y="21539"/>
                  </a:cubicBezTo>
                  <a:lnTo>
                    <a:pt x="14812" y="21539"/>
                  </a:lnTo>
                  <a:cubicBezTo>
                    <a:pt x="14836" y="21527"/>
                    <a:pt x="14848" y="21515"/>
                    <a:pt x="14872" y="21503"/>
                  </a:cubicBezTo>
                  <a:cubicBezTo>
                    <a:pt x="14884" y="21503"/>
                    <a:pt x="14895" y="21515"/>
                    <a:pt x="14872" y="21527"/>
                  </a:cubicBezTo>
                  <a:lnTo>
                    <a:pt x="14860" y="21527"/>
                  </a:lnTo>
                  <a:cubicBezTo>
                    <a:pt x="14868" y="21527"/>
                    <a:pt x="14865" y="21532"/>
                    <a:pt x="14877" y="21532"/>
                  </a:cubicBezTo>
                  <a:cubicBezTo>
                    <a:pt x="14882" y="21532"/>
                    <a:pt x="14892" y="21531"/>
                    <a:pt x="14907" y="21527"/>
                  </a:cubicBezTo>
                  <a:lnTo>
                    <a:pt x="14907" y="21527"/>
                  </a:lnTo>
                  <a:lnTo>
                    <a:pt x="14836" y="21551"/>
                  </a:lnTo>
                  <a:lnTo>
                    <a:pt x="14895" y="21551"/>
                  </a:lnTo>
                  <a:cubicBezTo>
                    <a:pt x="14836" y="21575"/>
                    <a:pt x="14765" y="21587"/>
                    <a:pt x="14765" y="21599"/>
                  </a:cubicBezTo>
                  <a:lnTo>
                    <a:pt x="14824" y="21599"/>
                  </a:lnTo>
                  <a:cubicBezTo>
                    <a:pt x="14836" y="21599"/>
                    <a:pt x="14824" y="21611"/>
                    <a:pt x="14788" y="21622"/>
                  </a:cubicBezTo>
                  <a:cubicBezTo>
                    <a:pt x="14781" y="21628"/>
                    <a:pt x="14784" y="21629"/>
                    <a:pt x="14794" y="21629"/>
                  </a:cubicBezTo>
                  <a:cubicBezTo>
                    <a:pt x="14816" y="21629"/>
                    <a:pt x="14869" y="21621"/>
                    <a:pt x="14897" y="21621"/>
                  </a:cubicBezTo>
                  <a:cubicBezTo>
                    <a:pt x="14914" y="21621"/>
                    <a:pt x="14921" y="21624"/>
                    <a:pt x="14907" y="21634"/>
                  </a:cubicBezTo>
                  <a:cubicBezTo>
                    <a:pt x="14836" y="21646"/>
                    <a:pt x="14824" y="21646"/>
                    <a:pt x="14812" y="21670"/>
                  </a:cubicBezTo>
                  <a:cubicBezTo>
                    <a:pt x="14818" y="21664"/>
                    <a:pt x="14824" y="21661"/>
                    <a:pt x="14830" y="21661"/>
                  </a:cubicBezTo>
                  <a:cubicBezTo>
                    <a:pt x="14832" y="21661"/>
                    <a:pt x="14833" y="21661"/>
                    <a:pt x="14835" y="21662"/>
                  </a:cubicBezTo>
                  <a:lnTo>
                    <a:pt x="14835" y="21662"/>
                  </a:lnTo>
                  <a:cubicBezTo>
                    <a:pt x="14837" y="21661"/>
                    <a:pt x="14841" y="21660"/>
                    <a:pt x="14848" y="21658"/>
                  </a:cubicBezTo>
                  <a:cubicBezTo>
                    <a:pt x="14864" y="21650"/>
                    <a:pt x="14873" y="21648"/>
                    <a:pt x="14879" y="21648"/>
                  </a:cubicBezTo>
                  <a:cubicBezTo>
                    <a:pt x="14890" y="21648"/>
                    <a:pt x="14888" y="21658"/>
                    <a:pt x="14895" y="21658"/>
                  </a:cubicBezTo>
                  <a:cubicBezTo>
                    <a:pt x="14753" y="21718"/>
                    <a:pt x="14872" y="21718"/>
                    <a:pt x="14812" y="21765"/>
                  </a:cubicBezTo>
                  <a:cubicBezTo>
                    <a:pt x="14840" y="21757"/>
                    <a:pt x="14852" y="21755"/>
                    <a:pt x="14857" y="21755"/>
                  </a:cubicBezTo>
                  <a:cubicBezTo>
                    <a:pt x="14866" y="21755"/>
                    <a:pt x="14848" y="21765"/>
                    <a:pt x="14872" y="21765"/>
                  </a:cubicBezTo>
                  <a:cubicBezTo>
                    <a:pt x="14785" y="21787"/>
                    <a:pt x="14866" y="21779"/>
                    <a:pt x="14845" y="21786"/>
                  </a:cubicBezTo>
                  <a:lnTo>
                    <a:pt x="14845" y="21786"/>
                  </a:lnTo>
                  <a:lnTo>
                    <a:pt x="14919" y="21765"/>
                  </a:lnTo>
                  <a:lnTo>
                    <a:pt x="14919" y="21765"/>
                  </a:lnTo>
                  <a:cubicBezTo>
                    <a:pt x="14903" y="21777"/>
                    <a:pt x="14914" y="21780"/>
                    <a:pt x="14931" y="21780"/>
                  </a:cubicBezTo>
                  <a:cubicBezTo>
                    <a:pt x="14945" y="21780"/>
                    <a:pt x="14963" y="21778"/>
                    <a:pt x="14975" y="21778"/>
                  </a:cubicBezTo>
                  <a:cubicBezTo>
                    <a:pt x="14993" y="21778"/>
                    <a:pt x="14998" y="21782"/>
                    <a:pt x="14955" y="21801"/>
                  </a:cubicBezTo>
                  <a:cubicBezTo>
                    <a:pt x="14931" y="21801"/>
                    <a:pt x="14907" y="21813"/>
                    <a:pt x="14884" y="21813"/>
                  </a:cubicBezTo>
                  <a:cubicBezTo>
                    <a:pt x="14788" y="21849"/>
                    <a:pt x="14967" y="21825"/>
                    <a:pt x="14860" y="21861"/>
                  </a:cubicBezTo>
                  <a:cubicBezTo>
                    <a:pt x="14907" y="21849"/>
                    <a:pt x="14943" y="21837"/>
                    <a:pt x="14991" y="21837"/>
                  </a:cubicBezTo>
                  <a:cubicBezTo>
                    <a:pt x="14955" y="21849"/>
                    <a:pt x="14931" y="21872"/>
                    <a:pt x="14895" y="21884"/>
                  </a:cubicBezTo>
                  <a:cubicBezTo>
                    <a:pt x="14919" y="21884"/>
                    <a:pt x="14943" y="21884"/>
                    <a:pt x="14919" y="21896"/>
                  </a:cubicBezTo>
                  <a:lnTo>
                    <a:pt x="14872" y="21896"/>
                  </a:lnTo>
                  <a:cubicBezTo>
                    <a:pt x="14860" y="21920"/>
                    <a:pt x="14895" y="21920"/>
                    <a:pt x="14931" y="21920"/>
                  </a:cubicBezTo>
                  <a:cubicBezTo>
                    <a:pt x="14872" y="21944"/>
                    <a:pt x="14907" y="21956"/>
                    <a:pt x="14872" y="21980"/>
                  </a:cubicBezTo>
                  <a:cubicBezTo>
                    <a:pt x="14881" y="21978"/>
                    <a:pt x="14888" y="21978"/>
                    <a:pt x="14894" y="21978"/>
                  </a:cubicBezTo>
                  <a:cubicBezTo>
                    <a:pt x="14920" y="21978"/>
                    <a:pt x="14895" y="21993"/>
                    <a:pt x="14906" y="21993"/>
                  </a:cubicBezTo>
                  <a:cubicBezTo>
                    <a:pt x="14910" y="21993"/>
                    <a:pt x="14919" y="21991"/>
                    <a:pt x="14938" y="21985"/>
                  </a:cubicBezTo>
                  <a:lnTo>
                    <a:pt x="14938" y="21985"/>
                  </a:lnTo>
                  <a:cubicBezTo>
                    <a:pt x="14936" y="21986"/>
                    <a:pt x="14935" y="21987"/>
                    <a:pt x="14933" y="21987"/>
                  </a:cubicBezTo>
                  <a:lnTo>
                    <a:pt x="14933" y="21987"/>
                  </a:lnTo>
                  <a:cubicBezTo>
                    <a:pt x="14965" y="21980"/>
                    <a:pt x="14997" y="21980"/>
                    <a:pt x="15038" y="21980"/>
                  </a:cubicBezTo>
                  <a:lnTo>
                    <a:pt x="14967" y="21992"/>
                  </a:lnTo>
                  <a:cubicBezTo>
                    <a:pt x="14872" y="22015"/>
                    <a:pt x="14955" y="22015"/>
                    <a:pt x="14907" y="22039"/>
                  </a:cubicBezTo>
                  <a:cubicBezTo>
                    <a:pt x="14927" y="22031"/>
                    <a:pt x="14934" y="22029"/>
                    <a:pt x="14936" y="22029"/>
                  </a:cubicBezTo>
                  <a:cubicBezTo>
                    <a:pt x="14940" y="22029"/>
                    <a:pt x="14927" y="22039"/>
                    <a:pt x="14967" y="22039"/>
                  </a:cubicBezTo>
                  <a:lnTo>
                    <a:pt x="15050" y="22039"/>
                  </a:lnTo>
                  <a:cubicBezTo>
                    <a:pt x="15060" y="22039"/>
                    <a:pt x="15001" y="22054"/>
                    <a:pt x="14983" y="22054"/>
                  </a:cubicBezTo>
                  <a:cubicBezTo>
                    <a:pt x="14978" y="22054"/>
                    <a:pt x="14976" y="22053"/>
                    <a:pt x="14979" y="22051"/>
                  </a:cubicBezTo>
                  <a:lnTo>
                    <a:pt x="14979" y="22051"/>
                  </a:lnTo>
                  <a:cubicBezTo>
                    <a:pt x="14943" y="22075"/>
                    <a:pt x="14967" y="22075"/>
                    <a:pt x="14979" y="22075"/>
                  </a:cubicBezTo>
                  <a:lnTo>
                    <a:pt x="14979" y="22087"/>
                  </a:lnTo>
                  <a:lnTo>
                    <a:pt x="14967" y="22099"/>
                  </a:lnTo>
                  <a:lnTo>
                    <a:pt x="14907" y="22111"/>
                  </a:lnTo>
                  <a:lnTo>
                    <a:pt x="15003" y="22111"/>
                  </a:lnTo>
                  <a:cubicBezTo>
                    <a:pt x="14955" y="22146"/>
                    <a:pt x="15003" y="22170"/>
                    <a:pt x="15038" y="22170"/>
                  </a:cubicBezTo>
                  <a:lnTo>
                    <a:pt x="15026" y="22170"/>
                  </a:lnTo>
                  <a:cubicBezTo>
                    <a:pt x="15050" y="22170"/>
                    <a:pt x="15086" y="22170"/>
                    <a:pt x="15050" y="22182"/>
                  </a:cubicBezTo>
                  <a:cubicBezTo>
                    <a:pt x="15074" y="22182"/>
                    <a:pt x="15015" y="22194"/>
                    <a:pt x="15015" y="22206"/>
                  </a:cubicBezTo>
                  <a:cubicBezTo>
                    <a:pt x="15032" y="22206"/>
                    <a:pt x="15043" y="22206"/>
                    <a:pt x="15052" y="22201"/>
                  </a:cubicBezTo>
                  <a:lnTo>
                    <a:pt x="15052" y="22201"/>
                  </a:lnTo>
                  <a:cubicBezTo>
                    <a:pt x="15005" y="22240"/>
                    <a:pt x="15120" y="22232"/>
                    <a:pt x="15086" y="22265"/>
                  </a:cubicBezTo>
                  <a:lnTo>
                    <a:pt x="15026" y="22265"/>
                  </a:lnTo>
                  <a:cubicBezTo>
                    <a:pt x="15062" y="22277"/>
                    <a:pt x="15110" y="22289"/>
                    <a:pt x="15157" y="22289"/>
                  </a:cubicBezTo>
                  <a:cubicBezTo>
                    <a:pt x="15134" y="22289"/>
                    <a:pt x="15110" y="22289"/>
                    <a:pt x="15098" y="22301"/>
                  </a:cubicBezTo>
                  <a:cubicBezTo>
                    <a:pt x="15098" y="22309"/>
                    <a:pt x="15104" y="22318"/>
                    <a:pt x="15128" y="22318"/>
                  </a:cubicBezTo>
                  <a:cubicBezTo>
                    <a:pt x="15139" y="22318"/>
                    <a:pt x="15152" y="22316"/>
                    <a:pt x="15169" y="22313"/>
                  </a:cubicBezTo>
                  <a:cubicBezTo>
                    <a:pt x="15177" y="22309"/>
                    <a:pt x="15176" y="22308"/>
                    <a:pt x="15171" y="22308"/>
                  </a:cubicBezTo>
                  <a:cubicBezTo>
                    <a:pt x="15160" y="22308"/>
                    <a:pt x="15134" y="22313"/>
                    <a:pt x="15134" y="22313"/>
                  </a:cubicBezTo>
                  <a:cubicBezTo>
                    <a:pt x="15161" y="22299"/>
                    <a:pt x="15193" y="22293"/>
                    <a:pt x="15213" y="22293"/>
                  </a:cubicBezTo>
                  <a:cubicBezTo>
                    <a:pt x="15226" y="22293"/>
                    <a:pt x="15234" y="22296"/>
                    <a:pt x="15229" y="22301"/>
                  </a:cubicBezTo>
                  <a:lnTo>
                    <a:pt x="15217" y="22301"/>
                  </a:lnTo>
                  <a:cubicBezTo>
                    <a:pt x="15217" y="22307"/>
                    <a:pt x="15226" y="22307"/>
                    <a:pt x="15235" y="22307"/>
                  </a:cubicBezTo>
                  <a:cubicBezTo>
                    <a:pt x="15244" y="22307"/>
                    <a:pt x="15253" y="22307"/>
                    <a:pt x="15253" y="22313"/>
                  </a:cubicBezTo>
                  <a:cubicBezTo>
                    <a:pt x="15244" y="22322"/>
                    <a:pt x="15240" y="22324"/>
                    <a:pt x="15237" y="22324"/>
                  </a:cubicBezTo>
                  <a:cubicBezTo>
                    <a:pt x="15233" y="22324"/>
                    <a:pt x="15230" y="22321"/>
                    <a:pt x="15223" y="22321"/>
                  </a:cubicBezTo>
                  <a:cubicBezTo>
                    <a:pt x="15219" y="22321"/>
                    <a:pt x="15213" y="22322"/>
                    <a:pt x="15205" y="22325"/>
                  </a:cubicBezTo>
                  <a:cubicBezTo>
                    <a:pt x="15122" y="22349"/>
                    <a:pt x="15157" y="22373"/>
                    <a:pt x="15146" y="22373"/>
                  </a:cubicBezTo>
                  <a:cubicBezTo>
                    <a:pt x="15169" y="22373"/>
                    <a:pt x="15181" y="22373"/>
                    <a:pt x="15205" y="22361"/>
                  </a:cubicBezTo>
                  <a:cubicBezTo>
                    <a:pt x="15229" y="22361"/>
                    <a:pt x="15157" y="22384"/>
                    <a:pt x="15157" y="22384"/>
                  </a:cubicBezTo>
                  <a:lnTo>
                    <a:pt x="15336" y="22373"/>
                  </a:lnTo>
                  <a:lnTo>
                    <a:pt x="15336" y="22373"/>
                  </a:lnTo>
                  <a:cubicBezTo>
                    <a:pt x="15300" y="22384"/>
                    <a:pt x="15265" y="22384"/>
                    <a:pt x="15229" y="22396"/>
                  </a:cubicBezTo>
                  <a:cubicBezTo>
                    <a:pt x="15233" y="22404"/>
                    <a:pt x="15247" y="22407"/>
                    <a:pt x="15267" y="22407"/>
                  </a:cubicBezTo>
                  <a:cubicBezTo>
                    <a:pt x="15307" y="22407"/>
                    <a:pt x="15368" y="22396"/>
                    <a:pt x="15407" y="22396"/>
                  </a:cubicBezTo>
                  <a:cubicBezTo>
                    <a:pt x="15396" y="22408"/>
                    <a:pt x="15431" y="22420"/>
                    <a:pt x="15431" y="22420"/>
                  </a:cubicBezTo>
                  <a:cubicBezTo>
                    <a:pt x="15419" y="22424"/>
                    <a:pt x="15415" y="22425"/>
                    <a:pt x="15414" y="22425"/>
                  </a:cubicBezTo>
                  <a:cubicBezTo>
                    <a:pt x="15411" y="22425"/>
                    <a:pt x="15419" y="22420"/>
                    <a:pt x="15396" y="22420"/>
                  </a:cubicBezTo>
                  <a:lnTo>
                    <a:pt x="15348" y="22444"/>
                  </a:lnTo>
                  <a:cubicBezTo>
                    <a:pt x="15346" y="22442"/>
                    <a:pt x="15343" y="22442"/>
                    <a:pt x="15339" y="22442"/>
                  </a:cubicBezTo>
                  <a:cubicBezTo>
                    <a:pt x="15316" y="22442"/>
                    <a:pt x="15259" y="22468"/>
                    <a:pt x="15229" y="22468"/>
                  </a:cubicBezTo>
                  <a:cubicBezTo>
                    <a:pt x="15265" y="22468"/>
                    <a:pt x="15229" y="22503"/>
                    <a:pt x="15229" y="22527"/>
                  </a:cubicBezTo>
                  <a:cubicBezTo>
                    <a:pt x="15263" y="22515"/>
                    <a:pt x="15280" y="22511"/>
                    <a:pt x="15292" y="22511"/>
                  </a:cubicBezTo>
                  <a:cubicBezTo>
                    <a:pt x="15310" y="22511"/>
                    <a:pt x="15318" y="22518"/>
                    <a:pt x="15348" y="22518"/>
                  </a:cubicBezTo>
                  <a:cubicBezTo>
                    <a:pt x="15357" y="22518"/>
                    <a:pt x="15369" y="22517"/>
                    <a:pt x="15384" y="22515"/>
                  </a:cubicBezTo>
                  <a:lnTo>
                    <a:pt x="15384" y="22515"/>
                  </a:lnTo>
                  <a:cubicBezTo>
                    <a:pt x="15407" y="22527"/>
                    <a:pt x="15312" y="22539"/>
                    <a:pt x="15288" y="22551"/>
                  </a:cubicBezTo>
                  <a:cubicBezTo>
                    <a:pt x="15336" y="22563"/>
                    <a:pt x="15312" y="22587"/>
                    <a:pt x="15324" y="22599"/>
                  </a:cubicBezTo>
                  <a:lnTo>
                    <a:pt x="15312" y="22599"/>
                  </a:lnTo>
                  <a:cubicBezTo>
                    <a:pt x="15336" y="22599"/>
                    <a:pt x="15324" y="22634"/>
                    <a:pt x="15407" y="22634"/>
                  </a:cubicBezTo>
                  <a:cubicBezTo>
                    <a:pt x="15384" y="22634"/>
                    <a:pt x="15372" y="22634"/>
                    <a:pt x="15360" y="22646"/>
                  </a:cubicBezTo>
                  <a:cubicBezTo>
                    <a:pt x="15354" y="22651"/>
                    <a:pt x="15353" y="22652"/>
                    <a:pt x="15356" y="22652"/>
                  </a:cubicBezTo>
                  <a:cubicBezTo>
                    <a:pt x="15359" y="22652"/>
                    <a:pt x="15368" y="22650"/>
                    <a:pt x="15378" y="22647"/>
                  </a:cubicBezTo>
                  <a:lnTo>
                    <a:pt x="15378" y="22647"/>
                  </a:lnTo>
                  <a:cubicBezTo>
                    <a:pt x="15401" y="22649"/>
                    <a:pt x="15381" y="22664"/>
                    <a:pt x="15386" y="22670"/>
                  </a:cubicBezTo>
                  <a:lnTo>
                    <a:pt x="15372" y="22670"/>
                  </a:lnTo>
                  <a:cubicBezTo>
                    <a:pt x="15396" y="22670"/>
                    <a:pt x="15384" y="22694"/>
                    <a:pt x="15455" y="22694"/>
                  </a:cubicBezTo>
                  <a:cubicBezTo>
                    <a:pt x="15419" y="22694"/>
                    <a:pt x="15396" y="22706"/>
                    <a:pt x="15372" y="22706"/>
                  </a:cubicBezTo>
                  <a:cubicBezTo>
                    <a:pt x="15365" y="22712"/>
                    <a:pt x="15369" y="22715"/>
                    <a:pt x="15376" y="22715"/>
                  </a:cubicBezTo>
                  <a:cubicBezTo>
                    <a:pt x="15389" y="22715"/>
                    <a:pt x="15414" y="22709"/>
                    <a:pt x="15427" y="22709"/>
                  </a:cubicBezTo>
                  <a:cubicBezTo>
                    <a:pt x="15434" y="22709"/>
                    <a:pt x="15438" y="22711"/>
                    <a:pt x="15431" y="22718"/>
                  </a:cubicBezTo>
                  <a:cubicBezTo>
                    <a:pt x="15419" y="22730"/>
                    <a:pt x="15407" y="22730"/>
                    <a:pt x="15396" y="22742"/>
                  </a:cubicBezTo>
                  <a:cubicBezTo>
                    <a:pt x="15431" y="22742"/>
                    <a:pt x="15431" y="22754"/>
                    <a:pt x="15455" y="22754"/>
                  </a:cubicBezTo>
                  <a:cubicBezTo>
                    <a:pt x="15431" y="22754"/>
                    <a:pt x="15407" y="22765"/>
                    <a:pt x="15384" y="22777"/>
                  </a:cubicBezTo>
                  <a:cubicBezTo>
                    <a:pt x="15407" y="22849"/>
                    <a:pt x="15407" y="22908"/>
                    <a:pt x="15503" y="22956"/>
                  </a:cubicBezTo>
                  <a:cubicBezTo>
                    <a:pt x="15470" y="22970"/>
                    <a:pt x="15454" y="22973"/>
                    <a:pt x="15443" y="22973"/>
                  </a:cubicBezTo>
                  <a:cubicBezTo>
                    <a:pt x="15436" y="22973"/>
                    <a:pt x="15432" y="22972"/>
                    <a:pt x="15426" y="22971"/>
                  </a:cubicBezTo>
                  <a:lnTo>
                    <a:pt x="15426" y="22971"/>
                  </a:lnTo>
                  <a:cubicBezTo>
                    <a:pt x="15429" y="22975"/>
                    <a:pt x="15424" y="22985"/>
                    <a:pt x="15443" y="22992"/>
                  </a:cubicBezTo>
                  <a:lnTo>
                    <a:pt x="15431" y="22992"/>
                  </a:lnTo>
                  <a:cubicBezTo>
                    <a:pt x="15443" y="22992"/>
                    <a:pt x="15396" y="23015"/>
                    <a:pt x="15431" y="23015"/>
                  </a:cubicBezTo>
                  <a:lnTo>
                    <a:pt x="15443" y="23015"/>
                  </a:lnTo>
                  <a:cubicBezTo>
                    <a:pt x="15491" y="23015"/>
                    <a:pt x="15401" y="23046"/>
                    <a:pt x="15412" y="23046"/>
                  </a:cubicBezTo>
                  <a:cubicBezTo>
                    <a:pt x="15415" y="23046"/>
                    <a:pt x="15424" y="23044"/>
                    <a:pt x="15443" y="23039"/>
                  </a:cubicBezTo>
                  <a:lnTo>
                    <a:pt x="15443" y="23039"/>
                  </a:lnTo>
                  <a:lnTo>
                    <a:pt x="15396" y="23063"/>
                  </a:lnTo>
                  <a:cubicBezTo>
                    <a:pt x="15408" y="23061"/>
                    <a:pt x="15416" y="23061"/>
                    <a:pt x="15421" y="23061"/>
                  </a:cubicBezTo>
                  <a:cubicBezTo>
                    <a:pt x="15446" y="23061"/>
                    <a:pt x="15403" y="23077"/>
                    <a:pt x="15422" y="23077"/>
                  </a:cubicBezTo>
                  <a:cubicBezTo>
                    <a:pt x="15424" y="23077"/>
                    <a:pt x="15426" y="23077"/>
                    <a:pt x="15428" y="23077"/>
                  </a:cubicBezTo>
                  <a:lnTo>
                    <a:pt x="15428" y="23077"/>
                  </a:lnTo>
                  <a:cubicBezTo>
                    <a:pt x="15404" y="23097"/>
                    <a:pt x="15536" y="23076"/>
                    <a:pt x="15467" y="23111"/>
                  </a:cubicBezTo>
                  <a:cubicBezTo>
                    <a:pt x="15474" y="23118"/>
                    <a:pt x="15485" y="23124"/>
                    <a:pt x="15506" y="23124"/>
                  </a:cubicBezTo>
                  <a:cubicBezTo>
                    <a:pt x="15511" y="23124"/>
                    <a:pt x="15517" y="23124"/>
                    <a:pt x="15523" y="23123"/>
                  </a:cubicBezTo>
                  <a:lnTo>
                    <a:pt x="15523" y="23123"/>
                  </a:lnTo>
                  <a:cubicBezTo>
                    <a:pt x="15509" y="23126"/>
                    <a:pt x="15495" y="23129"/>
                    <a:pt x="15479" y="23135"/>
                  </a:cubicBezTo>
                  <a:cubicBezTo>
                    <a:pt x="15527" y="23170"/>
                    <a:pt x="15527" y="23230"/>
                    <a:pt x="15634" y="23254"/>
                  </a:cubicBezTo>
                  <a:lnTo>
                    <a:pt x="15586" y="23254"/>
                  </a:lnTo>
                  <a:cubicBezTo>
                    <a:pt x="15659" y="23254"/>
                    <a:pt x="15550" y="23317"/>
                    <a:pt x="15633" y="23317"/>
                  </a:cubicBezTo>
                  <a:cubicBezTo>
                    <a:pt x="15645" y="23317"/>
                    <a:pt x="15660" y="23316"/>
                    <a:pt x="15681" y="23313"/>
                  </a:cubicBezTo>
                  <a:lnTo>
                    <a:pt x="15741" y="23301"/>
                  </a:lnTo>
                  <a:lnTo>
                    <a:pt x="15741" y="23301"/>
                  </a:lnTo>
                  <a:cubicBezTo>
                    <a:pt x="15717" y="23313"/>
                    <a:pt x="15669" y="23325"/>
                    <a:pt x="15657" y="23337"/>
                  </a:cubicBezTo>
                  <a:cubicBezTo>
                    <a:pt x="15686" y="23337"/>
                    <a:pt x="15677" y="23352"/>
                    <a:pt x="15702" y="23352"/>
                  </a:cubicBezTo>
                  <a:cubicBezTo>
                    <a:pt x="15706" y="23352"/>
                    <a:pt x="15711" y="23352"/>
                    <a:pt x="15718" y="23351"/>
                  </a:cubicBezTo>
                  <a:lnTo>
                    <a:pt x="15718" y="23351"/>
                  </a:lnTo>
                  <a:cubicBezTo>
                    <a:pt x="15705" y="23354"/>
                    <a:pt x="15690" y="23361"/>
                    <a:pt x="15681" y="23361"/>
                  </a:cubicBezTo>
                  <a:cubicBezTo>
                    <a:pt x="15669" y="23373"/>
                    <a:pt x="15765" y="23361"/>
                    <a:pt x="15753" y="23385"/>
                  </a:cubicBezTo>
                  <a:lnTo>
                    <a:pt x="15717" y="23385"/>
                  </a:lnTo>
                  <a:cubicBezTo>
                    <a:pt x="15681" y="23408"/>
                    <a:pt x="15646" y="23456"/>
                    <a:pt x="15634" y="23504"/>
                  </a:cubicBezTo>
                  <a:cubicBezTo>
                    <a:pt x="15384" y="23635"/>
                    <a:pt x="15098" y="23635"/>
                    <a:pt x="14872" y="23813"/>
                  </a:cubicBezTo>
                  <a:cubicBezTo>
                    <a:pt x="14837" y="23808"/>
                    <a:pt x="14801" y="23805"/>
                    <a:pt x="14764" y="23805"/>
                  </a:cubicBezTo>
                  <a:cubicBezTo>
                    <a:pt x="14711" y="23805"/>
                    <a:pt x="14659" y="23811"/>
                    <a:pt x="14610" y="23825"/>
                  </a:cubicBezTo>
                  <a:cubicBezTo>
                    <a:pt x="14526" y="23897"/>
                    <a:pt x="14491" y="23908"/>
                    <a:pt x="14455" y="24004"/>
                  </a:cubicBezTo>
                  <a:cubicBezTo>
                    <a:pt x="14451" y="24005"/>
                    <a:pt x="14447" y="24006"/>
                    <a:pt x="14443" y="24006"/>
                  </a:cubicBezTo>
                  <a:cubicBezTo>
                    <a:pt x="14412" y="24006"/>
                    <a:pt x="14381" y="23967"/>
                    <a:pt x="14360" y="23956"/>
                  </a:cubicBezTo>
                  <a:cubicBezTo>
                    <a:pt x="14344" y="23958"/>
                    <a:pt x="14328" y="23958"/>
                    <a:pt x="14311" y="23958"/>
                  </a:cubicBezTo>
                  <a:cubicBezTo>
                    <a:pt x="14280" y="23958"/>
                    <a:pt x="14249" y="23956"/>
                    <a:pt x="14218" y="23956"/>
                  </a:cubicBezTo>
                  <a:cubicBezTo>
                    <a:pt x="14147" y="23956"/>
                    <a:pt x="14082" y="23967"/>
                    <a:pt x="14038" y="24039"/>
                  </a:cubicBezTo>
                  <a:lnTo>
                    <a:pt x="14014" y="23992"/>
                  </a:lnTo>
                  <a:cubicBezTo>
                    <a:pt x="13943" y="24087"/>
                    <a:pt x="13824" y="24147"/>
                    <a:pt x="13693" y="24147"/>
                  </a:cubicBezTo>
                  <a:cubicBezTo>
                    <a:pt x="13681" y="24194"/>
                    <a:pt x="13586" y="24242"/>
                    <a:pt x="13645" y="24278"/>
                  </a:cubicBezTo>
                  <a:cubicBezTo>
                    <a:pt x="13641" y="24280"/>
                    <a:pt x="13637" y="24281"/>
                    <a:pt x="13634" y="24281"/>
                  </a:cubicBezTo>
                  <a:cubicBezTo>
                    <a:pt x="13615" y="24281"/>
                    <a:pt x="13603" y="24250"/>
                    <a:pt x="13588" y="24250"/>
                  </a:cubicBezTo>
                  <a:cubicBezTo>
                    <a:pt x="13580" y="24250"/>
                    <a:pt x="13572" y="24257"/>
                    <a:pt x="13562" y="24278"/>
                  </a:cubicBezTo>
                  <a:lnTo>
                    <a:pt x="13586" y="24194"/>
                  </a:lnTo>
                  <a:lnTo>
                    <a:pt x="13586" y="24194"/>
                  </a:lnTo>
                  <a:cubicBezTo>
                    <a:pt x="13348" y="24254"/>
                    <a:pt x="13121" y="24349"/>
                    <a:pt x="12919" y="24480"/>
                  </a:cubicBezTo>
                  <a:cubicBezTo>
                    <a:pt x="12900" y="24466"/>
                    <a:pt x="12880" y="24460"/>
                    <a:pt x="12858" y="24460"/>
                  </a:cubicBezTo>
                  <a:cubicBezTo>
                    <a:pt x="12779" y="24460"/>
                    <a:pt x="12684" y="24540"/>
                    <a:pt x="12569" y="24540"/>
                  </a:cubicBezTo>
                  <a:cubicBezTo>
                    <a:pt x="12562" y="24540"/>
                    <a:pt x="12556" y="24540"/>
                    <a:pt x="12550" y="24539"/>
                  </a:cubicBezTo>
                  <a:cubicBezTo>
                    <a:pt x="12490" y="24611"/>
                    <a:pt x="12348" y="24599"/>
                    <a:pt x="12324" y="24718"/>
                  </a:cubicBezTo>
                  <a:lnTo>
                    <a:pt x="12300" y="24670"/>
                  </a:lnTo>
                  <a:cubicBezTo>
                    <a:pt x="12193" y="24694"/>
                    <a:pt x="12062" y="24742"/>
                    <a:pt x="11919" y="24766"/>
                  </a:cubicBezTo>
                  <a:cubicBezTo>
                    <a:pt x="11847" y="24778"/>
                    <a:pt x="11871" y="24849"/>
                    <a:pt x="11812" y="24897"/>
                  </a:cubicBezTo>
                  <a:lnTo>
                    <a:pt x="11800" y="24849"/>
                  </a:lnTo>
                  <a:cubicBezTo>
                    <a:pt x="11740" y="24897"/>
                    <a:pt x="11752" y="24980"/>
                    <a:pt x="11740" y="25040"/>
                  </a:cubicBezTo>
                  <a:cubicBezTo>
                    <a:pt x="11728" y="25034"/>
                    <a:pt x="11718" y="25033"/>
                    <a:pt x="11711" y="25033"/>
                  </a:cubicBezTo>
                  <a:cubicBezTo>
                    <a:pt x="11690" y="25033"/>
                    <a:pt x="11682" y="25046"/>
                    <a:pt x="11657" y="25046"/>
                  </a:cubicBezTo>
                  <a:cubicBezTo>
                    <a:pt x="11648" y="25046"/>
                    <a:pt x="11636" y="25045"/>
                    <a:pt x="11621" y="25040"/>
                  </a:cubicBezTo>
                  <a:cubicBezTo>
                    <a:pt x="11669" y="24992"/>
                    <a:pt x="11693" y="24920"/>
                    <a:pt x="11693" y="24861"/>
                  </a:cubicBezTo>
                  <a:cubicBezTo>
                    <a:pt x="11620" y="24861"/>
                    <a:pt x="11584" y="24977"/>
                    <a:pt x="11521" y="24977"/>
                  </a:cubicBezTo>
                  <a:cubicBezTo>
                    <a:pt x="11512" y="24977"/>
                    <a:pt x="11501" y="24974"/>
                    <a:pt x="11490" y="24968"/>
                  </a:cubicBezTo>
                  <a:cubicBezTo>
                    <a:pt x="11422" y="24968"/>
                    <a:pt x="11376" y="25011"/>
                    <a:pt x="11392" y="25067"/>
                  </a:cubicBezTo>
                  <a:lnTo>
                    <a:pt x="11392" y="25067"/>
                  </a:lnTo>
                  <a:cubicBezTo>
                    <a:pt x="11380" y="25051"/>
                    <a:pt x="11339" y="25047"/>
                    <a:pt x="11359" y="25016"/>
                  </a:cubicBezTo>
                  <a:lnTo>
                    <a:pt x="11359" y="25016"/>
                  </a:lnTo>
                  <a:cubicBezTo>
                    <a:pt x="11324" y="25028"/>
                    <a:pt x="11288" y="25051"/>
                    <a:pt x="11264" y="25087"/>
                  </a:cubicBezTo>
                  <a:lnTo>
                    <a:pt x="11300" y="25087"/>
                  </a:lnTo>
                  <a:cubicBezTo>
                    <a:pt x="11300" y="25147"/>
                    <a:pt x="11240" y="25159"/>
                    <a:pt x="11288" y="25230"/>
                  </a:cubicBezTo>
                  <a:cubicBezTo>
                    <a:pt x="11300" y="25206"/>
                    <a:pt x="11300" y="25194"/>
                    <a:pt x="11336" y="25182"/>
                  </a:cubicBezTo>
                  <a:lnTo>
                    <a:pt x="11336" y="25182"/>
                  </a:lnTo>
                  <a:cubicBezTo>
                    <a:pt x="11336" y="25228"/>
                    <a:pt x="11294" y="25266"/>
                    <a:pt x="11253" y="25266"/>
                  </a:cubicBezTo>
                  <a:cubicBezTo>
                    <a:pt x="11241" y="25266"/>
                    <a:pt x="11228" y="25262"/>
                    <a:pt x="11216" y="25254"/>
                  </a:cubicBezTo>
                  <a:cubicBezTo>
                    <a:pt x="11181" y="25218"/>
                    <a:pt x="11240" y="25147"/>
                    <a:pt x="11193" y="25135"/>
                  </a:cubicBezTo>
                  <a:lnTo>
                    <a:pt x="11193" y="25135"/>
                  </a:lnTo>
                  <a:lnTo>
                    <a:pt x="11123" y="25284"/>
                  </a:lnTo>
                  <a:lnTo>
                    <a:pt x="11123" y="25284"/>
                  </a:lnTo>
                  <a:cubicBezTo>
                    <a:pt x="11129" y="25277"/>
                    <a:pt x="11137" y="25274"/>
                    <a:pt x="11145" y="25274"/>
                  </a:cubicBezTo>
                  <a:cubicBezTo>
                    <a:pt x="11163" y="25274"/>
                    <a:pt x="11181" y="25293"/>
                    <a:pt x="11181" y="25325"/>
                  </a:cubicBezTo>
                  <a:lnTo>
                    <a:pt x="11228" y="25278"/>
                  </a:lnTo>
                  <a:lnTo>
                    <a:pt x="11240" y="25325"/>
                  </a:lnTo>
                  <a:cubicBezTo>
                    <a:pt x="11324" y="25266"/>
                    <a:pt x="11407" y="25301"/>
                    <a:pt x="11490" y="25218"/>
                  </a:cubicBezTo>
                  <a:lnTo>
                    <a:pt x="11431" y="25182"/>
                  </a:lnTo>
                  <a:cubicBezTo>
                    <a:pt x="11479" y="25163"/>
                    <a:pt x="11503" y="25098"/>
                    <a:pt x="11549" y="25098"/>
                  </a:cubicBezTo>
                  <a:cubicBezTo>
                    <a:pt x="11559" y="25098"/>
                    <a:pt x="11572" y="25102"/>
                    <a:pt x="11586" y="25111"/>
                  </a:cubicBezTo>
                  <a:cubicBezTo>
                    <a:pt x="11562" y="25135"/>
                    <a:pt x="11597" y="25159"/>
                    <a:pt x="11609" y="25182"/>
                  </a:cubicBezTo>
                  <a:cubicBezTo>
                    <a:pt x="11609" y="25170"/>
                    <a:pt x="11621" y="25147"/>
                    <a:pt x="11633" y="25147"/>
                  </a:cubicBezTo>
                  <a:lnTo>
                    <a:pt x="11643" y="25223"/>
                  </a:lnTo>
                  <a:lnTo>
                    <a:pt x="11643" y="25223"/>
                  </a:lnTo>
                  <a:cubicBezTo>
                    <a:pt x="11639" y="25125"/>
                    <a:pt x="11777" y="25145"/>
                    <a:pt x="11800" y="25123"/>
                  </a:cubicBezTo>
                  <a:lnTo>
                    <a:pt x="11800" y="25135"/>
                  </a:lnTo>
                  <a:cubicBezTo>
                    <a:pt x="11808" y="25136"/>
                    <a:pt x="11815" y="25136"/>
                    <a:pt x="11820" y="25136"/>
                  </a:cubicBezTo>
                  <a:cubicBezTo>
                    <a:pt x="11873" y="25136"/>
                    <a:pt x="11769" y="25086"/>
                    <a:pt x="11824" y="25075"/>
                  </a:cubicBezTo>
                  <a:cubicBezTo>
                    <a:pt x="11828" y="25073"/>
                    <a:pt x="11833" y="25072"/>
                    <a:pt x="11836" y="25072"/>
                  </a:cubicBezTo>
                  <a:cubicBezTo>
                    <a:pt x="11872" y="25072"/>
                    <a:pt x="11877" y="25161"/>
                    <a:pt x="11931" y="25182"/>
                  </a:cubicBezTo>
                  <a:cubicBezTo>
                    <a:pt x="12006" y="25150"/>
                    <a:pt x="12110" y="25060"/>
                    <a:pt x="12217" y="25060"/>
                  </a:cubicBezTo>
                  <a:cubicBezTo>
                    <a:pt x="12229" y="25060"/>
                    <a:pt x="12241" y="25061"/>
                    <a:pt x="12252" y="25063"/>
                  </a:cubicBezTo>
                  <a:cubicBezTo>
                    <a:pt x="12324" y="25028"/>
                    <a:pt x="12383" y="24968"/>
                    <a:pt x="12443" y="24909"/>
                  </a:cubicBezTo>
                  <a:cubicBezTo>
                    <a:pt x="12449" y="24906"/>
                    <a:pt x="12455" y="24905"/>
                    <a:pt x="12460" y="24905"/>
                  </a:cubicBezTo>
                  <a:cubicBezTo>
                    <a:pt x="12494" y="24905"/>
                    <a:pt x="12484" y="24955"/>
                    <a:pt x="12499" y="24955"/>
                  </a:cubicBezTo>
                  <a:cubicBezTo>
                    <a:pt x="12504" y="24955"/>
                    <a:pt x="12512" y="24949"/>
                    <a:pt x="12526" y="24932"/>
                  </a:cubicBezTo>
                  <a:cubicBezTo>
                    <a:pt x="12526" y="24968"/>
                    <a:pt x="12538" y="25004"/>
                    <a:pt x="12562" y="25028"/>
                  </a:cubicBezTo>
                  <a:cubicBezTo>
                    <a:pt x="12562" y="24992"/>
                    <a:pt x="12693" y="24992"/>
                    <a:pt x="12609" y="24932"/>
                  </a:cubicBezTo>
                  <a:cubicBezTo>
                    <a:pt x="12717" y="24920"/>
                    <a:pt x="12824" y="24885"/>
                    <a:pt x="12931" y="24837"/>
                  </a:cubicBezTo>
                  <a:lnTo>
                    <a:pt x="12931" y="24837"/>
                  </a:lnTo>
                  <a:cubicBezTo>
                    <a:pt x="12895" y="24861"/>
                    <a:pt x="12907" y="24920"/>
                    <a:pt x="12943" y="24932"/>
                  </a:cubicBezTo>
                  <a:cubicBezTo>
                    <a:pt x="12979" y="24861"/>
                    <a:pt x="13050" y="24801"/>
                    <a:pt x="13133" y="24801"/>
                  </a:cubicBezTo>
                  <a:cubicBezTo>
                    <a:pt x="13121" y="24742"/>
                    <a:pt x="13086" y="24754"/>
                    <a:pt x="13086" y="24682"/>
                  </a:cubicBezTo>
                  <a:cubicBezTo>
                    <a:pt x="13086" y="24670"/>
                    <a:pt x="13110" y="24647"/>
                    <a:pt x="13121" y="24635"/>
                  </a:cubicBezTo>
                  <a:cubicBezTo>
                    <a:pt x="13155" y="24691"/>
                    <a:pt x="13178" y="24779"/>
                    <a:pt x="13250" y="24779"/>
                  </a:cubicBezTo>
                  <a:cubicBezTo>
                    <a:pt x="13255" y="24779"/>
                    <a:pt x="13260" y="24778"/>
                    <a:pt x="13264" y="24778"/>
                  </a:cubicBezTo>
                  <a:lnTo>
                    <a:pt x="13264" y="24778"/>
                  </a:lnTo>
                  <a:cubicBezTo>
                    <a:pt x="13264" y="24873"/>
                    <a:pt x="13121" y="24801"/>
                    <a:pt x="13193" y="24885"/>
                  </a:cubicBezTo>
                  <a:cubicBezTo>
                    <a:pt x="13165" y="24949"/>
                    <a:pt x="13110" y="24992"/>
                    <a:pt x="13047" y="24992"/>
                  </a:cubicBezTo>
                  <a:cubicBezTo>
                    <a:pt x="13029" y="24992"/>
                    <a:pt x="13010" y="24988"/>
                    <a:pt x="12990" y="24980"/>
                  </a:cubicBezTo>
                  <a:cubicBezTo>
                    <a:pt x="12973" y="25020"/>
                    <a:pt x="12976" y="25028"/>
                    <a:pt x="12989" y="25028"/>
                  </a:cubicBezTo>
                  <a:cubicBezTo>
                    <a:pt x="12998" y="25028"/>
                    <a:pt x="13012" y="25023"/>
                    <a:pt x="13026" y="25023"/>
                  </a:cubicBezTo>
                  <a:cubicBezTo>
                    <a:pt x="13042" y="25023"/>
                    <a:pt x="13058" y="25031"/>
                    <a:pt x="13062" y="25063"/>
                  </a:cubicBezTo>
                  <a:cubicBezTo>
                    <a:pt x="13121" y="25028"/>
                    <a:pt x="13133" y="24980"/>
                    <a:pt x="13229" y="24944"/>
                  </a:cubicBezTo>
                  <a:cubicBezTo>
                    <a:pt x="13217" y="24897"/>
                    <a:pt x="13181" y="24909"/>
                    <a:pt x="13217" y="24861"/>
                  </a:cubicBezTo>
                  <a:cubicBezTo>
                    <a:pt x="13234" y="24826"/>
                    <a:pt x="13253" y="24814"/>
                    <a:pt x="13271" y="24814"/>
                  </a:cubicBezTo>
                  <a:cubicBezTo>
                    <a:pt x="13314" y="24814"/>
                    <a:pt x="13355" y="24885"/>
                    <a:pt x="13371" y="24885"/>
                  </a:cubicBezTo>
                  <a:cubicBezTo>
                    <a:pt x="13360" y="24897"/>
                    <a:pt x="13348" y="24909"/>
                    <a:pt x="13336" y="24920"/>
                  </a:cubicBezTo>
                  <a:cubicBezTo>
                    <a:pt x="13341" y="24922"/>
                    <a:pt x="13346" y="24922"/>
                    <a:pt x="13351" y="24922"/>
                  </a:cubicBezTo>
                  <a:cubicBezTo>
                    <a:pt x="13398" y="24922"/>
                    <a:pt x="13413" y="24871"/>
                    <a:pt x="13467" y="24849"/>
                  </a:cubicBezTo>
                  <a:lnTo>
                    <a:pt x="13467" y="24849"/>
                  </a:lnTo>
                  <a:cubicBezTo>
                    <a:pt x="13514" y="24956"/>
                    <a:pt x="13371" y="24897"/>
                    <a:pt x="13371" y="24968"/>
                  </a:cubicBezTo>
                  <a:lnTo>
                    <a:pt x="13431" y="25040"/>
                  </a:lnTo>
                  <a:cubicBezTo>
                    <a:pt x="13526" y="25016"/>
                    <a:pt x="13431" y="24932"/>
                    <a:pt x="13538" y="24932"/>
                  </a:cubicBezTo>
                  <a:lnTo>
                    <a:pt x="13538" y="24980"/>
                  </a:lnTo>
                  <a:lnTo>
                    <a:pt x="13586" y="24944"/>
                  </a:lnTo>
                  <a:cubicBezTo>
                    <a:pt x="13576" y="24904"/>
                    <a:pt x="13557" y="24855"/>
                    <a:pt x="13523" y="24855"/>
                  </a:cubicBezTo>
                  <a:cubicBezTo>
                    <a:pt x="13517" y="24855"/>
                    <a:pt x="13510" y="24857"/>
                    <a:pt x="13502" y="24861"/>
                  </a:cubicBezTo>
                  <a:cubicBezTo>
                    <a:pt x="13502" y="24809"/>
                    <a:pt x="13509" y="24798"/>
                    <a:pt x="13524" y="24798"/>
                  </a:cubicBezTo>
                  <a:cubicBezTo>
                    <a:pt x="13535" y="24798"/>
                    <a:pt x="13550" y="24804"/>
                    <a:pt x="13570" y="24804"/>
                  </a:cubicBezTo>
                  <a:cubicBezTo>
                    <a:pt x="13585" y="24804"/>
                    <a:pt x="13602" y="24801"/>
                    <a:pt x="13622" y="24789"/>
                  </a:cubicBezTo>
                  <a:cubicBezTo>
                    <a:pt x="13626" y="24765"/>
                    <a:pt x="13623" y="24759"/>
                    <a:pt x="13616" y="24759"/>
                  </a:cubicBezTo>
                  <a:cubicBezTo>
                    <a:pt x="13609" y="24759"/>
                    <a:pt x="13599" y="24765"/>
                    <a:pt x="13588" y="24765"/>
                  </a:cubicBezTo>
                  <a:cubicBezTo>
                    <a:pt x="13579" y="24765"/>
                    <a:pt x="13569" y="24760"/>
                    <a:pt x="13562" y="24742"/>
                  </a:cubicBezTo>
                  <a:cubicBezTo>
                    <a:pt x="13550" y="24682"/>
                    <a:pt x="13598" y="24670"/>
                    <a:pt x="13633" y="24659"/>
                  </a:cubicBezTo>
                  <a:cubicBezTo>
                    <a:pt x="13643" y="24655"/>
                    <a:pt x="13652" y="24654"/>
                    <a:pt x="13659" y="24654"/>
                  </a:cubicBezTo>
                  <a:cubicBezTo>
                    <a:pt x="13702" y="24654"/>
                    <a:pt x="13698" y="24711"/>
                    <a:pt x="13729" y="24742"/>
                  </a:cubicBezTo>
                  <a:cubicBezTo>
                    <a:pt x="13721" y="24749"/>
                    <a:pt x="13701" y="24761"/>
                    <a:pt x="13686" y="24761"/>
                  </a:cubicBezTo>
                  <a:cubicBezTo>
                    <a:pt x="13676" y="24761"/>
                    <a:pt x="13669" y="24756"/>
                    <a:pt x="13669" y="24742"/>
                  </a:cubicBezTo>
                  <a:lnTo>
                    <a:pt x="13669" y="24742"/>
                  </a:lnTo>
                  <a:cubicBezTo>
                    <a:pt x="13598" y="24825"/>
                    <a:pt x="13741" y="24861"/>
                    <a:pt x="13693" y="24920"/>
                  </a:cubicBezTo>
                  <a:cubicBezTo>
                    <a:pt x="13698" y="24921"/>
                    <a:pt x="13703" y="24922"/>
                    <a:pt x="13708" y="24922"/>
                  </a:cubicBezTo>
                  <a:cubicBezTo>
                    <a:pt x="13761" y="24922"/>
                    <a:pt x="13743" y="24859"/>
                    <a:pt x="13776" y="24837"/>
                  </a:cubicBezTo>
                  <a:cubicBezTo>
                    <a:pt x="13752" y="24837"/>
                    <a:pt x="13764" y="24766"/>
                    <a:pt x="13741" y="24754"/>
                  </a:cubicBezTo>
                  <a:cubicBezTo>
                    <a:pt x="13759" y="24701"/>
                    <a:pt x="13775" y="24682"/>
                    <a:pt x="13791" y="24682"/>
                  </a:cubicBezTo>
                  <a:cubicBezTo>
                    <a:pt x="13829" y="24682"/>
                    <a:pt x="13863" y="24798"/>
                    <a:pt x="13918" y="24798"/>
                  </a:cubicBezTo>
                  <a:cubicBezTo>
                    <a:pt x="13926" y="24798"/>
                    <a:pt x="13934" y="24795"/>
                    <a:pt x="13943" y="24789"/>
                  </a:cubicBezTo>
                  <a:cubicBezTo>
                    <a:pt x="13895" y="24694"/>
                    <a:pt x="14050" y="24611"/>
                    <a:pt x="13943" y="24516"/>
                  </a:cubicBezTo>
                  <a:cubicBezTo>
                    <a:pt x="13967" y="24492"/>
                    <a:pt x="13991" y="24456"/>
                    <a:pt x="14026" y="24456"/>
                  </a:cubicBezTo>
                  <a:cubicBezTo>
                    <a:pt x="14014" y="24539"/>
                    <a:pt x="14086" y="24504"/>
                    <a:pt x="14050" y="24587"/>
                  </a:cubicBezTo>
                  <a:lnTo>
                    <a:pt x="14086" y="24575"/>
                  </a:lnTo>
                  <a:lnTo>
                    <a:pt x="14050" y="24670"/>
                  </a:lnTo>
                  <a:cubicBezTo>
                    <a:pt x="14110" y="24706"/>
                    <a:pt x="14193" y="24742"/>
                    <a:pt x="14229" y="24766"/>
                  </a:cubicBezTo>
                  <a:cubicBezTo>
                    <a:pt x="14276" y="24718"/>
                    <a:pt x="14193" y="24706"/>
                    <a:pt x="14253" y="24670"/>
                  </a:cubicBezTo>
                  <a:lnTo>
                    <a:pt x="14253" y="24670"/>
                  </a:lnTo>
                  <a:cubicBezTo>
                    <a:pt x="14241" y="24718"/>
                    <a:pt x="14288" y="24730"/>
                    <a:pt x="14312" y="24730"/>
                  </a:cubicBezTo>
                  <a:cubicBezTo>
                    <a:pt x="14253" y="24706"/>
                    <a:pt x="14288" y="24623"/>
                    <a:pt x="14312" y="24599"/>
                  </a:cubicBezTo>
                  <a:cubicBezTo>
                    <a:pt x="14322" y="24595"/>
                    <a:pt x="14331" y="24593"/>
                    <a:pt x="14341" y="24593"/>
                  </a:cubicBezTo>
                  <a:cubicBezTo>
                    <a:pt x="14389" y="24593"/>
                    <a:pt x="14431" y="24639"/>
                    <a:pt x="14431" y="24659"/>
                  </a:cubicBezTo>
                  <a:lnTo>
                    <a:pt x="14404" y="24713"/>
                  </a:lnTo>
                  <a:lnTo>
                    <a:pt x="14404" y="24713"/>
                  </a:lnTo>
                  <a:cubicBezTo>
                    <a:pt x="14407" y="24709"/>
                    <a:pt x="14409" y="24708"/>
                    <a:pt x="14411" y="24708"/>
                  </a:cubicBezTo>
                  <a:cubicBezTo>
                    <a:pt x="14419" y="24708"/>
                    <a:pt x="14425" y="24727"/>
                    <a:pt x="14438" y="24727"/>
                  </a:cubicBezTo>
                  <a:cubicBezTo>
                    <a:pt x="14443" y="24727"/>
                    <a:pt x="14448" y="24725"/>
                    <a:pt x="14455" y="24718"/>
                  </a:cubicBezTo>
                  <a:cubicBezTo>
                    <a:pt x="14455" y="24670"/>
                    <a:pt x="14467" y="24611"/>
                    <a:pt x="14467" y="24551"/>
                  </a:cubicBezTo>
                  <a:cubicBezTo>
                    <a:pt x="14474" y="24546"/>
                    <a:pt x="14482" y="24544"/>
                    <a:pt x="14489" y="24544"/>
                  </a:cubicBezTo>
                  <a:cubicBezTo>
                    <a:pt x="14509" y="24544"/>
                    <a:pt x="14528" y="24558"/>
                    <a:pt x="14540" y="24558"/>
                  </a:cubicBezTo>
                  <a:cubicBezTo>
                    <a:pt x="14542" y="24558"/>
                    <a:pt x="14544" y="24558"/>
                    <a:pt x="14546" y="24556"/>
                  </a:cubicBezTo>
                  <a:lnTo>
                    <a:pt x="14546" y="24556"/>
                  </a:lnTo>
                  <a:lnTo>
                    <a:pt x="14503" y="24611"/>
                  </a:lnTo>
                  <a:cubicBezTo>
                    <a:pt x="14511" y="24607"/>
                    <a:pt x="14518" y="24605"/>
                    <a:pt x="14523" y="24605"/>
                  </a:cubicBezTo>
                  <a:cubicBezTo>
                    <a:pt x="14562" y="24605"/>
                    <a:pt x="14561" y="24680"/>
                    <a:pt x="14596" y="24680"/>
                  </a:cubicBezTo>
                  <a:cubicBezTo>
                    <a:pt x="14603" y="24680"/>
                    <a:pt x="14611" y="24677"/>
                    <a:pt x="14622" y="24670"/>
                  </a:cubicBezTo>
                  <a:lnTo>
                    <a:pt x="14622" y="24611"/>
                  </a:lnTo>
                  <a:cubicBezTo>
                    <a:pt x="14639" y="24611"/>
                    <a:pt x="14650" y="24624"/>
                    <a:pt x="14650" y="24640"/>
                  </a:cubicBezTo>
                  <a:lnTo>
                    <a:pt x="14650" y="24640"/>
                  </a:lnTo>
                  <a:cubicBezTo>
                    <a:pt x="14662" y="24618"/>
                    <a:pt x="14695" y="24609"/>
                    <a:pt x="14705" y="24599"/>
                  </a:cubicBezTo>
                  <a:lnTo>
                    <a:pt x="14717" y="24635"/>
                  </a:lnTo>
                  <a:cubicBezTo>
                    <a:pt x="14744" y="24607"/>
                    <a:pt x="14758" y="24544"/>
                    <a:pt x="14790" y="24544"/>
                  </a:cubicBezTo>
                  <a:cubicBezTo>
                    <a:pt x="14799" y="24544"/>
                    <a:pt x="14810" y="24550"/>
                    <a:pt x="14824" y="24563"/>
                  </a:cubicBezTo>
                  <a:cubicBezTo>
                    <a:pt x="14809" y="24537"/>
                    <a:pt x="14800" y="24528"/>
                    <a:pt x="14792" y="24528"/>
                  </a:cubicBezTo>
                  <a:cubicBezTo>
                    <a:pt x="14778" y="24528"/>
                    <a:pt x="14769" y="24555"/>
                    <a:pt x="14739" y="24555"/>
                  </a:cubicBezTo>
                  <a:cubicBezTo>
                    <a:pt x="14732" y="24555"/>
                    <a:pt x="14725" y="24554"/>
                    <a:pt x="14717" y="24551"/>
                  </a:cubicBezTo>
                  <a:cubicBezTo>
                    <a:pt x="14669" y="24492"/>
                    <a:pt x="14765" y="24468"/>
                    <a:pt x="14765" y="24456"/>
                  </a:cubicBezTo>
                  <a:cubicBezTo>
                    <a:pt x="14772" y="24485"/>
                    <a:pt x="14783" y="24495"/>
                    <a:pt x="14797" y="24495"/>
                  </a:cubicBezTo>
                  <a:cubicBezTo>
                    <a:pt x="14828" y="24495"/>
                    <a:pt x="14871" y="24441"/>
                    <a:pt x="14895" y="24432"/>
                  </a:cubicBezTo>
                  <a:cubicBezTo>
                    <a:pt x="14931" y="24468"/>
                    <a:pt x="14955" y="24480"/>
                    <a:pt x="14967" y="24492"/>
                  </a:cubicBezTo>
                  <a:lnTo>
                    <a:pt x="14967" y="24420"/>
                  </a:lnTo>
                  <a:cubicBezTo>
                    <a:pt x="14980" y="24453"/>
                    <a:pt x="14991" y="24464"/>
                    <a:pt x="15002" y="24464"/>
                  </a:cubicBezTo>
                  <a:cubicBezTo>
                    <a:pt x="15026" y="24464"/>
                    <a:pt x="15048" y="24403"/>
                    <a:pt x="15081" y="24403"/>
                  </a:cubicBezTo>
                  <a:cubicBezTo>
                    <a:pt x="15086" y="24403"/>
                    <a:pt x="15092" y="24405"/>
                    <a:pt x="15098" y="24408"/>
                  </a:cubicBezTo>
                  <a:cubicBezTo>
                    <a:pt x="15086" y="24444"/>
                    <a:pt x="15098" y="24480"/>
                    <a:pt x="15134" y="24504"/>
                  </a:cubicBezTo>
                  <a:cubicBezTo>
                    <a:pt x="15074" y="24420"/>
                    <a:pt x="15181" y="24373"/>
                    <a:pt x="15146" y="24313"/>
                  </a:cubicBezTo>
                  <a:lnTo>
                    <a:pt x="15146" y="24313"/>
                  </a:lnTo>
                  <a:cubicBezTo>
                    <a:pt x="15241" y="24325"/>
                    <a:pt x="15157" y="24432"/>
                    <a:pt x="15205" y="24492"/>
                  </a:cubicBezTo>
                  <a:cubicBezTo>
                    <a:pt x="15209" y="24464"/>
                    <a:pt x="15221" y="24457"/>
                    <a:pt x="15235" y="24457"/>
                  </a:cubicBezTo>
                  <a:cubicBezTo>
                    <a:pt x="15248" y="24457"/>
                    <a:pt x="15263" y="24463"/>
                    <a:pt x="15275" y="24463"/>
                  </a:cubicBezTo>
                  <a:cubicBezTo>
                    <a:pt x="15289" y="24463"/>
                    <a:pt x="15300" y="24455"/>
                    <a:pt x="15300" y="24420"/>
                  </a:cubicBezTo>
                  <a:cubicBezTo>
                    <a:pt x="15241" y="24408"/>
                    <a:pt x="15300" y="24361"/>
                    <a:pt x="15300" y="24313"/>
                  </a:cubicBezTo>
                  <a:cubicBezTo>
                    <a:pt x="15308" y="24312"/>
                    <a:pt x="15314" y="24312"/>
                    <a:pt x="15319" y="24312"/>
                  </a:cubicBezTo>
                  <a:cubicBezTo>
                    <a:pt x="15370" y="24312"/>
                    <a:pt x="15306" y="24362"/>
                    <a:pt x="15360" y="24373"/>
                  </a:cubicBezTo>
                  <a:cubicBezTo>
                    <a:pt x="15396" y="24349"/>
                    <a:pt x="15407" y="24278"/>
                    <a:pt x="15360" y="24266"/>
                  </a:cubicBezTo>
                  <a:cubicBezTo>
                    <a:pt x="15398" y="24266"/>
                    <a:pt x="15428" y="24205"/>
                    <a:pt x="15470" y="24205"/>
                  </a:cubicBezTo>
                  <a:cubicBezTo>
                    <a:pt x="15480" y="24205"/>
                    <a:pt x="15491" y="24208"/>
                    <a:pt x="15503" y="24218"/>
                  </a:cubicBezTo>
                  <a:cubicBezTo>
                    <a:pt x="15538" y="24266"/>
                    <a:pt x="15419" y="24266"/>
                    <a:pt x="15455" y="24301"/>
                  </a:cubicBezTo>
                  <a:cubicBezTo>
                    <a:pt x="15562" y="24278"/>
                    <a:pt x="15467" y="24147"/>
                    <a:pt x="15562" y="24099"/>
                  </a:cubicBezTo>
                  <a:cubicBezTo>
                    <a:pt x="15515" y="24075"/>
                    <a:pt x="15527" y="23968"/>
                    <a:pt x="15562" y="23920"/>
                  </a:cubicBezTo>
                  <a:cubicBezTo>
                    <a:pt x="15669" y="23920"/>
                    <a:pt x="15527" y="23968"/>
                    <a:pt x="15586" y="24027"/>
                  </a:cubicBezTo>
                  <a:lnTo>
                    <a:pt x="15622" y="24004"/>
                  </a:lnTo>
                  <a:lnTo>
                    <a:pt x="15622" y="24004"/>
                  </a:lnTo>
                  <a:cubicBezTo>
                    <a:pt x="15705" y="24087"/>
                    <a:pt x="15538" y="24206"/>
                    <a:pt x="15622" y="24266"/>
                  </a:cubicBezTo>
                  <a:lnTo>
                    <a:pt x="15657" y="24230"/>
                  </a:lnTo>
                  <a:cubicBezTo>
                    <a:pt x="15657" y="24254"/>
                    <a:pt x="15657" y="24313"/>
                    <a:pt x="15681" y="24337"/>
                  </a:cubicBezTo>
                  <a:cubicBezTo>
                    <a:pt x="15669" y="24266"/>
                    <a:pt x="15777" y="24289"/>
                    <a:pt x="15788" y="24266"/>
                  </a:cubicBezTo>
                  <a:cubicBezTo>
                    <a:pt x="15788" y="24250"/>
                    <a:pt x="15786" y="24245"/>
                    <a:pt x="15782" y="24245"/>
                  </a:cubicBezTo>
                  <a:cubicBezTo>
                    <a:pt x="15776" y="24245"/>
                    <a:pt x="15765" y="24262"/>
                    <a:pt x="15759" y="24262"/>
                  </a:cubicBezTo>
                  <a:cubicBezTo>
                    <a:pt x="15755" y="24262"/>
                    <a:pt x="15753" y="24257"/>
                    <a:pt x="15753" y="24242"/>
                  </a:cubicBezTo>
                  <a:cubicBezTo>
                    <a:pt x="15785" y="24220"/>
                    <a:pt x="15788" y="24131"/>
                    <a:pt x="15849" y="24131"/>
                  </a:cubicBezTo>
                  <a:cubicBezTo>
                    <a:pt x="15856" y="24131"/>
                    <a:pt x="15864" y="24132"/>
                    <a:pt x="15872" y="24135"/>
                  </a:cubicBezTo>
                  <a:cubicBezTo>
                    <a:pt x="15836" y="24182"/>
                    <a:pt x="15908" y="24206"/>
                    <a:pt x="15896" y="24242"/>
                  </a:cubicBezTo>
                  <a:cubicBezTo>
                    <a:pt x="15901" y="24244"/>
                    <a:pt x="15905" y="24246"/>
                    <a:pt x="15908" y="24246"/>
                  </a:cubicBezTo>
                  <a:cubicBezTo>
                    <a:pt x="15931" y="24246"/>
                    <a:pt x="15909" y="24190"/>
                    <a:pt x="15939" y="24190"/>
                  </a:cubicBezTo>
                  <a:cubicBezTo>
                    <a:pt x="15943" y="24190"/>
                    <a:pt x="15948" y="24191"/>
                    <a:pt x="15955" y="24194"/>
                  </a:cubicBezTo>
                  <a:lnTo>
                    <a:pt x="15955" y="24230"/>
                  </a:lnTo>
                  <a:cubicBezTo>
                    <a:pt x="16169" y="24206"/>
                    <a:pt x="16372" y="24099"/>
                    <a:pt x="16515" y="23932"/>
                  </a:cubicBezTo>
                  <a:cubicBezTo>
                    <a:pt x="16561" y="23978"/>
                    <a:pt x="16618" y="23969"/>
                    <a:pt x="16719" y="23979"/>
                  </a:cubicBezTo>
                  <a:lnTo>
                    <a:pt x="16719" y="23979"/>
                  </a:lnTo>
                  <a:cubicBezTo>
                    <a:pt x="16687" y="23971"/>
                    <a:pt x="16718" y="23919"/>
                    <a:pt x="16729" y="23908"/>
                  </a:cubicBezTo>
                  <a:lnTo>
                    <a:pt x="16800" y="23968"/>
                  </a:lnTo>
                  <a:cubicBezTo>
                    <a:pt x="16809" y="23971"/>
                    <a:pt x="16817" y="23972"/>
                    <a:pt x="16825" y="23972"/>
                  </a:cubicBezTo>
                  <a:cubicBezTo>
                    <a:pt x="16883" y="23972"/>
                    <a:pt x="16925" y="23901"/>
                    <a:pt x="16967" y="23849"/>
                  </a:cubicBezTo>
                  <a:cubicBezTo>
                    <a:pt x="16979" y="23861"/>
                    <a:pt x="16991" y="23873"/>
                    <a:pt x="16991" y="23897"/>
                  </a:cubicBezTo>
                  <a:cubicBezTo>
                    <a:pt x="16998" y="23899"/>
                    <a:pt x="17005" y="23901"/>
                    <a:pt x="17010" y="23901"/>
                  </a:cubicBezTo>
                  <a:cubicBezTo>
                    <a:pt x="17048" y="23901"/>
                    <a:pt x="17040" y="23836"/>
                    <a:pt x="17051" y="23825"/>
                  </a:cubicBezTo>
                  <a:lnTo>
                    <a:pt x="17098" y="23861"/>
                  </a:lnTo>
                  <a:lnTo>
                    <a:pt x="17098" y="23813"/>
                  </a:lnTo>
                  <a:cubicBezTo>
                    <a:pt x="17114" y="23792"/>
                    <a:pt x="17137" y="23780"/>
                    <a:pt x="17160" y="23780"/>
                  </a:cubicBezTo>
                  <a:cubicBezTo>
                    <a:pt x="17188" y="23780"/>
                    <a:pt x="17216" y="23798"/>
                    <a:pt x="17229" y="23837"/>
                  </a:cubicBezTo>
                  <a:cubicBezTo>
                    <a:pt x="17241" y="23825"/>
                    <a:pt x="17253" y="23801"/>
                    <a:pt x="17229" y="23789"/>
                  </a:cubicBezTo>
                  <a:lnTo>
                    <a:pt x="17229" y="23789"/>
                  </a:lnTo>
                  <a:cubicBezTo>
                    <a:pt x="17245" y="23791"/>
                    <a:pt x="17261" y="23792"/>
                    <a:pt x="17277" y="23792"/>
                  </a:cubicBezTo>
                  <a:cubicBezTo>
                    <a:pt x="17356" y="23792"/>
                    <a:pt x="17433" y="23768"/>
                    <a:pt x="17503" y="23718"/>
                  </a:cubicBezTo>
                  <a:cubicBezTo>
                    <a:pt x="17455" y="23718"/>
                    <a:pt x="17455" y="23694"/>
                    <a:pt x="17443" y="23646"/>
                  </a:cubicBezTo>
                  <a:cubicBezTo>
                    <a:pt x="17439" y="23618"/>
                    <a:pt x="17441" y="23610"/>
                    <a:pt x="17445" y="23610"/>
                  </a:cubicBezTo>
                  <a:cubicBezTo>
                    <a:pt x="17450" y="23610"/>
                    <a:pt x="17458" y="23620"/>
                    <a:pt x="17466" y="23620"/>
                  </a:cubicBezTo>
                  <a:cubicBezTo>
                    <a:pt x="17471" y="23620"/>
                    <a:pt x="17476" y="23615"/>
                    <a:pt x="17479" y="23599"/>
                  </a:cubicBezTo>
                  <a:cubicBezTo>
                    <a:pt x="17491" y="23623"/>
                    <a:pt x="17539" y="23646"/>
                    <a:pt x="17503" y="23682"/>
                  </a:cubicBezTo>
                  <a:cubicBezTo>
                    <a:pt x="17531" y="23693"/>
                    <a:pt x="17559" y="23698"/>
                    <a:pt x="17586" y="23698"/>
                  </a:cubicBezTo>
                  <a:cubicBezTo>
                    <a:pt x="17710" y="23698"/>
                    <a:pt x="17829" y="23606"/>
                    <a:pt x="17955" y="23587"/>
                  </a:cubicBezTo>
                  <a:cubicBezTo>
                    <a:pt x="17979" y="23563"/>
                    <a:pt x="17967" y="23551"/>
                    <a:pt x="17979" y="23527"/>
                  </a:cubicBezTo>
                  <a:cubicBezTo>
                    <a:pt x="17999" y="23535"/>
                    <a:pt x="18018" y="23539"/>
                    <a:pt x="18036" y="23539"/>
                  </a:cubicBezTo>
                  <a:cubicBezTo>
                    <a:pt x="18122" y="23539"/>
                    <a:pt x="18191" y="23467"/>
                    <a:pt x="18273" y="23467"/>
                  </a:cubicBezTo>
                  <a:cubicBezTo>
                    <a:pt x="18279" y="23467"/>
                    <a:pt x="18284" y="23467"/>
                    <a:pt x="18289" y="23468"/>
                  </a:cubicBezTo>
                  <a:cubicBezTo>
                    <a:pt x="18253" y="23432"/>
                    <a:pt x="18265" y="23337"/>
                    <a:pt x="18313" y="23313"/>
                  </a:cubicBezTo>
                  <a:cubicBezTo>
                    <a:pt x="18322" y="23297"/>
                    <a:pt x="18330" y="23290"/>
                    <a:pt x="18337" y="23290"/>
                  </a:cubicBezTo>
                  <a:cubicBezTo>
                    <a:pt x="18367" y="23290"/>
                    <a:pt x="18384" y="23401"/>
                    <a:pt x="18432" y="23420"/>
                  </a:cubicBezTo>
                  <a:cubicBezTo>
                    <a:pt x="18444" y="23396"/>
                    <a:pt x="18479" y="23373"/>
                    <a:pt x="18515" y="23361"/>
                  </a:cubicBezTo>
                  <a:lnTo>
                    <a:pt x="18515" y="23373"/>
                  </a:lnTo>
                  <a:cubicBezTo>
                    <a:pt x="18532" y="23338"/>
                    <a:pt x="18563" y="23316"/>
                    <a:pt x="18596" y="23316"/>
                  </a:cubicBezTo>
                  <a:cubicBezTo>
                    <a:pt x="18609" y="23316"/>
                    <a:pt x="18621" y="23319"/>
                    <a:pt x="18634" y="23325"/>
                  </a:cubicBezTo>
                  <a:cubicBezTo>
                    <a:pt x="18665" y="23325"/>
                    <a:pt x="18695" y="23351"/>
                    <a:pt x="18726" y="23351"/>
                  </a:cubicBezTo>
                  <a:cubicBezTo>
                    <a:pt x="18731" y="23351"/>
                    <a:pt x="18736" y="23351"/>
                    <a:pt x="18741" y="23349"/>
                  </a:cubicBezTo>
                  <a:cubicBezTo>
                    <a:pt x="18741" y="23277"/>
                    <a:pt x="18825" y="23301"/>
                    <a:pt x="18836" y="23242"/>
                  </a:cubicBezTo>
                  <a:cubicBezTo>
                    <a:pt x="18836" y="23242"/>
                    <a:pt x="18836" y="23254"/>
                    <a:pt x="18848" y="23265"/>
                  </a:cubicBezTo>
                  <a:lnTo>
                    <a:pt x="18848" y="23218"/>
                  </a:lnTo>
                  <a:lnTo>
                    <a:pt x="18920" y="23242"/>
                  </a:lnTo>
                  <a:cubicBezTo>
                    <a:pt x="18908" y="23254"/>
                    <a:pt x="18908" y="23277"/>
                    <a:pt x="18896" y="23301"/>
                  </a:cubicBezTo>
                  <a:cubicBezTo>
                    <a:pt x="18905" y="23304"/>
                    <a:pt x="18912" y="23305"/>
                    <a:pt x="18917" y="23305"/>
                  </a:cubicBezTo>
                  <a:cubicBezTo>
                    <a:pt x="18954" y="23305"/>
                    <a:pt x="18912" y="23239"/>
                    <a:pt x="18944" y="23218"/>
                  </a:cubicBezTo>
                  <a:cubicBezTo>
                    <a:pt x="18954" y="23207"/>
                    <a:pt x="18963" y="23203"/>
                    <a:pt x="18971" y="23203"/>
                  </a:cubicBezTo>
                  <a:cubicBezTo>
                    <a:pt x="18988" y="23203"/>
                    <a:pt x="18998" y="23225"/>
                    <a:pt x="19015" y="23242"/>
                  </a:cubicBezTo>
                  <a:cubicBezTo>
                    <a:pt x="19008" y="23252"/>
                    <a:pt x="19003" y="23255"/>
                    <a:pt x="18997" y="23255"/>
                  </a:cubicBezTo>
                  <a:cubicBezTo>
                    <a:pt x="18987" y="23255"/>
                    <a:pt x="18979" y="23240"/>
                    <a:pt x="18972" y="23240"/>
                  </a:cubicBezTo>
                  <a:cubicBezTo>
                    <a:pt x="18970" y="23240"/>
                    <a:pt x="18969" y="23240"/>
                    <a:pt x="18967" y="23242"/>
                  </a:cubicBezTo>
                  <a:cubicBezTo>
                    <a:pt x="18944" y="23289"/>
                    <a:pt x="19003" y="23254"/>
                    <a:pt x="19003" y="23289"/>
                  </a:cubicBezTo>
                  <a:cubicBezTo>
                    <a:pt x="19015" y="23289"/>
                    <a:pt x="19015" y="23230"/>
                    <a:pt x="19051" y="23230"/>
                  </a:cubicBezTo>
                  <a:cubicBezTo>
                    <a:pt x="19086" y="23242"/>
                    <a:pt x="19146" y="23218"/>
                    <a:pt x="19134" y="23277"/>
                  </a:cubicBezTo>
                  <a:cubicBezTo>
                    <a:pt x="19158" y="23254"/>
                    <a:pt x="19194" y="23254"/>
                    <a:pt x="19217" y="23230"/>
                  </a:cubicBezTo>
                  <a:cubicBezTo>
                    <a:pt x="19194" y="23218"/>
                    <a:pt x="19146" y="23206"/>
                    <a:pt x="19134" y="23158"/>
                  </a:cubicBezTo>
                  <a:cubicBezTo>
                    <a:pt x="19150" y="23158"/>
                    <a:pt x="19176" y="23148"/>
                    <a:pt x="19196" y="23148"/>
                  </a:cubicBezTo>
                  <a:cubicBezTo>
                    <a:pt x="19206" y="23148"/>
                    <a:pt x="19213" y="23150"/>
                    <a:pt x="19217" y="23158"/>
                  </a:cubicBezTo>
                  <a:lnTo>
                    <a:pt x="19194" y="23182"/>
                  </a:lnTo>
                  <a:cubicBezTo>
                    <a:pt x="19215" y="23160"/>
                    <a:pt x="19267" y="23178"/>
                    <a:pt x="19248" y="23145"/>
                  </a:cubicBezTo>
                  <a:lnTo>
                    <a:pt x="19248" y="23145"/>
                  </a:lnTo>
                  <a:lnTo>
                    <a:pt x="19289" y="23206"/>
                  </a:lnTo>
                  <a:cubicBezTo>
                    <a:pt x="19313" y="23170"/>
                    <a:pt x="19360" y="23170"/>
                    <a:pt x="19396" y="23170"/>
                  </a:cubicBezTo>
                  <a:cubicBezTo>
                    <a:pt x="19396" y="23230"/>
                    <a:pt x="19348" y="23289"/>
                    <a:pt x="19408" y="23313"/>
                  </a:cubicBezTo>
                  <a:lnTo>
                    <a:pt x="19479" y="23265"/>
                  </a:lnTo>
                  <a:cubicBezTo>
                    <a:pt x="19515" y="23265"/>
                    <a:pt x="19515" y="23277"/>
                    <a:pt x="19503" y="23313"/>
                  </a:cubicBezTo>
                  <a:cubicBezTo>
                    <a:pt x="19515" y="23321"/>
                    <a:pt x="19526" y="23325"/>
                    <a:pt x="19537" y="23325"/>
                  </a:cubicBezTo>
                  <a:cubicBezTo>
                    <a:pt x="19589" y="23325"/>
                    <a:pt x="19633" y="23244"/>
                    <a:pt x="19679" y="23244"/>
                  </a:cubicBezTo>
                  <a:cubicBezTo>
                    <a:pt x="19691" y="23244"/>
                    <a:pt x="19704" y="23250"/>
                    <a:pt x="19718" y="23265"/>
                  </a:cubicBezTo>
                  <a:cubicBezTo>
                    <a:pt x="19658" y="23325"/>
                    <a:pt x="19682" y="23337"/>
                    <a:pt x="19706" y="23373"/>
                  </a:cubicBezTo>
                  <a:cubicBezTo>
                    <a:pt x="19706" y="23361"/>
                    <a:pt x="19729" y="23337"/>
                    <a:pt x="19741" y="23337"/>
                  </a:cubicBezTo>
                  <a:cubicBezTo>
                    <a:pt x="19741" y="23330"/>
                    <a:pt x="19740" y="23328"/>
                    <a:pt x="19738" y="23328"/>
                  </a:cubicBezTo>
                  <a:cubicBezTo>
                    <a:pt x="19732" y="23328"/>
                    <a:pt x="19719" y="23347"/>
                    <a:pt x="19708" y="23347"/>
                  </a:cubicBezTo>
                  <a:cubicBezTo>
                    <a:pt x="19702" y="23347"/>
                    <a:pt x="19697" y="23342"/>
                    <a:pt x="19694" y="23325"/>
                  </a:cubicBezTo>
                  <a:cubicBezTo>
                    <a:pt x="19694" y="23301"/>
                    <a:pt x="19702" y="23294"/>
                    <a:pt x="19712" y="23294"/>
                  </a:cubicBezTo>
                  <a:cubicBezTo>
                    <a:pt x="19725" y="23294"/>
                    <a:pt x="19742" y="23303"/>
                    <a:pt x="19756" y="23303"/>
                  </a:cubicBezTo>
                  <a:cubicBezTo>
                    <a:pt x="19759" y="23303"/>
                    <a:pt x="19762" y="23303"/>
                    <a:pt x="19765" y="23301"/>
                  </a:cubicBezTo>
                  <a:cubicBezTo>
                    <a:pt x="19765" y="23408"/>
                    <a:pt x="19837" y="23444"/>
                    <a:pt x="19896" y="23480"/>
                  </a:cubicBezTo>
                  <a:cubicBezTo>
                    <a:pt x="19837" y="23492"/>
                    <a:pt x="19777" y="23516"/>
                    <a:pt x="19741" y="23563"/>
                  </a:cubicBezTo>
                  <a:cubicBezTo>
                    <a:pt x="19725" y="23547"/>
                    <a:pt x="19702" y="23541"/>
                    <a:pt x="19676" y="23541"/>
                  </a:cubicBezTo>
                  <a:cubicBezTo>
                    <a:pt x="19636" y="23541"/>
                    <a:pt x="19587" y="23553"/>
                    <a:pt x="19537" y="23553"/>
                  </a:cubicBezTo>
                  <a:cubicBezTo>
                    <a:pt x="19526" y="23553"/>
                    <a:pt x="19514" y="23553"/>
                    <a:pt x="19503" y="23551"/>
                  </a:cubicBezTo>
                  <a:cubicBezTo>
                    <a:pt x="19480" y="23644"/>
                    <a:pt x="19377" y="23556"/>
                    <a:pt x="19395" y="23651"/>
                  </a:cubicBezTo>
                  <a:lnTo>
                    <a:pt x="19395" y="23651"/>
                  </a:lnTo>
                  <a:cubicBezTo>
                    <a:pt x="19391" y="23642"/>
                    <a:pt x="19382" y="23635"/>
                    <a:pt x="19372" y="23635"/>
                  </a:cubicBezTo>
                  <a:cubicBezTo>
                    <a:pt x="19360" y="23670"/>
                    <a:pt x="19348" y="23742"/>
                    <a:pt x="19313" y="23754"/>
                  </a:cubicBezTo>
                  <a:lnTo>
                    <a:pt x="19313" y="23682"/>
                  </a:lnTo>
                  <a:cubicBezTo>
                    <a:pt x="19308" y="23652"/>
                    <a:pt x="19295" y="23644"/>
                    <a:pt x="19278" y="23644"/>
                  </a:cubicBezTo>
                  <a:cubicBezTo>
                    <a:pt x="19257" y="23644"/>
                    <a:pt x="19232" y="23656"/>
                    <a:pt x="19214" y="23656"/>
                  </a:cubicBezTo>
                  <a:cubicBezTo>
                    <a:pt x="19206" y="23656"/>
                    <a:pt x="19200" y="23654"/>
                    <a:pt x="19196" y="23649"/>
                  </a:cubicBezTo>
                  <a:lnTo>
                    <a:pt x="19196" y="23649"/>
                  </a:lnTo>
                  <a:cubicBezTo>
                    <a:pt x="19238" y="23705"/>
                    <a:pt x="19146" y="23659"/>
                    <a:pt x="19158" y="23718"/>
                  </a:cubicBezTo>
                  <a:lnTo>
                    <a:pt x="19122" y="23742"/>
                  </a:lnTo>
                  <a:cubicBezTo>
                    <a:pt x="19063" y="23777"/>
                    <a:pt x="19122" y="23789"/>
                    <a:pt x="19051" y="23813"/>
                  </a:cubicBezTo>
                  <a:cubicBezTo>
                    <a:pt x="19048" y="23814"/>
                    <a:pt x="19045" y="23814"/>
                    <a:pt x="19042" y="23814"/>
                  </a:cubicBezTo>
                  <a:cubicBezTo>
                    <a:pt x="19005" y="23814"/>
                    <a:pt x="19016" y="23742"/>
                    <a:pt x="19027" y="23742"/>
                  </a:cubicBezTo>
                  <a:cubicBezTo>
                    <a:pt x="19014" y="23735"/>
                    <a:pt x="19001" y="23732"/>
                    <a:pt x="18990" y="23732"/>
                  </a:cubicBezTo>
                  <a:cubicBezTo>
                    <a:pt x="18959" y="23732"/>
                    <a:pt x="18934" y="23752"/>
                    <a:pt x="18908" y="23777"/>
                  </a:cubicBezTo>
                  <a:cubicBezTo>
                    <a:pt x="18920" y="23777"/>
                    <a:pt x="18932" y="23777"/>
                    <a:pt x="18920" y="23789"/>
                  </a:cubicBezTo>
                  <a:cubicBezTo>
                    <a:pt x="18920" y="23777"/>
                    <a:pt x="18908" y="23777"/>
                    <a:pt x="18908" y="23777"/>
                  </a:cubicBezTo>
                  <a:lnTo>
                    <a:pt x="18813" y="23777"/>
                  </a:lnTo>
                  <a:lnTo>
                    <a:pt x="18813" y="23718"/>
                  </a:lnTo>
                  <a:cubicBezTo>
                    <a:pt x="18777" y="23718"/>
                    <a:pt x="18717" y="23801"/>
                    <a:pt x="18729" y="23825"/>
                  </a:cubicBezTo>
                  <a:cubicBezTo>
                    <a:pt x="18586" y="23825"/>
                    <a:pt x="18467" y="23873"/>
                    <a:pt x="18360" y="23944"/>
                  </a:cubicBezTo>
                  <a:cubicBezTo>
                    <a:pt x="18368" y="23936"/>
                    <a:pt x="18371" y="23922"/>
                    <a:pt x="18368" y="23922"/>
                  </a:cubicBezTo>
                  <a:cubicBezTo>
                    <a:pt x="18366" y="23922"/>
                    <a:pt x="18364" y="23925"/>
                    <a:pt x="18360" y="23932"/>
                  </a:cubicBezTo>
                  <a:cubicBezTo>
                    <a:pt x="18332" y="23951"/>
                    <a:pt x="18305" y="23991"/>
                    <a:pt x="18288" y="23991"/>
                  </a:cubicBezTo>
                  <a:cubicBezTo>
                    <a:pt x="18283" y="23991"/>
                    <a:pt x="18279" y="23988"/>
                    <a:pt x="18277" y="23980"/>
                  </a:cubicBezTo>
                  <a:cubicBezTo>
                    <a:pt x="18269" y="23988"/>
                    <a:pt x="18262" y="23991"/>
                    <a:pt x="18255" y="23991"/>
                  </a:cubicBezTo>
                  <a:cubicBezTo>
                    <a:pt x="18233" y="23991"/>
                    <a:pt x="18216" y="23956"/>
                    <a:pt x="18170" y="23956"/>
                  </a:cubicBezTo>
                  <a:lnTo>
                    <a:pt x="18170" y="23956"/>
                  </a:lnTo>
                  <a:cubicBezTo>
                    <a:pt x="18170" y="23962"/>
                    <a:pt x="18172" y="23985"/>
                    <a:pt x="18178" y="23997"/>
                  </a:cubicBezTo>
                  <a:lnTo>
                    <a:pt x="18178" y="23997"/>
                  </a:lnTo>
                  <a:cubicBezTo>
                    <a:pt x="18166" y="23993"/>
                    <a:pt x="18153" y="23991"/>
                    <a:pt x="18141" y="23991"/>
                  </a:cubicBezTo>
                  <a:cubicBezTo>
                    <a:pt x="18052" y="23991"/>
                    <a:pt x="17977" y="24100"/>
                    <a:pt x="17874" y="24100"/>
                  </a:cubicBezTo>
                  <a:cubicBezTo>
                    <a:pt x="17869" y="24100"/>
                    <a:pt x="17865" y="24099"/>
                    <a:pt x="17860" y="24099"/>
                  </a:cubicBezTo>
                  <a:cubicBezTo>
                    <a:pt x="17860" y="24075"/>
                    <a:pt x="17872" y="24051"/>
                    <a:pt x="17872" y="24027"/>
                  </a:cubicBezTo>
                  <a:lnTo>
                    <a:pt x="17872" y="24027"/>
                  </a:lnTo>
                  <a:cubicBezTo>
                    <a:pt x="17789" y="24075"/>
                    <a:pt x="17705" y="24135"/>
                    <a:pt x="17646" y="24218"/>
                  </a:cubicBezTo>
                  <a:cubicBezTo>
                    <a:pt x="17646" y="24194"/>
                    <a:pt x="17646" y="24170"/>
                    <a:pt x="17658" y="24147"/>
                  </a:cubicBezTo>
                  <a:lnTo>
                    <a:pt x="17658" y="24147"/>
                  </a:lnTo>
                  <a:cubicBezTo>
                    <a:pt x="17610" y="24158"/>
                    <a:pt x="17562" y="24182"/>
                    <a:pt x="17527" y="24230"/>
                  </a:cubicBezTo>
                  <a:cubicBezTo>
                    <a:pt x="17582" y="24263"/>
                    <a:pt x="17525" y="24326"/>
                    <a:pt x="17488" y="24326"/>
                  </a:cubicBezTo>
                  <a:cubicBezTo>
                    <a:pt x="17485" y="24326"/>
                    <a:pt x="17482" y="24326"/>
                    <a:pt x="17479" y="24325"/>
                  </a:cubicBezTo>
                  <a:cubicBezTo>
                    <a:pt x="17408" y="24337"/>
                    <a:pt x="17420" y="24373"/>
                    <a:pt x="17360" y="24385"/>
                  </a:cubicBezTo>
                  <a:cubicBezTo>
                    <a:pt x="17312" y="24361"/>
                    <a:pt x="17384" y="24361"/>
                    <a:pt x="17360" y="24325"/>
                  </a:cubicBezTo>
                  <a:cubicBezTo>
                    <a:pt x="17346" y="24293"/>
                    <a:pt x="17321" y="24284"/>
                    <a:pt x="17293" y="24284"/>
                  </a:cubicBezTo>
                  <a:cubicBezTo>
                    <a:pt x="17253" y="24284"/>
                    <a:pt x="17209" y="24303"/>
                    <a:pt x="17189" y="24303"/>
                  </a:cubicBezTo>
                  <a:cubicBezTo>
                    <a:pt x="17186" y="24303"/>
                    <a:pt x="17183" y="24302"/>
                    <a:pt x="17181" y="24301"/>
                  </a:cubicBezTo>
                  <a:cubicBezTo>
                    <a:pt x="17170" y="24325"/>
                    <a:pt x="17158" y="24349"/>
                    <a:pt x="17170" y="24373"/>
                  </a:cubicBezTo>
                  <a:cubicBezTo>
                    <a:pt x="17161" y="24379"/>
                    <a:pt x="17154" y="24382"/>
                    <a:pt x="17149" y="24382"/>
                  </a:cubicBezTo>
                  <a:cubicBezTo>
                    <a:pt x="17127" y="24382"/>
                    <a:pt x="17127" y="24336"/>
                    <a:pt x="17105" y="24336"/>
                  </a:cubicBezTo>
                  <a:cubicBezTo>
                    <a:pt x="17103" y="24336"/>
                    <a:pt x="17101" y="24336"/>
                    <a:pt x="17098" y="24337"/>
                  </a:cubicBezTo>
                  <a:lnTo>
                    <a:pt x="17003" y="24539"/>
                  </a:lnTo>
                  <a:cubicBezTo>
                    <a:pt x="17003" y="24516"/>
                    <a:pt x="16943" y="24480"/>
                    <a:pt x="16979" y="24432"/>
                  </a:cubicBezTo>
                  <a:lnTo>
                    <a:pt x="16979" y="24432"/>
                  </a:lnTo>
                  <a:cubicBezTo>
                    <a:pt x="16884" y="24468"/>
                    <a:pt x="16848" y="24587"/>
                    <a:pt x="16800" y="24659"/>
                  </a:cubicBezTo>
                  <a:cubicBezTo>
                    <a:pt x="16765" y="24659"/>
                    <a:pt x="16681" y="24718"/>
                    <a:pt x="16658" y="24730"/>
                  </a:cubicBezTo>
                  <a:cubicBezTo>
                    <a:pt x="16640" y="24706"/>
                    <a:pt x="16646" y="24706"/>
                    <a:pt x="16656" y="24706"/>
                  </a:cubicBezTo>
                  <a:cubicBezTo>
                    <a:pt x="16667" y="24706"/>
                    <a:pt x="16681" y="24706"/>
                    <a:pt x="16681" y="24682"/>
                  </a:cubicBezTo>
                  <a:lnTo>
                    <a:pt x="16610" y="24647"/>
                  </a:lnTo>
                  <a:cubicBezTo>
                    <a:pt x="16681" y="24623"/>
                    <a:pt x="16586" y="24563"/>
                    <a:pt x="16610" y="24516"/>
                  </a:cubicBezTo>
                  <a:lnTo>
                    <a:pt x="16610" y="24516"/>
                  </a:lnTo>
                  <a:cubicBezTo>
                    <a:pt x="16574" y="24563"/>
                    <a:pt x="16431" y="24563"/>
                    <a:pt x="16348" y="24575"/>
                  </a:cubicBezTo>
                  <a:cubicBezTo>
                    <a:pt x="16431" y="24659"/>
                    <a:pt x="16253" y="24659"/>
                    <a:pt x="16277" y="24742"/>
                  </a:cubicBezTo>
                  <a:cubicBezTo>
                    <a:pt x="16264" y="24747"/>
                    <a:pt x="16253" y="24750"/>
                    <a:pt x="16245" y="24750"/>
                  </a:cubicBezTo>
                  <a:cubicBezTo>
                    <a:pt x="16199" y="24750"/>
                    <a:pt x="16210" y="24680"/>
                    <a:pt x="16169" y="24670"/>
                  </a:cubicBezTo>
                  <a:cubicBezTo>
                    <a:pt x="16086" y="24718"/>
                    <a:pt x="15991" y="24754"/>
                    <a:pt x="15896" y="24778"/>
                  </a:cubicBezTo>
                  <a:cubicBezTo>
                    <a:pt x="15888" y="24770"/>
                    <a:pt x="15885" y="24763"/>
                    <a:pt x="15887" y="24758"/>
                  </a:cubicBezTo>
                  <a:lnTo>
                    <a:pt x="15887" y="24758"/>
                  </a:lnTo>
                  <a:cubicBezTo>
                    <a:pt x="15804" y="24802"/>
                    <a:pt x="15679" y="24817"/>
                    <a:pt x="15622" y="24920"/>
                  </a:cubicBezTo>
                  <a:cubicBezTo>
                    <a:pt x="15622" y="24897"/>
                    <a:pt x="15598" y="24885"/>
                    <a:pt x="15622" y="24861"/>
                  </a:cubicBezTo>
                  <a:cubicBezTo>
                    <a:pt x="15524" y="24861"/>
                    <a:pt x="15614" y="24959"/>
                    <a:pt x="15542" y="24959"/>
                  </a:cubicBezTo>
                  <a:cubicBezTo>
                    <a:pt x="15534" y="24959"/>
                    <a:pt x="15525" y="24958"/>
                    <a:pt x="15515" y="24956"/>
                  </a:cubicBezTo>
                  <a:lnTo>
                    <a:pt x="15527" y="24909"/>
                  </a:lnTo>
                  <a:lnTo>
                    <a:pt x="15527" y="24909"/>
                  </a:lnTo>
                  <a:cubicBezTo>
                    <a:pt x="15479" y="24968"/>
                    <a:pt x="15396" y="24909"/>
                    <a:pt x="15336" y="24992"/>
                  </a:cubicBezTo>
                  <a:cubicBezTo>
                    <a:pt x="15336" y="24968"/>
                    <a:pt x="15336" y="24956"/>
                    <a:pt x="15348" y="24932"/>
                  </a:cubicBezTo>
                  <a:lnTo>
                    <a:pt x="15348" y="24932"/>
                  </a:lnTo>
                  <a:cubicBezTo>
                    <a:pt x="15288" y="24968"/>
                    <a:pt x="15217" y="24980"/>
                    <a:pt x="15181" y="25063"/>
                  </a:cubicBezTo>
                  <a:cubicBezTo>
                    <a:pt x="15157" y="25040"/>
                    <a:pt x="15157" y="25004"/>
                    <a:pt x="15181" y="24980"/>
                  </a:cubicBezTo>
                  <a:cubicBezTo>
                    <a:pt x="15177" y="24979"/>
                    <a:pt x="15173" y="24979"/>
                    <a:pt x="15169" y="24979"/>
                  </a:cubicBezTo>
                  <a:cubicBezTo>
                    <a:pt x="15105" y="24979"/>
                    <a:pt x="15127" y="25064"/>
                    <a:pt x="15073" y="25064"/>
                  </a:cubicBezTo>
                  <a:cubicBezTo>
                    <a:pt x="15069" y="25064"/>
                    <a:pt x="15066" y="25064"/>
                    <a:pt x="15062" y="25063"/>
                  </a:cubicBezTo>
                  <a:cubicBezTo>
                    <a:pt x="15044" y="25063"/>
                    <a:pt x="15018" y="25049"/>
                    <a:pt x="15013" y="25042"/>
                  </a:cubicBezTo>
                  <a:lnTo>
                    <a:pt x="15013" y="25042"/>
                  </a:lnTo>
                  <a:cubicBezTo>
                    <a:pt x="14987" y="25088"/>
                    <a:pt x="14895" y="25111"/>
                    <a:pt x="14872" y="25135"/>
                  </a:cubicBezTo>
                  <a:cubicBezTo>
                    <a:pt x="14860" y="25099"/>
                    <a:pt x="14824" y="25099"/>
                    <a:pt x="14788" y="25075"/>
                  </a:cubicBezTo>
                  <a:cubicBezTo>
                    <a:pt x="14455" y="25159"/>
                    <a:pt x="14122" y="25278"/>
                    <a:pt x="13824" y="25432"/>
                  </a:cubicBezTo>
                  <a:cubicBezTo>
                    <a:pt x="13741" y="25349"/>
                    <a:pt x="13883" y="25349"/>
                    <a:pt x="13824" y="25301"/>
                  </a:cubicBezTo>
                  <a:lnTo>
                    <a:pt x="13824" y="25301"/>
                  </a:lnTo>
                  <a:cubicBezTo>
                    <a:pt x="13848" y="25373"/>
                    <a:pt x="13764" y="25337"/>
                    <a:pt x="13681" y="25385"/>
                  </a:cubicBezTo>
                  <a:lnTo>
                    <a:pt x="13669" y="25385"/>
                  </a:lnTo>
                  <a:cubicBezTo>
                    <a:pt x="13661" y="25390"/>
                    <a:pt x="13654" y="25392"/>
                    <a:pt x="13646" y="25392"/>
                  </a:cubicBezTo>
                  <a:cubicBezTo>
                    <a:pt x="13628" y="25392"/>
                    <a:pt x="13611" y="25383"/>
                    <a:pt x="13594" y="25383"/>
                  </a:cubicBezTo>
                  <a:cubicBezTo>
                    <a:pt x="13583" y="25383"/>
                    <a:pt x="13573" y="25386"/>
                    <a:pt x="13562" y="25397"/>
                  </a:cubicBezTo>
                  <a:lnTo>
                    <a:pt x="13562" y="25421"/>
                  </a:lnTo>
                  <a:cubicBezTo>
                    <a:pt x="13555" y="25433"/>
                    <a:pt x="13545" y="25437"/>
                    <a:pt x="13534" y="25437"/>
                  </a:cubicBezTo>
                  <a:cubicBezTo>
                    <a:pt x="13508" y="25437"/>
                    <a:pt x="13476" y="25412"/>
                    <a:pt x="13454" y="25412"/>
                  </a:cubicBezTo>
                  <a:cubicBezTo>
                    <a:pt x="13440" y="25412"/>
                    <a:pt x="13431" y="25423"/>
                    <a:pt x="13431" y="25456"/>
                  </a:cubicBezTo>
                  <a:lnTo>
                    <a:pt x="13383" y="25421"/>
                  </a:lnTo>
                  <a:cubicBezTo>
                    <a:pt x="13373" y="25461"/>
                    <a:pt x="13357" y="25467"/>
                    <a:pt x="13338" y="25467"/>
                  </a:cubicBezTo>
                  <a:cubicBezTo>
                    <a:pt x="13330" y="25467"/>
                    <a:pt x="13322" y="25466"/>
                    <a:pt x="13314" y="25466"/>
                  </a:cubicBezTo>
                  <a:cubicBezTo>
                    <a:pt x="13296" y="25466"/>
                    <a:pt x="13278" y="25471"/>
                    <a:pt x="13264" y="25504"/>
                  </a:cubicBezTo>
                  <a:lnTo>
                    <a:pt x="13264" y="25480"/>
                  </a:lnTo>
                  <a:cubicBezTo>
                    <a:pt x="13261" y="25480"/>
                    <a:pt x="13258" y="25479"/>
                    <a:pt x="13255" y="25479"/>
                  </a:cubicBezTo>
                  <a:cubicBezTo>
                    <a:pt x="13182" y="25479"/>
                    <a:pt x="13138" y="25581"/>
                    <a:pt x="13099" y="25581"/>
                  </a:cubicBezTo>
                  <a:cubicBezTo>
                    <a:pt x="13091" y="25581"/>
                    <a:pt x="13082" y="25576"/>
                    <a:pt x="13074" y="25563"/>
                  </a:cubicBezTo>
                  <a:cubicBezTo>
                    <a:pt x="13014" y="25599"/>
                    <a:pt x="12943" y="25635"/>
                    <a:pt x="12943" y="25718"/>
                  </a:cubicBezTo>
                  <a:cubicBezTo>
                    <a:pt x="12931" y="25682"/>
                    <a:pt x="12919" y="25659"/>
                    <a:pt x="12919" y="25623"/>
                  </a:cubicBezTo>
                  <a:cubicBezTo>
                    <a:pt x="12681" y="25730"/>
                    <a:pt x="12395" y="25802"/>
                    <a:pt x="12205" y="25956"/>
                  </a:cubicBezTo>
                  <a:cubicBezTo>
                    <a:pt x="12193" y="25944"/>
                    <a:pt x="12205" y="25932"/>
                    <a:pt x="12205" y="25909"/>
                  </a:cubicBezTo>
                  <a:lnTo>
                    <a:pt x="12205" y="25909"/>
                  </a:lnTo>
                  <a:cubicBezTo>
                    <a:pt x="12086" y="26028"/>
                    <a:pt x="11895" y="25909"/>
                    <a:pt x="11836" y="26099"/>
                  </a:cubicBezTo>
                  <a:lnTo>
                    <a:pt x="11824" y="26171"/>
                  </a:lnTo>
                  <a:cubicBezTo>
                    <a:pt x="11776" y="26159"/>
                    <a:pt x="11776" y="26111"/>
                    <a:pt x="11740" y="26099"/>
                  </a:cubicBezTo>
                  <a:cubicBezTo>
                    <a:pt x="11728" y="26147"/>
                    <a:pt x="11621" y="26147"/>
                    <a:pt x="11621" y="26206"/>
                  </a:cubicBezTo>
                  <a:cubicBezTo>
                    <a:pt x="11597" y="26194"/>
                    <a:pt x="11621" y="26171"/>
                    <a:pt x="11609" y="26159"/>
                  </a:cubicBezTo>
                  <a:cubicBezTo>
                    <a:pt x="11538" y="26159"/>
                    <a:pt x="11490" y="26278"/>
                    <a:pt x="11431" y="26278"/>
                  </a:cubicBezTo>
                  <a:lnTo>
                    <a:pt x="11443" y="26242"/>
                  </a:lnTo>
                  <a:cubicBezTo>
                    <a:pt x="11410" y="26241"/>
                    <a:pt x="11376" y="26240"/>
                    <a:pt x="11342" y="26240"/>
                  </a:cubicBezTo>
                  <a:cubicBezTo>
                    <a:pt x="11008" y="26240"/>
                    <a:pt x="10637" y="26298"/>
                    <a:pt x="10443" y="26492"/>
                  </a:cubicBezTo>
                  <a:cubicBezTo>
                    <a:pt x="10431" y="26504"/>
                    <a:pt x="10419" y="26504"/>
                    <a:pt x="10407" y="26504"/>
                  </a:cubicBezTo>
                  <a:lnTo>
                    <a:pt x="10300" y="26468"/>
                  </a:lnTo>
                  <a:lnTo>
                    <a:pt x="10335" y="26433"/>
                  </a:lnTo>
                  <a:cubicBezTo>
                    <a:pt x="10341" y="26431"/>
                    <a:pt x="10346" y="26430"/>
                    <a:pt x="10352" y="26430"/>
                  </a:cubicBezTo>
                  <a:cubicBezTo>
                    <a:pt x="10375" y="26430"/>
                    <a:pt x="10399" y="26441"/>
                    <a:pt x="10415" y="26441"/>
                  </a:cubicBezTo>
                  <a:cubicBezTo>
                    <a:pt x="10422" y="26441"/>
                    <a:pt x="10428" y="26439"/>
                    <a:pt x="10431" y="26433"/>
                  </a:cubicBezTo>
                  <a:cubicBezTo>
                    <a:pt x="10431" y="26123"/>
                    <a:pt x="10752" y="25921"/>
                    <a:pt x="10740" y="25599"/>
                  </a:cubicBezTo>
                  <a:cubicBezTo>
                    <a:pt x="10776" y="25480"/>
                    <a:pt x="10752" y="25337"/>
                    <a:pt x="10681" y="25230"/>
                  </a:cubicBezTo>
                  <a:cubicBezTo>
                    <a:pt x="10466" y="25611"/>
                    <a:pt x="10240" y="25932"/>
                    <a:pt x="10002" y="26302"/>
                  </a:cubicBezTo>
                  <a:lnTo>
                    <a:pt x="9585" y="26933"/>
                  </a:lnTo>
                  <a:lnTo>
                    <a:pt x="10514" y="26861"/>
                  </a:lnTo>
                  <a:lnTo>
                    <a:pt x="10740" y="26837"/>
                  </a:lnTo>
                  <a:cubicBezTo>
                    <a:pt x="10895" y="26754"/>
                    <a:pt x="11062" y="26694"/>
                    <a:pt x="11240" y="26671"/>
                  </a:cubicBezTo>
                  <a:cubicBezTo>
                    <a:pt x="11836" y="26468"/>
                    <a:pt x="12479" y="26444"/>
                    <a:pt x="13062" y="26194"/>
                  </a:cubicBezTo>
                  <a:cubicBezTo>
                    <a:pt x="13026" y="26183"/>
                    <a:pt x="13050" y="26135"/>
                    <a:pt x="13074" y="26111"/>
                  </a:cubicBezTo>
                  <a:lnTo>
                    <a:pt x="13086" y="26135"/>
                  </a:lnTo>
                  <a:lnTo>
                    <a:pt x="13121" y="26063"/>
                  </a:lnTo>
                  <a:cubicBezTo>
                    <a:pt x="13126" y="26062"/>
                    <a:pt x="13130" y="26062"/>
                    <a:pt x="13133" y="26062"/>
                  </a:cubicBezTo>
                  <a:cubicBezTo>
                    <a:pt x="13169" y="26062"/>
                    <a:pt x="13165" y="26113"/>
                    <a:pt x="13121" y="26135"/>
                  </a:cubicBezTo>
                  <a:cubicBezTo>
                    <a:pt x="13371" y="26063"/>
                    <a:pt x="13574" y="25980"/>
                    <a:pt x="13824" y="25921"/>
                  </a:cubicBezTo>
                  <a:cubicBezTo>
                    <a:pt x="13824" y="25849"/>
                    <a:pt x="13943" y="25885"/>
                    <a:pt x="13931" y="25802"/>
                  </a:cubicBezTo>
                  <a:lnTo>
                    <a:pt x="13931" y="25802"/>
                  </a:lnTo>
                  <a:cubicBezTo>
                    <a:pt x="13943" y="25813"/>
                    <a:pt x="13931" y="25825"/>
                    <a:pt x="13931" y="25837"/>
                  </a:cubicBezTo>
                  <a:cubicBezTo>
                    <a:pt x="13987" y="25789"/>
                    <a:pt x="14054" y="25764"/>
                    <a:pt x="14122" y="25764"/>
                  </a:cubicBezTo>
                  <a:cubicBezTo>
                    <a:pt x="14171" y="25764"/>
                    <a:pt x="14220" y="25777"/>
                    <a:pt x="14264" y="25802"/>
                  </a:cubicBezTo>
                  <a:cubicBezTo>
                    <a:pt x="14931" y="25682"/>
                    <a:pt x="15527" y="25456"/>
                    <a:pt x="16169" y="25301"/>
                  </a:cubicBezTo>
                  <a:cubicBezTo>
                    <a:pt x="16812" y="25111"/>
                    <a:pt x="17420" y="24873"/>
                    <a:pt x="18074" y="24682"/>
                  </a:cubicBezTo>
                  <a:cubicBezTo>
                    <a:pt x="18146" y="24539"/>
                    <a:pt x="18301" y="24551"/>
                    <a:pt x="18384" y="24420"/>
                  </a:cubicBezTo>
                  <a:lnTo>
                    <a:pt x="18384" y="24456"/>
                  </a:lnTo>
                  <a:cubicBezTo>
                    <a:pt x="18423" y="24427"/>
                    <a:pt x="18452" y="24418"/>
                    <a:pt x="18482" y="24418"/>
                  </a:cubicBezTo>
                  <a:cubicBezTo>
                    <a:pt x="18526" y="24418"/>
                    <a:pt x="18573" y="24437"/>
                    <a:pt x="18658" y="24444"/>
                  </a:cubicBezTo>
                  <a:cubicBezTo>
                    <a:pt x="18646" y="24408"/>
                    <a:pt x="18705" y="24420"/>
                    <a:pt x="18670" y="24361"/>
                  </a:cubicBezTo>
                  <a:cubicBezTo>
                    <a:pt x="18677" y="24346"/>
                    <a:pt x="18686" y="24340"/>
                    <a:pt x="18696" y="24340"/>
                  </a:cubicBezTo>
                  <a:cubicBezTo>
                    <a:pt x="18727" y="24340"/>
                    <a:pt x="18769" y="24395"/>
                    <a:pt x="18809" y="24395"/>
                  </a:cubicBezTo>
                  <a:cubicBezTo>
                    <a:pt x="18818" y="24395"/>
                    <a:pt x="18826" y="24392"/>
                    <a:pt x="18834" y="24387"/>
                  </a:cubicBezTo>
                  <a:lnTo>
                    <a:pt x="18834" y="24387"/>
                  </a:lnTo>
                  <a:cubicBezTo>
                    <a:pt x="18834" y="24389"/>
                    <a:pt x="18835" y="24390"/>
                    <a:pt x="18836" y="24390"/>
                  </a:cubicBezTo>
                  <a:cubicBezTo>
                    <a:pt x="18836" y="24390"/>
                    <a:pt x="18836" y="24389"/>
                    <a:pt x="18836" y="24385"/>
                  </a:cubicBezTo>
                  <a:lnTo>
                    <a:pt x="18836" y="24385"/>
                  </a:lnTo>
                  <a:cubicBezTo>
                    <a:pt x="18836" y="24385"/>
                    <a:pt x="18835" y="24386"/>
                    <a:pt x="18834" y="24387"/>
                  </a:cubicBezTo>
                  <a:lnTo>
                    <a:pt x="18834" y="24387"/>
                  </a:lnTo>
                  <a:cubicBezTo>
                    <a:pt x="18832" y="24380"/>
                    <a:pt x="18830" y="24367"/>
                    <a:pt x="18832" y="24367"/>
                  </a:cubicBezTo>
                  <a:cubicBezTo>
                    <a:pt x="18833" y="24367"/>
                    <a:pt x="18834" y="24369"/>
                    <a:pt x="18836" y="24373"/>
                  </a:cubicBezTo>
                  <a:cubicBezTo>
                    <a:pt x="18879" y="24337"/>
                    <a:pt x="18897" y="24323"/>
                    <a:pt x="18904" y="24323"/>
                  </a:cubicBezTo>
                  <a:cubicBezTo>
                    <a:pt x="18924" y="24323"/>
                    <a:pt x="18879" y="24415"/>
                    <a:pt x="19051" y="24432"/>
                  </a:cubicBezTo>
                  <a:cubicBezTo>
                    <a:pt x="19337" y="24325"/>
                    <a:pt x="19622" y="24182"/>
                    <a:pt x="19920" y="24147"/>
                  </a:cubicBezTo>
                  <a:cubicBezTo>
                    <a:pt x="19896" y="24147"/>
                    <a:pt x="19872" y="24099"/>
                    <a:pt x="19908" y="24099"/>
                  </a:cubicBezTo>
                  <a:cubicBezTo>
                    <a:pt x="19923" y="24126"/>
                    <a:pt x="19936" y="24135"/>
                    <a:pt x="19947" y="24135"/>
                  </a:cubicBezTo>
                  <a:cubicBezTo>
                    <a:pt x="19977" y="24135"/>
                    <a:pt x="20000" y="24070"/>
                    <a:pt x="20034" y="24070"/>
                  </a:cubicBezTo>
                  <a:cubicBezTo>
                    <a:pt x="20039" y="24070"/>
                    <a:pt x="20045" y="24072"/>
                    <a:pt x="20051" y="24075"/>
                  </a:cubicBezTo>
                  <a:cubicBezTo>
                    <a:pt x="20051" y="24099"/>
                    <a:pt x="20039" y="24111"/>
                    <a:pt x="20027" y="24123"/>
                  </a:cubicBezTo>
                  <a:cubicBezTo>
                    <a:pt x="20036" y="24123"/>
                    <a:pt x="20044" y="24124"/>
                    <a:pt x="20052" y="24124"/>
                  </a:cubicBezTo>
                  <a:cubicBezTo>
                    <a:pt x="20165" y="24124"/>
                    <a:pt x="20242" y="24059"/>
                    <a:pt x="20350" y="24059"/>
                  </a:cubicBezTo>
                  <a:cubicBezTo>
                    <a:pt x="20365" y="24059"/>
                    <a:pt x="20380" y="24061"/>
                    <a:pt x="20396" y="24063"/>
                  </a:cubicBezTo>
                  <a:cubicBezTo>
                    <a:pt x="20420" y="24039"/>
                    <a:pt x="20444" y="24027"/>
                    <a:pt x="20480" y="24027"/>
                  </a:cubicBezTo>
                  <a:lnTo>
                    <a:pt x="20908" y="23944"/>
                  </a:lnTo>
                  <a:lnTo>
                    <a:pt x="20730" y="23504"/>
                  </a:lnTo>
                  <a:cubicBezTo>
                    <a:pt x="20670" y="23385"/>
                    <a:pt x="20634" y="23242"/>
                    <a:pt x="20551" y="23206"/>
                  </a:cubicBezTo>
                  <a:cubicBezTo>
                    <a:pt x="20599" y="23194"/>
                    <a:pt x="20527" y="23123"/>
                    <a:pt x="20515" y="23087"/>
                  </a:cubicBezTo>
                  <a:cubicBezTo>
                    <a:pt x="20511" y="23087"/>
                    <a:pt x="20508" y="23087"/>
                    <a:pt x="20504" y="23087"/>
                  </a:cubicBezTo>
                  <a:cubicBezTo>
                    <a:pt x="20339" y="23087"/>
                    <a:pt x="20299" y="22836"/>
                    <a:pt x="20134" y="22836"/>
                  </a:cubicBezTo>
                  <a:cubicBezTo>
                    <a:pt x="20130" y="22836"/>
                    <a:pt x="20126" y="22837"/>
                    <a:pt x="20122" y="22837"/>
                  </a:cubicBezTo>
                  <a:lnTo>
                    <a:pt x="20134" y="22813"/>
                  </a:lnTo>
                  <a:cubicBezTo>
                    <a:pt x="19956" y="22718"/>
                    <a:pt x="19741" y="22634"/>
                    <a:pt x="19539" y="22599"/>
                  </a:cubicBezTo>
                  <a:cubicBezTo>
                    <a:pt x="19439" y="22582"/>
                    <a:pt x="19340" y="22573"/>
                    <a:pt x="19242" y="22573"/>
                  </a:cubicBezTo>
                  <a:cubicBezTo>
                    <a:pt x="19128" y="22573"/>
                    <a:pt x="19016" y="22585"/>
                    <a:pt x="18908" y="22611"/>
                  </a:cubicBezTo>
                  <a:cubicBezTo>
                    <a:pt x="18852" y="22620"/>
                    <a:pt x="18792" y="22622"/>
                    <a:pt x="18732" y="22622"/>
                  </a:cubicBezTo>
                  <a:cubicBezTo>
                    <a:pt x="18686" y="22622"/>
                    <a:pt x="18640" y="22621"/>
                    <a:pt x="18594" y="22621"/>
                  </a:cubicBezTo>
                  <a:cubicBezTo>
                    <a:pt x="18466" y="22621"/>
                    <a:pt x="18339" y="22629"/>
                    <a:pt x="18229" y="22694"/>
                  </a:cubicBezTo>
                  <a:cubicBezTo>
                    <a:pt x="18194" y="22730"/>
                    <a:pt x="18229" y="22754"/>
                    <a:pt x="18205" y="22765"/>
                  </a:cubicBezTo>
                  <a:cubicBezTo>
                    <a:pt x="18199" y="22767"/>
                    <a:pt x="18194" y="22767"/>
                    <a:pt x="18189" y="22767"/>
                  </a:cubicBezTo>
                  <a:cubicBezTo>
                    <a:pt x="18155" y="22767"/>
                    <a:pt x="18191" y="22728"/>
                    <a:pt x="18170" y="22718"/>
                  </a:cubicBezTo>
                  <a:lnTo>
                    <a:pt x="18170" y="22718"/>
                  </a:lnTo>
                  <a:cubicBezTo>
                    <a:pt x="18074" y="22801"/>
                    <a:pt x="17920" y="22777"/>
                    <a:pt x="17789" y="22825"/>
                  </a:cubicBezTo>
                  <a:cubicBezTo>
                    <a:pt x="17789" y="22849"/>
                    <a:pt x="17753" y="22861"/>
                    <a:pt x="17777" y="22896"/>
                  </a:cubicBezTo>
                  <a:cubicBezTo>
                    <a:pt x="17757" y="22891"/>
                    <a:pt x="17738" y="22888"/>
                    <a:pt x="17718" y="22888"/>
                  </a:cubicBezTo>
                  <a:cubicBezTo>
                    <a:pt x="17586" y="22888"/>
                    <a:pt x="17466" y="23006"/>
                    <a:pt x="17332" y="23006"/>
                  </a:cubicBezTo>
                  <a:cubicBezTo>
                    <a:pt x="17321" y="23006"/>
                    <a:pt x="17311" y="23005"/>
                    <a:pt x="17301" y="23004"/>
                  </a:cubicBezTo>
                  <a:lnTo>
                    <a:pt x="17301" y="23004"/>
                  </a:lnTo>
                  <a:cubicBezTo>
                    <a:pt x="17384" y="23099"/>
                    <a:pt x="17241" y="23087"/>
                    <a:pt x="17193" y="23123"/>
                  </a:cubicBezTo>
                  <a:cubicBezTo>
                    <a:pt x="17170" y="23123"/>
                    <a:pt x="17158" y="23099"/>
                    <a:pt x="17158" y="23075"/>
                  </a:cubicBezTo>
                  <a:cubicBezTo>
                    <a:pt x="17062" y="23123"/>
                    <a:pt x="16967" y="23146"/>
                    <a:pt x="16860" y="23146"/>
                  </a:cubicBezTo>
                  <a:cubicBezTo>
                    <a:pt x="16812" y="23170"/>
                    <a:pt x="16812" y="23242"/>
                    <a:pt x="16729" y="23242"/>
                  </a:cubicBezTo>
                  <a:cubicBezTo>
                    <a:pt x="16715" y="23227"/>
                    <a:pt x="16699" y="23222"/>
                    <a:pt x="16683" y="23222"/>
                  </a:cubicBezTo>
                  <a:cubicBezTo>
                    <a:pt x="16630" y="23222"/>
                    <a:pt x="16569" y="23277"/>
                    <a:pt x="16515" y="23277"/>
                  </a:cubicBezTo>
                  <a:cubicBezTo>
                    <a:pt x="16548" y="23333"/>
                    <a:pt x="16488" y="23410"/>
                    <a:pt x="16412" y="23410"/>
                  </a:cubicBezTo>
                  <a:cubicBezTo>
                    <a:pt x="16406" y="23410"/>
                    <a:pt x="16401" y="23409"/>
                    <a:pt x="16396" y="23408"/>
                  </a:cubicBezTo>
                  <a:lnTo>
                    <a:pt x="16396" y="23301"/>
                  </a:lnTo>
                  <a:cubicBezTo>
                    <a:pt x="16277" y="23361"/>
                    <a:pt x="16158" y="23396"/>
                    <a:pt x="16027" y="23420"/>
                  </a:cubicBezTo>
                  <a:cubicBezTo>
                    <a:pt x="16027" y="23408"/>
                    <a:pt x="16027" y="23396"/>
                    <a:pt x="16027" y="23396"/>
                  </a:cubicBezTo>
                  <a:cubicBezTo>
                    <a:pt x="15979" y="23289"/>
                    <a:pt x="16110" y="23123"/>
                    <a:pt x="16003" y="23027"/>
                  </a:cubicBezTo>
                  <a:lnTo>
                    <a:pt x="16003" y="23027"/>
                  </a:lnTo>
                  <a:cubicBezTo>
                    <a:pt x="15979" y="23039"/>
                    <a:pt x="15955" y="23039"/>
                    <a:pt x="15931" y="23039"/>
                  </a:cubicBezTo>
                  <a:lnTo>
                    <a:pt x="15955" y="23027"/>
                  </a:lnTo>
                  <a:lnTo>
                    <a:pt x="15896" y="23027"/>
                  </a:lnTo>
                  <a:cubicBezTo>
                    <a:pt x="15896" y="23027"/>
                    <a:pt x="15955" y="23015"/>
                    <a:pt x="15967" y="23015"/>
                  </a:cubicBezTo>
                  <a:cubicBezTo>
                    <a:pt x="15955" y="22968"/>
                    <a:pt x="15919" y="22932"/>
                    <a:pt x="15919" y="22884"/>
                  </a:cubicBezTo>
                  <a:cubicBezTo>
                    <a:pt x="15909" y="22886"/>
                    <a:pt x="15901" y="22887"/>
                    <a:pt x="15896" y="22887"/>
                  </a:cubicBezTo>
                  <a:cubicBezTo>
                    <a:pt x="15875" y="22887"/>
                    <a:pt x="15888" y="22876"/>
                    <a:pt x="15875" y="22876"/>
                  </a:cubicBezTo>
                  <a:cubicBezTo>
                    <a:pt x="15870" y="22876"/>
                    <a:pt x="15863" y="22877"/>
                    <a:pt x="15849" y="22881"/>
                  </a:cubicBezTo>
                  <a:lnTo>
                    <a:pt x="15849" y="22881"/>
                  </a:lnTo>
                  <a:cubicBezTo>
                    <a:pt x="15857" y="22877"/>
                    <a:pt x="15864" y="22873"/>
                    <a:pt x="15872" y="22873"/>
                  </a:cubicBezTo>
                  <a:cubicBezTo>
                    <a:pt x="15824" y="22861"/>
                    <a:pt x="15824" y="22849"/>
                    <a:pt x="15908" y="22801"/>
                  </a:cubicBezTo>
                  <a:cubicBezTo>
                    <a:pt x="15931" y="22658"/>
                    <a:pt x="15848" y="22551"/>
                    <a:pt x="15836" y="22432"/>
                  </a:cubicBezTo>
                  <a:cubicBezTo>
                    <a:pt x="15788" y="22313"/>
                    <a:pt x="15693" y="22206"/>
                    <a:pt x="15646" y="22087"/>
                  </a:cubicBezTo>
                  <a:cubicBezTo>
                    <a:pt x="15627" y="22088"/>
                    <a:pt x="15612" y="22089"/>
                    <a:pt x="15599" y="22089"/>
                  </a:cubicBezTo>
                  <a:cubicBezTo>
                    <a:pt x="15525" y="22089"/>
                    <a:pt x="15547" y="22063"/>
                    <a:pt x="15455" y="22063"/>
                  </a:cubicBezTo>
                  <a:lnTo>
                    <a:pt x="15491" y="22051"/>
                  </a:lnTo>
                  <a:cubicBezTo>
                    <a:pt x="15431" y="22051"/>
                    <a:pt x="15491" y="22027"/>
                    <a:pt x="15538" y="21992"/>
                  </a:cubicBezTo>
                  <a:lnTo>
                    <a:pt x="15538" y="21992"/>
                  </a:lnTo>
                  <a:cubicBezTo>
                    <a:pt x="15515" y="21997"/>
                    <a:pt x="15509" y="21997"/>
                    <a:pt x="15501" y="21997"/>
                  </a:cubicBezTo>
                  <a:cubicBezTo>
                    <a:pt x="15494" y="21997"/>
                    <a:pt x="15485" y="21997"/>
                    <a:pt x="15455" y="22003"/>
                  </a:cubicBezTo>
                  <a:cubicBezTo>
                    <a:pt x="15443" y="22007"/>
                    <a:pt x="15438" y="22009"/>
                    <a:pt x="15437" y="22009"/>
                  </a:cubicBezTo>
                  <a:cubicBezTo>
                    <a:pt x="15433" y="22009"/>
                    <a:pt x="15534" y="21970"/>
                    <a:pt x="15518" y="21957"/>
                  </a:cubicBezTo>
                  <a:lnTo>
                    <a:pt x="15518" y="21957"/>
                  </a:lnTo>
                  <a:cubicBezTo>
                    <a:pt x="15513" y="21959"/>
                    <a:pt x="15500" y="21961"/>
                    <a:pt x="15492" y="21961"/>
                  </a:cubicBezTo>
                  <a:cubicBezTo>
                    <a:pt x="15485" y="21961"/>
                    <a:pt x="15483" y="21960"/>
                    <a:pt x="15491" y="21956"/>
                  </a:cubicBezTo>
                  <a:cubicBezTo>
                    <a:pt x="15396" y="21956"/>
                    <a:pt x="15527" y="21956"/>
                    <a:pt x="15586" y="21896"/>
                  </a:cubicBezTo>
                  <a:cubicBezTo>
                    <a:pt x="15550" y="21849"/>
                    <a:pt x="15455" y="21813"/>
                    <a:pt x="15491" y="21753"/>
                  </a:cubicBezTo>
                  <a:lnTo>
                    <a:pt x="15491" y="21753"/>
                  </a:lnTo>
                  <a:cubicBezTo>
                    <a:pt x="15491" y="21753"/>
                    <a:pt x="15431" y="21765"/>
                    <a:pt x="15431" y="21765"/>
                  </a:cubicBezTo>
                  <a:cubicBezTo>
                    <a:pt x="15550" y="21730"/>
                    <a:pt x="15396" y="21753"/>
                    <a:pt x="15431" y="21730"/>
                  </a:cubicBezTo>
                  <a:lnTo>
                    <a:pt x="15479" y="21730"/>
                  </a:lnTo>
                  <a:cubicBezTo>
                    <a:pt x="15515" y="21694"/>
                    <a:pt x="15443" y="21694"/>
                    <a:pt x="15491" y="21658"/>
                  </a:cubicBezTo>
                  <a:cubicBezTo>
                    <a:pt x="15431" y="21646"/>
                    <a:pt x="15527" y="21599"/>
                    <a:pt x="15467" y="21599"/>
                  </a:cubicBezTo>
                  <a:cubicBezTo>
                    <a:pt x="15503" y="21599"/>
                    <a:pt x="15491" y="21575"/>
                    <a:pt x="15515" y="21563"/>
                  </a:cubicBezTo>
                  <a:lnTo>
                    <a:pt x="15515" y="21563"/>
                  </a:lnTo>
                  <a:cubicBezTo>
                    <a:pt x="15494" y="21566"/>
                    <a:pt x="15480" y="21568"/>
                    <a:pt x="15471" y="21568"/>
                  </a:cubicBezTo>
                  <a:cubicBezTo>
                    <a:pt x="15417" y="21568"/>
                    <a:pt x="15537" y="21515"/>
                    <a:pt x="15455" y="21515"/>
                  </a:cubicBezTo>
                  <a:lnTo>
                    <a:pt x="15479" y="21515"/>
                  </a:lnTo>
                  <a:cubicBezTo>
                    <a:pt x="15455" y="21456"/>
                    <a:pt x="15467" y="21384"/>
                    <a:pt x="15384" y="21337"/>
                  </a:cubicBezTo>
                  <a:cubicBezTo>
                    <a:pt x="15360" y="21301"/>
                    <a:pt x="15467" y="21230"/>
                    <a:pt x="15396" y="21206"/>
                  </a:cubicBezTo>
                  <a:cubicBezTo>
                    <a:pt x="15336" y="21206"/>
                    <a:pt x="15396" y="21158"/>
                    <a:pt x="15384" y="21134"/>
                  </a:cubicBezTo>
                  <a:lnTo>
                    <a:pt x="15324" y="21134"/>
                  </a:lnTo>
                  <a:cubicBezTo>
                    <a:pt x="15407" y="21087"/>
                    <a:pt x="15276" y="21087"/>
                    <a:pt x="15336" y="21039"/>
                  </a:cubicBezTo>
                  <a:lnTo>
                    <a:pt x="15336" y="21039"/>
                  </a:lnTo>
                  <a:cubicBezTo>
                    <a:pt x="15300" y="21051"/>
                    <a:pt x="15280" y="21055"/>
                    <a:pt x="15269" y="21055"/>
                  </a:cubicBezTo>
                  <a:cubicBezTo>
                    <a:pt x="15246" y="21055"/>
                    <a:pt x="15257" y="21039"/>
                    <a:pt x="15241" y="21039"/>
                  </a:cubicBezTo>
                  <a:cubicBezTo>
                    <a:pt x="15253" y="21027"/>
                    <a:pt x="15276" y="21015"/>
                    <a:pt x="15300" y="21015"/>
                  </a:cubicBezTo>
                  <a:cubicBezTo>
                    <a:pt x="15276" y="21003"/>
                    <a:pt x="15276" y="20991"/>
                    <a:pt x="15300" y="20956"/>
                  </a:cubicBezTo>
                  <a:cubicBezTo>
                    <a:pt x="15276" y="20956"/>
                    <a:pt x="15217" y="20956"/>
                    <a:pt x="15229" y="20944"/>
                  </a:cubicBezTo>
                  <a:cubicBezTo>
                    <a:pt x="15312" y="20920"/>
                    <a:pt x="15229" y="20920"/>
                    <a:pt x="15253" y="20896"/>
                  </a:cubicBezTo>
                  <a:lnTo>
                    <a:pt x="15253" y="20896"/>
                  </a:lnTo>
                  <a:cubicBezTo>
                    <a:pt x="15217" y="20908"/>
                    <a:pt x="15184" y="20914"/>
                    <a:pt x="15165" y="20914"/>
                  </a:cubicBezTo>
                  <a:cubicBezTo>
                    <a:pt x="15146" y="20914"/>
                    <a:pt x="15140" y="20908"/>
                    <a:pt x="15157" y="20896"/>
                  </a:cubicBezTo>
                  <a:lnTo>
                    <a:pt x="15253" y="20872"/>
                  </a:lnTo>
                  <a:cubicBezTo>
                    <a:pt x="15181" y="20849"/>
                    <a:pt x="15265" y="20753"/>
                    <a:pt x="15134" y="20741"/>
                  </a:cubicBezTo>
                  <a:lnTo>
                    <a:pt x="15193" y="20718"/>
                  </a:lnTo>
                  <a:cubicBezTo>
                    <a:pt x="15110" y="20694"/>
                    <a:pt x="15169" y="20622"/>
                    <a:pt x="15038" y="20598"/>
                  </a:cubicBezTo>
                  <a:cubicBezTo>
                    <a:pt x="15062" y="20587"/>
                    <a:pt x="15074" y="20563"/>
                    <a:pt x="15074" y="20539"/>
                  </a:cubicBezTo>
                  <a:cubicBezTo>
                    <a:pt x="15056" y="20533"/>
                    <a:pt x="15035" y="20530"/>
                    <a:pt x="15013" y="20530"/>
                  </a:cubicBezTo>
                  <a:cubicBezTo>
                    <a:pt x="14991" y="20530"/>
                    <a:pt x="14967" y="20533"/>
                    <a:pt x="14943" y="20539"/>
                  </a:cubicBezTo>
                  <a:cubicBezTo>
                    <a:pt x="14943" y="20539"/>
                    <a:pt x="14991" y="20515"/>
                    <a:pt x="15003" y="20515"/>
                  </a:cubicBezTo>
                  <a:cubicBezTo>
                    <a:pt x="15026" y="20503"/>
                    <a:pt x="15086" y="20444"/>
                    <a:pt x="14991" y="20444"/>
                  </a:cubicBezTo>
                  <a:lnTo>
                    <a:pt x="15038" y="20432"/>
                  </a:lnTo>
                  <a:cubicBezTo>
                    <a:pt x="14991" y="20432"/>
                    <a:pt x="14919" y="20420"/>
                    <a:pt x="14967" y="20384"/>
                  </a:cubicBezTo>
                  <a:cubicBezTo>
                    <a:pt x="14943" y="20384"/>
                    <a:pt x="14925" y="20381"/>
                    <a:pt x="14907" y="20381"/>
                  </a:cubicBezTo>
                  <a:cubicBezTo>
                    <a:pt x="14896" y="20381"/>
                    <a:pt x="14885" y="20382"/>
                    <a:pt x="14873" y="20386"/>
                  </a:cubicBezTo>
                  <a:lnTo>
                    <a:pt x="14873" y="20386"/>
                  </a:lnTo>
                  <a:cubicBezTo>
                    <a:pt x="14890" y="20380"/>
                    <a:pt x="14905" y="20372"/>
                    <a:pt x="14872" y="20372"/>
                  </a:cubicBezTo>
                  <a:lnTo>
                    <a:pt x="14943" y="20372"/>
                  </a:lnTo>
                  <a:cubicBezTo>
                    <a:pt x="14943" y="20325"/>
                    <a:pt x="14907" y="20289"/>
                    <a:pt x="14872" y="20265"/>
                  </a:cubicBezTo>
                  <a:cubicBezTo>
                    <a:pt x="14941" y="20216"/>
                    <a:pt x="15019" y="20191"/>
                    <a:pt x="15105" y="20191"/>
                  </a:cubicBezTo>
                  <a:cubicBezTo>
                    <a:pt x="15122" y="20191"/>
                    <a:pt x="15140" y="20192"/>
                    <a:pt x="15157" y="20194"/>
                  </a:cubicBezTo>
                  <a:cubicBezTo>
                    <a:pt x="15157" y="20146"/>
                    <a:pt x="15086" y="20110"/>
                    <a:pt x="15229" y="20027"/>
                  </a:cubicBezTo>
                  <a:cubicBezTo>
                    <a:pt x="15360" y="20015"/>
                    <a:pt x="15479" y="20003"/>
                    <a:pt x="15610" y="20003"/>
                  </a:cubicBezTo>
                  <a:cubicBezTo>
                    <a:pt x="15705" y="19944"/>
                    <a:pt x="15717" y="19908"/>
                    <a:pt x="15836" y="19896"/>
                  </a:cubicBezTo>
                  <a:lnTo>
                    <a:pt x="15836" y="19896"/>
                  </a:lnTo>
                  <a:cubicBezTo>
                    <a:pt x="15836" y="19920"/>
                    <a:pt x="15788" y="19944"/>
                    <a:pt x="15765" y="19967"/>
                  </a:cubicBezTo>
                  <a:cubicBezTo>
                    <a:pt x="15919" y="19920"/>
                    <a:pt x="16074" y="19836"/>
                    <a:pt x="16205" y="19729"/>
                  </a:cubicBezTo>
                  <a:cubicBezTo>
                    <a:pt x="16216" y="19733"/>
                    <a:pt x="16229" y="19734"/>
                    <a:pt x="16243" y="19734"/>
                  </a:cubicBezTo>
                  <a:cubicBezTo>
                    <a:pt x="16378" y="19734"/>
                    <a:pt x="16629" y="19593"/>
                    <a:pt x="16812" y="19539"/>
                  </a:cubicBezTo>
                  <a:cubicBezTo>
                    <a:pt x="16883" y="19409"/>
                    <a:pt x="17130" y="19420"/>
                    <a:pt x="17111" y="19315"/>
                  </a:cubicBezTo>
                  <a:lnTo>
                    <a:pt x="17111" y="19315"/>
                  </a:lnTo>
                  <a:cubicBezTo>
                    <a:pt x="17115" y="19326"/>
                    <a:pt x="17147" y="19336"/>
                    <a:pt x="17158" y="19336"/>
                  </a:cubicBezTo>
                  <a:cubicBezTo>
                    <a:pt x="17217" y="19265"/>
                    <a:pt x="17241" y="19182"/>
                    <a:pt x="17324" y="19134"/>
                  </a:cubicBezTo>
                  <a:lnTo>
                    <a:pt x="17324" y="19205"/>
                  </a:lnTo>
                  <a:cubicBezTo>
                    <a:pt x="17329" y="19224"/>
                    <a:pt x="17341" y="19231"/>
                    <a:pt x="17359" y="19231"/>
                  </a:cubicBezTo>
                  <a:cubicBezTo>
                    <a:pt x="17426" y="19231"/>
                    <a:pt x="17567" y="19125"/>
                    <a:pt x="17621" y="19120"/>
                  </a:cubicBezTo>
                  <a:lnTo>
                    <a:pt x="17621" y="19120"/>
                  </a:lnTo>
                  <a:cubicBezTo>
                    <a:pt x="17545" y="19107"/>
                    <a:pt x="17729" y="19072"/>
                    <a:pt x="17717" y="19027"/>
                  </a:cubicBezTo>
                  <a:lnTo>
                    <a:pt x="17813" y="18955"/>
                  </a:lnTo>
                  <a:cubicBezTo>
                    <a:pt x="17884" y="18908"/>
                    <a:pt x="17884" y="18896"/>
                    <a:pt x="17896" y="18884"/>
                  </a:cubicBezTo>
                  <a:cubicBezTo>
                    <a:pt x="17908" y="18872"/>
                    <a:pt x="17908" y="18860"/>
                    <a:pt x="18039" y="18777"/>
                  </a:cubicBezTo>
                  <a:cubicBezTo>
                    <a:pt x="18076" y="18743"/>
                    <a:pt x="18101" y="18730"/>
                    <a:pt x="18116" y="18730"/>
                  </a:cubicBezTo>
                  <a:cubicBezTo>
                    <a:pt x="18153" y="18730"/>
                    <a:pt x="18129" y="18811"/>
                    <a:pt x="18086" y="18836"/>
                  </a:cubicBezTo>
                  <a:cubicBezTo>
                    <a:pt x="18170" y="18801"/>
                    <a:pt x="18229" y="18741"/>
                    <a:pt x="18289" y="18670"/>
                  </a:cubicBezTo>
                  <a:cubicBezTo>
                    <a:pt x="18313" y="18646"/>
                    <a:pt x="18324" y="18622"/>
                    <a:pt x="18348" y="18598"/>
                  </a:cubicBezTo>
                  <a:lnTo>
                    <a:pt x="18348" y="18598"/>
                  </a:lnTo>
                  <a:cubicBezTo>
                    <a:pt x="18335" y="18611"/>
                    <a:pt x="18322" y="18621"/>
                    <a:pt x="18317" y="18621"/>
                  </a:cubicBezTo>
                  <a:cubicBezTo>
                    <a:pt x="18313" y="18621"/>
                    <a:pt x="18314" y="18614"/>
                    <a:pt x="18324" y="18598"/>
                  </a:cubicBezTo>
                  <a:lnTo>
                    <a:pt x="18360" y="18598"/>
                  </a:lnTo>
                  <a:cubicBezTo>
                    <a:pt x="18367" y="18588"/>
                    <a:pt x="18374" y="18577"/>
                    <a:pt x="18381" y="18567"/>
                  </a:cubicBezTo>
                  <a:lnTo>
                    <a:pt x="18381" y="18567"/>
                  </a:lnTo>
                  <a:cubicBezTo>
                    <a:pt x="18402" y="18550"/>
                    <a:pt x="18426" y="18532"/>
                    <a:pt x="18444" y="18515"/>
                  </a:cubicBezTo>
                  <a:cubicBezTo>
                    <a:pt x="18455" y="18515"/>
                    <a:pt x="18467" y="18515"/>
                    <a:pt x="18479" y="18491"/>
                  </a:cubicBezTo>
                  <a:cubicBezTo>
                    <a:pt x="18503" y="18467"/>
                    <a:pt x="18527" y="18455"/>
                    <a:pt x="18563" y="18443"/>
                  </a:cubicBezTo>
                  <a:lnTo>
                    <a:pt x="18575" y="18515"/>
                  </a:lnTo>
                  <a:cubicBezTo>
                    <a:pt x="18634" y="18467"/>
                    <a:pt x="18753" y="18277"/>
                    <a:pt x="18741" y="18265"/>
                  </a:cubicBezTo>
                  <a:cubicBezTo>
                    <a:pt x="19027" y="18062"/>
                    <a:pt x="19301" y="17836"/>
                    <a:pt x="19527" y="17586"/>
                  </a:cubicBezTo>
                  <a:cubicBezTo>
                    <a:pt x="19606" y="17518"/>
                    <a:pt x="19664" y="17407"/>
                    <a:pt x="19700" y="17407"/>
                  </a:cubicBezTo>
                  <a:cubicBezTo>
                    <a:pt x="19702" y="17407"/>
                    <a:pt x="19704" y="17407"/>
                    <a:pt x="19706" y="17408"/>
                  </a:cubicBezTo>
                  <a:cubicBezTo>
                    <a:pt x="19765" y="17324"/>
                    <a:pt x="19801" y="17372"/>
                    <a:pt x="19932" y="17265"/>
                  </a:cubicBezTo>
                  <a:cubicBezTo>
                    <a:pt x="19932" y="17265"/>
                    <a:pt x="19920" y="17229"/>
                    <a:pt x="19896" y="17229"/>
                  </a:cubicBezTo>
                  <a:cubicBezTo>
                    <a:pt x="20146" y="17086"/>
                    <a:pt x="20289" y="16729"/>
                    <a:pt x="20515" y="16479"/>
                  </a:cubicBezTo>
                  <a:lnTo>
                    <a:pt x="20515" y="16479"/>
                  </a:lnTo>
                  <a:cubicBezTo>
                    <a:pt x="20503" y="16515"/>
                    <a:pt x="20503" y="16550"/>
                    <a:pt x="20515" y="16586"/>
                  </a:cubicBezTo>
                  <a:cubicBezTo>
                    <a:pt x="20575" y="16467"/>
                    <a:pt x="20622" y="16360"/>
                    <a:pt x="20670" y="16241"/>
                  </a:cubicBezTo>
                  <a:cubicBezTo>
                    <a:pt x="20718" y="16122"/>
                    <a:pt x="20741" y="15991"/>
                    <a:pt x="20753" y="15860"/>
                  </a:cubicBezTo>
                  <a:cubicBezTo>
                    <a:pt x="20765" y="15896"/>
                    <a:pt x="20789" y="15896"/>
                    <a:pt x="20789" y="15955"/>
                  </a:cubicBezTo>
                  <a:cubicBezTo>
                    <a:pt x="20849" y="15835"/>
                    <a:pt x="20884" y="15716"/>
                    <a:pt x="20900" y="15589"/>
                  </a:cubicBezTo>
                  <a:lnTo>
                    <a:pt x="20900" y="15589"/>
                  </a:lnTo>
                  <a:cubicBezTo>
                    <a:pt x="20899" y="15591"/>
                    <a:pt x="20898" y="15595"/>
                    <a:pt x="20896" y="15598"/>
                  </a:cubicBezTo>
                  <a:cubicBezTo>
                    <a:pt x="20880" y="15614"/>
                    <a:pt x="20868" y="15621"/>
                    <a:pt x="20860" y="15621"/>
                  </a:cubicBezTo>
                  <a:cubicBezTo>
                    <a:pt x="20817" y="15621"/>
                    <a:pt x="20859" y="15451"/>
                    <a:pt x="20908" y="15372"/>
                  </a:cubicBezTo>
                  <a:lnTo>
                    <a:pt x="20920" y="15372"/>
                  </a:lnTo>
                  <a:cubicBezTo>
                    <a:pt x="20991" y="15217"/>
                    <a:pt x="20968" y="15193"/>
                    <a:pt x="21039" y="15038"/>
                  </a:cubicBezTo>
                  <a:cubicBezTo>
                    <a:pt x="21054" y="15021"/>
                    <a:pt x="21061" y="15015"/>
                    <a:pt x="21065" y="15015"/>
                  </a:cubicBezTo>
                  <a:cubicBezTo>
                    <a:pt x="21077" y="15015"/>
                    <a:pt x="21033" y="15100"/>
                    <a:pt x="21055" y="15100"/>
                  </a:cubicBezTo>
                  <a:cubicBezTo>
                    <a:pt x="21057" y="15100"/>
                    <a:pt x="21060" y="15099"/>
                    <a:pt x="21063" y="15098"/>
                  </a:cubicBezTo>
                  <a:cubicBezTo>
                    <a:pt x="21170" y="15098"/>
                    <a:pt x="21289" y="14764"/>
                    <a:pt x="21313" y="14741"/>
                  </a:cubicBezTo>
                  <a:cubicBezTo>
                    <a:pt x="21313" y="14693"/>
                    <a:pt x="21325" y="14633"/>
                    <a:pt x="21301" y="14633"/>
                  </a:cubicBezTo>
                  <a:cubicBezTo>
                    <a:pt x="21349" y="14502"/>
                    <a:pt x="21384" y="14598"/>
                    <a:pt x="21420" y="14514"/>
                  </a:cubicBezTo>
                  <a:lnTo>
                    <a:pt x="21420" y="14098"/>
                  </a:lnTo>
                  <a:cubicBezTo>
                    <a:pt x="21421" y="14100"/>
                    <a:pt x="21424" y="14101"/>
                    <a:pt x="21427" y="14101"/>
                  </a:cubicBezTo>
                  <a:cubicBezTo>
                    <a:pt x="21442" y="14101"/>
                    <a:pt x="21477" y="14076"/>
                    <a:pt x="21499" y="14076"/>
                  </a:cubicBezTo>
                  <a:cubicBezTo>
                    <a:pt x="21515" y="14076"/>
                    <a:pt x="21524" y="14089"/>
                    <a:pt x="21515" y="14133"/>
                  </a:cubicBezTo>
                  <a:cubicBezTo>
                    <a:pt x="21587" y="13931"/>
                    <a:pt x="21611" y="13717"/>
                    <a:pt x="21599" y="13502"/>
                  </a:cubicBezTo>
                  <a:cubicBezTo>
                    <a:pt x="21646" y="13360"/>
                    <a:pt x="21682" y="13217"/>
                    <a:pt x="21706" y="13062"/>
                  </a:cubicBezTo>
                  <a:cubicBezTo>
                    <a:pt x="21712" y="13059"/>
                    <a:pt x="21716" y="13058"/>
                    <a:pt x="21720" y="13058"/>
                  </a:cubicBezTo>
                  <a:cubicBezTo>
                    <a:pt x="21750" y="13058"/>
                    <a:pt x="21684" y="13148"/>
                    <a:pt x="21706" y="13169"/>
                  </a:cubicBezTo>
                  <a:lnTo>
                    <a:pt x="21801" y="13050"/>
                  </a:lnTo>
                  <a:lnTo>
                    <a:pt x="21801" y="13050"/>
                  </a:lnTo>
                  <a:cubicBezTo>
                    <a:pt x="21783" y="13118"/>
                    <a:pt x="21792" y="13134"/>
                    <a:pt x="21811" y="13134"/>
                  </a:cubicBezTo>
                  <a:cubicBezTo>
                    <a:pt x="21828" y="13134"/>
                    <a:pt x="21853" y="13120"/>
                    <a:pt x="21872" y="13120"/>
                  </a:cubicBezTo>
                  <a:cubicBezTo>
                    <a:pt x="21886" y="13120"/>
                    <a:pt x="21896" y="13128"/>
                    <a:pt x="21896" y="13157"/>
                  </a:cubicBezTo>
                  <a:cubicBezTo>
                    <a:pt x="21908" y="13002"/>
                    <a:pt x="22027" y="12657"/>
                    <a:pt x="22063" y="12419"/>
                  </a:cubicBezTo>
                  <a:lnTo>
                    <a:pt x="22063" y="12419"/>
                  </a:lnTo>
                  <a:cubicBezTo>
                    <a:pt x="22055" y="12433"/>
                    <a:pt x="22048" y="12439"/>
                    <a:pt x="22043" y="12439"/>
                  </a:cubicBezTo>
                  <a:cubicBezTo>
                    <a:pt x="22027" y="12439"/>
                    <a:pt x="22027" y="12373"/>
                    <a:pt x="22027" y="12300"/>
                  </a:cubicBezTo>
                  <a:cubicBezTo>
                    <a:pt x="22027" y="12209"/>
                    <a:pt x="22016" y="12097"/>
                    <a:pt x="21974" y="12097"/>
                  </a:cubicBezTo>
                  <a:cubicBezTo>
                    <a:pt x="21972" y="12097"/>
                    <a:pt x="21970" y="12097"/>
                    <a:pt x="21968" y="12097"/>
                  </a:cubicBezTo>
                  <a:cubicBezTo>
                    <a:pt x="21956" y="11836"/>
                    <a:pt x="22039" y="11966"/>
                    <a:pt x="22063" y="11859"/>
                  </a:cubicBezTo>
                  <a:cubicBezTo>
                    <a:pt x="22027" y="11585"/>
                    <a:pt x="22051" y="11324"/>
                    <a:pt x="22051" y="11074"/>
                  </a:cubicBezTo>
                  <a:lnTo>
                    <a:pt x="22051" y="11074"/>
                  </a:lnTo>
                  <a:cubicBezTo>
                    <a:pt x="22051" y="11074"/>
                    <a:pt x="22061" y="11074"/>
                    <a:pt x="22063" y="11082"/>
                  </a:cubicBezTo>
                  <a:lnTo>
                    <a:pt x="22063" y="11082"/>
                  </a:lnTo>
                  <a:cubicBezTo>
                    <a:pt x="22039" y="10844"/>
                    <a:pt x="22063" y="10477"/>
                    <a:pt x="21980" y="10240"/>
                  </a:cubicBezTo>
                  <a:lnTo>
                    <a:pt x="21980" y="10240"/>
                  </a:lnTo>
                  <a:cubicBezTo>
                    <a:pt x="22004" y="10252"/>
                    <a:pt x="22015" y="10240"/>
                    <a:pt x="22027" y="10300"/>
                  </a:cubicBezTo>
                  <a:cubicBezTo>
                    <a:pt x="22063" y="10050"/>
                    <a:pt x="21908" y="10252"/>
                    <a:pt x="21968" y="9966"/>
                  </a:cubicBezTo>
                  <a:lnTo>
                    <a:pt x="21968" y="9966"/>
                  </a:lnTo>
                  <a:lnTo>
                    <a:pt x="22015" y="10026"/>
                  </a:lnTo>
                  <a:cubicBezTo>
                    <a:pt x="21968" y="9847"/>
                    <a:pt x="22051" y="9680"/>
                    <a:pt x="21980" y="9478"/>
                  </a:cubicBezTo>
                  <a:cubicBezTo>
                    <a:pt x="22004" y="9478"/>
                    <a:pt x="22015" y="9514"/>
                    <a:pt x="22027" y="9550"/>
                  </a:cubicBezTo>
                  <a:cubicBezTo>
                    <a:pt x="22027" y="9359"/>
                    <a:pt x="22004" y="9169"/>
                    <a:pt x="21956" y="8990"/>
                  </a:cubicBezTo>
                  <a:cubicBezTo>
                    <a:pt x="21965" y="8984"/>
                    <a:pt x="21973" y="8981"/>
                    <a:pt x="21980" y="8981"/>
                  </a:cubicBezTo>
                  <a:cubicBezTo>
                    <a:pt x="22003" y="8981"/>
                    <a:pt x="22021" y="9010"/>
                    <a:pt x="22039" y="9073"/>
                  </a:cubicBezTo>
                  <a:cubicBezTo>
                    <a:pt x="22075" y="8883"/>
                    <a:pt x="21956" y="8871"/>
                    <a:pt x="21980" y="8704"/>
                  </a:cubicBezTo>
                  <a:cubicBezTo>
                    <a:pt x="21980" y="8664"/>
                    <a:pt x="22014" y="8589"/>
                    <a:pt x="22024" y="8589"/>
                  </a:cubicBezTo>
                  <a:cubicBezTo>
                    <a:pt x="22024" y="8589"/>
                    <a:pt x="22025" y="8589"/>
                    <a:pt x="22025" y="8589"/>
                  </a:cubicBezTo>
                  <a:lnTo>
                    <a:pt x="22025" y="8589"/>
                  </a:lnTo>
                  <a:cubicBezTo>
                    <a:pt x="22003" y="8520"/>
                    <a:pt x="21992" y="8452"/>
                    <a:pt x="21992" y="8383"/>
                  </a:cubicBezTo>
                  <a:cubicBezTo>
                    <a:pt x="21992" y="8335"/>
                    <a:pt x="21992" y="8299"/>
                    <a:pt x="21980" y="8252"/>
                  </a:cubicBezTo>
                  <a:cubicBezTo>
                    <a:pt x="21980" y="8228"/>
                    <a:pt x="21968" y="8192"/>
                    <a:pt x="21944" y="8168"/>
                  </a:cubicBezTo>
                  <a:cubicBezTo>
                    <a:pt x="21968" y="8133"/>
                    <a:pt x="21968" y="8073"/>
                    <a:pt x="21968" y="7954"/>
                  </a:cubicBezTo>
                  <a:cubicBezTo>
                    <a:pt x="21718" y="7061"/>
                    <a:pt x="21313" y="6204"/>
                    <a:pt x="20765" y="5442"/>
                  </a:cubicBezTo>
                  <a:cubicBezTo>
                    <a:pt x="20765" y="5403"/>
                    <a:pt x="20773" y="5388"/>
                    <a:pt x="20786" y="5388"/>
                  </a:cubicBezTo>
                  <a:cubicBezTo>
                    <a:pt x="20808" y="5388"/>
                    <a:pt x="20843" y="5432"/>
                    <a:pt x="20873" y="5468"/>
                  </a:cubicBezTo>
                  <a:lnTo>
                    <a:pt x="20873" y="5468"/>
                  </a:lnTo>
                  <a:cubicBezTo>
                    <a:pt x="20832" y="5412"/>
                    <a:pt x="20776" y="5286"/>
                    <a:pt x="20658" y="5144"/>
                  </a:cubicBezTo>
                  <a:lnTo>
                    <a:pt x="20658" y="5120"/>
                  </a:lnTo>
                  <a:cubicBezTo>
                    <a:pt x="20587" y="5025"/>
                    <a:pt x="20575" y="4954"/>
                    <a:pt x="20480" y="4858"/>
                  </a:cubicBezTo>
                  <a:lnTo>
                    <a:pt x="20468" y="4882"/>
                  </a:lnTo>
                  <a:cubicBezTo>
                    <a:pt x="20337" y="4799"/>
                    <a:pt x="20349" y="4585"/>
                    <a:pt x="20229" y="4585"/>
                  </a:cubicBezTo>
                  <a:lnTo>
                    <a:pt x="20194" y="4466"/>
                  </a:lnTo>
                  <a:cubicBezTo>
                    <a:pt x="20039" y="4418"/>
                    <a:pt x="20075" y="4287"/>
                    <a:pt x="19896" y="4216"/>
                  </a:cubicBezTo>
                  <a:lnTo>
                    <a:pt x="19920" y="4216"/>
                  </a:lnTo>
                  <a:cubicBezTo>
                    <a:pt x="19789" y="4025"/>
                    <a:pt x="19527" y="3965"/>
                    <a:pt x="19503" y="3846"/>
                  </a:cubicBezTo>
                  <a:cubicBezTo>
                    <a:pt x="19373" y="3738"/>
                    <a:pt x="19213" y="3629"/>
                    <a:pt x="19131" y="3629"/>
                  </a:cubicBezTo>
                  <a:cubicBezTo>
                    <a:pt x="19124" y="3629"/>
                    <a:pt x="19117" y="3630"/>
                    <a:pt x="19110" y="3632"/>
                  </a:cubicBezTo>
                  <a:cubicBezTo>
                    <a:pt x="19086" y="3584"/>
                    <a:pt x="19134" y="3573"/>
                    <a:pt x="19170" y="3573"/>
                  </a:cubicBezTo>
                  <a:cubicBezTo>
                    <a:pt x="18610" y="3144"/>
                    <a:pt x="17955" y="2680"/>
                    <a:pt x="17372" y="2430"/>
                  </a:cubicBezTo>
                  <a:cubicBezTo>
                    <a:pt x="17348" y="2406"/>
                    <a:pt x="17384" y="2418"/>
                    <a:pt x="17408" y="2406"/>
                  </a:cubicBezTo>
                  <a:cubicBezTo>
                    <a:pt x="17062" y="2272"/>
                    <a:pt x="16790" y="1961"/>
                    <a:pt x="16483" y="1961"/>
                  </a:cubicBezTo>
                  <a:cubicBezTo>
                    <a:pt x="16462" y="1961"/>
                    <a:pt x="16441" y="1962"/>
                    <a:pt x="16419" y="1965"/>
                  </a:cubicBezTo>
                  <a:lnTo>
                    <a:pt x="16300" y="1989"/>
                  </a:lnTo>
                  <a:cubicBezTo>
                    <a:pt x="16229" y="1941"/>
                    <a:pt x="16253" y="1894"/>
                    <a:pt x="16193" y="1846"/>
                  </a:cubicBezTo>
                  <a:cubicBezTo>
                    <a:pt x="16183" y="1849"/>
                    <a:pt x="16172" y="1850"/>
                    <a:pt x="16159" y="1850"/>
                  </a:cubicBezTo>
                  <a:cubicBezTo>
                    <a:pt x="16076" y="1850"/>
                    <a:pt x="15939" y="1804"/>
                    <a:pt x="15853" y="1804"/>
                  </a:cubicBezTo>
                  <a:cubicBezTo>
                    <a:pt x="15824" y="1804"/>
                    <a:pt x="15802" y="1809"/>
                    <a:pt x="15788" y="1822"/>
                  </a:cubicBezTo>
                  <a:cubicBezTo>
                    <a:pt x="15753" y="1787"/>
                    <a:pt x="15812" y="1787"/>
                    <a:pt x="15812" y="1775"/>
                  </a:cubicBezTo>
                  <a:cubicBezTo>
                    <a:pt x="15753" y="1755"/>
                    <a:pt x="15689" y="1750"/>
                    <a:pt x="15625" y="1750"/>
                  </a:cubicBezTo>
                  <a:cubicBezTo>
                    <a:pt x="15551" y="1750"/>
                    <a:pt x="15477" y="1757"/>
                    <a:pt x="15405" y="1757"/>
                  </a:cubicBezTo>
                  <a:cubicBezTo>
                    <a:pt x="15352" y="1757"/>
                    <a:pt x="15300" y="1753"/>
                    <a:pt x="15253" y="1739"/>
                  </a:cubicBezTo>
                  <a:lnTo>
                    <a:pt x="15312" y="1715"/>
                  </a:lnTo>
                  <a:cubicBezTo>
                    <a:pt x="14802" y="1603"/>
                    <a:pt x="14285" y="1545"/>
                    <a:pt x="13766" y="1545"/>
                  </a:cubicBezTo>
                  <a:cubicBezTo>
                    <a:pt x="13352" y="1545"/>
                    <a:pt x="12938" y="1582"/>
                    <a:pt x="12526" y="1656"/>
                  </a:cubicBezTo>
                  <a:cubicBezTo>
                    <a:pt x="12508" y="1658"/>
                    <a:pt x="12492" y="1659"/>
                    <a:pt x="12478" y="1659"/>
                  </a:cubicBezTo>
                  <a:cubicBezTo>
                    <a:pt x="12349" y="1659"/>
                    <a:pt x="12415" y="1571"/>
                    <a:pt x="12358" y="1571"/>
                  </a:cubicBezTo>
                  <a:cubicBezTo>
                    <a:pt x="12355" y="1571"/>
                    <a:pt x="12352" y="1572"/>
                    <a:pt x="12348" y="1572"/>
                  </a:cubicBezTo>
                  <a:cubicBezTo>
                    <a:pt x="12145" y="1572"/>
                    <a:pt x="11978" y="1691"/>
                    <a:pt x="11776" y="1751"/>
                  </a:cubicBezTo>
                  <a:lnTo>
                    <a:pt x="11193" y="1941"/>
                  </a:lnTo>
                  <a:cubicBezTo>
                    <a:pt x="10883" y="2037"/>
                    <a:pt x="10585" y="2168"/>
                    <a:pt x="10312" y="2322"/>
                  </a:cubicBezTo>
                  <a:cubicBezTo>
                    <a:pt x="10323" y="2263"/>
                    <a:pt x="10359" y="2203"/>
                    <a:pt x="10312" y="2168"/>
                  </a:cubicBezTo>
                  <a:cubicBezTo>
                    <a:pt x="10288" y="2180"/>
                    <a:pt x="10264" y="2180"/>
                    <a:pt x="10228" y="2180"/>
                  </a:cubicBezTo>
                  <a:lnTo>
                    <a:pt x="10204" y="2180"/>
                  </a:lnTo>
                  <a:cubicBezTo>
                    <a:pt x="10204" y="2180"/>
                    <a:pt x="10264" y="2168"/>
                    <a:pt x="10264" y="2168"/>
                  </a:cubicBezTo>
                  <a:cubicBezTo>
                    <a:pt x="10264" y="2132"/>
                    <a:pt x="10228" y="2108"/>
                    <a:pt x="10240" y="2072"/>
                  </a:cubicBezTo>
                  <a:lnTo>
                    <a:pt x="10240" y="2072"/>
                  </a:lnTo>
                  <a:cubicBezTo>
                    <a:pt x="10218" y="2079"/>
                    <a:pt x="10207" y="2081"/>
                    <a:pt x="10201" y="2081"/>
                  </a:cubicBezTo>
                  <a:cubicBezTo>
                    <a:pt x="10188" y="2081"/>
                    <a:pt x="10198" y="2071"/>
                    <a:pt x="10176" y="2070"/>
                  </a:cubicBezTo>
                  <a:lnTo>
                    <a:pt x="10176" y="2070"/>
                  </a:lnTo>
                  <a:cubicBezTo>
                    <a:pt x="10133" y="2049"/>
                    <a:pt x="10136" y="2047"/>
                    <a:pt x="10228" y="2013"/>
                  </a:cubicBezTo>
                  <a:cubicBezTo>
                    <a:pt x="10264" y="1906"/>
                    <a:pt x="10193" y="1834"/>
                    <a:pt x="10193" y="1739"/>
                  </a:cubicBezTo>
                  <a:cubicBezTo>
                    <a:pt x="10157" y="1668"/>
                    <a:pt x="10062" y="1596"/>
                    <a:pt x="10014" y="1513"/>
                  </a:cubicBezTo>
                  <a:cubicBezTo>
                    <a:pt x="9983" y="1519"/>
                    <a:pt x="9963" y="1521"/>
                    <a:pt x="9949" y="1521"/>
                  </a:cubicBezTo>
                  <a:cubicBezTo>
                    <a:pt x="9917" y="1521"/>
                    <a:pt x="9914" y="1510"/>
                    <a:pt x="9874" y="1510"/>
                  </a:cubicBezTo>
                  <a:cubicBezTo>
                    <a:pt x="9864" y="1510"/>
                    <a:pt x="9851" y="1511"/>
                    <a:pt x="9835" y="1513"/>
                  </a:cubicBezTo>
                  <a:lnTo>
                    <a:pt x="9871" y="1501"/>
                  </a:lnTo>
                  <a:cubicBezTo>
                    <a:pt x="9823" y="1501"/>
                    <a:pt x="9871" y="1489"/>
                    <a:pt x="9919" y="1453"/>
                  </a:cubicBezTo>
                  <a:cubicBezTo>
                    <a:pt x="9895" y="1453"/>
                    <a:pt x="9871" y="1465"/>
                    <a:pt x="9835" y="1477"/>
                  </a:cubicBezTo>
                  <a:cubicBezTo>
                    <a:pt x="9782" y="1477"/>
                    <a:pt x="9902" y="1439"/>
                    <a:pt x="9900" y="1431"/>
                  </a:cubicBezTo>
                  <a:lnTo>
                    <a:pt x="9900" y="1431"/>
                  </a:lnTo>
                  <a:cubicBezTo>
                    <a:pt x="9898" y="1432"/>
                    <a:pt x="9887" y="1435"/>
                    <a:pt x="9881" y="1435"/>
                  </a:cubicBezTo>
                  <a:cubicBezTo>
                    <a:pt x="9876" y="1435"/>
                    <a:pt x="9875" y="1433"/>
                    <a:pt x="9883" y="1429"/>
                  </a:cubicBezTo>
                  <a:cubicBezTo>
                    <a:pt x="9788" y="1429"/>
                    <a:pt x="9919" y="1429"/>
                    <a:pt x="9978" y="1382"/>
                  </a:cubicBezTo>
                  <a:cubicBezTo>
                    <a:pt x="9942" y="1346"/>
                    <a:pt x="9859" y="1334"/>
                    <a:pt x="9895" y="1275"/>
                  </a:cubicBezTo>
                  <a:lnTo>
                    <a:pt x="9895" y="1275"/>
                  </a:lnTo>
                  <a:cubicBezTo>
                    <a:pt x="9892" y="1278"/>
                    <a:pt x="9888" y="1280"/>
                    <a:pt x="9884" y="1282"/>
                  </a:cubicBezTo>
                  <a:lnTo>
                    <a:pt x="9884" y="1282"/>
                  </a:lnTo>
                  <a:cubicBezTo>
                    <a:pt x="9883" y="1282"/>
                    <a:pt x="9883" y="1282"/>
                    <a:pt x="9881" y="1282"/>
                  </a:cubicBezTo>
                  <a:cubicBezTo>
                    <a:pt x="9876" y="1282"/>
                    <a:pt x="9861" y="1284"/>
                    <a:pt x="9851" y="1284"/>
                  </a:cubicBezTo>
                  <a:cubicBezTo>
                    <a:pt x="9842" y="1284"/>
                    <a:pt x="9837" y="1282"/>
                    <a:pt x="9847" y="1275"/>
                  </a:cubicBezTo>
                  <a:cubicBezTo>
                    <a:pt x="9853" y="1269"/>
                    <a:pt x="9862" y="1266"/>
                    <a:pt x="9871" y="1266"/>
                  </a:cubicBezTo>
                  <a:cubicBezTo>
                    <a:pt x="9880" y="1266"/>
                    <a:pt x="9889" y="1269"/>
                    <a:pt x="9895" y="1275"/>
                  </a:cubicBezTo>
                  <a:cubicBezTo>
                    <a:pt x="9931" y="1239"/>
                    <a:pt x="9859" y="1239"/>
                    <a:pt x="9907" y="1215"/>
                  </a:cubicBezTo>
                  <a:cubicBezTo>
                    <a:pt x="9859" y="1215"/>
                    <a:pt x="9942" y="1168"/>
                    <a:pt x="9883" y="1168"/>
                  </a:cubicBezTo>
                  <a:cubicBezTo>
                    <a:pt x="9931" y="1168"/>
                    <a:pt x="9919" y="1156"/>
                    <a:pt x="9942" y="1144"/>
                  </a:cubicBezTo>
                  <a:lnTo>
                    <a:pt x="9942" y="1144"/>
                  </a:lnTo>
                  <a:cubicBezTo>
                    <a:pt x="9919" y="1148"/>
                    <a:pt x="9904" y="1149"/>
                    <a:pt x="9895" y="1149"/>
                  </a:cubicBezTo>
                  <a:cubicBezTo>
                    <a:pt x="9852" y="1149"/>
                    <a:pt x="9962" y="1108"/>
                    <a:pt x="9883" y="1108"/>
                  </a:cubicBezTo>
                  <a:lnTo>
                    <a:pt x="9907" y="1108"/>
                  </a:lnTo>
                  <a:cubicBezTo>
                    <a:pt x="9883" y="1072"/>
                    <a:pt x="9907" y="1025"/>
                    <a:pt x="9835" y="989"/>
                  </a:cubicBezTo>
                  <a:cubicBezTo>
                    <a:pt x="9812" y="977"/>
                    <a:pt x="9919" y="906"/>
                    <a:pt x="9859" y="906"/>
                  </a:cubicBezTo>
                  <a:cubicBezTo>
                    <a:pt x="9843" y="906"/>
                    <a:pt x="9827" y="911"/>
                    <a:pt x="9815" y="911"/>
                  </a:cubicBezTo>
                  <a:cubicBezTo>
                    <a:pt x="9809" y="911"/>
                    <a:pt x="9804" y="910"/>
                    <a:pt x="9800" y="906"/>
                  </a:cubicBezTo>
                  <a:cubicBezTo>
                    <a:pt x="9776" y="906"/>
                    <a:pt x="9835" y="906"/>
                    <a:pt x="9847" y="894"/>
                  </a:cubicBezTo>
                  <a:cubicBezTo>
                    <a:pt x="9800" y="894"/>
                    <a:pt x="9847" y="858"/>
                    <a:pt x="9847" y="846"/>
                  </a:cubicBezTo>
                  <a:cubicBezTo>
                    <a:pt x="9835" y="846"/>
                    <a:pt x="9812" y="846"/>
                    <a:pt x="9788" y="858"/>
                  </a:cubicBezTo>
                  <a:cubicBezTo>
                    <a:pt x="9871" y="810"/>
                    <a:pt x="9752" y="822"/>
                    <a:pt x="9812" y="775"/>
                  </a:cubicBezTo>
                  <a:lnTo>
                    <a:pt x="9812" y="775"/>
                  </a:lnTo>
                  <a:cubicBezTo>
                    <a:pt x="9772" y="790"/>
                    <a:pt x="9751" y="796"/>
                    <a:pt x="9739" y="796"/>
                  </a:cubicBezTo>
                  <a:cubicBezTo>
                    <a:pt x="9716" y="796"/>
                    <a:pt x="9732" y="775"/>
                    <a:pt x="9716" y="775"/>
                  </a:cubicBezTo>
                  <a:cubicBezTo>
                    <a:pt x="9728" y="775"/>
                    <a:pt x="9752" y="763"/>
                    <a:pt x="9776" y="763"/>
                  </a:cubicBezTo>
                  <a:cubicBezTo>
                    <a:pt x="9752" y="751"/>
                    <a:pt x="9752" y="739"/>
                    <a:pt x="9776" y="715"/>
                  </a:cubicBezTo>
                  <a:cubicBezTo>
                    <a:pt x="9760" y="715"/>
                    <a:pt x="9728" y="720"/>
                    <a:pt x="9712" y="720"/>
                  </a:cubicBezTo>
                  <a:cubicBezTo>
                    <a:pt x="9704" y="720"/>
                    <a:pt x="9700" y="719"/>
                    <a:pt x="9704" y="715"/>
                  </a:cubicBezTo>
                  <a:cubicBezTo>
                    <a:pt x="9788" y="691"/>
                    <a:pt x="9704" y="703"/>
                    <a:pt x="9728" y="679"/>
                  </a:cubicBezTo>
                  <a:lnTo>
                    <a:pt x="9728" y="679"/>
                  </a:lnTo>
                  <a:cubicBezTo>
                    <a:pt x="9698" y="691"/>
                    <a:pt x="9669" y="697"/>
                    <a:pt x="9649" y="697"/>
                  </a:cubicBezTo>
                  <a:cubicBezTo>
                    <a:pt x="9630" y="697"/>
                    <a:pt x="9621" y="691"/>
                    <a:pt x="9633" y="679"/>
                  </a:cubicBezTo>
                  <a:lnTo>
                    <a:pt x="9728" y="656"/>
                  </a:lnTo>
                  <a:cubicBezTo>
                    <a:pt x="9657" y="644"/>
                    <a:pt x="9764" y="572"/>
                    <a:pt x="9633" y="572"/>
                  </a:cubicBezTo>
                  <a:lnTo>
                    <a:pt x="9681" y="548"/>
                  </a:lnTo>
                  <a:cubicBezTo>
                    <a:pt x="9669" y="548"/>
                    <a:pt x="9645" y="536"/>
                    <a:pt x="9633" y="513"/>
                  </a:cubicBezTo>
                  <a:cubicBezTo>
                    <a:pt x="9669" y="513"/>
                    <a:pt x="9704" y="489"/>
                    <a:pt x="9740" y="477"/>
                  </a:cubicBezTo>
                  <a:lnTo>
                    <a:pt x="9669" y="477"/>
                  </a:lnTo>
                  <a:cubicBezTo>
                    <a:pt x="9716" y="417"/>
                    <a:pt x="9800" y="406"/>
                    <a:pt x="9776" y="322"/>
                  </a:cubicBezTo>
                  <a:lnTo>
                    <a:pt x="9776" y="322"/>
                  </a:lnTo>
                  <a:cubicBezTo>
                    <a:pt x="9728" y="346"/>
                    <a:pt x="9728" y="370"/>
                    <a:pt x="9669" y="370"/>
                  </a:cubicBezTo>
                  <a:cubicBezTo>
                    <a:pt x="9677" y="327"/>
                    <a:pt x="9761" y="296"/>
                    <a:pt x="9824" y="296"/>
                  </a:cubicBezTo>
                  <a:cubicBezTo>
                    <a:pt x="9849" y="296"/>
                    <a:pt x="9870" y="300"/>
                    <a:pt x="9883" y="310"/>
                  </a:cubicBezTo>
                  <a:cubicBezTo>
                    <a:pt x="9931" y="346"/>
                    <a:pt x="9788" y="417"/>
                    <a:pt x="9871" y="441"/>
                  </a:cubicBezTo>
                  <a:cubicBezTo>
                    <a:pt x="9871" y="441"/>
                    <a:pt x="9931" y="394"/>
                    <a:pt x="9990" y="358"/>
                  </a:cubicBezTo>
                  <a:lnTo>
                    <a:pt x="10085" y="286"/>
                  </a:lnTo>
                  <a:lnTo>
                    <a:pt x="10085" y="286"/>
                  </a:lnTo>
                  <a:cubicBezTo>
                    <a:pt x="10073" y="293"/>
                    <a:pt x="10058" y="296"/>
                    <a:pt x="10044" y="296"/>
                  </a:cubicBezTo>
                  <a:cubicBezTo>
                    <a:pt x="10006" y="296"/>
                    <a:pt x="9973" y="274"/>
                    <a:pt x="9990" y="239"/>
                  </a:cubicBezTo>
                  <a:lnTo>
                    <a:pt x="9990" y="239"/>
                  </a:lnTo>
                  <a:lnTo>
                    <a:pt x="9883" y="286"/>
                  </a:lnTo>
                  <a:lnTo>
                    <a:pt x="9883" y="227"/>
                  </a:lnTo>
                  <a:cubicBezTo>
                    <a:pt x="9740" y="275"/>
                    <a:pt x="9621" y="251"/>
                    <a:pt x="9478" y="298"/>
                  </a:cubicBezTo>
                  <a:cubicBezTo>
                    <a:pt x="9478" y="263"/>
                    <a:pt x="9442" y="251"/>
                    <a:pt x="9395" y="227"/>
                  </a:cubicBezTo>
                  <a:cubicBezTo>
                    <a:pt x="9478" y="191"/>
                    <a:pt x="9383" y="203"/>
                    <a:pt x="9419" y="167"/>
                  </a:cubicBezTo>
                  <a:cubicBezTo>
                    <a:pt x="9380" y="167"/>
                    <a:pt x="9411" y="152"/>
                    <a:pt x="9370" y="152"/>
                  </a:cubicBezTo>
                  <a:cubicBezTo>
                    <a:pt x="9360" y="152"/>
                    <a:pt x="9345" y="153"/>
                    <a:pt x="9323" y="155"/>
                  </a:cubicBezTo>
                  <a:lnTo>
                    <a:pt x="9371" y="144"/>
                  </a:lnTo>
                  <a:cubicBezTo>
                    <a:pt x="9371" y="120"/>
                    <a:pt x="9383" y="108"/>
                    <a:pt x="9395" y="84"/>
                  </a:cubicBezTo>
                  <a:cubicBezTo>
                    <a:pt x="9399" y="80"/>
                    <a:pt x="9393" y="79"/>
                    <a:pt x="9383" y="79"/>
                  </a:cubicBezTo>
                  <a:cubicBezTo>
                    <a:pt x="9363" y="79"/>
                    <a:pt x="9323" y="84"/>
                    <a:pt x="9300" y="84"/>
                  </a:cubicBezTo>
                  <a:lnTo>
                    <a:pt x="9347" y="72"/>
                  </a:lnTo>
                  <a:lnTo>
                    <a:pt x="9347" y="72"/>
                  </a:lnTo>
                  <a:cubicBezTo>
                    <a:pt x="9300" y="84"/>
                    <a:pt x="9252" y="84"/>
                    <a:pt x="9192" y="96"/>
                  </a:cubicBezTo>
                  <a:cubicBezTo>
                    <a:pt x="9210" y="90"/>
                    <a:pt x="9210" y="90"/>
                    <a:pt x="9210" y="90"/>
                  </a:cubicBezTo>
                  <a:cubicBezTo>
                    <a:pt x="9210" y="90"/>
                    <a:pt x="9210" y="90"/>
                    <a:pt x="9228" y="84"/>
                  </a:cubicBezTo>
                  <a:cubicBezTo>
                    <a:pt x="9276" y="72"/>
                    <a:pt x="9323" y="72"/>
                    <a:pt x="9371" y="60"/>
                  </a:cubicBezTo>
                  <a:cubicBezTo>
                    <a:pt x="9383" y="48"/>
                    <a:pt x="9356" y="48"/>
                    <a:pt x="9335" y="48"/>
                  </a:cubicBezTo>
                  <a:cubicBezTo>
                    <a:pt x="9314" y="48"/>
                    <a:pt x="9300" y="48"/>
                    <a:pt x="9335" y="36"/>
                  </a:cubicBezTo>
                  <a:cubicBezTo>
                    <a:pt x="9342" y="30"/>
                    <a:pt x="9341" y="23"/>
                    <a:pt x="9325" y="23"/>
                  </a:cubicBezTo>
                  <a:cubicBezTo>
                    <a:pt x="9314" y="23"/>
                    <a:pt x="9294" y="26"/>
                    <a:pt x="9264" y="36"/>
                  </a:cubicBezTo>
                  <a:cubicBezTo>
                    <a:pt x="9288" y="25"/>
                    <a:pt x="9311" y="25"/>
                    <a:pt x="9335" y="13"/>
                  </a:cubicBezTo>
                  <a:cubicBezTo>
                    <a:pt x="9335" y="13"/>
                    <a:pt x="9330" y="7"/>
                    <a:pt x="9319"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50"/>
            <p:cNvSpPr/>
            <p:nvPr/>
          </p:nvSpPr>
          <p:spPr>
            <a:xfrm>
              <a:off x="6444042" y="2018343"/>
              <a:ext cx="3766" cy="5927"/>
            </a:xfrm>
            <a:custGeom>
              <a:avLst/>
              <a:gdLst/>
              <a:ahLst/>
              <a:cxnLst/>
              <a:rect l="l" t="t" r="r" b="b"/>
              <a:pathLst>
                <a:path w="61" h="96" extrusionOk="0">
                  <a:moveTo>
                    <a:pt x="60" y="0"/>
                  </a:moveTo>
                  <a:lnTo>
                    <a:pt x="60" y="0"/>
                  </a:lnTo>
                  <a:cubicBezTo>
                    <a:pt x="24" y="24"/>
                    <a:pt x="12" y="60"/>
                    <a:pt x="1" y="96"/>
                  </a:cubicBezTo>
                  <a:cubicBezTo>
                    <a:pt x="24" y="72"/>
                    <a:pt x="48" y="36"/>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50"/>
            <p:cNvSpPr/>
            <p:nvPr/>
          </p:nvSpPr>
          <p:spPr>
            <a:xfrm>
              <a:off x="7001938" y="2935662"/>
              <a:ext cx="4445" cy="2284"/>
            </a:xfrm>
            <a:custGeom>
              <a:avLst/>
              <a:gdLst/>
              <a:ahLst/>
              <a:cxnLst/>
              <a:rect l="l" t="t" r="r" b="b"/>
              <a:pathLst>
                <a:path w="72" h="37" extrusionOk="0">
                  <a:moveTo>
                    <a:pt x="72" y="0"/>
                  </a:moveTo>
                  <a:cubicBezTo>
                    <a:pt x="48" y="0"/>
                    <a:pt x="24" y="12"/>
                    <a:pt x="0" y="36"/>
                  </a:cubicBezTo>
                  <a:cubicBezTo>
                    <a:pt x="24" y="24"/>
                    <a:pt x="48" y="12"/>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50"/>
            <p:cNvSpPr/>
            <p:nvPr/>
          </p:nvSpPr>
          <p:spPr>
            <a:xfrm>
              <a:off x="7231283" y="2872446"/>
              <a:ext cx="62" cy="62"/>
            </a:xfrm>
            <a:custGeom>
              <a:avLst/>
              <a:gdLst/>
              <a:ahLst/>
              <a:cxnLst/>
              <a:rect l="l" t="t" r="r" b="b"/>
              <a:pathLst>
                <a:path w="1" h="1" extrusionOk="0">
                  <a:moveTo>
                    <a:pt x="0" y="0"/>
                  </a:moveTo>
                  <a:cubicBezTo>
                    <a:pt x="0" y="0"/>
                    <a:pt x="0" y="0"/>
                    <a:pt x="0" y="0"/>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50"/>
            <p:cNvSpPr/>
            <p:nvPr/>
          </p:nvSpPr>
          <p:spPr>
            <a:xfrm>
              <a:off x="7363580" y="2748235"/>
              <a:ext cx="803" cy="1790"/>
            </a:xfrm>
            <a:custGeom>
              <a:avLst/>
              <a:gdLst/>
              <a:ahLst/>
              <a:cxnLst/>
              <a:rect l="l" t="t" r="r" b="b"/>
              <a:pathLst>
                <a:path w="13" h="29" extrusionOk="0">
                  <a:moveTo>
                    <a:pt x="12" y="0"/>
                  </a:moveTo>
                  <a:cubicBezTo>
                    <a:pt x="12" y="12"/>
                    <a:pt x="0" y="24"/>
                    <a:pt x="0" y="24"/>
                  </a:cubicBezTo>
                  <a:cubicBezTo>
                    <a:pt x="3" y="27"/>
                    <a:pt x="6" y="29"/>
                    <a:pt x="7" y="29"/>
                  </a:cubicBezTo>
                  <a:cubicBezTo>
                    <a:pt x="12" y="29"/>
                    <a:pt x="12" y="18"/>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50"/>
            <p:cNvSpPr/>
            <p:nvPr/>
          </p:nvSpPr>
          <p:spPr>
            <a:xfrm>
              <a:off x="6328660" y="2206511"/>
              <a:ext cx="1543" cy="5186"/>
            </a:xfrm>
            <a:custGeom>
              <a:avLst/>
              <a:gdLst/>
              <a:ahLst/>
              <a:cxnLst/>
              <a:rect l="l" t="t" r="r" b="b"/>
              <a:pathLst>
                <a:path w="25" h="84" extrusionOk="0">
                  <a:moveTo>
                    <a:pt x="24" y="0"/>
                  </a:moveTo>
                  <a:lnTo>
                    <a:pt x="24" y="0"/>
                  </a:lnTo>
                  <a:cubicBezTo>
                    <a:pt x="12" y="24"/>
                    <a:pt x="0" y="60"/>
                    <a:pt x="0" y="84"/>
                  </a:cubicBezTo>
                  <a:cubicBezTo>
                    <a:pt x="12" y="60"/>
                    <a:pt x="12" y="36"/>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50"/>
            <p:cNvSpPr/>
            <p:nvPr/>
          </p:nvSpPr>
          <p:spPr>
            <a:xfrm>
              <a:off x="6671905" y="1919135"/>
              <a:ext cx="13273" cy="6667"/>
            </a:xfrm>
            <a:custGeom>
              <a:avLst/>
              <a:gdLst/>
              <a:ahLst/>
              <a:cxnLst/>
              <a:rect l="l" t="t" r="r" b="b"/>
              <a:pathLst>
                <a:path w="215" h="108" extrusionOk="0">
                  <a:moveTo>
                    <a:pt x="108" y="0"/>
                  </a:moveTo>
                  <a:lnTo>
                    <a:pt x="108" y="0"/>
                  </a:lnTo>
                  <a:cubicBezTo>
                    <a:pt x="0" y="83"/>
                    <a:pt x="155" y="71"/>
                    <a:pt x="203" y="107"/>
                  </a:cubicBezTo>
                  <a:cubicBezTo>
                    <a:pt x="215" y="71"/>
                    <a:pt x="131" y="36"/>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50"/>
            <p:cNvSpPr/>
            <p:nvPr/>
          </p:nvSpPr>
          <p:spPr>
            <a:xfrm>
              <a:off x="6449907" y="2014639"/>
              <a:ext cx="5247" cy="7408"/>
            </a:xfrm>
            <a:custGeom>
              <a:avLst/>
              <a:gdLst/>
              <a:ahLst/>
              <a:cxnLst/>
              <a:rect l="l" t="t" r="r" b="b"/>
              <a:pathLst>
                <a:path w="85" h="120" extrusionOk="0">
                  <a:moveTo>
                    <a:pt x="84" y="1"/>
                  </a:moveTo>
                  <a:lnTo>
                    <a:pt x="84" y="1"/>
                  </a:lnTo>
                  <a:cubicBezTo>
                    <a:pt x="36" y="25"/>
                    <a:pt x="36" y="72"/>
                    <a:pt x="1" y="120"/>
                  </a:cubicBezTo>
                  <a:cubicBezTo>
                    <a:pt x="13" y="120"/>
                    <a:pt x="72" y="96"/>
                    <a:pt x="60" y="84"/>
                  </a:cubicBezTo>
                  <a:cubicBezTo>
                    <a:pt x="60" y="72"/>
                    <a:pt x="48" y="48"/>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50"/>
            <p:cNvSpPr/>
            <p:nvPr/>
          </p:nvSpPr>
          <p:spPr>
            <a:xfrm>
              <a:off x="6409471" y="2048470"/>
              <a:ext cx="11853" cy="22101"/>
            </a:xfrm>
            <a:custGeom>
              <a:avLst/>
              <a:gdLst/>
              <a:ahLst/>
              <a:cxnLst/>
              <a:rect l="l" t="t" r="r" b="b"/>
              <a:pathLst>
                <a:path w="192" h="358" extrusionOk="0">
                  <a:moveTo>
                    <a:pt x="191" y="1"/>
                  </a:moveTo>
                  <a:lnTo>
                    <a:pt x="191" y="1"/>
                  </a:lnTo>
                  <a:cubicBezTo>
                    <a:pt x="120" y="120"/>
                    <a:pt x="1" y="322"/>
                    <a:pt x="25" y="358"/>
                  </a:cubicBezTo>
                  <a:lnTo>
                    <a:pt x="108" y="179"/>
                  </a:lnTo>
                  <a:lnTo>
                    <a:pt x="19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50"/>
            <p:cNvSpPr/>
            <p:nvPr/>
          </p:nvSpPr>
          <p:spPr>
            <a:xfrm>
              <a:off x="6366627" y="2113168"/>
              <a:ext cx="3951" cy="6420"/>
            </a:xfrm>
            <a:custGeom>
              <a:avLst/>
              <a:gdLst/>
              <a:ahLst/>
              <a:cxnLst/>
              <a:rect l="l" t="t" r="r" b="b"/>
              <a:pathLst>
                <a:path w="64" h="104" extrusionOk="0">
                  <a:moveTo>
                    <a:pt x="52" y="0"/>
                  </a:moveTo>
                  <a:cubicBezTo>
                    <a:pt x="14" y="69"/>
                    <a:pt x="0" y="104"/>
                    <a:pt x="14" y="104"/>
                  </a:cubicBezTo>
                  <a:cubicBezTo>
                    <a:pt x="22" y="104"/>
                    <a:pt x="38" y="93"/>
                    <a:pt x="64" y="72"/>
                  </a:cubicBezTo>
                  <a:cubicBezTo>
                    <a:pt x="64" y="48"/>
                    <a:pt x="64" y="0"/>
                    <a:pt x="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50"/>
            <p:cNvSpPr/>
            <p:nvPr/>
          </p:nvSpPr>
          <p:spPr>
            <a:xfrm>
              <a:off x="6365392" y="2130824"/>
              <a:ext cx="1543" cy="741"/>
            </a:xfrm>
            <a:custGeom>
              <a:avLst/>
              <a:gdLst/>
              <a:ahLst/>
              <a:cxnLst/>
              <a:rect l="l" t="t" r="r" b="b"/>
              <a:pathLst>
                <a:path w="25" h="12" extrusionOk="0">
                  <a:moveTo>
                    <a:pt x="24" y="0"/>
                  </a:moveTo>
                  <a:lnTo>
                    <a:pt x="1" y="12"/>
                  </a:lnTo>
                  <a:cubicBezTo>
                    <a:pt x="1" y="12"/>
                    <a:pt x="12" y="12"/>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50"/>
            <p:cNvSpPr/>
            <p:nvPr/>
          </p:nvSpPr>
          <p:spPr>
            <a:xfrm>
              <a:off x="6366874" y="2123478"/>
              <a:ext cx="5927" cy="7408"/>
            </a:xfrm>
            <a:custGeom>
              <a:avLst/>
              <a:gdLst/>
              <a:ahLst/>
              <a:cxnLst/>
              <a:rect l="l" t="t" r="r" b="b"/>
              <a:pathLst>
                <a:path w="96" h="120" extrusionOk="0">
                  <a:moveTo>
                    <a:pt x="78" y="1"/>
                  </a:moveTo>
                  <a:cubicBezTo>
                    <a:pt x="49" y="1"/>
                    <a:pt x="20" y="89"/>
                    <a:pt x="0" y="119"/>
                  </a:cubicBezTo>
                  <a:cubicBezTo>
                    <a:pt x="36" y="95"/>
                    <a:pt x="72" y="48"/>
                    <a:pt x="96" y="12"/>
                  </a:cubicBezTo>
                  <a:cubicBezTo>
                    <a:pt x="90" y="4"/>
                    <a:pt x="84" y="1"/>
                    <a:pt x="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50"/>
            <p:cNvSpPr/>
            <p:nvPr/>
          </p:nvSpPr>
          <p:spPr>
            <a:xfrm>
              <a:off x="6310263" y="2244293"/>
              <a:ext cx="3766" cy="12964"/>
            </a:xfrm>
            <a:custGeom>
              <a:avLst/>
              <a:gdLst/>
              <a:ahLst/>
              <a:cxnLst/>
              <a:rect l="l" t="t" r="r" b="b"/>
              <a:pathLst>
                <a:path w="61" h="210" extrusionOk="0">
                  <a:moveTo>
                    <a:pt x="51" y="1"/>
                  </a:moveTo>
                  <a:cubicBezTo>
                    <a:pt x="26" y="1"/>
                    <a:pt x="33" y="178"/>
                    <a:pt x="1" y="210"/>
                  </a:cubicBezTo>
                  <a:cubicBezTo>
                    <a:pt x="48" y="174"/>
                    <a:pt x="48" y="67"/>
                    <a:pt x="60" y="8"/>
                  </a:cubicBezTo>
                  <a:cubicBezTo>
                    <a:pt x="57" y="3"/>
                    <a:pt x="53" y="1"/>
                    <a:pt x="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50"/>
            <p:cNvSpPr/>
            <p:nvPr/>
          </p:nvSpPr>
          <p:spPr>
            <a:xfrm>
              <a:off x="6298719" y="2306460"/>
              <a:ext cx="3519" cy="6606"/>
            </a:xfrm>
            <a:custGeom>
              <a:avLst/>
              <a:gdLst/>
              <a:ahLst/>
              <a:cxnLst/>
              <a:rect l="l" t="t" r="r" b="b"/>
              <a:pathLst>
                <a:path w="57" h="107" extrusionOk="0">
                  <a:moveTo>
                    <a:pt x="57" y="1"/>
                  </a:moveTo>
                  <a:lnTo>
                    <a:pt x="9" y="24"/>
                  </a:lnTo>
                  <a:cubicBezTo>
                    <a:pt x="0" y="59"/>
                    <a:pt x="11" y="107"/>
                    <a:pt x="26" y="107"/>
                  </a:cubicBezTo>
                  <a:cubicBezTo>
                    <a:pt x="32" y="107"/>
                    <a:pt x="38" y="100"/>
                    <a:pt x="45" y="84"/>
                  </a:cubicBezTo>
                  <a:cubicBezTo>
                    <a:pt x="45" y="60"/>
                    <a:pt x="45" y="24"/>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50"/>
            <p:cNvSpPr/>
            <p:nvPr/>
          </p:nvSpPr>
          <p:spPr>
            <a:xfrm>
              <a:off x="6975454" y="2982704"/>
              <a:ext cx="5927" cy="2284"/>
            </a:xfrm>
            <a:custGeom>
              <a:avLst/>
              <a:gdLst/>
              <a:ahLst/>
              <a:cxnLst/>
              <a:rect l="l" t="t" r="r" b="b"/>
              <a:pathLst>
                <a:path w="96" h="37" extrusionOk="0">
                  <a:moveTo>
                    <a:pt x="13" y="0"/>
                  </a:moveTo>
                  <a:lnTo>
                    <a:pt x="1" y="36"/>
                  </a:lnTo>
                  <a:lnTo>
                    <a:pt x="96" y="12"/>
                  </a:lnTo>
                  <a:lnTo>
                    <a:pt x="1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50"/>
            <p:cNvSpPr/>
            <p:nvPr/>
          </p:nvSpPr>
          <p:spPr>
            <a:xfrm>
              <a:off x="7383397" y="2712182"/>
              <a:ext cx="3766" cy="4507"/>
            </a:xfrm>
            <a:custGeom>
              <a:avLst/>
              <a:gdLst/>
              <a:ahLst/>
              <a:cxnLst/>
              <a:rect l="l" t="t" r="r" b="b"/>
              <a:pathLst>
                <a:path w="61" h="73" extrusionOk="0">
                  <a:moveTo>
                    <a:pt x="60" y="1"/>
                  </a:moveTo>
                  <a:cubicBezTo>
                    <a:pt x="58" y="6"/>
                    <a:pt x="54" y="7"/>
                    <a:pt x="50" y="7"/>
                  </a:cubicBezTo>
                  <a:cubicBezTo>
                    <a:pt x="45" y="7"/>
                    <a:pt x="39" y="5"/>
                    <a:pt x="33" y="5"/>
                  </a:cubicBezTo>
                  <a:cubicBezTo>
                    <a:pt x="21" y="5"/>
                    <a:pt x="7" y="14"/>
                    <a:pt x="1" y="72"/>
                  </a:cubicBezTo>
                  <a:cubicBezTo>
                    <a:pt x="13" y="33"/>
                    <a:pt x="21" y="22"/>
                    <a:pt x="27" y="22"/>
                  </a:cubicBezTo>
                  <a:cubicBezTo>
                    <a:pt x="34" y="22"/>
                    <a:pt x="39" y="36"/>
                    <a:pt x="44" y="36"/>
                  </a:cubicBezTo>
                  <a:cubicBezTo>
                    <a:pt x="49" y="36"/>
                    <a:pt x="53" y="28"/>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50"/>
            <p:cNvSpPr/>
            <p:nvPr/>
          </p:nvSpPr>
          <p:spPr>
            <a:xfrm>
              <a:off x="7455441" y="2469626"/>
              <a:ext cx="4445" cy="2284"/>
            </a:xfrm>
            <a:custGeom>
              <a:avLst/>
              <a:gdLst/>
              <a:ahLst/>
              <a:cxnLst/>
              <a:rect l="l" t="t" r="r" b="b"/>
              <a:pathLst>
                <a:path w="72" h="37" extrusionOk="0">
                  <a:moveTo>
                    <a:pt x="72" y="1"/>
                  </a:moveTo>
                  <a:lnTo>
                    <a:pt x="1" y="25"/>
                  </a:lnTo>
                  <a:lnTo>
                    <a:pt x="72" y="37"/>
                  </a:lnTo>
                  <a:lnTo>
                    <a:pt x="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50"/>
            <p:cNvSpPr/>
            <p:nvPr/>
          </p:nvSpPr>
          <p:spPr>
            <a:xfrm>
              <a:off x="6740122" y="1749550"/>
              <a:ext cx="6420" cy="3025"/>
            </a:xfrm>
            <a:custGeom>
              <a:avLst/>
              <a:gdLst/>
              <a:ahLst/>
              <a:cxnLst/>
              <a:rect l="l" t="t" r="r" b="b"/>
              <a:pathLst>
                <a:path w="104" h="49" extrusionOk="0">
                  <a:moveTo>
                    <a:pt x="22" y="1"/>
                  </a:moveTo>
                  <a:cubicBezTo>
                    <a:pt x="0" y="1"/>
                    <a:pt x="103" y="26"/>
                    <a:pt x="3" y="44"/>
                  </a:cubicBezTo>
                  <a:cubicBezTo>
                    <a:pt x="12" y="47"/>
                    <a:pt x="21" y="49"/>
                    <a:pt x="29" y="49"/>
                  </a:cubicBezTo>
                  <a:cubicBezTo>
                    <a:pt x="55" y="49"/>
                    <a:pt x="77" y="35"/>
                    <a:pt x="86" y="9"/>
                  </a:cubicBezTo>
                  <a:cubicBezTo>
                    <a:pt x="47" y="3"/>
                    <a:pt x="29" y="1"/>
                    <a:pt x="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50"/>
            <p:cNvSpPr/>
            <p:nvPr/>
          </p:nvSpPr>
          <p:spPr>
            <a:xfrm>
              <a:off x="6558683" y="1761094"/>
              <a:ext cx="3766" cy="2963"/>
            </a:xfrm>
            <a:custGeom>
              <a:avLst/>
              <a:gdLst/>
              <a:ahLst/>
              <a:cxnLst/>
              <a:rect l="l" t="t" r="r" b="b"/>
              <a:pathLst>
                <a:path w="61" h="48" extrusionOk="0">
                  <a:moveTo>
                    <a:pt x="60" y="0"/>
                  </a:moveTo>
                  <a:lnTo>
                    <a:pt x="60" y="0"/>
                  </a:lnTo>
                  <a:cubicBezTo>
                    <a:pt x="37" y="12"/>
                    <a:pt x="13" y="24"/>
                    <a:pt x="1" y="48"/>
                  </a:cubicBezTo>
                  <a:cubicBezTo>
                    <a:pt x="25" y="48"/>
                    <a:pt x="49" y="24"/>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50"/>
            <p:cNvSpPr/>
            <p:nvPr/>
          </p:nvSpPr>
          <p:spPr>
            <a:xfrm>
              <a:off x="6183831" y="2781325"/>
              <a:ext cx="1543" cy="741"/>
            </a:xfrm>
            <a:custGeom>
              <a:avLst/>
              <a:gdLst/>
              <a:ahLst/>
              <a:cxnLst/>
              <a:rect l="l" t="t" r="r" b="b"/>
              <a:pathLst>
                <a:path w="25" h="12" extrusionOk="0">
                  <a:moveTo>
                    <a:pt x="13" y="0"/>
                  </a:moveTo>
                  <a:cubicBezTo>
                    <a:pt x="1" y="0"/>
                    <a:pt x="13" y="0"/>
                    <a:pt x="25" y="12"/>
                  </a:cubicBezTo>
                  <a:lnTo>
                    <a:pt x="1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50"/>
            <p:cNvSpPr/>
            <p:nvPr/>
          </p:nvSpPr>
          <p:spPr>
            <a:xfrm>
              <a:off x="6430090" y="1822088"/>
              <a:ext cx="2222" cy="2284"/>
            </a:xfrm>
            <a:custGeom>
              <a:avLst/>
              <a:gdLst/>
              <a:ahLst/>
              <a:cxnLst/>
              <a:rect l="l" t="t" r="r" b="b"/>
              <a:pathLst>
                <a:path w="36" h="37" extrusionOk="0">
                  <a:moveTo>
                    <a:pt x="36" y="0"/>
                  </a:moveTo>
                  <a:cubicBezTo>
                    <a:pt x="24" y="12"/>
                    <a:pt x="12" y="24"/>
                    <a:pt x="0" y="36"/>
                  </a:cubicBezTo>
                  <a:cubicBezTo>
                    <a:pt x="12" y="24"/>
                    <a:pt x="24" y="12"/>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50"/>
            <p:cNvSpPr/>
            <p:nvPr/>
          </p:nvSpPr>
          <p:spPr>
            <a:xfrm>
              <a:off x="6545781" y="1762452"/>
              <a:ext cx="12964" cy="5433"/>
            </a:xfrm>
            <a:custGeom>
              <a:avLst/>
              <a:gdLst/>
              <a:ahLst/>
              <a:cxnLst/>
              <a:rect l="l" t="t" r="r" b="b"/>
              <a:pathLst>
                <a:path w="210" h="88" extrusionOk="0">
                  <a:moveTo>
                    <a:pt x="45" y="0"/>
                  </a:moveTo>
                  <a:cubicBezTo>
                    <a:pt x="41" y="0"/>
                    <a:pt x="37" y="1"/>
                    <a:pt x="31" y="2"/>
                  </a:cubicBezTo>
                  <a:cubicBezTo>
                    <a:pt x="0" y="54"/>
                    <a:pt x="77" y="88"/>
                    <a:pt x="161" y="88"/>
                  </a:cubicBezTo>
                  <a:cubicBezTo>
                    <a:pt x="173" y="88"/>
                    <a:pt x="186" y="87"/>
                    <a:pt x="198" y="85"/>
                  </a:cubicBezTo>
                  <a:lnTo>
                    <a:pt x="210" y="85"/>
                  </a:lnTo>
                  <a:cubicBezTo>
                    <a:pt x="198" y="62"/>
                    <a:pt x="198" y="38"/>
                    <a:pt x="210" y="26"/>
                  </a:cubicBezTo>
                  <a:cubicBezTo>
                    <a:pt x="186" y="26"/>
                    <a:pt x="162" y="20"/>
                    <a:pt x="140" y="20"/>
                  </a:cubicBezTo>
                  <a:cubicBezTo>
                    <a:pt x="118" y="20"/>
                    <a:pt x="97" y="26"/>
                    <a:pt x="79" y="50"/>
                  </a:cubicBezTo>
                  <a:cubicBezTo>
                    <a:pt x="46" y="50"/>
                    <a:pt x="83" y="0"/>
                    <a:pt x="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50"/>
            <p:cNvSpPr/>
            <p:nvPr/>
          </p:nvSpPr>
          <p:spPr>
            <a:xfrm>
              <a:off x="6698389" y="1754488"/>
              <a:ext cx="1482" cy="1482"/>
            </a:xfrm>
            <a:custGeom>
              <a:avLst/>
              <a:gdLst/>
              <a:ahLst/>
              <a:cxnLst/>
              <a:rect l="l" t="t" r="r" b="b"/>
              <a:pathLst>
                <a:path w="24" h="24" extrusionOk="0">
                  <a:moveTo>
                    <a:pt x="24" y="0"/>
                  </a:moveTo>
                  <a:lnTo>
                    <a:pt x="0" y="24"/>
                  </a:lnTo>
                  <a:cubicBezTo>
                    <a:pt x="12" y="24"/>
                    <a:pt x="24" y="12"/>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50"/>
            <p:cNvSpPr/>
            <p:nvPr/>
          </p:nvSpPr>
          <p:spPr>
            <a:xfrm>
              <a:off x="6719688" y="1744179"/>
              <a:ext cx="1543" cy="803"/>
            </a:xfrm>
            <a:custGeom>
              <a:avLst/>
              <a:gdLst/>
              <a:ahLst/>
              <a:cxnLst/>
              <a:rect l="l" t="t" r="r" b="b"/>
              <a:pathLst>
                <a:path w="25" h="13" extrusionOk="0">
                  <a:moveTo>
                    <a:pt x="24" y="0"/>
                  </a:moveTo>
                  <a:lnTo>
                    <a:pt x="0" y="12"/>
                  </a:lnTo>
                  <a:cubicBezTo>
                    <a:pt x="12" y="12"/>
                    <a:pt x="24"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50"/>
            <p:cNvSpPr/>
            <p:nvPr/>
          </p:nvSpPr>
          <p:spPr>
            <a:xfrm>
              <a:off x="6141234" y="2671807"/>
              <a:ext cx="62" cy="741"/>
            </a:xfrm>
            <a:custGeom>
              <a:avLst/>
              <a:gdLst/>
              <a:ahLst/>
              <a:cxnLst/>
              <a:rect l="l" t="t" r="r" b="b"/>
              <a:pathLst>
                <a:path w="1" h="12" extrusionOk="0">
                  <a:moveTo>
                    <a:pt x="0" y="0"/>
                  </a:moveTo>
                  <a:lnTo>
                    <a:pt x="0" y="12"/>
                  </a:lnTo>
                  <a:lnTo>
                    <a:pt x="0" y="1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50"/>
            <p:cNvSpPr/>
            <p:nvPr/>
          </p:nvSpPr>
          <p:spPr>
            <a:xfrm>
              <a:off x="6558683" y="1767700"/>
              <a:ext cx="803" cy="803"/>
            </a:xfrm>
            <a:custGeom>
              <a:avLst/>
              <a:gdLst/>
              <a:ahLst/>
              <a:cxnLst/>
              <a:rect l="l" t="t" r="r" b="b"/>
              <a:pathLst>
                <a:path w="13" h="13" extrusionOk="0">
                  <a:moveTo>
                    <a:pt x="1" y="0"/>
                  </a:moveTo>
                  <a:lnTo>
                    <a:pt x="13" y="12"/>
                  </a:lnTo>
                  <a:cubicBezTo>
                    <a:pt x="13" y="12"/>
                    <a:pt x="1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50"/>
            <p:cNvSpPr/>
            <p:nvPr/>
          </p:nvSpPr>
          <p:spPr>
            <a:xfrm>
              <a:off x="6147839" y="2515927"/>
              <a:ext cx="803" cy="3025"/>
            </a:xfrm>
            <a:custGeom>
              <a:avLst/>
              <a:gdLst/>
              <a:ahLst/>
              <a:cxnLst/>
              <a:rect l="l" t="t" r="r" b="b"/>
              <a:pathLst>
                <a:path w="13" h="49" extrusionOk="0">
                  <a:moveTo>
                    <a:pt x="0" y="1"/>
                  </a:moveTo>
                  <a:cubicBezTo>
                    <a:pt x="0" y="13"/>
                    <a:pt x="12" y="37"/>
                    <a:pt x="12" y="49"/>
                  </a:cubicBezTo>
                  <a:cubicBezTo>
                    <a:pt x="12" y="37"/>
                    <a:pt x="12" y="1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50"/>
            <p:cNvSpPr/>
            <p:nvPr/>
          </p:nvSpPr>
          <p:spPr>
            <a:xfrm>
              <a:off x="6197783" y="2154345"/>
              <a:ext cx="1543" cy="3704"/>
            </a:xfrm>
            <a:custGeom>
              <a:avLst/>
              <a:gdLst/>
              <a:ahLst/>
              <a:cxnLst/>
              <a:rect l="l" t="t" r="r" b="b"/>
              <a:pathLst>
                <a:path w="25" h="60" extrusionOk="0">
                  <a:moveTo>
                    <a:pt x="25" y="0"/>
                  </a:moveTo>
                  <a:cubicBezTo>
                    <a:pt x="25" y="6"/>
                    <a:pt x="24" y="11"/>
                    <a:pt x="23" y="16"/>
                  </a:cubicBezTo>
                  <a:lnTo>
                    <a:pt x="23" y="16"/>
                  </a:lnTo>
                  <a:lnTo>
                    <a:pt x="25" y="12"/>
                  </a:lnTo>
                  <a:cubicBezTo>
                    <a:pt x="25" y="12"/>
                    <a:pt x="25" y="0"/>
                    <a:pt x="25" y="0"/>
                  </a:cubicBezTo>
                  <a:close/>
                  <a:moveTo>
                    <a:pt x="23" y="16"/>
                  </a:moveTo>
                  <a:lnTo>
                    <a:pt x="1" y="60"/>
                  </a:lnTo>
                  <a:cubicBezTo>
                    <a:pt x="10" y="42"/>
                    <a:pt x="19" y="31"/>
                    <a:pt x="23" y="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50"/>
            <p:cNvSpPr/>
            <p:nvPr/>
          </p:nvSpPr>
          <p:spPr>
            <a:xfrm>
              <a:off x="6721910" y="1747080"/>
              <a:ext cx="8828" cy="6729"/>
            </a:xfrm>
            <a:custGeom>
              <a:avLst/>
              <a:gdLst/>
              <a:ahLst/>
              <a:cxnLst/>
              <a:rect l="l" t="t" r="r" b="b"/>
              <a:pathLst>
                <a:path w="143" h="109" extrusionOk="0">
                  <a:moveTo>
                    <a:pt x="72" y="1"/>
                  </a:moveTo>
                  <a:lnTo>
                    <a:pt x="72" y="1"/>
                  </a:lnTo>
                  <a:cubicBezTo>
                    <a:pt x="0" y="61"/>
                    <a:pt x="95" y="72"/>
                    <a:pt x="131" y="108"/>
                  </a:cubicBezTo>
                  <a:cubicBezTo>
                    <a:pt x="143" y="72"/>
                    <a:pt x="83" y="37"/>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50"/>
            <p:cNvSpPr/>
            <p:nvPr/>
          </p:nvSpPr>
          <p:spPr>
            <a:xfrm>
              <a:off x="6563128" y="1762452"/>
              <a:ext cx="5186" cy="3766"/>
            </a:xfrm>
            <a:custGeom>
              <a:avLst/>
              <a:gdLst/>
              <a:ahLst/>
              <a:cxnLst/>
              <a:rect l="l" t="t" r="r" b="b"/>
              <a:pathLst>
                <a:path w="84" h="61" extrusionOk="0">
                  <a:moveTo>
                    <a:pt x="73" y="0"/>
                  </a:moveTo>
                  <a:cubicBezTo>
                    <a:pt x="45" y="0"/>
                    <a:pt x="32" y="39"/>
                    <a:pt x="0" y="50"/>
                  </a:cubicBezTo>
                  <a:cubicBezTo>
                    <a:pt x="8" y="50"/>
                    <a:pt x="32" y="60"/>
                    <a:pt x="44" y="60"/>
                  </a:cubicBezTo>
                  <a:cubicBezTo>
                    <a:pt x="49" y="60"/>
                    <a:pt x="52" y="58"/>
                    <a:pt x="48" y="50"/>
                  </a:cubicBezTo>
                  <a:cubicBezTo>
                    <a:pt x="60" y="26"/>
                    <a:pt x="48" y="14"/>
                    <a:pt x="84" y="2"/>
                  </a:cubicBezTo>
                  <a:cubicBezTo>
                    <a:pt x="80" y="1"/>
                    <a:pt x="76"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50"/>
            <p:cNvSpPr/>
            <p:nvPr/>
          </p:nvSpPr>
          <p:spPr>
            <a:xfrm>
              <a:off x="6526396" y="1770601"/>
              <a:ext cx="12532" cy="9631"/>
            </a:xfrm>
            <a:custGeom>
              <a:avLst/>
              <a:gdLst/>
              <a:ahLst/>
              <a:cxnLst/>
              <a:rect l="l" t="t" r="r" b="b"/>
              <a:pathLst>
                <a:path w="203" h="156" extrusionOk="0">
                  <a:moveTo>
                    <a:pt x="202" y="1"/>
                  </a:moveTo>
                  <a:lnTo>
                    <a:pt x="202" y="1"/>
                  </a:lnTo>
                  <a:cubicBezTo>
                    <a:pt x="119" y="37"/>
                    <a:pt x="0" y="120"/>
                    <a:pt x="12" y="156"/>
                  </a:cubicBezTo>
                  <a:lnTo>
                    <a:pt x="20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50"/>
            <p:cNvSpPr/>
            <p:nvPr/>
          </p:nvSpPr>
          <p:spPr>
            <a:xfrm>
              <a:off x="6482997" y="1786097"/>
              <a:ext cx="5186" cy="3704"/>
            </a:xfrm>
            <a:custGeom>
              <a:avLst/>
              <a:gdLst/>
              <a:ahLst/>
              <a:cxnLst/>
              <a:rect l="l" t="t" r="r" b="b"/>
              <a:pathLst>
                <a:path w="84" h="60" extrusionOk="0">
                  <a:moveTo>
                    <a:pt x="72" y="0"/>
                  </a:moveTo>
                  <a:lnTo>
                    <a:pt x="72" y="0"/>
                  </a:lnTo>
                  <a:cubicBezTo>
                    <a:pt x="1" y="36"/>
                    <a:pt x="1" y="60"/>
                    <a:pt x="60" y="60"/>
                  </a:cubicBezTo>
                  <a:cubicBezTo>
                    <a:pt x="60" y="36"/>
                    <a:pt x="84" y="12"/>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50"/>
            <p:cNvSpPr/>
            <p:nvPr/>
          </p:nvSpPr>
          <p:spPr>
            <a:xfrm>
              <a:off x="6480034" y="1796345"/>
              <a:ext cx="803" cy="62"/>
            </a:xfrm>
            <a:custGeom>
              <a:avLst/>
              <a:gdLst/>
              <a:ahLst/>
              <a:cxnLst/>
              <a:rect l="l" t="t" r="r" b="b"/>
              <a:pathLst>
                <a:path w="13" h="1" extrusionOk="0">
                  <a:moveTo>
                    <a:pt x="13" y="1"/>
                  </a:moveTo>
                  <a:lnTo>
                    <a:pt x="1" y="1"/>
                  </a:lnTo>
                  <a:cubicBezTo>
                    <a:pt x="1" y="1"/>
                    <a:pt x="1"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50"/>
            <p:cNvSpPr/>
            <p:nvPr/>
          </p:nvSpPr>
          <p:spPr>
            <a:xfrm>
              <a:off x="6480774" y="1793752"/>
              <a:ext cx="5988" cy="2655"/>
            </a:xfrm>
            <a:custGeom>
              <a:avLst/>
              <a:gdLst/>
              <a:ahLst/>
              <a:cxnLst/>
              <a:rect l="l" t="t" r="r" b="b"/>
              <a:pathLst>
                <a:path w="97" h="43" extrusionOk="0">
                  <a:moveTo>
                    <a:pt x="77" y="1"/>
                  </a:moveTo>
                  <a:cubicBezTo>
                    <a:pt x="54" y="1"/>
                    <a:pt x="18" y="34"/>
                    <a:pt x="1" y="43"/>
                  </a:cubicBezTo>
                  <a:cubicBezTo>
                    <a:pt x="25" y="43"/>
                    <a:pt x="60" y="43"/>
                    <a:pt x="96" y="19"/>
                  </a:cubicBezTo>
                  <a:cubicBezTo>
                    <a:pt x="93" y="6"/>
                    <a:pt x="86" y="1"/>
                    <a:pt x="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50"/>
            <p:cNvSpPr/>
            <p:nvPr/>
          </p:nvSpPr>
          <p:spPr>
            <a:xfrm>
              <a:off x="6402124" y="1833633"/>
              <a:ext cx="6667" cy="5494"/>
            </a:xfrm>
            <a:custGeom>
              <a:avLst/>
              <a:gdLst/>
              <a:ahLst/>
              <a:cxnLst/>
              <a:rect l="l" t="t" r="r" b="b"/>
              <a:pathLst>
                <a:path w="108" h="89" extrusionOk="0">
                  <a:moveTo>
                    <a:pt x="101" y="0"/>
                  </a:moveTo>
                  <a:cubicBezTo>
                    <a:pt x="83" y="0"/>
                    <a:pt x="30" y="87"/>
                    <a:pt x="1" y="87"/>
                  </a:cubicBezTo>
                  <a:cubicBezTo>
                    <a:pt x="5" y="88"/>
                    <a:pt x="9" y="89"/>
                    <a:pt x="13" y="89"/>
                  </a:cubicBezTo>
                  <a:cubicBezTo>
                    <a:pt x="55" y="89"/>
                    <a:pt x="86" y="38"/>
                    <a:pt x="108" y="16"/>
                  </a:cubicBezTo>
                  <a:cubicBezTo>
                    <a:pt x="108" y="5"/>
                    <a:pt x="106" y="0"/>
                    <a:pt x="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50"/>
            <p:cNvSpPr/>
            <p:nvPr/>
          </p:nvSpPr>
          <p:spPr>
            <a:xfrm>
              <a:off x="6373665" y="1859561"/>
              <a:ext cx="5001" cy="3889"/>
            </a:xfrm>
            <a:custGeom>
              <a:avLst/>
              <a:gdLst/>
              <a:ahLst/>
              <a:cxnLst/>
              <a:rect l="l" t="t" r="r" b="b"/>
              <a:pathLst>
                <a:path w="81" h="63" extrusionOk="0">
                  <a:moveTo>
                    <a:pt x="33" y="1"/>
                  </a:moveTo>
                  <a:cubicBezTo>
                    <a:pt x="12" y="22"/>
                    <a:pt x="0" y="62"/>
                    <a:pt x="23" y="62"/>
                  </a:cubicBezTo>
                  <a:cubicBezTo>
                    <a:pt x="26" y="62"/>
                    <a:pt x="29" y="61"/>
                    <a:pt x="33" y="60"/>
                  </a:cubicBezTo>
                  <a:cubicBezTo>
                    <a:pt x="57" y="36"/>
                    <a:pt x="69" y="36"/>
                    <a:pt x="81" y="24"/>
                  </a:cubicBezTo>
                  <a:lnTo>
                    <a:pt x="3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50"/>
            <p:cNvSpPr/>
            <p:nvPr/>
          </p:nvSpPr>
          <p:spPr>
            <a:xfrm>
              <a:off x="6103699" y="2496851"/>
              <a:ext cx="2284" cy="4445"/>
            </a:xfrm>
            <a:custGeom>
              <a:avLst/>
              <a:gdLst/>
              <a:ahLst/>
              <a:cxnLst/>
              <a:rect l="l" t="t" r="r" b="b"/>
              <a:pathLst>
                <a:path w="37" h="72" extrusionOk="0">
                  <a:moveTo>
                    <a:pt x="1" y="0"/>
                  </a:moveTo>
                  <a:lnTo>
                    <a:pt x="25" y="72"/>
                  </a:lnTo>
                  <a:lnTo>
                    <a:pt x="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50"/>
            <p:cNvSpPr/>
            <p:nvPr/>
          </p:nvSpPr>
          <p:spPr>
            <a:xfrm>
              <a:off x="6191918" y="2801883"/>
              <a:ext cx="5927" cy="5186"/>
            </a:xfrm>
            <a:custGeom>
              <a:avLst/>
              <a:gdLst/>
              <a:ahLst/>
              <a:cxnLst/>
              <a:rect l="l" t="t" r="r" b="b"/>
              <a:pathLst>
                <a:path w="96" h="84" extrusionOk="0">
                  <a:moveTo>
                    <a:pt x="36" y="0"/>
                  </a:moveTo>
                  <a:lnTo>
                    <a:pt x="36" y="0"/>
                  </a:lnTo>
                  <a:cubicBezTo>
                    <a:pt x="84" y="84"/>
                    <a:pt x="1" y="24"/>
                    <a:pt x="36" y="84"/>
                  </a:cubicBezTo>
                  <a:cubicBezTo>
                    <a:pt x="36" y="60"/>
                    <a:pt x="96" y="6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50"/>
            <p:cNvSpPr/>
            <p:nvPr/>
          </p:nvSpPr>
          <p:spPr>
            <a:xfrm>
              <a:off x="6302176" y="2929057"/>
              <a:ext cx="3766" cy="3704"/>
            </a:xfrm>
            <a:custGeom>
              <a:avLst/>
              <a:gdLst/>
              <a:ahLst/>
              <a:cxnLst/>
              <a:rect l="l" t="t" r="r" b="b"/>
              <a:pathLst>
                <a:path w="61" h="60" extrusionOk="0">
                  <a:moveTo>
                    <a:pt x="60" y="0"/>
                  </a:moveTo>
                  <a:lnTo>
                    <a:pt x="1" y="36"/>
                  </a:lnTo>
                  <a:lnTo>
                    <a:pt x="13" y="60"/>
                  </a:lnTo>
                  <a:lnTo>
                    <a:pt x="6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50"/>
            <p:cNvSpPr/>
            <p:nvPr/>
          </p:nvSpPr>
          <p:spPr>
            <a:xfrm>
              <a:off x="6669127" y="1724300"/>
              <a:ext cx="2840" cy="741"/>
            </a:xfrm>
            <a:custGeom>
              <a:avLst/>
              <a:gdLst/>
              <a:ahLst/>
              <a:cxnLst/>
              <a:rect l="l" t="t" r="r" b="b"/>
              <a:pathLst>
                <a:path w="46" h="12" extrusionOk="0">
                  <a:moveTo>
                    <a:pt x="10" y="1"/>
                  </a:moveTo>
                  <a:cubicBezTo>
                    <a:pt x="2" y="9"/>
                    <a:pt x="0" y="11"/>
                    <a:pt x="3" y="11"/>
                  </a:cubicBezTo>
                  <a:cubicBezTo>
                    <a:pt x="8" y="11"/>
                    <a:pt x="30"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50"/>
            <p:cNvSpPr/>
            <p:nvPr/>
          </p:nvSpPr>
          <p:spPr>
            <a:xfrm>
              <a:off x="6650606" y="1744179"/>
              <a:ext cx="803" cy="62"/>
            </a:xfrm>
            <a:custGeom>
              <a:avLst/>
              <a:gdLst/>
              <a:ahLst/>
              <a:cxnLst/>
              <a:rect l="l" t="t" r="r" b="b"/>
              <a:pathLst>
                <a:path w="13" h="1" extrusionOk="0">
                  <a:moveTo>
                    <a:pt x="12" y="0"/>
                  </a:move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50"/>
            <p:cNvSpPr/>
            <p:nvPr/>
          </p:nvSpPr>
          <p:spPr>
            <a:xfrm>
              <a:off x="6674127" y="1822829"/>
              <a:ext cx="62" cy="62"/>
            </a:xfrm>
            <a:custGeom>
              <a:avLst/>
              <a:gdLst/>
              <a:ahLst/>
              <a:cxnLst/>
              <a:rect l="l" t="t" r="r" b="b"/>
              <a:pathLst>
                <a:path w="1" h="1" extrusionOk="0">
                  <a:moveTo>
                    <a:pt x="0" y="0"/>
                  </a:moveTo>
                  <a:lnTo>
                    <a:pt x="0"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50"/>
            <p:cNvSpPr/>
            <p:nvPr/>
          </p:nvSpPr>
          <p:spPr>
            <a:xfrm>
              <a:off x="6670423" y="1728004"/>
              <a:ext cx="62" cy="62"/>
            </a:xfrm>
            <a:custGeom>
              <a:avLst/>
              <a:gdLst/>
              <a:ahLst/>
              <a:cxnLst/>
              <a:rect l="l" t="t" r="r" b="b"/>
              <a:pathLst>
                <a:path w="1" h="1" extrusionOk="0">
                  <a:moveTo>
                    <a:pt x="1" y="0"/>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50"/>
            <p:cNvSpPr/>
            <p:nvPr/>
          </p:nvSpPr>
          <p:spPr>
            <a:xfrm>
              <a:off x="6641778" y="1744179"/>
              <a:ext cx="8890" cy="2963"/>
            </a:xfrm>
            <a:custGeom>
              <a:avLst/>
              <a:gdLst/>
              <a:ahLst/>
              <a:cxnLst/>
              <a:rect l="l" t="t" r="r" b="b"/>
              <a:pathLst>
                <a:path w="144" h="48" extrusionOk="0">
                  <a:moveTo>
                    <a:pt x="131" y="0"/>
                  </a:moveTo>
                  <a:cubicBezTo>
                    <a:pt x="123" y="4"/>
                    <a:pt x="115" y="8"/>
                    <a:pt x="108" y="12"/>
                  </a:cubicBezTo>
                  <a:lnTo>
                    <a:pt x="108" y="12"/>
                  </a:lnTo>
                  <a:cubicBezTo>
                    <a:pt x="119" y="10"/>
                    <a:pt x="129" y="8"/>
                    <a:pt x="143" y="0"/>
                  </a:cubicBezTo>
                  <a:close/>
                  <a:moveTo>
                    <a:pt x="108" y="12"/>
                  </a:moveTo>
                  <a:cubicBezTo>
                    <a:pt x="101" y="12"/>
                    <a:pt x="93" y="12"/>
                    <a:pt x="84" y="12"/>
                  </a:cubicBezTo>
                  <a:cubicBezTo>
                    <a:pt x="74" y="22"/>
                    <a:pt x="41" y="31"/>
                    <a:pt x="48" y="35"/>
                  </a:cubicBezTo>
                  <a:lnTo>
                    <a:pt x="48" y="35"/>
                  </a:lnTo>
                  <a:cubicBezTo>
                    <a:pt x="68" y="28"/>
                    <a:pt x="87" y="21"/>
                    <a:pt x="108" y="12"/>
                  </a:cubicBezTo>
                  <a:close/>
                  <a:moveTo>
                    <a:pt x="48" y="35"/>
                  </a:moveTo>
                  <a:cubicBezTo>
                    <a:pt x="33" y="40"/>
                    <a:pt x="17" y="44"/>
                    <a:pt x="0" y="48"/>
                  </a:cubicBezTo>
                  <a:cubicBezTo>
                    <a:pt x="24" y="48"/>
                    <a:pt x="36" y="36"/>
                    <a:pt x="60" y="36"/>
                  </a:cubicBezTo>
                  <a:cubicBezTo>
                    <a:pt x="53" y="36"/>
                    <a:pt x="49" y="36"/>
                    <a:pt x="48" y="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50"/>
            <p:cNvSpPr/>
            <p:nvPr/>
          </p:nvSpPr>
          <p:spPr>
            <a:xfrm>
              <a:off x="6700550" y="1773564"/>
              <a:ext cx="803" cy="62"/>
            </a:xfrm>
            <a:custGeom>
              <a:avLst/>
              <a:gdLst/>
              <a:ahLst/>
              <a:cxnLst/>
              <a:rect l="l" t="t" r="r" b="b"/>
              <a:pathLst>
                <a:path w="13" h="1" extrusionOk="0">
                  <a:moveTo>
                    <a:pt x="13" y="1"/>
                  </a:moveTo>
                  <a:lnTo>
                    <a:pt x="1"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50"/>
            <p:cNvSpPr/>
            <p:nvPr/>
          </p:nvSpPr>
          <p:spPr>
            <a:xfrm>
              <a:off x="6708637" y="1801530"/>
              <a:ext cx="803" cy="62"/>
            </a:xfrm>
            <a:custGeom>
              <a:avLst/>
              <a:gdLst/>
              <a:ahLst/>
              <a:cxnLst/>
              <a:rect l="l" t="t" r="r" b="b"/>
              <a:pathLst>
                <a:path w="13" h="1" extrusionOk="0">
                  <a:moveTo>
                    <a:pt x="1" y="0"/>
                  </a:moveTo>
                  <a:lnTo>
                    <a:pt x="13" y="0"/>
                  </a:lnTo>
                  <a:cubicBezTo>
                    <a:pt x="13" y="0"/>
                    <a:pt x="1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50"/>
            <p:cNvSpPr/>
            <p:nvPr/>
          </p:nvSpPr>
          <p:spPr>
            <a:xfrm>
              <a:off x="6645421" y="1744919"/>
              <a:ext cx="1543" cy="62"/>
            </a:xfrm>
            <a:custGeom>
              <a:avLst/>
              <a:gdLst/>
              <a:ahLst/>
              <a:cxnLst/>
              <a:rect l="l" t="t" r="r" b="b"/>
              <a:pathLst>
                <a:path w="25" h="1" extrusionOk="0">
                  <a:moveTo>
                    <a:pt x="1" y="0"/>
                  </a:moveTo>
                  <a:lnTo>
                    <a:pt x="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50"/>
            <p:cNvSpPr/>
            <p:nvPr/>
          </p:nvSpPr>
          <p:spPr>
            <a:xfrm>
              <a:off x="6674868" y="1831657"/>
              <a:ext cx="741" cy="62"/>
            </a:xfrm>
            <a:custGeom>
              <a:avLst/>
              <a:gdLst/>
              <a:ahLst/>
              <a:cxnLst/>
              <a:rect l="l" t="t" r="r" b="b"/>
              <a:pathLst>
                <a:path w="12" h="1" extrusionOk="0">
                  <a:moveTo>
                    <a:pt x="12" y="0"/>
                  </a:moveTo>
                  <a:lnTo>
                    <a:pt x="12" y="0"/>
                  </a:lnTo>
                  <a:cubicBezTo>
                    <a:pt x="0" y="0"/>
                    <a:pt x="0"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50"/>
            <p:cNvSpPr/>
            <p:nvPr/>
          </p:nvSpPr>
          <p:spPr>
            <a:xfrm>
              <a:off x="6665299" y="1725041"/>
              <a:ext cx="7408" cy="2284"/>
            </a:xfrm>
            <a:custGeom>
              <a:avLst/>
              <a:gdLst/>
              <a:ahLst/>
              <a:cxnLst/>
              <a:rect l="l" t="t" r="r" b="b"/>
              <a:pathLst>
                <a:path w="120" h="37" extrusionOk="0">
                  <a:moveTo>
                    <a:pt x="119" y="1"/>
                  </a:moveTo>
                  <a:cubicBezTo>
                    <a:pt x="84" y="13"/>
                    <a:pt x="36" y="25"/>
                    <a:pt x="0" y="37"/>
                  </a:cubicBezTo>
                  <a:cubicBezTo>
                    <a:pt x="36" y="25"/>
                    <a:pt x="84" y="13"/>
                    <a:pt x="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50"/>
            <p:cNvSpPr/>
            <p:nvPr/>
          </p:nvSpPr>
          <p:spPr>
            <a:xfrm>
              <a:off x="6647828" y="1743438"/>
              <a:ext cx="1358" cy="370"/>
            </a:xfrm>
            <a:custGeom>
              <a:avLst/>
              <a:gdLst/>
              <a:ahLst/>
              <a:cxnLst/>
              <a:rect l="l" t="t" r="r" b="b"/>
              <a:pathLst>
                <a:path w="22" h="6" extrusionOk="0">
                  <a:moveTo>
                    <a:pt x="9" y="0"/>
                  </a:moveTo>
                  <a:cubicBezTo>
                    <a:pt x="2" y="4"/>
                    <a:pt x="0" y="6"/>
                    <a:pt x="2" y="6"/>
                  </a:cubicBezTo>
                  <a:cubicBezTo>
                    <a:pt x="5" y="6"/>
                    <a:pt x="21" y="0"/>
                    <a:pt x="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50"/>
            <p:cNvSpPr/>
            <p:nvPr/>
          </p:nvSpPr>
          <p:spPr>
            <a:xfrm>
              <a:off x="6645421" y="1747080"/>
              <a:ext cx="4507" cy="62"/>
            </a:xfrm>
            <a:custGeom>
              <a:avLst/>
              <a:gdLst/>
              <a:ahLst/>
              <a:cxnLst/>
              <a:rect l="l" t="t" r="r" b="b"/>
              <a:pathLst>
                <a:path w="73" h="1" extrusionOk="0">
                  <a:moveTo>
                    <a:pt x="1" y="1"/>
                  </a:moveTo>
                  <a:cubicBezTo>
                    <a:pt x="25" y="1"/>
                    <a:pt x="48" y="1"/>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50"/>
            <p:cNvSpPr/>
            <p:nvPr/>
          </p:nvSpPr>
          <p:spPr>
            <a:xfrm>
              <a:off x="6644186" y="1750784"/>
              <a:ext cx="2778" cy="1543"/>
            </a:xfrm>
            <a:custGeom>
              <a:avLst/>
              <a:gdLst/>
              <a:ahLst/>
              <a:cxnLst/>
              <a:rect l="l" t="t" r="r" b="b"/>
              <a:pathLst>
                <a:path w="45" h="25" extrusionOk="0">
                  <a:moveTo>
                    <a:pt x="45" y="1"/>
                  </a:moveTo>
                  <a:cubicBezTo>
                    <a:pt x="1" y="11"/>
                    <a:pt x="17" y="12"/>
                    <a:pt x="20" y="22"/>
                  </a:cubicBezTo>
                  <a:lnTo>
                    <a:pt x="20" y="22"/>
                  </a:lnTo>
                  <a:cubicBezTo>
                    <a:pt x="27" y="17"/>
                    <a:pt x="45" y="9"/>
                    <a:pt x="45" y="1"/>
                  </a:cubicBezTo>
                  <a:close/>
                  <a:moveTo>
                    <a:pt x="20" y="22"/>
                  </a:moveTo>
                  <a:cubicBezTo>
                    <a:pt x="18" y="23"/>
                    <a:pt x="17" y="24"/>
                    <a:pt x="21" y="24"/>
                  </a:cubicBezTo>
                  <a:cubicBezTo>
                    <a:pt x="21" y="23"/>
                    <a:pt x="21" y="22"/>
                    <a:pt x="20" y="2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50"/>
            <p:cNvSpPr/>
            <p:nvPr/>
          </p:nvSpPr>
          <p:spPr>
            <a:xfrm>
              <a:off x="6644680" y="1752266"/>
              <a:ext cx="803" cy="62"/>
            </a:xfrm>
            <a:custGeom>
              <a:avLst/>
              <a:gdLst/>
              <a:ahLst/>
              <a:cxnLst/>
              <a:rect l="l" t="t" r="r" b="b"/>
              <a:pathLst>
                <a:path w="13" h="1" extrusionOk="0">
                  <a:moveTo>
                    <a:pt x="13" y="0"/>
                  </a:move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50"/>
            <p:cNvSpPr/>
            <p:nvPr/>
          </p:nvSpPr>
          <p:spPr>
            <a:xfrm>
              <a:off x="6668201" y="1809618"/>
              <a:ext cx="1543" cy="741"/>
            </a:xfrm>
            <a:custGeom>
              <a:avLst/>
              <a:gdLst/>
              <a:ahLst/>
              <a:cxnLst/>
              <a:rect l="l" t="t" r="r" b="b"/>
              <a:pathLst>
                <a:path w="25" h="12" extrusionOk="0">
                  <a:moveTo>
                    <a:pt x="25" y="0"/>
                  </a:moveTo>
                  <a:lnTo>
                    <a:pt x="1" y="12"/>
                  </a:lnTo>
                  <a:lnTo>
                    <a:pt x="13" y="12"/>
                  </a:lnTo>
                  <a:lnTo>
                    <a:pt x="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50"/>
            <p:cNvSpPr/>
            <p:nvPr/>
          </p:nvSpPr>
          <p:spPr>
            <a:xfrm>
              <a:off x="6672646" y="1833139"/>
              <a:ext cx="4198" cy="988"/>
            </a:xfrm>
            <a:custGeom>
              <a:avLst/>
              <a:gdLst/>
              <a:ahLst/>
              <a:cxnLst/>
              <a:rect l="l" t="t" r="r" b="b"/>
              <a:pathLst>
                <a:path w="68" h="16" extrusionOk="0">
                  <a:moveTo>
                    <a:pt x="48" y="0"/>
                  </a:moveTo>
                  <a:cubicBezTo>
                    <a:pt x="48" y="0"/>
                    <a:pt x="0" y="12"/>
                    <a:pt x="0" y="12"/>
                  </a:cubicBezTo>
                  <a:cubicBezTo>
                    <a:pt x="3" y="14"/>
                    <a:pt x="7" y="15"/>
                    <a:pt x="12" y="15"/>
                  </a:cubicBezTo>
                  <a:cubicBezTo>
                    <a:pt x="33" y="15"/>
                    <a:pt x="67"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50"/>
            <p:cNvSpPr/>
            <p:nvPr/>
          </p:nvSpPr>
          <p:spPr>
            <a:xfrm>
              <a:off x="6688820" y="1841164"/>
              <a:ext cx="5186" cy="1543"/>
            </a:xfrm>
            <a:custGeom>
              <a:avLst/>
              <a:gdLst/>
              <a:ahLst/>
              <a:cxnLst/>
              <a:rect l="l" t="t" r="r" b="b"/>
              <a:pathLst>
                <a:path w="84" h="25" extrusionOk="0">
                  <a:moveTo>
                    <a:pt x="84" y="1"/>
                  </a:moveTo>
                  <a:lnTo>
                    <a:pt x="0" y="25"/>
                  </a:lnTo>
                  <a:lnTo>
                    <a:pt x="12" y="25"/>
                  </a:lnTo>
                  <a:lnTo>
                    <a:pt x="8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50"/>
            <p:cNvSpPr/>
            <p:nvPr/>
          </p:nvSpPr>
          <p:spPr>
            <a:xfrm>
              <a:off x="7054845" y="3062096"/>
              <a:ext cx="803" cy="62"/>
            </a:xfrm>
            <a:custGeom>
              <a:avLst/>
              <a:gdLst/>
              <a:ahLst/>
              <a:cxnLst/>
              <a:rect l="l" t="t" r="r" b="b"/>
              <a:pathLst>
                <a:path w="13" h="1" extrusionOk="0">
                  <a:moveTo>
                    <a:pt x="1" y="0"/>
                  </a:moveTo>
                  <a:lnTo>
                    <a:pt x="1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50"/>
            <p:cNvSpPr/>
            <p:nvPr/>
          </p:nvSpPr>
          <p:spPr>
            <a:xfrm>
              <a:off x="7023237" y="3101050"/>
              <a:ext cx="803" cy="62"/>
            </a:xfrm>
            <a:custGeom>
              <a:avLst/>
              <a:gdLst/>
              <a:ahLst/>
              <a:cxnLst/>
              <a:rect l="l" t="t" r="r" b="b"/>
              <a:pathLst>
                <a:path w="13" h="1" extrusionOk="0">
                  <a:moveTo>
                    <a:pt x="13" y="0"/>
                  </a:moveTo>
                  <a:lnTo>
                    <a:pt x="13" y="0"/>
                  </a:lnTo>
                  <a:cubicBezTo>
                    <a:pt x="1" y="0"/>
                    <a:pt x="1"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50"/>
            <p:cNvSpPr/>
            <p:nvPr/>
          </p:nvSpPr>
          <p:spPr>
            <a:xfrm>
              <a:off x="6983542" y="2977580"/>
              <a:ext cx="2284" cy="62"/>
            </a:xfrm>
            <a:custGeom>
              <a:avLst/>
              <a:gdLst/>
              <a:ahLst/>
              <a:cxnLst/>
              <a:rect l="l" t="t" r="r" b="b"/>
              <a:pathLst>
                <a:path w="37" h="1" extrusionOk="0">
                  <a:moveTo>
                    <a:pt x="1" y="0"/>
                  </a:moveTo>
                  <a:lnTo>
                    <a:pt x="36" y="0"/>
                  </a:lnTo>
                  <a:cubicBezTo>
                    <a:pt x="36" y="0"/>
                    <a:pt x="2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50"/>
            <p:cNvSpPr/>
            <p:nvPr/>
          </p:nvSpPr>
          <p:spPr>
            <a:xfrm>
              <a:off x="7043115" y="3022400"/>
              <a:ext cx="741" cy="62"/>
            </a:xfrm>
            <a:custGeom>
              <a:avLst/>
              <a:gdLst/>
              <a:ahLst/>
              <a:cxnLst/>
              <a:rect l="l" t="t" r="r" b="b"/>
              <a:pathLst>
                <a:path w="12" h="1" extrusionOk="0">
                  <a:moveTo>
                    <a:pt x="12" y="0"/>
                  </a:moveTo>
                  <a:lnTo>
                    <a:pt x="0"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50"/>
            <p:cNvSpPr/>
            <p:nvPr/>
          </p:nvSpPr>
          <p:spPr>
            <a:xfrm>
              <a:off x="6984282" y="2993014"/>
              <a:ext cx="62" cy="62"/>
            </a:xfrm>
            <a:custGeom>
              <a:avLst/>
              <a:gdLst/>
              <a:ahLst/>
              <a:cxnLst/>
              <a:rect l="l" t="t" r="r" b="b"/>
              <a:pathLst>
                <a:path w="1" h="1" extrusionOk="0">
                  <a:moveTo>
                    <a:pt x="1" y="0"/>
                  </a:moveTo>
                  <a:lnTo>
                    <a:pt x="1" y="0"/>
                  </a:lnTo>
                  <a:cubicBezTo>
                    <a:pt x="1" y="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50"/>
            <p:cNvSpPr/>
            <p:nvPr/>
          </p:nvSpPr>
          <p:spPr>
            <a:xfrm>
              <a:off x="6988727" y="2976840"/>
              <a:ext cx="741" cy="62"/>
            </a:xfrm>
            <a:custGeom>
              <a:avLst/>
              <a:gdLst/>
              <a:ahLst/>
              <a:cxnLst/>
              <a:rect l="l" t="t" r="r" b="b"/>
              <a:pathLst>
                <a:path w="12" h="1" extrusionOk="0">
                  <a:moveTo>
                    <a:pt x="12" y="0"/>
                  </a:move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50"/>
            <p:cNvSpPr/>
            <p:nvPr/>
          </p:nvSpPr>
          <p:spPr>
            <a:xfrm>
              <a:off x="7021755" y="3088518"/>
              <a:ext cx="62" cy="62"/>
            </a:xfrm>
            <a:custGeom>
              <a:avLst/>
              <a:gdLst/>
              <a:ahLst/>
              <a:cxnLst/>
              <a:rect l="l" t="t" r="r" b="b"/>
              <a:pathLst>
                <a:path w="1" h="1" extrusionOk="0">
                  <a:moveTo>
                    <a:pt x="1" y="1"/>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50"/>
            <p:cNvSpPr/>
            <p:nvPr/>
          </p:nvSpPr>
          <p:spPr>
            <a:xfrm>
              <a:off x="6980640" y="2976840"/>
              <a:ext cx="8149" cy="2963"/>
            </a:xfrm>
            <a:custGeom>
              <a:avLst/>
              <a:gdLst/>
              <a:ahLst/>
              <a:cxnLst/>
              <a:rect l="l" t="t" r="r" b="b"/>
              <a:pathLst>
                <a:path w="132" h="48" extrusionOk="0">
                  <a:moveTo>
                    <a:pt x="119" y="0"/>
                  </a:moveTo>
                  <a:cubicBezTo>
                    <a:pt x="113" y="4"/>
                    <a:pt x="108" y="8"/>
                    <a:pt x="101" y="11"/>
                  </a:cubicBezTo>
                  <a:lnTo>
                    <a:pt x="101" y="11"/>
                  </a:lnTo>
                  <a:cubicBezTo>
                    <a:pt x="112" y="10"/>
                    <a:pt x="124" y="7"/>
                    <a:pt x="131" y="0"/>
                  </a:cubicBezTo>
                  <a:close/>
                  <a:moveTo>
                    <a:pt x="101" y="11"/>
                  </a:moveTo>
                  <a:cubicBezTo>
                    <a:pt x="95" y="12"/>
                    <a:pt x="88" y="12"/>
                    <a:pt x="83" y="12"/>
                  </a:cubicBezTo>
                  <a:cubicBezTo>
                    <a:pt x="83" y="12"/>
                    <a:pt x="43" y="32"/>
                    <a:pt x="43" y="37"/>
                  </a:cubicBezTo>
                  <a:lnTo>
                    <a:pt x="43" y="37"/>
                  </a:lnTo>
                  <a:cubicBezTo>
                    <a:pt x="22" y="40"/>
                    <a:pt x="0" y="48"/>
                    <a:pt x="0" y="48"/>
                  </a:cubicBezTo>
                  <a:cubicBezTo>
                    <a:pt x="14" y="48"/>
                    <a:pt x="30" y="44"/>
                    <a:pt x="46" y="38"/>
                  </a:cubicBezTo>
                  <a:lnTo>
                    <a:pt x="46" y="38"/>
                  </a:lnTo>
                  <a:cubicBezTo>
                    <a:pt x="48" y="38"/>
                    <a:pt x="53" y="38"/>
                    <a:pt x="60" y="36"/>
                  </a:cubicBezTo>
                  <a:cubicBezTo>
                    <a:pt x="57" y="36"/>
                    <a:pt x="54" y="36"/>
                    <a:pt x="51" y="36"/>
                  </a:cubicBezTo>
                  <a:lnTo>
                    <a:pt x="51" y="36"/>
                  </a:lnTo>
                  <a:cubicBezTo>
                    <a:pt x="68" y="30"/>
                    <a:pt x="86" y="21"/>
                    <a:pt x="101" y="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50"/>
            <p:cNvSpPr/>
            <p:nvPr/>
          </p:nvSpPr>
          <p:spPr>
            <a:xfrm>
              <a:off x="6984282" y="2980482"/>
              <a:ext cx="4507" cy="617"/>
            </a:xfrm>
            <a:custGeom>
              <a:avLst/>
              <a:gdLst/>
              <a:ahLst/>
              <a:cxnLst/>
              <a:rect l="l" t="t" r="r" b="b"/>
              <a:pathLst>
                <a:path w="73" h="10" extrusionOk="0">
                  <a:moveTo>
                    <a:pt x="1" y="1"/>
                  </a:moveTo>
                  <a:cubicBezTo>
                    <a:pt x="13" y="7"/>
                    <a:pt x="24" y="10"/>
                    <a:pt x="36" y="10"/>
                  </a:cubicBezTo>
                  <a:cubicBezTo>
                    <a:pt x="48" y="10"/>
                    <a:pt x="60" y="7"/>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50"/>
            <p:cNvSpPr/>
            <p:nvPr/>
          </p:nvSpPr>
          <p:spPr>
            <a:xfrm>
              <a:off x="6978418" y="2987088"/>
              <a:ext cx="2963" cy="432"/>
            </a:xfrm>
            <a:custGeom>
              <a:avLst/>
              <a:gdLst/>
              <a:ahLst/>
              <a:cxnLst/>
              <a:rect l="l" t="t" r="r" b="b"/>
              <a:pathLst>
                <a:path w="48" h="7" extrusionOk="0">
                  <a:moveTo>
                    <a:pt x="0" y="1"/>
                  </a:moveTo>
                  <a:cubicBezTo>
                    <a:pt x="0" y="1"/>
                    <a:pt x="6" y="6"/>
                    <a:pt x="20" y="6"/>
                  </a:cubicBezTo>
                  <a:cubicBezTo>
                    <a:pt x="27" y="6"/>
                    <a:pt x="36" y="5"/>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50"/>
            <p:cNvSpPr/>
            <p:nvPr/>
          </p:nvSpPr>
          <p:spPr>
            <a:xfrm>
              <a:off x="6983542" y="2985606"/>
              <a:ext cx="3025" cy="1543"/>
            </a:xfrm>
            <a:custGeom>
              <a:avLst/>
              <a:gdLst/>
              <a:ahLst/>
              <a:cxnLst/>
              <a:rect l="l" t="t" r="r" b="b"/>
              <a:pathLst>
                <a:path w="49" h="25" extrusionOk="0">
                  <a:moveTo>
                    <a:pt x="48" y="1"/>
                  </a:moveTo>
                  <a:lnTo>
                    <a:pt x="48" y="1"/>
                  </a:lnTo>
                  <a:cubicBezTo>
                    <a:pt x="1" y="13"/>
                    <a:pt x="25" y="13"/>
                    <a:pt x="13" y="25"/>
                  </a:cubicBezTo>
                  <a:cubicBezTo>
                    <a:pt x="13" y="25"/>
                    <a:pt x="48" y="13"/>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50"/>
            <p:cNvSpPr/>
            <p:nvPr/>
          </p:nvSpPr>
          <p:spPr>
            <a:xfrm>
              <a:off x="6983542" y="2987088"/>
              <a:ext cx="803" cy="62"/>
            </a:xfrm>
            <a:custGeom>
              <a:avLst/>
              <a:gdLst/>
              <a:ahLst/>
              <a:cxnLst/>
              <a:rect l="l" t="t" r="r" b="b"/>
              <a:pathLst>
                <a:path w="13" h="1" extrusionOk="0">
                  <a:moveTo>
                    <a:pt x="13" y="1"/>
                  </a:move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50"/>
            <p:cNvSpPr/>
            <p:nvPr/>
          </p:nvSpPr>
          <p:spPr>
            <a:xfrm>
              <a:off x="6979158" y="2995916"/>
              <a:ext cx="5186" cy="1543"/>
            </a:xfrm>
            <a:custGeom>
              <a:avLst/>
              <a:gdLst/>
              <a:ahLst/>
              <a:cxnLst/>
              <a:rect l="l" t="t" r="r" b="b"/>
              <a:pathLst>
                <a:path w="84" h="25" extrusionOk="0">
                  <a:moveTo>
                    <a:pt x="48" y="1"/>
                  </a:moveTo>
                  <a:cubicBezTo>
                    <a:pt x="0" y="13"/>
                    <a:pt x="72" y="13"/>
                    <a:pt x="48" y="24"/>
                  </a:cubicBezTo>
                  <a:cubicBezTo>
                    <a:pt x="84" y="13"/>
                    <a:pt x="48" y="13"/>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50"/>
            <p:cNvSpPr/>
            <p:nvPr/>
          </p:nvSpPr>
          <p:spPr>
            <a:xfrm>
              <a:off x="6983542" y="2999620"/>
              <a:ext cx="3025" cy="803"/>
            </a:xfrm>
            <a:custGeom>
              <a:avLst/>
              <a:gdLst/>
              <a:ahLst/>
              <a:cxnLst/>
              <a:rect l="l" t="t" r="r" b="b"/>
              <a:pathLst>
                <a:path w="49" h="13" extrusionOk="0">
                  <a:moveTo>
                    <a:pt x="48" y="0"/>
                  </a:moveTo>
                  <a:lnTo>
                    <a:pt x="1" y="12"/>
                  </a:lnTo>
                  <a:lnTo>
                    <a:pt x="48" y="12"/>
                  </a:lnTo>
                  <a:cubicBezTo>
                    <a:pt x="48" y="0"/>
                    <a:pt x="48"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50"/>
            <p:cNvSpPr/>
            <p:nvPr/>
          </p:nvSpPr>
          <p:spPr>
            <a:xfrm>
              <a:off x="7013668" y="3070183"/>
              <a:ext cx="2284" cy="803"/>
            </a:xfrm>
            <a:custGeom>
              <a:avLst/>
              <a:gdLst/>
              <a:ahLst/>
              <a:cxnLst/>
              <a:rect l="l" t="t" r="r" b="b"/>
              <a:pathLst>
                <a:path w="37" h="13" extrusionOk="0">
                  <a:moveTo>
                    <a:pt x="37" y="0"/>
                  </a:moveTo>
                  <a:lnTo>
                    <a:pt x="1" y="12"/>
                  </a:lnTo>
                  <a:lnTo>
                    <a:pt x="25" y="12"/>
                  </a:lnTo>
                  <a:lnTo>
                    <a:pt x="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50"/>
            <p:cNvSpPr/>
            <p:nvPr/>
          </p:nvSpPr>
          <p:spPr>
            <a:xfrm>
              <a:off x="7021570" y="3103211"/>
              <a:ext cx="3087" cy="803"/>
            </a:xfrm>
            <a:custGeom>
              <a:avLst/>
              <a:gdLst/>
              <a:ahLst/>
              <a:cxnLst/>
              <a:rect l="l" t="t" r="r" b="b"/>
              <a:pathLst>
                <a:path w="50" h="13" extrusionOk="0">
                  <a:moveTo>
                    <a:pt x="40" y="1"/>
                  </a:moveTo>
                  <a:cubicBezTo>
                    <a:pt x="40" y="3"/>
                    <a:pt x="39" y="4"/>
                    <a:pt x="37" y="5"/>
                  </a:cubicBezTo>
                  <a:lnTo>
                    <a:pt x="37" y="5"/>
                  </a:lnTo>
                  <a:cubicBezTo>
                    <a:pt x="45" y="3"/>
                    <a:pt x="49" y="1"/>
                    <a:pt x="40" y="1"/>
                  </a:cubicBezTo>
                  <a:close/>
                  <a:moveTo>
                    <a:pt x="37" y="5"/>
                  </a:moveTo>
                  <a:cubicBezTo>
                    <a:pt x="27" y="8"/>
                    <a:pt x="9" y="12"/>
                    <a:pt x="5" y="13"/>
                  </a:cubicBezTo>
                  <a:lnTo>
                    <a:pt x="5" y="13"/>
                  </a:lnTo>
                  <a:cubicBezTo>
                    <a:pt x="12" y="12"/>
                    <a:pt x="31" y="11"/>
                    <a:pt x="37" y="5"/>
                  </a:cubicBezTo>
                  <a:close/>
                  <a:moveTo>
                    <a:pt x="5" y="13"/>
                  </a:moveTo>
                  <a:cubicBezTo>
                    <a:pt x="2" y="13"/>
                    <a:pt x="1" y="13"/>
                    <a:pt x="4" y="13"/>
                  </a:cubicBezTo>
                  <a:cubicBezTo>
                    <a:pt x="4" y="13"/>
                    <a:pt x="4" y="13"/>
                    <a:pt x="5"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50"/>
            <p:cNvSpPr/>
            <p:nvPr/>
          </p:nvSpPr>
          <p:spPr>
            <a:xfrm>
              <a:off x="7039411" y="3116484"/>
              <a:ext cx="4445" cy="1543"/>
            </a:xfrm>
            <a:custGeom>
              <a:avLst/>
              <a:gdLst/>
              <a:ahLst/>
              <a:cxnLst/>
              <a:rect l="l" t="t" r="r" b="b"/>
              <a:pathLst>
                <a:path w="72" h="25" extrusionOk="0">
                  <a:moveTo>
                    <a:pt x="1" y="24"/>
                  </a:moveTo>
                  <a:lnTo>
                    <a:pt x="1" y="24"/>
                  </a:lnTo>
                  <a:lnTo>
                    <a:pt x="7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50"/>
            <p:cNvSpPr/>
            <p:nvPr/>
          </p:nvSpPr>
          <p:spPr>
            <a:xfrm>
              <a:off x="6765989" y="3282427"/>
              <a:ext cx="8149" cy="3148"/>
            </a:xfrm>
            <a:custGeom>
              <a:avLst/>
              <a:gdLst/>
              <a:ahLst/>
              <a:cxnLst/>
              <a:rect l="l" t="t" r="r" b="b"/>
              <a:pathLst>
                <a:path w="132" h="51" extrusionOk="0">
                  <a:moveTo>
                    <a:pt x="44" y="0"/>
                  </a:moveTo>
                  <a:cubicBezTo>
                    <a:pt x="24" y="0"/>
                    <a:pt x="24" y="21"/>
                    <a:pt x="24" y="51"/>
                  </a:cubicBezTo>
                  <a:cubicBezTo>
                    <a:pt x="131" y="39"/>
                    <a:pt x="0" y="51"/>
                    <a:pt x="60" y="3"/>
                  </a:cubicBezTo>
                  <a:cubicBezTo>
                    <a:pt x="54" y="1"/>
                    <a:pt x="48" y="0"/>
                    <a:pt x="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50"/>
            <p:cNvSpPr/>
            <p:nvPr/>
          </p:nvSpPr>
          <p:spPr>
            <a:xfrm>
              <a:off x="7157757" y="3149574"/>
              <a:ext cx="2284" cy="741"/>
            </a:xfrm>
            <a:custGeom>
              <a:avLst/>
              <a:gdLst/>
              <a:ahLst/>
              <a:cxnLst/>
              <a:rect l="l" t="t" r="r" b="b"/>
              <a:pathLst>
                <a:path w="37" h="12" extrusionOk="0">
                  <a:moveTo>
                    <a:pt x="0" y="0"/>
                  </a:moveTo>
                  <a:cubicBezTo>
                    <a:pt x="0" y="0"/>
                    <a:pt x="0" y="12"/>
                    <a:pt x="0" y="12"/>
                  </a:cubicBezTo>
                  <a:lnTo>
                    <a:pt x="3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50"/>
            <p:cNvSpPr/>
            <p:nvPr/>
          </p:nvSpPr>
          <p:spPr>
            <a:xfrm>
              <a:off x="6874024" y="3270821"/>
              <a:ext cx="62" cy="803"/>
            </a:xfrm>
            <a:custGeom>
              <a:avLst/>
              <a:gdLst/>
              <a:ahLst/>
              <a:cxnLst/>
              <a:rect l="l" t="t" r="r" b="b"/>
              <a:pathLst>
                <a:path w="1" h="13" extrusionOk="0">
                  <a:moveTo>
                    <a:pt x="1" y="13"/>
                  </a:moveTo>
                  <a:cubicBezTo>
                    <a:pt x="1" y="1"/>
                    <a:pt x="1" y="1"/>
                    <a:pt x="1" y="1"/>
                  </a:cubicBezTo>
                  <a:cubicBezTo>
                    <a:pt x="1" y="1"/>
                    <a:pt x="1" y="1"/>
                    <a:pt x="1"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50"/>
            <p:cNvSpPr/>
            <p:nvPr/>
          </p:nvSpPr>
          <p:spPr>
            <a:xfrm>
              <a:off x="6874024" y="3270821"/>
              <a:ext cx="8149" cy="7532"/>
            </a:xfrm>
            <a:custGeom>
              <a:avLst/>
              <a:gdLst/>
              <a:ahLst/>
              <a:cxnLst/>
              <a:rect l="l" t="t" r="r" b="b"/>
              <a:pathLst>
                <a:path w="132" h="122" extrusionOk="0">
                  <a:moveTo>
                    <a:pt x="1" y="1"/>
                  </a:moveTo>
                  <a:lnTo>
                    <a:pt x="1" y="13"/>
                  </a:lnTo>
                  <a:cubicBezTo>
                    <a:pt x="2" y="13"/>
                    <a:pt x="4" y="13"/>
                    <a:pt x="6" y="14"/>
                  </a:cubicBezTo>
                  <a:lnTo>
                    <a:pt x="6" y="14"/>
                  </a:lnTo>
                  <a:cubicBezTo>
                    <a:pt x="5" y="9"/>
                    <a:pt x="3" y="5"/>
                    <a:pt x="1" y="1"/>
                  </a:cubicBezTo>
                  <a:close/>
                  <a:moveTo>
                    <a:pt x="6" y="14"/>
                  </a:moveTo>
                  <a:cubicBezTo>
                    <a:pt x="12" y="33"/>
                    <a:pt x="10" y="53"/>
                    <a:pt x="1" y="72"/>
                  </a:cubicBezTo>
                  <a:cubicBezTo>
                    <a:pt x="24" y="72"/>
                    <a:pt x="48" y="88"/>
                    <a:pt x="65" y="88"/>
                  </a:cubicBezTo>
                  <a:cubicBezTo>
                    <a:pt x="73" y="88"/>
                    <a:pt x="80" y="84"/>
                    <a:pt x="84" y="72"/>
                  </a:cubicBezTo>
                  <a:cubicBezTo>
                    <a:pt x="105" y="83"/>
                    <a:pt x="89" y="122"/>
                    <a:pt x="110" y="122"/>
                  </a:cubicBezTo>
                  <a:cubicBezTo>
                    <a:pt x="113" y="122"/>
                    <a:pt x="116" y="121"/>
                    <a:pt x="120" y="120"/>
                  </a:cubicBezTo>
                  <a:cubicBezTo>
                    <a:pt x="131" y="73"/>
                    <a:pt x="64" y="27"/>
                    <a:pt x="6" y="1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50"/>
            <p:cNvSpPr/>
            <p:nvPr/>
          </p:nvSpPr>
          <p:spPr>
            <a:xfrm>
              <a:off x="6792473" y="3274525"/>
              <a:ext cx="62" cy="803"/>
            </a:xfrm>
            <a:custGeom>
              <a:avLst/>
              <a:gdLst/>
              <a:ahLst/>
              <a:cxnLst/>
              <a:rect l="l" t="t" r="r" b="b"/>
              <a:pathLst>
                <a:path w="1" h="13" extrusionOk="0">
                  <a:moveTo>
                    <a:pt x="0" y="12"/>
                  </a:moveTo>
                  <a:cubicBezTo>
                    <a:pt x="0" y="12"/>
                    <a:pt x="0" y="0"/>
                    <a:pt x="0" y="0"/>
                  </a:cubicBezTo>
                  <a:cubicBezTo>
                    <a:pt x="0" y="0"/>
                    <a:pt x="0" y="12"/>
                    <a:pt x="0"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50"/>
            <p:cNvSpPr/>
            <p:nvPr/>
          </p:nvSpPr>
          <p:spPr>
            <a:xfrm>
              <a:off x="7355493" y="3210568"/>
              <a:ext cx="2222" cy="1543"/>
            </a:xfrm>
            <a:custGeom>
              <a:avLst/>
              <a:gdLst/>
              <a:ahLst/>
              <a:cxnLst/>
              <a:rect l="l" t="t" r="r" b="b"/>
              <a:pathLst>
                <a:path w="36" h="25" extrusionOk="0">
                  <a:moveTo>
                    <a:pt x="36" y="0"/>
                  </a:moveTo>
                  <a:cubicBezTo>
                    <a:pt x="24" y="0"/>
                    <a:pt x="12" y="12"/>
                    <a:pt x="0" y="24"/>
                  </a:cubicBezTo>
                  <a:cubicBezTo>
                    <a:pt x="12" y="24"/>
                    <a:pt x="24" y="12"/>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50"/>
            <p:cNvSpPr/>
            <p:nvPr/>
          </p:nvSpPr>
          <p:spPr>
            <a:xfrm>
              <a:off x="7263570" y="3193653"/>
              <a:ext cx="62" cy="62"/>
            </a:xfrm>
            <a:custGeom>
              <a:avLst/>
              <a:gdLst/>
              <a:ahLst/>
              <a:cxnLst/>
              <a:rect l="l" t="t" r="r" b="b"/>
              <a:pathLst>
                <a:path w="1" h="1" extrusionOk="0">
                  <a:moveTo>
                    <a:pt x="1" y="0"/>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50"/>
            <p:cNvSpPr/>
            <p:nvPr/>
          </p:nvSpPr>
          <p:spPr>
            <a:xfrm>
              <a:off x="7178314" y="3221557"/>
              <a:ext cx="62" cy="62"/>
            </a:xfrm>
            <a:custGeom>
              <a:avLst/>
              <a:gdLst/>
              <a:ahLst/>
              <a:cxnLst/>
              <a:rect l="l" t="t" r="r" b="b"/>
              <a:pathLst>
                <a:path w="1" h="1" extrusionOk="0">
                  <a:moveTo>
                    <a:pt x="1" y="1"/>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50"/>
            <p:cNvSpPr/>
            <p:nvPr/>
          </p:nvSpPr>
          <p:spPr>
            <a:xfrm>
              <a:off x="7177574" y="3221557"/>
              <a:ext cx="1420" cy="1729"/>
            </a:xfrm>
            <a:custGeom>
              <a:avLst/>
              <a:gdLst/>
              <a:ahLst/>
              <a:cxnLst/>
              <a:rect l="l" t="t" r="r" b="b"/>
              <a:pathLst>
                <a:path w="23" h="28" extrusionOk="0">
                  <a:moveTo>
                    <a:pt x="13" y="1"/>
                  </a:moveTo>
                  <a:cubicBezTo>
                    <a:pt x="11" y="3"/>
                    <a:pt x="10" y="6"/>
                    <a:pt x="10" y="9"/>
                  </a:cubicBezTo>
                  <a:lnTo>
                    <a:pt x="10" y="9"/>
                  </a:lnTo>
                  <a:cubicBezTo>
                    <a:pt x="12" y="7"/>
                    <a:pt x="13" y="4"/>
                    <a:pt x="13" y="1"/>
                  </a:cubicBezTo>
                  <a:close/>
                  <a:moveTo>
                    <a:pt x="10" y="9"/>
                  </a:moveTo>
                  <a:cubicBezTo>
                    <a:pt x="7" y="14"/>
                    <a:pt x="1" y="16"/>
                    <a:pt x="1" y="25"/>
                  </a:cubicBezTo>
                  <a:cubicBezTo>
                    <a:pt x="8" y="27"/>
                    <a:pt x="12" y="28"/>
                    <a:pt x="14" y="28"/>
                  </a:cubicBezTo>
                  <a:cubicBezTo>
                    <a:pt x="22" y="28"/>
                    <a:pt x="12" y="18"/>
                    <a:pt x="10" y="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50"/>
            <p:cNvSpPr/>
            <p:nvPr/>
          </p:nvSpPr>
          <p:spPr>
            <a:xfrm>
              <a:off x="7199675" y="3208963"/>
              <a:ext cx="803" cy="926"/>
            </a:xfrm>
            <a:custGeom>
              <a:avLst/>
              <a:gdLst/>
              <a:ahLst/>
              <a:cxnLst/>
              <a:rect l="l" t="t" r="r" b="b"/>
              <a:pathLst>
                <a:path w="13" h="15" extrusionOk="0">
                  <a:moveTo>
                    <a:pt x="7" y="1"/>
                  </a:moveTo>
                  <a:cubicBezTo>
                    <a:pt x="4" y="1"/>
                    <a:pt x="0" y="8"/>
                    <a:pt x="0" y="14"/>
                  </a:cubicBezTo>
                  <a:lnTo>
                    <a:pt x="12" y="14"/>
                  </a:lnTo>
                  <a:cubicBezTo>
                    <a:pt x="12" y="4"/>
                    <a:pt x="10" y="1"/>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50"/>
            <p:cNvSpPr/>
            <p:nvPr/>
          </p:nvSpPr>
          <p:spPr>
            <a:xfrm>
              <a:off x="6872543" y="3274957"/>
              <a:ext cx="1543" cy="2531"/>
            </a:xfrm>
            <a:custGeom>
              <a:avLst/>
              <a:gdLst/>
              <a:ahLst/>
              <a:cxnLst/>
              <a:rect l="l" t="t" r="r" b="b"/>
              <a:pathLst>
                <a:path w="25" h="41" extrusionOk="0">
                  <a:moveTo>
                    <a:pt x="16" y="1"/>
                  </a:moveTo>
                  <a:cubicBezTo>
                    <a:pt x="8" y="1"/>
                    <a:pt x="1" y="14"/>
                    <a:pt x="1" y="41"/>
                  </a:cubicBezTo>
                  <a:cubicBezTo>
                    <a:pt x="13" y="29"/>
                    <a:pt x="25" y="17"/>
                    <a:pt x="25" y="5"/>
                  </a:cubicBezTo>
                  <a:cubicBezTo>
                    <a:pt x="22" y="2"/>
                    <a:pt x="19"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50"/>
            <p:cNvSpPr/>
            <p:nvPr/>
          </p:nvSpPr>
          <p:spPr>
            <a:xfrm>
              <a:off x="6948291" y="3257610"/>
              <a:ext cx="1482" cy="803"/>
            </a:xfrm>
            <a:custGeom>
              <a:avLst/>
              <a:gdLst/>
              <a:ahLst/>
              <a:cxnLst/>
              <a:rect l="l" t="t" r="r" b="b"/>
              <a:pathLst>
                <a:path w="24" h="13" extrusionOk="0">
                  <a:moveTo>
                    <a:pt x="24" y="0"/>
                  </a:moveTo>
                  <a:cubicBezTo>
                    <a:pt x="12" y="0"/>
                    <a:pt x="0" y="0"/>
                    <a:pt x="0" y="12"/>
                  </a:cubicBezTo>
                  <a:cubicBezTo>
                    <a:pt x="0" y="12"/>
                    <a:pt x="12"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50"/>
            <p:cNvSpPr/>
            <p:nvPr/>
          </p:nvSpPr>
          <p:spPr>
            <a:xfrm>
              <a:off x="6774817" y="3279649"/>
              <a:ext cx="5927" cy="5927"/>
            </a:xfrm>
            <a:custGeom>
              <a:avLst/>
              <a:gdLst/>
              <a:ahLst/>
              <a:cxnLst/>
              <a:rect l="l" t="t" r="r" b="b"/>
              <a:pathLst>
                <a:path w="96" h="96" extrusionOk="0">
                  <a:moveTo>
                    <a:pt x="0" y="0"/>
                  </a:moveTo>
                  <a:lnTo>
                    <a:pt x="0" y="0"/>
                  </a:lnTo>
                  <a:cubicBezTo>
                    <a:pt x="12" y="36"/>
                    <a:pt x="48" y="60"/>
                    <a:pt x="72" y="96"/>
                  </a:cubicBezTo>
                  <a:cubicBezTo>
                    <a:pt x="96" y="36"/>
                    <a:pt x="36" y="36"/>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50"/>
            <p:cNvSpPr/>
            <p:nvPr/>
          </p:nvSpPr>
          <p:spPr>
            <a:xfrm>
              <a:off x="6868900" y="3272118"/>
              <a:ext cx="2963" cy="3334"/>
            </a:xfrm>
            <a:custGeom>
              <a:avLst/>
              <a:gdLst/>
              <a:ahLst/>
              <a:cxnLst/>
              <a:rect l="l" t="t" r="r" b="b"/>
              <a:pathLst>
                <a:path w="48" h="54" extrusionOk="0">
                  <a:moveTo>
                    <a:pt x="16" y="0"/>
                  </a:moveTo>
                  <a:cubicBezTo>
                    <a:pt x="14" y="0"/>
                    <a:pt x="12" y="1"/>
                    <a:pt x="12" y="3"/>
                  </a:cubicBezTo>
                  <a:cubicBezTo>
                    <a:pt x="12" y="15"/>
                    <a:pt x="24" y="39"/>
                    <a:pt x="0" y="51"/>
                  </a:cubicBezTo>
                  <a:cubicBezTo>
                    <a:pt x="4" y="53"/>
                    <a:pt x="7" y="53"/>
                    <a:pt x="9" y="53"/>
                  </a:cubicBezTo>
                  <a:cubicBezTo>
                    <a:pt x="25" y="53"/>
                    <a:pt x="27" y="26"/>
                    <a:pt x="48" y="15"/>
                  </a:cubicBezTo>
                  <a:cubicBezTo>
                    <a:pt x="48" y="15"/>
                    <a:pt x="25" y="0"/>
                    <a:pt x="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50"/>
            <p:cNvSpPr/>
            <p:nvPr/>
          </p:nvSpPr>
          <p:spPr>
            <a:xfrm>
              <a:off x="6885816" y="3267179"/>
              <a:ext cx="6667" cy="6667"/>
            </a:xfrm>
            <a:custGeom>
              <a:avLst/>
              <a:gdLst/>
              <a:ahLst/>
              <a:cxnLst/>
              <a:rect l="l" t="t" r="r" b="b"/>
              <a:pathLst>
                <a:path w="108" h="108" extrusionOk="0">
                  <a:moveTo>
                    <a:pt x="107" y="0"/>
                  </a:moveTo>
                  <a:lnTo>
                    <a:pt x="0" y="107"/>
                  </a:lnTo>
                  <a:cubicBezTo>
                    <a:pt x="36" y="83"/>
                    <a:pt x="107" y="36"/>
                    <a:pt x="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50"/>
            <p:cNvSpPr/>
            <p:nvPr/>
          </p:nvSpPr>
          <p:spPr>
            <a:xfrm>
              <a:off x="6914460" y="3269340"/>
              <a:ext cx="3766" cy="3025"/>
            </a:xfrm>
            <a:custGeom>
              <a:avLst/>
              <a:gdLst/>
              <a:ahLst/>
              <a:cxnLst/>
              <a:rect l="l" t="t" r="r" b="b"/>
              <a:pathLst>
                <a:path w="61" h="49" extrusionOk="0">
                  <a:moveTo>
                    <a:pt x="12" y="1"/>
                  </a:moveTo>
                  <a:cubicBezTo>
                    <a:pt x="12" y="13"/>
                    <a:pt x="1" y="25"/>
                    <a:pt x="12" y="48"/>
                  </a:cubicBezTo>
                  <a:cubicBezTo>
                    <a:pt x="48" y="37"/>
                    <a:pt x="60" y="13"/>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50"/>
            <p:cNvSpPr/>
            <p:nvPr/>
          </p:nvSpPr>
          <p:spPr>
            <a:xfrm>
              <a:off x="6915942" y="3263475"/>
              <a:ext cx="2963" cy="2161"/>
            </a:xfrm>
            <a:custGeom>
              <a:avLst/>
              <a:gdLst/>
              <a:ahLst/>
              <a:cxnLst/>
              <a:rect l="l" t="t" r="r" b="b"/>
              <a:pathLst>
                <a:path w="48" h="35" extrusionOk="0">
                  <a:moveTo>
                    <a:pt x="0" y="1"/>
                  </a:moveTo>
                  <a:cubicBezTo>
                    <a:pt x="0" y="28"/>
                    <a:pt x="8" y="35"/>
                    <a:pt x="17" y="35"/>
                  </a:cubicBezTo>
                  <a:cubicBezTo>
                    <a:pt x="28" y="35"/>
                    <a:pt x="41" y="24"/>
                    <a:pt x="48" y="24"/>
                  </a:cubicBezTo>
                  <a:cubicBezTo>
                    <a:pt x="36" y="1"/>
                    <a:pt x="12"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50"/>
            <p:cNvSpPr/>
            <p:nvPr/>
          </p:nvSpPr>
          <p:spPr>
            <a:xfrm>
              <a:off x="6918844" y="3264956"/>
              <a:ext cx="803" cy="62"/>
            </a:xfrm>
            <a:custGeom>
              <a:avLst/>
              <a:gdLst/>
              <a:ahLst/>
              <a:cxnLst/>
              <a:rect l="l" t="t" r="r" b="b"/>
              <a:pathLst>
                <a:path w="13" h="1" extrusionOk="0">
                  <a:moveTo>
                    <a:pt x="1" y="0"/>
                  </a:moveTo>
                  <a:lnTo>
                    <a:pt x="13" y="0"/>
                  </a:lnTo>
                  <a:cubicBezTo>
                    <a:pt x="13" y="0"/>
                    <a:pt x="1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50"/>
            <p:cNvSpPr/>
            <p:nvPr/>
          </p:nvSpPr>
          <p:spPr>
            <a:xfrm>
              <a:off x="6962243" y="3255202"/>
              <a:ext cx="5186" cy="3087"/>
            </a:xfrm>
            <a:custGeom>
              <a:avLst/>
              <a:gdLst/>
              <a:ahLst/>
              <a:cxnLst/>
              <a:rect l="l" t="t" r="r" b="b"/>
              <a:pathLst>
                <a:path w="84" h="50" extrusionOk="0">
                  <a:moveTo>
                    <a:pt x="53" y="0"/>
                  </a:moveTo>
                  <a:cubicBezTo>
                    <a:pt x="33" y="0"/>
                    <a:pt x="17" y="19"/>
                    <a:pt x="0" y="27"/>
                  </a:cubicBezTo>
                  <a:cubicBezTo>
                    <a:pt x="0" y="43"/>
                    <a:pt x="4" y="49"/>
                    <a:pt x="10" y="49"/>
                  </a:cubicBezTo>
                  <a:cubicBezTo>
                    <a:pt x="24" y="49"/>
                    <a:pt x="52" y="14"/>
                    <a:pt x="76" y="14"/>
                  </a:cubicBezTo>
                  <a:cubicBezTo>
                    <a:pt x="79" y="14"/>
                    <a:pt x="81" y="15"/>
                    <a:pt x="84" y="15"/>
                  </a:cubicBezTo>
                  <a:cubicBezTo>
                    <a:pt x="72" y="4"/>
                    <a:pt x="62"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50"/>
            <p:cNvSpPr/>
            <p:nvPr/>
          </p:nvSpPr>
          <p:spPr>
            <a:xfrm>
              <a:off x="6982801" y="3247300"/>
              <a:ext cx="3766" cy="3025"/>
            </a:xfrm>
            <a:custGeom>
              <a:avLst/>
              <a:gdLst/>
              <a:ahLst/>
              <a:cxnLst/>
              <a:rect l="l" t="t" r="r" b="b"/>
              <a:pathLst>
                <a:path w="61" h="49" extrusionOk="0">
                  <a:moveTo>
                    <a:pt x="25" y="1"/>
                  </a:moveTo>
                  <a:cubicBezTo>
                    <a:pt x="13" y="13"/>
                    <a:pt x="13" y="13"/>
                    <a:pt x="1" y="13"/>
                  </a:cubicBezTo>
                  <a:lnTo>
                    <a:pt x="25" y="48"/>
                  </a:lnTo>
                  <a:cubicBezTo>
                    <a:pt x="37" y="48"/>
                    <a:pt x="60" y="13"/>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50"/>
            <p:cNvSpPr/>
            <p:nvPr/>
          </p:nvSpPr>
          <p:spPr>
            <a:xfrm>
              <a:off x="7184982" y="3209704"/>
              <a:ext cx="2963" cy="2778"/>
            </a:xfrm>
            <a:custGeom>
              <a:avLst/>
              <a:gdLst/>
              <a:ahLst/>
              <a:cxnLst/>
              <a:rect l="l" t="t" r="r" b="b"/>
              <a:pathLst>
                <a:path w="48" h="45" extrusionOk="0">
                  <a:moveTo>
                    <a:pt x="8" y="1"/>
                  </a:moveTo>
                  <a:cubicBezTo>
                    <a:pt x="6" y="1"/>
                    <a:pt x="3" y="1"/>
                    <a:pt x="0" y="2"/>
                  </a:cubicBezTo>
                  <a:cubicBezTo>
                    <a:pt x="10" y="12"/>
                    <a:pt x="11" y="45"/>
                    <a:pt x="30" y="45"/>
                  </a:cubicBezTo>
                  <a:cubicBezTo>
                    <a:pt x="35" y="45"/>
                    <a:pt x="41" y="43"/>
                    <a:pt x="48" y="38"/>
                  </a:cubicBezTo>
                  <a:lnTo>
                    <a:pt x="48" y="38"/>
                  </a:lnTo>
                  <a:cubicBezTo>
                    <a:pt x="43" y="39"/>
                    <a:pt x="40" y="40"/>
                    <a:pt x="37" y="40"/>
                  </a:cubicBezTo>
                  <a:cubicBezTo>
                    <a:pt x="9" y="40"/>
                    <a:pt x="28"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50"/>
            <p:cNvSpPr/>
            <p:nvPr/>
          </p:nvSpPr>
          <p:spPr>
            <a:xfrm>
              <a:off x="7098924" y="3246559"/>
              <a:ext cx="1543" cy="5247"/>
            </a:xfrm>
            <a:custGeom>
              <a:avLst/>
              <a:gdLst/>
              <a:ahLst/>
              <a:cxnLst/>
              <a:rect l="l" t="t" r="r" b="b"/>
              <a:pathLst>
                <a:path w="25" h="85" extrusionOk="0">
                  <a:moveTo>
                    <a:pt x="13" y="1"/>
                  </a:moveTo>
                  <a:lnTo>
                    <a:pt x="1" y="13"/>
                  </a:lnTo>
                  <a:lnTo>
                    <a:pt x="25" y="84"/>
                  </a:lnTo>
                  <a:lnTo>
                    <a:pt x="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50"/>
            <p:cNvSpPr/>
            <p:nvPr/>
          </p:nvSpPr>
          <p:spPr>
            <a:xfrm>
              <a:off x="7417968" y="2343192"/>
              <a:ext cx="3704" cy="8890"/>
            </a:xfrm>
            <a:custGeom>
              <a:avLst/>
              <a:gdLst/>
              <a:ahLst/>
              <a:cxnLst/>
              <a:rect l="l" t="t" r="r" b="b"/>
              <a:pathLst>
                <a:path w="60" h="144" extrusionOk="0">
                  <a:moveTo>
                    <a:pt x="0" y="1"/>
                  </a:moveTo>
                  <a:lnTo>
                    <a:pt x="0" y="1"/>
                  </a:lnTo>
                  <a:cubicBezTo>
                    <a:pt x="24" y="49"/>
                    <a:pt x="36" y="144"/>
                    <a:pt x="60" y="144"/>
                  </a:cubicBezTo>
                  <a:cubicBezTo>
                    <a:pt x="48" y="96"/>
                    <a:pt x="24" y="49"/>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50"/>
            <p:cNvSpPr/>
            <p:nvPr/>
          </p:nvSpPr>
          <p:spPr>
            <a:xfrm>
              <a:off x="7417968" y="2349119"/>
              <a:ext cx="3704" cy="13273"/>
            </a:xfrm>
            <a:custGeom>
              <a:avLst/>
              <a:gdLst/>
              <a:ahLst/>
              <a:cxnLst/>
              <a:rect l="l" t="t" r="r" b="b"/>
              <a:pathLst>
                <a:path w="60" h="215" extrusionOk="0">
                  <a:moveTo>
                    <a:pt x="0" y="0"/>
                  </a:moveTo>
                  <a:lnTo>
                    <a:pt x="24" y="119"/>
                  </a:lnTo>
                  <a:cubicBezTo>
                    <a:pt x="36" y="155"/>
                    <a:pt x="36" y="191"/>
                    <a:pt x="36" y="215"/>
                  </a:cubicBezTo>
                  <a:lnTo>
                    <a:pt x="60" y="119"/>
                  </a:lnTo>
                  <a:lnTo>
                    <a:pt x="60" y="119"/>
                  </a:lnTo>
                  <a:cubicBezTo>
                    <a:pt x="55" y="126"/>
                    <a:pt x="51" y="128"/>
                    <a:pt x="47" y="128"/>
                  </a:cubicBezTo>
                  <a:cubicBezTo>
                    <a:pt x="21" y="128"/>
                    <a:pt x="11" y="1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50"/>
            <p:cNvSpPr/>
            <p:nvPr/>
          </p:nvSpPr>
          <p:spPr>
            <a:xfrm>
              <a:off x="7414264" y="2361589"/>
              <a:ext cx="803" cy="1173"/>
            </a:xfrm>
            <a:custGeom>
              <a:avLst/>
              <a:gdLst/>
              <a:ahLst/>
              <a:cxnLst/>
              <a:rect l="l" t="t" r="r" b="b"/>
              <a:pathLst>
                <a:path w="13" h="19" extrusionOk="0">
                  <a:moveTo>
                    <a:pt x="1" y="1"/>
                  </a:moveTo>
                  <a:cubicBezTo>
                    <a:pt x="1" y="13"/>
                    <a:pt x="4" y="18"/>
                    <a:pt x="7" y="18"/>
                  </a:cubicBezTo>
                  <a:cubicBezTo>
                    <a:pt x="10" y="18"/>
                    <a:pt x="13" y="13"/>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50"/>
            <p:cNvSpPr/>
            <p:nvPr/>
          </p:nvSpPr>
          <p:spPr>
            <a:xfrm>
              <a:off x="7409881" y="2344674"/>
              <a:ext cx="6235" cy="17718"/>
            </a:xfrm>
            <a:custGeom>
              <a:avLst/>
              <a:gdLst/>
              <a:ahLst/>
              <a:cxnLst/>
              <a:rect l="l" t="t" r="r" b="b"/>
              <a:pathLst>
                <a:path w="101" h="287" extrusionOk="0">
                  <a:moveTo>
                    <a:pt x="48" y="1"/>
                  </a:moveTo>
                  <a:cubicBezTo>
                    <a:pt x="24" y="1"/>
                    <a:pt x="24" y="203"/>
                    <a:pt x="0" y="227"/>
                  </a:cubicBezTo>
                  <a:cubicBezTo>
                    <a:pt x="24" y="287"/>
                    <a:pt x="48" y="263"/>
                    <a:pt x="72" y="275"/>
                  </a:cubicBezTo>
                  <a:lnTo>
                    <a:pt x="72" y="263"/>
                  </a:lnTo>
                  <a:cubicBezTo>
                    <a:pt x="43" y="195"/>
                    <a:pt x="30" y="89"/>
                    <a:pt x="45" y="89"/>
                  </a:cubicBezTo>
                  <a:cubicBezTo>
                    <a:pt x="48" y="89"/>
                    <a:pt x="53" y="94"/>
                    <a:pt x="60" y="108"/>
                  </a:cubicBezTo>
                  <a:lnTo>
                    <a:pt x="72" y="120"/>
                  </a:lnTo>
                  <a:cubicBezTo>
                    <a:pt x="79" y="148"/>
                    <a:pt x="90" y="180"/>
                    <a:pt x="95" y="180"/>
                  </a:cubicBezTo>
                  <a:cubicBezTo>
                    <a:pt x="99" y="180"/>
                    <a:pt x="100" y="164"/>
                    <a:pt x="96" y="120"/>
                  </a:cubicBezTo>
                  <a:lnTo>
                    <a:pt x="72" y="72"/>
                  </a:lnTo>
                  <a:cubicBezTo>
                    <a:pt x="60" y="48"/>
                    <a:pt x="48" y="25"/>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50"/>
            <p:cNvSpPr/>
            <p:nvPr/>
          </p:nvSpPr>
          <p:spPr>
            <a:xfrm>
              <a:off x="7415005" y="2360849"/>
              <a:ext cx="803" cy="1543"/>
            </a:xfrm>
            <a:custGeom>
              <a:avLst/>
              <a:gdLst/>
              <a:ahLst/>
              <a:cxnLst/>
              <a:rect l="l" t="t" r="r" b="b"/>
              <a:pathLst>
                <a:path w="13" h="25" extrusionOk="0">
                  <a:moveTo>
                    <a:pt x="2" y="1"/>
                  </a:moveTo>
                  <a:cubicBezTo>
                    <a:pt x="1" y="1"/>
                    <a:pt x="1" y="7"/>
                    <a:pt x="1" y="13"/>
                  </a:cubicBezTo>
                  <a:cubicBezTo>
                    <a:pt x="1" y="13"/>
                    <a:pt x="13" y="25"/>
                    <a:pt x="13" y="25"/>
                  </a:cubicBezTo>
                  <a:cubicBezTo>
                    <a:pt x="7" y="7"/>
                    <a:pt x="4" y="1"/>
                    <a:pt x="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50"/>
            <p:cNvSpPr/>
            <p:nvPr/>
          </p:nvSpPr>
          <p:spPr>
            <a:xfrm>
              <a:off x="7417228" y="2355725"/>
              <a:ext cx="1543" cy="7470"/>
            </a:xfrm>
            <a:custGeom>
              <a:avLst/>
              <a:gdLst/>
              <a:ahLst/>
              <a:cxnLst/>
              <a:rect l="l" t="t" r="r" b="b"/>
              <a:pathLst>
                <a:path w="25" h="121" extrusionOk="0">
                  <a:moveTo>
                    <a:pt x="0" y="0"/>
                  </a:moveTo>
                  <a:cubicBezTo>
                    <a:pt x="0" y="0"/>
                    <a:pt x="22" y="120"/>
                    <a:pt x="24" y="120"/>
                  </a:cubicBezTo>
                  <a:cubicBezTo>
                    <a:pt x="24" y="120"/>
                    <a:pt x="24" y="120"/>
                    <a:pt x="24" y="119"/>
                  </a:cubicBezTo>
                  <a:cubicBezTo>
                    <a:pt x="24" y="108"/>
                    <a:pt x="24" y="72"/>
                    <a:pt x="24" y="72"/>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50"/>
            <p:cNvSpPr/>
            <p:nvPr/>
          </p:nvSpPr>
          <p:spPr>
            <a:xfrm>
              <a:off x="7395929" y="2334426"/>
              <a:ext cx="11791" cy="20619"/>
            </a:xfrm>
            <a:custGeom>
              <a:avLst/>
              <a:gdLst/>
              <a:ahLst/>
              <a:cxnLst/>
              <a:rect l="l" t="t" r="r" b="b"/>
              <a:pathLst>
                <a:path w="191" h="334" extrusionOk="0">
                  <a:moveTo>
                    <a:pt x="143" y="0"/>
                  </a:moveTo>
                  <a:cubicBezTo>
                    <a:pt x="143" y="1"/>
                    <a:pt x="142" y="2"/>
                    <a:pt x="142" y="3"/>
                  </a:cubicBezTo>
                  <a:lnTo>
                    <a:pt x="142" y="3"/>
                  </a:lnTo>
                  <a:cubicBezTo>
                    <a:pt x="143" y="1"/>
                    <a:pt x="143" y="0"/>
                    <a:pt x="143" y="0"/>
                  </a:cubicBezTo>
                  <a:close/>
                  <a:moveTo>
                    <a:pt x="142" y="3"/>
                  </a:moveTo>
                  <a:cubicBezTo>
                    <a:pt x="139" y="8"/>
                    <a:pt x="131" y="16"/>
                    <a:pt x="107" y="24"/>
                  </a:cubicBezTo>
                  <a:lnTo>
                    <a:pt x="48" y="36"/>
                  </a:lnTo>
                  <a:cubicBezTo>
                    <a:pt x="0" y="95"/>
                    <a:pt x="36" y="250"/>
                    <a:pt x="48" y="333"/>
                  </a:cubicBezTo>
                  <a:cubicBezTo>
                    <a:pt x="62" y="284"/>
                    <a:pt x="76" y="268"/>
                    <a:pt x="92" y="268"/>
                  </a:cubicBezTo>
                  <a:cubicBezTo>
                    <a:pt x="104" y="268"/>
                    <a:pt x="116" y="276"/>
                    <a:pt x="131" y="286"/>
                  </a:cubicBezTo>
                  <a:cubicBezTo>
                    <a:pt x="144" y="292"/>
                    <a:pt x="156" y="305"/>
                    <a:pt x="167" y="305"/>
                  </a:cubicBezTo>
                  <a:cubicBezTo>
                    <a:pt x="177" y="305"/>
                    <a:pt x="185" y="295"/>
                    <a:pt x="191" y="262"/>
                  </a:cubicBezTo>
                  <a:cubicBezTo>
                    <a:pt x="132" y="238"/>
                    <a:pt x="108" y="99"/>
                    <a:pt x="142" y="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50"/>
            <p:cNvSpPr/>
            <p:nvPr/>
          </p:nvSpPr>
          <p:spPr>
            <a:xfrm>
              <a:off x="7387101" y="2325598"/>
              <a:ext cx="1543" cy="2222"/>
            </a:xfrm>
            <a:custGeom>
              <a:avLst/>
              <a:gdLst/>
              <a:ahLst/>
              <a:cxnLst/>
              <a:rect l="l" t="t" r="r" b="b"/>
              <a:pathLst>
                <a:path w="25" h="36" extrusionOk="0">
                  <a:moveTo>
                    <a:pt x="24" y="0"/>
                  </a:moveTo>
                  <a:cubicBezTo>
                    <a:pt x="24" y="12"/>
                    <a:pt x="12" y="24"/>
                    <a:pt x="0" y="36"/>
                  </a:cubicBezTo>
                  <a:cubicBezTo>
                    <a:pt x="12" y="24"/>
                    <a:pt x="24" y="12"/>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50"/>
            <p:cNvSpPr/>
            <p:nvPr/>
          </p:nvSpPr>
          <p:spPr>
            <a:xfrm>
              <a:off x="7353270" y="2324672"/>
              <a:ext cx="39757" cy="31855"/>
            </a:xfrm>
            <a:custGeom>
              <a:avLst/>
              <a:gdLst/>
              <a:ahLst/>
              <a:cxnLst/>
              <a:rect l="l" t="t" r="r" b="b"/>
              <a:pathLst>
                <a:path w="644" h="516" extrusionOk="0">
                  <a:moveTo>
                    <a:pt x="248" y="0"/>
                  </a:moveTo>
                  <a:cubicBezTo>
                    <a:pt x="190" y="0"/>
                    <a:pt x="135" y="14"/>
                    <a:pt x="84" y="51"/>
                  </a:cubicBezTo>
                  <a:cubicBezTo>
                    <a:pt x="1" y="110"/>
                    <a:pt x="12" y="194"/>
                    <a:pt x="48" y="289"/>
                  </a:cubicBezTo>
                  <a:cubicBezTo>
                    <a:pt x="84" y="360"/>
                    <a:pt x="120" y="432"/>
                    <a:pt x="132" y="515"/>
                  </a:cubicBezTo>
                  <a:cubicBezTo>
                    <a:pt x="143" y="468"/>
                    <a:pt x="155" y="408"/>
                    <a:pt x="167" y="360"/>
                  </a:cubicBezTo>
                  <a:cubicBezTo>
                    <a:pt x="191" y="313"/>
                    <a:pt x="215" y="265"/>
                    <a:pt x="239" y="218"/>
                  </a:cubicBezTo>
                  <a:cubicBezTo>
                    <a:pt x="239" y="277"/>
                    <a:pt x="274" y="325"/>
                    <a:pt x="239" y="372"/>
                  </a:cubicBezTo>
                  <a:cubicBezTo>
                    <a:pt x="346" y="349"/>
                    <a:pt x="310" y="230"/>
                    <a:pt x="417" y="230"/>
                  </a:cubicBezTo>
                  <a:cubicBezTo>
                    <a:pt x="489" y="372"/>
                    <a:pt x="274" y="289"/>
                    <a:pt x="370" y="420"/>
                  </a:cubicBezTo>
                  <a:cubicBezTo>
                    <a:pt x="453" y="384"/>
                    <a:pt x="513" y="313"/>
                    <a:pt x="536" y="218"/>
                  </a:cubicBezTo>
                  <a:cubicBezTo>
                    <a:pt x="572" y="253"/>
                    <a:pt x="608" y="289"/>
                    <a:pt x="643" y="337"/>
                  </a:cubicBezTo>
                  <a:lnTo>
                    <a:pt x="632" y="241"/>
                  </a:lnTo>
                  <a:cubicBezTo>
                    <a:pt x="620" y="194"/>
                    <a:pt x="608" y="146"/>
                    <a:pt x="608" y="146"/>
                  </a:cubicBezTo>
                  <a:cubicBezTo>
                    <a:pt x="601" y="138"/>
                    <a:pt x="595" y="135"/>
                    <a:pt x="589" y="135"/>
                  </a:cubicBezTo>
                  <a:cubicBezTo>
                    <a:pt x="561" y="135"/>
                    <a:pt x="537" y="208"/>
                    <a:pt x="514" y="208"/>
                  </a:cubicBezTo>
                  <a:cubicBezTo>
                    <a:pt x="506" y="208"/>
                    <a:pt x="497" y="198"/>
                    <a:pt x="489" y="170"/>
                  </a:cubicBezTo>
                  <a:cubicBezTo>
                    <a:pt x="453" y="87"/>
                    <a:pt x="501" y="63"/>
                    <a:pt x="548" y="51"/>
                  </a:cubicBezTo>
                  <a:lnTo>
                    <a:pt x="548" y="51"/>
                  </a:lnTo>
                  <a:cubicBezTo>
                    <a:pt x="539" y="53"/>
                    <a:pt x="530" y="54"/>
                    <a:pt x="521" y="54"/>
                  </a:cubicBezTo>
                  <a:cubicBezTo>
                    <a:pt x="478" y="54"/>
                    <a:pt x="426" y="35"/>
                    <a:pt x="358" y="15"/>
                  </a:cubicBezTo>
                  <a:cubicBezTo>
                    <a:pt x="321" y="6"/>
                    <a:pt x="284" y="0"/>
                    <a:pt x="2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50"/>
            <p:cNvSpPr/>
            <p:nvPr/>
          </p:nvSpPr>
          <p:spPr>
            <a:xfrm>
              <a:off x="7348146" y="2345415"/>
              <a:ext cx="4445" cy="3766"/>
            </a:xfrm>
            <a:custGeom>
              <a:avLst/>
              <a:gdLst/>
              <a:ahLst/>
              <a:cxnLst/>
              <a:rect l="l" t="t" r="r" b="b"/>
              <a:pathLst>
                <a:path w="72" h="61" extrusionOk="0">
                  <a:moveTo>
                    <a:pt x="0" y="1"/>
                  </a:moveTo>
                  <a:lnTo>
                    <a:pt x="72" y="60"/>
                  </a:lnTo>
                  <a:lnTo>
                    <a:pt x="60" y="36"/>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50"/>
            <p:cNvSpPr/>
            <p:nvPr/>
          </p:nvSpPr>
          <p:spPr>
            <a:xfrm>
              <a:off x="7336664" y="2354428"/>
              <a:ext cx="21052" cy="21052"/>
            </a:xfrm>
            <a:custGeom>
              <a:avLst/>
              <a:gdLst/>
              <a:ahLst/>
              <a:cxnLst/>
              <a:rect l="l" t="t" r="r" b="b"/>
              <a:pathLst>
                <a:path w="341" h="341" extrusionOk="0">
                  <a:moveTo>
                    <a:pt x="3" y="1"/>
                  </a:moveTo>
                  <a:cubicBezTo>
                    <a:pt x="0" y="1"/>
                    <a:pt x="3" y="7"/>
                    <a:pt x="8" y="21"/>
                  </a:cubicBezTo>
                  <a:cubicBezTo>
                    <a:pt x="31" y="57"/>
                    <a:pt x="55" y="105"/>
                    <a:pt x="67" y="152"/>
                  </a:cubicBezTo>
                  <a:cubicBezTo>
                    <a:pt x="77" y="162"/>
                    <a:pt x="102" y="195"/>
                    <a:pt x="105" y="195"/>
                  </a:cubicBezTo>
                  <a:cubicBezTo>
                    <a:pt x="105" y="195"/>
                    <a:pt x="105" y="195"/>
                    <a:pt x="105" y="195"/>
                  </a:cubicBezTo>
                  <a:lnTo>
                    <a:pt x="105" y="195"/>
                  </a:lnTo>
                  <a:lnTo>
                    <a:pt x="115" y="224"/>
                  </a:lnTo>
                  <a:lnTo>
                    <a:pt x="127" y="271"/>
                  </a:lnTo>
                  <a:cubicBezTo>
                    <a:pt x="169" y="319"/>
                    <a:pt x="202" y="341"/>
                    <a:pt x="229" y="341"/>
                  </a:cubicBezTo>
                  <a:cubicBezTo>
                    <a:pt x="262" y="341"/>
                    <a:pt x="285" y="307"/>
                    <a:pt x="305" y="248"/>
                  </a:cubicBezTo>
                  <a:cubicBezTo>
                    <a:pt x="293" y="212"/>
                    <a:pt x="281" y="188"/>
                    <a:pt x="270" y="176"/>
                  </a:cubicBezTo>
                  <a:cubicBezTo>
                    <a:pt x="258" y="152"/>
                    <a:pt x="246" y="129"/>
                    <a:pt x="246" y="105"/>
                  </a:cubicBezTo>
                  <a:cubicBezTo>
                    <a:pt x="281" y="105"/>
                    <a:pt x="305" y="117"/>
                    <a:pt x="341" y="129"/>
                  </a:cubicBezTo>
                  <a:cubicBezTo>
                    <a:pt x="293" y="105"/>
                    <a:pt x="258" y="33"/>
                    <a:pt x="234" y="9"/>
                  </a:cubicBezTo>
                  <a:cubicBezTo>
                    <a:pt x="226" y="9"/>
                    <a:pt x="218" y="9"/>
                    <a:pt x="211" y="9"/>
                  </a:cubicBezTo>
                  <a:cubicBezTo>
                    <a:pt x="45" y="9"/>
                    <a:pt x="210" y="143"/>
                    <a:pt x="222" y="200"/>
                  </a:cubicBezTo>
                  <a:cubicBezTo>
                    <a:pt x="216" y="201"/>
                    <a:pt x="210" y="201"/>
                    <a:pt x="205" y="201"/>
                  </a:cubicBezTo>
                  <a:cubicBezTo>
                    <a:pt x="132" y="201"/>
                    <a:pt x="141" y="127"/>
                    <a:pt x="33" y="32"/>
                  </a:cubicBezTo>
                  <a:lnTo>
                    <a:pt x="33" y="32"/>
                  </a:lnTo>
                  <a:cubicBezTo>
                    <a:pt x="42" y="40"/>
                    <a:pt x="56" y="48"/>
                    <a:pt x="68" y="48"/>
                  </a:cubicBezTo>
                  <a:cubicBezTo>
                    <a:pt x="72" y="48"/>
                    <a:pt x="76" y="47"/>
                    <a:pt x="79" y="45"/>
                  </a:cubicBezTo>
                  <a:cubicBezTo>
                    <a:pt x="29" y="16"/>
                    <a:pt x="9"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50"/>
            <p:cNvSpPr/>
            <p:nvPr/>
          </p:nvSpPr>
          <p:spPr>
            <a:xfrm>
              <a:off x="7357654" y="2360108"/>
              <a:ext cx="4198" cy="2902"/>
            </a:xfrm>
            <a:custGeom>
              <a:avLst/>
              <a:gdLst/>
              <a:ahLst/>
              <a:cxnLst/>
              <a:rect l="l" t="t" r="r" b="b"/>
              <a:pathLst>
                <a:path w="68" h="47" extrusionOk="0">
                  <a:moveTo>
                    <a:pt x="1" y="37"/>
                  </a:moveTo>
                  <a:lnTo>
                    <a:pt x="1" y="37"/>
                  </a:lnTo>
                  <a:cubicBezTo>
                    <a:pt x="6" y="39"/>
                    <a:pt x="10" y="40"/>
                    <a:pt x="14" y="41"/>
                  </a:cubicBezTo>
                  <a:lnTo>
                    <a:pt x="14" y="41"/>
                  </a:lnTo>
                  <a:cubicBezTo>
                    <a:pt x="10" y="39"/>
                    <a:pt x="5" y="38"/>
                    <a:pt x="1" y="37"/>
                  </a:cubicBezTo>
                  <a:close/>
                  <a:moveTo>
                    <a:pt x="61" y="1"/>
                  </a:moveTo>
                  <a:lnTo>
                    <a:pt x="61" y="1"/>
                  </a:lnTo>
                  <a:cubicBezTo>
                    <a:pt x="43" y="28"/>
                    <a:pt x="31" y="41"/>
                    <a:pt x="17" y="41"/>
                  </a:cubicBezTo>
                  <a:cubicBezTo>
                    <a:pt x="16" y="41"/>
                    <a:pt x="15" y="41"/>
                    <a:pt x="14" y="41"/>
                  </a:cubicBezTo>
                  <a:lnTo>
                    <a:pt x="14" y="41"/>
                  </a:lnTo>
                  <a:cubicBezTo>
                    <a:pt x="24" y="44"/>
                    <a:pt x="34" y="46"/>
                    <a:pt x="41" y="46"/>
                  </a:cubicBezTo>
                  <a:cubicBezTo>
                    <a:pt x="58" y="46"/>
                    <a:pt x="68" y="36"/>
                    <a:pt x="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50"/>
            <p:cNvSpPr/>
            <p:nvPr/>
          </p:nvSpPr>
          <p:spPr>
            <a:xfrm>
              <a:off x="7340306" y="2363009"/>
              <a:ext cx="556" cy="1605"/>
            </a:xfrm>
            <a:custGeom>
              <a:avLst/>
              <a:gdLst/>
              <a:ahLst/>
              <a:cxnLst/>
              <a:rect l="l" t="t" r="r" b="b"/>
              <a:pathLst>
                <a:path w="9" h="26" extrusionOk="0">
                  <a:moveTo>
                    <a:pt x="5" y="0"/>
                  </a:moveTo>
                  <a:cubicBezTo>
                    <a:pt x="3" y="0"/>
                    <a:pt x="1" y="11"/>
                    <a:pt x="8" y="25"/>
                  </a:cubicBezTo>
                  <a:lnTo>
                    <a:pt x="8" y="13"/>
                  </a:lnTo>
                  <a:cubicBezTo>
                    <a:pt x="8" y="4"/>
                    <a:pt x="6" y="0"/>
                    <a:pt x="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50"/>
            <p:cNvSpPr/>
            <p:nvPr/>
          </p:nvSpPr>
          <p:spPr>
            <a:xfrm>
              <a:off x="7347406" y="2375542"/>
              <a:ext cx="2963" cy="6667"/>
            </a:xfrm>
            <a:custGeom>
              <a:avLst/>
              <a:gdLst/>
              <a:ahLst/>
              <a:cxnLst/>
              <a:rect l="l" t="t" r="r" b="b"/>
              <a:pathLst>
                <a:path w="48" h="108" extrusionOk="0">
                  <a:moveTo>
                    <a:pt x="24" y="1"/>
                  </a:moveTo>
                  <a:lnTo>
                    <a:pt x="0" y="37"/>
                  </a:lnTo>
                  <a:lnTo>
                    <a:pt x="48" y="108"/>
                  </a:lnTo>
                  <a:cubicBezTo>
                    <a:pt x="48" y="72"/>
                    <a:pt x="36" y="37"/>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50"/>
            <p:cNvSpPr/>
            <p:nvPr/>
          </p:nvSpPr>
          <p:spPr>
            <a:xfrm>
              <a:off x="7255544" y="2304238"/>
              <a:ext cx="96307" cy="100011"/>
            </a:xfrm>
            <a:custGeom>
              <a:avLst/>
              <a:gdLst/>
              <a:ahLst/>
              <a:cxnLst/>
              <a:rect l="l" t="t" r="r" b="b"/>
              <a:pathLst>
                <a:path w="1560" h="1620" extrusionOk="0">
                  <a:moveTo>
                    <a:pt x="369" y="1"/>
                  </a:moveTo>
                  <a:lnTo>
                    <a:pt x="369" y="1"/>
                  </a:lnTo>
                  <a:cubicBezTo>
                    <a:pt x="310" y="49"/>
                    <a:pt x="286" y="84"/>
                    <a:pt x="321" y="108"/>
                  </a:cubicBezTo>
                  <a:cubicBezTo>
                    <a:pt x="302" y="116"/>
                    <a:pt x="287" y="119"/>
                    <a:pt x="274" y="119"/>
                  </a:cubicBezTo>
                  <a:cubicBezTo>
                    <a:pt x="230" y="119"/>
                    <a:pt x="212" y="84"/>
                    <a:pt x="167" y="84"/>
                  </a:cubicBezTo>
                  <a:cubicBezTo>
                    <a:pt x="143" y="168"/>
                    <a:pt x="71" y="144"/>
                    <a:pt x="0" y="203"/>
                  </a:cubicBezTo>
                  <a:cubicBezTo>
                    <a:pt x="36" y="275"/>
                    <a:pt x="155" y="227"/>
                    <a:pt x="191" y="310"/>
                  </a:cubicBezTo>
                  <a:cubicBezTo>
                    <a:pt x="155" y="322"/>
                    <a:pt x="131" y="346"/>
                    <a:pt x="119" y="382"/>
                  </a:cubicBezTo>
                  <a:cubicBezTo>
                    <a:pt x="226" y="418"/>
                    <a:pt x="405" y="477"/>
                    <a:pt x="417" y="596"/>
                  </a:cubicBezTo>
                  <a:cubicBezTo>
                    <a:pt x="464" y="691"/>
                    <a:pt x="548" y="703"/>
                    <a:pt x="655" y="751"/>
                  </a:cubicBezTo>
                  <a:cubicBezTo>
                    <a:pt x="714" y="822"/>
                    <a:pt x="786" y="906"/>
                    <a:pt x="857" y="989"/>
                  </a:cubicBezTo>
                  <a:cubicBezTo>
                    <a:pt x="905" y="1061"/>
                    <a:pt x="953" y="1132"/>
                    <a:pt x="976" y="1227"/>
                  </a:cubicBezTo>
                  <a:cubicBezTo>
                    <a:pt x="1000" y="1287"/>
                    <a:pt x="1012" y="1346"/>
                    <a:pt x="1012" y="1418"/>
                  </a:cubicBezTo>
                  <a:lnTo>
                    <a:pt x="1012" y="1537"/>
                  </a:lnTo>
                  <a:cubicBezTo>
                    <a:pt x="1012" y="1573"/>
                    <a:pt x="1060" y="1573"/>
                    <a:pt x="1095" y="1596"/>
                  </a:cubicBezTo>
                  <a:cubicBezTo>
                    <a:pt x="1095" y="1596"/>
                    <a:pt x="1119" y="1525"/>
                    <a:pt x="1143" y="1453"/>
                  </a:cubicBezTo>
                  <a:lnTo>
                    <a:pt x="1179" y="1299"/>
                  </a:lnTo>
                  <a:cubicBezTo>
                    <a:pt x="1179" y="1453"/>
                    <a:pt x="1238" y="1299"/>
                    <a:pt x="1214" y="1501"/>
                  </a:cubicBezTo>
                  <a:cubicBezTo>
                    <a:pt x="1210" y="1489"/>
                    <a:pt x="1207" y="1485"/>
                    <a:pt x="1202" y="1485"/>
                  </a:cubicBezTo>
                  <a:cubicBezTo>
                    <a:pt x="1193" y="1485"/>
                    <a:pt x="1183" y="1501"/>
                    <a:pt x="1167" y="1501"/>
                  </a:cubicBezTo>
                  <a:cubicBezTo>
                    <a:pt x="1174" y="1591"/>
                    <a:pt x="1201" y="1620"/>
                    <a:pt x="1231" y="1620"/>
                  </a:cubicBezTo>
                  <a:cubicBezTo>
                    <a:pt x="1249" y="1620"/>
                    <a:pt x="1268" y="1610"/>
                    <a:pt x="1286" y="1596"/>
                  </a:cubicBezTo>
                  <a:cubicBezTo>
                    <a:pt x="1330" y="1563"/>
                    <a:pt x="1364" y="1500"/>
                    <a:pt x="1397" y="1500"/>
                  </a:cubicBezTo>
                  <a:cubicBezTo>
                    <a:pt x="1400" y="1500"/>
                    <a:pt x="1402" y="1500"/>
                    <a:pt x="1405" y="1501"/>
                  </a:cubicBezTo>
                  <a:cubicBezTo>
                    <a:pt x="1369" y="1394"/>
                    <a:pt x="1345" y="1287"/>
                    <a:pt x="1345" y="1168"/>
                  </a:cubicBezTo>
                  <a:lnTo>
                    <a:pt x="1345" y="1168"/>
                  </a:lnTo>
                  <a:cubicBezTo>
                    <a:pt x="1363" y="1281"/>
                    <a:pt x="1374" y="1305"/>
                    <a:pt x="1383" y="1305"/>
                  </a:cubicBezTo>
                  <a:cubicBezTo>
                    <a:pt x="1387" y="1305"/>
                    <a:pt x="1390" y="1302"/>
                    <a:pt x="1393" y="1299"/>
                  </a:cubicBezTo>
                  <a:cubicBezTo>
                    <a:pt x="1399" y="1296"/>
                    <a:pt x="1405" y="1292"/>
                    <a:pt x="1411" y="1292"/>
                  </a:cubicBezTo>
                  <a:cubicBezTo>
                    <a:pt x="1427" y="1292"/>
                    <a:pt x="1445" y="1316"/>
                    <a:pt x="1488" y="1430"/>
                  </a:cubicBezTo>
                  <a:cubicBezTo>
                    <a:pt x="1560" y="1430"/>
                    <a:pt x="1405" y="1192"/>
                    <a:pt x="1453" y="1168"/>
                  </a:cubicBezTo>
                  <a:cubicBezTo>
                    <a:pt x="1393" y="1025"/>
                    <a:pt x="1393" y="1144"/>
                    <a:pt x="1357" y="1037"/>
                  </a:cubicBezTo>
                  <a:cubicBezTo>
                    <a:pt x="1339" y="991"/>
                    <a:pt x="1340" y="984"/>
                    <a:pt x="1344" y="984"/>
                  </a:cubicBezTo>
                  <a:cubicBezTo>
                    <a:pt x="1346" y="984"/>
                    <a:pt x="1348" y="985"/>
                    <a:pt x="1350" y="985"/>
                  </a:cubicBezTo>
                  <a:cubicBezTo>
                    <a:pt x="1355" y="985"/>
                    <a:pt x="1354" y="976"/>
                    <a:pt x="1322" y="906"/>
                  </a:cubicBezTo>
                  <a:cubicBezTo>
                    <a:pt x="1319" y="903"/>
                    <a:pt x="1316" y="901"/>
                    <a:pt x="1315" y="901"/>
                  </a:cubicBezTo>
                  <a:cubicBezTo>
                    <a:pt x="1303" y="901"/>
                    <a:pt x="1317" y="970"/>
                    <a:pt x="1286" y="1084"/>
                  </a:cubicBezTo>
                  <a:cubicBezTo>
                    <a:pt x="1262" y="1203"/>
                    <a:pt x="1179" y="1323"/>
                    <a:pt x="1072" y="1382"/>
                  </a:cubicBezTo>
                  <a:lnTo>
                    <a:pt x="1131" y="1203"/>
                  </a:lnTo>
                  <a:lnTo>
                    <a:pt x="1131" y="1203"/>
                  </a:lnTo>
                  <a:cubicBezTo>
                    <a:pt x="1117" y="1222"/>
                    <a:pt x="1110" y="1230"/>
                    <a:pt x="1107" y="1230"/>
                  </a:cubicBezTo>
                  <a:cubicBezTo>
                    <a:pt x="1101" y="1230"/>
                    <a:pt x="1103" y="1213"/>
                    <a:pt x="1095" y="1192"/>
                  </a:cubicBezTo>
                  <a:cubicBezTo>
                    <a:pt x="1095" y="1120"/>
                    <a:pt x="1107" y="1049"/>
                    <a:pt x="1131" y="989"/>
                  </a:cubicBezTo>
                  <a:cubicBezTo>
                    <a:pt x="1143" y="965"/>
                    <a:pt x="1155" y="942"/>
                    <a:pt x="1167" y="918"/>
                  </a:cubicBezTo>
                  <a:lnTo>
                    <a:pt x="1167" y="918"/>
                  </a:lnTo>
                  <a:cubicBezTo>
                    <a:pt x="1150" y="940"/>
                    <a:pt x="1142" y="948"/>
                    <a:pt x="1138" y="948"/>
                  </a:cubicBezTo>
                  <a:cubicBezTo>
                    <a:pt x="1131" y="948"/>
                    <a:pt x="1135" y="926"/>
                    <a:pt x="1118" y="926"/>
                  </a:cubicBezTo>
                  <a:cubicBezTo>
                    <a:pt x="1104" y="926"/>
                    <a:pt x="1075" y="942"/>
                    <a:pt x="1012" y="1001"/>
                  </a:cubicBezTo>
                  <a:cubicBezTo>
                    <a:pt x="1036" y="942"/>
                    <a:pt x="1036" y="953"/>
                    <a:pt x="1024" y="906"/>
                  </a:cubicBezTo>
                  <a:lnTo>
                    <a:pt x="1024" y="906"/>
                  </a:lnTo>
                  <a:lnTo>
                    <a:pt x="953" y="942"/>
                  </a:lnTo>
                  <a:cubicBezTo>
                    <a:pt x="917" y="882"/>
                    <a:pt x="1012" y="811"/>
                    <a:pt x="953" y="751"/>
                  </a:cubicBezTo>
                  <a:lnTo>
                    <a:pt x="953" y="751"/>
                  </a:lnTo>
                  <a:cubicBezTo>
                    <a:pt x="917" y="870"/>
                    <a:pt x="845" y="834"/>
                    <a:pt x="774" y="870"/>
                  </a:cubicBezTo>
                  <a:cubicBezTo>
                    <a:pt x="786" y="739"/>
                    <a:pt x="798" y="596"/>
                    <a:pt x="798" y="465"/>
                  </a:cubicBezTo>
                  <a:lnTo>
                    <a:pt x="798" y="465"/>
                  </a:lnTo>
                  <a:cubicBezTo>
                    <a:pt x="774" y="501"/>
                    <a:pt x="750" y="537"/>
                    <a:pt x="750" y="572"/>
                  </a:cubicBezTo>
                  <a:cubicBezTo>
                    <a:pt x="743" y="556"/>
                    <a:pt x="734" y="549"/>
                    <a:pt x="723" y="549"/>
                  </a:cubicBezTo>
                  <a:cubicBezTo>
                    <a:pt x="695" y="549"/>
                    <a:pt x="657" y="591"/>
                    <a:pt x="631" y="608"/>
                  </a:cubicBezTo>
                  <a:cubicBezTo>
                    <a:pt x="595" y="572"/>
                    <a:pt x="691" y="477"/>
                    <a:pt x="738" y="430"/>
                  </a:cubicBezTo>
                  <a:cubicBezTo>
                    <a:pt x="727" y="410"/>
                    <a:pt x="709" y="404"/>
                    <a:pt x="687" y="404"/>
                  </a:cubicBezTo>
                  <a:cubicBezTo>
                    <a:pt x="638" y="404"/>
                    <a:pt x="572" y="438"/>
                    <a:pt x="536" y="438"/>
                  </a:cubicBezTo>
                  <a:cubicBezTo>
                    <a:pt x="519" y="438"/>
                    <a:pt x="509" y="430"/>
                    <a:pt x="512" y="406"/>
                  </a:cubicBezTo>
                  <a:lnTo>
                    <a:pt x="512" y="406"/>
                  </a:lnTo>
                  <a:lnTo>
                    <a:pt x="452" y="489"/>
                  </a:lnTo>
                  <a:cubicBezTo>
                    <a:pt x="369" y="453"/>
                    <a:pt x="405" y="322"/>
                    <a:pt x="321" y="275"/>
                  </a:cubicBezTo>
                  <a:cubicBezTo>
                    <a:pt x="356" y="220"/>
                    <a:pt x="387" y="205"/>
                    <a:pt x="415" y="205"/>
                  </a:cubicBezTo>
                  <a:cubicBezTo>
                    <a:pt x="451" y="205"/>
                    <a:pt x="482" y="228"/>
                    <a:pt x="513" y="228"/>
                  </a:cubicBezTo>
                  <a:cubicBezTo>
                    <a:pt x="517" y="228"/>
                    <a:pt x="520" y="228"/>
                    <a:pt x="524" y="227"/>
                  </a:cubicBezTo>
                  <a:cubicBezTo>
                    <a:pt x="536" y="191"/>
                    <a:pt x="524" y="156"/>
                    <a:pt x="548" y="120"/>
                  </a:cubicBezTo>
                  <a:lnTo>
                    <a:pt x="548" y="120"/>
                  </a:lnTo>
                  <a:cubicBezTo>
                    <a:pt x="464" y="144"/>
                    <a:pt x="369" y="168"/>
                    <a:pt x="274" y="168"/>
                  </a:cubicBezTo>
                  <a:cubicBezTo>
                    <a:pt x="429" y="96"/>
                    <a:pt x="369" y="25"/>
                    <a:pt x="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50"/>
            <p:cNvSpPr/>
            <p:nvPr/>
          </p:nvSpPr>
          <p:spPr>
            <a:xfrm>
              <a:off x="7288573" y="2308683"/>
              <a:ext cx="3766" cy="2284"/>
            </a:xfrm>
            <a:custGeom>
              <a:avLst/>
              <a:gdLst/>
              <a:ahLst/>
              <a:cxnLst/>
              <a:rect l="l" t="t" r="r" b="b"/>
              <a:pathLst>
                <a:path w="61" h="37" extrusionOk="0">
                  <a:moveTo>
                    <a:pt x="37" y="0"/>
                  </a:moveTo>
                  <a:cubicBezTo>
                    <a:pt x="25" y="12"/>
                    <a:pt x="13" y="24"/>
                    <a:pt x="1" y="36"/>
                  </a:cubicBezTo>
                  <a:cubicBezTo>
                    <a:pt x="25" y="24"/>
                    <a:pt x="48" y="24"/>
                    <a:pt x="60" y="12"/>
                  </a:cubicBezTo>
                  <a:cubicBezTo>
                    <a:pt x="48" y="12"/>
                    <a:pt x="37" y="12"/>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50"/>
            <p:cNvSpPr/>
            <p:nvPr/>
          </p:nvSpPr>
          <p:spPr>
            <a:xfrm>
              <a:off x="7277584" y="2302818"/>
              <a:ext cx="803" cy="741"/>
            </a:xfrm>
            <a:custGeom>
              <a:avLst/>
              <a:gdLst/>
              <a:ahLst/>
              <a:cxnLst/>
              <a:rect l="l" t="t" r="r" b="b"/>
              <a:pathLst>
                <a:path w="13" h="12" extrusionOk="0">
                  <a:moveTo>
                    <a:pt x="12" y="0"/>
                  </a:moveTo>
                  <a:cubicBezTo>
                    <a:pt x="0" y="0"/>
                    <a:pt x="0" y="0"/>
                    <a:pt x="0" y="12"/>
                  </a:cubicBezTo>
                  <a:lnTo>
                    <a:pt x="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50"/>
            <p:cNvSpPr/>
            <p:nvPr/>
          </p:nvSpPr>
          <p:spPr>
            <a:xfrm>
              <a:off x="7281226" y="2340291"/>
              <a:ext cx="803" cy="1543"/>
            </a:xfrm>
            <a:custGeom>
              <a:avLst/>
              <a:gdLst/>
              <a:ahLst/>
              <a:cxnLst/>
              <a:rect l="l" t="t" r="r" b="b"/>
              <a:pathLst>
                <a:path w="13" h="25" extrusionOk="0">
                  <a:moveTo>
                    <a:pt x="1" y="0"/>
                  </a:moveTo>
                  <a:lnTo>
                    <a:pt x="13" y="24"/>
                  </a:lnTo>
                  <a:lnTo>
                    <a:pt x="13" y="12"/>
                  </a:lnTo>
                  <a:cubicBezTo>
                    <a:pt x="13" y="12"/>
                    <a:pt x="1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50"/>
            <p:cNvSpPr/>
            <p:nvPr/>
          </p:nvSpPr>
          <p:spPr>
            <a:xfrm>
              <a:off x="7304006" y="2323376"/>
              <a:ext cx="2284" cy="8149"/>
            </a:xfrm>
            <a:custGeom>
              <a:avLst/>
              <a:gdLst/>
              <a:ahLst/>
              <a:cxnLst/>
              <a:rect l="l" t="t" r="r" b="b"/>
              <a:pathLst>
                <a:path w="37" h="132" extrusionOk="0">
                  <a:moveTo>
                    <a:pt x="25" y="0"/>
                  </a:moveTo>
                  <a:lnTo>
                    <a:pt x="25" y="0"/>
                  </a:lnTo>
                  <a:cubicBezTo>
                    <a:pt x="13" y="36"/>
                    <a:pt x="1" y="84"/>
                    <a:pt x="1" y="131"/>
                  </a:cubicBezTo>
                  <a:cubicBezTo>
                    <a:pt x="37" y="96"/>
                    <a:pt x="37" y="36"/>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50"/>
            <p:cNvSpPr/>
            <p:nvPr/>
          </p:nvSpPr>
          <p:spPr>
            <a:xfrm>
              <a:off x="7326786" y="2354243"/>
              <a:ext cx="3766" cy="3766"/>
            </a:xfrm>
            <a:custGeom>
              <a:avLst/>
              <a:gdLst/>
              <a:ahLst/>
              <a:cxnLst/>
              <a:rect l="l" t="t" r="r" b="b"/>
              <a:pathLst>
                <a:path w="61" h="61" extrusionOk="0">
                  <a:moveTo>
                    <a:pt x="60" y="1"/>
                  </a:moveTo>
                  <a:lnTo>
                    <a:pt x="60" y="1"/>
                  </a:lnTo>
                  <a:cubicBezTo>
                    <a:pt x="37" y="12"/>
                    <a:pt x="13" y="36"/>
                    <a:pt x="1" y="60"/>
                  </a:cubicBezTo>
                  <a:cubicBezTo>
                    <a:pt x="36" y="13"/>
                    <a:pt x="60"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50"/>
            <p:cNvSpPr/>
            <p:nvPr/>
          </p:nvSpPr>
          <p:spPr>
            <a:xfrm>
              <a:off x="7281226" y="2304238"/>
              <a:ext cx="5927" cy="1543"/>
            </a:xfrm>
            <a:custGeom>
              <a:avLst/>
              <a:gdLst/>
              <a:ahLst/>
              <a:cxnLst/>
              <a:rect l="l" t="t" r="r" b="b"/>
              <a:pathLst>
                <a:path w="96" h="25" extrusionOk="0">
                  <a:moveTo>
                    <a:pt x="1" y="1"/>
                  </a:moveTo>
                  <a:cubicBezTo>
                    <a:pt x="1" y="1"/>
                    <a:pt x="96" y="25"/>
                    <a:pt x="96" y="25"/>
                  </a:cubicBezTo>
                  <a:lnTo>
                    <a:pt x="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50"/>
            <p:cNvSpPr/>
            <p:nvPr/>
          </p:nvSpPr>
          <p:spPr>
            <a:xfrm>
              <a:off x="7225356" y="2228551"/>
              <a:ext cx="48585" cy="80935"/>
            </a:xfrm>
            <a:custGeom>
              <a:avLst/>
              <a:gdLst/>
              <a:ahLst/>
              <a:cxnLst/>
              <a:rect l="l" t="t" r="r" b="b"/>
              <a:pathLst>
                <a:path w="787" h="1311" extrusionOk="0">
                  <a:moveTo>
                    <a:pt x="132" y="1"/>
                  </a:moveTo>
                  <a:cubicBezTo>
                    <a:pt x="120" y="48"/>
                    <a:pt x="227" y="84"/>
                    <a:pt x="263" y="132"/>
                  </a:cubicBezTo>
                  <a:cubicBezTo>
                    <a:pt x="191" y="120"/>
                    <a:pt x="96" y="143"/>
                    <a:pt x="108" y="96"/>
                  </a:cubicBezTo>
                  <a:lnTo>
                    <a:pt x="108" y="96"/>
                  </a:lnTo>
                  <a:cubicBezTo>
                    <a:pt x="1" y="191"/>
                    <a:pt x="96" y="274"/>
                    <a:pt x="84" y="358"/>
                  </a:cubicBezTo>
                  <a:cubicBezTo>
                    <a:pt x="118" y="404"/>
                    <a:pt x="164" y="415"/>
                    <a:pt x="211" y="415"/>
                  </a:cubicBezTo>
                  <a:cubicBezTo>
                    <a:pt x="249" y="415"/>
                    <a:pt x="287" y="408"/>
                    <a:pt x="320" y="408"/>
                  </a:cubicBezTo>
                  <a:cubicBezTo>
                    <a:pt x="361" y="408"/>
                    <a:pt x="393" y="418"/>
                    <a:pt x="406" y="465"/>
                  </a:cubicBezTo>
                  <a:lnTo>
                    <a:pt x="144" y="489"/>
                  </a:lnTo>
                  <a:cubicBezTo>
                    <a:pt x="179" y="620"/>
                    <a:pt x="168" y="846"/>
                    <a:pt x="418" y="917"/>
                  </a:cubicBezTo>
                  <a:cubicBezTo>
                    <a:pt x="393" y="934"/>
                    <a:pt x="374" y="956"/>
                    <a:pt x="348" y="956"/>
                  </a:cubicBezTo>
                  <a:cubicBezTo>
                    <a:pt x="337" y="956"/>
                    <a:pt x="325" y="952"/>
                    <a:pt x="310" y="941"/>
                  </a:cubicBezTo>
                  <a:lnTo>
                    <a:pt x="310" y="941"/>
                  </a:lnTo>
                  <a:cubicBezTo>
                    <a:pt x="322" y="972"/>
                    <a:pt x="365" y="979"/>
                    <a:pt x="415" y="979"/>
                  </a:cubicBezTo>
                  <a:cubicBezTo>
                    <a:pt x="460" y="979"/>
                    <a:pt x="510" y="974"/>
                    <a:pt x="551" y="974"/>
                  </a:cubicBezTo>
                  <a:cubicBezTo>
                    <a:pt x="610" y="974"/>
                    <a:pt x="651" y="984"/>
                    <a:pt x="632" y="1036"/>
                  </a:cubicBezTo>
                  <a:cubicBezTo>
                    <a:pt x="597" y="1026"/>
                    <a:pt x="570" y="1021"/>
                    <a:pt x="549" y="1021"/>
                  </a:cubicBezTo>
                  <a:cubicBezTo>
                    <a:pt x="452" y="1021"/>
                    <a:pt x="461" y="1112"/>
                    <a:pt x="334" y="1132"/>
                  </a:cubicBezTo>
                  <a:lnTo>
                    <a:pt x="310" y="1120"/>
                  </a:lnTo>
                  <a:lnTo>
                    <a:pt x="310" y="1120"/>
                  </a:lnTo>
                  <a:cubicBezTo>
                    <a:pt x="346" y="1203"/>
                    <a:pt x="465" y="1263"/>
                    <a:pt x="477" y="1310"/>
                  </a:cubicBezTo>
                  <a:cubicBezTo>
                    <a:pt x="524" y="1292"/>
                    <a:pt x="578" y="1236"/>
                    <a:pt x="622" y="1236"/>
                  </a:cubicBezTo>
                  <a:cubicBezTo>
                    <a:pt x="634" y="1236"/>
                    <a:pt x="645" y="1240"/>
                    <a:pt x="656" y="1251"/>
                  </a:cubicBezTo>
                  <a:cubicBezTo>
                    <a:pt x="656" y="1227"/>
                    <a:pt x="727" y="1203"/>
                    <a:pt x="787" y="1167"/>
                  </a:cubicBezTo>
                  <a:cubicBezTo>
                    <a:pt x="691" y="1155"/>
                    <a:pt x="727" y="1108"/>
                    <a:pt x="632" y="1108"/>
                  </a:cubicBezTo>
                  <a:cubicBezTo>
                    <a:pt x="657" y="1087"/>
                    <a:pt x="669" y="1082"/>
                    <a:pt x="677" y="1082"/>
                  </a:cubicBezTo>
                  <a:cubicBezTo>
                    <a:pt x="683" y="1082"/>
                    <a:pt x="687" y="1086"/>
                    <a:pt x="694" y="1086"/>
                  </a:cubicBezTo>
                  <a:cubicBezTo>
                    <a:pt x="702" y="1086"/>
                    <a:pt x="714" y="1081"/>
                    <a:pt x="739" y="1060"/>
                  </a:cubicBezTo>
                  <a:lnTo>
                    <a:pt x="644" y="1036"/>
                  </a:lnTo>
                  <a:cubicBezTo>
                    <a:pt x="656" y="1001"/>
                    <a:pt x="739" y="1036"/>
                    <a:pt x="739" y="989"/>
                  </a:cubicBezTo>
                  <a:lnTo>
                    <a:pt x="739" y="989"/>
                  </a:lnTo>
                  <a:cubicBezTo>
                    <a:pt x="733" y="990"/>
                    <a:pt x="726" y="991"/>
                    <a:pt x="719" y="991"/>
                  </a:cubicBezTo>
                  <a:cubicBezTo>
                    <a:pt x="674" y="991"/>
                    <a:pt x="620" y="959"/>
                    <a:pt x="620" y="917"/>
                  </a:cubicBezTo>
                  <a:lnTo>
                    <a:pt x="656" y="917"/>
                  </a:lnTo>
                  <a:cubicBezTo>
                    <a:pt x="623" y="893"/>
                    <a:pt x="630" y="856"/>
                    <a:pt x="593" y="856"/>
                  </a:cubicBezTo>
                  <a:cubicBezTo>
                    <a:pt x="577" y="856"/>
                    <a:pt x="553" y="863"/>
                    <a:pt x="513" y="882"/>
                  </a:cubicBezTo>
                  <a:lnTo>
                    <a:pt x="644" y="798"/>
                  </a:lnTo>
                  <a:lnTo>
                    <a:pt x="644" y="798"/>
                  </a:lnTo>
                  <a:lnTo>
                    <a:pt x="549" y="834"/>
                  </a:lnTo>
                  <a:cubicBezTo>
                    <a:pt x="560" y="715"/>
                    <a:pt x="787" y="632"/>
                    <a:pt x="644" y="513"/>
                  </a:cubicBezTo>
                  <a:lnTo>
                    <a:pt x="644" y="513"/>
                  </a:lnTo>
                  <a:cubicBezTo>
                    <a:pt x="634" y="533"/>
                    <a:pt x="617" y="540"/>
                    <a:pt x="600" y="540"/>
                  </a:cubicBezTo>
                  <a:cubicBezTo>
                    <a:pt x="576" y="540"/>
                    <a:pt x="550" y="526"/>
                    <a:pt x="537" y="513"/>
                  </a:cubicBezTo>
                  <a:lnTo>
                    <a:pt x="537" y="513"/>
                  </a:lnTo>
                  <a:cubicBezTo>
                    <a:pt x="477" y="584"/>
                    <a:pt x="620" y="572"/>
                    <a:pt x="644" y="632"/>
                  </a:cubicBezTo>
                  <a:cubicBezTo>
                    <a:pt x="629" y="636"/>
                    <a:pt x="613" y="637"/>
                    <a:pt x="596" y="637"/>
                  </a:cubicBezTo>
                  <a:cubicBezTo>
                    <a:pt x="548" y="637"/>
                    <a:pt x="496" y="624"/>
                    <a:pt x="454" y="624"/>
                  </a:cubicBezTo>
                  <a:cubicBezTo>
                    <a:pt x="429" y="624"/>
                    <a:pt x="408" y="629"/>
                    <a:pt x="394" y="644"/>
                  </a:cubicBezTo>
                  <a:cubicBezTo>
                    <a:pt x="441" y="560"/>
                    <a:pt x="346" y="513"/>
                    <a:pt x="560" y="453"/>
                  </a:cubicBezTo>
                  <a:cubicBezTo>
                    <a:pt x="560" y="358"/>
                    <a:pt x="430" y="334"/>
                    <a:pt x="477" y="227"/>
                  </a:cubicBezTo>
                  <a:lnTo>
                    <a:pt x="477" y="227"/>
                  </a:lnTo>
                  <a:cubicBezTo>
                    <a:pt x="481" y="228"/>
                    <a:pt x="485" y="228"/>
                    <a:pt x="490" y="228"/>
                  </a:cubicBezTo>
                  <a:cubicBezTo>
                    <a:pt x="496" y="228"/>
                    <a:pt x="504" y="227"/>
                    <a:pt x="513" y="227"/>
                  </a:cubicBezTo>
                  <a:lnTo>
                    <a:pt x="477" y="227"/>
                  </a:lnTo>
                  <a:cubicBezTo>
                    <a:pt x="477" y="227"/>
                    <a:pt x="477" y="227"/>
                    <a:pt x="477" y="227"/>
                  </a:cubicBezTo>
                  <a:lnTo>
                    <a:pt x="477" y="227"/>
                  </a:lnTo>
                  <a:cubicBezTo>
                    <a:pt x="383" y="220"/>
                    <a:pt x="556" y="128"/>
                    <a:pt x="394" y="96"/>
                  </a:cubicBezTo>
                  <a:lnTo>
                    <a:pt x="394" y="96"/>
                  </a:lnTo>
                  <a:lnTo>
                    <a:pt x="358" y="155"/>
                  </a:lnTo>
                  <a:cubicBezTo>
                    <a:pt x="347" y="157"/>
                    <a:pt x="338" y="158"/>
                    <a:pt x="331" y="158"/>
                  </a:cubicBezTo>
                  <a:cubicBezTo>
                    <a:pt x="294" y="158"/>
                    <a:pt x="284" y="137"/>
                    <a:pt x="275" y="108"/>
                  </a:cubicBezTo>
                  <a:cubicBezTo>
                    <a:pt x="299" y="108"/>
                    <a:pt x="310" y="108"/>
                    <a:pt x="322" y="96"/>
                  </a:cubicBezTo>
                  <a:lnTo>
                    <a:pt x="322" y="96"/>
                  </a:lnTo>
                  <a:cubicBezTo>
                    <a:pt x="317" y="96"/>
                    <a:pt x="311" y="97"/>
                    <a:pt x="306" y="97"/>
                  </a:cubicBezTo>
                  <a:cubicBezTo>
                    <a:pt x="210" y="97"/>
                    <a:pt x="166" y="1"/>
                    <a:pt x="1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50"/>
            <p:cNvSpPr/>
            <p:nvPr/>
          </p:nvSpPr>
          <p:spPr>
            <a:xfrm>
              <a:off x="7265052" y="2285162"/>
              <a:ext cx="4507" cy="803"/>
            </a:xfrm>
            <a:custGeom>
              <a:avLst/>
              <a:gdLst/>
              <a:ahLst/>
              <a:cxnLst/>
              <a:rect l="l" t="t" r="r" b="b"/>
              <a:pathLst>
                <a:path w="73" h="13" extrusionOk="0">
                  <a:moveTo>
                    <a:pt x="1" y="0"/>
                  </a:moveTo>
                  <a:lnTo>
                    <a:pt x="1" y="0"/>
                  </a:lnTo>
                  <a:cubicBezTo>
                    <a:pt x="25" y="12"/>
                    <a:pt x="48" y="12"/>
                    <a:pt x="72" y="12"/>
                  </a:cubicBez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50"/>
            <p:cNvSpPr/>
            <p:nvPr/>
          </p:nvSpPr>
          <p:spPr>
            <a:xfrm>
              <a:off x="7191587" y="2177866"/>
              <a:ext cx="72045" cy="41918"/>
            </a:xfrm>
            <a:custGeom>
              <a:avLst/>
              <a:gdLst/>
              <a:ahLst/>
              <a:cxnLst/>
              <a:rect l="l" t="t" r="r" b="b"/>
              <a:pathLst>
                <a:path w="1167" h="679" extrusionOk="0">
                  <a:moveTo>
                    <a:pt x="488" y="0"/>
                  </a:moveTo>
                  <a:lnTo>
                    <a:pt x="488" y="0"/>
                  </a:lnTo>
                  <a:cubicBezTo>
                    <a:pt x="381" y="12"/>
                    <a:pt x="286" y="12"/>
                    <a:pt x="179" y="12"/>
                  </a:cubicBezTo>
                  <a:cubicBezTo>
                    <a:pt x="72" y="24"/>
                    <a:pt x="12" y="71"/>
                    <a:pt x="0" y="214"/>
                  </a:cubicBezTo>
                  <a:cubicBezTo>
                    <a:pt x="0" y="234"/>
                    <a:pt x="5" y="241"/>
                    <a:pt x="14" y="241"/>
                  </a:cubicBezTo>
                  <a:cubicBezTo>
                    <a:pt x="31" y="241"/>
                    <a:pt x="60" y="214"/>
                    <a:pt x="84" y="214"/>
                  </a:cubicBezTo>
                  <a:cubicBezTo>
                    <a:pt x="24" y="143"/>
                    <a:pt x="143" y="83"/>
                    <a:pt x="167" y="36"/>
                  </a:cubicBezTo>
                  <a:cubicBezTo>
                    <a:pt x="191" y="95"/>
                    <a:pt x="298" y="60"/>
                    <a:pt x="226" y="143"/>
                  </a:cubicBezTo>
                  <a:cubicBezTo>
                    <a:pt x="191" y="155"/>
                    <a:pt x="155" y="179"/>
                    <a:pt x="119" y="202"/>
                  </a:cubicBezTo>
                  <a:cubicBezTo>
                    <a:pt x="274" y="345"/>
                    <a:pt x="405" y="500"/>
                    <a:pt x="512" y="679"/>
                  </a:cubicBezTo>
                  <a:lnTo>
                    <a:pt x="476" y="595"/>
                  </a:lnTo>
                  <a:cubicBezTo>
                    <a:pt x="493" y="590"/>
                    <a:pt x="507" y="588"/>
                    <a:pt x="520" y="588"/>
                  </a:cubicBezTo>
                  <a:cubicBezTo>
                    <a:pt x="561" y="588"/>
                    <a:pt x="585" y="613"/>
                    <a:pt x="631" y="631"/>
                  </a:cubicBezTo>
                  <a:lnTo>
                    <a:pt x="703" y="572"/>
                  </a:lnTo>
                  <a:lnTo>
                    <a:pt x="774" y="512"/>
                  </a:lnTo>
                  <a:lnTo>
                    <a:pt x="774" y="512"/>
                  </a:lnTo>
                  <a:cubicBezTo>
                    <a:pt x="774" y="548"/>
                    <a:pt x="822" y="572"/>
                    <a:pt x="750" y="595"/>
                  </a:cubicBezTo>
                  <a:cubicBezTo>
                    <a:pt x="760" y="597"/>
                    <a:pt x="769" y="598"/>
                    <a:pt x="778" y="598"/>
                  </a:cubicBezTo>
                  <a:cubicBezTo>
                    <a:pt x="840" y="598"/>
                    <a:pt x="898" y="565"/>
                    <a:pt x="929" y="524"/>
                  </a:cubicBezTo>
                  <a:cubicBezTo>
                    <a:pt x="988" y="595"/>
                    <a:pt x="929" y="631"/>
                    <a:pt x="1060" y="679"/>
                  </a:cubicBezTo>
                  <a:cubicBezTo>
                    <a:pt x="1167" y="476"/>
                    <a:pt x="917" y="595"/>
                    <a:pt x="965" y="381"/>
                  </a:cubicBezTo>
                  <a:lnTo>
                    <a:pt x="965" y="381"/>
                  </a:lnTo>
                  <a:lnTo>
                    <a:pt x="846" y="405"/>
                  </a:lnTo>
                  <a:lnTo>
                    <a:pt x="715" y="441"/>
                  </a:lnTo>
                  <a:cubicBezTo>
                    <a:pt x="715" y="369"/>
                    <a:pt x="822" y="417"/>
                    <a:pt x="834" y="322"/>
                  </a:cubicBezTo>
                  <a:cubicBezTo>
                    <a:pt x="830" y="321"/>
                    <a:pt x="826" y="321"/>
                    <a:pt x="823" y="321"/>
                  </a:cubicBezTo>
                  <a:cubicBezTo>
                    <a:pt x="726" y="321"/>
                    <a:pt x="722" y="476"/>
                    <a:pt x="584" y="476"/>
                  </a:cubicBezTo>
                  <a:cubicBezTo>
                    <a:pt x="619" y="405"/>
                    <a:pt x="488" y="417"/>
                    <a:pt x="476" y="405"/>
                  </a:cubicBezTo>
                  <a:cubicBezTo>
                    <a:pt x="560" y="369"/>
                    <a:pt x="631" y="322"/>
                    <a:pt x="691" y="262"/>
                  </a:cubicBezTo>
                  <a:cubicBezTo>
                    <a:pt x="643" y="262"/>
                    <a:pt x="667" y="167"/>
                    <a:pt x="631" y="119"/>
                  </a:cubicBezTo>
                  <a:cubicBezTo>
                    <a:pt x="631" y="172"/>
                    <a:pt x="620" y="184"/>
                    <a:pt x="605" y="184"/>
                  </a:cubicBezTo>
                  <a:cubicBezTo>
                    <a:pt x="590" y="184"/>
                    <a:pt x="572" y="173"/>
                    <a:pt x="555" y="173"/>
                  </a:cubicBezTo>
                  <a:cubicBezTo>
                    <a:pt x="537" y="173"/>
                    <a:pt x="520" y="186"/>
                    <a:pt x="512" y="238"/>
                  </a:cubicBezTo>
                  <a:cubicBezTo>
                    <a:pt x="485" y="257"/>
                    <a:pt x="452" y="266"/>
                    <a:pt x="423" y="266"/>
                  </a:cubicBezTo>
                  <a:cubicBezTo>
                    <a:pt x="376" y="266"/>
                    <a:pt x="338" y="242"/>
                    <a:pt x="345" y="191"/>
                  </a:cubicBezTo>
                  <a:cubicBezTo>
                    <a:pt x="363" y="173"/>
                    <a:pt x="376" y="166"/>
                    <a:pt x="387" y="166"/>
                  </a:cubicBezTo>
                  <a:cubicBezTo>
                    <a:pt x="404" y="166"/>
                    <a:pt x="414" y="183"/>
                    <a:pt x="429" y="191"/>
                  </a:cubicBezTo>
                  <a:cubicBezTo>
                    <a:pt x="536" y="119"/>
                    <a:pt x="429" y="95"/>
                    <a:pt x="4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50"/>
            <p:cNvSpPr/>
            <p:nvPr/>
          </p:nvSpPr>
          <p:spPr>
            <a:xfrm>
              <a:off x="7242272" y="2220463"/>
              <a:ext cx="5927" cy="2284"/>
            </a:xfrm>
            <a:custGeom>
              <a:avLst/>
              <a:gdLst/>
              <a:ahLst/>
              <a:cxnLst/>
              <a:rect l="l" t="t" r="r" b="b"/>
              <a:pathLst>
                <a:path w="96" h="37" extrusionOk="0">
                  <a:moveTo>
                    <a:pt x="1" y="1"/>
                  </a:moveTo>
                  <a:lnTo>
                    <a:pt x="60" y="36"/>
                  </a:lnTo>
                  <a:lnTo>
                    <a:pt x="9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50"/>
            <p:cNvSpPr/>
            <p:nvPr/>
          </p:nvSpPr>
          <p:spPr>
            <a:xfrm>
              <a:off x="7223196" y="2221945"/>
              <a:ext cx="6235" cy="3025"/>
            </a:xfrm>
            <a:custGeom>
              <a:avLst/>
              <a:gdLst/>
              <a:ahLst/>
              <a:cxnLst/>
              <a:rect l="l" t="t" r="r" b="b"/>
              <a:pathLst>
                <a:path w="101" h="49" extrusionOk="0">
                  <a:moveTo>
                    <a:pt x="82" y="1"/>
                  </a:moveTo>
                  <a:cubicBezTo>
                    <a:pt x="65" y="1"/>
                    <a:pt x="35" y="20"/>
                    <a:pt x="0" y="48"/>
                  </a:cubicBezTo>
                  <a:cubicBezTo>
                    <a:pt x="18" y="42"/>
                    <a:pt x="33" y="42"/>
                    <a:pt x="48" y="42"/>
                  </a:cubicBezTo>
                  <a:cubicBezTo>
                    <a:pt x="63" y="42"/>
                    <a:pt x="78" y="42"/>
                    <a:pt x="95" y="36"/>
                  </a:cubicBezTo>
                  <a:cubicBezTo>
                    <a:pt x="100" y="11"/>
                    <a:pt x="95" y="1"/>
                    <a:pt x="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50"/>
            <p:cNvSpPr/>
            <p:nvPr/>
          </p:nvSpPr>
          <p:spPr>
            <a:xfrm>
              <a:off x="7210663" y="2171199"/>
              <a:ext cx="6667" cy="4507"/>
            </a:xfrm>
            <a:custGeom>
              <a:avLst/>
              <a:gdLst/>
              <a:ahLst/>
              <a:cxnLst/>
              <a:rect l="l" t="t" r="r" b="b"/>
              <a:pathLst>
                <a:path w="108" h="73" extrusionOk="0">
                  <a:moveTo>
                    <a:pt x="1" y="1"/>
                  </a:moveTo>
                  <a:lnTo>
                    <a:pt x="36" y="72"/>
                  </a:lnTo>
                  <a:cubicBezTo>
                    <a:pt x="48" y="49"/>
                    <a:pt x="72" y="25"/>
                    <a:pt x="108" y="25"/>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50"/>
            <p:cNvSpPr/>
            <p:nvPr/>
          </p:nvSpPr>
          <p:spPr>
            <a:xfrm>
              <a:off x="7177574" y="2171508"/>
              <a:ext cx="17718" cy="20373"/>
            </a:xfrm>
            <a:custGeom>
              <a:avLst/>
              <a:gdLst/>
              <a:ahLst/>
              <a:cxnLst/>
              <a:rect l="l" t="t" r="r" b="b"/>
              <a:pathLst>
                <a:path w="287" h="330" extrusionOk="0">
                  <a:moveTo>
                    <a:pt x="268" y="1"/>
                  </a:moveTo>
                  <a:cubicBezTo>
                    <a:pt x="217" y="1"/>
                    <a:pt x="175" y="165"/>
                    <a:pt x="132" y="186"/>
                  </a:cubicBezTo>
                  <a:cubicBezTo>
                    <a:pt x="128" y="149"/>
                    <a:pt x="116" y="138"/>
                    <a:pt x="101" y="138"/>
                  </a:cubicBezTo>
                  <a:cubicBezTo>
                    <a:pt x="78" y="138"/>
                    <a:pt x="45" y="166"/>
                    <a:pt x="17" y="166"/>
                  </a:cubicBezTo>
                  <a:cubicBezTo>
                    <a:pt x="11" y="166"/>
                    <a:pt x="6" y="165"/>
                    <a:pt x="1" y="163"/>
                  </a:cubicBezTo>
                  <a:lnTo>
                    <a:pt x="1" y="163"/>
                  </a:lnTo>
                  <a:cubicBezTo>
                    <a:pt x="13" y="210"/>
                    <a:pt x="25" y="258"/>
                    <a:pt x="13" y="305"/>
                  </a:cubicBezTo>
                  <a:cubicBezTo>
                    <a:pt x="48" y="298"/>
                    <a:pt x="83" y="271"/>
                    <a:pt x="117" y="271"/>
                  </a:cubicBezTo>
                  <a:cubicBezTo>
                    <a:pt x="142" y="271"/>
                    <a:pt x="167" y="285"/>
                    <a:pt x="191" y="329"/>
                  </a:cubicBezTo>
                  <a:cubicBezTo>
                    <a:pt x="275" y="234"/>
                    <a:pt x="239" y="103"/>
                    <a:pt x="287" y="8"/>
                  </a:cubicBezTo>
                  <a:cubicBezTo>
                    <a:pt x="280" y="3"/>
                    <a:pt x="274" y="1"/>
                    <a:pt x="2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50"/>
            <p:cNvSpPr/>
            <p:nvPr/>
          </p:nvSpPr>
          <p:spPr>
            <a:xfrm>
              <a:off x="7131273" y="2159593"/>
              <a:ext cx="58895" cy="147670"/>
            </a:xfrm>
            <a:custGeom>
              <a:avLst/>
              <a:gdLst/>
              <a:ahLst/>
              <a:cxnLst/>
              <a:rect l="l" t="t" r="r" b="b"/>
              <a:pathLst>
                <a:path w="954" h="2392" extrusionOk="0">
                  <a:moveTo>
                    <a:pt x="244" y="0"/>
                  </a:moveTo>
                  <a:cubicBezTo>
                    <a:pt x="208" y="0"/>
                    <a:pt x="176" y="18"/>
                    <a:pt x="156" y="70"/>
                  </a:cubicBezTo>
                  <a:cubicBezTo>
                    <a:pt x="108" y="213"/>
                    <a:pt x="239" y="141"/>
                    <a:pt x="275" y="201"/>
                  </a:cubicBezTo>
                  <a:cubicBezTo>
                    <a:pt x="227" y="237"/>
                    <a:pt x="251" y="356"/>
                    <a:pt x="191" y="356"/>
                  </a:cubicBezTo>
                  <a:cubicBezTo>
                    <a:pt x="144" y="308"/>
                    <a:pt x="144" y="260"/>
                    <a:pt x="179" y="237"/>
                  </a:cubicBezTo>
                  <a:cubicBezTo>
                    <a:pt x="156" y="222"/>
                    <a:pt x="141" y="217"/>
                    <a:pt x="131" y="217"/>
                  </a:cubicBezTo>
                  <a:cubicBezTo>
                    <a:pt x="90" y="217"/>
                    <a:pt x="134" y="310"/>
                    <a:pt x="48" y="320"/>
                  </a:cubicBezTo>
                  <a:cubicBezTo>
                    <a:pt x="60" y="320"/>
                    <a:pt x="84" y="320"/>
                    <a:pt x="108" y="344"/>
                  </a:cubicBezTo>
                  <a:cubicBezTo>
                    <a:pt x="13" y="498"/>
                    <a:pt x="179" y="487"/>
                    <a:pt x="72" y="677"/>
                  </a:cubicBezTo>
                  <a:cubicBezTo>
                    <a:pt x="120" y="713"/>
                    <a:pt x="120" y="737"/>
                    <a:pt x="215" y="748"/>
                  </a:cubicBezTo>
                  <a:cubicBezTo>
                    <a:pt x="96" y="856"/>
                    <a:pt x="96" y="784"/>
                    <a:pt x="1" y="951"/>
                  </a:cubicBezTo>
                  <a:cubicBezTo>
                    <a:pt x="96" y="915"/>
                    <a:pt x="203" y="879"/>
                    <a:pt x="310" y="868"/>
                  </a:cubicBezTo>
                  <a:lnTo>
                    <a:pt x="310" y="868"/>
                  </a:lnTo>
                  <a:cubicBezTo>
                    <a:pt x="156" y="1058"/>
                    <a:pt x="358" y="1022"/>
                    <a:pt x="263" y="1153"/>
                  </a:cubicBezTo>
                  <a:cubicBezTo>
                    <a:pt x="251" y="1141"/>
                    <a:pt x="215" y="1141"/>
                    <a:pt x="227" y="1106"/>
                  </a:cubicBezTo>
                  <a:lnTo>
                    <a:pt x="227" y="1106"/>
                  </a:lnTo>
                  <a:cubicBezTo>
                    <a:pt x="60" y="1165"/>
                    <a:pt x="275" y="1189"/>
                    <a:pt x="263" y="1260"/>
                  </a:cubicBezTo>
                  <a:lnTo>
                    <a:pt x="108" y="1296"/>
                  </a:lnTo>
                  <a:cubicBezTo>
                    <a:pt x="156" y="1344"/>
                    <a:pt x="275" y="1403"/>
                    <a:pt x="191" y="1499"/>
                  </a:cubicBezTo>
                  <a:lnTo>
                    <a:pt x="120" y="1510"/>
                  </a:lnTo>
                  <a:cubicBezTo>
                    <a:pt x="263" y="1618"/>
                    <a:pt x="287" y="1784"/>
                    <a:pt x="382" y="1880"/>
                  </a:cubicBezTo>
                  <a:lnTo>
                    <a:pt x="334" y="1975"/>
                  </a:lnTo>
                  <a:cubicBezTo>
                    <a:pt x="363" y="1992"/>
                    <a:pt x="381" y="1999"/>
                    <a:pt x="393" y="1999"/>
                  </a:cubicBezTo>
                  <a:cubicBezTo>
                    <a:pt x="452" y="1999"/>
                    <a:pt x="356" y="1829"/>
                    <a:pt x="519" y="1829"/>
                  </a:cubicBezTo>
                  <a:cubicBezTo>
                    <a:pt x="531" y="1829"/>
                    <a:pt x="545" y="1830"/>
                    <a:pt x="560" y="1832"/>
                  </a:cubicBezTo>
                  <a:cubicBezTo>
                    <a:pt x="322" y="1963"/>
                    <a:pt x="680" y="1868"/>
                    <a:pt x="620" y="1999"/>
                  </a:cubicBezTo>
                  <a:cubicBezTo>
                    <a:pt x="602" y="2019"/>
                    <a:pt x="588" y="2026"/>
                    <a:pt x="574" y="2026"/>
                  </a:cubicBezTo>
                  <a:cubicBezTo>
                    <a:pt x="548" y="2026"/>
                    <a:pt x="527" y="2000"/>
                    <a:pt x="498" y="2000"/>
                  </a:cubicBezTo>
                  <a:cubicBezTo>
                    <a:pt x="482" y="2000"/>
                    <a:pt x="464" y="2008"/>
                    <a:pt x="441" y="2034"/>
                  </a:cubicBezTo>
                  <a:cubicBezTo>
                    <a:pt x="470" y="2024"/>
                    <a:pt x="488" y="2020"/>
                    <a:pt x="501" y="2020"/>
                  </a:cubicBezTo>
                  <a:cubicBezTo>
                    <a:pt x="548" y="2020"/>
                    <a:pt x="514" y="2075"/>
                    <a:pt x="560" y="2094"/>
                  </a:cubicBezTo>
                  <a:cubicBezTo>
                    <a:pt x="441" y="2142"/>
                    <a:pt x="596" y="2189"/>
                    <a:pt x="453" y="2237"/>
                  </a:cubicBezTo>
                  <a:lnTo>
                    <a:pt x="596" y="2249"/>
                  </a:lnTo>
                  <a:lnTo>
                    <a:pt x="751" y="2261"/>
                  </a:lnTo>
                  <a:cubicBezTo>
                    <a:pt x="703" y="2308"/>
                    <a:pt x="715" y="2368"/>
                    <a:pt x="763" y="2392"/>
                  </a:cubicBezTo>
                  <a:cubicBezTo>
                    <a:pt x="715" y="2308"/>
                    <a:pt x="953" y="2308"/>
                    <a:pt x="953" y="2189"/>
                  </a:cubicBezTo>
                  <a:cubicBezTo>
                    <a:pt x="787" y="2070"/>
                    <a:pt x="668" y="1891"/>
                    <a:pt x="644" y="1701"/>
                  </a:cubicBezTo>
                  <a:cubicBezTo>
                    <a:pt x="621" y="1707"/>
                    <a:pt x="603" y="1710"/>
                    <a:pt x="590" y="1710"/>
                  </a:cubicBezTo>
                  <a:cubicBezTo>
                    <a:pt x="505" y="1710"/>
                    <a:pt x="561" y="1613"/>
                    <a:pt x="488" y="1613"/>
                  </a:cubicBezTo>
                  <a:cubicBezTo>
                    <a:pt x="479" y="1613"/>
                    <a:pt x="467" y="1614"/>
                    <a:pt x="453" y="1618"/>
                  </a:cubicBezTo>
                  <a:cubicBezTo>
                    <a:pt x="501" y="1594"/>
                    <a:pt x="549" y="1558"/>
                    <a:pt x="596" y="1534"/>
                  </a:cubicBezTo>
                  <a:cubicBezTo>
                    <a:pt x="579" y="1512"/>
                    <a:pt x="566" y="1503"/>
                    <a:pt x="554" y="1503"/>
                  </a:cubicBezTo>
                  <a:cubicBezTo>
                    <a:pt x="516" y="1503"/>
                    <a:pt x="499" y="1594"/>
                    <a:pt x="453" y="1594"/>
                  </a:cubicBezTo>
                  <a:cubicBezTo>
                    <a:pt x="406" y="1546"/>
                    <a:pt x="501" y="1475"/>
                    <a:pt x="560" y="1451"/>
                  </a:cubicBezTo>
                  <a:cubicBezTo>
                    <a:pt x="553" y="1423"/>
                    <a:pt x="545" y="1414"/>
                    <a:pt x="534" y="1414"/>
                  </a:cubicBezTo>
                  <a:cubicBezTo>
                    <a:pt x="511" y="1414"/>
                    <a:pt x="477" y="1451"/>
                    <a:pt x="406" y="1451"/>
                  </a:cubicBezTo>
                  <a:lnTo>
                    <a:pt x="572" y="1332"/>
                  </a:lnTo>
                  <a:cubicBezTo>
                    <a:pt x="489" y="1213"/>
                    <a:pt x="418" y="1070"/>
                    <a:pt x="358" y="939"/>
                  </a:cubicBezTo>
                  <a:cubicBezTo>
                    <a:pt x="299" y="808"/>
                    <a:pt x="287" y="629"/>
                    <a:pt x="394" y="534"/>
                  </a:cubicBezTo>
                  <a:cubicBezTo>
                    <a:pt x="394" y="534"/>
                    <a:pt x="286" y="485"/>
                    <a:pt x="266" y="485"/>
                  </a:cubicBezTo>
                  <a:cubicBezTo>
                    <a:pt x="265" y="485"/>
                    <a:pt x="265" y="485"/>
                    <a:pt x="265" y="485"/>
                  </a:cubicBezTo>
                  <a:lnTo>
                    <a:pt x="265" y="485"/>
                  </a:lnTo>
                  <a:cubicBezTo>
                    <a:pt x="322" y="437"/>
                    <a:pt x="299" y="343"/>
                    <a:pt x="322" y="260"/>
                  </a:cubicBezTo>
                  <a:cubicBezTo>
                    <a:pt x="322" y="225"/>
                    <a:pt x="358" y="201"/>
                    <a:pt x="394" y="189"/>
                  </a:cubicBezTo>
                  <a:cubicBezTo>
                    <a:pt x="402" y="187"/>
                    <a:pt x="410" y="186"/>
                    <a:pt x="419" y="186"/>
                  </a:cubicBezTo>
                  <a:cubicBezTo>
                    <a:pt x="461" y="186"/>
                    <a:pt x="507" y="209"/>
                    <a:pt x="537" y="248"/>
                  </a:cubicBezTo>
                  <a:lnTo>
                    <a:pt x="537" y="189"/>
                  </a:lnTo>
                  <a:lnTo>
                    <a:pt x="537" y="129"/>
                  </a:lnTo>
                  <a:cubicBezTo>
                    <a:pt x="537" y="189"/>
                    <a:pt x="632" y="308"/>
                    <a:pt x="632" y="403"/>
                  </a:cubicBezTo>
                  <a:cubicBezTo>
                    <a:pt x="637" y="384"/>
                    <a:pt x="647" y="380"/>
                    <a:pt x="660" y="380"/>
                  </a:cubicBezTo>
                  <a:cubicBezTo>
                    <a:pt x="668" y="380"/>
                    <a:pt x="677" y="382"/>
                    <a:pt x="686" y="382"/>
                  </a:cubicBezTo>
                  <a:cubicBezTo>
                    <a:pt x="697" y="382"/>
                    <a:pt x="707" y="379"/>
                    <a:pt x="715" y="367"/>
                  </a:cubicBezTo>
                  <a:cubicBezTo>
                    <a:pt x="691" y="344"/>
                    <a:pt x="668" y="320"/>
                    <a:pt x="632" y="296"/>
                  </a:cubicBezTo>
                  <a:cubicBezTo>
                    <a:pt x="640" y="254"/>
                    <a:pt x="656" y="237"/>
                    <a:pt x="674" y="237"/>
                  </a:cubicBezTo>
                  <a:cubicBezTo>
                    <a:pt x="706" y="237"/>
                    <a:pt x="743" y="294"/>
                    <a:pt x="751" y="356"/>
                  </a:cubicBezTo>
                  <a:cubicBezTo>
                    <a:pt x="787" y="308"/>
                    <a:pt x="787" y="237"/>
                    <a:pt x="739" y="189"/>
                  </a:cubicBezTo>
                  <a:cubicBezTo>
                    <a:pt x="703" y="129"/>
                    <a:pt x="632" y="82"/>
                    <a:pt x="596" y="34"/>
                  </a:cubicBezTo>
                  <a:cubicBezTo>
                    <a:pt x="568" y="90"/>
                    <a:pt x="541" y="109"/>
                    <a:pt x="511" y="109"/>
                  </a:cubicBezTo>
                  <a:cubicBezTo>
                    <a:pt x="476" y="109"/>
                    <a:pt x="438" y="83"/>
                    <a:pt x="394" y="58"/>
                  </a:cubicBezTo>
                  <a:cubicBezTo>
                    <a:pt x="347" y="31"/>
                    <a:pt x="292" y="0"/>
                    <a:pt x="2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50"/>
            <p:cNvSpPr/>
            <p:nvPr/>
          </p:nvSpPr>
          <p:spPr>
            <a:xfrm>
              <a:off x="7179055" y="2306460"/>
              <a:ext cx="3766" cy="2284"/>
            </a:xfrm>
            <a:custGeom>
              <a:avLst/>
              <a:gdLst/>
              <a:ahLst/>
              <a:cxnLst/>
              <a:rect l="l" t="t" r="r" b="b"/>
              <a:pathLst>
                <a:path w="61" h="37" extrusionOk="0">
                  <a:moveTo>
                    <a:pt x="1" y="1"/>
                  </a:moveTo>
                  <a:cubicBezTo>
                    <a:pt x="13" y="13"/>
                    <a:pt x="13" y="24"/>
                    <a:pt x="25" y="36"/>
                  </a:cubicBezTo>
                  <a:cubicBezTo>
                    <a:pt x="60" y="24"/>
                    <a:pt x="36" y="2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50"/>
            <p:cNvSpPr/>
            <p:nvPr/>
          </p:nvSpPr>
          <p:spPr>
            <a:xfrm>
              <a:off x="7177574" y="2181509"/>
              <a:ext cx="62" cy="62"/>
            </a:xfrm>
            <a:custGeom>
              <a:avLst/>
              <a:gdLst/>
              <a:ahLst/>
              <a:cxnLst/>
              <a:rect l="l" t="t" r="r" b="b"/>
              <a:pathLst>
                <a:path w="1" h="1" extrusionOk="0">
                  <a:moveTo>
                    <a:pt x="1" y="1"/>
                  </a:moveTo>
                  <a:lnTo>
                    <a:pt x="1"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50"/>
            <p:cNvSpPr/>
            <p:nvPr/>
          </p:nvSpPr>
          <p:spPr>
            <a:xfrm>
              <a:off x="7178314" y="2163112"/>
              <a:ext cx="3025" cy="3025"/>
            </a:xfrm>
            <a:custGeom>
              <a:avLst/>
              <a:gdLst/>
              <a:ahLst/>
              <a:cxnLst/>
              <a:rect l="l" t="t" r="r" b="b"/>
              <a:pathLst>
                <a:path w="49" h="49" extrusionOk="0">
                  <a:moveTo>
                    <a:pt x="1" y="1"/>
                  </a:moveTo>
                  <a:lnTo>
                    <a:pt x="13" y="49"/>
                  </a:lnTo>
                  <a:lnTo>
                    <a:pt x="4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50"/>
            <p:cNvSpPr/>
            <p:nvPr/>
          </p:nvSpPr>
          <p:spPr>
            <a:xfrm>
              <a:off x="7183500" y="2330722"/>
              <a:ext cx="3704" cy="2284"/>
            </a:xfrm>
            <a:custGeom>
              <a:avLst/>
              <a:gdLst/>
              <a:ahLst/>
              <a:cxnLst/>
              <a:rect l="l" t="t" r="r" b="b"/>
              <a:pathLst>
                <a:path w="60" h="37" extrusionOk="0">
                  <a:moveTo>
                    <a:pt x="60" y="1"/>
                  </a:moveTo>
                  <a:cubicBezTo>
                    <a:pt x="36" y="12"/>
                    <a:pt x="12" y="24"/>
                    <a:pt x="0" y="36"/>
                  </a:cubicBezTo>
                  <a:lnTo>
                    <a:pt x="6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50"/>
            <p:cNvSpPr/>
            <p:nvPr/>
          </p:nvSpPr>
          <p:spPr>
            <a:xfrm>
              <a:off x="7184241" y="2382888"/>
              <a:ext cx="741" cy="803"/>
            </a:xfrm>
            <a:custGeom>
              <a:avLst/>
              <a:gdLst/>
              <a:ahLst/>
              <a:cxnLst/>
              <a:rect l="l" t="t" r="r" b="b"/>
              <a:pathLst>
                <a:path w="12" h="13" extrusionOk="0">
                  <a:moveTo>
                    <a:pt x="12" y="1"/>
                  </a:moveTo>
                  <a:cubicBezTo>
                    <a:pt x="0" y="1"/>
                    <a:pt x="0" y="1"/>
                    <a:pt x="0" y="13"/>
                  </a:cubicBezTo>
                  <a:lnTo>
                    <a:pt x="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50"/>
            <p:cNvSpPr/>
            <p:nvPr/>
          </p:nvSpPr>
          <p:spPr>
            <a:xfrm>
              <a:off x="7138619" y="2308683"/>
              <a:ext cx="90504" cy="207306"/>
            </a:xfrm>
            <a:custGeom>
              <a:avLst/>
              <a:gdLst/>
              <a:ahLst/>
              <a:cxnLst/>
              <a:rect l="l" t="t" r="r" b="b"/>
              <a:pathLst>
                <a:path w="1466" h="3358" extrusionOk="0">
                  <a:moveTo>
                    <a:pt x="1243" y="1001"/>
                  </a:moveTo>
                  <a:lnTo>
                    <a:pt x="1243" y="1001"/>
                  </a:lnTo>
                  <a:cubicBezTo>
                    <a:pt x="1246" y="1005"/>
                    <a:pt x="1248" y="1009"/>
                    <a:pt x="1251" y="1012"/>
                  </a:cubicBezTo>
                  <a:cubicBezTo>
                    <a:pt x="1249" y="1008"/>
                    <a:pt x="1246" y="1005"/>
                    <a:pt x="1243" y="1001"/>
                  </a:cubicBezTo>
                  <a:close/>
                  <a:moveTo>
                    <a:pt x="580" y="2927"/>
                  </a:moveTo>
                  <a:cubicBezTo>
                    <a:pt x="580" y="2948"/>
                    <a:pt x="588" y="2960"/>
                    <a:pt x="601" y="2967"/>
                  </a:cubicBezTo>
                  <a:lnTo>
                    <a:pt x="601" y="2967"/>
                  </a:lnTo>
                  <a:cubicBezTo>
                    <a:pt x="594" y="2953"/>
                    <a:pt x="588" y="2939"/>
                    <a:pt x="580" y="2927"/>
                  </a:cubicBezTo>
                  <a:close/>
                  <a:moveTo>
                    <a:pt x="799" y="0"/>
                  </a:moveTo>
                  <a:cubicBezTo>
                    <a:pt x="727" y="24"/>
                    <a:pt x="620" y="191"/>
                    <a:pt x="572" y="227"/>
                  </a:cubicBezTo>
                  <a:cubicBezTo>
                    <a:pt x="680" y="274"/>
                    <a:pt x="822" y="262"/>
                    <a:pt x="918" y="298"/>
                  </a:cubicBezTo>
                  <a:lnTo>
                    <a:pt x="787" y="369"/>
                  </a:lnTo>
                  <a:cubicBezTo>
                    <a:pt x="815" y="359"/>
                    <a:pt x="844" y="357"/>
                    <a:pt x="871" y="357"/>
                  </a:cubicBezTo>
                  <a:cubicBezTo>
                    <a:pt x="889" y="357"/>
                    <a:pt x="907" y="358"/>
                    <a:pt x="924" y="358"/>
                  </a:cubicBezTo>
                  <a:cubicBezTo>
                    <a:pt x="965" y="358"/>
                    <a:pt x="1001" y="352"/>
                    <a:pt x="1025" y="310"/>
                  </a:cubicBezTo>
                  <a:lnTo>
                    <a:pt x="1025" y="310"/>
                  </a:lnTo>
                  <a:cubicBezTo>
                    <a:pt x="1120" y="334"/>
                    <a:pt x="930" y="405"/>
                    <a:pt x="1037" y="441"/>
                  </a:cubicBezTo>
                  <a:cubicBezTo>
                    <a:pt x="894" y="500"/>
                    <a:pt x="870" y="465"/>
                    <a:pt x="751" y="524"/>
                  </a:cubicBezTo>
                  <a:lnTo>
                    <a:pt x="846" y="536"/>
                  </a:lnTo>
                  <a:cubicBezTo>
                    <a:pt x="787" y="536"/>
                    <a:pt x="811" y="596"/>
                    <a:pt x="751" y="596"/>
                  </a:cubicBezTo>
                  <a:cubicBezTo>
                    <a:pt x="965" y="631"/>
                    <a:pt x="739" y="739"/>
                    <a:pt x="822" y="786"/>
                  </a:cubicBezTo>
                  <a:lnTo>
                    <a:pt x="846" y="739"/>
                  </a:lnTo>
                  <a:cubicBezTo>
                    <a:pt x="859" y="736"/>
                    <a:pt x="870" y="735"/>
                    <a:pt x="879" y="735"/>
                  </a:cubicBezTo>
                  <a:cubicBezTo>
                    <a:pt x="918" y="735"/>
                    <a:pt x="922" y="755"/>
                    <a:pt x="942" y="774"/>
                  </a:cubicBezTo>
                  <a:cubicBezTo>
                    <a:pt x="894" y="786"/>
                    <a:pt x="834" y="822"/>
                    <a:pt x="799" y="870"/>
                  </a:cubicBezTo>
                  <a:cubicBezTo>
                    <a:pt x="870" y="893"/>
                    <a:pt x="1013" y="929"/>
                    <a:pt x="1001" y="1000"/>
                  </a:cubicBezTo>
                  <a:cubicBezTo>
                    <a:pt x="975" y="992"/>
                    <a:pt x="954" y="989"/>
                    <a:pt x="938" y="989"/>
                  </a:cubicBezTo>
                  <a:cubicBezTo>
                    <a:pt x="866" y="989"/>
                    <a:pt x="870" y="1051"/>
                    <a:pt x="795" y="1051"/>
                  </a:cubicBezTo>
                  <a:cubicBezTo>
                    <a:pt x="786" y="1051"/>
                    <a:pt x="775" y="1050"/>
                    <a:pt x="763" y="1048"/>
                  </a:cubicBezTo>
                  <a:lnTo>
                    <a:pt x="763" y="1048"/>
                  </a:lnTo>
                  <a:cubicBezTo>
                    <a:pt x="906" y="1108"/>
                    <a:pt x="775" y="1167"/>
                    <a:pt x="858" y="1215"/>
                  </a:cubicBezTo>
                  <a:cubicBezTo>
                    <a:pt x="866" y="1240"/>
                    <a:pt x="846" y="1271"/>
                    <a:pt x="808" y="1271"/>
                  </a:cubicBezTo>
                  <a:cubicBezTo>
                    <a:pt x="792" y="1271"/>
                    <a:pt x="773" y="1265"/>
                    <a:pt x="751" y="1251"/>
                  </a:cubicBezTo>
                  <a:cubicBezTo>
                    <a:pt x="751" y="1239"/>
                    <a:pt x="751" y="1227"/>
                    <a:pt x="739" y="1215"/>
                  </a:cubicBezTo>
                  <a:lnTo>
                    <a:pt x="727" y="1239"/>
                  </a:lnTo>
                  <a:cubicBezTo>
                    <a:pt x="703" y="1227"/>
                    <a:pt x="691" y="1227"/>
                    <a:pt x="691" y="1227"/>
                  </a:cubicBezTo>
                  <a:lnTo>
                    <a:pt x="691" y="1227"/>
                  </a:lnTo>
                  <a:cubicBezTo>
                    <a:pt x="680" y="1239"/>
                    <a:pt x="775" y="1298"/>
                    <a:pt x="691" y="1298"/>
                  </a:cubicBezTo>
                  <a:cubicBezTo>
                    <a:pt x="656" y="1274"/>
                    <a:pt x="668" y="1262"/>
                    <a:pt x="668" y="1239"/>
                  </a:cubicBezTo>
                  <a:lnTo>
                    <a:pt x="668" y="1239"/>
                  </a:lnTo>
                  <a:cubicBezTo>
                    <a:pt x="610" y="1285"/>
                    <a:pt x="776" y="1465"/>
                    <a:pt x="645" y="1465"/>
                  </a:cubicBezTo>
                  <a:cubicBezTo>
                    <a:pt x="641" y="1465"/>
                    <a:pt x="637" y="1465"/>
                    <a:pt x="632" y="1465"/>
                  </a:cubicBezTo>
                  <a:lnTo>
                    <a:pt x="632" y="1465"/>
                  </a:lnTo>
                  <a:cubicBezTo>
                    <a:pt x="680" y="1512"/>
                    <a:pt x="632" y="1608"/>
                    <a:pt x="775" y="1691"/>
                  </a:cubicBezTo>
                  <a:cubicBezTo>
                    <a:pt x="733" y="1683"/>
                    <a:pt x="674" y="1633"/>
                    <a:pt x="630" y="1633"/>
                  </a:cubicBezTo>
                  <a:cubicBezTo>
                    <a:pt x="611" y="1633"/>
                    <a:pt x="595" y="1642"/>
                    <a:pt x="584" y="1667"/>
                  </a:cubicBezTo>
                  <a:cubicBezTo>
                    <a:pt x="668" y="1786"/>
                    <a:pt x="501" y="1703"/>
                    <a:pt x="525" y="1798"/>
                  </a:cubicBezTo>
                  <a:cubicBezTo>
                    <a:pt x="465" y="1655"/>
                    <a:pt x="501" y="1774"/>
                    <a:pt x="430" y="1632"/>
                  </a:cubicBezTo>
                  <a:cubicBezTo>
                    <a:pt x="346" y="1632"/>
                    <a:pt x="453" y="1822"/>
                    <a:pt x="370" y="1882"/>
                  </a:cubicBezTo>
                  <a:cubicBezTo>
                    <a:pt x="346" y="1870"/>
                    <a:pt x="310" y="1846"/>
                    <a:pt x="275" y="1834"/>
                  </a:cubicBezTo>
                  <a:lnTo>
                    <a:pt x="275" y="1834"/>
                  </a:lnTo>
                  <a:cubicBezTo>
                    <a:pt x="285" y="1884"/>
                    <a:pt x="338" y="1961"/>
                    <a:pt x="288" y="1961"/>
                  </a:cubicBezTo>
                  <a:cubicBezTo>
                    <a:pt x="279" y="1961"/>
                    <a:pt x="267" y="1958"/>
                    <a:pt x="251" y="1953"/>
                  </a:cubicBezTo>
                  <a:lnTo>
                    <a:pt x="251" y="1953"/>
                  </a:lnTo>
                  <a:lnTo>
                    <a:pt x="334" y="2001"/>
                  </a:lnTo>
                  <a:cubicBezTo>
                    <a:pt x="251" y="2024"/>
                    <a:pt x="239" y="2108"/>
                    <a:pt x="84" y="2120"/>
                  </a:cubicBezTo>
                  <a:cubicBezTo>
                    <a:pt x="108" y="2191"/>
                    <a:pt x="144" y="2251"/>
                    <a:pt x="191" y="2298"/>
                  </a:cubicBezTo>
                  <a:cubicBezTo>
                    <a:pt x="60" y="2310"/>
                    <a:pt x="13" y="2405"/>
                    <a:pt x="25" y="2477"/>
                  </a:cubicBezTo>
                  <a:cubicBezTo>
                    <a:pt x="49" y="2560"/>
                    <a:pt x="120" y="2620"/>
                    <a:pt x="203" y="2644"/>
                  </a:cubicBezTo>
                  <a:cubicBezTo>
                    <a:pt x="180" y="2679"/>
                    <a:pt x="156" y="2739"/>
                    <a:pt x="120" y="2751"/>
                  </a:cubicBezTo>
                  <a:cubicBezTo>
                    <a:pt x="96" y="2751"/>
                    <a:pt x="60" y="2739"/>
                    <a:pt x="37" y="2727"/>
                  </a:cubicBezTo>
                  <a:lnTo>
                    <a:pt x="37" y="2727"/>
                  </a:lnTo>
                  <a:cubicBezTo>
                    <a:pt x="37" y="2779"/>
                    <a:pt x="0" y="2876"/>
                    <a:pt x="102" y="2876"/>
                  </a:cubicBezTo>
                  <a:cubicBezTo>
                    <a:pt x="117" y="2876"/>
                    <a:pt x="135" y="2874"/>
                    <a:pt x="156" y="2870"/>
                  </a:cubicBezTo>
                  <a:lnTo>
                    <a:pt x="156" y="2870"/>
                  </a:lnTo>
                  <a:cubicBezTo>
                    <a:pt x="251" y="2894"/>
                    <a:pt x="84" y="2965"/>
                    <a:pt x="108" y="3025"/>
                  </a:cubicBezTo>
                  <a:cubicBezTo>
                    <a:pt x="120" y="3024"/>
                    <a:pt x="130" y="3023"/>
                    <a:pt x="141" y="3023"/>
                  </a:cubicBezTo>
                  <a:cubicBezTo>
                    <a:pt x="270" y="3023"/>
                    <a:pt x="316" y="3089"/>
                    <a:pt x="382" y="3156"/>
                  </a:cubicBezTo>
                  <a:cubicBezTo>
                    <a:pt x="419" y="3192"/>
                    <a:pt x="458" y="3223"/>
                    <a:pt x="500" y="3223"/>
                  </a:cubicBezTo>
                  <a:cubicBezTo>
                    <a:pt x="539" y="3223"/>
                    <a:pt x="579" y="3195"/>
                    <a:pt x="620" y="3120"/>
                  </a:cubicBezTo>
                  <a:cubicBezTo>
                    <a:pt x="572" y="3096"/>
                    <a:pt x="513" y="3001"/>
                    <a:pt x="430" y="2965"/>
                  </a:cubicBezTo>
                  <a:cubicBezTo>
                    <a:pt x="473" y="2943"/>
                    <a:pt x="506" y="2892"/>
                    <a:pt x="530" y="2892"/>
                  </a:cubicBezTo>
                  <a:cubicBezTo>
                    <a:pt x="532" y="2892"/>
                    <a:pt x="535" y="2893"/>
                    <a:pt x="537" y="2894"/>
                  </a:cubicBezTo>
                  <a:cubicBezTo>
                    <a:pt x="557" y="2897"/>
                    <a:pt x="570" y="2910"/>
                    <a:pt x="580" y="2927"/>
                  </a:cubicBezTo>
                  <a:lnTo>
                    <a:pt x="580" y="2927"/>
                  </a:lnTo>
                  <a:cubicBezTo>
                    <a:pt x="580" y="2910"/>
                    <a:pt x="585" y="2887"/>
                    <a:pt x="596" y="2858"/>
                  </a:cubicBezTo>
                  <a:cubicBezTo>
                    <a:pt x="533" y="2858"/>
                    <a:pt x="507" y="2820"/>
                    <a:pt x="402" y="2820"/>
                  </a:cubicBezTo>
                  <a:cubicBezTo>
                    <a:pt x="388" y="2820"/>
                    <a:pt x="374" y="2821"/>
                    <a:pt x="358" y="2822"/>
                  </a:cubicBezTo>
                  <a:cubicBezTo>
                    <a:pt x="501" y="2775"/>
                    <a:pt x="322" y="2775"/>
                    <a:pt x="477" y="2715"/>
                  </a:cubicBezTo>
                  <a:lnTo>
                    <a:pt x="477" y="2715"/>
                  </a:lnTo>
                  <a:cubicBezTo>
                    <a:pt x="431" y="2733"/>
                    <a:pt x="397" y="2740"/>
                    <a:pt x="374" y="2740"/>
                  </a:cubicBezTo>
                  <a:cubicBezTo>
                    <a:pt x="318" y="2740"/>
                    <a:pt x="318" y="2701"/>
                    <a:pt x="334" y="2667"/>
                  </a:cubicBezTo>
                  <a:cubicBezTo>
                    <a:pt x="346" y="2620"/>
                    <a:pt x="382" y="2584"/>
                    <a:pt x="180" y="2572"/>
                  </a:cubicBezTo>
                  <a:cubicBezTo>
                    <a:pt x="334" y="2465"/>
                    <a:pt x="144" y="2560"/>
                    <a:pt x="310" y="2453"/>
                  </a:cubicBezTo>
                  <a:lnTo>
                    <a:pt x="310" y="2453"/>
                  </a:lnTo>
                  <a:cubicBezTo>
                    <a:pt x="346" y="2465"/>
                    <a:pt x="334" y="2477"/>
                    <a:pt x="346" y="2489"/>
                  </a:cubicBezTo>
                  <a:cubicBezTo>
                    <a:pt x="431" y="2478"/>
                    <a:pt x="271" y="2402"/>
                    <a:pt x="360" y="2402"/>
                  </a:cubicBezTo>
                  <a:cubicBezTo>
                    <a:pt x="371" y="2402"/>
                    <a:pt x="386" y="2403"/>
                    <a:pt x="406" y="2405"/>
                  </a:cubicBezTo>
                  <a:cubicBezTo>
                    <a:pt x="489" y="2346"/>
                    <a:pt x="322" y="2346"/>
                    <a:pt x="275" y="2251"/>
                  </a:cubicBezTo>
                  <a:cubicBezTo>
                    <a:pt x="319" y="2220"/>
                    <a:pt x="349" y="2208"/>
                    <a:pt x="377" y="2208"/>
                  </a:cubicBezTo>
                  <a:cubicBezTo>
                    <a:pt x="424" y="2208"/>
                    <a:pt x="468" y="2240"/>
                    <a:pt x="572" y="2263"/>
                  </a:cubicBezTo>
                  <a:cubicBezTo>
                    <a:pt x="441" y="2143"/>
                    <a:pt x="549" y="2143"/>
                    <a:pt x="513" y="2036"/>
                  </a:cubicBezTo>
                  <a:cubicBezTo>
                    <a:pt x="506" y="2036"/>
                    <a:pt x="474" y="2057"/>
                    <a:pt x="447" y="2057"/>
                  </a:cubicBezTo>
                  <a:cubicBezTo>
                    <a:pt x="428" y="2057"/>
                    <a:pt x="411" y="2047"/>
                    <a:pt x="406" y="2013"/>
                  </a:cubicBezTo>
                  <a:cubicBezTo>
                    <a:pt x="513" y="1905"/>
                    <a:pt x="382" y="1846"/>
                    <a:pt x="418" y="1715"/>
                  </a:cubicBezTo>
                  <a:lnTo>
                    <a:pt x="418" y="1715"/>
                  </a:lnTo>
                  <a:cubicBezTo>
                    <a:pt x="620" y="1774"/>
                    <a:pt x="346" y="1822"/>
                    <a:pt x="537" y="1822"/>
                  </a:cubicBezTo>
                  <a:cubicBezTo>
                    <a:pt x="561" y="1941"/>
                    <a:pt x="513" y="1989"/>
                    <a:pt x="596" y="2108"/>
                  </a:cubicBezTo>
                  <a:cubicBezTo>
                    <a:pt x="680" y="2001"/>
                    <a:pt x="739" y="1882"/>
                    <a:pt x="751" y="1751"/>
                  </a:cubicBezTo>
                  <a:cubicBezTo>
                    <a:pt x="759" y="1746"/>
                    <a:pt x="766" y="1744"/>
                    <a:pt x="771" y="1744"/>
                  </a:cubicBezTo>
                  <a:cubicBezTo>
                    <a:pt x="803" y="1744"/>
                    <a:pt x="805" y="1805"/>
                    <a:pt x="830" y="1805"/>
                  </a:cubicBezTo>
                  <a:cubicBezTo>
                    <a:pt x="835" y="1805"/>
                    <a:pt x="840" y="1803"/>
                    <a:pt x="846" y="1798"/>
                  </a:cubicBezTo>
                  <a:cubicBezTo>
                    <a:pt x="989" y="1751"/>
                    <a:pt x="799" y="1536"/>
                    <a:pt x="918" y="1501"/>
                  </a:cubicBezTo>
                  <a:lnTo>
                    <a:pt x="918" y="1501"/>
                  </a:lnTo>
                  <a:lnTo>
                    <a:pt x="989" y="1572"/>
                  </a:lnTo>
                  <a:cubicBezTo>
                    <a:pt x="918" y="1453"/>
                    <a:pt x="1144" y="1393"/>
                    <a:pt x="1120" y="1251"/>
                  </a:cubicBezTo>
                  <a:cubicBezTo>
                    <a:pt x="1061" y="1251"/>
                    <a:pt x="1025" y="1239"/>
                    <a:pt x="1001" y="1215"/>
                  </a:cubicBezTo>
                  <a:lnTo>
                    <a:pt x="1001" y="1215"/>
                  </a:lnTo>
                  <a:cubicBezTo>
                    <a:pt x="1034" y="1228"/>
                    <a:pt x="1057" y="1234"/>
                    <a:pt x="1073" y="1234"/>
                  </a:cubicBezTo>
                  <a:cubicBezTo>
                    <a:pt x="1113" y="1234"/>
                    <a:pt x="1102" y="1195"/>
                    <a:pt x="1084" y="1143"/>
                  </a:cubicBezTo>
                  <a:cubicBezTo>
                    <a:pt x="1061" y="1084"/>
                    <a:pt x="1025" y="1012"/>
                    <a:pt x="1120" y="977"/>
                  </a:cubicBezTo>
                  <a:cubicBezTo>
                    <a:pt x="1013" y="965"/>
                    <a:pt x="918" y="917"/>
                    <a:pt x="858" y="834"/>
                  </a:cubicBezTo>
                  <a:cubicBezTo>
                    <a:pt x="906" y="810"/>
                    <a:pt x="953" y="798"/>
                    <a:pt x="1013" y="798"/>
                  </a:cubicBezTo>
                  <a:cubicBezTo>
                    <a:pt x="921" y="890"/>
                    <a:pt x="1162" y="893"/>
                    <a:pt x="1243" y="1001"/>
                  </a:cubicBezTo>
                  <a:lnTo>
                    <a:pt x="1243" y="1001"/>
                  </a:lnTo>
                  <a:cubicBezTo>
                    <a:pt x="1186" y="906"/>
                    <a:pt x="1258" y="772"/>
                    <a:pt x="1132" y="727"/>
                  </a:cubicBezTo>
                  <a:lnTo>
                    <a:pt x="1132" y="727"/>
                  </a:lnTo>
                  <a:lnTo>
                    <a:pt x="1263" y="739"/>
                  </a:lnTo>
                  <a:cubicBezTo>
                    <a:pt x="1263" y="608"/>
                    <a:pt x="965" y="703"/>
                    <a:pt x="1061" y="572"/>
                  </a:cubicBezTo>
                  <a:lnTo>
                    <a:pt x="1144" y="548"/>
                  </a:lnTo>
                  <a:cubicBezTo>
                    <a:pt x="1061" y="346"/>
                    <a:pt x="1061" y="48"/>
                    <a:pt x="799" y="0"/>
                  </a:cubicBezTo>
                  <a:close/>
                  <a:moveTo>
                    <a:pt x="806" y="2922"/>
                  </a:moveTo>
                  <a:cubicBezTo>
                    <a:pt x="788" y="2922"/>
                    <a:pt x="765" y="2930"/>
                    <a:pt x="739" y="2941"/>
                  </a:cubicBezTo>
                  <a:cubicBezTo>
                    <a:pt x="703" y="2957"/>
                    <a:pt x="660" y="2972"/>
                    <a:pt x="628" y="2972"/>
                  </a:cubicBezTo>
                  <a:cubicBezTo>
                    <a:pt x="618" y="2972"/>
                    <a:pt x="608" y="2970"/>
                    <a:pt x="601" y="2967"/>
                  </a:cubicBezTo>
                  <a:lnTo>
                    <a:pt x="601" y="2967"/>
                  </a:lnTo>
                  <a:cubicBezTo>
                    <a:pt x="614" y="2993"/>
                    <a:pt x="631" y="3016"/>
                    <a:pt x="667" y="3016"/>
                  </a:cubicBezTo>
                  <a:cubicBezTo>
                    <a:pt x="675" y="3016"/>
                    <a:pt x="683" y="3015"/>
                    <a:pt x="691" y="3013"/>
                  </a:cubicBezTo>
                  <a:lnTo>
                    <a:pt x="691" y="3013"/>
                  </a:lnTo>
                  <a:lnTo>
                    <a:pt x="608" y="3215"/>
                  </a:lnTo>
                  <a:cubicBezTo>
                    <a:pt x="632" y="3280"/>
                    <a:pt x="667" y="3301"/>
                    <a:pt x="707" y="3301"/>
                  </a:cubicBezTo>
                  <a:cubicBezTo>
                    <a:pt x="782" y="3301"/>
                    <a:pt x="873" y="3230"/>
                    <a:pt x="939" y="3230"/>
                  </a:cubicBezTo>
                  <a:cubicBezTo>
                    <a:pt x="982" y="3230"/>
                    <a:pt x="1014" y="3259"/>
                    <a:pt x="1025" y="3358"/>
                  </a:cubicBezTo>
                  <a:cubicBezTo>
                    <a:pt x="1120" y="3358"/>
                    <a:pt x="1215" y="3310"/>
                    <a:pt x="1287" y="3251"/>
                  </a:cubicBezTo>
                  <a:lnTo>
                    <a:pt x="1287" y="3251"/>
                  </a:lnTo>
                  <a:lnTo>
                    <a:pt x="1263" y="3310"/>
                  </a:lnTo>
                  <a:cubicBezTo>
                    <a:pt x="1311" y="3275"/>
                    <a:pt x="1465" y="3227"/>
                    <a:pt x="1418" y="3084"/>
                  </a:cubicBezTo>
                  <a:lnTo>
                    <a:pt x="1418" y="3084"/>
                  </a:lnTo>
                  <a:lnTo>
                    <a:pt x="1382" y="3132"/>
                  </a:lnTo>
                  <a:cubicBezTo>
                    <a:pt x="1366" y="3140"/>
                    <a:pt x="1354" y="3143"/>
                    <a:pt x="1345" y="3143"/>
                  </a:cubicBezTo>
                  <a:cubicBezTo>
                    <a:pt x="1283" y="3143"/>
                    <a:pt x="1338" y="2993"/>
                    <a:pt x="1287" y="2941"/>
                  </a:cubicBezTo>
                  <a:cubicBezTo>
                    <a:pt x="1206" y="2941"/>
                    <a:pt x="1107" y="3114"/>
                    <a:pt x="1043" y="3114"/>
                  </a:cubicBezTo>
                  <a:cubicBezTo>
                    <a:pt x="1032" y="3114"/>
                    <a:pt x="1022" y="3108"/>
                    <a:pt x="1013" y="3096"/>
                  </a:cubicBezTo>
                  <a:cubicBezTo>
                    <a:pt x="977" y="3096"/>
                    <a:pt x="1001" y="3025"/>
                    <a:pt x="1025" y="2989"/>
                  </a:cubicBezTo>
                  <a:cubicBezTo>
                    <a:pt x="1016" y="2983"/>
                    <a:pt x="1008" y="2981"/>
                    <a:pt x="1000" y="2981"/>
                  </a:cubicBezTo>
                  <a:cubicBezTo>
                    <a:pt x="937" y="2981"/>
                    <a:pt x="875" y="3121"/>
                    <a:pt x="822" y="3132"/>
                  </a:cubicBezTo>
                  <a:cubicBezTo>
                    <a:pt x="864" y="2966"/>
                    <a:pt x="848" y="2922"/>
                    <a:pt x="806" y="292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50"/>
            <p:cNvSpPr/>
            <p:nvPr/>
          </p:nvSpPr>
          <p:spPr>
            <a:xfrm>
              <a:off x="7132013" y="2469626"/>
              <a:ext cx="7408" cy="5988"/>
            </a:xfrm>
            <a:custGeom>
              <a:avLst/>
              <a:gdLst/>
              <a:ahLst/>
              <a:cxnLst/>
              <a:rect l="l" t="t" r="r" b="b"/>
              <a:pathLst>
                <a:path w="120" h="97" extrusionOk="0">
                  <a:moveTo>
                    <a:pt x="120" y="1"/>
                  </a:moveTo>
                  <a:cubicBezTo>
                    <a:pt x="72" y="25"/>
                    <a:pt x="36" y="60"/>
                    <a:pt x="1" y="96"/>
                  </a:cubicBezTo>
                  <a:lnTo>
                    <a:pt x="96" y="72"/>
                  </a:lnTo>
                  <a:cubicBezTo>
                    <a:pt x="72" y="48"/>
                    <a:pt x="84" y="25"/>
                    <a:pt x="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50"/>
            <p:cNvSpPr/>
            <p:nvPr/>
          </p:nvSpPr>
          <p:spPr>
            <a:xfrm>
              <a:off x="7137940" y="2474070"/>
              <a:ext cx="2963" cy="2222"/>
            </a:xfrm>
            <a:custGeom>
              <a:avLst/>
              <a:gdLst/>
              <a:ahLst/>
              <a:cxnLst/>
              <a:rect l="l" t="t" r="r" b="b"/>
              <a:pathLst>
                <a:path w="48" h="36" extrusionOk="0">
                  <a:moveTo>
                    <a:pt x="0" y="0"/>
                  </a:moveTo>
                  <a:cubicBezTo>
                    <a:pt x="12" y="12"/>
                    <a:pt x="24" y="36"/>
                    <a:pt x="48" y="36"/>
                  </a:cubicBezTo>
                  <a:cubicBezTo>
                    <a:pt x="48" y="24"/>
                    <a:pt x="36"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50"/>
            <p:cNvSpPr/>
            <p:nvPr/>
          </p:nvSpPr>
          <p:spPr>
            <a:xfrm>
              <a:off x="7217269" y="2517532"/>
              <a:ext cx="4507" cy="2469"/>
            </a:xfrm>
            <a:custGeom>
              <a:avLst/>
              <a:gdLst/>
              <a:ahLst/>
              <a:cxnLst/>
              <a:rect l="l" t="t" r="r" b="b"/>
              <a:pathLst>
                <a:path w="73" h="40" extrusionOk="0">
                  <a:moveTo>
                    <a:pt x="24" y="1"/>
                  </a:moveTo>
                  <a:cubicBezTo>
                    <a:pt x="16" y="1"/>
                    <a:pt x="8" y="4"/>
                    <a:pt x="1" y="11"/>
                  </a:cubicBezTo>
                  <a:cubicBezTo>
                    <a:pt x="18" y="28"/>
                    <a:pt x="36" y="39"/>
                    <a:pt x="53" y="39"/>
                  </a:cubicBezTo>
                  <a:cubicBezTo>
                    <a:pt x="60" y="39"/>
                    <a:pt x="66" y="38"/>
                    <a:pt x="72" y="34"/>
                  </a:cubicBezTo>
                  <a:cubicBezTo>
                    <a:pt x="64" y="18"/>
                    <a:pt x="44"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50"/>
            <p:cNvSpPr/>
            <p:nvPr/>
          </p:nvSpPr>
          <p:spPr>
            <a:xfrm>
              <a:off x="7220973" y="2513025"/>
              <a:ext cx="2284" cy="2963"/>
            </a:xfrm>
            <a:custGeom>
              <a:avLst/>
              <a:gdLst/>
              <a:ahLst/>
              <a:cxnLst/>
              <a:rect l="l" t="t" r="r" b="b"/>
              <a:pathLst>
                <a:path w="37" h="48" extrusionOk="0">
                  <a:moveTo>
                    <a:pt x="24" y="0"/>
                  </a:moveTo>
                  <a:lnTo>
                    <a:pt x="0" y="24"/>
                  </a:lnTo>
                  <a:lnTo>
                    <a:pt x="36" y="48"/>
                  </a:lnTo>
                  <a:lnTo>
                    <a:pt x="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50"/>
            <p:cNvSpPr/>
            <p:nvPr/>
          </p:nvSpPr>
          <p:spPr>
            <a:xfrm>
              <a:off x="7224615" y="2500123"/>
              <a:ext cx="122112" cy="93837"/>
            </a:xfrm>
            <a:custGeom>
              <a:avLst/>
              <a:gdLst/>
              <a:ahLst/>
              <a:cxnLst/>
              <a:rect l="l" t="t" r="r" b="b"/>
              <a:pathLst>
                <a:path w="1978" h="1520" extrusionOk="0">
                  <a:moveTo>
                    <a:pt x="210" y="0"/>
                  </a:moveTo>
                  <a:cubicBezTo>
                    <a:pt x="173" y="0"/>
                    <a:pt x="128" y="23"/>
                    <a:pt x="60" y="90"/>
                  </a:cubicBezTo>
                  <a:cubicBezTo>
                    <a:pt x="37" y="138"/>
                    <a:pt x="60" y="197"/>
                    <a:pt x="1" y="197"/>
                  </a:cubicBezTo>
                  <a:cubicBezTo>
                    <a:pt x="30" y="241"/>
                    <a:pt x="64" y="255"/>
                    <a:pt x="103" y="255"/>
                  </a:cubicBezTo>
                  <a:cubicBezTo>
                    <a:pt x="161" y="255"/>
                    <a:pt x="227" y="224"/>
                    <a:pt x="299" y="209"/>
                  </a:cubicBezTo>
                  <a:lnTo>
                    <a:pt x="275" y="197"/>
                  </a:lnTo>
                  <a:cubicBezTo>
                    <a:pt x="323" y="143"/>
                    <a:pt x="346" y="124"/>
                    <a:pt x="359" y="124"/>
                  </a:cubicBezTo>
                  <a:cubicBezTo>
                    <a:pt x="389" y="124"/>
                    <a:pt x="350" y="239"/>
                    <a:pt x="422" y="239"/>
                  </a:cubicBezTo>
                  <a:cubicBezTo>
                    <a:pt x="431" y="239"/>
                    <a:pt x="441" y="237"/>
                    <a:pt x="453" y="233"/>
                  </a:cubicBezTo>
                  <a:lnTo>
                    <a:pt x="453" y="233"/>
                  </a:lnTo>
                  <a:cubicBezTo>
                    <a:pt x="370" y="316"/>
                    <a:pt x="334" y="293"/>
                    <a:pt x="287" y="328"/>
                  </a:cubicBezTo>
                  <a:cubicBezTo>
                    <a:pt x="297" y="428"/>
                    <a:pt x="331" y="436"/>
                    <a:pt x="377" y="436"/>
                  </a:cubicBezTo>
                  <a:cubicBezTo>
                    <a:pt x="386" y="436"/>
                    <a:pt x="396" y="436"/>
                    <a:pt x="406" y="436"/>
                  </a:cubicBezTo>
                  <a:cubicBezTo>
                    <a:pt x="415" y="433"/>
                    <a:pt x="424" y="432"/>
                    <a:pt x="432" y="432"/>
                  </a:cubicBezTo>
                  <a:cubicBezTo>
                    <a:pt x="468" y="432"/>
                    <a:pt x="492" y="458"/>
                    <a:pt x="453" y="555"/>
                  </a:cubicBezTo>
                  <a:lnTo>
                    <a:pt x="441" y="555"/>
                  </a:lnTo>
                  <a:cubicBezTo>
                    <a:pt x="441" y="572"/>
                    <a:pt x="453" y="575"/>
                    <a:pt x="470" y="575"/>
                  </a:cubicBezTo>
                  <a:cubicBezTo>
                    <a:pt x="478" y="575"/>
                    <a:pt x="487" y="575"/>
                    <a:pt x="497" y="575"/>
                  </a:cubicBezTo>
                  <a:cubicBezTo>
                    <a:pt x="506" y="575"/>
                    <a:pt x="516" y="575"/>
                    <a:pt x="525" y="578"/>
                  </a:cubicBezTo>
                  <a:cubicBezTo>
                    <a:pt x="549" y="543"/>
                    <a:pt x="525" y="507"/>
                    <a:pt x="525" y="483"/>
                  </a:cubicBezTo>
                  <a:cubicBezTo>
                    <a:pt x="561" y="483"/>
                    <a:pt x="656" y="400"/>
                    <a:pt x="703" y="376"/>
                  </a:cubicBezTo>
                  <a:lnTo>
                    <a:pt x="703" y="376"/>
                  </a:lnTo>
                  <a:cubicBezTo>
                    <a:pt x="679" y="419"/>
                    <a:pt x="686" y="428"/>
                    <a:pt x="703" y="428"/>
                  </a:cubicBezTo>
                  <a:cubicBezTo>
                    <a:pt x="714" y="428"/>
                    <a:pt x="728" y="424"/>
                    <a:pt x="741" y="424"/>
                  </a:cubicBezTo>
                  <a:cubicBezTo>
                    <a:pt x="759" y="424"/>
                    <a:pt x="775" y="430"/>
                    <a:pt x="775" y="459"/>
                  </a:cubicBezTo>
                  <a:cubicBezTo>
                    <a:pt x="741" y="506"/>
                    <a:pt x="711" y="512"/>
                    <a:pt x="683" y="512"/>
                  </a:cubicBezTo>
                  <a:cubicBezTo>
                    <a:pt x="675" y="512"/>
                    <a:pt x="667" y="511"/>
                    <a:pt x="659" y="511"/>
                  </a:cubicBezTo>
                  <a:cubicBezTo>
                    <a:pt x="646" y="511"/>
                    <a:pt x="633" y="512"/>
                    <a:pt x="620" y="519"/>
                  </a:cubicBezTo>
                  <a:lnTo>
                    <a:pt x="715" y="519"/>
                  </a:lnTo>
                  <a:cubicBezTo>
                    <a:pt x="763" y="555"/>
                    <a:pt x="668" y="638"/>
                    <a:pt x="644" y="697"/>
                  </a:cubicBezTo>
                  <a:cubicBezTo>
                    <a:pt x="739" y="686"/>
                    <a:pt x="668" y="638"/>
                    <a:pt x="787" y="602"/>
                  </a:cubicBezTo>
                  <a:lnTo>
                    <a:pt x="787" y="602"/>
                  </a:lnTo>
                  <a:cubicBezTo>
                    <a:pt x="730" y="726"/>
                    <a:pt x="887" y="914"/>
                    <a:pt x="1035" y="974"/>
                  </a:cubicBezTo>
                  <a:lnTo>
                    <a:pt x="1035" y="974"/>
                  </a:lnTo>
                  <a:cubicBezTo>
                    <a:pt x="1009" y="975"/>
                    <a:pt x="978" y="998"/>
                    <a:pt x="958" y="998"/>
                  </a:cubicBezTo>
                  <a:cubicBezTo>
                    <a:pt x="950" y="998"/>
                    <a:pt x="944" y="994"/>
                    <a:pt x="942" y="983"/>
                  </a:cubicBezTo>
                  <a:lnTo>
                    <a:pt x="942" y="983"/>
                  </a:lnTo>
                  <a:cubicBezTo>
                    <a:pt x="934" y="998"/>
                    <a:pt x="965" y="1013"/>
                    <a:pt x="1006" y="1013"/>
                  </a:cubicBezTo>
                  <a:cubicBezTo>
                    <a:pt x="1030" y="1013"/>
                    <a:pt x="1058" y="1008"/>
                    <a:pt x="1084" y="995"/>
                  </a:cubicBezTo>
                  <a:cubicBezTo>
                    <a:pt x="1192" y="1019"/>
                    <a:pt x="1215" y="1126"/>
                    <a:pt x="1203" y="1233"/>
                  </a:cubicBezTo>
                  <a:lnTo>
                    <a:pt x="1251" y="1162"/>
                  </a:lnTo>
                  <a:cubicBezTo>
                    <a:pt x="1266" y="1157"/>
                    <a:pt x="1279" y="1154"/>
                    <a:pt x="1289" y="1154"/>
                  </a:cubicBezTo>
                  <a:cubicBezTo>
                    <a:pt x="1327" y="1154"/>
                    <a:pt x="1334" y="1186"/>
                    <a:pt x="1334" y="1233"/>
                  </a:cubicBezTo>
                  <a:cubicBezTo>
                    <a:pt x="1345" y="1277"/>
                    <a:pt x="1356" y="1342"/>
                    <a:pt x="1415" y="1342"/>
                  </a:cubicBezTo>
                  <a:cubicBezTo>
                    <a:pt x="1419" y="1342"/>
                    <a:pt x="1424" y="1341"/>
                    <a:pt x="1430" y="1340"/>
                  </a:cubicBezTo>
                  <a:cubicBezTo>
                    <a:pt x="1458" y="1340"/>
                    <a:pt x="1555" y="1249"/>
                    <a:pt x="1618" y="1249"/>
                  </a:cubicBezTo>
                  <a:cubicBezTo>
                    <a:pt x="1633" y="1249"/>
                    <a:pt x="1646" y="1255"/>
                    <a:pt x="1656" y="1269"/>
                  </a:cubicBezTo>
                  <a:cubicBezTo>
                    <a:pt x="1584" y="1340"/>
                    <a:pt x="1549" y="1305"/>
                    <a:pt x="1501" y="1400"/>
                  </a:cubicBezTo>
                  <a:lnTo>
                    <a:pt x="1584" y="1376"/>
                  </a:lnTo>
                  <a:lnTo>
                    <a:pt x="1680" y="1352"/>
                  </a:lnTo>
                  <a:lnTo>
                    <a:pt x="1680" y="1352"/>
                  </a:lnTo>
                  <a:cubicBezTo>
                    <a:pt x="1656" y="1412"/>
                    <a:pt x="1811" y="1436"/>
                    <a:pt x="1704" y="1495"/>
                  </a:cubicBezTo>
                  <a:cubicBezTo>
                    <a:pt x="1730" y="1481"/>
                    <a:pt x="1752" y="1476"/>
                    <a:pt x="1771" y="1476"/>
                  </a:cubicBezTo>
                  <a:cubicBezTo>
                    <a:pt x="1826" y="1476"/>
                    <a:pt x="1857" y="1519"/>
                    <a:pt x="1891" y="1519"/>
                  </a:cubicBezTo>
                  <a:cubicBezTo>
                    <a:pt x="1915" y="1519"/>
                    <a:pt x="1941" y="1497"/>
                    <a:pt x="1977" y="1424"/>
                  </a:cubicBezTo>
                  <a:cubicBezTo>
                    <a:pt x="1894" y="1376"/>
                    <a:pt x="1811" y="1317"/>
                    <a:pt x="1715" y="1257"/>
                  </a:cubicBezTo>
                  <a:lnTo>
                    <a:pt x="1584" y="1174"/>
                  </a:lnTo>
                  <a:cubicBezTo>
                    <a:pt x="1549" y="1150"/>
                    <a:pt x="1525" y="1138"/>
                    <a:pt x="1501" y="1114"/>
                  </a:cubicBezTo>
                  <a:cubicBezTo>
                    <a:pt x="1382" y="1007"/>
                    <a:pt x="1251" y="912"/>
                    <a:pt x="1120" y="828"/>
                  </a:cubicBezTo>
                  <a:lnTo>
                    <a:pt x="1227" y="828"/>
                  </a:lnTo>
                  <a:cubicBezTo>
                    <a:pt x="1008" y="787"/>
                    <a:pt x="1183" y="552"/>
                    <a:pt x="963" y="552"/>
                  </a:cubicBezTo>
                  <a:cubicBezTo>
                    <a:pt x="932" y="552"/>
                    <a:pt x="894" y="556"/>
                    <a:pt x="846" y="566"/>
                  </a:cubicBezTo>
                  <a:lnTo>
                    <a:pt x="1001" y="471"/>
                  </a:lnTo>
                  <a:cubicBezTo>
                    <a:pt x="989" y="412"/>
                    <a:pt x="906" y="412"/>
                    <a:pt x="834" y="400"/>
                  </a:cubicBezTo>
                  <a:cubicBezTo>
                    <a:pt x="763" y="400"/>
                    <a:pt x="715" y="388"/>
                    <a:pt x="727" y="281"/>
                  </a:cubicBezTo>
                  <a:lnTo>
                    <a:pt x="727" y="281"/>
                  </a:lnTo>
                  <a:lnTo>
                    <a:pt x="692" y="340"/>
                  </a:lnTo>
                  <a:cubicBezTo>
                    <a:pt x="668" y="328"/>
                    <a:pt x="680" y="293"/>
                    <a:pt x="656" y="269"/>
                  </a:cubicBezTo>
                  <a:lnTo>
                    <a:pt x="644" y="305"/>
                  </a:lnTo>
                  <a:cubicBezTo>
                    <a:pt x="630" y="306"/>
                    <a:pt x="618" y="307"/>
                    <a:pt x="607" y="307"/>
                  </a:cubicBezTo>
                  <a:cubicBezTo>
                    <a:pt x="530" y="307"/>
                    <a:pt x="508" y="272"/>
                    <a:pt x="477" y="209"/>
                  </a:cubicBezTo>
                  <a:cubicBezTo>
                    <a:pt x="485" y="189"/>
                    <a:pt x="493" y="183"/>
                    <a:pt x="501" y="183"/>
                  </a:cubicBezTo>
                  <a:cubicBezTo>
                    <a:pt x="517" y="183"/>
                    <a:pt x="533" y="209"/>
                    <a:pt x="549" y="209"/>
                  </a:cubicBezTo>
                  <a:cubicBezTo>
                    <a:pt x="549" y="184"/>
                    <a:pt x="534" y="177"/>
                    <a:pt x="513" y="177"/>
                  </a:cubicBezTo>
                  <a:cubicBezTo>
                    <a:pt x="484" y="177"/>
                    <a:pt x="443" y="191"/>
                    <a:pt x="416" y="191"/>
                  </a:cubicBezTo>
                  <a:cubicBezTo>
                    <a:pt x="407" y="191"/>
                    <a:pt x="399" y="189"/>
                    <a:pt x="394" y="185"/>
                  </a:cubicBezTo>
                  <a:cubicBezTo>
                    <a:pt x="370" y="126"/>
                    <a:pt x="430" y="114"/>
                    <a:pt x="441" y="90"/>
                  </a:cubicBezTo>
                  <a:cubicBezTo>
                    <a:pt x="322" y="90"/>
                    <a:pt x="283" y="0"/>
                    <a:pt x="2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50"/>
            <p:cNvSpPr/>
            <p:nvPr/>
          </p:nvSpPr>
          <p:spPr>
            <a:xfrm>
              <a:off x="7340800" y="2590194"/>
              <a:ext cx="12532" cy="8766"/>
            </a:xfrm>
            <a:custGeom>
              <a:avLst/>
              <a:gdLst/>
              <a:ahLst/>
              <a:cxnLst/>
              <a:rect l="l" t="t" r="r" b="b"/>
              <a:pathLst>
                <a:path w="203" h="142" extrusionOk="0">
                  <a:moveTo>
                    <a:pt x="146" y="1"/>
                  </a:moveTo>
                  <a:cubicBezTo>
                    <a:pt x="139" y="1"/>
                    <a:pt x="130" y="4"/>
                    <a:pt x="119" y="12"/>
                  </a:cubicBezTo>
                  <a:cubicBezTo>
                    <a:pt x="119" y="36"/>
                    <a:pt x="83" y="60"/>
                    <a:pt x="107" y="60"/>
                  </a:cubicBezTo>
                  <a:lnTo>
                    <a:pt x="0" y="119"/>
                  </a:lnTo>
                  <a:cubicBezTo>
                    <a:pt x="3" y="135"/>
                    <a:pt x="15" y="142"/>
                    <a:pt x="32" y="142"/>
                  </a:cubicBezTo>
                  <a:cubicBezTo>
                    <a:pt x="80" y="142"/>
                    <a:pt x="167" y="89"/>
                    <a:pt x="203" y="36"/>
                  </a:cubicBezTo>
                  <a:cubicBezTo>
                    <a:pt x="175" y="36"/>
                    <a:pt x="169" y="1"/>
                    <a:pt x="1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50"/>
            <p:cNvSpPr/>
            <p:nvPr/>
          </p:nvSpPr>
          <p:spPr>
            <a:xfrm>
              <a:off x="6413916" y="2113168"/>
              <a:ext cx="13273" cy="4445"/>
            </a:xfrm>
            <a:custGeom>
              <a:avLst/>
              <a:gdLst/>
              <a:ahLst/>
              <a:cxnLst/>
              <a:rect l="l" t="t" r="r" b="b"/>
              <a:pathLst>
                <a:path w="215" h="72" extrusionOk="0">
                  <a:moveTo>
                    <a:pt x="108" y="0"/>
                  </a:moveTo>
                  <a:lnTo>
                    <a:pt x="108" y="0"/>
                  </a:lnTo>
                  <a:cubicBezTo>
                    <a:pt x="143" y="72"/>
                    <a:pt x="12" y="60"/>
                    <a:pt x="0" y="72"/>
                  </a:cubicBezTo>
                  <a:lnTo>
                    <a:pt x="108" y="60"/>
                  </a:lnTo>
                  <a:lnTo>
                    <a:pt x="215" y="48"/>
                  </a:lnTo>
                  <a:lnTo>
                    <a:pt x="10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50"/>
            <p:cNvSpPr/>
            <p:nvPr/>
          </p:nvSpPr>
          <p:spPr>
            <a:xfrm>
              <a:off x="6432992" y="2130701"/>
              <a:ext cx="2716" cy="1605"/>
            </a:xfrm>
            <a:custGeom>
              <a:avLst/>
              <a:gdLst/>
              <a:ahLst/>
              <a:cxnLst/>
              <a:rect l="l" t="t" r="r" b="b"/>
              <a:pathLst>
                <a:path w="44" h="26" extrusionOk="0">
                  <a:moveTo>
                    <a:pt x="32" y="0"/>
                  </a:moveTo>
                  <a:cubicBezTo>
                    <a:pt x="26" y="0"/>
                    <a:pt x="15" y="2"/>
                    <a:pt x="1" y="2"/>
                  </a:cubicBezTo>
                  <a:cubicBezTo>
                    <a:pt x="13" y="14"/>
                    <a:pt x="25" y="14"/>
                    <a:pt x="37" y="26"/>
                  </a:cubicBezTo>
                  <a:cubicBezTo>
                    <a:pt x="44" y="4"/>
                    <a:pt x="42" y="0"/>
                    <a:pt x="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50"/>
            <p:cNvSpPr/>
            <p:nvPr/>
          </p:nvSpPr>
          <p:spPr>
            <a:xfrm>
              <a:off x="6418299" y="2127861"/>
              <a:ext cx="24324" cy="11915"/>
            </a:xfrm>
            <a:custGeom>
              <a:avLst/>
              <a:gdLst/>
              <a:ahLst/>
              <a:cxnLst/>
              <a:rect l="l" t="t" r="r" b="b"/>
              <a:pathLst>
                <a:path w="394" h="193" extrusionOk="0">
                  <a:moveTo>
                    <a:pt x="25" y="0"/>
                  </a:moveTo>
                  <a:lnTo>
                    <a:pt x="1" y="143"/>
                  </a:lnTo>
                  <a:cubicBezTo>
                    <a:pt x="39" y="181"/>
                    <a:pt x="94" y="193"/>
                    <a:pt x="151" y="193"/>
                  </a:cubicBezTo>
                  <a:cubicBezTo>
                    <a:pt x="237" y="193"/>
                    <a:pt x="327" y="167"/>
                    <a:pt x="370" y="167"/>
                  </a:cubicBezTo>
                  <a:cubicBezTo>
                    <a:pt x="394" y="96"/>
                    <a:pt x="334" y="96"/>
                    <a:pt x="275" y="72"/>
                  </a:cubicBezTo>
                  <a:lnTo>
                    <a:pt x="275" y="84"/>
                  </a:lnTo>
                  <a:cubicBezTo>
                    <a:pt x="267" y="128"/>
                    <a:pt x="209" y="164"/>
                    <a:pt x="163" y="164"/>
                  </a:cubicBezTo>
                  <a:cubicBezTo>
                    <a:pt x="135" y="164"/>
                    <a:pt x="112" y="151"/>
                    <a:pt x="108" y="119"/>
                  </a:cubicBezTo>
                  <a:cubicBezTo>
                    <a:pt x="25" y="72"/>
                    <a:pt x="132"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50"/>
            <p:cNvSpPr/>
            <p:nvPr/>
          </p:nvSpPr>
          <p:spPr>
            <a:xfrm>
              <a:off x="6430090" y="2129343"/>
              <a:ext cx="2963" cy="1543"/>
            </a:xfrm>
            <a:custGeom>
              <a:avLst/>
              <a:gdLst/>
              <a:ahLst/>
              <a:cxnLst/>
              <a:rect l="l" t="t" r="r" b="b"/>
              <a:pathLst>
                <a:path w="48" h="25" extrusionOk="0">
                  <a:moveTo>
                    <a:pt x="12" y="0"/>
                  </a:moveTo>
                  <a:lnTo>
                    <a:pt x="12" y="0"/>
                  </a:lnTo>
                  <a:cubicBezTo>
                    <a:pt x="0" y="24"/>
                    <a:pt x="24" y="24"/>
                    <a:pt x="48" y="24"/>
                  </a:cubicBezTo>
                  <a:cubicBezTo>
                    <a:pt x="36" y="12"/>
                    <a:pt x="24" y="12"/>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50"/>
            <p:cNvSpPr/>
            <p:nvPr/>
          </p:nvSpPr>
          <p:spPr>
            <a:xfrm>
              <a:off x="6421262" y="2120515"/>
              <a:ext cx="5927" cy="2963"/>
            </a:xfrm>
            <a:custGeom>
              <a:avLst/>
              <a:gdLst/>
              <a:ahLst/>
              <a:cxnLst/>
              <a:rect l="l" t="t" r="r" b="b"/>
              <a:pathLst>
                <a:path w="96" h="48" extrusionOk="0">
                  <a:moveTo>
                    <a:pt x="36" y="0"/>
                  </a:moveTo>
                  <a:lnTo>
                    <a:pt x="0" y="48"/>
                  </a:lnTo>
                  <a:lnTo>
                    <a:pt x="96" y="24"/>
                  </a:lnTo>
                  <a:lnTo>
                    <a:pt x="3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50"/>
            <p:cNvSpPr/>
            <p:nvPr/>
          </p:nvSpPr>
          <p:spPr>
            <a:xfrm>
              <a:off x="6430831" y="2144715"/>
              <a:ext cx="20619" cy="19940"/>
            </a:xfrm>
            <a:custGeom>
              <a:avLst/>
              <a:gdLst/>
              <a:ahLst/>
              <a:cxnLst/>
              <a:rect l="l" t="t" r="r" b="b"/>
              <a:pathLst>
                <a:path w="334" h="323" extrusionOk="0">
                  <a:moveTo>
                    <a:pt x="147" y="1"/>
                  </a:moveTo>
                  <a:cubicBezTo>
                    <a:pt x="136" y="1"/>
                    <a:pt x="123" y="4"/>
                    <a:pt x="107" y="13"/>
                  </a:cubicBezTo>
                  <a:cubicBezTo>
                    <a:pt x="179" y="97"/>
                    <a:pt x="107" y="239"/>
                    <a:pt x="0" y="263"/>
                  </a:cubicBezTo>
                  <a:cubicBezTo>
                    <a:pt x="0" y="263"/>
                    <a:pt x="95" y="323"/>
                    <a:pt x="95" y="323"/>
                  </a:cubicBezTo>
                  <a:cubicBezTo>
                    <a:pt x="203" y="299"/>
                    <a:pt x="286" y="227"/>
                    <a:pt x="334" y="132"/>
                  </a:cubicBezTo>
                  <a:lnTo>
                    <a:pt x="334" y="132"/>
                  </a:lnTo>
                  <a:cubicBezTo>
                    <a:pt x="313" y="141"/>
                    <a:pt x="296" y="145"/>
                    <a:pt x="282" y="145"/>
                  </a:cubicBezTo>
                  <a:cubicBezTo>
                    <a:pt x="195" y="145"/>
                    <a:pt x="214" y="1"/>
                    <a:pt x="1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50"/>
            <p:cNvSpPr/>
            <p:nvPr/>
          </p:nvSpPr>
          <p:spPr>
            <a:xfrm>
              <a:off x="6422003" y="2166075"/>
              <a:ext cx="29448" cy="39017"/>
            </a:xfrm>
            <a:custGeom>
              <a:avLst/>
              <a:gdLst/>
              <a:ahLst/>
              <a:cxnLst/>
              <a:rect l="l" t="t" r="r" b="b"/>
              <a:pathLst>
                <a:path w="477" h="632" extrusionOk="0">
                  <a:moveTo>
                    <a:pt x="405" y="1"/>
                  </a:moveTo>
                  <a:lnTo>
                    <a:pt x="310" y="36"/>
                  </a:lnTo>
                  <a:lnTo>
                    <a:pt x="227" y="72"/>
                  </a:lnTo>
                  <a:cubicBezTo>
                    <a:pt x="179" y="108"/>
                    <a:pt x="369" y="120"/>
                    <a:pt x="250" y="155"/>
                  </a:cubicBezTo>
                  <a:cubicBezTo>
                    <a:pt x="241" y="159"/>
                    <a:pt x="230" y="160"/>
                    <a:pt x="220" y="160"/>
                  </a:cubicBezTo>
                  <a:cubicBezTo>
                    <a:pt x="191" y="160"/>
                    <a:pt x="161" y="149"/>
                    <a:pt x="143" y="132"/>
                  </a:cubicBezTo>
                  <a:lnTo>
                    <a:pt x="143" y="132"/>
                  </a:lnTo>
                  <a:cubicBezTo>
                    <a:pt x="179" y="179"/>
                    <a:pt x="0" y="191"/>
                    <a:pt x="0" y="286"/>
                  </a:cubicBezTo>
                  <a:cubicBezTo>
                    <a:pt x="0" y="346"/>
                    <a:pt x="60" y="405"/>
                    <a:pt x="131" y="465"/>
                  </a:cubicBezTo>
                  <a:cubicBezTo>
                    <a:pt x="203" y="536"/>
                    <a:pt x="298" y="560"/>
                    <a:pt x="322" y="632"/>
                  </a:cubicBezTo>
                  <a:lnTo>
                    <a:pt x="286" y="453"/>
                  </a:lnTo>
                  <a:cubicBezTo>
                    <a:pt x="262" y="393"/>
                    <a:pt x="250" y="346"/>
                    <a:pt x="227" y="298"/>
                  </a:cubicBezTo>
                  <a:lnTo>
                    <a:pt x="227" y="298"/>
                  </a:lnTo>
                  <a:cubicBezTo>
                    <a:pt x="274" y="334"/>
                    <a:pt x="334" y="334"/>
                    <a:pt x="346" y="405"/>
                  </a:cubicBezTo>
                  <a:cubicBezTo>
                    <a:pt x="393" y="298"/>
                    <a:pt x="286" y="251"/>
                    <a:pt x="310" y="191"/>
                  </a:cubicBezTo>
                  <a:cubicBezTo>
                    <a:pt x="321" y="189"/>
                    <a:pt x="331" y="189"/>
                    <a:pt x="339" y="189"/>
                  </a:cubicBezTo>
                  <a:cubicBezTo>
                    <a:pt x="447" y="189"/>
                    <a:pt x="338" y="312"/>
                    <a:pt x="428" y="312"/>
                  </a:cubicBezTo>
                  <a:cubicBezTo>
                    <a:pt x="435" y="312"/>
                    <a:pt x="443" y="312"/>
                    <a:pt x="453" y="310"/>
                  </a:cubicBezTo>
                  <a:cubicBezTo>
                    <a:pt x="477" y="215"/>
                    <a:pt x="405" y="120"/>
                    <a:pt x="310" y="108"/>
                  </a:cubicBezTo>
                  <a:cubicBezTo>
                    <a:pt x="346" y="72"/>
                    <a:pt x="369" y="36"/>
                    <a:pt x="4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50"/>
            <p:cNvSpPr/>
            <p:nvPr/>
          </p:nvSpPr>
          <p:spPr>
            <a:xfrm>
              <a:off x="6423485" y="2204289"/>
              <a:ext cx="6667" cy="1543"/>
            </a:xfrm>
            <a:custGeom>
              <a:avLst/>
              <a:gdLst/>
              <a:ahLst/>
              <a:cxnLst/>
              <a:rect l="l" t="t" r="r" b="b"/>
              <a:pathLst>
                <a:path w="108" h="25" extrusionOk="0">
                  <a:moveTo>
                    <a:pt x="83" y="1"/>
                  </a:moveTo>
                  <a:lnTo>
                    <a:pt x="0" y="24"/>
                  </a:lnTo>
                  <a:lnTo>
                    <a:pt x="107" y="13"/>
                  </a:lnTo>
                  <a:lnTo>
                    <a:pt x="8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50"/>
            <p:cNvSpPr/>
            <p:nvPr/>
          </p:nvSpPr>
          <p:spPr>
            <a:xfrm>
              <a:off x="6415397" y="2213734"/>
              <a:ext cx="27225" cy="47227"/>
            </a:xfrm>
            <a:custGeom>
              <a:avLst/>
              <a:gdLst/>
              <a:ahLst/>
              <a:cxnLst/>
              <a:rect l="l" t="t" r="r" b="b"/>
              <a:pathLst>
                <a:path w="441" h="765" extrusionOk="0">
                  <a:moveTo>
                    <a:pt x="251" y="1"/>
                  </a:moveTo>
                  <a:cubicBezTo>
                    <a:pt x="247" y="1"/>
                    <a:pt x="242" y="1"/>
                    <a:pt x="238" y="2"/>
                  </a:cubicBezTo>
                  <a:cubicBezTo>
                    <a:pt x="131" y="62"/>
                    <a:pt x="131" y="133"/>
                    <a:pt x="167" y="193"/>
                  </a:cubicBezTo>
                  <a:cubicBezTo>
                    <a:pt x="203" y="252"/>
                    <a:pt x="262" y="288"/>
                    <a:pt x="286" y="336"/>
                  </a:cubicBezTo>
                  <a:cubicBezTo>
                    <a:pt x="266" y="453"/>
                    <a:pt x="263" y="482"/>
                    <a:pt x="236" y="482"/>
                  </a:cubicBezTo>
                  <a:cubicBezTo>
                    <a:pt x="230" y="482"/>
                    <a:pt x="223" y="481"/>
                    <a:pt x="214" y="479"/>
                  </a:cubicBezTo>
                  <a:cubicBezTo>
                    <a:pt x="200" y="473"/>
                    <a:pt x="184" y="470"/>
                    <a:pt x="169" y="470"/>
                  </a:cubicBezTo>
                  <a:cubicBezTo>
                    <a:pt x="123" y="470"/>
                    <a:pt x="81" y="497"/>
                    <a:pt x="72" y="550"/>
                  </a:cubicBezTo>
                  <a:cubicBezTo>
                    <a:pt x="48" y="455"/>
                    <a:pt x="84" y="431"/>
                    <a:pt x="84" y="312"/>
                  </a:cubicBezTo>
                  <a:lnTo>
                    <a:pt x="84" y="312"/>
                  </a:lnTo>
                  <a:cubicBezTo>
                    <a:pt x="0" y="407"/>
                    <a:pt x="0" y="550"/>
                    <a:pt x="95" y="645"/>
                  </a:cubicBezTo>
                  <a:cubicBezTo>
                    <a:pt x="167" y="705"/>
                    <a:pt x="250" y="753"/>
                    <a:pt x="345" y="764"/>
                  </a:cubicBezTo>
                  <a:cubicBezTo>
                    <a:pt x="334" y="729"/>
                    <a:pt x="357" y="693"/>
                    <a:pt x="310" y="657"/>
                  </a:cubicBezTo>
                  <a:lnTo>
                    <a:pt x="310" y="657"/>
                  </a:lnTo>
                  <a:cubicBezTo>
                    <a:pt x="345" y="681"/>
                    <a:pt x="393" y="693"/>
                    <a:pt x="441" y="693"/>
                  </a:cubicBezTo>
                  <a:cubicBezTo>
                    <a:pt x="441" y="538"/>
                    <a:pt x="381" y="455"/>
                    <a:pt x="369" y="229"/>
                  </a:cubicBezTo>
                  <a:lnTo>
                    <a:pt x="322" y="169"/>
                  </a:lnTo>
                  <a:lnTo>
                    <a:pt x="274" y="86"/>
                  </a:lnTo>
                  <a:cubicBezTo>
                    <a:pt x="310" y="62"/>
                    <a:pt x="345" y="38"/>
                    <a:pt x="381" y="26"/>
                  </a:cubicBezTo>
                  <a:lnTo>
                    <a:pt x="381" y="26"/>
                  </a:lnTo>
                  <a:cubicBezTo>
                    <a:pt x="376" y="28"/>
                    <a:pt x="370" y="28"/>
                    <a:pt x="365" y="28"/>
                  </a:cubicBezTo>
                  <a:cubicBezTo>
                    <a:pt x="326" y="28"/>
                    <a:pt x="283" y="1"/>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50"/>
            <p:cNvSpPr/>
            <p:nvPr/>
          </p:nvSpPr>
          <p:spPr>
            <a:xfrm>
              <a:off x="6439659" y="2209475"/>
              <a:ext cx="5186" cy="5927"/>
            </a:xfrm>
            <a:custGeom>
              <a:avLst/>
              <a:gdLst/>
              <a:ahLst/>
              <a:cxnLst/>
              <a:rect l="l" t="t" r="r" b="b"/>
              <a:pathLst>
                <a:path w="84" h="96" extrusionOk="0">
                  <a:moveTo>
                    <a:pt x="48" y="0"/>
                  </a:moveTo>
                  <a:lnTo>
                    <a:pt x="48" y="0"/>
                  </a:lnTo>
                  <a:cubicBezTo>
                    <a:pt x="36" y="60"/>
                    <a:pt x="24" y="83"/>
                    <a:pt x="0" y="95"/>
                  </a:cubicBezTo>
                  <a:cubicBezTo>
                    <a:pt x="48" y="71"/>
                    <a:pt x="83" y="6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50"/>
            <p:cNvSpPr/>
            <p:nvPr/>
          </p:nvSpPr>
          <p:spPr>
            <a:xfrm>
              <a:off x="6436696" y="2260900"/>
              <a:ext cx="3704" cy="2284"/>
            </a:xfrm>
            <a:custGeom>
              <a:avLst/>
              <a:gdLst/>
              <a:ahLst/>
              <a:cxnLst/>
              <a:rect l="l" t="t" r="r" b="b"/>
              <a:pathLst>
                <a:path w="60" h="37" extrusionOk="0">
                  <a:moveTo>
                    <a:pt x="0" y="0"/>
                  </a:moveTo>
                  <a:cubicBezTo>
                    <a:pt x="12" y="24"/>
                    <a:pt x="36" y="36"/>
                    <a:pt x="60" y="36"/>
                  </a:cubicBezTo>
                  <a:cubicBezTo>
                    <a:pt x="60" y="24"/>
                    <a:pt x="36" y="1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50"/>
            <p:cNvSpPr/>
            <p:nvPr/>
          </p:nvSpPr>
          <p:spPr>
            <a:xfrm>
              <a:off x="6443301" y="2249232"/>
              <a:ext cx="6667" cy="5865"/>
            </a:xfrm>
            <a:custGeom>
              <a:avLst/>
              <a:gdLst/>
              <a:ahLst/>
              <a:cxnLst/>
              <a:rect l="l" t="t" r="r" b="b"/>
              <a:pathLst>
                <a:path w="108" h="95" extrusionOk="0">
                  <a:moveTo>
                    <a:pt x="39" y="0"/>
                  </a:moveTo>
                  <a:cubicBezTo>
                    <a:pt x="23" y="0"/>
                    <a:pt x="9" y="3"/>
                    <a:pt x="1" y="11"/>
                  </a:cubicBezTo>
                  <a:cubicBezTo>
                    <a:pt x="24" y="47"/>
                    <a:pt x="60" y="70"/>
                    <a:pt x="96" y="94"/>
                  </a:cubicBezTo>
                  <a:cubicBezTo>
                    <a:pt x="96" y="94"/>
                    <a:pt x="96" y="11"/>
                    <a:pt x="108" y="11"/>
                  </a:cubicBezTo>
                  <a:cubicBezTo>
                    <a:pt x="108" y="11"/>
                    <a:pt x="71" y="0"/>
                    <a:pt x="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50"/>
            <p:cNvSpPr/>
            <p:nvPr/>
          </p:nvSpPr>
          <p:spPr>
            <a:xfrm>
              <a:off x="6447005" y="2227748"/>
              <a:ext cx="211010" cy="100813"/>
            </a:xfrm>
            <a:custGeom>
              <a:avLst/>
              <a:gdLst/>
              <a:ahLst/>
              <a:cxnLst/>
              <a:rect l="l" t="t" r="r" b="b"/>
              <a:pathLst>
                <a:path w="3418" h="1633" extrusionOk="0">
                  <a:moveTo>
                    <a:pt x="1612" y="324"/>
                  </a:moveTo>
                  <a:cubicBezTo>
                    <a:pt x="1611" y="327"/>
                    <a:pt x="1609" y="331"/>
                    <a:pt x="1607" y="335"/>
                  </a:cubicBezTo>
                  <a:cubicBezTo>
                    <a:pt x="1609" y="331"/>
                    <a:pt x="1611" y="328"/>
                    <a:pt x="1612" y="324"/>
                  </a:cubicBezTo>
                  <a:close/>
                  <a:moveTo>
                    <a:pt x="1516" y="1"/>
                  </a:moveTo>
                  <a:cubicBezTo>
                    <a:pt x="1387" y="1"/>
                    <a:pt x="1249" y="44"/>
                    <a:pt x="1107" y="109"/>
                  </a:cubicBezTo>
                  <a:lnTo>
                    <a:pt x="1131" y="299"/>
                  </a:lnTo>
                  <a:cubicBezTo>
                    <a:pt x="1118" y="288"/>
                    <a:pt x="1105" y="284"/>
                    <a:pt x="1093" y="284"/>
                  </a:cubicBezTo>
                  <a:cubicBezTo>
                    <a:pt x="1062" y="284"/>
                    <a:pt x="1035" y="313"/>
                    <a:pt x="1010" y="313"/>
                  </a:cubicBezTo>
                  <a:cubicBezTo>
                    <a:pt x="995" y="313"/>
                    <a:pt x="980" y="301"/>
                    <a:pt x="965" y="264"/>
                  </a:cubicBezTo>
                  <a:cubicBezTo>
                    <a:pt x="1012" y="264"/>
                    <a:pt x="1024" y="240"/>
                    <a:pt x="1048" y="216"/>
                  </a:cubicBezTo>
                  <a:cubicBezTo>
                    <a:pt x="1028" y="207"/>
                    <a:pt x="1009" y="204"/>
                    <a:pt x="990" y="204"/>
                  </a:cubicBezTo>
                  <a:cubicBezTo>
                    <a:pt x="930" y="204"/>
                    <a:pt x="876" y="242"/>
                    <a:pt x="822" y="287"/>
                  </a:cubicBezTo>
                  <a:cubicBezTo>
                    <a:pt x="750" y="359"/>
                    <a:pt x="667" y="406"/>
                    <a:pt x="572" y="406"/>
                  </a:cubicBezTo>
                  <a:cubicBezTo>
                    <a:pt x="584" y="442"/>
                    <a:pt x="619" y="597"/>
                    <a:pt x="560" y="633"/>
                  </a:cubicBezTo>
                  <a:cubicBezTo>
                    <a:pt x="569" y="545"/>
                    <a:pt x="531" y="537"/>
                    <a:pt x="485" y="537"/>
                  </a:cubicBezTo>
                  <a:cubicBezTo>
                    <a:pt x="474" y="537"/>
                    <a:pt x="463" y="537"/>
                    <a:pt x="453" y="537"/>
                  </a:cubicBezTo>
                  <a:cubicBezTo>
                    <a:pt x="381" y="537"/>
                    <a:pt x="310" y="537"/>
                    <a:pt x="334" y="418"/>
                  </a:cubicBezTo>
                  <a:cubicBezTo>
                    <a:pt x="313" y="406"/>
                    <a:pt x="296" y="401"/>
                    <a:pt x="283" y="401"/>
                  </a:cubicBezTo>
                  <a:cubicBezTo>
                    <a:pt x="215" y="401"/>
                    <a:pt x="221" y="527"/>
                    <a:pt x="137" y="527"/>
                  </a:cubicBezTo>
                  <a:cubicBezTo>
                    <a:pt x="122" y="527"/>
                    <a:pt x="105" y="523"/>
                    <a:pt x="83" y="514"/>
                  </a:cubicBezTo>
                  <a:lnTo>
                    <a:pt x="83" y="514"/>
                  </a:lnTo>
                  <a:cubicBezTo>
                    <a:pt x="0" y="609"/>
                    <a:pt x="238" y="621"/>
                    <a:pt x="250" y="704"/>
                  </a:cubicBezTo>
                  <a:cubicBezTo>
                    <a:pt x="228" y="721"/>
                    <a:pt x="208" y="727"/>
                    <a:pt x="189" y="727"/>
                  </a:cubicBezTo>
                  <a:cubicBezTo>
                    <a:pt x="140" y="727"/>
                    <a:pt x="100" y="686"/>
                    <a:pt x="67" y="686"/>
                  </a:cubicBezTo>
                  <a:cubicBezTo>
                    <a:pt x="51" y="686"/>
                    <a:pt x="37" y="696"/>
                    <a:pt x="24" y="728"/>
                  </a:cubicBezTo>
                  <a:cubicBezTo>
                    <a:pt x="119" y="769"/>
                    <a:pt x="221" y="789"/>
                    <a:pt x="324" y="789"/>
                  </a:cubicBezTo>
                  <a:cubicBezTo>
                    <a:pt x="490" y="789"/>
                    <a:pt x="658" y="736"/>
                    <a:pt x="798" y="633"/>
                  </a:cubicBezTo>
                  <a:cubicBezTo>
                    <a:pt x="917" y="549"/>
                    <a:pt x="1024" y="454"/>
                    <a:pt x="1107" y="347"/>
                  </a:cubicBezTo>
                  <a:cubicBezTo>
                    <a:pt x="1167" y="276"/>
                    <a:pt x="1226" y="216"/>
                    <a:pt x="1298" y="145"/>
                  </a:cubicBezTo>
                  <a:lnTo>
                    <a:pt x="1322" y="264"/>
                  </a:lnTo>
                  <a:cubicBezTo>
                    <a:pt x="1357" y="192"/>
                    <a:pt x="1441" y="156"/>
                    <a:pt x="1524" y="156"/>
                  </a:cubicBezTo>
                  <a:cubicBezTo>
                    <a:pt x="1592" y="168"/>
                    <a:pt x="1638" y="254"/>
                    <a:pt x="1612" y="324"/>
                  </a:cubicBezTo>
                  <a:lnTo>
                    <a:pt x="1612" y="324"/>
                  </a:lnTo>
                  <a:cubicBezTo>
                    <a:pt x="1619" y="309"/>
                    <a:pt x="1626" y="303"/>
                    <a:pt x="1633" y="303"/>
                  </a:cubicBezTo>
                  <a:cubicBezTo>
                    <a:pt x="1646" y="303"/>
                    <a:pt x="1662" y="325"/>
                    <a:pt x="1691" y="347"/>
                  </a:cubicBezTo>
                  <a:cubicBezTo>
                    <a:pt x="1708" y="364"/>
                    <a:pt x="1730" y="378"/>
                    <a:pt x="1758" y="378"/>
                  </a:cubicBezTo>
                  <a:cubicBezTo>
                    <a:pt x="1789" y="378"/>
                    <a:pt x="1826" y="361"/>
                    <a:pt x="1869" y="311"/>
                  </a:cubicBezTo>
                  <a:lnTo>
                    <a:pt x="1869" y="311"/>
                  </a:lnTo>
                  <a:cubicBezTo>
                    <a:pt x="1858" y="383"/>
                    <a:pt x="1869" y="383"/>
                    <a:pt x="1893" y="454"/>
                  </a:cubicBezTo>
                  <a:lnTo>
                    <a:pt x="1965" y="418"/>
                  </a:lnTo>
                  <a:lnTo>
                    <a:pt x="1965" y="418"/>
                  </a:lnTo>
                  <a:cubicBezTo>
                    <a:pt x="2024" y="490"/>
                    <a:pt x="1929" y="549"/>
                    <a:pt x="2012" y="633"/>
                  </a:cubicBezTo>
                  <a:cubicBezTo>
                    <a:pt x="2036" y="514"/>
                    <a:pt x="2119" y="549"/>
                    <a:pt x="2203" y="526"/>
                  </a:cubicBezTo>
                  <a:cubicBezTo>
                    <a:pt x="2203" y="716"/>
                    <a:pt x="2239" y="895"/>
                    <a:pt x="2322" y="1061"/>
                  </a:cubicBezTo>
                  <a:cubicBezTo>
                    <a:pt x="2334" y="1026"/>
                    <a:pt x="2334" y="978"/>
                    <a:pt x="2322" y="930"/>
                  </a:cubicBezTo>
                  <a:lnTo>
                    <a:pt x="2322" y="930"/>
                  </a:lnTo>
                  <a:cubicBezTo>
                    <a:pt x="2341" y="958"/>
                    <a:pt x="2359" y="967"/>
                    <a:pt x="2377" y="967"/>
                  </a:cubicBezTo>
                  <a:cubicBezTo>
                    <a:pt x="2412" y="967"/>
                    <a:pt x="2445" y="926"/>
                    <a:pt x="2477" y="918"/>
                  </a:cubicBezTo>
                  <a:lnTo>
                    <a:pt x="2477" y="918"/>
                  </a:lnTo>
                  <a:cubicBezTo>
                    <a:pt x="2548" y="954"/>
                    <a:pt x="2465" y="1061"/>
                    <a:pt x="2429" y="1121"/>
                  </a:cubicBezTo>
                  <a:cubicBezTo>
                    <a:pt x="2456" y="1148"/>
                    <a:pt x="2488" y="1157"/>
                    <a:pt x="2521" y="1157"/>
                  </a:cubicBezTo>
                  <a:cubicBezTo>
                    <a:pt x="2582" y="1157"/>
                    <a:pt x="2649" y="1126"/>
                    <a:pt x="2698" y="1126"/>
                  </a:cubicBezTo>
                  <a:cubicBezTo>
                    <a:pt x="2727" y="1126"/>
                    <a:pt x="2749" y="1136"/>
                    <a:pt x="2762" y="1168"/>
                  </a:cubicBezTo>
                  <a:lnTo>
                    <a:pt x="2786" y="1061"/>
                  </a:lnTo>
                  <a:cubicBezTo>
                    <a:pt x="2917" y="1121"/>
                    <a:pt x="2953" y="1276"/>
                    <a:pt x="3060" y="1323"/>
                  </a:cubicBezTo>
                  <a:cubicBezTo>
                    <a:pt x="3035" y="1383"/>
                    <a:pt x="3006" y="1399"/>
                    <a:pt x="2974" y="1399"/>
                  </a:cubicBezTo>
                  <a:cubicBezTo>
                    <a:pt x="2939" y="1399"/>
                    <a:pt x="2900" y="1379"/>
                    <a:pt x="2861" y="1379"/>
                  </a:cubicBezTo>
                  <a:cubicBezTo>
                    <a:pt x="2852" y="1379"/>
                    <a:pt x="2843" y="1380"/>
                    <a:pt x="2834" y="1383"/>
                  </a:cubicBezTo>
                  <a:cubicBezTo>
                    <a:pt x="2834" y="1419"/>
                    <a:pt x="2870" y="1454"/>
                    <a:pt x="2846" y="1502"/>
                  </a:cubicBezTo>
                  <a:cubicBezTo>
                    <a:pt x="2918" y="1465"/>
                    <a:pt x="2991" y="1450"/>
                    <a:pt x="3064" y="1450"/>
                  </a:cubicBezTo>
                  <a:cubicBezTo>
                    <a:pt x="3087" y="1450"/>
                    <a:pt x="3109" y="1451"/>
                    <a:pt x="3131" y="1454"/>
                  </a:cubicBezTo>
                  <a:cubicBezTo>
                    <a:pt x="2965" y="1502"/>
                    <a:pt x="3024" y="1585"/>
                    <a:pt x="3024" y="1633"/>
                  </a:cubicBezTo>
                  <a:cubicBezTo>
                    <a:pt x="3096" y="1597"/>
                    <a:pt x="3108" y="1561"/>
                    <a:pt x="3072" y="1514"/>
                  </a:cubicBezTo>
                  <a:cubicBezTo>
                    <a:pt x="3086" y="1508"/>
                    <a:pt x="3099" y="1505"/>
                    <a:pt x="3110" y="1505"/>
                  </a:cubicBezTo>
                  <a:cubicBezTo>
                    <a:pt x="3165" y="1505"/>
                    <a:pt x="3189" y="1565"/>
                    <a:pt x="3239" y="1585"/>
                  </a:cubicBezTo>
                  <a:cubicBezTo>
                    <a:pt x="3262" y="1466"/>
                    <a:pt x="3346" y="1549"/>
                    <a:pt x="3417" y="1490"/>
                  </a:cubicBezTo>
                  <a:cubicBezTo>
                    <a:pt x="3382" y="1371"/>
                    <a:pt x="3251" y="1383"/>
                    <a:pt x="3191" y="1276"/>
                  </a:cubicBezTo>
                  <a:cubicBezTo>
                    <a:pt x="3227" y="1264"/>
                    <a:pt x="3251" y="1240"/>
                    <a:pt x="3262" y="1204"/>
                  </a:cubicBezTo>
                  <a:cubicBezTo>
                    <a:pt x="3108" y="1121"/>
                    <a:pt x="2846" y="1073"/>
                    <a:pt x="2750" y="918"/>
                  </a:cubicBezTo>
                  <a:cubicBezTo>
                    <a:pt x="2643" y="811"/>
                    <a:pt x="2524" y="799"/>
                    <a:pt x="2369" y="704"/>
                  </a:cubicBezTo>
                  <a:cubicBezTo>
                    <a:pt x="2203" y="490"/>
                    <a:pt x="2024" y="287"/>
                    <a:pt x="1822" y="109"/>
                  </a:cubicBezTo>
                  <a:cubicBezTo>
                    <a:pt x="1729" y="32"/>
                    <a:pt x="1626" y="1"/>
                    <a:pt x="15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50"/>
            <p:cNvSpPr/>
            <p:nvPr/>
          </p:nvSpPr>
          <p:spPr>
            <a:xfrm>
              <a:off x="6618998" y="2320412"/>
              <a:ext cx="3704" cy="2284"/>
            </a:xfrm>
            <a:custGeom>
              <a:avLst/>
              <a:gdLst/>
              <a:ahLst/>
              <a:cxnLst/>
              <a:rect l="l" t="t" r="r" b="b"/>
              <a:pathLst>
                <a:path w="60" h="37" extrusionOk="0">
                  <a:moveTo>
                    <a:pt x="60" y="1"/>
                  </a:moveTo>
                  <a:cubicBezTo>
                    <a:pt x="36" y="1"/>
                    <a:pt x="24" y="13"/>
                    <a:pt x="0" y="25"/>
                  </a:cubicBezTo>
                  <a:cubicBezTo>
                    <a:pt x="12" y="25"/>
                    <a:pt x="24" y="25"/>
                    <a:pt x="36" y="37"/>
                  </a:cubicBezTo>
                  <a:cubicBezTo>
                    <a:pt x="48" y="25"/>
                    <a:pt x="48" y="13"/>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50"/>
            <p:cNvSpPr/>
            <p:nvPr/>
          </p:nvSpPr>
          <p:spPr>
            <a:xfrm>
              <a:off x="6632950" y="2328500"/>
              <a:ext cx="803" cy="803"/>
            </a:xfrm>
            <a:custGeom>
              <a:avLst/>
              <a:gdLst/>
              <a:ahLst/>
              <a:cxnLst/>
              <a:rect l="l" t="t" r="r" b="b"/>
              <a:pathLst>
                <a:path w="13" h="13" extrusionOk="0">
                  <a:moveTo>
                    <a:pt x="12" y="1"/>
                  </a:moveTo>
                  <a:lnTo>
                    <a:pt x="0" y="13"/>
                  </a:lnTo>
                  <a:cubicBezTo>
                    <a:pt x="12" y="13"/>
                    <a:pt x="12" y="13"/>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50"/>
            <p:cNvSpPr/>
            <p:nvPr/>
          </p:nvSpPr>
          <p:spPr>
            <a:xfrm>
              <a:off x="6616035" y="2282939"/>
              <a:ext cx="2284" cy="2284"/>
            </a:xfrm>
            <a:custGeom>
              <a:avLst/>
              <a:gdLst/>
              <a:ahLst/>
              <a:cxnLst/>
              <a:rect l="l" t="t" r="r" b="b"/>
              <a:pathLst>
                <a:path w="37" h="37" extrusionOk="0">
                  <a:moveTo>
                    <a:pt x="1" y="1"/>
                  </a:moveTo>
                  <a:cubicBezTo>
                    <a:pt x="1" y="13"/>
                    <a:pt x="12" y="13"/>
                    <a:pt x="12" y="24"/>
                  </a:cubicBezTo>
                  <a:cubicBezTo>
                    <a:pt x="24" y="24"/>
                    <a:pt x="24" y="36"/>
                    <a:pt x="36" y="36"/>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50"/>
            <p:cNvSpPr/>
            <p:nvPr/>
          </p:nvSpPr>
          <p:spPr>
            <a:xfrm>
              <a:off x="6588872" y="2293249"/>
              <a:ext cx="5186" cy="11051"/>
            </a:xfrm>
            <a:custGeom>
              <a:avLst/>
              <a:gdLst/>
              <a:ahLst/>
              <a:cxnLst/>
              <a:rect l="l" t="t" r="r" b="b"/>
              <a:pathLst>
                <a:path w="84" h="179" extrusionOk="0">
                  <a:moveTo>
                    <a:pt x="24" y="0"/>
                  </a:moveTo>
                  <a:lnTo>
                    <a:pt x="24" y="0"/>
                  </a:lnTo>
                  <a:cubicBezTo>
                    <a:pt x="0" y="60"/>
                    <a:pt x="12" y="107"/>
                    <a:pt x="83" y="179"/>
                  </a:cubicBezTo>
                  <a:cubicBezTo>
                    <a:pt x="71" y="119"/>
                    <a:pt x="48" y="6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50"/>
            <p:cNvSpPr/>
            <p:nvPr/>
          </p:nvSpPr>
          <p:spPr>
            <a:xfrm>
              <a:off x="6546954" y="2253553"/>
              <a:ext cx="5186" cy="3704"/>
            </a:xfrm>
            <a:custGeom>
              <a:avLst/>
              <a:gdLst/>
              <a:ahLst/>
              <a:cxnLst/>
              <a:rect l="l" t="t" r="r" b="b"/>
              <a:pathLst>
                <a:path w="84" h="60" extrusionOk="0">
                  <a:moveTo>
                    <a:pt x="84" y="0"/>
                  </a:moveTo>
                  <a:cubicBezTo>
                    <a:pt x="48" y="0"/>
                    <a:pt x="36" y="24"/>
                    <a:pt x="0" y="48"/>
                  </a:cubicBezTo>
                  <a:cubicBezTo>
                    <a:pt x="12" y="56"/>
                    <a:pt x="23" y="60"/>
                    <a:pt x="34" y="60"/>
                  </a:cubicBezTo>
                  <a:cubicBezTo>
                    <a:pt x="56" y="60"/>
                    <a:pt x="76" y="41"/>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50"/>
            <p:cNvSpPr/>
            <p:nvPr/>
          </p:nvSpPr>
          <p:spPr>
            <a:xfrm>
              <a:off x="6624863" y="2324116"/>
              <a:ext cx="5186" cy="1543"/>
            </a:xfrm>
            <a:custGeom>
              <a:avLst/>
              <a:gdLst/>
              <a:ahLst/>
              <a:cxnLst/>
              <a:rect l="l" t="t" r="r" b="b"/>
              <a:pathLst>
                <a:path w="84" h="25" extrusionOk="0">
                  <a:moveTo>
                    <a:pt x="0" y="0"/>
                  </a:moveTo>
                  <a:lnTo>
                    <a:pt x="48" y="24"/>
                  </a:lnTo>
                  <a:lnTo>
                    <a:pt x="84" y="24"/>
                  </a:lnTo>
                  <a:cubicBezTo>
                    <a:pt x="60" y="12"/>
                    <a:pt x="24" y="1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50"/>
            <p:cNvSpPr/>
            <p:nvPr/>
          </p:nvSpPr>
          <p:spPr>
            <a:xfrm>
              <a:off x="6637333" y="2329981"/>
              <a:ext cx="72106" cy="119889"/>
            </a:xfrm>
            <a:custGeom>
              <a:avLst/>
              <a:gdLst/>
              <a:ahLst/>
              <a:cxnLst/>
              <a:rect l="l" t="t" r="r" b="b"/>
              <a:pathLst>
                <a:path w="1168" h="1942" extrusionOk="0">
                  <a:moveTo>
                    <a:pt x="667" y="1738"/>
                  </a:moveTo>
                  <a:cubicBezTo>
                    <a:pt x="658" y="1740"/>
                    <a:pt x="646" y="1744"/>
                    <a:pt x="632" y="1751"/>
                  </a:cubicBezTo>
                  <a:lnTo>
                    <a:pt x="668" y="1739"/>
                  </a:lnTo>
                  <a:cubicBezTo>
                    <a:pt x="668" y="1739"/>
                    <a:pt x="667" y="1739"/>
                    <a:pt x="667" y="1738"/>
                  </a:cubicBezTo>
                  <a:close/>
                  <a:moveTo>
                    <a:pt x="156" y="1"/>
                  </a:moveTo>
                  <a:cubicBezTo>
                    <a:pt x="156" y="48"/>
                    <a:pt x="72" y="48"/>
                    <a:pt x="1" y="60"/>
                  </a:cubicBezTo>
                  <a:cubicBezTo>
                    <a:pt x="96" y="132"/>
                    <a:pt x="60" y="215"/>
                    <a:pt x="168" y="263"/>
                  </a:cubicBezTo>
                  <a:cubicBezTo>
                    <a:pt x="146" y="281"/>
                    <a:pt x="134" y="287"/>
                    <a:pt x="125" y="287"/>
                  </a:cubicBezTo>
                  <a:cubicBezTo>
                    <a:pt x="110" y="287"/>
                    <a:pt x="108" y="267"/>
                    <a:pt x="94" y="267"/>
                  </a:cubicBezTo>
                  <a:cubicBezTo>
                    <a:pt x="85" y="267"/>
                    <a:pt x="72" y="275"/>
                    <a:pt x="48" y="298"/>
                  </a:cubicBezTo>
                  <a:lnTo>
                    <a:pt x="156" y="382"/>
                  </a:lnTo>
                  <a:cubicBezTo>
                    <a:pt x="153" y="399"/>
                    <a:pt x="145" y="404"/>
                    <a:pt x="135" y="404"/>
                  </a:cubicBezTo>
                  <a:cubicBezTo>
                    <a:pt x="117" y="404"/>
                    <a:pt x="91" y="385"/>
                    <a:pt x="72" y="385"/>
                  </a:cubicBezTo>
                  <a:cubicBezTo>
                    <a:pt x="58" y="385"/>
                    <a:pt x="48" y="395"/>
                    <a:pt x="48" y="429"/>
                  </a:cubicBezTo>
                  <a:cubicBezTo>
                    <a:pt x="120" y="453"/>
                    <a:pt x="179" y="525"/>
                    <a:pt x="179" y="608"/>
                  </a:cubicBezTo>
                  <a:lnTo>
                    <a:pt x="144" y="584"/>
                  </a:lnTo>
                  <a:lnTo>
                    <a:pt x="144" y="584"/>
                  </a:lnTo>
                  <a:cubicBezTo>
                    <a:pt x="182" y="631"/>
                    <a:pt x="174" y="709"/>
                    <a:pt x="235" y="709"/>
                  </a:cubicBezTo>
                  <a:cubicBezTo>
                    <a:pt x="251" y="709"/>
                    <a:pt x="272" y="703"/>
                    <a:pt x="299" y="691"/>
                  </a:cubicBezTo>
                  <a:lnTo>
                    <a:pt x="299" y="691"/>
                  </a:lnTo>
                  <a:lnTo>
                    <a:pt x="179" y="798"/>
                  </a:lnTo>
                  <a:lnTo>
                    <a:pt x="275" y="763"/>
                  </a:lnTo>
                  <a:lnTo>
                    <a:pt x="275" y="763"/>
                  </a:lnTo>
                  <a:cubicBezTo>
                    <a:pt x="275" y="953"/>
                    <a:pt x="72" y="1096"/>
                    <a:pt x="287" y="1310"/>
                  </a:cubicBezTo>
                  <a:cubicBezTo>
                    <a:pt x="287" y="1279"/>
                    <a:pt x="301" y="1268"/>
                    <a:pt x="319" y="1268"/>
                  </a:cubicBezTo>
                  <a:cubicBezTo>
                    <a:pt x="343" y="1268"/>
                    <a:pt x="374" y="1285"/>
                    <a:pt x="394" y="1298"/>
                  </a:cubicBezTo>
                  <a:cubicBezTo>
                    <a:pt x="418" y="1179"/>
                    <a:pt x="275" y="1203"/>
                    <a:pt x="227" y="1108"/>
                  </a:cubicBezTo>
                  <a:cubicBezTo>
                    <a:pt x="243" y="1099"/>
                    <a:pt x="261" y="1096"/>
                    <a:pt x="281" y="1096"/>
                  </a:cubicBezTo>
                  <a:cubicBezTo>
                    <a:pt x="326" y="1096"/>
                    <a:pt x="379" y="1112"/>
                    <a:pt x="422" y="1112"/>
                  </a:cubicBezTo>
                  <a:cubicBezTo>
                    <a:pt x="451" y="1112"/>
                    <a:pt x="475" y="1105"/>
                    <a:pt x="489" y="1081"/>
                  </a:cubicBezTo>
                  <a:lnTo>
                    <a:pt x="489" y="1081"/>
                  </a:lnTo>
                  <a:cubicBezTo>
                    <a:pt x="451" y="1222"/>
                    <a:pt x="583" y="1274"/>
                    <a:pt x="406" y="1429"/>
                  </a:cubicBezTo>
                  <a:cubicBezTo>
                    <a:pt x="489" y="1596"/>
                    <a:pt x="620" y="1572"/>
                    <a:pt x="667" y="1738"/>
                  </a:cubicBezTo>
                  <a:lnTo>
                    <a:pt x="667" y="1738"/>
                  </a:lnTo>
                  <a:cubicBezTo>
                    <a:pt x="672" y="1737"/>
                    <a:pt x="677" y="1737"/>
                    <a:pt x="681" y="1737"/>
                  </a:cubicBezTo>
                  <a:cubicBezTo>
                    <a:pt x="752" y="1737"/>
                    <a:pt x="690" y="1884"/>
                    <a:pt x="820" y="1884"/>
                  </a:cubicBezTo>
                  <a:cubicBezTo>
                    <a:pt x="828" y="1884"/>
                    <a:pt x="837" y="1883"/>
                    <a:pt x="846" y="1882"/>
                  </a:cubicBezTo>
                  <a:lnTo>
                    <a:pt x="834" y="1798"/>
                  </a:lnTo>
                  <a:cubicBezTo>
                    <a:pt x="855" y="1786"/>
                    <a:pt x="871" y="1781"/>
                    <a:pt x="886" y="1781"/>
                  </a:cubicBezTo>
                  <a:cubicBezTo>
                    <a:pt x="912" y="1781"/>
                    <a:pt x="930" y="1799"/>
                    <a:pt x="953" y="1822"/>
                  </a:cubicBezTo>
                  <a:cubicBezTo>
                    <a:pt x="930" y="1834"/>
                    <a:pt x="930" y="1834"/>
                    <a:pt x="918" y="1870"/>
                  </a:cubicBezTo>
                  <a:cubicBezTo>
                    <a:pt x="939" y="1858"/>
                    <a:pt x="960" y="1853"/>
                    <a:pt x="981" y="1853"/>
                  </a:cubicBezTo>
                  <a:cubicBezTo>
                    <a:pt x="1064" y="1853"/>
                    <a:pt x="1139" y="1932"/>
                    <a:pt x="1168" y="1941"/>
                  </a:cubicBezTo>
                  <a:cubicBezTo>
                    <a:pt x="1144" y="1858"/>
                    <a:pt x="1025" y="1846"/>
                    <a:pt x="953" y="1798"/>
                  </a:cubicBezTo>
                  <a:cubicBezTo>
                    <a:pt x="1001" y="1798"/>
                    <a:pt x="1049" y="1767"/>
                    <a:pt x="1082" y="1767"/>
                  </a:cubicBezTo>
                  <a:cubicBezTo>
                    <a:pt x="1099" y="1767"/>
                    <a:pt x="1112" y="1775"/>
                    <a:pt x="1120" y="1798"/>
                  </a:cubicBezTo>
                  <a:cubicBezTo>
                    <a:pt x="1168" y="1632"/>
                    <a:pt x="1001" y="1548"/>
                    <a:pt x="941" y="1441"/>
                  </a:cubicBezTo>
                  <a:cubicBezTo>
                    <a:pt x="901" y="1407"/>
                    <a:pt x="867" y="1395"/>
                    <a:pt x="837" y="1395"/>
                  </a:cubicBezTo>
                  <a:cubicBezTo>
                    <a:pt x="769" y="1395"/>
                    <a:pt x="720" y="1455"/>
                    <a:pt x="663" y="1455"/>
                  </a:cubicBezTo>
                  <a:cubicBezTo>
                    <a:pt x="632" y="1455"/>
                    <a:pt x="600" y="1437"/>
                    <a:pt x="560" y="1382"/>
                  </a:cubicBezTo>
                  <a:lnTo>
                    <a:pt x="680" y="1334"/>
                  </a:lnTo>
                  <a:lnTo>
                    <a:pt x="799" y="1287"/>
                  </a:lnTo>
                  <a:cubicBezTo>
                    <a:pt x="680" y="1108"/>
                    <a:pt x="656" y="798"/>
                    <a:pt x="394" y="644"/>
                  </a:cubicBezTo>
                  <a:cubicBezTo>
                    <a:pt x="409" y="628"/>
                    <a:pt x="424" y="603"/>
                    <a:pt x="449" y="603"/>
                  </a:cubicBezTo>
                  <a:cubicBezTo>
                    <a:pt x="463" y="603"/>
                    <a:pt x="480" y="611"/>
                    <a:pt x="501" y="632"/>
                  </a:cubicBezTo>
                  <a:cubicBezTo>
                    <a:pt x="453" y="477"/>
                    <a:pt x="108" y="620"/>
                    <a:pt x="168" y="394"/>
                  </a:cubicBezTo>
                  <a:lnTo>
                    <a:pt x="168" y="394"/>
                  </a:lnTo>
                  <a:cubicBezTo>
                    <a:pt x="216" y="436"/>
                    <a:pt x="249" y="451"/>
                    <a:pt x="274" y="451"/>
                  </a:cubicBezTo>
                  <a:cubicBezTo>
                    <a:pt x="343" y="451"/>
                    <a:pt x="352" y="332"/>
                    <a:pt x="455" y="332"/>
                  </a:cubicBezTo>
                  <a:cubicBezTo>
                    <a:pt x="462" y="332"/>
                    <a:pt x="469" y="333"/>
                    <a:pt x="477" y="334"/>
                  </a:cubicBezTo>
                  <a:lnTo>
                    <a:pt x="501" y="358"/>
                  </a:lnTo>
                  <a:cubicBezTo>
                    <a:pt x="453" y="239"/>
                    <a:pt x="346" y="84"/>
                    <a:pt x="334" y="1"/>
                  </a:cubicBezTo>
                  <a:cubicBezTo>
                    <a:pt x="296" y="8"/>
                    <a:pt x="247" y="51"/>
                    <a:pt x="208" y="51"/>
                  </a:cubicBezTo>
                  <a:cubicBezTo>
                    <a:pt x="187" y="51"/>
                    <a:pt x="168" y="38"/>
                    <a:pt x="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50"/>
            <p:cNvSpPr/>
            <p:nvPr/>
          </p:nvSpPr>
          <p:spPr>
            <a:xfrm>
              <a:off x="6641778" y="2363812"/>
              <a:ext cx="4445" cy="2963"/>
            </a:xfrm>
            <a:custGeom>
              <a:avLst/>
              <a:gdLst/>
              <a:ahLst/>
              <a:cxnLst/>
              <a:rect l="l" t="t" r="r" b="b"/>
              <a:pathLst>
                <a:path w="72" h="48" extrusionOk="0">
                  <a:moveTo>
                    <a:pt x="0" y="0"/>
                  </a:moveTo>
                  <a:lnTo>
                    <a:pt x="72" y="48"/>
                  </a:lnTo>
                  <a:cubicBezTo>
                    <a:pt x="60" y="24"/>
                    <a:pt x="36" y="1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50"/>
            <p:cNvSpPr/>
            <p:nvPr/>
          </p:nvSpPr>
          <p:spPr>
            <a:xfrm>
              <a:off x="6686598" y="2463761"/>
              <a:ext cx="61797" cy="79700"/>
            </a:xfrm>
            <a:custGeom>
              <a:avLst/>
              <a:gdLst/>
              <a:ahLst/>
              <a:cxnLst/>
              <a:rect l="l" t="t" r="r" b="b"/>
              <a:pathLst>
                <a:path w="1001" h="1291" extrusionOk="0">
                  <a:moveTo>
                    <a:pt x="608" y="1"/>
                  </a:moveTo>
                  <a:lnTo>
                    <a:pt x="620" y="84"/>
                  </a:lnTo>
                  <a:lnTo>
                    <a:pt x="644" y="167"/>
                  </a:lnTo>
                  <a:cubicBezTo>
                    <a:pt x="560" y="167"/>
                    <a:pt x="536" y="84"/>
                    <a:pt x="489" y="48"/>
                  </a:cubicBezTo>
                  <a:lnTo>
                    <a:pt x="405" y="108"/>
                  </a:lnTo>
                  <a:lnTo>
                    <a:pt x="334" y="167"/>
                  </a:lnTo>
                  <a:cubicBezTo>
                    <a:pt x="334" y="120"/>
                    <a:pt x="298" y="84"/>
                    <a:pt x="358" y="72"/>
                  </a:cubicBezTo>
                  <a:cubicBezTo>
                    <a:pt x="335" y="63"/>
                    <a:pt x="315" y="60"/>
                    <a:pt x="298" y="60"/>
                  </a:cubicBezTo>
                  <a:cubicBezTo>
                    <a:pt x="244" y="60"/>
                    <a:pt x="215" y="96"/>
                    <a:pt x="179" y="132"/>
                  </a:cubicBezTo>
                  <a:cubicBezTo>
                    <a:pt x="155" y="96"/>
                    <a:pt x="143" y="72"/>
                    <a:pt x="143" y="36"/>
                  </a:cubicBezTo>
                  <a:cubicBezTo>
                    <a:pt x="132" y="24"/>
                    <a:pt x="108" y="12"/>
                    <a:pt x="48" y="12"/>
                  </a:cubicBezTo>
                  <a:cubicBezTo>
                    <a:pt x="1" y="108"/>
                    <a:pt x="36" y="96"/>
                    <a:pt x="72" y="120"/>
                  </a:cubicBezTo>
                  <a:cubicBezTo>
                    <a:pt x="120" y="132"/>
                    <a:pt x="167" y="179"/>
                    <a:pt x="120" y="286"/>
                  </a:cubicBezTo>
                  <a:lnTo>
                    <a:pt x="382" y="286"/>
                  </a:lnTo>
                  <a:cubicBezTo>
                    <a:pt x="376" y="328"/>
                    <a:pt x="349" y="328"/>
                    <a:pt x="319" y="328"/>
                  </a:cubicBezTo>
                  <a:cubicBezTo>
                    <a:pt x="289" y="328"/>
                    <a:pt x="257" y="328"/>
                    <a:pt x="239" y="370"/>
                  </a:cubicBezTo>
                  <a:cubicBezTo>
                    <a:pt x="253" y="381"/>
                    <a:pt x="267" y="385"/>
                    <a:pt x="280" y="385"/>
                  </a:cubicBezTo>
                  <a:cubicBezTo>
                    <a:pt x="343" y="385"/>
                    <a:pt x="395" y="287"/>
                    <a:pt x="476" y="287"/>
                  </a:cubicBezTo>
                  <a:cubicBezTo>
                    <a:pt x="491" y="287"/>
                    <a:pt x="507" y="290"/>
                    <a:pt x="524" y="298"/>
                  </a:cubicBezTo>
                  <a:cubicBezTo>
                    <a:pt x="465" y="370"/>
                    <a:pt x="596" y="441"/>
                    <a:pt x="608" y="477"/>
                  </a:cubicBezTo>
                  <a:cubicBezTo>
                    <a:pt x="584" y="474"/>
                    <a:pt x="561" y="472"/>
                    <a:pt x="538" y="472"/>
                  </a:cubicBezTo>
                  <a:cubicBezTo>
                    <a:pt x="471" y="472"/>
                    <a:pt x="408" y="486"/>
                    <a:pt x="346" y="513"/>
                  </a:cubicBezTo>
                  <a:cubicBezTo>
                    <a:pt x="393" y="536"/>
                    <a:pt x="334" y="632"/>
                    <a:pt x="334" y="691"/>
                  </a:cubicBezTo>
                  <a:cubicBezTo>
                    <a:pt x="351" y="651"/>
                    <a:pt x="364" y="637"/>
                    <a:pt x="375" y="637"/>
                  </a:cubicBezTo>
                  <a:cubicBezTo>
                    <a:pt x="400" y="637"/>
                    <a:pt x="415" y="709"/>
                    <a:pt x="445" y="709"/>
                  </a:cubicBezTo>
                  <a:cubicBezTo>
                    <a:pt x="457" y="709"/>
                    <a:pt x="471" y="698"/>
                    <a:pt x="489" y="667"/>
                  </a:cubicBezTo>
                  <a:cubicBezTo>
                    <a:pt x="584" y="667"/>
                    <a:pt x="667" y="786"/>
                    <a:pt x="620" y="858"/>
                  </a:cubicBezTo>
                  <a:cubicBezTo>
                    <a:pt x="612" y="859"/>
                    <a:pt x="605" y="860"/>
                    <a:pt x="599" y="860"/>
                  </a:cubicBezTo>
                  <a:cubicBezTo>
                    <a:pt x="548" y="860"/>
                    <a:pt x="548" y="817"/>
                    <a:pt x="548" y="774"/>
                  </a:cubicBezTo>
                  <a:cubicBezTo>
                    <a:pt x="542" y="774"/>
                    <a:pt x="536" y="774"/>
                    <a:pt x="531" y="774"/>
                  </a:cubicBezTo>
                  <a:cubicBezTo>
                    <a:pt x="424" y="774"/>
                    <a:pt x="484" y="884"/>
                    <a:pt x="382" y="941"/>
                  </a:cubicBezTo>
                  <a:cubicBezTo>
                    <a:pt x="489" y="1001"/>
                    <a:pt x="584" y="1155"/>
                    <a:pt x="691" y="1239"/>
                  </a:cubicBezTo>
                  <a:cubicBezTo>
                    <a:pt x="744" y="1270"/>
                    <a:pt x="792" y="1290"/>
                    <a:pt x="836" y="1290"/>
                  </a:cubicBezTo>
                  <a:cubicBezTo>
                    <a:pt x="892" y="1290"/>
                    <a:pt x="942" y="1259"/>
                    <a:pt x="989" y="1179"/>
                  </a:cubicBezTo>
                  <a:cubicBezTo>
                    <a:pt x="1001" y="1120"/>
                    <a:pt x="929" y="1144"/>
                    <a:pt x="894" y="1108"/>
                  </a:cubicBezTo>
                  <a:lnTo>
                    <a:pt x="894" y="1108"/>
                  </a:lnTo>
                  <a:cubicBezTo>
                    <a:pt x="909" y="1191"/>
                    <a:pt x="851" y="1202"/>
                    <a:pt x="795" y="1202"/>
                  </a:cubicBezTo>
                  <a:cubicBezTo>
                    <a:pt x="776" y="1202"/>
                    <a:pt x="756" y="1201"/>
                    <a:pt x="740" y="1201"/>
                  </a:cubicBezTo>
                  <a:cubicBezTo>
                    <a:pt x="730" y="1201"/>
                    <a:pt x="722" y="1201"/>
                    <a:pt x="715" y="1203"/>
                  </a:cubicBezTo>
                  <a:cubicBezTo>
                    <a:pt x="715" y="1132"/>
                    <a:pt x="596" y="1048"/>
                    <a:pt x="703" y="1048"/>
                  </a:cubicBezTo>
                  <a:cubicBezTo>
                    <a:pt x="751" y="1060"/>
                    <a:pt x="798" y="1072"/>
                    <a:pt x="834" y="1084"/>
                  </a:cubicBezTo>
                  <a:cubicBezTo>
                    <a:pt x="798" y="917"/>
                    <a:pt x="763" y="763"/>
                    <a:pt x="751" y="596"/>
                  </a:cubicBezTo>
                  <a:cubicBezTo>
                    <a:pt x="727" y="393"/>
                    <a:pt x="679" y="191"/>
                    <a:pt x="6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50"/>
            <p:cNvSpPr/>
            <p:nvPr/>
          </p:nvSpPr>
          <p:spPr>
            <a:xfrm>
              <a:off x="6696907" y="2459378"/>
              <a:ext cx="6667" cy="2222"/>
            </a:xfrm>
            <a:custGeom>
              <a:avLst/>
              <a:gdLst/>
              <a:ahLst/>
              <a:cxnLst/>
              <a:rect l="l" t="t" r="r" b="b"/>
              <a:pathLst>
                <a:path w="108" h="36" extrusionOk="0">
                  <a:moveTo>
                    <a:pt x="36" y="0"/>
                  </a:moveTo>
                  <a:lnTo>
                    <a:pt x="0" y="36"/>
                  </a:lnTo>
                  <a:lnTo>
                    <a:pt x="107" y="24"/>
                  </a:lnTo>
                  <a:lnTo>
                    <a:pt x="3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50"/>
            <p:cNvSpPr/>
            <p:nvPr/>
          </p:nvSpPr>
          <p:spPr>
            <a:xfrm>
              <a:off x="6715983" y="2454933"/>
              <a:ext cx="5988" cy="4939"/>
            </a:xfrm>
            <a:custGeom>
              <a:avLst/>
              <a:gdLst/>
              <a:ahLst/>
              <a:cxnLst/>
              <a:rect l="l" t="t" r="r" b="b"/>
              <a:pathLst>
                <a:path w="97" h="80" extrusionOk="0">
                  <a:moveTo>
                    <a:pt x="96" y="1"/>
                  </a:moveTo>
                  <a:lnTo>
                    <a:pt x="96" y="1"/>
                  </a:lnTo>
                  <a:cubicBezTo>
                    <a:pt x="78" y="7"/>
                    <a:pt x="63" y="7"/>
                    <a:pt x="48" y="7"/>
                  </a:cubicBezTo>
                  <a:cubicBezTo>
                    <a:pt x="34" y="7"/>
                    <a:pt x="19" y="7"/>
                    <a:pt x="1" y="13"/>
                  </a:cubicBezTo>
                  <a:cubicBezTo>
                    <a:pt x="6" y="60"/>
                    <a:pt x="18" y="79"/>
                    <a:pt x="33" y="79"/>
                  </a:cubicBezTo>
                  <a:cubicBezTo>
                    <a:pt x="52" y="79"/>
                    <a:pt x="76" y="47"/>
                    <a:pt x="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50"/>
            <p:cNvSpPr/>
            <p:nvPr/>
          </p:nvSpPr>
          <p:spPr>
            <a:xfrm>
              <a:off x="6712341" y="2531360"/>
              <a:ext cx="5186" cy="7408"/>
            </a:xfrm>
            <a:custGeom>
              <a:avLst/>
              <a:gdLst/>
              <a:ahLst/>
              <a:cxnLst/>
              <a:rect l="l" t="t" r="r" b="b"/>
              <a:pathLst>
                <a:path w="84" h="120" extrusionOk="0">
                  <a:moveTo>
                    <a:pt x="0" y="1"/>
                  </a:moveTo>
                  <a:cubicBezTo>
                    <a:pt x="2" y="5"/>
                    <a:pt x="4" y="8"/>
                    <a:pt x="7" y="11"/>
                  </a:cubicBezTo>
                  <a:lnTo>
                    <a:pt x="7" y="11"/>
                  </a:lnTo>
                  <a:lnTo>
                    <a:pt x="0" y="1"/>
                  </a:lnTo>
                  <a:close/>
                  <a:moveTo>
                    <a:pt x="7" y="11"/>
                  </a:moveTo>
                  <a:lnTo>
                    <a:pt x="84" y="120"/>
                  </a:lnTo>
                  <a:lnTo>
                    <a:pt x="84" y="25"/>
                  </a:lnTo>
                  <a:cubicBezTo>
                    <a:pt x="74" y="28"/>
                    <a:pt x="64" y="29"/>
                    <a:pt x="55" y="29"/>
                  </a:cubicBezTo>
                  <a:cubicBezTo>
                    <a:pt x="36" y="29"/>
                    <a:pt x="18" y="22"/>
                    <a:pt x="7" y="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50"/>
            <p:cNvSpPr/>
            <p:nvPr/>
          </p:nvSpPr>
          <p:spPr>
            <a:xfrm>
              <a:off x="6735121" y="2538769"/>
              <a:ext cx="34572" cy="19879"/>
            </a:xfrm>
            <a:custGeom>
              <a:avLst/>
              <a:gdLst/>
              <a:ahLst/>
              <a:cxnLst/>
              <a:rect l="l" t="t" r="r" b="b"/>
              <a:pathLst>
                <a:path w="560" h="322" extrusionOk="0">
                  <a:moveTo>
                    <a:pt x="239" y="0"/>
                  </a:moveTo>
                  <a:cubicBezTo>
                    <a:pt x="96" y="24"/>
                    <a:pt x="108" y="179"/>
                    <a:pt x="0" y="238"/>
                  </a:cubicBezTo>
                  <a:cubicBezTo>
                    <a:pt x="13" y="256"/>
                    <a:pt x="29" y="263"/>
                    <a:pt x="48" y="263"/>
                  </a:cubicBezTo>
                  <a:cubicBezTo>
                    <a:pt x="109" y="263"/>
                    <a:pt x="194" y="188"/>
                    <a:pt x="265" y="188"/>
                  </a:cubicBezTo>
                  <a:cubicBezTo>
                    <a:pt x="272" y="188"/>
                    <a:pt x="279" y="189"/>
                    <a:pt x="286" y="191"/>
                  </a:cubicBezTo>
                  <a:cubicBezTo>
                    <a:pt x="239" y="298"/>
                    <a:pt x="405" y="250"/>
                    <a:pt x="465" y="321"/>
                  </a:cubicBezTo>
                  <a:cubicBezTo>
                    <a:pt x="489" y="286"/>
                    <a:pt x="512" y="250"/>
                    <a:pt x="560" y="226"/>
                  </a:cubicBezTo>
                  <a:cubicBezTo>
                    <a:pt x="405" y="131"/>
                    <a:pt x="286" y="179"/>
                    <a:pt x="2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50"/>
            <p:cNvSpPr/>
            <p:nvPr/>
          </p:nvSpPr>
          <p:spPr>
            <a:xfrm>
              <a:off x="6752036" y="2548831"/>
              <a:ext cx="138225" cy="122297"/>
            </a:xfrm>
            <a:custGeom>
              <a:avLst/>
              <a:gdLst/>
              <a:ahLst/>
              <a:cxnLst/>
              <a:rect l="l" t="t" r="r" b="b"/>
              <a:pathLst>
                <a:path w="2239" h="1981" extrusionOk="0">
                  <a:moveTo>
                    <a:pt x="2025" y="0"/>
                  </a:moveTo>
                  <a:cubicBezTo>
                    <a:pt x="2003" y="0"/>
                    <a:pt x="1979" y="8"/>
                    <a:pt x="1953" y="28"/>
                  </a:cubicBezTo>
                  <a:cubicBezTo>
                    <a:pt x="1929" y="147"/>
                    <a:pt x="1870" y="301"/>
                    <a:pt x="1810" y="468"/>
                  </a:cubicBezTo>
                  <a:cubicBezTo>
                    <a:pt x="1774" y="539"/>
                    <a:pt x="1750" y="623"/>
                    <a:pt x="1715" y="706"/>
                  </a:cubicBezTo>
                  <a:cubicBezTo>
                    <a:pt x="1691" y="766"/>
                    <a:pt x="1655" y="837"/>
                    <a:pt x="1608" y="897"/>
                  </a:cubicBezTo>
                  <a:cubicBezTo>
                    <a:pt x="1691" y="944"/>
                    <a:pt x="1667" y="992"/>
                    <a:pt x="1643" y="1028"/>
                  </a:cubicBezTo>
                  <a:cubicBezTo>
                    <a:pt x="1619" y="1075"/>
                    <a:pt x="1619" y="1147"/>
                    <a:pt x="1643" y="1194"/>
                  </a:cubicBezTo>
                  <a:cubicBezTo>
                    <a:pt x="1596" y="1147"/>
                    <a:pt x="1560" y="1111"/>
                    <a:pt x="1512" y="1063"/>
                  </a:cubicBezTo>
                  <a:lnTo>
                    <a:pt x="1512" y="1063"/>
                  </a:lnTo>
                  <a:cubicBezTo>
                    <a:pt x="1500" y="1147"/>
                    <a:pt x="1512" y="1170"/>
                    <a:pt x="1548" y="1182"/>
                  </a:cubicBezTo>
                  <a:cubicBezTo>
                    <a:pt x="1584" y="1182"/>
                    <a:pt x="1619" y="1182"/>
                    <a:pt x="1631" y="1230"/>
                  </a:cubicBezTo>
                  <a:cubicBezTo>
                    <a:pt x="1623" y="1269"/>
                    <a:pt x="1605" y="1284"/>
                    <a:pt x="1584" y="1284"/>
                  </a:cubicBezTo>
                  <a:cubicBezTo>
                    <a:pt x="1547" y="1284"/>
                    <a:pt x="1499" y="1236"/>
                    <a:pt x="1477" y="1182"/>
                  </a:cubicBezTo>
                  <a:lnTo>
                    <a:pt x="1477" y="1182"/>
                  </a:lnTo>
                  <a:cubicBezTo>
                    <a:pt x="1429" y="1254"/>
                    <a:pt x="1512" y="1254"/>
                    <a:pt x="1524" y="1432"/>
                  </a:cubicBezTo>
                  <a:cubicBezTo>
                    <a:pt x="1477" y="1361"/>
                    <a:pt x="1429" y="1290"/>
                    <a:pt x="1393" y="1218"/>
                  </a:cubicBezTo>
                  <a:cubicBezTo>
                    <a:pt x="1369" y="1301"/>
                    <a:pt x="1334" y="1373"/>
                    <a:pt x="1286" y="1444"/>
                  </a:cubicBezTo>
                  <a:cubicBezTo>
                    <a:pt x="1262" y="1468"/>
                    <a:pt x="1250" y="1492"/>
                    <a:pt x="1238" y="1504"/>
                  </a:cubicBezTo>
                  <a:cubicBezTo>
                    <a:pt x="1229" y="1513"/>
                    <a:pt x="1212" y="1546"/>
                    <a:pt x="1199" y="1546"/>
                  </a:cubicBezTo>
                  <a:cubicBezTo>
                    <a:pt x="1196" y="1546"/>
                    <a:pt x="1193" y="1544"/>
                    <a:pt x="1191" y="1540"/>
                  </a:cubicBezTo>
                  <a:cubicBezTo>
                    <a:pt x="1167" y="1516"/>
                    <a:pt x="1155" y="1492"/>
                    <a:pt x="1131" y="1468"/>
                  </a:cubicBezTo>
                  <a:cubicBezTo>
                    <a:pt x="1060" y="1373"/>
                    <a:pt x="1000" y="1266"/>
                    <a:pt x="953" y="1170"/>
                  </a:cubicBezTo>
                  <a:cubicBezTo>
                    <a:pt x="893" y="1040"/>
                    <a:pt x="846" y="920"/>
                    <a:pt x="810" y="789"/>
                  </a:cubicBezTo>
                  <a:lnTo>
                    <a:pt x="727" y="885"/>
                  </a:lnTo>
                  <a:cubicBezTo>
                    <a:pt x="691" y="778"/>
                    <a:pt x="584" y="742"/>
                    <a:pt x="488" y="706"/>
                  </a:cubicBezTo>
                  <a:cubicBezTo>
                    <a:pt x="405" y="670"/>
                    <a:pt x="346" y="623"/>
                    <a:pt x="369" y="468"/>
                  </a:cubicBezTo>
                  <a:lnTo>
                    <a:pt x="369" y="468"/>
                  </a:lnTo>
                  <a:lnTo>
                    <a:pt x="250" y="504"/>
                  </a:lnTo>
                  <a:cubicBezTo>
                    <a:pt x="310" y="480"/>
                    <a:pt x="346" y="337"/>
                    <a:pt x="441" y="313"/>
                  </a:cubicBezTo>
                  <a:cubicBezTo>
                    <a:pt x="369" y="301"/>
                    <a:pt x="346" y="218"/>
                    <a:pt x="274" y="206"/>
                  </a:cubicBezTo>
                  <a:lnTo>
                    <a:pt x="274" y="206"/>
                  </a:lnTo>
                  <a:lnTo>
                    <a:pt x="322" y="325"/>
                  </a:lnTo>
                  <a:cubicBezTo>
                    <a:pt x="304" y="330"/>
                    <a:pt x="288" y="332"/>
                    <a:pt x="275" y="332"/>
                  </a:cubicBezTo>
                  <a:cubicBezTo>
                    <a:pt x="188" y="332"/>
                    <a:pt x="182" y="242"/>
                    <a:pt x="203" y="170"/>
                  </a:cubicBezTo>
                  <a:cubicBezTo>
                    <a:pt x="0" y="170"/>
                    <a:pt x="155" y="397"/>
                    <a:pt x="107" y="504"/>
                  </a:cubicBezTo>
                  <a:cubicBezTo>
                    <a:pt x="126" y="501"/>
                    <a:pt x="142" y="500"/>
                    <a:pt x="156" y="500"/>
                  </a:cubicBezTo>
                  <a:cubicBezTo>
                    <a:pt x="265" y="500"/>
                    <a:pt x="273" y="573"/>
                    <a:pt x="262" y="647"/>
                  </a:cubicBezTo>
                  <a:cubicBezTo>
                    <a:pt x="250" y="730"/>
                    <a:pt x="203" y="825"/>
                    <a:pt x="298" y="873"/>
                  </a:cubicBezTo>
                  <a:cubicBezTo>
                    <a:pt x="318" y="880"/>
                    <a:pt x="333" y="883"/>
                    <a:pt x="346" y="883"/>
                  </a:cubicBezTo>
                  <a:cubicBezTo>
                    <a:pt x="417" y="883"/>
                    <a:pt x="390" y="784"/>
                    <a:pt x="441" y="754"/>
                  </a:cubicBezTo>
                  <a:cubicBezTo>
                    <a:pt x="488" y="801"/>
                    <a:pt x="584" y="813"/>
                    <a:pt x="584" y="897"/>
                  </a:cubicBezTo>
                  <a:cubicBezTo>
                    <a:pt x="564" y="909"/>
                    <a:pt x="547" y="914"/>
                    <a:pt x="532" y="914"/>
                  </a:cubicBezTo>
                  <a:cubicBezTo>
                    <a:pt x="503" y="914"/>
                    <a:pt x="484" y="893"/>
                    <a:pt x="476" y="861"/>
                  </a:cubicBezTo>
                  <a:lnTo>
                    <a:pt x="476" y="861"/>
                  </a:lnTo>
                  <a:cubicBezTo>
                    <a:pt x="369" y="968"/>
                    <a:pt x="536" y="909"/>
                    <a:pt x="500" y="1028"/>
                  </a:cubicBezTo>
                  <a:cubicBezTo>
                    <a:pt x="512" y="1016"/>
                    <a:pt x="512" y="980"/>
                    <a:pt x="548" y="980"/>
                  </a:cubicBezTo>
                  <a:cubicBezTo>
                    <a:pt x="560" y="1016"/>
                    <a:pt x="584" y="1040"/>
                    <a:pt x="607" y="1063"/>
                  </a:cubicBezTo>
                  <a:cubicBezTo>
                    <a:pt x="631" y="1087"/>
                    <a:pt x="655" y="1099"/>
                    <a:pt x="679" y="1111"/>
                  </a:cubicBezTo>
                  <a:cubicBezTo>
                    <a:pt x="691" y="1135"/>
                    <a:pt x="738" y="1170"/>
                    <a:pt x="786" y="1361"/>
                  </a:cubicBezTo>
                  <a:cubicBezTo>
                    <a:pt x="807" y="1366"/>
                    <a:pt x="821" y="1376"/>
                    <a:pt x="836" y="1376"/>
                  </a:cubicBezTo>
                  <a:cubicBezTo>
                    <a:pt x="854" y="1376"/>
                    <a:pt x="872" y="1361"/>
                    <a:pt x="905" y="1301"/>
                  </a:cubicBezTo>
                  <a:lnTo>
                    <a:pt x="905" y="1301"/>
                  </a:lnTo>
                  <a:cubicBezTo>
                    <a:pt x="905" y="1444"/>
                    <a:pt x="905" y="1504"/>
                    <a:pt x="893" y="1563"/>
                  </a:cubicBezTo>
                  <a:cubicBezTo>
                    <a:pt x="893" y="1682"/>
                    <a:pt x="905" y="1790"/>
                    <a:pt x="929" y="1897"/>
                  </a:cubicBezTo>
                  <a:cubicBezTo>
                    <a:pt x="953" y="1718"/>
                    <a:pt x="988" y="1540"/>
                    <a:pt x="1024" y="1373"/>
                  </a:cubicBezTo>
                  <a:cubicBezTo>
                    <a:pt x="1024" y="1480"/>
                    <a:pt x="1048" y="1587"/>
                    <a:pt x="1096" y="1682"/>
                  </a:cubicBezTo>
                  <a:cubicBezTo>
                    <a:pt x="1119" y="1706"/>
                    <a:pt x="1131" y="1706"/>
                    <a:pt x="1143" y="1742"/>
                  </a:cubicBezTo>
                  <a:cubicBezTo>
                    <a:pt x="1155" y="1754"/>
                    <a:pt x="1155" y="1778"/>
                    <a:pt x="1167" y="1790"/>
                  </a:cubicBezTo>
                  <a:cubicBezTo>
                    <a:pt x="1179" y="1813"/>
                    <a:pt x="1179" y="1861"/>
                    <a:pt x="1203" y="1861"/>
                  </a:cubicBezTo>
                  <a:cubicBezTo>
                    <a:pt x="1189" y="1875"/>
                    <a:pt x="1179" y="1889"/>
                    <a:pt x="1169" y="1889"/>
                  </a:cubicBezTo>
                  <a:cubicBezTo>
                    <a:pt x="1161" y="1889"/>
                    <a:pt x="1153" y="1881"/>
                    <a:pt x="1143" y="1861"/>
                  </a:cubicBezTo>
                  <a:lnTo>
                    <a:pt x="1143" y="1861"/>
                  </a:lnTo>
                  <a:cubicBezTo>
                    <a:pt x="1143" y="1897"/>
                    <a:pt x="1143" y="1932"/>
                    <a:pt x="1155" y="1968"/>
                  </a:cubicBezTo>
                  <a:cubicBezTo>
                    <a:pt x="1155" y="1968"/>
                    <a:pt x="1167" y="1980"/>
                    <a:pt x="1167" y="1980"/>
                  </a:cubicBezTo>
                  <a:cubicBezTo>
                    <a:pt x="1179" y="1980"/>
                    <a:pt x="1191" y="1956"/>
                    <a:pt x="1203" y="1944"/>
                  </a:cubicBezTo>
                  <a:cubicBezTo>
                    <a:pt x="1250" y="1897"/>
                    <a:pt x="1286" y="1802"/>
                    <a:pt x="1322" y="1802"/>
                  </a:cubicBezTo>
                  <a:lnTo>
                    <a:pt x="1322" y="1980"/>
                  </a:lnTo>
                  <a:cubicBezTo>
                    <a:pt x="1401" y="1890"/>
                    <a:pt x="1480" y="1693"/>
                    <a:pt x="1579" y="1693"/>
                  </a:cubicBezTo>
                  <a:cubicBezTo>
                    <a:pt x="1585" y="1693"/>
                    <a:pt x="1590" y="1693"/>
                    <a:pt x="1596" y="1694"/>
                  </a:cubicBezTo>
                  <a:lnTo>
                    <a:pt x="1608" y="1802"/>
                  </a:lnTo>
                  <a:cubicBezTo>
                    <a:pt x="1679" y="1623"/>
                    <a:pt x="1739" y="1480"/>
                    <a:pt x="1798" y="1337"/>
                  </a:cubicBezTo>
                  <a:cubicBezTo>
                    <a:pt x="1858" y="1206"/>
                    <a:pt x="1905" y="1063"/>
                    <a:pt x="1929" y="920"/>
                  </a:cubicBezTo>
                  <a:lnTo>
                    <a:pt x="2048" y="861"/>
                  </a:lnTo>
                  <a:cubicBezTo>
                    <a:pt x="2045" y="797"/>
                    <a:pt x="2037" y="775"/>
                    <a:pt x="2023" y="775"/>
                  </a:cubicBezTo>
                  <a:cubicBezTo>
                    <a:pt x="1991" y="775"/>
                    <a:pt x="1932" y="905"/>
                    <a:pt x="1860" y="905"/>
                  </a:cubicBezTo>
                  <a:cubicBezTo>
                    <a:pt x="1833" y="905"/>
                    <a:pt x="1804" y="887"/>
                    <a:pt x="1774" y="837"/>
                  </a:cubicBezTo>
                  <a:lnTo>
                    <a:pt x="1774" y="837"/>
                  </a:lnTo>
                  <a:cubicBezTo>
                    <a:pt x="1805" y="844"/>
                    <a:pt x="1828" y="847"/>
                    <a:pt x="1845" y="847"/>
                  </a:cubicBezTo>
                  <a:cubicBezTo>
                    <a:pt x="1969" y="847"/>
                    <a:pt x="1745" y="671"/>
                    <a:pt x="1881" y="587"/>
                  </a:cubicBezTo>
                  <a:cubicBezTo>
                    <a:pt x="1890" y="586"/>
                    <a:pt x="1898" y="585"/>
                    <a:pt x="1904" y="585"/>
                  </a:cubicBezTo>
                  <a:cubicBezTo>
                    <a:pt x="1993" y="585"/>
                    <a:pt x="1899" y="719"/>
                    <a:pt x="2021" y="719"/>
                  </a:cubicBezTo>
                  <a:cubicBezTo>
                    <a:pt x="2026" y="719"/>
                    <a:pt x="2031" y="718"/>
                    <a:pt x="2036" y="718"/>
                  </a:cubicBezTo>
                  <a:cubicBezTo>
                    <a:pt x="1917" y="635"/>
                    <a:pt x="2024" y="635"/>
                    <a:pt x="2012" y="551"/>
                  </a:cubicBezTo>
                  <a:lnTo>
                    <a:pt x="2012" y="551"/>
                  </a:lnTo>
                  <a:cubicBezTo>
                    <a:pt x="2029" y="560"/>
                    <a:pt x="2043" y="563"/>
                    <a:pt x="2054" y="563"/>
                  </a:cubicBezTo>
                  <a:cubicBezTo>
                    <a:pt x="2106" y="563"/>
                    <a:pt x="2112" y="494"/>
                    <a:pt x="2148" y="494"/>
                  </a:cubicBezTo>
                  <a:cubicBezTo>
                    <a:pt x="2161" y="494"/>
                    <a:pt x="2178" y="503"/>
                    <a:pt x="2203" y="528"/>
                  </a:cubicBezTo>
                  <a:cubicBezTo>
                    <a:pt x="2203" y="528"/>
                    <a:pt x="2179" y="444"/>
                    <a:pt x="2155" y="361"/>
                  </a:cubicBezTo>
                  <a:lnTo>
                    <a:pt x="2120" y="182"/>
                  </a:lnTo>
                  <a:cubicBezTo>
                    <a:pt x="2203" y="182"/>
                    <a:pt x="2227" y="111"/>
                    <a:pt x="2239" y="51"/>
                  </a:cubicBezTo>
                  <a:lnTo>
                    <a:pt x="2239" y="51"/>
                  </a:lnTo>
                  <a:cubicBezTo>
                    <a:pt x="2224" y="75"/>
                    <a:pt x="2210" y="84"/>
                    <a:pt x="2195" y="84"/>
                  </a:cubicBezTo>
                  <a:cubicBezTo>
                    <a:pt x="2149" y="84"/>
                    <a:pt x="2098" y="0"/>
                    <a:pt x="20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50"/>
            <p:cNvSpPr/>
            <p:nvPr/>
          </p:nvSpPr>
          <p:spPr>
            <a:xfrm>
              <a:off x="6890199" y="2547103"/>
              <a:ext cx="2284" cy="4198"/>
            </a:xfrm>
            <a:custGeom>
              <a:avLst/>
              <a:gdLst/>
              <a:ahLst/>
              <a:cxnLst/>
              <a:rect l="l" t="t" r="r" b="b"/>
              <a:pathLst>
                <a:path w="37" h="68" extrusionOk="0">
                  <a:moveTo>
                    <a:pt x="24" y="0"/>
                  </a:moveTo>
                  <a:cubicBezTo>
                    <a:pt x="12" y="0"/>
                    <a:pt x="10" y="30"/>
                    <a:pt x="1" y="67"/>
                  </a:cubicBezTo>
                  <a:cubicBezTo>
                    <a:pt x="13" y="56"/>
                    <a:pt x="24" y="32"/>
                    <a:pt x="36" y="8"/>
                  </a:cubicBezTo>
                  <a:cubicBezTo>
                    <a:pt x="31" y="3"/>
                    <a:pt x="27"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50"/>
            <p:cNvSpPr/>
            <p:nvPr/>
          </p:nvSpPr>
          <p:spPr>
            <a:xfrm>
              <a:off x="6763766" y="2558586"/>
              <a:ext cx="803" cy="803"/>
            </a:xfrm>
            <a:custGeom>
              <a:avLst/>
              <a:gdLst/>
              <a:ahLst/>
              <a:cxnLst/>
              <a:rect l="l" t="t" r="r" b="b"/>
              <a:pathLst>
                <a:path w="13" h="13" extrusionOk="0">
                  <a:moveTo>
                    <a:pt x="1" y="0"/>
                  </a:moveTo>
                  <a:lnTo>
                    <a:pt x="1" y="12"/>
                  </a:lnTo>
                  <a:lnTo>
                    <a:pt x="1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50"/>
            <p:cNvSpPr/>
            <p:nvPr/>
          </p:nvSpPr>
          <p:spPr>
            <a:xfrm>
              <a:off x="6747592" y="2569636"/>
              <a:ext cx="4507" cy="2963"/>
            </a:xfrm>
            <a:custGeom>
              <a:avLst/>
              <a:gdLst/>
              <a:ahLst/>
              <a:cxnLst/>
              <a:rect l="l" t="t" r="r" b="b"/>
              <a:pathLst>
                <a:path w="73" h="48" extrusionOk="0">
                  <a:moveTo>
                    <a:pt x="72" y="0"/>
                  </a:moveTo>
                  <a:lnTo>
                    <a:pt x="1" y="12"/>
                  </a:lnTo>
                  <a:lnTo>
                    <a:pt x="48" y="48"/>
                  </a:lnTo>
                  <a:lnTo>
                    <a:pt x="7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50"/>
            <p:cNvSpPr/>
            <p:nvPr/>
          </p:nvSpPr>
          <p:spPr>
            <a:xfrm>
              <a:off x="6914460" y="2517408"/>
              <a:ext cx="3766" cy="1543"/>
            </a:xfrm>
            <a:custGeom>
              <a:avLst/>
              <a:gdLst/>
              <a:ahLst/>
              <a:cxnLst/>
              <a:rect l="l" t="t" r="r" b="b"/>
              <a:pathLst>
                <a:path w="61" h="25" extrusionOk="0">
                  <a:moveTo>
                    <a:pt x="1" y="1"/>
                  </a:moveTo>
                  <a:cubicBezTo>
                    <a:pt x="12" y="13"/>
                    <a:pt x="36" y="25"/>
                    <a:pt x="60" y="25"/>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50"/>
            <p:cNvSpPr/>
            <p:nvPr/>
          </p:nvSpPr>
          <p:spPr>
            <a:xfrm>
              <a:off x="6913720" y="2408631"/>
              <a:ext cx="62" cy="1543"/>
            </a:xfrm>
            <a:custGeom>
              <a:avLst/>
              <a:gdLst/>
              <a:ahLst/>
              <a:cxnLst/>
              <a:rect l="l" t="t" r="r" b="b"/>
              <a:pathLst>
                <a:path w="1" h="25" extrusionOk="0">
                  <a:moveTo>
                    <a:pt x="1" y="1"/>
                  </a:moveTo>
                  <a:lnTo>
                    <a:pt x="1" y="24"/>
                  </a:lnTo>
                  <a:cubicBezTo>
                    <a:pt x="1" y="24"/>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50"/>
            <p:cNvSpPr/>
            <p:nvPr/>
          </p:nvSpPr>
          <p:spPr>
            <a:xfrm>
              <a:off x="6887235" y="2126750"/>
              <a:ext cx="55191" cy="416464"/>
            </a:xfrm>
            <a:custGeom>
              <a:avLst/>
              <a:gdLst/>
              <a:ahLst/>
              <a:cxnLst/>
              <a:rect l="l" t="t" r="r" b="b"/>
              <a:pathLst>
                <a:path w="894" h="6746" extrusionOk="0">
                  <a:moveTo>
                    <a:pt x="84" y="1923"/>
                  </a:moveTo>
                  <a:lnTo>
                    <a:pt x="84" y="1923"/>
                  </a:lnTo>
                  <a:cubicBezTo>
                    <a:pt x="89" y="1926"/>
                    <a:pt x="93" y="1928"/>
                    <a:pt x="97" y="1930"/>
                  </a:cubicBezTo>
                  <a:lnTo>
                    <a:pt x="97" y="1930"/>
                  </a:lnTo>
                  <a:cubicBezTo>
                    <a:pt x="93" y="1928"/>
                    <a:pt x="89" y="1926"/>
                    <a:pt x="84" y="1923"/>
                  </a:cubicBezTo>
                  <a:close/>
                  <a:moveTo>
                    <a:pt x="156" y="5174"/>
                  </a:moveTo>
                  <a:cubicBezTo>
                    <a:pt x="159" y="5176"/>
                    <a:pt x="162" y="5178"/>
                    <a:pt x="165" y="5180"/>
                  </a:cubicBezTo>
                  <a:lnTo>
                    <a:pt x="165" y="5180"/>
                  </a:lnTo>
                  <a:cubicBezTo>
                    <a:pt x="162" y="5178"/>
                    <a:pt x="159" y="5176"/>
                    <a:pt x="156" y="5174"/>
                  </a:cubicBezTo>
                  <a:close/>
                  <a:moveTo>
                    <a:pt x="723" y="0"/>
                  </a:moveTo>
                  <a:cubicBezTo>
                    <a:pt x="710" y="0"/>
                    <a:pt x="696" y="2"/>
                    <a:pt x="680" y="7"/>
                  </a:cubicBezTo>
                  <a:lnTo>
                    <a:pt x="703" y="66"/>
                  </a:lnTo>
                  <a:cubicBezTo>
                    <a:pt x="703" y="257"/>
                    <a:pt x="561" y="114"/>
                    <a:pt x="453" y="221"/>
                  </a:cubicBezTo>
                  <a:cubicBezTo>
                    <a:pt x="418" y="376"/>
                    <a:pt x="620" y="542"/>
                    <a:pt x="525" y="638"/>
                  </a:cubicBezTo>
                  <a:cubicBezTo>
                    <a:pt x="525" y="664"/>
                    <a:pt x="511" y="674"/>
                    <a:pt x="492" y="674"/>
                  </a:cubicBezTo>
                  <a:cubicBezTo>
                    <a:pt x="469" y="674"/>
                    <a:pt x="438" y="658"/>
                    <a:pt x="418" y="638"/>
                  </a:cubicBezTo>
                  <a:lnTo>
                    <a:pt x="418" y="638"/>
                  </a:lnTo>
                  <a:cubicBezTo>
                    <a:pt x="358" y="769"/>
                    <a:pt x="537" y="864"/>
                    <a:pt x="537" y="935"/>
                  </a:cubicBezTo>
                  <a:cubicBezTo>
                    <a:pt x="514" y="933"/>
                    <a:pt x="494" y="932"/>
                    <a:pt x="476" y="932"/>
                  </a:cubicBezTo>
                  <a:cubicBezTo>
                    <a:pt x="301" y="932"/>
                    <a:pt x="314" y="1031"/>
                    <a:pt x="346" y="1150"/>
                  </a:cubicBezTo>
                  <a:cubicBezTo>
                    <a:pt x="394" y="1269"/>
                    <a:pt x="453" y="1400"/>
                    <a:pt x="275" y="1447"/>
                  </a:cubicBezTo>
                  <a:cubicBezTo>
                    <a:pt x="287" y="1554"/>
                    <a:pt x="203" y="1685"/>
                    <a:pt x="263" y="1864"/>
                  </a:cubicBezTo>
                  <a:cubicBezTo>
                    <a:pt x="242" y="1840"/>
                    <a:pt x="227" y="1831"/>
                    <a:pt x="216" y="1831"/>
                  </a:cubicBezTo>
                  <a:cubicBezTo>
                    <a:pt x="179" y="1831"/>
                    <a:pt x="185" y="1936"/>
                    <a:pt x="126" y="1936"/>
                  </a:cubicBezTo>
                  <a:cubicBezTo>
                    <a:pt x="118" y="1936"/>
                    <a:pt x="109" y="1934"/>
                    <a:pt x="97" y="1930"/>
                  </a:cubicBezTo>
                  <a:lnTo>
                    <a:pt x="97" y="1930"/>
                  </a:lnTo>
                  <a:cubicBezTo>
                    <a:pt x="211" y="1989"/>
                    <a:pt x="154" y="2070"/>
                    <a:pt x="120" y="2173"/>
                  </a:cubicBezTo>
                  <a:cubicBezTo>
                    <a:pt x="72" y="2281"/>
                    <a:pt x="49" y="2400"/>
                    <a:pt x="227" y="2423"/>
                  </a:cubicBezTo>
                  <a:cubicBezTo>
                    <a:pt x="132" y="2626"/>
                    <a:pt x="239" y="2423"/>
                    <a:pt x="180" y="2662"/>
                  </a:cubicBezTo>
                  <a:cubicBezTo>
                    <a:pt x="144" y="2662"/>
                    <a:pt x="132" y="2626"/>
                    <a:pt x="120" y="2614"/>
                  </a:cubicBezTo>
                  <a:lnTo>
                    <a:pt x="120" y="2614"/>
                  </a:lnTo>
                  <a:cubicBezTo>
                    <a:pt x="61" y="2733"/>
                    <a:pt x="299" y="2733"/>
                    <a:pt x="168" y="2852"/>
                  </a:cubicBezTo>
                  <a:cubicBezTo>
                    <a:pt x="180" y="2923"/>
                    <a:pt x="196" y="2944"/>
                    <a:pt x="216" y="2944"/>
                  </a:cubicBezTo>
                  <a:cubicBezTo>
                    <a:pt x="246" y="2944"/>
                    <a:pt x="286" y="2900"/>
                    <a:pt x="344" y="2900"/>
                  </a:cubicBezTo>
                  <a:cubicBezTo>
                    <a:pt x="359" y="2900"/>
                    <a:pt x="376" y="2903"/>
                    <a:pt x="394" y="2912"/>
                  </a:cubicBezTo>
                  <a:cubicBezTo>
                    <a:pt x="430" y="3102"/>
                    <a:pt x="370" y="3078"/>
                    <a:pt x="275" y="3233"/>
                  </a:cubicBezTo>
                  <a:cubicBezTo>
                    <a:pt x="304" y="3223"/>
                    <a:pt x="328" y="3218"/>
                    <a:pt x="348" y="3218"/>
                  </a:cubicBezTo>
                  <a:cubicBezTo>
                    <a:pt x="437" y="3218"/>
                    <a:pt x="437" y="3315"/>
                    <a:pt x="525" y="3364"/>
                  </a:cubicBezTo>
                  <a:cubicBezTo>
                    <a:pt x="525" y="3344"/>
                    <a:pt x="517" y="3243"/>
                    <a:pt x="568" y="3243"/>
                  </a:cubicBezTo>
                  <a:cubicBezTo>
                    <a:pt x="579" y="3243"/>
                    <a:pt x="592" y="3247"/>
                    <a:pt x="608" y="3257"/>
                  </a:cubicBezTo>
                  <a:cubicBezTo>
                    <a:pt x="620" y="3340"/>
                    <a:pt x="656" y="3412"/>
                    <a:pt x="715" y="3471"/>
                  </a:cubicBezTo>
                  <a:cubicBezTo>
                    <a:pt x="787" y="3531"/>
                    <a:pt x="823" y="3614"/>
                    <a:pt x="823" y="3709"/>
                  </a:cubicBezTo>
                  <a:cubicBezTo>
                    <a:pt x="797" y="3723"/>
                    <a:pt x="779" y="3729"/>
                    <a:pt x="766" y="3729"/>
                  </a:cubicBezTo>
                  <a:cubicBezTo>
                    <a:pt x="702" y="3729"/>
                    <a:pt x="758" y="3594"/>
                    <a:pt x="739" y="3594"/>
                  </a:cubicBezTo>
                  <a:cubicBezTo>
                    <a:pt x="732" y="3594"/>
                    <a:pt x="716" y="3612"/>
                    <a:pt x="680" y="3662"/>
                  </a:cubicBezTo>
                  <a:cubicBezTo>
                    <a:pt x="596" y="3507"/>
                    <a:pt x="572" y="3412"/>
                    <a:pt x="430" y="3388"/>
                  </a:cubicBezTo>
                  <a:lnTo>
                    <a:pt x="430" y="3388"/>
                  </a:lnTo>
                  <a:cubicBezTo>
                    <a:pt x="477" y="3566"/>
                    <a:pt x="489" y="3733"/>
                    <a:pt x="489" y="3912"/>
                  </a:cubicBezTo>
                  <a:cubicBezTo>
                    <a:pt x="475" y="3926"/>
                    <a:pt x="464" y="3931"/>
                    <a:pt x="456" y="3931"/>
                  </a:cubicBezTo>
                  <a:cubicBezTo>
                    <a:pt x="428" y="3931"/>
                    <a:pt x="422" y="3874"/>
                    <a:pt x="402" y="3874"/>
                  </a:cubicBezTo>
                  <a:cubicBezTo>
                    <a:pt x="396" y="3874"/>
                    <a:pt x="390" y="3878"/>
                    <a:pt x="382" y="3888"/>
                  </a:cubicBezTo>
                  <a:cubicBezTo>
                    <a:pt x="227" y="3959"/>
                    <a:pt x="346" y="4221"/>
                    <a:pt x="203" y="4293"/>
                  </a:cubicBezTo>
                  <a:lnTo>
                    <a:pt x="168" y="4257"/>
                  </a:lnTo>
                  <a:lnTo>
                    <a:pt x="132" y="4209"/>
                  </a:lnTo>
                  <a:lnTo>
                    <a:pt x="132" y="4209"/>
                  </a:lnTo>
                  <a:cubicBezTo>
                    <a:pt x="156" y="4293"/>
                    <a:pt x="120" y="4364"/>
                    <a:pt x="84" y="4471"/>
                  </a:cubicBezTo>
                  <a:cubicBezTo>
                    <a:pt x="49" y="4567"/>
                    <a:pt x="49" y="4674"/>
                    <a:pt x="96" y="4769"/>
                  </a:cubicBezTo>
                  <a:cubicBezTo>
                    <a:pt x="132" y="4742"/>
                    <a:pt x="161" y="4729"/>
                    <a:pt x="188" y="4729"/>
                  </a:cubicBezTo>
                  <a:cubicBezTo>
                    <a:pt x="197" y="4729"/>
                    <a:pt x="206" y="4730"/>
                    <a:pt x="215" y="4733"/>
                  </a:cubicBezTo>
                  <a:cubicBezTo>
                    <a:pt x="84" y="4757"/>
                    <a:pt x="132" y="4817"/>
                    <a:pt x="191" y="4888"/>
                  </a:cubicBezTo>
                  <a:cubicBezTo>
                    <a:pt x="263" y="4948"/>
                    <a:pt x="346" y="5031"/>
                    <a:pt x="287" y="5138"/>
                  </a:cubicBezTo>
                  <a:cubicBezTo>
                    <a:pt x="313" y="5128"/>
                    <a:pt x="339" y="5123"/>
                    <a:pt x="364" y="5123"/>
                  </a:cubicBezTo>
                  <a:cubicBezTo>
                    <a:pt x="484" y="5123"/>
                    <a:pt x="581" y="5230"/>
                    <a:pt x="620" y="5329"/>
                  </a:cubicBezTo>
                  <a:cubicBezTo>
                    <a:pt x="596" y="5376"/>
                    <a:pt x="525" y="5388"/>
                    <a:pt x="489" y="5400"/>
                  </a:cubicBezTo>
                  <a:cubicBezTo>
                    <a:pt x="524" y="5191"/>
                    <a:pt x="287" y="5265"/>
                    <a:pt x="165" y="5180"/>
                  </a:cubicBezTo>
                  <a:lnTo>
                    <a:pt x="165" y="5180"/>
                  </a:lnTo>
                  <a:cubicBezTo>
                    <a:pt x="274" y="5267"/>
                    <a:pt x="254" y="5449"/>
                    <a:pt x="370" y="5519"/>
                  </a:cubicBezTo>
                  <a:lnTo>
                    <a:pt x="251" y="5507"/>
                  </a:lnTo>
                  <a:lnTo>
                    <a:pt x="251" y="5507"/>
                  </a:lnTo>
                  <a:cubicBezTo>
                    <a:pt x="251" y="5638"/>
                    <a:pt x="549" y="5614"/>
                    <a:pt x="418" y="5781"/>
                  </a:cubicBezTo>
                  <a:lnTo>
                    <a:pt x="334" y="5781"/>
                  </a:lnTo>
                  <a:cubicBezTo>
                    <a:pt x="322" y="6114"/>
                    <a:pt x="1" y="6376"/>
                    <a:pt x="37" y="6710"/>
                  </a:cubicBezTo>
                  <a:cubicBezTo>
                    <a:pt x="76" y="6741"/>
                    <a:pt x="185" y="6741"/>
                    <a:pt x="270" y="6741"/>
                  </a:cubicBezTo>
                  <a:lnTo>
                    <a:pt x="270" y="6741"/>
                  </a:lnTo>
                  <a:cubicBezTo>
                    <a:pt x="313" y="6741"/>
                    <a:pt x="350" y="6741"/>
                    <a:pt x="370" y="6745"/>
                  </a:cubicBezTo>
                  <a:cubicBezTo>
                    <a:pt x="370" y="6591"/>
                    <a:pt x="346" y="6436"/>
                    <a:pt x="299" y="6281"/>
                  </a:cubicBezTo>
                  <a:lnTo>
                    <a:pt x="299" y="6281"/>
                  </a:lnTo>
                  <a:lnTo>
                    <a:pt x="430" y="6341"/>
                  </a:lnTo>
                  <a:cubicBezTo>
                    <a:pt x="367" y="6278"/>
                    <a:pt x="350" y="6153"/>
                    <a:pt x="284" y="6153"/>
                  </a:cubicBezTo>
                  <a:cubicBezTo>
                    <a:pt x="274" y="6153"/>
                    <a:pt x="263" y="6156"/>
                    <a:pt x="251" y="6162"/>
                  </a:cubicBezTo>
                  <a:cubicBezTo>
                    <a:pt x="215" y="6055"/>
                    <a:pt x="394" y="6126"/>
                    <a:pt x="346" y="5995"/>
                  </a:cubicBezTo>
                  <a:lnTo>
                    <a:pt x="346" y="5995"/>
                  </a:lnTo>
                  <a:cubicBezTo>
                    <a:pt x="501" y="6043"/>
                    <a:pt x="489" y="6114"/>
                    <a:pt x="608" y="6150"/>
                  </a:cubicBezTo>
                  <a:lnTo>
                    <a:pt x="561" y="6019"/>
                  </a:lnTo>
                  <a:lnTo>
                    <a:pt x="561" y="6019"/>
                  </a:lnTo>
                  <a:cubicBezTo>
                    <a:pt x="570" y="6028"/>
                    <a:pt x="578" y="6032"/>
                    <a:pt x="585" y="6032"/>
                  </a:cubicBezTo>
                  <a:cubicBezTo>
                    <a:pt x="610" y="6032"/>
                    <a:pt x="630" y="5995"/>
                    <a:pt x="655" y="5995"/>
                  </a:cubicBezTo>
                  <a:cubicBezTo>
                    <a:pt x="662" y="5995"/>
                    <a:pt x="671" y="5998"/>
                    <a:pt x="680" y="6007"/>
                  </a:cubicBezTo>
                  <a:cubicBezTo>
                    <a:pt x="620" y="5924"/>
                    <a:pt x="620" y="5817"/>
                    <a:pt x="668" y="5733"/>
                  </a:cubicBezTo>
                  <a:cubicBezTo>
                    <a:pt x="715" y="5638"/>
                    <a:pt x="715" y="5531"/>
                    <a:pt x="668" y="5436"/>
                  </a:cubicBezTo>
                  <a:lnTo>
                    <a:pt x="668" y="5567"/>
                  </a:lnTo>
                  <a:cubicBezTo>
                    <a:pt x="596" y="5567"/>
                    <a:pt x="596" y="5507"/>
                    <a:pt x="561" y="5460"/>
                  </a:cubicBezTo>
                  <a:cubicBezTo>
                    <a:pt x="656" y="5376"/>
                    <a:pt x="632" y="5341"/>
                    <a:pt x="656" y="5221"/>
                  </a:cubicBezTo>
                  <a:cubicBezTo>
                    <a:pt x="561" y="5150"/>
                    <a:pt x="406" y="5150"/>
                    <a:pt x="370" y="5043"/>
                  </a:cubicBezTo>
                  <a:cubicBezTo>
                    <a:pt x="513" y="5007"/>
                    <a:pt x="394" y="4840"/>
                    <a:pt x="513" y="4781"/>
                  </a:cubicBezTo>
                  <a:lnTo>
                    <a:pt x="513" y="4781"/>
                  </a:lnTo>
                  <a:cubicBezTo>
                    <a:pt x="503" y="4782"/>
                    <a:pt x="494" y="4783"/>
                    <a:pt x="486" y="4783"/>
                  </a:cubicBezTo>
                  <a:cubicBezTo>
                    <a:pt x="371" y="4783"/>
                    <a:pt x="420" y="4637"/>
                    <a:pt x="343" y="4637"/>
                  </a:cubicBezTo>
                  <a:cubicBezTo>
                    <a:pt x="340" y="4637"/>
                    <a:pt x="337" y="4638"/>
                    <a:pt x="334" y="4638"/>
                  </a:cubicBezTo>
                  <a:cubicBezTo>
                    <a:pt x="304" y="4597"/>
                    <a:pt x="317" y="4538"/>
                    <a:pt x="375" y="4538"/>
                  </a:cubicBezTo>
                  <a:cubicBezTo>
                    <a:pt x="384" y="4538"/>
                    <a:pt x="394" y="4540"/>
                    <a:pt x="406" y="4543"/>
                  </a:cubicBezTo>
                  <a:cubicBezTo>
                    <a:pt x="418" y="4543"/>
                    <a:pt x="418" y="4555"/>
                    <a:pt x="430" y="4567"/>
                  </a:cubicBezTo>
                  <a:lnTo>
                    <a:pt x="442" y="4531"/>
                  </a:lnTo>
                  <a:cubicBezTo>
                    <a:pt x="442" y="4531"/>
                    <a:pt x="465" y="4531"/>
                    <a:pt x="477" y="4543"/>
                  </a:cubicBezTo>
                  <a:cubicBezTo>
                    <a:pt x="477" y="4519"/>
                    <a:pt x="370" y="4495"/>
                    <a:pt x="453" y="4483"/>
                  </a:cubicBezTo>
                  <a:lnTo>
                    <a:pt x="453" y="4483"/>
                  </a:lnTo>
                  <a:cubicBezTo>
                    <a:pt x="489" y="4495"/>
                    <a:pt x="489" y="4507"/>
                    <a:pt x="501" y="4519"/>
                  </a:cubicBezTo>
                  <a:cubicBezTo>
                    <a:pt x="513" y="4507"/>
                    <a:pt x="465" y="4459"/>
                    <a:pt x="453" y="4412"/>
                  </a:cubicBezTo>
                  <a:cubicBezTo>
                    <a:pt x="432" y="4357"/>
                    <a:pt x="440" y="4303"/>
                    <a:pt x="505" y="4303"/>
                  </a:cubicBezTo>
                  <a:cubicBezTo>
                    <a:pt x="511" y="4303"/>
                    <a:pt x="518" y="4304"/>
                    <a:pt x="525" y="4305"/>
                  </a:cubicBezTo>
                  <a:cubicBezTo>
                    <a:pt x="489" y="4245"/>
                    <a:pt x="608" y="4090"/>
                    <a:pt x="442" y="4019"/>
                  </a:cubicBezTo>
                  <a:cubicBezTo>
                    <a:pt x="481" y="4019"/>
                    <a:pt x="531" y="4048"/>
                    <a:pt x="578" y="4048"/>
                  </a:cubicBezTo>
                  <a:cubicBezTo>
                    <a:pt x="617" y="4048"/>
                    <a:pt x="653" y="4029"/>
                    <a:pt x="680" y="3959"/>
                  </a:cubicBezTo>
                  <a:cubicBezTo>
                    <a:pt x="584" y="3828"/>
                    <a:pt x="775" y="3805"/>
                    <a:pt x="703" y="3674"/>
                  </a:cubicBezTo>
                  <a:lnTo>
                    <a:pt x="703" y="3674"/>
                  </a:lnTo>
                  <a:cubicBezTo>
                    <a:pt x="769" y="3757"/>
                    <a:pt x="781" y="3757"/>
                    <a:pt x="790" y="3757"/>
                  </a:cubicBezTo>
                  <a:cubicBezTo>
                    <a:pt x="799" y="3757"/>
                    <a:pt x="805" y="3757"/>
                    <a:pt x="858" y="3840"/>
                  </a:cubicBezTo>
                  <a:cubicBezTo>
                    <a:pt x="894" y="3793"/>
                    <a:pt x="882" y="3709"/>
                    <a:pt x="846" y="3626"/>
                  </a:cubicBezTo>
                  <a:cubicBezTo>
                    <a:pt x="799" y="3543"/>
                    <a:pt x="775" y="3459"/>
                    <a:pt x="751" y="3376"/>
                  </a:cubicBezTo>
                  <a:cubicBezTo>
                    <a:pt x="775" y="3352"/>
                    <a:pt x="823" y="3340"/>
                    <a:pt x="846" y="3305"/>
                  </a:cubicBezTo>
                  <a:cubicBezTo>
                    <a:pt x="775" y="3245"/>
                    <a:pt x="644" y="3233"/>
                    <a:pt x="727" y="3126"/>
                  </a:cubicBezTo>
                  <a:lnTo>
                    <a:pt x="727" y="3126"/>
                  </a:lnTo>
                  <a:lnTo>
                    <a:pt x="644" y="3174"/>
                  </a:lnTo>
                  <a:cubicBezTo>
                    <a:pt x="644" y="3055"/>
                    <a:pt x="549" y="2935"/>
                    <a:pt x="620" y="2816"/>
                  </a:cubicBezTo>
                  <a:lnTo>
                    <a:pt x="513" y="2804"/>
                  </a:lnTo>
                  <a:cubicBezTo>
                    <a:pt x="453" y="2804"/>
                    <a:pt x="406" y="2781"/>
                    <a:pt x="406" y="2781"/>
                  </a:cubicBezTo>
                  <a:cubicBezTo>
                    <a:pt x="465" y="2721"/>
                    <a:pt x="477" y="2614"/>
                    <a:pt x="418" y="2543"/>
                  </a:cubicBezTo>
                  <a:cubicBezTo>
                    <a:pt x="370" y="2459"/>
                    <a:pt x="299" y="2376"/>
                    <a:pt x="227" y="2304"/>
                  </a:cubicBezTo>
                  <a:cubicBezTo>
                    <a:pt x="238" y="2248"/>
                    <a:pt x="292" y="2161"/>
                    <a:pt x="328" y="2161"/>
                  </a:cubicBezTo>
                  <a:cubicBezTo>
                    <a:pt x="330" y="2161"/>
                    <a:pt x="332" y="2161"/>
                    <a:pt x="334" y="2162"/>
                  </a:cubicBezTo>
                  <a:lnTo>
                    <a:pt x="394" y="2245"/>
                  </a:lnTo>
                  <a:cubicBezTo>
                    <a:pt x="418" y="2162"/>
                    <a:pt x="537" y="2090"/>
                    <a:pt x="406" y="1995"/>
                  </a:cubicBezTo>
                  <a:cubicBezTo>
                    <a:pt x="382" y="1900"/>
                    <a:pt x="525" y="1959"/>
                    <a:pt x="572" y="1912"/>
                  </a:cubicBezTo>
                  <a:cubicBezTo>
                    <a:pt x="489" y="1792"/>
                    <a:pt x="572" y="1661"/>
                    <a:pt x="620" y="1554"/>
                  </a:cubicBezTo>
                  <a:cubicBezTo>
                    <a:pt x="668" y="1435"/>
                    <a:pt x="703" y="1328"/>
                    <a:pt x="549" y="1269"/>
                  </a:cubicBezTo>
                  <a:cubicBezTo>
                    <a:pt x="489" y="1376"/>
                    <a:pt x="453" y="1495"/>
                    <a:pt x="418" y="1614"/>
                  </a:cubicBezTo>
                  <a:cubicBezTo>
                    <a:pt x="382" y="1566"/>
                    <a:pt x="311" y="1578"/>
                    <a:pt x="322" y="1519"/>
                  </a:cubicBezTo>
                  <a:cubicBezTo>
                    <a:pt x="334" y="1388"/>
                    <a:pt x="477" y="1340"/>
                    <a:pt x="442" y="1185"/>
                  </a:cubicBezTo>
                  <a:lnTo>
                    <a:pt x="442" y="1185"/>
                  </a:lnTo>
                  <a:lnTo>
                    <a:pt x="644" y="1233"/>
                  </a:lnTo>
                  <a:cubicBezTo>
                    <a:pt x="775" y="1114"/>
                    <a:pt x="715" y="1007"/>
                    <a:pt x="680" y="888"/>
                  </a:cubicBezTo>
                  <a:cubicBezTo>
                    <a:pt x="644" y="769"/>
                    <a:pt x="620" y="649"/>
                    <a:pt x="799" y="614"/>
                  </a:cubicBezTo>
                  <a:cubicBezTo>
                    <a:pt x="811" y="483"/>
                    <a:pt x="799" y="352"/>
                    <a:pt x="775" y="221"/>
                  </a:cubicBezTo>
                  <a:lnTo>
                    <a:pt x="775" y="221"/>
                  </a:lnTo>
                  <a:lnTo>
                    <a:pt x="823" y="257"/>
                  </a:lnTo>
                  <a:cubicBezTo>
                    <a:pt x="823" y="202"/>
                    <a:pt x="852" y="0"/>
                    <a:pt x="7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50"/>
            <p:cNvSpPr/>
            <p:nvPr/>
          </p:nvSpPr>
          <p:spPr>
            <a:xfrm>
              <a:off x="6911497" y="2269728"/>
              <a:ext cx="8149" cy="4445"/>
            </a:xfrm>
            <a:custGeom>
              <a:avLst/>
              <a:gdLst/>
              <a:ahLst/>
              <a:cxnLst/>
              <a:rect l="l" t="t" r="r" b="b"/>
              <a:pathLst>
                <a:path w="132" h="72" extrusionOk="0">
                  <a:moveTo>
                    <a:pt x="37" y="0"/>
                  </a:moveTo>
                  <a:cubicBezTo>
                    <a:pt x="46" y="20"/>
                    <a:pt x="40" y="48"/>
                    <a:pt x="18" y="63"/>
                  </a:cubicBezTo>
                  <a:lnTo>
                    <a:pt x="18" y="63"/>
                  </a:lnTo>
                  <a:lnTo>
                    <a:pt x="72" y="36"/>
                  </a:lnTo>
                  <a:lnTo>
                    <a:pt x="132" y="0"/>
                  </a:lnTo>
                  <a:close/>
                  <a:moveTo>
                    <a:pt x="18" y="63"/>
                  </a:moveTo>
                  <a:lnTo>
                    <a:pt x="1" y="72"/>
                  </a:lnTo>
                  <a:cubicBezTo>
                    <a:pt x="7" y="70"/>
                    <a:pt x="13" y="67"/>
                    <a:pt x="18" y="6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50"/>
            <p:cNvSpPr/>
            <p:nvPr/>
          </p:nvSpPr>
          <p:spPr>
            <a:xfrm>
              <a:off x="6910756" y="2265283"/>
              <a:ext cx="3025" cy="3766"/>
            </a:xfrm>
            <a:custGeom>
              <a:avLst/>
              <a:gdLst/>
              <a:ahLst/>
              <a:cxnLst/>
              <a:rect l="l" t="t" r="r" b="b"/>
              <a:pathLst>
                <a:path w="49" h="61" extrusionOk="0">
                  <a:moveTo>
                    <a:pt x="13" y="1"/>
                  </a:moveTo>
                  <a:cubicBezTo>
                    <a:pt x="1" y="25"/>
                    <a:pt x="13" y="49"/>
                    <a:pt x="25" y="60"/>
                  </a:cubicBezTo>
                  <a:lnTo>
                    <a:pt x="49" y="60"/>
                  </a:lnTo>
                  <a:cubicBezTo>
                    <a:pt x="37" y="37"/>
                    <a:pt x="25" y="13"/>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50"/>
            <p:cNvSpPr/>
            <p:nvPr/>
          </p:nvSpPr>
          <p:spPr>
            <a:xfrm>
              <a:off x="6943846" y="2136689"/>
              <a:ext cx="5247" cy="5186"/>
            </a:xfrm>
            <a:custGeom>
              <a:avLst/>
              <a:gdLst/>
              <a:ahLst/>
              <a:cxnLst/>
              <a:rect l="l" t="t" r="r" b="b"/>
              <a:pathLst>
                <a:path w="85" h="84" extrusionOk="0">
                  <a:moveTo>
                    <a:pt x="84" y="0"/>
                  </a:moveTo>
                  <a:lnTo>
                    <a:pt x="84" y="0"/>
                  </a:lnTo>
                  <a:cubicBezTo>
                    <a:pt x="48" y="12"/>
                    <a:pt x="1" y="48"/>
                    <a:pt x="25" y="84"/>
                  </a:cubicBezTo>
                  <a:cubicBezTo>
                    <a:pt x="48" y="72"/>
                    <a:pt x="72" y="36"/>
                    <a:pt x="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50"/>
            <p:cNvSpPr/>
            <p:nvPr/>
          </p:nvSpPr>
          <p:spPr>
            <a:xfrm>
              <a:off x="6942364" y="2133726"/>
              <a:ext cx="3766" cy="3025"/>
            </a:xfrm>
            <a:custGeom>
              <a:avLst/>
              <a:gdLst/>
              <a:ahLst/>
              <a:cxnLst/>
              <a:rect l="l" t="t" r="r" b="b"/>
              <a:pathLst>
                <a:path w="61" h="49" extrusionOk="0">
                  <a:moveTo>
                    <a:pt x="60" y="1"/>
                  </a:moveTo>
                  <a:lnTo>
                    <a:pt x="1" y="24"/>
                  </a:lnTo>
                  <a:lnTo>
                    <a:pt x="13" y="48"/>
                  </a:lnTo>
                  <a:lnTo>
                    <a:pt x="6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50"/>
            <p:cNvSpPr/>
            <p:nvPr/>
          </p:nvSpPr>
          <p:spPr>
            <a:xfrm>
              <a:off x="6935018" y="1963955"/>
              <a:ext cx="161067" cy="166931"/>
            </a:xfrm>
            <a:custGeom>
              <a:avLst/>
              <a:gdLst/>
              <a:ahLst/>
              <a:cxnLst/>
              <a:rect l="l" t="t" r="r" b="b"/>
              <a:pathLst>
                <a:path w="2609" h="2704" extrusionOk="0">
                  <a:moveTo>
                    <a:pt x="1032" y="1966"/>
                  </a:moveTo>
                  <a:lnTo>
                    <a:pt x="1028" y="1972"/>
                  </a:lnTo>
                  <a:lnTo>
                    <a:pt x="1028" y="1972"/>
                  </a:lnTo>
                  <a:cubicBezTo>
                    <a:pt x="1029" y="1970"/>
                    <a:pt x="1030" y="1968"/>
                    <a:pt x="1032" y="1966"/>
                  </a:cubicBezTo>
                  <a:close/>
                  <a:moveTo>
                    <a:pt x="1028" y="1972"/>
                  </a:moveTo>
                  <a:lnTo>
                    <a:pt x="1028" y="1972"/>
                  </a:lnTo>
                  <a:cubicBezTo>
                    <a:pt x="1010" y="1998"/>
                    <a:pt x="983" y="2018"/>
                    <a:pt x="977" y="2048"/>
                  </a:cubicBezTo>
                  <a:lnTo>
                    <a:pt x="1028" y="1972"/>
                  </a:lnTo>
                  <a:close/>
                  <a:moveTo>
                    <a:pt x="2394" y="0"/>
                  </a:moveTo>
                  <a:cubicBezTo>
                    <a:pt x="2144" y="238"/>
                    <a:pt x="1942" y="512"/>
                    <a:pt x="1799" y="834"/>
                  </a:cubicBezTo>
                  <a:cubicBezTo>
                    <a:pt x="1739" y="977"/>
                    <a:pt x="1692" y="1131"/>
                    <a:pt x="1668" y="1286"/>
                  </a:cubicBezTo>
                  <a:cubicBezTo>
                    <a:pt x="1656" y="1381"/>
                    <a:pt x="1632" y="1465"/>
                    <a:pt x="1573" y="1548"/>
                  </a:cubicBezTo>
                  <a:cubicBezTo>
                    <a:pt x="1584" y="1512"/>
                    <a:pt x="1584" y="1477"/>
                    <a:pt x="1573" y="1441"/>
                  </a:cubicBezTo>
                  <a:cubicBezTo>
                    <a:pt x="1549" y="1572"/>
                    <a:pt x="1442" y="1584"/>
                    <a:pt x="1370" y="1584"/>
                  </a:cubicBezTo>
                  <a:cubicBezTo>
                    <a:pt x="1287" y="1584"/>
                    <a:pt x="1215" y="1620"/>
                    <a:pt x="1168" y="1822"/>
                  </a:cubicBezTo>
                  <a:lnTo>
                    <a:pt x="1132" y="1643"/>
                  </a:lnTo>
                  <a:cubicBezTo>
                    <a:pt x="1021" y="1643"/>
                    <a:pt x="995" y="1883"/>
                    <a:pt x="859" y="1883"/>
                  </a:cubicBezTo>
                  <a:cubicBezTo>
                    <a:pt x="835" y="1883"/>
                    <a:pt x="807" y="1876"/>
                    <a:pt x="775" y="1858"/>
                  </a:cubicBezTo>
                  <a:lnTo>
                    <a:pt x="775" y="1858"/>
                  </a:lnTo>
                  <a:lnTo>
                    <a:pt x="822" y="1917"/>
                  </a:lnTo>
                  <a:cubicBezTo>
                    <a:pt x="809" y="1926"/>
                    <a:pt x="796" y="1928"/>
                    <a:pt x="783" y="1928"/>
                  </a:cubicBezTo>
                  <a:cubicBezTo>
                    <a:pt x="768" y="1928"/>
                    <a:pt x="754" y="1926"/>
                    <a:pt x="740" y="1926"/>
                  </a:cubicBezTo>
                  <a:cubicBezTo>
                    <a:pt x="731" y="1926"/>
                    <a:pt x="723" y="1926"/>
                    <a:pt x="715" y="1929"/>
                  </a:cubicBezTo>
                  <a:lnTo>
                    <a:pt x="739" y="1953"/>
                  </a:lnTo>
                  <a:cubicBezTo>
                    <a:pt x="706" y="2040"/>
                    <a:pt x="614" y="2097"/>
                    <a:pt x="516" y="2097"/>
                  </a:cubicBezTo>
                  <a:cubicBezTo>
                    <a:pt x="507" y="2097"/>
                    <a:pt x="498" y="2097"/>
                    <a:pt x="489" y="2096"/>
                  </a:cubicBezTo>
                  <a:cubicBezTo>
                    <a:pt x="453" y="2048"/>
                    <a:pt x="525" y="2048"/>
                    <a:pt x="549" y="2024"/>
                  </a:cubicBezTo>
                  <a:cubicBezTo>
                    <a:pt x="543" y="2023"/>
                    <a:pt x="538" y="2022"/>
                    <a:pt x="533" y="2022"/>
                  </a:cubicBezTo>
                  <a:cubicBezTo>
                    <a:pt x="473" y="2022"/>
                    <a:pt x="449" y="2148"/>
                    <a:pt x="394" y="2203"/>
                  </a:cubicBezTo>
                  <a:cubicBezTo>
                    <a:pt x="310" y="2203"/>
                    <a:pt x="346" y="2132"/>
                    <a:pt x="334" y="2108"/>
                  </a:cubicBezTo>
                  <a:lnTo>
                    <a:pt x="334" y="2108"/>
                  </a:lnTo>
                  <a:cubicBezTo>
                    <a:pt x="263" y="2191"/>
                    <a:pt x="191" y="2263"/>
                    <a:pt x="96" y="2322"/>
                  </a:cubicBezTo>
                  <a:cubicBezTo>
                    <a:pt x="25" y="2393"/>
                    <a:pt x="1" y="2524"/>
                    <a:pt x="49" y="2608"/>
                  </a:cubicBezTo>
                  <a:cubicBezTo>
                    <a:pt x="84" y="2655"/>
                    <a:pt x="168" y="2608"/>
                    <a:pt x="132" y="2703"/>
                  </a:cubicBezTo>
                  <a:cubicBezTo>
                    <a:pt x="287" y="2632"/>
                    <a:pt x="287" y="2477"/>
                    <a:pt x="346" y="2322"/>
                  </a:cubicBezTo>
                  <a:lnTo>
                    <a:pt x="346" y="2322"/>
                  </a:lnTo>
                  <a:lnTo>
                    <a:pt x="322" y="2346"/>
                  </a:lnTo>
                  <a:cubicBezTo>
                    <a:pt x="292" y="2231"/>
                    <a:pt x="304" y="2210"/>
                    <a:pt x="336" y="2210"/>
                  </a:cubicBezTo>
                  <a:cubicBezTo>
                    <a:pt x="353" y="2210"/>
                    <a:pt x="375" y="2216"/>
                    <a:pt x="400" y="2216"/>
                  </a:cubicBezTo>
                  <a:cubicBezTo>
                    <a:pt x="438" y="2216"/>
                    <a:pt x="480" y="2202"/>
                    <a:pt x="513" y="2132"/>
                  </a:cubicBezTo>
                  <a:lnTo>
                    <a:pt x="513" y="2132"/>
                  </a:lnTo>
                  <a:cubicBezTo>
                    <a:pt x="525" y="2251"/>
                    <a:pt x="465" y="2298"/>
                    <a:pt x="477" y="2358"/>
                  </a:cubicBezTo>
                  <a:cubicBezTo>
                    <a:pt x="494" y="2363"/>
                    <a:pt x="512" y="2365"/>
                    <a:pt x="529" y="2365"/>
                  </a:cubicBezTo>
                  <a:cubicBezTo>
                    <a:pt x="597" y="2365"/>
                    <a:pt x="663" y="2329"/>
                    <a:pt x="691" y="2263"/>
                  </a:cubicBezTo>
                  <a:cubicBezTo>
                    <a:pt x="712" y="2227"/>
                    <a:pt x="738" y="2196"/>
                    <a:pt x="777" y="2196"/>
                  </a:cubicBezTo>
                  <a:cubicBezTo>
                    <a:pt x="804" y="2196"/>
                    <a:pt x="838" y="2211"/>
                    <a:pt x="882" y="2251"/>
                  </a:cubicBezTo>
                  <a:lnTo>
                    <a:pt x="870" y="2263"/>
                  </a:lnTo>
                  <a:cubicBezTo>
                    <a:pt x="873" y="2263"/>
                    <a:pt x="875" y="2264"/>
                    <a:pt x="878" y="2264"/>
                  </a:cubicBezTo>
                  <a:cubicBezTo>
                    <a:pt x="911" y="2264"/>
                    <a:pt x="944" y="2200"/>
                    <a:pt x="977" y="2167"/>
                  </a:cubicBezTo>
                  <a:cubicBezTo>
                    <a:pt x="953" y="2143"/>
                    <a:pt x="894" y="2143"/>
                    <a:pt x="858" y="2132"/>
                  </a:cubicBezTo>
                  <a:cubicBezTo>
                    <a:pt x="894" y="2096"/>
                    <a:pt x="870" y="1977"/>
                    <a:pt x="870" y="1917"/>
                  </a:cubicBezTo>
                  <a:lnTo>
                    <a:pt x="870" y="1917"/>
                  </a:lnTo>
                  <a:cubicBezTo>
                    <a:pt x="892" y="1939"/>
                    <a:pt x="906" y="1947"/>
                    <a:pt x="916" y="1947"/>
                  </a:cubicBezTo>
                  <a:cubicBezTo>
                    <a:pt x="949" y="1947"/>
                    <a:pt x="943" y="1867"/>
                    <a:pt x="1005" y="1867"/>
                  </a:cubicBezTo>
                  <a:cubicBezTo>
                    <a:pt x="1011" y="1867"/>
                    <a:pt x="1018" y="1868"/>
                    <a:pt x="1025" y="1870"/>
                  </a:cubicBezTo>
                  <a:cubicBezTo>
                    <a:pt x="1052" y="1914"/>
                    <a:pt x="1047" y="1942"/>
                    <a:pt x="1032" y="1966"/>
                  </a:cubicBezTo>
                  <a:lnTo>
                    <a:pt x="1032" y="1966"/>
                  </a:lnTo>
                  <a:lnTo>
                    <a:pt x="1049" y="1941"/>
                  </a:lnTo>
                  <a:cubicBezTo>
                    <a:pt x="1056" y="1939"/>
                    <a:pt x="1063" y="1938"/>
                    <a:pt x="1070" y="1938"/>
                  </a:cubicBezTo>
                  <a:cubicBezTo>
                    <a:pt x="1139" y="1938"/>
                    <a:pt x="1173" y="2040"/>
                    <a:pt x="1227" y="2072"/>
                  </a:cubicBezTo>
                  <a:cubicBezTo>
                    <a:pt x="1263" y="1965"/>
                    <a:pt x="1168" y="2024"/>
                    <a:pt x="1180" y="1905"/>
                  </a:cubicBezTo>
                  <a:lnTo>
                    <a:pt x="1180" y="1905"/>
                  </a:lnTo>
                  <a:cubicBezTo>
                    <a:pt x="1214" y="1917"/>
                    <a:pt x="1250" y="1922"/>
                    <a:pt x="1285" y="1922"/>
                  </a:cubicBezTo>
                  <a:cubicBezTo>
                    <a:pt x="1361" y="1922"/>
                    <a:pt x="1436" y="1898"/>
                    <a:pt x="1501" y="1858"/>
                  </a:cubicBezTo>
                  <a:cubicBezTo>
                    <a:pt x="1614" y="1801"/>
                    <a:pt x="1694" y="1702"/>
                    <a:pt x="1743" y="1591"/>
                  </a:cubicBezTo>
                  <a:lnTo>
                    <a:pt x="1743" y="1591"/>
                  </a:lnTo>
                  <a:cubicBezTo>
                    <a:pt x="1738" y="1632"/>
                    <a:pt x="1803" y="1672"/>
                    <a:pt x="1751" y="1703"/>
                  </a:cubicBezTo>
                  <a:cubicBezTo>
                    <a:pt x="1787" y="1703"/>
                    <a:pt x="1823" y="1596"/>
                    <a:pt x="1763" y="1536"/>
                  </a:cubicBezTo>
                  <a:cubicBezTo>
                    <a:pt x="1763" y="1477"/>
                    <a:pt x="1787" y="1429"/>
                    <a:pt x="1834" y="1381"/>
                  </a:cubicBezTo>
                  <a:cubicBezTo>
                    <a:pt x="1870" y="1322"/>
                    <a:pt x="1918" y="1274"/>
                    <a:pt x="1965" y="1215"/>
                  </a:cubicBezTo>
                  <a:lnTo>
                    <a:pt x="1965" y="1215"/>
                  </a:lnTo>
                  <a:lnTo>
                    <a:pt x="1882" y="1227"/>
                  </a:lnTo>
                  <a:cubicBezTo>
                    <a:pt x="1775" y="1096"/>
                    <a:pt x="2049" y="989"/>
                    <a:pt x="2073" y="774"/>
                  </a:cubicBezTo>
                  <a:cubicBezTo>
                    <a:pt x="2084" y="703"/>
                    <a:pt x="1942" y="548"/>
                    <a:pt x="2061" y="453"/>
                  </a:cubicBezTo>
                  <a:lnTo>
                    <a:pt x="2061" y="453"/>
                  </a:lnTo>
                  <a:cubicBezTo>
                    <a:pt x="2120" y="548"/>
                    <a:pt x="2073" y="596"/>
                    <a:pt x="2156" y="643"/>
                  </a:cubicBezTo>
                  <a:lnTo>
                    <a:pt x="2156" y="536"/>
                  </a:lnTo>
                  <a:cubicBezTo>
                    <a:pt x="2156" y="488"/>
                    <a:pt x="2156" y="453"/>
                    <a:pt x="2156" y="417"/>
                  </a:cubicBezTo>
                  <a:cubicBezTo>
                    <a:pt x="2158" y="417"/>
                    <a:pt x="2160" y="418"/>
                    <a:pt x="2162" y="418"/>
                  </a:cubicBezTo>
                  <a:cubicBezTo>
                    <a:pt x="2215" y="418"/>
                    <a:pt x="2281" y="303"/>
                    <a:pt x="2324" y="303"/>
                  </a:cubicBezTo>
                  <a:cubicBezTo>
                    <a:pt x="2338" y="303"/>
                    <a:pt x="2350" y="315"/>
                    <a:pt x="2358" y="346"/>
                  </a:cubicBezTo>
                  <a:cubicBezTo>
                    <a:pt x="2323" y="155"/>
                    <a:pt x="2608" y="107"/>
                    <a:pt x="23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50"/>
            <p:cNvSpPr/>
            <p:nvPr/>
          </p:nvSpPr>
          <p:spPr>
            <a:xfrm>
              <a:off x="7085712" y="1955127"/>
              <a:ext cx="11112" cy="16236"/>
            </a:xfrm>
            <a:custGeom>
              <a:avLst/>
              <a:gdLst/>
              <a:ahLst/>
              <a:cxnLst/>
              <a:rect l="l" t="t" r="r" b="b"/>
              <a:pathLst>
                <a:path w="180" h="263" extrusionOk="0">
                  <a:moveTo>
                    <a:pt x="120" y="0"/>
                  </a:moveTo>
                  <a:lnTo>
                    <a:pt x="120" y="0"/>
                  </a:lnTo>
                  <a:cubicBezTo>
                    <a:pt x="84" y="60"/>
                    <a:pt x="1" y="60"/>
                    <a:pt x="36" y="120"/>
                  </a:cubicBezTo>
                  <a:cubicBezTo>
                    <a:pt x="44" y="120"/>
                    <a:pt x="58" y="135"/>
                    <a:pt x="73" y="135"/>
                  </a:cubicBezTo>
                  <a:cubicBezTo>
                    <a:pt x="80" y="135"/>
                    <a:pt x="88" y="131"/>
                    <a:pt x="96" y="120"/>
                  </a:cubicBezTo>
                  <a:lnTo>
                    <a:pt x="108" y="262"/>
                  </a:lnTo>
                  <a:cubicBezTo>
                    <a:pt x="179" y="227"/>
                    <a:pt x="179" y="6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50"/>
            <p:cNvSpPr/>
            <p:nvPr/>
          </p:nvSpPr>
          <p:spPr>
            <a:xfrm>
              <a:off x="7168066" y="1915431"/>
              <a:ext cx="5927" cy="3025"/>
            </a:xfrm>
            <a:custGeom>
              <a:avLst/>
              <a:gdLst/>
              <a:ahLst/>
              <a:cxnLst/>
              <a:rect l="l" t="t" r="r" b="b"/>
              <a:pathLst>
                <a:path w="96" h="49" extrusionOk="0">
                  <a:moveTo>
                    <a:pt x="36" y="1"/>
                  </a:moveTo>
                  <a:cubicBezTo>
                    <a:pt x="12" y="1"/>
                    <a:pt x="0" y="24"/>
                    <a:pt x="0" y="48"/>
                  </a:cubicBezTo>
                  <a:lnTo>
                    <a:pt x="95" y="12"/>
                  </a:lnTo>
                  <a:lnTo>
                    <a:pt x="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50"/>
            <p:cNvSpPr/>
            <p:nvPr/>
          </p:nvSpPr>
          <p:spPr>
            <a:xfrm>
              <a:off x="6601342" y="2874668"/>
              <a:ext cx="1543" cy="803"/>
            </a:xfrm>
            <a:custGeom>
              <a:avLst/>
              <a:gdLst/>
              <a:ahLst/>
              <a:cxnLst/>
              <a:rect l="l" t="t" r="r" b="b"/>
              <a:pathLst>
                <a:path w="25" h="13" extrusionOk="0">
                  <a:moveTo>
                    <a:pt x="0" y="0"/>
                  </a:moveTo>
                  <a:cubicBezTo>
                    <a:pt x="0" y="0"/>
                    <a:pt x="12" y="12"/>
                    <a:pt x="24" y="12"/>
                  </a:cubicBezTo>
                  <a:cubicBezTo>
                    <a:pt x="12" y="12"/>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50"/>
            <p:cNvSpPr/>
            <p:nvPr/>
          </p:nvSpPr>
          <p:spPr>
            <a:xfrm>
              <a:off x="6593996" y="2854049"/>
              <a:ext cx="5927" cy="1543"/>
            </a:xfrm>
            <a:custGeom>
              <a:avLst/>
              <a:gdLst/>
              <a:ahLst/>
              <a:cxnLst/>
              <a:rect l="l" t="t" r="r" b="b"/>
              <a:pathLst>
                <a:path w="96" h="25" extrusionOk="0">
                  <a:moveTo>
                    <a:pt x="96" y="1"/>
                  </a:moveTo>
                  <a:lnTo>
                    <a:pt x="0" y="25"/>
                  </a:lnTo>
                  <a:lnTo>
                    <a:pt x="24" y="25"/>
                  </a:lnTo>
                  <a:lnTo>
                    <a:pt x="9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50"/>
            <p:cNvSpPr/>
            <p:nvPr/>
          </p:nvSpPr>
          <p:spPr>
            <a:xfrm>
              <a:off x="6577080" y="2840838"/>
              <a:ext cx="29448" cy="15495"/>
            </a:xfrm>
            <a:custGeom>
              <a:avLst/>
              <a:gdLst/>
              <a:ahLst/>
              <a:cxnLst/>
              <a:rect l="l" t="t" r="r" b="b"/>
              <a:pathLst>
                <a:path w="477" h="251" extrusionOk="0">
                  <a:moveTo>
                    <a:pt x="239" y="0"/>
                  </a:moveTo>
                  <a:cubicBezTo>
                    <a:pt x="227" y="12"/>
                    <a:pt x="179" y="24"/>
                    <a:pt x="203" y="36"/>
                  </a:cubicBezTo>
                  <a:lnTo>
                    <a:pt x="132" y="36"/>
                  </a:lnTo>
                  <a:cubicBezTo>
                    <a:pt x="24" y="120"/>
                    <a:pt x="1" y="155"/>
                    <a:pt x="36" y="203"/>
                  </a:cubicBezTo>
                  <a:lnTo>
                    <a:pt x="167" y="215"/>
                  </a:lnTo>
                  <a:cubicBezTo>
                    <a:pt x="132" y="227"/>
                    <a:pt x="108" y="239"/>
                    <a:pt x="84" y="250"/>
                  </a:cubicBezTo>
                  <a:cubicBezTo>
                    <a:pt x="120" y="239"/>
                    <a:pt x="191" y="227"/>
                    <a:pt x="227" y="215"/>
                  </a:cubicBezTo>
                  <a:cubicBezTo>
                    <a:pt x="382" y="143"/>
                    <a:pt x="155" y="167"/>
                    <a:pt x="120" y="155"/>
                  </a:cubicBezTo>
                  <a:cubicBezTo>
                    <a:pt x="167" y="60"/>
                    <a:pt x="215" y="131"/>
                    <a:pt x="346" y="48"/>
                  </a:cubicBezTo>
                  <a:lnTo>
                    <a:pt x="346" y="48"/>
                  </a:lnTo>
                  <a:cubicBezTo>
                    <a:pt x="346" y="72"/>
                    <a:pt x="310" y="84"/>
                    <a:pt x="310" y="120"/>
                  </a:cubicBezTo>
                  <a:cubicBezTo>
                    <a:pt x="477" y="0"/>
                    <a:pt x="298" y="0"/>
                    <a:pt x="2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50"/>
            <p:cNvSpPr/>
            <p:nvPr/>
          </p:nvSpPr>
          <p:spPr>
            <a:xfrm>
              <a:off x="6577080" y="2855531"/>
              <a:ext cx="5186" cy="2284"/>
            </a:xfrm>
            <a:custGeom>
              <a:avLst/>
              <a:gdLst/>
              <a:ahLst/>
              <a:cxnLst/>
              <a:rect l="l" t="t" r="r" b="b"/>
              <a:pathLst>
                <a:path w="84" h="37" extrusionOk="0">
                  <a:moveTo>
                    <a:pt x="84" y="1"/>
                  </a:moveTo>
                  <a:cubicBezTo>
                    <a:pt x="36" y="24"/>
                    <a:pt x="1" y="36"/>
                    <a:pt x="60" y="36"/>
                  </a:cubicBezTo>
                  <a:cubicBezTo>
                    <a:pt x="48" y="24"/>
                    <a:pt x="60" y="13"/>
                    <a:pt x="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50"/>
            <p:cNvSpPr/>
            <p:nvPr/>
          </p:nvSpPr>
          <p:spPr>
            <a:xfrm>
              <a:off x="6591032" y="2840097"/>
              <a:ext cx="1543" cy="803"/>
            </a:xfrm>
            <a:custGeom>
              <a:avLst/>
              <a:gdLst/>
              <a:ahLst/>
              <a:cxnLst/>
              <a:rect l="l" t="t" r="r" b="b"/>
              <a:pathLst>
                <a:path w="25" h="13" extrusionOk="0">
                  <a:moveTo>
                    <a:pt x="1" y="1"/>
                  </a:moveTo>
                  <a:cubicBezTo>
                    <a:pt x="1" y="1"/>
                    <a:pt x="1" y="1"/>
                    <a:pt x="13" y="12"/>
                  </a:cubicBezTo>
                  <a:cubicBezTo>
                    <a:pt x="25" y="12"/>
                    <a:pt x="2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50"/>
            <p:cNvSpPr/>
            <p:nvPr/>
          </p:nvSpPr>
          <p:spPr>
            <a:xfrm>
              <a:off x="6576340" y="2843801"/>
              <a:ext cx="4507" cy="2963"/>
            </a:xfrm>
            <a:custGeom>
              <a:avLst/>
              <a:gdLst/>
              <a:ahLst/>
              <a:cxnLst/>
              <a:rect l="l" t="t" r="r" b="b"/>
              <a:pathLst>
                <a:path w="73" h="48" extrusionOk="0">
                  <a:moveTo>
                    <a:pt x="72" y="0"/>
                  </a:moveTo>
                  <a:lnTo>
                    <a:pt x="1" y="48"/>
                  </a:lnTo>
                  <a:lnTo>
                    <a:pt x="60" y="48"/>
                  </a:lnTo>
                  <a:lnTo>
                    <a:pt x="7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50"/>
            <p:cNvSpPr/>
            <p:nvPr/>
          </p:nvSpPr>
          <p:spPr>
            <a:xfrm>
              <a:off x="6560906" y="2781325"/>
              <a:ext cx="36053" cy="62414"/>
            </a:xfrm>
            <a:custGeom>
              <a:avLst/>
              <a:gdLst/>
              <a:ahLst/>
              <a:cxnLst/>
              <a:rect l="l" t="t" r="r" b="b"/>
              <a:pathLst>
                <a:path w="584" h="1011" extrusionOk="0">
                  <a:moveTo>
                    <a:pt x="60" y="0"/>
                  </a:moveTo>
                  <a:cubicBezTo>
                    <a:pt x="48" y="24"/>
                    <a:pt x="155" y="71"/>
                    <a:pt x="120" y="107"/>
                  </a:cubicBezTo>
                  <a:cubicBezTo>
                    <a:pt x="96" y="95"/>
                    <a:pt x="60" y="83"/>
                    <a:pt x="24" y="83"/>
                  </a:cubicBezTo>
                  <a:cubicBezTo>
                    <a:pt x="72" y="143"/>
                    <a:pt x="132" y="226"/>
                    <a:pt x="48" y="250"/>
                  </a:cubicBezTo>
                  <a:cubicBezTo>
                    <a:pt x="1" y="286"/>
                    <a:pt x="48" y="322"/>
                    <a:pt x="84" y="369"/>
                  </a:cubicBezTo>
                  <a:cubicBezTo>
                    <a:pt x="13" y="512"/>
                    <a:pt x="132" y="631"/>
                    <a:pt x="108" y="798"/>
                  </a:cubicBezTo>
                  <a:lnTo>
                    <a:pt x="274" y="750"/>
                  </a:lnTo>
                  <a:lnTo>
                    <a:pt x="274" y="750"/>
                  </a:lnTo>
                  <a:cubicBezTo>
                    <a:pt x="203" y="786"/>
                    <a:pt x="298" y="774"/>
                    <a:pt x="179" y="822"/>
                  </a:cubicBezTo>
                  <a:cubicBezTo>
                    <a:pt x="203" y="810"/>
                    <a:pt x="179" y="810"/>
                    <a:pt x="179" y="798"/>
                  </a:cubicBezTo>
                  <a:lnTo>
                    <a:pt x="179" y="798"/>
                  </a:lnTo>
                  <a:cubicBezTo>
                    <a:pt x="48" y="893"/>
                    <a:pt x="227" y="869"/>
                    <a:pt x="191" y="929"/>
                  </a:cubicBezTo>
                  <a:cubicBezTo>
                    <a:pt x="251" y="893"/>
                    <a:pt x="322" y="869"/>
                    <a:pt x="382" y="845"/>
                  </a:cubicBezTo>
                  <a:lnTo>
                    <a:pt x="382" y="845"/>
                  </a:lnTo>
                  <a:cubicBezTo>
                    <a:pt x="203" y="929"/>
                    <a:pt x="405" y="893"/>
                    <a:pt x="203" y="988"/>
                  </a:cubicBezTo>
                  <a:cubicBezTo>
                    <a:pt x="195" y="1004"/>
                    <a:pt x="199" y="1010"/>
                    <a:pt x="210" y="1010"/>
                  </a:cubicBezTo>
                  <a:cubicBezTo>
                    <a:pt x="239" y="1010"/>
                    <a:pt x="321" y="966"/>
                    <a:pt x="349" y="966"/>
                  </a:cubicBezTo>
                  <a:cubicBezTo>
                    <a:pt x="356" y="966"/>
                    <a:pt x="360" y="969"/>
                    <a:pt x="358" y="976"/>
                  </a:cubicBezTo>
                  <a:cubicBezTo>
                    <a:pt x="465" y="941"/>
                    <a:pt x="394" y="917"/>
                    <a:pt x="465" y="869"/>
                  </a:cubicBezTo>
                  <a:cubicBezTo>
                    <a:pt x="481" y="860"/>
                    <a:pt x="490" y="857"/>
                    <a:pt x="496" y="857"/>
                  </a:cubicBezTo>
                  <a:cubicBezTo>
                    <a:pt x="513" y="857"/>
                    <a:pt x="494" y="888"/>
                    <a:pt x="514" y="888"/>
                  </a:cubicBezTo>
                  <a:cubicBezTo>
                    <a:pt x="522" y="888"/>
                    <a:pt x="536" y="883"/>
                    <a:pt x="560" y="869"/>
                  </a:cubicBezTo>
                  <a:cubicBezTo>
                    <a:pt x="584" y="774"/>
                    <a:pt x="310" y="762"/>
                    <a:pt x="215" y="703"/>
                  </a:cubicBezTo>
                  <a:lnTo>
                    <a:pt x="322" y="667"/>
                  </a:lnTo>
                  <a:cubicBezTo>
                    <a:pt x="227" y="655"/>
                    <a:pt x="203" y="583"/>
                    <a:pt x="382" y="524"/>
                  </a:cubicBezTo>
                  <a:lnTo>
                    <a:pt x="382" y="524"/>
                  </a:lnTo>
                  <a:cubicBezTo>
                    <a:pt x="366" y="527"/>
                    <a:pt x="356" y="529"/>
                    <a:pt x="349" y="529"/>
                  </a:cubicBezTo>
                  <a:cubicBezTo>
                    <a:pt x="318" y="529"/>
                    <a:pt x="369" y="495"/>
                    <a:pt x="272" y="495"/>
                  </a:cubicBezTo>
                  <a:cubicBezTo>
                    <a:pt x="255" y="495"/>
                    <a:pt x="233" y="496"/>
                    <a:pt x="206" y="499"/>
                  </a:cubicBezTo>
                  <a:lnTo>
                    <a:pt x="206" y="499"/>
                  </a:lnTo>
                  <a:cubicBezTo>
                    <a:pt x="225" y="495"/>
                    <a:pt x="244" y="486"/>
                    <a:pt x="263" y="476"/>
                  </a:cubicBezTo>
                  <a:lnTo>
                    <a:pt x="179" y="476"/>
                  </a:lnTo>
                  <a:cubicBezTo>
                    <a:pt x="179" y="452"/>
                    <a:pt x="298" y="452"/>
                    <a:pt x="286" y="429"/>
                  </a:cubicBezTo>
                  <a:lnTo>
                    <a:pt x="286" y="429"/>
                  </a:lnTo>
                  <a:cubicBezTo>
                    <a:pt x="257" y="434"/>
                    <a:pt x="227" y="436"/>
                    <a:pt x="198" y="436"/>
                  </a:cubicBezTo>
                  <a:cubicBezTo>
                    <a:pt x="156" y="436"/>
                    <a:pt x="114" y="431"/>
                    <a:pt x="72" y="417"/>
                  </a:cubicBezTo>
                  <a:cubicBezTo>
                    <a:pt x="179" y="393"/>
                    <a:pt x="286" y="369"/>
                    <a:pt x="394" y="369"/>
                  </a:cubicBezTo>
                  <a:lnTo>
                    <a:pt x="274" y="369"/>
                  </a:lnTo>
                  <a:cubicBezTo>
                    <a:pt x="310" y="357"/>
                    <a:pt x="215" y="345"/>
                    <a:pt x="179" y="333"/>
                  </a:cubicBezTo>
                  <a:cubicBezTo>
                    <a:pt x="179" y="328"/>
                    <a:pt x="187" y="325"/>
                    <a:pt x="199" y="325"/>
                  </a:cubicBezTo>
                  <a:cubicBezTo>
                    <a:pt x="238" y="325"/>
                    <a:pt x="324" y="348"/>
                    <a:pt x="370" y="357"/>
                  </a:cubicBezTo>
                  <a:cubicBezTo>
                    <a:pt x="417" y="345"/>
                    <a:pt x="179" y="262"/>
                    <a:pt x="263" y="262"/>
                  </a:cubicBezTo>
                  <a:lnTo>
                    <a:pt x="155" y="250"/>
                  </a:lnTo>
                  <a:cubicBezTo>
                    <a:pt x="143" y="202"/>
                    <a:pt x="263" y="202"/>
                    <a:pt x="239" y="155"/>
                  </a:cubicBezTo>
                  <a:lnTo>
                    <a:pt x="239" y="155"/>
                  </a:lnTo>
                  <a:cubicBezTo>
                    <a:pt x="394" y="167"/>
                    <a:pt x="346" y="226"/>
                    <a:pt x="405" y="250"/>
                  </a:cubicBezTo>
                  <a:cubicBezTo>
                    <a:pt x="429" y="250"/>
                    <a:pt x="442" y="245"/>
                    <a:pt x="463" y="245"/>
                  </a:cubicBezTo>
                  <a:cubicBezTo>
                    <a:pt x="473" y="245"/>
                    <a:pt x="485" y="246"/>
                    <a:pt x="501" y="250"/>
                  </a:cubicBezTo>
                  <a:cubicBezTo>
                    <a:pt x="429" y="214"/>
                    <a:pt x="346" y="155"/>
                    <a:pt x="286" y="119"/>
                  </a:cubicBezTo>
                  <a:lnTo>
                    <a:pt x="286" y="119"/>
                  </a:lnTo>
                  <a:cubicBezTo>
                    <a:pt x="336" y="138"/>
                    <a:pt x="371" y="145"/>
                    <a:pt x="396" y="145"/>
                  </a:cubicBezTo>
                  <a:cubicBezTo>
                    <a:pt x="449" y="145"/>
                    <a:pt x="457" y="115"/>
                    <a:pt x="465" y="107"/>
                  </a:cubicBezTo>
                  <a:cubicBezTo>
                    <a:pt x="438" y="98"/>
                    <a:pt x="416" y="94"/>
                    <a:pt x="399" y="94"/>
                  </a:cubicBezTo>
                  <a:cubicBezTo>
                    <a:pt x="373" y="94"/>
                    <a:pt x="362" y="104"/>
                    <a:pt x="370" y="119"/>
                  </a:cubicBezTo>
                  <a:cubicBezTo>
                    <a:pt x="274" y="95"/>
                    <a:pt x="298" y="71"/>
                    <a:pt x="251" y="36"/>
                  </a:cubicBezTo>
                  <a:cubicBezTo>
                    <a:pt x="239" y="40"/>
                    <a:pt x="228" y="42"/>
                    <a:pt x="218" y="42"/>
                  </a:cubicBezTo>
                  <a:cubicBezTo>
                    <a:pt x="175" y="42"/>
                    <a:pt x="137" y="10"/>
                    <a:pt x="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50"/>
            <p:cNvSpPr/>
            <p:nvPr/>
          </p:nvSpPr>
          <p:spPr>
            <a:xfrm>
              <a:off x="6591773" y="2796759"/>
              <a:ext cx="3025" cy="2222"/>
            </a:xfrm>
            <a:custGeom>
              <a:avLst/>
              <a:gdLst/>
              <a:ahLst/>
              <a:cxnLst/>
              <a:rect l="l" t="t" r="r" b="b"/>
              <a:pathLst>
                <a:path w="49" h="36" extrusionOk="0">
                  <a:moveTo>
                    <a:pt x="1" y="0"/>
                  </a:moveTo>
                  <a:lnTo>
                    <a:pt x="48" y="36"/>
                  </a:lnTo>
                  <a:cubicBezTo>
                    <a:pt x="48" y="36"/>
                    <a:pt x="36" y="24"/>
                    <a:pt x="48" y="12"/>
                  </a:cubicBezTo>
                  <a:cubicBezTo>
                    <a:pt x="24" y="12"/>
                    <a:pt x="1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50"/>
            <p:cNvSpPr/>
            <p:nvPr/>
          </p:nvSpPr>
          <p:spPr>
            <a:xfrm>
              <a:off x="6589551" y="2787375"/>
              <a:ext cx="803" cy="617"/>
            </a:xfrm>
            <a:custGeom>
              <a:avLst/>
              <a:gdLst/>
              <a:ahLst/>
              <a:cxnLst/>
              <a:rect l="l" t="t" r="r" b="b"/>
              <a:pathLst>
                <a:path w="13" h="10" extrusionOk="0">
                  <a:moveTo>
                    <a:pt x="7" y="0"/>
                  </a:moveTo>
                  <a:cubicBezTo>
                    <a:pt x="4" y="0"/>
                    <a:pt x="1" y="3"/>
                    <a:pt x="1" y="9"/>
                  </a:cubicBezTo>
                  <a:lnTo>
                    <a:pt x="13" y="9"/>
                  </a:lnTo>
                  <a:cubicBezTo>
                    <a:pt x="13" y="3"/>
                    <a:pt x="10"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50"/>
            <p:cNvSpPr/>
            <p:nvPr/>
          </p:nvSpPr>
          <p:spPr>
            <a:xfrm>
              <a:off x="6563869" y="2797438"/>
              <a:ext cx="62" cy="62"/>
            </a:xfrm>
            <a:custGeom>
              <a:avLst/>
              <a:gdLst/>
              <a:ahLst/>
              <a:cxnLst/>
              <a:rect l="l" t="t" r="r" b="b"/>
              <a:pathLst>
                <a:path w="1" h="1" extrusionOk="0">
                  <a:moveTo>
                    <a:pt x="0" y="1"/>
                  </a:moveTo>
                  <a:lnTo>
                    <a:pt x="0"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50"/>
            <p:cNvSpPr/>
            <p:nvPr/>
          </p:nvSpPr>
          <p:spPr>
            <a:xfrm>
              <a:off x="6585168" y="2804846"/>
              <a:ext cx="6667" cy="556"/>
            </a:xfrm>
            <a:custGeom>
              <a:avLst/>
              <a:gdLst/>
              <a:ahLst/>
              <a:cxnLst/>
              <a:rect l="l" t="t" r="r" b="b"/>
              <a:pathLst>
                <a:path w="108" h="9" extrusionOk="0">
                  <a:moveTo>
                    <a:pt x="1" y="0"/>
                  </a:moveTo>
                  <a:cubicBezTo>
                    <a:pt x="18" y="6"/>
                    <a:pt x="36" y="9"/>
                    <a:pt x="54" y="9"/>
                  </a:cubicBezTo>
                  <a:cubicBezTo>
                    <a:pt x="72" y="9"/>
                    <a:pt x="90" y="6"/>
                    <a:pt x="1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50"/>
            <p:cNvSpPr/>
            <p:nvPr/>
          </p:nvSpPr>
          <p:spPr>
            <a:xfrm>
              <a:off x="6584427" y="2811822"/>
              <a:ext cx="5186" cy="988"/>
            </a:xfrm>
            <a:custGeom>
              <a:avLst/>
              <a:gdLst/>
              <a:ahLst/>
              <a:cxnLst/>
              <a:rect l="l" t="t" r="r" b="b"/>
              <a:pathLst>
                <a:path w="84" h="16" extrusionOk="0">
                  <a:moveTo>
                    <a:pt x="43" y="1"/>
                  </a:moveTo>
                  <a:cubicBezTo>
                    <a:pt x="31" y="1"/>
                    <a:pt x="16" y="2"/>
                    <a:pt x="1" y="6"/>
                  </a:cubicBezTo>
                  <a:cubicBezTo>
                    <a:pt x="13" y="12"/>
                    <a:pt x="24" y="15"/>
                    <a:pt x="38" y="15"/>
                  </a:cubicBezTo>
                  <a:cubicBezTo>
                    <a:pt x="51" y="15"/>
                    <a:pt x="66" y="12"/>
                    <a:pt x="84" y="6"/>
                  </a:cubicBezTo>
                  <a:cubicBezTo>
                    <a:pt x="84" y="6"/>
                    <a:pt x="68" y="1"/>
                    <a:pt x="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50"/>
            <p:cNvSpPr/>
            <p:nvPr/>
          </p:nvSpPr>
          <p:spPr>
            <a:xfrm>
              <a:off x="6591773" y="2790092"/>
              <a:ext cx="2284" cy="4507"/>
            </a:xfrm>
            <a:custGeom>
              <a:avLst/>
              <a:gdLst/>
              <a:ahLst/>
              <a:cxnLst/>
              <a:rect l="l" t="t" r="r" b="b"/>
              <a:pathLst>
                <a:path w="37" h="73" extrusionOk="0">
                  <a:moveTo>
                    <a:pt x="1" y="1"/>
                  </a:moveTo>
                  <a:lnTo>
                    <a:pt x="36" y="72"/>
                  </a:lnTo>
                  <a:lnTo>
                    <a:pt x="13" y="25"/>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50"/>
            <p:cNvSpPr/>
            <p:nvPr/>
          </p:nvSpPr>
          <p:spPr>
            <a:xfrm>
              <a:off x="6550596" y="2739284"/>
              <a:ext cx="46363" cy="45005"/>
            </a:xfrm>
            <a:custGeom>
              <a:avLst/>
              <a:gdLst/>
              <a:ahLst/>
              <a:cxnLst/>
              <a:rect l="l" t="t" r="r" b="b"/>
              <a:pathLst>
                <a:path w="751" h="729" extrusionOk="0">
                  <a:moveTo>
                    <a:pt x="453" y="38"/>
                  </a:moveTo>
                  <a:lnTo>
                    <a:pt x="418" y="50"/>
                  </a:lnTo>
                  <a:cubicBezTo>
                    <a:pt x="417" y="51"/>
                    <a:pt x="417" y="53"/>
                    <a:pt x="417" y="54"/>
                  </a:cubicBezTo>
                  <a:lnTo>
                    <a:pt x="417" y="54"/>
                  </a:lnTo>
                  <a:cubicBezTo>
                    <a:pt x="426" y="51"/>
                    <a:pt x="438" y="46"/>
                    <a:pt x="453" y="38"/>
                  </a:cubicBezTo>
                  <a:close/>
                  <a:moveTo>
                    <a:pt x="376" y="0"/>
                  </a:moveTo>
                  <a:cubicBezTo>
                    <a:pt x="365" y="0"/>
                    <a:pt x="348" y="4"/>
                    <a:pt x="322" y="14"/>
                  </a:cubicBezTo>
                  <a:lnTo>
                    <a:pt x="310" y="62"/>
                  </a:lnTo>
                  <a:cubicBezTo>
                    <a:pt x="281" y="80"/>
                    <a:pt x="263" y="86"/>
                    <a:pt x="251" y="86"/>
                  </a:cubicBezTo>
                  <a:cubicBezTo>
                    <a:pt x="239" y="86"/>
                    <a:pt x="233" y="80"/>
                    <a:pt x="227" y="74"/>
                  </a:cubicBezTo>
                  <a:cubicBezTo>
                    <a:pt x="239" y="74"/>
                    <a:pt x="251" y="62"/>
                    <a:pt x="263" y="38"/>
                  </a:cubicBezTo>
                  <a:lnTo>
                    <a:pt x="263" y="38"/>
                  </a:lnTo>
                  <a:cubicBezTo>
                    <a:pt x="168" y="110"/>
                    <a:pt x="120" y="86"/>
                    <a:pt x="96" y="98"/>
                  </a:cubicBezTo>
                  <a:cubicBezTo>
                    <a:pt x="96" y="107"/>
                    <a:pt x="102" y="111"/>
                    <a:pt x="112" y="111"/>
                  </a:cubicBezTo>
                  <a:cubicBezTo>
                    <a:pt x="139" y="111"/>
                    <a:pt x="192" y="86"/>
                    <a:pt x="227" y="86"/>
                  </a:cubicBezTo>
                  <a:cubicBezTo>
                    <a:pt x="167" y="116"/>
                    <a:pt x="107" y="163"/>
                    <a:pt x="89" y="163"/>
                  </a:cubicBezTo>
                  <a:cubicBezTo>
                    <a:pt x="86" y="163"/>
                    <a:pt x="84" y="161"/>
                    <a:pt x="84" y="157"/>
                  </a:cubicBezTo>
                  <a:cubicBezTo>
                    <a:pt x="1" y="252"/>
                    <a:pt x="84" y="229"/>
                    <a:pt x="84" y="276"/>
                  </a:cubicBezTo>
                  <a:cubicBezTo>
                    <a:pt x="91" y="278"/>
                    <a:pt x="98" y="279"/>
                    <a:pt x="105" y="279"/>
                  </a:cubicBezTo>
                  <a:cubicBezTo>
                    <a:pt x="176" y="279"/>
                    <a:pt x="285" y="202"/>
                    <a:pt x="347" y="202"/>
                  </a:cubicBezTo>
                  <a:cubicBezTo>
                    <a:pt x="362" y="202"/>
                    <a:pt x="374" y="206"/>
                    <a:pt x="382" y="217"/>
                  </a:cubicBezTo>
                  <a:lnTo>
                    <a:pt x="132" y="312"/>
                  </a:lnTo>
                  <a:cubicBezTo>
                    <a:pt x="168" y="360"/>
                    <a:pt x="132" y="419"/>
                    <a:pt x="370" y="467"/>
                  </a:cubicBezTo>
                  <a:cubicBezTo>
                    <a:pt x="352" y="473"/>
                    <a:pt x="334" y="476"/>
                    <a:pt x="316" y="476"/>
                  </a:cubicBezTo>
                  <a:cubicBezTo>
                    <a:pt x="299" y="476"/>
                    <a:pt x="281" y="473"/>
                    <a:pt x="263" y="467"/>
                  </a:cubicBezTo>
                  <a:lnTo>
                    <a:pt x="263" y="467"/>
                  </a:lnTo>
                  <a:cubicBezTo>
                    <a:pt x="275" y="502"/>
                    <a:pt x="632" y="491"/>
                    <a:pt x="537" y="562"/>
                  </a:cubicBezTo>
                  <a:cubicBezTo>
                    <a:pt x="488" y="540"/>
                    <a:pt x="456" y="532"/>
                    <a:pt x="429" y="532"/>
                  </a:cubicBezTo>
                  <a:cubicBezTo>
                    <a:pt x="383" y="532"/>
                    <a:pt x="354" y="555"/>
                    <a:pt x="285" y="555"/>
                  </a:cubicBezTo>
                  <a:cubicBezTo>
                    <a:pt x="268" y="555"/>
                    <a:pt x="249" y="553"/>
                    <a:pt x="227" y="550"/>
                  </a:cubicBezTo>
                  <a:lnTo>
                    <a:pt x="215" y="538"/>
                  </a:lnTo>
                  <a:lnTo>
                    <a:pt x="215" y="538"/>
                  </a:lnTo>
                  <a:cubicBezTo>
                    <a:pt x="227" y="562"/>
                    <a:pt x="299" y="633"/>
                    <a:pt x="287" y="657"/>
                  </a:cubicBezTo>
                  <a:cubicBezTo>
                    <a:pt x="346" y="669"/>
                    <a:pt x="453" y="669"/>
                    <a:pt x="453" y="705"/>
                  </a:cubicBezTo>
                  <a:cubicBezTo>
                    <a:pt x="501" y="705"/>
                    <a:pt x="561" y="717"/>
                    <a:pt x="608" y="729"/>
                  </a:cubicBezTo>
                  <a:cubicBezTo>
                    <a:pt x="537" y="669"/>
                    <a:pt x="584" y="657"/>
                    <a:pt x="501" y="610"/>
                  </a:cubicBezTo>
                  <a:cubicBezTo>
                    <a:pt x="515" y="608"/>
                    <a:pt x="526" y="607"/>
                    <a:pt x="534" y="607"/>
                  </a:cubicBezTo>
                  <a:cubicBezTo>
                    <a:pt x="567" y="607"/>
                    <a:pt x="562" y="618"/>
                    <a:pt x="579" y="618"/>
                  </a:cubicBezTo>
                  <a:cubicBezTo>
                    <a:pt x="586" y="618"/>
                    <a:pt x="598" y="616"/>
                    <a:pt x="620" y="610"/>
                  </a:cubicBezTo>
                  <a:lnTo>
                    <a:pt x="549" y="574"/>
                  </a:lnTo>
                  <a:cubicBezTo>
                    <a:pt x="554" y="566"/>
                    <a:pt x="560" y="564"/>
                    <a:pt x="568" y="564"/>
                  </a:cubicBezTo>
                  <a:cubicBezTo>
                    <a:pt x="588" y="564"/>
                    <a:pt x="616" y="584"/>
                    <a:pt x="637" y="584"/>
                  </a:cubicBezTo>
                  <a:cubicBezTo>
                    <a:pt x="644" y="584"/>
                    <a:pt x="651" y="581"/>
                    <a:pt x="656" y="574"/>
                  </a:cubicBezTo>
                  <a:cubicBezTo>
                    <a:pt x="596" y="562"/>
                    <a:pt x="549" y="514"/>
                    <a:pt x="561" y="479"/>
                  </a:cubicBezTo>
                  <a:lnTo>
                    <a:pt x="561" y="479"/>
                  </a:lnTo>
                  <a:lnTo>
                    <a:pt x="584" y="491"/>
                  </a:lnTo>
                  <a:cubicBezTo>
                    <a:pt x="566" y="472"/>
                    <a:pt x="576" y="447"/>
                    <a:pt x="522" y="447"/>
                  </a:cubicBezTo>
                  <a:cubicBezTo>
                    <a:pt x="506" y="447"/>
                    <a:pt x="484" y="449"/>
                    <a:pt x="453" y="455"/>
                  </a:cubicBezTo>
                  <a:lnTo>
                    <a:pt x="596" y="407"/>
                  </a:lnTo>
                  <a:lnTo>
                    <a:pt x="596" y="407"/>
                  </a:lnTo>
                  <a:lnTo>
                    <a:pt x="489" y="419"/>
                  </a:lnTo>
                  <a:cubicBezTo>
                    <a:pt x="525" y="360"/>
                    <a:pt x="751" y="264"/>
                    <a:pt x="596" y="193"/>
                  </a:cubicBezTo>
                  <a:lnTo>
                    <a:pt x="596" y="193"/>
                  </a:lnTo>
                  <a:cubicBezTo>
                    <a:pt x="572" y="217"/>
                    <a:pt x="525" y="217"/>
                    <a:pt x="501" y="217"/>
                  </a:cubicBezTo>
                  <a:cubicBezTo>
                    <a:pt x="441" y="276"/>
                    <a:pt x="584" y="241"/>
                    <a:pt x="608" y="276"/>
                  </a:cubicBezTo>
                  <a:cubicBezTo>
                    <a:pt x="525" y="297"/>
                    <a:pt x="414" y="281"/>
                    <a:pt x="356" y="317"/>
                  </a:cubicBezTo>
                  <a:lnTo>
                    <a:pt x="356" y="317"/>
                  </a:lnTo>
                  <a:cubicBezTo>
                    <a:pt x="420" y="254"/>
                    <a:pt x="317" y="255"/>
                    <a:pt x="525" y="157"/>
                  </a:cubicBezTo>
                  <a:cubicBezTo>
                    <a:pt x="513" y="99"/>
                    <a:pt x="398" y="132"/>
                    <a:pt x="417" y="54"/>
                  </a:cubicBezTo>
                  <a:lnTo>
                    <a:pt x="417" y="54"/>
                  </a:lnTo>
                  <a:cubicBezTo>
                    <a:pt x="410" y="56"/>
                    <a:pt x="404" y="57"/>
                    <a:pt x="400" y="57"/>
                  </a:cubicBezTo>
                  <a:cubicBezTo>
                    <a:pt x="371" y="57"/>
                    <a:pt x="417" y="0"/>
                    <a:pt x="3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50"/>
            <p:cNvSpPr/>
            <p:nvPr/>
          </p:nvSpPr>
          <p:spPr>
            <a:xfrm>
              <a:off x="6587390" y="2769534"/>
              <a:ext cx="3704" cy="1543"/>
            </a:xfrm>
            <a:custGeom>
              <a:avLst/>
              <a:gdLst/>
              <a:ahLst/>
              <a:cxnLst/>
              <a:rect l="l" t="t" r="r" b="b"/>
              <a:pathLst>
                <a:path w="60" h="25" extrusionOk="0">
                  <a:moveTo>
                    <a:pt x="0" y="1"/>
                  </a:moveTo>
                  <a:lnTo>
                    <a:pt x="0" y="1"/>
                  </a:lnTo>
                  <a:cubicBezTo>
                    <a:pt x="9" y="9"/>
                    <a:pt x="25" y="12"/>
                    <a:pt x="42" y="17"/>
                  </a:cubicBezTo>
                  <a:lnTo>
                    <a:pt x="42" y="17"/>
                  </a:lnTo>
                  <a:lnTo>
                    <a:pt x="0" y="1"/>
                  </a:lnTo>
                  <a:close/>
                  <a:moveTo>
                    <a:pt x="42" y="17"/>
                  </a:moveTo>
                  <a:lnTo>
                    <a:pt x="60" y="24"/>
                  </a:lnTo>
                  <a:cubicBezTo>
                    <a:pt x="54" y="21"/>
                    <a:pt x="48" y="19"/>
                    <a:pt x="42" y="1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50"/>
            <p:cNvSpPr/>
            <p:nvPr/>
          </p:nvSpPr>
          <p:spPr>
            <a:xfrm>
              <a:off x="6528063" y="2718849"/>
              <a:ext cx="48092" cy="27225"/>
            </a:xfrm>
            <a:custGeom>
              <a:avLst/>
              <a:gdLst/>
              <a:ahLst/>
              <a:cxnLst/>
              <a:rect l="l" t="t" r="r" b="b"/>
              <a:pathLst>
                <a:path w="779" h="441" extrusionOk="0">
                  <a:moveTo>
                    <a:pt x="378" y="0"/>
                  </a:moveTo>
                  <a:cubicBezTo>
                    <a:pt x="247" y="119"/>
                    <a:pt x="152" y="36"/>
                    <a:pt x="9" y="286"/>
                  </a:cubicBezTo>
                  <a:cubicBezTo>
                    <a:pt x="1" y="302"/>
                    <a:pt x="2" y="307"/>
                    <a:pt x="8" y="307"/>
                  </a:cubicBezTo>
                  <a:cubicBezTo>
                    <a:pt x="19" y="307"/>
                    <a:pt x="48" y="286"/>
                    <a:pt x="56" y="286"/>
                  </a:cubicBezTo>
                  <a:cubicBezTo>
                    <a:pt x="56" y="214"/>
                    <a:pt x="152" y="167"/>
                    <a:pt x="175" y="119"/>
                  </a:cubicBezTo>
                  <a:lnTo>
                    <a:pt x="175" y="119"/>
                  </a:lnTo>
                  <a:cubicBezTo>
                    <a:pt x="164" y="167"/>
                    <a:pt x="247" y="119"/>
                    <a:pt x="175" y="191"/>
                  </a:cubicBezTo>
                  <a:lnTo>
                    <a:pt x="92" y="262"/>
                  </a:lnTo>
                  <a:cubicBezTo>
                    <a:pt x="140" y="357"/>
                    <a:pt x="235" y="417"/>
                    <a:pt x="330" y="441"/>
                  </a:cubicBezTo>
                  <a:lnTo>
                    <a:pt x="306" y="417"/>
                  </a:lnTo>
                  <a:cubicBezTo>
                    <a:pt x="330" y="381"/>
                    <a:pt x="366" y="357"/>
                    <a:pt x="414" y="357"/>
                  </a:cubicBezTo>
                  <a:lnTo>
                    <a:pt x="533" y="202"/>
                  </a:lnTo>
                  <a:lnTo>
                    <a:pt x="533" y="202"/>
                  </a:lnTo>
                  <a:cubicBezTo>
                    <a:pt x="521" y="226"/>
                    <a:pt x="556" y="226"/>
                    <a:pt x="509" y="262"/>
                  </a:cubicBezTo>
                  <a:cubicBezTo>
                    <a:pt x="568" y="238"/>
                    <a:pt x="604" y="191"/>
                    <a:pt x="640" y="131"/>
                  </a:cubicBezTo>
                  <a:cubicBezTo>
                    <a:pt x="679" y="131"/>
                    <a:pt x="666" y="157"/>
                    <a:pt x="688" y="157"/>
                  </a:cubicBezTo>
                  <a:cubicBezTo>
                    <a:pt x="699" y="157"/>
                    <a:pt x="719" y="151"/>
                    <a:pt x="759" y="131"/>
                  </a:cubicBezTo>
                  <a:cubicBezTo>
                    <a:pt x="778" y="77"/>
                    <a:pt x="771" y="63"/>
                    <a:pt x="754" y="63"/>
                  </a:cubicBezTo>
                  <a:cubicBezTo>
                    <a:pt x="736" y="63"/>
                    <a:pt x="705" y="80"/>
                    <a:pt x="684" y="80"/>
                  </a:cubicBezTo>
                  <a:cubicBezTo>
                    <a:pt x="664" y="80"/>
                    <a:pt x="652" y="66"/>
                    <a:pt x="664" y="12"/>
                  </a:cubicBezTo>
                  <a:lnTo>
                    <a:pt x="664" y="12"/>
                  </a:lnTo>
                  <a:lnTo>
                    <a:pt x="473" y="202"/>
                  </a:lnTo>
                  <a:cubicBezTo>
                    <a:pt x="473" y="167"/>
                    <a:pt x="545" y="131"/>
                    <a:pt x="556" y="71"/>
                  </a:cubicBezTo>
                  <a:lnTo>
                    <a:pt x="556" y="71"/>
                  </a:lnTo>
                  <a:cubicBezTo>
                    <a:pt x="485" y="119"/>
                    <a:pt x="473" y="226"/>
                    <a:pt x="378" y="298"/>
                  </a:cubicBezTo>
                  <a:cubicBezTo>
                    <a:pt x="389" y="276"/>
                    <a:pt x="386" y="268"/>
                    <a:pt x="378" y="268"/>
                  </a:cubicBezTo>
                  <a:cubicBezTo>
                    <a:pt x="360" y="268"/>
                    <a:pt x="316" y="299"/>
                    <a:pt x="308" y="299"/>
                  </a:cubicBezTo>
                  <a:cubicBezTo>
                    <a:pt x="307" y="299"/>
                    <a:pt x="306" y="298"/>
                    <a:pt x="306" y="298"/>
                  </a:cubicBezTo>
                  <a:cubicBezTo>
                    <a:pt x="366" y="238"/>
                    <a:pt x="414" y="167"/>
                    <a:pt x="461" y="95"/>
                  </a:cubicBezTo>
                  <a:lnTo>
                    <a:pt x="461" y="95"/>
                  </a:lnTo>
                  <a:cubicBezTo>
                    <a:pt x="456" y="99"/>
                    <a:pt x="452" y="100"/>
                    <a:pt x="450" y="100"/>
                  </a:cubicBezTo>
                  <a:cubicBezTo>
                    <a:pt x="435" y="100"/>
                    <a:pt x="459" y="46"/>
                    <a:pt x="449" y="36"/>
                  </a:cubicBezTo>
                  <a:lnTo>
                    <a:pt x="449" y="36"/>
                  </a:lnTo>
                  <a:cubicBezTo>
                    <a:pt x="425" y="143"/>
                    <a:pt x="378" y="60"/>
                    <a:pt x="342" y="167"/>
                  </a:cubicBezTo>
                  <a:cubicBezTo>
                    <a:pt x="306" y="210"/>
                    <a:pt x="265" y="236"/>
                    <a:pt x="247" y="236"/>
                  </a:cubicBezTo>
                  <a:cubicBezTo>
                    <a:pt x="235" y="236"/>
                    <a:pt x="233" y="226"/>
                    <a:pt x="247" y="202"/>
                  </a:cubicBezTo>
                  <a:cubicBezTo>
                    <a:pt x="259" y="167"/>
                    <a:pt x="268" y="158"/>
                    <a:pt x="275" y="158"/>
                  </a:cubicBezTo>
                  <a:cubicBezTo>
                    <a:pt x="283" y="158"/>
                    <a:pt x="289" y="167"/>
                    <a:pt x="294" y="167"/>
                  </a:cubicBezTo>
                  <a:cubicBezTo>
                    <a:pt x="378" y="71"/>
                    <a:pt x="318" y="95"/>
                    <a:pt x="3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50"/>
            <p:cNvSpPr/>
            <p:nvPr/>
          </p:nvSpPr>
          <p:spPr>
            <a:xfrm>
              <a:off x="6563128" y="2732802"/>
              <a:ext cx="5186" cy="2963"/>
            </a:xfrm>
            <a:custGeom>
              <a:avLst/>
              <a:gdLst/>
              <a:ahLst/>
              <a:cxnLst/>
              <a:rect l="l" t="t" r="r" b="b"/>
              <a:pathLst>
                <a:path w="84" h="48" extrusionOk="0">
                  <a:moveTo>
                    <a:pt x="84" y="0"/>
                  </a:moveTo>
                  <a:lnTo>
                    <a:pt x="0" y="48"/>
                  </a:lnTo>
                  <a:lnTo>
                    <a:pt x="48" y="36"/>
                  </a:lnTo>
                  <a:lnTo>
                    <a:pt x="8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50"/>
            <p:cNvSpPr/>
            <p:nvPr/>
          </p:nvSpPr>
          <p:spPr>
            <a:xfrm>
              <a:off x="6548436" y="2744408"/>
              <a:ext cx="5186" cy="4630"/>
            </a:xfrm>
            <a:custGeom>
              <a:avLst/>
              <a:gdLst/>
              <a:ahLst/>
              <a:cxnLst/>
              <a:rect l="l" t="t" r="r" b="b"/>
              <a:pathLst>
                <a:path w="84" h="75" extrusionOk="0">
                  <a:moveTo>
                    <a:pt x="76" y="0"/>
                  </a:moveTo>
                  <a:cubicBezTo>
                    <a:pt x="63" y="0"/>
                    <a:pt x="35" y="31"/>
                    <a:pt x="0" y="74"/>
                  </a:cubicBezTo>
                  <a:cubicBezTo>
                    <a:pt x="36" y="50"/>
                    <a:pt x="48" y="38"/>
                    <a:pt x="84" y="15"/>
                  </a:cubicBezTo>
                  <a:cubicBezTo>
                    <a:pt x="84" y="5"/>
                    <a:pt x="81" y="0"/>
                    <a:pt x="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50"/>
            <p:cNvSpPr/>
            <p:nvPr/>
          </p:nvSpPr>
          <p:spPr>
            <a:xfrm>
              <a:off x="6546954" y="2717368"/>
              <a:ext cx="2963" cy="2963"/>
            </a:xfrm>
            <a:custGeom>
              <a:avLst/>
              <a:gdLst/>
              <a:ahLst/>
              <a:cxnLst/>
              <a:rect l="l" t="t" r="r" b="b"/>
              <a:pathLst>
                <a:path w="48" h="48" extrusionOk="0">
                  <a:moveTo>
                    <a:pt x="0" y="0"/>
                  </a:moveTo>
                  <a:lnTo>
                    <a:pt x="0" y="48"/>
                  </a:lnTo>
                  <a:cubicBezTo>
                    <a:pt x="12" y="24"/>
                    <a:pt x="36" y="12"/>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50"/>
            <p:cNvSpPr/>
            <p:nvPr/>
          </p:nvSpPr>
          <p:spPr>
            <a:xfrm>
              <a:off x="6520470" y="2719282"/>
              <a:ext cx="19200" cy="17965"/>
            </a:xfrm>
            <a:custGeom>
              <a:avLst/>
              <a:gdLst/>
              <a:ahLst/>
              <a:cxnLst/>
              <a:rect l="l" t="t" r="r" b="b"/>
              <a:pathLst>
                <a:path w="311" h="291" extrusionOk="0">
                  <a:moveTo>
                    <a:pt x="307" y="0"/>
                  </a:moveTo>
                  <a:cubicBezTo>
                    <a:pt x="287" y="0"/>
                    <a:pt x="175" y="149"/>
                    <a:pt x="132" y="160"/>
                  </a:cubicBezTo>
                  <a:cubicBezTo>
                    <a:pt x="153" y="126"/>
                    <a:pt x="155" y="116"/>
                    <a:pt x="147" y="116"/>
                  </a:cubicBezTo>
                  <a:cubicBezTo>
                    <a:pt x="137" y="116"/>
                    <a:pt x="112" y="132"/>
                    <a:pt x="97" y="132"/>
                  </a:cubicBezTo>
                  <a:cubicBezTo>
                    <a:pt x="91" y="132"/>
                    <a:pt x="86" y="130"/>
                    <a:pt x="84" y="124"/>
                  </a:cubicBezTo>
                  <a:cubicBezTo>
                    <a:pt x="60" y="160"/>
                    <a:pt x="36" y="195"/>
                    <a:pt x="1" y="219"/>
                  </a:cubicBezTo>
                  <a:cubicBezTo>
                    <a:pt x="11" y="224"/>
                    <a:pt x="22" y="226"/>
                    <a:pt x="32" y="226"/>
                  </a:cubicBezTo>
                  <a:cubicBezTo>
                    <a:pt x="46" y="226"/>
                    <a:pt x="59" y="224"/>
                    <a:pt x="71" y="224"/>
                  </a:cubicBezTo>
                  <a:cubicBezTo>
                    <a:pt x="96" y="224"/>
                    <a:pt x="114" y="233"/>
                    <a:pt x="108" y="291"/>
                  </a:cubicBezTo>
                  <a:cubicBezTo>
                    <a:pt x="179" y="195"/>
                    <a:pt x="239" y="100"/>
                    <a:pt x="310" y="5"/>
                  </a:cubicBezTo>
                  <a:cubicBezTo>
                    <a:pt x="310" y="2"/>
                    <a:pt x="309" y="0"/>
                    <a:pt x="3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50"/>
            <p:cNvSpPr/>
            <p:nvPr/>
          </p:nvSpPr>
          <p:spPr>
            <a:xfrm>
              <a:off x="6491084" y="2664523"/>
              <a:ext cx="48030" cy="61735"/>
            </a:xfrm>
            <a:custGeom>
              <a:avLst/>
              <a:gdLst/>
              <a:ahLst/>
              <a:cxnLst/>
              <a:rect l="l" t="t" r="r" b="b"/>
              <a:pathLst>
                <a:path w="778" h="1000" extrusionOk="0">
                  <a:moveTo>
                    <a:pt x="632" y="559"/>
                  </a:moveTo>
                  <a:cubicBezTo>
                    <a:pt x="628" y="565"/>
                    <a:pt x="625" y="571"/>
                    <a:pt x="623" y="575"/>
                  </a:cubicBezTo>
                  <a:lnTo>
                    <a:pt x="623" y="575"/>
                  </a:lnTo>
                  <a:cubicBezTo>
                    <a:pt x="626" y="570"/>
                    <a:pt x="629" y="564"/>
                    <a:pt x="632" y="559"/>
                  </a:cubicBezTo>
                  <a:close/>
                  <a:moveTo>
                    <a:pt x="59" y="1"/>
                  </a:moveTo>
                  <a:cubicBezTo>
                    <a:pt x="36" y="1"/>
                    <a:pt x="16" y="3"/>
                    <a:pt x="1" y="11"/>
                  </a:cubicBezTo>
                  <a:cubicBezTo>
                    <a:pt x="72" y="94"/>
                    <a:pt x="84" y="213"/>
                    <a:pt x="36" y="309"/>
                  </a:cubicBezTo>
                  <a:cubicBezTo>
                    <a:pt x="50" y="308"/>
                    <a:pt x="62" y="307"/>
                    <a:pt x="72" y="307"/>
                  </a:cubicBezTo>
                  <a:cubicBezTo>
                    <a:pt x="179" y="307"/>
                    <a:pt x="70" y="357"/>
                    <a:pt x="161" y="357"/>
                  </a:cubicBezTo>
                  <a:cubicBezTo>
                    <a:pt x="169" y="357"/>
                    <a:pt x="179" y="357"/>
                    <a:pt x="191" y="356"/>
                  </a:cubicBezTo>
                  <a:lnTo>
                    <a:pt x="191" y="356"/>
                  </a:lnTo>
                  <a:lnTo>
                    <a:pt x="24" y="392"/>
                  </a:lnTo>
                  <a:cubicBezTo>
                    <a:pt x="36" y="406"/>
                    <a:pt x="47" y="412"/>
                    <a:pt x="59" y="412"/>
                  </a:cubicBezTo>
                  <a:cubicBezTo>
                    <a:pt x="93" y="412"/>
                    <a:pt x="130" y="367"/>
                    <a:pt x="178" y="367"/>
                  </a:cubicBezTo>
                  <a:cubicBezTo>
                    <a:pt x="183" y="367"/>
                    <a:pt x="187" y="367"/>
                    <a:pt x="191" y="368"/>
                  </a:cubicBezTo>
                  <a:cubicBezTo>
                    <a:pt x="215" y="380"/>
                    <a:pt x="120" y="428"/>
                    <a:pt x="48" y="439"/>
                  </a:cubicBezTo>
                  <a:cubicBezTo>
                    <a:pt x="48" y="453"/>
                    <a:pt x="52" y="458"/>
                    <a:pt x="60" y="458"/>
                  </a:cubicBezTo>
                  <a:cubicBezTo>
                    <a:pt x="80" y="458"/>
                    <a:pt x="126" y="428"/>
                    <a:pt x="203" y="428"/>
                  </a:cubicBezTo>
                  <a:lnTo>
                    <a:pt x="108" y="463"/>
                  </a:lnTo>
                  <a:lnTo>
                    <a:pt x="12" y="511"/>
                  </a:lnTo>
                  <a:cubicBezTo>
                    <a:pt x="131" y="654"/>
                    <a:pt x="334" y="690"/>
                    <a:pt x="358" y="856"/>
                  </a:cubicBezTo>
                  <a:lnTo>
                    <a:pt x="441" y="761"/>
                  </a:lnTo>
                  <a:cubicBezTo>
                    <a:pt x="441" y="778"/>
                    <a:pt x="449" y="784"/>
                    <a:pt x="461" y="784"/>
                  </a:cubicBezTo>
                  <a:cubicBezTo>
                    <a:pt x="493" y="784"/>
                    <a:pt x="555" y="741"/>
                    <a:pt x="583" y="741"/>
                  </a:cubicBezTo>
                  <a:cubicBezTo>
                    <a:pt x="605" y="741"/>
                    <a:pt x="607" y="766"/>
                    <a:pt x="560" y="856"/>
                  </a:cubicBezTo>
                  <a:lnTo>
                    <a:pt x="643" y="773"/>
                  </a:lnTo>
                  <a:lnTo>
                    <a:pt x="643" y="773"/>
                  </a:lnTo>
                  <a:cubicBezTo>
                    <a:pt x="596" y="821"/>
                    <a:pt x="536" y="928"/>
                    <a:pt x="465" y="987"/>
                  </a:cubicBezTo>
                  <a:cubicBezTo>
                    <a:pt x="473" y="983"/>
                    <a:pt x="480" y="981"/>
                    <a:pt x="485" y="981"/>
                  </a:cubicBezTo>
                  <a:cubicBezTo>
                    <a:pt x="502" y="981"/>
                    <a:pt x="506" y="999"/>
                    <a:pt x="517" y="999"/>
                  </a:cubicBezTo>
                  <a:cubicBezTo>
                    <a:pt x="522" y="999"/>
                    <a:pt x="528" y="996"/>
                    <a:pt x="536" y="987"/>
                  </a:cubicBezTo>
                  <a:lnTo>
                    <a:pt x="548" y="928"/>
                  </a:lnTo>
                  <a:cubicBezTo>
                    <a:pt x="569" y="907"/>
                    <a:pt x="583" y="898"/>
                    <a:pt x="591" y="898"/>
                  </a:cubicBezTo>
                  <a:cubicBezTo>
                    <a:pt x="610" y="898"/>
                    <a:pt x="594" y="949"/>
                    <a:pt x="560" y="999"/>
                  </a:cubicBezTo>
                  <a:cubicBezTo>
                    <a:pt x="667" y="940"/>
                    <a:pt x="667" y="820"/>
                    <a:pt x="727" y="725"/>
                  </a:cubicBezTo>
                  <a:lnTo>
                    <a:pt x="727" y="725"/>
                  </a:lnTo>
                  <a:cubicBezTo>
                    <a:pt x="693" y="752"/>
                    <a:pt x="675" y="763"/>
                    <a:pt x="666" y="763"/>
                  </a:cubicBezTo>
                  <a:cubicBezTo>
                    <a:pt x="627" y="763"/>
                    <a:pt x="778" y="554"/>
                    <a:pt x="730" y="554"/>
                  </a:cubicBezTo>
                  <a:cubicBezTo>
                    <a:pt x="727" y="554"/>
                    <a:pt x="721" y="556"/>
                    <a:pt x="715" y="559"/>
                  </a:cubicBezTo>
                  <a:cubicBezTo>
                    <a:pt x="643" y="594"/>
                    <a:pt x="643" y="642"/>
                    <a:pt x="608" y="701"/>
                  </a:cubicBezTo>
                  <a:cubicBezTo>
                    <a:pt x="606" y="700"/>
                    <a:pt x="604" y="699"/>
                    <a:pt x="601" y="699"/>
                  </a:cubicBezTo>
                  <a:cubicBezTo>
                    <a:pt x="589" y="699"/>
                    <a:pt x="564" y="711"/>
                    <a:pt x="551" y="711"/>
                  </a:cubicBezTo>
                  <a:cubicBezTo>
                    <a:pt x="543" y="711"/>
                    <a:pt x="540" y="706"/>
                    <a:pt x="548" y="690"/>
                  </a:cubicBezTo>
                  <a:cubicBezTo>
                    <a:pt x="585" y="653"/>
                    <a:pt x="600" y="638"/>
                    <a:pt x="605" y="638"/>
                  </a:cubicBezTo>
                  <a:cubicBezTo>
                    <a:pt x="607" y="638"/>
                    <a:pt x="608" y="639"/>
                    <a:pt x="608" y="642"/>
                  </a:cubicBezTo>
                  <a:cubicBezTo>
                    <a:pt x="645" y="595"/>
                    <a:pt x="649" y="585"/>
                    <a:pt x="644" y="585"/>
                  </a:cubicBezTo>
                  <a:cubicBezTo>
                    <a:pt x="640" y="585"/>
                    <a:pt x="630" y="591"/>
                    <a:pt x="624" y="591"/>
                  </a:cubicBezTo>
                  <a:cubicBezTo>
                    <a:pt x="620" y="591"/>
                    <a:pt x="618" y="587"/>
                    <a:pt x="623" y="575"/>
                  </a:cubicBezTo>
                  <a:lnTo>
                    <a:pt x="623" y="575"/>
                  </a:lnTo>
                  <a:cubicBezTo>
                    <a:pt x="613" y="593"/>
                    <a:pt x="602" y="609"/>
                    <a:pt x="584" y="618"/>
                  </a:cubicBezTo>
                  <a:cubicBezTo>
                    <a:pt x="582" y="606"/>
                    <a:pt x="576" y="602"/>
                    <a:pt x="568" y="602"/>
                  </a:cubicBezTo>
                  <a:cubicBezTo>
                    <a:pt x="550" y="602"/>
                    <a:pt x="522" y="626"/>
                    <a:pt x="507" y="626"/>
                  </a:cubicBezTo>
                  <a:cubicBezTo>
                    <a:pt x="497" y="626"/>
                    <a:pt x="493" y="616"/>
                    <a:pt x="501" y="582"/>
                  </a:cubicBezTo>
                  <a:lnTo>
                    <a:pt x="501" y="582"/>
                  </a:lnTo>
                  <a:cubicBezTo>
                    <a:pt x="453" y="606"/>
                    <a:pt x="417" y="630"/>
                    <a:pt x="382" y="666"/>
                  </a:cubicBezTo>
                  <a:cubicBezTo>
                    <a:pt x="453" y="559"/>
                    <a:pt x="465" y="570"/>
                    <a:pt x="524" y="475"/>
                  </a:cubicBezTo>
                  <a:lnTo>
                    <a:pt x="524" y="475"/>
                  </a:lnTo>
                  <a:lnTo>
                    <a:pt x="286" y="678"/>
                  </a:lnTo>
                  <a:cubicBezTo>
                    <a:pt x="382" y="523"/>
                    <a:pt x="215" y="630"/>
                    <a:pt x="310" y="523"/>
                  </a:cubicBezTo>
                  <a:cubicBezTo>
                    <a:pt x="310" y="523"/>
                    <a:pt x="326" y="518"/>
                    <a:pt x="333" y="518"/>
                  </a:cubicBezTo>
                  <a:cubicBezTo>
                    <a:pt x="337" y="518"/>
                    <a:pt x="338" y="519"/>
                    <a:pt x="334" y="523"/>
                  </a:cubicBezTo>
                  <a:cubicBezTo>
                    <a:pt x="398" y="488"/>
                    <a:pt x="401" y="480"/>
                    <a:pt x="384" y="480"/>
                  </a:cubicBezTo>
                  <a:cubicBezTo>
                    <a:pt x="369" y="480"/>
                    <a:pt x="340" y="486"/>
                    <a:pt x="323" y="486"/>
                  </a:cubicBezTo>
                  <a:cubicBezTo>
                    <a:pt x="311" y="486"/>
                    <a:pt x="305" y="484"/>
                    <a:pt x="310" y="475"/>
                  </a:cubicBezTo>
                  <a:lnTo>
                    <a:pt x="441" y="416"/>
                  </a:lnTo>
                  <a:cubicBezTo>
                    <a:pt x="417" y="416"/>
                    <a:pt x="310" y="416"/>
                    <a:pt x="417" y="368"/>
                  </a:cubicBezTo>
                  <a:lnTo>
                    <a:pt x="489" y="344"/>
                  </a:lnTo>
                  <a:cubicBezTo>
                    <a:pt x="370" y="344"/>
                    <a:pt x="405" y="285"/>
                    <a:pt x="346" y="249"/>
                  </a:cubicBezTo>
                  <a:lnTo>
                    <a:pt x="441" y="225"/>
                  </a:lnTo>
                  <a:cubicBezTo>
                    <a:pt x="419" y="216"/>
                    <a:pt x="403" y="213"/>
                    <a:pt x="391" y="213"/>
                  </a:cubicBezTo>
                  <a:cubicBezTo>
                    <a:pt x="348" y="213"/>
                    <a:pt x="349" y="256"/>
                    <a:pt x="250" y="256"/>
                  </a:cubicBezTo>
                  <a:cubicBezTo>
                    <a:pt x="228" y="256"/>
                    <a:pt x="201" y="254"/>
                    <a:pt x="167" y="249"/>
                  </a:cubicBezTo>
                  <a:cubicBezTo>
                    <a:pt x="441" y="237"/>
                    <a:pt x="72" y="225"/>
                    <a:pt x="191" y="178"/>
                  </a:cubicBezTo>
                  <a:cubicBezTo>
                    <a:pt x="203" y="176"/>
                    <a:pt x="213" y="176"/>
                    <a:pt x="221" y="176"/>
                  </a:cubicBezTo>
                  <a:cubicBezTo>
                    <a:pt x="279" y="176"/>
                    <a:pt x="260" y="203"/>
                    <a:pt x="332" y="203"/>
                  </a:cubicBezTo>
                  <a:cubicBezTo>
                    <a:pt x="342" y="203"/>
                    <a:pt x="355" y="203"/>
                    <a:pt x="370" y="201"/>
                  </a:cubicBezTo>
                  <a:cubicBezTo>
                    <a:pt x="215" y="201"/>
                    <a:pt x="322" y="178"/>
                    <a:pt x="286" y="154"/>
                  </a:cubicBezTo>
                  <a:lnTo>
                    <a:pt x="286" y="154"/>
                  </a:lnTo>
                  <a:cubicBezTo>
                    <a:pt x="301" y="155"/>
                    <a:pt x="313" y="156"/>
                    <a:pt x="323" y="156"/>
                  </a:cubicBezTo>
                  <a:cubicBezTo>
                    <a:pt x="379" y="156"/>
                    <a:pt x="351" y="135"/>
                    <a:pt x="392" y="135"/>
                  </a:cubicBezTo>
                  <a:cubicBezTo>
                    <a:pt x="405" y="135"/>
                    <a:pt x="424" y="137"/>
                    <a:pt x="453" y="142"/>
                  </a:cubicBezTo>
                  <a:lnTo>
                    <a:pt x="334" y="94"/>
                  </a:lnTo>
                  <a:lnTo>
                    <a:pt x="215" y="58"/>
                  </a:lnTo>
                  <a:cubicBezTo>
                    <a:pt x="286" y="58"/>
                    <a:pt x="286" y="23"/>
                    <a:pt x="262" y="11"/>
                  </a:cubicBezTo>
                  <a:lnTo>
                    <a:pt x="262" y="11"/>
                  </a:lnTo>
                  <a:cubicBezTo>
                    <a:pt x="262" y="18"/>
                    <a:pt x="254" y="21"/>
                    <a:pt x="240" y="21"/>
                  </a:cubicBezTo>
                  <a:cubicBezTo>
                    <a:pt x="201" y="21"/>
                    <a:pt x="121" y="1"/>
                    <a:pt x="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50"/>
            <p:cNvSpPr/>
            <p:nvPr/>
          </p:nvSpPr>
          <p:spPr>
            <a:xfrm>
              <a:off x="6505036" y="2663720"/>
              <a:ext cx="2284" cy="1482"/>
            </a:xfrm>
            <a:custGeom>
              <a:avLst/>
              <a:gdLst/>
              <a:ahLst/>
              <a:cxnLst/>
              <a:rect l="l" t="t" r="r" b="b"/>
              <a:pathLst>
                <a:path w="37" h="24" extrusionOk="0">
                  <a:moveTo>
                    <a:pt x="36" y="0"/>
                  </a:moveTo>
                  <a:cubicBezTo>
                    <a:pt x="1" y="0"/>
                    <a:pt x="25" y="12"/>
                    <a:pt x="36" y="24"/>
                  </a:cubicBezTo>
                  <a:cubicBezTo>
                    <a:pt x="36" y="12"/>
                    <a:pt x="36" y="12"/>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50"/>
            <p:cNvSpPr/>
            <p:nvPr/>
          </p:nvSpPr>
          <p:spPr>
            <a:xfrm>
              <a:off x="6525655" y="2726875"/>
              <a:ext cx="62" cy="62"/>
            </a:xfrm>
            <a:custGeom>
              <a:avLst/>
              <a:gdLst/>
              <a:ahLst/>
              <a:cxnLst/>
              <a:rect l="l" t="t" r="r" b="b"/>
              <a:pathLst>
                <a:path w="1" h="1" extrusionOk="0">
                  <a:moveTo>
                    <a:pt x="0" y="1"/>
                  </a:moveTo>
                  <a:lnTo>
                    <a:pt x="0"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50"/>
            <p:cNvSpPr/>
            <p:nvPr/>
          </p:nvSpPr>
          <p:spPr>
            <a:xfrm>
              <a:off x="6535903" y="2711441"/>
              <a:ext cx="2284" cy="3025"/>
            </a:xfrm>
            <a:custGeom>
              <a:avLst/>
              <a:gdLst/>
              <a:ahLst/>
              <a:cxnLst/>
              <a:rect l="l" t="t" r="r" b="b"/>
              <a:pathLst>
                <a:path w="37" h="49" extrusionOk="0">
                  <a:moveTo>
                    <a:pt x="25" y="1"/>
                  </a:moveTo>
                  <a:lnTo>
                    <a:pt x="1" y="49"/>
                  </a:lnTo>
                  <a:lnTo>
                    <a:pt x="37" y="13"/>
                  </a:lnTo>
                  <a:lnTo>
                    <a:pt x="2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50"/>
            <p:cNvSpPr/>
            <p:nvPr/>
          </p:nvSpPr>
          <p:spPr>
            <a:xfrm>
              <a:off x="6516087" y="2616678"/>
              <a:ext cx="803" cy="741"/>
            </a:xfrm>
            <a:custGeom>
              <a:avLst/>
              <a:gdLst/>
              <a:ahLst/>
              <a:cxnLst/>
              <a:rect l="l" t="t" r="r" b="b"/>
              <a:pathLst>
                <a:path w="13" h="12" extrusionOk="0">
                  <a:moveTo>
                    <a:pt x="0" y="0"/>
                  </a:moveTo>
                  <a:lnTo>
                    <a:pt x="0" y="12"/>
                  </a:lnTo>
                  <a:cubicBezTo>
                    <a:pt x="12" y="12"/>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50"/>
            <p:cNvSpPr/>
            <p:nvPr/>
          </p:nvSpPr>
          <p:spPr>
            <a:xfrm>
              <a:off x="6426386" y="2585687"/>
              <a:ext cx="101492" cy="77663"/>
            </a:xfrm>
            <a:custGeom>
              <a:avLst/>
              <a:gdLst/>
              <a:ahLst/>
              <a:cxnLst/>
              <a:rect l="l" t="t" r="r" b="b"/>
              <a:pathLst>
                <a:path w="1644" h="1258" extrusionOk="0">
                  <a:moveTo>
                    <a:pt x="541" y="450"/>
                  </a:moveTo>
                  <a:cubicBezTo>
                    <a:pt x="539" y="455"/>
                    <a:pt x="538" y="461"/>
                    <a:pt x="537" y="466"/>
                  </a:cubicBezTo>
                  <a:cubicBezTo>
                    <a:pt x="538" y="461"/>
                    <a:pt x="539" y="455"/>
                    <a:pt x="541" y="450"/>
                  </a:cubicBezTo>
                  <a:close/>
                  <a:moveTo>
                    <a:pt x="362" y="1"/>
                  </a:moveTo>
                  <a:cubicBezTo>
                    <a:pt x="325" y="1"/>
                    <a:pt x="272" y="125"/>
                    <a:pt x="244" y="125"/>
                  </a:cubicBezTo>
                  <a:cubicBezTo>
                    <a:pt x="231" y="125"/>
                    <a:pt x="224" y="97"/>
                    <a:pt x="227" y="14"/>
                  </a:cubicBezTo>
                  <a:lnTo>
                    <a:pt x="227" y="14"/>
                  </a:lnTo>
                  <a:cubicBezTo>
                    <a:pt x="167" y="62"/>
                    <a:pt x="120" y="109"/>
                    <a:pt x="84" y="181"/>
                  </a:cubicBezTo>
                  <a:lnTo>
                    <a:pt x="108" y="109"/>
                  </a:lnTo>
                  <a:lnTo>
                    <a:pt x="108" y="109"/>
                  </a:lnTo>
                  <a:cubicBezTo>
                    <a:pt x="36" y="169"/>
                    <a:pt x="1" y="264"/>
                    <a:pt x="1" y="347"/>
                  </a:cubicBezTo>
                  <a:lnTo>
                    <a:pt x="25" y="300"/>
                  </a:lnTo>
                  <a:cubicBezTo>
                    <a:pt x="37" y="285"/>
                    <a:pt x="45" y="279"/>
                    <a:pt x="50" y="279"/>
                  </a:cubicBezTo>
                  <a:cubicBezTo>
                    <a:pt x="74" y="279"/>
                    <a:pt x="29" y="415"/>
                    <a:pt x="48" y="454"/>
                  </a:cubicBezTo>
                  <a:cubicBezTo>
                    <a:pt x="101" y="444"/>
                    <a:pt x="164" y="254"/>
                    <a:pt x="185" y="254"/>
                  </a:cubicBezTo>
                  <a:cubicBezTo>
                    <a:pt x="188" y="254"/>
                    <a:pt x="190" y="257"/>
                    <a:pt x="191" y="264"/>
                  </a:cubicBezTo>
                  <a:cubicBezTo>
                    <a:pt x="215" y="264"/>
                    <a:pt x="191" y="323"/>
                    <a:pt x="179" y="371"/>
                  </a:cubicBezTo>
                  <a:cubicBezTo>
                    <a:pt x="182" y="374"/>
                    <a:pt x="186" y="376"/>
                    <a:pt x="189" y="376"/>
                  </a:cubicBezTo>
                  <a:cubicBezTo>
                    <a:pt x="223" y="376"/>
                    <a:pt x="265" y="214"/>
                    <a:pt x="287" y="192"/>
                  </a:cubicBezTo>
                  <a:lnTo>
                    <a:pt x="287" y="192"/>
                  </a:lnTo>
                  <a:cubicBezTo>
                    <a:pt x="268" y="350"/>
                    <a:pt x="274" y="396"/>
                    <a:pt x="291" y="396"/>
                  </a:cubicBezTo>
                  <a:cubicBezTo>
                    <a:pt x="316" y="396"/>
                    <a:pt x="364" y="297"/>
                    <a:pt x="393" y="297"/>
                  </a:cubicBezTo>
                  <a:cubicBezTo>
                    <a:pt x="408" y="297"/>
                    <a:pt x="417" y="322"/>
                    <a:pt x="417" y="395"/>
                  </a:cubicBezTo>
                  <a:cubicBezTo>
                    <a:pt x="453" y="359"/>
                    <a:pt x="489" y="407"/>
                    <a:pt x="537" y="323"/>
                  </a:cubicBezTo>
                  <a:lnTo>
                    <a:pt x="537" y="323"/>
                  </a:lnTo>
                  <a:cubicBezTo>
                    <a:pt x="502" y="437"/>
                    <a:pt x="566" y="344"/>
                    <a:pt x="541" y="450"/>
                  </a:cubicBezTo>
                  <a:lnTo>
                    <a:pt x="541" y="450"/>
                  </a:lnTo>
                  <a:cubicBezTo>
                    <a:pt x="558" y="384"/>
                    <a:pt x="572" y="364"/>
                    <a:pt x="583" y="364"/>
                  </a:cubicBezTo>
                  <a:cubicBezTo>
                    <a:pt x="601" y="364"/>
                    <a:pt x="615" y="412"/>
                    <a:pt x="635" y="412"/>
                  </a:cubicBezTo>
                  <a:cubicBezTo>
                    <a:pt x="651" y="412"/>
                    <a:pt x="672" y="380"/>
                    <a:pt x="703" y="264"/>
                  </a:cubicBezTo>
                  <a:cubicBezTo>
                    <a:pt x="711" y="300"/>
                    <a:pt x="715" y="309"/>
                    <a:pt x="718" y="309"/>
                  </a:cubicBezTo>
                  <a:cubicBezTo>
                    <a:pt x="722" y="309"/>
                    <a:pt x="724" y="298"/>
                    <a:pt x="729" y="298"/>
                  </a:cubicBezTo>
                  <a:cubicBezTo>
                    <a:pt x="733" y="298"/>
                    <a:pt x="740" y="306"/>
                    <a:pt x="751" y="335"/>
                  </a:cubicBezTo>
                  <a:cubicBezTo>
                    <a:pt x="739" y="371"/>
                    <a:pt x="727" y="371"/>
                    <a:pt x="715" y="383"/>
                  </a:cubicBezTo>
                  <a:cubicBezTo>
                    <a:pt x="715" y="394"/>
                    <a:pt x="717" y="398"/>
                    <a:pt x="720" y="398"/>
                  </a:cubicBezTo>
                  <a:cubicBezTo>
                    <a:pt x="732" y="398"/>
                    <a:pt x="759" y="342"/>
                    <a:pt x="768" y="342"/>
                  </a:cubicBezTo>
                  <a:cubicBezTo>
                    <a:pt x="773" y="342"/>
                    <a:pt x="773" y="358"/>
                    <a:pt x="763" y="407"/>
                  </a:cubicBezTo>
                  <a:cubicBezTo>
                    <a:pt x="767" y="411"/>
                    <a:pt x="771" y="413"/>
                    <a:pt x="774" y="413"/>
                  </a:cubicBezTo>
                  <a:cubicBezTo>
                    <a:pt x="802" y="413"/>
                    <a:pt x="817" y="303"/>
                    <a:pt x="870" y="240"/>
                  </a:cubicBezTo>
                  <a:lnTo>
                    <a:pt x="870" y="240"/>
                  </a:lnTo>
                  <a:cubicBezTo>
                    <a:pt x="906" y="300"/>
                    <a:pt x="870" y="335"/>
                    <a:pt x="822" y="478"/>
                  </a:cubicBezTo>
                  <a:cubicBezTo>
                    <a:pt x="906" y="335"/>
                    <a:pt x="894" y="419"/>
                    <a:pt x="965" y="347"/>
                  </a:cubicBezTo>
                  <a:cubicBezTo>
                    <a:pt x="953" y="312"/>
                    <a:pt x="965" y="276"/>
                    <a:pt x="1001" y="252"/>
                  </a:cubicBezTo>
                  <a:cubicBezTo>
                    <a:pt x="1010" y="263"/>
                    <a:pt x="1019" y="268"/>
                    <a:pt x="1029" y="268"/>
                  </a:cubicBezTo>
                  <a:cubicBezTo>
                    <a:pt x="1070" y="268"/>
                    <a:pt x="1120" y="192"/>
                    <a:pt x="1191" y="192"/>
                  </a:cubicBezTo>
                  <a:cubicBezTo>
                    <a:pt x="1195" y="192"/>
                    <a:pt x="1199" y="192"/>
                    <a:pt x="1203" y="192"/>
                  </a:cubicBezTo>
                  <a:cubicBezTo>
                    <a:pt x="1171" y="253"/>
                    <a:pt x="1154" y="268"/>
                    <a:pt x="1143" y="268"/>
                  </a:cubicBezTo>
                  <a:cubicBezTo>
                    <a:pt x="1132" y="268"/>
                    <a:pt x="1129" y="251"/>
                    <a:pt x="1123" y="251"/>
                  </a:cubicBezTo>
                  <a:cubicBezTo>
                    <a:pt x="1118" y="251"/>
                    <a:pt x="1111" y="264"/>
                    <a:pt x="1096" y="312"/>
                  </a:cubicBezTo>
                  <a:cubicBezTo>
                    <a:pt x="1013" y="359"/>
                    <a:pt x="989" y="335"/>
                    <a:pt x="906" y="443"/>
                  </a:cubicBezTo>
                  <a:cubicBezTo>
                    <a:pt x="920" y="457"/>
                    <a:pt x="944" y="467"/>
                    <a:pt x="983" y="467"/>
                  </a:cubicBezTo>
                  <a:cubicBezTo>
                    <a:pt x="1007" y="467"/>
                    <a:pt x="1036" y="464"/>
                    <a:pt x="1072" y="454"/>
                  </a:cubicBezTo>
                  <a:lnTo>
                    <a:pt x="1072" y="454"/>
                  </a:lnTo>
                  <a:cubicBezTo>
                    <a:pt x="1072" y="490"/>
                    <a:pt x="1001" y="514"/>
                    <a:pt x="1001" y="538"/>
                  </a:cubicBezTo>
                  <a:cubicBezTo>
                    <a:pt x="991" y="553"/>
                    <a:pt x="994" y="559"/>
                    <a:pt x="1006" y="559"/>
                  </a:cubicBezTo>
                  <a:cubicBezTo>
                    <a:pt x="1033" y="559"/>
                    <a:pt x="1105" y="528"/>
                    <a:pt x="1141" y="528"/>
                  </a:cubicBezTo>
                  <a:cubicBezTo>
                    <a:pt x="1160" y="528"/>
                    <a:pt x="1168" y="536"/>
                    <a:pt x="1156" y="562"/>
                  </a:cubicBezTo>
                  <a:lnTo>
                    <a:pt x="1060" y="597"/>
                  </a:lnTo>
                  <a:cubicBezTo>
                    <a:pt x="1080" y="590"/>
                    <a:pt x="1095" y="587"/>
                    <a:pt x="1105" y="587"/>
                  </a:cubicBezTo>
                  <a:cubicBezTo>
                    <a:pt x="1160" y="587"/>
                    <a:pt x="1085" y="682"/>
                    <a:pt x="1156" y="693"/>
                  </a:cubicBezTo>
                  <a:cubicBezTo>
                    <a:pt x="1191" y="669"/>
                    <a:pt x="1227" y="657"/>
                    <a:pt x="1263" y="645"/>
                  </a:cubicBezTo>
                  <a:lnTo>
                    <a:pt x="1263" y="645"/>
                  </a:lnTo>
                  <a:cubicBezTo>
                    <a:pt x="1144" y="693"/>
                    <a:pt x="1179" y="693"/>
                    <a:pt x="1227" y="704"/>
                  </a:cubicBezTo>
                  <a:cubicBezTo>
                    <a:pt x="1275" y="716"/>
                    <a:pt x="1334" y="740"/>
                    <a:pt x="1251" y="776"/>
                  </a:cubicBezTo>
                  <a:cubicBezTo>
                    <a:pt x="1278" y="771"/>
                    <a:pt x="1303" y="769"/>
                    <a:pt x="1327" y="769"/>
                  </a:cubicBezTo>
                  <a:cubicBezTo>
                    <a:pt x="1351" y="769"/>
                    <a:pt x="1373" y="771"/>
                    <a:pt x="1394" y="775"/>
                  </a:cubicBezTo>
                  <a:lnTo>
                    <a:pt x="1394" y="775"/>
                  </a:lnTo>
                  <a:cubicBezTo>
                    <a:pt x="1375" y="769"/>
                    <a:pt x="1361" y="762"/>
                    <a:pt x="1358" y="752"/>
                  </a:cubicBezTo>
                  <a:cubicBezTo>
                    <a:pt x="1525" y="728"/>
                    <a:pt x="1430" y="669"/>
                    <a:pt x="1560" y="621"/>
                  </a:cubicBezTo>
                  <a:lnTo>
                    <a:pt x="1560" y="621"/>
                  </a:lnTo>
                  <a:cubicBezTo>
                    <a:pt x="1536" y="627"/>
                    <a:pt x="1516" y="629"/>
                    <a:pt x="1502" y="629"/>
                  </a:cubicBezTo>
                  <a:cubicBezTo>
                    <a:pt x="1435" y="629"/>
                    <a:pt x="1455" y="582"/>
                    <a:pt x="1417" y="582"/>
                  </a:cubicBezTo>
                  <a:cubicBezTo>
                    <a:pt x="1411" y="582"/>
                    <a:pt x="1403" y="583"/>
                    <a:pt x="1394" y="585"/>
                  </a:cubicBezTo>
                  <a:cubicBezTo>
                    <a:pt x="1346" y="585"/>
                    <a:pt x="1358" y="550"/>
                    <a:pt x="1430" y="514"/>
                  </a:cubicBezTo>
                  <a:cubicBezTo>
                    <a:pt x="1435" y="508"/>
                    <a:pt x="1441" y="505"/>
                    <a:pt x="1447" y="505"/>
                  </a:cubicBezTo>
                  <a:cubicBezTo>
                    <a:pt x="1453" y="505"/>
                    <a:pt x="1459" y="508"/>
                    <a:pt x="1465" y="514"/>
                  </a:cubicBezTo>
                  <a:lnTo>
                    <a:pt x="1465" y="478"/>
                  </a:lnTo>
                  <a:lnTo>
                    <a:pt x="1489" y="478"/>
                  </a:lnTo>
                  <a:cubicBezTo>
                    <a:pt x="1489" y="473"/>
                    <a:pt x="1483" y="471"/>
                    <a:pt x="1475" y="471"/>
                  </a:cubicBezTo>
                  <a:cubicBezTo>
                    <a:pt x="1463" y="471"/>
                    <a:pt x="1447" y="474"/>
                    <a:pt x="1436" y="474"/>
                  </a:cubicBezTo>
                  <a:cubicBezTo>
                    <a:pt x="1421" y="474"/>
                    <a:pt x="1415" y="469"/>
                    <a:pt x="1441" y="443"/>
                  </a:cubicBezTo>
                  <a:cubicBezTo>
                    <a:pt x="1453" y="435"/>
                    <a:pt x="1463" y="432"/>
                    <a:pt x="1470" y="432"/>
                  </a:cubicBezTo>
                  <a:cubicBezTo>
                    <a:pt x="1485" y="432"/>
                    <a:pt x="1493" y="443"/>
                    <a:pt x="1501" y="443"/>
                  </a:cubicBezTo>
                  <a:cubicBezTo>
                    <a:pt x="1497" y="421"/>
                    <a:pt x="1472" y="416"/>
                    <a:pt x="1442" y="416"/>
                  </a:cubicBezTo>
                  <a:cubicBezTo>
                    <a:pt x="1416" y="416"/>
                    <a:pt x="1386" y="419"/>
                    <a:pt x="1362" y="419"/>
                  </a:cubicBezTo>
                  <a:cubicBezTo>
                    <a:pt x="1325" y="419"/>
                    <a:pt x="1306" y="410"/>
                    <a:pt x="1346" y="359"/>
                  </a:cubicBezTo>
                  <a:lnTo>
                    <a:pt x="1346" y="359"/>
                  </a:lnTo>
                  <a:cubicBezTo>
                    <a:pt x="1275" y="395"/>
                    <a:pt x="1239" y="359"/>
                    <a:pt x="1120" y="478"/>
                  </a:cubicBezTo>
                  <a:cubicBezTo>
                    <a:pt x="1156" y="431"/>
                    <a:pt x="1263" y="347"/>
                    <a:pt x="1215" y="323"/>
                  </a:cubicBezTo>
                  <a:lnTo>
                    <a:pt x="1215" y="323"/>
                  </a:lnTo>
                  <a:cubicBezTo>
                    <a:pt x="1189" y="342"/>
                    <a:pt x="1174" y="349"/>
                    <a:pt x="1167" y="349"/>
                  </a:cubicBezTo>
                  <a:cubicBezTo>
                    <a:pt x="1144" y="349"/>
                    <a:pt x="1179" y="290"/>
                    <a:pt x="1156" y="290"/>
                  </a:cubicBezTo>
                  <a:cubicBezTo>
                    <a:pt x="1151" y="290"/>
                    <a:pt x="1143" y="293"/>
                    <a:pt x="1132" y="300"/>
                  </a:cubicBezTo>
                  <a:cubicBezTo>
                    <a:pt x="1263" y="216"/>
                    <a:pt x="1156" y="264"/>
                    <a:pt x="1275" y="192"/>
                  </a:cubicBezTo>
                  <a:cubicBezTo>
                    <a:pt x="1278" y="174"/>
                    <a:pt x="1270" y="167"/>
                    <a:pt x="1255" y="167"/>
                  </a:cubicBezTo>
                  <a:cubicBezTo>
                    <a:pt x="1222" y="167"/>
                    <a:pt x="1158" y="200"/>
                    <a:pt x="1119" y="200"/>
                  </a:cubicBezTo>
                  <a:cubicBezTo>
                    <a:pt x="1110" y="200"/>
                    <a:pt x="1102" y="198"/>
                    <a:pt x="1096" y="192"/>
                  </a:cubicBezTo>
                  <a:cubicBezTo>
                    <a:pt x="1120" y="157"/>
                    <a:pt x="1132" y="121"/>
                    <a:pt x="1156" y="97"/>
                  </a:cubicBezTo>
                  <a:lnTo>
                    <a:pt x="1156" y="97"/>
                  </a:lnTo>
                  <a:cubicBezTo>
                    <a:pt x="1126" y="112"/>
                    <a:pt x="1081" y="156"/>
                    <a:pt x="1065" y="156"/>
                  </a:cubicBezTo>
                  <a:cubicBezTo>
                    <a:pt x="1055" y="156"/>
                    <a:pt x="1055" y="141"/>
                    <a:pt x="1072" y="97"/>
                  </a:cubicBezTo>
                  <a:lnTo>
                    <a:pt x="1072" y="97"/>
                  </a:lnTo>
                  <a:lnTo>
                    <a:pt x="1025" y="181"/>
                  </a:lnTo>
                  <a:cubicBezTo>
                    <a:pt x="1013" y="121"/>
                    <a:pt x="953" y="121"/>
                    <a:pt x="965" y="14"/>
                  </a:cubicBezTo>
                  <a:lnTo>
                    <a:pt x="965" y="14"/>
                  </a:lnTo>
                  <a:lnTo>
                    <a:pt x="906" y="97"/>
                  </a:lnTo>
                  <a:lnTo>
                    <a:pt x="858" y="169"/>
                  </a:lnTo>
                  <a:cubicBezTo>
                    <a:pt x="862" y="100"/>
                    <a:pt x="849" y="72"/>
                    <a:pt x="828" y="72"/>
                  </a:cubicBezTo>
                  <a:cubicBezTo>
                    <a:pt x="787" y="72"/>
                    <a:pt x="715" y="174"/>
                    <a:pt x="668" y="276"/>
                  </a:cubicBezTo>
                  <a:cubicBezTo>
                    <a:pt x="644" y="252"/>
                    <a:pt x="644" y="216"/>
                    <a:pt x="644" y="192"/>
                  </a:cubicBezTo>
                  <a:lnTo>
                    <a:pt x="679" y="121"/>
                  </a:lnTo>
                  <a:cubicBezTo>
                    <a:pt x="665" y="114"/>
                    <a:pt x="655" y="74"/>
                    <a:pt x="640" y="74"/>
                  </a:cubicBezTo>
                  <a:cubicBezTo>
                    <a:pt x="629" y="74"/>
                    <a:pt x="616" y="93"/>
                    <a:pt x="596" y="157"/>
                  </a:cubicBezTo>
                  <a:cubicBezTo>
                    <a:pt x="594" y="160"/>
                    <a:pt x="592" y="162"/>
                    <a:pt x="590" y="162"/>
                  </a:cubicBezTo>
                  <a:cubicBezTo>
                    <a:pt x="577" y="162"/>
                    <a:pt x="595" y="35"/>
                    <a:pt x="584" y="14"/>
                  </a:cubicBezTo>
                  <a:lnTo>
                    <a:pt x="584" y="14"/>
                  </a:lnTo>
                  <a:cubicBezTo>
                    <a:pt x="565" y="64"/>
                    <a:pt x="547" y="80"/>
                    <a:pt x="531" y="80"/>
                  </a:cubicBezTo>
                  <a:cubicBezTo>
                    <a:pt x="500" y="80"/>
                    <a:pt x="474" y="19"/>
                    <a:pt x="449" y="19"/>
                  </a:cubicBezTo>
                  <a:cubicBezTo>
                    <a:pt x="431" y="19"/>
                    <a:pt x="413" y="50"/>
                    <a:pt x="394" y="157"/>
                  </a:cubicBezTo>
                  <a:cubicBezTo>
                    <a:pt x="405" y="157"/>
                    <a:pt x="437" y="229"/>
                    <a:pt x="470" y="229"/>
                  </a:cubicBezTo>
                  <a:cubicBezTo>
                    <a:pt x="472" y="229"/>
                    <a:pt x="475" y="229"/>
                    <a:pt x="477" y="228"/>
                  </a:cubicBezTo>
                  <a:lnTo>
                    <a:pt x="477" y="228"/>
                  </a:lnTo>
                  <a:cubicBezTo>
                    <a:pt x="465" y="264"/>
                    <a:pt x="465" y="335"/>
                    <a:pt x="453" y="347"/>
                  </a:cubicBezTo>
                  <a:cubicBezTo>
                    <a:pt x="414" y="347"/>
                    <a:pt x="407" y="265"/>
                    <a:pt x="378" y="265"/>
                  </a:cubicBezTo>
                  <a:cubicBezTo>
                    <a:pt x="372" y="265"/>
                    <a:pt x="366" y="268"/>
                    <a:pt x="358" y="276"/>
                  </a:cubicBezTo>
                  <a:lnTo>
                    <a:pt x="394" y="62"/>
                  </a:lnTo>
                  <a:cubicBezTo>
                    <a:pt x="387" y="17"/>
                    <a:pt x="375" y="1"/>
                    <a:pt x="362" y="1"/>
                  </a:cubicBezTo>
                  <a:close/>
                  <a:moveTo>
                    <a:pt x="1394" y="775"/>
                  </a:moveTo>
                  <a:lnTo>
                    <a:pt x="1394" y="775"/>
                  </a:lnTo>
                  <a:cubicBezTo>
                    <a:pt x="1405" y="778"/>
                    <a:pt x="1419" y="781"/>
                    <a:pt x="1434" y="784"/>
                  </a:cubicBezTo>
                  <a:lnTo>
                    <a:pt x="1434" y="784"/>
                  </a:lnTo>
                  <a:cubicBezTo>
                    <a:pt x="1422" y="780"/>
                    <a:pt x="1408" y="777"/>
                    <a:pt x="1394" y="775"/>
                  </a:cubicBezTo>
                  <a:close/>
                  <a:moveTo>
                    <a:pt x="1120" y="800"/>
                  </a:moveTo>
                  <a:lnTo>
                    <a:pt x="1120" y="800"/>
                  </a:lnTo>
                  <a:cubicBezTo>
                    <a:pt x="1121" y="800"/>
                    <a:pt x="1122" y="800"/>
                    <a:pt x="1123" y="800"/>
                  </a:cubicBezTo>
                  <a:lnTo>
                    <a:pt x="1123" y="800"/>
                  </a:lnTo>
                  <a:cubicBezTo>
                    <a:pt x="1122" y="800"/>
                    <a:pt x="1121" y="800"/>
                    <a:pt x="1120" y="800"/>
                  </a:cubicBezTo>
                  <a:close/>
                  <a:moveTo>
                    <a:pt x="1434" y="784"/>
                  </a:moveTo>
                  <a:cubicBezTo>
                    <a:pt x="1481" y="797"/>
                    <a:pt x="1513" y="818"/>
                    <a:pt x="1525" y="835"/>
                  </a:cubicBezTo>
                  <a:cubicBezTo>
                    <a:pt x="1477" y="847"/>
                    <a:pt x="1418" y="847"/>
                    <a:pt x="1370" y="859"/>
                  </a:cubicBezTo>
                  <a:cubicBezTo>
                    <a:pt x="1464" y="789"/>
                    <a:pt x="1199" y="811"/>
                    <a:pt x="1123" y="800"/>
                  </a:cubicBezTo>
                  <a:lnTo>
                    <a:pt x="1123" y="800"/>
                  </a:lnTo>
                  <a:cubicBezTo>
                    <a:pt x="1201" y="813"/>
                    <a:pt x="1121" y="871"/>
                    <a:pt x="1239" y="895"/>
                  </a:cubicBezTo>
                  <a:lnTo>
                    <a:pt x="1120" y="895"/>
                  </a:lnTo>
                  <a:cubicBezTo>
                    <a:pt x="1096" y="931"/>
                    <a:pt x="1394" y="919"/>
                    <a:pt x="1275" y="966"/>
                  </a:cubicBezTo>
                  <a:lnTo>
                    <a:pt x="1191" y="966"/>
                  </a:lnTo>
                  <a:cubicBezTo>
                    <a:pt x="1191" y="1062"/>
                    <a:pt x="1025" y="1145"/>
                    <a:pt x="1215" y="1252"/>
                  </a:cubicBezTo>
                  <a:cubicBezTo>
                    <a:pt x="1239" y="1256"/>
                    <a:pt x="1275" y="1257"/>
                    <a:pt x="1314" y="1257"/>
                  </a:cubicBezTo>
                  <a:cubicBezTo>
                    <a:pt x="1392" y="1257"/>
                    <a:pt x="1485" y="1252"/>
                    <a:pt x="1525" y="1252"/>
                  </a:cubicBezTo>
                  <a:cubicBezTo>
                    <a:pt x="1441" y="1193"/>
                    <a:pt x="1358" y="1157"/>
                    <a:pt x="1275" y="1109"/>
                  </a:cubicBezTo>
                  <a:lnTo>
                    <a:pt x="1275" y="1109"/>
                  </a:lnTo>
                  <a:lnTo>
                    <a:pt x="1430" y="1133"/>
                  </a:lnTo>
                  <a:cubicBezTo>
                    <a:pt x="1345" y="1112"/>
                    <a:pt x="1288" y="1072"/>
                    <a:pt x="1226" y="1072"/>
                  </a:cubicBezTo>
                  <a:cubicBezTo>
                    <a:pt x="1219" y="1072"/>
                    <a:pt x="1211" y="1072"/>
                    <a:pt x="1203" y="1074"/>
                  </a:cubicBezTo>
                  <a:cubicBezTo>
                    <a:pt x="1132" y="1050"/>
                    <a:pt x="1322" y="1074"/>
                    <a:pt x="1251" y="1026"/>
                  </a:cubicBezTo>
                  <a:lnTo>
                    <a:pt x="1251" y="1026"/>
                  </a:lnTo>
                  <a:cubicBezTo>
                    <a:pt x="1394" y="1038"/>
                    <a:pt x="1406" y="1062"/>
                    <a:pt x="1537" y="1074"/>
                  </a:cubicBezTo>
                  <a:lnTo>
                    <a:pt x="1465" y="1038"/>
                  </a:lnTo>
                  <a:lnTo>
                    <a:pt x="1465" y="1038"/>
                  </a:lnTo>
                  <a:cubicBezTo>
                    <a:pt x="1478" y="1040"/>
                    <a:pt x="1487" y="1041"/>
                    <a:pt x="1495" y="1041"/>
                  </a:cubicBezTo>
                  <a:cubicBezTo>
                    <a:pt x="1515" y="1041"/>
                    <a:pt x="1522" y="1034"/>
                    <a:pt x="1543" y="1034"/>
                  </a:cubicBezTo>
                  <a:cubicBezTo>
                    <a:pt x="1550" y="1034"/>
                    <a:pt x="1560" y="1035"/>
                    <a:pt x="1572" y="1038"/>
                  </a:cubicBezTo>
                  <a:cubicBezTo>
                    <a:pt x="1394" y="966"/>
                    <a:pt x="1644" y="954"/>
                    <a:pt x="1560" y="883"/>
                  </a:cubicBezTo>
                  <a:lnTo>
                    <a:pt x="1560" y="883"/>
                  </a:lnTo>
                  <a:lnTo>
                    <a:pt x="1537" y="919"/>
                  </a:lnTo>
                  <a:cubicBezTo>
                    <a:pt x="1453" y="919"/>
                    <a:pt x="1465" y="895"/>
                    <a:pt x="1441" y="883"/>
                  </a:cubicBezTo>
                  <a:cubicBezTo>
                    <a:pt x="1489" y="883"/>
                    <a:pt x="1549" y="859"/>
                    <a:pt x="1584" y="812"/>
                  </a:cubicBezTo>
                  <a:cubicBezTo>
                    <a:pt x="1545" y="798"/>
                    <a:pt x="1483" y="793"/>
                    <a:pt x="1434" y="78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50"/>
            <p:cNvSpPr/>
            <p:nvPr/>
          </p:nvSpPr>
          <p:spPr>
            <a:xfrm>
              <a:off x="6469045" y="2585070"/>
              <a:ext cx="1543" cy="6667"/>
            </a:xfrm>
            <a:custGeom>
              <a:avLst/>
              <a:gdLst/>
              <a:ahLst/>
              <a:cxnLst/>
              <a:rect l="l" t="t" r="r" b="b"/>
              <a:pathLst>
                <a:path w="25" h="108" extrusionOk="0">
                  <a:moveTo>
                    <a:pt x="24" y="0"/>
                  </a:moveTo>
                  <a:lnTo>
                    <a:pt x="0" y="83"/>
                  </a:lnTo>
                  <a:cubicBezTo>
                    <a:pt x="9" y="79"/>
                    <a:pt x="15" y="76"/>
                    <a:pt x="18" y="76"/>
                  </a:cubicBezTo>
                  <a:cubicBezTo>
                    <a:pt x="24" y="76"/>
                    <a:pt x="24" y="85"/>
                    <a:pt x="24" y="107"/>
                  </a:cubicBezTo>
                  <a:lnTo>
                    <a:pt x="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50"/>
            <p:cNvSpPr/>
            <p:nvPr/>
          </p:nvSpPr>
          <p:spPr>
            <a:xfrm>
              <a:off x="6467563" y="2590194"/>
              <a:ext cx="1543" cy="3025"/>
            </a:xfrm>
            <a:custGeom>
              <a:avLst/>
              <a:gdLst/>
              <a:ahLst/>
              <a:cxnLst/>
              <a:rect l="l" t="t" r="r" b="b"/>
              <a:pathLst>
                <a:path w="25" h="49" extrusionOk="0">
                  <a:moveTo>
                    <a:pt x="24" y="0"/>
                  </a:moveTo>
                  <a:cubicBezTo>
                    <a:pt x="12" y="12"/>
                    <a:pt x="1" y="24"/>
                    <a:pt x="1" y="48"/>
                  </a:cubicBezTo>
                  <a:cubicBezTo>
                    <a:pt x="1" y="48"/>
                    <a:pt x="12" y="48"/>
                    <a:pt x="24" y="24"/>
                  </a:cubicBezTo>
                  <a:lnTo>
                    <a:pt x="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50"/>
            <p:cNvSpPr/>
            <p:nvPr/>
          </p:nvSpPr>
          <p:spPr>
            <a:xfrm>
              <a:off x="6430831" y="2585317"/>
              <a:ext cx="1914" cy="2593"/>
            </a:xfrm>
            <a:custGeom>
              <a:avLst/>
              <a:gdLst/>
              <a:ahLst/>
              <a:cxnLst/>
              <a:rect l="l" t="t" r="r" b="b"/>
              <a:pathLst>
                <a:path w="31" h="42" extrusionOk="0">
                  <a:moveTo>
                    <a:pt x="18" y="0"/>
                  </a:moveTo>
                  <a:cubicBezTo>
                    <a:pt x="12" y="0"/>
                    <a:pt x="5" y="3"/>
                    <a:pt x="0" y="8"/>
                  </a:cubicBezTo>
                  <a:cubicBezTo>
                    <a:pt x="0" y="29"/>
                    <a:pt x="4" y="41"/>
                    <a:pt x="10" y="41"/>
                  </a:cubicBezTo>
                  <a:cubicBezTo>
                    <a:pt x="14" y="41"/>
                    <a:pt x="19" y="35"/>
                    <a:pt x="24" y="20"/>
                  </a:cubicBezTo>
                  <a:cubicBezTo>
                    <a:pt x="31"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50"/>
            <p:cNvSpPr/>
            <p:nvPr/>
          </p:nvSpPr>
          <p:spPr>
            <a:xfrm>
              <a:off x="6429349" y="2590194"/>
              <a:ext cx="803" cy="2284"/>
            </a:xfrm>
            <a:custGeom>
              <a:avLst/>
              <a:gdLst/>
              <a:ahLst/>
              <a:cxnLst/>
              <a:rect l="l" t="t" r="r" b="b"/>
              <a:pathLst>
                <a:path w="13" h="37" extrusionOk="0">
                  <a:moveTo>
                    <a:pt x="0" y="0"/>
                  </a:moveTo>
                  <a:lnTo>
                    <a:pt x="0" y="36"/>
                  </a:lnTo>
                  <a:lnTo>
                    <a:pt x="12" y="1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50"/>
            <p:cNvSpPr/>
            <p:nvPr/>
          </p:nvSpPr>
          <p:spPr>
            <a:xfrm>
              <a:off x="6809326" y="2937885"/>
              <a:ext cx="1543" cy="1482"/>
            </a:xfrm>
            <a:custGeom>
              <a:avLst/>
              <a:gdLst/>
              <a:ahLst/>
              <a:cxnLst/>
              <a:rect l="l" t="t" r="r" b="b"/>
              <a:pathLst>
                <a:path w="25" h="24" extrusionOk="0">
                  <a:moveTo>
                    <a:pt x="25" y="24"/>
                  </a:moveTo>
                  <a:cubicBezTo>
                    <a:pt x="25" y="24"/>
                    <a:pt x="13" y="12"/>
                    <a:pt x="1" y="0"/>
                  </a:cubicBezTo>
                  <a:cubicBezTo>
                    <a:pt x="13" y="12"/>
                    <a:pt x="25" y="24"/>
                    <a:pt x="2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50"/>
            <p:cNvSpPr/>
            <p:nvPr/>
          </p:nvSpPr>
          <p:spPr>
            <a:xfrm>
              <a:off x="6792473" y="2921710"/>
              <a:ext cx="25188" cy="18521"/>
            </a:xfrm>
            <a:custGeom>
              <a:avLst/>
              <a:gdLst/>
              <a:ahLst/>
              <a:cxnLst/>
              <a:rect l="l" t="t" r="r" b="b"/>
              <a:pathLst>
                <a:path w="408" h="300" extrusionOk="0">
                  <a:moveTo>
                    <a:pt x="131" y="0"/>
                  </a:moveTo>
                  <a:cubicBezTo>
                    <a:pt x="155" y="60"/>
                    <a:pt x="191" y="107"/>
                    <a:pt x="226" y="167"/>
                  </a:cubicBezTo>
                  <a:cubicBezTo>
                    <a:pt x="179" y="119"/>
                    <a:pt x="131" y="95"/>
                    <a:pt x="131" y="72"/>
                  </a:cubicBezTo>
                  <a:cubicBezTo>
                    <a:pt x="95" y="72"/>
                    <a:pt x="179" y="143"/>
                    <a:pt x="155" y="155"/>
                  </a:cubicBezTo>
                  <a:cubicBezTo>
                    <a:pt x="0" y="72"/>
                    <a:pt x="167" y="107"/>
                    <a:pt x="36" y="36"/>
                  </a:cubicBezTo>
                  <a:lnTo>
                    <a:pt x="36" y="36"/>
                  </a:lnTo>
                  <a:cubicBezTo>
                    <a:pt x="24" y="48"/>
                    <a:pt x="12" y="83"/>
                    <a:pt x="131" y="179"/>
                  </a:cubicBezTo>
                  <a:lnTo>
                    <a:pt x="24" y="143"/>
                  </a:lnTo>
                  <a:lnTo>
                    <a:pt x="24" y="143"/>
                  </a:lnTo>
                  <a:lnTo>
                    <a:pt x="191" y="226"/>
                  </a:lnTo>
                  <a:cubicBezTo>
                    <a:pt x="195" y="229"/>
                    <a:pt x="198" y="230"/>
                    <a:pt x="199" y="230"/>
                  </a:cubicBezTo>
                  <a:cubicBezTo>
                    <a:pt x="207" y="230"/>
                    <a:pt x="133" y="174"/>
                    <a:pt x="149" y="174"/>
                  </a:cubicBezTo>
                  <a:cubicBezTo>
                    <a:pt x="154" y="174"/>
                    <a:pt x="166" y="178"/>
                    <a:pt x="191" y="191"/>
                  </a:cubicBezTo>
                  <a:cubicBezTo>
                    <a:pt x="214" y="214"/>
                    <a:pt x="250" y="238"/>
                    <a:pt x="274" y="262"/>
                  </a:cubicBezTo>
                  <a:cubicBezTo>
                    <a:pt x="270" y="259"/>
                    <a:pt x="271" y="257"/>
                    <a:pt x="275" y="257"/>
                  </a:cubicBezTo>
                  <a:cubicBezTo>
                    <a:pt x="295" y="257"/>
                    <a:pt x="403" y="299"/>
                    <a:pt x="407" y="299"/>
                  </a:cubicBezTo>
                  <a:cubicBezTo>
                    <a:pt x="407" y="299"/>
                    <a:pt x="407" y="299"/>
                    <a:pt x="405" y="298"/>
                  </a:cubicBezTo>
                  <a:cubicBezTo>
                    <a:pt x="310" y="203"/>
                    <a:pt x="214" y="107"/>
                    <a:pt x="1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50"/>
            <p:cNvSpPr/>
            <p:nvPr/>
          </p:nvSpPr>
          <p:spPr>
            <a:xfrm>
              <a:off x="6807906" y="2929798"/>
              <a:ext cx="4445" cy="4445"/>
            </a:xfrm>
            <a:custGeom>
              <a:avLst/>
              <a:gdLst/>
              <a:ahLst/>
              <a:cxnLst/>
              <a:rect l="l" t="t" r="r" b="b"/>
              <a:pathLst>
                <a:path w="72" h="72" extrusionOk="0">
                  <a:moveTo>
                    <a:pt x="0" y="0"/>
                  </a:moveTo>
                  <a:lnTo>
                    <a:pt x="72" y="72"/>
                  </a:lnTo>
                  <a:lnTo>
                    <a:pt x="24" y="1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50"/>
            <p:cNvSpPr/>
            <p:nvPr/>
          </p:nvSpPr>
          <p:spPr>
            <a:xfrm>
              <a:off x="6801239" y="2915105"/>
              <a:ext cx="15002" cy="21052"/>
            </a:xfrm>
            <a:custGeom>
              <a:avLst/>
              <a:gdLst/>
              <a:ahLst/>
              <a:cxnLst/>
              <a:rect l="l" t="t" r="r" b="b"/>
              <a:pathLst>
                <a:path w="243" h="341" extrusionOk="0">
                  <a:moveTo>
                    <a:pt x="60" y="1"/>
                  </a:moveTo>
                  <a:cubicBezTo>
                    <a:pt x="47" y="1"/>
                    <a:pt x="36" y="9"/>
                    <a:pt x="25" y="24"/>
                  </a:cubicBezTo>
                  <a:cubicBezTo>
                    <a:pt x="25" y="60"/>
                    <a:pt x="49" y="107"/>
                    <a:pt x="60" y="143"/>
                  </a:cubicBezTo>
                  <a:cubicBezTo>
                    <a:pt x="49" y="131"/>
                    <a:pt x="25" y="95"/>
                    <a:pt x="1" y="71"/>
                  </a:cubicBezTo>
                  <a:lnTo>
                    <a:pt x="1" y="71"/>
                  </a:lnTo>
                  <a:cubicBezTo>
                    <a:pt x="25" y="107"/>
                    <a:pt x="72" y="167"/>
                    <a:pt x="96" y="190"/>
                  </a:cubicBezTo>
                  <a:cubicBezTo>
                    <a:pt x="123" y="223"/>
                    <a:pt x="135" y="236"/>
                    <a:pt x="138" y="236"/>
                  </a:cubicBezTo>
                  <a:cubicBezTo>
                    <a:pt x="147" y="236"/>
                    <a:pt x="75" y="122"/>
                    <a:pt x="84" y="95"/>
                  </a:cubicBezTo>
                  <a:lnTo>
                    <a:pt x="84" y="95"/>
                  </a:lnTo>
                  <a:cubicBezTo>
                    <a:pt x="156" y="143"/>
                    <a:pt x="132" y="179"/>
                    <a:pt x="215" y="310"/>
                  </a:cubicBezTo>
                  <a:cubicBezTo>
                    <a:pt x="215" y="310"/>
                    <a:pt x="191" y="274"/>
                    <a:pt x="180" y="274"/>
                  </a:cubicBezTo>
                  <a:cubicBezTo>
                    <a:pt x="213" y="323"/>
                    <a:pt x="228" y="341"/>
                    <a:pt x="233" y="341"/>
                  </a:cubicBezTo>
                  <a:cubicBezTo>
                    <a:pt x="242" y="341"/>
                    <a:pt x="203" y="255"/>
                    <a:pt x="203" y="214"/>
                  </a:cubicBezTo>
                  <a:cubicBezTo>
                    <a:pt x="203" y="205"/>
                    <a:pt x="188" y="172"/>
                    <a:pt x="176" y="172"/>
                  </a:cubicBezTo>
                  <a:cubicBezTo>
                    <a:pt x="173" y="172"/>
                    <a:pt x="170" y="174"/>
                    <a:pt x="168" y="179"/>
                  </a:cubicBezTo>
                  <a:lnTo>
                    <a:pt x="168" y="119"/>
                  </a:lnTo>
                  <a:cubicBezTo>
                    <a:pt x="119" y="38"/>
                    <a:pt x="87" y="1"/>
                    <a:pt x="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50"/>
            <p:cNvSpPr/>
            <p:nvPr/>
          </p:nvSpPr>
          <p:spPr>
            <a:xfrm>
              <a:off x="6798337" y="2917574"/>
              <a:ext cx="2963" cy="1976"/>
            </a:xfrm>
            <a:custGeom>
              <a:avLst/>
              <a:gdLst/>
              <a:ahLst/>
              <a:cxnLst/>
              <a:rect l="l" t="t" r="r" b="b"/>
              <a:pathLst>
                <a:path w="48" h="32" extrusionOk="0">
                  <a:moveTo>
                    <a:pt x="6" y="0"/>
                  </a:moveTo>
                  <a:cubicBezTo>
                    <a:pt x="0" y="0"/>
                    <a:pt x="1" y="9"/>
                    <a:pt x="12" y="31"/>
                  </a:cubicBezTo>
                  <a:cubicBezTo>
                    <a:pt x="12" y="21"/>
                    <a:pt x="16" y="18"/>
                    <a:pt x="22" y="18"/>
                  </a:cubicBezTo>
                  <a:cubicBezTo>
                    <a:pt x="30" y="18"/>
                    <a:pt x="41" y="25"/>
                    <a:pt x="48" y="31"/>
                  </a:cubicBezTo>
                  <a:cubicBezTo>
                    <a:pt x="29" y="12"/>
                    <a:pt x="13" y="0"/>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50"/>
            <p:cNvSpPr/>
            <p:nvPr/>
          </p:nvSpPr>
          <p:spPr>
            <a:xfrm>
              <a:off x="6814512" y="2928316"/>
              <a:ext cx="62" cy="803"/>
            </a:xfrm>
            <a:custGeom>
              <a:avLst/>
              <a:gdLst/>
              <a:ahLst/>
              <a:cxnLst/>
              <a:rect l="l" t="t" r="r" b="b"/>
              <a:pathLst>
                <a:path w="1" h="13" extrusionOk="0">
                  <a:moveTo>
                    <a:pt x="0" y="0"/>
                  </a:moveTo>
                  <a:lnTo>
                    <a:pt x="0" y="0"/>
                  </a:lnTo>
                  <a:cubicBezTo>
                    <a:pt x="0" y="12"/>
                    <a:pt x="0" y="1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50"/>
            <p:cNvSpPr/>
            <p:nvPr/>
          </p:nvSpPr>
          <p:spPr>
            <a:xfrm>
              <a:off x="6807166" y="2912882"/>
              <a:ext cx="2963" cy="4445"/>
            </a:xfrm>
            <a:custGeom>
              <a:avLst/>
              <a:gdLst/>
              <a:ahLst/>
              <a:cxnLst/>
              <a:rect l="l" t="t" r="r" b="b"/>
              <a:pathLst>
                <a:path w="48" h="72" extrusionOk="0">
                  <a:moveTo>
                    <a:pt x="12" y="0"/>
                  </a:moveTo>
                  <a:lnTo>
                    <a:pt x="12" y="0"/>
                  </a:lnTo>
                  <a:cubicBezTo>
                    <a:pt x="0" y="24"/>
                    <a:pt x="12" y="48"/>
                    <a:pt x="24" y="72"/>
                  </a:cubicBezTo>
                  <a:lnTo>
                    <a:pt x="48" y="72"/>
                  </a:lnTo>
                  <a:lnTo>
                    <a:pt x="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50"/>
            <p:cNvSpPr/>
            <p:nvPr/>
          </p:nvSpPr>
          <p:spPr>
            <a:xfrm>
              <a:off x="6809203" y="2894485"/>
              <a:ext cx="81058" cy="38646"/>
            </a:xfrm>
            <a:custGeom>
              <a:avLst/>
              <a:gdLst/>
              <a:ahLst/>
              <a:cxnLst/>
              <a:rect l="l" t="t" r="r" b="b"/>
              <a:pathLst>
                <a:path w="1313" h="626" extrusionOk="0">
                  <a:moveTo>
                    <a:pt x="265" y="373"/>
                  </a:moveTo>
                  <a:lnTo>
                    <a:pt x="265" y="373"/>
                  </a:lnTo>
                  <a:cubicBezTo>
                    <a:pt x="264" y="374"/>
                    <a:pt x="264" y="375"/>
                    <a:pt x="263" y="376"/>
                  </a:cubicBezTo>
                  <a:lnTo>
                    <a:pt x="263" y="376"/>
                  </a:lnTo>
                  <a:cubicBezTo>
                    <a:pt x="264" y="378"/>
                    <a:pt x="264" y="380"/>
                    <a:pt x="265" y="382"/>
                  </a:cubicBezTo>
                  <a:lnTo>
                    <a:pt x="265" y="373"/>
                  </a:lnTo>
                  <a:close/>
                  <a:moveTo>
                    <a:pt x="1134" y="1"/>
                  </a:moveTo>
                  <a:cubicBezTo>
                    <a:pt x="1098" y="1"/>
                    <a:pt x="1134" y="120"/>
                    <a:pt x="1074" y="120"/>
                  </a:cubicBezTo>
                  <a:cubicBezTo>
                    <a:pt x="1074" y="84"/>
                    <a:pt x="1051" y="48"/>
                    <a:pt x="1039" y="24"/>
                  </a:cubicBezTo>
                  <a:cubicBezTo>
                    <a:pt x="1030" y="79"/>
                    <a:pt x="985" y="155"/>
                    <a:pt x="938" y="155"/>
                  </a:cubicBezTo>
                  <a:cubicBezTo>
                    <a:pt x="924" y="155"/>
                    <a:pt x="910" y="148"/>
                    <a:pt x="896" y="132"/>
                  </a:cubicBezTo>
                  <a:cubicBezTo>
                    <a:pt x="885" y="127"/>
                    <a:pt x="875" y="125"/>
                    <a:pt x="866" y="125"/>
                  </a:cubicBezTo>
                  <a:cubicBezTo>
                    <a:pt x="827" y="125"/>
                    <a:pt x="804" y="164"/>
                    <a:pt x="765" y="203"/>
                  </a:cubicBezTo>
                  <a:cubicBezTo>
                    <a:pt x="746" y="200"/>
                    <a:pt x="726" y="199"/>
                    <a:pt x="707" y="199"/>
                  </a:cubicBezTo>
                  <a:cubicBezTo>
                    <a:pt x="607" y="199"/>
                    <a:pt x="506" y="230"/>
                    <a:pt x="406" y="230"/>
                  </a:cubicBezTo>
                  <a:cubicBezTo>
                    <a:pt x="359" y="230"/>
                    <a:pt x="312" y="223"/>
                    <a:pt x="265" y="203"/>
                  </a:cubicBezTo>
                  <a:lnTo>
                    <a:pt x="265" y="373"/>
                  </a:lnTo>
                  <a:lnTo>
                    <a:pt x="265" y="373"/>
                  </a:lnTo>
                  <a:cubicBezTo>
                    <a:pt x="280" y="353"/>
                    <a:pt x="295" y="335"/>
                    <a:pt x="312" y="322"/>
                  </a:cubicBezTo>
                  <a:lnTo>
                    <a:pt x="312" y="441"/>
                  </a:lnTo>
                  <a:cubicBezTo>
                    <a:pt x="333" y="405"/>
                    <a:pt x="360" y="383"/>
                    <a:pt x="389" y="383"/>
                  </a:cubicBezTo>
                  <a:cubicBezTo>
                    <a:pt x="427" y="383"/>
                    <a:pt x="469" y="423"/>
                    <a:pt x="503" y="524"/>
                  </a:cubicBezTo>
                  <a:cubicBezTo>
                    <a:pt x="479" y="417"/>
                    <a:pt x="598" y="572"/>
                    <a:pt x="574" y="334"/>
                  </a:cubicBezTo>
                  <a:lnTo>
                    <a:pt x="574" y="334"/>
                  </a:lnTo>
                  <a:cubicBezTo>
                    <a:pt x="586" y="394"/>
                    <a:pt x="598" y="382"/>
                    <a:pt x="622" y="405"/>
                  </a:cubicBezTo>
                  <a:lnTo>
                    <a:pt x="622" y="334"/>
                  </a:lnTo>
                  <a:cubicBezTo>
                    <a:pt x="645" y="334"/>
                    <a:pt x="657" y="442"/>
                    <a:pt x="689" y="442"/>
                  </a:cubicBezTo>
                  <a:cubicBezTo>
                    <a:pt x="690" y="442"/>
                    <a:pt x="692" y="442"/>
                    <a:pt x="693" y="441"/>
                  </a:cubicBezTo>
                  <a:cubicBezTo>
                    <a:pt x="682" y="370"/>
                    <a:pt x="682" y="298"/>
                    <a:pt x="693" y="227"/>
                  </a:cubicBezTo>
                  <a:cubicBezTo>
                    <a:pt x="741" y="322"/>
                    <a:pt x="801" y="417"/>
                    <a:pt x="860" y="513"/>
                  </a:cubicBezTo>
                  <a:cubicBezTo>
                    <a:pt x="860" y="477"/>
                    <a:pt x="848" y="441"/>
                    <a:pt x="824" y="405"/>
                  </a:cubicBezTo>
                  <a:lnTo>
                    <a:pt x="824" y="405"/>
                  </a:lnTo>
                  <a:cubicBezTo>
                    <a:pt x="828" y="408"/>
                    <a:pt x="832" y="409"/>
                    <a:pt x="834" y="409"/>
                  </a:cubicBezTo>
                  <a:cubicBezTo>
                    <a:pt x="855" y="409"/>
                    <a:pt x="836" y="330"/>
                    <a:pt x="836" y="298"/>
                  </a:cubicBezTo>
                  <a:cubicBezTo>
                    <a:pt x="837" y="298"/>
                    <a:pt x="838" y="298"/>
                    <a:pt x="839" y="298"/>
                  </a:cubicBezTo>
                  <a:cubicBezTo>
                    <a:pt x="862" y="298"/>
                    <a:pt x="884" y="420"/>
                    <a:pt x="896" y="489"/>
                  </a:cubicBezTo>
                  <a:cubicBezTo>
                    <a:pt x="900" y="491"/>
                    <a:pt x="903" y="492"/>
                    <a:pt x="906" y="492"/>
                  </a:cubicBezTo>
                  <a:cubicBezTo>
                    <a:pt x="947" y="492"/>
                    <a:pt x="938" y="322"/>
                    <a:pt x="965" y="322"/>
                  </a:cubicBezTo>
                  <a:cubicBezTo>
                    <a:pt x="969" y="322"/>
                    <a:pt x="973" y="325"/>
                    <a:pt x="979" y="334"/>
                  </a:cubicBezTo>
                  <a:lnTo>
                    <a:pt x="944" y="239"/>
                  </a:lnTo>
                  <a:cubicBezTo>
                    <a:pt x="949" y="233"/>
                    <a:pt x="956" y="231"/>
                    <a:pt x="964" y="231"/>
                  </a:cubicBezTo>
                  <a:cubicBezTo>
                    <a:pt x="993" y="231"/>
                    <a:pt x="1032" y="264"/>
                    <a:pt x="1066" y="264"/>
                  </a:cubicBezTo>
                  <a:cubicBezTo>
                    <a:pt x="1077" y="264"/>
                    <a:pt x="1088" y="261"/>
                    <a:pt x="1098" y="251"/>
                  </a:cubicBezTo>
                  <a:lnTo>
                    <a:pt x="1098" y="251"/>
                  </a:lnTo>
                  <a:cubicBezTo>
                    <a:pt x="1182" y="382"/>
                    <a:pt x="1098" y="382"/>
                    <a:pt x="1086" y="453"/>
                  </a:cubicBezTo>
                  <a:cubicBezTo>
                    <a:pt x="1110" y="477"/>
                    <a:pt x="1134" y="477"/>
                    <a:pt x="1158" y="524"/>
                  </a:cubicBezTo>
                  <a:cubicBezTo>
                    <a:pt x="1158" y="441"/>
                    <a:pt x="1182" y="334"/>
                    <a:pt x="1182" y="251"/>
                  </a:cubicBezTo>
                  <a:cubicBezTo>
                    <a:pt x="1207" y="367"/>
                    <a:pt x="1249" y="385"/>
                    <a:pt x="1281" y="385"/>
                  </a:cubicBezTo>
                  <a:cubicBezTo>
                    <a:pt x="1294" y="385"/>
                    <a:pt x="1305" y="382"/>
                    <a:pt x="1313" y="382"/>
                  </a:cubicBezTo>
                  <a:cubicBezTo>
                    <a:pt x="1296" y="332"/>
                    <a:pt x="1279" y="311"/>
                    <a:pt x="1259" y="311"/>
                  </a:cubicBezTo>
                  <a:cubicBezTo>
                    <a:pt x="1250" y="311"/>
                    <a:pt x="1240" y="315"/>
                    <a:pt x="1229" y="322"/>
                  </a:cubicBezTo>
                  <a:cubicBezTo>
                    <a:pt x="1194" y="227"/>
                    <a:pt x="1241" y="227"/>
                    <a:pt x="1229" y="167"/>
                  </a:cubicBezTo>
                  <a:cubicBezTo>
                    <a:pt x="1170" y="132"/>
                    <a:pt x="1182" y="72"/>
                    <a:pt x="1134" y="1"/>
                  </a:cubicBezTo>
                  <a:close/>
                  <a:moveTo>
                    <a:pt x="191" y="216"/>
                  </a:moveTo>
                  <a:cubicBezTo>
                    <a:pt x="163" y="216"/>
                    <a:pt x="139" y="268"/>
                    <a:pt x="112" y="268"/>
                  </a:cubicBezTo>
                  <a:cubicBezTo>
                    <a:pt x="108" y="268"/>
                    <a:pt x="103" y="266"/>
                    <a:pt x="98" y="263"/>
                  </a:cubicBezTo>
                  <a:lnTo>
                    <a:pt x="98" y="263"/>
                  </a:lnTo>
                  <a:cubicBezTo>
                    <a:pt x="122" y="322"/>
                    <a:pt x="134" y="394"/>
                    <a:pt x="146" y="465"/>
                  </a:cubicBezTo>
                  <a:cubicBezTo>
                    <a:pt x="123" y="375"/>
                    <a:pt x="114" y="373"/>
                    <a:pt x="103" y="373"/>
                  </a:cubicBezTo>
                  <a:cubicBezTo>
                    <a:pt x="103" y="373"/>
                    <a:pt x="102" y="373"/>
                    <a:pt x="101" y="373"/>
                  </a:cubicBezTo>
                  <a:cubicBezTo>
                    <a:pt x="89" y="373"/>
                    <a:pt x="74" y="370"/>
                    <a:pt x="39" y="263"/>
                  </a:cubicBezTo>
                  <a:cubicBezTo>
                    <a:pt x="33" y="258"/>
                    <a:pt x="28" y="256"/>
                    <a:pt x="25" y="256"/>
                  </a:cubicBezTo>
                  <a:cubicBezTo>
                    <a:pt x="1" y="256"/>
                    <a:pt x="72" y="407"/>
                    <a:pt x="45" y="407"/>
                  </a:cubicBezTo>
                  <a:cubicBezTo>
                    <a:pt x="43" y="407"/>
                    <a:pt x="41" y="407"/>
                    <a:pt x="39" y="405"/>
                  </a:cubicBezTo>
                  <a:lnTo>
                    <a:pt x="39" y="405"/>
                  </a:lnTo>
                  <a:cubicBezTo>
                    <a:pt x="74" y="524"/>
                    <a:pt x="86" y="453"/>
                    <a:pt x="110" y="536"/>
                  </a:cubicBezTo>
                  <a:cubicBezTo>
                    <a:pt x="122" y="565"/>
                    <a:pt x="122" y="571"/>
                    <a:pt x="118" y="571"/>
                  </a:cubicBezTo>
                  <a:cubicBezTo>
                    <a:pt x="114" y="571"/>
                    <a:pt x="109" y="568"/>
                    <a:pt x="105" y="568"/>
                  </a:cubicBezTo>
                  <a:cubicBezTo>
                    <a:pt x="99" y="568"/>
                    <a:pt x="96" y="576"/>
                    <a:pt x="110" y="620"/>
                  </a:cubicBezTo>
                  <a:cubicBezTo>
                    <a:pt x="113" y="624"/>
                    <a:pt x="116" y="625"/>
                    <a:pt x="119" y="625"/>
                  </a:cubicBezTo>
                  <a:cubicBezTo>
                    <a:pt x="149" y="625"/>
                    <a:pt x="194" y="473"/>
                    <a:pt x="263" y="376"/>
                  </a:cubicBezTo>
                  <a:lnTo>
                    <a:pt x="263" y="376"/>
                  </a:lnTo>
                  <a:cubicBezTo>
                    <a:pt x="240" y="302"/>
                    <a:pt x="217" y="379"/>
                    <a:pt x="205" y="274"/>
                  </a:cubicBezTo>
                  <a:lnTo>
                    <a:pt x="205" y="274"/>
                  </a:lnTo>
                  <a:cubicBezTo>
                    <a:pt x="209" y="282"/>
                    <a:pt x="213" y="285"/>
                    <a:pt x="217" y="285"/>
                  </a:cubicBezTo>
                  <a:cubicBezTo>
                    <a:pt x="225" y="285"/>
                    <a:pt x="233" y="274"/>
                    <a:pt x="241" y="274"/>
                  </a:cubicBezTo>
                  <a:cubicBezTo>
                    <a:pt x="223" y="230"/>
                    <a:pt x="206" y="216"/>
                    <a:pt x="191" y="2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50"/>
            <p:cNvSpPr/>
            <p:nvPr/>
          </p:nvSpPr>
          <p:spPr>
            <a:xfrm>
              <a:off x="6881371" y="2926094"/>
              <a:ext cx="1543" cy="4507"/>
            </a:xfrm>
            <a:custGeom>
              <a:avLst/>
              <a:gdLst/>
              <a:ahLst/>
              <a:cxnLst/>
              <a:rect l="l" t="t" r="r" b="b"/>
              <a:pathLst>
                <a:path w="25" h="73" extrusionOk="0">
                  <a:moveTo>
                    <a:pt x="1" y="1"/>
                  </a:moveTo>
                  <a:lnTo>
                    <a:pt x="1" y="72"/>
                  </a:lnTo>
                  <a:cubicBezTo>
                    <a:pt x="13" y="60"/>
                    <a:pt x="13" y="48"/>
                    <a:pt x="25" y="48"/>
                  </a:cubicBezTo>
                  <a:cubicBezTo>
                    <a:pt x="13" y="36"/>
                    <a:pt x="13" y="1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50"/>
            <p:cNvSpPr/>
            <p:nvPr/>
          </p:nvSpPr>
          <p:spPr>
            <a:xfrm>
              <a:off x="6890939" y="2918006"/>
              <a:ext cx="803" cy="803"/>
            </a:xfrm>
            <a:custGeom>
              <a:avLst/>
              <a:gdLst/>
              <a:ahLst/>
              <a:cxnLst/>
              <a:rect l="l" t="t" r="r" b="b"/>
              <a:pathLst>
                <a:path w="13" h="13" extrusionOk="0">
                  <a:moveTo>
                    <a:pt x="1" y="1"/>
                  </a:moveTo>
                  <a:lnTo>
                    <a:pt x="12" y="13"/>
                  </a:lnTo>
                  <a:cubicBezTo>
                    <a:pt x="12" y="1"/>
                    <a:pt x="1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50"/>
            <p:cNvSpPr/>
            <p:nvPr/>
          </p:nvSpPr>
          <p:spPr>
            <a:xfrm>
              <a:off x="6864455" y="2902573"/>
              <a:ext cx="803" cy="803"/>
            </a:xfrm>
            <a:custGeom>
              <a:avLst/>
              <a:gdLst/>
              <a:ahLst/>
              <a:cxnLst/>
              <a:rect l="l" t="t" r="r" b="b"/>
              <a:pathLst>
                <a:path w="13" h="13" extrusionOk="0">
                  <a:moveTo>
                    <a:pt x="1" y="1"/>
                  </a:moveTo>
                  <a:lnTo>
                    <a:pt x="1" y="12"/>
                  </a:lnTo>
                  <a:lnTo>
                    <a:pt x="13" y="12"/>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50"/>
            <p:cNvSpPr/>
            <p:nvPr/>
          </p:nvSpPr>
          <p:spPr>
            <a:xfrm>
              <a:off x="6863035" y="2926094"/>
              <a:ext cx="4445" cy="5927"/>
            </a:xfrm>
            <a:custGeom>
              <a:avLst/>
              <a:gdLst/>
              <a:ahLst/>
              <a:cxnLst/>
              <a:rect l="l" t="t" r="r" b="b"/>
              <a:pathLst>
                <a:path w="72" h="96" extrusionOk="0">
                  <a:moveTo>
                    <a:pt x="0" y="1"/>
                  </a:moveTo>
                  <a:lnTo>
                    <a:pt x="0" y="1"/>
                  </a:lnTo>
                  <a:cubicBezTo>
                    <a:pt x="12" y="48"/>
                    <a:pt x="24" y="84"/>
                    <a:pt x="72" y="96"/>
                  </a:cubicBezTo>
                  <a:cubicBezTo>
                    <a:pt x="48" y="60"/>
                    <a:pt x="24" y="2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50"/>
            <p:cNvSpPr/>
            <p:nvPr/>
          </p:nvSpPr>
          <p:spPr>
            <a:xfrm>
              <a:off x="6844638" y="2927575"/>
              <a:ext cx="1543" cy="5186"/>
            </a:xfrm>
            <a:custGeom>
              <a:avLst/>
              <a:gdLst/>
              <a:ahLst/>
              <a:cxnLst/>
              <a:rect l="l" t="t" r="r" b="b"/>
              <a:pathLst>
                <a:path w="25" h="84" extrusionOk="0">
                  <a:moveTo>
                    <a:pt x="0" y="0"/>
                  </a:moveTo>
                  <a:cubicBezTo>
                    <a:pt x="0" y="12"/>
                    <a:pt x="12" y="48"/>
                    <a:pt x="0" y="84"/>
                  </a:cubicBezTo>
                  <a:cubicBezTo>
                    <a:pt x="24" y="84"/>
                    <a:pt x="24" y="48"/>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50"/>
            <p:cNvSpPr/>
            <p:nvPr/>
          </p:nvSpPr>
          <p:spPr>
            <a:xfrm>
              <a:off x="6886556" y="2920970"/>
              <a:ext cx="2963" cy="5186"/>
            </a:xfrm>
            <a:custGeom>
              <a:avLst/>
              <a:gdLst/>
              <a:ahLst/>
              <a:cxnLst/>
              <a:rect l="l" t="t" r="r" b="b"/>
              <a:pathLst>
                <a:path w="48" h="84" extrusionOk="0">
                  <a:moveTo>
                    <a:pt x="48" y="0"/>
                  </a:moveTo>
                  <a:lnTo>
                    <a:pt x="0" y="84"/>
                  </a:lnTo>
                  <a:lnTo>
                    <a:pt x="0" y="84"/>
                  </a:lnTo>
                  <a:lnTo>
                    <a:pt x="36" y="36"/>
                  </a:lnTo>
                  <a:lnTo>
                    <a:pt x="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50"/>
            <p:cNvSpPr/>
            <p:nvPr/>
          </p:nvSpPr>
          <p:spPr>
            <a:xfrm>
              <a:off x="6884334" y="2863618"/>
              <a:ext cx="42288" cy="50808"/>
            </a:xfrm>
            <a:custGeom>
              <a:avLst/>
              <a:gdLst/>
              <a:ahLst/>
              <a:cxnLst/>
              <a:rect l="l" t="t" r="r" b="b"/>
              <a:pathLst>
                <a:path w="685" h="823" extrusionOk="0">
                  <a:moveTo>
                    <a:pt x="579" y="263"/>
                  </a:moveTo>
                  <a:lnTo>
                    <a:pt x="579" y="263"/>
                  </a:lnTo>
                  <a:cubicBezTo>
                    <a:pt x="584" y="267"/>
                    <a:pt x="589" y="270"/>
                    <a:pt x="596" y="274"/>
                  </a:cubicBezTo>
                  <a:lnTo>
                    <a:pt x="579" y="263"/>
                  </a:lnTo>
                  <a:close/>
                  <a:moveTo>
                    <a:pt x="369" y="1"/>
                  </a:moveTo>
                  <a:lnTo>
                    <a:pt x="369" y="1"/>
                  </a:lnTo>
                  <a:cubicBezTo>
                    <a:pt x="346" y="12"/>
                    <a:pt x="429" y="72"/>
                    <a:pt x="441" y="120"/>
                  </a:cubicBezTo>
                  <a:cubicBezTo>
                    <a:pt x="381" y="72"/>
                    <a:pt x="298" y="36"/>
                    <a:pt x="322" y="24"/>
                  </a:cubicBezTo>
                  <a:cubicBezTo>
                    <a:pt x="304" y="21"/>
                    <a:pt x="289" y="20"/>
                    <a:pt x="277" y="20"/>
                  </a:cubicBezTo>
                  <a:cubicBezTo>
                    <a:pt x="205" y="20"/>
                    <a:pt x="244" y="75"/>
                    <a:pt x="203" y="96"/>
                  </a:cubicBezTo>
                  <a:cubicBezTo>
                    <a:pt x="227" y="191"/>
                    <a:pt x="453" y="239"/>
                    <a:pt x="417" y="310"/>
                  </a:cubicBezTo>
                  <a:lnTo>
                    <a:pt x="203" y="167"/>
                  </a:lnTo>
                  <a:cubicBezTo>
                    <a:pt x="191" y="227"/>
                    <a:pt x="96" y="239"/>
                    <a:pt x="203" y="465"/>
                  </a:cubicBezTo>
                  <a:cubicBezTo>
                    <a:pt x="167" y="441"/>
                    <a:pt x="143" y="417"/>
                    <a:pt x="131" y="382"/>
                  </a:cubicBezTo>
                  <a:lnTo>
                    <a:pt x="131" y="382"/>
                  </a:lnTo>
                  <a:cubicBezTo>
                    <a:pt x="108" y="416"/>
                    <a:pt x="347" y="668"/>
                    <a:pt x="246" y="668"/>
                  </a:cubicBezTo>
                  <a:cubicBezTo>
                    <a:pt x="244" y="668"/>
                    <a:pt x="241" y="668"/>
                    <a:pt x="238" y="667"/>
                  </a:cubicBezTo>
                  <a:cubicBezTo>
                    <a:pt x="191" y="489"/>
                    <a:pt x="131" y="548"/>
                    <a:pt x="48" y="405"/>
                  </a:cubicBezTo>
                  <a:lnTo>
                    <a:pt x="48" y="393"/>
                  </a:lnTo>
                  <a:cubicBezTo>
                    <a:pt x="36" y="429"/>
                    <a:pt x="36" y="524"/>
                    <a:pt x="0" y="524"/>
                  </a:cubicBezTo>
                  <a:cubicBezTo>
                    <a:pt x="36" y="584"/>
                    <a:pt x="108" y="667"/>
                    <a:pt x="72" y="691"/>
                  </a:cubicBezTo>
                  <a:cubicBezTo>
                    <a:pt x="96" y="691"/>
                    <a:pt x="131" y="763"/>
                    <a:pt x="155" y="822"/>
                  </a:cubicBezTo>
                  <a:cubicBezTo>
                    <a:pt x="155" y="739"/>
                    <a:pt x="215" y="763"/>
                    <a:pt x="191" y="679"/>
                  </a:cubicBezTo>
                  <a:lnTo>
                    <a:pt x="191" y="679"/>
                  </a:lnTo>
                  <a:cubicBezTo>
                    <a:pt x="262" y="727"/>
                    <a:pt x="191" y="703"/>
                    <a:pt x="262" y="763"/>
                  </a:cubicBezTo>
                  <a:lnTo>
                    <a:pt x="238" y="679"/>
                  </a:lnTo>
                  <a:cubicBezTo>
                    <a:pt x="272" y="679"/>
                    <a:pt x="274" y="752"/>
                    <a:pt x="313" y="752"/>
                  </a:cubicBezTo>
                  <a:cubicBezTo>
                    <a:pt x="316" y="752"/>
                    <a:pt x="319" y="751"/>
                    <a:pt x="322" y="751"/>
                  </a:cubicBezTo>
                  <a:cubicBezTo>
                    <a:pt x="286" y="703"/>
                    <a:pt x="286" y="643"/>
                    <a:pt x="322" y="632"/>
                  </a:cubicBezTo>
                  <a:lnTo>
                    <a:pt x="334" y="655"/>
                  </a:lnTo>
                  <a:cubicBezTo>
                    <a:pt x="334" y="620"/>
                    <a:pt x="381" y="632"/>
                    <a:pt x="274" y="524"/>
                  </a:cubicBezTo>
                  <a:lnTo>
                    <a:pt x="274" y="524"/>
                  </a:lnTo>
                  <a:lnTo>
                    <a:pt x="393" y="608"/>
                  </a:lnTo>
                  <a:lnTo>
                    <a:pt x="310" y="536"/>
                  </a:lnTo>
                  <a:cubicBezTo>
                    <a:pt x="358" y="536"/>
                    <a:pt x="417" y="560"/>
                    <a:pt x="465" y="572"/>
                  </a:cubicBezTo>
                  <a:cubicBezTo>
                    <a:pt x="476" y="578"/>
                    <a:pt x="489" y="581"/>
                    <a:pt x="500" y="581"/>
                  </a:cubicBezTo>
                  <a:cubicBezTo>
                    <a:pt x="537" y="581"/>
                    <a:pt x="569" y="552"/>
                    <a:pt x="560" y="489"/>
                  </a:cubicBezTo>
                  <a:cubicBezTo>
                    <a:pt x="512" y="489"/>
                    <a:pt x="489" y="441"/>
                    <a:pt x="477" y="417"/>
                  </a:cubicBezTo>
                  <a:cubicBezTo>
                    <a:pt x="405" y="417"/>
                    <a:pt x="500" y="513"/>
                    <a:pt x="477" y="548"/>
                  </a:cubicBezTo>
                  <a:cubicBezTo>
                    <a:pt x="415" y="497"/>
                    <a:pt x="371" y="391"/>
                    <a:pt x="313" y="364"/>
                  </a:cubicBezTo>
                  <a:lnTo>
                    <a:pt x="313" y="364"/>
                  </a:lnTo>
                  <a:cubicBezTo>
                    <a:pt x="319" y="365"/>
                    <a:pt x="324" y="365"/>
                    <a:pt x="329" y="365"/>
                  </a:cubicBezTo>
                  <a:cubicBezTo>
                    <a:pt x="360" y="365"/>
                    <a:pt x="365" y="347"/>
                    <a:pt x="393" y="347"/>
                  </a:cubicBezTo>
                  <a:cubicBezTo>
                    <a:pt x="416" y="347"/>
                    <a:pt x="454" y="360"/>
                    <a:pt x="536" y="405"/>
                  </a:cubicBezTo>
                  <a:cubicBezTo>
                    <a:pt x="584" y="358"/>
                    <a:pt x="489" y="286"/>
                    <a:pt x="560" y="251"/>
                  </a:cubicBezTo>
                  <a:lnTo>
                    <a:pt x="560" y="251"/>
                  </a:lnTo>
                  <a:lnTo>
                    <a:pt x="579" y="263"/>
                  </a:lnTo>
                  <a:lnTo>
                    <a:pt x="579" y="263"/>
                  </a:lnTo>
                  <a:cubicBezTo>
                    <a:pt x="486" y="198"/>
                    <a:pt x="684" y="258"/>
                    <a:pt x="560" y="167"/>
                  </a:cubicBezTo>
                  <a:lnTo>
                    <a:pt x="512" y="167"/>
                  </a:lnTo>
                  <a:cubicBezTo>
                    <a:pt x="453" y="143"/>
                    <a:pt x="453" y="132"/>
                    <a:pt x="453" y="108"/>
                  </a:cubicBezTo>
                  <a:lnTo>
                    <a:pt x="453" y="108"/>
                  </a:lnTo>
                  <a:cubicBezTo>
                    <a:pt x="465" y="120"/>
                    <a:pt x="489" y="132"/>
                    <a:pt x="512" y="132"/>
                  </a:cubicBezTo>
                  <a:cubicBezTo>
                    <a:pt x="405" y="72"/>
                    <a:pt x="405" y="24"/>
                    <a:pt x="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50"/>
            <p:cNvSpPr/>
            <p:nvPr/>
          </p:nvSpPr>
          <p:spPr>
            <a:xfrm>
              <a:off x="6904151" y="2904054"/>
              <a:ext cx="803" cy="3025"/>
            </a:xfrm>
            <a:custGeom>
              <a:avLst/>
              <a:gdLst/>
              <a:ahLst/>
              <a:cxnLst/>
              <a:rect l="l" t="t" r="r" b="b"/>
              <a:pathLst>
                <a:path w="13" h="49" extrusionOk="0">
                  <a:moveTo>
                    <a:pt x="1" y="0"/>
                  </a:moveTo>
                  <a:cubicBezTo>
                    <a:pt x="1" y="12"/>
                    <a:pt x="1" y="36"/>
                    <a:pt x="13" y="48"/>
                  </a:cubicBez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50"/>
            <p:cNvSpPr/>
            <p:nvPr/>
          </p:nvSpPr>
          <p:spPr>
            <a:xfrm>
              <a:off x="6902731" y="2827256"/>
              <a:ext cx="39017" cy="45252"/>
            </a:xfrm>
            <a:custGeom>
              <a:avLst/>
              <a:gdLst/>
              <a:ahLst/>
              <a:cxnLst/>
              <a:rect l="l" t="t" r="r" b="b"/>
              <a:pathLst>
                <a:path w="632" h="733" extrusionOk="0">
                  <a:moveTo>
                    <a:pt x="157" y="1"/>
                  </a:moveTo>
                  <a:cubicBezTo>
                    <a:pt x="130" y="1"/>
                    <a:pt x="155" y="46"/>
                    <a:pt x="155" y="66"/>
                  </a:cubicBezTo>
                  <a:cubicBezTo>
                    <a:pt x="226" y="66"/>
                    <a:pt x="262" y="173"/>
                    <a:pt x="298" y="220"/>
                  </a:cubicBezTo>
                  <a:cubicBezTo>
                    <a:pt x="292" y="218"/>
                    <a:pt x="288" y="217"/>
                    <a:pt x="285" y="217"/>
                  </a:cubicBezTo>
                  <a:cubicBezTo>
                    <a:pt x="268" y="217"/>
                    <a:pt x="276" y="248"/>
                    <a:pt x="263" y="248"/>
                  </a:cubicBezTo>
                  <a:cubicBezTo>
                    <a:pt x="257" y="248"/>
                    <a:pt x="246" y="241"/>
                    <a:pt x="226" y="220"/>
                  </a:cubicBezTo>
                  <a:cubicBezTo>
                    <a:pt x="226" y="220"/>
                    <a:pt x="214" y="197"/>
                    <a:pt x="202" y="173"/>
                  </a:cubicBezTo>
                  <a:lnTo>
                    <a:pt x="167" y="113"/>
                  </a:lnTo>
                  <a:cubicBezTo>
                    <a:pt x="107" y="161"/>
                    <a:pt x="60" y="220"/>
                    <a:pt x="36" y="280"/>
                  </a:cubicBezTo>
                  <a:cubicBezTo>
                    <a:pt x="12" y="340"/>
                    <a:pt x="0" y="411"/>
                    <a:pt x="0" y="470"/>
                  </a:cubicBezTo>
                  <a:lnTo>
                    <a:pt x="24" y="423"/>
                  </a:lnTo>
                  <a:cubicBezTo>
                    <a:pt x="95" y="459"/>
                    <a:pt x="83" y="482"/>
                    <a:pt x="119" y="518"/>
                  </a:cubicBezTo>
                  <a:lnTo>
                    <a:pt x="298" y="566"/>
                  </a:lnTo>
                  <a:cubicBezTo>
                    <a:pt x="282" y="566"/>
                    <a:pt x="287" y="582"/>
                    <a:pt x="275" y="582"/>
                  </a:cubicBezTo>
                  <a:cubicBezTo>
                    <a:pt x="269" y="582"/>
                    <a:pt x="258" y="578"/>
                    <a:pt x="238" y="566"/>
                  </a:cubicBezTo>
                  <a:lnTo>
                    <a:pt x="238" y="566"/>
                  </a:lnTo>
                  <a:cubicBezTo>
                    <a:pt x="286" y="601"/>
                    <a:pt x="357" y="625"/>
                    <a:pt x="417" y="637"/>
                  </a:cubicBezTo>
                  <a:cubicBezTo>
                    <a:pt x="429" y="685"/>
                    <a:pt x="357" y="661"/>
                    <a:pt x="464" y="732"/>
                  </a:cubicBezTo>
                  <a:cubicBezTo>
                    <a:pt x="631" y="732"/>
                    <a:pt x="369" y="637"/>
                    <a:pt x="512" y="625"/>
                  </a:cubicBezTo>
                  <a:lnTo>
                    <a:pt x="286" y="506"/>
                  </a:lnTo>
                  <a:cubicBezTo>
                    <a:pt x="289" y="505"/>
                    <a:pt x="292" y="505"/>
                    <a:pt x="296" y="505"/>
                  </a:cubicBezTo>
                  <a:cubicBezTo>
                    <a:pt x="332" y="505"/>
                    <a:pt x="386" y="554"/>
                    <a:pt x="441" y="554"/>
                  </a:cubicBezTo>
                  <a:cubicBezTo>
                    <a:pt x="369" y="494"/>
                    <a:pt x="274" y="518"/>
                    <a:pt x="167" y="447"/>
                  </a:cubicBezTo>
                  <a:lnTo>
                    <a:pt x="167" y="447"/>
                  </a:lnTo>
                  <a:cubicBezTo>
                    <a:pt x="172" y="448"/>
                    <a:pt x="177" y="448"/>
                    <a:pt x="180" y="448"/>
                  </a:cubicBezTo>
                  <a:cubicBezTo>
                    <a:pt x="224" y="448"/>
                    <a:pt x="143" y="386"/>
                    <a:pt x="143" y="375"/>
                  </a:cubicBezTo>
                  <a:lnTo>
                    <a:pt x="143" y="375"/>
                  </a:lnTo>
                  <a:cubicBezTo>
                    <a:pt x="214" y="411"/>
                    <a:pt x="298" y="447"/>
                    <a:pt x="381" y="482"/>
                  </a:cubicBezTo>
                  <a:cubicBezTo>
                    <a:pt x="360" y="461"/>
                    <a:pt x="377" y="457"/>
                    <a:pt x="396" y="457"/>
                  </a:cubicBezTo>
                  <a:cubicBezTo>
                    <a:pt x="410" y="457"/>
                    <a:pt x="424" y="459"/>
                    <a:pt x="429" y="459"/>
                  </a:cubicBezTo>
                  <a:cubicBezTo>
                    <a:pt x="333" y="435"/>
                    <a:pt x="393" y="411"/>
                    <a:pt x="286" y="387"/>
                  </a:cubicBezTo>
                  <a:cubicBezTo>
                    <a:pt x="214" y="346"/>
                    <a:pt x="168" y="287"/>
                    <a:pt x="203" y="287"/>
                  </a:cubicBezTo>
                  <a:cubicBezTo>
                    <a:pt x="209" y="287"/>
                    <a:pt x="216" y="289"/>
                    <a:pt x="226" y="292"/>
                  </a:cubicBezTo>
                  <a:cubicBezTo>
                    <a:pt x="298" y="316"/>
                    <a:pt x="262" y="328"/>
                    <a:pt x="262" y="340"/>
                  </a:cubicBezTo>
                  <a:cubicBezTo>
                    <a:pt x="369" y="411"/>
                    <a:pt x="333" y="351"/>
                    <a:pt x="429" y="423"/>
                  </a:cubicBezTo>
                  <a:cubicBezTo>
                    <a:pt x="298" y="304"/>
                    <a:pt x="381" y="185"/>
                    <a:pt x="179" y="6"/>
                  </a:cubicBezTo>
                  <a:cubicBezTo>
                    <a:pt x="169" y="2"/>
                    <a:pt x="162" y="1"/>
                    <a:pt x="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50"/>
            <p:cNvSpPr/>
            <p:nvPr/>
          </p:nvSpPr>
          <p:spPr>
            <a:xfrm>
              <a:off x="6918164" y="2865840"/>
              <a:ext cx="5186" cy="2963"/>
            </a:xfrm>
            <a:custGeom>
              <a:avLst/>
              <a:gdLst/>
              <a:ahLst/>
              <a:cxnLst/>
              <a:rect l="l" t="t" r="r" b="b"/>
              <a:pathLst>
                <a:path w="84" h="48" extrusionOk="0">
                  <a:moveTo>
                    <a:pt x="0" y="0"/>
                  </a:moveTo>
                  <a:lnTo>
                    <a:pt x="36" y="36"/>
                  </a:lnTo>
                  <a:lnTo>
                    <a:pt x="83" y="48"/>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50"/>
            <p:cNvSpPr/>
            <p:nvPr/>
          </p:nvSpPr>
          <p:spPr>
            <a:xfrm>
              <a:off x="6900508" y="2857753"/>
              <a:ext cx="7408" cy="2963"/>
            </a:xfrm>
            <a:custGeom>
              <a:avLst/>
              <a:gdLst/>
              <a:ahLst/>
              <a:cxnLst/>
              <a:rect l="l" t="t" r="r" b="b"/>
              <a:pathLst>
                <a:path w="120" h="48" extrusionOk="0">
                  <a:moveTo>
                    <a:pt x="0" y="0"/>
                  </a:moveTo>
                  <a:cubicBezTo>
                    <a:pt x="36" y="12"/>
                    <a:pt x="48" y="36"/>
                    <a:pt x="84" y="48"/>
                  </a:cubicBezTo>
                  <a:cubicBezTo>
                    <a:pt x="119" y="36"/>
                    <a:pt x="72" y="1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50"/>
            <p:cNvSpPr/>
            <p:nvPr/>
          </p:nvSpPr>
          <p:spPr>
            <a:xfrm>
              <a:off x="6926931" y="2848925"/>
              <a:ext cx="3766" cy="3704"/>
            </a:xfrm>
            <a:custGeom>
              <a:avLst/>
              <a:gdLst/>
              <a:ahLst/>
              <a:cxnLst/>
              <a:rect l="l" t="t" r="r" b="b"/>
              <a:pathLst>
                <a:path w="61" h="60" extrusionOk="0">
                  <a:moveTo>
                    <a:pt x="1" y="0"/>
                  </a:moveTo>
                  <a:lnTo>
                    <a:pt x="1" y="0"/>
                  </a:lnTo>
                  <a:cubicBezTo>
                    <a:pt x="25" y="24"/>
                    <a:pt x="37" y="36"/>
                    <a:pt x="60" y="60"/>
                  </a:cubicBezTo>
                  <a:lnTo>
                    <a:pt x="37" y="12"/>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50"/>
            <p:cNvSpPr/>
            <p:nvPr/>
          </p:nvSpPr>
          <p:spPr>
            <a:xfrm>
              <a:off x="6913720" y="2818057"/>
              <a:ext cx="15495" cy="24324"/>
            </a:xfrm>
            <a:custGeom>
              <a:avLst/>
              <a:gdLst/>
              <a:ahLst/>
              <a:cxnLst/>
              <a:rect l="l" t="t" r="r" b="b"/>
              <a:pathLst>
                <a:path w="251" h="394" extrusionOk="0">
                  <a:moveTo>
                    <a:pt x="132" y="0"/>
                  </a:moveTo>
                  <a:cubicBezTo>
                    <a:pt x="90" y="53"/>
                    <a:pt x="103" y="124"/>
                    <a:pt x="34" y="124"/>
                  </a:cubicBezTo>
                  <a:cubicBezTo>
                    <a:pt x="24" y="124"/>
                    <a:pt x="13" y="122"/>
                    <a:pt x="1" y="119"/>
                  </a:cubicBezTo>
                  <a:lnTo>
                    <a:pt x="1" y="119"/>
                  </a:lnTo>
                  <a:cubicBezTo>
                    <a:pt x="60" y="238"/>
                    <a:pt x="155" y="286"/>
                    <a:pt x="215" y="393"/>
                  </a:cubicBezTo>
                  <a:cubicBezTo>
                    <a:pt x="251" y="393"/>
                    <a:pt x="120" y="227"/>
                    <a:pt x="120" y="167"/>
                  </a:cubicBezTo>
                  <a:lnTo>
                    <a:pt x="120" y="167"/>
                  </a:lnTo>
                  <a:cubicBezTo>
                    <a:pt x="137" y="187"/>
                    <a:pt x="148" y="195"/>
                    <a:pt x="155" y="195"/>
                  </a:cubicBezTo>
                  <a:cubicBezTo>
                    <a:pt x="178" y="195"/>
                    <a:pt x="164" y="119"/>
                    <a:pt x="191" y="119"/>
                  </a:cubicBezTo>
                  <a:cubicBezTo>
                    <a:pt x="167" y="84"/>
                    <a:pt x="143" y="48"/>
                    <a:pt x="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50"/>
            <p:cNvSpPr/>
            <p:nvPr/>
          </p:nvSpPr>
          <p:spPr>
            <a:xfrm>
              <a:off x="6925511" y="2821700"/>
              <a:ext cx="74267" cy="43461"/>
            </a:xfrm>
            <a:custGeom>
              <a:avLst/>
              <a:gdLst/>
              <a:ahLst/>
              <a:cxnLst/>
              <a:rect l="l" t="t" r="r" b="b"/>
              <a:pathLst>
                <a:path w="1203" h="704" extrusionOk="0">
                  <a:moveTo>
                    <a:pt x="72" y="1"/>
                  </a:moveTo>
                  <a:cubicBezTo>
                    <a:pt x="72" y="49"/>
                    <a:pt x="24" y="13"/>
                    <a:pt x="24" y="60"/>
                  </a:cubicBezTo>
                  <a:lnTo>
                    <a:pt x="83" y="96"/>
                  </a:lnTo>
                  <a:cubicBezTo>
                    <a:pt x="88" y="145"/>
                    <a:pt x="83" y="164"/>
                    <a:pt x="72" y="164"/>
                  </a:cubicBezTo>
                  <a:cubicBezTo>
                    <a:pt x="56" y="164"/>
                    <a:pt x="28" y="126"/>
                    <a:pt x="0" y="84"/>
                  </a:cubicBezTo>
                  <a:lnTo>
                    <a:pt x="0" y="84"/>
                  </a:lnTo>
                  <a:cubicBezTo>
                    <a:pt x="12" y="215"/>
                    <a:pt x="131" y="263"/>
                    <a:pt x="179" y="382"/>
                  </a:cubicBezTo>
                  <a:cubicBezTo>
                    <a:pt x="163" y="325"/>
                    <a:pt x="163" y="304"/>
                    <a:pt x="170" y="304"/>
                  </a:cubicBezTo>
                  <a:cubicBezTo>
                    <a:pt x="180" y="304"/>
                    <a:pt x="201" y="341"/>
                    <a:pt x="214" y="382"/>
                  </a:cubicBezTo>
                  <a:cubicBezTo>
                    <a:pt x="242" y="438"/>
                    <a:pt x="263" y="508"/>
                    <a:pt x="271" y="508"/>
                  </a:cubicBezTo>
                  <a:cubicBezTo>
                    <a:pt x="273" y="508"/>
                    <a:pt x="274" y="502"/>
                    <a:pt x="274" y="489"/>
                  </a:cubicBezTo>
                  <a:cubicBezTo>
                    <a:pt x="274" y="430"/>
                    <a:pt x="262" y="358"/>
                    <a:pt x="238" y="299"/>
                  </a:cubicBezTo>
                  <a:cubicBezTo>
                    <a:pt x="247" y="299"/>
                    <a:pt x="256" y="253"/>
                    <a:pt x="269" y="253"/>
                  </a:cubicBezTo>
                  <a:cubicBezTo>
                    <a:pt x="274" y="253"/>
                    <a:pt x="280" y="259"/>
                    <a:pt x="286" y="275"/>
                  </a:cubicBezTo>
                  <a:cubicBezTo>
                    <a:pt x="295" y="322"/>
                    <a:pt x="290" y="354"/>
                    <a:pt x="281" y="354"/>
                  </a:cubicBezTo>
                  <a:cubicBezTo>
                    <a:pt x="279" y="354"/>
                    <a:pt x="276" y="351"/>
                    <a:pt x="274" y="346"/>
                  </a:cubicBezTo>
                  <a:lnTo>
                    <a:pt x="274" y="346"/>
                  </a:lnTo>
                  <a:cubicBezTo>
                    <a:pt x="278" y="399"/>
                    <a:pt x="281" y="413"/>
                    <a:pt x="283" y="413"/>
                  </a:cubicBezTo>
                  <a:cubicBezTo>
                    <a:pt x="285" y="413"/>
                    <a:pt x="288" y="393"/>
                    <a:pt x="290" y="393"/>
                  </a:cubicBezTo>
                  <a:cubicBezTo>
                    <a:pt x="292" y="393"/>
                    <a:pt x="295" y="401"/>
                    <a:pt x="298" y="430"/>
                  </a:cubicBezTo>
                  <a:cubicBezTo>
                    <a:pt x="298" y="406"/>
                    <a:pt x="298" y="382"/>
                    <a:pt x="298" y="346"/>
                  </a:cubicBezTo>
                  <a:cubicBezTo>
                    <a:pt x="302" y="352"/>
                    <a:pt x="306" y="355"/>
                    <a:pt x="310" y="355"/>
                  </a:cubicBezTo>
                  <a:cubicBezTo>
                    <a:pt x="327" y="355"/>
                    <a:pt x="335" y="298"/>
                    <a:pt x="353" y="298"/>
                  </a:cubicBezTo>
                  <a:cubicBezTo>
                    <a:pt x="360" y="298"/>
                    <a:pt x="369" y="307"/>
                    <a:pt x="381" y="334"/>
                  </a:cubicBezTo>
                  <a:cubicBezTo>
                    <a:pt x="393" y="287"/>
                    <a:pt x="417" y="239"/>
                    <a:pt x="417" y="191"/>
                  </a:cubicBezTo>
                  <a:lnTo>
                    <a:pt x="417" y="191"/>
                  </a:lnTo>
                  <a:cubicBezTo>
                    <a:pt x="417" y="275"/>
                    <a:pt x="417" y="358"/>
                    <a:pt x="405" y="441"/>
                  </a:cubicBezTo>
                  <a:cubicBezTo>
                    <a:pt x="429" y="382"/>
                    <a:pt x="453" y="251"/>
                    <a:pt x="500" y="144"/>
                  </a:cubicBezTo>
                  <a:cubicBezTo>
                    <a:pt x="505" y="220"/>
                    <a:pt x="519" y="235"/>
                    <a:pt x="534" y="235"/>
                  </a:cubicBezTo>
                  <a:cubicBezTo>
                    <a:pt x="544" y="235"/>
                    <a:pt x="554" y="228"/>
                    <a:pt x="561" y="228"/>
                  </a:cubicBezTo>
                  <a:cubicBezTo>
                    <a:pt x="570" y="228"/>
                    <a:pt x="576" y="239"/>
                    <a:pt x="572" y="287"/>
                  </a:cubicBezTo>
                  <a:cubicBezTo>
                    <a:pt x="572" y="287"/>
                    <a:pt x="558" y="307"/>
                    <a:pt x="552" y="307"/>
                  </a:cubicBezTo>
                  <a:cubicBezTo>
                    <a:pt x="549" y="307"/>
                    <a:pt x="548" y="305"/>
                    <a:pt x="548" y="299"/>
                  </a:cubicBezTo>
                  <a:cubicBezTo>
                    <a:pt x="524" y="354"/>
                    <a:pt x="521" y="371"/>
                    <a:pt x="529" y="371"/>
                  </a:cubicBezTo>
                  <a:cubicBezTo>
                    <a:pt x="541" y="371"/>
                    <a:pt x="580" y="326"/>
                    <a:pt x="598" y="326"/>
                  </a:cubicBezTo>
                  <a:cubicBezTo>
                    <a:pt x="603" y="326"/>
                    <a:pt x="606" y="328"/>
                    <a:pt x="607" y="334"/>
                  </a:cubicBezTo>
                  <a:lnTo>
                    <a:pt x="536" y="465"/>
                  </a:lnTo>
                  <a:cubicBezTo>
                    <a:pt x="556" y="459"/>
                    <a:pt x="591" y="433"/>
                    <a:pt x="614" y="433"/>
                  </a:cubicBezTo>
                  <a:cubicBezTo>
                    <a:pt x="631" y="433"/>
                    <a:pt x="642" y="449"/>
                    <a:pt x="631" y="501"/>
                  </a:cubicBezTo>
                  <a:lnTo>
                    <a:pt x="595" y="560"/>
                  </a:lnTo>
                  <a:cubicBezTo>
                    <a:pt x="633" y="535"/>
                    <a:pt x="662" y="528"/>
                    <a:pt x="688" y="528"/>
                  </a:cubicBezTo>
                  <a:cubicBezTo>
                    <a:pt x="724" y="528"/>
                    <a:pt x="754" y="542"/>
                    <a:pt x="793" y="542"/>
                  </a:cubicBezTo>
                  <a:cubicBezTo>
                    <a:pt x="805" y="542"/>
                    <a:pt x="819" y="540"/>
                    <a:pt x="834" y="537"/>
                  </a:cubicBezTo>
                  <a:lnTo>
                    <a:pt x="834" y="537"/>
                  </a:lnTo>
                  <a:lnTo>
                    <a:pt x="822" y="644"/>
                  </a:lnTo>
                  <a:cubicBezTo>
                    <a:pt x="941" y="572"/>
                    <a:pt x="762" y="560"/>
                    <a:pt x="905" y="382"/>
                  </a:cubicBezTo>
                  <a:lnTo>
                    <a:pt x="905" y="382"/>
                  </a:lnTo>
                  <a:cubicBezTo>
                    <a:pt x="877" y="456"/>
                    <a:pt x="872" y="480"/>
                    <a:pt x="878" y="480"/>
                  </a:cubicBezTo>
                  <a:cubicBezTo>
                    <a:pt x="890" y="480"/>
                    <a:pt x="941" y="402"/>
                    <a:pt x="964" y="402"/>
                  </a:cubicBezTo>
                  <a:cubicBezTo>
                    <a:pt x="972" y="402"/>
                    <a:pt x="976" y="410"/>
                    <a:pt x="976" y="430"/>
                  </a:cubicBezTo>
                  <a:cubicBezTo>
                    <a:pt x="976" y="549"/>
                    <a:pt x="917" y="465"/>
                    <a:pt x="893" y="584"/>
                  </a:cubicBezTo>
                  <a:cubicBezTo>
                    <a:pt x="917" y="536"/>
                    <a:pt x="928" y="523"/>
                    <a:pt x="934" y="523"/>
                  </a:cubicBezTo>
                  <a:cubicBezTo>
                    <a:pt x="941" y="523"/>
                    <a:pt x="943" y="541"/>
                    <a:pt x="954" y="541"/>
                  </a:cubicBezTo>
                  <a:cubicBezTo>
                    <a:pt x="957" y="541"/>
                    <a:pt x="960" y="540"/>
                    <a:pt x="965" y="537"/>
                  </a:cubicBezTo>
                  <a:lnTo>
                    <a:pt x="965" y="537"/>
                  </a:lnTo>
                  <a:cubicBezTo>
                    <a:pt x="917" y="656"/>
                    <a:pt x="1012" y="560"/>
                    <a:pt x="953" y="703"/>
                  </a:cubicBezTo>
                  <a:cubicBezTo>
                    <a:pt x="953" y="703"/>
                    <a:pt x="1000" y="656"/>
                    <a:pt x="1036" y="596"/>
                  </a:cubicBezTo>
                  <a:cubicBezTo>
                    <a:pt x="1072" y="549"/>
                    <a:pt x="1107" y="489"/>
                    <a:pt x="1107" y="489"/>
                  </a:cubicBezTo>
                  <a:cubicBezTo>
                    <a:pt x="1107" y="543"/>
                    <a:pt x="1117" y="557"/>
                    <a:pt x="1131" y="557"/>
                  </a:cubicBezTo>
                  <a:cubicBezTo>
                    <a:pt x="1138" y="557"/>
                    <a:pt x="1147" y="553"/>
                    <a:pt x="1155" y="549"/>
                  </a:cubicBezTo>
                  <a:cubicBezTo>
                    <a:pt x="1107" y="525"/>
                    <a:pt x="1203" y="334"/>
                    <a:pt x="1167" y="263"/>
                  </a:cubicBezTo>
                  <a:lnTo>
                    <a:pt x="1167" y="263"/>
                  </a:lnTo>
                  <a:cubicBezTo>
                    <a:pt x="1139" y="291"/>
                    <a:pt x="1103" y="304"/>
                    <a:pt x="1067" y="304"/>
                  </a:cubicBezTo>
                  <a:cubicBezTo>
                    <a:pt x="1013" y="304"/>
                    <a:pt x="958" y="273"/>
                    <a:pt x="929" y="215"/>
                  </a:cubicBezTo>
                  <a:cubicBezTo>
                    <a:pt x="900" y="273"/>
                    <a:pt x="884" y="288"/>
                    <a:pt x="872" y="288"/>
                  </a:cubicBezTo>
                  <a:cubicBezTo>
                    <a:pt x="860" y="288"/>
                    <a:pt x="853" y="273"/>
                    <a:pt x="842" y="273"/>
                  </a:cubicBezTo>
                  <a:cubicBezTo>
                    <a:pt x="832" y="273"/>
                    <a:pt x="819" y="284"/>
                    <a:pt x="798" y="322"/>
                  </a:cubicBezTo>
                  <a:cubicBezTo>
                    <a:pt x="822" y="275"/>
                    <a:pt x="834" y="227"/>
                    <a:pt x="857" y="179"/>
                  </a:cubicBezTo>
                  <a:lnTo>
                    <a:pt x="857" y="179"/>
                  </a:lnTo>
                  <a:cubicBezTo>
                    <a:pt x="786" y="191"/>
                    <a:pt x="834" y="275"/>
                    <a:pt x="786" y="322"/>
                  </a:cubicBezTo>
                  <a:cubicBezTo>
                    <a:pt x="784" y="323"/>
                    <a:pt x="782" y="323"/>
                    <a:pt x="781" y="323"/>
                  </a:cubicBezTo>
                  <a:cubicBezTo>
                    <a:pt x="754" y="323"/>
                    <a:pt x="787" y="225"/>
                    <a:pt x="810" y="179"/>
                  </a:cubicBezTo>
                  <a:cubicBezTo>
                    <a:pt x="804" y="176"/>
                    <a:pt x="800" y="174"/>
                    <a:pt x="796" y="174"/>
                  </a:cubicBezTo>
                  <a:cubicBezTo>
                    <a:pt x="776" y="174"/>
                    <a:pt x="777" y="228"/>
                    <a:pt x="726" y="299"/>
                  </a:cubicBezTo>
                  <a:lnTo>
                    <a:pt x="786" y="108"/>
                  </a:lnTo>
                  <a:cubicBezTo>
                    <a:pt x="732" y="108"/>
                    <a:pt x="670" y="113"/>
                    <a:pt x="606" y="113"/>
                  </a:cubicBezTo>
                  <a:cubicBezTo>
                    <a:pt x="498" y="113"/>
                    <a:pt x="383" y="99"/>
                    <a:pt x="286" y="25"/>
                  </a:cubicBezTo>
                  <a:lnTo>
                    <a:pt x="286" y="25"/>
                  </a:lnTo>
                  <a:lnTo>
                    <a:pt x="298" y="144"/>
                  </a:lnTo>
                  <a:cubicBezTo>
                    <a:pt x="291" y="137"/>
                    <a:pt x="285" y="134"/>
                    <a:pt x="279" y="134"/>
                  </a:cubicBezTo>
                  <a:cubicBezTo>
                    <a:pt x="253" y="134"/>
                    <a:pt x="236" y="188"/>
                    <a:pt x="226" y="227"/>
                  </a:cubicBezTo>
                  <a:cubicBezTo>
                    <a:pt x="221" y="248"/>
                    <a:pt x="218" y="264"/>
                    <a:pt x="211" y="264"/>
                  </a:cubicBezTo>
                  <a:cubicBezTo>
                    <a:pt x="201" y="264"/>
                    <a:pt x="183" y="237"/>
                    <a:pt x="143" y="156"/>
                  </a:cubicBezTo>
                  <a:lnTo>
                    <a:pt x="143" y="156"/>
                  </a:lnTo>
                  <a:lnTo>
                    <a:pt x="155" y="275"/>
                  </a:lnTo>
                  <a:cubicBezTo>
                    <a:pt x="131" y="191"/>
                    <a:pt x="95" y="96"/>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50"/>
            <p:cNvSpPr/>
            <p:nvPr/>
          </p:nvSpPr>
          <p:spPr>
            <a:xfrm>
              <a:off x="6996814" y="2852876"/>
              <a:ext cx="1852" cy="1235"/>
            </a:xfrm>
            <a:custGeom>
              <a:avLst/>
              <a:gdLst/>
              <a:ahLst/>
              <a:cxnLst/>
              <a:rect l="l" t="t" r="r" b="b"/>
              <a:pathLst>
                <a:path w="30" h="20" extrusionOk="0">
                  <a:moveTo>
                    <a:pt x="28" y="1"/>
                  </a:moveTo>
                  <a:cubicBezTo>
                    <a:pt x="25" y="1"/>
                    <a:pt x="14" y="13"/>
                    <a:pt x="0" y="20"/>
                  </a:cubicBezTo>
                  <a:lnTo>
                    <a:pt x="24" y="20"/>
                  </a:lnTo>
                  <a:cubicBezTo>
                    <a:pt x="28" y="6"/>
                    <a:pt x="29"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50"/>
            <p:cNvSpPr/>
            <p:nvPr/>
          </p:nvSpPr>
          <p:spPr>
            <a:xfrm>
              <a:off x="6925511" y="2825404"/>
              <a:ext cx="62" cy="803"/>
            </a:xfrm>
            <a:custGeom>
              <a:avLst/>
              <a:gdLst/>
              <a:ahLst/>
              <a:cxnLst/>
              <a:rect l="l" t="t" r="r" b="b"/>
              <a:pathLst>
                <a:path w="1" h="13" extrusionOk="0">
                  <a:moveTo>
                    <a:pt x="0" y="0"/>
                  </a:moveTo>
                  <a:lnTo>
                    <a:pt x="0" y="1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50"/>
            <p:cNvSpPr/>
            <p:nvPr/>
          </p:nvSpPr>
          <p:spPr>
            <a:xfrm>
              <a:off x="6932117" y="2840838"/>
              <a:ext cx="2222" cy="3704"/>
            </a:xfrm>
            <a:custGeom>
              <a:avLst/>
              <a:gdLst/>
              <a:ahLst/>
              <a:cxnLst/>
              <a:rect l="l" t="t" r="r" b="b"/>
              <a:pathLst>
                <a:path w="36" h="60" extrusionOk="0">
                  <a:moveTo>
                    <a:pt x="0" y="0"/>
                  </a:moveTo>
                  <a:lnTo>
                    <a:pt x="24" y="60"/>
                  </a:lnTo>
                  <a:lnTo>
                    <a:pt x="36" y="6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50"/>
            <p:cNvSpPr/>
            <p:nvPr/>
          </p:nvSpPr>
          <p:spPr>
            <a:xfrm>
              <a:off x="7047499" y="2851888"/>
              <a:ext cx="1543" cy="556"/>
            </a:xfrm>
            <a:custGeom>
              <a:avLst/>
              <a:gdLst/>
              <a:ahLst/>
              <a:cxnLst/>
              <a:rect l="l" t="t" r="r" b="b"/>
              <a:pathLst>
                <a:path w="25" h="9" extrusionOk="0">
                  <a:moveTo>
                    <a:pt x="1" y="0"/>
                  </a:moveTo>
                  <a:cubicBezTo>
                    <a:pt x="6" y="6"/>
                    <a:pt x="9" y="9"/>
                    <a:pt x="12" y="9"/>
                  </a:cubicBezTo>
                  <a:cubicBezTo>
                    <a:pt x="15" y="9"/>
                    <a:pt x="18" y="6"/>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50"/>
            <p:cNvSpPr/>
            <p:nvPr/>
          </p:nvSpPr>
          <p:spPr>
            <a:xfrm>
              <a:off x="6999716" y="2807748"/>
              <a:ext cx="129458" cy="61056"/>
            </a:xfrm>
            <a:custGeom>
              <a:avLst/>
              <a:gdLst/>
              <a:ahLst/>
              <a:cxnLst/>
              <a:rect l="l" t="t" r="r" b="b"/>
              <a:pathLst>
                <a:path w="2097" h="989" extrusionOk="0">
                  <a:moveTo>
                    <a:pt x="1453" y="1"/>
                  </a:moveTo>
                  <a:lnTo>
                    <a:pt x="1453" y="1"/>
                  </a:lnTo>
                  <a:cubicBezTo>
                    <a:pt x="1453" y="3"/>
                    <a:pt x="1452" y="6"/>
                    <a:pt x="1452" y="8"/>
                  </a:cubicBezTo>
                  <a:lnTo>
                    <a:pt x="1452" y="8"/>
                  </a:lnTo>
                  <a:cubicBezTo>
                    <a:pt x="1452" y="6"/>
                    <a:pt x="1453" y="3"/>
                    <a:pt x="1453" y="1"/>
                  </a:cubicBezTo>
                  <a:close/>
                  <a:moveTo>
                    <a:pt x="715" y="834"/>
                  </a:moveTo>
                  <a:lnTo>
                    <a:pt x="715" y="834"/>
                  </a:lnTo>
                  <a:cubicBezTo>
                    <a:pt x="715" y="834"/>
                    <a:pt x="715" y="834"/>
                    <a:pt x="715" y="834"/>
                  </a:cubicBezTo>
                  <a:cubicBezTo>
                    <a:pt x="715" y="834"/>
                    <a:pt x="715" y="834"/>
                    <a:pt x="715" y="834"/>
                  </a:cubicBezTo>
                  <a:close/>
                  <a:moveTo>
                    <a:pt x="1452" y="8"/>
                  </a:moveTo>
                  <a:cubicBezTo>
                    <a:pt x="1439" y="85"/>
                    <a:pt x="1425" y="106"/>
                    <a:pt x="1410" y="106"/>
                  </a:cubicBezTo>
                  <a:cubicBezTo>
                    <a:pt x="1398" y="106"/>
                    <a:pt x="1385" y="94"/>
                    <a:pt x="1370" y="84"/>
                  </a:cubicBezTo>
                  <a:cubicBezTo>
                    <a:pt x="1359" y="77"/>
                    <a:pt x="1349" y="71"/>
                    <a:pt x="1339" y="71"/>
                  </a:cubicBezTo>
                  <a:cubicBezTo>
                    <a:pt x="1316" y="71"/>
                    <a:pt x="1298" y="105"/>
                    <a:pt x="1298" y="239"/>
                  </a:cubicBezTo>
                  <a:cubicBezTo>
                    <a:pt x="1273" y="201"/>
                    <a:pt x="1266" y="192"/>
                    <a:pt x="1263" y="192"/>
                  </a:cubicBezTo>
                  <a:cubicBezTo>
                    <a:pt x="1260" y="192"/>
                    <a:pt x="1263" y="204"/>
                    <a:pt x="1254" y="204"/>
                  </a:cubicBezTo>
                  <a:cubicBezTo>
                    <a:pt x="1248" y="204"/>
                    <a:pt x="1237" y="198"/>
                    <a:pt x="1215" y="179"/>
                  </a:cubicBezTo>
                  <a:cubicBezTo>
                    <a:pt x="1215" y="132"/>
                    <a:pt x="1215" y="132"/>
                    <a:pt x="1227" y="132"/>
                  </a:cubicBezTo>
                  <a:cubicBezTo>
                    <a:pt x="1222" y="121"/>
                    <a:pt x="1218" y="117"/>
                    <a:pt x="1214" y="117"/>
                  </a:cubicBezTo>
                  <a:cubicBezTo>
                    <a:pt x="1200" y="117"/>
                    <a:pt x="1197" y="187"/>
                    <a:pt x="1183" y="187"/>
                  </a:cubicBezTo>
                  <a:cubicBezTo>
                    <a:pt x="1177" y="187"/>
                    <a:pt x="1168" y="173"/>
                    <a:pt x="1156" y="132"/>
                  </a:cubicBezTo>
                  <a:cubicBezTo>
                    <a:pt x="1150" y="130"/>
                    <a:pt x="1146" y="129"/>
                    <a:pt x="1142" y="129"/>
                  </a:cubicBezTo>
                  <a:cubicBezTo>
                    <a:pt x="1106" y="129"/>
                    <a:pt x="1154" y="235"/>
                    <a:pt x="1144" y="322"/>
                  </a:cubicBezTo>
                  <a:cubicBezTo>
                    <a:pt x="1084" y="298"/>
                    <a:pt x="1096" y="239"/>
                    <a:pt x="1025" y="108"/>
                  </a:cubicBezTo>
                  <a:lnTo>
                    <a:pt x="1025" y="108"/>
                  </a:lnTo>
                  <a:cubicBezTo>
                    <a:pt x="1060" y="275"/>
                    <a:pt x="1001" y="203"/>
                    <a:pt x="1001" y="298"/>
                  </a:cubicBezTo>
                  <a:cubicBezTo>
                    <a:pt x="1036" y="322"/>
                    <a:pt x="1060" y="358"/>
                    <a:pt x="1060" y="394"/>
                  </a:cubicBezTo>
                  <a:cubicBezTo>
                    <a:pt x="989" y="394"/>
                    <a:pt x="1060" y="525"/>
                    <a:pt x="1025" y="584"/>
                  </a:cubicBezTo>
                  <a:cubicBezTo>
                    <a:pt x="917" y="417"/>
                    <a:pt x="1072" y="560"/>
                    <a:pt x="965" y="429"/>
                  </a:cubicBezTo>
                  <a:cubicBezTo>
                    <a:pt x="977" y="358"/>
                    <a:pt x="977" y="275"/>
                    <a:pt x="965" y="191"/>
                  </a:cubicBezTo>
                  <a:cubicBezTo>
                    <a:pt x="894" y="215"/>
                    <a:pt x="834" y="286"/>
                    <a:pt x="834" y="358"/>
                  </a:cubicBezTo>
                  <a:cubicBezTo>
                    <a:pt x="798" y="358"/>
                    <a:pt x="810" y="275"/>
                    <a:pt x="775" y="263"/>
                  </a:cubicBezTo>
                  <a:cubicBezTo>
                    <a:pt x="767" y="259"/>
                    <a:pt x="760" y="257"/>
                    <a:pt x="755" y="257"/>
                  </a:cubicBezTo>
                  <a:cubicBezTo>
                    <a:pt x="701" y="257"/>
                    <a:pt x="765" y="435"/>
                    <a:pt x="720" y="435"/>
                  </a:cubicBezTo>
                  <a:cubicBezTo>
                    <a:pt x="716" y="435"/>
                    <a:pt x="710" y="433"/>
                    <a:pt x="703" y="429"/>
                  </a:cubicBezTo>
                  <a:lnTo>
                    <a:pt x="667" y="334"/>
                  </a:lnTo>
                  <a:lnTo>
                    <a:pt x="667" y="334"/>
                  </a:lnTo>
                  <a:cubicBezTo>
                    <a:pt x="703" y="465"/>
                    <a:pt x="560" y="358"/>
                    <a:pt x="560" y="453"/>
                  </a:cubicBezTo>
                  <a:cubicBezTo>
                    <a:pt x="576" y="469"/>
                    <a:pt x="587" y="490"/>
                    <a:pt x="599" y="513"/>
                  </a:cubicBezTo>
                  <a:lnTo>
                    <a:pt x="599" y="513"/>
                  </a:lnTo>
                  <a:cubicBezTo>
                    <a:pt x="584" y="489"/>
                    <a:pt x="575" y="480"/>
                    <a:pt x="569" y="480"/>
                  </a:cubicBezTo>
                  <a:cubicBezTo>
                    <a:pt x="548" y="480"/>
                    <a:pt x="571" y="601"/>
                    <a:pt x="527" y="601"/>
                  </a:cubicBezTo>
                  <a:cubicBezTo>
                    <a:pt x="515" y="601"/>
                    <a:pt x="499" y="593"/>
                    <a:pt x="477" y="572"/>
                  </a:cubicBezTo>
                  <a:lnTo>
                    <a:pt x="477" y="572"/>
                  </a:lnTo>
                  <a:cubicBezTo>
                    <a:pt x="560" y="703"/>
                    <a:pt x="548" y="810"/>
                    <a:pt x="513" y="846"/>
                  </a:cubicBezTo>
                  <a:cubicBezTo>
                    <a:pt x="489" y="798"/>
                    <a:pt x="465" y="763"/>
                    <a:pt x="441" y="715"/>
                  </a:cubicBezTo>
                  <a:lnTo>
                    <a:pt x="441" y="715"/>
                  </a:lnTo>
                  <a:cubicBezTo>
                    <a:pt x="452" y="722"/>
                    <a:pt x="460" y="724"/>
                    <a:pt x="465" y="724"/>
                  </a:cubicBezTo>
                  <a:cubicBezTo>
                    <a:pt x="514" y="724"/>
                    <a:pt x="429" y="527"/>
                    <a:pt x="429" y="453"/>
                  </a:cubicBezTo>
                  <a:cubicBezTo>
                    <a:pt x="429" y="536"/>
                    <a:pt x="346" y="489"/>
                    <a:pt x="370" y="596"/>
                  </a:cubicBezTo>
                  <a:lnTo>
                    <a:pt x="334" y="477"/>
                  </a:lnTo>
                  <a:cubicBezTo>
                    <a:pt x="293" y="477"/>
                    <a:pt x="366" y="687"/>
                    <a:pt x="335" y="687"/>
                  </a:cubicBezTo>
                  <a:cubicBezTo>
                    <a:pt x="330" y="687"/>
                    <a:pt x="322" y="681"/>
                    <a:pt x="310" y="667"/>
                  </a:cubicBezTo>
                  <a:lnTo>
                    <a:pt x="274" y="572"/>
                  </a:lnTo>
                  <a:cubicBezTo>
                    <a:pt x="260" y="581"/>
                    <a:pt x="245" y="584"/>
                    <a:pt x="229" y="584"/>
                  </a:cubicBezTo>
                  <a:cubicBezTo>
                    <a:pt x="192" y="584"/>
                    <a:pt x="153" y="566"/>
                    <a:pt x="116" y="566"/>
                  </a:cubicBezTo>
                  <a:cubicBezTo>
                    <a:pt x="105" y="566"/>
                    <a:pt x="94" y="568"/>
                    <a:pt x="84" y="572"/>
                  </a:cubicBezTo>
                  <a:cubicBezTo>
                    <a:pt x="60" y="572"/>
                    <a:pt x="36" y="620"/>
                    <a:pt x="1" y="679"/>
                  </a:cubicBezTo>
                  <a:cubicBezTo>
                    <a:pt x="1" y="786"/>
                    <a:pt x="13" y="882"/>
                    <a:pt x="36" y="989"/>
                  </a:cubicBezTo>
                  <a:cubicBezTo>
                    <a:pt x="72" y="953"/>
                    <a:pt x="96" y="917"/>
                    <a:pt x="108" y="870"/>
                  </a:cubicBezTo>
                  <a:cubicBezTo>
                    <a:pt x="132" y="810"/>
                    <a:pt x="144" y="763"/>
                    <a:pt x="155" y="715"/>
                  </a:cubicBezTo>
                  <a:lnTo>
                    <a:pt x="179" y="870"/>
                  </a:lnTo>
                  <a:cubicBezTo>
                    <a:pt x="179" y="775"/>
                    <a:pt x="215" y="703"/>
                    <a:pt x="167" y="632"/>
                  </a:cubicBezTo>
                  <a:cubicBezTo>
                    <a:pt x="169" y="620"/>
                    <a:pt x="172" y="615"/>
                    <a:pt x="175" y="615"/>
                  </a:cubicBezTo>
                  <a:cubicBezTo>
                    <a:pt x="187" y="615"/>
                    <a:pt x="207" y="689"/>
                    <a:pt x="224" y="689"/>
                  </a:cubicBezTo>
                  <a:cubicBezTo>
                    <a:pt x="229" y="689"/>
                    <a:pt x="234" y="683"/>
                    <a:pt x="239" y="667"/>
                  </a:cubicBezTo>
                  <a:cubicBezTo>
                    <a:pt x="274" y="810"/>
                    <a:pt x="251" y="834"/>
                    <a:pt x="274" y="953"/>
                  </a:cubicBezTo>
                  <a:lnTo>
                    <a:pt x="298" y="870"/>
                  </a:lnTo>
                  <a:cubicBezTo>
                    <a:pt x="298" y="929"/>
                    <a:pt x="334" y="917"/>
                    <a:pt x="334" y="977"/>
                  </a:cubicBezTo>
                  <a:cubicBezTo>
                    <a:pt x="338" y="910"/>
                    <a:pt x="353" y="890"/>
                    <a:pt x="372" y="890"/>
                  </a:cubicBezTo>
                  <a:cubicBezTo>
                    <a:pt x="400" y="890"/>
                    <a:pt x="437" y="930"/>
                    <a:pt x="468" y="930"/>
                  </a:cubicBezTo>
                  <a:cubicBezTo>
                    <a:pt x="480" y="930"/>
                    <a:pt x="492" y="924"/>
                    <a:pt x="501" y="906"/>
                  </a:cubicBezTo>
                  <a:lnTo>
                    <a:pt x="453" y="894"/>
                  </a:lnTo>
                  <a:cubicBezTo>
                    <a:pt x="417" y="810"/>
                    <a:pt x="453" y="810"/>
                    <a:pt x="453" y="786"/>
                  </a:cubicBezTo>
                  <a:cubicBezTo>
                    <a:pt x="513" y="882"/>
                    <a:pt x="513" y="870"/>
                    <a:pt x="572" y="894"/>
                  </a:cubicBezTo>
                  <a:cubicBezTo>
                    <a:pt x="572" y="822"/>
                    <a:pt x="525" y="691"/>
                    <a:pt x="548" y="667"/>
                  </a:cubicBezTo>
                  <a:lnTo>
                    <a:pt x="548" y="667"/>
                  </a:lnTo>
                  <a:cubicBezTo>
                    <a:pt x="620" y="822"/>
                    <a:pt x="644" y="715"/>
                    <a:pt x="715" y="834"/>
                  </a:cubicBezTo>
                  <a:cubicBezTo>
                    <a:pt x="644" y="679"/>
                    <a:pt x="751" y="751"/>
                    <a:pt x="715" y="667"/>
                  </a:cubicBezTo>
                  <a:cubicBezTo>
                    <a:pt x="715" y="653"/>
                    <a:pt x="721" y="644"/>
                    <a:pt x="731" y="644"/>
                  </a:cubicBezTo>
                  <a:cubicBezTo>
                    <a:pt x="745" y="644"/>
                    <a:pt x="766" y="661"/>
                    <a:pt x="786" y="703"/>
                  </a:cubicBezTo>
                  <a:cubicBezTo>
                    <a:pt x="786" y="715"/>
                    <a:pt x="786" y="727"/>
                    <a:pt x="786" y="739"/>
                  </a:cubicBezTo>
                  <a:lnTo>
                    <a:pt x="810" y="739"/>
                  </a:lnTo>
                  <a:cubicBezTo>
                    <a:pt x="810" y="751"/>
                    <a:pt x="810" y="751"/>
                    <a:pt x="822" y="763"/>
                  </a:cubicBezTo>
                  <a:cubicBezTo>
                    <a:pt x="831" y="763"/>
                    <a:pt x="799" y="707"/>
                    <a:pt x="809" y="707"/>
                  </a:cubicBezTo>
                  <a:cubicBezTo>
                    <a:pt x="812" y="707"/>
                    <a:pt x="820" y="713"/>
                    <a:pt x="834" y="727"/>
                  </a:cubicBezTo>
                  <a:cubicBezTo>
                    <a:pt x="846" y="739"/>
                    <a:pt x="846" y="763"/>
                    <a:pt x="846" y="786"/>
                  </a:cubicBezTo>
                  <a:cubicBezTo>
                    <a:pt x="885" y="786"/>
                    <a:pt x="828" y="617"/>
                    <a:pt x="859" y="617"/>
                  </a:cubicBezTo>
                  <a:cubicBezTo>
                    <a:pt x="866" y="617"/>
                    <a:pt x="877" y="625"/>
                    <a:pt x="894" y="644"/>
                  </a:cubicBezTo>
                  <a:cubicBezTo>
                    <a:pt x="858" y="584"/>
                    <a:pt x="906" y="548"/>
                    <a:pt x="822" y="405"/>
                  </a:cubicBezTo>
                  <a:lnTo>
                    <a:pt x="822" y="405"/>
                  </a:lnTo>
                  <a:cubicBezTo>
                    <a:pt x="853" y="447"/>
                    <a:pt x="894" y="543"/>
                    <a:pt x="919" y="543"/>
                  </a:cubicBezTo>
                  <a:cubicBezTo>
                    <a:pt x="923" y="543"/>
                    <a:pt x="926" y="541"/>
                    <a:pt x="929" y="536"/>
                  </a:cubicBezTo>
                  <a:cubicBezTo>
                    <a:pt x="918" y="496"/>
                    <a:pt x="920" y="484"/>
                    <a:pt x="927" y="484"/>
                  </a:cubicBezTo>
                  <a:cubicBezTo>
                    <a:pt x="937" y="484"/>
                    <a:pt x="958" y="508"/>
                    <a:pt x="970" y="508"/>
                  </a:cubicBezTo>
                  <a:cubicBezTo>
                    <a:pt x="976" y="508"/>
                    <a:pt x="980" y="500"/>
                    <a:pt x="977" y="477"/>
                  </a:cubicBezTo>
                  <a:lnTo>
                    <a:pt x="977" y="477"/>
                  </a:lnTo>
                  <a:cubicBezTo>
                    <a:pt x="1001" y="620"/>
                    <a:pt x="989" y="513"/>
                    <a:pt x="1025" y="656"/>
                  </a:cubicBezTo>
                  <a:cubicBezTo>
                    <a:pt x="1029" y="661"/>
                    <a:pt x="1032" y="663"/>
                    <a:pt x="1034" y="663"/>
                  </a:cubicBezTo>
                  <a:cubicBezTo>
                    <a:pt x="1053" y="663"/>
                    <a:pt x="1030" y="524"/>
                    <a:pt x="1057" y="524"/>
                  </a:cubicBezTo>
                  <a:cubicBezTo>
                    <a:pt x="1058" y="524"/>
                    <a:pt x="1059" y="524"/>
                    <a:pt x="1060" y="525"/>
                  </a:cubicBezTo>
                  <a:lnTo>
                    <a:pt x="1096" y="620"/>
                  </a:lnTo>
                  <a:cubicBezTo>
                    <a:pt x="1096" y="587"/>
                    <a:pt x="1085" y="526"/>
                    <a:pt x="1093" y="526"/>
                  </a:cubicBezTo>
                  <a:cubicBezTo>
                    <a:pt x="1097" y="526"/>
                    <a:pt x="1105" y="539"/>
                    <a:pt x="1120" y="572"/>
                  </a:cubicBezTo>
                  <a:lnTo>
                    <a:pt x="1096" y="477"/>
                  </a:lnTo>
                  <a:lnTo>
                    <a:pt x="1096" y="477"/>
                  </a:lnTo>
                  <a:cubicBezTo>
                    <a:pt x="1132" y="513"/>
                    <a:pt x="1156" y="477"/>
                    <a:pt x="1191" y="584"/>
                  </a:cubicBezTo>
                  <a:lnTo>
                    <a:pt x="1191" y="489"/>
                  </a:lnTo>
                  <a:lnTo>
                    <a:pt x="1191" y="394"/>
                  </a:lnTo>
                  <a:cubicBezTo>
                    <a:pt x="1213" y="452"/>
                    <a:pt x="1230" y="475"/>
                    <a:pt x="1245" y="475"/>
                  </a:cubicBezTo>
                  <a:cubicBezTo>
                    <a:pt x="1279" y="475"/>
                    <a:pt x="1301" y="351"/>
                    <a:pt x="1334" y="227"/>
                  </a:cubicBezTo>
                  <a:cubicBezTo>
                    <a:pt x="1358" y="239"/>
                    <a:pt x="1382" y="275"/>
                    <a:pt x="1382" y="310"/>
                  </a:cubicBezTo>
                  <a:cubicBezTo>
                    <a:pt x="1382" y="322"/>
                    <a:pt x="1370" y="358"/>
                    <a:pt x="1358" y="382"/>
                  </a:cubicBezTo>
                  <a:cubicBezTo>
                    <a:pt x="1372" y="389"/>
                    <a:pt x="1382" y="429"/>
                    <a:pt x="1395" y="429"/>
                  </a:cubicBezTo>
                  <a:cubicBezTo>
                    <a:pt x="1404" y="429"/>
                    <a:pt x="1415" y="409"/>
                    <a:pt x="1429" y="346"/>
                  </a:cubicBezTo>
                  <a:cubicBezTo>
                    <a:pt x="1433" y="340"/>
                    <a:pt x="1435" y="337"/>
                    <a:pt x="1437" y="337"/>
                  </a:cubicBezTo>
                  <a:cubicBezTo>
                    <a:pt x="1448" y="337"/>
                    <a:pt x="1431" y="456"/>
                    <a:pt x="1441" y="477"/>
                  </a:cubicBezTo>
                  <a:cubicBezTo>
                    <a:pt x="1458" y="428"/>
                    <a:pt x="1474" y="411"/>
                    <a:pt x="1488" y="411"/>
                  </a:cubicBezTo>
                  <a:cubicBezTo>
                    <a:pt x="1505" y="411"/>
                    <a:pt x="1518" y="434"/>
                    <a:pt x="1525" y="453"/>
                  </a:cubicBezTo>
                  <a:cubicBezTo>
                    <a:pt x="1533" y="466"/>
                    <a:pt x="1541" y="476"/>
                    <a:pt x="1550" y="476"/>
                  </a:cubicBezTo>
                  <a:cubicBezTo>
                    <a:pt x="1565" y="476"/>
                    <a:pt x="1587" y="448"/>
                    <a:pt x="1632" y="358"/>
                  </a:cubicBezTo>
                  <a:cubicBezTo>
                    <a:pt x="1620" y="358"/>
                    <a:pt x="1596" y="263"/>
                    <a:pt x="1548" y="263"/>
                  </a:cubicBezTo>
                  <a:cubicBezTo>
                    <a:pt x="1572" y="227"/>
                    <a:pt x="1584" y="167"/>
                    <a:pt x="1596" y="167"/>
                  </a:cubicBezTo>
                  <a:cubicBezTo>
                    <a:pt x="1648" y="167"/>
                    <a:pt x="1637" y="257"/>
                    <a:pt x="1680" y="257"/>
                  </a:cubicBezTo>
                  <a:cubicBezTo>
                    <a:pt x="1686" y="257"/>
                    <a:pt x="1694" y="255"/>
                    <a:pt x="1703" y="251"/>
                  </a:cubicBezTo>
                  <a:lnTo>
                    <a:pt x="1703" y="251"/>
                  </a:lnTo>
                  <a:lnTo>
                    <a:pt x="1608" y="453"/>
                  </a:lnTo>
                  <a:cubicBezTo>
                    <a:pt x="1603" y="499"/>
                    <a:pt x="1609" y="514"/>
                    <a:pt x="1621" y="514"/>
                  </a:cubicBezTo>
                  <a:cubicBezTo>
                    <a:pt x="1639" y="514"/>
                    <a:pt x="1669" y="486"/>
                    <a:pt x="1703" y="465"/>
                  </a:cubicBezTo>
                  <a:cubicBezTo>
                    <a:pt x="1728" y="450"/>
                    <a:pt x="1752" y="438"/>
                    <a:pt x="1767" y="438"/>
                  </a:cubicBezTo>
                  <a:cubicBezTo>
                    <a:pt x="1790" y="438"/>
                    <a:pt x="1793" y="464"/>
                    <a:pt x="1751" y="548"/>
                  </a:cubicBezTo>
                  <a:cubicBezTo>
                    <a:pt x="1822" y="536"/>
                    <a:pt x="1894" y="501"/>
                    <a:pt x="1941" y="465"/>
                  </a:cubicBezTo>
                  <a:lnTo>
                    <a:pt x="1941" y="465"/>
                  </a:lnTo>
                  <a:lnTo>
                    <a:pt x="1906" y="513"/>
                  </a:lnTo>
                  <a:cubicBezTo>
                    <a:pt x="2001" y="477"/>
                    <a:pt x="2060" y="405"/>
                    <a:pt x="2096" y="310"/>
                  </a:cubicBezTo>
                  <a:lnTo>
                    <a:pt x="2096" y="310"/>
                  </a:lnTo>
                  <a:lnTo>
                    <a:pt x="2060" y="346"/>
                  </a:lnTo>
                  <a:cubicBezTo>
                    <a:pt x="2048" y="352"/>
                    <a:pt x="2039" y="355"/>
                    <a:pt x="2034" y="355"/>
                  </a:cubicBezTo>
                  <a:cubicBezTo>
                    <a:pt x="1997" y="355"/>
                    <a:pt x="2095" y="231"/>
                    <a:pt x="2084" y="179"/>
                  </a:cubicBezTo>
                  <a:cubicBezTo>
                    <a:pt x="2044" y="179"/>
                    <a:pt x="1920" y="314"/>
                    <a:pt x="1881" y="314"/>
                  </a:cubicBezTo>
                  <a:cubicBezTo>
                    <a:pt x="1874" y="314"/>
                    <a:pt x="1870" y="310"/>
                    <a:pt x="1870" y="298"/>
                  </a:cubicBezTo>
                  <a:cubicBezTo>
                    <a:pt x="1858" y="298"/>
                    <a:pt x="1894" y="239"/>
                    <a:pt x="1929" y="203"/>
                  </a:cubicBezTo>
                  <a:cubicBezTo>
                    <a:pt x="1926" y="199"/>
                    <a:pt x="1921" y="198"/>
                    <a:pt x="1916" y="198"/>
                  </a:cubicBezTo>
                  <a:cubicBezTo>
                    <a:pt x="1872" y="198"/>
                    <a:pt x="1783" y="323"/>
                    <a:pt x="1751" y="334"/>
                  </a:cubicBezTo>
                  <a:cubicBezTo>
                    <a:pt x="1833" y="178"/>
                    <a:pt x="1836" y="135"/>
                    <a:pt x="1806" y="135"/>
                  </a:cubicBezTo>
                  <a:cubicBezTo>
                    <a:pt x="1793" y="135"/>
                    <a:pt x="1773" y="144"/>
                    <a:pt x="1751" y="155"/>
                  </a:cubicBezTo>
                  <a:cubicBezTo>
                    <a:pt x="1716" y="173"/>
                    <a:pt x="1687" y="196"/>
                    <a:pt x="1668" y="196"/>
                  </a:cubicBezTo>
                  <a:cubicBezTo>
                    <a:pt x="1647" y="196"/>
                    <a:pt x="1638" y="170"/>
                    <a:pt x="1644" y="84"/>
                  </a:cubicBezTo>
                  <a:lnTo>
                    <a:pt x="1644" y="84"/>
                  </a:lnTo>
                  <a:cubicBezTo>
                    <a:pt x="1629" y="95"/>
                    <a:pt x="1615" y="97"/>
                    <a:pt x="1600" y="97"/>
                  </a:cubicBezTo>
                  <a:cubicBezTo>
                    <a:pt x="1590" y="97"/>
                    <a:pt x="1580" y="96"/>
                    <a:pt x="1569" y="96"/>
                  </a:cubicBezTo>
                  <a:cubicBezTo>
                    <a:pt x="1542" y="96"/>
                    <a:pt x="1513" y="102"/>
                    <a:pt x="1477" y="144"/>
                  </a:cubicBezTo>
                  <a:cubicBezTo>
                    <a:pt x="1524" y="27"/>
                    <a:pt x="1433" y="128"/>
                    <a:pt x="1452" y="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50"/>
            <p:cNvSpPr/>
            <p:nvPr/>
          </p:nvSpPr>
          <p:spPr>
            <a:xfrm>
              <a:off x="7081329" y="2831269"/>
              <a:ext cx="2222" cy="6667"/>
            </a:xfrm>
            <a:custGeom>
              <a:avLst/>
              <a:gdLst/>
              <a:ahLst/>
              <a:cxnLst/>
              <a:rect l="l" t="t" r="r" b="b"/>
              <a:pathLst>
                <a:path w="36" h="108" extrusionOk="0">
                  <a:moveTo>
                    <a:pt x="0" y="1"/>
                  </a:moveTo>
                  <a:lnTo>
                    <a:pt x="36" y="108"/>
                  </a:lnTo>
                  <a:lnTo>
                    <a:pt x="36" y="13"/>
                  </a:lnTo>
                  <a:cubicBezTo>
                    <a:pt x="31" y="23"/>
                    <a:pt x="25" y="29"/>
                    <a:pt x="20" y="29"/>
                  </a:cubicBezTo>
                  <a:cubicBezTo>
                    <a:pt x="13" y="29"/>
                    <a:pt x="7" y="20"/>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50"/>
            <p:cNvSpPr/>
            <p:nvPr/>
          </p:nvSpPr>
          <p:spPr>
            <a:xfrm>
              <a:off x="7082811" y="2829170"/>
              <a:ext cx="1482" cy="3642"/>
            </a:xfrm>
            <a:custGeom>
              <a:avLst/>
              <a:gdLst/>
              <a:ahLst/>
              <a:cxnLst/>
              <a:rect l="l" t="t" r="r" b="b"/>
              <a:pathLst>
                <a:path w="24" h="59" extrusionOk="0">
                  <a:moveTo>
                    <a:pt x="21" y="1"/>
                  </a:moveTo>
                  <a:cubicBezTo>
                    <a:pt x="16" y="1"/>
                    <a:pt x="8" y="15"/>
                    <a:pt x="0" y="23"/>
                  </a:cubicBezTo>
                  <a:lnTo>
                    <a:pt x="0" y="58"/>
                  </a:lnTo>
                  <a:cubicBezTo>
                    <a:pt x="0" y="47"/>
                    <a:pt x="12" y="23"/>
                    <a:pt x="24" y="11"/>
                  </a:cubicBezTo>
                  <a:cubicBezTo>
                    <a:pt x="24" y="3"/>
                    <a:pt x="23" y="1"/>
                    <a:pt x="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50"/>
            <p:cNvSpPr/>
            <p:nvPr/>
          </p:nvSpPr>
          <p:spPr>
            <a:xfrm>
              <a:off x="7115839" y="2842566"/>
              <a:ext cx="2655" cy="1976"/>
            </a:xfrm>
            <a:custGeom>
              <a:avLst/>
              <a:gdLst/>
              <a:ahLst/>
              <a:cxnLst/>
              <a:rect l="l" t="t" r="r" b="b"/>
              <a:pathLst>
                <a:path w="43" h="32" extrusionOk="0">
                  <a:moveTo>
                    <a:pt x="17" y="0"/>
                  </a:moveTo>
                  <a:cubicBezTo>
                    <a:pt x="12" y="0"/>
                    <a:pt x="7" y="2"/>
                    <a:pt x="1" y="8"/>
                  </a:cubicBezTo>
                  <a:cubicBezTo>
                    <a:pt x="1" y="20"/>
                    <a:pt x="1" y="32"/>
                    <a:pt x="25" y="32"/>
                  </a:cubicBezTo>
                  <a:cubicBezTo>
                    <a:pt x="43" y="23"/>
                    <a:pt x="33"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50"/>
            <p:cNvSpPr/>
            <p:nvPr/>
          </p:nvSpPr>
          <p:spPr>
            <a:xfrm>
              <a:off x="7119543" y="2838615"/>
              <a:ext cx="803" cy="2284"/>
            </a:xfrm>
            <a:custGeom>
              <a:avLst/>
              <a:gdLst/>
              <a:ahLst/>
              <a:cxnLst/>
              <a:rect l="l" t="t" r="r" b="b"/>
              <a:pathLst>
                <a:path w="13" h="37" extrusionOk="0">
                  <a:moveTo>
                    <a:pt x="12" y="1"/>
                  </a:moveTo>
                  <a:lnTo>
                    <a:pt x="0" y="25"/>
                  </a:lnTo>
                  <a:lnTo>
                    <a:pt x="12" y="36"/>
                  </a:lnTo>
                  <a:lnTo>
                    <a:pt x="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50"/>
            <p:cNvSpPr/>
            <p:nvPr/>
          </p:nvSpPr>
          <p:spPr>
            <a:xfrm>
              <a:off x="7122198" y="2826268"/>
              <a:ext cx="62105" cy="27842"/>
            </a:xfrm>
            <a:custGeom>
              <a:avLst/>
              <a:gdLst/>
              <a:ahLst/>
              <a:cxnLst/>
              <a:rect l="l" t="t" r="r" b="b"/>
              <a:pathLst>
                <a:path w="1006" h="451" extrusionOk="0">
                  <a:moveTo>
                    <a:pt x="285" y="96"/>
                  </a:moveTo>
                  <a:cubicBezTo>
                    <a:pt x="285" y="96"/>
                    <a:pt x="285" y="96"/>
                    <a:pt x="284" y="97"/>
                  </a:cubicBezTo>
                  <a:lnTo>
                    <a:pt x="284" y="97"/>
                  </a:lnTo>
                  <a:cubicBezTo>
                    <a:pt x="285" y="96"/>
                    <a:pt x="285" y="96"/>
                    <a:pt x="285" y="96"/>
                  </a:cubicBezTo>
                  <a:close/>
                  <a:moveTo>
                    <a:pt x="304" y="86"/>
                  </a:moveTo>
                  <a:cubicBezTo>
                    <a:pt x="300" y="86"/>
                    <a:pt x="293" y="90"/>
                    <a:pt x="285" y="96"/>
                  </a:cubicBezTo>
                  <a:lnTo>
                    <a:pt x="285" y="96"/>
                  </a:lnTo>
                  <a:cubicBezTo>
                    <a:pt x="286" y="95"/>
                    <a:pt x="287" y="95"/>
                    <a:pt x="288" y="95"/>
                  </a:cubicBezTo>
                  <a:cubicBezTo>
                    <a:pt x="293" y="95"/>
                    <a:pt x="296" y="105"/>
                    <a:pt x="303" y="105"/>
                  </a:cubicBezTo>
                  <a:cubicBezTo>
                    <a:pt x="308" y="91"/>
                    <a:pt x="308" y="86"/>
                    <a:pt x="304" y="86"/>
                  </a:cubicBezTo>
                  <a:close/>
                  <a:moveTo>
                    <a:pt x="217" y="0"/>
                  </a:moveTo>
                  <a:cubicBezTo>
                    <a:pt x="199" y="0"/>
                    <a:pt x="165" y="21"/>
                    <a:pt x="88" y="94"/>
                  </a:cubicBezTo>
                  <a:cubicBezTo>
                    <a:pt x="53" y="129"/>
                    <a:pt x="41" y="177"/>
                    <a:pt x="5" y="189"/>
                  </a:cubicBezTo>
                  <a:cubicBezTo>
                    <a:pt x="1" y="224"/>
                    <a:pt x="11" y="236"/>
                    <a:pt x="29" y="236"/>
                  </a:cubicBezTo>
                  <a:cubicBezTo>
                    <a:pt x="60" y="236"/>
                    <a:pt x="115" y="200"/>
                    <a:pt x="160" y="177"/>
                  </a:cubicBezTo>
                  <a:lnTo>
                    <a:pt x="148" y="177"/>
                  </a:lnTo>
                  <a:cubicBezTo>
                    <a:pt x="196" y="118"/>
                    <a:pt x="216" y="99"/>
                    <a:pt x="221" y="99"/>
                  </a:cubicBezTo>
                  <a:cubicBezTo>
                    <a:pt x="232" y="99"/>
                    <a:pt x="189" y="178"/>
                    <a:pt x="215" y="178"/>
                  </a:cubicBezTo>
                  <a:cubicBezTo>
                    <a:pt x="221" y="178"/>
                    <a:pt x="230" y="174"/>
                    <a:pt x="243" y="165"/>
                  </a:cubicBezTo>
                  <a:lnTo>
                    <a:pt x="243" y="165"/>
                  </a:lnTo>
                  <a:cubicBezTo>
                    <a:pt x="172" y="248"/>
                    <a:pt x="160" y="236"/>
                    <a:pt x="112" y="284"/>
                  </a:cubicBezTo>
                  <a:cubicBezTo>
                    <a:pt x="98" y="343"/>
                    <a:pt x="106" y="360"/>
                    <a:pt x="121" y="360"/>
                  </a:cubicBezTo>
                  <a:cubicBezTo>
                    <a:pt x="140" y="360"/>
                    <a:pt x="173" y="333"/>
                    <a:pt x="191" y="333"/>
                  </a:cubicBezTo>
                  <a:cubicBezTo>
                    <a:pt x="207" y="333"/>
                    <a:pt x="212" y="355"/>
                    <a:pt x="184" y="439"/>
                  </a:cubicBezTo>
                  <a:lnTo>
                    <a:pt x="172" y="439"/>
                  </a:lnTo>
                  <a:cubicBezTo>
                    <a:pt x="172" y="445"/>
                    <a:pt x="174" y="447"/>
                    <a:pt x="177" y="447"/>
                  </a:cubicBezTo>
                  <a:cubicBezTo>
                    <a:pt x="188" y="447"/>
                    <a:pt x="213" y="424"/>
                    <a:pt x="231" y="415"/>
                  </a:cubicBezTo>
                  <a:cubicBezTo>
                    <a:pt x="231" y="391"/>
                    <a:pt x="231" y="356"/>
                    <a:pt x="231" y="332"/>
                  </a:cubicBezTo>
                  <a:cubicBezTo>
                    <a:pt x="267" y="284"/>
                    <a:pt x="303" y="236"/>
                    <a:pt x="338" y="177"/>
                  </a:cubicBezTo>
                  <a:lnTo>
                    <a:pt x="338" y="177"/>
                  </a:lnTo>
                  <a:cubicBezTo>
                    <a:pt x="329" y="206"/>
                    <a:pt x="327" y="216"/>
                    <a:pt x="329" y="216"/>
                  </a:cubicBezTo>
                  <a:cubicBezTo>
                    <a:pt x="334" y="216"/>
                    <a:pt x="356" y="175"/>
                    <a:pt x="362" y="175"/>
                  </a:cubicBezTo>
                  <a:cubicBezTo>
                    <a:pt x="364" y="175"/>
                    <a:pt x="364" y="179"/>
                    <a:pt x="362" y="189"/>
                  </a:cubicBezTo>
                  <a:cubicBezTo>
                    <a:pt x="338" y="296"/>
                    <a:pt x="315" y="272"/>
                    <a:pt x="279" y="320"/>
                  </a:cubicBezTo>
                  <a:lnTo>
                    <a:pt x="338" y="272"/>
                  </a:lnTo>
                  <a:cubicBezTo>
                    <a:pt x="362" y="272"/>
                    <a:pt x="315" y="379"/>
                    <a:pt x="315" y="451"/>
                  </a:cubicBezTo>
                  <a:cubicBezTo>
                    <a:pt x="362" y="379"/>
                    <a:pt x="315" y="391"/>
                    <a:pt x="374" y="284"/>
                  </a:cubicBezTo>
                  <a:lnTo>
                    <a:pt x="374" y="284"/>
                  </a:lnTo>
                  <a:cubicBezTo>
                    <a:pt x="362" y="357"/>
                    <a:pt x="393" y="390"/>
                    <a:pt x="435" y="390"/>
                  </a:cubicBezTo>
                  <a:cubicBezTo>
                    <a:pt x="475" y="390"/>
                    <a:pt x="524" y="360"/>
                    <a:pt x="553" y="308"/>
                  </a:cubicBezTo>
                  <a:lnTo>
                    <a:pt x="553" y="308"/>
                  </a:lnTo>
                  <a:cubicBezTo>
                    <a:pt x="542" y="329"/>
                    <a:pt x="541" y="407"/>
                    <a:pt x="524" y="407"/>
                  </a:cubicBezTo>
                  <a:cubicBezTo>
                    <a:pt x="522" y="407"/>
                    <a:pt x="520" y="406"/>
                    <a:pt x="517" y="403"/>
                  </a:cubicBezTo>
                  <a:lnTo>
                    <a:pt x="517" y="403"/>
                  </a:lnTo>
                  <a:cubicBezTo>
                    <a:pt x="517" y="410"/>
                    <a:pt x="519" y="414"/>
                    <a:pt x="522" y="414"/>
                  </a:cubicBezTo>
                  <a:cubicBezTo>
                    <a:pt x="534" y="414"/>
                    <a:pt x="565" y="362"/>
                    <a:pt x="565" y="296"/>
                  </a:cubicBezTo>
                  <a:cubicBezTo>
                    <a:pt x="576" y="273"/>
                    <a:pt x="589" y="264"/>
                    <a:pt x="602" y="264"/>
                  </a:cubicBezTo>
                  <a:cubicBezTo>
                    <a:pt x="629" y="264"/>
                    <a:pt x="659" y="307"/>
                    <a:pt x="684" y="356"/>
                  </a:cubicBezTo>
                  <a:lnTo>
                    <a:pt x="672" y="272"/>
                  </a:lnTo>
                  <a:cubicBezTo>
                    <a:pt x="677" y="238"/>
                    <a:pt x="685" y="225"/>
                    <a:pt x="695" y="225"/>
                  </a:cubicBezTo>
                  <a:cubicBezTo>
                    <a:pt x="718" y="225"/>
                    <a:pt x="749" y="302"/>
                    <a:pt x="780" y="302"/>
                  </a:cubicBezTo>
                  <a:cubicBezTo>
                    <a:pt x="788" y="302"/>
                    <a:pt x="795" y="297"/>
                    <a:pt x="803" y="284"/>
                  </a:cubicBezTo>
                  <a:cubicBezTo>
                    <a:pt x="813" y="263"/>
                    <a:pt x="805" y="98"/>
                    <a:pt x="820" y="98"/>
                  </a:cubicBezTo>
                  <a:cubicBezTo>
                    <a:pt x="822" y="98"/>
                    <a:pt x="824" y="101"/>
                    <a:pt x="827" y="105"/>
                  </a:cubicBezTo>
                  <a:cubicBezTo>
                    <a:pt x="827" y="165"/>
                    <a:pt x="827" y="225"/>
                    <a:pt x="827" y="296"/>
                  </a:cubicBezTo>
                  <a:lnTo>
                    <a:pt x="862" y="153"/>
                  </a:lnTo>
                  <a:cubicBezTo>
                    <a:pt x="867" y="180"/>
                    <a:pt x="875" y="183"/>
                    <a:pt x="883" y="183"/>
                  </a:cubicBezTo>
                  <a:cubicBezTo>
                    <a:pt x="886" y="183"/>
                    <a:pt x="889" y="183"/>
                    <a:pt x="892" y="183"/>
                  </a:cubicBezTo>
                  <a:cubicBezTo>
                    <a:pt x="904" y="183"/>
                    <a:pt x="916" y="189"/>
                    <a:pt x="922" y="248"/>
                  </a:cubicBezTo>
                  <a:cubicBezTo>
                    <a:pt x="922" y="94"/>
                    <a:pt x="1005" y="225"/>
                    <a:pt x="934" y="10"/>
                  </a:cubicBezTo>
                  <a:lnTo>
                    <a:pt x="934" y="10"/>
                  </a:lnTo>
                  <a:cubicBezTo>
                    <a:pt x="874" y="46"/>
                    <a:pt x="815" y="70"/>
                    <a:pt x="743" y="70"/>
                  </a:cubicBezTo>
                  <a:cubicBezTo>
                    <a:pt x="660" y="70"/>
                    <a:pt x="588" y="117"/>
                    <a:pt x="541" y="189"/>
                  </a:cubicBezTo>
                  <a:lnTo>
                    <a:pt x="576" y="94"/>
                  </a:lnTo>
                  <a:lnTo>
                    <a:pt x="576" y="94"/>
                  </a:lnTo>
                  <a:cubicBezTo>
                    <a:pt x="557" y="128"/>
                    <a:pt x="543" y="140"/>
                    <a:pt x="533" y="140"/>
                  </a:cubicBezTo>
                  <a:cubicBezTo>
                    <a:pt x="519" y="140"/>
                    <a:pt x="512" y="115"/>
                    <a:pt x="505" y="94"/>
                  </a:cubicBezTo>
                  <a:cubicBezTo>
                    <a:pt x="501" y="82"/>
                    <a:pt x="498" y="75"/>
                    <a:pt x="492" y="75"/>
                  </a:cubicBezTo>
                  <a:cubicBezTo>
                    <a:pt x="480" y="75"/>
                    <a:pt x="459" y="111"/>
                    <a:pt x="410" y="225"/>
                  </a:cubicBezTo>
                  <a:lnTo>
                    <a:pt x="469" y="46"/>
                  </a:lnTo>
                  <a:cubicBezTo>
                    <a:pt x="469" y="42"/>
                    <a:pt x="468" y="40"/>
                    <a:pt x="466" y="40"/>
                  </a:cubicBezTo>
                  <a:cubicBezTo>
                    <a:pt x="451" y="40"/>
                    <a:pt x="383" y="150"/>
                    <a:pt x="365" y="150"/>
                  </a:cubicBezTo>
                  <a:cubicBezTo>
                    <a:pt x="358" y="150"/>
                    <a:pt x="358" y="132"/>
                    <a:pt x="374" y="82"/>
                  </a:cubicBezTo>
                  <a:lnTo>
                    <a:pt x="374" y="82"/>
                  </a:lnTo>
                  <a:lnTo>
                    <a:pt x="338" y="153"/>
                  </a:lnTo>
                  <a:cubicBezTo>
                    <a:pt x="326" y="153"/>
                    <a:pt x="338" y="117"/>
                    <a:pt x="338" y="117"/>
                  </a:cubicBezTo>
                  <a:lnTo>
                    <a:pt x="338" y="117"/>
                  </a:lnTo>
                  <a:lnTo>
                    <a:pt x="326" y="141"/>
                  </a:lnTo>
                  <a:cubicBezTo>
                    <a:pt x="306" y="166"/>
                    <a:pt x="293" y="177"/>
                    <a:pt x="284" y="177"/>
                  </a:cubicBezTo>
                  <a:cubicBezTo>
                    <a:pt x="271" y="177"/>
                    <a:pt x="267" y="157"/>
                    <a:pt x="267" y="129"/>
                  </a:cubicBezTo>
                  <a:cubicBezTo>
                    <a:pt x="275" y="109"/>
                    <a:pt x="280" y="100"/>
                    <a:pt x="284" y="97"/>
                  </a:cubicBezTo>
                  <a:lnTo>
                    <a:pt x="284" y="97"/>
                  </a:lnTo>
                  <a:cubicBezTo>
                    <a:pt x="267" y="110"/>
                    <a:pt x="243" y="130"/>
                    <a:pt x="234" y="130"/>
                  </a:cubicBezTo>
                  <a:cubicBezTo>
                    <a:pt x="233" y="130"/>
                    <a:pt x="232" y="130"/>
                    <a:pt x="231" y="129"/>
                  </a:cubicBezTo>
                  <a:cubicBezTo>
                    <a:pt x="243" y="94"/>
                    <a:pt x="255" y="58"/>
                    <a:pt x="291" y="34"/>
                  </a:cubicBezTo>
                  <a:lnTo>
                    <a:pt x="291" y="34"/>
                  </a:lnTo>
                  <a:cubicBezTo>
                    <a:pt x="281" y="38"/>
                    <a:pt x="273" y="39"/>
                    <a:pt x="267" y="39"/>
                  </a:cubicBezTo>
                  <a:cubicBezTo>
                    <a:pt x="235" y="39"/>
                    <a:pt x="241" y="0"/>
                    <a:pt x="2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50"/>
            <p:cNvSpPr/>
            <p:nvPr/>
          </p:nvSpPr>
          <p:spPr>
            <a:xfrm>
              <a:off x="7181648" y="2825404"/>
              <a:ext cx="4013" cy="12594"/>
            </a:xfrm>
            <a:custGeom>
              <a:avLst/>
              <a:gdLst/>
              <a:ahLst/>
              <a:cxnLst/>
              <a:rect l="l" t="t" r="r" b="b"/>
              <a:pathLst>
                <a:path w="65" h="204" extrusionOk="0">
                  <a:moveTo>
                    <a:pt x="30" y="0"/>
                  </a:moveTo>
                  <a:cubicBezTo>
                    <a:pt x="27" y="6"/>
                    <a:pt x="23" y="8"/>
                    <a:pt x="20" y="8"/>
                  </a:cubicBezTo>
                  <a:cubicBezTo>
                    <a:pt x="16" y="8"/>
                    <a:pt x="12" y="6"/>
                    <a:pt x="9" y="6"/>
                  </a:cubicBezTo>
                  <a:cubicBezTo>
                    <a:pt x="3" y="6"/>
                    <a:pt x="0" y="12"/>
                    <a:pt x="6" y="48"/>
                  </a:cubicBezTo>
                  <a:cubicBezTo>
                    <a:pt x="6" y="58"/>
                    <a:pt x="15" y="86"/>
                    <a:pt x="25" y="86"/>
                  </a:cubicBezTo>
                  <a:cubicBezTo>
                    <a:pt x="27" y="86"/>
                    <a:pt x="29" y="85"/>
                    <a:pt x="30" y="84"/>
                  </a:cubicBezTo>
                  <a:lnTo>
                    <a:pt x="30" y="203"/>
                  </a:lnTo>
                  <a:cubicBezTo>
                    <a:pt x="32" y="203"/>
                    <a:pt x="33" y="204"/>
                    <a:pt x="34" y="204"/>
                  </a:cubicBezTo>
                  <a:cubicBezTo>
                    <a:pt x="65" y="204"/>
                    <a:pt x="53" y="69"/>
                    <a:pt x="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50"/>
            <p:cNvSpPr/>
            <p:nvPr/>
          </p:nvSpPr>
          <p:spPr>
            <a:xfrm>
              <a:off x="7182018" y="2808365"/>
              <a:ext cx="35312" cy="29139"/>
            </a:xfrm>
            <a:custGeom>
              <a:avLst/>
              <a:gdLst/>
              <a:ahLst/>
              <a:cxnLst/>
              <a:rect l="l" t="t" r="r" b="b"/>
              <a:pathLst>
                <a:path w="572" h="472" extrusionOk="0">
                  <a:moveTo>
                    <a:pt x="503" y="0"/>
                  </a:moveTo>
                  <a:cubicBezTo>
                    <a:pt x="431" y="0"/>
                    <a:pt x="432" y="241"/>
                    <a:pt x="369" y="241"/>
                  </a:cubicBezTo>
                  <a:cubicBezTo>
                    <a:pt x="369" y="205"/>
                    <a:pt x="358" y="169"/>
                    <a:pt x="358" y="145"/>
                  </a:cubicBezTo>
                  <a:cubicBezTo>
                    <a:pt x="303" y="169"/>
                    <a:pt x="248" y="208"/>
                    <a:pt x="203" y="208"/>
                  </a:cubicBezTo>
                  <a:cubicBezTo>
                    <a:pt x="180" y="208"/>
                    <a:pt x="159" y="198"/>
                    <a:pt x="143" y="169"/>
                  </a:cubicBezTo>
                  <a:cubicBezTo>
                    <a:pt x="141" y="168"/>
                    <a:pt x="139" y="167"/>
                    <a:pt x="137" y="167"/>
                  </a:cubicBezTo>
                  <a:cubicBezTo>
                    <a:pt x="112" y="167"/>
                    <a:pt x="143" y="326"/>
                    <a:pt x="131" y="360"/>
                  </a:cubicBezTo>
                  <a:lnTo>
                    <a:pt x="84" y="253"/>
                  </a:lnTo>
                  <a:cubicBezTo>
                    <a:pt x="84" y="324"/>
                    <a:pt x="0" y="217"/>
                    <a:pt x="72" y="395"/>
                  </a:cubicBezTo>
                  <a:cubicBezTo>
                    <a:pt x="72" y="398"/>
                    <a:pt x="72" y="399"/>
                    <a:pt x="72" y="399"/>
                  </a:cubicBezTo>
                  <a:cubicBezTo>
                    <a:pt x="72" y="399"/>
                    <a:pt x="73" y="332"/>
                    <a:pt x="80" y="332"/>
                  </a:cubicBezTo>
                  <a:cubicBezTo>
                    <a:pt x="81" y="332"/>
                    <a:pt x="83" y="334"/>
                    <a:pt x="84" y="336"/>
                  </a:cubicBezTo>
                  <a:lnTo>
                    <a:pt x="96" y="407"/>
                  </a:lnTo>
                  <a:lnTo>
                    <a:pt x="119" y="372"/>
                  </a:lnTo>
                  <a:lnTo>
                    <a:pt x="131" y="455"/>
                  </a:lnTo>
                  <a:cubicBezTo>
                    <a:pt x="142" y="467"/>
                    <a:pt x="149" y="472"/>
                    <a:pt x="154" y="472"/>
                  </a:cubicBezTo>
                  <a:cubicBezTo>
                    <a:pt x="188" y="472"/>
                    <a:pt x="129" y="258"/>
                    <a:pt x="165" y="258"/>
                  </a:cubicBezTo>
                  <a:cubicBezTo>
                    <a:pt x="169" y="258"/>
                    <a:pt x="173" y="260"/>
                    <a:pt x="179" y="265"/>
                  </a:cubicBezTo>
                  <a:lnTo>
                    <a:pt x="227" y="431"/>
                  </a:lnTo>
                  <a:cubicBezTo>
                    <a:pt x="248" y="431"/>
                    <a:pt x="257" y="405"/>
                    <a:pt x="275" y="405"/>
                  </a:cubicBezTo>
                  <a:cubicBezTo>
                    <a:pt x="288" y="405"/>
                    <a:pt x="305" y="417"/>
                    <a:pt x="334" y="455"/>
                  </a:cubicBezTo>
                  <a:cubicBezTo>
                    <a:pt x="334" y="455"/>
                    <a:pt x="318" y="398"/>
                    <a:pt x="312" y="398"/>
                  </a:cubicBezTo>
                  <a:cubicBezTo>
                    <a:pt x="311" y="398"/>
                    <a:pt x="310" y="401"/>
                    <a:pt x="310" y="407"/>
                  </a:cubicBezTo>
                  <a:cubicBezTo>
                    <a:pt x="286" y="372"/>
                    <a:pt x="274" y="324"/>
                    <a:pt x="262" y="288"/>
                  </a:cubicBezTo>
                  <a:cubicBezTo>
                    <a:pt x="268" y="253"/>
                    <a:pt x="272" y="238"/>
                    <a:pt x="276" y="238"/>
                  </a:cubicBezTo>
                  <a:cubicBezTo>
                    <a:pt x="289" y="238"/>
                    <a:pt x="300" y="395"/>
                    <a:pt x="346" y="431"/>
                  </a:cubicBezTo>
                  <a:cubicBezTo>
                    <a:pt x="362" y="347"/>
                    <a:pt x="403" y="263"/>
                    <a:pt x="447" y="263"/>
                  </a:cubicBezTo>
                  <a:cubicBezTo>
                    <a:pt x="465" y="263"/>
                    <a:pt x="483" y="277"/>
                    <a:pt x="500" y="312"/>
                  </a:cubicBezTo>
                  <a:cubicBezTo>
                    <a:pt x="453" y="217"/>
                    <a:pt x="465" y="110"/>
                    <a:pt x="500" y="110"/>
                  </a:cubicBezTo>
                  <a:cubicBezTo>
                    <a:pt x="524" y="157"/>
                    <a:pt x="512" y="205"/>
                    <a:pt x="524" y="265"/>
                  </a:cubicBezTo>
                  <a:cubicBezTo>
                    <a:pt x="533" y="274"/>
                    <a:pt x="549" y="296"/>
                    <a:pt x="562" y="296"/>
                  </a:cubicBezTo>
                  <a:cubicBezTo>
                    <a:pt x="565" y="296"/>
                    <a:pt x="569" y="294"/>
                    <a:pt x="572" y="288"/>
                  </a:cubicBezTo>
                  <a:cubicBezTo>
                    <a:pt x="524" y="193"/>
                    <a:pt x="512" y="98"/>
                    <a:pt x="536" y="14"/>
                  </a:cubicBezTo>
                  <a:cubicBezTo>
                    <a:pt x="523" y="5"/>
                    <a:pt x="512" y="0"/>
                    <a:pt x="5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50"/>
            <p:cNvSpPr/>
            <p:nvPr/>
          </p:nvSpPr>
          <p:spPr>
            <a:xfrm>
              <a:off x="7203317" y="2814353"/>
              <a:ext cx="2284" cy="3025"/>
            </a:xfrm>
            <a:custGeom>
              <a:avLst/>
              <a:gdLst/>
              <a:ahLst/>
              <a:cxnLst/>
              <a:rect l="l" t="t" r="r" b="b"/>
              <a:pathLst>
                <a:path w="37" h="49" extrusionOk="0">
                  <a:moveTo>
                    <a:pt x="13" y="1"/>
                  </a:moveTo>
                  <a:cubicBezTo>
                    <a:pt x="1" y="13"/>
                    <a:pt x="1" y="37"/>
                    <a:pt x="13" y="48"/>
                  </a:cubicBezTo>
                  <a:lnTo>
                    <a:pt x="36" y="37"/>
                  </a:lnTo>
                  <a:lnTo>
                    <a:pt x="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0" name="Google Shape;2360;p50"/>
          <p:cNvGrpSpPr/>
          <p:nvPr/>
        </p:nvGrpSpPr>
        <p:grpSpPr>
          <a:xfrm>
            <a:off x="6840022" y="726937"/>
            <a:ext cx="1012730" cy="846291"/>
            <a:chOff x="638100" y="2897513"/>
            <a:chExt cx="840300" cy="702200"/>
          </a:xfrm>
        </p:grpSpPr>
        <p:sp>
          <p:nvSpPr>
            <p:cNvPr id="2361" name="Google Shape;2361;p50"/>
            <p:cNvSpPr/>
            <p:nvPr/>
          </p:nvSpPr>
          <p:spPr>
            <a:xfrm>
              <a:off x="638100" y="3128488"/>
              <a:ext cx="17825" cy="12750"/>
            </a:xfrm>
            <a:custGeom>
              <a:avLst/>
              <a:gdLst/>
              <a:ahLst/>
              <a:cxnLst/>
              <a:rect l="l" t="t" r="r" b="b"/>
              <a:pathLst>
                <a:path w="713" h="510" extrusionOk="0">
                  <a:moveTo>
                    <a:pt x="0" y="1"/>
                  </a:moveTo>
                  <a:lnTo>
                    <a:pt x="0" y="1"/>
                  </a:lnTo>
                  <a:cubicBezTo>
                    <a:pt x="108" y="179"/>
                    <a:pt x="262" y="310"/>
                    <a:pt x="453" y="393"/>
                  </a:cubicBezTo>
                  <a:cubicBezTo>
                    <a:pt x="477" y="441"/>
                    <a:pt x="429" y="429"/>
                    <a:pt x="405" y="441"/>
                  </a:cubicBezTo>
                  <a:cubicBezTo>
                    <a:pt x="495" y="475"/>
                    <a:pt x="588" y="510"/>
                    <a:pt x="646" y="510"/>
                  </a:cubicBezTo>
                  <a:cubicBezTo>
                    <a:pt x="689" y="510"/>
                    <a:pt x="713" y="491"/>
                    <a:pt x="703" y="441"/>
                  </a:cubicBezTo>
                  <a:cubicBezTo>
                    <a:pt x="536" y="405"/>
                    <a:pt x="536" y="358"/>
                    <a:pt x="346" y="322"/>
                  </a:cubicBezTo>
                  <a:cubicBezTo>
                    <a:pt x="239" y="251"/>
                    <a:pt x="203" y="155"/>
                    <a:pt x="227" y="155"/>
                  </a:cubicBezTo>
                  <a:cubicBezTo>
                    <a:pt x="179" y="131"/>
                    <a:pt x="84" y="1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50"/>
            <p:cNvSpPr/>
            <p:nvPr/>
          </p:nvSpPr>
          <p:spPr>
            <a:xfrm>
              <a:off x="923850" y="3285938"/>
              <a:ext cx="1800" cy="925"/>
            </a:xfrm>
            <a:custGeom>
              <a:avLst/>
              <a:gdLst/>
              <a:ahLst/>
              <a:cxnLst/>
              <a:rect l="l" t="t" r="r" b="b"/>
              <a:pathLst>
                <a:path w="72" h="37" extrusionOk="0">
                  <a:moveTo>
                    <a:pt x="0" y="1"/>
                  </a:moveTo>
                  <a:cubicBezTo>
                    <a:pt x="24" y="13"/>
                    <a:pt x="48" y="25"/>
                    <a:pt x="72" y="3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50"/>
            <p:cNvSpPr/>
            <p:nvPr/>
          </p:nvSpPr>
          <p:spPr>
            <a:xfrm>
              <a:off x="1103325" y="3362738"/>
              <a:ext cx="2200" cy="750"/>
            </a:xfrm>
            <a:custGeom>
              <a:avLst/>
              <a:gdLst/>
              <a:ahLst/>
              <a:cxnLst/>
              <a:rect l="l" t="t" r="r" b="b"/>
              <a:pathLst>
                <a:path w="88" h="30" extrusionOk="0">
                  <a:moveTo>
                    <a:pt x="1" y="1"/>
                  </a:moveTo>
                  <a:lnTo>
                    <a:pt x="1" y="1"/>
                  </a:lnTo>
                  <a:cubicBezTo>
                    <a:pt x="36" y="18"/>
                    <a:pt x="71" y="29"/>
                    <a:pt x="82" y="29"/>
                  </a:cubicBezTo>
                  <a:cubicBezTo>
                    <a:pt x="86" y="29"/>
                    <a:pt x="87" y="28"/>
                    <a:pt x="84" y="25"/>
                  </a:cubicBezTo>
                  <a:cubicBezTo>
                    <a:pt x="25"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50"/>
            <p:cNvSpPr/>
            <p:nvPr/>
          </p:nvSpPr>
          <p:spPr>
            <a:xfrm>
              <a:off x="1133700" y="3377338"/>
              <a:ext cx="1500" cy="900"/>
            </a:xfrm>
            <a:custGeom>
              <a:avLst/>
              <a:gdLst/>
              <a:ahLst/>
              <a:cxnLst/>
              <a:rect l="l" t="t" r="r" b="b"/>
              <a:pathLst>
                <a:path w="60" h="36" extrusionOk="0">
                  <a:moveTo>
                    <a:pt x="0" y="0"/>
                  </a:moveTo>
                  <a:lnTo>
                    <a:pt x="0" y="0"/>
                  </a:lnTo>
                  <a:cubicBezTo>
                    <a:pt x="12" y="12"/>
                    <a:pt x="36" y="24"/>
                    <a:pt x="60" y="36"/>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50"/>
            <p:cNvSpPr/>
            <p:nvPr/>
          </p:nvSpPr>
          <p:spPr>
            <a:xfrm>
              <a:off x="925625" y="3286838"/>
              <a:ext cx="5100" cy="2700"/>
            </a:xfrm>
            <a:custGeom>
              <a:avLst/>
              <a:gdLst/>
              <a:ahLst/>
              <a:cxnLst/>
              <a:rect l="l" t="t" r="r" b="b"/>
              <a:pathLst>
                <a:path w="204" h="108" extrusionOk="0">
                  <a:moveTo>
                    <a:pt x="1" y="1"/>
                  </a:moveTo>
                  <a:lnTo>
                    <a:pt x="180" y="108"/>
                  </a:lnTo>
                  <a:cubicBezTo>
                    <a:pt x="203" y="84"/>
                    <a:pt x="96" y="48"/>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50"/>
            <p:cNvSpPr/>
            <p:nvPr/>
          </p:nvSpPr>
          <p:spPr>
            <a:xfrm>
              <a:off x="683050" y="3160338"/>
              <a:ext cx="2700" cy="1500"/>
            </a:xfrm>
            <a:custGeom>
              <a:avLst/>
              <a:gdLst/>
              <a:ahLst/>
              <a:cxnLst/>
              <a:rect l="l" t="t" r="r" b="b"/>
              <a:pathLst>
                <a:path w="108" h="60" extrusionOk="0">
                  <a:moveTo>
                    <a:pt x="0" y="0"/>
                  </a:moveTo>
                  <a:lnTo>
                    <a:pt x="96" y="60"/>
                  </a:lnTo>
                  <a:lnTo>
                    <a:pt x="107" y="48"/>
                  </a:lnTo>
                  <a:cubicBezTo>
                    <a:pt x="72" y="36"/>
                    <a:pt x="36" y="1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50"/>
            <p:cNvSpPr/>
            <p:nvPr/>
          </p:nvSpPr>
          <p:spPr>
            <a:xfrm>
              <a:off x="842600" y="3254388"/>
              <a:ext cx="3000" cy="625"/>
            </a:xfrm>
            <a:custGeom>
              <a:avLst/>
              <a:gdLst/>
              <a:ahLst/>
              <a:cxnLst/>
              <a:rect l="l" t="t" r="r" b="b"/>
              <a:pathLst>
                <a:path w="120" h="25" extrusionOk="0">
                  <a:moveTo>
                    <a:pt x="60" y="1"/>
                  </a:moveTo>
                  <a:cubicBezTo>
                    <a:pt x="36" y="1"/>
                    <a:pt x="24" y="13"/>
                    <a:pt x="0" y="13"/>
                  </a:cubicBezTo>
                  <a:lnTo>
                    <a:pt x="119" y="25"/>
                  </a:lnTo>
                  <a:lnTo>
                    <a:pt x="119" y="25"/>
                  </a:lnTo>
                  <a:lnTo>
                    <a:pt x="6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50"/>
            <p:cNvSpPr/>
            <p:nvPr/>
          </p:nvSpPr>
          <p:spPr>
            <a:xfrm>
              <a:off x="784250" y="3227613"/>
              <a:ext cx="3900" cy="1775"/>
            </a:xfrm>
            <a:custGeom>
              <a:avLst/>
              <a:gdLst/>
              <a:ahLst/>
              <a:cxnLst/>
              <a:rect l="l" t="t" r="r" b="b"/>
              <a:pathLst>
                <a:path w="156" h="71" extrusionOk="0">
                  <a:moveTo>
                    <a:pt x="12" y="0"/>
                  </a:moveTo>
                  <a:cubicBezTo>
                    <a:pt x="0" y="24"/>
                    <a:pt x="12" y="48"/>
                    <a:pt x="12" y="60"/>
                  </a:cubicBezTo>
                  <a:cubicBezTo>
                    <a:pt x="26" y="68"/>
                    <a:pt x="38" y="71"/>
                    <a:pt x="50" y="71"/>
                  </a:cubicBezTo>
                  <a:cubicBezTo>
                    <a:pt x="92" y="71"/>
                    <a:pt x="127" y="31"/>
                    <a:pt x="155" y="12"/>
                  </a:cubicBezTo>
                  <a:lnTo>
                    <a:pt x="155" y="12"/>
                  </a:lnTo>
                  <a:cubicBezTo>
                    <a:pt x="135" y="17"/>
                    <a:pt x="116" y="20"/>
                    <a:pt x="96" y="20"/>
                  </a:cubicBezTo>
                  <a:cubicBezTo>
                    <a:pt x="68" y="20"/>
                    <a:pt x="40" y="14"/>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50"/>
            <p:cNvSpPr/>
            <p:nvPr/>
          </p:nvSpPr>
          <p:spPr>
            <a:xfrm>
              <a:off x="692275" y="3174913"/>
              <a:ext cx="1800" cy="925"/>
            </a:xfrm>
            <a:custGeom>
              <a:avLst/>
              <a:gdLst/>
              <a:ahLst/>
              <a:cxnLst/>
              <a:rect l="l" t="t" r="r" b="b"/>
              <a:pathLst>
                <a:path w="72" h="37" extrusionOk="0">
                  <a:moveTo>
                    <a:pt x="72" y="37"/>
                  </a:move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50"/>
            <p:cNvSpPr/>
            <p:nvPr/>
          </p:nvSpPr>
          <p:spPr>
            <a:xfrm>
              <a:off x="889025" y="3273738"/>
              <a:ext cx="325" cy="925"/>
            </a:xfrm>
            <a:custGeom>
              <a:avLst/>
              <a:gdLst/>
              <a:ahLst/>
              <a:cxnLst/>
              <a:rect l="l" t="t" r="r" b="b"/>
              <a:pathLst>
                <a:path w="13" h="37" extrusionOk="0">
                  <a:moveTo>
                    <a:pt x="0" y="1"/>
                  </a:moveTo>
                  <a:cubicBezTo>
                    <a:pt x="0" y="13"/>
                    <a:pt x="12" y="25"/>
                    <a:pt x="12" y="36"/>
                  </a:cubicBezTo>
                  <a:cubicBezTo>
                    <a:pt x="12" y="25"/>
                    <a:pt x="12" y="1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50"/>
            <p:cNvSpPr/>
            <p:nvPr/>
          </p:nvSpPr>
          <p:spPr>
            <a:xfrm>
              <a:off x="719275" y="3095738"/>
              <a:ext cx="400" cy="425"/>
            </a:xfrm>
            <a:custGeom>
              <a:avLst/>
              <a:gdLst/>
              <a:ahLst/>
              <a:cxnLst/>
              <a:rect l="l" t="t" r="r" b="b"/>
              <a:pathLst>
                <a:path w="16" h="17" extrusionOk="0">
                  <a:moveTo>
                    <a:pt x="16" y="1"/>
                  </a:moveTo>
                  <a:cubicBezTo>
                    <a:pt x="16" y="1"/>
                    <a:pt x="1" y="16"/>
                    <a:pt x="7" y="16"/>
                  </a:cubicBezTo>
                  <a:cubicBezTo>
                    <a:pt x="8" y="16"/>
                    <a:pt x="11" y="15"/>
                    <a:pt x="16" y="13"/>
                  </a:cubicBezTo>
                  <a:lnTo>
                    <a:pt x="1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50"/>
            <p:cNvSpPr/>
            <p:nvPr/>
          </p:nvSpPr>
          <p:spPr>
            <a:xfrm>
              <a:off x="644050" y="3110338"/>
              <a:ext cx="925" cy="1200"/>
            </a:xfrm>
            <a:custGeom>
              <a:avLst/>
              <a:gdLst/>
              <a:ahLst/>
              <a:cxnLst/>
              <a:rect l="l" t="t" r="r" b="b"/>
              <a:pathLst>
                <a:path w="37" h="48" extrusionOk="0">
                  <a:moveTo>
                    <a:pt x="36" y="0"/>
                  </a:moveTo>
                  <a:lnTo>
                    <a:pt x="1" y="48"/>
                  </a:lnTo>
                  <a:lnTo>
                    <a:pt x="1" y="48"/>
                  </a:lnTo>
                  <a:lnTo>
                    <a:pt x="36" y="36"/>
                  </a:lnTo>
                  <a:cubicBezTo>
                    <a:pt x="36" y="24"/>
                    <a:pt x="36" y="12"/>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50"/>
            <p:cNvSpPr/>
            <p:nvPr/>
          </p:nvSpPr>
          <p:spPr>
            <a:xfrm>
              <a:off x="1189725" y="3403488"/>
              <a:ext cx="1150" cy="350"/>
            </a:xfrm>
            <a:custGeom>
              <a:avLst/>
              <a:gdLst/>
              <a:ahLst/>
              <a:cxnLst/>
              <a:rect l="l" t="t" r="r" b="b"/>
              <a:pathLst>
                <a:path w="46" h="14" extrusionOk="0">
                  <a:moveTo>
                    <a:pt x="2" y="0"/>
                  </a:moveTo>
                  <a:cubicBezTo>
                    <a:pt x="0" y="0"/>
                    <a:pt x="8" y="4"/>
                    <a:pt x="33" y="14"/>
                  </a:cubicBezTo>
                  <a:lnTo>
                    <a:pt x="45" y="14"/>
                  </a:lnTo>
                  <a:cubicBezTo>
                    <a:pt x="25" y="7"/>
                    <a:pt x="4"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50"/>
            <p:cNvSpPr/>
            <p:nvPr/>
          </p:nvSpPr>
          <p:spPr>
            <a:xfrm>
              <a:off x="1368400" y="3262463"/>
              <a:ext cx="4625" cy="6000"/>
            </a:xfrm>
            <a:custGeom>
              <a:avLst/>
              <a:gdLst/>
              <a:ahLst/>
              <a:cxnLst/>
              <a:rect l="l" t="t" r="r" b="b"/>
              <a:pathLst>
                <a:path w="185" h="240" extrusionOk="0">
                  <a:moveTo>
                    <a:pt x="16" y="1"/>
                  </a:moveTo>
                  <a:cubicBezTo>
                    <a:pt x="3" y="1"/>
                    <a:pt x="0" y="34"/>
                    <a:pt x="18" y="130"/>
                  </a:cubicBezTo>
                  <a:cubicBezTo>
                    <a:pt x="19" y="127"/>
                    <a:pt x="21" y="126"/>
                    <a:pt x="23" y="126"/>
                  </a:cubicBezTo>
                  <a:cubicBezTo>
                    <a:pt x="45" y="126"/>
                    <a:pt x="125" y="240"/>
                    <a:pt x="160" y="240"/>
                  </a:cubicBezTo>
                  <a:cubicBezTo>
                    <a:pt x="179" y="240"/>
                    <a:pt x="184" y="207"/>
                    <a:pt x="161" y="106"/>
                  </a:cubicBezTo>
                  <a:lnTo>
                    <a:pt x="161" y="106"/>
                  </a:lnTo>
                  <a:cubicBezTo>
                    <a:pt x="168" y="152"/>
                    <a:pt x="165" y="169"/>
                    <a:pt x="156" y="169"/>
                  </a:cubicBezTo>
                  <a:cubicBezTo>
                    <a:pt x="129" y="169"/>
                    <a:pt x="45"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50"/>
            <p:cNvSpPr/>
            <p:nvPr/>
          </p:nvSpPr>
          <p:spPr>
            <a:xfrm>
              <a:off x="686925" y="3162713"/>
              <a:ext cx="2400" cy="1525"/>
            </a:xfrm>
            <a:custGeom>
              <a:avLst/>
              <a:gdLst/>
              <a:ahLst/>
              <a:cxnLst/>
              <a:rect l="l" t="t" r="r" b="b"/>
              <a:pathLst>
                <a:path w="96" h="61" extrusionOk="0">
                  <a:moveTo>
                    <a:pt x="0" y="1"/>
                  </a:moveTo>
                  <a:cubicBezTo>
                    <a:pt x="18" y="13"/>
                    <a:pt x="33" y="22"/>
                    <a:pt x="48" y="30"/>
                  </a:cubicBezTo>
                  <a:lnTo>
                    <a:pt x="48" y="30"/>
                  </a:lnTo>
                  <a:lnTo>
                    <a:pt x="0" y="1"/>
                  </a:lnTo>
                  <a:close/>
                  <a:moveTo>
                    <a:pt x="48" y="30"/>
                  </a:moveTo>
                  <a:lnTo>
                    <a:pt x="95" y="60"/>
                  </a:lnTo>
                  <a:cubicBezTo>
                    <a:pt x="77" y="48"/>
                    <a:pt x="63" y="39"/>
                    <a:pt x="48" y="3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50"/>
            <p:cNvSpPr/>
            <p:nvPr/>
          </p:nvSpPr>
          <p:spPr>
            <a:xfrm>
              <a:off x="1319725" y="3455913"/>
              <a:ext cx="1225" cy="1200"/>
            </a:xfrm>
            <a:custGeom>
              <a:avLst/>
              <a:gdLst/>
              <a:ahLst/>
              <a:cxnLst/>
              <a:rect l="l" t="t" r="r" b="b"/>
              <a:pathLst>
                <a:path w="49" h="48" extrusionOk="0">
                  <a:moveTo>
                    <a:pt x="1" y="0"/>
                  </a:moveTo>
                  <a:cubicBezTo>
                    <a:pt x="1" y="0"/>
                    <a:pt x="13" y="24"/>
                    <a:pt x="48" y="48"/>
                  </a:cubicBezTo>
                  <a:cubicBezTo>
                    <a:pt x="37" y="24"/>
                    <a:pt x="25" y="1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50"/>
            <p:cNvSpPr/>
            <p:nvPr/>
          </p:nvSpPr>
          <p:spPr>
            <a:xfrm>
              <a:off x="1225075" y="3414538"/>
              <a:ext cx="2400" cy="1225"/>
            </a:xfrm>
            <a:custGeom>
              <a:avLst/>
              <a:gdLst/>
              <a:ahLst/>
              <a:cxnLst/>
              <a:rect l="l" t="t" r="r" b="b"/>
              <a:pathLst>
                <a:path w="96" h="49" extrusionOk="0">
                  <a:moveTo>
                    <a:pt x="1" y="0"/>
                  </a:moveTo>
                  <a:lnTo>
                    <a:pt x="96" y="48"/>
                  </a:lnTo>
                  <a:cubicBezTo>
                    <a:pt x="72" y="24"/>
                    <a:pt x="36" y="1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50"/>
            <p:cNvSpPr/>
            <p:nvPr/>
          </p:nvSpPr>
          <p:spPr>
            <a:xfrm>
              <a:off x="685125" y="3161838"/>
              <a:ext cx="1825" cy="900"/>
            </a:xfrm>
            <a:custGeom>
              <a:avLst/>
              <a:gdLst/>
              <a:ahLst/>
              <a:cxnLst/>
              <a:rect l="l" t="t" r="r" b="b"/>
              <a:pathLst>
                <a:path w="73" h="36" extrusionOk="0">
                  <a:moveTo>
                    <a:pt x="13" y="0"/>
                  </a:moveTo>
                  <a:cubicBezTo>
                    <a:pt x="1" y="0"/>
                    <a:pt x="1" y="12"/>
                    <a:pt x="1" y="24"/>
                  </a:cubicBezTo>
                  <a:cubicBezTo>
                    <a:pt x="20" y="24"/>
                    <a:pt x="46" y="24"/>
                    <a:pt x="62" y="30"/>
                  </a:cubicBezTo>
                  <a:lnTo>
                    <a:pt x="62" y="30"/>
                  </a:lnTo>
                  <a:lnTo>
                    <a:pt x="13" y="0"/>
                  </a:lnTo>
                  <a:close/>
                  <a:moveTo>
                    <a:pt x="62" y="30"/>
                  </a:moveTo>
                  <a:lnTo>
                    <a:pt x="72" y="36"/>
                  </a:lnTo>
                  <a:cubicBezTo>
                    <a:pt x="70" y="33"/>
                    <a:pt x="66" y="31"/>
                    <a:pt x="62" y="3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50"/>
            <p:cNvSpPr/>
            <p:nvPr/>
          </p:nvSpPr>
          <p:spPr>
            <a:xfrm>
              <a:off x="1174475" y="3382088"/>
              <a:ext cx="625" cy="325"/>
            </a:xfrm>
            <a:custGeom>
              <a:avLst/>
              <a:gdLst/>
              <a:ahLst/>
              <a:cxnLst/>
              <a:rect l="l" t="t" r="r" b="b"/>
              <a:pathLst>
                <a:path w="25" h="13" extrusionOk="0">
                  <a:moveTo>
                    <a:pt x="1" y="1"/>
                  </a:moveTo>
                  <a:lnTo>
                    <a:pt x="24" y="1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50"/>
            <p:cNvSpPr/>
            <p:nvPr/>
          </p:nvSpPr>
          <p:spPr>
            <a:xfrm>
              <a:off x="641525" y="2897513"/>
              <a:ext cx="836875" cy="622725"/>
            </a:xfrm>
            <a:custGeom>
              <a:avLst/>
              <a:gdLst/>
              <a:ahLst/>
              <a:cxnLst/>
              <a:rect l="l" t="t" r="r" b="b"/>
              <a:pathLst>
                <a:path w="33475" h="24909" extrusionOk="0">
                  <a:moveTo>
                    <a:pt x="17866" y="2596"/>
                  </a:moveTo>
                  <a:lnTo>
                    <a:pt x="17866" y="2596"/>
                  </a:lnTo>
                  <a:cubicBezTo>
                    <a:pt x="17842" y="2598"/>
                    <a:pt x="17824" y="2602"/>
                    <a:pt x="17809" y="2606"/>
                  </a:cubicBezTo>
                  <a:lnTo>
                    <a:pt x="17809" y="2606"/>
                  </a:lnTo>
                  <a:cubicBezTo>
                    <a:pt x="17826" y="2603"/>
                    <a:pt x="17845" y="2599"/>
                    <a:pt x="17866" y="2596"/>
                  </a:cubicBezTo>
                  <a:close/>
                  <a:moveTo>
                    <a:pt x="14147" y="3696"/>
                  </a:moveTo>
                  <a:cubicBezTo>
                    <a:pt x="14161" y="3696"/>
                    <a:pt x="14170" y="3699"/>
                    <a:pt x="14175" y="3703"/>
                  </a:cubicBezTo>
                  <a:cubicBezTo>
                    <a:pt x="14127" y="3715"/>
                    <a:pt x="14068" y="3739"/>
                    <a:pt x="14008" y="3763"/>
                  </a:cubicBezTo>
                  <a:lnTo>
                    <a:pt x="13996" y="3775"/>
                  </a:lnTo>
                  <a:cubicBezTo>
                    <a:pt x="13996" y="3763"/>
                    <a:pt x="14008" y="3739"/>
                    <a:pt x="14020" y="3727"/>
                  </a:cubicBezTo>
                  <a:cubicBezTo>
                    <a:pt x="14080" y="3704"/>
                    <a:pt x="14122" y="3696"/>
                    <a:pt x="14147" y="3696"/>
                  </a:cubicBezTo>
                  <a:close/>
                  <a:moveTo>
                    <a:pt x="15520" y="3751"/>
                  </a:moveTo>
                  <a:lnTo>
                    <a:pt x="15246" y="3834"/>
                  </a:lnTo>
                  <a:cubicBezTo>
                    <a:pt x="15223" y="3822"/>
                    <a:pt x="15234" y="3786"/>
                    <a:pt x="15294" y="3775"/>
                  </a:cubicBezTo>
                  <a:lnTo>
                    <a:pt x="15294" y="3775"/>
                  </a:lnTo>
                  <a:cubicBezTo>
                    <a:pt x="15288" y="3780"/>
                    <a:pt x="15293" y="3783"/>
                    <a:pt x="15304" y="3783"/>
                  </a:cubicBezTo>
                  <a:cubicBezTo>
                    <a:pt x="15341" y="3783"/>
                    <a:pt x="15448" y="3760"/>
                    <a:pt x="15520" y="3751"/>
                  </a:cubicBezTo>
                  <a:close/>
                  <a:moveTo>
                    <a:pt x="9495" y="5730"/>
                  </a:moveTo>
                  <a:lnTo>
                    <a:pt x="9495" y="5730"/>
                  </a:lnTo>
                  <a:cubicBezTo>
                    <a:pt x="9503" y="5734"/>
                    <a:pt x="9511" y="5737"/>
                    <a:pt x="9519" y="5739"/>
                  </a:cubicBezTo>
                  <a:cubicBezTo>
                    <a:pt x="9510" y="5734"/>
                    <a:pt x="9502" y="5731"/>
                    <a:pt x="9495" y="5730"/>
                  </a:cubicBezTo>
                  <a:close/>
                  <a:moveTo>
                    <a:pt x="8174" y="5778"/>
                  </a:moveTo>
                  <a:cubicBezTo>
                    <a:pt x="8153" y="5778"/>
                    <a:pt x="8132" y="5781"/>
                    <a:pt x="8115" y="5787"/>
                  </a:cubicBezTo>
                  <a:cubicBezTo>
                    <a:pt x="8135" y="5784"/>
                    <a:pt x="8156" y="5781"/>
                    <a:pt x="8176" y="5778"/>
                  </a:cubicBezTo>
                  <a:lnTo>
                    <a:pt x="8176" y="5778"/>
                  </a:lnTo>
                  <a:cubicBezTo>
                    <a:pt x="8175" y="5778"/>
                    <a:pt x="8175" y="5778"/>
                    <a:pt x="8174" y="5778"/>
                  </a:cubicBezTo>
                  <a:close/>
                  <a:moveTo>
                    <a:pt x="5173" y="7207"/>
                  </a:moveTo>
                  <a:lnTo>
                    <a:pt x="5173" y="7207"/>
                  </a:lnTo>
                  <a:cubicBezTo>
                    <a:pt x="5162" y="7210"/>
                    <a:pt x="5150" y="7212"/>
                    <a:pt x="5138" y="7215"/>
                  </a:cubicBezTo>
                  <a:cubicBezTo>
                    <a:pt x="5151" y="7215"/>
                    <a:pt x="5163" y="7212"/>
                    <a:pt x="5173" y="7207"/>
                  </a:cubicBezTo>
                  <a:close/>
                  <a:moveTo>
                    <a:pt x="2007" y="8256"/>
                  </a:moveTo>
                  <a:lnTo>
                    <a:pt x="2007" y="8256"/>
                  </a:lnTo>
                  <a:cubicBezTo>
                    <a:pt x="1995" y="8262"/>
                    <a:pt x="1982" y="8268"/>
                    <a:pt x="1971" y="8275"/>
                  </a:cubicBezTo>
                  <a:cubicBezTo>
                    <a:pt x="1984" y="8269"/>
                    <a:pt x="1996" y="8262"/>
                    <a:pt x="2007" y="8256"/>
                  </a:cubicBezTo>
                  <a:close/>
                  <a:moveTo>
                    <a:pt x="9281" y="11549"/>
                  </a:moveTo>
                  <a:cubicBezTo>
                    <a:pt x="9264" y="11549"/>
                    <a:pt x="9272" y="11549"/>
                    <a:pt x="9281" y="11554"/>
                  </a:cubicBezTo>
                  <a:lnTo>
                    <a:pt x="9281" y="11554"/>
                  </a:lnTo>
                  <a:lnTo>
                    <a:pt x="9281" y="11549"/>
                  </a:lnTo>
                  <a:close/>
                  <a:moveTo>
                    <a:pt x="9258" y="11585"/>
                  </a:moveTo>
                  <a:lnTo>
                    <a:pt x="9258" y="11585"/>
                  </a:lnTo>
                  <a:cubicBezTo>
                    <a:pt x="9261" y="11589"/>
                    <a:pt x="9265" y="11591"/>
                    <a:pt x="9269" y="11593"/>
                  </a:cubicBezTo>
                  <a:lnTo>
                    <a:pt x="9269" y="11593"/>
                  </a:lnTo>
                  <a:cubicBezTo>
                    <a:pt x="9267" y="11591"/>
                    <a:pt x="9264" y="11588"/>
                    <a:pt x="9258" y="11585"/>
                  </a:cubicBezTo>
                  <a:close/>
                  <a:moveTo>
                    <a:pt x="9234" y="11621"/>
                  </a:moveTo>
                  <a:cubicBezTo>
                    <a:pt x="9239" y="11622"/>
                    <a:pt x="9244" y="11623"/>
                    <a:pt x="9248" y="11623"/>
                  </a:cubicBezTo>
                  <a:lnTo>
                    <a:pt x="9248" y="11623"/>
                  </a:lnTo>
                  <a:cubicBezTo>
                    <a:pt x="9243" y="11622"/>
                    <a:pt x="9238" y="11621"/>
                    <a:pt x="9234" y="11621"/>
                  </a:cubicBezTo>
                  <a:close/>
                  <a:moveTo>
                    <a:pt x="9174" y="11692"/>
                  </a:moveTo>
                  <a:lnTo>
                    <a:pt x="9174" y="11692"/>
                  </a:lnTo>
                  <a:cubicBezTo>
                    <a:pt x="9181" y="11697"/>
                    <a:pt x="9188" y="11701"/>
                    <a:pt x="9196" y="11705"/>
                  </a:cubicBezTo>
                  <a:lnTo>
                    <a:pt x="9196" y="11705"/>
                  </a:lnTo>
                  <a:cubicBezTo>
                    <a:pt x="9190" y="11701"/>
                    <a:pt x="9183" y="11697"/>
                    <a:pt x="9174" y="11692"/>
                  </a:cubicBezTo>
                  <a:close/>
                  <a:moveTo>
                    <a:pt x="9150" y="11728"/>
                  </a:moveTo>
                  <a:cubicBezTo>
                    <a:pt x="9150" y="11732"/>
                    <a:pt x="9155" y="11735"/>
                    <a:pt x="9162" y="11739"/>
                  </a:cubicBezTo>
                  <a:lnTo>
                    <a:pt x="9162" y="11739"/>
                  </a:lnTo>
                  <a:cubicBezTo>
                    <a:pt x="9158" y="11735"/>
                    <a:pt x="9154" y="11732"/>
                    <a:pt x="9150" y="11728"/>
                  </a:cubicBezTo>
                  <a:close/>
                  <a:moveTo>
                    <a:pt x="9438" y="11870"/>
                  </a:moveTo>
                  <a:cubicBezTo>
                    <a:pt x="9437" y="11870"/>
                    <a:pt x="9437" y="11871"/>
                    <a:pt x="9436" y="11871"/>
                  </a:cubicBezTo>
                  <a:lnTo>
                    <a:pt x="9448" y="11871"/>
                  </a:lnTo>
                  <a:cubicBezTo>
                    <a:pt x="9444" y="11870"/>
                    <a:pt x="9441" y="11870"/>
                    <a:pt x="9438" y="11870"/>
                  </a:cubicBezTo>
                  <a:close/>
                  <a:moveTo>
                    <a:pt x="9161" y="11946"/>
                  </a:moveTo>
                  <a:cubicBezTo>
                    <a:pt x="9161" y="11949"/>
                    <a:pt x="9165" y="11952"/>
                    <a:pt x="9172" y="11953"/>
                  </a:cubicBezTo>
                  <a:lnTo>
                    <a:pt x="9172" y="11953"/>
                  </a:lnTo>
                  <a:cubicBezTo>
                    <a:pt x="9168" y="11951"/>
                    <a:pt x="9164" y="11949"/>
                    <a:pt x="9161" y="11946"/>
                  </a:cubicBezTo>
                  <a:close/>
                  <a:moveTo>
                    <a:pt x="9174" y="12085"/>
                  </a:moveTo>
                  <a:cubicBezTo>
                    <a:pt x="9186" y="12085"/>
                    <a:pt x="9210" y="12085"/>
                    <a:pt x="9198" y="12097"/>
                  </a:cubicBezTo>
                  <a:cubicBezTo>
                    <a:pt x="9198" y="12091"/>
                    <a:pt x="9195" y="12088"/>
                    <a:pt x="9191" y="12088"/>
                  </a:cubicBezTo>
                  <a:cubicBezTo>
                    <a:pt x="9186" y="12088"/>
                    <a:pt x="9180" y="12091"/>
                    <a:pt x="9174" y="12097"/>
                  </a:cubicBezTo>
                  <a:cubicBezTo>
                    <a:pt x="9174" y="12085"/>
                    <a:pt x="9174" y="12085"/>
                    <a:pt x="9174" y="12085"/>
                  </a:cubicBezTo>
                  <a:close/>
                  <a:moveTo>
                    <a:pt x="9007" y="12299"/>
                  </a:moveTo>
                  <a:lnTo>
                    <a:pt x="9019" y="12311"/>
                  </a:lnTo>
                  <a:cubicBezTo>
                    <a:pt x="9022" y="12308"/>
                    <a:pt x="9025" y="12306"/>
                    <a:pt x="9028" y="12305"/>
                  </a:cubicBezTo>
                  <a:lnTo>
                    <a:pt x="9028" y="12305"/>
                  </a:lnTo>
                  <a:lnTo>
                    <a:pt x="9043" y="12308"/>
                  </a:lnTo>
                  <a:lnTo>
                    <a:pt x="9043" y="12308"/>
                  </a:lnTo>
                  <a:cubicBezTo>
                    <a:pt x="9042" y="12304"/>
                    <a:pt x="9039" y="12302"/>
                    <a:pt x="9036" y="12302"/>
                  </a:cubicBezTo>
                  <a:cubicBezTo>
                    <a:pt x="9034" y="12302"/>
                    <a:pt x="9031" y="12303"/>
                    <a:pt x="9028" y="12305"/>
                  </a:cubicBezTo>
                  <a:lnTo>
                    <a:pt x="9028" y="12305"/>
                  </a:lnTo>
                  <a:lnTo>
                    <a:pt x="9007" y="12299"/>
                  </a:lnTo>
                  <a:close/>
                  <a:moveTo>
                    <a:pt x="8984" y="12323"/>
                  </a:moveTo>
                  <a:cubicBezTo>
                    <a:pt x="8987" y="12326"/>
                    <a:pt x="8989" y="12328"/>
                    <a:pt x="8992" y="12330"/>
                  </a:cubicBezTo>
                  <a:lnTo>
                    <a:pt x="8992" y="12330"/>
                  </a:lnTo>
                  <a:cubicBezTo>
                    <a:pt x="8991" y="12329"/>
                    <a:pt x="8989" y="12327"/>
                    <a:pt x="8984" y="12323"/>
                  </a:cubicBezTo>
                  <a:close/>
                  <a:moveTo>
                    <a:pt x="8936" y="12418"/>
                  </a:moveTo>
                  <a:cubicBezTo>
                    <a:pt x="8937" y="12420"/>
                    <a:pt x="8939" y="12421"/>
                    <a:pt x="8940" y="12422"/>
                  </a:cubicBezTo>
                  <a:lnTo>
                    <a:pt x="8940" y="12422"/>
                  </a:lnTo>
                  <a:cubicBezTo>
                    <a:pt x="8941" y="12421"/>
                    <a:pt x="8939" y="12420"/>
                    <a:pt x="8936" y="12418"/>
                  </a:cubicBezTo>
                  <a:close/>
                  <a:moveTo>
                    <a:pt x="8961" y="12420"/>
                  </a:moveTo>
                  <a:cubicBezTo>
                    <a:pt x="8981" y="12423"/>
                    <a:pt x="9000" y="12433"/>
                    <a:pt x="9019" y="12442"/>
                  </a:cubicBezTo>
                  <a:cubicBezTo>
                    <a:pt x="9012" y="12440"/>
                    <a:pt x="9006" y="12438"/>
                    <a:pt x="9002" y="12437"/>
                  </a:cubicBezTo>
                  <a:lnTo>
                    <a:pt x="9002" y="12437"/>
                  </a:lnTo>
                  <a:cubicBezTo>
                    <a:pt x="9012" y="12440"/>
                    <a:pt x="9019" y="12442"/>
                    <a:pt x="9019" y="12442"/>
                  </a:cubicBezTo>
                  <a:lnTo>
                    <a:pt x="8996" y="12437"/>
                  </a:lnTo>
                  <a:lnTo>
                    <a:pt x="8996" y="12437"/>
                  </a:lnTo>
                  <a:cubicBezTo>
                    <a:pt x="8998" y="12437"/>
                    <a:pt x="9000" y="12437"/>
                    <a:pt x="9002" y="12437"/>
                  </a:cubicBezTo>
                  <a:lnTo>
                    <a:pt x="9002" y="12437"/>
                  </a:lnTo>
                  <a:cubicBezTo>
                    <a:pt x="8988" y="12433"/>
                    <a:pt x="8969" y="12426"/>
                    <a:pt x="8961" y="12420"/>
                  </a:cubicBezTo>
                  <a:close/>
                  <a:moveTo>
                    <a:pt x="8781" y="12799"/>
                  </a:moveTo>
                  <a:cubicBezTo>
                    <a:pt x="8790" y="12804"/>
                    <a:pt x="8795" y="12805"/>
                    <a:pt x="8799" y="12805"/>
                  </a:cubicBezTo>
                  <a:lnTo>
                    <a:pt x="8799" y="12805"/>
                  </a:lnTo>
                  <a:cubicBezTo>
                    <a:pt x="8793" y="12802"/>
                    <a:pt x="8785" y="12799"/>
                    <a:pt x="8781" y="12799"/>
                  </a:cubicBezTo>
                  <a:close/>
                  <a:moveTo>
                    <a:pt x="9043" y="12990"/>
                  </a:moveTo>
                  <a:lnTo>
                    <a:pt x="9043" y="12990"/>
                  </a:lnTo>
                  <a:cubicBezTo>
                    <a:pt x="9043" y="12990"/>
                    <a:pt x="9046" y="12992"/>
                    <a:pt x="9049" y="12994"/>
                  </a:cubicBezTo>
                  <a:lnTo>
                    <a:pt x="9049" y="12994"/>
                  </a:lnTo>
                  <a:cubicBezTo>
                    <a:pt x="9047" y="12992"/>
                    <a:pt x="9045" y="12991"/>
                    <a:pt x="9043" y="12990"/>
                  </a:cubicBezTo>
                  <a:close/>
                  <a:moveTo>
                    <a:pt x="9049" y="12994"/>
                  </a:moveTo>
                  <a:lnTo>
                    <a:pt x="9049" y="12994"/>
                  </a:lnTo>
                  <a:cubicBezTo>
                    <a:pt x="9049" y="12994"/>
                    <a:pt x="9050" y="12994"/>
                    <a:pt x="9050" y="12994"/>
                  </a:cubicBezTo>
                  <a:lnTo>
                    <a:pt x="9050" y="12994"/>
                  </a:lnTo>
                  <a:cubicBezTo>
                    <a:pt x="9050" y="12994"/>
                    <a:pt x="9049" y="12994"/>
                    <a:pt x="9049" y="12994"/>
                  </a:cubicBezTo>
                  <a:close/>
                  <a:moveTo>
                    <a:pt x="8958" y="13063"/>
                  </a:moveTo>
                  <a:cubicBezTo>
                    <a:pt x="8980" y="13074"/>
                    <a:pt x="9007" y="13085"/>
                    <a:pt x="9007" y="13085"/>
                  </a:cubicBezTo>
                  <a:cubicBezTo>
                    <a:pt x="8989" y="13076"/>
                    <a:pt x="8971" y="13067"/>
                    <a:pt x="8958" y="13063"/>
                  </a:cubicBezTo>
                  <a:close/>
                  <a:moveTo>
                    <a:pt x="8939" y="13323"/>
                  </a:moveTo>
                  <a:lnTo>
                    <a:pt x="8939" y="13323"/>
                  </a:lnTo>
                  <a:cubicBezTo>
                    <a:pt x="8938" y="13323"/>
                    <a:pt x="8937" y="13323"/>
                    <a:pt x="8936" y="13323"/>
                  </a:cubicBezTo>
                  <a:cubicBezTo>
                    <a:pt x="8938" y="13324"/>
                    <a:pt x="8940" y="13326"/>
                    <a:pt x="8942" y="13327"/>
                  </a:cubicBezTo>
                  <a:lnTo>
                    <a:pt x="8942" y="13327"/>
                  </a:lnTo>
                  <a:cubicBezTo>
                    <a:pt x="8941" y="13325"/>
                    <a:pt x="8940" y="13324"/>
                    <a:pt x="8939" y="13323"/>
                  </a:cubicBezTo>
                  <a:close/>
                  <a:moveTo>
                    <a:pt x="8942" y="13327"/>
                  </a:moveTo>
                  <a:lnTo>
                    <a:pt x="8942" y="13327"/>
                  </a:lnTo>
                  <a:cubicBezTo>
                    <a:pt x="8944" y="13329"/>
                    <a:pt x="8946" y="13332"/>
                    <a:pt x="8948" y="13335"/>
                  </a:cubicBezTo>
                  <a:cubicBezTo>
                    <a:pt x="8955" y="13339"/>
                    <a:pt x="8959" y="13340"/>
                    <a:pt x="8960" y="13340"/>
                  </a:cubicBezTo>
                  <a:cubicBezTo>
                    <a:pt x="8963" y="13340"/>
                    <a:pt x="8955" y="13334"/>
                    <a:pt x="8942" y="13327"/>
                  </a:cubicBezTo>
                  <a:close/>
                  <a:moveTo>
                    <a:pt x="8603" y="13359"/>
                  </a:moveTo>
                  <a:cubicBezTo>
                    <a:pt x="8603" y="13359"/>
                    <a:pt x="8591" y="13359"/>
                    <a:pt x="8615" y="13371"/>
                  </a:cubicBezTo>
                  <a:cubicBezTo>
                    <a:pt x="8615" y="13371"/>
                    <a:pt x="8603" y="13359"/>
                    <a:pt x="8603" y="13359"/>
                  </a:cubicBezTo>
                  <a:close/>
                  <a:moveTo>
                    <a:pt x="8603" y="13442"/>
                  </a:moveTo>
                  <a:cubicBezTo>
                    <a:pt x="8603" y="13442"/>
                    <a:pt x="8611" y="13451"/>
                    <a:pt x="8621" y="13453"/>
                  </a:cubicBezTo>
                  <a:lnTo>
                    <a:pt x="8621" y="13453"/>
                  </a:lnTo>
                  <a:cubicBezTo>
                    <a:pt x="8613" y="13447"/>
                    <a:pt x="8606" y="13442"/>
                    <a:pt x="8603" y="13442"/>
                  </a:cubicBezTo>
                  <a:close/>
                  <a:moveTo>
                    <a:pt x="12067" y="13526"/>
                  </a:moveTo>
                  <a:cubicBezTo>
                    <a:pt x="12041" y="13526"/>
                    <a:pt x="12054" y="13532"/>
                    <a:pt x="12067" y="13536"/>
                  </a:cubicBezTo>
                  <a:lnTo>
                    <a:pt x="12067" y="13536"/>
                  </a:lnTo>
                  <a:lnTo>
                    <a:pt x="12067" y="13526"/>
                  </a:lnTo>
                  <a:close/>
                  <a:moveTo>
                    <a:pt x="8769" y="13645"/>
                  </a:moveTo>
                  <a:cubicBezTo>
                    <a:pt x="8781" y="13645"/>
                    <a:pt x="8793" y="13657"/>
                    <a:pt x="8805" y="13657"/>
                  </a:cubicBezTo>
                  <a:lnTo>
                    <a:pt x="8781" y="13645"/>
                  </a:lnTo>
                  <a:close/>
                  <a:moveTo>
                    <a:pt x="11984" y="13669"/>
                  </a:moveTo>
                  <a:cubicBezTo>
                    <a:pt x="12001" y="13673"/>
                    <a:pt x="12016" y="13677"/>
                    <a:pt x="12030" y="13681"/>
                  </a:cubicBezTo>
                  <a:lnTo>
                    <a:pt x="12030" y="13681"/>
                  </a:lnTo>
                  <a:cubicBezTo>
                    <a:pt x="12020" y="13675"/>
                    <a:pt x="12008" y="13669"/>
                    <a:pt x="11984" y="13669"/>
                  </a:cubicBezTo>
                  <a:close/>
                  <a:moveTo>
                    <a:pt x="8722" y="13728"/>
                  </a:moveTo>
                  <a:lnTo>
                    <a:pt x="8746" y="13740"/>
                  </a:lnTo>
                  <a:lnTo>
                    <a:pt x="8722" y="13740"/>
                  </a:lnTo>
                  <a:lnTo>
                    <a:pt x="8722" y="13728"/>
                  </a:lnTo>
                  <a:close/>
                  <a:moveTo>
                    <a:pt x="12064" y="13801"/>
                  </a:moveTo>
                  <a:lnTo>
                    <a:pt x="12087" y="13805"/>
                  </a:lnTo>
                  <a:lnTo>
                    <a:pt x="12087" y="13805"/>
                  </a:lnTo>
                  <a:cubicBezTo>
                    <a:pt x="12087" y="13805"/>
                    <a:pt x="12087" y="13804"/>
                    <a:pt x="12087" y="13804"/>
                  </a:cubicBezTo>
                  <a:lnTo>
                    <a:pt x="12087" y="13804"/>
                  </a:lnTo>
                  <a:cubicBezTo>
                    <a:pt x="12087" y="13804"/>
                    <a:pt x="12088" y="13805"/>
                    <a:pt x="12088" y="13805"/>
                  </a:cubicBezTo>
                  <a:lnTo>
                    <a:pt x="12088" y="13805"/>
                  </a:lnTo>
                  <a:lnTo>
                    <a:pt x="12087" y="13805"/>
                  </a:lnTo>
                  <a:lnTo>
                    <a:pt x="12087" y="13805"/>
                  </a:lnTo>
                  <a:cubicBezTo>
                    <a:pt x="12088" y="13807"/>
                    <a:pt x="12089" y="13809"/>
                    <a:pt x="12094" y="13810"/>
                  </a:cubicBezTo>
                  <a:lnTo>
                    <a:pt x="12094" y="13810"/>
                  </a:lnTo>
                  <a:cubicBezTo>
                    <a:pt x="12092" y="13808"/>
                    <a:pt x="12090" y="13807"/>
                    <a:pt x="12088" y="13805"/>
                  </a:cubicBezTo>
                  <a:lnTo>
                    <a:pt x="12088" y="13805"/>
                  </a:lnTo>
                  <a:lnTo>
                    <a:pt x="12127" y="13811"/>
                  </a:lnTo>
                  <a:lnTo>
                    <a:pt x="12115" y="13811"/>
                  </a:lnTo>
                  <a:cubicBezTo>
                    <a:pt x="12105" y="13811"/>
                    <a:pt x="12098" y="13811"/>
                    <a:pt x="12094" y="13810"/>
                  </a:cubicBezTo>
                  <a:lnTo>
                    <a:pt x="12094" y="13810"/>
                  </a:lnTo>
                  <a:cubicBezTo>
                    <a:pt x="12103" y="13817"/>
                    <a:pt x="12109" y="13823"/>
                    <a:pt x="12103" y="13823"/>
                  </a:cubicBezTo>
                  <a:cubicBezTo>
                    <a:pt x="12055" y="13823"/>
                    <a:pt x="12091" y="13811"/>
                    <a:pt x="12044" y="13811"/>
                  </a:cubicBezTo>
                  <a:lnTo>
                    <a:pt x="12064" y="13801"/>
                  </a:lnTo>
                  <a:close/>
                  <a:moveTo>
                    <a:pt x="12008" y="13883"/>
                  </a:moveTo>
                  <a:cubicBezTo>
                    <a:pt x="11981" y="13883"/>
                    <a:pt x="11995" y="13887"/>
                    <a:pt x="12011" y="13890"/>
                  </a:cubicBezTo>
                  <a:lnTo>
                    <a:pt x="12011" y="13890"/>
                  </a:lnTo>
                  <a:cubicBezTo>
                    <a:pt x="12012" y="13886"/>
                    <a:pt x="12012" y="13883"/>
                    <a:pt x="12008" y="13883"/>
                  </a:cubicBezTo>
                  <a:close/>
                  <a:moveTo>
                    <a:pt x="8519" y="13871"/>
                  </a:moveTo>
                  <a:lnTo>
                    <a:pt x="8519" y="13871"/>
                  </a:lnTo>
                  <a:cubicBezTo>
                    <a:pt x="8541" y="13882"/>
                    <a:pt x="8563" y="13893"/>
                    <a:pt x="8575" y="13903"/>
                  </a:cubicBezTo>
                  <a:lnTo>
                    <a:pt x="8575" y="13903"/>
                  </a:lnTo>
                  <a:cubicBezTo>
                    <a:pt x="8556" y="13893"/>
                    <a:pt x="8536" y="13882"/>
                    <a:pt x="8519" y="13871"/>
                  </a:cubicBezTo>
                  <a:close/>
                  <a:moveTo>
                    <a:pt x="8472" y="13895"/>
                  </a:moveTo>
                  <a:cubicBezTo>
                    <a:pt x="8472" y="13899"/>
                    <a:pt x="8479" y="13906"/>
                    <a:pt x="8487" y="13913"/>
                  </a:cubicBezTo>
                  <a:lnTo>
                    <a:pt x="8487" y="13913"/>
                  </a:lnTo>
                  <a:cubicBezTo>
                    <a:pt x="8484" y="13910"/>
                    <a:pt x="8484" y="13907"/>
                    <a:pt x="8472" y="13895"/>
                  </a:cubicBezTo>
                  <a:close/>
                  <a:moveTo>
                    <a:pt x="8487" y="13913"/>
                  </a:moveTo>
                  <a:cubicBezTo>
                    <a:pt x="8487" y="13913"/>
                    <a:pt x="8487" y="13913"/>
                    <a:pt x="8488" y="13914"/>
                  </a:cubicBezTo>
                  <a:lnTo>
                    <a:pt x="8488" y="13914"/>
                  </a:lnTo>
                  <a:cubicBezTo>
                    <a:pt x="8487" y="13913"/>
                    <a:pt x="8487" y="13913"/>
                    <a:pt x="8487" y="13913"/>
                  </a:cubicBezTo>
                  <a:close/>
                  <a:moveTo>
                    <a:pt x="8638" y="13907"/>
                  </a:moveTo>
                  <a:cubicBezTo>
                    <a:pt x="8623" y="13907"/>
                    <a:pt x="8633" y="13917"/>
                    <a:pt x="8638" y="13917"/>
                  </a:cubicBezTo>
                  <a:cubicBezTo>
                    <a:pt x="8641" y="13917"/>
                    <a:pt x="8642" y="13915"/>
                    <a:pt x="8638" y="13907"/>
                  </a:cubicBezTo>
                  <a:close/>
                  <a:moveTo>
                    <a:pt x="8353" y="13954"/>
                  </a:moveTo>
                  <a:cubicBezTo>
                    <a:pt x="8353" y="13960"/>
                    <a:pt x="8359" y="13960"/>
                    <a:pt x="8366" y="13960"/>
                  </a:cubicBezTo>
                  <a:cubicBezTo>
                    <a:pt x="8367" y="13960"/>
                    <a:pt x="8368" y="13960"/>
                    <a:pt x="8369" y="13960"/>
                  </a:cubicBezTo>
                  <a:lnTo>
                    <a:pt x="8369" y="13960"/>
                  </a:lnTo>
                  <a:cubicBezTo>
                    <a:pt x="8365" y="13959"/>
                    <a:pt x="8360" y="13957"/>
                    <a:pt x="8353" y="13954"/>
                  </a:cubicBezTo>
                  <a:close/>
                  <a:moveTo>
                    <a:pt x="8369" y="13960"/>
                  </a:moveTo>
                  <a:lnTo>
                    <a:pt x="8369" y="13960"/>
                  </a:lnTo>
                  <a:cubicBezTo>
                    <a:pt x="8384" y="13966"/>
                    <a:pt x="8379" y="13966"/>
                    <a:pt x="8388" y="13966"/>
                  </a:cubicBezTo>
                  <a:cubicBezTo>
                    <a:pt x="8387" y="13965"/>
                    <a:pt x="8386" y="13964"/>
                    <a:pt x="8385" y="13964"/>
                  </a:cubicBezTo>
                  <a:lnTo>
                    <a:pt x="8385" y="13964"/>
                  </a:lnTo>
                  <a:cubicBezTo>
                    <a:pt x="8380" y="13961"/>
                    <a:pt x="8375" y="13960"/>
                    <a:pt x="8369" y="13960"/>
                  </a:cubicBezTo>
                  <a:close/>
                  <a:moveTo>
                    <a:pt x="12244" y="14057"/>
                  </a:moveTo>
                  <a:cubicBezTo>
                    <a:pt x="12251" y="14060"/>
                    <a:pt x="12260" y="14062"/>
                    <a:pt x="12270" y="14062"/>
                  </a:cubicBezTo>
                  <a:cubicBezTo>
                    <a:pt x="12261" y="14059"/>
                    <a:pt x="12252" y="14057"/>
                    <a:pt x="12244" y="14057"/>
                  </a:cubicBezTo>
                  <a:close/>
                  <a:moveTo>
                    <a:pt x="8396" y="14124"/>
                  </a:moveTo>
                  <a:lnTo>
                    <a:pt x="8424" y="14133"/>
                  </a:lnTo>
                  <a:lnTo>
                    <a:pt x="8400" y="14133"/>
                  </a:lnTo>
                  <a:cubicBezTo>
                    <a:pt x="8400" y="14128"/>
                    <a:pt x="8398" y="14125"/>
                    <a:pt x="8396" y="14124"/>
                  </a:cubicBezTo>
                  <a:close/>
                  <a:moveTo>
                    <a:pt x="11913" y="14276"/>
                  </a:moveTo>
                  <a:cubicBezTo>
                    <a:pt x="11921" y="14279"/>
                    <a:pt x="11923" y="14279"/>
                    <a:pt x="11921" y="14279"/>
                  </a:cubicBezTo>
                  <a:cubicBezTo>
                    <a:pt x="11919" y="14279"/>
                    <a:pt x="11907" y="14277"/>
                    <a:pt x="11901" y="14277"/>
                  </a:cubicBezTo>
                  <a:cubicBezTo>
                    <a:pt x="11895" y="14277"/>
                    <a:pt x="11895" y="14279"/>
                    <a:pt x="11913" y="14288"/>
                  </a:cubicBezTo>
                  <a:lnTo>
                    <a:pt x="11948" y="14288"/>
                  </a:lnTo>
                  <a:cubicBezTo>
                    <a:pt x="11936" y="14288"/>
                    <a:pt x="11925" y="14276"/>
                    <a:pt x="11913" y="14276"/>
                  </a:cubicBezTo>
                  <a:close/>
                  <a:moveTo>
                    <a:pt x="9386" y="14549"/>
                  </a:moveTo>
                  <a:lnTo>
                    <a:pt x="9386" y="14549"/>
                  </a:lnTo>
                  <a:cubicBezTo>
                    <a:pt x="9415" y="14559"/>
                    <a:pt x="9443" y="14569"/>
                    <a:pt x="9472" y="14579"/>
                  </a:cubicBezTo>
                  <a:lnTo>
                    <a:pt x="9472" y="14579"/>
                  </a:lnTo>
                  <a:cubicBezTo>
                    <a:pt x="9472" y="14577"/>
                    <a:pt x="9472" y="14575"/>
                    <a:pt x="9472" y="14573"/>
                  </a:cubicBezTo>
                  <a:cubicBezTo>
                    <a:pt x="9439" y="14563"/>
                    <a:pt x="9411" y="14555"/>
                    <a:pt x="9386" y="14549"/>
                  </a:cubicBezTo>
                  <a:close/>
                  <a:moveTo>
                    <a:pt x="9365" y="14645"/>
                  </a:moveTo>
                  <a:lnTo>
                    <a:pt x="9365" y="14645"/>
                  </a:lnTo>
                  <a:cubicBezTo>
                    <a:pt x="9382" y="14651"/>
                    <a:pt x="9396" y="14654"/>
                    <a:pt x="9408" y="14655"/>
                  </a:cubicBezTo>
                  <a:lnTo>
                    <a:pt x="9408" y="14655"/>
                  </a:lnTo>
                  <a:cubicBezTo>
                    <a:pt x="9393" y="14651"/>
                    <a:pt x="9378" y="14648"/>
                    <a:pt x="9365" y="14645"/>
                  </a:cubicBezTo>
                  <a:close/>
                  <a:moveTo>
                    <a:pt x="625" y="9859"/>
                  </a:moveTo>
                  <a:lnTo>
                    <a:pt x="721" y="9954"/>
                  </a:lnTo>
                  <a:cubicBezTo>
                    <a:pt x="708" y="9934"/>
                    <a:pt x="720" y="9925"/>
                    <a:pt x="741" y="9925"/>
                  </a:cubicBezTo>
                  <a:cubicBezTo>
                    <a:pt x="759" y="9925"/>
                    <a:pt x="783" y="9931"/>
                    <a:pt x="804" y="9942"/>
                  </a:cubicBezTo>
                  <a:cubicBezTo>
                    <a:pt x="1006" y="10037"/>
                    <a:pt x="1042" y="10144"/>
                    <a:pt x="1042" y="10180"/>
                  </a:cubicBezTo>
                  <a:lnTo>
                    <a:pt x="899" y="10097"/>
                  </a:lnTo>
                  <a:lnTo>
                    <a:pt x="899" y="10097"/>
                  </a:lnTo>
                  <a:cubicBezTo>
                    <a:pt x="947" y="10311"/>
                    <a:pt x="1435" y="10466"/>
                    <a:pt x="1697" y="10668"/>
                  </a:cubicBezTo>
                  <a:lnTo>
                    <a:pt x="1530" y="10668"/>
                  </a:lnTo>
                  <a:lnTo>
                    <a:pt x="1852" y="10787"/>
                  </a:lnTo>
                  <a:cubicBezTo>
                    <a:pt x="1885" y="10829"/>
                    <a:pt x="1901" y="10882"/>
                    <a:pt x="1859" y="10882"/>
                  </a:cubicBezTo>
                  <a:cubicBezTo>
                    <a:pt x="1841" y="10882"/>
                    <a:pt x="1812" y="10872"/>
                    <a:pt x="1768" y="10847"/>
                  </a:cubicBezTo>
                  <a:lnTo>
                    <a:pt x="1768" y="10847"/>
                  </a:lnTo>
                  <a:cubicBezTo>
                    <a:pt x="1935" y="11025"/>
                    <a:pt x="1959" y="10930"/>
                    <a:pt x="2102" y="11097"/>
                  </a:cubicBezTo>
                  <a:cubicBezTo>
                    <a:pt x="2114" y="11109"/>
                    <a:pt x="2102" y="11109"/>
                    <a:pt x="2078" y="11109"/>
                  </a:cubicBezTo>
                  <a:lnTo>
                    <a:pt x="2292" y="11204"/>
                  </a:lnTo>
                  <a:cubicBezTo>
                    <a:pt x="2261" y="11204"/>
                    <a:pt x="2271" y="11241"/>
                    <a:pt x="2246" y="11241"/>
                  </a:cubicBezTo>
                  <a:cubicBezTo>
                    <a:pt x="2234" y="11241"/>
                    <a:pt x="2213" y="11232"/>
                    <a:pt x="2173" y="11204"/>
                  </a:cubicBezTo>
                  <a:lnTo>
                    <a:pt x="2173" y="11204"/>
                  </a:lnTo>
                  <a:cubicBezTo>
                    <a:pt x="2495" y="11478"/>
                    <a:pt x="2781" y="11502"/>
                    <a:pt x="2876" y="11645"/>
                  </a:cubicBezTo>
                  <a:lnTo>
                    <a:pt x="2840" y="11633"/>
                  </a:lnTo>
                  <a:lnTo>
                    <a:pt x="2840" y="11633"/>
                  </a:lnTo>
                  <a:cubicBezTo>
                    <a:pt x="3011" y="11724"/>
                    <a:pt x="3077" y="11750"/>
                    <a:pt x="3105" y="11750"/>
                  </a:cubicBezTo>
                  <a:cubicBezTo>
                    <a:pt x="3143" y="11750"/>
                    <a:pt x="3108" y="11700"/>
                    <a:pt x="3174" y="11700"/>
                  </a:cubicBezTo>
                  <a:cubicBezTo>
                    <a:pt x="3204" y="11700"/>
                    <a:pt x="3254" y="11710"/>
                    <a:pt x="3340" y="11740"/>
                  </a:cubicBezTo>
                  <a:lnTo>
                    <a:pt x="3507" y="12049"/>
                  </a:lnTo>
                  <a:lnTo>
                    <a:pt x="3590" y="12014"/>
                  </a:lnTo>
                  <a:cubicBezTo>
                    <a:pt x="3638" y="12037"/>
                    <a:pt x="3733" y="12109"/>
                    <a:pt x="3709" y="12121"/>
                  </a:cubicBezTo>
                  <a:cubicBezTo>
                    <a:pt x="3757" y="12134"/>
                    <a:pt x="3782" y="12139"/>
                    <a:pt x="3794" y="12139"/>
                  </a:cubicBezTo>
                  <a:cubicBezTo>
                    <a:pt x="3831" y="12139"/>
                    <a:pt x="3746" y="12093"/>
                    <a:pt x="3795" y="12093"/>
                  </a:cubicBezTo>
                  <a:cubicBezTo>
                    <a:pt x="3803" y="12093"/>
                    <a:pt x="3814" y="12095"/>
                    <a:pt x="3828" y="12097"/>
                  </a:cubicBezTo>
                  <a:cubicBezTo>
                    <a:pt x="4043" y="12299"/>
                    <a:pt x="4543" y="12442"/>
                    <a:pt x="4543" y="12573"/>
                  </a:cubicBezTo>
                  <a:cubicBezTo>
                    <a:pt x="4633" y="12573"/>
                    <a:pt x="4457" y="12478"/>
                    <a:pt x="4490" y="12478"/>
                  </a:cubicBezTo>
                  <a:cubicBezTo>
                    <a:pt x="4500" y="12478"/>
                    <a:pt x="4533" y="12488"/>
                    <a:pt x="4602" y="12514"/>
                  </a:cubicBezTo>
                  <a:cubicBezTo>
                    <a:pt x="4626" y="12657"/>
                    <a:pt x="4936" y="12645"/>
                    <a:pt x="5138" y="12811"/>
                  </a:cubicBezTo>
                  <a:cubicBezTo>
                    <a:pt x="5127" y="12816"/>
                    <a:pt x="5113" y="12817"/>
                    <a:pt x="5100" y="12817"/>
                  </a:cubicBezTo>
                  <a:cubicBezTo>
                    <a:pt x="5043" y="12817"/>
                    <a:pt x="4972" y="12788"/>
                    <a:pt x="4955" y="12788"/>
                  </a:cubicBezTo>
                  <a:cubicBezTo>
                    <a:pt x="4941" y="12788"/>
                    <a:pt x="4960" y="12806"/>
                    <a:pt x="5043" y="12871"/>
                  </a:cubicBezTo>
                  <a:cubicBezTo>
                    <a:pt x="5054" y="12869"/>
                    <a:pt x="5066" y="12868"/>
                    <a:pt x="5078" y="12868"/>
                  </a:cubicBezTo>
                  <a:cubicBezTo>
                    <a:pt x="5265" y="12868"/>
                    <a:pt x="5508" y="13113"/>
                    <a:pt x="5709" y="13180"/>
                  </a:cubicBezTo>
                  <a:cubicBezTo>
                    <a:pt x="5714" y="13171"/>
                    <a:pt x="5724" y="13167"/>
                    <a:pt x="5740" y="13167"/>
                  </a:cubicBezTo>
                  <a:cubicBezTo>
                    <a:pt x="5847" y="13167"/>
                    <a:pt x="6195" y="13362"/>
                    <a:pt x="6507" y="13466"/>
                  </a:cubicBezTo>
                  <a:cubicBezTo>
                    <a:pt x="6471" y="13490"/>
                    <a:pt x="7126" y="13800"/>
                    <a:pt x="7436" y="13954"/>
                  </a:cubicBezTo>
                  <a:lnTo>
                    <a:pt x="7424" y="13966"/>
                  </a:lnTo>
                  <a:cubicBezTo>
                    <a:pt x="7439" y="13957"/>
                    <a:pt x="7459" y="13953"/>
                    <a:pt x="7483" y="13953"/>
                  </a:cubicBezTo>
                  <a:cubicBezTo>
                    <a:pt x="7617" y="13953"/>
                    <a:pt x="7878" y="14074"/>
                    <a:pt x="8079" y="14145"/>
                  </a:cubicBezTo>
                  <a:cubicBezTo>
                    <a:pt x="8066" y="14170"/>
                    <a:pt x="8043" y="14182"/>
                    <a:pt x="8004" y="14182"/>
                  </a:cubicBezTo>
                  <a:cubicBezTo>
                    <a:pt x="7971" y="14182"/>
                    <a:pt x="7925" y="14173"/>
                    <a:pt x="7864" y="14157"/>
                  </a:cubicBezTo>
                  <a:lnTo>
                    <a:pt x="7864" y="14157"/>
                  </a:lnTo>
                  <a:lnTo>
                    <a:pt x="8091" y="14252"/>
                  </a:lnTo>
                  <a:cubicBezTo>
                    <a:pt x="8186" y="14252"/>
                    <a:pt x="8281" y="14276"/>
                    <a:pt x="8376" y="14323"/>
                  </a:cubicBezTo>
                  <a:lnTo>
                    <a:pt x="8293" y="14359"/>
                  </a:lnTo>
                  <a:cubicBezTo>
                    <a:pt x="8591" y="14478"/>
                    <a:pt x="8924" y="14538"/>
                    <a:pt x="9293" y="14740"/>
                  </a:cubicBezTo>
                  <a:cubicBezTo>
                    <a:pt x="9331" y="14702"/>
                    <a:pt x="9158" y="14536"/>
                    <a:pt x="9296" y="14536"/>
                  </a:cubicBezTo>
                  <a:cubicBezTo>
                    <a:pt x="9318" y="14536"/>
                    <a:pt x="9347" y="14540"/>
                    <a:pt x="9386" y="14549"/>
                  </a:cubicBezTo>
                  <a:lnTo>
                    <a:pt x="9386" y="14549"/>
                  </a:lnTo>
                  <a:cubicBezTo>
                    <a:pt x="9143" y="14464"/>
                    <a:pt x="8909" y="14365"/>
                    <a:pt x="8698" y="14216"/>
                  </a:cubicBezTo>
                  <a:lnTo>
                    <a:pt x="8698" y="14216"/>
                  </a:lnTo>
                  <a:cubicBezTo>
                    <a:pt x="8752" y="14239"/>
                    <a:pt x="8820" y="14253"/>
                    <a:pt x="8843" y="14253"/>
                  </a:cubicBezTo>
                  <a:cubicBezTo>
                    <a:pt x="8856" y="14253"/>
                    <a:pt x="8854" y="14249"/>
                    <a:pt x="8829" y="14240"/>
                  </a:cubicBezTo>
                  <a:lnTo>
                    <a:pt x="8531" y="14133"/>
                  </a:lnTo>
                  <a:lnTo>
                    <a:pt x="8496" y="14062"/>
                  </a:lnTo>
                  <a:cubicBezTo>
                    <a:pt x="8496" y="14062"/>
                    <a:pt x="8496" y="14056"/>
                    <a:pt x="8506" y="14056"/>
                  </a:cubicBezTo>
                  <a:cubicBezTo>
                    <a:pt x="8511" y="14056"/>
                    <a:pt x="8519" y="14058"/>
                    <a:pt x="8531" y="14062"/>
                  </a:cubicBezTo>
                  <a:cubicBezTo>
                    <a:pt x="8507" y="14050"/>
                    <a:pt x="8507" y="14062"/>
                    <a:pt x="8496" y="14038"/>
                  </a:cubicBezTo>
                  <a:lnTo>
                    <a:pt x="8496" y="14038"/>
                  </a:lnTo>
                  <a:cubicBezTo>
                    <a:pt x="8516" y="14048"/>
                    <a:pt x="8524" y="14051"/>
                    <a:pt x="8527" y="14051"/>
                  </a:cubicBezTo>
                  <a:cubicBezTo>
                    <a:pt x="8533" y="14051"/>
                    <a:pt x="8512" y="14036"/>
                    <a:pt x="8515" y="14036"/>
                  </a:cubicBezTo>
                  <a:lnTo>
                    <a:pt x="8515" y="14036"/>
                  </a:lnTo>
                  <a:cubicBezTo>
                    <a:pt x="8515" y="14036"/>
                    <a:pt x="8517" y="14036"/>
                    <a:pt x="8519" y="14038"/>
                  </a:cubicBezTo>
                  <a:cubicBezTo>
                    <a:pt x="8543" y="14050"/>
                    <a:pt x="8531" y="14062"/>
                    <a:pt x="8567" y="14062"/>
                  </a:cubicBezTo>
                  <a:cubicBezTo>
                    <a:pt x="8541" y="14046"/>
                    <a:pt x="8542" y="14042"/>
                    <a:pt x="8550" y="14042"/>
                  </a:cubicBezTo>
                  <a:cubicBezTo>
                    <a:pt x="8561" y="14042"/>
                    <a:pt x="8586" y="14050"/>
                    <a:pt x="8579" y="14050"/>
                  </a:cubicBezTo>
                  <a:lnTo>
                    <a:pt x="8603" y="14050"/>
                  </a:lnTo>
                  <a:cubicBezTo>
                    <a:pt x="8603" y="14050"/>
                    <a:pt x="8567" y="14038"/>
                    <a:pt x="8555" y="14026"/>
                  </a:cubicBezTo>
                  <a:lnTo>
                    <a:pt x="8555" y="14026"/>
                  </a:lnTo>
                  <a:cubicBezTo>
                    <a:pt x="8555" y="14026"/>
                    <a:pt x="8555" y="14026"/>
                    <a:pt x="8555" y="14026"/>
                  </a:cubicBezTo>
                  <a:cubicBezTo>
                    <a:pt x="8543" y="14014"/>
                    <a:pt x="8555" y="14014"/>
                    <a:pt x="8555" y="14002"/>
                  </a:cubicBezTo>
                  <a:cubicBezTo>
                    <a:pt x="8557" y="14004"/>
                    <a:pt x="8560" y="14005"/>
                    <a:pt x="8564" y="14005"/>
                  </a:cubicBezTo>
                  <a:cubicBezTo>
                    <a:pt x="8576" y="14005"/>
                    <a:pt x="8596" y="13990"/>
                    <a:pt x="8615" y="13990"/>
                  </a:cubicBezTo>
                  <a:lnTo>
                    <a:pt x="8626" y="13990"/>
                  </a:lnTo>
                  <a:cubicBezTo>
                    <a:pt x="8579" y="13966"/>
                    <a:pt x="8591" y="13966"/>
                    <a:pt x="8579" y="13954"/>
                  </a:cubicBezTo>
                  <a:cubicBezTo>
                    <a:pt x="8603" y="13954"/>
                    <a:pt x="8615" y="13966"/>
                    <a:pt x="8638" y="13978"/>
                  </a:cubicBezTo>
                  <a:cubicBezTo>
                    <a:pt x="8626" y="13966"/>
                    <a:pt x="8615" y="13966"/>
                    <a:pt x="8603" y="13954"/>
                  </a:cubicBezTo>
                  <a:lnTo>
                    <a:pt x="8603" y="13954"/>
                  </a:lnTo>
                  <a:lnTo>
                    <a:pt x="8638" y="13966"/>
                  </a:lnTo>
                  <a:cubicBezTo>
                    <a:pt x="8638" y="13966"/>
                    <a:pt x="8603" y="13931"/>
                    <a:pt x="8638" y="13931"/>
                  </a:cubicBezTo>
                  <a:cubicBezTo>
                    <a:pt x="8620" y="13924"/>
                    <a:pt x="8598" y="13915"/>
                    <a:pt x="8577" y="13904"/>
                  </a:cubicBezTo>
                  <a:lnTo>
                    <a:pt x="8577" y="13904"/>
                  </a:lnTo>
                  <a:cubicBezTo>
                    <a:pt x="8574" y="13901"/>
                    <a:pt x="8571" y="13895"/>
                    <a:pt x="8579" y="13895"/>
                  </a:cubicBezTo>
                  <a:lnTo>
                    <a:pt x="8615" y="13919"/>
                  </a:lnTo>
                  <a:cubicBezTo>
                    <a:pt x="8626" y="13919"/>
                    <a:pt x="8591" y="13895"/>
                    <a:pt x="8591" y="13895"/>
                  </a:cubicBezTo>
                  <a:lnTo>
                    <a:pt x="8591" y="13895"/>
                  </a:lnTo>
                  <a:cubicBezTo>
                    <a:pt x="8603" y="13901"/>
                    <a:pt x="8609" y="13901"/>
                    <a:pt x="8615" y="13901"/>
                  </a:cubicBezTo>
                  <a:cubicBezTo>
                    <a:pt x="8621" y="13901"/>
                    <a:pt x="8626" y="13901"/>
                    <a:pt x="8638" y="13907"/>
                  </a:cubicBezTo>
                  <a:lnTo>
                    <a:pt x="8674" y="13907"/>
                  </a:lnTo>
                  <a:cubicBezTo>
                    <a:pt x="8662" y="13907"/>
                    <a:pt x="8650" y="13895"/>
                    <a:pt x="8638" y="13895"/>
                  </a:cubicBezTo>
                  <a:cubicBezTo>
                    <a:pt x="8638" y="13892"/>
                    <a:pt x="8640" y="13892"/>
                    <a:pt x="8642" y="13892"/>
                  </a:cubicBezTo>
                  <a:cubicBezTo>
                    <a:pt x="8652" y="13892"/>
                    <a:pt x="8676" y="13907"/>
                    <a:pt x="8686" y="13907"/>
                  </a:cubicBezTo>
                  <a:cubicBezTo>
                    <a:pt x="8674" y="13895"/>
                    <a:pt x="8686" y="13907"/>
                    <a:pt x="8650" y="13883"/>
                  </a:cubicBezTo>
                  <a:lnTo>
                    <a:pt x="8686" y="13883"/>
                  </a:lnTo>
                  <a:cubicBezTo>
                    <a:pt x="8674" y="13871"/>
                    <a:pt x="8686" y="13859"/>
                    <a:pt x="8650" y="13847"/>
                  </a:cubicBezTo>
                  <a:cubicBezTo>
                    <a:pt x="8615" y="13811"/>
                    <a:pt x="8686" y="13823"/>
                    <a:pt x="8674" y="13800"/>
                  </a:cubicBezTo>
                  <a:lnTo>
                    <a:pt x="8686" y="13800"/>
                  </a:lnTo>
                  <a:cubicBezTo>
                    <a:pt x="8674" y="13788"/>
                    <a:pt x="8686" y="13776"/>
                    <a:pt x="8662" y="13764"/>
                  </a:cubicBezTo>
                  <a:cubicBezTo>
                    <a:pt x="8674" y="13764"/>
                    <a:pt x="8686" y="13764"/>
                    <a:pt x="8698" y="13776"/>
                  </a:cubicBezTo>
                  <a:cubicBezTo>
                    <a:pt x="8698" y="13764"/>
                    <a:pt x="8686" y="13752"/>
                    <a:pt x="8698" y="13752"/>
                  </a:cubicBezTo>
                  <a:cubicBezTo>
                    <a:pt x="8722" y="13752"/>
                    <a:pt x="8722" y="13752"/>
                    <a:pt x="8722" y="13764"/>
                  </a:cubicBezTo>
                  <a:cubicBezTo>
                    <a:pt x="8719" y="13767"/>
                    <a:pt x="8720" y="13769"/>
                    <a:pt x="8722" y="13769"/>
                  </a:cubicBezTo>
                  <a:cubicBezTo>
                    <a:pt x="8728" y="13769"/>
                    <a:pt x="8742" y="13761"/>
                    <a:pt x="8731" y="13748"/>
                  </a:cubicBezTo>
                  <a:lnTo>
                    <a:pt x="8731" y="13748"/>
                  </a:lnTo>
                  <a:cubicBezTo>
                    <a:pt x="8737" y="13752"/>
                    <a:pt x="8742" y="13754"/>
                    <a:pt x="8746" y="13754"/>
                  </a:cubicBezTo>
                  <a:cubicBezTo>
                    <a:pt x="8751" y="13754"/>
                    <a:pt x="8755" y="13750"/>
                    <a:pt x="8757" y="13746"/>
                  </a:cubicBezTo>
                  <a:lnTo>
                    <a:pt x="8757" y="13746"/>
                  </a:lnTo>
                  <a:lnTo>
                    <a:pt x="8769" y="13752"/>
                  </a:lnTo>
                  <a:cubicBezTo>
                    <a:pt x="8831" y="13752"/>
                    <a:pt x="8734" y="13699"/>
                    <a:pt x="8766" y="13699"/>
                  </a:cubicBezTo>
                  <a:cubicBezTo>
                    <a:pt x="8771" y="13699"/>
                    <a:pt x="8780" y="13701"/>
                    <a:pt x="8793" y="13704"/>
                  </a:cubicBezTo>
                  <a:cubicBezTo>
                    <a:pt x="8775" y="13692"/>
                    <a:pt x="8769" y="13692"/>
                    <a:pt x="8763" y="13692"/>
                  </a:cubicBezTo>
                  <a:cubicBezTo>
                    <a:pt x="8757" y="13692"/>
                    <a:pt x="8751" y="13692"/>
                    <a:pt x="8734" y="13681"/>
                  </a:cubicBezTo>
                  <a:lnTo>
                    <a:pt x="8734" y="13681"/>
                  </a:lnTo>
                  <a:cubicBezTo>
                    <a:pt x="8734" y="13681"/>
                    <a:pt x="8805" y="13692"/>
                    <a:pt x="8805" y="13692"/>
                  </a:cubicBezTo>
                  <a:cubicBezTo>
                    <a:pt x="8841" y="13692"/>
                    <a:pt x="8746" y="13657"/>
                    <a:pt x="8769" y="13645"/>
                  </a:cubicBezTo>
                  <a:cubicBezTo>
                    <a:pt x="8746" y="13645"/>
                    <a:pt x="8722" y="13633"/>
                    <a:pt x="8698" y="13609"/>
                  </a:cubicBezTo>
                  <a:cubicBezTo>
                    <a:pt x="8734" y="13609"/>
                    <a:pt x="8757" y="13621"/>
                    <a:pt x="8781" y="13645"/>
                  </a:cubicBezTo>
                  <a:lnTo>
                    <a:pt x="8829" y="13645"/>
                  </a:lnTo>
                  <a:cubicBezTo>
                    <a:pt x="8817" y="13645"/>
                    <a:pt x="8805" y="13633"/>
                    <a:pt x="8793" y="13633"/>
                  </a:cubicBezTo>
                  <a:cubicBezTo>
                    <a:pt x="8829" y="13633"/>
                    <a:pt x="8793" y="13621"/>
                    <a:pt x="8829" y="13621"/>
                  </a:cubicBezTo>
                  <a:cubicBezTo>
                    <a:pt x="8817" y="13609"/>
                    <a:pt x="8805" y="13609"/>
                    <a:pt x="8793" y="13609"/>
                  </a:cubicBezTo>
                  <a:cubicBezTo>
                    <a:pt x="8829" y="13597"/>
                    <a:pt x="8769" y="13585"/>
                    <a:pt x="8769" y="13573"/>
                  </a:cubicBezTo>
                  <a:cubicBezTo>
                    <a:pt x="8785" y="13573"/>
                    <a:pt x="8806" y="13584"/>
                    <a:pt x="8812" y="13584"/>
                  </a:cubicBezTo>
                  <a:cubicBezTo>
                    <a:pt x="8814" y="13584"/>
                    <a:pt x="8813" y="13581"/>
                    <a:pt x="8805" y="13573"/>
                  </a:cubicBezTo>
                  <a:cubicBezTo>
                    <a:pt x="8829" y="13573"/>
                    <a:pt x="8853" y="13585"/>
                    <a:pt x="8865" y="13597"/>
                  </a:cubicBezTo>
                  <a:cubicBezTo>
                    <a:pt x="8853" y="13585"/>
                    <a:pt x="8859" y="13582"/>
                    <a:pt x="8869" y="13582"/>
                  </a:cubicBezTo>
                  <a:cubicBezTo>
                    <a:pt x="8879" y="13582"/>
                    <a:pt x="8894" y="13585"/>
                    <a:pt x="8900" y="13585"/>
                  </a:cubicBezTo>
                  <a:lnTo>
                    <a:pt x="8912" y="13597"/>
                  </a:lnTo>
                  <a:lnTo>
                    <a:pt x="8912" y="13585"/>
                  </a:lnTo>
                  <a:lnTo>
                    <a:pt x="8877" y="13573"/>
                  </a:lnTo>
                  <a:lnTo>
                    <a:pt x="8900" y="13573"/>
                  </a:lnTo>
                  <a:cubicBezTo>
                    <a:pt x="8877" y="13561"/>
                    <a:pt x="8841" y="13550"/>
                    <a:pt x="8817" y="13526"/>
                  </a:cubicBezTo>
                  <a:cubicBezTo>
                    <a:pt x="8833" y="13526"/>
                    <a:pt x="8822" y="13520"/>
                    <a:pt x="8828" y="13520"/>
                  </a:cubicBezTo>
                  <a:cubicBezTo>
                    <a:pt x="8830" y="13520"/>
                    <a:pt x="8837" y="13522"/>
                    <a:pt x="8853" y="13526"/>
                  </a:cubicBezTo>
                  <a:cubicBezTo>
                    <a:pt x="8829" y="13526"/>
                    <a:pt x="8900" y="13550"/>
                    <a:pt x="8900" y="13561"/>
                  </a:cubicBezTo>
                  <a:cubicBezTo>
                    <a:pt x="8900" y="13557"/>
                    <a:pt x="8900" y="13550"/>
                    <a:pt x="8900" y="13550"/>
                  </a:cubicBezTo>
                  <a:cubicBezTo>
                    <a:pt x="8900" y="13550"/>
                    <a:pt x="8900" y="13561"/>
                    <a:pt x="8912" y="13561"/>
                  </a:cubicBezTo>
                  <a:cubicBezTo>
                    <a:pt x="8948" y="13561"/>
                    <a:pt x="8865" y="13538"/>
                    <a:pt x="8865" y="13526"/>
                  </a:cubicBezTo>
                  <a:lnTo>
                    <a:pt x="8865" y="13526"/>
                  </a:lnTo>
                  <a:cubicBezTo>
                    <a:pt x="8888" y="13538"/>
                    <a:pt x="8912" y="13538"/>
                    <a:pt x="8912" y="13538"/>
                  </a:cubicBezTo>
                  <a:cubicBezTo>
                    <a:pt x="8912" y="13526"/>
                    <a:pt x="8877" y="13514"/>
                    <a:pt x="8853" y="13502"/>
                  </a:cubicBezTo>
                  <a:cubicBezTo>
                    <a:pt x="8877" y="13502"/>
                    <a:pt x="8841" y="13490"/>
                    <a:pt x="8853" y="13490"/>
                  </a:cubicBezTo>
                  <a:lnTo>
                    <a:pt x="8841" y="13490"/>
                  </a:lnTo>
                  <a:cubicBezTo>
                    <a:pt x="8817" y="13478"/>
                    <a:pt x="8829" y="13466"/>
                    <a:pt x="8817" y="13466"/>
                  </a:cubicBezTo>
                  <a:cubicBezTo>
                    <a:pt x="8817" y="13464"/>
                    <a:pt x="8817" y="13463"/>
                    <a:pt x="8818" y="13463"/>
                  </a:cubicBezTo>
                  <a:cubicBezTo>
                    <a:pt x="8822" y="13463"/>
                    <a:pt x="8831" y="13478"/>
                    <a:pt x="8841" y="13478"/>
                  </a:cubicBezTo>
                  <a:cubicBezTo>
                    <a:pt x="8823" y="13466"/>
                    <a:pt x="8835" y="13466"/>
                    <a:pt x="8848" y="13466"/>
                  </a:cubicBezTo>
                  <a:cubicBezTo>
                    <a:pt x="8862" y="13466"/>
                    <a:pt x="8877" y="13466"/>
                    <a:pt x="8865" y="13454"/>
                  </a:cubicBezTo>
                  <a:cubicBezTo>
                    <a:pt x="8888" y="13454"/>
                    <a:pt x="8912" y="13478"/>
                    <a:pt x="8924" y="13478"/>
                  </a:cubicBezTo>
                  <a:cubicBezTo>
                    <a:pt x="8912" y="13466"/>
                    <a:pt x="8921" y="13466"/>
                    <a:pt x="8930" y="13466"/>
                  </a:cubicBezTo>
                  <a:cubicBezTo>
                    <a:pt x="8939" y="13466"/>
                    <a:pt x="8948" y="13466"/>
                    <a:pt x="8936" y="13454"/>
                  </a:cubicBezTo>
                  <a:cubicBezTo>
                    <a:pt x="8924" y="13454"/>
                    <a:pt x="8900" y="13442"/>
                    <a:pt x="8888" y="13430"/>
                  </a:cubicBezTo>
                  <a:lnTo>
                    <a:pt x="8888" y="13430"/>
                  </a:lnTo>
                  <a:lnTo>
                    <a:pt x="8900" y="13454"/>
                  </a:lnTo>
                  <a:lnTo>
                    <a:pt x="8865" y="13419"/>
                  </a:lnTo>
                  <a:lnTo>
                    <a:pt x="8865" y="13419"/>
                  </a:lnTo>
                  <a:cubicBezTo>
                    <a:pt x="8865" y="13419"/>
                    <a:pt x="8876" y="13442"/>
                    <a:pt x="8865" y="13442"/>
                  </a:cubicBezTo>
                  <a:cubicBezTo>
                    <a:pt x="8853" y="13430"/>
                    <a:pt x="8841" y="13430"/>
                    <a:pt x="8829" y="13419"/>
                  </a:cubicBezTo>
                  <a:lnTo>
                    <a:pt x="8829" y="13419"/>
                  </a:lnTo>
                  <a:cubicBezTo>
                    <a:pt x="8836" y="13420"/>
                    <a:pt x="8840" y="13421"/>
                    <a:pt x="8843" y="13421"/>
                  </a:cubicBezTo>
                  <a:cubicBezTo>
                    <a:pt x="8855" y="13421"/>
                    <a:pt x="8825" y="13404"/>
                    <a:pt x="8831" y="13404"/>
                  </a:cubicBezTo>
                  <a:cubicBezTo>
                    <a:pt x="8833" y="13404"/>
                    <a:pt x="8836" y="13405"/>
                    <a:pt x="8841" y="13407"/>
                  </a:cubicBezTo>
                  <a:lnTo>
                    <a:pt x="8924" y="13442"/>
                  </a:lnTo>
                  <a:cubicBezTo>
                    <a:pt x="8960" y="13442"/>
                    <a:pt x="8888" y="13395"/>
                    <a:pt x="8924" y="13383"/>
                  </a:cubicBezTo>
                  <a:lnTo>
                    <a:pt x="8900" y="13383"/>
                  </a:lnTo>
                  <a:cubicBezTo>
                    <a:pt x="8877" y="13371"/>
                    <a:pt x="8900" y="13371"/>
                    <a:pt x="8888" y="13359"/>
                  </a:cubicBezTo>
                  <a:lnTo>
                    <a:pt x="8888" y="13359"/>
                  </a:lnTo>
                  <a:cubicBezTo>
                    <a:pt x="8912" y="13371"/>
                    <a:pt x="8924" y="13383"/>
                    <a:pt x="8948" y="13383"/>
                  </a:cubicBezTo>
                  <a:cubicBezTo>
                    <a:pt x="8924" y="13371"/>
                    <a:pt x="8960" y="13371"/>
                    <a:pt x="8900" y="13347"/>
                  </a:cubicBezTo>
                  <a:lnTo>
                    <a:pt x="8900" y="13347"/>
                  </a:lnTo>
                  <a:lnTo>
                    <a:pt x="8936" y="13359"/>
                  </a:lnTo>
                  <a:cubicBezTo>
                    <a:pt x="8960" y="13347"/>
                    <a:pt x="8865" y="13300"/>
                    <a:pt x="8888" y="13300"/>
                  </a:cubicBezTo>
                  <a:cubicBezTo>
                    <a:pt x="8907" y="13309"/>
                    <a:pt x="8926" y="13311"/>
                    <a:pt x="8939" y="13323"/>
                  </a:cubicBezTo>
                  <a:lnTo>
                    <a:pt x="8939" y="13323"/>
                  </a:lnTo>
                  <a:cubicBezTo>
                    <a:pt x="8953" y="13320"/>
                    <a:pt x="8925" y="13297"/>
                    <a:pt x="8930" y="13297"/>
                  </a:cubicBezTo>
                  <a:cubicBezTo>
                    <a:pt x="8931" y="13297"/>
                    <a:pt x="8933" y="13298"/>
                    <a:pt x="8936" y="13300"/>
                  </a:cubicBezTo>
                  <a:cubicBezTo>
                    <a:pt x="8936" y="13288"/>
                    <a:pt x="8900" y="13276"/>
                    <a:pt x="8912" y="13276"/>
                  </a:cubicBezTo>
                  <a:lnTo>
                    <a:pt x="8924" y="13276"/>
                  </a:lnTo>
                  <a:cubicBezTo>
                    <a:pt x="8907" y="13267"/>
                    <a:pt x="8896" y="13259"/>
                    <a:pt x="8887" y="13255"/>
                  </a:cubicBezTo>
                  <a:lnTo>
                    <a:pt x="8887" y="13255"/>
                  </a:lnTo>
                  <a:cubicBezTo>
                    <a:pt x="8894" y="13256"/>
                    <a:pt x="8900" y="13257"/>
                    <a:pt x="8904" y="13257"/>
                  </a:cubicBezTo>
                  <a:cubicBezTo>
                    <a:pt x="8935" y="13257"/>
                    <a:pt x="8911" y="13223"/>
                    <a:pt x="8937" y="13223"/>
                  </a:cubicBezTo>
                  <a:cubicBezTo>
                    <a:pt x="8942" y="13223"/>
                    <a:pt x="8949" y="13225"/>
                    <a:pt x="8960" y="13228"/>
                  </a:cubicBezTo>
                  <a:cubicBezTo>
                    <a:pt x="8960" y="13216"/>
                    <a:pt x="8948" y="13204"/>
                    <a:pt x="8948" y="13192"/>
                  </a:cubicBezTo>
                  <a:lnTo>
                    <a:pt x="8960" y="13192"/>
                  </a:lnTo>
                  <a:cubicBezTo>
                    <a:pt x="8996" y="13192"/>
                    <a:pt x="8888" y="13157"/>
                    <a:pt x="8924" y="13145"/>
                  </a:cubicBezTo>
                  <a:cubicBezTo>
                    <a:pt x="8960" y="13145"/>
                    <a:pt x="8948" y="13169"/>
                    <a:pt x="8960" y="13169"/>
                  </a:cubicBezTo>
                  <a:cubicBezTo>
                    <a:pt x="8982" y="13177"/>
                    <a:pt x="8994" y="13180"/>
                    <a:pt x="9000" y="13180"/>
                  </a:cubicBezTo>
                  <a:cubicBezTo>
                    <a:pt x="9016" y="13180"/>
                    <a:pt x="8982" y="13155"/>
                    <a:pt x="8998" y="13155"/>
                  </a:cubicBezTo>
                  <a:cubicBezTo>
                    <a:pt x="9000" y="13155"/>
                    <a:pt x="9003" y="13156"/>
                    <a:pt x="9007" y="13157"/>
                  </a:cubicBezTo>
                  <a:cubicBezTo>
                    <a:pt x="9043" y="13157"/>
                    <a:pt x="8984" y="13133"/>
                    <a:pt x="8996" y="13121"/>
                  </a:cubicBezTo>
                  <a:lnTo>
                    <a:pt x="9007" y="13121"/>
                  </a:lnTo>
                  <a:cubicBezTo>
                    <a:pt x="8984" y="13109"/>
                    <a:pt x="8960" y="13085"/>
                    <a:pt x="8948" y="13061"/>
                  </a:cubicBezTo>
                  <a:cubicBezTo>
                    <a:pt x="8951" y="13061"/>
                    <a:pt x="8954" y="13062"/>
                    <a:pt x="8958" y="13063"/>
                  </a:cubicBezTo>
                  <a:lnTo>
                    <a:pt x="8958" y="13063"/>
                  </a:lnTo>
                  <a:cubicBezTo>
                    <a:pt x="8948" y="13058"/>
                    <a:pt x="8940" y="13053"/>
                    <a:pt x="8936" y="13050"/>
                  </a:cubicBezTo>
                  <a:cubicBezTo>
                    <a:pt x="8960" y="13050"/>
                    <a:pt x="8996" y="13050"/>
                    <a:pt x="9019" y="13061"/>
                  </a:cubicBezTo>
                  <a:lnTo>
                    <a:pt x="9019" y="13073"/>
                  </a:lnTo>
                  <a:cubicBezTo>
                    <a:pt x="9029" y="13076"/>
                    <a:pt x="9035" y="13077"/>
                    <a:pt x="9038" y="13077"/>
                  </a:cubicBezTo>
                  <a:cubicBezTo>
                    <a:pt x="9050" y="13077"/>
                    <a:pt x="9022" y="13061"/>
                    <a:pt x="9031" y="13061"/>
                  </a:cubicBezTo>
                  <a:lnTo>
                    <a:pt x="9055" y="13073"/>
                  </a:lnTo>
                  <a:cubicBezTo>
                    <a:pt x="9055" y="13050"/>
                    <a:pt x="8996" y="13026"/>
                    <a:pt x="9007" y="13014"/>
                  </a:cubicBezTo>
                  <a:lnTo>
                    <a:pt x="8996" y="13014"/>
                  </a:lnTo>
                  <a:cubicBezTo>
                    <a:pt x="8974" y="13005"/>
                    <a:pt x="8971" y="13003"/>
                    <a:pt x="8975" y="13003"/>
                  </a:cubicBezTo>
                  <a:cubicBezTo>
                    <a:pt x="8980" y="13003"/>
                    <a:pt x="8993" y="13005"/>
                    <a:pt x="8998" y="13005"/>
                  </a:cubicBezTo>
                  <a:cubicBezTo>
                    <a:pt x="9001" y="13005"/>
                    <a:pt x="9001" y="13005"/>
                    <a:pt x="8996" y="13002"/>
                  </a:cubicBezTo>
                  <a:lnTo>
                    <a:pt x="8996" y="13002"/>
                  </a:lnTo>
                  <a:lnTo>
                    <a:pt x="9043" y="13014"/>
                  </a:lnTo>
                  <a:cubicBezTo>
                    <a:pt x="9031" y="13002"/>
                    <a:pt x="9007" y="12978"/>
                    <a:pt x="8996" y="12966"/>
                  </a:cubicBezTo>
                  <a:lnTo>
                    <a:pt x="8996" y="12966"/>
                  </a:lnTo>
                  <a:cubicBezTo>
                    <a:pt x="9019" y="12978"/>
                    <a:pt x="9043" y="13002"/>
                    <a:pt x="9067" y="13026"/>
                  </a:cubicBezTo>
                  <a:cubicBezTo>
                    <a:pt x="9067" y="13026"/>
                    <a:pt x="9067" y="13007"/>
                    <a:pt x="9050" y="12994"/>
                  </a:cubicBezTo>
                  <a:lnTo>
                    <a:pt x="9050" y="12994"/>
                  </a:lnTo>
                  <a:cubicBezTo>
                    <a:pt x="9055" y="12997"/>
                    <a:pt x="9058" y="13002"/>
                    <a:pt x="9043" y="13002"/>
                  </a:cubicBezTo>
                  <a:cubicBezTo>
                    <a:pt x="9007" y="12966"/>
                    <a:pt x="8996" y="12954"/>
                    <a:pt x="8996" y="12942"/>
                  </a:cubicBezTo>
                  <a:lnTo>
                    <a:pt x="8996" y="12942"/>
                  </a:lnTo>
                  <a:cubicBezTo>
                    <a:pt x="9027" y="12956"/>
                    <a:pt x="9043" y="12961"/>
                    <a:pt x="9052" y="12961"/>
                  </a:cubicBezTo>
                  <a:cubicBezTo>
                    <a:pt x="9071" y="12961"/>
                    <a:pt x="9060" y="12941"/>
                    <a:pt x="9095" y="12941"/>
                  </a:cubicBezTo>
                  <a:cubicBezTo>
                    <a:pt x="9100" y="12941"/>
                    <a:pt x="9107" y="12941"/>
                    <a:pt x="9115" y="12942"/>
                  </a:cubicBezTo>
                  <a:cubicBezTo>
                    <a:pt x="9091" y="12907"/>
                    <a:pt x="9150" y="12919"/>
                    <a:pt x="9150" y="12883"/>
                  </a:cubicBezTo>
                  <a:cubicBezTo>
                    <a:pt x="9067" y="12859"/>
                    <a:pt x="9150" y="12883"/>
                    <a:pt x="9067" y="12847"/>
                  </a:cubicBezTo>
                  <a:lnTo>
                    <a:pt x="9067" y="12835"/>
                  </a:lnTo>
                  <a:lnTo>
                    <a:pt x="9127" y="12835"/>
                  </a:lnTo>
                  <a:cubicBezTo>
                    <a:pt x="9150" y="12835"/>
                    <a:pt x="9150" y="12847"/>
                    <a:pt x="9162" y="12859"/>
                  </a:cubicBezTo>
                  <a:cubicBezTo>
                    <a:pt x="9186" y="12871"/>
                    <a:pt x="9198" y="12871"/>
                    <a:pt x="9222" y="12871"/>
                  </a:cubicBezTo>
                  <a:cubicBezTo>
                    <a:pt x="9198" y="12859"/>
                    <a:pt x="9186" y="12847"/>
                    <a:pt x="9198" y="12847"/>
                  </a:cubicBezTo>
                  <a:lnTo>
                    <a:pt x="9162" y="12847"/>
                  </a:lnTo>
                  <a:cubicBezTo>
                    <a:pt x="9147" y="12836"/>
                    <a:pt x="9149" y="12833"/>
                    <a:pt x="9157" y="12833"/>
                  </a:cubicBezTo>
                  <a:cubicBezTo>
                    <a:pt x="9166" y="12833"/>
                    <a:pt x="9185" y="12837"/>
                    <a:pt x="9196" y="12837"/>
                  </a:cubicBezTo>
                  <a:cubicBezTo>
                    <a:pt x="9205" y="12837"/>
                    <a:pt x="9209" y="12834"/>
                    <a:pt x="9198" y="12823"/>
                  </a:cubicBezTo>
                  <a:lnTo>
                    <a:pt x="9198" y="12823"/>
                  </a:lnTo>
                  <a:lnTo>
                    <a:pt x="9222" y="12847"/>
                  </a:lnTo>
                  <a:cubicBezTo>
                    <a:pt x="9210" y="12835"/>
                    <a:pt x="9234" y="12811"/>
                    <a:pt x="9174" y="12776"/>
                  </a:cubicBezTo>
                  <a:cubicBezTo>
                    <a:pt x="9186" y="12776"/>
                    <a:pt x="9198" y="12788"/>
                    <a:pt x="9210" y="12788"/>
                  </a:cubicBezTo>
                  <a:cubicBezTo>
                    <a:pt x="9222" y="12776"/>
                    <a:pt x="9150" y="12716"/>
                    <a:pt x="9198" y="12716"/>
                  </a:cubicBezTo>
                  <a:lnTo>
                    <a:pt x="9222" y="12728"/>
                  </a:lnTo>
                  <a:cubicBezTo>
                    <a:pt x="9222" y="12728"/>
                    <a:pt x="9199" y="12713"/>
                    <a:pt x="9202" y="12713"/>
                  </a:cubicBezTo>
                  <a:cubicBezTo>
                    <a:pt x="9203" y="12713"/>
                    <a:pt x="9205" y="12714"/>
                    <a:pt x="9210" y="12716"/>
                  </a:cubicBezTo>
                  <a:lnTo>
                    <a:pt x="9234" y="12716"/>
                  </a:lnTo>
                  <a:cubicBezTo>
                    <a:pt x="9234" y="12716"/>
                    <a:pt x="9198" y="12692"/>
                    <a:pt x="9210" y="12692"/>
                  </a:cubicBezTo>
                  <a:lnTo>
                    <a:pt x="9234" y="12704"/>
                  </a:lnTo>
                  <a:cubicBezTo>
                    <a:pt x="9269" y="12704"/>
                    <a:pt x="9186" y="12657"/>
                    <a:pt x="9174" y="12633"/>
                  </a:cubicBezTo>
                  <a:lnTo>
                    <a:pt x="9174" y="12633"/>
                  </a:lnTo>
                  <a:cubicBezTo>
                    <a:pt x="9195" y="12647"/>
                    <a:pt x="9216" y="12653"/>
                    <a:pt x="9237" y="12653"/>
                  </a:cubicBezTo>
                  <a:cubicBezTo>
                    <a:pt x="9252" y="12653"/>
                    <a:pt x="9267" y="12650"/>
                    <a:pt x="9281" y="12645"/>
                  </a:cubicBezTo>
                  <a:lnTo>
                    <a:pt x="9293" y="12645"/>
                  </a:lnTo>
                  <a:cubicBezTo>
                    <a:pt x="9305" y="12633"/>
                    <a:pt x="9258" y="12585"/>
                    <a:pt x="9234" y="12561"/>
                  </a:cubicBezTo>
                  <a:lnTo>
                    <a:pt x="9234" y="12561"/>
                  </a:lnTo>
                  <a:cubicBezTo>
                    <a:pt x="9242" y="12563"/>
                    <a:pt x="9248" y="12563"/>
                    <a:pt x="9254" y="12563"/>
                  </a:cubicBezTo>
                  <a:cubicBezTo>
                    <a:pt x="9301" y="12563"/>
                    <a:pt x="9287" y="12524"/>
                    <a:pt x="9329" y="12514"/>
                  </a:cubicBezTo>
                  <a:cubicBezTo>
                    <a:pt x="9305" y="12514"/>
                    <a:pt x="9293" y="12502"/>
                    <a:pt x="9281" y="12490"/>
                  </a:cubicBezTo>
                  <a:cubicBezTo>
                    <a:pt x="9289" y="12490"/>
                    <a:pt x="9265" y="12479"/>
                    <a:pt x="9266" y="12479"/>
                  </a:cubicBezTo>
                  <a:lnTo>
                    <a:pt x="9266" y="12479"/>
                  </a:lnTo>
                  <a:cubicBezTo>
                    <a:pt x="9267" y="12479"/>
                    <a:pt x="9273" y="12482"/>
                    <a:pt x="9293" y="12490"/>
                  </a:cubicBezTo>
                  <a:cubicBezTo>
                    <a:pt x="9313" y="12498"/>
                    <a:pt x="9325" y="12500"/>
                    <a:pt x="9332" y="12500"/>
                  </a:cubicBezTo>
                  <a:cubicBezTo>
                    <a:pt x="9346" y="12500"/>
                    <a:pt x="9341" y="12490"/>
                    <a:pt x="9341" y="12490"/>
                  </a:cubicBezTo>
                  <a:lnTo>
                    <a:pt x="9269" y="12466"/>
                  </a:lnTo>
                  <a:lnTo>
                    <a:pt x="9269" y="12466"/>
                  </a:lnTo>
                  <a:cubicBezTo>
                    <a:pt x="9283" y="12469"/>
                    <a:pt x="9293" y="12470"/>
                    <a:pt x="9301" y="12470"/>
                  </a:cubicBezTo>
                  <a:cubicBezTo>
                    <a:pt x="9354" y="12470"/>
                    <a:pt x="9290" y="12415"/>
                    <a:pt x="9328" y="12415"/>
                  </a:cubicBezTo>
                  <a:cubicBezTo>
                    <a:pt x="9334" y="12415"/>
                    <a:pt x="9342" y="12416"/>
                    <a:pt x="9353" y="12418"/>
                  </a:cubicBezTo>
                  <a:cubicBezTo>
                    <a:pt x="9341" y="12407"/>
                    <a:pt x="9341" y="12407"/>
                    <a:pt x="9329" y="12395"/>
                  </a:cubicBezTo>
                  <a:lnTo>
                    <a:pt x="9329" y="12395"/>
                  </a:lnTo>
                  <a:lnTo>
                    <a:pt x="9365" y="12407"/>
                  </a:lnTo>
                  <a:cubicBezTo>
                    <a:pt x="9377" y="12395"/>
                    <a:pt x="9388" y="12395"/>
                    <a:pt x="9377" y="12371"/>
                  </a:cubicBezTo>
                  <a:lnTo>
                    <a:pt x="9377" y="12371"/>
                  </a:lnTo>
                  <a:lnTo>
                    <a:pt x="9412" y="12383"/>
                  </a:lnTo>
                  <a:cubicBezTo>
                    <a:pt x="9412" y="12371"/>
                    <a:pt x="9305" y="12335"/>
                    <a:pt x="9305" y="12323"/>
                  </a:cubicBezTo>
                  <a:lnTo>
                    <a:pt x="9305" y="12323"/>
                  </a:lnTo>
                  <a:lnTo>
                    <a:pt x="9365" y="12335"/>
                  </a:lnTo>
                  <a:cubicBezTo>
                    <a:pt x="9365" y="12323"/>
                    <a:pt x="9424" y="12323"/>
                    <a:pt x="9377" y="12288"/>
                  </a:cubicBezTo>
                  <a:lnTo>
                    <a:pt x="9377" y="12288"/>
                  </a:lnTo>
                  <a:cubicBezTo>
                    <a:pt x="9377" y="12288"/>
                    <a:pt x="9400" y="12299"/>
                    <a:pt x="9400" y="12299"/>
                  </a:cubicBezTo>
                  <a:cubicBezTo>
                    <a:pt x="9400" y="12299"/>
                    <a:pt x="9460" y="12288"/>
                    <a:pt x="9377" y="12264"/>
                  </a:cubicBezTo>
                  <a:lnTo>
                    <a:pt x="9377" y="12264"/>
                  </a:lnTo>
                  <a:cubicBezTo>
                    <a:pt x="9383" y="12265"/>
                    <a:pt x="9388" y="12266"/>
                    <a:pt x="9392" y="12266"/>
                  </a:cubicBezTo>
                  <a:cubicBezTo>
                    <a:pt x="9415" y="12266"/>
                    <a:pt x="9387" y="12238"/>
                    <a:pt x="9377" y="12228"/>
                  </a:cubicBezTo>
                  <a:lnTo>
                    <a:pt x="9377" y="12228"/>
                  </a:lnTo>
                  <a:lnTo>
                    <a:pt x="9412" y="12240"/>
                  </a:lnTo>
                  <a:cubicBezTo>
                    <a:pt x="9365" y="12216"/>
                    <a:pt x="9353" y="12204"/>
                    <a:pt x="9341" y="12192"/>
                  </a:cubicBezTo>
                  <a:lnTo>
                    <a:pt x="9365" y="12192"/>
                  </a:lnTo>
                  <a:cubicBezTo>
                    <a:pt x="9365" y="12192"/>
                    <a:pt x="9329" y="12168"/>
                    <a:pt x="9353" y="12168"/>
                  </a:cubicBezTo>
                  <a:lnTo>
                    <a:pt x="9377" y="12180"/>
                  </a:lnTo>
                  <a:cubicBezTo>
                    <a:pt x="9377" y="12180"/>
                    <a:pt x="9377" y="12168"/>
                    <a:pt x="9341" y="12157"/>
                  </a:cubicBezTo>
                  <a:cubicBezTo>
                    <a:pt x="9323" y="12151"/>
                    <a:pt x="9326" y="12148"/>
                    <a:pt x="9338" y="12148"/>
                  </a:cubicBezTo>
                  <a:cubicBezTo>
                    <a:pt x="9350" y="12148"/>
                    <a:pt x="9371" y="12151"/>
                    <a:pt x="9388" y="12157"/>
                  </a:cubicBezTo>
                  <a:cubicBezTo>
                    <a:pt x="9377" y="12145"/>
                    <a:pt x="9341" y="12133"/>
                    <a:pt x="9353" y="12133"/>
                  </a:cubicBezTo>
                  <a:cubicBezTo>
                    <a:pt x="9365" y="12133"/>
                    <a:pt x="9377" y="12133"/>
                    <a:pt x="9377" y="12145"/>
                  </a:cubicBezTo>
                  <a:cubicBezTo>
                    <a:pt x="9412" y="12145"/>
                    <a:pt x="9341" y="12109"/>
                    <a:pt x="9377" y="12109"/>
                  </a:cubicBezTo>
                  <a:lnTo>
                    <a:pt x="9400" y="12121"/>
                  </a:lnTo>
                  <a:cubicBezTo>
                    <a:pt x="9400" y="12121"/>
                    <a:pt x="9400" y="12133"/>
                    <a:pt x="9388" y="12133"/>
                  </a:cubicBezTo>
                  <a:cubicBezTo>
                    <a:pt x="9424" y="12145"/>
                    <a:pt x="9460" y="12157"/>
                    <a:pt x="9484" y="12168"/>
                  </a:cubicBezTo>
                  <a:cubicBezTo>
                    <a:pt x="9460" y="12145"/>
                    <a:pt x="9412" y="12109"/>
                    <a:pt x="9424" y="12109"/>
                  </a:cubicBezTo>
                  <a:lnTo>
                    <a:pt x="9436" y="12109"/>
                  </a:lnTo>
                  <a:lnTo>
                    <a:pt x="9436" y="12097"/>
                  </a:lnTo>
                  <a:lnTo>
                    <a:pt x="9448" y="12097"/>
                  </a:lnTo>
                  <a:cubicBezTo>
                    <a:pt x="9460" y="12101"/>
                    <a:pt x="9467" y="12102"/>
                    <a:pt x="9470" y="12102"/>
                  </a:cubicBezTo>
                  <a:cubicBezTo>
                    <a:pt x="9477" y="12102"/>
                    <a:pt x="9472" y="12097"/>
                    <a:pt x="9472" y="12097"/>
                  </a:cubicBezTo>
                  <a:cubicBezTo>
                    <a:pt x="9436" y="12085"/>
                    <a:pt x="9448" y="12073"/>
                    <a:pt x="9412" y="12073"/>
                  </a:cubicBezTo>
                  <a:cubicBezTo>
                    <a:pt x="9412" y="12073"/>
                    <a:pt x="9412" y="12073"/>
                    <a:pt x="9412" y="12085"/>
                  </a:cubicBezTo>
                  <a:cubicBezTo>
                    <a:pt x="9388" y="12073"/>
                    <a:pt x="9377" y="12061"/>
                    <a:pt x="9400" y="12061"/>
                  </a:cubicBezTo>
                  <a:lnTo>
                    <a:pt x="9341" y="12037"/>
                  </a:lnTo>
                  <a:lnTo>
                    <a:pt x="9341" y="12037"/>
                  </a:lnTo>
                  <a:cubicBezTo>
                    <a:pt x="9400" y="12049"/>
                    <a:pt x="9436" y="12049"/>
                    <a:pt x="9472" y="12061"/>
                  </a:cubicBezTo>
                  <a:cubicBezTo>
                    <a:pt x="9448" y="12037"/>
                    <a:pt x="9472" y="12014"/>
                    <a:pt x="9400" y="11978"/>
                  </a:cubicBezTo>
                  <a:lnTo>
                    <a:pt x="9424" y="11978"/>
                  </a:lnTo>
                  <a:cubicBezTo>
                    <a:pt x="9436" y="11978"/>
                    <a:pt x="9424" y="11978"/>
                    <a:pt x="9448" y="11990"/>
                  </a:cubicBezTo>
                  <a:cubicBezTo>
                    <a:pt x="9424" y="11978"/>
                    <a:pt x="9448" y="11966"/>
                    <a:pt x="9400" y="11942"/>
                  </a:cubicBezTo>
                  <a:cubicBezTo>
                    <a:pt x="9416" y="11942"/>
                    <a:pt x="9427" y="11953"/>
                    <a:pt x="9432" y="11953"/>
                  </a:cubicBezTo>
                  <a:cubicBezTo>
                    <a:pt x="9435" y="11953"/>
                    <a:pt x="9436" y="11950"/>
                    <a:pt x="9436" y="11942"/>
                  </a:cubicBezTo>
                  <a:lnTo>
                    <a:pt x="9448" y="11954"/>
                  </a:lnTo>
                  <a:cubicBezTo>
                    <a:pt x="9538" y="11954"/>
                    <a:pt x="9364" y="11870"/>
                    <a:pt x="9432" y="11870"/>
                  </a:cubicBezTo>
                  <a:cubicBezTo>
                    <a:pt x="9434" y="11870"/>
                    <a:pt x="9436" y="11870"/>
                    <a:pt x="9438" y="11870"/>
                  </a:cubicBezTo>
                  <a:lnTo>
                    <a:pt x="9438" y="11870"/>
                  </a:lnTo>
                  <a:cubicBezTo>
                    <a:pt x="9494" y="11845"/>
                    <a:pt x="9413" y="11776"/>
                    <a:pt x="9496" y="11776"/>
                  </a:cubicBezTo>
                  <a:cubicBezTo>
                    <a:pt x="9519" y="11776"/>
                    <a:pt x="9484" y="11752"/>
                    <a:pt x="9460" y="11740"/>
                  </a:cubicBezTo>
                  <a:lnTo>
                    <a:pt x="9460" y="11740"/>
                  </a:lnTo>
                  <a:lnTo>
                    <a:pt x="9508" y="11752"/>
                  </a:lnTo>
                  <a:lnTo>
                    <a:pt x="9460" y="11728"/>
                  </a:lnTo>
                  <a:cubicBezTo>
                    <a:pt x="9452" y="11720"/>
                    <a:pt x="9463" y="11719"/>
                    <a:pt x="9478" y="11719"/>
                  </a:cubicBezTo>
                  <a:cubicBezTo>
                    <a:pt x="9486" y="11719"/>
                    <a:pt x="9495" y="11719"/>
                    <a:pt x="9503" y="11719"/>
                  </a:cubicBezTo>
                  <a:cubicBezTo>
                    <a:pt x="9528" y="11719"/>
                    <a:pt x="9549" y="11716"/>
                    <a:pt x="9519" y="11692"/>
                  </a:cubicBezTo>
                  <a:lnTo>
                    <a:pt x="9484" y="11692"/>
                  </a:lnTo>
                  <a:cubicBezTo>
                    <a:pt x="9484" y="11692"/>
                    <a:pt x="9475" y="11667"/>
                    <a:pt x="9493" y="11666"/>
                  </a:cubicBezTo>
                  <a:lnTo>
                    <a:pt x="9493" y="11666"/>
                  </a:lnTo>
                  <a:cubicBezTo>
                    <a:pt x="9494" y="11667"/>
                    <a:pt x="9495" y="11667"/>
                    <a:pt x="9496" y="11668"/>
                  </a:cubicBezTo>
                  <a:lnTo>
                    <a:pt x="9519" y="11668"/>
                  </a:lnTo>
                  <a:lnTo>
                    <a:pt x="9484" y="11633"/>
                  </a:lnTo>
                  <a:cubicBezTo>
                    <a:pt x="9502" y="11633"/>
                    <a:pt x="9540" y="11653"/>
                    <a:pt x="9562" y="11653"/>
                  </a:cubicBezTo>
                  <a:cubicBezTo>
                    <a:pt x="9570" y="11653"/>
                    <a:pt x="9576" y="11651"/>
                    <a:pt x="9579" y="11645"/>
                  </a:cubicBezTo>
                  <a:cubicBezTo>
                    <a:pt x="9567" y="11633"/>
                    <a:pt x="9543" y="11621"/>
                    <a:pt x="9508" y="11609"/>
                  </a:cubicBezTo>
                  <a:lnTo>
                    <a:pt x="9472" y="11609"/>
                  </a:lnTo>
                  <a:lnTo>
                    <a:pt x="9460" y="11597"/>
                  </a:lnTo>
                  <a:cubicBezTo>
                    <a:pt x="9400" y="11573"/>
                    <a:pt x="9341" y="11549"/>
                    <a:pt x="9281" y="11537"/>
                  </a:cubicBezTo>
                  <a:lnTo>
                    <a:pt x="9281" y="11537"/>
                  </a:lnTo>
                  <a:lnTo>
                    <a:pt x="9317" y="11561"/>
                  </a:lnTo>
                  <a:lnTo>
                    <a:pt x="9293" y="11561"/>
                  </a:lnTo>
                  <a:cubicBezTo>
                    <a:pt x="9290" y="11558"/>
                    <a:pt x="9285" y="11555"/>
                    <a:pt x="9281" y="11554"/>
                  </a:cubicBezTo>
                  <a:lnTo>
                    <a:pt x="9281" y="11554"/>
                  </a:lnTo>
                  <a:lnTo>
                    <a:pt x="9281" y="11561"/>
                  </a:lnTo>
                  <a:lnTo>
                    <a:pt x="9258" y="11561"/>
                  </a:lnTo>
                  <a:lnTo>
                    <a:pt x="9317" y="11585"/>
                  </a:lnTo>
                  <a:cubicBezTo>
                    <a:pt x="9298" y="11585"/>
                    <a:pt x="9279" y="11570"/>
                    <a:pt x="9266" y="11570"/>
                  </a:cubicBezTo>
                  <a:cubicBezTo>
                    <a:pt x="9263" y="11570"/>
                    <a:pt x="9260" y="11571"/>
                    <a:pt x="9258" y="11573"/>
                  </a:cubicBezTo>
                  <a:cubicBezTo>
                    <a:pt x="9281" y="11585"/>
                    <a:pt x="9305" y="11585"/>
                    <a:pt x="9329" y="11597"/>
                  </a:cubicBezTo>
                  <a:cubicBezTo>
                    <a:pt x="9305" y="11597"/>
                    <a:pt x="9287" y="11592"/>
                    <a:pt x="9284" y="11592"/>
                  </a:cubicBezTo>
                  <a:cubicBezTo>
                    <a:pt x="9283" y="11592"/>
                    <a:pt x="9285" y="11593"/>
                    <a:pt x="9293" y="11597"/>
                  </a:cubicBezTo>
                  <a:cubicBezTo>
                    <a:pt x="9285" y="11597"/>
                    <a:pt x="9277" y="11597"/>
                    <a:pt x="9269" y="11593"/>
                  </a:cubicBezTo>
                  <a:lnTo>
                    <a:pt x="9269" y="11593"/>
                  </a:lnTo>
                  <a:cubicBezTo>
                    <a:pt x="9273" y="11599"/>
                    <a:pt x="9268" y="11604"/>
                    <a:pt x="9293" y="11621"/>
                  </a:cubicBezTo>
                  <a:cubicBezTo>
                    <a:pt x="9286" y="11618"/>
                    <a:pt x="9281" y="11617"/>
                    <a:pt x="9279" y="11617"/>
                  </a:cubicBezTo>
                  <a:cubicBezTo>
                    <a:pt x="9271" y="11617"/>
                    <a:pt x="9276" y="11624"/>
                    <a:pt x="9260" y="11624"/>
                  </a:cubicBezTo>
                  <a:cubicBezTo>
                    <a:pt x="9257" y="11624"/>
                    <a:pt x="9253" y="11624"/>
                    <a:pt x="9248" y="11623"/>
                  </a:cubicBezTo>
                  <a:lnTo>
                    <a:pt x="9248" y="11623"/>
                  </a:lnTo>
                  <a:cubicBezTo>
                    <a:pt x="9266" y="11629"/>
                    <a:pt x="9281" y="11645"/>
                    <a:pt x="9281" y="11645"/>
                  </a:cubicBezTo>
                  <a:cubicBezTo>
                    <a:pt x="9263" y="11636"/>
                    <a:pt x="9254" y="11633"/>
                    <a:pt x="9248" y="11633"/>
                  </a:cubicBezTo>
                  <a:cubicBezTo>
                    <a:pt x="9237" y="11633"/>
                    <a:pt x="9242" y="11645"/>
                    <a:pt x="9231" y="11645"/>
                  </a:cubicBezTo>
                  <a:cubicBezTo>
                    <a:pt x="9226" y="11645"/>
                    <a:pt x="9216" y="11642"/>
                    <a:pt x="9198" y="11633"/>
                  </a:cubicBezTo>
                  <a:lnTo>
                    <a:pt x="9198" y="11633"/>
                  </a:lnTo>
                  <a:cubicBezTo>
                    <a:pt x="9258" y="11668"/>
                    <a:pt x="9222" y="11668"/>
                    <a:pt x="9246" y="11692"/>
                  </a:cubicBezTo>
                  <a:lnTo>
                    <a:pt x="9198" y="11692"/>
                  </a:lnTo>
                  <a:cubicBezTo>
                    <a:pt x="9234" y="11704"/>
                    <a:pt x="9258" y="11716"/>
                    <a:pt x="9293" y="11740"/>
                  </a:cubicBezTo>
                  <a:cubicBezTo>
                    <a:pt x="9264" y="11730"/>
                    <a:pt x="9228" y="11721"/>
                    <a:pt x="9196" y="11705"/>
                  </a:cubicBezTo>
                  <a:lnTo>
                    <a:pt x="9196" y="11705"/>
                  </a:lnTo>
                  <a:cubicBezTo>
                    <a:pt x="9219" y="11721"/>
                    <a:pt x="9219" y="11730"/>
                    <a:pt x="9258" y="11740"/>
                  </a:cubicBezTo>
                  <a:cubicBezTo>
                    <a:pt x="9234" y="11740"/>
                    <a:pt x="9210" y="11728"/>
                    <a:pt x="9186" y="11728"/>
                  </a:cubicBezTo>
                  <a:cubicBezTo>
                    <a:pt x="9222" y="11740"/>
                    <a:pt x="9225" y="11740"/>
                    <a:pt x="9223" y="11740"/>
                  </a:cubicBezTo>
                  <a:cubicBezTo>
                    <a:pt x="9222" y="11740"/>
                    <a:pt x="9216" y="11740"/>
                    <a:pt x="9234" y="11752"/>
                  </a:cubicBezTo>
                  <a:cubicBezTo>
                    <a:pt x="9210" y="11752"/>
                    <a:pt x="9191" y="11741"/>
                    <a:pt x="9185" y="11741"/>
                  </a:cubicBezTo>
                  <a:cubicBezTo>
                    <a:pt x="9183" y="11741"/>
                    <a:pt x="9182" y="11743"/>
                    <a:pt x="9185" y="11749"/>
                  </a:cubicBezTo>
                  <a:lnTo>
                    <a:pt x="9185" y="11749"/>
                  </a:lnTo>
                  <a:cubicBezTo>
                    <a:pt x="9176" y="11745"/>
                    <a:pt x="9168" y="11742"/>
                    <a:pt x="9162" y="11739"/>
                  </a:cubicBezTo>
                  <a:lnTo>
                    <a:pt x="9162" y="11739"/>
                  </a:lnTo>
                  <a:cubicBezTo>
                    <a:pt x="9170" y="11746"/>
                    <a:pt x="9178" y="11752"/>
                    <a:pt x="9186" y="11752"/>
                  </a:cubicBezTo>
                  <a:cubicBezTo>
                    <a:pt x="9186" y="11751"/>
                    <a:pt x="9185" y="11750"/>
                    <a:pt x="9185" y="11749"/>
                  </a:cubicBezTo>
                  <a:lnTo>
                    <a:pt x="9185" y="11749"/>
                  </a:lnTo>
                  <a:cubicBezTo>
                    <a:pt x="9198" y="11754"/>
                    <a:pt x="9212" y="11759"/>
                    <a:pt x="9222" y="11764"/>
                  </a:cubicBezTo>
                  <a:cubicBezTo>
                    <a:pt x="9232" y="11767"/>
                    <a:pt x="9234" y="11769"/>
                    <a:pt x="9229" y="11769"/>
                  </a:cubicBezTo>
                  <a:cubicBezTo>
                    <a:pt x="9220" y="11769"/>
                    <a:pt x="9179" y="11760"/>
                    <a:pt x="9162" y="11752"/>
                  </a:cubicBezTo>
                  <a:lnTo>
                    <a:pt x="9162" y="11752"/>
                  </a:lnTo>
                  <a:cubicBezTo>
                    <a:pt x="9162" y="11764"/>
                    <a:pt x="9210" y="11787"/>
                    <a:pt x="9210" y="11799"/>
                  </a:cubicBezTo>
                  <a:lnTo>
                    <a:pt x="9186" y="11787"/>
                  </a:lnTo>
                  <a:lnTo>
                    <a:pt x="9186" y="11787"/>
                  </a:lnTo>
                  <a:cubicBezTo>
                    <a:pt x="9222" y="11811"/>
                    <a:pt x="9186" y="11811"/>
                    <a:pt x="9234" y="11835"/>
                  </a:cubicBezTo>
                  <a:lnTo>
                    <a:pt x="9210" y="11835"/>
                  </a:lnTo>
                  <a:lnTo>
                    <a:pt x="9281" y="11859"/>
                  </a:lnTo>
                  <a:cubicBezTo>
                    <a:pt x="9281" y="11859"/>
                    <a:pt x="9304" y="11874"/>
                    <a:pt x="9295" y="11874"/>
                  </a:cubicBezTo>
                  <a:cubicBezTo>
                    <a:pt x="9293" y="11874"/>
                    <a:pt x="9288" y="11873"/>
                    <a:pt x="9281" y="11871"/>
                  </a:cubicBezTo>
                  <a:cubicBezTo>
                    <a:pt x="9234" y="11859"/>
                    <a:pt x="9269" y="11859"/>
                    <a:pt x="9234" y="11847"/>
                  </a:cubicBezTo>
                  <a:lnTo>
                    <a:pt x="9234" y="11847"/>
                  </a:lnTo>
                  <a:cubicBezTo>
                    <a:pt x="9246" y="11859"/>
                    <a:pt x="9281" y="11883"/>
                    <a:pt x="9258" y="11883"/>
                  </a:cubicBezTo>
                  <a:cubicBezTo>
                    <a:pt x="9210" y="11871"/>
                    <a:pt x="9246" y="11871"/>
                    <a:pt x="9210" y="11859"/>
                  </a:cubicBezTo>
                  <a:lnTo>
                    <a:pt x="9222" y="11859"/>
                  </a:lnTo>
                  <a:cubicBezTo>
                    <a:pt x="9186" y="11847"/>
                    <a:pt x="9186" y="11847"/>
                    <a:pt x="9186" y="11847"/>
                  </a:cubicBezTo>
                  <a:cubicBezTo>
                    <a:pt x="9186" y="11847"/>
                    <a:pt x="9186" y="11847"/>
                    <a:pt x="9150" y="11835"/>
                  </a:cubicBezTo>
                  <a:cubicBezTo>
                    <a:pt x="9138" y="11835"/>
                    <a:pt x="9174" y="11859"/>
                    <a:pt x="9150" y="11859"/>
                  </a:cubicBezTo>
                  <a:cubicBezTo>
                    <a:pt x="9174" y="11883"/>
                    <a:pt x="9198" y="11883"/>
                    <a:pt x="9222" y="11895"/>
                  </a:cubicBezTo>
                  <a:cubicBezTo>
                    <a:pt x="9229" y="11902"/>
                    <a:pt x="9228" y="11905"/>
                    <a:pt x="9221" y="11905"/>
                  </a:cubicBezTo>
                  <a:cubicBezTo>
                    <a:pt x="9205" y="11905"/>
                    <a:pt x="9159" y="11890"/>
                    <a:pt x="9143" y="11890"/>
                  </a:cubicBezTo>
                  <a:cubicBezTo>
                    <a:pt x="9135" y="11890"/>
                    <a:pt x="9134" y="11894"/>
                    <a:pt x="9150" y="11907"/>
                  </a:cubicBezTo>
                  <a:cubicBezTo>
                    <a:pt x="9186" y="11918"/>
                    <a:pt x="9234" y="11942"/>
                    <a:pt x="9198" y="11942"/>
                  </a:cubicBezTo>
                  <a:lnTo>
                    <a:pt x="9150" y="11918"/>
                  </a:lnTo>
                  <a:lnTo>
                    <a:pt x="9150" y="11918"/>
                  </a:lnTo>
                  <a:cubicBezTo>
                    <a:pt x="9147" y="11922"/>
                    <a:pt x="9151" y="11926"/>
                    <a:pt x="9158" y="11930"/>
                  </a:cubicBezTo>
                  <a:lnTo>
                    <a:pt x="9158" y="11930"/>
                  </a:lnTo>
                  <a:cubicBezTo>
                    <a:pt x="9137" y="11931"/>
                    <a:pt x="9147" y="11938"/>
                    <a:pt x="9161" y="11946"/>
                  </a:cubicBezTo>
                  <a:lnTo>
                    <a:pt x="9161" y="11946"/>
                  </a:lnTo>
                  <a:cubicBezTo>
                    <a:pt x="9160" y="11942"/>
                    <a:pt x="9163" y="11937"/>
                    <a:pt x="9164" y="11934"/>
                  </a:cubicBezTo>
                  <a:lnTo>
                    <a:pt x="9164" y="11934"/>
                  </a:lnTo>
                  <a:cubicBezTo>
                    <a:pt x="9183" y="11944"/>
                    <a:pt x="9209" y="11954"/>
                    <a:pt x="9186" y="11954"/>
                  </a:cubicBezTo>
                  <a:cubicBezTo>
                    <a:pt x="9180" y="11954"/>
                    <a:pt x="9176" y="11954"/>
                    <a:pt x="9172" y="11953"/>
                  </a:cubicBezTo>
                  <a:lnTo>
                    <a:pt x="9172" y="11953"/>
                  </a:lnTo>
                  <a:cubicBezTo>
                    <a:pt x="9180" y="11958"/>
                    <a:pt x="9186" y="11962"/>
                    <a:pt x="9186" y="11966"/>
                  </a:cubicBezTo>
                  <a:lnTo>
                    <a:pt x="9138" y="11942"/>
                  </a:lnTo>
                  <a:lnTo>
                    <a:pt x="9138" y="11942"/>
                  </a:lnTo>
                  <a:cubicBezTo>
                    <a:pt x="9138" y="11966"/>
                    <a:pt x="9174" y="11990"/>
                    <a:pt x="9174" y="12014"/>
                  </a:cubicBezTo>
                  <a:cubicBezTo>
                    <a:pt x="9162" y="12002"/>
                    <a:pt x="9150" y="12002"/>
                    <a:pt x="9127" y="11990"/>
                  </a:cubicBezTo>
                  <a:lnTo>
                    <a:pt x="9127" y="11990"/>
                  </a:lnTo>
                  <a:cubicBezTo>
                    <a:pt x="9150" y="12026"/>
                    <a:pt x="9103" y="12037"/>
                    <a:pt x="9067" y="12049"/>
                  </a:cubicBezTo>
                  <a:lnTo>
                    <a:pt x="9115" y="12061"/>
                  </a:lnTo>
                  <a:lnTo>
                    <a:pt x="9079" y="12061"/>
                  </a:lnTo>
                  <a:cubicBezTo>
                    <a:pt x="9067" y="12061"/>
                    <a:pt x="9115" y="12073"/>
                    <a:pt x="9127" y="12073"/>
                  </a:cubicBezTo>
                  <a:cubicBezTo>
                    <a:pt x="9131" y="12077"/>
                    <a:pt x="9129" y="12078"/>
                    <a:pt x="9125" y="12078"/>
                  </a:cubicBezTo>
                  <a:cubicBezTo>
                    <a:pt x="9117" y="12078"/>
                    <a:pt x="9099" y="12073"/>
                    <a:pt x="9091" y="12073"/>
                  </a:cubicBezTo>
                  <a:cubicBezTo>
                    <a:pt x="9115" y="12097"/>
                    <a:pt x="9150" y="12133"/>
                    <a:pt x="9103" y="12133"/>
                  </a:cubicBezTo>
                  <a:lnTo>
                    <a:pt x="9091" y="12121"/>
                  </a:lnTo>
                  <a:cubicBezTo>
                    <a:pt x="9067" y="12121"/>
                    <a:pt x="9162" y="12168"/>
                    <a:pt x="9127" y="12168"/>
                  </a:cubicBezTo>
                  <a:cubicBezTo>
                    <a:pt x="9095" y="12179"/>
                    <a:pt x="9120" y="12218"/>
                    <a:pt x="9075" y="12218"/>
                  </a:cubicBezTo>
                  <a:cubicBezTo>
                    <a:pt x="9069" y="12218"/>
                    <a:pt x="9063" y="12217"/>
                    <a:pt x="9055" y="12216"/>
                  </a:cubicBezTo>
                  <a:lnTo>
                    <a:pt x="9055" y="12216"/>
                  </a:lnTo>
                  <a:cubicBezTo>
                    <a:pt x="9115" y="12240"/>
                    <a:pt x="9019" y="12228"/>
                    <a:pt x="9103" y="12264"/>
                  </a:cubicBezTo>
                  <a:cubicBezTo>
                    <a:pt x="9071" y="12264"/>
                    <a:pt x="9055" y="12258"/>
                    <a:pt x="9037" y="12258"/>
                  </a:cubicBezTo>
                  <a:cubicBezTo>
                    <a:pt x="9029" y="12258"/>
                    <a:pt x="9019" y="12260"/>
                    <a:pt x="9007" y="12264"/>
                  </a:cubicBezTo>
                  <a:cubicBezTo>
                    <a:pt x="9007" y="12264"/>
                    <a:pt x="9055" y="12288"/>
                    <a:pt x="9067" y="12299"/>
                  </a:cubicBezTo>
                  <a:lnTo>
                    <a:pt x="9019" y="12288"/>
                  </a:lnTo>
                  <a:lnTo>
                    <a:pt x="9019" y="12288"/>
                  </a:lnTo>
                  <a:lnTo>
                    <a:pt x="9055" y="12311"/>
                  </a:lnTo>
                  <a:lnTo>
                    <a:pt x="9055" y="12311"/>
                  </a:lnTo>
                  <a:lnTo>
                    <a:pt x="9043" y="12308"/>
                  </a:lnTo>
                  <a:lnTo>
                    <a:pt x="9043" y="12308"/>
                  </a:lnTo>
                  <a:cubicBezTo>
                    <a:pt x="9043" y="12309"/>
                    <a:pt x="9043" y="12310"/>
                    <a:pt x="9043" y="12311"/>
                  </a:cubicBezTo>
                  <a:cubicBezTo>
                    <a:pt x="9055" y="12317"/>
                    <a:pt x="9046" y="12320"/>
                    <a:pt x="9031" y="12320"/>
                  </a:cubicBezTo>
                  <a:cubicBezTo>
                    <a:pt x="9016" y="12320"/>
                    <a:pt x="8996" y="12317"/>
                    <a:pt x="8984" y="12311"/>
                  </a:cubicBezTo>
                  <a:lnTo>
                    <a:pt x="8984" y="12311"/>
                  </a:lnTo>
                  <a:lnTo>
                    <a:pt x="9019" y="12347"/>
                  </a:lnTo>
                  <a:cubicBezTo>
                    <a:pt x="9010" y="12338"/>
                    <a:pt x="9001" y="12336"/>
                    <a:pt x="8992" y="12330"/>
                  </a:cubicBezTo>
                  <a:lnTo>
                    <a:pt x="8992" y="12330"/>
                  </a:lnTo>
                  <a:cubicBezTo>
                    <a:pt x="8993" y="12331"/>
                    <a:pt x="8993" y="12332"/>
                    <a:pt x="8991" y="12332"/>
                  </a:cubicBezTo>
                  <a:cubicBezTo>
                    <a:pt x="8986" y="12332"/>
                    <a:pt x="8970" y="12327"/>
                    <a:pt x="8964" y="12327"/>
                  </a:cubicBezTo>
                  <a:cubicBezTo>
                    <a:pt x="8961" y="12327"/>
                    <a:pt x="8962" y="12329"/>
                    <a:pt x="8972" y="12335"/>
                  </a:cubicBezTo>
                  <a:lnTo>
                    <a:pt x="9007" y="12347"/>
                  </a:lnTo>
                  <a:cubicBezTo>
                    <a:pt x="8984" y="12347"/>
                    <a:pt x="8972" y="12359"/>
                    <a:pt x="8984" y="12371"/>
                  </a:cubicBezTo>
                  <a:lnTo>
                    <a:pt x="8960" y="12359"/>
                  </a:lnTo>
                  <a:cubicBezTo>
                    <a:pt x="8936" y="12371"/>
                    <a:pt x="8960" y="12395"/>
                    <a:pt x="8948" y="12418"/>
                  </a:cubicBezTo>
                  <a:cubicBezTo>
                    <a:pt x="8952" y="12418"/>
                    <a:pt x="8957" y="12419"/>
                    <a:pt x="8961" y="12420"/>
                  </a:cubicBezTo>
                  <a:lnTo>
                    <a:pt x="8961" y="12420"/>
                  </a:lnTo>
                  <a:lnTo>
                    <a:pt x="8972" y="12430"/>
                  </a:lnTo>
                  <a:cubicBezTo>
                    <a:pt x="8961" y="12430"/>
                    <a:pt x="8951" y="12430"/>
                    <a:pt x="8940" y="12422"/>
                  </a:cubicBezTo>
                  <a:lnTo>
                    <a:pt x="8940" y="12422"/>
                  </a:lnTo>
                  <a:cubicBezTo>
                    <a:pt x="8939" y="12428"/>
                    <a:pt x="8885" y="12422"/>
                    <a:pt x="8936" y="12442"/>
                  </a:cubicBezTo>
                  <a:lnTo>
                    <a:pt x="8912" y="12442"/>
                  </a:lnTo>
                  <a:lnTo>
                    <a:pt x="8912" y="12490"/>
                  </a:lnTo>
                  <a:cubicBezTo>
                    <a:pt x="8960" y="12502"/>
                    <a:pt x="8948" y="12502"/>
                    <a:pt x="8972" y="12526"/>
                  </a:cubicBezTo>
                  <a:cubicBezTo>
                    <a:pt x="8960" y="12526"/>
                    <a:pt x="8924" y="12526"/>
                    <a:pt x="8924" y="12549"/>
                  </a:cubicBezTo>
                  <a:cubicBezTo>
                    <a:pt x="8924" y="12561"/>
                    <a:pt x="8948" y="12561"/>
                    <a:pt x="8972" y="12573"/>
                  </a:cubicBezTo>
                  <a:cubicBezTo>
                    <a:pt x="8954" y="12567"/>
                    <a:pt x="8945" y="12567"/>
                    <a:pt x="8938" y="12567"/>
                  </a:cubicBezTo>
                  <a:cubicBezTo>
                    <a:pt x="8930" y="12567"/>
                    <a:pt x="8924" y="12567"/>
                    <a:pt x="8912" y="12561"/>
                  </a:cubicBezTo>
                  <a:lnTo>
                    <a:pt x="8912" y="12561"/>
                  </a:lnTo>
                  <a:cubicBezTo>
                    <a:pt x="8912" y="12573"/>
                    <a:pt x="8912" y="12585"/>
                    <a:pt x="8936" y="12609"/>
                  </a:cubicBezTo>
                  <a:cubicBezTo>
                    <a:pt x="8948" y="12609"/>
                    <a:pt x="8960" y="12621"/>
                    <a:pt x="8972" y="12621"/>
                  </a:cubicBezTo>
                  <a:lnTo>
                    <a:pt x="8936" y="12621"/>
                  </a:lnTo>
                  <a:cubicBezTo>
                    <a:pt x="8972" y="12669"/>
                    <a:pt x="8805" y="12633"/>
                    <a:pt x="8877" y="12680"/>
                  </a:cubicBezTo>
                  <a:lnTo>
                    <a:pt x="8900" y="12716"/>
                  </a:lnTo>
                  <a:cubicBezTo>
                    <a:pt x="8900" y="12716"/>
                    <a:pt x="8877" y="12704"/>
                    <a:pt x="8853" y="12692"/>
                  </a:cubicBezTo>
                  <a:lnTo>
                    <a:pt x="8853" y="12692"/>
                  </a:lnTo>
                  <a:cubicBezTo>
                    <a:pt x="8912" y="12740"/>
                    <a:pt x="8841" y="12728"/>
                    <a:pt x="8865" y="12752"/>
                  </a:cubicBezTo>
                  <a:cubicBezTo>
                    <a:pt x="8849" y="12748"/>
                    <a:pt x="8838" y="12747"/>
                    <a:pt x="8830" y="12747"/>
                  </a:cubicBezTo>
                  <a:cubicBezTo>
                    <a:pt x="8781" y="12747"/>
                    <a:pt x="8842" y="12799"/>
                    <a:pt x="8781" y="12799"/>
                  </a:cubicBezTo>
                  <a:lnTo>
                    <a:pt x="8805" y="12799"/>
                  </a:lnTo>
                  <a:cubicBezTo>
                    <a:pt x="8809" y="12803"/>
                    <a:pt x="8811" y="12806"/>
                    <a:pt x="8812" y="12807"/>
                  </a:cubicBezTo>
                  <a:lnTo>
                    <a:pt x="8812" y="12807"/>
                  </a:lnTo>
                  <a:cubicBezTo>
                    <a:pt x="8809" y="12805"/>
                    <a:pt x="8807" y="12805"/>
                    <a:pt x="8804" y="12805"/>
                  </a:cubicBezTo>
                  <a:cubicBezTo>
                    <a:pt x="8802" y="12805"/>
                    <a:pt x="8801" y="12805"/>
                    <a:pt x="8799" y="12805"/>
                  </a:cubicBezTo>
                  <a:lnTo>
                    <a:pt x="8799" y="12805"/>
                  </a:lnTo>
                  <a:cubicBezTo>
                    <a:pt x="8805" y="12808"/>
                    <a:pt x="8810" y="12810"/>
                    <a:pt x="8812" y="12810"/>
                  </a:cubicBezTo>
                  <a:cubicBezTo>
                    <a:pt x="8813" y="12810"/>
                    <a:pt x="8813" y="12809"/>
                    <a:pt x="8812" y="12807"/>
                  </a:cubicBezTo>
                  <a:lnTo>
                    <a:pt x="8812" y="12807"/>
                  </a:lnTo>
                  <a:cubicBezTo>
                    <a:pt x="8814" y="12808"/>
                    <a:pt x="8815" y="12810"/>
                    <a:pt x="8817" y="12811"/>
                  </a:cubicBezTo>
                  <a:cubicBezTo>
                    <a:pt x="8841" y="12859"/>
                    <a:pt x="8757" y="12883"/>
                    <a:pt x="8722" y="12907"/>
                  </a:cubicBezTo>
                  <a:cubicBezTo>
                    <a:pt x="8710" y="12919"/>
                    <a:pt x="8841" y="12966"/>
                    <a:pt x="8769" y="12966"/>
                  </a:cubicBezTo>
                  <a:lnTo>
                    <a:pt x="8734" y="12942"/>
                  </a:lnTo>
                  <a:lnTo>
                    <a:pt x="8734" y="12942"/>
                  </a:lnTo>
                  <a:cubicBezTo>
                    <a:pt x="8769" y="12990"/>
                    <a:pt x="8710" y="12990"/>
                    <a:pt x="8734" y="13038"/>
                  </a:cubicBezTo>
                  <a:cubicBezTo>
                    <a:pt x="8722" y="13038"/>
                    <a:pt x="8710" y="13026"/>
                    <a:pt x="8710" y="13026"/>
                  </a:cubicBezTo>
                  <a:cubicBezTo>
                    <a:pt x="8674" y="13026"/>
                    <a:pt x="8698" y="13050"/>
                    <a:pt x="8722" y="13061"/>
                  </a:cubicBezTo>
                  <a:cubicBezTo>
                    <a:pt x="8722" y="13061"/>
                    <a:pt x="8698" y="13050"/>
                    <a:pt x="8686" y="13050"/>
                  </a:cubicBezTo>
                  <a:cubicBezTo>
                    <a:pt x="8676" y="13050"/>
                    <a:pt x="8709" y="13076"/>
                    <a:pt x="8697" y="13076"/>
                  </a:cubicBezTo>
                  <a:cubicBezTo>
                    <a:pt x="8695" y="13076"/>
                    <a:pt x="8691" y="13075"/>
                    <a:pt x="8686" y="13073"/>
                  </a:cubicBezTo>
                  <a:cubicBezTo>
                    <a:pt x="8686" y="13073"/>
                    <a:pt x="8675" y="13062"/>
                    <a:pt x="8674" y="13061"/>
                  </a:cubicBezTo>
                  <a:lnTo>
                    <a:pt x="8674" y="13061"/>
                  </a:lnTo>
                  <a:cubicBezTo>
                    <a:pt x="8686" y="13073"/>
                    <a:pt x="8662" y="13073"/>
                    <a:pt x="8698" y="13085"/>
                  </a:cubicBezTo>
                  <a:cubicBezTo>
                    <a:pt x="8686" y="13085"/>
                    <a:pt x="8710" y="13121"/>
                    <a:pt x="8686" y="13121"/>
                  </a:cubicBezTo>
                  <a:cubicBezTo>
                    <a:pt x="8722" y="13133"/>
                    <a:pt x="8662" y="13121"/>
                    <a:pt x="8722" y="13157"/>
                  </a:cubicBezTo>
                  <a:cubicBezTo>
                    <a:pt x="8699" y="13145"/>
                    <a:pt x="8685" y="13141"/>
                    <a:pt x="8677" y="13141"/>
                  </a:cubicBezTo>
                  <a:cubicBezTo>
                    <a:pt x="8659" y="13141"/>
                    <a:pt x="8670" y="13160"/>
                    <a:pt x="8686" y="13169"/>
                  </a:cubicBezTo>
                  <a:cubicBezTo>
                    <a:pt x="8674" y="13163"/>
                    <a:pt x="8668" y="13163"/>
                    <a:pt x="8662" y="13163"/>
                  </a:cubicBezTo>
                  <a:cubicBezTo>
                    <a:pt x="8656" y="13163"/>
                    <a:pt x="8650" y="13163"/>
                    <a:pt x="8638" y="13157"/>
                  </a:cubicBezTo>
                  <a:lnTo>
                    <a:pt x="8638" y="13157"/>
                  </a:lnTo>
                  <a:cubicBezTo>
                    <a:pt x="8638" y="13157"/>
                    <a:pt x="8638" y="13169"/>
                    <a:pt x="8674" y="13180"/>
                  </a:cubicBezTo>
                  <a:cubicBezTo>
                    <a:pt x="8668" y="13180"/>
                    <a:pt x="8664" y="13179"/>
                    <a:pt x="8661" y="13179"/>
                  </a:cubicBezTo>
                  <a:cubicBezTo>
                    <a:pt x="8629" y="13179"/>
                    <a:pt x="8679" y="13214"/>
                    <a:pt x="8661" y="13214"/>
                  </a:cubicBezTo>
                  <a:cubicBezTo>
                    <a:pt x="8656" y="13214"/>
                    <a:pt x="8646" y="13212"/>
                    <a:pt x="8626" y="13204"/>
                  </a:cubicBezTo>
                  <a:lnTo>
                    <a:pt x="8626" y="13204"/>
                  </a:lnTo>
                  <a:cubicBezTo>
                    <a:pt x="8650" y="13228"/>
                    <a:pt x="8662" y="13264"/>
                    <a:pt x="8674" y="13300"/>
                  </a:cubicBezTo>
                  <a:cubicBezTo>
                    <a:pt x="8615" y="13276"/>
                    <a:pt x="8674" y="13276"/>
                    <a:pt x="8615" y="13240"/>
                  </a:cubicBezTo>
                  <a:lnTo>
                    <a:pt x="8615" y="13240"/>
                  </a:lnTo>
                  <a:cubicBezTo>
                    <a:pt x="8626" y="13276"/>
                    <a:pt x="8674" y="13311"/>
                    <a:pt x="8650" y="13323"/>
                  </a:cubicBezTo>
                  <a:cubicBezTo>
                    <a:pt x="8646" y="13326"/>
                    <a:pt x="8642" y="13327"/>
                    <a:pt x="8639" y="13327"/>
                  </a:cubicBezTo>
                  <a:cubicBezTo>
                    <a:pt x="8626" y="13327"/>
                    <a:pt x="8624" y="13309"/>
                    <a:pt x="8615" y="13300"/>
                  </a:cubicBezTo>
                  <a:lnTo>
                    <a:pt x="8615" y="13300"/>
                  </a:lnTo>
                  <a:cubicBezTo>
                    <a:pt x="8638" y="13335"/>
                    <a:pt x="8591" y="13335"/>
                    <a:pt x="8615" y="13371"/>
                  </a:cubicBezTo>
                  <a:cubicBezTo>
                    <a:pt x="8650" y="13383"/>
                    <a:pt x="8686" y="13407"/>
                    <a:pt x="8722" y="13430"/>
                  </a:cubicBezTo>
                  <a:cubicBezTo>
                    <a:pt x="8690" y="13417"/>
                    <a:pt x="8678" y="13415"/>
                    <a:pt x="8669" y="13415"/>
                  </a:cubicBezTo>
                  <a:cubicBezTo>
                    <a:pt x="8666" y="13415"/>
                    <a:pt x="8663" y="13416"/>
                    <a:pt x="8661" y="13416"/>
                  </a:cubicBezTo>
                  <a:cubicBezTo>
                    <a:pt x="8650" y="13416"/>
                    <a:pt x="8638" y="13413"/>
                    <a:pt x="8591" y="13383"/>
                  </a:cubicBezTo>
                  <a:lnTo>
                    <a:pt x="8591" y="13383"/>
                  </a:lnTo>
                  <a:cubicBezTo>
                    <a:pt x="8601" y="13393"/>
                    <a:pt x="8612" y="13404"/>
                    <a:pt x="8622" y="13406"/>
                  </a:cubicBezTo>
                  <a:lnTo>
                    <a:pt x="8622" y="13406"/>
                  </a:lnTo>
                  <a:cubicBezTo>
                    <a:pt x="8617" y="13405"/>
                    <a:pt x="8606" y="13403"/>
                    <a:pt x="8591" y="13395"/>
                  </a:cubicBezTo>
                  <a:lnTo>
                    <a:pt x="8591" y="13395"/>
                  </a:lnTo>
                  <a:cubicBezTo>
                    <a:pt x="8603" y="13407"/>
                    <a:pt x="8626" y="13419"/>
                    <a:pt x="8626" y="13430"/>
                  </a:cubicBezTo>
                  <a:lnTo>
                    <a:pt x="8591" y="13407"/>
                  </a:lnTo>
                  <a:lnTo>
                    <a:pt x="8591" y="13407"/>
                  </a:lnTo>
                  <a:cubicBezTo>
                    <a:pt x="8615" y="13430"/>
                    <a:pt x="8638" y="13442"/>
                    <a:pt x="8626" y="13454"/>
                  </a:cubicBezTo>
                  <a:cubicBezTo>
                    <a:pt x="8624" y="13454"/>
                    <a:pt x="8623" y="13454"/>
                    <a:pt x="8621" y="13453"/>
                  </a:cubicBezTo>
                  <a:lnTo>
                    <a:pt x="8621" y="13453"/>
                  </a:lnTo>
                  <a:cubicBezTo>
                    <a:pt x="8637" y="13468"/>
                    <a:pt x="8655" y="13494"/>
                    <a:pt x="8638" y="13502"/>
                  </a:cubicBezTo>
                  <a:cubicBezTo>
                    <a:pt x="8615" y="13488"/>
                    <a:pt x="8607" y="13485"/>
                    <a:pt x="8601" y="13485"/>
                  </a:cubicBezTo>
                  <a:cubicBezTo>
                    <a:pt x="8596" y="13485"/>
                    <a:pt x="8594" y="13487"/>
                    <a:pt x="8588" y="13487"/>
                  </a:cubicBezTo>
                  <a:cubicBezTo>
                    <a:pt x="8582" y="13487"/>
                    <a:pt x="8573" y="13485"/>
                    <a:pt x="8555" y="13478"/>
                  </a:cubicBezTo>
                  <a:lnTo>
                    <a:pt x="8555" y="13478"/>
                  </a:lnTo>
                  <a:lnTo>
                    <a:pt x="8567" y="13490"/>
                  </a:lnTo>
                  <a:lnTo>
                    <a:pt x="8603" y="13502"/>
                  </a:lnTo>
                  <a:cubicBezTo>
                    <a:pt x="8603" y="13514"/>
                    <a:pt x="8626" y="13526"/>
                    <a:pt x="8603" y="13526"/>
                  </a:cubicBezTo>
                  <a:lnTo>
                    <a:pt x="8591" y="13514"/>
                  </a:lnTo>
                  <a:lnTo>
                    <a:pt x="8591" y="13538"/>
                  </a:lnTo>
                  <a:lnTo>
                    <a:pt x="8615" y="13538"/>
                  </a:lnTo>
                  <a:cubicBezTo>
                    <a:pt x="8638" y="13550"/>
                    <a:pt x="8674" y="13561"/>
                    <a:pt x="8662" y="13561"/>
                  </a:cubicBezTo>
                  <a:cubicBezTo>
                    <a:pt x="8650" y="13567"/>
                    <a:pt x="8650" y="13570"/>
                    <a:pt x="8649" y="13570"/>
                  </a:cubicBezTo>
                  <a:cubicBezTo>
                    <a:pt x="8647" y="13570"/>
                    <a:pt x="8644" y="13567"/>
                    <a:pt x="8626" y="13561"/>
                  </a:cubicBezTo>
                  <a:lnTo>
                    <a:pt x="8626" y="13561"/>
                  </a:lnTo>
                  <a:cubicBezTo>
                    <a:pt x="8638" y="13573"/>
                    <a:pt x="8650" y="13585"/>
                    <a:pt x="8638" y="13585"/>
                  </a:cubicBezTo>
                  <a:lnTo>
                    <a:pt x="8567" y="13561"/>
                  </a:lnTo>
                  <a:lnTo>
                    <a:pt x="8567" y="13561"/>
                  </a:lnTo>
                  <a:cubicBezTo>
                    <a:pt x="8603" y="13580"/>
                    <a:pt x="8584" y="13584"/>
                    <a:pt x="8594" y="13596"/>
                  </a:cubicBezTo>
                  <a:lnTo>
                    <a:pt x="8594" y="13596"/>
                  </a:lnTo>
                  <a:lnTo>
                    <a:pt x="8579" y="13585"/>
                  </a:lnTo>
                  <a:lnTo>
                    <a:pt x="8603" y="13609"/>
                  </a:lnTo>
                  <a:cubicBezTo>
                    <a:pt x="8591" y="13609"/>
                    <a:pt x="8579" y="13597"/>
                    <a:pt x="8567" y="13597"/>
                  </a:cubicBezTo>
                  <a:cubicBezTo>
                    <a:pt x="8555" y="13597"/>
                    <a:pt x="8638" y="13621"/>
                    <a:pt x="8603" y="13621"/>
                  </a:cubicBezTo>
                  <a:lnTo>
                    <a:pt x="8591" y="13609"/>
                  </a:lnTo>
                  <a:cubicBezTo>
                    <a:pt x="8589" y="13608"/>
                    <a:pt x="8589" y="13607"/>
                    <a:pt x="8588" y="13607"/>
                  </a:cubicBezTo>
                  <a:lnTo>
                    <a:pt x="8588" y="13607"/>
                  </a:lnTo>
                  <a:cubicBezTo>
                    <a:pt x="8583" y="13607"/>
                    <a:pt x="8600" y="13646"/>
                    <a:pt x="8579" y="13657"/>
                  </a:cubicBezTo>
                  <a:cubicBezTo>
                    <a:pt x="8519" y="13633"/>
                    <a:pt x="8579" y="13633"/>
                    <a:pt x="8519" y="13621"/>
                  </a:cubicBezTo>
                  <a:lnTo>
                    <a:pt x="8519" y="13621"/>
                  </a:lnTo>
                  <a:cubicBezTo>
                    <a:pt x="8519" y="13645"/>
                    <a:pt x="8567" y="13681"/>
                    <a:pt x="8555" y="13692"/>
                  </a:cubicBezTo>
                  <a:cubicBezTo>
                    <a:pt x="8578" y="13706"/>
                    <a:pt x="8576" y="13709"/>
                    <a:pt x="8567" y="13709"/>
                  </a:cubicBezTo>
                  <a:cubicBezTo>
                    <a:pt x="8560" y="13709"/>
                    <a:pt x="8548" y="13707"/>
                    <a:pt x="8541" y="13707"/>
                  </a:cubicBezTo>
                  <a:cubicBezTo>
                    <a:pt x="8535" y="13707"/>
                    <a:pt x="8533" y="13709"/>
                    <a:pt x="8543" y="13716"/>
                  </a:cubicBezTo>
                  <a:cubicBezTo>
                    <a:pt x="8531" y="13716"/>
                    <a:pt x="8519" y="13704"/>
                    <a:pt x="8507" y="13704"/>
                  </a:cubicBezTo>
                  <a:cubicBezTo>
                    <a:pt x="8496" y="13704"/>
                    <a:pt x="8507" y="13740"/>
                    <a:pt x="8531" y="13764"/>
                  </a:cubicBezTo>
                  <a:lnTo>
                    <a:pt x="8507" y="13752"/>
                  </a:lnTo>
                  <a:cubicBezTo>
                    <a:pt x="8496" y="13752"/>
                    <a:pt x="8496" y="13764"/>
                    <a:pt x="8484" y="13764"/>
                  </a:cubicBezTo>
                  <a:cubicBezTo>
                    <a:pt x="8493" y="13773"/>
                    <a:pt x="8502" y="13782"/>
                    <a:pt x="8511" y="13786"/>
                  </a:cubicBezTo>
                  <a:lnTo>
                    <a:pt x="8511" y="13786"/>
                  </a:lnTo>
                  <a:cubicBezTo>
                    <a:pt x="8503" y="13785"/>
                    <a:pt x="8497" y="13784"/>
                    <a:pt x="8492" y="13784"/>
                  </a:cubicBezTo>
                  <a:cubicBezTo>
                    <a:pt x="8445" y="13784"/>
                    <a:pt x="8531" y="13848"/>
                    <a:pt x="8474" y="13848"/>
                  </a:cubicBezTo>
                  <a:cubicBezTo>
                    <a:pt x="8470" y="13848"/>
                    <a:pt x="8465" y="13848"/>
                    <a:pt x="8460" y="13847"/>
                  </a:cubicBezTo>
                  <a:cubicBezTo>
                    <a:pt x="8460" y="13847"/>
                    <a:pt x="8448" y="13835"/>
                    <a:pt x="8448" y="13835"/>
                  </a:cubicBezTo>
                  <a:lnTo>
                    <a:pt x="8448" y="13835"/>
                  </a:lnTo>
                  <a:lnTo>
                    <a:pt x="8460" y="13859"/>
                  </a:lnTo>
                  <a:cubicBezTo>
                    <a:pt x="8472" y="13859"/>
                    <a:pt x="8484" y="13871"/>
                    <a:pt x="8507" y="13871"/>
                  </a:cubicBezTo>
                  <a:cubicBezTo>
                    <a:pt x="8519" y="13883"/>
                    <a:pt x="8531" y="13895"/>
                    <a:pt x="8531" y="13895"/>
                  </a:cubicBezTo>
                  <a:cubicBezTo>
                    <a:pt x="8507" y="13883"/>
                    <a:pt x="8484" y="13871"/>
                    <a:pt x="8460" y="13871"/>
                  </a:cubicBezTo>
                  <a:lnTo>
                    <a:pt x="8496" y="13883"/>
                  </a:lnTo>
                  <a:cubicBezTo>
                    <a:pt x="8489" y="13882"/>
                    <a:pt x="8484" y="13881"/>
                    <a:pt x="8482" y="13881"/>
                  </a:cubicBezTo>
                  <a:cubicBezTo>
                    <a:pt x="8463" y="13881"/>
                    <a:pt x="8529" y="13909"/>
                    <a:pt x="8518" y="13909"/>
                  </a:cubicBezTo>
                  <a:cubicBezTo>
                    <a:pt x="8516" y="13909"/>
                    <a:pt x="8513" y="13908"/>
                    <a:pt x="8507" y="13907"/>
                  </a:cubicBezTo>
                  <a:lnTo>
                    <a:pt x="8496" y="13895"/>
                  </a:lnTo>
                  <a:lnTo>
                    <a:pt x="8496" y="13895"/>
                  </a:lnTo>
                  <a:cubicBezTo>
                    <a:pt x="8496" y="13907"/>
                    <a:pt x="8519" y="13919"/>
                    <a:pt x="8519" y="13931"/>
                  </a:cubicBezTo>
                  <a:cubicBezTo>
                    <a:pt x="8498" y="13920"/>
                    <a:pt x="8491" y="13917"/>
                    <a:pt x="8488" y="13914"/>
                  </a:cubicBezTo>
                  <a:lnTo>
                    <a:pt x="8488" y="13914"/>
                  </a:lnTo>
                  <a:cubicBezTo>
                    <a:pt x="8499" y="13924"/>
                    <a:pt x="8511" y="13933"/>
                    <a:pt x="8505" y="13933"/>
                  </a:cubicBezTo>
                  <a:cubicBezTo>
                    <a:pt x="8504" y="13933"/>
                    <a:pt x="8500" y="13932"/>
                    <a:pt x="8496" y="13931"/>
                  </a:cubicBezTo>
                  <a:cubicBezTo>
                    <a:pt x="8484" y="13931"/>
                    <a:pt x="8496" y="13919"/>
                    <a:pt x="8472" y="13919"/>
                  </a:cubicBezTo>
                  <a:cubicBezTo>
                    <a:pt x="8460" y="13915"/>
                    <a:pt x="8453" y="13913"/>
                    <a:pt x="8449" y="13913"/>
                  </a:cubicBezTo>
                  <a:cubicBezTo>
                    <a:pt x="8441" y="13913"/>
                    <a:pt x="8444" y="13919"/>
                    <a:pt x="8436" y="13919"/>
                  </a:cubicBezTo>
                  <a:lnTo>
                    <a:pt x="8424" y="13919"/>
                  </a:lnTo>
                  <a:cubicBezTo>
                    <a:pt x="8507" y="13966"/>
                    <a:pt x="8436" y="13942"/>
                    <a:pt x="8484" y="13978"/>
                  </a:cubicBezTo>
                  <a:cubicBezTo>
                    <a:pt x="8436" y="13942"/>
                    <a:pt x="8448" y="13966"/>
                    <a:pt x="8412" y="13942"/>
                  </a:cubicBezTo>
                  <a:cubicBezTo>
                    <a:pt x="8400" y="13942"/>
                    <a:pt x="8388" y="13942"/>
                    <a:pt x="8376" y="13931"/>
                  </a:cubicBezTo>
                  <a:lnTo>
                    <a:pt x="8376" y="13931"/>
                  </a:lnTo>
                  <a:cubicBezTo>
                    <a:pt x="8400" y="13954"/>
                    <a:pt x="8344" y="13932"/>
                    <a:pt x="8385" y="13964"/>
                  </a:cubicBezTo>
                  <a:lnTo>
                    <a:pt x="8385" y="13964"/>
                  </a:lnTo>
                  <a:cubicBezTo>
                    <a:pt x="8386" y="13964"/>
                    <a:pt x="8387" y="13965"/>
                    <a:pt x="8388" y="13966"/>
                  </a:cubicBezTo>
                  <a:cubicBezTo>
                    <a:pt x="8412" y="13978"/>
                    <a:pt x="8388" y="13978"/>
                    <a:pt x="8388" y="13990"/>
                  </a:cubicBezTo>
                  <a:lnTo>
                    <a:pt x="8269" y="13942"/>
                  </a:lnTo>
                  <a:lnTo>
                    <a:pt x="8269" y="13942"/>
                  </a:lnTo>
                  <a:cubicBezTo>
                    <a:pt x="8281" y="13978"/>
                    <a:pt x="8305" y="14002"/>
                    <a:pt x="8341" y="14026"/>
                  </a:cubicBezTo>
                  <a:lnTo>
                    <a:pt x="8388" y="14062"/>
                  </a:lnTo>
                  <a:lnTo>
                    <a:pt x="8388" y="14073"/>
                  </a:lnTo>
                  <a:cubicBezTo>
                    <a:pt x="8376" y="14062"/>
                    <a:pt x="8365" y="14062"/>
                    <a:pt x="8353" y="14062"/>
                  </a:cubicBezTo>
                  <a:cubicBezTo>
                    <a:pt x="8353" y="14062"/>
                    <a:pt x="8400" y="14085"/>
                    <a:pt x="8376" y="14085"/>
                  </a:cubicBezTo>
                  <a:lnTo>
                    <a:pt x="8329" y="14050"/>
                  </a:lnTo>
                  <a:lnTo>
                    <a:pt x="8329" y="14050"/>
                  </a:lnTo>
                  <a:lnTo>
                    <a:pt x="8365" y="14085"/>
                  </a:lnTo>
                  <a:lnTo>
                    <a:pt x="8353" y="14085"/>
                  </a:lnTo>
                  <a:lnTo>
                    <a:pt x="8317" y="14062"/>
                  </a:lnTo>
                  <a:lnTo>
                    <a:pt x="8317" y="14062"/>
                  </a:lnTo>
                  <a:cubicBezTo>
                    <a:pt x="8317" y="14073"/>
                    <a:pt x="8317" y="14073"/>
                    <a:pt x="8329" y="14085"/>
                  </a:cubicBezTo>
                  <a:lnTo>
                    <a:pt x="8293" y="14085"/>
                  </a:lnTo>
                  <a:cubicBezTo>
                    <a:pt x="8198" y="14062"/>
                    <a:pt x="8103" y="14038"/>
                    <a:pt x="8019" y="14002"/>
                  </a:cubicBezTo>
                  <a:lnTo>
                    <a:pt x="8019" y="14002"/>
                  </a:lnTo>
                  <a:cubicBezTo>
                    <a:pt x="8064" y="14014"/>
                    <a:pt x="8094" y="14019"/>
                    <a:pt x="8114" y="14019"/>
                  </a:cubicBezTo>
                  <a:cubicBezTo>
                    <a:pt x="8208" y="14019"/>
                    <a:pt x="8037" y="13895"/>
                    <a:pt x="7948" y="13835"/>
                  </a:cubicBezTo>
                  <a:lnTo>
                    <a:pt x="7948" y="13835"/>
                  </a:lnTo>
                  <a:cubicBezTo>
                    <a:pt x="7960" y="13859"/>
                    <a:pt x="7912" y="13859"/>
                    <a:pt x="7924" y="13883"/>
                  </a:cubicBezTo>
                  <a:cubicBezTo>
                    <a:pt x="7844" y="13818"/>
                    <a:pt x="7804" y="13800"/>
                    <a:pt x="7777" y="13800"/>
                  </a:cubicBezTo>
                  <a:cubicBezTo>
                    <a:pt x="7743" y="13800"/>
                    <a:pt x="7727" y="13827"/>
                    <a:pt x="7680" y="13827"/>
                  </a:cubicBezTo>
                  <a:cubicBezTo>
                    <a:pt x="7638" y="13827"/>
                    <a:pt x="7572" y="13806"/>
                    <a:pt x="7448" y="13728"/>
                  </a:cubicBezTo>
                  <a:lnTo>
                    <a:pt x="7483" y="13716"/>
                  </a:lnTo>
                  <a:cubicBezTo>
                    <a:pt x="7317" y="13681"/>
                    <a:pt x="7162" y="13633"/>
                    <a:pt x="7007" y="13561"/>
                  </a:cubicBezTo>
                  <a:cubicBezTo>
                    <a:pt x="6995" y="13540"/>
                    <a:pt x="7001" y="13533"/>
                    <a:pt x="7016" y="13533"/>
                  </a:cubicBezTo>
                  <a:cubicBezTo>
                    <a:pt x="7051" y="13533"/>
                    <a:pt x="7139" y="13572"/>
                    <a:pt x="7184" y="13572"/>
                  </a:cubicBezTo>
                  <a:cubicBezTo>
                    <a:pt x="7197" y="13572"/>
                    <a:pt x="7206" y="13569"/>
                    <a:pt x="7210" y="13561"/>
                  </a:cubicBezTo>
                  <a:cubicBezTo>
                    <a:pt x="6983" y="13466"/>
                    <a:pt x="6710" y="13490"/>
                    <a:pt x="6531" y="13335"/>
                  </a:cubicBezTo>
                  <a:lnTo>
                    <a:pt x="6531" y="13335"/>
                  </a:lnTo>
                  <a:cubicBezTo>
                    <a:pt x="6638" y="13359"/>
                    <a:pt x="6769" y="13419"/>
                    <a:pt x="6876" y="13442"/>
                  </a:cubicBezTo>
                  <a:cubicBezTo>
                    <a:pt x="6757" y="13347"/>
                    <a:pt x="6626" y="13264"/>
                    <a:pt x="6483" y="13204"/>
                  </a:cubicBezTo>
                  <a:lnTo>
                    <a:pt x="6507" y="13204"/>
                  </a:lnTo>
                  <a:lnTo>
                    <a:pt x="6138" y="13002"/>
                  </a:lnTo>
                  <a:lnTo>
                    <a:pt x="6221" y="13073"/>
                  </a:lnTo>
                  <a:cubicBezTo>
                    <a:pt x="6206" y="13074"/>
                    <a:pt x="6191" y="13075"/>
                    <a:pt x="6176" y="13075"/>
                  </a:cubicBezTo>
                  <a:cubicBezTo>
                    <a:pt x="5847" y="13075"/>
                    <a:pt x="5613" y="12836"/>
                    <a:pt x="5221" y="12754"/>
                  </a:cubicBezTo>
                  <a:lnTo>
                    <a:pt x="5221" y="12754"/>
                  </a:lnTo>
                  <a:cubicBezTo>
                    <a:pt x="5321" y="12775"/>
                    <a:pt x="5374" y="12783"/>
                    <a:pt x="5399" y="12783"/>
                  </a:cubicBezTo>
                  <a:cubicBezTo>
                    <a:pt x="5471" y="12783"/>
                    <a:pt x="5308" y="12715"/>
                    <a:pt x="5352" y="12680"/>
                  </a:cubicBezTo>
                  <a:cubicBezTo>
                    <a:pt x="5269" y="12609"/>
                    <a:pt x="5126" y="12526"/>
                    <a:pt x="5186" y="12526"/>
                  </a:cubicBezTo>
                  <a:cubicBezTo>
                    <a:pt x="4971" y="12490"/>
                    <a:pt x="4900" y="12335"/>
                    <a:pt x="4614" y="12288"/>
                  </a:cubicBezTo>
                  <a:cubicBezTo>
                    <a:pt x="4614" y="12264"/>
                    <a:pt x="4435" y="12192"/>
                    <a:pt x="4495" y="12157"/>
                  </a:cubicBezTo>
                  <a:cubicBezTo>
                    <a:pt x="4442" y="12136"/>
                    <a:pt x="4415" y="12127"/>
                    <a:pt x="4403" y="12127"/>
                  </a:cubicBezTo>
                  <a:cubicBezTo>
                    <a:pt x="4363" y="12127"/>
                    <a:pt x="4523" y="12231"/>
                    <a:pt x="4495" y="12240"/>
                  </a:cubicBezTo>
                  <a:cubicBezTo>
                    <a:pt x="4114" y="12133"/>
                    <a:pt x="3733" y="11728"/>
                    <a:pt x="3197" y="11526"/>
                  </a:cubicBezTo>
                  <a:lnTo>
                    <a:pt x="3197" y="11526"/>
                  </a:lnTo>
                  <a:lnTo>
                    <a:pt x="3209" y="11537"/>
                  </a:lnTo>
                  <a:cubicBezTo>
                    <a:pt x="3185" y="11514"/>
                    <a:pt x="3150" y="11490"/>
                    <a:pt x="3126" y="11478"/>
                  </a:cubicBezTo>
                  <a:lnTo>
                    <a:pt x="3126" y="11478"/>
                  </a:lnTo>
                  <a:lnTo>
                    <a:pt x="3185" y="11526"/>
                  </a:lnTo>
                  <a:lnTo>
                    <a:pt x="3173" y="11526"/>
                  </a:lnTo>
                  <a:lnTo>
                    <a:pt x="3162" y="11514"/>
                  </a:lnTo>
                  <a:cubicBezTo>
                    <a:pt x="2733" y="11311"/>
                    <a:pt x="2602" y="11323"/>
                    <a:pt x="2209" y="11109"/>
                  </a:cubicBezTo>
                  <a:cubicBezTo>
                    <a:pt x="2173" y="11069"/>
                    <a:pt x="2177" y="11056"/>
                    <a:pt x="2198" y="11056"/>
                  </a:cubicBezTo>
                  <a:cubicBezTo>
                    <a:pt x="2241" y="11056"/>
                    <a:pt x="2352" y="11109"/>
                    <a:pt x="2352" y="11109"/>
                  </a:cubicBezTo>
                  <a:cubicBezTo>
                    <a:pt x="2185" y="10966"/>
                    <a:pt x="1995" y="10835"/>
                    <a:pt x="1804" y="10740"/>
                  </a:cubicBezTo>
                  <a:cubicBezTo>
                    <a:pt x="1852" y="10740"/>
                    <a:pt x="1816" y="10704"/>
                    <a:pt x="1780" y="10644"/>
                  </a:cubicBezTo>
                  <a:cubicBezTo>
                    <a:pt x="1626" y="10537"/>
                    <a:pt x="1626" y="10644"/>
                    <a:pt x="1447" y="10466"/>
                  </a:cubicBezTo>
                  <a:cubicBezTo>
                    <a:pt x="1507" y="10466"/>
                    <a:pt x="1578" y="10478"/>
                    <a:pt x="1649" y="10490"/>
                  </a:cubicBezTo>
                  <a:cubicBezTo>
                    <a:pt x="1459" y="10383"/>
                    <a:pt x="1257" y="10287"/>
                    <a:pt x="1054" y="10168"/>
                  </a:cubicBezTo>
                  <a:cubicBezTo>
                    <a:pt x="1048" y="10151"/>
                    <a:pt x="1055" y="10144"/>
                    <a:pt x="1068" y="10144"/>
                  </a:cubicBezTo>
                  <a:cubicBezTo>
                    <a:pt x="1112" y="10144"/>
                    <a:pt x="1229" y="10210"/>
                    <a:pt x="1292" y="10228"/>
                  </a:cubicBezTo>
                  <a:cubicBezTo>
                    <a:pt x="1066" y="10097"/>
                    <a:pt x="733" y="9859"/>
                    <a:pt x="625" y="9859"/>
                  </a:cubicBezTo>
                  <a:close/>
                  <a:moveTo>
                    <a:pt x="11770" y="14812"/>
                  </a:moveTo>
                  <a:lnTo>
                    <a:pt x="11784" y="14823"/>
                  </a:lnTo>
                  <a:lnTo>
                    <a:pt x="11784" y="14823"/>
                  </a:lnTo>
                  <a:cubicBezTo>
                    <a:pt x="11784" y="14823"/>
                    <a:pt x="11784" y="14823"/>
                    <a:pt x="11785" y="14822"/>
                  </a:cubicBezTo>
                  <a:lnTo>
                    <a:pt x="11785" y="14822"/>
                  </a:lnTo>
                  <a:cubicBezTo>
                    <a:pt x="11781" y="14819"/>
                    <a:pt x="11776" y="14815"/>
                    <a:pt x="11770" y="14812"/>
                  </a:cubicBezTo>
                  <a:close/>
                  <a:moveTo>
                    <a:pt x="11827" y="14859"/>
                  </a:moveTo>
                  <a:cubicBezTo>
                    <a:pt x="11851" y="14863"/>
                    <a:pt x="11868" y="14866"/>
                    <a:pt x="11841" y="14871"/>
                  </a:cubicBezTo>
                  <a:lnTo>
                    <a:pt x="11827" y="14859"/>
                  </a:lnTo>
                  <a:close/>
                  <a:moveTo>
                    <a:pt x="12052" y="14940"/>
                  </a:moveTo>
                  <a:lnTo>
                    <a:pt x="12052" y="14940"/>
                  </a:lnTo>
                  <a:cubicBezTo>
                    <a:pt x="12064" y="14943"/>
                    <a:pt x="12077" y="14943"/>
                    <a:pt x="12091" y="14943"/>
                  </a:cubicBezTo>
                  <a:cubicBezTo>
                    <a:pt x="12091" y="14943"/>
                    <a:pt x="12071" y="14943"/>
                    <a:pt x="12052" y="14940"/>
                  </a:cubicBezTo>
                  <a:close/>
                  <a:moveTo>
                    <a:pt x="11770" y="15300"/>
                  </a:moveTo>
                  <a:cubicBezTo>
                    <a:pt x="11770" y="15300"/>
                    <a:pt x="11774" y="15304"/>
                    <a:pt x="11779" y="15305"/>
                  </a:cubicBezTo>
                  <a:lnTo>
                    <a:pt x="11779" y="15305"/>
                  </a:lnTo>
                  <a:cubicBezTo>
                    <a:pt x="11774" y="15302"/>
                    <a:pt x="11770" y="15300"/>
                    <a:pt x="11770" y="15300"/>
                  </a:cubicBezTo>
                  <a:close/>
                  <a:moveTo>
                    <a:pt x="12084" y="15366"/>
                  </a:moveTo>
                  <a:cubicBezTo>
                    <a:pt x="12093" y="15369"/>
                    <a:pt x="12104" y="15371"/>
                    <a:pt x="12115" y="15371"/>
                  </a:cubicBezTo>
                  <a:cubicBezTo>
                    <a:pt x="12115" y="15371"/>
                    <a:pt x="12097" y="15367"/>
                    <a:pt x="12084" y="15366"/>
                  </a:cubicBezTo>
                  <a:close/>
                  <a:moveTo>
                    <a:pt x="17401" y="15419"/>
                  </a:moveTo>
                  <a:cubicBezTo>
                    <a:pt x="17375" y="15419"/>
                    <a:pt x="17388" y="15419"/>
                    <a:pt x="17401" y="15424"/>
                  </a:cubicBezTo>
                  <a:lnTo>
                    <a:pt x="17401" y="15424"/>
                  </a:lnTo>
                  <a:lnTo>
                    <a:pt x="17401" y="15419"/>
                  </a:lnTo>
                  <a:close/>
                  <a:moveTo>
                    <a:pt x="12069" y="15438"/>
                  </a:moveTo>
                  <a:lnTo>
                    <a:pt x="12069" y="15438"/>
                  </a:lnTo>
                  <a:cubicBezTo>
                    <a:pt x="12071" y="15439"/>
                    <a:pt x="12074" y="15441"/>
                    <a:pt x="12079" y="15443"/>
                  </a:cubicBezTo>
                  <a:cubicBezTo>
                    <a:pt x="12076" y="15441"/>
                    <a:pt x="12072" y="15439"/>
                    <a:pt x="12069" y="15438"/>
                  </a:cubicBezTo>
                  <a:close/>
                  <a:moveTo>
                    <a:pt x="17378" y="15455"/>
                  </a:moveTo>
                  <a:lnTo>
                    <a:pt x="17378" y="15455"/>
                  </a:lnTo>
                  <a:cubicBezTo>
                    <a:pt x="17381" y="15458"/>
                    <a:pt x="17385" y="15461"/>
                    <a:pt x="17389" y="15463"/>
                  </a:cubicBezTo>
                  <a:lnTo>
                    <a:pt x="17389" y="15463"/>
                  </a:lnTo>
                  <a:cubicBezTo>
                    <a:pt x="17388" y="15461"/>
                    <a:pt x="17385" y="15458"/>
                    <a:pt x="17378" y="15455"/>
                  </a:cubicBezTo>
                  <a:close/>
                  <a:moveTo>
                    <a:pt x="12024" y="15478"/>
                  </a:moveTo>
                  <a:cubicBezTo>
                    <a:pt x="12023" y="15478"/>
                    <a:pt x="12021" y="15478"/>
                    <a:pt x="12020" y="15478"/>
                  </a:cubicBezTo>
                  <a:lnTo>
                    <a:pt x="12032" y="15478"/>
                  </a:lnTo>
                  <a:cubicBezTo>
                    <a:pt x="12029" y="15478"/>
                    <a:pt x="12026" y="15478"/>
                    <a:pt x="12024" y="15478"/>
                  </a:cubicBezTo>
                  <a:close/>
                  <a:moveTo>
                    <a:pt x="17382" y="15694"/>
                  </a:moveTo>
                  <a:cubicBezTo>
                    <a:pt x="17400" y="15698"/>
                    <a:pt x="17419" y="15705"/>
                    <a:pt x="17437" y="15705"/>
                  </a:cubicBezTo>
                  <a:cubicBezTo>
                    <a:pt x="17437" y="15705"/>
                    <a:pt x="17460" y="15720"/>
                    <a:pt x="17451" y="15720"/>
                  </a:cubicBezTo>
                  <a:cubicBezTo>
                    <a:pt x="17449" y="15720"/>
                    <a:pt x="17444" y="15719"/>
                    <a:pt x="17437" y="15716"/>
                  </a:cubicBezTo>
                  <a:cubicBezTo>
                    <a:pt x="17437" y="15716"/>
                    <a:pt x="17435" y="15716"/>
                    <a:pt x="17432" y="15716"/>
                  </a:cubicBezTo>
                  <a:lnTo>
                    <a:pt x="17432" y="15716"/>
                  </a:lnTo>
                  <a:cubicBezTo>
                    <a:pt x="17434" y="15716"/>
                    <a:pt x="17435" y="15716"/>
                    <a:pt x="17437" y="15716"/>
                  </a:cubicBezTo>
                  <a:lnTo>
                    <a:pt x="17425" y="15705"/>
                  </a:lnTo>
                  <a:lnTo>
                    <a:pt x="17425" y="15705"/>
                  </a:lnTo>
                  <a:cubicBezTo>
                    <a:pt x="17425" y="15711"/>
                    <a:pt x="17429" y="15714"/>
                    <a:pt x="17432" y="15716"/>
                  </a:cubicBezTo>
                  <a:lnTo>
                    <a:pt x="17432" y="15716"/>
                  </a:lnTo>
                  <a:cubicBezTo>
                    <a:pt x="17382" y="15705"/>
                    <a:pt x="17409" y="15704"/>
                    <a:pt x="17382" y="15694"/>
                  </a:cubicBezTo>
                  <a:close/>
                  <a:moveTo>
                    <a:pt x="11788" y="15711"/>
                  </a:moveTo>
                  <a:cubicBezTo>
                    <a:pt x="11807" y="15718"/>
                    <a:pt x="11829" y="15728"/>
                    <a:pt x="11805" y="15728"/>
                  </a:cubicBezTo>
                  <a:lnTo>
                    <a:pt x="11788" y="15711"/>
                  </a:lnTo>
                  <a:close/>
                  <a:moveTo>
                    <a:pt x="11686" y="15740"/>
                  </a:moveTo>
                  <a:cubicBezTo>
                    <a:pt x="11689" y="15743"/>
                    <a:pt x="11693" y="15746"/>
                    <a:pt x="11696" y="15747"/>
                  </a:cubicBezTo>
                  <a:lnTo>
                    <a:pt x="11696" y="15747"/>
                  </a:lnTo>
                  <a:cubicBezTo>
                    <a:pt x="11699" y="15746"/>
                    <a:pt x="11702" y="15745"/>
                    <a:pt x="11686" y="15740"/>
                  </a:cubicBezTo>
                  <a:close/>
                  <a:moveTo>
                    <a:pt x="11889" y="15740"/>
                  </a:moveTo>
                  <a:lnTo>
                    <a:pt x="11936" y="15764"/>
                  </a:lnTo>
                  <a:lnTo>
                    <a:pt x="11889" y="15764"/>
                  </a:lnTo>
                  <a:lnTo>
                    <a:pt x="11889" y="15740"/>
                  </a:lnTo>
                  <a:close/>
                  <a:moveTo>
                    <a:pt x="17603" y="15776"/>
                  </a:moveTo>
                  <a:cubicBezTo>
                    <a:pt x="17605" y="15780"/>
                    <a:pt x="17608" y="15784"/>
                    <a:pt x="17616" y="15788"/>
                  </a:cubicBezTo>
                  <a:cubicBezTo>
                    <a:pt x="17604" y="15776"/>
                    <a:pt x="17616" y="15776"/>
                    <a:pt x="17604" y="15776"/>
                  </a:cubicBezTo>
                  <a:close/>
                  <a:moveTo>
                    <a:pt x="17330" y="15788"/>
                  </a:moveTo>
                  <a:cubicBezTo>
                    <a:pt x="17306" y="15788"/>
                    <a:pt x="17312" y="15791"/>
                    <a:pt x="17324" y="15794"/>
                  </a:cubicBezTo>
                  <a:lnTo>
                    <a:pt x="17324" y="15794"/>
                  </a:lnTo>
                  <a:cubicBezTo>
                    <a:pt x="17324" y="15791"/>
                    <a:pt x="17330" y="15788"/>
                    <a:pt x="17330" y="15788"/>
                  </a:cubicBezTo>
                  <a:close/>
                  <a:moveTo>
                    <a:pt x="17324" y="15794"/>
                  </a:moveTo>
                  <a:cubicBezTo>
                    <a:pt x="17324" y="15797"/>
                    <a:pt x="17330" y="15800"/>
                    <a:pt x="17354" y="15800"/>
                  </a:cubicBezTo>
                  <a:cubicBezTo>
                    <a:pt x="17354" y="15800"/>
                    <a:pt x="17336" y="15797"/>
                    <a:pt x="17324" y="15794"/>
                  </a:cubicBezTo>
                  <a:close/>
                  <a:moveTo>
                    <a:pt x="11859" y="15834"/>
                  </a:moveTo>
                  <a:lnTo>
                    <a:pt x="11859" y="15834"/>
                  </a:lnTo>
                  <a:cubicBezTo>
                    <a:pt x="11861" y="15834"/>
                    <a:pt x="11863" y="15835"/>
                    <a:pt x="11865" y="15836"/>
                  </a:cubicBezTo>
                  <a:lnTo>
                    <a:pt x="11877" y="15836"/>
                  </a:lnTo>
                  <a:lnTo>
                    <a:pt x="11859" y="15834"/>
                  </a:lnTo>
                  <a:close/>
                  <a:moveTo>
                    <a:pt x="17366" y="15836"/>
                  </a:moveTo>
                  <a:cubicBezTo>
                    <a:pt x="17377" y="15836"/>
                    <a:pt x="17389" y="15836"/>
                    <a:pt x="17401" y="15847"/>
                  </a:cubicBezTo>
                  <a:lnTo>
                    <a:pt x="17401" y="15847"/>
                  </a:lnTo>
                  <a:cubicBezTo>
                    <a:pt x="17395" y="15841"/>
                    <a:pt x="17389" y="15839"/>
                    <a:pt x="17384" y="15839"/>
                  </a:cubicBezTo>
                  <a:cubicBezTo>
                    <a:pt x="17378" y="15839"/>
                    <a:pt x="17372" y="15842"/>
                    <a:pt x="17366" y="15847"/>
                  </a:cubicBezTo>
                  <a:cubicBezTo>
                    <a:pt x="17366" y="15836"/>
                    <a:pt x="17366" y="15836"/>
                    <a:pt x="17366" y="15836"/>
                  </a:cubicBezTo>
                  <a:close/>
                  <a:moveTo>
                    <a:pt x="11723" y="15907"/>
                  </a:moveTo>
                  <a:cubicBezTo>
                    <a:pt x="11730" y="15911"/>
                    <a:pt x="11738" y="15915"/>
                    <a:pt x="11746" y="15919"/>
                  </a:cubicBezTo>
                  <a:lnTo>
                    <a:pt x="11758" y="15919"/>
                  </a:lnTo>
                  <a:cubicBezTo>
                    <a:pt x="11746" y="15907"/>
                    <a:pt x="11734" y="15907"/>
                    <a:pt x="11723" y="15907"/>
                  </a:cubicBezTo>
                  <a:close/>
                  <a:moveTo>
                    <a:pt x="17548" y="15911"/>
                  </a:moveTo>
                  <a:cubicBezTo>
                    <a:pt x="17556" y="15916"/>
                    <a:pt x="17568" y="15919"/>
                    <a:pt x="17580" y="15919"/>
                  </a:cubicBezTo>
                  <a:cubicBezTo>
                    <a:pt x="17569" y="15915"/>
                    <a:pt x="17558" y="15913"/>
                    <a:pt x="17548" y="15911"/>
                  </a:cubicBezTo>
                  <a:close/>
                  <a:moveTo>
                    <a:pt x="17211" y="16145"/>
                  </a:moveTo>
                  <a:cubicBezTo>
                    <a:pt x="17215" y="16149"/>
                    <a:pt x="17218" y="16152"/>
                    <a:pt x="17220" y="16154"/>
                  </a:cubicBezTo>
                  <a:lnTo>
                    <a:pt x="17220" y="16154"/>
                  </a:lnTo>
                  <a:cubicBezTo>
                    <a:pt x="17220" y="16153"/>
                    <a:pt x="17218" y="16150"/>
                    <a:pt x="17211" y="16145"/>
                  </a:cubicBezTo>
                  <a:close/>
                  <a:moveTo>
                    <a:pt x="17196" y="16153"/>
                  </a:moveTo>
                  <a:cubicBezTo>
                    <a:pt x="17196" y="16153"/>
                    <a:pt x="17198" y="16154"/>
                    <a:pt x="17201" y="16155"/>
                  </a:cubicBezTo>
                  <a:lnTo>
                    <a:pt x="17201" y="16155"/>
                  </a:lnTo>
                  <a:cubicBezTo>
                    <a:pt x="17198" y="16154"/>
                    <a:pt x="17196" y="16153"/>
                    <a:pt x="17196" y="16153"/>
                  </a:cubicBezTo>
                  <a:close/>
                  <a:moveTo>
                    <a:pt x="17220" y="16154"/>
                  </a:moveTo>
                  <a:cubicBezTo>
                    <a:pt x="17220" y="16156"/>
                    <a:pt x="17217" y="16156"/>
                    <a:pt x="17214" y="16156"/>
                  </a:cubicBezTo>
                  <a:cubicBezTo>
                    <a:pt x="17210" y="16156"/>
                    <a:pt x="17205" y="16155"/>
                    <a:pt x="17201" y="16155"/>
                  </a:cubicBezTo>
                  <a:lnTo>
                    <a:pt x="17201" y="16155"/>
                  </a:lnTo>
                  <a:cubicBezTo>
                    <a:pt x="17204" y="16155"/>
                    <a:pt x="17207" y="16156"/>
                    <a:pt x="17211" y="16157"/>
                  </a:cubicBezTo>
                  <a:lnTo>
                    <a:pt x="17229" y="16163"/>
                  </a:lnTo>
                  <a:lnTo>
                    <a:pt x="17229" y="16163"/>
                  </a:lnTo>
                  <a:cubicBezTo>
                    <a:pt x="17225" y="16159"/>
                    <a:pt x="17223" y="16157"/>
                    <a:pt x="17220" y="16154"/>
                  </a:cubicBezTo>
                  <a:close/>
                  <a:moveTo>
                    <a:pt x="17229" y="16163"/>
                  </a:moveTo>
                  <a:cubicBezTo>
                    <a:pt x="17230" y="16165"/>
                    <a:pt x="17232" y="16167"/>
                    <a:pt x="17235" y="16169"/>
                  </a:cubicBezTo>
                  <a:lnTo>
                    <a:pt x="17231" y="16164"/>
                  </a:lnTo>
                  <a:lnTo>
                    <a:pt x="17231" y="16164"/>
                  </a:lnTo>
                  <a:lnTo>
                    <a:pt x="17229" y="16163"/>
                  </a:lnTo>
                  <a:close/>
                  <a:moveTo>
                    <a:pt x="17211" y="16240"/>
                  </a:moveTo>
                  <a:cubicBezTo>
                    <a:pt x="17222" y="16244"/>
                    <a:pt x="17229" y="16246"/>
                    <a:pt x="17234" y="16246"/>
                  </a:cubicBezTo>
                  <a:lnTo>
                    <a:pt x="17234" y="16246"/>
                  </a:lnTo>
                  <a:lnTo>
                    <a:pt x="17211" y="16240"/>
                  </a:lnTo>
                  <a:close/>
                  <a:moveTo>
                    <a:pt x="17247" y="16247"/>
                  </a:moveTo>
                  <a:lnTo>
                    <a:pt x="17247" y="16247"/>
                  </a:lnTo>
                  <a:cubicBezTo>
                    <a:pt x="17252" y="16247"/>
                    <a:pt x="17258" y="16248"/>
                    <a:pt x="17270" y="16252"/>
                  </a:cubicBezTo>
                  <a:cubicBezTo>
                    <a:pt x="17270" y="16252"/>
                    <a:pt x="17265" y="16252"/>
                    <a:pt x="17258" y="16252"/>
                  </a:cubicBezTo>
                  <a:lnTo>
                    <a:pt x="17258" y="16252"/>
                  </a:lnTo>
                  <a:cubicBezTo>
                    <a:pt x="17258" y="16252"/>
                    <a:pt x="17258" y="16252"/>
                    <a:pt x="17259" y="16252"/>
                  </a:cubicBezTo>
                  <a:lnTo>
                    <a:pt x="17257" y="16252"/>
                  </a:lnTo>
                  <a:lnTo>
                    <a:pt x="17257" y="16252"/>
                  </a:lnTo>
                  <a:cubicBezTo>
                    <a:pt x="17257" y="16252"/>
                    <a:pt x="17258" y="16252"/>
                    <a:pt x="17258" y="16252"/>
                  </a:cubicBezTo>
                  <a:lnTo>
                    <a:pt x="17258" y="16252"/>
                  </a:lnTo>
                  <a:cubicBezTo>
                    <a:pt x="17254" y="16250"/>
                    <a:pt x="17251" y="16248"/>
                    <a:pt x="17247" y="16247"/>
                  </a:cubicBezTo>
                  <a:close/>
                  <a:moveTo>
                    <a:pt x="17359" y="16640"/>
                  </a:moveTo>
                  <a:cubicBezTo>
                    <a:pt x="17365" y="16644"/>
                    <a:pt x="17373" y="16648"/>
                    <a:pt x="17382" y="16653"/>
                  </a:cubicBezTo>
                  <a:lnTo>
                    <a:pt x="17382" y="16653"/>
                  </a:lnTo>
                  <a:cubicBezTo>
                    <a:pt x="17375" y="16649"/>
                    <a:pt x="17367" y="16644"/>
                    <a:pt x="17359" y="16640"/>
                  </a:cubicBezTo>
                  <a:close/>
                  <a:moveTo>
                    <a:pt x="17382" y="16653"/>
                  </a:moveTo>
                  <a:lnTo>
                    <a:pt x="17382" y="16653"/>
                  </a:lnTo>
                  <a:cubicBezTo>
                    <a:pt x="17398" y="16663"/>
                    <a:pt x="17412" y="16674"/>
                    <a:pt x="17425" y="16681"/>
                  </a:cubicBezTo>
                  <a:cubicBezTo>
                    <a:pt x="17425" y="16681"/>
                    <a:pt x="17425" y="16669"/>
                    <a:pt x="17401" y="16657"/>
                  </a:cubicBezTo>
                  <a:lnTo>
                    <a:pt x="17401" y="16657"/>
                  </a:lnTo>
                  <a:cubicBezTo>
                    <a:pt x="17401" y="16657"/>
                    <a:pt x="17413" y="16669"/>
                    <a:pt x="17413" y="16669"/>
                  </a:cubicBezTo>
                  <a:cubicBezTo>
                    <a:pt x="17401" y="16663"/>
                    <a:pt x="17391" y="16658"/>
                    <a:pt x="17382" y="16653"/>
                  </a:cubicBezTo>
                  <a:close/>
                  <a:moveTo>
                    <a:pt x="17008" y="16979"/>
                  </a:moveTo>
                  <a:cubicBezTo>
                    <a:pt x="17019" y="16989"/>
                    <a:pt x="17037" y="17000"/>
                    <a:pt x="17052" y="17010"/>
                  </a:cubicBezTo>
                  <a:lnTo>
                    <a:pt x="17052" y="17010"/>
                  </a:lnTo>
                  <a:cubicBezTo>
                    <a:pt x="17045" y="17000"/>
                    <a:pt x="17058" y="16995"/>
                    <a:pt x="17008" y="16979"/>
                  </a:cubicBezTo>
                  <a:close/>
                  <a:moveTo>
                    <a:pt x="17052" y="17010"/>
                  </a:moveTo>
                  <a:cubicBezTo>
                    <a:pt x="17054" y="17012"/>
                    <a:pt x="17057" y="17016"/>
                    <a:pt x="17065" y="17020"/>
                  </a:cubicBezTo>
                  <a:lnTo>
                    <a:pt x="17065" y="17020"/>
                  </a:lnTo>
                  <a:cubicBezTo>
                    <a:pt x="17061" y="17016"/>
                    <a:pt x="17057" y="17013"/>
                    <a:pt x="17052" y="17010"/>
                  </a:cubicBezTo>
                  <a:close/>
                  <a:moveTo>
                    <a:pt x="17032" y="17026"/>
                  </a:moveTo>
                  <a:cubicBezTo>
                    <a:pt x="17035" y="17029"/>
                    <a:pt x="17037" y="17033"/>
                    <a:pt x="17039" y="17036"/>
                  </a:cubicBezTo>
                  <a:lnTo>
                    <a:pt x="17039" y="17036"/>
                  </a:lnTo>
                  <a:cubicBezTo>
                    <a:pt x="17038" y="17033"/>
                    <a:pt x="17036" y="17030"/>
                    <a:pt x="17032" y="17026"/>
                  </a:cubicBezTo>
                  <a:close/>
                  <a:moveTo>
                    <a:pt x="17364" y="17056"/>
                  </a:moveTo>
                  <a:lnTo>
                    <a:pt x="17364" y="17056"/>
                  </a:lnTo>
                  <a:cubicBezTo>
                    <a:pt x="17366" y="17060"/>
                    <a:pt x="17368" y="17062"/>
                    <a:pt x="17378" y="17062"/>
                  </a:cubicBezTo>
                  <a:cubicBezTo>
                    <a:pt x="17373" y="17059"/>
                    <a:pt x="17368" y="17057"/>
                    <a:pt x="17364" y="17056"/>
                  </a:cubicBezTo>
                  <a:close/>
                  <a:moveTo>
                    <a:pt x="17377" y="17191"/>
                  </a:moveTo>
                  <a:cubicBezTo>
                    <a:pt x="17377" y="17192"/>
                    <a:pt x="17378" y="17192"/>
                    <a:pt x="17378" y="17193"/>
                  </a:cubicBezTo>
                  <a:cubicBezTo>
                    <a:pt x="17380" y="17193"/>
                    <a:pt x="17380" y="17192"/>
                    <a:pt x="17377" y="17191"/>
                  </a:cubicBezTo>
                  <a:close/>
                  <a:moveTo>
                    <a:pt x="17378" y="17229"/>
                  </a:moveTo>
                  <a:lnTo>
                    <a:pt x="17389" y="17240"/>
                  </a:lnTo>
                  <a:cubicBezTo>
                    <a:pt x="17389" y="17240"/>
                    <a:pt x="17389" y="17229"/>
                    <a:pt x="17389" y="17229"/>
                  </a:cubicBezTo>
                  <a:close/>
                  <a:moveTo>
                    <a:pt x="21819" y="17252"/>
                  </a:moveTo>
                  <a:cubicBezTo>
                    <a:pt x="21802" y="17252"/>
                    <a:pt x="21809" y="17252"/>
                    <a:pt x="21819" y="17261"/>
                  </a:cubicBezTo>
                  <a:lnTo>
                    <a:pt x="21819" y="17261"/>
                  </a:lnTo>
                  <a:lnTo>
                    <a:pt x="21819" y="17252"/>
                  </a:lnTo>
                  <a:close/>
                  <a:moveTo>
                    <a:pt x="21819" y="17261"/>
                  </a:moveTo>
                  <a:lnTo>
                    <a:pt x="21819" y="17264"/>
                  </a:lnTo>
                  <a:lnTo>
                    <a:pt x="21824" y="17266"/>
                  </a:lnTo>
                  <a:lnTo>
                    <a:pt x="21824" y="17266"/>
                  </a:lnTo>
                  <a:cubicBezTo>
                    <a:pt x="21822" y="17264"/>
                    <a:pt x="21820" y="17262"/>
                    <a:pt x="21819" y="17261"/>
                  </a:cubicBezTo>
                  <a:close/>
                  <a:moveTo>
                    <a:pt x="17301" y="17271"/>
                  </a:moveTo>
                  <a:cubicBezTo>
                    <a:pt x="17300" y="17271"/>
                    <a:pt x="17300" y="17271"/>
                    <a:pt x="17299" y="17271"/>
                  </a:cubicBezTo>
                  <a:lnTo>
                    <a:pt x="17299" y="17271"/>
                  </a:lnTo>
                  <a:cubicBezTo>
                    <a:pt x="17300" y="17274"/>
                    <a:pt x="17298" y="17276"/>
                    <a:pt x="17287" y="17276"/>
                  </a:cubicBezTo>
                  <a:lnTo>
                    <a:pt x="17287" y="17276"/>
                  </a:lnTo>
                  <a:cubicBezTo>
                    <a:pt x="17286" y="17276"/>
                    <a:pt x="17286" y="17276"/>
                    <a:pt x="17285" y="17276"/>
                  </a:cubicBezTo>
                  <a:lnTo>
                    <a:pt x="17285" y="17276"/>
                  </a:lnTo>
                  <a:cubicBezTo>
                    <a:pt x="17284" y="17276"/>
                    <a:pt x="17283" y="17276"/>
                    <a:pt x="17282" y="17276"/>
                  </a:cubicBezTo>
                  <a:lnTo>
                    <a:pt x="17318" y="17276"/>
                  </a:lnTo>
                  <a:cubicBezTo>
                    <a:pt x="17310" y="17272"/>
                    <a:pt x="17305" y="17271"/>
                    <a:pt x="17301" y="17271"/>
                  </a:cubicBezTo>
                  <a:close/>
                  <a:moveTo>
                    <a:pt x="21795" y="17288"/>
                  </a:moveTo>
                  <a:cubicBezTo>
                    <a:pt x="21799" y="17292"/>
                    <a:pt x="21803" y="17296"/>
                    <a:pt x="21806" y="17299"/>
                  </a:cubicBezTo>
                  <a:lnTo>
                    <a:pt x="21806" y="17299"/>
                  </a:lnTo>
                  <a:cubicBezTo>
                    <a:pt x="21805" y="17296"/>
                    <a:pt x="21802" y="17292"/>
                    <a:pt x="21795" y="17288"/>
                  </a:cubicBezTo>
                  <a:close/>
                  <a:moveTo>
                    <a:pt x="17044" y="17300"/>
                  </a:moveTo>
                  <a:cubicBezTo>
                    <a:pt x="17057" y="17300"/>
                    <a:pt x="17067" y="17300"/>
                    <a:pt x="17074" y="17302"/>
                  </a:cubicBezTo>
                  <a:lnTo>
                    <a:pt x="17074" y="17302"/>
                  </a:lnTo>
                  <a:cubicBezTo>
                    <a:pt x="17073" y="17301"/>
                    <a:pt x="17073" y="17301"/>
                    <a:pt x="17072" y="17300"/>
                  </a:cubicBezTo>
                  <a:close/>
                  <a:moveTo>
                    <a:pt x="21771" y="17324"/>
                  </a:moveTo>
                  <a:cubicBezTo>
                    <a:pt x="21779" y="17327"/>
                    <a:pt x="21785" y="17329"/>
                    <a:pt x="21790" y="17330"/>
                  </a:cubicBezTo>
                  <a:lnTo>
                    <a:pt x="21790" y="17330"/>
                  </a:lnTo>
                  <a:cubicBezTo>
                    <a:pt x="21784" y="17327"/>
                    <a:pt x="21778" y="17324"/>
                    <a:pt x="21771" y="17324"/>
                  </a:cubicBezTo>
                  <a:close/>
                  <a:moveTo>
                    <a:pt x="21735" y="17348"/>
                  </a:moveTo>
                  <a:cubicBezTo>
                    <a:pt x="21741" y="17351"/>
                    <a:pt x="21746" y="17353"/>
                    <a:pt x="21751" y="17355"/>
                  </a:cubicBezTo>
                  <a:lnTo>
                    <a:pt x="21751" y="17355"/>
                  </a:lnTo>
                  <a:cubicBezTo>
                    <a:pt x="21746" y="17352"/>
                    <a:pt x="21741" y="17350"/>
                    <a:pt x="21735" y="17348"/>
                  </a:cubicBezTo>
                  <a:close/>
                  <a:moveTo>
                    <a:pt x="17020" y="17407"/>
                  </a:moveTo>
                  <a:cubicBezTo>
                    <a:pt x="17018" y="17407"/>
                    <a:pt x="17018" y="17408"/>
                    <a:pt x="17018" y="17408"/>
                  </a:cubicBezTo>
                  <a:lnTo>
                    <a:pt x="17018" y="17408"/>
                  </a:lnTo>
                  <a:cubicBezTo>
                    <a:pt x="17019" y="17408"/>
                    <a:pt x="17020" y="17408"/>
                    <a:pt x="17020" y="17407"/>
                  </a:cubicBezTo>
                  <a:close/>
                  <a:moveTo>
                    <a:pt x="21723" y="17443"/>
                  </a:moveTo>
                  <a:cubicBezTo>
                    <a:pt x="21729" y="17448"/>
                    <a:pt x="21736" y="17451"/>
                    <a:pt x="21745" y="17453"/>
                  </a:cubicBezTo>
                  <a:lnTo>
                    <a:pt x="21745" y="17453"/>
                  </a:lnTo>
                  <a:cubicBezTo>
                    <a:pt x="21741" y="17450"/>
                    <a:pt x="21734" y="17447"/>
                    <a:pt x="21723" y="17443"/>
                  </a:cubicBezTo>
                  <a:close/>
                  <a:moveTo>
                    <a:pt x="21676" y="17455"/>
                  </a:moveTo>
                  <a:lnTo>
                    <a:pt x="21676" y="17455"/>
                  </a:lnTo>
                  <a:cubicBezTo>
                    <a:pt x="21683" y="17462"/>
                    <a:pt x="21694" y="17465"/>
                    <a:pt x="21704" y="17468"/>
                  </a:cubicBezTo>
                  <a:lnTo>
                    <a:pt x="21704" y="17468"/>
                  </a:lnTo>
                  <a:cubicBezTo>
                    <a:pt x="21688" y="17461"/>
                    <a:pt x="21676" y="17455"/>
                    <a:pt x="21676" y="17455"/>
                  </a:cubicBezTo>
                  <a:close/>
                  <a:moveTo>
                    <a:pt x="21704" y="17468"/>
                  </a:moveTo>
                  <a:cubicBezTo>
                    <a:pt x="21709" y="17470"/>
                    <a:pt x="21713" y="17472"/>
                    <a:pt x="21718" y="17474"/>
                  </a:cubicBezTo>
                  <a:lnTo>
                    <a:pt x="21718" y="17474"/>
                  </a:lnTo>
                  <a:cubicBezTo>
                    <a:pt x="21714" y="17472"/>
                    <a:pt x="21709" y="17470"/>
                    <a:pt x="21704" y="17468"/>
                  </a:cubicBezTo>
                  <a:close/>
                  <a:moveTo>
                    <a:pt x="21711" y="17502"/>
                  </a:moveTo>
                  <a:cubicBezTo>
                    <a:pt x="21715" y="17506"/>
                    <a:pt x="21718" y="17508"/>
                    <a:pt x="21721" y="17510"/>
                  </a:cubicBezTo>
                  <a:lnTo>
                    <a:pt x="21721" y="17510"/>
                  </a:lnTo>
                  <a:cubicBezTo>
                    <a:pt x="21719" y="17508"/>
                    <a:pt x="21716" y="17505"/>
                    <a:pt x="21711" y="17502"/>
                  </a:cubicBezTo>
                  <a:close/>
                  <a:moveTo>
                    <a:pt x="17056" y="17502"/>
                  </a:moveTo>
                  <a:cubicBezTo>
                    <a:pt x="17078" y="17502"/>
                    <a:pt x="17101" y="17513"/>
                    <a:pt x="17113" y="17524"/>
                  </a:cubicBezTo>
                  <a:lnTo>
                    <a:pt x="17113" y="17524"/>
                  </a:lnTo>
                  <a:cubicBezTo>
                    <a:pt x="17092" y="17520"/>
                    <a:pt x="17073" y="17514"/>
                    <a:pt x="17056" y="17502"/>
                  </a:cubicBezTo>
                  <a:close/>
                  <a:moveTo>
                    <a:pt x="17151" y="17562"/>
                  </a:moveTo>
                  <a:lnTo>
                    <a:pt x="17163" y="17565"/>
                  </a:lnTo>
                  <a:lnTo>
                    <a:pt x="17163" y="17565"/>
                  </a:lnTo>
                  <a:cubicBezTo>
                    <a:pt x="17159" y="17563"/>
                    <a:pt x="17155" y="17562"/>
                    <a:pt x="17151" y="17562"/>
                  </a:cubicBezTo>
                  <a:close/>
                  <a:moveTo>
                    <a:pt x="21963" y="17585"/>
                  </a:moveTo>
                  <a:lnTo>
                    <a:pt x="21963" y="17585"/>
                  </a:lnTo>
                  <a:cubicBezTo>
                    <a:pt x="21963" y="17585"/>
                    <a:pt x="21962" y="17585"/>
                    <a:pt x="21961" y="17586"/>
                  </a:cubicBezTo>
                  <a:lnTo>
                    <a:pt x="21973" y="17586"/>
                  </a:lnTo>
                  <a:cubicBezTo>
                    <a:pt x="21970" y="17585"/>
                    <a:pt x="21966" y="17585"/>
                    <a:pt x="21963" y="17585"/>
                  </a:cubicBezTo>
                  <a:close/>
                  <a:moveTo>
                    <a:pt x="21758" y="17569"/>
                  </a:moveTo>
                  <a:lnTo>
                    <a:pt x="21807" y="17586"/>
                  </a:lnTo>
                  <a:cubicBezTo>
                    <a:pt x="21807" y="17586"/>
                    <a:pt x="21830" y="17601"/>
                    <a:pt x="21820" y="17601"/>
                  </a:cubicBezTo>
                  <a:cubicBezTo>
                    <a:pt x="21818" y="17601"/>
                    <a:pt x="21814" y="17600"/>
                    <a:pt x="21807" y="17598"/>
                  </a:cubicBezTo>
                  <a:cubicBezTo>
                    <a:pt x="21755" y="17577"/>
                    <a:pt x="21775" y="17583"/>
                    <a:pt x="21758" y="17569"/>
                  </a:cubicBezTo>
                  <a:close/>
                  <a:moveTo>
                    <a:pt x="16925" y="17645"/>
                  </a:moveTo>
                  <a:cubicBezTo>
                    <a:pt x="16925" y="17649"/>
                    <a:pt x="16928" y="17651"/>
                    <a:pt x="16932" y="17651"/>
                  </a:cubicBezTo>
                  <a:cubicBezTo>
                    <a:pt x="16940" y="17651"/>
                    <a:pt x="16953" y="17645"/>
                    <a:pt x="16961" y="17645"/>
                  </a:cubicBezTo>
                  <a:close/>
                  <a:moveTo>
                    <a:pt x="17087" y="17660"/>
                  </a:moveTo>
                  <a:cubicBezTo>
                    <a:pt x="17090" y="17661"/>
                    <a:pt x="17092" y="17662"/>
                    <a:pt x="17094" y="17662"/>
                  </a:cubicBezTo>
                  <a:lnTo>
                    <a:pt x="17094" y="17662"/>
                  </a:lnTo>
                  <a:cubicBezTo>
                    <a:pt x="17092" y="17661"/>
                    <a:pt x="17089" y="17661"/>
                    <a:pt x="17087" y="17660"/>
                  </a:cubicBezTo>
                  <a:close/>
                  <a:moveTo>
                    <a:pt x="21688" y="17657"/>
                  </a:moveTo>
                  <a:cubicBezTo>
                    <a:pt x="21663" y="17657"/>
                    <a:pt x="21670" y="17660"/>
                    <a:pt x="21683" y="17665"/>
                  </a:cubicBezTo>
                  <a:lnTo>
                    <a:pt x="21683" y="17665"/>
                  </a:lnTo>
                  <a:cubicBezTo>
                    <a:pt x="21679" y="17662"/>
                    <a:pt x="21688" y="17657"/>
                    <a:pt x="21688" y="17657"/>
                  </a:cubicBezTo>
                  <a:close/>
                  <a:moveTo>
                    <a:pt x="21683" y="17665"/>
                  </a:moveTo>
                  <a:lnTo>
                    <a:pt x="21683" y="17665"/>
                  </a:lnTo>
                  <a:cubicBezTo>
                    <a:pt x="21684" y="17666"/>
                    <a:pt x="21686" y="17667"/>
                    <a:pt x="21690" y="17668"/>
                  </a:cubicBezTo>
                  <a:lnTo>
                    <a:pt x="21690" y="17668"/>
                  </a:lnTo>
                  <a:cubicBezTo>
                    <a:pt x="21687" y="17667"/>
                    <a:pt x="21685" y="17666"/>
                    <a:pt x="21683" y="17665"/>
                  </a:cubicBezTo>
                  <a:close/>
                  <a:moveTo>
                    <a:pt x="17094" y="17662"/>
                  </a:moveTo>
                  <a:cubicBezTo>
                    <a:pt x="17100" y="17664"/>
                    <a:pt x="17107" y="17666"/>
                    <a:pt x="17116" y="17669"/>
                  </a:cubicBezTo>
                  <a:cubicBezTo>
                    <a:pt x="17105" y="17664"/>
                    <a:pt x="17100" y="17663"/>
                    <a:pt x="17094" y="17662"/>
                  </a:cubicBezTo>
                  <a:close/>
                  <a:moveTo>
                    <a:pt x="21955" y="17693"/>
                  </a:moveTo>
                  <a:lnTo>
                    <a:pt x="21955" y="17693"/>
                  </a:lnTo>
                  <a:cubicBezTo>
                    <a:pt x="21955" y="17694"/>
                    <a:pt x="21955" y="17695"/>
                    <a:pt x="21956" y="17695"/>
                  </a:cubicBezTo>
                  <a:lnTo>
                    <a:pt x="21956" y="17695"/>
                  </a:lnTo>
                  <a:cubicBezTo>
                    <a:pt x="21955" y="17694"/>
                    <a:pt x="21956" y="17693"/>
                    <a:pt x="21955" y="17693"/>
                  </a:cubicBezTo>
                  <a:close/>
                  <a:moveTo>
                    <a:pt x="21956" y="17695"/>
                  </a:moveTo>
                  <a:cubicBezTo>
                    <a:pt x="21956" y="17697"/>
                    <a:pt x="21957" y="17700"/>
                    <a:pt x="21961" y="17705"/>
                  </a:cubicBezTo>
                  <a:cubicBezTo>
                    <a:pt x="21958" y="17702"/>
                    <a:pt x="21957" y="17699"/>
                    <a:pt x="21956" y="17695"/>
                  </a:cubicBezTo>
                  <a:close/>
                  <a:moveTo>
                    <a:pt x="21700" y="17717"/>
                  </a:moveTo>
                  <a:cubicBezTo>
                    <a:pt x="21711" y="17717"/>
                    <a:pt x="21735" y="17729"/>
                    <a:pt x="21723" y="17729"/>
                  </a:cubicBezTo>
                  <a:lnTo>
                    <a:pt x="21700" y="17729"/>
                  </a:lnTo>
                  <a:cubicBezTo>
                    <a:pt x="21700" y="17729"/>
                    <a:pt x="21700" y="17717"/>
                    <a:pt x="21700" y="17717"/>
                  </a:cubicBezTo>
                  <a:close/>
                  <a:moveTo>
                    <a:pt x="21604" y="17776"/>
                  </a:moveTo>
                  <a:cubicBezTo>
                    <a:pt x="21594" y="17776"/>
                    <a:pt x="21597" y="17779"/>
                    <a:pt x="21606" y="17782"/>
                  </a:cubicBezTo>
                  <a:lnTo>
                    <a:pt x="21606" y="17782"/>
                  </a:lnTo>
                  <a:cubicBezTo>
                    <a:pt x="21605" y="17781"/>
                    <a:pt x="21604" y="17779"/>
                    <a:pt x="21604" y="17776"/>
                  </a:cubicBezTo>
                  <a:close/>
                  <a:moveTo>
                    <a:pt x="21606" y="17782"/>
                  </a:moveTo>
                  <a:cubicBezTo>
                    <a:pt x="21608" y="17786"/>
                    <a:pt x="21613" y="17787"/>
                    <a:pt x="21619" y="17788"/>
                  </a:cubicBezTo>
                  <a:lnTo>
                    <a:pt x="21619" y="17788"/>
                  </a:lnTo>
                  <a:cubicBezTo>
                    <a:pt x="21614" y="17786"/>
                    <a:pt x="21609" y="17784"/>
                    <a:pt x="21606" y="17782"/>
                  </a:cubicBezTo>
                  <a:close/>
                  <a:moveTo>
                    <a:pt x="21967" y="17794"/>
                  </a:moveTo>
                  <a:lnTo>
                    <a:pt x="21973" y="17800"/>
                  </a:lnTo>
                  <a:lnTo>
                    <a:pt x="21961" y="17800"/>
                  </a:lnTo>
                  <a:cubicBezTo>
                    <a:pt x="21964" y="17798"/>
                    <a:pt x="21966" y="17796"/>
                    <a:pt x="21967" y="17794"/>
                  </a:cubicBezTo>
                  <a:close/>
                  <a:moveTo>
                    <a:pt x="21863" y="17907"/>
                  </a:moveTo>
                  <a:lnTo>
                    <a:pt x="21863" y="17907"/>
                  </a:lnTo>
                  <a:cubicBezTo>
                    <a:pt x="21869" y="17913"/>
                    <a:pt x="21878" y="17919"/>
                    <a:pt x="21878" y="17919"/>
                  </a:cubicBezTo>
                  <a:cubicBezTo>
                    <a:pt x="21878" y="17910"/>
                    <a:pt x="21872" y="17908"/>
                    <a:pt x="21863" y="17907"/>
                  </a:cubicBezTo>
                  <a:close/>
                  <a:moveTo>
                    <a:pt x="21497" y="18050"/>
                  </a:moveTo>
                  <a:cubicBezTo>
                    <a:pt x="21508" y="18061"/>
                    <a:pt x="21508" y="18064"/>
                    <a:pt x="21504" y="18064"/>
                  </a:cubicBezTo>
                  <a:cubicBezTo>
                    <a:pt x="21497" y="18064"/>
                    <a:pt x="21479" y="18055"/>
                    <a:pt x="21476" y="18055"/>
                  </a:cubicBezTo>
                  <a:lnTo>
                    <a:pt x="21476" y="18055"/>
                  </a:lnTo>
                  <a:cubicBezTo>
                    <a:pt x="21475" y="18055"/>
                    <a:pt x="21477" y="18057"/>
                    <a:pt x="21485" y="18062"/>
                  </a:cubicBezTo>
                  <a:cubicBezTo>
                    <a:pt x="21497" y="18062"/>
                    <a:pt x="21509" y="18074"/>
                    <a:pt x="21521" y="18074"/>
                  </a:cubicBezTo>
                  <a:cubicBezTo>
                    <a:pt x="21509" y="18062"/>
                    <a:pt x="21509" y="18062"/>
                    <a:pt x="21497" y="18050"/>
                  </a:cubicBezTo>
                  <a:close/>
                  <a:moveTo>
                    <a:pt x="21438" y="18145"/>
                  </a:moveTo>
                  <a:lnTo>
                    <a:pt x="21442" y="18148"/>
                  </a:lnTo>
                  <a:lnTo>
                    <a:pt x="21442" y="18148"/>
                  </a:lnTo>
                  <a:cubicBezTo>
                    <a:pt x="21442" y="18148"/>
                    <a:pt x="21440" y="18147"/>
                    <a:pt x="21438" y="18145"/>
                  </a:cubicBezTo>
                  <a:close/>
                  <a:moveTo>
                    <a:pt x="21463" y="18146"/>
                  </a:moveTo>
                  <a:lnTo>
                    <a:pt x="21463" y="18146"/>
                  </a:lnTo>
                  <a:cubicBezTo>
                    <a:pt x="21482" y="18150"/>
                    <a:pt x="21501" y="18159"/>
                    <a:pt x="21521" y="18169"/>
                  </a:cubicBezTo>
                  <a:lnTo>
                    <a:pt x="21521" y="18169"/>
                  </a:lnTo>
                  <a:lnTo>
                    <a:pt x="21481" y="18159"/>
                  </a:lnTo>
                  <a:lnTo>
                    <a:pt x="21481" y="18159"/>
                  </a:lnTo>
                  <a:cubicBezTo>
                    <a:pt x="21473" y="18155"/>
                    <a:pt x="21467" y="18150"/>
                    <a:pt x="21463" y="18146"/>
                  </a:cubicBezTo>
                  <a:close/>
                  <a:moveTo>
                    <a:pt x="21486" y="18162"/>
                  </a:moveTo>
                  <a:cubicBezTo>
                    <a:pt x="21498" y="18166"/>
                    <a:pt x="21502" y="18163"/>
                    <a:pt x="21521" y="18181"/>
                  </a:cubicBezTo>
                  <a:cubicBezTo>
                    <a:pt x="21521" y="18181"/>
                    <a:pt x="21503" y="18172"/>
                    <a:pt x="21486" y="18162"/>
                  </a:cubicBezTo>
                  <a:close/>
                  <a:moveTo>
                    <a:pt x="21727" y="18434"/>
                  </a:moveTo>
                  <a:cubicBezTo>
                    <a:pt x="21731" y="18439"/>
                    <a:pt x="21735" y="18443"/>
                    <a:pt x="21735" y="18443"/>
                  </a:cubicBezTo>
                  <a:cubicBezTo>
                    <a:pt x="21735" y="18443"/>
                    <a:pt x="21735" y="18437"/>
                    <a:pt x="21727" y="18434"/>
                  </a:cubicBezTo>
                  <a:close/>
                  <a:moveTo>
                    <a:pt x="21283" y="18538"/>
                  </a:moveTo>
                  <a:cubicBezTo>
                    <a:pt x="21290" y="18538"/>
                    <a:pt x="21305" y="18542"/>
                    <a:pt x="21311" y="18543"/>
                  </a:cubicBezTo>
                  <a:lnTo>
                    <a:pt x="21311" y="18543"/>
                  </a:lnTo>
                  <a:cubicBezTo>
                    <a:pt x="21305" y="18538"/>
                    <a:pt x="21301" y="18538"/>
                    <a:pt x="21283" y="18538"/>
                  </a:cubicBezTo>
                  <a:close/>
                  <a:moveTo>
                    <a:pt x="21457" y="18757"/>
                  </a:moveTo>
                  <a:cubicBezTo>
                    <a:pt x="21474" y="18774"/>
                    <a:pt x="21509" y="18788"/>
                    <a:pt x="21509" y="18788"/>
                  </a:cubicBezTo>
                  <a:cubicBezTo>
                    <a:pt x="21488" y="18778"/>
                    <a:pt x="21476" y="18767"/>
                    <a:pt x="21457" y="18757"/>
                  </a:cubicBezTo>
                  <a:close/>
                  <a:moveTo>
                    <a:pt x="21176" y="18788"/>
                  </a:moveTo>
                  <a:cubicBezTo>
                    <a:pt x="21180" y="18793"/>
                    <a:pt x="21183" y="18795"/>
                    <a:pt x="21185" y="18797"/>
                  </a:cubicBezTo>
                  <a:lnTo>
                    <a:pt x="21185" y="18797"/>
                  </a:lnTo>
                  <a:cubicBezTo>
                    <a:pt x="21184" y="18794"/>
                    <a:pt x="21182" y="18791"/>
                    <a:pt x="21176" y="18788"/>
                  </a:cubicBezTo>
                  <a:close/>
                  <a:moveTo>
                    <a:pt x="25569" y="18800"/>
                  </a:moveTo>
                  <a:lnTo>
                    <a:pt x="25569" y="18800"/>
                  </a:lnTo>
                  <a:cubicBezTo>
                    <a:pt x="25569" y="18800"/>
                    <a:pt x="25569" y="18800"/>
                    <a:pt x="25569" y="18800"/>
                  </a:cubicBezTo>
                  <a:lnTo>
                    <a:pt x="25569" y="18800"/>
                  </a:lnTo>
                  <a:cubicBezTo>
                    <a:pt x="25569" y="18800"/>
                    <a:pt x="25569" y="18800"/>
                    <a:pt x="25569" y="18800"/>
                  </a:cubicBezTo>
                  <a:lnTo>
                    <a:pt x="25569" y="18800"/>
                  </a:lnTo>
                  <a:cubicBezTo>
                    <a:pt x="25569" y="18800"/>
                    <a:pt x="25569" y="18800"/>
                    <a:pt x="25569" y="18800"/>
                  </a:cubicBezTo>
                  <a:close/>
                  <a:moveTo>
                    <a:pt x="25557" y="18800"/>
                  </a:moveTo>
                  <a:cubicBezTo>
                    <a:pt x="25563" y="18803"/>
                    <a:pt x="25569" y="18804"/>
                    <a:pt x="25575" y="18805"/>
                  </a:cubicBezTo>
                  <a:lnTo>
                    <a:pt x="25575" y="18805"/>
                  </a:lnTo>
                  <a:cubicBezTo>
                    <a:pt x="25573" y="18804"/>
                    <a:pt x="25571" y="18802"/>
                    <a:pt x="25569" y="18800"/>
                  </a:cubicBezTo>
                  <a:lnTo>
                    <a:pt x="25569" y="18800"/>
                  </a:lnTo>
                  <a:cubicBezTo>
                    <a:pt x="25565" y="18800"/>
                    <a:pt x="25561" y="18800"/>
                    <a:pt x="25557" y="18800"/>
                  </a:cubicBezTo>
                  <a:close/>
                  <a:moveTo>
                    <a:pt x="25615" y="18806"/>
                  </a:moveTo>
                  <a:lnTo>
                    <a:pt x="25615" y="18806"/>
                  </a:lnTo>
                  <a:cubicBezTo>
                    <a:pt x="25624" y="18807"/>
                    <a:pt x="25633" y="18808"/>
                    <a:pt x="25641" y="18812"/>
                  </a:cubicBezTo>
                  <a:lnTo>
                    <a:pt x="25629" y="18812"/>
                  </a:lnTo>
                  <a:cubicBezTo>
                    <a:pt x="25624" y="18810"/>
                    <a:pt x="25619" y="18808"/>
                    <a:pt x="25615" y="18806"/>
                  </a:cubicBezTo>
                  <a:close/>
                  <a:moveTo>
                    <a:pt x="25510" y="18919"/>
                  </a:moveTo>
                  <a:cubicBezTo>
                    <a:pt x="25519" y="18923"/>
                    <a:pt x="25529" y="18925"/>
                    <a:pt x="25539" y="18927"/>
                  </a:cubicBezTo>
                  <a:lnTo>
                    <a:pt x="25539" y="18927"/>
                  </a:lnTo>
                  <a:cubicBezTo>
                    <a:pt x="25531" y="18923"/>
                    <a:pt x="25523" y="18919"/>
                    <a:pt x="25510" y="18919"/>
                  </a:cubicBezTo>
                  <a:close/>
                  <a:moveTo>
                    <a:pt x="30784" y="18884"/>
                  </a:moveTo>
                  <a:cubicBezTo>
                    <a:pt x="30797" y="18902"/>
                    <a:pt x="30809" y="18921"/>
                    <a:pt x="30821" y="18940"/>
                  </a:cubicBezTo>
                  <a:lnTo>
                    <a:pt x="30821" y="18940"/>
                  </a:lnTo>
                  <a:cubicBezTo>
                    <a:pt x="30809" y="18921"/>
                    <a:pt x="30797" y="18902"/>
                    <a:pt x="30784" y="18884"/>
                  </a:cubicBezTo>
                  <a:close/>
                  <a:moveTo>
                    <a:pt x="25486" y="18955"/>
                  </a:moveTo>
                  <a:cubicBezTo>
                    <a:pt x="25486" y="18955"/>
                    <a:pt x="25490" y="18956"/>
                    <a:pt x="25496" y="18957"/>
                  </a:cubicBezTo>
                  <a:lnTo>
                    <a:pt x="25496" y="18957"/>
                  </a:lnTo>
                  <a:cubicBezTo>
                    <a:pt x="25493" y="18956"/>
                    <a:pt x="25489" y="18955"/>
                    <a:pt x="25486" y="18955"/>
                  </a:cubicBezTo>
                  <a:close/>
                  <a:moveTo>
                    <a:pt x="25591" y="19042"/>
                  </a:moveTo>
                  <a:lnTo>
                    <a:pt x="25641" y="19050"/>
                  </a:lnTo>
                  <a:cubicBezTo>
                    <a:pt x="25641" y="19050"/>
                    <a:pt x="25676" y="19062"/>
                    <a:pt x="25641" y="19062"/>
                  </a:cubicBezTo>
                  <a:cubicBezTo>
                    <a:pt x="25641" y="19062"/>
                    <a:pt x="25629" y="19062"/>
                    <a:pt x="25617" y="19050"/>
                  </a:cubicBezTo>
                  <a:lnTo>
                    <a:pt x="25629" y="19050"/>
                  </a:lnTo>
                  <a:cubicBezTo>
                    <a:pt x="25586" y="19050"/>
                    <a:pt x="25610" y="19050"/>
                    <a:pt x="25591" y="19042"/>
                  </a:cubicBezTo>
                  <a:close/>
                  <a:moveTo>
                    <a:pt x="21436" y="19080"/>
                  </a:moveTo>
                  <a:cubicBezTo>
                    <a:pt x="21438" y="19084"/>
                    <a:pt x="21440" y="19086"/>
                    <a:pt x="21450" y="19086"/>
                  </a:cubicBezTo>
                  <a:cubicBezTo>
                    <a:pt x="21445" y="19084"/>
                    <a:pt x="21441" y="19082"/>
                    <a:pt x="21436" y="19080"/>
                  </a:cubicBezTo>
                  <a:close/>
                  <a:moveTo>
                    <a:pt x="25521" y="19134"/>
                  </a:moveTo>
                  <a:cubicBezTo>
                    <a:pt x="25496" y="19134"/>
                    <a:pt x="25508" y="19137"/>
                    <a:pt x="25524" y="19140"/>
                  </a:cubicBezTo>
                  <a:lnTo>
                    <a:pt x="25524" y="19140"/>
                  </a:lnTo>
                  <a:cubicBezTo>
                    <a:pt x="25524" y="19137"/>
                    <a:pt x="25528" y="19134"/>
                    <a:pt x="25521" y="19134"/>
                  </a:cubicBezTo>
                  <a:close/>
                  <a:moveTo>
                    <a:pt x="21092" y="19122"/>
                  </a:moveTo>
                  <a:lnTo>
                    <a:pt x="21092" y="19122"/>
                  </a:lnTo>
                  <a:cubicBezTo>
                    <a:pt x="21104" y="19134"/>
                    <a:pt x="21116" y="19134"/>
                    <a:pt x="21128" y="19145"/>
                  </a:cubicBezTo>
                  <a:cubicBezTo>
                    <a:pt x="21116" y="19145"/>
                    <a:pt x="21104" y="19134"/>
                    <a:pt x="21092" y="19122"/>
                  </a:cubicBezTo>
                  <a:close/>
                  <a:moveTo>
                    <a:pt x="21330" y="19159"/>
                  </a:moveTo>
                  <a:cubicBezTo>
                    <a:pt x="21328" y="19160"/>
                    <a:pt x="21329" y="19162"/>
                    <a:pt x="21336" y="19166"/>
                  </a:cubicBezTo>
                  <a:lnTo>
                    <a:pt x="21336" y="19166"/>
                  </a:lnTo>
                  <a:cubicBezTo>
                    <a:pt x="21335" y="19164"/>
                    <a:pt x="21334" y="19161"/>
                    <a:pt x="21330" y="19159"/>
                  </a:cubicBezTo>
                  <a:close/>
                  <a:moveTo>
                    <a:pt x="21336" y="19166"/>
                  </a:moveTo>
                  <a:cubicBezTo>
                    <a:pt x="21337" y="19168"/>
                    <a:pt x="21338" y="19169"/>
                    <a:pt x="21342" y="19169"/>
                  </a:cubicBezTo>
                  <a:cubicBezTo>
                    <a:pt x="21340" y="19168"/>
                    <a:pt x="21338" y="19167"/>
                    <a:pt x="21336" y="19166"/>
                  </a:cubicBezTo>
                  <a:close/>
                  <a:moveTo>
                    <a:pt x="25761" y="19294"/>
                  </a:moveTo>
                  <a:lnTo>
                    <a:pt x="25761" y="19294"/>
                  </a:lnTo>
                  <a:cubicBezTo>
                    <a:pt x="25768" y="19298"/>
                    <a:pt x="25776" y="19300"/>
                    <a:pt x="25783" y="19300"/>
                  </a:cubicBezTo>
                  <a:cubicBezTo>
                    <a:pt x="25776" y="19298"/>
                    <a:pt x="25768" y="19296"/>
                    <a:pt x="25761" y="19294"/>
                  </a:cubicBezTo>
                  <a:close/>
                  <a:moveTo>
                    <a:pt x="21080" y="19324"/>
                  </a:moveTo>
                  <a:cubicBezTo>
                    <a:pt x="21085" y="19329"/>
                    <a:pt x="21090" y="19332"/>
                    <a:pt x="21096" y="19334"/>
                  </a:cubicBezTo>
                  <a:lnTo>
                    <a:pt x="21096" y="19334"/>
                  </a:lnTo>
                  <a:lnTo>
                    <a:pt x="21080" y="19324"/>
                  </a:lnTo>
                  <a:close/>
                  <a:moveTo>
                    <a:pt x="25759" y="19334"/>
                  </a:moveTo>
                  <a:cubicBezTo>
                    <a:pt x="25760" y="19335"/>
                    <a:pt x="25760" y="19335"/>
                    <a:pt x="25760" y="19336"/>
                  </a:cubicBezTo>
                  <a:cubicBezTo>
                    <a:pt x="25763" y="19336"/>
                    <a:pt x="25762" y="19335"/>
                    <a:pt x="25759" y="19334"/>
                  </a:cubicBezTo>
                  <a:close/>
                  <a:moveTo>
                    <a:pt x="21292" y="19347"/>
                  </a:moveTo>
                  <a:cubicBezTo>
                    <a:pt x="21290" y="19348"/>
                    <a:pt x="21287" y="19348"/>
                    <a:pt x="21283" y="19348"/>
                  </a:cubicBezTo>
                  <a:lnTo>
                    <a:pt x="21307" y="19348"/>
                  </a:lnTo>
                  <a:cubicBezTo>
                    <a:pt x="21302" y="19348"/>
                    <a:pt x="21297" y="19348"/>
                    <a:pt x="21292" y="19347"/>
                  </a:cubicBezTo>
                  <a:close/>
                  <a:moveTo>
                    <a:pt x="21095" y="19351"/>
                  </a:moveTo>
                  <a:cubicBezTo>
                    <a:pt x="21111" y="19356"/>
                    <a:pt x="21124" y="19360"/>
                    <a:pt x="21104" y="19360"/>
                  </a:cubicBezTo>
                  <a:lnTo>
                    <a:pt x="21095" y="19351"/>
                  </a:lnTo>
                  <a:close/>
                  <a:moveTo>
                    <a:pt x="25426" y="19515"/>
                  </a:moveTo>
                  <a:cubicBezTo>
                    <a:pt x="25431" y="19519"/>
                    <a:pt x="25435" y="19522"/>
                    <a:pt x="25440" y="19524"/>
                  </a:cubicBezTo>
                  <a:lnTo>
                    <a:pt x="25440" y="19524"/>
                  </a:lnTo>
                  <a:cubicBezTo>
                    <a:pt x="25439" y="19522"/>
                    <a:pt x="25435" y="19519"/>
                    <a:pt x="25426" y="19515"/>
                  </a:cubicBezTo>
                  <a:close/>
                  <a:moveTo>
                    <a:pt x="25390" y="19622"/>
                  </a:moveTo>
                  <a:lnTo>
                    <a:pt x="25392" y="19622"/>
                  </a:lnTo>
                  <a:lnTo>
                    <a:pt x="25392" y="19622"/>
                  </a:lnTo>
                  <a:cubicBezTo>
                    <a:pt x="25396" y="19622"/>
                    <a:pt x="25398" y="19622"/>
                    <a:pt x="25390" y="19622"/>
                  </a:cubicBezTo>
                  <a:close/>
                  <a:moveTo>
                    <a:pt x="21057" y="19836"/>
                  </a:moveTo>
                  <a:cubicBezTo>
                    <a:pt x="21045" y="19842"/>
                    <a:pt x="21033" y="19845"/>
                    <a:pt x="21021" y="19845"/>
                  </a:cubicBezTo>
                  <a:cubicBezTo>
                    <a:pt x="21020" y="19845"/>
                    <a:pt x="21019" y="19845"/>
                    <a:pt x="21019" y="19845"/>
                  </a:cubicBezTo>
                  <a:lnTo>
                    <a:pt x="21019" y="19845"/>
                  </a:lnTo>
                  <a:cubicBezTo>
                    <a:pt x="21020" y="19847"/>
                    <a:pt x="21025" y="19848"/>
                    <a:pt x="21033" y="19848"/>
                  </a:cubicBezTo>
                  <a:cubicBezTo>
                    <a:pt x="21033" y="19848"/>
                    <a:pt x="21069" y="19836"/>
                    <a:pt x="21069" y="19836"/>
                  </a:cubicBezTo>
                  <a:close/>
                  <a:moveTo>
                    <a:pt x="21080" y="19848"/>
                  </a:moveTo>
                  <a:cubicBezTo>
                    <a:pt x="21080" y="19848"/>
                    <a:pt x="21080" y="19848"/>
                    <a:pt x="21079" y="19848"/>
                  </a:cubicBezTo>
                  <a:lnTo>
                    <a:pt x="21079" y="19848"/>
                  </a:lnTo>
                  <a:cubicBezTo>
                    <a:pt x="21080" y="19848"/>
                    <a:pt x="21080" y="19848"/>
                    <a:pt x="21080" y="19848"/>
                  </a:cubicBezTo>
                  <a:lnTo>
                    <a:pt x="21080" y="19848"/>
                  </a:lnTo>
                  <a:cubicBezTo>
                    <a:pt x="21080" y="19848"/>
                    <a:pt x="21080" y="19848"/>
                    <a:pt x="21080" y="19848"/>
                  </a:cubicBezTo>
                  <a:close/>
                  <a:moveTo>
                    <a:pt x="21092" y="19836"/>
                  </a:moveTo>
                  <a:lnTo>
                    <a:pt x="21092" y="19836"/>
                  </a:lnTo>
                  <a:cubicBezTo>
                    <a:pt x="21057" y="19848"/>
                    <a:pt x="21021" y="19860"/>
                    <a:pt x="20997" y="19872"/>
                  </a:cubicBezTo>
                  <a:cubicBezTo>
                    <a:pt x="21021" y="19872"/>
                    <a:pt x="21056" y="19860"/>
                    <a:pt x="21079" y="19848"/>
                  </a:cubicBezTo>
                  <a:lnTo>
                    <a:pt x="21079" y="19848"/>
                  </a:lnTo>
                  <a:cubicBezTo>
                    <a:pt x="21076" y="19848"/>
                    <a:pt x="21073" y="19848"/>
                    <a:pt x="21069" y="19848"/>
                  </a:cubicBezTo>
                  <a:cubicBezTo>
                    <a:pt x="21080" y="19848"/>
                    <a:pt x="21080" y="19848"/>
                    <a:pt x="21092" y="19836"/>
                  </a:cubicBezTo>
                  <a:close/>
                  <a:moveTo>
                    <a:pt x="21080" y="19848"/>
                  </a:moveTo>
                  <a:cubicBezTo>
                    <a:pt x="21078" y="19851"/>
                    <a:pt x="21067" y="19861"/>
                    <a:pt x="21057" y="19872"/>
                  </a:cubicBezTo>
                  <a:cubicBezTo>
                    <a:pt x="21065" y="19872"/>
                    <a:pt x="21057" y="19877"/>
                    <a:pt x="21057" y="19877"/>
                  </a:cubicBezTo>
                  <a:cubicBezTo>
                    <a:pt x="21058" y="19877"/>
                    <a:pt x="21061" y="19876"/>
                    <a:pt x="21069" y="19872"/>
                  </a:cubicBezTo>
                  <a:cubicBezTo>
                    <a:pt x="21100" y="19861"/>
                    <a:pt x="21104" y="19851"/>
                    <a:pt x="21080" y="19848"/>
                  </a:cubicBezTo>
                  <a:close/>
                  <a:moveTo>
                    <a:pt x="21092" y="19896"/>
                  </a:moveTo>
                  <a:lnTo>
                    <a:pt x="21132" y="19906"/>
                  </a:lnTo>
                  <a:lnTo>
                    <a:pt x="21132" y="19906"/>
                  </a:lnTo>
                  <a:cubicBezTo>
                    <a:pt x="21119" y="19902"/>
                    <a:pt x="21106" y="19899"/>
                    <a:pt x="21092" y="19896"/>
                  </a:cubicBezTo>
                  <a:close/>
                  <a:moveTo>
                    <a:pt x="21759" y="20122"/>
                  </a:moveTo>
                  <a:cubicBezTo>
                    <a:pt x="21806" y="20140"/>
                    <a:pt x="21840" y="20151"/>
                    <a:pt x="21864" y="20156"/>
                  </a:cubicBezTo>
                  <a:lnTo>
                    <a:pt x="21864" y="20156"/>
                  </a:lnTo>
                  <a:cubicBezTo>
                    <a:pt x="21828" y="20143"/>
                    <a:pt x="21793" y="20131"/>
                    <a:pt x="21759" y="20122"/>
                  </a:cubicBezTo>
                  <a:close/>
                  <a:moveTo>
                    <a:pt x="25609" y="20383"/>
                  </a:moveTo>
                  <a:cubicBezTo>
                    <a:pt x="25608" y="20384"/>
                    <a:pt x="25607" y="20384"/>
                    <a:pt x="25605" y="20384"/>
                  </a:cubicBezTo>
                  <a:lnTo>
                    <a:pt x="25617" y="20384"/>
                  </a:lnTo>
                  <a:cubicBezTo>
                    <a:pt x="25614" y="20384"/>
                    <a:pt x="25611" y="20384"/>
                    <a:pt x="25609" y="20383"/>
                  </a:cubicBezTo>
                  <a:close/>
                  <a:moveTo>
                    <a:pt x="25557" y="20491"/>
                  </a:moveTo>
                  <a:cubicBezTo>
                    <a:pt x="25557" y="20491"/>
                    <a:pt x="25569" y="20503"/>
                    <a:pt x="25569" y="20515"/>
                  </a:cubicBezTo>
                  <a:cubicBezTo>
                    <a:pt x="25581" y="20515"/>
                    <a:pt x="25617" y="20527"/>
                    <a:pt x="25629" y="20527"/>
                  </a:cubicBezTo>
                  <a:cubicBezTo>
                    <a:pt x="25593" y="20515"/>
                    <a:pt x="25664" y="20527"/>
                    <a:pt x="25641" y="20503"/>
                  </a:cubicBezTo>
                  <a:cubicBezTo>
                    <a:pt x="25617" y="20503"/>
                    <a:pt x="25605" y="20503"/>
                    <a:pt x="25581" y="20491"/>
                  </a:cubicBezTo>
                  <a:lnTo>
                    <a:pt x="25581" y="20491"/>
                  </a:lnTo>
                  <a:lnTo>
                    <a:pt x="25605" y="20515"/>
                  </a:lnTo>
                  <a:lnTo>
                    <a:pt x="25557" y="20491"/>
                  </a:lnTo>
                  <a:close/>
                  <a:moveTo>
                    <a:pt x="25260" y="20539"/>
                  </a:moveTo>
                  <a:cubicBezTo>
                    <a:pt x="25265" y="20540"/>
                    <a:pt x="25270" y="20541"/>
                    <a:pt x="25275" y="20542"/>
                  </a:cubicBezTo>
                  <a:lnTo>
                    <a:pt x="25275" y="20542"/>
                  </a:lnTo>
                  <a:cubicBezTo>
                    <a:pt x="25269" y="20540"/>
                    <a:pt x="25264" y="20539"/>
                    <a:pt x="25260" y="20539"/>
                  </a:cubicBezTo>
                  <a:close/>
                  <a:moveTo>
                    <a:pt x="25629" y="20634"/>
                  </a:moveTo>
                  <a:lnTo>
                    <a:pt x="25652" y="20646"/>
                  </a:lnTo>
                  <a:lnTo>
                    <a:pt x="25652" y="20634"/>
                  </a:lnTo>
                  <a:close/>
                  <a:moveTo>
                    <a:pt x="23463" y="20660"/>
                  </a:moveTo>
                  <a:cubicBezTo>
                    <a:pt x="23460" y="20660"/>
                    <a:pt x="23463" y="20663"/>
                    <a:pt x="23474" y="20669"/>
                  </a:cubicBezTo>
                  <a:cubicBezTo>
                    <a:pt x="23490" y="20671"/>
                    <a:pt x="23507" y="20674"/>
                    <a:pt x="23523" y="20677"/>
                  </a:cubicBezTo>
                  <a:lnTo>
                    <a:pt x="23523" y="20677"/>
                  </a:lnTo>
                  <a:cubicBezTo>
                    <a:pt x="23495" y="20669"/>
                    <a:pt x="23469" y="20660"/>
                    <a:pt x="23463" y="20660"/>
                  </a:cubicBezTo>
                  <a:close/>
                  <a:moveTo>
                    <a:pt x="25307" y="20669"/>
                  </a:moveTo>
                  <a:lnTo>
                    <a:pt x="25307" y="20681"/>
                  </a:lnTo>
                  <a:lnTo>
                    <a:pt x="25331" y="20681"/>
                  </a:lnTo>
                  <a:lnTo>
                    <a:pt x="25307" y="20669"/>
                  </a:lnTo>
                  <a:close/>
                  <a:moveTo>
                    <a:pt x="23523" y="20677"/>
                  </a:moveTo>
                  <a:cubicBezTo>
                    <a:pt x="23535" y="20681"/>
                    <a:pt x="23547" y="20684"/>
                    <a:pt x="23559" y="20687"/>
                  </a:cubicBezTo>
                  <a:lnTo>
                    <a:pt x="23559" y="20687"/>
                  </a:lnTo>
                  <a:cubicBezTo>
                    <a:pt x="23547" y="20683"/>
                    <a:pt x="23535" y="20680"/>
                    <a:pt x="23523" y="20677"/>
                  </a:cubicBezTo>
                  <a:close/>
                  <a:moveTo>
                    <a:pt x="25549" y="20693"/>
                  </a:moveTo>
                  <a:cubicBezTo>
                    <a:pt x="25548" y="20693"/>
                    <a:pt x="25547" y="20693"/>
                    <a:pt x="25545" y="20693"/>
                  </a:cubicBezTo>
                  <a:lnTo>
                    <a:pt x="25557" y="20693"/>
                  </a:lnTo>
                  <a:cubicBezTo>
                    <a:pt x="25554" y="20693"/>
                    <a:pt x="25552" y="20693"/>
                    <a:pt x="25549" y="20693"/>
                  </a:cubicBezTo>
                  <a:close/>
                  <a:moveTo>
                    <a:pt x="25400" y="20935"/>
                  </a:moveTo>
                  <a:cubicBezTo>
                    <a:pt x="25400" y="20941"/>
                    <a:pt x="25419" y="20943"/>
                    <a:pt x="25426" y="20943"/>
                  </a:cubicBezTo>
                  <a:lnTo>
                    <a:pt x="25426" y="20943"/>
                  </a:lnTo>
                  <a:lnTo>
                    <a:pt x="25400" y="20935"/>
                  </a:lnTo>
                  <a:close/>
                  <a:moveTo>
                    <a:pt x="25426" y="20943"/>
                  </a:moveTo>
                  <a:lnTo>
                    <a:pt x="25426" y="20943"/>
                  </a:lnTo>
                  <a:cubicBezTo>
                    <a:pt x="25429" y="20943"/>
                    <a:pt x="25428" y="20943"/>
                    <a:pt x="25426" y="20943"/>
                  </a:cubicBezTo>
                  <a:close/>
                  <a:moveTo>
                    <a:pt x="25438" y="20979"/>
                  </a:moveTo>
                  <a:cubicBezTo>
                    <a:pt x="25442" y="20979"/>
                    <a:pt x="25446" y="20979"/>
                    <a:pt x="25451" y="20980"/>
                  </a:cubicBezTo>
                  <a:lnTo>
                    <a:pt x="25451" y="20980"/>
                  </a:lnTo>
                  <a:cubicBezTo>
                    <a:pt x="25450" y="20979"/>
                    <a:pt x="25450" y="20979"/>
                    <a:pt x="25450" y="20979"/>
                  </a:cubicBezTo>
                  <a:close/>
                  <a:moveTo>
                    <a:pt x="25451" y="20980"/>
                  </a:moveTo>
                  <a:cubicBezTo>
                    <a:pt x="25458" y="20983"/>
                    <a:pt x="25466" y="20987"/>
                    <a:pt x="25474" y="20991"/>
                  </a:cubicBezTo>
                  <a:cubicBezTo>
                    <a:pt x="25466" y="20983"/>
                    <a:pt x="25458" y="20981"/>
                    <a:pt x="25451" y="20980"/>
                  </a:cubicBezTo>
                  <a:close/>
                  <a:moveTo>
                    <a:pt x="25510" y="0"/>
                  </a:moveTo>
                  <a:lnTo>
                    <a:pt x="25248" y="96"/>
                  </a:lnTo>
                  <a:lnTo>
                    <a:pt x="24759" y="274"/>
                  </a:lnTo>
                  <a:cubicBezTo>
                    <a:pt x="24664" y="310"/>
                    <a:pt x="24581" y="334"/>
                    <a:pt x="24498" y="357"/>
                  </a:cubicBezTo>
                  <a:cubicBezTo>
                    <a:pt x="24367" y="405"/>
                    <a:pt x="24224" y="429"/>
                    <a:pt x="24081" y="429"/>
                  </a:cubicBezTo>
                  <a:cubicBezTo>
                    <a:pt x="23938" y="512"/>
                    <a:pt x="23724" y="584"/>
                    <a:pt x="23581" y="667"/>
                  </a:cubicBezTo>
                  <a:lnTo>
                    <a:pt x="23569" y="596"/>
                  </a:lnTo>
                  <a:cubicBezTo>
                    <a:pt x="23104" y="727"/>
                    <a:pt x="22878" y="798"/>
                    <a:pt x="22319" y="988"/>
                  </a:cubicBezTo>
                  <a:lnTo>
                    <a:pt x="22426" y="905"/>
                  </a:lnTo>
                  <a:lnTo>
                    <a:pt x="22426" y="905"/>
                  </a:lnTo>
                  <a:cubicBezTo>
                    <a:pt x="22104" y="1000"/>
                    <a:pt x="22081" y="1227"/>
                    <a:pt x="21795" y="1322"/>
                  </a:cubicBezTo>
                  <a:lnTo>
                    <a:pt x="21676" y="1262"/>
                  </a:lnTo>
                  <a:cubicBezTo>
                    <a:pt x="21128" y="1441"/>
                    <a:pt x="20545" y="1536"/>
                    <a:pt x="20021" y="1798"/>
                  </a:cubicBezTo>
                  <a:cubicBezTo>
                    <a:pt x="20021" y="1786"/>
                    <a:pt x="20033" y="1750"/>
                    <a:pt x="20128" y="1715"/>
                  </a:cubicBezTo>
                  <a:lnTo>
                    <a:pt x="20128" y="1715"/>
                  </a:lnTo>
                  <a:cubicBezTo>
                    <a:pt x="19876" y="1795"/>
                    <a:pt x="19164" y="1963"/>
                    <a:pt x="19223" y="2071"/>
                  </a:cubicBezTo>
                  <a:lnTo>
                    <a:pt x="19223" y="2071"/>
                  </a:lnTo>
                  <a:cubicBezTo>
                    <a:pt x="19216" y="2066"/>
                    <a:pt x="19205" y="2064"/>
                    <a:pt x="19191" y="2064"/>
                  </a:cubicBezTo>
                  <a:cubicBezTo>
                    <a:pt x="19051" y="2064"/>
                    <a:pt x="18623" y="2281"/>
                    <a:pt x="18378" y="2393"/>
                  </a:cubicBezTo>
                  <a:lnTo>
                    <a:pt x="18402" y="2310"/>
                  </a:lnTo>
                  <a:lnTo>
                    <a:pt x="18402" y="2310"/>
                  </a:lnTo>
                  <a:cubicBezTo>
                    <a:pt x="18235" y="2453"/>
                    <a:pt x="18044" y="2572"/>
                    <a:pt x="17830" y="2643"/>
                  </a:cubicBezTo>
                  <a:cubicBezTo>
                    <a:pt x="17821" y="2645"/>
                    <a:pt x="17813" y="2645"/>
                    <a:pt x="17806" y="2645"/>
                  </a:cubicBezTo>
                  <a:cubicBezTo>
                    <a:pt x="17761" y="2645"/>
                    <a:pt x="17758" y="2622"/>
                    <a:pt x="17809" y="2606"/>
                  </a:cubicBezTo>
                  <a:lnTo>
                    <a:pt x="17809" y="2606"/>
                  </a:lnTo>
                  <a:cubicBezTo>
                    <a:pt x="17579" y="2655"/>
                    <a:pt x="17639" y="2732"/>
                    <a:pt x="17318" y="2798"/>
                  </a:cubicBezTo>
                  <a:lnTo>
                    <a:pt x="17425" y="2715"/>
                  </a:lnTo>
                  <a:lnTo>
                    <a:pt x="17425" y="2715"/>
                  </a:lnTo>
                  <a:cubicBezTo>
                    <a:pt x="17282" y="2751"/>
                    <a:pt x="17139" y="2822"/>
                    <a:pt x="17032" y="2917"/>
                  </a:cubicBezTo>
                  <a:cubicBezTo>
                    <a:pt x="16899" y="2984"/>
                    <a:pt x="16630" y="3050"/>
                    <a:pt x="16496" y="3050"/>
                  </a:cubicBezTo>
                  <a:cubicBezTo>
                    <a:pt x="16462" y="3050"/>
                    <a:pt x="16437" y="3046"/>
                    <a:pt x="16425" y="3036"/>
                  </a:cubicBezTo>
                  <a:cubicBezTo>
                    <a:pt x="16342" y="3132"/>
                    <a:pt x="16223" y="3191"/>
                    <a:pt x="16092" y="3215"/>
                  </a:cubicBezTo>
                  <a:cubicBezTo>
                    <a:pt x="16056" y="3203"/>
                    <a:pt x="16116" y="3167"/>
                    <a:pt x="16139" y="3155"/>
                  </a:cubicBezTo>
                  <a:lnTo>
                    <a:pt x="16139" y="3155"/>
                  </a:lnTo>
                  <a:cubicBezTo>
                    <a:pt x="15651" y="3263"/>
                    <a:pt x="15461" y="3465"/>
                    <a:pt x="15115" y="3501"/>
                  </a:cubicBezTo>
                  <a:cubicBezTo>
                    <a:pt x="15092" y="3489"/>
                    <a:pt x="15068" y="3477"/>
                    <a:pt x="15044" y="3477"/>
                  </a:cubicBezTo>
                  <a:cubicBezTo>
                    <a:pt x="15394" y="3367"/>
                    <a:pt x="15674" y="3278"/>
                    <a:pt x="15698" y="3274"/>
                  </a:cubicBezTo>
                  <a:lnTo>
                    <a:pt x="15698" y="3274"/>
                  </a:lnTo>
                  <a:cubicBezTo>
                    <a:pt x="15699" y="3274"/>
                    <a:pt x="15699" y="3274"/>
                    <a:pt x="15699" y="3274"/>
                  </a:cubicBezTo>
                  <a:cubicBezTo>
                    <a:pt x="15700" y="3274"/>
                    <a:pt x="15700" y="3273"/>
                    <a:pt x="15700" y="3273"/>
                  </a:cubicBezTo>
                  <a:cubicBezTo>
                    <a:pt x="15699" y="3273"/>
                    <a:pt x="15699" y="3274"/>
                    <a:pt x="15698" y="3274"/>
                  </a:cubicBezTo>
                  <a:lnTo>
                    <a:pt x="15698" y="3274"/>
                  </a:lnTo>
                  <a:cubicBezTo>
                    <a:pt x="15672" y="3216"/>
                    <a:pt x="15366" y="3309"/>
                    <a:pt x="15592" y="3144"/>
                  </a:cubicBezTo>
                  <a:lnTo>
                    <a:pt x="15592" y="3144"/>
                  </a:lnTo>
                  <a:cubicBezTo>
                    <a:pt x="15354" y="3274"/>
                    <a:pt x="14973" y="3501"/>
                    <a:pt x="14663" y="3572"/>
                  </a:cubicBezTo>
                  <a:lnTo>
                    <a:pt x="14615" y="3572"/>
                  </a:lnTo>
                  <a:lnTo>
                    <a:pt x="14651" y="3548"/>
                  </a:lnTo>
                  <a:lnTo>
                    <a:pt x="14651" y="3548"/>
                  </a:lnTo>
                  <a:cubicBezTo>
                    <a:pt x="14580" y="3560"/>
                    <a:pt x="14520" y="3584"/>
                    <a:pt x="14461" y="3620"/>
                  </a:cubicBezTo>
                  <a:cubicBezTo>
                    <a:pt x="14377" y="3632"/>
                    <a:pt x="14294" y="3655"/>
                    <a:pt x="14211" y="3679"/>
                  </a:cubicBezTo>
                  <a:cubicBezTo>
                    <a:pt x="14204" y="3675"/>
                    <a:pt x="14193" y="3673"/>
                    <a:pt x="14180" y="3673"/>
                  </a:cubicBezTo>
                  <a:cubicBezTo>
                    <a:pt x="14083" y="3673"/>
                    <a:pt x="13835" y="3780"/>
                    <a:pt x="13699" y="3822"/>
                  </a:cubicBezTo>
                  <a:cubicBezTo>
                    <a:pt x="13734" y="3882"/>
                    <a:pt x="13532" y="3929"/>
                    <a:pt x="13734" y="3929"/>
                  </a:cubicBezTo>
                  <a:cubicBezTo>
                    <a:pt x="13710" y="3929"/>
                    <a:pt x="13758" y="3906"/>
                    <a:pt x="13853" y="3870"/>
                  </a:cubicBezTo>
                  <a:cubicBezTo>
                    <a:pt x="13877" y="3870"/>
                    <a:pt x="13901" y="3858"/>
                    <a:pt x="13925" y="3846"/>
                  </a:cubicBezTo>
                  <a:lnTo>
                    <a:pt x="13925" y="3846"/>
                  </a:lnTo>
                  <a:lnTo>
                    <a:pt x="13913" y="3858"/>
                  </a:lnTo>
                  <a:lnTo>
                    <a:pt x="13913" y="3858"/>
                  </a:lnTo>
                  <a:lnTo>
                    <a:pt x="14294" y="3727"/>
                  </a:lnTo>
                  <a:lnTo>
                    <a:pt x="14294" y="3727"/>
                  </a:lnTo>
                  <a:cubicBezTo>
                    <a:pt x="14175" y="3810"/>
                    <a:pt x="14032" y="3870"/>
                    <a:pt x="13889" y="3894"/>
                  </a:cubicBezTo>
                  <a:cubicBezTo>
                    <a:pt x="13818" y="3953"/>
                    <a:pt x="13746" y="4025"/>
                    <a:pt x="13710" y="4060"/>
                  </a:cubicBezTo>
                  <a:cubicBezTo>
                    <a:pt x="13680" y="4057"/>
                    <a:pt x="13646" y="4056"/>
                    <a:pt x="13610" y="4056"/>
                  </a:cubicBezTo>
                  <a:cubicBezTo>
                    <a:pt x="13418" y="4056"/>
                    <a:pt x="13169" y="4093"/>
                    <a:pt x="13043" y="4093"/>
                  </a:cubicBezTo>
                  <a:cubicBezTo>
                    <a:pt x="13010" y="4093"/>
                    <a:pt x="12985" y="4091"/>
                    <a:pt x="12972" y="4084"/>
                  </a:cubicBezTo>
                  <a:cubicBezTo>
                    <a:pt x="12532" y="4275"/>
                    <a:pt x="11889" y="4465"/>
                    <a:pt x="11639" y="4679"/>
                  </a:cubicBezTo>
                  <a:cubicBezTo>
                    <a:pt x="11599" y="4699"/>
                    <a:pt x="11556" y="4708"/>
                    <a:pt x="11514" y="4708"/>
                  </a:cubicBezTo>
                  <a:cubicBezTo>
                    <a:pt x="11479" y="4708"/>
                    <a:pt x="11445" y="4702"/>
                    <a:pt x="11413" y="4691"/>
                  </a:cubicBezTo>
                  <a:cubicBezTo>
                    <a:pt x="11484" y="4656"/>
                    <a:pt x="11555" y="4632"/>
                    <a:pt x="11615" y="4596"/>
                  </a:cubicBezTo>
                  <a:lnTo>
                    <a:pt x="11615" y="4596"/>
                  </a:lnTo>
                  <a:cubicBezTo>
                    <a:pt x="11365" y="4715"/>
                    <a:pt x="10841" y="4858"/>
                    <a:pt x="10805" y="4965"/>
                  </a:cubicBezTo>
                  <a:cubicBezTo>
                    <a:pt x="10753" y="4976"/>
                    <a:pt x="10720" y="4980"/>
                    <a:pt x="10700" y="4980"/>
                  </a:cubicBezTo>
                  <a:cubicBezTo>
                    <a:pt x="10628" y="4980"/>
                    <a:pt x="10732" y="4924"/>
                    <a:pt x="10706" y="4924"/>
                  </a:cubicBezTo>
                  <a:cubicBezTo>
                    <a:pt x="10692" y="4924"/>
                    <a:pt x="10641" y="4940"/>
                    <a:pt x="10508" y="4989"/>
                  </a:cubicBezTo>
                  <a:lnTo>
                    <a:pt x="10555" y="4941"/>
                  </a:lnTo>
                  <a:lnTo>
                    <a:pt x="10555" y="4941"/>
                  </a:lnTo>
                  <a:cubicBezTo>
                    <a:pt x="9633" y="5093"/>
                    <a:pt x="9180" y="5622"/>
                    <a:pt x="8176" y="5778"/>
                  </a:cubicBezTo>
                  <a:lnTo>
                    <a:pt x="8176" y="5778"/>
                  </a:lnTo>
                  <a:cubicBezTo>
                    <a:pt x="8196" y="5778"/>
                    <a:pt x="8216" y="5781"/>
                    <a:pt x="8234" y="5787"/>
                  </a:cubicBezTo>
                  <a:cubicBezTo>
                    <a:pt x="7079" y="6084"/>
                    <a:pt x="5912" y="6620"/>
                    <a:pt x="4757" y="6858"/>
                  </a:cubicBezTo>
                  <a:cubicBezTo>
                    <a:pt x="4555" y="6906"/>
                    <a:pt x="4376" y="6989"/>
                    <a:pt x="4221" y="7120"/>
                  </a:cubicBezTo>
                  <a:lnTo>
                    <a:pt x="4138" y="7061"/>
                  </a:lnTo>
                  <a:lnTo>
                    <a:pt x="3828" y="7251"/>
                  </a:lnTo>
                  <a:cubicBezTo>
                    <a:pt x="3376" y="7465"/>
                    <a:pt x="2947" y="7346"/>
                    <a:pt x="2388" y="7656"/>
                  </a:cubicBezTo>
                  <a:lnTo>
                    <a:pt x="2483" y="7680"/>
                  </a:lnTo>
                  <a:cubicBezTo>
                    <a:pt x="2302" y="7730"/>
                    <a:pt x="1950" y="7874"/>
                    <a:pt x="1853" y="7874"/>
                  </a:cubicBezTo>
                  <a:cubicBezTo>
                    <a:pt x="1835" y="7874"/>
                    <a:pt x="1826" y="7869"/>
                    <a:pt x="1828" y="7858"/>
                  </a:cubicBezTo>
                  <a:lnTo>
                    <a:pt x="1828" y="7858"/>
                  </a:lnTo>
                  <a:cubicBezTo>
                    <a:pt x="1792" y="7906"/>
                    <a:pt x="1745" y="7942"/>
                    <a:pt x="1685" y="7942"/>
                  </a:cubicBezTo>
                  <a:lnTo>
                    <a:pt x="1661" y="7906"/>
                  </a:lnTo>
                  <a:lnTo>
                    <a:pt x="1161" y="8144"/>
                  </a:lnTo>
                  <a:cubicBezTo>
                    <a:pt x="1096" y="8159"/>
                    <a:pt x="1051" y="8165"/>
                    <a:pt x="1020" y="8165"/>
                  </a:cubicBezTo>
                  <a:cubicBezTo>
                    <a:pt x="907" y="8165"/>
                    <a:pt x="975" y="8087"/>
                    <a:pt x="873" y="8087"/>
                  </a:cubicBezTo>
                  <a:cubicBezTo>
                    <a:pt x="825" y="8087"/>
                    <a:pt x="739" y="8104"/>
                    <a:pt x="578" y="8156"/>
                  </a:cubicBezTo>
                  <a:cubicBezTo>
                    <a:pt x="357" y="8237"/>
                    <a:pt x="0" y="8466"/>
                    <a:pt x="61" y="8466"/>
                  </a:cubicBezTo>
                  <a:cubicBezTo>
                    <a:pt x="62" y="8466"/>
                    <a:pt x="64" y="8466"/>
                    <a:pt x="66" y="8466"/>
                  </a:cubicBezTo>
                  <a:cubicBezTo>
                    <a:pt x="126" y="8451"/>
                    <a:pt x="205" y="8435"/>
                    <a:pt x="262" y="8435"/>
                  </a:cubicBezTo>
                  <a:cubicBezTo>
                    <a:pt x="294" y="8435"/>
                    <a:pt x="319" y="8441"/>
                    <a:pt x="328" y="8454"/>
                  </a:cubicBezTo>
                  <a:lnTo>
                    <a:pt x="125" y="8537"/>
                  </a:lnTo>
                  <a:cubicBezTo>
                    <a:pt x="125" y="8634"/>
                    <a:pt x="47" y="8762"/>
                    <a:pt x="298" y="8762"/>
                  </a:cubicBezTo>
                  <a:cubicBezTo>
                    <a:pt x="356" y="8762"/>
                    <a:pt x="432" y="8755"/>
                    <a:pt x="530" y="8739"/>
                  </a:cubicBezTo>
                  <a:lnTo>
                    <a:pt x="852" y="8561"/>
                  </a:lnTo>
                  <a:lnTo>
                    <a:pt x="983" y="8573"/>
                  </a:lnTo>
                  <a:lnTo>
                    <a:pt x="685" y="8668"/>
                  </a:lnTo>
                  <a:cubicBezTo>
                    <a:pt x="828" y="8668"/>
                    <a:pt x="959" y="8608"/>
                    <a:pt x="1066" y="8525"/>
                  </a:cubicBezTo>
                  <a:cubicBezTo>
                    <a:pt x="1101" y="8539"/>
                    <a:pt x="1136" y="8545"/>
                    <a:pt x="1168" y="8545"/>
                  </a:cubicBezTo>
                  <a:cubicBezTo>
                    <a:pt x="1191" y="8545"/>
                    <a:pt x="1213" y="8542"/>
                    <a:pt x="1233" y="8537"/>
                  </a:cubicBezTo>
                  <a:lnTo>
                    <a:pt x="1542" y="8323"/>
                  </a:lnTo>
                  <a:lnTo>
                    <a:pt x="1542" y="8323"/>
                  </a:lnTo>
                  <a:cubicBezTo>
                    <a:pt x="1581" y="8342"/>
                    <a:pt x="1468" y="8418"/>
                    <a:pt x="1558" y="8418"/>
                  </a:cubicBezTo>
                  <a:cubicBezTo>
                    <a:pt x="1578" y="8418"/>
                    <a:pt x="1607" y="8415"/>
                    <a:pt x="1649" y="8406"/>
                  </a:cubicBezTo>
                  <a:cubicBezTo>
                    <a:pt x="1804" y="8299"/>
                    <a:pt x="1471" y="8358"/>
                    <a:pt x="1721" y="8239"/>
                  </a:cubicBezTo>
                  <a:cubicBezTo>
                    <a:pt x="1805" y="8239"/>
                    <a:pt x="1841" y="8250"/>
                    <a:pt x="1875" y="8250"/>
                  </a:cubicBezTo>
                  <a:cubicBezTo>
                    <a:pt x="1913" y="8250"/>
                    <a:pt x="1948" y="8237"/>
                    <a:pt x="2042" y="8180"/>
                  </a:cubicBezTo>
                  <a:lnTo>
                    <a:pt x="2042" y="8180"/>
                  </a:lnTo>
                  <a:cubicBezTo>
                    <a:pt x="2081" y="8199"/>
                    <a:pt x="2057" y="8227"/>
                    <a:pt x="2007" y="8256"/>
                  </a:cubicBezTo>
                  <a:lnTo>
                    <a:pt x="2007" y="8256"/>
                  </a:lnTo>
                  <a:cubicBezTo>
                    <a:pt x="2176" y="8170"/>
                    <a:pt x="2429" y="8103"/>
                    <a:pt x="2507" y="8025"/>
                  </a:cubicBezTo>
                  <a:cubicBezTo>
                    <a:pt x="2659" y="8025"/>
                    <a:pt x="2933" y="7888"/>
                    <a:pt x="3049" y="7888"/>
                  </a:cubicBezTo>
                  <a:cubicBezTo>
                    <a:pt x="3078" y="7888"/>
                    <a:pt x="3097" y="7896"/>
                    <a:pt x="3102" y="7918"/>
                  </a:cubicBezTo>
                  <a:cubicBezTo>
                    <a:pt x="3233" y="7823"/>
                    <a:pt x="3376" y="7751"/>
                    <a:pt x="3531" y="7692"/>
                  </a:cubicBezTo>
                  <a:lnTo>
                    <a:pt x="3531" y="7692"/>
                  </a:lnTo>
                  <a:cubicBezTo>
                    <a:pt x="3476" y="7739"/>
                    <a:pt x="3474" y="7756"/>
                    <a:pt x="3503" y="7756"/>
                  </a:cubicBezTo>
                  <a:cubicBezTo>
                    <a:pt x="3586" y="7756"/>
                    <a:pt x="3919" y="7620"/>
                    <a:pt x="4050" y="7620"/>
                  </a:cubicBezTo>
                  <a:cubicBezTo>
                    <a:pt x="4086" y="7620"/>
                    <a:pt x="4106" y="7630"/>
                    <a:pt x="4102" y="7656"/>
                  </a:cubicBezTo>
                  <a:cubicBezTo>
                    <a:pt x="4281" y="7477"/>
                    <a:pt x="4864" y="7358"/>
                    <a:pt x="5221" y="7168"/>
                  </a:cubicBezTo>
                  <a:lnTo>
                    <a:pt x="5221" y="7168"/>
                  </a:lnTo>
                  <a:cubicBezTo>
                    <a:pt x="5206" y="7183"/>
                    <a:pt x="5191" y="7198"/>
                    <a:pt x="5173" y="7207"/>
                  </a:cubicBezTo>
                  <a:lnTo>
                    <a:pt x="5173" y="7207"/>
                  </a:lnTo>
                  <a:cubicBezTo>
                    <a:pt x="5304" y="7176"/>
                    <a:pt x="5436" y="7155"/>
                    <a:pt x="5567" y="7144"/>
                  </a:cubicBezTo>
                  <a:cubicBezTo>
                    <a:pt x="5567" y="7049"/>
                    <a:pt x="5900" y="6918"/>
                    <a:pt x="6055" y="6799"/>
                  </a:cubicBezTo>
                  <a:cubicBezTo>
                    <a:pt x="6352" y="6799"/>
                    <a:pt x="5936" y="6965"/>
                    <a:pt x="6043" y="7025"/>
                  </a:cubicBezTo>
                  <a:cubicBezTo>
                    <a:pt x="6007" y="6954"/>
                    <a:pt x="6471" y="6799"/>
                    <a:pt x="6364" y="6763"/>
                  </a:cubicBezTo>
                  <a:cubicBezTo>
                    <a:pt x="6471" y="6757"/>
                    <a:pt x="6516" y="6751"/>
                    <a:pt x="6550" y="6751"/>
                  </a:cubicBezTo>
                  <a:cubicBezTo>
                    <a:pt x="6585" y="6751"/>
                    <a:pt x="6608" y="6757"/>
                    <a:pt x="6674" y="6775"/>
                  </a:cubicBezTo>
                  <a:cubicBezTo>
                    <a:pt x="6674" y="6644"/>
                    <a:pt x="6852" y="6692"/>
                    <a:pt x="6995" y="6573"/>
                  </a:cubicBezTo>
                  <a:cubicBezTo>
                    <a:pt x="7040" y="6567"/>
                    <a:pt x="7074" y="6565"/>
                    <a:pt x="7100" y="6565"/>
                  </a:cubicBezTo>
                  <a:cubicBezTo>
                    <a:pt x="7186" y="6565"/>
                    <a:pt x="7197" y="6585"/>
                    <a:pt x="7228" y="6585"/>
                  </a:cubicBezTo>
                  <a:cubicBezTo>
                    <a:pt x="7256" y="6585"/>
                    <a:pt x="7300" y="6570"/>
                    <a:pt x="7424" y="6513"/>
                  </a:cubicBezTo>
                  <a:cubicBezTo>
                    <a:pt x="7431" y="6512"/>
                    <a:pt x="7437" y="6512"/>
                    <a:pt x="7442" y="6512"/>
                  </a:cubicBezTo>
                  <a:cubicBezTo>
                    <a:pt x="7556" y="6512"/>
                    <a:pt x="7317" y="6632"/>
                    <a:pt x="7317" y="6632"/>
                  </a:cubicBezTo>
                  <a:cubicBezTo>
                    <a:pt x="7638" y="6525"/>
                    <a:pt x="7436" y="6501"/>
                    <a:pt x="7495" y="6430"/>
                  </a:cubicBezTo>
                  <a:cubicBezTo>
                    <a:pt x="7622" y="6378"/>
                    <a:pt x="7686" y="6361"/>
                    <a:pt x="7720" y="6361"/>
                  </a:cubicBezTo>
                  <a:cubicBezTo>
                    <a:pt x="7788" y="6361"/>
                    <a:pt x="7737" y="6430"/>
                    <a:pt x="7841" y="6430"/>
                  </a:cubicBezTo>
                  <a:cubicBezTo>
                    <a:pt x="8079" y="6322"/>
                    <a:pt x="8234" y="6180"/>
                    <a:pt x="8412" y="6132"/>
                  </a:cubicBezTo>
                  <a:cubicBezTo>
                    <a:pt x="8436" y="6132"/>
                    <a:pt x="8472" y="6132"/>
                    <a:pt x="8436" y="6168"/>
                  </a:cubicBezTo>
                  <a:cubicBezTo>
                    <a:pt x="8674" y="6013"/>
                    <a:pt x="9198" y="5906"/>
                    <a:pt x="9472" y="5727"/>
                  </a:cubicBezTo>
                  <a:cubicBezTo>
                    <a:pt x="9479" y="5727"/>
                    <a:pt x="9486" y="5727"/>
                    <a:pt x="9495" y="5730"/>
                  </a:cubicBezTo>
                  <a:lnTo>
                    <a:pt x="9495" y="5730"/>
                  </a:lnTo>
                  <a:cubicBezTo>
                    <a:pt x="9460" y="5710"/>
                    <a:pt x="9434" y="5671"/>
                    <a:pt x="9424" y="5632"/>
                  </a:cubicBezTo>
                  <a:cubicBezTo>
                    <a:pt x="9552" y="5593"/>
                    <a:pt x="9647" y="5513"/>
                    <a:pt x="9717" y="5513"/>
                  </a:cubicBezTo>
                  <a:cubicBezTo>
                    <a:pt x="9731" y="5513"/>
                    <a:pt x="9745" y="5516"/>
                    <a:pt x="9758" y="5525"/>
                  </a:cubicBezTo>
                  <a:cubicBezTo>
                    <a:pt x="9710" y="5537"/>
                    <a:pt x="9662" y="5572"/>
                    <a:pt x="9627" y="5608"/>
                  </a:cubicBezTo>
                  <a:lnTo>
                    <a:pt x="9781" y="5537"/>
                  </a:lnTo>
                  <a:lnTo>
                    <a:pt x="9781" y="5537"/>
                  </a:lnTo>
                  <a:cubicBezTo>
                    <a:pt x="9948" y="5572"/>
                    <a:pt x="9579" y="5632"/>
                    <a:pt x="9603" y="5691"/>
                  </a:cubicBezTo>
                  <a:cubicBezTo>
                    <a:pt x="9877" y="5549"/>
                    <a:pt x="10162" y="5430"/>
                    <a:pt x="10448" y="5334"/>
                  </a:cubicBezTo>
                  <a:lnTo>
                    <a:pt x="10448" y="5334"/>
                  </a:lnTo>
                  <a:cubicBezTo>
                    <a:pt x="10514" y="5400"/>
                    <a:pt x="10017" y="5516"/>
                    <a:pt x="10194" y="5516"/>
                  </a:cubicBezTo>
                  <a:cubicBezTo>
                    <a:pt x="10209" y="5516"/>
                    <a:pt x="10230" y="5515"/>
                    <a:pt x="10258" y="5513"/>
                  </a:cubicBezTo>
                  <a:lnTo>
                    <a:pt x="10258" y="5513"/>
                  </a:lnTo>
                  <a:lnTo>
                    <a:pt x="9889" y="5596"/>
                  </a:lnTo>
                  <a:cubicBezTo>
                    <a:pt x="10198" y="5632"/>
                    <a:pt x="9674" y="5656"/>
                    <a:pt x="9960" y="5703"/>
                  </a:cubicBezTo>
                  <a:cubicBezTo>
                    <a:pt x="10436" y="5584"/>
                    <a:pt x="10472" y="5501"/>
                    <a:pt x="10948" y="5370"/>
                  </a:cubicBezTo>
                  <a:cubicBezTo>
                    <a:pt x="11032" y="5299"/>
                    <a:pt x="10889" y="5310"/>
                    <a:pt x="10984" y="5239"/>
                  </a:cubicBezTo>
                  <a:cubicBezTo>
                    <a:pt x="11225" y="5125"/>
                    <a:pt x="11367" y="5102"/>
                    <a:pt x="11476" y="5102"/>
                  </a:cubicBezTo>
                  <a:cubicBezTo>
                    <a:pt x="11551" y="5102"/>
                    <a:pt x="11611" y="5113"/>
                    <a:pt x="11676" y="5113"/>
                  </a:cubicBezTo>
                  <a:cubicBezTo>
                    <a:pt x="11763" y="5113"/>
                    <a:pt x="11860" y="5093"/>
                    <a:pt x="12020" y="5001"/>
                  </a:cubicBezTo>
                  <a:cubicBezTo>
                    <a:pt x="12139" y="4846"/>
                    <a:pt x="12317" y="4751"/>
                    <a:pt x="12508" y="4739"/>
                  </a:cubicBezTo>
                  <a:lnTo>
                    <a:pt x="12508" y="4739"/>
                  </a:lnTo>
                  <a:lnTo>
                    <a:pt x="12425" y="4858"/>
                  </a:lnTo>
                  <a:cubicBezTo>
                    <a:pt x="12877" y="4727"/>
                    <a:pt x="12639" y="4644"/>
                    <a:pt x="13127" y="4560"/>
                  </a:cubicBezTo>
                  <a:lnTo>
                    <a:pt x="13127" y="4560"/>
                  </a:lnTo>
                  <a:cubicBezTo>
                    <a:pt x="13060" y="4616"/>
                    <a:pt x="12817" y="4692"/>
                    <a:pt x="12843" y="4692"/>
                  </a:cubicBezTo>
                  <a:cubicBezTo>
                    <a:pt x="12845" y="4692"/>
                    <a:pt x="12849" y="4692"/>
                    <a:pt x="12853" y="4691"/>
                  </a:cubicBezTo>
                  <a:cubicBezTo>
                    <a:pt x="13187" y="4668"/>
                    <a:pt x="13056" y="4572"/>
                    <a:pt x="13294" y="4489"/>
                  </a:cubicBezTo>
                  <a:lnTo>
                    <a:pt x="13365" y="4560"/>
                  </a:lnTo>
                  <a:cubicBezTo>
                    <a:pt x="13841" y="4382"/>
                    <a:pt x="14353" y="4156"/>
                    <a:pt x="14877" y="3965"/>
                  </a:cubicBezTo>
                  <a:lnTo>
                    <a:pt x="14877" y="3965"/>
                  </a:lnTo>
                  <a:cubicBezTo>
                    <a:pt x="14857" y="3995"/>
                    <a:pt x="14795" y="4042"/>
                    <a:pt x="14854" y="4042"/>
                  </a:cubicBezTo>
                  <a:cubicBezTo>
                    <a:pt x="14865" y="4042"/>
                    <a:pt x="14880" y="4040"/>
                    <a:pt x="14901" y="4036"/>
                  </a:cubicBezTo>
                  <a:cubicBezTo>
                    <a:pt x="15592" y="3786"/>
                    <a:pt x="16294" y="3584"/>
                    <a:pt x="16997" y="3417"/>
                  </a:cubicBezTo>
                  <a:lnTo>
                    <a:pt x="17223" y="3274"/>
                  </a:lnTo>
                  <a:cubicBezTo>
                    <a:pt x="17240" y="3268"/>
                    <a:pt x="17258" y="3265"/>
                    <a:pt x="17272" y="3265"/>
                  </a:cubicBezTo>
                  <a:cubicBezTo>
                    <a:pt x="17307" y="3265"/>
                    <a:pt x="17324" y="3281"/>
                    <a:pt x="17282" y="3298"/>
                  </a:cubicBezTo>
                  <a:cubicBezTo>
                    <a:pt x="17544" y="3251"/>
                    <a:pt x="17282" y="3251"/>
                    <a:pt x="17401" y="3191"/>
                  </a:cubicBezTo>
                  <a:cubicBezTo>
                    <a:pt x="17455" y="3169"/>
                    <a:pt x="17496" y="3160"/>
                    <a:pt x="17523" y="3160"/>
                  </a:cubicBezTo>
                  <a:cubicBezTo>
                    <a:pt x="17569" y="3160"/>
                    <a:pt x="17573" y="3185"/>
                    <a:pt x="17520" y="3215"/>
                  </a:cubicBezTo>
                  <a:cubicBezTo>
                    <a:pt x="17937" y="3013"/>
                    <a:pt x="18747" y="2679"/>
                    <a:pt x="19235" y="2596"/>
                  </a:cubicBezTo>
                  <a:lnTo>
                    <a:pt x="19235" y="2596"/>
                  </a:lnTo>
                  <a:lnTo>
                    <a:pt x="19152" y="2643"/>
                  </a:lnTo>
                  <a:cubicBezTo>
                    <a:pt x="19521" y="2560"/>
                    <a:pt x="19521" y="2370"/>
                    <a:pt x="19878" y="2322"/>
                  </a:cubicBezTo>
                  <a:lnTo>
                    <a:pt x="19878" y="2322"/>
                  </a:lnTo>
                  <a:lnTo>
                    <a:pt x="19818" y="2358"/>
                  </a:lnTo>
                  <a:cubicBezTo>
                    <a:pt x="20616" y="2131"/>
                    <a:pt x="21473" y="1786"/>
                    <a:pt x="22104" y="1691"/>
                  </a:cubicBezTo>
                  <a:cubicBezTo>
                    <a:pt x="22188" y="1548"/>
                    <a:pt x="22914" y="1477"/>
                    <a:pt x="22914" y="1322"/>
                  </a:cubicBezTo>
                  <a:cubicBezTo>
                    <a:pt x="23390" y="1239"/>
                    <a:pt x="23271" y="1310"/>
                    <a:pt x="23914" y="1143"/>
                  </a:cubicBezTo>
                  <a:cubicBezTo>
                    <a:pt x="24093" y="1096"/>
                    <a:pt x="24140" y="977"/>
                    <a:pt x="24355" y="893"/>
                  </a:cubicBezTo>
                  <a:lnTo>
                    <a:pt x="24378" y="965"/>
                  </a:lnTo>
                  <a:lnTo>
                    <a:pt x="24640" y="798"/>
                  </a:lnTo>
                  <a:lnTo>
                    <a:pt x="24819" y="834"/>
                  </a:lnTo>
                  <a:lnTo>
                    <a:pt x="24914" y="786"/>
                  </a:lnTo>
                  <a:cubicBezTo>
                    <a:pt x="24926" y="786"/>
                    <a:pt x="24938" y="774"/>
                    <a:pt x="24938" y="774"/>
                  </a:cubicBezTo>
                  <a:lnTo>
                    <a:pt x="24890" y="774"/>
                  </a:lnTo>
                  <a:cubicBezTo>
                    <a:pt x="24855" y="774"/>
                    <a:pt x="24831" y="774"/>
                    <a:pt x="24843" y="750"/>
                  </a:cubicBezTo>
                  <a:lnTo>
                    <a:pt x="24926" y="715"/>
                  </a:lnTo>
                  <a:cubicBezTo>
                    <a:pt x="24938" y="715"/>
                    <a:pt x="24962" y="703"/>
                    <a:pt x="24974" y="703"/>
                  </a:cubicBezTo>
                  <a:cubicBezTo>
                    <a:pt x="24992" y="697"/>
                    <a:pt x="25006" y="694"/>
                    <a:pt x="25021" y="694"/>
                  </a:cubicBezTo>
                  <a:cubicBezTo>
                    <a:pt x="25036" y="694"/>
                    <a:pt x="25051" y="697"/>
                    <a:pt x="25069" y="703"/>
                  </a:cubicBezTo>
                  <a:cubicBezTo>
                    <a:pt x="25081" y="703"/>
                    <a:pt x="25069" y="727"/>
                    <a:pt x="25069" y="750"/>
                  </a:cubicBezTo>
                  <a:cubicBezTo>
                    <a:pt x="25069" y="762"/>
                    <a:pt x="25057" y="774"/>
                    <a:pt x="25045" y="798"/>
                  </a:cubicBezTo>
                  <a:cubicBezTo>
                    <a:pt x="25045" y="810"/>
                    <a:pt x="25033" y="822"/>
                    <a:pt x="25021" y="846"/>
                  </a:cubicBezTo>
                  <a:lnTo>
                    <a:pt x="25033" y="858"/>
                  </a:lnTo>
                  <a:lnTo>
                    <a:pt x="25045" y="881"/>
                  </a:lnTo>
                  <a:cubicBezTo>
                    <a:pt x="25057" y="929"/>
                    <a:pt x="25069" y="977"/>
                    <a:pt x="25069" y="1012"/>
                  </a:cubicBezTo>
                  <a:lnTo>
                    <a:pt x="25152" y="1393"/>
                  </a:lnTo>
                  <a:cubicBezTo>
                    <a:pt x="25129" y="1393"/>
                    <a:pt x="25105" y="1310"/>
                    <a:pt x="25081" y="1239"/>
                  </a:cubicBezTo>
                  <a:lnTo>
                    <a:pt x="25081" y="1239"/>
                  </a:lnTo>
                  <a:cubicBezTo>
                    <a:pt x="25164" y="1512"/>
                    <a:pt x="24998" y="1274"/>
                    <a:pt x="25105" y="1608"/>
                  </a:cubicBezTo>
                  <a:cubicBezTo>
                    <a:pt x="25108" y="1596"/>
                    <a:pt x="25112" y="1591"/>
                    <a:pt x="25117" y="1591"/>
                  </a:cubicBezTo>
                  <a:cubicBezTo>
                    <a:pt x="25133" y="1591"/>
                    <a:pt x="25155" y="1631"/>
                    <a:pt x="25164" y="1631"/>
                  </a:cubicBezTo>
                  <a:cubicBezTo>
                    <a:pt x="25164" y="1953"/>
                    <a:pt x="25200" y="2262"/>
                    <a:pt x="25271" y="2560"/>
                  </a:cubicBezTo>
                  <a:lnTo>
                    <a:pt x="25212" y="2512"/>
                  </a:lnTo>
                  <a:lnTo>
                    <a:pt x="25212" y="2512"/>
                  </a:lnTo>
                  <a:cubicBezTo>
                    <a:pt x="25283" y="3084"/>
                    <a:pt x="25414" y="3703"/>
                    <a:pt x="25545" y="4334"/>
                  </a:cubicBezTo>
                  <a:cubicBezTo>
                    <a:pt x="25539" y="4224"/>
                    <a:pt x="25559" y="4176"/>
                    <a:pt x="25586" y="4176"/>
                  </a:cubicBezTo>
                  <a:cubicBezTo>
                    <a:pt x="25615" y="4176"/>
                    <a:pt x="25652" y="4230"/>
                    <a:pt x="25676" y="4322"/>
                  </a:cubicBezTo>
                  <a:lnTo>
                    <a:pt x="25605" y="4406"/>
                  </a:lnTo>
                  <a:cubicBezTo>
                    <a:pt x="25617" y="4426"/>
                    <a:pt x="25625" y="4434"/>
                    <a:pt x="25631" y="4434"/>
                  </a:cubicBezTo>
                  <a:cubicBezTo>
                    <a:pt x="25648" y="4434"/>
                    <a:pt x="25639" y="4356"/>
                    <a:pt x="25657" y="4356"/>
                  </a:cubicBezTo>
                  <a:cubicBezTo>
                    <a:pt x="25666" y="4356"/>
                    <a:pt x="25682" y="4377"/>
                    <a:pt x="25712" y="4441"/>
                  </a:cubicBezTo>
                  <a:cubicBezTo>
                    <a:pt x="25730" y="4558"/>
                    <a:pt x="25715" y="4604"/>
                    <a:pt x="25689" y="4604"/>
                  </a:cubicBezTo>
                  <a:cubicBezTo>
                    <a:pt x="25663" y="4604"/>
                    <a:pt x="25623" y="4555"/>
                    <a:pt x="25593" y="4489"/>
                  </a:cubicBezTo>
                  <a:lnTo>
                    <a:pt x="25593" y="4489"/>
                  </a:lnTo>
                  <a:lnTo>
                    <a:pt x="25676" y="4775"/>
                  </a:lnTo>
                  <a:cubicBezTo>
                    <a:pt x="25673" y="4778"/>
                    <a:pt x="25669" y="4780"/>
                    <a:pt x="25666" y="4780"/>
                  </a:cubicBezTo>
                  <a:cubicBezTo>
                    <a:pt x="25645" y="4780"/>
                    <a:pt x="25624" y="4725"/>
                    <a:pt x="25593" y="4715"/>
                  </a:cubicBezTo>
                  <a:lnTo>
                    <a:pt x="25593" y="4715"/>
                  </a:lnTo>
                  <a:cubicBezTo>
                    <a:pt x="25664" y="4822"/>
                    <a:pt x="25617" y="5227"/>
                    <a:pt x="25736" y="5382"/>
                  </a:cubicBezTo>
                  <a:lnTo>
                    <a:pt x="25724" y="5406"/>
                  </a:lnTo>
                  <a:cubicBezTo>
                    <a:pt x="25867" y="6025"/>
                    <a:pt x="25950" y="6311"/>
                    <a:pt x="26069" y="6811"/>
                  </a:cubicBezTo>
                  <a:cubicBezTo>
                    <a:pt x="26141" y="6811"/>
                    <a:pt x="26176" y="7013"/>
                    <a:pt x="26272" y="7144"/>
                  </a:cubicBezTo>
                  <a:cubicBezTo>
                    <a:pt x="26355" y="7525"/>
                    <a:pt x="26403" y="7954"/>
                    <a:pt x="26522" y="8394"/>
                  </a:cubicBezTo>
                  <a:cubicBezTo>
                    <a:pt x="26583" y="8534"/>
                    <a:pt x="26605" y="8558"/>
                    <a:pt x="26620" y="8558"/>
                  </a:cubicBezTo>
                  <a:cubicBezTo>
                    <a:pt x="26628" y="8558"/>
                    <a:pt x="26634" y="8551"/>
                    <a:pt x="26642" y="8551"/>
                  </a:cubicBezTo>
                  <a:cubicBezTo>
                    <a:pt x="26652" y="8551"/>
                    <a:pt x="26665" y="8560"/>
                    <a:pt x="26688" y="8597"/>
                  </a:cubicBezTo>
                  <a:cubicBezTo>
                    <a:pt x="26650" y="8635"/>
                    <a:pt x="26728" y="8929"/>
                    <a:pt x="26703" y="8929"/>
                  </a:cubicBezTo>
                  <a:cubicBezTo>
                    <a:pt x="26697" y="8929"/>
                    <a:pt x="26685" y="8912"/>
                    <a:pt x="26664" y="8870"/>
                  </a:cubicBezTo>
                  <a:lnTo>
                    <a:pt x="26664" y="8870"/>
                  </a:lnTo>
                  <a:cubicBezTo>
                    <a:pt x="26784" y="9323"/>
                    <a:pt x="26938" y="9763"/>
                    <a:pt x="27117" y="10204"/>
                  </a:cubicBezTo>
                  <a:cubicBezTo>
                    <a:pt x="27117" y="10134"/>
                    <a:pt x="27109" y="10064"/>
                    <a:pt x="27127" y="10064"/>
                  </a:cubicBezTo>
                  <a:cubicBezTo>
                    <a:pt x="27130" y="10064"/>
                    <a:pt x="27135" y="10067"/>
                    <a:pt x="27141" y="10073"/>
                  </a:cubicBezTo>
                  <a:cubicBezTo>
                    <a:pt x="27187" y="10188"/>
                    <a:pt x="27199" y="10347"/>
                    <a:pt x="27168" y="10347"/>
                  </a:cubicBezTo>
                  <a:cubicBezTo>
                    <a:pt x="27167" y="10347"/>
                    <a:pt x="27166" y="10347"/>
                    <a:pt x="27165" y="10347"/>
                  </a:cubicBezTo>
                  <a:lnTo>
                    <a:pt x="27153" y="10323"/>
                  </a:lnTo>
                  <a:lnTo>
                    <a:pt x="27153" y="10323"/>
                  </a:lnTo>
                  <a:cubicBezTo>
                    <a:pt x="27474" y="11049"/>
                    <a:pt x="27534" y="12109"/>
                    <a:pt x="27867" y="12657"/>
                  </a:cubicBezTo>
                  <a:lnTo>
                    <a:pt x="27843" y="12633"/>
                  </a:lnTo>
                  <a:lnTo>
                    <a:pt x="28129" y="13228"/>
                  </a:lnTo>
                  <a:cubicBezTo>
                    <a:pt x="28154" y="13303"/>
                    <a:pt x="28158" y="13328"/>
                    <a:pt x="28152" y="13328"/>
                  </a:cubicBezTo>
                  <a:cubicBezTo>
                    <a:pt x="28139" y="13328"/>
                    <a:pt x="28083" y="13226"/>
                    <a:pt x="28062" y="13226"/>
                  </a:cubicBezTo>
                  <a:cubicBezTo>
                    <a:pt x="28053" y="13226"/>
                    <a:pt x="28050" y="13243"/>
                    <a:pt x="28057" y="13288"/>
                  </a:cubicBezTo>
                  <a:cubicBezTo>
                    <a:pt x="28403" y="13919"/>
                    <a:pt x="28415" y="14347"/>
                    <a:pt x="28689" y="14859"/>
                  </a:cubicBezTo>
                  <a:cubicBezTo>
                    <a:pt x="28689" y="15097"/>
                    <a:pt x="28831" y="15466"/>
                    <a:pt x="28986" y="15847"/>
                  </a:cubicBezTo>
                  <a:cubicBezTo>
                    <a:pt x="29165" y="16193"/>
                    <a:pt x="29296" y="16562"/>
                    <a:pt x="29391" y="16931"/>
                  </a:cubicBezTo>
                  <a:lnTo>
                    <a:pt x="29415" y="16883"/>
                  </a:lnTo>
                  <a:cubicBezTo>
                    <a:pt x="29522" y="17014"/>
                    <a:pt x="29462" y="17074"/>
                    <a:pt x="29498" y="17181"/>
                  </a:cubicBezTo>
                  <a:cubicBezTo>
                    <a:pt x="29517" y="17162"/>
                    <a:pt x="29490" y="17066"/>
                    <a:pt x="29510" y="17066"/>
                  </a:cubicBezTo>
                  <a:cubicBezTo>
                    <a:pt x="29515" y="17066"/>
                    <a:pt x="29522" y="17072"/>
                    <a:pt x="29534" y="17086"/>
                  </a:cubicBezTo>
                  <a:cubicBezTo>
                    <a:pt x="30070" y="18288"/>
                    <a:pt x="30510" y="19634"/>
                    <a:pt x="31010" y="20884"/>
                  </a:cubicBezTo>
                  <a:cubicBezTo>
                    <a:pt x="31189" y="21348"/>
                    <a:pt x="31332" y="21062"/>
                    <a:pt x="31475" y="21670"/>
                  </a:cubicBezTo>
                  <a:lnTo>
                    <a:pt x="31332" y="21539"/>
                  </a:lnTo>
                  <a:lnTo>
                    <a:pt x="31332" y="21539"/>
                  </a:lnTo>
                  <a:cubicBezTo>
                    <a:pt x="31570" y="21979"/>
                    <a:pt x="31784" y="22444"/>
                    <a:pt x="31975" y="22908"/>
                  </a:cubicBezTo>
                  <a:cubicBezTo>
                    <a:pt x="32082" y="23146"/>
                    <a:pt x="32177" y="23372"/>
                    <a:pt x="32284" y="23598"/>
                  </a:cubicBezTo>
                  <a:lnTo>
                    <a:pt x="32356" y="23753"/>
                  </a:lnTo>
                  <a:lnTo>
                    <a:pt x="32379" y="23789"/>
                  </a:lnTo>
                  <a:lnTo>
                    <a:pt x="32451" y="23896"/>
                  </a:lnTo>
                  <a:cubicBezTo>
                    <a:pt x="32415" y="23860"/>
                    <a:pt x="32379" y="23837"/>
                    <a:pt x="32379" y="23825"/>
                  </a:cubicBezTo>
                  <a:cubicBezTo>
                    <a:pt x="32332" y="23825"/>
                    <a:pt x="32344" y="23837"/>
                    <a:pt x="32403" y="23920"/>
                  </a:cubicBezTo>
                  <a:cubicBezTo>
                    <a:pt x="32415" y="23944"/>
                    <a:pt x="32439" y="23968"/>
                    <a:pt x="32451" y="23991"/>
                  </a:cubicBezTo>
                  <a:cubicBezTo>
                    <a:pt x="32403" y="23968"/>
                    <a:pt x="32379" y="23908"/>
                    <a:pt x="32332" y="23872"/>
                  </a:cubicBezTo>
                  <a:cubicBezTo>
                    <a:pt x="32316" y="23856"/>
                    <a:pt x="32308" y="23851"/>
                    <a:pt x="32304" y="23851"/>
                  </a:cubicBezTo>
                  <a:cubicBezTo>
                    <a:pt x="32296" y="23851"/>
                    <a:pt x="32304" y="23872"/>
                    <a:pt x="32296" y="23872"/>
                  </a:cubicBezTo>
                  <a:cubicBezTo>
                    <a:pt x="32293" y="23875"/>
                    <a:pt x="32288" y="23877"/>
                    <a:pt x="32283" y="23877"/>
                  </a:cubicBezTo>
                  <a:cubicBezTo>
                    <a:pt x="32268" y="23877"/>
                    <a:pt x="32248" y="23866"/>
                    <a:pt x="32248" y="23848"/>
                  </a:cubicBezTo>
                  <a:cubicBezTo>
                    <a:pt x="32248" y="23837"/>
                    <a:pt x="32260" y="23837"/>
                    <a:pt x="32272" y="23825"/>
                  </a:cubicBezTo>
                  <a:lnTo>
                    <a:pt x="32272" y="23825"/>
                  </a:lnTo>
                  <a:cubicBezTo>
                    <a:pt x="32272" y="23825"/>
                    <a:pt x="32267" y="23830"/>
                    <a:pt x="32256" y="23830"/>
                  </a:cubicBezTo>
                  <a:cubicBezTo>
                    <a:pt x="32251" y="23830"/>
                    <a:pt x="32245" y="23829"/>
                    <a:pt x="32237" y="23825"/>
                  </a:cubicBezTo>
                  <a:lnTo>
                    <a:pt x="32058" y="23753"/>
                  </a:lnTo>
                  <a:cubicBezTo>
                    <a:pt x="31989" y="23726"/>
                    <a:pt x="31932" y="23706"/>
                    <a:pt x="31908" y="23706"/>
                  </a:cubicBezTo>
                  <a:cubicBezTo>
                    <a:pt x="31890" y="23706"/>
                    <a:pt x="31890" y="23716"/>
                    <a:pt x="31915" y="23741"/>
                  </a:cubicBezTo>
                  <a:cubicBezTo>
                    <a:pt x="31582" y="23563"/>
                    <a:pt x="31248" y="23503"/>
                    <a:pt x="30998" y="23348"/>
                  </a:cubicBezTo>
                  <a:cubicBezTo>
                    <a:pt x="30819" y="23348"/>
                    <a:pt x="30519" y="23134"/>
                    <a:pt x="30386" y="23134"/>
                  </a:cubicBezTo>
                  <a:cubicBezTo>
                    <a:pt x="30369" y="23134"/>
                    <a:pt x="30354" y="23138"/>
                    <a:pt x="30343" y="23146"/>
                  </a:cubicBezTo>
                  <a:cubicBezTo>
                    <a:pt x="30403" y="23051"/>
                    <a:pt x="29784" y="22813"/>
                    <a:pt x="29546" y="22777"/>
                  </a:cubicBezTo>
                  <a:cubicBezTo>
                    <a:pt x="29629" y="22777"/>
                    <a:pt x="29379" y="22670"/>
                    <a:pt x="29474" y="22658"/>
                  </a:cubicBezTo>
                  <a:cubicBezTo>
                    <a:pt x="29299" y="22588"/>
                    <a:pt x="29123" y="22524"/>
                    <a:pt x="29053" y="22524"/>
                  </a:cubicBezTo>
                  <a:cubicBezTo>
                    <a:pt x="29027" y="22524"/>
                    <a:pt x="29016" y="22532"/>
                    <a:pt x="29022" y="22551"/>
                  </a:cubicBezTo>
                  <a:cubicBezTo>
                    <a:pt x="28629" y="22241"/>
                    <a:pt x="28081" y="22277"/>
                    <a:pt x="27891" y="22015"/>
                  </a:cubicBezTo>
                  <a:cubicBezTo>
                    <a:pt x="27153" y="21765"/>
                    <a:pt x="26462" y="21527"/>
                    <a:pt x="25795" y="21265"/>
                  </a:cubicBezTo>
                  <a:cubicBezTo>
                    <a:pt x="25803" y="21254"/>
                    <a:pt x="25818" y="21250"/>
                    <a:pt x="25838" y="21250"/>
                  </a:cubicBezTo>
                  <a:cubicBezTo>
                    <a:pt x="25978" y="21250"/>
                    <a:pt x="26376" y="21466"/>
                    <a:pt x="26505" y="21466"/>
                  </a:cubicBezTo>
                  <a:cubicBezTo>
                    <a:pt x="26528" y="21466"/>
                    <a:pt x="26542" y="21459"/>
                    <a:pt x="26545" y="21443"/>
                  </a:cubicBezTo>
                  <a:cubicBezTo>
                    <a:pt x="26093" y="21289"/>
                    <a:pt x="25760" y="21205"/>
                    <a:pt x="25390" y="21074"/>
                  </a:cubicBezTo>
                  <a:lnTo>
                    <a:pt x="25379" y="21074"/>
                  </a:lnTo>
                  <a:cubicBezTo>
                    <a:pt x="25414" y="21074"/>
                    <a:pt x="25343" y="21062"/>
                    <a:pt x="25379" y="21062"/>
                  </a:cubicBezTo>
                  <a:cubicBezTo>
                    <a:pt x="25402" y="21062"/>
                    <a:pt x="25390" y="21074"/>
                    <a:pt x="25426" y="21074"/>
                  </a:cubicBezTo>
                  <a:cubicBezTo>
                    <a:pt x="25367" y="21062"/>
                    <a:pt x="25450" y="21062"/>
                    <a:pt x="25426" y="21050"/>
                  </a:cubicBezTo>
                  <a:lnTo>
                    <a:pt x="25462" y="21050"/>
                  </a:lnTo>
                  <a:cubicBezTo>
                    <a:pt x="25438" y="21050"/>
                    <a:pt x="25426" y="21039"/>
                    <a:pt x="25402" y="21039"/>
                  </a:cubicBezTo>
                  <a:cubicBezTo>
                    <a:pt x="25390" y="21039"/>
                    <a:pt x="25402" y="21027"/>
                    <a:pt x="25402" y="21015"/>
                  </a:cubicBezTo>
                  <a:cubicBezTo>
                    <a:pt x="25414" y="21015"/>
                    <a:pt x="25438" y="21003"/>
                    <a:pt x="25450" y="21003"/>
                  </a:cubicBezTo>
                  <a:lnTo>
                    <a:pt x="25462" y="21003"/>
                  </a:lnTo>
                  <a:cubicBezTo>
                    <a:pt x="25414" y="20991"/>
                    <a:pt x="25426" y="20979"/>
                    <a:pt x="25414" y="20967"/>
                  </a:cubicBezTo>
                  <a:cubicBezTo>
                    <a:pt x="25422" y="20967"/>
                    <a:pt x="25435" y="20972"/>
                    <a:pt x="25450" y="20979"/>
                  </a:cubicBezTo>
                  <a:lnTo>
                    <a:pt x="25474" y="20979"/>
                  </a:lnTo>
                  <a:cubicBezTo>
                    <a:pt x="25474" y="20979"/>
                    <a:pt x="25438" y="20955"/>
                    <a:pt x="25462" y="20955"/>
                  </a:cubicBezTo>
                  <a:cubicBezTo>
                    <a:pt x="25414" y="20943"/>
                    <a:pt x="25379" y="20931"/>
                    <a:pt x="25331" y="20920"/>
                  </a:cubicBezTo>
                  <a:cubicBezTo>
                    <a:pt x="25355" y="20920"/>
                    <a:pt x="25379" y="20931"/>
                    <a:pt x="25390" y="20931"/>
                  </a:cubicBezTo>
                  <a:lnTo>
                    <a:pt x="25400" y="20935"/>
                  </a:lnTo>
                  <a:lnTo>
                    <a:pt x="25400" y="20935"/>
                  </a:lnTo>
                  <a:cubicBezTo>
                    <a:pt x="25401" y="20934"/>
                    <a:pt x="25401" y="20933"/>
                    <a:pt x="25402" y="20931"/>
                  </a:cubicBezTo>
                  <a:lnTo>
                    <a:pt x="25486" y="20931"/>
                  </a:lnTo>
                  <a:cubicBezTo>
                    <a:pt x="25474" y="20931"/>
                    <a:pt x="25462" y="20931"/>
                    <a:pt x="25450" y="20920"/>
                  </a:cubicBezTo>
                  <a:lnTo>
                    <a:pt x="25498" y="20920"/>
                  </a:lnTo>
                  <a:cubicBezTo>
                    <a:pt x="25474" y="20920"/>
                    <a:pt x="25498" y="20920"/>
                    <a:pt x="25450" y="20908"/>
                  </a:cubicBezTo>
                  <a:lnTo>
                    <a:pt x="25486" y="20908"/>
                  </a:lnTo>
                  <a:cubicBezTo>
                    <a:pt x="25474" y="20896"/>
                    <a:pt x="25486" y="20884"/>
                    <a:pt x="25438" y="20884"/>
                  </a:cubicBezTo>
                  <a:cubicBezTo>
                    <a:pt x="25402" y="20860"/>
                    <a:pt x="25474" y="20860"/>
                    <a:pt x="25450" y="20836"/>
                  </a:cubicBezTo>
                  <a:lnTo>
                    <a:pt x="25474" y="20836"/>
                  </a:lnTo>
                  <a:cubicBezTo>
                    <a:pt x="25450" y="20824"/>
                    <a:pt x="25474" y="20812"/>
                    <a:pt x="25438" y="20800"/>
                  </a:cubicBezTo>
                  <a:lnTo>
                    <a:pt x="25474" y="20800"/>
                  </a:lnTo>
                  <a:cubicBezTo>
                    <a:pt x="25474" y="20800"/>
                    <a:pt x="25450" y="20789"/>
                    <a:pt x="25474" y="20789"/>
                  </a:cubicBezTo>
                  <a:cubicBezTo>
                    <a:pt x="25481" y="20785"/>
                    <a:pt x="25486" y="20784"/>
                    <a:pt x="25489" y="20784"/>
                  </a:cubicBezTo>
                  <a:cubicBezTo>
                    <a:pt x="25498" y="20784"/>
                    <a:pt x="25498" y="20792"/>
                    <a:pt x="25498" y="20800"/>
                  </a:cubicBezTo>
                  <a:cubicBezTo>
                    <a:pt x="25494" y="20804"/>
                    <a:pt x="25496" y="20805"/>
                    <a:pt x="25498" y="20805"/>
                  </a:cubicBezTo>
                  <a:cubicBezTo>
                    <a:pt x="25505" y="20805"/>
                    <a:pt x="25524" y="20794"/>
                    <a:pt x="25498" y="20777"/>
                  </a:cubicBezTo>
                  <a:lnTo>
                    <a:pt x="25498" y="20777"/>
                  </a:lnTo>
                  <a:cubicBezTo>
                    <a:pt x="25510" y="20781"/>
                    <a:pt x="25519" y="20782"/>
                    <a:pt x="25525" y="20782"/>
                  </a:cubicBezTo>
                  <a:cubicBezTo>
                    <a:pt x="25539" y="20782"/>
                    <a:pt x="25541" y="20777"/>
                    <a:pt x="25533" y="20777"/>
                  </a:cubicBezTo>
                  <a:lnTo>
                    <a:pt x="25510" y="20777"/>
                  </a:lnTo>
                  <a:lnTo>
                    <a:pt x="25510" y="20765"/>
                  </a:lnTo>
                  <a:lnTo>
                    <a:pt x="25557" y="20777"/>
                  </a:lnTo>
                  <a:cubicBezTo>
                    <a:pt x="25603" y="20767"/>
                    <a:pt x="25521" y="20737"/>
                    <a:pt x="25526" y="20729"/>
                  </a:cubicBezTo>
                  <a:lnTo>
                    <a:pt x="25569" y="20729"/>
                  </a:lnTo>
                  <a:cubicBezTo>
                    <a:pt x="25605" y="20717"/>
                    <a:pt x="25498" y="20705"/>
                    <a:pt x="25521" y="20693"/>
                  </a:cubicBezTo>
                  <a:cubicBezTo>
                    <a:pt x="25498" y="20693"/>
                    <a:pt x="25474" y="20681"/>
                    <a:pt x="25438" y="20669"/>
                  </a:cubicBezTo>
                  <a:cubicBezTo>
                    <a:pt x="25474" y="20669"/>
                    <a:pt x="25498" y="20669"/>
                    <a:pt x="25533" y="20681"/>
                  </a:cubicBezTo>
                  <a:lnTo>
                    <a:pt x="25521" y="20681"/>
                  </a:lnTo>
                  <a:cubicBezTo>
                    <a:pt x="25529" y="20689"/>
                    <a:pt x="25536" y="20691"/>
                    <a:pt x="25543" y="20693"/>
                  </a:cubicBezTo>
                  <a:lnTo>
                    <a:pt x="25543" y="20693"/>
                  </a:lnTo>
                  <a:cubicBezTo>
                    <a:pt x="25544" y="20692"/>
                    <a:pt x="25546" y="20692"/>
                    <a:pt x="25547" y="20692"/>
                  </a:cubicBezTo>
                  <a:lnTo>
                    <a:pt x="25547" y="20692"/>
                  </a:lnTo>
                  <a:cubicBezTo>
                    <a:pt x="25546" y="20692"/>
                    <a:pt x="25546" y="20693"/>
                    <a:pt x="25546" y="20693"/>
                  </a:cubicBezTo>
                  <a:lnTo>
                    <a:pt x="25546" y="20693"/>
                  </a:lnTo>
                  <a:cubicBezTo>
                    <a:pt x="25545" y="20693"/>
                    <a:pt x="25544" y="20693"/>
                    <a:pt x="25543" y="20693"/>
                  </a:cubicBezTo>
                  <a:lnTo>
                    <a:pt x="25543" y="20693"/>
                  </a:lnTo>
                  <a:cubicBezTo>
                    <a:pt x="25540" y="20693"/>
                    <a:pt x="25537" y="20693"/>
                    <a:pt x="25533" y="20693"/>
                  </a:cubicBezTo>
                  <a:lnTo>
                    <a:pt x="25545" y="20693"/>
                  </a:lnTo>
                  <a:cubicBezTo>
                    <a:pt x="25545" y="20693"/>
                    <a:pt x="25546" y="20693"/>
                    <a:pt x="25546" y="20693"/>
                  </a:cubicBezTo>
                  <a:lnTo>
                    <a:pt x="25546" y="20693"/>
                  </a:lnTo>
                  <a:cubicBezTo>
                    <a:pt x="25547" y="20693"/>
                    <a:pt x="25548" y="20693"/>
                    <a:pt x="25549" y="20693"/>
                  </a:cubicBezTo>
                  <a:lnTo>
                    <a:pt x="25549" y="20693"/>
                  </a:lnTo>
                  <a:cubicBezTo>
                    <a:pt x="25555" y="20693"/>
                    <a:pt x="25557" y="20691"/>
                    <a:pt x="25557" y="20689"/>
                  </a:cubicBezTo>
                  <a:lnTo>
                    <a:pt x="25557" y="20689"/>
                  </a:lnTo>
                  <a:cubicBezTo>
                    <a:pt x="25559" y="20688"/>
                    <a:pt x="25561" y="20688"/>
                    <a:pt x="25563" y="20688"/>
                  </a:cubicBezTo>
                  <a:cubicBezTo>
                    <a:pt x="25568" y="20688"/>
                    <a:pt x="25573" y="20689"/>
                    <a:pt x="25581" y="20693"/>
                  </a:cubicBezTo>
                  <a:cubicBezTo>
                    <a:pt x="25575" y="20687"/>
                    <a:pt x="25569" y="20684"/>
                    <a:pt x="25563" y="20684"/>
                  </a:cubicBezTo>
                  <a:cubicBezTo>
                    <a:pt x="25561" y="20684"/>
                    <a:pt x="25559" y="20685"/>
                    <a:pt x="25557" y="20685"/>
                  </a:cubicBezTo>
                  <a:lnTo>
                    <a:pt x="25557" y="20685"/>
                  </a:lnTo>
                  <a:cubicBezTo>
                    <a:pt x="25557" y="20681"/>
                    <a:pt x="25558" y="20675"/>
                    <a:pt x="25569" y="20669"/>
                  </a:cubicBezTo>
                  <a:lnTo>
                    <a:pt x="25533" y="20669"/>
                  </a:lnTo>
                  <a:cubicBezTo>
                    <a:pt x="25557" y="20658"/>
                    <a:pt x="25510" y="20658"/>
                    <a:pt x="25498" y="20646"/>
                  </a:cubicBezTo>
                  <a:cubicBezTo>
                    <a:pt x="25521" y="20646"/>
                    <a:pt x="25540" y="20651"/>
                    <a:pt x="25546" y="20651"/>
                  </a:cubicBezTo>
                  <a:cubicBezTo>
                    <a:pt x="25549" y="20651"/>
                    <a:pt x="25549" y="20650"/>
                    <a:pt x="25545" y="20646"/>
                  </a:cubicBezTo>
                  <a:cubicBezTo>
                    <a:pt x="25557" y="20646"/>
                    <a:pt x="25581" y="20646"/>
                    <a:pt x="25605" y="20658"/>
                  </a:cubicBezTo>
                  <a:cubicBezTo>
                    <a:pt x="25569" y="20634"/>
                    <a:pt x="25629" y="20634"/>
                    <a:pt x="25629" y="20634"/>
                  </a:cubicBezTo>
                  <a:cubicBezTo>
                    <a:pt x="25617" y="20634"/>
                    <a:pt x="25569" y="20622"/>
                    <a:pt x="25545" y="20610"/>
                  </a:cubicBezTo>
                  <a:cubicBezTo>
                    <a:pt x="25569" y="20610"/>
                    <a:pt x="25533" y="20598"/>
                    <a:pt x="25569" y="20598"/>
                  </a:cubicBezTo>
                  <a:cubicBezTo>
                    <a:pt x="25557" y="20610"/>
                    <a:pt x="25629" y="20598"/>
                    <a:pt x="25629" y="20622"/>
                  </a:cubicBezTo>
                  <a:cubicBezTo>
                    <a:pt x="25629" y="20618"/>
                    <a:pt x="25629" y="20613"/>
                    <a:pt x="25629" y="20610"/>
                  </a:cubicBezTo>
                  <a:lnTo>
                    <a:pt x="25641" y="20610"/>
                  </a:lnTo>
                  <a:cubicBezTo>
                    <a:pt x="25676" y="20610"/>
                    <a:pt x="25581" y="20598"/>
                    <a:pt x="25593" y="20586"/>
                  </a:cubicBezTo>
                  <a:cubicBezTo>
                    <a:pt x="25593" y="20585"/>
                    <a:pt x="25594" y="20583"/>
                    <a:pt x="25595" y="20583"/>
                  </a:cubicBezTo>
                  <a:lnTo>
                    <a:pt x="25595" y="20583"/>
                  </a:lnTo>
                  <a:cubicBezTo>
                    <a:pt x="25614" y="20586"/>
                    <a:pt x="25633" y="20586"/>
                    <a:pt x="25641" y="20586"/>
                  </a:cubicBezTo>
                  <a:cubicBezTo>
                    <a:pt x="25641" y="20586"/>
                    <a:pt x="25619" y="20581"/>
                    <a:pt x="25605" y="20581"/>
                  </a:cubicBezTo>
                  <a:cubicBezTo>
                    <a:pt x="25601" y="20581"/>
                    <a:pt x="25597" y="20581"/>
                    <a:pt x="25595" y="20583"/>
                  </a:cubicBezTo>
                  <a:lnTo>
                    <a:pt x="25595" y="20583"/>
                  </a:lnTo>
                  <a:cubicBezTo>
                    <a:pt x="25586" y="20581"/>
                    <a:pt x="25577" y="20578"/>
                    <a:pt x="25569" y="20574"/>
                  </a:cubicBezTo>
                  <a:cubicBezTo>
                    <a:pt x="25593" y="20574"/>
                    <a:pt x="25557" y="20562"/>
                    <a:pt x="25557" y="20562"/>
                  </a:cubicBezTo>
                  <a:cubicBezTo>
                    <a:pt x="25521" y="20550"/>
                    <a:pt x="25533" y="20550"/>
                    <a:pt x="25521" y="20539"/>
                  </a:cubicBezTo>
                  <a:lnTo>
                    <a:pt x="25545" y="20539"/>
                  </a:lnTo>
                  <a:cubicBezTo>
                    <a:pt x="25498" y="20527"/>
                    <a:pt x="25593" y="20539"/>
                    <a:pt x="25569" y="20515"/>
                  </a:cubicBezTo>
                  <a:cubicBezTo>
                    <a:pt x="25557" y="20503"/>
                    <a:pt x="25533" y="20503"/>
                    <a:pt x="25521" y="20503"/>
                  </a:cubicBezTo>
                  <a:cubicBezTo>
                    <a:pt x="25569" y="20503"/>
                    <a:pt x="25486" y="20479"/>
                    <a:pt x="25521" y="20479"/>
                  </a:cubicBezTo>
                  <a:lnTo>
                    <a:pt x="25617" y="20491"/>
                  </a:lnTo>
                  <a:cubicBezTo>
                    <a:pt x="25652" y="20491"/>
                    <a:pt x="25569" y="20467"/>
                    <a:pt x="25593" y="20455"/>
                  </a:cubicBezTo>
                  <a:lnTo>
                    <a:pt x="25581" y="20455"/>
                  </a:lnTo>
                  <a:cubicBezTo>
                    <a:pt x="25545" y="20443"/>
                    <a:pt x="25581" y="20443"/>
                    <a:pt x="25569" y="20431"/>
                  </a:cubicBezTo>
                  <a:lnTo>
                    <a:pt x="25629" y="20431"/>
                  </a:lnTo>
                  <a:cubicBezTo>
                    <a:pt x="25605" y="20431"/>
                    <a:pt x="25629" y="20419"/>
                    <a:pt x="25569" y="20408"/>
                  </a:cubicBezTo>
                  <a:lnTo>
                    <a:pt x="25617" y="20408"/>
                  </a:lnTo>
                  <a:cubicBezTo>
                    <a:pt x="25629" y="20396"/>
                    <a:pt x="25533" y="20384"/>
                    <a:pt x="25545" y="20372"/>
                  </a:cubicBezTo>
                  <a:cubicBezTo>
                    <a:pt x="25566" y="20372"/>
                    <a:pt x="25588" y="20381"/>
                    <a:pt x="25609" y="20383"/>
                  </a:cubicBezTo>
                  <a:lnTo>
                    <a:pt x="25609" y="20383"/>
                  </a:lnTo>
                  <a:cubicBezTo>
                    <a:pt x="25620" y="20380"/>
                    <a:pt x="25571" y="20360"/>
                    <a:pt x="25593" y="20360"/>
                  </a:cubicBezTo>
                  <a:cubicBezTo>
                    <a:pt x="25581" y="20360"/>
                    <a:pt x="25557" y="20348"/>
                    <a:pt x="25557" y="20348"/>
                  </a:cubicBezTo>
                  <a:lnTo>
                    <a:pt x="25569" y="20348"/>
                  </a:lnTo>
                  <a:cubicBezTo>
                    <a:pt x="25557" y="20336"/>
                    <a:pt x="25533" y="20336"/>
                    <a:pt x="25521" y="20336"/>
                  </a:cubicBezTo>
                  <a:cubicBezTo>
                    <a:pt x="25617" y="20336"/>
                    <a:pt x="25521" y="20300"/>
                    <a:pt x="25605" y="20300"/>
                  </a:cubicBezTo>
                  <a:cubicBezTo>
                    <a:pt x="25593" y="20288"/>
                    <a:pt x="25581" y="20277"/>
                    <a:pt x="25581" y="20265"/>
                  </a:cubicBezTo>
                  <a:lnTo>
                    <a:pt x="25593" y="20265"/>
                  </a:lnTo>
                  <a:cubicBezTo>
                    <a:pt x="25629" y="20265"/>
                    <a:pt x="25510" y="20241"/>
                    <a:pt x="25545" y="20241"/>
                  </a:cubicBezTo>
                  <a:cubicBezTo>
                    <a:pt x="25557" y="20237"/>
                    <a:pt x="25564" y="20236"/>
                    <a:pt x="25568" y="20236"/>
                  </a:cubicBezTo>
                  <a:cubicBezTo>
                    <a:pt x="25577" y="20236"/>
                    <a:pt x="25577" y="20241"/>
                    <a:pt x="25593" y="20241"/>
                  </a:cubicBezTo>
                  <a:cubicBezTo>
                    <a:pt x="25614" y="20247"/>
                    <a:pt x="25623" y="20249"/>
                    <a:pt x="25627" y="20249"/>
                  </a:cubicBezTo>
                  <a:cubicBezTo>
                    <a:pt x="25638" y="20249"/>
                    <a:pt x="25593" y="20229"/>
                    <a:pt x="25629" y="20229"/>
                  </a:cubicBezTo>
                  <a:cubicBezTo>
                    <a:pt x="25664" y="20229"/>
                    <a:pt x="25605" y="20205"/>
                    <a:pt x="25605" y="20193"/>
                  </a:cubicBezTo>
                  <a:lnTo>
                    <a:pt x="25629" y="20193"/>
                  </a:lnTo>
                  <a:cubicBezTo>
                    <a:pt x="25600" y="20193"/>
                    <a:pt x="25579" y="20178"/>
                    <a:pt x="25566" y="20160"/>
                  </a:cubicBezTo>
                  <a:lnTo>
                    <a:pt x="25566" y="20160"/>
                  </a:lnTo>
                  <a:cubicBezTo>
                    <a:pt x="25585" y="20165"/>
                    <a:pt x="25605" y="20169"/>
                    <a:pt x="25605" y="20169"/>
                  </a:cubicBezTo>
                  <a:cubicBezTo>
                    <a:pt x="25593" y="20158"/>
                    <a:pt x="25569" y="20158"/>
                    <a:pt x="25557" y="20146"/>
                  </a:cubicBezTo>
                  <a:lnTo>
                    <a:pt x="25557" y="20146"/>
                  </a:lnTo>
                  <a:cubicBezTo>
                    <a:pt x="25560" y="20150"/>
                    <a:pt x="25562" y="20155"/>
                    <a:pt x="25566" y="20160"/>
                  </a:cubicBezTo>
                  <a:lnTo>
                    <a:pt x="25566" y="20160"/>
                  </a:lnTo>
                  <a:cubicBezTo>
                    <a:pt x="25552" y="20156"/>
                    <a:pt x="25538" y="20151"/>
                    <a:pt x="25533" y="20146"/>
                  </a:cubicBezTo>
                  <a:lnTo>
                    <a:pt x="25617" y="20146"/>
                  </a:lnTo>
                  <a:lnTo>
                    <a:pt x="25617" y="20169"/>
                  </a:lnTo>
                  <a:cubicBezTo>
                    <a:pt x="25676" y="20169"/>
                    <a:pt x="25617" y="20158"/>
                    <a:pt x="25629" y="20146"/>
                  </a:cubicBezTo>
                  <a:lnTo>
                    <a:pt x="25652" y="20146"/>
                  </a:lnTo>
                  <a:cubicBezTo>
                    <a:pt x="25652" y="20134"/>
                    <a:pt x="25593" y="20122"/>
                    <a:pt x="25593" y="20110"/>
                  </a:cubicBezTo>
                  <a:lnTo>
                    <a:pt x="25581" y="20110"/>
                  </a:lnTo>
                  <a:cubicBezTo>
                    <a:pt x="25559" y="20101"/>
                    <a:pt x="25558" y="20099"/>
                    <a:pt x="25563" y="20099"/>
                  </a:cubicBezTo>
                  <a:cubicBezTo>
                    <a:pt x="25569" y="20099"/>
                    <a:pt x="25582" y="20102"/>
                    <a:pt x="25583" y="20102"/>
                  </a:cubicBezTo>
                  <a:cubicBezTo>
                    <a:pt x="25583" y="20102"/>
                    <a:pt x="25580" y="20101"/>
                    <a:pt x="25569" y="20098"/>
                  </a:cubicBezTo>
                  <a:lnTo>
                    <a:pt x="25629" y="20098"/>
                  </a:lnTo>
                  <a:cubicBezTo>
                    <a:pt x="25605" y="20086"/>
                    <a:pt x="25593" y="20074"/>
                    <a:pt x="25569" y="20062"/>
                  </a:cubicBezTo>
                  <a:lnTo>
                    <a:pt x="25569" y="20062"/>
                  </a:lnTo>
                  <a:cubicBezTo>
                    <a:pt x="25593" y="20074"/>
                    <a:pt x="25629" y="20086"/>
                    <a:pt x="25652" y="20098"/>
                  </a:cubicBezTo>
                  <a:cubicBezTo>
                    <a:pt x="25652" y="20098"/>
                    <a:pt x="25652" y="20086"/>
                    <a:pt x="25629" y="20074"/>
                  </a:cubicBezTo>
                  <a:lnTo>
                    <a:pt x="25629" y="20074"/>
                  </a:lnTo>
                  <a:cubicBezTo>
                    <a:pt x="25629" y="20074"/>
                    <a:pt x="25640" y="20086"/>
                    <a:pt x="25629" y="20086"/>
                  </a:cubicBezTo>
                  <a:cubicBezTo>
                    <a:pt x="25593" y="20074"/>
                    <a:pt x="25569" y="20050"/>
                    <a:pt x="25569" y="20050"/>
                  </a:cubicBezTo>
                  <a:lnTo>
                    <a:pt x="25569" y="20050"/>
                  </a:lnTo>
                  <a:cubicBezTo>
                    <a:pt x="25594" y="20055"/>
                    <a:pt x="25609" y="20057"/>
                    <a:pt x="25620" y="20057"/>
                  </a:cubicBezTo>
                  <a:cubicBezTo>
                    <a:pt x="25655" y="20057"/>
                    <a:pt x="25631" y="20037"/>
                    <a:pt x="25666" y="20037"/>
                  </a:cubicBezTo>
                  <a:cubicBezTo>
                    <a:pt x="25671" y="20037"/>
                    <a:pt x="25679" y="20037"/>
                    <a:pt x="25688" y="20038"/>
                  </a:cubicBezTo>
                  <a:cubicBezTo>
                    <a:pt x="25652" y="20003"/>
                    <a:pt x="25712" y="20003"/>
                    <a:pt x="25712" y="19979"/>
                  </a:cubicBezTo>
                  <a:cubicBezTo>
                    <a:pt x="25629" y="19967"/>
                    <a:pt x="25712" y="19979"/>
                    <a:pt x="25629" y="19955"/>
                  </a:cubicBezTo>
                  <a:lnTo>
                    <a:pt x="25676" y="19955"/>
                  </a:lnTo>
                  <a:cubicBezTo>
                    <a:pt x="25712" y="19955"/>
                    <a:pt x="25700" y="19967"/>
                    <a:pt x="25724" y="19967"/>
                  </a:cubicBezTo>
                  <a:lnTo>
                    <a:pt x="25783" y="19967"/>
                  </a:lnTo>
                  <a:cubicBezTo>
                    <a:pt x="25748" y="19967"/>
                    <a:pt x="25736" y="19955"/>
                    <a:pt x="25748" y="19955"/>
                  </a:cubicBezTo>
                  <a:lnTo>
                    <a:pt x="25712" y="19955"/>
                  </a:lnTo>
                  <a:cubicBezTo>
                    <a:pt x="25688" y="19943"/>
                    <a:pt x="25706" y="19943"/>
                    <a:pt x="25725" y="19943"/>
                  </a:cubicBezTo>
                  <a:cubicBezTo>
                    <a:pt x="25745" y="19943"/>
                    <a:pt x="25766" y="19943"/>
                    <a:pt x="25748" y="19931"/>
                  </a:cubicBezTo>
                  <a:lnTo>
                    <a:pt x="25748" y="19931"/>
                  </a:lnTo>
                  <a:lnTo>
                    <a:pt x="25771" y="19943"/>
                  </a:lnTo>
                  <a:cubicBezTo>
                    <a:pt x="25760" y="19931"/>
                    <a:pt x="25771" y="19907"/>
                    <a:pt x="25700" y="19884"/>
                  </a:cubicBezTo>
                  <a:cubicBezTo>
                    <a:pt x="25724" y="19884"/>
                    <a:pt x="25736" y="19896"/>
                    <a:pt x="25748" y="19896"/>
                  </a:cubicBezTo>
                  <a:cubicBezTo>
                    <a:pt x="25760" y="19872"/>
                    <a:pt x="25676" y="19836"/>
                    <a:pt x="25724" y="19836"/>
                  </a:cubicBezTo>
                  <a:lnTo>
                    <a:pt x="25748" y="19836"/>
                  </a:lnTo>
                  <a:cubicBezTo>
                    <a:pt x="25748" y="19836"/>
                    <a:pt x="25712" y="19824"/>
                    <a:pt x="25724" y="19824"/>
                  </a:cubicBezTo>
                  <a:lnTo>
                    <a:pt x="25748" y="19824"/>
                  </a:lnTo>
                  <a:cubicBezTo>
                    <a:pt x="25748" y="19824"/>
                    <a:pt x="25712" y="19800"/>
                    <a:pt x="25724" y="19800"/>
                  </a:cubicBezTo>
                  <a:lnTo>
                    <a:pt x="25748" y="19812"/>
                  </a:lnTo>
                  <a:cubicBezTo>
                    <a:pt x="25783" y="19800"/>
                    <a:pt x="25700" y="19765"/>
                    <a:pt x="25688" y="19753"/>
                  </a:cubicBezTo>
                  <a:lnTo>
                    <a:pt x="25688" y="19753"/>
                  </a:lnTo>
                  <a:cubicBezTo>
                    <a:pt x="25706" y="19759"/>
                    <a:pt x="25724" y="19762"/>
                    <a:pt x="25740" y="19762"/>
                  </a:cubicBezTo>
                  <a:cubicBezTo>
                    <a:pt x="25757" y="19762"/>
                    <a:pt x="25771" y="19759"/>
                    <a:pt x="25783" y="19753"/>
                  </a:cubicBezTo>
                  <a:lnTo>
                    <a:pt x="25795" y="19753"/>
                  </a:lnTo>
                  <a:cubicBezTo>
                    <a:pt x="25807" y="19729"/>
                    <a:pt x="25748" y="19705"/>
                    <a:pt x="25724" y="19681"/>
                  </a:cubicBezTo>
                  <a:cubicBezTo>
                    <a:pt x="25795" y="19681"/>
                    <a:pt x="25760" y="19646"/>
                    <a:pt x="25807" y="19634"/>
                  </a:cubicBezTo>
                  <a:cubicBezTo>
                    <a:pt x="25783" y="19634"/>
                    <a:pt x="25771" y="19622"/>
                    <a:pt x="25748" y="19622"/>
                  </a:cubicBezTo>
                  <a:cubicBezTo>
                    <a:pt x="25757" y="19622"/>
                    <a:pt x="25729" y="19606"/>
                    <a:pt x="25747" y="19606"/>
                  </a:cubicBezTo>
                  <a:cubicBezTo>
                    <a:pt x="25752" y="19606"/>
                    <a:pt x="25760" y="19607"/>
                    <a:pt x="25771" y="19610"/>
                  </a:cubicBezTo>
                  <a:cubicBezTo>
                    <a:pt x="25831" y="19610"/>
                    <a:pt x="25807" y="19610"/>
                    <a:pt x="25819" y="19598"/>
                  </a:cubicBezTo>
                  <a:lnTo>
                    <a:pt x="25736" y="19574"/>
                  </a:lnTo>
                  <a:cubicBezTo>
                    <a:pt x="25855" y="19574"/>
                    <a:pt x="25712" y="19526"/>
                    <a:pt x="25807" y="19526"/>
                  </a:cubicBezTo>
                  <a:cubicBezTo>
                    <a:pt x="25795" y="19526"/>
                    <a:pt x="25795" y="19515"/>
                    <a:pt x="25771" y="19503"/>
                  </a:cubicBezTo>
                  <a:lnTo>
                    <a:pt x="25771" y="19503"/>
                  </a:lnTo>
                  <a:lnTo>
                    <a:pt x="25819" y="19515"/>
                  </a:lnTo>
                  <a:cubicBezTo>
                    <a:pt x="25831" y="19503"/>
                    <a:pt x="25831" y="19503"/>
                    <a:pt x="25831" y="19479"/>
                  </a:cubicBezTo>
                  <a:lnTo>
                    <a:pt x="25855" y="19491"/>
                  </a:lnTo>
                  <a:cubicBezTo>
                    <a:pt x="25855" y="19479"/>
                    <a:pt x="25736" y="19455"/>
                    <a:pt x="25736" y="19443"/>
                  </a:cubicBezTo>
                  <a:lnTo>
                    <a:pt x="25736" y="19443"/>
                  </a:lnTo>
                  <a:lnTo>
                    <a:pt x="25807" y="19455"/>
                  </a:lnTo>
                  <a:cubicBezTo>
                    <a:pt x="25807" y="19443"/>
                    <a:pt x="25855" y="19431"/>
                    <a:pt x="25807" y="19407"/>
                  </a:cubicBezTo>
                  <a:lnTo>
                    <a:pt x="25807" y="19407"/>
                  </a:lnTo>
                  <a:cubicBezTo>
                    <a:pt x="25807" y="19407"/>
                    <a:pt x="25819" y="19407"/>
                    <a:pt x="25831" y="19419"/>
                  </a:cubicBezTo>
                  <a:cubicBezTo>
                    <a:pt x="25831" y="19408"/>
                    <a:pt x="25871" y="19398"/>
                    <a:pt x="25814" y="19387"/>
                  </a:cubicBezTo>
                  <a:lnTo>
                    <a:pt x="25814" y="19387"/>
                  </a:lnTo>
                  <a:cubicBezTo>
                    <a:pt x="25823" y="19385"/>
                    <a:pt x="25793" y="19369"/>
                    <a:pt x="25783" y="19360"/>
                  </a:cubicBezTo>
                  <a:lnTo>
                    <a:pt x="25819" y="19360"/>
                  </a:lnTo>
                  <a:cubicBezTo>
                    <a:pt x="25795" y="19360"/>
                    <a:pt x="25760" y="19348"/>
                    <a:pt x="25736" y="19336"/>
                  </a:cubicBezTo>
                  <a:cubicBezTo>
                    <a:pt x="25740" y="19332"/>
                    <a:pt x="25744" y="19329"/>
                    <a:pt x="25748" y="19328"/>
                  </a:cubicBezTo>
                  <a:lnTo>
                    <a:pt x="25748" y="19328"/>
                  </a:lnTo>
                  <a:cubicBezTo>
                    <a:pt x="25752" y="19330"/>
                    <a:pt x="25757" y="19333"/>
                    <a:pt x="25759" y="19334"/>
                  </a:cubicBezTo>
                  <a:lnTo>
                    <a:pt x="25759" y="19334"/>
                  </a:lnTo>
                  <a:cubicBezTo>
                    <a:pt x="25759" y="19329"/>
                    <a:pt x="25756" y="19327"/>
                    <a:pt x="25752" y="19327"/>
                  </a:cubicBezTo>
                  <a:cubicBezTo>
                    <a:pt x="25751" y="19327"/>
                    <a:pt x="25749" y="19327"/>
                    <a:pt x="25748" y="19328"/>
                  </a:cubicBezTo>
                  <a:lnTo>
                    <a:pt x="25748" y="19328"/>
                  </a:lnTo>
                  <a:cubicBezTo>
                    <a:pt x="25741" y="19323"/>
                    <a:pt x="25736" y="19318"/>
                    <a:pt x="25748" y="19312"/>
                  </a:cubicBezTo>
                  <a:lnTo>
                    <a:pt x="25748" y="19312"/>
                  </a:lnTo>
                  <a:lnTo>
                    <a:pt x="25771" y="19324"/>
                  </a:lnTo>
                  <a:cubicBezTo>
                    <a:pt x="25771" y="19312"/>
                    <a:pt x="25771" y="19312"/>
                    <a:pt x="25736" y="19300"/>
                  </a:cubicBezTo>
                  <a:cubicBezTo>
                    <a:pt x="25724" y="19294"/>
                    <a:pt x="25727" y="19291"/>
                    <a:pt x="25737" y="19291"/>
                  </a:cubicBezTo>
                  <a:cubicBezTo>
                    <a:pt x="25743" y="19291"/>
                    <a:pt x="25752" y="19292"/>
                    <a:pt x="25761" y="19294"/>
                  </a:cubicBezTo>
                  <a:lnTo>
                    <a:pt x="25761" y="19294"/>
                  </a:lnTo>
                  <a:cubicBezTo>
                    <a:pt x="25748" y="19287"/>
                    <a:pt x="25740" y="19276"/>
                    <a:pt x="25748" y="19276"/>
                  </a:cubicBezTo>
                  <a:lnTo>
                    <a:pt x="25771" y="19288"/>
                  </a:lnTo>
                  <a:cubicBezTo>
                    <a:pt x="25807" y="19276"/>
                    <a:pt x="25724" y="19253"/>
                    <a:pt x="25771" y="19253"/>
                  </a:cubicBezTo>
                  <a:lnTo>
                    <a:pt x="25795" y="19253"/>
                  </a:lnTo>
                  <a:cubicBezTo>
                    <a:pt x="25795" y="19259"/>
                    <a:pt x="25795" y="19265"/>
                    <a:pt x="25794" y="19268"/>
                  </a:cubicBezTo>
                  <a:lnTo>
                    <a:pt x="25794" y="19268"/>
                  </a:lnTo>
                  <a:cubicBezTo>
                    <a:pt x="25790" y="19267"/>
                    <a:pt x="25787" y="19266"/>
                    <a:pt x="25783" y="19265"/>
                  </a:cubicBezTo>
                  <a:lnTo>
                    <a:pt x="25783" y="19265"/>
                  </a:lnTo>
                  <a:cubicBezTo>
                    <a:pt x="25787" y="19268"/>
                    <a:pt x="25789" y="19269"/>
                    <a:pt x="25791" y="19269"/>
                  </a:cubicBezTo>
                  <a:cubicBezTo>
                    <a:pt x="25792" y="19269"/>
                    <a:pt x="25793" y="19269"/>
                    <a:pt x="25794" y="19268"/>
                  </a:cubicBezTo>
                  <a:lnTo>
                    <a:pt x="25794" y="19268"/>
                  </a:lnTo>
                  <a:cubicBezTo>
                    <a:pt x="25826" y="19277"/>
                    <a:pt x="25857" y="19278"/>
                    <a:pt x="25879" y="19288"/>
                  </a:cubicBezTo>
                  <a:cubicBezTo>
                    <a:pt x="25855" y="19276"/>
                    <a:pt x="25795" y="19253"/>
                    <a:pt x="25819" y="19241"/>
                  </a:cubicBezTo>
                  <a:lnTo>
                    <a:pt x="25843" y="19241"/>
                  </a:lnTo>
                  <a:cubicBezTo>
                    <a:pt x="25879" y="19241"/>
                    <a:pt x="25867" y="19241"/>
                    <a:pt x="25867" y="19229"/>
                  </a:cubicBezTo>
                  <a:cubicBezTo>
                    <a:pt x="25843" y="19229"/>
                    <a:pt x="25819" y="19229"/>
                    <a:pt x="25795" y="19217"/>
                  </a:cubicBezTo>
                  <a:cubicBezTo>
                    <a:pt x="25795" y="19229"/>
                    <a:pt x="25795" y="19229"/>
                    <a:pt x="25795" y="19229"/>
                  </a:cubicBezTo>
                  <a:cubicBezTo>
                    <a:pt x="25783" y="19229"/>
                    <a:pt x="25760" y="19217"/>
                    <a:pt x="25783" y="19217"/>
                  </a:cubicBezTo>
                  <a:lnTo>
                    <a:pt x="25724" y="19193"/>
                  </a:lnTo>
                  <a:lnTo>
                    <a:pt x="25843" y="19193"/>
                  </a:lnTo>
                  <a:cubicBezTo>
                    <a:pt x="25831" y="19181"/>
                    <a:pt x="25843" y="19169"/>
                    <a:pt x="25760" y="19145"/>
                  </a:cubicBezTo>
                  <a:lnTo>
                    <a:pt x="25819" y="19145"/>
                  </a:lnTo>
                  <a:cubicBezTo>
                    <a:pt x="25795" y="19134"/>
                    <a:pt x="25819" y="19122"/>
                    <a:pt x="25760" y="19110"/>
                  </a:cubicBezTo>
                  <a:cubicBezTo>
                    <a:pt x="25775" y="19110"/>
                    <a:pt x="25791" y="19120"/>
                    <a:pt x="25797" y="19120"/>
                  </a:cubicBezTo>
                  <a:cubicBezTo>
                    <a:pt x="25799" y="19120"/>
                    <a:pt x="25799" y="19118"/>
                    <a:pt x="25795" y="19110"/>
                  </a:cubicBezTo>
                  <a:lnTo>
                    <a:pt x="25819" y="19110"/>
                  </a:lnTo>
                  <a:cubicBezTo>
                    <a:pt x="25902" y="19110"/>
                    <a:pt x="25688" y="19050"/>
                    <a:pt x="25807" y="19038"/>
                  </a:cubicBezTo>
                  <a:lnTo>
                    <a:pt x="25783" y="19038"/>
                  </a:lnTo>
                  <a:cubicBezTo>
                    <a:pt x="25843" y="19015"/>
                    <a:pt x="25748" y="18967"/>
                    <a:pt x="25831" y="18943"/>
                  </a:cubicBezTo>
                  <a:cubicBezTo>
                    <a:pt x="25855" y="18943"/>
                    <a:pt x="25819" y="18931"/>
                    <a:pt x="25795" y="18919"/>
                  </a:cubicBezTo>
                  <a:lnTo>
                    <a:pt x="25831" y="18919"/>
                  </a:lnTo>
                  <a:lnTo>
                    <a:pt x="25783" y="18895"/>
                  </a:lnTo>
                  <a:cubicBezTo>
                    <a:pt x="25748" y="18884"/>
                    <a:pt x="25902" y="18895"/>
                    <a:pt x="25831" y="18872"/>
                  </a:cubicBezTo>
                  <a:lnTo>
                    <a:pt x="25807" y="18872"/>
                  </a:lnTo>
                  <a:cubicBezTo>
                    <a:pt x="25807" y="18872"/>
                    <a:pt x="25783" y="18848"/>
                    <a:pt x="25819" y="18848"/>
                  </a:cubicBezTo>
                  <a:lnTo>
                    <a:pt x="25831" y="18848"/>
                  </a:lnTo>
                  <a:lnTo>
                    <a:pt x="25795" y="18824"/>
                  </a:lnTo>
                  <a:cubicBezTo>
                    <a:pt x="25811" y="18824"/>
                    <a:pt x="25848" y="18835"/>
                    <a:pt x="25871" y="18835"/>
                  </a:cubicBezTo>
                  <a:cubicBezTo>
                    <a:pt x="25883" y="18835"/>
                    <a:pt x="25891" y="18832"/>
                    <a:pt x="25891" y="18824"/>
                  </a:cubicBezTo>
                  <a:cubicBezTo>
                    <a:pt x="25867" y="18812"/>
                    <a:pt x="25843" y="18800"/>
                    <a:pt x="25819" y="18800"/>
                  </a:cubicBezTo>
                  <a:lnTo>
                    <a:pt x="25771" y="18800"/>
                  </a:lnTo>
                  <a:lnTo>
                    <a:pt x="25760" y="18788"/>
                  </a:lnTo>
                  <a:cubicBezTo>
                    <a:pt x="25700" y="18776"/>
                    <a:pt x="25641" y="18764"/>
                    <a:pt x="25581" y="18764"/>
                  </a:cubicBezTo>
                  <a:lnTo>
                    <a:pt x="25617" y="18776"/>
                  </a:lnTo>
                  <a:lnTo>
                    <a:pt x="25581" y="18776"/>
                  </a:lnTo>
                  <a:cubicBezTo>
                    <a:pt x="25557" y="18776"/>
                    <a:pt x="25581" y="18776"/>
                    <a:pt x="25593" y="18788"/>
                  </a:cubicBezTo>
                  <a:lnTo>
                    <a:pt x="25557" y="18788"/>
                  </a:lnTo>
                  <a:lnTo>
                    <a:pt x="25601" y="18803"/>
                  </a:lnTo>
                  <a:lnTo>
                    <a:pt x="25601" y="18803"/>
                  </a:lnTo>
                  <a:cubicBezTo>
                    <a:pt x="25591" y="18801"/>
                    <a:pt x="25580" y="18800"/>
                    <a:pt x="25569" y="18800"/>
                  </a:cubicBezTo>
                  <a:lnTo>
                    <a:pt x="25569" y="18800"/>
                  </a:lnTo>
                  <a:cubicBezTo>
                    <a:pt x="25573" y="18802"/>
                    <a:pt x="25575" y="18804"/>
                    <a:pt x="25577" y="18805"/>
                  </a:cubicBezTo>
                  <a:lnTo>
                    <a:pt x="25577" y="18805"/>
                  </a:lnTo>
                  <a:cubicBezTo>
                    <a:pt x="25576" y="18805"/>
                    <a:pt x="25576" y="18805"/>
                    <a:pt x="25575" y="18805"/>
                  </a:cubicBezTo>
                  <a:lnTo>
                    <a:pt x="25575" y="18805"/>
                  </a:lnTo>
                  <a:cubicBezTo>
                    <a:pt x="25576" y="18806"/>
                    <a:pt x="25577" y="18807"/>
                    <a:pt x="25579" y="18807"/>
                  </a:cubicBezTo>
                  <a:lnTo>
                    <a:pt x="25579" y="18807"/>
                  </a:lnTo>
                  <a:cubicBezTo>
                    <a:pt x="25578" y="18807"/>
                    <a:pt x="25578" y="18806"/>
                    <a:pt x="25577" y="18805"/>
                  </a:cubicBezTo>
                  <a:lnTo>
                    <a:pt x="25577" y="18805"/>
                  </a:lnTo>
                  <a:cubicBezTo>
                    <a:pt x="25584" y="18806"/>
                    <a:pt x="25591" y="18806"/>
                    <a:pt x="25599" y="18806"/>
                  </a:cubicBezTo>
                  <a:cubicBezTo>
                    <a:pt x="25603" y="18806"/>
                    <a:pt x="25607" y="18806"/>
                    <a:pt x="25611" y="18806"/>
                  </a:cubicBezTo>
                  <a:lnTo>
                    <a:pt x="25611" y="18806"/>
                  </a:lnTo>
                  <a:lnTo>
                    <a:pt x="25629" y="18812"/>
                  </a:lnTo>
                  <a:lnTo>
                    <a:pt x="25605" y="18812"/>
                  </a:lnTo>
                  <a:cubicBezTo>
                    <a:pt x="25596" y="18812"/>
                    <a:pt x="25587" y="18812"/>
                    <a:pt x="25579" y="18807"/>
                  </a:cubicBezTo>
                  <a:lnTo>
                    <a:pt x="25579" y="18807"/>
                  </a:lnTo>
                  <a:cubicBezTo>
                    <a:pt x="25586" y="18817"/>
                    <a:pt x="25576" y="18824"/>
                    <a:pt x="25605" y="18824"/>
                  </a:cubicBezTo>
                  <a:cubicBezTo>
                    <a:pt x="25576" y="18824"/>
                    <a:pt x="25593" y="18839"/>
                    <a:pt x="25577" y="18839"/>
                  </a:cubicBezTo>
                  <a:cubicBezTo>
                    <a:pt x="25573" y="18839"/>
                    <a:pt x="25567" y="18838"/>
                    <a:pt x="25557" y="18836"/>
                  </a:cubicBezTo>
                  <a:lnTo>
                    <a:pt x="25557" y="18836"/>
                  </a:lnTo>
                  <a:cubicBezTo>
                    <a:pt x="25569" y="18848"/>
                    <a:pt x="25593" y="18848"/>
                    <a:pt x="25605" y="18860"/>
                  </a:cubicBezTo>
                  <a:cubicBezTo>
                    <a:pt x="25586" y="18854"/>
                    <a:pt x="25577" y="18851"/>
                    <a:pt x="25573" y="18851"/>
                  </a:cubicBezTo>
                  <a:cubicBezTo>
                    <a:pt x="25562" y="18851"/>
                    <a:pt x="25573" y="18862"/>
                    <a:pt x="25542" y="18862"/>
                  </a:cubicBezTo>
                  <a:cubicBezTo>
                    <a:pt x="25534" y="18862"/>
                    <a:pt x="25524" y="18862"/>
                    <a:pt x="25510" y="18860"/>
                  </a:cubicBezTo>
                  <a:lnTo>
                    <a:pt x="25510" y="18860"/>
                  </a:lnTo>
                  <a:cubicBezTo>
                    <a:pt x="25581" y="18884"/>
                    <a:pt x="25545" y="18884"/>
                    <a:pt x="25581" y="18907"/>
                  </a:cubicBezTo>
                  <a:lnTo>
                    <a:pt x="25521" y="18907"/>
                  </a:lnTo>
                  <a:cubicBezTo>
                    <a:pt x="25557" y="18919"/>
                    <a:pt x="25593" y="18931"/>
                    <a:pt x="25629" y="18943"/>
                  </a:cubicBezTo>
                  <a:cubicBezTo>
                    <a:pt x="25594" y="18934"/>
                    <a:pt x="25566" y="18932"/>
                    <a:pt x="25539" y="18927"/>
                  </a:cubicBezTo>
                  <a:lnTo>
                    <a:pt x="25539" y="18927"/>
                  </a:lnTo>
                  <a:cubicBezTo>
                    <a:pt x="25552" y="18934"/>
                    <a:pt x="25563" y="18943"/>
                    <a:pt x="25593" y="18943"/>
                  </a:cubicBezTo>
                  <a:lnTo>
                    <a:pt x="25521" y="18943"/>
                  </a:lnTo>
                  <a:cubicBezTo>
                    <a:pt x="25593" y="18955"/>
                    <a:pt x="25533" y="18943"/>
                    <a:pt x="25581" y="18967"/>
                  </a:cubicBezTo>
                  <a:cubicBezTo>
                    <a:pt x="25549" y="18967"/>
                    <a:pt x="25528" y="18962"/>
                    <a:pt x="25525" y="18962"/>
                  </a:cubicBezTo>
                  <a:cubicBezTo>
                    <a:pt x="25524" y="18962"/>
                    <a:pt x="25524" y="18962"/>
                    <a:pt x="25526" y="18963"/>
                  </a:cubicBezTo>
                  <a:lnTo>
                    <a:pt x="25526" y="18963"/>
                  </a:lnTo>
                  <a:cubicBezTo>
                    <a:pt x="25514" y="18961"/>
                    <a:pt x="25504" y="18959"/>
                    <a:pt x="25496" y="18957"/>
                  </a:cubicBezTo>
                  <a:lnTo>
                    <a:pt x="25496" y="18957"/>
                  </a:lnTo>
                  <a:cubicBezTo>
                    <a:pt x="25506" y="18961"/>
                    <a:pt x="25517" y="18967"/>
                    <a:pt x="25533" y="18967"/>
                  </a:cubicBezTo>
                  <a:cubicBezTo>
                    <a:pt x="25530" y="18965"/>
                    <a:pt x="25527" y="18964"/>
                    <a:pt x="25526" y="18963"/>
                  </a:cubicBezTo>
                  <a:lnTo>
                    <a:pt x="25526" y="18963"/>
                  </a:lnTo>
                  <a:cubicBezTo>
                    <a:pt x="25540" y="18965"/>
                    <a:pt x="25555" y="18967"/>
                    <a:pt x="25569" y="18967"/>
                  </a:cubicBezTo>
                  <a:cubicBezTo>
                    <a:pt x="25577" y="18971"/>
                    <a:pt x="25574" y="18972"/>
                    <a:pt x="25566" y="18972"/>
                  </a:cubicBezTo>
                  <a:cubicBezTo>
                    <a:pt x="25551" y="18972"/>
                    <a:pt x="25514" y="18967"/>
                    <a:pt x="25498" y="18967"/>
                  </a:cubicBezTo>
                  <a:cubicBezTo>
                    <a:pt x="25510" y="18979"/>
                    <a:pt x="25557" y="18991"/>
                    <a:pt x="25557" y="19003"/>
                  </a:cubicBezTo>
                  <a:lnTo>
                    <a:pt x="25533" y="19003"/>
                  </a:lnTo>
                  <a:cubicBezTo>
                    <a:pt x="25569" y="19015"/>
                    <a:pt x="25533" y="19026"/>
                    <a:pt x="25581" y="19038"/>
                  </a:cubicBezTo>
                  <a:lnTo>
                    <a:pt x="25569" y="19038"/>
                  </a:lnTo>
                  <a:lnTo>
                    <a:pt x="25584" y="19041"/>
                  </a:lnTo>
                  <a:lnTo>
                    <a:pt x="25584" y="19041"/>
                  </a:lnTo>
                  <a:cubicBezTo>
                    <a:pt x="25598" y="19052"/>
                    <a:pt x="25628" y="19063"/>
                    <a:pt x="25617" y="19074"/>
                  </a:cubicBezTo>
                  <a:cubicBezTo>
                    <a:pt x="25569" y="19074"/>
                    <a:pt x="25605" y="19050"/>
                    <a:pt x="25557" y="19050"/>
                  </a:cubicBezTo>
                  <a:lnTo>
                    <a:pt x="25581" y="19050"/>
                  </a:lnTo>
                  <a:cubicBezTo>
                    <a:pt x="25498" y="19050"/>
                    <a:pt x="25581" y="19050"/>
                    <a:pt x="25498" y="19038"/>
                  </a:cubicBezTo>
                  <a:lnTo>
                    <a:pt x="25498" y="19038"/>
                  </a:lnTo>
                  <a:cubicBezTo>
                    <a:pt x="25486" y="19050"/>
                    <a:pt x="25521" y="19062"/>
                    <a:pt x="25498" y="19074"/>
                  </a:cubicBezTo>
                  <a:cubicBezTo>
                    <a:pt x="25533" y="19074"/>
                    <a:pt x="25545" y="19074"/>
                    <a:pt x="25569" y="19086"/>
                  </a:cubicBezTo>
                  <a:cubicBezTo>
                    <a:pt x="25574" y="19089"/>
                    <a:pt x="25571" y="19090"/>
                    <a:pt x="25562" y="19090"/>
                  </a:cubicBezTo>
                  <a:cubicBezTo>
                    <a:pt x="25548" y="19090"/>
                    <a:pt x="25519" y="19087"/>
                    <a:pt x="25503" y="19087"/>
                  </a:cubicBezTo>
                  <a:cubicBezTo>
                    <a:pt x="25488" y="19087"/>
                    <a:pt x="25483" y="19089"/>
                    <a:pt x="25510" y="19098"/>
                  </a:cubicBezTo>
                  <a:cubicBezTo>
                    <a:pt x="25533" y="19110"/>
                    <a:pt x="25605" y="19122"/>
                    <a:pt x="25569" y="19134"/>
                  </a:cubicBezTo>
                  <a:lnTo>
                    <a:pt x="25510" y="19110"/>
                  </a:lnTo>
                  <a:lnTo>
                    <a:pt x="25510" y="19110"/>
                  </a:lnTo>
                  <a:cubicBezTo>
                    <a:pt x="25498" y="19121"/>
                    <a:pt x="25587" y="19133"/>
                    <a:pt x="25549" y="19144"/>
                  </a:cubicBezTo>
                  <a:lnTo>
                    <a:pt x="25549" y="19144"/>
                  </a:lnTo>
                  <a:cubicBezTo>
                    <a:pt x="25543" y="19143"/>
                    <a:pt x="25533" y="19142"/>
                    <a:pt x="25524" y="19140"/>
                  </a:cubicBezTo>
                  <a:lnTo>
                    <a:pt x="25524" y="19140"/>
                  </a:lnTo>
                  <a:cubicBezTo>
                    <a:pt x="25525" y="19143"/>
                    <a:pt x="25529" y="19145"/>
                    <a:pt x="25545" y="19145"/>
                  </a:cubicBezTo>
                  <a:cubicBezTo>
                    <a:pt x="25547" y="19145"/>
                    <a:pt x="25548" y="19145"/>
                    <a:pt x="25549" y="19144"/>
                  </a:cubicBezTo>
                  <a:lnTo>
                    <a:pt x="25549" y="19144"/>
                  </a:lnTo>
                  <a:cubicBezTo>
                    <a:pt x="25554" y="19145"/>
                    <a:pt x="25557" y="19145"/>
                    <a:pt x="25557" y="19145"/>
                  </a:cubicBezTo>
                  <a:lnTo>
                    <a:pt x="25498" y="19145"/>
                  </a:lnTo>
                  <a:cubicBezTo>
                    <a:pt x="25498" y="19157"/>
                    <a:pt x="25545" y="19181"/>
                    <a:pt x="25545" y="19193"/>
                  </a:cubicBezTo>
                  <a:cubicBezTo>
                    <a:pt x="25533" y="19193"/>
                    <a:pt x="25521" y="19193"/>
                    <a:pt x="25498" y="19181"/>
                  </a:cubicBezTo>
                  <a:lnTo>
                    <a:pt x="25498" y="19181"/>
                  </a:lnTo>
                  <a:cubicBezTo>
                    <a:pt x="25521" y="19205"/>
                    <a:pt x="25486" y="19229"/>
                    <a:pt x="25450" y="19241"/>
                  </a:cubicBezTo>
                  <a:lnTo>
                    <a:pt x="25498" y="19253"/>
                  </a:lnTo>
                  <a:lnTo>
                    <a:pt x="25474" y="19253"/>
                  </a:lnTo>
                  <a:cubicBezTo>
                    <a:pt x="25450" y="19253"/>
                    <a:pt x="25498" y="19253"/>
                    <a:pt x="25510" y="19265"/>
                  </a:cubicBezTo>
                  <a:cubicBezTo>
                    <a:pt x="25514" y="19269"/>
                    <a:pt x="25512" y="19270"/>
                    <a:pt x="25508" y="19270"/>
                  </a:cubicBezTo>
                  <a:cubicBezTo>
                    <a:pt x="25500" y="19270"/>
                    <a:pt x="25482" y="19265"/>
                    <a:pt x="25474" y="19265"/>
                  </a:cubicBezTo>
                  <a:cubicBezTo>
                    <a:pt x="25510" y="19288"/>
                    <a:pt x="25545" y="19312"/>
                    <a:pt x="25498" y="19324"/>
                  </a:cubicBezTo>
                  <a:lnTo>
                    <a:pt x="25486" y="19324"/>
                  </a:lnTo>
                  <a:cubicBezTo>
                    <a:pt x="25462" y="19324"/>
                    <a:pt x="25569" y="19348"/>
                    <a:pt x="25533" y="19348"/>
                  </a:cubicBezTo>
                  <a:cubicBezTo>
                    <a:pt x="25510" y="19372"/>
                    <a:pt x="25533" y="19407"/>
                    <a:pt x="25474" y="19407"/>
                  </a:cubicBezTo>
                  <a:cubicBezTo>
                    <a:pt x="25533" y="19431"/>
                    <a:pt x="25438" y="19431"/>
                    <a:pt x="25521" y="19443"/>
                  </a:cubicBezTo>
                  <a:cubicBezTo>
                    <a:pt x="25498" y="19443"/>
                    <a:pt x="25462" y="19455"/>
                    <a:pt x="25438" y="19455"/>
                  </a:cubicBezTo>
                  <a:cubicBezTo>
                    <a:pt x="25438" y="19455"/>
                    <a:pt x="25486" y="19479"/>
                    <a:pt x="25498" y="19479"/>
                  </a:cubicBezTo>
                  <a:lnTo>
                    <a:pt x="25450" y="19479"/>
                  </a:lnTo>
                  <a:lnTo>
                    <a:pt x="25498" y="19491"/>
                  </a:lnTo>
                  <a:lnTo>
                    <a:pt x="25486" y="19491"/>
                  </a:lnTo>
                  <a:cubicBezTo>
                    <a:pt x="25498" y="19503"/>
                    <a:pt x="25450" y="19503"/>
                    <a:pt x="25426" y="19503"/>
                  </a:cubicBezTo>
                  <a:lnTo>
                    <a:pt x="25462" y="19526"/>
                  </a:lnTo>
                  <a:cubicBezTo>
                    <a:pt x="25455" y="19526"/>
                    <a:pt x="25447" y="19526"/>
                    <a:pt x="25440" y="19524"/>
                  </a:cubicBezTo>
                  <a:lnTo>
                    <a:pt x="25440" y="19524"/>
                  </a:lnTo>
                  <a:cubicBezTo>
                    <a:pt x="25440" y="19525"/>
                    <a:pt x="25438" y="19526"/>
                    <a:pt x="25434" y="19526"/>
                  </a:cubicBezTo>
                  <a:cubicBezTo>
                    <a:pt x="25426" y="19526"/>
                    <a:pt x="25411" y="19523"/>
                    <a:pt x="25407" y="19523"/>
                  </a:cubicBezTo>
                  <a:cubicBezTo>
                    <a:pt x="25405" y="19523"/>
                    <a:pt x="25406" y="19524"/>
                    <a:pt x="25414" y="19526"/>
                  </a:cubicBezTo>
                  <a:lnTo>
                    <a:pt x="25450" y="19526"/>
                  </a:lnTo>
                  <a:cubicBezTo>
                    <a:pt x="25426" y="19526"/>
                    <a:pt x="25426" y="19538"/>
                    <a:pt x="25438" y="19550"/>
                  </a:cubicBezTo>
                  <a:lnTo>
                    <a:pt x="25402" y="19550"/>
                  </a:lnTo>
                  <a:cubicBezTo>
                    <a:pt x="25390" y="19562"/>
                    <a:pt x="25414" y="19586"/>
                    <a:pt x="25402" y="19610"/>
                  </a:cubicBezTo>
                  <a:cubicBezTo>
                    <a:pt x="25426" y="19610"/>
                    <a:pt x="25450" y="19610"/>
                    <a:pt x="25474" y="19622"/>
                  </a:cubicBezTo>
                  <a:lnTo>
                    <a:pt x="25426" y="19622"/>
                  </a:lnTo>
                  <a:cubicBezTo>
                    <a:pt x="25462" y="19622"/>
                    <a:pt x="25450" y="19622"/>
                    <a:pt x="25486" y="19634"/>
                  </a:cubicBezTo>
                  <a:cubicBezTo>
                    <a:pt x="25462" y="19634"/>
                    <a:pt x="25438" y="19622"/>
                    <a:pt x="25414" y="19622"/>
                  </a:cubicBezTo>
                  <a:lnTo>
                    <a:pt x="25426" y="19634"/>
                  </a:lnTo>
                  <a:lnTo>
                    <a:pt x="25392" y="19622"/>
                  </a:lnTo>
                  <a:lnTo>
                    <a:pt x="25392" y="19622"/>
                  </a:lnTo>
                  <a:cubicBezTo>
                    <a:pt x="25381" y="19623"/>
                    <a:pt x="25358" y="19625"/>
                    <a:pt x="25390" y="19634"/>
                  </a:cubicBezTo>
                  <a:lnTo>
                    <a:pt x="25379" y="19634"/>
                  </a:lnTo>
                  <a:cubicBezTo>
                    <a:pt x="25379" y="19657"/>
                    <a:pt x="25379" y="19669"/>
                    <a:pt x="25379" y="19681"/>
                  </a:cubicBezTo>
                  <a:cubicBezTo>
                    <a:pt x="25402" y="19681"/>
                    <a:pt x="25426" y="19693"/>
                    <a:pt x="25450" y="19705"/>
                  </a:cubicBezTo>
                  <a:cubicBezTo>
                    <a:pt x="25426" y="19705"/>
                    <a:pt x="25402" y="19717"/>
                    <a:pt x="25402" y="19729"/>
                  </a:cubicBezTo>
                  <a:cubicBezTo>
                    <a:pt x="25402" y="19741"/>
                    <a:pt x="25438" y="19741"/>
                    <a:pt x="25462" y="19741"/>
                  </a:cubicBezTo>
                  <a:lnTo>
                    <a:pt x="25390" y="19741"/>
                  </a:lnTo>
                  <a:cubicBezTo>
                    <a:pt x="25390" y="19765"/>
                    <a:pt x="25390" y="19765"/>
                    <a:pt x="25426" y="19788"/>
                  </a:cubicBezTo>
                  <a:cubicBezTo>
                    <a:pt x="25474" y="19824"/>
                    <a:pt x="25307" y="19824"/>
                    <a:pt x="25379" y="19848"/>
                  </a:cubicBezTo>
                  <a:lnTo>
                    <a:pt x="25414" y="19872"/>
                  </a:lnTo>
                  <a:lnTo>
                    <a:pt x="25367" y="19872"/>
                  </a:lnTo>
                  <a:cubicBezTo>
                    <a:pt x="25426" y="19896"/>
                    <a:pt x="25355" y="19896"/>
                    <a:pt x="25390" y="19919"/>
                  </a:cubicBezTo>
                  <a:cubicBezTo>
                    <a:pt x="25283" y="19919"/>
                    <a:pt x="25390" y="19967"/>
                    <a:pt x="25319" y="19967"/>
                  </a:cubicBezTo>
                  <a:cubicBezTo>
                    <a:pt x="25327" y="19967"/>
                    <a:pt x="25345" y="19972"/>
                    <a:pt x="25350" y="19972"/>
                  </a:cubicBezTo>
                  <a:cubicBezTo>
                    <a:pt x="25352" y="19972"/>
                    <a:pt x="25351" y="19971"/>
                    <a:pt x="25343" y="19967"/>
                  </a:cubicBezTo>
                  <a:lnTo>
                    <a:pt x="25355" y="19967"/>
                  </a:lnTo>
                  <a:cubicBezTo>
                    <a:pt x="25379" y="20015"/>
                    <a:pt x="25307" y="20038"/>
                    <a:pt x="25271" y="20062"/>
                  </a:cubicBezTo>
                  <a:cubicBezTo>
                    <a:pt x="25248" y="20098"/>
                    <a:pt x="25414" y="20098"/>
                    <a:pt x="25343" y="20110"/>
                  </a:cubicBezTo>
                  <a:lnTo>
                    <a:pt x="25295" y="20098"/>
                  </a:lnTo>
                  <a:lnTo>
                    <a:pt x="25295" y="20098"/>
                  </a:lnTo>
                  <a:cubicBezTo>
                    <a:pt x="25343" y="20134"/>
                    <a:pt x="25283" y="20146"/>
                    <a:pt x="25331" y="20181"/>
                  </a:cubicBezTo>
                  <a:cubicBezTo>
                    <a:pt x="25319" y="20181"/>
                    <a:pt x="25307" y="20181"/>
                    <a:pt x="25307" y="20169"/>
                  </a:cubicBezTo>
                  <a:cubicBezTo>
                    <a:pt x="25271" y="20169"/>
                    <a:pt x="25307" y="20193"/>
                    <a:pt x="25331" y="20205"/>
                  </a:cubicBezTo>
                  <a:lnTo>
                    <a:pt x="25283" y="20205"/>
                  </a:lnTo>
                  <a:cubicBezTo>
                    <a:pt x="25274" y="20205"/>
                    <a:pt x="25310" y="20220"/>
                    <a:pt x="25300" y="20220"/>
                  </a:cubicBezTo>
                  <a:cubicBezTo>
                    <a:pt x="25298" y="20220"/>
                    <a:pt x="25293" y="20219"/>
                    <a:pt x="25283" y="20217"/>
                  </a:cubicBezTo>
                  <a:lnTo>
                    <a:pt x="25271" y="20217"/>
                  </a:lnTo>
                  <a:cubicBezTo>
                    <a:pt x="25283" y="20217"/>
                    <a:pt x="25260" y="20241"/>
                    <a:pt x="25307" y="20241"/>
                  </a:cubicBezTo>
                  <a:cubicBezTo>
                    <a:pt x="25283" y="20241"/>
                    <a:pt x="25319" y="20265"/>
                    <a:pt x="25295" y="20265"/>
                  </a:cubicBezTo>
                  <a:cubicBezTo>
                    <a:pt x="25343" y="20277"/>
                    <a:pt x="25271" y="20277"/>
                    <a:pt x="25331" y="20288"/>
                  </a:cubicBezTo>
                  <a:cubicBezTo>
                    <a:pt x="25320" y="20286"/>
                    <a:pt x="25310" y="20285"/>
                    <a:pt x="25303" y="20285"/>
                  </a:cubicBezTo>
                  <a:cubicBezTo>
                    <a:pt x="25273" y="20285"/>
                    <a:pt x="25278" y="20303"/>
                    <a:pt x="25307" y="20312"/>
                  </a:cubicBezTo>
                  <a:lnTo>
                    <a:pt x="25260" y="20312"/>
                  </a:lnTo>
                  <a:cubicBezTo>
                    <a:pt x="25260" y="20312"/>
                    <a:pt x="25271" y="20324"/>
                    <a:pt x="25307" y="20336"/>
                  </a:cubicBezTo>
                  <a:cubicBezTo>
                    <a:pt x="25236" y="20336"/>
                    <a:pt x="25330" y="20362"/>
                    <a:pt x="25292" y="20362"/>
                  </a:cubicBezTo>
                  <a:cubicBezTo>
                    <a:pt x="25285" y="20362"/>
                    <a:pt x="25275" y="20362"/>
                    <a:pt x="25260" y="20360"/>
                  </a:cubicBezTo>
                  <a:lnTo>
                    <a:pt x="25260" y="20360"/>
                  </a:lnTo>
                  <a:cubicBezTo>
                    <a:pt x="25283" y="20384"/>
                    <a:pt x="25307" y="20408"/>
                    <a:pt x="25319" y="20431"/>
                  </a:cubicBezTo>
                  <a:cubicBezTo>
                    <a:pt x="25260" y="20419"/>
                    <a:pt x="25319" y="20408"/>
                    <a:pt x="25248" y="20396"/>
                  </a:cubicBezTo>
                  <a:lnTo>
                    <a:pt x="25248" y="20396"/>
                  </a:lnTo>
                  <a:cubicBezTo>
                    <a:pt x="25271" y="20419"/>
                    <a:pt x="25331" y="20443"/>
                    <a:pt x="25307" y="20455"/>
                  </a:cubicBezTo>
                  <a:cubicBezTo>
                    <a:pt x="25303" y="20463"/>
                    <a:pt x="25300" y="20465"/>
                    <a:pt x="25296" y="20465"/>
                  </a:cubicBezTo>
                  <a:cubicBezTo>
                    <a:pt x="25288" y="20465"/>
                    <a:pt x="25280" y="20452"/>
                    <a:pt x="25272" y="20443"/>
                  </a:cubicBezTo>
                  <a:lnTo>
                    <a:pt x="25272" y="20443"/>
                  </a:lnTo>
                  <a:cubicBezTo>
                    <a:pt x="25295" y="20467"/>
                    <a:pt x="25260" y="20479"/>
                    <a:pt x="25295" y="20503"/>
                  </a:cubicBezTo>
                  <a:lnTo>
                    <a:pt x="25271" y="20503"/>
                  </a:lnTo>
                  <a:cubicBezTo>
                    <a:pt x="25271" y="20503"/>
                    <a:pt x="25260" y="20503"/>
                    <a:pt x="25295" y="20515"/>
                  </a:cubicBezTo>
                  <a:lnTo>
                    <a:pt x="25283" y="20515"/>
                  </a:lnTo>
                  <a:cubicBezTo>
                    <a:pt x="25319" y="20527"/>
                    <a:pt x="25355" y="20539"/>
                    <a:pt x="25390" y="20550"/>
                  </a:cubicBezTo>
                  <a:cubicBezTo>
                    <a:pt x="25367" y="20544"/>
                    <a:pt x="25355" y="20542"/>
                    <a:pt x="25348" y="20542"/>
                  </a:cubicBezTo>
                  <a:cubicBezTo>
                    <a:pt x="25335" y="20542"/>
                    <a:pt x="25334" y="20547"/>
                    <a:pt x="25317" y="20547"/>
                  </a:cubicBezTo>
                  <a:cubicBezTo>
                    <a:pt x="25308" y="20547"/>
                    <a:pt x="25295" y="20546"/>
                    <a:pt x="25275" y="20542"/>
                  </a:cubicBezTo>
                  <a:lnTo>
                    <a:pt x="25275" y="20542"/>
                  </a:lnTo>
                  <a:cubicBezTo>
                    <a:pt x="25287" y="20545"/>
                    <a:pt x="25299" y="20550"/>
                    <a:pt x="25307" y="20550"/>
                  </a:cubicBezTo>
                  <a:lnTo>
                    <a:pt x="25260" y="20550"/>
                  </a:lnTo>
                  <a:cubicBezTo>
                    <a:pt x="25271" y="20562"/>
                    <a:pt x="25307" y="20562"/>
                    <a:pt x="25307" y="20574"/>
                  </a:cubicBezTo>
                  <a:lnTo>
                    <a:pt x="25271" y="20562"/>
                  </a:lnTo>
                  <a:lnTo>
                    <a:pt x="25271" y="20562"/>
                  </a:lnTo>
                  <a:cubicBezTo>
                    <a:pt x="25295" y="20574"/>
                    <a:pt x="25319" y="20586"/>
                    <a:pt x="25307" y="20586"/>
                  </a:cubicBezTo>
                  <a:cubicBezTo>
                    <a:pt x="25305" y="20588"/>
                    <a:pt x="25303" y="20590"/>
                    <a:pt x="25302" y="20591"/>
                  </a:cubicBezTo>
                  <a:lnTo>
                    <a:pt x="25302" y="20591"/>
                  </a:lnTo>
                  <a:cubicBezTo>
                    <a:pt x="25298" y="20588"/>
                    <a:pt x="25295" y="20586"/>
                    <a:pt x="25295" y="20586"/>
                  </a:cubicBezTo>
                  <a:lnTo>
                    <a:pt x="25295" y="20586"/>
                  </a:lnTo>
                  <a:cubicBezTo>
                    <a:pt x="25295" y="20586"/>
                    <a:pt x="25295" y="20591"/>
                    <a:pt x="25299" y="20591"/>
                  </a:cubicBezTo>
                  <a:cubicBezTo>
                    <a:pt x="25300" y="20591"/>
                    <a:pt x="25300" y="20591"/>
                    <a:pt x="25302" y="20591"/>
                  </a:cubicBezTo>
                  <a:lnTo>
                    <a:pt x="25302" y="20591"/>
                  </a:lnTo>
                  <a:cubicBezTo>
                    <a:pt x="25318" y="20603"/>
                    <a:pt x="25360" y="20636"/>
                    <a:pt x="25331" y="20646"/>
                  </a:cubicBezTo>
                  <a:cubicBezTo>
                    <a:pt x="25311" y="20638"/>
                    <a:pt x="25302" y="20635"/>
                    <a:pt x="25297" y="20635"/>
                  </a:cubicBezTo>
                  <a:cubicBezTo>
                    <a:pt x="25286" y="20635"/>
                    <a:pt x="25291" y="20646"/>
                    <a:pt x="25260" y="20646"/>
                  </a:cubicBezTo>
                  <a:lnTo>
                    <a:pt x="25271" y="20658"/>
                  </a:lnTo>
                  <a:lnTo>
                    <a:pt x="25319" y="20658"/>
                  </a:lnTo>
                  <a:cubicBezTo>
                    <a:pt x="25319" y="20658"/>
                    <a:pt x="25355" y="20681"/>
                    <a:pt x="25331" y="20681"/>
                  </a:cubicBezTo>
                  <a:cubicBezTo>
                    <a:pt x="25355" y="20693"/>
                    <a:pt x="25402" y="20693"/>
                    <a:pt x="25379" y="20705"/>
                  </a:cubicBezTo>
                  <a:cubicBezTo>
                    <a:pt x="25373" y="20711"/>
                    <a:pt x="25373" y="20714"/>
                    <a:pt x="25371" y="20714"/>
                  </a:cubicBezTo>
                  <a:cubicBezTo>
                    <a:pt x="25370" y="20714"/>
                    <a:pt x="25367" y="20711"/>
                    <a:pt x="25355" y="20705"/>
                  </a:cubicBezTo>
                  <a:lnTo>
                    <a:pt x="25355" y="20705"/>
                  </a:lnTo>
                  <a:cubicBezTo>
                    <a:pt x="25367" y="20717"/>
                    <a:pt x="25379" y="20717"/>
                    <a:pt x="25367" y="20717"/>
                  </a:cubicBezTo>
                  <a:cubicBezTo>
                    <a:pt x="25364" y="20719"/>
                    <a:pt x="25360" y="20720"/>
                    <a:pt x="25356" y="20720"/>
                  </a:cubicBezTo>
                  <a:cubicBezTo>
                    <a:pt x="25337" y="20720"/>
                    <a:pt x="25305" y="20705"/>
                    <a:pt x="25295" y="20705"/>
                  </a:cubicBezTo>
                  <a:cubicBezTo>
                    <a:pt x="25343" y="20717"/>
                    <a:pt x="25307" y="20729"/>
                    <a:pt x="25355" y="20741"/>
                  </a:cubicBezTo>
                  <a:lnTo>
                    <a:pt x="25307" y="20729"/>
                  </a:lnTo>
                  <a:lnTo>
                    <a:pt x="25343" y="20741"/>
                  </a:lnTo>
                  <a:lnTo>
                    <a:pt x="25307" y="20741"/>
                  </a:lnTo>
                  <a:cubicBezTo>
                    <a:pt x="25295" y="20753"/>
                    <a:pt x="25379" y="20753"/>
                    <a:pt x="25343" y="20765"/>
                  </a:cubicBezTo>
                  <a:lnTo>
                    <a:pt x="25331" y="20765"/>
                  </a:lnTo>
                  <a:cubicBezTo>
                    <a:pt x="25319" y="20765"/>
                    <a:pt x="25343" y="20789"/>
                    <a:pt x="25331" y="20800"/>
                  </a:cubicBezTo>
                  <a:cubicBezTo>
                    <a:pt x="25271" y="20800"/>
                    <a:pt x="25319" y="20789"/>
                    <a:pt x="25271" y="20777"/>
                  </a:cubicBezTo>
                  <a:lnTo>
                    <a:pt x="25271" y="20777"/>
                  </a:lnTo>
                  <a:cubicBezTo>
                    <a:pt x="25271" y="20800"/>
                    <a:pt x="25331" y="20824"/>
                    <a:pt x="25307" y="20848"/>
                  </a:cubicBezTo>
                  <a:lnTo>
                    <a:pt x="25319" y="20848"/>
                  </a:lnTo>
                  <a:cubicBezTo>
                    <a:pt x="25355" y="20854"/>
                    <a:pt x="25346" y="20854"/>
                    <a:pt x="25332" y="20854"/>
                  </a:cubicBezTo>
                  <a:cubicBezTo>
                    <a:pt x="25319" y="20854"/>
                    <a:pt x="25301" y="20854"/>
                    <a:pt x="25319" y="20860"/>
                  </a:cubicBezTo>
                  <a:lnTo>
                    <a:pt x="25283" y="20860"/>
                  </a:lnTo>
                  <a:cubicBezTo>
                    <a:pt x="25271" y="20860"/>
                    <a:pt x="25295" y="20884"/>
                    <a:pt x="25319" y="20908"/>
                  </a:cubicBezTo>
                  <a:lnTo>
                    <a:pt x="25295" y="20908"/>
                  </a:lnTo>
                  <a:cubicBezTo>
                    <a:pt x="25283" y="20908"/>
                    <a:pt x="25283" y="20920"/>
                    <a:pt x="25271" y="20920"/>
                  </a:cubicBezTo>
                  <a:cubicBezTo>
                    <a:pt x="25295" y="20931"/>
                    <a:pt x="25307" y="20931"/>
                    <a:pt x="25319" y="20943"/>
                  </a:cubicBezTo>
                  <a:cubicBezTo>
                    <a:pt x="25200" y="20943"/>
                    <a:pt x="25379" y="20991"/>
                    <a:pt x="25271" y="20991"/>
                  </a:cubicBezTo>
                  <a:lnTo>
                    <a:pt x="25260" y="20991"/>
                  </a:lnTo>
                  <a:lnTo>
                    <a:pt x="25271" y="21015"/>
                  </a:lnTo>
                  <a:lnTo>
                    <a:pt x="25319" y="21015"/>
                  </a:lnTo>
                  <a:cubicBezTo>
                    <a:pt x="25343" y="21015"/>
                    <a:pt x="25355" y="21027"/>
                    <a:pt x="25355" y="21027"/>
                  </a:cubicBezTo>
                  <a:cubicBezTo>
                    <a:pt x="25339" y="21027"/>
                    <a:pt x="25323" y="21021"/>
                    <a:pt x="25307" y="21021"/>
                  </a:cubicBezTo>
                  <a:cubicBezTo>
                    <a:pt x="25299" y="21021"/>
                    <a:pt x="25291" y="21023"/>
                    <a:pt x="25283" y="21027"/>
                  </a:cubicBezTo>
                  <a:lnTo>
                    <a:pt x="25319" y="21027"/>
                  </a:lnTo>
                  <a:cubicBezTo>
                    <a:pt x="25248" y="21027"/>
                    <a:pt x="25379" y="21039"/>
                    <a:pt x="25343" y="21039"/>
                  </a:cubicBezTo>
                  <a:lnTo>
                    <a:pt x="25319" y="21039"/>
                  </a:lnTo>
                  <a:cubicBezTo>
                    <a:pt x="25331" y="21039"/>
                    <a:pt x="25355" y="21050"/>
                    <a:pt x="25343" y="21062"/>
                  </a:cubicBezTo>
                  <a:cubicBezTo>
                    <a:pt x="25307" y="21062"/>
                    <a:pt x="25331" y="21050"/>
                    <a:pt x="25295" y="21050"/>
                  </a:cubicBezTo>
                  <a:cubicBezTo>
                    <a:pt x="25295" y="21050"/>
                    <a:pt x="25367" y="21074"/>
                    <a:pt x="25331" y="21074"/>
                  </a:cubicBezTo>
                  <a:cubicBezTo>
                    <a:pt x="25319" y="21074"/>
                    <a:pt x="25319" y="21062"/>
                    <a:pt x="25307" y="21062"/>
                  </a:cubicBezTo>
                  <a:lnTo>
                    <a:pt x="25260" y="21062"/>
                  </a:lnTo>
                  <a:cubicBezTo>
                    <a:pt x="25348" y="21084"/>
                    <a:pt x="25282" y="21076"/>
                    <a:pt x="25320" y="21094"/>
                  </a:cubicBezTo>
                  <a:lnTo>
                    <a:pt x="25320" y="21094"/>
                  </a:lnTo>
                  <a:cubicBezTo>
                    <a:pt x="25300" y="21086"/>
                    <a:pt x="25280" y="21086"/>
                    <a:pt x="25260" y="21086"/>
                  </a:cubicBezTo>
                  <a:cubicBezTo>
                    <a:pt x="25152" y="21039"/>
                    <a:pt x="25033" y="20991"/>
                    <a:pt x="24914" y="20931"/>
                  </a:cubicBezTo>
                  <a:cubicBezTo>
                    <a:pt x="24863" y="20908"/>
                    <a:pt x="24857" y="20900"/>
                    <a:pt x="24875" y="20900"/>
                  </a:cubicBezTo>
                  <a:cubicBezTo>
                    <a:pt x="24912" y="20900"/>
                    <a:pt x="25041" y="20931"/>
                    <a:pt x="25081" y="20931"/>
                  </a:cubicBezTo>
                  <a:cubicBezTo>
                    <a:pt x="24450" y="20717"/>
                    <a:pt x="23890" y="20431"/>
                    <a:pt x="23319" y="20253"/>
                  </a:cubicBezTo>
                  <a:cubicBezTo>
                    <a:pt x="23366" y="20253"/>
                    <a:pt x="23402" y="20265"/>
                    <a:pt x="23450" y="20277"/>
                  </a:cubicBezTo>
                  <a:cubicBezTo>
                    <a:pt x="23358" y="20240"/>
                    <a:pt x="23260" y="20189"/>
                    <a:pt x="23214" y="20189"/>
                  </a:cubicBezTo>
                  <a:cubicBezTo>
                    <a:pt x="23200" y="20189"/>
                    <a:pt x="23191" y="20194"/>
                    <a:pt x="23188" y="20205"/>
                  </a:cubicBezTo>
                  <a:lnTo>
                    <a:pt x="23307" y="20241"/>
                  </a:lnTo>
                  <a:cubicBezTo>
                    <a:pt x="23349" y="20282"/>
                    <a:pt x="23324" y="20297"/>
                    <a:pt x="23269" y="20297"/>
                  </a:cubicBezTo>
                  <a:cubicBezTo>
                    <a:pt x="23145" y="20297"/>
                    <a:pt x="22865" y="20227"/>
                    <a:pt x="22797" y="20227"/>
                  </a:cubicBezTo>
                  <a:cubicBezTo>
                    <a:pt x="22794" y="20227"/>
                    <a:pt x="22792" y="20227"/>
                    <a:pt x="22790" y="20227"/>
                  </a:cubicBezTo>
                  <a:lnTo>
                    <a:pt x="22790" y="20227"/>
                  </a:lnTo>
                  <a:cubicBezTo>
                    <a:pt x="23005" y="20165"/>
                    <a:pt x="22251" y="19967"/>
                    <a:pt x="22616" y="19919"/>
                  </a:cubicBezTo>
                  <a:cubicBezTo>
                    <a:pt x="22577" y="19906"/>
                    <a:pt x="22527" y="19897"/>
                    <a:pt x="22492" y="19897"/>
                  </a:cubicBezTo>
                  <a:cubicBezTo>
                    <a:pt x="22463" y="19897"/>
                    <a:pt x="22444" y="19903"/>
                    <a:pt x="22450" y="19919"/>
                  </a:cubicBezTo>
                  <a:cubicBezTo>
                    <a:pt x="22357" y="19878"/>
                    <a:pt x="22326" y="19846"/>
                    <a:pt x="22406" y="19846"/>
                  </a:cubicBezTo>
                  <a:cubicBezTo>
                    <a:pt x="22418" y="19846"/>
                    <a:pt x="22432" y="19846"/>
                    <a:pt x="22450" y="19848"/>
                  </a:cubicBezTo>
                  <a:cubicBezTo>
                    <a:pt x="22045" y="19705"/>
                    <a:pt x="22164" y="19812"/>
                    <a:pt x="21807" y="19669"/>
                  </a:cubicBezTo>
                  <a:cubicBezTo>
                    <a:pt x="21811" y="19661"/>
                    <a:pt x="21825" y="19658"/>
                    <a:pt x="21844" y="19658"/>
                  </a:cubicBezTo>
                  <a:cubicBezTo>
                    <a:pt x="21864" y="19658"/>
                    <a:pt x="21889" y="19661"/>
                    <a:pt x="21913" y="19661"/>
                  </a:cubicBezTo>
                  <a:cubicBezTo>
                    <a:pt x="21926" y="19661"/>
                    <a:pt x="21939" y="19660"/>
                    <a:pt x="21950" y="19657"/>
                  </a:cubicBezTo>
                  <a:cubicBezTo>
                    <a:pt x="21711" y="19622"/>
                    <a:pt x="21473" y="19562"/>
                    <a:pt x="21259" y="19455"/>
                  </a:cubicBezTo>
                  <a:lnTo>
                    <a:pt x="21283" y="19455"/>
                  </a:lnTo>
                  <a:cubicBezTo>
                    <a:pt x="21307" y="19455"/>
                    <a:pt x="21307" y="19443"/>
                    <a:pt x="21283" y="19431"/>
                  </a:cubicBezTo>
                  <a:lnTo>
                    <a:pt x="21307" y="19431"/>
                  </a:lnTo>
                  <a:lnTo>
                    <a:pt x="21271" y="19419"/>
                  </a:lnTo>
                  <a:cubicBezTo>
                    <a:pt x="21261" y="19410"/>
                    <a:pt x="21252" y="19392"/>
                    <a:pt x="21274" y="19392"/>
                  </a:cubicBezTo>
                  <a:cubicBezTo>
                    <a:pt x="21279" y="19392"/>
                    <a:pt x="21286" y="19393"/>
                    <a:pt x="21295" y="19396"/>
                  </a:cubicBezTo>
                  <a:cubicBezTo>
                    <a:pt x="21277" y="19390"/>
                    <a:pt x="21271" y="19390"/>
                    <a:pt x="21265" y="19390"/>
                  </a:cubicBezTo>
                  <a:cubicBezTo>
                    <a:pt x="21259" y="19390"/>
                    <a:pt x="21253" y="19390"/>
                    <a:pt x="21235" y="19384"/>
                  </a:cubicBezTo>
                  <a:cubicBezTo>
                    <a:pt x="21259" y="19384"/>
                    <a:pt x="21283" y="19384"/>
                    <a:pt x="21307" y="19396"/>
                  </a:cubicBezTo>
                  <a:cubicBezTo>
                    <a:pt x="21342" y="19396"/>
                    <a:pt x="21247" y="19348"/>
                    <a:pt x="21271" y="19348"/>
                  </a:cubicBezTo>
                  <a:cubicBezTo>
                    <a:pt x="21247" y="19336"/>
                    <a:pt x="21223" y="19324"/>
                    <a:pt x="21199" y="19312"/>
                  </a:cubicBezTo>
                  <a:cubicBezTo>
                    <a:pt x="21223" y="19312"/>
                    <a:pt x="21259" y="19324"/>
                    <a:pt x="21283" y="19336"/>
                  </a:cubicBezTo>
                  <a:lnTo>
                    <a:pt x="21271" y="19336"/>
                  </a:lnTo>
                  <a:cubicBezTo>
                    <a:pt x="21278" y="19343"/>
                    <a:pt x="21285" y="19346"/>
                    <a:pt x="21292" y="19347"/>
                  </a:cubicBezTo>
                  <a:lnTo>
                    <a:pt x="21292" y="19347"/>
                  </a:lnTo>
                  <a:cubicBezTo>
                    <a:pt x="21301" y="19346"/>
                    <a:pt x="21306" y="19343"/>
                    <a:pt x="21313" y="19343"/>
                  </a:cubicBezTo>
                  <a:cubicBezTo>
                    <a:pt x="21317" y="19343"/>
                    <a:pt x="21323" y="19344"/>
                    <a:pt x="21330" y="19348"/>
                  </a:cubicBezTo>
                  <a:cubicBezTo>
                    <a:pt x="21330" y="19336"/>
                    <a:pt x="21307" y="19336"/>
                    <a:pt x="21295" y="19336"/>
                  </a:cubicBezTo>
                  <a:cubicBezTo>
                    <a:pt x="21319" y="19336"/>
                    <a:pt x="21307" y="19312"/>
                    <a:pt x="21319" y="19312"/>
                  </a:cubicBezTo>
                  <a:lnTo>
                    <a:pt x="21295" y="19300"/>
                  </a:lnTo>
                  <a:cubicBezTo>
                    <a:pt x="21319" y="19288"/>
                    <a:pt x="21271" y="19276"/>
                    <a:pt x="21271" y="19265"/>
                  </a:cubicBezTo>
                  <a:cubicBezTo>
                    <a:pt x="21287" y="19265"/>
                    <a:pt x="21303" y="19275"/>
                    <a:pt x="21308" y="19275"/>
                  </a:cubicBezTo>
                  <a:cubicBezTo>
                    <a:pt x="21311" y="19275"/>
                    <a:pt x="21311" y="19272"/>
                    <a:pt x="21307" y="19265"/>
                  </a:cubicBezTo>
                  <a:cubicBezTo>
                    <a:pt x="21330" y="19265"/>
                    <a:pt x="21354" y="19276"/>
                    <a:pt x="21366" y="19288"/>
                  </a:cubicBezTo>
                  <a:cubicBezTo>
                    <a:pt x="21354" y="19276"/>
                    <a:pt x="21360" y="19273"/>
                    <a:pt x="21371" y="19273"/>
                  </a:cubicBezTo>
                  <a:cubicBezTo>
                    <a:pt x="21381" y="19273"/>
                    <a:pt x="21396" y="19276"/>
                    <a:pt x="21402" y="19276"/>
                  </a:cubicBezTo>
                  <a:lnTo>
                    <a:pt x="21414" y="19288"/>
                  </a:lnTo>
                  <a:lnTo>
                    <a:pt x="21414" y="19276"/>
                  </a:lnTo>
                  <a:lnTo>
                    <a:pt x="21378" y="19265"/>
                  </a:lnTo>
                  <a:lnTo>
                    <a:pt x="21402" y="19265"/>
                  </a:lnTo>
                  <a:cubicBezTo>
                    <a:pt x="21378" y="19253"/>
                    <a:pt x="21342" y="19241"/>
                    <a:pt x="21319" y="19229"/>
                  </a:cubicBezTo>
                  <a:cubicBezTo>
                    <a:pt x="21334" y="19229"/>
                    <a:pt x="21324" y="19218"/>
                    <a:pt x="21329" y="19218"/>
                  </a:cubicBezTo>
                  <a:cubicBezTo>
                    <a:pt x="21332" y="19218"/>
                    <a:pt x="21338" y="19221"/>
                    <a:pt x="21354" y="19229"/>
                  </a:cubicBezTo>
                  <a:cubicBezTo>
                    <a:pt x="21330" y="19241"/>
                    <a:pt x="21390" y="19241"/>
                    <a:pt x="21402" y="19265"/>
                  </a:cubicBezTo>
                  <a:cubicBezTo>
                    <a:pt x="21450" y="19265"/>
                    <a:pt x="21366" y="19229"/>
                    <a:pt x="21366" y="19217"/>
                  </a:cubicBezTo>
                  <a:lnTo>
                    <a:pt x="21366" y="19217"/>
                  </a:lnTo>
                  <a:cubicBezTo>
                    <a:pt x="21383" y="19225"/>
                    <a:pt x="21400" y="19234"/>
                    <a:pt x="21408" y="19234"/>
                  </a:cubicBezTo>
                  <a:cubicBezTo>
                    <a:pt x="21412" y="19234"/>
                    <a:pt x="21414" y="19232"/>
                    <a:pt x="21414" y="19229"/>
                  </a:cubicBezTo>
                  <a:cubicBezTo>
                    <a:pt x="21402" y="19229"/>
                    <a:pt x="21366" y="19217"/>
                    <a:pt x="21354" y="19205"/>
                  </a:cubicBezTo>
                  <a:cubicBezTo>
                    <a:pt x="21378" y="19205"/>
                    <a:pt x="21342" y="19193"/>
                    <a:pt x="21354" y="19181"/>
                  </a:cubicBezTo>
                  <a:lnTo>
                    <a:pt x="21342" y="19181"/>
                  </a:lnTo>
                  <a:cubicBezTo>
                    <a:pt x="21319" y="19169"/>
                    <a:pt x="21319" y="19169"/>
                    <a:pt x="21319" y="19157"/>
                  </a:cubicBezTo>
                  <a:cubicBezTo>
                    <a:pt x="21324" y="19157"/>
                    <a:pt x="21327" y="19158"/>
                    <a:pt x="21330" y="19159"/>
                  </a:cubicBezTo>
                  <a:lnTo>
                    <a:pt x="21330" y="19159"/>
                  </a:lnTo>
                  <a:cubicBezTo>
                    <a:pt x="21331" y="19158"/>
                    <a:pt x="21333" y="19158"/>
                    <a:pt x="21335" y="19158"/>
                  </a:cubicBezTo>
                  <a:cubicBezTo>
                    <a:pt x="21344" y="19158"/>
                    <a:pt x="21360" y="19161"/>
                    <a:pt x="21367" y="19161"/>
                  </a:cubicBezTo>
                  <a:cubicBezTo>
                    <a:pt x="21371" y="19161"/>
                    <a:pt x="21372" y="19160"/>
                    <a:pt x="21366" y="19157"/>
                  </a:cubicBezTo>
                  <a:cubicBezTo>
                    <a:pt x="21378" y="19157"/>
                    <a:pt x="21414" y="19169"/>
                    <a:pt x="21426" y="19169"/>
                  </a:cubicBezTo>
                  <a:cubicBezTo>
                    <a:pt x="21408" y="19163"/>
                    <a:pt x="21417" y="19163"/>
                    <a:pt x="21427" y="19163"/>
                  </a:cubicBezTo>
                  <a:cubicBezTo>
                    <a:pt x="21438" y="19163"/>
                    <a:pt x="21450" y="19163"/>
                    <a:pt x="21438" y="19157"/>
                  </a:cubicBezTo>
                  <a:cubicBezTo>
                    <a:pt x="21414" y="19157"/>
                    <a:pt x="21402" y="19145"/>
                    <a:pt x="21378" y="19134"/>
                  </a:cubicBezTo>
                  <a:lnTo>
                    <a:pt x="21378" y="19134"/>
                  </a:lnTo>
                  <a:lnTo>
                    <a:pt x="21402" y="19157"/>
                  </a:lnTo>
                  <a:lnTo>
                    <a:pt x="21402" y="19157"/>
                  </a:lnTo>
                  <a:lnTo>
                    <a:pt x="21354" y="19122"/>
                  </a:lnTo>
                  <a:lnTo>
                    <a:pt x="21354" y="19122"/>
                  </a:lnTo>
                  <a:cubicBezTo>
                    <a:pt x="21354" y="19122"/>
                    <a:pt x="21366" y="19145"/>
                    <a:pt x="21366" y="19145"/>
                  </a:cubicBezTo>
                  <a:cubicBezTo>
                    <a:pt x="21354" y="19134"/>
                    <a:pt x="21342" y="19134"/>
                    <a:pt x="21319" y="19122"/>
                  </a:cubicBezTo>
                  <a:lnTo>
                    <a:pt x="21319" y="19122"/>
                  </a:lnTo>
                  <a:cubicBezTo>
                    <a:pt x="21327" y="19123"/>
                    <a:pt x="21333" y="19124"/>
                    <a:pt x="21336" y="19124"/>
                  </a:cubicBezTo>
                  <a:cubicBezTo>
                    <a:pt x="21357" y="19124"/>
                    <a:pt x="21300" y="19098"/>
                    <a:pt x="21330" y="19098"/>
                  </a:cubicBezTo>
                  <a:lnTo>
                    <a:pt x="21414" y="19134"/>
                  </a:lnTo>
                  <a:cubicBezTo>
                    <a:pt x="21461" y="19134"/>
                    <a:pt x="21378" y="19098"/>
                    <a:pt x="21414" y="19086"/>
                  </a:cubicBezTo>
                  <a:lnTo>
                    <a:pt x="21402" y="19086"/>
                  </a:lnTo>
                  <a:cubicBezTo>
                    <a:pt x="21366" y="19074"/>
                    <a:pt x="21402" y="19074"/>
                    <a:pt x="21390" y="19062"/>
                  </a:cubicBezTo>
                  <a:lnTo>
                    <a:pt x="21390" y="19062"/>
                  </a:lnTo>
                  <a:cubicBezTo>
                    <a:pt x="21400" y="19072"/>
                    <a:pt x="21417" y="19074"/>
                    <a:pt x="21436" y="19080"/>
                  </a:cubicBezTo>
                  <a:lnTo>
                    <a:pt x="21436" y="19080"/>
                  </a:lnTo>
                  <a:cubicBezTo>
                    <a:pt x="21433" y="19075"/>
                    <a:pt x="21431" y="19065"/>
                    <a:pt x="21402" y="19050"/>
                  </a:cubicBezTo>
                  <a:lnTo>
                    <a:pt x="21438" y="19050"/>
                  </a:lnTo>
                  <a:cubicBezTo>
                    <a:pt x="21461" y="19050"/>
                    <a:pt x="21366" y="19003"/>
                    <a:pt x="21378" y="19003"/>
                  </a:cubicBezTo>
                  <a:cubicBezTo>
                    <a:pt x="21414" y="19015"/>
                    <a:pt x="21426" y="19015"/>
                    <a:pt x="21450" y="19038"/>
                  </a:cubicBezTo>
                  <a:cubicBezTo>
                    <a:pt x="21450" y="19038"/>
                    <a:pt x="21461" y="19038"/>
                    <a:pt x="21438" y="19015"/>
                  </a:cubicBezTo>
                  <a:cubicBezTo>
                    <a:pt x="21447" y="19015"/>
                    <a:pt x="21419" y="18999"/>
                    <a:pt x="21425" y="18999"/>
                  </a:cubicBezTo>
                  <a:cubicBezTo>
                    <a:pt x="21427" y="18999"/>
                    <a:pt x="21430" y="19000"/>
                    <a:pt x="21438" y="19003"/>
                  </a:cubicBezTo>
                  <a:cubicBezTo>
                    <a:pt x="21426" y="18991"/>
                    <a:pt x="21402" y="18979"/>
                    <a:pt x="21402" y="18979"/>
                  </a:cubicBezTo>
                  <a:lnTo>
                    <a:pt x="21414" y="18979"/>
                  </a:lnTo>
                  <a:cubicBezTo>
                    <a:pt x="21406" y="18971"/>
                    <a:pt x="21399" y="18964"/>
                    <a:pt x="21388" y="18959"/>
                  </a:cubicBezTo>
                  <a:lnTo>
                    <a:pt x="21388" y="18959"/>
                  </a:lnTo>
                  <a:cubicBezTo>
                    <a:pt x="21392" y="18960"/>
                    <a:pt x="21395" y="18960"/>
                    <a:pt x="21398" y="18960"/>
                  </a:cubicBezTo>
                  <a:cubicBezTo>
                    <a:pt x="21433" y="18960"/>
                    <a:pt x="21404" y="18926"/>
                    <a:pt x="21427" y="18926"/>
                  </a:cubicBezTo>
                  <a:cubicBezTo>
                    <a:pt x="21432" y="18926"/>
                    <a:pt x="21439" y="18928"/>
                    <a:pt x="21450" y="18931"/>
                  </a:cubicBezTo>
                  <a:cubicBezTo>
                    <a:pt x="21450" y="18919"/>
                    <a:pt x="21450" y="18907"/>
                    <a:pt x="21450" y="18895"/>
                  </a:cubicBezTo>
                  <a:lnTo>
                    <a:pt x="21461" y="18895"/>
                  </a:lnTo>
                  <a:cubicBezTo>
                    <a:pt x="21497" y="18895"/>
                    <a:pt x="21390" y="18848"/>
                    <a:pt x="21426" y="18848"/>
                  </a:cubicBezTo>
                  <a:cubicBezTo>
                    <a:pt x="21461" y="18848"/>
                    <a:pt x="21450" y="18872"/>
                    <a:pt x="21461" y="18872"/>
                  </a:cubicBezTo>
                  <a:cubicBezTo>
                    <a:pt x="21484" y="18880"/>
                    <a:pt x="21496" y="18883"/>
                    <a:pt x="21501" y="18883"/>
                  </a:cubicBezTo>
                  <a:cubicBezTo>
                    <a:pt x="21517" y="18883"/>
                    <a:pt x="21483" y="18858"/>
                    <a:pt x="21499" y="18858"/>
                  </a:cubicBezTo>
                  <a:cubicBezTo>
                    <a:pt x="21501" y="18858"/>
                    <a:pt x="21505" y="18859"/>
                    <a:pt x="21509" y="18860"/>
                  </a:cubicBezTo>
                  <a:cubicBezTo>
                    <a:pt x="21545" y="18860"/>
                    <a:pt x="21485" y="18836"/>
                    <a:pt x="21497" y="18824"/>
                  </a:cubicBezTo>
                  <a:lnTo>
                    <a:pt x="21509" y="18824"/>
                  </a:lnTo>
                  <a:cubicBezTo>
                    <a:pt x="21485" y="18812"/>
                    <a:pt x="21461" y="18788"/>
                    <a:pt x="21450" y="18753"/>
                  </a:cubicBezTo>
                  <a:lnTo>
                    <a:pt x="21450" y="18753"/>
                  </a:lnTo>
                  <a:cubicBezTo>
                    <a:pt x="21452" y="18754"/>
                    <a:pt x="21455" y="18755"/>
                    <a:pt x="21457" y="18757"/>
                  </a:cubicBezTo>
                  <a:lnTo>
                    <a:pt x="21457" y="18757"/>
                  </a:lnTo>
                  <a:cubicBezTo>
                    <a:pt x="21453" y="18752"/>
                    <a:pt x="21450" y="18746"/>
                    <a:pt x="21450" y="18741"/>
                  </a:cubicBezTo>
                  <a:lnTo>
                    <a:pt x="21450" y="18741"/>
                  </a:lnTo>
                  <a:cubicBezTo>
                    <a:pt x="21473" y="18753"/>
                    <a:pt x="21497" y="18753"/>
                    <a:pt x="21521" y="18764"/>
                  </a:cubicBezTo>
                  <a:lnTo>
                    <a:pt x="21521" y="18776"/>
                  </a:lnTo>
                  <a:cubicBezTo>
                    <a:pt x="21530" y="18779"/>
                    <a:pt x="21536" y="18780"/>
                    <a:pt x="21539" y="18780"/>
                  </a:cubicBezTo>
                  <a:cubicBezTo>
                    <a:pt x="21552" y="18780"/>
                    <a:pt x="21523" y="18764"/>
                    <a:pt x="21533" y="18764"/>
                  </a:cubicBezTo>
                  <a:lnTo>
                    <a:pt x="21557" y="18776"/>
                  </a:lnTo>
                  <a:cubicBezTo>
                    <a:pt x="21557" y="18753"/>
                    <a:pt x="21497" y="18729"/>
                    <a:pt x="21509" y="18717"/>
                  </a:cubicBezTo>
                  <a:lnTo>
                    <a:pt x="21497" y="18717"/>
                  </a:lnTo>
                  <a:cubicBezTo>
                    <a:pt x="21479" y="18703"/>
                    <a:pt x="21480" y="18700"/>
                    <a:pt x="21486" y="18700"/>
                  </a:cubicBezTo>
                  <a:cubicBezTo>
                    <a:pt x="21491" y="18700"/>
                    <a:pt x="21500" y="18702"/>
                    <a:pt x="21504" y="18702"/>
                  </a:cubicBezTo>
                  <a:cubicBezTo>
                    <a:pt x="21508" y="18702"/>
                    <a:pt x="21508" y="18700"/>
                    <a:pt x="21497" y="18693"/>
                  </a:cubicBezTo>
                  <a:lnTo>
                    <a:pt x="21497" y="18693"/>
                  </a:lnTo>
                  <a:lnTo>
                    <a:pt x="21545" y="18717"/>
                  </a:lnTo>
                  <a:cubicBezTo>
                    <a:pt x="21533" y="18705"/>
                    <a:pt x="21509" y="18681"/>
                    <a:pt x="21497" y="18657"/>
                  </a:cubicBezTo>
                  <a:lnTo>
                    <a:pt x="21497" y="18657"/>
                  </a:lnTo>
                  <a:cubicBezTo>
                    <a:pt x="21521" y="18681"/>
                    <a:pt x="21545" y="18705"/>
                    <a:pt x="21569" y="18717"/>
                  </a:cubicBezTo>
                  <a:cubicBezTo>
                    <a:pt x="21569" y="18717"/>
                    <a:pt x="21569" y="18705"/>
                    <a:pt x="21557" y="18693"/>
                  </a:cubicBezTo>
                  <a:lnTo>
                    <a:pt x="21557" y="18693"/>
                  </a:lnTo>
                  <a:cubicBezTo>
                    <a:pt x="21557" y="18693"/>
                    <a:pt x="21568" y="18705"/>
                    <a:pt x="21557" y="18705"/>
                  </a:cubicBezTo>
                  <a:cubicBezTo>
                    <a:pt x="21509" y="18669"/>
                    <a:pt x="21497" y="18657"/>
                    <a:pt x="21497" y="18645"/>
                  </a:cubicBezTo>
                  <a:lnTo>
                    <a:pt x="21497" y="18645"/>
                  </a:lnTo>
                  <a:cubicBezTo>
                    <a:pt x="21530" y="18660"/>
                    <a:pt x="21546" y="18665"/>
                    <a:pt x="21555" y="18665"/>
                  </a:cubicBezTo>
                  <a:cubicBezTo>
                    <a:pt x="21571" y="18665"/>
                    <a:pt x="21567" y="18651"/>
                    <a:pt x="21591" y="18651"/>
                  </a:cubicBezTo>
                  <a:cubicBezTo>
                    <a:pt x="21599" y="18651"/>
                    <a:pt x="21611" y="18653"/>
                    <a:pt x="21628" y="18657"/>
                  </a:cubicBezTo>
                  <a:cubicBezTo>
                    <a:pt x="21592" y="18622"/>
                    <a:pt x="21652" y="18622"/>
                    <a:pt x="21664" y="18598"/>
                  </a:cubicBezTo>
                  <a:cubicBezTo>
                    <a:pt x="21569" y="18574"/>
                    <a:pt x="21664" y="18598"/>
                    <a:pt x="21580" y="18562"/>
                  </a:cubicBezTo>
                  <a:lnTo>
                    <a:pt x="21628" y="18562"/>
                  </a:lnTo>
                  <a:cubicBezTo>
                    <a:pt x="21652" y="18562"/>
                    <a:pt x="21652" y="18574"/>
                    <a:pt x="21664" y="18574"/>
                  </a:cubicBezTo>
                  <a:cubicBezTo>
                    <a:pt x="21688" y="18586"/>
                    <a:pt x="21700" y="18586"/>
                    <a:pt x="21735" y="18586"/>
                  </a:cubicBezTo>
                  <a:cubicBezTo>
                    <a:pt x="21700" y="18574"/>
                    <a:pt x="21688" y="18562"/>
                    <a:pt x="21700" y="18562"/>
                  </a:cubicBezTo>
                  <a:lnTo>
                    <a:pt x="21664" y="18562"/>
                  </a:lnTo>
                  <a:cubicBezTo>
                    <a:pt x="21655" y="18553"/>
                    <a:pt x="21655" y="18550"/>
                    <a:pt x="21659" y="18550"/>
                  </a:cubicBezTo>
                  <a:cubicBezTo>
                    <a:pt x="21668" y="18550"/>
                    <a:pt x="21695" y="18562"/>
                    <a:pt x="21704" y="18562"/>
                  </a:cubicBezTo>
                  <a:cubicBezTo>
                    <a:pt x="21708" y="18562"/>
                    <a:pt x="21708" y="18559"/>
                    <a:pt x="21700" y="18550"/>
                  </a:cubicBezTo>
                  <a:lnTo>
                    <a:pt x="21700" y="18550"/>
                  </a:lnTo>
                  <a:lnTo>
                    <a:pt x="21723" y="18562"/>
                  </a:lnTo>
                  <a:cubicBezTo>
                    <a:pt x="21713" y="18551"/>
                    <a:pt x="21730" y="18531"/>
                    <a:pt x="21693" y="18502"/>
                  </a:cubicBezTo>
                  <a:lnTo>
                    <a:pt x="21693" y="18502"/>
                  </a:lnTo>
                  <a:cubicBezTo>
                    <a:pt x="21699" y="18505"/>
                    <a:pt x="21705" y="18508"/>
                    <a:pt x="21711" y="18514"/>
                  </a:cubicBezTo>
                  <a:cubicBezTo>
                    <a:pt x="21735" y="18503"/>
                    <a:pt x="21664" y="18443"/>
                    <a:pt x="21711" y="18443"/>
                  </a:cubicBezTo>
                  <a:lnTo>
                    <a:pt x="21735" y="18455"/>
                  </a:lnTo>
                  <a:cubicBezTo>
                    <a:pt x="21735" y="18455"/>
                    <a:pt x="21700" y="18431"/>
                    <a:pt x="21711" y="18431"/>
                  </a:cubicBezTo>
                  <a:cubicBezTo>
                    <a:pt x="21718" y="18431"/>
                    <a:pt x="21723" y="18432"/>
                    <a:pt x="21727" y="18434"/>
                  </a:cubicBezTo>
                  <a:lnTo>
                    <a:pt x="21727" y="18434"/>
                  </a:lnTo>
                  <a:cubicBezTo>
                    <a:pt x="21721" y="18427"/>
                    <a:pt x="21717" y="18419"/>
                    <a:pt x="21723" y="18419"/>
                  </a:cubicBezTo>
                  <a:lnTo>
                    <a:pt x="21747" y="18431"/>
                  </a:lnTo>
                  <a:cubicBezTo>
                    <a:pt x="21783" y="18419"/>
                    <a:pt x="21700" y="18372"/>
                    <a:pt x="21688" y="18360"/>
                  </a:cubicBezTo>
                  <a:lnTo>
                    <a:pt x="21688" y="18360"/>
                  </a:lnTo>
                  <a:cubicBezTo>
                    <a:pt x="21717" y="18372"/>
                    <a:pt x="21741" y="18375"/>
                    <a:pt x="21759" y="18375"/>
                  </a:cubicBezTo>
                  <a:cubicBezTo>
                    <a:pt x="21777" y="18375"/>
                    <a:pt x="21789" y="18372"/>
                    <a:pt x="21795" y="18372"/>
                  </a:cubicBezTo>
                  <a:cubicBezTo>
                    <a:pt x="21819" y="18348"/>
                    <a:pt x="21759" y="18312"/>
                    <a:pt x="21747" y="18276"/>
                  </a:cubicBezTo>
                  <a:lnTo>
                    <a:pt x="21747" y="18276"/>
                  </a:lnTo>
                  <a:cubicBezTo>
                    <a:pt x="21757" y="18278"/>
                    <a:pt x="21765" y="18279"/>
                    <a:pt x="21772" y="18279"/>
                  </a:cubicBezTo>
                  <a:cubicBezTo>
                    <a:pt x="21813" y="18279"/>
                    <a:pt x="21801" y="18251"/>
                    <a:pt x="21842" y="18241"/>
                  </a:cubicBezTo>
                  <a:cubicBezTo>
                    <a:pt x="21819" y="18241"/>
                    <a:pt x="21807" y="18229"/>
                    <a:pt x="21783" y="18217"/>
                  </a:cubicBezTo>
                  <a:cubicBezTo>
                    <a:pt x="21801" y="18217"/>
                    <a:pt x="21772" y="18197"/>
                    <a:pt x="21781" y="18197"/>
                  </a:cubicBezTo>
                  <a:cubicBezTo>
                    <a:pt x="21784" y="18197"/>
                    <a:pt x="21792" y="18199"/>
                    <a:pt x="21807" y="18205"/>
                  </a:cubicBezTo>
                  <a:cubicBezTo>
                    <a:pt x="21827" y="18213"/>
                    <a:pt x="21838" y="18215"/>
                    <a:pt x="21845" y="18215"/>
                  </a:cubicBezTo>
                  <a:cubicBezTo>
                    <a:pt x="21860" y="18215"/>
                    <a:pt x="21854" y="18205"/>
                    <a:pt x="21854" y="18205"/>
                  </a:cubicBezTo>
                  <a:lnTo>
                    <a:pt x="21783" y="18181"/>
                  </a:lnTo>
                  <a:lnTo>
                    <a:pt x="21783" y="18181"/>
                  </a:lnTo>
                  <a:cubicBezTo>
                    <a:pt x="21796" y="18184"/>
                    <a:pt x="21807" y="18185"/>
                    <a:pt x="21814" y="18185"/>
                  </a:cubicBezTo>
                  <a:cubicBezTo>
                    <a:pt x="21868" y="18185"/>
                    <a:pt x="21803" y="18130"/>
                    <a:pt x="21842" y="18130"/>
                  </a:cubicBezTo>
                  <a:cubicBezTo>
                    <a:pt x="21848" y="18130"/>
                    <a:pt x="21855" y="18131"/>
                    <a:pt x="21866" y="18133"/>
                  </a:cubicBezTo>
                  <a:cubicBezTo>
                    <a:pt x="21854" y="18122"/>
                    <a:pt x="21854" y="18122"/>
                    <a:pt x="21842" y="18110"/>
                  </a:cubicBezTo>
                  <a:lnTo>
                    <a:pt x="21842" y="18110"/>
                  </a:lnTo>
                  <a:lnTo>
                    <a:pt x="21878" y="18122"/>
                  </a:lnTo>
                  <a:cubicBezTo>
                    <a:pt x="21890" y="18110"/>
                    <a:pt x="21902" y="18110"/>
                    <a:pt x="21902" y="18086"/>
                  </a:cubicBezTo>
                  <a:lnTo>
                    <a:pt x="21926" y="18098"/>
                  </a:lnTo>
                  <a:cubicBezTo>
                    <a:pt x="21938" y="18098"/>
                    <a:pt x="21819" y="18038"/>
                    <a:pt x="21819" y="18038"/>
                  </a:cubicBezTo>
                  <a:lnTo>
                    <a:pt x="21819" y="18038"/>
                  </a:lnTo>
                  <a:lnTo>
                    <a:pt x="21878" y="18050"/>
                  </a:lnTo>
                  <a:cubicBezTo>
                    <a:pt x="21878" y="18038"/>
                    <a:pt x="21938" y="18038"/>
                    <a:pt x="21902" y="18002"/>
                  </a:cubicBezTo>
                  <a:lnTo>
                    <a:pt x="21902" y="18002"/>
                  </a:lnTo>
                  <a:cubicBezTo>
                    <a:pt x="21902" y="18003"/>
                    <a:pt x="21914" y="18014"/>
                    <a:pt x="21926" y="18014"/>
                  </a:cubicBezTo>
                  <a:cubicBezTo>
                    <a:pt x="21926" y="18014"/>
                    <a:pt x="21973" y="18002"/>
                    <a:pt x="21890" y="17979"/>
                  </a:cubicBezTo>
                  <a:lnTo>
                    <a:pt x="21890" y="17979"/>
                  </a:lnTo>
                  <a:cubicBezTo>
                    <a:pt x="21898" y="17980"/>
                    <a:pt x="21905" y="17981"/>
                    <a:pt x="21909" y="17981"/>
                  </a:cubicBezTo>
                  <a:cubicBezTo>
                    <a:pt x="21937" y="17981"/>
                    <a:pt x="21900" y="17953"/>
                    <a:pt x="21890" y="17943"/>
                  </a:cubicBezTo>
                  <a:lnTo>
                    <a:pt x="21890" y="17943"/>
                  </a:lnTo>
                  <a:lnTo>
                    <a:pt x="21926" y="17955"/>
                  </a:lnTo>
                  <a:cubicBezTo>
                    <a:pt x="21878" y="17931"/>
                    <a:pt x="21866" y="17919"/>
                    <a:pt x="21854" y="17907"/>
                  </a:cubicBezTo>
                  <a:cubicBezTo>
                    <a:pt x="21857" y="17907"/>
                    <a:pt x="21861" y="17907"/>
                    <a:pt x="21863" y="17907"/>
                  </a:cubicBezTo>
                  <a:lnTo>
                    <a:pt x="21863" y="17907"/>
                  </a:lnTo>
                  <a:cubicBezTo>
                    <a:pt x="21857" y="17901"/>
                    <a:pt x="21854" y="17895"/>
                    <a:pt x="21866" y="17895"/>
                  </a:cubicBezTo>
                  <a:lnTo>
                    <a:pt x="21890" y="17907"/>
                  </a:lnTo>
                  <a:cubicBezTo>
                    <a:pt x="21890" y="17895"/>
                    <a:pt x="21890" y="17895"/>
                    <a:pt x="21854" y="17883"/>
                  </a:cubicBezTo>
                  <a:cubicBezTo>
                    <a:pt x="21839" y="17873"/>
                    <a:pt x="21841" y="17870"/>
                    <a:pt x="21851" y="17870"/>
                  </a:cubicBezTo>
                  <a:cubicBezTo>
                    <a:pt x="21865" y="17870"/>
                    <a:pt x="21893" y="17877"/>
                    <a:pt x="21914" y="17883"/>
                  </a:cubicBezTo>
                  <a:cubicBezTo>
                    <a:pt x="21890" y="17872"/>
                    <a:pt x="21866" y="17848"/>
                    <a:pt x="21878" y="17848"/>
                  </a:cubicBezTo>
                  <a:cubicBezTo>
                    <a:pt x="21890" y="17860"/>
                    <a:pt x="21890" y="17860"/>
                    <a:pt x="21902" y="17860"/>
                  </a:cubicBezTo>
                  <a:cubicBezTo>
                    <a:pt x="21922" y="17860"/>
                    <a:pt x="21882" y="17833"/>
                    <a:pt x="21892" y="17833"/>
                  </a:cubicBezTo>
                  <a:cubicBezTo>
                    <a:pt x="21894" y="17833"/>
                    <a:pt x="21897" y="17834"/>
                    <a:pt x="21902" y="17836"/>
                  </a:cubicBezTo>
                  <a:lnTo>
                    <a:pt x="21926" y="17836"/>
                  </a:lnTo>
                  <a:cubicBezTo>
                    <a:pt x="21926" y="17848"/>
                    <a:pt x="21914" y="17848"/>
                    <a:pt x="21914" y="17848"/>
                  </a:cubicBezTo>
                  <a:cubicBezTo>
                    <a:pt x="21938" y="17860"/>
                    <a:pt x="21973" y="17872"/>
                    <a:pt x="21997" y="17883"/>
                  </a:cubicBezTo>
                  <a:cubicBezTo>
                    <a:pt x="21973" y="17860"/>
                    <a:pt x="21926" y="17824"/>
                    <a:pt x="21950" y="17824"/>
                  </a:cubicBezTo>
                  <a:lnTo>
                    <a:pt x="21961" y="17824"/>
                  </a:lnTo>
                  <a:lnTo>
                    <a:pt x="21961" y="17812"/>
                  </a:lnTo>
                  <a:lnTo>
                    <a:pt x="21973" y="17812"/>
                  </a:lnTo>
                  <a:cubicBezTo>
                    <a:pt x="21981" y="17816"/>
                    <a:pt x="21987" y="17817"/>
                    <a:pt x="21990" y="17817"/>
                  </a:cubicBezTo>
                  <a:cubicBezTo>
                    <a:pt x="21997" y="17817"/>
                    <a:pt x="21997" y="17812"/>
                    <a:pt x="21997" y="17812"/>
                  </a:cubicBezTo>
                  <a:cubicBezTo>
                    <a:pt x="21983" y="17803"/>
                    <a:pt x="21975" y="17797"/>
                    <a:pt x="21968" y="17794"/>
                  </a:cubicBezTo>
                  <a:lnTo>
                    <a:pt x="21968" y="17794"/>
                  </a:lnTo>
                  <a:cubicBezTo>
                    <a:pt x="21973" y="17788"/>
                    <a:pt x="21971" y="17788"/>
                    <a:pt x="21961" y="17788"/>
                  </a:cubicBezTo>
                  <a:lnTo>
                    <a:pt x="21966" y="17793"/>
                  </a:lnTo>
                  <a:lnTo>
                    <a:pt x="21966" y="17793"/>
                  </a:lnTo>
                  <a:cubicBezTo>
                    <a:pt x="21955" y="17788"/>
                    <a:pt x="21947" y="17788"/>
                    <a:pt x="21926" y="17788"/>
                  </a:cubicBezTo>
                  <a:cubicBezTo>
                    <a:pt x="21938" y="17788"/>
                    <a:pt x="21938" y="17788"/>
                    <a:pt x="21926" y="17800"/>
                  </a:cubicBezTo>
                  <a:cubicBezTo>
                    <a:pt x="21914" y="17788"/>
                    <a:pt x="21902" y="17776"/>
                    <a:pt x="21926" y="17776"/>
                  </a:cubicBezTo>
                  <a:lnTo>
                    <a:pt x="21866" y="17741"/>
                  </a:lnTo>
                  <a:lnTo>
                    <a:pt x="21866" y="17741"/>
                  </a:lnTo>
                  <a:cubicBezTo>
                    <a:pt x="21914" y="17764"/>
                    <a:pt x="21950" y="17764"/>
                    <a:pt x="21985" y="17776"/>
                  </a:cubicBezTo>
                  <a:cubicBezTo>
                    <a:pt x="21973" y="17752"/>
                    <a:pt x="21985" y="17729"/>
                    <a:pt x="21914" y="17693"/>
                  </a:cubicBezTo>
                  <a:lnTo>
                    <a:pt x="21950" y="17693"/>
                  </a:lnTo>
                  <a:cubicBezTo>
                    <a:pt x="21952" y="17693"/>
                    <a:pt x="21954" y="17693"/>
                    <a:pt x="21955" y="17693"/>
                  </a:cubicBezTo>
                  <a:lnTo>
                    <a:pt x="21955" y="17693"/>
                  </a:lnTo>
                  <a:cubicBezTo>
                    <a:pt x="21951" y="17684"/>
                    <a:pt x="21946" y="17673"/>
                    <a:pt x="21914" y="17657"/>
                  </a:cubicBezTo>
                  <a:cubicBezTo>
                    <a:pt x="21938" y="17657"/>
                    <a:pt x="21951" y="17668"/>
                    <a:pt x="21957" y="17668"/>
                  </a:cubicBezTo>
                  <a:cubicBezTo>
                    <a:pt x="21960" y="17668"/>
                    <a:pt x="21961" y="17665"/>
                    <a:pt x="21961" y="17657"/>
                  </a:cubicBezTo>
                  <a:lnTo>
                    <a:pt x="21973" y="17669"/>
                  </a:lnTo>
                  <a:cubicBezTo>
                    <a:pt x="22063" y="17669"/>
                    <a:pt x="21889" y="17585"/>
                    <a:pt x="21958" y="17585"/>
                  </a:cubicBezTo>
                  <a:cubicBezTo>
                    <a:pt x="21959" y="17585"/>
                    <a:pt x="21961" y="17585"/>
                    <a:pt x="21963" y="17585"/>
                  </a:cubicBezTo>
                  <a:lnTo>
                    <a:pt x="21963" y="17585"/>
                  </a:lnTo>
                  <a:cubicBezTo>
                    <a:pt x="22019" y="17560"/>
                    <a:pt x="21939" y="17491"/>
                    <a:pt x="22033" y="17491"/>
                  </a:cubicBezTo>
                  <a:cubicBezTo>
                    <a:pt x="22045" y="17491"/>
                    <a:pt x="22021" y="17467"/>
                    <a:pt x="21997" y="17455"/>
                  </a:cubicBezTo>
                  <a:lnTo>
                    <a:pt x="21997" y="17455"/>
                  </a:lnTo>
                  <a:lnTo>
                    <a:pt x="22033" y="17467"/>
                  </a:lnTo>
                  <a:lnTo>
                    <a:pt x="22033" y="17467"/>
                  </a:lnTo>
                  <a:lnTo>
                    <a:pt x="21997" y="17443"/>
                  </a:lnTo>
                  <a:cubicBezTo>
                    <a:pt x="21985" y="17431"/>
                    <a:pt x="21993" y="17428"/>
                    <a:pt x="22007" y="17428"/>
                  </a:cubicBezTo>
                  <a:cubicBezTo>
                    <a:pt x="22018" y="17428"/>
                    <a:pt x="22032" y="17430"/>
                    <a:pt x="22043" y="17430"/>
                  </a:cubicBezTo>
                  <a:cubicBezTo>
                    <a:pt x="22060" y="17430"/>
                    <a:pt x="22069" y="17426"/>
                    <a:pt x="22045" y="17407"/>
                  </a:cubicBezTo>
                  <a:lnTo>
                    <a:pt x="22021" y="17407"/>
                  </a:lnTo>
                  <a:cubicBezTo>
                    <a:pt x="22021" y="17407"/>
                    <a:pt x="22014" y="17387"/>
                    <a:pt x="22026" y="17387"/>
                  </a:cubicBezTo>
                  <a:cubicBezTo>
                    <a:pt x="22030" y="17387"/>
                    <a:pt x="22036" y="17389"/>
                    <a:pt x="22045" y="17395"/>
                  </a:cubicBezTo>
                  <a:cubicBezTo>
                    <a:pt x="22045" y="17395"/>
                    <a:pt x="22022" y="17380"/>
                    <a:pt x="22025" y="17380"/>
                  </a:cubicBezTo>
                  <a:lnTo>
                    <a:pt x="22025" y="17380"/>
                  </a:lnTo>
                  <a:cubicBezTo>
                    <a:pt x="22026" y="17380"/>
                    <a:pt x="22028" y="17381"/>
                    <a:pt x="22033" y="17383"/>
                  </a:cubicBezTo>
                  <a:lnTo>
                    <a:pt x="22045" y="17383"/>
                  </a:lnTo>
                  <a:lnTo>
                    <a:pt x="22021" y="17360"/>
                  </a:lnTo>
                  <a:cubicBezTo>
                    <a:pt x="22041" y="17360"/>
                    <a:pt x="22088" y="17386"/>
                    <a:pt x="22108" y="17386"/>
                  </a:cubicBezTo>
                  <a:cubicBezTo>
                    <a:pt x="22112" y="17386"/>
                    <a:pt x="22115" y="17385"/>
                    <a:pt x="22116" y="17383"/>
                  </a:cubicBezTo>
                  <a:cubicBezTo>
                    <a:pt x="22092" y="17360"/>
                    <a:pt x="22069" y="17348"/>
                    <a:pt x="22045" y="17336"/>
                  </a:cubicBezTo>
                  <a:cubicBezTo>
                    <a:pt x="22033" y="17336"/>
                    <a:pt x="22021" y="17324"/>
                    <a:pt x="22009" y="17324"/>
                  </a:cubicBezTo>
                  <a:lnTo>
                    <a:pt x="21997" y="17312"/>
                  </a:lnTo>
                  <a:cubicBezTo>
                    <a:pt x="21950" y="17288"/>
                    <a:pt x="21890" y="17264"/>
                    <a:pt x="21819" y="17252"/>
                  </a:cubicBezTo>
                  <a:lnTo>
                    <a:pt x="21819" y="17252"/>
                  </a:lnTo>
                  <a:lnTo>
                    <a:pt x="21854" y="17276"/>
                  </a:lnTo>
                  <a:lnTo>
                    <a:pt x="21824" y="17266"/>
                  </a:lnTo>
                  <a:lnTo>
                    <a:pt x="21824" y="17266"/>
                  </a:lnTo>
                  <a:cubicBezTo>
                    <a:pt x="21826" y="17269"/>
                    <a:pt x="21828" y="17272"/>
                    <a:pt x="21831" y="17276"/>
                  </a:cubicBezTo>
                  <a:cubicBezTo>
                    <a:pt x="21819" y="17264"/>
                    <a:pt x="21807" y="17264"/>
                    <a:pt x="21795" y="17264"/>
                  </a:cubicBezTo>
                  <a:lnTo>
                    <a:pt x="21854" y="17300"/>
                  </a:lnTo>
                  <a:cubicBezTo>
                    <a:pt x="21831" y="17288"/>
                    <a:pt x="21807" y="17276"/>
                    <a:pt x="21795" y="17276"/>
                  </a:cubicBezTo>
                  <a:cubicBezTo>
                    <a:pt x="21819" y="17288"/>
                    <a:pt x="21842" y="17288"/>
                    <a:pt x="21866" y="17312"/>
                  </a:cubicBezTo>
                  <a:cubicBezTo>
                    <a:pt x="21842" y="17312"/>
                    <a:pt x="21824" y="17301"/>
                    <a:pt x="21821" y="17301"/>
                  </a:cubicBezTo>
                  <a:lnTo>
                    <a:pt x="21821" y="17301"/>
                  </a:lnTo>
                  <a:cubicBezTo>
                    <a:pt x="21820" y="17301"/>
                    <a:pt x="21823" y="17304"/>
                    <a:pt x="21831" y="17312"/>
                  </a:cubicBezTo>
                  <a:cubicBezTo>
                    <a:pt x="21822" y="17312"/>
                    <a:pt x="21814" y="17307"/>
                    <a:pt x="21806" y="17299"/>
                  </a:cubicBezTo>
                  <a:lnTo>
                    <a:pt x="21806" y="17299"/>
                  </a:lnTo>
                  <a:cubicBezTo>
                    <a:pt x="21809" y="17308"/>
                    <a:pt x="21806" y="17316"/>
                    <a:pt x="21831" y="17324"/>
                  </a:cubicBezTo>
                  <a:cubicBezTo>
                    <a:pt x="21825" y="17322"/>
                    <a:pt x="21821" y="17321"/>
                    <a:pt x="21819" y="17321"/>
                  </a:cubicBezTo>
                  <a:cubicBezTo>
                    <a:pt x="21808" y="17321"/>
                    <a:pt x="21814" y="17332"/>
                    <a:pt x="21801" y="17332"/>
                  </a:cubicBezTo>
                  <a:cubicBezTo>
                    <a:pt x="21798" y="17332"/>
                    <a:pt x="21795" y="17332"/>
                    <a:pt x="21790" y="17330"/>
                  </a:cubicBezTo>
                  <a:lnTo>
                    <a:pt x="21790" y="17330"/>
                  </a:lnTo>
                  <a:cubicBezTo>
                    <a:pt x="21806" y="17341"/>
                    <a:pt x="21819" y="17360"/>
                    <a:pt x="21819" y="17360"/>
                  </a:cubicBezTo>
                  <a:cubicBezTo>
                    <a:pt x="21801" y="17351"/>
                    <a:pt x="21791" y="17348"/>
                    <a:pt x="21785" y="17348"/>
                  </a:cubicBezTo>
                  <a:cubicBezTo>
                    <a:pt x="21774" y="17348"/>
                    <a:pt x="21780" y="17360"/>
                    <a:pt x="21768" y="17360"/>
                  </a:cubicBezTo>
                  <a:cubicBezTo>
                    <a:pt x="21765" y="17360"/>
                    <a:pt x="21759" y="17358"/>
                    <a:pt x="21751" y="17355"/>
                  </a:cubicBezTo>
                  <a:lnTo>
                    <a:pt x="21751" y="17355"/>
                  </a:lnTo>
                  <a:cubicBezTo>
                    <a:pt x="21786" y="17374"/>
                    <a:pt x="21751" y="17386"/>
                    <a:pt x="21783" y="17407"/>
                  </a:cubicBezTo>
                  <a:lnTo>
                    <a:pt x="21723" y="17407"/>
                  </a:lnTo>
                  <a:cubicBezTo>
                    <a:pt x="21759" y="17419"/>
                    <a:pt x="21795" y="17443"/>
                    <a:pt x="21819" y="17467"/>
                  </a:cubicBezTo>
                  <a:cubicBezTo>
                    <a:pt x="21783" y="17443"/>
                    <a:pt x="21747" y="17431"/>
                    <a:pt x="21711" y="17407"/>
                  </a:cubicBezTo>
                  <a:lnTo>
                    <a:pt x="21711" y="17407"/>
                  </a:lnTo>
                  <a:cubicBezTo>
                    <a:pt x="21747" y="17431"/>
                    <a:pt x="21747" y="17443"/>
                    <a:pt x="21783" y="17455"/>
                  </a:cubicBezTo>
                  <a:cubicBezTo>
                    <a:pt x="21770" y="17455"/>
                    <a:pt x="21757" y="17455"/>
                    <a:pt x="21745" y="17453"/>
                  </a:cubicBezTo>
                  <a:lnTo>
                    <a:pt x="21745" y="17453"/>
                  </a:lnTo>
                  <a:cubicBezTo>
                    <a:pt x="21765" y="17464"/>
                    <a:pt x="21732" y="17459"/>
                    <a:pt x="21771" y="17479"/>
                  </a:cubicBezTo>
                  <a:cubicBezTo>
                    <a:pt x="21747" y="17479"/>
                    <a:pt x="21723" y="17468"/>
                    <a:pt x="21717" y="17468"/>
                  </a:cubicBezTo>
                  <a:cubicBezTo>
                    <a:pt x="21715" y="17468"/>
                    <a:pt x="21715" y="17470"/>
                    <a:pt x="21720" y="17475"/>
                  </a:cubicBezTo>
                  <a:lnTo>
                    <a:pt x="21720" y="17475"/>
                  </a:lnTo>
                  <a:cubicBezTo>
                    <a:pt x="21719" y="17475"/>
                    <a:pt x="21719" y="17475"/>
                    <a:pt x="21718" y="17474"/>
                  </a:cubicBezTo>
                  <a:lnTo>
                    <a:pt x="21718" y="17474"/>
                  </a:lnTo>
                  <a:cubicBezTo>
                    <a:pt x="21720" y="17476"/>
                    <a:pt x="21722" y="17477"/>
                    <a:pt x="21723" y="17479"/>
                  </a:cubicBezTo>
                  <a:cubicBezTo>
                    <a:pt x="21722" y="17477"/>
                    <a:pt x="21721" y="17476"/>
                    <a:pt x="21720" y="17475"/>
                  </a:cubicBezTo>
                  <a:lnTo>
                    <a:pt x="21720" y="17475"/>
                  </a:lnTo>
                  <a:cubicBezTo>
                    <a:pt x="21733" y="17481"/>
                    <a:pt x="21747" y="17486"/>
                    <a:pt x="21759" y="17491"/>
                  </a:cubicBezTo>
                  <a:cubicBezTo>
                    <a:pt x="21764" y="17493"/>
                    <a:pt x="21765" y="17494"/>
                    <a:pt x="21763" y="17494"/>
                  </a:cubicBezTo>
                  <a:cubicBezTo>
                    <a:pt x="21756" y="17494"/>
                    <a:pt x="21707" y="17479"/>
                    <a:pt x="21688" y="17479"/>
                  </a:cubicBezTo>
                  <a:cubicBezTo>
                    <a:pt x="21700" y="17491"/>
                    <a:pt x="21747" y="17514"/>
                    <a:pt x="21735" y="17514"/>
                  </a:cubicBezTo>
                  <a:cubicBezTo>
                    <a:pt x="21735" y="17514"/>
                    <a:pt x="21729" y="17514"/>
                    <a:pt x="21721" y="17510"/>
                  </a:cubicBezTo>
                  <a:lnTo>
                    <a:pt x="21721" y="17510"/>
                  </a:lnTo>
                  <a:cubicBezTo>
                    <a:pt x="21740" y="17527"/>
                    <a:pt x="21717" y="17530"/>
                    <a:pt x="21759" y="17562"/>
                  </a:cubicBezTo>
                  <a:lnTo>
                    <a:pt x="21735" y="17562"/>
                  </a:lnTo>
                  <a:lnTo>
                    <a:pt x="21750" y="17567"/>
                  </a:lnTo>
                  <a:lnTo>
                    <a:pt x="21750" y="17567"/>
                  </a:lnTo>
                  <a:cubicBezTo>
                    <a:pt x="21764" y="17589"/>
                    <a:pt x="21794" y="17610"/>
                    <a:pt x="21783" y="17610"/>
                  </a:cubicBezTo>
                  <a:cubicBezTo>
                    <a:pt x="21735" y="17598"/>
                    <a:pt x="21771" y="17586"/>
                    <a:pt x="21723" y="17586"/>
                  </a:cubicBezTo>
                  <a:lnTo>
                    <a:pt x="21747" y="17586"/>
                  </a:lnTo>
                  <a:cubicBezTo>
                    <a:pt x="21676" y="17562"/>
                    <a:pt x="21759" y="17586"/>
                    <a:pt x="21676" y="17550"/>
                  </a:cubicBezTo>
                  <a:cubicBezTo>
                    <a:pt x="21664" y="17550"/>
                    <a:pt x="21700" y="17574"/>
                    <a:pt x="21676" y="17586"/>
                  </a:cubicBezTo>
                  <a:cubicBezTo>
                    <a:pt x="21700" y="17598"/>
                    <a:pt x="21711" y="17598"/>
                    <a:pt x="21747" y="17610"/>
                  </a:cubicBezTo>
                  <a:cubicBezTo>
                    <a:pt x="21757" y="17622"/>
                    <a:pt x="21752" y="17627"/>
                    <a:pt x="21740" y="17627"/>
                  </a:cubicBezTo>
                  <a:cubicBezTo>
                    <a:pt x="21719" y="17627"/>
                    <a:pt x="21674" y="17611"/>
                    <a:pt x="21664" y="17611"/>
                  </a:cubicBezTo>
                  <a:cubicBezTo>
                    <a:pt x="21661" y="17611"/>
                    <a:pt x="21663" y="17614"/>
                    <a:pt x="21676" y="17621"/>
                  </a:cubicBezTo>
                  <a:cubicBezTo>
                    <a:pt x="21696" y="17632"/>
                    <a:pt x="21743" y="17660"/>
                    <a:pt x="21733" y="17660"/>
                  </a:cubicBezTo>
                  <a:cubicBezTo>
                    <a:pt x="21731" y="17660"/>
                    <a:pt x="21728" y="17659"/>
                    <a:pt x="21723" y="17657"/>
                  </a:cubicBezTo>
                  <a:lnTo>
                    <a:pt x="21676" y="17633"/>
                  </a:lnTo>
                  <a:lnTo>
                    <a:pt x="21676" y="17633"/>
                  </a:lnTo>
                  <a:cubicBezTo>
                    <a:pt x="21664" y="17645"/>
                    <a:pt x="21747" y="17669"/>
                    <a:pt x="21711" y="17669"/>
                  </a:cubicBezTo>
                  <a:cubicBezTo>
                    <a:pt x="21701" y="17669"/>
                    <a:pt x="21695" y="17669"/>
                    <a:pt x="21690" y="17668"/>
                  </a:cubicBezTo>
                  <a:lnTo>
                    <a:pt x="21690" y="17668"/>
                  </a:lnTo>
                  <a:cubicBezTo>
                    <a:pt x="21701" y="17672"/>
                    <a:pt x="21711" y="17676"/>
                    <a:pt x="21711" y="17681"/>
                  </a:cubicBezTo>
                  <a:lnTo>
                    <a:pt x="21664" y="17669"/>
                  </a:lnTo>
                  <a:lnTo>
                    <a:pt x="21664" y="17669"/>
                  </a:lnTo>
                  <a:cubicBezTo>
                    <a:pt x="21664" y="17681"/>
                    <a:pt x="21688" y="17717"/>
                    <a:pt x="21688" y="17729"/>
                  </a:cubicBezTo>
                  <a:cubicBezTo>
                    <a:pt x="21676" y="17717"/>
                    <a:pt x="21664" y="17717"/>
                    <a:pt x="21652" y="17717"/>
                  </a:cubicBezTo>
                  <a:cubicBezTo>
                    <a:pt x="21664" y="17741"/>
                    <a:pt x="21628" y="17752"/>
                    <a:pt x="21592" y="17764"/>
                  </a:cubicBezTo>
                  <a:lnTo>
                    <a:pt x="21628" y="17788"/>
                  </a:lnTo>
                  <a:cubicBezTo>
                    <a:pt x="21625" y="17788"/>
                    <a:pt x="21622" y="17788"/>
                    <a:pt x="21619" y="17788"/>
                  </a:cubicBezTo>
                  <a:lnTo>
                    <a:pt x="21619" y="17788"/>
                  </a:lnTo>
                  <a:cubicBezTo>
                    <a:pt x="21627" y="17792"/>
                    <a:pt x="21636" y="17796"/>
                    <a:pt x="21640" y="17800"/>
                  </a:cubicBezTo>
                  <a:cubicBezTo>
                    <a:pt x="21643" y="17804"/>
                    <a:pt x="21643" y="17805"/>
                    <a:pt x="21640" y="17805"/>
                  </a:cubicBezTo>
                  <a:cubicBezTo>
                    <a:pt x="21633" y="17805"/>
                    <a:pt x="21613" y="17797"/>
                    <a:pt x="21604" y="17788"/>
                  </a:cubicBezTo>
                  <a:lnTo>
                    <a:pt x="21604" y="17788"/>
                  </a:lnTo>
                  <a:cubicBezTo>
                    <a:pt x="21626" y="17809"/>
                    <a:pt x="21656" y="17850"/>
                    <a:pt x="21629" y="17850"/>
                  </a:cubicBezTo>
                  <a:cubicBezTo>
                    <a:pt x="21626" y="17850"/>
                    <a:pt x="21621" y="17849"/>
                    <a:pt x="21616" y="17848"/>
                  </a:cubicBezTo>
                  <a:lnTo>
                    <a:pt x="21604" y="17848"/>
                  </a:lnTo>
                  <a:cubicBezTo>
                    <a:pt x="21580" y="17848"/>
                    <a:pt x="21676" y="17895"/>
                    <a:pt x="21640" y="17895"/>
                  </a:cubicBezTo>
                  <a:cubicBezTo>
                    <a:pt x="21608" y="17906"/>
                    <a:pt x="21633" y="17945"/>
                    <a:pt x="21588" y="17945"/>
                  </a:cubicBezTo>
                  <a:cubicBezTo>
                    <a:pt x="21583" y="17945"/>
                    <a:pt x="21576" y="17944"/>
                    <a:pt x="21569" y="17943"/>
                  </a:cubicBezTo>
                  <a:lnTo>
                    <a:pt x="21569" y="17943"/>
                  </a:lnTo>
                  <a:cubicBezTo>
                    <a:pt x="21628" y="17967"/>
                    <a:pt x="21533" y="17955"/>
                    <a:pt x="21616" y="17991"/>
                  </a:cubicBezTo>
                  <a:lnTo>
                    <a:pt x="21521" y="17991"/>
                  </a:lnTo>
                  <a:cubicBezTo>
                    <a:pt x="21521" y="17991"/>
                    <a:pt x="21569" y="18026"/>
                    <a:pt x="21569" y="18026"/>
                  </a:cubicBezTo>
                  <a:lnTo>
                    <a:pt x="21533" y="18014"/>
                  </a:lnTo>
                  <a:lnTo>
                    <a:pt x="21569" y="18038"/>
                  </a:lnTo>
                  <a:lnTo>
                    <a:pt x="21521" y="18026"/>
                  </a:lnTo>
                  <a:lnTo>
                    <a:pt x="21521" y="18038"/>
                  </a:lnTo>
                  <a:lnTo>
                    <a:pt x="21557" y="18038"/>
                  </a:lnTo>
                  <a:cubicBezTo>
                    <a:pt x="21563" y="18044"/>
                    <a:pt x="21554" y="18047"/>
                    <a:pt x="21540" y="18047"/>
                  </a:cubicBezTo>
                  <a:cubicBezTo>
                    <a:pt x="21527" y="18047"/>
                    <a:pt x="21509" y="18044"/>
                    <a:pt x="21497" y="18038"/>
                  </a:cubicBezTo>
                  <a:lnTo>
                    <a:pt x="21497" y="18038"/>
                  </a:lnTo>
                  <a:lnTo>
                    <a:pt x="21521" y="18074"/>
                  </a:lnTo>
                  <a:cubicBezTo>
                    <a:pt x="21485" y="18074"/>
                    <a:pt x="21485" y="18074"/>
                    <a:pt x="21485" y="18098"/>
                  </a:cubicBezTo>
                  <a:lnTo>
                    <a:pt x="21461" y="18086"/>
                  </a:lnTo>
                  <a:cubicBezTo>
                    <a:pt x="21450" y="18098"/>
                    <a:pt x="21461" y="18122"/>
                    <a:pt x="21450" y="18145"/>
                  </a:cubicBezTo>
                  <a:cubicBezTo>
                    <a:pt x="21454" y="18145"/>
                    <a:pt x="21458" y="18146"/>
                    <a:pt x="21462" y="18146"/>
                  </a:cubicBezTo>
                  <a:lnTo>
                    <a:pt x="21462" y="18146"/>
                  </a:lnTo>
                  <a:lnTo>
                    <a:pt x="21473" y="18169"/>
                  </a:lnTo>
                  <a:lnTo>
                    <a:pt x="21473" y="18169"/>
                  </a:lnTo>
                  <a:lnTo>
                    <a:pt x="21442" y="18148"/>
                  </a:lnTo>
                  <a:lnTo>
                    <a:pt x="21442" y="18148"/>
                  </a:lnTo>
                  <a:cubicBezTo>
                    <a:pt x="21447" y="18155"/>
                    <a:pt x="21395" y="18148"/>
                    <a:pt x="21438" y="18169"/>
                  </a:cubicBezTo>
                  <a:lnTo>
                    <a:pt x="21426" y="18169"/>
                  </a:lnTo>
                  <a:cubicBezTo>
                    <a:pt x="21414" y="18193"/>
                    <a:pt x="21426" y="18205"/>
                    <a:pt x="21426" y="18217"/>
                  </a:cubicBezTo>
                  <a:cubicBezTo>
                    <a:pt x="21461" y="18229"/>
                    <a:pt x="21450" y="18241"/>
                    <a:pt x="21485" y="18253"/>
                  </a:cubicBezTo>
                  <a:cubicBezTo>
                    <a:pt x="21461" y="18253"/>
                    <a:pt x="21426" y="18253"/>
                    <a:pt x="21426" y="18276"/>
                  </a:cubicBezTo>
                  <a:cubicBezTo>
                    <a:pt x="21426" y="18300"/>
                    <a:pt x="21461" y="18288"/>
                    <a:pt x="21473" y="18300"/>
                  </a:cubicBezTo>
                  <a:cubicBezTo>
                    <a:pt x="21455" y="18294"/>
                    <a:pt x="21447" y="18294"/>
                    <a:pt x="21439" y="18294"/>
                  </a:cubicBezTo>
                  <a:cubicBezTo>
                    <a:pt x="21432" y="18294"/>
                    <a:pt x="21426" y="18294"/>
                    <a:pt x="21414" y="18288"/>
                  </a:cubicBezTo>
                  <a:lnTo>
                    <a:pt x="21414" y="18288"/>
                  </a:lnTo>
                  <a:cubicBezTo>
                    <a:pt x="21414" y="18300"/>
                    <a:pt x="21414" y="18312"/>
                    <a:pt x="21438" y="18348"/>
                  </a:cubicBezTo>
                  <a:cubicBezTo>
                    <a:pt x="21473" y="18395"/>
                    <a:pt x="21307" y="18360"/>
                    <a:pt x="21378" y="18407"/>
                  </a:cubicBezTo>
                  <a:lnTo>
                    <a:pt x="21402" y="18443"/>
                  </a:lnTo>
                  <a:cubicBezTo>
                    <a:pt x="21402" y="18445"/>
                    <a:pt x="21401" y="18446"/>
                    <a:pt x="21399" y="18446"/>
                  </a:cubicBezTo>
                  <a:cubicBezTo>
                    <a:pt x="21392" y="18446"/>
                    <a:pt x="21373" y="18431"/>
                    <a:pt x="21354" y="18431"/>
                  </a:cubicBezTo>
                  <a:cubicBezTo>
                    <a:pt x="21414" y="18467"/>
                    <a:pt x="21342" y="18455"/>
                    <a:pt x="21366" y="18491"/>
                  </a:cubicBezTo>
                  <a:lnTo>
                    <a:pt x="21366" y="18491"/>
                  </a:lnTo>
                  <a:cubicBezTo>
                    <a:pt x="21347" y="18484"/>
                    <a:pt x="21334" y="18482"/>
                    <a:pt x="21326" y="18482"/>
                  </a:cubicBezTo>
                  <a:cubicBezTo>
                    <a:pt x="21291" y="18482"/>
                    <a:pt x="21333" y="18528"/>
                    <a:pt x="21295" y="18528"/>
                  </a:cubicBezTo>
                  <a:cubicBezTo>
                    <a:pt x="21292" y="18528"/>
                    <a:pt x="21288" y="18527"/>
                    <a:pt x="21283" y="18526"/>
                  </a:cubicBezTo>
                  <a:lnTo>
                    <a:pt x="21283" y="18526"/>
                  </a:lnTo>
                  <a:lnTo>
                    <a:pt x="21307" y="18538"/>
                  </a:lnTo>
                  <a:cubicBezTo>
                    <a:pt x="21315" y="18542"/>
                    <a:pt x="21316" y="18544"/>
                    <a:pt x="21314" y="18544"/>
                  </a:cubicBezTo>
                  <a:cubicBezTo>
                    <a:pt x="21313" y="18544"/>
                    <a:pt x="21312" y="18543"/>
                    <a:pt x="21311" y="18543"/>
                  </a:cubicBezTo>
                  <a:lnTo>
                    <a:pt x="21311" y="18543"/>
                  </a:lnTo>
                  <a:cubicBezTo>
                    <a:pt x="21313" y="18545"/>
                    <a:pt x="21316" y="18547"/>
                    <a:pt x="21319" y="18550"/>
                  </a:cubicBezTo>
                  <a:cubicBezTo>
                    <a:pt x="21330" y="18598"/>
                    <a:pt x="21259" y="18610"/>
                    <a:pt x="21211" y="18634"/>
                  </a:cubicBezTo>
                  <a:cubicBezTo>
                    <a:pt x="21201" y="18644"/>
                    <a:pt x="21318" y="18695"/>
                    <a:pt x="21285" y="18695"/>
                  </a:cubicBezTo>
                  <a:cubicBezTo>
                    <a:pt x="21282" y="18695"/>
                    <a:pt x="21277" y="18694"/>
                    <a:pt x="21271" y="18693"/>
                  </a:cubicBezTo>
                  <a:lnTo>
                    <a:pt x="21235" y="18669"/>
                  </a:lnTo>
                  <a:lnTo>
                    <a:pt x="21235" y="18669"/>
                  </a:lnTo>
                  <a:cubicBezTo>
                    <a:pt x="21271" y="18717"/>
                    <a:pt x="21199" y="18729"/>
                    <a:pt x="21235" y="18776"/>
                  </a:cubicBezTo>
                  <a:cubicBezTo>
                    <a:pt x="21223" y="18776"/>
                    <a:pt x="21211" y="18764"/>
                    <a:pt x="21211" y="18764"/>
                  </a:cubicBezTo>
                  <a:cubicBezTo>
                    <a:pt x="21205" y="18762"/>
                    <a:pt x="21200" y="18761"/>
                    <a:pt x="21197" y="18761"/>
                  </a:cubicBezTo>
                  <a:cubicBezTo>
                    <a:pt x="21185" y="18761"/>
                    <a:pt x="21206" y="18779"/>
                    <a:pt x="21235" y="18788"/>
                  </a:cubicBezTo>
                  <a:cubicBezTo>
                    <a:pt x="21235" y="18788"/>
                    <a:pt x="21211" y="18788"/>
                    <a:pt x="21188" y="18776"/>
                  </a:cubicBezTo>
                  <a:cubicBezTo>
                    <a:pt x="21177" y="18776"/>
                    <a:pt x="21211" y="18803"/>
                    <a:pt x="21198" y="18803"/>
                  </a:cubicBezTo>
                  <a:cubicBezTo>
                    <a:pt x="21196" y="18803"/>
                    <a:pt x="21193" y="18802"/>
                    <a:pt x="21188" y="18800"/>
                  </a:cubicBezTo>
                  <a:cubicBezTo>
                    <a:pt x="21188" y="18800"/>
                    <a:pt x="21188" y="18800"/>
                    <a:pt x="21185" y="18797"/>
                  </a:cubicBezTo>
                  <a:lnTo>
                    <a:pt x="21185" y="18797"/>
                  </a:lnTo>
                  <a:cubicBezTo>
                    <a:pt x="21187" y="18806"/>
                    <a:pt x="21176" y="18815"/>
                    <a:pt x="21211" y="18824"/>
                  </a:cubicBezTo>
                  <a:cubicBezTo>
                    <a:pt x="21188" y="18824"/>
                    <a:pt x="21211" y="18848"/>
                    <a:pt x="21188" y="18848"/>
                  </a:cubicBezTo>
                  <a:cubicBezTo>
                    <a:pt x="21235" y="18872"/>
                    <a:pt x="21164" y="18860"/>
                    <a:pt x="21223" y="18884"/>
                  </a:cubicBezTo>
                  <a:cubicBezTo>
                    <a:pt x="21205" y="18876"/>
                    <a:pt x="21192" y="18873"/>
                    <a:pt x="21184" y="18873"/>
                  </a:cubicBezTo>
                  <a:cubicBezTo>
                    <a:pt x="21166" y="18873"/>
                    <a:pt x="21171" y="18887"/>
                    <a:pt x="21188" y="18895"/>
                  </a:cubicBezTo>
                  <a:cubicBezTo>
                    <a:pt x="21176" y="18895"/>
                    <a:pt x="21164" y="18895"/>
                    <a:pt x="21140" y="18884"/>
                  </a:cubicBezTo>
                  <a:lnTo>
                    <a:pt x="21140" y="18884"/>
                  </a:lnTo>
                  <a:cubicBezTo>
                    <a:pt x="21140" y="18895"/>
                    <a:pt x="21140" y="18906"/>
                    <a:pt x="21178" y="18917"/>
                  </a:cubicBezTo>
                  <a:lnTo>
                    <a:pt x="21178" y="18917"/>
                  </a:lnTo>
                  <a:cubicBezTo>
                    <a:pt x="21171" y="18915"/>
                    <a:pt x="21167" y="18914"/>
                    <a:pt x="21163" y="18914"/>
                  </a:cubicBezTo>
                  <a:cubicBezTo>
                    <a:pt x="21142" y="18914"/>
                    <a:pt x="21195" y="18948"/>
                    <a:pt x="21161" y="18948"/>
                  </a:cubicBezTo>
                  <a:cubicBezTo>
                    <a:pt x="21154" y="18948"/>
                    <a:pt x="21144" y="18947"/>
                    <a:pt x="21128" y="18943"/>
                  </a:cubicBezTo>
                  <a:lnTo>
                    <a:pt x="21128" y="18943"/>
                  </a:lnTo>
                  <a:cubicBezTo>
                    <a:pt x="21152" y="18967"/>
                    <a:pt x="21164" y="19003"/>
                    <a:pt x="21176" y="19026"/>
                  </a:cubicBezTo>
                  <a:cubicBezTo>
                    <a:pt x="21116" y="19003"/>
                    <a:pt x="21176" y="19003"/>
                    <a:pt x="21116" y="18979"/>
                  </a:cubicBezTo>
                  <a:lnTo>
                    <a:pt x="21116" y="18979"/>
                  </a:lnTo>
                  <a:cubicBezTo>
                    <a:pt x="21128" y="19015"/>
                    <a:pt x="21176" y="19038"/>
                    <a:pt x="21152" y="19050"/>
                  </a:cubicBezTo>
                  <a:cubicBezTo>
                    <a:pt x="21149" y="19053"/>
                    <a:pt x="21147" y="19054"/>
                    <a:pt x="21145" y="19054"/>
                  </a:cubicBezTo>
                  <a:cubicBezTo>
                    <a:pt x="21135" y="19054"/>
                    <a:pt x="21126" y="19038"/>
                    <a:pt x="21116" y="19038"/>
                  </a:cubicBezTo>
                  <a:cubicBezTo>
                    <a:pt x="21140" y="19062"/>
                    <a:pt x="21104" y="19074"/>
                    <a:pt x="21116" y="19098"/>
                  </a:cubicBezTo>
                  <a:lnTo>
                    <a:pt x="21104" y="19086"/>
                  </a:lnTo>
                  <a:lnTo>
                    <a:pt x="21104" y="19086"/>
                  </a:lnTo>
                  <a:cubicBezTo>
                    <a:pt x="21104" y="19086"/>
                    <a:pt x="21092" y="19086"/>
                    <a:pt x="21116" y="19110"/>
                  </a:cubicBezTo>
                  <a:cubicBezTo>
                    <a:pt x="21152" y="19122"/>
                    <a:pt x="21188" y="19145"/>
                    <a:pt x="21223" y="19169"/>
                  </a:cubicBezTo>
                  <a:cubicBezTo>
                    <a:pt x="21182" y="19145"/>
                    <a:pt x="21176" y="19145"/>
                    <a:pt x="21167" y="19145"/>
                  </a:cubicBezTo>
                  <a:cubicBezTo>
                    <a:pt x="21158" y="19145"/>
                    <a:pt x="21146" y="19145"/>
                    <a:pt x="21092" y="19122"/>
                  </a:cubicBezTo>
                  <a:lnTo>
                    <a:pt x="21092" y="19122"/>
                  </a:lnTo>
                  <a:cubicBezTo>
                    <a:pt x="21104" y="19145"/>
                    <a:pt x="21138" y="19157"/>
                    <a:pt x="21129" y="19168"/>
                  </a:cubicBezTo>
                  <a:lnTo>
                    <a:pt x="21129" y="19168"/>
                  </a:lnTo>
                  <a:cubicBezTo>
                    <a:pt x="21120" y="19161"/>
                    <a:pt x="21105" y="19152"/>
                    <a:pt x="21092" y="19145"/>
                  </a:cubicBezTo>
                  <a:lnTo>
                    <a:pt x="21092" y="19145"/>
                  </a:lnTo>
                  <a:lnTo>
                    <a:pt x="21128" y="19169"/>
                  </a:lnTo>
                  <a:cubicBezTo>
                    <a:pt x="21128" y="19169"/>
                    <a:pt x="21129" y="19169"/>
                    <a:pt x="21129" y="19168"/>
                  </a:cubicBezTo>
                  <a:lnTo>
                    <a:pt x="21129" y="19168"/>
                  </a:lnTo>
                  <a:cubicBezTo>
                    <a:pt x="21136" y="19175"/>
                    <a:pt x="21139" y="19180"/>
                    <a:pt x="21131" y="19181"/>
                  </a:cubicBezTo>
                  <a:lnTo>
                    <a:pt x="21131" y="19181"/>
                  </a:lnTo>
                  <a:cubicBezTo>
                    <a:pt x="21125" y="19173"/>
                    <a:pt x="21119" y="19168"/>
                    <a:pt x="21117" y="19168"/>
                  </a:cubicBezTo>
                  <a:cubicBezTo>
                    <a:pt x="21116" y="19168"/>
                    <a:pt x="21116" y="19168"/>
                    <a:pt x="21116" y="19169"/>
                  </a:cubicBezTo>
                  <a:cubicBezTo>
                    <a:pt x="21116" y="19178"/>
                    <a:pt x="21116" y="19186"/>
                    <a:pt x="21120" y="19186"/>
                  </a:cubicBezTo>
                  <a:cubicBezTo>
                    <a:pt x="21122" y="19186"/>
                    <a:pt x="21125" y="19185"/>
                    <a:pt x="21128" y="19181"/>
                  </a:cubicBezTo>
                  <a:cubicBezTo>
                    <a:pt x="21129" y="19181"/>
                    <a:pt x="21130" y="19181"/>
                    <a:pt x="21131" y="19181"/>
                  </a:cubicBezTo>
                  <a:lnTo>
                    <a:pt x="21131" y="19181"/>
                  </a:lnTo>
                  <a:cubicBezTo>
                    <a:pt x="21146" y="19200"/>
                    <a:pt x="21163" y="19233"/>
                    <a:pt x="21140" y="19241"/>
                  </a:cubicBezTo>
                  <a:cubicBezTo>
                    <a:pt x="21117" y="19227"/>
                    <a:pt x="21108" y="19224"/>
                    <a:pt x="21103" y="19224"/>
                  </a:cubicBezTo>
                  <a:cubicBezTo>
                    <a:pt x="21099" y="19224"/>
                    <a:pt x="21098" y="19226"/>
                    <a:pt x="21094" y="19226"/>
                  </a:cubicBezTo>
                  <a:cubicBezTo>
                    <a:pt x="21089" y="19226"/>
                    <a:pt x="21083" y="19224"/>
                    <a:pt x="21069" y="19217"/>
                  </a:cubicBezTo>
                  <a:lnTo>
                    <a:pt x="21069" y="19217"/>
                  </a:lnTo>
                  <a:lnTo>
                    <a:pt x="21080" y="19229"/>
                  </a:lnTo>
                  <a:lnTo>
                    <a:pt x="21104" y="19241"/>
                  </a:lnTo>
                  <a:cubicBezTo>
                    <a:pt x="21104" y="19241"/>
                    <a:pt x="21128" y="19265"/>
                    <a:pt x="21116" y="19265"/>
                  </a:cubicBezTo>
                  <a:lnTo>
                    <a:pt x="21092" y="19253"/>
                  </a:lnTo>
                  <a:lnTo>
                    <a:pt x="21092" y="19276"/>
                  </a:lnTo>
                  <a:lnTo>
                    <a:pt x="21116" y="19276"/>
                  </a:lnTo>
                  <a:cubicBezTo>
                    <a:pt x="21140" y="19288"/>
                    <a:pt x="21188" y="19300"/>
                    <a:pt x="21164" y="19300"/>
                  </a:cubicBezTo>
                  <a:cubicBezTo>
                    <a:pt x="21152" y="19306"/>
                    <a:pt x="21152" y="19309"/>
                    <a:pt x="21150" y="19309"/>
                  </a:cubicBezTo>
                  <a:cubicBezTo>
                    <a:pt x="21149" y="19309"/>
                    <a:pt x="21146" y="19306"/>
                    <a:pt x="21128" y="19300"/>
                  </a:cubicBezTo>
                  <a:lnTo>
                    <a:pt x="21128" y="19300"/>
                  </a:lnTo>
                  <a:cubicBezTo>
                    <a:pt x="21140" y="19312"/>
                    <a:pt x="21152" y="19324"/>
                    <a:pt x="21140" y="19324"/>
                  </a:cubicBezTo>
                  <a:lnTo>
                    <a:pt x="21080" y="19300"/>
                  </a:lnTo>
                  <a:lnTo>
                    <a:pt x="21080" y="19300"/>
                  </a:lnTo>
                  <a:cubicBezTo>
                    <a:pt x="21116" y="19324"/>
                    <a:pt x="21080" y="19324"/>
                    <a:pt x="21128" y="19348"/>
                  </a:cubicBezTo>
                  <a:cubicBezTo>
                    <a:pt x="21114" y="19341"/>
                    <a:pt x="21104" y="19338"/>
                    <a:pt x="21096" y="19334"/>
                  </a:cubicBezTo>
                  <a:lnTo>
                    <a:pt x="21096" y="19334"/>
                  </a:lnTo>
                  <a:lnTo>
                    <a:pt x="21116" y="19348"/>
                  </a:lnTo>
                  <a:cubicBezTo>
                    <a:pt x="21104" y="19348"/>
                    <a:pt x="21092" y="19348"/>
                    <a:pt x="21069" y="19336"/>
                  </a:cubicBezTo>
                  <a:lnTo>
                    <a:pt x="21069" y="19336"/>
                  </a:lnTo>
                  <a:cubicBezTo>
                    <a:pt x="21069" y="19339"/>
                    <a:pt x="21072" y="19341"/>
                    <a:pt x="21077" y="19344"/>
                  </a:cubicBezTo>
                  <a:lnTo>
                    <a:pt x="21077" y="19344"/>
                  </a:lnTo>
                  <a:cubicBezTo>
                    <a:pt x="20678" y="19238"/>
                    <a:pt x="20278" y="19108"/>
                    <a:pt x="19902" y="18931"/>
                  </a:cubicBezTo>
                  <a:cubicBezTo>
                    <a:pt x="20104" y="18895"/>
                    <a:pt x="19723" y="18812"/>
                    <a:pt x="19735" y="18717"/>
                  </a:cubicBezTo>
                  <a:lnTo>
                    <a:pt x="19425" y="18622"/>
                  </a:lnTo>
                  <a:lnTo>
                    <a:pt x="19521" y="18705"/>
                  </a:lnTo>
                  <a:cubicBezTo>
                    <a:pt x="19259" y="18598"/>
                    <a:pt x="19009" y="18562"/>
                    <a:pt x="18794" y="18443"/>
                  </a:cubicBezTo>
                  <a:lnTo>
                    <a:pt x="18794" y="18443"/>
                  </a:lnTo>
                  <a:lnTo>
                    <a:pt x="18997" y="18491"/>
                  </a:lnTo>
                  <a:lnTo>
                    <a:pt x="18997" y="18491"/>
                  </a:lnTo>
                  <a:lnTo>
                    <a:pt x="18497" y="18300"/>
                  </a:lnTo>
                  <a:lnTo>
                    <a:pt x="18497" y="18300"/>
                  </a:lnTo>
                  <a:lnTo>
                    <a:pt x="18771" y="18443"/>
                  </a:lnTo>
                  <a:cubicBezTo>
                    <a:pt x="18722" y="18431"/>
                    <a:pt x="18689" y="18426"/>
                    <a:pt x="18666" y="18426"/>
                  </a:cubicBezTo>
                  <a:cubicBezTo>
                    <a:pt x="18600" y="18426"/>
                    <a:pt x="18623" y="18466"/>
                    <a:pt x="18589" y="18466"/>
                  </a:cubicBezTo>
                  <a:cubicBezTo>
                    <a:pt x="18567" y="18466"/>
                    <a:pt x="18522" y="18450"/>
                    <a:pt x="18413" y="18395"/>
                  </a:cubicBezTo>
                  <a:cubicBezTo>
                    <a:pt x="18282" y="18324"/>
                    <a:pt x="18151" y="18253"/>
                    <a:pt x="18032" y="18169"/>
                  </a:cubicBezTo>
                  <a:cubicBezTo>
                    <a:pt x="17866" y="18145"/>
                    <a:pt x="17699" y="18098"/>
                    <a:pt x="17556" y="18014"/>
                  </a:cubicBezTo>
                  <a:cubicBezTo>
                    <a:pt x="17520" y="17967"/>
                    <a:pt x="17640" y="17943"/>
                    <a:pt x="17604" y="17907"/>
                  </a:cubicBezTo>
                  <a:cubicBezTo>
                    <a:pt x="17425" y="17883"/>
                    <a:pt x="17247" y="17824"/>
                    <a:pt x="17080" y="17741"/>
                  </a:cubicBezTo>
                  <a:lnTo>
                    <a:pt x="17092" y="17741"/>
                  </a:lnTo>
                  <a:lnTo>
                    <a:pt x="17080" y="17729"/>
                  </a:lnTo>
                  <a:cubicBezTo>
                    <a:pt x="17092" y="17729"/>
                    <a:pt x="17128" y="17741"/>
                    <a:pt x="17116" y="17741"/>
                  </a:cubicBezTo>
                  <a:cubicBezTo>
                    <a:pt x="17146" y="17741"/>
                    <a:pt x="17089" y="17714"/>
                    <a:pt x="17103" y="17714"/>
                  </a:cubicBezTo>
                  <a:cubicBezTo>
                    <a:pt x="17105" y="17714"/>
                    <a:pt x="17109" y="17715"/>
                    <a:pt x="17116" y="17717"/>
                  </a:cubicBezTo>
                  <a:cubicBezTo>
                    <a:pt x="17092" y="17693"/>
                    <a:pt x="17068" y="17705"/>
                    <a:pt x="17020" y="17681"/>
                  </a:cubicBezTo>
                  <a:lnTo>
                    <a:pt x="17020" y="17681"/>
                  </a:lnTo>
                  <a:lnTo>
                    <a:pt x="17128" y="17705"/>
                  </a:lnTo>
                  <a:lnTo>
                    <a:pt x="17092" y="17693"/>
                  </a:lnTo>
                  <a:lnTo>
                    <a:pt x="17116" y="17693"/>
                  </a:lnTo>
                  <a:cubicBezTo>
                    <a:pt x="17098" y="17681"/>
                    <a:pt x="17092" y="17681"/>
                    <a:pt x="17087" y="17681"/>
                  </a:cubicBezTo>
                  <a:cubicBezTo>
                    <a:pt x="17083" y="17681"/>
                    <a:pt x="17080" y="17681"/>
                    <a:pt x="17068" y="17669"/>
                  </a:cubicBezTo>
                  <a:cubicBezTo>
                    <a:pt x="17092" y="17669"/>
                    <a:pt x="17073" y="17659"/>
                    <a:pt x="17079" y="17659"/>
                  </a:cubicBezTo>
                  <a:cubicBezTo>
                    <a:pt x="17081" y="17659"/>
                    <a:pt x="17083" y="17659"/>
                    <a:pt x="17087" y="17660"/>
                  </a:cubicBezTo>
                  <a:lnTo>
                    <a:pt x="17087" y="17660"/>
                  </a:lnTo>
                  <a:cubicBezTo>
                    <a:pt x="17082" y="17658"/>
                    <a:pt x="17077" y="17654"/>
                    <a:pt x="17068" y="17645"/>
                  </a:cubicBezTo>
                  <a:lnTo>
                    <a:pt x="17068" y="17645"/>
                  </a:lnTo>
                  <a:cubicBezTo>
                    <a:pt x="17090" y="17652"/>
                    <a:pt x="17099" y="17654"/>
                    <a:pt x="17102" y="17654"/>
                  </a:cubicBezTo>
                  <a:cubicBezTo>
                    <a:pt x="17109" y="17654"/>
                    <a:pt x="17082" y="17643"/>
                    <a:pt x="17084" y="17643"/>
                  </a:cubicBezTo>
                  <a:lnTo>
                    <a:pt x="17084" y="17643"/>
                  </a:lnTo>
                  <a:cubicBezTo>
                    <a:pt x="17084" y="17643"/>
                    <a:pt x="17086" y="17644"/>
                    <a:pt x="17092" y="17645"/>
                  </a:cubicBezTo>
                  <a:cubicBezTo>
                    <a:pt x="17139" y="17645"/>
                    <a:pt x="17116" y="17657"/>
                    <a:pt x="17151" y="17657"/>
                  </a:cubicBezTo>
                  <a:cubicBezTo>
                    <a:pt x="17080" y="17633"/>
                    <a:pt x="17163" y="17645"/>
                    <a:pt x="17151" y="17633"/>
                  </a:cubicBezTo>
                  <a:cubicBezTo>
                    <a:pt x="17139" y="17633"/>
                    <a:pt x="17128" y="17633"/>
                    <a:pt x="17128" y="17621"/>
                  </a:cubicBezTo>
                  <a:lnTo>
                    <a:pt x="17128" y="17621"/>
                  </a:lnTo>
                  <a:lnTo>
                    <a:pt x="17151" y="17633"/>
                  </a:lnTo>
                  <a:lnTo>
                    <a:pt x="17175" y="17633"/>
                  </a:lnTo>
                  <a:lnTo>
                    <a:pt x="17128" y="17621"/>
                  </a:lnTo>
                  <a:cubicBezTo>
                    <a:pt x="17116" y="17610"/>
                    <a:pt x="17128" y="17610"/>
                    <a:pt x="17116" y="17598"/>
                  </a:cubicBezTo>
                  <a:cubicBezTo>
                    <a:pt x="17128" y="17598"/>
                    <a:pt x="17151" y="17586"/>
                    <a:pt x="17175" y="17586"/>
                  </a:cubicBezTo>
                  <a:cubicBezTo>
                    <a:pt x="17128" y="17574"/>
                    <a:pt x="17139" y="17562"/>
                    <a:pt x="17128" y="17550"/>
                  </a:cubicBezTo>
                  <a:lnTo>
                    <a:pt x="17128" y="17550"/>
                  </a:lnTo>
                  <a:cubicBezTo>
                    <a:pt x="17146" y="17559"/>
                    <a:pt x="17157" y="17561"/>
                    <a:pt x="17172" y="17567"/>
                  </a:cubicBezTo>
                  <a:lnTo>
                    <a:pt x="17172" y="17567"/>
                  </a:lnTo>
                  <a:lnTo>
                    <a:pt x="17163" y="17565"/>
                  </a:lnTo>
                  <a:lnTo>
                    <a:pt x="17163" y="17565"/>
                  </a:lnTo>
                  <a:cubicBezTo>
                    <a:pt x="17171" y="17568"/>
                    <a:pt x="17179" y="17574"/>
                    <a:pt x="17187" y="17574"/>
                  </a:cubicBezTo>
                  <a:cubicBezTo>
                    <a:pt x="17181" y="17571"/>
                    <a:pt x="17176" y="17569"/>
                    <a:pt x="17172" y="17567"/>
                  </a:cubicBezTo>
                  <a:lnTo>
                    <a:pt x="17172" y="17567"/>
                  </a:lnTo>
                  <a:lnTo>
                    <a:pt x="17199" y="17574"/>
                  </a:lnTo>
                  <a:cubicBezTo>
                    <a:pt x="17199" y="17562"/>
                    <a:pt x="17151" y="17538"/>
                    <a:pt x="17187" y="17538"/>
                  </a:cubicBezTo>
                  <a:cubicBezTo>
                    <a:pt x="17168" y="17533"/>
                    <a:pt x="17149" y="17531"/>
                    <a:pt x="17131" y="17527"/>
                  </a:cubicBezTo>
                  <a:lnTo>
                    <a:pt x="17131" y="17527"/>
                  </a:lnTo>
                  <a:cubicBezTo>
                    <a:pt x="17129" y="17527"/>
                    <a:pt x="17128" y="17526"/>
                    <a:pt x="17128" y="17526"/>
                  </a:cubicBezTo>
                  <a:lnTo>
                    <a:pt x="17175" y="17526"/>
                  </a:lnTo>
                  <a:cubicBezTo>
                    <a:pt x="17181" y="17520"/>
                    <a:pt x="17187" y="17517"/>
                    <a:pt x="17193" y="17517"/>
                  </a:cubicBezTo>
                  <a:cubicBezTo>
                    <a:pt x="17199" y="17517"/>
                    <a:pt x="17205" y="17520"/>
                    <a:pt x="17211" y="17526"/>
                  </a:cubicBezTo>
                  <a:lnTo>
                    <a:pt x="17211" y="17526"/>
                  </a:lnTo>
                  <a:cubicBezTo>
                    <a:pt x="17199" y="17514"/>
                    <a:pt x="17187" y="17514"/>
                    <a:pt x="17175" y="17502"/>
                  </a:cubicBezTo>
                  <a:lnTo>
                    <a:pt x="17223" y="17502"/>
                  </a:lnTo>
                  <a:cubicBezTo>
                    <a:pt x="17211" y="17502"/>
                    <a:pt x="17223" y="17502"/>
                    <a:pt x="17187" y="17491"/>
                  </a:cubicBezTo>
                  <a:lnTo>
                    <a:pt x="17223" y="17491"/>
                  </a:lnTo>
                  <a:cubicBezTo>
                    <a:pt x="17199" y="17479"/>
                    <a:pt x="17223" y="17467"/>
                    <a:pt x="17175" y="17467"/>
                  </a:cubicBezTo>
                  <a:cubicBezTo>
                    <a:pt x="17128" y="17443"/>
                    <a:pt x="17199" y="17443"/>
                    <a:pt x="17187" y="17419"/>
                  </a:cubicBezTo>
                  <a:lnTo>
                    <a:pt x="17199" y="17419"/>
                  </a:lnTo>
                  <a:cubicBezTo>
                    <a:pt x="17187" y="17407"/>
                    <a:pt x="17199" y="17407"/>
                    <a:pt x="17163" y="17383"/>
                  </a:cubicBezTo>
                  <a:lnTo>
                    <a:pt x="17211" y="17383"/>
                  </a:lnTo>
                  <a:cubicBezTo>
                    <a:pt x="17199" y="17383"/>
                    <a:pt x="17187" y="17371"/>
                    <a:pt x="17211" y="17371"/>
                  </a:cubicBezTo>
                  <a:cubicBezTo>
                    <a:pt x="17235" y="17371"/>
                    <a:pt x="17235" y="17371"/>
                    <a:pt x="17223" y="17383"/>
                  </a:cubicBezTo>
                  <a:cubicBezTo>
                    <a:pt x="17223" y="17387"/>
                    <a:pt x="17226" y="17388"/>
                    <a:pt x="17230" y="17388"/>
                  </a:cubicBezTo>
                  <a:cubicBezTo>
                    <a:pt x="17241" y="17388"/>
                    <a:pt x="17258" y="17377"/>
                    <a:pt x="17223" y="17360"/>
                  </a:cubicBezTo>
                  <a:lnTo>
                    <a:pt x="17223" y="17360"/>
                  </a:lnTo>
                  <a:cubicBezTo>
                    <a:pt x="17235" y="17364"/>
                    <a:pt x="17244" y="17365"/>
                    <a:pt x="17251" y="17365"/>
                  </a:cubicBezTo>
                  <a:cubicBezTo>
                    <a:pt x="17265" y="17365"/>
                    <a:pt x="17270" y="17360"/>
                    <a:pt x="17270" y="17360"/>
                  </a:cubicBezTo>
                  <a:lnTo>
                    <a:pt x="17235" y="17360"/>
                  </a:lnTo>
                  <a:lnTo>
                    <a:pt x="17235" y="17348"/>
                  </a:lnTo>
                  <a:lnTo>
                    <a:pt x="17282" y="17360"/>
                  </a:lnTo>
                  <a:cubicBezTo>
                    <a:pt x="17346" y="17360"/>
                    <a:pt x="17231" y="17322"/>
                    <a:pt x="17271" y="17322"/>
                  </a:cubicBezTo>
                  <a:cubicBezTo>
                    <a:pt x="17276" y="17322"/>
                    <a:pt x="17284" y="17323"/>
                    <a:pt x="17294" y="17324"/>
                  </a:cubicBezTo>
                  <a:cubicBezTo>
                    <a:pt x="17276" y="17318"/>
                    <a:pt x="17270" y="17318"/>
                    <a:pt x="17264" y="17318"/>
                  </a:cubicBezTo>
                  <a:cubicBezTo>
                    <a:pt x="17259" y="17318"/>
                    <a:pt x="17253" y="17318"/>
                    <a:pt x="17235" y="17312"/>
                  </a:cubicBezTo>
                  <a:cubicBezTo>
                    <a:pt x="17235" y="17308"/>
                    <a:pt x="17243" y="17307"/>
                    <a:pt x="17253" y="17307"/>
                  </a:cubicBezTo>
                  <a:cubicBezTo>
                    <a:pt x="17274" y="17307"/>
                    <a:pt x="17306" y="17312"/>
                    <a:pt x="17306" y="17312"/>
                  </a:cubicBezTo>
                  <a:cubicBezTo>
                    <a:pt x="17342" y="17312"/>
                    <a:pt x="17247" y="17288"/>
                    <a:pt x="17259" y="17276"/>
                  </a:cubicBezTo>
                  <a:cubicBezTo>
                    <a:pt x="17235" y="17276"/>
                    <a:pt x="17211" y="17264"/>
                    <a:pt x="17187" y="17252"/>
                  </a:cubicBezTo>
                  <a:cubicBezTo>
                    <a:pt x="17211" y="17252"/>
                    <a:pt x="17247" y="17252"/>
                    <a:pt x="17270" y="17264"/>
                  </a:cubicBezTo>
                  <a:lnTo>
                    <a:pt x="17259" y="17264"/>
                  </a:lnTo>
                  <a:cubicBezTo>
                    <a:pt x="17267" y="17273"/>
                    <a:pt x="17276" y="17275"/>
                    <a:pt x="17285" y="17276"/>
                  </a:cubicBezTo>
                  <a:lnTo>
                    <a:pt x="17285" y="17276"/>
                  </a:lnTo>
                  <a:cubicBezTo>
                    <a:pt x="17290" y="17275"/>
                    <a:pt x="17293" y="17272"/>
                    <a:pt x="17299" y="17271"/>
                  </a:cubicBezTo>
                  <a:lnTo>
                    <a:pt x="17299" y="17271"/>
                  </a:lnTo>
                  <a:cubicBezTo>
                    <a:pt x="17299" y="17266"/>
                    <a:pt x="17292" y="17259"/>
                    <a:pt x="17306" y="17252"/>
                  </a:cubicBezTo>
                  <a:lnTo>
                    <a:pt x="17282" y="17252"/>
                  </a:lnTo>
                  <a:cubicBezTo>
                    <a:pt x="17306" y="17252"/>
                    <a:pt x="17247" y="17240"/>
                    <a:pt x="17247" y="17229"/>
                  </a:cubicBezTo>
                  <a:lnTo>
                    <a:pt x="17247" y="17229"/>
                  </a:lnTo>
                  <a:cubicBezTo>
                    <a:pt x="17262" y="17229"/>
                    <a:pt x="17284" y="17239"/>
                    <a:pt x="17289" y="17239"/>
                  </a:cubicBezTo>
                  <a:cubicBezTo>
                    <a:pt x="17292" y="17239"/>
                    <a:pt x="17290" y="17237"/>
                    <a:pt x="17282" y="17229"/>
                  </a:cubicBezTo>
                  <a:lnTo>
                    <a:pt x="17282" y="17229"/>
                  </a:lnTo>
                  <a:cubicBezTo>
                    <a:pt x="17306" y="17229"/>
                    <a:pt x="17330" y="17240"/>
                    <a:pt x="17342" y="17240"/>
                  </a:cubicBezTo>
                  <a:cubicBezTo>
                    <a:pt x="17318" y="17229"/>
                    <a:pt x="17378" y="17229"/>
                    <a:pt x="17378" y="17229"/>
                  </a:cubicBezTo>
                  <a:cubicBezTo>
                    <a:pt x="17354" y="17217"/>
                    <a:pt x="17318" y="17217"/>
                    <a:pt x="17294" y="17205"/>
                  </a:cubicBezTo>
                  <a:cubicBezTo>
                    <a:pt x="17306" y="17205"/>
                    <a:pt x="17270" y="17193"/>
                    <a:pt x="17318" y="17193"/>
                  </a:cubicBezTo>
                  <a:cubicBezTo>
                    <a:pt x="17306" y="17205"/>
                    <a:pt x="17366" y="17205"/>
                    <a:pt x="17378" y="17217"/>
                  </a:cubicBezTo>
                  <a:lnTo>
                    <a:pt x="17389" y="17217"/>
                  </a:lnTo>
                  <a:cubicBezTo>
                    <a:pt x="17425" y="17217"/>
                    <a:pt x="17330" y="17205"/>
                    <a:pt x="17342" y="17193"/>
                  </a:cubicBezTo>
                  <a:cubicBezTo>
                    <a:pt x="17342" y="17189"/>
                    <a:pt x="17347" y="17188"/>
                    <a:pt x="17354" y="17188"/>
                  </a:cubicBezTo>
                  <a:cubicBezTo>
                    <a:pt x="17362" y="17188"/>
                    <a:pt x="17373" y="17190"/>
                    <a:pt x="17377" y="17191"/>
                  </a:cubicBezTo>
                  <a:lnTo>
                    <a:pt x="17377" y="17191"/>
                  </a:lnTo>
                  <a:cubicBezTo>
                    <a:pt x="17374" y="17181"/>
                    <a:pt x="17341" y="17180"/>
                    <a:pt x="17318" y="17169"/>
                  </a:cubicBezTo>
                  <a:cubicBezTo>
                    <a:pt x="17342" y="17169"/>
                    <a:pt x="17306" y="17157"/>
                    <a:pt x="17306" y="17157"/>
                  </a:cubicBezTo>
                  <a:lnTo>
                    <a:pt x="17294" y="17157"/>
                  </a:lnTo>
                  <a:cubicBezTo>
                    <a:pt x="17270" y="17157"/>
                    <a:pt x="17282" y="17145"/>
                    <a:pt x="17270" y="17145"/>
                  </a:cubicBezTo>
                  <a:lnTo>
                    <a:pt x="17294" y="17145"/>
                  </a:lnTo>
                  <a:cubicBezTo>
                    <a:pt x="17270" y="17139"/>
                    <a:pt x="17282" y="17139"/>
                    <a:pt x="17297" y="17139"/>
                  </a:cubicBezTo>
                  <a:cubicBezTo>
                    <a:pt x="17312" y="17139"/>
                    <a:pt x="17330" y="17139"/>
                    <a:pt x="17318" y="17133"/>
                  </a:cubicBezTo>
                  <a:cubicBezTo>
                    <a:pt x="17330" y="17133"/>
                    <a:pt x="17366" y="17145"/>
                    <a:pt x="17378" y="17145"/>
                  </a:cubicBezTo>
                  <a:cubicBezTo>
                    <a:pt x="17360" y="17133"/>
                    <a:pt x="17369" y="17133"/>
                    <a:pt x="17379" y="17133"/>
                  </a:cubicBezTo>
                  <a:cubicBezTo>
                    <a:pt x="17389" y="17133"/>
                    <a:pt x="17401" y="17133"/>
                    <a:pt x="17389" y="17121"/>
                  </a:cubicBezTo>
                  <a:cubicBezTo>
                    <a:pt x="17366" y="17121"/>
                    <a:pt x="17354" y="17110"/>
                    <a:pt x="17330" y="17110"/>
                  </a:cubicBezTo>
                  <a:lnTo>
                    <a:pt x="17354" y="17121"/>
                  </a:lnTo>
                  <a:lnTo>
                    <a:pt x="17306" y="17110"/>
                  </a:lnTo>
                  <a:lnTo>
                    <a:pt x="17306" y="17110"/>
                  </a:lnTo>
                  <a:cubicBezTo>
                    <a:pt x="17306" y="17110"/>
                    <a:pt x="17318" y="17121"/>
                    <a:pt x="17318" y="17121"/>
                  </a:cubicBezTo>
                  <a:cubicBezTo>
                    <a:pt x="17306" y="17110"/>
                    <a:pt x="17282" y="17110"/>
                    <a:pt x="17270" y="17110"/>
                  </a:cubicBezTo>
                  <a:cubicBezTo>
                    <a:pt x="17318" y="17110"/>
                    <a:pt x="17247" y="17086"/>
                    <a:pt x="17282" y="17086"/>
                  </a:cubicBezTo>
                  <a:lnTo>
                    <a:pt x="17366" y="17110"/>
                  </a:lnTo>
                  <a:cubicBezTo>
                    <a:pt x="17401" y="17110"/>
                    <a:pt x="17330" y="17074"/>
                    <a:pt x="17354" y="17062"/>
                  </a:cubicBezTo>
                  <a:lnTo>
                    <a:pt x="17330" y="17062"/>
                  </a:lnTo>
                  <a:cubicBezTo>
                    <a:pt x="17294" y="17062"/>
                    <a:pt x="17330" y="17062"/>
                    <a:pt x="17318" y="17050"/>
                  </a:cubicBezTo>
                  <a:cubicBezTo>
                    <a:pt x="17337" y="17050"/>
                    <a:pt x="17348" y="17050"/>
                    <a:pt x="17364" y="17056"/>
                  </a:cubicBezTo>
                  <a:lnTo>
                    <a:pt x="17364" y="17056"/>
                  </a:lnTo>
                  <a:cubicBezTo>
                    <a:pt x="17361" y="17050"/>
                    <a:pt x="17358" y="17040"/>
                    <a:pt x="17330" y="17026"/>
                  </a:cubicBezTo>
                  <a:lnTo>
                    <a:pt x="17366" y="17026"/>
                  </a:lnTo>
                  <a:cubicBezTo>
                    <a:pt x="17378" y="17026"/>
                    <a:pt x="17282" y="17002"/>
                    <a:pt x="17294" y="16990"/>
                  </a:cubicBezTo>
                  <a:cubicBezTo>
                    <a:pt x="17318" y="16990"/>
                    <a:pt x="17342" y="17002"/>
                    <a:pt x="17366" y="17014"/>
                  </a:cubicBezTo>
                  <a:cubicBezTo>
                    <a:pt x="17366" y="17014"/>
                    <a:pt x="17378" y="17014"/>
                    <a:pt x="17354" y="17002"/>
                  </a:cubicBezTo>
                  <a:cubicBezTo>
                    <a:pt x="17378" y="17002"/>
                    <a:pt x="17318" y="16979"/>
                    <a:pt x="17354" y="16979"/>
                  </a:cubicBezTo>
                  <a:cubicBezTo>
                    <a:pt x="17342" y="16979"/>
                    <a:pt x="17306" y="16967"/>
                    <a:pt x="17306" y="16967"/>
                  </a:cubicBezTo>
                  <a:lnTo>
                    <a:pt x="17330" y="16967"/>
                  </a:lnTo>
                  <a:cubicBezTo>
                    <a:pt x="17306" y="16955"/>
                    <a:pt x="17294" y="16955"/>
                    <a:pt x="17270" y="16955"/>
                  </a:cubicBezTo>
                  <a:cubicBezTo>
                    <a:pt x="17366" y="16955"/>
                    <a:pt x="17270" y="16919"/>
                    <a:pt x="17354" y="16919"/>
                  </a:cubicBezTo>
                  <a:cubicBezTo>
                    <a:pt x="17354" y="16919"/>
                    <a:pt x="17342" y="16907"/>
                    <a:pt x="17342" y="16895"/>
                  </a:cubicBezTo>
                  <a:lnTo>
                    <a:pt x="17354" y="16895"/>
                  </a:lnTo>
                  <a:cubicBezTo>
                    <a:pt x="17378" y="16895"/>
                    <a:pt x="17270" y="16859"/>
                    <a:pt x="17306" y="16859"/>
                  </a:cubicBezTo>
                  <a:cubicBezTo>
                    <a:pt x="17342" y="16859"/>
                    <a:pt x="17330" y="16871"/>
                    <a:pt x="17342" y="16871"/>
                  </a:cubicBezTo>
                  <a:cubicBezTo>
                    <a:pt x="17366" y="16877"/>
                    <a:pt x="17378" y="16880"/>
                    <a:pt x="17383" y="16880"/>
                  </a:cubicBezTo>
                  <a:cubicBezTo>
                    <a:pt x="17398" y="16880"/>
                    <a:pt x="17354" y="16859"/>
                    <a:pt x="17389" y="16859"/>
                  </a:cubicBezTo>
                  <a:cubicBezTo>
                    <a:pt x="17425" y="16859"/>
                    <a:pt x="17366" y="16836"/>
                    <a:pt x="17366" y="16824"/>
                  </a:cubicBezTo>
                  <a:lnTo>
                    <a:pt x="17389" y="16824"/>
                  </a:lnTo>
                  <a:cubicBezTo>
                    <a:pt x="17360" y="16824"/>
                    <a:pt x="17339" y="16808"/>
                    <a:pt x="17326" y="16789"/>
                  </a:cubicBezTo>
                  <a:lnTo>
                    <a:pt x="17326" y="16789"/>
                  </a:lnTo>
                  <a:cubicBezTo>
                    <a:pt x="17343" y="16795"/>
                    <a:pt x="17366" y="16800"/>
                    <a:pt x="17366" y="16800"/>
                  </a:cubicBezTo>
                  <a:cubicBezTo>
                    <a:pt x="17354" y="16788"/>
                    <a:pt x="17330" y="16788"/>
                    <a:pt x="17318" y="16776"/>
                  </a:cubicBezTo>
                  <a:lnTo>
                    <a:pt x="17318" y="16776"/>
                  </a:lnTo>
                  <a:cubicBezTo>
                    <a:pt x="17320" y="16781"/>
                    <a:pt x="17323" y="16785"/>
                    <a:pt x="17326" y="16789"/>
                  </a:cubicBezTo>
                  <a:lnTo>
                    <a:pt x="17326" y="16789"/>
                  </a:lnTo>
                  <a:cubicBezTo>
                    <a:pt x="17315" y="16785"/>
                    <a:pt x="17306" y="16781"/>
                    <a:pt x="17306" y="16776"/>
                  </a:cubicBezTo>
                  <a:lnTo>
                    <a:pt x="17378" y="16776"/>
                  </a:lnTo>
                  <a:lnTo>
                    <a:pt x="17378" y="16740"/>
                  </a:lnTo>
                  <a:cubicBezTo>
                    <a:pt x="17389" y="16743"/>
                    <a:pt x="17397" y="16744"/>
                    <a:pt x="17401" y="16744"/>
                  </a:cubicBezTo>
                  <a:cubicBezTo>
                    <a:pt x="17416" y="16744"/>
                    <a:pt x="17380" y="16729"/>
                    <a:pt x="17389" y="16729"/>
                  </a:cubicBezTo>
                  <a:lnTo>
                    <a:pt x="17413" y="16729"/>
                  </a:lnTo>
                  <a:cubicBezTo>
                    <a:pt x="17413" y="16717"/>
                    <a:pt x="17354" y="16693"/>
                    <a:pt x="17366" y="16681"/>
                  </a:cubicBezTo>
                  <a:lnTo>
                    <a:pt x="17342" y="16681"/>
                  </a:lnTo>
                  <a:cubicBezTo>
                    <a:pt x="17318" y="16675"/>
                    <a:pt x="17327" y="16675"/>
                    <a:pt x="17337" y="16675"/>
                  </a:cubicBezTo>
                  <a:cubicBezTo>
                    <a:pt x="17348" y="16675"/>
                    <a:pt x="17360" y="16675"/>
                    <a:pt x="17342" y="16669"/>
                  </a:cubicBezTo>
                  <a:lnTo>
                    <a:pt x="17342" y="16669"/>
                  </a:lnTo>
                  <a:lnTo>
                    <a:pt x="17401" y="16681"/>
                  </a:lnTo>
                  <a:cubicBezTo>
                    <a:pt x="17378" y="16669"/>
                    <a:pt x="17366" y="16657"/>
                    <a:pt x="17342" y="16633"/>
                  </a:cubicBezTo>
                  <a:lnTo>
                    <a:pt x="17342" y="16633"/>
                  </a:lnTo>
                  <a:cubicBezTo>
                    <a:pt x="17348" y="16635"/>
                    <a:pt x="17353" y="16638"/>
                    <a:pt x="17359" y="16640"/>
                  </a:cubicBezTo>
                  <a:lnTo>
                    <a:pt x="17359" y="16640"/>
                  </a:lnTo>
                  <a:cubicBezTo>
                    <a:pt x="17347" y="16633"/>
                    <a:pt x="17342" y="16627"/>
                    <a:pt x="17342" y="16621"/>
                  </a:cubicBezTo>
                  <a:lnTo>
                    <a:pt x="17342" y="16621"/>
                  </a:lnTo>
                  <a:cubicBezTo>
                    <a:pt x="17376" y="16631"/>
                    <a:pt x="17393" y="16635"/>
                    <a:pt x="17403" y="16635"/>
                  </a:cubicBezTo>
                  <a:cubicBezTo>
                    <a:pt x="17424" y="16635"/>
                    <a:pt x="17411" y="16619"/>
                    <a:pt x="17446" y="16619"/>
                  </a:cubicBezTo>
                  <a:cubicBezTo>
                    <a:pt x="17453" y="16619"/>
                    <a:pt x="17462" y="16620"/>
                    <a:pt x="17473" y="16621"/>
                  </a:cubicBezTo>
                  <a:cubicBezTo>
                    <a:pt x="17437" y="16598"/>
                    <a:pt x="17497" y="16598"/>
                    <a:pt x="17497" y="16574"/>
                  </a:cubicBezTo>
                  <a:cubicBezTo>
                    <a:pt x="17401" y="16562"/>
                    <a:pt x="17497" y="16574"/>
                    <a:pt x="17401" y="16550"/>
                  </a:cubicBezTo>
                  <a:lnTo>
                    <a:pt x="17461" y="16550"/>
                  </a:lnTo>
                  <a:cubicBezTo>
                    <a:pt x="17485" y="16550"/>
                    <a:pt x="17473" y="16562"/>
                    <a:pt x="17497" y="16562"/>
                  </a:cubicBezTo>
                  <a:lnTo>
                    <a:pt x="17556" y="16562"/>
                  </a:lnTo>
                  <a:cubicBezTo>
                    <a:pt x="17532" y="16562"/>
                    <a:pt x="17520" y="16550"/>
                    <a:pt x="17532" y="16538"/>
                  </a:cubicBezTo>
                  <a:lnTo>
                    <a:pt x="17485" y="16538"/>
                  </a:lnTo>
                  <a:cubicBezTo>
                    <a:pt x="17472" y="16529"/>
                    <a:pt x="17479" y="16527"/>
                    <a:pt x="17492" y="16527"/>
                  </a:cubicBezTo>
                  <a:cubicBezTo>
                    <a:pt x="17504" y="16527"/>
                    <a:pt x="17519" y="16529"/>
                    <a:pt x="17527" y="16529"/>
                  </a:cubicBezTo>
                  <a:lnTo>
                    <a:pt x="17527" y="16529"/>
                  </a:lnTo>
                  <a:lnTo>
                    <a:pt x="17544" y="16538"/>
                  </a:lnTo>
                  <a:cubicBezTo>
                    <a:pt x="17532" y="16526"/>
                    <a:pt x="17544" y="16502"/>
                    <a:pt x="17485" y="16478"/>
                  </a:cubicBezTo>
                  <a:cubicBezTo>
                    <a:pt x="17497" y="16478"/>
                    <a:pt x="17520" y="16478"/>
                    <a:pt x="17532" y="16490"/>
                  </a:cubicBezTo>
                  <a:cubicBezTo>
                    <a:pt x="17544" y="16478"/>
                    <a:pt x="17461" y="16431"/>
                    <a:pt x="17509" y="16431"/>
                  </a:cubicBezTo>
                  <a:lnTo>
                    <a:pt x="17532" y="16431"/>
                  </a:lnTo>
                  <a:cubicBezTo>
                    <a:pt x="17532" y="16431"/>
                    <a:pt x="17485" y="16419"/>
                    <a:pt x="17509" y="16419"/>
                  </a:cubicBezTo>
                  <a:lnTo>
                    <a:pt x="17532" y="16419"/>
                  </a:lnTo>
                  <a:cubicBezTo>
                    <a:pt x="17532" y="16419"/>
                    <a:pt x="17497" y="16395"/>
                    <a:pt x="17509" y="16395"/>
                  </a:cubicBezTo>
                  <a:lnTo>
                    <a:pt x="17532" y="16407"/>
                  </a:lnTo>
                  <a:cubicBezTo>
                    <a:pt x="17568" y="16395"/>
                    <a:pt x="17485" y="16359"/>
                    <a:pt x="17473" y="16348"/>
                  </a:cubicBezTo>
                  <a:lnTo>
                    <a:pt x="17473" y="16348"/>
                  </a:lnTo>
                  <a:cubicBezTo>
                    <a:pt x="17491" y="16353"/>
                    <a:pt x="17509" y="16356"/>
                    <a:pt x="17525" y="16356"/>
                  </a:cubicBezTo>
                  <a:cubicBezTo>
                    <a:pt x="17541" y="16356"/>
                    <a:pt x="17556" y="16353"/>
                    <a:pt x="17568" y="16348"/>
                  </a:cubicBezTo>
                  <a:lnTo>
                    <a:pt x="17580" y="16348"/>
                  </a:lnTo>
                  <a:cubicBezTo>
                    <a:pt x="17592" y="16324"/>
                    <a:pt x="17532" y="16300"/>
                    <a:pt x="17509" y="16276"/>
                  </a:cubicBezTo>
                  <a:cubicBezTo>
                    <a:pt x="17580" y="16276"/>
                    <a:pt x="17544" y="16240"/>
                    <a:pt x="17592" y="16228"/>
                  </a:cubicBezTo>
                  <a:cubicBezTo>
                    <a:pt x="17568" y="16228"/>
                    <a:pt x="17556" y="16228"/>
                    <a:pt x="17532" y="16217"/>
                  </a:cubicBezTo>
                  <a:cubicBezTo>
                    <a:pt x="17548" y="16217"/>
                    <a:pt x="17527" y="16206"/>
                    <a:pt x="17529" y="16206"/>
                  </a:cubicBezTo>
                  <a:lnTo>
                    <a:pt x="17529" y="16206"/>
                  </a:lnTo>
                  <a:cubicBezTo>
                    <a:pt x="17530" y="16206"/>
                    <a:pt x="17536" y="16209"/>
                    <a:pt x="17556" y="16217"/>
                  </a:cubicBezTo>
                  <a:cubicBezTo>
                    <a:pt x="17574" y="16220"/>
                    <a:pt x="17585" y="16221"/>
                    <a:pt x="17592" y="16221"/>
                  </a:cubicBezTo>
                  <a:cubicBezTo>
                    <a:pt x="17610" y="16221"/>
                    <a:pt x="17604" y="16213"/>
                    <a:pt x="17604" y="16205"/>
                  </a:cubicBezTo>
                  <a:lnTo>
                    <a:pt x="17520" y="16193"/>
                  </a:lnTo>
                  <a:cubicBezTo>
                    <a:pt x="17629" y="16193"/>
                    <a:pt x="17520" y="16144"/>
                    <a:pt x="17580" y="16144"/>
                  </a:cubicBezTo>
                  <a:cubicBezTo>
                    <a:pt x="17586" y="16144"/>
                    <a:pt x="17594" y="16144"/>
                    <a:pt x="17604" y="16145"/>
                  </a:cubicBezTo>
                  <a:cubicBezTo>
                    <a:pt x="17580" y="16133"/>
                    <a:pt x="17580" y="16133"/>
                    <a:pt x="17568" y="16121"/>
                  </a:cubicBezTo>
                  <a:lnTo>
                    <a:pt x="17568" y="16121"/>
                  </a:lnTo>
                  <a:lnTo>
                    <a:pt x="17604" y="16133"/>
                  </a:lnTo>
                  <a:cubicBezTo>
                    <a:pt x="17616" y="16121"/>
                    <a:pt x="17628" y="16109"/>
                    <a:pt x="17616" y="16097"/>
                  </a:cubicBezTo>
                  <a:lnTo>
                    <a:pt x="17616" y="16097"/>
                  </a:lnTo>
                  <a:lnTo>
                    <a:pt x="17651" y="16109"/>
                  </a:lnTo>
                  <a:cubicBezTo>
                    <a:pt x="17651" y="16097"/>
                    <a:pt x="17532" y="16074"/>
                    <a:pt x="17532" y="16062"/>
                  </a:cubicBezTo>
                  <a:lnTo>
                    <a:pt x="17532" y="16062"/>
                  </a:lnTo>
                  <a:lnTo>
                    <a:pt x="17592" y="16074"/>
                  </a:lnTo>
                  <a:cubicBezTo>
                    <a:pt x="17592" y="16062"/>
                    <a:pt x="17651" y="16050"/>
                    <a:pt x="17592" y="16026"/>
                  </a:cubicBezTo>
                  <a:cubicBezTo>
                    <a:pt x="17604" y="16026"/>
                    <a:pt x="17616" y="16026"/>
                    <a:pt x="17616" y="16038"/>
                  </a:cubicBezTo>
                  <a:cubicBezTo>
                    <a:pt x="17616" y="16038"/>
                    <a:pt x="17657" y="16017"/>
                    <a:pt x="17596" y="16005"/>
                  </a:cubicBezTo>
                  <a:lnTo>
                    <a:pt x="17596" y="16005"/>
                  </a:lnTo>
                  <a:cubicBezTo>
                    <a:pt x="17599" y="16005"/>
                    <a:pt x="17601" y="16005"/>
                    <a:pt x="17603" y="16005"/>
                  </a:cubicBezTo>
                  <a:cubicBezTo>
                    <a:pt x="17622" y="16005"/>
                    <a:pt x="17587" y="15988"/>
                    <a:pt x="17568" y="15978"/>
                  </a:cubicBezTo>
                  <a:lnTo>
                    <a:pt x="17616" y="15978"/>
                  </a:lnTo>
                  <a:cubicBezTo>
                    <a:pt x="17556" y="15967"/>
                    <a:pt x="17544" y="15967"/>
                    <a:pt x="17532" y="15943"/>
                  </a:cubicBezTo>
                  <a:lnTo>
                    <a:pt x="17556" y="15943"/>
                  </a:lnTo>
                  <a:cubicBezTo>
                    <a:pt x="17556" y="15943"/>
                    <a:pt x="17520" y="15931"/>
                    <a:pt x="17544" y="15931"/>
                  </a:cubicBezTo>
                  <a:lnTo>
                    <a:pt x="17568" y="15943"/>
                  </a:lnTo>
                  <a:cubicBezTo>
                    <a:pt x="17568" y="15931"/>
                    <a:pt x="17556" y="15931"/>
                    <a:pt x="17532" y="15919"/>
                  </a:cubicBezTo>
                  <a:cubicBezTo>
                    <a:pt x="17520" y="15913"/>
                    <a:pt x="17523" y="15910"/>
                    <a:pt x="17534" y="15910"/>
                  </a:cubicBezTo>
                  <a:cubicBezTo>
                    <a:pt x="17538" y="15910"/>
                    <a:pt x="17543" y="15910"/>
                    <a:pt x="17548" y="15911"/>
                  </a:cubicBezTo>
                  <a:lnTo>
                    <a:pt x="17548" y="15911"/>
                  </a:lnTo>
                  <a:cubicBezTo>
                    <a:pt x="17541" y="15907"/>
                    <a:pt x="17538" y="15901"/>
                    <a:pt x="17544" y="15895"/>
                  </a:cubicBezTo>
                  <a:cubicBezTo>
                    <a:pt x="17556" y="15895"/>
                    <a:pt x="17556" y="15907"/>
                    <a:pt x="17568" y="15907"/>
                  </a:cubicBezTo>
                  <a:cubicBezTo>
                    <a:pt x="17599" y="15907"/>
                    <a:pt x="17551" y="15881"/>
                    <a:pt x="17559" y="15881"/>
                  </a:cubicBezTo>
                  <a:cubicBezTo>
                    <a:pt x="17560" y="15881"/>
                    <a:pt x="17563" y="15881"/>
                    <a:pt x="17568" y="15883"/>
                  </a:cubicBezTo>
                  <a:lnTo>
                    <a:pt x="17592" y="15883"/>
                  </a:lnTo>
                  <a:cubicBezTo>
                    <a:pt x="17592" y="15883"/>
                    <a:pt x="17592" y="15895"/>
                    <a:pt x="17580" y="15895"/>
                  </a:cubicBezTo>
                  <a:cubicBezTo>
                    <a:pt x="17616" y="15895"/>
                    <a:pt x="17651" y="15907"/>
                    <a:pt x="17675" y="15919"/>
                  </a:cubicBezTo>
                  <a:cubicBezTo>
                    <a:pt x="17651" y="15907"/>
                    <a:pt x="17592" y="15871"/>
                    <a:pt x="17616" y="15871"/>
                  </a:cubicBezTo>
                  <a:lnTo>
                    <a:pt x="17640" y="15871"/>
                  </a:lnTo>
                  <a:cubicBezTo>
                    <a:pt x="17675" y="15871"/>
                    <a:pt x="17663" y="15871"/>
                    <a:pt x="17663" y="15859"/>
                  </a:cubicBezTo>
                  <a:cubicBezTo>
                    <a:pt x="17640" y="15859"/>
                    <a:pt x="17616" y="15847"/>
                    <a:pt x="17592" y="15847"/>
                  </a:cubicBezTo>
                  <a:lnTo>
                    <a:pt x="17592" y="15859"/>
                  </a:lnTo>
                  <a:cubicBezTo>
                    <a:pt x="17580" y="15847"/>
                    <a:pt x="17556" y="15847"/>
                    <a:pt x="17580" y="15847"/>
                  </a:cubicBezTo>
                  <a:lnTo>
                    <a:pt x="17520" y="15824"/>
                  </a:lnTo>
                  <a:lnTo>
                    <a:pt x="17520" y="15824"/>
                  </a:lnTo>
                  <a:cubicBezTo>
                    <a:pt x="17550" y="15830"/>
                    <a:pt x="17571" y="15830"/>
                    <a:pt x="17589" y="15830"/>
                  </a:cubicBezTo>
                  <a:cubicBezTo>
                    <a:pt x="17607" y="15830"/>
                    <a:pt x="17622" y="15830"/>
                    <a:pt x="17640" y="15836"/>
                  </a:cubicBezTo>
                  <a:cubicBezTo>
                    <a:pt x="17628" y="15812"/>
                    <a:pt x="17640" y="15800"/>
                    <a:pt x="17568" y="15776"/>
                  </a:cubicBezTo>
                  <a:lnTo>
                    <a:pt x="17603" y="15776"/>
                  </a:lnTo>
                  <a:cubicBezTo>
                    <a:pt x="17598" y="15768"/>
                    <a:pt x="17596" y="15760"/>
                    <a:pt x="17556" y="15752"/>
                  </a:cubicBezTo>
                  <a:cubicBezTo>
                    <a:pt x="17572" y="15752"/>
                    <a:pt x="17588" y="15758"/>
                    <a:pt x="17597" y="15758"/>
                  </a:cubicBezTo>
                  <a:cubicBezTo>
                    <a:pt x="17601" y="15758"/>
                    <a:pt x="17604" y="15756"/>
                    <a:pt x="17604" y="15752"/>
                  </a:cubicBezTo>
                  <a:lnTo>
                    <a:pt x="17616" y="15752"/>
                  </a:lnTo>
                  <a:cubicBezTo>
                    <a:pt x="17711" y="15752"/>
                    <a:pt x="17485" y="15669"/>
                    <a:pt x="17604" y="15669"/>
                  </a:cubicBezTo>
                  <a:lnTo>
                    <a:pt x="17592" y="15669"/>
                  </a:lnTo>
                  <a:cubicBezTo>
                    <a:pt x="17640" y="15657"/>
                    <a:pt x="17556" y="15597"/>
                    <a:pt x="17640" y="15586"/>
                  </a:cubicBezTo>
                  <a:cubicBezTo>
                    <a:pt x="17663" y="15586"/>
                    <a:pt x="17628" y="15574"/>
                    <a:pt x="17604" y="15562"/>
                  </a:cubicBezTo>
                  <a:lnTo>
                    <a:pt x="17640" y="15562"/>
                  </a:lnTo>
                  <a:lnTo>
                    <a:pt x="17592" y="15550"/>
                  </a:lnTo>
                  <a:cubicBezTo>
                    <a:pt x="17556" y="15526"/>
                    <a:pt x="17711" y="15550"/>
                    <a:pt x="17640" y="15514"/>
                  </a:cubicBezTo>
                  <a:lnTo>
                    <a:pt x="17616" y="15514"/>
                  </a:lnTo>
                  <a:cubicBezTo>
                    <a:pt x="17616" y="15514"/>
                    <a:pt x="17600" y="15499"/>
                    <a:pt x="17613" y="15499"/>
                  </a:cubicBezTo>
                  <a:cubicBezTo>
                    <a:pt x="17613" y="15499"/>
                    <a:pt x="17613" y="15499"/>
                    <a:pt x="17613" y="15499"/>
                  </a:cubicBezTo>
                  <a:lnTo>
                    <a:pt x="17613" y="15499"/>
                  </a:lnTo>
                  <a:cubicBezTo>
                    <a:pt x="17613" y="15500"/>
                    <a:pt x="17614" y="15501"/>
                    <a:pt x="17616" y="15502"/>
                  </a:cubicBezTo>
                  <a:lnTo>
                    <a:pt x="17640" y="15502"/>
                  </a:lnTo>
                  <a:lnTo>
                    <a:pt x="17604" y="15478"/>
                  </a:lnTo>
                  <a:cubicBezTo>
                    <a:pt x="17607" y="15477"/>
                    <a:pt x="17612" y="15476"/>
                    <a:pt x="17617" y="15476"/>
                  </a:cubicBezTo>
                  <a:cubicBezTo>
                    <a:pt x="17642" y="15476"/>
                    <a:pt x="17682" y="15493"/>
                    <a:pt x="17695" y="15493"/>
                  </a:cubicBezTo>
                  <a:cubicBezTo>
                    <a:pt x="17698" y="15493"/>
                    <a:pt x="17699" y="15492"/>
                    <a:pt x="17699" y="15490"/>
                  </a:cubicBezTo>
                  <a:cubicBezTo>
                    <a:pt x="17675" y="15466"/>
                    <a:pt x="17651" y="15455"/>
                    <a:pt x="17628" y="15455"/>
                  </a:cubicBezTo>
                  <a:lnTo>
                    <a:pt x="17592" y="15455"/>
                  </a:lnTo>
                  <a:lnTo>
                    <a:pt x="17580" y="15443"/>
                  </a:lnTo>
                  <a:cubicBezTo>
                    <a:pt x="17520" y="15419"/>
                    <a:pt x="17449" y="15407"/>
                    <a:pt x="17389" y="15407"/>
                  </a:cubicBezTo>
                  <a:lnTo>
                    <a:pt x="17425" y="15431"/>
                  </a:lnTo>
                  <a:lnTo>
                    <a:pt x="17413" y="15431"/>
                  </a:lnTo>
                  <a:cubicBezTo>
                    <a:pt x="17410" y="15428"/>
                    <a:pt x="17406" y="15426"/>
                    <a:pt x="17401" y="15424"/>
                  </a:cubicBezTo>
                  <a:lnTo>
                    <a:pt x="17401" y="15424"/>
                  </a:lnTo>
                  <a:lnTo>
                    <a:pt x="17401" y="15431"/>
                  </a:lnTo>
                  <a:lnTo>
                    <a:pt x="17378" y="15431"/>
                  </a:lnTo>
                  <a:lnTo>
                    <a:pt x="17437" y="15455"/>
                  </a:lnTo>
                  <a:cubicBezTo>
                    <a:pt x="17413" y="15455"/>
                    <a:pt x="17389" y="15443"/>
                    <a:pt x="17366" y="15443"/>
                  </a:cubicBezTo>
                  <a:cubicBezTo>
                    <a:pt x="17389" y="15455"/>
                    <a:pt x="17425" y="15455"/>
                    <a:pt x="17449" y="15466"/>
                  </a:cubicBezTo>
                  <a:cubicBezTo>
                    <a:pt x="17425" y="15466"/>
                    <a:pt x="17407" y="15461"/>
                    <a:pt x="17404" y="15461"/>
                  </a:cubicBezTo>
                  <a:cubicBezTo>
                    <a:pt x="17403" y="15461"/>
                    <a:pt x="17405" y="15462"/>
                    <a:pt x="17413" y="15466"/>
                  </a:cubicBezTo>
                  <a:cubicBezTo>
                    <a:pt x="17405" y="15466"/>
                    <a:pt x="17397" y="15466"/>
                    <a:pt x="17389" y="15463"/>
                  </a:cubicBezTo>
                  <a:lnTo>
                    <a:pt x="17389" y="15463"/>
                  </a:lnTo>
                  <a:cubicBezTo>
                    <a:pt x="17392" y="15468"/>
                    <a:pt x="17388" y="15470"/>
                    <a:pt x="17413" y="15478"/>
                  </a:cubicBezTo>
                  <a:cubicBezTo>
                    <a:pt x="17389" y="15478"/>
                    <a:pt x="17397" y="15489"/>
                    <a:pt x="17391" y="15489"/>
                  </a:cubicBezTo>
                  <a:cubicBezTo>
                    <a:pt x="17388" y="15489"/>
                    <a:pt x="17382" y="15486"/>
                    <a:pt x="17366" y="15478"/>
                  </a:cubicBezTo>
                  <a:lnTo>
                    <a:pt x="17366" y="15478"/>
                  </a:lnTo>
                  <a:cubicBezTo>
                    <a:pt x="17378" y="15490"/>
                    <a:pt x="17401" y="15490"/>
                    <a:pt x="17413" y="15502"/>
                  </a:cubicBezTo>
                  <a:cubicBezTo>
                    <a:pt x="17398" y="15497"/>
                    <a:pt x="17389" y="15495"/>
                    <a:pt x="17383" y="15495"/>
                  </a:cubicBezTo>
                  <a:cubicBezTo>
                    <a:pt x="17367" y="15495"/>
                    <a:pt x="17375" y="15509"/>
                    <a:pt x="17354" y="15509"/>
                  </a:cubicBezTo>
                  <a:cubicBezTo>
                    <a:pt x="17347" y="15509"/>
                    <a:pt x="17336" y="15507"/>
                    <a:pt x="17318" y="15502"/>
                  </a:cubicBezTo>
                  <a:lnTo>
                    <a:pt x="17318" y="15502"/>
                  </a:lnTo>
                  <a:cubicBezTo>
                    <a:pt x="17389" y="15526"/>
                    <a:pt x="17342" y="15526"/>
                    <a:pt x="17378" y="15550"/>
                  </a:cubicBezTo>
                  <a:lnTo>
                    <a:pt x="17330" y="15550"/>
                  </a:lnTo>
                  <a:cubicBezTo>
                    <a:pt x="17366" y="15562"/>
                    <a:pt x="17401" y="15574"/>
                    <a:pt x="17425" y="15586"/>
                  </a:cubicBezTo>
                  <a:cubicBezTo>
                    <a:pt x="17389" y="15586"/>
                    <a:pt x="17354" y="15574"/>
                    <a:pt x="17306" y="15562"/>
                  </a:cubicBezTo>
                  <a:lnTo>
                    <a:pt x="17306" y="15562"/>
                  </a:lnTo>
                  <a:cubicBezTo>
                    <a:pt x="17354" y="15574"/>
                    <a:pt x="17354" y="15586"/>
                    <a:pt x="17389" y="15586"/>
                  </a:cubicBezTo>
                  <a:lnTo>
                    <a:pt x="17330" y="15586"/>
                  </a:lnTo>
                  <a:cubicBezTo>
                    <a:pt x="17366" y="15597"/>
                    <a:pt x="17369" y="15597"/>
                    <a:pt x="17367" y="15597"/>
                  </a:cubicBezTo>
                  <a:cubicBezTo>
                    <a:pt x="17366" y="15597"/>
                    <a:pt x="17360" y="15597"/>
                    <a:pt x="17378" y="15609"/>
                  </a:cubicBezTo>
                  <a:cubicBezTo>
                    <a:pt x="17354" y="15609"/>
                    <a:pt x="17335" y="15604"/>
                    <a:pt x="17329" y="15604"/>
                  </a:cubicBezTo>
                  <a:cubicBezTo>
                    <a:pt x="17326" y="15604"/>
                    <a:pt x="17326" y="15605"/>
                    <a:pt x="17330" y="15609"/>
                  </a:cubicBezTo>
                  <a:cubicBezTo>
                    <a:pt x="17318" y="15609"/>
                    <a:pt x="17306" y="15609"/>
                    <a:pt x="17282" y="15597"/>
                  </a:cubicBezTo>
                  <a:lnTo>
                    <a:pt x="17282" y="15597"/>
                  </a:lnTo>
                  <a:cubicBezTo>
                    <a:pt x="17282" y="15609"/>
                    <a:pt x="17342" y="15609"/>
                    <a:pt x="17366" y="15621"/>
                  </a:cubicBezTo>
                  <a:cubicBezTo>
                    <a:pt x="17378" y="15625"/>
                    <a:pt x="17378" y="15627"/>
                    <a:pt x="17371" y="15627"/>
                  </a:cubicBezTo>
                  <a:cubicBezTo>
                    <a:pt x="17358" y="15627"/>
                    <a:pt x="17318" y="15621"/>
                    <a:pt x="17294" y="15621"/>
                  </a:cubicBezTo>
                  <a:cubicBezTo>
                    <a:pt x="17306" y="15633"/>
                    <a:pt x="17354" y="15645"/>
                    <a:pt x="17354" y="15657"/>
                  </a:cubicBezTo>
                  <a:lnTo>
                    <a:pt x="17330" y="15657"/>
                  </a:lnTo>
                  <a:cubicBezTo>
                    <a:pt x="17378" y="15669"/>
                    <a:pt x="17330" y="15669"/>
                    <a:pt x="17378" y="15693"/>
                  </a:cubicBezTo>
                  <a:lnTo>
                    <a:pt x="17366" y="15693"/>
                  </a:lnTo>
                  <a:cubicBezTo>
                    <a:pt x="17370" y="15693"/>
                    <a:pt x="17374" y="15693"/>
                    <a:pt x="17379" y="15694"/>
                  </a:cubicBezTo>
                  <a:lnTo>
                    <a:pt x="17379" y="15694"/>
                  </a:lnTo>
                  <a:cubicBezTo>
                    <a:pt x="17392" y="15706"/>
                    <a:pt x="17436" y="15728"/>
                    <a:pt x="17413" y="15728"/>
                  </a:cubicBezTo>
                  <a:cubicBezTo>
                    <a:pt x="17366" y="15716"/>
                    <a:pt x="17401" y="15716"/>
                    <a:pt x="17366" y="15716"/>
                  </a:cubicBezTo>
                  <a:lnTo>
                    <a:pt x="17378" y="15716"/>
                  </a:lnTo>
                  <a:cubicBezTo>
                    <a:pt x="17306" y="15705"/>
                    <a:pt x="17378" y="15716"/>
                    <a:pt x="17306" y="15693"/>
                  </a:cubicBezTo>
                  <a:lnTo>
                    <a:pt x="17306" y="15693"/>
                  </a:lnTo>
                  <a:cubicBezTo>
                    <a:pt x="17282" y="15705"/>
                    <a:pt x="17330" y="15716"/>
                    <a:pt x="17306" y="15728"/>
                  </a:cubicBezTo>
                  <a:cubicBezTo>
                    <a:pt x="17330" y="15728"/>
                    <a:pt x="17342" y="15728"/>
                    <a:pt x="17366" y="15740"/>
                  </a:cubicBezTo>
                  <a:cubicBezTo>
                    <a:pt x="17376" y="15747"/>
                    <a:pt x="17371" y="15749"/>
                    <a:pt x="17360" y="15749"/>
                  </a:cubicBezTo>
                  <a:cubicBezTo>
                    <a:pt x="17343" y="15749"/>
                    <a:pt x="17310" y="15744"/>
                    <a:pt x="17297" y="15744"/>
                  </a:cubicBezTo>
                  <a:cubicBezTo>
                    <a:pt x="17290" y="15744"/>
                    <a:pt x="17290" y="15746"/>
                    <a:pt x="17306" y="15752"/>
                  </a:cubicBezTo>
                  <a:cubicBezTo>
                    <a:pt x="17342" y="15764"/>
                    <a:pt x="17401" y="15788"/>
                    <a:pt x="17366" y="15788"/>
                  </a:cubicBezTo>
                  <a:lnTo>
                    <a:pt x="17306" y="15764"/>
                  </a:lnTo>
                  <a:lnTo>
                    <a:pt x="17306" y="15764"/>
                  </a:lnTo>
                  <a:cubicBezTo>
                    <a:pt x="17306" y="15776"/>
                    <a:pt x="17389" y="15800"/>
                    <a:pt x="17354" y="15800"/>
                  </a:cubicBezTo>
                  <a:lnTo>
                    <a:pt x="17306" y="15800"/>
                  </a:lnTo>
                  <a:cubicBezTo>
                    <a:pt x="17306" y="15812"/>
                    <a:pt x="17342" y="15836"/>
                    <a:pt x="17342" y="15847"/>
                  </a:cubicBezTo>
                  <a:cubicBezTo>
                    <a:pt x="17330" y="15847"/>
                    <a:pt x="17318" y="15836"/>
                    <a:pt x="17306" y="15836"/>
                  </a:cubicBezTo>
                  <a:cubicBezTo>
                    <a:pt x="17318" y="15859"/>
                    <a:pt x="17282" y="15871"/>
                    <a:pt x="17247" y="15883"/>
                  </a:cubicBezTo>
                  <a:lnTo>
                    <a:pt x="17294" y="15907"/>
                  </a:lnTo>
                  <a:lnTo>
                    <a:pt x="17270" y="15907"/>
                  </a:lnTo>
                  <a:cubicBezTo>
                    <a:pt x="17247" y="15907"/>
                    <a:pt x="17294" y="15907"/>
                    <a:pt x="17306" y="15919"/>
                  </a:cubicBezTo>
                  <a:cubicBezTo>
                    <a:pt x="17314" y="15923"/>
                    <a:pt x="17314" y="15924"/>
                    <a:pt x="17310" y="15924"/>
                  </a:cubicBezTo>
                  <a:cubicBezTo>
                    <a:pt x="17302" y="15924"/>
                    <a:pt x="17278" y="15919"/>
                    <a:pt x="17270" y="15919"/>
                  </a:cubicBezTo>
                  <a:cubicBezTo>
                    <a:pt x="17306" y="15943"/>
                    <a:pt x="17342" y="15967"/>
                    <a:pt x="17294" y="15978"/>
                  </a:cubicBezTo>
                  <a:lnTo>
                    <a:pt x="17282" y="15978"/>
                  </a:lnTo>
                  <a:cubicBezTo>
                    <a:pt x="17259" y="15978"/>
                    <a:pt x="17366" y="16002"/>
                    <a:pt x="17318" y="16002"/>
                  </a:cubicBezTo>
                  <a:cubicBezTo>
                    <a:pt x="17294" y="16026"/>
                    <a:pt x="17330" y="16050"/>
                    <a:pt x="17259" y="16062"/>
                  </a:cubicBezTo>
                  <a:cubicBezTo>
                    <a:pt x="17311" y="16072"/>
                    <a:pt x="17242" y="16074"/>
                    <a:pt x="17285" y="16090"/>
                  </a:cubicBezTo>
                  <a:lnTo>
                    <a:pt x="17285" y="16090"/>
                  </a:lnTo>
                  <a:cubicBezTo>
                    <a:pt x="17278" y="16089"/>
                    <a:pt x="17271" y="16089"/>
                    <a:pt x="17264" y="16089"/>
                  </a:cubicBezTo>
                  <a:cubicBezTo>
                    <a:pt x="17250" y="16089"/>
                    <a:pt x="17235" y="16092"/>
                    <a:pt x="17223" y="16097"/>
                  </a:cubicBezTo>
                  <a:cubicBezTo>
                    <a:pt x="17223" y="16097"/>
                    <a:pt x="17270" y="16109"/>
                    <a:pt x="17270" y="16121"/>
                  </a:cubicBezTo>
                  <a:lnTo>
                    <a:pt x="17235" y="16109"/>
                  </a:lnTo>
                  <a:lnTo>
                    <a:pt x="17259" y="16125"/>
                  </a:lnTo>
                  <a:lnTo>
                    <a:pt x="17259" y="16125"/>
                  </a:lnTo>
                  <a:cubicBezTo>
                    <a:pt x="17257" y="16125"/>
                    <a:pt x="17255" y="16124"/>
                    <a:pt x="17253" y="16124"/>
                  </a:cubicBezTo>
                  <a:cubicBezTo>
                    <a:pt x="17250" y="16124"/>
                    <a:pt x="17247" y="16125"/>
                    <a:pt x="17244" y="16127"/>
                  </a:cubicBezTo>
                  <a:lnTo>
                    <a:pt x="17223" y="16121"/>
                  </a:lnTo>
                  <a:lnTo>
                    <a:pt x="17235" y="16133"/>
                  </a:lnTo>
                  <a:cubicBezTo>
                    <a:pt x="17238" y="16130"/>
                    <a:pt x="17241" y="16128"/>
                    <a:pt x="17244" y="16127"/>
                  </a:cubicBezTo>
                  <a:lnTo>
                    <a:pt x="17244" y="16127"/>
                  </a:lnTo>
                  <a:lnTo>
                    <a:pt x="17270" y="16133"/>
                  </a:lnTo>
                  <a:lnTo>
                    <a:pt x="17259" y="16125"/>
                  </a:lnTo>
                  <a:lnTo>
                    <a:pt x="17259" y="16125"/>
                  </a:lnTo>
                  <a:cubicBezTo>
                    <a:pt x="17262" y="16127"/>
                    <a:pt x="17266" y="16129"/>
                    <a:pt x="17270" y="16133"/>
                  </a:cubicBezTo>
                  <a:cubicBezTo>
                    <a:pt x="17276" y="16139"/>
                    <a:pt x="17267" y="16142"/>
                    <a:pt x="17254" y="16142"/>
                  </a:cubicBezTo>
                  <a:cubicBezTo>
                    <a:pt x="17241" y="16142"/>
                    <a:pt x="17223" y="16139"/>
                    <a:pt x="17211" y="16133"/>
                  </a:cubicBezTo>
                  <a:lnTo>
                    <a:pt x="17211" y="16133"/>
                  </a:lnTo>
                  <a:lnTo>
                    <a:pt x="17231" y="16164"/>
                  </a:lnTo>
                  <a:lnTo>
                    <a:pt x="17231" y="16164"/>
                  </a:lnTo>
                  <a:lnTo>
                    <a:pt x="17247" y="16169"/>
                  </a:lnTo>
                  <a:cubicBezTo>
                    <a:pt x="17211" y="16169"/>
                    <a:pt x="17211" y="16181"/>
                    <a:pt x="17223" y="16193"/>
                  </a:cubicBezTo>
                  <a:lnTo>
                    <a:pt x="17187" y="16181"/>
                  </a:lnTo>
                  <a:lnTo>
                    <a:pt x="17187" y="16181"/>
                  </a:lnTo>
                  <a:cubicBezTo>
                    <a:pt x="17175" y="16193"/>
                    <a:pt x="17199" y="16217"/>
                    <a:pt x="17187" y="16228"/>
                  </a:cubicBezTo>
                  <a:cubicBezTo>
                    <a:pt x="17207" y="16228"/>
                    <a:pt x="17227" y="16237"/>
                    <a:pt x="17247" y="16247"/>
                  </a:cubicBezTo>
                  <a:lnTo>
                    <a:pt x="17247" y="16247"/>
                  </a:lnTo>
                  <a:cubicBezTo>
                    <a:pt x="17245" y="16246"/>
                    <a:pt x="17243" y="16246"/>
                    <a:pt x="17241" y="16246"/>
                  </a:cubicBezTo>
                  <a:cubicBezTo>
                    <a:pt x="17238" y="16246"/>
                    <a:pt x="17236" y="16246"/>
                    <a:pt x="17234" y="16246"/>
                  </a:cubicBezTo>
                  <a:lnTo>
                    <a:pt x="17234" y="16246"/>
                  </a:lnTo>
                  <a:lnTo>
                    <a:pt x="17257" y="16252"/>
                  </a:lnTo>
                  <a:lnTo>
                    <a:pt x="17257" y="16252"/>
                  </a:lnTo>
                  <a:cubicBezTo>
                    <a:pt x="17239" y="16251"/>
                    <a:pt x="17207" y="16249"/>
                    <a:pt x="17199" y="16240"/>
                  </a:cubicBezTo>
                  <a:lnTo>
                    <a:pt x="17199" y="16240"/>
                  </a:lnTo>
                  <a:lnTo>
                    <a:pt x="17211" y="16252"/>
                  </a:lnTo>
                  <a:lnTo>
                    <a:pt x="17175" y="16240"/>
                  </a:lnTo>
                  <a:lnTo>
                    <a:pt x="17175" y="16240"/>
                  </a:lnTo>
                  <a:cubicBezTo>
                    <a:pt x="17187" y="16246"/>
                    <a:pt x="17175" y="16246"/>
                    <a:pt x="17166" y="16246"/>
                  </a:cubicBezTo>
                  <a:cubicBezTo>
                    <a:pt x="17157" y="16246"/>
                    <a:pt x="17151" y="16246"/>
                    <a:pt x="17175" y="16252"/>
                  </a:cubicBezTo>
                  <a:lnTo>
                    <a:pt x="17163" y="16252"/>
                  </a:lnTo>
                  <a:cubicBezTo>
                    <a:pt x="17163" y="16276"/>
                    <a:pt x="17175" y="16288"/>
                    <a:pt x="17175" y="16300"/>
                  </a:cubicBezTo>
                  <a:cubicBezTo>
                    <a:pt x="17187" y="16300"/>
                    <a:pt x="17211" y="16312"/>
                    <a:pt x="17235" y="16324"/>
                  </a:cubicBezTo>
                  <a:cubicBezTo>
                    <a:pt x="17211" y="16336"/>
                    <a:pt x="17187" y="16336"/>
                    <a:pt x="17187" y="16348"/>
                  </a:cubicBezTo>
                  <a:cubicBezTo>
                    <a:pt x="17199" y="16359"/>
                    <a:pt x="17223" y="16359"/>
                    <a:pt x="17235" y="16371"/>
                  </a:cubicBezTo>
                  <a:cubicBezTo>
                    <a:pt x="17217" y="16365"/>
                    <a:pt x="17208" y="16365"/>
                    <a:pt x="17200" y="16365"/>
                  </a:cubicBezTo>
                  <a:cubicBezTo>
                    <a:pt x="17193" y="16365"/>
                    <a:pt x="17187" y="16365"/>
                    <a:pt x="17175" y="16359"/>
                  </a:cubicBezTo>
                  <a:lnTo>
                    <a:pt x="17175" y="16359"/>
                  </a:lnTo>
                  <a:cubicBezTo>
                    <a:pt x="17175" y="16371"/>
                    <a:pt x="17175" y="16383"/>
                    <a:pt x="17211" y="16407"/>
                  </a:cubicBezTo>
                  <a:cubicBezTo>
                    <a:pt x="17259" y="16443"/>
                    <a:pt x="17092" y="16431"/>
                    <a:pt x="17163" y="16455"/>
                  </a:cubicBezTo>
                  <a:lnTo>
                    <a:pt x="17199" y="16490"/>
                  </a:lnTo>
                  <a:cubicBezTo>
                    <a:pt x="17187" y="16490"/>
                    <a:pt x="17175" y="16478"/>
                    <a:pt x="17151" y="16478"/>
                  </a:cubicBezTo>
                  <a:cubicBezTo>
                    <a:pt x="17211" y="16514"/>
                    <a:pt x="17128" y="16502"/>
                    <a:pt x="17175" y="16526"/>
                  </a:cubicBezTo>
                  <a:cubicBezTo>
                    <a:pt x="17164" y="16525"/>
                    <a:pt x="17155" y="16525"/>
                    <a:pt x="17148" y="16525"/>
                  </a:cubicBezTo>
                  <a:cubicBezTo>
                    <a:pt x="17076" y="16525"/>
                    <a:pt x="17168" y="16574"/>
                    <a:pt x="17092" y="16574"/>
                  </a:cubicBezTo>
                  <a:lnTo>
                    <a:pt x="17139" y="16574"/>
                  </a:lnTo>
                  <a:cubicBezTo>
                    <a:pt x="17163" y="16609"/>
                    <a:pt x="17080" y="16633"/>
                    <a:pt x="17044" y="16657"/>
                  </a:cubicBezTo>
                  <a:cubicBezTo>
                    <a:pt x="17044" y="16669"/>
                    <a:pt x="17175" y="16705"/>
                    <a:pt x="17116" y="16705"/>
                  </a:cubicBezTo>
                  <a:lnTo>
                    <a:pt x="17068" y="16681"/>
                  </a:lnTo>
                  <a:lnTo>
                    <a:pt x="17068" y="16681"/>
                  </a:lnTo>
                  <a:cubicBezTo>
                    <a:pt x="17116" y="16729"/>
                    <a:pt x="17056" y="16740"/>
                    <a:pt x="17092" y="16776"/>
                  </a:cubicBezTo>
                  <a:cubicBezTo>
                    <a:pt x="17092" y="16776"/>
                    <a:pt x="17068" y="16776"/>
                    <a:pt x="17068" y="16764"/>
                  </a:cubicBezTo>
                  <a:cubicBezTo>
                    <a:pt x="17032" y="16764"/>
                    <a:pt x="17068" y="16788"/>
                    <a:pt x="17092" y="16788"/>
                  </a:cubicBezTo>
                  <a:lnTo>
                    <a:pt x="17056" y="16788"/>
                  </a:lnTo>
                  <a:cubicBezTo>
                    <a:pt x="17044" y="16788"/>
                    <a:pt x="17092" y="16812"/>
                    <a:pt x="17056" y="16812"/>
                  </a:cubicBezTo>
                  <a:lnTo>
                    <a:pt x="17044" y="16812"/>
                  </a:lnTo>
                  <a:cubicBezTo>
                    <a:pt x="17056" y="16812"/>
                    <a:pt x="17044" y="16824"/>
                    <a:pt x="17068" y="16836"/>
                  </a:cubicBezTo>
                  <a:cubicBezTo>
                    <a:pt x="17056" y="16836"/>
                    <a:pt x="17092" y="16848"/>
                    <a:pt x="17056" y="16859"/>
                  </a:cubicBezTo>
                  <a:cubicBezTo>
                    <a:pt x="17104" y="16871"/>
                    <a:pt x="17032" y="16871"/>
                    <a:pt x="17104" y="16883"/>
                  </a:cubicBezTo>
                  <a:cubicBezTo>
                    <a:pt x="17083" y="16880"/>
                    <a:pt x="17069" y="16878"/>
                    <a:pt x="17061" y="16878"/>
                  </a:cubicBezTo>
                  <a:cubicBezTo>
                    <a:pt x="17040" y="16878"/>
                    <a:pt x="17051" y="16887"/>
                    <a:pt x="17068" y="16895"/>
                  </a:cubicBezTo>
                  <a:lnTo>
                    <a:pt x="17020" y="16895"/>
                  </a:lnTo>
                  <a:cubicBezTo>
                    <a:pt x="17020" y="16895"/>
                    <a:pt x="17032" y="16919"/>
                    <a:pt x="17068" y="16919"/>
                  </a:cubicBezTo>
                  <a:cubicBezTo>
                    <a:pt x="17001" y="16919"/>
                    <a:pt x="17079" y="16950"/>
                    <a:pt x="17058" y="16950"/>
                  </a:cubicBezTo>
                  <a:cubicBezTo>
                    <a:pt x="17053" y="16950"/>
                    <a:pt x="17042" y="16948"/>
                    <a:pt x="17020" y="16943"/>
                  </a:cubicBezTo>
                  <a:lnTo>
                    <a:pt x="17020" y="16943"/>
                  </a:lnTo>
                  <a:cubicBezTo>
                    <a:pt x="17044" y="16967"/>
                    <a:pt x="17068" y="16990"/>
                    <a:pt x="17080" y="17026"/>
                  </a:cubicBezTo>
                  <a:cubicBezTo>
                    <a:pt x="17074" y="17024"/>
                    <a:pt x="17069" y="17022"/>
                    <a:pt x="17065" y="17020"/>
                  </a:cubicBezTo>
                  <a:lnTo>
                    <a:pt x="17065" y="17020"/>
                  </a:lnTo>
                  <a:cubicBezTo>
                    <a:pt x="17074" y="17027"/>
                    <a:pt x="17077" y="17033"/>
                    <a:pt x="17068" y="17038"/>
                  </a:cubicBezTo>
                  <a:cubicBezTo>
                    <a:pt x="17061" y="17045"/>
                    <a:pt x="17056" y="17048"/>
                    <a:pt x="17052" y="17048"/>
                  </a:cubicBezTo>
                  <a:cubicBezTo>
                    <a:pt x="17046" y="17048"/>
                    <a:pt x="17043" y="17042"/>
                    <a:pt x="17039" y="17036"/>
                  </a:cubicBezTo>
                  <a:lnTo>
                    <a:pt x="17039" y="17036"/>
                  </a:lnTo>
                  <a:cubicBezTo>
                    <a:pt x="17047" y="17054"/>
                    <a:pt x="17024" y="17065"/>
                    <a:pt x="17044" y="17086"/>
                  </a:cubicBezTo>
                  <a:lnTo>
                    <a:pt x="17032" y="17086"/>
                  </a:lnTo>
                  <a:cubicBezTo>
                    <a:pt x="17032" y="17086"/>
                    <a:pt x="17020" y="17086"/>
                    <a:pt x="17044" y="17098"/>
                  </a:cubicBezTo>
                  <a:cubicBezTo>
                    <a:pt x="17080" y="17110"/>
                    <a:pt x="17116" y="17121"/>
                    <a:pt x="17151" y="17133"/>
                  </a:cubicBezTo>
                  <a:cubicBezTo>
                    <a:pt x="17127" y="17126"/>
                    <a:pt x="17114" y="17124"/>
                    <a:pt x="17107" y="17124"/>
                  </a:cubicBezTo>
                  <a:cubicBezTo>
                    <a:pt x="17099" y="17124"/>
                    <a:pt x="17096" y="17126"/>
                    <a:pt x="17088" y="17126"/>
                  </a:cubicBezTo>
                  <a:cubicBezTo>
                    <a:pt x="17078" y="17126"/>
                    <a:pt x="17062" y="17123"/>
                    <a:pt x="17020" y="17110"/>
                  </a:cubicBezTo>
                  <a:lnTo>
                    <a:pt x="17020" y="17110"/>
                  </a:lnTo>
                  <a:cubicBezTo>
                    <a:pt x="17032" y="17121"/>
                    <a:pt x="17044" y="17121"/>
                    <a:pt x="17056" y="17133"/>
                  </a:cubicBezTo>
                  <a:cubicBezTo>
                    <a:pt x="17044" y="17133"/>
                    <a:pt x="17032" y="17121"/>
                    <a:pt x="17020" y="17121"/>
                  </a:cubicBezTo>
                  <a:cubicBezTo>
                    <a:pt x="17032" y="17133"/>
                    <a:pt x="17068" y="17133"/>
                    <a:pt x="17068" y="17145"/>
                  </a:cubicBezTo>
                  <a:cubicBezTo>
                    <a:pt x="17066" y="17147"/>
                    <a:pt x="17064" y="17149"/>
                    <a:pt x="17061" y="17150"/>
                  </a:cubicBezTo>
                  <a:lnTo>
                    <a:pt x="17061" y="17150"/>
                  </a:lnTo>
                  <a:cubicBezTo>
                    <a:pt x="17054" y="17144"/>
                    <a:pt x="17043" y="17139"/>
                    <a:pt x="17032" y="17133"/>
                  </a:cubicBezTo>
                  <a:lnTo>
                    <a:pt x="17032" y="17133"/>
                  </a:lnTo>
                  <a:cubicBezTo>
                    <a:pt x="17041" y="17142"/>
                    <a:pt x="17049" y="17150"/>
                    <a:pt x="17058" y="17150"/>
                  </a:cubicBezTo>
                  <a:cubicBezTo>
                    <a:pt x="17059" y="17150"/>
                    <a:pt x="17060" y="17150"/>
                    <a:pt x="17061" y="17150"/>
                  </a:cubicBezTo>
                  <a:lnTo>
                    <a:pt x="17061" y="17150"/>
                  </a:lnTo>
                  <a:cubicBezTo>
                    <a:pt x="17070" y="17156"/>
                    <a:pt x="17075" y="17163"/>
                    <a:pt x="17068" y="17169"/>
                  </a:cubicBezTo>
                  <a:lnTo>
                    <a:pt x="17044" y="17169"/>
                  </a:lnTo>
                  <a:cubicBezTo>
                    <a:pt x="17044" y="17169"/>
                    <a:pt x="17116" y="17205"/>
                    <a:pt x="17080" y="17217"/>
                  </a:cubicBezTo>
                  <a:cubicBezTo>
                    <a:pt x="17058" y="17208"/>
                    <a:pt x="17051" y="17206"/>
                    <a:pt x="17047" y="17206"/>
                  </a:cubicBezTo>
                  <a:cubicBezTo>
                    <a:pt x="17043" y="17206"/>
                    <a:pt x="17044" y="17208"/>
                    <a:pt x="17035" y="17208"/>
                  </a:cubicBezTo>
                  <a:cubicBezTo>
                    <a:pt x="17030" y="17208"/>
                    <a:pt x="17022" y="17207"/>
                    <a:pt x="17008" y="17205"/>
                  </a:cubicBezTo>
                  <a:lnTo>
                    <a:pt x="17008" y="17205"/>
                  </a:lnTo>
                  <a:lnTo>
                    <a:pt x="17020" y="17217"/>
                  </a:lnTo>
                  <a:lnTo>
                    <a:pt x="17056" y="17217"/>
                  </a:lnTo>
                  <a:cubicBezTo>
                    <a:pt x="17056" y="17229"/>
                    <a:pt x="17080" y="17240"/>
                    <a:pt x="17068" y="17240"/>
                  </a:cubicBezTo>
                  <a:lnTo>
                    <a:pt x="17044" y="17229"/>
                  </a:lnTo>
                  <a:lnTo>
                    <a:pt x="17044" y="17229"/>
                  </a:lnTo>
                  <a:lnTo>
                    <a:pt x="17056" y="17252"/>
                  </a:lnTo>
                  <a:lnTo>
                    <a:pt x="17080" y="17252"/>
                  </a:lnTo>
                  <a:cubicBezTo>
                    <a:pt x="17104" y="17264"/>
                    <a:pt x="17139" y="17264"/>
                    <a:pt x="17128" y="17264"/>
                  </a:cubicBezTo>
                  <a:cubicBezTo>
                    <a:pt x="17120" y="17268"/>
                    <a:pt x="17117" y="17270"/>
                    <a:pt x="17116" y="17270"/>
                  </a:cubicBezTo>
                  <a:cubicBezTo>
                    <a:pt x="17113" y="17270"/>
                    <a:pt x="17116" y="17264"/>
                    <a:pt x="17092" y="17264"/>
                  </a:cubicBezTo>
                  <a:cubicBezTo>
                    <a:pt x="17104" y="17276"/>
                    <a:pt x="17128" y="17288"/>
                    <a:pt x="17104" y="17288"/>
                  </a:cubicBezTo>
                  <a:lnTo>
                    <a:pt x="17032" y="17264"/>
                  </a:lnTo>
                  <a:lnTo>
                    <a:pt x="17032" y="17264"/>
                  </a:lnTo>
                  <a:cubicBezTo>
                    <a:pt x="17070" y="17283"/>
                    <a:pt x="17055" y="17287"/>
                    <a:pt x="17072" y="17300"/>
                  </a:cubicBezTo>
                  <a:lnTo>
                    <a:pt x="17080" y="17300"/>
                  </a:lnTo>
                  <a:cubicBezTo>
                    <a:pt x="17079" y="17301"/>
                    <a:pt x="17078" y="17302"/>
                    <a:pt x="17077" y="17303"/>
                  </a:cubicBezTo>
                  <a:lnTo>
                    <a:pt x="17077" y="17303"/>
                  </a:lnTo>
                  <a:cubicBezTo>
                    <a:pt x="17076" y="17302"/>
                    <a:pt x="17075" y="17302"/>
                    <a:pt x="17074" y="17302"/>
                  </a:cubicBezTo>
                  <a:lnTo>
                    <a:pt x="17074" y="17302"/>
                  </a:lnTo>
                  <a:cubicBezTo>
                    <a:pt x="17075" y="17302"/>
                    <a:pt x="17076" y="17303"/>
                    <a:pt x="17076" y="17303"/>
                  </a:cubicBezTo>
                  <a:lnTo>
                    <a:pt x="17076" y="17303"/>
                  </a:lnTo>
                  <a:cubicBezTo>
                    <a:pt x="17072" y="17307"/>
                    <a:pt x="17067" y="17309"/>
                    <a:pt x="17062" y="17309"/>
                  </a:cubicBezTo>
                  <a:cubicBezTo>
                    <a:pt x="17056" y="17309"/>
                    <a:pt x="17050" y="17306"/>
                    <a:pt x="17044" y="17300"/>
                  </a:cubicBezTo>
                  <a:lnTo>
                    <a:pt x="17044" y="17300"/>
                  </a:lnTo>
                  <a:cubicBezTo>
                    <a:pt x="17032" y="17312"/>
                    <a:pt x="17116" y="17324"/>
                    <a:pt x="17080" y="17324"/>
                  </a:cubicBezTo>
                  <a:lnTo>
                    <a:pt x="17068" y="17324"/>
                  </a:lnTo>
                  <a:cubicBezTo>
                    <a:pt x="17068" y="17324"/>
                    <a:pt x="17080" y="17348"/>
                    <a:pt x="17068" y="17360"/>
                  </a:cubicBezTo>
                  <a:cubicBezTo>
                    <a:pt x="17008" y="17348"/>
                    <a:pt x="17056" y="17348"/>
                    <a:pt x="17008" y="17336"/>
                  </a:cubicBezTo>
                  <a:lnTo>
                    <a:pt x="17008" y="17336"/>
                  </a:lnTo>
                  <a:cubicBezTo>
                    <a:pt x="17008" y="17360"/>
                    <a:pt x="17068" y="17395"/>
                    <a:pt x="17044" y="17407"/>
                  </a:cubicBezTo>
                  <a:lnTo>
                    <a:pt x="17056" y="17407"/>
                  </a:lnTo>
                  <a:cubicBezTo>
                    <a:pt x="17092" y="17413"/>
                    <a:pt x="17083" y="17413"/>
                    <a:pt x="17068" y="17413"/>
                  </a:cubicBezTo>
                  <a:cubicBezTo>
                    <a:pt x="17053" y="17413"/>
                    <a:pt x="17032" y="17413"/>
                    <a:pt x="17044" y="17419"/>
                  </a:cubicBezTo>
                  <a:cubicBezTo>
                    <a:pt x="17044" y="17419"/>
                    <a:pt x="17021" y="17411"/>
                    <a:pt x="17018" y="17408"/>
                  </a:cubicBezTo>
                  <a:lnTo>
                    <a:pt x="17018" y="17408"/>
                  </a:lnTo>
                  <a:cubicBezTo>
                    <a:pt x="16999" y="17421"/>
                    <a:pt x="17033" y="17443"/>
                    <a:pt x="17044" y="17455"/>
                  </a:cubicBezTo>
                  <a:lnTo>
                    <a:pt x="17032" y="17455"/>
                  </a:lnTo>
                  <a:cubicBezTo>
                    <a:pt x="17008" y="17455"/>
                    <a:pt x="17020" y="17479"/>
                    <a:pt x="17008" y="17479"/>
                  </a:cubicBezTo>
                  <a:cubicBezTo>
                    <a:pt x="17020" y="17491"/>
                    <a:pt x="17032" y="17491"/>
                    <a:pt x="17056" y="17491"/>
                  </a:cubicBezTo>
                  <a:cubicBezTo>
                    <a:pt x="16937" y="17491"/>
                    <a:pt x="17104" y="17550"/>
                    <a:pt x="17008" y="17550"/>
                  </a:cubicBezTo>
                  <a:cubicBezTo>
                    <a:pt x="17008" y="17550"/>
                    <a:pt x="16985" y="17538"/>
                    <a:pt x="16985" y="17538"/>
                  </a:cubicBezTo>
                  <a:lnTo>
                    <a:pt x="16985" y="17538"/>
                  </a:lnTo>
                  <a:lnTo>
                    <a:pt x="16997" y="17562"/>
                  </a:lnTo>
                  <a:lnTo>
                    <a:pt x="17008" y="17562"/>
                  </a:lnTo>
                  <a:cubicBezTo>
                    <a:pt x="17015" y="17562"/>
                    <a:pt x="17022" y="17562"/>
                    <a:pt x="17029" y="17562"/>
                  </a:cubicBezTo>
                  <a:lnTo>
                    <a:pt x="17029" y="17562"/>
                  </a:lnTo>
                  <a:cubicBezTo>
                    <a:pt x="17033" y="17562"/>
                    <a:pt x="17038" y="17562"/>
                    <a:pt x="17044" y="17562"/>
                  </a:cubicBezTo>
                  <a:cubicBezTo>
                    <a:pt x="17068" y="17562"/>
                    <a:pt x="17080" y="17574"/>
                    <a:pt x="17080" y="17574"/>
                  </a:cubicBezTo>
                  <a:cubicBezTo>
                    <a:pt x="17063" y="17565"/>
                    <a:pt x="17046" y="17563"/>
                    <a:pt x="17029" y="17562"/>
                  </a:cubicBezTo>
                  <a:lnTo>
                    <a:pt x="17029" y="17562"/>
                  </a:lnTo>
                  <a:cubicBezTo>
                    <a:pt x="16996" y="17564"/>
                    <a:pt x="17100" y="17575"/>
                    <a:pt x="17068" y="17586"/>
                  </a:cubicBezTo>
                  <a:lnTo>
                    <a:pt x="17044" y="17586"/>
                  </a:lnTo>
                  <a:cubicBezTo>
                    <a:pt x="17056" y="17586"/>
                    <a:pt x="17080" y="17598"/>
                    <a:pt x="17068" y="17598"/>
                  </a:cubicBezTo>
                  <a:cubicBezTo>
                    <a:pt x="17032" y="17598"/>
                    <a:pt x="17056" y="17586"/>
                    <a:pt x="17020" y="17586"/>
                  </a:cubicBezTo>
                  <a:cubicBezTo>
                    <a:pt x="17020" y="17586"/>
                    <a:pt x="17092" y="17610"/>
                    <a:pt x="17056" y="17610"/>
                  </a:cubicBezTo>
                  <a:cubicBezTo>
                    <a:pt x="17044" y="17610"/>
                    <a:pt x="17044" y="17598"/>
                    <a:pt x="17032" y="17598"/>
                  </a:cubicBezTo>
                  <a:lnTo>
                    <a:pt x="16985" y="17598"/>
                  </a:lnTo>
                  <a:cubicBezTo>
                    <a:pt x="17068" y="17618"/>
                    <a:pt x="17015" y="17621"/>
                    <a:pt x="17040" y="17637"/>
                  </a:cubicBezTo>
                  <a:lnTo>
                    <a:pt x="17040" y="17637"/>
                  </a:lnTo>
                  <a:cubicBezTo>
                    <a:pt x="17021" y="17629"/>
                    <a:pt x="17000" y="17621"/>
                    <a:pt x="16973" y="17621"/>
                  </a:cubicBezTo>
                  <a:lnTo>
                    <a:pt x="16937" y="17621"/>
                  </a:lnTo>
                  <a:cubicBezTo>
                    <a:pt x="16973" y="17633"/>
                    <a:pt x="16913" y="17621"/>
                    <a:pt x="16961" y="17645"/>
                  </a:cubicBezTo>
                  <a:cubicBezTo>
                    <a:pt x="17008" y="17669"/>
                    <a:pt x="16901" y="17657"/>
                    <a:pt x="16961" y="17693"/>
                  </a:cubicBezTo>
                  <a:cubicBezTo>
                    <a:pt x="16985" y="17717"/>
                    <a:pt x="17032" y="17729"/>
                    <a:pt x="17056" y="17741"/>
                  </a:cubicBezTo>
                  <a:cubicBezTo>
                    <a:pt x="17044" y="17741"/>
                    <a:pt x="17020" y="17729"/>
                    <a:pt x="17008" y="17729"/>
                  </a:cubicBezTo>
                  <a:lnTo>
                    <a:pt x="16997" y="17729"/>
                  </a:lnTo>
                  <a:lnTo>
                    <a:pt x="16925" y="17705"/>
                  </a:lnTo>
                  <a:lnTo>
                    <a:pt x="16913" y="17705"/>
                  </a:lnTo>
                  <a:cubicBezTo>
                    <a:pt x="16878" y="17693"/>
                    <a:pt x="16830" y="17693"/>
                    <a:pt x="16782" y="17693"/>
                  </a:cubicBezTo>
                  <a:cubicBezTo>
                    <a:pt x="16842" y="17693"/>
                    <a:pt x="16866" y="17645"/>
                    <a:pt x="16854" y="17633"/>
                  </a:cubicBezTo>
                  <a:lnTo>
                    <a:pt x="16854" y="17633"/>
                  </a:lnTo>
                  <a:lnTo>
                    <a:pt x="16723" y="17645"/>
                  </a:lnTo>
                  <a:cubicBezTo>
                    <a:pt x="16604" y="17574"/>
                    <a:pt x="16592" y="17562"/>
                    <a:pt x="16627" y="17538"/>
                  </a:cubicBezTo>
                  <a:cubicBezTo>
                    <a:pt x="16545" y="17500"/>
                    <a:pt x="16504" y="17487"/>
                    <a:pt x="16486" y="17487"/>
                  </a:cubicBezTo>
                  <a:cubicBezTo>
                    <a:pt x="16446" y="17487"/>
                    <a:pt x="16504" y="17545"/>
                    <a:pt x="16469" y="17545"/>
                  </a:cubicBezTo>
                  <a:cubicBezTo>
                    <a:pt x="16449" y="17545"/>
                    <a:pt x="16398" y="17526"/>
                    <a:pt x="16282" y="17467"/>
                  </a:cubicBezTo>
                  <a:cubicBezTo>
                    <a:pt x="16318" y="17467"/>
                    <a:pt x="16354" y="17467"/>
                    <a:pt x="16377" y="17479"/>
                  </a:cubicBezTo>
                  <a:cubicBezTo>
                    <a:pt x="15949" y="17264"/>
                    <a:pt x="15520" y="17157"/>
                    <a:pt x="15127" y="16967"/>
                  </a:cubicBezTo>
                  <a:cubicBezTo>
                    <a:pt x="15108" y="16934"/>
                    <a:pt x="15117" y="16923"/>
                    <a:pt x="15140" y="16923"/>
                  </a:cubicBezTo>
                  <a:cubicBezTo>
                    <a:pt x="15200" y="16923"/>
                    <a:pt x="15356" y="16999"/>
                    <a:pt x="15396" y="16999"/>
                  </a:cubicBezTo>
                  <a:cubicBezTo>
                    <a:pt x="15410" y="16999"/>
                    <a:pt x="15410" y="16990"/>
                    <a:pt x="15389" y="16967"/>
                  </a:cubicBezTo>
                  <a:cubicBezTo>
                    <a:pt x="14794" y="16740"/>
                    <a:pt x="14139" y="16562"/>
                    <a:pt x="13591" y="16312"/>
                  </a:cubicBezTo>
                  <a:lnTo>
                    <a:pt x="13591" y="16312"/>
                  </a:lnTo>
                  <a:lnTo>
                    <a:pt x="13687" y="16359"/>
                  </a:lnTo>
                  <a:cubicBezTo>
                    <a:pt x="13672" y="16371"/>
                    <a:pt x="13655" y="16376"/>
                    <a:pt x="13636" y="16376"/>
                  </a:cubicBezTo>
                  <a:cubicBezTo>
                    <a:pt x="13507" y="16376"/>
                    <a:pt x="13283" y="16132"/>
                    <a:pt x="13024" y="16068"/>
                  </a:cubicBezTo>
                  <a:lnTo>
                    <a:pt x="13024" y="16068"/>
                  </a:lnTo>
                  <a:cubicBezTo>
                    <a:pt x="13028" y="16068"/>
                    <a:pt x="13032" y="16068"/>
                    <a:pt x="13036" y="16068"/>
                  </a:cubicBezTo>
                  <a:cubicBezTo>
                    <a:pt x="13084" y="16068"/>
                    <a:pt x="13110" y="16038"/>
                    <a:pt x="13091" y="16038"/>
                  </a:cubicBezTo>
                  <a:cubicBezTo>
                    <a:pt x="12710" y="15871"/>
                    <a:pt x="12329" y="15740"/>
                    <a:pt x="11936" y="15621"/>
                  </a:cubicBezTo>
                  <a:cubicBezTo>
                    <a:pt x="11925" y="15609"/>
                    <a:pt x="11936" y="15597"/>
                    <a:pt x="11901" y="15586"/>
                  </a:cubicBezTo>
                  <a:lnTo>
                    <a:pt x="11948" y="15586"/>
                  </a:lnTo>
                  <a:cubicBezTo>
                    <a:pt x="11936" y="15586"/>
                    <a:pt x="11925" y="15574"/>
                    <a:pt x="11948" y="15574"/>
                  </a:cubicBezTo>
                  <a:cubicBezTo>
                    <a:pt x="11955" y="15570"/>
                    <a:pt x="11960" y="15569"/>
                    <a:pt x="11964" y="15569"/>
                  </a:cubicBezTo>
                  <a:cubicBezTo>
                    <a:pt x="11972" y="15569"/>
                    <a:pt x="11972" y="15577"/>
                    <a:pt x="11972" y="15586"/>
                  </a:cubicBezTo>
                  <a:cubicBezTo>
                    <a:pt x="11969" y="15589"/>
                    <a:pt x="11970" y="15590"/>
                    <a:pt x="11973" y="15590"/>
                  </a:cubicBezTo>
                  <a:cubicBezTo>
                    <a:pt x="11980" y="15590"/>
                    <a:pt x="11998" y="15579"/>
                    <a:pt x="11972" y="15562"/>
                  </a:cubicBezTo>
                  <a:lnTo>
                    <a:pt x="11972" y="15562"/>
                  </a:lnTo>
                  <a:cubicBezTo>
                    <a:pt x="11984" y="15566"/>
                    <a:pt x="11993" y="15567"/>
                    <a:pt x="12000" y="15567"/>
                  </a:cubicBezTo>
                  <a:cubicBezTo>
                    <a:pt x="12013" y="15567"/>
                    <a:pt x="12016" y="15562"/>
                    <a:pt x="12008" y="15562"/>
                  </a:cubicBezTo>
                  <a:lnTo>
                    <a:pt x="11972" y="15562"/>
                  </a:lnTo>
                  <a:lnTo>
                    <a:pt x="11972" y="15550"/>
                  </a:lnTo>
                  <a:lnTo>
                    <a:pt x="12020" y="15562"/>
                  </a:lnTo>
                  <a:cubicBezTo>
                    <a:pt x="12078" y="15562"/>
                    <a:pt x="11987" y="15522"/>
                    <a:pt x="12001" y="15514"/>
                  </a:cubicBezTo>
                  <a:lnTo>
                    <a:pt x="12044" y="15514"/>
                  </a:lnTo>
                  <a:cubicBezTo>
                    <a:pt x="12079" y="15514"/>
                    <a:pt x="11984" y="15490"/>
                    <a:pt x="11996" y="15478"/>
                  </a:cubicBezTo>
                  <a:cubicBezTo>
                    <a:pt x="11972" y="15478"/>
                    <a:pt x="11948" y="15466"/>
                    <a:pt x="11925" y="15455"/>
                  </a:cubicBezTo>
                  <a:cubicBezTo>
                    <a:pt x="11948" y="15455"/>
                    <a:pt x="11984" y="15455"/>
                    <a:pt x="12008" y="15466"/>
                  </a:cubicBezTo>
                  <a:lnTo>
                    <a:pt x="11996" y="15466"/>
                  </a:lnTo>
                  <a:cubicBezTo>
                    <a:pt x="12003" y="15474"/>
                    <a:pt x="12010" y="15476"/>
                    <a:pt x="12017" y="15478"/>
                  </a:cubicBezTo>
                  <a:lnTo>
                    <a:pt x="12017" y="15478"/>
                  </a:lnTo>
                  <a:cubicBezTo>
                    <a:pt x="12019" y="15477"/>
                    <a:pt x="12020" y="15477"/>
                    <a:pt x="12021" y="15477"/>
                  </a:cubicBezTo>
                  <a:lnTo>
                    <a:pt x="12021" y="15477"/>
                  </a:lnTo>
                  <a:cubicBezTo>
                    <a:pt x="12021" y="15477"/>
                    <a:pt x="12021" y="15478"/>
                    <a:pt x="12020" y="15478"/>
                  </a:cubicBezTo>
                  <a:lnTo>
                    <a:pt x="12020" y="15478"/>
                  </a:lnTo>
                  <a:cubicBezTo>
                    <a:pt x="12019" y="15478"/>
                    <a:pt x="12018" y="15478"/>
                    <a:pt x="12017" y="15478"/>
                  </a:cubicBezTo>
                  <a:lnTo>
                    <a:pt x="12017" y="15478"/>
                  </a:lnTo>
                  <a:cubicBezTo>
                    <a:pt x="12015" y="15478"/>
                    <a:pt x="12012" y="15478"/>
                    <a:pt x="12008" y="15478"/>
                  </a:cubicBezTo>
                  <a:lnTo>
                    <a:pt x="12020" y="15478"/>
                  </a:lnTo>
                  <a:cubicBezTo>
                    <a:pt x="12020" y="15478"/>
                    <a:pt x="12020" y="15478"/>
                    <a:pt x="12020" y="15478"/>
                  </a:cubicBezTo>
                  <a:lnTo>
                    <a:pt x="12020" y="15478"/>
                  </a:lnTo>
                  <a:cubicBezTo>
                    <a:pt x="12021" y="15478"/>
                    <a:pt x="12022" y="15478"/>
                    <a:pt x="12024" y="15478"/>
                  </a:cubicBezTo>
                  <a:lnTo>
                    <a:pt x="12024" y="15478"/>
                  </a:lnTo>
                  <a:cubicBezTo>
                    <a:pt x="12029" y="15478"/>
                    <a:pt x="12031" y="15476"/>
                    <a:pt x="12031" y="15474"/>
                  </a:cubicBezTo>
                  <a:lnTo>
                    <a:pt x="12031" y="15474"/>
                  </a:lnTo>
                  <a:cubicBezTo>
                    <a:pt x="12034" y="15473"/>
                    <a:pt x="12036" y="15473"/>
                    <a:pt x="12038" y="15473"/>
                  </a:cubicBezTo>
                  <a:cubicBezTo>
                    <a:pt x="12042" y="15473"/>
                    <a:pt x="12048" y="15474"/>
                    <a:pt x="12055" y="15478"/>
                  </a:cubicBezTo>
                  <a:cubicBezTo>
                    <a:pt x="12050" y="15472"/>
                    <a:pt x="12044" y="15469"/>
                    <a:pt x="12038" y="15469"/>
                  </a:cubicBezTo>
                  <a:cubicBezTo>
                    <a:pt x="12036" y="15469"/>
                    <a:pt x="12034" y="15470"/>
                    <a:pt x="12032" y="15470"/>
                  </a:cubicBezTo>
                  <a:lnTo>
                    <a:pt x="12032" y="15470"/>
                  </a:lnTo>
                  <a:cubicBezTo>
                    <a:pt x="12032" y="15466"/>
                    <a:pt x="12032" y="15460"/>
                    <a:pt x="12044" y="15455"/>
                  </a:cubicBezTo>
                  <a:lnTo>
                    <a:pt x="12020" y="15455"/>
                  </a:lnTo>
                  <a:cubicBezTo>
                    <a:pt x="12020" y="15455"/>
                    <a:pt x="11984" y="15443"/>
                    <a:pt x="11972" y="15431"/>
                  </a:cubicBezTo>
                  <a:cubicBezTo>
                    <a:pt x="11996" y="15431"/>
                    <a:pt x="12020" y="15436"/>
                    <a:pt x="12026" y="15436"/>
                  </a:cubicBezTo>
                  <a:cubicBezTo>
                    <a:pt x="12029" y="15436"/>
                    <a:pt x="12028" y="15435"/>
                    <a:pt x="12020" y="15431"/>
                  </a:cubicBezTo>
                  <a:cubicBezTo>
                    <a:pt x="12040" y="15431"/>
                    <a:pt x="12052" y="15431"/>
                    <a:pt x="12069" y="15438"/>
                  </a:cubicBezTo>
                  <a:lnTo>
                    <a:pt x="12069" y="15438"/>
                  </a:lnTo>
                  <a:cubicBezTo>
                    <a:pt x="12060" y="15430"/>
                    <a:pt x="12105" y="15429"/>
                    <a:pt x="12115" y="15419"/>
                  </a:cubicBezTo>
                  <a:lnTo>
                    <a:pt x="12091" y="15419"/>
                  </a:lnTo>
                  <a:cubicBezTo>
                    <a:pt x="12091" y="15415"/>
                    <a:pt x="12092" y="15413"/>
                    <a:pt x="12094" y="15411"/>
                  </a:cubicBezTo>
                  <a:lnTo>
                    <a:pt x="12094" y="15411"/>
                  </a:lnTo>
                  <a:cubicBezTo>
                    <a:pt x="12101" y="15414"/>
                    <a:pt x="12108" y="15416"/>
                    <a:pt x="12115" y="15419"/>
                  </a:cubicBezTo>
                  <a:cubicBezTo>
                    <a:pt x="12109" y="15413"/>
                    <a:pt x="12103" y="15410"/>
                    <a:pt x="12099" y="15410"/>
                  </a:cubicBezTo>
                  <a:cubicBezTo>
                    <a:pt x="12097" y="15410"/>
                    <a:pt x="12095" y="15410"/>
                    <a:pt x="12094" y="15411"/>
                  </a:cubicBezTo>
                  <a:lnTo>
                    <a:pt x="12094" y="15411"/>
                  </a:lnTo>
                  <a:cubicBezTo>
                    <a:pt x="12069" y="15402"/>
                    <a:pt x="12048" y="15395"/>
                    <a:pt x="12020" y="15395"/>
                  </a:cubicBezTo>
                  <a:cubicBezTo>
                    <a:pt x="12044" y="15395"/>
                    <a:pt x="12008" y="15383"/>
                    <a:pt x="12055" y="15383"/>
                  </a:cubicBezTo>
                  <a:cubicBezTo>
                    <a:pt x="12032" y="15395"/>
                    <a:pt x="12103" y="15383"/>
                    <a:pt x="12103" y="15407"/>
                  </a:cubicBezTo>
                  <a:cubicBezTo>
                    <a:pt x="12103" y="15403"/>
                    <a:pt x="12103" y="15398"/>
                    <a:pt x="12103" y="15395"/>
                  </a:cubicBezTo>
                  <a:lnTo>
                    <a:pt x="12115" y="15395"/>
                  </a:lnTo>
                  <a:cubicBezTo>
                    <a:pt x="12163" y="15395"/>
                    <a:pt x="12067" y="15383"/>
                    <a:pt x="12067" y="15371"/>
                  </a:cubicBezTo>
                  <a:cubicBezTo>
                    <a:pt x="12067" y="15367"/>
                    <a:pt x="12073" y="15366"/>
                    <a:pt x="12080" y="15366"/>
                  </a:cubicBezTo>
                  <a:cubicBezTo>
                    <a:pt x="12081" y="15366"/>
                    <a:pt x="12082" y="15366"/>
                    <a:pt x="12084" y="15366"/>
                  </a:cubicBezTo>
                  <a:lnTo>
                    <a:pt x="12084" y="15366"/>
                  </a:lnTo>
                  <a:cubicBezTo>
                    <a:pt x="12072" y="15363"/>
                    <a:pt x="12062" y="15359"/>
                    <a:pt x="12055" y="15359"/>
                  </a:cubicBezTo>
                  <a:cubicBezTo>
                    <a:pt x="12067" y="15359"/>
                    <a:pt x="12032" y="15347"/>
                    <a:pt x="12044" y="15335"/>
                  </a:cubicBezTo>
                  <a:lnTo>
                    <a:pt x="12032" y="15335"/>
                  </a:lnTo>
                  <a:cubicBezTo>
                    <a:pt x="12008" y="15335"/>
                    <a:pt x="12008" y="15324"/>
                    <a:pt x="11996" y="15324"/>
                  </a:cubicBezTo>
                  <a:lnTo>
                    <a:pt x="12020" y="15324"/>
                  </a:lnTo>
                  <a:cubicBezTo>
                    <a:pt x="11984" y="15312"/>
                    <a:pt x="12067" y="15324"/>
                    <a:pt x="12044" y="15300"/>
                  </a:cubicBezTo>
                  <a:cubicBezTo>
                    <a:pt x="12067" y="15300"/>
                    <a:pt x="12091" y="15312"/>
                    <a:pt x="12103" y="15312"/>
                  </a:cubicBezTo>
                  <a:cubicBezTo>
                    <a:pt x="12091" y="15300"/>
                    <a:pt x="12100" y="15300"/>
                    <a:pt x="12109" y="15300"/>
                  </a:cubicBezTo>
                  <a:cubicBezTo>
                    <a:pt x="12118" y="15300"/>
                    <a:pt x="12127" y="15300"/>
                    <a:pt x="12115" y="15288"/>
                  </a:cubicBezTo>
                  <a:cubicBezTo>
                    <a:pt x="12091" y="15288"/>
                    <a:pt x="12079" y="15288"/>
                    <a:pt x="12055" y="15276"/>
                  </a:cubicBezTo>
                  <a:lnTo>
                    <a:pt x="12055" y="15276"/>
                  </a:lnTo>
                  <a:lnTo>
                    <a:pt x="12079" y="15300"/>
                  </a:lnTo>
                  <a:lnTo>
                    <a:pt x="12032" y="15276"/>
                  </a:lnTo>
                  <a:lnTo>
                    <a:pt x="12032" y="15276"/>
                  </a:lnTo>
                  <a:cubicBezTo>
                    <a:pt x="12032" y="15276"/>
                    <a:pt x="12055" y="15288"/>
                    <a:pt x="12044" y="15288"/>
                  </a:cubicBezTo>
                  <a:cubicBezTo>
                    <a:pt x="12032" y="15288"/>
                    <a:pt x="12008" y="15276"/>
                    <a:pt x="11996" y="15276"/>
                  </a:cubicBezTo>
                  <a:cubicBezTo>
                    <a:pt x="12044" y="15276"/>
                    <a:pt x="11972" y="15264"/>
                    <a:pt x="12008" y="15264"/>
                  </a:cubicBezTo>
                  <a:lnTo>
                    <a:pt x="12091" y="15276"/>
                  </a:lnTo>
                  <a:cubicBezTo>
                    <a:pt x="12127" y="15276"/>
                    <a:pt x="12055" y="15240"/>
                    <a:pt x="12079" y="15228"/>
                  </a:cubicBezTo>
                  <a:lnTo>
                    <a:pt x="12055" y="15228"/>
                  </a:lnTo>
                  <a:cubicBezTo>
                    <a:pt x="12020" y="15228"/>
                    <a:pt x="12055" y="15216"/>
                    <a:pt x="12044" y="15216"/>
                  </a:cubicBezTo>
                  <a:lnTo>
                    <a:pt x="12103" y="15216"/>
                  </a:lnTo>
                  <a:cubicBezTo>
                    <a:pt x="12079" y="15216"/>
                    <a:pt x="12103" y="15205"/>
                    <a:pt x="12044" y="15193"/>
                  </a:cubicBezTo>
                  <a:lnTo>
                    <a:pt x="12091" y="15193"/>
                  </a:lnTo>
                  <a:cubicBezTo>
                    <a:pt x="12103" y="15181"/>
                    <a:pt x="12008" y="15157"/>
                    <a:pt x="12020" y="15145"/>
                  </a:cubicBezTo>
                  <a:lnTo>
                    <a:pt x="12020" y="15145"/>
                  </a:lnTo>
                  <a:cubicBezTo>
                    <a:pt x="12044" y="15157"/>
                    <a:pt x="12067" y="15157"/>
                    <a:pt x="12091" y="15169"/>
                  </a:cubicBezTo>
                  <a:cubicBezTo>
                    <a:pt x="12091" y="15169"/>
                    <a:pt x="12091" y="15169"/>
                    <a:pt x="12079" y="15157"/>
                  </a:cubicBezTo>
                  <a:cubicBezTo>
                    <a:pt x="12103" y="15157"/>
                    <a:pt x="12044" y="15145"/>
                    <a:pt x="12067" y="15145"/>
                  </a:cubicBezTo>
                  <a:cubicBezTo>
                    <a:pt x="12055" y="15145"/>
                    <a:pt x="12032" y="15133"/>
                    <a:pt x="12032" y="15133"/>
                  </a:cubicBezTo>
                  <a:lnTo>
                    <a:pt x="12044" y="15133"/>
                  </a:lnTo>
                  <a:cubicBezTo>
                    <a:pt x="12032" y="15121"/>
                    <a:pt x="12020" y="15109"/>
                    <a:pt x="11996" y="15109"/>
                  </a:cubicBezTo>
                  <a:cubicBezTo>
                    <a:pt x="12078" y="15109"/>
                    <a:pt x="12019" y="15083"/>
                    <a:pt x="12053" y="15083"/>
                  </a:cubicBezTo>
                  <a:cubicBezTo>
                    <a:pt x="12059" y="15083"/>
                    <a:pt x="12067" y="15084"/>
                    <a:pt x="12079" y="15085"/>
                  </a:cubicBezTo>
                  <a:cubicBezTo>
                    <a:pt x="12067" y="15074"/>
                    <a:pt x="12067" y="15062"/>
                    <a:pt x="12055" y="15050"/>
                  </a:cubicBezTo>
                  <a:lnTo>
                    <a:pt x="12067" y="15050"/>
                  </a:lnTo>
                  <a:cubicBezTo>
                    <a:pt x="12103" y="15050"/>
                    <a:pt x="11984" y="15026"/>
                    <a:pt x="12020" y="15014"/>
                  </a:cubicBezTo>
                  <a:cubicBezTo>
                    <a:pt x="12055" y="15014"/>
                    <a:pt x="12044" y="15026"/>
                    <a:pt x="12067" y="15026"/>
                  </a:cubicBezTo>
                  <a:cubicBezTo>
                    <a:pt x="12091" y="15032"/>
                    <a:pt x="12102" y="15034"/>
                    <a:pt x="12107" y="15034"/>
                  </a:cubicBezTo>
                  <a:cubicBezTo>
                    <a:pt x="12119" y="15034"/>
                    <a:pt x="12070" y="15014"/>
                    <a:pt x="12115" y="15014"/>
                  </a:cubicBezTo>
                  <a:cubicBezTo>
                    <a:pt x="12151" y="15014"/>
                    <a:pt x="12079" y="14990"/>
                    <a:pt x="12091" y="14978"/>
                  </a:cubicBezTo>
                  <a:lnTo>
                    <a:pt x="12103" y="14978"/>
                  </a:lnTo>
                  <a:cubicBezTo>
                    <a:pt x="12082" y="14978"/>
                    <a:pt x="12050" y="14959"/>
                    <a:pt x="12036" y="14938"/>
                  </a:cubicBezTo>
                  <a:lnTo>
                    <a:pt x="12036" y="14938"/>
                  </a:lnTo>
                  <a:cubicBezTo>
                    <a:pt x="12041" y="14939"/>
                    <a:pt x="12046" y="14940"/>
                    <a:pt x="12052" y="14940"/>
                  </a:cubicBezTo>
                  <a:lnTo>
                    <a:pt x="12052" y="14940"/>
                  </a:lnTo>
                  <a:cubicBezTo>
                    <a:pt x="12044" y="14939"/>
                    <a:pt x="12037" y="14936"/>
                    <a:pt x="12032" y="14931"/>
                  </a:cubicBezTo>
                  <a:lnTo>
                    <a:pt x="12032" y="14931"/>
                  </a:lnTo>
                  <a:cubicBezTo>
                    <a:pt x="12033" y="14933"/>
                    <a:pt x="12034" y="14935"/>
                    <a:pt x="12036" y="14938"/>
                  </a:cubicBezTo>
                  <a:lnTo>
                    <a:pt x="12036" y="14938"/>
                  </a:lnTo>
                  <a:cubicBezTo>
                    <a:pt x="12029" y="14936"/>
                    <a:pt x="12023" y="14934"/>
                    <a:pt x="12020" y="14931"/>
                  </a:cubicBezTo>
                  <a:cubicBezTo>
                    <a:pt x="12032" y="14925"/>
                    <a:pt x="12044" y="14922"/>
                    <a:pt x="12057" y="14922"/>
                  </a:cubicBezTo>
                  <a:cubicBezTo>
                    <a:pt x="12070" y="14922"/>
                    <a:pt x="12085" y="14925"/>
                    <a:pt x="12103" y="14931"/>
                  </a:cubicBezTo>
                  <a:cubicBezTo>
                    <a:pt x="12151" y="14931"/>
                    <a:pt x="12103" y="14919"/>
                    <a:pt x="12103" y="14919"/>
                  </a:cubicBezTo>
                  <a:lnTo>
                    <a:pt x="12127" y="14919"/>
                  </a:lnTo>
                  <a:cubicBezTo>
                    <a:pt x="12127" y="14907"/>
                    <a:pt x="12067" y="14895"/>
                    <a:pt x="12079" y="14883"/>
                  </a:cubicBezTo>
                  <a:lnTo>
                    <a:pt x="12055" y="14883"/>
                  </a:lnTo>
                  <a:cubicBezTo>
                    <a:pt x="12038" y="14874"/>
                    <a:pt x="12038" y="14872"/>
                    <a:pt x="12044" y="14872"/>
                  </a:cubicBezTo>
                  <a:cubicBezTo>
                    <a:pt x="12050" y="14872"/>
                    <a:pt x="12062" y="14875"/>
                    <a:pt x="12064" y="14875"/>
                  </a:cubicBezTo>
                  <a:cubicBezTo>
                    <a:pt x="12066" y="14875"/>
                    <a:pt x="12064" y="14874"/>
                    <a:pt x="12055" y="14871"/>
                  </a:cubicBezTo>
                  <a:lnTo>
                    <a:pt x="12115" y="14871"/>
                  </a:lnTo>
                  <a:cubicBezTo>
                    <a:pt x="12091" y="14859"/>
                    <a:pt x="12079" y="14847"/>
                    <a:pt x="12055" y="14835"/>
                  </a:cubicBezTo>
                  <a:lnTo>
                    <a:pt x="12055" y="14835"/>
                  </a:lnTo>
                  <a:cubicBezTo>
                    <a:pt x="12079" y="14847"/>
                    <a:pt x="12115" y="14859"/>
                    <a:pt x="12139" y="14871"/>
                  </a:cubicBezTo>
                  <a:cubicBezTo>
                    <a:pt x="12139" y="14871"/>
                    <a:pt x="12139" y="14859"/>
                    <a:pt x="12115" y="14847"/>
                  </a:cubicBezTo>
                  <a:lnTo>
                    <a:pt x="12115" y="14847"/>
                  </a:lnTo>
                  <a:cubicBezTo>
                    <a:pt x="12115" y="14847"/>
                    <a:pt x="12127" y="14859"/>
                    <a:pt x="12115" y="14859"/>
                  </a:cubicBezTo>
                  <a:cubicBezTo>
                    <a:pt x="12079" y="14835"/>
                    <a:pt x="12055" y="14824"/>
                    <a:pt x="12055" y="14824"/>
                  </a:cubicBezTo>
                  <a:lnTo>
                    <a:pt x="12055" y="14824"/>
                  </a:lnTo>
                  <a:cubicBezTo>
                    <a:pt x="12072" y="14825"/>
                    <a:pt x="12085" y="14826"/>
                    <a:pt x="12095" y="14826"/>
                  </a:cubicBezTo>
                  <a:cubicBezTo>
                    <a:pt x="12154" y="14826"/>
                    <a:pt x="12103" y="14800"/>
                    <a:pt x="12175" y="14800"/>
                  </a:cubicBezTo>
                  <a:cubicBezTo>
                    <a:pt x="12139" y="14776"/>
                    <a:pt x="12210" y="14776"/>
                    <a:pt x="12198" y="14752"/>
                  </a:cubicBezTo>
                  <a:cubicBezTo>
                    <a:pt x="12115" y="14740"/>
                    <a:pt x="12198" y="14752"/>
                    <a:pt x="12115" y="14728"/>
                  </a:cubicBezTo>
                  <a:lnTo>
                    <a:pt x="12115" y="14716"/>
                  </a:lnTo>
                  <a:lnTo>
                    <a:pt x="12163" y="14716"/>
                  </a:lnTo>
                  <a:cubicBezTo>
                    <a:pt x="12198" y="14716"/>
                    <a:pt x="12186" y="14728"/>
                    <a:pt x="12210" y="14728"/>
                  </a:cubicBezTo>
                  <a:cubicBezTo>
                    <a:pt x="12214" y="14732"/>
                    <a:pt x="12220" y="14734"/>
                    <a:pt x="12226" y="14734"/>
                  </a:cubicBezTo>
                  <a:cubicBezTo>
                    <a:pt x="12238" y="14734"/>
                    <a:pt x="12254" y="14728"/>
                    <a:pt x="12270" y="14728"/>
                  </a:cubicBezTo>
                  <a:cubicBezTo>
                    <a:pt x="12234" y="14728"/>
                    <a:pt x="12222" y="14716"/>
                    <a:pt x="12234" y="14716"/>
                  </a:cubicBezTo>
                  <a:lnTo>
                    <a:pt x="12198" y="14716"/>
                  </a:lnTo>
                  <a:cubicBezTo>
                    <a:pt x="12175" y="14704"/>
                    <a:pt x="12192" y="14704"/>
                    <a:pt x="12212" y="14704"/>
                  </a:cubicBezTo>
                  <a:cubicBezTo>
                    <a:pt x="12231" y="14704"/>
                    <a:pt x="12252" y="14704"/>
                    <a:pt x="12234" y="14693"/>
                  </a:cubicBezTo>
                  <a:lnTo>
                    <a:pt x="12234" y="14693"/>
                  </a:lnTo>
                  <a:lnTo>
                    <a:pt x="12258" y="14704"/>
                  </a:lnTo>
                  <a:cubicBezTo>
                    <a:pt x="12246" y="14693"/>
                    <a:pt x="12258" y="14669"/>
                    <a:pt x="12186" y="14657"/>
                  </a:cubicBezTo>
                  <a:lnTo>
                    <a:pt x="12234" y="14657"/>
                  </a:lnTo>
                  <a:cubicBezTo>
                    <a:pt x="12246" y="14645"/>
                    <a:pt x="12163" y="14609"/>
                    <a:pt x="12210" y="14597"/>
                  </a:cubicBezTo>
                  <a:lnTo>
                    <a:pt x="12234" y="14597"/>
                  </a:lnTo>
                  <a:cubicBezTo>
                    <a:pt x="12234" y="14597"/>
                    <a:pt x="12186" y="14585"/>
                    <a:pt x="12210" y="14585"/>
                  </a:cubicBezTo>
                  <a:lnTo>
                    <a:pt x="12234" y="14585"/>
                  </a:lnTo>
                  <a:cubicBezTo>
                    <a:pt x="12234" y="14585"/>
                    <a:pt x="12198" y="14562"/>
                    <a:pt x="12210" y="14562"/>
                  </a:cubicBezTo>
                  <a:lnTo>
                    <a:pt x="12234" y="14573"/>
                  </a:lnTo>
                  <a:cubicBezTo>
                    <a:pt x="12270" y="14562"/>
                    <a:pt x="12186" y="14538"/>
                    <a:pt x="12175" y="14514"/>
                  </a:cubicBezTo>
                  <a:lnTo>
                    <a:pt x="12175" y="14514"/>
                  </a:lnTo>
                  <a:cubicBezTo>
                    <a:pt x="12192" y="14520"/>
                    <a:pt x="12210" y="14523"/>
                    <a:pt x="12227" y="14523"/>
                  </a:cubicBezTo>
                  <a:cubicBezTo>
                    <a:pt x="12243" y="14523"/>
                    <a:pt x="12258" y="14520"/>
                    <a:pt x="12270" y="14514"/>
                  </a:cubicBezTo>
                  <a:lnTo>
                    <a:pt x="12282" y="14514"/>
                  </a:lnTo>
                  <a:cubicBezTo>
                    <a:pt x="12294" y="14502"/>
                    <a:pt x="12234" y="14466"/>
                    <a:pt x="12210" y="14443"/>
                  </a:cubicBezTo>
                  <a:cubicBezTo>
                    <a:pt x="12282" y="14443"/>
                    <a:pt x="12246" y="14407"/>
                    <a:pt x="12294" y="14395"/>
                  </a:cubicBezTo>
                  <a:cubicBezTo>
                    <a:pt x="12270" y="14395"/>
                    <a:pt x="12258" y="14395"/>
                    <a:pt x="12234" y="14383"/>
                  </a:cubicBezTo>
                  <a:cubicBezTo>
                    <a:pt x="12244" y="14383"/>
                    <a:pt x="12215" y="14368"/>
                    <a:pt x="12234" y="14368"/>
                  </a:cubicBezTo>
                  <a:cubicBezTo>
                    <a:pt x="12238" y="14368"/>
                    <a:pt x="12246" y="14369"/>
                    <a:pt x="12258" y="14371"/>
                  </a:cubicBezTo>
                  <a:cubicBezTo>
                    <a:pt x="12275" y="14375"/>
                    <a:pt x="12286" y="14376"/>
                    <a:pt x="12292" y="14376"/>
                  </a:cubicBezTo>
                  <a:cubicBezTo>
                    <a:pt x="12307" y="14376"/>
                    <a:pt x="12297" y="14368"/>
                    <a:pt x="12306" y="14359"/>
                  </a:cubicBezTo>
                  <a:lnTo>
                    <a:pt x="12222" y="14347"/>
                  </a:lnTo>
                  <a:cubicBezTo>
                    <a:pt x="12330" y="14347"/>
                    <a:pt x="12222" y="14298"/>
                    <a:pt x="12273" y="14298"/>
                  </a:cubicBezTo>
                  <a:cubicBezTo>
                    <a:pt x="12278" y="14298"/>
                    <a:pt x="12285" y="14299"/>
                    <a:pt x="12294" y="14300"/>
                  </a:cubicBezTo>
                  <a:cubicBezTo>
                    <a:pt x="12282" y="14288"/>
                    <a:pt x="12282" y="14276"/>
                    <a:pt x="12258" y="14276"/>
                  </a:cubicBezTo>
                  <a:lnTo>
                    <a:pt x="12306" y="14276"/>
                  </a:lnTo>
                  <a:cubicBezTo>
                    <a:pt x="12317" y="14264"/>
                    <a:pt x="12317" y="14264"/>
                    <a:pt x="12317" y="14252"/>
                  </a:cubicBezTo>
                  <a:lnTo>
                    <a:pt x="12341" y="14252"/>
                  </a:lnTo>
                  <a:cubicBezTo>
                    <a:pt x="12341" y="14252"/>
                    <a:pt x="12222" y="14216"/>
                    <a:pt x="12222" y="14216"/>
                  </a:cubicBezTo>
                  <a:lnTo>
                    <a:pt x="12282" y="14216"/>
                  </a:lnTo>
                  <a:cubicBezTo>
                    <a:pt x="12282" y="14204"/>
                    <a:pt x="12341" y="14204"/>
                    <a:pt x="12282" y="14169"/>
                  </a:cubicBezTo>
                  <a:cubicBezTo>
                    <a:pt x="12294" y="14169"/>
                    <a:pt x="12306" y="14181"/>
                    <a:pt x="12317" y="14181"/>
                  </a:cubicBezTo>
                  <a:cubicBezTo>
                    <a:pt x="12317" y="14181"/>
                    <a:pt x="12357" y="14161"/>
                    <a:pt x="12300" y="14148"/>
                  </a:cubicBezTo>
                  <a:lnTo>
                    <a:pt x="12300" y="14148"/>
                  </a:lnTo>
                  <a:cubicBezTo>
                    <a:pt x="12311" y="14147"/>
                    <a:pt x="12277" y="14131"/>
                    <a:pt x="12258" y="14121"/>
                  </a:cubicBezTo>
                  <a:lnTo>
                    <a:pt x="12258" y="14121"/>
                  </a:lnTo>
                  <a:lnTo>
                    <a:pt x="12306" y="14133"/>
                  </a:lnTo>
                  <a:cubicBezTo>
                    <a:pt x="12282" y="14121"/>
                    <a:pt x="12246" y="14109"/>
                    <a:pt x="12222" y="14097"/>
                  </a:cubicBezTo>
                  <a:lnTo>
                    <a:pt x="12246" y="14097"/>
                  </a:lnTo>
                  <a:cubicBezTo>
                    <a:pt x="12246" y="14097"/>
                    <a:pt x="12210" y="14085"/>
                    <a:pt x="12234" y="14085"/>
                  </a:cubicBezTo>
                  <a:lnTo>
                    <a:pt x="12258" y="14085"/>
                  </a:lnTo>
                  <a:cubicBezTo>
                    <a:pt x="12258" y="14085"/>
                    <a:pt x="12246" y="14073"/>
                    <a:pt x="12222" y="14073"/>
                  </a:cubicBezTo>
                  <a:cubicBezTo>
                    <a:pt x="12205" y="14065"/>
                    <a:pt x="12218" y="14057"/>
                    <a:pt x="12240" y="14057"/>
                  </a:cubicBezTo>
                  <a:cubicBezTo>
                    <a:pt x="12241" y="14057"/>
                    <a:pt x="12242" y="14057"/>
                    <a:pt x="12244" y="14057"/>
                  </a:cubicBezTo>
                  <a:lnTo>
                    <a:pt x="12244" y="14057"/>
                  </a:lnTo>
                  <a:cubicBezTo>
                    <a:pt x="12233" y="14052"/>
                    <a:pt x="12227" y="14045"/>
                    <a:pt x="12234" y="14038"/>
                  </a:cubicBezTo>
                  <a:lnTo>
                    <a:pt x="12258" y="14038"/>
                  </a:lnTo>
                  <a:cubicBezTo>
                    <a:pt x="12282" y="14038"/>
                    <a:pt x="12210" y="14014"/>
                    <a:pt x="12258" y="14014"/>
                  </a:cubicBezTo>
                  <a:lnTo>
                    <a:pt x="12282" y="14014"/>
                  </a:lnTo>
                  <a:cubicBezTo>
                    <a:pt x="12282" y="14026"/>
                    <a:pt x="12282" y="14026"/>
                    <a:pt x="12270" y="14026"/>
                  </a:cubicBezTo>
                  <a:cubicBezTo>
                    <a:pt x="12305" y="14026"/>
                    <a:pt x="12341" y="14038"/>
                    <a:pt x="12365" y="14050"/>
                  </a:cubicBezTo>
                  <a:lnTo>
                    <a:pt x="12365" y="14050"/>
                  </a:lnTo>
                  <a:cubicBezTo>
                    <a:pt x="12341" y="14038"/>
                    <a:pt x="12282" y="14014"/>
                    <a:pt x="12306" y="14002"/>
                  </a:cubicBezTo>
                  <a:lnTo>
                    <a:pt x="12329" y="14002"/>
                  </a:lnTo>
                  <a:cubicBezTo>
                    <a:pt x="12365" y="14002"/>
                    <a:pt x="12353" y="14002"/>
                    <a:pt x="12353" y="13990"/>
                  </a:cubicBezTo>
                  <a:cubicBezTo>
                    <a:pt x="12329" y="13990"/>
                    <a:pt x="12306" y="13978"/>
                    <a:pt x="12282" y="13978"/>
                  </a:cubicBezTo>
                  <a:lnTo>
                    <a:pt x="12282" y="13990"/>
                  </a:lnTo>
                  <a:cubicBezTo>
                    <a:pt x="12270" y="13990"/>
                    <a:pt x="12246" y="13978"/>
                    <a:pt x="12270" y="13978"/>
                  </a:cubicBezTo>
                  <a:lnTo>
                    <a:pt x="12210" y="13954"/>
                  </a:lnTo>
                  <a:lnTo>
                    <a:pt x="12329" y="13954"/>
                  </a:lnTo>
                  <a:cubicBezTo>
                    <a:pt x="12317" y="13942"/>
                    <a:pt x="12317" y="13919"/>
                    <a:pt x="12246" y="13907"/>
                  </a:cubicBezTo>
                  <a:lnTo>
                    <a:pt x="12306" y="13907"/>
                  </a:lnTo>
                  <a:cubicBezTo>
                    <a:pt x="12282" y="13895"/>
                    <a:pt x="12306" y="13883"/>
                    <a:pt x="12246" y="13871"/>
                  </a:cubicBezTo>
                  <a:cubicBezTo>
                    <a:pt x="12262" y="13871"/>
                    <a:pt x="12278" y="13882"/>
                    <a:pt x="12283" y="13882"/>
                  </a:cubicBezTo>
                  <a:cubicBezTo>
                    <a:pt x="12286" y="13882"/>
                    <a:pt x="12286" y="13879"/>
                    <a:pt x="12282" y="13871"/>
                  </a:cubicBezTo>
                  <a:lnTo>
                    <a:pt x="12306" y="13871"/>
                  </a:lnTo>
                  <a:cubicBezTo>
                    <a:pt x="12389" y="13871"/>
                    <a:pt x="12175" y="13811"/>
                    <a:pt x="12282" y="13800"/>
                  </a:cubicBezTo>
                  <a:lnTo>
                    <a:pt x="12270" y="13800"/>
                  </a:lnTo>
                  <a:cubicBezTo>
                    <a:pt x="12317" y="13776"/>
                    <a:pt x="12234" y="13728"/>
                    <a:pt x="12317" y="13704"/>
                  </a:cubicBezTo>
                  <a:cubicBezTo>
                    <a:pt x="12329" y="13704"/>
                    <a:pt x="12306" y="13692"/>
                    <a:pt x="12270" y="13681"/>
                  </a:cubicBezTo>
                  <a:lnTo>
                    <a:pt x="12317" y="13681"/>
                  </a:lnTo>
                  <a:lnTo>
                    <a:pt x="12270" y="13669"/>
                  </a:lnTo>
                  <a:cubicBezTo>
                    <a:pt x="12234" y="13645"/>
                    <a:pt x="12389" y="13669"/>
                    <a:pt x="12317" y="13633"/>
                  </a:cubicBezTo>
                  <a:lnTo>
                    <a:pt x="12282" y="13633"/>
                  </a:lnTo>
                  <a:cubicBezTo>
                    <a:pt x="12282" y="13633"/>
                    <a:pt x="12270" y="13609"/>
                    <a:pt x="12306" y="13609"/>
                  </a:cubicBezTo>
                  <a:lnTo>
                    <a:pt x="12317" y="13609"/>
                  </a:lnTo>
                  <a:lnTo>
                    <a:pt x="12282" y="13585"/>
                  </a:lnTo>
                  <a:cubicBezTo>
                    <a:pt x="12283" y="13583"/>
                    <a:pt x="12287" y="13583"/>
                    <a:pt x="12291" y="13583"/>
                  </a:cubicBezTo>
                  <a:cubicBezTo>
                    <a:pt x="12307" y="13583"/>
                    <a:pt x="12337" y="13594"/>
                    <a:pt x="12358" y="13594"/>
                  </a:cubicBezTo>
                  <a:cubicBezTo>
                    <a:pt x="12367" y="13594"/>
                    <a:pt x="12374" y="13592"/>
                    <a:pt x="12377" y="13585"/>
                  </a:cubicBezTo>
                  <a:cubicBezTo>
                    <a:pt x="12353" y="13573"/>
                    <a:pt x="12329" y="13561"/>
                    <a:pt x="12294" y="13550"/>
                  </a:cubicBezTo>
                  <a:lnTo>
                    <a:pt x="12246" y="13550"/>
                  </a:lnTo>
                  <a:cubicBezTo>
                    <a:pt x="12186" y="13526"/>
                    <a:pt x="12127" y="13514"/>
                    <a:pt x="12055" y="13514"/>
                  </a:cubicBezTo>
                  <a:lnTo>
                    <a:pt x="12103" y="13538"/>
                  </a:lnTo>
                  <a:lnTo>
                    <a:pt x="12079" y="13538"/>
                  </a:lnTo>
                  <a:cubicBezTo>
                    <a:pt x="12076" y="13538"/>
                    <a:pt x="12072" y="13537"/>
                    <a:pt x="12067" y="13536"/>
                  </a:cubicBezTo>
                  <a:lnTo>
                    <a:pt x="12067" y="13536"/>
                  </a:lnTo>
                  <a:lnTo>
                    <a:pt x="12067" y="13538"/>
                  </a:lnTo>
                  <a:lnTo>
                    <a:pt x="12044" y="13538"/>
                  </a:lnTo>
                  <a:lnTo>
                    <a:pt x="12103" y="13561"/>
                  </a:lnTo>
                  <a:cubicBezTo>
                    <a:pt x="12091" y="13561"/>
                    <a:pt x="12067" y="13550"/>
                    <a:pt x="12044" y="13550"/>
                  </a:cubicBezTo>
                  <a:cubicBezTo>
                    <a:pt x="12067" y="13561"/>
                    <a:pt x="12091" y="13561"/>
                    <a:pt x="12115" y="13573"/>
                  </a:cubicBezTo>
                  <a:lnTo>
                    <a:pt x="12091" y="13573"/>
                  </a:lnTo>
                  <a:lnTo>
                    <a:pt x="12055" y="13561"/>
                  </a:lnTo>
                  <a:lnTo>
                    <a:pt x="12055" y="13561"/>
                  </a:lnTo>
                  <a:cubicBezTo>
                    <a:pt x="12067" y="13573"/>
                    <a:pt x="12055" y="13573"/>
                    <a:pt x="12091" y="13585"/>
                  </a:cubicBezTo>
                  <a:cubicBezTo>
                    <a:pt x="12069" y="13585"/>
                    <a:pt x="12074" y="13595"/>
                    <a:pt x="12067" y="13596"/>
                  </a:cubicBezTo>
                  <a:lnTo>
                    <a:pt x="12067" y="13596"/>
                  </a:lnTo>
                  <a:cubicBezTo>
                    <a:pt x="12056" y="13590"/>
                    <a:pt x="12046" y="13585"/>
                    <a:pt x="12032" y="13585"/>
                  </a:cubicBezTo>
                  <a:cubicBezTo>
                    <a:pt x="12052" y="13593"/>
                    <a:pt x="12061" y="13596"/>
                    <a:pt x="12066" y="13596"/>
                  </a:cubicBezTo>
                  <a:cubicBezTo>
                    <a:pt x="12066" y="13596"/>
                    <a:pt x="12067" y="13596"/>
                    <a:pt x="12067" y="13596"/>
                  </a:cubicBezTo>
                  <a:lnTo>
                    <a:pt x="12067" y="13596"/>
                  </a:lnTo>
                  <a:cubicBezTo>
                    <a:pt x="12074" y="13600"/>
                    <a:pt x="12082" y="13604"/>
                    <a:pt x="12091" y="13609"/>
                  </a:cubicBezTo>
                  <a:cubicBezTo>
                    <a:pt x="12074" y="13604"/>
                    <a:pt x="12063" y="13602"/>
                    <a:pt x="12056" y="13602"/>
                  </a:cubicBezTo>
                  <a:cubicBezTo>
                    <a:pt x="12038" y="13602"/>
                    <a:pt x="12049" y="13616"/>
                    <a:pt x="12031" y="13616"/>
                  </a:cubicBezTo>
                  <a:cubicBezTo>
                    <a:pt x="12024" y="13616"/>
                    <a:pt x="12014" y="13614"/>
                    <a:pt x="11996" y="13609"/>
                  </a:cubicBezTo>
                  <a:lnTo>
                    <a:pt x="11996" y="13609"/>
                  </a:lnTo>
                  <a:cubicBezTo>
                    <a:pt x="12067" y="13633"/>
                    <a:pt x="12020" y="13645"/>
                    <a:pt x="12055" y="13657"/>
                  </a:cubicBezTo>
                  <a:lnTo>
                    <a:pt x="12008" y="13657"/>
                  </a:lnTo>
                  <a:cubicBezTo>
                    <a:pt x="12044" y="13669"/>
                    <a:pt x="12079" y="13681"/>
                    <a:pt x="12103" y="13692"/>
                  </a:cubicBezTo>
                  <a:cubicBezTo>
                    <a:pt x="12080" y="13692"/>
                    <a:pt x="12057" y="13687"/>
                    <a:pt x="12030" y="13681"/>
                  </a:cubicBezTo>
                  <a:lnTo>
                    <a:pt x="12030" y="13681"/>
                  </a:lnTo>
                  <a:cubicBezTo>
                    <a:pt x="12041" y="13687"/>
                    <a:pt x="12050" y="13692"/>
                    <a:pt x="12067" y="13692"/>
                  </a:cubicBezTo>
                  <a:lnTo>
                    <a:pt x="12008" y="13692"/>
                  </a:lnTo>
                  <a:cubicBezTo>
                    <a:pt x="12079" y="13704"/>
                    <a:pt x="12020" y="13704"/>
                    <a:pt x="12055" y="13716"/>
                  </a:cubicBezTo>
                  <a:cubicBezTo>
                    <a:pt x="12032" y="13716"/>
                    <a:pt x="12013" y="13711"/>
                    <a:pt x="12007" y="13711"/>
                  </a:cubicBezTo>
                  <a:cubicBezTo>
                    <a:pt x="12004" y="13711"/>
                    <a:pt x="12004" y="13712"/>
                    <a:pt x="12008" y="13716"/>
                  </a:cubicBezTo>
                  <a:cubicBezTo>
                    <a:pt x="11996" y="13716"/>
                    <a:pt x="11984" y="13704"/>
                    <a:pt x="11960" y="13704"/>
                  </a:cubicBezTo>
                  <a:cubicBezTo>
                    <a:pt x="11960" y="13716"/>
                    <a:pt x="12020" y="13716"/>
                    <a:pt x="12044" y="13728"/>
                  </a:cubicBezTo>
                  <a:lnTo>
                    <a:pt x="11984" y="13728"/>
                  </a:lnTo>
                  <a:cubicBezTo>
                    <a:pt x="11996" y="13740"/>
                    <a:pt x="12044" y="13752"/>
                    <a:pt x="12044" y="13752"/>
                  </a:cubicBezTo>
                  <a:lnTo>
                    <a:pt x="12020" y="13752"/>
                  </a:lnTo>
                  <a:cubicBezTo>
                    <a:pt x="12055" y="13764"/>
                    <a:pt x="12020" y="13776"/>
                    <a:pt x="12067" y="13800"/>
                  </a:cubicBezTo>
                  <a:cubicBezTo>
                    <a:pt x="11984" y="13800"/>
                    <a:pt x="12067" y="13800"/>
                    <a:pt x="11984" y="13788"/>
                  </a:cubicBezTo>
                  <a:lnTo>
                    <a:pt x="11984" y="13788"/>
                  </a:lnTo>
                  <a:cubicBezTo>
                    <a:pt x="11972" y="13800"/>
                    <a:pt x="12008" y="13811"/>
                    <a:pt x="11984" y="13823"/>
                  </a:cubicBezTo>
                  <a:cubicBezTo>
                    <a:pt x="12008" y="13823"/>
                    <a:pt x="12020" y="13823"/>
                    <a:pt x="12055" y="13835"/>
                  </a:cubicBezTo>
                  <a:cubicBezTo>
                    <a:pt x="12061" y="13838"/>
                    <a:pt x="12057" y="13839"/>
                    <a:pt x="12049" y="13839"/>
                  </a:cubicBezTo>
                  <a:cubicBezTo>
                    <a:pt x="12034" y="13839"/>
                    <a:pt x="12004" y="13836"/>
                    <a:pt x="11986" y="13836"/>
                  </a:cubicBezTo>
                  <a:cubicBezTo>
                    <a:pt x="11969" y="13836"/>
                    <a:pt x="11962" y="13838"/>
                    <a:pt x="11984" y="13847"/>
                  </a:cubicBezTo>
                  <a:cubicBezTo>
                    <a:pt x="12020" y="13859"/>
                    <a:pt x="12079" y="13871"/>
                    <a:pt x="12044" y="13883"/>
                  </a:cubicBezTo>
                  <a:lnTo>
                    <a:pt x="11996" y="13859"/>
                  </a:lnTo>
                  <a:lnTo>
                    <a:pt x="11996" y="13859"/>
                  </a:lnTo>
                  <a:cubicBezTo>
                    <a:pt x="11984" y="13871"/>
                    <a:pt x="12066" y="13883"/>
                    <a:pt x="12033" y="13895"/>
                  </a:cubicBezTo>
                  <a:lnTo>
                    <a:pt x="12033" y="13895"/>
                  </a:lnTo>
                  <a:cubicBezTo>
                    <a:pt x="12031" y="13894"/>
                    <a:pt x="12021" y="13892"/>
                    <a:pt x="12011" y="13890"/>
                  </a:cubicBezTo>
                  <a:lnTo>
                    <a:pt x="12011" y="13890"/>
                  </a:lnTo>
                  <a:cubicBezTo>
                    <a:pt x="12011" y="13892"/>
                    <a:pt x="12011" y="13893"/>
                    <a:pt x="12011" y="13895"/>
                  </a:cubicBezTo>
                  <a:lnTo>
                    <a:pt x="12032" y="13895"/>
                  </a:lnTo>
                  <a:cubicBezTo>
                    <a:pt x="12032" y="13895"/>
                    <a:pt x="12032" y="13895"/>
                    <a:pt x="12033" y="13895"/>
                  </a:cubicBezTo>
                  <a:lnTo>
                    <a:pt x="12033" y="13895"/>
                  </a:lnTo>
                  <a:cubicBezTo>
                    <a:pt x="12033" y="13895"/>
                    <a:pt x="12033" y="13895"/>
                    <a:pt x="12032" y="13895"/>
                  </a:cubicBezTo>
                  <a:cubicBezTo>
                    <a:pt x="12025" y="13897"/>
                    <a:pt x="12020" y="13898"/>
                    <a:pt x="12017" y="13898"/>
                  </a:cubicBezTo>
                  <a:cubicBezTo>
                    <a:pt x="12013" y="13898"/>
                    <a:pt x="12011" y="13897"/>
                    <a:pt x="12011" y="13895"/>
                  </a:cubicBezTo>
                  <a:lnTo>
                    <a:pt x="11984" y="13895"/>
                  </a:lnTo>
                  <a:cubicBezTo>
                    <a:pt x="11984" y="13907"/>
                    <a:pt x="12032" y="13931"/>
                    <a:pt x="12032" y="13942"/>
                  </a:cubicBezTo>
                  <a:lnTo>
                    <a:pt x="11984" y="13942"/>
                  </a:lnTo>
                  <a:cubicBezTo>
                    <a:pt x="12008" y="13966"/>
                    <a:pt x="11972" y="13978"/>
                    <a:pt x="11936" y="13990"/>
                  </a:cubicBezTo>
                  <a:lnTo>
                    <a:pt x="11984" y="14002"/>
                  </a:lnTo>
                  <a:lnTo>
                    <a:pt x="11948" y="14002"/>
                  </a:lnTo>
                  <a:cubicBezTo>
                    <a:pt x="11936" y="14002"/>
                    <a:pt x="11984" y="14002"/>
                    <a:pt x="11996" y="14014"/>
                  </a:cubicBezTo>
                  <a:cubicBezTo>
                    <a:pt x="12000" y="14018"/>
                    <a:pt x="11999" y="14019"/>
                    <a:pt x="11995" y="14019"/>
                  </a:cubicBezTo>
                  <a:cubicBezTo>
                    <a:pt x="11987" y="14019"/>
                    <a:pt x="11968" y="14014"/>
                    <a:pt x="11960" y="14014"/>
                  </a:cubicBezTo>
                  <a:cubicBezTo>
                    <a:pt x="11996" y="14038"/>
                    <a:pt x="12032" y="14073"/>
                    <a:pt x="11984" y="14073"/>
                  </a:cubicBezTo>
                  <a:lnTo>
                    <a:pt x="11972" y="14073"/>
                  </a:lnTo>
                  <a:cubicBezTo>
                    <a:pt x="11948" y="14085"/>
                    <a:pt x="12055" y="14097"/>
                    <a:pt x="12008" y="14097"/>
                  </a:cubicBezTo>
                  <a:cubicBezTo>
                    <a:pt x="11984" y="14121"/>
                    <a:pt x="12020" y="14157"/>
                    <a:pt x="11960" y="14157"/>
                  </a:cubicBezTo>
                  <a:cubicBezTo>
                    <a:pt x="12020" y="14169"/>
                    <a:pt x="11925" y="14181"/>
                    <a:pt x="12008" y="14192"/>
                  </a:cubicBezTo>
                  <a:cubicBezTo>
                    <a:pt x="11984" y="14192"/>
                    <a:pt x="11948" y="14192"/>
                    <a:pt x="11925" y="14204"/>
                  </a:cubicBezTo>
                  <a:cubicBezTo>
                    <a:pt x="11925" y="14204"/>
                    <a:pt x="11972" y="14228"/>
                    <a:pt x="11984" y="14228"/>
                  </a:cubicBezTo>
                  <a:lnTo>
                    <a:pt x="11936" y="14228"/>
                  </a:lnTo>
                  <a:lnTo>
                    <a:pt x="11984" y="14240"/>
                  </a:lnTo>
                  <a:lnTo>
                    <a:pt x="11925" y="14240"/>
                  </a:lnTo>
                  <a:lnTo>
                    <a:pt x="11936" y="14252"/>
                  </a:lnTo>
                  <a:cubicBezTo>
                    <a:pt x="11942" y="14246"/>
                    <a:pt x="11948" y="14243"/>
                    <a:pt x="11954" y="14243"/>
                  </a:cubicBezTo>
                  <a:cubicBezTo>
                    <a:pt x="11960" y="14243"/>
                    <a:pt x="11966" y="14246"/>
                    <a:pt x="11972" y="14252"/>
                  </a:cubicBezTo>
                  <a:cubicBezTo>
                    <a:pt x="11984" y="14264"/>
                    <a:pt x="11936" y="14264"/>
                    <a:pt x="11913" y="14264"/>
                  </a:cubicBezTo>
                  <a:lnTo>
                    <a:pt x="11948" y="14288"/>
                  </a:lnTo>
                  <a:cubicBezTo>
                    <a:pt x="11913" y="14288"/>
                    <a:pt x="11913" y="14300"/>
                    <a:pt x="11925" y="14312"/>
                  </a:cubicBezTo>
                  <a:lnTo>
                    <a:pt x="11889" y="14312"/>
                  </a:lnTo>
                  <a:cubicBezTo>
                    <a:pt x="11889" y="14323"/>
                    <a:pt x="11901" y="14347"/>
                    <a:pt x="11889" y="14371"/>
                  </a:cubicBezTo>
                  <a:cubicBezTo>
                    <a:pt x="11899" y="14368"/>
                    <a:pt x="11909" y="14366"/>
                    <a:pt x="11917" y="14366"/>
                  </a:cubicBezTo>
                  <a:cubicBezTo>
                    <a:pt x="11938" y="14366"/>
                    <a:pt x="11955" y="14375"/>
                    <a:pt x="11972" y="14383"/>
                  </a:cubicBezTo>
                  <a:lnTo>
                    <a:pt x="11925" y="14383"/>
                  </a:lnTo>
                  <a:cubicBezTo>
                    <a:pt x="11936" y="14389"/>
                    <a:pt x="11939" y="14389"/>
                    <a:pt x="11944" y="14389"/>
                  </a:cubicBezTo>
                  <a:cubicBezTo>
                    <a:pt x="11948" y="14389"/>
                    <a:pt x="11954" y="14389"/>
                    <a:pt x="11972" y="14395"/>
                  </a:cubicBezTo>
                  <a:cubicBezTo>
                    <a:pt x="11948" y="14395"/>
                    <a:pt x="11925" y="14383"/>
                    <a:pt x="11901" y="14383"/>
                  </a:cubicBezTo>
                  <a:lnTo>
                    <a:pt x="11913" y="14395"/>
                  </a:lnTo>
                  <a:cubicBezTo>
                    <a:pt x="11901" y="14383"/>
                    <a:pt x="11889" y="14383"/>
                    <a:pt x="11877" y="14383"/>
                  </a:cubicBezTo>
                  <a:cubicBezTo>
                    <a:pt x="11895" y="14389"/>
                    <a:pt x="11883" y="14389"/>
                    <a:pt x="11872" y="14389"/>
                  </a:cubicBezTo>
                  <a:cubicBezTo>
                    <a:pt x="11862" y="14389"/>
                    <a:pt x="11853" y="14389"/>
                    <a:pt x="11877" y="14395"/>
                  </a:cubicBezTo>
                  <a:lnTo>
                    <a:pt x="11865" y="14395"/>
                  </a:lnTo>
                  <a:cubicBezTo>
                    <a:pt x="11865" y="14419"/>
                    <a:pt x="11877" y="14431"/>
                    <a:pt x="11877" y="14443"/>
                  </a:cubicBezTo>
                  <a:cubicBezTo>
                    <a:pt x="11901" y="14443"/>
                    <a:pt x="11925" y="14454"/>
                    <a:pt x="11936" y="14466"/>
                  </a:cubicBezTo>
                  <a:cubicBezTo>
                    <a:pt x="11925" y="14478"/>
                    <a:pt x="11889" y="14478"/>
                    <a:pt x="11889" y="14490"/>
                  </a:cubicBezTo>
                  <a:cubicBezTo>
                    <a:pt x="11889" y="14502"/>
                    <a:pt x="11925" y="14502"/>
                    <a:pt x="11948" y="14514"/>
                  </a:cubicBezTo>
                  <a:lnTo>
                    <a:pt x="11889" y="14514"/>
                  </a:lnTo>
                  <a:cubicBezTo>
                    <a:pt x="11889" y="14526"/>
                    <a:pt x="11889" y="14526"/>
                    <a:pt x="11913" y="14550"/>
                  </a:cubicBezTo>
                  <a:cubicBezTo>
                    <a:pt x="11972" y="14585"/>
                    <a:pt x="11805" y="14585"/>
                    <a:pt x="11877" y="14621"/>
                  </a:cubicBezTo>
                  <a:lnTo>
                    <a:pt x="11913" y="14645"/>
                  </a:lnTo>
                  <a:cubicBezTo>
                    <a:pt x="11901" y="14645"/>
                    <a:pt x="11889" y="14633"/>
                    <a:pt x="11865" y="14633"/>
                  </a:cubicBezTo>
                  <a:cubicBezTo>
                    <a:pt x="11925" y="14669"/>
                    <a:pt x="11841" y="14657"/>
                    <a:pt x="11889" y="14681"/>
                  </a:cubicBezTo>
                  <a:cubicBezTo>
                    <a:pt x="11770" y="14681"/>
                    <a:pt x="11889" y="14728"/>
                    <a:pt x="11805" y="14728"/>
                  </a:cubicBezTo>
                  <a:lnTo>
                    <a:pt x="11817" y="14728"/>
                  </a:lnTo>
                  <a:cubicBezTo>
                    <a:pt x="11817" y="14728"/>
                    <a:pt x="11839" y="14734"/>
                    <a:pt x="11846" y="14734"/>
                  </a:cubicBezTo>
                  <a:cubicBezTo>
                    <a:pt x="11849" y="14734"/>
                    <a:pt x="11849" y="14732"/>
                    <a:pt x="11841" y="14728"/>
                  </a:cubicBezTo>
                  <a:lnTo>
                    <a:pt x="11853" y="14728"/>
                  </a:lnTo>
                  <a:cubicBezTo>
                    <a:pt x="11874" y="14770"/>
                    <a:pt x="11822" y="14793"/>
                    <a:pt x="11785" y="14822"/>
                  </a:cubicBezTo>
                  <a:lnTo>
                    <a:pt x="11785" y="14822"/>
                  </a:lnTo>
                  <a:cubicBezTo>
                    <a:pt x="11787" y="14825"/>
                    <a:pt x="11789" y="14827"/>
                    <a:pt x="11791" y="14829"/>
                  </a:cubicBezTo>
                  <a:lnTo>
                    <a:pt x="11791" y="14829"/>
                  </a:lnTo>
                  <a:lnTo>
                    <a:pt x="11784" y="14823"/>
                  </a:lnTo>
                  <a:lnTo>
                    <a:pt x="11784" y="14823"/>
                  </a:lnTo>
                  <a:cubicBezTo>
                    <a:pt x="11779" y="14827"/>
                    <a:pt x="11774" y="14831"/>
                    <a:pt x="11770" y="14835"/>
                  </a:cubicBezTo>
                  <a:cubicBezTo>
                    <a:pt x="11762" y="14844"/>
                    <a:pt x="11774" y="14849"/>
                    <a:pt x="11792" y="14853"/>
                  </a:cubicBezTo>
                  <a:lnTo>
                    <a:pt x="11792" y="14853"/>
                  </a:lnTo>
                  <a:cubicBezTo>
                    <a:pt x="11788" y="14865"/>
                    <a:pt x="11781" y="14877"/>
                    <a:pt x="11805" y="14895"/>
                  </a:cubicBezTo>
                  <a:cubicBezTo>
                    <a:pt x="11794" y="14895"/>
                    <a:pt x="11782" y="14895"/>
                    <a:pt x="11782" y="14883"/>
                  </a:cubicBezTo>
                  <a:cubicBezTo>
                    <a:pt x="11746" y="14883"/>
                    <a:pt x="11782" y="14907"/>
                    <a:pt x="11805" y="14919"/>
                  </a:cubicBezTo>
                  <a:lnTo>
                    <a:pt x="11758" y="14919"/>
                  </a:lnTo>
                  <a:cubicBezTo>
                    <a:pt x="11746" y="14919"/>
                    <a:pt x="11805" y="14931"/>
                    <a:pt x="11758" y="14931"/>
                  </a:cubicBezTo>
                  <a:lnTo>
                    <a:pt x="11746" y="14931"/>
                  </a:lnTo>
                  <a:cubicBezTo>
                    <a:pt x="11758" y="14931"/>
                    <a:pt x="11746" y="14943"/>
                    <a:pt x="11782" y="14954"/>
                  </a:cubicBezTo>
                  <a:cubicBezTo>
                    <a:pt x="11758" y="14954"/>
                    <a:pt x="11794" y="14978"/>
                    <a:pt x="11770" y="14978"/>
                  </a:cubicBezTo>
                  <a:cubicBezTo>
                    <a:pt x="11817" y="14990"/>
                    <a:pt x="11746" y="14990"/>
                    <a:pt x="11805" y="15002"/>
                  </a:cubicBezTo>
                  <a:cubicBezTo>
                    <a:pt x="11792" y="15000"/>
                    <a:pt x="11781" y="14999"/>
                    <a:pt x="11773" y="14999"/>
                  </a:cubicBezTo>
                  <a:cubicBezTo>
                    <a:pt x="11739" y="14999"/>
                    <a:pt x="11753" y="15016"/>
                    <a:pt x="11782" y="15026"/>
                  </a:cubicBezTo>
                  <a:lnTo>
                    <a:pt x="11734" y="15026"/>
                  </a:lnTo>
                  <a:cubicBezTo>
                    <a:pt x="11734" y="15026"/>
                    <a:pt x="11746" y="15038"/>
                    <a:pt x="11782" y="15038"/>
                  </a:cubicBezTo>
                  <a:cubicBezTo>
                    <a:pt x="11708" y="15038"/>
                    <a:pt x="11803" y="15075"/>
                    <a:pt x="11758" y="15075"/>
                  </a:cubicBezTo>
                  <a:cubicBezTo>
                    <a:pt x="11752" y="15075"/>
                    <a:pt x="11745" y="15075"/>
                    <a:pt x="11734" y="15074"/>
                  </a:cubicBezTo>
                  <a:lnTo>
                    <a:pt x="11734" y="15074"/>
                  </a:lnTo>
                  <a:cubicBezTo>
                    <a:pt x="11758" y="15097"/>
                    <a:pt x="11782" y="15121"/>
                    <a:pt x="11794" y="15145"/>
                  </a:cubicBezTo>
                  <a:cubicBezTo>
                    <a:pt x="11734" y="15133"/>
                    <a:pt x="11794" y="15121"/>
                    <a:pt x="11722" y="15109"/>
                  </a:cubicBezTo>
                  <a:lnTo>
                    <a:pt x="11722" y="15109"/>
                  </a:lnTo>
                  <a:cubicBezTo>
                    <a:pt x="11746" y="15133"/>
                    <a:pt x="11805" y="15157"/>
                    <a:pt x="11782" y="15169"/>
                  </a:cubicBezTo>
                  <a:cubicBezTo>
                    <a:pt x="11775" y="15172"/>
                    <a:pt x="11770" y="15174"/>
                    <a:pt x="11766" y="15174"/>
                  </a:cubicBezTo>
                  <a:cubicBezTo>
                    <a:pt x="11757" y="15174"/>
                    <a:pt x="11754" y="15165"/>
                    <a:pt x="11746" y="15157"/>
                  </a:cubicBezTo>
                  <a:lnTo>
                    <a:pt x="11746" y="15157"/>
                  </a:lnTo>
                  <a:cubicBezTo>
                    <a:pt x="11770" y="15181"/>
                    <a:pt x="11734" y="15193"/>
                    <a:pt x="11758" y="15216"/>
                  </a:cubicBezTo>
                  <a:lnTo>
                    <a:pt x="11746" y="15216"/>
                  </a:lnTo>
                  <a:cubicBezTo>
                    <a:pt x="11746" y="15216"/>
                    <a:pt x="11734" y="15216"/>
                    <a:pt x="11770" y="15228"/>
                  </a:cubicBezTo>
                  <a:cubicBezTo>
                    <a:pt x="11805" y="15240"/>
                    <a:pt x="11841" y="15252"/>
                    <a:pt x="11877" y="15264"/>
                  </a:cubicBezTo>
                  <a:cubicBezTo>
                    <a:pt x="11852" y="15257"/>
                    <a:pt x="11840" y="15255"/>
                    <a:pt x="11832" y="15255"/>
                  </a:cubicBezTo>
                  <a:cubicBezTo>
                    <a:pt x="11824" y="15255"/>
                    <a:pt x="11821" y="15257"/>
                    <a:pt x="11813" y="15257"/>
                  </a:cubicBezTo>
                  <a:cubicBezTo>
                    <a:pt x="11804" y="15257"/>
                    <a:pt x="11787" y="15254"/>
                    <a:pt x="11746" y="15240"/>
                  </a:cubicBezTo>
                  <a:lnTo>
                    <a:pt x="11746" y="15240"/>
                  </a:lnTo>
                  <a:cubicBezTo>
                    <a:pt x="11758" y="15252"/>
                    <a:pt x="11770" y="15252"/>
                    <a:pt x="11782" y="15252"/>
                  </a:cubicBezTo>
                  <a:cubicBezTo>
                    <a:pt x="11776" y="15258"/>
                    <a:pt x="11770" y="15261"/>
                    <a:pt x="11764" y="15261"/>
                  </a:cubicBezTo>
                  <a:cubicBezTo>
                    <a:pt x="11758" y="15261"/>
                    <a:pt x="11752" y="15258"/>
                    <a:pt x="11746" y="15252"/>
                  </a:cubicBezTo>
                  <a:lnTo>
                    <a:pt x="11746" y="15252"/>
                  </a:lnTo>
                  <a:cubicBezTo>
                    <a:pt x="11757" y="15275"/>
                    <a:pt x="11791" y="15276"/>
                    <a:pt x="11783" y="15286"/>
                  </a:cubicBezTo>
                  <a:lnTo>
                    <a:pt x="11783" y="15286"/>
                  </a:lnTo>
                  <a:cubicBezTo>
                    <a:pt x="11774" y="15284"/>
                    <a:pt x="11761" y="15281"/>
                    <a:pt x="11746" y="15276"/>
                  </a:cubicBezTo>
                  <a:lnTo>
                    <a:pt x="11746" y="15276"/>
                  </a:lnTo>
                  <a:lnTo>
                    <a:pt x="11782" y="15288"/>
                  </a:lnTo>
                  <a:cubicBezTo>
                    <a:pt x="11782" y="15287"/>
                    <a:pt x="11783" y="15287"/>
                    <a:pt x="11783" y="15286"/>
                  </a:cubicBezTo>
                  <a:lnTo>
                    <a:pt x="11783" y="15286"/>
                  </a:lnTo>
                  <a:cubicBezTo>
                    <a:pt x="11795" y="15290"/>
                    <a:pt x="11800" y="15293"/>
                    <a:pt x="11794" y="15300"/>
                  </a:cubicBezTo>
                  <a:cubicBezTo>
                    <a:pt x="11790" y="15304"/>
                    <a:pt x="11786" y="15305"/>
                    <a:pt x="11782" y="15305"/>
                  </a:cubicBezTo>
                  <a:cubicBezTo>
                    <a:pt x="11781" y="15305"/>
                    <a:pt x="11780" y="15305"/>
                    <a:pt x="11779" y="15305"/>
                  </a:cubicBezTo>
                  <a:lnTo>
                    <a:pt x="11779" y="15305"/>
                  </a:lnTo>
                  <a:cubicBezTo>
                    <a:pt x="11798" y="15315"/>
                    <a:pt x="11836" y="15338"/>
                    <a:pt x="11817" y="15347"/>
                  </a:cubicBezTo>
                  <a:cubicBezTo>
                    <a:pt x="11794" y="15343"/>
                    <a:pt x="11783" y="15342"/>
                    <a:pt x="11777" y="15342"/>
                  </a:cubicBezTo>
                  <a:cubicBezTo>
                    <a:pt x="11766" y="15342"/>
                    <a:pt x="11774" y="15347"/>
                    <a:pt x="11734" y="15347"/>
                  </a:cubicBezTo>
                  <a:lnTo>
                    <a:pt x="11746" y="15359"/>
                  </a:lnTo>
                  <a:lnTo>
                    <a:pt x="11782" y="15359"/>
                  </a:lnTo>
                  <a:cubicBezTo>
                    <a:pt x="11782" y="15359"/>
                    <a:pt x="11817" y="15383"/>
                    <a:pt x="11794" y="15383"/>
                  </a:cubicBezTo>
                  <a:lnTo>
                    <a:pt x="11770" y="15383"/>
                  </a:lnTo>
                  <a:lnTo>
                    <a:pt x="11782" y="15395"/>
                  </a:lnTo>
                  <a:lnTo>
                    <a:pt x="11805" y="15395"/>
                  </a:lnTo>
                  <a:cubicBezTo>
                    <a:pt x="11829" y="15407"/>
                    <a:pt x="11877" y="15407"/>
                    <a:pt x="11853" y="15419"/>
                  </a:cubicBezTo>
                  <a:lnTo>
                    <a:pt x="11817" y="15419"/>
                  </a:lnTo>
                  <a:cubicBezTo>
                    <a:pt x="11841" y="15419"/>
                    <a:pt x="11853" y="15431"/>
                    <a:pt x="11841" y="15431"/>
                  </a:cubicBezTo>
                  <a:cubicBezTo>
                    <a:pt x="11829" y="15431"/>
                    <a:pt x="11782" y="15419"/>
                    <a:pt x="11770" y="15419"/>
                  </a:cubicBezTo>
                  <a:cubicBezTo>
                    <a:pt x="11817" y="15431"/>
                    <a:pt x="11782" y="15443"/>
                    <a:pt x="11829" y="15455"/>
                  </a:cubicBezTo>
                  <a:lnTo>
                    <a:pt x="11782" y="15443"/>
                  </a:lnTo>
                  <a:lnTo>
                    <a:pt x="11817" y="15455"/>
                  </a:lnTo>
                  <a:lnTo>
                    <a:pt x="11770" y="15455"/>
                  </a:lnTo>
                  <a:cubicBezTo>
                    <a:pt x="11770" y="15466"/>
                    <a:pt x="11841" y="15466"/>
                    <a:pt x="11805" y="15466"/>
                  </a:cubicBezTo>
                  <a:lnTo>
                    <a:pt x="11794" y="15466"/>
                  </a:lnTo>
                  <a:cubicBezTo>
                    <a:pt x="11782" y="15466"/>
                    <a:pt x="11817" y="15502"/>
                    <a:pt x="11794" y="15502"/>
                  </a:cubicBezTo>
                  <a:cubicBezTo>
                    <a:pt x="11805" y="15490"/>
                    <a:pt x="11794" y="15478"/>
                    <a:pt x="11770" y="15466"/>
                  </a:cubicBezTo>
                  <a:lnTo>
                    <a:pt x="11698" y="15466"/>
                  </a:lnTo>
                  <a:lnTo>
                    <a:pt x="11794" y="15502"/>
                  </a:lnTo>
                  <a:cubicBezTo>
                    <a:pt x="11746" y="15502"/>
                    <a:pt x="11782" y="15490"/>
                    <a:pt x="11734" y="15490"/>
                  </a:cubicBezTo>
                  <a:cubicBezTo>
                    <a:pt x="11746" y="15502"/>
                    <a:pt x="11746" y="15502"/>
                    <a:pt x="11746" y="15502"/>
                  </a:cubicBezTo>
                  <a:cubicBezTo>
                    <a:pt x="11532" y="15383"/>
                    <a:pt x="11174" y="15240"/>
                    <a:pt x="10936" y="15133"/>
                  </a:cubicBezTo>
                  <a:cubicBezTo>
                    <a:pt x="10884" y="15133"/>
                    <a:pt x="10809" y="15110"/>
                    <a:pt x="10777" y="15110"/>
                  </a:cubicBezTo>
                  <a:cubicBezTo>
                    <a:pt x="10758" y="15110"/>
                    <a:pt x="10755" y="15118"/>
                    <a:pt x="10782" y="15145"/>
                  </a:cubicBezTo>
                  <a:cubicBezTo>
                    <a:pt x="10366" y="14846"/>
                    <a:pt x="9906" y="14726"/>
                    <a:pt x="9472" y="14579"/>
                  </a:cubicBezTo>
                  <a:lnTo>
                    <a:pt x="9472" y="14579"/>
                  </a:lnTo>
                  <a:cubicBezTo>
                    <a:pt x="9472" y="14615"/>
                    <a:pt x="9469" y="14656"/>
                    <a:pt x="9420" y="14656"/>
                  </a:cubicBezTo>
                  <a:cubicBezTo>
                    <a:pt x="9416" y="14656"/>
                    <a:pt x="9412" y="14656"/>
                    <a:pt x="9408" y="14655"/>
                  </a:cubicBezTo>
                  <a:lnTo>
                    <a:pt x="9408" y="14655"/>
                  </a:lnTo>
                  <a:cubicBezTo>
                    <a:pt x="9457" y="14669"/>
                    <a:pt x="9509" y="14689"/>
                    <a:pt x="9555" y="14716"/>
                  </a:cubicBezTo>
                  <a:lnTo>
                    <a:pt x="9377" y="14693"/>
                  </a:lnTo>
                  <a:lnTo>
                    <a:pt x="9377" y="14693"/>
                  </a:lnTo>
                  <a:cubicBezTo>
                    <a:pt x="9439" y="14733"/>
                    <a:pt x="9470" y="14743"/>
                    <a:pt x="9491" y="14743"/>
                  </a:cubicBezTo>
                  <a:cubicBezTo>
                    <a:pt x="9513" y="14743"/>
                    <a:pt x="9525" y="14733"/>
                    <a:pt x="9551" y="14733"/>
                  </a:cubicBezTo>
                  <a:cubicBezTo>
                    <a:pt x="9568" y="14733"/>
                    <a:pt x="9591" y="14737"/>
                    <a:pt x="9627" y="14752"/>
                  </a:cubicBezTo>
                  <a:cubicBezTo>
                    <a:pt x="9603" y="14800"/>
                    <a:pt x="9710" y="14835"/>
                    <a:pt x="9674" y="14859"/>
                  </a:cubicBezTo>
                  <a:cubicBezTo>
                    <a:pt x="9627" y="14824"/>
                    <a:pt x="9567" y="14800"/>
                    <a:pt x="9508" y="14788"/>
                  </a:cubicBezTo>
                  <a:lnTo>
                    <a:pt x="9508" y="14788"/>
                  </a:lnTo>
                  <a:cubicBezTo>
                    <a:pt x="9639" y="14847"/>
                    <a:pt x="9769" y="14931"/>
                    <a:pt x="9889" y="15026"/>
                  </a:cubicBezTo>
                  <a:cubicBezTo>
                    <a:pt x="9889" y="15003"/>
                    <a:pt x="9899" y="14984"/>
                    <a:pt x="9939" y="14984"/>
                  </a:cubicBezTo>
                  <a:cubicBezTo>
                    <a:pt x="9960" y="14984"/>
                    <a:pt x="9990" y="14990"/>
                    <a:pt x="10031" y="15002"/>
                  </a:cubicBezTo>
                  <a:cubicBezTo>
                    <a:pt x="10329" y="15133"/>
                    <a:pt x="10115" y="15097"/>
                    <a:pt x="10281" y="15205"/>
                  </a:cubicBezTo>
                  <a:cubicBezTo>
                    <a:pt x="10344" y="15205"/>
                    <a:pt x="10460" y="15265"/>
                    <a:pt x="10529" y="15265"/>
                  </a:cubicBezTo>
                  <a:cubicBezTo>
                    <a:pt x="10552" y="15265"/>
                    <a:pt x="10570" y="15258"/>
                    <a:pt x="10579" y="15240"/>
                  </a:cubicBezTo>
                  <a:cubicBezTo>
                    <a:pt x="10662" y="15276"/>
                    <a:pt x="10662" y="15324"/>
                    <a:pt x="10686" y="15347"/>
                  </a:cubicBezTo>
                  <a:cubicBezTo>
                    <a:pt x="10818" y="15376"/>
                    <a:pt x="11194" y="15544"/>
                    <a:pt x="11276" y="15544"/>
                  </a:cubicBezTo>
                  <a:cubicBezTo>
                    <a:pt x="11299" y="15544"/>
                    <a:pt x="11300" y="15532"/>
                    <a:pt x="11270" y="15502"/>
                  </a:cubicBezTo>
                  <a:lnTo>
                    <a:pt x="11234" y="15478"/>
                  </a:lnTo>
                  <a:lnTo>
                    <a:pt x="11258" y="15478"/>
                  </a:lnTo>
                  <a:cubicBezTo>
                    <a:pt x="11436" y="15538"/>
                    <a:pt x="11603" y="15609"/>
                    <a:pt x="11770" y="15705"/>
                  </a:cubicBezTo>
                  <a:lnTo>
                    <a:pt x="11734" y="15705"/>
                  </a:lnTo>
                  <a:lnTo>
                    <a:pt x="11710" y="15716"/>
                  </a:lnTo>
                  <a:lnTo>
                    <a:pt x="11722" y="15716"/>
                  </a:lnTo>
                  <a:cubicBezTo>
                    <a:pt x="11821" y="15750"/>
                    <a:pt x="11757" y="15742"/>
                    <a:pt x="11795" y="15759"/>
                  </a:cubicBezTo>
                  <a:lnTo>
                    <a:pt x="11795" y="15759"/>
                  </a:lnTo>
                  <a:cubicBezTo>
                    <a:pt x="11774" y="15752"/>
                    <a:pt x="11752" y="15750"/>
                    <a:pt x="11722" y="15740"/>
                  </a:cubicBezTo>
                  <a:cubicBezTo>
                    <a:pt x="11716" y="15746"/>
                    <a:pt x="11710" y="15749"/>
                    <a:pt x="11704" y="15749"/>
                  </a:cubicBezTo>
                  <a:cubicBezTo>
                    <a:pt x="11701" y="15749"/>
                    <a:pt x="11699" y="15749"/>
                    <a:pt x="11696" y="15747"/>
                  </a:cubicBezTo>
                  <a:lnTo>
                    <a:pt x="11696" y="15747"/>
                  </a:lnTo>
                  <a:cubicBezTo>
                    <a:pt x="11691" y="15749"/>
                    <a:pt x="11683" y="15751"/>
                    <a:pt x="11710" y="15764"/>
                  </a:cubicBezTo>
                  <a:lnTo>
                    <a:pt x="11674" y="15764"/>
                  </a:lnTo>
                  <a:cubicBezTo>
                    <a:pt x="11674" y="15770"/>
                    <a:pt x="11680" y="15770"/>
                    <a:pt x="11688" y="15770"/>
                  </a:cubicBezTo>
                  <a:cubicBezTo>
                    <a:pt x="11695" y="15770"/>
                    <a:pt x="11704" y="15770"/>
                    <a:pt x="11710" y="15776"/>
                  </a:cubicBezTo>
                  <a:cubicBezTo>
                    <a:pt x="11758" y="15788"/>
                    <a:pt x="11651" y="15788"/>
                    <a:pt x="11710" y="15812"/>
                  </a:cubicBezTo>
                  <a:cubicBezTo>
                    <a:pt x="11734" y="15836"/>
                    <a:pt x="11782" y="15847"/>
                    <a:pt x="11805" y="15859"/>
                  </a:cubicBezTo>
                  <a:cubicBezTo>
                    <a:pt x="11794" y="15859"/>
                    <a:pt x="11770" y="15859"/>
                    <a:pt x="11758" y="15847"/>
                  </a:cubicBezTo>
                  <a:cubicBezTo>
                    <a:pt x="11734" y="15847"/>
                    <a:pt x="11734" y="15859"/>
                    <a:pt x="11758" y="15871"/>
                  </a:cubicBezTo>
                  <a:lnTo>
                    <a:pt x="11722" y="15871"/>
                  </a:lnTo>
                  <a:cubicBezTo>
                    <a:pt x="11722" y="15871"/>
                    <a:pt x="11770" y="15883"/>
                    <a:pt x="11746" y="15883"/>
                  </a:cubicBezTo>
                  <a:cubicBezTo>
                    <a:pt x="11722" y="15883"/>
                    <a:pt x="11710" y="15871"/>
                    <a:pt x="11686" y="15871"/>
                  </a:cubicBezTo>
                  <a:cubicBezTo>
                    <a:pt x="11698" y="15883"/>
                    <a:pt x="11722" y="15883"/>
                    <a:pt x="11734" y="15895"/>
                  </a:cubicBezTo>
                  <a:cubicBezTo>
                    <a:pt x="11722" y="15895"/>
                    <a:pt x="11698" y="15895"/>
                    <a:pt x="11686" y="15883"/>
                  </a:cubicBezTo>
                  <a:lnTo>
                    <a:pt x="11686" y="15883"/>
                  </a:lnTo>
                  <a:cubicBezTo>
                    <a:pt x="11693" y="15890"/>
                    <a:pt x="11702" y="15896"/>
                    <a:pt x="11714" y="15902"/>
                  </a:cubicBezTo>
                  <a:lnTo>
                    <a:pt x="11714" y="15902"/>
                  </a:lnTo>
                  <a:cubicBezTo>
                    <a:pt x="11712" y="15902"/>
                    <a:pt x="11711" y="15902"/>
                    <a:pt x="11710" y="15902"/>
                  </a:cubicBezTo>
                  <a:cubicBezTo>
                    <a:pt x="11708" y="15902"/>
                    <a:pt x="11710" y="15903"/>
                    <a:pt x="11722" y="15907"/>
                  </a:cubicBezTo>
                  <a:cubicBezTo>
                    <a:pt x="11722" y="15907"/>
                    <a:pt x="11722" y="15907"/>
                    <a:pt x="11723" y="15907"/>
                  </a:cubicBezTo>
                  <a:lnTo>
                    <a:pt x="11723" y="15907"/>
                  </a:lnTo>
                  <a:cubicBezTo>
                    <a:pt x="11719" y="15905"/>
                    <a:pt x="11716" y="15904"/>
                    <a:pt x="11714" y="15902"/>
                  </a:cubicBezTo>
                  <a:lnTo>
                    <a:pt x="11714" y="15902"/>
                  </a:lnTo>
                  <a:cubicBezTo>
                    <a:pt x="11722" y="15903"/>
                    <a:pt x="11739" y="15907"/>
                    <a:pt x="11746" y="15907"/>
                  </a:cubicBezTo>
                  <a:lnTo>
                    <a:pt x="11758" y="15907"/>
                  </a:lnTo>
                  <a:cubicBezTo>
                    <a:pt x="11774" y="15909"/>
                    <a:pt x="11783" y="15910"/>
                    <a:pt x="11788" y="15910"/>
                  </a:cubicBezTo>
                  <a:cubicBezTo>
                    <a:pt x="11809" y="15910"/>
                    <a:pt x="11748" y="15893"/>
                    <a:pt x="11758" y="15883"/>
                  </a:cubicBezTo>
                  <a:lnTo>
                    <a:pt x="11758" y="15883"/>
                  </a:lnTo>
                  <a:lnTo>
                    <a:pt x="11817" y="15895"/>
                  </a:lnTo>
                  <a:lnTo>
                    <a:pt x="11770" y="15883"/>
                  </a:lnTo>
                  <a:cubicBezTo>
                    <a:pt x="11782" y="15883"/>
                    <a:pt x="11805" y="15883"/>
                    <a:pt x="11829" y="15895"/>
                  </a:cubicBezTo>
                  <a:cubicBezTo>
                    <a:pt x="11853" y="15895"/>
                    <a:pt x="11805" y="15883"/>
                    <a:pt x="11841" y="15883"/>
                  </a:cubicBezTo>
                  <a:lnTo>
                    <a:pt x="11853" y="15883"/>
                  </a:lnTo>
                  <a:lnTo>
                    <a:pt x="11829" y="15871"/>
                  </a:lnTo>
                  <a:cubicBezTo>
                    <a:pt x="11841" y="15871"/>
                    <a:pt x="11877" y="15871"/>
                    <a:pt x="11865" y="15883"/>
                  </a:cubicBezTo>
                  <a:cubicBezTo>
                    <a:pt x="11901" y="15883"/>
                    <a:pt x="11829" y="15859"/>
                    <a:pt x="11865" y="15859"/>
                  </a:cubicBezTo>
                  <a:cubicBezTo>
                    <a:pt x="11853" y="15836"/>
                    <a:pt x="11817" y="15847"/>
                    <a:pt x="11770" y="15824"/>
                  </a:cubicBezTo>
                  <a:lnTo>
                    <a:pt x="11770" y="15824"/>
                  </a:lnTo>
                  <a:lnTo>
                    <a:pt x="11859" y="15834"/>
                  </a:lnTo>
                  <a:lnTo>
                    <a:pt x="11859" y="15834"/>
                  </a:lnTo>
                  <a:cubicBezTo>
                    <a:pt x="11846" y="15830"/>
                    <a:pt x="11841" y="15830"/>
                    <a:pt x="11837" y="15830"/>
                  </a:cubicBezTo>
                  <a:cubicBezTo>
                    <a:pt x="11832" y="15830"/>
                    <a:pt x="11829" y="15830"/>
                    <a:pt x="11817" y="15824"/>
                  </a:cubicBezTo>
                  <a:cubicBezTo>
                    <a:pt x="11846" y="15824"/>
                    <a:pt x="11814" y="15808"/>
                    <a:pt x="11836" y="15808"/>
                  </a:cubicBezTo>
                  <a:cubicBezTo>
                    <a:pt x="11842" y="15808"/>
                    <a:pt x="11851" y="15809"/>
                    <a:pt x="11865" y="15812"/>
                  </a:cubicBezTo>
                  <a:cubicBezTo>
                    <a:pt x="11853" y="15806"/>
                    <a:pt x="11847" y="15806"/>
                    <a:pt x="11841" y="15806"/>
                  </a:cubicBezTo>
                  <a:cubicBezTo>
                    <a:pt x="11835" y="15806"/>
                    <a:pt x="11829" y="15806"/>
                    <a:pt x="11817" y="15800"/>
                  </a:cubicBezTo>
                  <a:lnTo>
                    <a:pt x="11817" y="15800"/>
                  </a:lnTo>
                  <a:cubicBezTo>
                    <a:pt x="11834" y="15802"/>
                    <a:pt x="11844" y="15803"/>
                    <a:pt x="11848" y="15803"/>
                  </a:cubicBezTo>
                  <a:cubicBezTo>
                    <a:pt x="11868" y="15803"/>
                    <a:pt x="11813" y="15788"/>
                    <a:pt x="11841" y="15788"/>
                  </a:cubicBezTo>
                  <a:cubicBezTo>
                    <a:pt x="11889" y="15788"/>
                    <a:pt x="11865" y="15800"/>
                    <a:pt x="11901" y="15800"/>
                  </a:cubicBezTo>
                  <a:cubicBezTo>
                    <a:pt x="11829" y="15776"/>
                    <a:pt x="11913" y="15788"/>
                    <a:pt x="11901" y="15776"/>
                  </a:cubicBezTo>
                  <a:lnTo>
                    <a:pt x="11925" y="15776"/>
                  </a:lnTo>
                  <a:cubicBezTo>
                    <a:pt x="12222" y="15919"/>
                    <a:pt x="12520" y="16074"/>
                    <a:pt x="12817" y="16181"/>
                  </a:cubicBezTo>
                  <a:lnTo>
                    <a:pt x="12806" y="16205"/>
                  </a:lnTo>
                  <a:cubicBezTo>
                    <a:pt x="13115" y="16300"/>
                    <a:pt x="13484" y="16467"/>
                    <a:pt x="13710" y="16502"/>
                  </a:cubicBezTo>
                  <a:cubicBezTo>
                    <a:pt x="13806" y="16538"/>
                    <a:pt x="13901" y="16633"/>
                    <a:pt x="13865" y="16645"/>
                  </a:cubicBezTo>
                  <a:cubicBezTo>
                    <a:pt x="14068" y="16693"/>
                    <a:pt x="14270" y="16776"/>
                    <a:pt x="14461" y="16883"/>
                  </a:cubicBezTo>
                  <a:cubicBezTo>
                    <a:pt x="14403" y="16870"/>
                    <a:pt x="14375" y="16865"/>
                    <a:pt x="14362" y="16865"/>
                  </a:cubicBezTo>
                  <a:cubicBezTo>
                    <a:pt x="14342" y="16865"/>
                    <a:pt x="14362" y="16876"/>
                    <a:pt x="14360" y="16876"/>
                  </a:cubicBezTo>
                  <a:cubicBezTo>
                    <a:pt x="14359" y="16876"/>
                    <a:pt x="14333" y="16864"/>
                    <a:pt x="14211" y="16812"/>
                  </a:cubicBezTo>
                  <a:lnTo>
                    <a:pt x="14211" y="16812"/>
                  </a:lnTo>
                  <a:cubicBezTo>
                    <a:pt x="14496" y="16955"/>
                    <a:pt x="14556" y="17014"/>
                    <a:pt x="14901" y="17086"/>
                  </a:cubicBezTo>
                  <a:cubicBezTo>
                    <a:pt x="14758" y="17098"/>
                    <a:pt x="15092" y="17252"/>
                    <a:pt x="15234" y="17300"/>
                  </a:cubicBezTo>
                  <a:lnTo>
                    <a:pt x="15044" y="17169"/>
                  </a:lnTo>
                  <a:lnTo>
                    <a:pt x="15044" y="17169"/>
                  </a:lnTo>
                  <a:cubicBezTo>
                    <a:pt x="15211" y="17229"/>
                    <a:pt x="15342" y="17288"/>
                    <a:pt x="15484" y="17360"/>
                  </a:cubicBezTo>
                  <a:lnTo>
                    <a:pt x="15377" y="17395"/>
                  </a:lnTo>
                  <a:cubicBezTo>
                    <a:pt x="15949" y="17752"/>
                    <a:pt x="16544" y="17693"/>
                    <a:pt x="16937" y="18050"/>
                  </a:cubicBezTo>
                  <a:cubicBezTo>
                    <a:pt x="16943" y="18050"/>
                    <a:pt x="16948" y="18051"/>
                    <a:pt x="16952" y="18051"/>
                  </a:cubicBezTo>
                  <a:cubicBezTo>
                    <a:pt x="17098" y="18051"/>
                    <a:pt x="16633" y="17872"/>
                    <a:pt x="16794" y="17872"/>
                  </a:cubicBezTo>
                  <a:cubicBezTo>
                    <a:pt x="17008" y="17991"/>
                    <a:pt x="17211" y="18122"/>
                    <a:pt x="17401" y="18264"/>
                  </a:cubicBezTo>
                  <a:cubicBezTo>
                    <a:pt x="17770" y="18467"/>
                    <a:pt x="17806" y="18312"/>
                    <a:pt x="18199" y="18503"/>
                  </a:cubicBezTo>
                  <a:cubicBezTo>
                    <a:pt x="18175" y="18471"/>
                    <a:pt x="18157" y="18418"/>
                    <a:pt x="18239" y="18418"/>
                  </a:cubicBezTo>
                  <a:cubicBezTo>
                    <a:pt x="18280" y="18418"/>
                    <a:pt x="18346" y="18431"/>
                    <a:pt x="18449" y="18467"/>
                  </a:cubicBezTo>
                  <a:cubicBezTo>
                    <a:pt x="18683" y="18569"/>
                    <a:pt x="18735" y="18679"/>
                    <a:pt x="18633" y="18679"/>
                  </a:cubicBezTo>
                  <a:cubicBezTo>
                    <a:pt x="18616" y="18679"/>
                    <a:pt x="18594" y="18676"/>
                    <a:pt x="18568" y="18669"/>
                  </a:cubicBezTo>
                  <a:cubicBezTo>
                    <a:pt x="18497" y="18645"/>
                    <a:pt x="18461" y="18622"/>
                    <a:pt x="18473" y="18610"/>
                  </a:cubicBezTo>
                  <a:cubicBezTo>
                    <a:pt x="18420" y="18596"/>
                    <a:pt x="18359" y="18579"/>
                    <a:pt x="18333" y="18579"/>
                  </a:cubicBezTo>
                  <a:cubicBezTo>
                    <a:pt x="18312" y="18579"/>
                    <a:pt x="18312" y="18590"/>
                    <a:pt x="18354" y="18622"/>
                  </a:cubicBezTo>
                  <a:lnTo>
                    <a:pt x="18402" y="18610"/>
                  </a:lnTo>
                  <a:cubicBezTo>
                    <a:pt x="18532" y="18693"/>
                    <a:pt x="18913" y="18860"/>
                    <a:pt x="18806" y="18860"/>
                  </a:cubicBezTo>
                  <a:cubicBezTo>
                    <a:pt x="18870" y="18877"/>
                    <a:pt x="18906" y="18884"/>
                    <a:pt x="18922" y="18884"/>
                  </a:cubicBezTo>
                  <a:cubicBezTo>
                    <a:pt x="18954" y="18884"/>
                    <a:pt x="18903" y="18854"/>
                    <a:pt x="18825" y="18812"/>
                  </a:cubicBezTo>
                  <a:lnTo>
                    <a:pt x="18825" y="18812"/>
                  </a:lnTo>
                  <a:cubicBezTo>
                    <a:pt x="19134" y="18974"/>
                    <a:pt x="19353" y="19026"/>
                    <a:pt x="19687" y="19193"/>
                  </a:cubicBezTo>
                  <a:cubicBezTo>
                    <a:pt x="19637" y="19163"/>
                    <a:pt x="19604" y="19116"/>
                    <a:pt x="19630" y="19116"/>
                  </a:cubicBezTo>
                  <a:cubicBezTo>
                    <a:pt x="19635" y="19116"/>
                    <a:pt x="19642" y="19118"/>
                    <a:pt x="19652" y="19122"/>
                  </a:cubicBezTo>
                  <a:cubicBezTo>
                    <a:pt x="19893" y="19242"/>
                    <a:pt x="19968" y="19262"/>
                    <a:pt x="20014" y="19262"/>
                  </a:cubicBezTo>
                  <a:cubicBezTo>
                    <a:pt x="20036" y="19262"/>
                    <a:pt x="20052" y="19257"/>
                    <a:pt x="20076" y="19257"/>
                  </a:cubicBezTo>
                  <a:cubicBezTo>
                    <a:pt x="20112" y="19257"/>
                    <a:pt x="20165" y="19267"/>
                    <a:pt x="20283" y="19312"/>
                  </a:cubicBezTo>
                  <a:cubicBezTo>
                    <a:pt x="20473" y="19443"/>
                    <a:pt x="20164" y="19384"/>
                    <a:pt x="20557" y="19503"/>
                  </a:cubicBezTo>
                  <a:cubicBezTo>
                    <a:pt x="20683" y="19573"/>
                    <a:pt x="20664" y="19594"/>
                    <a:pt x="20608" y="19594"/>
                  </a:cubicBezTo>
                  <a:cubicBezTo>
                    <a:pt x="20569" y="19594"/>
                    <a:pt x="20512" y="19584"/>
                    <a:pt x="20473" y="19574"/>
                  </a:cubicBezTo>
                  <a:lnTo>
                    <a:pt x="20473" y="19574"/>
                  </a:lnTo>
                  <a:cubicBezTo>
                    <a:pt x="20664" y="19634"/>
                    <a:pt x="20854" y="19717"/>
                    <a:pt x="21021" y="19824"/>
                  </a:cubicBezTo>
                  <a:lnTo>
                    <a:pt x="21045" y="19824"/>
                  </a:lnTo>
                  <a:lnTo>
                    <a:pt x="20985" y="19836"/>
                  </a:lnTo>
                  <a:cubicBezTo>
                    <a:pt x="20996" y="19842"/>
                    <a:pt x="21007" y="19845"/>
                    <a:pt x="21019" y="19845"/>
                  </a:cubicBezTo>
                  <a:lnTo>
                    <a:pt x="21019" y="19845"/>
                  </a:lnTo>
                  <a:cubicBezTo>
                    <a:pt x="21012" y="19839"/>
                    <a:pt x="21038" y="19824"/>
                    <a:pt x="21057" y="19824"/>
                  </a:cubicBezTo>
                  <a:lnTo>
                    <a:pt x="21069" y="19824"/>
                  </a:lnTo>
                  <a:lnTo>
                    <a:pt x="21092" y="19836"/>
                  </a:lnTo>
                  <a:cubicBezTo>
                    <a:pt x="21152" y="19884"/>
                    <a:pt x="21211" y="19907"/>
                    <a:pt x="21271" y="19943"/>
                  </a:cubicBezTo>
                  <a:lnTo>
                    <a:pt x="21132" y="19906"/>
                  </a:lnTo>
                  <a:lnTo>
                    <a:pt x="21132" y="19906"/>
                  </a:lnTo>
                  <a:cubicBezTo>
                    <a:pt x="21214" y="19929"/>
                    <a:pt x="21296" y="19960"/>
                    <a:pt x="21378" y="19991"/>
                  </a:cubicBezTo>
                  <a:lnTo>
                    <a:pt x="21295" y="19896"/>
                  </a:lnTo>
                  <a:lnTo>
                    <a:pt x="21295" y="19896"/>
                  </a:lnTo>
                  <a:cubicBezTo>
                    <a:pt x="21402" y="19955"/>
                    <a:pt x="21485" y="19991"/>
                    <a:pt x="21473" y="20015"/>
                  </a:cubicBezTo>
                  <a:cubicBezTo>
                    <a:pt x="21478" y="20015"/>
                    <a:pt x="21482" y="20015"/>
                    <a:pt x="21486" y="20015"/>
                  </a:cubicBezTo>
                  <a:cubicBezTo>
                    <a:pt x="21566" y="20015"/>
                    <a:pt x="21473" y="19922"/>
                    <a:pt x="21584" y="19922"/>
                  </a:cubicBezTo>
                  <a:cubicBezTo>
                    <a:pt x="21604" y="19922"/>
                    <a:pt x="21630" y="19924"/>
                    <a:pt x="21664" y="19931"/>
                  </a:cubicBezTo>
                  <a:cubicBezTo>
                    <a:pt x="21795" y="20015"/>
                    <a:pt x="22104" y="20074"/>
                    <a:pt x="22116" y="20169"/>
                  </a:cubicBezTo>
                  <a:cubicBezTo>
                    <a:pt x="21998" y="20110"/>
                    <a:pt x="21946" y="20091"/>
                    <a:pt x="21925" y="20091"/>
                  </a:cubicBezTo>
                  <a:cubicBezTo>
                    <a:pt x="21884" y="20091"/>
                    <a:pt x="21955" y="20161"/>
                    <a:pt x="21897" y="20161"/>
                  </a:cubicBezTo>
                  <a:cubicBezTo>
                    <a:pt x="21889" y="20161"/>
                    <a:pt x="21878" y="20160"/>
                    <a:pt x="21864" y="20156"/>
                  </a:cubicBezTo>
                  <a:lnTo>
                    <a:pt x="21864" y="20156"/>
                  </a:lnTo>
                  <a:cubicBezTo>
                    <a:pt x="21917" y="20176"/>
                    <a:pt x="21971" y="20200"/>
                    <a:pt x="22021" y="20229"/>
                  </a:cubicBezTo>
                  <a:cubicBezTo>
                    <a:pt x="22027" y="20235"/>
                    <a:pt x="22021" y="20238"/>
                    <a:pt x="22009" y="20238"/>
                  </a:cubicBezTo>
                  <a:cubicBezTo>
                    <a:pt x="21997" y="20238"/>
                    <a:pt x="21979" y="20235"/>
                    <a:pt x="21961" y="20229"/>
                  </a:cubicBezTo>
                  <a:lnTo>
                    <a:pt x="21961" y="20229"/>
                  </a:lnTo>
                  <a:cubicBezTo>
                    <a:pt x="22119" y="20324"/>
                    <a:pt x="22186" y="20343"/>
                    <a:pt x="22239" y="20343"/>
                  </a:cubicBezTo>
                  <a:cubicBezTo>
                    <a:pt x="22274" y="20343"/>
                    <a:pt x="22303" y="20335"/>
                    <a:pt x="22347" y="20335"/>
                  </a:cubicBezTo>
                  <a:cubicBezTo>
                    <a:pt x="22402" y="20335"/>
                    <a:pt x="22481" y="20348"/>
                    <a:pt x="22628" y="20408"/>
                  </a:cubicBezTo>
                  <a:cubicBezTo>
                    <a:pt x="22557" y="20431"/>
                    <a:pt x="22700" y="20527"/>
                    <a:pt x="22771" y="20550"/>
                  </a:cubicBezTo>
                  <a:cubicBezTo>
                    <a:pt x="22649" y="20498"/>
                    <a:pt x="22680" y="20465"/>
                    <a:pt x="22771" y="20465"/>
                  </a:cubicBezTo>
                  <a:cubicBezTo>
                    <a:pt x="22804" y="20465"/>
                    <a:pt x="22845" y="20469"/>
                    <a:pt x="22890" y="20479"/>
                  </a:cubicBezTo>
                  <a:cubicBezTo>
                    <a:pt x="23152" y="20634"/>
                    <a:pt x="23200" y="20586"/>
                    <a:pt x="23355" y="20658"/>
                  </a:cubicBezTo>
                  <a:lnTo>
                    <a:pt x="23188" y="20562"/>
                  </a:lnTo>
                  <a:lnTo>
                    <a:pt x="23188" y="20562"/>
                  </a:lnTo>
                  <a:cubicBezTo>
                    <a:pt x="23331" y="20586"/>
                    <a:pt x="23474" y="20622"/>
                    <a:pt x="23605" y="20681"/>
                  </a:cubicBezTo>
                  <a:cubicBezTo>
                    <a:pt x="23605" y="20688"/>
                    <a:pt x="23598" y="20690"/>
                    <a:pt x="23588" y="20690"/>
                  </a:cubicBezTo>
                  <a:cubicBezTo>
                    <a:pt x="23580" y="20690"/>
                    <a:pt x="23570" y="20689"/>
                    <a:pt x="23559" y="20687"/>
                  </a:cubicBezTo>
                  <a:lnTo>
                    <a:pt x="23559" y="20687"/>
                  </a:lnTo>
                  <a:cubicBezTo>
                    <a:pt x="23774" y="20751"/>
                    <a:pt x="23975" y="20963"/>
                    <a:pt x="24259" y="21027"/>
                  </a:cubicBezTo>
                  <a:cubicBezTo>
                    <a:pt x="24378" y="21110"/>
                    <a:pt x="24236" y="21110"/>
                    <a:pt x="24355" y="21181"/>
                  </a:cubicBezTo>
                  <a:cubicBezTo>
                    <a:pt x="24712" y="21265"/>
                    <a:pt x="24688" y="21384"/>
                    <a:pt x="25069" y="21491"/>
                  </a:cubicBezTo>
                  <a:cubicBezTo>
                    <a:pt x="25022" y="21438"/>
                    <a:pt x="24994" y="21414"/>
                    <a:pt x="25027" y="21414"/>
                  </a:cubicBezTo>
                  <a:cubicBezTo>
                    <a:pt x="25052" y="21414"/>
                    <a:pt x="25115" y="21429"/>
                    <a:pt x="25236" y="21455"/>
                  </a:cubicBezTo>
                  <a:lnTo>
                    <a:pt x="24640" y="21241"/>
                  </a:lnTo>
                  <a:lnTo>
                    <a:pt x="24640" y="21241"/>
                  </a:lnTo>
                  <a:lnTo>
                    <a:pt x="25045" y="21324"/>
                  </a:lnTo>
                  <a:cubicBezTo>
                    <a:pt x="24867" y="21253"/>
                    <a:pt x="24664" y="21205"/>
                    <a:pt x="24557" y="21146"/>
                  </a:cubicBezTo>
                  <a:lnTo>
                    <a:pt x="24557" y="21146"/>
                  </a:lnTo>
                  <a:cubicBezTo>
                    <a:pt x="24637" y="21160"/>
                    <a:pt x="24682" y="21168"/>
                    <a:pt x="24702" y="21168"/>
                  </a:cubicBezTo>
                  <a:cubicBezTo>
                    <a:pt x="24733" y="21168"/>
                    <a:pt x="24707" y="21148"/>
                    <a:pt x="24664" y="21098"/>
                  </a:cubicBezTo>
                  <a:lnTo>
                    <a:pt x="24664" y="21098"/>
                  </a:lnTo>
                  <a:cubicBezTo>
                    <a:pt x="24867" y="21289"/>
                    <a:pt x="25164" y="21253"/>
                    <a:pt x="25414" y="21431"/>
                  </a:cubicBezTo>
                  <a:lnTo>
                    <a:pt x="25343" y="21562"/>
                  </a:lnTo>
                  <a:cubicBezTo>
                    <a:pt x="25736" y="21789"/>
                    <a:pt x="26117" y="21801"/>
                    <a:pt x="26641" y="22063"/>
                  </a:cubicBezTo>
                  <a:lnTo>
                    <a:pt x="26474" y="21967"/>
                  </a:lnTo>
                  <a:cubicBezTo>
                    <a:pt x="26481" y="21966"/>
                    <a:pt x="26488" y="21965"/>
                    <a:pt x="26496" y="21965"/>
                  </a:cubicBezTo>
                  <a:cubicBezTo>
                    <a:pt x="26604" y="21965"/>
                    <a:pt x="26832" y="22102"/>
                    <a:pt x="26998" y="22146"/>
                  </a:cubicBezTo>
                  <a:cubicBezTo>
                    <a:pt x="26962" y="22182"/>
                    <a:pt x="27069" y="22253"/>
                    <a:pt x="27129" y="22313"/>
                  </a:cubicBezTo>
                  <a:cubicBezTo>
                    <a:pt x="27129" y="22308"/>
                    <a:pt x="27133" y="22306"/>
                    <a:pt x="27140" y="22306"/>
                  </a:cubicBezTo>
                  <a:cubicBezTo>
                    <a:pt x="27195" y="22306"/>
                    <a:pt x="27433" y="22423"/>
                    <a:pt x="27559" y="22423"/>
                  </a:cubicBezTo>
                  <a:cubicBezTo>
                    <a:pt x="27583" y="22423"/>
                    <a:pt x="27603" y="22418"/>
                    <a:pt x="27617" y="22408"/>
                  </a:cubicBezTo>
                  <a:lnTo>
                    <a:pt x="27831" y="22563"/>
                  </a:lnTo>
                  <a:cubicBezTo>
                    <a:pt x="28260" y="22777"/>
                    <a:pt x="28379" y="22646"/>
                    <a:pt x="28796" y="22836"/>
                  </a:cubicBezTo>
                  <a:cubicBezTo>
                    <a:pt x="28693" y="22836"/>
                    <a:pt x="28757" y="22892"/>
                    <a:pt x="28689" y="22892"/>
                  </a:cubicBezTo>
                  <a:cubicBezTo>
                    <a:pt x="28663" y="22892"/>
                    <a:pt x="28617" y="22884"/>
                    <a:pt x="28534" y="22860"/>
                  </a:cubicBezTo>
                  <a:lnTo>
                    <a:pt x="28534" y="22860"/>
                  </a:lnTo>
                  <a:cubicBezTo>
                    <a:pt x="28654" y="22911"/>
                    <a:pt x="28758" y="22961"/>
                    <a:pt x="28795" y="22961"/>
                  </a:cubicBezTo>
                  <a:cubicBezTo>
                    <a:pt x="28801" y="22961"/>
                    <a:pt x="28806" y="22959"/>
                    <a:pt x="28808" y="22955"/>
                  </a:cubicBezTo>
                  <a:cubicBezTo>
                    <a:pt x="28879" y="23015"/>
                    <a:pt x="29224" y="23063"/>
                    <a:pt x="29343" y="23158"/>
                  </a:cubicBezTo>
                  <a:cubicBezTo>
                    <a:pt x="29371" y="23150"/>
                    <a:pt x="29400" y="23146"/>
                    <a:pt x="29430" y="23146"/>
                  </a:cubicBezTo>
                  <a:cubicBezTo>
                    <a:pt x="29489" y="23146"/>
                    <a:pt x="29550" y="23162"/>
                    <a:pt x="29605" y="23194"/>
                  </a:cubicBezTo>
                  <a:cubicBezTo>
                    <a:pt x="29605" y="23194"/>
                    <a:pt x="29605" y="23206"/>
                    <a:pt x="29605" y="23206"/>
                  </a:cubicBezTo>
                  <a:cubicBezTo>
                    <a:pt x="29627" y="23206"/>
                    <a:pt x="29708" y="23231"/>
                    <a:pt x="29747" y="23231"/>
                  </a:cubicBezTo>
                  <a:cubicBezTo>
                    <a:pt x="29772" y="23231"/>
                    <a:pt x="29779" y="23220"/>
                    <a:pt x="29736" y="23182"/>
                  </a:cubicBezTo>
                  <a:lnTo>
                    <a:pt x="29736" y="23182"/>
                  </a:lnTo>
                  <a:cubicBezTo>
                    <a:pt x="30117" y="23503"/>
                    <a:pt x="30951" y="23670"/>
                    <a:pt x="31284" y="23956"/>
                  </a:cubicBezTo>
                  <a:lnTo>
                    <a:pt x="31772" y="24134"/>
                  </a:lnTo>
                  <a:lnTo>
                    <a:pt x="32022" y="24229"/>
                  </a:lnTo>
                  <a:lnTo>
                    <a:pt x="32320" y="24349"/>
                  </a:lnTo>
                  <a:cubicBezTo>
                    <a:pt x="32306" y="24349"/>
                    <a:pt x="32308" y="24356"/>
                    <a:pt x="32299" y="24356"/>
                  </a:cubicBezTo>
                  <a:cubicBezTo>
                    <a:pt x="32292" y="24356"/>
                    <a:pt x="32279" y="24352"/>
                    <a:pt x="32248" y="24337"/>
                  </a:cubicBezTo>
                  <a:lnTo>
                    <a:pt x="32248" y="24337"/>
                  </a:lnTo>
                  <a:cubicBezTo>
                    <a:pt x="32446" y="24440"/>
                    <a:pt x="32545" y="24462"/>
                    <a:pt x="32607" y="24462"/>
                  </a:cubicBezTo>
                  <a:cubicBezTo>
                    <a:pt x="32630" y="24462"/>
                    <a:pt x="32649" y="24459"/>
                    <a:pt x="32665" y="24456"/>
                  </a:cubicBezTo>
                  <a:cubicBezTo>
                    <a:pt x="32678" y="24452"/>
                    <a:pt x="32692" y="24449"/>
                    <a:pt x="32710" y="24449"/>
                  </a:cubicBezTo>
                  <a:cubicBezTo>
                    <a:pt x="32758" y="24449"/>
                    <a:pt x="32843" y="24471"/>
                    <a:pt x="33058" y="24575"/>
                  </a:cubicBezTo>
                  <a:cubicBezTo>
                    <a:pt x="33191" y="24658"/>
                    <a:pt x="33215" y="24684"/>
                    <a:pt x="33193" y="24684"/>
                  </a:cubicBezTo>
                  <a:cubicBezTo>
                    <a:pt x="33159" y="24684"/>
                    <a:pt x="33018" y="24624"/>
                    <a:pt x="32999" y="24624"/>
                  </a:cubicBezTo>
                  <a:cubicBezTo>
                    <a:pt x="32992" y="24624"/>
                    <a:pt x="33003" y="24633"/>
                    <a:pt x="33046" y="24658"/>
                  </a:cubicBezTo>
                  <a:cubicBezTo>
                    <a:pt x="33165" y="24765"/>
                    <a:pt x="33320" y="24860"/>
                    <a:pt x="33475" y="24908"/>
                  </a:cubicBezTo>
                  <a:cubicBezTo>
                    <a:pt x="33403" y="24789"/>
                    <a:pt x="33320" y="24634"/>
                    <a:pt x="33237" y="24456"/>
                  </a:cubicBezTo>
                  <a:cubicBezTo>
                    <a:pt x="33165" y="24313"/>
                    <a:pt x="33106" y="24170"/>
                    <a:pt x="33070" y="24015"/>
                  </a:cubicBezTo>
                  <a:lnTo>
                    <a:pt x="33070" y="24015"/>
                  </a:lnTo>
                  <a:lnTo>
                    <a:pt x="33130" y="24134"/>
                  </a:lnTo>
                  <a:cubicBezTo>
                    <a:pt x="33058" y="23908"/>
                    <a:pt x="32963" y="23706"/>
                    <a:pt x="32844" y="23503"/>
                  </a:cubicBezTo>
                  <a:cubicBezTo>
                    <a:pt x="32749" y="23348"/>
                    <a:pt x="32653" y="23182"/>
                    <a:pt x="32582" y="23015"/>
                  </a:cubicBezTo>
                  <a:lnTo>
                    <a:pt x="32582" y="23015"/>
                  </a:lnTo>
                  <a:cubicBezTo>
                    <a:pt x="32582" y="23015"/>
                    <a:pt x="32592" y="23020"/>
                    <a:pt x="32599" y="23020"/>
                  </a:cubicBezTo>
                  <a:cubicBezTo>
                    <a:pt x="32603" y="23020"/>
                    <a:pt x="32606" y="23019"/>
                    <a:pt x="32606" y="23015"/>
                  </a:cubicBezTo>
                  <a:cubicBezTo>
                    <a:pt x="32379" y="22694"/>
                    <a:pt x="32177" y="22348"/>
                    <a:pt x="32010" y="21991"/>
                  </a:cubicBezTo>
                  <a:lnTo>
                    <a:pt x="32010" y="21991"/>
                  </a:lnTo>
                  <a:cubicBezTo>
                    <a:pt x="32081" y="22046"/>
                    <a:pt x="32105" y="22096"/>
                    <a:pt x="32120" y="22096"/>
                  </a:cubicBezTo>
                  <a:cubicBezTo>
                    <a:pt x="32128" y="22096"/>
                    <a:pt x="32133" y="22083"/>
                    <a:pt x="32141" y="22051"/>
                  </a:cubicBezTo>
                  <a:cubicBezTo>
                    <a:pt x="32119" y="22001"/>
                    <a:pt x="32103" y="21992"/>
                    <a:pt x="32088" y="21992"/>
                  </a:cubicBezTo>
                  <a:cubicBezTo>
                    <a:pt x="32078" y="21992"/>
                    <a:pt x="32068" y="21996"/>
                    <a:pt x="32056" y="21996"/>
                  </a:cubicBezTo>
                  <a:cubicBezTo>
                    <a:pt x="32028" y="21996"/>
                    <a:pt x="31990" y="21974"/>
                    <a:pt x="31915" y="21824"/>
                  </a:cubicBezTo>
                  <a:cubicBezTo>
                    <a:pt x="31903" y="21717"/>
                    <a:pt x="31832" y="21479"/>
                    <a:pt x="31879" y="21420"/>
                  </a:cubicBezTo>
                  <a:lnTo>
                    <a:pt x="31879" y="21420"/>
                  </a:lnTo>
                  <a:lnTo>
                    <a:pt x="32010" y="21717"/>
                  </a:lnTo>
                  <a:cubicBezTo>
                    <a:pt x="32022" y="21527"/>
                    <a:pt x="31844" y="21336"/>
                    <a:pt x="31784" y="21170"/>
                  </a:cubicBezTo>
                  <a:lnTo>
                    <a:pt x="31832" y="21170"/>
                  </a:lnTo>
                  <a:cubicBezTo>
                    <a:pt x="31629" y="20729"/>
                    <a:pt x="31534" y="20753"/>
                    <a:pt x="31332" y="20265"/>
                  </a:cubicBezTo>
                  <a:lnTo>
                    <a:pt x="31332" y="20324"/>
                  </a:lnTo>
                  <a:cubicBezTo>
                    <a:pt x="31129" y="20098"/>
                    <a:pt x="31284" y="20074"/>
                    <a:pt x="31105" y="19836"/>
                  </a:cubicBezTo>
                  <a:lnTo>
                    <a:pt x="31165" y="19717"/>
                  </a:lnTo>
                  <a:cubicBezTo>
                    <a:pt x="31058" y="19550"/>
                    <a:pt x="30808" y="19145"/>
                    <a:pt x="30665" y="18824"/>
                  </a:cubicBezTo>
                  <a:lnTo>
                    <a:pt x="30665" y="18824"/>
                  </a:lnTo>
                  <a:cubicBezTo>
                    <a:pt x="30832" y="19062"/>
                    <a:pt x="30986" y="19300"/>
                    <a:pt x="31129" y="19550"/>
                  </a:cubicBezTo>
                  <a:cubicBezTo>
                    <a:pt x="31053" y="19333"/>
                    <a:pt x="30947" y="19135"/>
                    <a:pt x="30821" y="18940"/>
                  </a:cubicBezTo>
                  <a:lnTo>
                    <a:pt x="30821" y="18940"/>
                  </a:lnTo>
                  <a:cubicBezTo>
                    <a:pt x="30855" y="18993"/>
                    <a:pt x="30885" y="19048"/>
                    <a:pt x="30903" y="19110"/>
                  </a:cubicBezTo>
                  <a:cubicBezTo>
                    <a:pt x="30701" y="18860"/>
                    <a:pt x="30546" y="18598"/>
                    <a:pt x="30439" y="18300"/>
                  </a:cubicBezTo>
                  <a:cubicBezTo>
                    <a:pt x="30641" y="18288"/>
                    <a:pt x="30105" y="17371"/>
                    <a:pt x="30141" y="17062"/>
                  </a:cubicBezTo>
                  <a:cubicBezTo>
                    <a:pt x="29832" y="16467"/>
                    <a:pt x="29677" y="15812"/>
                    <a:pt x="29391" y="15097"/>
                  </a:cubicBezTo>
                  <a:cubicBezTo>
                    <a:pt x="29383" y="15170"/>
                    <a:pt x="29374" y="15196"/>
                    <a:pt x="29363" y="15196"/>
                  </a:cubicBezTo>
                  <a:cubicBezTo>
                    <a:pt x="29333" y="15196"/>
                    <a:pt x="29291" y="14967"/>
                    <a:pt x="29218" y="14967"/>
                  </a:cubicBezTo>
                  <a:cubicBezTo>
                    <a:pt x="29208" y="14967"/>
                    <a:pt x="29199" y="14970"/>
                    <a:pt x="29189" y="14978"/>
                  </a:cubicBezTo>
                  <a:cubicBezTo>
                    <a:pt x="29141" y="14907"/>
                    <a:pt x="29105" y="14812"/>
                    <a:pt x="29093" y="14728"/>
                  </a:cubicBezTo>
                  <a:lnTo>
                    <a:pt x="28986" y="14181"/>
                  </a:lnTo>
                  <a:cubicBezTo>
                    <a:pt x="28986" y="14156"/>
                    <a:pt x="28989" y="14146"/>
                    <a:pt x="28994" y="14146"/>
                  </a:cubicBezTo>
                  <a:cubicBezTo>
                    <a:pt x="29014" y="14146"/>
                    <a:pt x="29068" y="14313"/>
                    <a:pt x="29090" y="14313"/>
                  </a:cubicBezTo>
                  <a:cubicBezTo>
                    <a:pt x="29091" y="14313"/>
                    <a:pt x="29092" y="14313"/>
                    <a:pt x="29093" y="14312"/>
                  </a:cubicBezTo>
                  <a:cubicBezTo>
                    <a:pt x="28974" y="13931"/>
                    <a:pt x="29093" y="14133"/>
                    <a:pt x="29046" y="13871"/>
                  </a:cubicBezTo>
                  <a:lnTo>
                    <a:pt x="29046" y="13871"/>
                  </a:lnTo>
                  <a:cubicBezTo>
                    <a:pt x="29041" y="13879"/>
                    <a:pt x="29035" y="13883"/>
                    <a:pt x="29028" y="13883"/>
                  </a:cubicBezTo>
                  <a:cubicBezTo>
                    <a:pt x="28987" y="13883"/>
                    <a:pt x="28918" y="13734"/>
                    <a:pt x="28867" y="13550"/>
                  </a:cubicBezTo>
                  <a:lnTo>
                    <a:pt x="28867" y="13550"/>
                  </a:lnTo>
                  <a:lnTo>
                    <a:pt x="28915" y="13871"/>
                  </a:lnTo>
                  <a:cubicBezTo>
                    <a:pt x="28653" y="13371"/>
                    <a:pt x="28867" y="13371"/>
                    <a:pt x="28605" y="12871"/>
                  </a:cubicBezTo>
                  <a:lnTo>
                    <a:pt x="28605" y="12871"/>
                  </a:lnTo>
                  <a:lnTo>
                    <a:pt x="28712" y="13026"/>
                  </a:lnTo>
                  <a:cubicBezTo>
                    <a:pt x="28581" y="12764"/>
                    <a:pt x="28355" y="12026"/>
                    <a:pt x="28153" y="11799"/>
                  </a:cubicBezTo>
                  <a:cubicBezTo>
                    <a:pt x="28153" y="11762"/>
                    <a:pt x="28162" y="11720"/>
                    <a:pt x="28181" y="11720"/>
                  </a:cubicBezTo>
                  <a:cubicBezTo>
                    <a:pt x="28192" y="11720"/>
                    <a:pt x="28206" y="11735"/>
                    <a:pt x="28224" y="11776"/>
                  </a:cubicBezTo>
                  <a:cubicBezTo>
                    <a:pt x="28010" y="11133"/>
                    <a:pt x="27629" y="10371"/>
                    <a:pt x="27546" y="9835"/>
                  </a:cubicBezTo>
                  <a:lnTo>
                    <a:pt x="27546" y="9835"/>
                  </a:lnTo>
                  <a:lnTo>
                    <a:pt x="27593" y="9871"/>
                  </a:lnTo>
                  <a:cubicBezTo>
                    <a:pt x="27546" y="9751"/>
                    <a:pt x="27462" y="9680"/>
                    <a:pt x="27438" y="9525"/>
                  </a:cubicBezTo>
                  <a:cubicBezTo>
                    <a:pt x="27451" y="9525"/>
                    <a:pt x="27468" y="9536"/>
                    <a:pt x="27476" y="9536"/>
                  </a:cubicBezTo>
                  <a:cubicBezTo>
                    <a:pt x="27483" y="9536"/>
                    <a:pt x="27485" y="9529"/>
                    <a:pt x="27474" y="9501"/>
                  </a:cubicBezTo>
                  <a:cubicBezTo>
                    <a:pt x="27403" y="9347"/>
                    <a:pt x="27343" y="9192"/>
                    <a:pt x="27295" y="9025"/>
                  </a:cubicBezTo>
                  <a:lnTo>
                    <a:pt x="27295" y="9025"/>
                  </a:lnTo>
                  <a:lnTo>
                    <a:pt x="27379" y="9156"/>
                  </a:lnTo>
                  <a:cubicBezTo>
                    <a:pt x="27236" y="8489"/>
                    <a:pt x="26986" y="8192"/>
                    <a:pt x="26831" y="7656"/>
                  </a:cubicBezTo>
                  <a:cubicBezTo>
                    <a:pt x="26938" y="7632"/>
                    <a:pt x="26843" y="7108"/>
                    <a:pt x="26795" y="6858"/>
                  </a:cubicBezTo>
                  <a:lnTo>
                    <a:pt x="26807" y="6858"/>
                  </a:lnTo>
                  <a:cubicBezTo>
                    <a:pt x="26629" y="6096"/>
                    <a:pt x="26414" y="5584"/>
                    <a:pt x="26224" y="4894"/>
                  </a:cubicBezTo>
                  <a:cubicBezTo>
                    <a:pt x="26260" y="4429"/>
                    <a:pt x="25974" y="3394"/>
                    <a:pt x="25938" y="2679"/>
                  </a:cubicBezTo>
                  <a:cubicBezTo>
                    <a:pt x="25938" y="2710"/>
                    <a:pt x="25931" y="2723"/>
                    <a:pt x="25921" y="2723"/>
                  </a:cubicBezTo>
                  <a:cubicBezTo>
                    <a:pt x="25895" y="2723"/>
                    <a:pt x="25848" y="2642"/>
                    <a:pt x="25831" y="2548"/>
                  </a:cubicBezTo>
                  <a:cubicBezTo>
                    <a:pt x="25831" y="2385"/>
                    <a:pt x="25682" y="2107"/>
                    <a:pt x="25777" y="2107"/>
                  </a:cubicBezTo>
                  <a:cubicBezTo>
                    <a:pt x="25779" y="2107"/>
                    <a:pt x="25781" y="2107"/>
                    <a:pt x="25783" y="2108"/>
                  </a:cubicBezTo>
                  <a:lnTo>
                    <a:pt x="25795" y="2167"/>
                  </a:lnTo>
                  <a:cubicBezTo>
                    <a:pt x="25867" y="2024"/>
                    <a:pt x="25795" y="1691"/>
                    <a:pt x="25771" y="1429"/>
                  </a:cubicBezTo>
                  <a:lnTo>
                    <a:pt x="25629" y="1393"/>
                  </a:lnTo>
                  <a:cubicBezTo>
                    <a:pt x="25652" y="1191"/>
                    <a:pt x="25652" y="988"/>
                    <a:pt x="25629" y="786"/>
                  </a:cubicBezTo>
                  <a:cubicBezTo>
                    <a:pt x="25617" y="607"/>
                    <a:pt x="25593" y="417"/>
                    <a:pt x="25569" y="238"/>
                  </a:cubicBezTo>
                  <a:lnTo>
                    <a:pt x="25545" y="96"/>
                  </a:lnTo>
                  <a:lnTo>
                    <a:pt x="25545" y="36"/>
                  </a:lnTo>
                  <a:lnTo>
                    <a:pt x="2554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50"/>
            <p:cNvSpPr/>
            <p:nvPr/>
          </p:nvSpPr>
          <p:spPr>
            <a:xfrm>
              <a:off x="1268825" y="2927563"/>
              <a:ext cx="25" cy="925"/>
            </a:xfrm>
            <a:custGeom>
              <a:avLst/>
              <a:gdLst/>
              <a:ahLst/>
              <a:cxnLst/>
              <a:rect l="l" t="t" r="r" b="b"/>
              <a:pathLst>
                <a:path w="1" h="37" extrusionOk="0">
                  <a:moveTo>
                    <a:pt x="1" y="37"/>
                  </a:moveTo>
                  <a:cubicBezTo>
                    <a:pt x="1" y="25"/>
                    <a:pt x="1" y="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50"/>
            <p:cNvSpPr/>
            <p:nvPr/>
          </p:nvSpPr>
          <p:spPr>
            <a:xfrm>
              <a:off x="659825" y="3146938"/>
              <a:ext cx="625" cy="625"/>
            </a:xfrm>
            <a:custGeom>
              <a:avLst/>
              <a:gdLst/>
              <a:ahLst/>
              <a:cxnLst/>
              <a:rect l="l" t="t" r="r" b="b"/>
              <a:pathLst>
                <a:path w="25" h="25" extrusionOk="0">
                  <a:moveTo>
                    <a:pt x="24" y="25"/>
                  </a:moveTo>
                  <a:lnTo>
                    <a:pt x="1" y="1"/>
                  </a:lnTo>
                  <a:cubicBezTo>
                    <a:pt x="1" y="1"/>
                    <a:pt x="13" y="13"/>
                    <a:pt x="2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50"/>
            <p:cNvSpPr/>
            <p:nvPr/>
          </p:nvSpPr>
          <p:spPr>
            <a:xfrm>
              <a:off x="923250" y="3285363"/>
              <a:ext cx="325" cy="300"/>
            </a:xfrm>
            <a:custGeom>
              <a:avLst/>
              <a:gdLst/>
              <a:ahLst/>
              <a:cxnLst/>
              <a:rect l="l" t="t" r="r" b="b"/>
              <a:pathLst>
                <a:path w="13" h="12" extrusionOk="0">
                  <a:moveTo>
                    <a:pt x="1" y="0"/>
                  </a:moveTo>
                  <a:cubicBezTo>
                    <a:pt x="3" y="2"/>
                    <a:pt x="5" y="4"/>
                    <a:pt x="7" y="6"/>
                  </a:cubicBezTo>
                  <a:lnTo>
                    <a:pt x="7" y="6"/>
                  </a:lnTo>
                  <a:cubicBezTo>
                    <a:pt x="7" y="3"/>
                    <a:pt x="7" y="0"/>
                    <a:pt x="1" y="0"/>
                  </a:cubicBezTo>
                  <a:close/>
                  <a:moveTo>
                    <a:pt x="7" y="6"/>
                  </a:moveTo>
                  <a:cubicBezTo>
                    <a:pt x="7" y="9"/>
                    <a:pt x="7" y="12"/>
                    <a:pt x="13" y="12"/>
                  </a:cubicBezTo>
                  <a:cubicBezTo>
                    <a:pt x="11" y="10"/>
                    <a:pt x="9" y="8"/>
                    <a:pt x="7"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50"/>
            <p:cNvSpPr/>
            <p:nvPr/>
          </p:nvSpPr>
          <p:spPr>
            <a:xfrm>
              <a:off x="839325" y="3243388"/>
              <a:ext cx="1200" cy="925"/>
            </a:xfrm>
            <a:custGeom>
              <a:avLst/>
              <a:gdLst/>
              <a:ahLst/>
              <a:cxnLst/>
              <a:rect l="l" t="t" r="r" b="b"/>
              <a:pathLst>
                <a:path w="48" h="37" extrusionOk="0">
                  <a:moveTo>
                    <a:pt x="0" y="0"/>
                  </a:moveTo>
                  <a:cubicBezTo>
                    <a:pt x="0" y="0"/>
                    <a:pt x="24" y="24"/>
                    <a:pt x="48" y="36"/>
                  </a:cubicBezTo>
                  <a:cubicBezTo>
                    <a:pt x="36" y="24"/>
                    <a:pt x="24" y="1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50"/>
            <p:cNvSpPr/>
            <p:nvPr/>
          </p:nvSpPr>
          <p:spPr>
            <a:xfrm>
              <a:off x="798825" y="3225513"/>
              <a:ext cx="5100" cy="2725"/>
            </a:xfrm>
            <a:custGeom>
              <a:avLst/>
              <a:gdLst/>
              <a:ahLst/>
              <a:cxnLst/>
              <a:rect l="l" t="t" r="r" b="b"/>
              <a:pathLst>
                <a:path w="204" h="109" extrusionOk="0">
                  <a:moveTo>
                    <a:pt x="1" y="1"/>
                  </a:moveTo>
                  <a:lnTo>
                    <a:pt x="1" y="1"/>
                  </a:lnTo>
                  <a:cubicBezTo>
                    <a:pt x="84" y="49"/>
                    <a:pt x="144" y="84"/>
                    <a:pt x="203" y="108"/>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50"/>
            <p:cNvSpPr/>
            <p:nvPr/>
          </p:nvSpPr>
          <p:spPr>
            <a:xfrm>
              <a:off x="775325" y="3214813"/>
              <a:ext cx="900" cy="325"/>
            </a:xfrm>
            <a:custGeom>
              <a:avLst/>
              <a:gdLst/>
              <a:ahLst/>
              <a:cxnLst/>
              <a:rect l="l" t="t" r="r" b="b"/>
              <a:pathLst>
                <a:path w="36" h="13" extrusionOk="0">
                  <a:moveTo>
                    <a:pt x="36" y="0"/>
                  </a:moveTo>
                  <a:cubicBezTo>
                    <a:pt x="30" y="0"/>
                    <a:pt x="24" y="3"/>
                    <a:pt x="18" y="6"/>
                  </a:cubicBezTo>
                  <a:lnTo>
                    <a:pt x="18" y="6"/>
                  </a:lnTo>
                  <a:lnTo>
                    <a:pt x="36" y="0"/>
                  </a:lnTo>
                  <a:close/>
                  <a:moveTo>
                    <a:pt x="18" y="6"/>
                  </a:moveTo>
                  <a:lnTo>
                    <a:pt x="0" y="12"/>
                  </a:lnTo>
                  <a:cubicBezTo>
                    <a:pt x="6" y="12"/>
                    <a:pt x="12" y="9"/>
                    <a:pt x="18"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50"/>
            <p:cNvSpPr/>
            <p:nvPr/>
          </p:nvSpPr>
          <p:spPr>
            <a:xfrm>
              <a:off x="1227750" y="3402938"/>
              <a:ext cx="2600" cy="775"/>
            </a:xfrm>
            <a:custGeom>
              <a:avLst/>
              <a:gdLst/>
              <a:ahLst/>
              <a:cxnLst/>
              <a:rect l="l" t="t" r="r" b="b"/>
              <a:pathLst>
                <a:path w="104" h="31" extrusionOk="0">
                  <a:moveTo>
                    <a:pt x="1" y="0"/>
                  </a:moveTo>
                  <a:cubicBezTo>
                    <a:pt x="53" y="15"/>
                    <a:pt x="101" y="30"/>
                    <a:pt x="102" y="30"/>
                  </a:cubicBezTo>
                  <a:cubicBezTo>
                    <a:pt x="103" y="30"/>
                    <a:pt x="88" y="25"/>
                    <a:pt x="48" y="12"/>
                  </a:cubicBez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50"/>
            <p:cNvSpPr/>
            <p:nvPr/>
          </p:nvSpPr>
          <p:spPr>
            <a:xfrm>
              <a:off x="1092025" y="3350113"/>
              <a:ext cx="4775" cy="1350"/>
            </a:xfrm>
            <a:custGeom>
              <a:avLst/>
              <a:gdLst/>
              <a:ahLst/>
              <a:cxnLst/>
              <a:rect l="l" t="t" r="r" b="b"/>
              <a:pathLst>
                <a:path w="191" h="54" extrusionOk="0">
                  <a:moveTo>
                    <a:pt x="31" y="0"/>
                  </a:moveTo>
                  <a:cubicBezTo>
                    <a:pt x="15" y="0"/>
                    <a:pt x="4" y="6"/>
                    <a:pt x="1" y="18"/>
                  </a:cubicBezTo>
                  <a:cubicBezTo>
                    <a:pt x="60" y="29"/>
                    <a:pt x="120" y="41"/>
                    <a:pt x="191" y="53"/>
                  </a:cubicBezTo>
                  <a:cubicBezTo>
                    <a:pt x="120" y="22"/>
                    <a:pt x="64" y="0"/>
                    <a:pt x="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50"/>
            <p:cNvSpPr/>
            <p:nvPr/>
          </p:nvSpPr>
          <p:spPr>
            <a:xfrm>
              <a:off x="1096500" y="3351438"/>
              <a:ext cx="6275" cy="2700"/>
            </a:xfrm>
            <a:custGeom>
              <a:avLst/>
              <a:gdLst/>
              <a:ahLst/>
              <a:cxnLst/>
              <a:rect l="l" t="t" r="r" b="b"/>
              <a:pathLst>
                <a:path w="251" h="108" extrusionOk="0">
                  <a:moveTo>
                    <a:pt x="0" y="0"/>
                  </a:moveTo>
                  <a:lnTo>
                    <a:pt x="0" y="0"/>
                  </a:lnTo>
                  <a:cubicBezTo>
                    <a:pt x="83" y="48"/>
                    <a:pt x="167" y="84"/>
                    <a:pt x="250" y="107"/>
                  </a:cubicBezTo>
                  <a:cubicBezTo>
                    <a:pt x="167" y="60"/>
                    <a:pt x="83" y="2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50"/>
            <p:cNvSpPr/>
            <p:nvPr/>
          </p:nvSpPr>
          <p:spPr>
            <a:xfrm>
              <a:off x="662500" y="3144263"/>
              <a:ext cx="1525" cy="925"/>
            </a:xfrm>
            <a:custGeom>
              <a:avLst/>
              <a:gdLst/>
              <a:ahLst/>
              <a:cxnLst/>
              <a:rect l="l" t="t" r="r" b="b"/>
              <a:pathLst>
                <a:path w="61" h="37" extrusionOk="0">
                  <a:moveTo>
                    <a:pt x="13" y="1"/>
                  </a:moveTo>
                  <a:cubicBezTo>
                    <a:pt x="13" y="4"/>
                    <a:pt x="13" y="6"/>
                    <a:pt x="12" y="8"/>
                  </a:cubicBezTo>
                  <a:lnTo>
                    <a:pt x="12" y="8"/>
                  </a:lnTo>
                  <a:lnTo>
                    <a:pt x="1" y="1"/>
                  </a:lnTo>
                  <a:lnTo>
                    <a:pt x="1" y="1"/>
                  </a:lnTo>
                  <a:cubicBezTo>
                    <a:pt x="7" y="6"/>
                    <a:pt x="10" y="9"/>
                    <a:pt x="11" y="9"/>
                  </a:cubicBezTo>
                  <a:cubicBezTo>
                    <a:pt x="12" y="9"/>
                    <a:pt x="12" y="9"/>
                    <a:pt x="12" y="8"/>
                  </a:cubicBezTo>
                  <a:lnTo>
                    <a:pt x="12" y="8"/>
                  </a:lnTo>
                  <a:lnTo>
                    <a:pt x="60" y="36"/>
                  </a:lnTo>
                  <a:lnTo>
                    <a:pt x="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50"/>
            <p:cNvSpPr/>
            <p:nvPr/>
          </p:nvSpPr>
          <p:spPr>
            <a:xfrm>
              <a:off x="661325" y="3143663"/>
              <a:ext cx="1200" cy="925"/>
            </a:xfrm>
            <a:custGeom>
              <a:avLst/>
              <a:gdLst/>
              <a:ahLst/>
              <a:cxnLst/>
              <a:rect l="l" t="t" r="r" b="b"/>
              <a:pathLst>
                <a:path w="48" h="37" extrusionOk="0">
                  <a:moveTo>
                    <a:pt x="0" y="1"/>
                  </a:moveTo>
                  <a:lnTo>
                    <a:pt x="24" y="18"/>
                  </a:lnTo>
                  <a:lnTo>
                    <a:pt x="24" y="18"/>
                  </a:lnTo>
                  <a:cubicBezTo>
                    <a:pt x="17" y="12"/>
                    <a:pt x="10" y="5"/>
                    <a:pt x="0" y="1"/>
                  </a:cubicBezTo>
                  <a:close/>
                  <a:moveTo>
                    <a:pt x="24" y="18"/>
                  </a:moveTo>
                  <a:cubicBezTo>
                    <a:pt x="33" y="28"/>
                    <a:pt x="41" y="36"/>
                    <a:pt x="48" y="36"/>
                  </a:cubicBezTo>
                  <a:lnTo>
                    <a:pt x="24" y="18"/>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50"/>
            <p:cNvSpPr/>
            <p:nvPr/>
          </p:nvSpPr>
          <p:spPr>
            <a:xfrm>
              <a:off x="658350" y="3141888"/>
              <a:ext cx="3000" cy="1800"/>
            </a:xfrm>
            <a:custGeom>
              <a:avLst/>
              <a:gdLst/>
              <a:ahLst/>
              <a:cxnLst/>
              <a:rect l="l" t="t" r="r" b="b"/>
              <a:pathLst>
                <a:path w="120" h="72" extrusionOk="0">
                  <a:moveTo>
                    <a:pt x="0" y="0"/>
                  </a:moveTo>
                  <a:lnTo>
                    <a:pt x="119" y="72"/>
                  </a:lnTo>
                  <a:cubicBezTo>
                    <a:pt x="83" y="36"/>
                    <a:pt x="36" y="1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50"/>
            <p:cNvSpPr/>
            <p:nvPr/>
          </p:nvSpPr>
          <p:spPr>
            <a:xfrm>
              <a:off x="696150" y="3169263"/>
              <a:ext cx="900" cy="325"/>
            </a:xfrm>
            <a:custGeom>
              <a:avLst/>
              <a:gdLst/>
              <a:ahLst/>
              <a:cxnLst/>
              <a:rect l="l" t="t" r="r" b="b"/>
              <a:pathLst>
                <a:path w="36" h="13" extrusionOk="0">
                  <a:moveTo>
                    <a:pt x="36" y="1"/>
                  </a:moveTo>
                  <a:cubicBezTo>
                    <a:pt x="24" y="1"/>
                    <a:pt x="12" y="1"/>
                    <a:pt x="0" y="13"/>
                  </a:cubicBezTo>
                  <a:lnTo>
                    <a:pt x="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50"/>
            <p:cNvSpPr/>
            <p:nvPr/>
          </p:nvSpPr>
          <p:spPr>
            <a:xfrm>
              <a:off x="697025" y="3169263"/>
              <a:ext cx="9550" cy="6875"/>
            </a:xfrm>
            <a:custGeom>
              <a:avLst/>
              <a:gdLst/>
              <a:ahLst/>
              <a:cxnLst/>
              <a:rect l="l" t="t" r="r" b="b"/>
              <a:pathLst>
                <a:path w="382" h="275" extrusionOk="0">
                  <a:moveTo>
                    <a:pt x="1" y="1"/>
                  </a:moveTo>
                  <a:cubicBezTo>
                    <a:pt x="84" y="13"/>
                    <a:pt x="275" y="251"/>
                    <a:pt x="382" y="275"/>
                  </a:cubicBezTo>
                  <a:cubicBezTo>
                    <a:pt x="275" y="179"/>
                    <a:pt x="156" y="84"/>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50"/>
            <p:cNvSpPr/>
            <p:nvPr/>
          </p:nvSpPr>
          <p:spPr>
            <a:xfrm>
              <a:off x="737225" y="3203488"/>
              <a:ext cx="10150" cy="5400"/>
            </a:xfrm>
            <a:custGeom>
              <a:avLst/>
              <a:gdLst/>
              <a:ahLst/>
              <a:cxnLst/>
              <a:rect l="l" t="t" r="r" b="b"/>
              <a:pathLst>
                <a:path w="406" h="216" extrusionOk="0">
                  <a:moveTo>
                    <a:pt x="48" y="1"/>
                  </a:moveTo>
                  <a:cubicBezTo>
                    <a:pt x="80" y="41"/>
                    <a:pt x="123" y="86"/>
                    <a:pt x="97" y="86"/>
                  </a:cubicBezTo>
                  <a:cubicBezTo>
                    <a:pt x="84" y="86"/>
                    <a:pt x="55" y="76"/>
                    <a:pt x="0" y="49"/>
                  </a:cubicBezTo>
                  <a:lnTo>
                    <a:pt x="0" y="49"/>
                  </a:lnTo>
                  <a:cubicBezTo>
                    <a:pt x="129" y="148"/>
                    <a:pt x="172" y="177"/>
                    <a:pt x="183" y="177"/>
                  </a:cubicBezTo>
                  <a:cubicBezTo>
                    <a:pt x="198" y="177"/>
                    <a:pt x="154" y="124"/>
                    <a:pt x="194" y="124"/>
                  </a:cubicBezTo>
                  <a:cubicBezTo>
                    <a:pt x="219" y="124"/>
                    <a:pt x="277" y="145"/>
                    <a:pt x="405" y="215"/>
                  </a:cubicBezTo>
                  <a:lnTo>
                    <a:pt x="4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50"/>
            <p:cNvSpPr/>
            <p:nvPr/>
          </p:nvSpPr>
          <p:spPr>
            <a:xfrm>
              <a:off x="772675" y="3223313"/>
              <a:ext cx="5900" cy="2600"/>
            </a:xfrm>
            <a:custGeom>
              <a:avLst/>
              <a:gdLst/>
              <a:ahLst/>
              <a:cxnLst/>
              <a:rect l="l" t="t" r="r" b="b"/>
              <a:pathLst>
                <a:path w="236" h="104" extrusionOk="0">
                  <a:moveTo>
                    <a:pt x="35" y="0"/>
                  </a:moveTo>
                  <a:cubicBezTo>
                    <a:pt x="0" y="0"/>
                    <a:pt x="103" y="68"/>
                    <a:pt x="94" y="77"/>
                  </a:cubicBezTo>
                  <a:cubicBezTo>
                    <a:pt x="156" y="92"/>
                    <a:pt x="197" y="103"/>
                    <a:pt x="213" y="103"/>
                  </a:cubicBezTo>
                  <a:cubicBezTo>
                    <a:pt x="235" y="103"/>
                    <a:pt x="212" y="84"/>
                    <a:pt x="130" y="29"/>
                  </a:cubicBezTo>
                  <a:cubicBezTo>
                    <a:pt x="75" y="8"/>
                    <a:pt x="47"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50"/>
            <p:cNvSpPr/>
            <p:nvPr/>
          </p:nvSpPr>
          <p:spPr>
            <a:xfrm>
              <a:off x="988750" y="3314813"/>
              <a:ext cx="2475" cy="1750"/>
            </a:xfrm>
            <a:custGeom>
              <a:avLst/>
              <a:gdLst/>
              <a:ahLst/>
              <a:cxnLst/>
              <a:rect l="l" t="t" r="r" b="b"/>
              <a:pathLst>
                <a:path w="99" h="70" extrusionOk="0">
                  <a:moveTo>
                    <a:pt x="48" y="1"/>
                  </a:moveTo>
                  <a:cubicBezTo>
                    <a:pt x="46" y="2"/>
                    <a:pt x="45" y="3"/>
                    <a:pt x="44" y="5"/>
                  </a:cubicBezTo>
                  <a:lnTo>
                    <a:pt x="44" y="5"/>
                  </a:lnTo>
                  <a:lnTo>
                    <a:pt x="48" y="1"/>
                  </a:lnTo>
                  <a:close/>
                  <a:moveTo>
                    <a:pt x="44" y="5"/>
                  </a:moveTo>
                  <a:lnTo>
                    <a:pt x="0" y="48"/>
                  </a:lnTo>
                  <a:cubicBezTo>
                    <a:pt x="42" y="64"/>
                    <a:pt x="64" y="69"/>
                    <a:pt x="73" y="69"/>
                  </a:cubicBezTo>
                  <a:cubicBezTo>
                    <a:pt x="99" y="69"/>
                    <a:pt x="31" y="25"/>
                    <a:pt x="44" y="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50"/>
            <p:cNvSpPr/>
            <p:nvPr/>
          </p:nvSpPr>
          <p:spPr>
            <a:xfrm>
              <a:off x="1028325" y="3321963"/>
              <a:ext cx="5975" cy="2700"/>
            </a:xfrm>
            <a:custGeom>
              <a:avLst/>
              <a:gdLst/>
              <a:ahLst/>
              <a:cxnLst/>
              <a:rect l="l" t="t" r="r" b="b"/>
              <a:pathLst>
                <a:path w="239" h="108" extrusionOk="0">
                  <a:moveTo>
                    <a:pt x="96" y="1"/>
                  </a:moveTo>
                  <a:lnTo>
                    <a:pt x="1" y="24"/>
                  </a:lnTo>
                  <a:lnTo>
                    <a:pt x="239" y="108"/>
                  </a:lnTo>
                  <a:lnTo>
                    <a:pt x="239" y="108"/>
                  </a:lnTo>
                  <a:lnTo>
                    <a:pt x="9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50"/>
            <p:cNvSpPr/>
            <p:nvPr/>
          </p:nvSpPr>
          <p:spPr>
            <a:xfrm>
              <a:off x="1052150" y="3344588"/>
              <a:ext cx="6850" cy="2100"/>
            </a:xfrm>
            <a:custGeom>
              <a:avLst/>
              <a:gdLst/>
              <a:ahLst/>
              <a:cxnLst/>
              <a:rect l="l" t="t" r="r" b="b"/>
              <a:pathLst>
                <a:path w="274" h="84" extrusionOk="0">
                  <a:moveTo>
                    <a:pt x="0" y="0"/>
                  </a:moveTo>
                  <a:lnTo>
                    <a:pt x="72" y="24"/>
                  </a:lnTo>
                  <a:lnTo>
                    <a:pt x="274" y="84"/>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50"/>
            <p:cNvSpPr/>
            <p:nvPr/>
          </p:nvSpPr>
          <p:spPr>
            <a:xfrm>
              <a:off x="902725" y="3136238"/>
              <a:ext cx="3000" cy="1800"/>
            </a:xfrm>
            <a:custGeom>
              <a:avLst/>
              <a:gdLst/>
              <a:ahLst/>
              <a:cxnLst/>
              <a:rect l="l" t="t" r="r" b="b"/>
              <a:pathLst>
                <a:path w="120" h="72" extrusionOk="0">
                  <a:moveTo>
                    <a:pt x="36" y="0"/>
                  </a:moveTo>
                  <a:lnTo>
                    <a:pt x="36" y="0"/>
                  </a:lnTo>
                  <a:cubicBezTo>
                    <a:pt x="0" y="24"/>
                    <a:pt x="12" y="72"/>
                    <a:pt x="48" y="72"/>
                  </a:cubicBezTo>
                  <a:lnTo>
                    <a:pt x="119" y="12"/>
                  </a:lnTo>
                  <a:lnTo>
                    <a:pt x="3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50"/>
            <p:cNvSpPr/>
            <p:nvPr/>
          </p:nvSpPr>
          <p:spPr>
            <a:xfrm>
              <a:off x="905100" y="3080863"/>
              <a:ext cx="343225" cy="238150"/>
            </a:xfrm>
            <a:custGeom>
              <a:avLst/>
              <a:gdLst/>
              <a:ahLst/>
              <a:cxnLst/>
              <a:rect l="l" t="t" r="r" b="b"/>
              <a:pathLst>
                <a:path w="13729" h="9526" extrusionOk="0">
                  <a:moveTo>
                    <a:pt x="7404" y="784"/>
                  </a:moveTo>
                  <a:cubicBezTo>
                    <a:pt x="7401" y="784"/>
                    <a:pt x="7399" y="785"/>
                    <a:pt x="7397" y="785"/>
                  </a:cubicBezTo>
                  <a:lnTo>
                    <a:pt x="7397" y="785"/>
                  </a:lnTo>
                  <a:cubicBezTo>
                    <a:pt x="7397" y="785"/>
                    <a:pt x="7398" y="785"/>
                    <a:pt x="7399" y="785"/>
                  </a:cubicBezTo>
                  <a:cubicBezTo>
                    <a:pt x="7405" y="785"/>
                    <a:pt x="7411" y="786"/>
                    <a:pt x="7418" y="786"/>
                  </a:cubicBezTo>
                  <a:cubicBezTo>
                    <a:pt x="7413" y="785"/>
                    <a:pt x="7408" y="784"/>
                    <a:pt x="7404" y="784"/>
                  </a:cubicBezTo>
                  <a:close/>
                  <a:moveTo>
                    <a:pt x="6120" y="1013"/>
                  </a:moveTo>
                  <a:cubicBezTo>
                    <a:pt x="6120" y="1013"/>
                    <a:pt x="6120" y="1013"/>
                    <a:pt x="6120" y="1013"/>
                  </a:cubicBezTo>
                  <a:lnTo>
                    <a:pt x="6120" y="1013"/>
                  </a:lnTo>
                  <a:cubicBezTo>
                    <a:pt x="6124" y="1013"/>
                    <a:pt x="6128" y="1013"/>
                    <a:pt x="6132" y="1013"/>
                  </a:cubicBezTo>
                  <a:close/>
                  <a:moveTo>
                    <a:pt x="9930" y="1036"/>
                  </a:moveTo>
                  <a:lnTo>
                    <a:pt x="9930" y="1036"/>
                  </a:lnTo>
                  <a:cubicBezTo>
                    <a:pt x="9940" y="1051"/>
                    <a:pt x="9950" y="1070"/>
                    <a:pt x="9960" y="1087"/>
                  </a:cubicBezTo>
                  <a:lnTo>
                    <a:pt x="9960" y="1087"/>
                  </a:lnTo>
                  <a:cubicBezTo>
                    <a:pt x="9955" y="1075"/>
                    <a:pt x="9945" y="1058"/>
                    <a:pt x="9930" y="1036"/>
                  </a:cubicBezTo>
                  <a:close/>
                  <a:moveTo>
                    <a:pt x="5772" y="1166"/>
                  </a:moveTo>
                  <a:cubicBezTo>
                    <a:pt x="5771" y="1167"/>
                    <a:pt x="5772" y="1167"/>
                    <a:pt x="5775" y="1167"/>
                  </a:cubicBezTo>
                  <a:cubicBezTo>
                    <a:pt x="5774" y="1167"/>
                    <a:pt x="5773" y="1166"/>
                    <a:pt x="5772" y="1166"/>
                  </a:cubicBezTo>
                  <a:close/>
                  <a:moveTo>
                    <a:pt x="6454" y="1358"/>
                  </a:moveTo>
                  <a:cubicBezTo>
                    <a:pt x="6454" y="1382"/>
                    <a:pt x="6513" y="1382"/>
                    <a:pt x="6561" y="1394"/>
                  </a:cubicBezTo>
                  <a:cubicBezTo>
                    <a:pt x="6513" y="1394"/>
                    <a:pt x="6477" y="1405"/>
                    <a:pt x="6442" y="1417"/>
                  </a:cubicBezTo>
                  <a:cubicBezTo>
                    <a:pt x="6442" y="1382"/>
                    <a:pt x="6442" y="1358"/>
                    <a:pt x="6454" y="1358"/>
                  </a:cubicBezTo>
                  <a:close/>
                  <a:moveTo>
                    <a:pt x="1090" y="2429"/>
                  </a:moveTo>
                  <a:lnTo>
                    <a:pt x="1090" y="2429"/>
                  </a:lnTo>
                  <a:cubicBezTo>
                    <a:pt x="1084" y="2433"/>
                    <a:pt x="1078" y="2437"/>
                    <a:pt x="1072" y="2441"/>
                  </a:cubicBezTo>
                  <a:cubicBezTo>
                    <a:pt x="1078" y="2438"/>
                    <a:pt x="1085" y="2434"/>
                    <a:pt x="1090" y="2429"/>
                  </a:cubicBezTo>
                  <a:close/>
                  <a:moveTo>
                    <a:pt x="391" y="2534"/>
                  </a:moveTo>
                  <a:cubicBezTo>
                    <a:pt x="392" y="2540"/>
                    <a:pt x="396" y="2545"/>
                    <a:pt x="405" y="2548"/>
                  </a:cubicBezTo>
                  <a:lnTo>
                    <a:pt x="391" y="2534"/>
                  </a:lnTo>
                  <a:close/>
                  <a:moveTo>
                    <a:pt x="1932" y="3404"/>
                  </a:moveTo>
                  <a:cubicBezTo>
                    <a:pt x="1930" y="3408"/>
                    <a:pt x="1935" y="3414"/>
                    <a:pt x="1942" y="3422"/>
                  </a:cubicBezTo>
                  <a:lnTo>
                    <a:pt x="1942" y="3422"/>
                  </a:lnTo>
                  <a:cubicBezTo>
                    <a:pt x="1940" y="3416"/>
                    <a:pt x="1936" y="3409"/>
                    <a:pt x="1932" y="3404"/>
                  </a:cubicBezTo>
                  <a:close/>
                  <a:moveTo>
                    <a:pt x="1942" y="3422"/>
                  </a:moveTo>
                  <a:cubicBezTo>
                    <a:pt x="1946" y="3434"/>
                    <a:pt x="1946" y="3448"/>
                    <a:pt x="1941" y="3465"/>
                  </a:cubicBezTo>
                  <a:cubicBezTo>
                    <a:pt x="1968" y="3454"/>
                    <a:pt x="1954" y="3436"/>
                    <a:pt x="1942" y="3422"/>
                  </a:cubicBezTo>
                  <a:close/>
                  <a:moveTo>
                    <a:pt x="3036" y="4073"/>
                  </a:moveTo>
                  <a:cubicBezTo>
                    <a:pt x="3032" y="4076"/>
                    <a:pt x="3028" y="4080"/>
                    <a:pt x="3025" y="4084"/>
                  </a:cubicBezTo>
                  <a:lnTo>
                    <a:pt x="3036" y="4073"/>
                  </a:lnTo>
                  <a:close/>
                  <a:moveTo>
                    <a:pt x="8396" y="6313"/>
                  </a:moveTo>
                  <a:cubicBezTo>
                    <a:pt x="8403" y="6316"/>
                    <a:pt x="8411" y="6319"/>
                    <a:pt x="8418" y="6323"/>
                  </a:cubicBezTo>
                  <a:cubicBezTo>
                    <a:pt x="8408" y="6316"/>
                    <a:pt x="8401" y="6313"/>
                    <a:pt x="8396" y="6313"/>
                  </a:cubicBezTo>
                  <a:close/>
                  <a:moveTo>
                    <a:pt x="9150" y="6635"/>
                  </a:moveTo>
                  <a:cubicBezTo>
                    <a:pt x="9138" y="6635"/>
                    <a:pt x="9128" y="6641"/>
                    <a:pt x="9121" y="6656"/>
                  </a:cubicBezTo>
                  <a:lnTo>
                    <a:pt x="9168" y="6668"/>
                  </a:lnTo>
                  <a:lnTo>
                    <a:pt x="9228" y="6668"/>
                  </a:lnTo>
                  <a:cubicBezTo>
                    <a:pt x="9203" y="6660"/>
                    <a:pt x="9174" y="6635"/>
                    <a:pt x="9150" y="6635"/>
                  </a:cubicBezTo>
                  <a:close/>
                  <a:moveTo>
                    <a:pt x="12514" y="8216"/>
                  </a:moveTo>
                  <a:lnTo>
                    <a:pt x="12514" y="8216"/>
                  </a:lnTo>
                  <a:cubicBezTo>
                    <a:pt x="12516" y="8218"/>
                    <a:pt x="12518" y="8219"/>
                    <a:pt x="12520" y="8221"/>
                  </a:cubicBezTo>
                  <a:lnTo>
                    <a:pt x="12520" y="8221"/>
                  </a:lnTo>
                  <a:cubicBezTo>
                    <a:pt x="12518" y="8219"/>
                    <a:pt x="12516" y="8217"/>
                    <a:pt x="12514" y="8216"/>
                  </a:cubicBezTo>
                  <a:close/>
                  <a:moveTo>
                    <a:pt x="12585" y="8263"/>
                  </a:moveTo>
                  <a:cubicBezTo>
                    <a:pt x="12585" y="8263"/>
                    <a:pt x="12597" y="8273"/>
                    <a:pt x="12614" y="8288"/>
                  </a:cubicBezTo>
                  <a:lnTo>
                    <a:pt x="12614" y="8288"/>
                  </a:lnTo>
                  <a:cubicBezTo>
                    <a:pt x="12605" y="8279"/>
                    <a:pt x="12595" y="8271"/>
                    <a:pt x="12585" y="8263"/>
                  </a:cubicBezTo>
                  <a:close/>
                  <a:moveTo>
                    <a:pt x="9894" y="560"/>
                  </a:moveTo>
                  <a:lnTo>
                    <a:pt x="9859" y="632"/>
                  </a:lnTo>
                  <a:cubicBezTo>
                    <a:pt x="9883" y="608"/>
                    <a:pt x="9918" y="584"/>
                    <a:pt x="9942" y="584"/>
                  </a:cubicBezTo>
                  <a:cubicBezTo>
                    <a:pt x="9930" y="608"/>
                    <a:pt x="9906" y="643"/>
                    <a:pt x="9883" y="667"/>
                  </a:cubicBezTo>
                  <a:lnTo>
                    <a:pt x="9906" y="667"/>
                  </a:lnTo>
                  <a:cubicBezTo>
                    <a:pt x="9918" y="655"/>
                    <a:pt x="9930" y="632"/>
                    <a:pt x="9954" y="620"/>
                  </a:cubicBezTo>
                  <a:cubicBezTo>
                    <a:pt x="9978" y="643"/>
                    <a:pt x="9966" y="667"/>
                    <a:pt x="9954" y="715"/>
                  </a:cubicBezTo>
                  <a:cubicBezTo>
                    <a:pt x="9930" y="751"/>
                    <a:pt x="9918" y="822"/>
                    <a:pt x="9894" y="834"/>
                  </a:cubicBezTo>
                  <a:lnTo>
                    <a:pt x="10002" y="1132"/>
                  </a:lnTo>
                  <a:cubicBezTo>
                    <a:pt x="9988" y="1132"/>
                    <a:pt x="9974" y="1111"/>
                    <a:pt x="9960" y="1087"/>
                  </a:cubicBezTo>
                  <a:lnTo>
                    <a:pt x="9960" y="1087"/>
                  </a:lnTo>
                  <a:cubicBezTo>
                    <a:pt x="9993" y="1166"/>
                    <a:pt x="9872" y="1102"/>
                    <a:pt x="9954" y="1215"/>
                  </a:cubicBezTo>
                  <a:cubicBezTo>
                    <a:pt x="9958" y="1207"/>
                    <a:pt x="9963" y="1204"/>
                    <a:pt x="9969" y="1204"/>
                  </a:cubicBezTo>
                  <a:cubicBezTo>
                    <a:pt x="9982" y="1204"/>
                    <a:pt x="9998" y="1215"/>
                    <a:pt x="10014" y="1215"/>
                  </a:cubicBezTo>
                  <a:cubicBezTo>
                    <a:pt x="9990" y="1346"/>
                    <a:pt x="10002" y="1465"/>
                    <a:pt x="10049" y="1584"/>
                  </a:cubicBezTo>
                  <a:lnTo>
                    <a:pt x="9990" y="1572"/>
                  </a:lnTo>
                  <a:lnTo>
                    <a:pt x="9990" y="1572"/>
                  </a:lnTo>
                  <a:cubicBezTo>
                    <a:pt x="10037" y="1810"/>
                    <a:pt x="10109" y="2048"/>
                    <a:pt x="10180" y="2287"/>
                  </a:cubicBezTo>
                  <a:cubicBezTo>
                    <a:pt x="10180" y="2233"/>
                    <a:pt x="10210" y="2210"/>
                    <a:pt x="10240" y="2210"/>
                  </a:cubicBezTo>
                  <a:cubicBezTo>
                    <a:pt x="10264" y="2210"/>
                    <a:pt x="10289" y="2225"/>
                    <a:pt x="10299" y="2251"/>
                  </a:cubicBezTo>
                  <a:lnTo>
                    <a:pt x="10228" y="2298"/>
                  </a:lnTo>
                  <a:cubicBezTo>
                    <a:pt x="10237" y="2304"/>
                    <a:pt x="10243" y="2306"/>
                    <a:pt x="10248" y="2306"/>
                  </a:cubicBezTo>
                  <a:cubicBezTo>
                    <a:pt x="10267" y="2306"/>
                    <a:pt x="10262" y="2273"/>
                    <a:pt x="10280" y="2273"/>
                  </a:cubicBezTo>
                  <a:cubicBezTo>
                    <a:pt x="10288" y="2273"/>
                    <a:pt x="10301" y="2280"/>
                    <a:pt x="10323" y="2298"/>
                  </a:cubicBezTo>
                  <a:cubicBezTo>
                    <a:pt x="10330" y="2354"/>
                    <a:pt x="10304" y="2377"/>
                    <a:pt x="10272" y="2377"/>
                  </a:cubicBezTo>
                  <a:cubicBezTo>
                    <a:pt x="10250" y="2377"/>
                    <a:pt x="10224" y="2366"/>
                    <a:pt x="10204" y="2346"/>
                  </a:cubicBezTo>
                  <a:lnTo>
                    <a:pt x="10204" y="2346"/>
                  </a:lnTo>
                  <a:lnTo>
                    <a:pt x="10264" y="2441"/>
                  </a:lnTo>
                  <a:cubicBezTo>
                    <a:pt x="10256" y="2445"/>
                    <a:pt x="10249" y="2447"/>
                    <a:pt x="10242" y="2447"/>
                  </a:cubicBezTo>
                  <a:cubicBezTo>
                    <a:pt x="10229" y="2447"/>
                    <a:pt x="10216" y="2441"/>
                    <a:pt x="10192" y="2441"/>
                  </a:cubicBezTo>
                  <a:cubicBezTo>
                    <a:pt x="10252" y="2465"/>
                    <a:pt x="10168" y="2644"/>
                    <a:pt x="10264" y="2691"/>
                  </a:cubicBezTo>
                  <a:lnTo>
                    <a:pt x="10240" y="2703"/>
                  </a:lnTo>
                  <a:cubicBezTo>
                    <a:pt x="10311" y="2953"/>
                    <a:pt x="10371" y="3049"/>
                    <a:pt x="10430" y="3251"/>
                  </a:cubicBezTo>
                  <a:cubicBezTo>
                    <a:pt x="10439" y="3248"/>
                    <a:pt x="10447" y="3247"/>
                    <a:pt x="10454" y="3247"/>
                  </a:cubicBezTo>
                  <a:cubicBezTo>
                    <a:pt x="10505" y="3247"/>
                    <a:pt x="10522" y="3316"/>
                    <a:pt x="10585" y="3358"/>
                  </a:cubicBezTo>
                  <a:cubicBezTo>
                    <a:pt x="10597" y="3525"/>
                    <a:pt x="10621" y="3691"/>
                    <a:pt x="10680" y="3858"/>
                  </a:cubicBezTo>
                  <a:cubicBezTo>
                    <a:pt x="10708" y="3900"/>
                    <a:pt x="10723" y="3911"/>
                    <a:pt x="10735" y="3911"/>
                  </a:cubicBezTo>
                  <a:cubicBezTo>
                    <a:pt x="10748" y="3911"/>
                    <a:pt x="10757" y="3897"/>
                    <a:pt x="10774" y="3897"/>
                  </a:cubicBezTo>
                  <a:cubicBezTo>
                    <a:pt x="10781" y="3897"/>
                    <a:pt x="10789" y="3899"/>
                    <a:pt x="10799" y="3906"/>
                  </a:cubicBezTo>
                  <a:cubicBezTo>
                    <a:pt x="10750" y="3935"/>
                    <a:pt x="10790" y="4054"/>
                    <a:pt x="10766" y="4054"/>
                  </a:cubicBezTo>
                  <a:cubicBezTo>
                    <a:pt x="10760" y="4054"/>
                    <a:pt x="10752" y="4049"/>
                    <a:pt x="10740" y="4037"/>
                  </a:cubicBezTo>
                  <a:lnTo>
                    <a:pt x="10740" y="4037"/>
                  </a:lnTo>
                  <a:cubicBezTo>
                    <a:pt x="10799" y="4203"/>
                    <a:pt x="10883" y="4370"/>
                    <a:pt x="10990" y="4537"/>
                  </a:cubicBezTo>
                  <a:cubicBezTo>
                    <a:pt x="11000" y="4495"/>
                    <a:pt x="11002" y="4463"/>
                    <a:pt x="11017" y="4463"/>
                  </a:cubicBezTo>
                  <a:cubicBezTo>
                    <a:pt x="11020" y="4463"/>
                    <a:pt x="11022" y="4464"/>
                    <a:pt x="11026" y="4465"/>
                  </a:cubicBezTo>
                  <a:cubicBezTo>
                    <a:pt x="11061" y="4513"/>
                    <a:pt x="11037" y="4584"/>
                    <a:pt x="11014" y="4584"/>
                  </a:cubicBezTo>
                  <a:lnTo>
                    <a:pt x="11002" y="4573"/>
                  </a:lnTo>
                  <a:lnTo>
                    <a:pt x="11002" y="4573"/>
                  </a:lnTo>
                  <a:cubicBezTo>
                    <a:pt x="11202" y="4820"/>
                    <a:pt x="11099" y="5299"/>
                    <a:pt x="11304" y="5483"/>
                  </a:cubicBezTo>
                  <a:lnTo>
                    <a:pt x="11304" y="5483"/>
                  </a:lnTo>
                  <a:lnTo>
                    <a:pt x="11466" y="5680"/>
                  </a:lnTo>
                  <a:cubicBezTo>
                    <a:pt x="11476" y="5710"/>
                    <a:pt x="11475" y="5719"/>
                    <a:pt x="11468" y="5719"/>
                  </a:cubicBezTo>
                  <a:cubicBezTo>
                    <a:pt x="11456" y="5719"/>
                    <a:pt x="11430" y="5695"/>
                    <a:pt x="11412" y="5695"/>
                  </a:cubicBezTo>
                  <a:cubicBezTo>
                    <a:pt x="11402" y="5695"/>
                    <a:pt x="11395" y="5703"/>
                    <a:pt x="11395" y="5727"/>
                  </a:cubicBezTo>
                  <a:cubicBezTo>
                    <a:pt x="11609" y="5942"/>
                    <a:pt x="11561" y="6132"/>
                    <a:pt x="11716" y="6311"/>
                  </a:cubicBezTo>
                  <a:cubicBezTo>
                    <a:pt x="11621" y="6549"/>
                    <a:pt x="11990" y="6858"/>
                    <a:pt x="11990" y="7120"/>
                  </a:cubicBezTo>
                  <a:lnTo>
                    <a:pt x="12026" y="7097"/>
                  </a:lnTo>
                  <a:cubicBezTo>
                    <a:pt x="12085" y="7132"/>
                    <a:pt x="12038" y="7168"/>
                    <a:pt x="12050" y="7216"/>
                  </a:cubicBezTo>
                  <a:cubicBezTo>
                    <a:pt x="12069" y="7196"/>
                    <a:pt x="12057" y="7162"/>
                    <a:pt x="12071" y="7162"/>
                  </a:cubicBezTo>
                  <a:cubicBezTo>
                    <a:pt x="12074" y="7162"/>
                    <a:pt x="12078" y="7164"/>
                    <a:pt x="12085" y="7168"/>
                  </a:cubicBezTo>
                  <a:cubicBezTo>
                    <a:pt x="12228" y="7394"/>
                    <a:pt x="12335" y="7632"/>
                    <a:pt x="12431" y="7882"/>
                  </a:cubicBezTo>
                  <a:lnTo>
                    <a:pt x="12502" y="8073"/>
                  </a:lnTo>
                  <a:lnTo>
                    <a:pt x="12538" y="8156"/>
                  </a:lnTo>
                  <a:lnTo>
                    <a:pt x="12550" y="8204"/>
                  </a:lnTo>
                  <a:cubicBezTo>
                    <a:pt x="12550" y="8218"/>
                    <a:pt x="12541" y="8224"/>
                    <a:pt x="12532" y="8224"/>
                  </a:cubicBezTo>
                  <a:cubicBezTo>
                    <a:pt x="12528" y="8224"/>
                    <a:pt x="12524" y="8223"/>
                    <a:pt x="12520" y="8221"/>
                  </a:cubicBezTo>
                  <a:lnTo>
                    <a:pt x="12520" y="8221"/>
                  </a:lnTo>
                  <a:cubicBezTo>
                    <a:pt x="12567" y="8254"/>
                    <a:pt x="12623" y="8277"/>
                    <a:pt x="12669" y="8311"/>
                  </a:cubicBezTo>
                  <a:cubicBezTo>
                    <a:pt x="12726" y="8340"/>
                    <a:pt x="12784" y="8392"/>
                    <a:pt x="12760" y="8392"/>
                  </a:cubicBezTo>
                  <a:cubicBezTo>
                    <a:pt x="12754" y="8392"/>
                    <a:pt x="12744" y="8389"/>
                    <a:pt x="12728" y="8382"/>
                  </a:cubicBezTo>
                  <a:cubicBezTo>
                    <a:pt x="12728" y="8382"/>
                    <a:pt x="12656" y="8322"/>
                    <a:pt x="12614" y="8288"/>
                  </a:cubicBezTo>
                  <a:lnTo>
                    <a:pt x="12614" y="8288"/>
                  </a:lnTo>
                  <a:cubicBezTo>
                    <a:pt x="12660" y="8328"/>
                    <a:pt x="12696" y="8371"/>
                    <a:pt x="12716" y="8430"/>
                  </a:cubicBezTo>
                  <a:cubicBezTo>
                    <a:pt x="12688" y="8409"/>
                    <a:pt x="12663" y="8392"/>
                    <a:pt x="12649" y="8392"/>
                  </a:cubicBezTo>
                  <a:cubicBezTo>
                    <a:pt x="12639" y="8392"/>
                    <a:pt x="12633" y="8399"/>
                    <a:pt x="12633" y="8418"/>
                  </a:cubicBezTo>
                  <a:cubicBezTo>
                    <a:pt x="12621" y="8394"/>
                    <a:pt x="12585" y="8347"/>
                    <a:pt x="12597" y="8347"/>
                  </a:cubicBezTo>
                  <a:cubicBezTo>
                    <a:pt x="12573" y="8315"/>
                    <a:pt x="12560" y="8304"/>
                    <a:pt x="12554" y="8304"/>
                  </a:cubicBezTo>
                  <a:cubicBezTo>
                    <a:pt x="12551" y="8304"/>
                    <a:pt x="12550" y="8307"/>
                    <a:pt x="12550" y="8311"/>
                  </a:cubicBezTo>
                  <a:cubicBezTo>
                    <a:pt x="12561" y="8335"/>
                    <a:pt x="12561" y="8359"/>
                    <a:pt x="12561" y="8382"/>
                  </a:cubicBezTo>
                  <a:cubicBezTo>
                    <a:pt x="12550" y="8371"/>
                    <a:pt x="12550" y="8323"/>
                    <a:pt x="12526" y="8287"/>
                  </a:cubicBezTo>
                  <a:cubicBezTo>
                    <a:pt x="12522" y="8280"/>
                    <a:pt x="12521" y="8277"/>
                    <a:pt x="12520" y="8277"/>
                  </a:cubicBezTo>
                  <a:lnTo>
                    <a:pt x="12520" y="8277"/>
                  </a:lnTo>
                  <a:cubicBezTo>
                    <a:pt x="12519" y="8277"/>
                    <a:pt x="12522" y="8291"/>
                    <a:pt x="12514" y="8299"/>
                  </a:cubicBezTo>
                  <a:cubicBezTo>
                    <a:pt x="12507" y="8306"/>
                    <a:pt x="12500" y="8313"/>
                    <a:pt x="12498" y="8313"/>
                  </a:cubicBezTo>
                  <a:cubicBezTo>
                    <a:pt x="12496" y="8313"/>
                    <a:pt x="12497" y="8309"/>
                    <a:pt x="12502" y="8299"/>
                  </a:cubicBezTo>
                  <a:cubicBezTo>
                    <a:pt x="12502" y="8287"/>
                    <a:pt x="12502" y="8275"/>
                    <a:pt x="12502" y="8275"/>
                  </a:cubicBezTo>
                  <a:cubicBezTo>
                    <a:pt x="12502" y="8279"/>
                    <a:pt x="12501" y="8281"/>
                    <a:pt x="12499" y="8281"/>
                  </a:cubicBezTo>
                  <a:cubicBezTo>
                    <a:pt x="12495" y="8281"/>
                    <a:pt x="12490" y="8275"/>
                    <a:pt x="12490" y="8275"/>
                  </a:cubicBezTo>
                  <a:cubicBezTo>
                    <a:pt x="12466" y="8269"/>
                    <a:pt x="12445" y="8263"/>
                    <a:pt x="12432" y="8263"/>
                  </a:cubicBezTo>
                  <a:cubicBezTo>
                    <a:pt x="12419" y="8263"/>
                    <a:pt x="12413" y="8269"/>
                    <a:pt x="12419" y="8287"/>
                  </a:cubicBezTo>
                  <a:cubicBezTo>
                    <a:pt x="12300" y="8192"/>
                    <a:pt x="12157" y="8192"/>
                    <a:pt x="12073" y="8109"/>
                  </a:cubicBezTo>
                  <a:cubicBezTo>
                    <a:pt x="12067" y="8110"/>
                    <a:pt x="12061" y="8111"/>
                    <a:pt x="12055" y="8111"/>
                  </a:cubicBezTo>
                  <a:cubicBezTo>
                    <a:pt x="11985" y="8111"/>
                    <a:pt x="11911" y="8021"/>
                    <a:pt x="11855" y="8021"/>
                  </a:cubicBezTo>
                  <a:cubicBezTo>
                    <a:pt x="11839" y="8021"/>
                    <a:pt x="11824" y="8029"/>
                    <a:pt x="11811" y="8049"/>
                  </a:cubicBezTo>
                  <a:cubicBezTo>
                    <a:pt x="11868" y="7959"/>
                    <a:pt x="11646" y="7858"/>
                    <a:pt x="11541" y="7858"/>
                  </a:cubicBezTo>
                  <a:cubicBezTo>
                    <a:pt x="11536" y="7858"/>
                    <a:pt x="11531" y="7858"/>
                    <a:pt x="11526" y="7859"/>
                  </a:cubicBezTo>
                  <a:cubicBezTo>
                    <a:pt x="11561" y="7835"/>
                    <a:pt x="11466" y="7787"/>
                    <a:pt x="11526" y="7763"/>
                  </a:cubicBezTo>
                  <a:cubicBezTo>
                    <a:pt x="11470" y="7736"/>
                    <a:pt x="11415" y="7716"/>
                    <a:pt x="11376" y="7716"/>
                  </a:cubicBezTo>
                  <a:cubicBezTo>
                    <a:pt x="11348" y="7716"/>
                    <a:pt x="11328" y="7726"/>
                    <a:pt x="11323" y="7751"/>
                  </a:cubicBezTo>
                  <a:cubicBezTo>
                    <a:pt x="11216" y="7549"/>
                    <a:pt x="10942" y="7668"/>
                    <a:pt x="10918" y="7466"/>
                  </a:cubicBezTo>
                  <a:cubicBezTo>
                    <a:pt x="10645" y="7394"/>
                    <a:pt x="10371" y="7299"/>
                    <a:pt x="10097" y="7192"/>
                  </a:cubicBezTo>
                  <a:cubicBezTo>
                    <a:pt x="10108" y="7174"/>
                    <a:pt x="10125" y="7167"/>
                    <a:pt x="10146" y="7167"/>
                  </a:cubicBezTo>
                  <a:cubicBezTo>
                    <a:pt x="10210" y="7167"/>
                    <a:pt x="10307" y="7235"/>
                    <a:pt x="10369" y="7235"/>
                  </a:cubicBezTo>
                  <a:cubicBezTo>
                    <a:pt x="10391" y="7235"/>
                    <a:pt x="10408" y="7226"/>
                    <a:pt x="10418" y="7204"/>
                  </a:cubicBezTo>
                  <a:cubicBezTo>
                    <a:pt x="10156" y="7132"/>
                    <a:pt x="9978" y="7144"/>
                    <a:pt x="9764" y="7001"/>
                  </a:cubicBezTo>
                  <a:cubicBezTo>
                    <a:pt x="9732" y="6970"/>
                    <a:pt x="9769" y="6970"/>
                    <a:pt x="9804" y="6970"/>
                  </a:cubicBezTo>
                  <a:cubicBezTo>
                    <a:pt x="9822" y="6970"/>
                    <a:pt x="9839" y="6970"/>
                    <a:pt x="9847" y="6966"/>
                  </a:cubicBezTo>
                  <a:cubicBezTo>
                    <a:pt x="9597" y="6894"/>
                    <a:pt x="9406" y="6728"/>
                    <a:pt x="9168" y="6668"/>
                  </a:cubicBezTo>
                  <a:lnTo>
                    <a:pt x="9168" y="6668"/>
                  </a:lnTo>
                  <a:cubicBezTo>
                    <a:pt x="9202" y="6759"/>
                    <a:pt x="8966" y="6720"/>
                    <a:pt x="8913" y="6747"/>
                  </a:cubicBezTo>
                  <a:lnTo>
                    <a:pt x="8913" y="6747"/>
                  </a:lnTo>
                  <a:cubicBezTo>
                    <a:pt x="9039" y="6655"/>
                    <a:pt x="8730" y="6607"/>
                    <a:pt x="8906" y="6501"/>
                  </a:cubicBezTo>
                  <a:cubicBezTo>
                    <a:pt x="8882" y="6501"/>
                    <a:pt x="8835" y="6501"/>
                    <a:pt x="8823" y="6537"/>
                  </a:cubicBezTo>
                  <a:cubicBezTo>
                    <a:pt x="8787" y="6513"/>
                    <a:pt x="8787" y="6489"/>
                    <a:pt x="8847" y="6466"/>
                  </a:cubicBezTo>
                  <a:cubicBezTo>
                    <a:pt x="8808" y="6454"/>
                    <a:pt x="8780" y="6450"/>
                    <a:pt x="8759" y="6450"/>
                  </a:cubicBezTo>
                  <a:cubicBezTo>
                    <a:pt x="8723" y="6450"/>
                    <a:pt x="8704" y="6460"/>
                    <a:pt x="8677" y="6460"/>
                  </a:cubicBezTo>
                  <a:cubicBezTo>
                    <a:pt x="8655" y="6460"/>
                    <a:pt x="8628" y="6454"/>
                    <a:pt x="8585" y="6430"/>
                  </a:cubicBezTo>
                  <a:cubicBezTo>
                    <a:pt x="8597" y="6406"/>
                    <a:pt x="8621" y="6406"/>
                    <a:pt x="8656" y="6394"/>
                  </a:cubicBezTo>
                  <a:lnTo>
                    <a:pt x="8656" y="6394"/>
                  </a:lnTo>
                  <a:cubicBezTo>
                    <a:pt x="8629" y="6400"/>
                    <a:pt x="8602" y="6403"/>
                    <a:pt x="8576" y="6403"/>
                  </a:cubicBezTo>
                  <a:cubicBezTo>
                    <a:pt x="8501" y="6403"/>
                    <a:pt x="8432" y="6379"/>
                    <a:pt x="8370" y="6335"/>
                  </a:cubicBezTo>
                  <a:cubicBezTo>
                    <a:pt x="8379" y="6326"/>
                    <a:pt x="8381" y="6313"/>
                    <a:pt x="8394" y="6313"/>
                  </a:cubicBezTo>
                  <a:cubicBezTo>
                    <a:pt x="8394" y="6313"/>
                    <a:pt x="8395" y="6313"/>
                    <a:pt x="8396" y="6313"/>
                  </a:cubicBezTo>
                  <a:lnTo>
                    <a:pt x="8396" y="6313"/>
                  </a:lnTo>
                  <a:cubicBezTo>
                    <a:pt x="8202" y="6230"/>
                    <a:pt x="8018" y="6258"/>
                    <a:pt x="7835" y="6120"/>
                  </a:cubicBezTo>
                  <a:cubicBezTo>
                    <a:pt x="7954" y="6049"/>
                    <a:pt x="7787" y="6049"/>
                    <a:pt x="7811" y="5966"/>
                  </a:cubicBezTo>
                  <a:lnTo>
                    <a:pt x="7692" y="5942"/>
                  </a:lnTo>
                  <a:lnTo>
                    <a:pt x="7692" y="5942"/>
                  </a:lnTo>
                  <a:lnTo>
                    <a:pt x="7716" y="6001"/>
                  </a:lnTo>
                  <a:cubicBezTo>
                    <a:pt x="7620" y="5942"/>
                    <a:pt x="7501" y="5966"/>
                    <a:pt x="7430" y="5894"/>
                  </a:cubicBezTo>
                  <a:lnTo>
                    <a:pt x="7513" y="5894"/>
                  </a:lnTo>
                  <a:lnTo>
                    <a:pt x="7323" y="5811"/>
                  </a:lnTo>
                  <a:lnTo>
                    <a:pt x="7406" y="5894"/>
                  </a:lnTo>
                  <a:cubicBezTo>
                    <a:pt x="7321" y="5894"/>
                    <a:pt x="7339" y="5955"/>
                    <a:pt x="7313" y="5955"/>
                  </a:cubicBezTo>
                  <a:cubicBezTo>
                    <a:pt x="7303" y="5955"/>
                    <a:pt x="7285" y="5945"/>
                    <a:pt x="7251" y="5918"/>
                  </a:cubicBezTo>
                  <a:cubicBezTo>
                    <a:pt x="7275" y="5918"/>
                    <a:pt x="7144" y="5870"/>
                    <a:pt x="7120" y="5799"/>
                  </a:cubicBezTo>
                  <a:cubicBezTo>
                    <a:pt x="7061" y="5799"/>
                    <a:pt x="6989" y="5787"/>
                    <a:pt x="6930" y="5739"/>
                  </a:cubicBezTo>
                  <a:cubicBezTo>
                    <a:pt x="6930" y="5704"/>
                    <a:pt x="6989" y="5656"/>
                    <a:pt x="6989" y="5632"/>
                  </a:cubicBezTo>
                  <a:lnTo>
                    <a:pt x="6989" y="5632"/>
                  </a:lnTo>
                  <a:cubicBezTo>
                    <a:pt x="6977" y="5639"/>
                    <a:pt x="6964" y="5642"/>
                    <a:pt x="6949" y="5642"/>
                  </a:cubicBezTo>
                  <a:cubicBezTo>
                    <a:pt x="6873" y="5642"/>
                    <a:pt x="6768" y="5567"/>
                    <a:pt x="6682" y="5567"/>
                  </a:cubicBezTo>
                  <a:cubicBezTo>
                    <a:pt x="6678" y="5567"/>
                    <a:pt x="6673" y="5567"/>
                    <a:pt x="6669" y="5567"/>
                  </a:cubicBezTo>
                  <a:lnTo>
                    <a:pt x="6669" y="5567"/>
                  </a:lnTo>
                  <a:cubicBezTo>
                    <a:pt x="6686" y="5559"/>
                    <a:pt x="6695" y="5539"/>
                    <a:pt x="6704" y="5513"/>
                  </a:cubicBezTo>
                  <a:lnTo>
                    <a:pt x="6704" y="5513"/>
                  </a:lnTo>
                  <a:lnTo>
                    <a:pt x="6632" y="5549"/>
                  </a:lnTo>
                  <a:cubicBezTo>
                    <a:pt x="6596" y="5513"/>
                    <a:pt x="6596" y="5501"/>
                    <a:pt x="6620" y="5465"/>
                  </a:cubicBezTo>
                  <a:cubicBezTo>
                    <a:pt x="6598" y="5454"/>
                    <a:pt x="6582" y="5450"/>
                    <a:pt x="6571" y="5450"/>
                  </a:cubicBezTo>
                  <a:cubicBezTo>
                    <a:pt x="6530" y="5450"/>
                    <a:pt x="6553" y="5511"/>
                    <a:pt x="6531" y="5511"/>
                  </a:cubicBezTo>
                  <a:cubicBezTo>
                    <a:pt x="6521" y="5511"/>
                    <a:pt x="6502" y="5499"/>
                    <a:pt x="6465" y="5465"/>
                  </a:cubicBezTo>
                  <a:cubicBezTo>
                    <a:pt x="6473" y="5465"/>
                    <a:pt x="6476" y="5460"/>
                    <a:pt x="6488" y="5460"/>
                  </a:cubicBezTo>
                  <a:cubicBezTo>
                    <a:pt x="6493" y="5460"/>
                    <a:pt x="6501" y="5462"/>
                    <a:pt x="6513" y="5465"/>
                  </a:cubicBezTo>
                  <a:cubicBezTo>
                    <a:pt x="6358" y="5358"/>
                    <a:pt x="6180" y="5346"/>
                    <a:pt x="6037" y="5239"/>
                  </a:cubicBezTo>
                  <a:cubicBezTo>
                    <a:pt x="6037" y="5209"/>
                    <a:pt x="6048" y="5200"/>
                    <a:pt x="6064" y="5200"/>
                  </a:cubicBezTo>
                  <a:cubicBezTo>
                    <a:pt x="6090" y="5200"/>
                    <a:pt x="6129" y="5224"/>
                    <a:pt x="6151" y="5224"/>
                  </a:cubicBezTo>
                  <a:cubicBezTo>
                    <a:pt x="6164" y="5224"/>
                    <a:pt x="6171" y="5216"/>
                    <a:pt x="6168" y="5192"/>
                  </a:cubicBezTo>
                  <a:cubicBezTo>
                    <a:pt x="5942" y="5096"/>
                    <a:pt x="5656" y="5061"/>
                    <a:pt x="5453" y="4942"/>
                  </a:cubicBezTo>
                  <a:lnTo>
                    <a:pt x="5453" y="4942"/>
                  </a:lnTo>
                  <a:lnTo>
                    <a:pt x="5489" y="4965"/>
                  </a:lnTo>
                  <a:cubicBezTo>
                    <a:pt x="5474" y="4985"/>
                    <a:pt x="5460" y="4993"/>
                    <a:pt x="5446" y="4993"/>
                  </a:cubicBezTo>
                  <a:cubicBezTo>
                    <a:pt x="5386" y="4993"/>
                    <a:pt x="5334" y="4834"/>
                    <a:pt x="5227" y="4834"/>
                  </a:cubicBezTo>
                  <a:cubicBezTo>
                    <a:pt x="5259" y="4834"/>
                    <a:pt x="5291" y="4797"/>
                    <a:pt x="5281" y="4797"/>
                  </a:cubicBezTo>
                  <a:cubicBezTo>
                    <a:pt x="5279" y="4797"/>
                    <a:pt x="5277" y="4797"/>
                    <a:pt x="5275" y="4799"/>
                  </a:cubicBezTo>
                  <a:cubicBezTo>
                    <a:pt x="5108" y="4703"/>
                    <a:pt x="4918" y="4644"/>
                    <a:pt x="4727" y="4608"/>
                  </a:cubicBezTo>
                  <a:lnTo>
                    <a:pt x="4775" y="4584"/>
                  </a:lnTo>
                  <a:cubicBezTo>
                    <a:pt x="4680" y="4513"/>
                    <a:pt x="4584" y="4453"/>
                    <a:pt x="4477" y="4406"/>
                  </a:cubicBezTo>
                  <a:cubicBezTo>
                    <a:pt x="4469" y="4408"/>
                    <a:pt x="4461" y="4408"/>
                    <a:pt x="4454" y="4408"/>
                  </a:cubicBezTo>
                  <a:cubicBezTo>
                    <a:pt x="4438" y="4408"/>
                    <a:pt x="4424" y="4406"/>
                    <a:pt x="4413" y="4406"/>
                  </a:cubicBezTo>
                  <a:cubicBezTo>
                    <a:pt x="4397" y="4406"/>
                    <a:pt x="4388" y="4412"/>
                    <a:pt x="4394" y="4442"/>
                  </a:cubicBezTo>
                  <a:cubicBezTo>
                    <a:pt x="4191" y="4132"/>
                    <a:pt x="3798" y="4275"/>
                    <a:pt x="3620" y="4001"/>
                  </a:cubicBezTo>
                  <a:lnTo>
                    <a:pt x="3620" y="4001"/>
                  </a:lnTo>
                  <a:cubicBezTo>
                    <a:pt x="3632" y="4007"/>
                    <a:pt x="3653" y="4010"/>
                    <a:pt x="3668" y="4010"/>
                  </a:cubicBezTo>
                  <a:cubicBezTo>
                    <a:pt x="3682" y="4010"/>
                    <a:pt x="3691" y="4007"/>
                    <a:pt x="3679" y="4001"/>
                  </a:cubicBezTo>
                  <a:lnTo>
                    <a:pt x="3453" y="3918"/>
                  </a:lnTo>
                  <a:lnTo>
                    <a:pt x="3453" y="3918"/>
                  </a:lnTo>
                  <a:cubicBezTo>
                    <a:pt x="3453" y="3977"/>
                    <a:pt x="3465" y="3965"/>
                    <a:pt x="3489" y="4025"/>
                  </a:cubicBezTo>
                  <a:cubicBezTo>
                    <a:pt x="3466" y="4034"/>
                    <a:pt x="3443" y="4038"/>
                    <a:pt x="3421" y="4038"/>
                  </a:cubicBezTo>
                  <a:cubicBezTo>
                    <a:pt x="3386" y="4038"/>
                    <a:pt x="3352" y="4028"/>
                    <a:pt x="3322" y="4013"/>
                  </a:cubicBezTo>
                  <a:lnTo>
                    <a:pt x="3322" y="4013"/>
                  </a:lnTo>
                  <a:cubicBezTo>
                    <a:pt x="3328" y="4014"/>
                    <a:pt x="3334" y="4014"/>
                    <a:pt x="3339" y="4014"/>
                  </a:cubicBezTo>
                  <a:cubicBezTo>
                    <a:pt x="3421" y="4014"/>
                    <a:pt x="3357" y="3927"/>
                    <a:pt x="3334" y="3882"/>
                  </a:cubicBezTo>
                  <a:cubicBezTo>
                    <a:pt x="3334" y="3906"/>
                    <a:pt x="3310" y="3906"/>
                    <a:pt x="3298" y="3930"/>
                  </a:cubicBezTo>
                  <a:cubicBezTo>
                    <a:pt x="3283" y="3890"/>
                    <a:pt x="3272" y="3877"/>
                    <a:pt x="3261" y="3877"/>
                  </a:cubicBezTo>
                  <a:cubicBezTo>
                    <a:pt x="3240" y="3877"/>
                    <a:pt x="3222" y="3928"/>
                    <a:pt x="3182" y="3928"/>
                  </a:cubicBezTo>
                  <a:cubicBezTo>
                    <a:pt x="3163" y="3928"/>
                    <a:pt x="3139" y="3916"/>
                    <a:pt x="3108" y="3882"/>
                  </a:cubicBezTo>
                  <a:lnTo>
                    <a:pt x="3132" y="3858"/>
                  </a:lnTo>
                  <a:cubicBezTo>
                    <a:pt x="3072" y="3858"/>
                    <a:pt x="3001" y="3846"/>
                    <a:pt x="2941" y="3822"/>
                  </a:cubicBezTo>
                  <a:cubicBezTo>
                    <a:pt x="2941" y="3795"/>
                    <a:pt x="2952" y="3788"/>
                    <a:pt x="2967" y="3788"/>
                  </a:cubicBezTo>
                  <a:cubicBezTo>
                    <a:pt x="2978" y="3788"/>
                    <a:pt x="2993" y="3793"/>
                    <a:pt x="3006" y="3793"/>
                  </a:cubicBezTo>
                  <a:cubicBezTo>
                    <a:pt x="3018" y="3793"/>
                    <a:pt x="3029" y="3789"/>
                    <a:pt x="3036" y="3775"/>
                  </a:cubicBezTo>
                  <a:cubicBezTo>
                    <a:pt x="3009" y="3763"/>
                    <a:pt x="2974" y="3762"/>
                    <a:pt x="2939" y="3762"/>
                  </a:cubicBezTo>
                  <a:cubicBezTo>
                    <a:pt x="2929" y="3762"/>
                    <a:pt x="2919" y="3762"/>
                    <a:pt x="2909" y="3762"/>
                  </a:cubicBezTo>
                  <a:cubicBezTo>
                    <a:pt x="2848" y="3762"/>
                    <a:pt x="2790" y="3758"/>
                    <a:pt x="2763" y="3703"/>
                  </a:cubicBezTo>
                  <a:cubicBezTo>
                    <a:pt x="2810" y="3703"/>
                    <a:pt x="2858" y="3739"/>
                    <a:pt x="2917" y="3739"/>
                  </a:cubicBezTo>
                  <a:cubicBezTo>
                    <a:pt x="2858" y="3620"/>
                    <a:pt x="2846" y="3632"/>
                    <a:pt x="2786" y="3596"/>
                  </a:cubicBezTo>
                  <a:lnTo>
                    <a:pt x="2655" y="3489"/>
                  </a:lnTo>
                  <a:lnTo>
                    <a:pt x="2679" y="3525"/>
                  </a:lnTo>
                  <a:cubicBezTo>
                    <a:pt x="2635" y="3550"/>
                    <a:pt x="2598" y="3559"/>
                    <a:pt x="2565" y="3559"/>
                  </a:cubicBezTo>
                  <a:cubicBezTo>
                    <a:pt x="2467" y="3559"/>
                    <a:pt x="2407" y="3475"/>
                    <a:pt x="2285" y="3475"/>
                  </a:cubicBezTo>
                  <a:cubicBezTo>
                    <a:pt x="2274" y="3475"/>
                    <a:pt x="2263" y="3476"/>
                    <a:pt x="2251" y="3477"/>
                  </a:cubicBezTo>
                  <a:cubicBezTo>
                    <a:pt x="2441" y="3453"/>
                    <a:pt x="2298" y="3430"/>
                    <a:pt x="2334" y="3370"/>
                  </a:cubicBezTo>
                  <a:cubicBezTo>
                    <a:pt x="2310" y="3334"/>
                    <a:pt x="2263" y="3287"/>
                    <a:pt x="2286" y="3275"/>
                  </a:cubicBezTo>
                  <a:lnTo>
                    <a:pt x="2286" y="3275"/>
                  </a:lnTo>
                  <a:cubicBezTo>
                    <a:pt x="2278" y="3277"/>
                    <a:pt x="2270" y="3278"/>
                    <a:pt x="2262" y="3278"/>
                  </a:cubicBezTo>
                  <a:cubicBezTo>
                    <a:pt x="2197" y="3278"/>
                    <a:pt x="2182" y="3200"/>
                    <a:pt x="2093" y="3200"/>
                  </a:cubicBezTo>
                  <a:cubicBezTo>
                    <a:pt x="2083" y="3200"/>
                    <a:pt x="2072" y="3201"/>
                    <a:pt x="2060" y="3203"/>
                  </a:cubicBezTo>
                  <a:cubicBezTo>
                    <a:pt x="2060" y="3179"/>
                    <a:pt x="1989" y="3168"/>
                    <a:pt x="2024" y="3120"/>
                  </a:cubicBezTo>
                  <a:cubicBezTo>
                    <a:pt x="2011" y="3117"/>
                    <a:pt x="2002" y="3115"/>
                    <a:pt x="1995" y="3115"/>
                  </a:cubicBezTo>
                  <a:cubicBezTo>
                    <a:pt x="1954" y="3115"/>
                    <a:pt x="2023" y="3171"/>
                    <a:pt x="2013" y="3191"/>
                  </a:cubicBezTo>
                  <a:cubicBezTo>
                    <a:pt x="1838" y="3191"/>
                    <a:pt x="1732" y="2953"/>
                    <a:pt x="1494" y="2953"/>
                  </a:cubicBezTo>
                  <a:cubicBezTo>
                    <a:pt x="1488" y="2953"/>
                    <a:pt x="1483" y="2953"/>
                    <a:pt x="1477" y="2953"/>
                  </a:cubicBezTo>
                  <a:cubicBezTo>
                    <a:pt x="1413" y="2938"/>
                    <a:pt x="1363" y="2934"/>
                    <a:pt x="1318" y="2934"/>
                  </a:cubicBezTo>
                  <a:cubicBezTo>
                    <a:pt x="1259" y="2934"/>
                    <a:pt x="1210" y="2942"/>
                    <a:pt x="1151" y="2942"/>
                  </a:cubicBezTo>
                  <a:cubicBezTo>
                    <a:pt x="1114" y="2942"/>
                    <a:pt x="1074" y="2939"/>
                    <a:pt x="1024" y="2929"/>
                  </a:cubicBezTo>
                  <a:cubicBezTo>
                    <a:pt x="998" y="2876"/>
                    <a:pt x="1058" y="2869"/>
                    <a:pt x="1090" y="2869"/>
                  </a:cubicBezTo>
                  <a:cubicBezTo>
                    <a:pt x="1100" y="2869"/>
                    <a:pt x="1108" y="2870"/>
                    <a:pt x="1108" y="2870"/>
                  </a:cubicBezTo>
                  <a:cubicBezTo>
                    <a:pt x="1048" y="2798"/>
                    <a:pt x="965" y="2763"/>
                    <a:pt x="870" y="2751"/>
                  </a:cubicBezTo>
                  <a:cubicBezTo>
                    <a:pt x="893" y="2739"/>
                    <a:pt x="893" y="2715"/>
                    <a:pt x="870" y="2679"/>
                  </a:cubicBezTo>
                  <a:cubicBezTo>
                    <a:pt x="860" y="2676"/>
                    <a:pt x="852" y="2675"/>
                    <a:pt x="844" y="2675"/>
                  </a:cubicBezTo>
                  <a:cubicBezTo>
                    <a:pt x="812" y="2675"/>
                    <a:pt x="794" y="2697"/>
                    <a:pt x="772" y="2697"/>
                  </a:cubicBezTo>
                  <a:cubicBezTo>
                    <a:pt x="759" y="2697"/>
                    <a:pt x="745" y="2690"/>
                    <a:pt x="727" y="2668"/>
                  </a:cubicBezTo>
                  <a:cubicBezTo>
                    <a:pt x="750" y="2644"/>
                    <a:pt x="798" y="2620"/>
                    <a:pt x="834" y="2608"/>
                  </a:cubicBezTo>
                  <a:cubicBezTo>
                    <a:pt x="739" y="2596"/>
                    <a:pt x="643" y="2596"/>
                    <a:pt x="560" y="2572"/>
                  </a:cubicBezTo>
                  <a:cubicBezTo>
                    <a:pt x="560" y="2525"/>
                    <a:pt x="631" y="2537"/>
                    <a:pt x="667" y="2525"/>
                  </a:cubicBezTo>
                  <a:cubicBezTo>
                    <a:pt x="608" y="2513"/>
                    <a:pt x="548" y="2489"/>
                    <a:pt x="477" y="2489"/>
                  </a:cubicBezTo>
                  <a:lnTo>
                    <a:pt x="608" y="2417"/>
                  </a:lnTo>
                  <a:lnTo>
                    <a:pt x="655" y="2465"/>
                  </a:lnTo>
                  <a:lnTo>
                    <a:pt x="536" y="2477"/>
                  </a:lnTo>
                  <a:cubicBezTo>
                    <a:pt x="561" y="2491"/>
                    <a:pt x="582" y="2497"/>
                    <a:pt x="600" y="2497"/>
                  </a:cubicBezTo>
                  <a:cubicBezTo>
                    <a:pt x="642" y="2497"/>
                    <a:pt x="670" y="2466"/>
                    <a:pt x="703" y="2441"/>
                  </a:cubicBezTo>
                  <a:cubicBezTo>
                    <a:pt x="715" y="2465"/>
                    <a:pt x="739" y="2489"/>
                    <a:pt x="762" y="2489"/>
                  </a:cubicBezTo>
                  <a:lnTo>
                    <a:pt x="893" y="2370"/>
                  </a:lnTo>
                  <a:lnTo>
                    <a:pt x="893" y="2370"/>
                  </a:lnTo>
                  <a:cubicBezTo>
                    <a:pt x="917" y="2417"/>
                    <a:pt x="834" y="2465"/>
                    <a:pt x="941" y="2477"/>
                  </a:cubicBezTo>
                  <a:cubicBezTo>
                    <a:pt x="1001" y="2417"/>
                    <a:pt x="858" y="2382"/>
                    <a:pt x="965" y="2346"/>
                  </a:cubicBezTo>
                  <a:lnTo>
                    <a:pt x="965" y="2346"/>
                  </a:lnTo>
                  <a:cubicBezTo>
                    <a:pt x="1015" y="2371"/>
                    <a:pt x="1024" y="2402"/>
                    <a:pt x="1049" y="2402"/>
                  </a:cubicBezTo>
                  <a:cubicBezTo>
                    <a:pt x="1060" y="2402"/>
                    <a:pt x="1074" y="2396"/>
                    <a:pt x="1096" y="2382"/>
                  </a:cubicBezTo>
                  <a:lnTo>
                    <a:pt x="1096" y="2382"/>
                  </a:lnTo>
                  <a:cubicBezTo>
                    <a:pt x="1113" y="2399"/>
                    <a:pt x="1105" y="2417"/>
                    <a:pt x="1090" y="2429"/>
                  </a:cubicBezTo>
                  <a:lnTo>
                    <a:pt x="1090" y="2429"/>
                  </a:lnTo>
                  <a:cubicBezTo>
                    <a:pt x="1153" y="2395"/>
                    <a:pt x="1254" y="2400"/>
                    <a:pt x="1286" y="2346"/>
                  </a:cubicBezTo>
                  <a:cubicBezTo>
                    <a:pt x="1306" y="2357"/>
                    <a:pt x="1329" y="2360"/>
                    <a:pt x="1353" y="2360"/>
                  </a:cubicBezTo>
                  <a:cubicBezTo>
                    <a:pt x="1391" y="2360"/>
                    <a:pt x="1431" y="2352"/>
                    <a:pt x="1464" y="2352"/>
                  </a:cubicBezTo>
                  <a:cubicBezTo>
                    <a:pt x="1499" y="2352"/>
                    <a:pt x="1524" y="2362"/>
                    <a:pt x="1524" y="2406"/>
                  </a:cubicBezTo>
                  <a:cubicBezTo>
                    <a:pt x="1572" y="2358"/>
                    <a:pt x="1643" y="2310"/>
                    <a:pt x="1715" y="2298"/>
                  </a:cubicBezTo>
                  <a:lnTo>
                    <a:pt x="1715" y="2298"/>
                  </a:lnTo>
                  <a:cubicBezTo>
                    <a:pt x="1676" y="2350"/>
                    <a:pt x="1697" y="2361"/>
                    <a:pt x="1738" y="2361"/>
                  </a:cubicBezTo>
                  <a:cubicBezTo>
                    <a:pt x="1769" y="2361"/>
                    <a:pt x="1813" y="2355"/>
                    <a:pt x="1852" y="2355"/>
                  </a:cubicBezTo>
                  <a:cubicBezTo>
                    <a:pt x="1903" y="2355"/>
                    <a:pt x="1945" y="2366"/>
                    <a:pt x="1941" y="2417"/>
                  </a:cubicBezTo>
                  <a:cubicBezTo>
                    <a:pt x="2013" y="2287"/>
                    <a:pt x="2251" y="2322"/>
                    <a:pt x="2394" y="2239"/>
                  </a:cubicBezTo>
                  <a:lnTo>
                    <a:pt x="2394" y="2239"/>
                  </a:lnTo>
                  <a:cubicBezTo>
                    <a:pt x="2394" y="2251"/>
                    <a:pt x="2382" y="2263"/>
                    <a:pt x="2358" y="2263"/>
                  </a:cubicBezTo>
                  <a:cubicBezTo>
                    <a:pt x="2429" y="2263"/>
                    <a:pt x="2489" y="2275"/>
                    <a:pt x="2536" y="2310"/>
                  </a:cubicBezTo>
                  <a:cubicBezTo>
                    <a:pt x="2536" y="2203"/>
                    <a:pt x="2667" y="2167"/>
                    <a:pt x="2739" y="2096"/>
                  </a:cubicBezTo>
                  <a:lnTo>
                    <a:pt x="2739" y="2096"/>
                  </a:lnTo>
                  <a:cubicBezTo>
                    <a:pt x="2858" y="2179"/>
                    <a:pt x="2691" y="2215"/>
                    <a:pt x="2739" y="2298"/>
                  </a:cubicBezTo>
                  <a:cubicBezTo>
                    <a:pt x="2727" y="2227"/>
                    <a:pt x="2917" y="2203"/>
                    <a:pt x="2870" y="2144"/>
                  </a:cubicBezTo>
                  <a:lnTo>
                    <a:pt x="2870" y="2144"/>
                  </a:lnTo>
                  <a:cubicBezTo>
                    <a:pt x="2953" y="2179"/>
                    <a:pt x="2941" y="2156"/>
                    <a:pt x="3001" y="2227"/>
                  </a:cubicBezTo>
                  <a:cubicBezTo>
                    <a:pt x="3001" y="2108"/>
                    <a:pt x="3072" y="2203"/>
                    <a:pt x="3132" y="2108"/>
                  </a:cubicBezTo>
                  <a:cubicBezTo>
                    <a:pt x="3219" y="2143"/>
                    <a:pt x="3204" y="2190"/>
                    <a:pt x="3236" y="2190"/>
                  </a:cubicBezTo>
                  <a:cubicBezTo>
                    <a:pt x="3248" y="2190"/>
                    <a:pt x="3266" y="2184"/>
                    <a:pt x="3298" y="2167"/>
                  </a:cubicBezTo>
                  <a:lnTo>
                    <a:pt x="3298" y="2167"/>
                  </a:lnTo>
                  <a:cubicBezTo>
                    <a:pt x="3370" y="2191"/>
                    <a:pt x="3263" y="2251"/>
                    <a:pt x="3263" y="2251"/>
                  </a:cubicBezTo>
                  <a:cubicBezTo>
                    <a:pt x="3394" y="2239"/>
                    <a:pt x="3310" y="2156"/>
                    <a:pt x="3322" y="2108"/>
                  </a:cubicBezTo>
                  <a:cubicBezTo>
                    <a:pt x="3355" y="2095"/>
                    <a:pt x="3377" y="2090"/>
                    <a:pt x="3393" y="2090"/>
                  </a:cubicBezTo>
                  <a:cubicBezTo>
                    <a:pt x="3453" y="2090"/>
                    <a:pt x="3421" y="2163"/>
                    <a:pt x="3477" y="2191"/>
                  </a:cubicBezTo>
                  <a:cubicBezTo>
                    <a:pt x="3572" y="2156"/>
                    <a:pt x="3632" y="2060"/>
                    <a:pt x="3703" y="2048"/>
                  </a:cubicBezTo>
                  <a:cubicBezTo>
                    <a:pt x="3703" y="2060"/>
                    <a:pt x="3727" y="2060"/>
                    <a:pt x="3715" y="2084"/>
                  </a:cubicBezTo>
                  <a:cubicBezTo>
                    <a:pt x="3810" y="2001"/>
                    <a:pt x="4025" y="2025"/>
                    <a:pt x="4132" y="1917"/>
                  </a:cubicBezTo>
                  <a:cubicBezTo>
                    <a:pt x="4144" y="1917"/>
                    <a:pt x="4144" y="1929"/>
                    <a:pt x="4156" y="1929"/>
                  </a:cubicBezTo>
                  <a:cubicBezTo>
                    <a:pt x="4132" y="1894"/>
                    <a:pt x="4120" y="1858"/>
                    <a:pt x="4108" y="1810"/>
                  </a:cubicBezTo>
                  <a:cubicBezTo>
                    <a:pt x="4148" y="1802"/>
                    <a:pt x="4183" y="1772"/>
                    <a:pt x="4209" y="1772"/>
                  </a:cubicBezTo>
                  <a:cubicBezTo>
                    <a:pt x="4221" y="1772"/>
                    <a:pt x="4231" y="1779"/>
                    <a:pt x="4239" y="1798"/>
                  </a:cubicBezTo>
                  <a:cubicBezTo>
                    <a:pt x="4203" y="1798"/>
                    <a:pt x="4203" y="1822"/>
                    <a:pt x="4191" y="1846"/>
                  </a:cubicBezTo>
                  <a:lnTo>
                    <a:pt x="4251" y="1810"/>
                  </a:lnTo>
                  <a:lnTo>
                    <a:pt x="4251" y="1810"/>
                  </a:lnTo>
                  <a:cubicBezTo>
                    <a:pt x="4322" y="1882"/>
                    <a:pt x="4168" y="1846"/>
                    <a:pt x="4179" y="1917"/>
                  </a:cubicBezTo>
                  <a:cubicBezTo>
                    <a:pt x="4292" y="1872"/>
                    <a:pt x="4416" y="1774"/>
                    <a:pt x="4510" y="1774"/>
                  </a:cubicBezTo>
                  <a:cubicBezTo>
                    <a:pt x="4515" y="1774"/>
                    <a:pt x="4520" y="1774"/>
                    <a:pt x="4525" y="1775"/>
                  </a:cubicBezTo>
                  <a:cubicBezTo>
                    <a:pt x="4560" y="1858"/>
                    <a:pt x="4310" y="1846"/>
                    <a:pt x="4453" y="1894"/>
                  </a:cubicBezTo>
                  <a:lnTo>
                    <a:pt x="4299" y="1894"/>
                  </a:lnTo>
                  <a:cubicBezTo>
                    <a:pt x="4430" y="2001"/>
                    <a:pt x="4215" y="1894"/>
                    <a:pt x="4334" y="2025"/>
                  </a:cubicBezTo>
                  <a:cubicBezTo>
                    <a:pt x="4537" y="2013"/>
                    <a:pt x="4549" y="1941"/>
                    <a:pt x="4739" y="1929"/>
                  </a:cubicBezTo>
                  <a:cubicBezTo>
                    <a:pt x="4763" y="1882"/>
                    <a:pt x="4703" y="1870"/>
                    <a:pt x="4739" y="1810"/>
                  </a:cubicBezTo>
                  <a:cubicBezTo>
                    <a:pt x="4786" y="1786"/>
                    <a:pt x="4825" y="1776"/>
                    <a:pt x="4857" y="1776"/>
                  </a:cubicBezTo>
                  <a:cubicBezTo>
                    <a:pt x="4961" y="1776"/>
                    <a:pt x="5002" y="1874"/>
                    <a:pt x="5078" y="1874"/>
                  </a:cubicBezTo>
                  <a:cubicBezTo>
                    <a:pt x="5103" y="1874"/>
                    <a:pt x="5131" y="1863"/>
                    <a:pt x="5168" y="1834"/>
                  </a:cubicBezTo>
                  <a:cubicBezTo>
                    <a:pt x="5200" y="1770"/>
                    <a:pt x="5203" y="1676"/>
                    <a:pt x="5317" y="1676"/>
                  </a:cubicBezTo>
                  <a:cubicBezTo>
                    <a:pt x="5330" y="1676"/>
                    <a:pt x="5343" y="1677"/>
                    <a:pt x="5358" y="1679"/>
                  </a:cubicBezTo>
                  <a:lnTo>
                    <a:pt x="5322" y="1786"/>
                  </a:lnTo>
                  <a:cubicBezTo>
                    <a:pt x="5496" y="1754"/>
                    <a:pt x="5423" y="1652"/>
                    <a:pt x="5561" y="1652"/>
                  </a:cubicBezTo>
                  <a:cubicBezTo>
                    <a:pt x="5574" y="1652"/>
                    <a:pt x="5590" y="1653"/>
                    <a:pt x="5608" y="1655"/>
                  </a:cubicBezTo>
                  <a:cubicBezTo>
                    <a:pt x="5584" y="1691"/>
                    <a:pt x="5465" y="1715"/>
                    <a:pt x="5501" y="1715"/>
                  </a:cubicBezTo>
                  <a:cubicBezTo>
                    <a:pt x="5525" y="1723"/>
                    <a:pt x="5542" y="1726"/>
                    <a:pt x="5556" y="1726"/>
                  </a:cubicBezTo>
                  <a:cubicBezTo>
                    <a:pt x="5625" y="1726"/>
                    <a:pt x="5588" y="1642"/>
                    <a:pt x="5668" y="1632"/>
                  </a:cubicBezTo>
                  <a:lnTo>
                    <a:pt x="5703" y="1703"/>
                  </a:lnTo>
                  <a:cubicBezTo>
                    <a:pt x="5894" y="1644"/>
                    <a:pt x="6096" y="1548"/>
                    <a:pt x="6299" y="1477"/>
                  </a:cubicBezTo>
                  <a:lnTo>
                    <a:pt x="6299" y="1477"/>
                  </a:lnTo>
                  <a:cubicBezTo>
                    <a:pt x="6299" y="1501"/>
                    <a:pt x="6263" y="1536"/>
                    <a:pt x="6323" y="1548"/>
                  </a:cubicBezTo>
                  <a:cubicBezTo>
                    <a:pt x="6596" y="1465"/>
                    <a:pt x="6882" y="1405"/>
                    <a:pt x="7168" y="1405"/>
                  </a:cubicBezTo>
                  <a:lnTo>
                    <a:pt x="7251" y="1310"/>
                  </a:lnTo>
                  <a:cubicBezTo>
                    <a:pt x="7275" y="1310"/>
                    <a:pt x="7299" y="1334"/>
                    <a:pt x="7287" y="1346"/>
                  </a:cubicBezTo>
                  <a:cubicBezTo>
                    <a:pt x="7394" y="1346"/>
                    <a:pt x="7287" y="1310"/>
                    <a:pt x="7311" y="1263"/>
                  </a:cubicBezTo>
                  <a:cubicBezTo>
                    <a:pt x="7319" y="1255"/>
                    <a:pt x="7327" y="1252"/>
                    <a:pt x="7336" y="1252"/>
                  </a:cubicBezTo>
                  <a:cubicBezTo>
                    <a:pt x="7368" y="1252"/>
                    <a:pt x="7398" y="1294"/>
                    <a:pt x="7370" y="1322"/>
                  </a:cubicBezTo>
                  <a:cubicBezTo>
                    <a:pt x="7525" y="1222"/>
                    <a:pt x="7804" y="1082"/>
                    <a:pt x="8005" y="1082"/>
                  </a:cubicBezTo>
                  <a:cubicBezTo>
                    <a:pt x="8020" y="1082"/>
                    <a:pt x="8035" y="1082"/>
                    <a:pt x="8049" y="1084"/>
                  </a:cubicBezTo>
                  <a:lnTo>
                    <a:pt x="8025" y="1108"/>
                  </a:lnTo>
                  <a:cubicBezTo>
                    <a:pt x="8159" y="1097"/>
                    <a:pt x="8147" y="951"/>
                    <a:pt x="8270" y="951"/>
                  </a:cubicBezTo>
                  <a:cubicBezTo>
                    <a:pt x="8279" y="951"/>
                    <a:pt x="8289" y="951"/>
                    <a:pt x="8299" y="953"/>
                  </a:cubicBezTo>
                  <a:lnTo>
                    <a:pt x="8275" y="977"/>
                  </a:lnTo>
                  <a:cubicBezTo>
                    <a:pt x="8566" y="923"/>
                    <a:pt x="8857" y="781"/>
                    <a:pt x="9113" y="781"/>
                  </a:cubicBezTo>
                  <a:cubicBezTo>
                    <a:pt x="9139" y="781"/>
                    <a:pt x="9166" y="783"/>
                    <a:pt x="9192" y="786"/>
                  </a:cubicBezTo>
                  <a:cubicBezTo>
                    <a:pt x="9204" y="667"/>
                    <a:pt x="9513" y="739"/>
                    <a:pt x="9490" y="584"/>
                  </a:cubicBezTo>
                  <a:lnTo>
                    <a:pt x="9490" y="584"/>
                  </a:lnTo>
                  <a:cubicBezTo>
                    <a:pt x="9549" y="596"/>
                    <a:pt x="9621" y="608"/>
                    <a:pt x="9680" y="620"/>
                  </a:cubicBezTo>
                  <a:cubicBezTo>
                    <a:pt x="9704" y="632"/>
                    <a:pt x="9799" y="632"/>
                    <a:pt x="9799" y="655"/>
                  </a:cubicBezTo>
                  <a:cubicBezTo>
                    <a:pt x="9800" y="658"/>
                    <a:pt x="9801" y="659"/>
                    <a:pt x="9803" y="659"/>
                  </a:cubicBezTo>
                  <a:cubicBezTo>
                    <a:pt x="9816" y="659"/>
                    <a:pt x="9840" y="560"/>
                    <a:pt x="9894" y="560"/>
                  </a:cubicBezTo>
                  <a:close/>
                  <a:moveTo>
                    <a:pt x="12395" y="8799"/>
                  </a:moveTo>
                  <a:lnTo>
                    <a:pt x="12395" y="8799"/>
                  </a:lnTo>
                  <a:cubicBezTo>
                    <a:pt x="12409" y="8813"/>
                    <a:pt x="12415" y="8818"/>
                    <a:pt x="12419" y="8818"/>
                  </a:cubicBezTo>
                  <a:cubicBezTo>
                    <a:pt x="12419" y="8818"/>
                    <a:pt x="12420" y="8818"/>
                    <a:pt x="12420" y="8818"/>
                  </a:cubicBezTo>
                  <a:lnTo>
                    <a:pt x="12420" y="8818"/>
                  </a:lnTo>
                  <a:cubicBezTo>
                    <a:pt x="12412" y="8812"/>
                    <a:pt x="12404" y="8806"/>
                    <a:pt x="12395" y="8799"/>
                  </a:cubicBezTo>
                  <a:close/>
                  <a:moveTo>
                    <a:pt x="13470" y="9066"/>
                  </a:moveTo>
                  <a:cubicBezTo>
                    <a:pt x="13609" y="9227"/>
                    <a:pt x="13575" y="9205"/>
                    <a:pt x="13693" y="9287"/>
                  </a:cubicBezTo>
                  <a:cubicBezTo>
                    <a:pt x="13650" y="9219"/>
                    <a:pt x="13558" y="9157"/>
                    <a:pt x="13470" y="9066"/>
                  </a:cubicBezTo>
                  <a:close/>
                  <a:moveTo>
                    <a:pt x="9692" y="1"/>
                  </a:moveTo>
                  <a:cubicBezTo>
                    <a:pt x="9633" y="1"/>
                    <a:pt x="9573" y="12"/>
                    <a:pt x="9513" y="24"/>
                  </a:cubicBezTo>
                  <a:lnTo>
                    <a:pt x="9406" y="48"/>
                  </a:lnTo>
                  <a:cubicBezTo>
                    <a:pt x="9311" y="72"/>
                    <a:pt x="9228" y="108"/>
                    <a:pt x="9144" y="131"/>
                  </a:cubicBezTo>
                  <a:lnTo>
                    <a:pt x="9180" y="72"/>
                  </a:lnTo>
                  <a:lnTo>
                    <a:pt x="9180" y="72"/>
                  </a:lnTo>
                  <a:cubicBezTo>
                    <a:pt x="9049" y="108"/>
                    <a:pt x="9085" y="310"/>
                    <a:pt x="8966" y="358"/>
                  </a:cubicBezTo>
                  <a:lnTo>
                    <a:pt x="8906" y="262"/>
                  </a:lnTo>
                  <a:cubicBezTo>
                    <a:pt x="8692" y="322"/>
                    <a:pt x="8442" y="310"/>
                    <a:pt x="8263" y="453"/>
                  </a:cubicBezTo>
                  <a:cubicBezTo>
                    <a:pt x="8251" y="429"/>
                    <a:pt x="8263" y="405"/>
                    <a:pt x="8287" y="393"/>
                  </a:cubicBezTo>
                  <a:lnTo>
                    <a:pt x="8287" y="393"/>
                  </a:lnTo>
                  <a:cubicBezTo>
                    <a:pt x="8195" y="416"/>
                    <a:pt x="7901" y="428"/>
                    <a:pt x="7948" y="548"/>
                  </a:cubicBezTo>
                  <a:lnTo>
                    <a:pt x="7948" y="548"/>
                  </a:lnTo>
                  <a:cubicBezTo>
                    <a:pt x="7941" y="539"/>
                    <a:pt x="7930" y="535"/>
                    <a:pt x="7916" y="535"/>
                  </a:cubicBezTo>
                  <a:cubicBezTo>
                    <a:pt x="7848" y="535"/>
                    <a:pt x="7705" y="635"/>
                    <a:pt x="7620" y="691"/>
                  </a:cubicBezTo>
                  <a:lnTo>
                    <a:pt x="7620" y="632"/>
                  </a:lnTo>
                  <a:cubicBezTo>
                    <a:pt x="7549" y="739"/>
                    <a:pt x="7549" y="763"/>
                    <a:pt x="7418" y="822"/>
                  </a:cubicBezTo>
                  <a:cubicBezTo>
                    <a:pt x="7389" y="822"/>
                    <a:pt x="7376" y="791"/>
                    <a:pt x="7397" y="785"/>
                  </a:cubicBezTo>
                  <a:lnTo>
                    <a:pt x="7397" y="785"/>
                  </a:lnTo>
                  <a:cubicBezTo>
                    <a:pt x="7304" y="786"/>
                    <a:pt x="7337" y="870"/>
                    <a:pt x="7204" y="870"/>
                  </a:cubicBezTo>
                  <a:lnTo>
                    <a:pt x="7239" y="810"/>
                  </a:lnTo>
                  <a:lnTo>
                    <a:pt x="7239" y="810"/>
                  </a:lnTo>
                  <a:cubicBezTo>
                    <a:pt x="7132" y="834"/>
                    <a:pt x="7144" y="858"/>
                    <a:pt x="7097" y="917"/>
                  </a:cubicBezTo>
                  <a:cubicBezTo>
                    <a:pt x="7078" y="945"/>
                    <a:pt x="7041" y="957"/>
                    <a:pt x="7000" y="957"/>
                  </a:cubicBezTo>
                  <a:cubicBezTo>
                    <a:pt x="6938" y="957"/>
                    <a:pt x="6868" y="930"/>
                    <a:pt x="6846" y="893"/>
                  </a:cubicBezTo>
                  <a:cubicBezTo>
                    <a:pt x="6835" y="953"/>
                    <a:pt x="6775" y="1001"/>
                    <a:pt x="6716" y="1001"/>
                  </a:cubicBezTo>
                  <a:cubicBezTo>
                    <a:pt x="6704" y="977"/>
                    <a:pt x="6716" y="965"/>
                    <a:pt x="6739" y="953"/>
                  </a:cubicBezTo>
                  <a:cubicBezTo>
                    <a:pt x="6559" y="953"/>
                    <a:pt x="6492" y="1066"/>
                    <a:pt x="6371" y="1066"/>
                  </a:cubicBezTo>
                  <a:cubicBezTo>
                    <a:pt x="6356" y="1066"/>
                    <a:pt x="6340" y="1064"/>
                    <a:pt x="6323" y="1060"/>
                  </a:cubicBezTo>
                  <a:cubicBezTo>
                    <a:pt x="6323" y="1036"/>
                    <a:pt x="6311" y="1024"/>
                    <a:pt x="6299" y="1024"/>
                  </a:cubicBezTo>
                  <a:cubicBezTo>
                    <a:pt x="6382" y="1001"/>
                    <a:pt x="6465" y="989"/>
                    <a:pt x="6561" y="977"/>
                  </a:cubicBezTo>
                  <a:cubicBezTo>
                    <a:pt x="6549" y="917"/>
                    <a:pt x="6418" y="929"/>
                    <a:pt x="6501" y="822"/>
                  </a:cubicBezTo>
                  <a:lnTo>
                    <a:pt x="6501" y="822"/>
                  </a:lnTo>
                  <a:cubicBezTo>
                    <a:pt x="6406" y="893"/>
                    <a:pt x="6263" y="1036"/>
                    <a:pt x="6144" y="1036"/>
                  </a:cubicBezTo>
                  <a:cubicBezTo>
                    <a:pt x="6132" y="1024"/>
                    <a:pt x="6132" y="1024"/>
                    <a:pt x="6120" y="1013"/>
                  </a:cubicBezTo>
                  <a:lnTo>
                    <a:pt x="6120" y="1013"/>
                  </a:lnTo>
                  <a:cubicBezTo>
                    <a:pt x="6100" y="1013"/>
                    <a:pt x="6081" y="1016"/>
                    <a:pt x="6061" y="1036"/>
                  </a:cubicBezTo>
                  <a:cubicBezTo>
                    <a:pt x="6043" y="1030"/>
                    <a:pt x="6025" y="1027"/>
                    <a:pt x="6007" y="1027"/>
                  </a:cubicBezTo>
                  <a:cubicBezTo>
                    <a:pt x="5990" y="1027"/>
                    <a:pt x="5973" y="1030"/>
                    <a:pt x="5955" y="1036"/>
                  </a:cubicBezTo>
                  <a:lnTo>
                    <a:pt x="5955" y="1036"/>
                  </a:lnTo>
                  <a:cubicBezTo>
                    <a:pt x="5955" y="1036"/>
                    <a:pt x="5954" y="1035"/>
                    <a:pt x="5953" y="1035"/>
                  </a:cubicBezTo>
                  <a:lnTo>
                    <a:pt x="5953" y="1035"/>
                  </a:lnTo>
                  <a:cubicBezTo>
                    <a:pt x="5953" y="1036"/>
                    <a:pt x="5953" y="1036"/>
                    <a:pt x="5954" y="1036"/>
                  </a:cubicBezTo>
                  <a:cubicBezTo>
                    <a:pt x="5954" y="1036"/>
                    <a:pt x="5955" y="1036"/>
                    <a:pt x="5955" y="1036"/>
                  </a:cubicBezTo>
                  <a:lnTo>
                    <a:pt x="5955" y="1036"/>
                  </a:lnTo>
                  <a:cubicBezTo>
                    <a:pt x="5965" y="1038"/>
                    <a:pt x="5972" y="1043"/>
                    <a:pt x="5977" y="1048"/>
                  </a:cubicBezTo>
                  <a:cubicBezTo>
                    <a:pt x="5954" y="1048"/>
                    <a:pt x="5930" y="1060"/>
                    <a:pt x="5906" y="1072"/>
                  </a:cubicBezTo>
                  <a:cubicBezTo>
                    <a:pt x="5906" y="1064"/>
                    <a:pt x="5906" y="1056"/>
                    <a:pt x="5906" y="1048"/>
                  </a:cubicBezTo>
                  <a:cubicBezTo>
                    <a:pt x="5921" y="1038"/>
                    <a:pt x="5934" y="1035"/>
                    <a:pt x="5945" y="1035"/>
                  </a:cubicBezTo>
                  <a:cubicBezTo>
                    <a:pt x="5948" y="1035"/>
                    <a:pt x="5950" y="1035"/>
                    <a:pt x="5953" y="1035"/>
                  </a:cubicBezTo>
                  <a:lnTo>
                    <a:pt x="5953" y="1035"/>
                  </a:lnTo>
                  <a:cubicBezTo>
                    <a:pt x="5945" y="1021"/>
                    <a:pt x="5928" y="1016"/>
                    <a:pt x="5906" y="1016"/>
                  </a:cubicBezTo>
                  <a:cubicBezTo>
                    <a:pt x="5859" y="1016"/>
                    <a:pt x="5792" y="1040"/>
                    <a:pt x="5751" y="1048"/>
                  </a:cubicBezTo>
                  <a:cubicBezTo>
                    <a:pt x="5775" y="1119"/>
                    <a:pt x="5694" y="1120"/>
                    <a:pt x="5772" y="1166"/>
                  </a:cubicBezTo>
                  <a:lnTo>
                    <a:pt x="5772" y="1166"/>
                  </a:lnTo>
                  <a:cubicBezTo>
                    <a:pt x="5774" y="1162"/>
                    <a:pt x="5795" y="1153"/>
                    <a:pt x="5823" y="1144"/>
                  </a:cubicBezTo>
                  <a:cubicBezTo>
                    <a:pt x="5834" y="1132"/>
                    <a:pt x="5846" y="1132"/>
                    <a:pt x="5846" y="1132"/>
                  </a:cubicBezTo>
                  <a:lnTo>
                    <a:pt x="6001" y="1096"/>
                  </a:lnTo>
                  <a:lnTo>
                    <a:pt x="6001" y="1096"/>
                  </a:lnTo>
                  <a:cubicBezTo>
                    <a:pt x="5972" y="1135"/>
                    <a:pt x="5917" y="1158"/>
                    <a:pt x="5866" y="1158"/>
                  </a:cubicBezTo>
                  <a:cubicBezTo>
                    <a:pt x="5855" y="1158"/>
                    <a:pt x="5845" y="1157"/>
                    <a:pt x="5834" y="1155"/>
                  </a:cubicBezTo>
                  <a:cubicBezTo>
                    <a:pt x="5823" y="1191"/>
                    <a:pt x="5799" y="1239"/>
                    <a:pt x="5775" y="1286"/>
                  </a:cubicBezTo>
                  <a:cubicBezTo>
                    <a:pt x="5668" y="1203"/>
                    <a:pt x="5501" y="1191"/>
                    <a:pt x="5465" y="1132"/>
                  </a:cubicBezTo>
                  <a:cubicBezTo>
                    <a:pt x="5287" y="1215"/>
                    <a:pt x="5037" y="1251"/>
                    <a:pt x="4941" y="1405"/>
                  </a:cubicBezTo>
                  <a:cubicBezTo>
                    <a:pt x="4934" y="1409"/>
                    <a:pt x="4927" y="1411"/>
                    <a:pt x="4921" y="1411"/>
                  </a:cubicBezTo>
                  <a:cubicBezTo>
                    <a:pt x="4890" y="1411"/>
                    <a:pt x="4878" y="1368"/>
                    <a:pt x="4858" y="1358"/>
                  </a:cubicBezTo>
                  <a:cubicBezTo>
                    <a:pt x="4882" y="1334"/>
                    <a:pt x="4918" y="1334"/>
                    <a:pt x="4930" y="1310"/>
                  </a:cubicBezTo>
                  <a:lnTo>
                    <a:pt x="4930" y="1310"/>
                  </a:lnTo>
                  <a:cubicBezTo>
                    <a:pt x="4834" y="1370"/>
                    <a:pt x="4620" y="1382"/>
                    <a:pt x="4608" y="1477"/>
                  </a:cubicBezTo>
                  <a:cubicBezTo>
                    <a:pt x="4496" y="1468"/>
                    <a:pt x="4596" y="1415"/>
                    <a:pt x="4559" y="1415"/>
                  </a:cubicBezTo>
                  <a:cubicBezTo>
                    <a:pt x="4549" y="1415"/>
                    <a:pt x="4528" y="1419"/>
                    <a:pt x="4489" y="1429"/>
                  </a:cubicBezTo>
                  <a:lnTo>
                    <a:pt x="4513" y="1405"/>
                  </a:lnTo>
                  <a:cubicBezTo>
                    <a:pt x="4477" y="1398"/>
                    <a:pt x="4442" y="1394"/>
                    <a:pt x="4410" y="1394"/>
                  </a:cubicBezTo>
                  <a:cubicBezTo>
                    <a:pt x="4134" y="1394"/>
                    <a:pt x="3973" y="1641"/>
                    <a:pt x="3679" y="1641"/>
                  </a:cubicBezTo>
                  <a:cubicBezTo>
                    <a:pt x="3632" y="1641"/>
                    <a:pt x="3580" y="1635"/>
                    <a:pt x="3525" y="1620"/>
                  </a:cubicBezTo>
                  <a:lnTo>
                    <a:pt x="3525" y="1620"/>
                  </a:lnTo>
                  <a:cubicBezTo>
                    <a:pt x="3560" y="1632"/>
                    <a:pt x="3572" y="1632"/>
                    <a:pt x="3584" y="1644"/>
                  </a:cubicBezTo>
                  <a:cubicBezTo>
                    <a:pt x="3163" y="1644"/>
                    <a:pt x="2752" y="1820"/>
                    <a:pt x="2333" y="1820"/>
                  </a:cubicBezTo>
                  <a:cubicBezTo>
                    <a:pt x="2278" y="1820"/>
                    <a:pt x="2223" y="1817"/>
                    <a:pt x="2167" y="1810"/>
                  </a:cubicBezTo>
                  <a:cubicBezTo>
                    <a:pt x="2156" y="1809"/>
                    <a:pt x="2145" y="1809"/>
                    <a:pt x="2136" y="1809"/>
                  </a:cubicBezTo>
                  <a:cubicBezTo>
                    <a:pt x="2036" y="1809"/>
                    <a:pt x="2030" y="1862"/>
                    <a:pt x="1965" y="1906"/>
                  </a:cubicBezTo>
                  <a:lnTo>
                    <a:pt x="1917" y="1834"/>
                  </a:lnTo>
                  <a:lnTo>
                    <a:pt x="1798" y="1941"/>
                  </a:lnTo>
                  <a:cubicBezTo>
                    <a:pt x="1767" y="1955"/>
                    <a:pt x="1736" y="1960"/>
                    <a:pt x="1706" y="1960"/>
                  </a:cubicBezTo>
                  <a:cubicBezTo>
                    <a:pt x="1598" y="1960"/>
                    <a:pt x="1493" y="1893"/>
                    <a:pt x="1376" y="1893"/>
                  </a:cubicBezTo>
                  <a:cubicBezTo>
                    <a:pt x="1325" y="1893"/>
                    <a:pt x="1272" y="1905"/>
                    <a:pt x="1215" y="1941"/>
                  </a:cubicBezTo>
                  <a:lnTo>
                    <a:pt x="1251" y="1989"/>
                  </a:lnTo>
                  <a:cubicBezTo>
                    <a:pt x="1195" y="1989"/>
                    <a:pt x="1092" y="2015"/>
                    <a:pt x="1033" y="2015"/>
                  </a:cubicBezTo>
                  <a:cubicBezTo>
                    <a:pt x="1003" y="2015"/>
                    <a:pt x="985" y="2009"/>
                    <a:pt x="989" y="1989"/>
                  </a:cubicBezTo>
                  <a:lnTo>
                    <a:pt x="989" y="1989"/>
                  </a:lnTo>
                  <a:cubicBezTo>
                    <a:pt x="978" y="1999"/>
                    <a:pt x="968" y="2027"/>
                    <a:pt x="943" y="2027"/>
                  </a:cubicBezTo>
                  <a:cubicBezTo>
                    <a:pt x="939" y="2027"/>
                    <a:pt x="934" y="2026"/>
                    <a:pt x="929" y="2025"/>
                  </a:cubicBezTo>
                  <a:lnTo>
                    <a:pt x="929" y="1977"/>
                  </a:lnTo>
                  <a:lnTo>
                    <a:pt x="727" y="2072"/>
                  </a:lnTo>
                  <a:cubicBezTo>
                    <a:pt x="555" y="2061"/>
                    <a:pt x="713" y="1929"/>
                    <a:pt x="515" y="1929"/>
                  </a:cubicBezTo>
                  <a:cubicBezTo>
                    <a:pt x="507" y="1929"/>
                    <a:pt x="498" y="1929"/>
                    <a:pt x="489" y="1929"/>
                  </a:cubicBezTo>
                  <a:cubicBezTo>
                    <a:pt x="405" y="1953"/>
                    <a:pt x="239" y="2060"/>
                    <a:pt x="274" y="2084"/>
                  </a:cubicBezTo>
                  <a:cubicBezTo>
                    <a:pt x="310" y="2084"/>
                    <a:pt x="369" y="2108"/>
                    <a:pt x="381" y="2144"/>
                  </a:cubicBezTo>
                  <a:lnTo>
                    <a:pt x="298" y="2167"/>
                  </a:lnTo>
                  <a:cubicBezTo>
                    <a:pt x="286" y="2227"/>
                    <a:pt x="286" y="2298"/>
                    <a:pt x="298" y="2358"/>
                  </a:cubicBezTo>
                  <a:cubicBezTo>
                    <a:pt x="227" y="2394"/>
                    <a:pt x="227" y="2358"/>
                    <a:pt x="131" y="2417"/>
                  </a:cubicBezTo>
                  <a:cubicBezTo>
                    <a:pt x="90" y="2407"/>
                    <a:pt x="66" y="2369"/>
                    <a:pt x="77" y="2344"/>
                  </a:cubicBezTo>
                  <a:lnTo>
                    <a:pt x="77" y="2344"/>
                  </a:lnTo>
                  <a:cubicBezTo>
                    <a:pt x="78" y="2344"/>
                    <a:pt x="79" y="2344"/>
                    <a:pt x="79" y="2344"/>
                  </a:cubicBezTo>
                  <a:cubicBezTo>
                    <a:pt x="82" y="2344"/>
                    <a:pt x="84" y="2342"/>
                    <a:pt x="84" y="2334"/>
                  </a:cubicBezTo>
                  <a:lnTo>
                    <a:pt x="84" y="2334"/>
                  </a:lnTo>
                  <a:cubicBezTo>
                    <a:pt x="81" y="2337"/>
                    <a:pt x="79" y="2340"/>
                    <a:pt x="77" y="2344"/>
                  </a:cubicBezTo>
                  <a:lnTo>
                    <a:pt x="77" y="2344"/>
                  </a:lnTo>
                  <a:cubicBezTo>
                    <a:pt x="68" y="2341"/>
                    <a:pt x="51" y="2324"/>
                    <a:pt x="29" y="2324"/>
                  </a:cubicBezTo>
                  <a:cubicBezTo>
                    <a:pt x="20" y="2324"/>
                    <a:pt x="10" y="2327"/>
                    <a:pt x="0" y="2334"/>
                  </a:cubicBezTo>
                  <a:cubicBezTo>
                    <a:pt x="32" y="2409"/>
                    <a:pt x="103" y="2455"/>
                    <a:pt x="177" y="2455"/>
                  </a:cubicBezTo>
                  <a:cubicBezTo>
                    <a:pt x="186" y="2455"/>
                    <a:pt x="194" y="2454"/>
                    <a:pt x="203" y="2453"/>
                  </a:cubicBezTo>
                  <a:lnTo>
                    <a:pt x="203" y="2453"/>
                  </a:lnTo>
                  <a:cubicBezTo>
                    <a:pt x="215" y="2477"/>
                    <a:pt x="191" y="2489"/>
                    <a:pt x="179" y="2501"/>
                  </a:cubicBezTo>
                  <a:cubicBezTo>
                    <a:pt x="239" y="2489"/>
                    <a:pt x="322" y="2465"/>
                    <a:pt x="334" y="2406"/>
                  </a:cubicBezTo>
                  <a:cubicBezTo>
                    <a:pt x="355" y="2448"/>
                    <a:pt x="396" y="2472"/>
                    <a:pt x="447" y="2485"/>
                  </a:cubicBezTo>
                  <a:lnTo>
                    <a:pt x="447" y="2485"/>
                  </a:lnTo>
                  <a:cubicBezTo>
                    <a:pt x="442" y="2484"/>
                    <a:pt x="437" y="2484"/>
                    <a:pt x="431" y="2484"/>
                  </a:cubicBezTo>
                  <a:cubicBezTo>
                    <a:pt x="403" y="2484"/>
                    <a:pt x="374" y="2492"/>
                    <a:pt x="358" y="2501"/>
                  </a:cubicBezTo>
                  <a:lnTo>
                    <a:pt x="391" y="2534"/>
                  </a:lnTo>
                  <a:lnTo>
                    <a:pt x="391" y="2534"/>
                  </a:lnTo>
                  <a:cubicBezTo>
                    <a:pt x="388" y="2515"/>
                    <a:pt x="414" y="2489"/>
                    <a:pt x="441" y="2489"/>
                  </a:cubicBezTo>
                  <a:cubicBezTo>
                    <a:pt x="446" y="2488"/>
                    <a:pt x="451" y="2487"/>
                    <a:pt x="456" y="2487"/>
                  </a:cubicBezTo>
                  <a:cubicBezTo>
                    <a:pt x="457" y="2487"/>
                    <a:pt x="457" y="2487"/>
                    <a:pt x="457" y="2487"/>
                  </a:cubicBezTo>
                  <a:lnTo>
                    <a:pt x="457" y="2487"/>
                  </a:lnTo>
                  <a:cubicBezTo>
                    <a:pt x="460" y="2488"/>
                    <a:pt x="462" y="2488"/>
                    <a:pt x="465" y="2489"/>
                  </a:cubicBezTo>
                  <a:cubicBezTo>
                    <a:pt x="463" y="2488"/>
                    <a:pt x="462" y="2488"/>
                    <a:pt x="460" y="2487"/>
                  </a:cubicBezTo>
                  <a:lnTo>
                    <a:pt x="460" y="2487"/>
                  </a:lnTo>
                  <a:cubicBezTo>
                    <a:pt x="510" y="2490"/>
                    <a:pt x="547" y="2543"/>
                    <a:pt x="536" y="2596"/>
                  </a:cubicBezTo>
                  <a:lnTo>
                    <a:pt x="465" y="2584"/>
                  </a:lnTo>
                  <a:lnTo>
                    <a:pt x="465" y="2584"/>
                  </a:lnTo>
                  <a:cubicBezTo>
                    <a:pt x="465" y="2727"/>
                    <a:pt x="715" y="2668"/>
                    <a:pt x="822" y="2727"/>
                  </a:cubicBezTo>
                  <a:lnTo>
                    <a:pt x="727" y="2798"/>
                  </a:lnTo>
                  <a:lnTo>
                    <a:pt x="727" y="2798"/>
                  </a:lnTo>
                  <a:lnTo>
                    <a:pt x="881" y="2775"/>
                  </a:lnTo>
                  <a:lnTo>
                    <a:pt x="881" y="2775"/>
                  </a:lnTo>
                  <a:cubicBezTo>
                    <a:pt x="892" y="2807"/>
                    <a:pt x="883" y="2860"/>
                    <a:pt x="837" y="2860"/>
                  </a:cubicBezTo>
                  <a:cubicBezTo>
                    <a:pt x="832" y="2860"/>
                    <a:pt x="827" y="2859"/>
                    <a:pt x="822" y="2858"/>
                  </a:cubicBezTo>
                  <a:lnTo>
                    <a:pt x="822" y="2858"/>
                  </a:lnTo>
                  <a:cubicBezTo>
                    <a:pt x="881" y="2941"/>
                    <a:pt x="917" y="2858"/>
                    <a:pt x="965" y="2953"/>
                  </a:cubicBezTo>
                  <a:cubicBezTo>
                    <a:pt x="965" y="2965"/>
                    <a:pt x="965" y="2965"/>
                    <a:pt x="953" y="2965"/>
                  </a:cubicBezTo>
                  <a:lnTo>
                    <a:pt x="1048" y="2977"/>
                  </a:lnTo>
                  <a:cubicBezTo>
                    <a:pt x="1020" y="2986"/>
                    <a:pt x="1021" y="3024"/>
                    <a:pt x="1001" y="3024"/>
                  </a:cubicBezTo>
                  <a:cubicBezTo>
                    <a:pt x="995" y="3024"/>
                    <a:pt x="987" y="3021"/>
                    <a:pt x="977" y="3013"/>
                  </a:cubicBezTo>
                  <a:lnTo>
                    <a:pt x="977" y="3013"/>
                  </a:lnTo>
                  <a:cubicBezTo>
                    <a:pt x="1096" y="3132"/>
                    <a:pt x="1251" y="3049"/>
                    <a:pt x="1274" y="3156"/>
                  </a:cubicBezTo>
                  <a:lnTo>
                    <a:pt x="1251" y="3156"/>
                  </a:lnTo>
                  <a:cubicBezTo>
                    <a:pt x="1295" y="3167"/>
                    <a:pt x="1325" y="3172"/>
                    <a:pt x="1345" y="3172"/>
                  </a:cubicBezTo>
                  <a:cubicBezTo>
                    <a:pt x="1425" y="3172"/>
                    <a:pt x="1348" y="3094"/>
                    <a:pt x="1501" y="3084"/>
                  </a:cubicBezTo>
                  <a:lnTo>
                    <a:pt x="1524" y="3299"/>
                  </a:lnTo>
                  <a:lnTo>
                    <a:pt x="1572" y="3239"/>
                  </a:lnTo>
                  <a:cubicBezTo>
                    <a:pt x="1596" y="3251"/>
                    <a:pt x="1632" y="3275"/>
                    <a:pt x="1608" y="3299"/>
                  </a:cubicBezTo>
                  <a:cubicBezTo>
                    <a:pt x="1715" y="3299"/>
                    <a:pt x="1608" y="3263"/>
                    <a:pt x="1679" y="3251"/>
                  </a:cubicBezTo>
                  <a:lnTo>
                    <a:pt x="1679" y="3251"/>
                  </a:lnTo>
                  <a:cubicBezTo>
                    <a:pt x="1735" y="3335"/>
                    <a:pt x="1886" y="3346"/>
                    <a:pt x="1932" y="3404"/>
                  </a:cubicBezTo>
                  <a:lnTo>
                    <a:pt x="1932" y="3404"/>
                  </a:lnTo>
                  <a:cubicBezTo>
                    <a:pt x="1933" y="3402"/>
                    <a:pt x="1937" y="3400"/>
                    <a:pt x="1945" y="3400"/>
                  </a:cubicBezTo>
                  <a:cubicBezTo>
                    <a:pt x="1954" y="3400"/>
                    <a:pt x="1968" y="3402"/>
                    <a:pt x="1989" y="3406"/>
                  </a:cubicBezTo>
                  <a:cubicBezTo>
                    <a:pt x="1965" y="3537"/>
                    <a:pt x="2120" y="3441"/>
                    <a:pt x="2191" y="3537"/>
                  </a:cubicBezTo>
                  <a:cubicBezTo>
                    <a:pt x="2171" y="3553"/>
                    <a:pt x="2150" y="3555"/>
                    <a:pt x="2133" y="3555"/>
                  </a:cubicBezTo>
                  <a:cubicBezTo>
                    <a:pt x="2124" y="3555"/>
                    <a:pt x="2117" y="3555"/>
                    <a:pt x="2111" y="3555"/>
                  </a:cubicBezTo>
                  <a:cubicBezTo>
                    <a:pt x="2093" y="3555"/>
                    <a:pt x="2090" y="3560"/>
                    <a:pt x="2120" y="3608"/>
                  </a:cubicBezTo>
                  <a:cubicBezTo>
                    <a:pt x="2137" y="3596"/>
                    <a:pt x="2154" y="3591"/>
                    <a:pt x="2169" y="3591"/>
                  </a:cubicBezTo>
                  <a:cubicBezTo>
                    <a:pt x="2247" y="3591"/>
                    <a:pt x="2302" y="3719"/>
                    <a:pt x="2382" y="3739"/>
                  </a:cubicBezTo>
                  <a:cubicBezTo>
                    <a:pt x="2390" y="3720"/>
                    <a:pt x="2404" y="3712"/>
                    <a:pt x="2423" y="3712"/>
                  </a:cubicBezTo>
                  <a:cubicBezTo>
                    <a:pt x="2484" y="3712"/>
                    <a:pt x="2594" y="3795"/>
                    <a:pt x="2703" y="3822"/>
                  </a:cubicBezTo>
                  <a:cubicBezTo>
                    <a:pt x="2679" y="3846"/>
                    <a:pt x="2929" y="3977"/>
                    <a:pt x="3036" y="4072"/>
                  </a:cubicBezTo>
                  <a:lnTo>
                    <a:pt x="3036" y="4073"/>
                  </a:lnTo>
                  <a:lnTo>
                    <a:pt x="3036" y="4073"/>
                  </a:lnTo>
                  <a:cubicBezTo>
                    <a:pt x="3053" y="4059"/>
                    <a:pt x="3073" y="4054"/>
                    <a:pt x="3095" y="4054"/>
                  </a:cubicBezTo>
                  <a:cubicBezTo>
                    <a:pt x="3156" y="4054"/>
                    <a:pt x="3233" y="4095"/>
                    <a:pt x="3298" y="4120"/>
                  </a:cubicBezTo>
                  <a:cubicBezTo>
                    <a:pt x="3289" y="4149"/>
                    <a:pt x="3255" y="4171"/>
                    <a:pt x="3216" y="4171"/>
                  </a:cubicBezTo>
                  <a:cubicBezTo>
                    <a:pt x="3208" y="4171"/>
                    <a:pt x="3200" y="4170"/>
                    <a:pt x="3191" y="4168"/>
                  </a:cubicBezTo>
                  <a:lnTo>
                    <a:pt x="3191" y="4168"/>
                  </a:lnTo>
                  <a:lnTo>
                    <a:pt x="3275" y="4215"/>
                  </a:lnTo>
                  <a:cubicBezTo>
                    <a:pt x="3292" y="4203"/>
                    <a:pt x="3313" y="4197"/>
                    <a:pt x="3336" y="4197"/>
                  </a:cubicBezTo>
                  <a:cubicBezTo>
                    <a:pt x="3358" y="4197"/>
                    <a:pt x="3382" y="4203"/>
                    <a:pt x="3406" y="4215"/>
                  </a:cubicBezTo>
                  <a:lnTo>
                    <a:pt x="3346" y="4263"/>
                  </a:lnTo>
                  <a:cubicBezTo>
                    <a:pt x="3465" y="4311"/>
                    <a:pt x="3608" y="4299"/>
                    <a:pt x="3739" y="4418"/>
                  </a:cubicBezTo>
                  <a:cubicBezTo>
                    <a:pt x="3771" y="4364"/>
                    <a:pt x="3717" y="4234"/>
                    <a:pt x="3826" y="4234"/>
                  </a:cubicBezTo>
                  <a:cubicBezTo>
                    <a:pt x="3839" y="4234"/>
                    <a:pt x="3853" y="4236"/>
                    <a:pt x="3870" y="4239"/>
                  </a:cubicBezTo>
                  <a:cubicBezTo>
                    <a:pt x="3858" y="4275"/>
                    <a:pt x="3846" y="4322"/>
                    <a:pt x="3798" y="4322"/>
                  </a:cubicBezTo>
                  <a:cubicBezTo>
                    <a:pt x="3810" y="4322"/>
                    <a:pt x="3858" y="4322"/>
                    <a:pt x="3882" y="4346"/>
                  </a:cubicBezTo>
                  <a:lnTo>
                    <a:pt x="3787" y="4358"/>
                  </a:lnTo>
                  <a:cubicBezTo>
                    <a:pt x="3803" y="4375"/>
                    <a:pt x="3815" y="4380"/>
                    <a:pt x="3824" y="4380"/>
                  </a:cubicBezTo>
                  <a:cubicBezTo>
                    <a:pt x="3845" y="4380"/>
                    <a:pt x="3855" y="4354"/>
                    <a:pt x="3877" y="4354"/>
                  </a:cubicBezTo>
                  <a:cubicBezTo>
                    <a:pt x="3882" y="4354"/>
                    <a:pt x="3887" y="4355"/>
                    <a:pt x="3894" y="4358"/>
                  </a:cubicBezTo>
                  <a:cubicBezTo>
                    <a:pt x="3870" y="4406"/>
                    <a:pt x="3918" y="4418"/>
                    <a:pt x="3894" y="4442"/>
                  </a:cubicBezTo>
                  <a:cubicBezTo>
                    <a:pt x="3882" y="4442"/>
                    <a:pt x="3858" y="4406"/>
                    <a:pt x="3834" y="4406"/>
                  </a:cubicBezTo>
                  <a:cubicBezTo>
                    <a:pt x="3882" y="4442"/>
                    <a:pt x="3929" y="4501"/>
                    <a:pt x="3953" y="4561"/>
                  </a:cubicBezTo>
                  <a:cubicBezTo>
                    <a:pt x="3953" y="4531"/>
                    <a:pt x="3977" y="4510"/>
                    <a:pt x="4006" y="4510"/>
                  </a:cubicBezTo>
                  <a:cubicBezTo>
                    <a:pt x="4012" y="4510"/>
                    <a:pt x="4018" y="4511"/>
                    <a:pt x="4025" y="4513"/>
                  </a:cubicBezTo>
                  <a:cubicBezTo>
                    <a:pt x="4144" y="4573"/>
                    <a:pt x="4037" y="4584"/>
                    <a:pt x="4096" y="4644"/>
                  </a:cubicBezTo>
                  <a:cubicBezTo>
                    <a:pt x="4101" y="4643"/>
                    <a:pt x="4105" y="4642"/>
                    <a:pt x="4110" y="4642"/>
                  </a:cubicBezTo>
                  <a:cubicBezTo>
                    <a:pt x="4136" y="4642"/>
                    <a:pt x="4163" y="4659"/>
                    <a:pt x="4186" y="4659"/>
                  </a:cubicBezTo>
                  <a:cubicBezTo>
                    <a:pt x="4201" y="4659"/>
                    <a:pt x="4215" y="4653"/>
                    <a:pt x="4227" y="4632"/>
                  </a:cubicBezTo>
                  <a:cubicBezTo>
                    <a:pt x="4263" y="4644"/>
                    <a:pt x="4251" y="4680"/>
                    <a:pt x="4251" y="4703"/>
                  </a:cubicBezTo>
                  <a:cubicBezTo>
                    <a:pt x="4310" y="4703"/>
                    <a:pt x="4429" y="4769"/>
                    <a:pt x="4481" y="4769"/>
                  </a:cubicBezTo>
                  <a:cubicBezTo>
                    <a:pt x="4502" y="4769"/>
                    <a:pt x="4511" y="4758"/>
                    <a:pt x="4501" y="4727"/>
                  </a:cubicBezTo>
                  <a:lnTo>
                    <a:pt x="4489" y="4715"/>
                  </a:lnTo>
                  <a:lnTo>
                    <a:pt x="4501" y="4715"/>
                  </a:lnTo>
                  <a:cubicBezTo>
                    <a:pt x="4727" y="4751"/>
                    <a:pt x="4882" y="4954"/>
                    <a:pt x="5084" y="5013"/>
                  </a:cubicBezTo>
                  <a:lnTo>
                    <a:pt x="5072" y="5037"/>
                  </a:lnTo>
                  <a:cubicBezTo>
                    <a:pt x="5192" y="5084"/>
                    <a:pt x="5311" y="5120"/>
                    <a:pt x="5442" y="5144"/>
                  </a:cubicBezTo>
                  <a:cubicBezTo>
                    <a:pt x="5465" y="5156"/>
                    <a:pt x="5501" y="5215"/>
                    <a:pt x="5465" y="5239"/>
                  </a:cubicBezTo>
                  <a:cubicBezTo>
                    <a:pt x="5549" y="5239"/>
                    <a:pt x="5632" y="5275"/>
                    <a:pt x="5692" y="5346"/>
                  </a:cubicBezTo>
                  <a:cubicBezTo>
                    <a:pt x="5630" y="5346"/>
                    <a:pt x="5643" y="5362"/>
                    <a:pt x="5643" y="5362"/>
                  </a:cubicBezTo>
                  <a:cubicBezTo>
                    <a:pt x="5643" y="5362"/>
                    <a:pt x="5635" y="5353"/>
                    <a:pt x="5584" y="5323"/>
                  </a:cubicBezTo>
                  <a:lnTo>
                    <a:pt x="5584" y="5323"/>
                  </a:lnTo>
                  <a:cubicBezTo>
                    <a:pt x="5692" y="5406"/>
                    <a:pt x="5703" y="5454"/>
                    <a:pt x="5846" y="5454"/>
                  </a:cubicBezTo>
                  <a:cubicBezTo>
                    <a:pt x="5787" y="5489"/>
                    <a:pt x="5906" y="5561"/>
                    <a:pt x="5965" y="5573"/>
                  </a:cubicBezTo>
                  <a:lnTo>
                    <a:pt x="5906" y="5489"/>
                  </a:lnTo>
                  <a:lnTo>
                    <a:pt x="5906" y="5489"/>
                  </a:lnTo>
                  <a:cubicBezTo>
                    <a:pt x="5965" y="5513"/>
                    <a:pt x="6013" y="5537"/>
                    <a:pt x="6073" y="5573"/>
                  </a:cubicBezTo>
                  <a:lnTo>
                    <a:pt x="6001" y="5632"/>
                  </a:lnTo>
                  <a:cubicBezTo>
                    <a:pt x="6192" y="5835"/>
                    <a:pt x="6501" y="5692"/>
                    <a:pt x="6596" y="5930"/>
                  </a:cubicBezTo>
                  <a:cubicBezTo>
                    <a:pt x="6692" y="5918"/>
                    <a:pt x="6489" y="5835"/>
                    <a:pt x="6573" y="5799"/>
                  </a:cubicBezTo>
                  <a:lnTo>
                    <a:pt x="6573" y="5799"/>
                  </a:lnTo>
                  <a:cubicBezTo>
                    <a:pt x="6680" y="5870"/>
                    <a:pt x="6739" y="6025"/>
                    <a:pt x="6763" y="6049"/>
                  </a:cubicBezTo>
                  <a:cubicBezTo>
                    <a:pt x="6801" y="6080"/>
                    <a:pt x="6832" y="6089"/>
                    <a:pt x="6862" y="6089"/>
                  </a:cubicBezTo>
                  <a:cubicBezTo>
                    <a:pt x="6906" y="6089"/>
                    <a:pt x="6945" y="6068"/>
                    <a:pt x="6990" y="6068"/>
                  </a:cubicBezTo>
                  <a:cubicBezTo>
                    <a:pt x="7021" y="6068"/>
                    <a:pt x="7056" y="6078"/>
                    <a:pt x="7097" y="6108"/>
                  </a:cubicBezTo>
                  <a:cubicBezTo>
                    <a:pt x="7097" y="6079"/>
                    <a:pt x="7105" y="6016"/>
                    <a:pt x="7175" y="6016"/>
                  </a:cubicBezTo>
                  <a:cubicBezTo>
                    <a:pt x="7190" y="6016"/>
                    <a:pt x="7207" y="6019"/>
                    <a:pt x="7227" y="6025"/>
                  </a:cubicBezTo>
                  <a:cubicBezTo>
                    <a:pt x="7330" y="6082"/>
                    <a:pt x="7313" y="6193"/>
                    <a:pt x="7239" y="6193"/>
                  </a:cubicBezTo>
                  <a:cubicBezTo>
                    <a:pt x="7235" y="6193"/>
                    <a:pt x="7231" y="6192"/>
                    <a:pt x="7227" y="6192"/>
                  </a:cubicBezTo>
                  <a:cubicBezTo>
                    <a:pt x="7204" y="6180"/>
                    <a:pt x="7204" y="6168"/>
                    <a:pt x="7204" y="6156"/>
                  </a:cubicBezTo>
                  <a:cubicBezTo>
                    <a:pt x="7188" y="6151"/>
                    <a:pt x="7167" y="6145"/>
                    <a:pt x="7152" y="6145"/>
                  </a:cubicBezTo>
                  <a:cubicBezTo>
                    <a:pt x="7134" y="6145"/>
                    <a:pt x="7124" y="6154"/>
                    <a:pt x="7144" y="6180"/>
                  </a:cubicBezTo>
                  <a:lnTo>
                    <a:pt x="7168" y="6168"/>
                  </a:lnTo>
                  <a:cubicBezTo>
                    <a:pt x="7204" y="6216"/>
                    <a:pt x="7358" y="6287"/>
                    <a:pt x="7299" y="6311"/>
                  </a:cubicBezTo>
                  <a:cubicBezTo>
                    <a:pt x="7317" y="6315"/>
                    <a:pt x="7330" y="6317"/>
                    <a:pt x="7339" y="6317"/>
                  </a:cubicBezTo>
                  <a:cubicBezTo>
                    <a:pt x="7366" y="6317"/>
                    <a:pt x="7361" y="6302"/>
                    <a:pt x="7341" y="6283"/>
                  </a:cubicBezTo>
                  <a:lnTo>
                    <a:pt x="7341" y="6283"/>
                  </a:lnTo>
                  <a:cubicBezTo>
                    <a:pt x="7441" y="6351"/>
                    <a:pt x="7528" y="6370"/>
                    <a:pt x="7632" y="6454"/>
                  </a:cubicBezTo>
                  <a:cubicBezTo>
                    <a:pt x="7622" y="6423"/>
                    <a:pt x="7621" y="6392"/>
                    <a:pt x="7628" y="6392"/>
                  </a:cubicBezTo>
                  <a:cubicBezTo>
                    <a:pt x="7629" y="6392"/>
                    <a:pt x="7631" y="6393"/>
                    <a:pt x="7632" y="6394"/>
                  </a:cubicBezTo>
                  <a:cubicBezTo>
                    <a:pt x="7702" y="6442"/>
                    <a:pt x="7736" y="6455"/>
                    <a:pt x="7759" y="6455"/>
                  </a:cubicBezTo>
                  <a:cubicBezTo>
                    <a:pt x="7786" y="6455"/>
                    <a:pt x="7797" y="6437"/>
                    <a:pt x="7829" y="6437"/>
                  </a:cubicBezTo>
                  <a:cubicBezTo>
                    <a:pt x="7844" y="6437"/>
                    <a:pt x="7865" y="6441"/>
                    <a:pt x="7894" y="6454"/>
                  </a:cubicBezTo>
                  <a:cubicBezTo>
                    <a:pt x="7954" y="6525"/>
                    <a:pt x="7823" y="6525"/>
                    <a:pt x="7978" y="6573"/>
                  </a:cubicBezTo>
                  <a:cubicBezTo>
                    <a:pt x="8049" y="6632"/>
                    <a:pt x="7954" y="6644"/>
                    <a:pt x="7918" y="6644"/>
                  </a:cubicBezTo>
                  <a:cubicBezTo>
                    <a:pt x="8061" y="6668"/>
                    <a:pt x="8132" y="6799"/>
                    <a:pt x="8204" y="6847"/>
                  </a:cubicBezTo>
                  <a:lnTo>
                    <a:pt x="8120" y="6835"/>
                  </a:lnTo>
                  <a:lnTo>
                    <a:pt x="8120" y="6835"/>
                  </a:lnTo>
                  <a:cubicBezTo>
                    <a:pt x="8168" y="6847"/>
                    <a:pt x="8204" y="6858"/>
                    <a:pt x="8240" y="6882"/>
                  </a:cubicBezTo>
                  <a:lnTo>
                    <a:pt x="8228" y="6811"/>
                  </a:lnTo>
                  <a:lnTo>
                    <a:pt x="8228" y="6811"/>
                  </a:lnTo>
                  <a:cubicBezTo>
                    <a:pt x="8263" y="6835"/>
                    <a:pt x="8299" y="6858"/>
                    <a:pt x="8287" y="6870"/>
                  </a:cubicBezTo>
                  <a:cubicBezTo>
                    <a:pt x="8335" y="6858"/>
                    <a:pt x="8299" y="6775"/>
                    <a:pt x="8394" y="6763"/>
                  </a:cubicBezTo>
                  <a:cubicBezTo>
                    <a:pt x="8442" y="6823"/>
                    <a:pt x="8573" y="6823"/>
                    <a:pt x="8561" y="6894"/>
                  </a:cubicBezTo>
                  <a:cubicBezTo>
                    <a:pt x="8526" y="6870"/>
                    <a:pt x="8505" y="6861"/>
                    <a:pt x="8493" y="6861"/>
                  </a:cubicBezTo>
                  <a:cubicBezTo>
                    <a:pt x="8459" y="6861"/>
                    <a:pt x="8488" y="6929"/>
                    <a:pt x="8440" y="6930"/>
                  </a:cubicBezTo>
                  <a:lnTo>
                    <a:pt x="8440" y="6930"/>
                  </a:lnTo>
                  <a:cubicBezTo>
                    <a:pt x="8426" y="6923"/>
                    <a:pt x="8410" y="6918"/>
                    <a:pt x="8394" y="6918"/>
                  </a:cubicBezTo>
                  <a:cubicBezTo>
                    <a:pt x="8414" y="6926"/>
                    <a:pt x="8429" y="6930"/>
                    <a:pt x="8440" y="6930"/>
                  </a:cubicBezTo>
                  <a:cubicBezTo>
                    <a:pt x="8440" y="6930"/>
                    <a:pt x="8440" y="6930"/>
                    <a:pt x="8440" y="6930"/>
                  </a:cubicBezTo>
                  <a:lnTo>
                    <a:pt x="8440" y="6930"/>
                  </a:lnTo>
                  <a:cubicBezTo>
                    <a:pt x="8459" y="6939"/>
                    <a:pt x="8476" y="6952"/>
                    <a:pt x="8490" y="6966"/>
                  </a:cubicBezTo>
                  <a:cubicBezTo>
                    <a:pt x="8490" y="6978"/>
                    <a:pt x="8478" y="6978"/>
                    <a:pt x="8466" y="6978"/>
                  </a:cubicBezTo>
                  <a:cubicBezTo>
                    <a:pt x="8504" y="7020"/>
                    <a:pt x="8530" y="7033"/>
                    <a:pt x="8550" y="7033"/>
                  </a:cubicBezTo>
                  <a:cubicBezTo>
                    <a:pt x="8584" y="7033"/>
                    <a:pt x="8605" y="6997"/>
                    <a:pt x="8654" y="6997"/>
                  </a:cubicBezTo>
                  <a:cubicBezTo>
                    <a:pt x="8676" y="6997"/>
                    <a:pt x="8703" y="7004"/>
                    <a:pt x="8740" y="7025"/>
                  </a:cubicBezTo>
                  <a:cubicBezTo>
                    <a:pt x="8704" y="7049"/>
                    <a:pt x="8740" y="7109"/>
                    <a:pt x="8775" y="7120"/>
                  </a:cubicBezTo>
                  <a:cubicBezTo>
                    <a:pt x="8704" y="7085"/>
                    <a:pt x="8775" y="7037"/>
                    <a:pt x="8847" y="7037"/>
                  </a:cubicBezTo>
                  <a:cubicBezTo>
                    <a:pt x="8942" y="7120"/>
                    <a:pt x="8978" y="7073"/>
                    <a:pt x="9025" y="7109"/>
                  </a:cubicBezTo>
                  <a:lnTo>
                    <a:pt x="8978" y="7061"/>
                  </a:lnTo>
                  <a:cubicBezTo>
                    <a:pt x="8988" y="7054"/>
                    <a:pt x="9000" y="7051"/>
                    <a:pt x="9013" y="7051"/>
                  </a:cubicBezTo>
                  <a:cubicBezTo>
                    <a:pt x="9044" y="7051"/>
                    <a:pt x="9085" y="7068"/>
                    <a:pt x="9144" y="7085"/>
                  </a:cubicBezTo>
                  <a:cubicBezTo>
                    <a:pt x="9142" y="7093"/>
                    <a:pt x="9136" y="7096"/>
                    <a:pt x="9129" y="7098"/>
                  </a:cubicBezTo>
                  <a:lnTo>
                    <a:pt x="9129" y="7098"/>
                  </a:lnTo>
                  <a:cubicBezTo>
                    <a:pt x="9122" y="7096"/>
                    <a:pt x="9114" y="7095"/>
                    <a:pt x="9105" y="7095"/>
                  </a:cubicBezTo>
                  <a:cubicBezTo>
                    <a:pt x="9103" y="7095"/>
                    <a:pt x="9101" y="7095"/>
                    <a:pt x="9100" y="7095"/>
                  </a:cubicBezTo>
                  <a:lnTo>
                    <a:pt x="9100" y="7095"/>
                  </a:lnTo>
                  <a:cubicBezTo>
                    <a:pt x="9091" y="7092"/>
                    <a:pt x="9084" y="7090"/>
                    <a:pt x="9081" y="7090"/>
                  </a:cubicBezTo>
                  <a:cubicBezTo>
                    <a:pt x="9079" y="7090"/>
                    <a:pt x="9080" y="7091"/>
                    <a:pt x="9085" y="7097"/>
                  </a:cubicBezTo>
                  <a:cubicBezTo>
                    <a:pt x="9090" y="7096"/>
                    <a:pt x="9095" y="7095"/>
                    <a:pt x="9100" y="7095"/>
                  </a:cubicBezTo>
                  <a:lnTo>
                    <a:pt x="9100" y="7095"/>
                  </a:lnTo>
                  <a:cubicBezTo>
                    <a:pt x="9107" y="7097"/>
                    <a:pt x="9115" y="7099"/>
                    <a:pt x="9122" y="7099"/>
                  </a:cubicBezTo>
                  <a:cubicBezTo>
                    <a:pt x="9125" y="7099"/>
                    <a:pt x="9127" y="7098"/>
                    <a:pt x="9129" y="7098"/>
                  </a:cubicBezTo>
                  <a:lnTo>
                    <a:pt x="9129" y="7098"/>
                  </a:lnTo>
                  <a:cubicBezTo>
                    <a:pt x="9215" y="7122"/>
                    <a:pt x="9258" y="7265"/>
                    <a:pt x="9371" y="7275"/>
                  </a:cubicBezTo>
                  <a:cubicBezTo>
                    <a:pt x="9406" y="7335"/>
                    <a:pt x="9335" y="7359"/>
                    <a:pt x="9371" y="7394"/>
                  </a:cubicBezTo>
                  <a:cubicBezTo>
                    <a:pt x="9513" y="7406"/>
                    <a:pt x="9478" y="7513"/>
                    <a:pt x="9633" y="7549"/>
                  </a:cubicBezTo>
                  <a:cubicBezTo>
                    <a:pt x="9623" y="7484"/>
                    <a:pt x="9614" y="7477"/>
                    <a:pt x="9666" y="7477"/>
                  </a:cubicBezTo>
                  <a:cubicBezTo>
                    <a:pt x="9681" y="7477"/>
                    <a:pt x="9701" y="7478"/>
                    <a:pt x="9728" y="7478"/>
                  </a:cubicBezTo>
                  <a:lnTo>
                    <a:pt x="9490" y="7406"/>
                  </a:lnTo>
                  <a:lnTo>
                    <a:pt x="9668" y="7406"/>
                  </a:lnTo>
                  <a:cubicBezTo>
                    <a:pt x="9609" y="7370"/>
                    <a:pt x="9513" y="7370"/>
                    <a:pt x="9478" y="7335"/>
                  </a:cubicBezTo>
                  <a:cubicBezTo>
                    <a:pt x="9561" y="7323"/>
                    <a:pt x="9549" y="7335"/>
                    <a:pt x="9549" y="7275"/>
                  </a:cubicBezTo>
                  <a:lnTo>
                    <a:pt x="9549" y="7275"/>
                  </a:lnTo>
                  <a:cubicBezTo>
                    <a:pt x="9597" y="7406"/>
                    <a:pt x="9752" y="7323"/>
                    <a:pt x="9823" y="7418"/>
                  </a:cubicBezTo>
                  <a:lnTo>
                    <a:pt x="9752" y="7549"/>
                  </a:lnTo>
                  <a:cubicBezTo>
                    <a:pt x="9883" y="7692"/>
                    <a:pt x="10061" y="7632"/>
                    <a:pt x="10252" y="7763"/>
                  </a:cubicBezTo>
                  <a:lnTo>
                    <a:pt x="10204" y="7716"/>
                  </a:lnTo>
                  <a:cubicBezTo>
                    <a:pt x="10213" y="7706"/>
                    <a:pt x="10224" y="7703"/>
                    <a:pt x="10235" y="7703"/>
                  </a:cubicBezTo>
                  <a:cubicBezTo>
                    <a:pt x="10280" y="7703"/>
                    <a:pt x="10340" y="7766"/>
                    <a:pt x="10406" y="7775"/>
                  </a:cubicBezTo>
                  <a:cubicBezTo>
                    <a:pt x="10383" y="7823"/>
                    <a:pt x="10406" y="7859"/>
                    <a:pt x="10418" y="7894"/>
                  </a:cubicBezTo>
                  <a:cubicBezTo>
                    <a:pt x="10421" y="7892"/>
                    <a:pt x="10424" y="7891"/>
                    <a:pt x="10429" y="7891"/>
                  </a:cubicBezTo>
                  <a:cubicBezTo>
                    <a:pt x="10456" y="7891"/>
                    <a:pt x="10515" y="7927"/>
                    <a:pt x="10567" y="7927"/>
                  </a:cubicBezTo>
                  <a:cubicBezTo>
                    <a:pt x="10592" y="7927"/>
                    <a:pt x="10615" y="7918"/>
                    <a:pt x="10633" y="7894"/>
                  </a:cubicBezTo>
                  <a:lnTo>
                    <a:pt x="10692" y="8001"/>
                  </a:lnTo>
                  <a:cubicBezTo>
                    <a:pt x="10744" y="8037"/>
                    <a:pt x="10789" y="8046"/>
                    <a:pt x="10832" y="8046"/>
                  </a:cubicBezTo>
                  <a:cubicBezTo>
                    <a:pt x="10878" y="8046"/>
                    <a:pt x="10921" y="8036"/>
                    <a:pt x="10968" y="8036"/>
                  </a:cubicBezTo>
                  <a:cubicBezTo>
                    <a:pt x="11007" y="8036"/>
                    <a:pt x="11049" y="8044"/>
                    <a:pt x="11097" y="8073"/>
                  </a:cubicBezTo>
                  <a:cubicBezTo>
                    <a:pt x="11036" y="8093"/>
                    <a:pt x="11071" y="8149"/>
                    <a:pt x="10999" y="8149"/>
                  </a:cubicBezTo>
                  <a:cubicBezTo>
                    <a:pt x="10987" y="8149"/>
                    <a:pt x="10972" y="8148"/>
                    <a:pt x="10954" y="8144"/>
                  </a:cubicBezTo>
                  <a:lnTo>
                    <a:pt x="10954" y="8144"/>
                  </a:lnTo>
                  <a:cubicBezTo>
                    <a:pt x="10996" y="8161"/>
                    <a:pt x="11025" y="8183"/>
                    <a:pt x="11048" y="8183"/>
                  </a:cubicBezTo>
                  <a:cubicBezTo>
                    <a:pt x="11058" y="8183"/>
                    <a:pt x="11066" y="8179"/>
                    <a:pt x="11073" y="8168"/>
                  </a:cubicBezTo>
                  <a:cubicBezTo>
                    <a:pt x="11085" y="8216"/>
                    <a:pt x="11252" y="8192"/>
                    <a:pt x="11276" y="8252"/>
                  </a:cubicBezTo>
                  <a:cubicBezTo>
                    <a:pt x="11302" y="8252"/>
                    <a:pt x="11321" y="8226"/>
                    <a:pt x="11353" y="8226"/>
                  </a:cubicBezTo>
                  <a:cubicBezTo>
                    <a:pt x="11365" y="8226"/>
                    <a:pt x="11378" y="8230"/>
                    <a:pt x="11395" y="8240"/>
                  </a:cubicBezTo>
                  <a:cubicBezTo>
                    <a:pt x="11395" y="8252"/>
                    <a:pt x="11383" y="8263"/>
                    <a:pt x="11383" y="8263"/>
                  </a:cubicBezTo>
                  <a:cubicBezTo>
                    <a:pt x="11383" y="8263"/>
                    <a:pt x="11397" y="8267"/>
                    <a:pt x="11414" y="8267"/>
                  </a:cubicBezTo>
                  <a:cubicBezTo>
                    <a:pt x="11443" y="8267"/>
                    <a:pt x="11481" y="8257"/>
                    <a:pt x="11466" y="8204"/>
                  </a:cubicBezTo>
                  <a:lnTo>
                    <a:pt x="11466" y="8204"/>
                  </a:lnTo>
                  <a:cubicBezTo>
                    <a:pt x="11549" y="8430"/>
                    <a:pt x="11919" y="8430"/>
                    <a:pt x="12002" y="8621"/>
                  </a:cubicBezTo>
                  <a:lnTo>
                    <a:pt x="12192" y="8704"/>
                  </a:lnTo>
                  <a:cubicBezTo>
                    <a:pt x="12252" y="8728"/>
                    <a:pt x="12359" y="8775"/>
                    <a:pt x="12431" y="8799"/>
                  </a:cubicBezTo>
                  <a:cubicBezTo>
                    <a:pt x="12424" y="8806"/>
                    <a:pt x="12425" y="8817"/>
                    <a:pt x="12420" y="8818"/>
                  </a:cubicBezTo>
                  <a:lnTo>
                    <a:pt x="12420" y="8818"/>
                  </a:lnTo>
                  <a:cubicBezTo>
                    <a:pt x="12462" y="8847"/>
                    <a:pt x="12490" y="8857"/>
                    <a:pt x="12511" y="8857"/>
                  </a:cubicBezTo>
                  <a:cubicBezTo>
                    <a:pt x="12555" y="8857"/>
                    <a:pt x="12566" y="8812"/>
                    <a:pt x="12607" y="8812"/>
                  </a:cubicBezTo>
                  <a:cubicBezTo>
                    <a:pt x="12630" y="8812"/>
                    <a:pt x="12663" y="8827"/>
                    <a:pt x="12716" y="8871"/>
                  </a:cubicBezTo>
                  <a:cubicBezTo>
                    <a:pt x="12768" y="8931"/>
                    <a:pt x="12770" y="8948"/>
                    <a:pt x="12754" y="8948"/>
                  </a:cubicBezTo>
                  <a:cubicBezTo>
                    <a:pt x="12735" y="8948"/>
                    <a:pt x="12691" y="8923"/>
                    <a:pt x="12681" y="8923"/>
                  </a:cubicBezTo>
                  <a:cubicBezTo>
                    <a:pt x="12676" y="8923"/>
                    <a:pt x="12678" y="8928"/>
                    <a:pt x="12692" y="8942"/>
                  </a:cubicBezTo>
                  <a:cubicBezTo>
                    <a:pt x="12740" y="9037"/>
                    <a:pt x="12812" y="9097"/>
                    <a:pt x="12907" y="9121"/>
                  </a:cubicBezTo>
                  <a:cubicBezTo>
                    <a:pt x="13014" y="9144"/>
                    <a:pt x="13121" y="9204"/>
                    <a:pt x="13204" y="9287"/>
                  </a:cubicBezTo>
                  <a:lnTo>
                    <a:pt x="13169" y="9287"/>
                  </a:lnTo>
                  <a:cubicBezTo>
                    <a:pt x="13240" y="9347"/>
                    <a:pt x="13312" y="9383"/>
                    <a:pt x="13395" y="9395"/>
                  </a:cubicBezTo>
                  <a:cubicBezTo>
                    <a:pt x="13478" y="9406"/>
                    <a:pt x="13550" y="9430"/>
                    <a:pt x="13621" y="9466"/>
                  </a:cubicBezTo>
                  <a:cubicBezTo>
                    <a:pt x="13633" y="9490"/>
                    <a:pt x="13645" y="9502"/>
                    <a:pt x="13669" y="9525"/>
                  </a:cubicBezTo>
                  <a:cubicBezTo>
                    <a:pt x="13657" y="9478"/>
                    <a:pt x="13693" y="9466"/>
                    <a:pt x="13728" y="9454"/>
                  </a:cubicBezTo>
                  <a:lnTo>
                    <a:pt x="13467" y="9063"/>
                  </a:lnTo>
                  <a:lnTo>
                    <a:pt x="13467" y="9063"/>
                  </a:lnTo>
                  <a:cubicBezTo>
                    <a:pt x="13468" y="9064"/>
                    <a:pt x="13469" y="9065"/>
                    <a:pt x="13470" y="9066"/>
                  </a:cubicBezTo>
                  <a:lnTo>
                    <a:pt x="13470" y="9066"/>
                  </a:lnTo>
                  <a:cubicBezTo>
                    <a:pt x="13469" y="9064"/>
                    <a:pt x="13468" y="9063"/>
                    <a:pt x="13466" y="9061"/>
                  </a:cubicBezTo>
                  <a:lnTo>
                    <a:pt x="13466" y="9061"/>
                  </a:lnTo>
                  <a:lnTo>
                    <a:pt x="13467" y="9063"/>
                  </a:lnTo>
                  <a:lnTo>
                    <a:pt x="13467" y="9063"/>
                  </a:lnTo>
                  <a:cubicBezTo>
                    <a:pt x="13434" y="9028"/>
                    <a:pt x="13401" y="8988"/>
                    <a:pt x="13371" y="8942"/>
                  </a:cubicBezTo>
                  <a:lnTo>
                    <a:pt x="13371" y="8942"/>
                  </a:lnTo>
                  <a:cubicBezTo>
                    <a:pt x="13376" y="8943"/>
                    <a:pt x="13380" y="8944"/>
                    <a:pt x="13384" y="8944"/>
                  </a:cubicBezTo>
                  <a:cubicBezTo>
                    <a:pt x="13404" y="8944"/>
                    <a:pt x="13416" y="8930"/>
                    <a:pt x="13443" y="8930"/>
                  </a:cubicBezTo>
                  <a:cubicBezTo>
                    <a:pt x="13463" y="8930"/>
                    <a:pt x="13491" y="8938"/>
                    <a:pt x="13538" y="8966"/>
                  </a:cubicBezTo>
                  <a:lnTo>
                    <a:pt x="13621" y="9133"/>
                  </a:lnTo>
                  <a:cubicBezTo>
                    <a:pt x="13632" y="9136"/>
                    <a:pt x="13640" y="9138"/>
                    <a:pt x="13645" y="9138"/>
                  </a:cubicBezTo>
                  <a:cubicBezTo>
                    <a:pt x="13714" y="9138"/>
                    <a:pt x="13501" y="8902"/>
                    <a:pt x="13490" y="8847"/>
                  </a:cubicBezTo>
                  <a:lnTo>
                    <a:pt x="13490" y="8847"/>
                  </a:lnTo>
                  <a:lnTo>
                    <a:pt x="13562" y="8894"/>
                  </a:lnTo>
                  <a:cubicBezTo>
                    <a:pt x="13395" y="8597"/>
                    <a:pt x="13252" y="8549"/>
                    <a:pt x="13145" y="8299"/>
                  </a:cubicBezTo>
                  <a:lnTo>
                    <a:pt x="13121" y="8323"/>
                  </a:lnTo>
                  <a:cubicBezTo>
                    <a:pt x="13026" y="8252"/>
                    <a:pt x="13026" y="8228"/>
                    <a:pt x="13038" y="8204"/>
                  </a:cubicBezTo>
                  <a:cubicBezTo>
                    <a:pt x="13038" y="8180"/>
                    <a:pt x="13050" y="8144"/>
                    <a:pt x="12978" y="8085"/>
                  </a:cubicBezTo>
                  <a:cubicBezTo>
                    <a:pt x="13002" y="8073"/>
                    <a:pt x="13026" y="8049"/>
                    <a:pt x="13050" y="8025"/>
                  </a:cubicBezTo>
                  <a:cubicBezTo>
                    <a:pt x="13002" y="7966"/>
                    <a:pt x="12954" y="7918"/>
                    <a:pt x="12907" y="7871"/>
                  </a:cubicBezTo>
                  <a:cubicBezTo>
                    <a:pt x="12847" y="7823"/>
                    <a:pt x="12800" y="7763"/>
                    <a:pt x="12752" y="7704"/>
                  </a:cubicBezTo>
                  <a:lnTo>
                    <a:pt x="12752" y="7704"/>
                  </a:lnTo>
                  <a:cubicBezTo>
                    <a:pt x="12859" y="7763"/>
                    <a:pt x="12954" y="7835"/>
                    <a:pt x="13038" y="7930"/>
                  </a:cubicBezTo>
                  <a:cubicBezTo>
                    <a:pt x="13002" y="7859"/>
                    <a:pt x="12919" y="7704"/>
                    <a:pt x="12859" y="7692"/>
                  </a:cubicBezTo>
                  <a:lnTo>
                    <a:pt x="12859" y="7692"/>
                  </a:lnTo>
                  <a:cubicBezTo>
                    <a:pt x="12883" y="7716"/>
                    <a:pt x="12919" y="7740"/>
                    <a:pt x="12919" y="7775"/>
                  </a:cubicBezTo>
                  <a:cubicBezTo>
                    <a:pt x="12800" y="7716"/>
                    <a:pt x="12704" y="7620"/>
                    <a:pt x="12657" y="7501"/>
                  </a:cubicBezTo>
                  <a:cubicBezTo>
                    <a:pt x="12835" y="7442"/>
                    <a:pt x="12526" y="7132"/>
                    <a:pt x="12609" y="6978"/>
                  </a:cubicBezTo>
                  <a:cubicBezTo>
                    <a:pt x="12431" y="6775"/>
                    <a:pt x="12407" y="6501"/>
                    <a:pt x="12276" y="6227"/>
                  </a:cubicBezTo>
                  <a:cubicBezTo>
                    <a:pt x="12250" y="6273"/>
                    <a:pt x="12235" y="6288"/>
                    <a:pt x="12224" y="6288"/>
                  </a:cubicBezTo>
                  <a:cubicBezTo>
                    <a:pt x="12200" y="6288"/>
                    <a:pt x="12196" y="6214"/>
                    <a:pt x="12149" y="6214"/>
                  </a:cubicBezTo>
                  <a:cubicBezTo>
                    <a:pt x="12139" y="6214"/>
                    <a:pt x="12125" y="6218"/>
                    <a:pt x="12109" y="6227"/>
                  </a:cubicBezTo>
                  <a:cubicBezTo>
                    <a:pt x="12061" y="6168"/>
                    <a:pt x="12061" y="6144"/>
                    <a:pt x="12061" y="6132"/>
                  </a:cubicBezTo>
                  <a:lnTo>
                    <a:pt x="12050" y="5906"/>
                  </a:lnTo>
                  <a:cubicBezTo>
                    <a:pt x="12055" y="5893"/>
                    <a:pt x="12061" y="5888"/>
                    <a:pt x="12067" y="5888"/>
                  </a:cubicBezTo>
                  <a:cubicBezTo>
                    <a:pt x="12086" y="5888"/>
                    <a:pt x="12110" y="5933"/>
                    <a:pt x="12134" y="5933"/>
                  </a:cubicBezTo>
                  <a:cubicBezTo>
                    <a:pt x="12137" y="5933"/>
                    <a:pt x="12141" y="5932"/>
                    <a:pt x="12145" y="5930"/>
                  </a:cubicBezTo>
                  <a:cubicBezTo>
                    <a:pt x="12085" y="5787"/>
                    <a:pt x="12169" y="5846"/>
                    <a:pt x="12169" y="5739"/>
                  </a:cubicBezTo>
                  <a:lnTo>
                    <a:pt x="12169" y="5739"/>
                  </a:lnTo>
                  <a:cubicBezTo>
                    <a:pt x="12158" y="5747"/>
                    <a:pt x="12147" y="5751"/>
                    <a:pt x="12137" y="5751"/>
                  </a:cubicBezTo>
                  <a:cubicBezTo>
                    <a:pt x="12101" y="5751"/>
                    <a:pt x="12071" y="5706"/>
                    <a:pt x="12061" y="5632"/>
                  </a:cubicBezTo>
                  <a:lnTo>
                    <a:pt x="12050" y="5775"/>
                  </a:lnTo>
                  <a:cubicBezTo>
                    <a:pt x="11883" y="5608"/>
                    <a:pt x="12085" y="5549"/>
                    <a:pt x="11919" y="5382"/>
                  </a:cubicBezTo>
                  <a:lnTo>
                    <a:pt x="11919" y="5382"/>
                  </a:lnTo>
                  <a:lnTo>
                    <a:pt x="11990" y="5430"/>
                  </a:lnTo>
                  <a:cubicBezTo>
                    <a:pt x="11919" y="5346"/>
                    <a:pt x="11835" y="5061"/>
                    <a:pt x="11680" y="5001"/>
                  </a:cubicBezTo>
                  <a:cubicBezTo>
                    <a:pt x="11680" y="4985"/>
                    <a:pt x="11698" y="4962"/>
                    <a:pt x="11716" y="4962"/>
                  </a:cubicBezTo>
                  <a:cubicBezTo>
                    <a:pt x="11724" y="4962"/>
                    <a:pt x="11733" y="4966"/>
                    <a:pt x="11740" y="4977"/>
                  </a:cubicBezTo>
                  <a:cubicBezTo>
                    <a:pt x="11657" y="4727"/>
                    <a:pt x="11395" y="4477"/>
                    <a:pt x="11395" y="4263"/>
                  </a:cubicBezTo>
                  <a:lnTo>
                    <a:pt x="11442" y="4263"/>
                  </a:lnTo>
                  <a:cubicBezTo>
                    <a:pt x="11407" y="4215"/>
                    <a:pt x="11347" y="4203"/>
                    <a:pt x="11359" y="4132"/>
                  </a:cubicBezTo>
                  <a:cubicBezTo>
                    <a:pt x="11371" y="4132"/>
                    <a:pt x="11395" y="4132"/>
                    <a:pt x="11395" y="4120"/>
                  </a:cubicBezTo>
                  <a:cubicBezTo>
                    <a:pt x="11383" y="4096"/>
                    <a:pt x="11288" y="4013"/>
                    <a:pt x="11288" y="3941"/>
                  </a:cubicBezTo>
                  <a:lnTo>
                    <a:pt x="11288" y="3941"/>
                  </a:lnTo>
                  <a:lnTo>
                    <a:pt x="11347" y="3989"/>
                  </a:lnTo>
                  <a:cubicBezTo>
                    <a:pt x="11299" y="3727"/>
                    <a:pt x="11121" y="3644"/>
                    <a:pt x="11014" y="3441"/>
                  </a:cubicBezTo>
                  <a:cubicBezTo>
                    <a:pt x="11121" y="3418"/>
                    <a:pt x="11097" y="3203"/>
                    <a:pt x="11085" y="3108"/>
                  </a:cubicBezTo>
                  <a:lnTo>
                    <a:pt x="11097" y="3108"/>
                  </a:lnTo>
                  <a:cubicBezTo>
                    <a:pt x="11014" y="2822"/>
                    <a:pt x="10871" y="2644"/>
                    <a:pt x="10752" y="2394"/>
                  </a:cubicBezTo>
                  <a:cubicBezTo>
                    <a:pt x="10823" y="2191"/>
                    <a:pt x="10656" y="1810"/>
                    <a:pt x="10668" y="1525"/>
                  </a:cubicBezTo>
                  <a:lnTo>
                    <a:pt x="10668" y="1525"/>
                  </a:lnTo>
                  <a:cubicBezTo>
                    <a:pt x="10664" y="1540"/>
                    <a:pt x="10654" y="1547"/>
                    <a:pt x="10641" y="1547"/>
                  </a:cubicBezTo>
                  <a:cubicBezTo>
                    <a:pt x="10614" y="1547"/>
                    <a:pt x="10577" y="1521"/>
                    <a:pt x="10561" y="1489"/>
                  </a:cubicBezTo>
                  <a:cubicBezTo>
                    <a:pt x="10573" y="1429"/>
                    <a:pt x="10454" y="1334"/>
                    <a:pt x="10549" y="1322"/>
                  </a:cubicBezTo>
                  <a:lnTo>
                    <a:pt x="10549" y="1322"/>
                  </a:lnTo>
                  <a:lnTo>
                    <a:pt x="10549" y="1346"/>
                  </a:lnTo>
                  <a:cubicBezTo>
                    <a:pt x="10633" y="1274"/>
                    <a:pt x="10585" y="1155"/>
                    <a:pt x="10573" y="1048"/>
                  </a:cubicBezTo>
                  <a:lnTo>
                    <a:pt x="10442" y="1048"/>
                  </a:lnTo>
                  <a:cubicBezTo>
                    <a:pt x="10478" y="977"/>
                    <a:pt x="10490" y="893"/>
                    <a:pt x="10478" y="810"/>
                  </a:cubicBezTo>
                  <a:cubicBezTo>
                    <a:pt x="10478" y="763"/>
                    <a:pt x="10466" y="727"/>
                    <a:pt x="10454" y="691"/>
                  </a:cubicBezTo>
                  <a:cubicBezTo>
                    <a:pt x="10442" y="632"/>
                    <a:pt x="10430" y="584"/>
                    <a:pt x="10418" y="536"/>
                  </a:cubicBezTo>
                  <a:cubicBezTo>
                    <a:pt x="10347" y="262"/>
                    <a:pt x="10145" y="131"/>
                    <a:pt x="10061" y="24"/>
                  </a:cubicBezTo>
                  <a:cubicBezTo>
                    <a:pt x="10030" y="22"/>
                    <a:pt x="10000" y="20"/>
                    <a:pt x="9970" y="20"/>
                  </a:cubicBezTo>
                  <a:cubicBezTo>
                    <a:pt x="9874" y="20"/>
                    <a:pt x="9783" y="36"/>
                    <a:pt x="9692" y="72"/>
                  </a:cubicBezTo>
                  <a:lnTo>
                    <a:pt x="96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50"/>
            <p:cNvSpPr/>
            <p:nvPr/>
          </p:nvSpPr>
          <p:spPr>
            <a:xfrm>
              <a:off x="1085175" y="3234613"/>
              <a:ext cx="1225" cy="375"/>
            </a:xfrm>
            <a:custGeom>
              <a:avLst/>
              <a:gdLst/>
              <a:ahLst/>
              <a:cxnLst/>
              <a:rect l="l" t="t" r="r" b="b"/>
              <a:pathLst>
                <a:path w="49" h="15" extrusionOk="0">
                  <a:moveTo>
                    <a:pt x="28" y="1"/>
                  </a:moveTo>
                  <a:cubicBezTo>
                    <a:pt x="17" y="1"/>
                    <a:pt x="9" y="6"/>
                    <a:pt x="1" y="6"/>
                  </a:cubicBezTo>
                  <a:cubicBezTo>
                    <a:pt x="13" y="12"/>
                    <a:pt x="24" y="15"/>
                    <a:pt x="33" y="15"/>
                  </a:cubicBezTo>
                  <a:cubicBezTo>
                    <a:pt x="42" y="15"/>
                    <a:pt x="48" y="12"/>
                    <a:pt x="48" y="6"/>
                  </a:cubicBezTo>
                  <a:cubicBezTo>
                    <a:pt x="40" y="2"/>
                    <a:pt x="34" y="1"/>
                    <a:pt x="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50"/>
            <p:cNvSpPr/>
            <p:nvPr/>
          </p:nvSpPr>
          <p:spPr>
            <a:xfrm>
              <a:off x="1096200" y="3242188"/>
              <a:ext cx="600" cy="625"/>
            </a:xfrm>
            <a:custGeom>
              <a:avLst/>
              <a:gdLst/>
              <a:ahLst/>
              <a:cxnLst/>
              <a:rect l="l" t="t" r="r" b="b"/>
              <a:pathLst>
                <a:path w="24" h="25" extrusionOk="0">
                  <a:moveTo>
                    <a:pt x="0" y="1"/>
                  </a:moveTo>
                  <a:lnTo>
                    <a:pt x="0" y="1"/>
                  </a:lnTo>
                  <a:cubicBezTo>
                    <a:pt x="12" y="13"/>
                    <a:pt x="12" y="24"/>
                    <a:pt x="24" y="24"/>
                  </a:cubicBez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50"/>
            <p:cNvSpPr/>
            <p:nvPr/>
          </p:nvSpPr>
          <p:spPr>
            <a:xfrm>
              <a:off x="1018800" y="3199938"/>
              <a:ext cx="1800" cy="1500"/>
            </a:xfrm>
            <a:custGeom>
              <a:avLst/>
              <a:gdLst/>
              <a:ahLst/>
              <a:cxnLst/>
              <a:rect l="l" t="t" r="r" b="b"/>
              <a:pathLst>
                <a:path w="72" h="60" extrusionOk="0">
                  <a:moveTo>
                    <a:pt x="1" y="0"/>
                  </a:moveTo>
                  <a:lnTo>
                    <a:pt x="60" y="60"/>
                  </a:lnTo>
                  <a:cubicBezTo>
                    <a:pt x="72" y="36"/>
                    <a:pt x="24" y="2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50"/>
            <p:cNvSpPr/>
            <p:nvPr/>
          </p:nvSpPr>
          <p:spPr>
            <a:xfrm>
              <a:off x="925625" y="3146113"/>
              <a:ext cx="1525" cy="250"/>
            </a:xfrm>
            <a:custGeom>
              <a:avLst/>
              <a:gdLst/>
              <a:ahLst/>
              <a:cxnLst/>
              <a:rect l="l" t="t" r="r" b="b"/>
              <a:pathLst>
                <a:path w="61" h="10" extrusionOk="0">
                  <a:moveTo>
                    <a:pt x="31" y="1"/>
                  </a:moveTo>
                  <a:cubicBezTo>
                    <a:pt x="22" y="1"/>
                    <a:pt x="13" y="4"/>
                    <a:pt x="1" y="10"/>
                  </a:cubicBezTo>
                  <a:lnTo>
                    <a:pt x="60" y="10"/>
                  </a:lnTo>
                  <a:cubicBezTo>
                    <a:pt x="49" y="4"/>
                    <a:pt x="40" y="1"/>
                    <a:pt x="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50"/>
            <p:cNvSpPr/>
            <p:nvPr/>
          </p:nvSpPr>
          <p:spPr>
            <a:xfrm>
              <a:off x="986350" y="3186238"/>
              <a:ext cx="1525" cy="625"/>
            </a:xfrm>
            <a:custGeom>
              <a:avLst/>
              <a:gdLst/>
              <a:ahLst/>
              <a:cxnLst/>
              <a:rect l="l" t="t" r="r" b="b"/>
              <a:pathLst>
                <a:path w="61" h="25" extrusionOk="0">
                  <a:moveTo>
                    <a:pt x="37" y="0"/>
                  </a:moveTo>
                  <a:cubicBezTo>
                    <a:pt x="25" y="12"/>
                    <a:pt x="13" y="12"/>
                    <a:pt x="1" y="24"/>
                  </a:cubicBezTo>
                  <a:lnTo>
                    <a:pt x="60" y="12"/>
                  </a:lnTo>
                  <a:lnTo>
                    <a:pt x="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50"/>
            <p:cNvSpPr/>
            <p:nvPr/>
          </p:nvSpPr>
          <p:spPr>
            <a:xfrm>
              <a:off x="964625" y="3173738"/>
              <a:ext cx="1825" cy="1850"/>
            </a:xfrm>
            <a:custGeom>
              <a:avLst/>
              <a:gdLst/>
              <a:ahLst/>
              <a:cxnLst/>
              <a:rect l="l" t="t" r="r" b="b"/>
              <a:pathLst>
                <a:path w="73" h="74" extrusionOk="0">
                  <a:moveTo>
                    <a:pt x="72" y="0"/>
                  </a:moveTo>
                  <a:cubicBezTo>
                    <a:pt x="60" y="24"/>
                    <a:pt x="36" y="24"/>
                    <a:pt x="13" y="24"/>
                  </a:cubicBezTo>
                  <a:cubicBezTo>
                    <a:pt x="1" y="36"/>
                    <a:pt x="1" y="60"/>
                    <a:pt x="1" y="72"/>
                  </a:cubicBezTo>
                  <a:cubicBezTo>
                    <a:pt x="3" y="73"/>
                    <a:pt x="5" y="73"/>
                    <a:pt x="7" y="73"/>
                  </a:cubicBezTo>
                  <a:cubicBezTo>
                    <a:pt x="31" y="73"/>
                    <a:pt x="61" y="22"/>
                    <a:pt x="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50"/>
            <p:cNvSpPr/>
            <p:nvPr/>
          </p:nvSpPr>
          <p:spPr>
            <a:xfrm>
              <a:off x="943200" y="3140988"/>
              <a:ext cx="25" cy="325"/>
            </a:xfrm>
            <a:custGeom>
              <a:avLst/>
              <a:gdLst/>
              <a:ahLst/>
              <a:cxnLst/>
              <a:rect l="l" t="t" r="r" b="b"/>
              <a:pathLst>
                <a:path w="1" h="13" extrusionOk="0">
                  <a:moveTo>
                    <a:pt x="0" y="12"/>
                  </a:move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50"/>
            <p:cNvSpPr/>
            <p:nvPr/>
          </p:nvSpPr>
          <p:spPr>
            <a:xfrm>
              <a:off x="912550" y="3134738"/>
              <a:ext cx="600" cy="925"/>
            </a:xfrm>
            <a:custGeom>
              <a:avLst/>
              <a:gdLst/>
              <a:ahLst/>
              <a:cxnLst/>
              <a:rect l="l" t="t" r="r" b="b"/>
              <a:pathLst>
                <a:path w="24" h="37" extrusionOk="0">
                  <a:moveTo>
                    <a:pt x="24" y="1"/>
                  </a:moveTo>
                  <a:lnTo>
                    <a:pt x="0" y="36"/>
                  </a:lnTo>
                  <a:lnTo>
                    <a:pt x="24" y="36"/>
                  </a:lnTo>
                  <a:cubicBezTo>
                    <a:pt x="24" y="24"/>
                    <a:pt x="24" y="12"/>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50"/>
            <p:cNvSpPr/>
            <p:nvPr/>
          </p:nvSpPr>
          <p:spPr>
            <a:xfrm>
              <a:off x="1116425" y="3255288"/>
              <a:ext cx="625" cy="25"/>
            </a:xfrm>
            <a:custGeom>
              <a:avLst/>
              <a:gdLst/>
              <a:ahLst/>
              <a:cxnLst/>
              <a:rect l="l" t="t" r="r" b="b"/>
              <a:pathLst>
                <a:path w="25" h="1" extrusionOk="0">
                  <a:moveTo>
                    <a:pt x="25" y="1"/>
                  </a:moveTo>
                  <a:lnTo>
                    <a:pt x="25" y="1"/>
                  </a:lnTo>
                  <a:cubicBezTo>
                    <a:pt x="1" y="1"/>
                    <a:pt x="13"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50"/>
            <p:cNvSpPr/>
            <p:nvPr/>
          </p:nvSpPr>
          <p:spPr>
            <a:xfrm>
              <a:off x="1207225" y="3232913"/>
              <a:ext cx="3700" cy="2025"/>
            </a:xfrm>
            <a:custGeom>
              <a:avLst/>
              <a:gdLst/>
              <a:ahLst/>
              <a:cxnLst/>
              <a:rect l="l" t="t" r="r" b="b"/>
              <a:pathLst>
                <a:path w="148" h="81" extrusionOk="0">
                  <a:moveTo>
                    <a:pt x="23" y="1"/>
                  </a:moveTo>
                  <a:cubicBezTo>
                    <a:pt x="10" y="1"/>
                    <a:pt x="0" y="16"/>
                    <a:pt x="0" y="62"/>
                  </a:cubicBezTo>
                  <a:cubicBezTo>
                    <a:pt x="1" y="60"/>
                    <a:pt x="4" y="59"/>
                    <a:pt x="8" y="59"/>
                  </a:cubicBezTo>
                  <a:cubicBezTo>
                    <a:pt x="26" y="59"/>
                    <a:pt x="69" y="81"/>
                    <a:pt x="102" y="81"/>
                  </a:cubicBezTo>
                  <a:cubicBezTo>
                    <a:pt x="128" y="81"/>
                    <a:pt x="148" y="67"/>
                    <a:pt x="143" y="14"/>
                  </a:cubicBezTo>
                  <a:lnTo>
                    <a:pt x="143" y="14"/>
                  </a:lnTo>
                  <a:cubicBezTo>
                    <a:pt x="138" y="40"/>
                    <a:pt x="128" y="49"/>
                    <a:pt x="116" y="49"/>
                  </a:cubicBezTo>
                  <a:cubicBezTo>
                    <a:pt x="89" y="49"/>
                    <a:pt x="49"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50"/>
            <p:cNvSpPr/>
            <p:nvPr/>
          </p:nvSpPr>
          <p:spPr>
            <a:xfrm>
              <a:off x="1166150" y="3278513"/>
              <a:ext cx="325" cy="900"/>
            </a:xfrm>
            <a:custGeom>
              <a:avLst/>
              <a:gdLst/>
              <a:ahLst/>
              <a:cxnLst/>
              <a:rect l="l" t="t" r="r" b="b"/>
              <a:pathLst>
                <a:path w="13" h="36" extrusionOk="0">
                  <a:moveTo>
                    <a:pt x="0" y="0"/>
                  </a:moveTo>
                  <a:cubicBezTo>
                    <a:pt x="0" y="12"/>
                    <a:pt x="0" y="24"/>
                    <a:pt x="0" y="36"/>
                  </a:cubicBezTo>
                  <a:cubicBezTo>
                    <a:pt x="12" y="24"/>
                    <a:pt x="12" y="1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50"/>
            <p:cNvSpPr/>
            <p:nvPr/>
          </p:nvSpPr>
          <p:spPr>
            <a:xfrm>
              <a:off x="1186375" y="3286838"/>
              <a:ext cx="1225" cy="925"/>
            </a:xfrm>
            <a:custGeom>
              <a:avLst/>
              <a:gdLst/>
              <a:ahLst/>
              <a:cxnLst/>
              <a:rect l="l" t="t" r="r" b="b"/>
              <a:pathLst>
                <a:path w="49" h="37" extrusionOk="0">
                  <a:moveTo>
                    <a:pt x="1" y="1"/>
                  </a:moveTo>
                  <a:cubicBezTo>
                    <a:pt x="13" y="24"/>
                    <a:pt x="13" y="36"/>
                    <a:pt x="48" y="36"/>
                  </a:cubicBezTo>
                  <a:cubicBezTo>
                    <a:pt x="48" y="36"/>
                    <a:pt x="48" y="24"/>
                    <a:pt x="48" y="24"/>
                  </a:cubicBezTo>
                  <a:cubicBezTo>
                    <a:pt x="25" y="24"/>
                    <a:pt x="13" y="2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50"/>
            <p:cNvSpPr/>
            <p:nvPr/>
          </p:nvSpPr>
          <p:spPr>
            <a:xfrm>
              <a:off x="1205125" y="3296363"/>
              <a:ext cx="625" cy="625"/>
            </a:xfrm>
            <a:custGeom>
              <a:avLst/>
              <a:gdLst/>
              <a:ahLst/>
              <a:cxnLst/>
              <a:rect l="l" t="t" r="r" b="b"/>
              <a:pathLst>
                <a:path w="25" h="25" extrusionOk="0">
                  <a:moveTo>
                    <a:pt x="1" y="1"/>
                  </a:moveTo>
                  <a:lnTo>
                    <a:pt x="25" y="24"/>
                  </a:lnTo>
                  <a:cubicBezTo>
                    <a:pt x="25" y="24"/>
                    <a:pt x="25" y="13"/>
                    <a:pt x="25" y="13"/>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50"/>
            <p:cNvSpPr/>
            <p:nvPr/>
          </p:nvSpPr>
          <p:spPr>
            <a:xfrm>
              <a:off x="1007275" y="3129088"/>
              <a:ext cx="2925" cy="1700"/>
            </a:xfrm>
            <a:custGeom>
              <a:avLst/>
              <a:gdLst/>
              <a:ahLst/>
              <a:cxnLst/>
              <a:rect l="l" t="t" r="r" b="b"/>
              <a:pathLst>
                <a:path w="117" h="68" extrusionOk="0">
                  <a:moveTo>
                    <a:pt x="69" y="0"/>
                  </a:moveTo>
                  <a:cubicBezTo>
                    <a:pt x="78" y="38"/>
                    <a:pt x="0" y="67"/>
                    <a:pt x="45" y="67"/>
                  </a:cubicBezTo>
                  <a:cubicBezTo>
                    <a:pt x="58" y="67"/>
                    <a:pt x="80" y="65"/>
                    <a:pt x="116" y="60"/>
                  </a:cubicBezTo>
                  <a:cubicBezTo>
                    <a:pt x="92" y="36"/>
                    <a:pt x="81" y="24"/>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50"/>
            <p:cNvSpPr/>
            <p:nvPr/>
          </p:nvSpPr>
          <p:spPr>
            <a:xfrm>
              <a:off x="926525" y="3146338"/>
              <a:ext cx="925" cy="925"/>
            </a:xfrm>
            <a:custGeom>
              <a:avLst/>
              <a:gdLst/>
              <a:ahLst/>
              <a:cxnLst/>
              <a:rect l="l" t="t" r="r" b="b"/>
              <a:pathLst>
                <a:path w="37" h="37" extrusionOk="0">
                  <a:moveTo>
                    <a:pt x="13" y="1"/>
                  </a:moveTo>
                  <a:cubicBezTo>
                    <a:pt x="1" y="13"/>
                    <a:pt x="1" y="25"/>
                    <a:pt x="1" y="37"/>
                  </a:cubicBezTo>
                  <a:cubicBezTo>
                    <a:pt x="13" y="13"/>
                    <a:pt x="24" y="13"/>
                    <a:pt x="36" y="13"/>
                  </a:cubicBezTo>
                  <a:lnTo>
                    <a:pt x="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50"/>
            <p:cNvSpPr/>
            <p:nvPr/>
          </p:nvSpPr>
          <p:spPr>
            <a:xfrm>
              <a:off x="1193225" y="3275238"/>
              <a:ext cx="3000" cy="1800"/>
            </a:xfrm>
            <a:custGeom>
              <a:avLst/>
              <a:gdLst/>
              <a:ahLst/>
              <a:cxnLst/>
              <a:rect l="l" t="t" r="r" b="b"/>
              <a:pathLst>
                <a:path w="120" h="72" extrusionOk="0">
                  <a:moveTo>
                    <a:pt x="1" y="0"/>
                  </a:moveTo>
                  <a:lnTo>
                    <a:pt x="120" y="72"/>
                  </a:lnTo>
                  <a:cubicBezTo>
                    <a:pt x="84" y="36"/>
                    <a:pt x="48" y="1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50"/>
            <p:cNvSpPr/>
            <p:nvPr/>
          </p:nvSpPr>
          <p:spPr>
            <a:xfrm>
              <a:off x="1205725" y="3281788"/>
              <a:ext cx="1825" cy="1800"/>
            </a:xfrm>
            <a:custGeom>
              <a:avLst/>
              <a:gdLst/>
              <a:ahLst/>
              <a:cxnLst/>
              <a:rect l="l" t="t" r="r" b="b"/>
              <a:pathLst>
                <a:path w="73" h="72" extrusionOk="0">
                  <a:moveTo>
                    <a:pt x="1" y="0"/>
                  </a:moveTo>
                  <a:cubicBezTo>
                    <a:pt x="1" y="24"/>
                    <a:pt x="25" y="48"/>
                    <a:pt x="48" y="72"/>
                  </a:cubicBezTo>
                  <a:cubicBezTo>
                    <a:pt x="48" y="72"/>
                    <a:pt x="60" y="72"/>
                    <a:pt x="72" y="60"/>
                  </a:cubicBez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50"/>
            <p:cNvSpPr/>
            <p:nvPr/>
          </p:nvSpPr>
          <p:spPr>
            <a:xfrm>
              <a:off x="1217925" y="3286538"/>
              <a:ext cx="25" cy="25"/>
            </a:xfrm>
            <a:custGeom>
              <a:avLst/>
              <a:gdLst/>
              <a:ahLst/>
              <a:cxnLst/>
              <a:rect l="l" t="t" r="r" b="b"/>
              <a:pathLst>
                <a:path w="1" h="1" extrusionOk="0">
                  <a:moveTo>
                    <a:pt x="1" y="1"/>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50"/>
            <p:cNvSpPr/>
            <p:nvPr/>
          </p:nvSpPr>
          <p:spPr>
            <a:xfrm>
              <a:off x="1050950" y="3109438"/>
              <a:ext cx="1225" cy="625"/>
            </a:xfrm>
            <a:custGeom>
              <a:avLst/>
              <a:gdLst/>
              <a:ahLst/>
              <a:cxnLst/>
              <a:rect l="l" t="t" r="r" b="b"/>
              <a:pathLst>
                <a:path w="49" h="25" extrusionOk="0">
                  <a:moveTo>
                    <a:pt x="24" y="1"/>
                  </a:moveTo>
                  <a:lnTo>
                    <a:pt x="0" y="12"/>
                  </a:lnTo>
                  <a:lnTo>
                    <a:pt x="36" y="24"/>
                  </a:lnTo>
                  <a:lnTo>
                    <a:pt x="4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50"/>
            <p:cNvSpPr/>
            <p:nvPr/>
          </p:nvSpPr>
          <p:spPr>
            <a:xfrm>
              <a:off x="1017900" y="3199038"/>
              <a:ext cx="325" cy="325"/>
            </a:xfrm>
            <a:custGeom>
              <a:avLst/>
              <a:gdLst/>
              <a:ahLst/>
              <a:cxnLst/>
              <a:rect l="l" t="t" r="r" b="b"/>
              <a:pathLst>
                <a:path w="13" h="13" extrusionOk="0">
                  <a:moveTo>
                    <a:pt x="13" y="0"/>
                  </a:moveTo>
                  <a:cubicBezTo>
                    <a:pt x="1" y="0"/>
                    <a:pt x="1" y="0"/>
                    <a:pt x="13" y="12"/>
                  </a:cubicBezTo>
                  <a:cubicBezTo>
                    <a:pt x="13" y="0"/>
                    <a:pt x="13"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50"/>
            <p:cNvSpPr/>
            <p:nvPr/>
          </p:nvSpPr>
          <p:spPr>
            <a:xfrm>
              <a:off x="1150950" y="3096638"/>
              <a:ext cx="625" cy="325"/>
            </a:xfrm>
            <a:custGeom>
              <a:avLst/>
              <a:gdLst/>
              <a:ahLst/>
              <a:cxnLst/>
              <a:rect l="l" t="t" r="r" b="b"/>
              <a:pathLst>
                <a:path w="25" h="13" extrusionOk="0">
                  <a:moveTo>
                    <a:pt x="25" y="1"/>
                  </a:moveTo>
                  <a:lnTo>
                    <a:pt x="1" y="12"/>
                  </a:lnTo>
                  <a:lnTo>
                    <a:pt x="13" y="12"/>
                  </a:lnTo>
                  <a:lnTo>
                    <a:pt x="2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50"/>
            <p:cNvSpPr/>
            <p:nvPr/>
          </p:nvSpPr>
          <p:spPr>
            <a:xfrm>
              <a:off x="987850" y="3177313"/>
              <a:ext cx="325" cy="600"/>
            </a:xfrm>
            <a:custGeom>
              <a:avLst/>
              <a:gdLst/>
              <a:ahLst/>
              <a:cxnLst/>
              <a:rect l="l" t="t" r="r" b="b"/>
              <a:pathLst>
                <a:path w="13" h="24" extrusionOk="0">
                  <a:moveTo>
                    <a:pt x="0" y="0"/>
                  </a:moveTo>
                  <a:cubicBezTo>
                    <a:pt x="1" y="0"/>
                    <a:pt x="12" y="12"/>
                    <a:pt x="12" y="24"/>
                  </a:cubicBezTo>
                  <a:cubicBezTo>
                    <a:pt x="12" y="12"/>
                    <a:pt x="12" y="1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50"/>
            <p:cNvSpPr/>
            <p:nvPr/>
          </p:nvSpPr>
          <p:spPr>
            <a:xfrm>
              <a:off x="972675" y="3169263"/>
              <a:ext cx="1800" cy="1825"/>
            </a:xfrm>
            <a:custGeom>
              <a:avLst/>
              <a:gdLst/>
              <a:ahLst/>
              <a:cxnLst/>
              <a:rect l="l" t="t" r="r" b="b"/>
              <a:pathLst>
                <a:path w="72" h="73" extrusionOk="0">
                  <a:moveTo>
                    <a:pt x="72" y="72"/>
                  </a:moveTo>
                  <a:lnTo>
                    <a:pt x="0" y="1"/>
                  </a:lnTo>
                  <a:cubicBezTo>
                    <a:pt x="24" y="24"/>
                    <a:pt x="48" y="48"/>
                    <a:pt x="72" y="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50"/>
            <p:cNvSpPr/>
            <p:nvPr/>
          </p:nvSpPr>
          <p:spPr>
            <a:xfrm>
              <a:off x="963450" y="3164813"/>
              <a:ext cx="600" cy="600"/>
            </a:xfrm>
            <a:custGeom>
              <a:avLst/>
              <a:gdLst/>
              <a:ahLst/>
              <a:cxnLst/>
              <a:rect l="l" t="t" r="r" b="b"/>
              <a:pathLst>
                <a:path w="24" h="24" extrusionOk="0">
                  <a:moveTo>
                    <a:pt x="24" y="0"/>
                  </a:moveTo>
                  <a:cubicBezTo>
                    <a:pt x="12" y="0"/>
                    <a:pt x="0" y="12"/>
                    <a:pt x="0" y="24"/>
                  </a:cubicBezTo>
                  <a:lnTo>
                    <a:pt x="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50"/>
            <p:cNvSpPr/>
            <p:nvPr/>
          </p:nvSpPr>
          <p:spPr>
            <a:xfrm>
              <a:off x="1135475" y="3247838"/>
              <a:ext cx="1200" cy="175"/>
            </a:xfrm>
            <a:custGeom>
              <a:avLst/>
              <a:gdLst/>
              <a:ahLst/>
              <a:cxnLst/>
              <a:rect l="l" t="t" r="r" b="b"/>
              <a:pathLst>
                <a:path w="48" h="7" extrusionOk="0">
                  <a:moveTo>
                    <a:pt x="1" y="1"/>
                  </a:moveTo>
                  <a:cubicBezTo>
                    <a:pt x="16" y="1"/>
                    <a:pt x="31" y="3"/>
                    <a:pt x="40" y="5"/>
                  </a:cubicBezTo>
                  <a:lnTo>
                    <a:pt x="40" y="5"/>
                  </a:lnTo>
                  <a:cubicBezTo>
                    <a:pt x="37" y="4"/>
                    <a:pt x="31" y="3"/>
                    <a:pt x="25" y="1"/>
                  </a:cubicBezTo>
                  <a:close/>
                  <a:moveTo>
                    <a:pt x="40" y="5"/>
                  </a:moveTo>
                  <a:lnTo>
                    <a:pt x="40" y="5"/>
                  </a:lnTo>
                  <a:cubicBezTo>
                    <a:pt x="45" y="6"/>
                    <a:pt x="47" y="6"/>
                    <a:pt x="48" y="6"/>
                  </a:cubicBezTo>
                  <a:cubicBezTo>
                    <a:pt x="48" y="6"/>
                    <a:pt x="45" y="6"/>
                    <a:pt x="40" y="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50"/>
            <p:cNvSpPr/>
            <p:nvPr/>
          </p:nvSpPr>
          <p:spPr>
            <a:xfrm>
              <a:off x="1083100" y="3225263"/>
              <a:ext cx="2100" cy="575"/>
            </a:xfrm>
            <a:custGeom>
              <a:avLst/>
              <a:gdLst/>
              <a:ahLst/>
              <a:cxnLst/>
              <a:rect l="l" t="t" r="r" b="b"/>
              <a:pathLst>
                <a:path w="84" h="23" extrusionOk="0">
                  <a:moveTo>
                    <a:pt x="34" y="0"/>
                  </a:moveTo>
                  <a:cubicBezTo>
                    <a:pt x="22" y="0"/>
                    <a:pt x="11" y="7"/>
                    <a:pt x="0" y="23"/>
                  </a:cubicBezTo>
                  <a:lnTo>
                    <a:pt x="84" y="23"/>
                  </a:lnTo>
                  <a:cubicBezTo>
                    <a:pt x="64" y="10"/>
                    <a:pt x="48" y="0"/>
                    <a:pt x="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50"/>
            <p:cNvSpPr/>
            <p:nvPr/>
          </p:nvSpPr>
          <p:spPr>
            <a:xfrm>
              <a:off x="1192925" y="3274938"/>
              <a:ext cx="325" cy="325"/>
            </a:xfrm>
            <a:custGeom>
              <a:avLst/>
              <a:gdLst/>
              <a:ahLst/>
              <a:cxnLst/>
              <a:rect l="l" t="t" r="r" b="b"/>
              <a:pathLst>
                <a:path w="13" h="13" extrusionOk="0">
                  <a:moveTo>
                    <a:pt x="1" y="0"/>
                  </a:moveTo>
                  <a:lnTo>
                    <a:pt x="1" y="0"/>
                  </a:lnTo>
                  <a:lnTo>
                    <a:pt x="13" y="1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50"/>
            <p:cNvSpPr/>
            <p:nvPr/>
          </p:nvSpPr>
          <p:spPr>
            <a:xfrm>
              <a:off x="1085175" y="3225813"/>
              <a:ext cx="2400" cy="1225"/>
            </a:xfrm>
            <a:custGeom>
              <a:avLst/>
              <a:gdLst/>
              <a:ahLst/>
              <a:cxnLst/>
              <a:rect l="l" t="t" r="r" b="b"/>
              <a:pathLst>
                <a:path w="96" h="49" extrusionOk="0">
                  <a:moveTo>
                    <a:pt x="1" y="1"/>
                  </a:moveTo>
                  <a:lnTo>
                    <a:pt x="1" y="1"/>
                  </a:lnTo>
                  <a:cubicBezTo>
                    <a:pt x="24" y="25"/>
                    <a:pt x="60" y="48"/>
                    <a:pt x="96" y="48"/>
                  </a:cubicBezTo>
                  <a:cubicBezTo>
                    <a:pt x="72" y="25"/>
                    <a:pt x="36" y="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50"/>
            <p:cNvSpPr/>
            <p:nvPr/>
          </p:nvSpPr>
          <p:spPr>
            <a:xfrm>
              <a:off x="931600" y="3148138"/>
              <a:ext cx="4175" cy="3025"/>
            </a:xfrm>
            <a:custGeom>
              <a:avLst/>
              <a:gdLst/>
              <a:ahLst/>
              <a:cxnLst/>
              <a:rect l="l" t="t" r="r" b="b"/>
              <a:pathLst>
                <a:path w="167" h="121" extrusionOk="0">
                  <a:moveTo>
                    <a:pt x="24" y="0"/>
                  </a:moveTo>
                  <a:lnTo>
                    <a:pt x="0" y="12"/>
                  </a:lnTo>
                  <a:cubicBezTo>
                    <a:pt x="2" y="12"/>
                    <a:pt x="4" y="11"/>
                    <a:pt x="6" y="11"/>
                  </a:cubicBezTo>
                  <a:cubicBezTo>
                    <a:pt x="51" y="11"/>
                    <a:pt x="105" y="120"/>
                    <a:pt x="159" y="120"/>
                  </a:cubicBezTo>
                  <a:cubicBezTo>
                    <a:pt x="162" y="120"/>
                    <a:pt x="164" y="120"/>
                    <a:pt x="167" y="119"/>
                  </a:cubicBezTo>
                  <a:cubicBezTo>
                    <a:pt x="131" y="84"/>
                    <a:pt x="83" y="12"/>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50"/>
            <p:cNvSpPr/>
            <p:nvPr/>
          </p:nvSpPr>
          <p:spPr>
            <a:xfrm>
              <a:off x="946175" y="3164513"/>
              <a:ext cx="4500" cy="2900"/>
            </a:xfrm>
            <a:custGeom>
              <a:avLst/>
              <a:gdLst/>
              <a:ahLst/>
              <a:cxnLst/>
              <a:rect l="l" t="t" r="r" b="b"/>
              <a:pathLst>
                <a:path w="180" h="116" extrusionOk="0">
                  <a:moveTo>
                    <a:pt x="36" y="0"/>
                  </a:moveTo>
                  <a:cubicBezTo>
                    <a:pt x="46" y="29"/>
                    <a:pt x="63" y="66"/>
                    <a:pt x="31" y="66"/>
                  </a:cubicBezTo>
                  <a:cubicBezTo>
                    <a:pt x="24" y="66"/>
                    <a:pt x="14" y="64"/>
                    <a:pt x="0" y="60"/>
                  </a:cubicBezTo>
                  <a:lnTo>
                    <a:pt x="0" y="60"/>
                  </a:lnTo>
                  <a:cubicBezTo>
                    <a:pt x="42" y="102"/>
                    <a:pt x="61" y="116"/>
                    <a:pt x="69" y="116"/>
                  </a:cubicBezTo>
                  <a:cubicBezTo>
                    <a:pt x="85" y="116"/>
                    <a:pt x="61" y="59"/>
                    <a:pt x="105" y="59"/>
                  </a:cubicBezTo>
                  <a:cubicBezTo>
                    <a:pt x="121" y="59"/>
                    <a:pt x="144" y="66"/>
                    <a:pt x="179" y="84"/>
                  </a:cubicBezTo>
                  <a:lnTo>
                    <a:pt x="3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50"/>
            <p:cNvSpPr/>
            <p:nvPr/>
          </p:nvSpPr>
          <p:spPr>
            <a:xfrm>
              <a:off x="959800" y="3172988"/>
              <a:ext cx="2775" cy="1375"/>
            </a:xfrm>
            <a:custGeom>
              <a:avLst/>
              <a:gdLst/>
              <a:ahLst/>
              <a:cxnLst/>
              <a:rect l="l" t="t" r="r" b="b"/>
              <a:pathLst>
                <a:path w="111" h="55" extrusionOk="0">
                  <a:moveTo>
                    <a:pt x="33" y="1"/>
                  </a:moveTo>
                  <a:cubicBezTo>
                    <a:pt x="1" y="1"/>
                    <a:pt x="49" y="44"/>
                    <a:pt x="39" y="54"/>
                  </a:cubicBezTo>
                  <a:cubicBezTo>
                    <a:pt x="98" y="54"/>
                    <a:pt x="110" y="54"/>
                    <a:pt x="63" y="6"/>
                  </a:cubicBezTo>
                  <a:cubicBezTo>
                    <a:pt x="49" y="3"/>
                    <a:pt x="39" y="1"/>
                    <a:pt x="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50"/>
            <p:cNvSpPr/>
            <p:nvPr/>
          </p:nvSpPr>
          <p:spPr>
            <a:xfrm>
              <a:off x="1041725" y="3213013"/>
              <a:ext cx="1275" cy="1375"/>
            </a:xfrm>
            <a:custGeom>
              <a:avLst/>
              <a:gdLst/>
              <a:ahLst/>
              <a:cxnLst/>
              <a:rect l="l" t="t" r="r" b="b"/>
              <a:pathLst>
                <a:path w="51" h="55" extrusionOk="0">
                  <a:moveTo>
                    <a:pt x="36" y="1"/>
                  </a:moveTo>
                  <a:cubicBezTo>
                    <a:pt x="35" y="2"/>
                    <a:pt x="33" y="4"/>
                    <a:pt x="33" y="6"/>
                  </a:cubicBezTo>
                  <a:lnTo>
                    <a:pt x="33" y="6"/>
                  </a:lnTo>
                  <a:lnTo>
                    <a:pt x="36" y="1"/>
                  </a:lnTo>
                  <a:close/>
                  <a:moveTo>
                    <a:pt x="33" y="6"/>
                  </a:moveTo>
                  <a:lnTo>
                    <a:pt x="0" y="49"/>
                  </a:lnTo>
                  <a:cubicBezTo>
                    <a:pt x="14" y="53"/>
                    <a:pt x="23" y="55"/>
                    <a:pt x="28" y="55"/>
                  </a:cubicBezTo>
                  <a:cubicBezTo>
                    <a:pt x="50" y="55"/>
                    <a:pt x="22" y="25"/>
                    <a:pt x="33"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50"/>
            <p:cNvSpPr/>
            <p:nvPr/>
          </p:nvSpPr>
          <p:spPr>
            <a:xfrm>
              <a:off x="1059575" y="3211838"/>
              <a:ext cx="2400" cy="1500"/>
            </a:xfrm>
            <a:custGeom>
              <a:avLst/>
              <a:gdLst/>
              <a:ahLst/>
              <a:cxnLst/>
              <a:rect l="l" t="t" r="r" b="b"/>
              <a:pathLst>
                <a:path w="96" h="60" extrusionOk="0">
                  <a:moveTo>
                    <a:pt x="48" y="0"/>
                  </a:moveTo>
                  <a:lnTo>
                    <a:pt x="1" y="36"/>
                  </a:lnTo>
                  <a:lnTo>
                    <a:pt x="96" y="60"/>
                  </a:lnTo>
                  <a:lnTo>
                    <a:pt x="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50"/>
            <p:cNvSpPr/>
            <p:nvPr/>
          </p:nvSpPr>
          <p:spPr>
            <a:xfrm>
              <a:off x="1065225" y="3227913"/>
              <a:ext cx="2725" cy="600"/>
            </a:xfrm>
            <a:custGeom>
              <a:avLst/>
              <a:gdLst/>
              <a:ahLst/>
              <a:cxnLst/>
              <a:rect l="l" t="t" r="r" b="b"/>
              <a:pathLst>
                <a:path w="109" h="24" extrusionOk="0">
                  <a:moveTo>
                    <a:pt x="1" y="0"/>
                  </a:moveTo>
                  <a:lnTo>
                    <a:pt x="108" y="24"/>
                  </a:lnTo>
                  <a:lnTo>
                    <a:pt x="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50"/>
            <p:cNvSpPr/>
            <p:nvPr/>
          </p:nvSpPr>
          <p:spPr>
            <a:xfrm>
              <a:off x="1199775" y="3294588"/>
              <a:ext cx="2400" cy="2100"/>
            </a:xfrm>
            <a:custGeom>
              <a:avLst/>
              <a:gdLst/>
              <a:ahLst/>
              <a:cxnLst/>
              <a:rect l="l" t="t" r="r" b="b"/>
              <a:pathLst>
                <a:path w="96" h="84" extrusionOk="0">
                  <a:moveTo>
                    <a:pt x="96" y="0"/>
                  </a:moveTo>
                  <a:cubicBezTo>
                    <a:pt x="48" y="0"/>
                    <a:pt x="1" y="72"/>
                    <a:pt x="72" y="84"/>
                  </a:cubicBezTo>
                  <a:lnTo>
                    <a:pt x="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50"/>
            <p:cNvSpPr/>
            <p:nvPr/>
          </p:nvSpPr>
          <p:spPr>
            <a:xfrm>
              <a:off x="1234000" y="3284763"/>
              <a:ext cx="2425" cy="4775"/>
            </a:xfrm>
            <a:custGeom>
              <a:avLst/>
              <a:gdLst/>
              <a:ahLst/>
              <a:cxnLst/>
              <a:rect l="l" t="t" r="r" b="b"/>
              <a:pathLst>
                <a:path w="97" h="191" extrusionOk="0">
                  <a:moveTo>
                    <a:pt x="1" y="0"/>
                  </a:moveTo>
                  <a:cubicBezTo>
                    <a:pt x="13" y="72"/>
                    <a:pt x="37" y="131"/>
                    <a:pt x="72" y="191"/>
                  </a:cubicBezTo>
                  <a:cubicBezTo>
                    <a:pt x="96" y="167"/>
                    <a:pt x="72" y="6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50"/>
            <p:cNvSpPr/>
            <p:nvPr/>
          </p:nvSpPr>
          <p:spPr>
            <a:xfrm>
              <a:off x="1168825" y="3102888"/>
              <a:ext cx="925" cy="2400"/>
            </a:xfrm>
            <a:custGeom>
              <a:avLst/>
              <a:gdLst/>
              <a:ahLst/>
              <a:cxnLst/>
              <a:rect l="l" t="t" r="r" b="b"/>
              <a:pathLst>
                <a:path w="37" h="96" extrusionOk="0">
                  <a:moveTo>
                    <a:pt x="0" y="1"/>
                  </a:moveTo>
                  <a:lnTo>
                    <a:pt x="0" y="48"/>
                  </a:lnTo>
                  <a:lnTo>
                    <a:pt x="36" y="96"/>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50"/>
            <p:cNvSpPr/>
            <p:nvPr/>
          </p:nvSpPr>
          <p:spPr>
            <a:xfrm>
              <a:off x="727700" y="3181638"/>
              <a:ext cx="325" cy="150"/>
            </a:xfrm>
            <a:custGeom>
              <a:avLst/>
              <a:gdLst/>
              <a:ahLst/>
              <a:cxnLst/>
              <a:rect l="l" t="t" r="r" b="b"/>
              <a:pathLst>
                <a:path w="13" h="6" extrusionOk="0">
                  <a:moveTo>
                    <a:pt x="4" y="0"/>
                  </a:moveTo>
                  <a:cubicBezTo>
                    <a:pt x="0" y="0"/>
                    <a:pt x="0" y="6"/>
                    <a:pt x="0" y="6"/>
                  </a:cubicBezTo>
                  <a:lnTo>
                    <a:pt x="12" y="6"/>
                  </a:lnTo>
                  <a:cubicBezTo>
                    <a:pt x="8" y="2"/>
                    <a:pt x="6"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50"/>
            <p:cNvSpPr/>
            <p:nvPr/>
          </p:nvSpPr>
          <p:spPr>
            <a:xfrm>
              <a:off x="719950" y="3184138"/>
              <a:ext cx="325" cy="325"/>
            </a:xfrm>
            <a:custGeom>
              <a:avLst/>
              <a:gdLst/>
              <a:ahLst/>
              <a:cxnLst/>
              <a:rect l="l" t="t" r="r" b="b"/>
              <a:pathLst>
                <a:path w="13" h="13" extrusionOk="0">
                  <a:moveTo>
                    <a:pt x="1" y="1"/>
                  </a:moveTo>
                  <a:cubicBezTo>
                    <a:pt x="1" y="1"/>
                    <a:pt x="1" y="13"/>
                    <a:pt x="13" y="13"/>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50"/>
            <p:cNvSpPr/>
            <p:nvPr/>
          </p:nvSpPr>
          <p:spPr>
            <a:xfrm>
              <a:off x="727400" y="3183863"/>
              <a:ext cx="325" cy="300"/>
            </a:xfrm>
            <a:custGeom>
              <a:avLst/>
              <a:gdLst/>
              <a:ahLst/>
              <a:cxnLst/>
              <a:rect l="l" t="t" r="r" b="b"/>
              <a:pathLst>
                <a:path w="13" h="12" extrusionOk="0">
                  <a:moveTo>
                    <a:pt x="0" y="0"/>
                  </a:moveTo>
                  <a:lnTo>
                    <a:pt x="0" y="0"/>
                  </a:lnTo>
                  <a:lnTo>
                    <a:pt x="12" y="1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50"/>
            <p:cNvSpPr/>
            <p:nvPr/>
          </p:nvSpPr>
          <p:spPr>
            <a:xfrm>
              <a:off x="750625" y="3145463"/>
              <a:ext cx="600" cy="325"/>
            </a:xfrm>
            <a:custGeom>
              <a:avLst/>
              <a:gdLst/>
              <a:ahLst/>
              <a:cxnLst/>
              <a:rect l="l" t="t" r="r" b="b"/>
              <a:pathLst>
                <a:path w="24" h="13" extrusionOk="0">
                  <a:moveTo>
                    <a:pt x="0" y="0"/>
                  </a:moveTo>
                  <a:lnTo>
                    <a:pt x="0" y="0"/>
                  </a:lnTo>
                  <a:lnTo>
                    <a:pt x="24" y="1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50"/>
            <p:cNvSpPr/>
            <p:nvPr/>
          </p:nvSpPr>
          <p:spPr>
            <a:xfrm>
              <a:off x="738700" y="3165988"/>
              <a:ext cx="2125" cy="1225"/>
            </a:xfrm>
            <a:custGeom>
              <a:avLst/>
              <a:gdLst/>
              <a:ahLst/>
              <a:cxnLst/>
              <a:rect l="l" t="t" r="r" b="b"/>
              <a:pathLst>
                <a:path w="85" h="49" extrusionOk="0">
                  <a:moveTo>
                    <a:pt x="1" y="1"/>
                  </a:moveTo>
                  <a:lnTo>
                    <a:pt x="1" y="1"/>
                  </a:lnTo>
                  <a:cubicBezTo>
                    <a:pt x="25" y="13"/>
                    <a:pt x="48" y="36"/>
                    <a:pt x="84" y="48"/>
                  </a:cubicBezTo>
                  <a:cubicBezTo>
                    <a:pt x="48" y="36"/>
                    <a:pt x="48" y="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50"/>
            <p:cNvSpPr/>
            <p:nvPr/>
          </p:nvSpPr>
          <p:spPr>
            <a:xfrm>
              <a:off x="734850" y="3173138"/>
              <a:ext cx="300" cy="325"/>
            </a:xfrm>
            <a:custGeom>
              <a:avLst/>
              <a:gdLst/>
              <a:ahLst/>
              <a:cxnLst/>
              <a:rect l="l" t="t" r="r" b="b"/>
              <a:pathLst>
                <a:path w="12" h="13" extrusionOk="0">
                  <a:moveTo>
                    <a:pt x="0" y="0"/>
                  </a:moveTo>
                  <a:cubicBezTo>
                    <a:pt x="0" y="0"/>
                    <a:pt x="12" y="0"/>
                    <a:pt x="0" y="0"/>
                  </a:cubicBezTo>
                  <a:lnTo>
                    <a:pt x="0" y="0"/>
                  </a:lnTo>
                  <a:cubicBezTo>
                    <a:pt x="0" y="0"/>
                    <a:pt x="12" y="1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50"/>
            <p:cNvSpPr/>
            <p:nvPr/>
          </p:nvSpPr>
          <p:spPr>
            <a:xfrm>
              <a:off x="735425" y="3172238"/>
              <a:ext cx="325" cy="25"/>
            </a:xfrm>
            <a:custGeom>
              <a:avLst/>
              <a:gdLst/>
              <a:ahLst/>
              <a:cxnLst/>
              <a:rect l="l" t="t" r="r" b="b"/>
              <a:pathLst>
                <a:path w="13" h="1" extrusionOk="0">
                  <a:moveTo>
                    <a:pt x="13" y="1"/>
                  </a:moveTo>
                  <a:lnTo>
                    <a:pt x="1"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50"/>
            <p:cNvSpPr/>
            <p:nvPr/>
          </p:nvSpPr>
          <p:spPr>
            <a:xfrm>
              <a:off x="743775" y="3147238"/>
              <a:ext cx="600" cy="625"/>
            </a:xfrm>
            <a:custGeom>
              <a:avLst/>
              <a:gdLst/>
              <a:ahLst/>
              <a:cxnLst/>
              <a:rect l="l" t="t" r="r" b="b"/>
              <a:pathLst>
                <a:path w="24" h="25" extrusionOk="0">
                  <a:moveTo>
                    <a:pt x="0" y="1"/>
                  </a:moveTo>
                  <a:cubicBezTo>
                    <a:pt x="0" y="1"/>
                    <a:pt x="0" y="13"/>
                    <a:pt x="24" y="24"/>
                  </a:cubicBez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50"/>
            <p:cNvSpPr/>
            <p:nvPr/>
          </p:nvSpPr>
          <p:spPr>
            <a:xfrm>
              <a:off x="720250" y="3184138"/>
              <a:ext cx="325" cy="325"/>
            </a:xfrm>
            <a:custGeom>
              <a:avLst/>
              <a:gdLst/>
              <a:ahLst/>
              <a:cxnLst/>
              <a:rect l="l" t="t" r="r" b="b"/>
              <a:pathLst>
                <a:path w="13" h="13" extrusionOk="0">
                  <a:moveTo>
                    <a:pt x="1" y="1"/>
                  </a:moveTo>
                  <a:lnTo>
                    <a:pt x="1" y="1"/>
                  </a:lnTo>
                  <a:lnTo>
                    <a:pt x="13" y="13"/>
                  </a:lnTo>
                  <a:cubicBezTo>
                    <a:pt x="13" y="13"/>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50"/>
            <p:cNvSpPr/>
            <p:nvPr/>
          </p:nvSpPr>
          <p:spPr>
            <a:xfrm>
              <a:off x="728575" y="3168088"/>
              <a:ext cx="625" cy="300"/>
            </a:xfrm>
            <a:custGeom>
              <a:avLst/>
              <a:gdLst/>
              <a:ahLst/>
              <a:cxnLst/>
              <a:rect l="l" t="t" r="r" b="b"/>
              <a:pathLst>
                <a:path w="25" h="12" extrusionOk="0">
                  <a:moveTo>
                    <a:pt x="1" y="0"/>
                  </a:moveTo>
                  <a:lnTo>
                    <a:pt x="13" y="12"/>
                  </a:lnTo>
                  <a:lnTo>
                    <a:pt x="25" y="12"/>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50"/>
            <p:cNvSpPr/>
            <p:nvPr/>
          </p:nvSpPr>
          <p:spPr>
            <a:xfrm>
              <a:off x="746750" y="3155563"/>
              <a:ext cx="25" cy="25"/>
            </a:xfrm>
            <a:custGeom>
              <a:avLst/>
              <a:gdLst/>
              <a:ahLst/>
              <a:cxnLst/>
              <a:rect l="l" t="t" r="r" b="b"/>
              <a:pathLst>
                <a:path w="1" h="1" extrusionOk="0">
                  <a:moveTo>
                    <a:pt x="0" y="1"/>
                  </a:moveTo>
                  <a:lnTo>
                    <a:pt x="0" y="1"/>
                  </a:lnTo>
                  <a:cubicBezTo>
                    <a:pt x="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50"/>
            <p:cNvSpPr/>
            <p:nvPr/>
          </p:nvSpPr>
          <p:spPr>
            <a:xfrm>
              <a:off x="720250" y="3142788"/>
              <a:ext cx="32475" cy="43525"/>
            </a:xfrm>
            <a:custGeom>
              <a:avLst/>
              <a:gdLst/>
              <a:ahLst/>
              <a:cxnLst/>
              <a:rect l="l" t="t" r="r" b="b"/>
              <a:pathLst>
                <a:path w="1299" h="1741" extrusionOk="0">
                  <a:moveTo>
                    <a:pt x="1045" y="7"/>
                  </a:moveTo>
                  <a:cubicBezTo>
                    <a:pt x="1042" y="7"/>
                    <a:pt x="1060" y="15"/>
                    <a:pt x="1060" y="24"/>
                  </a:cubicBezTo>
                  <a:lnTo>
                    <a:pt x="1060" y="12"/>
                  </a:lnTo>
                  <a:cubicBezTo>
                    <a:pt x="1050" y="8"/>
                    <a:pt x="1045" y="7"/>
                    <a:pt x="1045" y="7"/>
                  </a:cubicBezTo>
                  <a:close/>
                  <a:moveTo>
                    <a:pt x="1013" y="12"/>
                  </a:moveTo>
                  <a:lnTo>
                    <a:pt x="1013" y="12"/>
                  </a:lnTo>
                  <a:cubicBezTo>
                    <a:pt x="1026" y="25"/>
                    <a:pt x="1043" y="35"/>
                    <a:pt x="1057" y="44"/>
                  </a:cubicBezTo>
                  <a:lnTo>
                    <a:pt x="1057" y="44"/>
                  </a:lnTo>
                  <a:cubicBezTo>
                    <a:pt x="1042" y="30"/>
                    <a:pt x="1031" y="21"/>
                    <a:pt x="1013" y="12"/>
                  </a:cubicBezTo>
                  <a:close/>
                  <a:moveTo>
                    <a:pt x="905" y="107"/>
                  </a:moveTo>
                  <a:lnTo>
                    <a:pt x="905" y="107"/>
                  </a:lnTo>
                  <a:cubicBezTo>
                    <a:pt x="910" y="112"/>
                    <a:pt x="915" y="117"/>
                    <a:pt x="920" y="121"/>
                  </a:cubicBezTo>
                  <a:lnTo>
                    <a:pt x="920" y="121"/>
                  </a:lnTo>
                  <a:cubicBezTo>
                    <a:pt x="912" y="113"/>
                    <a:pt x="906" y="107"/>
                    <a:pt x="905" y="107"/>
                  </a:cubicBezTo>
                  <a:close/>
                  <a:moveTo>
                    <a:pt x="929" y="83"/>
                  </a:moveTo>
                  <a:lnTo>
                    <a:pt x="929" y="83"/>
                  </a:lnTo>
                  <a:cubicBezTo>
                    <a:pt x="944" y="98"/>
                    <a:pt x="959" y="111"/>
                    <a:pt x="973" y="121"/>
                  </a:cubicBezTo>
                  <a:lnTo>
                    <a:pt x="973" y="121"/>
                  </a:lnTo>
                  <a:cubicBezTo>
                    <a:pt x="965" y="113"/>
                    <a:pt x="957" y="104"/>
                    <a:pt x="929" y="83"/>
                  </a:cubicBezTo>
                  <a:close/>
                  <a:moveTo>
                    <a:pt x="941" y="107"/>
                  </a:moveTo>
                  <a:lnTo>
                    <a:pt x="941" y="107"/>
                  </a:lnTo>
                  <a:cubicBezTo>
                    <a:pt x="947" y="119"/>
                    <a:pt x="956" y="125"/>
                    <a:pt x="967" y="130"/>
                  </a:cubicBezTo>
                  <a:lnTo>
                    <a:pt x="967" y="130"/>
                  </a:lnTo>
                  <a:cubicBezTo>
                    <a:pt x="963" y="126"/>
                    <a:pt x="956" y="119"/>
                    <a:pt x="941" y="107"/>
                  </a:cubicBezTo>
                  <a:close/>
                  <a:moveTo>
                    <a:pt x="1239" y="191"/>
                  </a:moveTo>
                  <a:lnTo>
                    <a:pt x="1239" y="191"/>
                  </a:lnTo>
                  <a:lnTo>
                    <a:pt x="1239" y="191"/>
                  </a:lnTo>
                  <a:close/>
                  <a:moveTo>
                    <a:pt x="1001" y="226"/>
                  </a:moveTo>
                  <a:lnTo>
                    <a:pt x="1013" y="238"/>
                  </a:lnTo>
                  <a:cubicBezTo>
                    <a:pt x="1010" y="237"/>
                    <a:pt x="1007" y="235"/>
                    <a:pt x="1005" y="234"/>
                  </a:cubicBezTo>
                  <a:lnTo>
                    <a:pt x="1005" y="234"/>
                  </a:lnTo>
                  <a:lnTo>
                    <a:pt x="1001" y="226"/>
                  </a:lnTo>
                  <a:close/>
                  <a:moveTo>
                    <a:pt x="888" y="243"/>
                  </a:moveTo>
                  <a:cubicBezTo>
                    <a:pt x="884" y="243"/>
                    <a:pt x="891" y="251"/>
                    <a:pt x="899" y="258"/>
                  </a:cubicBezTo>
                  <a:lnTo>
                    <a:pt x="899" y="258"/>
                  </a:lnTo>
                  <a:cubicBezTo>
                    <a:pt x="894" y="250"/>
                    <a:pt x="905" y="250"/>
                    <a:pt x="905" y="250"/>
                  </a:cubicBezTo>
                  <a:cubicBezTo>
                    <a:pt x="896" y="245"/>
                    <a:pt x="891" y="243"/>
                    <a:pt x="888" y="243"/>
                  </a:cubicBezTo>
                  <a:close/>
                  <a:moveTo>
                    <a:pt x="899" y="258"/>
                  </a:moveTo>
                  <a:cubicBezTo>
                    <a:pt x="901" y="262"/>
                    <a:pt x="907" y="267"/>
                    <a:pt x="917" y="274"/>
                  </a:cubicBezTo>
                  <a:cubicBezTo>
                    <a:pt x="917" y="274"/>
                    <a:pt x="908" y="266"/>
                    <a:pt x="899" y="258"/>
                  </a:cubicBezTo>
                  <a:close/>
                  <a:moveTo>
                    <a:pt x="813" y="318"/>
                  </a:moveTo>
                  <a:cubicBezTo>
                    <a:pt x="811" y="318"/>
                    <a:pt x="810" y="319"/>
                    <a:pt x="810" y="321"/>
                  </a:cubicBezTo>
                  <a:cubicBezTo>
                    <a:pt x="815" y="321"/>
                    <a:pt x="819" y="323"/>
                    <a:pt x="823" y="325"/>
                  </a:cubicBezTo>
                  <a:lnTo>
                    <a:pt x="823" y="325"/>
                  </a:lnTo>
                  <a:cubicBezTo>
                    <a:pt x="825" y="329"/>
                    <a:pt x="828" y="333"/>
                    <a:pt x="832" y="337"/>
                  </a:cubicBezTo>
                  <a:lnTo>
                    <a:pt x="832" y="337"/>
                  </a:lnTo>
                  <a:cubicBezTo>
                    <a:pt x="830" y="334"/>
                    <a:pt x="828" y="330"/>
                    <a:pt x="826" y="327"/>
                  </a:cubicBezTo>
                  <a:lnTo>
                    <a:pt x="826" y="327"/>
                  </a:lnTo>
                  <a:cubicBezTo>
                    <a:pt x="827" y="328"/>
                    <a:pt x="829" y="329"/>
                    <a:pt x="830" y="330"/>
                  </a:cubicBezTo>
                  <a:lnTo>
                    <a:pt x="830" y="330"/>
                  </a:lnTo>
                  <a:cubicBezTo>
                    <a:pt x="828" y="328"/>
                    <a:pt x="826" y="327"/>
                    <a:pt x="825" y="325"/>
                  </a:cubicBezTo>
                  <a:lnTo>
                    <a:pt x="825" y="325"/>
                  </a:lnTo>
                  <a:cubicBezTo>
                    <a:pt x="824" y="324"/>
                    <a:pt x="823" y="323"/>
                    <a:pt x="822" y="321"/>
                  </a:cubicBezTo>
                  <a:lnTo>
                    <a:pt x="822" y="321"/>
                  </a:lnTo>
                  <a:cubicBezTo>
                    <a:pt x="822" y="322"/>
                    <a:pt x="822" y="323"/>
                    <a:pt x="822" y="324"/>
                  </a:cubicBezTo>
                  <a:lnTo>
                    <a:pt x="822" y="324"/>
                  </a:lnTo>
                  <a:cubicBezTo>
                    <a:pt x="818" y="320"/>
                    <a:pt x="815" y="318"/>
                    <a:pt x="813" y="318"/>
                  </a:cubicBezTo>
                  <a:close/>
                  <a:moveTo>
                    <a:pt x="917" y="333"/>
                  </a:moveTo>
                  <a:lnTo>
                    <a:pt x="917" y="333"/>
                  </a:lnTo>
                  <a:cubicBezTo>
                    <a:pt x="929" y="345"/>
                    <a:pt x="941" y="345"/>
                    <a:pt x="941" y="357"/>
                  </a:cubicBezTo>
                  <a:cubicBezTo>
                    <a:pt x="929" y="345"/>
                    <a:pt x="917" y="345"/>
                    <a:pt x="917" y="333"/>
                  </a:cubicBezTo>
                  <a:close/>
                  <a:moveTo>
                    <a:pt x="1080" y="425"/>
                  </a:moveTo>
                  <a:lnTo>
                    <a:pt x="1084" y="429"/>
                  </a:lnTo>
                  <a:cubicBezTo>
                    <a:pt x="1082" y="426"/>
                    <a:pt x="1080" y="425"/>
                    <a:pt x="1080" y="425"/>
                  </a:cubicBezTo>
                  <a:close/>
                  <a:moveTo>
                    <a:pt x="1062" y="462"/>
                  </a:moveTo>
                  <a:cubicBezTo>
                    <a:pt x="1064" y="462"/>
                    <a:pt x="1067" y="463"/>
                    <a:pt x="1072" y="464"/>
                  </a:cubicBezTo>
                  <a:lnTo>
                    <a:pt x="1084" y="476"/>
                  </a:lnTo>
                  <a:cubicBezTo>
                    <a:pt x="1084" y="483"/>
                    <a:pt x="1080" y="486"/>
                    <a:pt x="1077" y="487"/>
                  </a:cubicBezTo>
                  <a:lnTo>
                    <a:pt x="1077" y="487"/>
                  </a:lnTo>
                  <a:cubicBezTo>
                    <a:pt x="1084" y="482"/>
                    <a:pt x="1053" y="462"/>
                    <a:pt x="1062" y="462"/>
                  </a:cubicBezTo>
                  <a:close/>
                  <a:moveTo>
                    <a:pt x="703" y="1024"/>
                  </a:moveTo>
                  <a:cubicBezTo>
                    <a:pt x="705" y="1028"/>
                    <a:pt x="707" y="1031"/>
                    <a:pt x="708" y="1034"/>
                  </a:cubicBezTo>
                  <a:lnTo>
                    <a:pt x="708" y="1034"/>
                  </a:lnTo>
                  <a:cubicBezTo>
                    <a:pt x="710" y="1031"/>
                    <a:pt x="703" y="1024"/>
                    <a:pt x="703" y="1024"/>
                  </a:cubicBezTo>
                  <a:close/>
                  <a:moveTo>
                    <a:pt x="624" y="1075"/>
                  </a:moveTo>
                  <a:cubicBezTo>
                    <a:pt x="632" y="1081"/>
                    <a:pt x="642" y="1088"/>
                    <a:pt x="655" y="1095"/>
                  </a:cubicBezTo>
                  <a:cubicBezTo>
                    <a:pt x="655" y="1095"/>
                    <a:pt x="639" y="1086"/>
                    <a:pt x="624" y="1075"/>
                  </a:cubicBezTo>
                  <a:close/>
                  <a:moveTo>
                    <a:pt x="274" y="1179"/>
                  </a:moveTo>
                  <a:cubicBezTo>
                    <a:pt x="274" y="1179"/>
                    <a:pt x="263" y="1179"/>
                    <a:pt x="286" y="1191"/>
                  </a:cubicBezTo>
                  <a:lnTo>
                    <a:pt x="274" y="1179"/>
                  </a:lnTo>
                  <a:close/>
                  <a:moveTo>
                    <a:pt x="274" y="1238"/>
                  </a:moveTo>
                  <a:cubicBezTo>
                    <a:pt x="274" y="1238"/>
                    <a:pt x="274" y="1245"/>
                    <a:pt x="284" y="1248"/>
                  </a:cubicBezTo>
                  <a:lnTo>
                    <a:pt x="284" y="1248"/>
                  </a:lnTo>
                  <a:cubicBezTo>
                    <a:pt x="278" y="1242"/>
                    <a:pt x="274" y="1238"/>
                    <a:pt x="274" y="1238"/>
                  </a:cubicBezTo>
                  <a:close/>
                  <a:moveTo>
                    <a:pt x="544" y="1296"/>
                  </a:moveTo>
                  <a:cubicBezTo>
                    <a:pt x="543" y="1296"/>
                    <a:pt x="543" y="1297"/>
                    <a:pt x="544" y="1298"/>
                  </a:cubicBezTo>
                  <a:lnTo>
                    <a:pt x="548" y="1298"/>
                  </a:lnTo>
                  <a:cubicBezTo>
                    <a:pt x="546" y="1297"/>
                    <a:pt x="545" y="1296"/>
                    <a:pt x="544" y="1296"/>
                  </a:cubicBezTo>
                  <a:close/>
                  <a:moveTo>
                    <a:pt x="251" y="1298"/>
                  </a:moveTo>
                  <a:lnTo>
                    <a:pt x="251" y="1310"/>
                  </a:lnTo>
                  <a:lnTo>
                    <a:pt x="274" y="1310"/>
                  </a:lnTo>
                  <a:lnTo>
                    <a:pt x="251" y="1298"/>
                  </a:lnTo>
                  <a:close/>
                  <a:moveTo>
                    <a:pt x="501" y="1310"/>
                  </a:moveTo>
                  <a:lnTo>
                    <a:pt x="511" y="1317"/>
                  </a:lnTo>
                  <a:lnTo>
                    <a:pt x="511" y="1317"/>
                  </a:lnTo>
                  <a:cubicBezTo>
                    <a:pt x="509" y="1314"/>
                    <a:pt x="501" y="1310"/>
                    <a:pt x="501" y="1310"/>
                  </a:cubicBezTo>
                  <a:close/>
                  <a:moveTo>
                    <a:pt x="513" y="1334"/>
                  </a:moveTo>
                  <a:cubicBezTo>
                    <a:pt x="515" y="1335"/>
                    <a:pt x="517" y="1335"/>
                    <a:pt x="517" y="1335"/>
                  </a:cubicBezTo>
                  <a:cubicBezTo>
                    <a:pt x="517" y="1335"/>
                    <a:pt x="516" y="1335"/>
                    <a:pt x="514" y="1334"/>
                  </a:cubicBezTo>
                  <a:lnTo>
                    <a:pt x="514" y="1334"/>
                  </a:lnTo>
                  <a:cubicBezTo>
                    <a:pt x="514" y="1334"/>
                    <a:pt x="513" y="1334"/>
                    <a:pt x="513" y="1334"/>
                  </a:cubicBezTo>
                  <a:close/>
                  <a:moveTo>
                    <a:pt x="467" y="1280"/>
                  </a:moveTo>
                  <a:cubicBezTo>
                    <a:pt x="468" y="1280"/>
                    <a:pt x="471" y="1282"/>
                    <a:pt x="477" y="1286"/>
                  </a:cubicBezTo>
                  <a:lnTo>
                    <a:pt x="543" y="1330"/>
                  </a:lnTo>
                  <a:lnTo>
                    <a:pt x="548" y="1345"/>
                  </a:lnTo>
                  <a:lnTo>
                    <a:pt x="548" y="1345"/>
                  </a:lnTo>
                  <a:lnTo>
                    <a:pt x="511" y="1317"/>
                  </a:lnTo>
                  <a:lnTo>
                    <a:pt x="511" y="1317"/>
                  </a:lnTo>
                  <a:cubicBezTo>
                    <a:pt x="512" y="1320"/>
                    <a:pt x="510" y="1322"/>
                    <a:pt x="501" y="1322"/>
                  </a:cubicBezTo>
                  <a:cubicBezTo>
                    <a:pt x="501" y="1314"/>
                    <a:pt x="492" y="1307"/>
                    <a:pt x="482" y="1302"/>
                  </a:cubicBezTo>
                  <a:lnTo>
                    <a:pt x="482" y="1302"/>
                  </a:lnTo>
                  <a:cubicBezTo>
                    <a:pt x="482" y="1298"/>
                    <a:pt x="464" y="1280"/>
                    <a:pt x="467" y="1280"/>
                  </a:cubicBezTo>
                  <a:close/>
                  <a:moveTo>
                    <a:pt x="227" y="1345"/>
                  </a:moveTo>
                  <a:cubicBezTo>
                    <a:pt x="223" y="1345"/>
                    <a:pt x="228" y="1350"/>
                    <a:pt x="237" y="1355"/>
                  </a:cubicBezTo>
                  <a:lnTo>
                    <a:pt x="237" y="1355"/>
                  </a:lnTo>
                  <a:cubicBezTo>
                    <a:pt x="234" y="1352"/>
                    <a:pt x="230" y="1349"/>
                    <a:pt x="227" y="1345"/>
                  </a:cubicBezTo>
                  <a:close/>
                  <a:moveTo>
                    <a:pt x="237" y="1355"/>
                  </a:moveTo>
                  <a:lnTo>
                    <a:pt x="237" y="1355"/>
                  </a:lnTo>
                  <a:cubicBezTo>
                    <a:pt x="243" y="1361"/>
                    <a:pt x="250" y="1366"/>
                    <a:pt x="256" y="1368"/>
                  </a:cubicBezTo>
                  <a:lnTo>
                    <a:pt x="256" y="1368"/>
                  </a:lnTo>
                  <a:cubicBezTo>
                    <a:pt x="250" y="1364"/>
                    <a:pt x="243" y="1359"/>
                    <a:pt x="237" y="1355"/>
                  </a:cubicBezTo>
                  <a:close/>
                  <a:moveTo>
                    <a:pt x="460" y="1447"/>
                  </a:moveTo>
                  <a:lnTo>
                    <a:pt x="460" y="1447"/>
                  </a:lnTo>
                  <a:cubicBezTo>
                    <a:pt x="466" y="1450"/>
                    <a:pt x="471" y="1453"/>
                    <a:pt x="477" y="1453"/>
                  </a:cubicBezTo>
                  <a:cubicBezTo>
                    <a:pt x="471" y="1449"/>
                    <a:pt x="465" y="1448"/>
                    <a:pt x="460" y="1447"/>
                  </a:cubicBezTo>
                  <a:close/>
                  <a:moveTo>
                    <a:pt x="404" y="1468"/>
                  </a:moveTo>
                  <a:cubicBezTo>
                    <a:pt x="404" y="1468"/>
                    <a:pt x="403" y="1468"/>
                    <a:pt x="403" y="1468"/>
                  </a:cubicBezTo>
                  <a:lnTo>
                    <a:pt x="403" y="1468"/>
                  </a:lnTo>
                  <a:cubicBezTo>
                    <a:pt x="407" y="1470"/>
                    <a:pt x="411" y="1470"/>
                    <a:pt x="417" y="1471"/>
                  </a:cubicBezTo>
                  <a:lnTo>
                    <a:pt x="417" y="1471"/>
                  </a:lnTo>
                  <a:cubicBezTo>
                    <a:pt x="411" y="1469"/>
                    <a:pt x="406" y="1468"/>
                    <a:pt x="404" y="1468"/>
                  </a:cubicBezTo>
                  <a:close/>
                  <a:moveTo>
                    <a:pt x="417" y="1471"/>
                  </a:moveTo>
                  <a:cubicBezTo>
                    <a:pt x="420" y="1473"/>
                    <a:pt x="424" y="1474"/>
                    <a:pt x="429" y="1476"/>
                  </a:cubicBezTo>
                  <a:cubicBezTo>
                    <a:pt x="424" y="1474"/>
                    <a:pt x="420" y="1472"/>
                    <a:pt x="417" y="1471"/>
                  </a:cubicBezTo>
                  <a:close/>
                  <a:moveTo>
                    <a:pt x="370" y="1496"/>
                  </a:moveTo>
                  <a:lnTo>
                    <a:pt x="370" y="1500"/>
                  </a:lnTo>
                  <a:lnTo>
                    <a:pt x="377" y="1500"/>
                  </a:lnTo>
                  <a:cubicBezTo>
                    <a:pt x="375" y="1499"/>
                    <a:pt x="372" y="1497"/>
                    <a:pt x="370" y="1496"/>
                  </a:cubicBezTo>
                  <a:close/>
                  <a:moveTo>
                    <a:pt x="109" y="1497"/>
                  </a:moveTo>
                  <a:cubicBezTo>
                    <a:pt x="108" y="1497"/>
                    <a:pt x="108" y="1498"/>
                    <a:pt x="108" y="1500"/>
                  </a:cubicBezTo>
                  <a:lnTo>
                    <a:pt x="120" y="1512"/>
                  </a:lnTo>
                  <a:cubicBezTo>
                    <a:pt x="120" y="1512"/>
                    <a:pt x="112" y="1497"/>
                    <a:pt x="109" y="1497"/>
                  </a:cubicBezTo>
                  <a:close/>
                  <a:moveTo>
                    <a:pt x="132" y="1548"/>
                  </a:moveTo>
                  <a:cubicBezTo>
                    <a:pt x="132" y="1548"/>
                    <a:pt x="138" y="1556"/>
                    <a:pt x="145" y="1566"/>
                  </a:cubicBezTo>
                  <a:lnTo>
                    <a:pt x="145" y="1566"/>
                  </a:lnTo>
                  <a:cubicBezTo>
                    <a:pt x="143" y="1563"/>
                    <a:pt x="144" y="1560"/>
                    <a:pt x="132" y="1548"/>
                  </a:cubicBezTo>
                  <a:close/>
                  <a:moveTo>
                    <a:pt x="145" y="1566"/>
                  </a:moveTo>
                  <a:cubicBezTo>
                    <a:pt x="145" y="1567"/>
                    <a:pt x="146" y="1567"/>
                    <a:pt x="147" y="1568"/>
                  </a:cubicBezTo>
                  <a:lnTo>
                    <a:pt x="147" y="1568"/>
                  </a:lnTo>
                  <a:cubicBezTo>
                    <a:pt x="146" y="1567"/>
                    <a:pt x="146" y="1567"/>
                    <a:pt x="145" y="1566"/>
                  </a:cubicBezTo>
                  <a:close/>
                  <a:moveTo>
                    <a:pt x="239" y="1572"/>
                  </a:moveTo>
                  <a:cubicBezTo>
                    <a:pt x="239" y="1572"/>
                    <a:pt x="250" y="1575"/>
                    <a:pt x="258" y="1579"/>
                  </a:cubicBezTo>
                  <a:lnTo>
                    <a:pt x="258" y="1579"/>
                  </a:lnTo>
                  <a:lnTo>
                    <a:pt x="257" y="1578"/>
                  </a:lnTo>
                  <a:lnTo>
                    <a:pt x="257" y="1578"/>
                  </a:lnTo>
                  <a:lnTo>
                    <a:pt x="239" y="1572"/>
                  </a:lnTo>
                  <a:close/>
                  <a:moveTo>
                    <a:pt x="258" y="1579"/>
                  </a:moveTo>
                  <a:lnTo>
                    <a:pt x="263" y="1584"/>
                  </a:lnTo>
                  <a:cubicBezTo>
                    <a:pt x="268" y="1584"/>
                    <a:pt x="264" y="1581"/>
                    <a:pt x="258" y="1579"/>
                  </a:cubicBezTo>
                  <a:close/>
                  <a:moveTo>
                    <a:pt x="203" y="1691"/>
                  </a:moveTo>
                  <a:cubicBezTo>
                    <a:pt x="203" y="1691"/>
                    <a:pt x="203" y="1691"/>
                    <a:pt x="203" y="1691"/>
                  </a:cubicBezTo>
                  <a:cubicBezTo>
                    <a:pt x="203" y="1691"/>
                    <a:pt x="203" y="1691"/>
                    <a:pt x="203" y="1691"/>
                  </a:cubicBezTo>
                  <a:close/>
                  <a:moveTo>
                    <a:pt x="1" y="1679"/>
                  </a:moveTo>
                  <a:cubicBezTo>
                    <a:pt x="1" y="1682"/>
                    <a:pt x="3" y="1687"/>
                    <a:pt x="6" y="1693"/>
                  </a:cubicBezTo>
                  <a:lnTo>
                    <a:pt x="6" y="1693"/>
                  </a:lnTo>
                  <a:cubicBezTo>
                    <a:pt x="7" y="1692"/>
                    <a:pt x="8" y="1692"/>
                    <a:pt x="9" y="1692"/>
                  </a:cubicBezTo>
                  <a:cubicBezTo>
                    <a:pt x="10" y="1692"/>
                    <a:pt x="13" y="1693"/>
                    <a:pt x="16" y="1693"/>
                  </a:cubicBezTo>
                  <a:lnTo>
                    <a:pt x="16" y="1693"/>
                  </a:lnTo>
                  <a:cubicBezTo>
                    <a:pt x="11" y="1689"/>
                    <a:pt x="6" y="1684"/>
                    <a:pt x="1" y="1679"/>
                  </a:cubicBezTo>
                  <a:close/>
                  <a:moveTo>
                    <a:pt x="1" y="1667"/>
                  </a:moveTo>
                  <a:lnTo>
                    <a:pt x="32" y="1699"/>
                  </a:lnTo>
                  <a:lnTo>
                    <a:pt x="32" y="1699"/>
                  </a:lnTo>
                  <a:cubicBezTo>
                    <a:pt x="27" y="1697"/>
                    <a:pt x="21" y="1695"/>
                    <a:pt x="16" y="1693"/>
                  </a:cubicBezTo>
                  <a:lnTo>
                    <a:pt x="16" y="1693"/>
                  </a:lnTo>
                  <a:cubicBezTo>
                    <a:pt x="23" y="1699"/>
                    <a:pt x="30" y="1703"/>
                    <a:pt x="36" y="1703"/>
                  </a:cubicBezTo>
                  <a:lnTo>
                    <a:pt x="32" y="1699"/>
                  </a:lnTo>
                  <a:lnTo>
                    <a:pt x="32" y="1699"/>
                  </a:lnTo>
                  <a:cubicBezTo>
                    <a:pt x="39" y="1701"/>
                    <a:pt x="45" y="1703"/>
                    <a:pt x="48" y="1703"/>
                  </a:cubicBezTo>
                  <a:lnTo>
                    <a:pt x="1" y="1667"/>
                  </a:lnTo>
                  <a:close/>
                  <a:moveTo>
                    <a:pt x="6" y="1693"/>
                  </a:moveTo>
                  <a:cubicBezTo>
                    <a:pt x="5" y="1694"/>
                    <a:pt x="7" y="1697"/>
                    <a:pt x="13" y="1703"/>
                  </a:cubicBezTo>
                  <a:cubicBezTo>
                    <a:pt x="13" y="1703"/>
                    <a:pt x="14" y="1703"/>
                    <a:pt x="14" y="1703"/>
                  </a:cubicBezTo>
                  <a:lnTo>
                    <a:pt x="14" y="1703"/>
                  </a:lnTo>
                  <a:cubicBezTo>
                    <a:pt x="11" y="1699"/>
                    <a:pt x="9" y="1696"/>
                    <a:pt x="6" y="1693"/>
                  </a:cubicBezTo>
                  <a:close/>
                  <a:moveTo>
                    <a:pt x="14" y="1703"/>
                  </a:moveTo>
                  <a:cubicBezTo>
                    <a:pt x="21" y="1712"/>
                    <a:pt x="30" y="1720"/>
                    <a:pt x="36" y="1726"/>
                  </a:cubicBezTo>
                  <a:lnTo>
                    <a:pt x="48" y="1726"/>
                  </a:lnTo>
                  <a:cubicBezTo>
                    <a:pt x="37" y="1715"/>
                    <a:pt x="25" y="1704"/>
                    <a:pt x="14" y="1703"/>
                  </a:cubicBezTo>
                  <a:close/>
                  <a:moveTo>
                    <a:pt x="1048" y="0"/>
                  </a:moveTo>
                  <a:lnTo>
                    <a:pt x="1084" y="36"/>
                  </a:lnTo>
                  <a:lnTo>
                    <a:pt x="1060" y="24"/>
                  </a:lnTo>
                  <a:lnTo>
                    <a:pt x="1025" y="12"/>
                  </a:lnTo>
                  <a:lnTo>
                    <a:pt x="1057" y="45"/>
                  </a:lnTo>
                  <a:lnTo>
                    <a:pt x="1057" y="45"/>
                  </a:lnTo>
                  <a:cubicBezTo>
                    <a:pt x="1057" y="45"/>
                    <a:pt x="1057" y="45"/>
                    <a:pt x="1057" y="44"/>
                  </a:cubicBezTo>
                  <a:lnTo>
                    <a:pt x="1057" y="44"/>
                  </a:lnTo>
                  <a:cubicBezTo>
                    <a:pt x="1062" y="49"/>
                    <a:pt x="1067" y="54"/>
                    <a:pt x="1072" y="60"/>
                  </a:cubicBezTo>
                  <a:lnTo>
                    <a:pt x="1072" y="60"/>
                  </a:lnTo>
                  <a:lnTo>
                    <a:pt x="1057" y="45"/>
                  </a:lnTo>
                  <a:lnTo>
                    <a:pt x="1057" y="45"/>
                  </a:lnTo>
                  <a:cubicBezTo>
                    <a:pt x="1069" y="53"/>
                    <a:pt x="1079" y="61"/>
                    <a:pt x="1084" y="71"/>
                  </a:cubicBezTo>
                  <a:cubicBezTo>
                    <a:pt x="1062" y="57"/>
                    <a:pt x="1049" y="47"/>
                    <a:pt x="1045" y="47"/>
                  </a:cubicBezTo>
                  <a:cubicBezTo>
                    <a:pt x="1043" y="47"/>
                    <a:pt x="1044" y="50"/>
                    <a:pt x="1048" y="60"/>
                  </a:cubicBezTo>
                  <a:cubicBezTo>
                    <a:pt x="1037" y="48"/>
                    <a:pt x="1025" y="36"/>
                    <a:pt x="1025" y="36"/>
                  </a:cubicBezTo>
                  <a:lnTo>
                    <a:pt x="1025" y="36"/>
                  </a:lnTo>
                  <a:cubicBezTo>
                    <a:pt x="1036" y="48"/>
                    <a:pt x="1025" y="48"/>
                    <a:pt x="1048" y="71"/>
                  </a:cubicBezTo>
                  <a:cubicBezTo>
                    <a:pt x="1038" y="64"/>
                    <a:pt x="1033" y="63"/>
                    <a:pt x="1031" y="63"/>
                  </a:cubicBezTo>
                  <a:cubicBezTo>
                    <a:pt x="1029" y="63"/>
                    <a:pt x="1030" y="65"/>
                    <a:pt x="1028" y="65"/>
                  </a:cubicBezTo>
                  <a:cubicBezTo>
                    <a:pt x="1025" y="65"/>
                    <a:pt x="1019" y="61"/>
                    <a:pt x="1001" y="48"/>
                  </a:cubicBezTo>
                  <a:lnTo>
                    <a:pt x="1001" y="48"/>
                  </a:lnTo>
                  <a:cubicBezTo>
                    <a:pt x="1013" y="60"/>
                    <a:pt x="1025" y="71"/>
                    <a:pt x="1036" y="83"/>
                  </a:cubicBezTo>
                  <a:cubicBezTo>
                    <a:pt x="1017" y="67"/>
                    <a:pt x="1009" y="64"/>
                    <a:pt x="1004" y="64"/>
                  </a:cubicBezTo>
                  <a:cubicBezTo>
                    <a:pt x="1000" y="64"/>
                    <a:pt x="999" y="67"/>
                    <a:pt x="993" y="67"/>
                  </a:cubicBezTo>
                  <a:cubicBezTo>
                    <a:pt x="987" y="67"/>
                    <a:pt x="977" y="64"/>
                    <a:pt x="953" y="48"/>
                  </a:cubicBezTo>
                  <a:lnTo>
                    <a:pt x="953" y="48"/>
                  </a:lnTo>
                  <a:cubicBezTo>
                    <a:pt x="1013" y="95"/>
                    <a:pt x="977" y="83"/>
                    <a:pt x="1001" y="107"/>
                  </a:cubicBezTo>
                  <a:cubicBezTo>
                    <a:pt x="1001" y="107"/>
                    <a:pt x="995" y="102"/>
                    <a:pt x="992" y="102"/>
                  </a:cubicBezTo>
                  <a:cubicBezTo>
                    <a:pt x="990" y="102"/>
                    <a:pt x="989" y="103"/>
                    <a:pt x="989" y="107"/>
                  </a:cubicBezTo>
                  <a:cubicBezTo>
                    <a:pt x="989" y="107"/>
                    <a:pt x="965" y="95"/>
                    <a:pt x="953" y="83"/>
                  </a:cubicBezTo>
                  <a:lnTo>
                    <a:pt x="953" y="83"/>
                  </a:lnTo>
                  <a:cubicBezTo>
                    <a:pt x="977" y="107"/>
                    <a:pt x="1001" y="131"/>
                    <a:pt x="1036" y="155"/>
                  </a:cubicBezTo>
                  <a:cubicBezTo>
                    <a:pt x="1015" y="148"/>
                    <a:pt x="994" y="137"/>
                    <a:pt x="973" y="121"/>
                  </a:cubicBezTo>
                  <a:lnTo>
                    <a:pt x="973" y="121"/>
                  </a:lnTo>
                  <a:cubicBezTo>
                    <a:pt x="979" y="127"/>
                    <a:pt x="986" y="133"/>
                    <a:pt x="1001" y="143"/>
                  </a:cubicBezTo>
                  <a:cubicBezTo>
                    <a:pt x="989" y="137"/>
                    <a:pt x="977" y="134"/>
                    <a:pt x="967" y="130"/>
                  </a:cubicBezTo>
                  <a:lnTo>
                    <a:pt x="967" y="130"/>
                  </a:lnTo>
                  <a:cubicBezTo>
                    <a:pt x="977" y="141"/>
                    <a:pt x="950" y="128"/>
                    <a:pt x="977" y="155"/>
                  </a:cubicBezTo>
                  <a:cubicBezTo>
                    <a:pt x="958" y="145"/>
                    <a:pt x="938" y="128"/>
                    <a:pt x="938" y="128"/>
                  </a:cubicBezTo>
                  <a:lnTo>
                    <a:pt x="938" y="128"/>
                  </a:lnTo>
                  <a:cubicBezTo>
                    <a:pt x="938" y="128"/>
                    <a:pt x="939" y="129"/>
                    <a:pt x="941" y="131"/>
                  </a:cubicBezTo>
                  <a:cubicBezTo>
                    <a:pt x="934" y="131"/>
                    <a:pt x="927" y="127"/>
                    <a:pt x="920" y="121"/>
                  </a:cubicBezTo>
                  <a:lnTo>
                    <a:pt x="920" y="121"/>
                  </a:lnTo>
                  <a:cubicBezTo>
                    <a:pt x="933" y="132"/>
                    <a:pt x="951" y="148"/>
                    <a:pt x="965" y="155"/>
                  </a:cubicBezTo>
                  <a:cubicBezTo>
                    <a:pt x="971" y="160"/>
                    <a:pt x="972" y="163"/>
                    <a:pt x="970" y="163"/>
                  </a:cubicBezTo>
                  <a:cubicBezTo>
                    <a:pt x="963" y="163"/>
                    <a:pt x="924" y="137"/>
                    <a:pt x="905" y="119"/>
                  </a:cubicBezTo>
                  <a:lnTo>
                    <a:pt x="905" y="119"/>
                  </a:lnTo>
                  <a:cubicBezTo>
                    <a:pt x="917" y="131"/>
                    <a:pt x="953" y="167"/>
                    <a:pt x="953" y="167"/>
                  </a:cubicBezTo>
                  <a:cubicBezTo>
                    <a:pt x="941" y="167"/>
                    <a:pt x="941" y="167"/>
                    <a:pt x="929" y="155"/>
                  </a:cubicBezTo>
                  <a:lnTo>
                    <a:pt x="929" y="155"/>
                  </a:lnTo>
                  <a:cubicBezTo>
                    <a:pt x="961" y="187"/>
                    <a:pt x="936" y="181"/>
                    <a:pt x="956" y="205"/>
                  </a:cubicBezTo>
                  <a:lnTo>
                    <a:pt x="956" y="205"/>
                  </a:lnTo>
                  <a:lnTo>
                    <a:pt x="953" y="202"/>
                  </a:lnTo>
                  <a:lnTo>
                    <a:pt x="953" y="202"/>
                  </a:lnTo>
                  <a:lnTo>
                    <a:pt x="965" y="214"/>
                  </a:lnTo>
                  <a:cubicBezTo>
                    <a:pt x="961" y="211"/>
                    <a:pt x="959" y="208"/>
                    <a:pt x="956" y="205"/>
                  </a:cubicBezTo>
                  <a:lnTo>
                    <a:pt x="956" y="205"/>
                  </a:lnTo>
                  <a:lnTo>
                    <a:pt x="976" y="221"/>
                  </a:lnTo>
                  <a:lnTo>
                    <a:pt x="976" y="221"/>
                  </a:lnTo>
                  <a:cubicBezTo>
                    <a:pt x="987" y="237"/>
                    <a:pt x="998" y="250"/>
                    <a:pt x="989" y="250"/>
                  </a:cubicBezTo>
                  <a:cubicBezTo>
                    <a:pt x="953" y="226"/>
                    <a:pt x="989" y="226"/>
                    <a:pt x="941" y="214"/>
                  </a:cubicBezTo>
                  <a:lnTo>
                    <a:pt x="965" y="214"/>
                  </a:lnTo>
                  <a:cubicBezTo>
                    <a:pt x="929" y="191"/>
                    <a:pt x="929" y="191"/>
                    <a:pt x="929" y="191"/>
                  </a:cubicBezTo>
                  <a:cubicBezTo>
                    <a:pt x="929" y="191"/>
                    <a:pt x="929" y="191"/>
                    <a:pt x="894" y="167"/>
                  </a:cubicBezTo>
                  <a:cubicBezTo>
                    <a:pt x="882" y="167"/>
                    <a:pt x="917" y="191"/>
                    <a:pt x="894" y="191"/>
                  </a:cubicBezTo>
                  <a:lnTo>
                    <a:pt x="953" y="226"/>
                  </a:lnTo>
                  <a:cubicBezTo>
                    <a:pt x="960" y="235"/>
                    <a:pt x="960" y="239"/>
                    <a:pt x="957" y="239"/>
                  </a:cubicBezTo>
                  <a:cubicBezTo>
                    <a:pt x="945" y="239"/>
                    <a:pt x="892" y="202"/>
                    <a:pt x="885" y="202"/>
                  </a:cubicBezTo>
                  <a:cubicBezTo>
                    <a:pt x="882" y="202"/>
                    <a:pt x="885" y="205"/>
                    <a:pt x="894" y="214"/>
                  </a:cubicBezTo>
                  <a:cubicBezTo>
                    <a:pt x="914" y="235"/>
                    <a:pt x="952" y="264"/>
                    <a:pt x="947" y="264"/>
                  </a:cubicBezTo>
                  <a:cubicBezTo>
                    <a:pt x="946" y="264"/>
                    <a:pt x="944" y="264"/>
                    <a:pt x="941" y="262"/>
                  </a:cubicBezTo>
                  <a:lnTo>
                    <a:pt x="894" y="226"/>
                  </a:lnTo>
                  <a:cubicBezTo>
                    <a:pt x="883" y="226"/>
                    <a:pt x="941" y="275"/>
                    <a:pt x="925" y="275"/>
                  </a:cubicBezTo>
                  <a:cubicBezTo>
                    <a:pt x="923" y="275"/>
                    <a:pt x="921" y="275"/>
                    <a:pt x="917" y="274"/>
                  </a:cubicBezTo>
                  <a:lnTo>
                    <a:pt x="882" y="250"/>
                  </a:lnTo>
                  <a:lnTo>
                    <a:pt x="882" y="250"/>
                  </a:lnTo>
                  <a:cubicBezTo>
                    <a:pt x="882" y="262"/>
                    <a:pt x="905" y="298"/>
                    <a:pt x="905" y="310"/>
                  </a:cubicBezTo>
                  <a:cubicBezTo>
                    <a:pt x="894" y="298"/>
                    <a:pt x="870" y="286"/>
                    <a:pt x="858" y="286"/>
                  </a:cubicBezTo>
                  <a:cubicBezTo>
                    <a:pt x="865" y="300"/>
                    <a:pt x="855" y="305"/>
                    <a:pt x="842" y="305"/>
                  </a:cubicBezTo>
                  <a:cubicBezTo>
                    <a:pt x="832" y="305"/>
                    <a:pt x="820" y="303"/>
                    <a:pt x="810" y="298"/>
                  </a:cubicBezTo>
                  <a:lnTo>
                    <a:pt x="810" y="298"/>
                  </a:lnTo>
                  <a:lnTo>
                    <a:pt x="834" y="333"/>
                  </a:lnTo>
                  <a:cubicBezTo>
                    <a:pt x="834" y="333"/>
                    <a:pt x="832" y="332"/>
                    <a:pt x="830" y="330"/>
                  </a:cubicBezTo>
                  <a:lnTo>
                    <a:pt x="830" y="330"/>
                  </a:lnTo>
                  <a:cubicBezTo>
                    <a:pt x="836" y="335"/>
                    <a:pt x="842" y="341"/>
                    <a:pt x="846" y="345"/>
                  </a:cubicBezTo>
                  <a:cubicBezTo>
                    <a:pt x="848" y="348"/>
                    <a:pt x="849" y="349"/>
                    <a:pt x="848" y="349"/>
                  </a:cubicBezTo>
                  <a:cubicBezTo>
                    <a:pt x="847" y="349"/>
                    <a:pt x="839" y="343"/>
                    <a:pt x="832" y="337"/>
                  </a:cubicBezTo>
                  <a:lnTo>
                    <a:pt x="832" y="337"/>
                  </a:lnTo>
                  <a:cubicBezTo>
                    <a:pt x="848" y="362"/>
                    <a:pt x="859" y="383"/>
                    <a:pt x="838" y="383"/>
                  </a:cubicBezTo>
                  <a:cubicBezTo>
                    <a:pt x="834" y="383"/>
                    <a:pt x="829" y="383"/>
                    <a:pt x="822" y="381"/>
                  </a:cubicBezTo>
                  <a:lnTo>
                    <a:pt x="810" y="369"/>
                  </a:lnTo>
                  <a:cubicBezTo>
                    <a:pt x="789" y="369"/>
                    <a:pt x="855" y="418"/>
                    <a:pt x="841" y="418"/>
                  </a:cubicBezTo>
                  <a:cubicBezTo>
                    <a:pt x="840" y="418"/>
                    <a:pt x="837" y="418"/>
                    <a:pt x="834" y="417"/>
                  </a:cubicBezTo>
                  <a:cubicBezTo>
                    <a:pt x="817" y="417"/>
                    <a:pt x="825" y="442"/>
                    <a:pt x="803" y="442"/>
                  </a:cubicBezTo>
                  <a:cubicBezTo>
                    <a:pt x="794" y="442"/>
                    <a:pt x="782" y="438"/>
                    <a:pt x="763" y="429"/>
                  </a:cubicBezTo>
                  <a:lnTo>
                    <a:pt x="763" y="429"/>
                  </a:lnTo>
                  <a:cubicBezTo>
                    <a:pt x="822" y="476"/>
                    <a:pt x="739" y="429"/>
                    <a:pt x="810" y="488"/>
                  </a:cubicBezTo>
                  <a:cubicBezTo>
                    <a:pt x="775" y="476"/>
                    <a:pt x="751" y="464"/>
                    <a:pt x="715" y="452"/>
                  </a:cubicBezTo>
                  <a:lnTo>
                    <a:pt x="715" y="452"/>
                  </a:lnTo>
                  <a:cubicBezTo>
                    <a:pt x="715" y="452"/>
                    <a:pt x="763" y="488"/>
                    <a:pt x="763" y="500"/>
                  </a:cubicBezTo>
                  <a:lnTo>
                    <a:pt x="715" y="476"/>
                  </a:lnTo>
                  <a:lnTo>
                    <a:pt x="727" y="488"/>
                  </a:lnTo>
                  <a:cubicBezTo>
                    <a:pt x="739" y="488"/>
                    <a:pt x="739" y="500"/>
                    <a:pt x="751" y="500"/>
                  </a:cubicBezTo>
                  <a:cubicBezTo>
                    <a:pt x="754" y="507"/>
                    <a:pt x="752" y="510"/>
                    <a:pt x="747" y="510"/>
                  </a:cubicBezTo>
                  <a:cubicBezTo>
                    <a:pt x="736" y="510"/>
                    <a:pt x="711" y="496"/>
                    <a:pt x="703" y="488"/>
                  </a:cubicBezTo>
                  <a:lnTo>
                    <a:pt x="703" y="488"/>
                  </a:lnTo>
                  <a:lnTo>
                    <a:pt x="712" y="516"/>
                  </a:lnTo>
                  <a:lnTo>
                    <a:pt x="712" y="516"/>
                  </a:lnTo>
                  <a:cubicBezTo>
                    <a:pt x="708" y="511"/>
                    <a:pt x="700" y="509"/>
                    <a:pt x="691" y="500"/>
                  </a:cubicBezTo>
                  <a:lnTo>
                    <a:pt x="691" y="500"/>
                  </a:lnTo>
                  <a:cubicBezTo>
                    <a:pt x="700" y="509"/>
                    <a:pt x="702" y="512"/>
                    <a:pt x="701" y="512"/>
                  </a:cubicBezTo>
                  <a:cubicBezTo>
                    <a:pt x="699" y="512"/>
                    <a:pt x="676" y="494"/>
                    <a:pt x="674" y="494"/>
                  </a:cubicBezTo>
                  <a:lnTo>
                    <a:pt x="674" y="494"/>
                  </a:lnTo>
                  <a:cubicBezTo>
                    <a:pt x="674" y="494"/>
                    <a:pt x="675" y="496"/>
                    <a:pt x="679" y="500"/>
                  </a:cubicBezTo>
                  <a:lnTo>
                    <a:pt x="715" y="524"/>
                  </a:lnTo>
                  <a:cubicBezTo>
                    <a:pt x="707" y="520"/>
                    <a:pt x="700" y="519"/>
                    <a:pt x="696" y="519"/>
                  </a:cubicBezTo>
                  <a:cubicBezTo>
                    <a:pt x="692" y="519"/>
                    <a:pt x="689" y="519"/>
                    <a:pt x="688" y="520"/>
                  </a:cubicBezTo>
                  <a:lnTo>
                    <a:pt x="688" y="520"/>
                  </a:lnTo>
                  <a:lnTo>
                    <a:pt x="667" y="500"/>
                  </a:lnTo>
                  <a:cubicBezTo>
                    <a:pt x="644" y="512"/>
                    <a:pt x="667" y="536"/>
                    <a:pt x="655" y="548"/>
                  </a:cubicBezTo>
                  <a:cubicBezTo>
                    <a:pt x="667" y="560"/>
                    <a:pt x="691" y="572"/>
                    <a:pt x="715" y="583"/>
                  </a:cubicBezTo>
                  <a:lnTo>
                    <a:pt x="667" y="560"/>
                  </a:lnTo>
                  <a:lnTo>
                    <a:pt x="667" y="560"/>
                  </a:lnTo>
                  <a:cubicBezTo>
                    <a:pt x="691" y="583"/>
                    <a:pt x="691" y="560"/>
                    <a:pt x="715" y="595"/>
                  </a:cubicBezTo>
                  <a:cubicBezTo>
                    <a:pt x="691" y="583"/>
                    <a:pt x="679" y="572"/>
                    <a:pt x="655" y="560"/>
                  </a:cubicBezTo>
                  <a:lnTo>
                    <a:pt x="655" y="560"/>
                  </a:lnTo>
                  <a:lnTo>
                    <a:pt x="667" y="572"/>
                  </a:lnTo>
                  <a:lnTo>
                    <a:pt x="633" y="549"/>
                  </a:lnTo>
                  <a:lnTo>
                    <a:pt x="633" y="549"/>
                  </a:lnTo>
                  <a:cubicBezTo>
                    <a:pt x="635" y="550"/>
                    <a:pt x="637" y="550"/>
                    <a:pt x="637" y="550"/>
                  </a:cubicBezTo>
                  <a:cubicBezTo>
                    <a:pt x="637" y="550"/>
                    <a:pt x="635" y="550"/>
                    <a:pt x="632" y="548"/>
                  </a:cubicBezTo>
                  <a:lnTo>
                    <a:pt x="632" y="548"/>
                  </a:lnTo>
                  <a:lnTo>
                    <a:pt x="633" y="549"/>
                  </a:lnTo>
                  <a:lnTo>
                    <a:pt x="633" y="549"/>
                  </a:lnTo>
                  <a:cubicBezTo>
                    <a:pt x="629" y="547"/>
                    <a:pt x="620" y="543"/>
                    <a:pt x="616" y="543"/>
                  </a:cubicBezTo>
                  <a:cubicBezTo>
                    <a:pt x="614" y="543"/>
                    <a:pt x="614" y="545"/>
                    <a:pt x="620" y="550"/>
                  </a:cubicBezTo>
                  <a:lnTo>
                    <a:pt x="620" y="550"/>
                  </a:lnTo>
                  <a:cubicBezTo>
                    <a:pt x="620" y="563"/>
                    <a:pt x="620" y="584"/>
                    <a:pt x="620" y="595"/>
                  </a:cubicBezTo>
                  <a:cubicBezTo>
                    <a:pt x="644" y="607"/>
                    <a:pt x="655" y="619"/>
                    <a:pt x="679" y="631"/>
                  </a:cubicBezTo>
                  <a:cubicBezTo>
                    <a:pt x="663" y="631"/>
                    <a:pt x="642" y="626"/>
                    <a:pt x="630" y="626"/>
                  </a:cubicBezTo>
                  <a:cubicBezTo>
                    <a:pt x="624" y="626"/>
                    <a:pt x="620" y="627"/>
                    <a:pt x="620" y="631"/>
                  </a:cubicBezTo>
                  <a:cubicBezTo>
                    <a:pt x="620" y="643"/>
                    <a:pt x="655" y="655"/>
                    <a:pt x="667" y="679"/>
                  </a:cubicBezTo>
                  <a:cubicBezTo>
                    <a:pt x="632" y="655"/>
                    <a:pt x="632" y="667"/>
                    <a:pt x="608" y="643"/>
                  </a:cubicBezTo>
                  <a:lnTo>
                    <a:pt x="608" y="643"/>
                  </a:lnTo>
                  <a:cubicBezTo>
                    <a:pt x="608" y="655"/>
                    <a:pt x="608" y="667"/>
                    <a:pt x="632" y="691"/>
                  </a:cubicBezTo>
                  <a:lnTo>
                    <a:pt x="655" y="714"/>
                  </a:lnTo>
                  <a:cubicBezTo>
                    <a:pt x="655" y="714"/>
                    <a:pt x="644" y="714"/>
                    <a:pt x="632" y="702"/>
                  </a:cubicBezTo>
                  <a:lnTo>
                    <a:pt x="632" y="702"/>
                  </a:lnTo>
                  <a:cubicBezTo>
                    <a:pt x="640" y="714"/>
                    <a:pt x="638" y="718"/>
                    <a:pt x="630" y="718"/>
                  </a:cubicBezTo>
                  <a:cubicBezTo>
                    <a:pt x="614" y="718"/>
                    <a:pt x="578" y="704"/>
                    <a:pt x="564" y="704"/>
                  </a:cubicBezTo>
                  <a:cubicBezTo>
                    <a:pt x="556" y="704"/>
                    <a:pt x="555" y="709"/>
                    <a:pt x="572" y="726"/>
                  </a:cubicBezTo>
                  <a:lnTo>
                    <a:pt x="596" y="762"/>
                  </a:lnTo>
                  <a:cubicBezTo>
                    <a:pt x="584" y="762"/>
                    <a:pt x="572" y="738"/>
                    <a:pt x="548" y="738"/>
                  </a:cubicBezTo>
                  <a:cubicBezTo>
                    <a:pt x="596" y="786"/>
                    <a:pt x="536" y="750"/>
                    <a:pt x="548" y="786"/>
                  </a:cubicBezTo>
                  <a:cubicBezTo>
                    <a:pt x="524" y="771"/>
                    <a:pt x="512" y="766"/>
                    <a:pt x="505" y="766"/>
                  </a:cubicBezTo>
                  <a:cubicBezTo>
                    <a:pt x="490" y="766"/>
                    <a:pt x="508" y="794"/>
                    <a:pt x="496" y="794"/>
                  </a:cubicBezTo>
                  <a:cubicBezTo>
                    <a:pt x="493" y="794"/>
                    <a:pt x="487" y="792"/>
                    <a:pt x="477" y="786"/>
                  </a:cubicBezTo>
                  <a:lnTo>
                    <a:pt x="477" y="786"/>
                  </a:lnTo>
                  <a:lnTo>
                    <a:pt x="489" y="798"/>
                  </a:lnTo>
                  <a:cubicBezTo>
                    <a:pt x="497" y="806"/>
                    <a:pt x="498" y="808"/>
                    <a:pt x="496" y="808"/>
                  </a:cubicBezTo>
                  <a:cubicBezTo>
                    <a:pt x="493" y="808"/>
                    <a:pt x="477" y="798"/>
                    <a:pt x="477" y="798"/>
                  </a:cubicBezTo>
                  <a:lnTo>
                    <a:pt x="477" y="798"/>
                  </a:lnTo>
                  <a:cubicBezTo>
                    <a:pt x="489" y="810"/>
                    <a:pt x="489" y="810"/>
                    <a:pt x="501" y="822"/>
                  </a:cubicBezTo>
                  <a:cubicBezTo>
                    <a:pt x="513" y="857"/>
                    <a:pt x="441" y="845"/>
                    <a:pt x="405" y="857"/>
                  </a:cubicBezTo>
                  <a:cubicBezTo>
                    <a:pt x="385" y="857"/>
                    <a:pt x="482" y="921"/>
                    <a:pt x="467" y="921"/>
                  </a:cubicBezTo>
                  <a:cubicBezTo>
                    <a:pt x="465" y="921"/>
                    <a:pt x="460" y="920"/>
                    <a:pt x="453" y="917"/>
                  </a:cubicBezTo>
                  <a:lnTo>
                    <a:pt x="405" y="893"/>
                  </a:lnTo>
                  <a:lnTo>
                    <a:pt x="405" y="893"/>
                  </a:lnTo>
                  <a:cubicBezTo>
                    <a:pt x="447" y="935"/>
                    <a:pt x="397" y="931"/>
                    <a:pt x="401" y="962"/>
                  </a:cubicBezTo>
                  <a:lnTo>
                    <a:pt x="401" y="962"/>
                  </a:lnTo>
                  <a:cubicBezTo>
                    <a:pt x="397" y="956"/>
                    <a:pt x="394" y="953"/>
                    <a:pt x="394" y="953"/>
                  </a:cubicBezTo>
                  <a:cubicBezTo>
                    <a:pt x="387" y="950"/>
                    <a:pt x="382" y="949"/>
                    <a:pt x="379" y="949"/>
                  </a:cubicBezTo>
                  <a:cubicBezTo>
                    <a:pt x="367" y="949"/>
                    <a:pt x="386" y="969"/>
                    <a:pt x="405" y="988"/>
                  </a:cubicBezTo>
                  <a:cubicBezTo>
                    <a:pt x="405" y="988"/>
                    <a:pt x="382" y="964"/>
                    <a:pt x="370" y="964"/>
                  </a:cubicBezTo>
                  <a:cubicBezTo>
                    <a:pt x="368" y="963"/>
                    <a:pt x="368" y="962"/>
                    <a:pt x="367" y="962"/>
                  </a:cubicBezTo>
                  <a:lnTo>
                    <a:pt x="367" y="962"/>
                  </a:lnTo>
                  <a:cubicBezTo>
                    <a:pt x="366" y="962"/>
                    <a:pt x="380" y="983"/>
                    <a:pt x="378" y="983"/>
                  </a:cubicBezTo>
                  <a:cubicBezTo>
                    <a:pt x="377" y="983"/>
                    <a:pt x="375" y="981"/>
                    <a:pt x="370" y="976"/>
                  </a:cubicBezTo>
                  <a:lnTo>
                    <a:pt x="358" y="976"/>
                  </a:lnTo>
                  <a:cubicBezTo>
                    <a:pt x="355" y="973"/>
                    <a:pt x="352" y="972"/>
                    <a:pt x="351" y="972"/>
                  </a:cubicBezTo>
                  <a:cubicBezTo>
                    <a:pt x="348" y="972"/>
                    <a:pt x="355" y="983"/>
                    <a:pt x="382" y="1000"/>
                  </a:cubicBezTo>
                  <a:cubicBezTo>
                    <a:pt x="363" y="1000"/>
                    <a:pt x="374" y="1015"/>
                    <a:pt x="367" y="1015"/>
                  </a:cubicBezTo>
                  <a:cubicBezTo>
                    <a:pt x="365" y="1015"/>
                    <a:pt x="363" y="1014"/>
                    <a:pt x="358" y="1012"/>
                  </a:cubicBezTo>
                  <a:lnTo>
                    <a:pt x="358" y="1012"/>
                  </a:lnTo>
                  <a:cubicBezTo>
                    <a:pt x="376" y="1030"/>
                    <a:pt x="370" y="1030"/>
                    <a:pt x="367" y="1030"/>
                  </a:cubicBezTo>
                  <a:cubicBezTo>
                    <a:pt x="364" y="1030"/>
                    <a:pt x="364" y="1030"/>
                    <a:pt x="394" y="1048"/>
                  </a:cubicBezTo>
                  <a:cubicBezTo>
                    <a:pt x="370" y="1034"/>
                    <a:pt x="356" y="1029"/>
                    <a:pt x="349" y="1029"/>
                  </a:cubicBezTo>
                  <a:cubicBezTo>
                    <a:pt x="340" y="1029"/>
                    <a:pt x="342" y="1036"/>
                    <a:pt x="350" y="1043"/>
                  </a:cubicBezTo>
                  <a:lnTo>
                    <a:pt x="350" y="1043"/>
                  </a:lnTo>
                  <a:cubicBezTo>
                    <a:pt x="340" y="1039"/>
                    <a:pt x="329" y="1043"/>
                    <a:pt x="310" y="1024"/>
                  </a:cubicBezTo>
                  <a:lnTo>
                    <a:pt x="310" y="1024"/>
                  </a:lnTo>
                  <a:cubicBezTo>
                    <a:pt x="310" y="1024"/>
                    <a:pt x="310" y="1041"/>
                    <a:pt x="331" y="1053"/>
                  </a:cubicBezTo>
                  <a:lnTo>
                    <a:pt x="331" y="1053"/>
                  </a:lnTo>
                  <a:cubicBezTo>
                    <a:pt x="328" y="1052"/>
                    <a:pt x="326" y="1051"/>
                    <a:pt x="324" y="1051"/>
                  </a:cubicBezTo>
                  <a:cubicBezTo>
                    <a:pt x="313" y="1051"/>
                    <a:pt x="344" y="1080"/>
                    <a:pt x="336" y="1080"/>
                  </a:cubicBezTo>
                  <a:cubicBezTo>
                    <a:pt x="332" y="1080"/>
                    <a:pt x="322" y="1075"/>
                    <a:pt x="298" y="1060"/>
                  </a:cubicBezTo>
                  <a:lnTo>
                    <a:pt x="298" y="1060"/>
                  </a:lnTo>
                  <a:cubicBezTo>
                    <a:pt x="322" y="1095"/>
                    <a:pt x="334" y="1119"/>
                    <a:pt x="334" y="1143"/>
                  </a:cubicBezTo>
                  <a:cubicBezTo>
                    <a:pt x="286" y="1107"/>
                    <a:pt x="334" y="1131"/>
                    <a:pt x="286" y="1095"/>
                  </a:cubicBezTo>
                  <a:lnTo>
                    <a:pt x="286" y="1095"/>
                  </a:lnTo>
                  <a:cubicBezTo>
                    <a:pt x="298" y="1119"/>
                    <a:pt x="334" y="1155"/>
                    <a:pt x="322" y="1167"/>
                  </a:cubicBezTo>
                  <a:cubicBezTo>
                    <a:pt x="298" y="1167"/>
                    <a:pt x="298" y="1143"/>
                    <a:pt x="286" y="1131"/>
                  </a:cubicBezTo>
                  <a:lnTo>
                    <a:pt x="286" y="1131"/>
                  </a:lnTo>
                  <a:cubicBezTo>
                    <a:pt x="298" y="1167"/>
                    <a:pt x="263" y="1155"/>
                    <a:pt x="286" y="1191"/>
                  </a:cubicBezTo>
                  <a:cubicBezTo>
                    <a:pt x="322" y="1214"/>
                    <a:pt x="346" y="1238"/>
                    <a:pt x="382" y="1262"/>
                  </a:cubicBezTo>
                  <a:cubicBezTo>
                    <a:pt x="323" y="1223"/>
                    <a:pt x="336" y="1248"/>
                    <a:pt x="297" y="1226"/>
                  </a:cubicBezTo>
                  <a:lnTo>
                    <a:pt x="297" y="1226"/>
                  </a:lnTo>
                  <a:cubicBezTo>
                    <a:pt x="298" y="1226"/>
                    <a:pt x="298" y="1226"/>
                    <a:pt x="298" y="1226"/>
                  </a:cubicBezTo>
                  <a:cubicBezTo>
                    <a:pt x="298" y="1226"/>
                    <a:pt x="298" y="1226"/>
                    <a:pt x="297" y="1226"/>
                  </a:cubicBezTo>
                  <a:lnTo>
                    <a:pt x="297" y="1226"/>
                  </a:lnTo>
                  <a:cubicBezTo>
                    <a:pt x="297" y="1226"/>
                    <a:pt x="297" y="1226"/>
                    <a:pt x="297" y="1226"/>
                  </a:cubicBezTo>
                  <a:lnTo>
                    <a:pt x="297" y="1226"/>
                  </a:lnTo>
                  <a:cubicBezTo>
                    <a:pt x="286" y="1214"/>
                    <a:pt x="274" y="1203"/>
                    <a:pt x="263" y="1203"/>
                  </a:cubicBezTo>
                  <a:cubicBezTo>
                    <a:pt x="268" y="1207"/>
                    <a:pt x="273" y="1210"/>
                    <a:pt x="278" y="1213"/>
                  </a:cubicBezTo>
                  <a:lnTo>
                    <a:pt x="278" y="1213"/>
                  </a:lnTo>
                  <a:cubicBezTo>
                    <a:pt x="284" y="1216"/>
                    <a:pt x="291" y="1219"/>
                    <a:pt x="297" y="1226"/>
                  </a:cubicBezTo>
                  <a:lnTo>
                    <a:pt x="297" y="1226"/>
                  </a:lnTo>
                  <a:cubicBezTo>
                    <a:pt x="292" y="1222"/>
                    <a:pt x="286" y="1218"/>
                    <a:pt x="278" y="1213"/>
                  </a:cubicBezTo>
                  <a:lnTo>
                    <a:pt x="278" y="1213"/>
                  </a:lnTo>
                  <a:cubicBezTo>
                    <a:pt x="273" y="1211"/>
                    <a:pt x="268" y="1208"/>
                    <a:pt x="263" y="1203"/>
                  </a:cubicBezTo>
                  <a:lnTo>
                    <a:pt x="263" y="1203"/>
                  </a:lnTo>
                  <a:cubicBezTo>
                    <a:pt x="274" y="1214"/>
                    <a:pt x="298" y="1238"/>
                    <a:pt x="298" y="1238"/>
                  </a:cubicBezTo>
                  <a:lnTo>
                    <a:pt x="263" y="1214"/>
                  </a:lnTo>
                  <a:lnTo>
                    <a:pt x="263" y="1214"/>
                  </a:lnTo>
                  <a:cubicBezTo>
                    <a:pt x="286" y="1238"/>
                    <a:pt x="310" y="1250"/>
                    <a:pt x="298" y="1250"/>
                  </a:cubicBezTo>
                  <a:cubicBezTo>
                    <a:pt x="292" y="1250"/>
                    <a:pt x="287" y="1249"/>
                    <a:pt x="284" y="1248"/>
                  </a:cubicBezTo>
                  <a:lnTo>
                    <a:pt x="284" y="1248"/>
                  </a:lnTo>
                  <a:cubicBezTo>
                    <a:pt x="299" y="1265"/>
                    <a:pt x="325" y="1298"/>
                    <a:pt x="298" y="1298"/>
                  </a:cubicBezTo>
                  <a:cubicBezTo>
                    <a:pt x="239" y="1262"/>
                    <a:pt x="274" y="1286"/>
                    <a:pt x="227" y="1262"/>
                  </a:cubicBezTo>
                  <a:lnTo>
                    <a:pt x="227" y="1262"/>
                  </a:lnTo>
                  <a:lnTo>
                    <a:pt x="239" y="1274"/>
                  </a:lnTo>
                  <a:lnTo>
                    <a:pt x="263" y="1286"/>
                  </a:lnTo>
                  <a:cubicBezTo>
                    <a:pt x="263" y="1286"/>
                    <a:pt x="280" y="1312"/>
                    <a:pt x="278" y="1312"/>
                  </a:cubicBezTo>
                  <a:cubicBezTo>
                    <a:pt x="277" y="1312"/>
                    <a:pt x="276" y="1311"/>
                    <a:pt x="274" y="1310"/>
                  </a:cubicBezTo>
                  <a:lnTo>
                    <a:pt x="274" y="1310"/>
                  </a:lnTo>
                  <a:cubicBezTo>
                    <a:pt x="289" y="1324"/>
                    <a:pt x="308" y="1339"/>
                    <a:pt x="318" y="1345"/>
                  </a:cubicBezTo>
                  <a:lnTo>
                    <a:pt x="286" y="1345"/>
                  </a:lnTo>
                  <a:cubicBezTo>
                    <a:pt x="291" y="1350"/>
                    <a:pt x="295" y="1354"/>
                    <a:pt x="298" y="1357"/>
                  </a:cubicBezTo>
                  <a:lnTo>
                    <a:pt x="298" y="1357"/>
                  </a:lnTo>
                  <a:lnTo>
                    <a:pt x="239" y="1322"/>
                  </a:lnTo>
                  <a:lnTo>
                    <a:pt x="239" y="1322"/>
                  </a:lnTo>
                  <a:cubicBezTo>
                    <a:pt x="274" y="1345"/>
                    <a:pt x="239" y="1345"/>
                    <a:pt x="274" y="1369"/>
                  </a:cubicBezTo>
                  <a:cubicBezTo>
                    <a:pt x="263" y="1369"/>
                    <a:pt x="239" y="1346"/>
                    <a:pt x="239" y="1345"/>
                  </a:cubicBezTo>
                  <a:lnTo>
                    <a:pt x="239" y="1345"/>
                  </a:lnTo>
                  <a:lnTo>
                    <a:pt x="263" y="1369"/>
                  </a:lnTo>
                  <a:cubicBezTo>
                    <a:pt x="260" y="1369"/>
                    <a:pt x="258" y="1369"/>
                    <a:pt x="256" y="1368"/>
                  </a:cubicBezTo>
                  <a:lnTo>
                    <a:pt x="256" y="1368"/>
                  </a:lnTo>
                  <a:cubicBezTo>
                    <a:pt x="266" y="1375"/>
                    <a:pt x="272" y="1381"/>
                    <a:pt x="263" y="1381"/>
                  </a:cubicBezTo>
                  <a:lnTo>
                    <a:pt x="251" y="1369"/>
                  </a:lnTo>
                  <a:cubicBezTo>
                    <a:pt x="249" y="1368"/>
                    <a:pt x="248" y="1367"/>
                    <a:pt x="247" y="1367"/>
                  </a:cubicBezTo>
                  <a:cubicBezTo>
                    <a:pt x="242" y="1367"/>
                    <a:pt x="249" y="1393"/>
                    <a:pt x="239" y="1393"/>
                  </a:cubicBezTo>
                  <a:cubicBezTo>
                    <a:pt x="191" y="1369"/>
                    <a:pt x="239" y="1381"/>
                    <a:pt x="191" y="1357"/>
                  </a:cubicBezTo>
                  <a:lnTo>
                    <a:pt x="191" y="1357"/>
                  </a:lnTo>
                  <a:cubicBezTo>
                    <a:pt x="191" y="1381"/>
                    <a:pt x="227" y="1417"/>
                    <a:pt x="215" y="1429"/>
                  </a:cubicBezTo>
                  <a:cubicBezTo>
                    <a:pt x="230" y="1438"/>
                    <a:pt x="234" y="1441"/>
                    <a:pt x="233" y="1441"/>
                  </a:cubicBezTo>
                  <a:lnTo>
                    <a:pt x="233" y="1441"/>
                  </a:lnTo>
                  <a:cubicBezTo>
                    <a:pt x="231" y="1441"/>
                    <a:pt x="206" y="1429"/>
                    <a:pt x="198" y="1429"/>
                  </a:cubicBezTo>
                  <a:cubicBezTo>
                    <a:pt x="194" y="1429"/>
                    <a:pt x="194" y="1432"/>
                    <a:pt x="203" y="1441"/>
                  </a:cubicBezTo>
                  <a:lnTo>
                    <a:pt x="167" y="1417"/>
                  </a:lnTo>
                  <a:cubicBezTo>
                    <a:pt x="155" y="1417"/>
                    <a:pt x="167" y="1441"/>
                    <a:pt x="191" y="1464"/>
                  </a:cubicBezTo>
                  <a:lnTo>
                    <a:pt x="167" y="1453"/>
                  </a:lnTo>
                  <a:lnTo>
                    <a:pt x="143" y="1453"/>
                  </a:lnTo>
                  <a:cubicBezTo>
                    <a:pt x="151" y="1460"/>
                    <a:pt x="159" y="1468"/>
                    <a:pt x="167" y="1473"/>
                  </a:cubicBezTo>
                  <a:lnTo>
                    <a:pt x="167" y="1473"/>
                  </a:lnTo>
                  <a:cubicBezTo>
                    <a:pt x="158" y="1470"/>
                    <a:pt x="151" y="1469"/>
                    <a:pt x="147" y="1469"/>
                  </a:cubicBezTo>
                  <a:cubicBezTo>
                    <a:pt x="115" y="1469"/>
                    <a:pt x="173" y="1519"/>
                    <a:pt x="148" y="1519"/>
                  </a:cubicBezTo>
                  <a:cubicBezTo>
                    <a:pt x="142" y="1519"/>
                    <a:pt x="134" y="1517"/>
                    <a:pt x="120" y="1512"/>
                  </a:cubicBezTo>
                  <a:lnTo>
                    <a:pt x="120" y="1512"/>
                  </a:lnTo>
                  <a:cubicBezTo>
                    <a:pt x="132" y="1524"/>
                    <a:pt x="143" y="1536"/>
                    <a:pt x="155" y="1536"/>
                  </a:cubicBezTo>
                  <a:cubicBezTo>
                    <a:pt x="179" y="1548"/>
                    <a:pt x="191" y="1560"/>
                    <a:pt x="191" y="1560"/>
                  </a:cubicBezTo>
                  <a:cubicBezTo>
                    <a:pt x="167" y="1548"/>
                    <a:pt x="143" y="1536"/>
                    <a:pt x="120" y="1524"/>
                  </a:cubicBezTo>
                  <a:lnTo>
                    <a:pt x="120" y="1524"/>
                  </a:lnTo>
                  <a:lnTo>
                    <a:pt x="143" y="1548"/>
                  </a:lnTo>
                  <a:cubicBezTo>
                    <a:pt x="135" y="1544"/>
                    <a:pt x="132" y="1542"/>
                    <a:pt x="131" y="1542"/>
                  </a:cubicBezTo>
                  <a:lnTo>
                    <a:pt x="131" y="1542"/>
                  </a:lnTo>
                  <a:cubicBezTo>
                    <a:pt x="128" y="1542"/>
                    <a:pt x="182" y="1573"/>
                    <a:pt x="174" y="1573"/>
                  </a:cubicBezTo>
                  <a:cubicBezTo>
                    <a:pt x="173" y="1573"/>
                    <a:pt x="171" y="1573"/>
                    <a:pt x="167" y="1572"/>
                  </a:cubicBezTo>
                  <a:lnTo>
                    <a:pt x="155" y="1560"/>
                  </a:lnTo>
                  <a:lnTo>
                    <a:pt x="155" y="1560"/>
                  </a:lnTo>
                  <a:cubicBezTo>
                    <a:pt x="155" y="1572"/>
                    <a:pt x="179" y="1584"/>
                    <a:pt x="167" y="1584"/>
                  </a:cubicBezTo>
                  <a:cubicBezTo>
                    <a:pt x="154" y="1575"/>
                    <a:pt x="149" y="1571"/>
                    <a:pt x="147" y="1568"/>
                  </a:cubicBezTo>
                  <a:lnTo>
                    <a:pt x="147" y="1568"/>
                  </a:lnTo>
                  <a:cubicBezTo>
                    <a:pt x="154" y="1579"/>
                    <a:pt x="160" y="1589"/>
                    <a:pt x="155" y="1589"/>
                  </a:cubicBezTo>
                  <a:cubicBezTo>
                    <a:pt x="153" y="1589"/>
                    <a:pt x="149" y="1588"/>
                    <a:pt x="143" y="1584"/>
                  </a:cubicBezTo>
                  <a:cubicBezTo>
                    <a:pt x="143" y="1584"/>
                    <a:pt x="143" y="1572"/>
                    <a:pt x="132" y="1572"/>
                  </a:cubicBezTo>
                  <a:cubicBezTo>
                    <a:pt x="114" y="1560"/>
                    <a:pt x="105" y="1557"/>
                    <a:pt x="100" y="1557"/>
                  </a:cubicBezTo>
                  <a:cubicBezTo>
                    <a:pt x="96" y="1557"/>
                    <a:pt x="96" y="1560"/>
                    <a:pt x="96" y="1560"/>
                  </a:cubicBezTo>
                  <a:lnTo>
                    <a:pt x="84" y="1560"/>
                  </a:lnTo>
                  <a:cubicBezTo>
                    <a:pt x="167" y="1619"/>
                    <a:pt x="84" y="1572"/>
                    <a:pt x="143" y="1619"/>
                  </a:cubicBezTo>
                  <a:cubicBezTo>
                    <a:pt x="96" y="1584"/>
                    <a:pt x="108" y="1595"/>
                    <a:pt x="72" y="1572"/>
                  </a:cubicBezTo>
                  <a:cubicBezTo>
                    <a:pt x="60" y="1572"/>
                    <a:pt x="48" y="1560"/>
                    <a:pt x="36" y="1560"/>
                  </a:cubicBezTo>
                  <a:cubicBezTo>
                    <a:pt x="47" y="1567"/>
                    <a:pt x="49" y="1569"/>
                    <a:pt x="48" y="1569"/>
                  </a:cubicBezTo>
                  <a:cubicBezTo>
                    <a:pt x="47" y="1569"/>
                    <a:pt x="42" y="1567"/>
                    <a:pt x="39" y="1567"/>
                  </a:cubicBezTo>
                  <a:cubicBezTo>
                    <a:pt x="35" y="1567"/>
                    <a:pt x="34" y="1570"/>
                    <a:pt x="48" y="1584"/>
                  </a:cubicBezTo>
                  <a:cubicBezTo>
                    <a:pt x="42" y="1578"/>
                    <a:pt x="42" y="1578"/>
                    <a:pt x="39" y="1578"/>
                  </a:cubicBezTo>
                  <a:cubicBezTo>
                    <a:pt x="36" y="1578"/>
                    <a:pt x="30" y="1578"/>
                    <a:pt x="13" y="1572"/>
                  </a:cubicBezTo>
                  <a:lnTo>
                    <a:pt x="13" y="1572"/>
                  </a:lnTo>
                  <a:cubicBezTo>
                    <a:pt x="24" y="1595"/>
                    <a:pt x="36" y="1595"/>
                    <a:pt x="60" y="1607"/>
                  </a:cubicBezTo>
                  <a:cubicBezTo>
                    <a:pt x="72" y="1619"/>
                    <a:pt x="68" y="1622"/>
                    <a:pt x="59" y="1622"/>
                  </a:cubicBezTo>
                  <a:cubicBezTo>
                    <a:pt x="52" y="1622"/>
                    <a:pt x="42" y="1620"/>
                    <a:pt x="34" y="1620"/>
                  </a:cubicBezTo>
                  <a:cubicBezTo>
                    <a:pt x="23" y="1620"/>
                    <a:pt x="17" y="1624"/>
                    <a:pt x="36" y="1643"/>
                  </a:cubicBezTo>
                  <a:cubicBezTo>
                    <a:pt x="60" y="1667"/>
                    <a:pt x="96" y="1691"/>
                    <a:pt x="108" y="1715"/>
                  </a:cubicBezTo>
                  <a:cubicBezTo>
                    <a:pt x="96" y="1703"/>
                    <a:pt x="84" y="1691"/>
                    <a:pt x="72" y="1679"/>
                  </a:cubicBezTo>
                  <a:cubicBezTo>
                    <a:pt x="48" y="1679"/>
                    <a:pt x="48" y="1679"/>
                    <a:pt x="60" y="1691"/>
                  </a:cubicBezTo>
                  <a:cubicBezTo>
                    <a:pt x="48" y="1691"/>
                    <a:pt x="36" y="1679"/>
                    <a:pt x="24" y="1679"/>
                  </a:cubicBezTo>
                  <a:cubicBezTo>
                    <a:pt x="24" y="1679"/>
                    <a:pt x="72" y="1703"/>
                    <a:pt x="48" y="1703"/>
                  </a:cubicBezTo>
                  <a:lnTo>
                    <a:pt x="48" y="1715"/>
                  </a:lnTo>
                  <a:cubicBezTo>
                    <a:pt x="66" y="1726"/>
                    <a:pt x="75" y="1731"/>
                    <a:pt x="78" y="1731"/>
                  </a:cubicBezTo>
                  <a:cubicBezTo>
                    <a:pt x="88" y="1731"/>
                    <a:pt x="48" y="1691"/>
                    <a:pt x="48" y="1691"/>
                  </a:cubicBezTo>
                  <a:lnTo>
                    <a:pt x="48" y="1691"/>
                  </a:lnTo>
                  <a:lnTo>
                    <a:pt x="96" y="1726"/>
                  </a:lnTo>
                  <a:lnTo>
                    <a:pt x="60" y="1691"/>
                  </a:lnTo>
                  <a:lnTo>
                    <a:pt x="60" y="1691"/>
                  </a:lnTo>
                  <a:cubicBezTo>
                    <a:pt x="72" y="1703"/>
                    <a:pt x="96" y="1715"/>
                    <a:pt x="108" y="1726"/>
                  </a:cubicBezTo>
                  <a:cubicBezTo>
                    <a:pt x="113" y="1729"/>
                    <a:pt x="115" y="1730"/>
                    <a:pt x="116" y="1730"/>
                  </a:cubicBezTo>
                  <a:cubicBezTo>
                    <a:pt x="118" y="1730"/>
                    <a:pt x="109" y="1723"/>
                    <a:pt x="111" y="1723"/>
                  </a:cubicBezTo>
                  <a:cubicBezTo>
                    <a:pt x="112" y="1723"/>
                    <a:pt x="115" y="1724"/>
                    <a:pt x="120" y="1726"/>
                  </a:cubicBezTo>
                  <a:lnTo>
                    <a:pt x="143" y="1726"/>
                  </a:lnTo>
                  <a:cubicBezTo>
                    <a:pt x="143" y="1726"/>
                    <a:pt x="179" y="1738"/>
                    <a:pt x="167" y="1738"/>
                  </a:cubicBezTo>
                  <a:cubicBezTo>
                    <a:pt x="171" y="1740"/>
                    <a:pt x="174" y="1740"/>
                    <a:pt x="176" y="1740"/>
                  </a:cubicBezTo>
                  <a:cubicBezTo>
                    <a:pt x="185" y="1740"/>
                    <a:pt x="157" y="1720"/>
                    <a:pt x="163" y="1720"/>
                  </a:cubicBezTo>
                  <a:cubicBezTo>
                    <a:pt x="165" y="1720"/>
                    <a:pt x="169" y="1722"/>
                    <a:pt x="179" y="1726"/>
                  </a:cubicBezTo>
                  <a:cubicBezTo>
                    <a:pt x="167" y="1703"/>
                    <a:pt x="143" y="1703"/>
                    <a:pt x="96" y="1667"/>
                  </a:cubicBezTo>
                  <a:lnTo>
                    <a:pt x="96" y="1667"/>
                  </a:lnTo>
                  <a:lnTo>
                    <a:pt x="203" y="1715"/>
                  </a:lnTo>
                  <a:lnTo>
                    <a:pt x="179" y="1703"/>
                  </a:lnTo>
                  <a:cubicBezTo>
                    <a:pt x="171" y="1694"/>
                    <a:pt x="162" y="1685"/>
                    <a:pt x="153" y="1681"/>
                  </a:cubicBezTo>
                  <a:lnTo>
                    <a:pt x="153" y="1681"/>
                  </a:lnTo>
                  <a:cubicBezTo>
                    <a:pt x="154" y="1681"/>
                    <a:pt x="155" y="1681"/>
                    <a:pt x="156" y="1681"/>
                  </a:cubicBezTo>
                  <a:cubicBezTo>
                    <a:pt x="164" y="1681"/>
                    <a:pt x="162" y="1674"/>
                    <a:pt x="168" y="1674"/>
                  </a:cubicBezTo>
                  <a:cubicBezTo>
                    <a:pt x="173" y="1674"/>
                    <a:pt x="182" y="1678"/>
                    <a:pt x="203" y="1691"/>
                  </a:cubicBezTo>
                  <a:cubicBezTo>
                    <a:pt x="167" y="1667"/>
                    <a:pt x="167" y="1679"/>
                    <a:pt x="155" y="1655"/>
                  </a:cubicBezTo>
                  <a:lnTo>
                    <a:pt x="155" y="1655"/>
                  </a:lnTo>
                  <a:cubicBezTo>
                    <a:pt x="176" y="1669"/>
                    <a:pt x="185" y="1674"/>
                    <a:pt x="187" y="1674"/>
                  </a:cubicBezTo>
                  <a:cubicBezTo>
                    <a:pt x="192" y="1674"/>
                    <a:pt x="170" y="1653"/>
                    <a:pt x="175" y="1653"/>
                  </a:cubicBezTo>
                  <a:cubicBezTo>
                    <a:pt x="176" y="1653"/>
                    <a:pt x="177" y="1654"/>
                    <a:pt x="179" y="1655"/>
                  </a:cubicBezTo>
                  <a:cubicBezTo>
                    <a:pt x="203" y="1679"/>
                    <a:pt x="191" y="1679"/>
                    <a:pt x="227" y="1691"/>
                  </a:cubicBezTo>
                  <a:cubicBezTo>
                    <a:pt x="206" y="1678"/>
                    <a:pt x="201" y="1674"/>
                    <a:pt x="204" y="1674"/>
                  </a:cubicBezTo>
                  <a:cubicBezTo>
                    <a:pt x="208" y="1674"/>
                    <a:pt x="226" y="1681"/>
                    <a:pt x="234" y="1681"/>
                  </a:cubicBezTo>
                  <a:cubicBezTo>
                    <a:pt x="237" y="1681"/>
                    <a:pt x="239" y="1681"/>
                    <a:pt x="239" y="1679"/>
                  </a:cubicBezTo>
                  <a:cubicBezTo>
                    <a:pt x="227" y="1679"/>
                    <a:pt x="227" y="1667"/>
                    <a:pt x="215" y="1655"/>
                  </a:cubicBezTo>
                  <a:lnTo>
                    <a:pt x="215" y="1655"/>
                  </a:lnTo>
                  <a:lnTo>
                    <a:pt x="239" y="1679"/>
                  </a:lnTo>
                  <a:lnTo>
                    <a:pt x="263" y="1691"/>
                  </a:lnTo>
                  <a:lnTo>
                    <a:pt x="263" y="1691"/>
                  </a:lnTo>
                  <a:lnTo>
                    <a:pt x="215" y="1655"/>
                  </a:lnTo>
                  <a:lnTo>
                    <a:pt x="215" y="1643"/>
                  </a:lnTo>
                  <a:cubicBezTo>
                    <a:pt x="215" y="1639"/>
                    <a:pt x="219" y="1638"/>
                    <a:pt x="225" y="1638"/>
                  </a:cubicBezTo>
                  <a:cubicBezTo>
                    <a:pt x="237" y="1638"/>
                    <a:pt x="259" y="1643"/>
                    <a:pt x="274" y="1643"/>
                  </a:cubicBezTo>
                  <a:cubicBezTo>
                    <a:pt x="227" y="1607"/>
                    <a:pt x="239" y="1607"/>
                    <a:pt x="227" y="1595"/>
                  </a:cubicBezTo>
                  <a:lnTo>
                    <a:pt x="227" y="1595"/>
                  </a:lnTo>
                  <a:cubicBezTo>
                    <a:pt x="251" y="1607"/>
                    <a:pt x="263" y="1619"/>
                    <a:pt x="274" y="1631"/>
                  </a:cubicBezTo>
                  <a:cubicBezTo>
                    <a:pt x="263" y="1619"/>
                    <a:pt x="263" y="1619"/>
                    <a:pt x="251" y="1607"/>
                  </a:cubicBezTo>
                  <a:lnTo>
                    <a:pt x="251" y="1607"/>
                  </a:lnTo>
                  <a:lnTo>
                    <a:pt x="286" y="1631"/>
                  </a:lnTo>
                  <a:cubicBezTo>
                    <a:pt x="286" y="1619"/>
                    <a:pt x="263" y="1595"/>
                    <a:pt x="286" y="1595"/>
                  </a:cubicBezTo>
                  <a:cubicBezTo>
                    <a:pt x="251" y="1584"/>
                    <a:pt x="215" y="1560"/>
                    <a:pt x="179" y="1524"/>
                  </a:cubicBezTo>
                  <a:lnTo>
                    <a:pt x="179" y="1524"/>
                  </a:lnTo>
                  <a:cubicBezTo>
                    <a:pt x="203" y="1536"/>
                    <a:pt x="215" y="1548"/>
                    <a:pt x="239" y="1560"/>
                  </a:cubicBezTo>
                  <a:lnTo>
                    <a:pt x="257" y="1578"/>
                  </a:lnTo>
                  <a:lnTo>
                    <a:pt x="257" y="1578"/>
                  </a:lnTo>
                  <a:lnTo>
                    <a:pt x="274" y="1584"/>
                  </a:lnTo>
                  <a:cubicBezTo>
                    <a:pt x="298" y="1595"/>
                    <a:pt x="310" y="1595"/>
                    <a:pt x="322" y="1607"/>
                  </a:cubicBezTo>
                  <a:cubicBezTo>
                    <a:pt x="310" y="1595"/>
                    <a:pt x="298" y="1595"/>
                    <a:pt x="286" y="1584"/>
                  </a:cubicBezTo>
                  <a:lnTo>
                    <a:pt x="286" y="1584"/>
                  </a:lnTo>
                  <a:cubicBezTo>
                    <a:pt x="286" y="1584"/>
                    <a:pt x="322" y="1595"/>
                    <a:pt x="334" y="1595"/>
                  </a:cubicBezTo>
                  <a:cubicBezTo>
                    <a:pt x="322" y="1584"/>
                    <a:pt x="334" y="1595"/>
                    <a:pt x="298" y="1572"/>
                  </a:cubicBezTo>
                  <a:cubicBezTo>
                    <a:pt x="310" y="1572"/>
                    <a:pt x="322" y="1584"/>
                    <a:pt x="334" y="1584"/>
                  </a:cubicBezTo>
                  <a:cubicBezTo>
                    <a:pt x="322" y="1572"/>
                    <a:pt x="334" y="1572"/>
                    <a:pt x="298" y="1548"/>
                  </a:cubicBezTo>
                  <a:cubicBezTo>
                    <a:pt x="280" y="1530"/>
                    <a:pt x="289" y="1527"/>
                    <a:pt x="301" y="1527"/>
                  </a:cubicBezTo>
                  <a:cubicBezTo>
                    <a:pt x="307" y="1527"/>
                    <a:pt x="314" y="1528"/>
                    <a:pt x="318" y="1528"/>
                  </a:cubicBezTo>
                  <a:cubicBezTo>
                    <a:pt x="323" y="1528"/>
                    <a:pt x="325" y="1527"/>
                    <a:pt x="322" y="1524"/>
                  </a:cubicBezTo>
                  <a:lnTo>
                    <a:pt x="334" y="1524"/>
                  </a:lnTo>
                  <a:cubicBezTo>
                    <a:pt x="322" y="1512"/>
                    <a:pt x="334" y="1512"/>
                    <a:pt x="310" y="1488"/>
                  </a:cubicBezTo>
                  <a:cubicBezTo>
                    <a:pt x="322" y="1488"/>
                    <a:pt x="346" y="1500"/>
                    <a:pt x="346" y="1512"/>
                  </a:cubicBezTo>
                  <a:cubicBezTo>
                    <a:pt x="346" y="1500"/>
                    <a:pt x="334" y="1488"/>
                    <a:pt x="346" y="1488"/>
                  </a:cubicBezTo>
                  <a:cubicBezTo>
                    <a:pt x="370" y="1500"/>
                    <a:pt x="370" y="1500"/>
                    <a:pt x="358" y="1512"/>
                  </a:cubicBezTo>
                  <a:cubicBezTo>
                    <a:pt x="358" y="1512"/>
                    <a:pt x="364" y="1514"/>
                    <a:pt x="368" y="1514"/>
                  </a:cubicBezTo>
                  <a:cubicBezTo>
                    <a:pt x="375" y="1514"/>
                    <a:pt x="379" y="1510"/>
                    <a:pt x="358" y="1488"/>
                  </a:cubicBezTo>
                  <a:lnTo>
                    <a:pt x="358" y="1488"/>
                  </a:lnTo>
                  <a:cubicBezTo>
                    <a:pt x="362" y="1491"/>
                    <a:pt x="366" y="1494"/>
                    <a:pt x="370" y="1496"/>
                  </a:cubicBezTo>
                  <a:lnTo>
                    <a:pt x="370" y="1496"/>
                  </a:lnTo>
                  <a:lnTo>
                    <a:pt x="370" y="1488"/>
                  </a:lnTo>
                  <a:lnTo>
                    <a:pt x="394" y="1500"/>
                  </a:lnTo>
                  <a:lnTo>
                    <a:pt x="377" y="1500"/>
                  </a:lnTo>
                  <a:cubicBezTo>
                    <a:pt x="387" y="1506"/>
                    <a:pt x="393" y="1508"/>
                    <a:pt x="396" y="1508"/>
                  </a:cubicBezTo>
                  <a:cubicBezTo>
                    <a:pt x="399" y="1508"/>
                    <a:pt x="398" y="1505"/>
                    <a:pt x="394" y="1500"/>
                  </a:cubicBezTo>
                  <a:lnTo>
                    <a:pt x="394" y="1500"/>
                  </a:lnTo>
                  <a:lnTo>
                    <a:pt x="417" y="1512"/>
                  </a:lnTo>
                  <a:cubicBezTo>
                    <a:pt x="424" y="1515"/>
                    <a:pt x="428" y="1516"/>
                    <a:pt x="431" y="1516"/>
                  </a:cubicBezTo>
                  <a:cubicBezTo>
                    <a:pt x="446" y="1516"/>
                    <a:pt x="388" y="1470"/>
                    <a:pt x="403" y="1468"/>
                  </a:cubicBezTo>
                  <a:lnTo>
                    <a:pt x="403" y="1468"/>
                  </a:lnTo>
                  <a:cubicBezTo>
                    <a:pt x="398" y="1467"/>
                    <a:pt x="392" y="1463"/>
                    <a:pt x="382" y="1453"/>
                  </a:cubicBezTo>
                  <a:lnTo>
                    <a:pt x="382" y="1453"/>
                  </a:lnTo>
                  <a:cubicBezTo>
                    <a:pt x="382" y="1453"/>
                    <a:pt x="453" y="1476"/>
                    <a:pt x="453" y="1476"/>
                  </a:cubicBezTo>
                  <a:cubicBezTo>
                    <a:pt x="455" y="1477"/>
                    <a:pt x="456" y="1478"/>
                    <a:pt x="457" y="1478"/>
                  </a:cubicBezTo>
                  <a:cubicBezTo>
                    <a:pt x="463" y="1478"/>
                    <a:pt x="396" y="1429"/>
                    <a:pt x="417" y="1429"/>
                  </a:cubicBezTo>
                  <a:cubicBezTo>
                    <a:pt x="394" y="1417"/>
                    <a:pt x="370" y="1405"/>
                    <a:pt x="346" y="1381"/>
                  </a:cubicBezTo>
                  <a:lnTo>
                    <a:pt x="346" y="1381"/>
                  </a:lnTo>
                  <a:cubicBezTo>
                    <a:pt x="382" y="1393"/>
                    <a:pt x="405" y="1417"/>
                    <a:pt x="429" y="1429"/>
                  </a:cubicBezTo>
                  <a:lnTo>
                    <a:pt x="417" y="1429"/>
                  </a:lnTo>
                  <a:cubicBezTo>
                    <a:pt x="429" y="1441"/>
                    <a:pt x="429" y="1453"/>
                    <a:pt x="441" y="1453"/>
                  </a:cubicBezTo>
                  <a:lnTo>
                    <a:pt x="429" y="1441"/>
                  </a:lnTo>
                  <a:lnTo>
                    <a:pt x="429" y="1441"/>
                  </a:lnTo>
                  <a:cubicBezTo>
                    <a:pt x="435" y="1447"/>
                    <a:pt x="441" y="1447"/>
                    <a:pt x="449" y="1447"/>
                  </a:cubicBezTo>
                  <a:cubicBezTo>
                    <a:pt x="452" y="1447"/>
                    <a:pt x="456" y="1447"/>
                    <a:pt x="460" y="1447"/>
                  </a:cubicBezTo>
                  <a:lnTo>
                    <a:pt x="460" y="1447"/>
                  </a:lnTo>
                  <a:cubicBezTo>
                    <a:pt x="454" y="1444"/>
                    <a:pt x="447" y="1441"/>
                    <a:pt x="441" y="1441"/>
                  </a:cubicBezTo>
                  <a:cubicBezTo>
                    <a:pt x="465" y="1441"/>
                    <a:pt x="453" y="1429"/>
                    <a:pt x="465" y="1429"/>
                  </a:cubicBezTo>
                  <a:cubicBezTo>
                    <a:pt x="465" y="1429"/>
                    <a:pt x="453" y="1417"/>
                    <a:pt x="441" y="1417"/>
                  </a:cubicBezTo>
                  <a:cubicBezTo>
                    <a:pt x="465" y="1417"/>
                    <a:pt x="417" y="1393"/>
                    <a:pt x="417" y="1381"/>
                  </a:cubicBezTo>
                  <a:lnTo>
                    <a:pt x="417" y="1381"/>
                  </a:lnTo>
                  <a:cubicBezTo>
                    <a:pt x="434" y="1389"/>
                    <a:pt x="450" y="1403"/>
                    <a:pt x="455" y="1403"/>
                  </a:cubicBezTo>
                  <a:cubicBezTo>
                    <a:pt x="457" y="1403"/>
                    <a:pt x="457" y="1400"/>
                    <a:pt x="453" y="1393"/>
                  </a:cubicBezTo>
                  <a:lnTo>
                    <a:pt x="453" y="1393"/>
                  </a:lnTo>
                  <a:cubicBezTo>
                    <a:pt x="477" y="1405"/>
                    <a:pt x="489" y="1417"/>
                    <a:pt x="501" y="1429"/>
                  </a:cubicBezTo>
                  <a:cubicBezTo>
                    <a:pt x="493" y="1421"/>
                    <a:pt x="494" y="1418"/>
                    <a:pt x="499" y="1418"/>
                  </a:cubicBezTo>
                  <a:cubicBezTo>
                    <a:pt x="510" y="1418"/>
                    <a:pt x="536" y="1429"/>
                    <a:pt x="536" y="1429"/>
                  </a:cubicBezTo>
                  <a:lnTo>
                    <a:pt x="548" y="1441"/>
                  </a:lnTo>
                  <a:lnTo>
                    <a:pt x="548" y="1429"/>
                  </a:lnTo>
                  <a:lnTo>
                    <a:pt x="524" y="1417"/>
                  </a:lnTo>
                  <a:lnTo>
                    <a:pt x="536" y="1417"/>
                  </a:lnTo>
                  <a:cubicBezTo>
                    <a:pt x="524" y="1405"/>
                    <a:pt x="489" y="1393"/>
                    <a:pt x="465" y="1369"/>
                  </a:cubicBezTo>
                  <a:cubicBezTo>
                    <a:pt x="481" y="1369"/>
                    <a:pt x="470" y="1359"/>
                    <a:pt x="476" y="1359"/>
                  </a:cubicBezTo>
                  <a:cubicBezTo>
                    <a:pt x="478" y="1359"/>
                    <a:pt x="485" y="1361"/>
                    <a:pt x="501" y="1369"/>
                  </a:cubicBezTo>
                  <a:cubicBezTo>
                    <a:pt x="477" y="1369"/>
                    <a:pt x="536" y="1393"/>
                    <a:pt x="536" y="1405"/>
                  </a:cubicBezTo>
                  <a:cubicBezTo>
                    <a:pt x="536" y="1405"/>
                    <a:pt x="548" y="1417"/>
                    <a:pt x="548" y="1417"/>
                  </a:cubicBezTo>
                  <a:cubicBezTo>
                    <a:pt x="552" y="1418"/>
                    <a:pt x="555" y="1419"/>
                    <a:pt x="556" y="1419"/>
                  </a:cubicBezTo>
                  <a:cubicBezTo>
                    <a:pt x="567" y="1419"/>
                    <a:pt x="502" y="1380"/>
                    <a:pt x="513" y="1369"/>
                  </a:cubicBezTo>
                  <a:lnTo>
                    <a:pt x="513" y="1369"/>
                  </a:lnTo>
                  <a:cubicBezTo>
                    <a:pt x="530" y="1387"/>
                    <a:pt x="547" y="1398"/>
                    <a:pt x="551" y="1398"/>
                  </a:cubicBezTo>
                  <a:cubicBezTo>
                    <a:pt x="552" y="1398"/>
                    <a:pt x="551" y="1396"/>
                    <a:pt x="548" y="1393"/>
                  </a:cubicBezTo>
                  <a:cubicBezTo>
                    <a:pt x="536" y="1393"/>
                    <a:pt x="513" y="1369"/>
                    <a:pt x="501" y="1357"/>
                  </a:cubicBezTo>
                  <a:cubicBezTo>
                    <a:pt x="524" y="1357"/>
                    <a:pt x="501" y="1345"/>
                    <a:pt x="501" y="1345"/>
                  </a:cubicBezTo>
                  <a:lnTo>
                    <a:pt x="489" y="1345"/>
                  </a:lnTo>
                  <a:cubicBezTo>
                    <a:pt x="465" y="1322"/>
                    <a:pt x="477" y="1322"/>
                    <a:pt x="465" y="1322"/>
                  </a:cubicBezTo>
                  <a:cubicBezTo>
                    <a:pt x="465" y="1319"/>
                    <a:pt x="465" y="1318"/>
                    <a:pt x="466" y="1318"/>
                  </a:cubicBezTo>
                  <a:cubicBezTo>
                    <a:pt x="470" y="1318"/>
                    <a:pt x="479" y="1334"/>
                    <a:pt x="489" y="1334"/>
                  </a:cubicBezTo>
                  <a:cubicBezTo>
                    <a:pt x="479" y="1323"/>
                    <a:pt x="478" y="1320"/>
                    <a:pt x="482" y="1320"/>
                  </a:cubicBezTo>
                  <a:cubicBezTo>
                    <a:pt x="488" y="1320"/>
                    <a:pt x="507" y="1330"/>
                    <a:pt x="514" y="1334"/>
                  </a:cubicBezTo>
                  <a:lnTo>
                    <a:pt x="514" y="1334"/>
                  </a:lnTo>
                  <a:cubicBezTo>
                    <a:pt x="526" y="1335"/>
                    <a:pt x="549" y="1357"/>
                    <a:pt x="560" y="1357"/>
                  </a:cubicBezTo>
                  <a:cubicBezTo>
                    <a:pt x="554" y="1351"/>
                    <a:pt x="553" y="1349"/>
                    <a:pt x="556" y="1349"/>
                  </a:cubicBezTo>
                  <a:cubicBezTo>
                    <a:pt x="561" y="1349"/>
                    <a:pt x="581" y="1360"/>
                    <a:pt x="585" y="1360"/>
                  </a:cubicBezTo>
                  <a:cubicBezTo>
                    <a:pt x="586" y="1360"/>
                    <a:pt x="586" y="1359"/>
                    <a:pt x="584" y="1357"/>
                  </a:cubicBezTo>
                  <a:cubicBezTo>
                    <a:pt x="570" y="1350"/>
                    <a:pt x="560" y="1344"/>
                    <a:pt x="552" y="1334"/>
                  </a:cubicBezTo>
                  <a:lnTo>
                    <a:pt x="552" y="1334"/>
                  </a:lnTo>
                  <a:cubicBezTo>
                    <a:pt x="555" y="1335"/>
                    <a:pt x="557" y="1335"/>
                    <a:pt x="559" y="1335"/>
                  </a:cubicBezTo>
                  <a:cubicBezTo>
                    <a:pt x="578" y="1335"/>
                    <a:pt x="547" y="1305"/>
                    <a:pt x="544" y="1298"/>
                  </a:cubicBezTo>
                  <a:lnTo>
                    <a:pt x="536" y="1298"/>
                  </a:lnTo>
                  <a:cubicBezTo>
                    <a:pt x="513" y="1274"/>
                    <a:pt x="536" y="1286"/>
                    <a:pt x="524" y="1274"/>
                  </a:cubicBezTo>
                  <a:lnTo>
                    <a:pt x="524" y="1274"/>
                  </a:lnTo>
                  <a:cubicBezTo>
                    <a:pt x="548" y="1286"/>
                    <a:pt x="560" y="1298"/>
                    <a:pt x="584" y="1298"/>
                  </a:cubicBezTo>
                  <a:cubicBezTo>
                    <a:pt x="560" y="1286"/>
                    <a:pt x="584" y="1298"/>
                    <a:pt x="536" y="1262"/>
                  </a:cubicBezTo>
                  <a:lnTo>
                    <a:pt x="536" y="1262"/>
                  </a:lnTo>
                  <a:lnTo>
                    <a:pt x="572" y="1274"/>
                  </a:lnTo>
                  <a:cubicBezTo>
                    <a:pt x="596" y="1274"/>
                    <a:pt x="513" y="1226"/>
                    <a:pt x="524" y="1214"/>
                  </a:cubicBezTo>
                  <a:lnTo>
                    <a:pt x="524" y="1214"/>
                  </a:lnTo>
                  <a:cubicBezTo>
                    <a:pt x="548" y="1226"/>
                    <a:pt x="572" y="1250"/>
                    <a:pt x="584" y="1262"/>
                  </a:cubicBezTo>
                  <a:lnTo>
                    <a:pt x="584" y="1262"/>
                  </a:lnTo>
                  <a:lnTo>
                    <a:pt x="572" y="1250"/>
                  </a:lnTo>
                  <a:lnTo>
                    <a:pt x="572" y="1250"/>
                  </a:lnTo>
                  <a:cubicBezTo>
                    <a:pt x="576" y="1252"/>
                    <a:pt x="578" y="1253"/>
                    <a:pt x="578" y="1253"/>
                  </a:cubicBezTo>
                  <a:cubicBezTo>
                    <a:pt x="583" y="1253"/>
                    <a:pt x="562" y="1236"/>
                    <a:pt x="566" y="1236"/>
                  </a:cubicBezTo>
                  <a:cubicBezTo>
                    <a:pt x="567" y="1236"/>
                    <a:pt x="569" y="1237"/>
                    <a:pt x="572" y="1238"/>
                  </a:cubicBezTo>
                  <a:cubicBezTo>
                    <a:pt x="572" y="1229"/>
                    <a:pt x="558" y="1213"/>
                    <a:pt x="552" y="1206"/>
                  </a:cubicBezTo>
                  <a:lnTo>
                    <a:pt x="552" y="1206"/>
                  </a:lnTo>
                  <a:cubicBezTo>
                    <a:pt x="555" y="1209"/>
                    <a:pt x="557" y="1212"/>
                    <a:pt x="560" y="1214"/>
                  </a:cubicBezTo>
                  <a:lnTo>
                    <a:pt x="560" y="1214"/>
                  </a:lnTo>
                  <a:lnTo>
                    <a:pt x="548" y="1203"/>
                  </a:lnTo>
                  <a:lnTo>
                    <a:pt x="548" y="1203"/>
                  </a:lnTo>
                  <a:cubicBezTo>
                    <a:pt x="548" y="1203"/>
                    <a:pt x="550" y="1204"/>
                    <a:pt x="552" y="1206"/>
                  </a:cubicBezTo>
                  <a:lnTo>
                    <a:pt x="552" y="1206"/>
                  </a:lnTo>
                  <a:cubicBezTo>
                    <a:pt x="544" y="1199"/>
                    <a:pt x="536" y="1192"/>
                    <a:pt x="525" y="1186"/>
                  </a:cubicBezTo>
                  <a:lnTo>
                    <a:pt x="525" y="1186"/>
                  </a:lnTo>
                  <a:cubicBezTo>
                    <a:pt x="539" y="1193"/>
                    <a:pt x="547" y="1196"/>
                    <a:pt x="552" y="1196"/>
                  </a:cubicBezTo>
                  <a:cubicBezTo>
                    <a:pt x="563" y="1196"/>
                    <a:pt x="554" y="1180"/>
                    <a:pt x="567" y="1180"/>
                  </a:cubicBezTo>
                  <a:cubicBezTo>
                    <a:pt x="572" y="1180"/>
                    <a:pt x="580" y="1183"/>
                    <a:pt x="596" y="1191"/>
                  </a:cubicBezTo>
                  <a:cubicBezTo>
                    <a:pt x="596" y="1179"/>
                    <a:pt x="596" y="1167"/>
                    <a:pt x="596" y="1155"/>
                  </a:cubicBezTo>
                  <a:lnTo>
                    <a:pt x="608" y="1167"/>
                  </a:lnTo>
                  <a:cubicBezTo>
                    <a:pt x="632" y="1167"/>
                    <a:pt x="536" y="1119"/>
                    <a:pt x="572" y="1119"/>
                  </a:cubicBezTo>
                  <a:cubicBezTo>
                    <a:pt x="608" y="1131"/>
                    <a:pt x="596" y="1143"/>
                    <a:pt x="608" y="1155"/>
                  </a:cubicBezTo>
                  <a:cubicBezTo>
                    <a:pt x="630" y="1167"/>
                    <a:pt x="640" y="1172"/>
                    <a:pt x="644" y="1172"/>
                  </a:cubicBezTo>
                  <a:cubicBezTo>
                    <a:pt x="654" y="1172"/>
                    <a:pt x="633" y="1150"/>
                    <a:pt x="642" y="1150"/>
                  </a:cubicBezTo>
                  <a:cubicBezTo>
                    <a:pt x="644" y="1150"/>
                    <a:pt x="648" y="1151"/>
                    <a:pt x="655" y="1155"/>
                  </a:cubicBezTo>
                  <a:cubicBezTo>
                    <a:pt x="659" y="1156"/>
                    <a:pt x="662" y="1157"/>
                    <a:pt x="664" y="1157"/>
                  </a:cubicBezTo>
                  <a:cubicBezTo>
                    <a:pt x="679" y="1157"/>
                    <a:pt x="633" y="1119"/>
                    <a:pt x="644" y="1119"/>
                  </a:cubicBezTo>
                  <a:lnTo>
                    <a:pt x="655" y="1119"/>
                  </a:lnTo>
                  <a:cubicBezTo>
                    <a:pt x="633" y="1108"/>
                    <a:pt x="621" y="1087"/>
                    <a:pt x="610" y="1065"/>
                  </a:cubicBezTo>
                  <a:lnTo>
                    <a:pt x="610" y="1065"/>
                  </a:lnTo>
                  <a:cubicBezTo>
                    <a:pt x="614" y="1068"/>
                    <a:pt x="619" y="1071"/>
                    <a:pt x="624" y="1075"/>
                  </a:cubicBezTo>
                  <a:lnTo>
                    <a:pt x="624" y="1075"/>
                  </a:lnTo>
                  <a:cubicBezTo>
                    <a:pt x="618" y="1070"/>
                    <a:pt x="613" y="1065"/>
                    <a:pt x="608" y="1060"/>
                  </a:cubicBezTo>
                  <a:lnTo>
                    <a:pt x="608" y="1060"/>
                  </a:lnTo>
                  <a:cubicBezTo>
                    <a:pt x="609" y="1061"/>
                    <a:pt x="609" y="1063"/>
                    <a:pt x="610" y="1065"/>
                  </a:cubicBezTo>
                  <a:lnTo>
                    <a:pt x="610" y="1065"/>
                  </a:lnTo>
                  <a:cubicBezTo>
                    <a:pt x="602" y="1058"/>
                    <a:pt x="596" y="1052"/>
                    <a:pt x="596" y="1048"/>
                  </a:cubicBezTo>
                  <a:lnTo>
                    <a:pt x="596" y="1048"/>
                  </a:lnTo>
                  <a:cubicBezTo>
                    <a:pt x="620" y="1060"/>
                    <a:pt x="644" y="1072"/>
                    <a:pt x="667" y="1083"/>
                  </a:cubicBezTo>
                  <a:lnTo>
                    <a:pt x="667" y="1095"/>
                  </a:lnTo>
                  <a:cubicBezTo>
                    <a:pt x="679" y="1101"/>
                    <a:pt x="685" y="1104"/>
                    <a:pt x="688" y="1104"/>
                  </a:cubicBezTo>
                  <a:cubicBezTo>
                    <a:pt x="695" y="1104"/>
                    <a:pt x="670" y="1083"/>
                    <a:pt x="679" y="1083"/>
                  </a:cubicBezTo>
                  <a:lnTo>
                    <a:pt x="703" y="1095"/>
                  </a:lnTo>
                  <a:cubicBezTo>
                    <a:pt x="703" y="1083"/>
                    <a:pt x="655" y="1048"/>
                    <a:pt x="655" y="1048"/>
                  </a:cubicBezTo>
                  <a:lnTo>
                    <a:pt x="644" y="1036"/>
                  </a:lnTo>
                  <a:cubicBezTo>
                    <a:pt x="629" y="1025"/>
                    <a:pt x="627" y="1022"/>
                    <a:pt x="629" y="1022"/>
                  </a:cubicBezTo>
                  <a:cubicBezTo>
                    <a:pt x="633" y="1022"/>
                    <a:pt x="650" y="1031"/>
                    <a:pt x="653" y="1031"/>
                  </a:cubicBezTo>
                  <a:cubicBezTo>
                    <a:pt x="653" y="1031"/>
                    <a:pt x="651" y="1029"/>
                    <a:pt x="644" y="1024"/>
                  </a:cubicBezTo>
                  <a:lnTo>
                    <a:pt x="644" y="1024"/>
                  </a:lnTo>
                  <a:lnTo>
                    <a:pt x="691" y="1048"/>
                  </a:lnTo>
                  <a:cubicBezTo>
                    <a:pt x="679" y="1036"/>
                    <a:pt x="667" y="1012"/>
                    <a:pt x="655" y="988"/>
                  </a:cubicBezTo>
                  <a:lnTo>
                    <a:pt x="655" y="988"/>
                  </a:lnTo>
                  <a:cubicBezTo>
                    <a:pt x="679" y="1012"/>
                    <a:pt x="703" y="1036"/>
                    <a:pt x="715" y="1060"/>
                  </a:cubicBezTo>
                  <a:cubicBezTo>
                    <a:pt x="715" y="1060"/>
                    <a:pt x="715" y="1051"/>
                    <a:pt x="708" y="1034"/>
                  </a:cubicBezTo>
                  <a:lnTo>
                    <a:pt x="708" y="1034"/>
                  </a:lnTo>
                  <a:cubicBezTo>
                    <a:pt x="707" y="1035"/>
                    <a:pt x="706" y="1036"/>
                    <a:pt x="703" y="1036"/>
                  </a:cubicBezTo>
                  <a:cubicBezTo>
                    <a:pt x="667" y="1000"/>
                    <a:pt x="655" y="988"/>
                    <a:pt x="655" y="976"/>
                  </a:cubicBezTo>
                  <a:lnTo>
                    <a:pt x="655" y="976"/>
                  </a:lnTo>
                  <a:cubicBezTo>
                    <a:pt x="692" y="1004"/>
                    <a:pt x="706" y="1010"/>
                    <a:pt x="713" y="1010"/>
                  </a:cubicBezTo>
                  <a:cubicBezTo>
                    <a:pt x="719" y="1010"/>
                    <a:pt x="720" y="1006"/>
                    <a:pt x="726" y="1006"/>
                  </a:cubicBezTo>
                  <a:cubicBezTo>
                    <a:pt x="732" y="1006"/>
                    <a:pt x="741" y="1010"/>
                    <a:pt x="763" y="1024"/>
                  </a:cubicBezTo>
                  <a:cubicBezTo>
                    <a:pt x="739" y="988"/>
                    <a:pt x="798" y="1012"/>
                    <a:pt x="810" y="988"/>
                  </a:cubicBezTo>
                  <a:cubicBezTo>
                    <a:pt x="727" y="941"/>
                    <a:pt x="810" y="988"/>
                    <a:pt x="727" y="929"/>
                  </a:cubicBezTo>
                  <a:lnTo>
                    <a:pt x="727" y="929"/>
                  </a:lnTo>
                  <a:lnTo>
                    <a:pt x="786" y="953"/>
                  </a:lnTo>
                  <a:cubicBezTo>
                    <a:pt x="810" y="964"/>
                    <a:pt x="798" y="964"/>
                    <a:pt x="810" y="976"/>
                  </a:cubicBezTo>
                  <a:cubicBezTo>
                    <a:pt x="834" y="988"/>
                    <a:pt x="846" y="1000"/>
                    <a:pt x="870" y="1012"/>
                  </a:cubicBezTo>
                  <a:cubicBezTo>
                    <a:pt x="846" y="988"/>
                    <a:pt x="834" y="976"/>
                    <a:pt x="846" y="976"/>
                  </a:cubicBezTo>
                  <a:lnTo>
                    <a:pt x="810" y="964"/>
                  </a:lnTo>
                  <a:cubicBezTo>
                    <a:pt x="803" y="957"/>
                    <a:pt x="802" y="954"/>
                    <a:pt x="804" y="954"/>
                  </a:cubicBezTo>
                  <a:cubicBezTo>
                    <a:pt x="811" y="954"/>
                    <a:pt x="845" y="975"/>
                    <a:pt x="852" y="975"/>
                  </a:cubicBezTo>
                  <a:cubicBezTo>
                    <a:pt x="855" y="975"/>
                    <a:pt x="853" y="972"/>
                    <a:pt x="846" y="964"/>
                  </a:cubicBezTo>
                  <a:lnTo>
                    <a:pt x="846" y="964"/>
                  </a:lnTo>
                  <a:lnTo>
                    <a:pt x="870" y="988"/>
                  </a:lnTo>
                  <a:cubicBezTo>
                    <a:pt x="858" y="966"/>
                    <a:pt x="880" y="964"/>
                    <a:pt x="830" y="923"/>
                  </a:cubicBezTo>
                  <a:lnTo>
                    <a:pt x="830" y="923"/>
                  </a:lnTo>
                  <a:cubicBezTo>
                    <a:pt x="839" y="929"/>
                    <a:pt x="849" y="931"/>
                    <a:pt x="858" y="941"/>
                  </a:cubicBezTo>
                  <a:cubicBezTo>
                    <a:pt x="880" y="941"/>
                    <a:pt x="821" y="880"/>
                    <a:pt x="849" y="880"/>
                  </a:cubicBezTo>
                  <a:cubicBezTo>
                    <a:pt x="851" y="880"/>
                    <a:pt x="854" y="880"/>
                    <a:pt x="858" y="881"/>
                  </a:cubicBezTo>
                  <a:lnTo>
                    <a:pt x="882" y="893"/>
                  </a:lnTo>
                  <a:cubicBezTo>
                    <a:pt x="882" y="893"/>
                    <a:pt x="859" y="878"/>
                    <a:pt x="862" y="878"/>
                  </a:cubicBezTo>
                  <a:cubicBezTo>
                    <a:pt x="863" y="878"/>
                    <a:pt x="865" y="879"/>
                    <a:pt x="870" y="881"/>
                  </a:cubicBezTo>
                  <a:lnTo>
                    <a:pt x="882" y="893"/>
                  </a:lnTo>
                  <a:cubicBezTo>
                    <a:pt x="882" y="893"/>
                    <a:pt x="864" y="867"/>
                    <a:pt x="867" y="867"/>
                  </a:cubicBezTo>
                  <a:lnTo>
                    <a:pt x="867" y="867"/>
                  </a:lnTo>
                  <a:cubicBezTo>
                    <a:pt x="867" y="867"/>
                    <a:pt x="868" y="867"/>
                    <a:pt x="870" y="869"/>
                  </a:cubicBezTo>
                  <a:lnTo>
                    <a:pt x="894" y="881"/>
                  </a:lnTo>
                  <a:cubicBezTo>
                    <a:pt x="917" y="881"/>
                    <a:pt x="858" y="833"/>
                    <a:pt x="846" y="810"/>
                  </a:cubicBezTo>
                  <a:lnTo>
                    <a:pt x="846" y="810"/>
                  </a:lnTo>
                  <a:cubicBezTo>
                    <a:pt x="870" y="833"/>
                    <a:pt x="905" y="845"/>
                    <a:pt x="941" y="857"/>
                  </a:cubicBezTo>
                  <a:cubicBezTo>
                    <a:pt x="953" y="845"/>
                    <a:pt x="905" y="798"/>
                    <a:pt x="894" y="774"/>
                  </a:cubicBezTo>
                  <a:lnTo>
                    <a:pt x="894" y="774"/>
                  </a:lnTo>
                  <a:cubicBezTo>
                    <a:pt x="912" y="780"/>
                    <a:pt x="924" y="782"/>
                    <a:pt x="933" y="782"/>
                  </a:cubicBezTo>
                  <a:cubicBezTo>
                    <a:pt x="952" y="782"/>
                    <a:pt x="954" y="771"/>
                    <a:pt x="972" y="771"/>
                  </a:cubicBezTo>
                  <a:cubicBezTo>
                    <a:pt x="976" y="771"/>
                    <a:pt x="982" y="772"/>
                    <a:pt x="989" y="774"/>
                  </a:cubicBezTo>
                  <a:cubicBezTo>
                    <a:pt x="965" y="762"/>
                    <a:pt x="953" y="750"/>
                    <a:pt x="941" y="738"/>
                  </a:cubicBezTo>
                  <a:cubicBezTo>
                    <a:pt x="949" y="738"/>
                    <a:pt x="931" y="722"/>
                    <a:pt x="931" y="722"/>
                  </a:cubicBezTo>
                  <a:lnTo>
                    <a:pt x="931" y="722"/>
                  </a:lnTo>
                  <a:cubicBezTo>
                    <a:pt x="932" y="722"/>
                    <a:pt x="937" y="726"/>
                    <a:pt x="953" y="738"/>
                  </a:cubicBezTo>
                  <a:cubicBezTo>
                    <a:pt x="977" y="750"/>
                    <a:pt x="989" y="753"/>
                    <a:pt x="995" y="753"/>
                  </a:cubicBezTo>
                  <a:cubicBezTo>
                    <a:pt x="1001" y="753"/>
                    <a:pt x="1001" y="750"/>
                    <a:pt x="1001" y="750"/>
                  </a:cubicBezTo>
                  <a:lnTo>
                    <a:pt x="941" y="702"/>
                  </a:lnTo>
                  <a:lnTo>
                    <a:pt x="941" y="702"/>
                  </a:lnTo>
                  <a:cubicBezTo>
                    <a:pt x="959" y="712"/>
                    <a:pt x="970" y="715"/>
                    <a:pt x="976" y="715"/>
                  </a:cubicBezTo>
                  <a:cubicBezTo>
                    <a:pt x="996" y="715"/>
                    <a:pt x="967" y="678"/>
                    <a:pt x="983" y="678"/>
                  </a:cubicBezTo>
                  <a:cubicBezTo>
                    <a:pt x="988" y="678"/>
                    <a:pt x="997" y="682"/>
                    <a:pt x="1013" y="691"/>
                  </a:cubicBezTo>
                  <a:cubicBezTo>
                    <a:pt x="1001" y="679"/>
                    <a:pt x="1001" y="667"/>
                    <a:pt x="989" y="655"/>
                  </a:cubicBezTo>
                  <a:lnTo>
                    <a:pt x="989" y="655"/>
                  </a:lnTo>
                  <a:lnTo>
                    <a:pt x="1025" y="679"/>
                  </a:lnTo>
                  <a:cubicBezTo>
                    <a:pt x="1036" y="679"/>
                    <a:pt x="1048" y="679"/>
                    <a:pt x="1048" y="667"/>
                  </a:cubicBezTo>
                  <a:lnTo>
                    <a:pt x="1072" y="679"/>
                  </a:lnTo>
                  <a:cubicBezTo>
                    <a:pt x="1072" y="679"/>
                    <a:pt x="977" y="607"/>
                    <a:pt x="977" y="595"/>
                  </a:cubicBezTo>
                  <a:lnTo>
                    <a:pt x="977" y="595"/>
                  </a:lnTo>
                  <a:lnTo>
                    <a:pt x="1036" y="631"/>
                  </a:lnTo>
                  <a:cubicBezTo>
                    <a:pt x="1036" y="619"/>
                    <a:pt x="1096" y="643"/>
                    <a:pt x="1048" y="595"/>
                  </a:cubicBezTo>
                  <a:lnTo>
                    <a:pt x="1048" y="595"/>
                  </a:lnTo>
                  <a:cubicBezTo>
                    <a:pt x="1048" y="595"/>
                    <a:pt x="1072" y="607"/>
                    <a:pt x="1072" y="619"/>
                  </a:cubicBezTo>
                  <a:cubicBezTo>
                    <a:pt x="1072" y="619"/>
                    <a:pt x="1114" y="619"/>
                    <a:pt x="1061" y="580"/>
                  </a:cubicBezTo>
                  <a:lnTo>
                    <a:pt x="1061" y="580"/>
                  </a:lnTo>
                  <a:cubicBezTo>
                    <a:pt x="1066" y="583"/>
                    <a:pt x="1069" y="585"/>
                    <a:pt x="1071" y="585"/>
                  </a:cubicBezTo>
                  <a:cubicBezTo>
                    <a:pt x="1079" y="585"/>
                    <a:pt x="1057" y="556"/>
                    <a:pt x="1048" y="548"/>
                  </a:cubicBezTo>
                  <a:lnTo>
                    <a:pt x="1048" y="548"/>
                  </a:lnTo>
                  <a:lnTo>
                    <a:pt x="1084" y="572"/>
                  </a:lnTo>
                  <a:cubicBezTo>
                    <a:pt x="1048" y="536"/>
                    <a:pt x="1036" y="524"/>
                    <a:pt x="1025" y="512"/>
                  </a:cubicBezTo>
                  <a:lnTo>
                    <a:pt x="1025" y="512"/>
                  </a:lnTo>
                  <a:lnTo>
                    <a:pt x="1048" y="524"/>
                  </a:lnTo>
                  <a:cubicBezTo>
                    <a:pt x="1048" y="524"/>
                    <a:pt x="1013" y="500"/>
                    <a:pt x="1036" y="500"/>
                  </a:cubicBezTo>
                  <a:lnTo>
                    <a:pt x="1060" y="524"/>
                  </a:lnTo>
                  <a:cubicBezTo>
                    <a:pt x="1060" y="524"/>
                    <a:pt x="1060" y="512"/>
                    <a:pt x="1025" y="488"/>
                  </a:cubicBezTo>
                  <a:cubicBezTo>
                    <a:pt x="1017" y="481"/>
                    <a:pt x="1017" y="478"/>
                    <a:pt x="1020" y="478"/>
                  </a:cubicBezTo>
                  <a:cubicBezTo>
                    <a:pt x="1028" y="478"/>
                    <a:pt x="1056" y="492"/>
                    <a:pt x="1072" y="500"/>
                  </a:cubicBezTo>
                  <a:cubicBezTo>
                    <a:pt x="1065" y="493"/>
                    <a:pt x="1054" y="482"/>
                    <a:pt x="1048" y="476"/>
                  </a:cubicBezTo>
                  <a:lnTo>
                    <a:pt x="1048" y="476"/>
                  </a:lnTo>
                  <a:cubicBezTo>
                    <a:pt x="1049" y="476"/>
                    <a:pt x="1060" y="488"/>
                    <a:pt x="1072" y="488"/>
                  </a:cubicBezTo>
                  <a:cubicBezTo>
                    <a:pt x="1096" y="500"/>
                    <a:pt x="1132" y="524"/>
                    <a:pt x="1156" y="548"/>
                  </a:cubicBezTo>
                  <a:cubicBezTo>
                    <a:pt x="1132" y="524"/>
                    <a:pt x="1084" y="476"/>
                    <a:pt x="1108" y="476"/>
                  </a:cubicBezTo>
                  <a:lnTo>
                    <a:pt x="1120" y="488"/>
                  </a:lnTo>
                  <a:lnTo>
                    <a:pt x="1120" y="476"/>
                  </a:lnTo>
                  <a:lnTo>
                    <a:pt x="1132" y="476"/>
                  </a:lnTo>
                  <a:cubicBezTo>
                    <a:pt x="1140" y="484"/>
                    <a:pt x="1144" y="487"/>
                    <a:pt x="1146" y="487"/>
                  </a:cubicBezTo>
                  <a:cubicBezTo>
                    <a:pt x="1150" y="487"/>
                    <a:pt x="1148" y="476"/>
                    <a:pt x="1156" y="476"/>
                  </a:cubicBezTo>
                  <a:cubicBezTo>
                    <a:pt x="1132" y="464"/>
                    <a:pt x="1120" y="452"/>
                    <a:pt x="1096" y="441"/>
                  </a:cubicBezTo>
                  <a:cubicBezTo>
                    <a:pt x="1096" y="441"/>
                    <a:pt x="1096" y="452"/>
                    <a:pt x="1096" y="452"/>
                  </a:cubicBezTo>
                  <a:cubicBezTo>
                    <a:pt x="1086" y="443"/>
                    <a:pt x="1077" y="425"/>
                    <a:pt x="1080" y="425"/>
                  </a:cubicBezTo>
                  <a:lnTo>
                    <a:pt x="1080" y="425"/>
                  </a:lnTo>
                  <a:cubicBezTo>
                    <a:pt x="1080" y="425"/>
                    <a:pt x="1080" y="425"/>
                    <a:pt x="1080" y="425"/>
                  </a:cubicBezTo>
                  <a:lnTo>
                    <a:pt x="1080" y="425"/>
                  </a:lnTo>
                  <a:lnTo>
                    <a:pt x="1036" y="393"/>
                  </a:lnTo>
                  <a:lnTo>
                    <a:pt x="1036" y="393"/>
                  </a:lnTo>
                  <a:cubicBezTo>
                    <a:pt x="1084" y="417"/>
                    <a:pt x="1120" y="429"/>
                    <a:pt x="1144" y="452"/>
                  </a:cubicBezTo>
                  <a:cubicBezTo>
                    <a:pt x="1144" y="417"/>
                    <a:pt x="1120" y="393"/>
                    <a:pt x="1096" y="369"/>
                  </a:cubicBezTo>
                  <a:cubicBezTo>
                    <a:pt x="1096" y="367"/>
                    <a:pt x="1096" y="366"/>
                    <a:pt x="1097" y="366"/>
                  </a:cubicBezTo>
                  <a:cubicBezTo>
                    <a:pt x="1101" y="366"/>
                    <a:pt x="1110" y="381"/>
                    <a:pt x="1120" y="381"/>
                  </a:cubicBezTo>
                  <a:cubicBezTo>
                    <a:pt x="1126" y="387"/>
                    <a:pt x="1126" y="387"/>
                    <a:pt x="1126" y="387"/>
                  </a:cubicBezTo>
                  <a:cubicBezTo>
                    <a:pt x="1126" y="387"/>
                    <a:pt x="1126" y="387"/>
                    <a:pt x="1132" y="393"/>
                  </a:cubicBezTo>
                  <a:cubicBezTo>
                    <a:pt x="1120" y="381"/>
                    <a:pt x="1132" y="381"/>
                    <a:pt x="1096" y="345"/>
                  </a:cubicBezTo>
                  <a:lnTo>
                    <a:pt x="1096" y="345"/>
                  </a:lnTo>
                  <a:cubicBezTo>
                    <a:pt x="1115" y="355"/>
                    <a:pt x="1127" y="372"/>
                    <a:pt x="1130" y="372"/>
                  </a:cubicBezTo>
                  <a:cubicBezTo>
                    <a:pt x="1131" y="372"/>
                    <a:pt x="1132" y="371"/>
                    <a:pt x="1132" y="369"/>
                  </a:cubicBezTo>
                  <a:lnTo>
                    <a:pt x="1144" y="369"/>
                  </a:lnTo>
                  <a:cubicBezTo>
                    <a:pt x="1153" y="373"/>
                    <a:pt x="1159" y="375"/>
                    <a:pt x="1163" y="375"/>
                  </a:cubicBezTo>
                  <a:cubicBezTo>
                    <a:pt x="1186" y="375"/>
                    <a:pt x="1099" y="300"/>
                    <a:pt x="1125" y="300"/>
                  </a:cubicBezTo>
                  <a:cubicBezTo>
                    <a:pt x="1130" y="300"/>
                    <a:pt x="1140" y="303"/>
                    <a:pt x="1156" y="310"/>
                  </a:cubicBezTo>
                  <a:lnTo>
                    <a:pt x="1144" y="298"/>
                  </a:lnTo>
                  <a:cubicBezTo>
                    <a:pt x="1184" y="298"/>
                    <a:pt x="1155" y="245"/>
                    <a:pt x="1191" y="245"/>
                  </a:cubicBezTo>
                  <a:cubicBezTo>
                    <a:pt x="1197" y="245"/>
                    <a:pt x="1205" y="247"/>
                    <a:pt x="1215" y="250"/>
                  </a:cubicBezTo>
                  <a:cubicBezTo>
                    <a:pt x="1227" y="250"/>
                    <a:pt x="1203" y="238"/>
                    <a:pt x="1179" y="214"/>
                  </a:cubicBezTo>
                  <a:lnTo>
                    <a:pt x="1179" y="214"/>
                  </a:lnTo>
                  <a:lnTo>
                    <a:pt x="1215" y="238"/>
                  </a:lnTo>
                  <a:lnTo>
                    <a:pt x="1179" y="202"/>
                  </a:lnTo>
                  <a:cubicBezTo>
                    <a:pt x="1175" y="196"/>
                    <a:pt x="1176" y="193"/>
                    <a:pt x="1180" y="193"/>
                  </a:cubicBezTo>
                  <a:cubicBezTo>
                    <a:pt x="1193" y="193"/>
                    <a:pt x="1236" y="218"/>
                    <a:pt x="1242" y="218"/>
                  </a:cubicBezTo>
                  <a:cubicBezTo>
                    <a:pt x="1244" y="218"/>
                    <a:pt x="1241" y="214"/>
                    <a:pt x="1227" y="202"/>
                  </a:cubicBezTo>
                  <a:lnTo>
                    <a:pt x="1203" y="191"/>
                  </a:lnTo>
                  <a:cubicBezTo>
                    <a:pt x="1211" y="191"/>
                    <a:pt x="1208" y="180"/>
                    <a:pt x="1213" y="180"/>
                  </a:cubicBezTo>
                  <a:cubicBezTo>
                    <a:pt x="1215" y="180"/>
                    <a:pt x="1219" y="183"/>
                    <a:pt x="1227" y="191"/>
                  </a:cubicBezTo>
                  <a:lnTo>
                    <a:pt x="1227" y="191"/>
                  </a:lnTo>
                  <a:cubicBezTo>
                    <a:pt x="1227" y="191"/>
                    <a:pt x="1203" y="167"/>
                    <a:pt x="1215" y="167"/>
                  </a:cubicBezTo>
                  <a:lnTo>
                    <a:pt x="1239" y="191"/>
                  </a:lnTo>
                  <a:lnTo>
                    <a:pt x="1215" y="155"/>
                  </a:lnTo>
                  <a:cubicBezTo>
                    <a:pt x="1226" y="155"/>
                    <a:pt x="1276" y="204"/>
                    <a:pt x="1294" y="204"/>
                  </a:cubicBezTo>
                  <a:cubicBezTo>
                    <a:pt x="1296" y="204"/>
                    <a:pt x="1297" y="203"/>
                    <a:pt x="1298" y="202"/>
                  </a:cubicBezTo>
                  <a:cubicBezTo>
                    <a:pt x="1275" y="179"/>
                    <a:pt x="1263" y="155"/>
                    <a:pt x="1239" y="143"/>
                  </a:cubicBezTo>
                  <a:cubicBezTo>
                    <a:pt x="1239" y="143"/>
                    <a:pt x="1227" y="143"/>
                    <a:pt x="1203" y="119"/>
                  </a:cubicBezTo>
                  <a:lnTo>
                    <a:pt x="1203" y="107"/>
                  </a:lnTo>
                  <a:cubicBezTo>
                    <a:pt x="1156" y="71"/>
                    <a:pt x="1108" y="36"/>
                    <a:pt x="10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50"/>
            <p:cNvSpPr/>
            <p:nvPr/>
          </p:nvSpPr>
          <p:spPr>
            <a:xfrm>
              <a:off x="747925" y="3153788"/>
              <a:ext cx="325" cy="325"/>
            </a:xfrm>
            <a:custGeom>
              <a:avLst/>
              <a:gdLst/>
              <a:ahLst/>
              <a:cxnLst/>
              <a:rect l="l" t="t" r="r" b="b"/>
              <a:pathLst>
                <a:path w="13" h="13" extrusionOk="0">
                  <a:moveTo>
                    <a:pt x="1" y="1"/>
                  </a:moveTo>
                  <a:lnTo>
                    <a:pt x="13" y="12"/>
                  </a:lnTo>
                  <a:lnTo>
                    <a:pt x="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50"/>
            <p:cNvSpPr/>
            <p:nvPr/>
          </p:nvSpPr>
          <p:spPr>
            <a:xfrm>
              <a:off x="727400" y="3181763"/>
              <a:ext cx="25" cy="25"/>
            </a:xfrm>
            <a:custGeom>
              <a:avLst/>
              <a:gdLst/>
              <a:ahLst/>
              <a:cxnLst/>
              <a:rect l="l" t="t" r="r" b="b"/>
              <a:pathLst>
                <a:path w="1" h="1" extrusionOk="0">
                  <a:moveTo>
                    <a:pt x="0" y="1"/>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50"/>
            <p:cNvSpPr/>
            <p:nvPr/>
          </p:nvSpPr>
          <p:spPr>
            <a:xfrm>
              <a:off x="738400" y="3154388"/>
              <a:ext cx="325" cy="325"/>
            </a:xfrm>
            <a:custGeom>
              <a:avLst/>
              <a:gdLst/>
              <a:ahLst/>
              <a:cxnLst/>
              <a:rect l="l" t="t" r="r" b="b"/>
              <a:pathLst>
                <a:path w="13" h="13" extrusionOk="0">
                  <a:moveTo>
                    <a:pt x="1" y="0"/>
                  </a:moveTo>
                  <a:lnTo>
                    <a:pt x="13" y="12"/>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50"/>
            <p:cNvSpPr/>
            <p:nvPr/>
          </p:nvSpPr>
          <p:spPr>
            <a:xfrm>
              <a:off x="721750" y="3182363"/>
              <a:ext cx="325" cy="325"/>
            </a:xfrm>
            <a:custGeom>
              <a:avLst/>
              <a:gdLst/>
              <a:ahLst/>
              <a:cxnLst/>
              <a:rect l="l" t="t" r="r" b="b"/>
              <a:pathLst>
                <a:path w="13" h="13" extrusionOk="0">
                  <a:moveTo>
                    <a:pt x="0" y="1"/>
                  </a:moveTo>
                  <a:lnTo>
                    <a:pt x="12" y="12"/>
                  </a:lnTo>
                  <a:lnTo>
                    <a:pt x="12" y="1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50"/>
            <p:cNvSpPr/>
            <p:nvPr/>
          </p:nvSpPr>
          <p:spPr>
            <a:xfrm>
              <a:off x="726800" y="3172238"/>
              <a:ext cx="325" cy="325"/>
            </a:xfrm>
            <a:custGeom>
              <a:avLst/>
              <a:gdLst/>
              <a:ahLst/>
              <a:cxnLst/>
              <a:rect l="l" t="t" r="r" b="b"/>
              <a:pathLst>
                <a:path w="13" h="13" extrusionOk="0">
                  <a:moveTo>
                    <a:pt x="12" y="13"/>
                  </a:moveTo>
                  <a:lnTo>
                    <a:pt x="12" y="13"/>
                  </a:lnTo>
                  <a:cubicBezTo>
                    <a:pt x="12" y="13"/>
                    <a:pt x="1" y="1"/>
                    <a:pt x="12"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50"/>
            <p:cNvSpPr/>
            <p:nvPr/>
          </p:nvSpPr>
          <p:spPr>
            <a:xfrm>
              <a:off x="726500" y="3176113"/>
              <a:ext cx="625" cy="325"/>
            </a:xfrm>
            <a:custGeom>
              <a:avLst/>
              <a:gdLst/>
              <a:ahLst/>
              <a:cxnLst/>
              <a:rect l="l" t="t" r="r" b="b"/>
              <a:pathLst>
                <a:path w="25" h="13" extrusionOk="0">
                  <a:moveTo>
                    <a:pt x="13" y="1"/>
                  </a:moveTo>
                  <a:cubicBezTo>
                    <a:pt x="13" y="1"/>
                    <a:pt x="1" y="1"/>
                    <a:pt x="24" y="12"/>
                  </a:cubicBezTo>
                  <a:lnTo>
                    <a:pt x="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50"/>
            <p:cNvSpPr/>
            <p:nvPr/>
          </p:nvSpPr>
          <p:spPr>
            <a:xfrm>
              <a:off x="728000" y="3168663"/>
              <a:ext cx="25" cy="25"/>
            </a:xfrm>
            <a:custGeom>
              <a:avLst/>
              <a:gdLst/>
              <a:ahLst/>
              <a:cxnLst/>
              <a:rect l="l" t="t" r="r" b="b"/>
              <a:pathLst>
                <a:path w="1" h="1" extrusionOk="0">
                  <a:moveTo>
                    <a:pt x="0" y="1"/>
                  </a:moveTo>
                  <a:lnTo>
                    <a:pt x="0"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50"/>
            <p:cNvSpPr/>
            <p:nvPr/>
          </p:nvSpPr>
          <p:spPr>
            <a:xfrm>
              <a:off x="726800" y="3176113"/>
              <a:ext cx="325" cy="25"/>
            </a:xfrm>
            <a:custGeom>
              <a:avLst/>
              <a:gdLst/>
              <a:ahLst/>
              <a:cxnLst/>
              <a:rect l="l" t="t" r="r" b="b"/>
              <a:pathLst>
                <a:path w="13" h="1" extrusionOk="0">
                  <a:moveTo>
                    <a:pt x="1" y="1"/>
                  </a:moveTo>
                  <a:cubicBezTo>
                    <a:pt x="1" y="1"/>
                    <a:pt x="1" y="1"/>
                    <a:pt x="1" y="1"/>
                  </a:cubicBezTo>
                  <a:cubicBezTo>
                    <a:pt x="1" y="1"/>
                    <a:pt x="12"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50"/>
            <p:cNvSpPr/>
            <p:nvPr/>
          </p:nvSpPr>
          <p:spPr>
            <a:xfrm>
              <a:off x="719650" y="3184738"/>
              <a:ext cx="25" cy="25"/>
            </a:xfrm>
            <a:custGeom>
              <a:avLst/>
              <a:gdLst/>
              <a:ahLst/>
              <a:cxnLst/>
              <a:rect l="l" t="t" r="r" b="b"/>
              <a:pathLst>
                <a:path w="1" h="1" extrusionOk="0">
                  <a:moveTo>
                    <a:pt x="1" y="1"/>
                  </a:moveTo>
                  <a:lnTo>
                    <a:pt x="1"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50"/>
            <p:cNvSpPr/>
            <p:nvPr/>
          </p:nvSpPr>
          <p:spPr>
            <a:xfrm>
              <a:off x="719950" y="3184738"/>
              <a:ext cx="25" cy="325"/>
            </a:xfrm>
            <a:custGeom>
              <a:avLst/>
              <a:gdLst/>
              <a:ahLst/>
              <a:cxnLst/>
              <a:rect l="l" t="t" r="r" b="b"/>
              <a:pathLst>
                <a:path w="1" h="13" extrusionOk="0">
                  <a:moveTo>
                    <a:pt x="1" y="1"/>
                  </a:moveTo>
                  <a:lnTo>
                    <a:pt x="1" y="1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50"/>
            <p:cNvSpPr/>
            <p:nvPr/>
          </p:nvSpPr>
          <p:spPr>
            <a:xfrm>
              <a:off x="719950" y="3183638"/>
              <a:ext cx="775" cy="325"/>
            </a:xfrm>
            <a:custGeom>
              <a:avLst/>
              <a:gdLst/>
              <a:ahLst/>
              <a:cxnLst/>
              <a:rect l="l" t="t" r="r" b="b"/>
              <a:pathLst>
                <a:path w="31" h="13" extrusionOk="0">
                  <a:moveTo>
                    <a:pt x="4" y="0"/>
                  </a:moveTo>
                  <a:cubicBezTo>
                    <a:pt x="1" y="0"/>
                    <a:pt x="1" y="3"/>
                    <a:pt x="1" y="9"/>
                  </a:cubicBezTo>
                  <a:lnTo>
                    <a:pt x="13" y="9"/>
                  </a:lnTo>
                  <a:cubicBezTo>
                    <a:pt x="8" y="7"/>
                    <a:pt x="6" y="6"/>
                    <a:pt x="7" y="6"/>
                  </a:cubicBezTo>
                  <a:cubicBezTo>
                    <a:pt x="9" y="6"/>
                    <a:pt x="28" y="13"/>
                    <a:pt x="30" y="13"/>
                  </a:cubicBezTo>
                  <a:cubicBezTo>
                    <a:pt x="31" y="13"/>
                    <a:pt x="30" y="12"/>
                    <a:pt x="25" y="9"/>
                  </a:cubicBezTo>
                  <a:cubicBezTo>
                    <a:pt x="13" y="3"/>
                    <a:pt x="7"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50"/>
            <p:cNvSpPr/>
            <p:nvPr/>
          </p:nvSpPr>
          <p:spPr>
            <a:xfrm>
              <a:off x="724725" y="3185338"/>
              <a:ext cx="1500" cy="700"/>
            </a:xfrm>
            <a:custGeom>
              <a:avLst/>
              <a:gdLst/>
              <a:ahLst/>
              <a:cxnLst/>
              <a:rect l="l" t="t" r="r" b="b"/>
              <a:pathLst>
                <a:path w="60" h="28" extrusionOk="0">
                  <a:moveTo>
                    <a:pt x="0" y="1"/>
                  </a:moveTo>
                  <a:cubicBezTo>
                    <a:pt x="24" y="13"/>
                    <a:pt x="36" y="24"/>
                    <a:pt x="36" y="24"/>
                  </a:cubicBezTo>
                  <a:cubicBezTo>
                    <a:pt x="45" y="27"/>
                    <a:pt x="50" y="28"/>
                    <a:pt x="52" y="28"/>
                  </a:cubicBezTo>
                  <a:cubicBezTo>
                    <a:pt x="59" y="28"/>
                    <a:pt x="14" y="10"/>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50"/>
            <p:cNvSpPr/>
            <p:nvPr/>
          </p:nvSpPr>
          <p:spPr>
            <a:xfrm>
              <a:off x="726200" y="3185038"/>
              <a:ext cx="625" cy="625"/>
            </a:xfrm>
            <a:custGeom>
              <a:avLst/>
              <a:gdLst/>
              <a:ahLst/>
              <a:cxnLst/>
              <a:rect l="l" t="t" r="r" b="b"/>
              <a:pathLst>
                <a:path w="25" h="25" extrusionOk="0">
                  <a:moveTo>
                    <a:pt x="1" y="1"/>
                  </a:moveTo>
                  <a:cubicBezTo>
                    <a:pt x="1" y="13"/>
                    <a:pt x="13" y="13"/>
                    <a:pt x="25" y="25"/>
                  </a:cubicBezTo>
                  <a:cubicBezTo>
                    <a:pt x="13" y="13"/>
                    <a:pt x="1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50"/>
            <p:cNvSpPr/>
            <p:nvPr/>
          </p:nvSpPr>
          <p:spPr>
            <a:xfrm>
              <a:off x="729175" y="3180588"/>
              <a:ext cx="625" cy="600"/>
            </a:xfrm>
            <a:custGeom>
              <a:avLst/>
              <a:gdLst/>
              <a:ahLst/>
              <a:cxnLst/>
              <a:rect l="l" t="t" r="r" b="b"/>
              <a:pathLst>
                <a:path w="25" h="24" extrusionOk="0">
                  <a:moveTo>
                    <a:pt x="1" y="0"/>
                  </a:moveTo>
                  <a:lnTo>
                    <a:pt x="1" y="0"/>
                  </a:lnTo>
                  <a:cubicBezTo>
                    <a:pt x="13" y="24"/>
                    <a:pt x="25" y="24"/>
                    <a:pt x="25" y="24"/>
                  </a:cubicBez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50"/>
            <p:cNvSpPr/>
            <p:nvPr/>
          </p:nvSpPr>
          <p:spPr>
            <a:xfrm>
              <a:off x="725025" y="3177013"/>
              <a:ext cx="600" cy="625"/>
            </a:xfrm>
            <a:custGeom>
              <a:avLst/>
              <a:gdLst/>
              <a:ahLst/>
              <a:cxnLst/>
              <a:rect l="l" t="t" r="r" b="b"/>
              <a:pathLst>
                <a:path w="24" h="25" extrusionOk="0">
                  <a:moveTo>
                    <a:pt x="0" y="0"/>
                  </a:moveTo>
                  <a:lnTo>
                    <a:pt x="24" y="24"/>
                  </a:lnTo>
                  <a:lnTo>
                    <a:pt x="24" y="1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50"/>
            <p:cNvSpPr/>
            <p:nvPr/>
          </p:nvSpPr>
          <p:spPr>
            <a:xfrm>
              <a:off x="731575" y="3180288"/>
              <a:ext cx="25" cy="325"/>
            </a:xfrm>
            <a:custGeom>
              <a:avLst/>
              <a:gdLst/>
              <a:ahLst/>
              <a:cxnLst/>
              <a:rect l="l" t="t" r="r" b="b"/>
              <a:pathLst>
                <a:path w="1" h="13" extrusionOk="0">
                  <a:moveTo>
                    <a:pt x="0" y="12"/>
                  </a:moveTo>
                  <a:lnTo>
                    <a:pt x="0"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50"/>
            <p:cNvSpPr/>
            <p:nvPr/>
          </p:nvSpPr>
          <p:spPr>
            <a:xfrm>
              <a:off x="735125" y="3172238"/>
              <a:ext cx="1275" cy="675"/>
            </a:xfrm>
            <a:custGeom>
              <a:avLst/>
              <a:gdLst/>
              <a:ahLst/>
              <a:cxnLst/>
              <a:rect l="l" t="t" r="r" b="b"/>
              <a:pathLst>
                <a:path w="51" h="27" extrusionOk="0">
                  <a:moveTo>
                    <a:pt x="1" y="1"/>
                  </a:moveTo>
                  <a:lnTo>
                    <a:pt x="1" y="1"/>
                  </a:lnTo>
                  <a:cubicBezTo>
                    <a:pt x="1" y="1"/>
                    <a:pt x="45" y="27"/>
                    <a:pt x="50" y="27"/>
                  </a:cubicBezTo>
                  <a:cubicBezTo>
                    <a:pt x="50" y="27"/>
                    <a:pt x="50" y="26"/>
                    <a:pt x="49" y="25"/>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50"/>
            <p:cNvSpPr/>
            <p:nvPr/>
          </p:nvSpPr>
          <p:spPr>
            <a:xfrm>
              <a:off x="737325" y="3168838"/>
              <a:ext cx="800" cy="500"/>
            </a:xfrm>
            <a:custGeom>
              <a:avLst/>
              <a:gdLst/>
              <a:ahLst/>
              <a:cxnLst/>
              <a:rect l="l" t="t" r="r" b="b"/>
              <a:pathLst>
                <a:path w="32" h="20" extrusionOk="0">
                  <a:moveTo>
                    <a:pt x="9" y="0"/>
                  </a:moveTo>
                  <a:cubicBezTo>
                    <a:pt x="3" y="0"/>
                    <a:pt x="0" y="6"/>
                    <a:pt x="8" y="6"/>
                  </a:cubicBezTo>
                  <a:cubicBezTo>
                    <a:pt x="15" y="13"/>
                    <a:pt x="26" y="20"/>
                    <a:pt x="29" y="20"/>
                  </a:cubicBezTo>
                  <a:cubicBezTo>
                    <a:pt x="32" y="20"/>
                    <a:pt x="30" y="16"/>
                    <a:pt x="20" y="6"/>
                  </a:cubicBezTo>
                  <a:cubicBezTo>
                    <a:pt x="16" y="2"/>
                    <a:pt x="12"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50"/>
            <p:cNvSpPr/>
            <p:nvPr/>
          </p:nvSpPr>
          <p:spPr>
            <a:xfrm>
              <a:off x="745550" y="3160638"/>
              <a:ext cx="25" cy="325"/>
            </a:xfrm>
            <a:custGeom>
              <a:avLst/>
              <a:gdLst/>
              <a:ahLst/>
              <a:cxnLst/>
              <a:rect l="l" t="t" r="r" b="b"/>
              <a:pathLst>
                <a:path w="1" h="13" extrusionOk="0">
                  <a:moveTo>
                    <a:pt x="1" y="12"/>
                  </a:moveTo>
                  <a:lnTo>
                    <a:pt x="1"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50"/>
            <p:cNvSpPr/>
            <p:nvPr/>
          </p:nvSpPr>
          <p:spPr>
            <a:xfrm>
              <a:off x="861925" y="3238313"/>
              <a:ext cx="325" cy="25"/>
            </a:xfrm>
            <a:custGeom>
              <a:avLst/>
              <a:gdLst/>
              <a:ahLst/>
              <a:cxnLst/>
              <a:rect l="l" t="t" r="r" b="b"/>
              <a:pathLst>
                <a:path w="13" h="1" extrusionOk="0">
                  <a:moveTo>
                    <a:pt x="1" y="1"/>
                  </a:moveTo>
                  <a:lnTo>
                    <a:pt x="1" y="1"/>
                  </a:lnTo>
                  <a:cubicBezTo>
                    <a:pt x="1" y="1"/>
                    <a:pt x="1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50"/>
            <p:cNvSpPr/>
            <p:nvPr/>
          </p:nvSpPr>
          <p:spPr>
            <a:xfrm>
              <a:off x="857175" y="3243988"/>
              <a:ext cx="625" cy="25"/>
            </a:xfrm>
            <a:custGeom>
              <a:avLst/>
              <a:gdLst/>
              <a:ahLst/>
              <a:cxnLst/>
              <a:rect l="l" t="t" r="r" b="b"/>
              <a:pathLst>
                <a:path w="25" h="1" extrusionOk="0">
                  <a:moveTo>
                    <a:pt x="0" y="0"/>
                  </a:moveTo>
                  <a:lnTo>
                    <a:pt x="24" y="0"/>
                  </a:lnTo>
                  <a:cubicBezTo>
                    <a:pt x="12" y="0"/>
                    <a:pt x="2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50"/>
            <p:cNvSpPr/>
            <p:nvPr/>
          </p:nvSpPr>
          <p:spPr>
            <a:xfrm>
              <a:off x="849425" y="3249638"/>
              <a:ext cx="325" cy="325"/>
            </a:xfrm>
            <a:custGeom>
              <a:avLst/>
              <a:gdLst/>
              <a:ahLst/>
              <a:cxnLst/>
              <a:rect l="l" t="t" r="r" b="b"/>
              <a:pathLst>
                <a:path w="13" h="13" extrusionOk="0">
                  <a:moveTo>
                    <a:pt x="1" y="0"/>
                  </a:moveTo>
                  <a:cubicBezTo>
                    <a:pt x="1" y="12"/>
                    <a:pt x="13" y="12"/>
                    <a:pt x="13" y="12"/>
                  </a:cubicBez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50"/>
            <p:cNvSpPr/>
            <p:nvPr/>
          </p:nvSpPr>
          <p:spPr>
            <a:xfrm>
              <a:off x="857175" y="3246963"/>
              <a:ext cx="325" cy="325"/>
            </a:xfrm>
            <a:custGeom>
              <a:avLst/>
              <a:gdLst/>
              <a:ahLst/>
              <a:cxnLst/>
              <a:rect l="l" t="t" r="r" b="b"/>
              <a:pathLst>
                <a:path w="13" h="13" extrusionOk="0">
                  <a:moveTo>
                    <a:pt x="0" y="0"/>
                  </a:moveTo>
                  <a:lnTo>
                    <a:pt x="0" y="0"/>
                  </a:lnTo>
                  <a:lnTo>
                    <a:pt x="12" y="1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50"/>
            <p:cNvSpPr/>
            <p:nvPr/>
          </p:nvSpPr>
          <p:spPr>
            <a:xfrm>
              <a:off x="877725" y="3189213"/>
              <a:ext cx="600" cy="325"/>
            </a:xfrm>
            <a:custGeom>
              <a:avLst/>
              <a:gdLst/>
              <a:ahLst/>
              <a:cxnLst/>
              <a:rect l="l" t="t" r="r" b="b"/>
              <a:pathLst>
                <a:path w="24" h="13" extrusionOk="0">
                  <a:moveTo>
                    <a:pt x="0" y="0"/>
                  </a:moveTo>
                  <a:lnTo>
                    <a:pt x="0" y="0"/>
                  </a:lnTo>
                  <a:lnTo>
                    <a:pt x="24" y="1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50"/>
            <p:cNvSpPr/>
            <p:nvPr/>
          </p:nvSpPr>
          <p:spPr>
            <a:xfrm>
              <a:off x="867900" y="3219863"/>
              <a:ext cx="2100" cy="925"/>
            </a:xfrm>
            <a:custGeom>
              <a:avLst/>
              <a:gdLst/>
              <a:ahLst/>
              <a:cxnLst/>
              <a:rect l="l" t="t" r="r" b="b"/>
              <a:pathLst>
                <a:path w="84" h="37" extrusionOk="0">
                  <a:moveTo>
                    <a:pt x="0" y="1"/>
                  </a:moveTo>
                  <a:cubicBezTo>
                    <a:pt x="24" y="1"/>
                    <a:pt x="60" y="36"/>
                    <a:pt x="83" y="36"/>
                  </a:cubicBezTo>
                  <a:cubicBezTo>
                    <a:pt x="48" y="25"/>
                    <a:pt x="48"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50"/>
            <p:cNvSpPr/>
            <p:nvPr/>
          </p:nvSpPr>
          <p:spPr>
            <a:xfrm>
              <a:off x="864625" y="3230588"/>
              <a:ext cx="25" cy="325"/>
            </a:xfrm>
            <a:custGeom>
              <a:avLst/>
              <a:gdLst/>
              <a:ahLst/>
              <a:cxnLst/>
              <a:rect l="l" t="t" r="r" b="b"/>
              <a:pathLst>
                <a:path w="1" h="13" extrusionOk="0">
                  <a:moveTo>
                    <a:pt x="0" y="0"/>
                  </a:moveTo>
                  <a:cubicBezTo>
                    <a:pt x="0" y="0"/>
                    <a:pt x="0" y="0"/>
                    <a:pt x="0" y="0"/>
                  </a:cubicBezTo>
                  <a:lnTo>
                    <a:pt x="0" y="0"/>
                  </a:lnTo>
                  <a:cubicBezTo>
                    <a:pt x="0" y="0"/>
                    <a:pt x="0" y="1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50"/>
            <p:cNvSpPr/>
            <p:nvPr/>
          </p:nvSpPr>
          <p:spPr>
            <a:xfrm>
              <a:off x="864925" y="3229088"/>
              <a:ext cx="300" cy="25"/>
            </a:xfrm>
            <a:custGeom>
              <a:avLst/>
              <a:gdLst/>
              <a:ahLst/>
              <a:cxnLst/>
              <a:rect l="l" t="t" r="r" b="b"/>
              <a:pathLst>
                <a:path w="12" h="1" extrusionOk="0">
                  <a:moveTo>
                    <a:pt x="12" y="1"/>
                  </a:moveTo>
                  <a:lnTo>
                    <a:pt x="0"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50"/>
            <p:cNvSpPr/>
            <p:nvPr/>
          </p:nvSpPr>
          <p:spPr>
            <a:xfrm>
              <a:off x="870875" y="3194738"/>
              <a:ext cx="900" cy="150"/>
            </a:xfrm>
            <a:custGeom>
              <a:avLst/>
              <a:gdLst/>
              <a:ahLst/>
              <a:cxnLst/>
              <a:rect l="l" t="t" r="r" b="b"/>
              <a:pathLst>
                <a:path w="36" h="6" extrusionOk="0">
                  <a:moveTo>
                    <a:pt x="1" y="0"/>
                  </a:moveTo>
                  <a:cubicBezTo>
                    <a:pt x="0" y="0"/>
                    <a:pt x="0" y="2"/>
                    <a:pt x="0" y="6"/>
                  </a:cubicBezTo>
                  <a:lnTo>
                    <a:pt x="36" y="6"/>
                  </a:lnTo>
                  <a:cubicBezTo>
                    <a:pt x="12" y="6"/>
                    <a:pt x="4"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50"/>
            <p:cNvSpPr/>
            <p:nvPr/>
          </p:nvSpPr>
          <p:spPr>
            <a:xfrm>
              <a:off x="849725" y="3249638"/>
              <a:ext cx="325" cy="325"/>
            </a:xfrm>
            <a:custGeom>
              <a:avLst/>
              <a:gdLst/>
              <a:ahLst/>
              <a:cxnLst/>
              <a:rect l="l" t="t" r="r" b="b"/>
              <a:pathLst>
                <a:path w="13" h="13" extrusionOk="0">
                  <a:moveTo>
                    <a:pt x="1" y="0"/>
                  </a:moveTo>
                  <a:cubicBezTo>
                    <a:pt x="1" y="12"/>
                    <a:pt x="1" y="12"/>
                    <a:pt x="13" y="12"/>
                  </a:cubicBez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50"/>
            <p:cNvSpPr/>
            <p:nvPr/>
          </p:nvSpPr>
          <p:spPr>
            <a:xfrm>
              <a:off x="857475" y="3226413"/>
              <a:ext cx="625" cy="25"/>
            </a:xfrm>
            <a:custGeom>
              <a:avLst/>
              <a:gdLst/>
              <a:ahLst/>
              <a:cxnLst/>
              <a:rect l="l" t="t" r="r" b="b"/>
              <a:pathLst>
                <a:path w="25" h="1" extrusionOk="0">
                  <a:moveTo>
                    <a:pt x="0" y="1"/>
                  </a:moveTo>
                  <a:cubicBezTo>
                    <a:pt x="0" y="1"/>
                    <a:pt x="12" y="1"/>
                    <a:pt x="24" y="1"/>
                  </a:cubicBezTo>
                  <a:lnTo>
                    <a:pt x="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50"/>
            <p:cNvSpPr/>
            <p:nvPr/>
          </p:nvSpPr>
          <p:spPr>
            <a:xfrm>
              <a:off x="856575" y="3237738"/>
              <a:ext cx="25" cy="25"/>
            </a:xfrm>
            <a:custGeom>
              <a:avLst/>
              <a:gdLst/>
              <a:ahLst/>
              <a:cxnLst/>
              <a:rect l="l" t="t" r="r" b="b"/>
              <a:pathLst>
                <a:path w="1" h="1" extrusionOk="0">
                  <a:moveTo>
                    <a:pt x="1" y="0"/>
                  </a:move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50"/>
            <p:cNvSpPr/>
            <p:nvPr/>
          </p:nvSpPr>
          <p:spPr>
            <a:xfrm>
              <a:off x="875025" y="3203488"/>
              <a:ext cx="25" cy="25"/>
            </a:xfrm>
            <a:custGeom>
              <a:avLst/>
              <a:gdLst/>
              <a:ahLst/>
              <a:cxnLst/>
              <a:rect l="l" t="t" r="r" b="b"/>
              <a:pathLst>
                <a:path w="1" h="1" extrusionOk="0">
                  <a:moveTo>
                    <a:pt x="1" y="1"/>
                  </a:moveTo>
                  <a:lnTo>
                    <a:pt x="1" y="1"/>
                  </a:lnTo>
                  <a:cubicBezTo>
                    <a:pt x="1"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50"/>
            <p:cNvSpPr/>
            <p:nvPr/>
          </p:nvSpPr>
          <p:spPr>
            <a:xfrm>
              <a:off x="876225" y="3200813"/>
              <a:ext cx="325" cy="25"/>
            </a:xfrm>
            <a:custGeom>
              <a:avLst/>
              <a:gdLst/>
              <a:ahLst/>
              <a:cxnLst/>
              <a:rect l="l" t="t" r="r" b="b"/>
              <a:pathLst>
                <a:path w="13" h="1" extrusionOk="0">
                  <a:moveTo>
                    <a:pt x="12" y="1"/>
                  </a:move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50"/>
            <p:cNvSpPr/>
            <p:nvPr/>
          </p:nvSpPr>
          <p:spPr>
            <a:xfrm>
              <a:off x="857175" y="3243988"/>
              <a:ext cx="25" cy="25"/>
            </a:xfrm>
            <a:custGeom>
              <a:avLst/>
              <a:gdLst/>
              <a:ahLst/>
              <a:cxnLst/>
              <a:rect l="l" t="t" r="r" b="b"/>
              <a:pathLst>
                <a:path w="1" h="1" extrusionOk="0">
                  <a:moveTo>
                    <a:pt x="0" y="0"/>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50"/>
            <p:cNvSpPr/>
            <p:nvPr/>
          </p:nvSpPr>
          <p:spPr>
            <a:xfrm>
              <a:off x="866100" y="3205888"/>
              <a:ext cx="325" cy="25"/>
            </a:xfrm>
            <a:custGeom>
              <a:avLst/>
              <a:gdLst/>
              <a:ahLst/>
              <a:cxnLst/>
              <a:rect l="l" t="t" r="r" b="b"/>
              <a:pathLst>
                <a:path w="13" h="1" extrusionOk="0">
                  <a:moveTo>
                    <a:pt x="1" y="0"/>
                  </a:moveTo>
                  <a:lnTo>
                    <a:pt x="13" y="0"/>
                  </a:lnTo>
                  <a:lnTo>
                    <a:pt x="1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50"/>
            <p:cNvSpPr/>
            <p:nvPr/>
          </p:nvSpPr>
          <p:spPr>
            <a:xfrm>
              <a:off x="851225" y="3246963"/>
              <a:ext cx="325" cy="325"/>
            </a:xfrm>
            <a:custGeom>
              <a:avLst/>
              <a:gdLst/>
              <a:ahLst/>
              <a:cxnLst/>
              <a:rect l="l" t="t" r="r" b="b"/>
              <a:pathLst>
                <a:path w="13" h="13" extrusionOk="0">
                  <a:moveTo>
                    <a:pt x="0" y="0"/>
                  </a:moveTo>
                  <a:lnTo>
                    <a:pt x="12" y="12"/>
                  </a:lnTo>
                  <a:lnTo>
                    <a:pt x="12" y="1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50"/>
            <p:cNvSpPr/>
            <p:nvPr/>
          </p:nvSpPr>
          <p:spPr>
            <a:xfrm>
              <a:off x="855975" y="3232363"/>
              <a:ext cx="25" cy="325"/>
            </a:xfrm>
            <a:custGeom>
              <a:avLst/>
              <a:gdLst/>
              <a:ahLst/>
              <a:cxnLst/>
              <a:rect l="l" t="t" r="r" b="b"/>
              <a:pathLst>
                <a:path w="1" h="13" extrusionOk="0">
                  <a:moveTo>
                    <a:pt x="1" y="13"/>
                  </a:moveTo>
                  <a:lnTo>
                    <a:pt x="1" y="13"/>
                  </a:lnTo>
                  <a:cubicBezTo>
                    <a:pt x="1" y="13"/>
                    <a:pt x="1" y="1"/>
                    <a:pt x="1"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50"/>
            <p:cNvSpPr/>
            <p:nvPr/>
          </p:nvSpPr>
          <p:spPr>
            <a:xfrm>
              <a:off x="855975" y="3237438"/>
              <a:ext cx="625" cy="600"/>
            </a:xfrm>
            <a:custGeom>
              <a:avLst/>
              <a:gdLst/>
              <a:ahLst/>
              <a:cxnLst/>
              <a:rect l="l" t="t" r="r" b="b"/>
              <a:pathLst>
                <a:path w="25" h="24" extrusionOk="0">
                  <a:moveTo>
                    <a:pt x="13" y="0"/>
                  </a:moveTo>
                  <a:cubicBezTo>
                    <a:pt x="13" y="0"/>
                    <a:pt x="1" y="0"/>
                    <a:pt x="25" y="24"/>
                  </a:cubicBezTo>
                  <a:lnTo>
                    <a:pt x="1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50"/>
            <p:cNvSpPr/>
            <p:nvPr/>
          </p:nvSpPr>
          <p:spPr>
            <a:xfrm>
              <a:off x="856875" y="3227313"/>
              <a:ext cx="25" cy="325"/>
            </a:xfrm>
            <a:custGeom>
              <a:avLst/>
              <a:gdLst/>
              <a:ahLst/>
              <a:cxnLst/>
              <a:rect l="l" t="t" r="r" b="b"/>
              <a:pathLst>
                <a:path w="1" h="13" extrusionOk="0">
                  <a:moveTo>
                    <a:pt x="1" y="12"/>
                  </a:moveTo>
                  <a:lnTo>
                    <a:pt x="1" y="12"/>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50"/>
            <p:cNvSpPr/>
            <p:nvPr/>
          </p:nvSpPr>
          <p:spPr>
            <a:xfrm>
              <a:off x="855975" y="3237138"/>
              <a:ext cx="625" cy="325"/>
            </a:xfrm>
            <a:custGeom>
              <a:avLst/>
              <a:gdLst/>
              <a:ahLst/>
              <a:cxnLst/>
              <a:rect l="l" t="t" r="r" b="b"/>
              <a:pathLst>
                <a:path w="25" h="13" extrusionOk="0">
                  <a:moveTo>
                    <a:pt x="13" y="0"/>
                  </a:moveTo>
                  <a:cubicBezTo>
                    <a:pt x="1" y="0"/>
                    <a:pt x="1" y="0"/>
                    <a:pt x="13" y="12"/>
                  </a:cubicBezTo>
                  <a:cubicBezTo>
                    <a:pt x="25" y="12"/>
                    <a:pt x="13" y="12"/>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50"/>
            <p:cNvSpPr/>
            <p:nvPr/>
          </p:nvSpPr>
          <p:spPr>
            <a:xfrm>
              <a:off x="855975" y="3249038"/>
              <a:ext cx="625" cy="325"/>
            </a:xfrm>
            <a:custGeom>
              <a:avLst/>
              <a:gdLst/>
              <a:ahLst/>
              <a:cxnLst/>
              <a:rect l="l" t="t" r="r" b="b"/>
              <a:pathLst>
                <a:path w="25" h="13" extrusionOk="0">
                  <a:moveTo>
                    <a:pt x="1" y="1"/>
                  </a:moveTo>
                  <a:cubicBezTo>
                    <a:pt x="1" y="1"/>
                    <a:pt x="13" y="1"/>
                    <a:pt x="25" y="12"/>
                  </a:cubicBezTo>
                  <a:cubicBezTo>
                    <a:pt x="13" y="1"/>
                    <a:pt x="1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50"/>
            <p:cNvSpPr/>
            <p:nvPr/>
          </p:nvSpPr>
          <p:spPr>
            <a:xfrm>
              <a:off x="858675" y="3242188"/>
              <a:ext cx="900" cy="625"/>
            </a:xfrm>
            <a:custGeom>
              <a:avLst/>
              <a:gdLst/>
              <a:ahLst/>
              <a:cxnLst/>
              <a:rect l="l" t="t" r="r" b="b"/>
              <a:pathLst>
                <a:path w="36" h="25" extrusionOk="0">
                  <a:moveTo>
                    <a:pt x="0" y="1"/>
                  </a:moveTo>
                  <a:lnTo>
                    <a:pt x="0" y="1"/>
                  </a:lnTo>
                  <a:cubicBezTo>
                    <a:pt x="10" y="10"/>
                    <a:pt x="17" y="14"/>
                    <a:pt x="23" y="16"/>
                  </a:cubicBezTo>
                  <a:lnTo>
                    <a:pt x="23" y="16"/>
                  </a:lnTo>
                  <a:lnTo>
                    <a:pt x="0" y="1"/>
                  </a:lnTo>
                  <a:close/>
                  <a:moveTo>
                    <a:pt x="23" y="16"/>
                  </a:moveTo>
                  <a:lnTo>
                    <a:pt x="36" y="24"/>
                  </a:lnTo>
                  <a:cubicBezTo>
                    <a:pt x="36" y="17"/>
                    <a:pt x="31" y="19"/>
                    <a:pt x="23" y="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50"/>
            <p:cNvSpPr/>
            <p:nvPr/>
          </p:nvSpPr>
          <p:spPr>
            <a:xfrm>
              <a:off x="854200" y="3238913"/>
              <a:ext cx="925" cy="625"/>
            </a:xfrm>
            <a:custGeom>
              <a:avLst/>
              <a:gdLst/>
              <a:ahLst/>
              <a:cxnLst/>
              <a:rect l="l" t="t" r="r" b="b"/>
              <a:pathLst>
                <a:path w="37" h="25" extrusionOk="0">
                  <a:moveTo>
                    <a:pt x="0" y="1"/>
                  </a:moveTo>
                  <a:lnTo>
                    <a:pt x="36" y="25"/>
                  </a:lnTo>
                  <a:lnTo>
                    <a:pt x="36" y="25"/>
                  </a:lnTo>
                  <a:lnTo>
                    <a:pt x="24" y="13"/>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50"/>
            <p:cNvSpPr/>
            <p:nvPr/>
          </p:nvSpPr>
          <p:spPr>
            <a:xfrm>
              <a:off x="861350" y="3240713"/>
              <a:ext cx="325" cy="600"/>
            </a:xfrm>
            <a:custGeom>
              <a:avLst/>
              <a:gdLst/>
              <a:ahLst/>
              <a:cxnLst/>
              <a:rect l="l" t="t" r="r" b="b"/>
              <a:pathLst>
                <a:path w="13" h="24" extrusionOk="0">
                  <a:moveTo>
                    <a:pt x="0" y="0"/>
                  </a:moveTo>
                  <a:lnTo>
                    <a:pt x="0" y="12"/>
                  </a:lnTo>
                  <a:lnTo>
                    <a:pt x="12" y="24"/>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50"/>
            <p:cNvSpPr/>
            <p:nvPr/>
          </p:nvSpPr>
          <p:spPr>
            <a:xfrm>
              <a:off x="864925" y="3229388"/>
              <a:ext cx="975" cy="400"/>
            </a:xfrm>
            <a:custGeom>
              <a:avLst/>
              <a:gdLst/>
              <a:ahLst/>
              <a:cxnLst/>
              <a:rect l="l" t="t" r="r" b="b"/>
              <a:pathLst>
                <a:path w="39" h="16" extrusionOk="0">
                  <a:moveTo>
                    <a:pt x="0" y="1"/>
                  </a:moveTo>
                  <a:lnTo>
                    <a:pt x="17" y="6"/>
                  </a:lnTo>
                  <a:lnTo>
                    <a:pt x="17" y="6"/>
                  </a:lnTo>
                  <a:cubicBezTo>
                    <a:pt x="11" y="3"/>
                    <a:pt x="4" y="1"/>
                    <a:pt x="0" y="1"/>
                  </a:cubicBezTo>
                  <a:close/>
                  <a:moveTo>
                    <a:pt x="17" y="6"/>
                  </a:moveTo>
                  <a:lnTo>
                    <a:pt x="17" y="6"/>
                  </a:lnTo>
                  <a:cubicBezTo>
                    <a:pt x="26" y="11"/>
                    <a:pt x="36" y="16"/>
                    <a:pt x="38" y="16"/>
                  </a:cubicBezTo>
                  <a:cubicBezTo>
                    <a:pt x="39" y="16"/>
                    <a:pt x="38" y="15"/>
                    <a:pt x="36" y="13"/>
                  </a:cubicBezTo>
                  <a:lnTo>
                    <a:pt x="17" y="6"/>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50"/>
            <p:cNvSpPr/>
            <p:nvPr/>
          </p:nvSpPr>
          <p:spPr>
            <a:xfrm>
              <a:off x="866700" y="3224338"/>
              <a:ext cx="875" cy="150"/>
            </a:xfrm>
            <a:custGeom>
              <a:avLst/>
              <a:gdLst/>
              <a:ahLst/>
              <a:cxnLst/>
              <a:rect l="l" t="t" r="r" b="b"/>
              <a:pathLst>
                <a:path w="35" h="6" extrusionOk="0">
                  <a:moveTo>
                    <a:pt x="0" y="0"/>
                  </a:moveTo>
                  <a:cubicBezTo>
                    <a:pt x="16" y="0"/>
                    <a:pt x="32" y="6"/>
                    <a:pt x="34" y="6"/>
                  </a:cubicBezTo>
                  <a:cubicBezTo>
                    <a:pt x="35" y="6"/>
                    <a:pt x="32" y="4"/>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50"/>
            <p:cNvSpPr/>
            <p:nvPr/>
          </p:nvSpPr>
          <p:spPr>
            <a:xfrm>
              <a:off x="874450" y="3210338"/>
              <a:ext cx="300" cy="325"/>
            </a:xfrm>
            <a:custGeom>
              <a:avLst/>
              <a:gdLst/>
              <a:ahLst/>
              <a:cxnLst/>
              <a:rect l="l" t="t" r="r" b="b"/>
              <a:pathLst>
                <a:path w="12" h="13" extrusionOk="0">
                  <a:moveTo>
                    <a:pt x="12" y="13"/>
                  </a:moveTo>
                  <a:lnTo>
                    <a:pt x="0"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50"/>
            <p:cNvSpPr/>
            <p:nvPr/>
          </p:nvSpPr>
          <p:spPr>
            <a:xfrm>
              <a:off x="933375" y="3295463"/>
              <a:ext cx="1225" cy="475"/>
            </a:xfrm>
            <a:custGeom>
              <a:avLst/>
              <a:gdLst/>
              <a:ahLst/>
              <a:cxnLst/>
              <a:rect l="l" t="t" r="r" b="b"/>
              <a:pathLst>
                <a:path w="49" h="19" extrusionOk="0">
                  <a:moveTo>
                    <a:pt x="0" y="1"/>
                  </a:moveTo>
                  <a:lnTo>
                    <a:pt x="12" y="13"/>
                  </a:lnTo>
                  <a:cubicBezTo>
                    <a:pt x="20" y="13"/>
                    <a:pt x="34" y="18"/>
                    <a:pt x="41" y="18"/>
                  </a:cubicBezTo>
                  <a:cubicBezTo>
                    <a:pt x="45" y="18"/>
                    <a:pt x="48" y="17"/>
                    <a:pt x="48" y="13"/>
                  </a:cubicBez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50"/>
            <p:cNvSpPr/>
            <p:nvPr/>
          </p:nvSpPr>
          <p:spPr>
            <a:xfrm>
              <a:off x="933375" y="3294888"/>
              <a:ext cx="2700" cy="1025"/>
            </a:xfrm>
            <a:custGeom>
              <a:avLst/>
              <a:gdLst/>
              <a:ahLst/>
              <a:cxnLst/>
              <a:rect l="l" t="t" r="r" b="b"/>
              <a:pathLst>
                <a:path w="108" h="41" extrusionOk="0">
                  <a:moveTo>
                    <a:pt x="0" y="0"/>
                  </a:moveTo>
                  <a:cubicBezTo>
                    <a:pt x="36" y="12"/>
                    <a:pt x="24" y="12"/>
                    <a:pt x="72" y="24"/>
                  </a:cubicBezTo>
                  <a:lnTo>
                    <a:pt x="108" y="24"/>
                  </a:lnTo>
                  <a:cubicBezTo>
                    <a:pt x="72" y="12"/>
                    <a:pt x="36" y="0"/>
                    <a:pt x="0" y="0"/>
                  </a:cubicBezTo>
                  <a:close/>
                  <a:moveTo>
                    <a:pt x="36" y="24"/>
                  </a:moveTo>
                  <a:cubicBezTo>
                    <a:pt x="48" y="24"/>
                    <a:pt x="24" y="24"/>
                    <a:pt x="60" y="36"/>
                  </a:cubicBezTo>
                  <a:cubicBezTo>
                    <a:pt x="67" y="39"/>
                    <a:pt x="73" y="41"/>
                    <a:pt x="77" y="41"/>
                  </a:cubicBezTo>
                  <a:cubicBezTo>
                    <a:pt x="88" y="41"/>
                    <a:pt x="89" y="32"/>
                    <a:pt x="72"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50"/>
            <p:cNvSpPr/>
            <p:nvPr/>
          </p:nvSpPr>
          <p:spPr>
            <a:xfrm>
              <a:off x="942600" y="3281488"/>
              <a:ext cx="25" cy="25"/>
            </a:xfrm>
            <a:custGeom>
              <a:avLst/>
              <a:gdLst/>
              <a:ahLst/>
              <a:cxnLst/>
              <a:rect l="l" t="t" r="r" b="b"/>
              <a:pathLst>
                <a:path w="1" h="1" extrusionOk="0">
                  <a:moveTo>
                    <a:pt x="1" y="0"/>
                  </a:moveTo>
                  <a:lnTo>
                    <a:pt x="1" y="0"/>
                  </a:lnTo>
                  <a:cubicBezTo>
                    <a:pt x="1" y="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50"/>
            <p:cNvSpPr/>
            <p:nvPr/>
          </p:nvSpPr>
          <p:spPr>
            <a:xfrm>
              <a:off x="933375" y="3293988"/>
              <a:ext cx="325" cy="25"/>
            </a:xfrm>
            <a:custGeom>
              <a:avLst/>
              <a:gdLst/>
              <a:ahLst/>
              <a:cxnLst/>
              <a:rect l="l" t="t" r="r" b="b"/>
              <a:pathLst>
                <a:path w="13" h="1" extrusionOk="0">
                  <a:moveTo>
                    <a:pt x="0" y="0"/>
                  </a:moveTo>
                  <a:lnTo>
                    <a:pt x="12" y="0"/>
                  </a:lnTo>
                  <a:lnTo>
                    <a:pt x="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50"/>
            <p:cNvSpPr/>
            <p:nvPr/>
          </p:nvSpPr>
          <p:spPr>
            <a:xfrm>
              <a:off x="947650" y="3235638"/>
              <a:ext cx="325" cy="25"/>
            </a:xfrm>
            <a:custGeom>
              <a:avLst/>
              <a:gdLst/>
              <a:ahLst/>
              <a:cxnLst/>
              <a:rect l="l" t="t" r="r" b="b"/>
              <a:pathLst>
                <a:path w="13" h="1" extrusionOk="0">
                  <a:moveTo>
                    <a:pt x="1" y="1"/>
                  </a:moveTo>
                  <a:lnTo>
                    <a:pt x="1" y="1"/>
                  </a:lnTo>
                  <a:lnTo>
                    <a:pt x="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50"/>
            <p:cNvSpPr/>
            <p:nvPr/>
          </p:nvSpPr>
          <p:spPr>
            <a:xfrm>
              <a:off x="944100" y="3264138"/>
              <a:ext cx="2100" cy="400"/>
            </a:xfrm>
            <a:custGeom>
              <a:avLst/>
              <a:gdLst/>
              <a:ahLst/>
              <a:cxnLst/>
              <a:rect l="l" t="t" r="r" b="b"/>
              <a:pathLst>
                <a:path w="84" h="16" extrusionOk="0">
                  <a:moveTo>
                    <a:pt x="24" y="0"/>
                  </a:moveTo>
                  <a:cubicBezTo>
                    <a:pt x="17" y="0"/>
                    <a:pt x="10" y="1"/>
                    <a:pt x="0" y="4"/>
                  </a:cubicBezTo>
                  <a:cubicBezTo>
                    <a:pt x="24" y="16"/>
                    <a:pt x="60" y="16"/>
                    <a:pt x="83" y="16"/>
                  </a:cubicBezTo>
                  <a:cubicBezTo>
                    <a:pt x="55" y="16"/>
                    <a:pt x="49"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50"/>
            <p:cNvSpPr/>
            <p:nvPr/>
          </p:nvSpPr>
          <p:spPr>
            <a:xfrm>
              <a:off x="943200" y="3274338"/>
              <a:ext cx="325" cy="25"/>
            </a:xfrm>
            <a:custGeom>
              <a:avLst/>
              <a:gdLst/>
              <a:ahLst/>
              <a:cxnLst/>
              <a:rect l="l" t="t" r="r" b="b"/>
              <a:pathLst>
                <a:path w="13" h="1" extrusionOk="0">
                  <a:moveTo>
                    <a:pt x="0" y="1"/>
                  </a:moveTo>
                  <a:cubicBezTo>
                    <a:pt x="0" y="1"/>
                    <a:pt x="12" y="1"/>
                    <a:pt x="0" y="1"/>
                  </a:cubicBez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50"/>
            <p:cNvSpPr/>
            <p:nvPr/>
          </p:nvSpPr>
          <p:spPr>
            <a:xfrm>
              <a:off x="943200" y="3272863"/>
              <a:ext cx="25" cy="25"/>
            </a:xfrm>
            <a:custGeom>
              <a:avLst/>
              <a:gdLst/>
              <a:ahLst/>
              <a:cxnLst/>
              <a:rect l="l" t="t" r="r" b="b"/>
              <a:pathLst>
                <a:path w="1" h="1" extrusionOk="0">
                  <a:moveTo>
                    <a:pt x="0" y="0"/>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50"/>
            <p:cNvSpPr/>
            <p:nvPr/>
          </p:nvSpPr>
          <p:spPr>
            <a:xfrm>
              <a:off x="941700" y="3241463"/>
              <a:ext cx="925" cy="150"/>
            </a:xfrm>
            <a:custGeom>
              <a:avLst/>
              <a:gdLst/>
              <a:ahLst/>
              <a:cxnLst/>
              <a:rect l="l" t="t" r="r" b="b"/>
              <a:pathLst>
                <a:path w="37" h="6" extrusionOk="0">
                  <a:moveTo>
                    <a:pt x="5" y="1"/>
                  </a:moveTo>
                  <a:cubicBezTo>
                    <a:pt x="2" y="1"/>
                    <a:pt x="1" y="2"/>
                    <a:pt x="1" y="6"/>
                  </a:cubicBezTo>
                  <a:lnTo>
                    <a:pt x="37" y="6"/>
                  </a:lnTo>
                  <a:cubicBezTo>
                    <a:pt x="21" y="6"/>
                    <a:pt x="10"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50"/>
            <p:cNvSpPr/>
            <p:nvPr/>
          </p:nvSpPr>
          <p:spPr>
            <a:xfrm>
              <a:off x="933375" y="3293688"/>
              <a:ext cx="325" cy="25"/>
            </a:xfrm>
            <a:custGeom>
              <a:avLst/>
              <a:gdLst/>
              <a:ahLst/>
              <a:cxnLst/>
              <a:rect l="l" t="t" r="r" b="b"/>
              <a:pathLst>
                <a:path w="13" h="1" extrusionOk="0">
                  <a:moveTo>
                    <a:pt x="0" y="0"/>
                  </a:moveTo>
                  <a:lnTo>
                    <a:pt x="0" y="0"/>
                  </a:lnTo>
                  <a:lnTo>
                    <a:pt x="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50"/>
            <p:cNvSpPr/>
            <p:nvPr/>
          </p:nvSpPr>
          <p:spPr>
            <a:xfrm>
              <a:off x="935150" y="3271663"/>
              <a:ext cx="925" cy="25"/>
            </a:xfrm>
            <a:custGeom>
              <a:avLst/>
              <a:gdLst/>
              <a:ahLst/>
              <a:cxnLst/>
              <a:rect l="l" t="t" r="r" b="b"/>
              <a:pathLst>
                <a:path w="37" h="1" extrusionOk="0">
                  <a:moveTo>
                    <a:pt x="1" y="0"/>
                  </a:moveTo>
                  <a:lnTo>
                    <a:pt x="37" y="0"/>
                  </a:lnTo>
                  <a:lnTo>
                    <a:pt x="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50"/>
            <p:cNvSpPr/>
            <p:nvPr/>
          </p:nvSpPr>
          <p:spPr>
            <a:xfrm>
              <a:off x="947650" y="3248738"/>
              <a:ext cx="25" cy="25"/>
            </a:xfrm>
            <a:custGeom>
              <a:avLst/>
              <a:gdLst/>
              <a:ahLst/>
              <a:cxnLst/>
              <a:rect l="l" t="t" r="r" b="b"/>
              <a:pathLst>
                <a:path w="1" h="1" extrusionOk="0">
                  <a:moveTo>
                    <a:pt x="1" y="1"/>
                  </a:moveTo>
                  <a:lnTo>
                    <a:pt x="1" y="1"/>
                  </a:lnTo>
                  <a:cubicBezTo>
                    <a:pt x="1"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50"/>
            <p:cNvSpPr/>
            <p:nvPr/>
          </p:nvSpPr>
          <p:spPr>
            <a:xfrm>
              <a:off x="948250" y="3246063"/>
              <a:ext cx="325" cy="25"/>
            </a:xfrm>
            <a:custGeom>
              <a:avLst/>
              <a:gdLst/>
              <a:ahLst/>
              <a:cxnLst/>
              <a:rect l="l" t="t" r="r" b="b"/>
              <a:pathLst>
                <a:path w="13" h="1" extrusionOk="0">
                  <a:moveTo>
                    <a:pt x="13" y="0"/>
                  </a:moveTo>
                  <a:lnTo>
                    <a:pt x="1" y="0"/>
                  </a:lnTo>
                  <a:lnTo>
                    <a:pt x="1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50"/>
            <p:cNvSpPr/>
            <p:nvPr/>
          </p:nvSpPr>
          <p:spPr>
            <a:xfrm>
              <a:off x="939325" y="3252013"/>
              <a:ext cx="325" cy="25"/>
            </a:xfrm>
            <a:custGeom>
              <a:avLst/>
              <a:gdLst/>
              <a:ahLst/>
              <a:cxnLst/>
              <a:rect l="l" t="t" r="r" b="b"/>
              <a:pathLst>
                <a:path w="13" h="1" extrusionOk="0">
                  <a:moveTo>
                    <a:pt x="1" y="1"/>
                  </a:moveTo>
                  <a:lnTo>
                    <a:pt x="13"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50"/>
            <p:cNvSpPr/>
            <p:nvPr/>
          </p:nvSpPr>
          <p:spPr>
            <a:xfrm>
              <a:off x="933975" y="3291013"/>
              <a:ext cx="625" cy="25"/>
            </a:xfrm>
            <a:custGeom>
              <a:avLst/>
              <a:gdLst/>
              <a:ahLst/>
              <a:cxnLst/>
              <a:rect l="l" t="t" r="r" b="b"/>
              <a:pathLst>
                <a:path w="25" h="1" extrusionOk="0">
                  <a:moveTo>
                    <a:pt x="0" y="0"/>
                  </a:moveTo>
                  <a:lnTo>
                    <a:pt x="24" y="0"/>
                  </a:lnTo>
                  <a:lnTo>
                    <a:pt x="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50"/>
            <p:cNvSpPr/>
            <p:nvPr/>
          </p:nvSpPr>
          <p:spPr>
            <a:xfrm>
              <a:off x="935150" y="3277313"/>
              <a:ext cx="325" cy="25"/>
            </a:xfrm>
            <a:custGeom>
              <a:avLst/>
              <a:gdLst/>
              <a:ahLst/>
              <a:cxnLst/>
              <a:rect l="l" t="t" r="r" b="b"/>
              <a:pathLst>
                <a:path w="13" h="1" extrusionOk="0">
                  <a:moveTo>
                    <a:pt x="13" y="1"/>
                  </a:moveTo>
                  <a:lnTo>
                    <a:pt x="13" y="1"/>
                  </a:lnTo>
                  <a:cubicBezTo>
                    <a:pt x="13" y="1"/>
                    <a:pt x="1"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50"/>
            <p:cNvSpPr/>
            <p:nvPr/>
          </p:nvSpPr>
          <p:spPr>
            <a:xfrm>
              <a:off x="936350" y="3281788"/>
              <a:ext cx="625" cy="25"/>
            </a:xfrm>
            <a:custGeom>
              <a:avLst/>
              <a:gdLst/>
              <a:ahLst/>
              <a:cxnLst/>
              <a:rect l="l" t="t" r="r" b="b"/>
              <a:pathLst>
                <a:path w="25" h="1" extrusionOk="0">
                  <a:moveTo>
                    <a:pt x="24" y="0"/>
                  </a:moveTo>
                  <a:lnTo>
                    <a:pt x="12" y="0"/>
                  </a:lnTo>
                  <a:cubicBezTo>
                    <a:pt x="12" y="0"/>
                    <a:pt x="1"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50"/>
            <p:cNvSpPr/>
            <p:nvPr/>
          </p:nvSpPr>
          <p:spPr>
            <a:xfrm>
              <a:off x="934875" y="3272863"/>
              <a:ext cx="0" cy="25"/>
            </a:xfrm>
            <a:custGeom>
              <a:avLst/>
              <a:gdLst/>
              <a:ahLst/>
              <a:cxnLst/>
              <a:rect l="l" t="t" r="r" b="b"/>
              <a:pathLst>
                <a:path h="1" extrusionOk="0">
                  <a:moveTo>
                    <a:pt x="0" y="0"/>
                  </a:moveTo>
                  <a:lnTo>
                    <a:pt x="0"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50"/>
            <p:cNvSpPr/>
            <p:nvPr/>
          </p:nvSpPr>
          <p:spPr>
            <a:xfrm>
              <a:off x="936350" y="3281488"/>
              <a:ext cx="625" cy="25"/>
            </a:xfrm>
            <a:custGeom>
              <a:avLst/>
              <a:gdLst/>
              <a:ahLst/>
              <a:cxnLst/>
              <a:rect l="l" t="t" r="r" b="b"/>
              <a:pathLst>
                <a:path w="25" h="1" extrusionOk="0">
                  <a:moveTo>
                    <a:pt x="12" y="0"/>
                  </a:moveTo>
                  <a:cubicBezTo>
                    <a:pt x="1" y="0"/>
                    <a:pt x="12" y="0"/>
                    <a:pt x="12" y="0"/>
                  </a:cubicBezTo>
                  <a:cubicBezTo>
                    <a:pt x="12" y="0"/>
                    <a:pt x="24"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50"/>
            <p:cNvSpPr/>
            <p:nvPr/>
          </p:nvSpPr>
          <p:spPr>
            <a:xfrm>
              <a:off x="933075" y="3294588"/>
              <a:ext cx="25" cy="25"/>
            </a:xfrm>
            <a:custGeom>
              <a:avLst/>
              <a:gdLst/>
              <a:ahLst/>
              <a:cxnLst/>
              <a:rect l="l" t="t" r="r" b="b"/>
              <a:pathLst>
                <a:path w="1" h="1" extrusionOk="0">
                  <a:moveTo>
                    <a:pt x="1" y="0"/>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50"/>
            <p:cNvSpPr/>
            <p:nvPr/>
          </p:nvSpPr>
          <p:spPr>
            <a:xfrm>
              <a:off x="933075" y="3294888"/>
              <a:ext cx="325" cy="25"/>
            </a:xfrm>
            <a:custGeom>
              <a:avLst/>
              <a:gdLst/>
              <a:ahLst/>
              <a:cxnLst/>
              <a:rect l="l" t="t" r="r" b="b"/>
              <a:pathLst>
                <a:path w="13" h="1" extrusionOk="0">
                  <a:moveTo>
                    <a:pt x="12" y="0"/>
                  </a:moveTo>
                  <a:lnTo>
                    <a:pt x="1" y="0"/>
                  </a:lnTo>
                  <a:cubicBezTo>
                    <a:pt x="1" y="0"/>
                    <a:pt x="1"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50"/>
            <p:cNvSpPr/>
            <p:nvPr/>
          </p:nvSpPr>
          <p:spPr>
            <a:xfrm>
              <a:off x="932775" y="3293088"/>
              <a:ext cx="1525" cy="325"/>
            </a:xfrm>
            <a:custGeom>
              <a:avLst/>
              <a:gdLst/>
              <a:ahLst/>
              <a:cxnLst/>
              <a:rect l="l" t="t" r="r" b="b"/>
              <a:pathLst>
                <a:path w="61" h="13" extrusionOk="0">
                  <a:moveTo>
                    <a:pt x="36" y="1"/>
                  </a:moveTo>
                  <a:cubicBezTo>
                    <a:pt x="36" y="1"/>
                    <a:pt x="1" y="1"/>
                    <a:pt x="13" y="13"/>
                  </a:cubicBezTo>
                  <a:lnTo>
                    <a:pt x="24" y="13"/>
                  </a:lnTo>
                  <a:cubicBezTo>
                    <a:pt x="1" y="13"/>
                    <a:pt x="60" y="13"/>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50"/>
            <p:cNvSpPr/>
            <p:nvPr/>
          </p:nvSpPr>
          <p:spPr>
            <a:xfrm>
              <a:off x="938125" y="3292788"/>
              <a:ext cx="1675" cy="325"/>
            </a:xfrm>
            <a:custGeom>
              <a:avLst/>
              <a:gdLst/>
              <a:ahLst/>
              <a:cxnLst/>
              <a:rect l="l" t="t" r="r" b="b"/>
              <a:pathLst>
                <a:path w="67" h="13" extrusionOk="0">
                  <a:moveTo>
                    <a:pt x="1" y="1"/>
                  </a:moveTo>
                  <a:cubicBezTo>
                    <a:pt x="4" y="1"/>
                    <a:pt x="8" y="1"/>
                    <a:pt x="13" y="1"/>
                  </a:cubicBezTo>
                  <a:lnTo>
                    <a:pt x="13" y="1"/>
                  </a:lnTo>
                  <a:cubicBezTo>
                    <a:pt x="13" y="1"/>
                    <a:pt x="13" y="1"/>
                    <a:pt x="13" y="1"/>
                  </a:cubicBezTo>
                  <a:close/>
                  <a:moveTo>
                    <a:pt x="13" y="1"/>
                  </a:moveTo>
                  <a:cubicBezTo>
                    <a:pt x="8" y="6"/>
                    <a:pt x="21" y="6"/>
                    <a:pt x="34" y="7"/>
                  </a:cubicBezTo>
                  <a:lnTo>
                    <a:pt x="34" y="7"/>
                  </a:lnTo>
                  <a:cubicBezTo>
                    <a:pt x="30" y="3"/>
                    <a:pt x="21" y="1"/>
                    <a:pt x="13" y="1"/>
                  </a:cubicBezTo>
                  <a:close/>
                  <a:moveTo>
                    <a:pt x="34" y="7"/>
                  </a:moveTo>
                  <a:lnTo>
                    <a:pt x="34" y="7"/>
                  </a:lnTo>
                  <a:cubicBezTo>
                    <a:pt x="36" y="8"/>
                    <a:pt x="37" y="10"/>
                    <a:pt x="37" y="13"/>
                  </a:cubicBezTo>
                  <a:cubicBezTo>
                    <a:pt x="66" y="7"/>
                    <a:pt x="58" y="7"/>
                    <a:pt x="43" y="7"/>
                  </a:cubicBezTo>
                  <a:cubicBezTo>
                    <a:pt x="40" y="7"/>
                    <a:pt x="37" y="7"/>
                    <a:pt x="34" y="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50"/>
            <p:cNvSpPr/>
            <p:nvPr/>
          </p:nvSpPr>
          <p:spPr>
            <a:xfrm>
              <a:off x="939325" y="3291913"/>
              <a:ext cx="625" cy="25"/>
            </a:xfrm>
            <a:custGeom>
              <a:avLst/>
              <a:gdLst/>
              <a:ahLst/>
              <a:cxnLst/>
              <a:rect l="l" t="t" r="r" b="b"/>
              <a:pathLst>
                <a:path w="25" h="1" extrusionOk="0">
                  <a:moveTo>
                    <a:pt x="1" y="0"/>
                  </a:moveTo>
                  <a:lnTo>
                    <a:pt x="24" y="0"/>
                  </a:lnTo>
                  <a:cubicBezTo>
                    <a:pt x="13" y="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50"/>
            <p:cNvSpPr/>
            <p:nvPr/>
          </p:nvSpPr>
          <p:spPr>
            <a:xfrm>
              <a:off x="940525" y="3285638"/>
              <a:ext cx="900" cy="25"/>
            </a:xfrm>
            <a:custGeom>
              <a:avLst/>
              <a:gdLst/>
              <a:ahLst/>
              <a:cxnLst/>
              <a:rect l="l" t="t" r="r" b="b"/>
              <a:pathLst>
                <a:path w="36" h="1" extrusionOk="0">
                  <a:moveTo>
                    <a:pt x="36" y="1"/>
                  </a:moveTo>
                  <a:cubicBezTo>
                    <a:pt x="36" y="1"/>
                    <a:pt x="24"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50"/>
            <p:cNvSpPr/>
            <p:nvPr/>
          </p:nvSpPr>
          <p:spPr>
            <a:xfrm>
              <a:off x="935150" y="3283563"/>
              <a:ext cx="925" cy="25"/>
            </a:xfrm>
            <a:custGeom>
              <a:avLst/>
              <a:gdLst/>
              <a:ahLst/>
              <a:cxnLst/>
              <a:rect l="l" t="t" r="r" b="b"/>
              <a:pathLst>
                <a:path w="37" h="1" extrusionOk="0">
                  <a:moveTo>
                    <a:pt x="25" y="1"/>
                  </a:moveTo>
                  <a:lnTo>
                    <a:pt x="1" y="1"/>
                  </a:lnTo>
                  <a:lnTo>
                    <a:pt x="3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50"/>
            <p:cNvSpPr/>
            <p:nvPr/>
          </p:nvSpPr>
          <p:spPr>
            <a:xfrm>
              <a:off x="942300" y="3283863"/>
              <a:ext cx="325" cy="325"/>
            </a:xfrm>
            <a:custGeom>
              <a:avLst/>
              <a:gdLst/>
              <a:ahLst/>
              <a:cxnLst/>
              <a:rect l="l" t="t" r="r" b="b"/>
              <a:pathLst>
                <a:path w="13" h="13" extrusionOk="0">
                  <a:moveTo>
                    <a:pt x="1" y="1"/>
                  </a:moveTo>
                  <a:lnTo>
                    <a:pt x="13" y="12"/>
                  </a:lnTo>
                  <a:lnTo>
                    <a:pt x="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50"/>
            <p:cNvSpPr/>
            <p:nvPr/>
          </p:nvSpPr>
          <p:spPr>
            <a:xfrm>
              <a:off x="943200" y="3273138"/>
              <a:ext cx="1125" cy="175"/>
            </a:xfrm>
            <a:custGeom>
              <a:avLst/>
              <a:gdLst/>
              <a:ahLst/>
              <a:cxnLst/>
              <a:rect l="l" t="t" r="r" b="b"/>
              <a:pathLst>
                <a:path w="45" h="7" extrusionOk="0">
                  <a:moveTo>
                    <a:pt x="0" y="1"/>
                  </a:moveTo>
                  <a:cubicBezTo>
                    <a:pt x="0" y="1"/>
                    <a:pt x="27" y="6"/>
                    <a:pt x="37" y="6"/>
                  </a:cubicBezTo>
                  <a:cubicBezTo>
                    <a:pt x="43" y="6"/>
                    <a:pt x="44" y="5"/>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50"/>
            <p:cNvSpPr/>
            <p:nvPr/>
          </p:nvSpPr>
          <p:spPr>
            <a:xfrm>
              <a:off x="943800" y="3268088"/>
              <a:ext cx="1200" cy="325"/>
            </a:xfrm>
            <a:custGeom>
              <a:avLst/>
              <a:gdLst/>
              <a:ahLst/>
              <a:cxnLst/>
              <a:rect l="l" t="t" r="r" b="b"/>
              <a:pathLst>
                <a:path w="48" h="13" extrusionOk="0">
                  <a:moveTo>
                    <a:pt x="24" y="1"/>
                  </a:moveTo>
                  <a:cubicBezTo>
                    <a:pt x="0" y="1"/>
                    <a:pt x="0" y="12"/>
                    <a:pt x="0" y="12"/>
                  </a:cubicBezTo>
                  <a:cubicBezTo>
                    <a:pt x="24" y="12"/>
                    <a:pt x="48" y="12"/>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50"/>
            <p:cNvSpPr/>
            <p:nvPr/>
          </p:nvSpPr>
          <p:spPr>
            <a:xfrm>
              <a:off x="948250" y="3254988"/>
              <a:ext cx="625" cy="25"/>
            </a:xfrm>
            <a:custGeom>
              <a:avLst/>
              <a:gdLst/>
              <a:ahLst/>
              <a:cxnLst/>
              <a:rect l="l" t="t" r="r" b="b"/>
              <a:pathLst>
                <a:path w="25" h="1" extrusionOk="0">
                  <a:moveTo>
                    <a:pt x="1" y="1"/>
                  </a:moveTo>
                  <a:lnTo>
                    <a:pt x="25" y="1"/>
                  </a:lnTo>
                  <a:lnTo>
                    <a:pt x="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50"/>
            <p:cNvSpPr/>
            <p:nvPr/>
          </p:nvSpPr>
          <p:spPr>
            <a:xfrm>
              <a:off x="1074175" y="3327613"/>
              <a:ext cx="25" cy="25"/>
            </a:xfrm>
            <a:custGeom>
              <a:avLst/>
              <a:gdLst/>
              <a:ahLst/>
              <a:cxnLst/>
              <a:rect l="l" t="t" r="r" b="b"/>
              <a:pathLst>
                <a:path w="1" h="1" extrusionOk="0">
                  <a:moveTo>
                    <a:pt x="0" y="1"/>
                  </a:moveTo>
                  <a:lnTo>
                    <a:pt x="0" y="1"/>
                  </a:lnTo>
                  <a:cubicBezTo>
                    <a:pt x="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50"/>
            <p:cNvSpPr/>
            <p:nvPr/>
          </p:nvSpPr>
          <p:spPr>
            <a:xfrm>
              <a:off x="1070900" y="3332988"/>
              <a:ext cx="325" cy="25"/>
            </a:xfrm>
            <a:custGeom>
              <a:avLst/>
              <a:gdLst/>
              <a:ahLst/>
              <a:cxnLst/>
              <a:rect l="l" t="t" r="r" b="b"/>
              <a:pathLst>
                <a:path w="13" h="1" extrusionOk="0">
                  <a:moveTo>
                    <a:pt x="0" y="0"/>
                  </a:moveTo>
                  <a:lnTo>
                    <a:pt x="12" y="0"/>
                  </a:ln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50"/>
            <p:cNvSpPr/>
            <p:nvPr/>
          </p:nvSpPr>
          <p:spPr>
            <a:xfrm>
              <a:off x="1071200" y="3335663"/>
              <a:ext cx="600" cy="25"/>
            </a:xfrm>
            <a:custGeom>
              <a:avLst/>
              <a:gdLst/>
              <a:ahLst/>
              <a:cxnLst/>
              <a:rect l="l" t="t" r="r" b="b"/>
              <a:pathLst>
                <a:path w="24" h="1" extrusionOk="0">
                  <a:moveTo>
                    <a:pt x="0" y="0"/>
                  </a:moveTo>
                  <a:lnTo>
                    <a:pt x="0" y="0"/>
                  </a:lnTo>
                  <a:lnTo>
                    <a:pt x="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50"/>
            <p:cNvSpPr/>
            <p:nvPr/>
          </p:nvSpPr>
          <p:spPr>
            <a:xfrm>
              <a:off x="1081000" y="3283863"/>
              <a:ext cx="625" cy="25"/>
            </a:xfrm>
            <a:custGeom>
              <a:avLst/>
              <a:gdLst/>
              <a:ahLst/>
              <a:cxnLst/>
              <a:rect l="l" t="t" r="r" b="b"/>
              <a:pathLst>
                <a:path w="25" h="1" extrusionOk="0">
                  <a:moveTo>
                    <a:pt x="1" y="1"/>
                  </a:moveTo>
                  <a:lnTo>
                    <a:pt x="1" y="1"/>
                  </a:lnTo>
                  <a:lnTo>
                    <a:pt x="2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50"/>
            <p:cNvSpPr/>
            <p:nvPr/>
          </p:nvSpPr>
          <p:spPr>
            <a:xfrm>
              <a:off x="1076250" y="3310963"/>
              <a:ext cx="2400" cy="600"/>
            </a:xfrm>
            <a:custGeom>
              <a:avLst/>
              <a:gdLst/>
              <a:ahLst/>
              <a:cxnLst/>
              <a:rect l="l" t="t" r="r" b="b"/>
              <a:pathLst>
                <a:path w="96" h="24" extrusionOk="0">
                  <a:moveTo>
                    <a:pt x="0" y="0"/>
                  </a:moveTo>
                  <a:cubicBezTo>
                    <a:pt x="36" y="12"/>
                    <a:pt x="60" y="24"/>
                    <a:pt x="96" y="24"/>
                  </a:cubicBezTo>
                  <a:cubicBezTo>
                    <a:pt x="48" y="24"/>
                    <a:pt x="48"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50"/>
            <p:cNvSpPr/>
            <p:nvPr/>
          </p:nvSpPr>
          <p:spPr>
            <a:xfrm>
              <a:off x="1075050" y="3320763"/>
              <a:ext cx="25" cy="25"/>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50"/>
            <p:cNvSpPr/>
            <p:nvPr/>
          </p:nvSpPr>
          <p:spPr>
            <a:xfrm>
              <a:off x="1075350" y="3319288"/>
              <a:ext cx="25" cy="25"/>
            </a:xfrm>
            <a:custGeom>
              <a:avLst/>
              <a:gdLst/>
              <a:ahLst/>
              <a:cxnLst/>
              <a:rect l="l" t="t" r="r" b="b"/>
              <a:pathLst>
                <a:path w="1" h="1" extrusionOk="0">
                  <a:moveTo>
                    <a:pt x="1" y="0"/>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50"/>
            <p:cNvSpPr/>
            <p:nvPr/>
          </p:nvSpPr>
          <p:spPr>
            <a:xfrm>
              <a:off x="1074750" y="3289088"/>
              <a:ext cx="1225" cy="150"/>
            </a:xfrm>
            <a:custGeom>
              <a:avLst/>
              <a:gdLst/>
              <a:ahLst/>
              <a:cxnLst/>
              <a:rect l="l" t="t" r="r" b="b"/>
              <a:pathLst>
                <a:path w="49" h="6" extrusionOk="0">
                  <a:moveTo>
                    <a:pt x="5" y="1"/>
                  </a:moveTo>
                  <a:cubicBezTo>
                    <a:pt x="2" y="1"/>
                    <a:pt x="1" y="2"/>
                    <a:pt x="1" y="6"/>
                  </a:cubicBezTo>
                  <a:lnTo>
                    <a:pt x="49" y="6"/>
                  </a:lnTo>
                  <a:cubicBezTo>
                    <a:pt x="25" y="6"/>
                    <a:pt x="12" y="1"/>
                    <a:pt x="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50"/>
            <p:cNvSpPr/>
            <p:nvPr/>
          </p:nvSpPr>
          <p:spPr>
            <a:xfrm>
              <a:off x="1067325" y="3317788"/>
              <a:ext cx="625" cy="25"/>
            </a:xfrm>
            <a:custGeom>
              <a:avLst/>
              <a:gdLst/>
              <a:ahLst/>
              <a:cxnLst/>
              <a:rect l="l" t="t" r="r" b="b"/>
              <a:pathLst>
                <a:path w="25" h="1" extrusionOk="0">
                  <a:moveTo>
                    <a:pt x="0" y="1"/>
                  </a:moveTo>
                  <a:lnTo>
                    <a:pt x="24" y="1"/>
                  </a:lnTo>
                  <a:lnTo>
                    <a:pt x="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50"/>
            <p:cNvSpPr/>
            <p:nvPr/>
          </p:nvSpPr>
          <p:spPr>
            <a:xfrm>
              <a:off x="1080425" y="3296363"/>
              <a:ext cx="325" cy="25"/>
            </a:xfrm>
            <a:custGeom>
              <a:avLst/>
              <a:gdLst/>
              <a:ahLst/>
              <a:cxnLst/>
              <a:rect l="l" t="t" r="r" b="b"/>
              <a:pathLst>
                <a:path w="13" h="1" extrusionOk="0">
                  <a:moveTo>
                    <a:pt x="0" y="1"/>
                  </a:moveTo>
                  <a:lnTo>
                    <a:pt x="0" y="1"/>
                  </a:lnTo>
                  <a:cubicBezTo>
                    <a:pt x="0" y="1"/>
                    <a:pt x="12"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50"/>
            <p:cNvSpPr/>
            <p:nvPr/>
          </p:nvSpPr>
          <p:spPr>
            <a:xfrm>
              <a:off x="1081300" y="3293688"/>
              <a:ext cx="325" cy="25"/>
            </a:xfrm>
            <a:custGeom>
              <a:avLst/>
              <a:gdLst/>
              <a:ahLst/>
              <a:cxnLst/>
              <a:rect l="l" t="t" r="r" b="b"/>
              <a:pathLst>
                <a:path w="13" h="1" extrusionOk="0">
                  <a:moveTo>
                    <a:pt x="13" y="0"/>
                  </a:move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50"/>
            <p:cNvSpPr/>
            <p:nvPr/>
          </p:nvSpPr>
          <p:spPr>
            <a:xfrm>
              <a:off x="1070600" y="3332988"/>
              <a:ext cx="25" cy="25"/>
            </a:xfrm>
            <a:custGeom>
              <a:avLst/>
              <a:gdLst/>
              <a:ahLst/>
              <a:cxnLst/>
              <a:rect l="l" t="t" r="r" b="b"/>
              <a:pathLst>
                <a:path w="1" h="1" extrusionOk="0">
                  <a:moveTo>
                    <a:pt x="0" y="0"/>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50"/>
            <p:cNvSpPr/>
            <p:nvPr/>
          </p:nvSpPr>
          <p:spPr>
            <a:xfrm>
              <a:off x="1072075" y="3299038"/>
              <a:ext cx="325" cy="25"/>
            </a:xfrm>
            <a:custGeom>
              <a:avLst/>
              <a:gdLst/>
              <a:ahLst/>
              <a:cxnLst/>
              <a:rect l="l" t="t" r="r" b="b"/>
              <a:pathLst>
                <a:path w="13" h="1" extrusionOk="0">
                  <a:moveTo>
                    <a:pt x="1" y="1"/>
                  </a:moveTo>
                  <a:lnTo>
                    <a:pt x="13"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50"/>
            <p:cNvSpPr/>
            <p:nvPr/>
          </p:nvSpPr>
          <p:spPr>
            <a:xfrm>
              <a:off x="1065225" y="3336263"/>
              <a:ext cx="625" cy="25"/>
            </a:xfrm>
            <a:custGeom>
              <a:avLst/>
              <a:gdLst/>
              <a:ahLst/>
              <a:cxnLst/>
              <a:rect l="l" t="t" r="r" b="b"/>
              <a:pathLst>
                <a:path w="25" h="1" extrusionOk="0">
                  <a:moveTo>
                    <a:pt x="1" y="0"/>
                  </a:moveTo>
                  <a:lnTo>
                    <a:pt x="25" y="0"/>
                  </a:lnTo>
                  <a:lnTo>
                    <a:pt x="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50"/>
            <p:cNvSpPr/>
            <p:nvPr/>
          </p:nvSpPr>
          <p:spPr>
            <a:xfrm>
              <a:off x="1067325" y="3323463"/>
              <a:ext cx="25" cy="25"/>
            </a:xfrm>
            <a:custGeom>
              <a:avLst/>
              <a:gdLst/>
              <a:ahLst/>
              <a:cxnLst/>
              <a:rect l="l" t="t" r="r" b="b"/>
              <a:pathLst>
                <a:path w="1" h="1" extrusionOk="0">
                  <a:moveTo>
                    <a:pt x="0" y="0"/>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50"/>
            <p:cNvSpPr/>
            <p:nvPr/>
          </p:nvSpPr>
          <p:spPr>
            <a:xfrm>
              <a:off x="1068225" y="3327313"/>
              <a:ext cx="300" cy="325"/>
            </a:xfrm>
            <a:custGeom>
              <a:avLst/>
              <a:gdLst/>
              <a:ahLst/>
              <a:cxnLst/>
              <a:rect l="l" t="t" r="r" b="b"/>
              <a:pathLst>
                <a:path w="12" h="13" extrusionOk="0">
                  <a:moveTo>
                    <a:pt x="0" y="1"/>
                  </a:moveTo>
                  <a:cubicBezTo>
                    <a:pt x="0" y="1"/>
                    <a:pt x="0" y="13"/>
                    <a:pt x="12" y="13"/>
                  </a:cubicBez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50"/>
            <p:cNvSpPr/>
            <p:nvPr/>
          </p:nvSpPr>
          <p:spPr>
            <a:xfrm>
              <a:off x="1067025" y="3318688"/>
              <a:ext cx="25" cy="325"/>
            </a:xfrm>
            <a:custGeom>
              <a:avLst/>
              <a:gdLst/>
              <a:ahLst/>
              <a:cxnLst/>
              <a:rect l="l" t="t" r="r" b="b"/>
              <a:pathLst>
                <a:path w="1" h="13" extrusionOk="0">
                  <a:moveTo>
                    <a:pt x="0" y="12"/>
                  </a:moveTo>
                  <a:lnTo>
                    <a:pt x="0" y="12"/>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50"/>
            <p:cNvSpPr/>
            <p:nvPr/>
          </p:nvSpPr>
          <p:spPr>
            <a:xfrm>
              <a:off x="1067925" y="3327313"/>
              <a:ext cx="600" cy="25"/>
            </a:xfrm>
            <a:custGeom>
              <a:avLst/>
              <a:gdLst/>
              <a:ahLst/>
              <a:cxnLst/>
              <a:rect l="l" t="t" r="r" b="b"/>
              <a:pathLst>
                <a:path w="24" h="1" extrusionOk="0">
                  <a:moveTo>
                    <a:pt x="12" y="1"/>
                  </a:moveTo>
                  <a:cubicBezTo>
                    <a:pt x="0" y="1"/>
                    <a:pt x="12" y="1"/>
                    <a:pt x="12" y="1"/>
                  </a:cubicBezTo>
                  <a:cubicBezTo>
                    <a:pt x="24" y="1"/>
                    <a:pt x="24"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50"/>
            <p:cNvSpPr/>
            <p:nvPr/>
          </p:nvSpPr>
          <p:spPr>
            <a:xfrm>
              <a:off x="1069400" y="3338038"/>
              <a:ext cx="1350" cy="450"/>
            </a:xfrm>
            <a:custGeom>
              <a:avLst/>
              <a:gdLst/>
              <a:ahLst/>
              <a:cxnLst/>
              <a:rect l="l" t="t" r="r" b="b"/>
              <a:pathLst>
                <a:path w="54" h="18" extrusionOk="0">
                  <a:moveTo>
                    <a:pt x="1" y="0"/>
                  </a:moveTo>
                  <a:cubicBezTo>
                    <a:pt x="4" y="0"/>
                    <a:pt x="8" y="0"/>
                    <a:pt x="12" y="1"/>
                  </a:cubicBezTo>
                  <a:lnTo>
                    <a:pt x="12" y="1"/>
                  </a:lnTo>
                  <a:cubicBezTo>
                    <a:pt x="12" y="1"/>
                    <a:pt x="12" y="1"/>
                    <a:pt x="13" y="0"/>
                  </a:cubicBezTo>
                  <a:close/>
                  <a:moveTo>
                    <a:pt x="12" y="1"/>
                  </a:moveTo>
                  <a:cubicBezTo>
                    <a:pt x="5" y="9"/>
                    <a:pt x="43" y="17"/>
                    <a:pt x="50" y="17"/>
                  </a:cubicBezTo>
                  <a:cubicBezTo>
                    <a:pt x="53" y="17"/>
                    <a:pt x="50" y="16"/>
                    <a:pt x="36" y="12"/>
                  </a:cubicBezTo>
                  <a:cubicBezTo>
                    <a:pt x="36" y="4"/>
                    <a:pt x="24"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50"/>
            <p:cNvSpPr/>
            <p:nvPr/>
          </p:nvSpPr>
          <p:spPr>
            <a:xfrm>
              <a:off x="1070300" y="3337438"/>
              <a:ext cx="925" cy="25"/>
            </a:xfrm>
            <a:custGeom>
              <a:avLst/>
              <a:gdLst/>
              <a:ahLst/>
              <a:cxnLst/>
              <a:rect l="l" t="t" r="r" b="b"/>
              <a:pathLst>
                <a:path w="37" h="1" extrusionOk="0">
                  <a:moveTo>
                    <a:pt x="0" y="1"/>
                  </a:moveTo>
                  <a:lnTo>
                    <a:pt x="36" y="1"/>
                  </a:lnTo>
                  <a:cubicBezTo>
                    <a:pt x="24" y="1"/>
                    <a:pt x="12"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50"/>
            <p:cNvSpPr/>
            <p:nvPr/>
          </p:nvSpPr>
          <p:spPr>
            <a:xfrm>
              <a:off x="1071775" y="3331488"/>
              <a:ext cx="925" cy="25"/>
            </a:xfrm>
            <a:custGeom>
              <a:avLst/>
              <a:gdLst/>
              <a:ahLst/>
              <a:cxnLst/>
              <a:rect l="l" t="t" r="r" b="b"/>
              <a:pathLst>
                <a:path w="37" h="1" extrusionOk="0">
                  <a:moveTo>
                    <a:pt x="37" y="1"/>
                  </a:moveTo>
                  <a:cubicBezTo>
                    <a:pt x="37" y="1"/>
                    <a:pt x="25"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50"/>
            <p:cNvSpPr/>
            <p:nvPr/>
          </p:nvSpPr>
          <p:spPr>
            <a:xfrm>
              <a:off x="1066725" y="3329113"/>
              <a:ext cx="925" cy="325"/>
            </a:xfrm>
            <a:custGeom>
              <a:avLst/>
              <a:gdLst/>
              <a:ahLst/>
              <a:cxnLst/>
              <a:rect l="l" t="t" r="r" b="b"/>
              <a:pathLst>
                <a:path w="37" h="13" extrusionOk="0">
                  <a:moveTo>
                    <a:pt x="0" y="0"/>
                  </a:moveTo>
                  <a:lnTo>
                    <a:pt x="36" y="12"/>
                  </a:lnTo>
                  <a:lnTo>
                    <a:pt x="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50"/>
            <p:cNvSpPr/>
            <p:nvPr/>
          </p:nvSpPr>
          <p:spPr>
            <a:xfrm>
              <a:off x="1073875" y="3329713"/>
              <a:ext cx="325" cy="325"/>
            </a:xfrm>
            <a:custGeom>
              <a:avLst/>
              <a:gdLst/>
              <a:ahLst/>
              <a:cxnLst/>
              <a:rect l="l" t="t" r="r" b="b"/>
              <a:pathLst>
                <a:path w="13" h="13" extrusionOk="0">
                  <a:moveTo>
                    <a:pt x="12" y="12"/>
                  </a:moveTo>
                  <a:lnTo>
                    <a:pt x="12" y="1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50"/>
            <p:cNvSpPr/>
            <p:nvPr/>
          </p:nvSpPr>
          <p:spPr>
            <a:xfrm>
              <a:off x="1075050" y="3319588"/>
              <a:ext cx="1275" cy="325"/>
            </a:xfrm>
            <a:custGeom>
              <a:avLst/>
              <a:gdLst/>
              <a:ahLst/>
              <a:cxnLst/>
              <a:rect l="l" t="t" r="r" b="b"/>
              <a:pathLst>
                <a:path w="51" h="13" extrusionOk="0">
                  <a:moveTo>
                    <a:pt x="1" y="0"/>
                  </a:moveTo>
                  <a:cubicBezTo>
                    <a:pt x="1" y="10"/>
                    <a:pt x="39" y="12"/>
                    <a:pt x="48" y="12"/>
                  </a:cubicBezTo>
                  <a:lnTo>
                    <a:pt x="48" y="12"/>
                  </a:lnTo>
                  <a:lnTo>
                    <a:pt x="1" y="0"/>
                  </a:lnTo>
                  <a:close/>
                  <a:moveTo>
                    <a:pt x="48" y="12"/>
                  </a:moveTo>
                  <a:lnTo>
                    <a:pt x="48" y="12"/>
                  </a:lnTo>
                  <a:cubicBezTo>
                    <a:pt x="51" y="12"/>
                    <a:pt x="50" y="12"/>
                    <a:pt x="48"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50"/>
            <p:cNvSpPr/>
            <p:nvPr/>
          </p:nvSpPr>
          <p:spPr>
            <a:xfrm>
              <a:off x="1075950" y="3315113"/>
              <a:ext cx="625" cy="25"/>
            </a:xfrm>
            <a:custGeom>
              <a:avLst/>
              <a:gdLst/>
              <a:ahLst/>
              <a:cxnLst/>
              <a:rect l="l" t="t" r="r" b="b"/>
              <a:pathLst>
                <a:path w="25" h="1" extrusionOk="0">
                  <a:moveTo>
                    <a:pt x="1" y="1"/>
                  </a:moveTo>
                  <a:lnTo>
                    <a:pt x="24" y="1"/>
                  </a:lnTo>
                  <a:cubicBezTo>
                    <a:pt x="1"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50"/>
            <p:cNvSpPr/>
            <p:nvPr/>
          </p:nvSpPr>
          <p:spPr>
            <a:xfrm>
              <a:off x="1081000" y="3302313"/>
              <a:ext cx="325" cy="325"/>
            </a:xfrm>
            <a:custGeom>
              <a:avLst/>
              <a:gdLst/>
              <a:ahLst/>
              <a:cxnLst/>
              <a:rect l="l" t="t" r="r" b="b"/>
              <a:pathLst>
                <a:path w="13" h="13" extrusionOk="0">
                  <a:moveTo>
                    <a:pt x="1" y="1"/>
                  </a:moveTo>
                  <a:lnTo>
                    <a:pt x="13" y="13"/>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50"/>
            <p:cNvSpPr/>
            <p:nvPr/>
          </p:nvSpPr>
          <p:spPr>
            <a:xfrm>
              <a:off x="1167025" y="3395188"/>
              <a:ext cx="1225" cy="625"/>
            </a:xfrm>
            <a:custGeom>
              <a:avLst/>
              <a:gdLst/>
              <a:ahLst/>
              <a:cxnLst/>
              <a:rect l="l" t="t" r="r" b="b"/>
              <a:pathLst>
                <a:path w="49" h="25" extrusionOk="0">
                  <a:moveTo>
                    <a:pt x="37" y="0"/>
                  </a:moveTo>
                  <a:lnTo>
                    <a:pt x="1" y="12"/>
                  </a:lnTo>
                  <a:lnTo>
                    <a:pt x="13" y="24"/>
                  </a:lnTo>
                  <a:cubicBezTo>
                    <a:pt x="25" y="24"/>
                    <a:pt x="49" y="0"/>
                    <a:pt x="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50"/>
            <p:cNvSpPr/>
            <p:nvPr/>
          </p:nvSpPr>
          <p:spPr>
            <a:xfrm>
              <a:off x="1174775" y="3379113"/>
              <a:ext cx="25" cy="325"/>
            </a:xfrm>
            <a:custGeom>
              <a:avLst/>
              <a:gdLst/>
              <a:ahLst/>
              <a:cxnLst/>
              <a:rect l="l" t="t" r="r" b="b"/>
              <a:pathLst>
                <a:path w="1" h="13" extrusionOk="0">
                  <a:moveTo>
                    <a:pt x="0" y="1"/>
                  </a:moveTo>
                  <a:lnTo>
                    <a:pt x="0" y="1"/>
                  </a:lnTo>
                  <a:cubicBezTo>
                    <a:pt x="0" y="1"/>
                    <a:pt x="0" y="1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50"/>
            <p:cNvSpPr/>
            <p:nvPr/>
          </p:nvSpPr>
          <p:spPr>
            <a:xfrm>
              <a:off x="1165850" y="3393413"/>
              <a:ext cx="325" cy="25"/>
            </a:xfrm>
            <a:custGeom>
              <a:avLst/>
              <a:gdLst/>
              <a:ahLst/>
              <a:cxnLst/>
              <a:rect l="l" t="t" r="r" b="b"/>
              <a:pathLst>
                <a:path w="13" h="1" extrusionOk="0">
                  <a:moveTo>
                    <a:pt x="0" y="0"/>
                  </a:moveTo>
                  <a:lnTo>
                    <a:pt x="12" y="0"/>
                  </a:lnTo>
                  <a:lnTo>
                    <a:pt x="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50"/>
            <p:cNvSpPr/>
            <p:nvPr/>
          </p:nvSpPr>
          <p:spPr>
            <a:xfrm>
              <a:off x="1191450" y="3330288"/>
              <a:ext cx="600" cy="325"/>
            </a:xfrm>
            <a:custGeom>
              <a:avLst/>
              <a:gdLst/>
              <a:ahLst/>
              <a:cxnLst/>
              <a:rect l="l" t="t" r="r" b="b"/>
              <a:pathLst>
                <a:path w="24" h="13" extrusionOk="0">
                  <a:moveTo>
                    <a:pt x="0" y="1"/>
                  </a:moveTo>
                  <a:lnTo>
                    <a:pt x="0" y="1"/>
                  </a:lnTo>
                  <a:lnTo>
                    <a:pt x="24" y="1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50"/>
            <p:cNvSpPr/>
            <p:nvPr/>
          </p:nvSpPr>
          <p:spPr>
            <a:xfrm>
              <a:off x="1180725" y="3360663"/>
              <a:ext cx="2100" cy="925"/>
            </a:xfrm>
            <a:custGeom>
              <a:avLst/>
              <a:gdLst/>
              <a:ahLst/>
              <a:cxnLst/>
              <a:rect l="l" t="t" r="r" b="b"/>
              <a:pathLst>
                <a:path w="84" h="37" extrusionOk="0">
                  <a:moveTo>
                    <a:pt x="1" y="0"/>
                  </a:moveTo>
                  <a:cubicBezTo>
                    <a:pt x="12" y="0"/>
                    <a:pt x="60" y="36"/>
                    <a:pt x="84" y="36"/>
                  </a:cubicBezTo>
                  <a:cubicBezTo>
                    <a:pt x="48" y="24"/>
                    <a:pt x="48"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50"/>
            <p:cNvSpPr/>
            <p:nvPr/>
          </p:nvSpPr>
          <p:spPr>
            <a:xfrm>
              <a:off x="1177150" y="3371363"/>
              <a:ext cx="325" cy="25"/>
            </a:xfrm>
            <a:custGeom>
              <a:avLst/>
              <a:gdLst/>
              <a:ahLst/>
              <a:cxnLst/>
              <a:rect l="l" t="t" r="r" b="b"/>
              <a:pathLst>
                <a:path w="13" h="1" extrusionOk="0">
                  <a:moveTo>
                    <a:pt x="1" y="1"/>
                  </a:moveTo>
                  <a:cubicBezTo>
                    <a:pt x="1" y="1"/>
                    <a:pt x="13" y="1"/>
                    <a:pt x="1" y="1"/>
                  </a:cubicBezTo>
                  <a:lnTo>
                    <a:pt x="1" y="1"/>
                  </a:lnTo>
                  <a:cubicBezTo>
                    <a:pt x="1" y="1"/>
                    <a:pt x="1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50"/>
            <p:cNvSpPr/>
            <p:nvPr/>
          </p:nvSpPr>
          <p:spPr>
            <a:xfrm>
              <a:off x="1177750" y="3369888"/>
              <a:ext cx="25" cy="25"/>
            </a:xfrm>
            <a:custGeom>
              <a:avLst/>
              <a:gdLst/>
              <a:ahLst/>
              <a:cxnLst/>
              <a:rect l="l" t="t" r="r" b="b"/>
              <a:pathLst>
                <a:path w="1" h="1" extrusionOk="0">
                  <a:moveTo>
                    <a:pt x="1" y="0"/>
                  </a:moveTo>
                  <a:lnTo>
                    <a:pt x="1"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50"/>
            <p:cNvSpPr/>
            <p:nvPr/>
          </p:nvSpPr>
          <p:spPr>
            <a:xfrm>
              <a:off x="1184300" y="3335538"/>
              <a:ext cx="925" cy="450"/>
            </a:xfrm>
            <a:custGeom>
              <a:avLst/>
              <a:gdLst/>
              <a:ahLst/>
              <a:cxnLst/>
              <a:rect l="l" t="t" r="r" b="b"/>
              <a:pathLst>
                <a:path w="37" h="18" extrusionOk="0">
                  <a:moveTo>
                    <a:pt x="1" y="0"/>
                  </a:moveTo>
                  <a:cubicBezTo>
                    <a:pt x="0" y="0"/>
                    <a:pt x="0" y="2"/>
                    <a:pt x="0" y="5"/>
                  </a:cubicBezTo>
                  <a:lnTo>
                    <a:pt x="36" y="17"/>
                  </a:lnTo>
                  <a:cubicBezTo>
                    <a:pt x="11" y="9"/>
                    <a:pt x="4"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50"/>
            <p:cNvSpPr/>
            <p:nvPr/>
          </p:nvSpPr>
          <p:spPr>
            <a:xfrm>
              <a:off x="1165850" y="3393413"/>
              <a:ext cx="325" cy="25"/>
            </a:xfrm>
            <a:custGeom>
              <a:avLst/>
              <a:gdLst/>
              <a:ahLst/>
              <a:cxnLst/>
              <a:rect l="l" t="t" r="r" b="b"/>
              <a:pathLst>
                <a:path w="13" h="1" extrusionOk="0">
                  <a:moveTo>
                    <a:pt x="0" y="0"/>
                  </a:moveTo>
                  <a:lnTo>
                    <a:pt x="0" y="0"/>
                  </a:lnTo>
                  <a:lnTo>
                    <a:pt x="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50"/>
            <p:cNvSpPr/>
            <p:nvPr/>
          </p:nvSpPr>
          <p:spPr>
            <a:xfrm>
              <a:off x="1170300" y="3367213"/>
              <a:ext cx="625" cy="25"/>
            </a:xfrm>
            <a:custGeom>
              <a:avLst/>
              <a:gdLst/>
              <a:ahLst/>
              <a:cxnLst/>
              <a:rect l="l" t="t" r="r" b="b"/>
              <a:pathLst>
                <a:path w="25" h="1" extrusionOk="0">
                  <a:moveTo>
                    <a:pt x="1" y="0"/>
                  </a:moveTo>
                  <a:lnTo>
                    <a:pt x="25" y="0"/>
                  </a:lnTo>
                  <a:lnTo>
                    <a:pt x="1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50"/>
            <p:cNvSpPr/>
            <p:nvPr/>
          </p:nvSpPr>
          <p:spPr>
            <a:xfrm>
              <a:off x="1188175" y="3344588"/>
              <a:ext cx="25" cy="25"/>
            </a:xfrm>
            <a:custGeom>
              <a:avLst/>
              <a:gdLst/>
              <a:ahLst/>
              <a:cxnLst/>
              <a:rect l="l" t="t" r="r" b="b"/>
              <a:pathLst>
                <a:path w="1" h="1" extrusionOk="0">
                  <a:moveTo>
                    <a:pt x="0" y="0"/>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50"/>
            <p:cNvSpPr/>
            <p:nvPr/>
          </p:nvSpPr>
          <p:spPr>
            <a:xfrm>
              <a:off x="1189650" y="3341613"/>
              <a:ext cx="325" cy="25"/>
            </a:xfrm>
            <a:custGeom>
              <a:avLst/>
              <a:gdLst/>
              <a:ahLst/>
              <a:cxnLst/>
              <a:rect l="l" t="t" r="r" b="b"/>
              <a:pathLst>
                <a:path w="13" h="1" extrusionOk="0">
                  <a:moveTo>
                    <a:pt x="1" y="0"/>
                  </a:moveTo>
                  <a:lnTo>
                    <a:pt x="1" y="0"/>
                  </a:lnTo>
                  <a:lnTo>
                    <a:pt x="1" y="0"/>
                  </a:lnTo>
                  <a:lnTo>
                    <a:pt x="1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50"/>
            <p:cNvSpPr/>
            <p:nvPr/>
          </p:nvSpPr>
          <p:spPr>
            <a:xfrm>
              <a:off x="1179250" y="3346363"/>
              <a:ext cx="300" cy="325"/>
            </a:xfrm>
            <a:custGeom>
              <a:avLst/>
              <a:gdLst/>
              <a:ahLst/>
              <a:cxnLst/>
              <a:rect l="l" t="t" r="r" b="b"/>
              <a:pathLst>
                <a:path w="12" h="13" extrusionOk="0">
                  <a:moveTo>
                    <a:pt x="0" y="1"/>
                  </a:moveTo>
                  <a:lnTo>
                    <a:pt x="12" y="13"/>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50"/>
            <p:cNvSpPr/>
            <p:nvPr/>
          </p:nvSpPr>
          <p:spPr>
            <a:xfrm>
              <a:off x="1168825" y="3373163"/>
              <a:ext cx="25" cy="325"/>
            </a:xfrm>
            <a:custGeom>
              <a:avLst/>
              <a:gdLst/>
              <a:ahLst/>
              <a:cxnLst/>
              <a:rect l="l" t="t" r="r" b="b"/>
              <a:pathLst>
                <a:path w="1" h="13" extrusionOk="0">
                  <a:moveTo>
                    <a:pt x="0" y="12"/>
                  </a:moveTo>
                  <a:lnTo>
                    <a:pt x="0" y="12"/>
                  </a:lnTo>
                  <a:cubicBezTo>
                    <a:pt x="0" y="12"/>
                    <a:pt x="0" y="0"/>
                    <a:pt x="0"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50"/>
            <p:cNvSpPr/>
            <p:nvPr/>
          </p:nvSpPr>
          <p:spPr>
            <a:xfrm>
              <a:off x="1168825" y="3378213"/>
              <a:ext cx="625" cy="325"/>
            </a:xfrm>
            <a:custGeom>
              <a:avLst/>
              <a:gdLst/>
              <a:ahLst/>
              <a:cxnLst/>
              <a:rect l="l" t="t" r="r" b="b"/>
              <a:pathLst>
                <a:path w="25" h="13" extrusionOk="0">
                  <a:moveTo>
                    <a:pt x="24" y="13"/>
                  </a:moveTo>
                  <a:lnTo>
                    <a:pt x="0" y="1"/>
                  </a:lnTo>
                  <a:cubicBezTo>
                    <a:pt x="0" y="1"/>
                    <a:pt x="0" y="1"/>
                    <a:pt x="24"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50"/>
            <p:cNvSpPr/>
            <p:nvPr/>
          </p:nvSpPr>
          <p:spPr>
            <a:xfrm>
              <a:off x="1169725" y="3368113"/>
              <a:ext cx="25" cy="25"/>
            </a:xfrm>
            <a:custGeom>
              <a:avLst/>
              <a:gdLst/>
              <a:ahLst/>
              <a:cxnLst/>
              <a:rect l="l" t="t" r="r" b="b"/>
              <a:pathLst>
                <a:path w="1" h="1" extrusionOk="0">
                  <a:moveTo>
                    <a:pt x="0" y="0"/>
                  </a:moveTo>
                  <a:lnTo>
                    <a:pt x="0"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50"/>
            <p:cNvSpPr/>
            <p:nvPr/>
          </p:nvSpPr>
          <p:spPr>
            <a:xfrm>
              <a:off x="1168825" y="3377913"/>
              <a:ext cx="325" cy="325"/>
            </a:xfrm>
            <a:custGeom>
              <a:avLst/>
              <a:gdLst/>
              <a:ahLst/>
              <a:cxnLst/>
              <a:rect l="l" t="t" r="r" b="b"/>
              <a:pathLst>
                <a:path w="13" h="13" extrusionOk="0">
                  <a:moveTo>
                    <a:pt x="12" y="1"/>
                  </a:moveTo>
                  <a:cubicBezTo>
                    <a:pt x="0" y="1"/>
                    <a:pt x="0" y="1"/>
                    <a:pt x="12" y="13"/>
                  </a:cubicBezTo>
                  <a:cubicBezTo>
                    <a:pt x="12" y="13"/>
                    <a:pt x="12"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50"/>
            <p:cNvSpPr/>
            <p:nvPr/>
          </p:nvSpPr>
          <p:spPr>
            <a:xfrm>
              <a:off x="1165850" y="3394588"/>
              <a:ext cx="25" cy="25"/>
            </a:xfrm>
            <a:custGeom>
              <a:avLst/>
              <a:gdLst/>
              <a:ahLst/>
              <a:cxnLst/>
              <a:rect l="l" t="t" r="r" b="b"/>
              <a:pathLst>
                <a:path w="1" h="1" extrusionOk="0">
                  <a:moveTo>
                    <a:pt x="0" y="1"/>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50"/>
            <p:cNvSpPr/>
            <p:nvPr/>
          </p:nvSpPr>
          <p:spPr>
            <a:xfrm>
              <a:off x="1166150" y="3394588"/>
              <a:ext cx="325" cy="150"/>
            </a:xfrm>
            <a:custGeom>
              <a:avLst/>
              <a:gdLst/>
              <a:ahLst/>
              <a:cxnLst/>
              <a:rect l="l" t="t" r="r" b="b"/>
              <a:pathLst>
                <a:path w="13" h="6" extrusionOk="0">
                  <a:moveTo>
                    <a:pt x="0" y="1"/>
                  </a:moveTo>
                  <a:cubicBezTo>
                    <a:pt x="0" y="1"/>
                    <a:pt x="5" y="6"/>
                    <a:pt x="9" y="6"/>
                  </a:cubicBezTo>
                  <a:cubicBezTo>
                    <a:pt x="11" y="6"/>
                    <a:pt x="12" y="5"/>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50"/>
            <p:cNvSpPr/>
            <p:nvPr/>
          </p:nvSpPr>
          <p:spPr>
            <a:xfrm>
              <a:off x="1164950" y="3392513"/>
              <a:ext cx="1525" cy="625"/>
            </a:xfrm>
            <a:custGeom>
              <a:avLst/>
              <a:gdLst/>
              <a:ahLst/>
              <a:cxnLst/>
              <a:rect l="l" t="t" r="r" b="b"/>
              <a:pathLst>
                <a:path w="61" h="25" extrusionOk="0">
                  <a:moveTo>
                    <a:pt x="36" y="0"/>
                  </a:moveTo>
                  <a:cubicBezTo>
                    <a:pt x="36" y="0"/>
                    <a:pt x="1" y="12"/>
                    <a:pt x="12" y="24"/>
                  </a:cubicBezTo>
                  <a:lnTo>
                    <a:pt x="24" y="24"/>
                  </a:lnTo>
                  <a:cubicBezTo>
                    <a:pt x="1" y="24"/>
                    <a:pt x="60"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50"/>
            <p:cNvSpPr/>
            <p:nvPr/>
          </p:nvSpPr>
          <p:spPr>
            <a:xfrm>
              <a:off x="1174175" y="3381488"/>
              <a:ext cx="325" cy="325"/>
            </a:xfrm>
            <a:custGeom>
              <a:avLst/>
              <a:gdLst/>
              <a:ahLst/>
              <a:cxnLst/>
              <a:rect l="l" t="t" r="r" b="b"/>
              <a:pathLst>
                <a:path w="13" h="13" extrusionOk="0">
                  <a:moveTo>
                    <a:pt x="1" y="1"/>
                  </a:moveTo>
                  <a:lnTo>
                    <a:pt x="1" y="13"/>
                  </a:lnTo>
                  <a:lnTo>
                    <a:pt x="13" y="13"/>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50"/>
            <p:cNvSpPr/>
            <p:nvPr/>
          </p:nvSpPr>
          <p:spPr>
            <a:xfrm>
              <a:off x="1177450" y="3369888"/>
              <a:ext cx="1275" cy="675"/>
            </a:xfrm>
            <a:custGeom>
              <a:avLst/>
              <a:gdLst/>
              <a:ahLst/>
              <a:cxnLst/>
              <a:rect l="l" t="t" r="r" b="b"/>
              <a:pathLst>
                <a:path w="51" h="27" extrusionOk="0">
                  <a:moveTo>
                    <a:pt x="1" y="0"/>
                  </a:moveTo>
                  <a:cubicBezTo>
                    <a:pt x="1" y="0"/>
                    <a:pt x="44" y="27"/>
                    <a:pt x="49" y="27"/>
                  </a:cubicBezTo>
                  <a:cubicBezTo>
                    <a:pt x="50" y="27"/>
                    <a:pt x="50" y="26"/>
                    <a:pt x="48" y="24"/>
                  </a:cubicBez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50"/>
            <p:cNvSpPr/>
            <p:nvPr/>
          </p:nvSpPr>
          <p:spPr>
            <a:xfrm>
              <a:off x="1179525" y="3365113"/>
              <a:ext cx="625" cy="25"/>
            </a:xfrm>
            <a:custGeom>
              <a:avLst/>
              <a:gdLst/>
              <a:ahLst/>
              <a:cxnLst/>
              <a:rect l="l" t="t" r="r" b="b"/>
              <a:pathLst>
                <a:path w="25" h="1" extrusionOk="0">
                  <a:moveTo>
                    <a:pt x="1" y="1"/>
                  </a:moveTo>
                  <a:lnTo>
                    <a:pt x="25" y="1"/>
                  </a:lnTo>
                  <a:cubicBezTo>
                    <a:pt x="1"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50"/>
            <p:cNvSpPr/>
            <p:nvPr/>
          </p:nvSpPr>
          <p:spPr>
            <a:xfrm>
              <a:off x="1187275" y="3351438"/>
              <a:ext cx="325" cy="325"/>
            </a:xfrm>
            <a:custGeom>
              <a:avLst/>
              <a:gdLst/>
              <a:ahLst/>
              <a:cxnLst/>
              <a:rect l="l" t="t" r="r" b="b"/>
              <a:pathLst>
                <a:path w="13" h="13" extrusionOk="0">
                  <a:moveTo>
                    <a:pt x="1" y="0"/>
                  </a:moveTo>
                  <a:lnTo>
                    <a:pt x="12" y="12"/>
                  </a:lnTo>
                  <a:lnTo>
                    <a:pt x="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50"/>
            <p:cNvSpPr/>
            <p:nvPr/>
          </p:nvSpPr>
          <p:spPr>
            <a:xfrm>
              <a:off x="1281025" y="3413638"/>
              <a:ext cx="25" cy="25"/>
            </a:xfrm>
            <a:custGeom>
              <a:avLst/>
              <a:gdLst/>
              <a:ahLst/>
              <a:cxnLst/>
              <a:rect l="l" t="t" r="r" b="b"/>
              <a:pathLst>
                <a:path w="1" h="1" extrusionOk="0">
                  <a:moveTo>
                    <a:pt x="1" y="1"/>
                  </a:moveTo>
                  <a:lnTo>
                    <a:pt x="1" y="1"/>
                  </a:lnTo>
                  <a:cubicBezTo>
                    <a:pt x="1"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50"/>
            <p:cNvSpPr/>
            <p:nvPr/>
          </p:nvSpPr>
          <p:spPr>
            <a:xfrm>
              <a:off x="1277775" y="3419288"/>
              <a:ext cx="300" cy="25"/>
            </a:xfrm>
            <a:custGeom>
              <a:avLst/>
              <a:gdLst/>
              <a:ahLst/>
              <a:cxnLst/>
              <a:rect l="l" t="t" r="r" b="b"/>
              <a:pathLst>
                <a:path w="12" h="1" extrusionOk="0">
                  <a:moveTo>
                    <a:pt x="0" y="1"/>
                  </a:moveTo>
                  <a:lnTo>
                    <a:pt x="12" y="1"/>
                  </a:lnTo>
                  <a:cubicBezTo>
                    <a:pt x="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50"/>
            <p:cNvSpPr/>
            <p:nvPr/>
          </p:nvSpPr>
          <p:spPr>
            <a:xfrm>
              <a:off x="1278350" y="3421988"/>
              <a:ext cx="325" cy="25"/>
            </a:xfrm>
            <a:custGeom>
              <a:avLst/>
              <a:gdLst/>
              <a:ahLst/>
              <a:cxnLst/>
              <a:rect l="l" t="t" r="r" b="b"/>
              <a:pathLst>
                <a:path w="13" h="1" extrusionOk="0">
                  <a:moveTo>
                    <a:pt x="1" y="0"/>
                  </a:moveTo>
                  <a:lnTo>
                    <a:pt x="1" y="0"/>
                  </a:lnTo>
                  <a:lnTo>
                    <a:pt x="1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50"/>
            <p:cNvSpPr/>
            <p:nvPr/>
          </p:nvSpPr>
          <p:spPr>
            <a:xfrm>
              <a:off x="1286100" y="3367513"/>
              <a:ext cx="625" cy="25"/>
            </a:xfrm>
            <a:custGeom>
              <a:avLst/>
              <a:gdLst/>
              <a:ahLst/>
              <a:cxnLst/>
              <a:rect l="l" t="t" r="r" b="b"/>
              <a:pathLst>
                <a:path w="25" h="1" extrusionOk="0">
                  <a:moveTo>
                    <a:pt x="0" y="0"/>
                  </a:moveTo>
                  <a:lnTo>
                    <a:pt x="0" y="0"/>
                  </a:lnTo>
                  <a:lnTo>
                    <a:pt x="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50"/>
            <p:cNvSpPr/>
            <p:nvPr/>
          </p:nvSpPr>
          <p:spPr>
            <a:xfrm>
              <a:off x="1282525" y="3396088"/>
              <a:ext cx="2100" cy="625"/>
            </a:xfrm>
            <a:custGeom>
              <a:avLst/>
              <a:gdLst/>
              <a:ahLst/>
              <a:cxnLst/>
              <a:rect l="l" t="t" r="r" b="b"/>
              <a:pathLst>
                <a:path w="84" h="25" extrusionOk="0">
                  <a:moveTo>
                    <a:pt x="1" y="0"/>
                  </a:moveTo>
                  <a:cubicBezTo>
                    <a:pt x="23" y="11"/>
                    <a:pt x="56" y="23"/>
                    <a:pt x="80" y="24"/>
                  </a:cubicBezTo>
                  <a:lnTo>
                    <a:pt x="80" y="24"/>
                  </a:lnTo>
                  <a:cubicBezTo>
                    <a:pt x="48" y="22"/>
                    <a:pt x="46" y="0"/>
                    <a:pt x="1" y="0"/>
                  </a:cubicBezTo>
                  <a:close/>
                  <a:moveTo>
                    <a:pt x="80" y="24"/>
                  </a:moveTo>
                  <a:cubicBezTo>
                    <a:pt x="81" y="24"/>
                    <a:pt x="82" y="24"/>
                    <a:pt x="84" y="24"/>
                  </a:cubicBezTo>
                  <a:cubicBezTo>
                    <a:pt x="83" y="24"/>
                    <a:pt x="81" y="24"/>
                    <a:pt x="80"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50"/>
            <p:cNvSpPr/>
            <p:nvPr/>
          </p:nvSpPr>
          <p:spPr>
            <a:xfrm>
              <a:off x="1281625" y="3406488"/>
              <a:ext cx="325" cy="25"/>
            </a:xfrm>
            <a:custGeom>
              <a:avLst/>
              <a:gdLst/>
              <a:ahLst/>
              <a:cxnLst/>
              <a:rect l="l" t="t" r="r" b="b"/>
              <a:pathLst>
                <a:path w="13" h="1" extrusionOk="0">
                  <a:moveTo>
                    <a:pt x="1" y="1"/>
                  </a:moveTo>
                  <a:cubicBezTo>
                    <a:pt x="1" y="1"/>
                    <a:pt x="1" y="1"/>
                    <a:pt x="1" y="1"/>
                  </a:cubicBezTo>
                  <a:lnTo>
                    <a:pt x="1" y="1"/>
                  </a:lnTo>
                  <a:cubicBezTo>
                    <a:pt x="1" y="1"/>
                    <a:pt x="1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50"/>
            <p:cNvSpPr/>
            <p:nvPr/>
          </p:nvSpPr>
          <p:spPr>
            <a:xfrm>
              <a:off x="1281925" y="3404713"/>
              <a:ext cx="25" cy="25"/>
            </a:xfrm>
            <a:custGeom>
              <a:avLst/>
              <a:gdLst/>
              <a:ahLst/>
              <a:cxnLst/>
              <a:rect l="l" t="t" r="r" b="b"/>
              <a:pathLst>
                <a:path w="1" h="1" extrusionOk="0">
                  <a:moveTo>
                    <a:pt x="1" y="0"/>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50"/>
            <p:cNvSpPr/>
            <p:nvPr/>
          </p:nvSpPr>
          <p:spPr>
            <a:xfrm>
              <a:off x="1280150" y="3373338"/>
              <a:ext cx="900" cy="150"/>
            </a:xfrm>
            <a:custGeom>
              <a:avLst/>
              <a:gdLst/>
              <a:ahLst/>
              <a:cxnLst/>
              <a:rect l="l" t="t" r="r" b="b"/>
              <a:pathLst>
                <a:path w="36" h="6" extrusionOk="0">
                  <a:moveTo>
                    <a:pt x="4" y="0"/>
                  </a:moveTo>
                  <a:cubicBezTo>
                    <a:pt x="2" y="0"/>
                    <a:pt x="0" y="1"/>
                    <a:pt x="0" y="5"/>
                  </a:cubicBezTo>
                  <a:lnTo>
                    <a:pt x="36" y="5"/>
                  </a:lnTo>
                  <a:cubicBezTo>
                    <a:pt x="20" y="5"/>
                    <a:pt x="10"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50"/>
            <p:cNvSpPr/>
            <p:nvPr/>
          </p:nvSpPr>
          <p:spPr>
            <a:xfrm>
              <a:off x="1273600" y="3403813"/>
              <a:ext cx="925" cy="25"/>
            </a:xfrm>
            <a:custGeom>
              <a:avLst/>
              <a:gdLst/>
              <a:ahLst/>
              <a:cxnLst/>
              <a:rect l="l" t="t" r="r" b="b"/>
              <a:pathLst>
                <a:path w="37" h="1" extrusionOk="0">
                  <a:moveTo>
                    <a:pt x="0" y="1"/>
                  </a:moveTo>
                  <a:lnTo>
                    <a:pt x="36" y="1"/>
                  </a:lnTo>
                  <a:lnTo>
                    <a:pt x="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50"/>
            <p:cNvSpPr/>
            <p:nvPr/>
          </p:nvSpPr>
          <p:spPr>
            <a:xfrm>
              <a:off x="1286100" y="3380888"/>
              <a:ext cx="25" cy="25"/>
            </a:xfrm>
            <a:custGeom>
              <a:avLst/>
              <a:gdLst/>
              <a:ahLst/>
              <a:cxnLst/>
              <a:rect l="l" t="t" r="r" b="b"/>
              <a:pathLst>
                <a:path w="1" h="1" extrusionOk="0">
                  <a:moveTo>
                    <a:pt x="0" y="1"/>
                  </a:moveTo>
                  <a:lnTo>
                    <a:pt x="0" y="1"/>
                  </a:lnTo>
                  <a:cubicBezTo>
                    <a:pt x="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50"/>
            <p:cNvSpPr/>
            <p:nvPr/>
          </p:nvSpPr>
          <p:spPr>
            <a:xfrm>
              <a:off x="1275375" y="3413938"/>
              <a:ext cx="25" cy="25"/>
            </a:xfrm>
            <a:custGeom>
              <a:avLst/>
              <a:gdLst/>
              <a:ahLst/>
              <a:cxnLst/>
              <a:rect l="l" t="t" r="r" b="b"/>
              <a:pathLst>
                <a:path w="1" h="1" extrusionOk="0">
                  <a:moveTo>
                    <a:pt x="1" y="1"/>
                  </a:move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50"/>
            <p:cNvSpPr/>
            <p:nvPr/>
          </p:nvSpPr>
          <p:spPr>
            <a:xfrm>
              <a:off x="1286700" y="3377913"/>
              <a:ext cx="325" cy="25"/>
            </a:xfrm>
            <a:custGeom>
              <a:avLst/>
              <a:gdLst/>
              <a:ahLst/>
              <a:cxnLst/>
              <a:rect l="l" t="t" r="r" b="b"/>
              <a:pathLst>
                <a:path w="13" h="1" extrusionOk="0">
                  <a:moveTo>
                    <a:pt x="12" y="1"/>
                  </a:move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50"/>
            <p:cNvSpPr/>
            <p:nvPr/>
          </p:nvSpPr>
          <p:spPr>
            <a:xfrm>
              <a:off x="1277775" y="3419288"/>
              <a:ext cx="0" cy="25"/>
            </a:xfrm>
            <a:custGeom>
              <a:avLst/>
              <a:gdLst/>
              <a:ahLst/>
              <a:cxnLst/>
              <a:rect l="l" t="t" r="r" b="b"/>
              <a:pathLst>
                <a:path h="1" extrusionOk="0">
                  <a:moveTo>
                    <a:pt x="0" y="1"/>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50"/>
            <p:cNvSpPr/>
            <p:nvPr/>
          </p:nvSpPr>
          <p:spPr>
            <a:xfrm>
              <a:off x="1277775" y="3384163"/>
              <a:ext cx="300" cy="25"/>
            </a:xfrm>
            <a:custGeom>
              <a:avLst/>
              <a:gdLst/>
              <a:ahLst/>
              <a:cxnLst/>
              <a:rect l="l" t="t" r="r" b="b"/>
              <a:pathLst>
                <a:path w="12" h="1" extrusionOk="0">
                  <a:moveTo>
                    <a:pt x="0" y="1"/>
                  </a:moveTo>
                  <a:lnTo>
                    <a:pt x="12"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50"/>
            <p:cNvSpPr/>
            <p:nvPr/>
          </p:nvSpPr>
          <p:spPr>
            <a:xfrm>
              <a:off x="1273600" y="3409463"/>
              <a:ext cx="325" cy="25"/>
            </a:xfrm>
            <a:custGeom>
              <a:avLst/>
              <a:gdLst/>
              <a:ahLst/>
              <a:cxnLst/>
              <a:rect l="l" t="t" r="r" b="b"/>
              <a:pathLst>
                <a:path w="13" h="1" extrusionOk="0">
                  <a:moveTo>
                    <a:pt x="12" y="1"/>
                  </a:moveTo>
                  <a:lnTo>
                    <a:pt x="12" y="1"/>
                  </a:lnTo>
                  <a:cubicBezTo>
                    <a:pt x="0" y="1"/>
                    <a:pt x="0"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50"/>
            <p:cNvSpPr/>
            <p:nvPr/>
          </p:nvSpPr>
          <p:spPr>
            <a:xfrm>
              <a:off x="1274775" y="3413638"/>
              <a:ext cx="625" cy="325"/>
            </a:xfrm>
            <a:custGeom>
              <a:avLst/>
              <a:gdLst/>
              <a:ahLst/>
              <a:cxnLst/>
              <a:rect l="l" t="t" r="r" b="b"/>
              <a:pathLst>
                <a:path w="25" h="13" extrusionOk="0">
                  <a:moveTo>
                    <a:pt x="13" y="1"/>
                  </a:moveTo>
                  <a:lnTo>
                    <a:pt x="13" y="1"/>
                  </a:lnTo>
                  <a:cubicBezTo>
                    <a:pt x="13" y="1"/>
                    <a:pt x="1" y="13"/>
                    <a:pt x="25" y="13"/>
                  </a:cubicBezTo>
                  <a:lnTo>
                    <a:pt x="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50"/>
            <p:cNvSpPr/>
            <p:nvPr/>
          </p:nvSpPr>
          <p:spPr>
            <a:xfrm>
              <a:off x="1273300" y="3404713"/>
              <a:ext cx="25" cy="25"/>
            </a:xfrm>
            <a:custGeom>
              <a:avLst/>
              <a:gdLst/>
              <a:ahLst/>
              <a:cxnLst/>
              <a:rect l="l" t="t" r="r" b="b"/>
              <a:pathLst>
                <a:path w="1" h="1" extrusionOk="0">
                  <a:moveTo>
                    <a:pt x="0" y="0"/>
                  </a:moveTo>
                  <a:lnTo>
                    <a:pt x="0"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50"/>
            <p:cNvSpPr/>
            <p:nvPr/>
          </p:nvSpPr>
          <p:spPr>
            <a:xfrm>
              <a:off x="1274775" y="3413638"/>
              <a:ext cx="625" cy="25"/>
            </a:xfrm>
            <a:custGeom>
              <a:avLst/>
              <a:gdLst/>
              <a:ahLst/>
              <a:cxnLst/>
              <a:rect l="l" t="t" r="r" b="b"/>
              <a:pathLst>
                <a:path w="25" h="1" extrusionOk="0">
                  <a:moveTo>
                    <a:pt x="13" y="1"/>
                  </a:moveTo>
                  <a:cubicBezTo>
                    <a:pt x="1" y="1"/>
                    <a:pt x="1" y="1"/>
                    <a:pt x="13" y="1"/>
                  </a:cubicBezTo>
                  <a:cubicBezTo>
                    <a:pt x="25" y="1"/>
                    <a:pt x="13"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50"/>
            <p:cNvSpPr/>
            <p:nvPr/>
          </p:nvSpPr>
          <p:spPr>
            <a:xfrm>
              <a:off x="1277475" y="3423838"/>
              <a:ext cx="900" cy="250"/>
            </a:xfrm>
            <a:custGeom>
              <a:avLst/>
              <a:gdLst/>
              <a:ahLst/>
              <a:cxnLst/>
              <a:rect l="l" t="t" r="r" b="b"/>
              <a:pathLst>
                <a:path w="36" h="10" extrusionOk="0">
                  <a:moveTo>
                    <a:pt x="18" y="0"/>
                  </a:moveTo>
                  <a:cubicBezTo>
                    <a:pt x="12" y="0"/>
                    <a:pt x="6" y="3"/>
                    <a:pt x="0" y="9"/>
                  </a:cubicBezTo>
                  <a:lnTo>
                    <a:pt x="36" y="9"/>
                  </a:lnTo>
                  <a:cubicBezTo>
                    <a:pt x="30" y="3"/>
                    <a:pt x="24"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50"/>
            <p:cNvSpPr/>
            <p:nvPr/>
          </p:nvSpPr>
          <p:spPr>
            <a:xfrm>
              <a:off x="1278650" y="3417513"/>
              <a:ext cx="1225" cy="325"/>
            </a:xfrm>
            <a:custGeom>
              <a:avLst/>
              <a:gdLst/>
              <a:ahLst/>
              <a:cxnLst/>
              <a:rect l="l" t="t" r="r" b="b"/>
              <a:pathLst>
                <a:path w="49" h="13" extrusionOk="0">
                  <a:moveTo>
                    <a:pt x="1" y="0"/>
                  </a:moveTo>
                  <a:cubicBezTo>
                    <a:pt x="25" y="12"/>
                    <a:pt x="48" y="12"/>
                    <a:pt x="48" y="12"/>
                  </a:cubicBez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50"/>
            <p:cNvSpPr/>
            <p:nvPr/>
          </p:nvSpPr>
          <p:spPr>
            <a:xfrm>
              <a:off x="1273600" y="3415438"/>
              <a:ext cx="925" cy="325"/>
            </a:xfrm>
            <a:custGeom>
              <a:avLst/>
              <a:gdLst/>
              <a:ahLst/>
              <a:cxnLst/>
              <a:rect l="l" t="t" r="r" b="b"/>
              <a:pathLst>
                <a:path w="37" h="13" extrusionOk="0">
                  <a:moveTo>
                    <a:pt x="0" y="0"/>
                  </a:moveTo>
                  <a:lnTo>
                    <a:pt x="36" y="12"/>
                  </a:lnTo>
                  <a:lnTo>
                    <a:pt x="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50"/>
            <p:cNvSpPr/>
            <p:nvPr/>
          </p:nvSpPr>
          <p:spPr>
            <a:xfrm>
              <a:off x="1280750" y="3415738"/>
              <a:ext cx="300" cy="300"/>
            </a:xfrm>
            <a:custGeom>
              <a:avLst/>
              <a:gdLst/>
              <a:ahLst/>
              <a:cxnLst/>
              <a:rect l="l" t="t" r="r" b="b"/>
              <a:pathLst>
                <a:path w="12" h="12" extrusionOk="0">
                  <a:moveTo>
                    <a:pt x="12" y="12"/>
                  </a:moveTo>
                  <a:lnTo>
                    <a:pt x="12" y="1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50"/>
            <p:cNvSpPr/>
            <p:nvPr/>
          </p:nvSpPr>
          <p:spPr>
            <a:xfrm>
              <a:off x="1281625" y="3405313"/>
              <a:ext cx="925" cy="25"/>
            </a:xfrm>
            <a:custGeom>
              <a:avLst/>
              <a:gdLst/>
              <a:ahLst/>
              <a:cxnLst/>
              <a:rect l="l" t="t" r="r" b="b"/>
              <a:pathLst>
                <a:path w="37" h="1" extrusionOk="0">
                  <a:moveTo>
                    <a:pt x="37" y="0"/>
                  </a:move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50"/>
            <p:cNvSpPr/>
            <p:nvPr/>
          </p:nvSpPr>
          <p:spPr>
            <a:xfrm>
              <a:off x="1282225" y="3400238"/>
              <a:ext cx="1225" cy="325"/>
            </a:xfrm>
            <a:custGeom>
              <a:avLst/>
              <a:gdLst/>
              <a:ahLst/>
              <a:cxnLst/>
              <a:rect l="l" t="t" r="r" b="b"/>
              <a:pathLst>
                <a:path w="49" h="13" extrusionOk="0">
                  <a:moveTo>
                    <a:pt x="24" y="1"/>
                  </a:moveTo>
                  <a:cubicBezTo>
                    <a:pt x="1" y="1"/>
                    <a:pt x="1" y="1"/>
                    <a:pt x="1" y="13"/>
                  </a:cubicBezTo>
                  <a:cubicBezTo>
                    <a:pt x="24" y="13"/>
                    <a:pt x="48" y="13"/>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50"/>
            <p:cNvSpPr/>
            <p:nvPr/>
          </p:nvSpPr>
          <p:spPr>
            <a:xfrm>
              <a:off x="1286700" y="3386863"/>
              <a:ext cx="600" cy="325"/>
            </a:xfrm>
            <a:custGeom>
              <a:avLst/>
              <a:gdLst/>
              <a:ahLst/>
              <a:cxnLst/>
              <a:rect l="l" t="t" r="r" b="b"/>
              <a:pathLst>
                <a:path w="24" h="13" extrusionOk="0">
                  <a:moveTo>
                    <a:pt x="12" y="0"/>
                  </a:moveTo>
                  <a:lnTo>
                    <a:pt x="0" y="12"/>
                  </a:lnTo>
                  <a:lnTo>
                    <a:pt x="24" y="12"/>
                  </a:lnTo>
                  <a:lnTo>
                    <a:pt x="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50"/>
            <p:cNvSpPr/>
            <p:nvPr/>
          </p:nvSpPr>
          <p:spPr>
            <a:xfrm>
              <a:off x="1328075" y="3441313"/>
              <a:ext cx="1500" cy="475"/>
            </a:xfrm>
            <a:custGeom>
              <a:avLst/>
              <a:gdLst/>
              <a:ahLst/>
              <a:cxnLst/>
              <a:rect l="l" t="t" r="r" b="b"/>
              <a:pathLst>
                <a:path w="60" h="19" extrusionOk="0">
                  <a:moveTo>
                    <a:pt x="0" y="1"/>
                  </a:moveTo>
                  <a:lnTo>
                    <a:pt x="24" y="13"/>
                  </a:lnTo>
                  <a:cubicBezTo>
                    <a:pt x="32" y="13"/>
                    <a:pt x="45" y="18"/>
                    <a:pt x="53" y="18"/>
                  </a:cubicBezTo>
                  <a:cubicBezTo>
                    <a:pt x="57" y="18"/>
                    <a:pt x="60" y="17"/>
                    <a:pt x="60" y="13"/>
                  </a:cubicBez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50"/>
            <p:cNvSpPr/>
            <p:nvPr/>
          </p:nvSpPr>
          <p:spPr>
            <a:xfrm>
              <a:off x="1328075" y="3441038"/>
              <a:ext cx="2700" cy="900"/>
            </a:xfrm>
            <a:custGeom>
              <a:avLst/>
              <a:gdLst/>
              <a:ahLst/>
              <a:cxnLst/>
              <a:rect l="l" t="t" r="r" b="b"/>
              <a:pathLst>
                <a:path w="108" h="36" extrusionOk="0">
                  <a:moveTo>
                    <a:pt x="0" y="0"/>
                  </a:moveTo>
                  <a:cubicBezTo>
                    <a:pt x="48" y="12"/>
                    <a:pt x="24" y="12"/>
                    <a:pt x="84" y="24"/>
                  </a:cubicBezTo>
                  <a:lnTo>
                    <a:pt x="107" y="24"/>
                  </a:lnTo>
                  <a:cubicBezTo>
                    <a:pt x="72" y="12"/>
                    <a:pt x="36" y="0"/>
                    <a:pt x="0" y="0"/>
                  </a:cubicBezTo>
                  <a:close/>
                  <a:moveTo>
                    <a:pt x="48" y="24"/>
                  </a:moveTo>
                  <a:cubicBezTo>
                    <a:pt x="60" y="24"/>
                    <a:pt x="36" y="24"/>
                    <a:pt x="72" y="36"/>
                  </a:cubicBezTo>
                  <a:cubicBezTo>
                    <a:pt x="95" y="36"/>
                    <a:pt x="107" y="36"/>
                    <a:pt x="84"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50"/>
            <p:cNvSpPr/>
            <p:nvPr/>
          </p:nvSpPr>
          <p:spPr>
            <a:xfrm>
              <a:off x="1337000" y="3430613"/>
              <a:ext cx="25" cy="25"/>
            </a:xfrm>
            <a:custGeom>
              <a:avLst/>
              <a:gdLst/>
              <a:ahLst/>
              <a:cxnLst/>
              <a:rect l="l" t="t" r="r" b="b"/>
              <a:pathLst>
                <a:path w="1" h="1" extrusionOk="0">
                  <a:moveTo>
                    <a:pt x="0" y="0"/>
                  </a:moveTo>
                  <a:lnTo>
                    <a:pt x="0" y="0"/>
                  </a:ln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50"/>
            <p:cNvSpPr/>
            <p:nvPr/>
          </p:nvSpPr>
          <p:spPr>
            <a:xfrm>
              <a:off x="1334025" y="3435063"/>
              <a:ext cx="325" cy="25"/>
            </a:xfrm>
            <a:custGeom>
              <a:avLst/>
              <a:gdLst/>
              <a:ahLst/>
              <a:cxnLst/>
              <a:rect l="l" t="t" r="r" b="b"/>
              <a:pathLst>
                <a:path w="13" h="1" extrusionOk="0">
                  <a:moveTo>
                    <a:pt x="0" y="1"/>
                  </a:moveTo>
                  <a:lnTo>
                    <a:pt x="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50"/>
            <p:cNvSpPr/>
            <p:nvPr/>
          </p:nvSpPr>
          <p:spPr>
            <a:xfrm>
              <a:off x="1328075" y="3440138"/>
              <a:ext cx="325" cy="25"/>
            </a:xfrm>
            <a:custGeom>
              <a:avLst/>
              <a:gdLst/>
              <a:ahLst/>
              <a:cxnLst/>
              <a:rect l="l" t="t" r="r" b="b"/>
              <a:pathLst>
                <a:path w="13" h="1" extrusionOk="0">
                  <a:moveTo>
                    <a:pt x="0" y="0"/>
                  </a:moveTo>
                  <a:lnTo>
                    <a:pt x="12" y="0"/>
                  </a:lnTo>
                  <a:lnTo>
                    <a:pt x="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50"/>
            <p:cNvSpPr/>
            <p:nvPr/>
          </p:nvSpPr>
          <p:spPr>
            <a:xfrm>
              <a:off x="1334625" y="3437163"/>
              <a:ext cx="600" cy="25"/>
            </a:xfrm>
            <a:custGeom>
              <a:avLst/>
              <a:gdLst/>
              <a:ahLst/>
              <a:cxnLst/>
              <a:rect l="l" t="t" r="r" b="b"/>
              <a:pathLst>
                <a:path w="24" h="1" extrusionOk="0">
                  <a:moveTo>
                    <a:pt x="0" y="0"/>
                  </a:moveTo>
                  <a:lnTo>
                    <a:pt x="0" y="0"/>
                  </a:lnTo>
                  <a:lnTo>
                    <a:pt x="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50"/>
            <p:cNvSpPr/>
            <p:nvPr/>
          </p:nvSpPr>
          <p:spPr>
            <a:xfrm>
              <a:off x="1339975" y="3394288"/>
              <a:ext cx="625" cy="25"/>
            </a:xfrm>
            <a:custGeom>
              <a:avLst/>
              <a:gdLst/>
              <a:ahLst/>
              <a:cxnLst/>
              <a:rect l="l" t="t" r="r" b="b"/>
              <a:pathLst>
                <a:path w="25" h="1" extrusionOk="0">
                  <a:moveTo>
                    <a:pt x="0" y="1"/>
                  </a:moveTo>
                  <a:lnTo>
                    <a:pt x="0" y="1"/>
                  </a:lnTo>
                  <a:lnTo>
                    <a:pt x="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50"/>
            <p:cNvSpPr/>
            <p:nvPr/>
          </p:nvSpPr>
          <p:spPr>
            <a:xfrm>
              <a:off x="1337600" y="3416913"/>
              <a:ext cx="2100" cy="325"/>
            </a:xfrm>
            <a:custGeom>
              <a:avLst/>
              <a:gdLst/>
              <a:ahLst/>
              <a:cxnLst/>
              <a:rect l="l" t="t" r="r" b="b"/>
              <a:pathLst>
                <a:path w="84" h="13" extrusionOk="0">
                  <a:moveTo>
                    <a:pt x="0" y="1"/>
                  </a:moveTo>
                  <a:cubicBezTo>
                    <a:pt x="16" y="1"/>
                    <a:pt x="37" y="6"/>
                    <a:pt x="57" y="9"/>
                  </a:cubicBezTo>
                  <a:lnTo>
                    <a:pt x="57" y="9"/>
                  </a:lnTo>
                  <a:cubicBezTo>
                    <a:pt x="42" y="6"/>
                    <a:pt x="32" y="1"/>
                    <a:pt x="0" y="1"/>
                  </a:cubicBezTo>
                  <a:close/>
                  <a:moveTo>
                    <a:pt x="57" y="9"/>
                  </a:moveTo>
                  <a:cubicBezTo>
                    <a:pt x="64" y="11"/>
                    <a:pt x="72" y="13"/>
                    <a:pt x="84" y="13"/>
                  </a:cubicBezTo>
                  <a:cubicBezTo>
                    <a:pt x="76" y="13"/>
                    <a:pt x="66" y="11"/>
                    <a:pt x="57" y="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50"/>
            <p:cNvSpPr/>
            <p:nvPr/>
          </p:nvSpPr>
          <p:spPr>
            <a:xfrm>
              <a:off x="1337000" y="3424963"/>
              <a:ext cx="325" cy="25"/>
            </a:xfrm>
            <a:custGeom>
              <a:avLst/>
              <a:gdLst/>
              <a:ahLst/>
              <a:cxnLst/>
              <a:rect l="l" t="t" r="r" b="b"/>
              <a:pathLst>
                <a:path w="13" h="1" extrusionOk="0">
                  <a:moveTo>
                    <a:pt x="0" y="0"/>
                  </a:moveTo>
                  <a:cubicBezTo>
                    <a:pt x="0" y="0"/>
                    <a:pt x="12" y="0"/>
                    <a:pt x="0" y="0"/>
                  </a:cubicBezTo>
                  <a:lnTo>
                    <a:pt x="0" y="0"/>
                  </a:lnTo>
                  <a:cubicBezTo>
                    <a:pt x="0" y="0"/>
                    <a:pt x="12"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50"/>
            <p:cNvSpPr/>
            <p:nvPr/>
          </p:nvSpPr>
          <p:spPr>
            <a:xfrm>
              <a:off x="1337300" y="3423763"/>
              <a:ext cx="25" cy="25"/>
            </a:xfrm>
            <a:custGeom>
              <a:avLst/>
              <a:gdLst/>
              <a:ahLst/>
              <a:cxnLst/>
              <a:rect l="l" t="t" r="r" b="b"/>
              <a:pathLst>
                <a:path w="1" h="1" extrusionOk="0">
                  <a:moveTo>
                    <a:pt x="0" y="0"/>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50"/>
            <p:cNvSpPr/>
            <p:nvPr/>
          </p:nvSpPr>
          <p:spPr>
            <a:xfrm>
              <a:off x="1334325" y="3398638"/>
              <a:ext cx="900" cy="150"/>
            </a:xfrm>
            <a:custGeom>
              <a:avLst/>
              <a:gdLst/>
              <a:ahLst/>
              <a:cxnLst/>
              <a:rect l="l" t="t" r="r" b="b"/>
              <a:pathLst>
                <a:path w="36" h="6" extrusionOk="0">
                  <a:moveTo>
                    <a:pt x="4" y="0"/>
                  </a:moveTo>
                  <a:cubicBezTo>
                    <a:pt x="2" y="0"/>
                    <a:pt x="0" y="1"/>
                    <a:pt x="0" y="5"/>
                  </a:cubicBezTo>
                  <a:lnTo>
                    <a:pt x="36" y="5"/>
                  </a:lnTo>
                  <a:cubicBezTo>
                    <a:pt x="20" y="5"/>
                    <a:pt x="9" y="0"/>
                    <a:pt x="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50"/>
            <p:cNvSpPr/>
            <p:nvPr/>
          </p:nvSpPr>
          <p:spPr>
            <a:xfrm>
              <a:off x="1328375" y="3440138"/>
              <a:ext cx="300" cy="25"/>
            </a:xfrm>
            <a:custGeom>
              <a:avLst/>
              <a:gdLst/>
              <a:ahLst/>
              <a:cxnLst/>
              <a:rect l="l" t="t" r="r" b="b"/>
              <a:pathLst>
                <a:path w="12" h="1" extrusionOk="0">
                  <a:moveTo>
                    <a:pt x="0" y="0"/>
                  </a:moveTo>
                  <a:lnTo>
                    <a:pt x="0" y="0"/>
                  </a:lnTo>
                  <a:lnTo>
                    <a:pt x="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50"/>
            <p:cNvSpPr/>
            <p:nvPr/>
          </p:nvSpPr>
          <p:spPr>
            <a:xfrm>
              <a:off x="1329250" y="3422563"/>
              <a:ext cx="25" cy="25"/>
            </a:xfrm>
            <a:custGeom>
              <a:avLst/>
              <a:gdLst/>
              <a:ahLst/>
              <a:cxnLst/>
              <a:rect l="l" t="t" r="r" b="b"/>
              <a:pathLst>
                <a:path w="1" h="1" extrusionOk="0">
                  <a:moveTo>
                    <a:pt x="1" y="1"/>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50"/>
            <p:cNvSpPr/>
            <p:nvPr/>
          </p:nvSpPr>
          <p:spPr>
            <a:xfrm>
              <a:off x="1340575" y="3404713"/>
              <a:ext cx="25" cy="25"/>
            </a:xfrm>
            <a:custGeom>
              <a:avLst/>
              <a:gdLst/>
              <a:ahLst/>
              <a:cxnLst/>
              <a:rect l="l" t="t" r="r" b="b"/>
              <a:pathLst>
                <a:path w="1" h="1" extrusionOk="0">
                  <a:moveTo>
                    <a:pt x="0" y="0"/>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50"/>
            <p:cNvSpPr/>
            <p:nvPr/>
          </p:nvSpPr>
          <p:spPr>
            <a:xfrm>
              <a:off x="1327775" y="3392813"/>
              <a:ext cx="16100" cy="48300"/>
            </a:xfrm>
            <a:custGeom>
              <a:avLst/>
              <a:gdLst/>
              <a:ahLst/>
              <a:cxnLst/>
              <a:rect l="l" t="t" r="r" b="b"/>
              <a:pathLst>
                <a:path w="644" h="1932" extrusionOk="0">
                  <a:moveTo>
                    <a:pt x="607" y="0"/>
                  </a:moveTo>
                  <a:lnTo>
                    <a:pt x="607" y="0"/>
                  </a:lnTo>
                  <a:cubicBezTo>
                    <a:pt x="602" y="3"/>
                    <a:pt x="596" y="7"/>
                    <a:pt x="590" y="11"/>
                  </a:cubicBezTo>
                  <a:lnTo>
                    <a:pt x="590" y="11"/>
                  </a:lnTo>
                  <a:cubicBezTo>
                    <a:pt x="601" y="10"/>
                    <a:pt x="607" y="8"/>
                    <a:pt x="607" y="0"/>
                  </a:cubicBezTo>
                  <a:close/>
                  <a:moveTo>
                    <a:pt x="512" y="0"/>
                  </a:moveTo>
                  <a:lnTo>
                    <a:pt x="548" y="24"/>
                  </a:lnTo>
                  <a:cubicBezTo>
                    <a:pt x="512" y="24"/>
                    <a:pt x="524" y="36"/>
                    <a:pt x="524" y="36"/>
                  </a:cubicBezTo>
                  <a:lnTo>
                    <a:pt x="548" y="36"/>
                  </a:lnTo>
                  <a:cubicBezTo>
                    <a:pt x="552" y="38"/>
                    <a:pt x="556" y="40"/>
                    <a:pt x="559" y="42"/>
                  </a:cubicBezTo>
                  <a:lnTo>
                    <a:pt x="559" y="42"/>
                  </a:lnTo>
                  <a:cubicBezTo>
                    <a:pt x="568" y="30"/>
                    <a:pt x="579" y="19"/>
                    <a:pt x="590" y="11"/>
                  </a:cubicBezTo>
                  <a:lnTo>
                    <a:pt x="590" y="11"/>
                  </a:lnTo>
                  <a:cubicBezTo>
                    <a:pt x="590" y="11"/>
                    <a:pt x="589" y="11"/>
                    <a:pt x="588" y="11"/>
                  </a:cubicBezTo>
                  <a:cubicBezTo>
                    <a:pt x="565" y="11"/>
                    <a:pt x="528" y="0"/>
                    <a:pt x="512" y="0"/>
                  </a:cubicBezTo>
                  <a:close/>
                  <a:moveTo>
                    <a:pt x="559" y="42"/>
                  </a:moveTo>
                  <a:cubicBezTo>
                    <a:pt x="555" y="47"/>
                    <a:pt x="552" y="53"/>
                    <a:pt x="549" y="58"/>
                  </a:cubicBezTo>
                  <a:lnTo>
                    <a:pt x="549" y="58"/>
                  </a:lnTo>
                  <a:cubicBezTo>
                    <a:pt x="566" y="56"/>
                    <a:pt x="577" y="53"/>
                    <a:pt x="559" y="42"/>
                  </a:cubicBezTo>
                  <a:close/>
                  <a:moveTo>
                    <a:pt x="549" y="58"/>
                  </a:moveTo>
                  <a:cubicBezTo>
                    <a:pt x="540" y="59"/>
                    <a:pt x="530" y="59"/>
                    <a:pt x="521" y="60"/>
                  </a:cubicBezTo>
                  <a:lnTo>
                    <a:pt x="548" y="60"/>
                  </a:lnTo>
                  <a:cubicBezTo>
                    <a:pt x="548" y="59"/>
                    <a:pt x="549" y="59"/>
                    <a:pt x="549" y="58"/>
                  </a:cubicBezTo>
                  <a:close/>
                  <a:moveTo>
                    <a:pt x="329" y="68"/>
                  </a:moveTo>
                  <a:cubicBezTo>
                    <a:pt x="333" y="69"/>
                    <a:pt x="337" y="69"/>
                    <a:pt x="341" y="70"/>
                  </a:cubicBezTo>
                  <a:lnTo>
                    <a:pt x="341" y="70"/>
                  </a:lnTo>
                  <a:cubicBezTo>
                    <a:pt x="337" y="69"/>
                    <a:pt x="333" y="68"/>
                    <a:pt x="329" y="68"/>
                  </a:cubicBezTo>
                  <a:close/>
                  <a:moveTo>
                    <a:pt x="286" y="95"/>
                  </a:moveTo>
                  <a:cubicBezTo>
                    <a:pt x="295" y="98"/>
                    <a:pt x="301" y="99"/>
                    <a:pt x="305" y="100"/>
                  </a:cubicBezTo>
                  <a:lnTo>
                    <a:pt x="305" y="100"/>
                  </a:lnTo>
                  <a:cubicBezTo>
                    <a:pt x="298" y="98"/>
                    <a:pt x="291" y="95"/>
                    <a:pt x="286" y="95"/>
                  </a:cubicBezTo>
                  <a:close/>
                  <a:moveTo>
                    <a:pt x="238" y="155"/>
                  </a:moveTo>
                  <a:cubicBezTo>
                    <a:pt x="254" y="160"/>
                    <a:pt x="271" y="165"/>
                    <a:pt x="289" y="169"/>
                  </a:cubicBezTo>
                  <a:lnTo>
                    <a:pt x="289" y="169"/>
                  </a:lnTo>
                  <a:cubicBezTo>
                    <a:pt x="277" y="163"/>
                    <a:pt x="265" y="155"/>
                    <a:pt x="238" y="155"/>
                  </a:cubicBezTo>
                  <a:close/>
                  <a:moveTo>
                    <a:pt x="215" y="191"/>
                  </a:moveTo>
                  <a:cubicBezTo>
                    <a:pt x="215" y="191"/>
                    <a:pt x="221" y="192"/>
                    <a:pt x="231" y="194"/>
                  </a:cubicBezTo>
                  <a:lnTo>
                    <a:pt x="231" y="194"/>
                  </a:lnTo>
                  <a:cubicBezTo>
                    <a:pt x="225" y="192"/>
                    <a:pt x="219" y="191"/>
                    <a:pt x="215" y="191"/>
                  </a:cubicBezTo>
                  <a:close/>
                  <a:moveTo>
                    <a:pt x="310" y="274"/>
                  </a:moveTo>
                  <a:lnTo>
                    <a:pt x="315" y="275"/>
                  </a:lnTo>
                  <a:lnTo>
                    <a:pt x="315" y="275"/>
                  </a:lnTo>
                  <a:cubicBezTo>
                    <a:pt x="311" y="274"/>
                    <a:pt x="305" y="274"/>
                    <a:pt x="298" y="274"/>
                  </a:cubicBezTo>
                  <a:close/>
                  <a:moveTo>
                    <a:pt x="376" y="285"/>
                  </a:moveTo>
                  <a:lnTo>
                    <a:pt x="381" y="286"/>
                  </a:lnTo>
                  <a:cubicBezTo>
                    <a:pt x="381" y="286"/>
                    <a:pt x="379" y="286"/>
                    <a:pt x="376" y="285"/>
                  </a:cubicBezTo>
                  <a:close/>
                  <a:moveTo>
                    <a:pt x="340" y="275"/>
                  </a:moveTo>
                  <a:lnTo>
                    <a:pt x="340" y="275"/>
                  </a:lnTo>
                  <a:cubicBezTo>
                    <a:pt x="343" y="277"/>
                    <a:pt x="347" y="279"/>
                    <a:pt x="349" y="281"/>
                  </a:cubicBezTo>
                  <a:lnTo>
                    <a:pt x="349" y="281"/>
                  </a:lnTo>
                  <a:lnTo>
                    <a:pt x="341" y="279"/>
                  </a:lnTo>
                  <a:lnTo>
                    <a:pt x="341" y="279"/>
                  </a:lnTo>
                  <a:cubicBezTo>
                    <a:pt x="343" y="282"/>
                    <a:pt x="345" y="285"/>
                    <a:pt x="356" y="285"/>
                  </a:cubicBezTo>
                  <a:lnTo>
                    <a:pt x="356" y="285"/>
                  </a:lnTo>
                  <a:cubicBezTo>
                    <a:pt x="354" y="284"/>
                    <a:pt x="352" y="282"/>
                    <a:pt x="349" y="281"/>
                  </a:cubicBezTo>
                  <a:lnTo>
                    <a:pt x="349" y="281"/>
                  </a:lnTo>
                  <a:lnTo>
                    <a:pt x="367" y="284"/>
                  </a:lnTo>
                  <a:lnTo>
                    <a:pt x="367" y="284"/>
                  </a:lnTo>
                  <a:lnTo>
                    <a:pt x="369" y="286"/>
                  </a:lnTo>
                  <a:cubicBezTo>
                    <a:pt x="364" y="286"/>
                    <a:pt x="359" y="286"/>
                    <a:pt x="356" y="285"/>
                  </a:cubicBezTo>
                  <a:lnTo>
                    <a:pt x="356" y="285"/>
                  </a:lnTo>
                  <a:cubicBezTo>
                    <a:pt x="360" y="290"/>
                    <a:pt x="362" y="294"/>
                    <a:pt x="357" y="298"/>
                  </a:cubicBezTo>
                  <a:cubicBezTo>
                    <a:pt x="319" y="288"/>
                    <a:pt x="335" y="279"/>
                    <a:pt x="318" y="275"/>
                  </a:cubicBezTo>
                  <a:lnTo>
                    <a:pt x="318" y="275"/>
                  </a:lnTo>
                  <a:lnTo>
                    <a:pt x="341" y="279"/>
                  </a:lnTo>
                  <a:lnTo>
                    <a:pt x="341" y="279"/>
                  </a:lnTo>
                  <a:cubicBezTo>
                    <a:pt x="341" y="278"/>
                    <a:pt x="340" y="276"/>
                    <a:pt x="340" y="275"/>
                  </a:cubicBezTo>
                  <a:close/>
                  <a:moveTo>
                    <a:pt x="274" y="334"/>
                  </a:moveTo>
                  <a:cubicBezTo>
                    <a:pt x="250" y="334"/>
                    <a:pt x="256" y="337"/>
                    <a:pt x="269" y="341"/>
                  </a:cubicBezTo>
                  <a:lnTo>
                    <a:pt x="269" y="341"/>
                  </a:lnTo>
                  <a:cubicBezTo>
                    <a:pt x="270" y="337"/>
                    <a:pt x="274" y="334"/>
                    <a:pt x="274" y="334"/>
                  </a:cubicBezTo>
                  <a:close/>
                  <a:moveTo>
                    <a:pt x="486" y="393"/>
                  </a:moveTo>
                  <a:lnTo>
                    <a:pt x="486" y="393"/>
                  </a:lnTo>
                  <a:cubicBezTo>
                    <a:pt x="480" y="395"/>
                    <a:pt x="502" y="405"/>
                    <a:pt x="524" y="405"/>
                  </a:cubicBezTo>
                  <a:cubicBezTo>
                    <a:pt x="510" y="400"/>
                    <a:pt x="497" y="396"/>
                    <a:pt x="486" y="393"/>
                  </a:cubicBezTo>
                  <a:close/>
                  <a:moveTo>
                    <a:pt x="572" y="560"/>
                  </a:moveTo>
                  <a:cubicBezTo>
                    <a:pt x="573" y="562"/>
                    <a:pt x="573" y="563"/>
                    <a:pt x="574" y="565"/>
                  </a:cubicBezTo>
                  <a:lnTo>
                    <a:pt x="574" y="565"/>
                  </a:lnTo>
                  <a:cubicBezTo>
                    <a:pt x="587" y="569"/>
                    <a:pt x="596" y="572"/>
                    <a:pt x="596" y="572"/>
                  </a:cubicBezTo>
                  <a:lnTo>
                    <a:pt x="572" y="560"/>
                  </a:lnTo>
                  <a:close/>
                  <a:moveTo>
                    <a:pt x="221" y="587"/>
                  </a:moveTo>
                  <a:cubicBezTo>
                    <a:pt x="215" y="587"/>
                    <a:pt x="209" y="590"/>
                    <a:pt x="203" y="596"/>
                  </a:cubicBezTo>
                  <a:lnTo>
                    <a:pt x="238" y="596"/>
                  </a:lnTo>
                  <a:cubicBezTo>
                    <a:pt x="232" y="590"/>
                    <a:pt x="226" y="587"/>
                    <a:pt x="221" y="587"/>
                  </a:cubicBezTo>
                  <a:close/>
                  <a:moveTo>
                    <a:pt x="179" y="596"/>
                  </a:moveTo>
                  <a:lnTo>
                    <a:pt x="179" y="596"/>
                  </a:lnTo>
                  <a:lnTo>
                    <a:pt x="179" y="596"/>
                  </a:lnTo>
                  <a:cubicBezTo>
                    <a:pt x="179" y="596"/>
                    <a:pt x="179" y="596"/>
                    <a:pt x="179" y="596"/>
                  </a:cubicBezTo>
                  <a:close/>
                  <a:moveTo>
                    <a:pt x="165" y="604"/>
                  </a:moveTo>
                  <a:cubicBezTo>
                    <a:pt x="165" y="604"/>
                    <a:pt x="168" y="605"/>
                    <a:pt x="179" y="607"/>
                  </a:cubicBezTo>
                  <a:lnTo>
                    <a:pt x="197" y="607"/>
                  </a:lnTo>
                  <a:cubicBezTo>
                    <a:pt x="195" y="607"/>
                    <a:pt x="194" y="606"/>
                    <a:pt x="193" y="605"/>
                  </a:cubicBezTo>
                  <a:lnTo>
                    <a:pt x="193" y="605"/>
                  </a:lnTo>
                  <a:cubicBezTo>
                    <a:pt x="192" y="606"/>
                    <a:pt x="190" y="607"/>
                    <a:pt x="188" y="607"/>
                  </a:cubicBezTo>
                  <a:cubicBezTo>
                    <a:pt x="180" y="607"/>
                    <a:pt x="166" y="604"/>
                    <a:pt x="165" y="604"/>
                  </a:cubicBezTo>
                  <a:close/>
                  <a:moveTo>
                    <a:pt x="549" y="606"/>
                  </a:moveTo>
                  <a:cubicBezTo>
                    <a:pt x="552" y="607"/>
                    <a:pt x="556" y="607"/>
                    <a:pt x="560" y="607"/>
                  </a:cubicBezTo>
                  <a:cubicBezTo>
                    <a:pt x="556" y="607"/>
                    <a:pt x="552" y="607"/>
                    <a:pt x="549" y="606"/>
                  </a:cubicBezTo>
                  <a:close/>
                  <a:moveTo>
                    <a:pt x="393" y="1024"/>
                  </a:moveTo>
                  <a:cubicBezTo>
                    <a:pt x="393" y="1024"/>
                    <a:pt x="417" y="1036"/>
                    <a:pt x="405" y="1036"/>
                  </a:cubicBezTo>
                  <a:cubicBezTo>
                    <a:pt x="396" y="1034"/>
                    <a:pt x="389" y="1032"/>
                    <a:pt x="382" y="1030"/>
                  </a:cubicBezTo>
                  <a:lnTo>
                    <a:pt x="382" y="1030"/>
                  </a:lnTo>
                  <a:cubicBezTo>
                    <a:pt x="395" y="1036"/>
                    <a:pt x="410" y="1042"/>
                    <a:pt x="429" y="1048"/>
                  </a:cubicBezTo>
                  <a:cubicBezTo>
                    <a:pt x="429" y="1048"/>
                    <a:pt x="429" y="1036"/>
                    <a:pt x="393" y="1024"/>
                  </a:cubicBezTo>
                  <a:close/>
                  <a:moveTo>
                    <a:pt x="345" y="1111"/>
                  </a:moveTo>
                  <a:cubicBezTo>
                    <a:pt x="350" y="1112"/>
                    <a:pt x="354" y="1113"/>
                    <a:pt x="359" y="1114"/>
                  </a:cubicBezTo>
                  <a:lnTo>
                    <a:pt x="359" y="1114"/>
                  </a:lnTo>
                  <a:cubicBezTo>
                    <a:pt x="354" y="1113"/>
                    <a:pt x="350" y="1112"/>
                    <a:pt x="345" y="1111"/>
                  </a:cubicBezTo>
                  <a:close/>
                  <a:moveTo>
                    <a:pt x="359" y="1114"/>
                  </a:moveTo>
                  <a:lnTo>
                    <a:pt x="359" y="1114"/>
                  </a:lnTo>
                  <a:cubicBezTo>
                    <a:pt x="368" y="1117"/>
                    <a:pt x="376" y="1119"/>
                    <a:pt x="381" y="1119"/>
                  </a:cubicBezTo>
                  <a:cubicBezTo>
                    <a:pt x="381" y="1119"/>
                    <a:pt x="371" y="1117"/>
                    <a:pt x="359" y="1114"/>
                  </a:cubicBezTo>
                  <a:close/>
                  <a:moveTo>
                    <a:pt x="84" y="1417"/>
                  </a:moveTo>
                  <a:cubicBezTo>
                    <a:pt x="87" y="1418"/>
                    <a:pt x="90" y="1419"/>
                    <a:pt x="93" y="1419"/>
                  </a:cubicBezTo>
                  <a:lnTo>
                    <a:pt x="93" y="1419"/>
                  </a:lnTo>
                  <a:cubicBezTo>
                    <a:pt x="90" y="1418"/>
                    <a:pt x="87" y="1417"/>
                    <a:pt x="84" y="1417"/>
                  </a:cubicBezTo>
                  <a:close/>
                  <a:moveTo>
                    <a:pt x="84" y="1429"/>
                  </a:moveTo>
                  <a:cubicBezTo>
                    <a:pt x="92" y="1438"/>
                    <a:pt x="101" y="1440"/>
                    <a:pt x="110" y="1441"/>
                  </a:cubicBezTo>
                  <a:lnTo>
                    <a:pt x="110" y="1441"/>
                  </a:lnTo>
                  <a:cubicBezTo>
                    <a:pt x="101" y="1437"/>
                    <a:pt x="92" y="1433"/>
                    <a:pt x="84" y="1429"/>
                  </a:cubicBezTo>
                  <a:close/>
                  <a:moveTo>
                    <a:pt x="333" y="1459"/>
                  </a:moveTo>
                  <a:cubicBezTo>
                    <a:pt x="335" y="1459"/>
                    <a:pt x="342" y="1461"/>
                    <a:pt x="357" y="1465"/>
                  </a:cubicBezTo>
                  <a:cubicBezTo>
                    <a:pt x="346" y="1465"/>
                    <a:pt x="405" y="1465"/>
                    <a:pt x="405" y="1477"/>
                  </a:cubicBezTo>
                  <a:lnTo>
                    <a:pt x="405" y="1477"/>
                  </a:lnTo>
                  <a:cubicBezTo>
                    <a:pt x="382" y="1476"/>
                    <a:pt x="354" y="1475"/>
                    <a:pt x="334" y="1465"/>
                  </a:cubicBezTo>
                  <a:cubicBezTo>
                    <a:pt x="342" y="1465"/>
                    <a:pt x="328" y="1459"/>
                    <a:pt x="333" y="1459"/>
                  </a:cubicBezTo>
                  <a:close/>
                  <a:moveTo>
                    <a:pt x="96" y="1512"/>
                  </a:moveTo>
                  <a:lnTo>
                    <a:pt x="96" y="1524"/>
                  </a:lnTo>
                  <a:lnTo>
                    <a:pt x="119" y="1524"/>
                  </a:lnTo>
                  <a:lnTo>
                    <a:pt x="96" y="1512"/>
                  </a:lnTo>
                  <a:close/>
                  <a:moveTo>
                    <a:pt x="330" y="1536"/>
                  </a:moveTo>
                  <a:cubicBezTo>
                    <a:pt x="327" y="1536"/>
                    <a:pt x="325" y="1536"/>
                    <a:pt x="322" y="1536"/>
                  </a:cubicBezTo>
                  <a:lnTo>
                    <a:pt x="334" y="1536"/>
                  </a:lnTo>
                  <a:cubicBezTo>
                    <a:pt x="334" y="1536"/>
                    <a:pt x="332" y="1536"/>
                    <a:pt x="330" y="1536"/>
                  </a:cubicBezTo>
                  <a:close/>
                  <a:moveTo>
                    <a:pt x="96" y="1572"/>
                  </a:moveTo>
                  <a:cubicBezTo>
                    <a:pt x="94" y="1572"/>
                    <a:pt x="94" y="1572"/>
                    <a:pt x="96" y="1573"/>
                  </a:cubicBezTo>
                  <a:lnTo>
                    <a:pt x="96" y="1573"/>
                  </a:lnTo>
                  <a:cubicBezTo>
                    <a:pt x="96" y="1572"/>
                    <a:pt x="96" y="1572"/>
                    <a:pt x="96" y="1572"/>
                  </a:cubicBezTo>
                  <a:close/>
                  <a:moveTo>
                    <a:pt x="286" y="1619"/>
                  </a:moveTo>
                  <a:cubicBezTo>
                    <a:pt x="284" y="1619"/>
                    <a:pt x="283" y="1619"/>
                    <a:pt x="286" y="1619"/>
                  </a:cubicBezTo>
                  <a:cubicBezTo>
                    <a:pt x="286" y="1619"/>
                    <a:pt x="286" y="1619"/>
                    <a:pt x="286" y="1619"/>
                  </a:cubicBezTo>
                  <a:close/>
                  <a:moveTo>
                    <a:pt x="261" y="1773"/>
                  </a:moveTo>
                  <a:cubicBezTo>
                    <a:pt x="262" y="1774"/>
                    <a:pt x="262" y="1774"/>
                    <a:pt x="262" y="1774"/>
                  </a:cubicBezTo>
                  <a:lnTo>
                    <a:pt x="262" y="1774"/>
                  </a:lnTo>
                  <a:cubicBezTo>
                    <a:pt x="262" y="1774"/>
                    <a:pt x="261" y="1773"/>
                    <a:pt x="261" y="1773"/>
                  </a:cubicBezTo>
                  <a:close/>
                  <a:moveTo>
                    <a:pt x="84" y="1798"/>
                  </a:moveTo>
                  <a:cubicBezTo>
                    <a:pt x="89" y="1798"/>
                    <a:pt x="94" y="1798"/>
                    <a:pt x="99" y="1798"/>
                  </a:cubicBezTo>
                  <a:lnTo>
                    <a:pt x="99" y="1798"/>
                  </a:lnTo>
                  <a:cubicBezTo>
                    <a:pt x="101" y="1798"/>
                    <a:pt x="104" y="1798"/>
                    <a:pt x="107" y="1798"/>
                  </a:cubicBezTo>
                  <a:close/>
                  <a:moveTo>
                    <a:pt x="96" y="1810"/>
                  </a:moveTo>
                  <a:lnTo>
                    <a:pt x="96" y="1810"/>
                  </a:lnTo>
                  <a:cubicBezTo>
                    <a:pt x="96" y="1810"/>
                    <a:pt x="97" y="1811"/>
                    <a:pt x="100" y="1811"/>
                  </a:cubicBezTo>
                  <a:lnTo>
                    <a:pt x="100" y="1811"/>
                  </a:lnTo>
                  <a:cubicBezTo>
                    <a:pt x="98" y="1811"/>
                    <a:pt x="97" y="1810"/>
                    <a:pt x="96" y="1810"/>
                  </a:cubicBezTo>
                  <a:close/>
                  <a:moveTo>
                    <a:pt x="100" y="1811"/>
                  </a:moveTo>
                  <a:cubicBezTo>
                    <a:pt x="122" y="1819"/>
                    <a:pt x="116" y="1821"/>
                    <a:pt x="126" y="1822"/>
                  </a:cubicBezTo>
                  <a:lnTo>
                    <a:pt x="126" y="1822"/>
                  </a:lnTo>
                  <a:cubicBezTo>
                    <a:pt x="117" y="1818"/>
                    <a:pt x="106" y="1814"/>
                    <a:pt x="100" y="1811"/>
                  </a:cubicBezTo>
                  <a:close/>
                  <a:moveTo>
                    <a:pt x="12" y="1822"/>
                  </a:moveTo>
                  <a:cubicBezTo>
                    <a:pt x="12" y="1828"/>
                    <a:pt x="16" y="1838"/>
                    <a:pt x="21" y="1846"/>
                  </a:cubicBezTo>
                  <a:lnTo>
                    <a:pt x="30" y="1846"/>
                  </a:lnTo>
                  <a:cubicBezTo>
                    <a:pt x="26" y="1833"/>
                    <a:pt x="86" y="1831"/>
                    <a:pt x="48" y="1822"/>
                  </a:cubicBezTo>
                  <a:close/>
                  <a:moveTo>
                    <a:pt x="12" y="1846"/>
                  </a:moveTo>
                  <a:cubicBezTo>
                    <a:pt x="30" y="1852"/>
                    <a:pt x="24" y="1852"/>
                    <a:pt x="20" y="1852"/>
                  </a:cubicBezTo>
                  <a:cubicBezTo>
                    <a:pt x="15" y="1852"/>
                    <a:pt x="13" y="1852"/>
                    <a:pt x="31" y="1856"/>
                  </a:cubicBezTo>
                  <a:lnTo>
                    <a:pt x="31" y="1856"/>
                  </a:lnTo>
                  <a:cubicBezTo>
                    <a:pt x="27" y="1854"/>
                    <a:pt x="24" y="1850"/>
                    <a:pt x="21" y="1846"/>
                  </a:cubicBezTo>
                  <a:close/>
                  <a:moveTo>
                    <a:pt x="31" y="1856"/>
                  </a:moveTo>
                  <a:cubicBezTo>
                    <a:pt x="33" y="1857"/>
                    <a:pt x="34" y="1858"/>
                    <a:pt x="36" y="1858"/>
                  </a:cubicBezTo>
                  <a:cubicBezTo>
                    <a:pt x="34" y="1857"/>
                    <a:pt x="33" y="1857"/>
                    <a:pt x="31" y="1856"/>
                  </a:cubicBezTo>
                  <a:close/>
                  <a:moveTo>
                    <a:pt x="24" y="1893"/>
                  </a:moveTo>
                  <a:lnTo>
                    <a:pt x="24" y="1893"/>
                  </a:lnTo>
                  <a:cubicBezTo>
                    <a:pt x="30" y="1896"/>
                    <a:pt x="36" y="1899"/>
                    <a:pt x="42" y="1900"/>
                  </a:cubicBezTo>
                  <a:lnTo>
                    <a:pt x="42" y="1900"/>
                  </a:lnTo>
                  <a:lnTo>
                    <a:pt x="24" y="1893"/>
                  </a:lnTo>
                  <a:close/>
                  <a:moveTo>
                    <a:pt x="310" y="24"/>
                  </a:moveTo>
                  <a:lnTo>
                    <a:pt x="346" y="48"/>
                  </a:lnTo>
                  <a:lnTo>
                    <a:pt x="310" y="48"/>
                  </a:lnTo>
                  <a:cubicBezTo>
                    <a:pt x="274" y="48"/>
                    <a:pt x="310" y="48"/>
                    <a:pt x="322" y="60"/>
                  </a:cubicBezTo>
                  <a:lnTo>
                    <a:pt x="286" y="60"/>
                  </a:lnTo>
                  <a:cubicBezTo>
                    <a:pt x="299" y="66"/>
                    <a:pt x="315" y="66"/>
                    <a:pt x="329" y="68"/>
                  </a:cubicBezTo>
                  <a:lnTo>
                    <a:pt x="329" y="68"/>
                  </a:lnTo>
                  <a:cubicBezTo>
                    <a:pt x="327" y="67"/>
                    <a:pt x="324" y="66"/>
                    <a:pt x="322" y="66"/>
                  </a:cubicBezTo>
                  <a:lnTo>
                    <a:pt x="322" y="66"/>
                  </a:lnTo>
                  <a:lnTo>
                    <a:pt x="357" y="72"/>
                  </a:lnTo>
                  <a:cubicBezTo>
                    <a:pt x="352" y="72"/>
                    <a:pt x="346" y="71"/>
                    <a:pt x="341" y="70"/>
                  </a:cubicBezTo>
                  <a:lnTo>
                    <a:pt x="341" y="70"/>
                  </a:lnTo>
                  <a:cubicBezTo>
                    <a:pt x="348" y="72"/>
                    <a:pt x="354" y="76"/>
                    <a:pt x="357" y="84"/>
                  </a:cubicBezTo>
                  <a:cubicBezTo>
                    <a:pt x="342" y="84"/>
                    <a:pt x="326" y="78"/>
                    <a:pt x="324" y="78"/>
                  </a:cubicBezTo>
                  <a:lnTo>
                    <a:pt x="324" y="78"/>
                  </a:lnTo>
                  <a:cubicBezTo>
                    <a:pt x="323" y="78"/>
                    <a:pt x="326" y="80"/>
                    <a:pt x="334" y="84"/>
                  </a:cubicBezTo>
                  <a:lnTo>
                    <a:pt x="298" y="72"/>
                  </a:lnTo>
                  <a:lnTo>
                    <a:pt x="298" y="72"/>
                  </a:lnTo>
                  <a:cubicBezTo>
                    <a:pt x="322" y="84"/>
                    <a:pt x="298" y="84"/>
                    <a:pt x="334" y="95"/>
                  </a:cubicBezTo>
                  <a:cubicBezTo>
                    <a:pt x="310" y="95"/>
                    <a:pt x="318" y="101"/>
                    <a:pt x="312" y="101"/>
                  </a:cubicBezTo>
                  <a:cubicBezTo>
                    <a:pt x="310" y="101"/>
                    <a:pt x="308" y="101"/>
                    <a:pt x="305" y="100"/>
                  </a:cubicBezTo>
                  <a:lnTo>
                    <a:pt x="305" y="100"/>
                  </a:lnTo>
                  <a:cubicBezTo>
                    <a:pt x="312" y="102"/>
                    <a:pt x="319" y="104"/>
                    <a:pt x="324" y="106"/>
                  </a:cubicBezTo>
                  <a:lnTo>
                    <a:pt x="324" y="106"/>
                  </a:lnTo>
                  <a:cubicBezTo>
                    <a:pt x="315" y="105"/>
                    <a:pt x="308" y="104"/>
                    <a:pt x="303" y="104"/>
                  </a:cubicBezTo>
                  <a:cubicBezTo>
                    <a:pt x="287" y="104"/>
                    <a:pt x="295" y="111"/>
                    <a:pt x="275" y="111"/>
                  </a:cubicBezTo>
                  <a:cubicBezTo>
                    <a:pt x="267" y="111"/>
                    <a:pt x="256" y="110"/>
                    <a:pt x="238" y="107"/>
                  </a:cubicBezTo>
                  <a:lnTo>
                    <a:pt x="238" y="107"/>
                  </a:lnTo>
                  <a:cubicBezTo>
                    <a:pt x="310" y="131"/>
                    <a:pt x="274" y="131"/>
                    <a:pt x="310" y="155"/>
                  </a:cubicBezTo>
                  <a:lnTo>
                    <a:pt x="250" y="155"/>
                  </a:lnTo>
                  <a:cubicBezTo>
                    <a:pt x="286" y="155"/>
                    <a:pt x="322" y="167"/>
                    <a:pt x="357" y="179"/>
                  </a:cubicBezTo>
                  <a:cubicBezTo>
                    <a:pt x="337" y="179"/>
                    <a:pt x="313" y="175"/>
                    <a:pt x="289" y="169"/>
                  </a:cubicBezTo>
                  <a:lnTo>
                    <a:pt x="289" y="169"/>
                  </a:lnTo>
                  <a:cubicBezTo>
                    <a:pt x="297" y="174"/>
                    <a:pt x="306" y="179"/>
                    <a:pt x="322" y="179"/>
                  </a:cubicBezTo>
                  <a:lnTo>
                    <a:pt x="250" y="179"/>
                  </a:lnTo>
                  <a:cubicBezTo>
                    <a:pt x="322" y="191"/>
                    <a:pt x="262" y="179"/>
                    <a:pt x="310" y="203"/>
                  </a:cubicBezTo>
                  <a:cubicBezTo>
                    <a:pt x="286" y="203"/>
                    <a:pt x="262" y="197"/>
                    <a:pt x="256" y="197"/>
                  </a:cubicBezTo>
                  <a:cubicBezTo>
                    <a:pt x="253" y="197"/>
                    <a:pt x="254" y="198"/>
                    <a:pt x="260" y="201"/>
                  </a:cubicBezTo>
                  <a:lnTo>
                    <a:pt x="260" y="201"/>
                  </a:lnTo>
                  <a:cubicBezTo>
                    <a:pt x="250" y="199"/>
                    <a:pt x="239" y="196"/>
                    <a:pt x="231" y="194"/>
                  </a:cubicBezTo>
                  <a:lnTo>
                    <a:pt x="231" y="194"/>
                  </a:lnTo>
                  <a:cubicBezTo>
                    <a:pt x="242" y="198"/>
                    <a:pt x="255" y="203"/>
                    <a:pt x="262" y="203"/>
                  </a:cubicBezTo>
                  <a:cubicBezTo>
                    <a:pt x="261" y="202"/>
                    <a:pt x="261" y="202"/>
                    <a:pt x="260" y="201"/>
                  </a:cubicBezTo>
                  <a:lnTo>
                    <a:pt x="260" y="201"/>
                  </a:lnTo>
                  <a:cubicBezTo>
                    <a:pt x="274" y="205"/>
                    <a:pt x="289" y="210"/>
                    <a:pt x="298" y="215"/>
                  </a:cubicBezTo>
                  <a:lnTo>
                    <a:pt x="226" y="215"/>
                  </a:lnTo>
                  <a:cubicBezTo>
                    <a:pt x="250" y="215"/>
                    <a:pt x="298" y="226"/>
                    <a:pt x="286" y="238"/>
                  </a:cubicBezTo>
                  <a:lnTo>
                    <a:pt x="262" y="238"/>
                  </a:lnTo>
                  <a:cubicBezTo>
                    <a:pt x="310" y="250"/>
                    <a:pt x="262" y="250"/>
                    <a:pt x="322" y="274"/>
                  </a:cubicBezTo>
                  <a:cubicBezTo>
                    <a:pt x="238" y="274"/>
                    <a:pt x="322" y="274"/>
                    <a:pt x="238" y="262"/>
                  </a:cubicBezTo>
                  <a:cubicBezTo>
                    <a:pt x="226" y="262"/>
                    <a:pt x="262" y="286"/>
                    <a:pt x="250" y="286"/>
                  </a:cubicBezTo>
                  <a:cubicBezTo>
                    <a:pt x="274" y="286"/>
                    <a:pt x="286" y="286"/>
                    <a:pt x="310" y="298"/>
                  </a:cubicBezTo>
                  <a:cubicBezTo>
                    <a:pt x="318" y="301"/>
                    <a:pt x="316" y="301"/>
                    <a:pt x="309" y="301"/>
                  </a:cubicBezTo>
                  <a:cubicBezTo>
                    <a:pt x="297" y="301"/>
                    <a:pt x="269" y="299"/>
                    <a:pt x="252" y="299"/>
                  </a:cubicBezTo>
                  <a:cubicBezTo>
                    <a:pt x="236" y="299"/>
                    <a:pt x="228" y="301"/>
                    <a:pt x="250" y="310"/>
                  </a:cubicBezTo>
                  <a:cubicBezTo>
                    <a:pt x="286" y="322"/>
                    <a:pt x="346" y="334"/>
                    <a:pt x="310" y="334"/>
                  </a:cubicBezTo>
                  <a:lnTo>
                    <a:pt x="262" y="322"/>
                  </a:lnTo>
                  <a:lnTo>
                    <a:pt x="262" y="322"/>
                  </a:lnTo>
                  <a:cubicBezTo>
                    <a:pt x="262" y="334"/>
                    <a:pt x="334" y="346"/>
                    <a:pt x="298" y="346"/>
                  </a:cubicBezTo>
                  <a:cubicBezTo>
                    <a:pt x="293" y="347"/>
                    <a:pt x="289" y="347"/>
                    <a:pt x="286" y="348"/>
                  </a:cubicBezTo>
                  <a:lnTo>
                    <a:pt x="286" y="348"/>
                  </a:lnTo>
                  <a:cubicBezTo>
                    <a:pt x="281" y="346"/>
                    <a:pt x="274" y="343"/>
                    <a:pt x="269" y="341"/>
                  </a:cubicBezTo>
                  <a:lnTo>
                    <a:pt x="269" y="341"/>
                  </a:lnTo>
                  <a:cubicBezTo>
                    <a:pt x="267" y="345"/>
                    <a:pt x="268" y="349"/>
                    <a:pt x="277" y="349"/>
                  </a:cubicBezTo>
                  <a:cubicBezTo>
                    <a:pt x="280" y="349"/>
                    <a:pt x="282" y="349"/>
                    <a:pt x="286" y="348"/>
                  </a:cubicBezTo>
                  <a:lnTo>
                    <a:pt x="286" y="348"/>
                  </a:lnTo>
                  <a:cubicBezTo>
                    <a:pt x="293" y="351"/>
                    <a:pt x="298" y="354"/>
                    <a:pt x="298" y="357"/>
                  </a:cubicBezTo>
                  <a:lnTo>
                    <a:pt x="250" y="346"/>
                  </a:lnTo>
                  <a:lnTo>
                    <a:pt x="250" y="346"/>
                  </a:lnTo>
                  <a:cubicBezTo>
                    <a:pt x="250" y="349"/>
                    <a:pt x="253" y="354"/>
                    <a:pt x="258" y="359"/>
                  </a:cubicBezTo>
                  <a:lnTo>
                    <a:pt x="258" y="359"/>
                  </a:lnTo>
                  <a:cubicBezTo>
                    <a:pt x="255" y="358"/>
                    <a:pt x="253" y="357"/>
                    <a:pt x="250" y="357"/>
                  </a:cubicBezTo>
                  <a:cubicBezTo>
                    <a:pt x="262" y="369"/>
                    <a:pt x="238" y="381"/>
                    <a:pt x="203" y="393"/>
                  </a:cubicBezTo>
                  <a:lnTo>
                    <a:pt x="238" y="405"/>
                  </a:lnTo>
                  <a:lnTo>
                    <a:pt x="215" y="405"/>
                  </a:lnTo>
                  <a:cubicBezTo>
                    <a:pt x="203" y="405"/>
                    <a:pt x="238" y="405"/>
                    <a:pt x="262" y="417"/>
                  </a:cubicBezTo>
                  <a:cubicBezTo>
                    <a:pt x="266" y="421"/>
                    <a:pt x="265" y="422"/>
                    <a:pt x="260" y="422"/>
                  </a:cubicBezTo>
                  <a:cubicBezTo>
                    <a:pt x="252" y="422"/>
                    <a:pt x="230" y="417"/>
                    <a:pt x="215" y="417"/>
                  </a:cubicBezTo>
                  <a:cubicBezTo>
                    <a:pt x="250" y="441"/>
                    <a:pt x="298" y="465"/>
                    <a:pt x="250" y="465"/>
                  </a:cubicBezTo>
                  <a:lnTo>
                    <a:pt x="226" y="465"/>
                  </a:lnTo>
                  <a:cubicBezTo>
                    <a:pt x="215" y="465"/>
                    <a:pt x="322" y="488"/>
                    <a:pt x="274" y="488"/>
                  </a:cubicBezTo>
                  <a:cubicBezTo>
                    <a:pt x="250" y="500"/>
                    <a:pt x="286" y="524"/>
                    <a:pt x="226" y="536"/>
                  </a:cubicBezTo>
                  <a:cubicBezTo>
                    <a:pt x="286" y="548"/>
                    <a:pt x="191" y="548"/>
                    <a:pt x="274" y="560"/>
                  </a:cubicBezTo>
                  <a:lnTo>
                    <a:pt x="191" y="560"/>
                  </a:lnTo>
                  <a:cubicBezTo>
                    <a:pt x="191" y="560"/>
                    <a:pt x="238" y="572"/>
                    <a:pt x="250" y="584"/>
                  </a:cubicBezTo>
                  <a:lnTo>
                    <a:pt x="203" y="572"/>
                  </a:lnTo>
                  <a:lnTo>
                    <a:pt x="250" y="596"/>
                  </a:lnTo>
                  <a:lnTo>
                    <a:pt x="238" y="596"/>
                  </a:lnTo>
                  <a:cubicBezTo>
                    <a:pt x="254" y="596"/>
                    <a:pt x="233" y="601"/>
                    <a:pt x="210" y="601"/>
                  </a:cubicBezTo>
                  <a:cubicBezTo>
                    <a:pt x="199" y="601"/>
                    <a:pt x="187" y="600"/>
                    <a:pt x="179" y="596"/>
                  </a:cubicBezTo>
                  <a:lnTo>
                    <a:pt x="179" y="596"/>
                  </a:lnTo>
                  <a:cubicBezTo>
                    <a:pt x="188" y="600"/>
                    <a:pt x="192" y="603"/>
                    <a:pt x="193" y="605"/>
                  </a:cubicBezTo>
                  <a:lnTo>
                    <a:pt x="193" y="605"/>
                  </a:lnTo>
                  <a:lnTo>
                    <a:pt x="179" y="596"/>
                  </a:lnTo>
                  <a:lnTo>
                    <a:pt x="179" y="596"/>
                  </a:lnTo>
                  <a:cubicBezTo>
                    <a:pt x="183" y="600"/>
                    <a:pt x="188" y="603"/>
                    <a:pt x="193" y="605"/>
                  </a:cubicBezTo>
                  <a:lnTo>
                    <a:pt x="193" y="605"/>
                  </a:lnTo>
                  <a:cubicBezTo>
                    <a:pt x="193" y="605"/>
                    <a:pt x="193" y="605"/>
                    <a:pt x="193" y="605"/>
                  </a:cubicBezTo>
                  <a:lnTo>
                    <a:pt x="193" y="605"/>
                  </a:lnTo>
                  <a:lnTo>
                    <a:pt x="197" y="607"/>
                  </a:lnTo>
                  <a:lnTo>
                    <a:pt x="215" y="607"/>
                  </a:lnTo>
                  <a:cubicBezTo>
                    <a:pt x="209" y="607"/>
                    <a:pt x="204" y="608"/>
                    <a:pt x="201" y="610"/>
                  </a:cubicBezTo>
                  <a:lnTo>
                    <a:pt x="201" y="610"/>
                  </a:lnTo>
                  <a:cubicBezTo>
                    <a:pt x="199" y="609"/>
                    <a:pt x="198" y="608"/>
                    <a:pt x="197" y="607"/>
                  </a:cubicBezTo>
                  <a:lnTo>
                    <a:pt x="197" y="607"/>
                  </a:lnTo>
                  <a:lnTo>
                    <a:pt x="200" y="610"/>
                  </a:lnTo>
                  <a:lnTo>
                    <a:pt x="200" y="610"/>
                  </a:lnTo>
                  <a:cubicBezTo>
                    <a:pt x="192" y="614"/>
                    <a:pt x="194" y="623"/>
                    <a:pt x="203" y="631"/>
                  </a:cubicBezTo>
                  <a:lnTo>
                    <a:pt x="167" y="631"/>
                  </a:lnTo>
                  <a:cubicBezTo>
                    <a:pt x="155" y="631"/>
                    <a:pt x="179" y="655"/>
                    <a:pt x="167" y="667"/>
                  </a:cubicBezTo>
                  <a:cubicBezTo>
                    <a:pt x="191" y="667"/>
                    <a:pt x="215" y="679"/>
                    <a:pt x="238" y="679"/>
                  </a:cubicBezTo>
                  <a:lnTo>
                    <a:pt x="191" y="679"/>
                  </a:lnTo>
                  <a:cubicBezTo>
                    <a:pt x="226" y="679"/>
                    <a:pt x="215" y="679"/>
                    <a:pt x="250" y="691"/>
                  </a:cubicBezTo>
                  <a:cubicBezTo>
                    <a:pt x="226" y="691"/>
                    <a:pt x="203" y="691"/>
                    <a:pt x="179" y="679"/>
                  </a:cubicBezTo>
                  <a:lnTo>
                    <a:pt x="179" y="679"/>
                  </a:lnTo>
                  <a:lnTo>
                    <a:pt x="191" y="691"/>
                  </a:lnTo>
                  <a:cubicBezTo>
                    <a:pt x="179" y="691"/>
                    <a:pt x="167" y="679"/>
                    <a:pt x="155" y="679"/>
                  </a:cubicBezTo>
                  <a:cubicBezTo>
                    <a:pt x="167" y="685"/>
                    <a:pt x="155" y="685"/>
                    <a:pt x="146" y="685"/>
                  </a:cubicBezTo>
                  <a:cubicBezTo>
                    <a:pt x="137" y="685"/>
                    <a:pt x="131" y="685"/>
                    <a:pt x="155" y="691"/>
                  </a:cubicBezTo>
                  <a:lnTo>
                    <a:pt x="143" y="691"/>
                  </a:lnTo>
                  <a:cubicBezTo>
                    <a:pt x="143" y="715"/>
                    <a:pt x="155" y="715"/>
                    <a:pt x="155" y="727"/>
                  </a:cubicBezTo>
                  <a:cubicBezTo>
                    <a:pt x="179" y="738"/>
                    <a:pt x="203" y="738"/>
                    <a:pt x="215" y="750"/>
                  </a:cubicBezTo>
                  <a:cubicBezTo>
                    <a:pt x="203" y="750"/>
                    <a:pt x="167" y="762"/>
                    <a:pt x="167" y="774"/>
                  </a:cubicBezTo>
                  <a:cubicBezTo>
                    <a:pt x="191" y="774"/>
                    <a:pt x="215" y="786"/>
                    <a:pt x="226" y="786"/>
                  </a:cubicBezTo>
                  <a:lnTo>
                    <a:pt x="167" y="786"/>
                  </a:lnTo>
                  <a:cubicBezTo>
                    <a:pt x="167" y="798"/>
                    <a:pt x="167" y="798"/>
                    <a:pt x="203" y="822"/>
                  </a:cubicBezTo>
                  <a:cubicBezTo>
                    <a:pt x="250" y="846"/>
                    <a:pt x="84" y="846"/>
                    <a:pt x="155" y="869"/>
                  </a:cubicBezTo>
                  <a:lnTo>
                    <a:pt x="203" y="893"/>
                  </a:lnTo>
                  <a:cubicBezTo>
                    <a:pt x="191" y="893"/>
                    <a:pt x="167" y="881"/>
                    <a:pt x="143" y="881"/>
                  </a:cubicBezTo>
                  <a:cubicBezTo>
                    <a:pt x="203" y="905"/>
                    <a:pt x="131" y="905"/>
                    <a:pt x="167" y="929"/>
                  </a:cubicBezTo>
                  <a:cubicBezTo>
                    <a:pt x="155" y="928"/>
                    <a:pt x="146" y="927"/>
                    <a:pt x="139" y="927"/>
                  </a:cubicBezTo>
                  <a:cubicBezTo>
                    <a:pt x="81" y="927"/>
                    <a:pt x="159" y="965"/>
                    <a:pt x="96" y="965"/>
                  </a:cubicBezTo>
                  <a:lnTo>
                    <a:pt x="143" y="965"/>
                  </a:lnTo>
                  <a:cubicBezTo>
                    <a:pt x="167" y="1000"/>
                    <a:pt x="96" y="1012"/>
                    <a:pt x="60" y="1036"/>
                  </a:cubicBezTo>
                  <a:cubicBezTo>
                    <a:pt x="36" y="1060"/>
                    <a:pt x="203" y="1072"/>
                    <a:pt x="131" y="1072"/>
                  </a:cubicBezTo>
                  <a:lnTo>
                    <a:pt x="84" y="1060"/>
                  </a:lnTo>
                  <a:lnTo>
                    <a:pt x="84" y="1060"/>
                  </a:lnTo>
                  <a:cubicBezTo>
                    <a:pt x="143" y="1096"/>
                    <a:pt x="72" y="1108"/>
                    <a:pt x="119" y="1131"/>
                  </a:cubicBezTo>
                  <a:cubicBezTo>
                    <a:pt x="107" y="1131"/>
                    <a:pt x="96" y="1131"/>
                    <a:pt x="96" y="1119"/>
                  </a:cubicBezTo>
                  <a:cubicBezTo>
                    <a:pt x="60" y="1119"/>
                    <a:pt x="96" y="1143"/>
                    <a:pt x="119" y="1143"/>
                  </a:cubicBezTo>
                  <a:lnTo>
                    <a:pt x="84" y="1143"/>
                  </a:lnTo>
                  <a:cubicBezTo>
                    <a:pt x="60" y="1143"/>
                    <a:pt x="119" y="1167"/>
                    <a:pt x="84" y="1167"/>
                  </a:cubicBezTo>
                  <a:lnTo>
                    <a:pt x="72" y="1167"/>
                  </a:lnTo>
                  <a:cubicBezTo>
                    <a:pt x="96" y="1167"/>
                    <a:pt x="72" y="1179"/>
                    <a:pt x="107" y="1179"/>
                  </a:cubicBezTo>
                  <a:cubicBezTo>
                    <a:pt x="84" y="1179"/>
                    <a:pt x="119" y="1203"/>
                    <a:pt x="96" y="1203"/>
                  </a:cubicBezTo>
                  <a:cubicBezTo>
                    <a:pt x="143" y="1215"/>
                    <a:pt x="72" y="1215"/>
                    <a:pt x="131" y="1227"/>
                  </a:cubicBezTo>
                  <a:cubicBezTo>
                    <a:pt x="114" y="1223"/>
                    <a:pt x="102" y="1222"/>
                    <a:pt x="96" y="1222"/>
                  </a:cubicBezTo>
                  <a:cubicBezTo>
                    <a:pt x="80" y="1222"/>
                    <a:pt x="91" y="1230"/>
                    <a:pt x="107" y="1238"/>
                  </a:cubicBezTo>
                  <a:lnTo>
                    <a:pt x="60" y="1238"/>
                  </a:lnTo>
                  <a:cubicBezTo>
                    <a:pt x="60" y="1238"/>
                    <a:pt x="72" y="1250"/>
                    <a:pt x="107" y="1262"/>
                  </a:cubicBezTo>
                  <a:cubicBezTo>
                    <a:pt x="41" y="1262"/>
                    <a:pt x="119" y="1278"/>
                    <a:pt x="98" y="1278"/>
                  </a:cubicBezTo>
                  <a:cubicBezTo>
                    <a:pt x="93" y="1278"/>
                    <a:pt x="81" y="1277"/>
                    <a:pt x="60" y="1274"/>
                  </a:cubicBezTo>
                  <a:lnTo>
                    <a:pt x="60" y="1274"/>
                  </a:lnTo>
                  <a:cubicBezTo>
                    <a:pt x="96" y="1298"/>
                    <a:pt x="119" y="1310"/>
                    <a:pt x="131" y="1334"/>
                  </a:cubicBezTo>
                  <a:cubicBezTo>
                    <a:pt x="72" y="1322"/>
                    <a:pt x="131" y="1322"/>
                    <a:pt x="60" y="1310"/>
                  </a:cubicBezTo>
                  <a:lnTo>
                    <a:pt x="60" y="1310"/>
                  </a:lnTo>
                  <a:cubicBezTo>
                    <a:pt x="84" y="1322"/>
                    <a:pt x="143" y="1346"/>
                    <a:pt x="119" y="1358"/>
                  </a:cubicBezTo>
                  <a:cubicBezTo>
                    <a:pt x="107" y="1358"/>
                    <a:pt x="96" y="1358"/>
                    <a:pt x="84" y="1346"/>
                  </a:cubicBezTo>
                  <a:lnTo>
                    <a:pt x="84" y="1346"/>
                  </a:lnTo>
                  <a:cubicBezTo>
                    <a:pt x="107" y="1369"/>
                    <a:pt x="72" y="1369"/>
                    <a:pt x="107" y="1393"/>
                  </a:cubicBezTo>
                  <a:lnTo>
                    <a:pt x="84" y="1393"/>
                  </a:lnTo>
                  <a:cubicBezTo>
                    <a:pt x="84" y="1393"/>
                    <a:pt x="72" y="1393"/>
                    <a:pt x="107" y="1405"/>
                  </a:cubicBezTo>
                  <a:lnTo>
                    <a:pt x="96" y="1405"/>
                  </a:lnTo>
                  <a:cubicBezTo>
                    <a:pt x="131" y="1405"/>
                    <a:pt x="179" y="1417"/>
                    <a:pt x="215" y="1429"/>
                  </a:cubicBezTo>
                  <a:cubicBezTo>
                    <a:pt x="193" y="1426"/>
                    <a:pt x="180" y="1425"/>
                    <a:pt x="171" y="1425"/>
                  </a:cubicBezTo>
                  <a:cubicBezTo>
                    <a:pt x="156" y="1425"/>
                    <a:pt x="156" y="1428"/>
                    <a:pt x="147" y="1428"/>
                  </a:cubicBezTo>
                  <a:cubicBezTo>
                    <a:pt x="139" y="1428"/>
                    <a:pt x="126" y="1426"/>
                    <a:pt x="93" y="1419"/>
                  </a:cubicBezTo>
                  <a:lnTo>
                    <a:pt x="93" y="1419"/>
                  </a:lnTo>
                  <a:cubicBezTo>
                    <a:pt x="102" y="1423"/>
                    <a:pt x="111" y="1429"/>
                    <a:pt x="119" y="1429"/>
                  </a:cubicBezTo>
                  <a:cubicBezTo>
                    <a:pt x="107" y="1429"/>
                    <a:pt x="96" y="1429"/>
                    <a:pt x="72" y="1417"/>
                  </a:cubicBezTo>
                  <a:lnTo>
                    <a:pt x="72" y="1417"/>
                  </a:lnTo>
                  <a:cubicBezTo>
                    <a:pt x="96" y="1429"/>
                    <a:pt x="119" y="1441"/>
                    <a:pt x="119" y="1441"/>
                  </a:cubicBezTo>
                  <a:cubicBezTo>
                    <a:pt x="116" y="1441"/>
                    <a:pt x="113" y="1441"/>
                    <a:pt x="110" y="1441"/>
                  </a:cubicBezTo>
                  <a:lnTo>
                    <a:pt x="110" y="1441"/>
                  </a:lnTo>
                  <a:cubicBezTo>
                    <a:pt x="126" y="1448"/>
                    <a:pt x="139" y="1453"/>
                    <a:pt x="131" y="1453"/>
                  </a:cubicBezTo>
                  <a:cubicBezTo>
                    <a:pt x="125" y="1456"/>
                    <a:pt x="120" y="1457"/>
                    <a:pt x="117" y="1458"/>
                  </a:cubicBezTo>
                  <a:lnTo>
                    <a:pt x="117" y="1458"/>
                  </a:lnTo>
                  <a:cubicBezTo>
                    <a:pt x="111" y="1455"/>
                    <a:pt x="107" y="1453"/>
                    <a:pt x="107" y="1453"/>
                  </a:cubicBezTo>
                  <a:lnTo>
                    <a:pt x="107" y="1453"/>
                  </a:lnTo>
                  <a:cubicBezTo>
                    <a:pt x="107" y="1453"/>
                    <a:pt x="107" y="1458"/>
                    <a:pt x="114" y="1458"/>
                  </a:cubicBezTo>
                  <a:cubicBezTo>
                    <a:pt x="115" y="1458"/>
                    <a:pt x="116" y="1458"/>
                    <a:pt x="117" y="1458"/>
                  </a:cubicBezTo>
                  <a:lnTo>
                    <a:pt x="117" y="1458"/>
                  </a:lnTo>
                  <a:cubicBezTo>
                    <a:pt x="135" y="1468"/>
                    <a:pt x="170" y="1491"/>
                    <a:pt x="143" y="1500"/>
                  </a:cubicBezTo>
                  <a:cubicBezTo>
                    <a:pt x="113" y="1494"/>
                    <a:pt x="110" y="1494"/>
                    <a:pt x="107" y="1494"/>
                  </a:cubicBezTo>
                  <a:cubicBezTo>
                    <a:pt x="104" y="1494"/>
                    <a:pt x="101" y="1494"/>
                    <a:pt x="72" y="1489"/>
                  </a:cubicBezTo>
                  <a:lnTo>
                    <a:pt x="72" y="1489"/>
                  </a:lnTo>
                  <a:lnTo>
                    <a:pt x="84" y="1500"/>
                  </a:lnTo>
                  <a:lnTo>
                    <a:pt x="96" y="1500"/>
                  </a:lnTo>
                  <a:cubicBezTo>
                    <a:pt x="96" y="1500"/>
                    <a:pt x="131" y="1524"/>
                    <a:pt x="119" y="1524"/>
                  </a:cubicBezTo>
                  <a:cubicBezTo>
                    <a:pt x="143" y="1536"/>
                    <a:pt x="191" y="1536"/>
                    <a:pt x="179" y="1548"/>
                  </a:cubicBezTo>
                  <a:lnTo>
                    <a:pt x="143" y="1548"/>
                  </a:lnTo>
                  <a:cubicBezTo>
                    <a:pt x="155" y="1548"/>
                    <a:pt x="179" y="1560"/>
                    <a:pt x="167" y="1560"/>
                  </a:cubicBezTo>
                  <a:cubicBezTo>
                    <a:pt x="143" y="1560"/>
                    <a:pt x="96" y="1548"/>
                    <a:pt x="84" y="1548"/>
                  </a:cubicBezTo>
                  <a:cubicBezTo>
                    <a:pt x="131" y="1560"/>
                    <a:pt x="96" y="1560"/>
                    <a:pt x="143" y="1572"/>
                  </a:cubicBezTo>
                  <a:cubicBezTo>
                    <a:pt x="135" y="1576"/>
                    <a:pt x="129" y="1578"/>
                    <a:pt x="123" y="1580"/>
                  </a:cubicBezTo>
                  <a:lnTo>
                    <a:pt x="123" y="1580"/>
                  </a:lnTo>
                  <a:cubicBezTo>
                    <a:pt x="113" y="1576"/>
                    <a:pt x="101" y="1574"/>
                    <a:pt x="96" y="1573"/>
                  </a:cubicBezTo>
                  <a:lnTo>
                    <a:pt x="96" y="1573"/>
                  </a:lnTo>
                  <a:cubicBezTo>
                    <a:pt x="102" y="1578"/>
                    <a:pt x="108" y="1581"/>
                    <a:pt x="115" y="1581"/>
                  </a:cubicBezTo>
                  <a:cubicBezTo>
                    <a:pt x="118" y="1581"/>
                    <a:pt x="120" y="1580"/>
                    <a:pt x="123" y="1580"/>
                  </a:cubicBezTo>
                  <a:lnTo>
                    <a:pt x="123" y="1580"/>
                  </a:lnTo>
                  <a:cubicBezTo>
                    <a:pt x="138" y="1584"/>
                    <a:pt x="149" y="1590"/>
                    <a:pt x="131" y="1596"/>
                  </a:cubicBezTo>
                  <a:lnTo>
                    <a:pt x="119" y="1596"/>
                  </a:lnTo>
                  <a:cubicBezTo>
                    <a:pt x="107" y="1596"/>
                    <a:pt x="143" y="1619"/>
                    <a:pt x="119" y="1619"/>
                  </a:cubicBezTo>
                  <a:cubicBezTo>
                    <a:pt x="72" y="1619"/>
                    <a:pt x="107" y="1608"/>
                    <a:pt x="60" y="1608"/>
                  </a:cubicBezTo>
                  <a:cubicBezTo>
                    <a:pt x="72" y="1619"/>
                    <a:pt x="119" y="1643"/>
                    <a:pt x="107" y="1655"/>
                  </a:cubicBezTo>
                  <a:cubicBezTo>
                    <a:pt x="143" y="1661"/>
                    <a:pt x="134" y="1661"/>
                    <a:pt x="121" y="1661"/>
                  </a:cubicBezTo>
                  <a:cubicBezTo>
                    <a:pt x="107" y="1661"/>
                    <a:pt x="90" y="1661"/>
                    <a:pt x="107" y="1667"/>
                  </a:cubicBezTo>
                  <a:lnTo>
                    <a:pt x="72" y="1667"/>
                  </a:lnTo>
                  <a:cubicBezTo>
                    <a:pt x="60" y="1667"/>
                    <a:pt x="84" y="1691"/>
                    <a:pt x="107" y="1703"/>
                  </a:cubicBezTo>
                  <a:lnTo>
                    <a:pt x="96" y="1703"/>
                  </a:lnTo>
                  <a:cubicBezTo>
                    <a:pt x="72" y="1703"/>
                    <a:pt x="84" y="1715"/>
                    <a:pt x="72" y="1715"/>
                  </a:cubicBezTo>
                  <a:cubicBezTo>
                    <a:pt x="84" y="1727"/>
                    <a:pt x="96" y="1727"/>
                    <a:pt x="107" y="1727"/>
                  </a:cubicBezTo>
                  <a:cubicBezTo>
                    <a:pt x="0" y="1727"/>
                    <a:pt x="167" y="1774"/>
                    <a:pt x="72" y="1774"/>
                  </a:cubicBezTo>
                  <a:lnTo>
                    <a:pt x="48" y="1774"/>
                  </a:lnTo>
                  <a:lnTo>
                    <a:pt x="72" y="1786"/>
                  </a:lnTo>
                  <a:lnTo>
                    <a:pt x="119" y="1786"/>
                  </a:lnTo>
                  <a:cubicBezTo>
                    <a:pt x="143" y="1786"/>
                    <a:pt x="155" y="1798"/>
                    <a:pt x="155" y="1810"/>
                  </a:cubicBezTo>
                  <a:cubicBezTo>
                    <a:pt x="136" y="1801"/>
                    <a:pt x="118" y="1799"/>
                    <a:pt x="99" y="1798"/>
                  </a:cubicBezTo>
                  <a:lnTo>
                    <a:pt x="99" y="1798"/>
                  </a:lnTo>
                  <a:cubicBezTo>
                    <a:pt x="63" y="1799"/>
                    <a:pt x="176" y="1810"/>
                    <a:pt x="131" y="1810"/>
                  </a:cubicBezTo>
                  <a:lnTo>
                    <a:pt x="119" y="1810"/>
                  </a:lnTo>
                  <a:cubicBezTo>
                    <a:pt x="131" y="1810"/>
                    <a:pt x="155" y="1822"/>
                    <a:pt x="143" y="1822"/>
                  </a:cubicBezTo>
                  <a:cubicBezTo>
                    <a:pt x="135" y="1822"/>
                    <a:pt x="130" y="1822"/>
                    <a:pt x="126" y="1822"/>
                  </a:cubicBezTo>
                  <a:lnTo>
                    <a:pt x="126" y="1822"/>
                  </a:lnTo>
                  <a:cubicBezTo>
                    <a:pt x="140" y="1828"/>
                    <a:pt x="149" y="1834"/>
                    <a:pt x="131" y="1834"/>
                  </a:cubicBezTo>
                  <a:cubicBezTo>
                    <a:pt x="119" y="1834"/>
                    <a:pt x="119" y="1834"/>
                    <a:pt x="107" y="1822"/>
                  </a:cubicBezTo>
                  <a:lnTo>
                    <a:pt x="60" y="1822"/>
                  </a:lnTo>
                  <a:cubicBezTo>
                    <a:pt x="127" y="1839"/>
                    <a:pt x="105" y="1844"/>
                    <a:pt x="108" y="1849"/>
                  </a:cubicBezTo>
                  <a:lnTo>
                    <a:pt x="108" y="1849"/>
                  </a:lnTo>
                  <a:cubicBezTo>
                    <a:pt x="92" y="1846"/>
                    <a:pt x="76" y="1846"/>
                    <a:pt x="60" y="1846"/>
                  </a:cubicBezTo>
                  <a:lnTo>
                    <a:pt x="30" y="1846"/>
                  </a:lnTo>
                  <a:cubicBezTo>
                    <a:pt x="31" y="1849"/>
                    <a:pt x="36" y="1853"/>
                    <a:pt x="48" y="1858"/>
                  </a:cubicBezTo>
                  <a:cubicBezTo>
                    <a:pt x="72" y="1870"/>
                    <a:pt x="119" y="1881"/>
                    <a:pt x="143" y="1893"/>
                  </a:cubicBezTo>
                  <a:cubicBezTo>
                    <a:pt x="131" y="1893"/>
                    <a:pt x="107" y="1893"/>
                    <a:pt x="96" y="1881"/>
                  </a:cubicBezTo>
                  <a:cubicBezTo>
                    <a:pt x="72" y="1881"/>
                    <a:pt x="72" y="1881"/>
                    <a:pt x="96" y="1905"/>
                  </a:cubicBezTo>
                  <a:lnTo>
                    <a:pt x="155" y="1917"/>
                  </a:lnTo>
                  <a:lnTo>
                    <a:pt x="155" y="1917"/>
                  </a:lnTo>
                  <a:lnTo>
                    <a:pt x="107" y="1905"/>
                  </a:lnTo>
                  <a:cubicBezTo>
                    <a:pt x="131" y="1905"/>
                    <a:pt x="143" y="1905"/>
                    <a:pt x="167" y="1917"/>
                  </a:cubicBezTo>
                  <a:cubicBezTo>
                    <a:pt x="172" y="1917"/>
                    <a:pt x="175" y="1917"/>
                    <a:pt x="177" y="1917"/>
                  </a:cubicBezTo>
                  <a:lnTo>
                    <a:pt x="177" y="1917"/>
                  </a:lnTo>
                  <a:cubicBezTo>
                    <a:pt x="178" y="1917"/>
                    <a:pt x="178" y="1917"/>
                    <a:pt x="179" y="1917"/>
                  </a:cubicBezTo>
                  <a:lnTo>
                    <a:pt x="191" y="1917"/>
                  </a:lnTo>
                  <a:lnTo>
                    <a:pt x="167" y="1905"/>
                  </a:lnTo>
                  <a:cubicBezTo>
                    <a:pt x="191" y="1905"/>
                    <a:pt x="215" y="1917"/>
                    <a:pt x="203" y="1917"/>
                  </a:cubicBezTo>
                  <a:cubicBezTo>
                    <a:pt x="238" y="1917"/>
                    <a:pt x="167" y="1893"/>
                    <a:pt x="203" y="1893"/>
                  </a:cubicBezTo>
                  <a:cubicBezTo>
                    <a:pt x="191" y="1881"/>
                    <a:pt x="167" y="1881"/>
                    <a:pt x="107" y="1870"/>
                  </a:cubicBezTo>
                  <a:lnTo>
                    <a:pt x="107" y="1870"/>
                  </a:lnTo>
                  <a:lnTo>
                    <a:pt x="226" y="1881"/>
                  </a:lnTo>
                  <a:lnTo>
                    <a:pt x="179" y="1870"/>
                  </a:lnTo>
                  <a:lnTo>
                    <a:pt x="203" y="1870"/>
                  </a:lnTo>
                  <a:cubicBezTo>
                    <a:pt x="185" y="1864"/>
                    <a:pt x="179" y="1864"/>
                    <a:pt x="174" y="1864"/>
                  </a:cubicBezTo>
                  <a:cubicBezTo>
                    <a:pt x="170" y="1864"/>
                    <a:pt x="167" y="1864"/>
                    <a:pt x="155" y="1858"/>
                  </a:cubicBezTo>
                  <a:cubicBezTo>
                    <a:pt x="179" y="1858"/>
                    <a:pt x="166" y="1852"/>
                    <a:pt x="175" y="1852"/>
                  </a:cubicBezTo>
                  <a:cubicBezTo>
                    <a:pt x="180" y="1852"/>
                    <a:pt x="191" y="1854"/>
                    <a:pt x="215" y="1858"/>
                  </a:cubicBezTo>
                  <a:cubicBezTo>
                    <a:pt x="197" y="1852"/>
                    <a:pt x="188" y="1852"/>
                    <a:pt x="180" y="1852"/>
                  </a:cubicBezTo>
                  <a:cubicBezTo>
                    <a:pt x="173" y="1852"/>
                    <a:pt x="167" y="1852"/>
                    <a:pt x="155" y="1846"/>
                  </a:cubicBezTo>
                  <a:lnTo>
                    <a:pt x="155" y="1846"/>
                  </a:lnTo>
                  <a:cubicBezTo>
                    <a:pt x="172" y="1848"/>
                    <a:pt x="181" y="1849"/>
                    <a:pt x="186" y="1849"/>
                  </a:cubicBezTo>
                  <a:cubicBezTo>
                    <a:pt x="206" y="1849"/>
                    <a:pt x="150" y="1834"/>
                    <a:pt x="179" y="1834"/>
                  </a:cubicBezTo>
                  <a:cubicBezTo>
                    <a:pt x="215" y="1834"/>
                    <a:pt x="203" y="1846"/>
                    <a:pt x="238" y="1846"/>
                  </a:cubicBezTo>
                  <a:cubicBezTo>
                    <a:pt x="167" y="1834"/>
                    <a:pt x="250" y="1834"/>
                    <a:pt x="238" y="1834"/>
                  </a:cubicBezTo>
                  <a:lnTo>
                    <a:pt x="262" y="1834"/>
                  </a:lnTo>
                  <a:cubicBezTo>
                    <a:pt x="250" y="1822"/>
                    <a:pt x="226" y="1822"/>
                    <a:pt x="215" y="1810"/>
                  </a:cubicBezTo>
                  <a:cubicBezTo>
                    <a:pt x="203" y="1810"/>
                    <a:pt x="215" y="1810"/>
                    <a:pt x="203" y="1798"/>
                  </a:cubicBezTo>
                  <a:cubicBezTo>
                    <a:pt x="215" y="1798"/>
                    <a:pt x="238" y="1786"/>
                    <a:pt x="250" y="1786"/>
                  </a:cubicBezTo>
                  <a:lnTo>
                    <a:pt x="262" y="1786"/>
                  </a:lnTo>
                  <a:cubicBezTo>
                    <a:pt x="203" y="1774"/>
                    <a:pt x="215" y="1762"/>
                    <a:pt x="215" y="1762"/>
                  </a:cubicBezTo>
                  <a:cubicBezTo>
                    <a:pt x="226" y="1762"/>
                    <a:pt x="248" y="1762"/>
                    <a:pt x="261" y="1773"/>
                  </a:cubicBezTo>
                  <a:lnTo>
                    <a:pt x="261" y="1773"/>
                  </a:lnTo>
                  <a:cubicBezTo>
                    <a:pt x="259" y="1771"/>
                    <a:pt x="256" y="1769"/>
                    <a:pt x="253" y="1767"/>
                  </a:cubicBezTo>
                  <a:lnTo>
                    <a:pt x="253" y="1767"/>
                  </a:lnTo>
                  <a:lnTo>
                    <a:pt x="274" y="1774"/>
                  </a:lnTo>
                  <a:cubicBezTo>
                    <a:pt x="274" y="1774"/>
                    <a:pt x="226" y="1750"/>
                    <a:pt x="262" y="1750"/>
                  </a:cubicBezTo>
                  <a:cubicBezTo>
                    <a:pt x="246" y="1746"/>
                    <a:pt x="232" y="1743"/>
                    <a:pt x="218" y="1739"/>
                  </a:cubicBezTo>
                  <a:lnTo>
                    <a:pt x="218" y="1739"/>
                  </a:lnTo>
                  <a:cubicBezTo>
                    <a:pt x="225" y="1739"/>
                    <a:pt x="220" y="1738"/>
                    <a:pt x="213" y="1737"/>
                  </a:cubicBezTo>
                  <a:lnTo>
                    <a:pt x="213" y="1737"/>
                  </a:lnTo>
                  <a:cubicBezTo>
                    <a:pt x="212" y="1737"/>
                    <a:pt x="212" y="1737"/>
                    <a:pt x="211" y="1737"/>
                  </a:cubicBezTo>
                  <a:lnTo>
                    <a:pt x="211" y="1737"/>
                  </a:lnTo>
                  <a:lnTo>
                    <a:pt x="212" y="1737"/>
                  </a:lnTo>
                  <a:lnTo>
                    <a:pt x="212" y="1737"/>
                  </a:lnTo>
                  <a:cubicBezTo>
                    <a:pt x="206" y="1736"/>
                    <a:pt x="199" y="1735"/>
                    <a:pt x="195" y="1732"/>
                  </a:cubicBezTo>
                  <a:lnTo>
                    <a:pt x="195" y="1732"/>
                  </a:lnTo>
                  <a:cubicBezTo>
                    <a:pt x="200" y="1734"/>
                    <a:pt x="205" y="1735"/>
                    <a:pt x="211" y="1737"/>
                  </a:cubicBezTo>
                  <a:lnTo>
                    <a:pt x="211" y="1737"/>
                  </a:lnTo>
                  <a:lnTo>
                    <a:pt x="191" y="1727"/>
                  </a:lnTo>
                  <a:lnTo>
                    <a:pt x="191" y="1727"/>
                  </a:lnTo>
                  <a:cubicBezTo>
                    <a:pt x="191" y="1729"/>
                    <a:pt x="192" y="1731"/>
                    <a:pt x="195" y="1732"/>
                  </a:cubicBezTo>
                  <a:lnTo>
                    <a:pt x="195" y="1732"/>
                  </a:lnTo>
                  <a:cubicBezTo>
                    <a:pt x="175" y="1726"/>
                    <a:pt x="154" y="1721"/>
                    <a:pt x="131" y="1715"/>
                  </a:cubicBezTo>
                  <a:lnTo>
                    <a:pt x="131" y="1715"/>
                  </a:lnTo>
                  <a:lnTo>
                    <a:pt x="191" y="1727"/>
                  </a:lnTo>
                  <a:lnTo>
                    <a:pt x="298" y="1727"/>
                  </a:lnTo>
                  <a:cubicBezTo>
                    <a:pt x="274" y="1727"/>
                    <a:pt x="298" y="1727"/>
                    <a:pt x="250" y="1703"/>
                  </a:cubicBezTo>
                  <a:lnTo>
                    <a:pt x="286" y="1703"/>
                  </a:lnTo>
                  <a:cubicBezTo>
                    <a:pt x="262" y="1703"/>
                    <a:pt x="286" y="1691"/>
                    <a:pt x="238" y="1691"/>
                  </a:cubicBezTo>
                  <a:cubicBezTo>
                    <a:pt x="191" y="1667"/>
                    <a:pt x="262" y="1667"/>
                    <a:pt x="250" y="1655"/>
                  </a:cubicBezTo>
                  <a:lnTo>
                    <a:pt x="262" y="1655"/>
                  </a:lnTo>
                  <a:cubicBezTo>
                    <a:pt x="250" y="1643"/>
                    <a:pt x="262" y="1631"/>
                    <a:pt x="226" y="1619"/>
                  </a:cubicBezTo>
                  <a:lnTo>
                    <a:pt x="274" y="1619"/>
                  </a:lnTo>
                  <a:cubicBezTo>
                    <a:pt x="262" y="1619"/>
                    <a:pt x="238" y="1608"/>
                    <a:pt x="274" y="1608"/>
                  </a:cubicBezTo>
                  <a:cubicBezTo>
                    <a:pt x="298" y="1608"/>
                    <a:pt x="286" y="1608"/>
                    <a:pt x="286" y="1619"/>
                  </a:cubicBezTo>
                  <a:lnTo>
                    <a:pt x="286" y="1619"/>
                  </a:lnTo>
                  <a:cubicBezTo>
                    <a:pt x="293" y="1618"/>
                    <a:pt x="313" y="1614"/>
                    <a:pt x="286" y="1596"/>
                  </a:cubicBezTo>
                  <a:lnTo>
                    <a:pt x="286" y="1596"/>
                  </a:lnTo>
                  <a:cubicBezTo>
                    <a:pt x="298" y="1600"/>
                    <a:pt x="307" y="1601"/>
                    <a:pt x="314" y="1601"/>
                  </a:cubicBezTo>
                  <a:cubicBezTo>
                    <a:pt x="327" y="1601"/>
                    <a:pt x="330" y="1596"/>
                    <a:pt x="322" y="1596"/>
                  </a:cubicBezTo>
                  <a:lnTo>
                    <a:pt x="298" y="1596"/>
                  </a:lnTo>
                  <a:lnTo>
                    <a:pt x="298" y="1584"/>
                  </a:lnTo>
                  <a:lnTo>
                    <a:pt x="346" y="1596"/>
                  </a:lnTo>
                  <a:cubicBezTo>
                    <a:pt x="405" y="1596"/>
                    <a:pt x="250" y="1560"/>
                    <a:pt x="346" y="1560"/>
                  </a:cubicBezTo>
                  <a:lnTo>
                    <a:pt x="357" y="1560"/>
                  </a:lnTo>
                  <a:cubicBezTo>
                    <a:pt x="381" y="1560"/>
                    <a:pt x="286" y="1536"/>
                    <a:pt x="310" y="1536"/>
                  </a:cubicBezTo>
                  <a:cubicBezTo>
                    <a:pt x="286" y="1536"/>
                    <a:pt x="250" y="1524"/>
                    <a:pt x="226" y="1512"/>
                  </a:cubicBezTo>
                  <a:cubicBezTo>
                    <a:pt x="262" y="1512"/>
                    <a:pt x="286" y="1512"/>
                    <a:pt x="322" y="1524"/>
                  </a:cubicBezTo>
                  <a:lnTo>
                    <a:pt x="310" y="1524"/>
                  </a:lnTo>
                  <a:cubicBezTo>
                    <a:pt x="317" y="1532"/>
                    <a:pt x="325" y="1535"/>
                    <a:pt x="330" y="1536"/>
                  </a:cubicBezTo>
                  <a:lnTo>
                    <a:pt x="330" y="1536"/>
                  </a:lnTo>
                  <a:cubicBezTo>
                    <a:pt x="332" y="1535"/>
                    <a:pt x="335" y="1534"/>
                    <a:pt x="336" y="1534"/>
                  </a:cubicBezTo>
                  <a:lnTo>
                    <a:pt x="336" y="1534"/>
                  </a:lnTo>
                  <a:cubicBezTo>
                    <a:pt x="335" y="1534"/>
                    <a:pt x="335" y="1535"/>
                    <a:pt x="334" y="1536"/>
                  </a:cubicBezTo>
                  <a:cubicBezTo>
                    <a:pt x="343" y="1536"/>
                    <a:pt x="345" y="1534"/>
                    <a:pt x="345" y="1531"/>
                  </a:cubicBezTo>
                  <a:lnTo>
                    <a:pt x="345" y="1531"/>
                  </a:lnTo>
                  <a:cubicBezTo>
                    <a:pt x="345" y="1531"/>
                    <a:pt x="346" y="1531"/>
                    <a:pt x="346" y="1531"/>
                  </a:cubicBezTo>
                  <a:cubicBezTo>
                    <a:pt x="351" y="1531"/>
                    <a:pt x="357" y="1532"/>
                    <a:pt x="369" y="1536"/>
                  </a:cubicBezTo>
                  <a:cubicBezTo>
                    <a:pt x="363" y="1530"/>
                    <a:pt x="357" y="1527"/>
                    <a:pt x="351" y="1527"/>
                  </a:cubicBezTo>
                  <a:cubicBezTo>
                    <a:pt x="349" y="1527"/>
                    <a:pt x="347" y="1528"/>
                    <a:pt x="344" y="1529"/>
                  </a:cubicBezTo>
                  <a:lnTo>
                    <a:pt x="344" y="1529"/>
                  </a:lnTo>
                  <a:cubicBezTo>
                    <a:pt x="343" y="1524"/>
                    <a:pt x="340" y="1518"/>
                    <a:pt x="346" y="1512"/>
                  </a:cubicBezTo>
                  <a:lnTo>
                    <a:pt x="322" y="1512"/>
                  </a:lnTo>
                  <a:cubicBezTo>
                    <a:pt x="346" y="1512"/>
                    <a:pt x="286" y="1500"/>
                    <a:pt x="286" y="1489"/>
                  </a:cubicBezTo>
                  <a:cubicBezTo>
                    <a:pt x="302" y="1489"/>
                    <a:pt x="323" y="1499"/>
                    <a:pt x="328" y="1499"/>
                  </a:cubicBezTo>
                  <a:cubicBezTo>
                    <a:pt x="331" y="1499"/>
                    <a:pt x="330" y="1496"/>
                    <a:pt x="322" y="1489"/>
                  </a:cubicBezTo>
                  <a:cubicBezTo>
                    <a:pt x="346" y="1489"/>
                    <a:pt x="369" y="1500"/>
                    <a:pt x="381" y="1500"/>
                  </a:cubicBezTo>
                  <a:cubicBezTo>
                    <a:pt x="369" y="1494"/>
                    <a:pt x="375" y="1494"/>
                    <a:pt x="386" y="1494"/>
                  </a:cubicBezTo>
                  <a:cubicBezTo>
                    <a:pt x="396" y="1494"/>
                    <a:pt x="411" y="1494"/>
                    <a:pt x="417" y="1489"/>
                  </a:cubicBezTo>
                  <a:lnTo>
                    <a:pt x="429" y="1489"/>
                  </a:lnTo>
                  <a:cubicBezTo>
                    <a:pt x="417" y="1489"/>
                    <a:pt x="429" y="1489"/>
                    <a:pt x="429" y="1477"/>
                  </a:cubicBezTo>
                  <a:lnTo>
                    <a:pt x="417" y="1477"/>
                  </a:lnTo>
                  <a:cubicBezTo>
                    <a:pt x="465" y="1477"/>
                    <a:pt x="369" y="1465"/>
                    <a:pt x="369" y="1453"/>
                  </a:cubicBezTo>
                  <a:lnTo>
                    <a:pt x="417" y="1453"/>
                  </a:lnTo>
                  <a:cubicBezTo>
                    <a:pt x="393" y="1453"/>
                    <a:pt x="381" y="1453"/>
                    <a:pt x="357" y="1441"/>
                  </a:cubicBezTo>
                  <a:cubicBezTo>
                    <a:pt x="381" y="1441"/>
                    <a:pt x="346" y="1429"/>
                    <a:pt x="346" y="1429"/>
                  </a:cubicBezTo>
                  <a:lnTo>
                    <a:pt x="334" y="1429"/>
                  </a:lnTo>
                  <a:cubicBezTo>
                    <a:pt x="310" y="1429"/>
                    <a:pt x="310" y="1429"/>
                    <a:pt x="310" y="1417"/>
                  </a:cubicBezTo>
                  <a:lnTo>
                    <a:pt x="322" y="1417"/>
                  </a:lnTo>
                  <a:cubicBezTo>
                    <a:pt x="304" y="1411"/>
                    <a:pt x="319" y="1411"/>
                    <a:pt x="334" y="1411"/>
                  </a:cubicBezTo>
                  <a:cubicBezTo>
                    <a:pt x="349" y="1411"/>
                    <a:pt x="363" y="1411"/>
                    <a:pt x="346" y="1405"/>
                  </a:cubicBezTo>
                  <a:lnTo>
                    <a:pt x="405" y="1405"/>
                  </a:lnTo>
                  <a:cubicBezTo>
                    <a:pt x="393" y="1399"/>
                    <a:pt x="402" y="1399"/>
                    <a:pt x="411" y="1399"/>
                  </a:cubicBezTo>
                  <a:cubicBezTo>
                    <a:pt x="420" y="1399"/>
                    <a:pt x="429" y="1399"/>
                    <a:pt x="417" y="1393"/>
                  </a:cubicBezTo>
                  <a:cubicBezTo>
                    <a:pt x="405" y="1393"/>
                    <a:pt x="381" y="1393"/>
                    <a:pt x="357" y="1381"/>
                  </a:cubicBezTo>
                  <a:lnTo>
                    <a:pt x="357" y="1381"/>
                  </a:lnTo>
                  <a:lnTo>
                    <a:pt x="381" y="1393"/>
                  </a:lnTo>
                  <a:lnTo>
                    <a:pt x="334" y="1381"/>
                  </a:lnTo>
                  <a:lnTo>
                    <a:pt x="334" y="1381"/>
                  </a:lnTo>
                  <a:cubicBezTo>
                    <a:pt x="334" y="1381"/>
                    <a:pt x="357" y="1393"/>
                    <a:pt x="346" y="1393"/>
                  </a:cubicBezTo>
                  <a:cubicBezTo>
                    <a:pt x="334" y="1393"/>
                    <a:pt x="322" y="1381"/>
                    <a:pt x="298" y="1381"/>
                  </a:cubicBezTo>
                  <a:cubicBezTo>
                    <a:pt x="346" y="1381"/>
                    <a:pt x="274" y="1369"/>
                    <a:pt x="310" y="1369"/>
                  </a:cubicBezTo>
                  <a:lnTo>
                    <a:pt x="393" y="1381"/>
                  </a:lnTo>
                  <a:cubicBezTo>
                    <a:pt x="429" y="1381"/>
                    <a:pt x="346" y="1358"/>
                    <a:pt x="369" y="1346"/>
                  </a:cubicBezTo>
                  <a:lnTo>
                    <a:pt x="357" y="1346"/>
                  </a:lnTo>
                  <a:cubicBezTo>
                    <a:pt x="322" y="1346"/>
                    <a:pt x="357" y="1346"/>
                    <a:pt x="346" y="1334"/>
                  </a:cubicBezTo>
                  <a:lnTo>
                    <a:pt x="405" y="1334"/>
                  </a:lnTo>
                  <a:cubicBezTo>
                    <a:pt x="381" y="1334"/>
                    <a:pt x="405" y="1322"/>
                    <a:pt x="346" y="1310"/>
                  </a:cubicBezTo>
                  <a:lnTo>
                    <a:pt x="393" y="1310"/>
                  </a:lnTo>
                  <a:cubicBezTo>
                    <a:pt x="405" y="1310"/>
                    <a:pt x="310" y="1286"/>
                    <a:pt x="322" y="1274"/>
                  </a:cubicBezTo>
                  <a:lnTo>
                    <a:pt x="322" y="1274"/>
                  </a:lnTo>
                  <a:cubicBezTo>
                    <a:pt x="346" y="1286"/>
                    <a:pt x="369" y="1286"/>
                    <a:pt x="393" y="1298"/>
                  </a:cubicBezTo>
                  <a:lnTo>
                    <a:pt x="381" y="1286"/>
                  </a:lnTo>
                  <a:cubicBezTo>
                    <a:pt x="405" y="1286"/>
                    <a:pt x="346" y="1274"/>
                    <a:pt x="381" y="1274"/>
                  </a:cubicBezTo>
                  <a:cubicBezTo>
                    <a:pt x="357" y="1274"/>
                    <a:pt x="334" y="1262"/>
                    <a:pt x="334" y="1262"/>
                  </a:cubicBezTo>
                  <a:lnTo>
                    <a:pt x="346" y="1262"/>
                  </a:lnTo>
                  <a:cubicBezTo>
                    <a:pt x="334" y="1250"/>
                    <a:pt x="322" y="1250"/>
                    <a:pt x="298" y="1250"/>
                  </a:cubicBezTo>
                  <a:cubicBezTo>
                    <a:pt x="380" y="1250"/>
                    <a:pt x="321" y="1224"/>
                    <a:pt x="355" y="1224"/>
                  </a:cubicBezTo>
                  <a:cubicBezTo>
                    <a:pt x="361" y="1224"/>
                    <a:pt x="369" y="1225"/>
                    <a:pt x="381" y="1227"/>
                  </a:cubicBezTo>
                  <a:cubicBezTo>
                    <a:pt x="369" y="1215"/>
                    <a:pt x="357" y="1203"/>
                    <a:pt x="357" y="1203"/>
                  </a:cubicBezTo>
                  <a:lnTo>
                    <a:pt x="369" y="1203"/>
                  </a:lnTo>
                  <a:cubicBezTo>
                    <a:pt x="405" y="1203"/>
                    <a:pt x="286" y="1179"/>
                    <a:pt x="322" y="1167"/>
                  </a:cubicBezTo>
                  <a:cubicBezTo>
                    <a:pt x="346" y="1167"/>
                    <a:pt x="346" y="1179"/>
                    <a:pt x="369" y="1179"/>
                  </a:cubicBezTo>
                  <a:cubicBezTo>
                    <a:pt x="393" y="1185"/>
                    <a:pt x="404" y="1187"/>
                    <a:pt x="408" y="1187"/>
                  </a:cubicBezTo>
                  <a:cubicBezTo>
                    <a:pt x="421" y="1187"/>
                    <a:pt x="369" y="1167"/>
                    <a:pt x="405" y="1167"/>
                  </a:cubicBezTo>
                  <a:cubicBezTo>
                    <a:pt x="441" y="1167"/>
                    <a:pt x="381" y="1155"/>
                    <a:pt x="381" y="1143"/>
                  </a:cubicBezTo>
                  <a:lnTo>
                    <a:pt x="405" y="1143"/>
                  </a:lnTo>
                  <a:cubicBezTo>
                    <a:pt x="369" y="1131"/>
                    <a:pt x="346" y="1119"/>
                    <a:pt x="322" y="1108"/>
                  </a:cubicBezTo>
                  <a:cubicBezTo>
                    <a:pt x="330" y="1108"/>
                    <a:pt x="338" y="1109"/>
                    <a:pt x="345" y="1111"/>
                  </a:cubicBezTo>
                  <a:lnTo>
                    <a:pt x="345" y="1111"/>
                  </a:lnTo>
                  <a:cubicBezTo>
                    <a:pt x="330" y="1106"/>
                    <a:pt x="315" y="1101"/>
                    <a:pt x="310" y="1096"/>
                  </a:cubicBezTo>
                  <a:lnTo>
                    <a:pt x="393" y="1096"/>
                  </a:lnTo>
                  <a:lnTo>
                    <a:pt x="393" y="1108"/>
                  </a:lnTo>
                  <a:cubicBezTo>
                    <a:pt x="441" y="1108"/>
                    <a:pt x="393" y="1096"/>
                    <a:pt x="405" y="1096"/>
                  </a:cubicBezTo>
                  <a:lnTo>
                    <a:pt x="429" y="1096"/>
                  </a:lnTo>
                  <a:cubicBezTo>
                    <a:pt x="429" y="1084"/>
                    <a:pt x="369" y="1072"/>
                    <a:pt x="369" y="1060"/>
                  </a:cubicBezTo>
                  <a:lnTo>
                    <a:pt x="346" y="1060"/>
                  </a:lnTo>
                  <a:cubicBezTo>
                    <a:pt x="328" y="1051"/>
                    <a:pt x="328" y="1049"/>
                    <a:pt x="334" y="1049"/>
                  </a:cubicBezTo>
                  <a:cubicBezTo>
                    <a:pt x="340" y="1049"/>
                    <a:pt x="352" y="1052"/>
                    <a:pt x="354" y="1052"/>
                  </a:cubicBezTo>
                  <a:cubicBezTo>
                    <a:pt x="356" y="1052"/>
                    <a:pt x="354" y="1051"/>
                    <a:pt x="346" y="1048"/>
                  </a:cubicBezTo>
                  <a:lnTo>
                    <a:pt x="405" y="1048"/>
                  </a:lnTo>
                  <a:cubicBezTo>
                    <a:pt x="384" y="1038"/>
                    <a:pt x="363" y="1027"/>
                    <a:pt x="351" y="1017"/>
                  </a:cubicBezTo>
                  <a:lnTo>
                    <a:pt x="351" y="1017"/>
                  </a:lnTo>
                  <a:cubicBezTo>
                    <a:pt x="357" y="1021"/>
                    <a:pt x="368" y="1025"/>
                    <a:pt x="382" y="1030"/>
                  </a:cubicBezTo>
                  <a:lnTo>
                    <a:pt x="382" y="1030"/>
                  </a:lnTo>
                  <a:cubicBezTo>
                    <a:pt x="369" y="1024"/>
                    <a:pt x="357" y="1018"/>
                    <a:pt x="346" y="1012"/>
                  </a:cubicBezTo>
                  <a:lnTo>
                    <a:pt x="346" y="1012"/>
                  </a:lnTo>
                  <a:cubicBezTo>
                    <a:pt x="347" y="1014"/>
                    <a:pt x="349" y="1015"/>
                    <a:pt x="351" y="1017"/>
                  </a:cubicBezTo>
                  <a:lnTo>
                    <a:pt x="351" y="1017"/>
                  </a:lnTo>
                  <a:cubicBezTo>
                    <a:pt x="342" y="1011"/>
                    <a:pt x="340" y="1006"/>
                    <a:pt x="346" y="1000"/>
                  </a:cubicBezTo>
                  <a:lnTo>
                    <a:pt x="346" y="1000"/>
                  </a:lnTo>
                  <a:cubicBezTo>
                    <a:pt x="374" y="1007"/>
                    <a:pt x="389" y="1009"/>
                    <a:pt x="399" y="1009"/>
                  </a:cubicBezTo>
                  <a:cubicBezTo>
                    <a:pt x="420" y="1009"/>
                    <a:pt x="410" y="998"/>
                    <a:pt x="436" y="998"/>
                  </a:cubicBezTo>
                  <a:cubicBezTo>
                    <a:pt x="443" y="998"/>
                    <a:pt x="452" y="999"/>
                    <a:pt x="465" y="1000"/>
                  </a:cubicBezTo>
                  <a:cubicBezTo>
                    <a:pt x="429" y="977"/>
                    <a:pt x="488" y="977"/>
                    <a:pt x="477" y="953"/>
                  </a:cubicBezTo>
                  <a:cubicBezTo>
                    <a:pt x="435" y="947"/>
                    <a:pt x="435" y="947"/>
                    <a:pt x="435" y="947"/>
                  </a:cubicBezTo>
                  <a:cubicBezTo>
                    <a:pt x="435" y="947"/>
                    <a:pt x="435" y="947"/>
                    <a:pt x="393" y="941"/>
                  </a:cubicBezTo>
                  <a:lnTo>
                    <a:pt x="441" y="941"/>
                  </a:lnTo>
                  <a:cubicBezTo>
                    <a:pt x="477" y="941"/>
                    <a:pt x="465" y="941"/>
                    <a:pt x="488" y="953"/>
                  </a:cubicBezTo>
                  <a:cubicBezTo>
                    <a:pt x="492" y="957"/>
                    <a:pt x="498" y="958"/>
                    <a:pt x="504" y="958"/>
                  </a:cubicBezTo>
                  <a:cubicBezTo>
                    <a:pt x="516" y="958"/>
                    <a:pt x="532" y="953"/>
                    <a:pt x="548" y="953"/>
                  </a:cubicBezTo>
                  <a:cubicBezTo>
                    <a:pt x="512" y="953"/>
                    <a:pt x="500" y="941"/>
                    <a:pt x="512" y="929"/>
                  </a:cubicBezTo>
                  <a:lnTo>
                    <a:pt x="477" y="929"/>
                  </a:lnTo>
                  <a:cubicBezTo>
                    <a:pt x="453" y="923"/>
                    <a:pt x="471" y="923"/>
                    <a:pt x="488" y="923"/>
                  </a:cubicBezTo>
                  <a:cubicBezTo>
                    <a:pt x="501" y="923"/>
                    <a:pt x="514" y="923"/>
                    <a:pt x="511" y="921"/>
                  </a:cubicBezTo>
                  <a:lnTo>
                    <a:pt x="511" y="921"/>
                  </a:lnTo>
                  <a:lnTo>
                    <a:pt x="536" y="929"/>
                  </a:lnTo>
                  <a:cubicBezTo>
                    <a:pt x="512" y="917"/>
                    <a:pt x="536" y="905"/>
                    <a:pt x="465" y="881"/>
                  </a:cubicBezTo>
                  <a:lnTo>
                    <a:pt x="512" y="881"/>
                  </a:lnTo>
                  <a:cubicBezTo>
                    <a:pt x="524" y="869"/>
                    <a:pt x="441" y="834"/>
                    <a:pt x="488" y="834"/>
                  </a:cubicBezTo>
                  <a:lnTo>
                    <a:pt x="500" y="834"/>
                  </a:lnTo>
                  <a:cubicBezTo>
                    <a:pt x="500" y="834"/>
                    <a:pt x="465" y="822"/>
                    <a:pt x="488" y="822"/>
                  </a:cubicBezTo>
                  <a:lnTo>
                    <a:pt x="512" y="822"/>
                  </a:lnTo>
                  <a:cubicBezTo>
                    <a:pt x="512" y="822"/>
                    <a:pt x="477" y="810"/>
                    <a:pt x="488" y="810"/>
                  </a:cubicBezTo>
                  <a:lnTo>
                    <a:pt x="512" y="810"/>
                  </a:lnTo>
                  <a:cubicBezTo>
                    <a:pt x="548" y="798"/>
                    <a:pt x="453" y="774"/>
                    <a:pt x="441" y="762"/>
                  </a:cubicBezTo>
                  <a:lnTo>
                    <a:pt x="441" y="762"/>
                  </a:lnTo>
                  <a:cubicBezTo>
                    <a:pt x="459" y="768"/>
                    <a:pt x="477" y="771"/>
                    <a:pt x="493" y="771"/>
                  </a:cubicBezTo>
                  <a:cubicBezTo>
                    <a:pt x="509" y="771"/>
                    <a:pt x="524" y="768"/>
                    <a:pt x="536" y="762"/>
                  </a:cubicBezTo>
                  <a:lnTo>
                    <a:pt x="548" y="762"/>
                  </a:lnTo>
                  <a:cubicBezTo>
                    <a:pt x="560" y="750"/>
                    <a:pt x="500" y="727"/>
                    <a:pt x="477" y="703"/>
                  </a:cubicBezTo>
                  <a:cubicBezTo>
                    <a:pt x="548" y="703"/>
                    <a:pt x="512" y="679"/>
                    <a:pt x="560" y="667"/>
                  </a:cubicBezTo>
                  <a:cubicBezTo>
                    <a:pt x="536" y="667"/>
                    <a:pt x="524" y="667"/>
                    <a:pt x="500" y="655"/>
                  </a:cubicBezTo>
                  <a:cubicBezTo>
                    <a:pt x="508" y="655"/>
                    <a:pt x="484" y="650"/>
                    <a:pt x="485" y="650"/>
                  </a:cubicBezTo>
                  <a:lnTo>
                    <a:pt x="485" y="650"/>
                  </a:lnTo>
                  <a:cubicBezTo>
                    <a:pt x="486" y="650"/>
                    <a:pt x="492" y="651"/>
                    <a:pt x="512" y="655"/>
                  </a:cubicBezTo>
                  <a:cubicBezTo>
                    <a:pt x="532" y="659"/>
                    <a:pt x="544" y="660"/>
                    <a:pt x="551" y="660"/>
                  </a:cubicBezTo>
                  <a:cubicBezTo>
                    <a:pt x="565" y="660"/>
                    <a:pt x="560" y="655"/>
                    <a:pt x="560" y="655"/>
                  </a:cubicBezTo>
                  <a:lnTo>
                    <a:pt x="488" y="643"/>
                  </a:lnTo>
                  <a:cubicBezTo>
                    <a:pt x="594" y="643"/>
                    <a:pt x="484" y="606"/>
                    <a:pt x="533" y="606"/>
                  </a:cubicBezTo>
                  <a:cubicBezTo>
                    <a:pt x="537" y="606"/>
                    <a:pt x="543" y="606"/>
                    <a:pt x="549" y="606"/>
                  </a:cubicBezTo>
                  <a:lnTo>
                    <a:pt x="549" y="606"/>
                  </a:lnTo>
                  <a:cubicBezTo>
                    <a:pt x="536" y="603"/>
                    <a:pt x="534" y="593"/>
                    <a:pt x="524" y="584"/>
                  </a:cubicBezTo>
                  <a:lnTo>
                    <a:pt x="524" y="584"/>
                  </a:lnTo>
                  <a:lnTo>
                    <a:pt x="560" y="596"/>
                  </a:lnTo>
                  <a:cubicBezTo>
                    <a:pt x="571" y="585"/>
                    <a:pt x="582" y="584"/>
                    <a:pt x="574" y="565"/>
                  </a:cubicBezTo>
                  <a:lnTo>
                    <a:pt x="574" y="565"/>
                  </a:lnTo>
                  <a:cubicBezTo>
                    <a:pt x="547" y="556"/>
                    <a:pt x="502" y="541"/>
                    <a:pt x="483" y="537"/>
                  </a:cubicBezTo>
                  <a:lnTo>
                    <a:pt x="483" y="537"/>
                  </a:lnTo>
                  <a:lnTo>
                    <a:pt x="548" y="548"/>
                  </a:lnTo>
                  <a:cubicBezTo>
                    <a:pt x="548" y="536"/>
                    <a:pt x="596" y="524"/>
                    <a:pt x="548" y="500"/>
                  </a:cubicBezTo>
                  <a:lnTo>
                    <a:pt x="572" y="500"/>
                  </a:lnTo>
                  <a:cubicBezTo>
                    <a:pt x="572" y="500"/>
                    <a:pt x="612" y="490"/>
                    <a:pt x="555" y="480"/>
                  </a:cubicBezTo>
                  <a:lnTo>
                    <a:pt x="555" y="480"/>
                  </a:lnTo>
                  <a:cubicBezTo>
                    <a:pt x="556" y="480"/>
                    <a:pt x="557" y="480"/>
                    <a:pt x="558" y="480"/>
                  </a:cubicBezTo>
                  <a:cubicBezTo>
                    <a:pt x="575" y="480"/>
                    <a:pt x="534" y="462"/>
                    <a:pt x="524" y="453"/>
                  </a:cubicBezTo>
                  <a:lnTo>
                    <a:pt x="524" y="453"/>
                  </a:lnTo>
                  <a:lnTo>
                    <a:pt x="560" y="465"/>
                  </a:lnTo>
                  <a:cubicBezTo>
                    <a:pt x="536" y="453"/>
                    <a:pt x="512" y="453"/>
                    <a:pt x="477" y="429"/>
                  </a:cubicBezTo>
                  <a:lnTo>
                    <a:pt x="500" y="429"/>
                  </a:lnTo>
                  <a:cubicBezTo>
                    <a:pt x="500" y="429"/>
                    <a:pt x="465" y="417"/>
                    <a:pt x="488" y="417"/>
                  </a:cubicBezTo>
                  <a:lnTo>
                    <a:pt x="512" y="417"/>
                  </a:lnTo>
                  <a:cubicBezTo>
                    <a:pt x="512" y="417"/>
                    <a:pt x="500" y="417"/>
                    <a:pt x="477" y="405"/>
                  </a:cubicBezTo>
                  <a:cubicBezTo>
                    <a:pt x="466" y="395"/>
                    <a:pt x="467" y="391"/>
                    <a:pt x="474" y="391"/>
                  </a:cubicBezTo>
                  <a:cubicBezTo>
                    <a:pt x="477" y="391"/>
                    <a:pt x="481" y="392"/>
                    <a:pt x="486" y="393"/>
                  </a:cubicBezTo>
                  <a:lnTo>
                    <a:pt x="486" y="393"/>
                  </a:lnTo>
                  <a:cubicBezTo>
                    <a:pt x="487" y="393"/>
                    <a:pt x="488" y="393"/>
                    <a:pt x="488" y="393"/>
                  </a:cubicBezTo>
                  <a:lnTo>
                    <a:pt x="512" y="393"/>
                  </a:lnTo>
                  <a:cubicBezTo>
                    <a:pt x="536" y="393"/>
                    <a:pt x="465" y="369"/>
                    <a:pt x="512" y="357"/>
                  </a:cubicBezTo>
                  <a:lnTo>
                    <a:pt x="536" y="357"/>
                  </a:lnTo>
                  <a:cubicBezTo>
                    <a:pt x="536" y="369"/>
                    <a:pt x="536" y="381"/>
                    <a:pt x="524" y="381"/>
                  </a:cubicBezTo>
                  <a:cubicBezTo>
                    <a:pt x="560" y="381"/>
                    <a:pt x="596" y="381"/>
                    <a:pt x="619" y="393"/>
                  </a:cubicBezTo>
                  <a:cubicBezTo>
                    <a:pt x="596" y="381"/>
                    <a:pt x="536" y="357"/>
                    <a:pt x="560" y="357"/>
                  </a:cubicBezTo>
                  <a:lnTo>
                    <a:pt x="584" y="357"/>
                  </a:lnTo>
                  <a:cubicBezTo>
                    <a:pt x="619" y="357"/>
                    <a:pt x="596" y="357"/>
                    <a:pt x="607" y="346"/>
                  </a:cubicBezTo>
                  <a:cubicBezTo>
                    <a:pt x="584" y="346"/>
                    <a:pt x="560" y="334"/>
                    <a:pt x="536" y="334"/>
                  </a:cubicBezTo>
                  <a:cubicBezTo>
                    <a:pt x="536" y="334"/>
                    <a:pt x="536" y="346"/>
                    <a:pt x="536" y="346"/>
                  </a:cubicBezTo>
                  <a:cubicBezTo>
                    <a:pt x="512" y="346"/>
                    <a:pt x="500" y="334"/>
                    <a:pt x="524" y="334"/>
                  </a:cubicBezTo>
                  <a:lnTo>
                    <a:pt x="453" y="310"/>
                  </a:lnTo>
                  <a:lnTo>
                    <a:pt x="584" y="310"/>
                  </a:lnTo>
                  <a:cubicBezTo>
                    <a:pt x="560" y="286"/>
                    <a:pt x="524" y="274"/>
                    <a:pt x="500" y="262"/>
                  </a:cubicBezTo>
                  <a:lnTo>
                    <a:pt x="536" y="262"/>
                  </a:lnTo>
                  <a:cubicBezTo>
                    <a:pt x="536" y="268"/>
                    <a:pt x="539" y="271"/>
                    <a:pt x="542" y="271"/>
                  </a:cubicBezTo>
                  <a:cubicBezTo>
                    <a:pt x="545" y="271"/>
                    <a:pt x="548" y="268"/>
                    <a:pt x="548" y="262"/>
                  </a:cubicBezTo>
                  <a:cubicBezTo>
                    <a:pt x="524" y="262"/>
                    <a:pt x="548" y="250"/>
                    <a:pt x="488" y="238"/>
                  </a:cubicBezTo>
                  <a:cubicBezTo>
                    <a:pt x="504" y="238"/>
                    <a:pt x="520" y="244"/>
                    <a:pt x="529" y="244"/>
                  </a:cubicBezTo>
                  <a:cubicBezTo>
                    <a:pt x="533" y="244"/>
                    <a:pt x="536" y="242"/>
                    <a:pt x="536" y="238"/>
                  </a:cubicBezTo>
                  <a:lnTo>
                    <a:pt x="548" y="238"/>
                  </a:lnTo>
                  <a:cubicBezTo>
                    <a:pt x="643" y="238"/>
                    <a:pt x="417" y="179"/>
                    <a:pt x="536" y="179"/>
                  </a:cubicBezTo>
                  <a:lnTo>
                    <a:pt x="512" y="179"/>
                  </a:lnTo>
                  <a:cubicBezTo>
                    <a:pt x="560" y="155"/>
                    <a:pt x="477" y="119"/>
                    <a:pt x="560" y="107"/>
                  </a:cubicBezTo>
                  <a:cubicBezTo>
                    <a:pt x="572" y="107"/>
                    <a:pt x="536" y="95"/>
                    <a:pt x="512" y="84"/>
                  </a:cubicBezTo>
                  <a:lnTo>
                    <a:pt x="560" y="84"/>
                  </a:lnTo>
                  <a:lnTo>
                    <a:pt x="512" y="72"/>
                  </a:lnTo>
                  <a:cubicBezTo>
                    <a:pt x="500" y="64"/>
                    <a:pt x="508" y="61"/>
                    <a:pt x="521" y="60"/>
                  </a:cubicBezTo>
                  <a:lnTo>
                    <a:pt x="488" y="60"/>
                  </a:lnTo>
                  <a:cubicBezTo>
                    <a:pt x="429" y="36"/>
                    <a:pt x="369" y="24"/>
                    <a:pt x="310" y="24"/>
                  </a:cubicBezTo>
                  <a:close/>
                  <a:moveTo>
                    <a:pt x="78" y="1896"/>
                  </a:moveTo>
                  <a:cubicBezTo>
                    <a:pt x="72" y="1896"/>
                    <a:pt x="66" y="1899"/>
                    <a:pt x="60" y="1905"/>
                  </a:cubicBezTo>
                  <a:cubicBezTo>
                    <a:pt x="60" y="1905"/>
                    <a:pt x="107" y="1917"/>
                    <a:pt x="84" y="1917"/>
                  </a:cubicBezTo>
                  <a:cubicBezTo>
                    <a:pt x="75" y="1908"/>
                    <a:pt x="59" y="1906"/>
                    <a:pt x="42" y="1900"/>
                  </a:cubicBezTo>
                  <a:lnTo>
                    <a:pt x="42" y="1900"/>
                  </a:lnTo>
                  <a:lnTo>
                    <a:pt x="84" y="1917"/>
                  </a:lnTo>
                  <a:cubicBezTo>
                    <a:pt x="60" y="1917"/>
                    <a:pt x="48" y="1917"/>
                    <a:pt x="24" y="1905"/>
                  </a:cubicBezTo>
                  <a:lnTo>
                    <a:pt x="24" y="1905"/>
                  </a:lnTo>
                  <a:cubicBezTo>
                    <a:pt x="42" y="1914"/>
                    <a:pt x="53" y="1923"/>
                    <a:pt x="68" y="1927"/>
                  </a:cubicBezTo>
                  <a:lnTo>
                    <a:pt x="68" y="1927"/>
                  </a:lnTo>
                  <a:cubicBezTo>
                    <a:pt x="59" y="1925"/>
                    <a:pt x="50" y="1924"/>
                    <a:pt x="47" y="1924"/>
                  </a:cubicBezTo>
                  <a:cubicBezTo>
                    <a:pt x="45" y="1924"/>
                    <a:pt x="48" y="1925"/>
                    <a:pt x="60" y="1929"/>
                  </a:cubicBezTo>
                  <a:lnTo>
                    <a:pt x="84" y="1929"/>
                  </a:lnTo>
                  <a:cubicBezTo>
                    <a:pt x="78" y="1929"/>
                    <a:pt x="72" y="1928"/>
                    <a:pt x="68" y="1927"/>
                  </a:cubicBezTo>
                  <a:lnTo>
                    <a:pt x="68" y="1927"/>
                  </a:lnTo>
                  <a:cubicBezTo>
                    <a:pt x="74" y="1928"/>
                    <a:pt x="80" y="1929"/>
                    <a:pt x="84" y="1929"/>
                  </a:cubicBezTo>
                  <a:lnTo>
                    <a:pt x="96" y="1929"/>
                  </a:lnTo>
                  <a:cubicBezTo>
                    <a:pt x="107" y="1931"/>
                    <a:pt x="116" y="1931"/>
                    <a:pt x="121" y="1931"/>
                  </a:cubicBezTo>
                  <a:cubicBezTo>
                    <a:pt x="154" y="1931"/>
                    <a:pt x="85" y="1905"/>
                    <a:pt x="96" y="1905"/>
                  </a:cubicBezTo>
                  <a:cubicBezTo>
                    <a:pt x="90" y="1899"/>
                    <a:pt x="84" y="1896"/>
                    <a:pt x="78" y="189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50"/>
            <p:cNvSpPr/>
            <p:nvPr/>
          </p:nvSpPr>
          <p:spPr>
            <a:xfrm>
              <a:off x="1341175" y="3402338"/>
              <a:ext cx="300" cy="25"/>
            </a:xfrm>
            <a:custGeom>
              <a:avLst/>
              <a:gdLst/>
              <a:ahLst/>
              <a:cxnLst/>
              <a:rect l="l" t="t" r="r" b="b"/>
              <a:pathLst>
                <a:path w="12" h="1" extrusionOk="0">
                  <a:moveTo>
                    <a:pt x="12" y="0"/>
                  </a:move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50"/>
            <p:cNvSpPr/>
            <p:nvPr/>
          </p:nvSpPr>
          <p:spPr>
            <a:xfrm>
              <a:off x="1334025" y="3435063"/>
              <a:ext cx="25" cy="25"/>
            </a:xfrm>
            <a:custGeom>
              <a:avLst/>
              <a:gdLst/>
              <a:ahLst/>
              <a:cxnLst/>
              <a:rect l="l" t="t" r="r" b="b"/>
              <a:pathLst>
                <a:path w="1" h="1" extrusionOk="0">
                  <a:moveTo>
                    <a:pt x="0" y="1"/>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50"/>
            <p:cNvSpPr/>
            <p:nvPr/>
          </p:nvSpPr>
          <p:spPr>
            <a:xfrm>
              <a:off x="1332525" y="3406788"/>
              <a:ext cx="325" cy="325"/>
            </a:xfrm>
            <a:custGeom>
              <a:avLst/>
              <a:gdLst/>
              <a:ahLst/>
              <a:cxnLst/>
              <a:rect l="l" t="t" r="r" b="b"/>
              <a:pathLst>
                <a:path w="13" h="13" extrusionOk="0">
                  <a:moveTo>
                    <a:pt x="1" y="1"/>
                  </a:moveTo>
                  <a:lnTo>
                    <a:pt x="1" y="13"/>
                  </a:lnTo>
                  <a:lnTo>
                    <a:pt x="13" y="13"/>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50"/>
            <p:cNvSpPr/>
            <p:nvPr/>
          </p:nvSpPr>
          <p:spPr>
            <a:xfrm>
              <a:off x="1328950" y="3438038"/>
              <a:ext cx="325" cy="25"/>
            </a:xfrm>
            <a:custGeom>
              <a:avLst/>
              <a:gdLst/>
              <a:ahLst/>
              <a:cxnLst/>
              <a:rect l="l" t="t" r="r" b="b"/>
              <a:pathLst>
                <a:path w="13" h="1" extrusionOk="0">
                  <a:moveTo>
                    <a:pt x="1" y="1"/>
                  </a:moveTo>
                  <a:lnTo>
                    <a:pt x="13" y="1"/>
                  </a:lnTo>
                  <a:lnTo>
                    <a:pt x="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50"/>
            <p:cNvSpPr/>
            <p:nvPr/>
          </p:nvSpPr>
          <p:spPr>
            <a:xfrm>
              <a:off x="1329250" y="3427038"/>
              <a:ext cx="325" cy="25"/>
            </a:xfrm>
            <a:custGeom>
              <a:avLst/>
              <a:gdLst/>
              <a:ahLst/>
              <a:cxnLst/>
              <a:rect l="l" t="t" r="r" b="b"/>
              <a:pathLst>
                <a:path w="13" h="1" extrusionOk="0">
                  <a:moveTo>
                    <a:pt x="13" y="0"/>
                  </a:moveTo>
                  <a:lnTo>
                    <a:pt x="13" y="0"/>
                  </a:lnTo>
                  <a:cubicBezTo>
                    <a:pt x="1" y="0"/>
                    <a:pt x="13"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50"/>
            <p:cNvSpPr/>
            <p:nvPr/>
          </p:nvSpPr>
          <p:spPr>
            <a:xfrm>
              <a:off x="1330750" y="3430613"/>
              <a:ext cx="625" cy="25"/>
            </a:xfrm>
            <a:custGeom>
              <a:avLst/>
              <a:gdLst/>
              <a:ahLst/>
              <a:cxnLst/>
              <a:rect l="l" t="t" r="r" b="b"/>
              <a:pathLst>
                <a:path w="25" h="1" extrusionOk="0">
                  <a:moveTo>
                    <a:pt x="24" y="0"/>
                  </a:moveTo>
                  <a:lnTo>
                    <a:pt x="12" y="0"/>
                  </a:lnTo>
                  <a:cubicBezTo>
                    <a:pt x="12" y="0"/>
                    <a:pt x="0"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50"/>
            <p:cNvSpPr/>
            <p:nvPr/>
          </p:nvSpPr>
          <p:spPr>
            <a:xfrm>
              <a:off x="1328950" y="3423463"/>
              <a:ext cx="25" cy="25"/>
            </a:xfrm>
            <a:custGeom>
              <a:avLst/>
              <a:gdLst/>
              <a:ahLst/>
              <a:cxnLst/>
              <a:rect l="l" t="t" r="r" b="b"/>
              <a:pathLst>
                <a:path w="1" h="1" extrusionOk="0">
                  <a:moveTo>
                    <a:pt x="1" y="1"/>
                  </a:move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50"/>
            <p:cNvSpPr/>
            <p:nvPr/>
          </p:nvSpPr>
          <p:spPr>
            <a:xfrm>
              <a:off x="1331050" y="3430313"/>
              <a:ext cx="225" cy="150"/>
            </a:xfrm>
            <a:custGeom>
              <a:avLst/>
              <a:gdLst/>
              <a:ahLst/>
              <a:cxnLst/>
              <a:rect l="l" t="t" r="r" b="b"/>
              <a:pathLst>
                <a:path w="9" h="6" extrusionOk="0">
                  <a:moveTo>
                    <a:pt x="0" y="0"/>
                  </a:moveTo>
                  <a:cubicBezTo>
                    <a:pt x="0" y="4"/>
                    <a:pt x="2" y="6"/>
                    <a:pt x="3" y="6"/>
                  </a:cubicBezTo>
                  <a:cubicBezTo>
                    <a:pt x="6" y="6"/>
                    <a:pt x="8"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50"/>
            <p:cNvSpPr/>
            <p:nvPr/>
          </p:nvSpPr>
          <p:spPr>
            <a:xfrm>
              <a:off x="1328075" y="3440738"/>
              <a:ext cx="25" cy="25"/>
            </a:xfrm>
            <a:custGeom>
              <a:avLst/>
              <a:gdLst/>
              <a:ahLst/>
              <a:cxnLst/>
              <a:rect l="l" t="t" r="r" b="b"/>
              <a:pathLst>
                <a:path w="1" h="1" extrusionOk="0">
                  <a:moveTo>
                    <a:pt x="0" y="0"/>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50"/>
            <p:cNvSpPr/>
            <p:nvPr/>
          </p:nvSpPr>
          <p:spPr>
            <a:xfrm>
              <a:off x="1328075" y="3441038"/>
              <a:ext cx="325" cy="25"/>
            </a:xfrm>
            <a:custGeom>
              <a:avLst/>
              <a:gdLst/>
              <a:ahLst/>
              <a:cxnLst/>
              <a:rect l="l" t="t" r="r" b="b"/>
              <a:pathLst>
                <a:path w="13" h="1" extrusionOk="0">
                  <a:moveTo>
                    <a:pt x="12" y="0"/>
                  </a:moveTo>
                  <a:lnTo>
                    <a:pt x="0" y="0"/>
                  </a:lnTo>
                  <a:cubicBezTo>
                    <a:pt x="0" y="0"/>
                    <a:pt x="0"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50"/>
            <p:cNvSpPr/>
            <p:nvPr/>
          </p:nvSpPr>
          <p:spPr>
            <a:xfrm>
              <a:off x="1327775" y="3439838"/>
              <a:ext cx="625" cy="25"/>
            </a:xfrm>
            <a:custGeom>
              <a:avLst/>
              <a:gdLst/>
              <a:ahLst/>
              <a:cxnLst/>
              <a:rect l="l" t="t" r="r" b="b"/>
              <a:pathLst>
                <a:path w="25" h="1" extrusionOk="0">
                  <a:moveTo>
                    <a:pt x="0" y="0"/>
                  </a:moveTo>
                  <a:lnTo>
                    <a:pt x="12" y="0"/>
                  </a:lnTo>
                  <a:lnTo>
                    <a:pt x="24" y="0"/>
                  </a:ln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50"/>
            <p:cNvSpPr/>
            <p:nvPr/>
          </p:nvSpPr>
          <p:spPr>
            <a:xfrm>
              <a:off x="1333225" y="3439538"/>
              <a:ext cx="1250" cy="150"/>
            </a:xfrm>
            <a:custGeom>
              <a:avLst/>
              <a:gdLst/>
              <a:ahLst/>
              <a:cxnLst/>
              <a:rect l="l" t="t" r="r" b="b"/>
              <a:pathLst>
                <a:path w="50" h="6" extrusionOk="0">
                  <a:moveTo>
                    <a:pt x="8" y="1"/>
                  </a:moveTo>
                  <a:cubicBezTo>
                    <a:pt x="1" y="1"/>
                    <a:pt x="35" y="6"/>
                    <a:pt x="45" y="6"/>
                  </a:cubicBezTo>
                  <a:cubicBezTo>
                    <a:pt x="49" y="6"/>
                    <a:pt x="48" y="4"/>
                    <a:pt x="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50"/>
            <p:cNvSpPr/>
            <p:nvPr/>
          </p:nvSpPr>
          <p:spPr>
            <a:xfrm>
              <a:off x="1334025" y="3438713"/>
              <a:ext cx="625" cy="250"/>
            </a:xfrm>
            <a:custGeom>
              <a:avLst/>
              <a:gdLst/>
              <a:ahLst/>
              <a:cxnLst/>
              <a:rect l="l" t="t" r="r" b="b"/>
              <a:pathLst>
                <a:path w="25" h="10" extrusionOk="0">
                  <a:moveTo>
                    <a:pt x="8" y="1"/>
                  </a:moveTo>
                  <a:cubicBezTo>
                    <a:pt x="3" y="1"/>
                    <a:pt x="0" y="4"/>
                    <a:pt x="0" y="10"/>
                  </a:cubicBezTo>
                  <a:lnTo>
                    <a:pt x="24" y="10"/>
                  </a:lnTo>
                  <a:cubicBezTo>
                    <a:pt x="18" y="4"/>
                    <a:pt x="12" y="1"/>
                    <a:pt x="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50"/>
            <p:cNvSpPr/>
            <p:nvPr/>
          </p:nvSpPr>
          <p:spPr>
            <a:xfrm>
              <a:off x="1334925" y="3433888"/>
              <a:ext cx="900" cy="25"/>
            </a:xfrm>
            <a:custGeom>
              <a:avLst/>
              <a:gdLst/>
              <a:ahLst/>
              <a:cxnLst/>
              <a:rect l="l" t="t" r="r" b="b"/>
              <a:pathLst>
                <a:path w="36" h="1" extrusionOk="0">
                  <a:moveTo>
                    <a:pt x="36" y="0"/>
                  </a:moveTo>
                  <a:cubicBezTo>
                    <a:pt x="36" y="0"/>
                    <a:pt x="24"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50"/>
            <p:cNvSpPr/>
            <p:nvPr/>
          </p:nvSpPr>
          <p:spPr>
            <a:xfrm>
              <a:off x="1329550" y="3431788"/>
              <a:ext cx="925" cy="325"/>
            </a:xfrm>
            <a:custGeom>
              <a:avLst/>
              <a:gdLst/>
              <a:ahLst/>
              <a:cxnLst/>
              <a:rect l="l" t="t" r="r" b="b"/>
              <a:pathLst>
                <a:path w="37" h="13" extrusionOk="0">
                  <a:moveTo>
                    <a:pt x="1" y="1"/>
                  </a:moveTo>
                  <a:lnTo>
                    <a:pt x="36" y="13"/>
                  </a:lnTo>
                  <a:lnTo>
                    <a:pt x="36" y="13"/>
                  </a:lnTo>
                  <a:lnTo>
                    <a:pt x="2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50"/>
            <p:cNvSpPr/>
            <p:nvPr/>
          </p:nvSpPr>
          <p:spPr>
            <a:xfrm>
              <a:off x="1336700" y="3432388"/>
              <a:ext cx="325" cy="325"/>
            </a:xfrm>
            <a:custGeom>
              <a:avLst/>
              <a:gdLst/>
              <a:ahLst/>
              <a:cxnLst/>
              <a:rect l="l" t="t" r="r" b="b"/>
              <a:pathLst>
                <a:path w="13" h="13" extrusionOk="0">
                  <a:moveTo>
                    <a:pt x="12" y="13"/>
                  </a:moveTo>
                  <a:lnTo>
                    <a:pt x="12" y="13"/>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50"/>
            <p:cNvSpPr/>
            <p:nvPr/>
          </p:nvSpPr>
          <p:spPr>
            <a:xfrm>
              <a:off x="1337000" y="3424063"/>
              <a:ext cx="1300" cy="150"/>
            </a:xfrm>
            <a:custGeom>
              <a:avLst/>
              <a:gdLst/>
              <a:ahLst/>
              <a:cxnLst/>
              <a:rect l="l" t="t" r="r" b="b"/>
              <a:pathLst>
                <a:path w="52" h="6" extrusionOk="0">
                  <a:moveTo>
                    <a:pt x="0" y="0"/>
                  </a:moveTo>
                  <a:cubicBezTo>
                    <a:pt x="0" y="0"/>
                    <a:pt x="27" y="6"/>
                    <a:pt x="41" y="6"/>
                  </a:cubicBezTo>
                  <a:cubicBezTo>
                    <a:pt x="48" y="6"/>
                    <a:pt x="52" y="4"/>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50"/>
            <p:cNvSpPr/>
            <p:nvPr/>
          </p:nvSpPr>
          <p:spPr>
            <a:xfrm>
              <a:off x="1337600" y="3420188"/>
              <a:ext cx="325" cy="25"/>
            </a:xfrm>
            <a:custGeom>
              <a:avLst/>
              <a:gdLst/>
              <a:ahLst/>
              <a:cxnLst/>
              <a:rect l="l" t="t" r="r" b="b"/>
              <a:pathLst>
                <a:path w="13" h="1" extrusionOk="0">
                  <a:moveTo>
                    <a:pt x="0" y="1"/>
                  </a:moveTo>
                  <a:lnTo>
                    <a:pt x="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50"/>
            <p:cNvSpPr/>
            <p:nvPr/>
          </p:nvSpPr>
          <p:spPr>
            <a:xfrm>
              <a:off x="1341450" y="3409463"/>
              <a:ext cx="625" cy="325"/>
            </a:xfrm>
            <a:custGeom>
              <a:avLst/>
              <a:gdLst/>
              <a:ahLst/>
              <a:cxnLst/>
              <a:rect l="l" t="t" r="r" b="b"/>
              <a:pathLst>
                <a:path w="25" h="13" extrusionOk="0">
                  <a:moveTo>
                    <a:pt x="1" y="1"/>
                  </a:moveTo>
                  <a:lnTo>
                    <a:pt x="25" y="13"/>
                  </a:lnTo>
                  <a:lnTo>
                    <a:pt x="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50"/>
            <p:cNvSpPr/>
            <p:nvPr/>
          </p:nvSpPr>
          <p:spPr>
            <a:xfrm>
              <a:off x="1085613" y="3598188"/>
              <a:ext cx="1525" cy="1525"/>
            </a:xfrm>
            <a:custGeom>
              <a:avLst/>
              <a:gdLst/>
              <a:ahLst/>
              <a:cxnLst/>
              <a:rect l="l" t="t" r="r" b="b"/>
              <a:pathLst>
                <a:path w="61" h="61" extrusionOk="0">
                  <a:moveTo>
                    <a:pt x="13" y="0"/>
                  </a:moveTo>
                  <a:lnTo>
                    <a:pt x="1" y="12"/>
                  </a:lnTo>
                  <a:lnTo>
                    <a:pt x="60" y="60"/>
                  </a:lnTo>
                  <a:lnTo>
                    <a:pt x="60" y="60"/>
                  </a:lnTo>
                  <a:lnTo>
                    <a:pt x="1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38" name="Google Shape;2638;p50"/>
          <p:cNvSpPr/>
          <p:nvPr/>
        </p:nvSpPr>
        <p:spPr>
          <a:xfrm>
            <a:off x="7468493" y="2983088"/>
            <a:ext cx="2081" cy="4162"/>
          </a:xfrm>
          <a:custGeom>
            <a:avLst/>
            <a:gdLst/>
            <a:ahLst/>
            <a:cxnLst/>
            <a:rect l="l" t="t" r="r" b="b"/>
            <a:pathLst>
              <a:path w="49" h="98" extrusionOk="0">
                <a:moveTo>
                  <a:pt x="8" y="0"/>
                </a:moveTo>
                <a:cubicBezTo>
                  <a:pt x="6" y="0"/>
                  <a:pt x="3" y="1"/>
                  <a:pt x="0" y="2"/>
                </a:cubicBezTo>
                <a:lnTo>
                  <a:pt x="12" y="97"/>
                </a:lnTo>
                <a:lnTo>
                  <a:pt x="48" y="62"/>
                </a:lnTo>
                <a:cubicBezTo>
                  <a:pt x="48" y="40"/>
                  <a:pt x="29" y="0"/>
                  <a:pt x="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50"/>
          <p:cNvSpPr/>
          <p:nvPr/>
        </p:nvSpPr>
        <p:spPr>
          <a:xfrm>
            <a:off x="7459404" y="2981432"/>
            <a:ext cx="7602" cy="9852"/>
          </a:xfrm>
          <a:custGeom>
            <a:avLst/>
            <a:gdLst/>
            <a:ahLst/>
            <a:cxnLst/>
            <a:rect l="l" t="t" r="r" b="b"/>
            <a:pathLst>
              <a:path w="179" h="232" extrusionOk="0">
                <a:moveTo>
                  <a:pt x="113" y="1"/>
                </a:moveTo>
                <a:cubicBezTo>
                  <a:pt x="83" y="1"/>
                  <a:pt x="57" y="22"/>
                  <a:pt x="36" y="65"/>
                </a:cubicBezTo>
                <a:cubicBezTo>
                  <a:pt x="24" y="53"/>
                  <a:pt x="24" y="29"/>
                  <a:pt x="24" y="5"/>
                </a:cubicBezTo>
                <a:lnTo>
                  <a:pt x="24" y="5"/>
                </a:lnTo>
                <a:cubicBezTo>
                  <a:pt x="0" y="77"/>
                  <a:pt x="12" y="160"/>
                  <a:pt x="60" y="232"/>
                </a:cubicBezTo>
                <a:cubicBezTo>
                  <a:pt x="60" y="136"/>
                  <a:pt x="72" y="160"/>
                  <a:pt x="60" y="53"/>
                </a:cubicBezTo>
                <a:cubicBezTo>
                  <a:pt x="66" y="46"/>
                  <a:pt x="74" y="43"/>
                  <a:pt x="82" y="43"/>
                </a:cubicBezTo>
                <a:cubicBezTo>
                  <a:pt x="102" y="43"/>
                  <a:pt x="123" y="63"/>
                  <a:pt x="131" y="89"/>
                </a:cubicBezTo>
                <a:cubicBezTo>
                  <a:pt x="131" y="65"/>
                  <a:pt x="179" y="89"/>
                  <a:pt x="179" y="29"/>
                </a:cubicBezTo>
                <a:cubicBezTo>
                  <a:pt x="155" y="10"/>
                  <a:pt x="133" y="1"/>
                  <a:pt x="1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50"/>
          <p:cNvSpPr/>
          <p:nvPr/>
        </p:nvSpPr>
        <p:spPr>
          <a:xfrm>
            <a:off x="7421990" y="3160774"/>
            <a:ext cx="1019" cy="637"/>
          </a:xfrm>
          <a:custGeom>
            <a:avLst/>
            <a:gdLst/>
            <a:ahLst/>
            <a:cxnLst/>
            <a:rect l="l" t="t" r="r" b="b"/>
            <a:pathLst>
              <a:path w="24" h="15" extrusionOk="0">
                <a:moveTo>
                  <a:pt x="16" y="0"/>
                </a:moveTo>
                <a:cubicBezTo>
                  <a:pt x="12" y="0"/>
                  <a:pt x="6" y="3"/>
                  <a:pt x="0" y="9"/>
                </a:cubicBezTo>
                <a:cubicBezTo>
                  <a:pt x="8" y="9"/>
                  <a:pt x="16" y="14"/>
                  <a:pt x="20" y="14"/>
                </a:cubicBezTo>
                <a:cubicBezTo>
                  <a:pt x="23" y="14"/>
                  <a:pt x="24" y="13"/>
                  <a:pt x="24" y="9"/>
                </a:cubicBezTo>
                <a:cubicBezTo>
                  <a:pt x="24" y="3"/>
                  <a:pt x="21" y="0"/>
                  <a:pt x="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50"/>
          <p:cNvSpPr/>
          <p:nvPr/>
        </p:nvSpPr>
        <p:spPr>
          <a:xfrm>
            <a:off x="7427044" y="3174789"/>
            <a:ext cx="42" cy="552"/>
          </a:xfrm>
          <a:custGeom>
            <a:avLst/>
            <a:gdLst/>
            <a:ahLst/>
            <a:cxnLst/>
            <a:rect l="l" t="t" r="r" b="b"/>
            <a:pathLst>
              <a:path w="1" h="13" extrusionOk="0">
                <a:moveTo>
                  <a:pt x="0" y="12"/>
                </a:moveTo>
                <a:cubicBezTo>
                  <a:pt x="0" y="12"/>
                  <a:pt x="0" y="0"/>
                  <a:pt x="0" y="0"/>
                </a:cubicBezTo>
                <a:cubicBezTo>
                  <a:pt x="0" y="12"/>
                  <a:pt x="0" y="12"/>
                  <a:pt x="0"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50"/>
          <p:cNvSpPr/>
          <p:nvPr/>
        </p:nvSpPr>
        <p:spPr>
          <a:xfrm>
            <a:off x="7449764" y="2996296"/>
            <a:ext cx="552" cy="1571"/>
          </a:xfrm>
          <a:custGeom>
            <a:avLst/>
            <a:gdLst/>
            <a:ahLst/>
            <a:cxnLst/>
            <a:rect l="l" t="t" r="r" b="b"/>
            <a:pathLst>
              <a:path w="13" h="37" extrusionOk="0">
                <a:moveTo>
                  <a:pt x="13" y="1"/>
                </a:moveTo>
                <a:lnTo>
                  <a:pt x="1" y="24"/>
                </a:lnTo>
                <a:lnTo>
                  <a:pt x="13" y="36"/>
                </a:lnTo>
                <a:cubicBezTo>
                  <a:pt x="13" y="24"/>
                  <a:pt x="13" y="12"/>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50"/>
          <p:cNvSpPr/>
          <p:nvPr/>
        </p:nvSpPr>
        <p:spPr>
          <a:xfrm>
            <a:off x="7434603" y="3015024"/>
            <a:ext cx="2081" cy="510"/>
          </a:xfrm>
          <a:custGeom>
            <a:avLst/>
            <a:gdLst/>
            <a:ahLst/>
            <a:cxnLst/>
            <a:rect l="l" t="t" r="r" b="b"/>
            <a:pathLst>
              <a:path w="49" h="12" extrusionOk="0">
                <a:moveTo>
                  <a:pt x="36" y="0"/>
                </a:moveTo>
                <a:lnTo>
                  <a:pt x="1" y="12"/>
                </a:lnTo>
                <a:lnTo>
                  <a:pt x="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50"/>
          <p:cNvSpPr/>
          <p:nvPr/>
        </p:nvSpPr>
        <p:spPr>
          <a:xfrm>
            <a:off x="7440039" y="3198698"/>
            <a:ext cx="679" cy="382"/>
          </a:xfrm>
          <a:custGeom>
            <a:avLst/>
            <a:gdLst/>
            <a:ahLst/>
            <a:cxnLst/>
            <a:rect l="l" t="t" r="r" b="b"/>
            <a:pathLst>
              <a:path w="16" h="9" extrusionOk="0">
                <a:moveTo>
                  <a:pt x="2" y="0"/>
                </a:moveTo>
                <a:cubicBezTo>
                  <a:pt x="1" y="0"/>
                  <a:pt x="4" y="3"/>
                  <a:pt x="16" y="9"/>
                </a:cubicBezTo>
                <a:cubicBezTo>
                  <a:pt x="10" y="3"/>
                  <a:pt x="4" y="0"/>
                  <a:pt x="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50"/>
          <p:cNvSpPr/>
          <p:nvPr/>
        </p:nvSpPr>
        <p:spPr>
          <a:xfrm>
            <a:off x="7640404" y="3147099"/>
            <a:ext cx="6115" cy="4884"/>
          </a:xfrm>
          <a:custGeom>
            <a:avLst/>
            <a:gdLst/>
            <a:ahLst/>
            <a:cxnLst/>
            <a:rect l="l" t="t" r="r" b="b"/>
            <a:pathLst>
              <a:path w="144" h="115" extrusionOk="0">
                <a:moveTo>
                  <a:pt x="39" y="0"/>
                </a:moveTo>
                <a:cubicBezTo>
                  <a:pt x="29" y="0"/>
                  <a:pt x="17" y="3"/>
                  <a:pt x="1" y="10"/>
                </a:cubicBezTo>
                <a:cubicBezTo>
                  <a:pt x="31" y="10"/>
                  <a:pt x="62" y="114"/>
                  <a:pt x="115" y="114"/>
                </a:cubicBezTo>
                <a:cubicBezTo>
                  <a:pt x="124" y="114"/>
                  <a:pt x="133" y="112"/>
                  <a:pt x="143" y="105"/>
                </a:cubicBezTo>
                <a:lnTo>
                  <a:pt x="143" y="105"/>
                </a:lnTo>
                <a:cubicBezTo>
                  <a:pt x="140" y="105"/>
                  <a:pt x="137" y="105"/>
                  <a:pt x="133" y="105"/>
                </a:cubicBezTo>
                <a:cubicBezTo>
                  <a:pt x="64" y="105"/>
                  <a:pt x="101" y="0"/>
                  <a:pt x="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50"/>
          <p:cNvSpPr/>
          <p:nvPr/>
        </p:nvSpPr>
        <p:spPr>
          <a:xfrm>
            <a:off x="7492360" y="2957862"/>
            <a:ext cx="2463" cy="3100"/>
          </a:xfrm>
          <a:custGeom>
            <a:avLst/>
            <a:gdLst/>
            <a:ahLst/>
            <a:cxnLst/>
            <a:rect l="l" t="t" r="r" b="b"/>
            <a:pathLst>
              <a:path w="58" h="73" extrusionOk="0">
                <a:moveTo>
                  <a:pt x="22" y="1"/>
                </a:moveTo>
                <a:cubicBezTo>
                  <a:pt x="22" y="4"/>
                  <a:pt x="22" y="8"/>
                  <a:pt x="23" y="11"/>
                </a:cubicBezTo>
                <a:lnTo>
                  <a:pt x="23" y="11"/>
                </a:lnTo>
                <a:cubicBezTo>
                  <a:pt x="23" y="7"/>
                  <a:pt x="23" y="4"/>
                  <a:pt x="22" y="1"/>
                </a:cubicBezTo>
                <a:close/>
                <a:moveTo>
                  <a:pt x="23" y="11"/>
                </a:moveTo>
                <a:cubicBezTo>
                  <a:pt x="25" y="43"/>
                  <a:pt x="1" y="73"/>
                  <a:pt x="19" y="73"/>
                </a:cubicBezTo>
                <a:cubicBezTo>
                  <a:pt x="25" y="73"/>
                  <a:pt x="37" y="69"/>
                  <a:pt x="58" y="60"/>
                </a:cubicBezTo>
                <a:cubicBezTo>
                  <a:pt x="47" y="40"/>
                  <a:pt x="29" y="28"/>
                  <a:pt x="23" y="1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50"/>
          <p:cNvSpPr/>
          <p:nvPr/>
        </p:nvSpPr>
        <p:spPr>
          <a:xfrm>
            <a:off x="7449297" y="2996296"/>
            <a:ext cx="1019" cy="1571"/>
          </a:xfrm>
          <a:custGeom>
            <a:avLst/>
            <a:gdLst/>
            <a:ahLst/>
            <a:cxnLst/>
            <a:rect l="l" t="t" r="r" b="b"/>
            <a:pathLst>
              <a:path w="24" h="37" extrusionOk="0">
                <a:moveTo>
                  <a:pt x="0" y="1"/>
                </a:moveTo>
                <a:cubicBezTo>
                  <a:pt x="12" y="12"/>
                  <a:pt x="12" y="24"/>
                  <a:pt x="12" y="36"/>
                </a:cubicBezTo>
                <a:lnTo>
                  <a:pt x="24" y="24"/>
                </a:lnTo>
                <a:cubicBezTo>
                  <a:pt x="12" y="12"/>
                  <a:pt x="12"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50"/>
          <p:cNvSpPr/>
          <p:nvPr/>
        </p:nvSpPr>
        <p:spPr>
          <a:xfrm>
            <a:off x="7522597" y="3205620"/>
            <a:ext cx="2548" cy="552"/>
          </a:xfrm>
          <a:custGeom>
            <a:avLst/>
            <a:gdLst/>
            <a:ahLst/>
            <a:cxnLst/>
            <a:rect l="l" t="t" r="r" b="b"/>
            <a:pathLst>
              <a:path w="60" h="13" extrusionOk="0">
                <a:moveTo>
                  <a:pt x="0" y="1"/>
                </a:moveTo>
                <a:lnTo>
                  <a:pt x="60" y="13"/>
                </a:lnTo>
                <a:cubicBezTo>
                  <a:pt x="36" y="1"/>
                  <a:pt x="12"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50"/>
          <p:cNvSpPr/>
          <p:nvPr/>
        </p:nvSpPr>
        <p:spPr>
          <a:xfrm>
            <a:off x="7533724" y="3205620"/>
            <a:ext cx="2038" cy="2081"/>
          </a:xfrm>
          <a:custGeom>
            <a:avLst/>
            <a:gdLst/>
            <a:ahLst/>
            <a:cxnLst/>
            <a:rect l="l" t="t" r="r" b="b"/>
            <a:pathLst>
              <a:path w="48" h="49" extrusionOk="0">
                <a:moveTo>
                  <a:pt x="0" y="1"/>
                </a:moveTo>
                <a:lnTo>
                  <a:pt x="0" y="1"/>
                </a:lnTo>
                <a:cubicBezTo>
                  <a:pt x="12" y="13"/>
                  <a:pt x="24" y="36"/>
                  <a:pt x="36" y="48"/>
                </a:cubicBezTo>
                <a:cubicBezTo>
                  <a:pt x="48" y="36"/>
                  <a:pt x="48" y="25"/>
                  <a:pt x="36" y="25"/>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50"/>
          <p:cNvSpPr/>
          <p:nvPr/>
        </p:nvSpPr>
        <p:spPr>
          <a:xfrm>
            <a:off x="7535720" y="2929536"/>
            <a:ext cx="1062" cy="1571"/>
          </a:xfrm>
          <a:custGeom>
            <a:avLst/>
            <a:gdLst/>
            <a:ahLst/>
            <a:cxnLst/>
            <a:rect l="l" t="t" r="r" b="b"/>
            <a:pathLst>
              <a:path w="25" h="37" extrusionOk="0">
                <a:moveTo>
                  <a:pt x="25" y="1"/>
                </a:moveTo>
                <a:lnTo>
                  <a:pt x="13" y="13"/>
                </a:lnTo>
                <a:lnTo>
                  <a:pt x="1" y="13"/>
                </a:lnTo>
                <a:cubicBezTo>
                  <a:pt x="13" y="25"/>
                  <a:pt x="13" y="25"/>
                  <a:pt x="25" y="37"/>
                </a:cubicBezTo>
                <a:lnTo>
                  <a:pt x="2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50"/>
          <p:cNvSpPr/>
          <p:nvPr/>
        </p:nvSpPr>
        <p:spPr>
          <a:xfrm>
            <a:off x="7613607" y="3000840"/>
            <a:ext cx="1062" cy="552"/>
          </a:xfrm>
          <a:custGeom>
            <a:avLst/>
            <a:gdLst/>
            <a:ahLst/>
            <a:cxnLst/>
            <a:rect l="l" t="t" r="r" b="b"/>
            <a:pathLst>
              <a:path w="25" h="13" extrusionOk="0">
                <a:moveTo>
                  <a:pt x="1" y="1"/>
                </a:moveTo>
                <a:lnTo>
                  <a:pt x="12" y="13"/>
                </a:lnTo>
                <a:lnTo>
                  <a:pt x="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50"/>
          <p:cNvSpPr/>
          <p:nvPr/>
        </p:nvSpPr>
        <p:spPr>
          <a:xfrm>
            <a:off x="7422967" y="3023093"/>
            <a:ext cx="1571" cy="1062"/>
          </a:xfrm>
          <a:custGeom>
            <a:avLst/>
            <a:gdLst/>
            <a:ahLst/>
            <a:cxnLst/>
            <a:rect l="l" t="t" r="r" b="b"/>
            <a:pathLst>
              <a:path w="37" h="25" extrusionOk="0">
                <a:moveTo>
                  <a:pt x="1" y="1"/>
                </a:moveTo>
                <a:lnTo>
                  <a:pt x="37" y="24"/>
                </a:lnTo>
                <a:cubicBezTo>
                  <a:pt x="25" y="13"/>
                  <a:pt x="13"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50"/>
          <p:cNvSpPr/>
          <p:nvPr/>
        </p:nvSpPr>
        <p:spPr>
          <a:xfrm>
            <a:off x="7470998" y="3186425"/>
            <a:ext cx="1147" cy="255"/>
          </a:xfrm>
          <a:custGeom>
            <a:avLst/>
            <a:gdLst/>
            <a:ahLst/>
            <a:cxnLst/>
            <a:rect l="l" t="t" r="r" b="b"/>
            <a:pathLst>
              <a:path w="27" h="6" extrusionOk="0">
                <a:moveTo>
                  <a:pt x="1" y="0"/>
                </a:moveTo>
                <a:cubicBezTo>
                  <a:pt x="7" y="0"/>
                  <a:pt x="12" y="1"/>
                  <a:pt x="16" y="2"/>
                </a:cubicBezTo>
                <a:lnTo>
                  <a:pt x="16" y="2"/>
                </a:lnTo>
                <a:cubicBezTo>
                  <a:pt x="15" y="2"/>
                  <a:pt x="14" y="1"/>
                  <a:pt x="13" y="0"/>
                </a:cubicBezTo>
                <a:close/>
                <a:moveTo>
                  <a:pt x="16" y="2"/>
                </a:moveTo>
                <a:cubicBezTo>
                  <a:pt x="22" y="5"/>
                  <a:pt x="25" y="6"/>
                  <a:pt x="26" y="6"/>
                </a:cubicBezTo>
                <a:cubicBezTo>
                  <a:pt x="27" y="6"/>
                  <a:pt x="23" y="4"/>
                  <a:pt x="16" y="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50"/>
          <p:cNvSpPr/>
          <p:nvPr/>
        </p:nvSpPr>
        <p:spPr>
          <a:xfrm>
            <a:off x="7431078" y="3148076"/>
            <a:ext cx="2038" cy="1486"/>
          </a:xfrm>
          <a:custGeom>
            <a:avLst/>
            <a:gdLst/>
            <a:ahLst/>
            <a:cxnLst/>
            <a:rect l="l" t="t" r="r" b="b"/>
            <a:pathLst>
              <a:path w="48" h="35" extrusionOk="0">
                <a:moveTo>
                  <a:pt x="26" y="0"/>
                </a:moveTo>
                <a:cubicBezTo>
                  <a:pt x="19" y="0"/>
                  <a:pt x="11" y="3"/>
                  <a:pt x="0" y="10"/>
                </a:cubicBezTo>
                <a:cubicBezTo>
                  <a:pt x="12" y="22"/>
                  <a:pt x="36" y="22"/>
                  <a:pt x="48" y="34"/>
                </a:cubicBezTo>
                <a:cubicBezTo>
                  <a:pt x="48" y="17"/>
                  <a:pt x="42" y="0"/>
                  <a:pt x="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50"/>
          <p:cNvSpPr/>
          <p:nvPr/>
        </p:nvSpPr>
        <p:spPr>
          <a:xfrm>
            <a:off x="7522087" y="3205620"/>
            <a:ext cx="552" cy="42"/>
          </a:xfrm>
          <a:custGeom>
            <a:avLst/>
            <a:gdLst/>
            <a:ahLst/>
            <a:cxnLst/>
            <a:rect l="l" t="t" r="r" b="b"/>
            <a:pathLst>
              <a:path w="13" h="1" extrusionOk="0">
                <a:moveTo>
                  <a:pt x="1" y="1"/>
                </a:moveTo>
                <a:lnTo>
                  <a:pt x="1" y="1"/>
                </a:lnTo>
                <a:lnTo>
                  <a:pt x="1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50"/>
          <p:cNvSpPr/>
          <p:nvPr/>
        </p:nvSpPr>
        <p:spPr>
          <a:xfrm>
            <a:off x="7433116" y="3149520"/>
            <a:ext cx="1529" cy="2038"/>
          </a:xfrm>
          <a:custGeom>
            <a:avLst/>
            <a:gdLst/>
            <a:ahLst/>
            <a:cxnLst/>
            <a:rect l="l" t="t" r="r" b="b"/>
            <a:pathLst>
              <a:path w="36" h="48" extrusionOk="0">
                <a:moveTo>
                  <a:pt x="0" y="0"/>
                </a:moveTo>
                <a:cubicBezTo>
                  <a:pt x="12" y="24"/>
                  <a:pt x="24" y="36"/>
                  <a:pt x="36" y="48"/>
                </a:cubicBezTo>
                <a:cubicBezTo>
                  <a:pt x="36" y="24"/>
                  <a:pt x="24"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50"/>
          <p:cNvSpPr/>
          <p:nvPr/>
        </p:nvSpPr>
        <p:spPr>
          <a:xfrm>
            <a:off x="7458895" y="2992771"/>
            <a:ext cx="552" cy="552"/>
          </a:xfrm>
          <a:custGeom>
            <a:avLst/>
            <a:gdLst/>
            <a:ahLst/>
            <a:cxnLst/>
            <a:rect l="l" t="t" r="r" b="b"/>
            <a:pathLst>
              <a:path w="13" h="13" extrusionOk="0">
                <a:moveTo>
                  <a:pt x="12" y="0"/>
                </a:moveTo>
                <a:lnTo>
                  <a:pt x="0" y="12"/>
                </a:lnTo>
                <a:lnTo>
                  <a:pt x="12" y="12"/>
                </a:lnTo>
                <a:cubicBezTo>
                  <a:pt x="12" y="0"/>
                  <a:pt x="12"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50"/>
          <p:cNvSpPr/>
          <p:nvPr/>
        </p:nvSpPr>
        <p:spPr>
          <a:xfrm>
            <a:off x="7458895" y="2992261"/>
            <a:ext cx="552" cy="552"/>
          </a:xfrm>
          <a:custGeom>
            <a:avLst/>
            <a:gdLst/>
            <a:ahLst/>
            <a:cxnLst/>
            <a:rect l="l" t="t" r="r" b="b"/>
            <a:pathLst>
              <a:path w="13" h="13" extrusionOk="0">
                <a:moveTo>
                  <a:pt x="12" y="0"/>
                </a:moveTo>
                <a:cubicBezTo>
                  <a:pt x="12" y="0"/>
                  <a:pt x="0" y="0"/>
                  <a:pt x="0" y="12"/>
                </a:cubicBezTo>
                <a:lnTo>
                  <a:pt x="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50"/>
          <p:cNvSpPr/>
          <p:nvPr/>
        </p:nvSpPr>
        <p:spPr>
          <a:xfrm>
            <a:off x="7459404" y="2990732"/>
            <a:ext cx="1019" cy="1571"/>
          </a:xfrm>
          <a:custGeom>
            <a:avLst/>
            <a:gdLst/>
            <a:ahLst/>
            <a:cxnLst/>
            <a:rect l="l" t="t" r="r" b="b"/>
            <a:pathLst>
              <a:path w="24" h="37" extrusionOk="0">
                <a:moveTo>
                  <a:pt x="24" y="1"/>
                </a:moveTo>
                <a:lnTo>
                  <a:pt x="0" y="36"/>
                </a:lnTo>
                <a:cubicBezTo>
                  <a:pt x="12" y="24"/>
                  <a:pt x="24" y="24"/>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50"/>
          <p:cNvSpPr/>
          <p:nvPr/>
        </p:nvSpPr>
        <p:spPr>
          <a:xfrm>
            <a:off x="7421990" y="3123232"/>
            <a:ext cx="3058" cy="2038"/>
          </a:xfrm>
          <a:custGeom>
            <a:avLst/>
            <a:gdLst/>
            <a:ahLst/>
            <a:cxnLst/>
            <a:rect l="l" t="t" r="r" b="b"/>
            <a:pathLst>
              <a:path w="72" h="48" extrusionOk="0">
                <a:moveTo>
                  <a:pt x="0" y="0"/>
                </a:moveTo>
                <a:lnTo>
                  <a:pt x="36" y="48"/>
                </a:lnTo>
                <a:lnTo>
                  <a:pt x="7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50"/>
          <p:cNvSpPr/>
          <p:nvPr/>
        </p:nvSpPr>
        <p:spPr>
          <a:xfrm>
            <a:off x="7603499" y="3196023"/>
            <a:ext cx="4077" cy="2548"/>
          </a:xfrm>
          <a:custGeom>
            <a:avLst/>
            <a:gdLst/>
            <a:ahLst/>
            <a:cxnLst/>
            <a:rect l="l" t="t" r="r" b="b"/>
            <a:pathLst>
              <a:path w="96" h="60" extrusionOk="0">
                <a:moveTo>
                  <a:pt x="96" y="1"/>
                </a:moveTo>
                <a:lnTo>
                  <a:pt x="96" y="1"/>
                </a:lnTo>
                <a:cubicBezTo>
                  <a:pt x="60" y="24"/>
                  <a:pt x="12" y="24"/>
                  <a:pt x="0" y="48"/>
                </a:cubicBezTo>
                <a:cubicBezTo>
                  <a:pt x="15" y="56"/>
                  <a:pt x="31" y="60"/>
                  <a:pt x="44" y="60"/>
                </a:cubicBezTo>
                <a:cubicBezTo>
                  <a:pt x="73" y="60"/>
                  <a:pt x="96" y="4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50"/>
          <p:cNvSpPr/>
          <p:nvPr/>
        </p:nvSpPr>
        <p:spPr>
          <a:xfrm>
            <a:off x="7648983" y="2999820"/>
            <a:ext cx="2591" cy="2081"/>
          </a:xfrm>
          <a:custGeom>
            <a:avLst/>
            <a:gdLst/>
            <a:ahLst/>
            <a:cxnLst/>
            <a:rect l="l" t="t" r="r" b="b"/>
            <a:pathLst>
              <a:path w="61" h="49" extrusionOk="0">
                <a:moveTo>
                  <a:pt x="1" y="1"/>
                </a:moveTo>
                <a:lnTo>
                  <a:pt x="13" y="37"/>
                </a:lnTo>
                <a:lnTo>
                  <a:pt x="61" y="49"/>
                </a:lnTo>
                <a:lnTo>
                  <a:pt x="61" y="49"/>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50"/>
          <p:cNvSpPr/>
          <p:nvPr/>
        </p:nvSpPr>
        <p:spPr>
          <a:xfrm>
            <a:off x="7827477" y="3169735"/>
            <a:ext cx="5096" cy="2548"/>
          </a:xfrm>
          <a:custGeom>
            <a:avLst/>
            <a:gdLst/>
            <a:ahLst/>
            <a:cxnLst/>
            <a:rect l="l" t="t" r="r" b="b"/>
            <a:pathLst>
              <a:path w="120" h="60" extrusionOk="0">
                <a:moveTo>
                  <a:pt x="72" y="0"/>
                </a:moveTo>
                <a:cubicBezTo>
                  <a:pt x="37" y="0"/>
                  <a:pt x="1" y="36"/>
                  <a:pt x="37" y="60"/>
                </a:cubicBezTo>
                <a:lnTo>
                  <a:pt x="120" y="12"/>
                </a:lnTo>
                <a:lnTo>
                  <a:pt x="7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50"/>
          <p:cNvSpPr/>
          <p:nvPr/>
        </p:nvSpPr>
        <p:spPr>
          <a:xfrm>
            <a:off x="7993358" y="3122723"/>
            <a:ext cx="1019" cy="1019"/>
          </a:xfrm>
          <a:custGeom>
            <a:avLst/>
            <a:gdLst/>
            <a:ahLst/>
            <a:cxnLst/>
            <a:rect l="l" t="t" r="r" b="b"/>
            <a:pathLst>
              <a:path w="24" h="24" extrusionOk="0">
                <a:moveTo>
                  <a:pt x="12" y="0"/>
                </a:moveTo>
                <a:cubicBezTo>
                  <a:pt x="0" y="0"/>
                  <a:pt x="12" y="12"/>
                  <a:pt x="24" y="24"/>
                </a:cubicBezTo>
                <a:cubicBezTo>
                  <a:pt x="24" y="12"/>
                  <a:pt x="24"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50"/>
          <p:cNvSpPr/>
          <p:nvPr/>
        </p:nvSpPr>
        <p:spPr>
          <a:xfrm>
            <a:off x="8002955" y="3111596"/>
            <a:ext cx="1062" cy="552"/>
          </a:xfrm>
          <a:custGeom>
            <a:avLst/>
            <a:gdLst/>
            <a:ahLst/>
            <a:cxnLst/>
            <a:rect l="l" t="t" r="r" b="b"/>
            <a:pathLst>
              <a:path w="25" h="13" extrusionOk="0">
                <a:moveTo>
                  <a:pt x="12" y="0"/>
                </a:moveTo>
                <a:lnTo>
                  <a:pt x="0" y="12"/>
                </a:lnTo>
                <a:cubicBezTo>
                  <a:pt x="12" y="12"/>
                  <a:pt x="24" y="12"/>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50"/>
          <p:cNvSpPr/>
          <p:nvPr/>
        </p:nvSpPr>
        <p:spPr>
          <a:xfrm>
            <a:off x="7943797" y="3184471"/>
            <a:ext cx="2548" cy="977"/>
          </a:xfrm>
          <a:custGeom>
            <a:avLst/>
            <a:gdLst/>
            <a:ahLst/>
            <a:cxnLst/>
            <a:rect l="l" t="t" r="r" b="b"/>
            <a:pathLst>
              <a:path w="60" h="23" extrusionOk="0">
                <a:moveTo>
                  <a:pt x="40" y="0"/>
                </a:moveTo>
                <a:cubicBezTo>
                  <a:pt x="28" y="0"/>
                  <a:pt x="17" y="14"/>
                  <a:pt x="0" y="22"/>
                </a:cubicBezTo>
                <a:lnTo>
                  <a:pt x="60" y="11"/>
                </a:lnTo>
                <a:cubicBezTo>
                  <a:pt x="52" y="3"/>
                  <a:pt x="46" y="0"/>
                  <a:pt x="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50"/>
          <p:cNvSpPr/>
          <p:nvPr/>
        </p:nvSpPr>
        <p:spPr>
          <a:xfrm>
            <a:off x="7846205" y="3185406"/>
            <a:ext cx="1571" cy="42"/>
          </a:xfrm>
          <a:custGeom>
            <a:avLst/>
            <a:gdLst/>
            <a:ahLst/>
            <a:cxnLst/>
            <a:rect l="l" t="t" r="r" b="b"/>
            <a:pathLst>
              <a:path w="37" h="1" extrusionOk="0">
                <a:moveTo>
                  <a:pt x="36" y="0"/>
                </a:moveTo>
                <a:cubicBezTo>
                  <a:pt x="24" y="0"/>
                  <a:pt x="12" y="0"/>
                  <a:pt x="0" y="0"/>
                </a:cubicBezTo>
                <a:lnTo>
                  <a:pt x="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50"/>
          <p:cNvSpPr/>
          <p:nvPr/>
        </p:nvSpPr>
        <p:spPr>
          <a:xfrm>
            <a:off x="7913942" y="3208168"/>
            <a:ext cx="1062" cy="2038"/>
          </a:xfrm>
          <a:custGeom>
            <a:avLst/>
            <a:gdLst/>
            <a:ahLst/>
            <a:cxnLst/>
            <a:rect l="l" t="t" r="r" b="b"/>
            <a:pathLst>
              <a:path w="25" h="48" extrusionOk="0">
                <a:moveTo>
                  <a:pt x="1" y="0"/>
                </a:moveTo>
                <a:lnTo>
                  <a:pt x="1" y="48"/>
                </a:lnTo>
                <a:lnTo>
                  <a:pt x="2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50"/>
          <p:cNvSpPr/>
          <p:nvPr/>
        </p:nvSpPr>
        <p:spPr>
          <a:xfrm>
            <a:off x="7886168" y="3211693"/>
            <a:ext cx="1019" cy="4629"/>
          </a:xfrm>
          <a:custGeom>
            <a:avLst/>
            <a:gdLst/>
            <a:ahLst/>
            <a:cxnLst/>
            <a:rect l="l" t="t" r="r" b="b"/>
            <a:pathLst>
              <a:path w="24" h="109" extrusionOk="0">
                <a:moveTo>
                  <a:pt x="24" y="1"/>
                </a:moveTo>
                <a:lnTo>
                  <a:pt x="24" y="1"/>
                </a:lnTo>
                <a:cubicBezTo>
                  <a:pt x="24" y="36"/>
                  <a:pt x="12" y="48"/>
                  <a:pt x="0" y="60"/>
                </a:cubicBezTo>
                <a:cubicBezTo>
                  <a:pt x="0" y="72"/>
                  <a:pt x="0" y="96"/>
                  <a:pt x="12" y="108"/>
                </a:cubicBezTo>
                <a:cubicBezTo>
                  <a:pt x="13" y="109"/>
                  <a:pt x="13" y="109"/>
                  <a:pt x="14" y="109"/>
                </a:cubicBezTo>
                <a:cubicBezTo>
                  <a:pt x="24" y="109"/>
                  <a:pt x="24" y="34"/>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50"/>
          <p:cNvSpPr/>
          <p:nvPr/>
        </p:nvSpPr>
        <p:spPr>
          <a:xfrm>
            <a:off x="7826967" y="3166210"/>
            <a:ext cx="552" cy="382"/>
          </a:xfrm>
          <a:custGeom>
            <a:avLst/>
            <a:gdLst/>
            <a:ahLst/>
            <a:cxnLst/>
            <a:rect l="l" t="t" r="r" b="b"/>
            <a:pathLst>
              <a:path w="13" h="9" extrusionOk="0">
                <a:moveTo>
                  <a:pt x="1" y="0"/>
                </a:moveTo>
                <a:cubicBezTo>
                  <a:pt x="7" y="6"/>
                  <a:pt x="10" y="9"/>
                  <a:pt x="11" y="9"/>
                </a:cubicBezTo>
                <a:cubicBezTo>
                  <a:pt x="13" y="9"/>
                  <a:pt x="13" y="6"/>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50"/>
          <p:cNvSpPr/>
          <p:nvPr/>
        </p:nvSpPr>
        <p:spPr>
          <a:xfrm>
            <a:off x="7833550" y="3199038"/>
            <a:ext cx="1571" cy="1571"/>
          </a:xfrm>
          <a:custGeom>
            <a:avLst/>
            <a:gdLst/>
            <a:ahLst/>
            <a:cxnLst/>
            <a:rect l="l" t="t" r="r" b="b"/>
            <a:pathLst>
              <a:path w="37" h="37" extrusionOk="0">
                <a:moveTo>
                  <a:pt x="25" y="1"/>
                </a:moveTo>
                <a:lnTo>
                  <a:pt x="1" y="37"/>
                </a:lnTo>
                <a:lnTo>
                  <a:pt x="1" y="37"/>
                </a:lnTo>
                <a:lnTo>
                  <a:pt x="36" y="13"/>
                </a:lnTo>
                <a:lnTo>
                  <a:pt x="2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50"/>
          <p:cNvSpPr/>
          <p:nvPr/>
        </p:nvSpPr>
        <p:spPr>
          <a:xfrm>
            <a:off x="8016588" y="3088324"/>
            <a:ext cx="42" cy="1062"/>
          </a:xfrm>
          <a:custGeom>
            <a:avLst/>
            <a:gdLst/>
            <a:ahLst/>
            <a:cxnLst/>
            <a:rect l="l" t="t" r="r" b="b"/>
            <a:pathLst>
              <a:path w="1" h="25" extrusionOk="0">
                <a:moveTo>
                  <a:pt x="1" y="1"/>
                </a:moveTo>
                <a:lnTo>
                  <a:pt x="1" y="1"/>
                </a:lnTo>
                <a:cubicBezTo>
                  <a:pt x="1" y="24"/>
                  <a:pt x="1" y="1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50"/>
          <p:cNvSpPr/>
          <p:nvPr/>
        </p:nvSpPr>
        <p:spPr>
          <a:xfrm>
            <a:off x="7908888" y="2890635"/>
            <a:ext cx="8663" cy="7602"/>
          </a:xfrm>
          <a:custGeom>
            <a:avLst/>
            <a:gdLst/>
            <a:ahLst/>
            <a:cxnLst/>
            <a:rect l="l" t="t" r="r" b="b"/>
            <a:pathLst>
              <a:path w="204" h="179" extrusionOk="0">
                <a:moveTo>
                  <a:pt x="120" y="0"/>
                </a:moveTo>
                <a:lnTo>
                  <a:pt x="120" y="0"/>
                </a:lnTo>
                <a:cubicBezTo>
                  <a:pt x="179" y="84"/>
                  <a:pt x="1" y="72"/>
                  <a:pt x="84" y="179"/>
                </a:cubicBezTo>
                <a:cubicBezTo>
                  <a:pt x="84" y="143"/>
                  <a:pt x="203" y="6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50"/>
          <p:cNvSpPr/>
          <p:nvPr/>
        </p:nvSpPr>
        <p:spPr>
          <a:xfrm>
            <a:off x="8020665" y="3027637"/>
            <a:ext cx="1529" cy="552"/>
          </a:xfrm>
          <a:custGeom>
            <a:avLst/>
            <a:gdLst/>
            <a:ahLst/>
            <a:cxnLst/>
            <a:rect l="l" t="t" r="r" b="b"/>
            <a:pathLst>
              <a:path w="36" h="13" extrusionOk="0">
                <a:moveTo>
                  <a:pt x="36" y="1"/>
                </a:moveTo>
                <a:cubicBezTo>
                  <a:pt x="24" y="1"/>
                  <a:pt x="12" y="1"/>
                  <a:pt x="0" y="13"/>
                </a:cubicBezTo>
                <a:cubicBezTo>
                  <a:pt x="12" y="13"/>
                  <a:pt x="24"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50"/>
          <p:cNvSpPr/>
          <p:nvPr/>
        </p:nvSpPr>
        <p:spPr>
          <a:xfrm>
            <a:off x="8008009" y="2981135"/>
            <a:ext cx="552" cy="1571"/>
          </a:xfrm>
          <a:custGeom>
            <a:avLst/>
            <a:gdLst/>
            <a:ahLst/>
            <a:cxnLst/>
            <a:rect l="l" t="t" r="r" b="b"/>
            <a:pathLst>
              <a:path w="13" h="37" extrusionOk="0">
                <a:moveTo>
                  <a:pt x="12" y="0"/>
                </a:moveTo>
                <a:cubicBezTo>
                  <a:pt x="0" y="0"/>
                  <a:pt x="0" y="12"/>
                  <a:pt x="0" y="12"/>
                </a:cubicBezTo>
                <a:lnTo>
                  <a:pt x="0" y="36"/>
                </a:lnTo>
                <a:lnTo>
                  <a:pt x="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50"/>
          <p:cNvSpPr/>
          <p:nvPr/>
        </p:nvSpPr>
        <p:spPr>
          <a:xfrm>
            <a:off x="7790572" y="3111596"/>
            <a:ext cx="3058" cy="2038"/>
          </a:xfrm>
          <a:custGeom>
            <a:avLst/>
            <a:gdLst/>
            <a:ahLst/>
            <a:cxnLst/>
            <a:rect l="l" t="t" r="r" b="b"/>
            <a:pathLst>
              <a:path w="72" h="48" extrusionOk="0">
                <a:moveTo>
                  <a:pt x="48" y="0"/>
                </a:moveTo>
                <a:cubicBezTo>
                  <a:pt x="36" y="12"/>
                  <a:pt x="13" y="36"/>
                  <a:pt x="1" y="48"/>
                </a:cubicBezTo>
                <a:cubicBezTo>
                  <a:pt x="14" y="38"/>
                  <a:pt x="28" y="35"/>
                  <a:pt x="39" y="35"/>
                </a:cubicBezTo>
                <a:cubicBezTo>
                  <a:pt x="50" y="35"/>
                  <a:pt x="59" y="38"/>
                  <a:pt x="64" y="38"/>
                </a:cubicBezTo>
                <a:cubicBezTo>
                  <a:pt x="72" y="38"/>
                  <a:pt x="69" y="32"/>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50"/>
          <p:cNvSpPr/>
          <p:nvPr/>
        </p:nvSpPr>
        <p:spPr>
          <a:xfrm>
            <a:off x="7846205" y="3185915"/>
            <a:ext cx="1571" cy="1062"/>
          </a:xfrm>
          <a:custGeom>
            <a:avLst/>
            <a:gdLst/>
            <a:ahLst/>
            <a:cxnLst/>
            <a:rect l="l" t="t" r="r" b="b"/>
            <a:pathLst>
              <a:path w="37" h="25" extrusionOk="0">
                <a:moveTo>
                  <a:pt x="24" y="0"/>
                </a:moveTo>
                <a:cubicBezTo>
                  <a:pt x="18" y="7"/>
                  <a:pt x="15" y="13"/>
                  <a:pt x="12" y="17"/>
                </a:cubicBezTo>
                <a:lnTo>
                  <a:pt x="12" y="17"/>
                </a:lnTo>
                <a:cubicBezTo>
                  <a:pt x="25" y="8"/>
                  <a:pt x="27" y="0"/>
                  <a:pt x="36" y="0"/>
                </a:cubicBezTo>
                <a:close/>
                <a:moveTo>
                  <a:pt x="12" y="17"/>
                </a:moveTo>
                <a:cubicBezTo>
                  <a:pt x="9" y="20"/>
                  <a:pt x="5" y="22"/>
                  <a:pt x="0" y="24"/>
                </a:cubicBezTo>
                <a:cubicBezTo>
                  <a:pt x="6" y="24"/>
                  <a:pt x="9" y="21"/>
                  <a:pt x="12" y="1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50"/>
          <p:cNvSpPr/>
          <p:nvPr/>
        </p:nvSpPr>
        <p:spPr>
          <a:xfrm>
            <a:off x="7790062" y="2966993"/>
            <a:ext cx="42" cy="1019"/>
          </a:xfrm>
          <a:custGeom>
            <a:avLst/>
            <a:gdLst/>
            <a:ahLst/>
            <a:cxnLst/>
            <a:rect l="l" t="t" r="r" b="b"/>
            <a:pathLst>
              <a:path w="1" h="24" extrusionOk="0">
                <a:moveTo>
                  <a:pt x="1" y="0"/>
                </a:moveTo>
                <a:lnTo>
                  <a:pt x="1" y="24"/>
                </a:lnTo>
                <a:cubicBezTo>
                  <a:pt x="1" y="24"/>
                  <a:pt x="1"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50"/>
          <p:cNvSpPr/>
          <p:nvPr/>
        </p:nvSpPr>
        <p:spPr>
          <a:xfrm>
            <a:off x="7984737" y="2993917"/>
            <a:ext cx="1571" cy="2421"/>
          </a:xfrm>
          <a:custGeom>
            <a:avLst/>
            <a:gdLst/>
            <a:ahLst/>
            <a:cxnLst/>
            <a:rect l="l" t="t" r="r" b="b"/>
            <a:pathLst>
              <a:path w="37" h="57" extrusionOk="0">
                <a:moveTo>
                  <a:pt x="29" y="0"/>
                </a:moveTo>
                <a:cubicBezTo>
                  <a:pt x="25" y="0"/>
                  <a:pt x="19" y="3"/>
                  <a:pt x="13" y="9"/>
                </a:cubicBezTo>
                <a:lnTo>
                  <a:pt x="1" y="57"/>
                </a:lnTo>
                <a:cubicBezTo>
                  <a:pt x="13" y="45"/>
                  <a:pt x="25" y="21"/>
                  <a:pt x="36" y="9"/>
                </a:cubicBezTo>
                <a:cubicBezTo>
                  <a:pt x="36" y="3"/>
                  <a:pt x="33" y="0"/>
                  <a:pt x="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50"/>
          <p:cNvSpPr/>
          <p:nvPr/>
        </p:nvSpPr>
        <p:spPr>
          <a:xfrm>
            <a:off x="7942268" y="3185406"/>
            <a:ext cx="552" cy="42"/>
          </a:xfrm>
          <a:custGeom>
            <a:avLst/>
            <a:gdLst/>
            <a:ahLst/>
            <a:cxnLst/>
            <a:rect l="l" t="t" r="r" b="b"/>
            <a:pathLst>
              <a:path w="13" h="1" extrusionOk="0">
                <a:moveTo>
                  <a:pt x="13"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50"/>
          <p:cNvSpPr/>
          <p:nvPr/>
        </p:nvSpPr>
        <p:spPr>
          <a:xfrm>
            <a:off x="7787556" y="2973023"/>
            <a:ext cx="552" cy="1062"/>
          </a:xfrm>
          <a:custGeom>
            <a:avLst/>
            <a:gdLst/>
            <a:ahLst/>
            <a:cxnLst/>
            <a:rect l="l" t="t" r="r" b="b"/>
            <a:pathLst>
              <a:path w="13" h="25" extrusionOk="0">
                <a:moveTo>
                  <a:pt x="0" y="1"/>
                </a:moveTo>
                <a:lnTo>
                  <a:pt x="12" y="25"/>
                </a:lnTo>
                <a:lnTo>
                  <a:pt x="12" y="13"/>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50"/>
          <p:cNvSpPr/>
          <p:nvPr/>
        </p:nvSpPr>
        <p:spPr>
          <a:xfrm>
            <a:off x="7888673" y="3198061"/>
            <a:ext cx="2591" cy="552"/>
          </a:xfrm>
          <a:custGeom>
            <a:avLst/>
            <a:gdLst/>
            <a:ahLst/>
            <a:cxnLst/>
            <a:rect l="l" t="t" r="r" b="b"/>
            <a:pathLst>
              <a:path w="61" h="13" extrusionOk="0">
                <a:moveTo>
                  <a:pt x="1" y="0"/>
                </a:moveTo>
                <a:lnTo>
                  <a:pt x="1" y="0"/>
                </a:lnTo>
                <a:cubicBezTo>
                  <a:pt x="24" y="12"/>
                  <a:pt x="36" y="12"/>
                  <a:pt x="60" y="12"/>
                </a:cubicBez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50"/>
          <p:cNvSpPr/>
          <p:nvPr/>
        </p:nvSpPr>
        <p:spPr>
          <a:xfrm>
            <a:off x="7880095" y="3198061"/>
            <a:ext cx="42" cy="1529"/>
          </a:xfrm>
          <a:custGeom>
            <a:avLst/>
            <a:gdLst/>
            <a:ahLst/>
            <a:cxnLst/>
            <a:rect l="l" t="t" r="r" b="b"/>
            <a:pathLst>
              <a:path w="1" h="36" extrusionOk="0">
                <a:moveTo>
                  <a:pt x="0" y="0"/>
                </a:moveTo>
                <a:lnTo>
                  <a:pt x="0" y="36"/>
                </a:lnTo>
                <a:lnTo>
                  <a:pt x="0" y="36"/>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50"/>
          <p:cNvSpPr/>
          <p:nvPr/>
        </p:nvSpPr>
        <p:spPr>
          <a:xfrm>
            <a:off x="7990088" y="3066835"/>
            <a:ext cx="255" cy="1316"/>
          </a:xfrm>
          <a:custGeom>
            <a:avLst/>
            <a:gdLst/>
            <a:ahLst/>
            <a:cxnLst/>
            <a:rect l="l" t="t" r="r" b="b"/>
            <a:pathLst>
              <a:path w="6" h="31" extrusionOk="0">
                <a:moveTo>
                  <a:pt x="0" y="0"/>
                </a:moveTo>
                <a:lnTo>
                  <a:pt x="0" y="0"/>
                </a:lnTo>
                <a:cubicBezTo>
                  <a:pt x="0" y="0"/>
                  <a:pt x="1" y="4"/>
                  <a:pt x="4" y="13"/>
                </a:cubicBezTo>
                <a:lnTo>
                  <a:pt x="4" y="13"/>
                </a:lnTo>
                <a:cubicBezTo>
                  <a:pt x="3" y="6"/>
                  <a:pt x="1" y="0"/>
                  <a:pt x="0" y="0"/>
                </a:cubicBezTo>
                <a:close/>
                <a:moveTo>
                  <a:pt x="4" y="13"/>
                </a:moveTo>
                <a:cubicBezTo>
                  <a:pt x="5" y="18"/>
                  <a:pt x="6" y="24"/>
                  <a:pt x="6" y="30"/>
                </a:cubicBezTo>
                <a:cubicBezTo>
                  <a:pt x="6" y="18"/>
                  <a:pt x="6" y="18"/>
                  <a:pt x="6" y="18"/>
                </a:cubicBezTo>
                <a:cubicBezTo>
                  <a:pt x="5" y="16"/>
                  <a:pt x="4" y="15"/>
                  <a:pt x="4" y="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50"/>
          <p:cNvSpPr/>
          <p:nvPr/>
        </p:nvSpPr>
        <p:spPr>
          <a:xfrm>
            <a:off x="7977177" y="3120684"/>
            <a:ext cx="2038" cy="2081"/>
          </a:xfrm>
          <a:custGeom>
            <a:avLst/>
            <a:gdLst/>
            <a:ahLst/>
            <a:cxnLst/>
            <a:rect l="l" t="t" r="r" b="b"/>
            <a:pathLst>
              <a:path w="48" h="49" extrusionOk="0">
                <a:moveTo>
                  <a:pt x="24" y="0"/>
                </a:moveTo>
                <a:cubicBezTo>
                  <a:pt x="12" y="12"/>
                  <a:pt x="0" y="36"/>
                  <a:pt x="48" y="48"/>
                </a:cubicBezTo>
                <a:cubicBezTo>
                  <a:pt x="36" y="36"/>
                  <a:pt x="36" y="12"/>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50"/>
          <p:cNvSpPr/>
          <p:nvPr/>
        </p:nvSpPr>
        <p:spPr>
          <a:xfrm>
            <a:off x="7987794" y="3008441"/>
            <a:ext cx="42" cy="552"/>
          </a:xfrm>
          <a:custGeom>
            <a:avLst/>
            <a:gdLst/>
            <a:ahLst/>
            <a:cxnLst/>
            <a:rect l="l" t="t" r="r" b="b"/>
            <a:pathLst>
              <a:path w="1" h="13" extrusionOk="0">
                <a:moveTo>
                  <a:pt x="0" y="12"/>
                </a:moveTo>
                <a:lnTo>
                  <a:pt x="0" y="12"/>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50"/>
          <p:cNvSpPr/>
          <p:nvPr/>
        </p:nvSpPr>
        <p:spPr>
          <a:xfrm>
            <a:off x="7978154" y="3118136"/>
            <a:ext cx="1571" cy="2591"/>
          </a:xfrm>
          <a:custGeom>
            <a:avLst/>
            <a:gdLst/>
            <a:ahLst/>
            <a:cxnLst/>
            <a:rect l="l" t="t" r="r" b="b"/>
            <a:pathLst>
              <a:path w="37" h="61" extrusionOk="0">
                <a:moveTo>
                  <a:pt x="37" y="1"/>
                </a:moveTo>
                <a:lnTo>
                  <a:pt x="37" y="1"/>
                </a:lnTo>
                <a:cubicBezTo>
                  <a:pt x="13" y="13"/>
                  <a:pt x="1" y="37"/>
                  <a:pt x="1" y="60"/>
                </a:cubicBezTo>
                <a:cubicBezTo>
                  <a:pt x="13" y="37"/>
                  <a:pt x="37" y="25"/>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50"/>
          <p:cNvSpPr/>
          <p:nvPr/>
        </p:nvSpPr>
        <p:spPr>
          <a:xfrm>
            <a:off x="7840132" y="3177804"/>
            <a:ext cx="552" cy="552"/>
          </a:xfrm>
          <a:custGeom>
            <a:avLst/>
            <a:gdLst/>
            <a:ahLst/>
            <a:cxnLst/>
            <a:rect l="l" t="t" r="r" b="b"/>
            <a:pathLst>
              <a:path w="13" h="13" extrusionOk="0">
                <a:moveTo>
                  <a:pt x="12" y="1"/>
                </a:moveTo>
                <a:cubicBezTo>
                  <a:pt x="12" y="13"/>
                  <a:pt x="1" y="13"/>
                  <a:pt x="1" y="13"/>
                </a:cubicBezTo>
                <a:lnTo>
                  <a:pt x="12" y="13"/>
                </a:lnTo>
                <a:lnTo>
                  <a:pt x="1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50"/>
          <p:cNvSpPr/>
          <p:nvPr/>
        </p:nvSpPr>
        <p:spPr>
          <a:xfrm>
            <a:off x="7839623" y="3178313"/>
            <a:ext cx="552" cy="297"/>
          </a:xfrm>
          <a:custGeom>
            <a:avLst/>
            <a:gdLst/>
            <a:ahLst/>
            <a:cxnLst/>
            <a:rect l="l" t="t" r="r" b="b"/>
            <a:pathLst>
              <a:path w="13" h="7" extrusionOk="0">
                <a:moveTo>
                  <a:pt x="1" y="1"/>
                </a:moveTo>
                <a:cubicBezTo>
                  <a:pt x="1" y="1"/>
                  <a:pt x="1" y="6"/>
                  <a:pt x="4" y="6"/>
                </a:cubicBezTo>
                <a:cubicBezTo>
                  <a:pt x="6" y="6"/>
                  <a:pt x="9" y="5"/>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50"/>
          <p:cNvSpPr/>
          <p:nvPr/>
        </p:nvSpPr>
        <p:spPr>
          <a:xfrm>
            <a:off x="7838094" y="3177676"/>
            <a:ext cx="1571" cy="679"/>
          </a:xfrm>
          <a:custGeom>
            <a:avLst/>
            <a:gdLst/>
            <a:ahLst/>
            <a:cxnLst/>
            <a:rect l="l" t="t" r="r" b="b"/>
            <a:pathLst>
              <a:path w="37" h="16" extrusionOk="0">
                <a:moveTo>
                  <a:pt x="14" y="1"/>
                </a:moveTo>
                <a:cubicBezTo>
                  <a:pt x="10" y="1"/>
                  <a:pt x="6" y="2"/>
                  <a:pt x="1" y="4"/>
                </a:cubicBezTo>
                <a:lnTo>
                  <a:pt x="37" y="16"/>
                </a:lnTo>
                <a:cubicBezTo>
                  <a:pt x="37" y="16"/>
                  <a:pt x="29" y="1"/>
                  <a:pt x="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50"/>
          <p:cNvSpPr/>
          <p:nvPr/>
        </p:nvSpPr>
        <p:spPr>
          <a:xfrm>
            <a:off x="7851259" y="3187444"/>
            <a:ext cx="3058" cy="3822"/>
          </a:xfrm>
          <a:custGeom>
            <a:avLst/>
            <a:gdLst/>
            <a:ahLst/>
            <a:cxnLst/>
            <a:rect l="l" t="t" r="r" b="b"/>
            <a:pathLst>
              <a:path w="72" h="90" extrusionOk="0">
                <a:moveTo>
                  <a:pt x="5" y="10"/>
                </a:moveTo>
                <a:lnTo>
                  <a:pt x="5" y="10"/>
                </a:lnTo>
                <a:cubicBezTo>
                  <a:pt x="4" y="10"/>
                  <a:pt x="2" y="11"/>
                  <a:pt x="0" y="12"/>
                </a:cubicBezTo>
                <a:lnTo>
                  <a:pt x="5" y="10"/>
                </a:lnTo>
                <a:close/>
                <a:moveTo>
                  <a:pt x="24" y="0"/>
                </a:moveTo>
                <a:lnTo>
                  <a:pt x="5" y="10"/>
                </a:lnTo>
                <a:lnTo>
                  <a:pt x="5" y="10"/>
                </a:lnTo>
                <a:cubicBezTo>
                  <a:pt x="6" y="9"/>
                  <a:pt x="7" y="9"/>
                  <a:pt x="9" y="9"/>
                </a:cubicBezTo>
                <a:cubicBezTo>
                  <a:pt x="31" y="9"/>
                  <a:pt x="29" y="90"/>
                  <a:pt x="57" y="90"/>
                </a:cubicBezTo>
                <a:cubicBezTo>
                  <a:pt x="61" y="90"/>
                  <a:pt x="66" y="88"/>
                  <a:pt x="72" y="83"/>
                </a:cubicBezTo>
                <a:cubicBezTo>
                  <a:pt x="60" y="72"/>
                  <a:pt x="60" y="0"/>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50"/>
          <p:cNvSpPr/>
          <p:nvPr/>
        </p:nvSpPr>
        <p:spPr>
          <a:xfrm>
            <a:off x="7862386" y="3210164"/>
            <a:ext cx="5606" cy="5224"/>
          </a:xfrm>
          <a:custGeom>
            <a:avLst/>
            <a:gdLst/>
            <a:ahLst/>
            <a:cxnLst/>
            <a:rect l="l" t="t" r="r" b="b"/>
            <a:pathLst>
              <a:path w="132" h="123" extrusionOk="0">
                <a:moveTo>
                  <a:pt x="24" y="1"/>
                </a:moveTo>
                <a:lnTo>
                  <a:pt x="24" y="1"/>
                </a:lnTo>
                <a:cubicBezTo>
                  <a:pt x="36" y="37"/>
                  <a:pt x="60" y="84"/>
                  <a:pt x="0" y="84"/>
                </a:cubicBezTo>
                <a:cubicBezTo>
                  <a:pt x="28" y="112"/>
                  <a:pt x="42" y="122"/>
                  <a:pt x="50" y="122"/>
                </a:cubicBezTo>
                <a:cubicBezTo>
                  <a:pt x="70" y="122"/>
                  <a:pt x="35" y="41"/>
                  <a:pt x="94" y="41"/>
                </a:cubicBezTo>
                <a:cubicBezTo>
                  <a:pt x="104" y="41"/>
                  <a:pt x="116" y="43"/>
                  <a:pt x="131" y="49"/>
                </a:cubicBezTo>
                <a:lnTo>
                  <a:pt x="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50"/>
          <p:cNvSpPr/>
          <p:nvPr/>
        </p:nvSpPr>
        <p:spPr>
          <a:xfrm>
            <a:off x="7879585" y="3215218"/>
            <a:ext cx="4077" cy="2591"/>
          </a:xfrm>
          <a:custGeom>
            <a:avLst/>
            <a:gdLst/>
            <a:ahLst/>
            <a:cxnLst/>
            <a:rect l="l" t="t" r="r" b="b"/>
            <a:pathLst>
              <a:path w="96" h="61" extrusionOk="0">
                <a:moveTo>
                  <a:pt x="60" y="1"/>
                </a:moveTo>
                <a:cubicBezTo>
                  <a:pt x="0" y="25"/>
                  <a:pt x="60" y="49"/>
                  <a:pt x="60" y="60"/>
                </a:cubicBezTo>
                <a:cubicBezTo>
                  <a:pt x="95" y="25"/>
                  <a:pt x="95" y="25"/>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50"/>
          <p:cNvSpPr/>
          <p:nvPr/>
        </p:nvSpPr>
        <p:spPr>
          <a:xfrm>
            <a:off x="7965541" y="3166210"/>
            <a:ext cx="3015" cy="2038"/>
          </a:xfrm>
          <a:custGeom>
            <a:avLst/>
            <a:gdLst/>
            <a:ahLst/>
            <a:cxnLst/>
            <a:rect l="l" t="t" r="r" b="b"/>
            <a:pathLst>
              <a:path w="71" h="48" extrusionOk="0">
                <a:moveTo>
                  <a:pt x="0" y="0"/>
                </a:moveTo>
                <a:cubicBezTo>
                  <a:pt x="5" y="5"/>
                  <a:pt x="10" y="9"/>
                  <a:pt x="15" y="12"/>
                </a:cubicBezTo>
                <a:lnTo>
                  <a:pt x="15" y="12"/>
                </a:lnTo>
                <a:lnTo>
                  <a:pt x="0" y="0"/>
                </a:lnTo>
                <a:close/>
                <a:moveTo>
                  <a:pt x="15" y="12"/>
                </a:moveTo>
                <a:lnTo>
                  <a:pt x="60" y="48"/>
                </a:lnTo>
                <a:cubicBezTo>
                  <a:pt x="70" y="17"/>
                  <a:pt x="45" y="30"/>
                  <a:pt x="15"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50"/>
          <p:cNvSpPr/>
          <p:nvPr/>
        </p:nvSpPr>
        <p:spPr>
          <a:xfrm>
            <a:off x="7960997" y="3141918"/>
            <a:ext cx="2548" cy="2591"/>
          </a:xfrm>
          <a:custGeom>
            <a:avLst/>
            <a:gdLst/>
            <a:ahLst/>
            <a:cxnLst/>
            <a:rect l="l" t="t" r="r" b="b"/>
            <a:pathLst>
              <a:path w="60" h="61" extrusionOk="0">
                <a:moveTo>
                  <a:pt x="60" y="1"/>
                </a:moveTo>
                <a:lnTo>
                  <a:pt x="0" y="12"/>
                </a:lnTo>
                <a:lnTo>
                  <a:pt x="48" y="60"/>
                </a:lnTo>
                <a:lnTo>
                  <a:pt x="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50"/>
          <p:cNvSpPr/>
          <p:nvPr/>
        </p:nvSpPr>
        <p:spPr>
          <a:xfrm>
            <a:off x="7988304" y="3143447"/>
            <a:ext cx="510" cy="3058"/>
          </a:xfrm>
          <a:custGeom>
            <a:avLst/>
            <a:gdLst/>
            <a:ahLst/>
            <a:cxnLst/>
            <a:rect l="l" t="t" r="r" b="b"/>
            <a:pathLst>
              <a:path w="12" h="72" extrusionOk="0">
                <a:moveTo>
                  <a:pt x="12" y="0"/>
                </a:moveTo>
                <a:lnTo>
                  <a:pt x="0" y="48"/>
                </a:lnTo>
                <a:lnTo>
                  <a:pt x="0" y="72"/>
                </a:lnTo>
                <a:lnTo>
                  <a:pt x="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50"/>
          <p:cNvSpPr/>
          <p:nvPr/>
        </p:nvSpPr>
        <p:spPr>
          <a:xfrm>
            <a:off x="8009028" y="2984150"/>
            <a:ext cx="4671" cy="2463"/>
          </a:xfrm>
          <a:custGeom>
            <a:avLst/>
            <a:gdLst/>
            <a:ahLst/>
            <a:cxnLst/>
            <a:rect l="l" t="t" r="r" b="b"/>
            <a:pathLst>
              <a:path w="110" h="58" extrusionOk="0">
                <a:moveTo>
                  <a:pt x="84" y="1"/>
                </a:moveTo>
                <a:lnTo>
                  <a:pt x="0" y="48"/>
                </a:lnTo>
                <a:cubicBezTo>
                  <a:pt x="7" y="55"/>
                  <a:pt x="18" y="58"/>
                  <a:pt x="31" y="58"/>
                </a:cubicBezTo>
                <a:cubicBezTo>
                  <a:pt x="66" y="58"/>
                  <a:pt x="110" y="36"/>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50"/>
          <p:cNvSpPr/>
          <p:nvPr/>
        </p:nvSpPr>
        <p:spPr>
          <a:xfrm>
            <a:off x="7968556" y="2921382"/>
            <a:ext cx="3015" cy="3652"/>
          </a:xfrm>
          <a:custGeom>
            <a:avLst/>
            <a:gdLst/>
            <a:ahLst/>
            <a:cxnLst/>
            <a:rect l="l" t="t" r="r" b="b"/>
            <a:pathLst>
              <a:path w="71" h="86" extrusionOk="0">
                <a:moveTo>
                  <a:pt x="13" y="1"/>
                </a:moveTo>
                <a:cubicBezTo>
                  <a:pt x="9" y="1"/>
                  <a:pt x="5" y="1"/>
                  <a:pt x="1" y="2"/>
                </a:cubicBezTo>
                <a:cubicBezTo>
                  <a:pt x="25" y="38"/>
                  <a:pt x="25" y="86"/>
                  <a:pt x="48" y="86"/>
                </a:cubicBezTo>
                <a:cubicBezTo>
                  <a:pt x="70" y="53"/>
                  <a:pt x="52"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50"/>
          <p:cNvSpPr/>
          <p:nvPr/>
        </p:nvSpPr>
        <p:spPr>
          <a:xfrm>
            <a:off x="7770357" y="2940153"/>
            <a:ext cx="1062" cy="3100"/>
          </a:xfrm>
          <a:custGeom>
            <a:avLst/>
            <a:gdLst/>
            <a:ahLst/>
            <a:cxnLst/>
            <a:rect l="l" t="t" r="r" b="b"/>
            <a:pathLst>
              <a:path w="25" h="73" extrusionOk="0">
                <a:moveTo>
                  <a:pt x="24" y="1"/>
                </a:moveTo>
                <a:lnTo>
                  <a:pt x="0" y="72"/>
                </a:lnTo>
                <a:lnTo>
                  <a:pt x="24" y="49"/>
                </a:lnTo>
                <a:lnTo>
                  <a:pt x="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50"/>
          <p:cNvSpPr/>
          <p:nvPr/>
        </p:nvSpPr>
        <p:spPr>
          <a:xfrm>
            <a:off x="7735958" y="3054944"/>
            <a:ext cx="552" cy="1062"/>
          </a:xfrm>
          <a:custGeom>
            <a:avLst/>
            <a:gdLst/>
            <a:ahLst/>
            <a:cxnLst/>
            <a:rect l="l" t="t" r="r" b="b"/>
            <a:pathLst>
              <a:path w="13" h="25" extrusionOk="0">
                <a:moveTo>
                  <a:pt x="1" y="1"/>
                </a:moveTo>
                <a:cubicBezTo>
                  <a:pt x="1" y="13"/>
                  <a:pt x="1" y="13"/>
                  <a:pt x="1" y="25"/>
                </a:cubicBezTo>
                <a:cubicBezTo>
                  <a:pt x="13" y="13"/>
                  <a:pt x="13"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50"/>
          <p:cNvSpPr/>
          <p:nvPr/>
        </p:nvSpPr>
        <p:spPr>
          <a:xfrm>
            <a:off x="7734471" y="3051207"/>
            <a:ext cx="382" cy="255"/>
          </a:xfrm>
          <a:custGeom>
            <a:avLst/>
            <a:gdLst/>
            <a:ahLst/>
            <a:cxnLst/>
            <a:rect l="l" t="t" r="r" b="b"/>
            <a:pathLst>
              <a:path w="9" h="6" extrusionOk="0">
                <a:moveTo>
                  <a:pt x="3" y="0"/>
                </a:moveTo>
                <a:lnTo>
                  <a:pt x="3" y="0"/>
                </a:lnTo>
                <a:cubicBezTo>
                  <a:pt x="1" y="0"/>
                  <a:pt x="0" y="1"/>
                  <a:pt x="0" y="5"/>
                </a:cubicBezTo>
                <a:cubicBezTo>
                  <a:pt x="8" y="5"/>
                  <a:pt x="5" y="0"/>
                  <a:pt x="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50"/>
          <p:cNvSpPr/>
          <p:nvPr/>
        </p:nvSpPr>
        <p:spPr>
          <a:xfrm>
            <a:off x="7749632" y="3053415"/>
            <a:ext cx="42" cy="1571"/>
          </a:xfrm>
          <a:custGeom>
            <a:avLst/>
            <a:gdLst/>
            <a:ahLst/>
            <a:cxnLst/>
            <a:rect l="l" t="t" r="r" b="b"/>
            <a:pathLst>
              <a:path w="1" h="37" extrusionOk="0">
                <a:moveTo>
                  <a:pt x="0" y="37"/>
                </a:moveTo>
                <a:lnTo>
                  <a:pt x="0" y="37"/>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50"/>
          <p:cNvSpPr/>
          <p:nvPr/>
        </p:nvSpPr>
        <p:spPr>
          <a:xfrm>
            <a:off x="7731923" y="3046365"/>
            <a:ext cx="42" cy="552"/>
          </a:xfrm>
          <a:custGeom>
            <a:avLst/>
            <a:gdLst/>
            <a:ahLst/>
            <a:cxnLst/>
            <a:rect l="l" t="t" r="r" b="b"/>
            <a:pathLst>
              <a:path w="1" h="13" extrusionOk="0">
                <a:moveTo>
                  <a:pt x="1" y="12"/>
                </a:moveTo>
                <a:lnTo>
                  <a:pt x="1" y="12"/>
                </a:lnTo>
                <a:cubicBezTo>
                  <a:pt x="1" y="0"/>
                  <a:pt x="1" y="0"/>
                  <a:pt x="1"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50"/>
          <p:cNvSpPr/>
          <p:nvPr/>
        </p:nvSpPr>
        <p:spPr>
          <a:xfrm>
            <a:off x="7703597" y="3046917"/>
            <a:ext cx="1062" cy="7559"/>
          </a:xfrm>
          <a:custGeom>
            <a:avLst/>
            <a:gdLst/>
            <a:ahLst/>
            <a:cxnLst/>
            <a:rect l="l" t="t" r="r" b="b"/>
            <a:pathLst>
              <a:path w="25" h="178" extrusionOk="0">
                <a:moveTo>
                  <a:pt x="25" y="0"/>
                </a:moveTo>
                <a:lnTo>
                  <a:pt x="25" y="0"/>
                </a:lnTo>
                <a:cubicBezTo>
                  <a:pt x="25" y="83"/>
                  <a:pt x="1" y="95"/>
                  <a:pt x="13" y="178"/>
                </a:cubicBezTo>
                <a:cubicBezTo>
                  <a:pt x="13" y="119"/>
                  <a:pt x="25" y="59"/>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50"/>
          <p:cNvSpPr/>
          <p:nvPr/>
        </p:nvSpPr>
        <p:spPr>
          <a:xfrm>
            <a:off x="7724831" y="3049890"/>
            <a:ext cx="42" cy="42"/>
          </a:xfrm>
          <a:custGeom>
            <a:avLst/>
            <a:gdLst/>
            <a:ahLst/>
            <a:cxnLst/>
            <a:rect l="l" t="t" r="r" b="b"/>
            <a:pathLst>
              <a:path w="1" h="1" extrusionOk="0">
                <a:moveTo>
                  <a:pt x="1"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50"/>
          <p:cNvSpPr/>
          <p:nvPr/>
        </p:nvSpPr>
        <p:spPr>
          <a:xfrm>
            <a:off x="7721816" y="3052948"/>
            <a:ext cx="552" cy="510"/>
          </a:xfrm>
          <a:custGeom>
            <a:avLst/>
            <a:gdLst/>
            <a:ahLst/>
            <a:cxnLst/>
            <a:rect l="l" t="t" r="r" b="b"/>
            <a:pathLst>
              <a:path w="13" h="12" extrusionOk="0">
                <a:moveTo>
                  <a:pt x="12" y="0"/>
                </a:moveTo>
                <a:cubicBezTo>
                  <a:pt x="0" y="0"/>
                  <a:pt x="0" y="0"/>
                  <a:pt x="12" y="12"/>
                </a:cubicBezTo>
                <a:lnTo>
                  <a:pt x="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50"/>
          <p:cNvSpPr/>
          <p:nvPr/>
        </p:nvSpPr>
        <p:spPr>
          <a:xfrm>
            <a:off x="7719268" y="3052948"/>
            <a:ext cx="42" cy="510"/>
          </a:xfrm>
          <a:custGeom>
            <a:avLst/>
            <a:gdLst/>
            <a:ahLst/>
            <a:cxnLst/>
            <a:rect l="l" t="t" r="r" b="b"/>
            <a:pathLst>
              <a:path w="1" h="12" extrusionOk="0">
                <a:moveTo>
                  <a:pt x="1" y="0"/>
                </a:moveTo>
                <a:lnTo>
                  <a:pt x="1" y="12"/>
                </a:lnTo>
                <a:lnTo>
                  <a:pt x="1" y="1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50"/>
          <p:cNvSpPr/>
          <p:nvPr/>
        </p:nvSpPr>
        <p:spPr>
          <a:xfrm>
            <a:off x="7683382" y="3073672"/>
            <a:ext cx="42" cy="552"/>
          </a:xfrm>
          <a:custGeom>
            <a:avLst/>
            <a:gdLst/>
            <a:ahLst/>
            <a:cxnLst/>
            <a:rect l="l" t="t" r="r" b="b"/>
            <a:pathLst>
              <a:path w="1" h="13" extrusionOk="0">
                <a:moveTo>
                  <a:pt x="1" y="0"/>
                </a:moveTo>
                <a:lnTo>
                  <a:pt x="1" y="1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50"/>
          <p:cNvSpPr/>
          <p:nvPr/>
        </p:nvSpPr>
        <p:spPr>
          <a:xfrm>
            <a:off x="7718291" y="3077707"/>
            <a:ext cx="42" cy="2548"/>
          </a:xfrm>
          <a:custGeom>
            <a:avLst/>
            <a:gdLst/>
            <a:ahLst/>
            <a:cxnLst/>
            <a:rect l="l" t="t" r="r" b="b"/>
            <a:pathLst>
              <a:path w="1" h="60" extrusionOk="0">
                <a:moveTo>
                  <a:pt x="0" y="60"/>
                </a:moveTo>
                <a:cubicBezTo>
                  <a:pt x="0" y="36"/>
                  <a:pt x="0" y="12"/>
                  <a:pt x="0" y="0"/>
                </a:cubicBezTo>
                <a:lnTo>
                  <a:pt x="0" y="24"/>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50"/>
          <p:cNvSpPr/>
          <p:nvPr/>
        </p:nvSpPr>
        <p:spPr>
          <a:xfrm>
            <a:off x="7670726" y="3048361"/>
            <a:ext cx="42" cy="1062"/>
          </a:xfrm>
          <a:custGeom>
            <a:avLst/>
            <a:gdLst/>
            <a:ahLst/>
            <a:cxnLst/>
            <a:rect l="l" t="t" r="r" b="b"/>
            <a:pathLst>
              <a:path w="1" h="25" extrusionOk="0">
                <a:moveTo>
                  <a:pt x="1" y="1"/>
                </a:moveTo>
                <a:lnTo>
                  <a:pt x="1" y="25"/>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50"/>
          <p:cNvSpPr/>
          <p:nvPr/>
        </p:nvSpPr>
        <p:spPr>
          <a:xfrm>
            <a:off x="7745598" y="3058978"/>
            <a:ext cx="42" cy="42"/>
          </a:xfrm>
          <a:custGeom>
            <a:avLst/>
            <a:gdLst/>
            <a:ahLst/>
            <a:cxnLst/>
            <a:rect l="l" t="t" r="r" b="b"/>
            <a:pathLst>
              <a:path w="1" h="1" extrusionOk="0">
                <a:moveTo>
                  <a:pt x="0"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50"/>
          <p:cNvSpPr/>
          <p:nvPr/>
        </p:nvSpPr>
        <p:spPr>
          <a:xfrm>
            <a:off x="7681853" y="3074182"/>
            <a:ext cx="552" cy="1019"/>
          </a:xfrm>
          <a:custGeom>
            <a:avLst/>
            <a:gdLst/>
            <a:ahLst/>
            <a:cxnLst/>
            <a:rect l="l" t="t" r="r" b="b"/>
            <a:pathLst>
              <a:path w="13" h="24" extrusionOk="0">
                <a:moveTo>
                  <a:pt x="13" y="0"/>
                </a:moveTo>
                <a:lnTo>
                  <a:pt x="1" y="24"/>
                </a:lnTo>
                <a:lnTo>
                  <a:pt x="13" y="24"/>
                </a:lnTo>
                <a:lnTo>
                  <a:pt x="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50"/>
          <p:cNvSpPr/>
          <p:nvPr/>
        </p:nvSpPr>
        <p:spPr>
          <a:xfrm>
            <a:off x="7728398" y="3076688"/>
            <a:ext cx="42" cy="1062"/>
          </a:xfrm>
          <a:custGeom>
            <a:avLst/>
            <a:gdLst/>
            <a:ahLst/>
            <a:cxnLst/>
            <a:rect l="l" t="t" r="r" b="b"/>
            <a:pathLst>
              <a:path w="1" h="25" extrusionOk="0">
                <a:moveTo>
                  <a:pt x="0" y="1"/>
                </a:moveTo>
                <a:lnTo>
                  <a:pt x="0" y="1"/>
                </a:lnTo>
                <a:cubicBezTo>
                  <a:pt x="0" y="24"/>
                  <a:pt x="0"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50"/>
          <p:cNvSpPr/>
          <p:nvPr/>
        </p:nvSpPr>
        <p:spPr>
          <a:xfrm>
            <a:off x="7735958" y="3069128"/>
            <a:ext cx="552" cy="1614"/>
          </a:xfrm>
          <a:custGeom>
            <a:avLst/>
            <a:gdLst/>
            <a:ahLst/>
            <a:cxnLst/>
            <a:rect l="l" t="t" r="r" b="b"/>
            <a:pathLst>
              <a:path w="13" h="38" extrusionOk="0">
                <a:moveTo>
                  <a:pt x="13" y="0"/>
                </a:moveTo>
                <a:lnTo>
                  <a:pt x="1" y="36"/>
                </a:lnTo>
                <a:cubicBezTo>
                  <a:pt x="1" y="36"/>
                  <a:pt x="2" y="37"/>
                  <a:pt x="4" y="37"/>
                </a:cubicBezTo>
                <a:cubicBezTo>
                  <a:pt x="7" y="37"/>
                  <a:pt x="13" y="32"/>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50"/>
          <p:cNvSpPr/>
          <p:nvPr/>
        </p:nvSpPr>
        <p:spPr>
          <a:xfrm>
            <a:off x="7719777" y="3080255"/>
            <a:ext cx="42" cy="0"/>
          </a:xfrm>
          <a:custGeom>
            <a:avLst/>
            <a:gdLst/>
            <a:ahLst/>
            <a:cxnLst/>
            <a:rect l="l" t="t" r="r" b="b"/>
            <a:pathLst>
              <a:path w="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50"/>
          <p:cNvSpPr/>
          <p:nvPr/>
        </p:nvSpPr>
        <p:spPr>
          <a:xfrm>
            <a:off x="7735958" y="3070105"/>
            <a:ext cx="42" cy="1062"/>
          </a:xfrm>
          <a:custGeom>
            <a:avLst/>
            <a:gdLst/>
            <a:ahLst/>
            <a:cxnLst/>
            <a:rect l="l" t="t" r="r" b="b"/>
            <a:pathLst>
              <a:path w="1" h="25" extrusionOk="0">
                <a:moveTo>
                  <a:pt x="1" y="13"/>
                </a:moveTo>
                <a:cubicBezTo>
                  <a:pt x="1" y="25"/>
                  <a:pt x="1" y="25"/>
                  <a:pt x="1" y="13"/>
                </a:cubicBezTo>
                <a:cubicBezTo>
                  <a:pt x="1" y="1"/>
                  <a:pt x="1" y="1"/>
                  <a:pt x="1" y="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50"/>
          <p:cNvSpPr/>
          <p:nvPr/>
        </p:nvSpPr>
        <p:spPr>
          <a:xfrm>
            <a:off x="7742540" y="3052948"/>
            <a:ext cx="42" cy="3058"/>
          </a:xfrm>
          <a:custGeom>
            <a:avLst/>
            <a:gdLst/>
            <a:ahLst/>
            <a:cxnLst/>
            <a:rect l="l" t="t" r="r" b="b"/>
            <a:pathLst>
              <a:path w="1" h="72" extrusionOk="0">
                <a:moveTo>
                  <a:pt x="1" y="0"/>
                </a:moveTo>
                <a:lnTo>
                  <a:pt x="1" y="7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50"/>
          <p:cNvSpPr/>
          <p:nvPr/>
        </p:nvSpPr>
        <p:spPr>
          <a:xfrm>
            <a:off x="7739525" y="3071634"/>
            <a:ext cx="552" cy="2591"/>
          </a:xfrm>
          <a:custGeom>
            <a:avLst/>
            <a:gdLst/>
            <a:ahLst/>
            <a:cxnLst/>
            <a:rect l="l" t="t" r="r" b="b"/>
            <a:pathLst>
              <a:path w="13" h="61" extrusionOk="0">
                <a:moveTo>
                  <a:pt x="12" y="1"/>
                </a:moveTo>
                <a:lnTo>
                  <a:pt x="0" y="13"/>
                </a:lnTo>
                <a:lnTo>
                  <a:pt x="0" y="60"/>
                </a:lnTo>
                <a:lnTo>
                  <a:pt x="1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50"/>
          <p:cNvSpPr/>
          <p:nvPr/>
        </p:nvSpPr>
        <p:spPr>
          <a:xfrm>
            <a:off x="7738506" y="3049381"/>
            <a:ext cx="552" cy="1062"/>
          </a:xfrm>
          <a:custGeom>
            <a:avLst/>
            <a:gdLst/>
            <a:ahLst/>
            <a:cxnLst/>
            <a:rect l="l" t="t" r="r" b="b"/>
            <a:pathLst>
              <a:path w="13" h="25" extrusionOk="0">
                <a:moveTo>
                  <a:pt x="12" y="1"/>
                </a:moveTo>
                <a:lnTo>
                  <a:pt x="0" y="25"/>
                </a:lnTo>
                <a:lnTo>
                  <a:pt x="12" y="13"/>
                </a:lnTo>
                <a:lnTo>
                  <a:pt x="1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50"/>
          <p:cNvSpPr/>
          <p:nvPr/>
        </p:nvSpPr>
        <p:spPr>
          <a:xfrm>
            <a:off x="7719777" y="3049720"/>
            <a:ext cx="467" cy="4247"/>
          </a:xfrm>
          <a:custGeom>
            <a:avLst/>
            <a:gdLst/>
            <a:ahLst/>
            <a:cxnLst/>
            <a:rect l="l" t="t" r="r" b="b"/>
            <a:pathLst>
              <a:path w="11" h="100" extrusionOk="0">
                <a:moveTo>
                  <a:pt x="4" y="1"/>
                </a:moveTo>
                <a:cubicBezTo>
                  <a:pt x="3" y="1"/>
                  <a:pt x="2" y="2"/>
                  <a:pt x="1" y="5"/>
                </a:cubicBezTo>
                <a:lnTo>
                  <a:pt x="1" y="100"/>
                </a:lnTo>
                <a:cubicBezTo>
                  <a:pt x="1" y="79"/>
                  <a:pt x="10" y="1"/>
                  <a:pt x="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50"/>
          <p:cNvSpPr/>
          <p:nvPr/>
        </p:nvSpPr>
        <p:spPr>
          <a:xfrm>
            <a:off x="7711199" y="3050952"/>
            <a:ext cx="467" cy="2038"/>
          </a:xfrm>
          <a:custGeom>
            <a:avLst/>
            <a:gdLst/>
            <a:ahLst/>
            <a:cxnLst/>
            <a:rect l="l" t="t" r="r" b="b"/>
            <a:pathLst>
              <a:path w="11" h="48" extrusionOk="0">
                <a:moveTo>
                  <a:pt x="9" y="0"/>
                </a:moveTo>
                <a:cubicBezTo>
                  <a:pt x="7" y="0"/>
                  <a:pt x="5" y="7"/>
                  <a:pt x="0" y="23"/>
                </a:cubicBezTo>
                <a:lnTo>
                  <a:pt x="0" y="47"/>
                </a:lnTo>
                <a:cubicBezTo>
                  <a:pt x="8" y="24"/>
                  <a:pt x="11" y="0"/>
                  <a:pt x="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50"/>
          <p:cNvSpPr/>
          <p:nvPr/>
        </p:nvSpPr>
        <p:spPr>
          <a:xfrm>
            <a:off x="7686907" y="3043308"/>
            <a:ext cx="552" cy="1062"/>
          </a:xfrm>
          <a:custGeom>
            <a:avLst/>
            <a:gdLst/>
            <a:ahLst/>
            <a:cxnLst/>
            <a:rect l="l" t="t" r="r" b="b"/>
            <a:pathLst>
              <a:path w="13" h="25" extrusionOk="0">
                <a:moveTo>
                  <a:pt x="1" y="25"/>
                </a:moveTo>
                <a:lnTo>
                  <a:pt x="13" y="1"/>
                </a:lnTo>
                <a:lnTo>
                  <a:pt x="1" y="2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50"/>
          <p:cNvSpPr/>
          <p:nvPr/>
        </p:nvSpPr>
        <p:spPr>
          <a:xfrm>
            <a:off x="8219883" y="2893651"/>
            <a:ext cx="3695" cy="2506"/>
          </a:xfrm>
          <a:custGeom>
            <a:avLst/>
            <a:gdLst/>
            <a:ahLst/>
            <a:cxnLst/>
            <a:rect l="l" t="t" r="r" b="b"/>
            <a:pathLst>
              <a:path w="87" h="59" extrusionOk="0">
                <a:moveTo>
                  <a:pt x="0" y="1"/>
                </a:moveTo>
                <a:lnTo>
                  <a:pt x="12" y="24"/>
                </a:lnTo>
                <a:cubicBezTo>
                  <a:pt x="29" y="41"/>
                  <a:pt x="64" y="58"/>
                  <a:pt x="78" y="58"/>
                </a:cubicBezTo>
                <a:cubicBezTo>
                  <a:pt x="84" y="58"/>
                  <a:pt x="87" y="55"/>
                  <a:pt x="83" y="48"/>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50"/>
          <p:cNvSpPr/>
          <p:nvPr/>
        </p:nvSpPr>
        <p:spPr>
          <a:xfrm>
            <a:off x="8220860" y="2890126"/>
            <a:ext cx="8154" cy="5988"/>
          </a:xfrm>
          <a:custGeom>
            <a:avLst/>
            <a:gdLst/>
            <a:ahLst/>
            <a:cxnLst/>
            <a:rect l="l" t="t" r="r" b="b"/>
            <a:pathLst>
              <a:path w="192" h="141" extrusionOk="0">
                <a:moveTo>
                  <a:pt x="1" y="0"/>
                </a:moveTo>
                <a:lnTo>
                  <a:pt x="1" y="0"/>
                </a:lnTo>
                <a:cubicBezTo>
                  <a:pt x="72" y="60"/>
                  <a:pt x="37" y="48"/>
                  <a:pt x="132" y="96"/>
                </a:cubicBezTo>
                <a:cubicBezTo>
                  <a:pt x="132" y="106"/>
                  <a:pt x="126" y="109"/>
                  <a:pt x="115" y="109"/>
                </a:cubicBezTo>
                <a:cubicBezTo>
                  <a:pt x="102" y="109"/>
                  <a:pt x="81" y="102"/>
                  <a:pt x="60" y="96"/>
                </a:cubicBezTo>
                <a:lnTo>
                  <a:pt x="60" y="96"/>
                </a:lnTo>
                <a:cubicBezTo>
                  <a:pt x="84" y="107"/>
                  <a:pt x="37" y="96"/>
                  <a:pt x="96" y="131"/>
                </a:cubicBezTo>
                <a:cubicBezTo>
                  <a:pt x="109" y="138"/>
                  <a:pt x="121" y="141"/>
                  <a:pt x="131" y="141"/>
                </a:cubicBezTo>
                <a:cubicBezTo>
                  <a:pt x="157" y="141"/>
                  <a:pt x="167" y="118"/>
                  <a:pt x="132" y="84"/>
                </a:cubicBezTo>
                <a:lnTo>
                  <a:pt x="132" y="84"/>
                </a:lnTo>
                <a:cubicBezTo>
                  <a:pt x="144" y="96"/>
                  <a:pt x="168" y="96"/>
                  <a:pt x="191" y="107"/>
                </a:cubicBezTo>
                <a:cubicBezTo>
                  <a:pt x="132" y="60"/>
                  <a:pt x="60"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50"/>
          <p:cNvSpPr/>
          <p:nvPr/>
        </p:nvSpPr>
        <p:spPr>
          <a:xfrm>
            <a:off x="8203703" y="2821370"/>
            <a:ext cx="552" cy="1189"/>
          </a:xfrm>
          <a:custGeom>
            <a:avLst/>
            <a:gdLst/>
            <a:ahLst/>
            <a:cxnLst/>
            <a:rect l="l" t="t" r="r" b="b"/>
            <a:pathLst>
              <a:path w="13" h="28" extrusionOk="0">
                <a:moveTo>
                  <a:pt x="12" y="0"/>
                </a:moveTo>
                <a:cubicBezTo>
                  <a:pt x="12" y="12"/>
                  <a:pt x="0" y="24"/>
                  <a:pt x="0" y="24"/>
                </a:cubicBezTo>
                <a:cubicBezTo>
                  <a:pt x="0" y="26"/>
                  <a:pt x="1" y="27"/>
                  <a:pt x="1" y="27"/>
                </a:cubicBezTo>
                <a:cubicBezTo>
                  <a:pt x="4" y="27"/>
                  <a:pt x="12" y="1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50"/>
          <p:cNvSpPr/>
          <p:nvPr/>
        </p:nvSpPr>
        <p:spPr>
          <a:xfrm>
            <a:off x="8197120" y="2817803"/>
            <a:ext cx="552" cy="42"/>
          </a:xfrm>
          <a:custGeom>
            <a:avLst/>
            <a:gdLst/>
            <a:ahLst/>
            <a:cxnLst/>
            <a:rect l="l" t="t" r="r" b="b"/>
            <a:pathLst>
              <a:path w="13" h="1" extrusionOk="0">
                <a:moveTo>
                  <a:pt x="0" y="1"/>
                </a:moveTo>
                <a:lnTo>
                  <a:pt x="12" y="1"/>
                </a:lnTo>
                <a:cubicBezTo>
                  <a:pt x="12"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50"/>
          <p:cNvSpPr/>
          <p:nvPr/>
        </p:nvSpPr>
        <p:spPr>
          <a:xfrm>
            <a:off x="8235044" y="2840056"/>
            <a:ext cx="1062" cy="1571"/>
          </a:xfrm>
          <a:custGeom>
            <a:avLst/>
            <a:gdLst/>
            <a:ahLst/>
            <a:cxnLst/>
            <a:rect l="l" t="t" r="r" b="b"/>
            <a:pathLst>
              <a:path w="25" h="37" extrusionOk="0">
                <a:moveTo>
                  <a:pt x="24" y="1"/>
                </a:moveTo>
                <a:cubicBezTo>
                  <a:pt x="0" y="24"/>
                  <a:pt x="12" y="24"/>
                  <a:pt x="12" y="36"/>
                </a:cubicBezTo>
                <a:lnTo>
                  <a:pt x="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50"/>
          <p:cNvSpPr/>
          <p:nvPr/>
        </p:nvSpPr>
        <p:spPr>
          <a:xfrm>
            <a:off x="8222389" y="2885072"/>
            <a:ext cx="1062" cy="552"/>
          </a:xfrm>
          <a:custGeom>
            <a:avLst/>
            <a:gdLst/>
            <a:ahLst/>
            <a:cxnLst/>
            <a:rect l="l" t="t" r="r" b="b"/>
            <a:pathLst>
              <a:path w="25" h="13" extrusionOk="0">
                <a:moveTo>
                  <a:pt x="1" y="0"/>
                </a:moveTo>
                <a:cubicBezTo>
                  <a:pt x="1" y="0"/>
                  <a:pt x="13" y="12"/>
                  <a:pt x="24" y="12"/>
                </a:cubicBezTo>
                <a:lnTo>
                  <a:pt x="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50"/>
          <p:cNvSpPr/>
          <p:nvPr/>
        </p:nvSpPr>
        <p:spPr>
          <a:xfrm>
            <a:off x="8244642" y="2856746"/>
            <a:ext cx="1571" cy="42"/>
          </a:xfrm>
          <a:custGeom>
            <a:avLst/>
            <a:gdLst/>
            <a:ahLst/>
            <a:cxnLst/>
            <a:rect l="l" t="t" r="r" b="b"/>
            <a:pathLst>
              <a:path w="37" h="1" extrusionOk="0">
                <a:moveTo>
                  <a:pt x="1" y="0"/>
                </a:moveTo>
                <a:lnTo>
                  <a:pt x="1" y="0"/>
                </a:lnTo>
                <a:lnTo>
                  <a:pt x="3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50"/>
          <p:cNvSpPr/>
          <p:nvPr/>
        </p:nvSpPr>
        <p:spPr>
          <a:xfrm>
            <a:off x="8241117" y="2868892"/>
            <a:ext cx="4586" cy="1062"/>
          </a:xfrm>
          <a:custGeom>
            <a:avLst/>
            <a:gdLst/>
            <a:ahLst/>
            <a:cxnLst/>
            <a:rect l="l" t="t" r="r" b="b"/>
            <a:pathLst>
              <a:path w="108" h="25" extrusionOk="0">
                <a:moveTo>
                  <a:pt x="0" y="0"/>
                </a:moveTo>
                <a:cubicBezTo>
                  <a:pt x="24" y="0"/>
                  <a:pt x="36" y="12"/>
                  <a:pt x="60" y="24"/>
                </a:cubicBezTo>
                <a:lnTo>
                  <a:pt x="107" y="24"/>
                </a:lnTo>
                <a:cubicBezTo>
                  <a:pt x="72" y="12"/>
                  <a:pt x="36"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50"/>
          <p:cNvSpPr/>
          <p:nvPr/>
        </p:nvSpPr>
        <p:spPr>
          <a:xfrm>
            <a:off x="8015101" y="3014005"/>
            <a:ext cx="42" cy="552"/>
          </a:xfrm>
          <a:custGeom>
            <a:avLst/>
            <a:gdLst/>
            <a:ahLst/>
            <a:cxnLst/>
            <a:rect l="l" t="t" r="r" b="b"/>
            <a:pathLst>
              <a:path w="1" h="13" extrusionOk="0">
                <a:moveTo>
                  <a:pt x="0" y="12"/>
                </a:moveTo>
                <a:lnTo>
                  <a:pt x="0" y="0"/>
                </a:lnTo>
                <a:cubicBezTo>
                  <a:pt x="0" y="0"/>
                  <a:pt x="0" y="12"/>
                  <a:pt x="0"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50"/>
          <p:cNvSpPr/>
          <p:nvPr/>
        </p:nvSpPr>
        <p:spPr>
          <a:xfrm>
            <a:off x="8184465" y="2814788"/>
            <a:ext cx="42" cy="552"/>
          </a:xfrm>
          <a:custGeom>
            <a:avLst/>
            <a:gdLst/>
            <a:ahLst/>
            <a:cxnLst/>
            <a:rect l="l" t="t" r="r" b="b"/>
            <a:pathLst>
              <a:path w="1" h="13" extrusionOk="0">
                <a:moveTo>
                  <a:pt x="1" y="12"/>
                </a:moveTo>
                <a:lnTo>
                  <a:pt x="1" y="12"/>
                </a:lnTo>
                <a:cubicBezTo>
                  <a:pt x="1" y="0"/>
                  <a:pt x="1" y="12"/>
                  <a:pt x="1"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50"/>
          <p:cNvSpPr/>
          <p:nvPr/>
        </p:nvSpPr>
        <p:spPr>
          <a:xfrm>
            <a:off x="8101567" y="2873945"/>
            <a:ext cx="5606" cy="5096"/>
          </a:xfrm>
          <a:custGeom>
            <a:avLst/>
            <a:gdLst/>
            <a:ahLst/>
            <a:cxnLst/>
            <a:rect l="l" t="t" r="r" b="b"/>
            <a:pathLst>
              <a:path w="132" h="120" extrusionOk="0">
                <a:moveTo>
                  <a:pt x="0" y="0"/>
                </a:moveTo>
                <a:cubicBezTo>
                  <a:pt x="72" y="24"/>
                  <a:pt x="48" y="96"/>
                  <a:pt x="131" y="119"/>
                </a:cubicBezTo>
                <a:cubicBezTo>
                  <a:pt x="107" y="96"/>
                  <a:pt x="60"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50"/>
          <p:cNvSpPr/>
          <p:nvPr/>
        </p:nvSpPr>
        <p:spPr>
          <a:xfrm>
            <a:off x="8159196" y="2826891"/>
            <a:ext cx="1062" cy="1062"/>
          </a:xfrm>
          <a:custGeom>
            <a:avLst/>
            <a:gdLst/>
            <a:ahLst/>
            <a:cxnLst/>
            <a:rect l="l" t="t" r="r" b="b"/>
            <a:pathLst>
              <a:path w="25" h="25" extrusionOk="0">
                <a:moveTo>
                  <a:pt x="0" y="1"/>
                </a:moveTo>
                <a:cubicBezTo>
                  <a:pt x="12" y="13"/>
                  <a:pt x="12" y="13"/>
                  <a:pt x="24" y="25"/>
                </a:cubicBezTo>
                <a:cubicBezTo>
                  <a:pt x="24" y="13"/>
                  <a:pt x="12"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50"/>
          <p:cNvSpPr/>
          <p:nvPr/>
        </p:nvSpPr>
        <p:spPr>
          <a:xfrm>
            <a:off x="8152104" y="2835639"/>
            <a:ext cx="1062" cy="425"/>
          </a:xfrm>
          <a:custGeom>
            <a:avLst/>
            <a:gdLst/>
            <a:ahLst/>
            <a:cxnLst/>
            <a:rect l="l" t="t" r="r" b="b"/>
            <a:pathLst>
              <a:path w="25" h="10" extrusionOk="0">
                <a:moveTo>
                  <a:pt x="13" y="0"/>
                </a:moveTo>
                <a:cubicBezTo>
                  <a:pt x="11" y="0"/>
                  <a:pt x="9" y="2"/>
                  <a:pt x="6" y="4"/>
                </a:cubicBezTo>
                <a:lnTo>
                  <a:pt x="6" y="4"/>
                </a:lnTo>
                <a:cubicBezTo>
                  <a:pt x="5" y="4"/>
                  <a:pt x="5" y="4"/>
                  <a:pt x="4" y="4"/>
                </a:cubicBezTo>
                <a:cubicBezTo>
                  <a:pt x="2" y="4"/>
                  <a:pt x="1" y="5"/>
                  <a:pt x="1" y="9"/>
                </a:cubicBezTo>
                <a:cubicBezTo>
                  <a:pt x="3" y="7"/>
                  <a:pt x="4" y="6"/>
                  <a:pt x="6" y="4"/>
                </a:cubicBezTo>
                <a:lnTo>
                  <a:pt x="6" y="4"/>
                </a:lnTo>
                <a:cubicBezTo>
                  <a:pt x="10" y="5"/>
                  <a:pt x="17" y="9"/>
                  <a:pt x="25" y="9"/>
                </a:cubicBezTo>
                <a:cubicBezTo>
                  <a:pt x="19" y="3"/>
                  <a:pt x="16" y="0"/>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50"/>
          <p:cNvSpPr/>
          <p:nvPr/>
        </p:nvSpPr>
        <p:spPr>
          <a:xfrm>
            <a:off x="8145054" y="2841075"/>
            <a:ext cx="510" cy="552"/>
          </a:xfrm>
          <a:custGeom>
            <a:avLst/>
            <a:gdLst/>
            <a:ahLst/>
            <a:cxnLst/>
            <a:rect l="l" t="t" r="r" b="b"/>
            <a:pathLst>
              <a:path w="12" h="13" extrusionOk="0">
                <a:moveTo>
                  <a:pt x="0" y="0"/>
                </a:moveTo>
                <a:lnTo>
                  <a:pt x="12" y="12"/>
                </a:lnTo>
                <a:lnTo>
                  <a:pt x="12" y="1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50"/>
          <p:cNvSpPr/>
          <p:nvPr/>
        </p:nvSpPr>
        <p:spPr>
          <a:xfrm>
            <a:off x="8034807" y="2991242"/>
            <a:ext cx="2548" cy="2378"/>
          </a:xfrm>
          <a:custGeom>
            <a:avLst/>
            <a:gdLst/>
            <a:ahLst/>
            <a:cxnLst/>
            <a:rect l="l" t="t" r="r" b="b"/>
            <a:pathLst>
              <a:path w="60" h="56" extrusionOk="0">
                <a:moveTo>
                  <a:pt x="0" y="1"/>
                </a:moveTo>
                <a:cubicBezTo>
                  <a:pt x="28" y="28"/>
                  <a:pt x="34" y="56"/>
                  <a:pt x="47" y="56"/>
                </a:cubicBezTo>
                <a:cubicBezTo>
                  <a:pt x="50" y="56"/>
                  <a:pt x="55" y="53"/>
                  <a:pt x="60" y="48"/>
                </a:cubicBezTo>
                <a:cubicBezTo>
                  <a:pt x="36" y="24"/>
                  <a:pt x="24" y="1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50"/>
          <p:cNvSpPr/>
          <p:nvPr/>
        </p:nvSpPr>
        <p:spPr>
          <a:xfrm>
            <a:off x="8222898" y="2885072"/>
            <a:ext cx="1062" cy="552"/>
          </a:xfrm>
          <a:custGeom>
            <a:avLst/>
            <a:gdLst/>
            <a:ahLst/>
            <a:cxnLst/>
            <a:rect l="l" t="t" r="r" b="b"/>
            <a:pathLst>
              <a:path w="25" h="13" extrusionOk="0">
                <a:moveTo>
                  <a:pt x="1" y="0"/>
                </a:moveTo>
                <a:cubicBezTo>
                  <a:pt x="1" y="0"/>
                  <a:pt x="12" y="12"/>
                  <a:pt x="24" y="12"/>
                </a:cubicBezTo>
                <a:cubicBezTo>
                  <a:pt x="12" y="12"/>
                  <a:pt x="1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50"/>
          <p:cNvSpPr/>
          <p:nvPr/>
        </p:nvSpPr>
        <p:spPr>
          <a:xfrm>
            <a:off x="8082329" y="2940663"/>
            <a:ext cx="552" cy="552"/>
          </a:xfrm>
          <a:custGeom>
            <a:avLst/>
            <a:gdLst/>
            <a:ahLst/>
            <a:cxnLst/>
            <a:rect l="l" t="t" r="r" b="b"/>
            <a:pathLst>
              <a:path w="13" h="13" extrusionOk="0">
                <a:moveTo>
                  <a:pt x="1" y="1"/>
                </a:moveTo>
                <a:lnTo>
                  <a:pt x="1" y="13"/>
                </a:lnTo>
                <a:cubicBezTo>
                  <a:pt x="1" y="13"/>
                  <a:pt x="13"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50"/>
          <p:cNvSpPr/>
          <p:nvPr/>
        </p:nvSpPr>
        <p:spPr>
          <a:xfrm>
            <a:off x="8160215" y="2860271"/>
            <a:ext cx="2038" cy="2081"/>
          </a:xfrm>
          <a:custGeom>
            <a:avLst/>
            <a:gdLst/>
            <a:ahLst/>
            <a:cxnLst/>
            <a:rect l="l" t="t" r="r" b="b"/>
            <a:pathLst>
              <a:path w="48" h="49" extrusionOk="0">
                <a:moveTo>
                  <a:pt x="0" y="1"/>
                </a:moveTo>
                <a:lnTo>
                  <a:pt x="0" y="1"/>
                </a:lnTo>
                <a:cubicBezTo>
                  <a:pt x="12" y="13"/>
                  <a:pt x="12" y="13"/>
                  <a:pt x="12" y="25"/>
                </a:cubicBezTo>
                <a:lnTo>
                  <a:pt x="48" y="48"/>
                </a:lnTo>
                <a:cubicBezTo>
                  <a:pt x="36" y="25"/>
                  <a:pt x="24"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50"/>
          <p:cNvSpPr/>
          <p:nvPr/>
        </p:nvSpPr>
        <p:spPr>
          <a:xfrm>
            <a:off x="7187363" y="3796693"/>
            <a:ext cx="853554" cy="487697"/>
          </a:xfrm>
          <a:custGeom>
            <a:avLst/>
            <a:gdLst/>
            <a:ahLst/>
            <a:cxnLst/>
            <a:rect l="l" t="t" r="r" b="b"/>
            <a:pathLst>
              <a:path w="20099" h="11484" extrusionOk="0">
                <a:moveTo>
                  <a:pt x="9788" y="12"/>
                </a:moveTo>
                <a:lnTo>
                  <a:pt x="9788" y="12"/>
                </a:lnTo>
                <a:cubicBezTo>
                  <a:pt x="9783" y="25"/>
                  <a:pt x="9782" y="38"/>
                  <a:pt x="9784" y="51"/>
                </a:cubicBezTo>
                <a:lnTo>
                  <a:pt x="9784" y="51"/>
                </a:lnTo>
                <a:cubicBezTo>
                  <a:pt x="9786" y="38"/>
                  <a:pt x="9788" y="24"/>
                  <a:pt x="9788" y="12"/>
                </a:cubicBezTo>
                <a:close/>
                <a:moveTo>
                  <a:pt x="8454" y="274"/>
                </a:moveTo>
                <a:cubicBezTo>
                  <a:pt x="8452" y="276"/>
                  <a:pt x="8451" y="279"/>
                  <a:pt x="8451" y="283"/>
                </a:cubicBezTo>
                <a:lnTo>
                  <a:pt x="8451" y="283"/>
                </a:lnTo>
                <a:cubicBezTo>
                  <a:pt x="8453" y="281"/>
                  <a:pt x="8454" y="278"/>
                  <a:pt x="8454" y="274"/>
                </a:cubicBezTo>
                <a:close/>
                <a:moveTo>
                  <a:pt x="8407" y="500"/>
                </a:moveTo>
                <a:cubicBezTo>
                  <a:pt x="8408" y="505"/>
                  <a:pt x="8408" y="509"/>
                  <a:pt x="8409" y="512"/>
                </a:cubicBezTo>
                <a:lnTo>
                  <a:pt x="8409" y="512"/>
                </a:lnTo>
                <a:cubicBezTo>
                  <a:pt x="8410" y="508"/>
                  <a:pt x="8411" y="505"/>
                  <a:pt x="8407" y="500"/>
                </a:cubicBezTo>
                <a:close/>
                <a:moveTo>
                  <a:pt x="8409" y="512"/>
                </a:moveTo>
                <a:lnTo>
                  <a:pt x="8409" y="512"/>
                </a:lnTo>
                <a:cubicBezTo>
                  <a:pt x="8408" y="516"/>
                  <a:pt x="8406" y="521"/>
                  <a:pt x="8409" y="529"/>
                </a:cubicBezTo>
                <a:lnTo>
                  <a:pt x="8409" y="529"/>
                </a:lnTo>
                <a:cubicBezTo>
                  <a:pt x="8410" y="525"/>
                  <a:pt x="8410" y="520"/>
                  <a:pt x="8409" y="512"/>
                </a:cubicBezTo>
                <a:close/>
                <a:moveTo>
                  <a:pt x="8728" y="870"/>
                </a:moveTo>
                <a:lnTo>
                  <a:pt x="8728" y="893"/>
                </a:lnTo>
                <a:cubicBezTo>
                  <a:pt x="8724" y="890"/>
                  <a:pt x="8720" y="886"/>
                  <a:pt x="8716" y="882"/>
                </a:cubicBezTo>
                <a:lnTo>
                  <a:pt x="8716" y="882"/>
                </a:lnTo>
                <a:cubicBezTo>
                  <a:pt x="8716" y="894"/>
                  <a:pt x="8716" y="906"/>
                  <a:pt x="8728" y="917"/>
                </a:cubicBezTo>
                <a:cubicBezTo>
                  <a:pt x="8728" y="905"/>
                  <a:pt x="8752" y="917"/>
                  <a:pt x="8728" y="870"/>
                </a:cubicBezTo>
                <a:close/>
                <a:moveTo>
                  <a:pt x="10300" y="917"/>
                </a:moveTo>
                <a:cubicBezTo>
                  <a:pt x="10300" y="917"/>
                  <a:pt x="10254" y="935"/>
                  <a:pt x="10227" y="940"/>
                </a:cubicBezTo>
                <a:lnTo>
                  <a:pt x="10227" y="940"/>
                </a:lnTo>
                <a:cubicBezTo>
                  <a:pt x="10216" y="939"/>
                  <a:pt x="10206" y="938"/>
                  <a:pt x="10196" y="936"/>
                </a:cubicBezTo>
                <a:lnTo>
                  <a:pt x="10196" y="936"/>
                </a:lnTo>
                <a:cubicBezTo>
                  <a:pt x="10197" y="939"/>
                  <a:pt x="10203" y="941"/>
                  <a:pt x="10216" y="941"/>
                </a:cubicBezTo>
                <a:cubicBezTo>
                  <a:pt x="10219" y="941"/>
                  <a:pt x="10223" y="941"/>
                  <a:pt x="10227" y="940"/>
                </a:cubicBezTo>
                <a:lnTo>
                  <a:pt x="10227" y="940"/>
                </a:lnTo>
                <a:cubicBezTo>
                  <a:pt x="10243" y="941"/>
                  <a:pt x="10259" y="941"/>
                  <a:pt x="10276" y="941"/>
                </a:cubicBezTo>
                <a:lnTo>
                  <a:pt x="10300" y="917"/>
                </a:lnTo>
                <a:close/>
                <a:moveTo>
                  <a:pt x="8120" y="1509"/>
                </a:moveTo>
                <a:cubicBezTo>
                  <a:pt x="8119" y="1514"/>
                  <a:pt x="8119" y="1518"/>
                  <a:pt x="8121" y="1524"/>
                </a:cubicBezTo>
                <a:cubicBezTo>
                  <a:pt x="8121" y="1519"/>
                  <a:pt x="8121" y="1514"/>
                  <a:pt x="8120" y="1509"/>
                </a:cubicBezTo>
                <a:close/>
                <a:moveTo>
                  <a:pt x="18777" y="1632"/>
                </a:moveTo>
                <a:lnTo>
                  <a:pt x="18774" y="1638"/>
                </a:lnTo>
                <a:lnTo>
                  <a:pt x="18774" y="1638"/>
                </a:lnTo>
                <a:cubicBezTo>
                  <a:pt x="18776" y="1636"/>
                  <a:pt x="18777" y="1634"/>
                  <a:pt x="18777" y="1632"/>
                </a:cubicBezTo>
                <a:close/>
                <a:moveTo>
                  <a:pt x="18705" y="1703"/>
                </a:moveTo>
                <a:lnTo>
                  <a:pt x="18705" y="1703"/>
                </a:lnTo>
                <a:cubicBezTo>
                  <a:pt x="18701" y="1705"/>
                  <a:pt x="18698" y="1708"/>
                  <a:pt x="18695" y="1712"/>
                </a:cubicBezTo>
                <a:lnTo>
                  <a:pt x="18695" y="1712"/>
                </a:lnTo>
                <a:cubicBezTo>
                  <a:pt x="18701" y="1711"/>
                  <a:pt x="18705" y="1708"/>
                  <a:pt x="18705" y="1703"/>
                </a:cubicBezTo>
                <a:close/>
                <a:moveTo>
                  <a:pt x="19139" y="1819"/>
                </a:moveTo>
                <a:cubicBezTo>
                  <a:pt x="19138" y="1820"/>
                  <a:pt x="19136" y="1821"/>
                  <a:pt x="19134" y="1822"/>
                </a:cubicBezTo>
                <a:cubicBezTo>
                  <a:pt x="19138" y="1822"/>
                  <a:pt x="19139" y="1821"/>
                  <a:pt x="19139" y="1819"/>
                </a:cubicBezTo>
                <a:close/>
                <a:moveTo>
                  <a:pt x="19598" y="3048"/>
                </a:moveTo>
                <a:cubicBezTo>
                  <a:pt x="19607" y="3057"/>
                  <a:pt x="19616" y="3059"/>
                  <a:pt x="19625" y="3059"/>
                </a:cubicBezTo>
                <a:cubicBezTo>
                  <a:pt x="19630" y="3059"/>
                  <a:pt x="19635" y="3059"/>
                  <a:pt x="19640" y="3058"/>
                </a:cubicBezTo>
                <a:lnTo>
                  <a:pt x="19640" y="3058"/>
                </a:lnTo>
                <a:cubicBezTo>
                  <a:pt x="19644" y="3059"/>
                  <a:pt x="19647" y="3059"/>
                  <a:pt x="19649" y="3059"/>
                </a:cubicBezTo>
                <a:cubicBezTo>
                  <a:pt x="19654" y="3059"/>
                  <a:pt x="19657" y="3058"/>
                  <a:pt x="19659" y="3057"/>
                </a:cubicBezTo>
                <a:lnTo>
                  <a:pt x="19659" y="3057"/>
                </a:lnTo>
                <a:cubicBezTo>
                  <a:pt x="19652" y="3057"/>
                  <a:pt x="19646" y="3057"/>
                  <a:pt x="19640" y="3058"/>
                </a:cubicBezTo>
                <a:lnTo>
                  <a:pt x="19640" y="3058"/>
                </a:lnTo>
                <a:cubicBezTo>
                  <a:pt x="19631" y="3057"/>
                  <a:pt x="19618" y="3054"/>
                  <a:pt x="19598" y="3048"/>
                </a:cubicBezTo>
                <a:close/>
                <a:moveTo>
                  <a:pt x="6448" y="3069"/>
                </a:moveTo>
                <a:cubicBezTo>
                  <a:pt x="6445" y="3070"/>
                  <a:pt x="6446" y="3077"/>
                  <a:pt x="6454" y="3096"/>
                </a:cubicBezTo>
                <a:cubicBezTo>
                  <a:pt x="6454" y="3087"/>
                  <a:pt x="6452" y="3077"/>
                  <a:pt x="6448" y="3069"/>
                </a:cubicBezTo>
                <a:close/>
                <a:moveTo>
                  <a:pt x="5216" y="3429"/>
                </a:moveTo>
                <a:lnTo>
                  <a:pt x="5210" y="3435"/>
                </a:lnTo>
                <a:lnTo>
                  <a:pt x="5216" y="3441"/>
                </a:lnTo>
                <a:lnTo>
                  <a:pt x="5216" y="3429"/>
                </a:lnTo>
                <a:close/>
                <a:moveTo>
                  <a:pt x="5049" y="3596"/>
                </a:moveTo>
                <a:lnTo>
                  <a:pt x="5049" y="3596"/>
                </a:lnTo>
                <a:cubicBezTo>
                  <a:pt x="5051" y="3603"/>
                  <a:pt x="5051" y="3609"/>
                  <a:pt x="5050" y="3615"/>
                </a:cubicBezTo>
                <a:lnTo>
                  <a:pt x="5050" y="3615"/>
                </a:lnTo>
                <a:cubicBezTo>
                  <a:pt x="5052" y="3608"/>
                  <a:pt x="5055" y="3602"/>
                  <a:pt x="5049" y="3596"/>
                </a:cubicBezTo>
                <a:close/>
                <a:moveTo>
                  <a:pt x="5050" y="3615"/>
                </a:moveTo>
                <a:lnTo>
                  <a:pt x="5050" y="3615"/>
                </a:lnTo>
                <a:cubicBezTo>
                  <a:pt x="5050" y="3616"/>
                  <a:pt x="5050" y="3617"/>
                  <a:pt x="5050" y="3618"/>
                </a:cubicBezTo>
                <a:lnTo>
                  <a:pt x="5050" y="3618"/>
                </a:lnTo>
                <a:cubicBezTo>
                  <a:pt x="5050" y="3617"/>
                  <a:pt x="5050" y="3616"/>
                  <a:pt x="5050" y="3615"/>
                </a:cubicBezTo>
                <a:close/>
                <a:moveTo>
                  <a:pt x="5620" y="3691"/>
                </a:moveTo>
                <a:cubicBezTo>
                  <a:pt x="5620" y="3691"/>
                  <a:pt x="5656" y="3715"/>
                  <a:pt x="5680" y="3715"/>
                </a:cubicBezTo>
                <a:cubicBezTo>
                  <a:pt x="5668" y="3727"/>
                  <a:pt x="5656" y="3727"/>
                  <a:pt x="5656" y="3739"/>
                </a:cubicBezTo>
                <a:cubicBezTo>
                  <a:pt x="5632" y="3715"/>
                  <a:pt x="5609" y="3691"/>
                  <a:pt x="5620" y="3691"/>
                </a:cubicBezTo>
                <a:close/>
                <a:moveTo>
                  <a:pt x="4847" y="3870"/>
                </a:moveTo>
                <a:cubicBezTo>
                  <a:pt x="4852" y="3872"/>
                  <a:pt x="4858" y="3874"/>
                  <a:pt x="4863" y="3876"/>
                </a:cubicBezTo>
                <a:lnTo>
                  <a:pt x="4863" y="3876"/>
                </a:lnTo>
                <a:cubicBezTo>
                  <a:pt x="4858" y="3872"/>
                  <a:pt x="4852" y="3870"/>
                  <a:pt x="4847" y="3870"/>
                </a:cubicBezTo>
                <a:close/>
                <a:moveTo>
                  <a:pt x="5234" y="4137"/>
                </a:moveTo>
                <a:lnTo>
                  <a:pt x="5234" y="4137"/>
                </a:lnTo>
                <a:cubicBezTo>
                  <a:pt x="5239" y="4143"/>
                  <a:pt x="5245" y="4150"/>
                  <a:pt x="5251" y="4156"/>
                </a:cubicBezTo>
                <a:cubicBezTo>
                  <a:pt x="5251" y="4146"/>
                  <a:pt x="5243" y="4144"/>
                  <a:pt x="5234" y="4137"/>
                </a:cubicBezTo>
                <a:close/>
                <a:moveTo>
                  <a:pt x="16419" y="4251"/>
                </a:moveTo>
                <a:lnTo>
                  <a:pt x="16419" y="4251"/>
                </a:lnTo>
                <a:cubicBezTo>
                  <a:pt x="16419" y="4251"/>
                  <a:pt x="16419" y="4252"/>
                  <a:pt x="16419" y="4252"/>
                </a:cubicBezTo>
                <a:lnTo>
                  <a:pt x="16419" y="4252"/>
                </a:lnTo>
                <a:cubicBezTo>
                  <a:pt x="16435" y="4270"/>
                  <a:pt x="16445" y="4275"/>
                  <a:pt x="16453" y="4279"/>
                </a:cubicBezTo>
                <a:lnTo>
                  <a:pt x="16453" y="4279"/>
                </a:lnTo>
                <a:lnTo>
                  <a:pt x="16419" y="4251"/>
                </a:lnTo>
                <a:close/>
                <a:moveTo>
                  <a:pt x="5220" y="4259"/>
                </a:moveTo>
                <a:cubicBezTo>
                  <a:pt x="5221" y="4267"/>
                  <a:pt x="5223" y="4276"/>
                  <a:pt x="5228" y="4287"/>
                </a:cubicBezTo>
                <a:cubicBezTo>
                  <a:pt x="5228" y="4274"/>
                  <a:pt x="5224" y="4265"/>
                  <a:pt x="5220" y="4259"/>
                </a:cubicBezTo>
                <a:close/>
                <a:moveTo>
                  <a:pt x="3478" y="4271"/>
                </a:moveTo>
                <a:cubicBezTo>
                  <a:pt x="3493" y="4271"/>
                  <a:pt x="3501" y="4289"/>
                  <a:pt x="3501" y="4299"/>
                </a:cubicBezTo>
                <a:cubicBezTo>
                  <a:pt x="3489" y="4299"/>
                  <a:pt x="3466" y="4299"/>
                  <a:pt x="3454" y="4310"/>
                </a:cubicBezTo>
                <a:lnTo>
                  <a:pt x="3454" y="4310"/>
                </a:lnTo>
                <a:cubicBezTo>
                  <a:pt x="3454" y="4294"/>
                  <a:pt x="3456" y="4284"/>
                  <a:pt x="3465" y="4275"/>
                </a:cubicBezTo>
                <a:cubicBezTo>
                  <a:pt x="3470" y="4272"/>
                  <a:pt x="3474" y="4271"/>
                  <a:pt x="3478" y="4271"/>
                </a:cubicBezTo>
                <a:close/>
                <a:moveTo>
                  <a:pt x="16453" y="4279"/>
                </a:moveTo>
                <a:lnTo>
                  <a:pt x="16491" y="4310"/>
                </a:lnTo>
                <a:cubicBezTo>
                  <a:pt x="16473" y="4286"/>
                  <a:pt x="16464" y="4284"/>
                  <a:pt x="16453" y="4279"/>
                </a:cubicBezTo>
                <a:close/>
                <a:moveTo>
                  <a:pt x="5107" y="4412"/>
                </a:moveTo>
                <a:cubicBezTo>
                  <a:pt x="5111" y="4417"/>
                  <a:pt x="5115" y="4423"/>
                  <a:pt x="5120" y="4429"/>
                </a:cubicBezTo>
                <a:cubicBezTo>
                  <a:pt x="5116" y="4423"/>
                  <a:pt x="5112" y="4418"/>
                  <a:pt x="5107" y="4412"/>
                </a:cubicBezTo>
                <a:close/>
                <a:moveTo>
                  <a:pt x="16317" y="4561"/>
                </a:moveTo>
                <a:cubicBezTo>
                  <a:pt x="16317" y="4565"/>
                  <a:pt x="16319" y="4572"/>
                  <a:pt x="16324" y="4584"/>
                </a:cubicBezTo>
                <a:cubicBezTo>
                  <a:pt x="16324" y="4576"/>
                  <a:pt x="16321" y="4568"/>
                  <a:pt x="16317" y="4561"/>
                </a:cubicBezTo>
                <a:close/>
                <a:moveTo>
                  <a:pt x="1894" y="4656"/>
                </a:moveTo>
                <a:cubicBezTo>
                  <a:pt x="1903" y="4658"/>
                  <a:pt x="1912" y="4661"/>
                  <a:pt x="1921" y="4662"/>
                </a:cubicBezTo>
                <a:lnTo>
                  <a:pt x="1921" y="4662"/>
                </a:lnTo>
                <a:cubicBezTo>
                  <a:pt x="1913" y="4658"/>
                  <a:pt x="1905" y="4656"/>
                  <a:pt x="1894" y="4656"/>
                </a:cubicBezTo>
                <a:close/>
                <a:moveTo>
                  <a:pt x="4644" y="4656"/>
                </a:moveTo>
                <a:cubicBezTo>
                  <a:pt x="4644" y="4656"/>
                  <a:pt x="4644" y="4668"/>
                  <a:pt x="4656" y="4680"/>
                </a:cubicBezTo>
                <a:lnTo>
                  <a:pt x="4644" y="4680"/>
                </a:lnTo>
                <a:cubicBezTo>
                  <a:pt x="4644" y="4668"/>
                  <a:pt x="4644" y="4656"/>
                  <a:pt x="4644" y="4656"/>
                </a:cubicBezTo>
                <a:close/>
                <a:moveTo>
                  <a:pt x="4644" y="4620"/>
                </a:moveTo>
                <a:lnTo>
                  <a:pt x="4644" y="4620"/>
                </a:lnTo>
                <a:cubicBezTo>
                  <a:pt x="4668" y="4644"/>
                  <a:pt x="4692" y="4668"/>
                  <a:pt x="4692" y="4680"/>
                </a:cubicBezTo>
                <a:lnTo>
                  <a:pt x="4668" y="4680"/>
                </a:lnTo>
                <a:cubicBezTo>
                  <a:pt x="4644" y="4656"/>
                  <a:pt x="4644" y="4644"/>
                  <a:pt x="4644" y="4620"/>
                </a:cubicBezTo>
                <a:close/>
                <a:moveTo>
                  <a:pt x="15365" y="4844"/>
                </a:moveTo>
                <a:lnTo>
                  <a:pt x="15365" y="4844"/>
                </a:lnTo>
                <a:cubicBezTo>
                  <a:pt x="15363" y="4844"/>
                  <a:pt x="15364" y="4845"/>
                  <a:pt x="15365" y="4847"/>
                </a:cubicBezTo>
                <a:lnTo>
                  <a:pt x="15365" y="4847"/>
                </a:lnTo>
                <a:cubicBezTo>
                  <a:pt x="15367" y="4846"/>
                  <a:pt x="15369" y="4846"/>
                  <a:pt x="15372" y="4846"/>
                </a:cubicBezTo>
                <a:cubicBezTo>
                  <a:pt x="15368" y="4844"/>
                  <a:pt x="15366" y="4844"/>
                  <a:pt x="15365" y="4844"/>
                </a:cubicBezTo>
                <a:close/>
                <a:moveTo>
                  <a:pt x="3699" y="4808"/>
                </a:moveTo>
                <a:cubicBezTo>
                  <a:pt x="3700" y="4808"/>
                  <a:pt x="3702" y="4809"/>
                  <a:pt x="3704" y="4810"/>
                </a:cubicBezTo>
                <a:cubicBezTo>
                  <a:pt x="3692" y="4822"/>
                  <a:pt x="3727" y="4846"/>
                  <a:pt x="3739" y="4870"/>
                </a:cubicBezTo>
                <a:cubicBezTo>
                  <a:pt x="3715" y="4870"/>
                  <a:pt x="3704" y="4858"/>
                  <a:pt x="3680" y="4858"/>
                </a:cubicBezTo>
                <a:cubicBezTo>
                  <a:pt x="3680" y="4838"/>
                  <a:pt x="3689" y="4808"/>
                  <a:pt x="3699" y="4808"/>
                </a:cubicBezTo>
                <a:close/>
                <a:moveTo>
                  <a:pt x="9537" y="5068"/>
                </a:moveTo>
                <a:lnTo>
                  <a:pt x="9537" y="5068"/>
                </a:lnTo>
                <a:cubicBezTo>
                  <a:pt x="9536" y="5075"/>
                  <a:pt x="9536" y="5084"/>
                  <a:pt x="9538" y="5096"/>
                </a:cubicBezTo>
                <a:cubicBezTo>
                  <a:pt x="9538" y="5086"/>
                  <a:pt x="9538" y="5077"/>
                  <a:pt x="9537" y="5068"/>
                </a:cubicBezTo>
                <a:close/>
                <a:moveTo>
                  <a:pt x="14931" y="5287"/>
                </a:moveTo>
                <a:lnTo>
                  <a:pt x="14931" y="5287"/>
                </a:lnTo>
                <a:cubicBezTo>
                  <a:pt x="14933" y="5292"/>
                  <a:pt x="14933" y="5298"/>
                  <a:pt x="14933" y="5303"/>
                </a:cubicBezTo>
                <a:lnTo>
                  <a:pt x="14933" y="5303"/>
                </a:lnTo>
                <a:cubicBezTo>
                  <a:pt x="14935" y="5297"/>
                  <a:pt x="14936" y="5292"/>
                  <a:pt x="14931" y="5287"/>
                </a:cubicBezTo>
                <a:close/>
                <a:moveTo>
                  <a:pt x="14933" y="5303"/>
                </a:moveTo>
                <a:cubicBezTo>
                  <a:pt x="14932" y="5306"/>
                  <a:pt x="14931" y="5309"/>
                  <a:pt x="14932" y="5313"/>
                </a:cubicBezTo>
                <a:lnTo>
                  <a:pt x="14932" y="5313"/>
                </a:lnTo>
                <a:cubicBezTo>
                  <a:pt x="14933" y="5309"/>
                  <a:pt x="14933" y="5306"/>
                  <a:pt x="14933" y="5303"/>
                </a:cubicBezTo>
                <a:close/>
                <a:moveTo>
                  <a:pt x="15479" y="5299"/>
                </a:moveTo>
                <a:cubicBezTo>
                  <a:pt x="15491" y="5299"/>
                  <a:pt x="15515" y="5311"/>
                  <a:pt x="15538" y="5322"/>
                </a:cubicBezTo>
                <a:cubicBezTo>
                  <a:pt x="15538" y="5322"/>
                  <a:pt x="15526" y="5334"/>
                  <a:pt x="15515" y="5334"/>
                </a:cubicBezTo>
                <a:lnTo>
                  <a:pt x="15526" y="5346"/>
                </a:lnTo>
                <a:cubicBezTo>
                  <a:pt x="15503" y="5322"/>
                  <a:pt x="15479" y="5311"/>
                  <a:pt x="15479" y="5299"/>
                </a:cubicBezTo>
                <a:close/>
                <a:moveTo>
                  <a:pt x="1576" y="5500"/>
                </a:moveTo>
                <a:cubicBezTo>
                  <a:pt x="1575" y="5500"/>
                  <a:pt x="1573" y="5501"/>
                  <a:pt x="1572" y="5501"/>
                </a:cubicBezTo>
                <a:cubicBezTo>
                  <a:pt x="1574" y="5501"/>
                  <a:pt x="1575" y="5501"/>
                  <a:pt x="1576" y="5500"/>
                </a:cubicBezTo>
                <a:close/>
                <a:moveTo>
                  <a:pt x="1346" y="5692"/>
                </a:moveTo>
                <a:lnTo>
                  <a:pt x="1346" y="5692"/>
                </a:lnTo>
                <a:cubicBezTo>
                  <a:pt x="1358" y="5703"/>
                  <a:pt x="1358" y="5715"/>
                  <a:pt x="1370" y="5727"/>
                </a:cubicBezTo>
                <a:lnTo>
                  <a:pt x="1382" y="5727"/>
                </a:lnTo>
                <a:cubicBezTo>
                  <a:pt x="1370" y="5739"/>
                  <a:pt x="1370" y="5751"/>
                  <a:pt x="1370" y="5763"/>
                </a:cubicBezTo>
                <a:cubicBezTo>
                  <a:pt x="1346" y="5739"/>
                  <a:pt x="1346" y="5715"/>
                  <a:pt x="1346" y="5692"/>
                </a:cubicBezTo>
                <a:close/>
                <a:moveTo>
                  <a:pt x="1346" y="5799"/>
                </a:moveTo>
                <a:cubicBezTo>
                  <a:pt x="1334" y="5811"/>
                  <a:pt x="1334" y="5823"/>
                  <a:pt x="1310" y="5846"/>
                </a:cubicBezTo>
                <a:cubicBezTo>
                  <a:pt x="1322" y="5823"/>
                  <a:pt x="1322" y="5799"/>
                  <a:pt x="1334" y="5799"/>
                </a:cubicBezTo>
                <a:close/>
                <a:moveTo>
                  <a:pt x="1348" y="5949"/>
                </a:moveTo>
                <a:cubicBezTo>
                  <a:pt x="1351" y="5952"/>
                  <a:pt x="1355" y="5953"/>
                  <a:pt x="1358" y="5953"/>
                </a:cubicBezTo>
                <a:cubicBezTo>
                  <a:pt x="1355" y="5952"/>
                  <a:pt x="1352" y="5950"/>
                  <a:pt x="1348" y="5949"/>
                </a:cubicBezTo>
                <a:close/>
                <a:moveTo>
                  <a:pt x="1350" y="6115"/>
                </a:moveTo>
                <a:lnTo>
                  <a:pt x="1370" y="6156"/>
                </a:lnTo>
                <a:cubicBezTo>
                  <a:pt x="1406" y="6129"/>
                  <a:pt x="1387" y="6122"/>
                  <a:pt x="1350" y="6115"/>
                </a:cubicBezTo>
                <a:close/>
                <a:moveTo>
                  <a:pt x="587" y="6239"/>
                </a:moveTo>
                <a:cubicBezTo>
                  <a:pt x="586" y="6239"/>
                  <a:pt x="584" y="6239"/>
                  <a:pt x="582" y="6240"/>
                </a:cubicBezTo>
                <a:lnTo>
                  <a:pt x="582" y="6240"/>
                </a:lnTo>
                <a:cubicBezTo>
                  <a:pt x="584" y="6239"/>
                  <a:pt x="586" y="6239"/>
                  <a:pt x="587" y="6239"/>
                </a:cubicBezTo>
                <a:close/>
                <a:moveTo>
                  <a:pt x="525" y="6227"/>
                </a:moveTo>
                <a:cubicBezTo>
                  <a:pt x="537" y="6240"/>
                  <a:pt x="549" y="6243"/>
                  <a:pt x="559" y="6243"/>
                </a:cubicBezTo>
                <a:cubicBezTo>
                  <a:pt x="568" y="6243"/>
                  <a:pt x="576" y="6241"/>
                  <a:pt x="582" y="6240"/>
                </a:cubicBezTo>
                <a:lnTo>
                  <a:pt x="582" y="6240"/>
                </a:lnTo>
                <a:cubicBezTo>
                  <a:pt x="580" y="6240"/>
                  <a:pt x="577" y="6240"/>
                  <a:pt x="574" y="6240"/>
                </a:cubicBezTo>
                <a:cubicBezTo>
                  <a:pt x="560" y="6240"/>
                  <a:pt x="544" y="6236"/>
                  <a:pt x="525" y="6227"/>
                </a:cubicBezTo>
                <a:close/>
                <a:moveTo>
                  <a:pt x="5442" y="6382"/>
                </a:moveTo>
                <a:lnTo>
                  <a:pt x="5442" y="6382"/>
                </a:lnTo>
                <a:cubicBezTo>
                  <a:pt x="5454" y="6395"/>
                  <a:pt x="5467" y="6404"/>
                  <a:pt x="5481" y="6408"/>
                </a:cubicBezTo>
                <a:lnTo>
                  <a:pt x="5481" y="6408"/>
                </a:lnTo>
                <a:cubicBezTo>
                  <a:pt x="5482" y="6400"/>
                  <a:pt x="5473" y="6391"/>
                  <a:pt x="5442" y="6382"/>
                </a:cubicBezTo>
                <a:close/>
                <a:moveTo>
                  <a:pt x="876" y="6412"/>
                </a:moveTo>
                <a:lnTo>
                  <a:pt x="894" y="6418"/>
                </a:lnTo>
                <a:cubicBezTo>
                  <a:pt x="888" y="6418"/>
                  <a:pt x="882" y="6415"/>
                  <a:pt x="876" y="6412"/>
                </a:cubicBezTo>
                <a:close/>
                <a:moveTo>
                  <a:pt x="5789" y="6990"/>
                </a:moveTo>
                <a:lnTo>
                  <a:pt x="5789" y="6990"/>
                </a:lnTo>
                <a:cubicBezTo>
                  <a:pt x="5787" y="6991"/>
                  <a:pt x="5785" y="6991"/>
                  <a:pt x="5784" y="6992"/>
                </a:cubicBezTo>
                <a:lnTo>
                  <a:pt x="5784" y="6992"/>
                </a:lnTo>
                <a:lnTo>
                  <a:pt x="5789" y="6990"/>
                </a:lnTo>
                <a:close/>
                <a:moveTo>
                  <a:pt x="5784" y="6992"/>
                </a:moveTo>
                <a:lnTo>
                  <a:pt x="5728" y="7013"/>
                </a:lnTo>
                <a:cubicBezTo>
                  <a:pt x="5734" y="7014"/>
                  <a:pt x="5740" y="7015"/>
                  <a:pt x="5745" y="7015"/>
                </a:cubicBezTo>
                <a:cubicBezTo>
                  <a:pt x="5772" y="7015"/>
                  <a:pt x="5772" y="6998"/>
                  <a:pt x="5784" y="6992"/>
                </a:cubicBezTo>
                <a:close/>
                <a:moveTo>
                  <a:pt x="6621" y="7144"/>
                </a:moveTo>
                <a:cubicBezTo>
                  <a:pt x="6621" y="7144"/>
                  <a:pt x="6621" y="7144"/>
                  <a:pt x="6621" y="7144"/>
                </a:cubicBezTo>
                <a:cubicBezTo>
                  <a:pt x="6621" y="7144"/>
                  <a:pt x="6621" y="7144"/>
                  <a:pt x="6621" y="7144"/>
                </a:cubicBezTo>
                <a:close/>
                <a:moveTo>
                  <a:pt x="6621" y="7144"/>
                </a:moveTo>
                <a:cubicBezTo>
                  <a:pt x="6621" y="7144"/>
                  <a:pt x="6621" y="7144"/>
                  <a:pt x="6621" y="7144"/>
                </a:cubicBezTo>
                <a:cubicBezTo>
                  <a:pt x="6621" y="7144"/>
                  <a:pt x="6621" y="7144"/>
                  <a:pt x="6621" y="7144"/>
                </a:cubicBezTo>
                <a:close/>
                <a:moveTo>
                  <a:pt x="6537" y="7144"/>
                </a:moveTo>
                <a:cubicBezTo>
                  <a:pt x="6537" y="7144"/>
                  <a:pt x="6537" y="7156"/>
                  <a:pt x="6537" y="7156"/>
                </a:cubicBezTo>
                <a:cubicBezTo>
                  <a:pt x="6537" y="7152"/>
                  <a:pt x="6537" y="7148"/>
                  <a:pt x="6537" y="7144"/>
                </a:cubicBezTo>
                <a:close/>
                <a:moveTo>
                  <a:pt x="6478" y="7132"/>
                </a:moveTo>
                <a:lnTo>
                  <a:pt x="6478" y="7132"/>
                </a:lnTo>
                <a:cubicBezTo>
                  <a:pt x="6469" y="7141"/>
                  <a:pt x="6467" y="7150"/>
                  <a:pt x="6466" y="7159"/>
                </a:cubicBezTo>
                <a:lnTo>
                  <a:pt x="6466" y="7159"/>
                </a:lnTo>
                <a:cubicBezTo>
                  <a:pt x="6470" y="7153"/>
                  <a:pt x="6474" y="7145"/>
                  <a:pt x="6478" y="7132"/>
                </a:cubicBezTo>
                <a:close/>
                <a:moveTo>
                  <a:pt x="7871" y="7192"/>
                </a:moveTo>
                <a:cubicBezTo>
                  <a:pt x="7871" y="7192"/>
                  <a:pt x="7871" y="7192"/>
                  <a:pt x="7871" y="7192"/>
                </a:cubicBezTo>
                <a:cubicBezTo>
                  <a:pt x="7871" y="7192"/>
                  <a:pt x="7871" y="7192"/>
                  <a:pt x="7871" y="7192"/>
                </a:cubicBezTo>
                <a:close/>
                <a:moveTo>
                  <a:pt x="8014" y="7132"/>
                </a:moveTo>
                <a:cubicBezTo>
                  <a:pt x="8021" y="7155"/>
                  <a:pt x="8019" y="7182"/>
                  <a:pt x="8017" y="7209"/>
                </a:cubicBezTo>
                <a:lnTo>
                  <a:pt x="8017" y="7209"/>
                </a:lnTo>
                <a:cubicBezTo>
                  <a:pt x="8025" y="7185"/>
                  <a:pt x="8024" y="7154"/>
                  <a:pt x="8014" y="7132"/>
                </a:cubicBezTo>
                <a:close/>
                <a:moveTo>
                  <a:pt x="8109" y="7227"/>
                </a:moveTo>
                <a:lnTo>
                  <a:pt x="8109" y="7227"/>
                </a:lnTo>
                <a:cubicBezTo>
                  <a:pt x="8110" y="7232"/>
                  <a:pt x="8112" y="7235"/>
                  <a:pt x="8113" y="7237"/>
                </a:cubicBezTo>
                <a:lnTo>
                  <a:pt x="8113" y="7237"/>
                </a:lnTo>
                <a:cubicBezTo>
                  <a:pt x="8112" y="7234"/>
                  <a:pt x="8111" y="7231"/>
                  <a:pt x="8109" y="7227"/>
                </a:cubicBezTo>
                <a:close/>
                <a:moveTo>
                  <a:pt x="7799" y="7263"/>
                </a:moveTo>
                <a:cubicBezTo>
                  <a:pt x="7799" y="7263"/>
                  <a:pt x="7799" y="7263"/>
                  <a:pt x="7799" y="7263"/>
                </a:cubicBezTo>
                <a:cubicBezTo>
                  <a:pt x="7799" y="7263"/>
                  <a:pt x="7799" y="7263"/>
                  <a:pt x="7799" y="7263"/>
                </a:cubicBezTo>
                <a:close/>
                <a:moveTo>
                  <a:pt x="8407" y="7287"/>
                </a:moveTo>
                <a:lnTo>
                  <a:pt x="8407" y="7287"/>
                </a:lnTo>
                <a:cubicBezTo>
                  <a:pt x="8407" y="7290"/>
                  <a:pt x="8406" y="7293"/>
                  <a:pt x="8406" y="7296"/>
                </a:cubicBezTo>
                <a:lnTo>
                  <a:pt x="8406" y="7296"/>
                </a:lnTo>
                <a:cubicBezTo>
                  <a:pt x="8406" y="7294"/>
                  <a:pt x="8407" y="7291"/>
                  <a:pt x="8407" y="7287"/>
                </a:cubicBezTo>
                <a:close/>
                <a:moveTo>
                  <a:pt x="8311" y="7370"/>
                </a:moveTo>
                <a:cubicBezTo>
                  <a:pt x="8307" y="7382"/>
                  <a:pt x="8305" y="7392"/>
                  <a:pt x="8303" y="7402"/>
                </a:cubicBezTo>
                <a:lnTo>
                  <a:pt x="8303" y="7402"/>
                </a:lnTo>
                <a:cubicBezTo>
                  <a:pt x="8308" y="7398"/>
                  <a:pt x="8311" y="7383"/>
                  <a:pt x="8311" y="7370"/>
                </a:cubicBezTo>
                <a:close/>
                <a:moveTo>
                  <a:pt x="8537" y="7370"/>
                </a:moveTo>
                <a:lnTo>
                  <a:pt x="8526" y="7382"/>
                </a:lnTo>
                <a:cubicBezTo>
                  <a:pt x="8529" y="7390"/>
                  <a:pt x="8533" y="7398"/>
                  <a:pt x="8536" y="7408"/>
                </a:cubicBezTo>
                <a:lnTo>
                  <a:pt x="8536" y="7408"/>
                </a:lnTo>
                <a:cubicBezTo>
                  <a:pt x="8537" y="7400"/>
                  <a:pt x="8537" y="7388"/>
                  <a:pt x="8537" y="7370"/>
                </a:cubicBezTo>
                <a:close/>
                <a:moveTo>
                  <a:pt x="8514" y="7370"/>
                </a:moveTo>
                <a:lnTo>
                  <a:pt x="8514" y="7370"/>
                </a:lnTo>
                <a:cubicBezTo>
                  <a:pt x="8502" y="7382"/>
                  <a:pt x="8502" y="7404"/>
                  <a:pt x="8512" y="7416"/>
                </a:cubicBezTo>
                <a:lnTo>
                  <a:pt x="8512" y="7416"/>
                </a:lnTo>
                <a:cubicBezTo>
                  <a:pt x="8513" y="7407"/>
                  <a:pt x="8514" y="7392"/>
                  <a:pt x="8514" y="7370"/>
                </a:cubicBezTo>
                <a:close/>
                <a:moveTo>
                  <a:pt x="8942" y="7358"/>
                </a:moveTo>
                <a:cubicBezTo>
                  <a:pt x="8942" y="7370"/>
                  <a:pt x="8942" y="7394"/>
                  <a:pt x="8954" y="7418"/>
                </a:cubicBezTo>
                <a:cubicBezTo>
                  <a:pt x="8936" y="7424"/>
                  <a:pt x="8921" y="7427"/>
                  <a:pt x="8911" y="7427"/>
                </a:cubicBezTo>
                <a:cubicBezTo>
                  <a:pt x="8901" y="7427"/>
                  <a:pt x="8895" y="7424"/>
                  <a:pt x="8895" y="7418"/>
                </a:cubicBezTo>
                <a:cubicBezTo>
                  <a:pt x="8918" y="7418"/>
                  <a:pt x="8918" y="7382"/>
                  <a:pt x="8942" y="7358"/>
                </a:cubicBezTo>
                <a:close/>
                <a:moveTo>
                  <a:pt x="203" y="7454"/>
                </a:moveTo>
                <a:lnTo>
                  <a:pt x="203" y="7454"/>
                </a:lnTo>
                <a:cubicBezTo>
                  <a:pt x="204" y="7456"/>
                  <a:pt x="206" y="7458"/>
                  <a:pt x="208" y="7460"/>
                </a:cubicBezTo>
                <a:lnTo>
                  <a:pt x="208" y="7460"/>
                </a:lnTo>
                <a:cubicBezTo>
                  <a:pt x="206" y="7456"/>
                  <a:pt x="203" y="7454"/>
                  <a:pt x="203" y="7454"/>
                </a:cubicBezTo>
                <a:close/>
                <a:moveTo>
                  <a:pt x="8383" y="7454"/>
                </a:moveTo>
                <a:lnTo>
                  <a:pt x="8395" y="7466"/>
                </a:lnTo>
                <a:cubicBezTo>
                  <a:pt x="8395" y="7470"/>
                  <a:pt x="8395" y="7474"/>
                  <a:pt x="8395" y="7477"/>
                </a:cubicBezTo>
                <a:cubicBezTo>
                  <a:pt x="8395" y="7477"/>
                  <a:pt x="8383" y="7466"/>
                  <a:pt x="8383" y="7454"/>
                </a:cubicBezTo>
                <a:close/>
                <a:moveTo>
                  <a:pt x="8474" y="7559"/>
                </a:moveTo>
                <a:cubicBezTo>
                  <a:pt x="8475" y="7559"/>
                  <a:pt x="8477" y="7560"/>
                  <a:pt x="8478" y="7561"/>
                </a:cubicBezTo>
                <a:cubicBezTo>
                  <a:pt x="8478" y="7585"/>
                  <a:pt x="8478" y="7597"/>
                  <a:pt x="8478" y="7620"/>
                </a:cubicBezTo>
                <a:lnTo>
                  <a:pt x="8454" y="7632"/>
                </a:lnTo>
                <a:lnTo>
                  <a:pt x="8454" y="7620"/>
                </a:lnTo>
                <a:cubicBezTo>
                  <a:pt x="8454" y="7599"/>
                  <a:pt x="8464" y="7559"/>
                  <a:pt x="8474" y="7559"/>
                </a:cubicBezTo>
                <a:close/>
                <a:moveTo>
                  <a:pt x="6404" y="7610"/>
                </a:moveTo>
                <a:cubicBezTo>
                  <a:pt x="6401" y="7614"/>
                  <a:pt x="6399" y="7633"/>
                  <a:pt x="6397" y="7651"/>
                </a:cubicBezTo>
                <a:lnTo>
                  <a:pt x="6397" y="7651"/>
                </a:lnTo>
                <a:cubicBezTo>
                  <a:pt x="6401" y="7645"/>
                  <a:pt x="6406" y="7637"/>
                  <a:pt x="6406" y="7620"/>
                </a:cubicBezTo>
                <a:cubicBezTo>
                  <a:pt x="6406" y="7616"/>
                  <a:pt x="6405" y="7613"/>
                  <a:pt x="6404" y="7610"/>
                </a:cubicBezTo>
                <a:close/>
                <a:moveTo>
                  <a:pt x="14558" y="7649"/>
                </a:moveTo>
                <a:cubicBezTo>
                  <a:pt x="14558" y="7658"/>
                  <a:pt x="14562" y="7666"/>
                  <a:pt x="14570" y="7676"/>
                </a:cubicBezTo>
                <a:lnTo>
                  <a:pt x="14570" y="7676"/>
                </a:lnTo>
                <a:cubicBezTo>
                  <a:pt x="14569" y="7667"/>
                  <a:pt x="14567" y="7656"/>
                  <a:pt x="14558" y="7649"/>
                </a:cubicBezTo>
                <a:close/>
                <a:moveTo>
                  <a:pt x="14122" y="7620"/>
                </a:moveTo>
                <a:cubicBezTo>
                  <a:pt x="14121" y="7644"/>
                  <a:pt x="14086" y="7668"/>
                  <a:pt x="14145" y="7680"/>
                </a:cubicBezTo>
                <a:lnTo>
                  <a:pt x="14133" y="7656"/>
                </a:lnTo>
                <a:cubicBezTo>
                  <a:pt x="14136" y="7655"/>
                  <a:pt x="14138" y="7655"/>
                  <a:pt x="14140" y="7655"/>
                </a:cubicBezTo>
                <a:lnTo>
                  <a:pt x="14140" y="7655"/>
                </a:lnTo>
                <a:cubicBezTo>
                  <a:pt x="14142" y="7656"/>
                  <a:pt x="14144" y="7656"/>
                  <a:pt x="14145" y="7656"/>
                </a:cubicBezTo>
                <a:cubicBezTo>
                  <a:pt x="14145" y="7655"/>
                  <a:pt x="14145" y="7655"/>
                  <a:pt x="14145" y="7654"/>
                </a:cubicBezTo>
                <a:lnTo>
                  <a:pt x="14145" y="7654"/>
                </a:lnTo>
                <a:cubicBezTo>
                  <a:pt x="14143" y="7654"/>
                  <a:pt x="14142" y="7654"/>
                  <a:pt x="14140" y="7655"/>
                </a:cubicBezTo>
                <a:lnTo>
                  <a:pt x="14140" y="7655"/>
                </a:lnTo>
                <a:cubicBezTo>
                  <a:pt x="14130" y="7649"/>
                  <a:pt x="14122" y="7631"/>
                  <a:pt x="14122" y="7620"/>
                </a:cubicBezTo>
                <a:close/>
                <a:moveTo>
                  <a:pt x="14570" y="7676"/>
                </a:moveTo>
                <a:cubicBezTo>
                  <a:pt x="14570" y="7681"/>
                  <a:pt x="14570" y="7685"/>
                  <a:pt x="14570" y="7685"/>
                </a:cubicBezTo>
                <a:cubicBezTo>
                  <a:pt x="14571" y="7685"/>
                  <a:pt x="14572" y="7684"/>
                  <a:pt x="14574" y="7680"/>
                </a:cubicBezTo>
                <a:cubicBezTo>
                  <a:pt x="14572" y="7678"/>
                  <a:pt x="14571" y="7677"/>
                  <a:pt x="14570" y="7676"/>
                </a:cubicBezTo>
                <a:close/>
                <a:moveTo>
                  <a:pt x="6397" y="7651"/>
                </a:moveTo>
                <a:cubicBezTo>
                  <a:pt x="6392" y="7659"/>
                  <a:pt x="6388" y="7661"/>
                  <a:pt x="6394" y="7668"/>
                </a:cubicBezTo>
                <a:cubicBezTo>
                  <a:pt x="6394" y="7687"/>
                  <a:pt x="6394" y="7694"/>
                  <a:pt x="6394" y="7694"/>
                </a:cubicBezTo>
                <a:cubicBezTo>
                  <a:pt x="6395" y="7694"/>
                  <a:pt x="6395" y="7673"/>
                  <a:pt x="6397" y="7651"/>
                </a:cubicBezTo>
                <a:close/>
                <a:moveTo>
                  <a:pt x="6378" y="7630"/>
                </a:moveTo>
                <a:lnTo>
                  <a:pt x="6371" y="7700"/>
                </a:lnTo>
                <a:lnTo>
                  <a:pt x="6371" y="7700"/>
                </a:lnTo>
                <a:cubicBezTo>
                  <a:pt x="6372" y="7676"/>
                  <a:pt x="6375" y="7651"/>
                  <a:pt x="6378" y="7630"/>
                </a:cubicBezTo>
                <a:close/>
                <a:moveTo>
                  <a:pt x="7971" y="7696"/>
                </a:moveTo>
                <a:lnTo>
                  <a:pt x="7971" y="7696"/>
                </a:lnTo>
                <a:cubicBezTo>
                  <a:pt x="7968" y="7708"/>
                  <a:pt x="7966" y="7716"/>
                  <a:pt x="7966" y="7716"/>
                </a:cubicBezTo>
                <a:cubicBezTo>
                  <a:pt x="7966" y="7716"/>
                  <a:pt x="7972" y="7709"/>
                  <a:pt x="7971" y="7696"/>
                </a:cubicBezTo>
                <a:close/>
                <a:moveTo>
                  <a:pt x="6544" y="7708"/>
                </a:moveTo>
                <a:cubicBezTo>
                  <a:pt x="6542" y="7715"/>
                  <a:pt x="6539" y="7721"/>
                  <a:pt x="6537" y="7728"/>
                </a:cubicBezTo>
                <a:cubicBezTo>
                  <a:pt x="6540" y="7722"/>
                  <a:pt x="6542" y="7715"/>
                  <a:pt x="6544" y="7708"/>
                </a:cubicBezTo>
                <a:close/>
                <a:moveTo>
                  <a:pt x="6529" y="7688"/>
                </a:moveTo>
                <a:lnTo>
                  <a:pt x="6529" y="7688"/>
                </a:lnTo>
                <a:cubicBezTo>
                  <a:pt x="6527" y="7709"/>
                  <a:pt x="6526" y="7730"/>
                  <a:pt x="6526" y="7739"/>
                </a:cubicBezTo>
                <a:lnTo>
                  <a:pt x="6526" y="7739"/>
                </a:lnTo>
                <a:cubicBezTo>
                  <a:pt x="6536" y="7718"/>
                  <a:pt x="6537" y="7707"/>
                  <a:pt x="6529" y="7688"/>
                </a:cubicBezTo>
                <a:close/>
                <a:moveTo>
                  <a:pt x="6526" y="7739"/>
                </a:moveTo>
                <a:cubicBezTo>
                  <a:pt x="6525" y="7739"/>
                  <a:pt x="6525" y="7739"/>
                  <a:pt x="6525" y="7739"/>
                </a:cubicBezTo>
                <a:cubicBezTo>
                  <a:pt x="6525" y="7742"/>
                  <a:pt x="6525" y="7744"/>
                  <a:pt x="6525" y="7744"/>
                </a:cubicBezTo>
                <a:cubicBezTo>
                  <a:pt x="6525" y="7744"/>
                  <a:pt x="6525" y="7742"/>
                  <a:pt x="6526" y="7739"/>
                </a:cubicBezTo>
                <a:close/>
                <a:moveTo>
                  <a:pt x="6834" y="7705"/>
                </a:moveTo>
                <a:cubicBezTo>
                  <a:pt x="6828" y="7717"/>
                  <a:pt x="6826" y="7730"/>
                  <a:pt x="6826" y="7742"/>
                </a:cubicBezTo>
                <a:lnTo>
                  <a:pt x="6826" y="7742"/>
                </a:lnTo>
                <a:cubicBezTo>
                  <a:pt x="6826" y="7742"/>
                  <a:pt x="6826" y="7743"/>
                  <a:pt x="6826" y="7743"/>
                </a:cubicBezTo>
                <a:lnTo>
                  <a:pt x="6826" y="7743"/>
                </a:lnTo>
                <a:cubicBezTo>
                  <a:pt x="6826" y="7743"/>
                  <a:pt x="6826" y="7742"/>
                  <a:pt x="6826" y="7742"/>
                </a:cubicBezTo>
                <a:lnTo>
                  <a:pt x="6826" y="7742"/>
                </a:lnTo>
                <a:cubicBezTo>
                  <a:pt x="6826" y="7748"/>
                  <a:pt x="6827" y="7754"/>
                  <a:pt x="6829" y="7760"/>
                </a:cubicBezTo>
                <a:lnTo>
                  <a:pt x="6829" y="7760"/>
                </a:lnTo>
                <a:cubicBezTo>
                  <a:pt x="6829" y="7747"/>
                  <a:pt x="6829" y="7736"/>
                  <a:pt x="6828" y="7736"/>
                </a:cubicBezTo>
                <a:lnTo>
                  <a:pt x="6828" y="7736"/>
                </a:lnTo>
                <a:cubicBezTo>
                  <a:pt x="6830" y="7727"/>
                  <a:pt x="6833" y="7718"/>
                  <a:pt x="6834" y="7705"/>
                </a:cubicBezTo>
                <a:close/>
                <a:moveTo>
                  <a:pt x="6826" y="7743"/>
                </a:moveTo>
                <a:lnTo>
                  <a:pt x="6826" y="7743"/>
                </a:lnTo>
                <a:cubicBezTo>
                  <a:pt x="6824" y="7749"/>
                  <a:pt x="6823" y="7756"/>
                  <a:pt x="6823" y="7763"/>
                </a:cubicBezTo>
                <a:cubicBezTo>
                  <a:pt x="6824" y="7754"/>
                  <a:pt x="6825" y="7747"/>
                  <a:pt x="6826" y="7743"/>
                </a:cubicBezTo>
                <a:close/>
                <a:moveTo>
                  <a:pt x="7879" y="7755"/>
                </a:moveTo>
                <a:cubicBezTo>
                  <a:pt x="7878" y="7760"/>
                  <a:pt x="7877" y="7765"/>
                  <a:pt x="7876" y="7768"/>
                </a:cubicBezTo>
                <a:lnTo>
                  <a:pt x="7876" y="7768"/>
                </a:lnTo>
                <a:cubicBezTo>
                  <a:pt x="7879" y="7764"/>
                  <a:pt x="7880" y="7759"/>
                  <a:pt x="7879" y="7755"/>
                </a:cubicBezTo>
                <a:close/>
                <a:moveTo>
                  <a:pt x="7876" y="7768"/>
                </a:moveTo>
                <a:cubicBezTo>
                  <a:pt x="7875" y="7771"/>
                  <a:pt x="7873" y="7773"/>
                  <a:pt x="7871" y="7775"/>
                </a:cubicBezTo>
                <a:cubicBezTo>
                  <a:pt x="7871" y="7775"/>
                  <a:pt x="7871" y="7780"/>
                  <a:pt x="7872" y="7780"/>
                </a:cubicBezTo>
                <a:cubicBezTo>
                  <a:pt x="7873" y="7780"/>
                  <a:pt x="7874" y="7777"/>
                  <a:pt x="7876" y="7768"/>
                </a:cubicBezTo>
                <a:close/>
                <a:moveTo>
                  <a:pt x="7909" y="7763"/>
                </a:moveTo>
                <a:lnTo>
                  <a:pt x="7909" y="7763"/>
                </a:lnTo>
                <a:cubicBezTo>
                  <a:pt x="7908" y="7772"/>
                  <a:pt x="7906" y="7780"/>
                  <a:pt x="7906" y="7787"/>
                </a:cubicBezTo>
                <a:cubicBezTo>
                  <a:pt x="7907" y="7779"/>
                  <a:pt x="7908" y="7771"/>
                  <a:pt x="7909" y="7763"/>
                </a:cubicBezTo>
                <a:close/>
                <a:moveTo>
                  <a:pt x="8466" y="7739"/>
                </a:moveTo>
                <a:cubicBezTo>
                  <a:pt x="8466" y="7763"/>
                  <a:pt x="8478" y="7775"/>
                  <a:pt x="8478" y="7787"/>
                </a:cubicBezTo>
                <a:lnTo>
                  <a:pt x="8454" y="7787"/>
                </a:lnTo>
                <a:cubicBezTo>
                  <a:pt x="8430" y="7775"/>
                  <a:pt x="8442" y="7751"/>
                  <a:pt x="8466" y="7739"/>
                </a:cubicBezTo>
                <a:close/>
                <a:moveTo>
                  <a:pt x="6829" y="7760"/>
                </a:moveTo>
                <a:cubicBezTo>
                  <a:pt x="6829" y="7777"/>
                  <a:pt x="6829" y="7797"/>
                  <a:pt x="6830" y="7797"/>
                </a:cubicBezTo>
                <a:cubicBezTo>
                  <a:pt x="6831" y="7797"/>
                  <a:pt x="6833" y="7791"/>
                  <a:pt x="6835" y="7775"/>
                </a:cubicBezTo>
                <a:cubicBezTo>
                  <a:pt x="6832" y="7770"/>
                  <a:pt x="6830" y="7765"/>
                  <a:pt x="6829" y="7760"/>
                </a:cubicBezTo>
                <a:close/>
                <a:moveTo>
                  <a:pt x="7814" y="7792"/>
                </a:moveTo>
                <a:cubicBezTo>
                  <a:pt x="7813" y="7794"/>
                  <a:pt x="7812" y="7797"/>
                  <a:pt x="7811" y="7799"/>
                </a:cubicBezTo>
                <a:cubicBezTo>
                  <a:pt x="7812" y="7797"/>
                  <a:pt x="7813" y="7795"/>
                  <a:pt x="7814" y="7792"/>
                </a:cubicBezTo>
                <a:close/>
                <a:moveTo>
                  <a:pt x="14641" y="8133"/>
                </a:moveTo>
                <a:cubicBezTo>
                  <a:pt x="14640" y="8145"/>
                  <a:pt x="14640" y="8158"/>
                  <a:pt x="14645" y="8168"/>
                </a:cubicBezTo>
                <a:cubicBezTo>
                  <a:pt x="14647" y="8153"/>
                  <a:pt x="14645" y="8142"/>
                  <a:pt x="14641" y="8133"/>
                </a:cubicBezTo>
                <a:close/>
                <a:moveTo>
                  <a:pt x="9383" y="8704"/>
                </a:moveTo>
                <a:cubicBezTo>
                  <a:pt x="9371" y="8704"/>
                  <a:pt x="9371" y="8704"/>
                  <a:pt x="9359" y="8716"/>
                </a:cubicBezTo>
                <a:cubicBezTo>
                  <a:pt x="9360" y="8716"/>
                  <a:pt x="9362" y="8716"/>
                  <a:pt x="9363" y="8716"/>
                </a:cubicBezTo>
                <a:lnTo>
                  <a:pt x="9363" y="8716"/>
                </a:lnTo>
                <a:cubicBezTo>
                  <a:pt x="9370" y="8712"/>
                  <a:pt x="9376" y="8708"/>
                  <a:pt x="9383" y="8704"/>
                </a:cubicBezTo>
                <a:close/>
                <a:moveTo>
                  <a:pt x="9092" y="9102"/>
                </a:moveTo>
                <a:cubicBezTo>
                  <a:pt x="9085" y="9109"/>
                  <a:pt x="9085" y="9113"/>
                  <a:pt x="9085" y="9132"/>
                </a:cubicBezTo>
                <a:cubicBezTo>
                  <a:pt x="9088" y="9122"/>
                  <a:pt x="9090" y="9112"/>
                  <a:pt x="9092" y="9102"/>
                </a:cubicBezTo>
                <a:close/>
                <a:moveTo>
                  <a:pt x="13048" y="9869"/>
                </a:moveTo>
                <a:cubicBezTo>
                  <a:pt x="13048" y="9869"/>
                  <a:pt x="13048" y="9870"/>
                  <a:pt x="13049" y="9871"/>
                </a:cubicBezTo>
                <a:lnTo>
                  <a:pt x="13049" y="9871"/>
                </a:lnTo>
                <a:cubicBezTo>
                  <a:pt x="13049" y="9871"/>
                  <a:pt x="13050" y="9871"/>
                  <a:pt x="13050" y="9871"/>
                </a:cubicBezTo>
                <a:cubicBezTo>
                  <a:pt x="13049" y="9870"/>
                  <a:pt x="13048" y="9869"/>
                  <a:pt x="13048" y="9869"/>
                </a:cubicBezTo>
                <a:close/>
                <a:moveTo>
                  <a:pt x="1478" y="10110"/>
                </a:moveTo>
                <a:lnTo>
                  <a:pt x="1478" y="10110"/>
                </a:lnTo>
                <a:cubicBezTo>
                  <a:pt x="1482" y="10114"/>
                  <a:pt x="1485" y="10117"/>
                  <a:pt x="1489" y="10121"/>
                </a:cubicBezTo>
                <a:cubicBezTo>
                  <a:pt x="1485" y="10113"/>
                  <a:pt x="1482" y="10110"/>
                  <a:pt x="1478" y="10110"/>
                </a:cubicBezTo>
                <a:close/>
                <a:moveTo>
                  <a:pt x="10376" y="10164"/>
                </a:moveTo>
                <a:cubicBezTo>
                  <a:pt x="10374" y="10164"/>
                  <a:pt x="10372" y="10164"/>
                  <a:pt x="10370" y="10164"/>
                </a:cubicBezTo>
                <a:lnTo>
                  <a:pt x="10370" y="10164"/>
                </a:lnTo>
                <a:cubicBezTo>
                  <a:pt x="10378" y="10167"/>
                  <a:pt x="10386" y="10168"/>
                  <a:pt x="10395" y="10168"/>
                </a:cubicBezTo>
                <a:cubicBezTo>
                  <a:pt x="10388" y="10165"/>
                  <a:pt x="10382" y="10164"/>
                  <a:pt x="10376" y="10164"/>
                </a:cubicBezTo>
                <a:close/>
                <a:moveTo>
                  <a:pt x="10407" y="10264"/>
                </a:moveTo>
                <a:cubicBezTo>
                  <a:pt x="10383" y="10287"/>
                  <a:pt x="10359" y="10287"/>
                  <a:pt x="10347" y="10287"/>
                </a:cubicBezTo>
                <a:cubicBezTo>
                  <a:pt x="10371" y="10275"/>
                  <a:pt x="10383" y="10275"/>
                  <a:pt x="10407" y="10264"/>
                </a:cubicBezTo>
                <a:close/>
                <a:moveTo>
                  <a:pt x="10621" y="10502"/>
                </a:moveTo>
                <a:cubicBezTo>
                  <a:pt x="10625" y="10502"/>
                  <a:pt x="10628" y="10502"/>
                  <a:pt x="10632" y="10502"/>
                </a:cubicBezTo>
                <a:lnTo>
                  <a:pt x="10632" y="10502"/>
                </a:lnTo>
                <a:lnTo>
                  <a:pt x="10633" y="10502"/>
                </a:lnTo>
                <a:lnTo>
                  <a:pt x="10633" y="10502"/>
                </a:lnTo>
                <a:cubicBezTo>
                  <a:pt x="10633" y="10502"/>
                  <a:pt x="10633" y="10502"/>
                  <a:pt x="10633" y="10502"/>
                </a:cubicBezTo>
                <a:lnTo>
                  <a:pt x="10633" y="10502"/>
                </a:lnTo>
                <a:cubicBezTo>
                  <a:pt x="10633" y="10502"/>
                  <a:pt x="10632" y="10502"/>
                  <a:pt x="10632" y="10502"/>
                </a:cubicBezTo>
                <a:lnTo>
                  <a:pt x="10632" y="10502"/>
                </a:lnTo>
                <a:lnTo>
                  <a:pt x="10621" y="10506"/>
                </a:lnTo>
                <a:lnTo>
                  <a:pt x="10621" y="10506"/>
                </a:lnTo>
                <a:cubicBezTo>
                  <a:pt x="10621" y="10505"/>
                  <a:pt x="10621" y="10503"/>
                  <a:pt x="10621" y="10502"/>
                </a:cubicBezTo>
                <a:close/>
                <a:moveTo>
                  <a:pt x="10633" y="10502"/>
                </a:moveTo>
                <a:cubicBezTo>
                  <a:pt x="10641" y="10503"/>
                  <a:pt x="10649" y="10506"/>
                  <a:pt x="10657" y="10514"/>
                </a:cubicBezTo>
                <a:lnTo>
                  <a:pt x="10628" y="10531"/>
                </a:lnTo>
                <a:lnTo>
                  <a:pt x="10628" y="10531"/>
                </a:lnTo>
                <a:cubicBezTo>
                  <a:pt x="10631" y="10521"/>
                  <a:pt x="10633" y="10510"/>
                  <a:pt x="10633" y="10502"/>
                </a:cubicBezTo>
                <a:close/>
                <a:moveTo>
                  <a:pt x="1060" y="10597"/>
                </a:moveTo>
                <a:lnTo>
                  <a:pt x="1060" y="10597"/>
                </a:lnTo>
                <a:cubicBezTo>
                  <a:pt x="1065" y="10601"/>
                  <a:pt x="1069" y="10605"/>
                  <a:pt x="1073" y="10608"/>
                </a:cubicBezTo>
                <a:lnTo>
                  <a:pt x="1073" y="10608"/>
                </a:lnTo>
                <a:cubicBezTo>
                  <a:pt x="1069" y="10601"/>
                  <a:pt x="1064" y="10597"/>
                  <a:pt x="1060" y="10597"/>
                </a:cubicBezTo>
                <a:close/>
                <a:moveTo>
                  <a:pt x="12497" y="10634"/>
                </a:moveTo>
                <a:cubicBezTo>
                  <a:pt x="12492" y="10642"/>
                  <a:pt x="12490" y="10651"/>
                  <a:pt x="12490" y="10656"/>
                </a:cubicBezTo>
                <a:cubicBezTo>
                  <a:pt x="12496" y="10651"/>
                  <a:pt x="12498" y="10643"/>
                  <a:pt x="12497" y="10634"/>
                </a:cubicBezTo>
                <a:close/>
                <a:moveTo>
                  <a:pt x="3656" y="10799"/>
                </a:moveTo>
                <a:cubicBezTo>
                  <a:pt x="3650" y="10805"/>
                  <a:pt x="3647" y="10811"/>
                  <a:pt x="3645" y="10817"/>
                </a:cubicBezTo>
                <a:lnTo>
                  <a:pt x="3645" y="10817"/>
                </a:lnTo>
                <a:cubicBezTo>
                  <a:pt x="3650" y="10812"/>
                  <a:pt x="3654" y="10807"/>
                  <a:pt x="3656" y="10799"/>
                </a:cubicBezTo>
                <a:close/>
                <a:moveTo>
                  <a:pt x="11847" y="4001"/>
                </a:moveTo>
                <a:lnTo>
                  <a:pt x="11847" y="4001"/>
                </a:lnTo>
                <a:cubicBezTo>
                  <a:pt x="11907" y="4013"/>
                  <a:pt x="11812" y="4060"/>
                  <a:pt x="11847" y="4096"/>
                </a:cubicBezTo>
                <a:cubicBezTo>
                  <a:pt x="11890" y="4061"/>
                  <a:pt x="11927" y="4050"/>
                  <a:pt x="11961" y="4050"/>
                </a:cubicBezTo>
                <a:cubicBezTo>
                  <a:pt x="12023" y="4050"/>
                  <a:pt x="12078" y="4086"/>
                  <a:pt x="12140" y="4086"/>
                </a:cubicBezTo>
                <a:cubicBezTo>
                  <a:pt x="12161" y="4086"/>
                  <a:pt x="12182" y="4083"/>
                  <a:pt x="12205" y="4072"/>
                </a:cubicBezTo>
                <a:cubicBezTo>
                  <a:pt x="12228" y="4179"/>
                  <a:pt x="12312" y="4191"/>
                  <a:pt x="12395" y="4191"/>
                </a:cubicBezTo>
                <a:cubicBezTo>
                  <a:pt x="12478" y="4203"/>
                  <a:pt x="12562" y="4215"/>
                  <a:pt x="12598" y="4299"/>
                </a:cubicBezTo>
                <a:lnTo>
                  <a:pt x="12609" y="4239"/>
                </a:lnTo>
                <a:cubicBezTo>
                  <a:pt x="12618" y="4233"/>
                  <a:pt x="12624" y="4230"/>
                  <a:pt x="12628" y="4230"/>
                </a:cubicBezTo>
                <a:cubicBezTo>
                  <a:pt x="12650" y="4230"/>
                  <a:pt x="12635" y="4291"/>
                  <a:pt x="12645" y="4310"/>
                </a:cubicBezTo>
                <a:cubicBezTo>
                  <a:pt x="12657" y="4263"/>
                  <a:pt x="12633" y="4251"/>
                  <a:pt x="12657" y="4227"/>
                </a:cubicBezTo>
                <a:cubicBezTo>
                  <a:pt x="12717" y="4239"/>
                  <a:pt x="12788" y="4263"/>
                  <a:pt x="12848" y="4299"/>
                </a:cubicBezTo>
                <a:cubicBezTo>
                  <a:pt x="12895" y="4334"/>
                  <a:pt x="12943" y="4382"/>
                  <a:pt x="12990" y="4429"/>
                </a:cubicBezTo>
                <a:cubicBezTo>
                  <a:pt x="13074" y="4549"/>
                  <a:pt x="13157" y="4680"/>
                  <a:pt x="13240" y="4787"/>
                </a:cubicBezTo>
                <a:cubicBezTo>
                  <a:pt x="13251" y="4801"/>
                  <a:pt x="13265" y="4807"/>
                  <a:pt x="13281" y="4807"/>
                </a:cubicBezTo>
                <a:cubicBezTo>
                  <a:pt x="13328" y="4807"/>
                  <a:pt x="13392" y="4761"/>
                  <a:pt x="13431" y="4761"/>
                </a:cubicBezTo>
                <a:cubicBezTo>
                  <a:pt x="13455" y="4761"/>
                  <a:pt x="13470" y="4778"/>
                  <a:pt x="13467" y="4834"/>
                </a:cubicBezTo>
                <a:lnTo>
                  <a:pt x="13371" y="4870"/>
                </a:lnTo>
                <a:cubicBezTo>
                  <a:pt x="13479" y="4906"/>
                  <a:pt x="13562" y="4977"/>
                  <a:pt x="13610" y="5084"/>
                </a:cubicBezTo>
                <a:cubicBezTo>
                  <a:pt x="13645" y="5120"/>
                  <a:pt x="13669" y="5168"/>
                  <a:pt x="13705" y="5203"/>
                </a:cubicBezTo>
                <a:cubicBezTo>
                  <a:pt x="13741" y="5251"/>
                  <a:pt x="13776" y="5287"/>
                  <a:pt x="13812" y="5322"/>
                </a:cubicBezTo>
                <a:cubicBezTo>
                  <a:pt x="13796" y="5322"/>
                  <a:pt x="13780" y="5328"/>
                  <a:pt x="13768" y="5328"/>
                </a:cubicBezTo>
                <a:cubicBezTo>
                  <a:pt x="13762" y="5328"/>
                  <a:pt x="13756" y="5326"/>
                  <a:pt x="13752" y="5322"/>
                </a:cubicBezTo>
                <a:lnTo>
                  <a:pt x="13752" y="5322"/>
                </a:lnTo>
                <a:cubicBezTo>
                  <a:pt x="13721" y="5384"/>
                  <a:pt x="13807" y="5446"/>
                  <a:pt x="13861" y="5446"/>
                </a:cubicBezTo>
                <a:cubicBezTo>
                  <a:pt x="13869" y="5446"/>
                  <a:pt x="13877" y="5445"/>
                  <a:pt x="13883" y="5442"/>
                </a:cubicBezTo>
                <a:lnTo>
                  <a:pt x="13883" y="5442"/>
                </a:lnTo>
                <a:cubicBezTo>
                  <a:pt x="13895" y="5465"/>
                  <a:pt x="13836" y="5465"/>
                  <a:pt x="13824" y="5501"/>
                </a:cubicBezTo>
                <a:cubicBezTo>
                  <a:pt x="13800" y="5549"/>
                  <a:pt x="13943" y="5561"/>
                  <a:pt x="13895" y="5608"/>
                </a:cubicBezTo>
                <a:cubicBezTo>
                  <a:pt x="13891" y="5612"/>
                  <a:pt x="13887" y="5613"/>
                  <a:pt x="13883" y="5613"/>
                </a:cubicBezTo>
                <a:cubicBezTo>
                  <a:pt x="13875" y="5613"/>
                  <a:pt x="13868" y="5608"/>
                  <a:pt x="13860" y="5608"/>
                </a:cubicBezTo>
                <a:cubicBezTo>
                  <a:pt x="13889" y="5618"/>
                  <a:pt x="13894" y="5692"/>
                  <a:pt x="13934" y="5692"/>
                </a:cubicBezTo>
                <a:cubicBezTo>
                  <a:pt x="13943" y="5692"/>
                  <a:pt x="13954" y="5688"/>
                  <a:pt x="13967" y="5680"/>
                </a:cubicBezTo>
                <a:cubicBezTo>
                  <a:pt x="13967" y="5763"/>
                  <a:pt x="14050" y="5799"/>
                  <a:pt x="14026" y="5882"/>
                </a:cubicBezTo>
                <a:cubicBezTo>
                  <a:pt x="14110" y="5894"/>
                  <a:pt x="14038" y="6001"/>
                  <a:pt x="14122" y="6001"/>
                </a:cubicBezTo>
                <a:cubicBezTo>
                  <a:pt x="14026" y="6037"/>
                  <a:pt x="14074" y="6156"/>
                  <a:pt x="14145" y="6192"/>
                </a:cubicBezTo>
                <a:cubicBezTo>
                  <a:pt x="14141" y="6191"/>
                  <a:pt x="14137" y="6190"/>
                  <a:pt x="14134" y="6190"/>
                </a:cubicBezTo>
                <a:cubicBezTo>
                  <a:pt x="14103" y="6190"/>
                  <a:pt x="14104" y="6229"/>
                  <a:pt x="14065" y="6229"/>
                </a:cubicBezTo>
                <a:cubicBezTo>
                  <a:pt x="14060" y="6229"/>
                  <a:pt x="14056" y="6228"/>
                  <a:pt x="14050" y="6227"/>
                </a:cubicBezTo>
                <a:lnTo>
                  <a:pt x="14050" y="6227"/>
                </a:lnTo>
                <a:cubicBezTo>
                  <a:pt x="14060" y="6276"/>
                  <a:pt x="14086" y="6317"/>
                  <a:pt x="14127" y="6317"/>
                </a:cubicBezTo>
                <a:cubicBezTo>
                  <a:pt x="14137" y="6317"/>
                  <a:pt x="14146" y="6315"/>
                  <a:pt x="14157" y="6311"/>
                </a:cubicBezTo>
                <a:lnTo>
                  <a:pt x="14157" y="6311"/>
                </a:lnTo>
                <a:cubicBezTo>
                  <a:pt x="14026" y="6430"/>
                  <a:pt x="14312" y="6501"/>
                  <a:pt x="14110" y="6585"/>
                </a:cubicBezTo>
                <a:cubicBezTo>
                  <a:pt x="14193" y="6727"/>
                  <a:pt x="14241" y="6894"/>
                  <a:pt x="14264" y="7061"/>
                </a:cubicBezTo>
                <a:cubicBezTo>
                  <a:pt x="14133" y="7049"/>
                  <a:pt x="14264" y="6894"/>
                  <a:pt x="14110" y="6894"/>
                </a:cubicBezTo>
                <a:cubicBezTo>
                  <a:pt x="14169" y="7037"/>
                  <a:pt x="14264" y="7132"/>
                  <a:pt x="14229" y="7275"/>
                </a:cubicBezTo>
                <a:cubicBezTo>
                  <a:pt x="14223" y="7283"/>
                  <a:pt x="14218" y="7286"/>
                  <a:pt x="14211" y="7286"/>
                </a:cubicBezTo>
                <a:cubicBezTo>
                  <a:pt x="14190" y="7286"/>
                  <a:pt x="14164" y="7246"/>
                  <a:pt x="14145" y="7227"/>
                </a:cubicBezTo>
                <a:lnTo>
                  <a:pt x="14145" y="7227"/>
                </a:lnTo>
                <a:cubicBezTo>
                  <a:pt x="14193" y="7382"/>
                  <a:pt x="14099" y="7500"/>
                  <a:pt x="14145" y="7654"/>
                </a:cubicBezTo>
                <a:lnTo>
                  <a:pt x="14145" y="7654"/>
                </a:lnTo>
                <a:cubicBezTo>
                  <a:pt x="14148" y="7654"/>
                  <a:pt x="14150" y="7654"/>
                  <a:pt x="14153" y="7654"/>
                </a:cubicBezTo>
                <a:cubicBezTo>
                  <a:pt x="14237" y="7654"/>
                  <a:pt x="14291" y="7789"/>
                  <a:pt x="14324" y="7811"/>
                </a:cubicBezTo>
                <a:cubicBezTo>
                  <a:pt x="14300" y="7800"/>
                  <a:pt x="14281" y="7795"/>
                  <a:pt x="14266" y="7795"/>
                </a:cubicBezTo>
                <a:cubicBezTo>
                  <a:pt x="14208" y="7795"/>
                  <a:pt x="14205" y="7861"/>
                  <a:pt x="14148" y="7861"/>
                </a:cubicBezTo>
                <a:cubicBezTo>
                  <a:pt x="14126" y="7861"/>
                  <a:pt x="14095" y="7851"/>
                  <a:pt x="14050" y="7823"/>
                </a:cubicBezTo>
                <a:lnTo>
                  <a:pt x="14050" y="7823"/>
                </a:lnTo>
                <a:cubicBezTo>
                  <a:pt x="14062" y="7847"/>
                  <a:pt x="14086" y="7870"/>
                  <a:pt x="14122" y="7870"/>
                </a:cubicBezTo>
                <a:cubicBezTo>
                  <a:pt x="14111" y="7881"/>
                  <a:pt x="14100" y="7887"/>
                  <a:pt x="14088" y="7887"/>
                </a:cubicBezTo>
                <a:cubicBezTo>
                  <a:pt x="14074" y="7887"/>
                  <a:pt x="14058" y="7878"/>
                  <a:pt x="14038" y="7858"/>
                </a:cubicBezTo>
                <a:lnTo>
                  <a:pt x="14038" y="7858"/>
                </a:lnTo>
                <a:cubicBezTo>
                  <a:pt x="14038" y="7954"/>
                  <a:pt x="14122" y="7942"/>
                  <a:pt x="14086" y="8025"/>
                </a:cubicBezTo>
                <a:cubicBezTo>
                  <a:pt x="14062" y="8013"/>
                  <a:pt x="14062" y="8001"/>
                  <a:pt x="14026" y="7978"/>
                </a:cubicBezTo>
                <a:lnTo>
                  <a:pt x="14026" y="7978"/>
                </a:lnTo>
                <a:cubicBezTo>
                  <a:pt x="14062" y="8037"/>
                  <a:pt x="14110" y="8097"/>
                  <a:pt x="14062" y="8156"/>
                </a:cubicBezTo>
                <a:cubicBezTo>
                  <a:pt x="14050" y="8144"/>
                  <a:pt x="14026" y="8144"/>
                  <a:pt x="14026" y="8132"/>
                </a:cubicBezTo>
                <a:lnTo>
                  <a:pt x="14026" y="8132"/>
                </a:lnTo>
                <a:cubicBezTo>
                  <a:pt x="14002" y="8251"/>
                  <a:pt x="14098" y="8382"/>
                  <a:pt x="13991" y="8490"/>
                </a:cubicBezTo>
                <a:cubicBezTo>
                  <a:pt x="13962" y="8465"/>
                  <a:pt x="13947" y="8457"/>
                  <a:pt x="13936" y="8457"/>
                </a:cubicBezTo>
                <a:cubicBezTo>
                  <a:pt x="13916" y="8457"/>
                  <a:pt x="13912" y="8485"/>
                  <a:pt x="13875" y="8485"/>
                </a:cubicBezTo>
                <a:cubicBezTo>
                  <a:pt x="13865" y="8485"/>
                  <a:pt x="13852" y="8483"/>
                  <a:pt x="13836" y="8478"/>
                </a:cubicBezTo>
                <a:lnTo>
                  <a:pt x="13836" y="8561"/>
                </a:lnTo>
                <a:lnTo>
                  <a:pt x="13895" y="8561"/>
                </a:lnTo>
                <a:cubicBezTo>
                  <a:pt x="13871" y="8620"/>
                  <a:pt x="13919" y="8704"/>
                  <a:pt x="13860" y="8740"/>
                </a:cubicBezTo>
                <a:lnTo>
                  <a:pt x="13836" y="8680"/>
                </a:lnTo>
                <a:lnTo>
                  <a:pt x="13800" y="8799"/>
                </a:lnTo>
                <a:lnTo>
                  <a:pt x="13871" y="8751"/>
                </a:lnTo>
                <a:cubicBezTo>
                  <a:pt x="13895" y="8835"/>
                  <a:pt x="14002" y="8799"/>
                  <a:pt x="13931" y="8870"/>
                </a:cubicBezTo>
                <a:cubicBezTo>
                  <a:pt x="13931" y="8868"/>
                  <a:pt x="13930" y="8866"/>
                  <a:pt x="13929" y="8866"/>
                </a:cubicBezTo>
                <a:cubicBezTo>
                  <a:pt x="13922" y="8866"/>
                  <a:pt x="13886" y="8930"/>
                  <a:pt x="13824" y="8930"/>
                </a:cubicBezTo>
                <a:cubicBezTo>
                  <a:pt x="13848" y="8978"/>
                  <a:pt x="13860" y="9025"/>
                  <a:pt x="13812" y="9049"/>
                </a:cubicBezTo>
                <a:cubicBezTo>
                  <a:pt x="13776" y="9049"/>
                  <a:pt x="13717" y="8990"/>
                  <a:pt x="13693" y="8978"/>
                </a:cubicBezTo>
                <a:lnTo>
                  <a:pt x="13693" y="8978"/>
                </a:lnTo>
                <a:cubicBezTo>
                  <a:pt x="13752" y="9049"/>
                  <a:pt x="13633" y="9132"/>
                  <a:pt x="13693" y="9204"/>
                </a:cubicBezTo>
                <a:cubicBezTo>
                  <a:pt x="13669" y="9180"/>
                  <a:pt x="13645" y="9168"/>
                  <a:pt x="13621" y="9156"/>
                </a:cubicBezTo>
                <a:lnTo>
                  <a:pt x="13621" y="9156"/>
                </a:lnTo>
                <a:lnTo>
                  <a:pt x="13669" y="9216"/>
                </a:lnTo>
                <a:cubicBezTo>
                  <a:pt x="13656" y="9220"/>
                  <a:pt x="13646" y="9223"/>
                  <a:pt x="13637" y="9223"/>
                </a:cubicBezTo>
                <a:cubicBezTo>
                  <a:pt x="13621" y="9223"/>
                  <a:pt x="13608" y="9215"/>
                  <a:pt x="13586" y="9192"/>
                </a:cubicBezTo>
                <a:lnTo>
                  <a:pt x="13586" y="9192"/>
                </a:lnTo>
                <a:cubicBezTo>
                  <a:pt x="13526" y="9263"/>
                  <a:pt x="13717" y="9251"/>
                  <a:pt x="13610" y="9299"/>
                </a:cubicBezTo>
                <a:cubicBezTo>
                  <a:pt x="13610" y="9299"/>
                  <a:pt x="13598" y="9287"/>
                  <a:pt x="13598" y="9275"/>
                </a:cubicBezTo>
                <a:cubicBezTo>
                  <a:pt x="13502" y="9347"/>
                  <a:pt x="13514" y="9478"/>
                  <a:pt x="13431" y="9537"/>
                </a:cubicBezTo>
                <a:cubicBezTo>
                  <a:pt x="13324" y="9490"/>
                  <a:pt x="13455" y="9442"/>
                  <a:pt x="13360" y="9418"/>
                </a:cubicBezTo>
                <a:lnTo>
                  <a:pt x="13360" y="9418"/>
                </a:lnTo>
                <a:cubicBezTo>
                  <a:pt x="13288" y="9537"/>
                  <a:pt x="13288" y="9740"/>
                  <a:pt x="13181" y="9823"/>
                </a:cubicBezTo>
                <a:lnTo>
                  <a:pt x="13205" y="9811"/>
                </a:lnTo>
                <a:lnTo>
                  <a:pt x="13205" y="9811"/>
                </a:lnTo>
                <a:cubicBezTo>
                  <a:pt x="13300" y="9930"/>
                  <a:pt x="13076" y="9836"/>
                  <a:pt x="13086" y="9929"/>
                </a:cubicBezTo>
                <a:lnTo>
                  <a:pt x="13086" y="9929"/>
                </a:lnTo>
                <a:cubicBezTo>
                  <a:pt x="13083" y="9917"/>
                  <a:pt x="13055" y="9880"/>
                  <a:pt x="13049" y="9871"/>
                </a:cubicBezTo>
                <a:lnTo>
                  <a:pt x="13049" y="9871"/>
                </a:lnTo>
                <a:cubicBezTo>
                  <a:pt x="12966" y="9931"/>
                  <a:pt x="12943" y="10038"/>
                  <a:pt x="12871" y="10168"/>
                </a:cubicBezTo>
                <a:lnTo>
                  <a:pt x="12848" y="10133"/>
                </a:lnTo>
                <a:cubicBezTo>
                  <a:pt x="12788" y="10156"/>
                  <a:pt x="12728" y="10192"/>
                  <a:pt x="12669" y="10228"/>
                </a:cubicBezTo>
                <a:cubicBezTo>
                  <a:pt x="12681" y="10275"/>
                  <a:pt x="12657" y="10287"/>
                  <a:pt x="12705" y="10323"/>
                </a:cubicBezTo>
                <a:cubicBezTo>
                  <a:pt x="12688" y="10319"/>
                  <a:pt x="12672" y="10317"/>
                  <a:pt x="12655" y="10317"/>
                </a:cubicBezTo>
                <a:cubicBezTo>
                  <a:pt x="12574" y="10317"/>
                  <a:pt x="12494" y="10363"/>
                  <a:pt x="12455" y="10442"/>
                </a:cubicBezTo>
                <a:cubicBezTo>
                  <a:pt x="12418" y="10497"/>
                  <a:pt x="12374" y="10553"/>
                  <a:pt x="12306" y="10553"/>
                </a:cubicBezTo>
                <a:cubicBezTo>
                  <a:pt x="12286" y="10553"/>
                  <a:pt x="12264" y="10548"/>
                  <a:pt x="12240" y="10537"/>
                </a:cubicBezTo>
                <a:cubicBezTo>
                  <a:pt x="12251" y="10537"/>
                  <a:pt x="12261" y="10500"/>
                  <a:pt x="12255" y="10500"/>
                </a:cubicBezTo>
                <a:lnTo>
                  <a:pt x="12255" y="10500"/>
                </a:lnTo>
                <a:cubicBezTo>
                  <a:pt x="12255" y="10500"/>
                  <a:pt x="12254" y="10500"/>
                  <a:pt x="12252" y="10502"/>
                </a:cubicBezTo>
                <a:lnTo>
                  <a:pt x="12145" y="10597"/>
                </a:lnTo>
                <a:cubicBezTo>
                  <a:pt x="12181" y="10645"/>
                  <a:pt x="12181" y="10621"/>
                  <a:pt x="12228" y="10656"/>
                </a:cubicBezTo>
                <a:cubicBezTo>
                  <a:pt x="12228" y="10692"/>
                  <a:pt x="12205" y="10740"/>
                  <a:pt x="12169" y="10752"/>
                </a:cubicBezTo>
                <a:cubicBezTo>
                  <a:pt x="12217" y="10692"/>
                  <a:pt x="12121" y="10656"/>
                  <a:pt x="12086" y="10633"/>
                </a:cubicBezTo>
                <a:lnTo>
                  <a:pt x="12086" y="10633"/>
                </a:lnTo>
                <a:cubicBezTo>
                  <a:pt x="12097" y="10656"/>
                  <a:pt x="12097" y="10668"/>
                  <a:pt x="12109" y="10692"/>
                </a:cubicBezTo>
                <a:cubicBezTo>
                  <a:pt x="12092" y="10678"/>
                  <a:pt x="12081" y="10673"/>
                  <a:pt x="12074" y="10673"/>
                </a:cubicBezTo>
                <a:cubicBezTo>
                  <a:pt x="12045" y="10673"/>
                  <a:pt x="12111" y="10791"/>
                  <a:pt x="12049" y="10791"/>
                </a:cubicBezTo>
                <a:cubicBezTo>
                  <a:pt x="12043" y="10791"/>
                  <a:pt x="12035" y="10790"/>
                  <a:pt x="12026" y="10787"/>
                </a:cubicBezTo>
                <a:lnTo>
                  <a:pt x="12026" y="10752"/>
                </a:lnTo>
                <a:cubicBezTo>
                  <a:pt x="11990" y="10775"/>
                  <a:pt x="11978" y="10835"/>
                  <a:pt x="11931" y="10835"/>
                </a:cubicBezTo>
                <a:cubicBezTo>
                  <a:pt x="11895" y="10764"/>
                  <a:pt x="11955" y="10787"/>
                  <a:pt x="11943" y="10728"/>
                </a:cubicBezTo>
                <a:lnTo>
                  <a:pt x="11943" y="10728"/>
                </a:lnTo>
                <a:cubicBezTo>
                  <a:pt x="11903" y="10748"/>
                  <a:pt x="11880" y="10849"/>
                  <a:pt x="11832" y="10849"/>
                </a:cubicBezTo>
                <a:cubicBezTo>
                  <a:pt x="11823" y="10849"/>
                  <a:pt x="11812" y="10845"/>
                  <a:pt x="11800" y="10835"/>
                </a:cubicBezTo>
                <a:cubicBezTo>
                  <a:pt x="11824" y="10811"/>
                  <a:pt x="11859" y="10799"/>
                  <a:pt x="11871" y="10775"/>
                </a:cubicBezTo>
                <a:cubicBezTo>
                  <a:pt x="11818" y="10722"/>
                  <a:pt x="11804" y="10715"/>
                  <a:pt x="11786" y="10715"/>
                </a:cubicBezTo>
                <a:cubicBezTo>
                  <a:pt x="11780" y="10715"/>
                  <a:pt x="11773" y="10716"/>
                  <a:pt x="11764" y="10716"/>
                </a:cubicBezTo>
                <a:cubicBezTo>
                  <a:pt x="11728" y="10716"/>
                  <a:pt x="11693" y="10704"/>
                  <a:pt x="11669" y="10692"/>
                </a:cubicBezTo>
                <a:lnTo>
                  <a:pt x="11669" y="10692"/>
                </a:lnTo>
                <a:lnTo>
                  <a:pt x="11693" y="10716"/>
                </a:lnTo>
                <a:cubicBezTo>
                  <a:pt x="11647" y="10911"/>
                  <a:pt x="11568" y="10775"/>
                  <a:pt x="11477" y="10881"/>
                </a:cubicBezTo>
                <a:lnTo>
                  <a:pt x="11477" y="10881"/>
                </a:lnTo>
                <a:cubicBezTo>
                  <a:pt x="11556" y="10779"/>
                  <a:pt x="11490" y="10820"/>
                  <a:pt x="11490" y="10740"/>
                </a:cubicBezTo>
                <a:cubicBezTo>
                  <a:pt x="11466" y="10716"/>
                  <a:pt x="11443" y="10680"/>
                  <a:pt x="11455" y="10656"/>
                </a:cubicBezTo>
                <a:lnTo>
                  <a:pt x="11455" y="10656"/>
                </a:lnTo>
                <a:cubicBezTo>
                  <a:pt x="11443" y="10673"/>
                  <a:pt x="11434" y="10679"/>
                  <a:pt x="11425" y="10679"/>
                </a:cubicBezTo>
                <a:cubicBezTo>
                  <a:pt x="11409" y="10679"/>
                  <a:pt x="11396" y="10660"/>
                  <a:pt x="11377" y="10660"/>
                </a:cubicBezTo>
                <a:cubicBezTo>
                  <a:pt x="11363" y="10660"/>
                  <a:pt x="11346" y="10670"/>
                  <a:pt x="11324" y="10704"/>
                </a:cubicBezTo>
                <a:cubicBezTo>
                  <a:pt x="11324" y="10668"/>
                  <a:pt x="11288" y="10704"/>
                  <a:pt x="11300" y="10621"/>
                </a:cubicBezTo>
                <a:lnTo>
                  <a:pt x="11300" y="10621"/>
                </a:lnTo>
                <a:cubicBezTo>
                  <a:pt x="11252" y="10633"/>
                  <a:pt x="11300" y="10680"/>
                  <a:pt x="11300" y="10704"/>
                </a:cubicBezTo>
                <a:cubicBezTo>
                  <a:pt x="11285" y="10718"/>
                  <a:pt x="11272" y="10724"/>
                  <a:pt x="11259" y="10724"/>
                </a:cubicBezTo>
                <a:cubicBezTo>
                  <a:pt x="11230" y="10724"/>
                  <a:pt x="11202" y="10693"/>
                  <a:pt x="11169" y="10668"/>
                </a:cubicBezTo>
                <a:cubicBezTo>
                  <a:pt x="11137" y="10637"/>
                  <a:pt x="11100" y="10621"/>
                  <a:pt x="11061" y="10621"/>
                </a:cubicBezTo>
                <a:cubicBezTo>
                  <a:pt x="11042" y="10621"/>
                  <a:pt x="11022" y="10625"/>
                  <a:pt x="11002" y="10633"/>
                </a:cubicBezTo>
                <a:cubicBezTo>
                  <a:pt x="10908" y="10633"/>
                  <a:pt x="10842" y="10696"/>
                  <a:pt x="10747" y="10696"/>
                </a:cubicBezTo>
                <a:cubicBezTo>
                  <a:pt x="10733" y="10696"/>
                  <a:pt x="10719" y="10695"/>
                  <a:pt x="10704" y="10692"/>
                </a:cubicBezTo>
                <a:cubicBezTo>
                  <a:pt x="10704" y="10633"/>
                  <a:pt x="10788" y="10621"/>
                  <a:pt x="10788" y="10621"/>
                </a:cubicBezTo>
                <a:cubicBezTo>
                  <a:pt x="10776" y="10573"/>
                  <a:pt x="10716" y="10537"/>
                  <a:pt x="10669" y="10537"/>
                </a:cubicBezTo>
                <a:cubicBezTo>
                  <a:pt x="10693" y="10525"/>
                  <a:pt x="10693" y="10502"/>
                  <a:pt x="10693" y="10466"/>
                </a:cubicBezTo>
                <a:cubicBezTo>
                  <a:pt x="10689" y="10464"/>
                  <a:pt x="10686" y="10464"/>
                  <a:pt x="10682" y="10464"/>
                </a:cubicBezTo>
                <a:cubicBezTo>
                  <a:pt x="10662" y="10464"/>
                  <a:pt x="10641" y="10490"/>
                  <a:pt x="10621" y="10490"/>
                </a:cubicBezTo>
                <a:cubicBezTo>
                  <a:pt x="10621" y="10478"/>
                  <a:pt x="10621" y="10454"/>
                  <a:pt x="10621" y="10442"/>
                </a:cubicBezTo>
                <a:cubicBezTo>
                  <a:pt x="10645" y="10430"/>
                  <a:pt x="10669" y="10418"/>
                  <a:pt x="10693" y="10406"/>
                </a:cubicBezTo>
                <a:cubicBezTo>
                  <a:pt x="10645" y="10394"/>
                  <a:pt x="10573" y="10406"/>
                  <a:pt x="10526" y="10383"/>
                </a:cubicBezTo>
                <a:cubicBezTo>
                  <a:pt x="10526" y="10371"/>
                  <a:pt x="10538" y="10359"/>
                  <a:pt x="10550" y="10359"/>
                </a:cubicBezTo>
                <a:lnTo>
                  <a:pt x="10585" y="10394"/>
                </a:lnTo>
                <a:lnTo>
                  <a:pt x="10585" y="10347"/>
                </a:lnTo>
                <a:cubicBezTo>
                  <a:pt x="10597" y="10347"/>
                  <a:pt x="10621" y="10347"/>
                  <a:pt x="10633" y="10335"/>
                </a:cubicBezTo>
                <a:cubicBezTo>
                  <a:pt x="10603" y="10325"/>
                  <a:pt x="10573" y="10315"/>
                  <a:pt x="10542" y="10305"/>
                </a:cubicBezTo>
                <a:lnTo>
                  <a:pt x="10542" y="10305"/>
                </a:lnTo>
                <a:cubicBezTo>
                  <a:pt x="10549" y="10315"/>
                  <a:pt x="10548" y="10325"/>
                  <a:pt x="10538" y="10335"/>
                </a:cubicBezTo>
                <a:lnTo>
                  <a:pt x="10514" y="10335"/>
                </a:lnTo>
                <a:cubicBezTo>
                  <a:pt x="10525" y="10324"/>
                  <a:pt x="10526" y="10313"/>
                  <a:pt x="10535" y="10302"/>
                </a:cubicBezTo>
                <a:lnTo>
                  <a:pt x="10535" y="10302"/>
                </a:lnTo>
                <a:cubicBezTo>
                  <a:pt x="10537" y="10303"/>
                  <a:pt x="10540" y="10304"/>
                  <a:pt x="10542" y="10305"/>
                </a:cubicBezTo>
                <a:lnTo>
                  <a:pt x="10542" y="10305"/>
                </a:lnTo>
                <a:cubicBezTo>
                  <a:pt x="10541" y="10303"/>
                  <a:pt x="10540" y="10301"/>
                  <a:pt x="10538" y="10299"/>
                </a:cubicBezTo>
                <a:cubicBezTo>
                  <a:pt x="10537" y="10300"/>
                  <a:pt x="10536" y="10301"/>
                  <a:pt x="10535" y="10302"/>
                </a:cubicBezTo>
                <a:lnTo>
                  <a:pt x="10535" y="10302"/>
                </a:lnTo>
                <a:cubicBezTo>
                  <a:pt x="10532" y="10301"/>
                  <a:pt x="10529" y="10300"/>
                  <a:pt x="10526" y="10299"/>
                </a:cubicBezTo>
                <a:cubicBezTo>
                  <a:pt x="10526" y="10299"/>
                  <a:pt x="10526" y="10287"/>
                  <a:pt x="10526" y="10275"/>
                </a:cubicBezTo>
                <a:lnTo>
                  <a:pt x="10383" y="10311"/>
                </a:lnTo>
                <a:cubicBezTo>
                  <a:pt x="10407" y="10275"/>
                  <a:pt x="10454" y="10264"/>
                  <a:pt x="10466" y="10228"/>
                </a:cubicBezTo>
                <a:cubicBezTo>
                  <a:pt x="10478" y="10216"/>
                  <a:pt x="10478" y="10204"/>
                  <a:pt x="10490" y="10192"/>
                </a:cubicBezTo>
                <a:lnTo>
                  <a:pt x="10490" y="10192"/>
                </a:lnTo>
                <a:cubicBezTo>
                  <a:pt x="10454" y="10204"/>
                  <a:pt x="10407" y="10216"/>
                  <a:pt x="10359" y="10228"/>
                </a:cubicBezTo>
                <a:cubicBezTo>
                  <a:pt x="10359" y="10204"/>
                  <a:pt x="10359" y="10192"/>
                  <a:pt x="10323" y="10192"/>
                </a:cubicBezTo>
                <a:cubicBezTo>
                  <a:pt x="10339" y="10177"/>
                  <a:pt x="10354" y="10166"/>
                  <a:pt x="10370" y="10164"/>
                </a:cubicBezTo>
                <a:lnTo>
                  <a:pt x="10370" y="10164"/>
                </a:lnTo>
                <a:cubicBezTo>
                  <a:pt x="10337" y="10153"/>
                  <a:pt x="10315" y="10123"/>
                  <a:pt x="10284" y="10123"/>
                </a:cubicBezTo>
                <a:cubicBezTo>
                  <a:pt x="10274" y="10123"/>
                  <a:pt x="10264" y="10125"/>
                  <a:pt x="10252" y="10133"/>
                </a:cubicBezTo>
                <a:cubicBezTo>
                  <a:pt x="10276" y="10049"/>
                  <a:pt x="10145" y="10037"/>
                  <a:pt x="10252" y="9954"/>
                </a:cubicBezTo>
                <a:lnTo>
                  <a:pt x="10252" y="9954"/>
                </a:lnTo>
                <a:cubicBezTo>
                  <a:pt x="10227" y="9959"/>
                  <a:pt x="10205" y="9962"/>
                  <a:pt x="10183" y="9962"/>
                </a:cubicBezTo>
                <a:cubicBezTo>
                  <a:pt x="10153" y="9962"/>
                  <a:pt x="10125" y="9956"/>
                  <a:pt x="10097" y="9942"/>
                </a:cubicBezTo>
                <a:cubicBezTo>
                  <a:pt x="10264" y="9894"/>
                  <a:pt x="10026" y="9823"/>
                  <a:pt x="10169" y="9740"/>
                </a:cubicBezTo>
                <a:lnTo>
                  <a:pt x="10169" y="9740"/>
                </a:lnTo>
                <a:cubicBezTo>
                  <a:pt x="10152" y="9744"/>
                  <a:pt x="10137" y="9745"/>
                  <a:pt x="10123" y="9745"/>
                </a:cubicBezTo>
                <a:cubicBezTo>
                  <a:pt x="10010" y="9745"/>
                  <a:pt x="9990" y="9627"/>
                  <a:pt x="9895" y="9585"/>
                </a:cubicBezTo>
                <a:lnTo>
                  <a:pt x="9931" y="9585"/>
                </a:lnTo>
                <a:cubicBezTo>
                  <a:pt x="9907" y="9537"/>
                  <a:pt x="9942" y="9502"/>
                  <a:pt x="9942" y="9466"/>
                </a:cubicBezTo>
                <a:lnTo>
                  <a:pt x="9942" y="9466"/>
                </a:lnTo>
                <a:cubicBezTo>
                  <a:pt x="9911" y="9486"/>
                  <a:pt x="9882" y="9492"/>
                  <a:pt x="9854" y="9492"/>
                </a:cubicBezTo>
                <a:cubicBezTo>
                  <a:pt x="9798" y="9492"/>
                  <a:pt x="9748" y="9466"/>
                  <a:pt x="9692" y="9466"/>
                </a:cubicBezTo>
                <a:cubicBezTo>
                  <a:pt x="9752" y="9347"/>
                  <a:pt x="9823" y="9430"/>
                  <a:pt x="9907" y="9359"/>
                </a:cubicBezTo>
                <a:lnTo>
                  <a:pt x="9907" y="9359"/>
                </a:lnTo>
                <a:cubicBezTo>
                  <a:pt x="9891" y="9369"/>
                  <a:pt x="9877" y="9373"/>
                  <a:pt x="9862" y="9373"/>
                </a:cubicBezTo>
                <a:cubicBezTo>
                  <a:pt x="9827" y="9373"/>
                  <a:pt x="9794" y="9350"/>
                  <a:pt x="9762" y="9350"/>
                </a:cubicBezTo>
                <a:cubicBezTo>
                  <a:pt x="9747" y="9350"/>
                  <a:pt x="9731" y="9355"/>
                  <a:pt x="9716" y="9371"/>
                </a:cubicBezTo>
                <a:cubicBezTo>
                  <a:pt x="9752" y="9287"/>
                  <a:pt x="9716" y="9311"/>
                  <a:pt x="9800" y="9251"/>
                </a:cubicBezTo>
                <a:lnTo>
                  <a:pt x="9800" y="9251"/>
                </a:lnTo>
                <a:cubicBezTo>
                  <a:pt x="9768" y="9266"/>
                  <a:pt x="9749" y="9271"/>
                  <a:pt x="9737" y="9271"/>
                </a:cubicBezTo>
                <a:cubicBezTo>
                  <a:pt x="9701" y="9271"/>
                  <a:pt x="9724" y="9227"/>
                  <a:pt x="9672" y="9227"/>
                </a:cubicBezTo>
                <a:cubicBezTo>
                  <a:pt x="9667" y="9227"/>
                  <a:pt x="9662" y="9227"/>
                  <a:pt x="9657" y="9228"/>
                </a:cubicBezTo>
                <a:cubicBezTo>
                  <a:pt x="9692" y="9132"/>
                  <a:pt x="9764" y="9144"/>
                  <a:pt x="9692" y="9109"/>
                </a:cubicBezTo>
                <a:cubicBezTo>
                  <a:pt x="9703" y="9082"/>
                  <a:pt x="9724" y="9074"/>
                  <a:pt x="9743" y="9074"/>
                </a:cubicBezTo>
                <a:cubicBezTo>
                  <a:pt x="9766" y="9074"/>
                  <a:pt x="9788" y="9085"/>
                  <a:pt x="9788" y="9085"/>
                </a:cubicBezTo>
                <a:cubicBezTo>
                  <a:pt x="9778" y="9069"/>
                  <a:pt x="9767" y="9064"/>
                  <a:pt x="9754" y="9064"/>
                </a:cubicBezTo>
                <a:cubicBezTo>
                  <a:pt x="9716" y="9064"/>
                  <a:pt x="9665" y="9112"/>
                  <a:pt x="9621" y="9121"/>
                </a:cubicBezTo>
                <a:cubicBezTo>
                  <a:pt x="9550" y="9049"/>
                  <a:pt x="9669" y="9049"/>
                  <a:pt x="9704" y="8990"/>
                </a:cubicBezTo>
                <a:cubicBezTo>
                  <a:pt x="9657" y="8954"/>
                  <a:pt x="9550" y="8966"/>
                  <a:pt x="9526" y="8918"/>
                </a:cubicBezTo>
                <a:cubicBezTo>
                  <a:pt x="9550" y="8906"/>
                  <a:pt x="9550" y="8894"/>
                  <a:pt x="9573" y="8894"/>
                </a:cubicBezTo>
                <a:cubicBezTo>
                  <a:pt x="9467" y="8883"/>
                  <a:pt x="9490" y="8742"/>
                  <a:pt x="9363" y="8716"/>
                </a:cubicBezTo>
                <a:lnTo>
                  <a:pt x="9363" y="8716"/>
                </a:lnTo>
                <a:cubicBezTo>
                  <a:pt x="9330" y="8736"/>
                  <a:pt x="9291" y="8754"/>
                  <a:pt x="9252" y="8763"/>
                </a:cubicBezTo>
                <a:cubicBezTo>
                  <a:pt x="9240" y="8740"/>
                  <a:pt x="9169" y="8728"/>
                  <a:pt x="9228" y="8692"/>
                </a:cubicBezTo>
                <a:lnTo>
                  <a:pt x="9228" y="8692"/>
                </a:lnTo>
                <a:cubicBezTo>
                  <a:pt x="9228" y="8704"/>
                  <a:pt x="9237" y="8707"/>
                  <a:pt x="9249" y="8707"/>
                </a:cubicBezTo>
                <a:cubicBezTo>
                  <a:pt x="9261" y="8707"/>
                  <a:pt x="9276" y="8704"/>
                  <a:pt x="9288" y="8704"/>
                </a:cubicBezTo>
                <a:lnTo>
                  <a:pt x="9240" y="8680"/>
                </a:lnTo>
                <a:cubicBezTo>
                  <a:pt x="9262" y="8661"/>
                  <a:pt x="9275" y="8655"/>
                  <a:pt x="9285" y="8655"/>
                </a:cubicBezTo>
                <a:cubicBezTo>
                  <a:pt x="9306" y="8655"/>
                  <a:pt x="9307" y="8688"/>
                  <a:pt x="9333" y="8688"/>
                </a:cubicBezTo>
                <a:cubicBezTo>
                  <a:pt x="9340" y="8688"/>
                  <a:pt x="9348" y="8685"/>
                  <a:pt x="9359" y="8680"/>
                </a:cubicBezTo>
                <a:cubicBezTo>
                  <a:pt x="9299" y="8632"/>
                  <a:pt x="9192" y="8585"/>
                  <a:pt x="9204" y="8525"/>
                </a:cubicBezTo>
                <a:cubicBezTo>
                  <a:pt x="9216" y="8519"/>
                  <a:pt x="9226" y="8516"/>
                  <a:pt x="9234" y="8516"/>
                </a:cubicBezTo>
                <a:cubicBezTo>
                  <a:pt x="9270" y="8516"/>
                  <a:pt x="9280" y="8564"/>
                  <a:pt x="9299" y="8564"/>
                </a:cubicBezTo>
                <a:cubicBezTo>
                  <a:pt x="9308" y="8564"/>
                  <a:pt x="9319" y="8554"/>
                  <a:pt x="9335" y="8525"/>
                </a:cubicBezTo>
                <a:lnTo>
                  <a:pt x="9335" y="8609"/>
                </a:lnTo>
                <a:cubicBezTo>
                  <a:pt x="9367" y="8580"/>
                  <a:pt x="9383" y="8571"/>
                  <a:pt x="9391" y="8571"/>
                </a:cubicBezTo>
                <a:cubicBezTo>
                  <a:pt x="9405" y="8571"/>
                  <a:pt x="9399" y="8594"/>
                  <a:pt x="9413" y="8594"/>
                </a:cubicBezTo>
                <a:cubicBezTo>
                  <a:pt x="9422" y="8594"/>
                  <a:pt x="9440" y="8584"/>
                  <a:pt x="9478" y="8549"/>
                </a:cubicBezTo>
                <a:cubicBezTo>
                  <a:pt x="9454" y="8442"/>
                  <a:pt x="9383" y="8454"/>
                  <a:pt x="9371" y="8347"/>
                </a:cubicBezTo>
                <a:cubicBezTo>
                  <a:pt x="9320" y="8347"/>
                  <a:pt x="9304" y="8373"/>
                  <a:pt x="9263" y="8373"/>
                </a:cubicBezTo>
                <a:cubicBezTo>
                  <a:pt x="9256" y="8373"/>
                  <a:pt x="9248" y="8372"/>
                  <a:pt x="9240" y="8370"/>
                </a:cubicBezTo>
                <a:cubicBezTo>
                  <a:pt x="9085" y="8251"/>
                  <a:pt x="9430" y="8180"/>
                  <a:pt x="9264" y="8109"/>
                </a:cubicBezTo>
                <a:cubicBezTo>
                  <a:pt x="9244" y="8109"/>
                  <a:pt x="9216" y="8111"/>
                  <a:pt x="9190" y="8111"/>
                </a:cubicBezTo>
                <a:cubicBezTo>
                  <a:pt x="9137" y="8111"/>
                  <a:pt x="9089" y="8101"/>
                  <a:pt x="9121" y="8037"/>
                </a:cubicBezTo>
                <a:lnTo>
                  <a:pt x="9228" y="8037"/>
                </a:lnTo>
                <a:cubicBezTo>
                  <a:pt x="9216" y="7930"/>
                  <a:pt x="9061" y="8013"/>
                  <a:pt x="9109" y="7882"/>
                </a:cubicBezTo>
                <a:cubicBezTo>
                  <a:pt x="9150" y="7882"/>
                  <a:pt x="9164" y="7935"/>
                  <a:pt x="9168" y="7935"/>
                </a:cubicBezTo>
                <a:cubicBezTo>
                  <a:pt x="9168" y="7935"/>
                  <a:pt x="9169" y="7933"/>
                  <a:pt x="9169" y="7930"/>
                </a:cubicBezTo>
                <a:cubicBezTo>
                  <a:pt x="9240" y="7847"/>
                  <a:pt x="9097" y="7906"/>
                  <a:pt x="9085" y="7847"/>
                </a:cubicBezTo>
                <a:lnTo>
                  <a:pt x="9180" y="7811"/>
                </a:lnTo>
                <a:cubicBezTo>
                  <a:pt x="9109" y="7704"/>
                  <a:pt x="9049" y="7597"/>
                  <a:pt x="9002" y="7477"/>
                </a:cubicBezTo>
                <a:cubicBezTo>
                  <a:pt x="9015" y="7477"/>
                  <a:pt x="9033" y="7485"/>
                  <a:pt x="9050" y="7485"/>
                </a:cubicBezTo>
                <a:cubicBezTo>
                  <a:pt x="9063" y="7485"/>
                  <a:pt x="9075" y="7481"/>
                  <a:pt x="9085" y="7466"/>
                </a:cubicBezTo>
                <a:cubicBezTo>
                  <a:pt x="9002" y="7323"/>
                  <a:pt x="9061" y="7132"/>
                  <a:pt x="9097" y="6989"/>
                </a:cubicBezTo>
                <a:lnTo>
                  <a:pt x="9014" y="6930"/>
                </a:lnTo>
                <a:cubicBezTo>
                  <a:pt x="9014" y="6921"/>
                  <a:pt x="9032" y="6913"/>
                  <a:pt x="9046" y="6913"/>
                </a:cubicBezTo>
                <a:cubicBezTo>
                  <a:pt x="9052" y="6913"/>
                  <a:pt x="9058" y="6914"/>
                  <a:pt x="9061" y="6918"/>
                </a:cubicBezTo>
                <a:cubicBezTo>
                  <a:pt x="9074" y="6896"/>
                  <a:pt x="9072" y="6890"/>
                  <a:pt x="9061" y="6890"/>
                </a:cubicBezTo>
                <a:cubicBezTo>
                  <a:pt x="9048" y="6890"/>
                  <a:pt x="9023" y="6900"/>
                  <a:pt x="9002" y="6900"/>
                </a:cubicBezTo>
                <a:cubicBezTo>
                  <a:pt x="8993" y="6900"/>
                  <a:pt x="8985" y="6898"/>
                  <a:pt x="8978" y="6894"/>
                </a:cubicBezTo>
                <a:cubicBezTo>
                  <a:pt x="8978" y="6871"/>
                  <a:pt x="8998" y="6858"/>
                  <a:pt x="9018" y="6858"/>
                </a:cubicBezTo>
                <a:cubicBezTo>
                  <a:pt x="9030" y="6858"/>
                  <a:pt x="9041" y="6862"/>
                  <a:pt x="9049" y="6870"/>
                </a:cubicBezTo>
                <a:cubicBezTo>
                  <a:pt x="8978" y="6775"/>
                  <a:pt x="8883" y="6573"/>
                  <a:pt x="8990" y="6477"/>
                </a:cubicBezTo>
                <a:lnTo>
                  <a:pt x="8990" y="6477"/>
                </a:lnTo>
                <a:lnTo>
                  <a:pt x="9014" y="6489"/>
                </a:lnTo>
                <a:cubicBezTo>
                  <a:pt x="9061" y="6418"/>
                  <a:pt x="8847" y="6382"/>
                  <a:pt x="8930" y="6311"/>
                </a:cubicBezTo>
                <a:lnTo>
                  <a:pt x="8930" y="6311"/>
                </a:lnTo>
                <a:lnTo>
                  <a:pt x="8954" y="6334"/>
                </a:lnTo>
                <a:cubicBezTo>
                  <a:pt x="8966" y="6239"/>
                  <a:pt x="8990" y="6144"/>
                  <a:pt x="9002" y="6061"/>
                </a:cubicBezTo>
                <a:cubicBezTo>
                  <a:pt x="9002" y="5965"/>
                  <a:pt x="9061" y="5882"/>
                  <a:pt x="9133" y="5834"/>
                </a:cubicBezTo>
                <a:cubicBezTo>
                  <a:pt x="9026" y="5775"/>
                  <a:pt x="9240" y="5692"/>
                  <a:pt x="9073" y="5620"/>
                </a:cubicBezTo>
                <a:cubicBezTo>
                  <a:pt x="9192" y="5549"/>
                  <a:pt x="9216" y="5596"/>
                  <a:pt x="9323" y="5489"/>
                </a:cubicBezTo>
                <a:cubicBezTo>
                  <a:pt x="9335" y="5453"/>
                  <a:pt x="9240" y="5394"/>
                  <a:pt x="9252" y="5346"/>
                </a:cubicBezTo>
                <a:lnTo>
                  <a:pt x="9252" y="5346"/>
                </a:lnTo>
                <a:lnTo>
                  <a:pt x="9323" y="5382"/>
                </a:lnTo>
                <a:lnTo>
                  <a:pt x="9276" y="5275"/>
                </a:lnTo>
                <a:lnTo>
                  <a:pt x="9383" y="5299"/>
                </a:lnTo>
                <a:lnTo>
                  <a:pt x="9383" y="5263"/>
                </a:lnTo>
                <a:lnTo>
                  <a:pt x="9311" y="5263"/>
                </a:lnTo>
                <a:cubicBezTo>
                  <a:pt x="9311" y="5200"/>
                  <a:pt x="9387" y="5171"/>
                  <a:pt x="9438" y="5171"/>
                </a:cubicBezTo>
                <a:cubicBezTo>
                  <a:pt x="9455" y="5171"/>
                  <a:pt x="9469" y="5174"/>
                  <a:pt x="9478" y="5180"/>
                </a:cubicBezTo>
                <a:cubicBezTo>
                  <a:pt x="9490" y="5120"/>
                  <a:pt x="9502" y="5072"/>
                  <a:pt x="9514" y="5013"/>
                </a:cubicBezTo>
                <a:cubicBezTo>
                  <a:pt x="9531" y="5030"/>
                  <a:pt x="9536" y="5047"/>
                  <a:pt x="9537" y="5068"/>
                </a:cubicBezTo>
                <a:lnTo>
                  <a:pt x="9537" y="5068"/>
                </a:lnTo>
                <a:cubicBezTo>
                  <a:pt x="9538" y="5056"/>
                  <a:pt x="9543" y="5051"/>
                  <a:pt x="9549" y="5051"/>
                </a:cubicBezTo>
                <a:cubicBezTo>
                  <a:pt x="9563" y="5051"/>
                  <a:pt x="9586" y="5075"/>
                  <a:pt x="9599" y="5075"/>
                </a:cubicBezTo>
                <a:cubicBezTo>
                  <a:pt x="9608" y="5075"/>
                  <a:pt x="9612" y="5066"/>
                  <a:pt x="9609" y="5037"/>
                </a:cubicBezTo>
                <a:cubicBezTo>
                  <a:pt x="9585" y="5037"/>
                  <a:pt x="9561" y="5001"/>
                  <a:pt x="9550" y="4977"/>
                </a:cubicBezTo>
                <a:cubicBezTo>
                  <a:pt x="9621" y="4977"/>
                  <a:pt x="9669" y="4930"/>
                  <a:pt x="9704" y="4870"/>
                </a:cubicBezTo>
                <a:lnTo>
                  <a:pt x="9740" y="4918"/>
                </a:lnTo>
                <a:cubicBezTo>
                  <a:pt x="9776" y="4882"/>
                  <a:pt x="9823" y="4846"/>
                  <a:pt x="9859" y="4799"/>
                </a:cubicBezTo>
                <a:cubicBezTo>
                  <a:pt x="9907" y="4751"/>
                  <a:pt x="9954" y="4703"/>
                  <a:pt x="10002" y="4668"/>
                </a:cubicBezTo>
                <a:cubicBezTo>
                  <a:pt x="9954" y="4668"/>
                  <a:pt x="9895" y="4572"/>
                  <a:pt x="9931" y="4549"/>
                </a:cubicBezTo>
                <a:lnTo>
                  <a:pt x="9931" y="4549"/>
                </a:lnTo>
                <a:lnTo>
                  <a:pt x="9990" y="4608"/>
                </a:lnTo>
                <a:cubicBezTo>
                  <a:pt x="9978" y="4549"/>
                  <a:pt x="9942" y="4608"/>
                  <a:pt x="9942" y="4513"/>
                </a:cubicBezTo>
                <a:cubicBezTo>
                  <a:pt x="9948" y="4510"/>
                  <a:pt x="9953" y="4509"/>
                  <a:pt x="9957" y="4509"/>
                </a:cubicBezTo>
                <a:cubicBezTo>
                  <a:pt x="9997" y="4509"/>
                  <a:pt x="10026" y="4589"/>
                  <a:pt x="10026" y="4632"/>
                </a:cubicBezTo>
                <a:lnTo>
                  <a:pt x="10050" y="4560"/>
                </a:lnTo>
                <a:cubicBezTo>
                  <a:pt x="10050" y="4560"/>
                  <a:pt x="10073" y="4608"/>
                  <a:pt x="10085" y="4644"/>
                </a:cubicBezTo>
                <a:cubicBezTo>
                  <a:pt x="10081" y="4619"/>
                  <a:pt x="10097" y="4614"/>
                  <a:pt x="10119" y="4614"/>
                </a:cubicBezTo>
                <a:cubicBezTo>
                  <a:pt x="10132" y="4614"/>
                  <a:pt x="10147" y="4616"/>
                  <a:pt x="10160" y="4616"/>
                </a:cubicBezTo>
                <a:cubicBezTo>
                  <a:pt x="10190" y="4616"/>
                  <a:pt x="10215" y="4608"/>
                  <a:pt x="10204" y="4560"/>
                </a:cubicBezTo>
                <a:lnTo>
                  <a:pt x="10204" y="4560"/>
                </a:lnTo>
                <a:lnTo>
                  <a:pt x="10216" y="4584"/>
                </a:lnTo>
                <a:cubicBezTo>
                  <a:pt x="10323" y="4513"/>
                  <a:pt x="10371" y="4465"/>
                  <a:pt x="10466" y="4418"/>
                </a:cubicBezTo>
                <a:cubicBezTo>
                  <a:pt x="10431" y="4346"/>
                  <a:pt x="10478" y="4334"/>
                  <a:pt x="10490" y="4263"/>
                </a:cubicBezTo>
                <a:cubicBezTo>
                  <a:pt x="10530" y="4268"/>
                  <a:pt x="10569" y="4271"/>
                  <a:pt x="10608" y="4271"/>
                </a:cubicBezTo>
                <a:cubicBezTo>
                  <a:pt x="10664" y="4271"/>
                  <a:pt x="10720" y="4265"/>
                  <a:pt x="10776" y="4251"/>
                </a:cubicBezTo>
                <a:cubicBezTo>
                  <a:pt x="10823" y="4191"/>
                  <a:pt x="10776" y="4179"/>
                  <a:pt x="10788" y="4120"/>
                </a:cubicBezTo>
                <a:lnTo>
                  <a:pt x="10788" y="4120"/>
                </a:lnTo>
                <a:cubicBezTo>
                  <a:pt x="10812" y="4191"/>
                  <a:pt x="10907" y="4156"/>
                  <a:pt x="10871" y="4227"/>
                </a:cubicBezTo>
                <a:cubicBezTo>
                  <a:pt x="10966" y="4179"/>
                  <a:pt x="11062" y="4132"/>
                  <a:pt x="11145" y="4072"/>
                </a:cubicBezTo>
                <a:cubicBezTo>
                  <a:pt x="11121" y="4048"/>
                  <a:pt x="11109" y="4037"/>
                  <a:pt x="11109" y="4013"/>
                </a:cubicBezTo>
                <a:cubicBezTo>
                  <a:pt x="11109" y="4007"/>
                  <a:pt x="11113" y="4005"/>
                  <a:pt x="11118" y="4005"/>
                </a:cubicBezTo>
                <a:cubicBezTo>
                  <a:pt x="11138" y="4005"/>
                  <a:pt x="11181" y="4033"/>
                  <a:pt x="11181" y="4060"/>
                </a:cubicBezTo>
                <a:lnTo>
                  <a:pt x="11181" y="4072"/>
                </a:lnTo>
                <a:cubicBezTo>
                  <a:pt x="11211" y="4042"/>
                  <a:pt x="11247" y="4031"/>
                  <a:pt x="11288" y="4031"/>
                </a:cubicBezTo>
                <a:cubicBezTo>
                  <a:pt x="11343" y="4031"/>
                  <a:pt x="11405" y="4052"/>
                  <a:pt x="11466" y="4072"/>
                </a:cubicBezTo>
                <a:cubicBezTo>
                  <a:pt x="11521" y="4093"/>
                  <a:pt x="11572" y="4114"/>
                  <a:pt x="11617" y="4114"/>
                </a:cubicBezTo>
                <a:cubicBezTo>
                  <a:pt x="11650" y="4114"/>
                  <a:pt x="11679" y="4102"/>
                  <a:pt x="11705" y="4072"/>
                </a:cubicBezTo>
                <a:lnTo>
                  <a:pt x="11705" y="4084"/>
                </a:lnTo>
                <a:lnTo>
                  <a:pt x="11847" y="4001"/>
                </a:lnTo>
                <a:close/>
                <a:moveTo>
                  <a:pt x="2392" y="4847"/>
                </a:moveTo>
                <a:cubicBezTo>
                  <a:pt x="2399" y="4847"/>
                  <a:pt x="2407" y="4853"/>
                  <a:pt x="2418" y="4870"/>
                </a:cubicBezTo>
                <a:cubicBezTo>
                  <a:pt x="2394" y="4870"/>
                  <a:pt x="2406" y="4906"/>
                  <a:pt x="2394" y="4930"/>
                </a:cubicBezTo>
                <a:lnTo>
                  <a:pt x="2418" y="4882"/>
                </a:lnTo>
                <a:lnTo>
                  <a:pt x="2418" y="4882"/>
                </a:lnTo>
                <a:cubicBezTo>
                  <a:pt x="2477" y="4977"/>
                  <a:pt x="2382" y="4930"/>
                  <a:pt x="2406" y="5001"/>
                </a:cubicBezTo>
                <a:cubicBezTo>
                  <a:pt x="2462" y="4956"/>
                  <a:pt x="2518" y="4869"/>
                  <a:pt x="2574" y="4869"/>
                </a:cubicBezTo>
                <a:cubicBezTo>
                  <a:pt x="2577" y="4869"/>
                  <a:pt x="2581" y="4869"/>
                  <a:pt x="2584" y="4870"/>
                </a:cubicBezTo>
                <a:cubicBezTo>
                  <a:pt x="2620" y="4965"/>
                  <a:pt x="2465" y="4930"/>
                  <a:pt x="2561" y="5001"/>
                </a:cubicBezTo>
                <a:lnTo>
                  <a:pt x="2465" y="4989"/>
                </a:lnTo>
                <a:lnTo>
                  <a:pt x="2465" y="4989"/>
                </a:lnTo>
                <a:cubicBezTo>
                  <a:pt x="2572" y="5120"/>
                  <a:pt x="2418" y="4989"/>
                  <a:pt x="2513" y="5132"/>
                </a:cubicBezTo>
                <a:cubicBezTo>
                  <a:pt x="2620" y="5132"/>
                  <a:pt x="2620" y="5061"/>
                  <a:pt x="2727" y="5061"/>
                </a:cubicBezTo>
                <a:cubicBezTo>
                  <a:pt x="2739" y="5001"/>
                  <a:pt x="2703" y="4989"/>
                  <a:pt x="2715" y="4930"/>
                </a:cubicBezTo>
                <a:cubicBezTo>
                  <a:pt x="2735" y="4911"/>
                  <a:pt x="2752" y="4904"/>
                  <a:pt x="2768" y="4904"/>
                </a:cubicBezTo>
                <a:cubicBezTo>
                  <a:pt x="2833" y="4904"/>
                  <a:pt x="2861" y="5042"/>
                  <a:pt x="2913" y="5042"/>
                </a:cubicBezTo>
                <a:cubicBezTo>
                  <a:pt x="2928" y="5042"/>
                  <a:pt x="2945" y="5030"/>
                  <a:pt x="2965" y="5001"/>
                </a:cubicBezTo>
                <a:cubicBezTo>
                  <a:pt x="2975" y="4952"/>
                  <a:pt x="2977" y="4855"/>
                  <a:pt x="3023" y="4855"/>
                </a:cubicBezTo>
                <a:cubicBezTo>
                  <a:pt x="3034" y="4855"/>
                  <a:pt x="3046" y="4859"/>
                  <a:pt x="3061" y="4870"/>
                </a:cubicBezTo>
                <a:lnTo>
                  <a:pt x="3049" y="4977"/>
                </a:lnTo>
                <a:cubicBezTo>
                  <a:pt x="3129" y="4977"/>
                  <a:pt x="3108" y="4868"/>
                  <a:pt x="3162" y="4868"/>
                </a:cubicBezTo>
                <a:cubicBezTo>
                  <a:pt x="3173" y="4868"/>
                  <a:pt x="3186" y="4872"/>
                  <a:pt x="3203" y="4882"/>
                </a:cubicBezTo>
                <a:cubicBezTo>
                  <a:pt x="3192" y="4930"/>
                  <a:pt x="3132" y="4930"/>
                  <a:pt x="3144" y="4941"/>
                </a:cubicBezTo>
                <a:cubicBezTo>
                  <a:pt x="3159" y="4959"/>
                  <a:pt x="3170" y="4966"/>
                  <a:pt x="3178" y="4966"/>
                </a:cubicBezTo>
                <a:cubicBezTo>
                  <a:pt x="3208" y="4966"/>
                  <a:pt x="3202" y="4870"/>
                  <a:pt x="3239" y="4870"/>
                </a:cubicBezTo>
                <a:lnTo>
                  <a:pt x="3263" y="4965"/>
                </a:lnTo>
                <a:cubicBezTo>
                  <a:pt x="3370" y="4930"/>
                  <a:pt x="3489" y="4894"/>
                  <a:pt x="3596" y="4882"/>
                </a:cubicBezTo>
                <a:lnTo>
                  <a:pt x="3596" y="4882"/>
                </a:lnTo>
                <a:cubicBezTo>
                  <a:pt x="3596" y="4906"/>
                  <a:pt x="3573" y="4930"/>
                  <a:pt x="3596" y="4965"/>
                </a:cubicBezTo>
                <a:cubicBezTo>
                  <a:pt x="3614" y="4962"/>
                  <a:pt x="3632" y="4961"/>
                  <a:pt x="3650" y="4961"/>
                </a:cubicBezTo>
                <a:cubicBezTo>
                  <a:pt x="3704" y="4961"/>
                  <a:pt x="3757" y="4974"/>
                  <a:pt x="3811" y="5001"/>
                </a:cubicBezTo>
                <a:cubicBezTo>
                  <a:pt x="3870" y="5037"/>
                  <a:pt x="3942" y="5084"/>
                  <a:pt x="4001" y="5132"/>
                </a:cubicBezTo>
                <a:lnTo>
                  <a:pt x="4073" y="5072"/>
                </a:lnTo>
                <a:lnTo>
                  <a:pt x="4073" y="5072"/>
                </a:lnTo>
                <a:cubicBezTo>
                  <a:pt x="4085" y="5072"/>
                  <a:pt x="4085" y="5120"/>
                  <a:pt x="4061" y="5120"/>
                </a:cubicBezTo>
                <a:cubicBezTo>
                  <a:pt x="4070" y="5129"/>
                  <a:pt x="4077" y="5133"/>
                  <a:pt x="4081" y="5133"/>
                </a:cubicBezTo>
                <a:cubicBezTo>
                  <a:pt x="4101" y="5133"/>
                  <a:pt x="4092" y="5068"/>
                  <a:pt x="4120" y="5049"/>
                </a:cubicBezTo>
                <a:cubicBezTo>
                  <a:pt x="4156" y="5061"/>
                  <a:pt x="4144" y="5120"/>
                  <a:pt x="4120" y="5132"/>
                </a:cubicBezTo>
                <a:cubicBezTo>
                  <a:pt x="4152" y="5125"/>
                  <a:pt x="4195" y="5120"/>
                  <a:pt x="4240" y="5120"/>
                </a:cubicBezTo>
                <a:cubicBezTo>
                  <a:pt x="4346" y="5120"/>
                  <a:pt x="4464" y="5147"/>
                  <a:pt x="4489" y="5239"/>
                </a:cubicBezTo>
                <a:lnTo>
                  <a:pt x="4466" y="5251"/>
                </a:lnTo>
                <a:cubicBezTo>
                  <a:pt x="4474" y="5264"/>
                  <a:pt x="4486" y="5269"/>
                  <a:pt x="4499" y="5269"/>
                </a:cubicBezTo>
                <a:cubicBezTo>
                  <a:pt x="4537" y="5269"/>
                  <a:pt x="4587" y="5226"/>
                  <a:pt x="4621" y="5226"/>
                </a:cubicBezTo>
                <a:cubicBezTo>
                  <a:pt x="4637" y="5226"/>
                  <a:pt x="4650" y="5235"/>
                  <a:pt x="4656" y="5263"/>
                </a:cubicBezTo>
                <a:lnTo>
                  <a:pt x="4632" y="5263"/>
                </a:lnTo>
                <a:cubicBezTo>
                  <a:pt x="4692" y="5322"/>
                  <a:pt x="4775" y="5370"/>
                  <a:pt x="4847" y="5430"/>
                </a:cubicBezTo>
                <a:cubicBezTo>
                  <a:pt x="4918" y="5489"/>
                  <a:pt x="4966" y="5561"/>
                  <a:pt x="4966" y="5644"/>
                </a:cubicBezTo>
                <a:cubicBezTo>
                  <a:pt x="4978" y="5637"/>
                  <a:pt x="4989" y="5634"/>
                  <a:pt x="4998" y="5634"/>
                </a:cubicBezTo>
                <a:cubicBezTo>
                  <a:pt x="5053" y="5634"/>
                  <a:pt x="5056" y="5739"/>
                  <a:pt x="5119" y="5739"/>
                </a:cubicBezTo>
                <a:cubicBezTo>
                  <a:pt x="5135" y="5739"/>
                  <a:pt x="5154" y="5732"/>
                  <a:pt x="5180" y="5715"/>
                </a:cubicBezTo>
                <a:lnTo>
                  <a:pt x="5180" y="5715"/>
                </a:lnTo>
                <a:cubicBezTo>
                  <a:pt x="5180" y="5846"/>
                  <a:pt x="5144" y="5834"/>
                  <a:pt x="5180" y="5977"/>
                </a:cubicBezTo>
                <a:cubicBezTo>
                  <a:pt x="5184" y="5988"/>
                  <a:pt x="5197" y="5991"/>
                  <a:pt x="5214" y="5991"/>
                </a:cubicBezTo>
                <a:cubicBezTo>
                  <a:pt x="5234" y="5991"/>
                  <a:pt x="5261" y="5987"/>
                  <a:pt x="5286" y="5987"/>
                </a:cubicBezTo>
                <a:cubicBezTo>
                  <a:pt x="5306" y="5987"/>
                  <a:pt x="5324" y="5990"/>
                  <a:pt x="5335" y="6001"/>
                </a:cubicBezTo>
                <a:lnTo>
                  <a:pt x="5263" y="6049"/>
                </a:lnTo>
                <a:lnTo>
                  <a:pt x="5382" y="6049"/>
                </a:lnTo>
                <a:lnTo>
                  <a:pt x="5311" y="6132"/>
                </a:lnTo>
                <a:lnTo>
                  <a:pt x="5359" y="6156"/>
                </a:lnTo>
                <a:cubicBezTo>
                  <a:pt x="5347" y="6132"/>
                  <a:pt x="5370" y="6108"/>
                  <a:pt x="5394" y="6096"/>
                </a:cubicBezTo>
                <a:lnTo>
                  <a:pt x="5394" y="6096"/>
                </a:lnTo>
                <a:cubicBezTo>
                  <a:pt x="5466" y="6132"/>
                  <a:pt x="5418" y="6275"/>
                  <a:pt x="5382" y="6299"/>
                </a:cubicBezTo>
                <a:lnTo>
                  <a:pt x="5525" y="6406"/>
                </a:lnTo>
                <a:cubicBezTo>
                  <a:pt x="5516" y="6409"/>
                  <a:pt x="5507" y="6411"/>
                  <a:pt x="5499" y="6411"/>
                </a:cubicBezTo>
                <a:cubicBezTo>
                  <a:pt x="5492" y="6411"/>
                  <a:pt x="5487" y="6410"/>
                  <a:pt x="5481" y="6408"/>
                </a:cubicBezTo>
                <a:lnTo>
                  <a:pt x="5481" y="6408"/>
                </a:lnTo>
                <a:cubicBezTo>
                  <a:pt x="5477" y="6431"/>
                  <a:pt x="5389" y="6451"/>
                  <a:pt x="5478" y="6477"/>
                </a:cubicBezTo>
                <a:cubicBezTo>
                  <a:pt x="5489" y="6454"/>
                  <a:pt x="5525" y="6454"/>
                  <a:pt x="5537" y="6454"/>
                </a:cubicBezTo>
                <a:cubicBezTo>
                  <a:pt x="5513" y="6513"/>
                  <a:pt x="5537" y="6596"/>
                  <a:pt x="5585" y="6644"/>
                </a:cubicBezTo>
                <a:lnTo>
                  <a:pt x="5525" y="6656"/>
                </a:lnTo>
                <a:cubicBezTo>
                  <a:pt x="5561" y="6763"/>
                  <a:pt x="5632" y="6882"/>
                  <a:pt x="5668" y="7013"/>
                </a:cubicBezTo>
                <a:cubicBezTo>
                  <a:pt x="5683" y="6976"/>
                  <a:pt x="5726" y="6957"/>
                  <a:pt x="5764" y="6957"/>
                </a:cubicBezTo>
                <a:cubicBezTo>
                  <a:pt x="5788" y="6957"/>
                  <a:pt x="5809" y="6964"/>
                  <a:pt x="5823" y="6977"/>
                </a:cubicBezTo>
                <a:lnTo>
                  <a:pt x="5789" y="6990"/>
                </a:lnTo>
                <a:lnTo>
                  <a:pt x="5789" y="6990"/>
                </a:lnTo>
                <a:cubicBezTo>
                  <a:pt x="5790" y="6990"/>
                  <a:pt x="5792" y="6990"/>
                  <a:pt x="5794" y="6990"/>
                </a:cubicBezTo>
                <a:cubicBezTo>
                  <a:pt x="5803" y="6990"/>
                  <a:pt x="5815" y="6993"/>
                  <a:pt x="5835" y="7001"/>
                </a:cubicBezTo>
                <a:cubicBezTo>
                  <a:pt x="5835" y="7033"/>
                  <a:pt x="5792" y="7049"/>
                  <a:pt x="5754" y="7049"/>
                </a:cubicBezTo>
                <a:cubicBezTo>
                  <a:pt x="5734" y="7049"/>
                  <a:pt x="5716" y="7045"/>
                  <a:pt x="5704" y="7037"/>
                </a:cubicBezTo>
                <a:lnTo>
                  <a:pt x="5704" y="7037"/>
                </a:lnTo>
                <a:lnTo>
                  <a:pt x="5751" y="7085"/>
                </a:lnTo>
                <a:cubicBezTo>
                  <a:pt x="5743" y="7089"/>
                  <a:pt x="5737" y="7090"/>
                  <a:pt x="5730" y="7090"/>
                </a:cubicBezTo>
                <a:cubicBezTo>
                  <a:pt x="5717" y="7090"/>
                  <a:pt x="5704" y="7085"/>
                  <a:pt x="5680" y="7085"/>
                </a:cubicBezTo>
                <a:cubicBezTo>
                  <a:pt x="5740" y="7096"/>
                  <a:pt x="5597" y="7216"/>
                  <a:pt x="5704" y="7227"/>
                </a:cubicBezTo>
                <a:lnTo>
                  <a:pt x="5680" y="7239"/>
                </a:lnTo>
                <a:cubicBezTo>
                  <a:pt x="5692" y="7370"/>
                  <a:pt x="5751" y="7418"/>
                  <a:pt x="5751" y="7537"/>
                </a:cubicBezTo>
                <a:cubicBezTo>
                  <a:pt x="5835" y="7537"/>
                  <a:pt x="5823" y="7573"/>
                  <a:pt x="5882" y="7597"/>
                </a:cubicBezTo>
                <a:cubicBezTo>
                  <a:pt x="5847" y="7692"/>
                  <a:pt x="5823" y="7787"/>
                  <a:pt x="5811" y="7870"/>
                </a:cubicBezTo>
                <a:cubicBezTo>
                  <a:pt x="5847" y="7942"/>
                  <a:pt x="5882" y="7894"/>
                  <a:pt x="5918" y="7930"/>
                </a:cubicBezTo>
                <a:cubicBezTo>
                  <a:pt x="5861" y="7930"/>
                  <a:pt x="5850" y="7991"/>
                  <a:pt x="5823" y="7991"/>
                </a:cubicBezTo>
                <a:cubicBezTo>
                  <a:pt x="5816" y="7991"/>
                  <a:pt x="5809" y="7987"/>
                  <a:pt x="5799" y="7978"/>
                </a:cubicBezTo>
                <a:lnTo>
                  <a:pt x="5799" y="7978"/>
                </a:lnTo>
                <a:cubicBezTo>
                  <a:pt x="5799" y="8085"/>
                  <a:pt x="5799" y="8192"/>
                  <a:pt x="5823" y="8299"/>
                </a:cubicBezTo>
                <a:lnTo>
                  <a:pt x="5823" y="8287"/>
                </a:lnTo>
                <a:cubicBezTo>
                  <a:pt x="5848" y="8279"/>
                  <a:pt x="5861" y="8270"/>
                  <a:pt x="5876" y="8270"/>
                </a:cubicBezTo>
                <a:cubicBezTo>
                  <a:pt x="5881" y="8270"/>
                  <a:pt x="5887" y="8272"/>
                  <a:pt x="5894" y="8275"/>
                </a:cubicBezTo>
                <a:cubicBezTo>
                  <a:pt x="5915" y="8286"/>
                  <a:pt x="5871" y="8325"/>
                  <a:pt x="5835" y="8325"/>
                </a:cubicBezTo>
                <a:cubicBezTo>
                  <a:pt x="5831" y="8325"/>
                  <a:pt x="5827" y="8324"/>
                  <a:pt x="5823" y="8323"/>
                </a:cubicBezTo>
                <a:lnTo>
                  <a:pt x="5811" y="8311"/>
                </a:lnTo>
                <a:lnTo>
                  <a:pt x="5811" y="8311"/>
                </a:lnTo>
                <a:cubicBezTo>
                  <a:pt x="5906" y="8513"/>
                  <a:pt x="5513" y="8632"/>
                  <a:pt x="5632" y="8811"/>
                </a:cubicBezTo>
                <a:lnTo>
                  <a:pt x="5632" y="8799"/>
                </a:lnTo>
                <a:cubicBezTo>
                  <a:pt x="5644" y="8847"/>
                  <a:pt x="5644" y="8894"/>
                  <a:pt x="5656" y="8954"/>
                </a:cubicBezTo>
                <a:cubicBezTo>
                  <a:pt x="5650" y="8963"/>
                  <a:pt x="5644" y="8966"/>
                  <a:pt x="5639" y="8966"/>
                </a:cubicBezTo>
                <a:cubicBezTo>
                  <a:pt x="5621" y="8966"/>
                  <a:pt x="5612" y="8915"/>
                  <a:pt x="5577" y="8915"/>
                </a:cubicBezTo>
                <a:cubicBezTo>
                  <a:pt x="5572" y="8915"/>
                  <a:pt x="5567" y="8916"/>
                  <a:pt x="5561" y="8918"/>
                </a:cubicBezTo>
                <a:cubicBezTo>
                  <a:pt x="5609" y="9109"/>
                  <a:pt x="5454" y="9132"/>
                  <a:pt x="5466" y="9263"/>
                </a:cubicBezTo>
                <a:cubicBezTo>
                  <a:pt x="5457" y="9263"/>
                  <a:pt x="5449" y="9262"/>
                  <a:pt x="5441" y="9262"/>
                </a:cubicBezTo>
                <a:cubicBezTo>
                  <a:pt x="5341" y="9262"/>
                  <a:pt x="5308" y="9329"/>
                  <a:pt x="5275" y="9406"/>
                </a:cubicBezTo>
                <a:cubicBezTo>
                  <a:pt x="5239" y="9490"/>
                  <a:pt x="5192" y="9585"/>
                  <a:pt x="5108" y="9597"/>
                </a:cubicBezTo>
                <a:lnTo>
                  <a:pt x="5144" y="9621"/>
                </a:lnTo>
                <a:cubicBezTo>
                  <a:pt x="5154" y="9645"/>
                  <a:pt x="5148" y="9651"/>
                  <a:pt x="5136" y="9651"/>
                </a:cubicBezTo>
                <a:cubicBezTo>
                  <a:pt x="5121" y="9651"/>
                  <a:pt x="5099" y="9642"/>
                  <a:pt x="5083" y="9642"/>
                </a:cubicBezTo>
                <a:cubicBezTo>
                  <a:pt x="5079" y="9642"/>
                  <a:pt x="5076" y="9643"/>
                  <a:pt x="5073" y="9644"/>
                </a:cubicBezTo>
                <a:cubicBezTo>
                  <a:pt x="5108" y="9668"/>
                  <a:pt x="5132" y="9644"/>
                  <a:pt x="5144" y="9680"/>
                </a:cubicBezTo>
                <a:cubicBezTo>
                  <a:pt x="5120" y="9740"/>
                  <a:pt x="5073" y="9811"/>
                  <a:pt x="5025" y="9871"/>
                </a:cubicBezTo>
                <a:cubicBezTo>
                  <a:pt x="4978" y="9918"/>
                  <a:pt x="4918" y="9966"/>
                  <a:pt x="4858" y="10013"/>
                </a:cubicBezTo>
                <a:lnTo>
                  <a:pt x="4668" y="10144"/>
                </a:lnTo>
                <a:cubicBezTo>
                  <a:pt x="4597" y="10180"/>
                  <a:pt x="4537" y="10216"/>
                  <a:pt x="4477" y="10252"/>
                </a:cubicBezTo>
                <a:cubicBezTo>
                  <a:pt x="4394" y="10311"/>
                  <a:pt x="4608" y="10490"/>
                  <a:pt x="4430" y="10490"/>
                </a:cubicBezTo>
                <a:lnTo>
                  <a:pt x="4394" y="10394"/>
                </a:lnTo>
                <a:cubicBezTo>
                  <a:pt x="4346" y="10478"/>
                  <a:pt x="4275" y="10561"/>
                  <a:pt x="4180" y="10609"/>
                </a:cubicBezTo>
                <a:cubicBezTo>
                  <a:pt x="4085" y="10656"/>
                  <a:pt x="4001" y="10716"/>
                  <a:pt x="3930" y="10787"/>
                </a:cubicBezTo>
                <a:cubicBezTo>
                  <a:pt x="3930" y="10764"/>
                  <a:pt x="3918" y="10740"/>
                  <a:pt x="3930" y="10728"/>
                </a:cubicBezTo>
                <a:cubicBezTo>
                  <a:pt x="3921" y="10722"/>
                  <a:pt x="3912" y="10720"/>
                  <a:pt x="3902" y="10720"/>
                </a:cubicBezTo>
                <a:cubicBezTo>
                  <a:pt x="3851" y="10720"/>
                  <a:pt x="3801" y="10796"/>
                  <a:pt x="3811" y="10847"/>
                </a:cubicBezTo>
                <a:cubicBezTo>
                  <a:pt x="3775" y="10847"/>
                  <a:pt x="3787" y="10799"/>
                  <a:pt x="3763" y="10775"/>
                </a:cubicBezTo>
                <a:cubicBezTo>
                  <a:pt x="3760" y="10774"/>
                  <a:pt x="3757" y="10773"/>
                  <a:pt x="3755" y="10773"/>
                </a:cubicBezTo>
                <a:cubicBezTo>
                  <a:pt x="3728" y="10773"/>
                  <a:pt x="3701" y="10850"/>
                  <a:pt x="3668" y="10850"/>
                </a:cubicBezTo>
                <a:cubicBezTo>
                  <a:pt x="3660" y="10850"/>
                  <a:pt x="3652" y="10845"/>
                  <a:pt x="3644" y="10835"/>
                </a:cubicBezTo>
                <a:cubicBezTo>
                  <a:pt x="3644" y="10829"/>
                  <a:pt x="3644" y="10823"/>
                  <a:pt x="3645" y="10817"/>
                </a:cubicBezTo>
                <a:lnTo>
                  <a:pt x="3645" y="10817"/>
                </a:lnTo>
                <a:cubicBezTo>
                  <a:pt x="3618" y="10845"/>
                  <a:pt x="3554" y="10844"/>
                  <a:pt x="3584" y="10895"/>
                </a:cubicBezTo>
                <a:cubicBezTo>
                  <a:pt x="3575" y="10891"/>
                  <a:pt x="3566" y="10890"/>
                  <a:pt x="3557" y="10890"/>
                </a:cubicBezTo>
                <a:cubicBezTo>
                  <a:pt x="3510" y="10890"/>
                  <a:pt x="3468" y="10927"/>
                  <a:pt x="3426" y="10927"/>
                </a:cubicBezTo>
                <a:cubicBezTo>
                  <a:pt x="3416" y="10927"/>
                  <a:pt x="3405" y="10925"/>
                  <a:pt x="3394" y="10918"/>
                </a:cubicBezTo>
                <a:cubicBezTo>
                  <a:pt x="3386" y="10949"/>
                  <a:pt x="3371" y="10956"/>
                  <a:pt x="3354" y="10956"/>
                </a:cubicBezTo>
                <a:cubicBezTo>
                  <a:pt x="3339" y="10956"/>
                  <a:pt x="3322" y="10951"/>
                  <a:pt x="3307" y="10951"/>
                </a:cubicBezTo>
                <a:cubicBezTo>
                  <a:pt x="3286" y="10951"/>
                  <a:pt x="3268" y="10962"/>
                  <a:pt x="3263" y="11014"/>
                </a:cubicBezTo>
                <a:cubicBezTo>
                  <a:pt x="3263" y="10944"/>
                  <a:pt x="3229" y="10918"/>
                  <a:pt x="3191" y="10918"/>
                </a:cubicBezTo>
                <a:cubicBezTo>
                  <a:pt x="3157" y="10918"/>
                  <a:pt x="3119" y="10938"/>
                  <a:pt x="3096" y="10966"/>
                </a:cubicBezTo>
                <a:cubicBezTo>
                  <a:pt x="3108" y="10930"/>
                  <a:pt x="3061" y="10930"/>
                  <a:pt x="3073" y="10871"/>
                </a:cubicBezTo>
                <a:cubicBezTo>
                  <a:pt x="3025" y="10871"/>
                  <a:pt x="2977" y="10883"/>
                  <a:pt x="2977" y="10954"/>
                </a:cubicBezTo>
                <a:cubicBezTo>
                  <a:pt x="2957" y="10907"/>
                  <a:pt x="2933" y="10894"/>
                  <a:pt x="2907" y="10894"/>
                </a:cubicBezTo>
                <a:cubicBezTo>
                  <a:pt x="2887" y="10894"/>
                  <a:pt x="2867" y="10901"/>
                  <a:pt x="2846" y="10906"/>
                </a:cubicBezTo>
                <a:cubicBezTo>
                  <a:pt x="2831" y="10914"/>
                  <a:pt x="2816" y="10919"/>
                  <a:pt x="2802" y="10919"/>
                </a:cubicBezTo>
                <a:cubicBezTo>
                  <a:pt x="2773" y="10919"/>
                  <a:pt x="2751" y="10896"/>
                  <a:pt x="2751" y="10823"/>
                </a:cubicBezTo>
                <a:cubicBezTo>
                  <a:pt x="2690" y="10837"/>
                  <a:pt x="2629" y="10844"/>
                  <a:pt x="2568" y="10844"/>
                </a:cubicBezTo>
                <a:cubicBezTo>
                  <a:pt x="2474" y="10844"/>
                  <a:pt x="2380" y="10828"/>
                  <a:pt x="2287" y="10799"/>
                </a:cubicBezTo>
                <a:cubicBezTo>
                  <a:pt x="2304" y="10768"/>
                  <a:pt x="2323" y="10759"/>
                  <a:pt x="2344" y="10759"/>
                </a:cubicBezTo>
                <a:cubicBezTo>
                  <a:pt x="2371" y="10759"/>
                  <a:pt x="2400" y="10776"/>
                  <a:pt x="2428" y="10776"/>
                </a:cubicBezTo>
                <a:cubicBezTo>
                  <a:pt x="2449" y="10776"/>
                  <a:pt x="2470" y="10765"/>
                  <a:pt x="2489" y="10728"/>
                </a:cubicBezTo>
                <a:cubicBezTo>
                  <a:pt x="2422" y="10728"/>
                  <a:pt x="2360" y="10738"/>
                  <a:pt x="2302" y="10738"/>
                </a:cubicBezTo>
                <a:cubicBezTo>
                  <a:pt x="2237" y="10738"/>
                  <a:pt x="2177" y="10725"/>
                  <a:pt x="2120" y="10668"/>
                </a:cubicBezTo>
                <a:cubicBezTo>
                  <a:pt x="2096" y="10645"/>
                  <a:pt x="2168" y="10633"/>
                  <a:pt x="2191" y="10621"/>
                </a:cubicBezTo>
                <a:cubicBezTo>
                  <a:pt x="2037" y="10597"/>
                  <a:pt x="1977" y="10454"/>
                  <a:pt x="1834" y="10430"/>
                </a:cubicBezTo>
                <a:cubicBezTo>
                  <a:pt x="1846" y="10418"/>
                  <a:pt x="1858" y="10418"/>
                  <a:pt x="1882" y="10418"/>
                </a:cubicBezTo>
                <a:cubicBezTo>
                  <a:pt x="1867" y="10411"/>
                  <a:pt x="1857" y="10394"/>
                  <a:pt x="1843" y="10394"/>
                </a:cubicBezTo>
                <a:cubicBezTo>
                  <a:pt x="1834" y="10394"/>
                  <a:pt x="1824" y="10400"/>
                  <a:pt x="1810" y="10418"/>
                </a:cubicBezTo>
                <a:lnTo>
                  <a:pt x="1834" y="10418"/>
                </a:lnTo>
                <a:cubicBezTo>
                  <a:pt x="1811" y="10512"/>
                  <a:pt x="1648" y="10490"/>
                  <a:pt x="1610" y="10513"/>
                </a:cubicBezTo>
                <a:lnTo>
                  <a:pt x="1610" y="10513"/>
                </a:lnTo>
                <a:cubicBezTo>
                  <a:pt x="1761" y="10418"/>
                  <a:pt x="1537" y="10394"/>
                  <a:pt x="1739" y="10287"/>
                </a:cubicBezTo>
                <a:cubicBezTo>
                  <a:pt x="1715" y="10287"/>
                  <a:pt x="1679" y="10299"/>
                  <a:pt x="1668" y="10323"/>
                </a:cubicBezTo>
                <a:cubicBezTo>
                  <a:pt x="1656" y="10299"/>
                  <a:pt x="1668" y="10275"/>
                  <a:pt x="1715" y="10264"/>
                </a:cubicBezTo>
                <a:cubicBezTo>
                  <a:pt x="1687" y="10249"/>
                  <a:pt x="1666" y="10246"/>
                  <a:pt x="1649" y="10246"/>
                </a:cubicBezTo>
                <a:cubicBezTo>
                  <a:pt x="1631" y="10246"/>
                  <a:pt x="1617" y="10250"/>
                  <a:pt x="1604" y="10250"/>
                </a:cubicBezTo>
                <a:cubicBezTo>
                  <a:pt x="1588" y="10250"/>
                  <a:pt x="1572" y="10244"/>
                  <a:pt x="1549" y="10216"/>
                </a:cubicBezTo>
                <a:cubicBezTo>
                  <a:pt x="1572" y="10204"/>
                  <a:pt x="1584" y="10204"/>
                  <a:pt x="1620" y="10192"/>
                </a:cubicBezTo>
                <a:cubicBezTo>
                  <a:pt x="1602" y="10192"/>
                  <a:pt x="1584" y="10193"/>
                  <a:pt x="1567" y="10193"/>
                </a:cubicBezTo>
                <a:cubicBezTo>
                  <a:pt x="1516" y="10193"/>
                  <a:pt x="1471" y="10186"/>
                  <a:pt x="1453" y="10133"/>
                </a:cubicBezTo>
                <a:cubicBezTo>
                  <a:pt x="1461" y="10124"/>
                  <a:pt x="1470" y="10110"/>
                  <a:pt x="1478" y="10110"/>
                </a:cubicBezTo>
                <a:cubicBezTo>
                  <a:pt x="1478" y="10110"/>
                  <a:pt x="1478" y="10110"/>
                  <a:pt x="1478" y="10110"/>
                </a:cubicBezTo>
                <a:lnTo>
                  <a:pt x="1478" y="10110"/>
                </a:lnTo>
                <a:cubicBezTo>
                  <a:pt x="1393" y="10038"/>
                  <a:pt x="1249" y="10043"/>
                  <a:pt x="1203" y="9906"/>
                </a:cubicBezTo>
                <a:cubicBezTo>
                  <a:pt x="1334" y="9871"/>
                  <a:pt x="1203" y="9847"/>
                  <a:pt x="1298" y="9775"/>
                </a:cubicBezTo>
                <a:cubicBezTo>
                  <a:pt x="1298" y="9775"/>
                  <a:pt x="1227" y="9740"/>
                  <a:pt x="1227" y="9740"/>
                </a:cubicBezTo>
                <a:lnTo>
                  <a:pt x="1203" y="9787"/>
                </a:lnTo>
                <a:cubicBezTo>
                  <a:pt x="1168" y="9740"/>
                  <a:pt x="1072" y="9728"/>
                  <a:pt x="1072" y="9668"/>
                </a:cubicBezTo>
                <a:lnTo>
                  <a:pt x="1072" y="9668"/>
                </a:lnTo>
                <a:lnTo>
                  <a:pt x="1144" y="9680"/>
                </a:lnTo>
                <a:lnTo>
                  <a:pt x="1060" y="9585"/>
                </a:lnTo>
                <a:lnTo>
                  <a:pt x="1060" y="9668"/>
                </a:lnTo>
                <a:cubicBezTo>
                  <a:pt x="1051" y="9665"/>
                  <a:pt x="1041" y="9664"/>
                  <a:pt x="1033" y="9664"/>
                </a:cubicBezTo>
                <a:cubicBezTo>
                  <a:pt x="992" y="9664"/>
                  <a:pt x="965" y="9691"/>
                  <a:pt x="949" y="9691"/>
                </a:cubicBezTo>
                <a:cubicBezTo>
                  <a:pt x="939" y="9691"/>
                  <a:pt x="933" y="9683"/>
                  <a:pt x="929" y="9656"/>
                </a:cubicBezTo>
                <a:lnTo>
                  <a:pt x="929" y="9656"/>
                </a:lnTo>
                <a:cubicBezTo>
                  <a:pt x="930" y="9657"/>
                  <a:pt x="931" y="9658"/>
                  <a:pt x="931" y="9658"/>
                </a:cubicBezTo>
                <a:cubicBezTo>
                  <a:pt x="935" y="9658"/>
                  <a:pt x="896" y="9592"/>
                  <a:pt x="929" y="9537"/>
                </a:cubicBezTo>
                <a:cubicBezTo>
                  <a:pt x="882" y="9525"/>
                  <a:pt x="834" y="9513"/>
                  <a:pt x="834" y="9454"/>
                </a:cubicBezTo>
                <a:cubicBezTo>
                  <a:pt x="858" y="9430"/>
                  <a:pt x="941" y="9406"/>
                  <a:pt x="965" y="9394"/>
                </a:cubicBezTo>
                <a:lnTo>
                  <a:pt x="965" y="9394"/>
                </a:lnTo>
                <a:cubicBezTo>
                  <a:pt x="961" y="9395"/>
                  <a:pt x="958" y="9395"/>
                  <a:pt x="954" y="9395"/>
                </a:cubicBezTo>
                <a:cubicBezTo>
                  <a:pt x="874" y="9395"/>
                  <a:pt x="866" y="9276"/>
                  <a:pt x="777" y="9275"/>
                </a:cubicBezTo>
                <a:lnTo>
                  <a:pt x="777" y="9275"/>
                </a:lnTo>
                <a:cubicBezTo>
                  <a:pt x="805" y="9272"/>
                  <a:pt x="826" y="9260"/>
                  <a:pt x="846" y="9240"/>
                </a:cubicBezTo>
                <a:lnTo>
                  <a:pt x="775" y="9240"/>
                </a:lnTo>
                <a:cubicBezTo>
                  <a:pt x="787" y="9204"/>
                  <a:pt x="787" y="9192"/>
                  <a:pt x="834" y="9180"/>
                </a:cubicBezTo>
                <a:cubicBezTo>
                  <a:pt x="829" y="9162"/>
                  <a:pt x="821" y="9156"/>
                  <a:pt x="812" y="9156"/>
                </a:cubicBezTo>
                <a:cubicBezTo>
                  <a:pt x="791" y="9156"/>
                  <a:pt x="763" y="9189"/>
                  <a:pt x="748" y="9189"/>
                </a:cubicBezTo>
                <a:cubicBezTo>
                  <a:pt x="740" y="9189"/>
                  <a:pt x="736" y="9178"/>
                  <a:pt x="739" y="9144"/>
                </a:cubicBezTo>
                <a:lnTo>
                  <a:pt x="739" y="9144"/>
                </a:lnTo>
                <a:cubicBezTo>
                  <a:pt x="739" y="9144"/>
                  <a:pt x="751" y="9144"/>
                  <a:pt x="763" y="9156"/>
                </a:cubicBezTo>
                <a:cubicBezTo>
                  <a:pt x="763" y="9037"/>
                  <a:pt x="644" y="8978"/>
                  <a:pt x="644" y="8870"/>
                </a:cubicBezTo>
                <a:cubicBezTo>
                  <a:pt x="662" y="8859"/>
                  <a:pt x="676" y="8855"/>
                  <a:pt x="686" y="8855"/>
                </a:cubicBezTo>
                <a:cubicBezTo>
                  <a:pt x="719" y="8855"/>
                  <a:pt x="720" y="8898"/>
                  <a:pt x="743" y="8898"/>
                </a:cubicBezTo>
                <a:cubicBezTo>
                  <a:pt x="751" y="8898"/>
                  <a:pt x="761" y="8894"/>
                  <a:pt x="775" y="8882"/>
                </a:cubicBezTo>
                <a:cubicBezTo>
                  <a:pt x="715" y="8751"/>
                  <a:pt x="548" y="8644"/>
                  <a:pt x="548" y="8501"/>
                </a:cubicBezTo>
                <a:lnTo>
                  <a:pt x="548" y="8525"/>
                </a:lnTo>
                <a:cubicBezTo>
                  <a:pt x="538" y="8527"/>
                  <a:pt x="529" y="8528"/>
                  <a:pt x="521" y="8528"/>
                </a:cubicBezTo>
                <a:cubicBezTo>
                  <a:pt x="434" y="8528"/>
                  <a:pt x="585" y="8407"/>
                  <a:pt x="516" y="8361"/>
                </a:cubicBezTo>
                <a:lnTo>
                  <a:pt x="516" y="8361"/>
                </a:lnTo>
                <a:cubicBezTo>
                  <a:pt x="522" y="8363"/>
                  <a:pt x="531" y="8364"/>
                  <a:pt x="542" y="8364"/>
                </a:cubicBezTo>
                <a:cubicBezTo>
                  <a:pt x="568" y="8364"/>
                  <a:pt x="600" y="8359"/>
                  <a:pt x="584" y="8359"/>
                </a:cubicBezTo>
                <a:cubicBezTo>
                  <a:pt x="560" y="8239"/>
                  <a:pt x="513" y="8132"/>
                  <a:pt x="441" y="8049"/>
                </a:cubicBezTo>
                <a:lnTo>
                  <a:pt x="441" y="8049"/>
                </a:lnTo>
                <a:lnTo>
                  <a:pt x="489" y="8061"/>
                </a:lnTo>
                <a:cubicBezTo>
                  <a:pt x="501" y="7989"/>
                  <a:pt x="513" y="7918"/>
                  <a:pt x="513" y="7847"/>
                </a:cubicBezTo>
                <a:cubicBezTo>
                  <a:pt x="476" y="7838"/>
                  <a:pt x="475" y="7815"/>
                  <a:pt x="450" y="7815"/>
                </a:cubicBezTo>
                <a:cubicBezTo>
                  <a:pt x="442" y="7815"/>
                  <a:pt x="432" y="7817"/>
                  <a:pt x="417" y="7823"/>
                </a:cubicBezTo>
                <a:cubicBezTo>
                  <a:pt x="501" y="7763"/>
                  <a:pt x="513" y="7644"/>
                  <a:pt x="465" y="7561"/>
                </a:cubicBezTo>
                <a:cubicBezTo>
                  <a:pt x="429" y="7477"/>
                  <a:pt x="394" y="7382"/>
                  <a:pt x="501" y="7323"/>
                </a:cubicBezTo>
                <a:cubicBezTo>
                  <a:pt x="501" y="7332"/>
                  <a:pt x="514" y="7355"/>
                  <a:pt x="521" y="7355"/>
                </a:cubicBezTo>
                <a:cubicBezTo>
                  <a:pt x="523" y="7355"/>
                  <a:pt x="525" y="7352"/>
                  <a:pt x="525" y="7347"/>
                </a:cubicBezTo>
                <a:lnTo>
                  <a:pt x="513" y="7216"/>
                </a:lnTo>
                <a:cubicBezTo>
                  <a:pt x="453" y="7216"/>
                  <a:pt x="477" y="7227"/>
                  <a:pt x="417" y="7239"/>
                </a:cubicBezTo>
                <a:cubicBezTo>
                  <a:pt x="382" y="7216"/>
                  <a:pt x="358" y="7180"/>
                  <a:pt x="358" y="7144"/>
                </a:cubicBezTo>
                <a:lnTo>
                  <a:pt x="358" y="7144"/>
                </a:lnTo>
                <a:cubicBezTo>
                  <a:pt x="371" y="7170"/>
                  <a:pt x="388" y="7179"/>
                  <a:pt x="408" y="7179"/>
                </a:cubicBezTo>
                <a:cubicBezTo>
                  <a:pt x="442" y="7179"/>
                  <a:pt x="482" y="7152"/>
                  <a:pt x="513" y="7144"/>
                </a:cubicBezTo>
                <a:cubicBezTo>
                  <a:pt x="489" y="7132"/>
                  <a:pt x="465" y="7132"/>
                  <a:pt x="453" y="7120"/>
                </a:cubicBezTo>
                <a:cubicBezTo>
                  <a:pt x="572" y="7085"/>
                  <a:pt x="310" y="7085"/>
                  <a:pt x="417" y="7001"/>
                </a:cubicBezTo>
                <a:lnTo>
                  <a:pt x="417" y="7001"/>
                </a:lnTo>
                <a:lnTo>
                  <a:pt x="453" y="7013"/>
                </a:lnTo>
                <a:cubicBezTo>
                  <a:pt x="453" y="6977"/>
                  <a:pt x="417" y="6930"/>
                  <a:pt x="429" y="6894"/>
                </a:cubicBezTo>
                <a:cubicBezTo>
                  <a:pt x="513" y="6894"/>
                  <a:pt x="453" y="6942"/>
                  <a:pt x="513" y="6966"/>
                </a:cubicBezTo>
                <a:cubicBezTo>
                  <a:pt x="525" y="6906"/>
                  <a:pt x="406" y="6811"/>
                  <a:pt x="501" y="6787"/>
                </a:cubicBezTo>
                <a:lnTo>
                  <a:pt x="501" y="6787"/>
                </a:lnTo>
                <a:cubicBezTo>
                  <a:pt x="513" y="6811"/>
                  <a:pt x="501" y="6846"/>
                  <a:pt x="513" y="6882"/>
                </a:cubicBezTo>
                <a:cubicBezTo>
                  <a:pt x="620" y="6858"/>
                  <a:pt x="596" y="6846"/>
                  <a:pt x="620" y="6811"/>
                </a:cubicBezTo>
                <a:lnTo>
                  <a:pt x="691" y="6739"/>
                </a:lnTo>
                <a:lnTo>
                  <a:pt x="667" y="6751"/>
                </a:lnTo>
                <a:cubicBezTo>
                  <a:pt x="513" y="6608"/>
                  <a:pt x="679" y="6608"/>
                  <a:pt x="608" y="6466"/>
                </a:cubicBezTo>
                <a:lnTo>
                  <a:pt x="608" y="6466"/>
                </a:lnTo>
                <a:cubicBezTo>
                  <a:pt x="644" y="6537"/>
                  <a:pt x="659" y="6549"/>
                  <a:pt x="673" y="6549"/>
                </a:cubicBezTo>
                <a:cubicBezTo>
                  <a:pt x="681" y="6549"/>
                  <a:pt x="688" y="6546"/>
                  <a:pt x="698" y="6546"/>
                </a:cubicBezTo>
                <a:cubicBezTo>
                  <a:pt x="708" y="6546"/>
                  <a:pt x="721" y="6549"/>
                  <a:pt x="739" y="6561"/>
                </a:cubicBezTo>
                <a:cubicBezTo>
                  <a:pt x="760" y="6554"/>
                  <a:pt x="784" y="6547"/>
                  <a:pt x="803" y="6547"/>
                </a:cubicBezTo>
                <a:cubicBezTo>
                  <a:pt x="818" y="6547"/>
                  <a:pt x="829" y="6551"/>
                  <a:pt x="834" y="6561"/>
                </a:cubicBezTo>
                <a:cubicBezTo>
                  <a:pt x="798" y="6489"/>
                  <a:pt x="917" y="6537"/>
                  <a:pt x="858" y="6430"/>
                </a:cubicBezTo>
                <a:lnTo>
                  <a:pt x="858" y="6430"/>
                </a:lnTo>
                <a:cubicBezTo>
                  <a:pt x="861" y="6431"/>
                  <a:pt x="863" y="6432"/>
                  <a:pt x="866" y="6432"/>
                </a:cubicBezTo>
                <a:cubicBezTo>
                  <a:pt x="876" y="6432"/>
                  <a:pt x="882" y="6420"/>
                  <a:pt x="897" y="6420"/>
                </a:cubicBezTo>
                <a:cubicBezTo>
                  <a:pt x="907" y="6420"/>
                  <a:pt x="921" y="6425"/>
                  <a:pt x="941" y="6442"/>
                </a:cubicBezTo>
                <a:cubicBezTo>
                  <a:pt x="941" y="6442"/>
                  <a:pt x="941" y="6430"/>
                  <a:pt x="941" y="6430"/>
                </a:cubicBezTo>
                <a:cubicBezTo>
                  <a:pt x="953" y="6430"/>
                  <a:pt x="965" y="6430"/>
                  <a:pt x="965" y="6418"/>
                </a:cubicBezTo>
                <a:cubicBezTo>
                  <a:pt x="965" y="6382"/>
                  <a:pt x="989" y="6346"/>
                  <a:pt x="1025" y="6334"/>
                </a:cubicBezTo>
                <a:lnTo>
                  <a:pt x="1060" y="6370"/>
                </a:lnTo>
                <a:cubicBezTo>
                  <a:pt x="1191" y="6358"/>
                  <a:pt x="1310" y="6287"/>
                  <a:pt x="1382" y="6192"/>
                </a:cubicBezTo>
                <a:lnTo>
                  <a:pt x="1334" y="6168"/>
                </a:lnTo>
                <a:lnTo>
                  <a:pt x="1287" y="6144"/>
                </a:lnTo>
                <a:lnTo>
                  <a:pt x="1338" y="6113"/>
                </a:lnTo>
                <a:lnTo>
                  <a:pt x="1338" y="6113"/>
                </a:lnTo>
                <a:cubicBezTo>
                  <a:pt x="1342" y="6114"/>
                  <a:pt x="1346" y="6115"/>
                  <a:pt x="1350" y="6115"/>
                </a:cubicBezTo>
                <a:lnTo>
                  <a:pt x="1350" y="6115"/>
                </a:lnTo>
                <a:lnTo>
                  <a:pt x="1346" y="6108"/>
                </a:lnTo>
                <a:lnTo>
                  <a:pt x="1338" y="6113"/>
                </a:lnTo>
                <a:lnTo>
                  <a:pt x="1338" y="6113"/>
                </a:lnTo>
                <a:cubicBezTo>
                  <a:pt x="1329" y="6112"/>
                  <a:pt x="1320" y="6110"/>
                  <a:pt x="1310" y="6108"/>
                </a:cubicBezTo>
                <a:cubicBezTo>
                  <a:pt x="1346" y="6096"/>
                  <a:pt x="1358" y="6084"/>
                  <a:pt x="1382" y="6061"/>
                </a:cubicBezTo>
                <a:cubicBezTo>
                  <a:pt x="1346" y="6061"/>
                  <a:pt x="1322" y="6049"/>
                  <a:pt x="1298" y="6037"/>
                </a:cubicBezTo>
                <a:lnTo>
                  <a:pt x="1263" y="6025"/>
                </a:lnTo>
                <a:cubicBezTo>
                  <a:pt x="1275" y="6022"/>
                  <a:pt x="1287" y="6021"/>
                  <a:pt x="1298" y="6021"/>
                </a:cubicBezTo>
                <a:cubicBezTo>
                  <a:pt x="1310" y="6021"/>
                  <a:pt x="1322" y="6022"/>
                  <a:pt x="1333" y="6022"/>
                </a:cubicBezTo>
                <a:cubicBezTo>
                  <a:pt x="1355" y="6022"/>
                  <a:pt x="1376" y="6019"/>
                  <a:pt x="1394" y="6001"/>
                </a:cubicBezTo>
                <a:cubicBezTo>
                  <a:pt x="1383" y="5997"/>
                  <a:pt x="1372" y="5995"/>
                  <a:pt x="1362" y="5995"/>
                </a:cubicBezTo>
                <a:cubicBezTo>
                  <a:pt x="1331" y="5995"/>
                  <a:pt x="1301" y="6008"/>
                  <a:pt x="1274" y="6008"/>
                </a:cubicBezTo>
                <a:cubicBezTo>
                  <a:pt x="1257" y="6008"/>
                  <a:pt x="1242" y="6004"/>
                  <a:pt x="1227" y="5989"/>
                </a:cubicBezTo>
                <a:cubicBezTo>
                  <a:pt x="1287" y="5965"/>
                  <a:pt x="1346" y="5977"/>
                  <a:pt x="1287" y="5942"/>
                </a:cubicBezTo>
                <a:cubicBezTo>
                  <a:pt x="1294" y="5938"/>
                  <a:pt x="1301" y="5937"/>
                  <a:pt x="1307" y="5937"/>
                </a:cubicBezTo>
                <a:cubicBezTo>
                  <a:pt x="1321" y="5937"/>
                  <a:pt x="1335" y="5942"/>
                  <a:pt x="1348" y="5949"/>
                </a:cubicBezTo>
                <a:lnTo>
                  <a:pt x="1348" y="5949"/>
                </a:lnTo>
                <a:cubicBezTo>
                  <a:pt x="1340" y="5941"/>
                  <a:pt x="1334" y="5926"/>
                  <a:pt x="1334" y="5918"/>
                </a:cubicBezTo>
                <a:cubicBezTo>
                  <a:pt x="1356" y="5896"/>
                  <a:pt x="1306" y="5821"/>
                  <a:pt x="1357" y="5821"/>
                </a:cubicBezTo>
                <a:cubicBezTo>
                  <a:pt x="1361" y="5821"/>
                  <a:pt x="1365" y="5822"/>
                  <a:pt x="1370" y="5823"/>
                </a:cubicBezTo>
                <a:cubicBezTo>
                  <a:pt x="1382" y="5858"/>
                  <a:pt x="1394" y="5906"/>
                  <a:pt x="1394" y="5942"/>
                </a:cubicBezTo>
                <a:cubicBezTo>
                  <a:pt x="1418" y="5894"/>
                  <a:pt x="1441" y="5823"/>
                  <a:pt x="1465" y="5775"/>
                </a:cubicBezTo>
                <a:cubicBezTo>
                  <a:pt x="1501" y="5811"/>
                  <a:pt x="1465" y="5858"/>
                  <a:pt x="1477" y="5894"/>
                </a:cubicBezTo>
                <a:cubicBezTo>
                  <a:pt x="1513" y="5846"/>
                  <a:pt x="1584" y="5787"/>
                  <a:pt x="1572" y="5715"/>
                </a:cubicBezTo>
                <a:lnTo>
                  <a:pt x="1525" y="5703"/>
                </a:lnTo>
                <a:lnTo>
                  <a:pt x="1525" y="5703"/>
                </a:lnTo>
                <a:cubicBezTo>
                  <a:pt x="1549" y="5727"/>
                  <a:pt x="1560" y="5751"/>
                  <a:pt x="1549" y="5775"/>
                </a:cubicBezTo>
                <a:cubicBezTo>
                  <a:pt x="1544" y="5804"/>
                  <a:pt x="1534" y="5814"/>
                  <a:pt x="1523" y="5814"/>
                </a:cubicBezTo>
                <a:cubicBezTo>
                  <a:pt x="1501" y="5814"/>
                  <a:pt x="1473" y="5778"/>
                  <a:pt x="1465" y="5763"/>
                </a:cubicBezTo>
                <a:lnTo>
                  <a:pt x="1489" y="5727"/>
                </a:lnTo>
                <a:cubicBezTo>
                  <a:pt x="1477" y="5715"/>
                  <a:pt x="1465" y="5703"/>
                  <a:pt x="1441" y="5692"/>
                </a:cubicBezTo>
                <a:cubicBezTo>
                  <a:pt x="1446" y="5687"/>
                  <a:pt x="1453" y="5684"/>
                  <a:pt x="1463" y="5684"/>
                </a:cubicBezTo>
                <a:cubicBezTo>
                  <a:pt x="1479" y="5684"/>
                  <a:pt x="1502" y="5693"/>
                  <a:pt x="1525" y="5715"/>
                </a:cubicBezTo>
                <a:lnTo>
                  <a:pt x="1525" y="5703"/>
                </a:lnTo>
                <a:cubicBezTo>
                  <a:pt x="1453" y="5596"/>
                  <a:pt x="1560" y="5572"/>
                  <a:pt x="1572" y="5465"/>
                </a:cubicBezTo>
                <a:cubicBezTo>
                  <a:pt x="1572" y="5476"/>
                  <a:pt x="1581" y="5495"/>
                  <a:pt x="1576" y="5500"/>
                </a:cubicBezTo>
                <a:lnTo>
                  <a:pt x="1576" y="5500"/>
                </a:lnTo>
                <a:cubicBezTo>
                  <a:pt x="1585" y="5497"/>
                  <a:pt x="1594" y="5496"/>
                  <a:pt x="1604" y="5496"/>
                </a:cubicBezTo>
                <a:cubicBezTo>
                  <a:pt x="1629" y="5496"/>
                  <a:pt x="1654" y="5505"/>
                  <a:pt x="1679" y="5513"/>
                </a:cubicBezTo>
                <a:cubicBezTo>
                  <a:pt x="1608" y="5418"/>
                  <a:pt x="1656" y="5358"/>
                  <a:pt x="1656" y="5275"/>
                </a:cubicBezTo>
                <a:lnTo>
                  <a:pt x="1656" y="5275"/>
                </a:lnTo>
                <a:cubicBezTo>
                  <a:pt x="1763" y="5334"/>
                  <a:pt x="1703" y="5406"/>
                  <a:pt x="1775" y="5489"/>
                </a:cubicBezTo>
                <a:cubicBezTo>
                  <a:pt x="1715" y="5406"/>
                  <a:pt x="1799" y="5358"/>
                  <a:pt x="1739" y="5299"/>
                </a:cubicBezTo>
                <a:lnTo>
                  <a:pt x="1739" y="5299"/>
                </a:lnTo>
                <a:cubicBezTo>
                  <a:pt x="1810" y="5334"/>
                  <a:pt x="1787" y="5299"/>
                  <a:pt x="1858" y="5382"/>
                </a:cubicBezTo>
                <a:cubicBezTo>
                  <a:pt x="1799" y="5251"/>
                  <a:pt x="1882" y="5346"/>
                  <a:pt x="1870" y="5251"/>
                </a:cubicBezTo>
                <a:lnTo>
                  <a:pt x="1870" y="5251"/>
                </a:lnTo>
                <a:cubicBezTo>
                  <a:pt x="1938" y="5268"/>
                  <a:pt x="1945" y="5315"/>
                  <a:pt x="1961" y="5315"/>
                </a:cubicBezTo>
                <a:cubicBezTo>
                  <a:pt x="1968" y="5315"/>
                  <a:pt x="1975" y="5307"/>
                  <a:pt x="1989" y="5287"/>
                </a:cubicBezTo>
                <a:cubicBezTo>
                  <a:pt x="2037" y="5311"/>
                  <a:pt x="2001" y="5382"/>
                  <a:pt x="2001" y="5382"/>
                </a:cubicBezTo>
                <a:cubicBezTo>
                  <a:pt x="2060" y="5358"/>
                  <a:pt x="1989" y="5275"/>
                  <a:pt x="1977" y="5215"/>
                </a:cubicBezTo>
                <a:cubicBezTo>
                  <a:pt x="1990" y="5199"/>
                  <a:pt x="2001" y="5193"/>
                  <a:pt x="2009" y="5193"/>
                </a:cubicBezTo>
                <a:cubicBezTo>
                  <a:pt x="2039" y="5193"/>
                  <a:pt x="2047" y="5273"/>
                  <a:pt x="2084" y="5311"/>
                </a:cubicBezTo>
                <a:cubicBezTo>
                  <a:pt x="2120" y="5263"/>
                  <a:pt x="2132" y="5156"/>
                  <a:pt x="2168" y="5144"/>
                </a:cubicBezTo>
                <a:cubicBezTo>
                  <a:pt x="2180" y="5156"/>
                  <a:pt x="2180" y="5168"/>
                  <a:pt x="2180" y="5191"/>
                </a:cubicBezTo>
                <a:cubicBezTo>
                  <a:pt x="2203" y="5084"/>
                  <a:pt x="2346" y="5132"/>
                  <a:pt x="2370" y="5001"/>
                </a:cubicBezTo>
                <a:cubicBezTo>
                  <a:pt x="2382" y="5013"/>
                  <a:pt x="2394" y="5025"/>
                  <a:pt x="2394" y="5025"/>
                </a:cubicBezTo>
                <a:cubicBezTo>
                  <a:pt x="2370" y="4989"/>
                  <a:pt x="2346" y="4941"/>
                  <a:pt x="2334" y="4894"/>
                </a:cubicBezTo>
                <a:cubicBezTo>
                  <a:pt x="2360" y="4885"/>
                  <a:pt x="2373" y="4847"/>
                  <a:pt x="2392" y="4847"/>
                </a:cubicBezTo>
                <a:close/>
                <a:moveTo>
                  <a:pt x="3034" y="11391"/>
                </a:moveTo>
                <a:cubicBezTo>
                  <a:pt x="3029" y="11396"/>
                  <a:pt x="3025" y="11401"/>
                  <a:pt x="3025" y="11407"/>
                </a:cubicBezTo>
                <a:cubicBezTo>
                  <a:pt x="3030" y="11401"/>
                  <a:pt x="3033" y="11396"/>
                  <a:pt x="3034" y="11391"/>
                </a:cubicBezTo>
                <a:close/>
                <a:moveTo>
                  <a:pt x="9740" y="0"/>
                </a:moveTo>
                <a:cubicBezTo>
                  <a:pt x="9716" y="36"/>
                  <a:pt x="9704" y="0"/>
                  <a:pt x="9692" y="72"/>
                </a:cubicBezTo>
                <a:cubicBezTo>
                  <a:pt x="9680" y="72"/>
                  <a:pt x="9680" y="36"/>
                  <a:pt x="9680" y="12"/>
                </a:cubicBezTo>
                <a:cubicBezTo>
                  <a:pt x="9657" y="48"/>
                  <a:pt x="9597" y="24"/>
                  <a:pt x="9609" y="108"/>
                </a:cubicBezTo>
                <a:cubicBezTo>
                  <a:pt x="9597" y="132"/>
                  <a:pt x="9582" y="141"/>
                  <a:pt x="9568" y="141"/>
                </a:cubicBezTo>
                <a:cubicBezTo>
                  <a:pt x="9534" y="141"/>
                  <a:pt x="9497" y="97"/>
                  <a:pt x="9465" y="97"/>
                </a:cubicBezTo>
                <a:cubicBezTo>
                  <a:pt x="9457" y="97"/>
                  <a:pt x="9450" y="100"/>
                  <a:pt x="9442" y="108"/>
                </a:cubicBezTo>
                <a:lnTo>
                  <a:pt x="9442" y="84"/>
                </a:lnTo>
                <a:cubicBezTo>
                  <a:pt x="9419" y="119"/>
                  <a:pt x="9371" y="119"/>
                  <a:pt x="9359" y="179"/>
                </a:cubicBezTo>
                <a:cubicBezTo>
                  <a:pt x="9359" y="179"/>
                  <a:pt x="9335" y="131"/>
                  <a:pt x="9323" y="108"/>
                </a:cubicBezTo>
                <a:cubicBezTo>
                  <a:pt x="9316" y="123"/>
                  <a:pt x="9313" y="138"/>
                  <a:pt x="9300" y="138"/>
                </a:cubicBezTo>
                <a:cubicBezTo>
                  <a:pt x="9292" y="138"/>
                  <a:pt x="9281" y="133"/>
                  <a:pt x="9264" y="119"/>
                </a:cubicBezTo>
                <a:cubicBezTo>
                  <a:pt x="9272" y="88"/>
                  <a:pt x="9258" y="82"/>
                  <a:pt x="9259" y="82"/>
                </a:cubicBezTo>
                <a:lnTo>
                  <a:pt x="9259" y="82"/>
                </a:lnTo>
                <a:cubicBezTo>
                  <a:pt x="9260" y="82"/>
                  <a:pt x="9264" y="84"/>
                  <a:pt x="9276" y="84"/>
                </a:cubicBezTo>
                <a:cubicBezTo>
                  <a:pt x="9256" y="77"/>
                  <a:pt x="9240" y="59"/>
                  <a:pt x="9227" y="59"/>
                </a:cubicBezTo>
                <a:cubicBezTo>
                  <a:pt x="9217" y="59"/>
                  <a:pt x="9210" y="71"/>
                  <a:pt x="9204" y="108"/>
                </a:cubicBezTo>
                <a:cubicBezTo>
                  <a:pt x="9204" y="62"/>
                  <a:pt x="9185" y="46"/>
                  <a:pt x="9168" y="46"/>
                </a:cubicBezTo>
                <a:cubicBezTo>
                  <a:pt x="9158" y="46"/>
                  <a:pt x="9149" y="51"/>
                  <a:pt x="9145" y="60"/>
                </a:cubicBezTo>
                <a:lnTo>
                  <a:pt x="9192" y="96"/>
                </a:lnTo>
                <a:cubicBezTo>
                  <a:pt x="9180" y="108"/>
                  <a:pt x="9157" y="119"/>
                  <a:pt x="9145" y="119"/>
                </a:cubicBezTo>
                <a:lnTo>
                  <a:pt x="9121" y="24"/>
                </a:lnTo>
                <a:cubicBezTo>
                  <a:pt x="9108" y="14"/>
                  <a:pt x="9097" y="10"/>
                  <a:pt x="9088" y="10"/>
                </a:cubicBezTo>
                <a:cubicBezTo>
                  <a:pt x="9041" y="10"/>
                  <a:pt x="9048" y="134"/>
                  <a:pt x="9010" y="134"/>
                </a:cubicBezTo>
                <a:cubicBezTo>
                  <a:pt x="8998" y="134"/>
                  <a:pt x="8980" y="120"/>
                  <a:pt x="8954" y="84"/>
                </a:cubicBezTo>
                <a:lnTo>
                  <a:pt x="8954" y="84"/>
                </a:lnTo>
                <a:cubicBezTo>
                  <a:pt x="8966" y="155"/>
                  <a:pt x="9002" y="119"/>
                  <a:pt x="9026" y="191"/>
                </a:cubicBezTo>
                <a:cubicBezTo>
                  <a:pt x="8990" y="191"/>
                  <a:pt x="8907" y="84"/>
                  <a:pt x="8895" y="84"/>
                </a:cubicBezTo>
                <a:cubicBezTo>
                  <a:pt x="8891" y="82"/>
                  <a:pt x="8888" y="82"/>
                  <a:pt x="8885" y="82"/>
                </a:cubicBezTo>
                <a:cubicBezTo>
                  <a:pt x="8848" y="82"/>
                  <a:pt x="8907" y="217"/>
                  <a:pt x="8878" y="217"/>
                </a:cubicBezTo>
                <a:cubicBezTo>
                  <a:pt x="8876" y="217"/>
                  <a:pt x="8874" y="216"/>
                  <a:pt x="8871" y="215"/>
                </a:cubicBezTo>
                <a:lnTo>
                  <a:pt x="8871" y="215"/>
                </a:lnTo>
                <a:cubicBezTo>
                  <a:pt x="8895" y="250"/>
                  <a:pt x="8930" y="322"/>
                  <a:pt x="8918" y="369"/>
                </a:cubicBezTo>
                <a:cubicBezTo>
                  <a:pt x="8895" y="369"/>
                  <a:pt x="8823" y="250"/>
                  <a:pt x="8823" y="215"/>
                </a:cubicBezTo>
                <a:lnTo>
                  <a:pt x="8823" y="215"/>
                </a:lnTo>
                <a:cubicBezTo>
                  <a:pt x="8823" y="215"/>
                  <a:pt x="8835" y="215"/>
                  <a:pt x="8847" y="227"/>
                </a:cubicBezTo>
                <a:cubicBezTo>
                  <a:pt x="8847" y="203"/>
                  <a:pt x="8847" y="179"/>
                  <a:pt x="8823" y="167"/>
                </a:cubicBezTo>
                <a:lnTo>
                  <a:pt x="8823" y="167"/>
                </a:lnTo>
                <a:lnTo>
                  <a:pt x="8835" y="203"/>
                </a:lnTo>
                <a:cubicBezTo>
                  <a:pt x="8811" y="179"/>
                  <a:pt x="8776" y="203"/>
                  <a:pt x="8752" y="143"/>
                </a:cubicBezTo>
                <a:lnTo>
                  <a:pt x="8752" y="143"/>
                </a:lnTo>
                <a:cubicBezTo>
                  <a:pt x="8752" y="161"/>
                  <a:pt x="8759" y="186"/>
                  <a:pt x="8778" y="197"/>
                </a:cubicBezTo>
                <a:lnTo>
                  <a:pt x="8778" y="197"/>
                </a:lnTo>
                <a:cubicBezTo>
                  <a:pt x="8776" y="197"/>
                  <a:pt x="8775" y="197"/>
                  <a:pt x="8774" y="197"/>
                </a:cubicBezTo>
                <a:cubicBezTo>
                  <a:pt x="8742" y="197"/>
                  <a:pt x="8734" y="228"/>
                  <a:pt x="8704" y="228"/>
                </a:cubicBezTo>
                <a:cubicBezTo>
                  <a:pt x="8701" y="228"/>
                  <a:pt x="8697" y="228"/>
                  <a:pt x="8692" y="227"/>
                </a:cubicBezTo>
                <a:lnTo>
                  <a:pt x="8692" y="227"/>
                </a:lnTo>
                <a:cubicBezTo>
                  <a:pt x="8704" y="238"/>
                  <a:pt x="8728" y="274"/>
                  <a:pt x="8728" y="274"/>
                </a:cubicBezTo>
                <a:cubicBezTo>
                  <a:pt x="8723" y="273"/>
                  <a:pt x="8719" y="273"/>
                  <a:pt x="8716" y="273"/>
                </a:cubicBezTo>
                <a:cubicBezTo>
                  <a:pt x="8667" y="273"/>
                  <a:pt x="8738" y="347"/>
                  <a:pt x="8716" y="369"/>
                </a:cubicBezTo>
                <a:cubicBezTo>
                  <a:pt x="8681" y="352"/>
                  <a:pt x="8665" y="301"/>
                  <a:pt x="8654" y="301"/>
                </a:cubicBezTo>
                <a:cubicBezTo>
                  <a:pt x="8651" y="301"/>
                  <a:pt x="8648" y="307"/>
                  <a:pt x="8645" y="322"/>
                </a:cubicBezTo>
                <a:cubicBezTo>
                  <a:pt x="8609" y="298"/>
                  <a:pt x="8597" y="250"/>
                  <a:pt x="8585" y="215"/>
                </a:cubicBezTo>
                <a:cubicBezTo>
                  <a:pt x="8585" y="238"/>
                  <a:pt x="8576" y="246"/>
                  <a:pt x="8563" y="246"/>
                </a:cubicBezTo>
                <a:cubicBezTo>
                  <a:pt x="8536" y="246"/>
                  <a:pt x="8494" y="215"/>
                  <a:pt x="8478" y="215"/>
                </a:cubicBezTo>
                <a:lnTo>
                  <a:pt x="8478" y="179"/>
                </a:lnTo>
                <a:cubicBezTo>
                  <a:pt x="8478" y="191"/>
                  <a:pt x="8478" y="203"/>
                  <a:pt x="8466" y="215"/>
                </a:cubicBezTo>
                <a:lnTo>
                  <a:pt x="8514" y="262"/>
                </a:lnTo>
                <a:cubicBezTo>
                  <a:pt x="8490" y="262"/>
                  <a:pt x="8490" y="262"/>
                  <a:pt x="8466" y="238"/>
                </a:cubicBezTo>
                <a:lnTo>
                  <a:pt x="8466" y="238"/>
                </a:lnTo>
                <a:cubicBezTo>
                  <a:pt x="8478" y="286"/>
                  <a:pt x="8537" y="334"/>
                  <a:pt x="8549" y="393"/>
                </a:cubicBezTo>
                <a:cubicBezTo>
                  <a:pt x="8546" y="390"/>
                  <a:pt x="8544" y="389"/>
                  <a:pt x="8542" y="389"/>
                </a:cubicBezTo>
                <a:cubicBezTo>
                  <a:pt x="8533" y="389"/>
                  <a:pt x="8530" y="411"/>
                  <a:pt x="8516" y="411"/>
                </a:cubicBezTo>
                <a:cubicBezTo>
                  <a:pt x="8508" y="411"/>
                  <a:pt x="8497" y="404"/>
                  <a:pt x="8478" y="381"/>
                </a:cubicBezTo>
                <a:cubicBezTo>
                  <a:pt x="8532" y="381"/>
                  <a:pt x="8449" y="313"/>
                  <a:pt x="8451" y="283"/>
                </a:cubicBezTo>
                <a:lnTo>
                  <a:pt x="8451" y="283"/>
                </a:lnTo>
                <a:cubicBezTo>
                  <a:pt x="8446" y="286"/>
                  <a:pt x="8438" y="286"/>
                  <a:pt x="8430" y="286"/>
                </a:cubicBezTo>
                <a:cubicBezTo>
                  <a:pt x="8418" y="274"/>
                  <a:pt x="8418" y="274"/>
                  <a:pt x="8418" y="262"/>
                </a:cubicBezTo>
                <a:cubicBezTo>
                  <a:pt x="8407" y="256"/>
                  <a:pt x="8399" y="253"/>
                  <a:pt x="8394" y="253"/>
                </a:cubicBezTo>
                <a:cubicBezTo>
                  <a:pt x="8366" y="253"/>
                  <a:pt x="8449" y="361"/>
                  <a:pt x="8418" y="381"/>
                </a:cubicBezTo>
                <a:cubicBezTo>
                  <a:pt x="8399" y="342"/>
                  <a:pt x="8371" y="319"/>
                  <a:pt x="8362" y="319"/>
                </a:cubicBezTo>
                <a:cubicBezTo>
                  <a:pt x="8360" y="319"/>
                  <a:pt x="8359" y="320"/>
                  <a:pt x="8359" y="322"/>
                </a:cubicBezTo>
                <a:cubicBezTo>
                  <a:pt x="8360" y="321"/>
                  <a:pt x="8361" y="321"/>
                  <a:pt x="8362" y="321"/>
                </a:cubicBezTo>
                <a:cubicBezTo>
                  <a:pt x="8376" y="321"/>
                  <a:pt x="8407" y="385"/>
                  <a:pt x="8418" y="429"/>
                </a:cubicBezTo>
                <a:cubicBezTo>
                  <a:pt x="8413" y="428"/>
                  <a:pt x="8409" y="427"/>
                  <a:pt x="8406" y="427"/>
                </a:cubicBezTo>
                <a:cubicBezTo>
                  <a:pt x="8378" y="427"/>
                  <a:pt x="8405" y="466"/>
                  <a:pt x="8395" y="477"/>
                </a:cubicBezTo>
                <a:lnTo>
                  <a:pt x="8418" y="477"/>
                </a:lnTo>
                <a:cubicBezTo>
                  <a:pt x="8442" y="524"/>
                  <a:pt x="8418" y="524"/>
                  <a:pt x="8418" y="548"/>
                </a:cubicBezTo>
                <a:cubicBezTo>
                  <a:pt x="8413" y="540"/>
                  <a:pt x="8410" y="534"/>
                  <a:pt x="8409" y="529"/>
                </a:cubicBezTo>
                <a:lnTo>
                  <a:pt x="8409" y="529"/>
                </a:lnTo>
                <a:cubicBezTo>
                  <a:pt x="8407" y="533"/>
                  <a:pt x="8404" y="534"/>
                  <a:pt x="8400" y="534"/>
                </a:cubicBezTo>
                <a:cubicBezTo>
                  <a:pt x="8382" y="534"/>
                  <a:pt x="8345" y="503"/>
                  <a:pt x="8325" y="503"/>
                </a:cubicBezTo>
                <a:cubicBezTo>
                  <a:pt x="8317" y="503"/>
                  <a:pt x="8311" y="509"/>
                  <a:pt x="8311" y="524"/>
                </a:cubicBezTo>
                <a:cubicBezTo>
                  <a:pt x="8287" y="500"/>
                  <a:pt x="8264" y="441"/>
                  <a:pt x="8240" y="429"/>
                </a:cubicBezTo>
                <a:lnTo>
                  <a:pt x="8240" y="429"/>
                </a:lnTo>
                <a:cubicBezTo>
                  <a:pt x="8243" y="453"/>
                  <a:pt x="8239" y="460"/>
                  <a:pt x="8231" y="460"/>
                </a:cubicBezTo>
                <a:cubicBezTo>
                  <a:pt x="8218" y="460"/>
                  <a:pt x="8196" y="441"/>
                  <a:pt x="8182" y="441"/>
                </a:cubicBezTo>
                <a:cubicBezTo>
                  <a:pt x="8174" y="441"/>
                  <a:pt x="8168" y="447"/>
                  <a:pt x="8168" y="465"/>
                </a:cubicBezTo>
                <a:cubicBezTo>
                  <a:pt x="8216" y="512"/>
                  <a:pt x="8204" y="500"/>
                  <a:pt x="8228" y="572"/>
                </a:cubicBezTo>
                <a:lnTo>
                  <a:pt x="8240" y="489"/>
                </a:lnTo>
                <a:lnTo>
                  <a:pt x="8276" y="596"/>
                </a:lnTo>
                <a:cubicBezTo>
                  <a:pt x="8286" y="585"/>
                  <a:pt x="8278" y="546"/>
                  <a:pt x="8293" y="546"/>
                </a:cubicBezTo>
                <a:cubicBezTo>
                  <a:pt x="8295" y="546"/>
                  <a:pt x="8297" y="547"/>
                  <a:pt x="8299" y="548"/>
                </a:cubicBezTo>
                <a:cubicBezTo>
                  <a:pt x="8311" y="596"/>
                  <a:pt x="8299" y="584"/>
                  <a:pt x="8347" y="631"/>
                </a:cubicBezTo>
                <a:cubicBezTo>
                  <a:pt x="8330" y="617"/>
                  <a:pt x="8320" y="611"/>
                  <a:pt x="8314" y="611"/>
                </a:cubicBezTo>
                <a:cubicBezTo>
                  <a:pt x="8295" y="611"/>
                  <a:pt x="8322" y="673"/>
                  <a:pt x="8294" y="673"/>
                </a:cubicBezTo>
                <a:cubicBezTo>
                  <a:pt x="8290" y="673"/>
                  <a:pt x="8284" y="671"/>
                  <a:pt x="8276" y="667"/>
                </a:cubicBezTo>
                <a:lnTo>
                  <a:pt x="8180" y="524"/>
                </a:lnTo>
                <a:cubicBezTo>
                  <a:pt x="8172" y="521"/>
                  <a:pt x="8165" y="519"/>
                  <a:pt x="8159" y="519"/>
                </a:cubicBezTo>
                <a:cubicBezTo>
                  <a:pt x="8110" y="519"/>
                  <a:pt x="8161" y="643"/>
                  <a:pt x="8097" y="643"/>
                </a:cubicBezTo>
                <a:lnTo>
                  <a:pt x="8133" y="655"/>
                </a:lnTo>
                <a:cubicBezTo>
                  <a:pt x="8168" y="715"/>
                  <a:pt x="8109" y="679"/>
                  <a:pt x="8109" y="715"/>
                </a:cubicBezTo>
                <a:cubicBezTo>
                  <a:pt x="8085" y="679"/>
                  <a:pt x="8061" y="655"/>
                  <a:pt x="8026" y="631"/>
                </a:cubicBezTo>
                <a:lnTo>
                  <a:pt x="8026" y="631"/>
                </a:lnTo>
                <a:cubicBezTo>
                  <a:pt x="8049" y="667"/>
                  <a:pt x="7990" y="655"/>
                  <a:pt x="8061" y="750"/>
                </a:cubicBezTo>
                <a:lnTo>
                  <a:pt x="7990" y="703"/>
                </a:lnTo>
                <a:cubicBezTo>
                  <a:pt x="7942" y="703"/>
                  <a:pt x="8061" y="870"/>
                  <a:pt x="8014" y="881"/>
                </a:cubicBezTo>
                <a:cubicBezTo>
                  <a:pt x="7978" y="822"/>
                  <a:pt x="7942" y="798"/>
                  <a:pt x="7942" y="750"/>
                </a:cubicBezTo>
                <a:cubicBezTo>
                  <a:pt x="7930" y="750"/>
                  <a:pt x="7906" y="750"/>
                  <a:pt x="7942" y="786"/>
                </a:cubicBezTo>
                <a:cubicBezTo>
                  <a:pt x="7939" y="784"/>
                  <a:pt x="7936" y="783"/>
                  <a:pt x="7934" y="783"/>
                </a:cubicBezTo>
                <a:cubicBezTo>
                  <a:pt x="7918" y="783"/>
                  <a:pt x="7940" y="841"/>
                  <a:pt x="7922" y="841"/>
                </a:cubicBezTo>
                <a:cubicBezTo>
                  <a:pt x="7918" y="841"/>
                  <a:pt x="7913" y="839"/>
                  <a:pt x="7906" y="834"/>
                </a:cubicBezTo>
                <a:lnTo>
                  <a:pt x="7906" y="834"/>
                </a:lnTo>
                <a:cubicBezTo>
                  <a:pt x="7918" y="858"/>
                  <a:pt x="7954" y="905"/>
                  <a:pt x="7942" y="917"/>
                </a:cubicBezTo>
                <a:cubicBezTo>
                  <a:pt x="7930" y="905"/>
                  <a:pt x="7930" y="905"/>
                  <a:pt x="7918" y="893"/>
                </a:cubicBezTo>
                <a:lnTo>
                  <a:pt x="7918" y="893"/>
                </a:lnTo>
                <a:cubicBezTo>
                  <a:pt x="7939" y="914"/>
                  <a:pt x="7924" y="935"/>
                  <a:pt x="7958" y="963"/>
                </a:cubicBezTo>
                <a:lnTo>
                  <a:pt x="7958" y="963"/>
                </a:lnTo>
                <a:cubicBezTo>
                  <a:pt x="7936" y="948"/>
                  <a:pt x="7919" y="943"/>
                  <a:pt x="7906" y="943"/>
                </a:cubicBezTo>
                <a:cubicBezTo>
                  <a:pt x="7866" y="943"/>
                  <a:pt x="7862" y="998"/>
                  <a:pt x="7820" y="998"/>
                </a:cubicBezTo>
                <a:cubicBezTo>
                  <a:pt x="7806" y="998"/>
                  <a:pt x="7788" y="992"/>
                  <a:pt x="7764" y="977"/>
                </a:cubicBezTo>
                <a:cubicBezTo>
                  <a:pt x="7764" y="1012"/>
                  <a:pt x="7740" y="1048"/>
                  <a:pt x="7728" y="1072"/>
                </a:cubicBezTo>
                <a:cubicBezTo>
                  <a:pt x="7716" y="1060"/>
                  <a:pt x="7704" y="1048"/>
                  <a:pt x="7716" y="1048"/>
                </a:cubicBezTo>
                <a:cubicBezTo>
                  <a:pt x="7713" y="1048"/>
                  <a:pt x="7711" y="1047"/>
                  <a:pt x="7709" y="1047"/>
                </a:cubicBezTo>
                <a:cubicBezTo>
                  <a:pt x="7660" y="1047"/>
                  <a:pt x="7777" y="1170"/>
                  <a:pt x="7740" y="1170"/>
                </a:cubicBezTo>
                <a:cubicBezTo>
                  <a:pt x="7737" y="1170"/>
                  <a:pt x="7733" y="1169"/>
                  <a:pt x="7728" y="1167"/>
                </a:cubicBezTo>
                <a:cubicBezTo>
                  <a:pt x="7656" y="1120"/>
                  <a:pt x="7716" y="1120"/>
                  <a:pt x="7680" y="1108"/>
                </a:cubicBezTo>
                <a:cubicBezTo>
                  <a:pt x="7643" y="1067"/>
                  <a:pt x="7625" y="1053"/>
                  <a:pt x="7616" y="1053"/>
                </a:cubicBezTo>
                <a:cubicBezTo>
                  <a:pt x="7598" y="1053"/>
                  <a:pt x="7617" y="1108"/>
                  <a:pt x="7591" y="1108"/>
                </a:cubicBezTo>
                <a:cubicBezTo>
                  <a:pt x="7584" y="1108"/>
                  <a:pt x="7575" y="1104"/>
                  <a:pt x="7561" y="1096"/>
                </a:cubicBezTo>
                <a:lnTo>
                  <a:pt x="7561" y="1084"/>
                </a:lnTo>
                <a:cubicBezTo>
                  <a:pt x="7553" y="1079"/>
                  <a:pt x="7548" y="1077"/>
                  <a:pt x="7544" y="1077"/>
                </a:cubicBezTo>
                <a:cubicBezTo>
                  <a:pt x="7516" y="1077"/>
                  <a:pt x="7558" y="1170"/>
                  <a:pt x="7537" y="1191"/>
                </a:cubicBezTo>
                <a:lnTo>
                  <a:pt x="7514" y="1167"/>
                </a:lnTo>
                <a:lnTo>
                  <a:pt x="7514" y="1167"/>
                </a:lnTo>
                <a:cubicBezTo>
                  <a:pt x="7549" y="1215"/>
                  <a:pt x="7549" y="1286"/>
                  <a:pt x="7537" y="1346"/>
                </a:cubicBezTo>
                <a:cubicBezTo>
                  <a:pt x="7502" y="1286"/>
                  <a:pt x="7525" y="1310"/>
                  <a:pt x="7466" y="1262"/>
                </a:cubicBezTo>
                <a:lnTo>
                  <a:pt x="7466" y="1262"/>
                </a:lnTo>
                <a:cubicBezTo>
                  <a:pt x="7466" y="1274"/>
                  <a:pt x="7549" y="1346"/>
                  <a:pt x="7537" y="1381"/>
                </a:cubicBezTo>
                <a:cubicBezTo>
                  <a:pt x="7490" y="1358"/>
                  <a:pt x="7454" y="1322"/>
                  <a:pt x="7406" y="1286"/>
                </a:cubicBezTo>
                <a:lnTo>
                  <a:pt x="7430" y="1274"/>
                </a:lnTo>
                <a:cubicBezTo>
                  <a:pt x="7407" y="1255"/>
                  <a:pt x="7395" y="1248"/>
                  <a:pt x="7389" y="1248"/>
                </a:cubicBezTo>
                <a:cubicBezTo>
                  <a:pt x="7373" y="1248"/>
                  <a:pt x="7400" y="1298"/>
                  <a:pt x="7383" y="1298"/>
                </a:cubicBezTo>
                <a:lnTo>
                  <a:pt x="7347" y="1262"/>
                </a:lnTo>
                <a:lnTo>
                  <a:pt x="7347" y="1262"/>
                </a:lnTo>
                <a:cubicBezTo>
                  <a:pt x="7323" y="1298"/>
                  <a:pt x="7406" y="1381"/>
                  <a:pt x="7359" y="1405"/>
                </a:cubicBezTo>
                <a:lnTo>
                  <a:pt x="7394" y="1429"/>
                </a:lnTo>
                <a:cubicBezTo>
                  <a:pt x="7410" y="1463"/>
                  <a:pt x="7409" y="1473"/>
                  <a:pt x="7402" y="1473"/>
                </a:cubicBezTo>
                <a:cubicBezTo>
                  <a:pt x="7393" y="1473"/>
                  <a:pt x="7372" y="1454"/>
                  <a:pt x="7365" y="1454"/>
                </a:cubicBezTo>
                <a:cubicBezTo>
                  <a:pt x="7362" y="1454"/>
                  <a:pt x="7362" y="1460"/>
                  <a:pt x="7371" y="1477"/>
                </a:cubicBezTo>
                <a:lnTo>
                  <a:pt x="7287" y="1405"/>
                </a:lnTo>
                <a:lnTo>
                  <a:pt x="7287" y="1405"/>
                </a:lnTo>
                <a:cubicBezTo>
                  <a:pt x="7299" y="1453"/>
                  <a:pt x="7311" y="1501"/>
                  <a:pt x="7311" y="1560"/>
                </a:cubicBezTo>
                <a:cubicBezTo>
                  <a:pt x="7275" y="1501"/>
                  <a:pt x="7252" y="1441"/>
                  <a:pt x="7240" y="1381"/>
                </a:cubicBezTo>
                <a:cubicBezTo>
                  <a:pt x="7216" y="1405"/>
                  <a:pt x="7216" y="1441"/>
                  <a:pt x="7240" y="1477"/>
                </a:cubicBezTo>
                <a:cubicBezTo>
                  <a:pt x="7240" y="1466"/>
                  <a:pt x="7231" y="1439"/>
                  <a:pt x="7236" y="1439"/>
                </a:cubicBezTo>
                <a:lnTo>
                  <a:pt x="7236" y="1439"/>
                </a:lnTo>
                <a:cubicBezTo>
                  <a:pt x="7237" y="1439"/>
                  <a:pt x="7238" y="1439"/>
                  <a:pt x="7240" y="1441"/>
                </a:cubicBezTo>
                <a:cubicBezTo>
                  <a:pt x="7287" y="1524"/>
                  <a:pt x="7299" y="1572"/>
                  <a:pt x="7275" y="1596"/>
                </a:cubicBezTo>
                <a:cubicBezTo>
                  <a:pt x="7220" y="1536"/>
                  <a:pt x="7190" y="1521"/>
                  <a:pt x="7169" y="1521"/>
                </a:cubicBezTo>
                <a:cubicBezTo>
                  <a:pt x="7146" y="1521"/>
                  <a:pt x="7132" y="1537"/>
                  <a:pt x="7106" y="1537"/>
                </a:cubicBezTo>
                <a:cubicBezTo>
                  <a:pt x="7088" y="1537"/>
                  <a:pt x="7063" y="1529"/>
                  <a:pt x="7025" y="1501"/>
                </a:cubicBezTo>
                <a:lnTo>
                  <a:pt x="7025" y="1501"/>
                </a:lnTo>
                <a:cubicBezTo>
                  <a:pt x="7037" y="1608"/>
                  <a:pt x="6918" y="1560"/>
                  <a:pt x="6883" y="1620"/>
                </a:cubicBezTo>
                <a:cubicBezTo>
                  <a:pt x="7025" y="1727"/>
                  <a:pt x="6871" y="1643"/>
                  <a:pt x="7002" y="1762"/>
                </a:cubicBezTo>
                <a:cubicBezTo>
                  <a:pt x="7002" y="1786"/>
                  <a:pt x="6990" y="1786"/>
                  <a:pt x="6978" y="1786"/>
                </a:cubicBezTo>
                <a:lnTo>
                  <a:pt x="6871" y="1739"/>
                </a:lnTo>
                <a:cubicBezTo>
                  <a:pt x="6823" y="1715"/>
                  <a:pt x="6847" y="1703"/>
                  <a:pt x="6823" y="1679"/>
                </a:cubicBezTo>
                <a:cubicBezTo>
                  <a:pt x="6820" y="1680"/>
                  <a:pt x="6817" y="1681"/>
                  <a:pt x="6814" y="1681"/>
                </a:cubicBezTo>
                <a:cubicBezTo>
                  <a:pt x="6783" y="1681"/>
                  <a:pt x="6759" y="1630"/>
                  <a:pt x="6716" y="1620"/>
                </a:cubicBezTo>
                <a:lnTo>
                  <a:pt x="6716" y="1620"/>
                </a:lnTo>
                <a:cubicBezTo>
                  <a:pt x="6763" y="1655"/>
                  <a:pt x="6763" y="1691"/>
                  <a:pt x="6728" y="1691"/>
                </a:cubicBezTo>
                <a:lnTo>
                  <a:pt x="6811" y="1727"/>
                </a:lnTo>
                <a:cubicBezTo>
                  <a:pt x="6817" y="1750"/>
                  <a:pt x="6812" y="1757"/>
                  <a:pt x="6802" y="1757"/>
                </a:cubicBezTo>
                <a:cubicBezTo>
                  <a:pt x="6781" y="1757"/>
                  <a:pt x="6734" y="1720"/>
                  <a:pt x="6713" y="1720"/>
                </a:cubicBezTo>
                <a:cubicBezTo>
                  <a:pt x="6703" y="1720"/>
                  <a:pt x="6698" y="1728"/>
                  <a:pt x="6704" y="1751"/>
                </a:cubicBezTo>
                <a:lnTo>
                  <a:pt x="6680" y="1703"/>
                </a:lnTo>
                <a:lnTo>
                  <a:pt x="6680" y="1703"/>
                </a:lnTo>
                <a:cubicBezTo>
                  <a:pt x="6680" y="1739"/>
                  <a:pt x="6609" y="1774"/>
                  <a:pt x="6692" y="1893"/>
                </a:cubicBezTo>
                <a:cubicBezTo>
                  <a:pt x="6668" y="1882"/>
                  <a:pt x="6632" y="1846"/>
                  <a:pt x="6632" y="1834"/>
                </a:cubicBezTo>
                <a:cubicBezTo>
                  <a:pt x="6577" y="1856"/>
                  <a:pt x="6626" y="2015"/>
                  <a:pt x="6553" y="2015"/>
                </a:cubicBezTo>
                <a:cubicBezTo>
                  <a:pt x="6548" y="2015"/>
                  <a:pt x="6543" y="2014"/>
                  <a:pt x="6537" y="2013"/>
                </a:cubicBezTo>
                <a:lnTo>
                  <a:pt x="6513" y="1977"/>
                </a:lnTo>
                <a:lnTo>
                  <a:pt x="6513" y="1977"/>
                </a:lnTo>
                <a:cubicBezTo>
                  <a:pt x="6513" y="1987"/>
                  <a:pt x="6547" y="2030"/>
                  <a:pt x="6530" y="2030"/>
                </a:cubicBezTo>
                <a:cubicBezTo>
                  <a:pt x="6526" y="2030"/>
                  <a:pt x="6521" y="2028"/>
                  <a:pt x="6513" y="2024"/>
                </a:cubicBezTo>
                <a:cubicBezTo>
                  <a:pt x="6504" y="2015"/>
                  <a:pt x="6494" y="1997"/>
                  <a:pt x="6485" y="1997"/>
                </a:cubicBezTo>
                <a:cubicBezTo>
                  <a:pt x="6482" y="1997"/>
                  <a:pt x="6480" y="1998"/>
                  <a:pt x="6478" y="2001"/>
                </a:cubicBezTo>
                <a:cubicBezTo>
                  <a:pt x="6478" y="2001"/>
                  <a:pt x="6508" y="2061"/>
                  <a:pt x="6485" y="2061"/>
                </a:cubicBezTo>
                <a:cubicBezTo>
                  <a:pt x="6483" y="2061"/>
                  <a:pt x="6480" y="2061"/>
                  <a:pt x="6478" y="2060"/>
                </a:cubicBezTo>
                <a:lnTo>
                  <a:pt x="6454" y="2024"/>
                </a:lnTo>
                <a:cubicBezTo>
                  <a:pt x="6371" y="2024"/>
                  <a:pt x="6478" y="2167"/>
                  <a:pt x="6454" y="2227"/>
                </a:cubicBezTo>
                <a:cubicBezTo>
                  <a:pt x="6406" y="2167"/>
                  <a:pt x="6347" y="2143"/>
                  <a:pt x="6275" y="2143"/>
                </a:cubicBezTo>
                <a:lnTo>
                  <a:pt x="6263" y="2132"/>
                </a:lnTo>
                <a:cubicBezTo>
                  <a:pt x="6192" y="2179"/>
                  <a:pt x="6251" y="2298"/>
                  <a:pt x="6240" y="2382"/>
                </a:cubicBezTo>
                <a:cubicBezTo>
                  <a:pt x="6209" y="2365"/>
                  <a:pt x="6185" y="2359"/>
                  <a:pt x="6165" y="2359"/>
                </a:cubicBezTo>
                <a:cubicBezTo>
                  <a:pt x="6099" y="2359"/>
                  <a:pt x="6075" y="2429"/>
                  <a:pt x="6001" y="2429"/>
                </a:cubicBezTo>
                <a:cubicBezTo>
                  <a:pt x="6025" y="2453"/>
                  <a:pt x="6049" y="2477"/>
                  <a:pt x="6073" y="2513"/>
                </a:cubicBezTo>
                <a:cubicBezTo>
                  <a:pt x="6048" y="2513"/>
                  <a:pt x="6069" y="2559"/>
                  <a:pt x="6060" y="2559"/>
                </a:cubicBezTo>
                <a:cubicBezTo>
                  <a:pt x="6057" y="2559"/>
                  <a:pt x="6047" y="2550"/>
                  <a:pt x="6025" y="2524"/>
                </a:cubicBezTo>
                <a:cubicBezTo>
                  <a:pt x="5986" y="2495"/>
                  <a:pt x="5963" y="2486"/>
                  <a:pt x="5948" y="2486"/>
                </a:cubicBezTo>
                <a:cubicBezTo>
                  <a:pt x="5926" y="2486"/>
                  <a:pt x="5920" y="2506"/>
                  <a:pt x="5906" y="2513"/>
                </a:cubicBezTo>
                <a:lnTo>
                  <a:pt x="6013" y="2620"/>
                </a:lnTo>
                <a:cubicBezTo>
                  <a:pt x="5980" y="2602"/>
                  <a:pt x="5957" y="2595"/>
                  <a:pt x="5939" y="2595"/>
                </a:cubicBezTo>
                <a:cubicBezTo>
                  <a:pt x="5867" y="2595"/>
                  <a:pt x="5903" y="2716"/>
                  <a:pt x="5847" y="2716"/>
                </a:cubicBezTo>
                <a:cubicBezTo>
                  <a:pt x="5833" y="2716"/>
                  <a:pt x="5814" y="2709"/>
                  <a:pt x="5787" y="2691"/>
                </a:cubicBezTo>
                <a:lnTo>
                  <a:pt x="5787" y="2691"/>
                </a:lnTo>
                <a:cubicBezTo>
                  <a:pt x="5811" y="2727"/>
                  <a:pt x="5787" y="2739"/>
                  <a:pt x="5811" y="2775"/>
                </a:cubicBezTo>
                <a:lnTo>
                  <a:pt x="5751" y="2715"/>
                </a:lnTo>
                <a:cubicBezTo>
                  <a:pt x="5704" y="2727"/>
                  <a:pt x="5680" y="2751"/>
                  <a:pt x="5656" y="2798"/>
                </a:cubicBezTo>
                <a:lnTo>
                  <a:pt x="5620" y="2751"/>
                </a:lnTo>
                <a:lnTo>
                  <a:pt x="5620" y="2751"/>
                </a:lnTo>
                <a:cubicBezTo>
                  <a:pt x="5597" y="2763"/>
                  <a:pt x="5775" y="2941"/>
                  <a:pt x="5751" y="2965"/>
                </a:cubicBezTo>
                <a:lnTo>
                  <a:pt x="5656" y="2882"/>
                </a:lnTo>
                <a:cubicBezTo>
                  <a:pt x="5620" y="2917"/>
                  <a:pt x="5513" y="2882"/>
                  <a:pt x="5549" y="3001"/>
                </a:cubicBezTo>
                <a:cubicBezTo>
                  <a:pt x="5537" y="2989"/>
                  <a:pt x="5513" y="2965"/>
                  <a:pt x="5525" y="2953"/>
                </a:cubicBezTo>
                <a:lnTo>
                  <a:pt x="5525" y="2953"/>
                </a:lnTo>
                <a:cubicBezTo>
                  <a:pt x="5502" y="2965"/>
                  <a:pt x="5398" y="2965"/>
                  <a:pt x="5518" y="3067"/>
                </a:cubicBezTo>
                <a:lnTo>
                  <a:pt x="5518" y="3067"/>
                </a:lnTo>
                <a:cubicBezTo>
                  <a:pt x="5502" y="3054"/>
                  <a:pt x="5491" y="3048"/>
                  <a:pt x="5484" y="3048"/>
                </a:cubicBezTo>
                <a:cubicBezTo>
                  <a:pt x="5457" y="3048"/>
                  <a:pt x="5480" y="3119"/>
                  <a:pt x="5489" y="3156"/>
                </a:cubicBezTo>
                <a:lnTo>
                  <a:pt x="5430" y="3096"/>
                </a:lnTo>
                <a:lnTo>
                  <a:pt x="5430" y="3096"/>
                </a:lnTo>
                <a:cubicBezTo>
                  <a:pt x="5489" y="3191"/>
                  <a:pt x="5513" y="3203"/>
                  <a:pt x="5513" y="3251"/>
                </a:cubicBezTo>
                <a:cubicBezTo>
                  <a:pt x="5494" y="3251"/>
                  <a:pt x="5467" y="3219"/>
                  <a:pt x="5470" y="3214"/>
                </a:cubicBezTo>
                <a:lnTo>
                  <a:pt x="5470" y="3214"/>
                </a:lnTo>
                <a:cubicBezTo>
                  <a:pt x="5472" y="3214"/>
                  <a:pt x="5475" y="3214"/>
                  <a:pt x="5478" y="3215"/>
                </a:cubicBezTo>
                <a:lnTo>
                  <a:pt x="5478" y="3215"/>
                </a:lnTo>
                <a:cubicBezTo>
                  <a:pt x="5475" y="3214"/>
                  <a:pt x="5473" y="3213"/>
                  <a:pt x="5472" y="3213"/>
                </a:cubicBezTo>
                <a:cubicBezTo>
                  <a:pt x="5471" y="3213"/>
                  <a:pt x="5470" y="3213"/>
                  <a:pt x="5470" y="3214"/>
                </a:cubicBezTo>
                <a:lnTo>
                  <a:pt x="5470" y="3214"/>
                </a:lnTo>
                <a:cubicBezTo>
                  <a:pt x="5470" y="3214"/>
                  <a:pt x="5470" y="3214"/>
                  <a:pt x="5470" y="3214"/>
                </a:cubicBezTo>
                <a:cubicBezTo>
                  <a:pt x="5443" y="3214"/>
                  <a:pt x="5501" y="3276"/>
                  <a:pt x="5474" y="3276"/>
                </a:cubicBezTo>
                <a:cubicBezTo>
                  <a:pt x="5471" y="3276"/>
                  <a:pt x="5469" y="3275"/>
                  <a:pt x="5466" y="3275"/>
                </a:cubicBezTo>
                <a:lnTo>
                  <a:pt x="5442" y="3227"/>
                </a:lnTo>
                <a:lnTo>
                  <a:pt x="5442" y="3227"/>
                </a:lnTo>
                <a:cubicBezTo>
                  <a:pt x="5418" y="3251"/>
                  <a:pt x="5442" y="3263"/>
                  <a:pt x="5466" y="3310"/>
                </a:cubicBezTo>
                <a:cubicBezTo>
                  <a:pt x="5479" y="3333"/>
                  <a:pt x="5476" y="3341"/>
                  <a:pt x="5463" y="3341"/>
                </a:cubicBezTo>
                <a:cubicBezTo>
                  <a:pt x="5442" y="3341"/>
                  <a:pt x="5396" y="3316"/>
                  <a:pt x="5359" y="3286"/>
                </a:cubicBezTo>
                <a:lnTo>
                  <a:pt x="5359" y="3286"/>
                </a:lnTo>
                <a:cubicBezTo>
                  <a:pt x="5394" y="3322"/>
                  <a:pt x="5418" y="3370"/>
                  <a:pt x="5394" y="3370"/>
                </a:cubicBezTo>
                <a:cubicBezTo>
                  <a:pt x="5382" y="3358"/>
                  <a:pt x="5370" y="3346"/>
                  <a:pt x="5359" y="3334"/>
                </a:cubicBezTo>
                <a:cubicBezTo>
                  <a:pt x="5307" y="3334"/>
                  <a:pt x="5361" y="3413"/>
                  <a:pt x="5325" y="3413"/>
                </a:cubicBezTo>
                <a:cubicBezTo>
                  <a:pt x="5319" y="3413"/>
                  <a:pt x="5311" y="3411"/>
                  <a:pt x="5299" y="3406"/>
                </a:cubicBezTo>
                <a:cubicBezTo>
                  <a:pt x="5287" y="3394"/>
                  <a:pt x="5275" y="3382"/>
                  <a:pt x="5263" y="3382"/>
                </a:cubicBezTo>
                <a:cubicBezTo>
                  <a:pt x="5291" y="3363"/>
                  <a:pt x="5312" y="3344"/>
                  <a:pt x="5320" y="3343"/>
                </a:cubicBezTo>
                <a:lnTo>
                  <a:pt x="5320" y="3343"/>
                </a:lnTo>
                <a:cubicBezTo>
                  <a:pt x="5321" y="3344"/>
                  <a:pt x="5322" y="3345"/>
                  <a:pt x="5323" y="3346"/>
                </a:cubicBezTo>
                <a:cubicBezTo>
                  <a:pt x="5323" y="3344"/>
                  <a:pt x="5322" y="3343"/>
                  <a:pt x="5320" y="3343"/>
                </a:cubicBezTo>
                <a:cubicBezTo>
                  <a:pt x="5320" y="3343"/>
                  <a:pt x="5320" y="3343"/>
                  <a:pt x="5320" y="3343"/>
                </a:cubicBezTo>
                <a:lnTo>
                  <a:pt x="5320" y="3343"/>
                </a:lnTo>
                <a:cubicBezTo>
                  <a:pt x="5262" y="3287"/>
                  <a:pt x="5238" y="3297"/>
                  <a:pt x="5180" y="3215"/>
                </a:cubicBezTo>
                <a:lnTo>
                  <a:pt x="5180" y="3215"/>
                </a:lnTo>
                <a:cubicBezTo>
                  <a:pt x="5204" y="3275"/>
                  <a:pt x="5263" y="3382"/>
                  <a:pt x="5216" y="3382"/>
                </a:cubicBezTo>
                <a:lnTo>
                  <a:pt x="5192" y="3370"/>
                </a:lnTo>
                <a:cubicBezTo>
                  <a:pt x="5192" y="3373"/>
                  <a:pt x="5192" y="3378"/>
                  <a:pt x="5192" y="3382"/>
                </a:cubicBezTo>
                <a:cubicBezTo>
                  <a:pt x="5196" y="3386"/>
                  <a:pt x="5194" y="3387"/>
                  <a:pt x="5191" y="3387"/>
                </a:cubicBezTo>
                <a:cubicBezTo>
                  <a:pt x="5184" y="3387"/>
                  <a:pt x="5168" y="3382"/>
                  <a:pt x="5168" y="3382"/>
                </a:cubicBezTo>
                <a:cubicBezTo>
                  <a:pt x="5152" y="3366"/>
                  <a:pt x="5142" y="3361"/>
                  <a:pt x="5134" y="3361"/>
                </a:cubicBezTo>
                <a:cubicBezTo>
                  <a:pt x="5119" y="3361"/>
                  <a:pt x="5116" y="3382"/>
                  <a:pt x="5108" y="3382"/>
                </a:cubicBezTo>
                <a:cubicBezTo>
                  <a:pt x="5168" y="3429"/>
                  <a:pt x="5144" y="3441"/>
                  <a:pt x="5204" y="3477"/>
                </a:cubicBezTo>
                <a:lnTo>
                  <a:pt x="5204" y="3453"/>
                </a:lnTo>
                <a:lnTo>
                  <a:pt x="5204" y="3441"/>
                </a:lnTo>
                <a:lnTo>
                  <a:pt x="5210" y="3435"/>
                </a:lnTo>
                <a:lnTo>
                  <a:pt x="5192" y="3417"/>
                </a:lnTo>
                <a:cubicBezTo>
                  <a:pt x="5192" y="3410"/>
                  <a:pt x="5193" y="3407"/>
                  <a:pt x="5195" y="3407"/>
                </a:cubicBezTo>
                <a:cubicBezTo>
                  <a:pt x="5200" y="3407"/>
                  <a:pt x="5208" y="3417"/>
                  <a:pt x="5216" y="3417"/>
                </a:cubicBezTo>
                <a:cubicBezTo>
                  <a:pt x="5216" y="3417"/>
                  <a:pt x="5216" y="3429"/>
                  <a:pt x="5216" y="3429"/>
                </a:cubicBezTo>
                <a:lnTo>
                  <a:pt x="5228" y="3417"/>
                </a:lnTo>
                <a:cubicBezTo>
                  <a:pt x="5237" y="3445"/>
                  <a:pt x="5253" y="3473"/>
                  <a:pt x="5243" y="3473"/>
                </a:cubicBezTo>
                <a:cubicBezTo>
                  <a:pt x="5241" y="3473"/>
                  <a:pt x="5236" y="3470"/>
                  <a:pt x="5228" y="3465"/>
                </a:cubicBezTo>
                <a:lnTo>
                  <a:pt x="5228" y="3465"/>
                </a:lnTo>
                <a:lnTo>
                  <a:pt x="5299" y="3572"/>
                </a:lnTo>
                <a:cubicBezTo>
                  <a:pt x="5204" y="3513"/>
                  <a:pt x="5132" y="3489"/>
                  <a:pt x="5085" y="3441"/>
                </a:cubicBezTo>
                <a:lnTo>
                  <a:pt x="5085" y="3441"/>
                </a:lnTo>
                <a:cubicBezTo>
                  <a:pt x="5085" y="3513"/>
                  <a:pt x="5037" y="3537"/>
                  <a:pt x="5120" y="3667"/>
                </a:cubicBezTo>
                <a:cubicBezTo>
                  <a:pt x="5120" y="3672"/>
                  <a:pt x="5119" y="3674"/>
                  <a:pt x="5116" y="3674"/>
                </a:cubicBezTo>
                <a:cubicBezTo>
                  <a:pt x="5103" y="3674"/>
                  <a:pt x="5070" y="3641"/>
                  <a:pt x="5061" y="3632"/>
                </a:cubicBezTo>
                <a:cubicBezTo>
                  <a:pt x="5052" y="3627"/>
                  <a:pt x="5050" y="3623"/>
                  <a:pt x="5050" y="3618"/>
                </a:cubicBezTo>
                <a:lnTo>
                  <a:pt x="5050" y="3618"/>
                </a:lnTo>
                <a:cubicBezTo>
                  <a:pt x="5044" y="3650"/>
                  <a:pt x="5014" y="3670"/>
                  <a:pt x="5073" y="3739"/>
                </a:cubicBezTo>
                <a:cubicBezTo>
                  <a:pt x="5028" y="3730"/>
                  <a:pt x="5024" y="3687"/>
                  <a:pt x="5014" y="3687"/>
                </a:cubicBezTo>
                <a:cubicBezTo>
                  <a:pt x="5011" y="3687"/>
                  <a:pt x="5007" y="3692"/>
                  <a:pt x="5001" y="3703"/>
                </a:cubicBezTo>
                <a:lnTo>
                  <a:pt x="4978" y="3667"/>
                </a:lnTo>
                <a:cubicBezTo>
                  <a:pt x="4965" y="3663"/>
                  <a:pt x="4954" y="3661"/>
                  <a:pt x="4946" y="3661"/>
                </a:cubicBezTo>
                <a:cubicBezTo>
                  <a:pt x="4861" y="3661"/>
                  <a:pt x="5007" y="3886"/>
                  <a:pt x="4908" y="3886"/>
                </a:cubicBezTo>
                <a:cubicBezTo>
                  <a:pt x="4897" y="3886"/>
                  <a:pt x="4882" y="3883"/>
                  <a:pt x="4863" y="3876"/>
                </a:cubicBezTo>
                <a:lnTo>
                  <a:pt x="4863" y="3876"/>
                </a:lnTo>
                <a:cubicBezTo>
                  <a:pt x="4869" y="3881"/>
                  <a:pt x="4876" y="3887"/>
                  <a:pt x="4882" y="3894"/>
                </a:cubicBezTo>
                <a:cubicBezTo>
                  <a:pt x="4757" y="3894"/>
                  <a:pt x="4769" y="4059"/>
                  <a:pt x="4653" y="4059"/>
                </a:cubicBezTo>
                <a:cubicBezTo>
                  <a:pt x="4637" y="4059"/>
                  <a:pt x="4618" y="4056"/>
                  <a:pt x="4597" y="4048"/>
                </a:cubicBezTo>
                <a:lnTo>
                  <a:pt x="4597" y="4048"/>
                </a:lnTo>
                <a:cubicBezTo>
                  <a:pt x="4561" y="4048"/>
                  <a:pt x="4597" y="4096"/>
                  <a:pt x="4620" y="4156"/>
                </a:cubicBezTo>
                <a:lnTo>
                  <a:pt x="4561" y="4084"/>
                </a:lnTo>
                <a:lnTo>
                  <a:pt x="4597" y="4179"/>
                </a:lnTo>
                <a:cubicBezTo>
                  <a:pt x="4597" y="4198"/>
                  <a:pt x="4589" y="4205"/>
                  <a:pt x="4578" y="4205"/>
                </a:cubicBezTo>
                <a:cubicBezTo>
                  <a:pt x="4546" y="4205"/>
                  <a:pt x="4479" y="4148"/>
                  <a:pt x="4451" y="4148"/>
                </a:cubicBezTo>
                <a:cubicBezTo>
                  <a:pt x="4438" y="4148"/>
                  <a:pt x="4433" y="4159"/>
                  <a:pt x="4442" y="4191"/>
                </a:cubicBezTo>
                <a:lnTo>
                  <a:pt x="4489" y="4239"/>
                </a:lnTo>
                <a:cubicBezTo>
                  <a:pt x="4473" y="4239"/>
                  <a:pt x="4463" y="4265"/>
                  <a:pt x="4447" y="4265"/>
                </a:cubicBezTo>
                <a:cubicBezTo>
                  <a:pt x="4439" y="4265"/>
                  <a:pt x="4430" y="4259"/>
                  <a:pt x="4418" y="4239"/>
                </a:cubicBezTo>
                <a:lnTo>
                  <a:pt x="4418" y="4239"/>
                </a:lnTo>
                <a:cubicBezTo>
                  <a:pt x="4418" y="4249"/>
                  <a:pt x="4433" y="4281"/>
                  <a:pt x="4427" y="4281"/>
                </a:cubicBezTo>
                <a:cubicBezTo>
                  <a:pt x="4425" y="4281"/>
                  <a:pt x="4423" y="4279"/>
                  <a:pt x="4418" y="4275"/>
                </a:cubicBezTo>
                <a:lnTo>
                  <a:pt x="4394" y="4239"/>
                </a:lnTo>
                <a:lnTo>
                  <a:pt x="4394" y="4322"/>
                </a:lnTo>
                <a:cubicBezTo>
                  <a:pt x="4348" y="4311"/>
                  <a:pt x="4314" y="4179"/>
                  <a:pt x="4279" y="4179"/>
                </a:cubicBezTo>
                <a:cubicBezTo>
                  <a:pt x="4278" y="4179"/>
                  <a:pt x="4276" y="4179"/>
                  <a:pt x="4275" y="4179"/>
                </a:cubicBezTo>
                <a:cubicBezTo>
                  <a:pt x="4275" y="4239"/>
                  <a:pt x="4287" y="4287"/>
                  <a:pt x="4311" y="4346"/>
                </a:cubicBezTo>
                <a:cubicBezTo>
                  <a:pt x="4311" y="4346"/>
                  <a:pt x="4335" y="4358"/>
                  <a:pt x="4346" y="4406"/>
                </a:cubicBezTo>
                <a:lnTo>
                  <a:pt x="4346" y="4441"/>
                </a:lnTo>
                <a:cubicBezTo>
                  <a:pt x="4370" y="4513"/>
                  <a:pt x="4394" y="4584"/>
                  <a:pt x="4418" y="4656"/>
                </a:cubicBezTo>
                <a:lnTo>
                  <a:pt x="4370" y="4656"/>
                </a:lnTo>
                <a:cubicBezTo>
                  <a:pt x="4353" y="4638"/>
                  <a:pt x="4361" y="4607"/>
                  <a:pt x="4377" y="4607"/>
                </a:cubicBezTo>
                <a:cubicBezTo>
                  <a:pt x="4382" y="4607"/>
                  <a:pt x="4388" y="4611"/>
                  <a:pt x="4394" y="4620"/>
                </a:cubicBezTo>
                <a:cubicBezTo>
                  <a:pt x="4382" y="4602"/>
                  <a:pt x="4371" y="4596"/>
                  <a:pt x="4359" y="4596"/>
                </a:cubicBezTo>
                <a:cubicBezTo>
                  <a:pt x="4339" y="4596"/>
                  <a:pt x="4318" y="4615"/>
                  <a:pt x="4293" y="4615"/>
                </a:cubicBezTo>
                <a:cubicBezTo>
                  <a:pt x="4277" y="4615"/>
                  <a:pt x="4260" y="4608"/>
                  <a:pt x="4239" y="4584"/>
                </a:cubicBezTo>
                <a:lnTo>
                  <a:pt x="4299" y="4549"/>
                </a:lnTo>
                <a:cubicBezTo>
                  <a:pt x="4279" y="4538"/>
                  <a:pt x="4263" y="4534"/>
                  <a:pt x="4250" y="4534"/>
                </a:cubicBezTo>
                <a:cubicBezTo>
                  <a:pt x="4217" y="4534"/>
                  <a:pt x="4199" y="4562"/>
                  <a:pt x="4156" y="4596"/>
                </a:cubicBezTo>
                <a:cubicBezTo>
                  <a:pt x="4152" y="4597"/>
                  <a:pt x="4149" y="4597"/>
                  <a:pt x="4145" y="4597"/>
                </a:cubicBezTo>
                <a:cubicBezTo>
                  <a:pt x="4098" y="4597"/>
                  <a:pt x="4038" y="4530"/>
                  <a:pt x="4049" y="4453"/>
                </a:cubicBezTo>
                <a:lnTo>
                  <a:pt x="4049" y="4453"/>
                </a:lnTo>
                <a:cubicBezTo>
                  <a:pt x="4030" y="4490"/>
                  <a:pt x="3990" y="4520"/>
                  <a:pt x="3956" y="4520"/>
                </a:cubicBezTo>
                <a:cubicBezTo>
                  <a:pt x="3947" y="4520"/>
                  <a:pt x="3938" y="4518"/>
                  <a:pt x="3930" y="4513"/>
                </a:cubicBezTo>
                <a:cubicBezTo>
                  <a:pt x="3930" y="4489"/>
                  <a:pt x="3942" y="4465"/>
                  <a:pt x="3965" y="4465"/>
                </a:cubicBezTo>
                <a:cubicBezTo>
                  <a:pt x="3933" y="4439"/>
                  <a:pt x="3902" y="4431"/>
                  <a:pt x="3874" y="4431"/>
                </a:cubicBezTo>
                <a:cubicBezTo>
                  <a:pt x="3829" y="4431"/>
                  <a:pt x="3788" y="4452"/>
                  <a:pt x="3750" y="4452"/>
                </a:cubicBezTo>
                <a:cubicBezTo>
                  <a:pt x="3726" y="4452"/>
                  <a:pt x="3703" y="4444"/>
                  <a:pt x="3680" y="4418"/>
                </a:cubicBezTo>
                <a:cubicBezTo>
                  <a:pt x="3692" y="4394"/>
                  <a:pt x="3692" y="4382"/>
                  <a:pt x="3680" y="4370"/>
                </a:cubicBezTo>
                <a:cubicBezTo>
                  <a:pt x="3739" y="4370"/>
                  <a:pt x="3799" y="4382"/>
                  <a:pt x="3858" y="4406"/>
                </a:cubicBezTo>
                <a:cubicBezTo>
                  <a:pt x="3882" y="4334"/>
                  <a:pt x="3787" y="4310"/>
                  <a:pt x="3882" y="4215"/>
                </a:cubicBezTo>
                <a:lnTo>
                  <a:pt x="3882" y="4215"/>
                </a:lnTo>
                <a:cubicBezTo>
                  <a:pt x="3811" y="4256"/>
                  <a:pt x="3698" y="4330"/>
                  <a:pt x="3622" y="4330"/>
                </a:cubicBezTo>
                <a:cubicBezTo>
                  <a:pt x="3608" y="4330"/>
                  <a:pt x="3595" y="4328"/>
                  <a:pt x="3584" y="4322"/>
                </a:cubicBezTo>
                <a:cubicBezTo>
                  <a:pt x="3584" y="4310"/>
                  <a:pt x="3584" y="4299"/>
                  <a:pt x="3584" y="4287"/>
                </a:cubicBezTo>
                <a:cubicBezTo>
                  <a:pt x="3579" y="4281"/>
                  <a:pt x="3570" y="4278"/>
                  <a:pt x="3561" y="4278"/>
                </a:cubicBezTo>
                <a:cubicBezTo>
                  <a:pt x="3552" y="4278"/>
                  <a:pt x="3543" y="4281"/>
                  <a:pt x="3537" y="4287"/>
                </a:cubicBezTo>
                <a:cubicBezTo>
                  <a:pt x="3513" y="4275"/>
                  <a:pt x="3489" y="4263"/>
                  <a:pt x="3465" y="4263"/>
                </a:cubicBezTo>
                <a:cubicBezTo>
                  <a:pt x="3465" y="4230"/>
                  <a:pt x="3436" y="4222"/>
                  <a:pt x="3404" y="4222"/>
                </a:cubicBezTo>
                <a:cubicBezTo>
                  <a:pt x="3378" y="4222"/>
                  <a:pt x="3350" y="4227"/>
                  <a:pt x="3334" y="4227"/>
                </a:cubicBezTo>
                <a:cubicBezTo>
                  <a:pt x="3334" y="4310"/>
                  <a:pt x="3275" y="4299"/>
                  <a:pt x="3334" y="4358"/>
                </a:cubicBezTo>
                <a:cubicBezTo>
                  <a:pt x="3334" y="4358"/>
                  <a:pt x="3334" y="4346"/>
                  <a:pt x="3370" y="4346"/>
                </a:cubicBezTo>
                <a:cubicBezTo>
                  <a:pt x="3394" y="4346"/>
                  <a:pt x="3382" y="4346"/>
                  <a:pt x="3382" y="4334"/>
                </a:cubicBezTo>
                <a:lnTo>
                  <a:pt x="3489" y="4334"/>
                </a:lnTo>
                <a:cubicBezTo>
                  <a:pt x="3467" y="4364"/>
                  <a:pt x="3445" y="4384"/>
                  <a:pt x="3420" y="4384"/>
                </a:cubicBezTo>
                <a:cubicBezTo>
                  <a:pt x="3405" y="4384"/>
                  <a:pt x="3388" y="4376"/>
                  <a:pt x="3370" y="4358"/>
                </a:cubicBezTo>
                <a:cubicBezTo>
                  <a:pt x="3346" y="4418"/>
                  <a:pt x="3323" y="4465"/>
                  <a:pt x="3311" y="4489"/>
                </a:cubicBezTo>
                <a:cubicBezTo>
                  <a:pt x="3263" y="4382"/>
                  <a:pt x="3156" y="4322"/>
                  <a:pt x="3132" y="4251"/>
                </a:cubicBezTo>
                <a:cubicBezTo>
                  <a:pt x="3013" y="4310"/>
                  <a:pt x="2834" y="4310"/>
                  <a:pt x="2787" y="4465"/>
                </a:cubicBezTo>
                <a:cubicBezTo>
                  <a:pt x="2782" y="4472"/>
                  <a:pt x="2777" y="4475"/>
                  <a:pt x="2773" y="4475"/>
                </a:cubicBezTo>
                <a:cubicBezTo>
                  <a:pt x="2754" y="4475"/>
                  <a:pt x="2737" y="4427"/>
                  <a:pt x="2727" y="4418"/>
                </a:cubicBezTo>
                <a:cubicBezTo>
                  <a:pt x="2739" y="4394"/>
                  <a:pt x="2763" y="4394"/>
                  <a:pt x="2775" y="4370"/>
                </a:cubicBezTo>
                <a:lnTo>
                  <a:pt x="2775" y="4370"/>
                </a:lnTo>
                <a:cubicBezTo>
                  <a:pt x="2715" y="4418"/>
                  <a:pt x="2572" y="4418"/>
                  <a:pt x="2584" y="4513"/>
                </a:cubicBezTo>
                <a:cubicBezTo>
                  <a:pt x="2510" y="4494"/>
                  <a:pt x="2567" y="4439"/>
                  <a:pt x="2537" y="4439"/>
                </a:cubicBezTo>
                <a:cubicBezTo>
                  <a:pt x="2529" y="4439"/>
                  <a:pt x="2515" y="4443"/>
                  <a:pt x="2489" y="4453"/>
                </a:cubicBezTo>
                <a:lnTo>
                  <a:pt x="2501" y="4418"/>
                </a:lnTo>
                <a:cubicBezTo>
                  <a:pt x="2475" y="4408"/>
                  <a:pt x="2450" y="4404"/>
                  <a:pt x="2427" y="4404"/>
                </a:cubicBezTo>
                <a:cubicBezTo>
                  <a:pt x="2336" y="4404"/>
                  <a:pt x="2270" y="4470"/>
                  <a:pt x="2203" y="4537"/>
                </a:cubicBezTo>
                <a:cubicBezTo>
                  <a:pt x="2157" y="4620"/>
                  <a:pt x="2067" y="4667"/>
                  <a:pt x="1974" y="4667"/>
                </a:cubicBezTo>
                <a:cubicBezTo>
                  <a:pt x="1956" y="4667"/>
                  <a:pt x="1938" y="4666"/>
                  <a:pt x="1921" y="4662"/>
                </a:cubicBezTo>
                <a:lnTo>
                  <a:pt x="1921" y="4662"/>
                </a:lnTo>
                <a:cubicBezTo>
                  <a:pt x="1929" y="4667"/>
                  <a:pt x="1935" y="4673"/>
                  <a:pt x="1941" y="4680"/>
                </a:cubicBezTo>
                <a:cubicBezTo>
                  <a:pt x="1787" y="4703"/>
                  <a:pt x="1644" y="4763"/>
                  <a:pt x="1525" y="4858"/>
                </a:cubicBezTo>
                <a:cubicBezTo>
                  <a:pt x="1465" y="4918"/>
                  <a:pt x="1394" y="4953"/>
                  <a:pt x="1334" y="5001"/>
                </a:cubicBezTo>
                <a:cubicBezTo>
                  <a:pt x="1263" y="5049"/>
                  <a:pt x="1191" y="5084"/>
                  <a:pt x="1120" y="5108"/>
                </a:cubicBezTo>
                <a:cubicBezTo>
                  <a:pt x="1025" y="5144"/>
                  <a:pt x="1072" y="5215"/>
                  <a:pt x="1084" y="5287"/>
                </a:cubicBezTo>
                <a:lnTo>
                  <a:pt x="1001" y="5239"/>
                </a:lnTo>
                <a:lnTo>
                  <a:pt x="1013" y="5311"/>
                </a:lnTo>
                <a:lnTo>
                  <a:pt x="1025" y="5382"/>
                </a:lnTo>
                <a:cubicBezTo>
                  <a:pt x="1025" y="5453"/>
                  <a:pt x="953" y="5477"/>
                  <a:pt x="870" y="5513"/>
                </a:cubicBezTo>
                <a:cubicBezTo>
                  <a:pt x="787" y="5537"/>
                  <a:pt x="751" y="5644"/>
                  <a:pt x="787" y="5715"/>
                </a:cubicBezTo>
                <a:lnTo>
                  <a:pt x="858" y="5715"/>
                </a:lnTo>
                <a:cubicBezTo>
                  <a:pt x="834" y="5763"/>
                  <a:pt x="834" y="5811"/>
                  <a:pt x="834" y="5858"/>
                </a:cubicBezTo>
                <a:lnTo>
                  <a:pt x="834" y="5846"/>
                </a:lnTo>
                <a:cubicBezTo>
                  <a:pt x="822" y="5858"/>
                  <a:pt x="810" y="5882"/>
                  <a:pt x="810" y="5894"/>
                </a:cubicBezTo>
                <a:lnTo>
                  <a:pt x="787" y="5894"/>
                </a:lnTo>
                <a:lnTo>
                  <a:pt x="810" y="5906"/>
                </a:lnTo>
                <a:cubicBezTo>
                  <a:pt x="798" y="5918"/>
                  <a:pt x="810" y="5930"/>
                  <a:pt x="822" y="5942"/>
                </a:cubicBezTo>
                <a:lnTo>
                  <a:pt x="775" y="5942"/>
                </a:lnTo>
                <a:cubicBezTo>
                  <a:pt x="775" y="5942"/>
                  <a:pt x="810" y="6001"/>
                  <a:pt x="834" y="6049"/>
                </a:cubicBezTo>
                <a:lnTo>
                  <a:pt x="787" y="6013"/>
                </a:lnTo>
                <a:lnTo>
                  <a:pt x="679" y="5965"/>
                </a:lnTo>
                <a:lnTo>
                  <a:pt x="739" y="6037"/>
                </a:lnTo>
                <a:cubicBezTo>
                  <a:pt x="727" y="6049"/>
                  <a:pt x="715" y="6055"/>
                  <a:pt x="705" y="6055"/>
                </a:cubicBezTo>
                <a:cubicBezTo>
                  <a:pt x="694" y="6055"/>
                  <a:pt x="685" y="6049"/>
                  <a:pt x="679" y="6037"/>
                </a:cubicBezTo>
                <a:lnTo>
                  <a:pt x="679" y="6037"/>
                </a:lnTo>
                <a:cubicBezTo>
                  <a:pt x="679" y="6120"/>
                  <a:pt x="703" y="6061"/>
                  <a:pt x="727" y="6120"/>
                </a:cubicBezTo>
                <a:cubicBezTo>
                  <a:pt x="642" y="6120"/>
                  <a:pt x="647" y="6225"/>
                  <a:pt x="587" y="6239"/>
                </a:cubicBezTo>
                <a:lnTo>
                  <a:pt x="587" y="6239"/>
                </a:lnTo>
                <a:cubicBezTo>
                  <a:pt x="589" y="6239"/>
                  <a:pt x="590" y="6238"/>
                  <a:pt x="591" y="6238"/>
                </a:cubicBezTo>
                <a:cubicBezTo>
                  <a:pt x="602" y="6238"/>
                  <a:pt x="608" y="6247"/>
                  <a:pt x="608" y="6287"/>
                </a:cubicBezTo>
                <a:cubicBezTo>
                  <a:pt x="581" y="6274"/>
                  <a:pt x="564" y="6268"/>
                  <a:pt x="552" y="6268"/>
                </a:cubicBezTo>
                <a:cubicBezTo>
                  <a:pt x="502" y="6268"/>
                  <a:pt x="566" y="6372"/>
                  <a:pt x="489" y="6382"/>
                </a:cubicBezTo>
                <a:cubicBezTo>
                  <a:pt x="442" y="6345"/>
                  <a:pt x="476" y="6315"/>
                  <a:pt x="447" y="6315"/>
                </a:cubicBezTo>
                <a:cubicBezTo>
                  <a:pt x="439" y="6315"/>
                  <a:pt x="426" y="6317"/>
                  <a:pt x="406" y="6323"/>
                </a:cubicBezTo>
                <a:cubicBezTo>
                  <a:pt x="489" y="6418"/>
                  <a:pt x="322" y="6418"/>
                  <a:pt x="322" y="6477"/>
                </a:cubicBezTo>
                <a:cubicBezTo>
                  <a:pt x="417" y="6525"/>
                  <a:pt x="310" y="6608"/>
                  <a:pt x="310" y="6704"/>
                </a:cubicBezTo>
                <a:cubicBezTo>
                  <a:pt x="309" y="6703"/>
                  <a:pt x="308" y="6703"/>
                  <a:pt x="306" y="6703"/>
                </a:cubicBezTo>
                <a:cubicBezTo>
                  <a:pt x="270" y="6703"/>
                  <a:pt x="201" y="6861"/>
                  <a:pt x="144" y="6930"/>
                </a:cubicBezTo>
                <a:lnTo>
                  <a:pt x="132" y="6930"/>
                </a:lnTo>
                <a:cubicBezTo>
                  <a:pt x="227" y="6966"/>
                  <a:pt x="191" y="7049"/>
                  <a:pt x="203" y="7120"/>
                </a:cubicBezTo>
                <a:cubicBezTo>
                  <a:pt x="155" y="7108"/>
                  <a:pt x="108" y="7085"/>
                  <a:pt x="96" y="7049"/>
                </a:cubicBezTo>
                <a:lnTo>
                  <a:pt x="84" y="7108"/>
                </a:lnTo>
                <a:cubicBezTo>
                  <a:pt x="108" y="7120"/>
                  <a:pt x="132" y="7156"/>
                  <a:pt x="132" y="7192"/>
                </a:cubicBezTo>
                <a:lnTo>
                  <a:pt x="60" y="7156"/>
                </a:lnTo>
                <a:lnTo>
                  <a:pt x="60" y="7156"/>
                </a:lnTo>
                <a:cubicBezTo>
                  <a:pt x="48" y="7251"/>
                  <a:pt x="120" y="7335"/>
                  <a:pt x="72" y="7430"/>
                </a:cubicBezTo>
                <a:cubicBezTo>
                  <a:pt x="78" y="7431"/>
                  <a:pt x="84" y="7431"/>
                  <a:pt x="91" y="7431"/>
                </a:cubicBezTo>
                <a:cubicBezTo>
                  <a:pt x="129" y="7431"/>
                  <a:pt x="177" y="7417"/>
                  <a:pt x="221" y="7417"/>
                </a:cubicBezTo>
                <a:cubicBezTo>
                  <a:pt x="263" y="7417"/>
                  <a:pt x="301" y="7430"/>
                  <a:pt x="322" y="7477"/>
                </a:cubicBezTo>
                <a:cubicBezTo>
                  <a:pt x="290" y="7477"/>
                  <a:pt x="229" y="7477"/>
                  <a:pt x="208" y="7460"/>
                </a:cubicBezTo>
                <a:lnTo>
                  <a:pt x="208" y="7460"/>
                </a:lnTo>
                <a:cubicBezTo>
                  <a:pt x="215" y="7469"/>
                  <a:pt x="223" y="7485"/>
                  <a:pt x="215" y="7501"/>
                </a:cubicBezTo>
                <a:lnTo>
                  <a:pt x="144" y="7454"/>
                </a:lnTo>
                <a:lnTo>
                  <a:pt x="144" y="7454"/>
                </a:lnTo>
                <a:cubicBezTo>
                  <a:pt x="120" y="7501"/>
                  <a:pt x="203" y="7477"/>
                  <a:pt x="191" y="7513"/>
                </a:cubicBezTo>
                <a:cubicBezTo>
                  <a:pt x="144" y="7513"/>
                  <a:pt x="155" y="7537"/>
                  <a:pt x="108" y="7537"/>
                </a:cubicBezTo>
                <a:cubicBezTo>
                  <a:pt x="108" y="7525"/>
                  <a:pt x="132" y="7501"/>
                  <a:pt x="108" y="7489"/>
                </a:cubicBezTo>
                <a:cubicBezTo>
                  <a:pt x="96" y="7537"/>
                  <a:pt x="60" y="7573"/>
                  <a:pt x="13" y="7597"/>
                </a:cubicBezTo>
                <a:cubicBezTo>
                  <a:pt x="48" y="7597"/>
                  <a:pt x="96" y="7597"/>
                  <a:pt x="96" y="7632"/>
                </a:cubicBezTo>
                <a:cubicBezTo>
                  <a:pt x="96" y="7704"/>
                  <a:pt x="36" y="7656"/>
                  <a:pt x="1" y="7704"/>
                </a:cubicBezTo>
                <a:cubicBezTo>
                  <a:pt x="48" y="7728"/>
                  <a:pt x="1" y="7775"/>
                  <a:pt x="96" y="7775"/>
                </a:cubicBezTo>
                <a:cubicBezTo>
                  <a:pt x="96" y="7799"/>
                  <a:pt x="48" y="7799"/>
                  <a:pt x="25" y="7811"/>
                </a:cubicBezTo>
                <a:cubicBezTo>
                  <a:pt x="65" y="7851"/>
                  <a:pt x="54" y="7967"/>
                  <a:pt x="107" y="7967"/>
                </a:cubicBezTo>
                <a:cubicBezTo>
                  <a:pt x="117" y="7967"/>
                  <a:pt x="129" y="7963"/>
                  <a:pt x="144" y="7954"/>
                </a:cubicBezTo>
                <a:lnTo>
                  <a:pt x="144" y="7942"/>
                </a:lnTo>
                <a:lnTo>
                  <a:pt x="144" y="7942"/>
                </a:lnTo>
                <a:cubicBezTo>
                  <a:pt x="239" y="8061"/>
                  <a:pt x="132" y="8228"/>
                  <a:pt x="191" y="8347"/>
                </a:cubicBezTo>
                <a:lnTo>
                  <a:pt x="155" y="8347"/>
                </a:lnTo>
                <a:cubicBezTo>
                  <a:pt x="215" y="8418"/>
                  <a:pt x="215" y="8513"/>
                  <a:pt x="286" y="8561"/>
                </a:cubicBezTo>
                <a:cubicBezTo>
                  <a:pt x="286" y="8573"/>
                  <a:pt x="251" y="8620"/>
                  <a:pt x="215" y="8620"/>
                </a:cubicBezTo>
                <a:cubicBezTo>
                  <a:pt x="251" y="8680"/>
                  <a:pt x="286" y="8668"/>
                  <a:pt x="275" y="8775"/>
                </a:cubicBezTo>
                <a:cubicBezTo>
                  <a:pt x="252" y="8760"/>
                  <a:pt x="240" y="8757"/>
                  <a:pt x="234" y="8757"/>
                </a:cubicBezTo>
                <a:cubicBezTo>
                  <a:pt x="229" y="8757"/>
                  <a:pt x="227" y="8759"/>
                  <a:pt x="226" y="8759"/>
                </a:cubicBezTo>
                <a:cubicBezTo>
                  <a:pt x="224" y="8759"/>
                  <a:pt x="226" y="8753"/>
                  <a:pt x="215" y="8716"/>
                </a:cubicBezTo>
                <a:lnTo>
                  <a:pt x="215" y="8716"/>
                </a:lnTo>
                <a:cubicBezTo>
                  <a:pt x="215" y="8799"/>
                  <a:pt x="179" y="8835"/>
                  <a:pt x="275" y="8894"/>
                </a:cubicBezTo>
                <a:cubicBezTo>
                  <a:pt x="203" y="8894"/>
                  <a:pt x="215" y="8978"/>
                  <a:pt x="239" y="9013"/>
                </a:cubicBezTo>
                <a:lnTo>
                  <a:pt x="275" y="8942"/>
                </a:lnTo>
                <a:cubicBezTo>
                  <a:pt x="298" y="8966"/>
                  <a:pt x="310" y="9013"/>
                  <a:pt x="310" y="9049"/>
                </a:cubicBezTo>
                <a:lnTo>
                  <a:pt x="215" y="9061"/>
                </a:lnTo>
                <a:cubicBezTo>
                  <a:pt x="179" y="9263"/>
                  <a:pt x="513" y="9263"/>
                  <a:pt x="382" y="9454"/>
                </a:cubicBezTo>
                <a:cubicBezTo>
                  <a:pt x="386" y="9454"/>
                  <a:pt x="389" y="9455"/>
                  <a:pt x="393" y="9455"/>
                </a:cubicBezTo>
                <a:cubicBezTo>
                  <a:pt x="454" y="9455"/>
                  <a:pt x="393" y="9358"/>
                  <a:pt x="464" y="9358"/>
                </a:cubicBezTo>
                <a:cubicBezTo>
                  <a:pt x="468" y="9358"/>
                  <a:pt x="472" y="9358"/>
                  <a:pt x="477" y="9359"/>
                </a:cubicBezTo>
                <a:cubicBezTo>
                  <a:pt x="501" y="9430"/>
                  <a:pt x="417" y="9561"/>
                  <a:pt x="417" y="9573"/>
                </a:cubicBezTo>
                <a:cubicBezTo>
                  <a:pt x="417" y="9692"/>
                  <a:pt x="584" y="9597"/>
                  <a:pt x="608" y="9716"/>
                </a:cubicBezTo>
                <a:cubicBezTo>
                  <a:pt x="630" y="9679"/>
                  <a:pt x="667" y="9660"/>
                  <a:pt x="705" y="9660"/>
                </a:cubicBezTo>
                <a:cubicBezTo>
                  <a:pt x="728" y="9660"/>
                  <a:pt x="752" y="9667"/>
                  <a:pt x="775" y="9680"/>
                </a:cubicBezTo>
                <a:cubicBezTo>
                  <a:pt x="796" y="9733"/>
                  <a:pt x="724" y="9803"/>
                  <a:pt x="674" y="9803"/>
                </a:cubicBezTo>
                <a:cubicBezTo>
                  <a:pt x="668" y="9803"/>
                  <a:pt x="661" y="9802"/>
                  <a:pt x="656" y="9799"/>
                </a:cubicBezTo>
                <a:cubicBezTo>
                  <a:pt x="632" y="9787"/>
                  <a:pt x="632" y="9775"/>
                  <a:pt x="656" y="9763"/>
                </a:cubicBezTo>
                <a:cubicBezTo>
                  <a:pt x="644" y="9758"/>
                  <a:pt x="629" y="9752"/>
                  <a:pt x="615" y="9752"/>
                </a:cubicBezTo>
                <a:cubicBezTo>
                  <a:pt x="602" y="9752"/>
                  <a:pt x="590" y="9758"/>
                  <a:pt x="584" y="9775"/>
                </a:cubicBezTo>
                <a:lnTo>
                  <a:pt x="620" y="9775"/>
                </a:lnTo>
                <a:cubicBezTo>
                  <a:pt x="608" y="9823"/>
                  <a:pt x="667" y="9906"/>
                  <a:pt x="608" y="9918"/>
                </a:cubicBezTo>
                <a:cubicBezTo>
                  <a:pt x="620" y="9927"/>
                  <a:pt x="629" y="9931"/>
                  <a:pt x="637" y="9931"/>
                </a:cubicBezTo>
                <a:cubicBezTo>
                  <a:pt x="653" y="9931"/>
                  <a:pt x="660" y="9912"/>
                  <a:pt x="660" y="9888"/>
                </a:cubicBezTo>
                <a:lnTo>
                  <a:pt x="660" y="9888"/>
                </a:lnTo>
                <a:cubicBezTo>
                  <a:pt x="678" y="9983"/>
                  <a:pt x="730" y="10010"/>
                  <a:pt x="763" y="10097"/>
                </a:cubicBezTo>
                <a:cubicBezTo>
                  <a:pt x="763" y="10076"/>
                  <a:pt x="789" y="10047"/>
                  <a:pt x="804" y="10047"/>
                </a:cubicBezTo>
                <a:cubicBezTo>
                  <a:pt x="807" y="10047"/>
                  <a:pt x="809" y="10048"/>
                  <a:pt x="810" y="10049"/>
                </a:cubicBezTo>
                <a:cubicBezTo>
                  <a:pt x="829" y="10110"/>
                  <a:pt x="846" y="10125"/>
                  <a:pt x="864" y="10125"/>
                </a:cubicBezTo>
                <a:cubicBezTo>
                  <a:pt x="881" y="10125"/>
                  <a:pt x="899" y="10111"/>
                  <a:pt x="921" y="10111"/>
                </a:cubicBezTo>
                <a:cubicBezTo>
                  <a:pt x="934" y="10111"/>
                  <a:pt x="949" y="10116"/>
                  <a:pt x="965" y="10133"/>
                </a:cubicBezTo>
                <a:cubicBezTo>
                  <a:pt x="953" y="10204"/>
                  <a:pt x="858" y="10192"/>
                  <a:pt x="953" y="10252"/>
                </a:cubicBezTo>
                <a:cubicBezTo>
                  <a:pt x="953" y="10305"/>
                  <a:pt x="913" y="10312"/>
                  <a:pt x="878" y="10312"/>
                </a:cubicBezTo>
                <a:cubicBezTo>
                  <a:pt x="866" y="10312"/>
                  <a:pt x="855" y="10311"/>
                  <a:pt x="846" y="10311"/>
                </a:cubicBezTo>
                <a:cubicBezTo>
                  <a:pt x="953" y="10347"/>
                  <a:pt x="929" y="10466"/>
                  <a:pt x="953" y="10525"/>
                </a:cubicBezTo>
                <a:lnTo>
                  <a:pt x="894" y="10502"/>
                </a:lnTo>
                <a:lnTo>
                  <a:pt x="894" y="10502"/>
                </a:lnTo>
                <a:cubicBezTo>
                  <a:pt x="917" y="10514"/>
                  <a:pt x="941" y="10525"/>
                  <a:pt x="965" y="10549"/>
                </a:cubicBezTo>
                <a:lnTo>
                  <a:pt x="1001" y="10490"/>
                </a:lnTo>
                <a:cubicBezTo>
                  <a:pt x="1001" y="10514"/>
                  <a:pt x="1025" y="10537"/>
                  <a:pt x="1001" y="10549"/>
                </a:cubicBezTo>
                <a:cubicBezTo>
                  <a:pt x="1046" y="10549"/>
                  <a:pt x="1059" y="10465"/>
                  <a:pt x="1130" y="10465"/>
                </a:cubicBezTo>
                <a:cubicBezTo>
                  <a:pt x="1134" y="10465"/>
                  <a:pt x="1139" y="10465"/>
                  <a:pt x="1144" y="10466"/>
                </a:cubicBezTo>
                <a:cubicBezTo>
                  <a:pt x="1144" y="10514"/>
                  <a:pt x="1251" y="10525"/>
                  <a:pt x="1191" y="10597"/>
                </a:cubicBezTo>
                <a:cubicBezTo>
                  <a:pt x="1177" y="10571"/>
                  <a:pt x="1166" y="10562"/>
                  <a:pt x="1157" y="10562"/>
                </a:cubicBezTo>
                <a:cubicBezTo>
                  <a:pt x="1134" y="10562"/>
                  <a:pt x="1121" y="10614"/>
                  <a:pt x="1092" y="10614"/>
                </a:cubicBezTo>
                <a:cubicBezTo>
                  <a:pt x="1086" y="10614"/>
                  <a:pt x="1080" y="10612"/>
                  <a:pt x="1073" y="10608"/>
                </a:cubicBezTo>
                <a:lnTo>
                  <a:pt x="1073" y="10608"/>
                </a:lnTo>
                <a:cubicBezTo>
                  <a:pt x="1082" y="10620"/>
                  <a:pt x="1092" y="10641"/>
                  <a:pt x="1108" y="10656"/>
                </a:cubicBezTo>
                <a:cubicBezTo>
                  <a:pt x="1113" y="10666"/>
                  <a:pt x="1110" y="10670"/>
                  <a:pt x="1103" y="10670"/>
                </a:cubicBezTo>
                <a:cubicBezTo>
                  <a:pt x="1094" y="10670"/>
                  <a:pt x="1079" y="10663"/>
                  <a:pt x="1072" y="10656"/>
                </a:cubicBezTo>
                <a:lnTo>
                  <a:pt x="1072" y="10656"/>
                </a:lnTo>
                <a:cubicBezTo>
                  <a:pt x="1083" y="10701"/>
                  <a:pt x="1099" y="10714"/>
                  <a:pt x="1118" y="10714"/>
                </a:cubicBezTo>
                <a:cubicBezTo>
                  <a:pt x="1147" y="10714"/>
                  <a:pt x="1184" y="10681"/>
                  <a:pt x="1223" y="10681"/>
                </a:cubicBezTo>
                <a:cubicBezTo>
                  <a:pt x="1240" y="10681"/>
                  <a:pt x="1257" y="10687"/>
                  <a:pt x="1275" y="10704"/>
                </a:cubicBezTo>
                <a:cubicBezTo>
                  <a:pt x="1227" y="10740"/>
                  <a:pt x="1227" y="10799"/>
                  <a:pt x="1251" y="10799"/>
                </a:cubicBezTo>
                <a:cubicBezTo>
                  <a:pt x="1215" y="10764"/>
                  <a:pt x="1298" y="10728"/>
                  <a:pt x="1346" y="10728"/>
                </a:cubicBezTo>
                <a:cubicBezTo>
                  <a:pt x="1366" y="10775"/>
                  <a:pt x="1390" y="10780"/>
                  <a:pt x="1411" y="10780"/>
                </a:cubicBezTo>
                <a:cubicBezTo>
                  <a:pt x="1418" y="10780"/>
                  <a:pt x="1424" y="10780"/>
                  <a:pt x="1429" y="10780"/>
                </a:cubicBezTo>
                <a:cubicBezTo>
                  <a:pt x="1439" y="10780"/>
                  <a:pt x="1447" y="10781"/>
                  <a:pt x="1453" y="10787"/>
                </a:cubicBezTo>
                <a:lnTo>
                  <a:pt x="1441" y="10752"/>
                </a:lnTo>
                <a:cubicBezTo>
                  <a:pt x="1453" y="10740"/>
                  <a:pt x="1463" y="10736"/>
                  <a:pt x="1473" y="10736"/>
                </a:cubicBezTo>
                <a:cubicBezTo>
                  <a:pt x="1496" y="10736"/>
                  <a:pt x="1520" y="10755"/>
                  <a:pt x="1560" y="10764"/>
                </a:cubicBezTo>
                <a:cubicBezTo>
                  <a:pt x="1551" y="10777"/>
                  <a:pt x="1540" y="10781"/>
                  <a:pt x="1530" y="10781"/>
                </a:cubicBezTo>
                <a:cubicBezTo>
                  <a:pt x="1522" y="10781"/>
                  <a:pt x="1514" y="10779"/>
                  <a:pt x="1509" y="10779"/>
                </a:cubicBezTo>
                <a:cubicBezTo>
                  <a:pt x="1504" y="10779"/>
                  <a:pt x="1501" y="10780"/>
                  <a:pt x="1501" y="10787"/>
                </a:cubicBezTo>
                <a:cubicBezTo>
                  <a:pt x="1511" y="10784"/>
                  <a:pt x="1519" y="10783"/>
                  <a:pt x="1526" y="10783"/>
                </a:cubicBezTo>
                <a:cubicBezTo>
                  <a:pt x="1599" y="10783"/>
                  <a:pt x="1558" y="10931"/>
                  <a:pt x="1656" y="10942"/>
                </a:cubicBezTo>
                <a:cubicBezTo>
                  <a:pt x="1668" y="10990"/>
                  <a:pt x="1596" y="11026"/>
                  <a:pt x="1608" y="11061"/>
                </a:cubicBezTo>
                <a:cubicBezTo>
                  <a:pt x="1727" y="11061"/>
                  <a:pt x="1656" y="11180"/>
                  <a:pt x="1775" y="11192"/>
                </a:cubicBezTo>
                <a:cubicBezTo>
                  <a:pt x="1787" y="11109"/>
                  <a:pt x="1775" y="11121"/>
                  <a:pt x="1870" y="11109"/>
                </a:cubicBezTo>
                <a:lnTo>
                  <a:pt x="1703" y="11061"/>
                </a:lnTo>
                <a:lnTo>
                  <a:pt x="1858" y="11026"/>
                </a:lnTo>
                <a:cubicBezTo>
                  <a:pt x="1810" y="11002"/>
                  <a:pt x="1739" y="11014"/>
                  <a:pt x="1727" y="10990"/>
                </a:cubicBezTo>
                <a:cubicBezTo>
                  <a:pt x="1799" y="10966"/>
                  <a:pt x="1787" y="10978"/>
                  <a:pt x="1799" y="10918"/>
                </a:cubicBezTo>
                <a:cubicBezTo>
                  <a:pt x="1799" y="11037"/>
                  <a:pt x="1941" y="10942"/>
                  <a:pt x="1965" y="11037"/>
                </a:cubicBezTo>
                <a:lnTo>
                  <a:pt x="1870" y="11180"/>
                </a:lnTo>
                <a:cubicBezTo>
                  <a:pt x="1941" y="11311"/>
                  <a:pt x="2108" y="11204"/>
                  <a:pt x="2227" y="11311"/>
                </a:cubicBezTo>
                <a:lnTo>
                  <a:pt x="2191" y="11264"/>
                </a:lnTo>
                <a:cubicBezTo>
                  <a:pt x="2204" y="11248"/>
                  <a:pt x="2216" y="11242"/>
                  <a:pt x="2227" y="11242"/>
                </a:cubicBezTo>
                <a:cubicBezTo>
                  <a:pt x="2260" y="11242"/>
                  <a:pt x="2290" y="11287"/>
                  <a:pt x="2334" y="11287"/>
                </a:cubicBezTo>
                <a:cubicBezTo>
                  <a:pt x="2311" y="11335"/>
                  <a:pt x="2334" y="11359"/>
                  <a:pt x="2334" y="11407"/>
                </a:cubicBezTo>
                <a:cubicBezTo>
                  <a:pt x="2338" y="11393"/>
                  <a:pt x="2348" y="11390"/>
                  <a:pt x="2362" y="11390"/>
                </a:cubicBezTo>
                <a:cubicBezTo>
                  <a:pt x="2376" y="11390"/>
                  <a:pt x="2393" y="11393"/>
                  <a:pt x="2411" y="11393"/>
                </a:cubicBezTo>
                <a:cubicBezTo>
                  <a:pt x="2441" y="11393"/>
                  <a:pt x="2473" y="11384"/>
                  <a:pt x="2489" y="11335"/>
                </a:cubicBezTo>
                <a:lnTo>
                  <a:pt x="2537" y="11430"/>
                </a:lnTo>
                <a:cubicBezTo>
                  <a:pt x="2553" y="11441"/>
                  <a:pt x="2568" y="11446"/>
                  <a:pt x="2583" y="11446"/>
                </a:cubicBezTo>
                <a:cubicBezTo>
                  <a:pt x="2655" y="11446"/>
                  <a:pt x="2708" y="11331"/>
                  <a:pt x="2785" y="11331"/>
                </a:cubicBezTo>
                <a:cubicBezTo>
                  <a:pt x="2793" y="11331"/>
                  <a:pt x="2802" y="11332"/>
                  <a:pt x="2811" y="11335"/>
                </a:cubicBezTo>
                <a:cubicBezTo>
                  <a:pt x="2763" y="11395"/>
                  <a:pt x="2811" y="11442"/>
                  <a:pt x="2727" y="11478"/>
                </a:cubicBezTo>
                <a:cubicBezTo>
                  <a:pt x="2751" y="11478"/>
                  <a:pt x="2772" y="11484"/>
                  <a:pt x="2787" y="11484"/>
                </a:cubicBezTo>
                <a:cubicBezTo>
                  <a:pt x="2802" y="11484"/>
                  <a:pt x="2811" y="11478"/>
                  <a:pt x="2811" y="11454"/>
                </a:cubicBezTo>
                <a:cubicBezTo>
                  <a:pt x="2815" y="11463"/>
                  <a:pt x="2822" y="11467"/>
                  <a:pt x="2831" y="11467"/>
                </a:cubicBezTo>
                <a:cubicBezTo>
                  <a:pt x="2858" y="11467"/>
                  <a:pt x="2901" y="11436"/>
                  <a:pt x="2933" y="11436"/>
                </a:cubicBezTo>
                <a:cubicBezTo>
                  <a:pt x="2946" y="11436"/>
                  <a:pt x="2957" y="11441"/>
                  <a:pt x="2965" y="11454"/>
                </a:cubicBezTo>
                <a:cubicBezTo>
                  <a:pt x="2976" y="11432"/>
                  <a:pt x="2987" y="11381"/>
                  <a:pt x="3016" y="11381"/>
                </a:cubicBezTo>
                <a:cubicBezTo>
                  <a:pt x="3019" y="11381"/>
                  <a:pt x="3022" y="11382"/>
                  <a:pt x="3025" y="11383"/>
                </a:cubicBezTo>
                <a:cubicBezTo>
                  <a:pt x="3031" y="11383"/>
                  <a:pt x="3034" y="11386"/>
                  <a:pt x="3034" y="11391"/>
                </a:cubicBezTo>
                <a:lnTo>
                  <a:pt x="3034" y="11391"/>
                </a:lnTo>
                <a:cubicBezTo>
                  <a:pt x="3052" y="11374"/>
                  <a:pt x="3088" y="11355"/>
                  <a:pt x="3061" y="11299"/>
                </a:cubicBezTo>
                <a:lnTo>
                  <a:pt x="3061" y="11299"/>
                </a:lnTo>
                <a:cubicBezTo>
                  <a:pt x="3098" y="11356"/>
                  <a:pt x="3166" y="11390"/>
                  <a:pt x="3234" y="11390"/>
                </a:cubicBezTo>
                <a:cubicBezTo>
                  <a:pt x="3252" y="11390"/>
                  <a:pt x="3269" y="11388"/>
                  <a:pt x="3287" y="11383"/>
                </a:cubicBezTo>
                <a:cubicBezTo>
                  <a:pt x="3328" y="11377"/>
                  <a:pt x="3364" y="11368"/>
                  <a:pt x="3398" y="11368"/>
                </a:cubicBezTo>
                <a:cubicBezTo>
                  <a:pt x="3433" y="11368"/>
                  <a:pt x="3465" y="11377"/>
                  <a:pt x="3501" y="11407"/>
                </a:cubicBezTo>
                <a:cubicBezTo>
                  <a:pt x="3584" y="11383"/>
                  <a:pt x="3680" y="11335"/>
                  <a:pt x="3751" y="11299"/>
                </a:cubicBezTo>
                <a:cubicBezTo>
                  <a:pt x="3751" y="11323"/>
                  <a:pt x="3763" y="11335"/>
                  <a:pt x="3751" y="11335"/>
                </a:cubicBezTo>
                <a:cubicBezTo>
                  <a:pt x="3755" y="11335"/>
                  <a:pt x="3758" y="11336"/>
                  <a:pt x="3761" y="11336"/>
                </a:cubicBezTo>
                <a:cubicBezTo>
                  <a:pt x="3861" y="11336"/>
                  <a:pt x="3773" y="11168"/>
                  <a:pt x="3883" y="11168"/>
                </a:cubicBezTo>
                <a:cubicBezTo>
                  <a:pt x="3886" y="11168"/>
                  <a:pt x="3890" y="11168"/>
                  <a:pt x="3894" y="11168"/>
                </a:cubicBezTo>
                <a:cubicBezTo>
                  <a:pt x="3989" y="11240"/>
                  <a:pt x="3846" y="11240"/>
                  <a:pt x="3894" y="11264"/>
                </a:cubicBezTo>
                <a:cubicBezTo>
                  <a:pt x="3913" y="11308"/>
                  <a:pt x="3932" y="11322"/>
                  <a:pt x="3951" y="11322"/>
                </a:cubicBezTo>
                <a:cubicBezTo>
                  <a:pt x="3968" y="11322"/>
                  <a:pt x="3984" y="11311"/>
                  <a:pt x="4001" y="11299"/>
                </a:cubicBezTo>
                <a:cubicBezTo>
                  <a:pt x="4028" y="11273"/>
                  <a:pt x="4055" y="11239"/>
                  <a:pt x="4092" y="11239"/>
                </a:cubicBezTo>
                <a:cubicBezTo>
                  <a:pt x="4104" y="11239"/>
                  <a:pt x="4117" y="11243"/>
                  <a:pt x="4132" y="11252"/>
                </a:cubicBezTo>
                <a:lnTo>
                  <a:pt x="4120" y="11264"/>
                </a:lnTo>
                <a:cubicBezTo>
                  <a:pt x="4128" y="11267"/>
                  <a:pt x="4136" y="11269"/>
                  <a:pt x="4143" y="11269"/>
                </a:cubicBezTo>
                <a:cubicBezTo>
                  <a:pt x="4209" y="11269"/>
                  <a:pt x="4237" y="11129"/>
                  <a:pt x="4323" y="11097"/>
                </a:cubicBezTo>
                <a:cubicBezTo>
                  <a:pt x="4323" y="11109"/>
                  <a:pt x="4335" y="11109"/>
                  <a:pt x="4335" y="11121"/>
                </a:cubicBezTo>
                <a:cubicBezTo>
                  <a:pt x="4358" y="11014"/>
                  <a:pt x="4406" y="10906"/>
                  <a:pt x="4489" y="10823"/>
                </a:cubicBezTo>
                <a:lnTo>
                  <a:pt x="4489" y="10823"/>
                </a:lnTo>
                <a:cubicBezTo>
                  <a:pt x="4501" y="10895"/>
                  <a:pt x="4477" y="10883"/>
                  <a:pt x="4537" y="10930"/>
                </a:cubicBezTo>
                <a:cubicBezTo>
                  <a:pt x="4561" y="10895"/>
                  <a:pt x="4454" y="10835"/>
                  <a:pt x="4513" y="10775"/>
                </a:cubicBezTo>
                <a:lnTo>
                  <a:pt x="4513" y="10775"/>
                </a:lnTo>
                <a:cubicBezTo>
                  <a:pt x="4549" y="10799"/>
                  <a:pt x="4620" y="10787"/>
                  <a:pt x="4680" y="10847"/>
                </a:cubicBezTo>
                <a:lnTo>
                  <a:pt x="4620" y="10895"/>
                </a:lnTo>
                <a:cubicBezTo>
                  <a:pt x="4639" y="10906"/>
                  <a:pt x="4654" y="10911"/>
                  <a:pt x="4666" y="10911"/>
                </a:cubicBezTo>
                <a:cubicBezTo>
                  <a:pt x="4713" y="10911"/>
                  <a:pt x="4711" y="10833"/>
                  <a:pt x="4739" y="10823"/>
                </a:cubicBezTo>
                <a:lnTo>
                  <a:pt x="4763" y="10859"/>
                </a:lnTo>
                <a:cubicBezTo>
                  <a:pt x="4847" y="10764"/>
                  <a:pt x="4775" y="10680"/>
                  <a:pt x="4882" y="10597"/>
                </a:cubicBezTo>
                <a:lnTo>
                  <a:pt x="4847" y="10573"/>
                </a:lnTo>
                <a:cubicBezTo>
                  <a:pt x="4837" y="10524"/>
                  <a:pt x="4849" y="10516"/>
                  <a:pt x="4867" y="10516"/>
                </a:cubicBezTo>
                <a:cubicBezTo>
                  <a:pt x="4877" y="10516"/>
                  <a:pt x="4889" y="10518"/>
                  <a:pt x="4900" y="10518"/>
                </a:cubicBezTo>
                <a:cubicBezTo>
                  <a:pt x="4916" y="10518"/>
                  <a:pt x="4930" y="10512"/>
                  <a:pt x="4930" y="10478"/>
                </a:cubicBezTo>
                <a:lnTo>
                  <a:pt x="5025" y="10537"/>
                </a:lnTo>
                <a:cubicBezTo>
                  <a:pt x="5037" y="10442"/>
                  <a:pt x="5061" y="10359"/>
                  <a:pt x="5097" y="10264"/>
                </a:cubicBezTo>
                <a:cubicBezTo>
                  <a:pt x="5108" y="10359"/>
                  <a:pt x="5108" y="10454"/>
                  <a:pt x="5097" y="10537"/>
                </a:cubicBezTo>
                <a:cubicBezTo>
                  <a:pt x="5120" y="10514"/>
                  <a:pt x="5192" y="10418"/>
                  <a:pt x="5168" y="10359"/>
                </a:cubicBezTo>
                <a:lnTo>
                  <a:pt x="5168" y="10359"/>
                </a:lnTo>
                <a:cubicBezTo>
                  <a:pt x="5168" y="10383"/>
                  <a:pt x="5168" y="10418"/>
                  <a:pt x="5144" y="10418"/>
                </a:cubicBezTo>
                <a:cubicBezTo>
                  <a:pt x="5108" y="10335"/>
                  <a:pt x="5132" y="10240"/>
                  <a:pt x="5192" y="10168"/>
                </a:cubicBezTo>
                <a:cubicBezTo>
                  <a:pt x="5226" y="10197"/>
                  <a:pt x="5254" y="10209"/>
                  <a:pt x="5278" y="10209"/>
                </a:cubicBezTo>
                <a:cubicBezTo>
                  <a:pt x="5314" y="10209"/>
                  <a:pt x="5342" y="10185"/>
                  <a:pt x="5370" y="10156"/>
                </a:cubicBezTo>
                <a:cubicBezTo>
                  <a:pt x="5422" y="10115"/>
                  <a:pt x="5455" y="10056"/>
                  <a:pt x="5525" y="10056"/>
                </a:cubicBezTo>
                <a:cubicBezTo>
                  <a:pt x="5536" y="10056"/>
                  <a:pt x="5548" y="10058"/>
                  <a:pt x="5561" y="10061"/>
                </a:cubicBezTo>
                <a:cubicBezTo>
                  <a:pt x="5585" y="9883"/>
                  <a:pt x="5787" y="9835"/>
                  <a:pt x="5870" y="9644"/>
                </a:cubicBezTo>
                <a:cubicBezTo>
                  <a:pt x="5692" y="9609"/>
                  <a:pt x="5906" y="9585"/>
                  <a:pt x="5740" y="9513"/>
                </a:cubicBezTo>
                <a:cubicBezTo>
                  <a:pt x="5751" y="9466"/>
                  <a:pt x="5763" y="9454"/>
                  <a:pt x="5775" y="9454"/>
                </a:cubicBezTo>
                <a:lnTo>
                  <a:pt x="5942" y="9382"/>
                </a:lnTo>
                <a:cubicBezTo>
                  <a:pt x="6001" y="9382"/>
                  <a:pt x="5954" y="9442"/>
                  <a:pt x="5990" y="9454"/>
                </a:cubicBezTo>
                <a:cubicBezTo>
                  <a:pt x="6012" y="9423"/>
                  <a:pt x="6031" y="9415"/>
                  <a:pt x="6050" y="9415"/>
                </a:cubicBezTo>
                <a:cubicBezTo>
                  <a:pt x="6068" y="9415"/>
                  <a:pt x="6086" y="9422"/>
                  <a:pt x="6107" y="9422"/>
                </a:cubicBezTo>
                <a:cubicBezTo>
                  <a:pt x="6122" y="9422"/>
                  <a:pt x="6138" y="9419"/>
                  <a:pt x="6156" y="9406"/>
                </a:cubicBezTo>
                <a:cubicBezTo>
                  <a:pt x="6085" y="9394"/>
                  <a:pt x="6085" y="9335"/>
                  <a:pt x="6132" y="9287"/>
                </a:cubicBezTo>
                <a:lnTo>
                  <a:pt x="6132" y="9287"/>
                </a:lnTo>
                <a:lnTo>
                  <a:pt x="6025" y="9335"/>
                </a:lnTo>
                <a:cubicBezTo>
                  <a:pt x="5990" y="9156"/>
                  <a:pt x="6204" y="9275"/>
                  <a:pt x="6180" y="9097"/>
                </a:cubicBezTo>
                <a:lnTo>
                  <a:pt x="6180" y="9097"/>
                </a:lnTo>
                <a:lnTo>
                  <a:pt x="6216" y="9168"/>
                </a:lnTo>
                <a:cubicBezTo>
                  <a:pt x="6216" y="9085"/>
                  <a:pt x="6311" y="8894"/>
                  <a:pt x="6192" y="8787"/>
                </a:cubicBezTo>
                <a:cubicBezTo>
                  <a:pt x="6201" y="8787"/>
                  <a:pt x="6215" y="8785"/>
                  <a:pt x="6228" y="8785"/>
                </a:cubicBezTo>
                <a:cubicBezTo>
                  <a:pt x="6248" y="8785"/>
                  <a:pt x="6268" y="8790"/>
                  <a:pt x="6275" y="8811"/>
                </a:cubicBezTo>
                <a:cubicBezTo>
                  <a:pt x="6347" y="8644"/>
                  <a:pt x="6216" y="8394"/>
                  <a:pt x="6323" y="8275"/>
                </a:cubicBezTo>
                <a:lnTo>
                  <a:pt x="6323" y="8275"/>
                </a:lnTo>
                <a:lnTo>
                  <a:pt x="6359" y="8299"/>
                </a:lnTo>
                <a:cubicBezTo>
                  <a:pt x="6359" y="8263"/>
                  <a:pt x="6287" y="8228"/>
                  <a:pt x="6347" y="8192"/>
                </a:cubicBezTo>
                <a:lnTo>
                  <a:pt x="6347" y="8192"/>
                </a:lnTo>
                <a:cubicBezTo>
                  <a:pt x="6355" y="8192"/>
                  <a:pt x="6368" y="8202"/>
                  <a:pt x="6376" y="8202"/>
                </a:cubicBezTo>
                <a:cubicBezTo>
                  <a:pt x="6380" y="8202"/>
                  <a:pt x="6382" y="8200"/>
                  <a:pt x="6382" y="8192"/>
                </a:cubicBezTo>
                <a:cubicBezTo>
                  <a:pt x="6394" y="8168"/>
                  <a:pt x="6323" y="8097"/>
                  <a:pt x="6347" y="8061"/>
                </a:cubicBezTo>
                <a:lnTo>
                  <a:pt x="6347" y="8061"/>
                </a:lnTo>
                <a:lnTo>
                  <a:pt x="6394" y="8097"/>
                </a:lnTo>
                <a:cubicBezTo>
                  <a:pt x="6454" y="7942"/>
                  <a:pt x="6323" y="7847"/>
                  <a:pt x="6275" y="7728"/>
                </a:cubicBezTo>
                <a:lnTo>
                  <a:pt x="6275" y="7680"/>
                </a:lnTo>
                <a:lnTo>
                  <a:pt x="6311" y="7680"/>
                </a:lnTo>
                <a:lnTo>
                  <a:pt x="6311" y="7751"/>
                </a:lnTo>
                <a:cubicBezTo>
                  <a:pt x="6313" y="7755"/>
                  <a:pt x="6314" y="7756"/>
                  <a:pt x="6316" y="7756"/>
                </a:cubicBezTo>
                <a:cubicBezTo>
                  <a:pt x="6325" y="7756"/>
                  <a:pt x="6333" y="7723"/>
                  <a:pt x="6341" y="7723"/>
                </a:cubicBezTo>
                <a:cubicBezTo>
                  <a:pt x="6343" y="7723"/>
                  <a:pt x="6345" y="7724"/>
                  <a:pt x="6347" y="7728"/>
                </a:cubicBezTo>
                <a:lnTo>
                  <a:pt x="6347" y="7644"/>
                </a:lnTo>
                <a:lnTo>
                  <a:pt x="6359" y="7632"/>
                </a:lnTo>
                <a:cubicBezTo>
                  <a:pt x="6359" y="7677"/>
                  <a:pt x="6359" y="7741"/>
                  <a:pt x="6364" y="7741"/>
                </a:cubicBezTo>
                <a:cubicBezTo>
                  <a:pt x="6365" y="7741"/>
                  <a:pt x="6368" y="7734"/>
                  <a:pt x="6371" y="7716"/>
                </a:cubicBezTo>
                <a:cubicBezTo>
                  <a:pt x="6371" y="7712"/>
                  <a:pt x="6371" y="7708"/>
                  <a:pt x="6371" y="7704"/>
                </a:cubicBezTo>
                <a:lnTo>
                  <a:pt x="6371" y="7704"/>
                </a:lnTo>
                <a:cubicBezTo>
                  <a:pt x="6371" y="7704"/>
                  <a:pt x="6371" y="7704"/>
                  <a:pt x="6372" y="7704"/>
                </a:cubicBezTo>
                <a:cubicBezTo>
                  <a:pt x="6381" y="7704"/>
                  <a:pt x="6390" y="7598"/>
                  <a:pt x="6399" y="7598"/>
                </a:cubicBezTo>
                <a:cubicBezTo>
                  <a:pt x="6401" y="7598"/>
                  <a:pt x="6403" y="7602"/>
                  <a:pt x="6404" y="7610"/>
                </a:cubicBezTo>
                <a:lnTo>
                  <a:pt x="6404" y="7610"/>
                </a:lnTo>
                <a:cubicBezTo>
                  <a:pt x="6405" y="7609"/>
                  <a:pt x="6406" y="7608"/>
                  <a:pt x="6406" y="7608"/>
                </a:cubicBezTo>
                <a:lnTo>
                  <a:pt x="6406" y="7704"/>
                </a:lnTo>
                <a:cubicBezTo>
                  <a:pt x="6418" y="7692"/>
                  <a:pt x="6442" y="7620"/>
                  <a:pt x="6454" y="7597"/>
                </a:cubicBezTo>
                <a:cubicBezTo>
                  <a:pt x="6454" y="7632"/>
                  <a:pt x="6454" y="7656"/>
                  <a:pt x="6454" y="7692"/>
                </a:cubicBezTo>
                <a:cubicBezTo>
                  <a:pt x="6460" y="7680"/>
                  <a:pt x="6466" y="7674"/>
                  <a:pt x="6472" y="7674"/>
                </a:cubicBezTo>
                <a:cubicBezTo>
                  <a:pt x="6489" y="7674"/>
                  <a:pt x="6505" y="7719"/>
                  <a:pt x="6513" y="7763"/>
                </a:cubicBezTo>
                <a:lnTo>
                  <a:pt x="6525" y="7680"/>
                </a:lnTo>
                <a:cubicBezTo>
                  <a:pt x="6527" y="7683"/>
                  <a:pt x="6528" y="7685"/>
                  <a:pt x="6529" y="7688"/>
                </a:cubicBezTo>
                <a:lnTo>
                  <a:pt x="6529" y="7688"/>
                </a:lnTo>
                <a:cubicBezTo>
                  <a:pt x="6531" y="7672"/>
                  <a:pt x="6533" y="7656"/>
                  <a:pt x="6537" y="7644"/>
                </a:cubicBezTo>
                <a:cubicBezTo>
                  <a:pt x="6546" y="7662"/>
                  <a:pt x="6548" y="7687"/>
                  <a:pt x="6544" y="7708"/>
                </a:cubicBezTo>
                <a:lnTo>
                  <a:pt x="6544" y="7708"/>
                </a:lnTo>
                <a:cubicBezTo>
                  <a:pt x="6559" y="7666"/>
                  <a:pt x="6577" y="7625"/>
                  <a:pt x="6587" y="7625"/>
                </a:cubicBezTo>
                <a:cubicBezTo>
                  <a:pt x="6593" y="7625"/>
                  <a:pt x="6597" y="7637"/>
                  <a:pt x="6597" y="7668"/>
                </a:cubicBezTo>
                <a:lnTo>
                  <a:pt x="6597" y="7692"/>
                </a:lnTo>
                <a:cubicBezTo>
                  <a:pt x="6598" y="7695"/>
                  <a:pt x="6599" y="7696"/>
                  <a:pt x="6600" y="7696"/>
                </a:cubicBezTo>
                <a:cubicBezTo>
                  <a:pt x="6609" y="7696"/>
                  <a:pt x="6618" y="7577"/>
                  <a:pt x="6627" y="7577"/>
                </a:cubicBezTo>
                <a:cubicBezTo>
                  <a:pt x="6629" y="7577"/>
                  <a:pt x="6631" y="7583"/>
                  <a:pt x="6632" y="7597"/>
                </a:cubicBezTo>
                <a:lnTo>
                  <a:pt x="6632" y="7608"/>
                </a:lnTo>
                <a:cubicBezTo>
                  <a:pt x="6636" y="7618"/>
                  <a:pt x="6641" y="7620"/>
                  <a:pt x="6647" y="7620"/>
                </a:cubicBezTo>
                <a:cubicBezTo>
                  <a:pt x="6650" y="7620"/>
                  <a:pt x="6653" y="7620"/>
                  <a:pt x="6656" y="7620"/>
                </a:cubicBezTo>
                <a:cubicBezTo>
                  <a:pt x="6670" y="7620"/>
                  <a:pt x="6685" y="7627"/>
                  <a:pt x="6692" y="7704"/>
                </a:cubicBezTo>
                <a:cubicBezTo>
                  <a:pt x="6696" y="7668"/>
                  <a:pt x="6698" y="7659"/>
                  <a:pt x="6700" y="7659"/>
                </a:cubicBezTo>
                <a:cubicBezTo>
                  <a:pt x="6703" y="7659"/>
                  <a:pt x="6705" y="7669"/>
                  <a:pt x="6709" y="7669"/>
                </a:cubicBezTo>
                <a:cubicBezTo>
                  <a:pt x="6713" y="7669"/>
                  <a:pt x="6718" y="7654"/>
                  <a:pt x="6728" y="7585"/>
                </a:cubicBezTo>
                <a:cubicBezTo>
                  <a:pt x="6728" y="7644"/>
                  <a:pt x="6728" y="7704"/>
                  <a:pt x="6740" y="7763"/>
                </a:cubicBezTo>
                <a:cubicBezTo>
                  <a:pt x="6740" y="7764"/>
                  <a:pt x="6740" y="7764"/>
                  <a:pt x="6740" y="7764"/>
                </a:cubicBezTo>
                <a:cubicBezTo>
                  <a:pt x="6741" y="7764"/>
                  <a:pt x="6752" y="7655"/>
                  <a:pt x="6763" y="7644"/>
                </a:cubicBezTo>
                <a:lnTo>
                  <a:pt x="6763" y="7728"/>
                </a:lnTo>
                <a:lnTo>
                  <a:pt x="6775" y="7632"/>
                </a:lnTo>
                <a:lnTo>
                  <a:pt x="6775" y="7739"/>
                </a:lnTo>
                <a:lnTo>
                  <a:pt x="6787" y="7716"/>
                </a:lnTo>
                <a:cubicBezTo>
                  <a:pt x="6787" y="7704"/>
                  <a:pt x="6787" y="7680"/>
                  <a:pt x="6787" y="7656"/>
                </a:cubicBezTo>
                <a:cubicBezTo>
                  <a:pt x="6789" y="7651"/>
                  <a:pt x="6791" y="7648"/>
                  <a:pt x="6793" y="7648"/>
                </a:cubicBezTo>
                <a:cubicBezTo>
                  <a:pt x="6802" y="7648"/>
                  <a:pt x="6809" y="7723"/>
                  <a:pt x="6799" y="7763"/>
                </a:cubicBezTo>
                <a:lnTo>
                  <a:pt x="6835" y="7692"/>
                </a:lnTo>
                <a:lnTo>
                  <a:pt x="6835" y="7692"/>
                </a:lnTo>
                <a:cubicBezTo>
                  <a:pt x="6835" y="7697"/>
                  <a:pt x="6835" y="7701"/>
                  <a:pt x="6834" y="7705"/>
                </a:cubicBezTo>
                <a:lnTo>
                  <a:pt x="6834" y="7705"/>
                </a:lnTo>
                <a:cubicBezTo>
                  <a:pt x="6834" y="7704"/>
                  <a:pt x="6835" y="7704"/>
                  <a:pt x="6835" y="7704"/>
                </a:cubicBezTo>
                <a:cubicBezTo>
                  <a:pt x="6835" y="7735"/>
                  <a:pt x="6840" y="7751"/>
                  <a:pt x="6847" y="7751"/>
                </a:cubicBezTo>
                <a:cubicBezTo>
                  <a:pt x="6851" y="7751"/>
                  <a:pt x="6855" y="7747"/>
                  <a:pt x="6859" y="7739"/>
                </a:cubicBezTo>
                <a:lnTo>
                  <a:pt x="6859" y="7799"/>
                </a:lnTo>
                <a:cubicBezTo>
                  <a:pt x="6860" y="7801"/>
                  <a:pt x="6862" y="7801"/>
                  <a:pt x="6864" y="7801"/>
                </a:cubicBezTo>
                <a:cubicBezTo>
                  <a:pt x="6877" y="7801"/>
                  <a:pt x="6896" y="7775"/>
                  <a:pt x="6906" y="7775"/>
                </a:cubicBezTo>
                <a:cubicBezTo>
                  <a:pt x="6906" y="7728"/>
                  <a:pt x="6918" y="7668"/>
                  <a:pt x="6918" y="7620"/>
                </a:cubicBezTo>
                <a:lnTo>
                  <a:pt x="6918" y="7716"/>
                </a:lnTo>
                <a:cubicBezTo>
                  <a:pt x="6930" y="7680"/>
                  <a:pt x="6930" y="7645"/>
                  <a:pt x="6930" y="7610"/>
                </a:cubicBezTo>
                <a:lnTo>
                  <a:pt x="6930" y="7610"/>
                </a:lnTo>
                <a:cubicBezTo>
                  <a:pt x="6930" y="7657"/>
                  <a:pt x="6930" y="7704"/>
                  <a:pt x="6918" y="7751"/>
                </a:cubicBezTo>
                <a:lnTo>
                  <a:pt x="6930" y="7716"/>
                </a:lnTo>
                <a:cubicBezTo>
                  <a:pt x="6930" y="7751"/>
                  <a:pt x="6930" y="7763"/>
                  <a:pt x="6930" y="7799"/>
                </a:cubicBezTo>
                <a:cubicBezTo>
                  <a:pt x="6930" y="7789"/>
                  <a:pt x="6930" y="7785"/>
                  <a:pt x="6930" y="7785"/>
                </a:cubicBezTo>
                <a:cubicBezTo>
                  <a:pt x="6930" y="7785"/>
                  <a:pt x="6931" y="7831"/>
                  <a:pt x="6935" y="7831"/>
                </a:cubicBezTo>
                <a:cubicBezTo>
                  <a:pt x="6937" y="7831"/>
                  <a:pt x="6939" y="7822"/>
                  <a:pt x="6942" y="7799"/>
                </a:cubicBezTo>
                <a:lnTo>
                  <a:pt x="6942" y="7823"/>
                </a:lnTo>
                <a:cubicBezTo>
                  <a:pt x="6966" y="7823"/>
                  <a:pt x="6978" y="7799"/>
                  <a:pt x="6990" y="7787"/>
                </a:cubicBezTo>
                <a:cubicBezTo>
                  <a:pt x="7002" y="7716"/>
                  <a:pt x="7002" y="7728"/>
                  <a:pt x="7013" y="7668"/>
                </a:cubicBezTo>
                <a:cubicBezTo>
                  <a:pt x="7024" y="7690"/>
                  <a:pt x="7025" y="7753"/>
                  <a:pt x="7035" y="7753"/>
                </a:cubicBezTo>
                <a:cubicBezTo>
                  <a:pt x="7036" y="7753"/>
                  <a:pt x="7036" y="7752"/>
                  <a:pt x="7037" y="7751"/>
                </a:cubicBezTo>
                <a:cubicBezTo>
                  <a:pt x="7049" y="7716"/>
                  <a:pt x="7061" y="7680"/>
                  <a:pt x="7061" y="7632"/>
                </a:cubicBezTo>
                <a:cubicBezTo>
                  <a:pt x="7061" y="7704"/>
                  <a:pt x="7073" y="7704"/>
                  <a:pt x="7061" y="7751"/>
                </a:cubicBezTo>
                <a:cubicBezTo>
                  <a:pt x="7073" y="7751"/>
                  <a:pt x="7085" y="7739"/>
                  <a:pt x="7109" y="7680"/>
                </a:cubicBezTo>
                <a:cubicBezTo>
                  <a:pt x="7114" y="7665"/>
                  <a:pt x="7118" y="7658"/>
                  <a:pt x="7122" y="7658"/>
                </a:cubicBezTo>
                <a:cubicBezTo>
                  <a:pt x="7140" y="7658"/>
                  <a:pt x="7146" y="7793"/>
                  <a:pt x="7157" y="7793"/>
                </a:cubicBezTo>
                <a:cubicBezTo>
                  <a:pt x="7160" y="7793"/>
                  <a:pt x="7164" y="7781"/>
                  <a:pt x="7168" y="7751"/>
                </a:cubicBezTo>
                <a:lnTo>
                  <a:pt x="7168" y="7763"/>
                </a:lnTo>
                <a:lnTo>
                  <a:pt x="7204" y="7680"/>
                </a:lnTo>
                <a:lnTo>
                  <a:pt x="7204" y="7680"/>
                </a:lnTo>
                <a:cubicBezTo>
                  <a:pt x="7204" y="7692"/>
                  <a:pt x="7192" y="7739"/>
                  <a:pt x="7192" y="7787"/>
                </a:cubicBezTo>
                <a:cubicBezTo>
                  <a:pt x="7204" y="7742"/>
                  <a:pt x="7211" y="7729"/>
                  <a:pt x="7216" y="7729"/>
                </a:cubicBezTo>
                <a:cubicBezTo>
                  <a:pt x="7222" y="7729"/>
                  <a:pt x="7225" y="7749"/>
                  <a:pt x="7234" y="7749"/>
                </a:cubicBezTo>
                <a:cubicBezTo>
                  <a:pt x="7238" y="7749"/>
                  <a:pt x="7244" y="7743"/>
                  <a:pt x="7252" y="7728"/>
                </a:cubicBezTo>
                <a:cubicBezTo>
                  <a:pt x="7252" y="7805"/>
                  <a:pt x="7258" y="7825"/>
                  <a:pt x="7266" y="7825"/>
                </a:cubicBezTo>
                <a:cubicBezTo>
                  <a:pt x="7274" y="7825"/>
                  <a:pt x="7284" y="7803"/>
                  <a:pt x="7291" y="7803"/>
                </a:cubicBezTo>
                <a:cubicBezTo>
                  <a:pt x="7296" y="7803"/>
                  <a:pt x="7299" y="7813"/>
                  <a:pt x="7299" y="7847"/>
                </a:cubicBezTo>
                <a:cubicBezTo>
                  <a:pt x="7299" y="7837"/>
                  <a:pt x="7306" y="7784"/>
                  <a:pt x="7304" y="7784"/>
                </a:cubicBezTo>
                <a:lnTo>
                  <a:pt x="7304" y="7784"/>
                </a:lnTo>
                <a:cubicBezTo>
                  <a:pt x="7303" y="7784"/>
                  <a:pt x="7302" y="7789"/>
                  <a:pt x="7299" y="7799"/>
                </a:cubicBezTo>
                <a:cubicBezTo>
                  <a:pt x="7299" y="7786"/>
                  <a:pt x="7299" y="7774"/>
                  <a:pt x="7299" y="7763"/>
                </a:cubicBezTo>
                <a:cubicBezTo>
                  <a:pt x="7306" y="7756"/>
                  <a:pt x="7313" y="7753"/>
                  <a:pt x="7319" y="7753"/>
                </a:cubicBezTo>
                <a:cubicBezTo>
                  <a:pt x="7354" y="7753"/>
                  <a:pt x="7376" y="7855"/>
                  <a:pt x="7406" y="7906"/>
                </a:cubicBezTo>
                <a:cubicBezTo>
                  <a:pt x="7407" y="7906"/>
                  <a:pt x="7407" y="7906"/>
                  <a:pt x="7407" y="7906"/>
                </a:cubicBezTo>
                <a:cubicBezTo>
                  <a:pt x="7417" y="7906"/>
                  <a:pt x="7434" y="7729"/>
                  <a:pt x="7440" y="7729"/>
                </a:cubicBezTo>
                <a:cubicBezTo>
                  <a:pt x="7441" y="7729"/>
                  <a:pt x="7442" y="7739"/>
                  <a:pt x="7442" y="7763"/>
                </a:cubicBezTo>
                <a:lnTo>
                  <a:pt x="7430" y="7858"/>
                </a:lnTo>
                <a:cubicBezTo>
                  <a:pt x="7449" y="7812"/>
                  <a:pt x="7462" y="7802"/>
                  <a:pt x="7473" y="7802"/>
                </a:cubicBezTo>
                <a:cubicBezTo>
                  <a:pt x="7482" y="7802"/>
                  <a:pt x="7489" y="7807"/>
                  <a:pt x="7497" y="7807"/>
                </a:cubicBezTo>
                <a:cubicBezTo>
                  <a:pt x="7506" y="7807"/>
                  <a:pt x="7514" y="7801"/>
                  <a:pt x="7525" y="7775"/>
                </a:cubicBezTo>
                <a:cubicBezTo>
                  <a:pt x="7525" y="7787"/>
                  <a:pt x="7525" y="7799"/>
                  <a:pt x="7525" y="7823"/>
                </a:cubicBezTo>
                <a:cubicBezTo>
                  <a:pt x="7525" y="7844"/>
                  <a:pt x="7528" y="7853"/>
                  <a:pt x="7531" y="7853"/>
                </a:cubicBezTo>
                <a:cubicBezTo>
                  <a:pt x="7538" y="7853"/>
                  <a:pt x="7549" y="7805"/>
                  <a:pt x="7549" y="7763"/>
                </a:cubicBezTo>
                <a:cubicBezTo>
                  <a:pt x="7549" y="7799"/>
                  <a:pt x="7549" y="7823"/>
                  <a:pt x="7549" y="7847"/>
                </a:cubicBezTo>
                <a:cubicBezTo>
                  <a:pt x="7549" y="7854"/>
                  <a:pt x="7550" y="7857"/>
                  <a:pt x="7551" y="7857"/>
                </a:cubicBezTo>
                <a:cubicBezTo>
                  <a:pt x="7555" y="7857"/>
                  <a:pt x="7565" y="7813"/>
                  <a:pt x="7570" y="7813"/>
                </a:cubicBezTo>
                <a:cubicBezTo>
                  <a:pt x="7572" y="7813"/>
                  <a:pt x="7573" y="7819"/>
                  <a:pt x="7573" y="7835"/>
                </a:cubicBezTo>
                <a:cubicBezTo>
                  <a:pt x="7573" y="7835"/>
                  <a:pt x="7573" y="7847"/>
                  <a:pt x="7573" y="7858"/>
                </a:cubicBezTo>
                <a:cubicBezTo>
                  <a:pt x="7573" y="7823"/>
                  <a:pt x="7585" y="7870"/>
                  <a:pt x="7585" y="7787"/>
                </a:cubicBezTo>
                <a:cubicBezTo>
                  <a:pt x="7585" y="7795"/>
                  <a:pt x="7586" y="7797"/>
                  <a:pt x="7588" y="7797"/>
                </a:cubicBezTo>
                <a:cubicBezTo>
                  <a:pt x="7592" y="7797"/>
                  <a:pt x="7601" y="7782"/>
                  <a:pt x="7609" y="7782"/>
                </a:cubicBezTo>
                <a:cubicBezTo>
                  <a:pt x="7613" y="7782"/>
                  <a:pt x="7617" y="7786"/>
                  <a:pt x="7621" y="7799"/>
                </a:cubicBezTo>
                <a:cubicBezTo>
                  <a:pt x="7624" y="7775"/>
                  <a:pt x="7627" y="7769"/>
                  <a:pt x="7629" y="7769"/>
                </a:cubicBezTo>
                <a:cubicBezTo>
                  <a:pt x="7631" y="7769"/>
                  <a:pt x="7633" y="7778"/>
                  <a:pt x="7635" y="7778"/>
                </a:cubicBezTo>
                <a:cubicBezTo>
                  <a:pt x="7637" y="7778"/>
                  <a:pt x="7640" y="7766"/>
                  <a:pt x="7644" y="7716"/>
                </a:cubicBezTo>
                <a:lnTo>
                  <a:pt x="7644" y="7716"/>
                </a:lnTo>
                <a:cubicBezTo>
                  <a:pt x="7638" y="7785"/>
                  <a:pt x="7642" y="7811"/>
                  <a:pt x="7649" y="7811"/>
                </a:cubicBezTo>
                <a:cubicBezTo>
                  <a:pt x="7655" y="7811"/>
                  <a:pt x="7663" y="7791"/>
                  <a:pt x="7668" y="7763"/>
                </a:cubicBezTo>
                <a:lnTo>
                  <a:pt x="7668" y="7858"/>
                </a:lnTo>
                <a:cubicBezTo>
                  <a:pt x="7680" y="7858"/>
                  <a:pt x="7680" y="7835"/>
                  <a:pt x="7692" y="7775"/>
                </a:cubicBezTo>
                <a:cubicBezTo>
                  <a:pt x="7692" y="7811"/>
                  <a:pt x="7694" y="7823"/>
                  <a:pt x="7697" y="7823"/>
                </a:cubicBezTo>
                <a:cubicBezTo>
                  <a:pt x="7703" y="7823"/>
                  <a:pt x="7712" y="7771"/>
                  <a:pt x="7716" y="7771"/>
                </a:cubicBezTo>
                <a:lnTo>
                  <a:pt x="7716" y="7771"/>
                </a:lnTo>
                <a:cubicBezTo>
                  <a:pt x="7719" y="7771"/>
                  <a:pt x="7719" y="7789"/>
                  <a:pt x="7716" y="7847"/>
                </a:cubicBezTo>
                <a:cubicBezTo>
                  <a:pt x="7740" y="7799"/>
                  <a:pt x="7764" y="7739"/>
                  <a:pt x="7799" y="7704"/>
                </a:cubicBezTo>
                <a:lnTo>
                  <a:pt x="7799" y="7704"/>
                </a:lnTo>
                <a:cubicBezTo>
                  <a:pt x="7787" y="7823"/>
                  <a:pt x="7775" y="7704"/>
                  <a:pt x="7764" y="7847"/>
                </a:cubicBezTo>
                <a:cubicBezTo>
                  <a:pt x="7784" y="7805"/>
                  <a:pt x="7805" y="7709"/>
                  <a:pt x="7818" y="7709"/>
                </a:cubicBezTo>
                <a:cubicBezTo>
                  <a:pt x="7820" y="7709"/>
                  <a:pt x="7822" y="7711"/>
                  <a:pt x="7823" y="7716"/>
                </a:cubicBezTo>
                <a:cubicBezTo>
                  <a:pt x="7823" y="7737"/>
                  <a:pt x="7823" y="7769"/>
                  <a:pt x="7814" y="7792"/>
                </a:cubicBezTo>
                <a:lnTo>
                  <a:pt x="7814" y="7792"/>
                </a:lnTo>
                <a:cubicBezTo>
                  <a:pt x="7822" y="7776"/>
                  <a:pt x="7830" y="7773"/>
                  <a:pt x="7837" y="7773"/>
                </a:cubicBezTo>
                <a:cubicBezTo>
                  <a:pt x="7842" y="7773"/>
                  <a:pt x="7846" y="7774"/>
                  <a:pt x="7851" y="7774"/>
                </a:cubicBezTo>
                <a:cubicBezTo>
                  <a:pt x="7859" y="7774"/>
                  <a:pt x="7866" y="7769"/>
                  <a:pt x="7871" y="7739"/>
                </a:cubicBezTo>
                <a:cubicBezTo>
                  <a:pt x="7876" y="7744"/>
                  <a:pt x="7879" y="7750"/>
                  <a:pt x="7879" y="7755"/>
                </a:cubicBezTo>
                <a:lnTo>
                  <a:pt x="7879" y="7755"/>
                </a:lnTo>
                <a:cubicBezTo>
                  <a:pt x="7880" y="7750"/>
                  <a:pt x="7881" y="7745"/>
                  <a:pt x="7883" y="7739"/>
                </a:cubicBezTo>
                <a:lnTo>
                  <a:pt x="7883" y="7751"/>
                </a:lnTo>
                <a:cubicBezTo>
                  <a:pt x="7895" y="7680"/>
                  <a:pt x="7906" y="7597"/>
                  <a:pt x="7918" y="7525"/>
                </a:cubicBezTo>
                <a:lnTo>
                  <a:pt x="7918" y="7525"/>
                </a:lnTo>
                <a:cubicBezTo>
                  <a:pt x="7895" y="7685"/>
                  <a:pt x="7928" y="7582"/>
                  <a:pt x="7909" y="7763"/>
                </a:cubicBezTo>
                <a:lnTo>
                  <a:pt x="7909" y="7763"/>
                </a:lnTo>
                <a:cubicBezTo>
                  <a:pt x="7912" y="7743"/>
                  <a:pt x="7918" y="7720"/>
                  <a:pt x="7918" y="7704"/>
                </a:cubicBezTo>
                <a:cubicBezTo>
                  <a:pt x="7918" y="7728"/>
                  <a:pt x="7918" y="7763"/>
                  <a:pt x="7918" y="7787"/>
                </a:cubicBezTo>
                <a:cubicBezTo>
                  <a:pt x="7930" y="7751"/>
                  <a:pt x="7930" y="7692"/>
                  <a:pt x="7942" y="7692"/>
                </a:cubicBezTo>
                <a:lnTo>
                  <a:pt x="7942" y="7763"/>
                </a:lnTo>
                <a:cubicBezTo>
                  <a:pt x="7952" y="7723"/>
                  <a:pt x="7954" y="7674"/>
                  <a:pt x="7961" y="7674"/>
                </a:cubicBezTo>
                <a:cubicBezTo>
                  <a:pt x="7963" y="7674"/>
                  <a:pt x="7964" y="7676"/>
                  <a:pt x="7966" y="7680"/>
                </a:cubicBezTo>
                <a:cubicBezTo>
                  <a:pt x="7969" y="7686"/>
                  <a:pt x="7971" y="7692"/>
                  <a:pt x="7971" y="7696"/>
                </a:cubicBezTo>
                <a:lnTo>
                  <a:pt x="7971" y="7696"/>
                </a:lnTo>
                <a:cubicBezTo>
                  <a:pt x="7979" y="7668"/>
                  <a:pt x="7995" y="7618"/>
                  <a:pt x="8006" y="7618"/>
                </a:cubicBezTo>
                <a:cubicBezTo>
                  <a:pt x="8009" y="7618"/>
                  <a:pt x="8012" y="7622"/>
                  <a:pt x="8014" y="7632"/>
                </a:cubicBezTo>
                <a:cubicBezTo>
                  <a:pt x="8014" y="7680"/>
                  <a:pt x="8014" y="7728"/>
                  <a:pt x="8014" y="7775"/>
                </a:cubicBezTo>
                <a:lnTo>
                  <a:pt x="8026" y="7739"/>
                </a:lnTo>
                <a:lnTo>
                  <a:pt x="8026" y="7692"/>
                </a:lnTo>
                <a:cubicBezTo>
                  <a:pt x="8035" y="7692"/>
                  <a:pt x="8045" y="7646"/>
                  <a:pt x="8048" y="7646"/>
                </a:cubicBezTo>
                <a:cubicBezTo>
                  <a:pt x="8049" y="7646"/>
                  <a:pt x="8049" y="7649"/>
                  <a:pt x="8049" y="7656"/>
                </a:cubicBezTo>
                <a:lnTo>
                  <a:pt x="8049" y="7692"/>
                </a:lnTo>
                <a:lnTo>
                  <a:pt x="8061" y="7680"/>
                </a:lnTo>
                <a:lnTo>
                  <a:pt x="8061" y="7632"/>
                </a:lnTo>
                <a:cubicBezTo>
                  <a:pt x="8072" y="7590"/>
                  <a:pt x="8064" y="7521"/>
                  <a:pt x="8070" y="7521"/>
                </a:cubicBezTo>
                <a:lnTo>
                  <a:pt x="8070" y="7521"/>
                </a:lnTo>
                <a:cubicBezTo>
                  <a:pt x="8071" y="7521"/>
                  <a:pt x="8072" y="7522"/>
                  <a:pt x="8073" y="7525"/>
                </a:cubicBezTo>
                <a:cubicBezTo>
                  <a:pt x="8097" y="7561"/>
                  <a:pt x="8085" y="7525"/>
                  <a:pt x="8085" y="7596"/>
                </a:cubicBezTo>
                <a:lnTo>
                  <a:pt x="8085" y="7596"/>
                </a:lnTo>
                <a:cubicBezTo>
                  <a:pt x="8085" y="7569"/>
                  <a:pt x="8092" y="7541"/>
                  <a:pt x="8101" y="7541"/>
                </a:cubicBezTo>
                <a:cubicBezTo>
                  <a:pt x="8103" y="7541"/>
                  <a:pt x="8106" y="7544"/>
                  <a:pt x="8109" y="7549"/>
                </a:cubicBezTo>
                <a:cubicBezTo>
                  <a:pt x="8109" y="7573"/>
                  <a:pt x="8109" y="7668"/>
                  <a:pt x="8109" y="7704"/>
                </a:cubicBezTo>
                <a:cubicBezTo>
                  <a:pt x="8109" y="7608"/>
                  <a:pt x="8121" y="7680"/>
                  <a:pt x="8133" y="7585"/>
                </a:cubicBezTo>
                <a:lnTo>
                  <a:pt x="8133" y="7668"/>
                </a:lnTo>
                <a:cubicBezTo>
                  <a:pt x="8133" y="7672"/>
                  <a:pt x="8133" y="7676"/>
                  <a:pt x="8133" y="7680"/>
                </a:cubicBezTo>
                <a:cubicBezTo>
                  <a:pt x="8133" y="7680"/>
                  <a:pt x="8134" y="7681"/>
                  <a:pt x="8134" y="7681"/>
                </a:cubicBezTo>
                <a:cubicBezTo>
                  <a:pt x="8142" y="7681"/>
                  <a:pt x="8136" y="7583"/>
                  <a:pt x="8140" y="7583"/>
                </a:cubicBezTo>
                <a:lnTo>
                  <a:pt x="8140" y="7583"/>
                </a:lnTo>
                <a:cubicBezTo>
                  <a:pt x="8141" y="7583"/>
                  <a:pt x="8143" y="7587"/>
                  <a:pt x="8145" y="7597"/>
                </a:cubicBezTo>
                <a:lnTo>
                  <a:pt x="8145" y="7632"/>
                </a:lnTo>
                <a:cubicBezTo>
                  <a:pt x="8145" y="7632"/>
                  <a:pt x="8163" y="7607"/>
                  <a:pt x="8178" y="7607"/>
                </a:cubicBezTo>
                <a:cubicBezTo>
                  <a:pt x="8184" y="7607"/>
                  <a:pt x="8189" y="7611"/>
                  <a:pt x="8192" y="7620"/>
                </a:cubicBezTo>
                <a:cubicBezTo>
                  <a:pt x="8192" y="7728"/>
                  <a:pt x="8180" y="7644"/>
                  <a:pt x="8180" y="7739"/>
                </a:cubicBezTo>
                <a:cubicBezTo>
                  <a:pt x="8191" y="7718"/>
                  <a:pt x="8211" y="7629"/>
                  <a:pt x="8233" y="7629"/>
                </a:cubicBezTo>
                <a:cubicBezTo>
                  <a:pt x="8235" y="7629"/>
                  <a:pt x="8237" y="7630"/>
                  <a:pt x="8240" y="7632"/>
                </a:cubicBezTo>
                <a:lnTo>
                  <a:pt x="8240" y="7620"/>
                </a:lnTo>
                <a:cubicBezTo>
                  <a:pt x="8240" y="7583"/>
                  <a:pt x="8241" y="7570"/>
                  <a:pt x="8242" y="7570"/>
                </a:cubicBezTo>
                <a:cubicBezTo>
                  <a:pt x="8245" y="7570"/>
                  <a:pt x="8251" y="7635"/>
                  <a:pt x="8258" y="7635"/>
                </a:cubicBezTo>
                <a:cubicBezTo>
                  <a:pt x="8260" y="7635"/>
                  <a:pt x="8262" y="7631"/>
                  <a:pt x="8264" y="7620"/>
                </a:cubicBezTo>
                <a:cubicBezTo>
                  <a:pt x="8264" y="7644"/>
                  <a:pt x="8264" y="7668"/>
                  <a:pt x="8264" y="7692"/>
                </a:cubicBezTo>
                <a:cubicBezTo>
                  <a:pt x="8266" y="7696"/>
                  <a:pt x="8267" y="7697"/>
                  <a:pt x="8269" y="7697"/>
                </a:cubicBezTo>
                <a:cubicBezTo>
                  <a:pt x="8280" y="7697"/>
                  <a:pt x="8291" y="7649"/>
                  <a:pt x="8311" y="7608"/>
                </a:cubicBezTo>
                <a:lnTo>
                  <a:pt x="8311" y="7644"/>
                </a:lnTo>
                <a:cubicBezTo>
                  <a:pt x="8311" y="7680"/>
                  <a:pt x="8323" y="7668"/>
                  <a:pt x="8335" y="7680"/>
                </a:cubicBezTo>
                <a:cubicBezTo>
                  <a:pt x="8335" y="7656"/>
                  <a:pt x="8335" y="7620"/>
                  <a:pt x="8335" y="7597"/>
                </a:cubicBezTo>
                <a:cubicBezTo>
                  <a:pt x="8341" y="7653"/>
                  <a:pt x="8348" y="7671"/>
                  <a:pt x="8354" y="7671"/>
                </a:cubicBezTo>
                <a:cubicBezTo>
                  <a:pt x="8366" y="7671"/>
                  <a:pt x="8378" y="7601"/>
                  <a:pt x="8390" y="7601"/>
                </a:cubicBezTo>
                <a:cubicBezTo>
                  <a:pt x="8396" y="7601"/>
                  <a:pt x="8401" y="7615"/>
                  <a:pt x="8407" y="7656"/>
                </a:cubicBezTo>
                <a:cubicBezTo>
                  <a:pt x="8395" y="7668"/>
                  <a:pt x="8395" y="7680"/>
                  <a:pt x="8407" y="7692"/>
                </a:cubicBezTo>
                <a:lnTo>
                  <a:pt x="8418" y="7656"/>
                </a:lnTo>
                <a:lnTo>
                  <a:pt x="8418" y="7561"/>
                </a:lnTo>
                <a:cubicBezTo>
                  <a:pt x="8418" y="7537"/>
                  <a:pt x="8418" y="7513"/>
                  <a:pt x="8430" y="7489"/>
                </a:cubicBezTo>
                <a:cubicBezTo>
                  <a:pt x="8430" y="7524"/>
                  <a:pt x="8430" y="7555"/>
                  <a:pt x="8430" y="7585"/>
                </a:cubicBezTo>
                <a:cubicBezTo>
                  <a:pt x="8430" y="7597"/>
                  <a:pt x="8442" y="7608"/>
                  <a:pt x="8454" y="7608"/>
                </a:cubicBezTo>
                <a:cubicBezTo>
                  <a:pt x="8442" y="7632"/>
                  <a:pt x="8442" y="7656"/>
                  <a:pt x="8442" y="7680"/>
                </a:cubicBezTo>
                <a:cubicBezTo>
                  <a:pt x="8383" y="7704"/>
                  <a:pt x="8430" y="7775"/>
                  <a:pt x="8430" y="7823"/>
                </a:cubicBezTo>
                <a:cubicBezTo>
                  <a:pt x="8450" y="7817"/>
                  <a:pt x="8465" y="7815"/>
                  <a:pt x="8477" y="7815"/>
                </a:cubicBezTo>
                <a:cubicBezTo>
                  <a:pt x="8494" y="7815"/>
                  <a:pt x="8505" y="7819"/>
                  <a:pt x="8515" y="7819"/>
                </a:cubicBezTo>
                <a:cubicBezTo>
                  <a:pt x="8526" y="7819"/>
                  <a:pt x="8536" y="7815"/>
                  <a:pt x="8551" y="7799"/>
                </a:cubicBezTo>
                <a:lnTo>
                  <a:pt x="8551" y="7799"/>
                </a:lnTo>
                <a:cubicBezTo>
                  <a:pt x="8561" y="7800"/>
                  <a:pt x="8561" y="7811"/>
                  <a:pt x="8561" y="7811"/>
                </a:cubicBezTo>
                <a:lnTo>
                  <a:pt x="8561" y="7799"/>
                </a:lnTo>
                <a:cubicBezTo>
                  <a:pt x="8561" y="7795"/>
                  <a:pt x="8561" y="7791"/>
                  <a:pt x="8561" y="7788"/>
                </a:cubicBezTo>
                <a:lnTo>
                  <a:pt x="8561" y="7788"/>
                </a:lnTo>
                <a:cubicBezTo>
                  <a:pt x="8561" y="7787"/>
                  <a:pt x="8561" y="7787"/>
                  <a:pt x="8561" y="7787"/>
                </a:cubicBezTo>
                <a:lnTo>
                  <a:pt x="8561" y="7787"/>
                </a:lnTo>
                <a:cubicBezTo>
                  <a:pt x="8561" y="7787"/>
                  <a:pt x="8561" y="7787"/>
                  <a:pt x="8561" y="7787"/>
                </a:cubicBezTo>
                <a:lnTo>
                  <a:pt x="8561" y="7787"/>
                </a:lnTo>
                <a:cubicBezTo>
                  <a:pt x="8561" y="7759"/>
                  <a:pt x="8560" y="7770"/>
                  <a:pt x="8553" y="7757"/>
                </a:cubicBezTo>
                <a:lnTo>
                  <a:pt x="8553" y="7757"/>
                </a:lnTo>
                <a:lnTo>
                  <a:pt x="8549" y="7763"/>
                </a:lnTo>
                <a:cubicBezTo>
                  <a:pt x="8549" y="7779"/>
                  <a:pt x="8554" y="7789"/>
                  <a:pt x="8558" y="7791"/>
                </a:cubicBezTo>
                <a:lnTo>
                  <a:pt x="8558" y="7791"/>
                </a:lnTo>
                <a:cubicBezTo>
                  <a:pt x="8555" y="7794"/>
                  <a:pt x="8553" y="7797"/>
                  <a:pt x="8551" y="7799"/>
                </a:cubicBezTo>
                <a:lnTo>
                  <a:pt x="8551" y="7799"/>
                </a:lnTo>
                <a:cubicBezTo>
                  <a:pt x="8551" y="7799"/>
                  <a:pt x="8550" y="7799"/>
                  <a:pt x="8549" y="7799"/>
                </a:cubicBezTo>
                <a:lnTo>
                  <a:pt x="8549" y="7775"/>
                </a:lnTo>
                <a:cubicBezTo>
                  <a:pt x="8549" y="7763"/>
                  <a:pt x="8549" y="7763"/>
                  <a:pt x="8549" y="7751"/>
                </a:cubicBezTo>
                <a:cubicBezTo>
                  <a:pt x="8551" y="7754"/>
                  <a:pt x="8552" y="7755"/>
                  <a:pt x="8553" y="7757"/>
                </a:cubicBezTo>
                <a:lnTo>
                  <a:pt x="8553" y="7757"/>
                </a:lnTo>
                <a:lnTo>
                  <a:pt x="8561" y="7739"/>
                </a:lnTo>
                <a:lnTo>
                  <a:pt x="8537" y="7739"/>
                </a:lnTo>
                <a:lnTo>
                  <a:pt x="8537" y="7680"/>
                </a:lnTo>
                <a:cubicBezTo>
                  <a:pt x="8537" y="7680"/>
                  <a:pt x="8537" y="7668"/>
                  <a:pt x="8537" y="7668"/>
                </a:cubicBezTo>
                <a:lnTo>
                  <a:pt x="8549" y="7668"/>
                </a:lnTo>
                <a:cubicBezTo>
                  <a:pt x="8549" y="7687"/>
                  <a:pt x="8565" y="7707"/>
                  <a:pt x="8571" y="7707"/>
                </a:cubicBezTo>
                <a:cubicBezTo>
                  <a:pt x="8572" y="7707"/>
                  <a:pt x="8573" y="7706"/>
                  <a:pt x="8573" y="7704"/>
                </a:cubicBezTo>
                <a:lnTo>
                  <a:pt x="8573" y="7704"/>
                </a:lnTo>
                <a:cubicBezTo>
                  <a:pt x="8573" y="7716"/>
                  <a:pt x="8573" y="7728"/>
                  <a:pt x="8561" y="7739"/>
                </a:cubicBezTo>
                <a:lnTo>
                  <a:pt x="8704" y="7763"/>
                </a:lnTo>
                <a:cubicBezTo>
                  <a:pt x="8609" y="7847"/>
                  <a:pt x="8573" y="7966"/>
                  <a:pt x="8514" y="7989"/>
                </a:cubicBezTo>
                <a:cubicBezTo>
                  <a:pt x="8585" y="8097"/>
                  <a:pt x="8609" y="8263"/>
                  <a:pt x="8788" y="8287"/>
                </a:cubicBezTo>
                <a:cubicBezTo>
                  <a:pt x="8811" y="8311"/>
                  <a:pt x="8752" y="8347"/>
                  <a:pt x="8740" y="8359"/>
                </a:cubicBezTo>
                <a:cubicBezTo>
                  <a:pt x="8716" y="8347"/>
                  <a:pt x="8716" y="8323"/>
                  <a:pt x="8692" y="8323"/>
                </a:cubicBezTo>
                <a:cubicBezTo>
                  <a:pt x="8747" y="8367"/>
                  <a:pt x="8762" y="8492"/>
                  <a:pt x="8848" y="8492"/>
                </a:cubicBezTo>
                <a:cubicBezTo>
                  <a:pt x="8855" y="8492"/>
                  <a:pt x="8863" y="8491"/>
                  <a:pt x="8871" y="8490"/>
                </a:cubicBezTo>
                <a:lnTo>
                  <a:pt x="8871" y="8490"/>
                </a:lnTo>
                <a:cubicBezTo>
                  <a:pt x="8866" y="8528"/>
                  <a:pt x="8848" y="8533"/>
                  <a:pt x="8832" y="8533"/>
                </a:cubicBezTo>
                <a:cubicBezTo>
                  <a:pt x="8825" y="8533"/>
                  <a:pt x="8818" y="8532"/>
                  <a:pt x="8813" y="8532"/>
                </a:cubicBezTo>
                <a:cubicBezTo>
                  <a:pt x="8801" y="8532"/>
                  <a:pt x="8798" y="8539"/>
                  <a:pt x="8823" y="8585"/>
                </a:cubicBezTo>
                <a:lnTo>
                  <a:pt x="8788" y="8585"/>
                </a:lnTo>
                <a:cubicBezTo>
                  <a:pt x="8718" y="8849"/>
                  <a:pt x="9138" y="8825"/>
                  <a:pt x="9092" y="9102"/>
                </a:cubicBezTo>
                <a:lnTo>
                  <a:pt x="9092" y="9102"/>
                </a:lnTo>
                <a:cubicBezTo>
                  <a:pt x="9093" y="9101"/>
                  <a:pt x="9095" y="9099"/>
                  <a:pt x="9097" y="9097"/>
                </a:cubicBezTo>
                <a:cubicBezTo>
                  <a:pt x="9145" y="9406"/>
                  <a:pt x="9466" y="9573"/>
                  <a:pt x="9490" y="9894"/>
                </a:cubicBezTo>
                <a:cubicBezTo>
                  <a:pt x="9505" y="9946"/>
                  <a:pt x="9533" y="9952"/>
                  <a:pt x="9569" y="9952"/>
                </a:cubicBezTo>
                <a:cubicBezTo>
                  <a:pt x="9580" y="9952"/>
                  <a:pt x="9593" y="9951"/>
                  <a:pt x="9607" y="9951"/>
                </a:cubicBezTo>
                <a:cubicBezTo>
                  <a:pt x="9619" y="9951"/>
                  <a:pt x="9632" y="9952"/>
                  <a:pt x="9645" y="9954"/>
                </a:cubicBezTo>
                <a:lnTo>
                  <a:pt x="9585" y="10013"/>
                </a:lnTo>
                <a:lnTo>
                  <a:pt x="9716" y="10025"/>
                </a:lnTo>
                <a:cubicBezTo>
                  <a:pt x="9847" y="10073"/>
                  <a:pt x="9669" y="10323"/>
                  <a:pt x="9883" y="10359"/>
                </a:cubicBezTo>
                <a:lnTo>
                  <a:pt x="9919" y="10299"/>
                </a:lnTo>
                <a:cubicBezTo>
                  <a:pt x="9942" y="10347"/>
                  <a:pt x="10050" y="10406"/>
                  <a:pt x="10002" y="10454"/>
                </a:cubicBezTo>
                <a:cubicBezTo>
                  <a:pt x="10009" y="10454"/>
                  <a:pt x="10023" y="10446"/>
                  <a:pt x="10035" y="10446"/>
                </a:cubicBezTo>
                <a:cubicBezTo>
                  <a:pt x="10043" y="10446"/>
                  <a:pt x="10050" y="10451"/>
                  <a:pt x="10050" y="10466"/>
                </a:cubicBezTo>
                <a:lnTo>
                  <a:pt x="10014" y="10490"/>
                </a:lnTo>
                <a:lnTo>
                  <a:pt x="10085" y="10514"/>
                </a:lnTo>
                <a:lnTo>
                  <a:pt x="10169" y="10537"/>
                </a:lnTo>
                <a:cubicBezTo>
                  <a:pt x="10216" y="10633"/>
                  <a:pt x="10026" y="10656"/>
                  <a:pt x="10121" y="10764"/>
                </a:cubicBezTo>
                <a:cubicBezTo>
                  <a:pt x="10146" y="10779"/>
                  <a:pt x="10188" y="10785"/>
                  <a:pt x="10228" y="10785"/>
                </a:cubicBezTo>
                <a:cubicBezTo>
                  <a:pt x="10283" y="10785"/>
                  <a:pt x="10335" y="10772"/>
                  <a:pt x="10335" y="10752"/>
                </a:cubicBezTo>
                <a:cubicBezTo>
                  <a:pt x="10323" y="10716"/>
                  <a:pt x="10323" y="10680"/>
                  <a:pt x="10335" y="10656"/>
                </a:cubicBezTo>
                <a:lnTo>
                  <a:pt x="10395" y="10668"/>
                </a:lnTo>
                <a:cubicBezTo>
                  <a:pt x="10442" y="10633"/>
                  <a:pt x="10490" y="10585"/>
                  <a:pt x="10538" y="10537"/>
                </a:cubicBezTo>
                <a:lnTo>
                  <a:pt x="10621" y="10506"/>
                </a:lnTo>
                <a:lnTo>
                  <a:pt x="10621" y="10506"/>
                </a:lnTo>
                <a:cubicBezTo>
                  <a:pt x="10618" y="10519"/>
                  <a:pt x="10608" y="10539"/>
                  <a:pt x="10597" y="10549"/>
                </a:cubicBezTo>
                <a:lnTo>
                  <a:pt x="10628" y="10531"/>
                </a:lnTo>
                <a:lnTo>
                  <a:pt x="10628" y="10531"/>
                </a:lnTo>
                <a:cubicBezTo>
                  <a:pt x="10617" y="10563"/>
                  <a:pt x="10594" y="10598"/>
                  <a:pt x="10570" y="10598"/>
                </a:cubicBezTo>
                <a:cubicBezTo>
                  <a:pt x="10567" y="10598"/>
                  <a:pt x="10564" y="10598"/>
                  <a:pt x="10562" y="10597"/>
                </a:cubicBezTo>
                <a:lnTo>
                  <a:pt x="10562" y="10597"/>
                </a:lnTo>
                <a:cubicBezTo>
                  <a:pt x="10567" y="10632"/>
                  <a:pt x="10578" y="10638"/>
                  <a:pt x="10590" y="10638"/>
                </a:cubicBezTo>
                <a:cubicBezTo>
                  <a:pt x="10596" y="10638"/>
                  <a:pt x="10602" y="10636"/>
                  <a:pt x="10608" y="10636"/>
                </a:cubicBezTo>
                <a:cubicBezTo>
                  <a:pt x="10619" y="10636"/>
                  <a:pt x="10628" y="10641"/>
                  <a:pt x="10633" y="10668"/>
                </a:cubicBezTo>
                <a:cubicBezTo>
                  <a:pt x="10633" y="10680"/>
                  <a:pt x="10633" y="10680"/>
                  <a:pt x="10609" y="10692"/>
                </a:cubicBezTo>
                <a:lnTo>
                  <a:pt x="10681" y="10692"/>
                </a:lnTo>
                <a:cubicBezTo>
                  <a:pt x="10662" y="10701"/>
                  <a:pt x="10651" y="10739"/>
                  <a:pt x="10636" y="10739"/>
                </a:cubicBezTo>
                <a:cubicBezTo>
                  <a:pt x="10631" y="10739"/>
                  <a:pt x="10626" y="10736"/>
                  <a:pt x="10621" y="10728"/>
                </a:cubicBezTo>
                <a:lnTo>
                  <a:pt x="10621" y="10728"/>
                </a:lnTo>
                <a:cubicBezTo>
                  <a:pt x="10646" y="10782"/>
                  <a:pt x="10682" y="10791"/>
                  <a:pt x="10717" y="10791"/>
                </a:cubicBezTo>
                <a:cubicBezTo>
                  <a:pt x="10736" y="10791"/>
                  <a:pt x="10754" y="10789"/>
                  <a:pt x="10769" y="10789"/>
                </a:cubicBezTo>
                <a:cubicBezTo>
                  <a:pt x="10794" y="10789"/>
                  <a:pt x="10812" y="10796"/>
                  <a:pt x="10812" y="10835"/>
                </a:cubicBezTo>
                <a:lnTo>
                  <a:pt x="10800" y="10835"/>
                </a:lnTo>
                <a:cubicBezTo>
                  <a:pt x="10815" y="10838"/>
                  <a:pt x="10828" y="10839"/>
                  <a:pt x="10838" y="10839"/>
                </a:cubicBezTo>
                <a:cubicBezTo>
                  <a:pt x="10925" y="10839"/>
                  <a:pt x="10861" y="10757"/>
                  <a:pt x="10978" y="10704"/>
                </a:cubicBezTo>
                <a:lnTo>
                  <a:pt x="10978" y="10823"/>
                </a:lnTo>
                <a:lnTo>
                  <a:pt x="10978" y="10990"/>
                </a:lnTo>
                <a:lnTo>
                  <a:pt x="11014" y="10906"/>
                </a:lnTo>
                <a:cubicBezTo>
                  <a:pt x="11026" y="10906"/>
                  <a:pt x="11062" y="10930"/>
                  <a:pt x="11038" y="10966"/>
                </a:cubicBezTo>
                <a:cubicBezTo>
                  <a:pt x="11109" y="10918"/>
                  <a:pt x="11038" y="10930"/>
                  <a:pt x="11085" y="10883"/>
                </a:cubicBezTo>
                <a:lnTo>
                  <a:pt x="11085" y="10883"/>
                </a:lnTo>
                <a:cubicBezTo>
                  <a:pt x="11145" y="10978"/>
                  <a:pt x="11276" y="10883"/>
                  <a:pt x="11276" y="11014"/>
                </a:cubicBezTo>
                <a:cubicBezTo>
                  <a:pt x="11312" y="10954"/>
                  <a:pt x="11216" y="10966"/>
                  <a:pt x="11300" y="10918"/>
                </a:cubicBezTo>
                <a:lnTo>
                  <a:pt x="11300" y="10918"/>
                </a:lnTo>
                <a:cubicBezTo>
                  <a:pt x="11300" y="10972"/>
                  <a:pt x="11310" y="10987"/>
                  <a:pt x="11325" y="10987"/>
                </a:cubicBezTo>
                <a:cubicBezTo>
                  <a:pt x="11345" y="10987"/>
                  <a:pt x="11376" y="10959"/>
                  <a:pt x="11406" y="10959"/>
                </a:cubicBezTo>
                <a:cubicBezTo>
                  <a:pt x="11419" y="10959"/>
                  <a:pt x="11431" y="10964"/>
                  <a:pt x="11443" y="10978"/>
                </a:cubicBezTo>
                <a:cubicBezTo>
                  <a:pt x="11419" y="11049"/>
                  <a:pt x="11359" y="11002"/>
                  <a:pt x="11431" y="11085"/>
                </a:cubicBezTo>
                <a:cubicBezTo>
                  <a:pt x="11442" y="11045"/>
                  <a:pt x="11458" y="11032"/>
                  <a:pt x="11477" y="11032"/>
                </a:cubicBezTo>
                <a:cubicBezTo>
                  <a:pt x="11516" y="11032"/>
                  <a:pt x="11568" y="11088"/>
                  <a:pt x="11607" y="11088"/>
                </a:cubicBezTo>
                <a:cubicBezTo>
                  <a:pt x="11612" y="11088"/>
                  <a:pt x="11617" y="11087"/>
                  <a:pt x="11621" y="11085"/>
                </a:cubicBezTo>
                <a:cubicBezTo>
                  <a:pt x="11621" y="10978"/>
                  <a:pt x="11740" y="11037"/>
                  <a:pt x="11812" y="10978"/>
                </a:cubicBezTo>
                <a:cubicBezTo>
                  <a:pt x="11812" y="10992"/>
                  <a:pt x="11877" y="10998"/>
                  <a:pt x="11950" y="10998"/>
                </a:cubicBezTo>
                <a:cubicBezTo>
                  <a:pt x="12001" y="10998"/>
                  <a:pt x="12055" y="10995"/>
                  <a:pt x="12094" y="10990"/>
                </a:cubicBezTo>
                <a:lnTo>
                  <a:pt x="12094" y="10990"/>
                </a:lnTo>
                <a:cubicBezTo>
                  <a:pt x="12094" y="10997"/>
                  <a:pt x="12096" y="11005"/>
                  <a:pt x="12097" y="11014"/>
                </a:cubicBezTo>
                <a:lnTo>
                  <a:pt x="12097" y="10990"/>
                </a:lnTo>
                <a:cubicBezTo>
                  <a:pt x="12096" y="10990"/>
                  <a:pt x="12095" y="10990"/>
                  <a:pt x="12094" y="10990"/>
                </a:cubicBezTo>
                <a:lnTo>
                  <a:pt x="12094" y="10990"/>
                </a:lnTo>
                <a:cubicBezTo>
                  <a:pt x="12088" y="10904"/>
                  <a:pt x="12173" y="10891"/>
                  <a:pt x="12217" y="10847"/>
                </a:cubicBezTo>
                <a:cubicBezTo>
                  <a:pt x="12240" y="10883"/>
                  <a:pt x="12240" y="10930"/>
                  <a:pt x="12217" y="10978"/>
                </a:cubicBezTo>
                <a:lnTo>
                  <a:pt x="12276" y="10954"/>
                </a:lnTo>
                <a:cubicBezTo>
                  <a:pt x="12276" y="10918"/>
                  <a:pt x="12288" y="10883"/>
                  <a:pt x="12312" y="10859"/>
                </a:cubicBezTo>
                <a:lnTo>
                  <a:pt x="12336" y="10942"/>
                </a:lnTo>
                <a:cubicBezTo>
                  <a:pt x="12407" y="10895"/>
                  <a:pt x="12443" y="10775"/>
                  <a:pt x="12562" y="10775"/>
                </a:cubicBezTo>
                <a:cubicBezTo>
                  <a:pt x="12526" y="10704"/>
                  <a:pt x="12383" y="10645"/>
                  <a:pt x="12443" y="10537"/>
                </a:cubicBezTo>
                <a:lnTo>
                  <a:pt x="12443" y="10537"/>
                </a:lnTo>
                <a:cubicBezTo>
                  <a:pt x="12461" y="10565"/>
                  <a:pt x="12493" y="10606"/>
                  <a:pt x="12497" y="10634"/>
                </a:cubicBezTo>
                <a:lnTo>
                  <a:pt x="12497" y="10634"/>
                </a:lnTo>
                <a:cubicBezTo>
                  <a:pt x="12501" y="10626"/>
                  <a:pt x="12508" y="10618"/>
                  <a:pt x="12517" y="10618"/>
                </a:cubicBezTo>
                <a:cubicBezTo>
                  <a:pt x="12520" y="10618"/>
                  <a:pt x="12523" y="10619"/>
                  <a:pt x="12526" y="10621"/>
                </a:cubicBezTo>
                <a:lnTo>
                  <a:pt x="12526" y="10692"/>
                </a:lnTo>
                <a:cubicBezTo>
                  <a:pt x="12586" y="10692"/>
                  <a:pt x="12514" y="10633"/>
                  <a:pt x="12550" y="10621"/>
                </a:cubicBezTo>
                <a:lnTo>
                  <a:pt x="12550" y="10621"/>
                </a:lnTo>
                <a:cubicBezTo>
                  <a:pt x="12586" y="10668"/>
                  <a:pt x="12598" y="10633"/>
                  <a:pt x="12621" y="10680"/>
                </a:cubicBezTo>
                <a:cubicBezTo>
                  <a:pt x="12621" y="10680"/>
                  <a:pt x="12574" y="10680"/>
                  <a:pt x="12574" y="10704"/>
                </a:cubicBezTo>
                <a:cubicBezTo>
                  <a:pt x="12592" y="10695"/>
                  <a:pt x="12612" y="10691"/>
                  <a:pt x="12632" y="10691"/>
                </a:cubicBezTo>
                <a:cubicBezTo>
                  <a:pt x="12665" y="10691"/>
                  <a:pt x="12699" y="10701"/>
                  <a:pt x="12728" y="10716"/>
                </a:cubicBezTo>
                <a:cubicBezTo>
                  <a:pt x="12705" y="10692"/>
                  <a:pt x="12681" y="10645"/>
                  <a:pt x="12705" y="10621"/>
                </a:cubicBezTo>
                <a:cubicBezTo>
                  <a:pt x="12717" y="10611"/>
                  <a:pt x="12726" y="10607"/>
                  <a:pt x="12734" y="10607"/>
                </a:cubicBezTo>
                <a:cubicBezTo>
                  <a:pt x="12767" y="10607"/>
                  <a:pt x="12776" y="10668"/>
                  <a:pt x="12824" y="10668"/>
                </a:cubicBezTo>
                <a:cubicBezTo>
                  <a:pt x="12812" y="10621"/>
                  <a:pt x="12883" y="10621"/>
                  <a:pt x="12824" y="10549"/>
                </a:cubicBezTo>
                <a:cubicBezTo>
                  <a:pt x="12827" y="10548"/>
                  <a:pt x="12831" y="10547"/>
                  <a:pt x="12834" y="10547"/>
                </a:cubicBezTo>
                <a:cubicBezTo>
                  <a:pt x="12854" y="10547"/>
                  <a:pt x="12875" y="10573"/>
                  <a:pt x="12895" y="10573"/>
                </a:cubicBezTo>
                <a:cubicBezTo>
                  <a:pt x="12907" y="10525"/>
                  <a:pt x="13038" y="10442"/>
                  <a:pt x="12943" y="10406"/>
                </a:cubicBezTo>
                <a:lnTo>
                  <a:pt x="12931" y="10406"/>
                </a:lnTo>
                <a:cubicBezTo>
                  <a:pt x="12979" y="10264"/>
                  <a:pt x="13169" y="10264"/>
                  <a:pt x="13240" y="10133"/>
                </a:cubicBezTo>
                <a:lnTo>
                  <a:pt x="13264" y="10156"/>
                </a:lnTo>
                <a:cubicBezTo>
                  <a:pt x="13288" y="10073"/>
                  <a:pt x="13360" y="10002"/>
                  <a:pt x="13360" y="9930"/>
                </a:cubicBezTo>
                <a:cubicBezTo>
                  <a:pt x="13364" y="9922"/>
                  <a:pt x="13374" y="9918"/>
                  <a:pt x="13386" y="9918"/>
                </a:cubicBezTo>
                <a:cubicBezTo>
                  <a:pt x="13409" y="9918"/>
                  <a:pt x="13439" y="9931"/>
                  <a:pt x="13455" y="9954"/>
                </a:cubicBezTo>
                <a:cubicBezTo>
                  <a:pt x="13467" y="9894"/>
                  <a:pt x="13455" y="9871"/>
                  <a:pt x="13538" y="9823"/>
                </a:cubicBezTo>
                <a:cubicBezTo>
                  <a:pt x="13538" y="9865"/>
                  <a:pt x="13550" y="9868"/>
                  <a:pt x="13554" y="9868"/>
                </a:cubicBezTo>
                <a:cubicBezTo>
                  <a:pt x="13555" y="9868"/>
                  <a:pt x="13556" y="9868"/>
                  <a:pt x="13556" y="9868"/>
                </a:cubicBezTo>
                <a:lnTo>
                  <a:pt x="13556" y="9868"/>
                </a:lnTo>
                <a:cubicBezTo>
                  <a:pt x="13557" y="9868"/>
                  <a:pt x="13551" y="9870"/>
                  <a:pt x="13526" y="9894"/>
                </a:cubicBezTo>
                <a:cubicBezTo>
                  <a:pt x="13598" y="9847"/>
                  <a:pt x="13645" y="9859"/>
                  <a:pt x="13633" y="9752"/>
                </a:cubicBezTo>
                <a:lnTo>
                  <a:pt x="13633" y="9752"/>
                </a:lnTo>
                <a:cubicBezTo>
                  <a:pt x="13649" y="9771"/>
                  <a:pt x="13668" y="9779"/>
                  <a:pt x="13685" y="9779"/>
                </a:cubicBezTo>
                <a:cubicBezTo>
                  <a:pt x="13721" y="9779"/>
                  <a:pt x="13752" y="9748"/>
                  <a:pt x="13752" y="9716"/>
                </a:cubicBezTo>
                <a:lnTo>
                  <a:pt x="13752" y="9716"/>
                </a:lnTo>
                <a:lnTo>
                  <a:pt x="13681" y="9728"/>
                </a:lnTo>
                <a:cubicBezTo>
                  <a:pt x="13693" y="9692"/>
                  <a:pt x="13717" y="9656"/>
                  <a:pt x="13741" y="9632"/>
                </a:cubicBezTo>
                <a:lnTo>
                  <a:pt x="13812" y="9704"/>
                </a:lnTo>
                <a:cubicBezTo>
                  <a:pt x="14002" y="9632"/>
                  <a:pt x="13812" y="9359"/>
                  <a:pt x="14038" y="9347"/>
                </a:cubicBezTo>
                <a:cubicBezTo>
                  <a:pt x="14029" y="9329"/>
                  <a:pt x="14020" y="9323"/>
                  <a:pt x="14009" y="9323"/>
                </a:cubicBezTo>
                <a:cubicBezTo>
                  <a:pt x="13989" y="9323"/>
                  <a:pt x="13966" y="9347"/>
                  <a:pt x="13943" y="9347"/>
                </a:cubicBezTo>
                <a:cubicBezTo>
                  <a:pt x="13931" y="9347"/>
                  <a:pt x="13919" y="9341"/>
                  <a:pt x="13907" y="9323"/>
                </a:cubicBezTo>
                <a:cubicBezTo>
                  <a:pt x="13955" y="9263"/>
                  <a:pt x="14110" y="9275"/>
                  <a:pt x="14122" y="9251"/>
                </a:cubicBezTo>
                <a:cubicBezTo>
                  <a:pt x="14229" y="9180"/>
                  <a:pt x="14050" y="9097"/>
                  <a:pt x="14122" y="9013"/>
                </a:cubicBezTo>
                <a:cubicBezTo>
                  <a:pt x="14086" y="9013"/>
                  <a:pt x="14002" y="8990"/>
                  <a:pt x="14014" y="8906"/>
                </a:cubicBezTo>
                <a:cubicBezTo>
                  <a:pt x="14027" y="8885"/>
                  <a:pt x="14053" y="8876"/>
                  <a:pt x="14080" y="8876"/>
                </a:cubicBezTo>
                <a:cubicBezTo>
                  <a:pt x="14128" y="8876"/>
                  <a:pt x="14181" y="8904"/>
                  <a:pt x="14181" y="8942"/>
                </a:cubicBezTo>
                <a:cubicBezTo>
                  <a:pt x="14181" y="8954"/>
                  <a:pt x="14157" y="8954"/>
                  <a:pt x="14157" y="8954"/>
                </a:cubicBezTo>
                <a:cubicBezTo>
                  <a:pt x="14157" y="8974"/>
                  <a:pt x="14157" y="9004"/>
                  <a:pt x="14180" y="9004"/>
                </a:cubicBezTo>
                <a:cubicBezTo>
                  <a:pt x="14184" y="9004"/>
                  <a:pt x="14188" y="9003"/>
                  <a:pt x="14193" y="9001"/>
                </a:cubicBezTo>
                <a:lnTo>
                  <a:pt x="14169" y="8978"/>
                </a:lnTo>
                <a:cubicBezTo>
                  <a:pt x="14207" y="8968"/>
                  <a:pt x="14246" y="8905"/>
                  <a:pt x="14278" y="8905"/>
                </a:cubicBezTo>
                <a:cubicBezTo>
                  <a:pt x="14286" y="8905"/>
                  <a:pt x="14293" y="8909"/>
                  <a:pt x="14300" y="8918"/>
                </a:cubicBezTo>
                <a:cubicBezTo>
                  <a:pt x="14300" y="8882"/>
                  <a:pt x="14291" y="8870"/>
                  <a:pt x="14278" y="8870"/>
                </a:cubicBezTo>
                <a:cubicBezTo>
                  <a:pt x="14264" y="8870"/>
                  <a:pt x="14247" y="8882"/>
                  <a:pt x="14229" y="8894"/>
                </a:cubicBezTo>
                <a:cubicBezTo>
                  <a:pt x="14312" y="8835"/>
                  <a:pt x="14288" y="8763"/>
                  <a:pt x="14360" y="8680"/>
                </a:cubicBezTo>
                <a:cubicBezTo>
                  <a:pt x="14336" y="8680"/>
                  <a:pt x="14300" y="8680"/>
                  <a:pt x="14300" y="8668"/>
                </a:cubicBezTo>
                <a:cubicBezTo>
                  <a:pt x="14395" y="8549"/>
                  <a:pt x="14264" y="8585"/>
                  <a:pt x="14288" y="8490"/>
                </a:cubicBezTo>
                <a:cubicBezTo>
                  <a:pt x="14297" y="8487"/>
                  <a:pt x="14305" y="8486"/>
                  <a:pt x="14312" y="8486"/>
                </a:cubicBezTo>
                <a:cubicBezTo>
                  <a:pt x="14344" y="8486"/>
                  <a:pt x="14366" y="8506"/>
                  <a:pt x="14380" y="8506"/>
                </a:cubicBezTo>
                <a:cubicBezTo>
                  <a:pt x="14390" y="8506"/>
                  <a:pt x="14395" y="8494"/>
                  <a:pt x="14395" y="8454"/>
                </a:cubicBezTo>
                <a:cubicBezTo>
                  <a:pt x="14408" y="8441"/>
                  <a:pt x="14420" y="8436"/>
                  <a:pt x="14431" y="8436"/>
                </a:cubicBezTo>
                <a:cubicBezTo>
                  <a:pt x="14461" y="8436"/>
                  <a:pt x="14485" y="8475"/>
                  <a:pt x="14503" y="8501"/>
                </a:cubicBezTo>
                <a:cubicBezTo>
                  <a:pt x="14467" y="8394"/>
                  <a:pt x="14598" y="8359"/>
                  <a:pt x="14622" y="8299"/>
                </a:cubicBezTo>
                <a:lnTo>
                  <a:pt x="14633" y="8359"/>
                </a:lnTo>
                <a:cubicBezTo>
                  <a:pt x="14633" y="8335"/>
                  <a:pt x="14633" y="8311"/>
                  <a:pt x="14645" y="8275"/>
                </a:cubicBezTo>
                <a:lnTo>
                  <a:pt x="14574" y="8275"/>
                </a:lnTo>
                <a:cubicBezTo>
                  <a:pt x="14584" y="8256"/>
                  <a:pt x="14593" y="8236"/>
                  <a:pt x="14610" y="8236"/>
                </a:cubicBezTo>
                <a:cubicBezTo>
                  <a:pt x="14613" y="8236"/>
                  <a:pt x="14617" y="8237"/>
                  <a:pt x="14622" y="8239"/>
                </a:cubicBezTo>
                <a:cubicBezTo>
                  <a:pt x="14598" y="8204"/>
                  <a:pt x="14514" y="8228"/>
                  <a:pt x="14479" y="8156"/>
                </a:cubicBezTo>
                <a:cubicBezTo>
                  <a:pt x="14524" y="8134"/>
                  <a:pt x="14484" y="8048"/>
                  <a:pt x="14549" y="8048"/>
                </a:cubicBezTo>
                <a:cubicBezTo>
                  <a:pt x="14553" y="8048"/>
                  <a:pt x="14557" y="8048"/>
                  <a:pt x="14562" y="8049"/>
                </a:cubicBezTo>
                <a:cubicBezTo>
                  <a:pt x="14511" y="8141"/>
                  <a:pt x="14617" y="8084"/>
                  <a:pt x="14641" y="8133"/>
                </a:cubicBezTo>
                <a:lnTo>
                  <a:pt x="14641" y="8133"/>
                </a:lnTo>
                <a:cubicBezTo>
                  <a:pt x="14644" y="8118"/>
                  <a:pt x="14651" y="8103"/>
                  <a:pt x="14657" y="8097"/>
                </a:cubicBezTo>
                <a:cubicBezTo>
                  <a:pt x="14669" y="8097"/>
                  <a:pt x="14681" y="8109"/>
                  <a:pt x="14681" y="8109"/>
                </a:cubicBezTo>
                <a:cubicBezTo>
                  <a:pt x="14788" y="8025"/>
                  <a:pt x="14598" y="8037"/>
                  <a:pt x="14633" y="7918"/>
                </a:cubicBezTo>
                <a:lnTo>
                  <a:pt x="14633" y="7918"/>
                </a:lnTo>
                <a:cubicBezTo>
                  <a:pt x="14644" y="7925"/>
                  <a:pt x="14656" y="7928"/>
                  <a:pt x="14669" y="7928"/>
                </a:cubicBezTo>
                <a:cubicBezTo>
                  <a:pt x="14699" y="7928"/>
                  <a:pt x="14729" y="7911"/>
                  <a:pt x="14729" y="7894"/>
                </a:cubicBezTo>
                <a:lnTo>
                  <a:pt x="14729" y="7894"/>
                </a:lnTo>
                <a:cubicBezTo>
                  <a:pt x="14722" y="7908"/>
                  <a:pt x="14711" y="7914"/>
                  <a:pt x="14698" y="7914"/>
                </a:cubicBezTo>
                <a:cubicBezTo>
                  <a:pt x="14667" y="7914"/>
                  <a:pt x="14627" y="7880"/>
                  <a:pt x="14610" y="7847"/>
                </a:cubicBezTo>
                <a:cubicBezTo>
                  <a:pt x="14669" y="7787"/>
                  <a:pt x="14598" y="7763"/>
                  <a:pt x="14610" y="7728"/>
                </a:cubicBezTo>
                <a:lnTo>
                  <a:pt x="14610" y="7728"/>
                </a:lnTo>
                <a:lnTo>
                  <a:pt x="14586" y="7763"/>
                </a:lnTo>
                <a:cubicBezTo>
                  <a:pt x="14538" y="7739"/>
                  <a:pt x="14550" y="7704"/>
                  <a:pt x="14538" y="7644"/>
                </a:cubicBezTo>
                <a:cubicBezTo>
                  <a:pt x="14547" y="7644"/>
                  <a:pt x="14553" y="7646"/>
                  <a:pt x="14558" y="7649"/>
                </a:cubicBezTo>
                <a:lnTo>
                  <a:pt x="14558" y="7649"/>
                </a:lnTo>
                <a:cubicBezTo>
                  <a:pt x="14555" y="7596"/>
                  <a:pt x="14686" y="7558"/>
                  <a:pt x="14645" y="7477"/>
                </a:cubicBezTo>
                <a:cubicBezTo>
                  <a:pt x="14659" y="7471"/>
                  <a:pt x="14672" y="7469"/>
                  <a:pt x="14685" y="7469"/>
                </a:cubicBezTo>
                <a:cubicBezTo>
                  <a:pt x="14706" y="7469"/>
                  <a:pt x="14726" y="7474"/>
                  <a:pt x="14744" y="7474"/>
                </a:cubicBezTo>
                <a:cubicBezTo>
                  <a:pt x="14756" y="7474"/>
                  <a:pt x="14766" y="7472"/>
                  <a:pt x="14776" y="7466"/>
                </a:cubicBezTo>
                <a:cubicBezTo>
                  <a:pt x="14717" y="7358"/>
                  <a:pt x="14848" y="7370"/>
                  <a:pt x="14812" y="7263"/>
                </a:cubicBezTo>
                <a:lnTo>
                  <a:pt x="14812" y="7263"/>
                </a:lnTo>
                <a:cubicBezTo>
                  <a:pt x="14783" y="7273"/>
                  <a:pt x="14767" y="7281"/>
                  <a:pt x="14756" y="7281"/>
                </a:cubicBezTo>
                <a:cubicBezTo>
                  <a:pt x="14738" y="7281"/>
                  <a:pt x="14728" y="7265"/>
                  <a:pt x="14693" y="7216"/>
                </a:cubicBezTo>
                <a:lnTo>
                  <a:pt x="14693" y="7216"/>
                </a:lnTo>
                <a:lnTo>
                  <a:pt x="14729" y="7382"/>
                </a:lnTo>
                <a:lnTo>
                  <a:pt x="14633" y="7275"/>
                </a:lnTo>
                <a:lnTo>
                  <a:pt x="14633" y="7275"/>
                </a:lnTo>
                <a:cubicBezTo>
                  <a:pt x="14633" y="7323"/>
                  <a:pt x="14669" y="7370"/>
                  <a:pt x="14657" y="7406"/>
                </a:cubicBezTo>
                <a:cubicBezTo>
                  <a:pt x="14629" y="7371"/>
                  <a:pt x="14622" y="7361"/>
                  <a:pt x="14608" y="7361"/>
                </a:cubicBezTo>
                <a:cubicBezTo>
                  <a:pt x="14599" y="7361"/>
                  <a:pt x="14586" y="7365"/>
                  <a:pt x="14562" y="7370"/>
                </a:cubicBezTo>
                <a:cubicBezTo>
                  <a:pt x="14669" y="7323"/>
                  <a:pt x="14514" y="7239"/>
                  <a:pt x="14586" y="7168"/>
                </a:cubicBezTo>
                <a:lnTo>
                  <a:pt x="14586" y="7168"/>
                </a:lnTo>
                <a:lnTo>
                  <a:pt x="14764" y="7192"/>
                </a:lnTo>
                <a:cubicBezTo>
                  <a:pt x="14848" y="7073"/>
                  <a:pt x="14693" y="6977"/>
                  <a:pt x="14729" y="6835"/>
                </a:cubicBezTo>
                <a:lnTo>
                  <a:pt x="14729" y="6835"/>
                </a:lnTo>
                <a:lnTo>
                  <a:pt x="14705" y="6882"/>
                </a:lnTo>
                <a:cubicBezTo>
                  <a:pt x="14633" y="6858"/>
                  <a:pt x="14693" y="6787"/>
                  <a:pt x="14669" y="6739"/>
                </a:cubicBezTo>
                <a:cubicBezTo>
                  <a:pt x="14717" y="6739"/>
                  <a:pt x="14741" y="6715"/>
                  <a:pt x="14776" y="6692"/>
                </a:cubicBezTo>
                <a:cubicBezTo>
                  <a:pt x="14741" y="6692"/>
                  <a:pt x="14776" y="6585"/>
                  <a:pt x="14657" y="6585"/>
                </a:cubicBezTo>
                <a:lnTo>
                  <a:pt x="14729" y="6513"/>
                </a:lnTo>
                <a:cubicBezTo>
                  <a:pt x="14741" y="6406"/>
                  <a:pt x="14610" y="6394"/>
                  <a:pt x="14586" y="6323"/>
                </a:cubicBezTo>
                <a:cubicBezTo>
                  <a:pt x="14591" y="6318"/>
                  <a:pt x="14596" y="6313"/>
                  <a:pt x="14603" y="6313"/>
                </a:cubicBezTo>
                <a:cubicBezTo>
                  <a:pt x="14613" y="6313"/>
                  <a:pt x="14629" y="6323"/>
                  <a:pt x="14657" y="6358"/>
                </a:cubicBezTo>
                <a:cubicBezTo>
                  <a:pt x="14645" y="6334"/>
                  <a:pt x="14633" y="6311"/>
                  <a:pt x="14633" y="6275"/>
                </a:cubicBezTo>
                <a:lnTo>
                  <a:pt x="14645" y="6275"/>
                </a:lnTo>
                <a:cubicBezTo>
                  <a:pt x="14663" y="6299"/>
                  <a:pt x="14675" y="6305"/>
                  <a:pt x="14684" y="6305"/>
                </a:cubicBezTo>
                <a:cubicBezTo>
                  <a:pt x="14693" y="6305"/>
                  <a:pt x="14699" y="6299"/>
                  <a:pt x="14705" y="6299"/>
                </a:cubicBezTo>
                <a:cubicBezTo>
                  <a:pt x="14717" y="6299"/>
                  <a:pt x="14717" y="6311"/>
                  <a:pt x="14729" y="6311"/>
                </a:cubicBezTo>
                <a:lnTo>
                  <a:pt x="14729" y="6299"/>
                </a:lnTo>
                <a:cubicBezTo>
                  <a:pt x="14729" y="6297"/>
                  <a:pt x="14729" y="6296"/>
                  <a:pt x="14731" y="6296"/>
                </a:cubicBezTo>
                <a:cubicBezTo>
                  <a:pt x="14738" y="6296"/>
                  <a:pt x="14759" y="6317"/>
                  <a:pt x="14788" y="6346"/>
                </a:cubicBezTo>
                <a:cubicBezTo>
                  <a:pt x="14719" y="6230"/>
                  <a:pt x="14808" y="6239"/>
                  <a:pt x="14801" y="6162"/>
                </a:cubicBezTo>
                <a:lnTo>
                  <a:pt x="14801" y="6162"/>
                </a:lnTo>
                <a:cubicBezTo>
                  <a:pt x="14803" y="6174"/>
                  <a:pt x="14812" y="6192"/>
                  <a:pt x="14812" y="6192"/>
                </a:cubicBezTo>
                <a:cubicBezTo>
                  <a:pt x="14817" y="6189"/>
                  <a:pt x="14821" y="6188"/>
                  <a:pt x="14826" y="6188"/>
                </a:cubicBezTo>
                <a:cubicBezTo>
                  <a:pt x="14845" y="6188"/>
                  <a:pt x="14867" y="6206"/>
                  <a:pt x="14895" y="6215"/>
                </a:cubicBezTo>
                <a:cubicBezTo>
                  <a:pt x="14848" y="6156"/>
                  <a:pt x="14824" y="6084"/>
                  <a:pt x="14800" y="6025"/>
                </a:cubicBezTo>
                <a:lnTo>
                  <a:pt x="14800" y="6025"/>
                </a:lnTo>
                <a:cubicBezTo>
                  <a:pt x="14895" y="6084"/>
                  <a:pt x="14872" y="6132"/>
                  <a:pt x="14955" y="6204"/>
                </a:cubicBezTo>
                <a:cubicBezTo>
                  <a:pt x="14895" y="6132"/>
                  <a:pt x="14931" y="6108"/>
                  <a:pt x="14872" y="6061"/>
                </a:cubicBezTo>
                <a:lnTo>
                  <a:pt x="14872" y="6061"/>
                </a:lnTo>
                <a:cubicBezTo>
                  <a:pt x="14907" y="6073"/>
                  <a:pt x="14943" y="6096"/>
                  <a:pt x="14979" y="6132"/>
                </a:cubicBezTo>
                <a:cubicBezTo>
                  <a:pt x="14884" y="6025"/>
                  <a:pt x="14979" y="6096"/>
                  <a:pt x="14931" y="6025"/>
                </a:cubicBezTo>
                <a:lnTo>
                  <a:pt x="14931" y="6025"/>
                </a:lnTo>
                <a:cubicBezTo>
                  <a:pt x="14982" y="6042"/>
                  <a:pt x="15009" y="6084"/>
                  <a:pt x="15020" y="6084"/>
                </a:cubicBezTo>
                <a:cubicBezTo>
                  <a:pt x="15025" y="6084"/>
                  <a:pt x="15026" y="6077"/>
                  <a:pt x="15026" y="6061"/>
                </a:cubicBezTo>
                <a:cubicBezTo>
                  <a:pt x="15050" y="6084"/>
                  <a:pt x="15074" y="6108"/>
                  <a:pt x="15074" y="6144"/>
                </a:cubicBezTo>
                <a:cubicBezTo>
                  <a:pt x="15110" y="6120"/>
                  <a:pt x="15014" y="6049"/>
                  <a:pt x="14979" y="6001"/>
                </a:cubicBezTo>
                <a:cubicBezTo>
                  <a:pt x="14981" y="5992"/>
                  <a:pt x="14985" y="5988"/>
                  <a:pt x="14991" y="5988"/>
                </a:cubicBezTo>
                <a:cubicBezTo>
                  <a:pt x="15013" y="5988"/>
                  <a:pt x="15059" y="6053"/>
                  <a:pt x="15098" y="6073"/>
                </a:cubicBezTo>
                <a:cubicBezTo>
                  <a:pt x="15098" y="6037"/>
                  <a:pt x="15050" y="5953"/>
                  <a:pt x="15062" y="5942"/>
                </a:cubicBezTo>
                <a:lnTo>
                  <a:pt x="15062" y="5942"/>
                </a:lnTo>
                <a:cubicBezTo>
                  <a:pt x="15074" y="5953"/>
                  <a:pt x="15086" y="5965"/>
                  <a:pt x="15098" y="5977"/>
                </a:cubicBezTo>
                <a:cubicBezTo>
                  <a:pt x="15063" y="5896"/>
                  <a:pt x="15152" y="5916"/>
                  <a:pt x="15103" y="5820"/>
                </a:cubicBezTo>
                <a:lnTo>
                  <a:pt x="15103" y="5820"/>
                </a:lnTo>
                <a:cubicBezTo>
                  <a:pt x="15109" y="5825"/>
                  <a:pt x="15115" y="5829"/>
                  <a:pt x="15122" y="5834"/>
                </a:cubicBezTo>
                <a:lnTo>
                  <a:pt x="15098" y="5811"/>
                </a:lnTo>
                <a:lnTo>
                  <a:pt x="15098" y="5811"/>
                </a:lnTo>
                <a:cubicBezTo>
                  <a:pt x="15100" y="5814"/>
                  <a:pt x="15101" y="5817"/>
                  <a:pt x="15103" y="5820"/>
                </a:cubicBezTo>
                <a:lnTo>
                  <a:pt x="15103" y="5820"/>
                </a:lnTo>
                <a:cubicBezTo>
                  <a:pt x="15064" y="5789"/>
                  <a:pt x="15035" y="5758"/>
                  <a:pt x="15014" y="5727"/>
                </a:cubicBezTo>
                <a:cubicBezTo>
                  <a:pt x="15023" y="5719"/>
                  <a:pt x="15007" y="5685"/>
                  <a:pt x="15015" y="5685"/>
                </a:cubicBezTo>
                <a:lnTo>
                  <a:pt x="15015" y="5685"/>
                </a:lnTo>
                <a:cubicBezTo>
                  <a:pt x="15018" y="5685"/>
                  <a:pt x="15025" y="5690"/>
                  <a:pt x="15038" y="5703"/>
                </a:cubicBezTo>
                <a:cubicBezTo>
                  <a:pt x="15038" y="5703"/>
                  <a:pt x="15050" y="5727"/>
                  <a:pt x="15062" y="5751"/>
                </a:cubicBezTo>
                <a:lnTo>
                  <a:pt x="15050" y="5715"/>
                </a:lnTo>
                <a:lnTo>
                  <a:pt x="15050" y="5715"/>
                </a:lnTo>
                <a:cubicBezTo>
                  <a:pt x="15134" y="5775"/>
                  <a:pt x="15062" y="5763"/>
                  <a:pt x="15110" y="5811"/>
                </a:cubicBezTo>
                <a:cubicBezTo>
                  <a:pt x="15110" y="5763"/>
                  <a:pt x="15086" y="5680"/>
                  <a:pt x="15110" y="5680"/>
                </a:cubicBezTo>
                <a:lnTo>
                  <a:pt x="15110" y="5680"/>
                </a:lnTo>
                <a:cubicBezTo>
                  <a:pt x="15181" y="5751"/>
                  <a:pt x="15098" y="5751"/>
                  <a:pt x="15181" y="5787"/>
                </a:cubicBezTo>
                <a:lnTo>
                  <a:pt x="15122" y="5787"/>
                </a:lnTo>
                <a:cubicBezTo>
                  <a:pt x="15253" y="5870"/>
                  <a:pt x="15098" y="5799"/>
                  <a:pt x="15241" y="5894"/>
                </a:cubicBezTo>
                <a:cubicBezTo>
                  <a:pt x="15288" y="5882"/>
                  <a:pt x="15241" y="5823"/>
                  <a:pt x="15300" y="5799"/>
                </a:cubicBezTo>
                <a:cubicBezTo>
                  <a:pt x="15265" y="5751"/>
                  <a:pt x="15241" y="5751"/>
                  <a:pt x="15205" y="5703"/>
                </a:cubicBezTo>
                <a:cubicBezTo>
                  <a:pt x="15200" y="5679"/>
                  <a:pt x="15206" y="5670"/>
                  <a:pt x="15218" y="5670"/>
                </a:cubicBezTo>
                <a:cubicBezTo>
                  <a:pt x="15253" y="5670"/>
                  <a:pt x="15336" y="5743"/>
                  <a:pt x="15362" y="5743"/>
                </a:cubicBezTo>
                <a:cubicBezTo>
                  <a:pt x="15372" y="5743"/>
                  <a:pt x="15373" y="5732"/>
                  <a:pt x="15360" y="5703"/>
                </a:cubicBezTo>
                <a:cubicBezTo>
                  <a:pt x="15317" y="5650"/>
                  <a:pt x="15246" y="5569"/>
                  <a:pt x="15282" y="5569"/>
                </a:cubicBezTo>
                <a:cubicBezTo>
                  <a:pt x="15287" y="5569"/>
                  <a:pt x="15293" y="5570"/>
                  <a:pt x="15300" y="5572"/>
                </a:cubicBezTo>
                <a:lnTo>
                  <a:pt x="15372" y="5668"/>
                </a:lnTo>
                <a:cubicBezTo>
                  <a:pt x="15417" y="5634"/>
                  <a:pt x="15292" y="5548"/>
                  <a:pt x="15357" y="5548"/>
                </a:cubicBezTo>
                <a:cubicBezTo>
                  <a:pt x="15361" y="5548"/>
                  <a:pt x="15366" y="5548"/>
                  <a:pt x="15372" y="5549"/>
                </a:cubicBezTo>
                <a:cubicBezTo>
                  <a:pt x="15395" y="5584"/>
                  <a:pt x="15372" y="5596"/>
                  <a:pt x="15384" y="5608"/>
                </a:cubicBezTo>
                <a:cubicBezTo>
                  <a:pt x="15396" y="5614"/>
                  <a:pt x="15405" y="5616"/>
                  <a:pt x="15409" y="5616"/>
                </a:cubicBezTo>
                <a:cubicBezTo>
                  <a:pt x="15433" y="5616"/>
                  <a:pt x="15352" y="5545"/>
                  <a:pt x="15372" y="5525"/>
                </a:cubicBezTo>
                <a:lnTo>
                  <a:pt x="15372" y="5525"/>
                </a:lnTo>
                <a:lnTo>
                  <a:pt x="15443" y="5596"/>
                </a:lnTo>
                <a:cubicBezTo>
                  <a:pt x="15467" y="5549"/>
                  <a:pt x="15455" y="5453"/>
                  <a:pt x="15479" y="5406"/>
                </a:cubicBezTo>
                <a:cubicBezTo>
                  <a:pt x="15503" y="5418"/>
                  <a:pt x="15515" y="5453"/>
                  <a:pt x="15550" y="5465"/>
                </a:cubicBezTo>
                <a:cubicBezTo>
                  <a:pt x="15550" y="5370"/>
                  <a:pt x="15657" y="5358"/>
                  <a:pt x="15741" y="5346"/>
                </a:cubicBezTo>
                <a:lnTo>
                  <a:pt x="15693" y="5263"/>
                </a:lnTo>
                <a:lnTo>
                  <a:pt x="15693" y="5263"/>
                </a:lnTo>
                <a:cubicBezTo>
                  <a:pt x="15693" y="5263"/>
                  <a:pt x="15729" y="5287"/>
                  <a:pt x="15741" y="5299"/>
                </a:cubicBezTo>
                <a:cubicBezTo>
                  <a:pt x="15788" y="5299"/>
                  <a:pt x="15705" y="5263"/>
                  <a:pt x="15681" y="5227"/>
                </a:cubicBezTo>
                <a:cubicBezTo>
                  <a:pt x="15681" y="5226"/>
                  <a:pt x="15682" y="5225"/>
                  <a:pt x="15684" y="5225"/>
                </a:cubicBezTo>
                <a:cubicBezTo>
                  <a:pt x="15694" y="5225"/>
                  <a:pt x="15732" y="5254"/>
                  <a:pt x="15753" y="5275"/>
                </a:cubicBezTo>
                <a:cubicBezTo>
                  <a:pt x="15730" y="5195"/>
                  <a:pt x="15718" y="5083"/>
                  <a:pt x="15800" y="5083"/>
                </a:cubicBezTo>
                <a:cubicBezTo>
                  <a:pt x="15804" y="5083"/>
                  <a:pt x="15808" y="5084"/>
                  <a:pt x="15812" y="5084"/>
                </a:cubicBezTo>
                <a:lnTo>
                  <a:pt x="15824" y="5120"/>
                </a:lnTo>
                <a:cubicBezTo>
                  <a:pt x="15879" y="5120"/>
                  <a:pt x="15750" y="4987"/>
                  <a:pt x="15798" y="4987"/>
                </a:cubicBezTo>
                <a:cubicBezTo>
                  <a:pt x="15802" y="4987"/>
                  <a:pt x="15806" y="4987"/>
                  <a:pt x="15812" y="4989"/>
                </a:cubicBezTo>
                <a:lnTo>
                  <a:pt x="15812" y="5013"/>
                </a:lnTo>
                <a:cubicBezTo>
                  <a:pt x="15875" y="4971"/>
                  <a:pt x="15882" y="4875"/>
                  <a:pt x="15978" y="4875"/>
                </a:cubicBezTo>
                <a:cubicBezTo>
                  <a:pt x="15992" y="4875"/>
                  <a:pt x="16008" y="4877"/>
                  <a:pt x="16027" y="4882"/>
                </a:cubicBezTo>
                <a:cubicBezTo>
                  <a:pt x="15943" y="4799"/>
                  <a:pt x="16122" y="4858"/>
                  <a:pt x="15991" y="4739"/>
                </a:cubicBezTo>
                <a:lnTo>
                  <a:pt x="15991" y="4739"/>
                </a:lnTo>
                <a:cubicBezTo>
                  <a:pt x="16069" y="4758"/>
                  <a:pt x="16091" y="4778"/>
                  <a:pt x="16142" y="4778"/>
                </a:cubicBezTo>
                <a:cubicBezTo>
                  <a:pt x="16153" y="4778"/>
                  <a:pt x="16166" y="4777"/>
                  <a:pt x="16181" y="4775"/>
                </a:cubicBezTo>
                <a:cubicBezTo>
                  <a:pt x="16205" y="4763"/>
                  <a:pt x="16122" y="4691"/>
                  <a:pt x="16122" y="4656"/>
                </a:cubicBezTo>
                <a:lnTo>
                  <a:pt x="16122" y="4656"/>
                </a:lnTo>
                <a:lnTo>
                  <a:pt x="16193" y="4715"/>
                </a:lnTo>
                <a:lnTo>
                  <a:pt x="16193" y="4715"/>
                </a:lnTo>
                <a:lnTo>
                  <a:pt x="16134" y="4632"/>
                </a:lnTo>
                <a:lnTo>
                  <a:pt x="16229" y="4691"/>
                </a:lnTo>
                <a:lnTo>
                  <a:pt x="16229" y="4656"/>
                </a:lnTo>
                <a:cubicBezTo>
                  <a:pt x="16205" y="4656"/>
                  <a:pt x="16181" y="4644"/>
                  <a:pt x="16169" y="4632"/>
                </a:cubicBezTo>
                <a:cubicBezTo>
                  <a:pt x="16165" y="4608"/>
                  <a:pt x="16179" y="4599"/>
                  <a:pt x="16201" y="4599"/>
                </a:cubicBezTo>
                <a:cubicBezTo>
                  <a:pt x="16232" y="4599"/>
                  <a:pt x="16279" y="4618"/>
                  <a:pt x="16300" y="4632"/>
                </a:cubicBezTo>
                <a:lnTo>
                  <a:pt x="16288" y="4525"/>
                </a:lnTo>
                <a:lnTo>
                  <a:pt x="16288" y="4525"/>
                </a:lnTo>
                <a:cubicBezTo>
                  <a:pt x="16296" y="4533"/>
                  <a:pt x="16309" y="4546"/>
                  <a:pt x="16317" y="4561"/>
                </a:cubicBezTo>
                <a:lnTo>
                  <a:pt x="16317" y="4561"/>
                </a:lnTo>
                <a:cubicBezTo>
                  <a:pt x="16318" y="4558"/>
                  <a:pt x="16319" y="4557"/>
                  <a:pt x="16321" y="4557"/>
                </a:cubicBezTo>
                <a:cubicBezTo>
                  <a:pt x="16332" y="4557"/>
                  <a:pt x="16362" y="4588"/>
                  <a:pt x="16370" y="4588"/>
                </a:cubicBezTo>
                <a:cubicBezTo>
                  <a:pt x="16373" y="4588"/>
                  <a:pt x="16371" y="4581"/>
                  <a:pt x="16360" y="4560"/>
                </a:cubicBezTo>
                <a:cubicBezTo>
                  <a:pt x="16348" y="4549"/>
                  <a:pt x="16324" y="4525"/>
                  <a:pt x="16312" y="4513"/>
                </a:cubicBezTo>
                <a:lnTo>
                  <a:pt x="16312" y="4513"/>
                </a:lnTo>
                <a:cubicBezTo>
                  <a:pt x="16320" y="4518"/>
                  <a:pt x="16329" y="4521"/>
                  <a:pt x="16338" y="4521"/>
                </a:cubicBezTo>
                <a:cubicBezTo>
                  <a:pt x="16367" y="4521"/>
                  <a:pt x="16396" y="4493"/>
                  <a:pt x="16396" y="4465"/>
                </a:cubicBezTo>
                <a:lnTo>
                  <a:pt x="16431" y="4501"/>
                </a:lnTo>
                <a:cubicBezTo>
                  <a:pt x="16479" y="4465"/>
                  <a:pt x="16491" y="4394"/>
                  <a:pt x="16527" y="4346"/>
                </a:cubicBezTo>
                <a:cubicBezTo>
                  <a:pt x="16492" y="4346"/>
                  <a:pt x="16411" y="4278"/>
                  <a:pt x="16419" y="4252"/>
                </a:cubicBezTo>
                <a:lnTo>
                  <a:pt x="16419" y="4252"/>
                </a:lnTo>
                <a:cubicBezTo>
                  <a:pt x="16415" y="4249"/>
                  <a:pt x="16412" y="4244"/>
                  <a:pt x="16408" y="4239"/>
                </a:cubicBezTo>
                <a:cubicBezTo>
                  <a:pt x="16409" y="4238"/>
                  <a:pt x="16411" y="4238"/>
                  <a:pt x="16414" y="4238"/>
                </a:cubicBezTo>
                <a:cubicBezTo>
                  <a:pt x="16442" y="4238"/>
                  <a:pt x="16505" y="4300"/>
                  <a:pt x="16527" y="4322"/>
                </a:cubicBezTo>
                <a:lnTo>
                  <a:pt x="16527" y="4275"/>
                </a:lnTo>
                <a:cubicBezTo>
                  <a:pt x="16538" y="4299"/>
                  <a:pt x="16550" y="4310"/>
                  <a:pt x="16574" y="4334"/>
                </a:cubicBezTo>
                <a:cubicBezTo>
                  <a:pt x="16563" y="4319"/>
                  <a:pt x="16569" y="4316"/>
                  <a:pt x="16581" y="4316"/>
                </a:cubicBezTo>
                <a:cubicBezTo>
                  <a:pt x="16590" y="4316"/>
                  <a:pt x="16603" y="4318"/>
                  <a:pt x="16613" y="4318"/>
                </a:cubicBezTo>
                <a:cubicBezTo>
                  <a:pt x="16631" y="4318"/>
                  <a:pt x="16642" y="4312"/>
                  <a:pt x="16610" y="4275"/>
                </a:cubicBezTo>
                <a:lnTo>
                  <a:pt x="16610" y="4275"/>
                </a:lnTo>
                <a:lnTo>
                  <a:pt x="16634" y="4299"/>
                </a:lnTo>
                <a:cubicBezTo>
                  <a:pt x="16681" y="4251"/>
                  <a:pt x="16669" y="4203"/>
                  <a:pt x="16693" y="4168"/>
                </a:cubicBezTo>
                <a:cubicBezTo>
                  <a:pt x="16634" y="4108"/>
                  <a:pt x="16658" y="4108"/>
                  <a:pt x="16622" y="4060"/>
                </a:cubicBezTo>
                <a:cubicBezTo>
                  <a:pt x="16669" y="4048"/>
                  <a:pt x="16741" y="4060"/>
                  <a:pt x="16765" y="4013"/>
                </a:cubicBezTo>
                <a:cubicBezTo>
                  <a:pt x="16753" y="3965"/>
                  <a:pt x="16717" y="3965"/>
                  <a:pt x="16693" y="3918"/>
                </a:cubicBezTo>
                <a:lnTo>
                  <a:pt x="16693" y="3918"/>
                </a:lnTo>
                <a:cubicBezTo>
                  <a:pt x="16753" y="3965"/>
                  <a:pt x="16777" y="3929"/>
                  <a:pt x="16800" y="3977"/>
                </a:cubicBezTo>
                <a:cubicBezTo>
                  <a:pt x="16824" y="3929"/>
                  <a:pt x="16836" y="3882"/>
                  <a:pt x="16836" y="3834"/>
                </a:cubicBezTo>
                <a:cubicBezTo>
                  <a:pt x="16812" y="3822"/>
                  <a:pt x="16789" y="3810"/>
                  <a:pt x="16777" y="3798"/>
                </a:cubicBezTo>
                <a:cubicBezTo>
                  <a:pt x="16777" y="3791"/>
                  <a:pt x="16780" y="3789"/>
                  <a:pt x="16785" y="3789"/>
                </a:cubicBezTo>
                <a:cubicBezTo>
                  <a:pt x="16797" y="3789"/>
                  <a:pt x="16819" y="3805"/>
                  <a:pt x="16836" y="3822"/>
                </a:cubicBezTo>
                <a:cubicBezTo>
                  <a:pt x="16800" y="3691"/>
                  <a:pt x="17110" y="3822"/>
                  <a:pt x="17039" y="3679"/>
                </a:cubicBezTo>
                <a:lnTo>
                  <a:pt x="17039" y="3679"/>
                </a:lnTo>
                <a:lnTo>
                  <a:pt x="17039" y="3691"/>
                </a:lnTo>
                <a:lnTo>
                  <a:pt x="17015" y="3596"/>
                </a:lnTo>
                <a:cubicBezTo>
                  <a:pt x="17018" y="3595"/>
                  <a:pt x="17021" y="3594"/>
                  <a:pt x="17024" y="3594"/>
                </a:cubicBezTo>
                <a:cubicBezTo>
                  <a:pt x="17051" y="3594"/>
                  <a:pt x="17055" y="3645"/>
                  <a:pt x="17098" y="3656"/>
                </a:cubicBezTo>
                <a:cubicBezTo>
                  <a:pt x="17050" y="3525"/>
                  <a:pt x="17181" y="3596"/>
                  <a:pt x="17158" y="3501"/>
                </a:cubicBezTo>
                <a:lnTo>
                  <a:pt x="17158" y="3501"/>
                </a:lnTo>
                <a:cubicBezTo>
                  <a:pt x="17195" y="3522"/>
                  <a:pt x="17221" y="3530"/>
                  <a:pt x="17240" y="3530"/>
                </a:cubicBezTo>
                <a:cubicBezTo>
                  <a:pt x="17310" y="3530"/>
                  <a:pt x="17287" y="3423"/>
                  <a:pt x="17351" y="3423"/>
                </a:cubicBezTo>
                <a:cubicBezTo>
                  <a:pt x="17360" y="3423"/>
                  <a:pt x="17371" y="3425"/>
                  <a:pt x="17384" y="3429"/>
                </a:cubicBezTo>
                <a:lnTo>
                  <a:pt x="17348" y="3406"/>
                </a:lnTo>
                <a:cubicBezTo>
                  <a:pt x="17340" y="3390"/>
                  <a:pt x="17341" y="3384"/>
                  <a:pt x="17347" y="3384"/>
                </a:cubicBezTo>
                <a:cubicBezTo>
                  <a:pt x="17359" y="3384"/>
                  <a:pt x="17388" y="3406"/>
                  <a:pt x="17396" y="3406"/>
                </a:cubicBezTo>
                <a:cubicBezTo>
                  <a:pt x="17372" y="3382"/>
                  <a:pt x="17348" y="3382"/>
                  <a:pt x="17336" y="3358"/>
                </a:cubicBezTo>
                <a:cubicBezTo>
                  <a:pt x="17384" y="3227"/>
                  <a:pt x="17574" y="3239"/>
                  <a:pt x="17693" y="3191"/>
                </a:cubicBezTo>
                <a:cubicBezTo>
                  <a:pt x="17725" y="3170"/>
                  <a:pt x="17578" y="3017"/>
                  <a:pt x="17629" y="3017"/>
                </a:cubicBezTo>
                <a:cubicBezTo>
                  <a:pt x="17635" y="3017"/>
                  <a:pt x="17645" y="3019"/>
                  <a:pt x="17658" y="3025"/>
                </a:cubicBezTo>
                <a:lnTo>
                  <a:pt x="17705" y="3108"/>
                </a:lnTo>
                <a:cubicBezTo>
                  <a:pt x="17693" y="2965"/>
                  <a:pt x="17860" y="3001"/>
                  <a:pt x="17860" y="2870"/>
                </a:cubicBezTo>
                <a:cubicBezTo>
                  <a:pt x="17872" y="2882"/>
                  <a:pt x="17884" y="2905"/>
                  <a:pt x="17872" y="2917"/>
                </a:cubicBezTo>
                <a:cubicBezTo>
                  <a:pt x="17882" y="2923"/>
                  <a:pt x="17891" y="2926"/>
                  <a:pt x="17897" y="2926"/>
                </a:cubicBezTo>
                <a:cubicBezTo>
                  <a:pt x="17930" y="2926"/>
                  <a:pt x="17925" y="2864"/>
                  <a:pt x="17896" y="2834"/>
                </a:cubicBezTo>
                <a:lnTo>
                  <a:pt x="17896" y="2834"/>
                </a:lnTo>
                <a:cubicBezTo>
                  <a:pt x="17908" y="2834"/>
                  <a:pt x="17932" y="2870"/>
                  <a:pt x="17955" y="2882"/>
                </a:cubicBezTo>
                <a:cubicBezTo>
                  <a:pt x="17958" y="2884"/>
                  <a:pt x="17959" y="2885"/>
                  <a:pt x="17961" y="2885"/>
                </a:cubicBezTo>
                <a:cubicBezTo>
                  <a:pt x="17971" y="2885"/>
                  <a:pt x="17956" y="2823"/>
                  <a:pt x="17973" y="2823"/>
                </a:cubicBezTo>
                <a:cubicBezTo>
                  <a:pt x="17977" y="2823"/>
                  <a:pt x="17983" y="2826"/>
                  <a:pt x="17991" y="2834"/>
                </a:cubicBezTo>
                <a:cubicBezTo>
                  <a:pt x="17991" y="2834"/>
                  <a:pt x="17991" y="2858"/>
                  <a:pt x="18003" y="2858"/>
                </a:cubicBezTo>
                <a:cubicBezTo>
                  <a:pt x="17991" y="2822"/>
                  <a:pt x="18051" y="2834"/>
                  <a:pt x="18003" y="2775"/>
                </a:cubicBezTo>
                <a:lnTo>
                  <a:pt x="18003" y="2775"/>
                </a:lnTo>
                <a:cubicBezTo>
                  <a:pt x="18009" y="2778"/>
                  <a:pt x="18014" y="2779"/>
                  <a:pt x="18018" y="2779"/>
                </a:cubicBezTo>
                <a:cubicBezTo>
                  <a:pt x="18042" y="2779"/>
                  <a:pt x="18036" y="2734"/>
                  <a:pt x="18059" y="2734"/>
                </a:cubicBezTo>
                <a:cubicBezTo>
                  <a:pt x="18063" y="2734"/>
                  <a:pt x="18068" y="2736"/>
                  <a:pt x="18074" y="2739"/>
                </a:cubicBezTo>
                <a:cubicBezTo>
                  <a:pt x="18059" y="2702"/>
                  <a:pt x="18070" y="2700"/>
                  <a:pt x="18083" y="2700"/>
                </a:cubicBezTo>
                <a:cubicBezTo>
                  <a:pt x="18084" y="2700"/>
                  <a:pt x="18086" y="2700"/>
                  <a:pt x="18088" y="2700"/>
                </a:cubicBezTo>
                <a:cubicBezTo>
                  <a:pt x="18101" y="2700"/>
                  <a:pt x="18110" y="2697"/>
                  <a:pt x="18074" y="2644"/>
                </a:cubicBezTo>
                <a:lnTo>
                  <a:pt x="18074" y="2644"/>
                </a:lnTo>
                <a:cubicBezTo>
                  <a:pt x="18105" y="2690"/>
                  <a:pt x="18130" y="2707"/>
                  <a:pt x="18146" y="2707"/>
                </a:cubicBezTo>
                <a:cubicBezTo>
                  <a:pt x="18168" y="2707"/>
                  <a:pt x="18176" y="2677"/>
                  <a:pt x="18170" y="2644"/>
                </a:cubicBezTo>
                <a:lnTo>
                  <a:pt x="18170" y="2644"/>
                </a:lnTo>
                <a:cubicBezTo>
                  <a:pt x="18182" y="2679"/>
                  <a:pt x="18205" y="2667"/>
                  <a:pt x="18229" y="2715"/>
                </a:cubicBezTo>
                <a:cubicBezTo>
                  <a:pt x="18241" y="2703"/>
                  <a:pt x="18241" y="2667"/>
                  <a:pt x="18205" y="2608"/>
                </a:cubicBezTo>
                <a:lnTo>
                  <a:pt x="18205" y="2608"/>
                </a:lnTo>
                <a:cubicBezTo>
                  <a:pt x="18229" y="2631"/>
                  <a:pt x="18244" y="2640"/>
                  <a:pt x="18254" y="2640"/>
                </a:cubicBezTo>
                <a:cubicBezTo>
                  <a:pt x="18282" y="2640"/>
                  <a:pt x="18270" y="2574"/>
                  <a:pt x="18287" y="2574"/>
                </a:cubicBezTo>
                <a:cubicBezTo>
                  <a:pt x="18295" y="2574"/>
                  <a:pt x="18309" y="2589"/>
                  <a:pt x="18336" y="2632"/>
                </a:cubicBezTo>
                <a:cubicBezTo>
                  <a:pt x="18360" y="2548"/>
                  <a:pt x="18396" y="2477"/>
                  <a:pt x="18443" y="2405"/>
                </a:cubicBezTo>
                <a:lnTo>
                  <a:pt x="18443" y="2405"/>
                </a:lnTo>
                <a:cubicBezTo>
                  <a:pt x="18503" y="2524"/>
                  <a:pt x="18396" y="2453"/>
                  <a:pt x="18443" y="2572"/>
                </a:cubicBezTo>
                <a:cubicBezTo>
                  <a:pt x="18478" y="2504"/>
                  <a:pt x="18468" y="2393"/>
                  <a:pt x="18519" y="2393"/>
                </a:cubicBezTo>
                <a:cubicBezTo>
                  <a:pt x="18521" y="2393"/>
                  <a:pt x="18524" y="2393"/>
                  <a:pt x="18527" y="2394"/>
                </a:cubicBezTo>
                <a:cubicBezTo>
                  <a:pt x="18551" y="2405"/>
                  <a:pt x="18539" y="2453"/>
                  <a:pt x="18551" y="2465"/>
                </a:cubicBezTo>
                <a:cubicBezTo>
                  <a:pt x="18574" y="2405"/>
                  <a:pt x="18646" y="2441"/>
                  <a:pt x="18670" y="2358"/>
                </a:cubicBezTo>
                <a:cubicBezTo>
                  <a:pt x="18682" y="2370"/>
                  <a:pt x="18682" y="2382"/>
                  <a:pt x="18670" y="2405"/>
                </a:cubicBezTo>
                <a:cubicBezTo>
                  <a:pt x="18670" y="2405"/>
                  <a:pt x="18673" y="2406"/>
                  <a:pt x="18676" y="2406"/>
                </a:cubicBezTo>
                <a:cubicBezTo>
                  <a:pt x="18685" y="2406"/>
                  <a:pt x="18699" y="2400"/>
                  <a:pt x="18682" y="2358"/>
                </a:cubicBezTo>
                <a:lnTo>
                  <a:pt x="18682" y="2358"/>
                </a:lnTo>
                <a:lnTo>
                  <a:pt x="18682" y="2370"/>
                </a:lnTo>
                <a:cubicBezTo>
                  <a:pt x="18646" y="2298"/>
                  <a:pt x="18670" y="2191"/>
                  <a:pt x="18670" y="2143"/>
                </a:cubicBezTo>
                <a:lnTo>
                  <a:pt x="18670" y="2143"/>
                </a:lnTo>
                <a:cubicBezTo>
                  <a:pt x="18694" y="2310"/>
                  <a:pt x="18729" y="2179"/>
                  <a:pt x="18753" y="2394"/>
                </a:cubicBezTo>
                <a:cubicBezTo>
                  <a:pt x="18753" y="2358"/>
                  <a:pt x="18753" y="2334"/>
                  <a:pt x="18753" y="2310"/>
                </a:cubicBezTo>
                <a:cubicBezTo>
                  <a:pt x="18765" y="2322"/>
                  <a:pt x="18777" y="2346"/>
                  <a:pt x="18777" y="2382"/>
                </a:cubicBezTo>
                <a:cubicBezTo>
                  <a:pt x="18801" y="2346"/>
                  <a:pt x="18777" y="2286"/>
                  <a:pt x="18801" y="2286"/>
                </a:cubicBezTo>
                <a:lnTo>
                  <a:pt x="18801" y="2358"/>
                </a:lnTo>
                <a:cubicBezTo>
                  <a:pt x="18801" y="2307"/>
                  <a:pt x="18809" y="2257"/>
                  <a:pt x="18833" y="2257"/>
                </a:cubicBezTo>
                <a:cubicBezTo>
                  <a:pt x="18838" y="2257"/>
                  <a:pt x="18843" y="2259"/>
                  <a:pt x="18848" y="2263"/>
                </a:cubicBezTo>
                <a:cubicBezTo>
                  <a:pt x="18848" y="2274"/>
                  <a:pt x="18848" y="2298"/>
                  <a:pt x="18848" y="2298"/>
                </a:cubicBezTo>
                <a:cubicBezTo>
                  <a:pt x="18879" y="2288"/>
                  <a:pt x="18901" y="2181"/>
                  <a:pt x="18944" y="2181"/>
                </a:cubicBezTo>
                <a:cubicBezTo>
                  <a:pt x="18951" y="2181"/>
                  <a:pt x="18959" y="2184"/>
                  <a:pt x="18967" y="2191"/>
                </a:cubicBezTo>
                <a:cubicBezTo>
                  <a:pt x="18967" y="2310"/>
                  <a:pt x="18979" y="2239"/>
                  <a:pt x="18991" y="2346"/>
                </a:cubicBezTo>
                <a:lnTo>
                  <a:pt x="19015" y="2310"/>
                </a:lnTo>
                <a:lnTo>
                  <a:pt x="19003" y="2263"/>
                </a:lnTo>
                <a:cubicBezTo>
                  <a:pt x="19023" y="2263"/>
                  <a:pt x="19042" y="2206"/>
                  <a:pt x="19055" y="2206"/>
                </a:cubicBezTo>
                <a:cubicBezTo>
                  <a:pt x="19058" y="2206"/>
                  <a:pt x="19061" y="2209"/>
                  <a:pt x="19063" y="2215"/>
                </a:cubicBezTo>
                <a:lnTo>
                  <a:pt x="19051" y="2263"/>
                </a:lnTo>
                <a:lnTo>
                  <a:pt x="19086" y="2239"/>
                </a:lnTo>
                <a:lnTo>
                  <a:pt x="19075" y="2203"/>
                </a:lnTo>
                <a:cubicBezTo>
                  <a:pt x="19094" y="2153"/>
                  <a:pt x="19081" y="2087"/>
                  <a:pt x="19097" y="2087"/>
                </a:cubicBezTo>
                <a:cubicBezTo>
                  <a:pt x="19100" y="2087"/>
                  <a:pt x="19104" y="2090"/>
                  <a:pt x="19110" y="2096"/>
                </a:cubicBezTo>
                <a:cubicBezTo>
                  <a:pt x="19098" y="2108"/>
                  <a:pt x="19134" y="2096"/>
                  <a:pt x="19134" y="2167"/>
                </a:cubicBezTo>
                <a:cubicBezTo>
                  <a:pt x="19152" y="2140"/>
                  <a:pt x="19164" y="2112"/>
                  <a:pt x="19179" y="2112"/>
                </a:cubicBezTo>
                <a:cubicBezTo>
                  <a:pt x="19183" y="2112"/>
                  <a:pt x="19188" y="2114"/>
                  <a:pt x="19194" y="2120"/>
                </a:cubicBezTo>
                <a:cubicBezTo>
                  <a:pt x="19205" y="2155"/>
                  <a:pt x="19170" y="2239"/>
                  <a:pt x="19170" y="2263"/>
                </a:cubicBezTo>
                <a:cubicBezTo>
                  <a:pt x="19194" y="2179"/>
                  <a:pt x="19217" y="2251"/>
                  <a:pt x="19253" y="2155"/>
                </a:cubicBezTo>
                <a:lnTo>
                  <a:pt x="19253" y="2155"/>
                </a:lnTo>
                <a:cubicBezTo>
                  <a:pt x="19241" y="2191"/>
                  <a:pt x="19241" y="2215"/>
                  <a:pt x="19229" y="2251"/>
                </a:cubicBezTo>
                <a:lnTo>
                  <a:pt x="19253" y="2179"/>
                </a:lnTo>
                <a:cubicBezTo>
                  <a:pt x="19265" y="2203"/>
                  <a:pt x="19253" y="2227"/>
                  <a:pt x="19253" y="2263"/>
                </a:cubicBezTo>
                <a:cubicBezTo>
                  <a:pt x="19255" y="2264"/>
                  <a:pt x="19256" y="2265"/>
                  <a:pt x="19258" y="2265"/>
                </a:cubicBezTo>
                <a:cubicBezTo>
                  <a:pt x="19273" y="2265"/>
                  <a:pt x="19277" y="2173"/>
                  <a:pt x="19290" y="2173"/>
                </a:cubicBezTo>
                <a:cubicBezTo>
                  <a:pt x="19293" y="2173"/>
                  <a:pt x="19296" y="2178"/>
                  <a:pt x="19301" y="2191"/>
                </a:cubicBezTo>
                <a:cubicBezTo>
                  <a:pt x="19301" y="2191"/>
                  <a:pt x="19301" y="2203"/>
                  <a:pt x="19277" y="2215"/>
                </a:cubicBezTo>
                <a:cubicBezTo>
                  <a:pt x="19284" y="2229"/>
                  <a:pt x="19294" y="2232"/>
                  <a:pt x="19306" y="2232"/>
                </a:cubicBezTo>
                <a:cubicBezTo>
                  <a:pt x="19323" y="2232"/>
                  <a:pt x="19341" y="2226"/>
                  <a:pt x="19356" y="2226"/>
                </a:cubicBezTo>
                <a:cubicBezTo>
                  <a:pt x="19370" y="2226"/>
                  <a:pt x="19380" y="2231"/>
                  <a:pt x="19384" y="2251"/>
                </a:cubicBezTo>
                <a:cubicBezTo>
                  <a:pt x="19366" y="2298"/>
                  <a:pt x="19357" y="2298"/>
                  <a:pt x="19350" y="2298"/>
                </a:cubicBezTo>
                <a:cubicBezTo>
                  <a:pt x="19342" y="2298"/>
                  <a:pt x="19336" y="2298"/>
                  <a:pt x="19325" y="2346"/>
                </a:cubicBezTo>
                <a:cubicBezTo>
                  <a:pt x="19351" y="2346"/>
                  <a:pt x="19418" y="2306"/>
                  <a:pt x="19460" y="2306"/>
                </a:cubicBezTo>
                <a:cubicBezTo>
                  <a:pt x="19474" y="2306"/>
                  <a:pt x="19485" y="2310"/>
                  <a:pt x="19491" y="2322"/>
                </a:cubicBezTo>
                <a:lnTo>
                  <a:pt x="19491" y="2310"/>
                </a:lnTo>
                <a:cubicBezTo>
                  <a:pt x="19513" y="2286"/>
                  <a:pt x="19523" y="2277"/>
                  <a:pt x="19527" y="2277"/>
                </a:cubicBezTo>
                <a:lnTo>
                  <a:pt x="19527" y="2277"/>
                </a:lnTo>
                <a:cubicBezTo>
                  <a:pt x="19540" y="2277"/>
                  <a:pt x="19494" y="2362"/>
                  <a:pt x="19515" y="2362"/>
                </a:cubicBezTo>
                <a:cubicBezTo>
                  <a:pt x="19518" y="2362"/>
                  <a:pt x="19522" y="2361"/>
                  <a:pt x="19527" y="2358"/>
                </a:cubicBezTo>
                <a:lnTo>
                  <a:pt x="19527" y="2358"/>
                </a:lnTo>
                <a:cubicBezTo>
                  <a:pt x="19515" y="2370"/>
                  <a:pt x="19491" y="2382"/>
                  <a:pt x="19479" y="2394"/>
                </a:cubicBezTo>
                <a:cubicBezTo>
                  <a:pt x="19479" y="2429"/>
                  <a:pt x="19539" y="2417"/>
                  <a:pt x="19622" y="2429"/>
                </a:cubicBezTo>
                <a:lnTo>
                  <a:pt x="19586" y="2441"/>
                </a:lnTo>
                <a:cubicBezTo>
                  <a:pt x="19563" y="2477"/>
                  <a:pt x="19586" y="2489"/>
                  <a:pt x="19586" y="2524"/>
                </a:cubicBezTo>
                <a:cubicBezTo>
                  <a:pt x="19622" y="2513"/>
                  <a:pt x="19622" y="2524"/>
                  <a:pt x="19670" y="2489"/>
                </a:cubicBezTo>
                <a:lnTo>
                  <a:pt x="19670" y="2489"/>
                </a:lnTo>
                <a:cubicBezTo>
                  <a:pt x="19575" y="2572"/>
                  <a:pt x="19622" y="2572"/>
                  <a:pt x="19670" y="2596"/>
                </a:cubicBezTo>
                <a:cubicBezTo>
                  <a:pt x="19706" y="2620"/>
                  <a:pt x="19753" y="2632"/>
                  <a:pt x="19670" y="2679"/>
                </a:cubicBezTo>
                <a:lnTo>
                  <a:pt x="19622" y="2679"/>
                </a:lnTo>
                <a:cubicBezTo>
                  <a:pt x="19634" y="2691"/>
                  <a:pt x="19670" y="2727"/>
                  <a:pt x="19670" y="2727"/>
                </a:cubicBezTo>
                <a:cubicBezTo>
                  <a:pt x="19706" y="2715"/>
                  <a:pt x="19729" y="2703"/>
                  <a:pt x="19765" y="2691"/>
                </a:cubicBezTo>
                <a:cubicBezTo>
                  <a:pt x="19801" y="2691"/>
                  <a:pt x="19837" y="2703"/>
                  <a:pt x="19837" y="2715"/>
                </a:cubicBezTo>
                <a:cubicBezTo>
                  <a:pt x="19825" y="2709"/>
                  <a:pt x="19813" y="2707"/>
                  <a:pt x="19800" y="2707"/>
                </a:cubicBezTo>
                <a:cubicBezTo>
                  <a:pt x="19761" y="2707"/>
                  <a:pt x="19718" y="2730"/>
                  <a:pt x="19682" y="2739"/>
                </a:cubicBezTo>
                <a:lnTo>
                  <a:pt x="19753" y="2739"/>
                </a:lnTo>
                <a:cubicBezTo>
                  <a:pt x="19713" y="2751"/>
                  <a:pt x="19715" y="2753"/>
                  <a:pt x="19732" y="2753"/>
                </a:cubicBezTo>
                <a:cubicBezTo>
                  <a:pt x="19745" y="2753"/>
                  <a:pt x="19768" y="2752"/>
                  <a:pt x="19788" y="2752"/>
                </a:cubicBezTo>
                <a:cubicBezTo>
                  <a:pt x="19818" y="2752"/>
                  <a:pt x="19841" y="2755"/>
                  <a:pt x="19813" y="2775"/>
                </a:cubicBezTo>
                <a:lnTo>
                  <a:pt x="19825" y="2775"/>
                </a:lnTo>
                <a:cubicBezTo>
                  <a:pt x="19837" y="2786"/>
                  <a:pt x="19884" y="2798"/>
                  <a:pt x="19884" y="2822"/>
                </a:cubicBezTo>
                <a:cubicBezTo>
                  <a:pt x="19872" y="2824"/>
                  <a:pt x="19862" y="2825"/>
                  <a:pt x="19855" y="2825"/>
                </a:cubicBezTo>
                <a:cubicBezTo>
                  <a:pt x="19817" y="2825"/>
                  <a:pt x="19823" y="2808"/>
                  <a:pt x="19798" y="2808"/>
                </a:cubicBezTo>
                <a:cubicBezTo>
                  <a:pt x="19792" y="2808"/>
                  <a:pt x="19786" y="2808"/>
                  <a:pt x="19777" y="2810"/>
                </a:cubicBezTo>
                <a:cubicBezTo>
                  <a:pt x="19789" y="2822"/>
                  <a:pt x="19932" y="2846"/>
                  <a:pt x="19848" y="2870"/>
                </a:cubicBezTo>
                <a:cubicBezTo>
                  <a:pt x="19825" y="2858"/>
                  <a:pt x="19825" y="2846"/>
                  <a:pt x="19801" y="2834"/>
                </a:cubicBezTo>
                <a:cubicBezTo>
                  <a:pt x="19717" y="2858"/>
                  <a:pt x="19741" y="2858"/>
                  <a:pt x="19717" y="2882"/>
                </a:cubicBezTo>
                <a:lnTo>
                  <a:pt x="19682" y="2917"/>
                </a:lnTo>
                <a:lnTo>
                  <a:pt x="19706" y="2905"/>
                </a:lnTo>
                <a:cubicBezTo>
                  <a:pt x="19899" y="2940"/>
                  <a:pt x="19755" y="2963"/>
                  <a:pt x="19857" y="3007"/>
                </a:cubicBezTo>
                <a:lnTo>
                  <a:pt x="19857" y="3007"/>
                </a:lnTo>
                <a:cubicBezTo>
                  <a:pt x="19816" y="2991"/>
                  <a:pt x="19799" y="2987"/>
                  <a:pt x="19787" y="2987"/>
                </a:cubicBezTo>
                <a:cubicBezTo>
                  <a:pt x="19775" y="2987"/>
                  <a:pt x="19769" y="2991"/>
                  <a:pt x="19749" y="2991"/>
                </a:cubicBezTo>
                <a:cubicBezTo>
                  <a:pt x="19741" y="2991"/>
                  <a:pt x="19731" y="2991"/>
                  <a:pt x="19717" y="2989"/>
                </a:cubicBezTo>
                <a:cubicBezTo>
                  <a:pt x="19702" y="2989"/>
                  <a:pt x="19686" y="2994"/>
                  <a:pt x="19666" y="2994"/>
                </a:cubicBezTo>
                <a:cubicBezTo>
                  <a:pt x="19657" y="2994"/>
                  <a:pt x="19646" y="2993"/>
                  <a:pt x="19634" y="2989"/>
                </a:cubicBezTo>
                <a:lnTo>
                  <a:pt x="19634" y="2989"/>
                </a:lnTo>
                <a:cubicBezTo>
                  <a:pt x="19706" y="3025"/>
                  <a:pt x="19575" y="3013"/>
                  <a:pt x="19682" y="3048"/>
                </a:cubicBezTo>
                <a:cubicBezTo>
                  <a:pt x="19665" y="3048"/>
                  <a:pt x="19664" y="3054"/>
                  <a:pt x="19659" y="3057"/>
                </a:cubicBezTo>
                <a:lnTo>
                  <a:pt x="19659" y="3057"/>
                </a:lnTo>
                <a:cubicBezTo>
                  <a:pt x="19659" y="3057"/>
                  <a:pt x="19659" y="3057"/>
                  <a:pt x="19659" y="3057"/>
                </a:cubicBezTo>
                <a:cubicBezTo>
                  <a:pt x="19666" y="3057"/>
                  <a:pt x="19674" y="3058"/>
                  <a:pt x="19682" y="3060"/>
                </a:cubicBezTo>
                <a:cubicBezTo>
                  <a:pt x="19777" y="3120"/>
                  <a:pt x="19563" y="3120"/>
                  <a:pt x="19670" y="3191"/>
                </a:cubicBezTo>
                <a:cubicBezTo>
                  <a:pt x="19717" y="3251"/>
                  <a:pt x="19801" y="3286"/>
                  <a:pt x="19837" y="3346"/>
                </a:cubicBezTo>
                <a:cubicBezTo>
                  <a:pt x="19801" y="3334"/>
                  <a:pt x="19765" y="3322"/>
                  <a:pt x="19741" y="3298"/>
                </a:cubicBezTo>
                <a:cubicBezTo>
                  <a:pt x="19694" y="3310"/>
                  <a:pt x="19694" y="3334"/>
                  <a:pt x="19717" y="3358"/>
                </a:cubicBezTo>
                <a:cubicBezTo>
                  <a:pt x="19694" y="3346"/>
                  <a:pt x="19670" y="3346"/>
                  <a:pt x="19646" y="3346"/>
                </a:cubicBezTo>
                <a:cubicBezTo>
                  <a:pt x="19646" y="3358"/>
                  <a:pt x="19741" y="3382"/>
                  <a:pt x="19694" y="3394"/>
                </a:cubicBezTo>
                <a:cubicBezTo>
                  <a:pt x="19658" y="3382"/>
                  <a:pt x="19622" y="3358"/>
                  <a:pt x="19586" y="3334"/>
                </a:cubicBezTo>
                <a:lnTo>
                  <a:pt x="19586" y="3334"/>
                </a:lnTo>
                <a:cubicBezTo>
                  <a:pt x="19610" y="3370"/>
                  <a:pt x="19646" y="3406"/>
                  <a:pt x="19658" y="3429"/>
                </a:cubicBezTo>
                <a:cubicBezTo>
                  <a:pt x="19634" y="3417"/>
                  <a:pt x="19598" y="3406"/>
                  <a:pt x="19575" y="3370"/>
                </a:cubicBezTo>
                <a:lnTo>
                  <a:pt x="19575" y="3370"/>
                </a:lnTo>
                <a:cubicBezTo>
                  <a:pt x="19586" y="3417"/>
                  <a:pt x="19610" y="3465"/>
                  <a:pt x="19658" y="3489"/>
                </a:cubicBezTo>
                <a:lnTo>
                  <a:pt x="19694" y="3489"/>
                </a:lnTo>
                <a:cubicBezTo>
                  <a:pt x="19694" y="3489"/>
                  <a:pt x="19622" y="3465"/>
                  <a:pt x="19622" y="3453"/>
                </a:cubicBezTo>
                <a:cubicBezTo>
                  <a:pt x="19601" y="3432"/>
                  <a:pt x="19606" y="3425"/>
                  <a:pt x="19620" y="3425"/>
                </a:cubicBezTo>
                <a:cubicBezTo>
                  <a:pt x="19638" y="3425"/>
                  <a:pt x="19669" y="3435"/>
                  <a:pt x="19682" y="3441"/>
                </a:cubicBezTo>
                <a:lnTo>
                  <a:pt x="19694" y="3465"/>
                </a:lnTo>
                <a:cubicBezTo>
                  <a:pt x="19719" y="3473"/>
                  <a:pt x="19736" y="3476"/>
                  <a:pt x="19747" y="3476"/>
                </a:cubicBezTo>
                <a:cubicBezTo>
                  <a:pt x="19802" y="3476"/>
                  <a:pt x="19696" y="3390"/>
                  <a:pt x="19706" y="3370"/>
                </a:cubicBezTo>
                <a:lnTo>
                  <a:pt x="19706" y="3370"/>
                </a:lnTo>
                <a:lnTo>
                  <a:pt x="19825" y="3429"/>
                </a:lnTo>
                <a:lnTo>
                  <a:pt x="19825" y="3429"/>
                </a:lnTo>
                <a:lnTo>
                  <a:pt x="19741" y="3358"/>
                </a:lnTo>
                <a:cubicBezTo>
                  <a:pt x="19777" y="3358"/>
                  <a:pt x="19813" y="3382"/>
                  <a:pt x="19848" y="3406"/>
                </a:cubicBezTo>
                <a:cubicBezTo>
                  <a:pt x="19908" y="3406"/>
                  <a:pt x="19813" y="3370"/>
                  <a:pt x="19884" y="3370"/>
                </a:cubicBezTo>
                <a:lnTo>
                  <a:pt x="19896" y="3370"/>
                </a:lnTo>
                <a:lnTo>
                  <a:pt x="19872" y="3346"/>
                </a:lnTo>
                <a:lnTo>
                  <a:pt x="19872" y="3346"/>
                </a:lnTo>
                <a:cubicBezTo>
                  <a:pt x="19896" y="3358"/>
                  <a:pt x="19956" y="3358"/>
                  <a:pt x="19932" y="3370"/>
                </a:cubicBezTo>
                <a:cubicBezTo>
                  <a:pt x="20015" y="3346"/>
                  <a:pt x="19860" y="3286"/>
                  <a:pt x="19956" y="3286"/>
                </a:cubicBezTo>
                <a:cubicBezTo>
                  <a:pt x="19932" y="3227"/>
                  <a:pt x="19872" y="3263"/>
                  <a:pt x="19789" y="3191"/>
                </a:cubicBezTo>
                <a:lnTo>
                  <a:pt x="19789" y="3191"/>
                </a:lnTo>
                <a:lnTo>
                  <a:pt x="20003" y="3215"/>
                </a:lnTo>
                <a:lnTo>
                  <a:pt x="19920" y="3191"/>
                </a:lnTo>
                <a:cubicBezTo>
                  <a:pt x="19920" y="3191"/>
                  <a:pt x="19925" y="3186"/>
                  <a:pt x="19939" y="3186"/>
                </a:cubicBezTo>
                <a:cubicBezTo>
                  <a:pt x="19946" y="3186"/>
                  <a:pt x="19956" y="3187"/>
                  <a:pt x="19967" y="3191"/>
                </a:cubicBezTo>
                <a:cubicBezTo>
                  <a:pt x="19944" y="3177"/>
                  <a:pt x="19932" y="3174"/>
                  <a:pt x="19923" y="3174"/>
                </a:cubicBezTo>
                <a:cubicBezTo>
                  <a:pt x="19915" y="3174"/>
                  <a:pt x="19910" y="3176"/>
                  <a:pt x="19902" y="3176"/>
                </a:cubicBezTo>
                <a:cubicBezTo>
                  <a:pt x="19895" y="3176"/>
                  <a:pt x="19886" y="3174"/>
                  <a:pt x="19872" y="3167"/>
                </a:cubicBezTo>
                <a:cubicBezTo>
                  <a:pt x="19949" y="3156"/>
                  <a:pt x="19864" y="3095"/>
                  <a:pt x="19963" y="3095"/>
                </a:cubicBezTo>
                <a:cubicBezTo>
                  <a:pt x="19971" y="3095"/>
                  <a:pt x="19980" y="3095"/>
                  <a:pt x="19991" y="3096"/>
                </a:cubicBezTo>
                <a:cubicBezTo>
                  <a:pt x="19976" y="3091"/>
                  <a:pt x="19964" y="3089"/>
                  <a:pt x="19955" y="3089"/>
                </a:cubicBezTo>
                <a:cubicBezTo>
                  <a:pt x="19935" y="3089"/>
                  <a:pt x="19928" y="3098"/>
                  <a:pt x="19919" y="3098"/>
                </a:cubicBezTo>
                <a:cubicBezTo>
                  <a:pt x="19913" y="3098"/>
                  <a:pt x="19907" y="3095"/>
                  <a:pt x="19896" y="3084"/>
                </a:cubicBezTo>
                <a:lnTo>
                  <a:pt x="19896" y="3084"/>
                </a:lnTo>
                <a:cubicBezTo>
                  <a:pt x="19909" y="3085"/>
                  <a:pt x="19919" y="3086"/>
                  <a:pt x="19928" y="3086"/>
                </a:cubicBezTo>
                <a:cubicBezTo>
                  <a:pt x="20011" y="3086"/>
                  <a:pt x="19879" y="3035"/>
                  <a:pt x="19944" y="3025"/>
                </a:cubicBezTo>
                <a:lnTo>
                  <a:pt x="19944" y="3025"/>
                </a:lnTo>
                <a:cubicBezTo>
                  <a:pt x="20001" y="3034"/>
                  <a:pt x="19989" y="3052"/>
                  <a:pt x="20020" y="3052"/>
                </a:cubicBezTo>
                <a:cubicBezTo>
                  <a:pt x="20027" y="3052"/>
                  <a:pt x="20037" y="3051"/>
                  <a:pt x="20051" y="3048"/>
                </a:cubicBezTo>
                <a:cubicBezTo>
                  <a:pt x="19920" y="3013"/>
                  <a:pt x="20087" y="2989"/>
                  <a:pt x="20063" y="2965"/>
                </a:cubicBezTo>
                <a:cubicBezTo>
                  <a:pt x="19956" y="2953"/>
                  <a:pt x="20015" y="2905"/>
                  <a:pt x="19979" y="2870"/>
                </a:cubicBezTo>
                <a:cubicBezTo>
                  <a:pt x="20015" y="2870"/>
                  <a:pt x="20039" y="2798"/>
                  <a:pt x="20075" y="2751"/>
                </a:cubicBezTo>
                <a:lnTo>
                  <a:pt x="20087" y="2751"/>
                </a:lnTo>
                <a:cubicBezTo>
                  <a:pt x="19979" y="2751"/>
                  <a:pt x="20003" y="2715"/>
                  <a:pt x="19979" y="2691"/>
                </a:cubicBezTo>
                <a:cubicBezTo>
                  <a:pt x="19997" y="2685"/>
                  <a:pt x="20015" y="2682"/>
                  <a:pt x="20033" y="2682"/>
                </a:cubicBezTo>
                <a:cubicBezTo>
                  <a:pt x="20051" y="2682"/>
                  <a:pt x="20069" y="2685"/>
                  <a:pt x="20087" y="2691"/>
                </a:cubicBezTo>
                <a:lnTo>
                  <a:pt x="20087" y="2655"/>
                </a:lnTo>
                <a:cubicBezTo>
                  <a:pt x="20063" y="2655"/>
                  <a:pt x="20039" y="2655"/>
                  <a:pt x="20027" y="2644"/>
                </a:cubicBezTo>
                <a:lnTo>
                  <a:pt x="20098" y="2632"/>
                </a:lnTo>
                <a:cubicBezTo>
                  <a:pt x="20098" y="2596"/>
                  <a:pt x="19991" y="2572"/>
                  <a:pt x="20027" y="2513"/>
                </a:cubicBezTo>
                <a:lnTo>
                  <a:pt x="20027" y="2513"/>
                </a:lnTo>
                <a:cubicBezTo>
                  <a:pt x="19966" y="2533"/>
                  <a:pt x="19878" y="2589"/>
                  <a:pt x="19816" y="2589"/>
                </a:cubicBezTo>
                <a:cubicBezTo>
                  <a:pt x="19806" y="2589"/>
                  <a:pt x="19797" y="2587"/>
                  <a:pt x="19789" y="2584"/>
                </a:cubicBezTo>
                <a:cubicBezTo>
                  <a:pt x="19825" y="2560"/>
                  <a:pt x="19860" y="2548"/>
                  <a:pt x="19908" y="2548"/>
                </a:cubicBezTo>
                <a:cubicBezTo>
                  <a:pt x="19908" y="2548"/>
                  <a:pt x="19872" y="2548"/>
                  <a:pt x="19884" y="2536"/>
                </a:cubicBezTo>
                <a:lnTo>
                  <a:pt x="19956" y="2536"/>
                </a:lnTo>
                <a:cubicBezTo>
                  <a:pt x="19962" y="2530"/>
                  <a:pt x="19961" y="2528"/>
                  <a:pt x="19955" y="2528"/>
                </a:cubicBezTo>
                <a:cubicBezTo>
                  <a:pt x="19945" y="2528"/>
                  <a:pt x="19925" y="2533"/>
                  <a:pt x="19911" y="2533"/>
                </a:cubicBezTo>
                <a:cubicBezTo>
                  <a:pt x="19902" y="2533"/>
                  <a:pt x="19896" y="2531"/>
                  <a:pt x="19896" y="2524"/>
                </a:cubicBezTo>
                <a:cubicBezTo>
                  <a:pt x="19956" y="2513"/>
                  <a:pt x="19932" y="2501"/>
                  <a:pt x="19979" y="2489"/>
                </a:cubicBezTo>
                <a:lnTo>
                  <a:pt x="19979" y="2489"/>
                </a:lnTo>
                <a:cubicBezTo>
                  <a:pt x="19979" y="2489"/>
                  <a:pt x="19956" y="2513"/>
                  <a:pt x="19979" y="2513"/>
                </a:cubicBezTo>
                <a:cubicBezTo>
                  <a:pt x="19991" y="2477"/>
                  <a:pt x="20015" y="2441"/>
                  <a:pt x="20039" y="2429"/>
                </a:cubicBezTo>
                <a:lnTo>
                  <a:pt x="20039" y="2429"/>
                </a:lnTo>
                <a:cubicBezTo>
                  <a:pt x="20022" y="2438"/>
                  <a:pt x="19999" y="2446"/>
                  <a:pt x="19979" y="2446"/>
                </a:cubicBezTo>
                <a:cubicBezTo>
                  <a:pt x="19971" y="2446"/>
                  <a:pt x="19963" y="2445"/>
                  <a:pt x="19956" y="2441"/>
                </a:cubicBezTo>
                <a:cubicBezTo>
                  <a:pt x="19944" y="2441"/>
                  <a:pt x="20015" y="2405"/>
                  <a:pt x="20039" y="2370"/>
                </a:cubicBezTo>
                <a:lnTo>
                  <a:pt x="20039" y="2370"/>
                </a:lnTo>
                <a:cubicBezTo>
                  <a:pt x="20032" y="2371"/>
                  <a:pt x="20026" y="2372"/>
                  <a:pt x="20022" y="2372"/>
                </a:cubicBezTo>
                <a:cubicBezTo>
                  <a:pt x="20004" y="2372"/>
                  <a:pt x="20003" y="2361"/>
                  <a:pt x="19983" y="2361"/>
                </a:cubicBezTo>
                <a:cubicBezTo>
                  <a:pt x="19975" y="2361"/>
                  <a:pt x="19962" y="2363"/>
                  <a:pt x="19944" y="2370"/>
                </a:cubicBezTo>
                <a:cubicBezTo>
                  <a:pt x="19944" y="2370"/>
                  <a:pt x="19967" y="2346"/>
                  <a:pt x="19991" y="2334"/>
                </a:cubicBezTo>
                <a:cubicBezTo>
                  <a:pt x="19958" y="2334"/>
                  <a:pt x="19942" y="2293"/>
                  <a:pt x="19915" y="2293"/>
                </a:cubicBezTo>
                <a:cubicBezTo>
                  <a:pt x="19904" y="2293"/>
                  <a:pt x="19890" y="2301"/>
                  <a:pt x="19872" y="2322"/>
                </a:cubicBezTo>
                <a:cubicBezTo>
                  <a:pt x="19765" y="2322"/>
                  <a:pt x="19837" y="2179"/>
                  <a:pt x="19753" y="2167"/>
                </a:cubicBezTo>
                <a:lnTo>
                  <a:pt x="19777" y="2143"/>
                </a:lnTo>
                <a:cubicBezTo>
                  <a:pt x="19745" y="2143"/>
                  <a:pt x="19719" y="2128"/>
                  <a:pt x="19691" y="2128"/>
                </a:cubicBezTo>
                <a:cubicBezTo>
                  <a:pt x="19676" y="2128"/>
                  <a:pt x="19662" y="2132"/>
                  <a:pt x="19646" y="2143"/>
                </a:cubicBezTo>
                <a:cubicBezTo>
                  <a:pt x="19646" y="2143"/>
                  <a:pt x="19658" y="2084"/>
                  <a:pt x="19682" y="2060"/>
                </a:cubicBezTo>
                <a:cubicBezTo>
                  <a:pt x="19666" y="2060"/>
                  <a:pt x="19652" y="2065"/>
                  <a:pt x="19641" y="2065"/>
                </a:cubicBezTo>
                <a:cubicBezTo>
                  <a:pt x="19627" y="2065"/>
                  <a:pt x="19617" y="2057"/>
                  <a:pt x="19610" y="2024"/>
                </a:cubicBezTo>
                <a:cubicBezTo>
                  <a:pt x="19640" y="2009"/>
                  <a:pt x="19637" y="1994"/>
                  <a:pt x="19640" y="1994"/>
                </a:cubicBezTo>
                <a:lnTo>
                  <a:pt x="19640" y="1994"/>
                </a:lnTo>
                <a:cubicBezTo>
                  <a:pt x="19641" y="1994"/>
                  <a:pt x="19645" y="1999"/>
                  <a:pt x="19658" y="2013"/>
                </a:cubicBezTo>
                <a:cubicBezTo>
                  <a:pt x="19641" y="1979"/>
                  <a:pt x="19642" y="1945"/>
                  <a:pt x="19619" y="1945"/>
                </a:cubicBezTo>
                <a:cubicBezTo>
                  <a:pt x="19609" y="1945"/>
                  <a:pt x="19595" y="1951"/>
                  <a:pt x="19575" y="1965"/>
                </a:cubicBezTo>
                <a:cubicBezTo>
                  <a:pt x="19617" y="1922"/>
                  <a:pt x="19593" y="1880"/>
                  <a:pt x="19570" y="1880"/>
                </a:cubicBezTo>
                <a:cubicBezTo>
                  <a:pt x="19568" y="1880"/>
                  <a:pt x="19565" y="1880"/>
                  <a:pt x="19563" y="1882"/>
                </a:cubicBezTo>
                <a:lnTo>
                  <a:pt x="19563" y="1941"/>
                </a:lnTo>
                <a:cubicBezTo>
                  <a:pt x="19539" y="1941"/>
                  <a:pt x="19527" y="1929"/>
                  <a:pt x="19503" y="1917"/>
                </a:cubicBezTo>
                <a:lnTo>
                  <a:pt x="19551" y="1834"/>
                </a:lnTo>
                <a:cubicBezTo>
                  <a:pt x="19540" y="1802"/>
                  <a:pt x="19525" y="1791"/>
                  <a:pt x="19507" y="1791"/>
                </a:cubicBezTo>
                <a:cubicBezTo>
                  <a:pt x="19468" y="1791"/>
                  <a:pt x="19417" y="1845"/>
                  <a:pt x="19384" y="1845"/>
                </a:cubicBezTo>
                <a:cubicBezTo>
                  <a:pt x="19365" y="1845"/>
                  <a:pt x="19352" y="1828"/>
                  <a:pt x="19348" y="1774"/>
                </a:cubicBezTo>
                <a:lnTo>
                  <a:pt x="19348" y="1774"/>
                </a:lnTo>
                <a:cubicBezTo>
                  <a:pt x="19313" y="1834"/>
                  <a:pt x="19372" y="1822"/>
                  <a:pt x="19348" y="1893"/>
                </a:cubicBezTo>
                <a:cubicBezTo>
                  <a:pt x="19313" y="1882"/>
                  <a:pt x="19301" y="1739"/>
                  <a:pt x="19289" y="1739"/>
                </a:cubicBezTo>
                <a:cubicBezTo>
                  <a:pt x="19282" y="1730"/>
                  <a:pt x="19276" y="1727"/>
                  <a:pt x="19270" y="1727"/>
                </a:cubicBezTo>
                <a:cubicBezTo>
                  <a:pt x="19239" y="1727"/>
                  <a:pt x="19217" y="1830"/>
                  <a:pt x="19185" y="1830"/>
                </a:cubicBezTo>
                <a:cubicBezTo>
                  <a:pt x="19180" y="1830"/>
                  <a:pt x="19175" y="1827"/>
                  <a:pt x="19170" y="1822"/>
                </a:cubicBezTo>
                <a:lnTo>
                  <a:pt x="19170" y="1822"/>
                </a:lnTo>
                <a:cubicBezTo>
                  <a:pt x="19182" y="1882"/>
                  <a:pt x="19170" y="1929"/>
                  <a:pt x="19134" y="1977"/>
                </a:cubicBezTo>
                <a:cubicBezTo>
                  <a:pt x="19110" y="1965"/>
                  <a:pt x="19110" y="1834"/>
                  <a:pt x="19134" y="1810"/>
                </a:cubicBezTo>
                <a:cubicBezTo>
                  <a:pt x="19134" y="1810"/>
                  <a:pt x="19139" y="1816"/>
                  <a:pt x="19139" y="1819"/>
                </a:cubicBezTo>
                <a:lnTo>
                  <a:pt x="19139" y="1819"/>
                </a:lnTo>
                <a:cubicBezTo>
                  <a:pt x="19160" y="1806"/>
                  <a:pt x="19169" y="1784"/>
                  <a:pt x="19158" y="1762"/>
                </a:cubicBezTo>
                <a:lnTo>
                  <a:pt x="19158" y="1762"/>
                </a:lnTo>
                <a:lnTo>
                  <a:pt x="19158" y="1798"/>
                </a:lnTo>
                <a:cubicBezTo>
                  <a:pt x="19146" y="1762"/>
                  <a:pt x="19086" y="1762"/>
                  <a:pt x="19110" y="1715"/>
                </a:cubicBezTo>
                <a:lnTo>
                  <a:pt x="19110" y="1715"/>
                </a:lnTo>
                <a:cubicBezTo>
                  <a:pt x="19086" y="1727"/>
                  <a:pt x="19086" y="1762"/>
                  <a:pt x="19110" y="1786"/>
                </a:cubicBezTo>
                <a:cubicBezTo>
                  <a:pt x="19091" y="1767"/>
                  <a:pt x="19076" y="1763"/>
                  <a:pt x="19061" y="1763"/>
                </a:cubicBezTo>
                <a:cubicBezTo>
                  <a:pt x="19051" y="1763"/>
                  <a:pt x="19040" y="1765"/>
                  <a:pt x="19029" y="1765"/>
                </a:cubicBezTo>
                <a:cubicBezTo>
                  <a:pt x="19015" y="1765"/>
                  <a:pt x="18999" y="1762"/>
                  <a:pt x="18979" y="1751"/>
                </a:cubicBezTo>
                <a:lnTo>
                  <a:pt x="18979" y="1751"/>
                </a:lnTo>
                <a:cubicBezTo>
                  <a:pt x="18991" y="1762"/>
                  <a:pt x="19003" y="1810"/>
                  <a:pt x="18991" y="1810"/>
                </a:cubicBezTo>
                <a:cubicBezTo>
                  <a:pt x="18978" y="1802"/>
                  <a:pt x="18969" y="1798"/>
                  <a:pt x="18963" y="1798"/>
                </a:cubicBezTo>
                <a:cubicBezTo>
                  <a:pt x="18934" y="1798"/>
                  <a:pt x="18961" y="1874"/>
                  <a:pt x="18932" y="1893"/>
                </a:cubicBezTo>
                <a:cubicBezTo>
                  <a:pt x="18905" y="1858"/>
                  <a:pt x="18918" y="1801"/>
                  <a:pt x="18906" y="1801"/>
                </a:cubicBezTo>
                <a:lnTo>
                  <a:pt x="18906" y="1801"/>
                </a:lnTo>
                <a:cubicBezTo>
                  <a:pt x="18902" y="1801"/>
                  <a:pt x="18896" y="1807"/>
                  <a:pt x="18884" y="1822"/>
                </a:cubicBezTo>
                <a:cubicBezTo>
                  <a:pt x="18848" y="1786"/>
                  <a:pt x="18872" y="1727"/>
                  <a:pt x="18872" y="1703"/>
                </a:cubicBezTo>
                <a:lnTo>
                  <a:pt x="18872" y="1703"/>
                </a:lnTo>
                <a:cubicBezTo>
                  <a:pt x="18863" y="1721"/>
                  <a:pt x="18854" y="1727"/>
                  <a:pt x="18844" y="1727"/>
                </a:cubicBezTo>
                <a:cubicBezTo>
                  <a:pt x="18814" y="1727"/>
                  <a:pt x="18783" y="1664"/>
                  <a:pt x="18765" y="1655"/>
                </a:cubicBezTo>
                <a:lnTo>
                  <a:pt x="18774" y="1638"/>
                </a:lnTo>
                <a:lnTo>
                  <a:pt x="18774" y="1638"/>
                </a:lnTo>
                <a:cubicBezTo>
                  <a:pt x="18767" y="1643"/>
                  <a:pt x="18750" y="1643"/>
                  <a:pt x="18741" y="1643"/>
                </a:cubicBezTo>
                <a:lnTo>
                  <a:pt x="18765" y="1715"/>
                </a:lnTo>
                <a:cubicBezTo>
                  <a:pt x="18753" y="1703"/>
                  <a:pt x="18741" y="1703"/>
                  <a:pt x="18741" y="1679"/>
                </a:cubicBezTo>
                <a:lnTo>
                  <a:pt x="18741" y="1679"/>
                </a:lnTo>
                <a:cubicBezTo>
                  <a:pt x="18741" y="1727"/>
                  <a:pt x="18765" y="1786"/>
                  <a:pt x="18753" y="1846"/>
                </a:cubicBezTo>
                <a:cubicBezTo>
                  <a:pt x="18750" y="1843"/>
                  <a:pt x="18747" y="1841"/>
                  <a:pt x="18744" y="1841"/>
                </a:cubicBezTo>
                <a:cubicBezTo>
                  <a:pt x="18734" y="1841"/>
                  <a:pt x="18725" y="1857"/>
                  <a:pt x="18714" y="1857"/>
                </a:cubicBezTo>
                <a:cubicBezTo>
                  <a:pt x="18706" y="1857"/>
                  <a:pt x="18695" y="1847"/>
                  <a:pt x="18682" y="1810"/>
                </a:cubicBezTo>
                <a:lnTo>
                  <a:pt x="18682" y="1810"/>
                </a:lnTo>
                <a:cubicBezTo>
                  <a:pt x="18687" y="1812"/>
                  <a:pt x="18692" y="1814"/>
                  <a:pt x="18695" y="1814"/>
                </a:cubicBezTo>
                <a:cubicBezTo>
                  <a:pt x="18723" y="1814"/>
                  <a:pt x="18675" y="1742"/>
                  <a:pt x="18695" y="1712"/>
                </a:cubicBezTo>
                <a:lnTo>
                  <a:pt x="18695" y="1712"/>
                </a:lnTo>
                <a:cubicBezTo>
                  <a:pt x="18694" y="1712"/>
                  <a:pt x="18693" y="1712"/>
                  <a:pt x="18692" y="1712"/>
                </a:cubicBezTo>
                <a:cubicBezTo>
                  <a:pt x="18685" y="1712"/>
                  <a:pt x="18676" y="1709"/>
                  <a:pt x="18670" y="1703"/>
                </a:cubicBezTo>
                <a:cubicBezTo>
                  <a:pt x="18670" y="1691"/>
                  <a:pt x="18670" y="1679"/>
                  <a:pt x="18670" y="1679"/>
                </a:cubicBezTo>
                <a:cubicBezTo>
                  <a:pt x="18658" y="1667"/>
                  <a:pt x="18650" y="1662"/>
                  <a:pt x="18645" y="1662"/>
                </a:cubicBezTo>
                <a:cubicBezTo>
                  <a:pt x="18619" y="1662"/>
                  <a:pt x="18662" y="1786"/>
                  <a:pt x="18622" y="1786"/>
                </a:cubicBezTo>
                <a:cubicBezTo>
                  <a:pt x="18622" y="1745"/>
                  <a:pt x="18586" y="1713"/>
                  <a:pt x="18577" y="1713"/>
                </a:cubicBezTo>
                <a:cubicBezTo>
                  <a:pt x="18575" y="1713"/>
                  <a:pt x="18574" y="1713"/>
                  <a:pt x="18574" y="1715"/>
                </a:cubicBezTo>
                <a:cubicBezTo>
                  <a:pt x="18598" y="1715"/>
                  <a:pt x="18610" y="1798"/>
                  <a:pt x="18598" y="1834"/>
                </a:cubicBezTo>
                <a:cubicBezTo>
                  <a:pt x="18590" y="1830"/>
                  <a:pt x="18584" y="1828"/>
                  <a:pt x="18580" y="1828"/>
                </a:cubicBezTo>
                <a:cubicBezTo>
                  <a:pt x="18557" y="1828"/>
                  <a:pt x="18570" y="1870"/>
                  <a:pt x="18551" y="1870"/>
                </a:cubicBezTo>
                <a:lnTo>
                  <a:pt x="18574" y="1882"/>
                </a:lnTo>
                <a:cubicBezTo>
                  <a:pt x="18586" y="1941"/>
                  <a:pt x="18563" y="1929"/>
                  <a:pt x="18551" y="1953"/>
                </a:cubicBezTo>
                <a:cubicBezTo>
                  <a:pt x="18539" y="1917"/>
                  <a:pt x="18563" y="1929"/>
                  <a:pt x="18551" y="1905"/>
                </a:cubicBezTo>
                <a:lnTo>
                  <a:pt x="18551" y="1905"/>
                </a:lnTo>
                <a:cubicBezTo>
                  <a:pt x="18551" y="1929"/>
                  <a:pt x="18546" y="1937"/>
                  <a:pt x="18538" y="1937"/>
                </a:cubicBezTo>
                <a:cubicBezTo>
                  <a:pt x="18519" y="1937"/>
                  <a:pt x="18485" y="1891"/>
                  <a:pt x="18467" y="1891"/>
                </a:cubicBezTo>
                <a:cubicBezTo>
                  <a:pt x="18462" y="1891"/>
                  <a:pt x="18457" y="1895"/>
                  <a:pt x="18455" y="1905"/>
                </a:cubicBezTo>
                <a:cubicBezTo>
                  <a:pt x="18432" y="1882"/>
                  <a:pt x="18420" y="1822"/>
                  <a:pt x="18396" y="1798"/>
                </a:cubicBezTo>
                <a:cubicBezTo>
                  <a:pt x="18393" y="1820"/>
                  <a:pt x="18387" y="1827"/>
                  <a:pt x="18380" y="1827"/>
                </a:cubicBezTo>
                <a:cubicBezTo>
                  <a:pt x="18367" y="1827"/>
                  <a:pt x="18348" y="1800"/>
                  <a:pt x="18332" y="1800"/>
                </a:cubicBezTo>
                <a:cubicBezTo>
                  <a:pt x="18325" y="1800"/>
                  <a:pt x="18318" y="1805"/>
                  <a:pt x="18313" y="1822"/>
                </a:cubicBezTo>
                <a:cubicBezTo>
                  <a:pt x="18348" y="1882"/>
                  <a:pt x="18348" y="1858"/>
                  <a:pt x="18336" y="1941"/>
                </a:cubicBezTo>
                <a:lnTo>
                  <a:pt x="18384" y="1870"/>
                </a:lnTo>
                <a:lnTo>
                  <a:pt x="18384" y="1977"/>
                </a:lnTo>
                <a:cubicBezTo>
                  <a:pt x="18406" y="1977"/>
                  <a:pt x="18408" y="1928"/>
                  <a:pt x="18426" y="1928"/>
                </a:cubicBezTo>
                <a:cubicBezTo>
                  <a:pt x="18427" y="1928"/>
                  <a:pt x="18429" y="1928"/>
                  <a:pt x="18432" y="1929"/>
                </a:cubicBezTo>
                <a:cubicBezTo>
                  <a:pt x="18432" y="1989"/>
                  <a:pt x="18432" y="1965"/>
                  <a:pt x="18455" y="2024"/>
                </a:cubicBezTo>
                <a:cubicBezTo>
                  <a:pt x="18442" y="2002"/>
                  <a:pt x="18433" y="1994"/>
                  <a:pt x="18427" y="1994"/>
                </a:cubicBezTo>
                <a:cubicBezTo>
                  <a:pt x="18411" y="1994"/>
                  <a:pt x="18415" y="2050"/>
                  <a:pt x="18394" y="2050"/>
                </a:cubicBezTo>
                <a:cubicBezTo>
                  <a:pt x="18389" y="2050"/>
                  <a:pt x="18381" y="2046"/>
                  <a:pt x="18372" y="2036"/>
                </a:cubicBezTo>
                <a:lnTo>
                  <a:pt x="18301" y="1882"/>
                </a:lnTo>
                <a:cubicBezTo>
                  <a:pt x="18292" y="1876"/>
                  <a:pt x="18284" y="1873"/>
                  <a:pt x="18278" y="1873"/>
                </a:cubicBezTo>
                <a:cubicBezTo>
                  <a:pt x="18238" y="1873"/>
                  <a:pt x="18254" y="1989"/>
                  <a:pt x="18200" y="1989"/>
                </a:cubicBezTo>
                <a:cubicBezTo>
                  <a:pt x="18198" y="1989"/>
                  <a:pt x="18196" y="1989"/>
                  <a:pt x="18193" y="1989"/>
                </a:cubicBezTo>
                <a:lnTo>
                  <a:pt x="18193" y="1989"/>
                </a:lnTo>
                <a:lnTo>
                  <a:pt x="18217" y="2001"/>
                </a:lnTo>
                <a:cubicBezTo>
                  <a:pt x="18241" y="2072"/>
                  <a:pt x="18193" y="2036"/>
                  <a:pt x="18182" y="2060"/>
                </a:cubicBezTo>
                <a:cubicBezTo>
                  <a:pt x="18170" y="2024"/>
                  <a:pt x="18146" y="2001"/>
                  <a:pt x="18110" y="1977"/>
                </a:cubicBezTo>
                <a:lnTo>
                  <a:pt x="18110" y="1977"/>
                </a:lnTo>
                <a:cubicBezTo>
                  <a:pt x="18134" y="2013"/>
                  <a:pt x="18074" y="1989"/>
                  <a:pt x="18110" y="2096"/>
                </a:cubicBezTo>
                <a:lnTo>
                  <a:pt x="18051" y="2036"/>
                </a:lnTo>
                <a:cubicBezTo>
                  <a:pt x="17991" y="2036"/>
                  <a:pt x="18086" y="2203"/>
                  <a:pt x="18027" y="2215"/>
                </a:cubicBezTo>
                <a:cubicBezTo>
                  <a:pt x="18015" y="2155"/>
                  <a:pt x="17967" y="2132"/>
                  <a:pt x="17979" y="2072"/>
                </a:cubicBezTo>
                <a:cubicBezTo>
                  <a:pt x="17967" y="2072"/>
                  <a:pt x="17943" y="2084"/>
                  <a:pt x="17967" y="2120"/>
                </a:cubicBezTo>
                <a:cubicBezTo>
                  <a:pt x="17964" y="2115"/>
                  <a:pt x="17962" y="2113"/>
                  <a:pt x="17960" y="2113"/>
                </a:cubicBezTo>
                <a:cubicBezTo>
                  <a:pt x="17950" y="2113"/>
                  <a:pt x="17959" y="2174"/>
                  <a:pt x="17943" y="2174"/>
                </a:cubicBezTo>
                <a:cubicBezTo>
                  <a:pt x="17940" y="2174"/>
                  <a:pt x="17936" y="2172"/>
                  <a:pt x="17932" y="2167"/>
                </a:cubicBezTo>
                <a:lnTo>
                  <a:pt x="17932" y="2167"/>
                </a:lnTo>
                <a:cubicBezTo>
                  <a:pt x="17932" y="2191"/>
                  <a:pt x="17967" y="2239"/>
                  <a:pt x="17943" y="2251"/>
                </a:cubicBezTo>
                <a:cubicBezTo>
                  <a:pt x="17943" y="2239"/>
                  <a:pt x="17943" y="2227"/>
                  <a:pt x="17932" y="2227"/>
                </a:cubicBezTo>
                <a:cubicBezTo>
                  <a:pt x="17943" y="2251"/>
                  <a:pt x="17932" y="2274"/>
                  <a:pt x="17979" y="2322"/>
                </a:cubicBezTo>
                <a:cubicBezTo>
                  <a:pt x="17946" y="2289"/>
                  <a:pt x="17923" y="2278"/>
                  <a:pt x="17905" y="2278"/>
                </a:cubicBezTo>
                <a:cubicBezTo>
                  <a:pt x="17867" y="2278"/>
                  <a:pt x="17851" y="2329"/>
                  <a:pt x="17813" y="2329"/>
                </a:cubicBezTo>
                <a:cubicBezTo>
                  <a:pt x="17797" y="2329"/>
                  <a:pt x="17778" y="2321"/>
                  <a:pt x="17753" y="2298"/>
                </a:cubicBezTo>
                <a:cubicBezTo>
                  <a:pt x="17741" y="2334"/>
                  <a:pt x="17717" y="2358"/>
                  <a:pt x="17693" y="2394"/>
                </a:cubicBezTo>
                <a:cubicBezTo>
                  <a:pt x="17681" y="2382"/>
                  <a:pt x="17670" y="2370"/>
                  <a:pt x="17681" y="2370"/>
                </a:cubicBezTo>
                <a:cubicBezTo>
                  <a:pt x="17679" y="2369"/>
                  <a:pt x="17677" y="2369"/>
                  <a:pt x="17676" y="2369"/>
                </a:cubicBezTo>
                <a:cubicBezTo>
                  <a:pt x="17634" y="2369"/>
                  <a:pt x="17752" y="2501"/>
                  <a:pt x="17690" y="2501"/>
                </a:cubicBezTo>
                <a:cubicBezTo>
                  <a:pt x="17687" y="2501"/>
                  <a:pt x="17685" y="2501"/>
                  <a:pt x="17681" y="2501"/>
                </a:cubicBezTo>
                <a:cubicBezTo>
                  <a:pt x="17610" y="2441"/>
                  <a:pt x="17670" y="2441"/>
                  <a:pt x="17634" y="2429"/>
                </a:cubicBezTo>
                <a:cubicBezTo>
                  <a:pt x="17603" y="2384"/>
                  <a:pt x="17588" y="2370"/>
                  <a:pt x="17580" y="2370"/>
                </a:cubicBezTo>
                <a:cubicBezTo>
                  <a:pt x="17564" y="2370"/>
                  <a:pt x="17575" y="2429"/>
                  <a:pt x="17545" y="2429"/>
                </a:cubicBezTo>
                <a:cubicBezTo>
                  <a:pt x="17537" y="2429"/>
                  <a:pt x="17528" y="2425"/>
                  <a:pt x="17515" y="2417"/>
                </a:cubicBezTo>
                <a:lnTo>
                  <a:pt x="17515" y="2405"/>
                </a:lnTo>
                <a:cubicBezTo>
                  <a:pt x="17508" y="2401"/>
                  <a:pt x="17502" y="2399"/>
                  <a:pt x="17498" y="2399"/>
                </a:cubicBezTo>
                <a:cubicBezTo>
                  <a:pt x="17468" y="2399"/>
                  <a:pt x="17509" y="2502"/>
                  <a:pt x="17467" y="2513"/>
                </a:cubicBezTo>
                <a:cubicBezTo>
                  <a:pt x="17467" y="2501"/>
                  <a:pt x="17455" y="2489"/>
                  <a:pt x="17455" y="2489"/>
                </a:cubicBezTo>
                <a:lnTo>
                  <a:pt x="17455" y="2489"/>
                </a:lnTo>
                <a:cubicBezTo>
                  <a:pt x="17479" y="2548"/>
                  <a:pt x="17479" y="2620"/>
                  <a:pt x="17467" y="2679"/>
                </a:cubicBezTo>
                <a:cubicBezTo>
                  <a:pt x="17420" y="2620"/>
                  <a:pt x="17455" y="2644"/>
                  <a:pt x="17396" y="2584"/>
                </a:cubicBezTo>
                <a:lnTo>
                  <a:pt x="17396" y="2584"/>
                </a:lnTo>
                <a:cubicBezTo>
                  <a:pt x="17396" y="2608"/>
                  <a:pt x="17479" y="2679"/>
                  <a:pt x="17467" y="2715"/>
                </a:cubicBezTo>
                <a:cubicBezTo>
                  <a:pt x="17420" y="2691"/>
                  <a:pt x="17372" y="2655"/>
                  <a:pt x="17336" y="2620"/>
                </a:cubicBezTo>
                <a:lnTo>
                  <a:pt x="17360" y="2596"/>
                </a:lnTo>
                <a:cubicBezTo>
                  <a:pt x="17340" y="2582"/>
                  <a:pt x="17328" y="2576"/>
                  <a:pt x="17320" y="2576"/>
                </a:cubicBezTo>
                <a:cubicBezTo>
                  <a:pt x="17295" y="2576"/>
                  <a:pt x="17319" y="2632"/>
                  <a:pt x="17300" y="2632"/>
                </a:cubicBezTo>
                <a:lnTo>
                  <a:pt x="17277" y="2596"/>
                </a:lnTo>
                <a:lnTo>
                  <a:pt x="17277" y="2596"/>
                </a:lnTo>
                <a:cubicBezTo>
                  <a:pt x="17253" y="2644"/>
                  <a:pt x="17324" y="2727"/>
                  <a:pt x="17277" y="2751"/>
                </a:cubicBezTo>
                <a:lnTo>
                  <a:pt x="17300" y="2775"/>
                </a:lnTo>
                <a:cubicBezTo>
                  <a:pt x="17318" y="2807"/>
                  <a:pt x="17320" y="2816"/>
                  <a:pt x="17315" y="2816"/>
                </a:cubicBezTo>
                <a:cubicBezTo>
                  <a:pt x="17307" y="2816"/>
                  <a:pt x="17283" y="2795"/>
                  <a:pt x="17274" y="2795"/>
                </a:cubicBezTo>
                <a:cubicBezTo>
                  <a:pt x="17268" y="2795"/>
                  <a:pt x="17268" y="2801"/>
                  <a:pt x="17277" y="2822"/>
                </a:cubicBezTo>
                <a:lnTo>
                  <a:pt x="17193" y="2751"/>
                </a:lnTo>
                <a:lnTo>
                  <a:pt x="17193" y="2751"/>
                </a:lnTo>
                <a:cubicBezTo>
                  <a:pt x="17205" y="2798"/>
                  <a:pt x="17205" y="2858"/>
                  <a:pt x="17205" y="2917"/>
                </a:cubicBezTo>
                <a:cubicBezTo>
                  <a:pt x="17181" y="2858"/>
                  <a:pt x="17158" y="2786"/>
                  <a:pt x="17146" y="2727"/>
                </a:cubicBezTo>
                <a:cubicBezTo>
                  <a:pt x="17122" y="2751"/>
                  <a:pt x="17110" y="2786"/>
                  <a:pt x="17134" y="2822"/>
                </a:cubicBezTo>
                <a:cubicBezTo>
                  <a:pt x="17134" y="2810"/>
                  <a:pt x="17122" y="2786"/>
                  <a:pt x="17134" y="2786"/>
                </a:cubicBezTo>
                <a:cubicBezTo>
                  <a:pt x="17181" y="2870"/>
                  <a:pt x="17193" y="2929"/>
                  <a:pt x="17170" y="2953"/>
                </a:cubicBezTo>
                <a:cubicBezTo>
                  <a:pt x="17118" y="2898"/>
                  <a:pt x="17087" y="2882"/>
                  <a:pt x="17065" y="2882"/>
                </a:cubicBezTo>
                <a:cubicBezTo>
                  <a:pt x="17035" y="2882"/>
                  <a:pt x="17019" y="2910"/>
                  <a:pt x="16986" y="2910"/>
                </a:cubicBezTo>
                <a:cubicBezTo>
                  <a:pt x="16969" y="2910"/>
                  <a:pt x="16949" y="2903"/>
                  <a:pt x="16919" y="2882"/>
                </a:cubicBezTo>
                <a:cubicBezTo>
                  <a:pt x="16919" y="2989"/>
                  <a:pt x="16789" y="2953"/>
                  <a:pt x="16753" y="3025"/>
                </a:cubicBezTo>
                <a:cubicBezTo>
                  <a:pt x="16896" y="3120"/>
                  <a:pt x="16741" y="3036"/>
                  <a:pt x="16872" y="3156"/>
                </a:cubicBezTo>
                <a:cubicBezTo>
                  <a:pt x="16872" y="3179"/>
                  <a:pt x="16860" y="3179"/>
                  <a:pt x="16848" y="3179"/>
                </a:cubicBezTo>
                <a:lnTo>
                  <a:pt x="16741" y="3144"/>
                </a:lnTo>
                <a:cubicBezTo>
                  <a:pt x="16693" y="3120"/>
                  <a:pt x="16717" y="3108"/>
                  <a:pt x="16693" y="3084"/>
                </a:cubicBezTo>
                <a:cubicBezTo>
                  <a:pt x="16690" y="3085"/>
                  <a:pt x="16687" y="3086"/>
                  <a:pt x="16684" y="3086"/>
                </a:cubicBezTo>
                <a:cubicBezTo>
                  <a:pt x="16651" y="3086"/>
                  <a:pt x="16618" y="3035"/>
                  <a:pt x="16574" y="3025"/>
                </a:cubicBezTo>
                <a:lnTo>
                  <a:pt x="16574" y="3025"/>
                </a:lnTo>
                <a:cubicBezTo>
                  <a:pt x="16622" y="3072"/>
                  <a:pt x="16622" y="3096"/>
                  <a:pt x="16598" y="3096"/>
                </a:cubicBezTo>
                <a:lnTo>
                  <a:pt x="16681" y="3132"/>
                </a:lnTo>
                <a:cubicBezTo>
                  <a:pt x="16688" y="3160"/>
                  <a:pt x="16680" y="3169"/>
                  <a:pt x="16666" y="3169"/>
                </a:cubicBezTo>
                <a:cubicBezTo>
                  <a:pt x="16639" y="3169"/>
                  <a:pt x="16590" y="3137"/>
                  <a:pt x="16568" y="3137"/>
                </a:cubicBezTo>
                <a:cubicBezTo>
                  <a:pt x="16558" y="3137"/>
                  <a:pt x="16554" y="3144"/>
                  <a:pt x="16562" y="3167"/>
                </a:cubicBezTo>
                <a:lnTo>
                  <a:pt x="16538" y="3120"/>
                </a:lnTo>
                <a:lnTo>
                  <a:pt x="16538" y="3120"/>
                </a:lnTo>
                <a:cubicBezTo>
                  <a:pt x="16538" y="3167"/>
                  <a:pt x="16467" y="3203"/>
                  <a:pt x="16550" y="3322"/>
                </a:cubicBezTo>
                <a:cubicBezTo>
                  <a:pt x="16527" y="3310"/>
                  <a:pt x="16491" y="3286"/>
                  <a:pt x="16491" y="3263"/>
                </a:cubicBezTo>
                <a:lnTo>
                  <a:pt x="16491" y="3263"/>
                </a:lnTo>
                <a:cubicBezTo>
                  <a:pt x="16433" y="3297"/>
                  <a:pt x="16498" y="3466"/>
                  <a:pt x="16416" y="3466"/>
                </a:cubicBezTo>
                <a:cubicBezTo>
                  <a:pt x="16413" y="3466"/>
                  <a:pt x="16411" y="3465"/>
                  <a:pt x="16408" y="3465"/>
                </a:cubicBezTo>
                <a:lnTo>
                  <a:pt x="16372" y="3429"/>
                </a:lnTo>
                <a:lnTo>
                  <a:pt x="16372" y="3429"/>
                </a:lnTo>
                <a:cubicBezTo>
                  <a:pt x="16372" y="3439"/>
                  <a:pt x="16405" y="3483"/>
                  <a:pt x="16388" y="3483"/>
                </a:cubicBezTo>
                <a:cubicBezTo>
                  <a:pt x="16385" y="3483"/>
                  <a:pt x="16380" y="3481"/>
                  <a:pt x="16372" y="3477"/>
                </a:cubicBezTo>
                <a:cubicBezTo>
                  <a:pt x="16360" y="3465"/>
                  <a:pt x="16348" y="3453"/>
                  <a:pt x="16336" y="3453"/>
                </a:cubicBezTo>
                <a:cubicBezTo>
                  <a:pt x="16336" y="3453"/>
                  <a:pt x="16372" y="3525"/>
                  <a:pt x="16336" y="3525"/>
                </a:cubicBezTo>
                <a:lnTo>
                  <a:pt x="16312" y="3489"/>
                </a:lnTo>
                <a:lnTo>
                  <a:pt x="16312" y="3489"/>
                </a:lnTo>
                <a:cubicBezTo>
                  <a:pt x="16229" y="3501"/>
                  <a:pt x="16336" y="3632"/>
                  <a:pt x="16324" y="3703"/>
                </a:cubicBezTo>
                <a:cubicBezTo>
                  <a:pt x="16289" y="3659"/>
                  <a:pt x="16234" y="3635"/>
                  <a:pt x="16184" y="3635"/>
                </a:cubicBezTo>
                <a:cubicBezTo>
                  <a:pt x="16166" y="3635"/>
                  <a:pt x="16149" y="3638"/>
                  <a:pt x="16134" y="3644"/>
                </a:cubicBezTo>
                <a:lnTo>
                  <a:pt x="16122" y="3632"/>
                </a:lnTo>
                <a:cubicBezTo>
                  <a:pt x="16050" y="3679"/>
                  <a:pt x="16122" y="3798"/>
                  <a:pt x="16110" y="3882"/>
                </a:cubicBezTo>
                <a:cubicBezTo>
                  <a:pt x="16088" y="3874"/>
                  <a:pt x="16069" y="3871"/>
                  <a:pt x="16053" y="3871"/>
                </a:cubicBezTo>
                <a:cubicBezTo>
                  <a:pt x="15964" y="3871"/>
                  <a:pt x="15950" y="3965"/>
                  <a:pt x="15860" y="3965"/>
                </a:cubicBezTo>
                <a:cubicBezTo>
                  <a:pt x="15896" y="3989"/>
                  <a:pt x="15919" y="4013"/>
                  <a:pt x="15943" y="4048"/>
                </a:cubicBezTo>
                <a:cubicBezTo>
                  <a:pt x="15918" y="4048"/>
                  <a:pt x="15945" y="4095"/>
                  <a:pt x="15936" y="4095"/>
                </a:cubicBezTo>
                <a:cubicBezTo>
                  <a:pt x="15932" y="4095"/>
                  <a:pt x="15921" y="4086"/>
                  <a:pt x="15896" y="4060"/>
                </a:cubicBezTo>
                <a:cubicBezTo>
                  <a:pt x="15860" y="4038"/>
                  <a:pt x="15838" y="4031"/>
                  <a:pt x="15823" y="4031"/>
                </a:cubicBezTo>
                <a:cubicBezTo>
                  <a:pt x="15797" y="4031"/>
                  <a:pt x="15792" y="4053"/>
                  <a:pt x="15776" y="4060"/>
                </a:cubicBezTo>
                <a:lnTo>
                  <a:pt x="15896" y="4168"/>
                </a:lnTo>
                <a:cubicBezTo>
                  <a:pt x="15864" y="4154"/>
                  <a:pt x="15841" y="4148"/>
                  <a:pt x="15824" y="4148"/>
                </a:cubicBezTo>
                <a:cubicBezTo>
                  <a:pt x="15740" y="4148"/>
                  <a:pt x="15794" y="4283"/>
                  <a:pt x="15728" y="4283"/>
                </a:cubicBezTo>
                <a:cubicBezTo>
                  <a:pt x="15714" y="4283"/>
                  <a:pt x="15695" y="4277"/>
                  <a:pt x="15669" y="4263"/>
                </a:cubicBezTo>
                <a:lnTo>
                  <a:pt x="15669" y="4263"/>
                </a:lnTo>
                <a:cubicBezTo>
                  <a:pt x="15681" y="4299"/>
                  <a:pt x="15669" y="4310"/>
                  <a:pt x="15693" y="4346"/>
                </a:cubicBezTo>
                <a:lnTo>
                  <a:pt x="15622" y="4299"/>
                </a:lnTo>
                <a:cubicBezTo>
                  <a:pt x="15586" y="4310"/>
                  <a:pt x="15550" y="4346"/>
                  <a:pt x="15538" y="4382"/>
                </a:cubicBezTo>
                <a:lnTo>
                  <a:pt x="15503" y="4346"/>
                </a:lnTo>
                <a:lnTo>
                  <a:pt x="15503" y="4346"/>
                </a:lnTo>
                <a:cubicBezTo>
                  <a:pt x="15479" y="4358"/>
                  <a:pt x="15657" y="4525"/>
                  <a:pt x="15646" y="4549"/>
                </a:cubicBezTo>
                <a:lnTo>
                  <a:pt x="15550" y="4477"/>
                </a:lnTo>
                <a:cubicBezTo>
                  <a:pt x="15515" y="4525"/>
                  <a:pt x="15395" y="4501"/>
                  <a:pt x="15443" y="4608"/>
                </a:cubicBezTo>
                <a:cubicBezTo>
                  <a:pt x="15431" y="4596"/>
                  <a:pt x="15407" y="4572"/>
                  <a:pt x="15407" y="4560"/>
                </a:cubicBezTo>
                <a:cubicBezTo>
                  <a:pt x="15384" y="4584"/>
                  <a:pt x="15280" y="4584"/>
                  <a:pt x="15401" y="4686"/>
                </a:cubicBezTo>
                <a:lnTo>
                  <a:pt x="15401" y="4686"/>
                </a:lnTo>
                <a:cubicBezTo>
                  <a:pt x="15385" y="4673"/>
                  <a:pt x="15374" y="4668"/>
                  <a:pt x="15366" y="4668"/>
                </a:cubicBezTo>
                <a:cubicBezTo>
                  <a:pt x="15340" y="4668"/>
                  <a:pt x="15365" y="4738"/>
                  <a:pt x="15384" y="4775"/>
                </a:cubicBezTo>
                <a:lnTo>
                  <a:pt x="15324" y="4727"/>
                </a:lnTo>
                <a:lnTo>
                  <a:pt x="15324" y="4727"/>
                </a:lnTo>
                <a:cubicBezTo>
                  <a:pt x="15384" y="4810"/>
                  <a:pt x="15407" y="4834"/>
                  <a:pt x="15407" y="4870"/>
                </a:cubicBezTo>
                <a:cubicBezTo>
                  <a:pt x="15391" y="4870"/>
                  <a:pt x="15370" y="4854"/>
                  <a:pt x="15365" y="4847"/>
                </a:cubicBezTo>
                <a:lnTo>
                  <a:pt x="15365" y="4847"/>
                </a:lnTo>
                <a:cubicBezTo>
                  <a:pt x="15334" y="4853"/>
                  <a:pt x="15416" y="4906"/>
                  <a:pt x="15360" y="4906"/>
                </a:cubicBezTo>
                <a:lnTo>
                  <a:pt x="15336" y="4858"/>
                </a:lnTo>
                <a:lnTo>
                  <a:pt x="15336" y="4858"/>
                </a:lnTo>
                <a:cubicBezTo>
                  <a:pt x="15300" y="4882"/>
                  <a:pt x="15336" y="4894"/>
                  <a:pt x="15360" y="4953"/>
                </a:cubicBezTo>
                <a:cubicBezTo>
                  <a:pt x="15373" y="4972"/>
                  <a:pt x="15370" y="4979"/>
                  <a:pt x="15357" y="4979"/>
                </a:cubicBezTo>
                <a:cubicBezTo>
                  <a:pt x="15335" y="4979"/>
                  <a:pt x="15289" y="4959"/>
                  <a:pt x="15253" y="4930"/>
                </a:cubicBezTo>
                <a:lnTo>
                  <a:pt x="15253" y="4930"/>
                </a:lnTo>
                <a:cubicBezTo>
                  <a:pt x="15288" y="4965"/>
                  <a:pt x="15324" y="5013"/>
                  <a:pt x="15288" y="5013"/>
                </a:cubicBezTo>
                <a:cubicBezTo>
                  <a:pt x="15276" y="5001"/>
                  <a:pt x="15265" y="4989"/>
                  <a:pt x="15253" y="4977"/>
                </a:cubicBezTo>
                <a:cubicBezTo>
                  <a:pt x="15188" y="4977"/>
                  <a:pt x="15259" y="5064"/>
                  <a:pt x="15213" y="5064"/>
                </a:cubicBezTo>
                <a:cubicBezTo>
                  <a:pt x="15208" y="5064"/>
                  <a:pt x="15201" y="5063"/>
                  <a:pt x="15193" y="5061"/>
                </a:cubicBezTo>
                <a:cubicBezTo>
                  <a:pt x="15181" y="5049"/>
                  <a:pt x="15169" y="5037"/>
                  <a:pt x="15157" y="5037"/>
                </a:cubicBezTo>
                <a:cubicBezTo>
                  <a:pt x="15181" y="5001"/>
                  <a:pt x="15205" y="4989"/>
                  <a:pt x="15217" y="4989"/>
                </a:cubicBezTo>
                <a:cubicBezTo>
                  <a:pt x="15157" y="4941"/>
                  <a:pt x="15122" y="4953"/>
                  <a:pt x="15062" y="4870"/>
                </a:cubicBezTo>
                <a:lnTo>
                  <a:pt x="15062" y="4870"/>
                </a:lnTo>
                <a:cubicBezTo>
                  <a:pt x="15086" y="4930"/>
                  <a:pt x="15157" y="5037"/>
                  <a:pt x="15110" y="5037"/>
                </a:cubicBezTo>
                <a:lnTo>
                  <a:pt x="15086" y="5025"/>
                </a:lnTo>
                <a:cubicBezTo>
                  <a:pt x="15074" y="5025"/>
                  <a:pt x="15074" y="5037"/>
                  <a:pt x="15086" y="5049"/>
                </a:cubicBezTo>
                <a:lnTo>
                  <a:pt x="15050" y="5049"/>
                </a:lnTo>
                <a:cubicBezTo>
                  <a:pt x="15050" y="5061"/>
                  <a:pt x="15050" y="5061"/>
                  <a:pt x="15050" y="5072"/>
                </a:cubicBezTo>
                <a:lnTo>
                  <a:pt x="15026" y="5049"/>
                </a:lnTo>
                <a:cubicBezTo>
                  <a:pt x="15026" y="5045"/>
                  <a:pt x="15028" y="5043"/>
                  <a:pt x="15030" y="5043"/>
                </a:cubicBezTo>
                <a:cubicBezTo>
                  <a:pt x="15034" y="5043"/>
                  <a:pt x="15042" y="5049"/>
                  <a:pt x="15050" y="5049"/>
                </a:cubicBezTo>
                <a:cubicBezTo>
                  <a:pt x="15035" y="5037"/>
                  <a:pt x="15025" y="5033"/>
                  <a:pt x="15017" y="5033"/>
                </a:cubicBezTo>
                <a:cubicBezTo>
                  <a:pt x="15001" y="5033"/>
                  <a:pt x="14999" y="5052"/>
                  <a:pt x="14991" y="5061"/>
                </a:cubicBezTo>
                <a:cubicBezTo>
                  <a:pt x="15050" y="5108"/>
                  <a:pt x="15026" y="5120"/>
                  <a:pt x="15086" y="5156"/>
                </a:cubicBezTo>
                <a:lnTo>
                  <a:pt x="15086" y="5132"/>
                </a:lnTo>
                <a:lnTo>
                  <a:pt x="15086" y="5120"/>
                </a:lnTo>
                <a:lnTo>
                  <a:pt x="15110" y="5084"/>
                </a:lnTo>
                <a:cubicBezTo>
                  <a:pt x="15129" y="5124"/>
                  <a:pt x="15149" y="5147"/>
                  <a:pt x="15128" y="5147"/>
                </a:cubicBezTo>
                <a:cubicBezTo>
                  <a:pt x="15124" y="5147"/>
                  <a:pt x="15118" y="5146"/>
                  <a:pt x="15110" y="5144"/>
                </a:cubicBezTo>
                <a:lnTo>
                  <a:pt x="15110" y="5144"/>
                </a:lnTo>
                <a:cubicBezTo>
                  <a:pt x="15145" y="5180"/>
                  <a:pt x="15181" y="5227"/>
                  <a:pt x="15193" y="5251"/>
                </a:cubicBezTo>
                <a:cubicBezTo>
                  <a:pt x="15098" y="5180"/>
                  <a:pt x="15026" y="5168"/>
                  <a:pt x="14967" y="5132"/>
                </a:cubicBezTo>
                <a:lnTo>
                  <a:pt x="14967" y="5132"/>
                </a:lnTo>
                <a:cubicBezTo>
                  <a:pt x="14967" y="5191"/>
                  <a:pt x="14919" y="5227"/>
                  <a:pt x="15003" y="5358"/>
                </a:cubicBezTo>
                <a:cubicBezTo>
                  <a:pt x="15003" y="5363"/>
                  <a:pt x="15001" y="5365"/>
                  <a:pt x="14999" y="5365"/>
                </a:cubicBezTo>
                <a:cubicBezTo>
                  <a:pt x="14989" y="5365"/>
                  <a:pt x="14962" y="5332"/>
                  <a:pt x="14943" y="5322"/>
                </a:cubicBezTo>
                <a:cubicBezTo>
                  <a:pt x="14936" y="5319"/>
                  <a:pt x="14934" y="5316"/>
                  <a:pt x="14932" y="5313"/>
                </a:cubicBezTo>
                <a:lnTo>
                  <a:pt x="14932" y="5313"/>
                </a:lnTo>
                <a:cubicBezTo>
                  <a:pt x="14928" y="5342"/>
                  <a:pt x="14910" y="5363"/>
                  <a:pt x="14967" y="5430"/>
                </a:cubicBezTo>
                <a:cubicBezTo>
                  <a:pt x="14922" y="5421"/>
                  <a:pt x="14911" y="5378"/>
                  <a:pt x="14898" y="5378"/>
                </a:cubicBezTo>
                <a:cubicBezTo>
                  <a:pt x="14894" y="5378"/>
                  <a:pt x="14889" y="5382"/>
                  <a:pt x="14884" y="5394"/>
                </a:cubicBezTo>
                <a:lnTo>
                  <a:pt x="14872" y="5370"/>
                </a:lnTo>
                <a:cubicBezTo>
                  <a:pt x="14857" y="5365"/>
                  <a:pt x="14845" y="5363"/>
                  <a:pt x="14835" y="5363"/>
                </a:cubicBezTo>
                <a:cubicBezTo>
                  <a:pt x="14735" y="5363"/>
                  <a:pt x="14887" y="5589"/>
                  <a:pt x="14790" y="5589"/>
                </a:cubicBezTo>
                <a:cubicBezTo>
                  <a:pt x="14775" y="5589"/>
                  <a:pt x="14756" y="5584"/>
                  <a:pt x="14729" y="5572"/>
                </a:cubicBezTo>
                <a:lnTo>
                  <a:pt x="14729" y="5572"/>
                </a:lnTo>
                <a:cubicBezTo>
                  <a:pt x="14741" y="5584"/>
                  <a:pt x="14753" y="5584"/>
                  <a:pt x="14764" y="5596"/>
                </a:cubicBezTo>
                <a:cubicBezTo>
                  <a:pt x="14637" y="5596"/>
                  <a:pt x="14645" y="5775"/>
                  <a:pt x="14515" y="5775"/>
                </a:cubicBezTo>
                <a:cubicBezTo>
                  <a:pt x="14511" y="5775"/>
                  <a:pt x="14507" y="5775"/>
                  <a:pt x="14503" y="5775"/>
                </a:cubicBezTo>
                <a:cubicBezTo>
                  <a:pt x="14467" y="5715"/>
                  <a:pt x="14467" y="5644"/>
                  <a:pt x="14514" y="5596"/>
                </a:cubicBezTo>
                <a:cubicBezTo>
                  <a:pt x="14455" y="5525"/>
                  <a:pt x="14407" y="5442"/>
                  <a:pt x="14372" y="5370"/>
                </a:cubicBezTo>
                <a:cubicBezTo>
                  <a:pt x="14379" y="5370"/>
                  <a:pt x="14387" y="5365"/>
                  <a:pt x="14392" y="5365"/>
                </a:cubicBezTo>
                <a:cubicBezTo>
                  <a:pt x="14394" y="5365"/>
                  <a:pt x="14395" y="5366"/>
                  <a:pt x="14395" y="5370"/>
                </a:cubicBezTo>
                <a:lnTo>
                  <a:pt x="14395" y="5370"/>
                </a:lnTo>
                <a:cubicBezTo>
                  <a:pt x="14395" y="5311"/>
                  <a:pt x="14354" y="5311"/>
                  <a:pt x="14312" y="5311"/>
                </a:cubicBezTo>
                <a:cubicBezTo>
                  <a:pt x="14270" y="5311"/>
                  <a:pt x="14229" y="5311"/>
                  <a:pt x="14229" y="5251"/>
                </a:cubicBezTo>
                <a:cubicBezTo>
                  <a:pt x="14242" y="5224"/>
                  <a:pt x="14254" y="5215"/>
                  <a:pt x="14264" y="5215"/>
                </a:cubicBezTo>
                <a:cubicBezTo>
                  <a:pt x="14282" y="5215"/>
                  <a:pt x="14295" y="5243"/>
                  <a:pt x="14303" y="5243"/>
                </a:cubicBezTo>
                <a:cubicBezTo>
                  <a:pt x="14307" y="5243"/>
                  <a:pt x="14310" y="5239"/>
                  <a:pt x="14312" y="5227"/>
                </a:cubicBezTo>
                <a:cubicBezTo>
                  <a:pt x="14479" y="5132"/>
                  <a:pt x="14229" y="5120"/>
                  <a:pt x="14276" y="5001"/>
                </a:cubicBezTo>
                <a:lnTo>
                  <a:pt x="14276" y="5001"/>
                </a:lnTo>
                <a:lnTo>
                  <a:pt x="14300" y="5013"/>
                </a:lnTo>
                <a:cubicBezTo>
                  <a:pt x="14324" y="4918"/>
                  <a:pt x="14169" y="4906"/>
                  <a:pt x="14122" y="4822"/>
                </a:cubicBezTo>
                <a:cubicBezTo>
                  <a:pt x="14133" y="4822"/>
                  <a:pt x="14133" y="4810"/>
                  <a:pt x="14145" y="4810"/>
                </a:cubicBezTo>
                <a:cubicBezTo>
                  <a:pt x="14026" y="4799"/>
                  <a:pt x="13919" y="4739"/>
                  <a:pt x="13848" y="4656"/>
                </a:cubicBezTo>
                <a:cubicBezTo>
                  <a:pt x="13919" y="4632"/>
                  <a:pt x="13895" y="4668"/>
                  <a:pt x="13943" y="4608"/>
                </a:cubicBezTo>
                <a:cubicBezTo>
                  <a:pt x="13939" y="4606"/>
                  <a:pt x="13935" y="4605"/>
                  <a:pt x="13932" y="4605"/>
                </a:cubicBezTo>
                <a:cubicBezTo>
                  <a:pt x="13904" y="4605"/>
                  <a:pt x="13871" y="4656"/>
                  <a:pt x="13832" y="4656"/>
                </a:cubicBezTo>
                <a:cubicBezTo>
                  <a:pt x="13822" y="4656"/>
                  <a:pt x="13811" y="4653"/>
                  <a:pt x="13800" y="4644"/>
                </a:cubicBezTo>
                <a:cubicBezTo>
                  <a:pt x="13812" y="4596"/>
                  <a:pt x="13800" y="4537"/>
                  <a:pt x="13848" y="4465"/>
                </a:cubicBezTo>
                <a:lnTo>
                  <a:pt x="13907" y="4525"/>
                </a:lnTo>
                <a:cubicBezTo>
                  <a:pt x="13955" y="4429"/>
                  <a:pt x="13836" y="4453"/>
                  <a:pt x="13824" y="4406"/>
                </a:cubicBezTo>
                <a:lnTo>
                  <a:pt x="13860" y="4382"/>
                </a:lnTo>
                <a:cubicBezTo>
                  <a:pt x="13752" y="4299"/>
                  <a:pt x="13681" y="4370"/>
                  <a:pt x="13586" y="4275"/>
                </a:cubicBezTo>
                <a:lnTo>
                  <a:pt x="13574" y="4310"/>
                </a:lnTo>
                <a:cubicBezTo>
                  <a:pt x="13557" y="4315"/>
                  <a:pt x="13544" y="4317"/>
                  <a:pt x="13535" y="4317"/>
                </a:cubicBezTo>
                <a:cubicBezTo>
                  <a:pt x="13477" y="4317"/>
                  <a:pt x="13551" y="4238"/>
                  <a:pt x="13480" y="4238"/>
                </a:cubicBezTo>
                <a:cubicBezTo>
                  <a:pt x="13476" y="4238"/>
                  <a:pt x="13472" y="4238"/>
                  <a:pt x="13467" y="4239"/>
                </a:cubicBezTo>
                <a:lnTo>
                  <a:pt x="13526" y="4144"/>
                </a:lnTo>
                <a:cubicBezTo>
                  <a:pt x="13431" y="4132"/>
                  <a:pt x="13348" y="4108"/>
                  <a:pt x="13252" y="4084"/>
                </a:cubicBezTo>
                <a:cubicBezTo>
                  <a:pt x="13300" y="4072"/>
                  <a:pt x="13345" y="4066"/>
                  <a:pt x="13389" y="4066"/>
                </a:cubicBezTo>
                <a:cubicBezTo>
                  <a:pt x="13434" y="4066"/>
                  <a:pt x="13479" y="4072"/>
                  <a:pt x="13526" y="4084"/>
                </a:cubicBezTo>
                <a:cubicBezTo>
                  <a:pt x="13495" y="4053"/>
                  <a:pt x="13420" y="3996"/>
                  <a:pt x="13370" y="3996"/>
                </a:cubicBezTo>
                <a:cubicBezTo>
                  <a:pt x="13362" y="3996"/>
                  <a:pt x="13354" y="3998"/>
                  <a:pt x="13348" y="4001"/>
                </a:cubicBezTo>
                <a:cubicBezTo>
                  <a:pt x="13371" y="4001"/>
                  <a:pt x="13395" y="4001"/>
                  <a:pt x="13407" y="4037"/>
                </a:cubicBezTo>
                <a:cubicBezTo>
                  <a:pt x="13375" y="4045"/>
                  <a:pt x="13344" y="4048"/>
                  <a:pt x="13312" y="4048"/>
                </a:cubicBezTo>
                <a:cubicBezTo>
                  <a:pt x="13250" y="4048"/>
                  <a:pt x="13189" y="4033"/>
                  <a:pt x="13133" y="4001"/>
                </a:cubicBezTo>
                <a:cubicBezTo>
                  <a:pt x="13205" y="3918"/>
                  <a:pt x="13157" y="3858"/>
                  <a:pt x="13098" y="3822"/>
                </a:cubicBezTo>
                <a:cubicBezTo>
                  <a:pt x="13038" y="3775"/>
                  <a:pt x="12943" y="3739"/>
                  <a:pt x="12943" y="3644"/>
                </a:cubicBezTo>
                <a:cubicBezTo>
                  <a:pt x="12848" y="3644"/>
                  <a:pt x="12764" y="3608"/>
                  <a:pt x="12681" y="3560"/>
                </a:cubicBezTo>
                <a:cubicBezTo>
                  <a:pt x="12598" y="3513"/>
                  <a:pt x="12502" y="3477"/>
                  <a:pt x="12407" y="3453"/>
                </a:cubicBezTo>
                <a:lnTo>
                  <a:pt x="12407" y="3453"/>
                </a:lnTo>
                <a:cubicBezTo>
                  <a:pt x="12423" y="3538"/>
                  <a:pt x="12413" y="3547"/>
                  <a:pt x="12396" y="3547"/>
                </a:cubicBezTo>
                <a:cubicBezTo>
                  <a:pt x="12391" y="3547"/>
                  <a:pt x="12386" y="3546"/>
                  <a:pt x="12380" y="3546"/>
                </a:cubicBezTo>
                <a:cubicBezTo>
                  <a:pt x="12361" y="3546"/>
                  <a:pt x="12341" y="3555"/>
                  <a:pt x="12336" y="3632"/>
                </a:cubicBezTo>
                <a:cubicBezTo>
                  <a:pt x="12288" y="3632"/>
                  <a:pt x="12264" y="3632"/>
                  <a:pt x="12264" y="3608"/>
                </a:cubicBezTo>
                <a:lnTo>
                  <a:pt x="12145" y="3489"/>
                </a:lnTo>
                <a:cubicBezTo>
                  <a:pt x="12109" y="3441"/>
                  <a:pt x="12193" y="3453"/>
                  <a:pt x="12193" y="3417"/>
                </a:cubicBezTo>
                <a:cubicBezTo>
                  <a:pt x="12086" y="3394"/>
                  <a:pt x="12157" y="3334"/>
                  <a:pt x="12086" y="3286"/>
                </a:cubicBezTo>
                <a:lnTo>
                  <a:pt x="12086" y="3286"/>
                </a:lnTo>
                <a:cubicBezTo>
                  <a:pt x="12094" y="3331"/>
                  <a:pt x="12064" y="3355"/>
                  <a:pt x="12023" y="3355"/>
                </a:cubicBezTo>
                <a:cubicBezTo>
                  <a:pt x="12009" y="3355"/>
                  <a:pt x="11994" y="3352"/>
                  <a:pt x="11978" y="3346"/>
                </a:cubicBezTo>
                <a:lnTo>
                  <a:pt x="11978" y="3346"/>
                </a:lnTo>
                <a:lnTo>
                  <a:pt x="12062" y="3429"/>
                </a:lnTo>
                <a:cubicBezTo>
                  <a:pt x="12040" y="3442"/>
                  <a:pt x="12022" y="3447"/>
                  <a:pt x="12007" y="3447"/>
                </a:cubicBezTo>
                <a:cubicBezTo>
                  <a:pt x="11937" y="3447"/>
                  <a:pt x="11923" y="3340"/>
                  <a:pt x="11848" y="3340"/>
                </a:cubicBezTo>
                <a:cubicBezTo>
                  <a:pt x="11831" y="3340"/>
                  <a:pt x="11812" y="3345"/>
                  <a:pt x="11788" y="3358"/>
                </a:cubicBezTo>
                <a:lnTo>
                  <a:pt x="11836" y="3310"/>
                </a:lnTo>
                <a:lnTo>
                  <a:pt x="11836" y="3310"/>
                </a:lnTo>
                <a:cubicBezTo>
                  <a:pt x="11764" y="3346"/>
                  <a:pt x="11550" y="3310"/>
                  <a:pt x="11490" y="3453"/>
                </a:cubicBezTo>
                <a:cubicBezTo>
                  <a:pt x="11478" y="3441"/>
                  <a:pt x="11455" y="3394"/>
                  <a:pt x="11490" y="3382"/>
                </a:cubicBezTo>
                <a:cubicBezTo>
                  <a:pt x="11485" y="3381"/>
                  <a:pt x="11480" y="3381"/>
                  <a:pt x="11475" y="3381"/>
                </a:cubicBezTo>
                <a:cubicBezTo>
                  <a:pt x="11324" y="3381"/>
                  <a:pt x="11166" y="3524"/>
                  <a:pt x="11036" y="3524"/>
                </a:cubicBezTo>
                <a:cubicBezTo>
                  <a:pt x="11016" y="3524"/>
                  <a:pt x="10997" y="3520"/>
                  <a:pt x="10978" y="3513"/>
                </a:cubicBezTo>
                <a:lnTo>
                  <a:pt x="10978" y="3465"/>
                </a:lnTo>
                <a:cubicBezTo>
                  <a:pt x="10949" y="3484"/>
                  <a:pt x="10936" y="3534"/>
                  <a:pt x="10907" y="3534"/>
                </a:cubicBezTo>
                <a:cubicBezTo>
                  <a:pt x="10900" y="3534"/>
                  <a:pt x="10892" y="3532"/>
                  <a:pt x="10883" y="3525"/>
                </a:cubicBezTo>
                <a:cubicBezTo>
                  <a:pt x="10883" y="3513"/>
                  <a:pt x="10883" y="3477"/>
                  <a:pt x="10871" y="3477"/>
                </a:cubicBezTo>
                <a:cubicBezTo>
                  <a:pt x="10861" y="3488"/>
                  <a:pt x="10822" y="3564"/>
                  <a:pt x="10780" y="3564"/>
                </a:cubicBezTo>
                <a:cubicBezTo>
                  <a:pt x="10774" y="3564"/>
                  <a:pt x="10769" y="3563"/>
                  <a:pt x="10764" y="3560"/>
                </a:cubicBezTo>
                <a:lnTo>
                  <a:pt x="10788" y="3513"/>
                </a:lnTo>
                <a:cubicBezTo>
                  <a:pt x="10782" y="3512"/>
                  <a:pt x="10776" y="3512"/>
                  <a:pt x="10771" y="3512"/>
                </a:cubicBezTo>
                <a:cubicBezTo>
                  <a:pt x="10595" y="3512"/>
                  <a:pt x="10558" y="3694"/>
                  <a:pt x="10442" y="3775"/>
                </a:cubicBezTo>
                <a:cubicBezTo>
                  <a:pt x="10406" y="3684"/>
                  <a:pt x="10315" y="3662"/>
                  <a:pt x="10242" y="3662"/>
                </a:cubicBezTo>
                <a:cubicBezTo>
                  <a:pt x="10219" y="3662"/>
                  <a:pt x="10198" y="3665"/>
                  <a:pt x="10181" y="3667"/>
                </a:cubicBezTo>
                <a:lnTo>
                  <a:pt x="10181" y="3656"/>
                </a:lnTo>
                <a:cubicBezTo>
                  <a:pt x="9990" y="3727"/>
                  <a:pt x="9907" y="3894"/>
                  <a:pt x="9788" y="4037"/>
                </a:cubicBezTo>
                <a:cubicBezTo>
                  <a:pt x="9770" y="4035"/>
                  <a:pt x="9753" y="4034"/>
                  <a:pt x="9736" y="4034"/>
                </a:cubicBezTo>
                <a:cubicBezTo>
                  <a:pt x="9650" y="4034"/>
                  <a:pt x="9574" y="4060"/>
                  <a:pt x="9514" y="4120"/>
                </a:cubicBezTo>
                <a:cubicBezTo>
                  <a:pt x="9419" y="4179"/>
                  <a:pt x="9323" y="4239"/>
                  <a:pt x="9228" y="4287"/>
                </a:cubicBezTo>
                <a:cubicBezTo>
                  <a:pt x="9264" y="4287"/>
                  <a:pt x="9299" y="4370"/>
                  <a:pt x="9276" y="4394"/>
                </a:cubicBezTo>
                <a:cubicBezTo>
                  <a:pt x="9239" y="4412"/>
                  <a:pt x="9245" y="4493"/>
                  <a:pt x="9212" y="4493"/>
                </a:cubicBezTo>
                <a:cubicBezTo>
                  <a:pt x="9202" y="4493"/>
                  <a:pt x="9188" y="4485"/>
                  <a:pt x="9169" y="4465"/>
                </a:cubicBezTo>
                <a:lnTo>
                  <a:pt x="9192" y="4453"/>
                </a:lnTo>
                <a:cubicBezTo>
                  <a:pt x="9166" y="4440"/>
                  <a:pt x="9143" y="4434"/>
                  <a:pt x="9124" y="4434"/>
                </a:cubicBezTo>
                <a:cubicBezTo>
                  <a:pt x="9057" y="4434"/>
                  <a:pt x="9027" y="4502"/>
                  <a:pt x="8990" y="4549"/>
                </a:cubicBezTo>
                <a:lnTo>
                  <a:pt x="9097" y="4656"/>
                </a:lnTo>
                <a:cubicBezTo>
                  <a:pt x="9038" y="4656"/>
                  <a:pt x="8978" y="4680"/>
                  <a:pt x="8930" y="4727"/>
                </a:cubicBezTo>
                <a:cubicBezTo>
                  <a:pt x="8895" y="4775"/>
                  <a:pt x="8871" y="4822"/>
                  <a:pt x="8847" y="4882"/>
                </a:cubicBezTo>
                <a:cubicBezTo>
                  <a:pt x="8799" y="4989"/>
                  <a:pt x="8788" y="5096"/>
                  <a:pt x="8680" y="5096"/>
                </a:cubicBezTo>
                <a:cubicBezTo>
                  <a:pt x="8692" y="5156"/>
                  <a:pt x="8680" y="5203"/>
                  <a:pt x="8680" y="5263"/>
                </a:cubicBezTo>
                <a:lnTo>
                  <a:pt x="8609" y="5227"/>
                </a:lnTo>
                <a:cubicBezTo>
                  <a:pt x="8537" y="5322"/>
                  <a:pt x="8490" y="5430"/>
                  <a:pt x="8478" y="5549"/>
                </a:cubicBezTo>
                <a:lnTo>
                  <a:pt x="8430" y="5501"/>
                </a:lnTo>
                <a:lnTo>
                  <a:pt x="8430" y="5501"/>
                </a:lnTo>
                <a:cubicBezTo>
                  <a:pt x="8407" y="5584"/>
                  <a:pt x="8633" y="5668"/>
                  <a:pt x="8609" y="5751"/>
                </a:cubicBezTo>
                <a:lnTo>
                  <a:pt x="8490" y="5739"/>
                </a:lnTo>
                <a:cubicBezTo>
                  <a:pt x="8454" y="5882"/>
                  <a:pt x="8323" y="6013"/>
                  <a:pt x="8407" y="6180"/>
                </a:cubicBezTo>
                <a:cubicBezTo>
                  <a:pt x="8383" y="6180"/>
                  <a:pt x="8359" y="6168"/>
                  <a:pt x="8359" y="6144"/>
                </a:cubicBezTo>
                <a:lnTo>
                  <a:pt x="8359" y="6144"/>
                </a:lnTo>
                <a:cubicBezTo>
                  <a:pt x="8336" y="6213"/>
                  <a:pt x="8257" y="6395"/>
                  <a:pt x="8404" y="6395"/>
                </a:cubicBezTo>
                <a:cubicBezTo>
                  <a:pt x="8406" y="6395"/>
                  <a:pt x="8407" y="6395"/>
                  <a:pt x="8409" y="6394"/>
                </a:cubicBezTo>
                <a:lnTo>
                  <a:pt x="8409" y="6394"/>
                </a:lnTo>
                <a:cubicBezTo>
                  <a:pt x="8316" y="6404"/>
                  <a:pt x="8384" y="6551"/>
                  <a:pt x="8430" y="6632"/>
                </a:cubicBezTo>
                <a:lnTo>
                  <a:pt x="8359" y="6620"/>
                </a:lnTo>
                <a:lnTo>
                  <a:pt x="8359" y="6620"/>
                </a:lnTo>
                <a:cubicBezTo>
                  <a:pt x="8454" y="6680"/>
                  <a:pt x="8490" y="6680"/>
                  <a:pt x="8514" y="6775"/>
                </a:cubicBezTo>
                <a:cubicBezTo>
                  <a:pt x="8508" y="6786"/>
                  <a:pt x="8496" y="6792"/>
                  <a:pt x="8486" y="6792"/>
                </a:cubicBezTo>
                <a:cubicBezTo>
                  <a:pt x="8473" y="6792"/>
                  <a:pt x="8465" y="6783"/>
                  <a:pt x="8478" y="6763"/>
                </a:cubicBezTo>
                <a:lnTo>
                  <a:pt x="8478" y="6763"/>
                </a:lnTo>
                <a:cubicBezTo>
                  <a:pt x="8430" y="6835"/>
                  <a:pt x="8549" y="6823"/>
                  <a:pt x="8514" y="6918"/>
                </a:cubicBezTo>
                <a:lnTo>
                  <a:pt x="8454" y="6882"/>
                </a:lnTo>
                <a:lnTo>
                  <a:pt x="8454" y="6882"/>
                </a:lnTo>
                <a:cubicBezTo>
                  <a:pt x="8454" y="6954"/>
                  <a:pt x="8478" y="6954"/>
                  <a:pt x="8537" y="6989"/>
                </a:cubicBezTo>
                <a:cubicBezTo>
                  <a:pt x="8573" y="7037"/>
                  <a:pt x="8537" y="7132"/>
                  <a:pt x="8466" y="7144"/>
                </a:cubicBezTo>
                <a:cubicBezTo>
                  <a:pt x="8502" y="7144"/>
                  <a:pt x="8573" y="7192"/>
                  <a:pt x="8549" y="7227"/>
                </a:cubicBezTo>
                <a:cubicBezTo>
                  <a:pt x="8544" y="7232"/>
                  <a:pt x="8537" y="7235"/>
                  <a:pt x="8530" y="7235"/>
                </a:cubicBezTo>
                <a:cubicBezTo>
                  <a:pt x="8520" y="7235"/>
                  <a:pt x="8509" y="7229"/>
                  <a:pt x="8502" y="7216"/>
                </a:cubicBezTo>
                <a:lnTo>
                  <a:pt x="8502" y="7216"/>
                </a:lnTo>
                <a:cubicBezTo>
                  <a:pt x="8490" y="7263"/>
                  <a:pt x="8490" y="7299"/>
                  <a:pt x="8514" y="7335"/>
                </a:cubicBezTo>
                <a:lnTo>
                  <a:pt x="8537" y="7370"/>
                </a:lnTo>
                <a:cubicBezTo>
                  <a:pt x="8561" y="7406"/>
                  <a:pt x="8573" y="7442"/>
                  <a:pt x="8561" y="7466"/>
                </a:cubicBezTo>
                <a:lnTo>
                  <a:pt x="8561" y="7477"/>
                </a:lnTo>
                <a:cubicBezTo>
                  <a:pt x="8561" y="7472"/>
                  <a:pt x="8561" y="7468"/>
                  <a:pt x="8561" y="7466"/>
                </a:cubicBezTo>
                <a:lnTo>
                  <a:pt x="8561" y="7466"/>
                </a:lnTo>
                <a:cubicBezTo>
                  <a:pt x="8561" y="7466"/>
                  <a:pt x="8561" y="7466"/>
                  <a:pt x="8561" y="7466"/>
                </a:cubicBezTo>
                <a:lnTo>
                  <a:pt x="8561" y="7418"/>
                </a:lnTo>
                <a:cubicBezTo>
                  <a:pt x="8550" y="7441"/>
                  <a:pt x="8549" y="7453"/>
                  <a:pt x="8560" y="7464"/>
                </a:cubicBezTo>
                <a:lnTo>
                  <a:pt x="8560" y="7464"/>
                </a:lnTo>
                <a:cubicBezTo>
                  <a:pt x="8559" y="7470"/>
                  <a:pt x="8556" y="7483"/>
                  <a:pt x="8549" y="7489"/>
                </a:cubicBezTo>
                <a:lnTo>
                  <a:pt x="8549" y="7477"/>
                </a:lnTo>
                <a:cubicBezTo>
                  <a:pt x="8549" y="7453"/>
                  <a:pt x="8544" y="7428"/>
                  <a:pt x="8536" y="7408"/>
                </a:cubicBezTo>
                <a:lnTo>
                  <a:pt x="8536" y="7408"/>
                </a:lnTo>
                <a:cubicBezTo>
                  <a:pt x="8535" y="7417"/>
                  <a:pt x="8534" y="7421"/>
                  <a:pt x="8533" y="7421"/>
                </a:cubicBezTo>
                <a:cubicBezTo>
                  <a:pt x="8527" y="7421"/>
                  <a:pt x="8517" y="7365"/>
                  <a:pt x="8514" y="7365"/>
                </a:cubicBezTo>
                <a:cubicBezTo>
                  <a:pt x="8514" y="7365"/>
                  <a:pt x="8514" y="7367"/>
                  <a:pt x="8514" y="7370"/>
                </a:cubicBezTo>
                <a:lnTo>
                  <a:pt x="8514" y="7418"/>
                </a:lnTo>
                <a:cubicBezTo>
                  <a:pt x="8513" y="7417"/>
                  <a:pt x="8512" y="7417"/>
                  <a:pt x="8512" y="7416"/>
                </a:cubicBezTo>
                <a:lnTo>
                  <a:pt x="8512" y="7416"/>
                </a:lnTo>
                <a:cubicBezTo>
                  <a:pt x="8510" y="7434"/>
                  <a:pt x="8506" y="7434"/>
                  <a:pt x="8501" y="7434"/>
                </a:cubicBezTo>
                <a:lnTo>
                  <a:pt x="8501" y="7434"/>
                </a:lnTo>
                <a:cubicBezTo>
                  <a:pt x="8498" y="7434"/>
                  <a:pt x="8494" y="7434"/>
                  <a:pt x="8490" y="7442"/>
                </a:cubicBezTo>
                <a:cubicBezTo>
                  <a:pt x="8478" y="7406"/>
                  <a:pt x="8478" y="7382"/>
                  <a:pt x="8490" y="7347"/>
                </a:cubicBezTo>
                <a:lnTo>
                  <a:pt x="8466" y="7347"/>
                </a:lnTo>
                <a:lnTo>
                  <a:pt x="8442" y="7358"/>
                </a:lnTo>
                <a:lnTo>
                  <a:pt x="8442" y="7311"/>
                </a:lnTo>
                <a:cubicBezTo>
                  <a:pt x="8433" y="7311"/>
                  <a:pt x="8431" y="7366"/>
                  <a:pt x="8425" y="7366"/>
                </a:cubicBezTo>
                <a:cubicBezTo>
                  <a:pt x="8423" y="7366"/>
                  <a:pt x="8421" y="7361"/>
                  <a:pt x="8418" y="7347"/>
                </a:cubicBezTo>
                <a:lnTo>
                  <a:pt x="8418" y="7382"/>
                </a:lnTo>
                <a:cubicBezTo>
                  <a:pt x="8407" y="7358"/>
                  <a:pt x="8407" y="7335"/>
                  <a:pt x="8407" y="7299"/>
                </a:cubicBezTo>
                <a:cubicBezTo>
                  <a:pt x="8407" y="7335"/>
                  <a:pt x="8407" y="7358"/>
                  <a:pt x="8407" y="7382"/>
                </a:cubicBezTo>
                <a:cubicBezTo>
                  <a:pt x="8396" y="7382"/>
                  <a:pt x="8404" y="7325"/>
                  <a:pt x="8406" y="7296"/>
                </a:cubicBezTo>
                <a:lnTo>
                  <a:pt x="8406" y="7296"/>
                </a:lnTo>
                <a:cubicBezTo>
                  <a:pt x="8404" y="7317"/>
                  <a:pt x="8395" y="7296"/>
                  <a:pt x="8395" y="7370"/>
                </a:cubicBezTo>
                <a:cubicBezTo>
                  <a:pt x="8395" y="7347"/>
                  <a:pt x="8395" y="7335"/>
                  <a:pt x="8395" y="7311"/>
                </a:cubicBezTo>
                <a:cubicBezTo>
                  <a:pt x="8395" y="7347"/>
                  <a:pt x="8371" y="7323"/>
                  <a:pt x="8371" y="7382"/>
                </a:cubicBezTo>
                <a:cubicBezTo>
                  <a:pt x="8371" y="7382"/>
                  <a:pt x="8359" y="7382"/>
                  <a:pt x="8347" y="7370"/>
                </a:cubicBezTo>
                <a:lnTo>
                  <a:pt x="8347" y="7370"/>
                </a:lnTo>
                <a:lnTo>
                  <a:pt x="8383" y="7406"/>
                </a:lnTo>
                <a:lnTo>
                  <a:pt x="8383" y="7418"/>
                </a:lnTo>
                <a:cubicBezTo>
                  <a:pt x="8380" y="7439"/>
                  <a:pt x="8376" y="7446"/>
                  <a:pt x="8372" y="7446"/>
                </a:cubicBezTo>
                <a:cubicBezTo>
                  <a:pt x="8362" y="7446"/>
                  <a:pt x="8349" y="7400"/>
                  <a:pt x="8340" y="7400"/>
                </a:cubicBezTo>
                <a:cubicBezTo>
                  <a:pt x="8338" y="7400"/>
                  <a:pt x="8337" y="7402"/>
                  <a:pt x="8335" y="7406"/>
                </a:cubicBezTo>
                <a:lnTo>
                  <a:pt x="8335" y="7382"/>
                </a:lnTo>
                <a:cubicBezTo>
                  <a:pt x="8323" y="7406"/>
                  <a:pt x="8311" y="7394"/>
                  <a:pt x="8311" y="7454"/>
                </a:cubicBezTo>
                <a:cubicBezTo>
                  <a:pt x="8303" y="7438"/>
                  <a:pt x="8301" y="7422"/>
                  <a:pt x="8303" y="7402"/>
                </a:cubicBezTo>
                <a:lnTo>
                  <a:pt x="8303" y="7402"/>
                </a:lnTo>
                <a:cubicBezTo>
                  <a:pt x="8303" y="7403"/>
                  <a:pt x="8302" y="7403"/>
                  <a:pt x="8301" y="7403"/>
                </a:cubicBezTo>
                <a:cubicBezTo>
                  <a:pt x="8297" y="7403"/>
                  <a:pt x="8292" y="7394"/>
                  <a:pt x="8287" y="7370"/>
                </a:cubicBezTo>
                <a:cubicBezTo>
                  <a:pt x="8280" y="7339"/>
                  <a:pt x="8282" y="7333"/>
                  <a:pt x="8288" y="7333"/>
                </a:cubicBezTo>
                <a:cubicBezTo>
                  <a:pt x="8291" y="7333"/>
                  <a:pt x="8295" y="7335"/>
                  <a:pt x="8299" y="7335"/>
                </a:cubicBezTo>
                <a:cubicBezTo>
                  <a:pt x="8292" y="7320"/>
                  <a:pt x="8289" y="7297"/>
                  <a:pt x="8285" y="7297"/>
                </a:cubicBezTo>
                <a:cubicBezTo>
                  <a:pt x="8283" y="7297"/>
                  <a:pt x="8280" y="7307"/>
                  <a:pt x="8276" y="7335"/>
                </a:cubicBezTo>
                <a:cubicBezTo>
                  <a:pt x="8276" y="7281"/>
                  <a:pt x="8276" y="7254"/>
                  <a:pt x="8271" y="7254"/>
                </a:cubicBezTo>
                <a:cubicBezTo>
                  <a:pt x="8269" y="7254"/>
                  <a:pt x="8267" y="7257"/>
                  <a:pt x="8264" y="7263"/>
                </a:cubicBezTo>
                <a:lnTo>
                  <a:pt x="8264" y="7323"/>
                </a:lnTo>
                <a:lnTo>
                  <a:pt x="8252" y="7323"/>
                </a:lnTo>
                <a:lnTo>
                  <a:pt x="8252" y="7216"/>
                </a:lnTo>
                <a:cubicBezTo>
                  <a:pt x="8250" y="7199"/>
                  <a:pt x="8248" y="7192"/>
                  <a:pt x="8245" y="7192"/>
                </a:cubicBezTo>
                <a:cubicBezTo>
                  <a:pt x="8237" y="7192"/>
                  <a:pt x="8225" y="7286"/>
                  <a:pt x="8215" y="7286"/>
                </a:cubicBezTo>
                <a:cubicBezTo>
                  <a:pt x="8211" y="7286"/>
                  <a:pt x="8207" y="7268"/>
                  <a:pt x="8204" y="7216"/>
                </a:cubicBezTo>
                <a:lnTo>
                  <a:pt x="8204" y="7347"/>
                </a:lnTo>
                <a:cubicBezTo>
                  <a:pt x="8192" y="7299"/>
                  <a:pt x="8192" y="7251"/>
                  <a:pt x="8192" y="7204"/>
                </a:cubicBezTo>
                <a:cubicBezTo>
                  <a:pt x="8191" y="7195"/>
                  <a:pt x="8189" y="7192"/>
                  <a:pt x="8188" y="7192"/>
                </a:cubicBezTo>
                <a:cubicBezTo>
                  <a:pt x="8181" y="7192"/>
                  <a:pt x="8179" y="7303"/>
                  <a:pt x="8171" y="7303"/>
                </a:cubicBezTo>
                <a:cubicBezTo>
                  <a:pt x="8170" y="7303"/>
                  <a:pt x="8169" y="7302"/>
                  <a:pt x="8168" y="7299"/>
                </a:cubicBezTo>
                <a:cubicBezTo>
                  <a:pt x="8168" y="7358"/>
                  <a:pt x="8156" y="7406"/>
                  <a:pt x="8156" y="7466"/>
                </a:cubicBezTo>
                <a:cubicBezTo>
                  <a:pt x="8145" y="7406"/>
                  <a:pt x="8145" y="7347"/>
                  <a:pt x="8156" y="7287"/>
                </a:cubicBezTo>
                <a:cubicBezTo>
                  <a:pt x="8156" y="7283"/>
                  <a:pt x="8156" y="7279"/>
                  <a:pt x="8156" y="7275"/>
                </a:cubicBezTo>
                <a:cubicBezTo>
                  <a:pt x="8156" y="7239"/>
                  <a:pt x="8133" y="7251"/>
                  <a:pt x="8145" y="7192"/>
                </a:cubicBezTo>
                <a:lnTo>
                  <a:pt x="8145" y="7192"/>
                </a:lnTo>
                <a:cubicBezTo>
                  <a:pt x="8136" y="7210"/>
                  <a:pt x="8133" y="7227"/>
                  <a:pt x="8138" y="7245"/>
                </a:cubicBezTo>
                <a:lnTo>
                  <a:pt x="8138" y="7245"/>
                </a:lnTo>
                <a:cubicBezTo>
                  <a:pt x="8135" y="7241"/>
                  <a:pt x="8133" y="7240"/>
                  <a:pt x="8130" y="7240"/>
                </a:cubicBezTo>
                <a:cubicBezTo>
                  <a:pt x="8127" y="7240"/>
                  <a:pt x="8124" y="7242"/>
                  <a:pt x="8121" y="7242"/>
                </a:cubicBezTo>
                <a:cubicBezTo>
                  <a:pt x="8118" y="7242"/>
                  <a:pt x="8116" y="7241"/>
                  <a:pt x="8113" y="7237"/>
                </a:cubicBezTo>
                <a:lnTo>
                  <a:pt x="8113" y="7237"/>
                </a:lnTo>
                <a:cubicBezTo>
                  <a:pt x="8120" y="7255"/>
                  <a:pt x="8119" y="7267"/>
                  <a:pt x="8109" y="7287"/>
                </a:cubicBezTo>
                <a:cubicBezTo>
                  <a:pt x="8107" y="7278"/>
                  <a:pt x="8105" y="7275"/>
                  <a:pt x="8104" y="7275"/>
                </a:cubicBezTo>
                <a:lnTo>
                  <a:pt x="8104" y="7275"/>
                </a:lnTo>
                <a:cubicBezTo>
                  <a:pt x="8100" y="7275"/>
                  <a:pt x="8107" y="7351"/>
                  <a:pt x="8097" y="7370"/>
                </a:cubicBezTo>
                <a:cubicBezTo>
                  <a:pt x="8097" y="7340"/>
                  <a:pt x="8097" y="7306"/>
                  <a:pt x="8097" y="7287"/>
                </a:cubicBezTo>
                <a:cubicBezTo>
                  <a:pt x="8085" y="7239"/>
                  <a:pt x="8085" y="7204"/>
                  <a:pt x="8097" y="7168"/>
                </a:cubicBezTo>
                <a:lnTo>
                  <a:pt x="8097" y="7168"/>
                </a:lnTo>
                <a:cubicBezTo>
                  <a:pt x="8092" y="7181"/>
                  <a:pt x="8088" y="7186"/>
                  <a:pt x="8085" y="7186"/>
                </a:cubicBezTo>
                <a:cubicBezTo>
                  <a:pt x="8073" y="7186"/>
                  <a:pt x="8073" y="7118"/>
                  <a:pt x="8073" y="7108"/>
                </a:cubicBezTo>
                <a:lnTo>
                  <a:pt x="8073" y="7085"/>
                </a:lnTo>
                <a:cubicBezTo>
                  <a:pt x="8073" y="7096"/>
                  <a:pt x="8073" y="7096"/>
                  <a:pt x="8061" y="7096"/>
                </a:cubicBezTo>
                <a:lnTo>
                  <a:pt x="8061" y="7120"/>
                </a:lnTo>
                <a:cubicBezTo>
                  <a:pt x="8061" y="7168"/>
                  <a:pt x="8061" y="7239"/>
                  <a:pt x="8049" y="7299"/>
                </a:cubicBezTo>
                <a:cubicBezTo>
                  <a:pt x="8049" y="7291"/>
                  <a:pt x="8049" y="7288"/>
                  <a:pt x="8048" y="7288"/>
                </a:cubicBezTo>
                <a:cubicBezTo>
                  <a:pt x="8046" y="7288"/>
                  <a:pt x="8044" y="7294"/>
                  <a:pt x="8042" y="7294"/>
                </a:cubicBezTo>
                <a:cubicBezTo>
                  <a:pt x="8039" y="7294"/>
                  <a:pt x="8037" y="7286"/>
                  <a:pt x="8037" y="7251"/>
                </a:cubicBezTo>
                <a:lnTo>
                  <a:pt x="8037" y="7251"/>
                </a:lnTo>
                <a:cubicBezTo>
                  <a:pt x="8038" y="7253"/>
                  <a:pt x="8039" y="7254"/>
                  <a:pt x="8040" y="7254"/>
                </a:cubicBezTo>
                <a:cubicBezTo>
                  <a:pt x="8046" y="7254"/>
                  <a:pt x="8040" y="7179"/>
                  <a:pt x="8046" y="7152"/>
                </a:cubicBezTo>
                <a:lnTo>
                  <a:pt x="8046" y="7152"/>
                </a:lnTo>
                <a:cubicBezTo>
                  <a:pt x="8047" y="7153"/>
                  <a:pt x="8047" y="7153"/>
                  <a:pt x="8048" y="7153"/>
                </a:cubicBezTo>
                <a:cubicBezTo>
                  <a:pt x="8049" y="7153"/>
                  <a:pt x="8049" y="7150"/>
                  <a:pt x="8049" y="7144"/>
                </a:cubicBezTo>
                <a:lnTo>
                  <a:pt x="8049" y="7144"/>
                </a:lnTo>
                <a:cubicBezTo>
                  <a:pt x="8048" y="7145"/>
                  <a:pt x="8047" y="7148"/>
                  <a:pt x="8046" y="7152"/>
                </a:cubicBezTo>
                <a:lnTo>
                  <a:pt x="8046" y="7152"/>
                </a:lnTo>
                <a:cubicBezTo>
                  <a:pt x="8044" y="7151"/>
                  <a:pt x="8042" y="7148"/>
                  <a:pt x="8037" y="7144"/>
                </a:cubicBezTo>
                <a:cubicBezTo>
                  <a:pt x="8037" y="7132"/>
                  <a:pt x="8037" y="7120"/>
                  <a:pt x="8037" y="7120"/>
                </a:cubicBezTo>
                <a:cubicBezTo>
                  <a:pt x="8037" y="7105"/>
                  <a:pt x="8037" y="7098"/>
                  <a:pt x="8036" y="7098"/>
                </a:cubicBezTo>
                <a:cubicBezTo>
                  <a:pt x="8033" y="7098"/>
                  <a:pt x="8025" y="7195"/>
                  <a:pt x="8016" y="7213"/>
                </a:cubicBezTo>
                <a:lnTo>
                  <a:pt x="8016" y="7213"/>
                </a:lnTo>
                <a:cubicBezTo>
                  <a:pt x="8016" y="7211"/>
                  <a:pt x="8016" y="7210"/>
                  <a:pt x="8017" y="7209"/>
                </a:cubicBezTo>
                <a:lnTo>
                  <a:pt x="8017" y="7209"/>
                </a:lnTo>
                <a:cubicBezTo>
                  <a:pt x="8016" y="7211"/>
                  <a:pt x="8015" y="7213"/>
                  <a:pt x="8014" y="7216"/>
                </a:cubicBezTo>
                <a:cubicBezTo>
                  <a:pt x="8014" y="7216"/>
                  <a:pt x="8015" y="7215"/>
                  <a:pt x="8016" y="7213"/>
                </a:cubicBezTo>
                <a:lnTo>
                  <a:pt x="8016" y="7213"/>
                </a:lnTo>
                <a:cubicBezTo>
                  <a:pt x="8015" y="7226"/>
                  <a:pt x="8014" y="7239"/>
                  <a:pt x="8014" y="7251"/>
                </a:cubicBezTo>
                <a:cubicBezTo>
                  <a:pt x="8014" y="7244"/>
                  <a:pt x="8013" y="7241"/>
                  <a:pt x="8012" y="7241"/>
                </a:cubicBezTo>
                <a:cubicBezTo>
                  <a:pt x="8009" y="7241"/>
                  <a:pt x="8001" y="7276"/>
                  <a:pt x="7993" y="7276"/>
                </a:cubicBezTo>
                <a:cubicBezTo>
                  <a:pt x="7992" y="7276"/>
                  <a:pt x="7991" y="7276"/>
                  <a:pt x="7990" y="7275"/>
                </a:cubicBezTo>
                <a:lnTo>
                  <a:pt x="7990" y="7299"/>
                </a:lnTo>
                <a:cubicBezTo>
                  <a:pt x="7990" y="7323"/>
                  <a:pt x="7990" y="7335"/>
                  <a:pt x="7978" y="7358"/>
                </a:cubicBezTo>
                <a:lnTo>
                  <a:pt x="7978" y="7311"/>
                </a:lnTo>
                <a:cubicBezTo>
                  <a:pt x="7975" y="7330"/>
                  <a:pt x="7973" y="7338"/>
                  <a:pt x="7972" y="7338"/>
                </a:cubicBezTo>
                <a:cubicBezTo>
                  <a:pt x="7967" y="7338"/>
                  <a:pt x="7964" y="7263"/>
                  <a:pt x="7958" y="7263"/>
                </a:cubicBezTo>
                <a:cubicBezTo>
                  <a:pt x="7957" y="7263"/>
                  <a:pt x="7956" y="7267"/>
                  <a:pt x="7954" y="7275"/>
                </a:cubicBezTo>
                <a:lnTo>
                  <a:pt x="7954" y="7156"/>
                </a:lnTo>
                <a:cubicBezTo>
                  <a:pt x="7952" y="7171"/>
                  <a:pt x="7950" y="7177"/>
                  <a:pt x="7949" y="7177"/>
                </a:cubicBezTo>
                <a:cubicBezTo>
                  <a:pt x="7947" y="7177"/>
                  <a:pt x="7950" y="7129"/>
                  <a:pt x="7947" y="7129"/>
                </a:cubicBezTo>
                <a:cubicBezTo>
                  <a:pt x="7946" y="7129"/>
                  <a:pt x="7944" y="7133"/>
                  <a:pt x="7942" y="7144"/>
                </a:cubicBezTo>
                <a:cubicBezTo>
                  <a:pt x="7942" y="7180"/>
                  <a:pt x="7930" y="7216"/>
                  <a:pt x="7930" y="7263"/>
                </a:cubicBezTo>
                <a:lnTo>
                  <a:pt x="7942" y="7216"/>
                </a:lnTo>
                <a:lnTo>
                  <a:pt x="7930" y="7311"/>
                </a:lnTo>
                <a:cubicBezTo>
                  <a:pt x="7930" y="7311"/>
                  <a:pt x="7939" y="7285"/>
                  <a:pt x="7942" y="7285"/>
                </a:cubicBezTo>
                <a:cubicBezTo>
                  <a:pt x="7942" y="7285"/>
                  <a:pt x="7942" y="7285"/>
                  <a:pt x="7942" y="7287"/>
                </a:cubicBezTo>
                <a:cubicBezTo>
                  <a:pt x="7942" y="7311"/>
                  <a:pt x="7942" y="7347"/>
                  <a:pt x="7942" y="7382"/>
                </a:cubicBezTo>
                <a:cubicBezTo>
                  <a:pt x="7942" y="7353"/>
                  <a:pt x="7941" y="7343"/>
                  <a:pt x="7940" y="7343"/>
                </a:cubicBezTo>
                <a:cubicBezTo>
                  <a:pt x="7937" y="7343"/>
                  <a:pt x="7931" y="7384"/>
                  <a:pt x="7924" y="7384"/>
                </a:cubicBezTo>
                <a:cubicBezTo>
                  <a:pt x="7922" y="7384"/>
                  <a:pt x="7920" y="7381"/>
                  <a:pt x="7918" y="7370"/>
                </a:cubicBezTo>
                <a:lnTo>
                  <a:pt x="7930" y="7192"/>
                </a:lnTo>
                <a:cubicBezTo>
                  <a:pt x="7930" y="7179"/>
                  <a:pt x="7929" y="7174"/>
                  <a:pt x="7928" y="7174"/>
                </a:cubicBezTo>
                <a:cubicBezTo>
                  <a:pt x="7923" y="7174"/>
                  <a:pt x="7910" y="7248"/>
                  <a:pt x="7900" y="7248"/>
                </a:cubicBezTo>
                <a:cubicBezTo>
                  <a:pt x="7898" y="7248"/>
                  <a:pt x="7896" y="7245"/>
                  <a:pt x="7895" y="7239"/>
                </a:cubicBezTo>
                <a:lnTo>
                  <a:pt x="7895" y="7263"/>
                </a:lnTo>
                <a:cubicBezTo>
                  <a:pt x="7895" y="7293"/>
                  <a:pt x="7893" y="7300"/>
                  <a:pt x="7889" y="7300"/>
                </a:cubicBezTo>
                <a:cubicBezTo>
                  <a:pt x="7886" y="7300"/>
                  <a:pt x="7882" y="7293"/>
                  <a:pt x="7877" y="7293"/>
                </a:cubicBezTo>
                <a:cubicBezTo>
                  <a:pt x="7875" y="7293"/>
                  <a:pt x="7873" y="7294"/>
                  <a:pt x="7871" y="7299"/>
                </a:cubicBezTo>
                <a:cubicBezTo>
                  <a:pt x="7871" y="7263"/>
                  <a:pt x="7871" y="7227"/>
                  <a:pt x="7871" y="7192"/>
                </a:cubicBezTo>
                <a:cubicBezTo>
                  <a:pt x="7871" y="7227"/>
                  <a:pt x="7859" y="7192"/>
                  <a:pt x="7847" y="7299"/>
                </a:cubicBezTo>
                <a:lnTo>
                  <a:pt x="7847" y="7227"/>
                </a:lnTo>
                <a:cubicBezTo>
                  <a:pt x="7846" y="7224"/>
                  <a:pt x="7845" y="7223"/>
                  <a:pt x="7844" y="7223"/>
                </a:cubicBezTo>
                <a:cubicBezTo>
                  <a:pt x="7834" y="7223"/>
                  <a:pt x="7823" y="7360"/>
                  <a:pt x="7813" y="7360"/>
                </a:cubicBezTo>
                <a:cubicBezTo>
                  <a:pt x="7813" y="7360"/>
                  <a:pt x="7812" y="7360"/>
                  <a:pt x="7811" y="7358"/>
                </a:cubicBezTo>
                <a:cubicBezTo>
                  <a:pt x="7811" y="7311"/>
                  <a:pt x="7823" y="7263"/>
                  <a:pt x="7823" y="7216"/>
                </a:cubicBezTo>
                <a:cubicBezTo>
                  <a:pt x="7823" y="7216"/>
                  <a:pt x="7823" y="7214"/>
                  <a:pt x="7822" y="7214"/>
                </a:cubicBezTo>
                <a:cubicBezTo>
                  <a:pt x="7821" y="7214"/>
                  <a:pt x="7818" y="7218"/>
                  <a:pt x="7811" y="7239"/>
                </a:cubicBezTo>
                <a:cubicBezTo>
                  <a:pt x="7811" y="7235"/>
                  <a:pt x="7811" y="7233"/>
                  <a:pt x="7811" y="7233"/>
                </a:cubicBezTo>
                <a:cubicBezTo>
                  <a:pt x="7809" y="7233"/>
                  <a:pt x="7803" y="7280"/>
                  <a:pt x="7801" y="7280"/>
                </a:cubicBezTo>
                <a:cubicBezTo>
                  <a:pt x="7800" y="7280"/>
                  <a:pt x="7799" y="7275"/>
                  <a:pt x="7799" y="7263"/>
                </a:cubicBezTo>
                <a:cubicBezTo>
                  <a:pt x="7799" y="7287"/>
                  <a:pt x="7787" y="7323"/>
                  <a:pt x="7787" y="7347"/>
                </a:cubicBezTo>
                <a:lnTo>
                  <a:pt x="7787" y="7311"/>
                </a:lnTo>
                <a:cubicBezTo>
                  <a:pt x="7775" y="7347"/>
                  <a:pt x="7775" y="7382"/>
                  <a:pt x="7775" y="7418"/>
                </a:cubicBezTo>
                <a:cubicBezTo>
                  <a:pt x="7775" y="7347"/>
                  <a:pt x="7770" y="7334"/>
                  <a:pt x="7763" y="7334"/>
                </a:cubicBezTo>
                <a:cubicBezTo>
                  <a:pt x="7759" y="7334"/>
                  <a:pt x="7755" y="7338"/>
                  <a:pt x="7751" y="7338"/>
                </a:cubicBezTo>
                <a:cubicBezTo>
                  <a:pt x="7745" y="7338"/>
                  <a:pt x="7740" y="7327"/>
                  <a:pt x="7740" y="7263"/>
                </a:cubicBezTo>
                <a:cubicBezTo>
                  <a:pt x="7728" y="7287"/>
                  <a:pt x="7716" y="7299"/>
                  <a:pt x="7704" y="7311"/>
                </a:cubicBezTo>
                <a:lnTo>
                  <a:pt x="7704" y="7287"/>
                </a:lnTo>
                <a:cubicBezTo>
                  <a:pt x="7704" y="7280"/>
                  <a:pt x="7704" y="7277"/>
                  <a:pt x="7703" y="7277"/>
                </a:cubicBezTo>
                <a:cubicBezTo>
                  <a:pt x="7699" y="7277"/>
                  <a:pt x="7685" y="7396"/>
                  <a:pt x="7674" y="7396"/>
                </a:cubicBezTo>
                <a:cubicBezTo>
                  <a:pt x="7672" y="7396"/>
                  <a:pt x="7670" y="7392"/>
                  <a:pt x="7668" y="7382"/>
                </a:cubicBezTo>
                <a:cubicBezTo>
                  <a:pt x="7668" y="7299"/>
                  <a:pt x="7680" y="7335"/>
                  <a:pt x="7680" y="7299"/>
                </a:cubicBezTo>
                <a:cubicBezTo>
                  <a:pt x="7684" y="7239"/>
                  <a:pt x="7684" y="7222"/>
                  <a:pt x="7682" y="7222"/>
                </a:cubicBezTo>
                <a:lnTo>
                  <a:pt x="7682" y="7222"/>
                </a:lnTo>
                <a:cubicBezTo>
                  <a:pt x="7680" y="7222"/>
                  <a:pt x="7675" y="7249"/>
                  <a:pt x="7671" y="7249"/>
                </a:cubicBezTo>
                <a:cubicBezTo>
                  <a:pt x="7670" y="7249"/>
                  <a:pt x="7668" y="7241"/>
                  <a:pt x="7668" y="7216"/>
                </a:cubicBezTo>
                <a:lnTo>
                  <a:pt x="7668" y="7204"/>
                </a:lnTo>
                <a:cubicBezTo>
                  <a:pt x="7668" y="7193"/>
                  <a:pt x="7667" y="7188"/>
                  <a:pt x="7666" y="7188"/>
                </a:cubicBezTo>
                <a:cubicBezTo>
                  <a:pt x="7660" y="7188"/>
                  <a:pt x="7644" y="7264"/>
                  <a:pt x="7634" y="7264"/>
                </a:cubicBezTo>
                <a:cubicBezTo>
                  <a:pt x="7634" y="7264"/>
                  <a:pt x="7633" y="7264"/>
                  <a:pt x="7633" y="7263"/>
                </a:cubicBezTo>
                <a:lnTo>
                  <a:pt x="7633" y="7239"/>
                </a:lnTo>
                <a:cubicBezTo>
                  <a:pt x="7621" y="7287"/>
                  <a:pt x="7609" y="7335"/>
                  <a:pt x="7585" y="7382"/>
                </a:cubicBezTo>
                <a:cubicBezTo>
                  <a:pt x="7585" y="7347"/>
                  <a:pt x="7597" y="7311"/>
                  <a:pt x="7597" y="7275"/>
                </a:cubicBezTo>
                <a:lnTo>
                  <a:pt x="7597" y="7275"/>
                </a:lnTo>
                <a:cubicBezTo>
                  <a:pt x="7597" y="7275"/>
                  <a:pt x="7585" y="7394"/>
                  <a:pt x="7573" y="7406"/>
                </a:cubicBezTo>
                <a:cubicBezTo>
                  <a:pt x="7573" y="7358"/>
                  <a:pt x="7573" y="7299"/>
                  <a:pt x="7573" y="7251"/>
                </a:cubicBezTo>
                <a:lnTo>
                  <a:pt x="7585" y="7251"/>
                </a:lnTo>
                <a:cubicBezTo>
                  <a:pt x="7585" y="7219"/>
                  <a:pt x="7584" y="7208"/>
                  <a:pt x="7582" y="7208"/>
                </a:cubicBezTo>
                <a:cubicBezTo>
                  <a:pt x="7579" y="7208"/>
                  <a:pt x="7574" y="7240"/>
                  <a:pt x="7573" y="7240"/>
                </a:cubicBezTo>
                <a:cubicBezTo>
                  <a:pt x="7573" y="7240"/>
                  <a:pt x="7573" y="7240"/>
                  <a:pt x="7573" y="7239"/>
                </a:cubicBezTo>
                <a:lnTo>
                  <a:pt x="7573" y="7192"/>
                </a:lnTo>
                <a:cubicBezTo>
                  <a:pt x="7550" y="7203"/>
                  <a:pt x="7539" y="7312"/>
                  <a:pt x="7527" y="7312"/>
                </a:cubicBezTo>
                <a:cubicBezTo>
                  <a:pt x="7527" y="7312"/>
                  <a:pt x="7526" y="7311"/>
                  <a:pt x="7525" y="7311"/>
                </a:cubicBezTo>
                <a:lnTo>
                  <a:pt x="7525" y="7347"/>
                </a:lnTo>
                <a:cubicBezTo>
                  <a:pt x="7523" y="7373"/>
                  <a:pt x="7521" y="7382"/>
                  <a:pt x="7520" y="7382"/>
                </a:cubicBezTo>
                <a:cubicBezTo>
                  <a:pt x="7519" y="7382"/>
                  <a:pt x="7521" y="7335"/>
                  <a:pt x="7518" y="7335"/>
                </a:cubicBezTo>
                <a:cubicBezTo>
                  <a:pt x="7517" y="7335"/>
                  <a:pt x="7516" y="7342"/>
                  <a:pt x="7514" y="7358"/>
                </a:cubicBezTo>
                <a:lnTo>
                  <a:pt x="7514" y="7251"/>
                </a:lnTo>
                <a:cubicBezTo>
                  <a:pt x="7502" y="7287"/>
                  <a:pt x="7490" y="7335"/>
                  <a:pt x="7478" y="7382"/>
                </a:cubicBezTo>
                <a:cubicBezTo>
                  <a:pt x="7490" y="7323"/>
                  <a:pt x="7502" y="7263"/>
                  <a:pt x="7514" y="7204"/>
                </a:cubicBezTo>
                <a:lnTo>
                  <a:pt x="7514" y="7204"/>
                </a:lnTo>
                <a:cubicBezTo>
                  <a:pt x="7514" y="7204"/>
                  <a:pt x="7506" y="7204"/>
                  <a:pt x="7496" y="7236"/>
                </a:cubicBezTo>
                <a:lnTo>
                  <a:pt x="7496" y="7236"/>
                </a:lnTo>
                <a:cubicBezTo>
                  <a:pt x="7496" y="7236"/>
                  <a:pt x="7496" y="7236"/>
                  <a:pt x="7496" y="7236"/>
                </a:cubicBezTo>
                <a:cubicBezTo>
                  <a:pt x="7490" y="7236"/>
                  <a:pt x="7490" y="7254"/>
                  <a:pt x="7490" y="7263"/>
                </a:cubicBezTo>
                <a:cubicBezTo>
                  <a:pt x="7492" y="7252"/>
                  <a:pt x="7494" y="7243"/>
                  <a:pt x="7496" y="7236"/>
                </a:cubicBezTo>
                <a:lnTo>
                  <a:pt x="7496" y="7236"/>
                </a:lnTo>
                <a:cubicBezTo>
                  <a:pt x="7498" y="7236"/>
                  <a:pt x="7499" y="7237"/>
                  <a:pt x="7502" y="7239"/>
                </a:cubicBezTo>
                <a:cubicBezTo>
                  <a:pt x="7490" y="7335"/>
                  <a:pt x="7466" y="7370"/>
                  <a:pt x="7466" y="7370"/>
                </a:cubicBezTo>
                <a:cubicBezTo>
                  <a:pt x="7478" y="7156"/>
                  <a:pt x="7442" y="7311"/>
                  <a:pt x="7442" y="7144"/>
                </a:cubicBezTo>
                <a:cubicBezTo>
                  <a:pt x="7436" y="7166"/>
                  <a:pt x="7430" y="7174"/>
                  <a:pt x="7425" y="7174"/>
                </a:cubicBezTo>
                <a:cubicBezTo>
                  <a:pt x="7412" y="7174"/>
                  <a:pt x="7402" y="7119"/>
                  <a:pt x="7386" y="7119"/>
                </a:cubicBezTo>
                <a:cubicBezTo>
                  <a:pt x="7385" y="7119"/>
                  <a:pt x="7384" y="7120"/>
                  <a:pt x="7383" y="7120"/>
                </a:cubicBezTo>
                <a:cubicBezTo>
                  <a:pt x="7383" y="7180"/>
                  <a:pt x="7371" y="7239"/>
                  <a:pt x="7359" y="7299"/>
                </a:cubicBezTo>
                <a:lnTo>
                  <a:pt x="7359" y="7192"/>
                </a:lnTo>
                <a:cubicBezTo>
                  <a:pt x="7371" y="7156"/>
                  <a:pt x="7371" y="7132"/>
                  <a:pt x="7371" y="7108"/>
                </a:cubicBezTo>
                <a:cubicBezTo>
                  <a:pt x="7371" y="7073"/>
                  <a:pt x="7371" y="7025"/>
                  <a:pt x="7371" y="6989"/>
                </a:cubicBezTo>
                <a:cubicBezTo>
                  <a:pt x="7371" y="7033"/>
                  <a:pt x="7364" y="7058"/>
                  <a:pt x="7361" y="7058"/>
                </a:cubicBezTo>
                <a:cubicBezTo>
                  <a:pt x="7360" y="7058"/>
                  <a:pt x="7359" y="7055"/>
                  <a:pt x="7359" y="7049"/>
                </a:cubicBezTo>
                <a:lnTo>
                  <a:pt x="7359" y="7132"/>
                </a:lnTo>
                <a:cubicBezTo>
                  <a:pt x="7355" y="7149"/>
                  <a:pt x="7352" y="7155"/>
                  <a:pt x="7350" y="7155"/>
                </a:cubicBezTo>
                <a:cubicBezTo>
                  <a:pt x="7343" y="7155"/>
                  <a:pt x="7351" y="7055"/>
                  <a:pt x="7343" y="7055"/>
                </a:cubicBezTo>
                <a:cubicBezTo>
                  <a:pt x="7341" y="7055"/>
                  <a:pt x="7339" y="7060"/>
                  <a:pt x="7335" y="7073"/>
                </a:cubicBezTo>
                <a:lnTo>
                  <a:pt x="7347" y="7025"/>
                </a:lnTo>
                <a:lnTo>
                  <a:pt x="7347" y="7025"/>
                </a:lnTo>
                <a:cubicBezTo>
                  <a:pt x="7335" y="7049"/>
                  <a:pt x="7311" y="7025"/>
                  <a:pt x="7287" y="7156"/>
                </a:cubicBezTo>
                <a:cubicBezTo>
                  <a:pt x="7287" y="7132"/>
                  <a:pt x="7299" y="7108"/>
                  <a:pt x="7299" y="7073"/>
                </a:cubicBezTo>
                <a:cubicBezTo>
                  <a:pt x="7299" y="7072"/>
                  <a:pt x="7298" y="7072"/>
                  <a:pt x="7298" y="7072"/>
                </a:cubicBezTo>
                <a:cubicBezTo>
                  <a:pt x="7287" y="7072"/>
                  <a:pt x="7258" y="7162"/>
                  <a:pt x="7240" y="7162"/>
                </a:cubicBezTo>
                <a:cubicBezTo>
                  <a:pt x="7235" y="7162"/>
                  <a:pt x="7230" y="7154"/>
                  <a:pt x="7228" y="7132"/>
                </a:cubicBezTo>
                <a:lnTo>
                  <a:pt x="7228" y="7096"/>
                </a:lnTo>
                <a:cubicBezTo>
                  <a:pt x="7228" y="7106"/>
                  <a:pt x="7221" y="7143"/>
                  <a:pt x="7217" y="7143"/>
                </a:cubicBezTo>
                <a:cubicBezTo>
                  <a:pt x="7216" y="7143"/>
                  <a:pt x="7216" y="7140"/>
                  <a:pt x="7216" y="7132"/>
                </a:cubicBezTo>
                <a:cubicBezTo>
                  <a:pt x="7216" y="7108"/>
                  <a:pt x="7216" y="7096"/>
                  <a:pt x="7216" y="7085"/>
                </a:cubicBezTo>
                <a:cubicBezTo>
                  <a:pt x="7216" y="7095"/>
                  <a:pt x="7208" y="7138"/>
                  <a:pt x="7205" y="7138"/>
                </a:cubicBezTo>
                <a:cubicBezTo>
                  <a:pt x="7204" y="7138"/>
                  <a:pt x="7204" y="7136"/>
                  <a:pt x="7204" y="7132"/>
                </a:cubicBezTo>
                <a:lnTo>
                  <a:pt x="7204" y="7085"/>
                </a:lnTo>
                <a:cubicBezTo>
                  <a:pt x="7201" y="7076"/>
                  <a:pt x="7197" y="7073"/>
                  <a:pt x="7194" y="7073"/>
                </a:cubicBezTo>
                <a:cubicBezTo>
                  <a:pt x="7174" y="7073"/>
                  <a:pt x="7155" y="7209"/>
                  <a:pt x="7144" y="7239"/>
                </a:cubicBezTo>
                <a:cubicBezTo>
                  <a:pt x="7156" y="7168"/>
                  <a:pt x="7156" y="7108"/>
                  <a:pt x="7144" y="7049"/>
                </a:cubicBezTo>
                <a:lnTo>
                  <a:pt x="7144" y="7025"/>
                </a:lnTo>
                <a:cubicBezTo>
                  <a:pt x="7143" y="7024"/>
                  <a:pt x="7142" y="7024"/>
                  <a:pt x="7141" y="7024"/>
                </a:cubicBezTo>
                <a:cubicBezTo>
                  <a:pt x="7118" y="7024"/>
                  <a:pt x="7095" y="7134"/>
                  <a:pt x="7061" y="7180"/>
                </a:cubicBezTo>
                <a:cubicBezTo>
                  <a:pt x="7061" y="7037"/>
                  <a:pt x="7025" y="7108"/>
                  <a:pt x="7013" y="7037"/>
                </a:cubicBezTo>
                <a:cubicBezTo>
                  <a:pt x="7013" y="7073"/>
                  <a:pt x="7002" y="7108"/>
                  <a:pt x="7002" y="7144"/>
                </a:cubicBezTo>
                <a:cubicBezTo>
                  <a:pt x="7002" y="7142"/>
                  <a:pt x="7001" y="7141"/>
                  <a:pt x="7001" y="7141"/>
                </a:cubicBezTo>
                <a:cubicBezTo>
                  <a:pt x="6998" y="7141"/>
                  <a:pt x="6991" y="7169"/>
                  <a:pt x="6988" y="7169"/>
                </a:cubicBezTo>
                <a:cubicBezTo>
                  <a:pt x="6986" y="7169"/>
                  <a:pt x="6986" y="7157"/>
                  <a:pt x="6990" y="7120"/>
                </a:cubicBezTo>
                <a:cubicBezTo>
                  <a:pt x="6990" y="7035"/>
                  <a:pt x="6990" y="7023"/>
                  <a:pt x="6985" y="7023"/>
                </a:cubicBezTo>
                <a:cubicBezTo>
                  <a:pt x="6984" y="7023"/>
                  <a:pt x="6981" y="7025"/>
                  <a:pt x="6978" y="7025"/>
                </a:cubicBezTo>
                <a:lnTo>
                  <a:pt x="6954" y="7180"/>
                </a:lnTo>
                <a:cubicBezTo>
                  <a:pt x="6954" y="7110"/>
                  <a:pt x="6948" y="7090"/>
                  <a:pt x="6941" y="7090"/>
                </a:cubicBezTo>
                <a:cubicBezTo>
                  <a:pt x="6931" y="7090"/>
                  <a:pt x="6918" y="7124"/>
                  <a:pt x="6911" y="7124"/>
                </a:cubicBezTo>
                <a:cubicBezTo>
                  <a:pt x="6905" y="7124"/>
                  <a:pt x="6903" y="7107"/>
                  <a:pt x="6906" y="7049"/>
                </a:cubicBezTo>
                <a:lnTo>
                  <a:pt x="6906" y="7049"/>
                </a:lnTo>
                <a:cubicBezTo>
                  <a:pt x="6894" y="7085"/>
                  <a:pt x="6883" y="7085"/>
                  <a:pt x="6883" y="7120"/>
                </a:cubicBezTo>
                <a:lnTo>
                  <a:pt x="6883" y="7049"/>
                </a:lnTo>
                <a:cubicBezTo>
                  <a:pt x="6874" y="7031"/>
                  <a:pt x="6865" y="7020"/>
                  <a:pt x="6856" y="7020"/>
                </a:cubicBezTo>
                <a:cubicBezTo>
                  <a:pt x="6853" y="7020"/>
                  <a:pt x="6850" y="7022"/>
                  <a:pt x="6847" y="7025"/>
                </a:cubicBezTo>
                <a:lnTo>
                  <a:pt x="6847" y="6977"/>
                </a:lnTo>
                <a:cubicBezTo>
                  <a:pt x="6835" y="6977"/>
                  <a:pt x="6823" y="7204"/>
                  <a:pt x="6811" y="7216"/>
                </a:cubicBezTo>
                <a:lnTo>
                  <a:pt x="6811" y="7085"/>
                </a:lnTo>
                <a:cubicBezTo>
                  <a:pt x="6803" y="7085"/>
                  <a:pt x="6795" y="7037"/>
                  <a:pt x="6784" y="7037"/>
                </a:cubicBezTo>
                <a:cubicBezTo>
                  <a:pt x="6778" y="7037"/>
                  <a:pt x="6771" y="7049"/>
                  <a:pt x="6763" y="7085"/>
                </a:cubicBezTo>
                <a:cubicBezTo>
                  <a:pt x="6763" y="7073"/>
                  <a:pt x="6763" y="7049"/>
                  <a:pt x="6763" y="7025"/>
                </a:cubicBezTo>
                <a:cubicBezTo>
                  <a:pt x="6763" y="7025"/>
                  <a:pt x="6757" y="7004"/>
                  <a:pt x="6750" y="7004"/>
                </a:cubicBezTo>
                <a:cubicBezTo>
                  <a:pt x="6743" y="7004"/>
                  <a:pt x="6734" y="7025"/>
                  <a:pt x="6728" y="7108"/>
                </a:cubicBezTo>
                <a:cubicBezTo>
                  <a:pt x="6728" y="7073"/>
                  <a:pt x="6726" y="7059"/>
                  <a:pt x="6724" y="7059"/>
                </a:cubicBezTo>
                <a:cubicBezTo>
                  <a:pt x="6720" y="7059"/>
                  <a:pt x="6712" y="7112"/>
                  <a:pt x="6704" y="7144"/>
                </a:cubicBezTo>
                <a:lnTo>
                  <a:pt x="6704" y="7073"/>
                </a:lnTo>
                <a:cubicBezTo>
                  <a:pt x="6692" y="7120"/>
                  <a:pt x="6680" y="7168"/>
                  <a:pt x="6668" y="7227"/>
                </a:cubicBezTo>
                <a:lnTo>
                  <a:pt x="6668" y="7180"/>
                </a:lnTo>
                <a:cubicBezTo>
                  <a:pt x="6668" y="7175"/>
                  <a:pt x="6668" y="7172"/>
                  <a:pt x="6667" y="7172"/>
                </a:cubicBezTo>
                <a:cubicBezTo>
                  <a:pt x="6665" y="7172"/>
                  <a:pt x="6658" y="7223"/>
                  <a:pt x="6650" y="7223"/>
                </a:cubicBezTo>
                <a:cubicBezTo>
                  <a:pt x="6648" y="7223"/>
                  <a:pt x="6646" y="7221"/>
                  <a:pt x="6644" y="7216"/>
                </a:cubicBezTo>
                <a:lnTo>
                  <a:pt x="6644" y="7168"/>
                </a:lnTo>
                <a:cubicBezTo>
                  <a:pt x="6644" y="7166"/>
                  <a:pt x="6644" y="7165"/>
                  <a:pt x="6644" y="7165"/>
                </a:cubicBezTo>
                <a:cubicBezTo>
                  <a:pt x="6644" y="7165"/>
                  <a:pt x="6642" y="7190"/>
                  <a:pt x="6632" y="7239"/>
                </a:cubicBezTo>
                <a:cubicBezTo>
                  <a:pt x="6632" y="7247"/>
                  <a:pt x="6632" y="7250"/>
                  <a:pt x="6631" y="7250"/>
                </a:cubicBezTo>
                <a:cubicBezTo>
                  <a:pt x="6628" y="7250"/>
                  <a:pt x="6621" y="7201"/>
                  <a:pt x="6621" y="7144"/>
                </a:cubicBezTo>
                <a:cubicBezTo>
                  <a:pt x="6621" y="7184"/>
                  <a:pt x="6612" y="7233"/>
                  <a:pt x="6602" y="7233"/>
                </a:cubicBezTo>
                <a:cubicBezTo>
                  <a:pt x="6600" y="7233"/>
                  <a:pt x="6599" y="7231"/>
                  <a:pt x="6597" y="7227"/>
                </a:cubicBezTo>
                <a:cubicBezTo>
                  <a:pt x="6597" y="7216"/>
                  <a:pt x="6597" y="7192"/>
                  <a:pt x="6597" y="7180"/>
                </a:cubicBezTo>
                <a:cubicBezTo>
                  <a:pt x="6595" y="7170"/>
                  <a:pt x="6593" y="7166"/>
                  <a:pt x="6591" y="7166"/>
                </a:cubicBezTo>
                <a:cubicBezTo>
                  <a:pt x="6584" y="7166"/>
                  <a:pt x="6577" y="7217"/>
                  <a:pt x="6575" y="7217"/>
                </a:cubicBezTo>
                <a:cubicBezTo>
                  <a:pt x="6574" y="7217"/>
                  <a:pt x="6573" y="7210"/>
                  <a:pt x="6573" y="7192"/>
                </a:cubicBezTo>
                <a:lnTo>
                  <a:pt x="6573" y="7144"/>
                </a:lnTo>
                <a:cubicBezTo>
                  <a:pt x="6573" y="7141"/>
                  <a:pt x="6574" y="7139"/>
                  <a:pt x="6575" y="7139"/>
                </a:cubicBezTo>
                <a:cubicBezTo>
                  <a:pt x="6579" y="7139"/>
                  <a:pt x="6585" y="7148"/>
                  <a:pt x="6585" y="7156"/>
                </a:cubicBezTo>
                <a:cubicBezTo>
                  <a:pt x="6585" y="7097"/>
                  <a:pt x="6585" y="7025"/>
                  <a:pt x="6597" y="6966"/>
                </a:cubicBezTo>
                <a:lnTo>
                  <a:pt x="6597" y="6966"/>
                </a:lnTo>
                <a:cubicBezTo>
                  <a:pt x="6586" y="7018"/>
                  <a:pt x="6567" y="7115"/>
                  <a:pt x="6562" y="7115"/>
                </a:cubicBezTo>
                <a:cubicBezTo>
                  <a:pt x="6561" y="7115"/>
                  <a:pt x="6561" y="7113"/>
                  <a:pt x="6561" y="7108"/>
                </a:cubicBezTo>
                <a:lnTo>
                  <a:pt x="6561" y="7085"/>
                </a:lnTo>
                <a:lnTo>
                  <a:pt x="6561" y="7061"/>
                </a:lnTo>
                <a:cubicBezTo>
                  <a:pt x="6561" y="7028"/>
                  <a:pt x="6557" y="7020"/>
                  <a:pt x="6554" y="7020"/>
                </a:cubicBezTo>
                <a:cubicBezTo>
                  <a:pt x="6551" y="7020"/>
                  <a:pt x="6549" y="7025"/>
                  <a:pt x="6549" y="7025"/>
                </a:cubicBezTo>
                <a:cubicBezTo>
                  <a:pt x="6538" y="7069"/>
                  <a:pt x="6537" y="7102"/>
                  <a:pt x="6537" y="7144"/>
                </a:cubicBezTo>
                <a:lnTo>
                  <a:pt x="6549" y="7144"/>
                </a:lnTo>
                <a:cubicBezTo>
                  <a:pt x="6549" y="7169"/>
                  <a:pt x="6543" y="7195"/>
                  <a:pt x="6540" y="7195"/>
                </a:cubicBezTo>
                <a:cubicBezTo>
                  <a:pt x="6538" y="7195"/>
                  <a:pt x="6537" y="7190"/>
                  <a:pt x="6537" y="7180"/>
                </a:cubicBezTo>
                <a:lnTo>
                  <a:pt x="6513" y="7311"/>
                </a:lnTo>
                <a:lnTo>
                  <a:pt x="6513" y="7061"/>
                </a:lnTo>
                <a:cubicBezTo>
                  <a:pt x="6478" y="7108"/>
                  <a:pt x="6466" y="7180"/>
                  <a:pt x="6466" y="7239"/>
                </a:cubicBezTo>
                <a:lnTo>
                  <a:pt x="6466" y="7168"/>
                </a:lnTo>
                <a:cubicBezTo>
                  <a:pt x="6466" y="7165"/>
                  <a:pt x="6466" y="7162"/>
                  <a:pt x="6466" y="7159"/>
                </a:cubicBezTo>
                <a:lnTo>
                  <a:pt x="6466" y="7159"/>
                </a:lnTo>
                <a:cubicBezTo>
                  <a:pt x="6458" y="7171"/>
                  <a:pt x="6449" y="7178"/>
                  <a:pt x="6445" y="7207"/>
                </a:cubicBezTo>
                <a:lnTo>
                  <a:pt x="6445" y="7207"/>
                </a:lnTo>
                <a:cubicBezTo>
                  <a:pt x="6447" y="7187"/>
                  <a:pt x="6448" y="7173"/>
                  <a:pt x="6446" y="7173"/>
                </a:cubicBezTo>
                <a:lnTo>
                  <a:pt x="6446" y="7173"/>
                </a:lnTo>
                <a:cubicBezTo>
                  <a:pt x="6446" y="7173"/>
                  <a:pt x="6444" y="7175"/>
                  <a:pt x="6442" y="7180"/>
                </a:cubicBezTo>
                <a:lnTo>
                  <a:pt x="6442" y="7144"/>
                </a:lnTo>
                <a:cubicBezTo>
                  <a:pt x="6438" y="7113"/>
                  <a:pt x="6434" y="7101"/>
                  <a:pt x="6430" y="7101"/>
                </a:cubicBezTo>
                <a:cubicBezTo>
                  <a:pt x="6421" y="7101"/>
                  <a:pt x="6410" y="7152"/>
                  <a:pt x="6394" y="7192"/>
                </a:cubicBezTo>
                <a:cubicBezTo>
                  <a:pt x="6359" y="7144"/>
                  <a:pt x="6323" y="7073"/>
                  <a:pt x="6287" y="7013"/>
                </a:cubicBezTo>
                <a:cubicBezTo>
                  <a:pt x="6394" y="6870"/>
                  <a:pt x="6251" y="6620"/>
                  <a:pt x="6251" y="6418"/>
                </a:cubicBezTo>
                <a:cubicBezTo>
                  <a:pt x="6251" y="6436"/>
                  <a:pt x="6231" y="6445"/>
                  <a:pt x="6207" y="6445"/>
                </a:cubicBezTo>
                <a:cubicBezTo>
                  <a:pt x="6183" y="6445"/>
                  <a:pt x="6156" y="6436"/>
                  <a:pt x="6144" y="6418"/>
                </a:cubicBezTo>
                <a:cubicBezTo>
                  <a:pt x="6144" y="6370"/>
                  <a:pt x="6013" y="6346"/>
                  <a:pt x="6121" y="6299"/>
                </a:cubicBezTo>
                <a:lnTo>
                  <a:pt x="6121" y="6299"/>
                </a:lnTo>
                <a:lnTo>
                  <a:pt x="6121" y="6323"/>
                </a:lnTo>
                <a:cubicBezTo>
                  <a:pt x="6216" y="6251"/>
                  <a:pt x="6156" y="6168"/>
                  <a:pt x="6121" y="6108"/>
                </a:cubicBezTo>
                <a:lnTo>
                  <a:pt x="5978" y="6156"/>
                </a:lnTo>
                <a:cubicBezTo>
                  <a:pt x="6013" y="6049"/>
                  <a:pt x="5978" y="5918"/>
                  <a:pt x="5882" y="5846"/>
                </a:cubicBezTo>
                <a:cubicBezTo>
                  <a:pt x="5811" y="5763"/>
                  <a:pt x="5728" y="5703"/>
                  <a:pt x="5775" y="5608"/>
                </a:cubicBezTo>
                <a:cubicBezTo>
                  <a:pt x="5728" y="5584"/>
                  <a:pt x="5692" y="5549"/>
                  <a:pt x="5632" y="5525"/>
                </a:cubicBezTo>
                <a:lnTo>
                  <a:pt x="5704" y="5477"/>
                </a:lnTo>
                <a:cubicBezTo>
                  <a:pt x="5644" y="5382"/>
                  <a:pt x="5573" y="5287"/>
                  <a:pt x="5489" y="5215"/>
                </a:cubicBezTo>
                <a:lnTo>
                  <a:pt x="5549" y="5203"/>
                </a:lnTo>
                <a:cubicBezTo>
                  <a:pt x="5537" y="5189"/>
                  <a:pt x="5519" y="5183"/>
                  <a:pt x="5498" y="5183"/>
                </a:cubicBezTo>
                <a:cubicBezTo>
                  <a:pt x="5432" y="5183"/>
                  <a:pt x="5335" y="5237"/>
                  <a:pt x="5281" y="5237"/>
                </a:cubicBezTo>
                <a:cubicBezTo>
                  <a:pt x="5269" y="5237"/>
                  <a:pt x="5258" y="5234"/>
                  <a:pt x="5251" y="5227"/>
                </a:cubicBezTo>
                <a:lnTo>
                  <a:pt x="5323" y="5120"/>
                </a:lnTo>
                <a:cubicBezTo>
                  <a:pt x="5207" y="5039"/>
                  <a:pt x="5159" y="4834"/>
                  <a:pt x="4981" y="4834"/>
                </a:cubicBezTo>
                <a:cubicBezTo>
                  <a:pt x="4976" y="4834"/>
                  <a:pt x="4971" y="4834"/>
                  <a:pt x="4966" y="4834"/>
                </a:cubicBezTo>
                <a:cubicBezTo>
                  <a:pt x="4975" y="4825"/>
                  <a:pt x="4993" y="4807"/>
                  <a:pt x="5012" y="4807"/>
                </a:cubicBezTo>
                <a:cubicBezTo>
                  <a:pt x="5016" y="4807"/>
                  <a:pt x="5021" y="4808"/>
                  <a:pt x="5025" y="4810"/>
                </a:cubicBezTo>
                <a:cubicBezTo>
                  <a:pt x="4983" y="4777"/>
                  <a:pt x="4905" y="4677"/>
                  <a:pt x="4838" y="4677"/>
                </a:cubicBezTo>
                <a:cubicBezTo>
                  <a:pt x="4814" y="4677"/>
                  <a:pt x="4793" y="4689"/>
                  <a:pt x="4774" y="4719"/>
                </a:cubicBezTo>
                <a:lnTo>
                  <a:pt x="4774" y="4719"/>
                </a:lnTo>
                <a:cubicBezTo>
                  <a:pt x="4783" y="4688"/>
                  <a:pt x="4750" y="4670"/>
                  <a:pt x="4707" y="4659"/>
                </a:cubicBezTo>
                <a:lnTo>
                  <a:pt x="4707" y="4659"/>
                </a:lnTo>
                <a:cubicBezTo>
                  <a:pt x="4710" y="4663"/>
                  <a:pt x="4716" y="4671"/>
                  <a:pt x="4716" y="4680"/>
                </a:cubicBezTo>
                <a:lnTo>
                  <a:pt x="4704" y="4680"/>
                </a:lnTo>
                <a:cubicBezTo>
                  <a:pt x="4704" y="4671"/>
                  <a:pt x="4704" y="4662"/>
                  <a:pt x="4704" y="4658"/>
                </a:cubicBezTo>
                <a:lnTo>
                  <a:pt x="4704" y="4658"/>
                </a:lnTo>
                <a:cubicBezTo>
                  <a:pt x="4705" y="4659"/>
                  <a:pt x="4706" y="4659"/>
                  <a:pt x="4707" y="4659"/>
                </a:cubicBezTo>
                <a:lnTo>
                  <a:pt x="4707" y="4659"/>
                </a:lnTo>
                <a:cubicBezTo>
                  <a:pt x="4705" y="4657"/>
                  <a:pt x="4704" y="4656"/>
                  <a:pt x="4704" y="4656"/>
                </a:cubicBezTo>
                <a:cubicBezTo>
                  <a:pt x="4704" y="4656"/>
                  <a:pt x="4704" y="4657"/>
                  <a:pt x="4704" y="4658"/>
                </a:cubicBezTo>
                <a:lnTo>
                  <a:pt x="4704" y="4658"/>
                </a:lnTo>
                <a:cubicBezTo>
                  <a:pt x="4700" y="4657"/>
                  <a:pt x="4696" y="4657"/>
                  <a:pt x="4692" y="4656"/>
                </a:cubicBezTo>
                <a:cubicBezTo>
                  <a:pt x="4704" y="4632"/>
                  <a:pt x="4704" y="4608"/>
                  <a:pt x="4692" y="4584"/>
                </a:cubicBezTo>
                <a:lnTo>
                  <a:pt x="4692" y="4584"/>
                </a:lnTo>
                <a:cubicBezTo>
                  <a:pt x="4707" y="4599"/>
                  <a:pt x="4717" y="4604"/>
                  <a:pt x="4725" y="4604"/>
                </a:cubicBezTo>
                <a:cubicBezTo>
                  <a:pt x="4738" y="4604"/>
                  <a:pt x="4746" y="4594"/>
                  <a:pt x="4757" y="4594"/>
                </a:cubicBezTo>
                <a:cubicBezTo>
                  <a:pt x="4769" y="4594"/>
                  <a:pt x="4784" y="4604"/>
                  <a:pt x="4811" y="4644"/>
                </a:cubicBezTo>
                <a:cubicBezTo>
                  <a:pt x="4799" y="4608"/>
                  <a:pt x="4775" y="4537"/>
                  <a:pt x="4787" y="4525"/>
                </a:cubicBezTo>
                <a:lnTo>
                  <a:pt x="4787" y="4525"/>
                </a:lnTo>
                <a:cubicBezTo>
                  <a:pt x="4812" y="4575"/>
                  <a:pt x="4827" y="4587"/>
                  <a:pt x="4840" y="4587"/>
                </a:cubicBezTo>
                <a:cubicBezTo>
                  <a:pt x="4851" y="4587"/>
                  <a:pt x="4861" y="4578"/>
                  <a:pt x="4875" y="4578"/>
                </a:cubicBezTo>
                <a:cubicBezTo>
                  <a:pt x="4890" y="4578"/>
                  <a:pt x="4910" y="4588"/>
                  <a:pt x="4942" y="4632"/>
                </a:cubicBezTo>
                <a:cubicBezTo>
                  <a:pt x="4870" y="4513"/>
                  <a:pt x="4966" y="4537"/>
                  <a:pt x="4954" y="4453"/>
                </a:cubicBezTo>
                <a:lnTo>
                  <a:pt x="4954" y="4453"/>
                </a:lnTo>
                <a:cubicBezTo>
                  <a:pt x="4954" y="4453"/>
                  <a:pt x="4966" y="4477"/>
                  <a:pt x="4966" y="4477"/>
                </a:cubicBezTo>
                <a:cubicBezTo>
                  <a:pt x="4989" y="4477"/>
                  <a:pt x="5013" y="4501"/>
                  <a:pt x="5049" y="4513"/>
                </a:cubicBezTo>
                <a:cubicBezTo>
                  <a:pt x="5001" y="4441"/>
                  <a:pt x="4966" y="4382"/>
                  <a:pt x="4954" y="4310"/>
                </a:cubicBezTo>
                <a:lnTo>
                  <a:pt x="4954" y="4310"/>
                </a:lnTo>
                <a:cubicBezTo>
                  <a:pt x="5037" y="4382"/>
                  <a:pt x="5025" y="4429"/>
                  <a:pt x="5097" y="4501"/>
                </a:cubicBezTo>
                <a:cubicBezTo>
                  <a:pt x="5037" y="4429"/>
                  <a:pt x="5073" y="4394"/>
                  <a:pt x="5025" y="4346"/>
                </a:cubicBezTo>
                <a:lnTo>
                  <a:pt x="5025" y="4346"/>
                </a:lnTo>
                <a:cubicBezTo>
                  <a:pt x="5055" y="4366"/>
                  <a:pt x="5084" y="4386"/>
                  <a:pt x="5107" y="4412"/>
                </a:cubicBezTo>
                <a:lnTo>
                  <a:pt x="5107" y="4412"/>
                </a:lnTo>
                <a:cubicBezTo>
                  <a:pt x="5047" y="4330"/>
                  <a:pt x="5118" y="4390"/>
                  <a:pt x="5085" y="4322"/>
                </a:cubicBezTo>
                <a:lnTo>
                  <a:pt x="5085" y="4322"/>
                </a:lnTo>
                <a:cubicBezTo>
                  <a:pt x="5126" y="4347"/>
                  <a:pt x="5150" y="4383"/>
                  <a:pt x="5161" y="4383"/>
                </a:cubicBezTo>
                <a:cubicBezTo>
                  <a:pt x="5166" y="4383"/>
                  <a:pt x="5168" y="4376"/>
                  <a:pt x="5168" y="4358"/>
                </a:cubicBezTo>
                <a:cubicBezTo>
                  <a:pt x="5192" y="4382"/>
                  <a:pt x="5216" y="4406"/>
                  <a:pt x="5216" y="4441"/>
                </a:cubicBezTo>
                <a:cubicBezTo>
                  <a:pt x="5251" y="4418"/>
                  <a:pt x="5168" y="4358"/>
                  <a:pt x="5132" y="4299"/>
                </a:cubicBezTo>
                <a:cubicBezTo>
                  <a:pt x="5132" y="4289"/>
                  <a:pt x="5135" y="4285"/>
                  <a:pt x="5138" y="4285"/>
                </a:cubicBezTo>
                <a:cubicBezTo>
                  <a:pt x="5155" y="4285"/>
                  <a:pt x="5201" y="4353"/>
                  <a:pt x="5239" y="4382"/>
                </a:cubicBezTo>
                <a:cubicBezTo>
                  <a:pt x="5239" y="4346"/>
                  <a:pt x="5192" y="4251"/>
                  <a:pt x="5204" y="4251"/>
                </a:cubicBezTo>
                <a:cubicBezTo>
                  <a:pt x="5209" y="4251"/>
                  <a:pt x="5215" y="4254"/>
                  <a:pt x="5220" y="4259"/>
                </a:cubicBezTo>
                <a:lnTo>
                  <a:pt x="5220" y="4259"/>
                </a:lnTo>
                <a:cubicBezTo>
                  <a:pt x="5214" y="4207"/>
                  <a:pt x="5279" y="4215"/>
                  <a:pt x="5228" y="4132"/>
                </a:cubicBezTo>
                <a:lnTo>
                  <a:pt x="5228" y="4132"/>
                </a:lnTo>
                <a:cubicBezTo>
                  <a:pt x="5230" y="4134"/>
                  <a:pt x="5232" y="4136"/>
                  <a:pt x="5234" y="4137"/>
                </a:cubicBezTo>
                <a:lnTo>
                  <a:pt x="5234" y="4137"/>
                </a:lnTo>
                <a:cubicBezTo>
                  <a:pt x="5204" y="4105"/>
                  <a:pt x="5176" y="4068"/>
                  <a:pt x="5156" y="4048"/>
                </a:cubicBezTo>
                <a:cubicBezTo>
                  <a:pt x="5156" y="4040"/>
                  <a:pt x="5137" y="4006"/>
                  <a:pt x="5150" y="4006"/>
                </a:cubicBezTo>
                <a:cubicBezTo>
                  <a:pt x="5154" y="4006"/>
                  <a:pt x="5163" y="4011"/>
                  <a:pt x="5180" y="4025"/>
                </a:cubicBezTo>
                <a:cubicBezTo>
                  <a:pt x="5168" y="4025"/>
                  <a:pt x="5192" y="4048"/>
                  <a:pt x="5204" y="4072"/>
                </a:cubicBezTo>
                <a:lnTo>
                  <a:pt x="5192" y="4037"/>
                </a:lnTo>
                <a:lnTo>
                  <a:pt x="5192" y="4037"/>
                </a:lnTo>
                <a:cubicBezTo>
                  <a:pt x="5263" y="4108"/>
                  <a:pt x="5204" y="4072"/>
                  <a:pt x="5251" y="4132"/>
                </a:cubicBezTo>
                <a:cubicBezTo>
                  <a:pt x="5251" y="4087"/>
                  <a:pt x="5220" y="4012"/>
                  <a:pt x="5245" y="4012"/>
                </a:cubicBezTo>
                <a:cubicBezTo>
                  <a:pt x="5247" y="4012"/>
                  <a:pt x="5249" y="4012"/>
                  <a:pt x="5251" y="4013"/>
                </a:cubicBezTo>
                <a:cubicBezTo>
                  <a:pt x="5323" y="4072"/>
                  <a:pt x="5239" y="4072"/>
                  <a:pt x="5311" y="4108"/>
                </a:cubicBezTo>
                <a:lnTo>
                  <a:pt x="5263" y="4108"/>
                </a:lnTo>
                <a:cubicBezTo>
                  <a:pt x="5394" y="4203"/>
                  <a:pt x="5239" y="4108"/>
                  <a:pt x="5370" y="4227"/>
                </a:cubicBezTo>
                <a:cubicBezTo>
                  <a:pt x="5430" y="4215"/>
                  <a:pt x="5370" y="4156"/>
                  <a:pt x="5430" y="4144"/>
                </a:cubicBezTo>
                <a:cubicBezTo>
                  <a:pt x="5394" y="4096"/>
                  <a:pt x="5370" y="4084"/>
                  <a:pt x="5335" y="4037"/>
                </a:cubicBezTo>
                <a:cubicBezTo>
                  <a:pt x="5332" y="4014"/>
                  <a:pt x="5339" y="4006"/>
                  <a:pt x="5350" y="4006"/>
                </a:cubicBezTo>
                <a:cubicBezTo>
                  <a:pt x="5385" y="4006"/>
                  <a:pt x="5469" y="4091"/>
                  <a:pt x="5493" y="4091"/>
                </a:cubicBezTo>
                <a:cubicBezTo>
                  <a:pt x="5502" y="4091"/>
                  <a:pt x="5502" y="4080"/>
                  <a:pt x="5489" y="4048"/>
                </a:cubicBezTo>
                <a:cubicBezTo>
                  <a:pt x="5458" y="4006"/>
                  <a:pt x="5388" y="3926"/>
                  <a:pt x="5424" y="3926"/>
                </a:cubicBezTo>
                <a:cubicBezTo>
                  <a:pt x="5428" y="3926"/>
                  <a:pt x="5434" y="3927"/>
                  <a:pt x="5442" y="3929"/>
                </a:cubicBezTo>
                <a:lnTo>
                  <a:pt x="5513" y="4013"/>
                </a:lnTo>
                <a:cubicBezTo>
                  <a:pt x="5545" y="3991"/>
                  <a:pt x="5442" y="3902"/>
                  <a:pt x="5483" y="3902"/>
                </a:cubicBezTo>
                <a:cubicBezTo>
                  <a:pt x="5487" y="3902"/>
                  <a:pt x="5493" y="3903"/>
                  <a:pt x="5501" y="3906"/>
                </a:cubicBezTo>
                <a:cubicBezTo>
                  <a:pt x="5525" y="3941"/>
                  <a:pt x="5501" y="3953"/>
                  <a:pt x="5513" y="3965"/>
                </a:cubicBezTo>
                <a:cubicBezTo>
                  <a:pt x="5526" y="3971"/>
                  <a:pt x="5535" y="3973"/>
                  <a:pt x="5539" y="3973"/>
                </a:cubicBezTo>
                <a:cubicBezTo>
                  <a:pt x="5566" y="3973"/>
                  <a:pt x="5491" y="3902"/>
                  <a:pt x="5501" y="3882"/>
                </a:cubicBezTo>
                <a:lnTo>
                  <a:pt x="5501" y="3882"/>
                </a:lnTo>
                <a:lnTo>
                  <a:pt x="5573" y="3953"/>
                </a:lnTo>
                <a:cubicBezTo>
                  <a:pt x="5597" y="3906"/>
                  <a:pt x="5585" y="3822"/>
                  <a:pt x="5609" y="3775"/>
                </a:cubicBezTo>
                <a:cubicBezTo>
                  <a:pt x="5620" y="3798"/>
                  <a:pt x="5644" y="3822"/>
                  <a:pt x="5668" y="3834"/>
                </a:cubicBezTo>
                <a:cubicBezTo>
                  <a:pt x="5680" y="3763"/>
                  <a:pt x="5775" y="3751"/>
                  <a:pt x="5859" y="3739"/>
                </a:cubicBezTo>
                <a:lnTo>
                  <a:pt x="5823" y="3667"/>
                </a:lnTo>
                <a:lnTo>
                  <a:pt x="5823" y="3667"/>
                </a:lnTo>
                <a:cubicBezTo>
                  <a:pt x="5823" y="3668"/>
                  <a:pt x="5859" y="3691"/>
                  <a:pt x="5859" y="3703"/>
                </a:cubicBezTo>
                <a:cubicBezTo>
                  <a:pt x="5906" y="3703"/>
                  <a:pt x="5823" y="3667"/>
                  <a:pt x="5811" y="3632"/>
                </a:cubicBezTo>
                <a:cubicBezTo>
                  <a:pt x="5808" y="3624"/>
                  <a:pt x="5809" y="3621"/>
                  <a:pt x="5812" y="3621"/>
                </a:cubicBezTo>
                <a:cubicBezTo>
                  <a:pt x="5823" y="3621"/>
                  <a:pt x="5861" y="3661"/>
                  <a:pt x="5870" y="3679"/>
                </a:cubicBezTo>
                <a:cubicBezTo>
                  <a:pt x="5850" y="3606"/>
                  <a:pt x="5847" y="3506"/>
                  <a:pt x="5911" y="3506"/>
                </a:cubicBezTo>
                <a:cubicBezTo>
                  <a:pt x="5920" y="3506"/>
                  <a:pt x="5930" y="3508"/>
                  <a:pt x="5942" y="3513"/>
                </a:cubicBezTo>
                <a:lnTo>
                  <a:pt x="5954" y="3537"/>
                </a:lnTo>
                <a:cubicBezTo>
                  <a:pt x="5998" y="3537"/>
                  <a:pt x="5879" y="3415"/>
                  <a:pt x="5917" y="3415"/>
                </a:cubicBezTo>
                <a:cubicBezTo>
                  <a:pt x="5920" y="3415"/>
                  <a:pt x="5925" y="3416"/>
                  <a:pt x="5930" y="3417"/>
                </a:cubicBezTo>
                <a:lnTo>
                  <a:pt x="5930" y="3441"/>
                </a:lnTo>
                <a:cubicBezTo>
                  <a:pt x="5997" y="3412"/>
                  <a:pt x="6010" y="3330"/>
                  <a:pt x="6081" y="3330"/>
                </a:cubicBezTo>
                <a:cubicBezTo>
                  <a:pt x="6098" y="3330"/>
                  <a:pt x="6119" y="3334"/>
                  <a:pt x="6144" y="3346"/>
                </a:cubicBezTo>
                <a:cubicBezTo>
                  <a:pt x="6073" y="3251"/>
                  <a:pt x="6240" y="3322"/>
                  <a:pt x="6121" y="3203"/>
                </a:cubicBezTo>
                <a:lnTo>
                  <a:pt x="6121" y="3203"/>
                </a:lnTo>
                <a:cubicBezTo>
                  <a:pt x="6203" y="3224"/>
                  <a:pt x="6223" y="3253"/>
                  <a:pt x="6280" y="3253"/>
                </a:cubicBezTo>
                <a:cubicBezTo>
                  <a:pt x="6290" y="3253"/>
                  <a:pt x="6300" y="3252"/>
                  <a:pt x="6311" y="3251"/>
                </a:cubicBezTo>
                <a:cubicBezTo>
                  <a:pt x="6323" y="3251"/>
                  <a:pt x="6251" y="3167"/>
                  <a:pt x="6251" y="3132"/>
                </a:cubicBezTo>
                <a:lnTo>
                  <a:pt x="6251" y="3132"/>
                </a:lnTo>
                <a:lnTo>
                  <a:pt x="6311" y="3203"/>
                </a:lnTo>
                <a:lnTo>
                  <a:pt x="6263" y="3120"/>
                </a:lnTo>
                <a:lnTo>
                  <a:pt x="6347" y="3179"/>
                </a:lnTo>
                <a:lnTo>
                  <a:pt x="6347" y="3144"/>
                </a:lnTo>
                <a:cubicBezTo>
                  <a:pt x="6335" y="3144"/>
                  <a:pt x="6311" y="3132"/>
                  <a:pt x="6299" y="3108"/>
                </a:cubicBezTo>
                <a:cubicBezTo>
                  <a:pt x="6295" y="3093"/>
                  <a:pt x="6303" y="3088"/>
                  <a:pt x="6316" y="3088"/>
                </a:cubicBezTo>
                <a:cubicBezTo>
                  <a:pt x="6346" y="3088"/>
                  <a:pt x="6402" y="3115"/>
                  <a:pt x="6418" y="3132"/>
                </a:cubicBezTo>
                <a:lnTo>
                  <a:pt x="6418" y="3036"/>
                </a:lnTo>
                <a:cubicBezTo>
                  <a:pt x="6433" y="3044"/>
                  <a:pt x="6443" y="3055"/>
                  <a:pt x="6448" y="3069"/>
                </a:cubicBezTo>
                <a:lnTo>
                  <a:pt x="6448" y="3069"/>
                </a:lnTo>
                <a:cubicBezTo>
                  <a:pt x="6449" y="3069"/>
                  <a:pt x="6449" y="3069"/>
                  <a:pt x="6449" y="3069"/>
                </a:cubicBezTo>
                <a:cubicBezTo>
                  <a:pt x="6458" y="3069"/>
                  <a:pt x="6486" y="3099"/>
                  <a:pt x="6494" y="3099"/>
                </a:cubicBezTo>
                <a:cubicBezTo>
                  <a:pt x="6499" y="3099"/>
                  <a:pt x="6498" y="3092"/>
                  <a:pt x="6490" y="3072"/>
                </a:cubicBezTo>
                <a:cubicBezTo>
                  <a:pt x="6478" y="3060"/>
                  <a:pt x="6454" y="3048"/>
                  <a:pt x="6442" y="3025"/>
                </a:cubicBezTo>
                <a:lnTo>
                  <a:pt x="6442" y="3025"/>
                </a:lnTo>
                <a:cubicBezTo>
                  <a:pt x="6455" y="3031"/>
                  <a:pt x="6468" y="3034"/>
                  <a:pt x="6479" y="3034"/>
                </a:cubicBezTo>
                <a:cubicBezTo>
                  <a:pt x="6507" y="3034"/>
                  <a:pt x="6525" y="3015"/>
                  <a:pt x="6525" y="2989"/>
                </a:cubicBezTo>
                <a:lnTo>
                  <a:pt x="6561" y="3036"/>
                </a:lnTo>
                <a:cubicBezTo>
                  <a:pt x="6609" y="3013"/>
                  <a:pt x="6621" y="2941"/>
                  <a:pt x="6656" y="2894"/>
                </a:cubicBezTo>
                <a:cubicBezTo>
                  <a:pt x="6632" y="2894"/>
                  <a:pt x="6549" y="2810"/>
                  <a:pt x="6561" y="2798"/>
                </a:cubicBezTo>
                <a:lnTo>
                  <a:pt x="6561" y="2798"/>
                </a:lnTo>
                <a:lnTo>
                  <a:pt x="6632" y="2858"/>
                </a:lnTo>
                <a:cubicBezTo>
                  <a:pt x="6597" y="2810"/>
                  <a:pt x="6597" y="2846"/>
                  <a:pt x="6561" y="2775"/>
                </a:cubicBezTo>
                <a:lnTo>
                  <a:pt x="6561" y="2775"/>
                </a:lnTo>
                <a:cubicBezTo>
                  <a:pt x="6585" y="2775"/>
                  <a:pt x="6644" y="2846"/>
                  <a:pt x="6656" y="2870"/>
                </a:cubicBezTo>
                <a:lnTo>
                  <a:pt x="6656" y="2834"/>
                </a:lnTo>
                <a:cubicBezTo>
                  <a:pt x="6680" y="2846"/>
                  <a:pt x="6680" y="2858"/>
                  <a:pt x="6704" y="2894"/>
                </a:cubicBezTo>
                <a:cubicBezTo>
                  <a:pt x="6697" y="2879"/>
                  <a:pt x="6703" y="2876"/>
                  <a:pt x="6715" y="2876"/>
                </a:cubicBezTo>
                <a:cubicBezTo>
                  <a:pt x="6726" y="2876"/>
                  <a:pt x="6744" y="2880"/>
                  <a:pt x="6755" y="2880"/>
                </a:cubicBezTo>
                <a:cubicBezTo>
                  <a:pt x="6769" y="2880"/>
                  <a:pt x="6775" y="2874"/>
                  <a:pt x="6752" y="2846"/>
                </a:cubicBezTo>
                <a:lnTo>
                  <a:pt x="6752" y="2846"/>
                </a:lnTo>
                <a:lnTo>
                  <a:pt x="6763" y="2858"/>
                </a:lnTo>
                <a:cubicBezTo>
                  <a:pt x="6811" y="2822"/>
                  <a:pt x="6799" y="2775"/>
                  <a:pt x="6835" y="2739"/>
                </a:cubicBezTo>
                <a:cubicBezTo>
                  <a:pt x="6775" y="2679"/>
                  <a:pt x="6799" y="2679"/>
                  <a:pt x="6763" y="2632"/>
                </a:cubicBezTo>
                <a:cubicBezTo>
                  <a:pt x="6811" y="2632"/>
                  <a:pt x="6883" y="2632"/>
                  <a:pt x="6906" y="2608"/>
                </a:cubicBezTo>
                <a:cubicBezTo>
                  <a:pt x="6906" y="2548"/>
                  <a:pt x="6859" y="2548"/>
                  <a:pt x="6835" y="2501"/>
                </a:cubicBezTo>
                <a:lnTo>
                  <a:pt x="6835" y="2501"/>
                </a:lnTo>
                <a:cubicBezTo>
                  <a:pt x="6894" y="2560"/>
                  <a:pt x="6918" y="2524"/>
                  <a:pt x="6942" y="2572"/>
                </a:cubicBezTo>
                <a:cubicBezTo>
                  <a:pt x="6966" y="2524"/>
                  <a:pt x="6978" y="2477"/>
                  <a:pt x="6978" y="2429"/>
                </a:cubicBezTo>
                <a:cubicBezTo>
                  <a:pt x="6954" y="2417"/>
                  <a:pt x="6930" y="2405"/>
                  <a:pt x="6918" y="2382"/>
                </a:cubicBezTo>
                <a:cubicBezTo>
                  <a:pt x="6918" y="2379"/>
                  <a:pt x="6920" y="2377"/>
                  <a:pt x="6924" y="2377"/>
                </a:cubicBezTo>
                <a:cubicBezTo>
                  <a:pt x="6935" y="2377"/>
                  <a:pt x="6960" y="2391"/>
                  <a:pt x="6978" y="2417"/>
                </a:cubicBezTo>
                <a:cubicBezTo>
                  <a:pt x="6970" y="2380"/>
                  <a:pt x="6994" y="2371"/>
                  <a:pt x="7028" y="2371"/>
                </a:cubicBezTo>
                <a:cubicBezTo>
                  <a:pt x="7063" y="2371"/>
                  <a:pt x="7109" y="2381"/>
                  <a:pt x="7143" y="2381"/>
                </a:cubicBezTo>
                <a:cubicBezTo>
                  <a:pt x="7182" y="2381"/>
                  <a:pt x="7207" y="2367"/>
                  <a:pt x="7180" y="2310"/>
                </a:cubicBezTo>
                <a:lnTo>
                  <a:pt x="7168" y="2215"/>
                </a:lnTo>
                <a:cubicBezTo>
                  <a:pt x="7170" y="2214"/>
                  <a:pt x="7172" y="2213"/>
                  <a:pt x="7174" y="2213"/>
                </a:cubicBezTo>
                <a:cubicBezTo>
                  <a:pt x="7192" y="2213"/>
                  <a:pt x="7196" y="2265"/>
                  <a:pt x="7240" y="2286"/>
                </a:cubicBezTo>
                <a:cubicBezTo>
                  <a:pt x="7204" y="2155"/>
                  <a:pt x="7323" y="2227"/>
                  <a:pt x="7299" y="2132"/>
                </a:cubicBezTo>
                <a:lnTo>
                  <a:pt x="7299" y="2132"/>
                </a:lnTo>
                <a:cubicBezTo>
                  <a:pt x="7339" y="2161"/>
                  <a:pt x="7366" y="2172"/>
                  <a:pt x="7385" y="2172"/>
                </a:cubicBezTo>
                <a:cubicBezTo>
                  <a:pt x="7442" y="2172"/>
                  <a:pt x="7430" y="2074"/>
                  <a:pt x="7488" y="2074"/>
                </a:cubicBezTo>
                <a:cubicBezTo>
                  <a:pt x="7498" y="2074"/>
                  <a:pt x="7510" y="2077"/>
                  <a:pt x="7525" y="2084"/>
                </a:cubicBezTo>
                <a:lnTo>
                  <a:pt x="7490" y="2048"/>
                </a:lnTo>
                <a:cubicBezTo>
                  <a:pt x="7483" y="2035"/>
                  <a:pt x="7483" y="2030"/>
                  <a:pt x="7487" y="2030"/>
                </a:cubicBezTo>
                <a:cubicBezTo>
                  <a:pt x="7496" y="2030"/>
                  <a:pt x="7529" y="2060"/>
                  <a:pt x="7537" y="2060"/>
                </a:cubicBezTo>
                <a:cubicBezTo>
                  <a:pt x="7514" y="2036"/>
                  <a:pt x="7502" y="2036"/>
                  <a:pt x="7478" y="2013"/>
                </a:cubicBezTo>
                <a:cubicBezTo>
                  <a:pt x="7525" y="1893"/>
                  <a:pt x="7716" y="1905"/>
                  <a:pt x="7835" y="1858"/>
                </a:cubicBezTo>
                <a:cubicBezTo>
                  <a:pt x="7867" y="1837"/>
                  <a:pt x="7710" y="1683"/>
                  <a:pt x="7759" y="1683"/>
                </a:cubicBezTo>
                <a:cubicBezTo>
                  <a:pt x="7765" y="1683"/>
                  <a:pt x="7774" y="1686"/>
                  <a:pt x="7787" y="1691"/>
                </a:cubicBezTo>
                <a:lnTo>
                  <a:pt x="7847" y="1774"/>
                </a:lnTo>
                <a:cubicBezTo>
                  <a:pt x="7835" y="1632"/>
                  <a:pt x="7978" y="1655"/>
                  <a:pt x="7978" y="1524"/>
                </a:cubicBezTo>
                <a:cubicBezTo>
                  <a:pt x="7990" y="1548"/>
                  <a:pt x="8014" y="1572"/>
                  <a:pt x="8002" y="1572"/>
                </a:cubicBezTo>
                <a:cubicBezTo>
                  <a:pt x="8014" y="1582"/>
                  <a:pt x="8024" y="1586"/>
                  <a:pt x="8032" y="1586"/>
                </a:cubicBezTo>
                <a:cubicBezTo>
                  <a:pt x="8060" y="1586"/>
                  <a:pt x="8054" y="1526"/>
                  <a:pt x="8026" y="1489"/>
                </a:cubicBezTo>
                <a:lnTo>
                  <a:pt x="8026" y="1489"/>
                </a:lnTo>
                <a:cubicBezTo>
                  <a:pt x="8037" y="1489"/>
                  <a:pt x="8061" y="1524"/>
                  <a:pt x="8085" y="1548"/>
                </a:cubicBezTo>
                <a:cubicBezTo>
                  <a:pt x="8086" y="1549"/>
                  <a:pt x="8087" y="1549"/>
                  <a:pt x="8088" y="1549"/>
                </a:cubicBezTo>
                <a:cubicBezTo>
                  <a:pt x="8102" y="1549"/>
                  <a:pt x="8075" y="1481"/>
                  <a:pt x="8094" y="1481"/>
                </a:cubicBezTo>
                <a:cubicBezTo>
                  <a:pt x="8097" y="1481"/>
                  <a:pt x="8102" y="1483"/>
                  <a:pt x="8109" y="1489"/>
                </a:cubicBezTo>
                <a:cubicBezTo>
                  <a:pt x="8116" y="1495"/>
                  <a:pt x="8119" y="1502"/>
                  <a:pt x="8120" y="1509"/>
                </a:cubicBezTo>
                <a:lnTo>
                  <a:pt x="8120" y="1509"/>
                </a:lnTo>
                <a:cubicBezTo>
                  <a:pt x="8125" y="1487"/>
                  <a:pt x="8159" y="1481"/>
                  <a:pt x="8109" y="1441"/>
                </a:cubicBezTo>
                <a:cubicBezTo>
                  <a:pt x="8150" y="1441"/>
                  <a:pt x="8138" y="1389"/>
                  <a:pt x="8164" y="1389"/>
                </a:cubicBezTo>
                <a:cubicBezTo>
                  <a:pt x="8168" y="1389"/>
                  <a:pt x="8173" y="1390"/>
                  <a:pt x="8180" y="1393"/>
                </a:cubicBezTo>
                <a:cubicBezTo>
                  <a:pt x="8145" y="1310"/>
                  <a:pt x="8252" y="1393"/>
                  <a:pt x="8180" y="1286"/>
                </a:cubicBezTo>
                <a:lnTo>
                  <a:pt x="8180" y="1286"/>
                </a:lnTo>
                <a:cubicBezTo>
                  <a:pt x="8214" y="1329"/>
                  <a:pt x="8238" y="1345"/>
                  <a:pt x="8253" y="1345"/>
                </a:cubicBezTo>
                <a:cubicBezTo>
                  <a:pt x="8275" y="1345"/>
                  <a:pt x="8278" y="1310"/>
                  <a:pt x="8264" y="1274"/>
                </a:cubicBezTo>
                <a:lnTo>
                  <a:pt x="8264" y="1274"/>
                </a:lnTo>
                <a:cubicBezTo>
                  <a:pt x="8287" y="1310"/>
                  <a:pt x="8299" y="1298"/>
                  <a:pt x="8335" y="1346"/>
                </a:cubicBezTo>
                <a:cubicBezTo>
                  <a:pt x="8347" y="1322"/>
                  <a:pt x="8347" y="1298"/>
                  <a:pt x="8299" y="1239"/>
                </a:cubicBezTo>
                <a:lnTo>
                  <a:pt x="8299" y="1239"/>
                </a:lnTo>
                <a:cubicBezTo>
                  <a:pt x="8322" y="1255"/>
                  <a:pt x="8337" y="1262"/>
                  <a:pt x="8347" y="1262"/>
                </a:cubicBezTo>
                <a:cubicBezTo>
                  <a:pt x="8380" y="1262"/>
                  <a:pt x="8352" y="1186"/>
                  <a:pt x="8376" y="1186"/>
                </a:cubicBezTo>
                <a:cubicBezTo>
                  <a:pt x="8384" y="1186"/>
                  <a:pt x="8401" y="1197"/>
                  <a:pt x="8430" y="1227"/>
                </a:cubicBezTo>
                <a:cubicBezTo>
                  <a:pt x="8442" y="1155"/>
                  <a:pt x="8466" y="1072"/>
                  <a:pt x="8502" y="1000"/>
                </a:cubicBezTo>
                <a:lnTo>
                  <a:pt x="8502" y="1000"/>
                </a:lnTo>
                <a:cubicBezTo>
                  <a:pt x="8573" y="1108"/>
                  <a:pt x="8454" y="1048"/>
                  <a:pt x="8537" y="1155"/>
                </a:cubicBezTo>
                <a:cubicBezTo>
                  <a:pt x="8549" y="1084"/>
                  <a:pt x="8514" y="965"/>
                  <a:pt x="8573" y="965"/>
                </a:cubicBezTo>
                <a:cubicBezTo>
                  <a:pt x="8597" y="965"/>
                  <a:pt x="8609" y="1012"/>
                  <a:pt x="8609" y="1036"/>
                </a:cubicBezTo>
                <a:cubicBezTo>
                  <a:pt x="8633" y="953"/>
                  <a:pt x="8704" y="977"/>
                  <a:pt x="8716" y="882"/>
                </a:cubicBezTo>
                <a:lnTo>
                  <a:pt x="8716" y="882"/>
                </a:lnTo>
                <a:cubicBezTo>
                  <a:pt x="8716" y="882"/>
                  <a:pt x="8716" y="882"/>
                  <a:pt x="8716" y="882"/>
                </a:cubicBezTo>
                <a:lnTo>
                  <a:pt x="8716" y="882"/>
                </a:lnTo>
                <a:cubicBezTo>
                  <a:pt x="8716" y="882"/>
                  <a:pt x="8716" y="882"/>
                  <a:pt x="8716" y="881"/>
                </a:cubicBezTo>
                <a:cubicBezTo>
                  <a:pt x="8716" y="882"/>
                  <a:pt x="8716" y="882"/>
                  <a:pt x="8716" y="882"/>
                </a:cubicBezTo>
                <a:lnTo>
                  <a:pt x="8716" y="882"/>
                </a:lnTo>
                <a:cubicBezTo>
                  <a:pt x="8656" y="821"/>
                  <a:pt x="8655" y="724"/>
                  <a:pt x="8633" y="679"/>
                </a:cubicBezTo>
                <a:lnTo>
                  <a:pt x="8633" y="679"/>
                </a:lnTo>
                <a:cubicBezTo>
                  <a:pt x="8716" y="834"/>
                  <a:pt x="8704" y="691"/>
                  <a:pt x="8799" y="881"/>
                </a:cubicBezTo>
                <a:cubicBezTo>
                  <a:pt x="8788" y="858"/>
                  <a:pt x="8776" y="834"/>
                  <a:pt x="8764" y="810"/>
                </a:cubicBezTo>
                <a:lnTo>
                  <a:pt x="8764" y="810"/>
                </a:lnTo>
                <a:cubicBezTo>
                  <a:pt x="8776" y="810"/>
                  <a:pt x="8788" y="834"/>
                  <a:pt x="8811" y="870"/>
                </a:cubicBezTo>
                <a:cubicBezTo>
                  <a:pt x="8823" y="822"/>
                  <a:pt x="8776" y="786"/>
                  <a:pt x="8811" y="762"/>
                </a:cubicBezTo>
                <a:lnTo>
                  <a:pt x="8811" y="762"/>
                </a:lnTo>
                <a:cubicBezTo>
                  <a:pt x="8823" y="786"/>
                  <a:pt x="8823" y="810"/>
                  <a:pt x="8835" y="834"/>
                </a:cubicBezTo>
                <a:cubicBezTo>
                  <a:pt x="8824" y="779"/>
                  <a:pt x="8813" y="725"/>
                  <a:pt x="8830" y="725"/>
                </a:cubicBezTo>
                <a:cubicBezTo>
                  <a:pt x="8831" y="725"/>
                  <a:pt x="8833" y="726"/>
                  <a:pt x="8835" y="727"/>
                </a:cubicBezTo>
                <a:cubicBezTo>
                  <a:pt x="8835" y="739"/>
                  <a:pt x="8859" y="762"/>
                  <a:pt x="8859" y="762"/>
                </a:cubicBezTo>
                <a:cubicBezTo>
                  <a:pt x="8892" y="730"/>
                  <a:pt x="8864" y="617"/>
                  <a:pt x="8906" y="617"/>
                </a:cubicBezTo>
                <a:cubicBezTo>
                  <a:pt x="8909" y="617"/>
                  <a:pt x="8914" y="618"/>
                  <a:pt x="8918" y="619"/>
                </a:cubicBezTo>
                <a:cubicBezTo>
                  <a:pt x="8966" y="727"/>
                  <a:pt x="8954" y="643"/>
                  <a:pt x="9014" y="739"/>
                </a:cubicBezTo>
                <a:lnTo>
                  <a:pt x="9014" y="691"/>
                </a:lnTo>
                <a:lnTo>
                  <a:pt x="8978" y="655"/>
                </a:lnTo>
                <a:cubicBezTo>
                  <a:pt x="8999" y="645"/>
                  <a:pt x="8983" y="580"/>
                  <a:pt x="9003" y="580"/>
                </a:cubicBezTo>
                <a:cubicBezTo>
                  <a:pt x="9006" y="580"/>
                  <a:pt x="9009" y="581"/>
                  <a:pt x="9014" y="584"/>
                </a:cubicBezTo>
                <a:lnTo>
                  <a:pt x="9014" y="631"/>
                </a:lnTo>
                <a:lnTo>
                  <a:pt x="9049" y="596"/>
                </a:lnTo>
                <a:lnTo>
                  <a:pt x="9002" y="572"/>
                </a:lnTo>
                <a:cubicBezTo>
                  <a:pt x="9002" y="518"/>
                  <a:pt x="8952" y="463"/>
                  <a:pt x="8971" y="463"/>
                </a:cubicBezTo>
                <a:cubicBezTo>
                  <a:pt x="8973" y="463"/>
                  <a:pt x="8975" y="464"/>
                  <a:pt x="8978" y="465"/>
                </a:cubicBezTo>
                <a:cubicBezTo>
                  <a:pt x="8978" y="469"/>
                  <a:pt x="8981" y="469"/>
                  <a:pt x="8986" y="469"/>
                </a:cubicBezTo>
                <a:lnTo>
                  <a:pt x="8986" y="469"/>
                </a:lnTo>
                <a:cubicBezTo>
                  <a:pt x="8997" y="469"/>
                  <a:pt x="9018" y="469"/>
                  <a:pt x="9049" y="500"/>
                </a:cubicBezTo>
                <a:cubicBezTo>
                  <a:pt x="9049" y="469"/>
                  <a:pt x="9041" y="439"/>
                  <a:pt x="9054" y="439"/>
                </a:cubicBezTo>
                <a:cubicBezTo>
                  <a:pt x="9056" y="439"/>
                  <a:pt x="9058" y="439"/>
                  <a:pt x="9061" y="441"/>
                </a:cubicBezTo>
                <a:cubicBezTo>
                  <a:pt x="9097" y="465"/>
                  <a:pt x="9109" y="548"/>
                  <a:pt x="9121" y="572"/>
                </a:cubicBezTo>
                <a:cubicBezTo>
                  <a:pt x="9100" y="500"/>
                  <a:pt x="9151" y="517"/>
                  <a:pt x="9150" y="462"/>
                </a:cubicBezTo>
                <a:lnTo>
                  <a:pt x="9150" y="462"/>
                </a:lnTo>
                <a:cubicBezTo>
                  <a:pt x="9154" y="479"/>
                  <a:pt x="9161" y="498"/>
                  <a:pt x="9169" y="512"/>
                </a:cubicBezTo>
                <a:lnTo>
                  <a:pt x="9157" y="441"/>
                </a:lnTo>
                <a:lnTo>
                  <a:pt x="9157" y="441"/>
                </a:lnTo>
                <a:cubicBezTo>
                  <a:pt x="9169" y="465"/>
                  <a:pt x="9192" y="489"/>
                  <a:pt x="9192" y="512"/>
                </a:cubicBezTo>
                <a:cubicBezTo>
                  <a:pt x="9223" y="512"/>
                  <a:pt x="9155" y="422"/>
                  <a:pt x="9176" y="422"/>
                </a:cubicBezTo>
                <a:cubicBezTo>
                  <a:pt x="9179" y="422"/>
                  <a:pt x="9185" y="424"/>
                  <a:pt x="9192" y="429"/>
                </a:cubicBezTo>
                <a:cubicBezTo>
                  <a:pt x="9192" y="441"/>
                  <a:pt x="9192" y="453"/>
                  <a:pt x="9192" y="465"/>
                </a:cubicBezTo>
                <a:cubicBezTo>
                  <a:pt x="9196" y="466"/>
                  <a:pt x="9199" y="466"/>
                  <a:pt x="9201" y="466"/>
                </a:cubicBezTo>
                <a:cubicBezTo>
                  <a:pt x="9239" y="466"/>
                  <a:pt x="9253" y="404"/>
                  <a:pt x="9290" y="404"/>
                </a:cubicBezTo>
                <a:cubicBezTo>
                  <a:pt x="9293" y="404"/>
                  <a:pt x="9296" y="404"/>
                  <a:pt x="9299" y="405"/>
                </a:cubicBezTo>
                <a:cubicBezTo>
                  <a:pt x="9347" y="512"/>
                  <a:pt x="9276" y="453"/>
                  <a:pt x="9323" y="524"/>
                </a:cubicBezTo>
                <a:cubicBezTo>
                  <a:pt x="9357" y="490"/>
                  <a:pt x="9380" y="392"/>
                  <a:pt x="9423" y="392"/>
                </a:cubicBezTo>
                <a:cubicBezTo>
                  <a:pt x="9426" y="392"/>
                  <a:pt x="9428" y="393"/>
                  <a:pt x="9430" y="393"/>
                </a:cubicBezTo>
                <a:lnTo>
                  <a:pt x="9419" y="381"/>
                </a:lnTo>
                <a:cubicBezTo>
                  <a:pt x="9412" y="338"/>
                  <a:pt x="9414" y="324"/>
                  <a:pt x="9419" y="324"/>
                </a:cubicBezTo>
                <a:cubicBezTo>
                  <a:pt x="9431" y="324"/>
                  <a:pt x="9461" y="385"/>
                  <a:pt x="9473" y="385"/>
                </a:cubicBezTo>
                <a:cubicBezTo>
                  <a:pt x="9476" y="385"/>
                  <a:pt x="9478" y="380"/>
                  <a:pt x="9478" y="369"/>
                </a:cubicBezTo>
                <a:cubicBezTo>
                  <a:pt x="9478" y="393"/>
                  <a:pt x="9478" y="417"/>
                  <a:pt x="9478" y="441"/>
                </a:cubicBezTo>
                <a:cubicBezTo>
                  <a:pt x="9481" y="442"/>
                  <a:pt x="9484" y="442"/>
                  <a:pt x="9487" y="442"/>
                </a:cubicBezTo>
                <a:cubicBezTo>
                  <a:pt x="9518" y="442"/>
                  <a:pt x="9542" y="389"/>
                  <a:pt x="9585" y="346"/>
                </a:cubicBezTo>
                <a:lnTo>
                  <a:pt x="9585" y="381"/>
                </a:lnTo>
                <a:cubicBezTo>
                  <a:pt x="9609" y="417"/>
                  <a:pt x="9633" y="393"/>
                  <a:pt x="9657" y="417"/>
                </a:cubicBezTo>
                <a:cubicBezTo>
                  <a:pt x="9657" y="381"/>
                  <a:pt x="9669" y="381"/>
                  <a:pt x="9669" y="322"/>
                </a:cubicBezTo>
                <a:cubicBezTo>
                  <a:pt x="9683" y="392"/>
                  <a:pt x="9693" y="413"/>
                  <a:pt x="9706" y="413"/>
                </a:cubicBezTo>
                <a:cubicBezTo>
                  <a:pt x="9715" y="413"/>
                  <a:pt x="9725" y="403"/>
                  <a:pt x="9740" y="393"/>
                </a:cubicBezTo>
                <a:cubicBezTo>
                  <a:pt x="9757" y="376"/>
                  <a:pt x="9777" y="362"/>
                  <a:pt x="9791" y="362"/>
                </a:cubicBezTo>
                <a:cubicBezTo>
                  <a:pt x="9808" y="362"/>
                  <a:pt x="9818" y="379"/>
                  <a:pt x="9811" y="429"/>
                </a:cubicBezTo>
                <a:cubicBezTo>
                  <a:pt x="9811" y="429"/>
                  <a:pt x="9788" y="453"/>
                  <a:pt x="9788" y="453"/>
                </a:cubicBezTo>
                <a:lnTo>
                  <a:pt x="9835" y="441"/>
                </a:lnTo>
                <a:cubicBezTo>
                  <a:pt x="9847" y="405"/>
                  <a:pt x="9859" y="381"/>
                  <a:pt x="9859" y="346"/>
                </a:cubicBezTo>
                <a:cubicBezTo>
                  <a:pt x="9883" y="310"/>
                  <a:pt x="9907" y="298"/>
                  <a:pt x="9931" y="298"/>
                </a:cubicBezTo>
                <a:cubicBezTo>
                  <a:pt x="9883" y="334"/>
                  <a:pt x="9883" y="393"/>
                  <a:pt x="9871" y="429"/>
                </a:cubicBezTo>
                <a:lnTo>
                  <a:pt x="9895" y="369"/>
                </a:lnTo>
                <a:lnTo>
                  <a:pt x="9895" y="369"/>
                </a:lnTo>
                <a:cubicBezTo>
                  <a:pt x="9887" y="395"/>
                  <a:pt x="9886" y="405"/>
                  <a:pt x="9889" y="405"/>
                </a:cubicBezTo>
                <a:cubicBezTo>
                  <a:pt x="9898" y="405"/>
                  <a:pt x="9941" y="327"/>
                  <a:pt x="9959" y="327"/>
                </a:cubicBezTo>
                <a:cubicBezTo>
                  <a:pt x="9963" y="327"/>
                  <a:pt x="9966" y="332"/>
                  <a:pt x="9966" y="346"/>
                </a:cubicBezTo>
                <a:lnTo>
                  <a:pt x="9942" y="369"/>
                </a:lnTo>
                <a:cubicBezTo>
                  <a:pt x="9951" y="369"/>
                  <a:pt x="9980" y="349"/>
                  <a:pt x="9994" y="349"/>
                </a:cubicBezTo>
                <a:cubicBezTo>
                  <a:pt x="9999" y="349"/>
                  <a:pt x="10002" y="352"/>
                  <a:pt x="10002" y="358"/>
                </a:cubicBezTo>
                <a:cubicBezTo>
                  <a:pt x="9966" y="417"/>
                  <a:pt x="9966" y="381"/>
                  <a:pt x="9931" y="429"/>
                </a:cubicBezTo>
                <a:cubicBezTo>
                  <a:pt x="9948" y="429"/>
                  <a:pt x="10003" y="379"/>
                  <a:pt x="10023" y="379"/>
                </a:cubicBezTo>
                <a:cubicBezTo>
                  <a:pt x="10030" y="379"/>
                  <a:pt x="10032" y="386"/>
                  <a:pt x="10026" y="405"/>
                </a:cubicBezTo>
                <a:cubicBezTo>
                  <a:pt x="10002" y="417"/>
                  <a:pt x="9990" y="405"/>
                  <a:pt x="9966" y="429"/>
                </a:cubicBezTo>
                <a:cubicBezTo>
                  <a:pt x="9931" y="512"/>
                  <a:pt x="9942" y="489"/>
                  <a:pt x="9942" y="512"/>
                </a:cubicBezTo>
                <a:lnTo>
                  <a:pt x="9942" y="560"/>
                </a:lnTo>
                <a:lnTo>
                  <a:pt x="9954" y="536"/>
                </a:lnTo>
                <a:cubicBezTo>
                  <a:pt x="10015" y="488"/>
                  <a:pt x="10040" y="475"/>
                  <a:pt x="10052" y="475"/>
                </a:cubicBezTo>
                <a:cubicBezTo>
                  <a:pt x="10066" y="475"/>
                  <a:pt x="10064" y="493"/>
                  <a:pt x="10084" y="493"/>
                </a:cubicBezTo>
                <a:cubicBezTo>
                  <a:pt x="10093" y="493"/>
                  <a:pt x="10108" y="489"/>
                  <a:pt x="10133" y="477"/>
                </a:cubicBezTo>
                <a:lnTo>
                  <a:pt x="10133" y="477"/>
                </a:lnTo>
                <a:cubicBezTo>
                  <a:pt x="10014" y="536"/>
                  <a:pt x="10073" y="524"/>
                  <a:pt x="10002" y="572"/>
                </a:cubicBezTo>
                <a:cubicBezTo>
                  <a:pt x="9990" y="596"/>
                  <a:pt x="9978" y="619"/>
                  <a:pt x="9954" y="643"/>
                </a:cubicBezTo>
                <a:cubicBezTo>
                  <a:pt x="9968" y="637"/>
                  <a:pt x="9975" y="634"/>
                  <a:pt x="9979" y="634"/>
                </a:cubicBezTo>
                <a:cubicBezTo>
                  <a:pt x="9992" y="634"/>
                  <a:pt x="9971" y="658"/>
                  <a:pt x="9986" y="658"/>
                </a:cubicBezTo>
                <a:cubicBezTo>
                  <a:pt x="9992" y="658"/>
                  <a:pt x="10003" y="654"/>
                  <a:pt x="10026" y="643"/>
                </a:cubicBezTo>
                <a:lnTo>
                  <a:pt x="10026" y="643"/>
                </a:lnTo>
                <a:cubicBezTo>
                  <a:pt x="10002" y="655"/>
                  <a:pt x="10026" y="655"/>
                  <a:pt x="9966" y="691"/>
                </a:cubicBezTo>
                <a:cubicBezTo>
                  <a:pt x="10002" y="691"/>
                  <a:pt x="10002" y="655"/>
                  <a:pt x="10038" y="643"/>
                </a:cubicBezTo>
                <a:cubicBezTo>
                  <a:pt x="10048" y="639"/>
                  <a:pt x="10056" y="638"/>
                  <a:pt x="10061" y="638"/>
                </a:cubicBezTo>
                <a:cubicBezTo>
                  <a:pt x="10098" y="638"/>
                  <a:pt x="10011" y="729"/>
                  <a:pt x="10084" y="729"/>
                </a:cubicBezTo>
                <a:cubicBezTo>
                  <a:pt x="10090" y="729"/>
                  <a:pt x="10099" y="728"/>
                  <a:pt x="10109" y="727"/>
                </a:cubicBezTo>
                <a:cubicBezTo>
                  <a:pt x="10118" y="728"/>
                  <a:pt x="10128" y="729"/>
                  <a:pt x="10137" y="729"/>
                </a:cubicBezTo>
                <a:cubicBezTo>
                  <a:pt x="10176" y="729"/>
                  <a:pt x="10221" y="718"/>
                  <a:pt x="10266" y="718"/>
                </a:cubicBezTo>
                <a:cubicBezTo>
                  <a:pt x="10285" y="718"/>
                  <a:pt x="10305" y="720"/>
                  <a:pt x="10323" y="727"/>
                </a:cubicBezTo>
                <a:cubicBezTo>
                  <a:pt x="10288" y="750"/>
                  <a:pt x="10264" y="762"/>
                  <a:pt x="10228" y="762"/>
                </a:cubicBezTo>
                <a:cubicBezTo>
                  <a:pt x="10192" y="798"/>
                  <a:pt x="10204" y="810"/>
                  <a:pt x="10252" y="810"/>
                </a:cubicBezTo>
                <a:cubicBezTo>
                  <a:pt x="10216" y="822"/>
                  <a:pt x="10192" y="834"/>
                  <a:pt x="10181" y="846"/>
                </a:cubicBezTo>
                <a:cubicBezTo>
                  <a:pt x="10182" y="848"/>
                  <a:pt x="10186" y="848"/>
                  <a:pt x="10191" y="848"/>
                </a:cubicBezTo>
                <a:cubicBezTo>
                  <a:pt x="10205" y="848"/>
                  <a:pt x="10229" y="841"/>
                  <a:pt x="10242" y="841"/>
                </a:cubicBezTo>
                <a:cubicBezTo>
                  <a:pt x="10250" y="841"/>
                  <a:pt x="10253" y="845"/>
                  <a:pt x="10240" y="858"/>
                </a:cubicBezTo>
                <a:cubicBezTo>
                  <a:pt x="10216" y="858"/>
                  <a:pt x="10169" y="870"/>
                  <a:pt x="10133" y="881"/>
                </a:cubicBezTo>
                <a:cubicBezTo>
                  <a:pt x="10157" y="881"/>
                  <a:pt x="10216" y="881"/>
                  <a:pt x="10252" y="893"/>
                </a:cubicBezTo>
                <a:cubicBezTo>
                  <a:pt x="10216" y="905"/>
                  <a:pt x="10181" y="917"/>
                  <a:pt x="10145" y="917"/>
                </a:cubicBezTo>
                <a:cubicBezTo>
                  <a:pt x="10160" y="927"/>
                  <a:pt x="10177" y="933"/>
                  <a:pt x="10196" y="936"/>
                </a:cubicBezTo>
                <a:lnTo>
                  <a:pt x="10196" y="936"/>
                </a:lnTo>
                <a:cubicBezTo>
                  <a:pt x="10191" y="926"/>
                  <a:pt x="10245" y="903"/>
                  <a:pt x="10264" y="893"/>
                </a:cubicBezTo>
                <a:lnTo>
                  <a:pt x="10288" y="905"/>
                </a:lnTo>
                <a:cubicBezTo>
                  <a:pt x="10431" y="834"/>
                  <a:pt x="10240" y="858"/>
                  <a:pt x="10240" y="822"/>
                </a:cubicBezTo>
                <a:lnTo>
                  <a:pt x="10359" y="798"/>
                </a:lnTo>
                <a:lnTo>
                  <a:pt x="10252" y="798"/>
                </a:lnTo>
                <a:cubicBezTo>
                  <a:pt x="10283" y="788"/>
                  <a:pt x="10331" y="760"/>
                  <a:pt x="10359" y="760"/>
                </a:cubicBezTo>
                <a:cubicBezTo>
                  <a:pt x="10364" y="760"/>
                  <a:pt x="10368" y="761"/>
                  <a:pt x="10371" y="762"/>
                </a:cubicBezTo>
                <a:cubicBezTo>
                  <a:pt x="10395" y="739"/>
                  <a:pt x="10383" y="739"/>
                  <a:pt x="10371" y="739"/>
                </a:cubicBezTo>
                <a:cubicBezTo>
                  <a:pt x="10359" y="739"/>
                  <a:pt x="10347" y="739"/>
                  <a:pt x="10371" y="715"/>
                </a:cubicBezTo>
                <a:cubicBezTo>
                  <a:pt x="10371" y="715"/>
                  <a:pt x="10383" y="703"/>
                  <a:pt x="10383" y="703"/>
                </a:cubicBezTo>
                <a:lnTo>
                  <a:pt x="10347" y="703"/>
                </a:lnTo>
                <a:cubicBezTo>
                  <a:pt x="10365" y="703"/>
                  <a:pt x="10396" y="683"/>
                  <a:pt x="10406" y="683"/>
                </a:cubicBezTo>
                <a:cubicBezTo>
                  <a:pt x="10409" y="683"/>
                  <a:pt x="10410" y="685"/>
                  <a:pt x="10407" y="691"/>
                </a:cubicBezTo>
                <a:cubicBezTo>
                  <a:pt x="10454" y="619"/>
                  <a:pt x="10300" y="667"/>
                  <a:pt x="10371" y="619"/>
                </a:cubicBezTo>
                <a:cubicBezTo>
                  <a:pt x="10359" y="612"/>
                  <a:pt x="10349" y="610"/>
                  <a:pt x="10340" y="610"/>
                </a:cubicBezTo>
                <a:cubicBezTo>
                  <a:pt x="10303" y="610"/>
                  <a:pt x="10276" y="658"/>
                  <a:pt x="10181" y="667"/>
                </a:cubicBezTo>
                <a:lnTo>
                  <a:pt x="10359" y="536"/>
                </a:lnTo>
                <a:lnTo>
                  <a:pt x="10288" y="572"/>
                </a:lnTo>
                <a:cubicBezTo>
                  <a:pt x="10288" y="572"/>
                  <a:pt x="10288" y="548"/>
                  <a:pt x="10312" y="536"/>
                </a:cubicBezTo>
                <a:lnTo>
                  <a:pt x="10312" y="536"/>
                </a:lnTo>
                <a:cubicBezTo>
                  <a:pt x="10252" y="548"/>
                  <a:pt x="10288" y="560"/>
                  <a:pt x="10228" y="584"/>
                </a:cubicBezTo>
                <a:cubicBezTo>
                  <a:pt x="10288" y="512"/>
                  <a:pt x="10157" y="548"/>
                  <a:pt x="10264" y="453"/>
                </a:cubicBezTo>
                <a:lnTo>
                  <a:pt x="10264" y="453"/>
                </a:lnTo>
                <a:cubicBezTo>
                  <a:pt x="10204" y="489"/>
                  <a:pt x="10240" y="500"/>
                  <a:pt x="10181" y="512"/>
                </a:cubicBezTo>
                <a:cubicBezTo>
                  <a:pt x="10233" y="470"/>
                  <a:pt x="10232" y="463"/>
                  <a:pt x="10218" y="463"/>
                </a:cubicBezTo>
                <a:cubicBezTo>
                  <a:pt x="10211" y="463"/>
                  <a:pt x="10200" y="465"/>
                  <a:pt x="10191" y="465"/>
                </a:cubicBezTo>
                <a:cubicBezTo>
                  <a:pt x="10178" y="465"/>
                  <a:pt x="10169" y="461"/>
                  <a:pt x="10181" y="441"/>
                </a:cubicBezTo>
                <a:cubicBezTo>
                  <a:pt x="10252" y="393"/>
                  <a:pt x="10240" y="441"/>
                  <a:pt x="10276" y="369"/>
                </a:cubicBezTo>
                <a:lnTo>
                  <a:pt x="10276" y="369"/>
                </a:lnTo>
                <a:cubicBezTo>
                  <a:pt x="10249" y="388"/>
                  <a:pt x="10234" y="396"/>
                  <a:pt x="10225" y="396"/>
                </a:cubicBezTo>
                <a:cubicBezTo>
                  <a:pt x="10198" y="396"/>
                  <a:pt x="10256" y="310"/>
                  <a:pt x="10228" y="310"/>
                </a:cubicBezTo>
                <a:lnTo>
                  <a:pt x="10228" y="310"/>
                </a:lnTo>
                <a:cubicBezTo>
                  <a:pt x="10204" y="334"/>
                  <a:pt x="10188" y="342"/>
                  <a:pt x="10176" y="342"/>
                </a:cubicBezTo>
                <a:cubicBezTo>
                  <a:pt x="10150" y="342"/>
                  <a:pt x="10137" y="310"/>
                  <a:pt x="10097" y="310"/>
                </a:cubicBezTo>
                <a:cubicBezTo>
                  <a:pt x="10133" y="286"/>
                  <a:pt x="10085" y="215"/>
                  <a:pt x="10073" y="167"/>
                </a:cubicBezTo>
                <a:lnTo>
                  <a:pt x="10073" y="143"/>
                </a:lnTo>
                <a:cubicBezTo>
                  <a:pt x="10014" y="227"/>
                  <a:pt x="9990" y="203"/>
                  <a:pt x="9954" y="215"/>
                </a:cubicBezTo>
                <a:cubicBezTo>
                  <a:pt x="9966" y="167"/>
                  <a:pt x="10002" y="131"/>
                  <a:pt x="10026" y="119"/>
                </a:cubicBezTo>
                <a:lnTo>
                  <a:pt x="10002" y="108"/>
                </a:lnTo>
                <a:cubicBezTo>
                  <a:pt x="9990" y="119"/>
                  <a:pt x="9966" y="143"/>
                  <a:pt x="9942" y="143"/>
                </a:cubicBezTo>
                <a:lnTo>
                  <a:pt x="9978" y="72"/>
                </a:lnTo>
                <a:cubicBezTo>
                  <a:pt x="9975" y="71"/>
                  <a:pt x="9972" y="70"/>
                  <a:pt x="9969" y="70"/>
                </a:cubicBezTo>
                <a:cubicBezTo>
                  <a:pt x="9945" y="70"/>
                  <a:pt x="9913" y="96"/>
                  <a:pt x="9885" y="96"/>
                </a:cubicBezTo>
                <a:cubicBezTo>
                  <a:pt x="9871" y="96"/>
                  <a:pt x="9858" y="90"/>
                  <a:pt x="9847" y="72"/>
                </a:cubicBezTo>
                <a:cubicBezTo>
                  <a:pt x="9835" y="143"/>
                  <a:pt x="9823" y="274"/>
                  <a:pt x="9776" y="322"/>
                </a:cubicBezTo>
                <a:cubicBezTo>
                  <a:pt x="9776" y="274"/>
                  <a:pt x="9800" y="238"/>
                  <a:pt x="9811" y="203"/>
                </a:cubicBezTo>
                <a:lnTo>
                  <a:pt x="9811" y="203"/>
                </a:lnTo>
                <a:cubicBezTo>
                  <a:pt x="9811" y="203"/>
                  <a:pt x="9796" y="218"/>
                  <a:pt x="9790" y="218"/>
                </a:cubicBezTo>
                <a:cubicBezTo>
                  <a:pt x="9789" y="218"/>
                  <a:pt x="9788" y="217"/>
                  <a:pt x="9788" y="215"/>
                </a:cubicBezTo>
                <a:lnTo>
                  <a:pt x="9823" y="155"/>
                </a:lnTo>
                <a:cubicBezTo>
                  <a:pt x="9821" y="149"/>
                  <a:pt x="9819" y="146"/>
                  <a:pt x="9817" y="146"/>
                </a:cubicBezTo>
                <a:cubicBezTo>
                  <a:pt x="9808" y="146"/>
                  <a:pt x="9799" y="192"/>
                  <a:pt x="9790" y="192"/>
                </a:cubicBezTo>
                <a:cubicBezTo>
                  <a:pt x="9789" y="192"/>
                  <a:pt x="9788" y="192"/>
                  <a:pt x="9788" y="191"/>
                </a:cubicBezTo>
                <a:cubicBezTo>
                  <a:pt x="9800" y="143"/>
                  <a:pt x="9788" y="155"/>
                  <a:pt x="9800" y="108"/>
                </a:cubicBezTo>
                <a:cubicBezTo>
                  <a:pt x="9800" y="108"/>
                  <a:pt x="9800" y="118"/>
                  <a:pt x="9803" y="118"/>
                </a:cubicBezTo>
                <a:cubicBezTo>
                  <a:pt x="9805" y="118"/>
                  <a:pt x="9807" y="115"/>
                  <a:pt x="9811" y="108"/>
                </a:cubicBezTo>
                <a:cubicBezTo>
                  <a:pt x="9796" y="92"/>
                  <a:pt x="9786" y="72"/>
                  <a:pt x="9784" y="51"/>
                </a:cubicBezTo>
                <a:lnTo>
                  <a:pt x="9784" y="51"/>
                </a:lnTo>
                <a:cubicBezTo>
                  <a:pt x="9778" y="75"/>
                  <a:pt x="9768" y="96"/>
                  <a:pt x="9752" y="96"/>
                </a:cubicBezTo>
                <a:cubicBezTo>
                  <a:pt x="9751" y="96"/>
                  <a:pt x="9750" y="97"/>
                  <a:pt x="9750" y="97"/>
                </a:cubicBezTo>
                <a:cubicBezTo>
                  <a:pt x="9741" y="97"/>
                  <a:pt x="9751" y="23"/>
                  <a:pt x="97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50"/>
          <p:cNvSpPr/>
          <p:nvPr/>
        </p:nvSpPr>
        <p:spPr>
          <a:xfrm>
            <a:off x="8032768" y="2961429"/>
            <a:ext cx="552" cy="1019"/>
          </a:xfrm>
          <a:custGeom>
            <a:avLst/>
            <a:gdLst/>
            <a:ahLst/>
            <a:cxnLst/>
            <a:rect l="l" t="t" r="r" b="b"/>
            <a:pathLst>
              <a:path w="13" h="24" extrusionOk="0">
                <a:moveTo>
                  <a:pt x="1" y="0"/>
                </a:moveTo>
                <a:lnTo>
                  <a:pt x="1" y="12"/>
                </a:lnTo>
                <a:lnTo>
                  <a:pt x="13" y="24"/>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50"/>
          <p:cNvSpPr/>
          <p:nvPr/>
        </p:nvSpPr>
        <p:spPr>
          <a:xfrm>
            <a:off x="8235044" y="2842094"/>
            <a:ext cx="552" cy="552"/>
          </a:xfrm>
          <a:custGeom>
            <a:avLst/>
            <a:gdLst/>
            <a:ahLst/>
            <a:cxnLst/>
            <a:rect l="l" t="t" r="r" b="b"/>
            <a:pathLst>
              <a:path w="13" h="13" extrusionOk="0">
                <a:moveTo>
                  <a:pt x="12" y="0"/>
                </a:moveTo>
                <a:lnTo>
                  <a:pt x="0" y="12"/>
                </a:lnTo>
                <a:cubicBezTo>
                  <a:pt x="12" y="12"/>
                  <a:pt x="12" y="12"/>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50"/>
          <p:cNvSpPr/>
          <p:nvPr/>
        </p:nvSpPr>
        <p:spPr>
          <a:xfrm>
            <a:off x="8080800" y="2943720"/>
            <a:ext cx="1062" cy="552"/>
          </a:xfrm>
          <a:custGeom>
            <a:avLst/>
            <a:gdLst/>
            <a:ahLst/>
            <a:cxnLst/>
            <a:rect l="l" t="t" r="r" b="b"/>
            <a:pathLst>
              <a:path w="25" h="13" extrusionOk="0">
                <a:moveTo>
                  <a:pt x="1" y="0"/>
                </a:moveTo>
                <a:lnTo>
                  <a:pt x="13" y="12"/>
                </a:lnTo>
                <a:lnTo>
                  <a:pt x="25" y="12"/>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50"/>
          <p:cNvSpPr/>
          <p:nvPr/>
        </p:nvSpPr>
        <p:spPr>
          <a:xfrm>
            <a:off x="8227443" y="2866344"/>
            <a:ext cx="1571" cy="552"/>
          </a:xfrm>
          <a:custGeom>
            <a:avLst/>
            <a:gdLst/>
            <a:ahLst/>
            <a:cxnLst/>
            <a:rect l="l" t="t" r="r" b="b"/>
            <a:pathLst>
              <a:path w="37" h="13" extrusionOk="0">
                <a:moveTo>
                  <a:pt x="36" y="1"/>
                </a:moveTo>
                <a:cubicBezTo>
                  <a:pt x="30" y="1"/>
                  <a:pt x="25" y="4"/>
                  <a:pt x="19" y="7"/>
                </a:cubicBezTo>
                <a:lnTo>
                  <a:pt x="36" y="1"/>
                </a:lnTo>
                <a:close/>
                <a:moveTo>
                  <a:pt x="19" y="7"/>
                </a:moveTo>
                <a:lnTo>
                  <a:pt x="1" y="13"/>
                </a:lnTo>
                <a:cubicBezTo>
                  <a:pt x="7" y="13"/>
                  <a:pt x="13" y="10"/>
                  <a:pt x="19" y="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50"/>
          <p:cNvSpPr/>
          <p:nvPr/>
        </p:nvSpPr>
        <p:spPr>
          <a:xfrm>
            <a:off x="8226933" y="2870378"/>
            <a:ext cx="1571" cy="42"/>
          </a:xfrm>
          <a:custGeom>
            <a:avLst/>
            <a:gdLst/>
            <a:ahLst/>
            <a:cxnLst/>
            <a:rect l="l" t="t" r="r" b="b"/>
            <a:pathLst>
              <a:path w="37" h="1" extrusionOk="0">
                <a:moveTo>
                  <a:pt x="1" y="1"/>
                </a:moveTo>
                <a:lnTo>
                  <a:pt x="37" y="1"/>
                </a:lnTo>
                <a:lnTo>
                  <a:pt x="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50"/>
          <p:cNvSpPr/>
          <p:nvPr/>
        </p:nvSpPr>
        <p:spPr>
          <a:xfrm>
            <a:off x="8185994" y="2845619"/>
            <a:ext cx="42" cy="1062"/>
          </a:xfrm>
          <a:custGeom>
            <a:avLst/>
            <a:gdLst/>
            <a:ahLst/>
            <a:cxnLst/>
            <a:rect l="l" t="t" r="r" b="b"/>
            <a:pathLst>
              <a:path w="1" h="25" extrusionOk="0">
                <a:moveTo>
                  <a:pt x="0" y="1"/>
                </a:moveTo>
                <a:cubicBezTo>
                  <a:pt x="0" y="24"/>
                  <a:pt x="0" y="2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50"/>
          <p:cNvSpPr/>
          <p:nvPr/>
        </p:nvSpPr>
        <p:spPr>
          <a:xfrm>
            <a:off x="8204680" y="2836022"/>
            <a:ext cx="1062" cy="1316"/>
          </a:xfrm>
          <a:custGeom>
            <a:avLst/>
            <a:gdLst/>
            <a:ahLst/>
            <a:cxnLst/>
            <a:rect l="l" t="t" r="r" b="b"/>
            <a:pathLst>
              <a:path w="25" h="31" extrusionOk="0">
                <a:moveTo>
                  <a:pt x="25" y="0"/>
                </a:moveTo>
                <a:cubicBezTo>
                  <a:pt x="13" y="12"/>
                  <a:pt x="13" y="12"/>
                  <a:pt x="1" y="24"/>
                </a:cubicBezTo>
                <a:cubicBezTo>
                  <a:pt x="1" y="24"/>
                  <a:pt x="4" y="30"/>
                  <a:pt x="8" y="30"/>
                </a:cubicBezTo>
                <a:cubicBezTo>
                  <a:pt x="13" y="30"/>
                  <a:pt x="19" y="24"/>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50"/>
          <p:cNvSpPr/>
          <p:nvPr/>
        </p:nvSpPr>
        <p:spPr>
          <a:xfrm>
            <a:off x="8166755" y="2859251"/>
            <a:ext cx="42" cy="42"/>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50"/>
          <p:cNvSpPr/>
          <p:nvPr/>
        </p:nvSpPr>
        <p:spPr>
          <a:xfrm>
            <a:off x="8203703" y="2836659"/>
            <a:ext cx="1274" cy="807"/>
          </a:xfrm>
          <a:custGeom>
            <a:avLst/>
            <a:gdLst/>
            <a:ahLst/>
            <a:cxnLst/>
            <a:rect l="l" t="t" r="r" b="b"/>
            <a:pathLst>
              <a:path w="30" h="19" extrusionOk="0">
                <a:moveTo>
                  <a:pt x="21" y="0"/>
                </a:moveTo>
                <a:cubicBezTo>
                  <a:pt x="15" y="0"/>
                  <a:pt x="6" y="3"/>
                  <a:pt x="0" y="9"/>
                </a:cubicBezTo>
                <a:cubicBezTo>
                  <a:pt x="6" y="15"/>
                  <a:pt x="9" y="18"/>
                  <a:pt x="12" y="18"/>
                </a:cubicBezTo>
                <a:cubicBezTo>
                  <a:pt x="15" y="18"/>
                  <a:pt x="18" y="15"/>
                  <a:pt x="24" y="9"/>
                </a:cubicBezTo>
                <a:cubicBezTo>
                  <a:pt x="30" y="3"/>
                  <a:pt x="27"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50"/>
          <p:cNvSpPr/>
          <p:nvPr/>
        </p:nvSpPr>
        <p:spPr>
          <a:xfrm>
            <a:off x="8220393" y="2888087"/>
            <a:ext cx="510" cy="552"/>
          </a:xfrm>
          <a:custGeom>
            <a:avLst/>
            <a:gdLst/>
            <a:ahLst/>
            <a:cxnLst/>
            <a:rect l="l" t="t" r="r" b="b"/>
            <a:pathLst>
              <a:path w="12" h="13" extrusionOk="0">
                <a:moveTo>
                  <a:pt x="12" y="1"/>
                </a:moveTo>
                <a:lnTo>
                  <a:pt x="0" y="13"/>
                </a:lnTo>
                <a:lnTo>
                  <a:pt x="12" y="13"/>
                </a:lnTo>
                <a:lnTo>
                  <a:pt x="1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50"/>
          <p:cNvSpPr/>
          <p:nvPr/>
        </p:nvSpPr>
        <p:spPr>
          <a:xfrm>
            <a:off x="8220860" y="2889106"/>
            <a:ext cx="42" cy="42"/>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50"/>
          <p:cNvSpPr/>
          <p:nvPr/>
        </p:nvSpPr>
        <p:spPr>
          <a:xfrm>
            <a:off x="8220860" y="2889106"/>
            <a:ext cx="552" cy="1062"/>
          </a:xfrm>
          <a:custGeom>
            <a:avLst/>
            <a:gdLst/>
            <a:ahLst/>
            <a:cxnLst/>
            <a:rect l="l" t="t" r="r" b="b"/>
            <a:pathLst>
              <a:path w="13" h="25" extrusionOk="0">
                <a:moveTo>
                  <a:pt x="1" y="0"/>
                </a:moveTo>
                <a:cubicBezTo>
                  <a:pt x="1" y="0"/>
                  <a:pt x="1" y="12"/>
                  <a:pt x="13" y="24"/>
                </a:cubicBez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50"/>
          <p:cNvSpPr/>
          <p:nvPr/>
        </p:nvSpPr>
        <p:spPr>
          <a:xfrm>
            <a:off x="8221370" y="2881505"/>
            <a:ext cx="4586" cy="1571"/>
          </a:xfrm>
          <a:custGeom>
            <a:avLst/>
            <a:gdLst/>
            <a:ahLst/>
            <a:cxnLst/>
            <a:rect l="l" t="t" r="r" b="b"/>
            <a:pathLst>
              <a:path w="108" h="37" extrusionOk="0">
                <a:moveTo>
                  <a:pt x="72" y="1"/>
                </a:moveTo>
                <a:lnTo>
                  <a:pt x="72" y="1"/>
                </a:lnTo>
                <a:cubicBezTo>
                  <a:pt x="60" y="13"/>
                  <a:pt x="1" y="1"/>
                  <a:pt x="13" y="25"/>
                </a:cubicBezTo>
                <a:lnTo>
                  <a:pt x="37" y="37"/>
                </a:lnTo>
                <a:cubicBezTo>
                  <a:pt x="1" y="13"/>
                  <a:pt x="108" y="25"/>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50"/>
          <p:cNvSpPr/>
          <p:nvPr/>
        </p:nvSpPr>
        <p:spPr>
          <a:xfrm>
            <a:off x="8240098" y="2876961"/>
            <a:ext cx="7602" cy="2591"/>
          </a:xfrm>
          <a:custGeom>
            <a:avLst/>
            <a:gdLst/>
            <a:ahLst/>
            <a:cxnLst/>
            <a:rect l="l" t="t" r="r" b="b"/>
            <a:pathLst>
              <a:path w="179" h="61" extrusionOk="0">
                <a:moveTo>
                  <a:pt x="24" y="1"/>
                </a:moveTo>
                <a:lnTo>
                  <a:pt x="0" y="36"/>
                </a:lnTo>
                <a:cubicBezTo>
                  <a:pt x="24" y="36"/>
                  <a:pt x="72" y="36"/>
                  <a:pt x="72" y="60"/>
                </a:cubicBezTo>
                <a:cubicBezTo>
                  <a:pt x="179" y="25"/>
                  <a:pt x="0" y="60"/>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50"/>
          <p:cNvSpPr/>
          <p:nvPr/>
        </p:nvSpPr>
        <p:spPr>
          <a:xfrm>
            <a:off x="8244133" y="2871058"/>
            <a:ext cx="2591" cy="892"/>
          </a:xfrm>
          <a:custGeom>
            <a:avLst/>
            <a:gdLst/>
            <a:ahLst/>
            <a:cxnLst/>
            <a:rect l="l" t="t" r="r" b="b"/>
            <a:pathLst>
              <a:path w="61" h="21" extrusionOk="0">
                <a:moveTo>
                  <a:pt x="26" y="1"/>
                </a:moveTo>
                <a:cubicBezTo>
                  <a:pt x="18" y="1"/>
                  <a:pt x="10" y="4"/>
                  <a:pt x="1" y="9"/>
                </a:cubicBezTo>
                <a:cubicBezTo>
                  <a:pt x="5" y="18"/>
                  <a:pt x="13" y="20"/>
                  <a:pt x="21" y="20"/>
                </a:cubicBezTo>
                <a:cubicBezTo>
                  <a:pt x="30" y="20"/>
                  <a:pt x="41" y="17"/>
                  <a:pt x="49" y="17"/>
                </a:cubicBezTo>
                <a:cubicBezTo>
                  <a:pt x="54" y="17"/>
                  <a:pt x="57" y="18"/>
                  <a:pt x="60" y="21"/>
                </a:cubicBezTo>
                <a:cubicBezTo>
                  <a:pt x="46" y="7"/>
                  <a:pt x="36" y="1"/>
                  <a:pt x="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50"/>
          <p:cNvSpPr/>
          <p:nvPr/>
        </p:nvSpPr>
        <p:spPr>
          <a:xfrm>
            <a:off x="8227443" y="2827401"/>
            <a:ext cx="2081" cy="2591"/>
          </a:xfrm>
          <a:custGeom>
            <a:avLst/>
            <a:gdLst/>
            <a:ahLst/>
            <a:cxnLst/>
            <a:rect l="l" t="t" r="r" b="b"/>
            <a:pathLst>
              <a:path w="49" h="61" extrusionOk="0">
                <a:moveTo>
                  <a:pt x="48" y="1"/>
                </a:moveTo>
                <a:cubicBezTo>
                  <a:pt x="25" y="1"/>
                  <a:pt x="25" y="25"/>
                  <a:pt x="1" y="60"/>
                </a:cubicBezTo>
                <a:lnTo>
                  <a:pt x="4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50"/>
          <p:cNvSpPr/>
          <p:nvPr/>
        </p:nvSpPr>
        <p:spPr>
          <a:xfrm>
            <a:off x="8213301" y="2840056"/>
            <a:ext cx="1062" cy="2591"/>
          </a:xfrm>
          <a:custGeom>
            <a:avLst/>
            <a:gdLst/>
            <a:ahLst/>
            <a:cxnLst/>
            <a:rect l="l" t="t" r="r" b="b"/>
            <a:pathLst>
              <a:path w="25" h="61" extrusionOk="0">
                <a:moveTo>
                  <a:pt x="24" y="1"/>
                </a:moveTo>
                <a:lnTo>
                  <a:pt x="0" y="24"/>
                </a:lnTo>
                <a:lnTo>
                  <a:pt x="0" y="60"/>
                </a:lnTo>
                <a:lnTo>
                  <a:pt x="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50"/>
          <p:cNvSpPr/>
          <p:nvPr/>
        </p:nvSpPr>
        <p:spPr>
          <a:xfrm>
            <a:off x="8214830" y="2817803"/>
            <a:ext cx="1529" cy="552"/>
          </a:xfrm>
          <a:custGeom>
            <a:avLst/>
            <a:gdLst/>
            <a:ahLst/>
            <a:cxnLst/>
            <a:rect l="l" t="t" r="r" b="b"/>
            <a:pathLst>
              <a:path w="36" h="13" extrusionOk="0">
                <a:moveTo>
                  <a:pt x="36" y="1"/>
                </a:moveTo>
                <a:lnTo>
                  <a:pt x="0" y="13"/>
                </a:lnTo>
                <a:lnTo>
                  <a:pt x="24" y="13"/>
                </a:lnTo>
                <a:lnTo>
                  <a:pt x="3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50"/>
          <p:cNvSpPr/>
          <p:nvPr/>
        </p:nvSpPr>
        <p:spPr>
          <a:xfrm>
            <a:off x="8144545" y="2837678"/>
            <a:ext cx="2038" cy="3440"/>
          </a:xfrm>
          <a:custGeom>
            <a:avLst/>
            <a:gdLst/>
            <a:ahLst/>
            <a:cxnLst/>
            <a:rect l="l" t="t" r="r" b="b"/>
            <a:pathLst>
              <a:path w="48" h="81" extrusionOk="0">
                <a:moveTo>
                  <a:pt x="8" y="0"/>
                </a:moveTo>
                <a:cubicBezTo>
                  <a:pt x="5" y="0"/>
                  <a:pt x="2" y="3"/>
                  <a:pt x="0" y="9"/>
                </a:cubicBezTo>
                <a:lnTo>
                  <a:pt x="48" y="80"/>
                </a:lnTo>
                <a:cubicBezTo>
                  <a:pt x="48" y="61"/>
                  <a:pt x="23" y="0"/>
                  <a:pt x="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50"/>
          <p:cNvSpPr/>
          <p:nvPr/>
        </p:nvSpPr>
        <p:spPr>
          <a:xfrm>
            <a:off x="8121314" y="2858317"/>
            <a:ext cx="2506" cy="1232"/>
          </a:xfrm>
          <a:custGeom>
            <a:avLst/>
            <a:gdLst/>
            <a:ahLst/>
            <a:cxnLst/>
            <a:rect l="l" t="t" r="r" b="b"/>
            <a:pathLst>
              <a:path w="59" h="29" extrusionOk="0">
                <a:moveTo>
                  <a:pt x="10" y="0"/>
                </a:moveTo>
                <a:cubicBezTo>
                  <a:pt x="2" y="0"/>
                  <a:pt x="1" y="7"/>
                  <a:pt x="11" y="23"/>
                </a:cubicBezTo>
                <a:cubicBezTo>
                  <a:pt x="19" y="23"/>
                  <a:pt x="38" y="28"/>
                  <a:pt x="49" y="28"/>
                </a:cubicBezTo>
                <a:cubicBezTo>
                  <a:pt x="55" y="28"/>
                  <a:pt x="59" y="27"/>
                  <a:pt x="59" y="23"/>
                </a:cubicBezTo>
                <a:cubicBezTo>
                  <a:pt x="39" y="10"/>
                  <a:pt x="20" y="0"/>
                  <a:pt x="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50"/>
          <p:cNvSpPr/>
          <p:nvPr/>
        </p:nvSpPr>
        <p:spPr>
          <a:xfrm>
            <a:off x="8061604" y="2917942"/>
            <a:ext cx="552" cy="1529"/>
          </a:xfrm>
          <a:custGeom>
            <a:avLst/>
            <a:gdLst/>
            <a:ahLst/>
            <a:cxnLst/>
            <a:rect l="l" t="t" r="r" b="b"/>
            <a:pathLst>
              <a:path w="13" h="36" extrusionOk="0">
                <a:moveTo>
                  <a:pt x="0" y="0"/>
                </a:moveTo>
                <a:lnTo>
                  <a:pt x="12" y="36"/>
                </a:lnTo>
                <a:lnTo>
                  <a:pt x="12" y="24"/>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50"/>
          <p:cNvSpPr/>
          <p:nvPr/>
        </p:nvSpPr>
        <p:spPr>
          <a:xfrm>
            <a:off x="7826500" y="2789009"/>
            <a:ext cx="4586" cy="1019"/>
          </a:xfrm>
          <a:custGeom>
            <a:avLst/>
            <a:gdLst/>
            <a:ahLst/>
            <a:cxnLst/>
            <a:rect l="l" t="t" r="r" b="b"/>
            <a:pathLst>
              <a:path w="108" h="24" extrusionOk="0">
                <a:moveTo>
                  <a:pt x="95" y="0"/>
                </a:moveTo>
                <a:lnTo>
                  <a:pt x="0" y="12"/>
                </a:lnTo>
                <a:lnTo>
                  <a:pt x="36" y="24"/>
                </a:lnTo>
                <a:cubicBezTo>
                  <a:pt x="60" y="24"/>
                  <a:pt x="107" y="12"/>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50"/>
          <p:cNvSpPr/>
          <p:nvPr/>
        </p:nvSpPr>
        <p:spPr>
          <a:xfrm>
            <a:off x="7824971" y="2785442"/>
            <a:ext cx="9640" cy="3228"/>
          </a:xfrm>
          <a:custGeom>
            <a:avLst/>
            <a:gdLst/>
            <a:ahLst/>
            <a:cxnLst/>
            <a:rect l="l" t="t" r="r" b="b"/>
            <a:pathLst>
              <a:path w="227" h="76" extrusionOk="0">
                <a:moveTo>
                  <a:pt x="215" y="1"/>
                </a:moveTo>
                <a:cubicBezTo>
                  <a:pt x="143" y="1"/>
                  <a:pt x="72" y="13"/>
                  <a:pt x="0" y="48"/>
                </a:cubicBezTo>
                <a:cubicBezTo>
                  <a:pt x="48" y="36"/>
                  <a:pt x="63" y="36"/>
                  <a:pt x="79" y="36"/>
                </a:cubicBezTo>
                <a:cubicBezTo>
                  <a:pt x="96" y="36"/>
                  <a:pt x="113" y="36"/>
                  <a:pt x="167" y="24"/>
                </a:cubicBezTo>
                <a:lnTo>
                  <a:pt x="167" y="24"/>
                </a:lnTo>
                <a:cubicBezTo>
                  <a:pt x="179" y="36"/>
                  <a:pt x="143" y="48"/>
                  <a:pt x="108" y="60"/>
                </a:cubicBezTo>
                <a:cubicBezTo>
                  <a:pt x="127" y="60"/>
                  <a:pt x="108" y="75"/>
                  <a:pt x="130" y="75"/>
                </a:cubicBezTo>
                <a:cubicBezTo>
                  <a:pt x="135" y="75"/>
                  <a:pt x="143" y="74"/>
                  <a:pt x="155" y="72"/>
                </a:cubicBezTo>
                <a:cubicBezTo>
                  <a:pt x="227" y="36"/>
                  <a:pt x="215" y="13"/>
                  <a:pt x="155" y="13"/>
                </a:cubicBezTo>
                <a:cubicBezTo>
                  <a:pt x="179" y="13"/>
                  <a:pt x="191" y="1"/>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50"/>
          <p:cNvSpPr/>
          <p:nvPr/>
        </p:nvSpPr>
        <p:spPr>
          <a:xfrm>
            <a:off x="7822933" y="2782427"/>
            <a:ext cx="1062" cy="42"/>
          </a:xfrm>
          <a:custGeom>
            <a:avLst/>
            <a:gdLst/>
            <a:ahLst/>
            <a:cxnLst/>
            <a:rect l="l" t="t" r="r" b="b"/>
            <a:pathLst>
              <a:path w="25" h="1" extrusionOk="0">
                <a:moveTo>
                  <a:pt x="1" y="0"/>
                </a:moveTo>
                <a:cubicBezTo>
                  <a:pt x="13" y="0"/>
                  <a:pt x="25" y="0"/>
                  <a:pt x="25" y="0"/>
                </a:cubicBezTo>
                <a:lnTo>
                  <a:pt x="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50"/>
          <p:cNvSpPr/>
          <p:nvPr/>
        </p:nvSpPr>
        <p:spPr>
          <a:xfrm>
            <a:off x="7597426" y="2942191"/>
            <a:ext cx="552" cy="552"/>
          </a:xfrm>
          <a:custGeom>
            <a:avLst/>
            <a:gdLst/>
            <a:ahLst/>
            <a:cxnLst/>
            <a:rect l="l" t="t" r="r" b="b"/>
            <a:pathLst>
              <a:path w="13" h="13" extrusionOk="0">
                <a:moveTo>
                  <a:pt x="1" y="1"/>
                </a:moveTo>
                <a:lnTo>
                  <a:pt x="12" y="13"/>
                </a:lnTo>
                <a:cubicBezTo>
                  <a:pt x="12" y="13"/>
                  <a:pt x="12"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50"/>
          <p:cNvSpPr/>
          <p:nvPr/>
        </p:nvSpPr>
        <p:spPr>
          <a:xfrm>
            <a:off x="7577721" y="2932084"/>
            <a:ext cx="552" cy="2081"/>
          </a:xfrm>
          <a:custGeom>
            <a:avLst/>
            <a:gdLst/>
            <a:ahLst/>
            <a:cxnLst/>
            <a:rect l="l" t="t" r="r" b="b"/>
            <a:pathLst>
              <a:path w="13" h="49" extrusionOk="0">
                <a:moveTo>
                  <a:pt x="12" y="48"/>
                </a:moveTo>
                <a:lnTo>
                  <a:pt x="12" y="48"/>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50"/>
          <p:cNvSpPr/>
          <p:nvPr/>
        </p:nvSpPr>
        <p:spPr>
          <a:xfrm>
            <a:off x="7684911" y="2815807"/>
            <a:ext cx="5096" cy="5606"/>
          </a:xfrm>
          <a:custGeom>
            <a:avLst/>
            <a:gdLst/>
            <a:ahLst/>
            <a:cxnLst/>
            <a:rect l="l" t="t" r="r" b="b"/>
            <a:pathLst>
              <a:path w="120" h="132" extrusionOk="0">
                <a:moveTo>
                  <a:pt x="0" y="0"/>
                </a:moveTo>
                <a:lnTo>
                  <a:pt x="0" y="0"/>
                </a:lnTo>
                <a:cubicBezTo>
                  <a:pt x="72" y="36"/>
                  <a:pt x="36" y="95"/>
                  <a:pt x="119" y="131"/>
                </a:cubicBezTo>
                <a:cubicBezTo>
                  <a:pt x="96" y="107"/>
                  <a:pt x="48"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50"/>
          <p:cNvSpPr/>
          <p:nvPr/>
        </p:nvSpPr>
        <p:spPr>
          <a:xfrm>
            <a:off x="7723344" y="2786461"/>
            <a:ext cx="552" cy="552"/>
          </a:xfrm>
          <a:custGeom>
            <a:avLst/>
            <a:gdLst/>
            <a:ahLst/>
            <a:cxnLst/>
            <a:rect l="l" t="t" r="r" b="b"/>
            <a:pathLst>
              <a:path w="13" h="13" extrusionOk="0">
                <a:moveTo>
                  <a:pt x="0" y="0"/>
                </a:moveTo>
                <a:lnTo>
                  <a:pt x="12" y="12"/>
                </a:lnTo>
                <a:lnTo>
                  <a:pt x="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50"/>
          <p:cNvSpPr/>
          <p:nvPr/>
        </p:nvSpPr>
        <p:spPr>
          <a:xfrm>
            <a:off x="7616622" y="2920957"/>
            <a:ext cx="2081" cy="2378"/>
          </a:xfrm>
          <a:custGeom>
            <a:avLst/>
            <a:gdLst/>
            <a:ahLst/>
            <a:cxnLst/>
            <a:rect l="l" t="t" r="r" b="b"/>
            <a:pathLst>
              <a:path w="49" h="56" extrusionOk="0">
                <a:moveTo>
                  <a:pt x="1" y="1"/>
                </a:moveTo>
                <a:lnTo>
                  <a:pt x="1" y="1"/>
                </a:lnTo>
                <a:cubicBezTo>
                  <a:pt x="29" y="28"/>
                  <a:pt x="28" y="56"/>
                  <a:pt x="37" y="56"/>
                </a:cubicBezTo>
                <a:cubicBezTo>
                  <a:pt x="40" y="56"/>
                  <a:pt x="43" y="54"/>
                  <a:pt x="49" y="48"/>
                </a:cubicBezTo>
                <a:cubicBezTo>
                  <a:pt x="37" y="24"/>
                  <a:pt x="13" y="1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50"/>
          <p:cNvSpPr/>
          <p:nvPr/>
        </p:nvSpPr>
        <p:spPr>
          <a:xfrm>
            <a:off x="7741011" y="2803661"/>
            <a:ext cx="2081" cy="1571"/>
          </a:xfrm>
          <a:custGeom>
            <a:avLst/>
            <a:gdLst/>
            <a:ahLst/>
            <a:cxnLst/>
            <a:rect l="l" t="t" r="r" b="b"/>
            <a:pathLst>
              <a:path w="49" h="37" extrusionOk="0">
                <a:moveTo>
                  <a:pt x="1" y="0"/>
                </a:moveTo>
                <a:lnTo>
                  <a:pt x="13" y="24"/>
                </a:lnTo>
                <a:lnTo>
                  <a:pt x="49" y="36"/>
                </a:lnTo>
                <a:cubicBezTo>
                  <a:pt x="37" y="24"/>
                  <a:pt x="25"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50"/>
          <p:cNvSpPr/>
          <p:nvPr/>
        </p:nvSpPr>
        <p:spPr>
          <a:xfrm>
            <a:off x="7614626" y="2892631"/>
            <a:ext cx="552" cy="552"/>
          </a:xfrm>
          <a:custGeom>
            <a:avLst/>
            <a:gdLst/>
            <a:ahLst/>
            <a:cxnLst/>
            <a:rect l="l" t="t" r="r" b="b"/>
            <a:pathLst>
              <a:path w="13" h="13" extrusionOk="0">
                <a:moveTo>
                  <a:pt x="0" y="1"/>
                </a:moveTo>
                <a:cubicBezTo>
                  <a:pt x="0" y="1"/>
                  <a:pt x="0" y="1"/>
                  <a:pt x="0" y="13"/>
                </a:cubicBezTo>
                <a:lnTo>
                  <a:pt x="12" y="13"/>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50"/>
          <p:cNvSpPr/>
          <p:nvPr/>
        </p:nvSpPr>
        <p:spPr>
          <a:xfrm>
            <a:off x="7661638" y="2880528"/>
            <a:ext cx="1062" cy="510"/>
          </a:xfrm>
          <a:custGeom>
            <a:avLst/>
            <a:gdLst/>
            <a:ahLst/>
            <a:cxnLst/>
            <a:rect l="l" t="t" r="r" b="b"/>
            <a:pathLst>
              <a:path w="25" h="12" extrusionOk="0">
                <a:moveTo>
                  <a:pt x="1" y="0"/>
                </a:moveTo>
                <a:lnTo>
                  <a:pt x="13" y="12"/>
                </a:lnTo>
                <a:lnTo>
                  <a:pt x="24" y="12"/>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50"/>
          <p:cNvSpPr/>
          <p:nvPr/>
        </p:nvSpPr>
        <p:spPr>
          <a:xfrm>
            <a:off x="7763774" y="2784423"/>
            <a:ext cx="340" cy="637"/>
          </a:xfrm>
          <a:custGeom>
            <a:avLst/>
            <a:gdLst/>
            <a:ahLst/>
            <a:cxnLst/>
            <a:rect l="l" t="t" r="r" b="b"/>
            <a:pathLst>
              <a:path w="8" h="15" extrusionOk="0">
                <a:moveTo>
                  <a:pt x="1" y="1"/>
                </a:moveTo>
                <a:cubicBezTo>
                  <a:pt x="1" y="11"/>
                  <a:pt x="3" y="15"/>
                  <a:pt x="4" y="15"/>
                </a:cubicBezTo>
                <a:cubicBezTo>
                  <a:pt x="7" y="15"/>
                  <a:pt x="8" y="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50"/>
          <p:cNvSpPr/>
          <p:nvPr/>
        </p:nvSpPr>
        <p:spPr>
          <a:xfrm>
            <a:off x="7747084" y="2801622"/>
            <a:ext cx="552" cy="42"/>
          </a:xfrm>
          <a:custGeom>
            <a:avLst/>
            <a:gdLst/>
            <a:ahLst/>
            <a:cxnLst/>
            <a:rect l="l" t="t" r="r" b="b"/>
            <a:pathLst>
              <a:path w="13" h="1" extrusionOk="0">
                <a:moveTo>
                  <a:pt x="13" y="1"/>
                </a:moveTo>
                <a:lnTo>
                  <a:pt x="13"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50"/>
          <p:cNvSpPr/>
          <p:nvPr/>
        </p:nvSpPr>
        <p:spPr>
          <a:xfrm>
            <a:off x="7823952" y="2785952"/>
            <a:ext cx="552" cy="42"/>
          </a:xfrm>
          <a:custGeom>
            <a:avLst/>
            <a:gdLst/>
            <a:ahLst/>
            <a:cxnLst/>
            <a:rect l="l" t="t" r="r" b="b"/>
            <a:pathLst>
              <a:path w="13" h="1" extrusionOk="0">
                <a:moveTo>
                  <a:pt x="1" y="1"/>
                </a:moveTo>
                <a:lnTo>
                  <a:pt x="12"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50"/>
          <p:cNvSpPr/>
          <p:nvPr/>
        </p:nvSpPr>
        <p:spPr>
          <a:xfrm>
            <a:off x="7824461" y="2785952"/>
            <a:ext cx="42" cy="42"/>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50"/>
          <p:cNvSpPr/>
          <p:nvPr/>
        </p:nvSpPr>
        <p:spPr>
          <a:xfrm>
            <a:off x="7824461" y="2786461"/>
            <a:ext cx="1062" cy="42"/>
          </a:xfrm>
          <a:custGeom>
            <a:avLst/>
            <a:gdLst/>
            <a:ahLst/>
            <a:cxnLst/>
            <a:rect l="l" t="t" r="r" b="b"/>
            <a:pathLst>
              <a:path w="25" h="1" extrusionOk="0">
                <a:moveTo>
                  <a:pt x="24" y="0"/>
                </a:moveTo>
                <a:lnTo>
                  <a:pt x="0" y="0"/>
                </a:lnTo>
                <a:cubicBezTo>
                  <a:pt x="0" y="0"/>
                  <a:pt x="0" y="0"/>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50"/>
          <p:cNvSpPr/>
          <p:nvPr/>
        </p:nvSpPr>
        <p:spPr>
          <a:xfrm>
            <a:off x="7722835" y="2782554"/>
            <a:ext cx="2548" cy="3440"/>
          </a:xfrm>
          <a:custGeom>
            <a:avLst/>
            <a:gdLst/>
            <a:ahLst/>
            <a:cxnLst/>
            <a:rect l="l" t="t" r="r" b="b"/>
            <a:pathLst>
              <a:path w="60" h="81" extrusionOk="0">
                <a:moveTo>
                  <a:pt x="5" y="0"/>
                </a:moveTo>
                <a:cubicBezTo>
                  <a:pt x="2" y="0"/>
                  <a:pt x="0" y="3"/>
                  <a:pt x="0" y="9"/>
                </a:cubicBezTo>
                <a:lnTo>
                  <a:pt x="60" y="81"/>
                </a:lnTo>
                <a:cubicBezTo>
                  <a:pt x="60" y="61"/>
                  <a:pt x="19" y="0"/>
                  <a:pt x="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50"/>
          <p:cNvSpPr/>
          <p:nvPr/>
        </p:nvSpPr>
        <p:spPr>
          <a:xfrm>
            <a:off x="7703130" y="2802302"/>
            <a:ext cx="2548" cy="1614"/>
          </a:xfrm>
          <a:custGeom>
            <a:avLst/>
            <a:gdLst/>
            <a:ahLst/>
            <a:cxnLst/>
            <a:rect l="l" t="t" r="r" b="b"/>
            <a:pathLst>
              <a:path w="60" h="38" extrusionOk="0">
                <a:moveTo>
                  <a:pt x="11" y="1"/>
                </a:moveTo>
                <a:cubicBezTo>
                  <a:pt x="3" y="1"/>
                  <a:pt x="1" y="10"/>
                  <a:pt x="12" y="32"/>
                </a:cubicBezTo>
                <a:cubicBezTo>
                  <a:pt x="20" y="32"/>
                  <a:pt x="38" y="38"/>
                  <a:pt x="50" y="38"/>
                </a:cubicBezTo>
                <a:cubicBezTo>
                  <a:pt x="56" y="38"/>
                  <a:pt x="59" y="36"/>
                  <a:pt x="59" y="32"/>
                </a:cubicBezTo>
                <a:cubicBezTo>
                  <a:pt x="40" y="13"/>
                  <a:pt x="21" y="1"/>
                  <a:pt x="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50"/>
          <p:cNvSpPr/>
          <p:nvPr/>
        </p:nvSpPr>
        <p:spPr>
          <a:xfrm>
            <a:off x="7644438" y="2853221"/>
            <a:ext cx="552" cy="1529"/>
          </a:xfrm>
          <a:custGeom>
            <a:avLst/>
            <a:gdLst/>
            <a:ahLst/>
            <a:cxnLst/>
            <a:rect l="l" t="t" r="r" b="b"/>
            <a:pathLst>
              <a:path w="13" h="36" extrusionOk="0">
                <a:moveTo>
                  <a:pt x="1" y="0"/>
                </a:moveTo>
                <a:lnTo>
                  <a:pt x="13" y="36"/>
                </a:lnTo>
                <a:lnTo>
                  <a:pt x="13" y="24"/>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82" name="Google Shape;2782;p50"/>
          <p:cNvGrpSpPr/>
          <p:nvPr/>
        </p:nvGrpSpPr>
        <p:grpSpPr>
          <a:xfrm>
            <a:off x="7578831" y="2391305"/>
            <a:ext cx="671280" cy="415959"/>
            <a:chOff x="5103900" y="2812375"/>
            <a:chExt cx="201525" cy="124875"/>
          </a:xfrm>
        </p:grpSpPr>
        <p:sp>
          <p:nvSpPr>
            <p:cNvPr id="2783" name="Google Shape;2783;p50"/>
            <p:cNvSpPr/>
            <p:nvPr/>
          </p:nvSpPr>
          <p:spPr>
            <a:xfrm>
              <a:off x="5105100" y="2936500"/>
              <a:ext cx="1200" cy="625"/>
            </a:xfrm>
            <a:custGeom>
              <a:avLst/>
              <a:gdLst/>
              <a:ahLst/>
              <a:cxnLst/>
              <a:rect l="l" t="t" r="r" b="b"/>
              <a:pathLst>
                <a:path w="48" h="25" extrusionOk="0">
                  <a:moveTo>
                    <a:pt x="0" y="1"/>
                  </a:moveTo>
                  <a:lnTo>
                    <a:pt x="12" y="13"/>
                  </a:lnTo>
                  <a:cubicBezTo>
                    <a:pt x="24" y="13"/>
                    <a:pt x="48" y="24"/>
                    <a:pt x="48" y="24"/>
                  </a:cubicBez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50"/>
            <p:cNvSpPr/>
            <p:nvPr/>
          </p:nvSpPr>
          <p:spPr>
            <a:xfrm>
              <a:off x="5105100" y="2935600"/>
              <a:ext cx="2700" cy="1650"/>
            </a:xfrm>
            <a:custGeom>
              <a:avLst/>
              <a:gdLst/>
              <a:ahLst/>
              <a:cxnLst/>
              <a:rect l="l" t="t" r="r" b="b"/>
              <a:pathLst>
                <a:path w="108" h="66" extrusionOk="0">
                  <a:moveTo>
                    <a:pt x="0" y="1"/>
                  </a:moveTo>
                  <a:lnTo>
                    <a:pt x="0" y="1"/>
                  </a:lnTo>
                  <a:cubicBezTo>
                    <a:pt x="24" y="13"/>
                    <a:pt x="48" y="25"/>
                    <a:pt x="72" y="37"/>
                  </a:cubicBezTo>
                  <a:cubicBezTo>
                    <a:pt x="83" y="37"/>
                    <a:pt x="95" y="49"/>
                    <a:pt x="107" y="49"/>
                  </a:cubicBezTo>
                  <a:cubicBezTo>
                    <a:pt x="72" y="25"/>
                    <a:pt x="36" y="13"/>
                    <a:pt x="0" y="1"/>
                  </a:cubicBezTo>
                  <a:close/>
                  <a:moveTo>
                    <a:pt x="48" y="37"/>
                  </a:moveTo>
                  <a:cubicBezTo>
                    <a:pt x="48" y="37"/>
                    <a:pt x="36" y="37"/>
                    <a:pt x="60" y="60"/>
                  </a:cubicBezTo>
                  <a:cubicBezTo>
                    <a:pt x="66" y="64"/>
                    <a:pt x="72" y="65"/>
                    <a:pt x="76" y="65"/>
                  </a:cubicBezTo>
                  <a:cubicBezTo>
                    <a:pt x="87" y="65"/>
                    <a:pt x="89" y="54"/>
                    <a:pt x="72" y="3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50"/>
            <p:cNvSpPr/>
            <p:nvPr/>
          </p:nvSpPr>
          <p:spPr>
            <a:xfrm>
              <a:off x="5119075" y="2917750"/>
              <a:ext cx="25" cy="25"/>
            </a:xfrm>
            <a:custGeom>
              <a:avLst/>
              <a:gdLst/>
              <a:ahLst/>
              <a:cxnLst/>
              <a:rect l="l" t="t" r="r" b="b"/>
              <a:pathLst>
                <a:path w="1" h="1" extrusionOk="0">
                  <a:moveTo>
                    <a:pt x="1" y="1"/>
                  </a:moveTo>
                  <a:lnTo>
                    <a:pt x="1" y="1"/>
                  </a:lnTo>
                  <a:cubicBezTo>
                    <a:pt x="1"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50"/>
            <p:cNvSpPr/>
            <p:nvPr/>
          </p:nvSpPr>
          <p:spPr>
            <a:xfrm>
              <a:off x="5114025" y="2925575"/>
              <a:ext cx="325" cy="225"/>
            </a:xfrm>
            <a:custGeom>
              <a:avLst/>
              <a:gdLst/>
              <a:ahLst/>
              <a:cxnLst/>
              <a:rect l="l" t="t" r="r" b="b"/>
              <a:pathLst>
                <a:path w="13" h="9" extrusionOk="0">
                  <a:moveTo>
                    <a:pt x="2" y="0"/>
                  </a:moveTo>
                  <a:cubicBezTo>
                    <a:pt x="0" y="0"/>
                    <a:pt x="0" y="3"/>
                    <a:pt x="0" y="9"/>
                  </a:cubicBezTo>
                  <a:lnTo>
                    <a:pt x="12" y="9"/>
                  </a:lnTo>
                  <a:cubicBezTo>
                    <a:pt x="6" y="3"/>
                    <a:pt x="3"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50"/>
            <p:cNvSpPr/>
            <p:nvPr/>
          </p:nvSpPr>
          <p:spPr>
            <a:xfrm>
              <a:off x="5105675" y="2934125"/>
              <a:ext cx="325" cy="25"/>
            </a:xfrm>
            <a:custGeom>
              <a:avLst/>
              <a:gdLst/>
              <a:ahLst/>
              <a:cxnLst/>
              <a:rect l="l" t="t" r="r" b="b"/>
              <a:pathLst>
                <a:path w="13" h="1" extrusionOk="0">
                  <a:moveTo>
                    <a:pt x="1" y="0"/>
                  </a:moveTo>
                  <a:cubicBezTo>
                    <a:pt x="1" y="0"/>
                    <a:pt x="1" y="0"/>
                    <a:pt x="13" y="0"/>
                  </a:cubicBezTo>
                  <a:lnTo>
                    <a:pt x="1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50"/>
            <p:cNvSpPr/>
            <p:nvPr/>
          </p:nvSpPr>
          <p:spPr>
            <a:xfrm>
              <a:off x="5113725" y="2929350"/>
              <a:ext cx="325" cy="25"/>
            </a:xfrm>
            <a:custGeom>
              <a:avLst/>
              <a:gdLst/>
              <a:ahLst/>
              <a:cxnLst/>
              <a:rect l="l" t="t" r="r" b="b"/>
              <a:pathLst>
                <a:path w="13" h="1" extrusionOk="0">
                  <a:moveTo>
                    <a:pt x="0" y="1"/>
                  </a:moveTo>
                  <a:lnTo>
                    <a:pt x="0" y="1"/>
                  </a:lnTo>
                  <a:lnTo>
                    <a:pt x="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50"/>
            <p:cNvSpPr/>
            <p:nvPr/>
          </p:nvSpPr>
          <p:spPr>
            <a:xfrm>
              <a:off x="5121175" y="2915975"/>
              <a:ext cx="25" cy="25"/>
            </a:xfrm>
            <a:custGeom>
              <a:avLst/>
              <a:gdLst/>
              <a:ahLst/>
              <a:cxnLst/>
              <a:rect l="l" t="t" r="r" b="b"/>
              <a:pathLst>
                <a:path w="1" h="1" extrusionOk="0">
                  <a:moveTo>
                    <a:pt x="0" y="0"/>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50"/>
            <p:cNvSpPr/>
            <p:nvPr/>
          </p:nvSpPr>
          <p:spPr>
            <a:xfrm>
              <a:off x="5125925" y="2893650"/>
              <a:ext cx="2100" cy="900"/>
            </a:xfrm>
            <a:custGeom>
              <a:avLst/>
              <a:gdLst/>
              <a:ahLst/>
              <a:cxnLst/>
              <a:rect l="l" t="t" r="r" b="b"/>
              <a:pathLst>
                <a:path w="84" h="36" extrusionOk="0">
                  <a:moveTo>
                    <a:pt x="1" y="0"/>
                  </a:moveTo>
                  <a:cubicBezTo>
                    <a:pt x="9" y="0"/>
                    <a:pt x="38" y="20"/>
                    <a:pt x="62" y="30"/>
                  </a:cubicBezTo>
                  <a:cubicBezTo>
                    <a:pt x="45" y="20"/>
                    <a:pt x="36" y="0"/>
                    <a:pt x="1" y="0"/>
                  </a:cubicBezTo>
                  <a:close/>
                  <a:moveTo>
                    <a:pt x="62" y="30"/>
                  </a:moveTo>
                  <a:cubicBezTo>
                    <a:pt x="68" y="34"/>
                    <a:pt x="75" y="36"/>
                    <a:pt x="84" y="36"/>
                  </a:cubicBezTo>
                  <a:cubicBezTo>
                    <a:pt x="78" y="36"/>
                    <a:pt x="70" y="34"/>
                    <a:pt x="62" y="3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50"/>
            <p:cNvSpPr/>
            <p:nvPr/>
          </p:nvSpPr>
          <p:spPr>
            <a:xfrm>
              <a:off x="5129500" y="2861650"/>
              <a:ext cx="925" cy="175"/>
            </a:xfrm>
            <a:custGeom>
              <a:avLst/>
              <a:gdLst/>
              <a:ahLst/>
              <a:cxnLst/>
              <a:rect l="l" t="t" r="r" b="b"/>
              <a:pathLst>
                <a:path w="37" h="7" extrusionOk="0">
                  <a:moveTo>
                    <a:pt x="4" y="1"/>
                  </a:moveTo>
                  <a:cubicBezTo>
                    <a:pt x="2" y="1"/>
                    <a:pt x="0" y="2"/>
                    <a:pt x="0" y="6"/>
                  </a:cubicBezTo>
                  <a:lnTo>
                    <a:pt x="36" y="6"/>
                  </a:lnTo>
                  <a:cubicBezTo>
                    <a:pt x="20" y="6"/>
                    <a:pt x="10"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50"/>
            <p:cNvSpPr/>
            <p:nvPr/>
          </p:nvSpPr>
          <p:spPr>
            <a:xfrm>
              <a:off x="5105675" y="2934125"/>
              <a:ext cx="325" cy="25"/>
            </a:xfrm>
            <a:custGeom>
              <a:avLst/>
              <a:gdLst/>
              <a:ahLst/>
              <a:cxnLst/>
              <a:rect l="l" t="t" r="r" b="b"/>
              <a:pathLst>
                <a:path w="13" h="1" extrusionOk="0">
                  <a:moveTo>
                    <a:pt x="1" y="0"/>
                  </a:moveTo>
                  <a:lnTo>
                    <a:pt x="1" y="0"/>
                  </a:lnTo>
                  <a:lnTo>
                    <a:pt x="13" y="0"/>
                  </a:lnTo>
                  <a:cubicBezTo>
                    <a:pt x="13" y="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50"/>
            <p:cNvSpPr/>
            <p:nvPr/>
          </p:nvSpPr>
          <p:spPr>
            <a:xfrm>
              <a:off x="5114925" y="2903750"/>
              <a:ext cx="600" cy="25"/>
            </a:xfrm>
            <a:custGeom>
              <a:avLst/>
              <a:gdLst/>
              <a:ahLst/>
              <a:cxnLst/>
              <a:rect l="l" t="t" r="r" b="b"/>
              <a:pathLst>
                <a:path w="24" h="1" extrusionOk="0">
                  <a:moveTo>
                    <a:pt x="0" y="1"/>
                  </a:moveTo>
                  <a:lnTo>
                    <a:pt x="24" y="1"/>
                  </a:lnTo>
                  <a:lnTo>
                    <a:pt x="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50"/>
            <p:cNvSpPr/>
            <p:nvPr/>
          </p:nvSpPr>
          <p:spPr>
            <a:xfrm>
              <a:off x="5133675" y="2872200"/>
              <a:ext cx="25" cy="25"/>
            </a:xfrm>
            <a:custGeom>
              <a:avLst/>
              <a:gdLst/>
              <a:ahLst/>
              <a:cxnLst/>
              <a:rect l="l" t="t" r="r" b="b"/>
              <a:pathLst>
                <a:path w="1" h="1" extrusionOk="0">
                  <a:moveTo>
                    <a:pt x="0" y="1"/>
                  </a:moveTo>
                  <a:lnTo>
                    <a:pt x="0" y="1"/>
                  </a:lnTo>
                  <a:cubicBezTo>
                    <a:pt x="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50"/>
            <p:cNvSpPr/>
            <p:nvPr/>
          </p:nvSpPr>
          <p:spPr>
            <a:xfrm>
              <a:off x="5103900" y="2848400"/>
              <a:ext cx="64625" cy="88725"/>
            </a:xfrm>
            <a:custGeom>
              <a:avLst/>
              <a:gdLst/>
              <a:ahLst/>
              <a:cxnLst/>
              <a:rect l="l" t="t" r="r" b="b"/>
              <a:pathLst>
                <a:path w="2585" h="3549" extrusionOk="0">
                  <a:moveTo>
                    <a:pt x="974" y="199"/>
                  </a:moveTo>
                  <a:lnTo>
                    <a:pt x="965" y="203"/>
                  </a:lnTo>
                  <a:cubicBezTo>
                    <a:pt x="969" y="203"/>
                    <a:pt x="971" y="201"/>
                    <a:pt x="974" y="199"/>
                  </a:cubicBezTo>
                  <a:close/>
                  <a:moveTo>
                    <a:pt x="1001" y="262"/>
                  </a:moveTo>
                  <a:cubicBezTo>
                    <a:pt x="1005" y="265"/>
                    <a:pt x="1008" y="267"/>
                    <a:pt x="1010" y="269"/>
                  </a:cubicBezTo>
                  <a:lnTo>
                    <a:pt x="1010" y="269"/>
                  </a:lnTo>
                  <a:cubicBezTo>
                    <a:pt x="1007" y="268"/>
                    <a:pt x="1004" y="265"/>
                    <a:pt x="1001" y="262"/>
                  </a:cubicBezTo>
                  <a:close/>
                  <a:moveTo>
                    <a:pt x="1358" y="322"/>
                  </a:moveTo>
                  <a:cubicBezTo>
                    <a:pt x="1353" y="328"/>
                    <a:pt x="1349" y="334"/>
                    <a:pt x="1347" y="339"/>
                  </a:cubicBezTo>
                  <a:lnTo>
                    <a:pt x="1347" y="339"/>
                  </a:lnTo>
                  <a:cubicBezTo>
                    <a:pt x="1347" y="340"/>
                    <a:pt x="1347" y="341"/>
                    <a:pt x="1346" y="341"/>
                  </a:cubicBezTo>
                  <a:lnTo>
                    <a:pt x="1346" y="341"/>
                  </a:lnTo>
                  <a:cubicBezTo>
                    <a:pt x="1349" y="334"/>
                    <a:pt x="1358" y="332"/>
                    <a:pt x="1358" y="322"/>
                  </a:cubicBezTo>
                  <a:close/>
                  <a:moveTo>
                    <a:pt x="1346" y="341"/>
                  </a:moveTo>
                  <a:cubicBezTo>
                    <a:pt x="1346" y="343"/>
                    <a:pt x="1346" y="344"/>
                    <a:pt x="1346" y="346"/>
                  </a:cubicBezTo>
                  <a:cubicBezTo>
                    <a:pt x="1346" y="344"/>
                    <a:pt x="1346" y="343"/>
                    <a:pt x="1346" y="341"/>
                  </a:cubicBezTo>
                  <a:close/>
                  <a:moveTo>
                    <a:pt x="988" y="394"/>
                  </a:moveTo>
                  <a:cubicBezTo>
                    <a:pt x="991" y="397"/>
                    <a:pt x="994" y="401"/>
                    <a:pt x="1001" y="405"/>
                  </a:cubicBezTo>
                  <a:cubicBezTo>
                    <a:pt x="1001" y="405"/>
                    <a:pt x="977" y="405"/>
                    <a:pt x="988" y="394"/>
                  </a:cubicBezTo>
                  <a:close/>
                  <a:moveTo>
                    <a:pt x="1419" y="390"/>
                  </a:moveTo>
                  <a:cubicBezTo>
                    <a:pt x="1423" y="390"/>
                    <a:pt x="1423" y="393"/>
                    <a:pt x="1405" y="405"/>
                  </a:cubicBezTo>
                  <a:cubicBezTo>
                    <a:pt x="1391" y="419"/>
                    <a:pt x="1382" y="425"/>
                    <a:pt x="1376" y="425"/>
                  </a:cubicBezTo>
                  <a:cubicBezTo>
                    <a:pt x="1372" y="425"/>
                    <a:pt x="1370" y="422"/>
                    <a:pt x="1370" y="417"/>
                  </a:cubicBezTo>
                  <a:lnTo>
                    <a:pt x="1388" y="405"/>
                  </a:lnTo>
                  <a:lnTo>
                    <a:pt x="1405" y="405"/>
                  </a:lnTo>
                  <a:cubicBezTo>
                    <a:pt x="1402" y="402"/>
                    <a:pt x="1399" y="400"/>
                    <a:pt x="1395" y="400"/>
                  </a:cubicBezTo>
                  <a:lnTo>
                    <a:pt x="1395" y="400"/>
                  </a:lnTo>
                  <a:lnTo>
                    <a:pt x="1405" y="393"/>
                  </a:lnTo>
                  <a:cubicBezTo>
                    <a:pt x="1405" y="393"/>
                    <a:pt x="1414" y="390"/>
                    <a:pt x="1419" y="390"/>
                  </a:cubicBezTo>
                  <a:close/>
                  <a:moveTo>
                    <a:pt x="986" y="599"/>
                  </a:moveTo>
                  <a:lnTo>
                    <a:pt x="1036" y="608"/>
                  </a:lnTo>
                  <a:cubicBezTo>
                    <a:pt x="1036" y="608"/>
                    <a:pt x="1052" y="623"/>
                    <a:pt x="1045" y="623"/>
                  </a:cubicBezTo>
                  <a:cubicBezTo>
                    <a:pt x="1044" y="623"/>
                    <a:pt x="1041" y="622"/>
                    <a:pt x="1036" y="619"/>
                  </a:cubicBezTo>
                  <a:cubicBezTo>
                    <a:pt x="1036" y="619"/>
                    <a:pt x="1024" y="619"/>
                    <a:pt x="1013" y="608"/>
                  </a:cubicBezTo>
                  <a:lnTo>
                    <a:pt x="1013" y="608"/>
                  </a:lnTo>
                  <a:lnTo>
                    <a:pt x="1024" y="619"/>
                  </a:lnTo>
                  <a:cubicBezTo>
                    <a:pt x="982" y="609"/>
                    <a:pt x="1006" y="608"/>
                    <a:pt x="986" y="599"/>
                  </a:cubicBezTo>
                  <a:close/>
                  <a:moveTo>
                    <a:pt x="1513" y="619"/>
                  </a:moveTo>
                  <a:cubicBezTo>
                    <a:pt x="1501" y="619"/>
                    <a:pt x="1501" y="631"/>
                    <a:pt x="1489" y="643"/>
                  </a:cubicBezTo>
                  <a:cubicBezTo>
                    <a:pt x="1489" y="631"/>
                    <a:pt x="1489" y="631"/>
                    <a:pt x="1489" y="631"/>
                  </a:cubicBezTo>
                  <a:cubicBezTo>
                    <a:pt x="1477" y="619"/>
                    <a:pt x="1501" y="619"/>
                    <a:pt x="1501" y="619"/>
                  </a:cubicBezTo>
                  <a:close/>
                  <a:moveTo>
                    <a:pt x="905" y="715"/>
                  </a:moveTo>
                  <a:cubicBezTo>
                    <a:pt x="879" y="715"/>
                    <a:pt x="889" y="722"/>
                    <a:pt x="904" y="731"/>
                  </a:cubicBezTo>
                  <a:lnTo>
                    <a:pt x="904" y="731"/>
                  </a:lnTo>
                  <a:cubicBezTo>
                    <a:pt x="905" y="723"/>
                    <a:pt x="911" y="715"/>
                    <a:pt x="905" y="715"/>
                  </a:cubicBezTo>
                  <a:close/>
                  <a:moveTo>
                    <a:pt x="1036" y="786"/>
                  </a:moveTo>
                  <a:cubicBezTo>
                    <a:pt x="1060" y="786"/>
                    <a:pt x="1072" y="786"/>
                    <a:pt x="1072" y="798"/>
                  </a:cubicBezTo>
                  <a:cubicBezTo>
                    <a:pt x="1066" y="792"/>
                    <a:pt x="1060" y="789"/>
                    <a:pt x="1054" y="789"/>
                  </a:cubicBezTo>
                  <a:cubicBezTo>
                    <a:pt x="1048" y="789"/>
                    <a:pt x="1042" y="792"/>
                    <a:pt x="1036" y="798"/>
                  </a:cubicBezTo>
                  <a:cubicBezTo>
                    <a:pt x="1036" y="786"/>
                    <a:pt x="1024" y="786"/>
                    <a:pt x="1024" y="786"/>
                  </a:cubicBezTo>
                  <a:close/>
                  <a:moveTo>
                    <a:pt x="1806" y="820"/>
                  </a:moveTo>
                  <a:cubicBezTo>
                    <a:pt x="1803" y="820"/>
                    <a:pt x="1799" y="821"/>
                    <a:pt x="1793" y="822"/>
                  </a:cubicBezTo>
                  <a:lnTo>
                    <a:pt x="1810" y="822"/>
                  </a:lnTo>
                  <a:cubicBezTo>
                    <a:pt x="1810" y="821"/>
                    <a:pt x="1809" y="820"/>
                    <a:pt x="1806" y="820"/>
                  </a:cubicBezTo>
                  <a:close/>
                  <a:moveTo>
                    <a:pt x="1775" y="822"/>
                  </a:moveTo>
                  <a:cubicBezTo>
                    <a:pt x="1776" y="823"/>
                    <a:pt x="1777" y="824"/>
                    <a:pt x="1778" y="826"/>
                  </a:cubicBezTo>
                  <a:lnTo>
                    <a:pt x="1778" y="826"/>
                  </a:lnTo>
                  <a:cubicBezTo>
                    <a:pt x="1784" y="824"/>
                    <a:pt x="1789" y="823"/>
                    <a:pt x="1793" y="822"/>
                  </a:cubicBezTo>
                  <a:close/>
                  <a:moveTo>
                    <a:pt x="1632" y="965"/>
                  </a:moveTo>
                  <a:lnTo>
                    <a:pt x="1596" y="989"/>
                  </a:lnTo>
                  <a:lnTo>
                    <a:pt x="1608" y="989"/>
                  </a:lnTo>
                  <a:cubicBezTo>
                    <a:pt x="1608" y="977"/>
                    <a:pt x="1620" y="977"/>
                    <a:pt x="1632" y="965"/>
                  </a:cubicBezTo>
                  <a:close/>
                  <a:moveTo>
                    <a:pt x="1609" y="1048"/>
                  </a:moveTo>
                  <a:lnTo>
                    <a:pt x="1609" y="1048"/>
                  </a:lnTo>
                  <a:cubicBezTo>
                    <a:pt x="1608" y="1048"/>
                    <a:pt x="1608" y="1048"/>
                    <a:pt x="1608" y="1048"/>
                  </a:cubicBezTo>
                  <a:cubicBezTo>
                    <a:pt x="1601" y="1050"/>
                    <a:pt x="1598" y="1051"/>
                    <a:pt x="1599" y="1051"/>
                  </a:cubicBezTo>
                  <a:cubicBezTo>
                    <a:pt x="1599" y="1051"/>
                    <a:pt x="1604" y="1050"/>
                    <a:pt x="1609" y="1048"/>
                  </a:cubicBezTo>
                  <a:close/>
                  <a:moveTo>
                    <a:pt x="1727" y="1131"/>
                  </a:moveTo>
                  <a:cubicBezTo>
                    <a:pt x="1721" y="1131"/>
                    <a:pt x="1715" y="1132"/>
                    <a:pt x="1709" y="1134"/>
                  </a:cubicBezTo>
                  <a:lnTo>
                    <a:pt x="1709" y="1134"/>
                  </a:lnTo>
                  <a:cubicBezTo>
                    <a:pt x="1712" y="1132"/>
                    <a:pt x="1717" y="1131"/>
                    <a:pt x="1727" y="1131"/>
                  </a:cubicBezTo>
                  <a:close/>
                  <a:moveTo>
                    <a:pt x="739" y="1215"/>
                  </a:moveTo>
                  <a:lnTo>
                    <a:pt x="751" y="1227"/>
                  </a:lnTo>
                  <a:lnTo>
                    <a:pt x="786" y="1227"/>
                  </a:lnTo>
                  <a:lnTo>
                    <a:pt x="739" y="1215"/>
                  </a:lnTo>
                  <a:close/>
                  <a:moveTo>
                    <a:pt x="703" y="1393"/>
                  </a:moveTo>
                  <a:cubicBezTo>
                    <a:pt x="713" y="1399"/>
                    <a:pt x="717" y="1399"/>
                    <a:pt x="721" y="1399"/>
                  </a:cubicBezTo>
                  <a:lnTo>
                    <a:pt x="721" y="1399"/>
                  </a:lnTo>
                  <a:lnTo>
                    <a:pt x="703" y="1393"/>
                  </a:lnTo>
                  <a:close/>
                  <a:moveTo>
                    <a:pt x="736" y="1401"/>
                  </a:moveTo>
                  <a:cubicBezTo>
                    <a:pt x="740" y="1402"/>
                    <a:pt x="745" y="1403"/>
                    <a:pt x="751" y="1405"/>
                  </a:cubicBezTo>
                  <a:cubicBezTo>
                    <a:pt x="748" y="1405"/>
                    <a:pt x="743" y="1405"/>
                    <a:pt x="738" y="1404"/>
                  </a:cubicBezTo>
                  <a:lnTo>
                    <a:pt x="738" y="1404"/>
                  </a:lnTo>
                  <a:cubicBezTo>
                    <a:pt x="738" y="1404"/>
                    <a:pt x="738" y="1405"/>
                    <a:pt x="739" y="1405"/>
                  </a:cubicBezTo>
                  <a:lnTo>
                    <a:pt x="729" y="1402"/>
                  </a:lnTo>
                  <a:lnTo>
                    <a:pt x="729" y="1402"/>
                  </a:lnTo>
                  <a:cubicBezTo>
                    <a:pt x="732" y="1403"/>
                    <a:pt x="735" y="1403"/>
                    <a:pt x="738" y="1404"/>
                  </a:cubicBezTo>
                  <a:lnTo>
                    <a:pt x="738" y="1404"/>
                  </a:lnTo>
                  <a:cubicBezTo>
                    <a:pt x="737" y="1403"/>
                    <a:pt x="737" y="1402"/>
                    <a:pt x="736" y="1401"/>
                  </a:cubicBezTo>
                  <a:close/>
                  <a:moveTo>
                    <a:pt x="1759" y="1706"/>
                  </a:moveTo>
                  <a:lnTo>
                    <a:pt x="1759" y="1706"/>
                  </a:lnTo>
                  <a:cubicBezTo>
                    <a:pt x="1759" y="1706"/>
                    <a:pt x="1761" y="1715"/>
                    <a:pt x="1763" y="1725"/>
                  </a:cubicBezTo>
                  <a:lnTo>
                    <a:pt x="1763" y="1725"/>
                  </a:lnTo>
                  <a:cubicBezTo>
                    <a:pt x="1763" y="1715"/>
                    <a:pt x="1763" y="1715"/>
                    <a:pt x="1763" y="1715"/>
                  </a:cubicBezTo>
                  <a:cubicBezTo>
                    <a:pt x="1761" y="1709"/>
                    <a:pt x="1760" y="1706"/>
                    <a:pt x="1759" y="1706"/>
                  </a:cubicBezTo>
                  <a:close/>
                  <a:moveTo>
                    <a:pt x="1798" y="1727"/>
                  </a:moveTo>
                  <a:cubicBezTo>
                    <a:pt x="1798" y="1727"/>
                    <a:pt x="1798" y="1727"/>
                    <a:pt x="1798" y="1727"/>
                  </a:cubicBezTo>
                  <a:cubicBezTo>
                    <a:pt x="1798" y="1727"/>
                    <a:pt x="1798" y="1727"/>
                    <a:pt x="1798" y="1727"/>
                  </a:cubicBezTo>
                  <a:close/>
                  <a:moveTo>
                    <a:pt x="2108" y="1762"/>
                  </a:moveTo>
                  <a:cubicBezTo>
                    <a:pt x="2096" y="1762"/>
                    <a:pt x="2096" y="1774"/>
                    <a:pt x="2096" y="1774"/>
                  </a:cubicBezTo>
                  <a:cubicBezTo>
                    <a:pt x="2108" y="1774"/>
                    <a:pt x="2108" y="1774"/>
                    <a:pt x="2120" y="1762"/>
                  </a:cubicBezTo>
                  <a:close/>
                  <a:moveTo>
                    <a:pt x="2084" y="1762"/>
                  </a:moveTo>
                  <a:cubicBezTo>
                    <a:pt x="2072" y="1774"/>
                    <a:pt x="2072" y="1786"/>
                    <a:pt x="2084" y="1798"/>
                  </a:cubicBezTo>
                  <a:lnTo>
                    <a:pt x="2060" y="1798"/>
                  </a:lnTo>
                  <a:cubicBezTo>
                    <a:pt x="2001" y="1798"/>
                    <a:pt x="2084" y="1786"/>
                    <a:pt x="2036" y="1786"/>
                  </a:cubicBezTo>
                  <a:lnTo>
                    <a:pt x="2084" y="1762"/>
                  </a:lnTo>
                  <a:close/>
                  <a:moveTo>
                    <a:pt x="1775" y="1726"/>
                  </a:moveTo>
                  <a:cubicBezTo>
                    <a:pt x="1778" y="1746"/>
                    <a:pt x="1788" y="1767"/>
                    <a:pt x="1798" y="1797"/>
                  </a:cubicBezTo>
                  <a:lnTo>
                    <a:pt x="1798" y="1797"/>
                  </a:lnTo>
                  <a:cubicBezTo>
                    <a:pt x="1797" y="1798"/>
                    <a:pt x="1796" y="1800"/>
                    <a:pt x="1794" y="1800"/>
                  </a:cubicBezTo>
                  <a:cubicBezTo>
                    <a:pt x="1791" y="1800"/>
                    <a:pt x="1785" y="1795"/>
                    <a:pt x="1775" y="1774"/>
                  </a:cubicBezTo>
                  <a:lnTo>
                    <a:pt x="1775" y="1774"/>
                  </a:lnTo>
                  <a:cubicBezTo>
                    <a:pt x="1776" y="1775"/>
                    <a:pt x="1776" y="1776"/>
                    <a:pt x="1777" y="1776"/>
                  </a:cubicBezTo>
                  <a:cubicBezTo>
                    <a:pt x="1782" y="1776"/>
                    <a:pt x="1764" y="1727"/>
                    <a:pt x="1775" y="1727"/>
                  </a:cubicBezTo>
                  <a:cubicBezTo>
                    <a:pt x="1775" y="1726"/>
                    <a:pt x="1775" y="1726"/>
                    <a:pt x="1775" y="1726"/>
                  </a:cubicBezTo>
                  <a:close/>
                  <a:moveTo>
                    <a:pt x="2251" y="1798"/>
                  </a:moveTo>
                  <a:lnTo>
                    <a:pt x="2239" y="1810"/>
                  </a:lnTo>
                  <a:lnTo>
                    <a:pt x="2251" y="1810"/>
                  </a:lnTo>
                  <a:lnTo>
                    <a:pt x="2251" y="1798"/>
                  </a:lnTo>
                  <a:close/>
                  <a:moveTo>
                    <a:pt x="2215" y="1822"/>
                  </a:moveTo>
                  <a:cubicBezTo>
                    <a:pt x="2215" y="1822"/>
                    <a:pt x="2215" y="1834"/>
                    <a:pt x="2215" y="1834"/>
                  </a:cubicBezTo>
                  <a:cubicBezTo>
                    <a:pt x="2217" y="1841"/>
                    <a:pt x="2219" y="1843"/>
                    <a:pt x="2220" y="1843"/>
                  </a:cubicBezTo>
                  <a:cubicBezTo>
                    <a:pt x="2222" y="1843"/>
                    <a:pt x="2221" y="1828"/>
                    <a:pt x="2221" y="1828"/>
                  </a:cubicBezTo>
                  <a:lnTo>
                    <a:pt x="2221" y="1828"/>
                  </a:lnTo>
                  <a:cubicBezTo>
                    <a:pt x="2222" y="1828"/>
                    <a:pt x="2223" y="1835"/>
                    <a:pt x="2227" y="1858"/>
                  </a:cubicBezTo>
                  <a:cubicBezTo>
                    <a:pt x="2227" y="1834"/>
                    <a:pt x="2227" y="1834"/>
                    <a:pt x="2227" y="1822"/>
                  </a:cubicBezTo>
                  <a:close/>
                  <a:moveTo>
                    <a:pt x="2227" y="1822"/>
                  </a:moveTo>
                  <a:cubicBezTo>
                    <a:pt x="2232" y="1841"/>
                    <a:pt x="2235" y="1845"/>
                    <a:pt x="2237" y="1845"/>
                  </a:cubicBezTo>
                  <a:cubicBezTo>
                    <a:pt x="2239" y="1845"/>
                    <a:pt x="2240" y="1843"/>
                    <a:pt x="2242" y="1843"/>
                  </a:cubicBezTo>
                  <a:cubicBezTo>
                    <a:pt x="2244" y="1843"/>
                    <a:pt x="2247" y="1846"/>
                    <a:pt x="2251" y="1858"/>
                  </a:cubicBezTo>
                  <a:lnTo>
                    <a:pt x="2251" y="1834"/>
                  </a:lnTo>
                  <a:lnTo>
                    <a:pt x="2239" y="1834"/>
                  </a:lnTo>
                  <a:lnTo>
                    <a:pt x="2227" y="1822"/>
                  </a:lnTo>
                  <a:close/>
                  <a:moveTo>
                    <a:pt x="1620" y="1870"/>
                  </a:moveTo>
                  <a:lnTo>
                    <a:pt x="1620" y="1870"/>
                  </a:lnTo>
                  <a:cubicBezTo>
                    <a:pt x="1620" y="1870"/>
                    <a:pt x="1620" y="1870"/>
                    <a:pt x="1620" y="1870"/>
                  </a:cubicBezTo>
                  <a:close/>
                  <a:moveTo>
                    <a:pt x="501" y="1870"/>
                  </a:moveTo>
                  <a:cubicBezTo>
                    <a:pt x="501" y="1870"/>
                    <a:pt x="520" y="1874"/>
                    <a:pt x="528" y="1875"/>
                  </a:cubicBezTo>
                  <a:lnTo>
                    <a:pt x="528" y="1875"/>
                  </a:lnTo>
                  <a:cubicBezTo>
                    <a:pt x="519" y="1870"/>
                    <a:pt x="510" y="1870"/>
                    <a:pt x="501" y="1870"/>
                  </a:cubicBezTo>
                  <a:close/>
                  <a:moveTo>
                    <a:pt x="1558" y="1878"/>
                  </a:moveTo>
                  <a:cubicBezTo>
                    <a:pt x="1557" y="1878"/>
                    <a:pt x="1558" y="1884"/>
                    <a:pt x="1560" y="1891"/>
                  </a:cubicBezTo>
                  <a:lnTo>
                    <a:pt x="1560" y="1891"/>
                  </a:lnTo>
                  <a:lnTo>
                    <a:pt x="1560" y="1882"/>
                  </a:lnTo>
                  <a:cubicBezTo>
                    <a:pt x="1559" y="1879"/>
                    <a:pt x="1558" y="1878"/>
                    <a:pt x="1558" y="1878"/>
                  </a:cubicBezTo>
                  <a:close/>
                  <a:moveTo>
                    <a:pt x="905" y="1893"/>
                  </a:moveTo>
                  <a:cubicBezTo>
                    <a:pt x="904" y="1896"/>
                    <a:pt x="904" y="1898"/>
                    <a:pt x="903" y="1901"/>
                  </a:cubicBezTo>
                  <a:lnTo>
                    <a:pt x="903" y="1901"/>
                  </a:lnTo>
                  <a:cubicBezTo>
                    <a:pt x="900" y="1899"/>
                    <a:pt x="897" y="1897"/>
                    <a:pt x="893" y="1893"/>
                  </a:cubicBezTo>
                  <a:close/>
                  <a:moveTo>
                    <a:pt x="1465" y="1882"/>
                  </a:moveTo>
                  <a:lnTo>
                    <a:pt x="1465" y="1885"/>
                  </a:lnTo>
                  <a:cubicBezTo>
                    <a:pt x="1464" y="1885"/>
                    <a:pt x="1464" y="1884"/>
                    <a:pt x="1463" y="1884"/>
                  </a:cubicBezTo>
                  <a:lnTo>
                    <a:pt x="1463" y="1884"/>
                  </a:lnTo>
                  <a:cubicBezTo>
                    <a:pt x="1460" y="1884"/>
                    <a:pt x="1465" y="1905"/>
                    <a:pt x="1465" y="1905"/>
                  </a:cubicBezTo>
                  <a:lnTo>
                    <a:pt x="1465" y="1885"/>
                  </a:lnTo>
                  <a:lnTo>
                    <a:pt x="1465" y="1885"/>
                  </a:lnTo>
                  <a:cubicBezTo>
                    <a:pt x="1465" y="1885"/>
                    <a:pt x="1465" y="1885"/>
                    <a:pt x="1465" y="1886"/>
                  </a:cubicBezTo>
                  <a:lnTo>
                    <a:pt x="1465" y="1886"/>
                  </a:lnTo>
                  <a:cubicBezTo>
                    <a:pt x="1465" y="1884"/>
                    <a:pt x="1465" y="1883"/>
                    <a:pt x="1465" y="1882"/>
                  </a:cubicBezTo>
                  <a:close/>
                  <a:moveTo>
                    <a:pt x="1298" y="1846"/>
                  </a:moveTo>
                  <a:lnTo>
                    <a:pt x="1298" y="1846"/>
                  </a:lnTo>
                  <a:cubicBezTo>
                    <a:pt x="1307" y="1863"/>
                    <a:pt x="1309" y="1874"/>
                    <a:pt x="1305" y="1874"/>
                  </a:cubicBezTo>
                  <a:cubicBezTo>
                    <a:pt x="1304" y="1874"/>
                    <a:pt x="1301" y="1873"/>
                    <a:pt x="1298" y="1870"/>
                  </a:cubicBezTo>
                  <a:lnTo>
                    <a:pt x="1298" y="1870"/>
                  </a:lnTo>
                  <a:lnTo>
                    <a:pt x="1319" y="1912"/>
                  </a:lnTo>
                  <a:lnTo>
                    <a:pt x="1319" y="1912"/>
                  </a:lnTo>
                  <a:cubicBezTo>
                    <a:pt x="1321" y="1907"/>
                    <a:pt x="1322" y="1902"/>
                    <a:pt x="1322" y="1893"/>
                  </a:cubicBezTo>
                  <a:cubicBezTo>
                    <a:pt x="1322" y="1882"/>
                    <a:pt x="1310" y="1858"/>
                    <a:pt x="1298" y="1846"/>
                  </a:cubicBezTo>
                  <a:close/>
                  <a:moveTo>
                    <a:pt x="2215" y="1893"/>
                  </a:moveTo>
                  <a:lnTo>
                    <a:pt x="2215" y="1905"/>
                  </a:lnTo>
                  <a:cubicBezTo>
                    <a:pt x="2220" y="1910"/>
                    <a:pt x="2223" y="1917"/>
                    <a:pt x="2224" y="1924"/>
                  </a:cubicBezTo>
                  <a:lnTo>
                    <a:pt x="2224" y="1924"/>
                  </a:lnTo>
                  <a:cubicBezTo>
                    <a:pt x="2225" y="1912"/>
                    <a:pt x="2222" y="1900"/>
                    <a:pt x="2215" y="1893"/>
                  </a:cubicBezTo>
                  <a:close/>
                  <a:moveTo>
                    <a:pt x="2224" y="1924"/>
                  </a:moveTo>
                  <a:cubicBezTo>
                    <a:pt x="2223" y="1933"/>
                    <a:pt x="2220" y="1943"/>
                    <a:pt x="2215" y="1953"/>
                  </a:cubicBezTo>
                  <a:cubicBezTo>
                    <a:pt x="2222" y="1946"/>
                    <a:pt x="2225" y="1935"/>
                    <a:pt x="2224" y="1924"/>
                  </a:cubicBezTo>
                  <a:close/>
                  <a:moveTo>
                    <a:pt x="2227" y="1965"/>
                  </a:moveTo>
                  <a:lnTo>
                    <a:pt x="2215" y="1977"/>
                  </a:lnTo>
                  <a:cubicBezTo>
                    <a:pt x="2203" y="1989"/>
                    <a:pt x="2227" y="1989"/>
                    <a:pt x="2227" y="1989"/>
                  </a:cubicBezTo>
                  <a:lnTo>
                    <a:pt x="2227" y="1965"/>
                  </a:lnTo>
                  <a:close/>
                  <a:moveTo>
                    <a:pt x="1879" y="1997"/>
                  </a:moveTo>
                  <a:cubicBezTo>
                    <a:pt x="1879" y="1998"/>
                    <a:pt x="1879" y="1999"/>
                    <a:pt x="1880" y="2000"/>
                  </a:cubicBezTo>
                  <a:lnTo>
                    <a:pt x="1880" y="2000"/>
                  </a:lnTo>
                  <a:cubicBezTo>
                    <a:pt x="1879" y="1999"/>
                    <a:pt x="1879" y="1998"/>
                    <a:pt x="1879" y="1997"/>
                  </a:cubicBezTo>
                  <a:close/>
                  <a:moveTo>
                    <a:pt x="1880" y="2000"/>
                  </a:moveTo>
                  <a:cubicBezTo>
                    <a:pt x="1882" y="2008"/>
                    <a:pt x="1882" y="2018"/>
                    <a:pt x="1882" y="2024"/>
                  </a:cubicBezTo>
                  <a:cubicBezTo>
                    <a:pt x="1887" y="2024"/>
                    <a:pt x="1883" y="2012"/>
                    <a:pt x="1880" y="2000"/>
                  </a:cubicBezTo>
                  <a:close/>
                  <a:moveTo>
                    <a:pt x="1855" y="2023"/>
                  </a:moveTo>
                  <a:lnTo>
                    <a:pt x="1855" y="2023"/>
                  </a:lnTo>
                  <a:cubicBezTo>
                    <a:pt x="1855" y="2026"/>
                    <a:pt x="1856" y="2031"/>
                    <a:pt x="1858" y="2036"/>
                  </a:cubicBezTo>
                  <a:cubicBezTo>
                    <a:pt x="1858" y="2034"/>
                    <a:pt x="1857" y="2029"/>
                    <a:pt x="1855" y="2023"/>
                  </a:cubicBezTo>
                  <a:close/>
                  <a:moveTo>
                    <a:pt x="821" y="2021"/>
                  </a:moveTo>
                  <a:lnTo>
                    <a:pt x="821" y="2021"/>
                  </a:lnTo>
                  <a:cubicBezTo>
                    <a:pt x="826" y="2021"/>
                    <a:pt x="847" y="2031"/>
                    <a:pt x="866" y="2040"/>
                  </a:cubicBezTo>
                  <a:lnTo>
                    <a:pt x="866" y="2040"/>
                  </a:lnTo>
                  <a:cubicBezTo>
                    <a:pt x="865" y="2042"/>
                    <a:pt x="863" y="2047"/>
                    <a:pt x="862" y="2052"/>
                  </a:cubicBezTo>
                  <a:lnTo>
                    <a:pt x="862" y="2052"/>
                  </a:lnTo>
                  <a:cubicBezTo>
                    <a:pt x="861" y="2051"/>
                    <a:pt x="859" y="2050"/>
                    <a:pt x="858" y="2048"/>
                  </a:cubicBezTo>
                  <a:lnTo>
                    <a:pt x="846" y="2048"/>
                  </a:lnTo>
                  <a:lnTo>
                    <a:pt x="822" y="2024"/>
                  </a:lnTo>
                  <a:lnTo>
                    <a:pt x="828" y="2036"/>
                  </a:lnTo>
                  <a:lnTo>
                    <a:pt x="810" y="2024"/>
                  </a:lnTo>
                  <a:lnTo>
                    <a:pt x="822" y="2024"/>
                  </a:lnTo>
                  <a:cubicBezTo>
                    <a:pt x="820" y="2022"/>
                    <a:pt x="820" y="2021"/>
                    <a:pt x="821" y="2021"/>
                  </a:cubicBezTo>
                  <a:close/>
                  <a:moveTo>
                    <a:pt x="834" y="1977"/>
                  </a:moveTo>
                  <a:lnTo>
                    <a:pt x="834" y="1977"/>
                  </a:lnTo>
                  <a:cubicBezTo>
                    <a:pt x="858" y="1989"/>
                    <a:pt x="882" y="2013"/>
                    <a:pt x="893" y="2024"/>
                  </a:cubicBezTo>
                  <a:cubicBezTo>
                    <a:pt x="893" y="2024"/>
                    <a:pt x="882" y="2024"/>
                    <a:pt x="882" y="2048"/>
                  </a:cubicBezTo>
                  <a:cubicBezTo>
                    <a:pt x="870" y="2048"/>
                    <a:pt x="870" y="2060"/>
                    <a:pt x="870" y="2072"/>
                  </a:cubicBezTo>
                  <a:lnTo>
                    <a:pt x="870" y="2060"/>
                  </a:lnTo>
                  <a:cubicBezTo>
                    <a:pt x="870" y="2050"/>
                    <a:pt x="869" y="2044"/>
                    <a:pt x="868" y="2042"/>
                  </a:cubicBezTo>
                  <a:lnTo>
                    <a:pt x="868" y="2042"/>
                  </a:lnTo>
                  <a:cubicBezTo>
                    <a:pt x="873" y="2044"/>
                    <a:pt x="878" y="2046"/>
                    <a:pt x="882" y="2048"/>
                  </a:cubicBezTo>
                  <a:cubicBezTo>
                    <a:pt x="882" y="2036"/>
                    <a:pt x="882" y="2024"/>
                    <a:pt x="882" y="2024"/>
                  </a:cubicBezTo>
                  <a:cubicBezTo>
                    <a:pt x="882" y="2024"/>
                    <a:pt x="877" y="2012"/>
                    <a:pt x="874" y="2012"/>
                  </a:cubicBezTo>
                  <a:cubicBezTo>
                    <a:pt x="872" y="2012"/>
                    <a:pt x="870" y="2017"/>
                    <a:pt x="870" y="2036"/>
                  </a:cubicBezTo>
                  <a:lnTo>
                    <a:pt x="858" y="2024"/>
                  </a:lnTo>
                  <a:lnTo>
                    <a:pt x="834" y="2013"/>
                  </a:lnTo>
                  <a:cubicBezTo>
                    <a:pt x="834" y="2013"/>
                    <a:pt x="834" y="2002"/>
                    <a:pt x="837" y="2002"/>
                  </a:cubicBezTo>
                  <a:cubicBezTo>
                    <a:pt x="839" y="2002"/>
                    <a:pt x="842" y="2005"/>
                    <a:pt x="846" y="2013"/>
                  </a:cubicBezTo>
                  <a:cubicBezTo>
                    <a:pt x="846" y="2013"/>
                    <a:pt x="858" y="2024"/>
                    <a:pt x="870" y="2024"/>
                  </a:cubicBezTo>
                  <a:cubicBezTo>
                    <a:pt x="870" y="2024"/>
                    <a:pt x="870" y="2001"/>
                    <a:pt x="846" y="1989"/>
                  </a:cubicBezTo>
                  <a:lnTo>
                    <a:pt x="846" y="1989"/>
                  </a:lnTo>
                  <a:cubicBezTo>
                    <a:pt x="846" y="1989"/>
                    <a:pt x="858" y="2001"/>
                    <a:pt x="846" y="2001"/>
                  </a:cubicBezTo>
                  <a:lnTo>
                    <a:pt x="834" y="1977"/>
                  </a:lnTo>
                  <a:close/>
                  <a:moveTo>
                    <a:pt x="860" y="2060"/>
                  </a:moveTo>
                  <a:lnTo>
                    <a:pt x="860" y="2060"/>
                  </a:lnTo>
                  <a:cubicBezTo>
                    <a:pt x="859" y="2064"/>
                    <a:pt x="859" y="2069"/>
                    <a:pt x="858" y="2073"/>
                  </a:cubicBezTo>
                  <a:lnTo>
                    <a:pt x="858" y="2073"/>
                  </a:lnTo>
                  <a:cubicBezTo>
                    <a:pt x="858" y="2073"/>
                    <a:pt x="858" y="2073"/>
                    <a:pt x="858" y="2073"/>
                  </a:cubicBezTo>
                  <a:lnTo>
                    <a:pt x="858" y="2073"/>
                  </a:lnTo>
                  <a:lnTo>
                    <a:pt x="858" y="2060"/>
                  </a:lnTo>
                  <a:cubicBezTo>
                    <a:pt x="859" y="2060"/>
                    <a:pt x="859" y="2060"/>
                    <a:pt x="860" y="2060"/>
                  </a:cubicBezTo>
                  <a:close/>
                  <a:moveTo>
                    <a:pt x="2203" y="2084"/>
                  </a:moveTo>
                  <a:cubicBezTo>
                    <a:pt x="2203" y="2084"/>
                    <a:pt x="2203" y="2085"/>
                    <a:pt x="2203" y="2085"/>
                  </a:cubicBezTo>
                  <a:lnTo>
                    <a:pt x="2203" y="2085"/>
                  </a:lnTo>
                  <a:cubicBezTo>
                    <a:pt x="2207" y="2084"/>
                    <a:pt x="2210" y="2084"/>
                    <a:pt x="2215" y="2084"/>
                  </a:cubicBezTo>
                  <a:close/>
                  <a:moveTo>
                    <a:pt x="846" y="2084"/>
                  </a:moveTo>
                  <a:cubicBezTo>
                    <a:pt x="846" y="2088"/>
                    <a:pt x="846" y="2092"/>
                    <a:pt x="846" y="2096"/>
                  </a:cubicBezTo>
                  <a:cubicBezTo>
                    <a:pt x="843" y="2090"/>
                    <a:pt x="840" y="2084"/>
                    <a:pt x="846" y="2084"/>
                  </a:cubicBezTo>
                  <a:close/>
                  <a:moveTo>
                    <a:pt x="1775" y="2086"/>
                  </a:moveTo>
                  <a:cubicBezTo>
                    <a:pt x="1775" y="2091"/>
                    <a:pt x="1778" y="2096"/>
                    <a:pt x="1780" y="2101"/>
                  </a:cubicBezTo>
                  <a:lnTo>
                    <a:pt x="1780" y="2101"/>
                  </a:lnTo>
                  <a:cubicBezTo>
                    <a:pt x="1778" y="2095"/>
                    <a:pt x="1776" y="2090"/>
                    <a:pt x="1775" y="2086"/>
                  </a:cubicBezTo>
                  <a:close/>
                  <a:moveTo>
                    <a:pt x="822" y="2108"/>
                  </a:moveTo>
                  <a:cubicBezTo>
                    <a:pt x="822" y="2108"/>
                    <a:pt x="822" y="2113"/>
                    <a:pt x="822" y="2120"/>
                  </a:cubicBezTo>
                  <a:lnTo>
                    <a:pt x="810" y="2120"/>
                  </a:lnTo>
                  <a:lnTo>
                    <a:pt x="810" y="2108"/>
                  </a:lnTo>
                  <a:close/>
                  <a:moveTo>
                    <a:pt x="1780" y="2101"/>
                  </a:moveTo>
                  <a:cubicBezTo>
                    <a:pt x="1782" y="2106"/>
                    <a:pt x="1784" y="2113"/>
                    <a:pt x="1786" y="2120"/>
                  </a:cubicBezTo>
                  <a:cubicBezTo>
                    <a:pt x="1786" y="2113"/>
                    <a:pt x="1783" y="2107"/>
                    <a:pt x="1780" y="2101"/>
                  </a:cubicBezTo>
                  <a:close/>
                  <a:moveTo>
                    <a:pt x="1763" y="2108"/>
                  </a:moveTo>
                  <a:cubicBezTo>
                    <a:pt x="1763" y="2108"/>
                    <a:pt x="1763" y="2120"/>
                    <a:pt x="1763" y="2120"/>
                  </a:cubicBezTo>
                  <a:cubicBezTo>
                    <a:pt x="1763" y="2120"/>
                    <a:pt x="1766" y="2123"/>
                    <a:pt x="1767" y="2123"/>
                  </a:cubicBezTo>
                  <a:cubicBezTo>
                    <a:pt x="1769" y="2123"/>
                    <a:pt x="1769" y="2120"/>
                    <a:pt x="1763" y="2108"/>
                  </a:cubicBezTo>
                  <a:close/>
                  <a:moveTo>
                    <a:pt x="1727" y="2140"/>
                  </a:moveTo>
                  <a:lnTo>
                    <a:pt x="1727" y="2140"/>
                  </a:lnTo>
                  <a:cubicBezTo>
                    <a:pt x="1727" y="2141"/>
                    <a:pt x="1727" y="2142"/>
                    <a:pt x="1727" y="2143"/>
                  </a:cubicBezTo>
                  <a:lnTo>
                    <a:pt x="1727" y="2143"/>
                  </a:lnTo>
                  <a:cubicBezTo>
                    <a:pt x="1727" y="2142"/>
                    <a:pt x="1727" y="2141"/>
                    <a:pt x="1727" y="2140"/>
                  </a:cubicBezTo>
                  <a:close/>
                  <a:moveTo>
                    <a:pt x="1708" y="2121"/>
                  </a:moveTo>
                  <a:cubicBezTo>
                    <a:pt x="1706" y="2128"/>
                    <a:pt x="1705" y="2137"/>
                    <a:pt x="1704" y="2146"/>
                  </a:cubicBezTo>
                  <a:lnTo>
                    <a:pt x="1704" y="2146"/>
                  </a:lnTo>
                  <a:cubicBezTo>
                    <a:pt x="1709" y="2141"/>
                    <a:pt x="1716" y="2144"/>
                    <a:pt x="1708" y="2121"/>
                  </a:cubicBezTo>
                  <a:close/>
                  <a:moveTo>
                    <a:pt x="1704" y="2146"/>
                  </a:moveTo>
                  <a:cubicBezTo>
                    <a:pt x="1701" y="2150"/>
                    <a:pt x="1699" y="2157"/>
                    <a:pt x="1703" y="2179"/>
                  </a:cubicBezTo>
                  <a:cubicBezTo>
                    <a:pt x="1703" y="2171"/>
                    <a:pt x="1703" y="2159"/>
                    <a:pt x="1704" y="2146"/>
                  </a:cubicBezTo>
                  <a:close/>
                  <a:moveTo>
                    <a:pt x="2370" y="2251"/>
                  </a:moveTo>
                  <a:cubicBezTo>
                    <a:pt x="2358" y="2251"/>
                    <a:pt x="2334" y="2263"/>
                    <a:pt x="2310" y="2263"/>
                  </a:cubicBezTo>
                  <a:lnTo>
                    <a:pt x="2346" y="2274"/>
                  </a:lnTo>
                  <a:lnTo>
                    <a:pt x="2286" y="2274"/>
                  </a:lnTo>
                  <a:cubicBezTo>
                    <a:pt x="2286" y="2274"/>
                    <a:pt x="2310" y="2286"/>
                    <a:pt x="2310" y="2298"/>
                  </a:cubicBezTo>
                  <a:cubicBezTo>
                    <a:pt x="2334" y="2286"/>
                    <a:pt x="2358" y="2286"/>
                    <a:pt x="2370" y="2274"/>
                  </a:cubicBezTo>
                  <a:cubicBezTo>
                    <a:pt x="2334" y="2274"/>
                    <a:pt x="2394" y="2251"/>
                    <a:pt x="2370" y="2251"/>
                  </a:cubicBezTo>
                  <a:close/>
                  <a:moveTo>
                    <a:pt x="667" y="2310"/>
                  </a:moveTo>
                  <a:lnTo>
                    <a:pt x="688" y="2331"/>
                  </a:lnTo>
                  <a:lnTo>
                    <a:pt x="688" y="2331"/>
                  </a:lnTo>
                  <a:cubicBezTo>
                    <a:pt x="674" y="2327"/>
                    <a:pt x="659" y="2319"/>
                    <a:pt x="667" y="2310"/>
                  </a:cubicBezTo>
                  <a:close/>
                  <a:moveTo>
                    <a:pt x="1072" y="2286"/>
                  </a:moveTo>
                  <a:lnTo>
                    <a:pt x="1083" y="2332"/>
                  </a:lnTo>
                  <a:lnTo>
                    <a:pt x="1083" y="2332"/>
                  </a:lnTo>
                  <a:cubicBezTo>
                    <a:pt x="1077" y="2317"/>
                    <a:pt x="1072" y="2301"/>
                    <a:pt x="1072" y="2286"/>
                  </a:cubicBezTo>
                  <a:close/>
                  <a:moveTo>
                    <a:pt x="805" y="2341"/>
                  </a:moveTo>
                  <a:cubicBezTo>
                    <a:pt x="802" y="2346"/>
                    <a:pt x="800" y="2352"/>
                    <a:pt x="798" y="2358"/>
                  </a:cubicBezTo>
                  <a:cubicBezTo>
                    <a:pt x="807" y="2349"/>
                    <a:pt x="809" y="2347"/>
                    <a:pt x="805" y="2341"/>
                  </a:cubicBezTo>
                  <a:close/>
                  <a:moveTo>
                    <a:pt x="978" y="2328"/>
                  </a:moveTo>
                  <a:cubicBezTo>
                    <a:pt x="977" y="2329"/>
                    <a:pt x="977" y="2331"/>
                    <a:pt x="977" y="2334"/>
                  </a:cubicBezTo>
                  <a:cubicBezTo>
                    <a:pt x="977" y="2345"/>
                    <a:pt x="977" y="2356"/>
                    <a:pt x="986" y="2366"/>
                  </a:cubicBezTo>
                  <a:lnTo>
                    <a:pt x="986" y="2366"/>
                  </a:lnTo>
                  <a:lnTo>
                    <a:pt x="978" y="2328"/>
                  </a:lnTo>
                  <a:close/>
                  <a:moveTo>
                    <a:pt x="1013" y="2382"/>
                  </a:moveTo>
                  <a:cubicBezTo>
                    <a:pt x="1013" y="2382"/>
                    <a:pt x="1013" y="2382"/>
                    <a:pt x="1013" y="2382"/>
                  </a:cubicBezTo>
                  <a:cubicBezTo>
                    <a:pt x="1013" y="2382"/>
                    <a:pt x="1013" y="2382"/>
                    <a:pt x="1013" y="2382"/>
                  </a:cubicBezTo>
                  <a:close/>
                  <a:moveTo>
                    <a:pt x="1013" y="2382"/>
                  </a:moveTo>
                  <a:cubicBezTo>
                    <a:pt x="1013" y="2382"/>
                    <a:pt x="1013" y="2382"/>
                    <a:pt x="1013" y="2382"/>
                  </a:cubicBezTo>
                  <a:cubicBezTo>
                    <a:pt x="1013" y="2382"/>
                    <a:pt x="1013" y="2382"/>
                    <a:pt x="1013" y="2382"/>
                  </a:cubicBezTo>
                  <a:close/>
                  <a:moveTo>
                    <a:pt x="1013" y="2382"/>
                  </a:moveTo>
                  <a:cubicBezTo>
                    <a:pt x="1013" y="2382"/>
                    <a:pt x="1013" y="2382"/>
                    <a:pt x="1013" y="2382"/>
                  </a:cubicBezTo>
                  <a:cubicBezTo>
                    <a:pt x="1013" y="2382"/>
                    <a:pt x="1013" y="2382"/>
                    <a:pt x="1013" y="2382"/>
                  </a:cubicBezTo>
                  <a:close/>
                  <a:moveTo>
                    <a:pt x="1013" y="2382"/>
                  </a:moveTo>
                  <a:cubicBezTo>
                    <a:pt x="1013" y="2382"/>
                    <a:pt x="1013" y="2382"/>
                    <a:pt x="1013" y="2382"/>
                  </a:cubicBezTo>
                  <a:cubicBezTo>
                    <a:pt x="1013" y="2382"/>
                    <a:pt x="1013" y="2382"/>
                    <a:pt x="1013" y="2382"/>
                  </a:cubicBezTo>
                  <a:close/>
                  <a:moveTo>
                    <a:pt x="1013" y="2382"/>
                  </a:moveTo>
                  <a:cubicBezTo>
                    <a:pt x="1013" y="2382"/>
                    <a:pt x="1013" y="2382"/>
                    <a:pt x="1013" y="2382"/>
                  </a:cubicBezTo>
                  <a:cubicBezTo>
                    <a:pt x="1013" y="2382"/>
                    <a:pt x="1013" y="2382"/>
                    <a:pt x="1013" y="2382"/>
                  </a:cubicBezTo>
                  <a:close/>
                  <a:moveTo>
                    <a:pt x="986" y="2366"/>
                  </a:moveTo>
                  <a:lnTo>
                    <a:pt x="989" y="2382"/>
                  </a:lnTo>
                  <a:lnTo>
                    <a:pt x="989" y="2370"/>
                  </a:lnTo>
                  <a:cubicBezTo>
                    <a:pt x="988" y="2369"/>
                    <a:pt x="987" y="2367"/>
                    <a:pt x="986" y="2366"/>
                  </a:cubicBezTo>
                  <a:close/>
                  <a:moveTo>
                    <a:pt x="1013" y="2382"/>
                  </a:moveTo>
                  <a:cubicBezTo>
                    <a:pt x="1013" y="2382"/>
                    <a:pt x="1013" y="2382"/>
                    <a:pt x="1013" y="2382"/>
                  </a:cubicBezTo>
                  <a:cubicBezTo>
                    <a:pt x="1013" y="2382"/>
                    <a:pt x="1013" y="2382"/>
                    <a:pt x="1013" y="2382"/>
                  </a:cubicBezTo>
                  <a:close/>
                  <a:moveTo>
                    <a:pt x="2417" y="2394"/>
                  </a:moveTo>
                  <a:cubicBezTo>
                    <a:pt x="2413" y="2394"/>
                    <a:pt x="2410" y="2395"/>
                    <a:pt x="2408" y="2398"/>
                  </a:cubicBezTo>
                  <a:lnTo>
                    <a:pt x="2408" y="2398"/>
                  </a:lnTo>
                  <a:cubicBezTo>
                    <a:pt x="2411" y="2396"/>
                    <a:pt x="2414" y="2395"/>
                    <a:pt x="2417" y="2394"/>
                  </a:cubicBezTo>
                  <a:close/>
                  <a:moveTo>
                    <a:pt x="2079" y="2440"/>
                  </a:moveTo>
                  <a:cubicBezTo>
                    <a:pt x="2077" y="2440"/>
                    <a:pt x="2074" y="2441"/>
                    <a:pt x="2072" y="2441"/>
                  </a:cubicBezTo>
                  <a:lnTo>
                    <a:pt x="2060" y="2441"/>
                  </a:lnTo>
                  <a:cubicBezTo>
                    <a:pt x="2060" y="2441"/>
                    <a:pt x="2060" y="2446"/>
                    <a:pt x="2067" y="2446"/>
                  </a:cubicBezTo>
                  <a:cubicBezTo>
                    <a:pt x="2071" y="2446"/>
                    <a:pt x="2076" y="2445"/>
                    <a:pt x="2084" y="2441"/>
                  </a:cubicBezTo>
                  <a:cubicBezTo>
                    <a:pt x="2082" y="2441"/>
                    <a:pt x="2080" y="2440"/>
                    <a:pt x="2079" y="2440"/>
                  </a:cubicBezTo>
                  <a:close/>
                  <a:moveTo>
                    <a:pt x="2120" y="2524"/>
                  </a:moveTo>
                  <a:cubicBezTo>
                    <a:pt x="2120" y="2525"/>
                    <a:pt x="2120" y="2525"/>
                    <a:pt x="2121" y="2525"/>
                  </a:cubicBezTo>
                  <a:lnTo>
                    <a:pt x="2121" y="2525"/>
                  </a:lnTo>
                  <a:cubicBezTo>
                    <a:pt x="2120" y="2525"/>
                    <a:pt x="2120" y="2525"/>
                    <a:pt x="2120" y="2524"/>
                  </a:cubicBezTo>
                  <a:close/>
                  <a:moveTo>
                    <a:pt x="2121" y="2525"/>
                  </a:moveTo>
                  <a:lnTo>
                    <a:pt x="2121" y="2525"/>
                  </a:lnTo>
                  <a:cubicBezTo>
                    <a:pt x="2122" y="2526"/>
                    <a:pt x="2125" y="2529"/>
                    <a:pt x="2130" y="2530"/>
                  </a:cubicBezTo>
                  <a:lnTo>
                    <a:pt x="2130" y="2530"/>
                  </a:lnTo>
                  <a:cubicBezTo>
                    <a:pt x="2126" y="2528"/>
                    <a:pt x="2123" y="2527"/>
                    <a:pt x="2121" y="2525"/>
                  </a:cubicBezTo>
                  <a:close/>
                  <a:moveTo>
                    <a:pt x="589" y="2562"/>
                  </a:moveTo>
                  <a:cubicBezTo>
                    <a:pt x="587" y="2563"/>
                    <a:pt x="587" y="2565"/>
                    <a:pt x="590" y="2568"/>
                  </a:cubicBezTo>
                  <a:lnTo>
                    <a:pt x="590" y="2568"/>
                  </a:lnTo>
                  <a:cubicBezTo>
                    <a:pt x="590" y="2566"/>
                    <a:pt x="590" y="2563"/>
                    <a:pt x="589" y="2562"/>
                  </a:cubicBezTo>
                  <a:close/>
                  <a:moveTo>
                    <a:pt x="590" y="2568"/>
                  </a:moveTo>
                  <a:cubicBezTo>
                    <a:pt x="590" y="2570"/>
                    <a:pt x="591" y="2572"/>
                    <a:pt x="596" y="2572"/>
                  </a:cubicBezTo>
                  <a:cubicBezTo>
                    <a:pt x="593" y="2570"/>
                    <a:pt x="591" y="2569"/>
                    <a:pt x="590" y="2568"/>
                  </a:cubicBezTo>
                  <a:close/>
                  <a:moveTo>
                    <a:pt x="298" y="2667"/>
                  </a:moveTo>
                  <a:lnTo>
                    <a:pt x="298" y="2667"/>
                  </a:lnTo>
                  <a:cubicBezTo>
                    <a:pt x="303" y="2670"/>
                    <a:pt x="307" y="2672"/>
                    <a:pt x="311" y="2674"/>
                  </a:cubicBezTo>
                  <a:lnTo>
                    <a:pt x="311" y="2674"/>
                  </a:lnTo>
                  <a:cubicBezTo>
                    <a:pt x="307" y="2671"/>
                    <a:pt x="302" y="2667"/>
                    <a:pt x="298" y="2667"/>
                  </a:cubicBezTo>
                  <a:close/>
                  <a:moveTo>
                    <a:pt x="311" y="2674"/>
                  </a:moveTo>
                  <a:cubicBezTo>
                    <a:pt x="316" y="2678"/>
                    <a:pt x="321" y="2682"/>
                    <a:pt x="326" y="2683"/>
                  </a:cubicBezTo>
                  <a:lnTo>
                    <a:pt x="326" y="2683"/>
                  </a:lnTo>
                  <a:cubicBezTo>
                    <a:pt x="322" y="2680"/>
                    <a:pt x="317" y="2677"/>
                    <a:pt x="311" y="2674"/>
                  </a:cubicBezTo>
                  <a:close/>
                  <a:moveTo>
                    <a:pt x="310" y="2691"/>
                  </a:moveTo>
                  <a:cubicBezTo>
                    <a:pt x="310" y="2692"/>
                    <a:pt x="310" y="2693"/>
                    <a:pt x="310" y="2694"/>
                  </a:cubicBezTo>
                  <a:lnTo>
                    <a:pt x="310" y="2694"/>
                  </a:lnTo>
                  <a:cubicBezTo>
                    <a:pt x="310" y="2692"/>
                    <a:pt x="310" y="2691"/>
                    <a:pt x="310" y="2691"/>
                  </a:cubicBezTo>
                  <a:close/>
                  <a:moveTo>
                    <a:pt x="310" y="2694"/>
                  </a:moveTo>
                  <a:cubicBezTo>
                    <a:pt x="311" y="2696"/>
                    <a:pt x="311" y="2699"/>
                    <a:pt x="313" y="2702"/>
                  </a:cubicBezTo>
                  <a:lnTo>
                    <a:pt x="313" y="2702"/>
                  </a:lnTo>
                  <a:cubicBezTo>
                    <a:pt x="312" y="2699"/>
                    <a:pt x="311" y="2696"/>
                    <a:pt x="310" y="2694"/>
                  </a:cubicBezTo>
                  <a:close/>
                  <a:moveTo>
                    <a:pt x="2262" y="2720"/>
                  </a:moveTo>
                  <a:cubicBezTo>
                    <a:pt x="2265" y="2720"/>
                    <a:pt x="2265" y="2722"/>
                    <a:pt x="2263" y="2727"/>
                  </a:cubicBezTo>
                  <a:lnTo>
                    <a:pt x="2243" y="2727"/>
                  </a:lnTo>
                  <a:cubicBezTo>
                    <a:pt x="2251" y="2723"/>
                    <a:pt x="2258" y="2720"/>
                    <a:pt x="2262" y="2720"/>
                  </a:cubicBezTo>
                  <a:close/>
                  <a:moveTo>
                    <a:pt x="286" y="2786"/>
                  </a:moveTo>
                  <a:lnTo>
                    <a:pt x="286" y="2810"/>
                  </a:lnTo>
                  <a:lnTo>
                    <a:pt x="310" y="2810"/>
                  </a:lnTo>
                  <a:lnTo>
                    <a:pt x="286" y="2786"/>
                  </a:lnTo>
                  <a:close/>
                  <a:moveTo>
                    <a:pt x="546" y="2809"/>
                  </a:moveTo>
                  <a:cubicBezTo>
                    <a:pt x="544" y="2810"/>
                    <a:pt x="540" y="2810"/>
                    <a:pt x="536" y="2810"/>
                  </a:cubicBezTo>
                  <a:lnTo>
                    <a:pt x="548" y="2810"/>
                  </a:lnTo>
                  <a:cubicBezTo>
                    <a:pt x="548" y="2810"/>
                    <a:pt x="547" y="2809"/>
                    <a:pt x="546" y="2809"/>
                  </a:cubicBezTo>
                  <a:close/>
                  <a:moveTo>
                    <a:pt x="2276" y="2846"/>
                  </a:moveTo>
                  <a:cubicBezTo>
                    <a:pt x="2275" y="2846"/>
                    <a:pt x="2275" y="2846"/>
                    <a:pt x="2275" y="2846"/>
                  </a:cubicBezTo>
                  <a:lnTo>
                    <a:pt x="2275" y="2858"/>
                  </a:lnTo>
                  <a:cubicBezTo>
                    <a:pt x="2276" y="2853"/>
                    <a:pt x="2276" y="2849"/>
                    <a:pt x="2276" y="2846"/>
                  </a:cubicBezTo>
                  <a:close/>
                  <a:moveTo>
                    <a:pt x="286" y="2905"/>
                  </a:moveTo>
                  <a:cubicBezTo>
                    <a:pt x="286" y="2908"/>
                    <a:pt x="287" y="2910"/>
                    <a:pt x="287" y="2911"/>
                  </a:cubicBezTo>
                  <a:lnTo>
                    <a:pt x="287" y="2911"/>
                  </a:lnTo>
                  <a:cubicBezTo>
                    <a:pt x="287" y="2908"/>
                    <a:pt x="286" y="2905"/>
                    <a:pt x="286" y="2905"/>
                  </a:cubicBezTo>
                  <a:close/>
                  <a:moveTo>
                    <a:pt x="2461" y="2977"/>
                  </a:moveTo>
                  <a:cubicBezTo>
                    <a:pt x="2456" y="2979"/>
                    <a:pt x="2451" y="2982"/>
                    <a:pt x="2446" y="2984"/>
                  </a:cubicBezTo>
                  <a:lnTo>
                    <a:pt x="2446" y="2984"/>
                  </a:lnTo>
                  <a:cubicBezTo>
                    <a:pt x="2438" y="2986"/>
                    <a:pt x="2429" y="2989"/>
                    <a:pt x="2429" y="2989"/>
                  </a:cubicBezTo>
                  <a:lnTo>
                    <a:pt x="2436" y="2989"/>
                  </a:lnTo>
                  <a:cubicBezTo>
                    <a:pt x="2419" y="2997"/>
                    <a:pt x="2401" y="3003"/>
                    <a:pt x="2385" y="3003"/>
                  </a:cubicBezTo>
                  <a:cubicBezTo>
                    <a:pt x="2380" y="3003"/>
                    <a:pt x="2375" y="3002"/>
                    <a:pt x="2370" y="3001"/>
                  </a:cubicBezTo>
                  <a:cubicBezTo>
                    <a:pt x="2394" y="3001"/>
                    <a:pt x="2417" y="2989"/>
                    <a:pt x="2429" y="2989"/>
                  </a:cubicBezTo>
                  <a:cubicBezTo>
                    <a:pt x="2452" y="2978"/>
                    <a:pt x="2443" y="2977"/>
                    <a:pt x="2461" y="2977"/>
                  </a:cubicBezTo>
                  <a:close/>
                  <a:moveTo>
                    <a:pt x="2513" y="3048"/>
                  </a:moveTo>
                  <a:cubicBezTo>
                    <a:pt x="2512" y="3049"/>
                    <a:pt x="2511" y="3050"/>
                    <a:pt x="2510" y="3052"/>
                  </a:cubicBezTo>
                  <a:lnTo>
                    <a:pt x="2510" y="3052"/>
                  </a:lnTo>
                  <a:cubicBezTo>
                    <a:pt x="2515" y="3051"/>
                    <a:pt x="2519" y="3050"/>
                    <a:pt x="2525" y="3048"/>
                  </a:cubicBezTo>
                  <a:close/>
                  <a:moveTo>
                    <a:pt x="370" y="3156"/>
                  </a:moveTo>
                  <a:cubicBezTo>
                    <a:pt x="362" y="3156"/>
                    <a:pt x="375" y="3161"/>
                    <a:pt x="378" y="3161"/>
                  </a:cubicBezTo>
                  <a:cubicBezTo>
                    <a:pt x="379" y="3161"/>
                    <a:pt x="378" y="3159"/>
                    <a:pt x="370" y="3156"/>
                  </a:cubicBezTo>
                  <a:close/>
                  <a:moveTo>
                    <a:pt x="298" y="3310"/>
                  </a:moveTo>
                  <a:cubicBezTo>
                    <a:pt x="298" y="3310"/>
                    <a:pt x="310" y="3310"/>
                    <a:pt x="310" y="3322"/>
                  </a:cubicBezTo>
                  <a:cubicBezTo>
                    <a:pt x="310" y="3322"/>
                    <a:pt x="298" y="3310"/>
                    <a:pt x="298" y="3310"/>
                  </a:cubicBezTo>
                  <a:close/>
                  <a:moveTo>
                    <a:pt x="2512" y="3322"/>
                  </a:moveTo>
                  <a:lnTo>
                    <a:pt x="2512" y="3322"/>
                  </a:lnTo>
                  <a:cubicBezTo>
                    <a:pt x="2512" y="3322"/>
                    <a:pt x="2511" y="3322"/>
                    <a:pt x="2511" y="3322"/>
                  </a:cubicBezTo>
                  <a:lnTo>
                    <a:pt x="2511" y="3322"/>
                  </a:lnTo>
                  <a:cubicBezTo>
                    <a:pt x="2511" y="3322"/>
                    <a:pt x="2512" y="3322"/>
                    <a:pt x="2513" y="3322"/>
                  </a:cubicBezTo>
                  <a:cubicBezTo>
                    <a:pt x="2512" y="3322"/>
                    <a:pt x="2512" y="3322"/>
                    <a:pt x="2512" y="3322"/>
                  </a:cubicBezTo>
                  <a:close/>
                  <a:moveTo>
                    <a:pt x="281" y="3332"/>
                  </a:moveTo>
                  <a:cubicBezTo>
                    <a:pt x="280" y="3333"/>
                    <a:pt x="281" y="3334"/>
                    <a:pt x="284" y="3336"/>
                  </a:cubicBezTo>
                  <a:lnTo>
                    <a:pt x="284" y="3336"/>
                  </a:lnTo>
                  <a:cubicBezTo>
                    <a:pt x="284" y="3335"/>
                    <a:pt x="282" y="3333"/>
                    <a:pt x="281" y="3332"/>
                  </a:cubicBezTo>
                  <a:close/>
                  <a:moveTo>
                    <a:pt x="284" y="3336"/>
                  </a:moveTo>
                  <a:cubicBezTo>
                    <a:pt x="289" y="3342"/>
                    <a:pt x="289" y="3346"/>
                    <a:pt x="310" y="3346"/>
                  </a:cubicBezTo>
                  <a:cubicBezTo>
                    <a:pt x="297" y="3342"/>
                    <a:pt x="289" y="3338"/>
                    <a:pt x="284" y="3336"/>
                  </a:cubicBezTo>
                  <a:close/>
                  <a:moveTo>
                    <a:pt x="257" y="3352"/>
                  </a:moveTo>
                  <a:cubicBezTo>
                    <a:pt x="256" y="3352"/>
                    <a:pt x="255" y="3353"/>
                    <a:pt x="253" y="3353"/>
                  </a:cubicBezTo>
                  <a:lnTo>
                    <a:pt x="253" y="3353"/>
                  </a:lnTo>
                  <a:cubicBezTo>
                    <a:pt x="252" y="3352"/>
                    <a:pt x="250" y="3352"/>
                    <a:pt x="249" y="3352"/>
                  </a:cubicBezTo>
                  <a:lnTo>
                    <a:pt x="249" y="3352"/>
                  </a:lnTo>
                  <a:cubicBezTo>
                    <a:pt x="250" y="3353"/>
                    <a:pt x="252" y="3353"/>
                    <a:pt x="253" y="3353"/>
                  </a:cubicBezTo>
                  <a:cubicBezTo>
                    <a:pt x="253" y="3353"/>
                    <a:pt x="253" y="3353"/>
                    <a:pt x="253" y="3353"/>
                  </a:cubicBezTo>
                  <a:lnTo>
                    <a:pt x="253" y="3353"/>
                  </a:lnTo>
                  <a:cubicBezTo>
                    <a:pt x="259" y="3353"/>
                    <a:pt x="265" y="3355"/>
                    <a:pt x="274" y="3358"/>
                  </a:cubicBezTo>
                  <a:cubicBezTo>
                    <a:pt x="267" y="3355"/>
                    <a:pt x="261" y="3353"/>
                    <a:pt x="257" y="3352"/>
                  </a:cubicBezTo>
                  <a:close/>
                  <a:moveTo>
                    <a:pt x="2511" y="3322"/>
                  </a:moveTo>
                  <a:cubicBezTo>
                    <a:pt x="2498" y="3324"/>
                    <a:pt x="2476" y="3334"/>
                    <a:pt x="2465" y="3334"/>
                  </a:cubicBezTo>
                  <a:cubicBezTo>
                    <a:pt x="2441" y="3346"/>
                    <a:pt x="2453" y="3346"/>
                    <a:pt x="2477" y="3358"/>
                  </a:cubicBezTo>
                  <a:cubicBezTo>
                    <a:pt x="2465" y="3358"/>
                    <a:pt x="2453" y="3358"/>
                    <a:pt x="2441" y="3370"/>
                  </a:cubicBezTo>
                  <a:cubicBezTo>
                    <a:pt x="2441" y="3372"/>
                    <a:pt x="2443" y="3373"/>
                    <a:pt x="2447" y="3373"/>
                  </a:cubicBezTo>
                  <a:cubicBezTo>
                    <a:pt x="2455" y="3373"/>
                    <a:pt x="2471" y="3366"/>
                    <a:pt x="2472" y="3366"/>
                  </a:cubicBezTo>
                  <a:lnTo>
                    <a:pt x="2472" y="3366"/>
                  </a:lnTo>
                  <a:cubicBezTo>
                    <a:pt x="2472" y="3366"/>
                    <a:pt x="2470" y="3367"/>
                    <a:pt x="2465" y="3370"/>
                  </a:cubicBezTo>
                  <a:cubicBezTo>
                    <a:pt x="2453" y="3382"/>
                    <a:pt x="2429" y="3382"/>
                    <a:pt x="2417" y="3382"/>
                  </a:cubicBezTo>
                  <a:cubicBezTo>
                    <a:pt x="2427" y="3382"/>
                    <a:pt x="2443" y="3382"/>
                    <a:pt x="2461" y="3387"/>
                  </a:cubicBezTo>
                  <a:lnTo>
                    <a:pt x="2461" y="3387"/>
                  </a:lnTo>
                  <a:cubicBezTo>
                    <a:pt x="2467" y="3384"/>
                    <a:pt x="2473" y="3382"/>
                    <a:pt x="2477" y="3382"/>
                  </a:cubicBezTo>
                  <a:lnTo>
                    <a:pt x="2489" y="3382"/>
                  </a:lnTo>
                  <a:cubicBezTo>
                    <a:pt x="2572" y="3346"/>
                    <a:pt x="2465" y="3358"/>
                    <a:pt x="2465" y="3346"/>
                  </a:cubicBezTo>
                  <a:lnTo>
                    <a:pt x="2525" y="3334"/>
                  </a:lnTo>
                  <a:lnTo>
                    <a:pt x="2477" y="3334"/>
                  </a:lnTo>
                  <a:cubicBezTo>
                    <a:pt x="2484" y="3334"/>
                    <a:pt x="2497" y="3327"/>
                    <a:pt x="2511" y="3322"/>
                  </a:cubicBezTo>
                  <a:close/>
                  <a:moveTo>
                    <a:pt x="24" y="3382"/>
                  </a:moveTo>
                  <a:cubicBezTo>
                    <a:pt x="24" y="3391"/>
                    <a:pt x="38" y="3393"/>
                    <a:pt x="54" y="3393"/>
                  </a:cubicBezTo>
                  <a:lnTo>
                    <a:pt x="54" y="3393"/>
                  </a:lnTo>
                  <a:cubicBezTo>
                    <a:pt x="51" y="3393"/>
                    <a:pt x="51" y="3391"/>
                    <a:pt x="24" y="3382"/>
                  </a:cubicBezTo>
                  <a:close/>
                  <a:moveTo>
                    <a:pt x="2461" y="3387"/>
                  </a:moveTo>
                  <a:lnTo>
                    <a:pt x="2461" y="3387"/>
                  </a:lnTo>
                  <a:cubicBezTo>
                    <a:pt x="2458" y="3389"/>
                    <a:pt x="2454" y="3391"/>
                    <a:pt x="2452" y="3394"/>
                  </a:cubicBezTo>
                  <a:lnTo>
                    <a:pt x="2477" y="3394"/>
                  </a:lnTo>
                  <a:cubicBezTo>
                    <a:pt x="2472" y="3391"/>
                    <a:pt x="2466" y="3389"/>
                    <a:pt x="2461" y="3387"/>
                  </a:cubicBezTo>
                  <a:close/>
                  <a:moveTo>
                    <a:pt x="2417" y="3394"/>
                  </a:moveTo>
                  <a:cubicBezTo>
                    <a:pt x="2427" y="3394"/>
                    <a:pt x="2437" y="3402"/>
                    <a:pt x="2447" y="3405"/>
                  </a:cubicBezTo>
                  <a:lnTo>
                    <a:pt x="2447" y="3405"/>
                  </a:lnTo>
                  <a:cubicBezTo>
                    <a:pt x="2443" y="3403"/>
                    <a:pt x="2446" y="3398"/>
                    <a:pt x="2452" y="3394"/>
                  </a:cubicBezTo>
                  <a:close/>
                  <a:moveTo>
                    <a:pt x="2447" y="3405"/>
                  </a:moveTo>
                  <a:cubicBezTo>
                    <a:pt x="2448" y="3405"/>
                    <a:pt x="2450" y="3406"/>
                    <a:pt x="2453" y="3406"/>
                  </a:cubicBezTo>
                  <a:cubicBezTo>
                    <a:pt x="2451" y="3406"/>
                    <a:pt x="2449" y="3405"/>
                    <a:pt x="2447" y="3405"/>
                  </a:cubicBezTo>
                  <a:close/>
                  <a:moveTo>
                    <a:pt x="84" y="3441"/>
                  </a:moveTo>
                  <a:cubicBezTo>
                    <a:pt x="84" y="3453"/>
                    <a:pt x="108" y="3465"/>
                    <a:pt x="120" y="3477"/>
                  </a:cubicBezTo>
                  <a:cubicBezTo>
                    <a:pt x="100" y="3477"/>
                    <a:pt x="88" y="3469"/>
                    <a:pt x="78" y="3459"/>
                  </a:cubicBezTo>
                  <a:lnTo>
                    <a:pt x="78" y="3459"/>
                  </a:lnTo>
                  <a:cubicBezTo>
                    <a:pt x="80" y="3453"/>
                    <a:pt x="82" y="3447"/>
                    <a:pt x="84" y="3441"/>
                  </a:cubicBezTo>
                  <a:close/>
                  <a:moveTo>
                    <a:pt x="94" y="3484"/>
                  </a:moveTo>
                  <a:lnTo>
                    <a:pt x="94" y="3484"/>
                  </a:lnTo>
                  <a:cubicBezTo>
                    <a:pt x="92" y="3484"/>
                    <a:pt x="92" y="3485"/>
                    <a:pt x="96" y="3489"/>
                  </a:cubicBezTo>
                  <a:cubicBezTo>
                    <a:pt x="96" y="3489"/>
                    <a:pt x="99" y="3490"/>
                    <a:pt x="103" y="3491"/>
                  </a:cubicBezTo>
                  <a:lnTo>
                    <a:pt x="103" y="3491"/>
                  </a:lnTo>
                  <a:cubicBezTo>
                    <a:pt x="100" y="3489"/>
                    <a:pt x="97" y="3486"/>
                    <a:pt x="94" y="3484"/>
                  </a:cubicBezTo>
                  <a:close/>
                  <a:moveTo>
                    <a:pt x="1215" y="0"/>
                  </a:moveTo>
                  <a:cubicBezTo>
                    <a:pt x="1191" y="0"/>
                    <a:pt x="1155" y="12"/>
                    <a:pt x="1132" y="36"/>
                  </a:cubicBezTo>
                  <a:cubicBezTo>
                    <a:pt x="1132" y="36"/>
                    <a:pt x="1132" y="48"/>
                    <a:pt x="1108" y="60"/>
                  </a:cubicBezTo>
                  <a:lnTo>
                    <a:pt x="1096" y="60"/>
                  </a:lnTo>
                  <a:cubicBezTo>
                    <a:pt x="1048" y="96"/>
                    <a:pt x="1001" y="131"/>
                    <a:pt x="953" y="179"/>
                  </a:cubicBezTo>
                  <a:lnTo>
                    <a:pt x="1001" y="167"/>
                  </a:lnTo>
                  <a:lnTo>
                    <a:pt x="989" y="179"/>
                  </a:lnTo>
                  <a:lnTo>
                    <a:pt x="989" y="179"/>
                  </a:lnTo>
                  <a:cubicBezTo>
                    <a:pt x="983" y="182"/>
                    <a:pt x="978" y="185"/>
                    <a:pt x="973" y="187"/>
                  </a:cubicBezTo>
                  <a:lnTo>
                    <a:pt x="973" y="187"/>
                  </a:lnTo>
                  <a:lnTo>
                    <a:pt x="965" y="179"/>
                  </a:lnTo>
                  <a:cubicBezTo>
                    <a:pt x="960" y="189"/>
                    <a:pt x="959" y="193"/>
                    <a:pt x="962" y="193"/>
                  </a:cubicBezTo>
                  <a:cubicBezTo>
                    <a:pt x="964" y="193"/>
                    <a:pt x="968" y="190"/>
                    <a:pt x="973" y="187"/>
                  </a:cubicBezTo>
                  <a:lnTo>
                    <a:pt x="973" y="187"/>
                  </a:lnTo>
                  <a:lnTo>
                    <a:pt x="977" y="191"/>
                  </a:lnTo>
                  <a:lnTo>
                    <a:pt x="989" y="179"/>
                  </a:lnTo>
                  <a:lnTo>
                    <a:pt x="989" y="179"/>
                  </a:lnTo>
                  <a:cubicBezTo>
                    <a:pt x="981" y="187"/>
                    <a:pt x="978" y="195"/>
                    <a:pt x="974" y="199"/>
                  </a:cubicBezTo>
                  <a:lnTo>
                    <a:pt x="974" y="199"/>
                  </a:lnTo>
                  <a:lnTo>
                    <a:pt x="1024" y="179"/>
                  </a:lnTo>
                  <a:lnTo>
                    <a:pt x="1024" y="179"/>
                  </a:lnTo>
                  <a:cubicBezTo>
                    <a:pt x="1001" y="203"/>
                    <a:pt x="977" y="203"/>
                    <a:pt x="977" y="227"/>
                  </a:cubicBezTo>
                  <a:cubicBezTo>
                    <a:pt x="1001" y="215"/>
                    <a:pt x="1013" y="179"/>
                    <a:pt x="1036" y="179"/>
                  </a:cubicBezTo>
                  <a:cubicBezTo>
                    <a:pt x="1013" y="203"/>
                    <a:pt x="1001" y="215"/>
                    <a:pt x="1024" y="215"/>
                  </a:cubicBezTo>
                  <a:cubicBezTo>
                    <a:pt x="1013" y="215"/>
                    <a:pt x="1001" y="227"/>
                    <a:pt x="989" y="227"/>
                  </a:cubicBezTo>
                  <a:lnTo>
                    <a:pt x="1036" y="227"/>
                  </a:lnTo>
                  <a:lnTo>
                    <a:pt x="1036" y="238"/>
                  </a:lnTo>
                  <a:lnTo>
                    <a:pt x="1013" y="238"/>
                  </a:lnTo>
                  <a:lnTo>
                    <a:pt x="1013" y="227"/>
                  </a:lnTo>
                  <a:cubicBezTo>
                    <a:pt x="989" y="227"/>
                    <a:pt x="1012" y="238"/>
                    <a:pt x="1024" y="250"/>
                  </a:cubicBezTo>
                  <a:lnTo>
                    <a:pt x="1024" y="250"/>
                  </a:lnTo>
                  <a:cubicBezTo>
                    <a:pt x="1018" y="244"/>
                    <a:pt x="1012" y="241"/>
                    <a:pt x="1007" y="241"/>
                  </a:cubicBezTo>
                  <a:cubicBezTo>
                    <a:pt x="1001" y="241"/>
                    <a:pt x="995" y="244"/>
                    <a:pt x="989" y="250"/>
                  </a:cubicBezTo>
                  <a:lnTo>
                    <a:pt x="1024" y="262"/>
                  </a:lnTo>
                  <a:lnTo>
                    <a:pt x="989" y="262"/>
                  </a:lnTo>
                  <a:cubicBezTo>
                    <a:pt x="1001" y="262"/>
                    <a:pt x="1001" y="274"/>
                    <a:pt x="1013" y="274"/>
                  </a:cubicBezTo>
                  <a:cubicBezTo>
                    <a:pt x="1015" y="282"/>
                    <a:pt x="1013" y="290"/>
                    <a:pt x="1036" y="298"/>
                  </a:cubicBezTo>
                  <a:lnTo>
                    <a:pt x="989" y="298"/>
                  </a:lnTo>
                  <a:cubicBezTo>
                    <a:pt x="1001" y="298"/>
                    <a:pt x="1036" y="334"/>
                    <a:pt x="1036" y="334"/>
                  </a:cubicBezTo>
                  <a:cubicBezTo>
                    <a:pt x="1019" y="325"/>
                    <a:pt x="1009" y="322"/>
                    <a:pt x="1004" y="322"/>
                  </a:cubicBezTo>
                  <a:cubicBezTo>
                    <a:pt x="990" y="322"/>
                    <a:pt x="997" y="340"/>
                    <a:pt x="973" y="340"/>
                  </a:cubicBezTo>
                  <a:cubicBezTo>
                    <a:pt x="966" y="340"/>
                    <a:pt x="956" y="338"/>
                    <a:pt x="941" y="334"/>
                  </a:cubicBezTo>
                  <a:lnTo>
                    <a:pt x="941" y="334"/>
                  </a:lnTo>
                  <a:cubicBezTo>
                    <a:pt x="1000" y="363"/>
                    <a:pt x="978" y="376"/>
                    <a:pt x="988" y="393"/>
                  </a:cubicBezTo>
                  <a:lnTo>
                    <a:pt x="941" y="393"/>
                  </a:lnTo>
                  <a:cubicBezTo>
                    <a:pt x="977" y="405"/>
                    <a:pt x="1013" y="429"/>
                    <a:pt x="1036" y="441"/>
                  </a:cubicBezTo>
                  <a:cubicBezTo>
                    <a:pt x="977" y="441"/>
                    <a:pt x="977" y="417"/>
                    <a:pt x="929" y="405"/>
                  </a:cubicBezTo>
                  <a:lnTo>
                    <a:pt x="929" y="405"/>
                  </a:lnTo>
                  <a:cubicBezTo>
                    <a:pt x="965" y="417"/>
                    <a:pt x="965" y="441"/>
                    <a:pt x="1001" y="453"/>
                  </a:cubicBezTo>
                  <a:lnTo>
                    <a:pt x="941" y="453"/>
                  </a:lnTo>
                  <a:cubicBezTo>
                    <a:pt x="1001" y="477"/>
                    <a:pt x="941" y="465"/>
                    <a:pt x="989" y="477"/>
                  </a:cubicBezTo>
                  <a:cubicBezTo>
                    <a:pt x="965" y="477"/>
                    <a:pt x="941" y="471"/>
                    <a:pt x="935" y="471"/>
                  </a:cubicBezTo>
                  <a:cubicBezTo>
                    <a:pt x="932" y="471"/>
                    <a:pt x="933" y="473"/>
                    <a:pt x="941" y="477"/>
                  </a:cubicBezTo>
                  <a:cubicBezTo>
                    <a:pt x="917" y="477"/>
                    <a:pt x="905" y="465"/>
                    <a:pt x="893" y="465"/>
                  </a:cubicBezTo>
                  <a:cubicBezTo>
                    <a:pt x="893" y="477"/>
                    <a:pt x="941" y="477"/>
                    <a:pt x="977" y="489"/>
                  </a:cubicBezTo>
                  <a:cubicBezTo>
                    <a:pt x="985" y="492"/>
                    <a:pt x="982" y="494"/>
                    <a:pt x="974" y="494"/>
                  </a:cubicBezTo>
                  <a:cubicBezTo>
                    <a:pt x="958" y="494"/>
                    <a:pt x="921" y="489"/>
                    <a:pt x="905" y="489"/>
                  </a:cubicBezTo>
                  <a:cubicBezTo>
                    <a:pt x="917" y="500"/>
                    <a:pt x="965" y="524"/>
                    <a:pt x="953" y="536"/>
                  </a:cubicBezTo>
                  <a:lnTo>
                    <a:pt x="929" y="536"/>
                  </a:lnTo>
                  <a:cubicBezTo>
                    <a:pt x="977" y="560"/>
                    <a:pt x="929" y="560"/>
                    <a:pt x="977" y="596"/>
                  </a:cubicBezTo>
                  <a:lnTo>
                    <a:pt x="965" y="596"/>
                  </a:lnTo>
                  <a:lnTo>
                    <a:pt x="978" y="598"/>
                  </a:lnTo>
                  <a:lnTo>
                    <a:pt x="978" y="598"/>
                  </a:lnTo>
                  <a:cubicBezTo>
                    <a:pt x="991" y="621"/>
                    <a:pt x="1024" y="643"/>
                    <a:pt x="1001" y="643"/>
                  </a:cubicBezTo>
                  <a:cubicBezTo>
                    <a:pt x="953" y="631"/>
                    <a:pt x="1001" y="619"/>
                    <a:pt x="953" y="619"/>
                  </a:cubicBezTo>
                  <a:lnTo>
                    <a:pt x="977" y="608"/>
                  </a:lnTo>
                  <a:cubicBezTo>
                    <a:pt x="935" y="602"/>
                    <a:pt x="935" y="602"/>
                    <a:pt x="935" y="602"/>
                  </a:cubicBezTo>
                  <a:cubicBezTo>
                    <a:pt x="935" y="602"/>
                    <a:pt x="935" y="602"/>
                    <a:pt x="893" y="596"/>
                  </a:cubicBezTo>
                  <a:lnTo>
                    <a:pt x="893" y="596"/>
                  </a:lnTo>
                  <a:cubicBezTo>
                    <a:pt x="882" y="608"/>
                    <a:pt x="917" y="619"/>
                    <a:pt x="893" y="631"/>
                  </a:cubicBezTo>
                  <a:cubicBezTo>
                    <a:pt x="917" y="643"/>
                    <a:pt x="941" y="643"/>
                    <a:pt x="965" y="655"/>
                  </a:cubicBezTo>
                  <a:cubicBezTo>
                    <a:pt x="976" y="666"/>
                    <a:pt x="968" y="669"/>
                    <a:pt x="952" y="669"/>
                  </a:cubicBezTo>
                  <a:cubicBezTo>
                    <a:pt x="934" y="669"/>
                    <a:pt x="906" y="665"/>
                    <a:pt x="891" y="665"/>
                  </a:cubicBezTo>
                  <a:cubicBezTo>
                    <a:pt x="878" y="665"/>
                    <a:pt x="875" y="668"/>
                    <a:pt x="893" y="679"/>
                  </a:cubicBezTo>
                  <a:cubicBezTo>
                    <a:pt x="917" y="691"/>
                    <a:pt x="977" y="715"/>
                    <a:pt x="941" y="715"/>
                  </a:cubicBezTo>
                  <a:lnTo>
                    <a:pt x="893" y="691"/>
                  </a:lnTo>
                  <a:lnTo>
                    <a:pt x="893" y="691"/>
                  </a:lnTo>
                  <a:cubicBezTo>
                    <a:pt x="882" y="715"/>
                    <a:pt x="965" y="727"/>
                    <a:pt x="929" y="739"/>
                  </a:cubicBezTo>
                  <a:cubicBezTo>
                    <a:pt x="926" y="739"/>
                    <a:pt x="922" y="740"/>
                    <a:pt x="920" y="740"/>
                  </a:cubicBezTo>
                  <a:lnTo>
                    <a:pt x="920" y="740"/>
                  </a:lnTo>
                  <a:cubicBezTo>
                    <a:pt x="915" y="737"/>
                    <a:pt x="909" y="734"/>
                    <a:pt x="904" y="731"/>
                  </a:cubicBezTo>
                  <a:lnTo>
                    <a:pt x="904" y="731"/>
                  </a:lnTo>
                  <a:cubicBezTo>
                    <a:pt x="903" y="736"/>
                    <a:pt x="904" y="741"/>
                    <a:pt x="913" y="741"/>
                  </a:cubicBezTo>
                  <a:cubicBezTo>
                    <a:pt x="915" y="741"/>
                    <a:pt x="917" y="741"/>
                    <a:pt x="920" y="740"/>
                  </a:cubicBezTo>
                  <a:lnTo>
                    <a:pt x="920" y="740"/>
                  </a:lnTo>
                  <a:cubicBezTo>
                    <a:pt x="925" y="744"/>
                    <a:pt x="929" y="748"/>
                    <a:pt x="929" y="750"/>
                  </a:cubicBezTo>
                  <a:lnTo>
                    <a:pt x="882" y="739"/>
                  </a:lnTo>
                  <a:lnTo>
                    <a:pt x="882" y="739"/>
                  </a:lnTo>
                  <a:cubicBezTo>
                    <a:pt x="882" y="750"/>
                    <a:pt x="917" y="786"/>
                    <a:pt x="917" y="810"/>
                  </a:cubicBezTo>
                  <a:cubicBezTo>
                    <a:pt x="905" y="798"/>
                    <a:pt x="882" y="798"/>
                    <a:pt x="870" y="798"/>
                  </a:cubicBezTo>
                  <a:cubicBezTo>
                    <a:pt x="882" y="834"/>
                    <a:pt x="846" y="858"/>
                    <a:pt x="810" y="870"/>
                  </a:cubicBezTo>
                  <a:lnTo>
                    <a:pt x="846" y="893"/>
                  </a:lnTo>
                  <a:lnTo>
                    <a:pt x="822" y="893"/>
                  </a:lnTo>
                  <a:cubicBezTo>
                    <a:pt x="810" y="893"/>
                    <a:pt x="846" y="905"/>
                    <a:pt x="858" y="905"/>
                  </a:cubicBezTo>
                  <a:cubicBezTo>
                    <a:pt x="866" y="909"/>
                    <a:pt x="866" y="911"/>
                    <a:pt x="862" y="911"/>
                  </a:cubicBezTo>
                  <a:cubicBezTo>
                    <a:pt x="854" y="911"/>
                    <a:pt x="830" y="905"/>
                    <a:pt x="822" y="905"/>
                  </a:cubicBezTo>
                  <a:cubicBezTo>
                    <a:pt x="858" y="941"/>
                    <a:pt x="882" y="989"/>
                    <a:pt x="834" y="989"/>
                  </a:cubicBezTo>
                  <a:lnTo>
                    <a:pt x="822" y="989"/>
                  </a:lnTo>
                  <a:cubicBezTo>
                    <a:pt x="798" y="1000"/>
                    <a:pt x="905" y="1036"/>
                    <a:pt x="858" y="1036"/>
                  </a:cubicBezTo>
                  <a:cubicBezTo>
                    <a:pt x="834" y="1060"/>
                    <a:pt x="858" y="1108"/>
                    <a:pt x="786" y="1108"/>
                  </a:cubicBezTo>
                  <a:cubicBezTo>
                    <a:pt x="846" y="1131"/>
                    <a:pt x="751" y="1131"/>
                    <a:pt x="834" y="1167"/>
                  </a:cubicBezTo>
                  <a:cubicBezTo>
                    <a:pt x="786" y="1167"/>
                    <a:pt x="774" y="1167"/>
                    <a:pt x="739" y="1179"/>
                  </a:cubicBezTo>
                  <a:cubicBezTo>
                    <a:pt x="739" y="1179"/>
                    <a:pt x="786" y="1203"/>
                    <a:pt x="798" y="1215"/>
                  </a:cubicBezTo>
                  <a:lnTo>
                    <a:pt x="751" y="1203"/>
                  </a:lnTo>
                  <a:lnTo>
                    <a:pt x="786" y="1227"/>
                  </a:lnTo>
                  <a:cubicBezTo>
                    <a:pt x="795" y="1235"/>
                    <a:pt x="767" y="1244"/>
                    <a:pt x="742" y="1244"/>
                  </a:cubicBezTo>
                  <a:cubicBezTo>
                    <a:pt x="732" y="1244"/>
                    <a:pt x="722" y="1242"/>
                    <a:pt x="715" y="1239"/>
                  </a:cubicBezTo>
                  <a:lnTo>
                    <a:pt x="715" y="1239"/>
                  </a:lnTo>
                  <a:lnTo>
                    <a:pt x="751" y="1274"/>
                  </a:lnTo>
                  <a:cubicBezTo>
                    <a:pt x="739" y="1274"/>
                    <a:pt x="727" y="1262"/>
                    <a:pt x="715" y="1262"/>
                  </a:cubicBezTo>
                  <a:cubicBezTo>
                    <a:pt x="725" y="1269"/>
                    <a:pt x="726" y="1271"/>
                    <a:pt x="722" y="1271"/>
                  </a:cubicBezTo>
                  <a:cubicBezTo>
                    <a:pt x="717" y="1271"/>
                    <a:pt x="701" y="1266"/>
                    <a:pt x="696" y="1266"/>
                  </a:cubicBezTo>
                  <a:cubicBezTo>
                    <a:pt x="692" y="1266"/>
                    <a:pt x="693" y="1268"/>
                    <a:pt x="703" y="1274"/>
                  </a:cubicBezTo>
                  <a:cubicBezTo>
                    <a:pt x="715" y="1274"/>
                    <a:pt x="727" y="1286"/>
                    <a:pt x="739" y="1286"/>
                  </a:cubicBezTo>
                  <a:cubicBezTo>
                    <a:pt x="715" y="1286"/>
                    <a:pt x="703" y="1298"/>
                    <a:pt x="715" y="1322"/>
                  </a:cubicBezTo>
                  <a:lnTo>
                    <a:pt x="679" y="1310"/>
                  </a:lnTo>
                  <a:cubicBezTo>
                    <a:pt x="667" y="1322"/>
                    <a:pt x="679" y="1358"/>
                    <a:pt x="679" y="1381"/>
                  </a:cubicBezTo>
                  <a:cubicBezTo>
                    <a:pt x="701" y="1381"/>
                    <a:pt x="724" y="1381"/>
                    <a:pt x="736" y="1401"/>
                  </a:cubicBezTo>
                  <a:lnTo>
                    <a:pt x="736" y="1401"/>
                  </a:lnTo>
                  <a:cubicBezTo>
                    <a:pt x="729" y="1399"/>
                    <a:pt x="725" y="1399"/>
                    <a:pt x="722" y="1399"/>
                  </a:cubicBezTo>
                  <a:cubicBezTo>
                    <a:pt x="722" y="1399"/>
                    <a:pt x="721" y="1399"/>
                    <a:pt x="721" y="1399"/>
                  </a:cubicBezTo>
                  <a:lnTo>
                    <a:pt x="721" y="1399"/>
                  </a:lnTo>
                  <a:lnTo>
                    <a:pt x="729" y="1402"/>
                  </a:lnTo>
                  <a:lnTo>
                    <a:pt x="729" y="1402"/>
                  </a:lnTo>
                  <a:cubicBezTo>
                    <a:pt x="711" y="1399"/>
                    <a:pt x="687" y="1393"/>
                    <a:pt x="679" y="1393"/>
                  </a:cubicBezTo>
                  <a:lnTo>
                    <a:pt x="691" y="1405"/>
                  </a:lnTo>
                  <a:cubicBezTo>
                    <a:pt x="679" y="1405"/>
                    <a:pt x="667" y="1393"/>
                    <a:pt x="655" y="1393"/>
                  </a:cubicBezTo>
                  <a:cubicBezTo>
                    <a:pt x="679" y="1405"/>
                    <a:pt x="608" y="1393"/>
                    <a:pt x="655" y="1417"/>
                  </a:cubicBezTo>
                  <a:lnTo>
                    <a:pt x="643" y="1417"/>
                  </a:lnTo>
                  <a:cubicBezTo>
                    <a:pt x="632" y="1441"/>
                    <a:pt x="643" y="1453"/>
                    <a:pt x="643" y="1477"/>
                  </a:cubicBezTo>
                  <a:cubicBezTo>
                    <a:pt x="679" y="1489"/>
                    <a:pt x="667" y="1489"/>
                    <a:pt x="703" y="1512"/>
                  </a:cubicBezTo>
                  <a:cubicBezTo>
                    <a:pt x="679" y="1524"/>
                    <a:pt x="643" y="1524"/>
                    <a:pt x="643" y="1548"/>
                  </a:cubicBezTo>
                  <a:cubicBezTo>
                    <a:pt x="643" y="1560"/>
                    <a:pt x="679" y="1560"/>
                    <a:pt x="703" y="1572"/>
                  </a:cubicBezTo>
                  <a:cubicBezTo>
                    <a:pt x="685" y="1566"/>
                    <a:pt x="673" y="1566"/>
                    <a:pt x="664" y="1566"/>
                  </a:cubicBezTo>
                  <a:cubicBezTo>
                    <a:pt x="655" y="1566"/>
                    <a:pt x="649" y="1566"/>
                    <a:pt x="643" y="1560"/>
                  </a:cubicBezTo>
                  <a:lnTo>
                    <a:pt x="643" y="1560"/>
                  </a:lnTo>
                  <a:cubicBezTo>
                    <a:pt x="632" y="1584"/>
                    <a:pt x="643" y="1608"/>
                    <a:pt x="655" y="1632"/>
                  </a:cubicBezTo>
                  <a:cubicBezTo>
                    <a:pt x="661" y="1626"/>
                    <a:pt x="667" y="1623"/>
                    <a:pt x="673" y="1623"/>
                  </a:cubicBezTo>
                  <a:cubicBezTo>
                    <a:pt x="679" y="1623"/>
                    <a:pt x="685" y="1626"/>
                    <a:pt x="691" y="1632"/>
                  </a:cubicBezTo>
                  <a:lnTo>
                    <a:pt x="655" y="1632"/>
                  </a:lnTo>
                  <a:cubicBezTo>
                    <a:pt x="691" y="1679"/>
                    <a:pt x="524" y="1655"/>
                    <a:pt x="596" y="1703"/>
                  </a:cubicBezTo>
                  <a:lnTo>
                    <a:pt x="620" y="1751"/>
                  </a:lnTo>
                  <a:cubicBezTo>
                    <a:pt x="620" y="1751"/>
                    <a:pt x="596" y="1727"/>
                    <a:pt x="572" y="1727"/>
                  </a:cubicBezTo>
                  <a:cubicBezTo>
                    <a:pt x="620" y="1774"/>
                    <a:pt x="548" y="1774"/>
                    <a:pt x="584" y="1810"/>
                  </a:cubicBezTo>
                  <a:cubicBezTo>
                    <a:pt x="570" y="1807"/>
                    <a:pt x="560" y="1806"/>
                    <a:pt x="552" y="1806"/>
                  </a:cubicBezTo>
                  <a:cubicBezTo>
                    <a:pt x="498" y="1806"/>
                    <a:pt x="563" y="1870"/>
                    <a:pt x="501" y="1870"/>
                  </a:cubicBezTo>
                  <a:lnTo>
                    <a:pt x="524" y="1870"/>
                  </a:lnTo>
                  <a:cubicBezTo>
                    <a:pt x="532" y="1874"/>
                    <a:pt x="532" y="1875"/>
                    <a:pt x="529" y="1875"/>
                  </a:cubicBezTo>
                  <a:cubicBezTo>
                    <a:pt x="528" y="1875"/>
                    <a:pt x="528" y="1875"/>
                    <a:pt x="528" y="1875"/>
                  </a:cubicBezTo>
                  <a:lnTo>
                    <a:pt x="528" y="1875"/>
                  </a:lnTo>
                  <a:cubicBezTo>
                    <a:pt x="531" y="1877"/>
                    <a:pt x="533" y="1879"/>
                    <a:pt x="536" y="1882"/>
                  </a:cubicBezTo>
                  <a:cubicBezTo>
                    <a:pt x="548" y="1941"/>
                    <a:pt x="465" y="1965"/>
                    <a:pt x="417" y="2013"/>
                  </a:cubicBezTo>
                  <a:cubicBezTo>
                    <a:pt x="417" y="2024"/>
                    <a:pt x="524" y="2060"/>
                    <a:pt x="489" y="2072"/>
                  </a:cubicBezTo>
                  <a:lnTo>
                    <a:pt x="441" y="2048"/>
                  </a:lnTo>
                  <a:lnTo>
                    <a:pt x="441" y="2048"/>
                  </a:lnTo>
                  <a:cubicBezTo>
                    <a:pt x="453" y="2060"/>
                    <a:pt x="453" y="2072"/>
                    <a:pt x="453" y="2084"/>
                  </a:cubicBezTo>
                  <a:lnTo>
                    <a:pt x="441" y="2084"/>
                  </a:lnTo>
                  <a:cubicBezTo>
                    <a:pt x="441" y="2084"/>
                    <a:pt x="441" y="2084"/>
                    <a:pt x="453" y="2096"/>
                  </a:cubicBezTo>
                  <a:cubicBezTo>
                    <a:pt x="453" y="2096"/>
                    <a:pt x="453" y="2096"/>
                    <a:pt x="453" y="2108"/>
                  </a:cubicBezTo>
                  <a:cubicBezTo>
                    <a:pt x="441" y="2132"/>
                    <a:pt x="441" y="2155"/>
                    <a:pt x="453" y="2179"/>
                  </a:cubicBezTo>
                  <a:cubicBezTo>
                    <a:pt x="441" y="2179"/>
                    <a:pt x="429" y="2167"/>
                    <a:pt x="429" y="2155"/>
                  </a:cubicBezTo>
                  <a:cubicBezTo>
                    <a:pt x="393" y="2155"/>
                    <a:pt x="417" y="2191"/>
                    <a:pt x="453" y="2203"/>
                  </a:cubicBezTo>
                  <a:cubicBezTo>
                    <a:pt x="453" y="2203"/>
                    <a:pt x="417" y="2203"/>
                    <a:pt x="405" y="2191"/>
                  </a:cubicBezTo>
                  <a:cubicBezTo>
                    <a:pt x="404" y="2190"/>
                    <a:pt x="403" y="2189"/>
                    <a:pt x="403" y="2189"/>
                  </a:cubicBezTo>
                  <a:lnTo>
                    <a:pt x="403" y="2189"/>
                  </a:lnTo>
                  <a:cubicBezTo>
                    <a:pt x="403" y="2189"/>
                    <a:pt x="429" y="2217"/>
                    <a:pt x="414" y="2217"/>
                  </a:cubicBezTo>
                  <a:cubicBezTo>
                    <a:pt x="412" y="2217"/>
                    <a:pt x="409" y="2216"/>
                    <a:pt x="405" y="2215"/>
                  </a:cubicBezTo>
                  <a:lnTo>
                    <a:pt x="393" y="2215"/>
                  </a:lnTo>
                  <a:cubicBezTo>
                    <a:pt x="405" y="2227"/>
                    <a:pt x="381" y="2239"/>
                    <a:pt x="417" y="2251"/>
                  </a:cubicBezTo>
                  <a:cubicBezTo>
                    <a:pt x="405" y="2251"/>
                    <a:pt x="417" y="2274"/>
                    <a:pt x="405" y="2286"/>
                  </a:cubicBezTo>
                  <a:cubicBezTo>
                    <a:pt x="441" y="2298"/>
                    <a:pt x="370" y="2298"/>
                    <a:pt x="429" y="2322"/>
                  </a:cubicBezTo>
                  <a:cubicBezTo>
                    <a:pt x="412" y="2315"/>
                    <a:pt x="399" y="2312"/>
                    <a:pt x="392" y="2312"/>
                  </a:cubicBezTo>
                  <a:cubicBezTo>
                    <a:pt x="373" y="2312"/>
                    <a:pt x="380" y="2329"/>
                    <a:pt x="405" y="2346"/>
                  </a:cubicBezTo>
                  <a:cubicBezTo>
                    <a:pt x="393" y="2340"/>
                    <a:pt x="387" y="2340"/>
                    <a:pt x="381" y="2340"/>
                  </a:cubicBezTo>
                  <a:cubicBezTo>
                    <a:pt x="376" y="2340"/>
                    <a:pt x="370" y="2340"/>
                    <a:pt x="358" y="2334"/>
                  </a:cubicBezTo>
                  <a:lnTo>
                    <a:pt x="358" y="2334"/>
                  </a:lnTo>
                  <a:cubicBezTo>
                    <a:pt x="358" y="2346"/>
                    <a:pt x="358" y="2358"/>
                    <a:pt x="393" y="2370"/>
                  </a:cubicBezTo>
                  <a:cubicBezTo>
                    <a:pt x="387" y="2369"/>
                    <a:pt x="382" y="2368"/>
                    <a:pt x="378" y="2368"/>
                  </a:cubicBezTo>
                  <a:cubicBezTo>
                    <a:pt x="337" y="2368"/>
                    <a:pt x="405" y="2410"/>
                    <a:pt x="374" y="2410"/>
                  </a:cubicBezTo>
                  <a:cubicBezTo>
                    <a:pt x="369" y="2410"/>
                    <a:pt x="360" y="2409"/>
                    <a:pt x="346" y="2405"/>
                  </a:cubicBezTo>
                  <a:lnTo>
                    <a:pt x="346" y="2405"/>
                  </a:lnTo>
                  <a:cubicBezTo>
                    <a:pt x="358" y="2429"/>
                    <a:pt x="370" y="2477"/>
                    <a:pt x="381" y="2513"/>
                  </a:cubicBezTo>
                  <a:cubicBezTo>
                    <a:pt x="322" y="2489"/>
                    <a:pt x="381" y="2477"/>
                    <a:pt x="322" y="2453"/>
                  </a:cubicBezTo>
                  <a:lnTo>
                    <a:pt x="322" y="2453"/>
                  </a:lnTo>
                  <a:cubicBezTo>
                    <a:pt x="334" y="2489"/>
                    <a:pt x="381" y="2524"/>
                    <a:pt x="358" y="2548"/>
                  </a:cubicBezTo>
                  <a:cubicBezTo>
                    <a:pt x="354" y="2550"/>
                    <a:pt x="351" y="2551"/>
                    <a:pt x="349" y="2551"/>
                  </a:cubicBezTo>
                  <a:cubicBezTo>
                    <a:pt x="334" y="2551"/>
                    <a:pt x="332" y="2524"/>
                    <a:pt x="322" y="2524"/>
                  </a:cubicBezTo>
                  <a:lnTo>
                    <a:pt x="322" y="2524"/>
                  </a:lnTo>
                  <a:cubicBezTo>
                    <a:pt x="343" y="2557"/>
                    <a:pt x="307" y="2570"/>
                    <a:pt x="317" y="2598"/>
                  </a:cubicBezTo>
                  <a:lnTo>
                    <a:pt x="317" y="2598"/>
                  </a:lnTo>
                  <a:cubicBezTo>
                    <a:pt x="314" y="2596"/>
                    <a:pt x="310" y="2596"/>
                    <a:pt x="310" y="2596"/>
                  </a:cubicBezTo>
                  <a:lnTo>
                    <a:pt x="310" y="2596"/>
                  </a:lnTo>
                  <a:cubicBezTo>
                    <a:pt x="310" y="2596"/>
                    <a:pt x="298" y="2596"/>
                    <a:pt x="322" y="2608"/>
                  </a:cubicBezTo>
                  <a:cubicBezTo>
                    <a:pt x="370" y="2620"/>
                    <a:pt x="405" y="2655"/>
                    <a:pt x="429" y="2667"/>
                  </a:cubicBezTo>
                  <a:cubicBezTo>
                    <a:pt x="401" y="2655"/>
                    <a:pt x="388" y="2653"/>
                    <a:pt x="379" y="2653"/>
                  </a:cubicBezTo>
                  <a:cubicBezTo>
                    <a:pt x="372" y="2653"/>
                    <a:pt x="368" y="2654"/>
                    <a:pt x="361" y="2654"/>
                  </a:cubicBezTo>
                  <a:cubicBezTo>
                    <a:pt x="351" y="2654"/>
                    <a:pt x="336" y="2651"/>
                    <a:pt x="298" y="2632"/>
                  </a:cubicBezTo>
                  <a:lnTo>
                    <a:pt x="298" y="2632"/>
                  </a:lnTo>
                  <a:cubicBezTo>
                    <a:pt x="310" y="2644"/>
                    <a:pt x="322" y="2644"/>
                    <a:pt x="334" y="2655"/>
                  </a:cubicBezTo>
                  <a:cubicBezTo>
                    <a:pt x="334" y="2655"/>
                    <a:pt x="310" y="2655"/>
                    <a:pt x="298" y="2644"/>
                  </a:cubicBezTo>
                  <a:lnTo>
                    <a:pt x="298" y="2644"/>
                  </a:lnTo>
                  <a:cubicBezTo>
                    <a:pt x="310" y="2655"/>
                    <a:pt x="334" y="2667"/>
                    <a:pt x="334" y="2679"/>
                  </a:cubicBezTo>
                  <a:cubicBezTo>
                    <a:pt x="331" y="2682"/>
                    <a:pt x="329" y="2683"/>
                    <a:pt x="327" y="2683"/>
                  </a:cubicBezTo>
                  <a:cubicBezTo>
                    <a:pt x="326" y="2683"/>
                    <a:pt x="326" y="2683"/>
                    <a:pt x="326" y="2683"/>
                  </a:cubicBezTo>
                  <a:lnTo>
                    <a:pt x="326" y="2683"/>
                  </a:lnTo>
                  <a:cubicBezTo>
                    <a:pt x="336" y="2689"/>
                    <a:pt x="341" y="2696"/>
                    <a:pt x="334" y="2703"/>
                  </a:cubicBezTo>
                  <a:cubicBezTo>
                    <a:pt x="329" y="2705"/>
                    <a:pt x="325" y="2706"/>
                    <a:pt x="322" y="2706"/>
                  </a:cubicBezTo>
                  <a:cubicBezTo>
                    <a:pt x="318" y="2706"/>
                    <a:pt x="315" y="2704"/>
                    <a:pt x="313" y="2702"/>
                  </a:cubicBezTo>
                  <a:lnTo>
                    <a:pt x="313" y="2702"/>
                  </a:lnTo>
                  <a:cubicBezTo>
                    <a:pt x="325" y="2724"/>
                    <a:pt x="365" y="2752"/>
                    <a:pt x="334" y="2763"/>
                  </a:cubicBezTo>
                  <a:cubicBezTo>
                    <a:pt x="316" y="2754"/>
                    <a:pt x="308" y="2752"/>
                    <a:pt x="303" y="2752"/>
                  </a:cubicBezTo>
                  <a:cubicBezTo>
                    <a:pt x="297" y="2752"/>
                    <a:pt x="295" y="2754"/>
                    <a:pt x="285" y="2754"/>
                  </a:cubicBezTo>
                  <a:cubicBezTo>
                    <a:pt x="280" y="2754"/>
                    <a:pt x="273" y="2753"/>
                    <a:pt x="262" y="2751"/>
                  </a:cubicBezTo>
                  <a:lnTo>
                    <a:pt x="262" y="2751"/>
                  </a:lnTo>
                  <a:lnTo>
                    <a:pt x="274" y="2775"/>
                  </a:lnTo>
                  <a:lnTo>
                    <a:pt x="298" y="2775"/>
                  </a:lnTo>
                  <a:cubicBezTo>
                    <a:pt x="298" y="2775"/>
                    <a:pt x="334" y="2798"/>
                    <a:pt x="310" y="2810"/>
                  </a:cubicBezTo>
                  <a:cubicBezTo>
                    <a:pt x="334" y="2834"/>
                    <a:pt x="381" y="2834"/>
                    <a:pt x="358" y="2846"/>
                  </a:cubicBezTo>
                  <a:cubicBezTo>
                    <a:pt x="352" y="2852"/>
                    <a:pt x="352" y="2855"/>
                    <a:pt x="349" y="2855"/>
                  </a:cubicBezTo>
                  <a:cubicBezTo>
                    <a:pt x="346" y="2855"/>
                    <a:pt x="340" y="2852"/>
                    <a:pt x="322" y="2846"/>
                  </a:cubicBezTo>
                  <a:lnTo>
                    <a:pt x="322" y="2846"/>
                  </a:lnTo>
                  <a:cubicBezTo>
                    <a:pt x="334" y="2858"/>
                    <a:pt x="358" y="2870"/>
                    <a:pt x="334" y="2870"/>
                  </a:cubicBezTo>
                  <a:cubicBezTo>
                    <a:pt x="332" y="2871"/>
                    <a:pt x="330" y="2872"/>
                    <a:pt x="327" y="2872"/>
                  </a:cubicBezTo>
                  <a:cubicBezTo>
                    <a:pt x="312" y="2872"/>
                    <a:pt x="285" y="2846"/>
                    <a:pt x="274" y="2846"/>
                  </a:cubicBezTo>
                  <a:lnTo>
                    <a:pt x="274" y="2846"/>
                  </a:lnTo>
                  <a:cubicBezTo>
                    <a:pt x="310" y="2870"/>
                    <a:pt x="274" y="2882"/>
                    <a:pt x="310" y="2905"/>
                  </a:cubicBezTo>
                  <a:cubicBezTo>
                    <a:pt x="286" y="2905"/>
                    <a:pt x="274" y="2894"/>
                    <a:pt x="262" y="2894"/>
                  </a:cubicBezTo>
                  <a:cubicBezTo>
                    <a:pt x="251" y="2905"/>
                    <a:pt x="334" y="2905"/>
                    <a:pt x="298" y="2917"/>
                  </a:cubicBezTo>
                  <a:cubicBezTo>
                    <a:pt x="298" y="2917"/>
                    <a:pt x="290" y="2917"/>
                    <a:pt x="287" y="2911"/>
                  </a:cubicBezTo>
                  <a:lnTo>
                    <a:pt x="287" y="2911"/>
                  </a:lnTo>
                  <a:cubicBezTo>
                    <a:pt x="290" y="2924"/>
                    <a:pt x="293" y="2956"/>
                    <a:pt x="274" y="2965"/>
                  </a:cubicBezTo>
                  <a:cubicBezTo>
                    <a:pt x="215" y="2953"/>
                    <a:pt x="274" y="2941"/>
                    <a:pt x="215" y="2929"/>
                  </a:cubicBezTo>
                  <a:lnTo>
                    <a:pt x="215" y="2929"/>
                  </a:lnTo>
                  <a:cubicBezTo>
                    <a:pt x="215" y="2953"/>
                    <a:pt x="262" y="3001"/>
                    <a:pt x="239" y="3025"/>
                  </a:cubicBezTo>
                  <a:cubicBezTo>
                    <a:pt x="274" y="3036"/>
                    <a:pt x="265" y="3036"/>
                    <a:pt x="251" y="3036"/>
                  </a:cubicBezTo>
                  <a:cubicBezTo>
                    <a:pt x="236" y="3036"/>
                    <a:pt x="215" y="3036"/>
                    <a:pt x="227" y="3048"/>
                  </a:cubicBezTo>
                  <a:cubicBezTo>
                    <a:pt x="215" y="3048"/>
                    <a:pt x="215" y="3036"/>
                    <a:pt x="203" y="3036"/>
                  </a:cubicBezTo>
                  <a:cubicBezTo>
                    <a:pt x="179" y="3048"/>
                    <a:pt x="203" y="3072"/>
                    <a:pt x="215" y="3108"/>
                  </a:cubicBezTo>
                  <a:lnTo>
                    <a:pt x="203" y="3096"/>
                  </a:lnTo>
                  <a:cubicBezTo>
                    <a:pt x="179" y="3096"/>
                    <a:pt x="179" y="3120"/>
                    <a:pt x="167" y="3120"/>
                  </a:cubicBezTo>
                  <a:cubicBezTo>
                    <a:pt x="187" y="3130"/>
                    <a:pt x="182" y="3140"/>
                    <a:pt x="200" y="3143"/>
                  </a:cubicBezTo>
                  <a:lnTo>
                    <a:pt x="200" y="3143"/>
                  </a:lnTo>
                  <a:cubicBezTo>
                    <a:pt x="199" y="3143"/>
                    <a:pt x="198" y="3143"/>
                    <a:pt x="196" y="3143"/>
                  </a:cubicBezTo>
                  <a:cubicBezTo>
                    <a:pt x="117" y="3143"/>
                    <a:pt x="219" y="3216"/>
                    <a:pt x="158" y="3216"/>
                  </a:cubicBezTo>
                  <a:cubicBezTo>
                    <a:pt x="154" y="3216"/>
                    <a:pt x="149" y="3216"/>
                    <a:pt x="143" y="3215"/>
                  </a:cubicBezTo>
                  <a:cubicBezTo>
                    <a:pt x="143" y="3215"/>
                    <a:pt x="131" y="3203"/>
                    <a:pt x="131" y="3203"/>
                  </a:cubicBezTo>
                  <a:lnTo>
                    <a:pt x="131" y="3203"/>
                  </a:lnTo>
                  <a:lnTo>
                    <a:pt x="143" y="3239"/>
                  </a:lnTo>
                  <a:lnTo>
                    <a:pt x="191" y="3239"/>
                  </a:lnTo>
                  <a:cubicBezTo>
                    <a:pt x="203" y="3251"/>
                    <a:pt x="215" y="3263"/>
                    <a:pt x="215" y="3275"/>
                  </a:cubicBezTo>
                  <a:cubicBezTo>
                    <a:pt x="191" y="3263"/>
                    <a:pt x="167" y="3251"/>
                    <a:pt x="143" y="3251"/>
                  </a:cubicBezTo>
                  <a:lnTo>
                    <a:pt x="179" y="3263"/>
                  </a:lnTo>
                  <a:cubicBezTo>
                    <a:pt x="169" y="3261"/>
                    <a:pt x="163" y="3260"/>
                    <a:pt x="160" y="3260"/>
                  </a:cubicBezTo>
                  <a:cubicBezTo>
                    <a:pt x="141" y="3260"/>
                    <a:pt x="232" y="3288"/>
                    <a:pt x="191" y="3298"/>
                  </a:cubicBezTo>
                  <a:lnTo>
                    <a:pt x="179" y="3298"/>
                  </a:lnTo>
                  <a:cubicBezTo>
                    <a:pt x="179" y="3298"/>
                    <a:pt x="203" y="3322"/>
                    <a:pt x="191" y="3322"/>
                  </a:cubicBezTo>
                  <a:cubicBezTo>
                    <a:pt x="155" y="3310"/>
                    <a:pt x="179" y="3310"/>
                    <a:pt x="155" y="3298"/>
                  </a:cubicBezTo>
                  <a:lnTo>
                    <a:pt x="155" y="3298"/>
                  </a:lnTo>
                  <a:cubicBezTo>
                    <a:pt x="155" y="3309"/>
                    <a:pt x="199" y="3337"/>
                    <a:pt x="181" y="3337"/>
                  </a:cubicBezTo>
                  <a:cubicBezTo>
                    <a:pt x="178" y="3337"/>
                    <a:pt x="174" y="3336"/>
                    <a:pt x="167" y="3334"/>
                  </a:cubicBezTo>
                  <a:cubicBezTo>
                    <a:pt x="167" y="3322"/>
                    <a:pt x="167" y="3322"/>
                    <a:pt x="155" y="3310"/>
                  </a:cubicBezTo>
                  <a:lnTo>
                    <a:pt x="108" y="3310"/>
                  </a:lnTo>
                  <a:lnTo>
                    <a:pt x="84" y="3322"/>
                  </a:lnTo>
                  <a:lnTo>
                    <a:pt x="96" y="3322"/>
                  </a:lnTo>
                  <a:cubicBezTo>
                    <a:pt x="179" y="3364"/>
                    <a:pt x="116" y="3360"/>
                    <a:pt x="148" y="3382"/>
                  </a:cubicBezTo>
                  <a:lnTo>
                    <a:pt x="148" y="3382"/>
                  </a:lnTo>
                  <a:cubicBezTo>
                    <a:pt x="113" y="3363"/>
                    <a:pt x="127" y="3379"/>
                    <a:pt x="96" y="3358"/>
                  </a:cubicBezTo>
                  <a:lnTo>
                    <a:pt x="48" y="3358"/>
                  </a:lnTo>
                  <a:cubicBezTo>
                    <a:pt x="84" y="3382"/>
                    <a:pt x="24" y="3358"/>
                    <a:pt x="60" y="3394"/>
                  </a:cubicBezTo>
                  <a:lnTo>
                    <a:pt x="60" y="3394"/>
                  </a:lnTo>
                  <a:cubicBezTo>
                    <a:pt x="58" y="3394"/>
                    <a:pt x="56" y="3394"/>
                    <a:pt x="54" y="3393"/>
                  </a:cubicBezTo>
                  <a:lnTo>
                    <a:pt x="54" y="3393"/>
                  </a:lnTo>
                  <a:cubicBezTo>
                    <a:pt x="56" y="3394"/>
                    <a:pt x="57" y="3394"/>
                    <a:pt x="60" y="3394"/>
                  </a:cubicBezTo>
                  <a:cubicBezTo>
                    <a:pt x="60" y="3394"/>
                    <a:pt x="60" y="3394"/>
                    <a:pt x="60" y="3394"/>
                  </a:cubicBezTo>
                  <a:lnTo>
                    <a:pt x="60" y="3394"/>
                  </a:lnTo>
                  <a:cubicBezTo>
                    <a:pt x="64" y="3394"/>
                    <a:pt x="68" y="3394"/>
                    <a:pt x="72" y="3394"/>
                  </a:cubicBezTo>
                  <a:cubicBezTo>
                    <a:pt x="108" y="3429"/>
                    <a:pt x="0" y="3417"/>
                    <a:pt x="48" y="3453"/>
                  </a:cubicBezTo>
                  <a:cubicBezTo>
                    <a:pt x="55" y="3463"/>
                    <a:pt x="63" y="3471"/>
                    <a:pt x="72" y="3478"/>
                  </a:cubicBezTo>
                  <a:lnTo>
                    <a:pt x="72" y="3478"/>
                  </a:lnTo>
                  <a:cubicBezTo>
                    <a:pt x="74" y="3473"/>
                    <a:pt x="75" y="3468"/>
                    <a:pt x="77" y="3462"/>
                  </a:cubicBezTo>
                  <a:lnTo>
                    <a:pt x="77" y="3462"/>
                  </a:lnTo>
                  <a:cubicBezTo>
                    <a:pt x="82" y="3471"/>
                    <a:pt x="87" y="3478"/>
                    <a:pt x="94" y="3484"/>
                  </a:cubicBezTo>
                  <a:lnTo>
                    <a:pt x="94" y="3484"/>
                  </a:lnTo>
                  <a:cubicBezTo>
                    <a:pt x="94" y="3484"/>
                    <a:pt x="94" y="3484"/>
                    <a:pt x="94" y="3484"/>
                  </a:cubicBezTo>
                  <a:cubicBezTo>
                    <a:pt x="98" y="3484"/>
                    <a:pt x="112" y="3489"/>
                    <a:pt x="120" y="3489"/>
                  </a:cubicBezTo>
                  <a:lnTo>
                    <a:pt x="120" y="3497"/>
                  </a:lnTo>
                  <a:lnTo>
                    <a:pt x="120" y="3497"/>
                  </a:lnTo>
                  <a:cubicBezTo>
                    <a:pt x="114" y="3495"/>
                    <a:pt x="108" y="3493"/>
                    <a:pt x="103" y="3491"/>
                  </a:cubicBezTo>
                  <a:lnTo>
                    <a:pt x="103" y="3491"/>
                  </a:lnTo>
                  <a:cubicBezTo>
                    <a:pt x="108" y="3495"/>
                    <a:pt x="113" y="3498"/>
                    <a:pt x="120" y="3501"/>
                  </a:cubicBezTo>
                  <a:cubicBezTo>
                    <a:pt x="133" y="3505"/>
                    <a:pt x="142" y="3506"/>
                    <a:pt x="148" y="3506"/>
                  </a:cubicBezTo>
                  <a:cubicBezTo>
                    <a:pt x="178" y="3506"/>
                    <a:pt x="120" y="3463"/>
                    <a:pt x="120" y="3453"/>
                  </a:cubicBezTo>
                  <a:lnTo>
                    <a:pt x="120" y="3453"/>
                  </a:lnTo>
                  <a:lnTo>
                    <a:pt x="179" y="3489"/>
                  </a:lnTo>
                  <a:lnTo>
                    <a:pt x="131" y="3453"/>
                  </a:lnTo>
                  <a:cubicBezTo>
                    <a:pt x="155" y="3453"/>
                    <a:pt x="179" y="3465"/>
                    <a:pt x="191" y="3477"/>
                  </a:cubicBezTo>
                  <a:cubicBezTo>
                    <a:pt x="227" y="3477"/>
                    <a:pt x="179" y="3465"/>
                    <a:pt x="203" y="3465"/>
                  </a:cubicBezTo>
                  <a:lnTo>
                    <a:pt x="215" y="3465"/>
                  </a:lnTo>
                  <a:lnTo>
                    <a:pt x="203" y="3453"/>
                  </a:lnTo>
                  <a:cubicBezTo>
                    <a:pt x="215" y="3453"/>
                    <a:pt x="239" y="3465"/>
                    <a:pt x="239" y="3465"/>
                  </a:cubicBezTo>
                  <a:cubicBezTo>
                    <a:pt x="269" y="3465"/>
                    <a:pt x="221" y="3439"/>
                    <a:pt x="237" y="3439"/>
                  </a:cubicBezTo>
                  <a:cubicBezTo>
                    <a:pt x="239" y="3439"/>
                    <a:pt x="244" y="3440"/>
                    <a:pt x="251" y="3441"/>
                  </a:cubicBezTo>
                  <a:cubicBezTo>
                    <a:pt x="239" y="3406"/>
                    <a:pt x="203" y="3417"/>
                    <a:pt x="167" y="3382"/>
                  </a:cubicBezTo>
                  <a:lnTo>
                    <a:pt x="167" y="3382"/>
                  </a:lnTo>
                  <a:lnTo>
                    <a:pt x="274" y="3417"/>
                  </a:lnTo>
                  <a:lnTo>
                    <a:pt x="274" y="3417"/>
                  </a:lnTo>
                  <a:lnTo>
                    <a:pt x="227" y="3394"/>
                  </a:lnTo>
                  <a:lnTo>
                    <a:pt x="251" y="3394"/>
                  </a:lnTo>
                  <a:cubicBezTo>
                    <a:pt x="239" y="3382"/>
                    <a:pt x="236" y="3382"/>
                    <a:pt x="233" y="3382"/>
                  </a:cubicBezTo>
                  <a:cubicBezTo>
                    <a:pt x="230" y="3382"/>
                    <a:pt x="227" y="3382"/>
                    <a:pt x="215" y="3370"/>
                  </a:cubicBezTo>
                  <a:cubicBezTo>
                    <a:pt x="236" y="3370"/>
                    <a:pt x="232" y="3357"/>
                    <a:pt x="238" y="3352"/>
                  </a:cubicBezTo>
                  <a:lnTo>
                    <a:pt x="238" y="3352"/>
                  </a:lnTo>
                  <a:cubicBezTo>
                    <a:pt x="239" y="3352"/>
                    <a:pt x="240" y="3352"/>
                    <a:pt x="242" y="3352"/>
                  </a:cubicBezTo>
                  <a:cubicBezTo>
                    <a:pt x="244" y="3352"/>
                    <a:pt x="246" y="3352"/>
                    <a:pt x="249" y="3352"/>
                  </a:cubicBezTo>
                  <a:lnTo>
                    <a:pt x="249" y="3352"/>
                  </a:lnTo>
                  <a:cubicBezTo>
                    <a:pt x="246" y="3352"/>
                    <a:pt x="244" y="3351"/>
                    <a:pt x="241" y="3350"/>
                  </a:cubicBezTo>
                  <a:lnTo>
                    <a:pt x="241" y="3350"/>
                  </a:lnTo>
                  <a:cubicBezTo>
                    <a:pt x="240" y="3351"/>
                    <a:pt x="239" y="3351"/>
                    <a:pt x="238" y="3352"/>
                  </a:cubicBezTo>
                  <a:lnTo>
                    <a:pt x="238" y="3352"/>
                  </a:lnTo>
                  <a:cubicBezTo>
                    <a:pt x="234" y="3352"/>
                    <a:pt x="231" y="3351"/>
                    <a:pt x="227" y="3346"/>
                  </a:cubicBezTo>
                  <a:lnTo>
                    <a:pt x="227" y="3346"/>
                  </a:lnTo>
                  <a:cubicBezTo>
                    <a:pt x="232" y="3348"/>
                    <a:pt x="237" y="3349"/>
                    <a:pt x="241" y="3350"/>
                  </a:cubicBezTo>
                  <a:lnTo>
                    <a:pt x="241" y="3350"/>
                  </a:lnTo>
                  <a:cubicBezTo>
                    <a:pt x="242" y="3350"/>
                    <a:pt x="243" y="3350"/>
                    <a:pt x="245" y="3350"/>
                  </a:cubicBezTo>
                  <a:cubicBezTo>
                    <a:pt x="248" y="3350"/>
                    <a:pt x="252" y="3350"/>
                    <a:pt x="257" y="3352"/>
                  </a:cubicBezTo>
                  <a:lnTo>
                    <a:pt x="257" y="3352"/>
                  </a:lnTo>
                  <a:cubicBezTo>
                    <a:pt x="261" y="3347"/>
                    <a:pt x="228" y="3322"/>
                    <a:pt x="262" y="3322"/>
                  </a:cubicBezTo>
                  <a:cubicBezTo>
                    <a:pt x="272" y="3326"/>
                    <a:pt x="278" y="3329"/>
                    <a:pt x="281" y="3332"/>
                  </a:cubicBezTo>
                  <a:lnTo>
                    <a:pt x="281" y="3332"/>
                  </a:lnTo>
                  <a:cubicBezTo>
                    <a:pt x="284" y="3328"/>
                    <a:pt x="318" y="3330"/>
                    <a:pt x="310" y="3322"/>
                  </a:cubicBezTo>
                  <a:lnTo>
                    <a:pt x="310" y="3322"/>
                  </a:lnTo>
                  <a:lnTo>
                    <a:pt x="346" y="3334"/>
                  </a:lnTo>
                  <a:cubicBezTo>
                    <a:pt x="334" y="3322"/>
                    <a:pt x="310" y="3310"/>
                    <a:pt x="298" y="3310"/>
                  </a:cubicBezTo>
                  <a:lnTo>
                    <a:pt x="298" y="3275"/>
                  </a:lnTo>
                  <a:cubicBezTo>
                    <a:pt x="300" y="3277"/>
                    <a:pt x="303" y="3278"/>
                    <a:pt x="306" y="3278"/>
                  </a:cubicBezTo>
                  <a:cubicBezTo>
                    <a:pt x="319" y="3278"/>
                    <a:pt x="338" y="3260"/>
                    <a:pt x="358" y="3251"/>
                  </a:cubicBezTo>
                  <a:cubicBezTo>
                    <a:pt x="310" y="3239"/>
                    <a:pt x="334" y="3227"/>
                    <a:pt x="322" y="3215"/>
                  </a:cubicBezTo>
                  <a:cubicBezTo>
                    <a:pt x="334" y="3215"/>
                    <a:pt x="358" y="3227"/>
                    <a:pt x="370" y="3239"/>
                  </a:cubicBezTo>
                  <a:lnTo>
                    <a:pt x="370" y="3227"/>
                  </a:lnTo>
                  <a:cubicBezTo>
                    <a:pt x="358" y="3227"/>
                    <a:pt x="358" y="3215"/>
                    <a:pt x="346" y="3203"/>
                  </a:cubicBezTo>
                  <a:lnTo>
                    <a:pt x="346" y="3203"/>
                  </a:lnTo>
                  <a:lnTo>
                    <a:pt x="381" y="3227"/>
                  </a:lnTo>
                  <a:cubicBezTo>
                    <a:pt x="381" y="3215"/>
                    <a:pt x="346" y="3179"/>
                    <a:pt x="381" y="3179"/>
                  </a:cubicBezTo>
                  <a:cubicBezTo>
                    <a:pt x="346" y="3167"/>
                    <a:pt x="286" y="3156"/>
                    <a:pt x="262" y="3132"/>
                  </a:cubicBezTo>
                  <a:cubicBezTo>
                    <a:pt x="286" y="3132"/>
                    <a:pt x="310" y="3144"/>
                    <a:pt x="322" y="3156"/>
                  </a:cubicBezTo>
                  <a:cubicBezTo>
                    <a:pt x="322" y="3156"/>
                    <a:pt x="310" y="3144"/>
                    <a:pt x="322" y="3144"/>
                  </a:cubicBezTo>
                  <a:lnTo>
                    <a:pt x="358" y="3156"/>
                  </a:lnTo>
                  <a:cubicBezTo>
                    <a:pt x="370" y="3156"/>
                    <a:pt x="322" y="3144"/>
                    <a:pt x="334" y="3144"/>
                  </a:cubicBezTo>
                  <a:cubicBezTo>
                    <a:pt x="346" y="3150"/>
                    <a:pt x="352" y="3150"/>
                    <a:pt x="356" y="3150"/>
                  </a:cubicBezTo>
                  <a:cubicBezTo>
                    <a:pt x="361" y="3150"/>
                    <a:pt x="364" y="3150"/>
                    <a:pt x="370" y="3156"/>
                  </a:cubicBezTo>
                  <a:cubicBezTo>
                    <a:pt x="379" y="3151"/>
                    <a:pt x="387" y="3148"/>
                    <a:pt x="393" y="3147"/>
                  </a:cubicBezTo>
                  <a:lnTo>
                    <a:pt x="393" y="3147"/>
                  </a:lnTo>
                  <a:cubicBezTo>
                    <a:pt x="401" y="3152"/>
                    <a:pt x="411" y="3156"/>
                    <a:pt x="417" y="3156"/>
                  </a:cubicBezTo>
                  <a:cubicBezTo>
                    <a:pt x="411" y="3150"/>
                    <a:pt x="405" y="3147"/>
                    <a:pt x="398" y="3147"/>
                  </a:cubicBezTo>
                  <a:cubicBezTo>
                    <a:pt x="396" y="3147"/>
                    <a:pt x="395" y="3147"/>
                    <a:pt x="393" y="3147"/>
                  </a:cubicBezTo>
                  <a:lnTo>
                    <a:pt x="393" y="3147"/>
                  </a:lnTo>
                  <a:cubicBezTo>
                    <a:pt x="387" y="3143"/>
                    <a:pt x="381" y="3137"/>
                    <a:pt x="381" y="3132"/>
                  </a:cubicBezTo>
                  <a:lnTo>
                    <a:pt x="381" y="3132"/>
                  </a:lnTo>
                  <a:cubicBezTo>
                    <a:pt x="381" y="3132"/>
                    <a:pt x="397" y="3137"/>
                    <a:pt x="411" y="3137"/>
                  </a:cubicBezTo>
                  <a:cubicBezTo>
                    <a:pt x="419" y="3137"/>
                    <a:pt x="425" y="3136"/>
                    <a:pt x="429" y="3132"/>
                  </a:cubicBezTo>
                  <a:cubicBezTo>
                    <a:pt x="417" y="3120"/>
                    <a:pt x="429" y="3120"/>
                    <a:pt x="393" y="3108"/>
                  </a:cubicBezTo>
                  <a:lnTo>
                    <a:pt x="429" y="3108"/>
                  </a:lnTo>
                  <a:cubicBezTo>
                    <a:pt x="417" y="3096"/>
                    <a:pt x="429" y="3084"/>
                    <a:pt x="393" y="3072"/>
                  </a:cubicBezTo>
                  <a:cubicBezTo>
                    <a:pt x="358" y="3036"/>
                    <a:pt x="429" y="3036"/>
                    <a:pt x="417" y="3013"/>
                  </a:cubicBezTo>
                  <a:lnTo>
                    <a:pt x="429" y="3013"/>
                  </a:lnTo>
                  <a:cubicBezTo>
                    <a:pt x="417" y="2989"/>
                    <a:pt x="429" y="2977"/>
                    <a:pt x="405" y="2953"/>
                  </a:cubicBezTo>
                  <a:cubicBezTo>
                    <a:pt x="429" y="2953"/>
                    <a:pt x="441" y="2965"/>
                    <a:pt x="453" y="2965"/>
                  </a:cubicBezTo>
                  <a:cubicBezTo>
                    <a:pt x="453" y="2953"/>
                    <a:pt x="429" y="2941"/>
                    <a:pt x="453" y="2941"/>
                  </a:cubicBezTo>
                  <a:cubicBezTo>
                    <a:pt x="477" y="2941"/>
                    <a:pt x="477" y="2941"/>
                    <a:pt x="465" y="2953"/>
                  </a:cubicBezTo>
                  <a:cubicBezTo>
                    <a:pt x="477" y="2953"/>
                    <a:pt x="501" y="2953"/>
                    <a:pt x="465" y="2929"/>
                  </a:cubicBezTo>
                  <a:lnTo>
                    <a:pt x="465" y="2929"/>
                  </a:lnTo>
                  <a:cubicBezTo>
                    <a:pt x="477" y="2933"/>
                    <a:pt x="486" y="2935"/>
                    <a:pt x="493" y="2935"/>
                  </a:cubicBezTo>
                  <a:cubicBezTo>
                    <a:pt x="506" y="2935"/>
                    <a:pt x="508" y="2929"/>
                    <a:pt x="501" y="2929"/>
                  </a:cubicBezTo>
                  <a:lnTo>
                    <a:pt x="477" y="2929"/>
                  </a:lnTo>
                  <a:lnTo>
                    <a:pt x="477" y="2905"/>
                  </a:lnTo>
                  <a:lnTo>
                    <a:pt x="524" y="2929"/>
                  </a:lnTo>
                  <a:cubicBezTo>
                    <a:pt x="576" y="2929"/>
                    <a:pt x="474" y="2865"/>
                    <a:pt x="511" y="2865"/>
                  </a:cubicBezTo>
                  <a:cubicBezTo>
                    <a:pt x="516" y="2865"/>
                    <a:pt x="524" y="2867"/>
                    <a:pt x="536" y="2870"/>
                  </a:cubicBezTo>
                  <a:cubicBezTo>
                    <a:pt x="527" y="2861"/>
                    <a:pt x="522" y="2859"/>
                    <a:pt x="517" y="2859"/>
                  </a:cubicBezTo>
                  <a:cubicBezTo>
                    <a:pt x="511" y="2859"/>
                    <a:pt x="505" y="2861"/>
                    <a:pt x="496" y="2861"/>
                  </a:cubicBezTo>
                  <a:cubicBezTo>
                    <a:pt x="491" y="2861"/>
                    <a:pt x="485" y="2861"/>
                    <a:pt x="477" y="2858"/>
                  </a:cubicBezTo>
                  <a:cubicBezTo>
                    <a:pt x="481" y="2854"/>
                    <a:pt x="491" y="2853"/>
                    <a:pt x="504" y="2853"/>
                  </a:cubicBezTo>
                  <a:cubicBezTo>
                    <a:pt x="528" y="2853"/>
                    <a:pt x="560" y="2858"/>
                    <a:pt x="560" y="2858"/>
                  </a:cubicBezTo>
                  <a:cubicBezTo>
                    <a:pt x="596" y="2846"/>
                    <a:pt x="501" y="2810"/>
                    <a:pt x="524" y="2798"/>
                  </a:cubicBezTo>
                  <a:cubicBezTo>
                    <a:pt x="501" y="2798"/>
                    <a:pt x="477" y="2786"/>
                    <a:pt x="453" y="2763"/>
                  </a:cubicBezTo>
                  <a:cubicBezTo>
                    <a:pt x="465" y="2763"/>
                    <a:pt x="524" y="2775"/>
                    <a:pt x="536" y="2786"/>
                  </a:cubicBezTo>
                  <a:cubicBezTo>
                    <a:pt x="540" y="2790"/>
                    <a:pt x="542" y="2792"/>
                    <a:pt x="541" y="2792"/>
                  </a:cubicBezTo>
                  <a:cubicBezTo>
                    <a:pt x="540" y="2792"/>
                    <a:pt x="532" y="2786"/>
                    <a:pt x="524" y="2786"/>
                  </a:cubicBezTo>
                  <a:cubicBezTo>
                    <a:pt x="513" y="2786"/>
                    <a:pt x="534" y="2797"/>
                    <a:pt x="546" y="2809"/>
                  </a:cubicBezTo>
                  <a:lnTo>
                    <a:pt x="546" y="2809"/>
                  </a:lnTo>
                  <a:cubicBezTo>
                    <a:pt x="555" y="2806"/>
                    <a:pt x="560" y="2800"/>
                    <a:pt x="566" y="2800"/>
                  </a:cubicBezTo>
                  <a:cubicBezTo>
                    <a:pt x="571" y="2800"/>
                    <a:pt x="576" y="2802"/>
                    <a:pt x="584" y="2810"/>
                  </a:cubicBezTo>
                  <a:cubicBezTo>
                    <a:pt x="578" y="2804"/>
                    <a:pt x="571" y="2798"/>
                    <a:pt x="565" y="2795"/>
                  </a:cubicBezTo>
                  <a:lnTo>
                    <a:pt x="565" y="2795"/>
                  </a:lnTo>
                  <a:cubicBezTo>
                    <a:pt x="575" y="2788"/>
                    <a:pt x="566" y="2772"/>
                    <a:pt x="584" y="2763"/>
                  </a:cubicBezTo>
                  <a:cubicBezTo>
                    <a:pt x="572" y="2763"/>
                    <a:pt x="548" y="2763"/>
                    <a:pt x="548" y="2751"/>
                  </a:cubicBezTo>
                  <a:cubicBezTo>
                    <a:pt x="584" y="2739"/>
                    <a:pt x="524" y="2739"/>
                    <a:pt x="524" y="2715"/>
                  </a:cubicBezTo>
                  <a:cubicBezTo>
                    <a:pt x="540" y="2715"/>
                    <a:pt x="561" y="2726"/>
                    <a:pt x="567" y="2726"/>
                  </a:cubicBezTo>
                  <a:cubicBezTo>
                    <a:pt x="569" y="2726"/>
                    <a:pt x="568" y="2723"/>
                    <a:pt x="560" y="2715"/>
                  </a:cubicBezTo>
                  <a:cubicBezTo>
                    <a:pt x="584" y="2715"/>
                    <a:pt x="608" y="2727"/>
                    <a:pt x="620" y="2739"/>
                  </a:cubicBezTo>
                  <a:cubicBezTo>
                    <a:pt x="596" y="2715"/>
                    <a:pt x="655" y="2715"/>
                    <a:pt x="655" y="2715"/>
                  </a:cubicBezTo>
                  <a:lnTo>
                    <a:pt x="667" y="2727"/>
                  </a:lnTo>
                  <a:lnTo>
                    <a:pt x="667" y="2715"/>
                  </a:lnTo>
                  <a:lnTo>
                    <a:pt x="632" y="2703"/>
                  </a:lnTo>
                  <a:lnTo>
                    <a:pt x="655" y="2703"/>
                  </a:lnTo>
                  <a:cubicBezTo>
                    <a:pt x="632" y="2691"/>
                    <a:pt x="608" y="2679"/>
                    <a:pt x="572" y="2667"/>
                  </a:cubicBezTo>
                  <a:cubicBezTo>
                    <a:pt x="591" y="2667"/>
                    <a:pt x="580" y="2652"/>
                    <a:pt x="593" y="2652"/>
                  </a:cubicBezTo>
                  <a:cubicBezTo>
                    <a:pt x="596" y="2652"/>
                    <a:pt x="601" y="2653"/>
                    <a:pt x="608" y="2655"/>
                  </a:cubicBezTo>
                  <a:cubicBezTo>
                    <a:pt x="584" y="2667"/>
                    <a:pt x="655" y="2679"/>
                    <a:pt x="655" y="2691"/>
                  </a:cubicBezTo>
                  <a:lnTo>
                    <a:pt x="655" y="2679"/>
                  </a:lnTo>
                  <a:lnTo>
                    <a:pt x="667" y="2679"/>
                  </a:lnTo>
                  <a:cubicBezTo>
                    <a:pt x="715" y="2679"/>
                    <a:pt x="620" y="2655"/>
                    <a:pt x="632" y="2644"/>
                  </a:cubicBezTo>
                  <a:cubicBezTo>
                    <a:pt x="647" y="2644"/>
                    <a:pt x="663" y="2649"/>
                    <a:pt x="669" y="2649"/>
                  </a:cubicBezTo>
                  <a:cubicBezTo>
                    <a:pt x="671" y="2649"/>
                    <a:pt x="671" y="2648"/>
                    <a:pt x="667" y="2644"/>
                  </a:cubicBezTo>
                  <a:cubicBezTo>
                    <a:pt x="667" y="2632"/>
                    <a:pt x="632" y="2632"/>
                    <a:pt x="608" y="2608"/>
                  </a:cubicBezTo>
                  <a:cubicBezTo>
                    <a:pt x="632" y="2608"/>
                    <a:pt x="608" y="2596"/>
                    <a:pt x="608" y="2596"/>
                  </a:cubicBezTo>
                  <a:lnTo>
                    <a:pt x="596" y="2596"/>
                  </a:lnTo>
                  <a:cubicBezTo>
                    <a:pt x="584" y="2584"/>
                    <a:pt x="584" y="2572"/>
                    <a:pt x="584" y="2560"/>
                  </a:cubicBezTo>
                  <a:cubicBezTo>
                    <a:pt x="587" y="2560"/>
                    <a:pt x="588" y="2561"/>
                    <a:pt x="589" y="2562"/>
                  </a:cubicBezTo>
                  <a:lnTo>
                    <a:pt x="589" y="2562"/>
                  </a:lnTo>
                  <a:cubicBezTo>
                    <a:pt x="592" y="2560"/>
                    <a:pt x="600" y="2560"/>
                    <a:pt x="609" y="2560"/>
                  </a:cubicBezTo>
                  <a:cubicBezTo>
                    <a:pt x="626" y="2560"/>
                    <a:pt x="643" y="2560"/>
                    <a:pt x="632" y="2548"/>
                  </a:cubicBezTo>
                  <a:cubicBezTo>
                    <a:pt x="643" y="2548"/>
                    <a:pt x="667" y="2560"/>
                    <a:pt x="679" y="2560"/>
                  </a:cubicBezTo>
                  <a:cubicBezTo>
                    <a:pt x="667" y="2548"/>
                    <a:pt x="679" y="2548"/>
                    <a:pt x="691" y="2548"/>
                  </a:cubicBezTo>
                  <a:cubicBezTo>
                    <a:pt x="703" y="2548"/>
                    <a:pt x="715" y="2548"/>
                    <a:pt x="703" y="2536"/>
                  </a:cubicBezTo>
                  <a:cubicBezTo>
                    <a:pt x="679" y="2536"/>
                    <a:pt x="667" y="2524"/>
                    <a:pt x="643" y="2513"/>
                  </a:cubicBezTo>
                  <a:lnTo>
                    <a:pt x="643" y="2513"/>
                  </a:lnTo>
                  <a:lnTo>
                    <a:pt x="667" y="2548"/>
                  </a:lnTo>
                  <a:lnTo>
                    <a:pt x="667" y="2548"/>
                  </a:lnTo>
                  <a:lnTo>
                    <a:pt x="620" y="2513"/>
                  </a:lnTo>
                  <a:lnTo>
                    <a:pt x="620" y="2513"/>
                  </a:lnTo>
                  <a:cubicBezTo>
                    <a:pt x="620" y="2513"/>
                    <a:pt x="632" y="2536"/>
                    <a:pt x="620" y="2536"/>
                  </a:cubicBezTo>
                  <a:cubicBezTo>
                    <a:pt x="611" y="2528"/>
                    <a:pt x="602" y="2519"/>
                    <a:pt x="589" y="2515"/>
                  </a:cubicBezTo>
                  <a:lnTo>
                    <a:pt x="589" y="2515"/>
                  </a:lnTo>
                  <a:cubicBezTo>
                    <a:pt x="589" y="2515"/>
                    <a:pt x="590" y="2515"/>
                    <a:pt x="590" y="2515"/>
                  </a:cubicBezTo>
                  <a:cubicBezTo>
                    <a:pt x="613" y="2515"/>
                    <a:pt x="565" y="2489"/>
                    <a:pt x="596" y="2489"/>
                  </a:cubicBezTo>
                  <a:lnTo>
                    <a:pt x="667" y="2513"/>
                  </a:lnTo>
                  <a:cubicBezTo>
                    <a:pt x="715" y="2513"/>
                    <a:pt x="643" y="2477"/>
                    <a:pt x="667" y="2453"/>
                  </a:cubicBezTo>
                  <a:lnTo>
                    <a:pt x="655" y="2453"/>
                  </a:lnTo>
                  <a:cubicBezTo>
                    <a:pt x="620" y="2441"/>
                    <a:pt x="655" y="2441"/>
                    <a:pt x="643" y="2429"/>
                  </a:cubicBezTo>
                  <a:cubicBezTo>
                    <a:pt x="667" y="2429"/>
                    <a:pt x="679" y="2441"/>
                    <a:pt x="703" y="2441"/>
                  </a:cubicBezTo>
                  <a:cubicBezTo>
                    <a:pt x="679" y="2441"/>
                    <a:pt x="703" y="2429"/>
                    <a:pt x="655" y="2405"/>
                  </a:cubicBezTo>
                  <a:lnTo>
                    <a:pt x="691" y="2405"/>
                  </a:lnTo>
                  <a:cubicBezTo>
                    <a:pt x="715" y="2394"/>
                    <a:pt x="632" y="2358"/>
                    <a:pt x="643" y="2346"/>
                  </a:cubicBezTo>
                  <a:lnTo>
                    <a:pt x="643" y="2346"/>
                  </a:lnTo>
                  <a:cubicBezTo>
                    <a:pt x="667" y="2358"/>
                    <a:pt x="691" y="2358"/>
                    <a:pt x="703" y="2382"/>
                  </a:cubicBezTo>
                  <a:cubicBezTo>
                    <a:pt x="703" y="2382"/>
                    <a:pt x="715" y="2370"/>
                    <a:pt x="703" y="2358"/>
                  </a:cubicBezTo>
                  <a:cubicBezTo>
                    <a:pt x="713" y="2358"/>
                    <a:pt x="678" y="2340"/>
                    <a:pt x="693" y="2335"/>
                  </a:cubicBezTo>
                  <a:lnTo>
                    <a:pt x="693" y="2335"/>
                  </a:lnTo>
                  <a:lnTo>
                    <a:pt x="715" y="2346"/>
                  </a:lnTo>
                  <a:cubicBezTo>
                    <a:pt x="727" y="2334"/>
                    <a:pt x="739" y="2310"/>
                    <a:pt x="750" y="2298"/>
                  </a:cubicBezTo>
                  <a:lnTo>
                    <a:pt x="750" y="2298"/>
                  </a:lnTo>
                  <a:cubicBezTo>
                    <a:pt x="739" y="2310"/>
                    <a:pt x="739" y="2322"/>
                    <a:pt x="751" y="2346"/>
                  </a:cubicBezTo>
                  <a:cubicBezTo>
                    <a:pt x="754" y="2339"/>
                    <a:pt x="758" y="2336"/>
                    <a:pt x="763" y="2336"/>
                  </a:cubicBezTo>
                  <a:cubicBezTo>
                    <a:pt x="775" y="2336"/>
                    <a:pt x="790" y="2356"/>
                    <a:pt x="798" y="2382"/>
                  </a:cubicBezTo>
                  <a:lnTo>
                    <a:pt x="798" y="2334"/>
                  </a:lnTo>
                  <a:cubicBezTo>
                    <a:pt x="801" y="2337"/>
                    <a:pt x="803" y="2339"/>
                    <a:pt x="805" y="2341"/>
                  </a:cubicBezTo>
                  <a:lnTo>
                    <a:pt x="805" y="2341"/>
                  </a:lnTo>
                  <a:cubicBezTo>
                    <a:pt x="813" y="2321"/>
                    <a:pt x="823" y="2302"/>
                    <a:pt x="832" y="2302"/>
                  </a:cubicBezTo>
                  <a:cubicBezTo>
                    <a:pt x="838" y="2302"/>
                    <a:pt x="842" y="2308"/>
                    <a:pt x="846" y="2322"/>
                  </a:cubicBezTo>
                  <a:lnTo>
                    <a:pt x="846" y="2382"/>
                  </a:lnTo>
                  <a:cubicBezTo>
                    <a:pt x="847" y="2382"/>
                    <a:pt x="847" y="2383"/>
                    <a:pt x="848" y="2383"/>
                  </a:cubicBezTo>
                  <a:cubicBezTo>
                    <a:pt x="855" y="2383"/>
                    <a:pt x="849" y="2326"/>
                    <a:pt x="854" y="2326"/>
                  </a:cubicBezTo>
                  <a:lnTo>
                    <a:pt x="854" y="2326"/>
                  </a:lnTo>
                  <a:cubicBezTo>
                    <a:pt x="855" y="2326"/>
                    <a:pt x="856" y="2328"/>
                    <a:pt x="858" y="2334"/>
                  </a:cubicBezTo>
                  <a:cubicBezTo>
                    <a:pt x="862" y="2336"/>
                    <a:pt x="865" y="2337"/>
                    <a:pt x="869" y="2337"/>
                  </a:cubicBezTo>
                  <a:cubicBezTo>
                    <a:pt x="876" y="2337"/>
                    <a:pt x="882" y="2334"/>
                    <a:pt x="887" y="2334"/>
                  </a:cubicBezTo>
                  <a:cubicBezTo>
                    <a:pt x="896" y="2334"/>
                    <a:pt x="905" y="2340"/>
                    <a:pt x="917" y="2370"/>
                  </a:cubicBezTo>
                  <a:cubicBezTo>
                    <a:pt x="917" y="2351"/>
                    <a:pt x="920" y="2346"/>
                    <a:pt x="923" y="2346"/>
                  </a:cubicBezTo>
                  <a:cubicBezTo>
                    <a:pt x="926" y="2346"/>
                    <a:pt x="930" y="2350"/>
                    <a:pt x="933" y="2350"/>
                  </a:cubicBezTo>
                  <a:cubicBezTo>
                    <a:pt x="937" y="2350"/>
                    <a:pt x="941" y="2343"/>
                    <a:pt x="941" y="2310"/>
                  </a:cubicBezTo>
                  <a:cubicBezTo>
                    <a:pt x="941" y="2334"/>
                    <a:pt x="953" y="2370"/>
                    <a:pt x="977" y="2394"/>
                  </a:cubicBezTo>
                  <a:lnTo>
                    <a:pt x="977" y="2370"/>
                  </a:lnTo>
                  <a:lnTo>
                    <a:pt x="977" y="2322"/>
                  </a:lnTo>
                  <a:lnTo>
                    <a:pt x="978" y="2328"/>
                  </a:lnTo>
                  <a:lnTo>
                    <a:pt x="978" y="2328"/>
                  </a:lnTo>
                  <a:cubicBezTo>
                    <a:pt x="978" y="2328"/>
                    <a:pt x="979" y="2327"/>
                    <a:pt x="979" y="2327"/>
                  </a:cubicBezTo>
                  <a:cubicBezTo>
                    <a:pt x="985" y="2327"/>
                    <a:pt x="1001" y="2362"/>
                    <a:pt x="1001" y="2382"/>
                  </a:cubicBezTo>
                  <a:lnTo>
                    <a:pt x="1013" y="2346"/>
                  </a:lnTo>
                  <a:cubicBezTo>
                    <a:pt x="1013" y="2358"/>
                    <a:pt x="1013" y="2370"/>
                    <a:pt x="1013" y="2382"/>
                  </a:cubicBezTo>
                  <a:cubicBezTo>
                    <a:pt x="1013" y="2372"/>
                    <a:pt x="1013" y="2368"/>
                    <a:pt x="1014" y="2368"/>
                  </a:cubicBezTo>
                  <a:cubicBezTo>
                    <a:pt x="1016" y="2368"/>
                    <a:pt x="1021" y="2395"/>
                    <a:pt x="1023" y="2395"/>
                  </a:cubicBezTo>
                  <a:cubicBezTo>
                    <a:pt x="1024" y="2395"/>
                    <a:pt x="1024" y="2392"/>
                    <a:pt x="1024" y="2382"/>
                  </a:cubicBezTo>
                  <a:cubicBezTo>
                    <a:pt x="1024" y="2370"/>
                    <a:pt x="1024" y="2358"/>
                    <a:pt x="1024" y="2346"/>
                  </a:cubicBezTo>
                  <a:cubicBezTo>
                    <a:pt x="1031" y="2360"/>
                    <a:pt x="1038" y="2366"/>
                    <a:pt x="1043" y="2366"/>
                  </a:cubicBezTo>
                  <a:cubicBezTo>
                    <a:pt x="1046" y="2366"/>
                    <a:pt x="1048" y="2363"/>
                    <a:pt x="1048" y="2358"/>
                  </a:cubicBezTo>
                  <a:lnTo>
                    <a:pt x="1048" y="2382"/>
                  </a:lnTo>
                  <a:cubicBezTo>
                    <a:pt x="1060" y="2382"/>
                    <a:pt x="1072" y="2370"/>
                    <a:pt x="1096" y="2358"/>
                  </a:cubicBezTo>
                  <a:cubicBezTo>
                    <a:pt x="1092" y="2350"/>
                    <a:pt x="1088" y="2341"/>
                    <a:pt x="1084" y="2333"/>
                  </a:cubicBezTo>
                  <a:lnTo>
                    <a:pt x="1084" y="2333"/>
                  </a:lnTo>
                  <a:cubicBezTo>
                    <a:pt x="1084" y="2311"/>
                    <a:pt x="1084" y="2322"/>
                    <a:pt x="1084" y="2286"/>
                  </a:cubicBezTo>
                  <a:cubicBezTo>
                    <a:pt x="1084" y="2286"/>
                    <a:pt x="1096" y="2334"/>
                    <a:pt x="1096" y="2346"/>
                  </a:cubicBezTo>
                  <a:lnTo>
                    <a:pt x="1096" y="2370"/>
                  </a:lnTo>
                  <a:cubicBezTo>
                    <a:pt x="1096" y="2366"/>
                    <a:pt x="1096" y="2365"/>
                    <a:pt x="1097" y="2365"/>
                  </a:cubicBezTo>
                  <a:cubicBezTo>
                    <a:pt x="1100" y="2365"/>
                    <a:pt x="1104" y="2375"/>
                    <a:pt x="1108" y="2382"/>
                  </a:cubicBezTo>
                  <a:lnTo>
                    <a:pt x="1108" y="2382"/>
                  </a:lnTo>
                  <a:lnTo>
                    <a:pt x="1108" y="2382"/>
                  </a:lnTo>
                  <a:cubicBezTo>
                    <a:pt x="1108" y="2382"/>
                    <a:pt x="1108" y="2382"/>
                    <a:pt x="1108" y="2382"/>
                  </a:cubicBezTo>
                  <a:lnTo>
                    <a:pt x="1108" y="2382"/>
                  </a:lnTo>
                  <a:cubicBezTo>
                    <a:pt x="1109" y="2384"/>
                    <a:pt x="1110" y="2386"/>
                    <a:pt x="1111" y="2386"/>
                  </a:cubicBezTo>
                  <a:cubicBezTo>
                    <a:pt x="1111" y="2386"/>
                    <a:pt x="1111" y="2385"/>
                    <a:pt x="1110" y="2381"/>
                  </a:cubicBezTo>
                  <a:lnTo>
                    <a:pt x="1110" y="2381"/>
                  </a:lnTo>
                  <a:cubicBezTo>
                    <a:pt x="1121" y="2380"/>
                    <a:pt x="1132" y="2369"/>
                    <a:pt x="1143" y="2358"/>
                  </a:cubicBezTo>
                  <a:cubicBezTo>
                    <a:pt x="1143" y="2334"/>
                    <a:pt x="1143" y="2322"/>
                    <a:pt x="1143" y="2298"/>
                  </a:cubicBezTo>
                  <a:cubicBezTo>
                    <a:pt x="1155" y="2310"/>
                    <a:pt x="1167" y="2334"/>
                    <a:pt x="1179" y="2334"/>
                  </a:cubicBezTo>
                  <a:cubicBezTo>
                    <a:pt x="1179" y="2320"/>
                    <a:pt x="1179" y="2307"/>
                    <a:pt x="1177" y="2295"/>
                  </a:cubicBezTo>
                  <a:lnTo>
                    <a:pt x="1177" y="2295"/>
                  </a:lnTo>
                  <a:cubicBezTo>
                    <a:pt x="1185" y="2307"/>
                    <a:pt x="1191" y="2308"/>
                    <a:pt x="1191" y="2334"/>
                  </a:cubicBezTo>
                  <a:cubicBezTo>
                    <a:pt x="1203" y="2322"/>
                    <a:pt x="1203" y="2322"/>
                    <a:pt x="1215" y="2286"/>
                  </a:cubicBezTo>
                  <a:cubicBezTo>
                    <a:pt x="1203" y="2274"/>
                    <a:pt x="1203" y="2263"/>
                    <a:pt x="1203" y="2251"/>
                  </a:cubicBezTo>
                  <a:lnTo>
                    <a:pt x="1203" y="2251"/>
                  </a:lnTo>
                  <a:cubicBezTo>
                    <a:pt x="1203" y="2251"/>
                    <a:pt x="1215" y="2263"/>
                    <a:pt x="1215" y="2286"/>
                  </a:cubicBezTo>
                  <a:cubicBezTo>
                    <a:pt x="1215" y="2276"/>
                    <a:pt x="1217" y="2272"/>
                    <a:pt x="1220" y="2272"/>
                  </a:cubicBezTo>
                  <a:cubicBezTo>
                    <a:pt x="1232" y="2272"/>
                    <a:pt x="1261" y="2324"/>
                    <a:pt x="1272" y="2324"/>
                  </a:cubicBezTo>
                  <a:cubicBezTo>
                    <a:pt x="1276" y="2324"/>
                    <a:pt x="1277" y="2317"/>
                    <a:pt x="1274" y="2298"/>
                  </a:cubicBezTo>
                  <a:lnTo>
                    <a:pt x="1274" y="2251"/>
                  </a:lnTo>
                  <a:cubicBezTo>
                    <a:pt x="1274" y="2251"/>
                    <a:pt x="1274" y="2286"/>
                    <a:pt x="1286" y="2298"/>
                  </a:cubicBezTo>
                  <a:cubicBezTo>
                    <a:pt x="1286" y="2276"/>
                    <a:pt x="1292" y="2270"/>
                    <a:pt x="1298" y="2270"/>
                  </a:cubicBezTo>
                  <a:cubicBezTo>
                    <a:pt x="1304" y="2270"/>
                    <a:pt x="1311" y="2275"/>
                    <a:pt x="1316" y="2275"/>
                  </a:cubicBezTo>
                  <a:cubicBezTo>
                    <a:pt x="1319" y="2275"/>
                    <a:pt x="1322" y="2272"/>
                    <a:pt x="1322" y="2263"/>
                  </a:cubicBezTo>
                  <a:cubicBezTo>
                    <a:pt x="1333" y="2293"/>
                    <a:pt x="1341" y="2301"/>
                    <a:pt x="1348" y="2301"/>
                  </a:cubicBezTo>
                  <a:cubicBezTo>
                    <a:pt x="1356" y="2301"/>
                    <a:pt x="1362" y="2286"/>
                    <a:pt x="1372" y="2286"/>
                  </a:cubicBezTo>
                  <a:cubicBezTo>
                    <a:pt x="1377" y="2286"/>
                    <a:pt x="1384" y="2292"/>
                    <a:pt x="1394" y="2310"/>
                  </a:cubicBezTo>
                  <a:lnTo>
                    <a:pt x="1382" y="2286"/>
                  </a:lnTo>
                  <a:cubicBezTo>
                    <a:pt x="1382" y="2280"/>
                    <a:pt x="1382" y="2278"/>
                    <a:pt x="1383" y="2278"/>
                  </a:cubicBezTo>
                  <a:cubicBezTo>
                    <a:pt x="1387" y="2278"/>
                    <a:pt x="1394" y="2298"/>
                    <a:pt x="1394" y="2298"/>
                  </a:cubicBezTo>
                  <a:cubicBezTo>
                    <a:pt x="1394" y="2286"/>
                    <a:pt x="1382" y="2274"/>
                    <a:pt x="1382" y="2263"/>
                  </a:cubicBezTo>
                  <a:cubicBezTo>
                    <a:pt x="1382" y="2261"/>
                    <a:pt x="1383" y="2260"/>
                    <a:pt x="1385" y="2260"/>
                  </a:cubicBezTo>
                  <a:cubicBezTo>
                    <a:pt x="1401" y="2260"/>
                    <a:pt x="1458" y="2288"/>
                    <a:pt x="1489" y="2298"/>
                  </a:cubicBezTo>
                  <a:cubicBezTo>
                    <a:pt x="1498" y="2298"/>
                    <a:pt x="1469" y="2211"/>
                    <a:pt x="1477" y="2211"/>
                  </a:cubicBezTo>
                  <a:lnTo>
                    <a:pt x="1477" y="2211"/>
                  </a:lnTo>
                  <a:cubicBezTo>
                    <a:pt x="1478" y="2211"/>
                    <a:pt x="1482" y="2216"/>
                    <a:pt x="1489" y="2227"/>
                  </a:cubicBezTo>
                  <a:lnTo>
                    <a:pt x="1501" y="2263"/>
                  </a:lnTo>
                  <a:cubicBezTo>
                    <a:pt x="1501" y="2203"/>
                    <a:pt x="1536" y="2251"/>
                    <a:pt x="1548" y="2203"/>
                  </a:cubicBezTo>
                  <a:lnTo>
                    <a:pt x="1548" y="2227"/>
                  </a:lnTo>
                  <a:cubicBezTo>
                    <a:pt x="1552" y="2238"/>
                    <a:pt x="1554" y="2242"/>
                    <a:pt x="1556" y="2242"/>
                  </a:cubicBezTo>
                  <a:cubicBezTo>
                    <a:pt x="1560" y="2242"/>
                    <a:pt x="1560" y="2220"/>
                    <a:pt x="1560" y="2203"/>
                  </a:cubicBezTo>
                  <a:cubicBezTo>
                    <a:pt x="1560" y="2203"/>
                    <a:pt x="1560" y="2227"/>
                    <a:pt x="1572" y="2239"/>
                  </a:cubicBezTo>
                  <a:cubicBezTo>
                    <a:pt x="1572" y="2240"/>
                    <a:pt x="1572" y="2240"/>
                    <a:pt x="1572" y="2240"/>
                  </a:cubicBezTo>
                  <a:cubicBezTo>
                    <a:pt x="1572" y="2240"/>
                    <a:pt x="1573" y="2215"/>
                    <a:pt x="1577" y="2215"/>
                  </a:cubicBezTo>
                  <a:cubicBezTo>
                    <a:pt x="1579" y="2215"/>
                    <a:pt x="1581" y="2218"/>
                    <a:pt x="1584" y="2227"/>
                  </a:cubicBezTo>
                  <a:cubicBezTo>
                    <a:pt x="1584" y="2227"/>
                    <a:pt x="1584" y="2227"/>
                    <a:pt x="1584" y="2239"/>
                  </a:cubicBezTo>
                  <a:cubicBezTo>
                    <a:pt x="1584" y="2215"/>
                    <a:pt x="1596" y="2239"/>
                    <a:pt x="1584" y="2203"/>
                  </a:cubicBezTo>
                  <a:lnTo>
                    <a:pt x="1584" y="2203"/>
                  </a:lnTo>
                  <a:cubicBezTo>
                    <a:pt x="1586" y="2205"/>
                    <a:pt x="1587" y="2206"/>
                    <a:pt x="1589" y="2206"/>
                  </a:cubicBezTo>
                  <a:cubicBezTo>
                    <a:pt x="1594" y="2206"/>
                    <a:pt x="1596" y="2195"/>
                    <a:pt x="1600" y="2195"/>
                  </a:cubicBezTo>
                  <a:cubicBezTo>
                    <a:pt x="1602" y="2195"/>
                    <a:pt x="1605" y="2197"/>
                    <a:pt x="1608" y="2203"/>
                  </a:cubicBezTo>
                  <a:cubicBezTo>
                    <a:pt x="1604" y="2186"/>
                    <a:pt x="1604" y="2183"/>
                    <a:pt x="1605" y="2183"/>
                  </a:cubicBezTo>
                  <a:lnTo>
                    <a:pt x="1605" y="2183"/>
                  </a:lnTo>
                  <a:cubicBezTo>
                    <a:pt x="1607" y="2183"/>
                    <a:pt x="1608" y="2184"/>
                    <a:pt x="1609" y="2184"/>
                  </a:cubicBezTo>
                  <a:cubicBezTo>
                    <a:pt x="1612" y="2184"/>
                    <a:pt x="1613" y="2180"/>
                    <a:pt x="1608" y="2155"/>
                  </a:cubicBezTo>
                  <a:lnTo>
                    <a:pt x="1608" y="2155"/>
                  </a:lnTo>
                  <a:cubicBezTo>
                    <a:pt x="1614" y="2185"/>
                    <a:pt x="1620" y="2197"/>
                    <a:pt x="1624" y="2197"/>
                  </a:cubicBezTo>
                  <a:cubicBezTo>
                    <a:pt x="1629" y="2197"/>
                    <a:pt x="1632" y="2185"/>
                    <a:pt x="1632" y="2167"/>
                  </a:cubicBezTo>
                  <a:cubicBezTo>
                    <a:pt x="1632" y="2191"/>
                    <a:pt x="1644" y="2191"/>
                    <a:pt x="1644" y="2215"/>
                  </a:cubicBezTo>
                  <a:lnTo>
                    <a:pt x="1644" y="2167"/>
                  </a:lnTo>
                  <a:cubicBezTo>
                    <a:pt x="1651" y="2183"/>
                    <a:pt x="1656" y="2188"/>
                    <a:pt x="1658" y="2188"/>
                  </a:cubicBezTo>
                  <a:cubicBezTo>
                    <a:pt x="1664" y="2188"/>
                    <a:pt x="1659" y="2157"/>
                    <a:pt x="1663" y="2157"/>
                  </a:cubicBezTo>
                  <a:lnTo>
                    <a:pt x="1663" y="2157"/>
                  </a:lnTo>
                  <a:cubicBezTo>
                    <a:pt x="1665" y="2157"/>
                    <a:pt x="1670" y="2166"/>
                    <a:pt x="1679" y="2191"/>
                  </a:cubicBezTo>
                  <a:cubicBezTo>
                    <a:pt x="1691" y="2167"/>
                    <a:pt x="1691" y="2132"/>
                    <a:pt x="1703" y="2108"/>
                  </a:cubicBezTo>
                  <a:lnTo>
                    <a:pt x="1703" y="2108"/>
                  </a:lnTo>
                  <a:cubicBezTo>
                    <a:pt x="1705" y="2113"/>
                    <a:pt x="1707" y="2118"/>
                    <a:pt x="1708" y="2121"/>
                  </a:cubicBezTo>
                  <a:lnTo>
                    <a:pt x="1708" y="2121"/>
                  </a:lnTo>
                  <a:cubicBezTo>
                    <a:pt x="1711" y="2112"/>
                    <a:pt x="1715" y="2106"/>
                    <a:pt x="1721" y="2106"/>
                  </a:cubicBezTo>
                  <a:cubicBezTo>
                    <a:pt x="1723" y="2106"/>
                    <a:pt x="1725" y="2107"/>
                    <a:pt x="1727" y="2108"/>
                  </a:cubicBezTo>
                  <a:cubicBezTo>
                    <a:pt x="1738" y="2119"/>
                    <a:pt x="1729" y="2129"/>
                    <a:pt x="1727" y="2140"/>
                  </a:cubicBezTo>
                  <a:lnTo>
                    <a:pt x="1727" y="2140"/>
                  </a:lnTo>
                  <a:cubicBezTo>
                    <a:pt x="1731" y="2122"/>
                    <a:pt x="1763" y="2142"/>
                    <a:pt x="1763" y="2108"/>
                  </a:cubicBezTo>
                  <a:cubicBezTo>
                    <a:pt x="1751" y="2072"/>
                    <a:pt x="1739" y="2036"/>
                    <a:pt x="1739" y="2001"/>
                  </a:cubicBezTo>
                  <a:lnTo>
                    <a:pt x="1739" y="2001"/>
                  </a:lnTo>
                  <a:cubicBezTo>
                    <a:pt x="1759" y="2073"/>
                    <a:pt x="1753" y="2029"/>
                    <a:pt x="1775" y="2086"/>
                  </a:cubicBezTo>
                  <a:lnTo>
                    <a:pt x="1775" y="2086"/>
                  </a:lnTo>
                  <a:cubicBezTo>
                    <a:pt x="1775" y="2085"/>
                    <a:pt x="1775" y="2085"/>
                    <a:pt x="1775" y="2084"/>
                  </a:cubicBezTo>
                  <a:lnTo>
                    <a:pt x="1775" y="2084"/>
                  </a:lnTo>
                  <a:cubicBezTo>
                    <a:pt x="1786" y="2096"/>
                    <a:pt x="1786" y="2108"/>
                    <a:pt x="1786" y="2120"/>
                  </a:cubicBezTo>
                  <a:lnTo>
                    <a:pt x="1786" y="2072"/>
                  </a:lnTo>
                  <a:lnTo>
                    <a:pt x="1798" y="2108"/>
                  </a:lnTo>
                  <a:cubicBezTo>
                    <a:pt x="1798" y="2078"/>
                    <a:pt x="1790" y="2057"/>
                    <a:pt x="1794" y="2057"/>
                  </a:cubicBezTo>
                  <a:lnTo>
                    <a:pt x="1794" y="2057"/>
                  </a:lnTo>
                  <a:cubicBezTo>
                    <a:pt x="1795" y="2057"/>
                    <a:pt x="1796" y="2058"/>
                    <a:pt x="1798" y="2060"/>
                  </a:cubicBezTo>
                  <a:cubicBezTo>
                    <a:pt x="1798" y="2072"/>
                    <a:pt x="1798" y="2072"/>
                    <a:pt x="1798" y="2084"/>
                  </a:cubicBezTo>
                  <a:cubicBezTo>
                    <a:pt x="1798" y="2084"/>
                    <a:pt x="1798" y="2020"/>
                    <a:pt x="1806" y="2020"/>
                  </a:cubicBezTo>
                  <a:cubicBezTo>
                    <a:pt x="1807" y="2020"/>
                    <a:pt x="1809" y="2021"/>
                    <a:pt x="1810" y="2024"/>
                  </a:cubicBezTo>
                  <a:cubicBezTo>
                    <a:pt x="1822" y="2084"/>
                    <a:pt x="1822" y="2036"/>
                    <a:pt x="1834" y="2096"/>
                  </a:cubicBezTo>
                  <a:lnTo>
                    <a:pt x="1834" y="2072"/>
                  </a:lnTo>
                  <a:lnTo>
                    <a:pt x="1834" y="2048"/>
                  </a:lnTo>
                  <a:cubicBezTo>
                    <a:pt x="1834" y="2048"/>
                    <a:pt x="1834" y="2042"/>
                    <a:pt x="1834" y="2036"/>
                  </a:cubicBezTo>
                  <a:lnTo>
                    <a:pt x="1822" y="2013"/>
                  </a:lnTo>
                  <a:cubicBezTo>
                    <a:pt x="1822" y="1992"/>
                    <a:pt x="1813" y="1963"/>
                    <a:pt x="1818" y="1963"/>
                  </a:cubicBezTo>
                  <a:lnTo>
                    <a:pt x="1818" y="1963"/>
                  </a:lnTo>
                  <a:cubicBezTo>
                    <a:pt x="1819" y="1963"/>
                    <a:pt x="1821" y="1963"/>
                    <a:pt x="1822" y="1965"/>
                  </a:cubicBezTo>
                  <a:cubicBezTo>
                    <a:pt x="1834" y="1977"/>
                    <a:pt x="1822" y="1965"/>
                    <a:pt x="1834" y="2001"/>
                  </a:cubicBezTo>
                  <a:lnTo>
                    <a:pt x="1834" y="1965"/>
                  </a:lnTo>
                  <a:cubicBezTo>
                    <a:pt x="1834" y="1974"/>
                    <a:pt x="1848" y="2004"/>
                    <a:pt x="1855" y="2023"/>
                  </a:cubicBezTo>
                  <a:lnTo>
                    <a:pt x="1855" y="2023"/>
                  </a:lnTo>
                  <a:cubicBezTo>
                    <a:pt x="1853" y="2009"/>
                    <a:pt x="1864" y="2014"/>
                    <a:pt x="1861" y="1991"/>
                  </a:cubicBezTo>
                  <a:lnTo>
                    <a:pt x="1861" y="1991"/>
                  </a:lnTo>
                  <a:cubicBezTo>
                    <a:pt x="1864" y="2003"/>
                    <a:pt x="1870" y="2016"/>
                    <a:pt x="1870" y="2024"/>
                  </a:cubicBezTo>
                  <a:lnTo>
                    <a:pt x="1870" y="1989"/>
                  </a:lnTo>
                  <a:cubicBezTo>
                    <a:pt x="1874" y="1989"/>
                    <a:pt x="1877" y="1992"/>
                    <a:pt x="1879" y="1997"/>
                  </a:cubicBezTo>
                  <a:lnTo>
                    <a:pt x="1879" y="1997"/>
                  </a:lnTo>
                  <a:cubicBezTo>
                    <a:pt x="1875" y="1984"/>
                    <a:pt x="1871" y="1972"/>
                    <a:pt x="1875" y="1972"/>
                  </a:cubicBezTo>
                  <a:lnTo>
                    <a:pt x="1875" y="1972"/>
                  </a:lnTo>
                  <a:cubicBezTo>
                    <a:pt x="1876" y="1972"/>
                    <a:pt x="1878" y="1973"/>
                    <a:pt x="1882" y="1977"/>
                  </a:cubicBezTo>
                  <a:lnTo>
                    <a:pt x="1882" y="2001"/>
                  </a:lnTo>
                  <a:cubicBezTo>
                    <a:pt x="1894" y="2001"/>
                    <a:pt x="1894" y="2013"/>
                    <a:pt x="1905" y="2013"/>
                  </a:cubicBezTo>
                  <a:lnTo>
                    <a:pt x="1905" y="2024"/>
                  </a:lnTo>
                  <a:lnTo>
                    <a:pt x="1882" y="2024"/>
                  </a:lnTo>
                  <a:cubicBezTo>
                    <a:pt x="1865" y="2033"/>
                    <a:pt x="1878" y="2041"/>
                    <a:pt x="1895" y="2041"/>
                  </a:cubicBezTo>
                  <a:cubicBezTo>
                    <a:pt x="1902" y="2041"/>
                    <a:pt x="1910" y="2040"/>
                    <a:pt x="1917" y="2036"/>
                  </a:cubicBezTo>
                  <a:lnTo>
                    <a:pt x="1917" y="2036"/>
                  </a:lnTo>
                  <a:cubicBezTo>
                    <a:pt x="1917" y="2037"/>
                    <a:pt x="1893" y="2048"/>
                    <a:pt x="1882" y="2060"/>
                  </a:cubicBezTo>
                  <a:cubicBezTo>
                    <a:pt x="1870" y="2072"/>
                    <a:pt x="1929" y="2060"/>
                    <a:pt x="1905" y="2084"/>
                  </a:cubicBezTo>
                  <a:lnTo>
                    <a:pt x="1882" y="2084"/>
                  </a:lnTo>
                  <a:cubicBezTo>
                    <a:pt x="1898" y="2084"/>
                    <a:pt x="1892" y="2095"/>
                    <a:pt x="1901" y="2095"/>
                  </a:cubicBezTo>
                  <a:cubicBezTo>
                    <a:pt x="1905" y="2095"/>
                    <a:pt x="1913" y="2092"/>
                    <a:pt x="1929" y="2084"/>
                  </a:cubicBezTo>
                  <a:lnTo>
                    <a:pt x="1929" y="2084"/>
                  </a:lnTo>
                  <a:cubicBezTo>
                    <a:pt x="1917" y="2108"/>
                    <a:pt x="1953" y="2108"/>
                    <a:pt x="1929" y="2132"/>
                  </a:cubicBezTo>
                  <a:cubicBezTo>
                    <a:pt x="1936" y="2130"/>
                    <a:pt x="1941" y="2129"/>
                    <a:pt x="1945" y="2129"/>
                  </a:cubicBezTo>
                  <a:cubicBezTo>
                    <a:pt x="1962" y="2129"/>
                    <a:pt x="1946" y="2146"/>
                    <a:pt x="1969" y="2146"/>
                  </a:cubicBezTo>
                  <a:cubicBezTo>
                    <a:pt x="1974" y="2146"/>
                    <a:pt x="1980" y="2145"/>
                    <a:pt x="1989" y="2143"/>
                  </a:cubicBezTo>
                  <a:lnTo>
                    <a:pt x="1989" y="2143"/>
                  </a:lnTo>
                  <a:cubicBezTo>
                    <a:pt x="1917" y="2167"/>
                    <a:pt x="1941" y="2179"/>
                    <a:pt x="1977" y="2179"/>
                  </a:cubicBezTo>
                  <a:cubicBezTo>
                    <a:pt x="1953" y="2179"/>
                    <a:pt x="1953" y="2203"/>
                    <a:pt x="1929" y="2203"/>
                  </a:cubicBezTo>
                  <a:cubicBezTo>
                    <a:pt x="1929" y="2209"/>
                    <a:pt x="1935" y="2212"/>
                    <a:pt x="1944" y="2212"/>
                  </a:cubicBezTo>
                  <a:cubicBezTo>
                    <a:pt x="1953" y="2212"/>
                    <a:pt x="1965" y="2209"/>
                    <a:pt x="1977" y="2203"/>
                  </a:cubicBezTo>
                  <a:lnTo>
                    <a:pt x="1977" y="2203"/>
                  </a:lnTo>
                  <a:cubicBezTo>
                    <a:pt x="1917" y="2251"/>
                    <a:pt x="2060" y="2227"/>
                    <a:pt x="1965" y="2263"/>
                  </a:cubicBezTo>
                  <a:cubicBezTo>
                    <a:pt x="2001" y="2286"/>
                    <a:pt x="2036" y="2298"/>
                    <a:pt x="2060" y="2334"/>
                  </a:cubicBezTo>
                  <a:cubicBezTo>
                    <a:pt x="2053" y="2335"/>
                    <a:pt x="2048" y="2336"/>
                    <a:pt x="2043" y="2336"/>
                  </a:cubicBezTo>
                  <a:cubicBezTo>
                    <a:pt x="2021" y="2336"/>
                    <a:pt x="2027" y="2320"/>
                    <a:pt x="2014" y="2320"/>
                  </a:cubicBezTo>
                  <a:cubicBezTo>
                    <a:pt x="2008" y="2320"/>
                    <a:pt x="1997" y="2324"/>
                    <a:pt x="1977" y="2334"/>
                  </a:cubicBezTo>
                  <a:cubicBezTo>
                    <a:pt x="2013" y="2346"/>
                    <a:pt x="2072" y="2346"/>
                    <a:pt x="2072" y="2382"/>
                  </a:cubicBezTo>
                  <a:cubicBezTo>
                    <a:pt x="2068" y="2390"/>
                    <a:pt x="2063" y="2392"/>
                    <a:pt x="2057" y="2392"/>
                  </a:cubicBezTo>
                  <a:cubicBezTo>
                    <a:pt x="2046" y="2392"/>
                    <a:pt x="2032" y="2382"/>
                    <a:pt x="2025" y="2382"/>
                  </a:cubicBezTo>
                  <a:lnTo>
                    <a:pt x="2025" y="2382"/>
                  </a:lnTo>
                  <a:cubicBezTo>
                    <a:pt x="2059" y="2393"/>
                    <a:pt x="2038" y="2426"/>
                    <a:pt x="2079" y="2440"/>
                  </a:cubicBezTo>
                  <a:lnTo>
                    <a:pt x="2079" y="2440"/>
                  </a:lnTo>
                  <a:cubicBezTo>
                    <a:pt x="2100" y="2435"/>
                    <a:pt x="2122" y="2435"/>
                    <a:pt x="2141" y="2435"/>
                  </a:cubicBezTo>
                  <a:cubicBezTo>
                    <a:pt x="2155" y="2435"/>
                    <a:pt x="2168" y="2435"/>
                    <a:pt x="2178" y="2433"/>
                  </a:cubicBezTo>
                  <a:lnTo>
                    <a:pt x="2178" y="2433"/>
                  </a:lnTo>
                  <a:cubicBezTo>
                    <a:pt x="2116" y="2454"/>
                    <a:pt x="2173" y="2466"/>
                    <a:pt x="2072" y="2477"/>
                  </a:cubicBezTo>
                  <a:cubicBezTo>
                    <a:pt x="2078" y="2483"/>
                    <a:pt x="2084" y="2486"/>
                    <a:pt x="2090" y="2486"/>
                  </a:cubicBezTo>
                  <a:cubicBezTo>
                    <a:pt x="2091" y="2486"/>
                    <a:pt x="2091" y="2486"/>
                    <a:pt x="2092" y="2486"/>
                  </a:cubicBezTo>
                  <a:lnTo>
                    <a:pt x="2092" y="2486"/>
                  </a:lnTo>
                  <a:cubicBezTo>
                    <a:pt x="2087" y="2487"/>
                    <a:pt x="2080" y="2489"/>
                    <a:pt x="2072" y="2489"/>
                  </a:cubicBezTo>
                  <a:cubicBezTo>
                    <a:pt x="2084" y="2495"/>
                    <a:pt x="2096" y="2495"/>
                    <a:pt x="2106" y="2495"/>
                  </a:cubicBezTo>
                  <a:cubicBezTo>
                    <a:pt x="2117" y="2495"/>
                    <a:pt x="2126" y="2495"/>
                    <a:pt x="2132" y="2501"/>
                  </a:cubicBezTo>
                  <a:lnTo>
                    <a:pt x="2096" y="2501"/>
                  </a:lnTo>
                  <a:cubicBezTo>
                    <a:pt x="2120" y="2501"/>
                    <a:pt x="2144" y="2501"/>
                    <a:pt x="2144" y="2524"/>
                  </a:cubicBezTo>
                  <a:cubicBezTo>
                    <a:pt x="2140" y="2528"/>
                    <a:pt x="2136" y="2530"/>
                    <a:pt x="2132" y="2530"/>
                  </a:cubicBezTo>
                  <a:cubicBezTo>
                    <a:pt x="2131" y="2530"/>
                    <a:pt x="2131" y="2530"/>
                    <a:pt x="2130" y="2530"/>
                  </a:cubicBezTo>
                  <a:lnTo>
                    <a:pt x="2130" y="2530"/>
                  </a:lnTo>
                  <a:cubicBezTo>
                    <a:pt x="2153" y="2537"/>
                    <a:pt x="2201" y="2542"/>
                    <a:pt x="2191" y="2572"/>
                  </a:cubicBezTo>
                  <a:cubicBezTo>
                    <a:pt x="2120" y="2584"/>
                    <a:pt x="2167" y="2584"/>
                    <a:pt x="2120" y="2596"/>
                  </a:cubicBezTo>
                  <a:lnTo>
                    <a:pt x="2144" y="2608"/>
                  </a:lnTo>
                  <a:lnTo>
                    <a:pt x="2167" y="2596"/>
                  </a:lnTo>
                  <a:cubicBezTo>
                    <a:pt x="2167" y="2608"/>
                    <a:pt x="2203" y="2608"/>
                    <a:pt x="2191" y="2620"/>
                  </a:cubicBezTo>
                  <a:lnTo>
                    <a:pt x="2167" y="2620"/>
                  </a:lnTo>
                  <a:lnTo>
                    <a:pt x="2179" y="2644"/>
                  </a:lnTo>
                  <a:lnTo>
                    <a:pt x="2203" y="2620"/>
                  </a:lnTo>
                  <a:cubicBezTo>
                    <a:pt x="2219" y="2620"/>
                    <a:pt x="2240" y="2609"/>
                    <a:pt x="2249" y="2609"/>
                  </a:cubicBezTo>
                  <a:cubicBezTo>
                    <a:pt x="2253" y="2609"/>
                    <a:pt x="2255" y="2612"/>
                    <a:pt x="2251" y="2620"/>
                  </a:cubicBezTo>
                  <a:cubicBezTo>
                    <a:pt x="2239" y="2644"/>
                    <a:pt x="2251" y="2632"/>
                    <a:pt x="2227" y="2644"/>
                  </a:cubicBezTo>
                  <a:cubicBezTo>
                    <a:pt x="2251" y="2644"/>
                    <a:pt x="2263" y="2644"/>
                    <a:pt x="2263" y="2667"/>
                  </a:cubicBezTo>
                  <a:cubicBezTo>
                    <a:pt x="2251" y="2679"/>
                    <a:pt x="2203" y="2679"/>
                    <a:pt x="2191" y="2679"/>
                  </a:cubicBezTo>
                  <a:cubicBezTo>
                    <a:pt x="2239" y="2679"/>
                    <a:pt x="2215" y="2703"/>
                    <a:pt x="2263" y="2703"/>
                  </a:cubicBezTo>
                  <a:cubicBezTo>
                    <a:pt x="2251" y="2703"/>
                    <a:pt x="2227" y="2703"/>
                    <a:pt x="2215" y="2715"/>
                  </a:cubicBezTo>
                  <a:lnTo>
                    <a:pt x="2251" y="2715"/>
                  </a:lnTo>
                  <a:cubicBezTo>
                    <a:pt x="2239" y="2715"/>
                    <a:pt x="2227" y="2727"/>
                    <a:pt x="2215" y="2727"/>
                  </a:cubicBezTo>
                  <a:cubicBezTo>
                    <a:pt x="2215" y="2732"/>
                    <a:pt x="2218" y="2734"/>
                    <a:pt x="2222" y="2734"/>
                  </a:cubicBezTo>
                  <a:cubicBezTo>
                    <a:pt x="2226" y="2734"/>
                    <a:pt x="2233" y="2731"/>
                    <a:pt x="2239" y="2729"/>
                  </a:cubicBezTo>
                  <a:lnTo>
                    <a:pt x="2239" y="2729"/>
                  </a:lnTo>
                  <a:cubicBezTo>
                    <a:pt x="2241" y="2751"/>
                    <a:pt x="2274" y="2763"/>
                    <a:pt x="2263" y="2786"/>
                  </a:cubicBezTo>
                  <a:cubicBezTo>
                    <a:pt x="2253" y="2789"/>
                    <a:pt x="2246" y="2790"/>
                    <a:pt x="2242" y="2790"/>
                  </a:cubicBezTo>
                  <a:cubicBezTo>
                    <a:pt x="2231" y="2790"/>
                    <a:pt x="2235" y="2783"/>
                    <a:pt x="2224" y="2783"/>
                  </a:cubicBezTo>
                  <a:cubicBezTo>
                    <a:pt x="2220" y="2783"/>
                    <a:pt x="2213" y="2784"/>
                    <a:pt x="2203" y="2786"/>
                  </a:cubicBezTo>
                  <a:cubicBezTo>
                    <a:pt x="2224" y="2807"/>
                    <a:pt x="2272" y="2819"/>
                    <a:pt x="2276" y="2846"/>
                  </a:cubicBezTo>
                  <a:lnTo>
                    <a:pt x="2276" y="2846"/>
                  </a:lnTo>
                  <a:cubicBezTo>
                    <a:pt x="2291" y="2841"/>
                    <a:pt x="2300" y="2839"/>
                    <a:pt x="2304" y="2839"/>
                  </a:cubicBezTo>
                  <a:cubicBezTo>
                    <a:pt x="2321" y="2839"/>
                    <a:pt x="2255" y="2872"/>
                    <a:pt x="2275" y="2882"/>
                  </a:cubicBezTo>
                  <a:lnTo>
                    <a:pt x="2251" y="2882"/>
                  </a:lnTo>
                  <a:cubicBezTo>
                    <a:pt x="2251" y="2894"/>
                    <a:pt x="2275" y="2905"/>
                    <a:pt x="2310" y="2929"/>
                  </a:cubicBezTo>
                  <a:lnTo>
                    <a:pt x="2286" y="2929"/>
                  </a:lnTo>
                  <a:cubicBezTo>
                    <a:pt x="2275" y="2941"/>
                    <a:pt x="2286" y="2953"/>
                    <a:pt x="2286" y="2965"/>
                  </a:cubicBezTo>
                  <a:lnTo>
                    <a:pt x="2334" y="2965"/>
                  </a:lnTo>
                  <a:cubicBezTo>
                    <a:pt x="2239" y="3036"/>
                    <a:pt x="2406" y="3013"/>
                    <a:pt x="2334" y="3072"/>
                  </a:cubicBezTo>
                  <a:lnTo>
                    <a:pt x="2310" y="3072"/>
                  </a:lnTo>
                  <a:lnTo>
                    <a:pt x="2334" y="3084"/>
                  </a:lnTo>
                  <a:cubicBezTo>
                    <a:pt x="2358" y="3084"/>
                    <a:pt x="2370" y="3072"/>
                    <a:pt x="2382" y="3060"/>
                  </a:cubicBezTo>
                  <a:lnTo>
                    <a:pt x="2417" y="3060"/>
                  </a:lnTo>
                  <a:cubicBezTo>
                    <a:pt x="2394" y="3060"/>
                    <a:pt x="2370" y="3084"/>
                    <a:pt x="2346" y="3096"/>
                  </a:cubicBezTo>
                  <a:lnTo>
                    <a:pt x="2382" y="3084"/>
                  </a:lnTo>
                  <a:lnTo>
                    <a:pt x="2382" y="3084"/>
                  </a:lnTo>
                  <a:cubicBezTo>
                    <a:pt x="2371" y="3089"/>
                    <a:pt x="2368" y="3091"/>
                    <a:pt x="2370" y="3091"/>
                  </a:cubicBezTo>
                  <a:cubicBezTo>
                    <a:pt x="2373" y="3091"/>
                    <a:pt x="2398" y="3082"/>
                    <a:pt x="2412" y="3082"/>
                  </a:cubicBezTo>
                  <a:cubicBezTo>
                    <a:pt x="2420" y="3082"/>
                    <a:pt x="2424" y="3085"/>
                    <a:pt x="2417" y="3096"/>
                  </a:cubicBezTo>
                  <a:lnTo>
                    <a:pt x="2394" y="3096"/>
                  </a:lnTo>
                  <a:cubicBezTo>
                    <a:pt x="2406" y="3096"/>
                    <a:pt x="2429" y="3096"/>
                    <a:pt x="2429" y="3108"/>
                  </a:cubicBezTo>
                  <a:cubicBezTo>
                    <a:pt x="2417" y="3112"/>
                    <a:pt x="2411" y="3113"/>
                    <a:pt x="2406" y="3113"/>
                  </a:cubicBezTo>
                  <a:cubicBezTo>
                    <a:pt x="2398" y="3113"/>
                    <a:pt x="2398" y="3108"/>
                    <a:pt x="2382" y="3108"/>
                  </a:cubicBezTo>
                  <a:cubicBezTo>
                    <a:pt x="2382" y="3114"/>
                    <a:pt x="2400" y="3114"/>
                    <a:pt x="2413" y="3114"/>
                  </a:cubicBezTo>
                  <a:cubicBezTo>
                    <a:pt x="2426" y="3114"/>
                    <a:pt x="2435" y="3114"/>
                    <a:pt x="2417" y="3120"/>
                  </a:cubicBezTo>
                  <a:cubicBezTo>
                    <a:pt x="2406" y="3128"/>
                    <a:pt x="2400" y="3130"/>
                    <a:pt x="2398" y="3130"/>
                  </a:cubicBezTo>
                  <a:cubicBezTo>
                    <a:pt x="2394" y="3130"/>
                    <a:pt x="2402" y="3120"/>
                    <a:pt x="2394" y="3120"/>
                  </a:cubicBezTo>
                  <a:cubicBezTo>
                    <a:pt x="2358" y="3144"/>
                    <a:pt x="2370" y="3144"/>
                    <a:pt x="2358" y="3156"/>
                  </a:cubicBezTo>
                  <a:lnTo>
                    <a:pt x="2346" y="3179"/>
                  </a:lnTo>
                  <a:lnTo>
                    <a:pt x="2346" y="3179"/>
                  </a:lnTo>
                  <a:lnTo>
                    <a:pt x="2358" y="3167"/>
                  </a:lnTo>
                  <a:cubicBezTo>
                    <a:pt x="2373" y="3166"/>
                    <a:pt x="2385" y="3165"/>
                    <a:pt x="2393" y="3165"/>
                  </a:cubicBezTo>
                  <a:cubicBezTo>
                    <a:pt x="2444" y="3165"/>
                    <a:pt x="2392" y="3191"/>
                    <a:pt x="2453" y="3191"/>
                  </a:cubicBezTo>
                  <a:cubicBezTo>
                    <a:pt x="2394" y="3191"/>
                    <a:pt x="2417" y="3191"/>
                    <a:pt x="2382" y="3203"/>
                  </a:cubicBezTo>
                  <a:cubicBezTo>
                    <a:pt x="2370" y="3215"/>
                    <a:pt x="2358" y="3227"/>
                    <a:pt x="2346" y="3227"/>
                  </a:cubicBezTo>
                  <a:cubicBezTo>
                    <a:pt x="2375" y="3227"/>
                    <a:pt x="2342" y="3242"/>
                    <a:pt x="2352" y="3242"/>
                  </a:cubicBezTo>
                  <a:cubicBezTo>
                    <a:pt x="2355" y="3242"/>
                    <a:pt x="2359" y="3242"/>
                    <a:pt x="2365" y="3240"/>
                  </a:cubicBezTo>
                  <a:lnTo>
                    <a:pt x="2365" y="3240"/>
                  </a:lnTo>
                  <a:cubicBezTo>
                    <a:pt x="2361" y="3243"/>
                    <a:pt x="2366" y="3253"/>
                    <a:pt x="2346" y="3263"/>
                  </a:cubicBezTo>
                  <a:cubicBezTo>
                    <a:pt x="2348" y="3265"/>
                    <a:pt x="2350" y="3266"/>
                    <a:pt x="2352" y="3266"/>
                  </a:cubicBezTo>
                  <a:cubicBezTo>
                    <a:pt x="2359" y="3266"/>
                    <a:pt x="2363" y="3251"/>
                    <a:pt x="2382" y="3251"/>
                  </a:cubicBezTo>
                  <a:cubicBezTo>
                    <a:pt x="2429" y="3251"/>
                    <a:pt x="2334" y="3298"/>
                    <a:pt x="2406" y="3310"/>
                  </a:cubicBezTo>
                  <a:cubicBezTo>
                    <a:pt x="2423" y="3316"/>
                    <a:pt x="2444" y="3316"/>
                    <a:pt x="2464" y="3316"/>
                  </a:cubicBezTo>
                  <a:cubicBezTo>
                    <a:pt x="2483" y="3316"/>
                    <a:pt x="2500" y="3316"/>
                    <a:pt x="2512" y="3322"/>
                  </a:cubicBezTo>
                  <a:lnTo>
                    <a:pt x="2512" y="3322"/>
                  </a:lnTo>
                  <a:cubicBezTo>
                    <a:pt x="2517" y="3320"/>
                    <a:pt x="2522" y="3319"/>
                    <a:pt x="2527" y="3319"/>
                  </a:cubicBezTo>
                  <a:cubicBezTo>
                    <a:pt x="2531" y="3319"/>
                    <a:pt x="2534" y="3320"/>
                    <a:pt x="2537" y="3322"/>
                  </a:cubicBezTo>
                  <a:cubicBezTo>
                    <a:pt x="2548" y="3310"/>
                    <a:pt x="2542" y="3310"/>
                    <a:pt x="2537" y="3310"/>
                  </a:cubicBezTo>
                  <a:cubicBezTo>
                    <a:pt x="2531" y="3310"/>
                    <a:pt x="2525" y="3310"/>
                    <a:pt x="2537" y="3298"/>
                  </a:cubicBezTo>
                  <a:lnTo>
                    <a:pt x="2525" y="3298"/>
                  </a:lnTo>
                  <a:cubicBezTo>
                    <a:pt x="2533" y="3298"/>
                    <a:pt x="2546" y="3293"/>
                    <a:pt x="2554" y="3293"/>
                  </a:cubicBezTo>
                  <a:cubicBezTo>
                    <a:pt x="2558" y="3293"/>
                    <a:pt x="2560" y="3294"/>
                    <a:pt x="2560" y="3298"/>
                  </a:cubicBezTo>
                  <a:cubicBezTo>
                    <a:pt x="2584" y="3263"/>
                    <a:pt x="2501" y="3286"/>
                    <a:pt x="2548" y="3263"/>
                  </a:cubicBezTo>
                  <a:cubicBezTo>
                    <a:pt x="2544" y="3260"/>
                    <a:pt x="2539" y="3259"/>
                    <a:pt x="2534" y="3259"/>
                  </a:cubicBezTo>
                  <a:cubicBezTo>
                    <a:pt x="2514" y="3259"/>
                    <a:pt x="2491" y="3275"/>
                    <a:pt x="2453" y="3275"/>
                  </a:cubicBezTo>
                  <a:lnTo>
                    <a:pt x="2548" y="3227"/>
                  </a:lnTo>
                  <a:lnTo>
                    <a:pt x="2501" y="3239"/>
                  </a:lnTo>
                  <a:cubicBezTo>
                    <a:pt x="2501" y="3239"/>
                    <a:pt x="2501" y="3227"/>
                    <a:pt x="2525" y="3227"/>
                  </a:cubicBezTo>
                  <a:cubicBezTo>
                    <a:pt x="2489" y="3227"/>
                    <a:pt x="2513" y="3227"/>
                    <a:pt x="2477" y="3239"/>
                  </a:cubicBezTo>
                  <a:cubicBezTo>
                    <a:pt x="2513" y="3215"/>
                    <a:pt x="2453" y="3215"/>
                    <a:pt x="2513" y="3191"/>
                  </a:cubicBezTo>
                  <a:cubicBezTo>
                    <a:pt x="2477" y="3191"/>
                    <a:pt x="2501" y="3203"/>
                    <a:pt x="2465" y="3203"/>
                  </a:cubicBezTo>
                  <a:cubicBezTo>
                    <a:pt x="2537" y="3167"/>
                    <a:pt x="2453" y="3191"/>
                    <a:pt x="2477" y="3167"/>
                  </a:cubicBezTo>
                  <a:cubicBezTo>
                    <a:pt x="2490" y="3159"/>
                    <a:pt x="2497" y="3156"/>
                    <a:pt x="2502" y="3156"/>
                  </a:cubicBezTo>
                  <a:cubicBezTo>
                    <a:pt x="2507" y="3156"/>
                    <a:pt x="2511" y="3159"/>
                    <a:pt x="2518" y="3159"/>
                  </a:cubicBezTo>
                  <a:cubicBezTo>
                    <a:pt x="2523" y="3159"/>
                    <a:pt x="2528" y="3158"/>
                    <a:pt x="2537" y="3156"/>
                  </a:cubicBezTo>
                  <a:lnTo>
                    <a:pt x="2537" y="3156"/>
                  </a:lnTo>
                  <a:cubicBezTo>
                    <a:pt x="2527" y="3157"/>
                    <a:pt x="2519" y="3158"/>
                    <a:pt x="2514" y="3158"/>
                  </a:cubicBezTo>
                  <a:cubicBezTo>
                    <a:pt x="2484" y="3158"/>
                    <a:pt x="2534" y="3131"/>
                    <a:pt x="2536" y="3121"/>
                  </a:cubicBezTo>
                  <a:lnTo>
                    <a:pt x="2536" y="3121"/>
                  </a:lnTo>
                  <a:cubicBezTo>
                    <a:pt x="2536" y="3121"/>
                    <a:pt x="2536" y="3121"/>
                    <a:pt x="2536" y="3121"/>
                  </a:cubicBezTo>
                  <a:lnTo>
                    <a:pt x="2536" y="3121"/>
                  </a:lnTo>
                  <a:cubicBezTo>
                    <a:pt x="2536" y="3120"/>
                    <a:pt x="2536" y="3120"/>
                    <a:pt x="2537" y="3120"/>
                  </a:cubicBezTo>
                  <a:lnTo>
                    <a:pt x="2537" y="3120"/>
                  </a:lnTo>
                  <a:cubicBezTo>
                    <a:pt x="2537" y="3120"/>
                    <a:pt x="2536" y="3120"/>
                    <a:pt x="2536" y="3121"/>
                  </a:cubicBezTo>
                  <a:lnTo>
                    <a:pt x="2536" y="3121"/>
                  </a:lnTo>
                  <a:cubicBezTo>
                    <a:pt x="2544" y="3120"/>
                    <a:pt x="2551" y="3120"/>
                    <a:pt x="2560" y="3120"/>
                  </a:cubicBezTo>
                  <a:lnTo>
                    <a:pt x="2501" y="3120"/>
                  </a:lnTo>
                  <a:cubicBezTo>
                    <a:pt x="2504" y="3123"/>
                    <a:pt x="2508" y="3126"/>
                    <a:pt x="2511" y="3127"/>
                  </a:cubicBezTo>
                  <a:lnTo>
                    <a:pt x="2511" y="3127"/>
                  </a:lnTo>
                  <a:cubicBezTo>
                    <a:pt x="2520" y="3123"/>
                    <a:pt x="2528" y="3121"/>
                    <a:pt x="2536" y="3121"/>
                  </a:cubicBezTo>
                  <a:lnTo>
                    <a:pt x="2536" y="3121"/>
                  </a:lnTo>
                  <a:cubicBezTo>
                    <a:pt x="2530" y="3126"/>
                    <a:pt x="2524" y="3129"/>
                    <a:pt x="2519" y="3129"/>
                  </a:cubicBezTo>
                  <a:cubicBezTo>
                    <a:pt x="2516" y="3129"/>
                    <a:pt x="2513" y="3128"/>
                    <a:pt x="2511" y="3127"/>
                  </a:cubicBezTo>
                  <a:lnTo>
                    <a:pt x="2511" y="3127"/>
                  </a:lnTo>
                  <a:cubicBezTo>
                    <a:pt x="2508" y="3128"/>
                    <a:pt x="2504" y="3130"/>
                    <a:pt x="2501" y="3132"/>
                  </a:cubicBezTo>
                  <a:cubicBezTo>
                    <a:pt x="2489" y="3132"/>
                    <a:pt x="2501" y="3108"/>
                    <a:pt x="2489" y="3108"/>
                  </a:cubicBezTo>
                  <a:cubicBezTo>
                    <a:pt x="2500" y="3108"/>
                    <a:pt x="2501" y="3067"/>
                    <a:pt x="2510" y="3052"/>
                  </a:cubicBezTo>
                  <a:lnTo>
                    <a:pt x="2510" y="3052"/>
                  </a:lnTo>
                  <a:cubicBezTo>
                    <a:pt x="2503" y="3053"/>
                    <a:pt x="2498" y="3053"/>
                    <a:pt x="2494" y="3053"/>
                  </a:cubicBezTo>
                  <a:cubicBezTo>
                    <a:pt x="2476" y="3053"/>
                    <a:pt x="2473" y="3045"/>
                    <a:pt x="2465" y="3036"/>
                  </a:cubicBezTo>
                  <a:cubicBezTo>
                    <a:pt x="2489" y="3025"/>
                    <a:pt x="2501" y="3025"/>
                    <a:pt x="2525" y="3025"/>
                  </a:cubicBezTo>
                  <a:lnTo>
                    <a:pt x="2525" y="3013"/>
                  </a:lnTo>
                  <a:cubicBezTo>
                    <a:pt x="2519" y="3019"/>
                    <a:pt x="2513" y="3022"/>
                    <a:pt x="2507" y="3022"/>
                  </a:cubicBezTo>
                  <a:cubicBezTo>
                    <a:pt x="2501" y="3022"/>
                    <a:pt x="2495" y="3019"/>
                    <a:pt x="2489" y="3013"/>
                  </a:cubicBezTo>
                  <a:lnTo>
                    <a:pt x="2525" y="3013"/>
                  </a:lnTo>
                  <a:cubicBezTo>
                    <a:pt x="2525" y="3001"/>
                    <a:pt x="2477" y="3001"/>
                    <a:pt x="2489" y="2965"/>
                  </a:cubicBezTo>
                  <a:lnTo>
                    <a:pt x="2489" y="2965"/>
                  </a:lnTo>
                  <a:cubicBezTo>
                    <a:pt x="2483" y="2967"/>
                    <a:pt x="2476" y="2970"/>
                    <a:pt x="2469" y="2973"/>
                  </a:cubicBezTo>
                  <a:lnTo>
                    <a:pt x="2469" y="2973"/>
                  </a:lnTo>
                  <a:cubicBezTo>
                    <a:pt x="2479" y="2963"/>
                    <a:pt x="2490" y="2953"/>
                    <a:pt x="2501" y="2953"/>
                  </a:cubicBezTo>
                  <a:lnTo>
                    <a:pt x="2501" y="2953"/>
                  </a:lnTo>
                  <a:cubicBezTo>
                    <a:pt x="2493" y="2953"/>
                    <a:pt x="2480" y="2958"/>
                    <a:pt x="2472" y="2958"/>
                  </a:cubicBezTo>
                  <a:cubicBezTo>
                    <a:pt x="2468" y="2958"/>
                    <a:pt x="2465" y="2957"/>
                    <a:pt x="2465" y="2953"/>
                  </a:cubicBezTo>
                  <a:cubicBezTo>
                    <a:pt x="2453" y="2941"/>
                    <a:pt x="2489" y="2929"/>
                    <a:pt x="2501" y="2917"/>
                  </a:cubicBezTo>
                  <a:cubicBezTo>
                    <a:pt x="2493" y="2917"/>
                    <a:pt x="2495" y="2912"/>
                    <a:pt x="2488" y="2912"/>
                  </a:cubicBezTo>
                  <a:cubicBezTo>
                    <a:pt x="2485" y="2912"/>
                    <a:pt x="2482" y="2913"/>
                    <a:pt x="2478" y="2914"/>
                  </a:cubicBezTo>
                  <a:lnTo>
                    <a:pt x="2478" y="2914"/>
                  </a:lnTo>
                  <a:cubicBezTo>
                    <a:pt x="2481" y="2912"/>
                    <a:pt x="2485" y="2909"/>
                    <a:pt x="2489" y="2905"/>
                  </a:cubicBezTo>
                  <a:cubicBezTo>
                    <a:pt x="2470" y="2905"/>
                    <a:pt x="2474" y="2890"/>
                    <a:pt x="2452" y="2890"/>
                  </a:cubicBezTo>
                  <a:cubicBezTo>
                    <a:pt x="2446" y="2890"/>
                    <a:pt x="2439" y="2891"/>
                    <a:pt x="2429" y="2894"/>
                  </a:cubicBezTo>
                  <a:cubicBezTo>
                    <a:pt x="2382" y="2882"/>
                    <a:pt x="2441" y="2846"/>
                    <a:pt x="2417" y="2822"/>
                  </a:cubicBezTo>
                  <a:lnTo>
                    <a:pt x="2429" y="2822"/>
                  </a:lnTo>
                  <a:cubicBezTo>
                    <a:pt x="2417" y="2822"/>
                    <a:pt x="2417" y="2798"/>
                    <a:pt x="2382" y="2798"/>
                  </a:cubicBezTo>
                  <a:cubicBezTo>
                    <a:pt x="2382" y="2798"/>
                    <a:pt x="2406" y="2786"/>
                    <a:pt x="2417" y="2775"/>
                  </a:cubicBezTo>
                  <a:cubicBezTo>
                    <a:pt x="2406" y="2775"/>
                    <a:pt x="2394" y="2775"/>
                    <a:pt x="2406" y="2751"/>
                  </a:cubicBezTo>
                  <a:cubicBezTo>
                    <a:pt x="2413" y="2743"/>
                    <a:pt x="2419" y="2740"/>
                    <a:pt x="2422" y="2740"/>
                  </a:cubicBezTo>
                  <a:cubicBezTo>
                    <a:pt x="2429" y="2740"/>
                    <a:pt x="2429" y="2751"/>
                    <a:pt x="2429" y="2751"/>
                  </a:cubicBezTo>
                  <a:cubicBezTo>
                    <a:pt x="2429" y="2739"/>
                    <a:pt x="2453" y="2727"/>
                    <a:pt x="2417" y="2727"/>
                  </a:cubicBezTo>
                  <a:cubicBezTo>
                    <a:pt x="2453" y="2715"/>
                    <a:pt x="2453" y="2703"/>
                    <a:pt x="2441" y="2703"/>
                  </a:cubicBezTo>
                  <a:lnTo>
                    <a:pt x="2417" y="2715"/>
                  </a:lnTo>
                  <a:cubicBezTo>
                    <a:pt x="2417" y="2715"/>
                    <a:pt x="2417" y="2703"/>
                    <a:pt x="2417" y="2703"/>
                  </a:cubicBezTo>
                  <a:lnTo>
                    <a:pt x="2465" y="2691"/>
                  </a:lnTo>
                  <a:cubicBezTo>
                    <a:pt x="2513" y="2644"/>
                    <a:pt x="2358" y="2667"/>
                    <a:pt x="2441" y="2620"/>
                  </a:cubicBezTo>
                  <a:cubicBezTo>
                    <a:pt x="2417" y="2620"/>
                    <a:pt x="2429" y="2644"/>
                    <a:pt x="2394" y="2644"/>
                  </a:cubicBezTo>
                  <a:cubicBezTo>
                    <a:pt x="2394" y="2632"/>
                    <a:pt x="2453" y="2596"/>
                    <a:pt x="2453" y="2596"/>
                  </a:cubicBezTo>
                  <a:cubicBezTo>
                    <a:pt x="2465" y="2584"/>
                    <a:pt x="2447" y="2584"/>
                    <a:pt x="2428" y="2584"/>
                  </a:cubicBezTo>
                  <a:cubicBezTo>
                    <a:pt x="2409" y="2584"/>
                    <a:pt x="2388" y="2584"/>
                    <a:pt x="2394" y="2572"/>
                  </a:cubicBezTo>
                  <a:lnTo>
                    <a:pt x="2394" y="2572"/>
                  </a:lnTo>
                  <a:cubicBezTo>
                    <a:pt x="2370" y="2584"/>
                    <a:pt x="2346" y="2596"/>
                    <a:pt x="2310" y="2596"/>
                  </a:cubicBezTo>
                  <a:cubicBezTo>
                    <a:pt x="2310" y="2572"/>
                    <a:pt x="2382" y="2560"/>
                    <a:pt x="2394" y="2560"/>
                  </a:cubicBezTo>
                  <a:cubicBezTo>
                    <a:pt x="2417" y="2548"/>
                    <a:pt x="2394" y="2524"/>
                    <a:pt x="2429" y="2524"/>
                  </a:cubicBezTo>
                  <a:lnTo>
                    <a:pt x="2429" y="2524"/>
                  </a:lnTo>
                  <a:cubicBezTo>
                    <a:pt x="2421" y="2524"/>
                    <a:pt x="2414" y="2524"/>
                    <a:pt x="2409" y="2528"/>
                  </a:cubicBezTo>
                  <a:lnTo>
                    <a:pt x="2409" y="2528"/>
                  </a:lnTo>
                  <a:cubicBezTo>
                    <a:pt x="2414" y="2512"/>
                    <a:pt x="2406" y="2509"/>
                    <a:pt x="2406" y="2489"/>
                  </a:cubicBezTo>
                  <a:cubicBezTo>
                    <a:pt x="2406" y="2489"/>
                    <a:pt x="2383" y="2504"/>
                    <a:pt x="2374" y="2504"/>
                  </a:cubicBezTo>
                  <a:cubicBezTo>
                    <a:pt x="2371" y="2504"/>
                    <a:pt x="2370" y="2503"/>
                    <a:pt x="2370" y="2501"/>
                  </a:cubicBezTo>
                  <a:cubicBezTo>
                    <a:pt x="2374" y="2492"/>
                    <a:pt x="2370" y="2490"/>
                    <a:pt x="2363" y="2490"/>
                  </a:cubicBezTo>
                  <a:cubicBezTo>
                    <a:pt x="2356" y="2490"/>
                    <a:pt x="2344" y="2492"/>
                    <a:pt x="2335" y="2492"/>
                  </a:cubicBezTo>
                  <a:cubicBezTo>
                    <a:pt x="2329" y="2492"/>
                    <a:pt x="2325" y="2491"/>
                    <a:pt x="2322" y="2489"/>
                  </a:cubicBezTo>
                  <a:cubicBezTo>
                    <a:pt x="2346" y="2477"/>
                    <a:pt x="2382" y="2477"/>
                    <a:pt x="2358" y="2465"/>
                  </a:cubicBezTo>
                  <a:cubicBezTo>
                    <a:pt x="2370" y="2453"/>
                    <a:pt x="2406" y="2453"/>
                    <a:pt x="2417" y="2453"/>
                  </a:cubicBezTo>
                  <a:cubicBezTo>
                    <a:pt x="2382" y="2453"/>
                    <a:pt x="2429" y="2417"/>
                    <a:pt x="2429" y="2405"/>
                  </a:cubicBezTo>
                  <a:lnTo>
                    <a:pt x="2453" y="2405"/>
                  </a:lnTo>
                  <a:cubicBezTo>
                    <a:pt x="2441" y="2405"/>
                    <a:pt x="2441" y="2405"/>
                    <a:pt x="2441" y="2394"/>
                  </a:cubicBezTo>
                  <a:lnTo>
                    <a:pt x="2406" y="2405"/>
                  </a:lnTo>
                  <a:cubicBezTo>
                    <a:pt x="2406" y="2405"/>
                    <a:pt x="2406" y="2401"/>
                    <a:pt x="2408" y="2398"/>
                  </a:cubicBezTo>
                  <a:lnTo>
                    <a:pt x="2408" y="2398"/>
                  </a:lnTo>
                  <a:cubicBezTo>
                    <a:pt x="2387" y="2406"/>
                    <a:pt x="2365" y="2407"/>
                    <a:pt x="2334" y="2417"/>
                  </a:cubicBezTo>
                  <a:cubicBezTo>
                    <a:pt x="2358" y="2405"/>
                    <a:pt x="2310" y="2405"/>
                    <a:pt x="2358" y="2382"/>
                  </a:cubicBezTo>
                  <a:cubicBezTo>
                    <a:pt x="2358" y="2388"/>
                    <a:pt x="2360" y="2390"/>
                    <a:pt x="2364" y="2390"/>
                  </a:cubicBezTo>
                  <a:cubicBezTo>
                    <a:pt x="2373" y="2390"/>
                    <a:pt x="2388" y="2379"/>
                    <a:pt x="2399" y="2379"/>
                  </a:cubicBezTo>
                  <a:cubicBezTo>
                    <a:pt x="2401" y="2379"/>
                    <a:pt x="2404" y="2380"/>
                    <a:pt x="2406" y="2382"/>
                  </a:cubicBezTo>
                  <a:cubicBezTo>
                    <a:pt x="2409" y="2389"/>
                    <a:pt x="2411" y="2392"/>
                    <a:pt x="2411" y="2392"/>
                  </a:cubicBezTo>
                  <a:cubicBezTo>
                    <a:pt x="2411" y="2392"/>
                    <a:pt x="2406" y="2378"/>
                    <a:pt x="2406" y="2370"/>
                  </a:cubicBezTo>
                  <a:lnTo>
                    <a:pt x="2417" y="2370"/>
                  </a:lnTo>
                  <a:cubicBezTo>
                    <a:pt x="2431" y="2361"/>
                    <a:pt x="2428" y="2359"/>
                    <a:pt x="2418" y="2359"/>
                  </a:cubicBezTo>
                  <a:cubicBezTo>
                    <a:pt x="2409" y="2359"/>
                    <a:pt x="2391" y="2361"/>
                    <a:pt x="2380" y="2361"/>
                  </a:cubicBezTo>
                  <a:cubicBezTo>
                    <a:pt x="2374" y="2361"/>
                    <a:pt x="2370" y="2360"/>
                    <a:pt x="2370" y="2358"/>
                  </a:cubicBezTo>
                  <a:cubicBezTo>
                    <a:pt x="2394" y="2358"/>
                    <a:pt x="2406" y="2346"/>
                    <a:pt x="2406" y="2346"/>
                  </a:cubicBezTo>
                  <a:cubicBezTo>
                    <a:pt x="2403" y="2344"/>
                    <a:pt x="2400" y="2343"/>
                    <a:pt x="2397" y="2343"/>
                  </a:cubicBezTo>
                  <a:cubicBezTo>
                    <a:pt x="2384" y="2343"/>
                    <a:pt x="2365" y="2358"/>
                    <a:pt x="2346" y="2358"/>
                  </a:cubicBezTo>
                  <a:cubicBezTo>
                    <a:pt x="2352" y="2346"/>
                    <a:pt x="2346" y="2343"/>
                    <a:pt x="2339" y="2343"/>
                  </a:cubicBezTo>
                  <a:cubicBezTo>
                    <a:pt x="2331" y="2343"/>
                    <a:pt x="2322" y="2346"/>
                    <a:pt x="2322" y="2346"/>
                  </a:cubicBezTo>
                  <a:lnTo>
                    <a:pt x="2310" y="2346"/>
                  </a:lnTo>
                  <a:cubicBezTo>
                    <a:pt x="2263" y="2346"/>
                    <a:pt x="2346" y="2310"/>
                    <a:pt x="2310" y="2298"/>
                  </a:cubicBezTo>
                  <a:cubicBezTo>
                    <a:pt x="2286" y="2298"/>
                    <a:pt x="2286" y="2298"/>
                    <a:pt x="2263" y="2310"/>
                  </a:cubicBezTo>
                  <a:cubicBezTo>
                    <a:pt x="2310" y="2274"/>
                    <a:pt x="2227" y="2298"/>
                    <a:pt x="2263" y="2274"/>
                  </a:cubicBezTo>
                  <a:lnTo>
                    <a:pt x="2346" y="2239"/>
                  </a:lnTo>
                  <a:cubicBezTo>
                    <a:pt x="2370" y="2215"/>
                    <a:pt x="2286" y="2227"/>
                    <a:pt x="2310" y="2191"/>
                  </a:cubicBezTo>
                  <a:lnTo>
                    <a:pt x="2310" y="2191"/>
                  </a:lnTo>
                  <a:lnTo>
                    <a:pt x="2298" y="2203"/>
                  </a:lnTo>
                  <a:cubicBezTo>
                    <a:pt x="2263" y="2203"/>
                    <a:pt x="2286" y="2191"/>
                    <a:pt x="2263" y="2191"/>
                  </a:cubicBezTo>
                  <a:cubicBezTo>
                    <a:pt x="2286" y="2179"/>
                    <a:pt x="2298" y="2179"/>
                    <a:pt x="2322" y="2167"/>
                  </a:cubicBezTo>
                  <a:cubicBezTo>
                    <a:pt x="2306" y="2167"/>
                    <a:pt x="2312" y="2157"/>
                    <a:pt x="2299" y="2157"/>
                  </a:cubicBezTo>
                  <a:cubicBezTo>
                    <a:pt x="2293" y="2157"/>
                    <a:pt x="2283" y="2159"/>
                    <a:pt x="2263" y="2167"/>
                  </a:cubicBezTo>
                  <a:lnTo>
                    <a:pt x="2298" y="2143"/>
                  </a:lnTo>
                  <a:cubicBezTo>
                    <a:pt x="2298" y="2135"/>
                    <a:pt x="2285" y="2132"/>
                    <a:pt x="2270" y="2132"/>
                  </a:cubicBezTo>
                  <a:cubicBezTo>
                    <a:pt x="2252" y="2132"/>
                    <a:pt x="2232" y="2135"/>
                    <a:pt x="2221" y="2135"/>
                  </a:cubicBezTo>
                  <a:cubicBezTo>
                    <a:pt x="2215" y="2135"/>
                    <a:pt x="2212" y="2134"/>
                    <a:pt x="2215" y="2132"/>
                  </a:cubicBezTo>
                  <a:cubicBezTo>
                    <a:pt x="2239" y="2132"/>
                    <a:pt x="2263" y="2108"/>
                    <a:pt x="2286" y="2108"/>
                  </a:cubicBezTo>
                  <a:cubicBezTo>
                    <a:pt x="2286" y="2108"/>
                    <a:pt x="2286" y="2102"/>
                    <a:pt x="2279" y="2102"/>
                  </a:cubicBezTo>
                  <a:cubicBezTo>
                    <a:pt x="2276" y="2102"/>
                    <a:pt x="2271" y="2104"/>
                    <a:pt x="2263" y="2108"/>
                  </a:cubicBezTo>
                  <a:cubicBezTo>
                    <a:pt x="2286" y="2096"/>
                    <a:pt x="2227" y="2108"/>
                    <a:pt x="2251" y="2084"/>
                  </a:cubicBezTo>
                  <a:lnTo>
                    <a:pt x="2251" y="2084"/>
                  </a:lnTo>
                  <a:cubicBezTo>
                    <a:pt x="2243" y="2084"/>
                    <a:pt x="2224" y="2089"/>
                    <a:pt x="2213" y="2089"/>
                  </a:cubicBezTo>
                  <a:cubicBezTo>
                    <a:pt x="2208" y="2089"/>
                    <a:pt x="2204" y="2088"/>
                    <a:pt x="2203" y="2085"/>
                  </a:cubicBezTo>
                  <a:lnTo>
                    <a:pt x="2203" y="2085"/>
                  </a:lnTo>
                  <a:cubicBezTo>
                    <a:pt x="2197" y="2086"/>
                    <a:pt x="2189" y="2089"/>
                    <a:pt x="2167" y="2096"/>
                  </a:cubicBezTo>
                  <a:cubicBezTo>
                    <a:pt x="2251" y="2048"/>
                    <a:pt x="2144" y="2048"/>
                    <a:pt x="2215" y="2001"/>
                  </a:cubicBezTo>
                  <a:cubicBezTo>
                    <a:pt x="2203" y="2001"/>
                    <a:pt x="2191" y="1989"/>
                    <a:pt x="2179" y="1977"/>
                  </a:cubicBezTo>
                  <a:lnTo>
                    <a:pt x="2191" y="1977"/>
                  </a:lnTo>
                  <a:cubicBezTo>
                    <a:pt x="2191" y="1977"/>
                    <a:pt x="2191" y="1965"/>
                    <a:pt x="2179" y="1965"/>
                  </a:cubicBezTo>
                  <a:lnTo>
                    <a:pt x="2179" y="1953"/>
                  </a:lnTo>
                  <a:lnTo>
                    <a:pt x="2191" y="1953"/>
                  </a:lnTo>
                  <a:cubicBezTo>
                    <a:pt x="2191" y="1953"/>
                    <a:pt x="2197" y="1958"/>
                    <a:pt x="2200" y="1958"/>
                  </a:cubicBezTo>
                  <a:cubicBezTo>
                    <a:pt x="2202" y="1958"/>
                    <a:pt x="2203" y="1957"/>
                    <a:pt x="2203" y="1953"/>
                  </a:cubicBezTo>
                  <a:cubicBezTo>
                    <a:pt x="2203" y="1947"/>
                    <a:pt x="2203" y="1943"/>
                    <a:pt x="2203" y="1941"/>
                  </a:cubicBezTo>
                  <a:cubicBezTo>
                    <a:pt x="2203" y="1929"/>
                    <a:pt x="2203" y="1917"/>
                    <a:pt x="2203" y="1917"/>
                  </a:cubicBezTo>
                  <a:cubicBezTo>
                    <a:pt x="2215" y="1905"/>
                    <a:pt x="2203" y="1905"/>
                    <a:pt x="2203" y="1893"/>
                  </a:cubicBezTo>
                  <a:lnTo>
                    <a:pt x="2203" y="1893"/>
                  </a:lnTo>
                  <a:cubicBezTo>
                    <a:pt x="2209" y="1899"/>
                    <a:pt x="2212" y="1902"/>
                    <a:pt x="2214" y="1902"/>
                  </a:cubicBezTo>
                  <a:cubicBezTo>
                    <a:pt x="2215" y="1902"/>
                    <a:pt x="2215" y="1899"/>
                    <a:pt x="2215" y="1893"/>
                  </a:cubicBezTo>
                  <a:lnTo>
                    <a:pt x="2215" y="1882"/>
                  </a:lnTo>
                  <a:cubicBezTo>
                    <a:pt x="2208" y="1856"/>
                    <a:pt x="2204" y="1847"/>
                    <a:pt x="2202" y="1847"/>
                  </a:cubicBezTo>
                  <a:cubicBezTo>
                    <a:pt x="2196" y="1847"/>
                    <a:pt x="2200" y="1893"/>
                    <a:pt x="2191" y="1893"/>
                  </a:cubicBezTo>
                  <a:lnTo>
                    <a:pt x="2191" y="1882"/>
                  </a:lnTo>
                  <a:cubicBezTo>
                    <a:pt x="2179" y="1870"/>
                    <a:pt x="2179" y="1846"/>
                    <a:pt x="2179" y="1822"/>
                  </a:cubicBezTo>
                  <a:cubicBezTo>
                    <a:pt x="2177" y="1817"/>
                    <a:pt x="2175" y="1815"/>
                    <a:pt x="2175" y="1815"/>
                  </a:cubicBezTo>
                  <a:cubicBezTo>
                    <a:pt x="2172" y="1815"/>
                    <a:pt x="2175" y="1829"/>
                    <a:pt x="2172" y="1829"/>
                  </a:cubicBezTo>
                  <a:cubicBezTo>
                    <a:pt x="2171" y="1829"/>
                    <a:pt x="2170" y="1827"/>
                    <a:pt x="2167" y="1822"/>
                  </a:cubicBezTo>
                  <a:cubicBezTo>
                    <a:pt x="2167" y="1810"/>
                    <a:pt x="2156" y="1786"/>
                    <a:pt x="2167" y="1786"/>
                  </a:cubicBezTo>
                  <a:cubicBezTo>
                    <a:pt x="2166" y="1783"/>
                    <a:pt x="2164" y="1781"/>
                    <a:pt x="2163" y="1781"/>
                  </a:cubicBezTo>
                  <a:cubicBezTo>
                    <a:pt x="2160" y="1781"/>
                    <a:pt x="2162" y="1803"/>
                    <a:pt x="2161" y="1803"/>
                  </a:cubicBezTo>
                  <a:cubicBezTo>
                    <a:pt x="2160" y="1803"/>
                    <a:pt x="2159" y="1799"/>
                    <a:pt x="2156" y="1786"/>
                  </a:cubicBezTo>
                  <a:cubicBezTo>
                    <a:pt x="2144" y="1810"/>
                    <a:pt x="2156" y="1834"/>
                    <a:pt x="2156" y="1893"/>
                  </a:cubicBezTo>
                  <a:lnTo>
                    <a:pt x="2132" y="1798"/>
                  </a:lnTo>
                  <a:lnTo>
                    <a:pt x="2120" y="1798"/>
                  </a:lnTo>
                  <a:cubicBezTo>
                    <a:pt x="2120" y="1790"/>
                    <a:pt x="2120" y="1782"/>
                    <a:pt x="2120" y="1774"/>
                  </a:cubicBezTo>
                  <a:cubicBezTo>
                    <a:pt x="2120" y="1774"/>
                    <a:pt x="2108" y="1798"/>
                    <a:pt x="2120" y="1798"/>
                  </a:cubicBezTo>
                  <a:lnTo>
                    <a:pt x="2084" y="1798"/>
                  </a:lnTo>
                  <a:lnTo>
                    <a:pt x="2084" y="1762"/>
                  </a:lnTo>
                  <a:lnTo>
                    <a:pt x="2096" y="1762"/>
                  </a:lnTo>
                  <a:cubicBezTo>
                    <a:pt x="2072" y="1762"/>
                    <a:pt x="2036" y="1762"/>
                    <a:pt x="2013" y="1751"/>
                  </a:cubicBezTo>
                  <a:cubicBezTo>
                    <a:pt x="2030" y="1745"/>
                    <a:pt x="2048" y="1742"/>
                    <a:pt x="2065" y="1742"/>
                  </a:cubicBezTo>
                  <a:cubicBezTo>
                    <a:pt x="2081" y="1742"/>
                    <a:pt x="2096" y="1745"/>
                    <a:pt x="2108" y="1751"/>
                  </a:cubicBezTo>
                  <a:cubicBezTo>
                    <a:pt x="2108" y="1727"/>
                    <a:pt x="2084" y="1727"/>
                    <a:pt x="2072" y="1727"/>
                  </a:cubicBezTo>
                  <a:lnTo>
                    <a:pt x="2084" y="1727"/>
                  </a:lnTo>
                  <a:cubicBezTo>
                    <a:pt x="2036" y="1727"/>
                    <a:pt x="2013" y="1727"/>
                    <a:pt x="2013" y="1715"/>
                  </a:cubicBezTo>
                  <a:cubicBezTo>
                    <a:pt x="2108" y="1679"/>
                    <a:pt x="2025" y="1667"/>
                    <a:pt x="2096" y="1632"/>
                  </a:cubicBezTo>
                  <a:cubicBezTo>
                    <a:pt x="2048" y="1620"/>
                    <a:pt x="2096" y="1572"/>
                    <a:pt x="2072" y="1536"/>
                  </a:cubicBezTo>
                  <a:lnTo>
                    <a:pt x="2072" y="1536"/>
                  </a:lnTo>
                  <a:cubicBezTo>
                    <a:pt x="2049" y="1551"/>
                    <a:pt x="2041" y="1556"/>
                    <a:pt x="2038" y="1556"/>
                  </a:cubicBezTo>
                  <a:cubicBezTo>
                    <a:pt x="2033" y="1556"/>
                    <a:pt x="2037" y="1548"/>
                    <a:pt x="2028" y="1548"/>
                  </a:cubicBezTo>
                  <a:cubicBezTo>
                    <a:pt x="2022" y="1548"/>
                    <a:pt x="2010" y="1551"/>
                    <a:pt x="1989" y="1560"/>
                  </a:cubicBezTo>
                  <a:lnTo>
                    <a:pt x="1989" y="1548"/>
                  </a:lnTo>
                  <a:lnTo>
                    <a:pt x="2025" y="1512"/>
                  </a:lnTo>
                  <a:cubicBezTo>
                    <a:pt x="2036" y="1507"/>
                    <a:pt x="2042" y="1507"/>
                    <a:pt x="2047" y="1507"/>
                  </a:cubicBezTo>
                  <a:cubicBezTo>
                    <a:pt x="2051" y="1507"/>
                    <a:pt x="2054" y="1507"/>
                    <a:pt x="2060" y="1501"/>
                  </a:cubicBezTo>
                  <a:cubicBezTo>
                    <a:pt x="2084" y="1501"/>
                    <a:pt x="2096" y="1489"/>
                    <a:pt x="2120" y="1465"/>
                  </a:cubicBezTo>
                  <a:lnTo>
                    <a:pt x="2120" y="1465"/>
                  </a:lnTo>
                  <a:cubicBezTo>
                    <a:pt x="2102" y="1471"/>
                    <a:pt x="2090" y="1474"/>
                    <a:pt x="2084" y="1474"/>
                  </a:cubicBezTo>
                  <a:cubicBezTo>
                    <a:pt x="2078" y="1474"/>
                    <a:pt x="2078" y="1471"/>
                    <a:pt x="2084" y="1465"/>
                  </a:cubicBezTo>
                  <a:lnTo>
                    <a:pt x="2084" y="1465"/>
                  </a:lnTo>
                  <a:lnTo>
                    <a:pt x="2048" y="1489"/>
                  </a:lnTo>
                  <a:cubicBezTo>
                    <a:pt x="1989" y="1489"/>
                    <a:pt x="2108" y="1453"/>
                    <a:pt x="2060" y="1441"/>
                  </a:cubicBezTo>
                  <a:lnTo>
                    <a:pt x="2084" y="1441"/>
                  </a:lnTo>
                  <a:cubicBezTo>
                    <a:pt x="2065" y="1441"/>
                    <a:pt x="2069" y="1411"/>
                    <a:pt x="2035" y="1411"/>
                  </a:cubicBezTo>
                  <a:cubicBezTo>
                    <a:pt x="2027" y="1411"/>
                    <a:pt x="2018" y="1412"/>
                    <a:pt x="2007" y="1415"/>
                  </a:cubicBezTo>
                  <a:lnTo>
                    <a:pt x="2007" y="1415"/>
                  </a:lnTo>
                  <a:cubicBezTo>
                    <a:pt x="2017" y="1409"/>
                    <a:pt x="2027" y="1393"/>
                    <a:pt x="2036" y="1393"/>
                  </a:cubicBezTo>
                  <a:cubicBezTo>
                    <a:pt x="2036" y="1370"/>
                    <a:pt x="1941" y="1370"/>
                    <a:pt x="1977" y="1334"/>
                  </a:cubicBezTo>
                  <a:lnTo>
                    <a:pt x="1989" y="1334"/>
                  </a:lnTo>
                  <a:cubicBezTo>
                    <a:pt x="1989" y="1334"/>
                    <a:pt x="1953" y="1334"/>
                    <a:pt x="1965" y="1322"/>
                  </a:cubicBezTo>
                  <a:cubicBezTo>
                    <a:pt x="1977" y="1316"/>
                    <a:pt x="1983" y="1316"/>
                    <a:pt x="1986" y="1316"/>
                  </a:cubicBezTo>
                  <a:cubicBezTo>
                    <a:pt x="1989" y="1316"/>
                    <a:pt x="1989" y="1316"/>
                    <a:pt x="1989" y="1310"/>
                  </a:cubicBezTo>
                  <a:cubicBezTo>
                    <a:pt x="1989" y="1304"/>
                    <a:pt x="1980" y="1304"/>
                    <a:pt x="1972" y="1304"/>
                  </a:cubicBezTo>
                  <a:cubicBezTo>
                    <a:pt x="1965" y="1304"/>
                    <a:pt x="1959" y="1304"/>
                    <a:pt x="1965" y="1298"/>
                  </a:cubicBezTo>
                  <a:lnTo>
                    <a:pt x="1989" y="1298"/>
                  </a:lnTo>
                  <a:cubicBezTo>
                    <a:pt x="2001" y="1262"/>
                    <a:pt x="1917" y="1286"/>
                    <a:pt x="1894" y="1262"/>
                  </a:cubicBezTo>
                  <a:cubicBezTo>
                    <a:pt x="1929" y="1251"/>
                    <a:pt x="1953" y="1227"/>
                    <a:pt x="1965" y="1191"/>
                  </a:cubicBezTo>
                  <a:lnTo>
                    <a:pt x="1977" y="1191"/>
                  </a:lnTo>
                  <a:cubicBezTo>
                    <a:pt x="1977" y="1167"/>
                    <a:pt x="1905" y="1167"/>
                    <a:pt x="1870" y="1143"/>
                  </a:cubicBezTo>
                  <a:cubicBezTo>
                    <a:pt x="1917" y="1096"/>
                    <a:pt x="1870" y="1072"/>
                    <a:pt x="1894" y="1024"/>
                  </a:cubicBezTo>
                  <a:lnTo>
                    <a:pt x="1894" y="1024"/>
                  </a:lnTo>
                  <a:cubicBezTo>
                    <a:pt x="1870" y="1036"/>
                    <a:pt x="1858" y="1048"/>
                    <a:pt x="1834" y="1048"/>
                  </a:cubicBezTo>
                  <a:cubicBezTo>
                    <a:pt x="1846" y="1036"/>
                    <a:pt x="1786" y="1048"/>
                    <a:pt x="1834" y="1024"/>
                  </a:cubicBezTo>
                  <a:cubicBezTo>
                    <a:pt x="1882" y="1000"/>
                    <a:pt x="1870" y="989"/>
                    <a:pt x="1858" y="977"/>
                  </a:cubicBezTo>
                  <a:lnTo>
                    <a:pt x="1858" y="977"/>
                  </a:lnTo>
                  <a:lnTo>
                    <a:pt x="1786" y="1000"/>
                  </a:lnTo>
                  <a:cubicBezTo>
                    <a:pt x="1882" y="929"/>
                    <a:pt x="1715" y="953"/>
                    <a:pt x="1798" y="893"/>
                  </a:cubicBezTo>
                  <a:lnTo>
                    <a:pt x="1763" y="893"/>
                  </a:lnTo>
                  <a:lnTo>
                    <a:pt x="1798" y="870"/>
                  </a:lnTo>
                  <a:cubicBezTo>
                    <a:pt x="1798" y="859"/>
                    <a:pt x="1789" y="838"/>
                    <a:pt x="1778" y="826"/>
                  </a:cubicBezTo>
                  <a:lnTo>
                    <a:pt x="1778" y="826"/>
                  </a:lnTo>
                  <a:cubicBezTo>
                    <a:pt x="1748" y="834"/>
                    <a:pt x="1705" y="848"/>
                    <a:pt x="1687" y="848"/>
                  </a:cubicBezTo>
                  <a:cubicBezTo>
                    <a:pt x="1683" y="848"/>
                    <a:pt x="1681" y="847"/>
                    <a:pt x="1679" y="846"/>
                  </a:cubicBezTo>
                  <a:lnTo>
                    <a:pt x="1739" y="810"/>
                  </a:lnTo>
                  <a:cubicBezTo>
                    <a:pt x="1727" y="798"/>
                    <a:pt x="1763" y="750"/>
                    <a:pt x="1703" y="750"/>
                  </a:cubicBezTo>
                  <a:cubicBezTo>
                    <a:pt x="1715" y="739"/>
                    <a:pt x="1715" y="739"/>
                    <a:pt x="1727" y="739"/>
                  </a:cubicBezTo>
                  <a:cubicBezTo>
                    <a:pt x="1727" y="730"/>
                    <a:pt x="1732" y="706"/>
                    <a:pt x="1714" y="706"/>
                  </a:cubicBezTo>
                  <a:cubicBezTo>
                    <a:pt x="1707" y="706"/>
                    <a:pt x="1696" y="709"/>
                    <a:pt x="1682" y="718"/>
                  </a:cubicBezTo>
                  <a:lnTo>
                    <a:pt x="1682" y="718"/>
                  </a:lnTo>
                  <a:cubicBezTo>
                    <a:pt x="1703" y="700"/>
                    <a:pt x="1663" y="691"/>
                    <a:pt x="1632" y="691"/>
                  </a:cubicBezTo>
                  <a:lnTo>
                    <a:pt x="1679" y="679"/>
                  </a:lnTo>
                  <a:lnTo>
                    <a:pt x="1679" y="679"/>
                  </a:lnTo>
                  <a:cubicBezTo>
                    <a:pt x="1637" y="687"/>
                    <a:pt x="1619" y="696"/>
                    <a:pt x="1608" y="696"/>
                  </a:cubicBezTo>
                  <a:cubicBezTo>
                    <a:pt x="1603" y="696"/>
                    <a:pt x="1599" y="694"/>
                    <a:pt x="1596" y="691"/>
                  </a:cubicBezTo>
                  <a:cubicBezTo>
                    <a:pt x="1596" y="679"/>
                    <a:pt x="1608" y="679"/>
                    <a:pt x="1608" y="679"/>
                  </a:cubicBezTo>
                  <a:cubicBezTo>
                    <a:pt x="1608" y="676"/>
                    <a:pt x="1606" y="675"/>
                    <a:pt x="1603" y="675"/>
                  </a:cubicBezTo>
                  <a:cubicBezTo>
                    <a:pt x="1598" y="675"/>
                    <a:pt x="1591" y="678"/>
                    <a:pt x="1586" y="678"/>
                  </a:cubicBezTo>
                  <a:cubicBezTo>
                    <a:pt x="1582" y="678"/>
                    <a:pt x="1580" y="676"/>
                    <a:pt x="1584" y="667"/>
                  </a:cubicBezTo>
                  <a:lnTo>
                    <a:pt x="1608" y="667"/>
                  </a:lnTo>
                  <a:cubicBezTo>
                    <a:pt x="1608" y="663"/>
                    <a:pt x="1606" y="662"/>
                    <a:pt x="1603" y="662"/>
                  </a:cubicBezTo>
                  <a:cubicBezTo>
                    <a:pt x="1597" y="662"/>
                    <a:pt x="1584" y="667"/>
                    <a:pt x="1560" y="667"/>
                  </a:cubicBezTo>
                  <a:cubicBezTo>
                    <a:pt x="1536" y="667"/>
                    <a:pt x="1560" y="643"/>
                    <a:pt x="1596" y="619"/>
                  </a:cubicBezTo>
                  <a:lnTo>
                    <a:pt x="1596" y="619"/>
                  </a:lnTo>
                  <a:cubicBezTo>
                    <a:pt x="1582" y="626"/>
                    <a:pt x="1568" y="633"/>
                    <a:pt x="1559" y="633"/>
                  </a:cubicBezTo>
                  <a:cubicBezTo>
                    <a:pt x="1553" y="633"/>
                    <a:pt x="1548" y="630"/>
                    <a:pt x="1548" y="619"/>
                  </a:cubicBezTo>
                  <a:cubicBezTo>
                    <a:pt x="1560" y="619"/>
                    <a:pt x="1572" y="619"/>
                    <a:pt x="1572" y="608"/>
                  </a:cubicBezTo>
                  <a:cubicBezTo>
                    <a:pt x="1584" y="584"/>
                    <a:pt x="1524" y="608"/>
                    <a:pt x="1548" y="572"/>
                  </a:cubicBezTo>
                  <a:lnTo>
                    <a:pt x="1560" y="560"/>
                  </a:lnTo>
                  <a:cubicBezTo>
                    <a:pt x="1572" y="572"/>
                    <a:pt x="1572" y="596"/>
                    <a:pt x="1572" y="596"/>
                  </a:cubicBezTo>
                  <a:cubicBezTo>
                    <a:pt x="1608" y="572"/>
                    <a:pt x="1608" y="560"/>
                    <a:pt x="1655" y="548"/>
                  </a:cubicBezTo>
                  <a:cubicBezTo>
                    <a:pt x="1640" y="548"/>
                    <a:pt x="1603" y="553"/>
                    <a:pt x="1583" y="553"/>
                  </a:cubicBezTo>
                  <a:cubicBezTo>
                    <a:pt x="1573" y="553"/>
                    <a:pt x="1568" y="552"/>
                    <a:pt x="1572" y="548"/>
                  </a:cubicBezTo>
                  <a:cubicBezTo>
                    <a:pt x="1572" y="536"/>
                    <a:pt x="1572" y="536"/>
                    <a:pt x="1572" y="524"/>
                  </a:cubicBezTo>
                  <a:cubicBezTo>
                    <a:pt x="1596" y="512"/>
                    <a:pt x="1584" y="500"/>
                    <a:pt x="1572" y="500"/>
                  </a:cubicBezTo>
                  <a:cubicBezTo>
                    <a:pt x="1536" y="524"/>
                    <a:pt x="1536" y="512"/>
                    <a:pt x="1513" y="536"/>
                  </a:cubicBezTo>
                  <a:lnTo>
                    <a:pt x="1524" y="548"/>
                  </a:lnTo>
                  <a:cubicBezTo>
                    <a:pt x="1513" y="548"/>
                    <a:pt x="1504" y="551"/>
                    <a:pt x="1499" y="551"/>
                  </a:cubicBezTo>
                  <a:cubicBezTo>
                    <a:pt x="1495" y="551"/>
                    <a:pt x="1495" y="548"/>
                    <a:pt x="1501" y="536"/>
                  </a:cubicBezTo>
                  <a:lnTo>
                    <a:pt x="1501" y="536"/>
                  </a:lnTo>
                  <a:lnTo>
                    <a:pt x="1441" y="560"/>
                  </a:lnTo>
                  <a:cubicBezTo>
                    <a:pt x="1489" y="524"/>
                    <a:pt x="1501" y="500"/>
                    <a:pt x="1536" y="477"/>
                  </a:cubicBezTo>
                  <a:cubicBezTo>
                    <a:pt x="1510" y="477"/>
                    <a:pt x="1503" y="457"/>
                    <a:pt x="1466" y="457"/>
                  </a:cubicBezTo>
                  <a:cubicBezTo>
                    <a:pt x="1454" y="457"/>
                    <a:pt x="1438" y="459"/>
                    <a:pt x="1417" y="465"/>
                  </a:cubicBezTo>
                  <a:cubicBezTo>
                    <a:pt x="1417" y="465"/>
                    <a:pt x="1441" y="453"/>
                    <a:pt x="1453" y="441"/>
                  </a:cubicBezTo>
                  <a:cubicBezTo>
                    <a:pt x="1453" y="440"/>
                    <a:pt x="1453" y="439"/>
                    <a:pt x="1453" y="439"/>
                  </a:cubicBezTo>
                  <a:lnTo>
                    <a:pt x="1453" y="439"/>
                  </a:lnTo>
                  <a:cubicBezTo>
                    <a:pt x="1456" y="440"/>
                    <a:pt x="1460" y="441"/>
                    <a:pt x="1465" y="441"/>
                  </a:cubicBezTo>
                  <a:cubicBezTo>
                    <a:pt x="1457" y="441"/>
                    <a:pt x="1454" y="436"/>
                    <a:pt x="1453" y="436"/>
                  </a:cubicBezTo>
                  <a:cubicBezTo>
                    <a:pt x="1453" y="436"/>
                    <a:pt x="1453" y="436"/>
                    <a:pt x="1453" y="439"/>
                  </a:cubicBezTo>
                  <a:lnTo>
                    <a:pt x="1453" y="439"/>
                  </a:lnTo>
                  <a:cubicBezTo>
                    <a:pt x="1445" y="436"/>
                    <a:pt x="1439" y="430"/>
                    <a:pt x="1428" y="430"/>
                  </a:cubicBezTo>
                  <a:cubicBezTo>
                    <a:pt x="1422" y="430"/>
                    <a:pt x="1416" y="432"/>
                    <a:pt x="1407" y="435"/>
                  </a:cubicBezTo>
                  <a:lnTo>
                    <a:pt x="1407" y="435"/>
                  </a:lnTo>
                  <a:cubicBezTo>
                    <a:pt x="1406" y="433"/>
                    <a:pt x="1404" y="432"/>
                    <a:pt x="1401" y="432"/>
                  </a:cubicBezTo>
                  <a:lnTo>
                    <a:pt x="1401" y="432"/>
                  </a:lnTo>
                  <a:cubicBezTo>
                    <a:pt x="1398" y="434"/>
                    <a:pt x="1395" y="437"/>
                    <a:pt x="1394" y="441"/>
                  </a:cubicBezTo>
                  <a:cubicBezTo>
                    <a:pt x="1399" y="438"/>
                    <a:pt x="1403" y="436"/>
                    <a:pt x="1407" y="435"/>
                  </a:cubicBezTo>
                  <a:lnTo>
                    <a:pt x="1407" y="435"/>
                  </a:lnTo>
                  <a:cubicBezTo>
                    <a:pt x="1408" y="436"/>
                    <a:pt x="1408" y="438"/>
                    <a:pt x="1405" y="441"/>
                  </a:cubicBezTo>
                  <a:cubicBezTo>
                    <a:pt x="1396" y="447"/>
                    <a:pt x="1389" y="450"/>
                    <a:pt x="1385" y="450"/>
                  </a:cubicBezTo>
                  <a:cubicBezTo>
                    <a:pt x="1379" y="450"/>
                    <a:pt x="1376" y="446"/>
                    <a:pt x="1371" y="445"/>
                  </a:cubicBezTo>
                  <a:lnTo>
                    <a:pt x="1371" y="445"/>
                  </a:lnTo>
                  <a:cubicBezTo>
                    <a:pt x="1379" y="460"/>
                    <a:pt x="1288" y="513"/>
                    <a:pt x="1323" y="513"/>
                  </a:cubicBezTo>
                  <a:cubicBezTo>
                    <a:pt x="1325" y="513"/>
                    <a:pt x="1329" y="513"/>
                    <a:pt x="1334" y="512"/>
                  </a:cubicBezTo>
                  <a:cubicBezTo>
                    <a:pt x="1358" y="504"/>
                    <a:pt x="1388" y="485"/>
                    <a:pt x="1397" y="485"/>
                  </a:cubicBezTo>
                  <a:cubicBezTo>
                    <a:pt x="1401" y="485"/>
                    <a:pt x="1401" y="489"/>
                    <a:pt x="1394" y="500"/>
                  </a:cubicBezTo>
                  <a:lnTo>
                    <a:pt x="1346" y="524"/>
                  </a:lnTo>
                  <a:cubicBezTo>
                    <a:pt x="1346" y="526"/>
                    <a:pt x="1347" y="526"/>
                    <a:pt x="1349" y="526"/>
                  </a:cubicBezTo>
                  <a:cubicBezTo>
                    <a:pt x="1357" y="526"/>
                    <a:pt x="1385" y="511"/>
                    <a:pt x="1399" y="511"/>
                  </a:cubicBezTo>
                  <a:cubicBezTo>
                    <a:pt x="1405" y="511"/>
                    <a:pt x="1409" y="514"/>
                    <a:pt x="1405" y="524"/>
                  </a:cubicBezTo>
                  <a:lnTo>
                    <a:pt x="1370" y="524"/>
                  </a:lnTo>
                  <a:cubicBezTo>
                    <a:pt x="1362" y="536"/>
                    <a:pt x="1363" y="540"/>
                    <a:pt x="1368" y="540"/>
                  </a:cubicBezTo>
                  <a:cubicBezTo>
                    <a:pt x="1379" y="540"/>
                    <a:pt x="1405" y="524"/>
                    <a:pt x="1405" y="524"/>
                  </a:cubicBezTo>
                  <a:lnTo>
                    <a:pt x="1405" y="524"/>
                  </a:lnTo>
                  <a:lnTo>
                    <a:pt x="1370" y="548"/>
                  </a:lnTo>
                  <a:cubicBezTo>
                    <a:pt x="1382" y="560"/>
                    <a:pt x="1429" y="560"/>
                    <a:pt x="1441" y="584"/>
                  </a:cubicBezTo>
                  <a:cubicBezTo>
                    <a:pt x="1429" y="584"/>
                    <a:pt x="1417" y="596"/>
                    <a:pt x="1405" y="608"/>
                  </a:cubicBezTo>
                  <a:cubicBezTo>
                    <a:pt x="1441" y="619"/>
                    <a:pt x="1429" y="655"/>
                    <a:pt x="1417" y="703"/>
                  </a:cubicBezTo>
                  <a:lnTo>
                    <a:pt x="1454" y="694"/>
                  </a:lnTo>
                  <a:lnTo>
                    <a:pt x="1454" y="694"/>
                  </a:lnTo>
                  <a:cubicBezTo>
                    <a:pt x="1447" y="697"/>
                    <a:pt x="1441" y="703"/>
                    <a:pt x="1441" y="703"/>
                  </a:cubicBezTo>
                  <a:cubicBezTo>
                    <a:pt x="1439" y="705"/>
                    <a:pt x="1438" y="706"/>
                    <a:pt x="1439" y="706"/>
                  </a:cubicBezTo>
                  <a:cubicBezTo>
                    <a:pt x="1443" y="706"/>
                    <a:pt x="1467" y="691"/>
                    <a:pt x="1477" y="691"/>
                  </a:cubicBezTo>
                  <a:cubicBezTo>
                    <a:pt x="1482" y="689"/>
                    <a:pt x="1484" y="688"/>
                    <a:pt x="1485" y="688"/>
                  </a:cubicBezTo>
                  <a:lnTo>
                    <a:pt x="1485" y="688"/>
                  </a:lnTo>
                  <a:cubicBezTo>
                    <a:pt x="1487" y="688"/>
                    <a:pt x="1463" y="703"/>
                    <a:pt x="1453" y="703"/>
                  </a:cubicBezTo>
                  <a:cubicBezTo>
                    <a:pt x="1489" y="703"/>
                    <a:pt x="1536" y="727"/>
                    <a:pt x="1513" y="762"/>
                  </a:cubicBezTo>
                  <a:lnTo>
                    <a:pt x="1501" y="762"/>
                  </a:lnTo>
                  <a:cubicBezTo>
                    <a:pt x="1501" y="767"/>
                    <a:pt x="1504" y="769"/>
                    <a:pt x="1510" y="769"/>
                  </a:cubicBezTo>
                  <a:cubicBezTo>
                    <a:pt x="1525" y="769"/>
                    <a:pt x="1555" y="755"/>
                    <a:pt x="1563" y="755"/>
                  </a:cubicBezTo>
                  <a:cubicBezTo>
                    <a:pt x="1565" y="755"/>
                    <a:pt x="1565" y="757"/>
                    <a:pt x="1560" y="762"/>
                  </a:cubicBezTo>
                  <a:cubicBezTo>
                    <a:pt x="1560" y="810"/>
                    <a:pt x="1608" y="822"/>
                    <a:pt x="1560" y="870"/>
                  </a:cubicBezTo>
                  <a:cubicBezTo>
                    <a:pt x="1565" y="868"/>
                    <a:pt x="1568" y="868"/>
                    <a:pt x="1571" y="868"/>
                  </a:cubicBezTo>
                  <a:cubicBezTo>
                    <a:pt x="1591" y="868"/>
                    <a:pt x="1573" y="893"/>
                    <a:pt x="1588" y="893"/>
                  </a:cubicBezTo>
                  <a:cubicBezTo>
                    <a:pt x="1593" y="893"/>
                    <a:pt x="1603" y="890"/>
                    <a:pt x="1620" y="881"/>
                  </a:cubicBezTo>
                  <a:lnTo>
                    <a:pt x="1620" y="881"/>
                  </a:lnTo>
                  <a:cubicBezTo>
                    <a:pt x="1596" y="917"/>
                    <a:pt x="1572" y="917"/>
                    <a:pt x="1560" y="953"/>
                  </a:cubicBezTo>
                  <a:cubicBezTo>
                    <a:pt x="1560" y="953"/>
                    <a:pt x="1587" y="948"/>
                    <a:pt x="1608" y="948"/>
                  </a:cubicBezTo>
                  <a:cubicBezTo>
                    <a:pt x="1618" y="948"/>
                    <a:pt x="1628" y="949"/>
                    <a:pt x="1632" y="953"/>
                  </a:cubicBezTo>
                  <a:lnTo>
                    <a:pt x="1584" y="965"/>
                  </a:lnTo>
                  <a:lnTo>
                    <a:pt x="1632" y="965"/>
                  </a:lnTo>
                  <a:cubicBezTo>
                    <a:pt x="1655" y="965"/>
                    <a:pt x="1620" y="1012"/>
                    <a:pt x="1596" y="1024"/>
                  </a:cubicBezTo>
                  <a:lnTo>
                    <a:pt x="1644" y="1036"/>
                  </a:lnTo>
                  <a:lnTo>
                    <a:pt x="1608" y="1036"/>
                  </a:lnTo>
                  <a:cubicBezTo>
                    <a:pt x="1634" y="1036"/>
                    <a:pt x="1620" y="1044"/>
                    <a:pt x="1609" y="1048"/>
                  </a:cubicBezTo>
                  <a:lnTo>
                    <a:pt x="1609" y="1048"/>
                  </a:lnTo>
                  <a:cubicBezTo>
                    <a:pt x="1620" y="1048"/>
                    <a:pt x="1632" y="1048"/>
                    <a:pt x="1644" y="1036"/>
                  </a:cubicBezTo>
                  <a:lnTo>
                    <a:pt x="1644" y="1036"/>
                  </a:lnTo>
                  <a:cubicBezTo>
                    <a:pt x="1620" y="1060"/>
                    <a:pt x="1632" y="1072"/>
                    <a:pt x="1644" y="1084"/>
                  </a:cubicBezTo>
                  <a:lnTo>
                    <a:pt x="1608" y="1096"/>
                  </a:lnTo>
                  <a:cubicBezTo>
                    <a:pt x="1608" y="1120"/>
                    <a:pt x="1644" y="1131"/>
                    <a:pt x="1655" y="1155"/>
                  </a:cubicBezTo>
                  <a:cubicBezTo>
                    <a:pt x="1664" y="1151"/>
                    <a:pt x="1672" y="1147"/>
                    <a:pt x="1680" y="1143"/>
                  </a:cubicBezTo>
                  <a:lnTo>
                    <a:pt x="1680" y="1143"/>
                  </a:lnTo>
                  <a:cubicBezTo>
                    <a:pt x="1697" y="1143"/>
                    <a:pt x="1700" y="1140"/>
                    <a:pt x="1703" y="1137"/>
                  </a:cubicBezTo>
                  <a:lnTo>
                    <a:pt x="1703" y="1137"/>
                  </a:lnTo>
                  <a:lnTo>
                    <a:pt x="1682" y="1143"/>
                  </a:lnTo>
                  <a:lnTo>
                    <a:pt x="1682" y="1143"/>
                  </a:lnTo>
                  <a:cubicBezTo>
                    <a:pt x="1691" y="1139"/>
                    <a:pt x="1700" y="1136"/>
                    <a:pt x="1709" y="1134"/>
                  </a:cubicBezTo>
                  <a:lnTo>
                    <a:pt x="1709" y="1134"/>
                  </a:lnTo>
                  <a:cubicBezTo>
                    <a:pt x="1706" y="1135"/>
                    <a:pt x="1704" y="1136"/>
                    <a:pt x="1703" y="1137"/>
                  </a:cubicBezTo>
                  <a:lnTo>
                    <a:pt x="1703" y="1137"/>
                  </a:lnTo>
                  <a:lnTo>
                    <a:pt x="1727" y="1131"/>
                  </a:lnTo>
                  <a:lnTo>
                    <a:pt x="1727" y="1131"/>
                  </a:lnTo>
                  <a:cubicBezTo>
                    <a:pt x="1727" y="1143"/>
                    <a:pt x="1679" y="1155"/>
                    <a:pt x="1667" y="1155"/>
                  </a:cubicBezTo>
                  <a:lnTo>
                    <a:pt x="1691" y="1155"/>
                  </a:lnTo>
                  <a:lnTo>
                    <a:pt x="1655" y="1167"/>
                  </a:lnTo>
                  <a:cubicBezTo>
                    <a:pt x="1676" y="1167"/>
                    <a:pt x="1635" y="1193"/>
                    <a:pt x="1653" y="1193"/>
                  </a:cubicBezTo>
                  <a:cubicBezTo>
                    <a:pt x="1654" y="1193"/>
                    <a:pt x="1655" y="1193"/>
                    <a:pt x="1657" y="1193"/>
                  </a:cubicBezTo>
                  <a:lnTo>
                    <a:pt x="1657" y="1193"/>
                  </a:lnTo>
                  <a:cubicBezTo>
                    <a:pt x="1668" y="1216"/>
                    <a:pt x="1680" y="1227"/>
                    <a:pt x="1691" y="1239"/>
                  </a:cubicBezTo>
                  <a:cubicBezTo>
                    <a:pt x="1709" y="1233"/>
                    <a:pt x="1718" y="1233"/>
                    <a:pt x="1727" y="1233"/>
                  </a:cubicBezTo>
                  <a:cubicBezTo>
                    <a:pt x="1736" y="1233"/>
                    <a:pt x="1745" y="1233"/>
                    <a:pt x="1763" y="1227"/>
                  </a:cubicBezTo>
                  <a:lnTo>
                    <a:pt x="1763" y="1227"/>
                  </a:lnTo>
                  <a:cubicBezTo>
                    <a:pt x="1763" y="1251"/>
                    <a:pt x="1727" y="1286"/>
                    <a:pt x="1739" y="1298"/>
                  </a:cubicBezTo>
                  <a:cubicBezTo>
                    <a:pt x="1741" y="1301"/>
                    <a:pt x="1744" y="1301"/>
                    <a:pt x="1747" y="1301"/>
                  </a:cubicBezTo>
                  <a:cubicBezTo>
                    <a:pt x="1760" y="1301"/>
                    <a:pt x="1779" y="1286"/>
                    <a:pt x="1798" y="1286"/>
                  </a:cubicBezTo>
                  <a:cubicBezTo>
                    <a:pt x="1763" y="1298"/>
                    <a:pt x="1775" y="1310"/>
                    <a:pt x="1751" y="1322"/>
                  </a:cubicBezTo>
                  <a:cubicBezTo>
                    <a:pt x="1763" y="1334"/>
                    <a:pt x="1775" y="1346"/>
                    <a:pt x="1798" y="1358"/>
                  </a:cubicBezTo>
                  <a:cubicBezTo>
                    <a:pt x="1810" y="1346"/>
                    <a:pt x="1822" y="1346"/>
                    <a:pt x="1834" y="1334"/>
                  </a:cubicBezTo>
                  <a:lnTo>
                    <a:pt x="1834" y="1334"/>
                  </a:lnTo>
                  <a:cubicBezTo>
                    <a:pt x="1846" y="1334"/>
                    <a:pt x="1822" y="1358"/>
                    <a:pt x="1810" y="1358"/>
                  </a:cubicBezTo>
                  <a:cubicBezTo>
                    <a:pt x="1867" y="1369"/>
                    <a:pt x="1752" y="1466"/>
                    <a:pt x="1811" y="1466"/>
                  </a:cubicBezTo>
                  <a:cubicBezTo>
                    <a:pt x="1814" y="1466"/>
                    <a:pt x="1818" y="1465"/>
                    <a:pt x="1822" y="1465"/>
                  </a:cubicBezTo>
                  <a:lnTo>
                    <a:pt x="1858" y="1477"/>
                  </a:lnTo>
                  <a:cubicBezTo>
                    <a:pt x="1858" y="1489"/>
                    <a:pt x="1834" y="1477"/>
                    <a:pt x="1822" y="1501"/>
                  </a:cubicBezTo>
                  <a:cubicBezTo>
                    <a:pt x="1882" y="1501"/>
                    <a:pt x="1822" y="1548"/>
                    <a:pt x="1870" y="1548"/>
                  </a:cubicBezTo>
                  <a:cubicBezTo>
                    <a:pt x="1775" y="1608"/>
                    <a:pt x="1905" y="1608"/>
                    <a:pt x="1846" y="1655"/>
                  </a:cubicBezTo>
                  <a:lnTo>
                    <a:pt x="1870" y="1643"/>
                  </a:lnTo>
                  <a:cubicBezTo>
                    <a:pt x="1894" y="1643"/>
                    <a:pt x="1858" y="1667"/>
                    <a:pt x="1858" y="1667"/>
                  </a:cubicBezTo>
                  <a:cubicBezTo>
                    <a:pt x="1870" y="1667"/>
                    <a:pt x="1870" y="1655"/>
                    <a:pt x="1894" y="1655"/>
                  </a:cubicBezTo>
                  <a:cubicBezTo>
                    <a:pt x="1917" y="1679"/>
                    <a:pt x="1917" y="1715"/>
                    <a:pt x="1905" y="1751"/>
                  </a:cubicBezTo>
                  <a:lnTo>
                    <a:pt x="1894" y="1727"/>
                  </a:lnTo>
                  <a:cubicBezTo>
                    <a:pt x="1894" y="1739"/>
                    <a:pt x="1894" y="1751"/>
                    <a:pt x="1894" y="1751"/>
                  </a:cubicBezTo>
                  <a:lnTo>
                    <a:pt x="1894" y="1762"/>
                  </a:lnTo>
                  <a:cubicBezTo>
                    <a:pt x="1894" y="1751"/>
                    <a:pt x="1882" y="1739"/>
                    <a:pt x="1882" y="1715"/>
                  </a:cubicBezTo>
                  <a:cubicBezTo>
                    <a:pt x="1880" y="1714"/>
                    <a:pt x="1879" y="1714"/>
                    <a:pt x="1878" y="1714"/>
                  </a:cubicBezTo>
                  <a:cubicBezTo>
                    <a:pt x="1864" y="1714"/>
                    <a:pt x="1889" y="1776"/>
                    <a:pt x="1883" y="1776"/>
                  </a:cubicBezTo>
                  <a:cubicBezTo>
                    <a:pt x="1883" y="1776"/>
                    <a:pt x="1882" y="1775"/>
                    <a:pt x="1882" y="1774"/>
                  </a:cubicBezTo>
                  <a:lnTo>
                    <a:pt x="1882" y="1774"/>
                  </a:lnTo>
                  <a:cubicBezTo>
                    <a:pt x="1882" y="1786"/>
                    <a:pt x="1882" y="1798"/>
                    <a:pt x="1894" y="1810"/>
                  </a:cubicBezTo>
                  <a:lnTo>
                    <a:pt x="1894" y="1834"/>
                  </a:lnTo>
                  <a:cubicBezTo>
                    <a:pt x="1894" y="1834"/>
                    <a:pt x="1894" y="1846"/>
                    <a:pt x="1894" y="1846"/>
                  </a:cubicBezTo>
                  <a:cubicBezTo>
                    <a:pt x="1870" y="1822"/>
                    <a:pt x="1858" y="1798"/>
                    <a:pt x="1858" y="1762"/>
                  </a:cubicBezTo>
                  <a:cubicBezTo>
                    <a:pt x="1846" y="1751"/>
                    <a:pt x="1846" y="1751"/>
                    <a:pt x="1834" y="1727"/>
                  </a:cubicBezTo>
                  <a:lnTo>
                    <a:pt x="1834" y="1727"/>
                  </a:lnTo>
                  <a:cubicBezTo>
                    <a:pt x="1834" y="1735"/>
                    <a:pt x="1834" y="1743"/>
                    <a:pt x="1838" y="1752"/>
                  </a:cubicBezTo>
                  <a:lnTo>
                    <a:pt x="1838" y="1752"/>
                  </a:lnTo>
                  <a:cubicBezTo>
                    <a:pt x="1838" y="1752"/>
                    <a:pt x="1837" y="1751"/>
                    <a:pt x="1836" y="1751"/>
                  </a:cubicBezTo>
                  <a:cubicBezTo>
                    <a:pt x="1834" y="1751"/>
                    <a:pt x="1832" y="1754"/>
                    <a:pt x="1829" y="1754"/>
                  </a:cubicBezTo>
                  <a:cubicBezTo>
                    <a:pt x="1827" y="1754"/>
                    <a:pt x="1825" y="1753"/>
                    <a:pt x="1822" y="1751"/>
                  </a:cubicBezTo>
                  <a:lnTo>
                    <a:pt x="1822" y="1751"/>
                  </a:lnTo>
                  <a:cubicBezTo>
                    <a:pt x="1822" y="1751"/>
                    <a:pt x="1834" y="1763"/>
                    <a:pt x="1834" y="1774"/>
                  </a:cubicBezTo>
                  <a:cubicBezTo>
                    <a:pt x="1831" y="1773"/>
                    <a:pt x="1829" y="1772"/>
                    <a:pt x="1828" y="1772"/>
                  </a:cubicBezTo>
                  <a:cubicBezTo>
                    <a:pt x="1815" y="1772"/>
                    <a:pt x="1834" y="1811"/>
                    <a:pt x="1834" y="1822"/>
                  </a:cubicBezTo>
                  <a:cubicBezTo>
                    <a:pt x="1825" y="1804"/>
                    <a:pt x="1816" y="1778"/>
                    <a:pt x="1812" y="1778"/>
                  </a:cubicBezTo>
                  <a:cubicBezTo>
                    <a:pt x="1811" y="1778"/>
                    <a:pt x="1810" y="1781"/>
                    <a:pt x="1810" y="1786"/>
                  </a:cubicBezTo>
                  <a:cubicBezTo>
                    <a:pt x="1798" y="1762"/>
                    <a:pt x="1798" y="1751"/>
                    <a:pt x="1798" y="1727"/>
                  </a:cubicBezTo>
                  <a:cubicBezTo>
                    <a:pt x="1798" y="1735"/>
                    <a:pt x="1797" y="1738"/>
                    <a:pt x="1795" y="1738"/>
                  </a:cubicBezTo>
                  <a:cubicBezTo>
                    <a:pt x="1793" y="1738"/>
                    <a:pt x="1789" y="1733"/>
                    <a:pt x="1786" y="1727"/>
                  </a:cubicBezTo>
                  <a:lnTo>
                    <a:pt x="1786" y="1727"/>
                  </a:lnTo>
                  <a:cubicBezTo>
                    <a:pt x="1786" y="1727"/>
                    <a:pt x="1786" y="1727"/>
                    <a:pt x="1786" y="1727"/>
                  </a:cubicBezTo>
                  <a:lnTo>
                    <a:pt x="1775" y="1703"/>
                  </a:lnTo>
                  <a:lnTo>
                    <a:pt x="1775" y="1703"/>
                  </a:lnTo>
                  <a:cubicBezTo>
                    <a:pt x="1775" y="1703"/>
                    <a:pt x="1780" y="1716"/>
                    <a:pt x="1786" y="1727"/>
                  </a:cubicBezTo>
                  <a:lnTo>
                    <a:pt x="1786" y="1727"/>
                  </a:lnTo>
                  <a:cubicBezTo>
                    <a:pt x="1782" y="1727"/>
                    <a:pt x="1779" y="1725"/>
                    <a:pt x="1778" y="1723"/>
                  </a:cubicBezTo>
                  <a:lnTo>
                    <a:pt x="1778" y="1723"/>
                  </a:lnTo>
                  <a:cubicBezTo>
                    <a:pt x="1779" y="1722"/>
                    <a:pt x="1780" y="1721"/>
                    <a:pt x="1779" y="1721"/>
                  </a:cubicBezTo>
                  <a:lnTo>
                    <a:pt x="1779" y="1721"/>
                  </a:lnTo>
                  <a:cubicBezTo>
                    <a:pt x="1779" y="1721"/>
                    <a:pt x="1778" y="1722"/>
                    <a:pt x="1777" y="1723"/>
                  </a:cubicBezTo>
                  <a:lnTo>
                    <a:pt x="1777" y="1723"/>
                  </a:lnTo>
                  <a:cubicBezTo>
                    <a:pt x="1775" y="1719"/>
                    <a:pt x="1775" y="1715"/>
                    <a:pt x="1775" y="1715"/>
                  </a:cubicBezTo>
                  <a:lnTo>
                    <a:pt x="1775" y="1715"/>
                  </a:lnTo>
                  <a:cubicBezTo>
                    <a:pt x="1775" y="1718"/>
                    <a:pt x="1775" y="1721"/>
                    <a:pt x="1775" y="1724"/>
                  </a:cubicBezTo>
                  <a:lnTo>
                    <a:pt x="1775" y="1724"/>
                  </a:lnTo>
                  <a:cubicBezTo>
                    <a:pt x="1772" y="1725"/>
                    <a:pt x="1767" y="1727"/>
                    <a:pt x="1763" y="1727"/>
                  </a:cubicBezTo>
                  <a:lnTo>
                    <a:pt x="1763" y="1727"/>
                  </a:lnTo>
                  <a:cubicBezTo>
                    <a:pt x="1763" y="1726"/>
                    <a:pt x="1763" y="1726"/>
                    <a:pt x="1763" y="1725"/>
                  </a:cubicBezTo>
                  <a:lnTo>
                    <a:pt x="1763" y="1725"/>
                  </a:lnTo>
                  <a:cubicBezTo>
                    <a:pt x="1763" y="1726"/>
                    <a:pt x="1763" y="1726"/>
                    <a:pt x="1763" y="1727"/>
                  </a:cubicBezTo>
                  <a:cubicBezTo>
                    <a:pt x="1763" y="1727"/>
                    <a:pt x="1763" y="1727"/>
                    <a:pt x="1763" y="1727"/>
                  </a:cubicBezTo>
                  <a:lnTo>
                    <a:pt x="1763" y="1727"/>
                  </a:lnTo>
                  <a:cubicBezTo>
                    <a:pt x="1766" y="1743"/>
                    <a:pt x="1768" y="1762"/>
                    <a:pt x="1763" y="1762"/>
                  </a:cubicBezTo>
                  <a:cubicBezTo>
                    <a:pt x="1763" y="1743"/>
                    <a:pt x="1755" y="1724"/>
                    <a:pt x="1752" y="1724"/>
                  </a:cubicBezTo>
                  <a:cubicBezTo>
                    <a:pt x="1751" y="1724"/>
                    <a:pt x="1751" y="1725"/>
                    <a:pt x="1751" y="1727"/>
                  </a:cubicBezTo>
                  <a:cubicBezTo>
                    <a:pt x="1751" y="1727"/>
                    <a:pt x="1763" y="1762"/>
                    <a:pt x="1763" y="1786"/>
                  </a:cubicBezTo>
                  <a:cubicBezTo>
                    <a:pt x="1760" y="1780"/>
                    <a:pt x="1758" y="1778"/>
                    <a:pt x="1758" y="1778"/>
                  </a:cubicBezTo>
                  <a:lnTo>
                    <a:pt x="1758" y="1778"/>
                  </a:lnTo>
                  <a:cubicBezTo>
                    <a:pt x="1756" y="1778"/>
                    <a:pt x="1763" y="1798"/>
                    <a:pt x="1763" y="1798"/>
                  </a:cubicBezTo>
                  <a:lnTo>
                    <a:pt x="1763" y="1810"/>
                  </a:lnTo>
                  <a:cubicBezTo>
                    <a:pt x="1765" y="1821"/>
                    <a:pt x="1766" y="1825"/>
                    <a:pt x="1764" y="1825"/>
                  </a:cubicBezTo>
                  <a:cubicBezTo>
                    <a:pt x="1761" y="1825"/>
                    <a:pt x="1750" y="1801"/>
                    <a:pt x="1748" y="1801"/>
                  </a:cubicBezTo>
                  <a:lnTo>
                    <a:pt x="1748" y="1801"/>
                  </a:lnTo>
                  <a:cubicBezTo>
                    <a:pt x="1748" y="1801"/>
                    <a:pt x="1748" y="1803"/>
                    <a:pt x="1751" y="1810"/>
                  </a:cubicBezTo>
                  <a:cubicBezTo>
                    <a:pt x="1739" y="1786"/>
                    <a:pt x="1727" y="1762"/>
                    <a:pt x="1727" y="1751"/>
                  </a:cubicBezTo>
                  <a:cubicBezTo>
                    <a:pt x="1727" y="1758"/>
                    <a:pt x="1726" y="1761"/>
                    <a:pt x="1724" y="1761"/>
                  </a:cubicBezTo>
                  <a:cubicBezTo>
                    <a:pt x="1720" y="1761"/>
                    <a:pt x="1710" y="1740"/>
                    <a:pt x="1706" y="1740"/>
                  </a:cubicBezTo>
                  <a:cubicBezTo>
                    <a:pt x="1704" y="1740"/>
                    <a:pt x="1703" y="1743"/>
                    <a:pt x="1703" y="1751"/>
                  </a:cubicBezTo>
                  <a:cubicBezTo>
                    <a:pt x="1715" y="1762"/>
                    <a:pt x="1715" y="1786"/>
                    <a:pt x="1715" y="1810"/>
                  </a:cubicBezTo>
                  <a:cubicBezTo>
                    <a:pt x="1723" y="1818"/>
                    <a:pt x="1726" y="1832"/>
                    <a:pt x="1730" y="1844"/>
                  </a:cubicBezTo>
                  <a:lnTo>
                    <a:pt x="1730" y="1844"/>
                  </a:lnTo>
                  <a:cubicBezTo>
                    <a:pt x="1730" y="1843"/>
                    <a:pt x="1729" y="1843"/>
                    <a:pt x="1729" y="1843"/>
                  </a:cubicBezTo>
                  <a:lnTo>
                    <a:pt x="1729" y="1843"/>
                  </a:lnTo>
                  <a:cubicBezTo>
                    <a:pt x="1725" y="1843"/>
                    <a:pt x="1729" y="1867"/>
                    <a:pt x="1724" y="1867"/>
                  </a:cubicBezTo>
                  <a:cubicBezTo>
                    <a:pt x="1722" y="1867"/>
                    <a:pt x="1719" y="1864"/>
                    <a:pt x="1715" y="1858"/>
                  </a:cubicBezTo>
                  <a:lnTo>
                    <a:pt x="1691" y="1774"/>
                  </a:lnTo>
                  <a:cubicBezTo>
                    <a:pt x="1687" y="1768"/>
                    <a:pt x="1684" y="1765"/>
                    <a:pt x="1682" y="1765"/>
                  </a:cubicBezTo>
                  <a:lnTo>
                    <a:pt x="1682" y="1765"/>
                  </a:lnTo>
                  <a:cubicBezTo>
                    <a:pt x="1675" y="1765"/>
                    <a:pt x="1685" y="1811"/>
                    <a:pt x="1672" y="1811"/>
                  </a:cubicBezTo>
                  <a:cubicBezTo>
                    <a:pt x="1670" y="1811"/>
                    <a:pt x="1669" y="1811"/>
                    <a:pt x="1667" y="1810"/>
                  </a:cubicBezTo>
                  <a:lnTo>
                    <a:pt x="1667" y="1810"/>
                  </a:lnTo>
                  <a:lnTo>
                    <a:pt x="1679" y="1822"/>
                  </a:lnTo>
                  <a:lnTo>
                    <a:pt x="1679" y="1846"/>
                  </a:lnTo>
                  <a:cubicBezTo>
                    <a:pt x="1667" y="1822"/>
                    <a:pt x="1655" y="1810"/>
                    <a:pt x="1655" y="1786"/>
                  </a:cubicBezTo>
                  <a:cubicBezTo>
                    <a:pt x="1655" y="1810"/>
                    <a:pt x="1644" y="1786"/>
                    <a:pt x="1655" y="1846"/>
                  </a:cubicBezTo>
                  <a:lnTo>
                    <a:pt x="1644" y="1810"/>
                  </a:lnTo>
                  <a:cubicBezTo>
                    <a:pt x="1643" y="1809"/>
                    <a:pt x="1642" y="1809"/>
                    <a:pt x="1642" y="1809"/>
                  </a:cubicBezTo>
                  <a:lnTo>
                    <a:pt x="1642" y="1809"/>
                  </a:lnTo>
                  <a:cubicBezTo>
                    <a:pt x="1635" y="1809"/>
                    <a:pt x="1652" y="1883"/>
                    <a:pt x="1645" y="1883"/>
                  </a:cubicBezTo>
                  <a:cubicBezTo>
                    <a:pt x="1645" y="1883"/>
                    <a:pt x="1644" y="1882"/>
                    <a:pt x="1644" y="1882"/>
                  </a:cubicBezTo>
                  <a:cubicBezTo>
                    <a:pt x="1632" y="1858"/>
                    <a:pt x="1632" y="1834"/>
                    <a:pt x="1620" y="1810"/>
                  </a:cubicBezTo>
                  <a:cubicBezTo>
                    <a:pt x="1620" y="1810"/>
                    <a:pt x="1620" y="1810"/>
                    <a:pt x="1620" y="1834"/>
                  </a:cubicBezTo>
                  <a:cubicBezTo>
                    <a:pt x="1620" y="1838"/>
                    <a:pt x="1620" y="1842"/>
                    <a:pt x="1620" y="1846"/>
                  </a:cubicBezTo>
                  <a:cubicBezTo>
                    <a:pt x="1620" y="1857"/>
                    <a:pt x="1631" y="1880"/>
                    <a:pt x="1621" y="1881"/>
                  </a:cubicBezTo>
                  <a:lnTo>
                    <a:pt x="1621" y="1881"/>
                  </a:lnTo>
                  <a:cubicBezTo>
                    <a:pt x="1620" y="1878"/>
                    <a:pt x="1620" y="1874"/>
                    <a:pt x="1620" y="1870"/>
                  </a:cubicBezTo>
                  <a:lnTo>
                    <a:pt x="1620" y="1882"/>
                  </a:lnTo>
                  <a:cubicBezTo>
                    <a:pt x="1620" y="1882"/>
                    <a:pt x="1620" y="1882"/>
                    <a:pt x="1621" y="1881"/>
                  </a:cubicBezTo>
                  <a:lnTo>
                    <a:pt x="1621" y="1881"/>
                  </a:lnTo>
                  <a:cubicBezTo>
                    <a:pt x="1624" y="1898"/>
                    <a:pt x="1632" y="1908"/>
                    <a:pt x="1632" y="1917"/>
                  </a:cubicBezTo>
                  <a:cubicBezTo>
                    <a:pt x="1620" y="1891"/>
                    <a:pt x="1614" y="1884"/>
                    <a:pt x="1609" y="1884"/>
                  </a:cubicBezTo>
                  <a:cubicBezTo>
                    <a:pt x="1604" y="1884"/>
                    <a:pt x="1602" y="1896"/>
                    <a:pt x="1598" y="1896"/>
                  </a:cubicBezTo>
                  <a:cubicBezTo>
                    <a:pt x="1595" y="1896"/>
                    <a:pt x="1591" y="1890"/>
                    <a:pt x="1584" y="1870"/>
                  </a:cubicBezTo>
                  <a:cubicBezTo>
                    <a:pt x="1572" y="1870"/>
                    <a:pt x="1572" y="1881"/>
                    <a:pt x="1561" y="1893"/>
                  </a:cubicBezTo>
                  <a:lnTo>
                    <a:pt x="1561" y="1893"/>
                  </a:lnTo>
                  <a:cubicBezTo>
                    <a:pt x="1560" y="1892"/>
                    <a:pt x="1560" y="1892"/>
                    <a:pt x="1560" y="1891"/>
                  </a:cubicBezTo>
                  <a:lnTo>
                    <a:pt x="1560" y="1891"/>
                  </a:lnTo>
                  <a:lnTo>
                    <a:pt x="1560" y="1893"/>
                  </a:lnTo>
                  <a:cubicBezTo>
                    <a:pt x="1560" y="1893"/>
                    <a:pt x="1560" y="1893"/>
                    <a:pt x="1561" y="1893"/>
                  </a:cubicBezTo>
                  <a:lnTo>
                    <a:pt x="1561" y="1893"/>
                  </a:lnTo>
                  <a:cubicBezTo>
                    <a:pt x="1565" y="1910"/>
                    <a:pt x="1572" y="1937"/>
                    <a:pt x="1567" y="1937"/>
                  </a:cubicBezTo>
                  <a:cubicBezTo>
                    <a:pt x="1566" y="1937"/>
                    <a:pt x="1564" y="1934"/>
                    <a:pt x="1560" y="1929"/>
                  </a:cubicBezTo>
                  <a:cubicBezTo>
                    <a:pt x="1548" y="1905"/>
                    <a:pt x="1560" y="1905"/>
                    <a:pt x="1548" y="1893"/>
                  </a:cubicBezTo>
                  <a:cubicBezTo>
                    <a:pt x="1540" y="1866"/>
                    <a:pt x="1538" y="1858"/>
                    <a:pt x="1537" y="1858"/>
                  </a:cubicBezTo>
                  <a:lnTo>
                    <a:pt x="1537" y="1858"/>
                  </a:lnTo>
                  <a:cubicBezTo>
                    <a:pt x="1536" y="1858"/>
                    <a:pt x="1538" y="1872"/>
                    <a:pt x="1534" y="1872"/>
                  </a:cubicBezTo>
                  <a:cubicBezTo>
                    <a:pt x="1533" y="1872"/>
                    <a:pt x="1530" y="1868"/>
                    <a:pt x="1524" y="1858"/>
                  </a:cubicBezTo>
                  <a:cubicBezTo>
                    <a:pt x="1521" y="1854"/>
                    <a:pt x="1518" y="1852"/>
                    <a:pt x="1516" y="1852"/>
                  </a:cubicBezTo>
                  <a:lnTo>
                    <a:pt x="1516" y="1852"/>
                  </a:lnTo>
                  <a:cubicBezTo>
                    <a:pt x="1508" y="1852"/>
                    <a:pt x="1522" y="1893"/>
                    <a:pt x="1513" y="1893"/>
                  </a:cubicBezTo>
                  <a:cubicBezTo>
                    <a:pt x="1513" y="1916"/>
                    <a:pt x="1513" y="1945"/>
                    <a:pt x="1513" y="1965"/>
                  </a:cubicBezTo>
                  <a:cubicBezTo>
                    <a:pt x="1501" y="1941"/>
                    <a:pt x="1501" y="1929"/>
                    <a:pt x="1489" y="1905"/>
                  </a:cubicBezTo>
                  <a:lnTo>
                    <a:pt x="1489" y="1905"/>
                  </a:lnTo>
                  <a:cubicBezTo>
                    <a:pt x="1489" y="1905"/>
                    <a:pt x="1513" y="1965"/>
                    <a:pt x="1513" y="1977"/>
                  </a:cubicBezTo>
                  <a:cubicBezTo>
                    <a:pt x="1501" y="1953"/>
                    <a:pt x="1489" y="1929"/>
                    <a:pt x="1477" y="1905"/>
                  </a:cubicBezTo>
                  <a:cubicBezTo>
                    <a:pt x="1471" y="1894"/>
                    <a:pt x="1467" y="1888"/>
                    <a:pt x="1465" y="1886"/>
                  </a:cubicBezTo>
                  <a:lnTo>
                    <a:pt x="1465" y="1886"/>
                  </a:lnTo>
                  <a:cubicBezTo>
                    <a:pt x="1467" y="1903"/>
                    <a:pt x="1476" y="1953"/>
                    <a:pt x="1465" y="1953"/>
                  </a:cubicBezTo>
                  <a:lnTo>
                    <a:pt x="1465" y="1965"/>
                  </a:lnTo>
                  <a:cubicBezTo>
                    <a:pt x="1468" y="1982"/>
                    <a:pt x="1469" y="1987"/>
                    <a:pt x="1468" y="1987"/>
                  </a:cubicBezTo>
                  <a:cubicBezTo>
                    <a:pt x="1466" y="1987"/>
                    <a:pt x="1459" y="1968"/>
                    <a:pt x="1455" y="1968"/>
                  </a:cubicBezTo>
                  <a:cubicBezTo>
                    <a:pt x="1454" y="1968"/>
                    <a:pt x="1453" y="1970"/>
                    <a:pt x="1453" y="1977"/>
                  </a:cubicBezTo>
                  <a:lnTo>
                    <a:pt x="1441" y="1917"/>
                  </a:lnTo>
                  <a:lnTo>
                    <a:pt x="1441" y="1905"/>
                  </a:lnTo>
                  <a:cubicBezTo>
                    <a:pt x="1429" y="1929"/>
                    <a:pt x="1429" y="1965"/>
                    <a:pt x="1441" y="1989"/>
                  </a:cubicBezTo>
                  <a:lnTo>
                    <a:pt x="1441" y="2001"/>
                  </a:lnTo>
                  <a:cubicBezTo>
                    <a:pt x="1405" y="1893"/>
                    <a:pt x="1405" y="1977"/>
                    <a:pt x="1382" y="1893"/>
                  </a:cubicBezTo>
                  <a:cubicBezTo>
                    <a:pt x="1382" y="1907"/>
                    <a:pt x="1379" y="1912"/>
                    <a:pt x="1374" y="1912"/>
                  </a:cubicBezTo>
                  <a:cubicBezTo>
                    <a:pt x="1364" y="1912"/>
                    <a:pt x="1348" y="1892"/>
                    <a:pt x="1338" y="1892"/>
                  </a:cubicBezTo>
                  <a:cubicBezTo>
                    <a:pt x="1336" y="1892"/>
                    <a:pt x="1335" y="1892"/>
                    <a:pt x="1334" y="1893"/>
                  </a:cubicBezTo>
                  <a:cubicBezTo>
                    <a:pt x="1358" y="1977"/>
                    <a:pt x="1334" y="1893"/>
                    <a:pt x="1346" y="1989"/>
                  </a:cubicBezTo>
                  <a:lnTo>
                    <a:pt x="1322" y="1941"/>
                  </a:lnTo>
                  <a:cubicBezTo>
                    <a:pt x="1319" y="1935"/>
                    <a:pt x="1318" y="1931"/>
                    <a:pt x="1317" y="1928"/>
                  </a:cubicBezTo>
                  <a:lnTo>
                    <a:pt x="1317" y="1928"/>
                  </a:lnTo>
                  <a:cubicBezTo>
                    <a:pt x="1318" y="1928"/>
                    <a:pt x="1319" y="1929"/>
                    <a:pt x="1319" y="1929"/>
                  </a:cubicBezTo>
                  <a:cubicBezTo>
                    <a:pt x="1321" y="1929"/>
                    <a:pt x="1322" y="1925"/>
                    <a:pt x="1322" y="1917"/>
                  </a:cubicBezTo>
                  <a:lnTo>
                    <a:pt x="1319" y="1912"/>
                  </a:lnTo>
                  <a:lnTo>
                    <a:pt x="1319" y="1912"/>
                  </a:lnTo>
                  <a:cubicBezTo>
                    <a:pt x="1318" y="1917"/>
                    <a:pt x="1316" y="1921"/>
                    <a:pt x="1317" y="1928"/>
                  </a:cubicBezTo>
                  <a:lnTo>
                    <a:pt x="1317" y="1928"/>
                  </a:lnTo>
                  <a:cubicBezTo>
                    <a:pt x="1310" y="1921"/>
                    <a:pt x="1295" y="1882"/>
                    <a:pt x="1289" y="1882"/>
                  </a:cubicBezTo>
                  <a:cubicBezTo>
                    <a:pt x="1287" y="1882"/>
                    <a:pt x="1286" y="1885"/>
                    <a:pt x="1286" y="1893"/>
                  </a:cubicBezTo>
                  <a:lnTo>
                    <a:pt x="1286" y="1870"/>
                  </a:lnTo>
                  <a:cubicBezTo>
                    <a:pt x="1286" y="1879"/>
                    <a:pt x="1272" y="1874"/>
                    <a:pt x="1271" y="1906"/>
                  </a:cubicBezTo>
                  <a:lnTo>
                    <a:pt x="1271" y="1906"/>
                  </a:lnTo>
                  <a:cubicBezTo>
                    <a:pt x="1256" y="1911"/>
                    <a:pt x="1259" y="1951"/>
                    <a:pt x="1249" y="1951"/>
                  </a:cubicBezTo>
                  <a:cubicBezTo>
                    <a:pt x="1247" y="1951"/>
                    <a:pt x="1243" y="1948"/>
                    <a:pt x="1239" y="1941"/>
                  </a:cubicBezTo>
                  <a:lnTo>
                    <a:pt x="1239" y="1917"/>
                  </a:lnTo>
                  <a:cubicBezTo>
                    <a:pt x="1236" y="1915"/>
                    <a:pt x="1234" y="1913"/>
                    <a:pt x="1232" y="1913"/>
                  </a:cubicBezTo>
                  <a:cubicBezTo>
                    <a:pt x="1217" y="1913"/>
                    <a:pt x="1226" y="1990"/>
                    <a:pt x="1215" y="2001"/>
                  </a:cubicBezTo>
                  <a:cubicBezTo>
                    <a:pt x="1215" y="1965"/>
                    <a:pt x="1203" y="1941"/>
                    <a:pt x="1179" y="1917"/>
                  </a:cubicBezTo>
                  <a:lnTo>
                    <a:pt x="1179" y="1905"/>
                  </a:lnTo>
                  <a:cubicBezTo>
                    <a:pt x="1167" y="1905"/>
                    <a:pt x="1167" y="1965"/>
                    <a:pt x="1155" y="1989"/>
                  </a:cubicBezTo>
                  <a:cubicBezTo>
                    <a:pt x="1132" y="1929"/>
                    <a:pt x="1120" y="1965"/>
                    <a:pt x="1096" y="1929"/>
                  </a:cubicBezTo>
                  <a:cubicBezTo>
                    <a:pt x="1096" y="1953"/>
                    <a:pt x="1096" y="1965"/>
                    <a:pt x="1096" y="1989"/>
                  </a:cubicBezTo>
                  <a:cubicBezTo>
                    <a:pt x="1096" y="1988"/>
                    <a:pt x="1096" y="1987"/>
                    <a:pt x="1096" y="1987"/>
                  </a:cubicBezTo>
                  <a:cubicBezTo>
                    <a:pt x="1096" y="1987"/>
                    <a:pt x="1095" y="2004"/>
                    <a:pt x="1093" y="2004"/>
                  </a:cubicBezTo>
                  <a:cubicBezTo>
                    <a:pt x="1091" y="2004"/>
                    <a:pt x="1088" y="1997"/>
                    <a:pt x="1084" y="1977"/>
                  </a:cubicBezTo>
                  <a:cubicBezTo>
                    <a:pt x="1077" y="1944"/>
                    <a:pt x="1074" y="1936"/>
                    <a:pt x="1071" y="1936"/>
                  </a:cubicBezTo>
                  <a:cubicBezTo>
                    <a:pt x="1068" y="1936"/>
                    <a:pt x="1065" y="1941"/>
                    <a:pt x="1060" y="1941"/>
                  </a:cubicBezTo>
                  <a:lnTo>
                    <a:pt x="1072" y="2013"/>
                  </a:lnTo>
                  <a:cubicBezTo>
                    <a:pt x="1062" y="1982"/>
                    <a:pt x="1056" y="1973"/>
                    <a:pt x="1051" y="1973"/>
                  </a:cubicBezTo>
                  <a:cubicBezTo>
                    <a:pt x="1044" y="1973"/>
                    <a:pt x="1042" y="1997"/>
                    <a:pt x="1037" y="1997"/>
                  </a:cubicBezTo>
                  <a:cubicBezTo>
                    <a:pt x="1034" y="1997"/>
                    <a:pt x="1031" y="1990"/>
                    <a:pt x="1024" y="1965"/>
                  </a:cubicBezTo>
                  <a:cubicBezTo>
                    <a:pt x="1018" y="1959"/>
                    <a:pt x="1013" y="1956"/>
                    <a:pt x="1007" y="1956"/>
                  </a:cubicBezTo>
                  <a:cubicBezTo>
                    <a:pt x="1001" y="1956"/>
                    <a:pt x="995" y="1959"/>
                    <a:pt x="989" y="1965"/>
                  </a:cubicBezTo>
                  <a:lnTo>
                    <a:pt x="989" y="1989"/>
                  </a:lnTo>
                  <a:cubicBezTo>
                    <a:pt x="989" y="1989"/>
                    <a:pt x="977" y="1989"/>
                    <a:pt x="965" y="1977"/>
                  </a:cubicBezTo>
                  <a:cubicBezTo>
                    <a:pt x="965" y="1974"/>
                    <a:pt x="965" y="1973"/>
                    <a:pt x="966" y="1973"/>
                  </a:cubicBezTo>
                  <a:cubicBezTo>
                    <a:pt x="969" y="1973"/>
                    <a:pt x="973" y="1980"/>
                    <a:pt x="975" y="1980"/>
                  </a:cubicBezTo>
                  <a:cubicBezTo>
                    <a:pt x="976" y="1980"/>
                    <a:pt x="977" y="1979"/>
                    <a:pt x="977" y="1977"/>
                  </a:cubicBezTo>
                  <a:cubicBezTo>
                    <a:pt x="965" y="1953"/>
                    <a:pt x="941" y="1929"/>
                    <a:pt x="929" y="1917"/>
                  </a:cubicBezTo>
                  <a:cubicBezTo>
                    <a:pt x="928" y="1916"/>
                    <a:pt x="926" y="1914"/>
                    <a:pt x="925" y="1913"/>
                  </a:cubicBezTo>
                  <a:lnTo>
                    <a:pt x="925" y="1913"/>
                  </a:lnTo>
                  <a:cubicBezTo>
                    <a:pt x="931" y="1891"/>
                    <a:pt x="965" y="1885"/>
                    <a:pt x="965" y="1858"/>
                  </a:cubicBezTo>
                  <a:cubicBezTo>
                    <a:pt x="882" y="1846"/>
                    <a:pt x="965" y="1846"/>
                    <a:pt x="882" y="1822"/>
                  </a:cubicBezTo>
                  <a:lnTo>
                    <a:pt x="882" y="1810"/>
                  </a:lnTo>
                  <a:lnTo>
                    <a:pt x="941" y="1810"/>
                  </a:lnTo>
                  <a:cubicBezTo>
                    <a:pt x="965" y="1810"/>
                    <a:pt x="953" y="1822"/>
                    <a:pt x="977" y="1834"/>
                  </a:cubicBezTo>
                  <a:lnTo>
                    <a:pt x="1036" y="1834"/>
                  </a:lnTo>
                  <a:cubicBezTo>
                    <a:pt x="1013" y="1834"/>
                    <a:pt x="1001" y="1810"/>
                    <a:pt x="1013" y="1810"/>
                  </a:cubicBezTo>
                  <a:lnTo>
                    <a:pt x="977" y="1810"/>
                  </a:lnTo>
                  <a:cubicBezTo>
                    <a:pt x="953" y="1792"/>
                    <a:pt x="971" y="1792"/>
                    <a:pt x="990" y="1792"/>
                  </a:cubicBezTo>
                  <a:cubicBezTo>
                    <a:pt x="1010" y="1792"/>
                    <a:pt x="1030" y="1792"/>
                    <a:pt x="1013" y="1774"/>
                  </a:cubicBezTo>
                  <a:lnTo>
                    <a:pt x="1013" y="1774"/>
                  </a:lnTo>
                  <a:lnTo>
                    <a:pt x="1036" y="1786"/>
                  </a:lnTo>
                  <a:cubicBezTo>
                    <a:pt x="1024" y="1774"/>
                    <a:pt x="1048" y="1751"/>
                    <a:pt x="989" y="1715"/>
                  </a:cubicBezTo>
                  <a:cubicBezTo>
                    <a:pt x="1001" y="1715"/>
                    <a:pt x="1013" y="1727"/>
                    <a:pt x="1024" y="1727"/>
                  </a:cubicBezTo>
                  <a:cubicBezTo>
                    <a:pt x="1048" y="1703"/>
                    <a:pt x="977" y="1643"/>
                    <a:pt x="1024" y="1643"/>
                  </a:cubicBezTo>
                  <a:lnTo>
                    <a:pt x="1048" y="1655"/>
                  </a:lnTo>
                  <a:cubicBezTo>
                    <a:pt x="1048" y="1643"/>
                    <a:pt x="1013" y="1632"/>
                    <a:pt x="1024" y="1632"/>
                  </a:cubicBezTo>
                  <a:cubicBezTo>
                    <a:pt x="1040" y="1632"/>
                    <a:pt x="1046" y="1637"/>
                    <a:pt x="1047" y="1637"/>
                  </a:cubicBezTo>
                  <a:cubicBezTo>
                    <a:pt x="1048" y="1637"/>
                    <a:pt x="1048" y="1635"/>
                    <a:pt x="1048" y="1632"/>
                  </a:cubicBezTo>
                  <a:cubicBezTo>
                    <a:pt x="1048" y="1620"/>
                    <a:pt x="1024" y="1608"/>
                    <a:pt x="1036" y="1608"/>
                  </a:cubicBezTo>
                  <a:lnTo>
                    <a:pt x="1060" y="1620"/>
                  </a:lnTo>
                  <a:cubicBezTo>
                    <a:pt x="1096" y="1596"/>
                    <a:pt x="1013" y="1560"/>
                    <a:pt x="1001" y="1536"/>
                  </a:cubicBezTo>
                  <a:lnTo>
                    <a:pt x="1001" y="1536"/>
                  </a:lnTo>
                  <a:cubicBezTo>
                    <a:pt x="1018" y="1542"/>
                    <a:pt x="1036" y="1545"/>
                    <a:pt x="1054" y="1545"/>
                  </a:cubicBezTo>
                  <a:cubicBezTo>
                    <a:pt x="1072" y="1545"/>
                    <a:pt x="1090" y="1542"/>
                    <a:pt x="1108" y="1536"/>
                  </a:cubicBezTo>
                  <a:lnTo>
                    <a:pt x="1120" y="1536"/>
                  </a:lnTo>
                  <a:cubicBezTo>
                    <a:pt x="1132" y="1501"/>
                    <a:pt x="1084" y="1465"/>
                    <a:pt x="1072" y="1429"/>
                  </a:cubicBezTo>
                  <a:cubicBezTo>
                    <a:pt x="1132" y="1429"/>
                    <a:pt x="1108" y="1381"/>
                    <a:pt x="1155" y="1358"/>
                  </a:cubicBezTo>
                  <a:cubicBezTo>
                    <a:pt x="1143" y="1358"/>
                    <a:pt x="1120" y="1358"/>
                    <a:pt x="1108" y="1346"/>
                  </a:cubicBezTo>
                  <a:cubicBezTo>
                    <a:pt x="1117" y="1346"/>
                    <a:pt x="1092" y="1326"/>
                    <a:pt x="1104" y="1326"/>
                  </a:cubicBezTo>
                  <a:cubicBezTo>
                    <a:pt x="1109" y="1326"/>
                    <a:pt x="1117" y="1328"/>
                    <a:pt x="1132" y="1334"/>
                  </a:cubicBezTo>
                  <a:cubicBezTo>
                    <a:pt x="1144" y="1337"/>
                    <a:pt x="1153" y="1339"/>
                    <a:pt x="1159" y="1339"/>
                  </a:cubicBezTo>
                  <a:cubicBezTo>
                    <a:pt x="1175" y="1339"/>
                    <a:pt x="1170" y="1327"/>
                    <a:pt x="1179" y="1310"/>
                  </a:cubicBezTo>
                  <a:lnTo>
                    <a:pt x="1108" y="1286"/>
                  </a:lnTo>
                  <a:cubicBezTo>
                    <a:pt x="1208" y="1286"/>
                    <a:pt x="1100" y="1214"/>
                    <a:pt x="1173" y="1214"/>
                  </a:cubicBezTo>
                  <a:cubicBezTo>
                    <a:pt x="1178" y="1214"/>
                    <a:pt x="1184" y="1214"/>
                    <a:pt x="1191" y="1215"/>
                  </a:cubicBezTo>
                  <a:cubicBezTo>
                    <a:pt x="1167" y="1203"/>
                    <a:pt x="1179" y="1203"/>
                    <a:pt x="1155" y="1191"/>
                  </a:cubicBezTo>
                  <a:lnTo>
                    <a:pt x="1155" y="1191"/>
                  </a:lnTo>
                  <a:lnTo>
                    <a:pt x="1203" y="1203"/>
                  </a:lnTo>
                  <a:cubicBezTo>
                    <a:pt x="1215" y="1179"/>
                    <a:pt x="1227" y="1179"/>
                    <a:pt x="1215" y="1155"/>
                  </a:cubicBezTo>
                  <a:lnTo>
                    <a:pt x="1215" y="1155"/>
                  </a:lnTo>
                  <a:lnTo>
                    <a:pt x="1251" y="1167"/>
                  </a:lnTo>
                  <a:cubicBezTo>
                    <a:pt x="1251" y="1155"/>
                    <a:pt x="1143" y="1108"/>
                    <a:pt x="1143" y="1096"/>
                  </a:cubicBezTo>
                  <a:lnTo>
                    <a:pt x="1143" y="1096"/>
                  </a:lnTo>
                  <a:lnTo>
                    <a:pt x="1203" y="1120"/>
                  </a:lnTo>
                  <a:cubicBezTo>
                    <a:pt x="1203" y="1096"/>
                    <a:pt x="1263" y="1084"/>
                    <a:pt x="1215" y="1048"/>
                  </a:cubicBezTo>
                  <a:cubicBezTo>
                    <a:pt x="1227" y="1048"/>
                    <a:pt x="1239" y="1060"/>
                    <a:pt x="1239" y="1060"/>
                  </a:cubicBezTo>
                  <a:cubicBezTo>
                    <a:pt x="1240" y="1062"/>
                    <a:pt x="1243" y="1062"/>
                    <a:pt x="1245" y="1062"/>
                  </a:cubicBezTo>
                  <a:cubicBezTo>
                    <a:pt x="1261" y="1062"/>
                    <a:pt x="1287" y="1033"/>
                    <a:pt x="1215" y="1012"/>
                  </a:cubicBezTo>
                  <a:lnTo>
                    <a:pt x="1215" y="1012"/>
                  </a:lnTo>
                  <a:cubicBezTo>
                    <a:pt x="1222" y="1014"/>
                    <a:pt x="1227" y="1015"/>
                    <a:pt x="1230" y="1015"/>
                  </a:cubicBezTo>
                  <a:cubicBezTo>
                    <a:pt x="1253" y="1015"/>
                    <a:pt x="1225" y="987"/>
                    <a:pt x="1215" y="977"/>
                  </a:cubicBezTo>
                  <a:lnTo>
                    <a:pt x="1215" y="977"/>
                  </a:lnTo>
                  <a:lnTo>
                    <a:pt x="1251" y="989"/>
                  </a:lnTo>
                  <a:cubicBezTo>
                    <a:pt x="1203" y="965"/>
                    <a:pt x="1191" y="953"/>
                    <a:pt x="1179" y="941"/>
                  </a:cubicBezTo>
                  <a:lnTo>
                    <a:pt x="1203" y="941"/>
                  </a:lnTo>
                  <a:cubicBezTo>
                    <a:pt x="1203" y="941"/>
                    <a:pt x="1167" y="917"/>
                    <a:pt x="1191" y="917"/>
                  </a:cubicBezTo>
                  <a:lnTo>
                    <a:pt x="1215" y="929"/>
                  </a:lnTo>
                  <a:cubicBezTo>
                    <a:pt x="1215" y="917"/>
                    <a:pt x="1215" y="905"/>
                    <a:pt x="1179" y="893"/>
                  </a:cubicBezTo>
                  <a:cubicBezTo>
                    <a:pt x="1143" y="881"/>
                    <a:pt x="1203" y="881"/>
                    <a:pt x="1239" y="881"/>
                  </a:cubicBezTo>
                  <a:cubicBezTo>
                    <a:pt x="1215" y="881"/>
                    <a:pt x="1191" y="858"/>
                    <a:pt x="1203" y="858"/>
                  </a:cubicBezTo>
                  <a:lnTo>
                    <a:pt x="1203" y="858"/>
                  </a:lnTo>
                  <a:cubicBezTo>
                    <a:pt x="1203" y="858"/>
                    <a:pt x="1215" y="870"/>
                    <a:pt x="1227" y="870"/>
                  </a:cubicBezTo>
                  <a:cubicBezTo>
                    <a:pt x="1263" y="858"/>
                    <a:pt x="1191" y="822"/>
                    <a:pt x="1227" y="822"/>
                  </a:cubicBezTo>
                  <a:lnTo>
                    <a:pt x="1251" y="822"/>
                  </a:lnTo>
                  <a:cubicBezTo>
                    <a:pt x="1251" y="834"/>
                    <a:pt x="1248" y="843"/>
                    <a:pt x="1244" y="848"/>
                  </a:cubicBezTo>
                  <a:lnTo>
                    <a:pt x="1244" y="848"/>
                  </a:lnTo>
                  <a:cubicBezTo>
                    <a:pt x="1243" y="847"/>
                    <a:pt x="1241" y="846"/>
                    <a:pt x="1239" y="846"/>
                  </a:cubicBezTo>
                  <a:lnTo>
                    <a:pt x="1239" y="846"/>
                  </a:lnTo>
                  <a:cubicBezTo>
                    <a:pt x="1239" y="849"/>
                    <a:pt x="1240" y="850"/>
                    <a:pt x="1241" y="850"/>
                  </a:cubicBezTo>
                  <a:cubicBezTo>
                    <a:pt x="1242" y="850"/>
                    <a:pt x="1243" y="849"/>
                    <a:pt x="1244" y="848"/>
                  </a:cubicBezTo>
                  <a:lnTo>
                    <a:pt x="1244" y="848"/>
                  </a:lnTo>
                  <a:cubicBezTo>
                    <a:pt x="1275" y="856"/>
                    <a:pt x="1277" y="848"/>
                    <a:pt x="1322" y="881"/>
                  </a:cubicBezTo>
                  <a:cubicBezTo>
                    <a:pt x="1298" y="858"/>
                    <a:pt x="1251" y="822"/>
                    <a:pt x="1274" y="810"/>
                  </a:cubicBezTo>
                  <a:lnTo>
                    <a:pt x="1286" y="810"/>
                  </a:lnTo>
                  <a:cubicBezTo>
                    <a:pt x="1286" y="806"/>
                    <a:pt x="1288" y="805"/>
                    <a:pt x="1289" y="805"/>
                  </a:cubicBezTo>
                  <a:cubicBezTo>
                    <a:pt x="1293" y="805"/>
                    <a:pt x="1298" y="810"/>
                    <a:pt x="1298" y="810"/>
                  </a:cubicBezTo>
                  <a:cubicBezTo>
                    <a:pt x="1322" y="810"/>
                    <a:pt x="1322" y="798"/>
                    <a:pt x="1322" y="786"/>
                  </a:cubicBezTo>
                  <a:cubicBezTo>
                    <a:pt x="1286" y="774"/>
                    <a:pt x="1286" y="774"/>
                    <a:pt x="1251" y="774"/>
                  </a:cubicBezTo>
                  <a:cubicBezTo>
                    <a:pt x="1251" y="786"/>
                    <a:pt x="1251" y="786"/>
                    <a:pt x="1251" y="798"/>
                  </a:cubicBezTo>
                  <a:cubicBezTo>
                    <a:pt x="1239" y="786"/>
                    <a:pt x="1227" y="774"/>
                    <a:pt x="1251" y="774"/>
                  </a:cubicBezTo>
                  <a:lnTo>
                    <a:pt x="1179" y="739"/>
                  </a:lnTo>
                  <a:lnTo>
                    <a:pt x="1179" y="739"/>
                  </a:lnTo>
                  <a:cubicBezTo>
                    <a:pt x="1209" y="745"/>
                    <a:pt x="1233" y="745"/>
                    <a:pt x="1254" y="745"/>
                  </a:cubicBezTo>
                  <a:cubicBezTo>
                    <a:pt x="1274" y="745"/>
                    <a:pt x="1292" y="745"/>
                    <a:pt x="1310" y="750"/>
                  </a:cubicBezTo>
                  <a:cubicBezTo>
                    <a:pt x="1298" y="727"/>
                    <a:pt x="1310" y="703"/>
                    <a:pt x="1239" y="667"/>
                  </a:cubicBezTo>
                  <a:lnTo>
                    <a:pt x="1274" y="667"/>
                  </a:lnTo>
                  <a:cubicBezTo>
                    <a:pt x="1286" y="667"/>
                    <a:pt x="1274" y="679"/>
                    <a:pt x="1286" y="679"/>
                  </a:cubicBezTo>
                  <a:cubicBezTo>
                    <a:pt x="1274" y="667"/>
                    <a:pt x="1286" y="643"/>
                    <a:pt x="1239" y="631"/>
                  </a:cubicBezTo>
                  <a:cubicBezTo>
                    <a:pt x="1255" y="631"/>
                    <a:pt x="1270" y="642"/>
                    <a:pt x="1279" y="642"/>
                  </a:cubicBezTo>
                  <a:cubicBezTo>
                    <a:pt x="1284" y="642"/>
                    <a:pt x="1286" y="639"/>
                    <a:pt x="1286" y="631"/>
                  </a:cubicBezTo>
                  <a:lnTo>
                    <a:pt x="1298" y="631"/>
                  </a:lnTo>
                  <a:cubicBezTo>
                    <a:pt x="1394" y="619"/>
                    <a:pt x="1179" y="536"/>
                    <a:pt x="1298" y="524"/>
                  </a:cubicBezTo>
                  <a:lnTo>
                    <a:pt x="1274" y="524"/>
                  </a:lnTo>
                  <a:cubicBezTo>
                    <a:pt x="1298" y="512"/>
                    <a:pt x="1310" y="500"/>
                    <a:pt x="1298" y="477"/>
                  </a:cubicBezTo>
                  <a:cubicBezTo>
                    <a:pt x="1327" y="467"/>
                    <a:pt x="1333" y="458"/>
                    <a:pt x="1346" y="448"/>
                  </a:cubicBezTo>
                  <a:lnTo>
                    <a:pt x="1346" y="448"/>
                  </a:lnTo>
                  <a:lnTo>
                    <a:pt x="1346" y="453"/>
                  </a:lnTo>
                  <a:cubicBezTo>
                    <a:pt x="1356" y="446"/>
                    <a:pt x="1362" y="444"/>
                    <a:pt x="1367" y="444"/>
                  </a:cubicBezTo>
                  <a:cubicBezTo>
                    <a:pt x="1368" y="444"/>
                    <a:pt x="1370" y="444"/>
                    <a:pt x="1371" y="445"/>
                  </a:cubicBezTo>
                  <a:lnTo>
                    <a:pt x="1371" y="445"/>
                  </a:lnTo>
                  <a:cubicBezTo>
                    <a:pt x="1370" y="442"/>
                    <a:pt x="1366" y="441"/>
                    <a:pt x="1358" y="441"/>
                  </a:cubicBezTo>
                  <a:cubicBezTo>
                    <a:pt x="1353" y="443"/>
                    <a:pt x="1349" y="446"/>
                    <a:pt x="1346" y="448"/>
                  </a:cubicBezTo>
                  <a:lnTo>
                    <a:pt x="1346" y="448"/>
                  </a:lnTo>
                  <a:lnTo>
                    <a:pt x="1346" y="441"/>
                  </a:lnTo>
                  <a:cubicBezTo>
                    <a:pt x="1328" y="453"/>
                    <a:pt x="1319" y="456"/>
                    <a:pt x="1315" y="456"/>
                  </a:cubicBezTo>
                  <a:cubicBezTo>
                    <a:pt x="1310" y="456"/>
                    <a:pt x="1310" y="453"/>
                    <a:pt x="1310" y="453"/>
                  </a:cubicBezTo>
                  <a:lnTo>
                    <a:pt x="1322" y="453"/>
                  </a:lnTo>
                  <a:cubicBezTo>
                    <a:pt x="1334" y="441"/>
                    <a:pt x="1346" y="429"/>
                    <a:pt x="1358" y="429"/>
                  </a:cubicBezTo>
                  <a:cubicBezTo>
                    <a:pt x="1372" y="429"/>
                    <a:pt x="1391" y="429"/>
                    <a:pt x="1401" y="432"/>
                  </a:cubicBezTo>
                  <a:lnTo>
                    <a:pt x="1401" y="432"/>
                  </a:lnTo>
                  <a:cubicBezTo>
                    <a:pt x="1416" y="420"/>
                    <a:pt x="1439" y="425"/>
                    <a:pt x="1429" y="405"/>
                  </a:cubicBezTo>
                  <a:lnTo>
                    <a:pt x="1441" y="405"/>
                  </a:lnTo>
                  <a:cubicBezTo>
                    <a:pt x="1462" y="375"/>
                    <a:pt x="1436" y="372"/>
                    <a:pt x="1406" y="372"/>
                  </a:cubicBezTo>
                  <a:cubicBezTo>
                    <a:pt x="1401" y="372"/>
                    <a:pt x="1396" y="372"/>
                    <a:pt x="1391" y="372"/>
                  </a:cubicBezTo>
                  <a:cubicBezTo>
                    <a:pt x="1360" y="372"/>
                    <a:pt x="1331" y="370"/>
                    <a:pt x="1347" y="339"/>
                  </a:cubicBezTo>
                  <a:lnTo>
                    <a:pt x="1347" y="339"/>
                  </a:lnTo>
                  <a:cubicBezTo>
                    <a:pt x="1351" y="274"/>
                    <a:pt x="1252" y="272"/>
                    <a:pt x="1286" y="191"/>
                  </a:cubicBezTo>
                  <a:cubicBezTo>
                    <a:pt x="1286" y="183"/>
                    <a:pt x="1284" y="180"/>
                    <a:pt x="1279" y="180"/>
                  </a:cubicBezTo>
                  <a:cubicBezTo>
                    <a:pt x="1270" y="180"/>
                    <a:pt x="1255" y="191"/>
                    <a:pt x="1239" y="191"/>
                  </a:cubicBezTo>
                  <a:lnTo>
                    <a:pt x="1274" y="167"/>
                  </a:lnTo>
                  <a:lnTo>
                    <a:pt x="1215" y="179"/>
                  </a:lnTo>
                  <a:cubicBezTo>
                    <a:pt x="1183" y="179"/>
                    <a:pt x="1264" y="104"/>
                    <a:pt x="1233" y="104"/>
                  </a:cubicBezTo>
                  <a:cubicBezTo>
                    <a:pt x="1229" y="104"/>
                    <a:pt x="1223" y="105"/>
                    <a:pt x="1215" y="108"/>
                  </a:cubicBezTo>
                  <a:lnTo>
                    <a:pt x="1203" y="131"/>
                  </a:lnTo>
                  <a:cubicBezTo>
                    <a:pt x="1203" y="119"/>
                    <a:pt x="1167" y="108"/>
                    <a:pt x="1203" y="96"/>
                  </a:cubicBezTo>
                  <a:lnTo>
                    <a:pt x="1203" y="96"/>
                  </a:lnTo>
                  <a:cubicBezTo>
                    <a:pt x="1203" y="96"/>
                    <a:pt x="1187" y="101"/>
                    <a:pt x="1180" y="101"/>
                  </a:cubicBezTo>
                  <a:cubicBezTo>
                    <a:pt x="1177" y="101"/>
                    <a:pt x="1175" y="100"/>
                    <a:pt x="1179" y="96"/>
                  </a:cubicBezTo>
                  <a:lnTo>
                    <a:pt x="1203" y="84"/>
                  </a:lnTo>
                  <a:lnTo>
                    <a:pt x="1155" y="84"/>
                  </a:lnTo>
                  <a:cubicBezTo>
                    <a:pt x="1155" y="60"/>
                    <a:pt x="1227" y="24"/>
                    <a:pt x="1215" y="0"/>
                  </a:cubicBezTo>
                  <a:close/>
                  <a:moveTo>
                    <a:pt x="72" y="3478"/>
                  </a:moveTo>
                  <a:cubicBezTo>
                    <a:pt x="67" y="3495"/>
                    <a:pt x="63" y="3512"/>
                    <a:pt x="61" y="3529"/>
                  </a:cubicBezTo>
                  <a:lnTo>
                    <a:pt x="61" y="3529"/>
                  </a:lnTo>
                  <a:cubicBezTo>
                    <a:pt x="53" y="3525"/>
                    <a:pt x="45" y="3525"/>
                    <a:pt x="36" y="3525"/>
                  </a:cubicBezTo>
                  <a:cubicBezTo>
                    <a:pt x="36" y="3525"/>
                    <a:pt x="51" y="3532"/>
                    <a:pt x="60" y="3539"/>
                  </a:cubicBezTo>
                  <a:lnTo>
                    <a:pt x="60" y="3539"/>
                  </a:lnTo>
                  <a:cubicBezTo>
                    <a:pt x="60" y="3535"/>
                    <a:pt x="61" y="3532"/>
                    <a:pt x="61" y="3529"/>
                  </a:cubicBezTo>
                  <a:lnTo>
                    <a:pt x="61" y="3529"/>
                  </a:lnTo>
                  <a:cubicBezTo>
                    <a:pt x="65" y="3530"/>
                    <a:pt x="68" y="3533"/>
                    <a:pt x="72" y="3537"/>
                  </a:cubicBezTo>
                  <a:cubicBezTo>
                    <a:pt x="60" y="3513"/>
                    <a:pt x="60" y="3513"/>
                    <a:pt x="84" y="3513"/>
                  </a:cubicBezTo>
                  <a:cubicBezTo>
                    <a:pt x="96" y="3525"/>
                    <a:pt x="108" y="3525"/>
                    <a:pt x="131" y="3537"/>
                  </a:cubicBezTo>
                  <a:cubicBezTo>
                    <a:pt x="123" y="3511"/>
                    <a:pt x="95" y="3497"/>
                    <a:pt x="72" y="3478"/>
                  </a:cubicBezTo>
                  <a:close/>
                  <a:moveTo>
                    <a:pt x="60" y="3539"/>
                  </a:moveTo>
                  <a:cubicBezTo>
                    <a:pt x="60" y="3542"/>
                    <a:pt x="60" y="3545"/>
                    <a:pt x="60" y="3548"/>
                  </a:cubicBezTo>
                  <a:cubicBezTo>
                    <a:pt x="70" y="3548"/>
                    <a:pt x="67" y="3544"/>
                    <a:pt x="60" y="353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50"/>
            <p:cNvSpPr/>
            <p:nvPr/>
          </p:nvSpPr>
          <p:spPr>
            <a:xfrm>
              <a:off x="5134850" y="2868350"/>
              <a:ext cx="325" cy="25"/>
            </a:xfrm>
            <a:custGeom>
              <a:avLst/>
              <a:gdLst/>
              <a:ahLst/>
              <a:cxnLst/>
              <a:rect l="l" t="t" r="r" b="b"/>
              <a:pathLst>
                <a:path w="13" h="1" extrusionOk="0">
                  <a:moveTo>
                    <a:pt x="1" y="0"/>
                  </a:moveTo>
                  <a:lnTo>
                    <a:pt x="13" y="0"/>
                  </a:lnTo>
                  <a:lnTo>
                    <a:pt x="13" y="0"/>
                  </a:lnTo>
                  <a:lnTo>
                    <a:pt x="1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50"/>
            <p:cNvSpPr/>
            <p:nvPr/>
          </p:nvSpPr>
          <p:spPr>
            <a:xfrm>
              <a:off x="5113725" y="2925775"/>
              <a:ext cx="25" cy="25"/>
            </a:xfrm>
            <a:custGeom>
              <a:avLst/>
              <a:gdLst/>
              <a:ahLst/>
              <a:cxnLst/>
              <a:rect l="l" t="t" r="r" b="b"/>
              <a:pathLst>
                <a:path w="1" h="1" extrusionOk="0">
                  <a:moveTo>
                    <a:pt x="0" y="1"/>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50"/>
            <p:cNvSpPr/>
            <p:nvPr/>
          </p:nvSpPr>
          <p:spPr>
            <a:xfrm>
              <a:off x="5124725" y="2876375"/>
              <a:ext cx="325" cy="25"/>
            </a:xfrm>
            <a:custGeom>
              <a:avLst/>
              <a:gdLst/>
              <a:ahLst/>
              <a:cxnLst/>
              <a:rect l="l" t="t" r="r" b="b"/>
              <a:pathLst>
                <a:path w="13" h="1" extrusionOk="0">
                  <a:moveTo>
                    <a:pt x="1" y="1"/>
                  </a:moveTo>
                  <a:lnTo>
                    <a:pt x="13"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50"/>
            <p:cNvSpPr/>
            <p:nvPr/>
          </p:nvSpPr>
          <p:spPr>
            <a:xfrm>
              <a:off x="5107475" y="2930250"/>
              <a:ext cx="325" cy="25"/>
            </a:xfrm>
            <a:custGeom>
              <a:avLst/>
              <a:gdLst/>
              <a:ahLst/>
              <a:cxnLst/>
              <a:rect l="l" t="t" r="r" b="b"/>
              <a:pathLst>
                <a:path w="13" h="1" extrusionOk="0">
                  <a:moveTo>
                    <a:pt x="0" y="1"/>
                  </a:moveTo>
                  <a:lnTo>
                    <a:pt x="12" y="1"/>
                  </a:lnTo>
                  <a:lnTo>
                    <a:pt x="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50"/>
            <p:cNvSpPr/>
            <p:nvPr/>
          </p:nvSpPr>
          <p:spPr>
            <a:xfrm>
              <a:off x="5113150" y="2911525"/>
              <a:ext cx="300" cy="300"/>
            </a:xfrm>
            <a:custGeom>
              <a:avLst/>
              <a:gdLst/>
              <a:ahLst/>
              <a:cxnLst/>
              <a:rect l="l" t="t" r="r" b="b"/>
              <a:pathLst>
                <a:path w="12" h="12" extrusionOk="0">
                  <a:moveTo>
                    <a:pt x="4" y="1"/>
                  </a:moveTo>
                  <a:cubicBezTo>
                    <a:pt x="1" y="1"/>
                    <a:pt x="4" y="11"/>
                    <a:pt x="11" y="11"/>
                  </a:cubicBezTo>
                  <a:cubicBezTo>
                    <a:pt x="8" y="3"/>
                    <a:pt x="5"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50"/>
            <p:cNvSpPr/>
            <p:nvPr/>
          </p:nvSpPr>
          <p:spPr>
            <a:xfrm>
              <a:off x="5113125" y="2917450"/>
              <a:ext cx="325" cy="325"/>
            </a:xfrm>
            <a:custGeom>
              <a:avLst/>
              <a:gdLst/>
              <a:ahLst/>
              <a:cxnLst/>
              <a:rect l="l" t="t" r="r" b="b"/>
              <a:pathLst>
                <a:path w="13" h="13" extrusionOk="0">
                  <a:moveTo>
                    <a:pt x="1" y="1"/>
                  </a:moveTo>
                  <a:cubicBezTo>
                    <a:pt x="1" y="1"/>
                    <a:pt x="1" y="13"/>
                    <a:pt x="12" y="13"/>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50"/>
            <p:cNvSpPr/>
            <p:nvPr/>
          </p:nvSpPr>
          <p:spPr>
            <a:xfrm>
              <a:off x="5114325" y="2904950"/>
              <a:ext cx="25" cy="325"/>
            </a:xfrm>
            <a:custGeom>
              <a:avLst/>
              <a:gdLst/>
              <a:ahLst/>
              <a:cxnLst/>
              <a:rect l="l" t="t" r="r" b="b"/>
              <a:pathLst>
                <a:path w="1" h="13" extrusionOk="0">
                  <a:moveTo>
                    <a:pt x="0" y="1"/>
                  </a:moveTo>
                  <a:lnTo>
                    <a:pt x="0" y="12"/>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50"/>
            <p:cNvSpPr/>
            <p:nvPr/>
          </p:nvSpPr>
          <p:spPr>
            <a:xfrm>
              <a:off x="5113125" y="2917150"/>
              <a:ext cx="300" cy="450"/>
            </a:xfrm>
            <a:custGeom>
              <a:avLst/>
              <a:gdLst/>
              <a:ahLst/>
              <a:cxnLst/>
              <a:rect l="l" t="t" r="r" b="b"/>
              <a:pathLst>
                <a:path w="12" h="18" extrusionOk="0">
                  <a:moveTo>
                    <a:pt x="1" y="1"/>
                  </a:moveTo>
                  <a:cubicBezTo>
                    <a:pt x="1" y="1"/>
                    <a:pt x="1" y="1"/>
                    <a:pt x="1" y="13"/>
                  </a:cubicBezTo>
                  <a:cubicBezTo>
                    <a:pt x="4" y="16"/>
                    <a:pt x="7" y="18"/>
                    <a:pt x="8" y="18"/>
                  </a:cubicBezTo>
                  <a:cubicBezTo>
                    <a:pt x="11" y="18"/>
                    <a:pt x="9" y="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50"/>
            <p:cNvSpPr/>
            <p:nvPr/>
          </p:nvSpPr>
          <p:spPr>
            <a:xfrm>
              <a:off x="5105100" y="2935025"/>
              <a:ext cx="25" cy="300"/>
            </a:xfrm>
            <a:custGeom>
              <a:avLst/>
              <a:gdLst/>
              <a:ahLst/>
              <a:cxnLst/>
              <a:rect l="l" t="t" r="r" b="b"/>
              <a:pathLst>
                <a:path w="1" h="12" extrusionOk="0">
                  <a:moveTo>
                    <a:pt x="0" y="0"/>
                  </a:moveTo>
                  <a:lnTo>
                    <a:pt x="0" y="1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50"/>
            <p:cNvSpPr/>
            <p:nvPr/>
          </p:nvSpPr>
          <p:spPr>
            <a:xfrm>
              <a:off x="5105100" y="2935300"/>
              <a:ext cx="300" cy="325"/>
            </a:xfrm>
            <a:custGeom>
              <a:avLst/>
              <a:gdLst/>
              <a:ahLst/>
              <a:cxnLst/>
              <a:rect l="l" t="t" r="r" b="b"/>
              <a:pathLst>
                <a:path w="12" h="13" extrusionOk="0">
                  <a:moveTo>
                    <a:pt x="12" y="1"/>
                  </a:moveTo>
                  <a:cubicBezTo>
                    <a:pt x="12" y="1"/>
                    <a:pt x="0" y="1"/>
                    <a:pt x="12" y="13"/>
                  </a:cubicBezTo>
                  <a:lnTo>
                    <a:pt x="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50"/>
            <p:cNvSpPr/>
            <p:nvPr/>
          </p:nvSpPr>
          <p:spPr>
            <a:xfrm>
              <a:off x="5105475" y="2932975"/>
              <a:ext cx="1125" cy="575"/>
            </a:xfrm>
            <a:custGeom>
              <a:avLst/>
              <a:gdLst/>
              <a:ahLst/>
              <a:cxnLst/>
              <a:rect l="l" t="t" r="r" b="b"/>
              <a:pathLst>
                <a:path w="45" h="23" extrusionOk="0">
                  <a:moveTo>
                    <a:pt x="14" y="0"/>
                  </a:moveTo>
                  <a:cubicBezTo>
                    <a:pt x="4" y="0"/>
                    <a:pt x="1" y="14"/>
                    <a:pt x="9" y="23"/>
                  </a:cubicBezTo>
                  <a:lnTo>
                    <a:pt x="21" y="23"/>
                  </a:lnTo>
                  <a:cubicBezTo>
                    <a:pt x="9" y="17"/>
                    <a:pt x="18" y="17"/>
                    <a:pt x="27" y="17"/>
                  </a:cubicBezTo>
                  <a:cubicBezTo>
                    <a:pt x="36" y="17"/>
                    <a:pt x="45" y="17"/>
                    <a:pt x="33" y="11"/>
                  </a:cubicBezTo>
                  <a:cubicBezTo>
                    <a:pt x="25" y="3"/>
                    <a:pt x="19"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50"/>
            <p:cNvSpPr/>
            <p:nvPr/>
          </p:nvSpPr>
          <p:spPr>
            <a:xfrm>
              <a:off x="5110750" y="2932925"/>
              <a:ext cx="2400" cy="625"/>
            </a:xfrm>
            <a:custGeom>
              <a:avLst/>
              <a:gdLst/>
              <a:ahLst/>
              <a:cxnLst/>
              <a:rect l="l" t="t" r="r" b="b"/>
              <a:pathLst>
                <a:path w="96" h="25" extrusionOk="0">
                  <a:moveTo>
                    <a:pt x="24" y="1"/>
                  </a:moveTo>
                  <a:lnTo>
                    <a:pt x="0" y="13"/>
                  </a:lnTo>
                  <a:cubicBezTo>
                    <a:pt x="12" y="13"/>
                    <a:pt x="36" y="25"/>
                    <a:pt x="36" y="25"/>
                  </a:cubicBezTo>
                  <a:cubicBezTo>
                    <a:pt x="96" y="25"/>
                    <a:pt x="0" y="25"/>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50"/>
            <p:cNvSpPr/>
            <p:nvPr/>
          </p:nvSpPr>
          <p:spPr>
            <a:xfrm>
              <a:off x="5111925" y="2932050"/>
              <a:ext cx="1225" cy="300"/>
            </a:xfrm>
            <a:custGeom>
              <a:avLst/>
              <a:gdLst/>
              <a:ahLst/>
              <a:cxnLst/>
              <a:rect l="l" t="t" r="r" b="b"/>
              <a:pathLst>
                <a:path w="49" h="12" extrusionOk="0">
                  <a:moveTo>
                    <a:pt x="13" y="0"/>
                  </a:moveTo>
                  <a:cubicBezTo>
                    <a:pt x="1" y="0"/>
                    <a:pt x="37" y="0"/>
                    <a:pt x="49" y="12"/>
                  </a:cubicBezTo>
                  <a:cubicBezTo>
                    <a:pt x="37" y="0"/>
                    <a:pt x="25"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50"/>
            <p:cNvSpPr/>
            <p:nvPr/>
          </p:nvSpPr>
          <p:spPr>
            <a:xfrm>
              <a:off x="5115500" y="2923400"/>
              <a:ext cx="925" cy="325"/>
            </a:xfrm>
            <a:custGeom>
              <a:avLst/>
              <a:gdLst/>
              <a:ahLst/>
              <a:cxnLst/>
              <a:rect l="l" t="t" r="r" b="b"/>
              <a:pathLst>
                <a:path w="37" h="13" extrusionOk="0">
                  <a:moveTo>
                    <a:pt x="1" y="1"/>
                  </a:moveTo>
                  <a:cubicBezTo>
                    <a:pt x="7" y="4"/>
                    <a:pt x="12" y="5"/>
                    <a:pt x="16" y="6"/>
                  </a:cubicBezTo>
                  <a:lnTo>
                    <a:pt x="16" y="6"/>
                  </a:lnTo>
                  <a:lnTo>
                    <a:pt x="1" y="1"/>
                  </a:lnTo>
                  <a:close/>
                  <a:moveTo>
                    <a:pt x="16" y="6"/>
                  </a:moveTo>
                  <a:lnTo>
                    <a:pt x="37" y="13"/>
                  </a:lnTo>
                  <a:cubicBezTo>
                    <a:pt x="37" y="7"/>
                    <a:pt x="34" y="7"/>
                    <a:pt x="28" y="7"/>
                  </a:cubicBezTo>
                  <a:cubicBezTo>
                    <a:pt x="25" y="7"/>
                    <a:pt x="21" y="7"/>
                    <a:pt x="16"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50"/>
            <p:cNvSpPr/>
            <p:nvPr/>
          </p:nvSpPr>
          <p:spPr>
            <a:xfrm>
              <a:off x="5111050" y="2919825"/>
              <a:ext cx="900" cy="325"/>
            </a:xfrm>
            <a:custGeom>
              <a:avLst/>
              <a:gdLst/>
              <a:ahLst/>
              <a:cxnLst/>
              <a:rect l="l" t="t" r="r" b="b"/>
              <a:pathLst>
                <a:path w="36" h="13" extrusionOk="0">
                  <a:moveTo>
                    <a:pt x="0" y="1"/>
                  </a:moveTo>
                  <a:lnTo>
                    <a:pt x="36" y="13"/>
                  </a:lnTo>
                  <a:lnTo>
                    <a:pt x="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50"/>
            <p:cNvSpPr/>
            <p:nvPr/>
          </p:nvSpPr>
          <p:spPr>
            <a:xfrm>
              <a:off x="5118175" y="2921025"/>
              <a:ext cx="325" cy="325"/>
            </a:xfrm>
            <a:custGeom>
              <a:avLst/>
              <a:gdLst/>
              <a:ahLst/>
              <a:cxnLst/>
              <a:rect l="l" t="t" r="r" b="b"/>
              <a:pathLst>
                <a:path w="13" h="13" extrusionOk="0">
                  <a:moveTo>
                    <a:pt x="1" y="0"/>
                  </a:moveTo>
                  <a:lnTo>
                    <a:pt x="1" y="12"/>
                  </a:lnTo>
                  <a:lnTo>
                    <a:pt x="13" y="12"/>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50"/>
            <p:cNvSpPr/>
            <p:nvPr/>
          </p:nvSpPr>
          <p:spPr>
            <a:xfrm>
              <a:off x="5132775" y="2880850"/>
              <a:ext cx="325" cy="325"/>
            </a:xfrm>
            <a:custGeom>
              <a:avLst/>
              <a:gdLst/>
              <a:ahLst/>
              <a:cxnLst/>
              <a:rect l="l" t="t" r="r" b="b"/>
              <a:pathLst>
                <a:path w="13" h="13" extrusionOk="0">
                  <a:moveTo>
                    <a:pt x="0" y="0"/>
                  </a:moveTo>
                  <a:lnTo>
                    <a:pt x="12" y="12"/>
                  </a:lnTo>
                  <a:lnTo>
                    <a:pt x="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50"/>
            <p:cNvSpPr/>
            <p:nvPr/>
          </p:nvSpPr>
          <p:spPr>
            <a:xfrm>
              <a:off x="5167300" y="2935600"/>
              <a:ext cx="1525" cy="325"/>
            </a:xfrm>
            <a:custGeom>
              <a:avLst/>
              <a:gdLst/>
              <a:ahLst/>
              <a:cxnLst/>
              <a:rect l="l" t="t" r="r" b="b"/>
              <a:pathLst>
                <a:path w="61" h="13" extrusionOk="0">
                  <a:moveTo>
                    <a:pt x="48" y="1"/>
                  </a:moveTo>
                  <a:lnTo>
                    <a:pt x="1" y="13"/>
                  </a:lnTo>
                  <a:lnTo>
                    <a:pt x="24" y="13"/>
                  </a:lnTo>
                  <a:cubicBezTo>
                    <a:pt x="36" y="13"/>
                    <a:pt x="60"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50"/>
            <p:cNvSpPr/>
            <p:nvPr/>
          </p:nvSpPr>
          <p:spPr>
            <a:xfrm>
              <a:off x="5167000" y="2934425"/>
              <a:ext cx="2700" cy="1050"/>
            </a:xfrm>
            <a:custGeom>
              <a:avLst/>
              <a:gdLst/>
              <a:ahLst/>
              <a:cxnLst/>
              <a:rect l="l" t="t" r="r" b="b"/>
              <a:pathLst>
                <a:path w="108" h="42" extrusionOk="0">
                  <a:moveTo>
                    <a:pt x="72" y="0"/>
                  </a:moveTo>
                  <a:cubicBezTo>
                    <a:pt x="77" y="0"/>
                    <a:pt x="82" y="1"/>
                    <a:pt x="85" y="2"/>
                  </a:cubicBezTo>
                  <a:lnTo>
                    <a:pt x="85" y="2"/>
                  </a:lnTo>
                  <a:cubicBezTo>
                    <a:pt x="93" y="1"/>
                    <a:pt x="100" y="0"/>
                    <a:pt x="108" y="0"/>
                  </a:cubicBezTo>
                  <a:close/>
                  <a:moveTo>
                    <a:pt x="85" y="2"/>
                  </a:moveTo>
                  <a:cubicBezTo>
                    <a:pt x="57" y="5"/>
                    <a:pt x="29" y="15"/>
                    <a:pt x="1" y="24"/>
                  </a:cubicBezTo>
                  <a:cubicBezTo>
                    <a:pt x="24" y="18"/>
                    <a:pt x="30" y="18"/>
                    <a:pt x="38" y="18"/>
                  </a:cubicBezTo>
                  <a:cubicBezTo>
                    <a:pt x="45" y="18"/>
                    <a:pt x="54" y="18"/>
                    <a:pt x="84" y="12"/>
                  </a:cubicBezTo>
                  <a:lnTo>
                    <a:pt x="84" y="12"/>
                  </a:lnTo>
                  <a:cubicBezTo>
                    <a:pt x="84" y="12"/>
                    <a:pt x="72" y="24"/>
                    <a:pt x="48" y="36"/>
                  </a:cubicBezTo>
                  <a:cubicBezTo>
                    <a:pt x="56" y="36"/>
                    <a:pt x="54" y="41"/>
                    <a:pt x="58" y="41"/>
                  </a:cubicBezTo>
                  <a:cubicBezTo>
                    <a:pt x="60" y="41"/>
                    <a:pt x="64" y="40"/>
                    <a:pt x="72" y="36"/>
                  </a:cubicBezTo>
                  <a:cubicBezTo>
                    <a:pt x="92" y="26"/>
                    <a:pt x="104" y="7"/>
                    <a:pt x="85" y="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50"/>
            <p:cNvSpPr/>
            <p:nvPr/>
          </p:nvSpPr>
          <p:spPr>
            <a:xfrm>
              <a:off x="5167300" y="2920725"/>
              <a:ext cx="325" cy="325"/>
            </a:xfrm>
            <a:custGeom>
              <a:avLst/>
              <a:gdLst/>
              <a:ahLst/>
              <a:cxnLst/>
              <a:rect l="l" t="t" r="r" b="b"/>
              <a:pathLst>
                <a:path w="13" h="13" extrusionOk="0">
                  <a:moveTo>
                    <a:pt x="12" y="1"/>
                  </a:moveTo>
                  <a:cubicBezTo>
                    <a:pt x="1" y="1"/>
                    <a:pt x="1" y="1"/>
                    <a:pt x="1" y="12"/>
                  </a:cubicBezTo>
                  <a:lnTo>
                    <a:pt x="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50"/>
            <p:cNvSpPr/>
            <p:nvPr/>
          </p:nvSpPr>
          <p:spPr>
            <a:xfrm>
              <a:off x="5166400" y="2933525"/>
              <a:ext cx="325" cy="25"/>
            </a:xfrm>
            <a:custGeom>
              <a:avLst/>
              <a:gdLst/>
              <a:ahLst/>
              <a:cxnLst/>
              <a:rect l="l" t="t" r="r" b="b"/>
              <a:pathLst>
                <a:path w="13" h="1" extrusionOk="0">
                  <a:moveTo>
                    <a:pt x="1" y="1"/>
                  </a:moveTo>
                  <a:lnTo>
                    <a:pt x="13" y="1"/>
                  </a:lnTo>
                  <a:lnTo>
                    <a:pt x="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50"/>
            <p:cNvSpPr/>
            <p:nvPr/>
          </p:nvSpPr>
          <p:spPr>
            <a:xfrm>
              <a:off x="5169375" y="2924300"/>
              <a:ext cx="325" cy="25"/>
            </a:xfrm>
            <a:custGeom>
              <a:avLst/>
              <a:gdLst/>
              <a:ahLst/>
              <a:cxnLst/>
              <a:rect l="l" t="t" r="r" b="b"/>
              <a:pathLst>
                <a:path w="13" h="1" extrusionOk="0">
                  <a:moveTo>
                    <a:pt x="1" y="0"/>
                  </a:moveTo>
                  <a:lnTo>
                    <a:pt x="1" y="0"/>
                  </a:lnTo>
                  <a:lnTo>
                    <a:pt x="1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50"/>
            <p:cNvSpPr/>
            <p:nvPr/>
          </p:nvSpPr>
          <p:spPr>
            <a:xfrm>
              <a:off x="5134250" y="2848100"/>
              <a:ext cx="625" cy="325"/>
            </a:xfrm>
            <a:custGeom>
              <a:avLst/>
              <a:gdLst/>
              <a:ahLst/>
              <a:cxnLst/>
              <a:rect l="l" t="t" r="r" b="b"/>
              <a:pathLst>
                <a:path w="25" h="13" extrusionOk="0">
                  <a:moveTo>
                    <a:pt x="1" y="12"/>
                  </a:moveTo>
                  <a:lnTo>
                    <a:pt x="1" y="12"/>
                  </a:lnTo>
                  <a:lnTo>
                    <a:pt x="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50"/>
            <p:cNvSpPr/>
            <p:nvPr/>
          </p:nvSpPr>
          <p:spPr>
            <a:xfrm>
              <a:off x="5166700" y="2908525"/>
              <a:ext cx="25" cy="25"/>
            </a:xfrm>
            <a:custGeom>
              <a:avLst/>
              <a:gdLst/>
              <a:ahLst/>
              <a:cxnLst/>
              <a:rect l="l" t="t" r="r" b="b"/>
              <a:pathLst>
                <a:path w="1" h="1" extrusionOk="0">
                  <a:moveTo>
                    <a:pt x="1" y="0"/>
                  </a:moveTo>
                  <a:lnTo>
                    <a:pt x="1" y="0"/>
                  </a:lnTo>
                  <a:cubicBezTo>
                    <a:pt x="1" y="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50"/>
            <p:cNvSpPr/>
            <p:nvPr/>
          </p:nvSpPr>
          <p:spPr>
            <a:xfrm>
              <a:off x="5156000" y="2885900"/>
              <a:ext cx="2100" cy="925"/>
            </a:xfrm>
            <a:custGeom>
              <a:avLst/>
              <a:gdLst/>
              <a:ahLst/>
              <a:cxnLst/>
              <a:rect l="l" t="t" r="r" b="b"/>
              <a:pathLst>
                <a:path w="84" h="37" extrusionOk="0">
                  <a:moveTo>
                    <a:pt x="83" y="1"/>
                  </a:moveTo>
                  <a:lnTo>
                    <a:pt x="83" y="1"/>
                  </a:lnTo>
                  <a:cubicBezTo>
                    <a:pt x="48" y="24"/>
                    <a:pt x="36" y="1"/>
                    <a:pt x="0" y="36"/>
                  </a:cubicBezTo>
                  <a:cubicBezTo>
                    <a:pt x="12" y="36"/>
                    <a:pt x="60" y="24"/>
                    <a:pt x="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50"/>
            <p:cNvSpPr/>
            <p:nvPr/>
          </p:nvSpPr>
          <p:spPr>
            <a:xfrm>
              <a:off x="5162250" y="2901075"/>
              <a:ext cx="25" cy="25"/>
            </a:xfrm>
            <a:custGeom>
              <a:avLst/>
              <a:gdLst/>
              <a:ahLst/>
              <a:cxnLst/>
              <a:rect l="l" t="t" r="r" b="b"/>
              <a:pathLst>
                <a:path w="1" h="1" extrusionOk="0">
                  <a:moveTo>
                    <a:pt x="0" y="1"/>
                  </a:moveTo>
                  <a:lnTo>
                    <a:pt x="0" y="1"/>
                  </a:lnTo>
                  <a:lnTo>
                    <a:pt x="0" y="1"/>
                  </a:lnTo>
                  <a:cubicBezTo>
                    <a:pt x="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50"/>
            <p:cNvSpPr/>
            <p:nvPr/>
          </p:nvSpPr>
          <p:spPr>
            <a:xfrm>
              <a:off x="5161050" y="2898700"/>
              <a:ext cx="325" cy="325"/>
            </a:xfrm>
            <a:custGeom>
              <a:avLst/>
              <a:gdLst/>
              <a:ahLst/>
              <a:cxnLst/>
              <a:rect l="l" t="t" r="r" b="b"/>
              <a:pathLst>
                <a:path w="13" h="13" extrusionOk="0">
                  <a:moveTo>
                    <a:pt x="12" y="1"/>
                  </a:moveTo>
                  <a:lnTo>
                    <a:pt x="0" y="12"/>
                  </a:lnTo>
                  <a:lnTo>
                    <a:pt x="12" y="12"/>
                  </a:lnTo>
                  <a:lnTo>
                    <a:pt x="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50"/>
            <p:cNvSpPr/>
            <p:nvPr/>
          </p:nvSpPr>
          <p:spPr>
            <a:xfrm>
              <a:off x="5166400" y="2933525"/>
              <a:ext cx="325" cy="25"/>
            </a:xfrm>
            <a:custGeom>
              <a:avLst/>
              <a:gdLst/>
              <a:ahLst/>
              <a:cxnLst/>
              <a:rect l="l" t="t" r="r" b="b"/>
              <a:pathLst>
                <a:path w="13" h="1" extrusionOk="0">
                  <a:moveTo>
                    <a:pt x="1" y="1"/>
                  </a:moveTo>
                  <a:lnTo>
                    <a:pt x="1" y="1"/>
                  </a:lnTo>
                  <a:lnTo>
                    <a:pt x="13" y="1"/>
                  </a:lnTo>
                  <a:cubicBezTo>
                    <a:pt x="13"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50"/>
            <p:cNvSpPr/>
            <p:nvPr/>
          </p:nvSpPr>
          <p:spPr>
            <a:xfrm>
              <a:off x="5153900" y="2901675"/>
              <a:ext cx="625" cy="625"/>
            </a:xfrm>
            <a:custGeom>
              <a:avLst/>
              <a:gdLst/>
              <a:ahLst/>
              <a:cxnLst/>
              <a:rect l="l" t="t" r="r" b="b"/>
              <a:pathLst>
                <a:path w="25" h="25" extrusionOk="0">
                  <a:moveTo>
                    <a:pt x="25" y="1"/>
                  </a:moveTo>
                  <a:lnTo>
                    <a:pt x="1" y="24"/>
                  </a:lnTo>
                  <a:cubicBezTo>
                    <a:pt x="13" y="24"/>
                    <a:pt x="25" y="12"/>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50"/>
            <p:cNvSpPr/>
            <p:nvPr/>
          </p:nvSpPr>
          <p:spPr>
            <a:xfrm>
              <a:off x="5167900" y="2934125"/>
              <a:ext cx="925" cy="25"/>
            </a:xfrm>
            <a:custGeom>
              <a:avLst/>
              <a:gdLst/>
              <a:ahLst/>
              <a:cxnLst/>
              <a:rect l="l" t="t" r="r" b="b"/>
              <a:pathLst>
                <a:path w="37" h="1" extrusionOk="0">
                  <a:moveTo>
                    <a:pt x="36" y="0"/>
                  </a:moveTo>
                  <a:cubicBezTo>
                    <a:pt x="36" y="0"/>
                    <a:pt x="12" y="0"/>
                    <a:pt x="0" y="0"/>
                  </a:cubicBezTo>
                  <a:cubicBezTo>
                    <a:pt x="0" y="0"/>
                    <a:pt x="12"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50"/>
            <p:cNvSpPr/>
            <p:nvPr/>
          </p:nvSpPr>
          <p:spPr>
            <a:xfrm>
              <a:off x="5168200" y="2934425"/>
              <a:ext cx="25" cy="25"/>
            </a:xfrm>
            <a:custGeom>
              <a:avLst/>
              <a:gdLst/>
              <a:ahLst/>
              <a:cxnLst/>
              <a:rect l="l" t="t" r="r" b="b"/>
              <a:pathLst>
                <a:path w="1" h="1" extrusionOk="0">
                  <a:moveTo>
                    <a:pt x="0" y="0"/>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50"/>
            <p:cNvSpPr/>
            <p:nvPr/>
          </p:nvSpPr>
          <p:spPr>
            <a:xfrm>
              <a:off x="5146750" y="2864175"/>
              <a:ext cx="25" cy="25"/>
            </a:xfrm>
            <a:custGeom>
              <a:avLst/>
              <a:gdLst/>
              <a:ahLst/>
              <a:cxnLst/>
              <a:rect l="l" t="t" r="r" b="b"/>
              <a:pathLst>
                <a:path w="1" h="1" extrusionOk="0">
                  <a:moveTo>
                    <a:pt x="1" y="0"/>
                  </a:moveTo>
                  <a:lnTo>
                    <a:pt x="1" y="0"/>
                  </a:lnTo>
                  <a:cubicBezTo>
                    <a:pt x="1" y="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50"/>
            <p:cNvSpPr/>
            <p:nvPr/>
          </p:nvSpPr>
          <p:spPr>
            <a:xfrm>
              <a:off x="5144675" y="2860300"/>
              <a:ext cx="325" cy="25"/>
            </a:xfrm>
            <a:custGeom>
              <a:avLst/>
              <a:gdLst/>
              <a:ahLst/>
              <a:cxnLst/>
              <a:rect l="l" t="t" r="r" b="b"/>
              <a:pathLst>
                <a:path w="13" h="1" extrusionOk="0">
                  <a:moveTo>
                    <a:pt x="13" y="1"/>
                  </a:moveTo>
                  <a:lnTo>
                    <a:pt x="1" y="1"/>
                  </a:lnTo>
                  <a:lnTo>
                    <a:pt x="1" y="1"/>
                  </a:lnTo>
                  <a:lnTo>
                    <a:pt x="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50"/>
            <p:cNvSpPr/>
            <p:nvPr/>
          </p:nvSpPr>
          <p:spPr>
            <a:xfrm>
              <a:off x="5167300" y="2921325"/>
              <a:ext cx="25" cy="25"/>
            </a:xfrm>
            <a:custGeom>
              <a:avLst/>
              <a:gdLst/>
              <a:ahLst/>
              <a:cxnLst/>
              <a:rect l="l" t="t" r="r" b="b"/>
              <a:pathLst>
                <a:path w="1" h="1" extrusionOk="0">
                  <a:moveTo>
                    <a:pt x="1" y="0"/>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50"/>
            <p:cNvSpPr/>
            <p:nvPr/>
          </p:nvSpPr>
          <p:spPr>
            <a:xfrm>
              <a:off x="5143200" y="2873700"/>
              <a:ext cx="300" cy="325"/>
            </a:xfrm>
            <a:custGeom>
              <a:avLst/>
              <a:gdLst/>
              <a:ahLst/>
              <a:cxnLst/>
              <a:rect l="l" t="t" r="r" b="b"/>
              <a:pathLst>
                <a:path w="12" h="13" extrusionOk="0">
                  <a:moveTo>
                    <a:pt x="0" y="0"/>
                  </a:moveTo>
                  <a:lnTo>
                    <a:pt x="0" y="12"/>
                  </a:lnTo>
                  <a:lnTo>
                    <a:pt x="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50"/>
            <p:cNvSpPr/>
            <p:nvPr/>
          </p:nvSpPr>
          <p:spPr>
            <a:xfrm>
              <a:off x="5165225" y="2929050"/>
              <a:ext cx="600" cy="25"/>
            </a:xfrm>
            <a:custGeom>
              <a:avLst/>
              <a:gdLst/>
              <a:ahLst/>
              <a:cxnLst/>
              <a:rect l="l" t="t" r="r" b="b"/>
              <a:pathLst>
                <a:path w="24" h="1" extrusionOk="0">
                  <a:moveTo>
                    <a:pt x="0" y="1"/>
                  </a:moveTo>
                  <a:lnTo>
                    <a:pt x="24" y="1"/>
                  </a:lnTo>
                  <a:lnTo>
                    <a:pt x="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50"/>
            <p:cNvSpPr/>
            <p:nvPr/>
          </p:nvSpPr>
          <p:spPr>
            <a:xfrm>
              <a:off x="5157475" y="2909725"/>
              <a:ext cx="325" cy="25"/>
            </a:xfrm>
            <a:custGeom>
              <a:avLst/>
              <a:gdLst/>
              <a:ahLst/>
              <a:cxnLst/>
              <a:rect l="l" t="t" r="r" b="b"/>
              <a:pathLst>
                <a:path w="13" h="1" extrusionOk="0">
                  <a:moveTo>
                    <a:pt x="13" y="0"/>
                  </a:moveTo>
                  <a:lnTo>
                    <a:pt x="13" y="0"/>
                  </a:lnTo>
                  <a:cubicBezTo>
                    <a:pt x="1" y="0"/>
                    <a:pt x="13" y="0"/>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50"/>
            <p:cNvSpPr/>
            <p:nvPr/>
          </p:nvSpPr>
          <p:spPr>
            <a:xfrm>
              <a:off x="5161350" y="2914775"/>
              <a:ext cx="625" cy="150"/>
            </a:xfrm>
            <a:custGeom>
              <a:avLst/>
              <a:gdLst/>
              <a:ahLst/>
              <a:cxnLst/>
              <a:rect l="l" t="t" r="r" b="b"/>
              <a:pathLst>
                <a:path w="25" h="6" extrusionOk="0">
                  <a:moveTo>
                    <a:pt x="0" y="0"/>
                  </a:moveTo>
                  <a:cubicBezTo>
                    <a:pt x="0" y="0"/>
                    <a:pt x="0" y="6"/>
                    <a:pt x="7" y="6"/>
                  </a:cubicBezTo>
                  <a:cubicBezTo>
                    <a:pt x="11" y="6"/>
                    <a:pt x="16" y="4"/>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50"/>
            <p:cNvSpPr/>
            <p:nvPr/>
          </p:nvSpPr>
          <p:spPr>
            <a:xfrm>
              <a:off x="5154500" y="2903750"/>
              <a:ext cx="25" cy="25"/>
            </a:xfrm>
            <a:custGeom>
              <a:avLst/>
              <a:gdLst/>
              <a:ahLst/>
              <a:cxnLst/>
              <a:rect l="l" t="t" r="r" b="b"/>
              <a:pathLst>
                <a:path w="1" h="1" extrusionOk="0">
                  <a:moveTo>
                    <a:pt x="1" y="1"/>
                  </a:moveTo>
                  <a:lnTo>
                    <a:pt x="1"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50"/>
            <p:cNvSpPr/>
            <p:nvPr/>
          </p:nvSpPr>
          <p:spPr>
            <a:xfrm>
              <a:off x="5161350" y="2914475"/>
              <a:ext cx="325" cy="325"/>
            </a:xfrm>
            <a:custGeom>
              <a:avLst/>
              <a:gdLst/>
              <a:ahLst/>
              <a:cxnLst/>
              <a:rect l="l" t="t" r="r" b="b"/>
              <a:pathLst>
                <a:path w="13" h="13" extrusionOk="0">
                  <a:moveTo>
                    <a:pt x="0" y="1"/>
                  </a:moveTo>
                  <a:lnTo>
                    <a:pt x="0" y="12"/>
                  </a:lnTo>
                  <a:cubicBezTo>
                    <a:pt x="0" y="12"/>
                    <a:pt x="12"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50"/>
            <p:cNvSpPr/>
            <p:nvPr/>
          </p:nvSpPr>
          <p:spPr>
            <a:xfrm>
              <a:off x="5166400" y="2934725"/>
              <a:ext cx="25" cy="25"/>
            </a:xfrm>
            <a:custGeom>
              <a:avLst/>
              <a:gdLst/>
              <a:ahLst/>
              <a:cxnLst/>
              <a:rect l="l" t="t" r="r" b="b"/>
              <a:pathLst>
                <a:path w="1" h="1" extrusionOk="0">
                  <a:moveTo>
                    <a:pt x="1" y="0"/>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50"/>
            <p:cNvSpPr/>
            <p:nvPr/>
          </p:nvSpPr>
          <p:spPr>
            <a:xfrm>
              <a:off x="5166700" y="2934725"/>
              <a:ext cx="325" cy="150"/>
            </a:xfrm>
            <a:custGeom>
              <a:avLst/>
              <a:gdLst/>
              <a:ahLst/>
              <a:cxnLst/>
              <a:rect l="l" t="t" r="r" b="b"/>
              <a:pathLst>
                <a:path w="13" h="6" extrusionOk="0">
                  <a:moveTo>
                    <a:pt x="1" y="0"/>
                  </a:moveTo>
                  <a:cubicBezTo>
                    <a:pt x="1" y="0"/>
                    <a:pt x="1" y="5"/>
                    <a:pt x="4" y="5"/>
                  </a:cubicBezTo>
                  <a:cubicBezTo>
                    <a:pt x="6" y="5"/>
                    <a:pt x="9" y="4"/>
                    <a:pt x="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50"/>
            <p:cNvSpPr/>
            <p:nvPr/>
          </p:nvSpPr>
          <p:spPr>
            <a:xfrm>
              <a:off x="5165525" y="2932325"/>
              <a:ext cx="1225" cy="700"/>
            </a:xfrm>
            <a:custGeom>
              <a:avLst/>
              <a:gdLst/>
              <a:ahLst/>
              <a:cxnLst/>
              <a:rect l="l" t="t" r="r" b="b"/>
              <a:pathLst>
                <a:path w="49" h="28" extrusionOk="0">
                  <a:moveTo>
                    <a:pt x="24" y="1"/>
                  </a:moveTo>
                  <a:cubicBezTo>
                    <a:pt x="24" y="1"/>
                    <a:pt x="0" y="25"/>
                    <a:pt x="12" y="25"/>
                  </a:cubicBezTo>
                  <a:lnTo>
                    <a:pt x="20" y="25"/>
                  </a:lnTo>
                  <a:cubicBezTo>
                    <a:pt x="27" y="18"/>
                    <a:pt x="49" y="1"/>
                    <a:pt x="24" y="1"/>
                  </a:cubicBezTo>
                  <a:close/>
                  <a:moveTo>
                    <a:pt x="20" y="25"/>
                  </a:moveTo>
                  <a:cubicBezTo>
                    <a:pt x="19" y="26"/>
                    <a:pt x="18" y="27"/>
                    <a:pt x="18" y="27"/>
                  </a:cubicBezTo>
                  <a:cubicBezTo>
                    <a:pt x="19" y="27"/>
                    <a:pt x="20" y="26"/>
                    <a:pt x="24" y="2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50"/>
            <p:cNvSpPr/>
            <p:nvPr/>
          </p:nvSpPr>
          <p:spPr>
            <a:xfrm>
              <a:off x="5169975" y="2928775"/>
              <a:ext cx="1200" cy="600"/>
            </a:xfrm>
            <a:custGeom>
              <a:avLst/>
              <a:gdLst/>
              <a:ahLst/>
              <a:cxnLst/>
              <a:rect l="l" t="t" r="r" b="b"/>
              <a:pathLst>
                <a:path w="48" h="24" extrusionOk="0">
                  <a:moveTo>
                    <a:pt x="46" y="0"/>
                  </a:moveTo>
                  <a:cubicBezTo>
                    <a:pt x="43" y="0"/>
                    <a:pt x="18" y="18"/>
                    <a:pt x="6" y="18"/>
                  </a:cubicBezTo>
                  <a:cubicBezTo>
                    <a:pt x="3" y="18"/>
                    <a:pt x="1" y="16"/>
                    <a:pt x="1" y="12"/>
                  </a:cubicBezTo>
                  <a:lnTo>
                    <a:pt x="1" y="24"/>
                  </a:lnTo>
                  <a:cubicBezTo>
                    <a:pt x="13" y="24"/>
                    <a:pt x="24" y="12"/>
                    <a:pt x="36" y="12"/>
                  </a:cubicBezTo>
                  <a:cubicBezTo>
                    <a:pt x="45" y="3"/>
                    <a:pt x="47"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50"/>
            <p:cNvSpPr/>
            <p:nvPr/>
          </p:nvSpPr>
          <p:spPr>
            <a:xfrm>
              <a:off x="5169850" y="2927275"/>
              <a:ext cx="1050" cy="325"/>
            </a:xfrm>
            <a:custGeom>
              <a:avLst/>
              <a:gdLst/>
              <a:ahLst/>
              <a:cxnLst/>
              <a:rect l="l" t="t" r="r" b="b"/>
              <a:pathLst>
                <a:path w="42" h="13" extrusionOk="0">
                  <a:moveTo>
                    <a:pt x="41" y="1"/>
                  </a:moveTo>
                  <a:cubicBezTo>
                    <a:pt x="21" y="1"/>
                    <a:pt x="18" y="1"/>
                    <a:pt x="10" y="8"/>
                  </a:cubicBezTo>
                  <a:lnTo>
                    <a:pt x="10" y="8"/>
                  </a:lnTo>
                  <a:cubicBezTo>
                    <a:pt x="19" y="5"/>
                    <a:pt x="34" y="1"/>
                    <a:pt x="41" y="1"/>
                  </a:cubicBezTo>
                  <a:close/>
                  <a:moveTo>
                    <a:pt x="10" y="8"/>
                  </a:moveTo>
                  <a:cubicBezTo>
                    <a:pt x="4" y="10"/>
                    <a:pt x="1" y="12"/>
                    <a:pt x="6" y="12"/>
                  </a:cubicBezTo>
                  <a:cubicBezTo>
                    <a:pt x="7" y="11"/>
                    <a:pt x="9" y="9"/>
                    <a:pt x="10" y="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50"/>
            <p:cNvSpPr/>
            <p:nvPr/>
          </p:nvSpPr>
          <p:spPr>
            <a:xfrm>
              <a:off x="5167000" y="2917750"/>
              <a:ext cx="925" cy="325"/>
            </a:xfrm>
            <a:custGeom>
              <a:avLst/>
              <a:gdLst/>
              <a:ahLst/>
              <a:cxnLst/>
              <a:rect l="l" t="t" r="r" b="b"/>
              <a:pathLst>
                <a:path w="37" h="13" extrusionOk="0">
                  <a:moveTo>
                    <a:pt x="36" y="1"/>
                  </a:moveTo>
                  <a:lnTo>
                    <a:pt x="1" y="12"/>
                  </a:lnTo>
                  <a:cubicBezTo>
                    <a:pt x="24" y="12"/>
                    <a:pt x="36"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50"/>
            <p:cNvSpPr/>
            <p:nvPr/>
          </p:nvSpPr>
          <p:spPr>
            <a:xfrm>
              <a:off x="5161350" y="2917750"/>
              <a:ext cx="925" cy="325"/>
            </a:xfrm>
            <a:custGeom>
              <a:avLst/>
              <a:gdLst/>
              <a:ahLst/>
              <a:cxnLst/>
              <a:rect l="l" t="t" r="r" b="b"/>
              <a:pathLst>
                <a:path w="37" h="13" extrusionOk="0">
                  <a:moveTo>
                    <a:pt x="24" y="1"/>
                  </a:moveTo>
                  <a:lnTo>
                    <a:pt x="0" y="12"/>
                  </a:lnTo>
                  <a:lnTo>
                    <a:pt x="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50"/>
            <p:cNvSpPr/>
            <p:nvPr/>
          </p:nvSpPr>
          <p:spPr>
            <a:xfrm>
              <a:off x="5167600" y="2914475"/>
              <a:ext cx="325" cy="325"/>
            </a:xfrm>
            <a:custGeom>
              <a:avLst/>
              <a:gdLst/>
              <a:ahLst/>
              <a:cxnLst/>
              <a:rect l="l" t="t" r="r" b="b"/>
              <a:pathLst>
                <a:path w="13" h="13" extrusionOk="0">
                  <a:moveTo>
                    <a:pt x="0" y="1"/>
                  </a:moveTo>
                  <a:lnTo>
                    <a:pt x="12" y="12"/>
                  </a:lnTo>
                  <a:lnTo>
                    <a:pt x="12" y="1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50"/>
            <p:cNvSpPr/>
            <p:nvPr/>
          </p:nvSpPr>
          <p:spPr>
            <a:xfrm>
              <a:off x="5161350" y="2899000"/>
              <a:ext cx="1400" cy="400"/>
            </a:xfrm>
            <a:custGeom>
              <a:avLst/>
              <a:gdLst/>
              <a:ahLst/>
              <a:cxnLst/>
              <a:rect l="l" t="t" r="r" b="b"/>
              <a:pathLst>
                <a:path w="56" h="16" extrusionOk="0">
                  <a:moveTo>
                    <a:pt x="36" y="0"/>
                  </a:moveTo>
                  <a:lnTo>
                    <a:pt x="0" y="12"/>
                  </a:lnTo>
                  <a:cubicBezTo>
                    <a:pt x="3" y="15"/>
                    <a:pt x="7" y="16"/>
                    <a:pt x="11" y="16"/>
                  </a:cubicBezTo>
                  <a:cubicBezTo>
                    <a:pt x="28" y="16"/>
                    <a:pt x="55" y="0"/>
                    <a:pt x="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50"/>
            <p:cNvSpPr/>
            <p:nvPr/>
          </p:nvSpPr>
          <p:spPr>
            <a:xfrm>
              <a:off x="5152425" y="2871625"/>
              <a:ext cx="325" cy="300"/>
            </a:xfrm>
            <a:custGeom>
              <a:avLst/>
              <a:gdLst/>
              <a:ahLst/>
              <a:cxnLst/>
              <a:rect l="l" t="t" r="r" b="b"/>
              <a:pathLst>
                <a:path w="13" h="12" extrusionOk="0">
                  <a:moveTo>
                    <a:pt x="0" y="0"/>
                  </a:moveTo>
                  <a:lnTo>
                    <a:pt x="0" y="12"/>
                  </a:lnTo>
                  <a:lnTo>
                    <a:pt x="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50"/>
            <p:cNvSpPr/>
            <p:nvPr/>
          </p:nvSpPr>
          <p:spPr>
            <a:xfrm>
              <a:off x="5163125" y="2895725"/>
              <a:ext cx="25" cy="1500"/>
            </a:xfrm>
            <a:custGeom>
              <a:avLst/>
              <a:gdLst/>
              <a:ahLst/>
              <a:cxnLst/>
              <a:rect l="l" t="t" r="r" b="b"/>
              <a:pathLst>
                <a:path w="1" h="60" extrusionOk="0">
                  <a:moveTo>
                    <a:pt x="1" y="12"/>
                  </a:moveTo>
                  <a:lnTo>
                    <a:pt x="1" y="60"/>
                  </a:lnTo>
                  <a:lnTo>
                    <a:pt x="1" y="36"/>
                  </a:lnTo>
                  <a:cubicBezTo>
                    <a:pt x="1" y="24"/>
                    <a:pt x="1" y="0"/>
                    <a:pt x="1"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50"/>
            <p:cNvSpPr/>
            <p:nvPr/>
          </p:nvSpPr>
          <p:spPr>
            <a:xfrm>
              <a:off x="5162550" y="2894825"/>
              <a:ext cx="300" cy="2700"/>
            </a:xfrm>
            <a:custGeom>
              <a:avLst/>
              <a:gdLst/>
              <a:ahLst/>
              <a:cxnLst/>
              <a:rect l="l" t="t" r="r" b="b"/>
              <a:pathLst>
                <a:path w="12" h="108" extrusionOk="0">
                  <a:moveTo>
                    <a:pt x="0" y="1"/>
                  </a:moveTo>
                  <a:cubicBezTo>
                    <a:pt x="0" y="13"/>
                    <a:pt x="0" y="25"/>
                    <a:pt x="0" y="25"/>
                  </a:cubicBezTo>
                  <a:cubicBezTo>
                    <a:pt x="0" y="23"/>
                    <a:pt x="0" y="21"/>
                    <a:pt x="0" y="20"/>
                  </a:cubicBezTo>
                  <a:lnTo>
                    <a:pt x="0" y="20"/>
                  </a:lnTo>
                  <a:cubicBezTo>
                    <a:pt x="0" y="49"/>
                    <a:pt x="2" y="79"/>
                    <a:pt x="12" y="108"/>
                  </a:cubicBezTo>
                  <a:lnTo>
                    <a:pt x="12" y="25"/>
                  </a:lnTo>
                  <a:cubicBezTo>
                    <a:pt x="12" y="11"/>
                    <a:pt x="8" y="2"/>
                    <a:pt x="5" y="2"/>
                  </a:cubicBezTo>
                  <a:cubicBezTo>
                    <a:pt x="3" y="2"/>
                    <a:pt x="0" y="7"/>
                    <a:pt x="0" y="20"/>
                  </a:cubicBezTo>
                  <a:lnTo>
                    <a:pt x="0" y="20"/>
                  </a:lnTo>
                  <a:cubicBezTo>
                    <a:pt x="0" y="14"/>
                    <a:pt x="0" y="7"/>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50"/>
            <p:cNvSpPr/>
            <p:nvPr/>
          </p:nvSpPr>
          <p:spPr>
            <a:xfrm>
              <a:off x="5149450" y="2893650"/>
              <a:ext cx="25" cy="325"/>
            </a:xfrm>
            <a:custGeom>
              <a:avLst/>
              <a:gdLst/>
              <a:ahLst/>
              <a:cxnLst/>
              <a:rect l="l" t="t" r="r" b="b"/>
              <a:pathLst>
                <a:path w="1" h="13" extrusionOk="0">
                  <a:moveTo>
                    <a:pt x="0" y="12"/>
                  </a:moveTo>
                  <a:lnTo>
                    <a:pt x="0" y="12"/>
                  </a:lnTo>
                  <a:cubicBezTo>
                    <a:pt x="0" y="12"/>
                    <a:pt x="0" y="0"/>
                    <a:pt x="0"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50"/>
            <p:cNvSpPr/>
            <p:nvPr/>
          </p:nvSpPr>
          <p:spPr>
            <a:xfrm>
              <a:off x="5161950" y="2897500"/>
              <a:ext cx="25" cy="25"/>
            </a:xfrm>
            <a:custGeom>
              <a:avLst/>
              <a:gdLst/>
              <a:ahLst/>
              <a:cxnLst/>
              <a:rect l="l" t="t" r="r" b="b"/>
              <a:pathLst>
                <a:path w="1" h="1" extrusionOk="0">
                  <a:moveTo>
                    <a:pt x="0" y="1"/>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50"/>
            <p:cNvSpPr/>
            <p:nvPr/>
          </p:nvSpPr>
          <p:spPr>
            <a:xfrm>
              <a:off x="5147950" y="2893050"/>
              <a:ext cx="25" cy="25"/>
            </a:xfrm>
            <a:custGeom>
              <a:avLst/>
              <a:gdLst/>
              <a:ahLst/>
              <a:cxnLst/>
              <a:rect l="l" t="t" r="r" b="b"/>
              <a:pathLst>
                <a:path w="1" h="1" extrusionOk="0">
                  <a:moveTo>
                    <a:pt x="1" y="0"/>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50"/>
            <p:cNvSpPr/>
            <p:nvPr/>
          </p:nvSpPr>
          <p:spPr>
            <a:xfrm>
              <a:off x="5136350" y="2897500"/>
              <a:ext cx="625" cy="2125"/>
            </a:xfrm>
            <a:custGeom>
              <a:avLst/>
              <a:gdLst/>
              <a:ahLst/>
              <a:cxnLst/>
              <a:rect l="l" t="t" r="r" b="b"/>
              <a:pathLst>
                <a:path w="25" h="85" extrusionOk="0">
                  <a:moveTo>
                    <a:pt x="0" y="1"/>
                  </a:moveTo>
                  <a:cubicBezTo>
                    <a:pt x="12" y="25"/>
                    <a:pt x="0" y="49"/>
                    <a:pt x="24" y="84"/>
                  </a:cubicBezTo>
                  <a:cubicBezTo>
                    <a:pt x="12" y="49"/>
                    <a:pt x="12" y="2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50"/>
            <p:cNvSpPr/>
            <p:nvPr/>
          </p:nvSpPr>
          <p:spPr>
            <a:xfrm>
              <a:off x="5144075" y="2896025"/>
              <a:ext cx="325" cy="325"/>
            </a:xfrm>
            <a:custGeom>
              <a:avLst/>
              <a:gdLst/>
              <a:ahLst/>
              <a:cxnLst/>
              <a:rect l="l" t="t" r="r" b="b"/>
              <a:pathLst>
                <a:path w="13" h="13" extrusionOk="0">
                  <a:moveTo>
                    <a:pt x="13" y="12"/>
                  </a:moveTo>
                  <a:cubicBezTo>
                    <a:pt x="13" y="12"/>
                    <a:pt x="13" y="0"/>
                    <a:pt x="13" y="12"/>
                  </a:cubicBezTo>
                  <a:lnTo>
                    <a:pt x="13" y="12"/>
                  </a:lnTo>
                  <a:cubicBezTo>
                    <a:pt x="13" y="12"/>
                    <a:pt x="1" y="0"/>
                    <a:pt x="13"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50"/>
            <p:cNvSpPr/>
            <p:nvPr/>
          </p:nvSpPr>
          <p:spPr>
            <a:xfrm>
              <a:off x="5143200" y="2896625"/>
              <a:ext cx="25" cy="325"/>
            </a:xfrm>
            <a:custGeom>
              <a:avLst/>
              <a:gdLst/>
              <a:ahLst/>
              <a:cxnLst/>
              <a:rect l="l" t="t" r="r" b="b"/>
              <a:pathLst>
                <a:path w="1" h="13" extrusionOk="0">
                  <a:moveTo>
                    <a:pt x="0" y="0"/>
                  </a:moveTo>
                  <a:lnTo>
                    <a:pt x="0" y="1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50"/>
            <p:cNvSpPr/>
            <p:nvPr/>
          </p:nvSpPr>
          <p:spPr>
            <a:xfrm>
              <a:off x="5161950" y="2897200"/>
              <a:ext cx="25" cy="325"/>
            </a:xfrm>
            <a:custGeom>
              <a:avLst/>
              <a:gdLst/>
              <a:ahLst/>
              <a:cxnLst/>
              <a:rect l="l" t="t" r="r" b="b"/>
              <a:pathLst>
                <a:path w="1" h="13" extrusionOk="0">
                  <a:moveTo>
                    <a:pt x="0" y="13"/>
                  </a:moveTo>
                  <a:lnTo>
                    <a:pt x="0" y="13"/>
                  </a:lnTo>
                  <a:lnTo>
                    <a:pt x="0" y="1"/>
                  </a:lnTo>
                  <a:cubicBezTo>
                    <a:pt x="0" y="1"/>
                    <a:pt x="0" y="1"/>
                    <a:pt x="0"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50"/>
            <p:cNvSpPr/>
            <p:nvPr/>
          </p:nvSpPr>
          <p:spPr>
            <a:xfrm>
              <a:off x="5145575" y="2903475"/>
              <a:ext cx="325" cy="900"/>
            </a:xfrm>
            <a:custGeom>
              <a:avLst/>
              <a:gdLst/>
              <a:ahLst/>
              <a:cxnLst/>
              <a:rect l="l" t="t" r="r" b="b"/>
              <a:pathLst>
                <a:path w="13" h="36" extrusionOk="0">
                  <a:moveTo>
                    <a:pt x="0" y="0"/>
                  </a:moveTo>
                  <a:cubicBezTo>
                    <a:pt x="0" y="12"/>
                    <a:pt x="0" y="12"/>
                    <a:pt x="0" y="12"/>
                  </a:cubicBezTo>
                  <a:lnTo>
                    <a:pt x="12" y="36"/>
                  </a:lnTo>
                  <a:cubicBezTo>
                    <a:pt x="12" y="24"/>
                    <a:pt x="12" y="1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50"/>
            <p:cNvSpPr/>
            <p:nvPr/>
          </p:nvSpPr>
          <p:spPr>
            <a:xfrm>
              <a:off x="5124725" y="2901075"/>
              <a:ext cx="25" cy="25"/>
            </a:xfrm>
            <a:custGeom>
              <a:avLst/>
              <a:gdLst/>
              <a:ahLst/>
              <a:cxnLst/>
              <a:rect l="l" t="t" r="r" b="b"/>
              <a:pathLst>
                <a:path w="1" h="1" extrusionOk="0">
                  <a:moveTo>
                    <a:pt x="1" y="1"/>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50"/>
            <p:cNvSpPr/>
            <p:nvPr/>
          </p:nvSpPr>
          <p:spPr>
            <a:xfrm>
              <a:off x="5139025" y="2898400"/>
              <a:ext cx="25" cy="25"/>
            </a:xfrm>
            <a:custGeom>
              <a:avLst/>
              <a:gdLst/>
              <a:ahLst/>
              <a:cxnLst/>
              <a:rect l="l" t="t" r="r" b="b"/>
              <a:pathLst>
                <a:path w="1" h="1" extrusionOk="0">
                  <a:moveTo>
                    <a:pt x="0" y="1"/>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50"/>
            <p:cNvSpPr/>
            <p:nvPr/>
          </p:nvSpPr>
          <p:spPr>
            <a:xfrm>
              <a:off x="5129500" y="2907625"/>
              <a:ext cx="25" cy="325"/>
            </a:xfrm>
            <a:custGeom>
              <a:avLst/>
              <a:gdLst/>
              <a:ahLst/>
              <a:cxnLst/>
              <a:rect l="l" t="t" r="r" b="b"/>
              <a:pathLst>
                <a:path w="1" h="13" extrusionOk="0">
                  <a:moveTo>
                    <a:pt x="0" y="13"/>
                  </a:moveTo>
                  <a:lnTo>
                    <a:pt x="0" y="1"/>
                  </a:lnTo>
                  <a:lnTo>
                    <a:pt x="0" y="1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50"/>
            <p:cNvSpPr/>
            <p:nvPr/>
          </p:nvSpPr>
          <p:spPr>
            <a:xfrm>
              <a:off x="5149750" y="2901675"/>
              <a:ext cx="25" cy="25"/>
            </a:xfrm>
            <a:custGeom>
              <a:avLst/>
              <a:gdLst/>
              <a:ahLst/>
              <a:cxnLst/>
              <a:rect l="l" t="t" r="r" b="b"/>
              <a:pathLst>
                <a:path w="1" h="1" extrusionOk="0">
                  <a:moveTo>
                    <a:pt x="0" y="1"/>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50"/>
            <p:cNvSpPr/>
            <p:nvPr/>
          </p:nvSpPr>
          <p:spPr>
            <a:xfrm>
              <a:off x="5152125" y="2898400"/>
              <a:ext cx="325" cy="625"/>
            </a:xfrm>
            <a:custGeom>
              <a:avLst/>
              <a:gdLst/>
              <a:ahLst/>
              <a:cxnLst/>
              <a:rect l="l" t="t" r="r" b="b"/>
              <a:pathLst>
                <a:path w="13" h="25" extrusionOk="0">
                  <a:moveTo>
                    <a:pt x="0" y="1"/>
                  </a:moveTo>
                  <a:cubicBezTo>
                    <a:pt x="0" y="13"/>
                    <a:pt x="0" y="13"/>
                    <a:pt x="0" y="24"/>
                  </a:cubicBezTo>
                  <a:cubicBezTo>
                    <a:pt x="0" y="24"/>
                    <a:pt x="12" y="2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50"/>
            <p:cNvSpPr/>
            <p:nvPr/>
          </p:nvSpPr>
          <p:spPr>
            <a:xfrm>
              <a:off x="5146750" y="2903750"/>
              <a:ext cx="25" cy="25"/>
            </a:xfrm>
            <a:custGeom>
              <a:avLst/>
              <a:gdLst/>
              <a:ahLst/>
              <a:cxnLst/>
              <a:rect l="l" t="t" r="r" b="b"/>
              <a:pathLst>
                <a:path w="1" h="1" extrusionOk="0">
                  <a:moveTo>
                    <a:pt x="1" y="1"/>
                  </a:moveTo>
                  <a:lnTo>
                    <a:pt x="1"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50"/>
            <p:cNvSpPr/>
            <p:nvPr/>
          </p:nvSpPr>
          <p:spPr>
            <a:xfrm>
              <a:off x="5152125" y="2898700"/>
              <a:ext cx="25" cy="325"/>
            </a:xfrm>
            <a:custGeom>
              <a:avLst/>
              <a:gdLst/>
              <a:ahLst/>
              <a:cxnLst/>
              <a:rect l="l" t="t" r="r" b="b"/>
              <a:pathLst>
                <a:path w="1" h="13" extrusionOk="0">
                  <a:moveTo>
                    <a:pt x="0" y="12"/>
                  </a:moveTo>
                  <a:lnTo>
                    <a:pt x="0" y="12"/>
                  </a:lnTo>
                  <a:cubicBezTo>
                    <a:pt x="0" y="12"/>
                    <a:pt x="0" y="1"/>
                    <a:pt x="0"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50"/>
            <p:cNvSpPr/>
            <p:nvPr/>
          </p:nvSpPr>
          <p:spPr>
            <a:xfrm>
              <a:off x="5162550" y="2897500"/>
              <a:ext cx="0" cy="25"/>
            </a:xfrm>
            <a:custGeom>
              <a:avLst/>
              <a:gdLst/>
              <a:ahLst/>
              <a:cxnLst/>
              <a:rect l="l" t="t" r="r" b="b"/>
              <a:pathLst>
                <a:path h="1" extrusionOk="0">
                  <a:moveTo>
                    <a:pt x="0" y="1"/>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50"/>
            <p:cNvSpPr/>
            <p:nvPr/>
          </p:nvSpPr>
          <p:spPr>
            <a:xfrm>
              <a:off x="5162550" y="2897200"/>
              <a:ext cx="0" cy="325"/>
            </a:xfrm>
            <a:custGeom>
              <a:avLst/>
              <a:gdLst/>
              <a:ahLst/>
              <a:cxnLst/>
              <a:rect l="l" t="t" r="r" b="b"/>
              <a:pathLst>
                <a:path h="13" extrusionOk="0">
                  <a:moveTo>
                    <a:pt x="0" y="1"/>
                  </a:moveTo>
                  <a:lnTo>
                    <a:pt x="0" y="13"/>
                  </a:lnTo>
                  <a:cubicBezTo>
                    <a:pt x="0" y="13"/>
                    <a:pt x="0" y="1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50"/>
            <p:cNvSpPr/>
            <p:nvPr/>
          </p:nvSpPr>
          <p:spPr>
            <a:xfrm>
              <a:off x="5161350" y="2897350"/>
              <a:ext cx="325" cy="575"/>
            </a:xfrm>
            <a:custGeom>
              <a:avLst/>
              <a:gdLst/>
              <a:ahLst/>
              <a:cxnLst/>
              <a:rect l="l" t="t" r="r" b="b"/>
              <a:pathLst>
                <a:path w="13" h="23" extrusionOk="0">
                  <a:moveTo>
                    <a:pt x="2" y="0"/>
                  </a:moveTo>
                  <a:cubicBezTo>
                    <a:pt x="1" y="0"/>
                    <a:pt x="0" y="2"/>
                    <a:pt x="0" y="7"/>
                  </a:cubicBezTo>
                  <a:cubicBezTo>
                    <a:pt x="0" y="7"/>
                    <a:pt x="8" y="22"/>
                    <a:pt x="11" y="22"/>
                  </a:cubicBezTo>
                  <a:cubicBezTo>
                    <a:pt x="12" y="22"/>
                    <a:pt x="12" y="21"/>
                    <a:pt x="12" y="19"/>
                  </a:cubicBezTo>
                  <a:lnTo>
                    <a:pt x="12" y="7"/>
                  </a:lnTo>
                  <a:cubicBezTo>
                    <a:pt x="12" y="12"/>
                    <a:pt x="12" y="14"/>
                    <a:pt x="11" y="14"/>
                  </a:cubicBezTo>
                  <a:cubicBezTo>
                    <a:pt x="9" y="14"/>
                    <a:pt x="4"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50"/>
            <p:cNvSpPr/>
            <p:nvPr/>
          </p:nvSpPr>
          <p:spPr>
            <a:xfrm>
              <a:off x="5151225" y="2892750"/>
              <a:ext cx="25" cy="325"/>
            </a:xfrm>
            <a:custGeom>
              <a:avLst/>
              <a:gdLst/>
              <a:ahLst/>
              <a:cxnLst/>
              <a:rect l="l" t="t" r="r" b="b"/>
              <a:pathLst>
                <a:path w="1" h="13" extrusionOk="0">
                  <a:moveTo>
                    <a:pt x="1" y="0"/>
                  </a:moveTo>
                  <a:lnTo>
                    <a:pt x="1" y="12"/>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50"/>
            <p:cNvSpPr/>
            <p:nvPr/>
          </p:nvSpPr>
          <p:spPr>
            <a:xfrm>
              <a:off x="5143200" y="2895675"/>
              <a:ext cx="300" cy="1275"/>
            </a:xfrm>
            <a:custGeom>
              <a:avLst/>
              <a:gdLst/>
              <a:ahLst/>
              <a:cxnLst/>
              <a:rect l="l" t="t" r="r" b="b"/>
              <a:pathLst>
                <a:path w="12" h="51" extrusionOk="0">
                  <a:moveTo>
                    <a:pt x="0" y="1"/>
                  </a:moveTo>
                  <a:cubicBezTo>
                    <a:pt x="0" y="1"/>
                    <a:pt x="0" y="1"/>
                    <a:pt x="0" y="2"/>
                  </a:cubicBezTo>
                  <a:lnTo>
                    <a:pt x="12" y="50"/>
                  </a:lnTo>
                  <a:cubicBezTo>
                    <a:pt x="12" y="39"/>
                    <a:pt x="3"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50"/>
            <p:cNvSpPr/>
            <p:nvPr/>
          </p:nvSpPr>
          <p:spPr>
            <a:xfrm>
              <a:off x="5139625" y="2897500"/>
              <a:ext cx="325" cy="525"/>
            </a:xfrm>
            <a:custGeom>
              <a:avLst/>
              <a:gdLst/>
              <a:ahLst/>
              <a:cxnLst/>
              <a:rect l="l" t="t" r="r" b="b"/>
              <a:pathLst>
                <a:path w="13" h="21" extrusionOk="0">
                  <a:moveTo>
                    <a:pt x="0" y="1"/>
                  </a:moveTo>
                  <a:cubicBezTo>
                    <a:pt x="0" y="15"/>
                    <a:pt x="4" y="21"/>
                    <a:pt x="8" y="21"/>
                  </a:cubicBezTo>
                  <a:cubicBezTo>
                    <a:pt x="10" y="21"/>
                    <a:pt x="12" y="18"/>
                    <a:pt x="12" y="13"/>
                  </a:cubicBezTo>
                  <a:cubicBezTo>
                    <a:pt x="8" y="8"/>
                    <a:pt x="3" y="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50"/>
            <p:cNvSpPr/>
            <p:nvPr/>
          </p:nvSpPr>
          <p:spPr>
            <a:xfrm>
              <a:off x="5128900" y="2898400"/>
              <a:ext cx="25" cy="325"/>
            </a:xfrm>
            <a:custGeom>
              <a:avLst/>
              <a:gdLst/>
              <a:ahLst/>
              <a:cxnLst/>
              <a:rect l="l" t="t" r="r" b="b"/>
              <a:pathLst>
                <a:path w="1" h="13" extrusionOk="0">
                  <a:moveTo>
                    <a:pt x="1" y="1"/>
                  </a:moveTo>
                  <a:lnTo>
                    <a:pt x="1" y="13"/>
                  </a:lnTo>
                  <a:lnTo>
                    <a:pt x="1" y="13"/>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50"/>
            <p:cNvSpPr/>
            <p:nvPr/>
          </p:nvSpPr>
          <p:spPr>
            <a:xfrm>
              <a:off x="5206000" y="2897200"/>
              <a:ext cx="1200" cy="625"/>
            </a:xfrm>
            <a:custGeom>
              <a:avLst/>
              <a:gdLst/>
              <a:ahLst/>
              <a:cxnLst/>
              <a:rect l="l" t="t" r="r" b="b"/>
              <a:pathLst>
                <a:path w="48" h="25" extrusionOk="0">
                  <a:moveTo>
                    <a:pt x="48" y="1"/>
                  </a:moveTo>
                  <a:lnTo>
                    <a:pt x="0" y="25"/>
                  </a:lnTo>
                  <a:lnTo>
                    <a:pt x="12" y="25"/>
                  </a:lnTo>
                  <a:cubicBezTo>
                    <a:pt x="24" y="25"/>
                    <a:pt x="48"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50"/>
            <p:cNvSpPr/>
            <p:nvPr/>
          </p:nvSpPr>
          <p:spPr>
            <a:xfrm>
              <a:off x="5205700" y="2896325"/>
              <a:ext cx="2400" cy="1200"/>
            </a:xfrm>
            <a:custGeom>
              <a:avLst/>
              <a:gdLst/>
              <a:ahLst/>
              <a:cxnLst/>
              <a:rect l="l" t="t" r="r" b="b"/>
              <a:pathLst>
                <a:path w="96" h="48" extrusionOk="0">
                  <a:moveTo>
                    <a:pt x="96" y="0"/>
                  </a:moveTo>
                  <a:cubicBezTo>
                    <a:pt x="60" y="12"/>
                    <a:pt x="36" y="24"/>
                    <a:pt x="0" y="48"/>
                  </a:cubicBezTo>
                  <a:lnTo>
                    <a:pt x="72" y="12"/>
                  </a:lnTo>
                  <a:lnTo>
                    <a:pt x="72" y="12"/>
                  </a:lnTo>
                  <a:cubicBezTo>
                    <a:pt x="72" y="12"/>
                    <a:pt x="60" y="24"/>
                    <a:pt x="48" y="36"/>
                  </a:cubicBezTo>
                  <a:cubicBezTo>
                    <a:pt x="56" y="36"/>
                    <a:pt x="53" y="41"/>
                    <a:pt x="58" y="41"/>
                  </a:cubicBezTo>
                  <a:cubicBezTo>
                    <a:pt x="60" y="41"/>
                    <a:pt x="64" y="40"/>
                    <a:pt x="72" y="36"/>
                  </a:cubicBezTo>
                  <a:cubicBezTo>
                    <a:pt x="84" y="24"/>
                    <a:pt x="96" y="12"/>
                    <a:pt x="72" y="12"/>
                  </a:cubicBezTo>
                  <a:lnTo>
                    <a:pt x="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50"/>
            <p:cNvSpPr/>
            <p:nvPr/>
          </p:nvSpPr>
          <p:spPr>
            <a:xfrm>
              <a:off x="5207475" y="2889175"/>
              <a:ext cx="325" cy="325"/>
            </a:xfrm>
            <a:custGeom>
              <a:avLst/>
              <a:gdLst/>
              <a:ahLst/>
              <a:cxnLst/>
              <a:rect l="l" t="t" r="r" b="b"/>
              <a:pathLst>
                <a:path w="13" h="13" extrusionOk="0">
                  <a:moveTo>
                    <a:pt x="1" y="12"/>
                  </a:moveTo>
                  <a:lnTo>
                    <a:pt x="13" y="1"/>
                  </a:lnTo>
                  <a:cubicBezTo>
                    <a:pt x="1" y="12"/>
                    <a:pt x="1" y="12"/>
                    <a:pt x="1"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50"/>
            <p:cNvSpPr/>
            <p:nvPr/>
          </p:nvSpPr>
          <p:spPr>
            <a:xfrm>
              <a:off x="5205400" y="2896925"/>
              <a:ext cx="25" cy="25"/>
            </a:xfrm>
            <a:custGeom>
              <a:avLst/>
              <a:gdLst/>
              <a:ahLst/>
              <a:cxnLst/>
              <a:rect l="l" t="t" r="r" b="b"/>
              <a:pathLst>
                <a:path w="1" h="1" extrusionOk="0">
                  <a:moveTo>
                    <a:pt x="1" y="0"/>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50"/>
            <p:cNvSpPr/>
            <p:nvPr/>
          </p:nvSpPr>
          <p:spPr>
            <a:xfrm>
              <a:off x="5208975" y="2890950"/>
              <a:ext cx="625" cy="25"/>
            </a:xfrm>
            <a:custGeom>
              <a:avLst/>
              <a:gdLst/>
              <a:ahLst/>
              <a:cxnLst/>
              <a:rect l="l" t="t" r="r" b="b"/>
              <a:pathLst>
                <a:path w="25" h="1" extrusionOk="0">
                  <a:moveTo>
                    <a:pt x="0" y="1"/>
                  </a:moveTo>
                  <a:lnTo>
                    <a:pt x="0" y="1"/>
                  </a:lnTo>
                  <a:lnTo>
                    <a:pt x="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50"/>
            <p:cNvSpPr/>
            <p:nvPr/>
          </p:nvSpPr>
          <p:spPr>
            <a:xfrm>
              <a:off x="5199150" y="2851075"/>
              <a:ext cx="625" cy="325"/>
            </a:xfrm>
            <a:custGeom>
              <a:avLst/>
              <a:gdLst/>
              <a:ahLst/>
              <a:cxnLst/>
              <a:rect l="l" t="t" r="r" b="b"/>
              <a:pathLst>
                <a:path w="25" h="13" extrusionOk="0">
                  <a:moveTo>
                    <a:pt x="0" y="1"/>
                  </a:moveTo>
                  <a:lnTo>
                    <a:pt x="0" y="1"/>
                  </a:lnTo>
                  <a:lnTo>
                    <a:pt x="24" y="1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50"/>
            <p:cNvSpPr/>
            <p:nvPr/>
          </p:nvSpPr>
          <p:spPr>
            <a:xfrm>
              <a:off x="5208375" y="2882625"/>
              <a:ext cx="25" cy="25"/>
            </a:xfrm>
            <a:custGeom>
              <a:avLst/>
              <a:gdLst/>
              <a:ahLst/>
              <a:cxnLst/>
              <a:rect l="l" t="t" r="r" b="b"/>
              <a:pathLst>
                <a:path w="1" h="1" extrusionOk="0">
                  <a:moveTo>
                    <a:pt x="1" y="1"/>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50"/>
            <p:cNvSpPr/>
            <p:nvPr/>
          </p:nvSpPr>
          <p:spPr>
            <a:xfrm>
              <a:off x="5205400" y="2879350"/>
              <a:ext cx="25" cy="325"/>
            </a:xfrm>
            <a:custGeom>
              <a:avLst/>
              <a:gdLst/>
              <a:ahLst/>
              <a:cxnLst/>
              <a:rect l="l" t="t" r="r" b="b"/>
              <a:pathLst>
                <a:path w="1" h="13" extrusionOk="0">
                  <a:moveTo>
                    <a:pt x="1" y="13"/>
                  </a:moveTo>
                  <a:lnTo>
                    <a:pt x="1" y="13"/>
                  </a:lnTo>
                  <a:lnTo>
                    <a:pt x="1" y="13"/>
                  </a:lnTo>
                  <a:cubicBezTo>
                    <a:pt x="1" y="13"/>
                    <a:pt x="1" y="1"/>
                    <a:pt x="1"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50"/>
            <p:cNvSpPr/>
            <p:nvPr/>
          </p:nvSpPr>
          <p:spPr>
            <a:xfrm>
              <a:off x="5204800" y="2878450"/>
              <a:ext cx="25" cy="25"/>
            </a:xfrm>
            <a:custGeom>
              <a:avLst/>
              <a:gdLst/>
              <a:ahLst/>
              <a:cxnLst/>
              <a:rect l="l" t="t" r="r" b="b"/>
              <a:pathLst>
                <a:path w="1" h="1" extrusionOk="0">
                  <a:moveTo>
                    <a:pt x="1" y="1"/>
                  </a:moveTo>
                  <a:lnTo>
                    <a:pt x="1"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50"/>
            <p:cNvSpPr/>
            <p:nvPr/>
          </p:nvSpPr>
          <p:spPr>
            <a:xfrm>
              <a:off x="5194100" y="2856000"/>
              <a:ext cx="900" cy="150"/>
            </a:xfrm>
            <a:custGeom>
              <a:avLst/>
              <a:gdLst/>
              <a:ahLst/>
              <a:cxnLst/>
              <a:rect l="l" t="t" r="r" b="b"/>
              <a:pathLst>
                <a:path w="36" h="6" extrusionOk="0">
                  <a:moveTo>
                    <a:pt x="4" y="1"/>
                  </a:moveTo>
                  <a:cubicBezTo>
                    <a:pt x="1" y="1"/>
                    <a:pt x="0" y="2"/>
                    <a:pt x="0" y="6"/>
                  </a:cubicBezTo>
                  <a:lnTo>
                    <a:pt x="36" y="6"/>
                  </a:lnTo>
                  <a:cubicBezTo>
                    <a:pt x="20" y="6"/>
                    <a:pt x="9"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50"/>
            <p:cNvSpPr/>
            <p:nvPr/>
          </p:nvSpPr>
          <p:spPr>
            <a:xfrm>
              <a:off x="5205400" y="2896625"/>
              <a:ext cx="325" cy="325"/>
            </a:xfrm>
            <a:custGeom>
              <a:avLst/>
              <a:gdLst/>
              <a:ahLst/>
              <a:cxnLst/>
              <a:rect l="l" t="t" r="r" b="b"/>
              <a:pathLst>
                <a:path w="13" h="13" extrusionOk="0">
                  <a:moveTo>
                    <a:pt x="1" y="12"/>
                  </a:moveTo>
                  <a:lnTo>
                    <a:pt x="1" y="12"/>
                  </a:lnTo>
                  <a:lnTo>
                    <a:pt x="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50"/>
            <p:cNvSpPr/>
            <p:nvPr/>
          </p:nvSpPr>
          <p:spPr>
            <a:xfrm>
              <a:off x="5197375" y="2880850"/>
              <a:ext cx="600" cy="325"/>
            </a:xfrm>
            <a:custGeom>
              <a:avLst/>
              <a:gdLst/>
              <a:ahLst/>
              <a:cxnLst/>
              <a:rect l="l" t="t" r="r" b="b"/>
              <a:pathLst>
                <a:path w="24" h="13" extrusionOk="0">
                  <a:moveTo>
                    <a:pt x="0" y="12"/>
                  </a:moveTo>
                  <a:lnTo>
                    <a:pt x="24" y="0"/>
                  </a:lnTo>
                  <a:lnTo>
                    <a:pt x="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50"/>
            <p:cNvSpPr/>
            <p:nvPr/>
          </p:nvSpPr>
          <p:spPr>
            <a:xfrm>
              <a:off x="5201225" y="2860900"/>
              <a:ext cx="25" cy="25"/>
            </a:xfrm>
            <a:custGeom>
              <a:avLst/>
              <a:gdLst/>
              <a:ahLst/>
              <a:cxnLst/>
              <a:rect l="l" t="t" r="r" b="b"/>
              <a:pathLst>
                <a:path w="1" h="1" extrusionOk="0">
                  <a:moveTo>
                    <a:pt x="1" y="0"/>
                  </a:moveTo>
                  <a:lnTo>
                    <a:pt x="1" y="0"/>
                  </a:lnTo>
                  <a:cubicBezTo>
                    <a:pt x="1" y="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50"/>
            <p:cNvSpPr/>
            <p:nvPr/>
          </p:nvSpPr>
          <p:spPr>
            <a:xfrm>
              <a:off x="5203025" y="2887100"/>
              <a:ext cx="25" cy="25"/>
            </a:xfrm>
            <a:custGeom>
              <a:avLst/>
              <a:gdLst/>
              <a:ahLst/>
              <a:cxnLst/>
              <a:rect l="l" t="t" r="r" b="b"/>
              <a:pathLst>
                <a:path w="1" h="1" extrusionOk="0">
                  <a:moveTo>
                    <a:pt x="0" y="0"/>
                  </a:move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50"/>
            <p:cNvSpPr/>
            <p:nvPr/>
          </p:nvSpPr>
          <p:spPr>
            <a:xfrm>
              <a:off x="5201525" y="2858825"/>
              <a:ext cx="25" cy="25"/>
            </a:xfrm>
            <a:custGeom>
              <a:avLst/>
              <a:gdLst/>
              <a:ahLst/>
              <a:cxnLst/>
              <a:rect l="l" t="t" r="r" b="b"/>
              <a:pathLst>
                <a:path w="1" h="1" extrusionOk="0">
                  <a:moveTo>
                    <a:pt x="1" y="0"/>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50"/>
            <p:cNvSpPr/>
            <p:nvPr/>
          </p:nvSpPr>
          <p:spPr>
            <a:xfrm>
              <a:off x="5207175" y="2889775"/>
              <a:ext cx="25" cy="25"/>
            </a:xfrm>
            <a:custGeom>
              <a:avLst/>
              <a:gdLst/>
              <a:ahLst/>
              <a:cxnLst/>
              <a:rect l="l" t="t" r="r" b="b"/>
              <a:pathLst>
                <a:path w="1" h="1" extrusionOk="0">
                  <a:moveTo>
                    <a:pt x="1" y="0"/>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50"/>
            <p:cNvSpPr/>
            <p:nvPr/>
          </p:nvSpPr>
          <p:spPr>
            <a:xfrm>
              <a:off x="5194375" y="2865075"/>
              <a:ext cx="325" cy="25"/>
            </a:xfrm>
            <a:custGeom>
              <a:avLst/>
              <a:gdLst/>
              <a:ahLst/>
              <a:cxnLst/>
              <a:rect l="l" t="t" r="r" b="b"/>
              <a:pathLst>
                <a:path w="13" h="1" extrusionOk="0">
                  <a:moveTo>
                    <a:pt x="1" y="0"/>
                  </a:moveTo>
                  <a:lnTo>
                    <a:pt x="13"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50"/>
            <p:cNvSpPr/>
            <p:nvPr/>
          </p:nvSpPr>
          <p:spPr>
            <a:xfrm>
              <a:off x="5204500" y="2894525"/>
              <a:ext cx="625" cy="25"/>
            </a:xfrm>
            <a:custGeom>
              <a:avLst/>
              <a:gdLst/>
              <a:ahLst/>
              <a:cxnLst/>
              <a:rect l="l" t="t" r="r" b="b"/>
              <a:pathLst>
                <a:path w="25" h="1" extrusionOk="0">
                  <a:moveTo>
                    <a:pt x="1" y="1"/>
                  </a:moveTo>
                  <a:lnTo>
                    <a:pt x="25" y="1"/>
                  </a:lnTo>
                  <a:lnTo>
                    <a:pt x="2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50"/>
            <p:cNvSpPr/>
            <p:nvPr/>
          </p:nvSpPr>
          <p:spPr>
            <a:xfrm>
              <a:off x="5199750" y="2884700"/>
              <a:ext cx="25" cy="25"/>
            </a:xfrm>
            <a:custGeom>
              <a:avLst/>
              <a:gdLst/>
              <a:ahLst/>
              <a:cxnLst/>
              <a:rect l="l" t="t" r="r" b="b"/>
              <a:pathLst>
                <a:path w="1" h="1" extrusionOk="0">
                  <a:moveTo>
                    <a:pt x="0" y="1"/>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50"/>
            <p:cNvSpPr/>
            <p:nvPr/>
          </p:nvSpPr>
          <p:spPr>
            <a:xfrm>
              <a:off x="5202600" y="2887100"/>
              <a:ext cx="450" cy="150"/>
            </a:xfrm>
            <a:custGeom>
              <a:avLst/>
              <a:gdLst/>
              <a:ahLst/>
              <a:cxnLst/>
              <a:rect l="l" t="t" r="r" b="b"/>
              <a:pathLst>
                <a:path w="18" h="6" extrusionOk="0">
                  <a:moveTo>
                    <a:pt x="5" y="0"/>
                  </a:moveTo>
                  <a:cubicBezTo>
                    <a:pt x="5" y="0"/>
                    <a:pt x="0" y="5"/>
                    <a:pt x="4" y="5"/>
                  </a:cubicBezTo>
                  <a:cubicBezTo>
                    <a:pt x="5" y="5"/>
                    <a:pt x="9" y="4"/>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50"/>
            <p:cNvSpPr/>
            <p:nvPr/>
          </p:nvSpPr>
          <p:spPr>
            <a:xfrm>
              <a:off x="5197650" y="2881725"/>
              <a:ext cx="25" cy="25"/>
            </a:xfrm>
            <a:custGeom>
              <a:avLst/>
              <a:gdLst/>
              <a:ahLst/>
              <a:cxnLst/>
              <a:rect l="l" t="t" r="r" b="b"/>
              <a:pathLst>
                <a:path w="1" h="1" extrusionOk="0">
                  <a:moveTo>
                    <a:pt x="1" y="1"/>
                  </a:moveTo>
                  <a:lnTo>
                    <a:pt x="1"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50"/>
            <p:cNvSpPr/>
            <p:nvPr/>
          </p:nvSpPr>
          <p:spPr>
            <a:xfrm>
              <a:off x="5202725" y="2887100"/>
              <a:ext cx="25" cy="25"/>
            </a:xfrm>
            <a:custGeom>
              <a:avLst/>
              <a:gdLst/>
              <a:ahLst/>
              <a:cxnLst/>
              <a:rect l="l" t="t" r="r" b="b"/>
              <a:pathLst>
                <a:path w="1" h="1" extrusionOk="0">
                  <a:moveTo>
                    <a:pt x="0" y="0"/>
                  </a:moveTo>
                  <a:lnTo>
                    <a:pt x="0" y="0"/>
                  </a:ln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50"/>
            <p:cNvSpPr/>
            <p:nvPr/>
          </p:nvSpPr>
          <p:spPr>
            <a:xfrm>
              <a:off x="5205400" y="2897200"/>
              <a:ext cx="25" cy="25"/>
            </a:xfrm>
            <a:custGeom>
              <a:avLst/>
              <a:gdLst/>
              <a:ahLst/>
              <a:cxnLst/>
              <a:rect l="l" t="t" r="r" b="b"/>
              <a:pathLst>
                <a:path w="1" h="1" extrusionOk="0">
                  <a:moveTo>
                    <a:pt x="1" y="1"/>
                  </a:moveTo>
                  <a:lnTo>
                    <a:pt x="1"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50"/>
            <p:cNvSpPr/>
            <p:nvPr/>
          </p:nvSpPr>
          <p:spPr>
            <a:xfrm>
              <a:off x="5205700" y="2897200"/>
              <a:ext cx="25" cy="25"/>
            </a:xfrm>
            <a:custGeom>
              <a:avLst/>
              <a:gdLst/>
              <a:ahLst/>
              <a:cxnLst/>
              <a:rect l="l" t="t" r="r" b="b"/>
              <a:pathLst>
                <a:path w="1" h="1" extrusionOk="0">
                  <a:moveTo>
                    <a:pt x="0" y="1"/>
                  </a:moveTo>
                  <a:lnTo>
                    <a:pt x="0" y="1"/>
                  </a:lnTo>
                  <a:cubicBezTo>
                    <a:pt x="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50"/>
            <p:cNvSpPr/>
            <p:nvPr/>
          </p:nvSpPr>
          <p:spPr>
            <a:xfrm>
              <a:off x="5204500" y="2896025"/>
              <a:ext cx="1125" cy="675"/>
            </a:xfrm>
            <a:custGeom>
              <a:avLst/>
              <a:gdLst/>
              <a:ahLst/>
              <a:cxnLst/>
              <a:rect l="l" t="t" r="r" b="b"/>
              <a:pathLst>
                <a:path w="45" h="27" extrusionOk="0">
                  <a:moveTo>
                    <a:pt x="37" y="0"/>
                  </a:moveTo>
                  <a:cubicBezTo>
                    <a:pt x="37" y="0"/>
                    <a:pt x="1" y="24"/>
                    <a:pt x="13" y="24"/>
                  </a:cubicBezTo>
                  <a:lnTo>
                    <a:pt x="19" y="24"/>
                  </a:lnTo>
                  <a:cubicBezTo>
                    <a:pt x="24" y="18"/>
                    <a:pt x="45" y="0"/>
                    <a:pt x="37" y="0"/>
                  </a:cubicBezTo>
                  <a:close/>
                  <a:moveTo>
                    <a:pt x="19" y="24"/>
                  </a:moveTo>
                  <a:lnTo>
                    <a:pt x="19" y="24"/>
                  </a:lnTo>
                  <a:cubicBezTo>
                    <a:pt x="18" y="26"/>
                    <a:pt x="17" y="27"/>
                    <a:pt x="18" y="27"/>
                  </a:cubicBezTo>
                  <a:cubicBezTo>
                    <a:pt x="19" y="27"/>
                    <a:pt x="21" y="26"/>
                    <a:pt x="25" y="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50"/>
            <p:cNvSpPr/>
            <p:nvPr/>
          </p:nvSpPr>
          <p:spPr>
            <a:xfrm>
              <a:off x="5208975" y="2893000"/>
              <a:ext cx="1200" cy="675"/>
            </a:xfrm>
            <a:custGeom>
              <a:avLst/>
              <a:gdLst/>
              <a:ahLst/>
              <a:cxnLst/>
              <a:rect l="l" t="t" r="r" b="b"/>
              <a:pathLst>
                <a:path w="48" h="27" extrusionOk="0">
                  <a:moveTo>
                    <a:pt x="45" y="1"/>
                  </a:moveTo>
                  <a:cubicBezTo>
                    <a:pt x="38" y="1"/>
                    <a:pt x="12" y="16"/>
                    <a:pt x="3" y="16"/>
                  </a:cubicBezTo>
                  <a:cubicBezTo>
                    <a:pt x="1" y="16"/>
                    <a:pt x="0" y="16"/>
                    <a:pt x="0" y="14"/>
                  </a:cubicBezTo>
                  <a:lnTo>
                    <a:pt x="0" y="26"/>
                  </a:lnTo>
                  <a:cubicBezTo>
                    <a:pt x="10" y="26"/>
                    <a:pt x="27" y="11"/>
                    <a:pt x="34" y="11"/>
                  </a:cubicBezTo>
                  <a:cubicBezTo>
                    <a:pt x="35" y="11"/>
                    <a:pt x="36" y="12"/>
                    <a:pt x="36" y="14"/>
                  </a:cubicBezTo>
                  <a:cubicBezTo>
                    <a:pt x="46" y="4"/>
                    <a:pt x="48" y="1"/>
                    <a:pt x="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50"/>
            <p:cNvSpPr/>
            <p:nvPr/>
          </p:nvSpPr>
          <p:spPr>
            <a:xfrm>
              <a:off x="5209275" y="2892150"/>
              <a:ext cx="625" cy="325"/>
            </a:xfrm>
            <a:custGeom>
              <a:avLst/>
              <a:gdLst/>
              <a:ahLst/>
              <a:cxnLst/>
              <a:rect l="l" t="t" r="r" b="b"/>
              <a:pathLst>
                <a:path w="25" h="13" extrusionOk="0">
                  <a:moveTo>
                    <a:pt x="24" y="1"/>
                  </a:moveTo>
                  <a:cubicBezTo>
                    <a:pt x="12" y="1"/>
                    <a:pt x="12" y="1"/>
                    <a:pt x="0" y="12"/>
                  </a:cubicBezTo>
                  <a:cubicBezTo>
                    <a:pt x="12" y="12"/>
                    <a:pt x="24"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50"/>
            <p:cNvSpPr/>
            <p:nvPr/>
          </p:nvSpPr>
          <p:spPr>
            <a:xfrm>
              <a:off x="5207475" y="2887675"/>
              <a:ext cx="925" cy="325"/>
            </a:xfrm>
            <a:custGeom>
              <a:avLst/>
              <a:gdLst/>
              <a:ahLst/>
              <a:cxnLst/>
              <a:rect l="l" t="t" r="r" b="b"/>
              <a:pathLst>
                <a:path w="37" h="13" extrusionOk="0">
                  <a:moveTo>
                    <a:pt x="37" y="1"/>
                  </a:moveTo>
                  <a:cubicBezTo>
                    <a:pt x="37" y="1"/>
                    <a:pt x="25" y="1"/>
                    <a:pt x="1" y="13"/>
                  </a:cubicBezTo>
                  <a:lnTo>
                    <a:pt x="3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50"/>
            <p:cNvSpPr/>
            <p:nvPr/>
          </p:nvSpPr>
          <p:spPr>
            <a:xfrm>
              <a:off x="5202125" y="2888575"/>
              <a:ext cx="925" cy="325"/>
            </a:xfrm>
            <a:custGeom>
              <a:avLst/>
              <a:gdLst/>
              <a:ahLst/>
              <a:cxnLst/>
              <a:rect l="l" t="t" r="r" b="b"/>
              <a:pathLst>
                <a:path w="37" h="13" extrusionOk="0">
                  <a:moveTo>
                    <a:pt x="24" y="1"/>
                  </a:moveTo>
                  <a:lnTo>
                    <a:pt x="1" y="13"/>
                  </a:lnTo>
                  <a:lnTo>
                    <a:pt x="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50"/>
            <p:cNvSpPr/>
            <p:nvPr/>
          </p:nvSpPr>
          <p:spPr>
            <a:xfrm>
              <a:off x="5208375" y="2885900"/>
              <a:ext cx="325" cy="25"/>
            </a:xfrm>
            <a:custGeom>
              <a:avLst/>
              <a:gdLst/>
              <a:ahLst/>
              <a:cxnLst/>
              <a:rect l="l" t="t" r="r" b="b"/>
              <a:pathLst>
                <a:path w="13" h="1" extrusionOk="0">
                  <a:moveTo>
                    <a:pt x="12" y="1"/>
                  </a:moveTo>
                  <a:lnTo>
                    <a:pt x="12"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50"/>
            <p:cNvSpPr/>
            <p:nvPr/>
          </p:nvSpPr>
          <p:spPr>
            <a:xfrm>
              <a:off x="5204800" y="2878450"/>
              <a:ext cx="1525" cy="325"/>
            </a:xfrm>
            <a:custGeom>
              <a:avLst/>
              <a:gdLst/>
              <a:ahLst/>
              <a:cxnLst/>
              <a:rect l="l" t="t" r="r" b="b"/>
              <a:pathLst>
                <a:path w="61" h="13" extrusionOk="0">
                  <a:moveTo>
                    <a:pt x="36" y="1"/>
                  </a:moveTo>
                  <a:lnTo>
                    <a:pt x="1" y="13"/>
                  </a:lnTo>
                  <a:cubicBezTo>
                    <a:pt x="13" y="13"/>
                    <a:pt x="60"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50"/>
            <p:cNvSpPr/>
            <p:nvPr/>
          </p:nvSpPr>
          <p:spPr>
            <a:xfrm>
              <a:off x="5203625" y="2864775"/>
              <a:ext cx="300" cy="25"/>
            </a:xfrm>
            <a:custGeom>
              <a:avLst/>
              <a:gdLst/>
              <a:ahLst/>
              <a:cxnLst/>
              <a:rect l="l" t="t" r="r" b="b"/>
              <a:pathLst>
                <a:path w="12" h="1" extrusionOk="0">
                  <a:moveTo>
                    <a:pt x="0" y="0"/>
                  </a:moveTo>
                  <a:lnTo>
                    <a:pt x="12"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50"/>
            <p:cNvSpPr/>
            <p:nvPr/>
          </p:nvSpPr>
          <p:spPr>
            <a:xfrm>
              <a:off x="5223250" y="2869450"/>
              <a:ext cx="325" cy="1300"/>
            </a:xfrm>
            <a:custGeom>
              <a:avLst/>
              <a:gdLst/>
              <a:ahLst/>
              <a:cxnLst/>
              <a:rect l="l" t="t" r="r" b="b"/>
              <a:pathLst>
                <a:path w="13" h="52" extrusionOk="0">
                  <a:moveTo>
                    <a:pt x="2" y="0"/>
                  </a:moveTo>
                  <a:cubicBezTo>
                    <a:pt x="1" y="0"/>
                    <a:pt x="1" y="1"/>
                    <a:pt x="1" y="4"/>
                  </a:cubicBezTo>
                  <a:lnTo>
                    <a:pt x="13" y="51"/>
                  </a:lnTo>
                  <a:lnTo>
                    <a:pt x="13" y="28"/>
                  </a:lnTo>
                  <a:cubicBezTo>
                    <a:pt x="13" y="18"/>
                    <a:pt x="5" y="0"/>
                    <a:pt x="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50"/>
            <p:cNvSpPr/>
            <p:nvPr/>
          </p:nvSpPr>
          <p:spPr>
            <a:xfrm>
              <a:off x="5222825" y="2868350"/>
              <a:ext cx="450" cy="2400"/>
            </a:xfrm>
            <a:custGeom>
              <a:avLst/>
              <a:gdLst/>
              <a:ahLst/>
              <a:cxnLst/>
              <a:rect l="l" t="t" r="r" b="b"/>
              <a:pathLst>
                <a:path w="18" h="96" extrusionOk="0">
                  <a:moveTo>
                    <a:pt x="6" y="1"/>
                  </a:moveTo>
                  <a:lnTo>
                    <a:pt x="6" y="1"/>
                  </a:lnTo>
                  <a:cubicBezTo>
                    <a:pt x="2" y="2"/>
                    <a:pt x="1" y="8"/>
                    <a:pt x="6" y="24"/>
                  </a:cubicBezTo>
                  <a:cubicBezTo>
                    <a:pt x="6" y="14"/>
                    <a:pt x="6" y="5"/>
                    <a:pt x="6" y="1"/>
                  </a:cubicBezTo>
                  <a:close/>
                  <a:moveTo>
                    <a:pt x="6" y="0"/>
                  </a:moveTo>
                  <a:cubicBezTo>
                    <a:pt x="6" y="0"/>
                    <a:pt x="6" y="1"/>
                    <a:pt x="6" y="1"/>
                  </a:cubicBezTo>
                  <a:lnTo>
                    <a:pt x="6" y="1"/>
                  </a:lnTo>
                  <a:cubicBezTo>
                    <a:pt x="6" y="1"/>
                    <a:pt x="6" y="1"/>
                    <a:pt x="6" y="1"/>
                  </a:cubicBezTo>
                  <a:lnTo>
                    <a:pt x="6" y="1"/>
                  </a:lnTo>
                  <a:cubicBezTo>
                    <a:pt x="6" y="5"/>
                    <a:pt x="6" y="8"/>
                    <a:pt x="6" y="12"/>
                  </a:cubicBezTo>
                  <a:lnTo>
                    <a:pt x="6" y="12"/>
                  </a:lnTo>
                  <a:cubicBezTo>
                    <a:pt x="6" y="12"/>
                    <a:pt x="6" y="12"/>
                    <a:pt x="6" y="12"/>
                  </a:cubicBezTo>
                  <a:lnTo>
                    <a:pt x="6" y="12"/>
                  </a:lnTo>
                  <a:cubicBezTo>
                    <a:pt x="6" y="12"/>
                    <a:pt x="6" y="12"/>
                    <a:pt x="6" y="13"/>
                  </a:cubicBezTo>
                  <a:lnTo>
                    <a:pt x="6" y="13"/>
                  </a:lnTo>
                  <a:cubicBezTo>
                    <a:pt x="6" y="36"/>
                    <a:pt x="8" y="66"/>
                    <a:pt x="18" y="95"/>
                  </a:cubicBezTo>
                  <a:cubicBezTo>
                    <a:pt x="18" y="52"/>
                    <a:pt x="18" y="68"/>
                    <a:pt x="9" y="26"/>
                  </a:cubicBezTo>
                  <a:lnTo>
                    <a:pt x="9" y="26"/>
                  </a:lnTo>
                  <a:cubicBezTo>
                    <a:pt x="11" y="31"/>
                    <a:pt x="13" y="39"/>
                    <a:pt x="18" y="48"/>
                  </a:cubicBezTo>
                  <a:lnTo>
                    <a:pt x="18" y="24"/>
                  </a:lnTo>
                  <a:cubicBezTo>
                    <a:pt x="18" y="11"/>
                    <a:pt x="11" y="1"/>
                    <a:pt x="6" y="1"/>
                  </a:cubicBezTo>
                  <a:cubicBezTo>
                    <a:pt x="6" y="1"/>
                    <a:pt x="6" y="1"/>
                    <a:pt x="6" y="1"/>
                  </a:cubicBezTo>
                  <a:lnTo>
                    <a:pt x="6" y="1"/>
                  </a:lnTo>
                  <a:cubicBezTo>
                    <a:pt x="6" y="1"/>
                    <a:pt x="6" y="1"/>
                    <a:pt x="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50"/>
            <p:cNvSpPr/>
            <p:nvPr/>
          </p:nvSpPr>
          <p:spPr>
            <a:xfrm>
              <a:off x="5213425" y="2866250"/>
              <a:ext cx="25" cy="325"/>
            </a:xfrm>
            <a:custGeom>
              <a:avLst/>
              <a:gdLst/>
              <a:ahLst/>
              <a:cxnLst/>
              <a:rect l="l" t="t" r="r" b="b"/>
              <a:pathLst>
                <a:path w="1" h="13" extrusionOk="0">
                  <a:moveTo>
                    <a:pt x="1" y="13"/>
                  </a:moveTo>
                  <a:lnTo>
                    <a:pt x="1" y="13"/>
                  </a:lnTo>
                  <a:cubicBezTo>
                    <a:pt x="1" y="13"/>
                    <a:pt x="1" y="1"/>
                    <a:pt x="1"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50"/>
            <p:cNvSpPr/>
            <p:nvPr/>
          </p:nvSpPr>
          <p:spPr>
            <a:xfrm>
              <a:off x="5217300" y="2867150"/>
              <a:ext cx="25" cy="325"/>
            </a:xfrm>
            <a:custGeom>
              <a:avLst/>
              <a:gdLst/>
              <a:ahLst/>
              <a:cxnLst/>
              <a:rect l="l" t="t" r="r" b="b"/>
              <a:pathLst>
                <a:path w="1" h="13" extrusionOk="0">
                  <a:moveTo>
                    <a:pt x="1" y="0"/>
                  </a:moveTo>
                  <a:lnTo>
                    <a:pt x="1" y="1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50"/>
            <p:cNvSpPr/>
            <p:nvPr/>
          </p:nvSpPr>
          <p:spPr>
            <a:xfrm>
              <a:off x="5222675" y="2871025"/>
              <a:ext cx="25" cy="25"/>
            </a:xfrm>
            <a:custGeom>
              <a:avLst/>
              <a:gdLst/>
              <a:ahLst/>
              <a:cxnLst/>
              <a:rect l="l" t="t" r="r" b="b"/>
              <a:pathLst>
                <a:path w="1" h="1" extrusionOk="0">
                  <a:moveTo>
                    <a:pt x="0" y="0"/>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50"/>
            <p:cNvSpPr/>
            <p:nvPr/>
          </p:nvSpPr>
          <p:spPr>
            <a:xfrm>
              <a:off x="5218500" y="2865650"/>
              <a:ext cx="25" cy="625"/>
            </a:xfrm>
            <a:custGeom>
              <a:avLst/>
              <a:gdLst/>
              <a:ahLst/>
              <a:cxnLst/>
              <a:rect l="l" t="t" r="r" b="b"/>
              <a:pathLst>
                <a:path w="1" h="25" extrusionOk="0">
                  <a:moveTo>
                    <a:pt x="0" y="25"/>
                  </a:moveTo>
                  <a:lnTo>
                    <a:pt x="0" y="25"/>
                  </a:lnTo>
                  <a:cubicBezTo>
                    <a:pt x="0" y="13"/>
                    <a:pt x="0" y="1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50"/>
            <p:cNvSpPr/>
            <p:nvPr/>
          </p:nvSpPr>
          <p:spPr>
            <a:xfrm>
              <a:off x="5189325" y="2874300"/>
              <a:ext cx="25" cy="625"/>
            </a:xfrm>
            <a:custGeom>
              <a:avLst/>
              <a:gdLst/>
              <a:ahLst/>
              <a:cxnLst/>
              <a:rect l="l" t="t" r="r" b="b"/>
              <a:pathLst>
                <a:path w="1" h="25" extrusionOk="0">
                  <a:moveTo>
                    <a:pt x="1" y="24"/>
                  </a:moveTo>
                  <a:lnTo>
                    <a:pt x="1" y="24"/>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50"/>
            <p:cNvSpPr/>
            <p:nvPr/>
          </p:nvSpPr>
          <p:spPr>
            <a:xfrm>
              <a:off x="5212250" y="2865375"/>
              <a:ext cx="25" cy="25"/>
            </a:xfrm>
            <a:custGeom>
              <a:avLst/>
              <a:gdLst/>
              <a:ahLst/>
              <a:cxnLst/>
              <a:rect l="l" t="t" r="r" b="b"/>
              <a:pathLst>
                <a:path w="1" h="1" extrusionOk="0">
                  <a:moveTo>
                    <a:pt x="0" y="0"/>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50"/>
            <p:cNvSpPr/>
            <p:nvPr/>
          </p:nvSpPr>
          <p:spPr>
            <a:xfrm>
              <a:off x="5209875" y="2868050"/>
              <a:ext cx="25" cy="25"/>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50"/>
            <p:cNvSpPr/>
            <p:nvPr/>
          </p:nvSpPr>
          <p:spPr>
            <a:xfrm>
              <a:off x="5208975" y="2868350"/>
              <a:ext cx="25" cy="300"/>
            </a:xfrm>
            <a:custGeom>
              <a:avLst/>
              <a:gdLst/>
              <a:ahLst/>
              <a:cxnLst/>
              <a:rect l="l" t="t" r="r" b="b"/>
              <a:pathLst>
                <a:path w="1" h="12" extrusionOk="0">
                  <a:moveTo>
                    <a:pt x="0" y="0"/>
                  </a:moveTo>
                  <a:lnTo>
                    <a:pt x="0" y="1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50"/>
            <p:cNvSpPr/>
            <p:nvPr/>
          </p:nvSpPr>
          <p:spPr>
            <a:xfrm>
              <a:off x="5193500" y="2878150"/>
              <a:ext cx="325" cy="925"/>
            </a:xfrm>
            <a:custGeom>
              <a:avLst/>
              <a:gdLst/>
              <a:ahLst/>
              <a:cxnLst/>
              <a:rect l="l" t="t" r="r" b="b"/>
              <a:pathLst>
                <a:path w="13" h="37" extrusionOk="0">
                  <a:moveTo>
                    <a:pt x="0" y="1"/>
                  </a:moveTo>
                  <a:cubicBezTo>
                    <a:pt x="12" y="25"/>
                    <a:pt x="0" y="37"/>
                    <a:pt x="12" y="37"/>
                  </a:cubicBezTo>
                  <a:cubicBezTo>
                    <a:pt x="12" y="25"/>
                    <a:pt x="12" y="1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50"/>
            <p:cNvSpPr/>
            <p:nvPr/>
          </p:nvSpPr>
          <p:spPr>
            <a:xfrm>
              <a:off x="5222675" y="2870725"/>
              <a:ext cx="25" cy="325"/>
            </a:xfrm>
            <a:custGeom>
              <a:avLst/>
              <a:gdLst/>
              <a:ahLst/>
              <a:cxnLst/>
              <a:rect l="l" t="t" r="r" b="b"/>
              <a:pathLst>
                <a:path w="1" h="13" extrusionOk="0">
                  <a:moveTo>
                    <a:pt x="0" y="12"/>
                  </a:moveTo>
                  <a:lnTo>
                    <a:pt x="0" y="12"/>
                  </a:lnTo>
                  <a:cubicBezTo>
                    <a:pt x="0" y="0"/>
                    <a:pt x="0" y="0"/>
                    <a:pt x="0" y="0"/>
                  </a:cubicBezTo>
                  <a:cubicBezTo>
                    <a:pt x="0" y="0"/>
                    <a:pt x="0" y="12"/>
                    <a:pt x="0"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50"/>
            <p:cNvSpPr/>
            <p:nvPr/>
          </p:nvSpPr>
          <p:spPr>
            <a:xfrm>
              <a:off x="5211050" y="2875475"/>
              <a:ext cx="325" cy="625"/>
            </a:xfrm>
            <a:custGeom>
              <a:avLst/>
              <a:gdLst/>
              <a:ahLst/>
              <a:cxnLst/>
              <a:rect l="l" t="t" r="r" b="b"/>
              <a:pathLst>
                <a:path w="13" h="25" extrusionOk="0">
                  <a:moveTo>
                    <a:pt x="1" y="1"/>
                  </a:moveTo>
                  <a:lnTo>
                    <a:pt x="13" y="25"/>
                  </a:lnTo>
                  <a:cubicBezTo>
                    <a:pt x="13" y="13"/>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50"/>
            <p:cNvSpPr/>
            <p:nvPr/>
          </p:nvSpPr>
          <p:spPr>
            <a:xfrm>
              <a:off x="5189325" y="2851375"/>
              <a:ext cx="31875" cy="44800"/>
            </a:xfrm>
            <a:custGeom>
              <a:avLst/>
              <a:gdLst/>
              <a:ahLst/>
              <a:cxnLst/>
              <a:rect l="l" t="t" r="r" b="b"/>
              <a:pathLst>
                <a:path w="1275" h="1792" extrusionOk="0">
                  <a:moveTo>
                    <a:pt x="422" y="67"/>
                  </a:moveTo>
                  <a:cubicBezTo>
                    <a:pt x="424" y="67"/>
                    <a:pt x="429" y="68"/>
                    <a:pt x="441" y="72"/>
                  </a:cubicBezTo>
                  <a:lnTo>
                    <a:pt x="429" y="72"/>
                  </a:lnTo>
                  <a:cubicBezTo>
                    <a:pt x="429" y="72"/>
                    <a:pt x="419" y="67"/>
                    <a:pt x="422" y="67"/>
                  </a:cubicBezTo>
                  <a:close/>
                  <a:moveTo>
                    <a:pt x="143" y="131"/>
                  </a:moveTo>
                  <a:cubicBezTo>
                    <a:pt x="154" y="131"/>
                    <a:pt x="164" y="132"/>
                    <a:pt x="175" y="134"/>
                  </a:cubicBezTo>
                  <a:lnTo>
                    <a:pt x="175" y="134"/>
                  </a:lnTo>
                  <a:cubicBezTo>
                    <a:pt x="167" y="132"/>
                    <a:pt x="157" y="131"/>
                    <a:pt x="143" y="131"/>
                  </a:cubicBezTo>
                  <a:close/>
                  <a:moveTo>
                    <a:pt x="203" y="310"/>
                  </a:moveTo>
                  <a:cubicBezTo>
                    <a:pt x="186" y="310"/>
                    <a:pt x="194" y="310"/>
                    <a:pt x="206" y="311"/>
                  </a:cubicBezTo>
                  <a:lnTo>
                    <a:pt x="206" y="311"/>
                  </a:lnTo>
                  <a:cubicBezTo>
                    <a:pt x="206" y="311"/>
                    <a:pt x="205" y="310"/>
                    <a:pt x="203" y="310"/>
                  </a:cubicBezTo>
                  <a:close/>
                  <a:moveTo>
                    <a:pt x="890" y="492"/>
                  </a:moveTo>
                  <a:cubicBezTo>
                    <a:pt x="890" y="492"/>
                    <a:pt x="891" y="502"/>
                    <a:pt x="893" y="513"/>
                  </a:cubicBezTo>
                  <a:lnTo>
                    <a:pt x="893" y="513"/>
                  </a:lnTo>
                  <a:cubicBezTo>
                    <a:pt x="893" y="513"/>
                    <a:pt x="893" y="513"/>
                    <a:pt x="894" y="512"/>
                  </a:cubicBezTo>
                  <a:cubicBezTo>
                    <a:pt x="894" y="512"/>
                    <a:pt x="894" y="512"/>
                    <a:pt x="894" y="500"/>
                  </a:cubicBezTo>
                  <a:cubicBezTo>
                    <a:pt x="892" y="495"/>
                    <a:pt x="891" y="492"/>
                    <a:pt x="890" y="492"/>
                  </a:cubicBezTo>
                  <a:close/>
                  <a:moveTo>
                    <a:pt x="905" y="524"/>
                  </a:moveTo>
                  <a:cubicBezTo>
                    <a:pt x="905" y="524"/>
                    <a:pt x="905" y="524"/>
                    <a:pt x="905" y="524"/>
                  </a:cubicBezTo>
                  <a:cubicBezTo>
                    <a:pt x="905" y="524"/>
                    <a:pt x="905" y="524"/>
                    <a:pt x="905" y="524"/>
                  </a:cubicBezTo>
                  <a:close/>
                  <a:moveTo>
                    <a:pt x="858" y="536"/>
                  </a:moveTo>
                  <a:cubicBezTo>
                    <a:pt x="858" y="536"/>
                    <a:pt x="858" y="536"/>
                    <a:pt x="858" y="536"/>
                  </a:cubicBezTo>
                  <a:cubicBezTo>
                    <a:pt x="858" y="536"/>
                    <a:pt x="858" y="536"/>
                    <a:pt x="858" y="536"/>
                  </a:cubicBezTo>
                  <a:close/>
                  <a:moveTo>
                    <a:pt x="798" y="572"/>
                  </a:moveTo>
                  <a:cubicBezTo>
                    <a:pt x="798" y="572"/>
                    <a:pt x="798" y="572"/>
                    <a:pt x="798" y="572"/>
                  </a:cubicBezTo>
                  <a:cubicBezTo>
                    <a:pt x="798" y="572"/>
                    <a:pt x="798" y="572"/>
                    <a:pt x="798" y="572"/>
                  </a:cubicBezTo>
                  <a:close/>
                  <a:moveTo>
                    <a:pt x="232" y="580"/>
                  </a:moveTo>
                  <a:lnTo>
                    <a:pt x="215" y="584"/>
                  </a:lnTo>
                  <a:lnTo>
                    <a:pt x="227" y="584"/>
                  </a:lnTo>
                  <a:cubicBezTo>
                    <a:pt x="228" y="582"/>
                    <a:pt x="230" y="581"/>
                    <a:pt x="232" y="580"/>
                  </a:cubicBezTo>
                  <a:close/>
                  <a:moveTo>
                    <a:pt x="1156" y="534"/>
                  </a:moveTo>
                  <a:cubicBezTo>
                    <a:pt x="1156" y="534"/>
                    <a:pt x="1155" y="535"/>
                    <a:pt x="1155" y="536"/>
                  </a:cubicBezTo>
                  <a:lnTo>
                    <a:pt x="1155" y="560"/>
                  </a:lnTo>
                  <a:cubicBezTo>
                    <a:pt x="1155" y="559"/>
                    <a:pt x="1156" y="559"/>
                    <a:pt x="1156" y="559"/>
                  </a:cubicBezTo>
                  <a:cubicBezTo>
                    <a:pt x="1157" y="559"/>
                    <a:pt x="1163" y="576"/>
                    <a:pt x="1167" y="584"/>
                  </a:cubicBezTo>
                  <a:lnTo>
                    <a:pt x="1167" y="584"/>
                  </a:lnTo>
                  <a:cubicBezTo>
                    <a:pt x="1165" y="563"/>
                    <a:pt x="1158" y="534"/>
                    <a:pt x="1156" y="534"/>
                  </a:cubicBezTo>
                  <a:close/>
                  <a:moveTo>
                    <a:pt x="989" y="571"/>
                  </a:moveTo>
                  <a:cubicBezTo>
                    <a:pt x="992" y="576"/>
                    <a:pt x="996" y="583"/>
                    <a:pt x="1001" y="596"/>
                  </a:cubicBezTo>
                  <a:cubicBezTo>
                    <a:pt x="997" y="588"/>
                    <a:pt x="993" y="580"/>
                    <a:pt x="989" y="571"/>
                  </a:cubicBezTo>
                  <a:close/>
                  <a:moveTo>
                    <a:pt x="1191" y="572"/>
                  </a:moveTo>
                  <a:lnTo>
                    <a:pt x="1203" y="620"/>
                  </a:lnTo>
                  <a:cubicBezTo>
                    <a:pt x="1203" y="616"/>
                    <a:pt x="1203" y="612"/>
                    <a:pt x="1203" y="608"/>
                  </a:cubicBezTo>
                  <a:lnTo>
                    <a:pt x="1191" y="572"/>
                  </a:lnTo>
                  <a:close/>
                  <a:moveTo>
                    <a:pt x="1189" y="618"/>
                  </a:moveTo>
                  <a:cubicBezTo>
                    <a:pt x="1190" y="621"/>
                    <a:pt x="1191" y="625"/>
                    <a:pt x="1191" y="631"/>
                  </a:cubicBezTo>
                  <a:cubicBezTo>
                    <a:pt x="1190" y="626"/>
                    <a:pt x="1190" y="622"/>
                    <a:pt x="1189" y="618"/>
                  </a:cubicBezTo>
                  <a:close/>
                  <a:moveTo>
                    <a:pt x="966" y="585"/>
                  </a:moveTo>
                  <a:lnTo>
                    <a:pt x="966" y="585"/>
                  </a:lnTo>
                  <a:cubicBezTo>
                    <a:pt x="977" y="608"/>
                    <a:pt x="977" y="632"/>
                    <a:pt x="989" y="655"/>
                  </a:cubicBezTo>
                  <a:cubicBezTo>
                    <a:pt x="978" y="634"/>
                    <a:pt x="968" y="614"/>
                    <a:pt x="966" y="585"/>
                  </a:cubicBezTo>
                  <a:close/>
                  <a:moveTo>
                    <a:pt x="724" y="651"/>
                  </a:moveTo>
                  <a:cubicBezTo>
                    <a:pt x="724" y="651"/>
                    <a:pt x="725" y="656"/>
                    <a:pt x="727" y="662"/>
                  </a:cubicBezTo>
                  <a:lnTo>
                    <a:pt x="727" y="662"/>
                  </a:lnTo>
                  <a:lnTo>
                    <a:pt x="727" y="655"/>
                  </a:lnTo>
                  <a:cubicBezTo>
                    <a:pt x="726" y="653"/>
                    <a:pt x="725" y="651"/>
                    <a:pt x="724" y="651"/>
                  </a:cubicBezTo>
                  <a:close/>
                  <a:moveTo>
                    <a:pt x="566" y="665"/>
                  </a:moveTo>
                  <a:cubicBezTo>
                    <a:pt x="572" y="685"/>
                    <a:pt x="572" y="685"/>
                    <a:pt x="571" y="685"/>
                  </a:cubicBezTo>
                  <a:cubicBezTo>
                    <a:pt x="570" y="685"/>
                    <a:pt x="570" y="685"/>
                    <a:pt x="570" y="685"/>
                  </a:cubicBezTo>
                  <a:lnTo>
                    <a:pt x="570" y="685"/>
                  </a:lnTo>
                  <a:cubicBezTo>
                    <a:pt x="569" y="679"/>
                    <a:pt x="568" y="672"/>
                    <a:pt x="566" y="665"/>
                  </a:cubicBezTo>
                  <a:close/>
                  <a:moveTo>
                    <a:pt x="679" y="667"/>
                  </a:moveTo>
                  <a:cubicBezTo>
                    <a:pt x="679" y="667"/>
                    <a:pt x="684" y="678"/>
                    <a:pt x="688" y="691"/>
                  </a:cubicBezTo>
                  <a:lnTo>
                    <a:pt x="688" y="691"/>
                  </a:lnTo>
                  <a:cubicBezTo>
                    <a:pt x="687" y="684"/>
                    <a:pt x="684" y="677"/>
                    <a:pt x="679" y="667"/>
                  </a:cubicBezTo>
                  <a:close/>
                  <a:moveTo>
                    <a:pt x="1246" y="689"/>
                  </a:moveTo>
                  <a:cubicBezTo>
                    <a:pt x="1248" y="701"/>
                    <a:pt x="1251" y="715"/>
                    <a:pt x="1251" y="715"/>
                  </a:cubicBezTo>
                  <a:cubicBezTo>
                    <a:pt x="1251" y="706"/>
                    <a:pt x="1251" y="698"/>
                    <a:pt x="1246" y="689"/>
                  </a:cubicBezTo>
                  <a:close/>
                  <a:moveTo>
                    <a:pt x="563" y="655"/>
                  </a:moveTo>
                  <a:cubicBezTo>
                    <a:pt x="570" y="682"/>
                    <a:pt x="562" y="695"/>
                    <a:pt x="572" y="727"/>
                  </a:cubicBezTo>
                  <a:lnTo>
                    <a:pt x="560" y="691"/>
                  </a:lnTo>
                  <a:cubicBezTo>
                    <a:pt x="572" y="691"/>
                    <a:pt x="560" y="679"/>
                    <a:pt x="560" y="679"/>
                  </a:cubicBezTo>
                  <a:cubicBezTo>
                    <a:pt x="560" y="667"/>
                    <a:pt x="560" y="655"/>
                    <a:pt x="560" y="655"/>
                  </a:cubicBezTo>
                  <a:cubicBezTo>
                    <a:pt x="561" y="655"/>
                    <a:pt x="562" y="655"/>
                    <a:pt x="563" y="655"/>
                  </a:cubicBezTo>
                  <a:close/>
                  <a:moveTo>
                    <a:pt x="1132" y="662"/>
                  </a:moveTo>
                  <a:cubicBezTo>
                    <a:pt x="1134" y="684"/>
                    <a:pt x="1144" y="705"/>
                    <a:pt x="1144" y="727"/>
                  </a:cubicBezTo>
                  <a:lnTo>
                    <a:pt x="1144" y="707"/>
                  </a:lnTo>
                  <a:lnTo>
                    <a:pt x="1144" y="707"/>
                  </a:lnTo>
                  <a:cubicBezTo>
                    <a:pt x="1145" y="711"/>
                    <a:pt x="1146" y="714"/>
                    <a:pt x="1146" y="714"/>
                  </a:cubicBezTo>
                  <a:cubicBezTo>
                    <a:pt x="1146" y="714"/>
                    <a:pt x="1146" y="711"/>
                    <a:pt x="1144" y="703"/>
                  </a:cubicBezTo>
                  <a:lnTo>
                    <a:pt x="1144" y="707"/>
                  </a:lnTo>
                  <a:lnTo>
                    <a:pt x="1144" y="707"/>
                  </a:lnTo>
                  <a:cubicBezTo>
                    <a:pt x="1141" y="698"/>
                    <a:pt x="1138" y="684"/>
                    <a:pt x="1136" y="674"/>
                  </a:cubicBezTo>
                  <a:lnTo>
                    <a:pt x="1136" y="674"/>
                  </a:lnTo>
                  <a:cubicBezTo>
                    <a:pt x="1138" y="679"/>
                    <a:pt x="1140" y="684"/>
                    <a:pt x="1144" y="691"/>
                  </a:cubicBezTo>
                  <a:cubicBezTo>
                    <a:pt x="1141" y="683"/>
                    <a:pt x="1138" y="674"/>
                    <a:pt x="1135" y="664"/>
                  </a:cubicBezTo>
                  <a:lnTo>
                    <a:pt x="1135" y="664"/>
                  </a:lnTo>
                  <a:cubicBezTo>
                    <a:pt x="1135" y="667"/>
                    <a:pt x="1135" y="670"/>
                    <a:pt x="1136" y="674"/>
                  </a:cubicBezTo>
                  <a:lnTo>
                    <a:pt x="1136" y="674"/>
                  </a:lnTo>
                  <a:cubicBezTo>
                    <a:pt x="1134" y="670"/>
                    <a:pt x="1133" y="666"/>
                    <a:pt x="1132" y="662"/>
                  </a:cubicBezTo>
                  <a:close/>
                  <a:moveTo>
                    <a:pt x="663" y="717"/>
                  </a:moveTo>
                  <a:lnTo>
                    <a:pt x="667" y="726"/>
                  </a:lnTo>
                  <a:lnTo>
                    <a:pt x="667" y="726"/>
                  </a:lnTo>
                  <a:cubicBezTo>
                    <a:pt x="667" y="726"/>
                    <a:pt x="667" y="726"/>
                    <a:pt x="667" y="726"/>
                  </a:cubicBezTo>
                  <a:lnTo>
                    <a:pt x="667" y="726"/>
                  </a:lnTo>
                  <a:cubicBezTo>
                    <a:pt x="667" y="726"/>
                    <a:pt x="667" y="727"/>
                    <a:pt x="667" y="727"/>
                  </a:cubicBezTo>
                  <a:lnTo>
                    <a:pt x="667" y="726"/>
                  </a:lnTo>
                  <a:lnTo>
                    <a:pt x="667" y="726"/>
                  </a:lnTo>
                  <a:cubicBezTo>
                    <a:pt x="667" y="734"/>
                    <a:pt x="666" y="737"/>
                    <a:pt x="665" y="737"/>
                  </a:cubicBezTo>
                  <a:cubicBezTo>
                    <a:pt x="663" y="737"/>
                    <a:pt x="661" y="718"/>
                    <a:pt x="663" y="717"/>
                  </a:cubicBezTo>
                  <a:close/>
                  <a:moveTo>
                    <a:pt x="696" y="713"/>
                  </a:moveTo>
                  <a:cubicBezTo>
                    <a:pt x="700" y="724"/>
                    <a:pt x="703" y="734"/>
                    <a:pt x="703" y="739"/>
                  </a:cubicBezTo>
                  <a:cubicBezTo>
                    <a:pt x="700" y="733"/>
                    <a:pt x="697" y="726"/>
                    <a:pt x="694" y="720"/>
                  </a:cubicBezTo>
                  <a:lnTo>
                    <a:pt x="694" y="720"/>
                  </a:lnTo>
                  <a:cubicBezTo>
                    <a:pt x="693" y="723"/>
                    <a:pt x="692" y="725"/>
                    <a:pt x="691" y="727"/>
                  </a:cubicBezTo>
                  <a:cubicBezTo>
                    <a:pt x="691" y="722"/>
                    <a:pt x="691" y="718"/>
                    <a:pt x="691" y="715"/>
                  </a:cubicBezTo>
                  <a:lnTo>
                    <a:pt x="691" y="715"/>
                  </a:lnTo>
                  <a:cubicBezTo>
                    <a:pt x="692" y="717"/>
                    <a:pt x="693" y="718"/>
                    <a:pt x="694" y="720"/>
                  </a:cubicBezTo>
                  <a:lnTo>
                    <a:pt x="694" y="720"/>
                  </a:lnTo>
                  <a:cubicBezTo>
                    <a:pt x="695" y="718"/>
                    <a:pt x="696" y="716"/>
                    <a:pt x="696" y="713"/>
                  </a:cubicBezTo>
                  <a:close/>
                  <a:moveTo>
                    <a:pt x="1249" y="633"/>
                  </a:moveTo>
                  <a:lnTo>
                    <a:pt x="1249" y="633"/>
                  </a:lnTo>
                  <a:cubicBezTo>
                    <a:pt x="1245" y="633"/>
                    <a:pt x="1251" y="679"/>
                    <a:pt x="1251" y="679"/>
                  </a:cubicBezTo>
                  <a:lnTo>
                    <a:pt x="1263" y="739"/>
                  </a:lnTo>
                  <a:lnTo>
                    <a:pt x="1263" y="679"/>
                  </a:lnTo>
                  <a:cubicBezTo>
                    <a:pt x="1272" y="688"/>
                    <a:pt x="1274" y="711"/>
                    <a:pt x="1274" y="711"/>
                  </a:cubicBezTo>
                  <a:cubicBezTo>
                    <a:pt x="1275" y="711"/>
                    <a:pt x="1275" y="709"/>
                    <a:pt x="1275" y="703"/>
                  </a:cubicBezTo>
                  <a:cubicBezTo>
                    <a:pt x="1275" y="691"/>
                    <a:pt x="1275" y="679"/>
                    <a:pt x="1263" y="655"/>
                  </a:cubicBezTo>
                  <a:lnTo>
                    <a:pt x="1263" y="667"/>
                  </a:lnTo>
                  <a:cubicBezTo>
                    <a:pt x="1255" y="642"/>
                    <a:pt x="1251" y="633"/>
                    <a:pt x="1249" y="633"/>
                  </a:cubicBezTo>
                  <a:close/>
                  <a:moveTo>
                    <a:pt x="1207" y="757"/>
                  </a:moveTo>
                  <a:cubicBezTo>
                    <a:pt x="1208" y="762"/>
                    <a:pt x="1208" y="763"/>
                    <a:pt x="1208" y="763"/>
                  </a:cubicBezTo>
                  <a:cubicBezTo>
                    <a:pt x="1208" y="763"/>
                    <a:pt x="1208" y="760"/>
                    <a:pt x="1207" y="757"/>
                  </a:cubicBezTo>
                  <a:close/>
                  <a:moveTo>
                    <a:pt x="1009" y="750"/>
                  </a:moveTo>
                  <a:cubicBezTo>
                    <a:pt x="1011" y="762"/>
                    <a:pt x="1013" y="774"/>
                    <a:pt x="1013" y="774"/>
                  </a:cubicBezTo>
                  <a:cubicBezTo>
                    <a:pt x="1013" y="766"/>
                    <a:pt x="1013" y="758"/>
                    <a:pt x="1009" y="750"/>
                  </a:cubicBezTo>
                  <a:close/>
                  <a:moveTo>
                    <a:pt x="1120" y="548"/>
                  </a:moveTo>
                  <a:cubicBezTo>
                    <a:pt x="1120" y="548"/>
                    <a:pt x="1120" y="579"/>
                    <a:pt x="1114" y="579"/>
                  </a:cubicBezTo>
                  <a:cubicBezTo>
                    <a:pt x="1112" y="579"/>
                    <a:pt x="1110" y="577"/>
                    <a:pt x="1108" y="572"/>
                  </a:cubicBezTo>
                  <a:lnTo>
                    <a:pt x="1108" y="572"/>
                  </a:lnTo>
                  <a:cubicBezTo>
                    <a:pt x="1117" y="599"/>
                    <a:pt x="1126" y="634"/>
                    <a:pt x="1135" y="664"/>
                  </a:cubicBezTo>
                  <a:lnTo>
                    <a:pt x="1135" y="664"/>
                  </a:lnTo>
                  <a:cubicBezTo>
                    <a:pt x="1135" y="662"/>
                    <a:pt x="1136" y="660"/>
                    <a:pt x="1137" y="660"/>
                  </a:cubicBezTo>
                  <a:lnTo>
                    <a:pt x="1137" y="660"/>
                  </a:lnTo>
                  <a:cubicBezTo>
                    <a:pt x="1138" y="660"/>
                    <a:pt x="1140" y="662"/>
                    <a:pt x="1144" y="667"/>
                  </a:cubicBezTo>
                  <a:cubicBezTo>
                    <a:pt x="1144" y="677"/>
                    <a:pt x="1144" y="684"/>
                    <a:pt x="1144" y="691"/>
                  </a:cubicBezTo>
                  <a:cubicBezTo>
                    <a:pt x="1159" y="723"/>
                    <a:pt x="1159" y="728"/>
                    <a:pt x="1161" y="728"/>
                  </a:cubicBezTo>
                  <a:cubicBezTo>
                    <a:pt x="1162" y="728"/>
                    <a:pt x="1163" y="727"/>
                    <a:pt x="1167" y="727"/>
                  </a:cubicBezTo>
                  <a:lnTo>
                    <a:pt x="1179" y="751"/>
                  </a:lnTo>
                  <a:lnTo>
                    <a:pt x="1179" y="739"/>
                  </a:lnTo>
                  <a:cubicBezTo>
                    <a:pt x="1155" y="643"/>
                    <a:pt x="1179" y="715"/>
                    <a:pt x="1179" y="655"/>
                  </a:cubicBezTo>
                  <a:cubicBezTo>
                    <a:pt x="1179" y="679"/>
                    <a:pt x="1191" y="703"/>
                    <a:pt x="1191" y="727"/>
                  </a:cubicBezTo>
                  <a:cubicBezTo>
                    <a:pt x="1203" y="739"/>
                    <a:pt x="1203" y="751"/>
                    <a:pt x="1203" y="762"/>
                  </a:cubicBezTo>
                  <a:cubicBezTo>
                    <a:pt x="1203" y="755"/>
                    <a:pt x="1204" y="752"/>
                    <a:pt x="1204" y="752"/>
                  </a:cubicBezTo>
                  <a:cubicBezTo>
                    <a:pt x="1205" y="752"/>
                    <a:pt x="1206" y="754"/>
                    <a:pt x="1207" y="757"/>
                  </a:cubicBezTo>
                  <a:lnTo>
                    <a:pt x="1207" y="757"/>
                  </a:lnTo>
                  <a:cubicBezTo>
                    <a:pt x="1206" y="754"/>
                    <a:pt x="1206" y="751"/>
                    <a:pt x="1205" y="747"/>
                  </a:cubicBezTo>
                  <a:lnTo>
                    <a:pt x="1205" y="747"/>
                  </a:lnTo>
                  <a:cubicBezTo>
                    <a:pt x="1208" y="756"/>
                    <a:pt x="1215" y="765"/>
                    <a:pt x="1215" y="774"/>
                  </a:cubicBezTo>
                  <a:cubicBezTo>
                    <a:pt x="1215" y="762"/>
                    <a:pt x="1215" y="751"/>
                    <a:pt x="1203" y="739"/>
                  </a:cubicBezTo>
                  <a:lnTo>
                    <a:pt x="1203" y="739"/>
                  </a:lnTo>
                  <a:cubicBezTo>
                    <a:pt x="1203" y="739"/>
                    <a:pt x="1203" y="739"/>
                    <a:pt x="1203" y="739"/>
                  </a:cubicBezTo>
                  <a:cubicBezTo>
                    <a:pt x="1203" y="728"/>
                    <a:pt x="1204" y="725"/>
                    <a:pt x="1206" y="725"/>
                  </a:cubicBezTo>
                  <a:cubicBezTo>
                    <a:pt x="1210" y="725"/>
                    <a:pt x="1218" y="747"/>
                    <a:pt x="1223" y="747"/>
                  </a:cubicBezTo>
                  <a:cubicBezTo>
                    <a:pt x="1225" y="747"/>
                    <a:pt x="1227" y="742"/>
                    <a:pt x="1227" y="727"/>
                  </a:cubicBezTo>
                  <a:lnTo>
                    <a:pt x="1227" y="620"/>
                  </a:lnTo>
                  <a:cubicBezTo>
                    <a:pt x="1227" y="643"/>
                    <a:pt x="1227" y="655"/>
                    <a:pt x="1239" y="679"/>
                  </a:cubicBezTo>
                  <a:cubicBezTo>
                    <a:pt x="1242" y="683"/>
                    <a:pt x="1245" y="686"/>
                    <a:pt x="1246" y="689"/>
                  </a:cubicBezTo>
                  <a:lnTo>
                    <a:pt x="1246" y="689"/>
                  </a:lnTo>
                  <a:cubicBezTo>
                    <a:pt x="1245" y="681"/>
                    <a:pt x="1245" y="673"/>
                    <a:pt x="1247" y="673"/>
                  </a:cubicBezTo>
                  <a:lnTo>
                    <a:pt x="1247" y="673"/>
                  </a:lnTo>
                  <a:cubicBezTo>
                    <a:pt x="1247" y="673"/>
                    <a:pt x="1249" y="675"/>
                    <a:pt x="1251" y="679"/>
                  </a:cubicBezTo>
                  <a:lnTo>
                    <a:pt x="1239" y="620"/>
                  </a:lnTo>
                  <a:lnTo>
                    <a:pt x="1239" y="667"/>
                  </a:lnTo>
                  <a:cubicBezTo>
                    <a:pt x="1227" y="655"/>
                    <a:pt x="1227" y="631"/>
                    <a:pt x="1227" y="608"/>
                  </a:cubicBezTo>
                  <a:cubicBezTo>
                    <a:pt x="1224" y="603"/>
                    <a:pt x="1223" y="601"/>
                    <a:pt x="1222" y="601"/>
                  </a:cubicBezTo>
                  <a:cubicBezTo>
                    <a:pt x="1220" y="601"/>
                    <a:pt x="1222" y="615"/>
                    <a:pt x="1220" y="615"/>
                  </a:cubicBezTo>
                  <a:cubicBezTo>
                    <a:pt x="1219" y="615"/>
                    <a:pt x="1218" y="613"/>
                    <a:pt x="1215" y="608"/>
                  </a:cubicBezTo>
                  <a:cubicBezTo>
                    <a:pt x="1215" y="596"/>
                    <a:pt x="1203" y="572"/>
                    <a:pt x="1215" y="572"/>
                  </a:cubicBezTo>
                  <a:cubicBezTo>
                    <a:pt x="1213" y="568"/>
                    <a:pt x="1212" y="567"/>
                    <a:pt x="1211" y="567"/>
                  </a:cubicBezTo>
                  <a:cubicBezTo>
                    <a:pt x="1208" y="567"/>
                    <a:pt x="1210" y="589"/>
                    <a:pt x="1208" y="589"/>
                  </a:cubicBezTo>
                  <a:cubicBezTo>
                    <a:pt x="1208" y="589"/>
                    <a:pt x="1206" y="584"/>
                    <a:pt x="1203" y="572"/>
                  </a:cubicBezTo>
                  <a:lnTo>
                    <a:pt x="1203" y="572"/>
                  </a:lnTo>
                  <a:cubicBezTo>
                    <a:pt x="1203" y="608"/>
                    <a:pt x="1215" y="643"/>
                    <a:pt x="1215" y="667"/>
                  </a:cubicBezTo>
                  <a:lnTo>
                    <a:pt x="1203" y="620"/>
                  </a:lnTo>
                  <a:lnTo>
                    <a:pt x="1203" y="620"/>
                  </a:lnTo>
                  <a:cubicBezTo>
                    <a:pt x="1203" y="624"/>
                    <a:pt x="1203" y="628"/>
                    <a:pt x="1203" y="631"/>
                  </a:cubicBezTo>
                  <a:cubicBezTo>
                    <a:pt x="1200" y="621"/>
                    <a:pt x="1198" y="619"/>
                    <a:pt x="1197" y="619"/>
                  </a:cubicBezTo>
                  <a:cubicBezTo>
                    <a:pt x="1196" y="619"/>
                    <a:pt x="1196" y="621"/>
                    <a:pt x="1195" y="621"/>
                  </a:cubicBezTo>
                  <a:cubicBezTo>
                    <a:pt x="1193" y="621"/>
                    <a:pt x="1190" y="615"/>
                    <a:pt x="1179" y="584"/>
                  </a:cubicBezTo>
                  <a:lnTo>
                    <a:pt x="1179" y="584"/>
                  </a:lnTo>
                  <a:cubicBezTo>
                    <a:pt x="1179" y="602"/>
                    <a:pt x="1182" y="608"/>
                    <a:pt x="1185" y="612"/>
                  </a:cubicBezTo>
                  <a:lnTo>
                    <a:pt x="1185" y="612"/>
                  </a:lnTo>
                  <a:cubicBezTo>
                    <a:pt x="1185" y="619"/>
                    <a:pt x="1185" y="628"/>
                    <a:pt x="1184" y="628"/>
                  </a:cubicBezTo>
                  <a:cubicBezTo>
                    <a:pt x="1183" y="628"/>
                    <a:pt x="1181" y="626"/>
                    <a:pt x="1179" y="620"/>
                  </a:cubicBezTo>
                  <a:cubicBezTo>
                    <a:pt x="1167" y="584"/>
                    <a:pt x="1179" y="596"/>
                    <a:pt x="1167" y="560"/>
                  </a:cubicBezTo>
                  <a:lnTo>
                    <a:pt x="1167" y="560"/>
                  </a:lnTo>
                  <a:cubicBezTo>
                    <a:pt x="1171" y="582"/>
                    <a:pt x="1171" y="589"/>
                    <a:pt x="1170" y="589"/>
                  </a:cubicBezTo>
                  <a:cubicBezTo>
                    <a:pt x="1169" y="589"/>
                    <a:pt x="1168" y="587"/>
                    <a:pt x="1167" y="584"/>
                  </a:cubicBezTo>
                  <a:lnTo>
                    <a:pt x="1167" y="584"/>
                  </a:lnTo>
                  <a:cubicBezTo>
                    <a:pt x="1167" y="588"/>
                    <a:pt x="1167" y="592"/>
                    <a:pt x="1167" y="596"/>
                  </a:cubicBezTo>
                  <a:cubicBezTo>
                    <a:pt x="1167" y="602"/>
                    <a:pt x="1164" y="602"/>
                    <a:pt x="1161" y="602"/>
                  </a:cubicBezTo>
                  <a:cubicBezTo>
                    <a:pt x="1158" y="602"/>
                    <a:pt x="1155" y="602"/>
                    <a:pt x="1155" y="608"/>
                  </a:cubicBezTo>
                  <a:cubicBezTo>
                    <a:pt x="1155" y="584"/>
                    <a:pt x="1144" y="584"/>
                    <a:pt x="1132" y="560"/>
                  </a:cubicBezTo>
                  <a:lnTo>
                    <a:pt x="1132" y="560"/>
                  </a:lnTo>
                  <a:cubicBezTo>
                    <a:pt x="1144" y="608"/>
                    <a:pt x="1132" y="596"/>
                    <a:pt x="1132" y="608"/>
                  </a:cubicBezTo>
                  <a:cubicBezTo>
                    <a:pt x="1132" y="596"/>
                    <a:pt x="1120" y="572"/>
                    <a:pt x="1120" y="548"/>
                  </a:cubicBezTo>
                  <a:close/>
                  <a:moveTo>
                    <a:pt x="215" y="715"/>
                  </a:moveTo>
                  <a:lnTo>
                    <a:pt x="227" y="727"/>
                  </a:lnTo>
                  <a:cubicBezTo>
                    <a:pt x="239" y="721"/>
                    <a:pt x="251" y="718"/>
                    <a:pt x="261" y="718"/>
                  </a:cubicBezTo>
                  <a:cubicBezTo>
                    <a:pt x="271" y="718"/>
                    <a:pt x="280" y="721"/>
                    <a:pt x="286" y="727"/>
                  </a:cubicBezTo>
                  <a:cubicBezTo>
                    <a:pt x="274" y="739"/>
                    <a:pt x="251" y="751"/>
                    <a:pt x="263" y="751"/>
                  </a:cubicBezTo>
                  <a:cubicBezTo>
                    <a:pt x="263" y="762"/>
                    <a:pt x="274" y="774"/>
                    <a:pt x="286" y="774"/>
                  </a:cubicBezTo>
                  <a:cubicBezTo>
                    <a:pt x="286" y="782"/>
                    <a:pt x="286" y="790"/>
                    <a:pt x="286" y="798"/>
                  </a:cubicBezTo>
                  <a:cubicBezTo>
                    <a:pt x="274" y="798"/>
                    <a:pt x="274" y="810"/>
                    <a:pt x="286" y="810"/>
                  </a:cubicBezTo>
                  <a:lnTo>
                    <a:pt x="286" y="822"/>
                  </a:lnTo>
                  <a:cubicBezTo>
                    <a:pt x="274" y="810"/>
                    <a:pt x="274" y="798"/>
                    <a:pt x="274" y="786"/>
                  </a:cubicBezTo>
                  <a:lnTo>
                    <a:pt x="274" y="798"/>
                  </a:lnTo>
                  <a:cubicBezTo>
                    <a:pt x="273" y="795"/>
                    <a:pt x="271" y="793"/>
                    <a:pt x="270" y="793"/>
                  </a:cubicBezTo>
                  <a:cubicBezTo>
                    <a:pt x="267" y="793"/>
                    <a:pt x="269" y="820"/>
                    <a:pt x="261" y="820"/>
                  </a:cubicBezTo>
                  <a:cubicBezTo>
                    <a:pt x="259" y="820"/>
                    <a:pt x="256" y="817"/>
                    <a:pt x="251" y="810"/>
                  </a:cubicBezTo>
                  <a:cubicBezTo>
                    <a:pt x="251" y="798"/>
                    <a:pt x="251" y="786"/>
                    <a:pt x="251" y="786"/>
                  </a:cubicBezTo>
                  <a:lnTo>
                    <a:pt x="263" y="786"/>
                  </a:lnTo>
                  <a:cubicBezTo>
                    <a:pt x="227" y="774"/>
                    <a:pt x="227" y="762"/>
                    <a:pt x="215" y="715"/>
                  </a:cubicBezTo>
                  <a:close/>
                  <a:moveTo>
                    <a:pt x="942" y="799"/>
                  </a:moveTo>
                  <a:cubicBezTo>
                    <a:pt x="941" y="811"/>
                    <a:pt x="941" y="822"/>
                    <a:pt x="941" y="822"/>
                  </a:cubicBezTo>
                  <a:cubicBezTo>
                    <a:pt x="941" y="822"/>
                    <a:pt x="953" y="811"/>
                    <a:pt x="942" y="799"/>
                  </a:cubicBezTo>
                  <a:close/>
                  <a:moveTo>
                    <a:pt x="191" y="836"/>
                  </a:moveTo>
                  <a:cubicBezTo>
                    <a:pt x="191" y="853"/>
                    <a:pt x="183" y="849"/>
                    <a:pt x="187" y="853"/>
                  </a:cubicBezTo>
                  <a:lnTo>
                    <a:pt x="187" y="853"/>
                  </a:lnTo>
                  <a:cubicBezTo>
                    <a:pt x="188" y="849"/>
                    <a:pt x="191" y="845"/>
                    <a:pt x="191" y="836"/>
                  </a:cubicBezTo>
                  <a:close/>
                  <a:moveTo>
                    <a:pt x="884" y="848"/>
                  </a:moveTo>
                  <a:cubicBezTo>
                    <a:pt x="883" y="854"/>
                    <a:pt x="883" y="861"/>
                    <a:pt x="882" y="869"/>
                  </a:cubicBezTo>
                  <a:lnTo>
                    <a:pt x="882" y="869"/>
                  </a:lnTo>
                  <a:cubicBezTo>
                    <a:pt x="884" y="867"/>
                    <a:pt x="886" y="863"/>
                    <a:pt x="884" y="848"/>
                  </a:cubicBezTo>
                  <a:close/>
                  <a:moveTo>
                    <a:pt x="24" y="881"/>
                  </a:moveTo>
                  <a:lnTo>
                    <a:pt x="24" y="881"/>
                  </a:lnTo>
                  <a:cubicBezTo>
                    <a:pt x="24" y="881"/>
                    <a:pt x="24" y="881"/>
                    <a:pt x="24" y="881"/>
                  </a:cubicBezTo>
                  <a:close/>
                  <a:moveTo>
                    <a:pt x="882" y="869"/>
                  </a:moveTo>
                  <a:cubicBezTo>
                    <a:pt x="879" y="872"/>
                    <a:pt x="875" y="873"/>
                    <a:pt x="882" y="905"/>
                  </a:cubicBezTo>
                  <a:cubicBezTo>
                    <a:pt x="882" y="896"/>
                    <a:pt x="882" y="882"/>
                    <a:pt x="882" y="869"/>
                  </a:cubicBezTo>
                  <a:close/>
                  <a:moveTo>
                    <a:pt x="655" y="989"/>
                  </a:moveTo>
                  <a:cubicBezTo>
                    <a:pt x="655" y="989"/>
                    <a:pt x="655" y="989"/>
                    <a:pt x="655" y="989"/>
                  </a:cubicBezTo>
                  <a:lnTo>
                    <a:pt x="655" y="989"/>
                  </a:lnTo>
                  <a:close/>
                  <a:moveTo>
                    <a:pt x="140" y="982"/>
                  </a:moveTo>
                  <a:lnTo>
                    <a:pt x="140" y="982"/>
                  </a:lnTo>
                  <a:cubicBezTo>
                    <a:pt x="142" y="982"/>
                    <a:pt x="143" y="987"/>
                    <a:pt x="143" y="1001"/>
                  </a:cubicBezTo>
                  <a:cubicBezTo>
                    <a:pt x="136" y="993"/>
                    <a:pt x="138" y="982"/>
                    <a:pt x="140" y="982"/>
                  </a:cubicBezTo>
                  <a:close/>
                  <a:moveTo>
                    <a:pt x="563" y="1010"/>
                  </a:moveTo>
                  <a:cubicBezTo>
                    <a:pt x="561" y="1010"/>
                    <a:pt x="556" y="1011"/>
                    <a:pt x="550" y="1012"/>
                  </a:cubicBezTo>
                  <a:lnTo>
                    <a:pt x="560" y="1012"/>
                  </a:lnTo>
                  <a:cubicBezTo>
                    <a:pt x="564" y="1011"/>
                    <a:pt x="564" y="1010"/>
                    <a:pt x="563" y="1010"/>
                  </a:cubicBezTo>
                  <a:close/>
                  <a:moveTo>
                    <a:pt x="548" y="1012"/>
                  </a:moveTo>
                  <a:cubicBezTo>
                    <a:pt x="548" y="1013"/>
                    <a:pt x="548" y="1013"/>
                    <a:pt x="549" y="1013"/>
                  </a:cubicBezTo>
                  <a:lnTo>
                    <a:pt x="549" y="1013"/>
                  </a:lnTo>
                  <a:cubicBezTo>
                    <a:pt x="549" y="1013"/>
                    <a:pt x="550" y="1013"/>
                    <a:pt x="550" y="1012"/>
                  </a:cubicBezTo>
                  <a:close/>
                  <a:moveTo>
                    <a:pt x="596" y="989"/>
                  </a:moveTo>
                  <a:cubicBezTo>
                    <a:pt x="596" y="1001"/>
                    <a:pt x="596" y="1012"/>
                    <a:pt x="596" y="1012"/>
                  </a:cubicBezTo>
                  <a:cubicBezTo>
                    <a:pt x="596" y="1024"/>
                    <a:pt x="608" y="1024"/>
                    <a:pt x="620" y="1024"/>
                  </a:cubicBezTo>
                  <a:lnTo>
                    <a:pt x="608" y="989"/>
                  </a:lnTo>
                  <a:close/>
                  <a:moveTo>
                    <a:pt x="334" y="1036"/>
                  </a:moveTo>
                  <a:lnTo>
                    <a:pt x="322" y="1048"/>
                  </a:lnTo>
                  <a:lnTo>
                    <a:pt x="322" y="1036"/>
                  </a:lnTo>
                  <a:close/>
                  <a:moveTo>
                    <a:pt x="146" y="1023"/>
                  </a:moveTo>
                  <a:lnTo>
                    <a:pt x="146" y="1023"/>
                  </a:lnTo>
                  <a:cubicBezTo>
                    <a:pt x="153" y="1054"/>
                    <a:pt x="143" y="1027"/>
                    <a:pt x="143" y="1060"/>
                  </a:cubicBezTo>
                  <a:cubicBezTo>
                    <a:pt x="143" y="1053"/>
                    <a:pt x="143" y="1033"/>
                    <a:pt x="146" y="1023"/>
                  </a:cubicBezTo>
                  <a:close/>
                  <a:moveTo>
                    <a:pt x="150" y="1018"/>
                  </a:moveTo>
                  <a:cubicBezTo>
                    <a:pt x="152" y="1018"/>
                    <a:pt x="153" y="1020"/>
                    <a:pt x="155" y="1024"/>
                  </a:cubicBezTo>
                  <a:lnTo>
                    <a:pt x="155" y="1060"/>
                  </a:lnTo>
                  <a:cubicBezTo>
                    <a:pt x="155" y="1061"/>
                    <a:pt x="155" y="1063"/>
                    <a:pt x="155" y="1064"/>
                  </a:cubicBezTo>
                  <a:lnTo>
                    <a:pt x="155" y="1064"/>
                  </a:lnTo>
                  <a:cubicBezTo>
                    <a:pt x="155" y="1049"/>
                    <a:pt x="155" y="1033"/>
                    <a:pt x="150" y="1018"/>
                  </a:cubicBezTo>
                  <a:close/>
                  <a:moveTo>
                    <a:pt x="548" y="1072"/>
                  </a:moveTo>
                  <a:cubicBezTo>
                    <a:pt x="548" y="1072"/>
                    <a:pt x="548" y="1072"/>
                    <a:pt x="548" y="1073"/>
                  </a:cubicBezTo>
                  <a:lnTo>
                    <a:pt x="548" y="1073"/>
                  </a:lnTo>
                  <a:cubicBezTo>
                    <a:pt x="555" y="1072"/>
                    <a:pt x="563" y="1072"/>
                    <a:pt x="572" y="1072"/>
                  </a:cubicBezTo>
                  <a:close/>
                  <a:moveTo>
                    <a:pt x="155" y="1064"/>
                  </a:moveTo>
                  <a:cubicBezTo>
                    <a:pt x="155" y="1067"/>
                    <a:pt x="155" y="1069"/>
                    <a:pt x="155" y="1072"/>
                  </a:cubicBezTo>
                  <a:lnTo>
                    <a:pt x="155" y="1084"/>
                  </a:lnTo>
                  <a:lnTo>
                    <a:pt x="154" y="1082"/>
                  </a:lnTo>
                  <a:lnTo>
                    <a:pt x="154" y="1082"/>
                  </a:lnTo>
                  <a:cubicBezTo>
                    <a:pt x="155" y="1078"/>
                    <a:pt x="155" y="1072"/>
                    <a:pt x="155" y="1064"/>
                  </a:cubicBezTo>
                  <a:close/>
                  <a:moveTo>
                    <a:pt x="191" y="1096"/>
                  </a:moveTo>
                  <a:lnTo>
                    <a:pt x="191" y="1096"/>
                  </a:lnTo>
                  <a:cubicBezTo>
                    <a:pt x="191" y="1096"/>
                    <a:pt x="191" y="1096"/>
                    <a:pt x="191" y="1096"/>
                  </a:cubicBezTo>
                  <a:close/>
                  <a:moveTo>
                    <a:pt x="330" y="1271"/>
                  </a:moveTo>
                  <a:cubicBezTo>
                    <a:pt x="323" y="1271"/>
                    <a:pt x="313" y="1272"/>
                    <a:pt x="298" y="1274"/>
                  </a:cubicBezTo>
                  <a:cubicBezTo>
                    <a:pt x="312" y="1274"/>
                    <a:pt x="330" y="1274"/>
                    <a:pt x="345" y="1275"/>
                  </a:cubicBezTo>
                  <a:lnTo>
                    <a:pt x="345" y="1275"/>
                  </a:lnTo>
                  <a:cubicBezTo>
                    <a:pt x="343" y="1273"/>
                    <a:pt x="340" y="1271"/>
                    <a:pt x="330" y="1271"/>
                  </a:cubicBezTo>
                  <a:close/>
                  <a:moveTo>
                    <a:pt x="371" y="1322"/>
                  </a:moveTo>
                  <a:cubicBezTo>
                    <a:pt x="371" y="1322"/>
                    <a:pt x="370" y="1322"/>
                    <a:pt x="370" y="1322"/>
                  </a:cubicBezTo>
                  <a:lnTo>
                    <a:pt x="358" y="1322"/>
                  </a:lnTo>
                  <a:cubicBezTo>
                    <a:pt x="358" y="1322"/>
                    <a:pt x="358" y="1327"/>
                    <a:pt x="365" y="1327"/>
                  </a:cubicBezTo>
                  <a:cubicBezTo>
                    <a:pt x="368" y="1327"/>
                    <a:pt x="374" y="1326"/>
                    <a:pt x="382" y="1322"/>
                  </a:cubicBezTo>
                  <a:cubicBezTo>
                    <a:pt x="378" y="1322"/>
                    <a:pt x="374" y="1322"/>
                    <a:pt x="371" y="1322"/>
                  </a:cubicBezTo>
                  <a:close/>
                  <a:moveTo>
                    <a:pt x="462" y="1396"/>
                  </a:moveTo>
                  <a:lnTo>
                    <a:pt x="453" y="1405"/>
                  </a:lnTo>
                  <a:lnTo>
                    <a:pt x="465" y="1405"/>
                  </a:lnTo>
                  <a:cubicBezTo>
                    <a:pt x="470" y="1401"/>
                    <a:pt x="467" y="1398"/>
                    <a:pt x="462" y="1396"/>
                  </a:cubicBezTo>
                  <a:close/>
                  <a:moveTo>
                    <a:pt x="498" y="1437"/>
                  </a:moveTo>
                  <a:cubicBezTo>
                    <a:pt x="493" y="1438"/>
                    <a:pt x="488" y="1439"/>
                    <a:pt x="484" y="1441"/>
                  </a:cubicBezTo>
                  <a:lnTo>
                    <a:pt x="484" y="1441"/>
                  </a:lnTo>
                  <a:cubicBezTo>
                    <a:pt x="491" y="1440"/>
                    <a:pt x="495" y="1439"/>
                    <a:pt x="498" y="1437"/>
                  </a:cubicBezTo>
                  <a:close/>
                  <a:moveTo>
                    <a:pt x="703" y="1536"/>
                  </a:moveTo>
                  <a:cubicBezTo>
                    <a:pt x="701" y="1538"/>
                    <a:pt x="699" y="1539"/>
                    <a:pt x="698" y="1540"/>
                  </a:cubicBezTo>
                  <a:lnTo>
                    <a:pt x="698" y="1540"/>
                  </a:lnTo>
                  <a:cubicBezTo>
                    <a:pt x="700" y="1539"/>
                    <a:pt x="701" y="1537"/>
                    <a:pt x="703" y="1536"/>
                  </a:cubicBezTo>
                  <a:close/>
                  <a:moveTo>
                    <a:pt x="715" y="1572"/>
                  </a:moveTo>
                  <a:cubicBezTo>
                    <a:pt x="713" y="1574"/>
                    <a:pt x="711" y="1576"/>
                    <a:pt x="709" y="1579"/>
                  </a:cubicBezTo>
                  <a:lnTo>
                    <a:pt x="709" y="1579"/>
                  </a:lnTo>
                  <a:cubicBezTo>
                    <a:pt x="714" y="1577"/>
                    <a:pt x="720" y="1575"/>
                    <a:pt x="727" y="1572"/>
                  </a:cubicBezTo>
                  <a:close/>
                  <a:moveTo>
                    <a:pt x="727" y="1608"/>
                  </a:moveTo>
                  <a:cubicBezTo>
                    <a:pt x="727" y="1608"/>
                    <a:pt x="721" y="1611"/>
                    <a:pt x="715" y="1616"/>
                  </a:cubicBezTo>
                  <a:lnTo>
                    <a:pt x="715" y="1616"/>
                  </a:lnTo>
                  <a:cubicBezTo>
                    <a:pt x="719" y="1614"/>
                    <a:pt x="723" y="1612"/>
                    <a:pt x="727" y="1608"/>
                  </a:cubicBezTo>
                  <a:close/>
                  <a:moveTo>
                    <a:pt x="727" y="1632"/>
                  </a:moveTo>
                  <a:cubicBezTo>
                    <a:pt x="709" y="1638"/>
                    <a:pt x="703" y="1638"/>
                    <a:pt x="697" y="1638"/>
                  </a:cubicBezTo>
                  <a:cubicBezTo>
                    <a:pt x="697" y="1638"/>
                    <a:pt x="696" y="1638"/>
                    <a:pt x="696" y="1638"/>
                  </a:cubicBezTo>
                  <a:lnTo>
                    <a:pt x="696" y="1638"/>
                  </a:lnTo>
                  <a:cubicBezTo>
                    <a:pt x="697" y="1638"/>
                    <a:pt x="698" y="1638"/>
                    <a:pt x="699" y="1638"/>
                  </a:cubicBezTo>
                  <a:cubicBezTo>
                    <a:pt x="704" y="1638"/>
                    <a:pt x="713" y="1636"/>
                    <a:pt x="727" y="1632"/>
                  </a:cubicBezTo>
                  <a:close/>
                  <a:moveTo>
                    <a:pt x="535" y="1701"/>
                  </a:moveTo>
                  <a:cubicBezTo>
                    <a:pt x="533" y="1701"/>
                    <a:pt x="530" y="1701"/>
                    <a:pt x="524" y="1703"/>
                  </a:cubicBezTo>
                  <a:cubicBezTo>
                    <a:pt x="528" y="1703"/>
                    <a:pt x="531" y="1702"/>
                    <a:pt x="535" y="1701"/>
                  </a:cubicBezTo>
                  <a:lnTo>
                    <a:pt x="535" y="1701"/>
                  </a:lnTo>
                  <a:cubicBezTo>
                    <a:pt x="535" y="1701"/>
                    <a:pt x="535" y="1701"/>
                    <a:pt x="535" y="1701"/>
                  </a:cubicBezTo>
                  <a:close/>
                  <a:moveTo>
                    <a:pt x="203" y="0"/>
                  </a:moveTo>
                  <a:lnTo>
                    <a:pt x="239" y="12"/>
                  </a:lnTo>
                  <a:lnTo>
                    <a:pt x="203" y="12"/>
                  </a:lnTo>
                  <a:cubicBezTo>
                    <a:pt x="179" y="12"/>
                    <a:pt x="203" y="12"/>
                    <a:pt x="227" y="24"/>
                  </a:cubicBezTo>
                  <a:lnTo>
                    <a:pt x="191" y="24"/>
                  </a:lnTo>
                  <a:lnTo>
                    <a:pt x="235" y="42"/>
                  </a:lnTo>
                  <a:lnTo>
                    <a:pt x="235" y="42"/>
                  </a:lnTo>
                  <a:cubicBezTo>
                    <a:pt x="217" y="36"/>
                    <a:pt x="198" y="36"/>
                    <a:pt x="179" y="36"/>
                  </a:cubicBezTo>
                  <a:cubicBezTo>
                    <a:pt x="197" y="42"/>
                    <a:pt x="212" y="42"/>
                    <a:pt x="225" y="42"/>
                  </a:cubicBezTo>
                  <a:cubicBezTo>
                    <a:pt x="229" y="42"/>
                    <a:pt x="233" y="42"/>
                    <a:pt x="236" y="42"/>
                  </a:cubicBezTo>
                  <a:lnTo>
                    <a:pt x="236" y="42"/>
                  </a:lnTo>
                  <a:lnTo>
                    <a:pt x="251" y="48"/>
                  </a:lnTo>
                  <a:cubicBezTo>
                    <a:pt x="246" y="46"/>
                    <a:pt x="241" y="44"/>
                    <a:pt x="236" y="42"/>
                  </a:cubicBezTo>
                  <a:lnTo>
                    <a:pt x="236" y="42"/>
                  </a:lnTo>
                  <a:cubicBezTo>
                    <a:pt x="245" y="43"/>
                    <a:pt x="254" y="44"/>
                    <a:pt x="263" y="48"/>
                  </a:cubicBezTo>
                  <a:lnTo>
                    <a:pt x="191" y="48"/>
                  </a:lnTo>
                  <a:cubicBezTo>
                    <a:pt x="215" y="48"/>
                    <a:pt x="203" y="60"/>
                    <a:pt x="239" y="72"/>
                  </a:cubicBezTo>
                  <a:cubicBezTo>
                    <a:pt x="220" y="72"/>
                    <a:pt x="221" y="75"/>
                    <a:pt x="217" y="77"/>
                  </a:cubicBezTo>
                  <a:lnTo>
                    <a:pt x="217" y="77"/>
                  </a:lnTo>
                  <a:cubicBezTo>
                    <a:pt x="208" y="72"/>
                    <a:pt x="197" y="72"/>
                    <a:pt x="179" y="72"/>
                  </a:cubicBezTo>
                  <a:cubicBezTo>
                    <a:pt x="199" y="76"/>
                    <a:pt x="208" y="77"/>
                    <a:pt x="213" y="77"/>
                  </a:cubicBezTo>
                  <a:cubicBezTo>
                    <a:pt x="215" y="77"/>
                    <a:pt x="216" y="77"/>
                    <a:pt x="217" y="77"/>
                  </a:cubicBezTo>
                  <a:lnTo>
                    <a:pt x="217" y="77"/>
                  </a:lnTo>
                  <a:cubicBezTo>
                    <a:pt x="221" y="78"/>
                    <a:pt x="224" y="81"/>
                    <a:pt x="227" y="84"/>
                  </a:cubicBezTo>
                  <a:cubicBezTo>
                    <a:pt x="212" y="81"/>
                    <a:pt x="203" y="80"/>
                    <a:pt x="198" y="80"/>
                  </a:cubicBezTo>
                  <a:cubicBezTo>
                    <a:pt x="184" y="80"/>
                    <a:pt x="196" y="87"/>
                    <a:pt x="178" y="87"/>
                  </a:cubicBezTo>
                  <a:cubicBezTo>
                    <a:pt x="172" y="87"/>
                    <a:pt x="161" y="86"/>
                    <a:pt x="143" y="84"/>
                  </a:cubicBezTo>
                  <a:lnTo>
                    <a:pt x="143" y="84"/>
                  </a:lnTo>
                  <a:cubicBezTo>
                    <a:pt x="215" y="96"/>
                    <a:pt x="167" y="108"/>
                    <a:pt x="215" y="119"/>
                  </a:cubicBezTo>
                  <a:lnTo>
                    <a:pt x="155" y="119"/>
                  </a:lnTo>
                  <a:cubicBezTo>
                    <a:pt x="191" y="119"/>
                    <a:pt x="227" y="131"/>
                    <a:pt x="263" y="143"/>
                  </a:cubicBezTo>
                  <a:cubicBezTo>
                    <a:pt x="229" y="143"/>
                    <a:pt x="201" y="137"/>
                    <a:pt x="175" y="134"/>
                  </a:cubicBezTo>
                  <a:lnTo>
                    <a:pt x="175" y="134"/>
                  </a:lnTo>
                  <a:cubicBezTo>
                    <a:pt x="194" y="137"/>
                    <a:pt x="202" y="143"/>
                    <a:pt x="227" y="143"/>
                  </a:cubicBezTo>
                  <a:lnTo>
                    <a:pt x="155" y="143"/>
                  </a:lnTo>
                  <a:cubicBezTo>
                    <a:pt x="227" y="143"/>
                    <a:pt x="167" y="143"/>
                    <a:pt x="215" y="155"/>
                  </a:cubicBezTo>
                  <a:lnTo>
                    <a:pt x="167" y="155"/>
                  </a:lnTo>
                  <a:cubicBezTo>
                    <a:pt x="161" y="161"/>
                    <a:pt x="155" y="164"/>
                    <a:pt x="148" y="164"/>
                  </a:cubicBezTo>
                  <a:cubicBezTo>
                    <a:pt x="140" y="164"/>
                    <a:pt x="132" y="161"/>
                    <a:pt x="120" y="155"/>
                  </a:cubicBezTo>
                  <a:lnTo>
                    <a:pt x="120" y="155"/>
                  </a:lnTo>
                  <a:cubicBezTo>
                    <a:pt x="120" y="167"/>
                    <a:pt x="179" y="167"/>
                    <a:pt x="203" y="167"/>
                  </a:cubicBezTo>
                  <a:cubicBezTo>
                    <a:pt x="215" y="171"/>
                    <a:pt x="215" y="172"/>
                    <a:pt x="209" y="172"/>
                  </a:cubicBezTo>
                  <a:cubicBezTo>
                    <a:pt x="196" y="172"/>
                    <a:pt x="159" y="167"/>
                    <a:pt x="143" y="167"/>
                  </a:cubicBezTo>
                  <a:cubicBezTo>
                    <a:pt x="155" y="179"/>
                    <a:pt x="203" y="179"/>
                    <a:pt x="203" y="191"/>
                  </a:cubicBezTo>
                  <a:lnTo>
                    <a:pt x="191" y="191"/>
                  </a:lnTo>
                  <a:cubicBezTo>
                    <a:pt x="239" y="191"/>
                    <a:pt x="191" y="203"/>
                    <a:pt x="251" y="215"/>
                  </a:cubicBezTo>
                  <a:lnTo>
                    <a:pt x="310" y="215"/>
                  </a:lnTo>
                  <a:cubicBezTo>
                    <a:pt x="310" y="215"/>
                    <a:pt x="334" y="215"/>
                    <a:pt x="310" y="227"/>
                  </a:cubicBezTo>
                  <a:lnTo>
                    <a:pt x="239" y="227"/>
                  </a:lnTo>
                  <a:cubicBezTo>
                    <a:pt x="263" y="239"/>
                    <a:pt x="298" y="239"/>
                    <a:pt x="286" y="250"/>
                  </a:cubicBezTo>
                  <a:cubicBezTo>
                    <a:pt x="255" y="250"/>
                    <a:pt x="260" y="245"/>
                    <a:pt x="253" y="245"/>
                  </a:cubicBezTo>
                  <a:cubicBezTo>
                    <a:pt x="249" y="245"/>
                    <a:pt x="243" y="246"/>
                    <a:pt x="227" y="250"/>
                  </a:cubicBezTo>
                  <a:lnTo>
                    <a:pt x="239" y="239"/>
                  </a:lnTo>
                  <a:lnTo>
                    <a:pt x="167" y="239"/>
                  </a:lnTo>
                  <a:cubicBezTo>
                    <a:pt x="155" y="250"/>
                    <a:pt x="191" y="250"/>
                    <a:pt x="179" y="262"/>
                  </a:cubicBezTo>
                  <a:lnTo>
                    <a:pt x="239" y="262"/>
                  </a:lnTo>
                  <a:cubicBezTo>
                    <a:pt x="298" y="274"/>
                    <a:pt x="120" y="274"/>
                    <a:pt x="191" y="286"/>
                  </a:cubicBezTo>
                  <a:cubicBezTo>
                    <a:pt x="215" y="286"/>
                    <a:pt x="286" y="286"/>
                    <a:pt x="251" y="298"/>
                  </a:cubicBezTo>
                  <a:lnTo>
                    <a:pt x="191" y="298"/>
                  </a:lnTo>
                  <a:cubicBezTo>
                    <a:pt x="191" y="304"/>
                    <a:pt x="212" y="304"/>
                    <a:pt x="228" y="304"/>
                  </a:cubicBezTo>
                  <a:cubicBezTo>
                    <a:pt x="245" y="304"/>
                    <a:pt x="257" y="304"/>
                    <a:pt x="239" y="310"/>
                  </a:cubicBezTo>
                  <a:cubicBezTo>
                    <a:pt x="235" y="312"/>
                    <a:pt x="231" y="314"/>
                    <a:pt x="228" y="315"/>
                  </a:cubicBezTo>
                  <a:lnTo>
                    <a:pt x="228" y="315"/>
                  </a:lnTo>
                  <a:cubicBezTo>
                    <a:pt x="222" y="313"/>
                    <a:pt x="213" y="312"/>
                    <a:pt x="206" y="311"/>
                  </a:cubicBezTo>
                  <a:lnTo>
                    <a:pt x="206" y="311"/>
                  </a:lnTo>
                  <a:cubicBezTo>
                    <a:pt x="208" y="314"/>
                    <a:pt x="205" y="321"/>
                    <a:pt x="211" y="321"/>
                  </a:cubicBezTo>
                  <a:cubicBezTo>
                    <a:pt x="214" y="321"/>
                    <a:pt x="219" y="319"/>
                    <a:pt x="228" y="315"/>
                  </a:cubicBezTo>
                  <a:lnTo>
                    <a:pt x="228" y="315"/>
                  </a:lnTo>
                  <a:cubicBezTo>
                    <a:pt x="234" y="317"/>
                    <a:pt x="239" y="319"/>
                    <a:pt x="239" y="322"/>
                  </a:cubicBezTo>
                  <a:lnTo>
                    <a:pt x="191" y="322"/>
                  </a:lnTo>
                  <a:cubicBezTo>
                    <a:pt x="191" y="334"/>
                    <a:pt x="239" y="346"/>
                    <a:pt x="239" y="358"/>
                  </a:cubicBezTo>
                  <a:lnTo>
                    <a:pt x="203" y="358"/>
                  </a:lnTo>
                  <a:cubicBezTo>
                    <a:pt x="227" y="381"/>
                    <a:pt x="203" y="393"/>
                    <a:pt x="167" y="417"/>
                  </a:cubicBezTo>
                  <a:lnTo>
                    <a:pt x="191" y="417"/>
                  </a:lnTo>
                  <a:cubicBezTo>
                    <a:pt x="227" y="417"/>
                    <a:pt x="263" y="441"/>
                    <a:pt x="227" y="453"/>
                  </a:cubicBezTo>
                  <a:lnTo>
                    <a:pt x="215" y="453"/>
                  </a:lnTo>
                  <a:cubicBezTo>
                    <a:pt x="203" y="459"/>
                    <a:pt x="224" y="459"/>
                    <a:pt x="243" y="459"/>
                  </a:cubicBezTo>
                  <a:cubicBezTo>
                    <a:pt x="263" y="459"/>
                    <a:pt x="280" y="459"/>
                    <a:pt x="263" y="465"/>
                  </a:cubicBezTo>
                  <a:cubicBezTo>
                    <a:pt x="239" y="489"/>
                    <a:pt x="286" y="500"/>
                    <a:pt x="215" y="524"/>
                  </a:cubicBezTo>
                  <a:cubicBezTo>
                    <a:pt x="272" y="524"/>
                    <a:pt x="223" y="540"/>
                    <a:pt x="249" y="540"/>
                  </a:cubicBezTo>
                  <a:cubicBezTo>
                    <a:pt x="256" y="540"/>
                    <a:pt x="267" y="539"/>
                    <a:pt x="286" y="536"/>
                  </a:cubicBezTo>
                  <a:lnTo>
                    <a:pt x="286" y="536"/>
                  </a:lnTo>
                  <a:cubicBezTo>
                    <a:pt x="251" y="548"/>
                    <a:pt x="227" y="560"/>
                    <a:pt x="203" y="572"/>
                  </a:cubicBezTo>
                  <a:lnTo>
                    <a:pt x="263" y="572"/>
                  </a:lnTo>
                  <a:cubicBezTo>
                    <a:pt x="252" y="572"/>
                    <a:pt x="242" y="572"/>
                    <a:pt x="232" y="580"/>
                  </a:cubicBezTo>
                  <a:lnTo>
                    <a:pt x="232" y="580"/>
                  </a:lnTo>
                  <a:lnTo>
                    <a:pt x="263" y="572"/>
                  </a:lnTo>
                  <a:lnTo>
                    <a:pt x="263" y="572"/>
                  </a:lnTo>
                  <a:cubicBezTo>
                    <a:pt x="274" y="572"/>
                    <a:pt x="227" y="596"/>
                    <a:pt x="203" y="596"/>
                  </a:cubicBezTo>
                  <a:lnTo>
                    <a:pt x="251" y="608"/>
                  </a:lnTo>
                  <a:lnTo>
                    <a:pt x="215" y="608"/>
                  </a:lnTo>
                  <a:cubicBezTo>
                    <a:pt x="251" y="608"/>
                    <a:pt x="167" y="620"/>
                    <a:pt x="215" y="620"/>
                  </a:cubicBezTo>
                  <a:lnTo>
                    <a:pt x="239" y="620"/>
                  </a:lnTo>
                  <a:cubicBezTo>
                    <a:pt x="215" y="620"/>
                    <a:pt x="215" y="643"/>
                    <a:pt x="227" y="643"/>
                  </a:cubicBezTo>
                  <a:lnTo>
                    <a:pt x="203" y="643"/>
                  </a:lnTo>
                  <a:cubicBezTo>
                    <a:pt x="203" y="655"/>
                    <a:pt x="215" y="667"/>
                    <a:pt x="227" y="679"/>
                  </a:cubicBezTo>
                  <a:cubicBezTo>
                    <a:pt x="239" y="679"/>
                    <a:pt x="263" y="667"/>
                    <a:pt x="298" y="667"/>
                  </a:cubicBezTo>
                  <a:lnTo>
                    <a:pt x="251" y="679"/>
                  </a:lnTo>
                  <a:lnTo>
                    <a:pt x="298" y="679"/>
                  </a:lnTo>
                  <a:cubicBezTo>
                    <a:pt x="274" y="691"/>
                    <a:pt x="251" y="691"/>
                    <a:pt x="227" y="691"/>
                  </a:cubicBezTo>
                  <a:lnTo>
                    <a:pt x="215" y="691"/>
                  </a:lnTo>
                  <a:cubicBezTo>
                    <a:pt x="228" y="691"/>
                    <a:pt x="212" y="698"/>
                    <a:pt x="203" y="703"/>
                  </a:cubicBezTo>
                  <a:lnTo>
                    <a:pt x="191" y="703"/>
                  </a:lnTo>
                  <a:cubicBezTo>
                    <a:pt x="191" y="727"/>
                    <a:pt x="215" y="727"/>
                    <a:pt x="215" y="739"/>
                  </a:cubicBezTo>
                  <a:lnTo>
                    <a:pt x="215" y="798"/>
                  </a:lnTo>
                  <a:cubicBezTo>
                    <a:pt x="215" y="810"/>
                    <a:pt x="215" y="822"/>
                    <a:pt x="215" y="834"/>
                  </a:cubicBezTo>
                  <a:lnTo>
                    <a:pt x="215" y="846"/>
                  </a:lnTo>
                  <a:lnTo>
                    <a:pt x="227" y="917"/>
                  </a:lnTo>
                  <a:lnTo>
                    <a:pt x="203" y="798"/>
                  </a:lnTo>
                  <a:cubicBezTo>
                    <a:pt x="194" y="815"/>
                    <a:pt x="192" y="839"/>
                    <a:pt x="196" y="864"/>
                  </a:cubicBezTo>
                  <a:lnTo>
                    <a:pt x="196" y="864"/>
                  </a:lnTo>
                  <a:cubicBezTo>
                    <a:pt x="195" y="862"/>
                    <a:pt x="193" y="860"/>
                    <a:pt x="191" y="858"/>
                  </a:cubicBezTo>
                  <a:cubicBezTo>
                    <a:pt x="189" y="856"/>
                    <a:pt x="188" y="854"/>
                    <a:pt x="187" y="853"/>
                  </a:cubicBezTo>
                  <a:lnTo>
                    <a:pt x="187" y="853"/>
                  </a:lnTo>
                  <a:cubicBezTo>
                    <a:pt x="185" y="859"/>
                    <a:pt x="185" y="868"/>
                    <a:pt x="191" y="893"/>
                  </a:cubicBezTo>
                  <a:cubicBezTo>
                    <a:pt x="181" y="883"/>
                    <a:pt x="188" y="855"/>
                    <a:pt x="183" y="855"/>
                  </a:cubicBezTo>
                  <a:lnTo>
                    <a:pt x="183" y="855"/>
                  </a:lnTo>
                  <a:cubicBezTo>
                    <a:pt x="182" y="855"/>
                    <a:pt x="181" y="856"/>
                    <a:pt x="179" y="858"/>
                  </a:cubicBezTo>
                  <a:lnTo>
                    <a:pt x="179" y="846"/>
                  </a:lnTo>
                  <a:cubicBezTo>
                    <a:pt x="175" y="832"/>
                    <a:pt x="172" y="826"/>
                    <a:pt x="171" y="826"/>
                  </a:cubicBezTo>
                  <a:cubicBezTo>
                    <a:pt x="164" y="826"/>
                    <a:pt x="169" y="900"/>
                    <a:pt x="159" y="900"/>
                  </a:cubicBezTo>
                  <a:cubicBezTo>
                    <a:pt x="156" y="900"/>
                    <a:pt x="151" y="892"/>
                    <a:pt x="143" y="870"/>
                  </a:cubicBezTo>
                  <a:cubicBezTo>
                    <a:pt x="143" y="881"/>
                    <a:pt x="143" y="881"/>
                    <a:pt x="143" y="893"/>
                  </a:cubicBezTo>
                  <a:cubicBezTo>
                    <a:pt x="138" y="883"/>
                    <a:pt x="134" y="879"/>
                    <a:pt x="129" y="879"/>
                  </a:cubicBezTo>
                  <a:cubicBezTo>
                    <a:pt x="120" y="879"/>
                    <a:pt x="112" y="897"/>
                    <a:pt x="103" y="897"/>
                  </a:cubicBezTo>
                  <a:cubicBezTo>
                    <a:pt x="97" y="897"/>
                    <a:pt x="91" y="891"/>
                    <a:pt x="84" y="870"/>
                  </a:cubicBezTo>
                  <a:lnTo>
                    <a:pt x="84" y="917"/>
                  </a:lnTo>
                  <a:cubicBezTo>
                    <a:pt x="84" y="924"/>
                    <a:pt x="83" y="927"/>
                    <a:pt x="83" y="927"/>
                  </a:cubicBezTo>
                  <a:cubicBezTo>
                    <a:pt x="78" y="927"/>
                    <a:pt x="67" y="867"/>
                    <a:pt x="62" y="867"/>
                  </a:cubicBezTo>
                  <a:cubicBezTo>
                    <a:pt x="61" y="867"/>
                    <a:pt x="60" y="871"/>
                    <a:pt x="60" y="881"/>
                  </a:cubicBezTo>
                  <a:lnTo>
                    <a:pt x="60" y="917"/>
                  </a:lnTo>
                  <a:cubicBezTo>
                    <a:pt x="60" y="917"/>
                    <a:pt x="57" y="920"/>
                    <a:pt x="54" y="920"/>
                  </a:cubicBezTo>
                  <a:cubicBezTo>
                    <a:pt x="51" y="920"/>
                    <a:pt x="48" y="917"/>
                    <a:pt x="48" y="905"/>
                  </a:cubicBezTo>
                  <a:cubicBezTo>
                    <a:pt x="36" y="887"/>
                    <a:pt x="30" y="884"/>
                    <a:pt x="27" y="884"/>
                  </a:cubicBezTo>
                  <a:cubicBezTo>
                    <a:pt x="26" y="884"/>
                    <a:pt x="25" y="885"/>
                    <a:pt x="25" y="885"/>
                  </a:cubicBezTo>
                  <a:cubicBezTo>
                    <a:pt x="24" y="885"/>
                    <a:pt x="24" y="884"/>
                    <a:pt x="24" y="881"/>
                  </a:cubicBezTo>
                  <a:lnTo>
                    <a:pt x="24" y="905"/>
                  </a:lnTo>
                  <a:cubicBezTo>
                    <a:pt x="24" y="881"/>
                    <a:pt x="24" y="810"/>
                    <a:pt x="1" y="810"/>
                  </a:cubicBezTo>
                  <a:cubicBezTo>
                    <a:pt x="1" y="834"/>
                    <a:pt x="1" y="858"/>
                    <a:pt x="1" y="893"/>
                  </a:cubicBezTo>
                  <a:cubicBezTo>
                    <a:pt x="1" y="905"/>
                    <a:pt x="1" y="917"/>
                    <a:pt x="1" y="929"/>
                  </a:cubicBezTo>
                  <a:lnTo>
                    <a:pt x="1" y="941"/>
                  </a:lnTo>
                  <a:cubicBezTo>
                    <a:pt x="1" y="1001"/>
                    <a:pt x="12" y="1060"/>
                    <a:pt x="24" y="1120"/>
                  </a:cubicBezTo>
                  <a:lnTo>
                    <a:pt x="24" y="1060"/>
                  </a:lnTo>
                  <a:cubicBezTo>
                    <a:pt x="24" y="1083"/>
                    <a:pt x="24" y="1102"/>
                    <a:pt x="28" y="1102"/>
                  </a:cubicBezTo>
                  <a:cubicBezTo>
                    <a:pt x="29" y="1102"/>
                    <a:pt x="32" y="1096"/>
                    <a:pt x="36" y="1084"/>
                  </a:cubicBezTo>
                  <a:cubicBezTo>
                    <a:pt x="36" y="1097"/>
                    <a:pt x="36" y="1099"/>
                    <a:pt x="37" y="1099"/>
                  </a:cubicBezTo>
                  <a:cubicBezTo>
                    <a:pt x="37" y="1099"/>
                    <a:pt x="37" y="1099"/>
                    <a:pt x="38" y="1099"/>
                  </a:cubicBezTo>
                  <a:cubicBezTo>
                    <a:pt x="39" y="1099"/>
                    <a:pt x="42" y="1102"/>
                    <a:pt x="48" y="1132"/>
                  </a:cubicBezTo>
                  <a:cubicBezTo>
                    <a:pt x="48" y="1120"/>
                    <a:pt x="48" y="1096"/>
                    <a:pt x="48" y="1084"/>
                  </a:cubicBezTo>
                  <a:cubicBezTo>
                    <a:pt x="48" y="1155"/>
                    <a:pt x="60" y="1084"/>
                    <a:pt x="72" y="1167"/>
                  </a:cubicBezTo>
                  <a:cubicBezTo>
                    <a:pt x="72" y="1096"/>
                    <a:pt x="72" y="1132"/>
                    <a:pt x="84" y="1096"/>
                  </a:cubicBezTo>
                  <a:cubicBezTo>
                    <a:pt x="84" y="1076"/>
                    <a:pt x="84" y="1056"/>
                    <a:pt x="84" y="1036"/>
                  </a:cubicBezTo>
                  <a:cubicBezTo>
                    <a:pt x="96" y="1084"/>
                    <a:pt x="96" y="1120"/>
                    <a:pt x="108" y="1155"/>
                  </a:cubicBezTo>
                  <a:lnTo>
                    <a:pt x="108" y="1072"/>
                  </a:lnTo>
                  <a:cubicBezTo>
                    <a:pt x="108" y="1096"/>
                    <a:pt x="108" y="1120"/>
                    <a:pt x="120" y="1132"/>
                  </a:cubicBezTo>
                  <a:cubicBezTo>
                    <a:pt x="114" y="1102"/>
                    <a:pt x="114" y="1099"/>
                    <a:pt x="115" y="1099"/>
                  </a:cubicBezTo>
                  <a:lnTo>
                    <a:pt x="115" y="1099"/>
                  </a:lnTo>
                  <a:cubicBezTo>
                    <a:pt x="116" y="1099"/>
                    <a:pt x="116" y="1099"/>
                    <a:pt x="116" y="1099"/>
                  </a:cubicBezTo>
                  <a:cubicBezTo>
                    <a:pt x="118" y="1099"/>
                    <a:pt x="120" y="1097"/>
                    <a:pt x="120" y="1084"/>
                  </a:cubicBezTo>
                  <a:cubicBezTo>
                    <a:pt x="120" y="1110"/>
                    <a:pt x="126" y="1129"/>
                    <a:pt x="129" y="1129"/>
                  </a:cubicBezTo>
                  <a:cubicBezTo>
                    <a:pt x="131" y="1129"/>
                    <a:pt x="132" y="1126"/>
                    <a:pt x="132" y="1120"/>
                  </a:cubicBezTo>
                  <a:lnTo>
                    <a:pt x="132" y="1084"/>
                  </a:lnTo>
                  <a:cubicBezTo>
                    <a:pt x="132" y="1081"/>
                    <a:pt x="132" y="1079"/>
                    <a:pt x="132" y="1079"/>
                  </a:cubicBezTo>
                  <a:cubicBezTo>
                    <a:pt x="132" y="1079"/>
                    <a:pt x="133" y="1135"/>
                    <a:pt x="143" y="1155"/>
                  </a:cubicBezTo>
                  <a:lnTo>
                    <a:pt x="143" y="1120"/>
                  </a:lnTo>
                  <a:cubicBezTo>
                    <a:pt x="143" y="1096"/>
                    <a:pt x="146" y="1096"/>
                    <a:pt x="149" y="1094"/>
                  </a:cubicBezTo>
                  <a:lnTo>
                    <a:pt x="149" y="1094"/>
                  </a:lnTo>
                  <a:cubicBezTo>
                    <a:pt x="149" y="1096"/>
                    <a:pt x="149" y="1096"/>
                    <a:pt x="149" y="1096"/>
                  </a:cubicBezTo>
                  <a:cubicBezTo>
                    <a:pt x="149" y="1096"/>
                    <a:pt x="149" y="1096"/>
                    <a:pt x="155" y="1132"/>
                  </a:cubicBezTo>
                  <a:cubicBezTo>
                    <a:pt x="158" y="1136"/>
                    <a:pt x="159" y="1138"/>
                    <a:pt x="160" y="1138"/>
                  </a:cubicBezTo>
                  <a:cubicBezTo>
                    <a:pt x="163" y="1138"/>
                    <a:pt x="159" y="1118"/>
                    <a:pt x="164" y="1118"/>
                  </a:cubicBezTo>
                  <a:cubicBezTo>
                    <a:pt x="165" y="1118"/>
                    <a:pt x="166" y="1118"/>
                    <a:pt x="167" y="1120"/>
                  </a:cubicBezTo>
                  <a:lnTo>
                    <a:pt x="167" y="1060"/>
                  </a:lnTo>
                  <a:cubicBezTo>
                    <a:pt x="167" y="1051"/>
                    <a:pt x="168" y="1048"/>
                    <a:pt x="169" y="1048"/>
                  </a:cubicBezTo>
                  <a:cubicBezTo>
                    <a:pt x="173" y="1048"/>
                    <a:pt x="185" y="1125"/>
                    <a:pt x="189" y="1125"/>
                  </a:cubicBezTo>
                  <a:cubicBezTo>
                    <a:pt x="190" y="1125"/>
                    <a:pt x="191" y="1120"/>
                    <a:pt x="191" y="1108"/>
                  </a:cubicBezTo>
                  <a:cubicBezTo>
                    <a:pt x="191" y="1089"/>
                    <a:pt x="183" y="1038"/>
                    <a:pt x="187" y="1038"/>
                  </a:cubicBezTo>
                  <a:lnTo>
                    <a:pt x="187" y="1038"/>
                  </a:lnTo>
                  <a:cubicBezTo>
                    <a:pt x="187" y="1038"/>
                    <a:pt x="189" y="1041"/>
                    <a:pt x="191" y="1048"/>
                  </a:cubicBezTo>
                  <a:lnTo>
                    <a:pt x="191" y="1096"/>
                  </a:lnTo>
                  <a:cubicBezTo>
                    <a:pt x="191" y="1096"/>
                    <a:pt x="192" y="1094"/>
                    <a:pt x="193" y="1091"/>
                  </a:cubicBezTo>
                  <a:lnTo>
                    <a:pt x="193" y="1091"/>
                  </a:lnTo>
                  <a:cubicBezTo>
                    <a:pt x="194" y="1096"/>
                    <a:pt x="195" y="1099"/>
                    <a:pt x="196" y="1099"/>
                  </a:cubicBezTo>
                  <a:cubicBezTo>
                    <a:pt x="197" y="1099"/>
                    <a:pt x="196" y="1093"/>
                    <a:pt x="196" y="1085"/>
                  </a:cubicBezTo>
                  <a:lnTo>
                    <a:pt x="196" y="1085"/>
                  </a:lnTo>
                  <a:cubicBezTo>
                    <a:pt x="195" y="1086"/>
                    <a:pt x="195" y="1086"/>
                    <a:pt x="195" y="1086"/>
                  </a:cubicBezTo>
                  <a:lnTo>
                    <a:pt x="195" y="1086"/>
                  </a:lnTo>
                  <a:cubicBezTo>
                    <a:pt x="195" y="1085"/>
                    <a:pt x="195" y="1084"/>
                    <a:pt x="196" y="1084"/>
                  </a:cubicBezTo>
                  <a:lnTo>
                    <a:pt x="196" y="1084"/>
                  </a:lnTo>
                  <a:cubicBezTo>
                    <a:pt x="196" y="1084"/>
                    <a:pt x="196" y="1085"/>
                    <a:pt x="196" y="1085"/>
                  </a:cubicBezTo>
                  <a:lnTo>
                    <a:pt x="196" y="1085"/>
                  </a:lnTo>
                  <a:cubicBezTo>
                    <a:pt x="196" y="1085"/>
                    <a:pt x="196" y="1084"/>
                    <a:pt x="196" y="1082"/>
                  </a:cubicBezTo>
                  <a:lnTo>
                    <a:pt x="196" y="1082"/>
                  </a:lnTo>
                  <a:cubicBezTo>
                    <a:pt x="196" y="1082"/>
                    <a:pt x="196" y="1083"/>
                    <a:pt x="196" y="1084"/>
                  </a:cubicBezTo>
                  <a:lnTo>
                    <a:pt x="196" y="1084"/>
                  </a:lnTo>
                  <a:cubicBezTo>
                    <a:pt x="195" y="1079"/>
                    <a:pt x="194" y="1074"/>
                    <a:pt x="194" y="1069"/>
                  </a:cubicBezTo>
                  <a:lnTo>
                    <a:pt x="194" y="1069"/>
                  </a:lnTo>
                  <a:cubicBezTo>
                    <a:pt x="196" y="1075"/>
                    <a:pt x="196" y="1079"/>
                    <a:pt x="196" y="1082"/>
                  </a:cubicBezTo>
                  <a:lnTo>
                    <a:pt x="196" y="1082"/>
                  </a:lnTo>
                  <a:cubicBezTo>
                    <a:pt x="201" y="1070"/>
                    <a:pt x="208" y="1055"/>
                    <a:pt x="215" y="1048"/>
                  </a:cubicBezTo>
                  <a:lnTo>
                    <a:pt x="215" y="1060"/>
                  </a:lnTo>
                  <a:cubicBezTo>
                    <a:pt x="215" y="1060"/>
                    <a:pt x="215" y="1072"/>
                    <a:pt x="215" y="1084"/>
                  </a:cubicBezTo>
                  <a:cubicBezTo>
                    <a:pt x="215" y="1077"/>
                    <a:pt x="217" y="1074"/>
                    <a:pt x="220" y="1074"/>
                  </a:cubicBezTo>
                  <a:cubicBezTo>
                    <a:pt x="228" y="1074"/>
                    <a:pt x="242" y="1091"/>
                    <a:pt x="251" y="1108"/>
                  </a:cubicBezTo>
                  <a:lnTo>
                    <a:pt x="251" y="1072"/>
                  </a:lnTo>
                  <a:cubicBezTo>
                    <a:pt x="251" y="1096"/>
                    <a:pt x="251" y="1108"/>
                    <a:pt x="286" y="1108"/>
                  </a:cubicBezTo>
                  <a:lnTo>
                    <a:pt x="263" y="1108"/>
                  </a:lnTo>
                  <a:cubicBezTo>
                    <a:pt x="242" y="1122"/>
                    <a:pt x="245" y="1127"/>
                    <a:pt x="257" y="1127"/>
                  </a:cubicBezTo>
                  <a:cubicBezTo>
                    <a:pt x="264" y="1127"/>
                    <a:pt x="276" y="1125"/>
                    <a:pt x="285" y="1120"/>
                  </a:cubicBezTo>
                  <a:lnTo>
                    <a:pt x="285" y="1120"/>
                  </a:lnTo>
                  <a:cubicBezTo>
                    <a:pt x="280" y="1123"/>
                    <a:pt x="261" y="1132"/>
                    <a:pt x="251" y="1132"/>
                  </a:cubicBezTo>
                  <a:cubicBezTo>
                    <a:pt x="245" y="1137"/>
                    <a:pt x="257" y="1137"/>
                    <a:pt x="265" y="1137"/>
                  </a:cubicBezTo>
                  <a:cubicBezTo>
                    <a:pt x="274" y="1137"/>
                    <a:pt x="280" y="1137"/>
                    <a:pt x="263" y="1143"/>
                  </a:cubicBezTo>
                  <a:lnTo>
                    <a:pt x="251" y="1143"/>
                  </a:lnTo>
                  <a:cubicBezTo>
                    <a:pt x="266" y="1143"/>
                    <a:pt x="261" y="1149"/>
                    <a:pt x="266" y="1149"/>
                  </a:cubicBezTo>
                  <a:cubicBezTo>
                    <a:pt x="269" y="1149"/>
                    <a:pt x="274" y="1147"/>
                    <a:pt x="286" y="1143"/>
                  </a:cubicBezTo>
                  <a:lnTo>
                    <a:pt x="286" y="1143"/>
                  </a:lnTo>
                  <a:cubicBezTo>
                    <a:pt x="274" y="1155"/>
                    <a:pt x="310" y="1155"/>
                    <a:pt x="286" y="1167"/>
                  </a:cubicBezTo>
                  <a:cubicBezTo>
                    <a:pt x="293" y="1165"/>
                    <a:pt x="298" y="1165"/>
                    <a:pt x="301" y="1165"/>
                  </a:cubicBezTo>
                  <a:cubicBezTo>
                    <a:pt x="313" y="1165"/>
                    <a:pt x="300" y="1176"/>
                    <a:pt x="308" y="1176"/>
                  </a:cubicBezTo>
                  <a:cubicBezTo>
                    <a:pt x="311" y="1176"/>
                    <a:pt x="318" y="1173"/>
                    <a:pt x="334" y="1167"/>
                  </a:cubicBezTo>
                  <a:lnTo>
                    <a:pt x="334" y="1167"/>
                  </a:lnTo>
                  <a:cubicBezTo>
                    <a:pt x="290" y="1185"/>
                    <a:pt x="285" y="1196"/>
                    <a:pt x="299" y="1196"/>
                  </a:cubicBezTo>
                  <a:cubicBezTo>
                    <a:pt x="300" y="1196"/>
                    <a:pt x="301" y="1196"/>
                    <a:pt x="303" y="1196"/>
                  </a:cubicBezTo>
                  <a:lnTo>
                    <a:pt x="303" y="1196"/>
                  </a:lnTo>
                  <a:cubicBezTo>
                    <a:pt x="295" y="1200"/>
                    <a:pt x="289" y="1207"/>
                    <a:pt x="274" y="1215"/>
                  </a:cubicBezTo>
                  <a:lnTo>
                    <a:pt x="322" y="1215"/>
                  </a:lnTo>
                  <a:cubicBezTo>
                    <a:pt x="251" y="1239"/>
                    <a:pt x="393" y="1215"/>
                    <a:pt x="298" y="1251"/>
                  </a:cubicBezTo>
                  <a:cubicBezTo>
                    <a:pt x="322" y="1251"/>
                    <a:pt x="358" y="1262"/>
                    <a:pt x="382" y="1274"/>
                  </a:cubicBezTo>
                  <a:cubicBezTo>
                    <a:pt x="376" y="1276"/>
                    <a:pt x="371" y="1276"/>
                    <a:pt x="367" y="1277"/>
                  </a:cubicBezTo>
                  <a:lnTo>
                    <a:pt x="367" y="1277"/>
                  </a:lnTo>
                  <a:cubicBezTo>
                    <a:pt x="361" y="1276"/>
                    <a:pt x="354" y="1275"/>
                    <a:pt x="345" y="1275"/>
                  </a:cubicBezTo>
                  <a:lnTo>
                    <a:pt x="345" y="1275"/>
                  </a:lnTo>
                  <a:cubicBezTo>
                    <a:pt x="348" y="1277"/>
                    <a:pt x="350" y="1278"/>
                    <a:pt x="356" y="1278"/>
                  </a:cubicBezTo>
                  <a:cubicBezTo>
                    <a:pt x="359" y="1278"/>
                    <a:pt x="362" y="1278"/>
                    <a:pt x="367" y="1277"/>
                  </a:cubicBezTo>
                  <a:lnTo>
                    <a:pt x="367" y="1277"/>
                  </a:lnTo>
                  <a:cubicBezTo>
                    <a:pt x="379" y="1279"/>
                    <a:pt x="386" y="1281"/>
                    <a:pt x="382" y="1286"/>
                  </a:cubicBezTo>
                  <a:cubicBezTo>
                    <a:pt x="370" y="1286"/>
                    <a:pt x="358" y="1298"/>
                    <a:pt x="334" y="1298"/>
                  </a:cubicBezTo>
                  <a:cubicBezTo>
                    <a:pt x="367" y="1298"/>
                    <a:pt x="339" y="1318"/>
                    <a:pt x="371" y="1322"/>
                  </a:cubicBezTo>
                  <a:lnTo>
                    <a:pt x="371" y="1322"/>
                  </a:lnTo>
                  <a:cubicBezTo>
                    <a:pt x="413" y="1311"/>
                    <a:pt x="445" y="1310"/>
                    <a:pt x="476" y="1302"/>
                  </a:cubicBezTo>
                  <a:lnTo>
                    <a:pt x="476" y="1302"/>
                  </a:lnTo>
                  <a:cubicBezTo>
                    <a:pt x="411" y="1322"/>
                    <a:pt x="460" y="1323"/>
                    <a:pt x="370" y="1346"/>
                  </a:cubicBezTo>
                  <a:lnTo>
                    <a:pt x="417" y="1346"/>
                  </a:lnTo>
                  <a:lnTo>
                    <a:pt x="382" y="1358"/>
                  </a:lnTo>
                  <a:cubicBezTo>
                    <a:pt x="397" y="1358"/>
                    <a:pt x="419" y="1352"/>
                    <a:pt x="427" y="1352"/>
                  </a:cubicBezTo>
                  <a:cubicBezTo>
                    <a:pt x="432" y="1352"/>
                    <a:pt x="433" y="1354"/>
                    <a:pt x="429" y="1358"/>
                  </a:cubicBezTo>
                  <a:cubicBezTo>
                    <a:pt x="429" y="1358"/>
                    <a:pt x="428" y="1358"/>
                    <a:pt x="428" y="1359"/>
                  </a:cubicBezTo>
                  <a:lnTo>
                    <a:pt x="428" y="1359"/>
                  </a:lnTo>
                  <a:cubicBezTo>
                    <a:pt x="416" y="1358"/>
                    <a:pt x="405" y="1358"/>
                    <a:pt x="405" y="1358"/>
                  </a:cubicBezTo>
                  <a:lnTo>
                    <a:pt x="405" y="1358"/>
                  </a:lnTo>
                  <a:cubicBezTo>
                    <a:pt x="405" y="1364"/>
                    <a:pt x="408" y="1367"/>
                    <a:pt x="413" y="1367"/>
                  </a:cubicBezTo>
                  <a:cubicBezTo>
                    <a:pt x="417" y="1367"/>
                    <a:pt x="423" y="1364"/>
                    <a:pt x="428" y="1359"/>
                  </a:cubicBezTo>
                  <a:lnTo>
                    <a:pt x="428" y="1359"/>
                  </a:lnTo>
                  <a:cubicBezTo>
                    <a:pt x="451" y="1361"/>
                    <a:pt x="480" y="1366"/>
                    <a:pt x="465" y="1382"/>
                  </a:cubicBezTo>
                  <a:cubicBezTo>
                    <a:pt x="405" y="1393"/>
                    <a:pt x="441" y="1382"/>
                    <a:pt x="393" y="1405"/>
                  </a:cubicBezTo>
                  <a:lnTo>
                    <a:pt x="417" y="1405"/>
                  </a:lnTo>
                  <a:lnTo>
                    <a:pt x="441" y="1393"/>
                  </a:lnTo>
                  <a:cubicBezTo>
                    <a:pt x="441" y="1393"/>
                    <a:pt x="455" y="1393"/>
                    <a:pt x="462" y="1396"/>
                  </a:cubicBezTo>
                  <a:lnTo>
                    <a:pt x="462" y="1396"/>
                  </a:lnTo>
                  <a:lnTo>
                    <a:pt x="465" y="1393"/>
                  </a:lnTo>
                  <a:cubicBezTo>
                    <a:pt x="493" y="1393"/>
                    <a:pt x="522" y="1378"/>
                    <a:pt x="526" y="1378"/>
                  </a:cubicBezTo>
                  <a:lnTo>
                    <a:pt x="526" y="1378"/>
                  </a:lnTo>
                  <a:cubicBezTo>
                    <a:pt x="527" y="1378"/>
                    <a:pt x="527" y="1379"/>
                    <a:pt x="524" y="1382"/>
                  </a:cubicBezTo>
                  <a:cubicBezTo>
                    <a:pt x="518" y="1388"/>
                    <a:pt x="518" y="1388"/>
                    <a:pt x="516" y="1388"/>
                  </a:cubicBezTo>
                  <a:cubicBezTo>
                    <a:pt x="513" y="1388"/>
                    <a:pt x="507" y="1388"/>
                    <a:pt x="489" y="1393"/>
                  </a:cubicBezTo>
                  <a:lnTo>
                    <a:pt x="513" y="1393"/>
                  </a:lnTo>
                  <a:lnTo>
                    <a:pt x="453" y="1417"/>
                  </a:lnTo>
                  <a:cubicBezTo>
                    <a:pt x="461" y="1415"/>
                    <a:pt x="465" y="1414"/>
                    <a:pt x="469" y="1414"/>
                  </a:cubicBezTo>
                  <a:cubicBezTo>
                    <a:pt x="478" y="1414"/>
                    <a:pt x="477" y="1421"/>
                    <a:pt x="491" y="1421"/>
                  </a:cubicBezTo>
                  <a:cubicBezTo>
                    <a:pt x="496" y="1421"/>
                    <a:pt x="502" y="1420"/>
                    <a:pt x="513" y="1417"/>
                  </a:cubicBezTo>
                  <a:lnTo>
                    <a:pt x="513" y="1417"/>
                  </a:lnTo>
                  <a:lnTo>
                    <a:pt x="477" y="1441"/>
                  </a:lnTo>
                  <a:lnTo>
                    <a:pt x="477" y="1441"/>
                  </a:lnTo>
                  <a:cubicBezTo>
                    <a:pt x="473" y="1441"/>
                    <a:pt x="469" y="1441"/>
                    <a:pt x="465" y="1441"/>
                  </a:cubicBezTo>
                  <a:cubicBezTo>
                    <a:pt x="465" y="1443"/>
                    <a:pt x="467" y="1444"/>
                    <a:pt x="469" y="1444"/>
                  </a:cubicBezTo>
                  <a:cubicBezTo>
                    <a:pt x="473" y="1444"/>
                    <a:pt x="478" y="1442"/>
                    <a:pt x="484" y="1441"/>
                  </a:cubicBezTo>
                  <a:lnTo>
                    <a:pt x="484" y="1441"/>
                  </a:lnTo>
                  <a:cubicBezTo>
                    <a:pt x="482" y="1441"/>
                    <a:pt x="479" y="1441"/>
                    <a:pt x="477" y="1441"/>
                  </a:cubicBezTo>
                  <a:lnTo>
                    <a:pt x="477" y="1441"/>
                  </a:lnTo>
                  <a:lnTo>
                    <a:pt x="501" y="1429"/>
                  </a:lnTo>
                  <a:lnTo>
                    <a:pt x="501" y="1429"/>
                  </a:lnTo>
                  <a:cubicBezTo>
                    <a:pt x="501" y="1432"/>
                    <a:pt x="500" y="1435"/>
                    <a:pt x="498" y="1437"/>
                  </a:cubicBezTo>
                  <a:lnTo>
                    <a:pt x="498" y="1437"/>
                  </a:lnTo>
                  <a:cubicBezTo>
                    <a:pt x="505" y="1434"/>
                    <a:pt x="511" y="1433"/>
                    <a:pt x="515" y="1433"/>
                  </a:cubicBezTo>
                  <a:cubicBezTo>
                    <a:pt x="518" y="1433"/>
                    <a:pt x="519" y="1435"/>
                    <a:pt x="513" y="1441"/>
                  </a:cubicBezTo>
                  <a:lnTo>
                    <a:pt x="501" y="1441"/>
                  </a:lnTo>
                  <a:cubicBezTo>
                    <a:pt x="489" y="1453"/>
                    <a:pt x="524" y="1453"/>
                    <a:pt x="513" y="1465"/>
                  </a:cubicBezTo>
                  <a:cubicBezTo>
                    <a:pt x="489" y="1477"/>
                    <a:pt x="483" y="1477"/>
                    <a:pt x="478" y="1477"/>
                  </a:cubicBezTo>
                  <a:cubicBezTo>
                    <a:pt x="474" y="1477"/>
                    <a:pt x="471" y="1477"/>
                    <a:pt x="453" y="1489"/>
                  </a:cubicBezTo>
                  <a:cubicBezTo>
                    <a:pt x="465" y="1489"/>
                    <a:pt x="524" y="1489"/>
                    <a:pt x="513" y="1501"/>
                  </a:cubicBezTo>
                  <a:cubicBezTo>
                    <a:pt x="527" y="1496"/>
                    <a:pt x="534" y="1494"/>
                    <a:pt x="538" y="1494"/>
                  </a:cubicBezTo>
                  <a:cubicBezTo>
                    <a:pt x="551" y="1494"/>
                    <a:pt x="493" y="1524"/>
                    <a:pt x="513" y="1524"/>
                  </a:cubicBezTo>
                  <a:cubicBezTo>
                    <a:pt x="501" y="1524"/>
                    <a:pt x="501" y="1524"/>
                    <a:pt x="489" y="1536"/>
                  </a:cubicBezTo>
                  <a:cubicBezTo>
                    <a:pt x="477" y="1548"/>
                    <a:pt x="513" y="1548"/>
                    <a:pt x="536" y="1548"/>
                  </a:cubicBezTo>
                  <a:lnTo>
                    <a:pt x="513" y="1548"/>
                  </a:lnTo>
                  <a:cubicBezTo>
                    <a:pt x="501" y="1560"/>
                    <a:pt x="513" y="1560"/>
                    <a:pt x="501" y="1572"/>
                  </a:cubicBezTo>
                  <a:cubicBezTo>
                    <a:pt x="524" y="1572"/>
                    <a:pt x="536" y="1560"/>
                    <a:pt x="548" y="1560"/>
                  </a:cubicBezTo>
                  <a:cubicBezTo>
                    <a:pt x="453" y="1620"/>
                    <a:pt x="620" y="1572"/>
                    <a:pt x="536" y="1620"/>
                  </a:cubicBezTo>
                  <a:cubicBezTo>
                    <a:pt x="560" y="1608"/>
                    <a:pt x="572" y="1608"/>
                    <a:pt x="584" y="1596"/>
                  </a:cubicBezTo>
                  <a:lnTo>
                    <a:pt x="620" y="1596"/>
                  </a:lnTo>
                  <a:cubicBezTo>
                    <a:pt x="596" y="1596"/>
                    <a:pt x="572" y="1608"/>
                    <a:pt x="548" y="1620"/>
                  </a:cubicBezTo>
                  <a:lnTo>
                    <a:pt x="584" y="1608"/>
                  </a:lnTo>
                  <a:lnTo>
                    <a:pt x="584" y="1608"/>
                  </a:lnTo>
                  <a:cubicBezTo>
                    <a:pt x="570" y="1616"/>
                    <a:pt x="566" y="1619"/>
                    <a:pt x="567" y="1619"/>
                  </a:cubicBezTo>
                  <a:cubicBezTo>
                    <a:pt x="572" y="1619"/>
                    <a:pt x="609" y="1602"/>
                    <a:pt x="614" y="1602"/>
                  </a:cubicBezTo>
                  <a:lnTo>
                    <a:pt x="614" y="1602"/>
                  </a:lnTo>
                  <a:cubicBezTo>
                    <a:pt x="616" y="1602"/>
                    <a:pt x="614" y="1604"/>
                    <a:pt x="608" y="1608"/>
                  </a:cubicBezTo>
                  <a:lnTo>
                    <a:pt x="620" y="1608"/>
                  </a:lnTo>
                  <a:cubicBezTo>
                    <a:pt x="602" y="1620"/>
                    <a:pt x="599" y="1620"/>
                    <a:pt x="596" y="1620"/>
                  </a:cubicBezTo>
                  <a:cubicBezTo>
                    <a:pt x="593" y="1620"/>
                    <a:pt x="590" y="1620"/>
                    <a:pt x="572" y="1632"/>
                  </a:cubicBezTo>
                  <a:cubicBezTo>
                    <a:pt x="572" y="1632"/>
                    <a:pt x="604" y="1621"/>
                    <a:pt x="614" y="1621"/>
                  </a:cubicBezTo>
                  <a:cubicBezTo>
                    <a:pt x="620" y="1621"/>
                    <a:pt x="620" y="1624"/>
                    <a:pt x="608" y="1632"/>
                  </a:cubicBezTo>
                  <a:lnTo>
                    <a:pt x="584" y="1632"/>
                  </a:lnTo>
                  <a:cubicBezTo>
                    <a:pt x="548" y="1643"/>
                    <a:pt x="560" y="1643"/>
                    <a:pt x="560" y="1655"/>
                  </a:cubicBezTo>
                  <a:lnTo>
                    <a:pt x="536" y="1667"/>
                  </a:lnTo>
                  <a:lnTo>
                    <a:pt x="548" y="1667"/>
                  </a:lnTo>
                  <a:cubicBezTo>
                    <a:pt x="582" y="1655"/>
                    <a:pt x="595" y="1651"/>
                    <a:pt x="600" y="1651"/>
                  </a:cubicBezTo>
                  <a:cubicBezTo>
                    <a:pt x="607" y="1651"/>
                    <a:pt x="599" y="1658"/>
                    <a:pt x="612" y="1658"/>
                  </a:cubicBezTo>
                  <a:cubicBezTo>
                    <a:pt x="616" y="1658"/>
                    <a:pt x="622" y="1657"/>
                    <a:pt x="632" y="1655"/>
                  </a:cubicBezTo>
                  <a:lnTo>
                    <a:pt x="632" y="1655"/>
                  </a:lnTo>
                  <a:cubicBezTo>
                    <a:pt x="608" y="1667"/>
                    <a:pt x="584" y="1667"/>
                    <a:pt x="560" y="1691"/>
                  </a:cubicBezTo>
                  <a:cubicBezTo>
                    <a:pt x="552" y="1691"/>
                    <a:pt x="543" y="1697"/>
                    <a:pt x="535" y="1701"/>
                  </a:cubicBezTo>
                  <a:lnTo>
                    <a:pt x="535" y="1701"/>
                  </a:lnTo>
                  <a:cubicBezTo>
                    <a:pt x="542" y="1701"/>
                    <a:pt x="527" y="1711"/>
                    <a:pt x="534" y="1711"/>
                  </a:cubicBezTo>
                  <a:cubicBezTo>
                    <a:pt x="534" y="1711"/>
                    <a:pt x="534" y="1711"/>
                    <a:pt x="534" y="1711"/>
                  </a:cubicBezTo>
                  <a:lnTo>
                    <a:pt x="534" y="1711"/>
                  </a:lnTo>
                  <a:cubicBezTo>
                    <a:pt x="532" y="1712"/>
                    <a:pt x="528" y="1714"/>
                    <a:pt x="524" y="1715"/>
                  </a:cubicBezTo>
                  <a:cubicBezTo>
                    <a:pt x="536" y="1715"/>
                    <a:pt x="548" y="1715"/>
                    <a:pt x="560" y="1703"/>
                  </a:cubicBezTo>
                  <a:cubicBezTo>
                    <a:pt x="565" y="1702"/>
                    <a:pt x="568" y="1701"/>
                    <a:pt x="570" y="1701"/>
                  </a:cubicBezTo>
                  <a:cubicBezTo>
                    <a:pt x="588" y="1701"/>
                    <a:pt x="543" y="1733"/>
                    <a:pt x="561" y="1733"/>
                  </a:cubicBezTo>
                  <a:cubicBezTo>
                    <a:pt x="565" y="1733"/>
                    <a:pt x="572" y="1731"/>
                    <a:pt x="584" y="1727"/>
                  </a:cubicBezTo>
                  <a:cubicBezTo>
                    <a:pt x="608" y="1727"/>
                    <a:pt x="655" y="1715"/>
                    <a:pt x="679" y="1715"/>
                  </a:cubicBezTo>
                  <a:cubicBezTo>
                    <a:pt x="667" y="1727"/>
                    <a:pt x="644" y="1727"/>
                    <a:pt x="632" y="1727"/>
                  </a:cubicBezTo>
                  <a:cubicBezTo>
                    <a:pt x="623" y="1735"/>
                    <a:pt x="621" y="1744"/>
                    <a:pt x="624" y="1744"/>
                  </a:cubicBezTo>
                  <a:lnTo>
                    <a:pt x="596" y="1763"/>
                  </a:lnTo>
                  <a:cubicBezTo>
                    <a:pt x="596" y="1763"/>
                    <a:pt x="617" y="1752"/>
                    <a:pt x="628" y="1752"/>
                  </a:cubicBezTo>
                  <a:cubicBezTo>
                    <a:pt x="633" y="1752"/>
                    <a:pt x="636" y="1755"/>
                    <a:pt x="632" y="1763"/>
                  </a:cubicBezTo>
                  <a:lnTo>
                    <a:pt x="572" y="1774"/>
                  </a:lnTo>
                  <a:lnTo>
                    <a:pt x="644" y="1774"/>
                  </a:lnTo>
                  <a:cubicBezTo>
                    <a:pt x="679" y="1757"/>
                    <a:pt x="676" y="1754"/>
                    <a:pt x="664" y="1754"/>
                  </a:cubicBezTo>
                  <a:cubicBezTo>
                    <a:pt x="658" y="1754"/>
                    <a:pt x="650" y="1754"/>
                    <a:pt x="644" y="1754"/>
                  </a:cubicBezTo>
                  <a:cubicBezTo>
                    <a:pt x="637" y="1754"/>
                    <a:pt x="632" y="1754"/>
                    <a:pt x="632" y="1751"/>
                  </a:cubicBezTo>
                  <a:cubicBezTo>
                    <a:pt x="655" y="1739"/>
                    <a:pt x="667" y="1727"/>
                    <a:pt x="691" y="1727"/>
                  </a:cubicBezTo>
                  <a:cubicBezTo>
                    <a:pt x="697" y="1721"/>
                    <a:pt x="699" y="1718"/>
                    <a:pt x="698" y="1717"/>
                  </a:cubicBezTo>
                  <a:lnTo>
                    <a:pt x="698" y="1717"/>
                  </a:lnTo>
                  <a:cubicBezTo>
                    <a:pt x="699" y="1716"/>
                    <a:pt x="701" y="1716"/>
                    <a:pt x="703" y="1715"/>
                  </a:cubicBezTo>
                  <a:lnTo>
                    <a:pt x="691" y="1715"/>
                  </a:lnTo>
                  <a:cubicBezTo>
                    <a:pt x="701" y="1715"/>
                    <a:pt x="718" y="1700"/>
                    <a:pt x="718" y="1700"/>
                  </a:cubicBezTo>
                  <a:lnTo>
                    <a:pt x="718" y="1700"/>
                  </a:lnTo>
                  <a:cubicBezTo>
                    <a:pt x="718" y="1700"/>
                    <a:pt x="717" y="1701"/>
                    <a:pt x="715" y="1703"/>
                  </a:cubicBezTo>
                  <a:cubicBezTo>
                    <a:pt x="733" y="1691"/>
                    <a:pt x="724" y="1691"/>
                    <a:pt x="715" y="1691"/>
                  </a:cubicBezTo>
                  <a:cubicBezTo>
                    <a:pt x="706" y="1691"/>
                    <a:pt x="697" y="1691"/>
                    <a:pt x="715" y="1679"/>
                  </a:cubicBezTo>
                  <a:lnTo>
                    <a:pt x="715" y="1679"/>
                  </a:lnTo>
                  <a:cubicBezTo>
                    <a:pt x="703" y="1679"/>
                    <a:pt x="679" y="1703"/>
                    <a:pt x="632" y="1715"/>
                  </a:cubicBezTo>
                  <a:lnTo>
                    <a:pt x="727" y="1667"/>
                  </a:lnTo>
                  <a:lnTo>
                    <a:pt x="691" y="1679"/>
                  </a:lnTo>
                  <a:lnTo>
                    <a:pt x="691" y="1679"/>
                  </a:lnTo>
                  <a:lnTo>
                    <a:pt x="703" y="1667"/>
                  </a:lnTo>
                  <a:lnTo>
                    <a:pt x="703" y="1667"/>
                  </a:lnTo>
                  <a:cubicBezTo>
                    <a:pt x="691" y="1679"/>
                    <a:pt x="679" y="1679"/>
                    <a:pt x="655" y="1691"/>
                  </a:cubicBezTo>
                  <a:cubicBezTo>
                    <a:pt x="691" y="1667"/>
                    <a:pt x="644" y="1679"/>
                    <a:pt x="703" y="1643"/>
                  </a:cubicBezTo>
                  <a:lnTo>
                    <a:pt x="703" y="1643"/>
                  </a:lnTo>
                  <a:cubicBezTo>
                    <a:pt x="667" y="1655"/>
                    <a:pt x="679" y="1667"/>
                    <a:pt x="655" y="1667"/>
                  </a:cubicBezTo>
                  <a:cubicBezTo>
                    <a:pt x="683" y="1653"/>
                    <a:pt x="688" y="1650"/>
                    <a:pt x="684" y="1650"/>
                  </a:cubicBezTo>
                  <a:cubicBezTo>
                    <a:pt x="681" y="1650"/>
                    <a:pt x="673" y="1652"/>
                    <a:pt x="668" y="1652"/>
                  </a:cubicBezTo>
                  <a:cubicBezTo>
                    <a:pt x="663" y="1652"/>
                    <a:pt x="660" y="1651"/>
                    <a:pt x="667" y="1643"/>
                  </a:cubicBezTo>
                  <a:cubicBezTo>
                    <a:pt x="684" y="1638"/>
                    <a:pt x="690" y="1638"/>
                    <a:pt x="696" y="1638"/>
                  </a:cubicBezTo>
                  <a:lnTo>
                    <a:pt x="696" y="1638"/>
                  </a:lnTo>
                  <a:cubicBezTo>
                    <a:pt x="692" y="1635"/>
                    <a:pt x="705" y="1624"/>
                    <a:pt x="715" y="1616"/>
                  </a:cubicBezTo>
                  <a:lnTo>
                    <a:pt x="715" y="1616"/>
                  </a:lnTo>
                  <a:cubicBezTo>
                    <a:pt x="707" y="1620"/>
                    <a:pt x="699" y="1620"/>
                    <a:pt x="691" y="1620"/>
                  </a:cubicBezTo>
                  <a:lnTo>
                    <a:pt x="727" y="1608"/>
                  </a:lnTo>
                  <a:lnTo>
                    <a:pt x="727" y="1608"/>
                  </a:lnTo>
                  <a:cubicBezTo>
                    <a:pt x="727" y="1608"/>
                    <a:pt x="727" y="1608"/>
                    <a:pt x="727" y="1608"/>
                  </a:cubicBezTo>
                  <a:lnTo>
                    <a:pt x="751" y="1596"/>
                  </a:lnTo>
                  <a:lnTo>
                    <a:pt x="751" y="1596"/>
                  </a:lnTo>
                  <a:cubicBezTo>
                    <a:pt x="727" y="1608"/>
                    <a:pt x="715" y="1608"/>
                    <a:pt x="691" y="1620"/>
                  </a:cubicBezTo>
                  <a:cubicBezTo>
                    <a:pt x="679" y="1620"/>
                    <a:pt x="691" y="1608"/>
                    <a:pt x="679" y="1608"/>
                  </a:cubicBezTo>
                  <a:cubicBezTo>
                    <a:pt x="689" y="1608"/>
                    <a:pt x="699" y="1591"/>
                    <a:pt x="709" y="1579"/>
                  </a:cubicBezTo>
                  <a:lnTo>
                    <a:pt x="709" y="1579"/>
                  </a:lnTo>
                  <a:cubicBezTo>
                    <a:pt x="692" y="1585"/>
                    <a:pt x="684" y="1587"/>
                    <a:pt x="679" y="1587"/>
                  </a:cubicBezTo>
                  <a:cubicBezTo>
                    <a:pt x="673" y="1587"/>
                    <a:pt x="673" y="1584"/>
                    <a:pt x="667" y="1584"/>
                  </a:cubicBezTo>
                  <a:cubicBezTo>
                    <a:pt x="679" y="1572"/>
                    <a:pt x="703" y="1560"/>
                    <a:pt x="727" y="1560"/>
                  </a:cubicBezTo>
                  <a:lnTo>
                    <a:pt x="691" y="1560"/>
                  </a:lnTo>
                  <a:lnTo>
                    <a:pt x="727" y="1548"/>
                  </a:lnTo>
                  <a:cubicBezTo>
                    <a:pt x="727" y="1548"/>
                    <a:pt x="689" y="1548"/>
                    <a:pt x="698" y="1540"/>
                  </a:cubicBezTo>
                  <a:lnTo>
                    <a:pt x="698" y="1540"/>
                  </a:lnTo>
                  <a:cubicBezTo>
                    <a:pt x="663" y="1561"/>
                    <a:pt x="618" y="1573"/>
                    <a:pt x="584" y="1584"/>
                  </a:cubicBezTo>
                  <a:cubicBezTo>
                    <a:pt x="596" y="1572"/>
                    <a:pt x="620" y="1560"/>
                    <a:pt x="644" y="1560"/>
                  </a:cubicBezTo>
                  <a:lnTo>
                    <a:pt x="632" y="1560"/>
                  </a:lnTo>
                  <a:lnTo>
                    <a:pt x="667" y="1548"/>
                  </a:lnTo>
                  <a:cubicBezTo>
                    <a:pt x="671" y="1544"/>
                    <a:pt x="669" y="1543"/>
                    <a:pt x="664" y="1543"/>
                  </a:cubicBezTo>
                  <a:cubicBezTo>
                    <a:pt x="662" y="1543"/>
                    <a:pt x="660" y="1543"/>
                    <a:pt x="658" y="1543"/>
                  </a:cubicBezTo>
                  <a:lnTo>
                    <a:pt x="658" y="1543"/>
                  </a:lnTo>
                  <a:lnTo>
                    <a:pt x="679" y="1536"/>
                  </a:lnTo>
                  <a:cubicBezTo>
                    <a:pt x="691" y="1524"/>
                    <a:pt x="703" y="1513"/>
                    <a:pt x="715" y="1501"/>
                  </a:cubicBezTo>
                  <a:lnTo>
                    <a:pt x="715" y="1501"/>
                  </a:lnTo>
                  <a:lnTo>
                    <a:pt x="679" y="1524"/>
                  </a:lnTo>
                  <a:cubicBezTo>
                    <a:pt x="679" y="1524"/>
                    <a:pt x="703" y="1501"/>
                    <a:pt x="715" y="1501"/>
                  </a:cubicBezTo>
                  <a:lnTo>
                    <a:pt x="715" y="1501"/>
                  </a:lnTo>
                  <a:cubicBezTo>
                    <a:pt x="715" y="1501"/>
                    <a:pt x="715" y="1501"/>
                    <a:pt x="715" y="1501"/>
                  </a:cubicBezTo>
                  <a:lnTo>
                    <a:pt x="679" y="1501"/>
                  </a:lnTo>
                  <a:cubicBezTo>
                    <a:pt x="679" y="1501"/>
                    <a:pt x="691" y="1501"/>
                    <a:pt x="703" y="1489"/>
                  </a:cubicBezTo>
                  <a:cubicBezTo>
                    <a:pt x="695" y="1489"/>
                    <a:pt x="692" y="1483"/>
                    <a:pt x="681" y="1483"/>
                  </a:cubicBezTo>
                  <a:cubicBezTo>
                    <a:pt x="675" y="1483"/>
                    <a:pt x="667" y="1485"/>
                    <a:pt x="655" y="1489"/>
                  </a:cubicBezTo>
                  <a:cubicBezTo>
                    <a:pt x="608" y="1489"/>
                    <a:pt x="667" y="1465"/>
                    <a:pt x="655" y="1453"/>
                  </a:cubicBezTo>
                  <a:lnTo>
                    <a:pt x="667" y="1453"/>
                  </a:lnTo>
                  <a:cubicBezTo>
                    <a:pt x="659" y="1453"/>
                    <a:pt x="657" y="1448"/>
                    <a:pt x="645" y="1448"/>
                  </a:cubicBezTo>
                  <a:cubicBezTo>
                    <a:pt x="642" y="1448"/>
                    <a:pt x="639" y="1448"/>
                    <a:pt x="634" y="1449"/>
                  </a:cubicBezTo>
                  <a:lnTo>
                    <a:pt x="634" y="1449"/>
                  </a:lnTo>
                  <a:cubicBezTo>
                    <a:pt x="643" y="1445"/>
                    <a:pt x="653" y="1441"/>
                    <a:pt x="667" y="1441"/>
                  </a:cubicBezTo>
                  <a:cubicBezTo>
                    <a:pt x="655" y="1441"/>
                    <a:pt x="632" y="1441"/>
                    <a:pt x="667" y="1429"/>
                  </a:cubicBezTo>
                  <a:cubicBezTo>
                    <a:pt x="679" y="1423"/>
                    <a:pt x="682" y="1420"/>
                    <a:pt x="682" y="1420"/>
                  </a:cubicBezTo>
                  <a:lnTo>
                    <a:pt x="682" y="1420"/>
                  </a:lnTo>
                  <a:cubicBezTo>
                    <a:pt x="682" y="1420"/>
                    <a:pt x="679" y="1423"/>
                    <a:pt x="679" y="1429"/>
                  </a:cubicBezTo>
                  <a:cubicBezTo>
                    <a:pt x="679" y="1431"/>
                    <a:pt x="680" y="1432"/>
                    <a:pt x="681" y="1432"/>
                  </a:cubicBezTo>
                  <a:cubicBezTo>
                    <a:pt x="687" y="1432"/>
                    <a:pt x="701" y="1415"/>
                    <a:pt x="683" y="1415"/>
                  </a:cubicBezTo>
                  <a:cubicBezTo>
                    <a:pt x="679" y="1415"/>
                    <a:pt x="674" y="1416"/>
                    <a:pt x="667" y="1417"/>
                  </a:cubicBezTo>
                  <a:cubicBezTo>
                    <a:pt x="703" y="1405"/>
                    <a:pt x="715" y="1393"/>
                    <a:pt x="703" y="1393"/>
                  </a:cubicBezTo>
                  <a:lnTo>
                    <a:pt x="679" y="1405"/>
                  </a:lnTo>
                  <a:lnTo>
                    <a:pt x="679" y="1393"/>
                  </a:lnTo>
                  <a:lnTo>
                    <a:pt x="727" y="1382"/>
                  </a:lnTo>
                  <a:cubicBezTo>
                    <a:pt x="743" y="1370"/>
                    <a:pt x="736" y="1367"/>
                    <a:pt x="724" y="1367"/>
                  </a:cubicBezTo>
                  <a:cubicBezTo>
                    <a:pt x="714" y="1367"/>
                    <a:pt x="700" y="1369"/>
                    <a:pt x="692" y="1369"/>
                  </a:cubicBezTo>
                  <a:cubicBezTo>
                    <a:pt x="679" y="1369"/>
                    <a:pt x="677" y="1365"/>
                    <a:pt x="715" y="1346"/>
                  </a:cubicBezTo>
                  <a:lnTo>
                    <a:pt x="715" y="1346"/>
                  </a:lnTo>
                  <a:cubicBezTo>
                    <a:pt x="679" y="1358"/>
                    <a:pt x="691" y="1370"/>
                    <a:pt x="655" y="1370"/>
                  </a:cubicBezTo>
                  <a:cubicBezTo>
                    <a:pt x="679" y="1358"/>
                    <a:pt x="691" y="1346"/>
                    <a:pt x="715" y="1334"/>
                  </a:cubicBezTo>
                  <a:cubicBezTo>
                    <a:pt x="719" y="1332"/>
                    <a:pt x="720" y="1331"/>
                    <a:pt x="719" y="1331"/>
                  </a:cubicBezTo>
                  <a:lnTo>
                    <a:pt x="719" y="1331"/>
                  </a:lnTo>
                  <a:cubicBezTo>
                    <a:pt x="717" y="1331"/>
                    <a:pt x="688" y="1342"/>
                    <a:pt x="674" y="1342"/>
                  </a:cubicBezTo>
                  <a:cubicBezTo>
                    <a:pt x="668" y="1342"/>
                    <a:pt x="664" y="1340"/>
                    <a:pt x="667" y="1334"/>
                  </a:cubicBezTo>
                  <a:lnTo>
                    <a:pt x="667" y="1334"/>
                  </a:lnTo>
                  <a:cubicBezTo>
                    <a:pt x="644" y="1346"/>
                    <a:pt x="620" y="1358"/>
                    <a:pt x="584" y="1358"/>
                  </a:cubicBezTo>
                  <a:cubicBezTo>
                    <a:pt x="608" y="1346"/>
                    <a:pt x="644" y="1334"/>
                    <a:pt x="667" y="1322"/>
                  </a:cubicBezTo>
                  <a:lnTo>
                    <a:pt x="679" y="1322"/>
                  </a:lnTo>
                  <a:cubicBezTo>
                    <a:pt x="691" y="1310"/>
                    <a:pt x="691" y="1298"/>
                    <a:pt x="715" y="1298"/>
                  </a:cubicBezTo>
                  <a:cubicBezTo>
                    <a:pt x="703" y="1298"/>
                    <a:pt x="691" y="1298"/>
                    <a:pt x="679" y="1310"/>
                  </a:cubicBezTo>
                  <a:cubicBezTo>
                    <a:pt x="703" y="1286"/>
                    <a:pt x="679" y="1298"/>
                    <a:pt x="691" y="1286"/>
                  </a:cubicBezTo>
                  <a:lnTo>
                    <a:pt x="655" y="1286"/>
                  </a:lnTo>
                  <a:cubicBezTo>
                    <a:pt x="663" y="1282"/>
                    <a:pt x="663" y="1281"/>
                    <a:pt x="659" y="1281"/>
                  </a:cubicBezTo>
                  <a:cubicBezTo>
                    <a:pt x="651" y="1281"/>
                    <a:pt x="628" y="1286"/>
                    <a:pt x="620" y="1286"/>
                  </a:cubicBezTo>
                  <a:cubicBezTo>
                    <a:pt x="644" y="1274"/>
                    <a:pt x="679" y="1274"/>
                    <a:pt x="655" y="1274"/>
                  </a:cubicBezTo>
                  <a:cubicBezTo>
                    <a:pt x="667" y="1262"/>
                    <a:pt x="691" y="1262"/>
                    <a:pt x="715" y="1251"/>
                  </a:cubicBezTo>
                  <a:cubicBezTo>
                    <a:pt x="684" y="1251"/>
                    <a:pt x="716" y="1242"/>
                    <a:pt x="725" y="1231"/>
                  </a:cubicBezTo>
                  <a:lnTo>
                    <a:pt x="725" y="1231"/>
                  </a:lnTo>
                  <a:lnTo>
                    <a:pt x="721" y="1233"/>
                  </a:lnTo>
                  <a:lnTo>
                    <a:pt x="721" y="1233"/>
                  </a:lnTo>
                  <a:cubicBezTo>
                    <a:pt x="722" y="1231"/>
                    <a:pt x="724" y="1229"/>
                    <a:pt x="727" y="1227"/>
                  </a:cubicBezTo>
                  <a:lnTo>
                    <a:pt x="727" y="1227"/>
                  </a:lnTo>
                  <a:cubicBezTo>
                    <a:pt x="727" y="1228"/>
                    <a:pt x="726" y="1230"/>
                    <a:pt x="725" y="1231"/>
                  </a:cubicBezTo>
                  <a:lnTo>
                    <a:pt x="725" y="1231"/>
                  </a:lnTo>
                  <a:lnTo>
                    <a:pt x="739" y="1227"/>
                  </a:lnTo>
                  <a:lnTo>
                    <a:pt x="727" y="1227"/>
                  </a:lnTo>
                  <a:cubicBezTo>
                    <a:pt x="704" y="1227"/>
                    <a:pt x="670" y="1249"/>
                    <a:pt x="646" y="1251"/>
                  </a:cubicBezTo>
                  <a:lnTo>
                    <a:pt x="646" y="1251"/>
                  </a:lnTo>
                  <a:cubicBezTo>
                    <a:pt x="644" y="1250"/>
                    <a:pt x="626" y="1248"/>
                    <a:pt x="655" y="1239"/>
                  </a:cubicBezTo>
                  <a:lnTo>
                    <a:pt x="655" y="1239"/>
                  </a:lnTo>
                  <a:cubicBezTo>
                    <a:pt x="653" y="1241"/>
                    <a:pt x="654" y="1242"/>
                    <a:pt x="656" y="1242"/>
                  </a:cubicBezTo>
                  <a:cubicBezTo>
                    <a:pt x="665" y="1242"/>
                    <a:pt x="705" y="1227"/>
                    <a:pt x="715" y="1227"/>
                  </a:cubicBezTo>
                  <a:lnTo>
                    <a:pt x="727" y="1227"/>
                  </a:lnTo>
                  <a:cubicBezTo>
                    <a:pt x="736" y="1221"/>
                    <a:pt x="737" y="1218"/>
                    <a:pt x="734" y="1218"/>
                  </a:cubicBezTo>
                  <a:cubicBezTo>
                    <a:pt x="726" y="1218"/>
                    <a:pt x="694" y="1229"/>
                    <a:pt x="677" y="1229"/>
                  </a:cubicBezTo>
                  <a:cubicBezTo>
                    <a:pt x="673" y="1229"/>
                    <a:pt x="669" y="1229"/>
                    <a:pt x="667" y="1227"/>
                  </a:cubicBezTo>
                  <a:cubicBezTo>
                    <a:pt x="703" y="1227"/>
                    <a:pt x="715" y="1215"/>
                    <a:pt x="715" y="1215"/>
                  </a:cubicBezTo>
                  <a:cubicBezTo>
                    <a:pt x="691" y="1215"/>
                    <a:pt x="679" y="1227"/>
                    <a:pt x="655" y="1227"/>
                  </a:cubicBezTo>
                  <a:cubicBezTo>
                    <a:pt x="659" y="1223"/>
                    <a:pt x="658" y="1221"/>
                    <a:pt x="655" y="1221"/>
                  </a:cubicBezTo>
                  <a:cubicBezTo>
                    <a:pt x="649" y="1221"/>
                    <a:pt x="636" y="1227"/>
                    <a:pt x="644" y="1227"/>
                  </a:cubicBezTo>
                  <a:lnTo>
                    <a:pt x="620" y="1227"/>
                  </a:lnTo>
                  <a:cubicBezTo>
                    <a:pt x="613" y="1228"/>
                    <a:pt x="609" y="1229"/>
                    <a:pt x="607" y="1229"/>
                  </a:cubicBezTo>
                  <a:cubicBezTo>
                    <a:pt x="594" y="1229"/>
                    <a:pt x="652" y="1203"/>
                    <a:pt x="632" y="1203"/>
                  </a:cubicBezTo>
                  <a:cubicBezTo>
                    <a:pt x="644" y="1191"/>
                    <a:pt x="679" y="1191"/>
                    <a:pt x="691" y="1179"/>
                  </a:cubicBezTo>
                  <a:cubicBezTo>
                    <a:pt x="655" y="1179"/>
                    <a:pt x="715" y="1167"/>
                    <a:pt x="691" y="1167"/>
                  </a:cubicBezTo>
                  <a:cubicBezTo>
                    <a:pt x="667" y="1179"/>
                    <a:pt x="644" y="1179"/>
                    <a:pt x="632" y="1179"/>
                  </a:cubicBezTo>
                  <a:lnTo>
                    <a:pt x="620" y="1179"/>
                  </a:lnTo>
                  <a:cubicBezTo>
                    <a:pt x="608" y="1179"/>
                    <a:pt x="596" y="1191"/>
                    <a:pt x="572" y="1191"/>
                  </a:cubicBezTo>
                  <a:cubicBezTo>
                    <a:pt x="596" y="1185"/>
                    <a:pt x="590" y="1185"/>
                    <a:pt x="581" y="1185"/>
                  </a:cubicBezTo>
                  <a:cubicBezTo>
                    <a:pt x="572" y="1185"/>
                    <a:pt x="560" y="1185"/>
                    <a:pt x="572" y="1179"/>
                  </a:cubicBezTo>
                  <a:lnTo>
                    <a:pt x="655" y="1155"/>
                  </a:lnTo>
                  <a:cubicBezTo>
                    <a:pt x="673" y="1143"/>
                    <a:pt x="661" y="1143"/>
                    <a:pt x="648" y="1143"/>
                  </a:cubicBezTo>
                  <a:cubicBezTo>
                    <a:pt x="635" y="1143"/>
                    <a:pt x="620" y="1143"/>
                    <a:pt x="632" y="1132"/>
                  </a:cubicBezTo>
                  <a:lnTo>
                    <a:pt x="620" y="1132"/>
                  </a:lnTo>
                  <a:cubicBezTo>
                    <a:pt x="608" y="1135"/>
                    <a:pt x="604" y="1137"/>
                    <a:pt x="603" y="1137"/>
                  </a:cubicBezTo>
                  <a:cubicBezTo>
                    <a:pt x="601" y="1137"/>
                    <a:pt x="612" y="1132"/>
                    <a:pt x="596" y="1132"/>
                  </a:cubicBezTo>
                  <a:cubicBezTo>
                    <a:pt x="620" y="1120"/>
                    <a:pt x="632" y="1120"/>
                    <a:pt x="644" y="1108"/>
                  </a:cubicBezTo>
                  <a:cubicBezTo>
                    <a:pt x="636" y="1108"/>
                    <a:pt x="638" y="1102"/>
                    <a:pt x="627" y="1102"/>
                  </a:cubicBezTo>
                  <a:cubicBezTo>
                    <a:pt x="621" y="1102"/>
                    <a:pt x="612" y="1104"/>
                    <a:pt x="596" y="1108"/>
                  </a:cubicBezTo>
                  <a:lnTo>
                    <a:pt x="632" y="1096"/>
                  </a:lnTo>
                  <a:cubicBezTo>
                    <a:pt x="634" y="1093"/>
                    <a:pt x="632" y="1092"/>
                    <a:pt x="627" y="1092"/>
                  </a:cubicBezTo>
                  <a:cubicBezTo>
                    <a:pt x="613" y="1092"/>
                    <a:pt x="577" y="1099"/>
                    <a:pt x="559" y="1099"/>
                  </a:cubicBezTo>
                  <a:cubicBezTo>
                    <a:pt x="553" y="1099"/>
                    <a:pt x="548" y="1098"/>
                    <a:pt x="548" y="1096"/>
                  </a:cubicBezTo>
                  <a:cubicBezTo>
                    <a:pt x="572" y="1084"/>
                    <a:pt x="596" y="1084"/>
                    <a:pt x="620" y="1084"/>
                  </a:cubicBezTo>
                  <a:lnTo>
                    <a:pt x="608" y="1084"/>
                  </a:lnTo>
                  <a:cubicBezTo>
                    <a:pt x="620" y="1084"/>
                    <a:pt x="572" y="1084"/>
                    <a:pt x="596" y="1072"/>
                  </a:cubicBezTo>
                  <a:cubicBezTo>
                    <a:pt x="588" y="1072"/>
                    <a:pt x="569" y="1077"/>
                    <a:pt x="558" y="1077"/>
                  </a:cubicBezTo>
                  <a:cubicBezTo>
                    <a:pt x="553" y="1077"/>
                    <a:pt x="549" y="1076"/>
                    <a:pt x="548" y="1073"/>
                  </a:cubicBezTo>
                  <a:lnTo>
                    <a:pt x="548" y="1073"/>
                  </a:lnTo>
                  <a:cubicBezTo>
                    <a:pt x="541" y="1073"/>
                    <a:pt x="533" y="1075"/>
                    <a:pt x="525" y="1078"/>
                  </a:cubicBezTo>
                  <a:lnTo>
                    <a:pt x="525" y="1078"/>
                  </a:lnTo>
                  <a:cubicBezTo>
                    <a:pt x="586" y="1049"/>
                    <a:pt x="505" y="1058"/>
                    <a:pt x="572" y="1024"/>
                  </a:cubicBezTo>
                  <a:cubicBezTo>
                    <a:pt x="560" y="1024"/>
                    <a:pt x="560" y="1024"/>
                    <a:pt x="549" y="1013"/>
                  </a:cubicBezTo>
                  <a:lnTo>
                    <a:pt x="549" y="1013"/>
                  </a:lnTo>
                  <a:cubicBezTo>
                    <a:pt x="535" y="1016"/>
                    <a:pt x="515" y="1021"/>
                    <a:pt x="504" y="1021"/>
                  </a:cubicBezTo>
                  <a:cubicBezTo>
                    <a:pt x="497" y="1021"/>
                    <a:pt x="494" y="1019"/>
                    <a:pt x="501" y="1012"/>
                  </a:cubicBezTo>
                  <a:cubicBezTo>
                    <a:pt x="518" y="1007"/>
                    <a:pt x="527" y="1007"/>
                    <a:pt x="533" y="1007"/>
                  </a:cubicBezTo>
                  <a:cubicBezTo>
                    <a:pt x="539" y="1007"/>
                    <a:pt x="542" y="1007"/>
                    <a:pt x="548" y="1001"/>
                  </a:cubicBezTo>
                  <a:cubicBezTo>
                    <a:pt x="590" y="989"/>
                    <a:pt x="587" y="989"/>
                    <a:pt x="580" y="989"/>
                  </a:cubicBezTo>
                  <a:cubicBezTo>
                    <a:pt x="572" y="989"/>
                    <a:pt x="560" y="989"/>
                    <a:pt x="584" y="977"/>
                  </a:cubicBezTo>
                  <a:lnTo>
                    <a:pt x="584" y="929"/>
                  </a:lnTo>
                  <a:cubicBezTo>
                    <a:pt x="584" y="929"/>
                    <a:pt x="584" y="953"/>
                    <a:pt x="596" y="977"/>
                  </a:cubicBezTo>
                  <a:cubicBezTo>
                    <a:pt x="596" y="954"/>
                    <a:pt x="598" y="949"/>
                    <a:pt x="600" y="949"/>
                  </a:cubicBezTo>
                  <a:cubicBezTo>
                    <a:pt x="602" y="949"/>
                    <a:pt x="604" y="953"/>
                    <a:pt x="606" y="953"/>
                  </a:cubicBezTo>
                  <a:cubicBezTo>
                    <a:pt x="607" y="953"/>
                    <a:pt x="608" y="951"/>
                    <a:pt x="608" y="941"/>
                  </a:cubicBezTo>
                  <a:cubicBezTo>
                    <a:pt x="620" y="978"/>
                    <a:pt x="627" y="988"/>
                    <a:pt x="631" y="988"/>
                  </a:cubicBezTo>
                  <a:cubicBezTo>
                    <a:pt x="637" y="988"/>
                    <a:pt x="639" y="971"/>
                    <a:pt x="644" y="971"/>
                  </a:cubicBezTo>
                  <a:cubicBezTo>
                    <a:pt x="647" y="971"/>
                    <a:pt x="650" y="975"/>
                    <a:pt x="655" y="989"/>
                  </a:cubicBezTo>
                  <a:lnTo>
                    <a:pt x="655" y="965"/>
                  </a:lnTo>
                  <a:cubicBezTo>
                    <a:pt x="655" y="959"/>
                    <a:pt x="655" y="957"/>
                    <a:pt x="656" y="957"/>
                  </a:cubicBezTo>
                  <a:cubicBezTo>
                    <a:pt x="656" y="957"/>
                    <a:pt x="658" y="980"/>
                    <a:pt x="667" y="989"/>
                  </a:cubicBezTo>
                  <a:cubicBezTo>
                    <a:pt x="667" y="977"/>
                    <a:pt x="667" y="965"/>
                    <a:pt x="655" y="953"/>
                  </a:cubicBezTo>
                  <a:cubicBezTo>
                    <a:pt x="661" y="945"/>
                    <a:pt x="667" y="942"/>
                    <a:pt x="673" y="942"/>
                  </a:cubicBezTo>
                  <a:cubicBezTo>
                    <a:pt x="695" y="942"/>
                    <a:pt x="720" y="979"/>
                    <a:pt x="739" y="989"/>
                  </a:cubicBezTo>
                  <a:cubicBezTo>
                    <a:pt x="740" y="990"/>
                    <a:pt x="742" y="991"/>
                    <a:pt x="743" y="991"/>
                  </a:cubicBezTo>
                  <a:cubicBezTo>
                    <a:pt x="754" y="991"/>
                    <a:pt x="729" y="903"/>
                    <a:pt x="732" y="903"/>
                  </a:cubicBezTo>
                  <a:lnTo>
                    <a:pt x="732" y="903"/>
                  </a:lnTo>
                  <a:cubicBezTo>
                    <a:pt x="733" y="903"/>
                    <a:pt x="735" y="907"/>
                    <a:pt x="739" y="917"/>
                  </a:cubicBezTo>
                  <a:lnTo>
                    <a:pt x="751" y="965"/>
                  </a:lnTo>
                  <a:cubicBezTo>
                    <a:pt x="751" y="935"/>
                    <a:pt x="757" y="935"/>
                    <a:pt x="763" y="935"/>
                  </a:cubicBezTo>
                  <a:cubicBezTo>
                    <a:pt x="769" y="935"/>
                    <a:pt x="774" y="935"/>
                    <a:pt x="774" y="905"/>
                  </a:cubicBezTo>
                  <a:cubicBezTo>
                    <a:pt x="774" y="917"/>
                    <a:pt x="774" y="929"/>
                    <a:pt x="774" y="941"/>
                  </a:cubicBezTo>
                  <a:cubicBezTo>
                    <a:pt x="778" y="948"/>
                    <a:pt x="780" y="951"/>
                    <a:pt x="782" y="951"/>
                  </a:cubicBezTo>
                  <a:cubicBezTo>
                    <a:pt x="785" y="951"/>
                    <a:pt x="783" y="931"/>
                    <a:pt x="774" y="905"/>
                  </a:cubicBezTo>
                  <a:lnTo>
                    <a:pt x="774" y="905"/>
                  </a:lnTo>
                  <a:cubicBezTo>
                    <a:pt x="786" y="917"/>
                    <a:pt x="786" y="929"/>
                    <a:pt x="786" y="941"/>
                  </a:cubicBezTo>
                  <a:cubicBezTo>
                    <a:pt x="786" y="929"/>
                    <a:pt x="798" y="941"/>
                    <a:pt x="786" y="905"/>
                  </a:cubicBezTo>
                  <a:lnTo>
                    <a:pt x="786" y="905"/>
                  </a:lnTo>
                  <a:cubicBezTo>
                    <a:pt x="789" y="912"/>
                    <a:pt x="791" y="914"/>
                    <a:pt x="792" y="914"/>
                  </a:cubicBezTo>
                  <a:cubicBezTo>
                    <a:pt x="794" y="914"/>
                    <a:pt x="793" y="903"/>
                    <a:pt x="802" y="903"/>
                  </a:cubicBezTo>
                  <a:cubicBezTo>
                    <a:pt x="804" y="903"/>
                    <a:pt x="807" y="904"/>
                    <a:pt x="810" y="905"/>
                  </a:cubicBezTo>
                  <a:cubicBezTo>
                    <a:pt x="810" y="896"/>
                    <a:pt x="811" y="893"/>
                    <a:pt x="812" y="893"/>
                  </a:cubicBezTo>
                  <a:cubicBezTo>
                    <a:pt x="813" y="893"/>
                    <a:pt x="815" y="898"/>
                    <a:pt x="815" y="898"/>
                  </a:cubicBezTo>
                  <a:cubicBezTo>
                    <a:pt x="816" y="898"/>
                    <a:pt x="815" y="892"/>
                    <a:pt x="810" y="870"/>
                  </a:cubicBezTo>
                  <a:lnTo>
                    <a:pt x="810" y="870"/>
                  </a:lnTo>
                  <a:cubicBezTo>
                    <a:pt x="816" y="899"/>
                    <a:pt x="822" y="911"/>
                    <a:pt x="825" y="911"/>
                  </a:cubicBezTo>
                  <a:cubicBezTo>
                    <a:pt x="826" y="911"/>
                    <a:pt x="827" y="910"/>
                    <a:pt x="827" y="908"/>
                  </a:cubicBezTo>
                  <a:lnTo>
                    <a:pt x="827" y="908"/>
                  </a:lnTo>
                  <a:cubicBezTo>
                    <a:pt x="830" y="913"/>
                    <a:pt x="836" y="919"/>
                    <a:pt x="846" y="929"/>
                  </a:cubicBezTo>
                  <a:lnTo>
                    <a:pt x="846" y="881"/>
                  </a:lnTo>
                  <a:cubicBezTo>
                    <a:pt x="852" y="898"/>
                    <a:pt x="854" y="904"/>
                    <a:pt x="856" y="904"/>
                  </a:cubicBezTo>
                  <a:cubicBezTo>
                    <a:pt x="859" y="904"/>
                    <a:pt x="857" y="881"/>
                    <a:pt x="859" y="881"/>
                  </a:cubicBezTo>
                  <a:lnTo>
                    <a:pt x="859" y="881"/>
                  </a:lnTo>
                  <a:cubicBezTo>
                    <a:pt x="860" y="881"/>
                    <a:pt x="863" y="890"/>
                    <a:pt x="870" y="917"/>
                  </a:cubicBezTo>
                  <a:cubicBezTo>
                    <a:pt x="870" y="881"/>
                    <a:pt x="870" y="858"/>
                    <a:pt x="882" y="834"/>
                  </a:cubicBezTo>
                  <a:lnTo>
                    <a:pt x="882" y="834"/>
                  </a:lnTo>
                  <a:cubicBezTo>
                    <a:pt x="883" y="839"/>
                    <a:pt x="884" y="844"/>
                    <a:pt x="884" y="848"/>
                  </a:cubicBezTo>
                  <a:lnTo>
                    <a:pt x="884" y="848"/>
                  </a:lnTo>
                  <a:cubicBezTo>
                    <a:pt x="885" y="839"/>
                    <a:pt x="887" y="832"/>
                    <a:pt x="891" y="832"/>
                  </a:cubicBezTo>
                  <a:cubicBezTo>
                    <a:pt x="892" y="832"/>
                    <a:pt x="892" y="833"/>
                    <a:pt x="894" y="834"/>
                  </a:cubicBezTo>
                  <a:cubicBezTo>
                    <a:pt x="894" y="846"/>
                    <a:pt x="894" y="870"/>
                    <a:pt x="894" y="881"/>
                  </a:cubicBezTo>
                  <a:cubicBezTo>
                    <a:pt x="894" y="864"/>
                    <a:pt x="899" y="864"/>
                    <a:pt x="905" y="864"/>
                  </a:cubicBezTo>
                  <a:cubicBezTo>
                    <a:pt x="911" y="864"/>
                    <a:pt x="917" y="864"/>
                    <a:pt x="917" y="846"/>
                  </a:cubicBezTo>
                  <a:cubicBezTo>
                    <a:pt x="905" y="810"/>
                    <a:pt x="894" y="774"/>
                    <a:pt x="894" y="739"/>
                  </a:cubicBezTo>
                  <a:lnTo>
                    <a:pt x="894" y="739"/>
                  </a:lnTo>
                  <a:cubicBezTo>
                    <a:pt x="905" y="822"/>
                    <a:pt x="905" y="751"/>
                    <a:pt x="929" y="858"/>
                  </a:cubicBezTo>
                  <a:cubicBezTo>
                    <a:pt x="929" y="846"/>
                    <a:pt x="929" y="834"/>
                    <a:pt x="929" y="822"/>
                  </a:cubicBezTo>
                  <a:cubicBezTo>
                    <a:pt x="929" y="834"/>
                    <a:pt x="941" y="846"/>
                    <a:pt x="941" y="858"/>
                  </a:cubicBezTo>
                  <a:lnTo>
                    <a:pt x="941" y="846"/>
                  </a:lnTo>
                  <a:cubicBezTo>
                    <a:pt x="941" y="825"/>
                    <a:pt x="932" y="796"/>
                    <a:pt x="938" y="796"/>
                  </a:cubicBezTo>
                  <a:lnTo>
                    <a:pt x="938" y="796"/>
                  </a:lnTo>
                  <a:cubicBezTo>
                    <a:pt x="938" y="796"/>
                    <a:pt x="940" y="797"/>
                    <a:pt x="941" y="798"/>
                  </a:cubicBezTo>
                  <a:cubicBezTo>
                    <a:pt x="941" y="798"/>
                    <a:pt x="942" y="799"/>
                    <a:pt x="942" y="799"/>
                  </a:cubicBezTo>
                  <a:lnTo>
                    <a:pt x="942" y="799"/>
                  </a:lnTo>
                  <a:cubicBezTo>
                    <a:pt x="943" y="785"/>
                    <a:pt x="945" y="769"/>
                    <a:pt x="949" y="769"/>
                  </a:cubicBezTo>
                  <a:cubicBezTo>
                    <a:pt x="950" y="769"/>
                    <a:pt x="951" y="771"/>
                    <a:pt x="953" y="774"/>
                  </a:cubicBezTo>
                  <a:cubicBezTo>
                    <a:pt x="965" y="834"/>
                    <a:pt x="953" y="786"/>
                    <a:pt x="977" y="846"/>
                  </a:cubicBezTo>
                  <a:lnTo>
                    <a:pt x="977" y="822"/>
                  </a:lnTo>
                  <a:lnTo>
                    <a:pt x="977" y="798"/>
                  </a:lnTo>
                  <a:lnTo>
                    <a:pt x="977" y="786"/>
                  </a:lnTo>
                  <a:lnTo>
                    <a:pt x="965" y="762"/>
                  </a:lnTo>
                  <a:cubicBezTo>
                    <a:pt x="965" y="742"/>
                    <a:pt x="947" y="712"/>
                    <a:pt x="958" y="712"/>
                  </a:cubicBezTo>
                  <a:cubicBezTo>
                    <a:pt x="959" y="712"/>
                    <a:pt x="962" y="713"/>
                    <a:pt x="965" y="715"/>
                  </a:cubicBezTo>
                  <a:cubicBezTo>
                    <a:pt x="977" y="727"/>
                    <a:pt x="965" y="715"/>
                    <a:pt x="977" y="739"/>
                  </a:cubicBezTo>
                  <a:lnTo>
                    <a:pt x="977" y="727"/>
                  </a:lnTo>
                  <a:cubicBezTo>
                    <a:pt x="977" y="739"/>
                    <a:pt x="989" y="774"/>
                    <a:pt x="989" y="786"/>
                  </a:cubicBezTo>
                  <a:cubicBezTo>
                    <a:pt x="989" y="751"/>
                    <a:pt x="989" y="774"/>
                    <a:pt x="989" y="727"/>
                  </a:cubicBezTo>
                  <a:lnTo>
                    <a:pt x="1001" y="774"/>
                  </a:lnTo>
                  <a:lnTo>
                    <a:pt x="1001" y="739"/>
                  </a:lnTo>
                  <a:cubicBezTo>
                    <a:pt x="1005" y="743"/>
                    <a:pt x="1007" y="746"/>
                    <a:pt x="1009" y="750"/>
                  </a:cubicBezTo>
                  <a:lnTo>
                    <a:pt x="1009" y="750"/>
                  </a:lnTo>
                  <a:cubicBezTo>
                    <a:pt x="1008" y="739"/>
                    <a:pt x="1007" y="729"/>
                    <a:pt x="1008" y="729"/>
                  </a:cubicBezTo>
                  <a:lnTo>
                    <a:pt x="1008" y="729"/>
                  </a:lnTo>
                  <a:cubicBezTo>
                    <a:pt x="1009" y="729"/>
                    <a:pt x="1010" y="731"/>
                    <a:pt x="1013" y="739"/>
                  </a:cubicBezTo>
                  <a:lnTo>
                    <a:pt x="1013" y="751"/>
                  </a:lnTo>
                  <a:cubicBezTo>
                    <a:pt x="1013" y="752"/>
                    <a:pt x="1013" y="753"/>
                    <a:pt x="1013" y="753"/>
                  </a:cubicBezTo>
                  <a:cubicBezTo>
                    <a:pt x="1016" y="753"/>
                    <a:pt x="1023" y="736"/>
                    <a:pt x="1031" y="736"/>
                  </a:cubicBezTo>
                  <a:cubicBezTo>
                    <a:pt x="1033" y="736"/>
                    <a:pt x="1035" y="737"/>
                    <a:pt x="1036" y="739"/>
                  </a:cubicBezTo>
                  <a:cubicBezTo>
                    <a:pt x="1048" y="798"/>
                    <a:pt x="1036" y="751"/>
                    <a:pt x="1048" y="798"/>
                  </a:cubicBezTo>
                  <a:cubicBezTo>
                    <a:pt x="1048" y="787"/>
                    <a:pt x="1048" y="737"/>
                    <a:pt x="1057" y="737"/>
                  </a:cubicBezTo>
                  <a:cubicBezTo>
                    <a:pt x="1058" y="737"/>
                    <a:pt x="1059" y="738"/>
                    <a:pt x="1060" y="739"/>
                  </a:cubicBezTo>
                  <a:cubicBezTo>
                    <a:pt x="1057" y="720"/>
                    <a:pt x="1056" y="713"/>
                    <a:pt x="1057" y="713"/>
                  </a:cubicBezTo>
                  <a:lnTo>
                    <a:pt x="1057" y="713"/>
                  </a:lnTo>
                  <a:cubicBezTo>
                    <a:pt x="1059" y="713"/>
                    <a:pt x="1067" y="746"/>
                    <a:pt x="1071" y="746"/>
                  </a:cubicBezTo>
                  <a:cubicBezTo>
                    <a:pt x="1072" y="746"/>
                    <a:pt x="1072" y="744"/>
                    <a:pt x="1072" y="739"/>
                  </a:cubicBezTo>
                  <a:cubicBezTo>
                    <a:pt x="1072" y="739"/>
                    <a:pt x="1072" y="762"/>
                    <a:pt x="1084" y="774"/>
                  </a:cubicBezTo>
                  <a:cubicBezTo>
                    <a:pt x="1084" y="776"/>
                    <a:pt x="1084" y="777"/>
                    <a:pt x="1084" y="777"/>
                  </a:cubicBezTo>
                  <a:cubicBezTo>
                    <a:pt x="1084" y="777"/>
                    <a:pt x="1086" y="747"/>
                    <a:pt x="1096" y="727"/>
                  </a:cubicBezTo>
                  <a:lnTo>
                    <a:pt x="1096" y="751"/>
                  </a:lnTo>
                  <a:cubicBezTo>
                    <a:pt x="1096" y="756"/>
                    <a:pt x="1099" y="756"/>
                    <a:pt x="1102" y="756"/>
                  </a:cubicBezTo>
                  <a:cubicBezTo>
                    <a:pt x="1105" y="756"/>
                    <a:pt x="1108" y="756"/>
                    <a:pt x="1108" y="762"/>
                  </a:cubicBezTo>
                  <a:cubicBezTo>
                    <a:pt x="1108" y="756"/>
                    <a:pt x="1108" y="745"/>
                    <a:pt x="1106" y="735"/>
                  </a:cubicBezTo>
                  <a:lnTo>
                    <a:pt x="1106" y="735"/>
                  </a:lnTo>
                  <a:cubicBezTo>
                    <a:pt x="1112" y="748"/>
                    <a:pt x="1116" y="752"/>
                    <a:pt x="1119" y="752"/>
                  </a:cubicBezTo>
                  <a:cubicBezTo>
                    <a:pt x="1127" y="752"/>
                    <a:pt x="1123" y="714"/>
                    <a:pt x="1129" y="714"/>
                  </a:cubicBezTo>
                  <a:cubicBezTo>
                    <a:pt x="1132" y="714"/>
                    <a:pt x="1136" y="721"/>
                    <a:pt x="1144" y="739"/>
                  </a:cubicBezTo>
                  <a:cubicBezTo>
                    <a:pt x="1132" y="703"/>
                    <a:pt x="1144" y="715"/>
                    <a:pt x="1132" y="691"/>
                  </a:cubicBezTo>
                  <a:cubicBezTo>
                    <a:pt x="1132" y="681"/>
                    <a:pt x="1132" y="671"/>
                    <a:pt x="1132" y="661"/>
                  </a:cubicBezTo>
                  <a:lnTo>
                    <a:pt x="1132" y="661"/>
                  </a:lnTo>
                  <a:cubicBezTo>
                    <a:pt x="1132" y="662"/>
                    <a:pt x="1132" y="662"/>
                    <a:pt x="1132" y="662"/>
                  </a:cubicBezTo>
                  <a:lnTo>
                    <a:pt x="1132" y="662"/>
                  </a:lnTo>
                  <a:cubicBezTo>
                    <a:pt x="1132" y="660"/>
                    <a:pt x="1132" y="658"/>
                    <a:pt x="1132" y="655"/>
                  </a:cubicBezTo>
                  <a:cubicBezTo>
                    <a:pt x="1132" y="657"/>
                    <a:pt x="1132" y="659"/>
                    <a:pt x="1132" y="661"/>
                  </a:cubicBezTo>
                  <a:lnTo>
                    <a:pt x="1132" y="661"/>
                  </a:lnTo>
                  <a:cubicBezTo>
                    <a:pt x="1129" y="652"/>
                    <a:pt x="1126" y="643"/>
                    <a:pt x="1120" y="631"/>
                  </a:cubicBezTo>
                  <a:lnTo>
                    <a:pt x="1108" y="596"/>
                  </a:lnTo>
                  <a:cubicBezTo>
                    <a:pt x="1108" y="596"/>
                    <a:pt x="1096" y="560"/>
                    <a:pt x="1084" y="548"/>
                  </a:cubicBezTo>
                  <a:lnTo>
                    <a:pt x="1084" y="560"/>
                  </a:lnTo>
                  <a:cubicBezTo>
                    <a:pt x="1084" y="572"/>
                    <a:pt x="1072" y="560"/>
                    <a:pt x="1084" y="608"/>
                  </a:cubicBezTo>
                  <a:cubicBezTo>
                    <a:pt x="1084" y="620"/>
                    <a:pt x="1082" y="624"/>
                    <a:pt x="1080" y="624"/>
                  </a:cubicBezTo>
                  <a:cubicBezTo>
                    <a:pt x="1074" y="624"/>
                    <a:pt x="1063" y="603"/>
                    <a:pt x="1054" y="603"/>
                  </a:cubicBezTo>
                  <a:cubicBezTo>
                    <a:pt x="1052" y="603"/>
                    <a:pt x="1050" y="604"/>
                    <a:pt x="1048" y="608"/>
                  </a:cubicBezTo>
                  <a:cubicBezTo>
                    <a:pt x="1048" y="612"/>
                    <a:pt x="1048" y="618"/>
                    <a:pt x="1048" y="631"/>
                  </a:cubicBezTo>
                  <a:cubicBezTo>
                    <a:pt x="1048" y="620"/>
                    <a:pt x="1036" y="608"/>
                    <a:pt x="1036" y="596"/>
                  </a:cubicBezTo>
                  <a:cubicBezTo>
                    <a:pt x="1025" y="572"/>
                    <a:pt x="1036" y="572"/>
                    <a:pt x="1036" y="572"/>
                  </a:cubicBezTo>
                  <a:cubicBezTo>
                    <a:pt x="1036" y="572"/>
                    <a:pt x="1029" y="564"/>
                    <a:pt x="1024" y="564"/>
                  </a:cubicBezTo>
                  <a:cubicBezTo>
                    <a:pt x="1023" y="564"/>
                    <a:pt x="1023" y="564"/>
                    <a:pt x="1022" y="565"/>
                  </a:cubicBezTo>
                  <a:lnTo>
                    <a:pt x="1022" y="565"/>
                  </a:lnTo>
                  <a:cubicBezTo>
                    <a:pt x="1018" y="552"/>
                    <a:pt x="1011" y="545"/>
                    <a:pt x="1006" y="544"/>
                  </a:cubicBezTo>
                  <a:lnTo>
                    <a:pt x="1006" y="544"/>
                  </a:lnTo>
                  <a:lnTo>
                    <a:pt x="1001" y="524"/>
                  </a:lnTo>
                  <a:cubicBezTo>
                    <a:pt x="997" y="518"/>
                    <a:pt x="995" y="515"/>
                    <a:pt x="993" y="515"/>
                  </a:cubicBezTo>
                  <a:cubicBezTo>
                    <a:pt x="986" y="515"/>
                    <a:pt x="991" y="568"/>
                    <a:pt x="987" y="568"/>
                  </a:cubicBezTo>
                  <a:cubicBezTo>
                    <a:pt x="987" y="568"/>
                    <a:pt x="987" y="568"/>
                    <a:pt x="987" y="567"/>
                  </a:cubicBezTo>
                  <a:lnTo>
                    <a:pt x="987" y="567"/>
                  </a:lnTo>
                  <a:cubicBezTo>
                    <a:pt x="986" y="566"/>
                    <a:pt x="985" y="565"/>
                    <a:pt x="985" y="564"/>
                  </a:cubicBezTo>
                  <a:lnTo>
                    <a:pt x="985" y="564"/>
                  </a:lnTo>
                  <a:cubicBezTo>
                    <a:pt x="983" y="559"/>
                    <a:pt x="980" y="551"/>
                    <a:pt x="977" y="536"/>
                  </a:cubicBezTo>
                  <a:lnTo>
                    <a:pt x="977" y="536"/>
                  </a:lnTo>
                  <a:cubicBezTo>
                    <a:pt x="977" y="542"/>
                    <a:pt x="977" y="546"/>
                    <a:pt x="978" y="550"/>
                  </a:cubicBezTo>
                  <a:lnTo>
                    <a:pt x="978" y="550"/>
                  </a:lnTo>
                  <a:cubicBezTo>
                    <a:pt x="973" y="541"/>
                    <a:pt x="969" y="533"/>
                    <a:pt x="965" y="524"/>
                  </a:cubicBezTo>
                  <a:cubicBezTo>
                    <a:pt x="964" y="522"/>
                    <a:pt x="963" y="520"/>
                    <a:pt x="962" y="520"/>
                  </a:cubicBezTo>
                  <a:lnTo>
                    <a:pt x="962" y="520"/>
                  </a:lnTo>
                  <a:cubicBezTo>
                    <a:pt x="958" y="520"/>
                    <a:pt x="973" y="585"/>
                    <a:pt x="967" y="585"/>
                  </a:cubicBezTo>
                  <a:cubicBezTo>
                    <a:pt x="966" y="585"/>
                    <a:pt x="966" y="585"/>
                    <a:pt x="965" y="584"/>
                  </a:cubicBezTo>
                  <a:lnTo>
                    <a:pt x="965" y="584"/>
                  </a:lnTo>
                  <a:cubicBezTo>
                    <a:pt x="965" y="580"/>
                    <a:pt x="965" y="576"/>
                    <a:pt x="965" y="572"/>
                  </a:cubicBezTo>
                  <a:cubicBezTo>
                    <a:pt x="965" y="548"/>
                    <a:pt x="953" y="560"/>
                    <a:pt x="941" y="524"/>
                  </a:cubicBezTo>
                  <a:lnTo>
                    <a:pt x="941" y="524"/>
                  </a:lnTo>
                  <a:cubicBezTo>
                    <a:pt x="941" y="533"/>
                    <a:pt x="941" y="541"/>
                    <a:pt x="945" y="549"/>
                  </a:cubicBezTo>
                  <a:lnTo>
                    <a:pt x="945" y="549"/>
                  </a:lnTo>
                  <a:cubicBezTo>
                    <a:pt x="945" y="549"/>
                    <a:pt x="944" y="549"/>
                    <a:pt x="944" y="549"/>
                  </a:cubicBezTo>
                  <a:cubicBezTo>
                    <a:pt x="941" y="549"/>
                    <a:pt x="939" y="552"/>
                    <a:pt x="936" y="552"/>
                  </a:cubicBezTo>
                  <a:cubicBezTo>
                    <a:pt x="934" y="552"/>
                    <a:pt x="932" y="551"/>
                    <a:pt x="929" y="548"/>
                  </a:cubicBezTo>
                  <a:cubicBezTo>
                    <a:pt x="928" y="547"/>
                    <a:pt x="927" y="546"/>
                    <a:pt x="926" y="546"/>
                  </a:cubicBezTo>
                  <a:lnTo>
                    <a:pt x="926" y="546"/>
                  </a:lnTo>
                  <a:cubicBezTo>
                    <a:pt x="920" y="546"/>
                    <a:pt x="929" y="584"/>
                    <a:pt x="929" y="584"/>
                  </a:cubicBezTo>
                  <a:lnTo>
                    <a:pt x="929" y="620"/>
                  </a:lnTo>
                  <a:cubicBezTo>
                    <a:pt x="929" y="601"/>
                    <a:pt x="922" y="576"/>
                    <a:pt x="919" y="576"/>
                  </a:cubicBezTo>
                  <a:cubicBezTo>
                    <a:pt x="918" y="576"/>
                    <a:pt x="917" y="578"/>
                    <a:pt x="917" y="584"/>
                  </a:cubicBezTo>
                  <a:cubicBezTo>
                    <a:pt x="917" y="560"/>
                    <a:pt x="905" y="548"/>
                    <a:pt x="905" y="524"/>
                  </a:cubicBezTo>
                  <a:cubicBezTo>
                    <a:pt x="905" y="533"/>
                    <a:pt x="905" y="536"/>
                    <a:pt x="904" y="536"/>
                  </a:cubicBezTo>
                  <a:cubicBezTo>
                    <a:pt x="902" y="536"/>
                    <a:pt x="898" y="525"/>
                    <a:pt x="893" y="515"/>
                  </a:cubicBezTo>
                  <a:lnTo>
                    <a:pt x="893" y="515"/>
                  </a:lnTo>
                  <a:cubicBezTo>
                    <a:pt x="896" y="530"/>
                    <a:pt x="898" y="548"/>
                    <a:pt x="896" y="556"/>
                  </a:cubicBezTo>
                  <a:lnTo>
                    <a:pt x="896" y="556"/>
                  </a:lnTo>
                  <a:cubicBezTo>
                    <a:pt x="895" y="554"/>
                    <a:pt x="894" y="551"/>
                    <a:pt x="893" y="548"/>
                  </a:cubicBezTo>
                  <a:lnTo>
                    <a:pt x="893" y="548"/>
                  </a:lnTo>
                  <a:cubicBezTo>
                    <a:pt x="894" y="552"/>
                    <a:pt x="895" y="556"/>
                    <a:pt x="895" y="559"/>
                  </a:cubicBezTo>
                  <a:lnTo>
                    <a:pt x="895" y="559"/>
                  </a:lnTo>
                  <a:cubicBezTo>
                    <a:pt x="896" y="559"/>
                    <a:pt x="896" y="558"/>
                    <a:pt x="896" y="556"/>
                  </a:cubicBezTo>
                  <a:lnTo>
                    <a:pt x="896" y="556"/>
                  </a:lnTo>
                  <a:cubicBezTo>
                    <a:pt x="901" y="566"/>
                    <a:pt x="904" y="577"/>
                    <a:pt x="905" y="589"/>
                  </a:cubicBezTo>
                  <a:lnTo>
                    <a:pt x="905" y="589"/>
                  </a:lnTo>
                  <a:cubicBezTo>
                    <a:pt x="905" y="590"/>
                    <a:pt x="904" y="594"/>
                    <a:pt x="902" y="594"/>
                  </a:cubicBezTo>
                  <a:cubicBezTo>
                    <a:pt x="901" y="594"/>
                    <a:pt x="898" y="590"/>
                    <a:pt x="894" y="572"/>
                  </a:cubicBezTo>
                  <a:lnTo>
                    <a:pt x="894" y="572"/>
                  </a:lnTo>
                  <a:cubicBezTo>
                    <a:pt x="895" y="573"/>
                    <a:pt x="895" y="573"/>
                    <a:pt x="896" y="573"/>
                  </a:cubicBezTo>
                  <a:cubicBezTo>
                    <a:pt x="898" y="573"/>
                    <a:pt x="897" y="567"/>
                    <a:pt x="895" y="559"/>
                  </a:cubicBezTo>
                  <a:lnTo>
                    <a:pt x="895" y="559"/>
                  </a:lnTo>
                  <a:cubicBezTo>
                    <a:pt x="895" y="560"/>
                    <a:pt x="894" y="560"/>
                    <a:pt x="894" y="560"/>
                  </a:cubicBezTo>
                  <a:cubicBezTo>
                    <a:pt x="894" y="554"/>
                    <a:pt x="890" y="545"/>
                    <a:pt x="887" y="536"/>
                  </a:cubicBezTo>
                  <a:lnTo>
                    <a:pt x="887" y="536"/>
                  </a:lnTo>
                  <a:cubicBezTo>
                    <a:pt x="889" y="540"/>
                    <a:pt x="891" y="544"/>
                    <a:pt x="893" y="548"/>
                  </a:cubicBezTo>
                  <a:lnTo>
                    <a:pt x="893" y="548"/>
                  </a:lnTo>
                  <a:cubicBezTo>
                    <a:pt x="891" y="538"/>
                    <a:pt x="889" y="526"/>
                    <a:pt x="891" y="519"/>
                  </a:cubicBezTo>
                  <a:lnTo>
                    <a:pt x="891" y="519"/>
                  </a:lnTo>
                  <a:lnTo>
                    <a:pt x="894" y="524"/>
                  </a:lnTo>
                  <a:cubicBezTo>
                    <a:pt x="894" y="524"/>
                    <a:pt x="894" y="520"/>
                    <a:pt x="891" y="517"/>
                  </a:cubicBezTo>
                  <a:lnTo>
                    <a:pt x="891" y="517"/>
                  </a:lnTo>
                  <a:cubicBezTo>
                    <a:pt x="891" y="516"/>
                    <a:pt x="892" y="514"/>
                    <a:pt x="893" y="514"/>
                  </a:cubicBezTo>
                  <a:lnTo>
                    <a:pt x="893" y="514"/>
                  </a:lnTo>
                  <a:cubicBezTo>
                    <a:pt x="893" y="514"/>
                    <a:pt x="893" y="514"/>
                    <a:pt x="893" y="515"/>
                  </a:cubicBezTo>
                  <a:lnTo>
                    <a:pt x="893" y="515"/>
                  </a:lnTo>
                  <a:cubicBezTo>
                    <a:pt x="893" y="514"/>
                    <a:pt x="893" y="514"/>
                    <a:pt x="893" y="513"/>
                  </a:cubicBezTo>
                  <a:lnTo>
                    <a:pt x="893" y="513"/>
                  </a:lnTo>
                  <a:cubicBezTo>
                    <a:pt x="893" y="513"/>
                    <a:pt x="893" y="513"/>
                    <a:pt x="893" y="514"/>
                  </a:cubicBezTo>
                  <a:lnTo>
                    <a:pt x="893" y="514"/>
                  </a:lnTo>
                  <a:cubicBezTo>
                    <a:pt x="889" y="506"/>
                    <a:pt x="885" y="500"/>
                    <a:pt x="882" y="500"/>
                  </a:cubicBezTo>
                  <a:lnTo>
                    <a:pt x="882" y="500"/>
                  </a:lnTo>
                  <a:lnTo>
                    <a:pt x="889" y="514"/>
                  </a:lnTo>
                  <a:lnTo>
                    <a:pt x="889" y="514"/>
                  </a:lnTo>
                  <a:cubicBezTo>
                    <a:pt x="887" y="513"/>
                    <a:pt x="885" y="512"/>
                    <a:pt x="882" y="512"/>
                  </a:cubicBezTo>
                  <a:cubicBezTo>
                    <a:pt x="882" y="512"/>
                    <a:pt x="882" y="512"/>
                    <a:pt x="882" y="512"/>
                  </a:cubicBezTo>
                  <a:lnTo>
                    <a:pt x="882" y="512"/>
                  </a:lnTo>
                  <a:cubicBezTo>
                    <a:pt x="882" y="536"/>
                    <a:pt x="894" y="560"/>
                    <a:pt x="894" y="572"/>
                  </a:cubicBezTo>
                  <a:cubicBezTo>
                    <a:pt x="892" y="570"/>
                    <a:pt x="891" y="569"/>
                    <a:pt x="890" y="569"/>
                  </a:cubicBezTo>
                  <a:lnTo>
                    <a:pt x="890" y="569"/>
                  </a:lnTo>
                  <a:cubicBezTo>
                    <a:pt x="885" y="569"/>
                    <a:pt x="894" y="596"/>
                    <a:pt x="894" y="596"/>
                  </a:cubicBezTo>
                  <a:lnTo>
                    <a:pt x="894" y="608"/>
                  </a:lnTo>
                  <a:cubicBezTo>
                    <a:pt x="894" y="618"/>
                    <a:pt x="893" y="621"/>
                    <a:pt x="891" y="621"/>
                  </a:cubicBezTo>
                  <a:cubicBezTo>
                    <a:pt x="886" y="621"/>
                    <a:pt x="877" y="588"/>
                    <a:pt x="878" y="588"/>
                  </a:cubicBezTo>
                  <a:lnTo>
                    <a:pt x="878" y="588"/>
                  </a:lnTo>
                  <a:cubicBezTo>
                    <a:pt x="879" y="588"/>
                    <a:pt x="880" y="590"/>
                    <a:pt x="882" y="596"/>
                  </a:cubicBezTo>
                  <a:cubicBezTo>
                    <a:pt x="882" y="584"/>
                    <a:pt x="858" y="548"/>
                    <a:pt x="858" y="536"/>
                  </a:cubicBezTo>
                  <a:cubicBezTo>
                    <a:pt x="858" y="544"/>
                    <a:pt x="857" y="547"/>
                    <a:pt x="856" y="547"/>
                  </a:cubicBezTo>
                  <a:cubicBezTo>
                    <a:pt x="854" y="547"/>
                    <a:pt x="850" y="526"/>
                    <a:pt x="847" y="526"/>
                  </a:cubicBezTo>
                  <a:cubicBezTo>
                    <a:pt x="846" y="526"/>
                    <a:pt x="846" y="529"/>
                    <a:pt x="846" y="536"/>
                  </a:cubicBezTo>
                  <a:cubicBezTo>
                    <a:pt x="858" y="560"/>
                    <a:pt x="858" y="572"/>
                    <a:pt x="858" y="596"/>
                  </a:cubicBezTo>
                  <a:lnTo>
                    <a:pt x="858" y="608"/>
                  </a:lnTo>
                  <a:cubicBezTo>
                    <a:pt x="858" y="616"/>
                    <a:pt x="858" y="625"/>
                    <a:pt x="862" y="638"/>
                  </a:cubicBezTo>
                  <a:lnTo>
                    <a:pt x="862" y="638"/>
                  </a:lnTo>
                  <a:cubicBezTo>
                    <a:pt x="861" y="635"/>
                    <a:pt x="860" y="633"/>
                    <a:pt x="859" y="633"/>
                  </a:cubicBezTo>
                  <a:lnTo>
                    <a:pt x="859" y="633"/>
                  </a:lnTo>
                  <a:cubicBezTo>
                    <a:pt x="857" y="633"/>
                    <a:pt x="863" y="660"/>
                    <a:pt x="861" y="660"/>
                  </a:cubicBezTo>
                  <a:cubicBezTo>
                    <a:pt x="860" y="660"/>
                    <a:pt x="859" y="658"/>
                    <a:pt x="858" y="655"/>
                  </a:cubicBezTo>
                  <a:lnTo>
                    <a:pt x="834" y="572"/>
                  </a:lnTo>
                  <a:cubicBezTo>
                    <a:pt x="832" y="565"/>
                    <a:pt x="830" y="562"/>
                    <a:pt x="829" y="562"/>
                  </a:cubicBezTo>
                  <a:lnTo>
                    <a:pt x="829" y="562"/>
                  </a:lnTo>
                  <a:cubicBezTo>
                    <a:pt x="826" y="562"/>
                    <a:pt x="831" y="597"/>
                    <a:pt x="824" y="597"/>
                  </a:cubicBezTo>
                  <a:cubicBezTo>
                    <a:pt x="824" y="597"/>
                    <a:pt x="823" y="597"/>
                    <a:pt x="822" y="596"/>
                  </a:cubicBezTo>
                  <a:lnTo>
                    <a:pt x="822" y="608"/>
                  </a:lnTo>
                  <a:lnTo>
                    <a:pt x="822" y="631"/>
                  </a:lnTo>
                  <a:cubicBezTo>
                    <a:pt x="810" y="608"/>
                    <a:pt x="810" y="596"/>
                    <a:pt x="798" y="572"/>
                  </a:cubicBezTo>
                  <a:cubicBezTo>
                    <a:pt x="798" y="596"/>
                    <a:pt x="798" y="572"/>
                    <a:pt x="798" y="631"/>
                  </a:cubicBezTo>
                  <a:lnTo>
                    <a:pt x="786" y="596"/>
                  </a:lnTo>
                  <a:cubicBezTo>
                    <a:pt x="786" y="595"/>
                    <a:pt x="785" y="595"/>
                    <a:pt x="785" y="595"/>
                  </a:cubicBezTo>
                  <a:lnTo>
                    <a:pt x="785" y="595"/>
                  </a:lnTo>
                  <a:cubicBezTo>
                    <a:pt x="778" y="595"/>
                    <a:pt x="795" y="668"/>
                    <a:pt x="788" y="668"/>
                  </a:cubicBezTo>
                  <a:cubicBezTo>
                    <a:pt x="788" y="668"/>
                    <a:pt x="787" y="668"/>
                    <a:pt x="786" y="667"/>
                  </a:cubicBezTo>
                  <a:cubicBezTo>
                    <a:pt x="774" y="643"/>
                    <a:pt x="774" y="620"/>
                    <a:pt x="774" y="596"/>
                  </a:cubicBezTo>
                  <a:lnTo>
                    <a:pt x="774" y="608"/>
                  </a:lnTo>
                  <a:lnTo>
                    <a:pt x="774" y="620"/>
                  </a:lnTo>
                  <a:cubicBezTo>
                    <a:pt x="774" y="628"/>
                    <a:pt x="774" y="643"/>
                    <a:pt x="774" y="655"/>
                  </a:cubicBezTo>
                  <a:cubicBezTo>
                    <a:pt x="774" y="665"/>
                    <a:pt x="774" y="674"/>
                    <a:pt x="781" y="690"/>
                  </a:cubicBezTo>
                  <a:lnTo>
                    <a:pt x="781" y="690"/>
                  </a:lnTo>
                  <a:cubicBezTo>
                    <a:pt x="772" y="671"/>
                    <a:pt x="766" y="666"/>
                    <a:pt x="763" y="666"/>
                  </a:cubicBezTo>
                  <a:cubicBezTo>
                    <a:pt x="759" y="666"/>
                    <a:pt x="756" y="672"/>
                    <a:pt x="753" y="672"/>
                  </a:cubicBezTo>
                  <a:cubicBezTo>
                    <a:pt x="750" y="672"/>
                    <a:pt x="746" y="666"/>
                    <a:pt x="739" y="643"/>
                  </a:cubicBezTo>
                  <a:cubicBezTo>
                    <a:pt x="739" y="643"/>
                    <a:pt x="739" y="655"/>
                    <a:pt x="728" y="666"/>
                  </a:cubicBezTo>
                  <a:lnTo>
                    <a:pt x="728" y="666"/>
                  </a:lnTo>
                  <a:cubicBezTo>
                    <a:pt x="728" y="665"/>
                    <a:pt x="727" y="664"/>
                    <a:pt x="727" y="662"/>
                  </a:cubicBezTo>
                  <a:lnTo>
                    <a:pt x="727" y="662"/>
                  </a:lnTo>
                  <a:lnTo>
                    <a:pt x="727" y="667"/>
                  </a:lnTo>
                  <a:cubicBezTo>
                    <a:pt x="727" y="667"/>
                    <a:pt x="728" y="666"/>
                    <a:pt x="728" y="666"/>
                  </a:cubicBezTo>
                  <a:lnTo>
                    <a:pt x="728" y="666"/>
                  </a:lnTo>
                  <a:cubicBezTo>
                    <a:pt x="732" y="683"/>
                    <a:pt x="739" y="707"/>
                    <a:pt x="733" y="707"/>
                  </a:cubicBezTo>
                  <a:cubicBezTo>
                    <a:pt x="731" y="707"/>
                    <a:pt x="730" y="706"/>
                    <a:pt x="727" y="703"/>
                  </a:cubicBezTo>
                  <a:cubicBezTo>
                    <a:pt x="715" y="679"/>
                    <a:pt x="727" y="679"/>
                    <a:pt x="715" y="667"/>
                  </a:cubicBezTo>
                  <a:cubicBezTo>
                    <a:pt x="707" y="635"/>
                    <a:pt x="704" y="626"/>
                    <a:pt x="703" y="626"/>
                  </a:cubicBezTo>
                  <a:lnTo>
                    <a:pt x="703" y="626"/>
                  </a:lnTo>
                  <a:cubicBezTo>
                    <a:pt x="702" y="626"/>
                    <a:pt x="704" y="644"/>
                    <a:pt x="700" y="644"/>
                  </a:cubicBezTo>
                  <a:cubicBezTo>
                    <a:pt x="699" y="644"/>
                    <a:pt x="696" y="641"/>
                    <a:pt x="691" y="631"/>
                  </a:cubicBezTo>
                  <a:cubicBezTo>
                    <a:pt x="689" y="624"/>
                    <a:pt x="687" y="621"/>
                    <a:pt x="687" y="621"/>
                  </a:cubicBezTo>
                  <a:lnTo>
                    <a:pt x="687" y="621"/>
                  </a:lnTo>
                  <a:cubicBezTo>
                    <a:pt x="684" y="621"/>
                    <a:pt x="690" y="657"/>
                    <a:pt x="691" y="657"/>
                  </a:cubicBezTo>
                  <a:cubicBezTo>
                    <a:pt x="691" y="657"/>
                    <a:pt x="691" y="656"/>
                    <a:pt x="691" y="655"/>
                  </a:cubicBezTo>
                  <a:lnTo>
                    <a:pt x="691" y="643"/>
                  </a:lnTo>
                  <a:cubicBezTo>
                    <a:pt x="701" y="663"/>
                    <a:pt x="703" y="691"/>
                    <a:pt x="696" y="713"/>
                  </a:cubicBezTo>
                  <a:lnTo>
                    <a:pt x="696" y="713"/>
                  </a:lnTo>
                  <a:cubicBezTo>
                    <a:pt x="694" y="706"/>
                    <a:pt x="691" y="698"/>
                    <a:pt x="688" y="691"/>
                  </a:cubicBezTo>
                  <a:lnTo>
                    <a:pt x="688" y="691"/>
                  </a:lnTo>
                  <a:cubicBezTo>
                    <a:pt x="690" y="699"/>
                    <a:pt x="691" y="706"/>
                    <a:pt x="691" y="715"/>
                  </a:cubicBezTo>
                  <a:lnTo>
                    <a:pt x="691" y="715"/>
                  </a:lnTo>
                  <a:cubicBezTo>
                    <a:pt x="683" y="699"/>
                    <a:pt x="675" y="683"/>
                    <a:pt x="667" y="667"/>
                  </a:cubicBezTo>
                  <a:cubicBezTo>
                    <a:pt x="667" y="684"/>
                    <a:pt x="667" y="703"/>
                    <a:pt x="667" y="703"/>
                  </a:cubicBezTo>
                  <a:lnTo>
                    <a:pt x="667" y="715"/>
                  </a:lnTo>
                  <a:cubicBezTo>
                    <a:pt x="667" y="719"/>
                    <a:pt x="667" y="723"/>
                    <a:pt x="667" y="726"/>
                  </a:cubicBezTo>
                  <a:lnTo>
                    <a:pt x="667" y="726"/>
                  </a:lnTo>
                  <a:cubicBezTo>
                    <a:pt x="665" y="720"/>
                    <a:pt x="664" y="717"/>
                    <a:pt x="663" y="717"/>
                  </a:cubicBezTo>
                  <a:lnTo>
                    <a:pt x="663" y="717"/>
                  </a:lnTo>
                  <a:cubicBezTo>
                    <a:pt x="663" y="717"/>
                    <a:pt x="663" y="717"/>
                    <a:pt x="663" y="717"/>
                  </a:cubicBezTo>
                  <a:lnTo>
                    <a:pt x="663" y="717"/>
                  </a:lnTo>
                  <a:lnTo>
                    <a:pt x="644" y="679"/>
                  </a:lnTo>
                  <a:cubicBezTo>
                    <a:pt x="644" y="703"/>
                    <a:pt x="644" y="723"/>
                    <a:pt x="644" y="751"/>
                  </a:cubicBezTo>
                  <a:cubicBezTo>
                    <a:pt x="608" y="643"/>
                    <a:pt x="620" y="727"/>
                    <a:pt x="596" y="643"/>
                  </a:cubicBezTo>
                  <a:cubicBezTo>
                    <a:pt x="596" y="653"/>
                    <a:pt x="594" y="657"/>
                    <a:pt x="591" y="657"/>
                  </a:cubicBezTo>
                  <a:cubicBezTo>
                    <a:pt x="587" y="657"/>
                    <a:pt x="581" y="651"/>
                    <a:pt x="575" y="646"/>
                  </a:cubicBezTo>
                  <a:lnTo>
                    <a:pt x="575" y="646"/>
                  </a:lnTo>
                  <a:cubicBezTo>
                    <a:pt x="577" y="645"/>
                    <a:pt x="580" y="643"/>
                    <a:pt x="584" y="643"/>
                  </a:cubicBezTo>
                  <a:lnTo>
                    <a:pt x="596" y="643"/>
                  </a:lnTo>
                  <a:cubicBezTo>
                    <a:pt x="596" y="631"/>
                    <a:pt x="572" y="620"/>
                    <a:pt x="548" y="620"/>
                  </a:cubicBezTo>
                  <a:cubicBezTo>
                    <a:pt x="536" y="620"/>
                    <a:pt x="524" y="620"/>
                    <a:pt x="513" y="608"/>
                  </a:cubicBezTo>
                  <a:cubicBezTo>
                    <a:pt x="572" y="596"/>
                    <a:pt x="536" y="572"/>
                    <a:pt x="572" y="560"/>
                  </a:cubicBezTo>
                  <a:lnTo>
                    <a:pt x="513" y="560"/>
                  </a:lnTo>
                  <a:cubicBezTo>
                    <a:pt x="524" y="560"/>
                    <a:pt x="465" y="560"/>
                    <a:pt x="524" y="548"/>
                  </a:cubicBezTo>
                  <a:cubicBezTo>
                    <a:pt x="584" y="536"/>
                    <a:pt x="572" y="524"/>
                    <a:pt x="572" y="524"/>
                  </a:cubicBezTo>
                  <a:lnTo>
                    <a:pt x="572" y="524"/>
                  </a:lnTo>
                  <a:lnTo>
                    <a:pt x="489" y="536"/>
                  </a:lnTo>
                  <a:cubicBezTo>
                    <a:pt x="596" y="500"/>
                    <a:pt x="441" y="500"/>
                    <a:pt x="548" y="477"/>
                  </a:cubicBezTo>
                  <a:cubicBezTo>
                    <a:pt x="560" y="465"/>
                    <a:pt x="560" y="465"/>
                    <a:pt x="548" y="453"/>
                  </a:cubicBezTo>
                  <a:lnTo>
                    <a:pt x="453" y="453"/>
                  </a:lnTo>
                  <a:lnTo>
                    <a:pt x="513" y="441"/>
                  </a:lnTo>
                  <a:cubicBezTo>
                    <a:pt x="513" y="429"/>
                    <a:pt x="560" y="417"/>
                    <a:pt x="513" y="405"/>
                  </a:cubicBezTo>
                  <a:lnTo>
                    <a:pt x="548" y="405"/>
                  </a:lnTo>
                  <a:cubicBezTo>
                    <a:pt x="548" y="405"/>
                    <a:pt x="584" y="393"/>
                    <a:pt x="501" y="393"/>
                  </a:cubicBezTo>
                  <a:cubicBezTo>
                    <a:pt x="560" y="393"/>
                    <a:pt x="501" y="381"/>
                    <a:pt x="477" y="381"/>
                  </a:cubicBezTo>
                  <a:lnTo>
                    <a:pt x="465" y="381"/>
                  </a:lnTo>
                  <a:cubicBezTo>
                    <a:pt x="465" y="381"/>
                    <a:pt x="429" y="381"/>
                    <a:pt x="441" y="370"/>
                  </a:cubicBezTo>
                  <a:lnTo>
                    <a:pt x="429" y="370"/>
                  </a:lnTo>
                  <a:cubicBezTo>
                    <a:pt x="405" y="370"/>
                    <a:pt x="441" y="358"/>
                    <a:pt x="477" y="358"/>
                  </a:cubicBezTo>
                  <a:lnTo>
                    <a:pt x="465" y="358"/>
                  </a:lnTo>
                  <a:cubicBezTo>
                    <a:pt x="489" y="346"/>
                    <a:pt x="417" y="346"/>
                    <a:pt x="453" y="334"/>
                  </a:cubicBezTo>
                  <a:lnTo>
                    <a:pt x="477" y="334"/>
                  </a:lnTo>
                  <a:lnTo>
                    <a:pt x="477" y="346"/>
                  </a:lnTo>
                  <a:lnTo>
                    <a:pt x="572" y="346"/>
                  </a:lnTo>
                  <a:cubicBezTo>
                    <a:pt x="536" y="346"/>
                    <a:pt x="477" y="334"/>
                    <a:pt x="501" y="334"/>
                  </a:cubicBezTo>
                  <a:lnTo>
                    <a:pt x="524" y="334"/>
                  </a:lnTo>
                  <a:cubicBezTo>
                    <a:pt x="560" y="334"/>
                    <a:pt x="536" y="334"/>
                    <a:pt x="536" y="322"/>
                  </a:cubicBezTo>
                  <a:lnTo>
                    <a:pt x="393" y="322"/>
                  </a:lnTo>
                  <a:cubicBezTo>
                    <a:pt x="453" y="322"/>
                    <a:pt x="477" y="298"/>
                    <a:pt x="513" y="298"/>
                  </a:cubicBezTo>
                  <a:cubicBezTo>
                    <a:pt x="489" y="286"/>
                    <a:pt x="453" y="274"/>
                    <a:pt x="429" y="274"/>
                  </a:cubicBezTo>
                  <a:lnTo>
                    <a:pt x="477" y="274"/>
                  </a:lnTo>
                  <a:cubicBezTo>
                    <a:pt x="453" y="274"/>
                    <a:pt x="477" y="250"/>
                    <a:pt x="417" y="250"/>
                  </a:cubicBezTo>
                  <a:lnTo>
                    <a:pt x="465" y="250"/>
                  </a:lnTo>
                  <a:cubicBezTo>
                    <a:pt x="560" y="239"/>
                    <a:pt x="334" y="215"/>
                    <a:pt x="441" y="203"/>
                  </a:cubicBezTo>
                  <a:lnTo>
                    <a:pt x="429" y="203"/>
                  </a:lnTo>
                  <a:cubicBezTo>
                    <a:pt x="477" y="179"/>
                    <a:pt x="382" y="143"/>
                    <a:pt x="465" y="131"/>
                  </a:cubicBezTo>
                  <a:cubicBezTo>
                    <a:pt x="477" y="131"/>
                    <a:pt x="441" y="119"/>
                    <a:pt x="417" y="119"/>
                  </a:cubicBezTo>
                  <a:lnTo>
                    <a:pt x="465" y="119"/>
                  </a:lnTo>
                  <a:lnTo>
                    <a:pt x="417" y="108"/>
                  </a:lnTo>
                  <a:cubicBezTo>
                    <a:pt x="382" y="84"/>
                    <a:pt x="524" y="108"/>
                    <a:pt x="453" y="72"/>
                  </a:cubicBezTo>
                  <a:lnTo>
                    <a:pt x="417" y="48"/>
                  </a:lnTo>
                  <a:cubicBezTo>
                    <a:pt x="425" y="48"/>
                    <a:pt x="460" y="53"/>
                    <a:pt x="485" y="53"/>
                  </a:cubicBezTo>
                  <a:cubicBezTo>
                    <a:pt x="498" y="53"/>
                    <a:pt x="509" y="52"/>
                    <a:pt x="513" y="48"/>
                  </a:cubicBezTo>
                  <a:cubicBezTo>
                    <a:pt x="489" y="36"/>
                    <a:pt x="453" y="36"/>
                    <a:pt x="429" y="24"/>
                  </a:cubicBezTo>
                  <a:lnTo>
                    <a:pt x="382" y="24"/>
                  </a:lnTo>
                  <a:cubicBezTo>
                    <a:pt x="322" y="12"/>
                    <a:pt x="263" y="0"/>
                    <a:pt x="203" y="0"/>
                  </a:cubicBezTo>
                  <a:close/>
                  <a:moveTo>
                    <a:pt x="632" y="1774"/>
                  </a:moveTo>
                  <a:cubicBezTo>
                    <a:pt x="608" y="1774"/>
                    <a:pt x="596" y="1786"/>
                    <a:pt x="572" y="1786"/>
                  </a:cubicBezTo>
                  <a:cubicBezTo>
                    <a:pt x="580" y="1790"/>
                    <a:pt x="588" y="1792"/>
                    <a:pt x="596" y="1792"/>
                  </a:cubicBezTo>
                  <a:cubicBezTo>
                    <a:pt x="612" y="1792"/>
                    <a:pt x="628" y="1786"/>
                    <a:pt x="644" y="1786"/>
                  </a:cubicBezTo>
                  <a:lnTo>
                    <a:pt x="644" y="1774"/>
                  </a:lnTo>
                  <a:cubicBezTo>
                    <a:pt x="644" y="1774"/>
                    <a:pt x="620" y="1786"/>
                    <a:pt x="608" y="1786"/>
                  </a:cubicBezTo>
                  <a:cubicBezTo>
                    <a:pt x="603" y="1789"/>
                    <a:pt x="601" y="1790"/>
                    <a:pt x="600" y="1790"/>
                  </a:cubicBezTo>
                  <a:cubicBezTo>
                    <a:pt x="597" y="1790"/>
                    <a:pt x="622" y="1774"/>
                    <a:pt x="632" y="177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50"/>
            <p:cNvSpPr/>
            <p:nvPr/>
          </p:nvSpPr>
          <p:spPr>
            <a:xfrm>
              <a:off x="5195875" y="2871625"/>
              <a:ext cx="25" cy="25"/>
            </a:xfrm>
            <a:custGeom>
              <a:avLst/>
              <a:gdLst/>
              <a:ahLst/>
              <a:cxnLst/>
              <a:rect l="l" t="t" r="r" b="b"/>
              <a:pathLst>
                <a:path w="1" h="1" extrusionOk="0">
                  <a:moveTo>
                    <a:pt x="1" y="0"/>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50"/>
            <p:cNvSpPr/>
            <p:nvPr/>
          </p:nvSpPr>
          <p:spPr>
            <a:xfrm>
              <a:off x="5206300" y="2869225"/>
              <a:ext cx="25" cy="325"/>
            </a:xfrm>
            <a:custGeom>
              <a:avLst/>
              <a:gdLst/>
              <a:ahLst/>
              <a:cxnLst/>
              <a:rect l="l" t="t" r="r" b="b"/>
              <a:pathLst>
                <a:path w="1" h="13" extrusionOk="0">
                  <a:moveTo>
                    <a:pt x="0" y="13"/>
                  </a:moveTo>
                  <a:cubicBezTo>
                    <a:pt x="0" y="1"/>
                    <a:pt x="0"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50"/>
            <p:cNvSpPr/>
            <p:nvPr/>
          </p:nvSpPr>
          <p:spPr>
            <a:xfrm>
              <a:off x="5194375" y="2871325"/>
              <a:ext cx="25" cy="325"/>
            </a:xfrm>
            <a:custGeom>
              <a:avLst/>
              <a:gdLst/>
              <a:ahLst/>
              <a:cxnLst/>
              <a:rect l="l" t="t" r="r" b="b"/>
              <a:pathLst>
                <a:path w="1" h="13" extrusionOk="0">
                  <a:moveTo>
                    <a:pt x="1" y="0"/>
                  </a:moveTo>
                  <a:lnTo>
                    <a:pt x="1" y="0"/>
                  </a:lnTo>
                  <a:cubicBezTo>
                    <a:pt x="1" y="12"/>
                    <a:pt x="1" y="12"/>
                    <a:pt x="1" y="12"/>
                  </a:cubicBez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50"/>
            <p:cNvSpPr/>
            <p:nvPr/>
          </p:nvSpPr>
          <p:spPr>
            <a:xfrm>
              <a:off x="5217600" y="2867450"/>
              <a:ext cx="25" cy="25"/>
            </a:xfrm>
            <a:custGeom>
              <a:avLst/>
              <a:gdLst/>
              <a:ahLst/>
              <a:cxnLst/>
              <a:rect l="l" t="t" r="r" b="b"/>
              <a:pathLst>
                <a:path w="1" h="1" extrusionOk="0">
                  <a:moveTo>
                    <a:pt x="1" y="0"/>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50"/>
            <p:cNvSpPr/>
            <p:nvPr/>
          </p:nvSpPr>
          <p:spPr>
            <a:xfrm>
              <a:off x="5220875" y="2870725"/>
              <a:ext cx="25" cy="325"/>
            </a:xfrm>
            <a:custGeom>
              <a:avLst/>
              <a:gdLst/>
              <a:ahLst/>
              <a:cxnLst/>
              <a:rect l="l" t="t" r="r" b="b"/>
              <a:pathLst>
                <a:path w="1" h="13" extrusionOk="0">
                  <a:moveTo>
                    <a:pt x="1" y="12"/>
                  </a:moveTo>
                  <a:lnTo>
                    <a:pt x="1" y="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50"/>
            <p:cNvSpPr/>
            <p:nvPr/>
          </p:nvSpPr>
          <p:spPr>
            <a:xfrm>
              <a:off x="5214025" y="2874000"/>
              <a:ext cx="25" cy="625"/>
            </a:xfrm>
            <a:custGeom>
              <a:avLst/>
              <a:gdLst/>
              <a:ahLst/>
              <a:cxnLst/>
              <a:rect l="l" t="t" r="r" b="b"/>
              <a:pathLst>
                <a:path w="1" h="25" extrusionOk="0">
                  <a:moveTo>
                    <a:pt x="1" y="0"/>
                  </a:moveTo>
                  <a:lnTo>
                    <a:pt x="1" y="0"/>
                  </a:lnTo>
                  <a:cubicBezTo>
                    <a:pt x="1" y="24"/>
                    <a:pt x="1" y="1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50"/>
            <p:cNvSpPr/>
            <p:nvPr/>
          </p:nvSpPr>
          <p:spPr>
            <a:xfrm>
              <a:off x="5215525" y="2871325"/>
              <a:ext cx="200" cy="500"/>
            </a:xfrm>
            <a:custGeom>
              <a:avLst/>
              <a:gdLst/>
              <a:ahLst/>
              <a:cxnLst/>
              <a:rect l="l" t="t" r="r" b="b"/>
              <a:pathLst>
                <a:path w="8" h="20" extrusionOk="0">
                  <a:moveTo>
                    <a:pt x="0" y="0"/>
                  </a:moveTo>
                  <a:lnTo>
                    <a:pt x="0" y="12"/>
                  </a:lnTo>
                  <a:cubicBezTo>
                    <a:pt x="0" y="17"/>
                    <a:pt x="2" y="20"/>
                    <a:pt x="4" y="20"/>
                  </a:cubicBezTo>
                  <a:cubicBezTo>
                    <a:pt x="6" y="20"/>
                    <a:pt x="7" y="1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50"/>
            <p:cNvSpPr/>
            <p:nvPr/>
          </p:nvSpPr>
          <p:spPr>
            <a:xfrm>
              <a:off x="5211950" y="2875775"/>
              <a:ext cx="25" cy="25"/>
            </a:xfrm>
            <a:custGeom>
              <a:avLst/>
              <a:gdLst/>
              <a:ahLst/>
              <a:cxnLst/>
              <a:rect l="l" t="t" r="r" b="b"/>
              <a:pathLst>
                <a:path w="1" h="1" extrusionOk="0">
                  <a:moveTo>
                    <a:pt x="0" y="1"/>
                  </a:move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50"/>
            <p:cNvSpPr/>
            <p:nvPr/>
          </p:nvSpPr>
          <p:spPr>
            <a:xfrm>
              <a:off x="5215525" y="2871625"/>
              <a:ext cx="25" cy="25"/>
            </a:xfrm>
            <a:custGeom>
              <a:avLst/>
              <a:gdLst/>
              <a:ahLst/>
              <a:cxnLst/>
              <a:rect l="l" t="t" r="r" b="b"/>
              <a:pathLst>
                <a:path w="1" h="1" extrusionOk="0">
                  <a:moveTo>
                    <a:pt x="0" y="0"/>
                  </a:moveTo>
                  <a:lnTo>
                    <a:pt x="0" y="0"/>
                  </a:lnTo>
                  <a:cubicBezTo>
                    <a:pt x="0" y="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50"/>
            <p:cNvSpPr/>
            <p:nvPr/>
          </p:nvSpPr>
          <p:spPr>
            <a:xfrm>
              <a:off x="5223250" y="2871025"/>
              <a:ext cx="25" cy="25"/>
            </a:xfrm>
            <a:custGeom>
              <a:avLst/>
              <a:gdLst/>
              <a:ahLst/>
              <a:cxnLst/>
              <a:rect l="l" t="t" r="r" b="b"/>
              <a:pathLst>
                <a:path w="1" h="1" extrusionOk="0">
                  <a:moveTo>
                    <a:pt x="1" y="0"/>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50"/>
            <p:cNvSpPr/>
            <p:nvPr/>
          </p:nvSpPr>
          <p:spPr>
            <a:xfrm>
              <a:off x="5222950" y="2870425"/>
              <a:ext cx="25" cy="325"/>
            </a:xfrm>
            <a:custGeom>
              <a:avLst/>
              <a:gdLst/>
              <a:ahLst/>
              <a:cxnLst/>
              <a:rect l="l" t="t" r="r" b="b"/>
              <a:pathLst>
                <a:path w="1" h="13" extrusionOk="0">
                  <a:moveTo>
                    <a:pt x="1" y="12"/>
                  </a:move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50"/>
            <p:cNvSpPr/>
            <p:nvPr/>
          </p:nvSpPr>
          <p:spPr>
            <a:xfrm>
              <a:off x="5222075" y="2870850"/>
              <a:ext cx="400" cy="575"/>
            </a:xfrm>
            <a:custGeom>
              <a:avLst/>
              <a:gdLst/>
              <a:ahLst/>
              <a:cxnLst/>
              <a:rect l="l" t="t" r="r" b="b"/>
              <a:pathLst>
                <a:path w="16" h="23" extrusionOk="0">
                  <a:moveTo>
                    <a:pt x="3" y="0"/>
                  </a:moveTo>
                  <a:cubicBezTo>
                    <a:pt x="1" y="0"/>
                    <a:pt x="0" y="2"/>
                    <a:pt x="0" y="7"/>
                  </a:cubicBezTo>
                  <a:cubicBezTo>
                    <a:pt x="0" y="7"/>
                    <a:pt x="8" y="22"/>
                    <a:pt x="11" y="22"/>
                  </a:cubicBezTo>
                  <a:cubicBezTo>
                    <a:pt x="12" y="22"/>
                    <a:pt x="12" y="22"/>
                    <a:pt x="12" y="19"/>
                  </a:cubicBezTo>
                  <a:lnTo>
                    <a:pt x="12" y="9"/>
                  </a:lnTo>
                  <a:lnTo>
                    <a:pt x="12" y="9"/>
                  </a:lnTo>
                  <a:cubicBezTo>
                    <a:pt x="14" y="12"/>
                    <a:pt x="15" y="14"/>
                    <a:pt x="15" y="14"/>
                  </a:cubicBezTo>
                  <a:cubicBezTo>
                    <a:pt x="16" y="14"/>
                    <a:pt x="15" y="12"/>
                    <a:pt x="12" y="7"/>
                  </a:cubicBezTo>
                  <a:lnTo>
                    <a:pt x="12" y="9"/>
                  </a:lnTo>
                  <a:lnTo>
                    <a:pt x="12" y="9"/>
                  </a:lnTo>
                  <a:cubicBezTo>
                    <a:pt x="9" y="5"/>
                    <a:pt x="5" y="0"/>
                    <a:pt x="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50"/>
            <p:cNvSpPr/>
            <p:nvPr/>
          </p:nvSpPr>
          <p:spPr>
            <a:xfrm>
              <a:off x="5220250" y="2865700"/>
              <a:ext cx="350" cy="1475"/>
            </a:xfrm>
            <a:custGeom>
              <a:avLst/>
              <a:gdLst/>
              <a:ahLst/>
              <a:cxnLst/>
              <a:rect l="l" t="t" r="r" b="b"/>
              <a:pathLst>
                <a:path w="14" h="59" extrusionOk="0">
                  <a:moveTo>
                    <a:pt x="5" y="1"/>
                  </a:moveTo>
                  <a:cubicBezTo>
                    <a:pt x="0" y="1"/>
                    <a:pt x="7" y="25"/>
                    <a:pt x="11" y="38"/>
                  </a:cubicBezTo>
                  <a:lnTo>
                    <a:pt x="11" y="38"/>
                  </a:lnTo>
                  <a:cubicBezTo>
                    <a:pt x="8" y="27"/>
                    <a:pt x="6" y="19"/>
                    <a:pt x="14" y="11"/>
                  </a:cubicBezTo>
                  <a:cubicBezTo>
                    <a:pt x="9" y="4"/>
                    <a:pt x="6" y="1"/>
                    <a:pt x="5" y="1"/>
                  </a:cubicBezTo>
                  <a:close/>
                  <a:moveTo>
                    <a:pt x="11" y="38"/>
                  </a:moveTo>
                  <a:lnTo>
                    <a:pt x="11" y="38"/>
                  </a:lnTo>
                  <a:cubicBezTo>
                    <a:pt x="12" y="44"/>
                    <a:pt x="14" y="51"/>
                    <a:pt x="14" y="58"/>
                  </a:cubicBezTo>
                  <a:lnTo>
                    <a:pt x="14" y="47"/>
                  </a:lnTo>
                  <a:cubicBezTo>
                    <a:pt x="14" y="47"/>
                    <a:pt x="13" y="43"/>
                    <a:pt x="11" y="3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50"/>
            <p:cNvSpPr/>
            <p:nvPr/>
          </p:nvSpPr>
          <p:spPr>
            <a:xfrm>
              <a:off x="5219700" y="2865375"/>
              <a:ext cx="0" cy="900"/>
            </a:xfrm>
            <a:custGeom>
              <a:avLst/>
              <a:gdLst/>
              <a:ahLst/>
              <a:cxnLst/>
              <a:rect l="l" t="t" r="r" b="b"/>
              <a:pathLst>
                <a:path h="36" extrusionOk="0">
                  <a:moveTo>
                    <a:pt x="0" y="0"/>
                  </a:moveTo>
                  <a:cubicBezTo>
                    <a:pt x="0" y="12"/>
                    <a:pt x="0" y="24"/>
                    <a:pt x="0" y="36"/>
                  </a:cubicBezTo>
                  <a:cubicBezTo>
                    <a:pt x="0" y="36"/>
                    <a:pt x="0" y="1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50"/>
            <p:cNvSpPr/>
            <p:nvPr/>
          </p:nvSpPr>
          <p:spPr>
            <a:xfrm>
              <a:off x="5216125" y="2866250"/>
              <a:ext cx="325" cy="925"/>
            </a:xfrm>
            <a:custGeom>
              <a:avLst/>
              <a:gdLst/>
              <a:ahLst/>
              <a:cxnLst/>
              <a:rect l="l" t="t" r="r" b="b"/>
              <a:pathLst>
                <a:path w="13" h="37" extrusionOk="0">
                  <a:moveTo>
                    <a:pt x="0" y="1"/>
                  </a:moveTo>
                  <a:cubicBezTo>
                    <a:pt x="0" y="1"/>
                    <a:pt x="0" y="13"/>
                    <a:pt x="12" y="36"/>
                  </a:cubicBez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50"/>
            <p:cNvSpPr/>
            <p:nvPr/>
          </p:nvSpPr>
          <p:spPr>
            <a:xfrm>
              <a:off x="5216700" y="2871625"/>
              <a:ext cx="325" cy="900"/>
            </a:xfrm>
            <a:custGeom>
              <a:avLst/>
              <a:gdLst/>
              <a:ahLst/>
              <a:cxnLst/>
              <a:rect l="l" t="t" r="r" b="b"/>
              <a:pathLst>
                <a:path w="13" h="36" extrusionOk="0">
                  <a:moveTo>
                    <a:pt x="1" y="0"/>
                  </a:moveTo>
                  <a:lnTo>
                    <a:pt x="1" y="12"/>
                  </a:lnTo>
                  <a:lnTo>
                    <a:pt x="13" y="36"/>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50"/>
            <p:cNvSpPr/>
            <p:nvPr/>
          </p:nvSpPr>
          <p:spPr>
            <a:xfrm>
              <a:off x="5214625" y="2865375"/>
              <a:ext cx="25" cy="300"/>
            </a:xfrm>
            <a:custGeom>
              <a:avLst/>
              <a:gdLst/>
              <a:ahLst/>
              <a:cxnLst/>
              <a:rect l="l" t="t" r="r" b="b"/>
              <a:pathLst>
                <a:path w="1" h="12" extrusionOk="0">
                  <a:moveTo>
                    <a:pt x="1" y="12"/>
                  </a:moveTo>
                  <a:lnTo>
                    <a:pt x="1" y="12"/>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50"/>
            <p:cNvSpPr/>
            <p:nvPr/>
          </p:nvSpPr>
          <p:spPr>
            <a:xfrm>
              <a:off x="5208975" y="2867400"/>
              <a:ext cx="325" cy="1250"/>
            </a:xfrm>
            <a:custGeom>
              <a:avLst/>
              <a:gdLst/>
              <a:ahLst/>
              <a:cxnLst/>
              <a:rect l="l" t="t" r="r" b="b"/>
              <a:pathLst>
                <a:path w="13" h="50" extrusionOk="0">
                  <a:moveTo>
                    <a:pt x="1" y="0"/>
                  </a:moveTo>
                  <a:cubicBezTo>
                    <a:pt x="1" y="0"/>
                    <a:pt x="0" y="1"/>
                    <a:pt x="0" y="2"/>
                  </a:cubicBezTo>
                  <a:lnTo>
                    <a:pt x="12" y="50"/>
                  </a:lnTo>
                  <a:cubicBezTo>
                    <a:pt x="12" y="39"/>
                    <a:pt x="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50"/>
            <p:cNvSpPr/>
            <p:nvPr/>
          </p:nvSpPr>
          <p:spPr>
            <a:xfrm>
              <a:off x="5206450" y="2868675"/>
              <a:ext cx="175" cy="575"/>
            </a:xfrm>
            <a:custGeom>
              <a:avLst/>
              <a:gdLst/>
              <a:ahLst/>
              <a:cxnLst/>
              <a:rect l="l" t="t" r="r" b="b"/>
              <a:pathLst>
                <a:path w="7" h="23" extrusionOk="0">
                  <a:moveTo>
                    <a:pt x="1" y="1"/>
                  </a:moveTo>
                  <a:lnTo>
                    <a:pt x="1" y="1"/>
                  </a:lnTo>
                  <a:cubicBezTo>
                    <a:pt x="0" y="1"/>
                    <a:pt x="6" y="15"/>
                    <a:pt x="6" y="23"/>
                  </a:cubicBezTo>
                  <a:cubicBezTo>
                    <a:pt x="6" y="23"/>
                    <a:pt x="6" y="11"/>
                    <a:pt x="6" y="11"/>
                  </a:cubicBezTo>
                  <a:cubicBezTo>
                    <a:pt x="2" y="4"/>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50"/>
            <p:cNvSpPr/>
            <p:nvPr/>
          </p:nvSpPr>
          <p:spPr>
            <a:xfrm>
              <a:off x="5266125" y="2890075"/>
              <a:ext cx="1200" cy="325"/>
            </a:xfrm>
            <a:custGeom>
              <a:avLst/>
              <a:gdLst/>
              <a:ahLst/>
              <a:cxnLst/>
              <a:rect l="l" t="t" r="r" b="b"/>
              <a:pathLst>
                <a:path w="48" h="13" extrusionOk="0">
                  <a:moveTo>
                    <a:pt x="48" y="0"/>
                  </a:moveTo>
                  <a:lnTo>
                    <a:pt x="0" y="12"/>
                  </a:lnTo>
                  <a:lnTo>
                    <a:pt x="12" y="12"/>
                  </a:lnTo>
                  <a:cubicBezTo>
                    <a:pt x="24" y="12"/>
                    <a:pt x="48" y="0"/>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50"/>
            <p:cNvSpPr/>
            <p:nvPr/>
          </p:nvSpPr>
          <p:spPr>
            <a:xfrm>
              <a:off x="5267600" y="2873400"/>
              <a:ext cx="325" cy="25"/>
            </a:xfrm>
            <a:custGeom>
              <a:avLst/>
              <a:gdLst/>
              <a:ahLst/>
              <a:cxnLst/>
              <a:rect l="l" t="t" r="r" b="b"/>
              <a:pathLst>
                <a:path w="13" h="1" extrusionOk="0">
                  <a:moveTo>
                    <a:pt x="1" y="0"/>
                  </a:moveTo>
                  <a:lnTo>
                    <a:pt x="1" y="0"/>
                  </a:lnTo>
                  <a:cubicBezTo>
                    <a:pt x="1" y="0"/>
                    <a:pt x="1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50"/>
            <p:cNvSpPr/>
            <p:nvPr/>
          </p:nvSpPr>
          <p:spPr>
            <a:xfrm>
              <a:off x="5267325" y="2879650"/>
              <a:ext cx="300" cy="325"/>
            </a:xfrm>
            <a:custGeom>
              <a:avLst/>
              <a:gdLst/>
              <a:ahLst/>
              <a:cxnLst/>
              <a:rect l="l" t="t" r="r" b="b"/>
              <a:pathLst>
                <a:path w="12" h="13" extrusionOk="0">
                  <a:moveTo>
                    <a:pt x="12" y="1"/>
                  </a:moveTo>
                  <a:lnTo>
                    <a:pt x="0" y="12"/>
                  </a:lnTo>
                  <a:cubicBezTo>
                    <a:pt x="12" y="12"/>
                    <a:pt x="0" y="12"/>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50"/>
            <p:cNvSpPr/>
            <p:nvPr/>
          </p:nvSpPr>
          <p:spPr>
            <a:xfrm>
              <a:off x="5265225" y="2888875"/>
              <a:ext cx="25" cy="25"/>
            </a:xfrm>
            <a:custGeom>
              <a:avLst/>
              <a:gdLst/>
              <a:ahLst/>
              <a:cxnLst/>
              <a:rect l="l" t="t" r="r" b="b"/>
              <a:pathLst>
                <a:path w="1" h="1" extrusionOk="0">
                  <a:moveTo>
                    <a:pt x="1" y="1"/>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50"/>
            <p:cNvSpPr/>
            <p:nvPr/>
          </p:nvSpPr>
          <p:spPr>
            <a:xfrm>
              <a:off x="5269100" y="2882025"/>
              <a:ext cx="325" cy="25"/>
            </a:xfrm>
            <a:custGeom>
              <a:avLst/>
              <a:gdLst/>
              <a:ahLst/>
              <a:cxnLst/>
              <a:rect l="l" t="t" r="r" b="b"/>
              <a:pathLst>
                <a:path w="13" h="1" extrusionOk="0">
                  <a:moveTo>
                    <a:pt x="0" y="1"/>
                  </a:moveTo>
                  <a:lnTo>
                    <a:pt x="0" y="1"/>
                  </a:lnTo>
                  <a:lnTo>
                    <a:pt x="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50"/>
            <p:cNvSpPr/>
            <p:nvPr/>
          </p:nvSpPr>
          <p:spPr>
            <a:xfrm>
              <a:off x="5252125" y="2829050"/>
              <a:ext cx="625" cy="325"/>
            </a:xfrm>
            <a:custGeom>
              <a:avLst/>
              <a:gdLst/>
              <a:ahLst/>
              <a:cxnLst/>
              <a:rect l="l" t="t" r="r" b="b"/>
              <a:pathLst>
                <a:path w="25" h="13" extrusionOk="0">
                  <a:moveTo>
                    <a:pt x="1" y="12"/>
                  </a:moveTo>
                  <a:lnTo>
                    <a:pt x="1" y="12"/>
                  </a:lnTo>
                  <a:lnTo>
                    <a:pt x="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50"/>
            <p:cNvSpPr/>
            <p:nvPr/>
          </p:nvSpPr>
          <p:spPr>
            <a:xfrm>
              <a:off x="5268500" y="2871325"/>
              <a:ext cx="25" cy="325"/>
            </a:xfrm>
            <a:custGeom>
              <a:avLst/>
              <a:gdLst/>
              <a:ahLst/>
              <a:cxnLst/>
              <a:rect l="l" t="t" r="r" b="b"/>
              <a:pathLst>
                <a:path w="1" h="13" extrusionOk="0">
                  <a:moveTo>
                    <a:pt x="1" y="0"/>
                  </a:moveTo>
                  <a:lnTo>
                    <a:pt x="1" y="0"/>
                  </a:lnTo>
                  <a:cubicBezTo>
                    <a:pt x="1" y="0"/>
                    <a:pt x="1" y="1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50"/>
            <p:cNvSpPr/>
            <p:nvPr/>
          </p:nvSpPr>
          <p:spPr>
            <a:xfrm>
              <a:off x="5265225" y="2866550"/>
              <a:ext cx="325" cy="25"/>
            </a:xfrm>
            <a:custGeom>
              <a:avLst/>
              <a:gdLst/>
              <a:ahLst/>
              <a:cxnLst/>
              <a:rect l="l" t="t" r="r" b="b"/>
              <a:pathLst>
                <a:path w="13" h="1" extrusionOk="0">
                  <a:moveTo>
                    <a:pt x="1" y="1"/>
                  </a:moveTo>
                  <a:cubicBezTo>
                    <a:pt x="1" y="1"/>
                    <a:pt x="13" y="1"/>
                    <a:pt x="1" y="1"/>
                  </a:cubicBezTo>
                  <a:lnTo>
                    <a:pt x="1" y="1"/>
                  </a:lnTo>
                  <a:cubicBezTo>
                    <a:pt x="1" y="1"/>
                    <a:pt x="13"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50"/>
            <p:cNvSpPr/>
            <p:nvPr/>
          </p:nvSpPr>
          <p:spPr>
            <a:xfrm>
              <a:off x="5264625" y="2865075"/>
              <a:ext cx="325" cy="325"/>
            </a:xfrm>
            <a:custGeom>
              <a:avLst/>
              <a:gdLst/>
              <a:ahLst/>
              <a:cxnLst/>
              <a:rect l="l" t="t" r="r" b="b"/>
              <a:pathLst>
                <a:path w="13" h="13" extrusionOk="0">
                  <a:moveTo>
                    <a:pt x="1" y="0"/>
                  </a:moveTo>
                  <a:lnTo>
                    <a:pt x="13" y="12"/>
                  </a:lnTo>
                  <a:lnTo>
                    <a:pt x="1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50"/>
            <p:cNvSpPr/>
            <p:nvPr/>
          </p:nvSpPr>
          <p:spPr>
            <a:xfrm>
              <a:off x="5250050" y="2836800"/>
              <a:ext cx="1200" cy="600"/>
            </a:xfrm>
            <a:custGeom>
              <a:avLst/>
              <a:gdLst/>
              <a:ahLst/>
              <a:cxnLst/>
              <a:rect l="l" t="t" r="r" b="b"/>
              <a:pathLst>
                <a:path w="48" h="24" extrusionOk="0">
                  <a:moveTo>
                    <a:pt x="48" y="0"/>
                  </a:moveTo>
                  <a:cubicBezTo>
                    <a:pt x="12" y="24"/>
                    <a:pt x="0" y="24"/>
                    <a:pt x="12" y="24"/>
                  </a:cubicBezTo>
                  <a:lnTo>
                    <a:pt x="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50"/>
            <p:cNvSpPr/>
            <p:nvPr/>
          </p:nvSpPr>
          <p:spPr>
            <a:xfrm>
              <a:off x="5265225" y="2888575"/>
              <a:ext cx="325" cy="25"/>
            </a:xfrm>
            <a:custGeom>
              <a:avLst/>
              <a:gdLst/>
              <a:ahLst/>
              <a:cxnLst/>
              <a:rect l="l" t="t" r="r" b="b"/>
              <a:pathLst>
                <a:path w="13" h="1" extrusionOk="0">
                  <a:moveTo>
                    <a:pt x="1" y="1"/>
                  </a:moveTo>
                  <a:lnTo>
                    <a:pt x="1" y="1"/>
                  </a:lnTo>
                  <a:lnTo>
                    <a:pt x="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50"/>
            <p:cNvSpPr/>
            <p:nvPr/>
          </p:nvSpPr>
          <p:spPr>
            <a:xfrm>
              <a:off x="5257500" y="2867150"/>
              <a:ext cx="600" cy="325"/>
            </a:xfrm>
            <a:custGeom>
              <a:avLst/>
              <a:gdLst/>
              <a:ahLst/>
              <a:cxnLst/>
              <a:rect l="l" t="t" r="r" b="b"/>
              <a:pathLst>
                <a:path w="24" h="13" extrusionOk="0">
                  <a:moveTo>
                    <a:pt x="12" y="0"/>
                  </a:moveTo>
                  <a:lnTo>
                    <a:pt x="0" y="12"/>
                  </a:lnTo>
                  <a:lnTo>
                    <a:pt x="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50"/>
            <p:cNvSpPr/>
            <p:nvPr/>
          </p:nvSpPr>
          <p:spPr>
            <a:xfrm>
              <a:off x="5247975" y="2812375"/>
              <a:ext cx="57450" cy="78050"/>
            </a:xfrm>
            <a:custGeom>
              <a:avLst/>
              <a:gdLst/>
              <a:ahLst/>
              <a:cxnLst/>
              <a:rect l="l" t="t" r="r" b="b"/>
              <a:pathLst>
                <a:path w="2298" h="3122" extrusionOk="0">
                  <a:moveTo>
                    <a:pt x="1048" y="84"/>
                  </a:moveTo>
                  <a:cubicBezTo>
                    <a:pt x="1048" y="84"/>
                    <a:pt x="1048" y="96"/>
                    <a:pt x="1048" y="96"/>
                  </a:cubicBezTo>
                  <a:lnTo>
                    <a:pt x="1060" y="84"/>
                  </a:lnTo>
                  <a:close/>
                  <a:moveTo>
                    <a:pt x="905" y="179"/>
                  </a:moveTo>
                  <a:cubicBezTo>
                    <a:pt x="903" y="183"/>
                    <a:pt x="901" y="186"/>
                    <a:pt x="898" y="189"/>
                  </a:cubicBezTo>
                  <a:lnTo>
                    <a:pt x="898" y="189"/>
                  </a:lnTo>
                  <a:cubicBezTo>
                    <a:pt x="901" y="187"/>
                    <a:pt x="905" y="184"/>
                    <a:pt x="905" y="179"/>
                  </a:cubicBezTo>
                  <a:close/>
                  <a:moveTo>
                    <a:pt x="1488" y="191"/>
                  </a:moveTo>
                  <a:cubicBezTo>
                    <a:pt x="1486" y="191"/>
                    <a:pt x="1484" y="192"/>
                    <a:pt x="1483" y="194"/>
                  </a:cubicBezTo>
                  <a:lnTo>
                    <a:pt x="1483" y="194"/>
                  </a:lnTo>
                  <a:cubicBezTo>
                    <a:pt x="1489" y="193"/>
                    <a:pt x="1493" y="191"/>
                    <a:pt x="1488" y="191"/>
                  </a:cubicBezTo>
                  <a:close/>
                  <a:moveTo>
                    <a:pt x="898" y="189"/>
                  </a:moveTo>
                  <a:cubicBezTo>
                    <a:pt x="894" y="192"/>
                    <a:pt x="890" y="194"/>
                    <a:pt x="890" y="197"/>
                  </a:cubicBezTo>
                  <a:lnTo>
                    <a:pt x="890" y="197"/>
                  </a:lnTo>
                  <a:cubicBezTo>
                    <a:pt x="893" y="194"/>
                    <a:pt x="895" y="192"/>
                    <a:pt x="898" y="189"/>
                  </a:cubicBezTo>
                  <a:close/>
                  <a:moveTo>
                    <a:pt x="655" y="346"/>
                  </a:moveTo>
                  <a:lnTo>
                    <a:pt x="655" y="346"/>
                  </a:lnTo>
                  <a:cubicBezTo>
                    <a:pt x="658" y="347"/>
                    <a:pt x="661" y="348"/>
                    <a:pt x="663" y="349"/>
                  </a:cubicBezTo>
                  <a:lnTo>
                    <a:pt x="663" y="349"/>
                  </a:lnTo>
                  <a:cubicBezTo>
                    <a:pt x="660" y="346"/>
                    <a:pt x="655" y="346"/>
                    <a:pt x="655" y="346"/>
                  </a:cubicBezTo>
                  <a:close/>
                  <a:moveTo>
                    <a:pt x="1167" y="322"/>
                  </a:moveTo>
                  <a:cubicBezTo>
                    <a:pt x="1167" y="334"/>
                    <a:pt x="1179" y="346"/>
                    <a:pt x="1179" y="358"/>
                  </a:cubicBezTo>
                  <a:lnTo>
                    <a:pt x="1167" y="358"/>
                  </a:lnTo>
                  <a:cubicBezTo>
                    <a:pt x="1167" y="346"/>
                    <a:pt x="1167" y="322"/>
                    <a:pt x="1167" y="322"/>
                  </a:cubicBezTo>
                  <a:close/>
                  <a:moveTo>
                    <a:pt x="1226" y="436"/>
                  </a:moveTo>
                  <a:cubicBezTo>
                    <a:pt x="1224" y="440"/>
                    <a:pt x="1222" y="444"/>
                    <a:pt x="1221" y="447"/>
                  </a:cubicBezTo>
                  <a:lnTo>
                    <a:pt x="1221" y="447"/>
                  </a:lnTo>
                  <a:cubicBezTo>
                    <a:pt x="1225" y="442"/>
                    <a:pt x="1226" y="440"/>
                    <a:pt x="1226" y="436"/>
                  </a:cubicBezTo>
                  <a:close/>
                  <a:moveTo>
                    <a:pt x="1231" y="447"/>
                  </a:moveTo>
                  <a:cubicBezTo>
                    <a:pt x="1230" y="449"/>
                    <a:pt x="1228" y="451"/>
                    <a:pt x="1226" y="453"/>
                  </a:cubicBezTo>
                  <a:cubicBezTo>
                    <a:pt x="1228" y="451"/>
                    <a:pt x="1230" y="449"/>
                    <a:pt x="1231" y="447"/>
                  </a:cubicBezTo>
                  <a:close/>
                  <a:moveTo>
                    <a:pt x="1221" y="447"/>
                  </a:moveTo>
                  <a:lnTo>
                    <a:pt x="1221" y="447"/>
                  </a:lnTo>
                  <a:cubicBezTo>
                    <a:pt x="1219" y="449"/>
                    <a:pt x="1217" y="451"/>
                    <a:pt x="1215" y="453"/>
                  </a:cubicBezTo>
                  <a:cubicBezTo>
                    <a:pt x="1215" y="455"/>
                    <a:pt x="1215" y="456"/>
                    <a:pt x="1215" y="456"/>
                  </a:cubicBezTo>
                  <a:cubicBezTo>
                    <a:pt x="1216" y="456"/>
                    <a:pt x="1218" y="452"/>
                    <a:pt x="1221" y="447"/>
                  </a:cubicBezTo>
                  <a:close/>
                  <a:moveTo>
                    <a:pt x="766" y="426"/>
                  </a:moveTo>
                  <a:cubicBezTo>
                    <a:pt x="768" y="426"/>
                    <a:pt x="770" y="430"/>
                    <a:pt x="774" y="441"/>
                  </a:cubicBezTo>
                  <a:cubicBezTo>
                    <a:pt x="805" y="473"/>
                    <a:pt x="782" y="467"/>
                    <a:pt x="783" y="490"/>
                  </a:cubicBezTo>
                  <a:lnTo>
                    <a:pt x="783" y="490"/>
                  </a:lnTo>
                  <a:cubicBezTo>
                    <a:pt x="773" y="474"/>
                    <a:pt x="762" y="461"/>
                    <a:pt x="762" y="453"/>
                  </a:cubicBezTo>
                  <a:cubicBezTo>
                    <a:pt x="762" y="445"/>
                    <a:pt x="762" y="426"/>
                    <a:pt x="766" y="426"/>
                  </a:cubicBezTo>
                  <a:close/>
                  <a:moveTo>
                    <a:pt x="650" y="672"/>
                  </a:moveTo>
                  <a:cubicBezTo>
                    <a:pt x="652" y="674"/>
                    <a:pt x="653" y="677"/>
                    <a:pt x="655" y="679"/>
                  </a:cubicBezTo>
                  <a:cubicBezTo>
                    <a:pt x="654" y="677"/>
                    <a:pt x="652" y="674"/>
                    <a:pt x="650" y="672"/>
                  </a:cubicBezTo>
                  <a:close/>
                  <a:moveTo>
                    <a:pt x="238" y="679"/>
                  </a:moveTo>
                  <a:lnTo>
                    <a:pt x="226" y="691"/>
                  </a:lnTo>
                  <a:lnTo>
                    <a:pt x="203" y="691"/>
                  </a:lnTo>
                  <a:cubicBezTo>
                    <a:pt x="214" y="679"/>
                    <a:pt x="226" y="679"/>
                    <a:pt x="238" y="679"/>
                  </a:cubicBezTo>
                  <a:close/>
                  <a:moveTo>
                    <a:pt x="548" y="703"/>
                  </a:moveTo>
                  <a:cubicBezTo>
                    <a:pt x="548" y="703"/>
                    <a:pt x="548" y="711"/>
                    <a:pt x="548" y="715"/>
                  </a:cubicBezTo>
                  <a:cubicBezTo>
                    <a:pt x="547" y="715"/>
                    <a:pt x="547" y="715"/>
                    <a:pt x="546" y="715"/>
                  </a:cubicBezTo>
                  <a:lnTo>
                    <a:pt x="546" y="715"/>
                  </a:lnTo>
                  <a:cubicBezTo>
                    <a:pt x="547" y="712"/>
                    <a:pt x="548" y="708"/>
                    <a:pt x="548" y="703"/>
                  </a:cubicBezTo>
                  <a:close/>
                  <a:moveTo>
                    <a:pt x="1215" y="751"/>
                  </a:moveTo>
                  <a:lnTo>
                    <a:pt x="1215" y="751"/>
                  </a:lnTo>
                  <a:cubicBezTo>
                    <a:pt x="1215" y="751"/>
                    <a:pt x="1215" y="751"/>
                    <a:pt x="1215" y="751"/>
                  </a:cubicBezTo>
                  <a:close/>
                  <a:moveTo>
                    <a:pt x="1191" y="787"/>
                  </a:moveTo>
                  <a:cubicBezTo>
                    <a:pt x="1191" y="792"/>
                    <a:pt x="1193" y="797"/>
                    <a:pt x="1196" y="802"/>
                  </a:cubicBezTo>
                  <a:lnTo>
                    <a:pt x="1196" y="802"/>
                  </a:lnTo>
                  <a:cubicBezTo>
                    <a:pt x="1197" y="800"/>
                    <a:pt x="1195" y="795"/>
                    <a:pt x="1191" y="787"/>
                  </a:cubicBezTo>
                  <a:close/>
                  <a:moveTo>
                    <a:pt x="28" y="861"/>
                  </a:moveTo>
                  <a:cubicBezTo>
                    <a:pt x="21" y="862"/>
                    <a:pt x="12" y="865"/>
                    <a:pt x="0" y="870"/>
                  </a:cubicBezTo>
                  <a:cubicBezTo>
                    <a:pt x="13" y="866"/>
                    <a:pt x="21" y="863"/>
                    <a:pt x="28" y="861"/>
                  </a:cubicBezTo>
                  <a:close/>
                  <a:moveTo>
                    <a:pt x="159" y="966"/>
                  </a:moveTo>
                  <a:cubicBezTo>
                    <a:pt x="175" y="967"/>
                    <a:pt x="186" y="970"/>
                    <a:pt x="179" y="977"/>
                  </a:cubicBezTo>
                  <a:cubicBezTo>
                    <a:pt x="166" y="984"/>
                    <a:pt x="158" y="986"/>
                    <a:pt x="153" y="986"/>
                  </a:cubicBezTo>
                  <a:cubicBezTo>
                    <a:pt x="145" y="986"/>
                    <a:pt x="144" y="980"/>
                    <a:pt x="138" y="980"/>
                  </a:cubicBezTo>
                  <a:cubicBezTo>
                    <a:pt x="134" y="980"/>
                    <a:pt x="129" y="982"/>
                    <a:pt x="119" y="989"/>
                  </a:cubicBezTo>
                  <a:lnTo>
                    <a:pt x="129" y="979"/>
                  </a:lnTo>
                  <a:lnTo>
                    <a:pt x="129" y="979"/>
                  </a:lnTo>
                  <a:cubicBezTo>
                    <a:pt x="133" y="979"/>
                    <a:pt x="137" y="978"/>
                    <a:pt x="143" y="977"/>
                  </a:cubicBezTo>
                  <a:lnTo>
                    <a:pt x="131" y="977"/>
                  </a:lnTo>
                  <a:lnTo>
                    <a:pt x="159" y="966"/>
                  </a:lnTo>
                  <a:close/>
                  <a:moveTo>
                    <a:pt x="149" y="1078"/>
                  </a:moveTo>
                  <a:cubicBezTo>
                    <a:pt x="145" y="1081"/>
                    <a:pt x="142" y="1083"/>
                    <a:pt x="141" y="1083"/>
                  </a:cubicBezTo>
                  <a:cubicBezTo>
                    <a:pt x="139" y="1083"/>
                    <a:pt x="139" y="1082"/>
                    <a:pt x="138" y="1081"/>
                  </a:cubicBezTo>
                  <a:lnTo>
                    <a:pt x="138" y="1081"/>
                  </a:lnTo>
                  <a:cubicBezTo>
                    <a:pt x="142" y="1080"/>
                    <a:pt x="146" y="1079"/>
                    <a:pt x="149" y="1078"/>
                  </a:cubicBezTo>
                  <a:close/>
                  <a:moveTo>
                    <a:pt x="226" y="1132"/>
                  </a:moveTo>
                  <a:cubicBezTo>
                    <a:pt x="226" y="1132"/>
                    <a:pt x="214" y="1144"/>
                    <a:pt x="203" y="1144"/>
                  </a:cubicBezTo>
                  <a:lnTo>
                    <a:pt x="203" y="1132"/>
                  </a:lnTo>
                  <a:close/>
                  <a:moveTo>
                    <a:pt x="160" y="1198"/>
                  </a:moveTo>
                  <a:lnTo>
                    <a:pt x="160" y="1198"/>
                  </a:lnTo>
                  <a:cubicBezTo>
                    <a:pt x="156" y="1199"/>
                    <a:pt x="152" y="1201"/>
                    <a:pt x="149" y="1203"/>
                  </a:cubicBezTo>
                  <a:lnTo>
                    <a:pt x="149" y="1203"/>
                  </a:lnTo>
                  <a:cubicBezTo>
                    <a:pt x="154" y="1203"/>
                    <a:pt x="156" y="1202"/>
                    <a:pt x="160" y="1198"/>
                  </a:cubicBezTo>
                  <a:close/>
                  <a:moveTo>
                    <a:pt x="149" y="1203"/>
                  </a:moveTo>
                  <a:cubicBezTo>
                    <a:pt x="147" y="1203"/>
                    <a:pt x="145" y="1203"/>
                    <a:pt x="143" y="1203"/>
                  </a:cubicBezTo>
                  <a:cubicBezTo>
                    <a:pt x="141" y="1206"/>
                    <a:pt x="140" y="1207"/>
                    <a:pt x="141" y="1207"/>
                  </a:cubicBezTo>
                  <a:cubicBezTo>
                    <a:pt x="142" y="1207"/>
                    <a:pt x="145" y="1205"/>
                    <a:pt x="149" y="1203"/>
                  </a:cubicBezTo>
                  <a:close/>
                  <a:moveTo>
                    <a:pt x="1335" y="1225"/>
                  </a:moveTo>
                  <a:lnTo>
                    <a:pt x="1335" y="1225"/>
                  </a:lnTo>
                  <a:cubicBezTo>
                    <a:pt x="1335" y="1225"/>
                    <a:pt x="1331" y="1225"/>
                    <a:pt x="1322" y="1227"/>
                  </a:cubicBezTo>
                  <a:lnTo>
                    <a:pt x="1317" y="1228"/>
                  </a:lnTo>
                  <a:lnTo>
                    <a:pt x="1317" y="1228"/>
                  </a:lnTo>
                  <a:cubicBezTo>
                    <a:pt x="1328" y="1226"/>
                    <a:pt x="1336" y="1225"/>
                    <a:pt x="1335" y="1225"/>
                  </a:cubicBezTo>
                  <a:close/>
                  <a:moveTo>
                    <a:pt x="1429" y="1215"/>
                  </a:moveTo>
                  <a:cubicBezTo>
                    <a:pt x="1386" y="1236"/>
                    <a:pt x="1353" y="1255"/>
                    <a:pt x="1334" y="1267"/>
                  </a:cubicBezTo>
                  <a:lnTo>
                    <a:pt x="1334" y="1267"/>
                  </a:lnTo>
                  <a:cubicBezTo>
                    <a:pt x="1365" y="1249"/>
                    <a:pt x="1399" y="1230"/>
                    <a:pt x="1429" y="1215"/>
                  </a:cubicBezTo>
                  <a:close/>
                  <a:moveTo>
                    <a:pt x="1334" y="1267"/>
                  </a:moveTo>
                  <a:cubicBezTo>
                    <a:pt x="1301" y="1287"/>
                    <a:pt x="1273" y="1305"/>
                    <a:pt x="1259" y="1316"/>
                  </a:cubicBezTo>
                  <a:lnTo>
                    <a:pt x="1259" y="1316"/>
                  </a:lnTo>
                  <a:lnTo>
                    <a:pt x="1334" y="1275"/>
                  </a:lnTo>
                  <a:lnTo>
                    <a:pt x="1334" y="1275"/>
                  </a:lnTo>
                  <a:cubicBezTo>
                    <a:pt x="1323" y="1280"/>
                    <a:pt x="1317" y="1282"/>
                    <a:pt x="1316" y="1282"/>
                  </a:cubicBezTo>
                  <a:cubicBezTo>
                    <a:pt x="1313" y="1282"/>
                    <a:pt x="1320" y="1277"/>
                    <a:pt x="1334" y="1267"/>
                  </a:cubicBezTo>
                  <a:close/>
                  <a:moveTo>
                    <a:pt x="1441" y="1322"/>
                  </a:moveTo>
                  <a:cubicBezTo>
                    <a:pt x="1441" y="1322"/>
                    <a:pt x="1441" y="1322"/>
                    <a:pt x="1441" y="1322"/>
                  </a:cubicBezTo>
                  <a:lnTo>
                    <a:pt x="1441" y="1322"/>
                  </a:lnTo>
                  <a:close/>
                  <a:moveTo>
                    <a:pt x="1441" y="1322"/>
                  </a:moveTo>
                  <a:cubicBezTo>
                    <a:pt x="1441" y="1322"/>
                    <a:pt x="1441" y="1322"/>
                    <a:pt x="1441" y="1322"/>
                  </a:cubicBezTo>
                  <a:lnTo>
                    <a:pt x="1441" y="1322"/>
                  </a:lnTo>
                  <a:close/>
                  <a:moveTo>
                    <a:pt x="1259" y="1316"/>
                  </a:moveTo>
                  <a:lnTo>
                    <a:pt x="1203" y="1346"/>
                  </a:lnTo>
                  <a:lnTo>
                    <a:pt x="1203" y="1346"/>
                  </a:lnTo>
                  <a:lnTo>
                    <a:pt x="1250" y="1322"/>
                  </a:lnTo>
                  <a:cubicBezTo>
                    <a:pt x="1252" y="1321"/>
                    <a:pt x="1255" y="1318"/>
                    <a:pt x="1259" y="1316"/>
                  </a:cubicBezTo>
                  <a:close/>
                  <a:moveTo>
                    <a:pt x="1392" y="1332"/>
                  </a:moveTo>
                  <a:cubicBezTo>
                    <a:pt x="1385" y="1332"/>
                    <a:pt x="1369" y="1358"/>
                    <a:pt x="1369" y="1358"/>
                  </a:cubicBezTo>
                  <a:lnTo>
                    <a:pt x="1393" y="1358"/>
                  </a:lnTo>
                  <a:cubicBezTo>
                    <a:pt x="1397" y="1338"/>
                    <a:pt x="1396" y="1332"/>
                    <a:pt x="1392" y="1332"/>
                  </a:cubicBezTo>
                  <a:close/>
                  <a:moveTo>
                    <a:pt x="214" y="1441"/>
                  </a:moveTo>
                  <a:cubicBezTo>
                    <a:pt x="262" y="1441"/>
                    <a:pt x="167" y="1453"/>
                    <a:pt x="214" y="1453"/>
                  </a:cubicBezTo>
                  <a:cubicBezTo>
                    <a:pt x="226" y="1441"/>
                    <a:pt x="238" y="1441"/>
                    <a:pt x="250" y="1441"/>
                  </a:cubicBezTo>
                  <a:close/>
                  <a:moveTo>
                    <a:pt x="1131" y="370"/>
                  </a:moveTo>
                  <a:cubicBezTo>
                    <a:pt x="1131" y="394"/>
                    <a:pt x="1131" y="406"/>
                    <a:pt x="1131" y="417"/>
                  </a:cubicBezTo>
                  <a:cubicBezTo>
                    <a:pt x="1139" y="412"/>
                    <a:pt x="1147" y="410"/>
                    <a:pt x="1155" y="410"/>
                  </a:cubicBezTo>
                  <a:cubicBezTo>
                    <a:pt x="1181" y="410"/>
                    <a:pt x="1203" y="437"/>
                    <a:pt x="1203" y="465"/>
                  </a:cubicBezTo>
                  <a:lnTo>
                    <a:pt x="1226" y="429"/>
                  </a:lnTo>
                  <a:lnTo>
                    <a:pt x="1226" y="429"/>
                  </a:lnTo>
                  <a:cubicBezTo>
                    <a:pt x="1226" y="432"/>
                    <a:pt x="1226" y="434"/>
                    <a:pt x="1226" y="436"/>
                  </a:cubicBezTo>
                  <a:lnTo>
                    <a:pt x="1226" y="436"/>
                  </a:lnTo>
                  <a:cubicBezTo>
                    <a:pt x="1230" y="429"/>
                    <a:pt x="1234" y="422"/>
                    <a:pt x="1238" y="417"/>
                  </a:cubicBezTo>
                  <a:cubicBezTo>
                    <a:pt x="1240" y="416"/>
                    <a:pt x="1241" y="415"/>
                    <a:pt x="1242" y="415"/>
                  </a:cubicBezTo>
                  <a:lnTo>
                    <a:pt x="1242" y="415"/>
                  </a:lnTo>
                  <a:cubicBezTo>
                    <a:pt x="1246" y="415"/>
                    <a:pt x="1240" y="434"/>
                    <a:pt x="1231" y="447"/>
                  </a:cubicBezTo>
                  <a:lnTo>
                    <a:pt x="1231" y="447"/>
                  </a:lnTo>
                  <a:cubicBezTo>
                    <a:pt x="1241" y="436"/>
                    <a:pt x="1255" y="432"/>
                    <a:pt x="1266" y="432"/>
                  </a:cubicBezTo>
                  <a:cubicBezTo>
                    <a:pt x="1286" y="432"/>
                    <a:pt x="1300" y="444"/>
                    <a:pt x="1286" y="465"/>
                  </a:cubicBezTo>
                  <a:lnTo>
                    <a:pt x="1274" y="465"/>
                  </a:lnTo>
                  <a:cubicBezTo>
                    <a:pt x="1271" y="472"/>
                    <a:pt x="1276" y="474"/>
                    <a:pt x="1286" y="474"/>
                  </a:cubicBezTo>
                  <a:cubicBezTo>
                    <a:pt x="1296" y="474"/>
                    <a:pt x="1310" y="472"/>
                    <a:pt x="1321" y="472"/>
                  </a:cubicBezTo>
                  <a:cubicBezTo>
                    <a:pt x="1334" y="472"/>
                    <a:pt x="1343" y="475"/>
                    <a:pt x="1334" y="489"/>
                  </a:cubicBezTo>
                  <a:lnTo>
                    <a:pt x="1322" y="489"/>
                  </a:lnTo>
                  <a:cubicBezTo>
                    <a:pt x="1322" y="525"/>
                    <a:pt x="1369" y="596"/>
                    <a:pt x="1310" y="632"/>
                  </a:cubicBezTo>
                  <a:cubicBezTo>
                    <a:pt x="1381" y="632"/>
                    <a:pt x="1286" y="644"/>
                    <a:pt x="1369" y="667"/>
                  </a:cubicBezTo>
                  <a:cubicBezTo>
                    <a:pt x="1338" y="667"/>
                    <a:pt x="1327" y="657"/>
                    <a:pt x="1309" y="657"/>
                  </a:cubicBezTo>
                  <a:cubicBezTo>
                    <a:pt x="1301" y="657"/>
                    <a:pt x="1290" y="660"/>
                    <a:pt x="1274" y="667"/>
                  </a:cubicBezTo>
                  <a:cubicBezTo>
                    <a:pt x="1274" y="667"/>
                    <a:pt x="1310" y="703"/>
                    <a:pt x="1310" y="715"/>
                  </a:cubicBezTo>
                  <a:lnTo>
                    <a:pt x="1274" y="691"/>
                  </a:lnTo>
                  <a:lnTo>
                    <a:pt x="1310" y="739"/>
                  </a:lnTo>
                  <a:lnTo>
                    <a:pt x="1250" y="715"/>
                  </a:lnTo>
                  <a:lnTo>
                    <a:pt x="1250" y="739"/>
                  </a:lnTo>
                  <a:cubicBezTo>
                    <a:pt x="1254" y="735"/>
                    <a:pt x="1258" y="734"/>
                    <a:pt x="1262" y="734"/>
                  </a:cubicBezTo>
                  <a:cubicBezTo>
                    <a:pt x="1270" y="734"/>
                    <a:pt x="1278" y="739"/>
                    <a:pt x="1286" y="739"/>
                  </a:cubicBezTo>
                  <a:cubicBezTo>
                    <a:pt x="1286" y="757"/>
                    <a:pt x="1271" y="763"/>
                    <a:pt x="1255" y="763"/>
                  </a:cubicBezTo>
                  <a:cubicBezTo>
                    <a:pt x="1238" y="763"/>
                    <a:pt x="1220" y="757"/>
                    <a:pt x="1215" y="751"/>
                  </a:cubicBezTo>
                  <a:lnTo>
                    <a:pt x="1215" y="822"/>
                  </a:lnTo>
                  <a:cubicBezTo>
                    <a:pt x="1208" y="815"/>
                    <a:pt x="1201" y="809"/>
                    <a:pt x="1196" y="802"/>
                  </a:cubicBezTo>
                  <a:lnTo>
                    <a:pt x="1196" y="802"/>
                  </a:lnTo>
                  <a:cubicBezTo>
                    <a:pt x="1196" y="803"/>
                    <a:pt x="1196" y="804"/>
                    <a:pt x="1195" y="804"/>
                  </a:cubicBezTo>
                  <a:cubicBezTo>
                    <a:pt x="1190" y="804"/>
                    <a:pt x="1177" y="793"/>
                    <a:pt x="1170" y="793"/>
                  </a:cubicBezTo>
                  <a:cubicBezTo>
                    <a:pt x="1166" y="793"/>
                    <a:pt x="1164" y="797"/>
                    <a:pt x="1167" y="810"/>
                  </a:cubicBezTo>
                  <a:cubicBezTo>
                    <a:pt x="1179" y="810"/>
                    <a:pt x="1191" y="822"/>
                    <a:pt x="1203" y="834"/>
                  </a:cubicBezTo>
                  <a:cubicBezTo>
                    <a:pt x="1196" y="832"/>
                    <a:pt x="1190" y="831"/>
                    <a:pt x="1184" y="831"/>
                  </a:cubicBezTo>
                  <a:cubicBezTo>
                    <a:pt x="1159" y="831"/>
                    <a:pt x="1143" y="850"/>
                    <a:pt x="1143" y="870"/>
                  </a:cubicBezTo>
                  <a:lnTo>
                    <a:pt x="1119" y="846"/>
                  </a:lnTo>
                  <a:cubicBezTo>
                    <a:pt x="1107" y="858"/>
                    <a:pt x="1095" y="882"/>
                    <a:pt x="1084" y="906"/>
                  </a:cubicBezTo>
                  <a:cubicBezTo>
                    <a:pt x="1072" y="929"/>
                    <a:pt x="1048" y="953"/>
                    <a:pt x="1024" y="977"/>
                  </a:cubicBezTo>
                  <a:cubicBezTo>
                    <a:pt x="1029" y="975"/>
                    <a:pt x="1034" y="975"/>
                    <a:pt x="1039" y="975"/>
                  </a:cubicBezTo>
                  <a:cubicBezTo>
                    <a:pt x="1069" y="975"/>
                    <a:pt x="1094" y="1002"/>
                    <a:pt x="1084" y="1013"/>
                  </a:cubicBezTo>
                  <a:lnTo>
                    <a:pt x="1036" y="1001"/>
                  </a:lnTo>
                  <a:lnTo>
                    <a:pt x="1036" y="1001"/>
                  </a:lnTo>
                  <a:cubicBezTo>
                    <a:pt x="1060" y="1025"/>
                    <a:pt x="1072" y="1001"/>
                    <a:pt x="1084" y="1037"/>
                  </a:cubicBezTo>
                  <a:cubicBezTo>
                    <a:pt x="1079" y="1039"/>
                    <a:pt x="1074" y="1040"/>
                    <a:pt x="1070" y="1040"/>
                  </a:cubicBezTo>
                  <a:cubicBezTo>
                    <a:pt x="1048" y="1040"/>
                    <a:pt x="1024" y="1020"/>
                    <a:pt x="1024" y="1001"/>
                  </a:cubicBezTo>
                  <a:lnTo>
                    <a:pt x="1012" y="1037"/>
                  </a:lnTo>
                  <a:cubicBezTo>
                    <a:pt x="1000" y="1037"/>
                    <a:pt x="1000" y="1013"/>
                    <a:pt x="976" y="1013"/>
                  </a:cubicBezTo>
                  <a:cubicBezTo>
                    <a:pt x="1000" y="1037"/>
                    <a:pt x="881" y="1037"/>
                    <a:pt x="917" y="1084"/>
                  </a:cubicBezTo>
                  <a:lnTo>
                    <a:pt x="905" y="1084"/>
                  </a:lnTo>
                  <a:cubicBezTo>
                    <a:pt x="834" y="1144"/>
                    <a:pt x="822" y="1179"/>
                    <a:pt x="774" y="1227"/>
                  </a:cubicBezTo>
                  <a:cubicBezTo>
                    <a:pt x="834" y="1227"/>
                    <a:pt x="798" y="1251"/>
                    <a:pt x="834" y="1263"/>
                  </a:cubicBezTo>
                  <a:cubicBezTo>
                    <a:pt x="762" y="1298"/>
                    <a:pt x="703" y="1334"/>
                    <a:pt x="643" y="1382"/>
                  </a:cubicBezTo>
                  <a:cubicBezTo>
                    <a:pt x="643" y="1390"/>
                    <a:pt x="650" y="1392"/>
                    <a:pt x="660" y="1392"/>
                  </a:cubicBezTo>
                  <a:cubicBezTo>
                    <a:pt x="680" y="1392"/>
                    <a:pt x="714" y="1382"/>
                    <a:pt x="738" y="1382"/>
                  </a:cubicBezTo>
                  <a:cubicBezTo>
                    <a:pt x="667" y="1406"/>
                    <a:pt x="631" y="1441"/>
                    <a:pt x="595" y="1441"/>
                  </a:cubicBezTo>
                  <a:cubicBezTo>
                    <a:pt x="584" y="1453"/>
                    <a:pt x="572" y="1465"/>
                    <a:pt x="560" y="1489"/>
                  </a:cubicBezTo>
                  <a:lnTo>
                    <a:pt x="536" y="1477"/>
                  </a:lnTo>
                  <a:cubicBezTo>
                    <a:pt x="595" y="1453"/>
                    <a:pt x="548" y="1429"/>
                    <a:pt x="584" y="1406"/>
                  </a:cubicBezTo>
                  <a:cubicBezTo>
                    <a:pt x="560" y="1406"/>
                    <a:pt x="548" y="1418"/>
                    <a:pt x="524" y="1418"/>
                  </a:cubicBezTo>
                  <a:cubicBezTo>
                    <a:pt x="536" y="1406"/>
                    <a:pt x="476" y="1418"/>
                    <a:pt x="536" y="1394"/>
                  </a:cubicBezTo>
                  <a:cubicBezTo>
                    <a:pt x="595" y="1382"/>
                    <a:pt x="572" y="1370"/>
                    <a:pt x="572" y="1370"/>
                  </a:cubicBezTo>
                  <a:lnTo>
                    <a:pt x="572" y="1370"/>
                  </a:lnTo>
                  <a:lnTo>
                    <a:pt x="500" y="1382"/>
                  </a:lnTo>
                  <a:cubicBezTo>
                    <a:pt x="607" y="1334"/>
                    <a:pt x="453" y="1346"/>
                    <a:pt x="536" y="1310"/>
                  </a:cubicBezTo>
                  <a:lnTo>
                    <a:pt x="500" y="1310"/>
                  </a:lnTo>
                  <a:lnTo>
                    <a:pt x="536" y="1298"/>
                  </a:lnTo>
                  <a:cubicBezTo>
                    <a:pt x="536" y="1275"/>
                    <a:pt x="548" y="1275"/>
                    <a:pt x="536" y="1263"/>
                  </a:cubicBezTo>
                  <a:lnTo>
                    <a:pt x="572" y="1263"/>
                  </a:lnTo>
                  <a:cubicBezTo>
                    <a:pt x="572" y="1260"/>
                    <a:pt x="567" y="1259"/>
                    <a:pt x="559" y="1259"/>
                  </a:cubicBezTo>
                  <a:cubicBezTo>
                    <a:pt x="529" y="1259"/>
                    <a:pt x="453" y="1275"/>
                    <a:pt x="453" y="1275"/>
                  </a:cubicBezTo>
                  <a:lnTo>
                    <a:pt x="500" y="1251"/>
                  </a:lnTo>
                  <a:cubicBezTo>
                    <a:pt x="500" y="1239"/>
                    <a:pt x="548" y="1203"/>
                    <a:pt x="488" y="1203"/>
                  </a:cubicBezTo>
                  <a:lnTo>
                    <a:pt x="512" y="1203"/>
                  </a:lnTo>
                  <a:cubicBezTo>
                    <a:pt x="512" y="1195"/>
                    <a:pt x="529" y="1181"/>
                    <a:pt x="512" y="1181"/>
                  </a:cubicBezTo>
                  <a:cubicBezTo>
                    <a:pt x="507" y="1181"/>
                    <a:pt x="498" y="1183"/>
                    <a:pt x="483" y="1186"/>
                  </a:cubicBezTo>
                  <a:lnTo>
                    <a:pt x="483" y="1186"/>
                  </a:lnTo>
                  <a:cubicBezTo>
                    <a:pt x="508" y="1176"/>
                    <a:pt x="461" y="1168"/>
                    <a:pt x="441" y="1168"/>
                  </a:cubicBezTo>
                  <a:lnTo>
                    <a:pt x="488" y="1156"/>
                  </a:lnTo>
                  <a:lnTo>
                    <a:pt x="488" y="1156"/>
                  </a:lnTo>
                  <a:cubicBezTo>
                    <a:pt x="458" y="1162"/>
                    <a:pt x="441" y="1165"/>
                    <a:pt x="429" y="1165"/>
                  </a:cubicBezTo>
                  <a:cubicBezTo>
                    <a:pt x="417" y="1165"/>
                    <a:pt x="411" y="1162"/>
                    <a:pt x="405" y="1156"/>
                  </a:cubicBezTo>
                  <a:lnTo>
                    <a:pt x="429" y="1156"/>
                  </a:lnTo>
                  <a:cubicBezTo>
                    <a:pt x="429" y="1156"/>
                    <a:pt x="381" y="1156"/>
                    <a:pt x="405" y="1144"/>
                  </a:cubicBezTo>
                  <a:lnTo>
                    <a:pt x="429" y="1144"/>
                  </a:lnTo>
                  <a:cubicBezTo>
                    <a:pt x="429" y="1140"/>
                    <a:pt x="427" y="1138"/>
                    <a:pt x="424" y="1138"/>
                  </a:cubicBezTo>
                  <a:cubicBezTo>
                    <a:pt x="418" y="1138"/>
                    <a:pt x="405" y="1144"/>
                    <a:pt x="381" y="1144"/>
                  </a:cubicBezTo>
                  <a:cubicBezTo>
                    <a:pt x="357" y="1144"/>
                    <a:pt x="381" y="1120"/>
                    <a:pt x="429" y="1108"/>
                  </a:cubicBezTo>
                  <a:cubicBezTo>
                    <a:pt x="413" y="1108"/>
                    <a:pt x="392" y="1113"/>
                    <a:pt x="383" y="1113"/>
                  </a:cubicBezTo>
                  <a:cubicBezTo>
                    <a:pt x="378" y="1113"/>
                    <a:pt x="377" y="1112"/>
                    <a:pt x="381" y="1108"/>
                  </a:cubicBezTo>
                  <a:lnTo>
                    <a:pt x="405" y="1108"/>
                  </a:lnTo>
                  <a:cubicBezTo>
                    <a:pt x="429" y="1096"/>
                    <a:pt x="357" y="1108"/>
                    <a:pt x="393" y="1084"/>
                  </a:cubicBezTo>
                  <a:lnTo>
                    <a:pt x="417" y="1084"/>
                  </a:lnTo>
                  <a:lnTo>
                    <a:pt x="417" y="1108"/>
                  </a:lnTo>
                  <a:cubicBezTo>
                    <a:pt x="441" y="1096"/>
                    <a:pt x="476" y="1084"/>
                    <a:pt x="500" y="1072"/>
                  </a:cubicBezTo>
                  <a:cubicBezTo>
                    <a:pt x="484" y="1072"/>
                    <a:pt x="453" y="1078"/>
                    <a:pt x="437" y="1078"/>
                  </a:cubicBezTo>
                  <a:cubicBezTo>
                    <a:pt x="429" y="1078"/>
                    <a:pt x="425" y="1076"/>
                    <a:pt x="429" y="1072"/>
                  </a:cubicBezTo>
                  <a:lnTo>
                    <a:pt x="441" y="1072"/>
                  </a:lnTo>
                  <a:cubicBezTo>
                    <a:pt x="441" y="1072"/>
                    <a:pt x="453" y="1072"/>
                    <a:pt x="453" y="1060"/>
                  </a:cubicBezTo>
                  <a:cubicBezTo>
                    <a:pt x="476" y="1048"/>
                    <a:pt x="464" y="1048"/>
                    <a:pt x="464" y="1048"/>
                  </a:cubicBezTo>
                  <a:cubicBezTo>
                    <a:pt x="441" y="1048"/>
                    <a:pt x="417" y="1060"/>
                    <a:pt x="393" y="1060"/>
                  </a:cubicBezTo>
                  <a:cubicBezTo>
                    <a:pt x="393" y="1072"/>
                    <a:pt x="393" y="1072"/>
                    <a:pt x="393" y="1072"/>
                  </a:cubicBezTo>
                  <a:lnTo>
                    <a:pt x="381" y="1072"/>
                  </a:lnTo>
                  <a:lnTo>
                    <a:pt x="310" y="1084"/>
                  </a:lnTo>
                  <a:cubicBezTo>
                    <a:pt x="369" y="1060"/>
                    <a:pt x="393" y="1048"/>
                    <a:pt x="429" y="1037"/>
                  </a:cubicBezTo>
                  <a:cubicBezTo>
                    <a:pt x="408" y="1023"/>
                    <a:pt x="387" y="1017"/>
                    <a:pt x="366" y="1017"/>
                  </a:cubicBezTo>
                  <a:cubicBezTo>
                    <a:pt x="351" y="1017"/>
                    <a:pt x="336" y="1020"/>
                    <a:pt x="322" y="1025"/>
                  </a:cubicBezTo>
                  <a:cubicBezTo>
                    <a:pt x="310" y="1025"/>
                    <a:pt x="345" y="1013"/>
                    <a:pt x="357" y="1001"/>
                  </a:cubicBezTo>
                  <a:lnTo>
                    <a:pt x="369" y="1001"/>
                  </a:lnTo>
                  <a:cubicBezTo>
                    <a:pt x="361" y="1001"/>
                    <a:pt x="359" y="996"/>
                    <a:pt x="344" y="996"/>
                  </a:cubicBezTo>
                  <a:cubicBezTo>
                    <a:pt x="336" y="996"/>
                    <a:pt x="326" y="997"/>
                    <a:pt x="310" y="1001"/>
                  </a:cubicBezTo>
                  <a:cubicBezTo>
                    <a:pt x="322" y="989"/>
                    <a:pt x="357" y="989"/>
                    <a:pt x="345" y="989"/>
                  </a:cubicBezTo>
                  <a:lnTo>
                    <a:pt x="357" y="989"/>
                  </a:lnTo>
                  <a:cubicBezTo>
                    <a:pt x="393" y="965"/>
                    <a:pt x="369" y="953"/>
                    <a:pt x="345" y="953"/>
                  </a:cubicBezTo>
                  <a:cubicBezTo>
                    <a:pt x="333" y="941"/>
                    <a:pt x="322" y="929"/>
                    <a:pt x="310" y="917"/>
                  </a:cubicBezTo>
                  <a:cubicBezTo>
                    <a:pt x="298" y="917"/>
                    <a:pt x="298" y="906"/>
                    <a:pt x="298" y="906"/>
                  </a:cubicBezTo>
                  <a:cubicBezTo>
                    <a:pt x="308" y="898"/>
                    <a:pt x="317" y="893"/>
                    <a:pt x="325" y="888"/>
                  </a:cubicBezTo>
                  <a:lnTo>
                    <a:pt x="325" y="888"/>
                  </a:lnTo>
                  <a:lnTo>
                    <a:pt x="333" y="906"/>
                  </a:lnTo>
                  <a:lnTo>
                    <a:pt x="345" y="917"/>
                  </a:lnTo>
                  <a:cubicBezTo>
                    <a:pt x="335" y="908"/>
                    <a:pt x="334" y="898"/>
                    <a:pt x="327" y="888"/>
                  </a:cubicBezTo>
                  <a:lnTo>
                    <a:pt x="327" y="888"/>
                  </a:lnTo>
                  <a:cubicBezTo>
                    <a:pt x="326" y="888"/>
                    <a:pt x="325" y="888"/>
                    <a:pt x="325" y="888"/>
                  </a:cubicBezTo>
                  <a:lnTo>
                    <a:pt x="325" y="888"/>
                  </a:lnTo>
                  <a:lnTo>
                    <a:pt x="322" y="882"/>
                  </a:lnTo>
                  <a:lnTo>
                    <a:pt x="322" y="882"/>
                  </a:lnTo>
                  <a:cubicBezTo>
                    <a:pt x="324" y="884"/>
                    <a:pt x="325" y="886"/>
                    <a:pt x="327" y="888"/>
                  </a:cubicBezTo>
                  <a:lnTo>
                    <a:pt x="327" y="888"/>
                  </a:lnTo>
                  <a:cubicBezTo>
                    <a:pt x="354" y="873"/>
                    <a:pt x="366" y="876"/>
                    <a:pt x="357" y="858"/>
                  </a:cubicBezTo>
                  <a:cubicBezTo>
                    <a:pt x="369" y="858"/>
                    <a:pt x="369" y="870"/>
                    <a:pt x="381" y="882"/>
                  </a:cubicBezTo>
                  <a:cubicBezTo>
                    <a:pt x="381" y="858"/>
                    <a:pt x="393" y="858"/>
                    <a:pt x="381" y="822"/>
                  </a:cubicBezTo>
                  <a:lnTo>
                    <a:pt x="381" y="822"/>
                  </a:lnTo>
                  <a:cubicBezTo>
                    <a:pt x="388" y="827"/>
                    <a:pt x="392" y="828"/>
                    <a:pt x="396" y="828"/>
                  </a:cubicBezTo>
                  <a:cubicBezTo>
                    <a:pt x="407" y="828"/>
                    <a:pt x="411" y="815"/>
                    <a:pt x="419" y="815"/>
                  </a:cubicBezTo>
                  <a:cubicBezTo>
                    <a:pt x="423" y="815"/>
                    <a:pt x="430" y="820"/>
                    <a:pt x="441" y="834"/>
                  </a:cubicBezTo>
                  <a:cubicBezTo>
                    <a:pt x="441" y="822"/>
                    <a:pt x="429" y="787"/>
                    <a:pt x="441" y="775"/>
                  </a:cubicBezTo>
                  <a:cubicBezTo>
                    <a:pt x="448" y="796"/>
                    <a:pt x="453" y="803"/>
                    <a:pt x="458" y="803"/>
                  </a:cubicBezTo>
                  <a:cubicBezTo>
                    <a:pt x="465" y="803"/>
                    <a:pt x="473" y="790"/>
                    <a:pt x="488" y="790"/>
                  </a:cubicBezTo>
                  <a:cubicBezTo>
                    <a:pt x="497" y="790"/>
                    <a:pt x="508" y="795"/>
                    <a:pt x="524" y="810"/>
                  </a:cubicBezTo>
                  <a:cubicBezTo>
                    <a:pt x="492" y="757"/>
                    <a:pt x="537" y="751"/>
                    <a:pt x="546" y="716"/>
                  </a:cubicBezTo>
                  <a:lnTo>
                    <a:pt x="546" y="716"/>
                  </a:lnTo>
                  <a:cubicBezTo>
                    <a:pt x="550" y="720"/>
                    <a:pt x="577" y="727"/>
                    <a:pt x="595" y="727"/>
                  </a:cubicBezTo>
                  <a:cubicBezTo>
                    <a:pt x="560" y="691"/>
                    <a:pt x="572" y="656"/>
                    <a:pt x="560" y="620"/>
                  </a:cubicBezTo>
                  <a:lnTo>
                    <a:pt x="560" y="620"/>
                  </a:lnTo>
                  <a:cubicBezTo>
                    <a:pt x="607" y="656"/>
                    <a:pt x="595" y="679"/>
                    <a:pt x="631" y="727"/>
                  </a:cubicBezTo>
                  <a:cubicBezTo>
                    <a:pt x="595" y="679"/>
                    <a:pt x="631" y="667"/>
                    <a:pt x="595" y="644"/>
                  </a:cubicBezTo>
                  <a:cubicBezTo>
                    <a:pt x="617" y="644"/>
                    <a:pt x="638" y="653"/>
                    <a:pt x="650" y="672"/>
                  </a:cubicBezTo>
                  <a:lnTo>
                    <a:pt x="650" y="672"/>
                  </a:lnTo>
                  <a:cubicBezTo>
                    <a:pt x="622" y="623"/>
                    <a:pt x="654" y="654"/>
                    <a:pt x="643" y="620"/>
                  </a:cubicBezTo>
                  <a:lnTo>
                    <a:pt x="643" y="620"/>
                  </a:lnTo>
                  <a:cubicBezTo>
                    <a:pt x="667" y="628"/>
                    <a:pt x="675" y="647"/>
                    <a:pt x="681" y="647"/>
                  </a:cubicBezTo>
                  <a:cubicBezTo>
                    <a:pt x="684" y="647"/>
                    <a:pt x="687" y="643"/>
                    <a:pt x="691" y="632"/>
                  </a:cubicBezTo>
                  <a:cubicBezTo>
                    <a:pt x="703" y="644"/>
                    <a:pt x="714" y="667"/>
                    <a:pt x="714" y="679"/>
                  </a:cubicBezTo>
                  <a:cubicBezTo>
                    <a:pt x="726" y="667"/>
                    <a:pt x="691" y="632"/>
                    <a:pt x="679" y="608"/>
                  </a:cubicBezTo>
                  <a:cubicBezTo>
                    <a:pt x="681" y="600"/>
                    <a:pt x="685" y="597"/>
                    <a:pt x="689" y="597"/>
                  </a:cubicBezTo>
                  <a:cubicBezTo>
                    <a:pt x="701" y="597"/>
                    <a:pt x="720" y="634"/>
                    <a:pt x="738" y="644"/>
                  </a:cubicBezTo>
                  <a:cubicBezTo>
                    <a:pt x="738" y="620"/>
                    <a:pt x="726" y="572"/>
                    <a:pt x="738" y="572"/>
                  </a:cubicBezTo>
                  <a:cubicBezTo>
                    <a:pt x="738" y="569"/>
                    <a:pt x="739" y="567"/>
                    <a:pt x="741" y="567"/>
                  </a:cubicBezTo>
                  <a:cubicBezTo>
                    <a:pt x="744" y="567"/>
                    <a:pt x="750" y="576"/>
                    <a:pt x="750" y="584"/>
                  </a:cubicBezTo>
                  <a:cubicBezTo>
                    <a:pt x="750" y="536"/>
                    <a:pt x="798" y="560"/>
                    <a:pt x="786" y="501"/>
                  </a:cubicBezTo>
                  <a:lnTo>
                    <a:pt x="786" y="501"/>
                  </a:lnTo>
                  <a:lnTo>
                    <a:pt x="798" y="513"/>
                  </a:lnTo>
                  <a:cubicBezTo>
                    <a:pt x="795" y="507"/>
                    <a:pt x="792" y="502"/>
                    <a:pt x="788" y="496"/>
                  </a:cubicBezTo>
                  <a:lnTo>
                    <a:pt x="788" y="496"/>
                  </a:lnTo>
                  <a:cubicBezTo>
                    <a:pt x="799" y="471"/>
                    <a:pt x="811" y="429"/>
                    <a:pt x="834" y="429"/>
                  </a:cubicBezTo>
                  <a:cubicBezTo>
                    <a:pt x="857" y="465"/>
                    <a:pt x="798" y="465"/>
                    <a:pt x="845" y="489"/>
                  </a:cubicBezTo>
                  <a:lnTo>
                    <a:pt x="810" y="489"/>
                  </a:lnTo>
                  <a:cubicBezTo>
                    <a:pt x="869" y="548"/>
                    <a:pt x="798" y="489"/>
                    <a:pt x="845" y="560"/>
                  </a:cubicBezTo>
                  <a:cubicBezTo>
                    <a:pt x="881" y="560"/>
                    <a:pt x="869" y="513"/>
                    <a:pt x="905" y="513"/>
                  </a:cubicBezTo>
                  <a:cubicBezTo>
                    <a:pt x="905" y="489"/>
                    <a:pt x="881" y="477"/>
                    <a:pt x="881" y="453"/>
                  </a:cubicBezTo>
                  <a:cubicBezTo>
                    <a:pt x="885" y="443"/>
                    <a:pt x="890" y="439"/>
                    <a:pt x="896" y="439"/>
                  </a:cubicBezTo>
                  <a:cubicBezTo>
                    <a:pt x="917" y="439"/>
                    <a:pt x="946" y="496"/>
                    <a:pt x="958" y="496"/>
                  </a:cubicBezTo>
                  <a:cubicBezTo>
                    <a:pt x="962" y="496"/>
                    <a:pt x="965" y="491"/>
                    <a:pt x="965" y="477"/>
                  </a:cubicBezTo>
                  <a:cubicBezTo>
                    <a:pt x="965" y="447"/>
                    <a:pt x="956" y="400"/>
                    <a:pt x="968" y="400"/>
                  </a:cubicBezTo>
                  <a:cubicBezTo>
                    <a:pt x="970" y="400"/>
                    <a:pt x="973" y="402"/>
                    <a:pt x="976" y="406"/>
                  </a:cubicBezTo>
                  <a:lnTo>
                    <a:pt x="988" y="465"/>
                  </a:lnTo>
                  <a:cubicBezTo>
                    <a:pt x="1020" y="465"/>
                    <a:pt x="996" y="401"/>
                    <a:pt x="1014" y="401"/>
                  </a:cubicBezTo>
                  <a:cubicBezTo>
                    <a:pt x="1016" y="401"/>
                    <a:pt x="1020" y="403"/>
                    <a:pt x="1024" y="406"/>
                  </a:cubicBezTo>
                  <a:cubicBezTo>
                    <a:pt x="1024" y="429"/>
                    <a:pt x="1012" y="429"/>
                    <a:pt x="1012" y="429"/>
                  </a:cubicBezTo>
                  <a:cubicBezTo>
                    <a:pt x="1019" y="436"/>
                    <a:pt x="1024" y="439"/>
                    <a:pt x="1026" y="439"/>
                  </a:cubicBezTo>
                  <a:cubicBezTo>
                    <a:pt x="1036" y="439"/>
                    <a:pt x="1017" y="394"/>
                    <a:pt x="1036" y="394"/>
                  </a:cubicBezTo>
                  <a:lnTo>
                    <a:pt x="1048" y="441"/>
                  </a:lnTo>
                  <a:cubicBezTo>
                    <a:pt x="1072" y="429"/>
                    <a:pt x="1107" y="382"/>
                    <a:pt x="1131" y="370"/>
                  </a:cubicBezTo>
                  <a:close/>
                  <a:moveTo>
                    <a:pt x="2143" y="1657"/>
                  </a:moveTo>
                  <a:cubicBezTo>
                    <a:pt x="2144" y="1659"/>
                    <a:pt x="2146" y="1662"/>
                    <a:pt x="2149" y="1664"/>
                  </a:cubicBezTo>
                  <a:lnTo>
                    <a:pt x="2149" y="1664"/>
                  </a:lnTo>
                  <a:cubicBezTo>
                    <a:pt x="2148" y="1661"/>
                    <a:pt x="2147" y="1659"/>
                    <a:pt x="2143" y="1657"/>
                  </a:cubicBezTo>
                  <a:close/>
                  <a:moveTo>
                    <a:pt x="2149" y="1664"/>
                  </a:moveTo>
                  <a:cubicBezTo>
                    <a:pt x="2150" y="1666"/>
                    <a:pt x="2151" y="1668"/>
                    <a:pt x="2155" y="1668"/>
                  </a:cubicBezTo>
                  <a:cubicBezTo>
                    <a:pt x="2153" y="1666"/>
                    <a:pt x="2150" y="1665"/>
                    <a:pt x="2149" y="1664"/>
                  </a:cubicBezTo>
                  <a:close/>
                  <a:moveTo>
                    <a:pt x="1905" y="1715"/>
                  </a:moveTo>
                  <a:cubicBezTo>
                    <a:pt x="1905" y="1715"/>
                    <a:pt x="1893" y="1727"/>
                    <a:pt x="1929" y="1727"/>
                  </a:cubicBezTo>
                  <a:lnTo>
                    <a:pt x="1917" y="1715"/>
                  </a:lnTo>
                  <a:close/>
                  <a:moveTo>
                    <a:pt x="1905" y="1775"/>
                  </a:moveTo>
                  <a:cubicBezTo>
                    <a:pt x="1908" y="1775"/>
                    <a:pt x="1911" y="1776"/>
                    <a:pt x="1914" y="1777"/>
                  </a:cubicBezTo>
                  <a:lnTo>
                    <a:pt x="1914" y="1777"/>
                  </a:lnTo>
                  <a:cubicBezTo>
                    <a:pt x="1911" y="1775"/>
                    <a:pt x="1908" y="1775"/>
                    <a:pt x="1905" y="1775"/>
                  </a:cubicBezTo>
                  <a:close/>
                  <a:moveTo>
                    <a:pt x="329" y="1883"/>
                  </a:moveTo>
                  <a:lnTo>
                    <a:pt x="329" y="1883"/>
                  </a:lnTo>
                  <a:cubicBezTo>
                    <a:pt x="324" y="1884"/>
                    <a:pt x="321" y="1888"/>
                    <a:pt x="316" y="1890"/>
                  </a:cubicBezTo>
                  <a:lnTo>
                    <a:pt x="316" y="1890"/>
                  </a:lnTo>
                  <a:cubicBezTo>
                    <a:pt x="325" y="1888"/>
                    <a:pt x="332" y="1884"/>
                    <a:pt x="329" y="1883"/>
                  </a:cubicBezTo>
                  <a:close/>
                  <a:moveTo>
                    <a:pt x="316" y="1890"/>
                  </a:moveTo>
                  <a:lnTo>
                    <a:pt x="316" y="1890"/>
                  </a:lnTo>
                  <a:cubicBezTo>
                    <a:pt x="309" y="1892"/>
                    <a:pt x="302" y="1894"/>
                    <a:pt x="298" y="1894"/>
                  </a:cubicBezTo>
                  <a:cubicBezTo>
                    <a:pt x="306" y="1894"/>
                    <a:pt x="312" y="1892"/>
                    <a:pt x="316" y="1890"/>
                  </a:cubicBezTo>
                  <a:close/>
                  <a:moveTo>
                    <a:pt x="2205" y="1939"/>
                  </a:moveTo>
                  <a:lnTo>
                    <a:pt x="2205" y="1939"/>
                  </a:lnTo>
                  <a:cubicBezTo>
                    <a:pt x="2207" y="1944"/>
                    <a:pt x="2210" y="1948"/>
                    <a:pt x="2215" y="1953"/>
                  </a:cubicBezTo>
                  <a:cubicBezTo>
                    <a:pt x="2212" y="1948"/>
                    <a:pt x="2209" y="1943"/>
                    <a:pt x="2205" y="1939"/>
                  </a:cubicBezTo>
                  <a:close/>
                  <a:moveTo>
                    <a:pt x="643" y="1965"/>
                  </a:moveTo>
                  <a:cubicBezTo>
                    <a:pt x="634" y="1965"/>
                    <a:pt x="619" y="1965"/>
                    <a:pt x="607" y="1970"/>
                  </a:cubicBezTo>
                  <a:lnTo>
                    <a:pt x="607" y="1970"/>
                  </a:lnTo>
                  <a:cubicBezTo>
                    <a:pt x="625" y="1969"/>
                    <a:pt x="643" y="1965"/>
                    <a:pt x="643" y="1965"/>
                  </a:cubicBezTo>
                  <a:close/>
                  <a:moveTo>
                    <a:pt x="394" y="2004"/>
                  </a:moveTo>
                  <a:cubicBezTo>
                    <a:pt x="399" y="2004"/>
                    <a:pt x="397" y="2007"/>
                    <a:pt x="381" y="2013"/>
                  </a:cubicBezTo>
                  <a:lnTo>
                    <a:pt x="341" y="2013"/>
                  </a:lnTo>
                  <a:cubicBezTo>
                    <a:pt x="362" y="2010"/>
                    <a:pt x="387" y="2004"/>
                    <a:pt x="394" y="2004"/>
                  </a:cubicBezTo>
                  <a:close/>
                  <a:moveTo>
                    <a:pt x="2115" y="2118"/>
                  </a:moveTo>
                  <a:cubicBezTo>
                    <a:pt x="2113" y="2119"/>
                    <a:pt x="2110" y="2120"/>
                    <a:pt x="2108" y="2120"/>
                  </a:cubicBezTo>
                  <a:lnTo>
                    <a:pt x="2131" y="2120"/>
                  </a:lnTo>
                  <a:cubicBezTo>
                    <a:pt x="2125" y="2120"/>
                    <a:pt x="2120" y="2119"/>
                    <a:pt x="2115" y="2118"/>
                  </a:cubicBezTo>
                  <a:close/>
                  <a:moveTo>
                    <a:pt x="750" y="2287"/>
                  </a:moveTo>
                  <a:lnTo>
                    <a:pt x="750" y="2287"/>
                  </a:lnTo>
                  <a:cubicBezTo>
                    <a:pt x="750" y="2287"/>
                    <a:pt x="750" y="2287"/>
                    <a:pt x="750" y="2287"/>
                  </a:cubicBezTo>
                  <a:close/>
                  <a:moveTo>
                    <a:pt x="857" y="2311"/>
                  </a:moveTo>
                  <a:lnTo>
                    <a:pt x="822" y="2322"/>
                  </a:lnTo>
                  <a:lnTo>
                    <a:pt x="869" y="2322"/>
                  </a:lnTo>
                  <a:cubicBezTo>
                    <a:pt x="857" y="2322"/>
                    <a:pt x="857" y="2322"/>
                    <a:pt x="857" y="2311"/>
                  </a:cubicBezTo>
                  <a:close/>
                  <a:moveTo>
                    <a:pt x="560" y="2489"/>
                  </a:moveTo>
                  <a:lnTo>
                    <a:pt x="572" y="2501"/>
                  </a:lnTo>
                  <a:lnTo>
                    <a:pt x="584" y="2489"/>
                  </a:lnTo>
                  <a:close/>
                  <a:moveTo>
                    <a:pt x="822" y="2525"/>
                  </a:moveTo>
                  <a:lnTo>
                    <a:pt x="799" y="2536"/>
                  </a:lnTo>
                  <a:lnTo>
                    <a:pt x="799" y="2536"/>
                  </a:lnTo>
                  <a:cubicBezTo>
                    <a:pt x="824" y="2534"/>
                    <a:pt x="832" y="2525"/>
                    <a:pt x="822" y="2525"/>
                  </a:cubicBezTo>
                  <a:close/>
                  <a:moveTo>
                    <a:pt x="793" y="2727"/>
                  </a:moveTo>
                  <a:lnTo>
                    <a:pt x="793" y="2727"/>
                  </a:lnTo>
                  <a:cubicBezTo>
                    <a:pt x="766" y="2734"/>
                    <a:pt x="738" y="2739"/>
                    <a:pt x="714" y="2739"/>
                  </a:cubicBezTo>
                  <a:cubicBezTo>
                    <a:pt x="726" y="2739"/>
                    <a:pt x="750" y="2727"/>
                    <a:pt x="774" y="2727"/>
                  </a:cubicBezTo>
                  <a:close/>
                  <a:moveTo>
                    <a:pt x="1648" y="2744"/>
                  </a:moveTo>
                  <a:lnTo>
                    <a:pt x="1648" y="2744"/>
                  </a:lnTo>
                  <a:cubicBezTo>
                    <a:pt x="1645" y="2745"/>
                    <a:pt x="1642" y="2746"/>
                    <a:pt x="1638" y="2748"/>
                  </a:cubicBezTo>
                  <a:lnTo>
                    <a:pt x="1638" y="2748"/>
                  </a:lnTo>
                  <a:cubicBezTo>
                    <a:pt x="1637" y="2748"/>
                    <a:pt x="1636" y="2747"/>
                    <a:pt x="1636" y="2747"/>
                  </a:cubicBezTo>
                  <a:cubicBezTo>
                    <a:pt x="1633" y="2747"/>
                    <a:pt x="1631" y="2748"/>
                    <a:pt x="1631" y="2751"/>
                  </a:cubicBezTo>
                  <a:cubicBezTo>
                    <a:pt x="1634" y="2750"/>
                    <a:pt x="1636" y="2749"/>
                    <a:pt x="1638" y="2748"/>
                  </a:cubicBezTo>
                  <a:lnTo>
                    <a:pt x="1638" y="2748"/>
                  </a:lnTo>
                  <a:cubicBezTo>
                    <a:pt x="1643" y="2748"/>
                    <a:pt x="1648" y="2750"/>
                    <a:pt x="1650" y="2750"/>
                  </a:cubicBezTo>
                  <a:cubicBezTo>
                    <a:pt x="1652" y="2750"/>
                    <a:pt x="1652" y="2749"/>
                    <a:pt x="1648" y="2744"/>
                  </a:cubicBezTo>
                  <a:close/>
                  <a:moveTo>
                    <a:pt x="845" y="2751"/>
                  </a:moveTo>
                  <a:cubicBezTo>
                    <a:pt x="845" y="2752"/>
                    <a:pt x="845" y="2753"/>
                    <a:pt x="844" y="2753"/>
                  </a:cubicBezTo>
                  <a:lnTo>
                    <a:pt x="844" y="2753"/>
                  </a:lnTo>
                  <a:cubicBezTo>
                    <a:pt x="848" y="2753"/>
                    <a:pt x="853" y="2752"/>
                    <a:pt x="857" y="2751"/>
                  </a:cubicBezTo>
                  <a:close/>
                  <a:moveTo>
                    <a:pt x="803" y="2861"/>
                  </a:moveTo>
                  <a:cubicBezTo>
                    <a:pt x="799" y="2866"/>
                    <a:pt x="796" y="2870"/>
                    <a:pt x="786" y="2870"/>
                  </a:cubicBezTo>
                  <a:cubicBezTo>
                    <a:pt x="793" y="2867"/>
                    <a:pt x="799" y="2864"/>
                    <a:pt x="803" y="2861"/>
                  </a:cubicBezTo>
                  <a:close/>
                  <a:moveTo>
                    <a:pt x="805" y="2942"/>
                  </a:moveTo>
                  <a:lnTo>
                    <a:pt x="805" y="2942"/>
                  </a:lnTo>
                  <a:cubicBezTo>
                    <a:pt x="788" y="2942"/>
                    <a:pt x="773" y="2944"/>
                    <a:pt x="763" y="2952"/>
                  </a:cubicBezTo>
                  <a:lnTo>
                    <a:pt x="763" y="2952"/>
                  </a:lnTo>
                  <a:cubicBezTo>
                    <a:pt x="778" y="2949"/>
                    <a:pt x="789" y="2943"/>
                    <a:pt x="805" y="2942"/>
                  </a:cubicBezTo>
                  <a:close/>
                  <a:moveTo>
                    <a:pt x="1393" y="2942"/>
                  </a:moveTo>
                  <a:cubicBezTo>
                    <a:pt x="1387" y="2948"/>
                    <a:pt x="1390" y="2950"/>
                    <a:pt x="1393" y="2955"/>
                  </a:cubicBezTo>
                  <a:lnTo>
                    <a:pt x="1393" y="2955"/>
                  </a:lnTo>
                  <a:cubicBezTo>
                    <a:pt x="1393" y="2950"/>
                    <a:pt x="1393" y="2946"/>
                    <a:pt x="1393" y="2942"/>
                  </a:cubicBezTo>
                  <a:close/>
                  <a:moveTo>
                    <a:pt x="763" y="2952"/>
                  </a:moveTo>
                  <a:cubicBezTo>
                    <a:pt x="759" y="2953"/>
                    <a:pt x="755" y="2953"/>
                    <a:pt x="750" y="2953"/>
                  </a:cubicBezTo>
                  <a:cubicBezTo>
                    <a:pt x="738" y="2965"/>
                    <a:pt x="738" y="2965"/>
                    <a:pt x="750" y="2965"/>
                  </a:cubicBezTo>
                  <a:lnTo>
                    <a:pt x="810" y="2953"/>
                  </a:lnTo>
                  <a:lnTo>
                    <a:pt x="762" y="2953"/>
                  </a:lnTo>
                  <a:cubicBezTo>
                    <a:pt x="763" y="2953"/>
                    <a:pt x="763" y="2953"/>
                    <a:pt x="763" y="2952"/>
                  </a:cubicBezTo>
                  <a:close/>
                  <a:moveTo>
                    <a:pt x="750" y="2965"/>
                  </a:moveTo>
                  <a:cubicBezTo>
                    <a:pt x="738" y="2977"/>
                    <a:pt x="726" y="2977"/>
                    <a:pt x="714" y="2989"/>
                  </a:cubicBezTo>
                  <a:cubicBezTo>
                    <a:pt x="714" y="2989"/>
                    <a:pt x="741" y="2979"/>
                    <a:pt x="752" y="2979"/>
                  </a:cubicBezTo>
                  <a:cubicBezTo>
                    <a:pt x="757" y="2979"/>
                    <a:pt x="758" y="2981"/>
                    <a:pt x="750" y="2989"/>
                  </a:cubicBezTo>
                  <a:lnTo>
                    <a:pt x="703" y="3001"/>
                  </a:lnTo>
                  <a:lnTo>
                    <a:pt x="742" y="3001"/>
                  </a:lnTo>
                  <a:cubicBezTo>
                    <a:pt x="750" y="2997"/>
                    <a:pt x="758" y="2993"/>
                    <a:pt x="762" y="2989"/>
                  </a:cubicBezTo>
                  <a:lnTo>
                    <a:pt x="774" y="2989"/>
                  </a:lnTo>
                  <a:cubicBezTo>
                    <a:pt x="845" y="2965"/>
                    <a:pt x="750" y="2977"/>
                    <a:pt x="750" y="2965"/>
                  </a:cubicBezTo>
                  <a:close/>
                  <a:moveTo>
                    <a:pt x="1399" y="2985"/>
                  </a:moveTo>
                  <a:cubicBezTo>
                    <a:pt x="1403" y="2995"/>
                    <a:pt x="1405" y="3001"/>
                    <a:pt x="1405" y="3001"/>
                  </a:cubicBezTo>
                  <a:cubicBezTo>
                    <a:pt x="1405" y="2995"/>
                    <a:pt x="1402" y="2990"/>
                    <a:pt x="1399" y="2985"/>
                  </a:cubicBezTo>
                  <a:close/>
                  <a:moveTo>
                    <a:pt x="965" y="3001"/>
                  </a:moveTo>
                  <a:cubicBezTo>
                    <a:pt x="965" y="3001"/>
                    <a:pt x="965" y="3001"/>
                    <a:pt x="965" y="3001"/>
                  </a:cubicBezTo>
                  <a:cubicBezTo>
                    <a:pt x="965" y="3001"/>
                    <a:pt x="965" y="3001"/>
                    <a:pt x="965" y="3001"/>
                  </a:cubicBezTo>
                  <a:close/>
                  <a:moveTo>
                    <a:pt x="742" y="3001"/>
                  </a:moveTo>
                  <a:cubicBezTo>
                    <a:pt x="742" y="3001"/>
                    <a:pt x="742" y="3001"/>
                    <a:pt x="742" y="3001"/>
                  </a:cubicBezTo>
                  <a:lnTo>
                    <a:pt x="742" y="3001"/>
                  </a:lnTo>
                  <a:cubicBezTo>
                    <a:pt x="745" y="3001"/>
                    <a:pt x="748" y="3001"/>
                    <a:pt x="750" y="3001"/>
                  </a:cubicBezTo>
                  <a:close/>
                  <a:moveTo>
                    <a:pt x="742" y="3001"/>
                  </a:moveTo>
                  <a:cubicBezTo>
                    <a:pt x="729" y="3002"/>
                    <a:pt x="712" y="3004"/>
                    <a:pt x="703" y="3013"/>
                  </a:cubicBezTo>
                  <a:lnTo>
                    <a:pt x="738" y="3013"/>
                  </a:lnTo>
                  <a:cubicBezTo>
                    <a:pt x="715" y="3013"/>
                    <a:pt x="727" y="3008"/>
                    <a:pt x="742" y="3001"/>
                  </a:cubicBezTo>
                  <a:close/>
                  <a:moveTo>
                    <a:pt x="774" y="3001"/>
                  </a:moveTo>
                  <a:cubicBezTo>
                    <a:pt x="762" y="3001"/>
                    <a:pt x="750" y="3013"/>
                    <a:pt x="738" y="3013"/>
                  </a:cubicBezTo>
                  <a:lnTo>
                    <a:pt x="762" y="3013"/>
                  </a:lnTo>
                  <a:lnTo>
                    <a:pt x="774" y="3001"/>
                  </a:lnTo>
                  <a:close/>
                  <a:moveTo>
                    <a:pt x="941" y="3013"/>
                  </a:moveTo>
                  <a:lnTo>
                    <a:pt x="941" y="3013"/>
                  </a:lnTo>
                  <a:cubicBezTo>
                    <a:pt x="935" y="3023"/>
                    <a:pt x="930" y="3034"/>
                    <a:pt x="926" y="3045"/>
                  </a:cubicBezTo>
                  <a:lnTo>
                    <a:pt x="926" y="3045"/>
                  </a:lnTo>
                  <a:cubicBezTo>
                    <a:pt x="926" y="3045"/>
                    <a:pt x="926" y="3045"/>
                    <a:pt x="925" y="3045"/>
                  </a:cubicBezTo>
                  <a:cubicBezTo>
                    <a:pt x="920" y="3045"/>
                    <a:pt x="917" y="3049"/>
                    <a:pt x="917" y="3061"/>
                  </a:cubicBezTo>
                  <a:cubicBezTo>
                    <a:pt x="917" y="3061"/>
                    <a:pt x="918" y="3063"/>
                    <a:pt x="920" y="3065"/>
                  </a:cubicBezTo>
                  <a:lnTo>
                    <a:pt x="920" y="3065"/>
                  </a:lnTo>
                  <a:cubicBezTo>
                    <a:pt x="922" y="3058"/>
                    <a:pt x="924" y="3052"/>
                    <a:pt x="926" y="3045"/>
                  </a:cubicBezTo>
                  <a:lnTo>
                    <a:pt x="926" y="3045"/>
                  </a:lnTo>
                  <a:cubicBezTo>
                    <a:pt x="929" y="3045"/>
                    <a:pt x="932" y="3047"/>
                    <a:pt x="935" y="3049"/>
                  </a:cubicBezTo>
                  <a:lnTo>
                    <a:pt x="935" y="3049"/>
                  </a:lnTo>
                  <a:cubicBezTo>
                    <a:pt x="936" y="3038"/>
                    <a:pt x="941" y="3028"/>
                    <a:pt x="941" y="3013"/>
                  </a:cubicBezTo>
                  <a:close/>
                  <a:moveTo>
                    <a:pt x="920" y="3065"/>
                  </a:moveTo>
                  <a:cubicBezTo>
                    <a:pt x="918" y="3075"/>
                    <a:pt x="917" y="3085"/>
                    <a:pt x="917" y="3096"/>
                  </a:cubicBezTo>
                  <a:lnTo>
                    <a:pt x="941" y="3096"/>
                  </a:lnTo>
                  <a:cubicBezTo>
                    <a:pt x="941" y="3096"/>
                    <a:pt x="927" y="3075"/>
                    <a:pt x="920" y="3065"/>
                  </a:cubicBezTo>
                  <a:close/>
                  <a:moveTo>
                    <a:pt x="1286" y="1"/>
                  </a:moveTo>
                  <a:lnTo>
                    <a:pt x="1286" y="1"/>
                  </a:lnTo>
                  <a:cubicBezTo>
                    <a:pt x="1253" y="22"/>
                    <a:pt x="1211" y="74"/>
                    <a:pt x="1186" y="74"/>
                  </a:cubicBezTo>
                  <a:cubicBezTo>
                    <a:pt x="1183" y="74"/>
                    <a:pt x="1181" y="73"/>
                    <a:pt x="1179" y="72"/>
                  </a:cubicBezTo>
                  <a:lnTo>
                    <a:pt x="1179" y="60"/>
                  </a:lnTo>
                  <a:cubicBezTo>
                    <a:pt x="1167" y="60"/>
                    <a:pt x="1155" y="60"/>
                    <a:pt x="1155" y="72"/>
                  </a:cubicBezTo>
                  <a:cubicBezTo>
                    <a:pt x="1143" y="60"/>
                    <a:pt x="1143" y="60"/>
                    <a:pt x="1131" y="60"/>
                  </a:cubicBezTo>
                  <a:cubicBezTo>
                    <a:pt x="1127" y="46"/>
                    <a:pt x="1120" y="41"/>
                    <a:pt x="1112" y="41"/>
                  </a:cubicBezTo>
                  <a:cubicBezTo>
                    <a:pt x="1101" y="41"/>
                    <a:pt x="1086" y="53"/>
                    <a:pt x="1072" y="60"/>
                  </a:cubicBezTo>
                  <a:cubicBezTo>
                    <a:pt x="1084" y="96"/>
                    <a:pt x="1060" y="96"/>
                    <a:pt x="1095" y="120"/>
                  </a:cubicBezTo>
                  <a:lnTo>
                    <a:pt x="1131" y="108"/>
                  </a:lnTo>
                  <a:lnTo>
                    <a:pt x="1131" y="108"/>
                  </a:lnTo>
                  <a:cubicBezTo>
                    <a:pt x="1131" y="125"/>
                    <a:pt x="1125" y="136"/>
                    <a:pt x="1112" y="136"/>
                  </a:cubicBezTo>
                  <a:cubicBezTo>
                    <a:pt x="1107" y="136"/>
                    <a:pt x="1102" y="135"/>
                    <a:pt x="1095" y="132"/>
                  </a:cubicBezTo>
                  <a:lnTo>
                    <a:pt x="1095" y="203"/>
                  </a:lnTo>
                  <a:cubicBezTo>
                    <a:pt x="1072" y="144"/>
                    <a:pt x="1024" y="120"/>
                    <a:pt x="1012" y="96"/>
                  </a:cubicBezTo>
                  <a:cubicBezTo>
                    <a:pt x="976" y="132"/>
                    <a:pt x="917" y="144"/>
                    <a:pt x="929" y="227"/>
                  </a:cubicBezTo>
                  <a:cubicBezTo>
                    <a:pt x="929" y="229"/>
                    <a:pt x="928" y="229"/>
                    <a:pt x="927" y="229"/>
                  </a:cubicBezTo>
                  <a:cubicBezTo>
                    <a:pt x="922" y="229"/>
                    <a:pt x="903" y="203"/>
                    <a:pt x="893" y="203"/>
                  </a:cubicBezTo>
                  <a:cubicBezTo>
                    <a:pt x="890" y="200"/>
                    <a:pt x="890" y="198"/>
                    <a:pt x="890" y="197"/>
                  </a:cubicBezTo>
                  <a:lnTo>
                    <a:pt x="890" y="197"/>
                  </a:lnTo>
                  <a:cubicBezTo>
                    <a:pt x="872" y="212"/>
                    <a:pt x="849" y="228"/>
                    <a:pt x="857" y="263"/>
                  </a:cubicBezTo>
                  <a:cubicBezTo>
                    <a:pt x="830" y="254"/>
                    <a:pt x="844" y="231"/>
                    <a:pt x="837" y="231"/>
                  </a:cubicBezTo>
                  <a:lnTo>
                    <a:pt x="837" y="231"/>
                  </a:lnTo>
                  <a:cubicBezTo>
                    <a:pt x="835" y="231"/>
                    <a:pt x="830" y="233"/>
                    <a:pt x="822" y="239"/>
                  </a:cubicBezTo>
                  <a:lnTo>
                    <a:pt x="822" y="215"/>
                  </a:lnTo>
                  <a:cubicBezTo>
                    <a:pt x="813" y="212"/>
                    <a:pt x="806" y="211"/>
                    <a:pt x="800" y="211"/>
                  </a:cubicBezTo>
                  <a:cubicBezTo>
                    <a:pt x="731" y="211"/>
                    <a:pt x="757" y="353"/>
                    <a:pt x="686" y="353"/>
                  </a:cubicBezTo>
                  <a:cubicBezTo>
                    <a:pt x="679" y="353"/>
                    <a:pt x="672" y="352"/>
                    <a:pt x="663" y="349"/>
                  </a:cubicBezTo>
                  <a:lnTo>
                    <a:pt x="663" y="349"/>
                  </a:lnTo>
                  <a:cubicBezTo>
                    <a:pt x="665" y="351"/>
                    <a:pt x="667" y="353"/>
                    <a:pt x="667" y="358"/>
                  </a:cubicBezTo>
                  <a:cubicBezTo>
                    <a:pt x="560" y="370"/>
                    <a:pt x="536" y="501"/>
                    <a:pt x="417" y="501"/>
                  </a:cubicBezTo>
                  <a:cubicBezTo>
                    <a:pt x="393" y="501"/>
                    <a:pt x="405" y="536"/>
                    <a:pt x="417" y="572"/>
                  </a:cubicBezTo>
                  <a:lnTo>
                    <a:pt x="381" y="536"/>
                  </a:lnTo>
                  <a:lnTo>
                    <a:pt x="393" y="596"/>
                  </a:lnTo>
                  <a:cubicBezTo>
                    <a:pt x="393" y="610"/>
                    <a:pt x="384" y="614"/>
                    <a:pt x="370" y="614"/>
                  </a:cubicBezTo>
                  <a:cubicBezTo>
                    <a:pt x="356" y="614"/>
                    <a:pt x="338" y="610"/>
                    <a:pt x="322" y="610"/>
                  </a:cubicBezTo>
                  <a:cubicBezTo>
                    <a:pt x="302" y="610"/>
                    <a:pt x="286" y="616"/>
                    <a:pt x="286" y="644"/>
                  </a:cubicBezTo>
                  <a:cubicBezTo>
                    <a:pt x="286" y="644"/>
                    <a:pt x="274" y="656"/>
                    <a:pt x="250" y="656"/>
                  </a:cubicBezTo>
                  <a:lnTo>
                    <a:pt x="238" y="656"/>
                  </a:lnTo>
                  <a:cubicBezTo>
                    <a:pt x="179" y="679"/>
                    <a:pt x="119" y="703"/>
                    <a:pt x="72" y="739"/>
                  </a:cubicBezTo>
                  <a:lnTo>
                    <a:pt x="119" y="739"/>
                  </a:lnTo>
                  <a:lnTo>
                    <a:pt x="83" y="751"/>
                  </a:lnTo>
                  <a:cubicBezTo>
                    <a:pt x="76" y="755"/>
                    <a:pt x="73" y="756"/>
                    <a:pt x="74" y="756"/>
                  </a:cubicBezTo>
                  <a:cubicBezTo>
                    <a:pt x="75" y="756"/>
                    <a:pt x="80" y="755"/>
                    <a:pt x="86" y="753"/>
                  </a:cubicBezTo>
                  <a:lnTo>
                    <a:pt x="86" y="753"/>
                  </a:lnTo>
                  <a:cubicBezTo>
                    <a:pt x="81" y="755"/>
                    <a:pt x="76" y="758"/>
                    <a:pt x="72" y="763"/>
                  </a:cubicBezTo>
                  <a:lnTo>
                    <a:pt x="131" y="751"/>
                  </a:lnTo>
                  <a:lnTo>
                    <a:pt x="131" y="751"/>
                  </a:lnTo>
                  <a:cubicBezTo>
                    <a:pt x="107" y="763"/>
                    <a:pt x="83" y="763"/>
                    <a:pt x="72" y="775"/>
                  </a:cubicBezTo>
                  <a:cubicBezTo>
                    <a:pt x="107" y="775"/>
                    <a:pt x="131" y="751"/>
                    <a:pt x="143" y="751"/>
                  </a:cubicBezTo>
                  <a:lnTo>
                    <a:pt x="143" y="751"/>
                  </a:lnTo>
                  <a:cubicBezTo>
                    <a:pt x="134" y="755"/>
                    <a:pt x="126" y="760"/>
                    <a:pt x="119" y="763"/>
                  </a:cubicBezTo>
                  <a:lnTo>
                    <a:pt x="119" y="763"/>
                  </a:lnTo>
                  <a:cubicBezTo>
                    <a:pt x="107" y="775"/>
                    <a:pt x="107" y="775"/>
                    <a:pt x="83" y="775"/>
                  </a:cubicBezTo>
                  <a:cubicBezTo>
                    <a:pt x="99" y="775"/>
                    <a:pt x="105" y="780"/>
                    <a:pt x="113" y="780"/>
                  </a:cubicBezTo>
                  <a:cubicBezTo>
                    <a:pt x="118" y="780"/>
                    <a:pt x="123" y="779"/>
                    <a:pt x="131" y="775"/>
                  </a:cubicBezTo>
                  <a:lnTo>
                    <a:pt x="131" y="775"/>
                  </a:lnTo>
                  <a:cubicBezTo>
                    <a:pt x="107" y="798"/>
                    <a:pt x="155" y="787"/>
                    <a:pt x="95" y="810"/>
                  </a:cubicBezTo>
                  <a:lnTo>
                    <a:pt x="143" y="810"/>
                  </a:lnTo>
                  <a:cubicBezTo>
                    <a:pt x="22" y="841"/>
                    <a:pt x="64" y="845"/>
                    <a:pt x="28" y="861"/>
                  </a:cubicBezTo>
                  <a:lnTo>
                    <a:pt x="28" y="861"/>
                  </a:lnTo>
                  <a:cubicBezTo>
                    <a:pt x="32" y="860"/>
                    <a:pt x="35" y="859"/>
                    <a:pt x="37" y="859"/>
                  </a:cubicBezTo>
                  <a:cubicBezTo>
                    <a:pt x="50" y="859"/>
                    <a:pt x="48" y="870"/>
                    <a:pt x="72" y="870"/>
                  </a:cubicBezTo>
                  <a:lnTo>
                    <a:pt x="60" y="870"/>
                  </a:lnTo>
                  <a:cubicBezTo>
                    <a:pt x="60" y="870"/>
                    <a:pt x="36" y="882"/>
                    <a:pt x="24" y="894"/>
                  </a:cubicBezTo>
                  <a:cubicBezTo>
                    <a:pt x="60" y="882"/>
                    <a:pt x="95" y="870"/>
                    <a:pt x="131" y="870"/>
                  </a:cubicBezTo>
                  <a:cubicBezTo>
                    <a:pt x="95" y="882"/>
                    <a:pt x="48" y="894"/>
                    <a:pt x="12" y="906"/>
                  </a:cubicBezTo>
                  <a:cubicBezTo>
                    <a:pt x="36" y="900"/>
                    <a:pt x="48" y="900"/>
                    <a:pt x="58" y="900"/>
                  </a:cubicBezTo>
                  <a:cubicBezTo>
                    <a:pt x="69" y="900"/>
                    <a:pt x="77" y="900"/>
                    <a:pt x="95" y="894"/>
                  </a:cubicBezTo>
                  <a:lnTo>
                    <a:pt x="95" y="894"/>
                  </a:lnTo>
                  <a:cubicBezTo>
                    <a:pt x="83" y="906"/>
                    <a:pt x="60" y="906"/>
                    <a:pt x="48" y="917"/>
                  </a:cubicBezTo>
                  <a:cubicBezTo>
                    <a:pt x="70" y="909"/>
                    <a:pt x="77" y="906"/>
                    <a:pt x="79" y="906"/>
                  </a:cubicBezTo>
                  <a:lnTo>
                    <a:pt x="79" y="906"/>
                  </a:lnTo>
                  <a:cubicBezTo>
                    <a:pt x="82" y="906"/>
                    <a:pt x="79" y="909"/>
                    <a:pt x="82" y="909"/>
                  </a:cubicBezTo>
                  <a:cubicBezTo>
                    <a:pt x="83" y="909"/>
                    <a:pt x="87" y="908"/>
                    <a:pt x="95" y="906"/>
                  </a:cubicBezTo>
                  <a:lnTo>
                    <a:pt x="95" y="906"/>
                  </a:lnTo>
                  <a:cubicBezTo>
                    <a:pt x="72" y="929"/>
                    <a:pt x="36" y="929"/>
                    <a:pt x="60" y="929"/>
                  </a:cubicBezTo>
                  <a:cubicBezTo>
                    <a:pt x="48" y="941"/>
                    <a:pt x="24" y="941"/>
                    <a:pt x="12" y="941"/>
                  </a:cubicBezTo>
                  <a:cubicBezTo>
                    <a:pt x="12" y="944"/>
                    <a:pt x="14" y="945"/>
                    <a:pt x="17" y="945"/>
                  </a:cubicBezTo>
                  <a:cubicBezTo>
                    <a:pt x="30" y="945"/>
                    <a:pt x="63" y="931"/>
                    <a:pt x="91" y="930"/>
                  </a:cubicBezTo>
                  <a:lnTo>
                    <a:pt x="91" y="930"/>
                  </a:lnTo>
                  <a:cubicBezTo>
                    <a:pt x="76" y="935"/>
                    <a:pt x="50" y="946"/>
                    <a:pt x="36" y="953"/>
                  </a:cubicBezTo>
                  <a:cubicBezTo>
                    <a:pt x="44" y="953"/>
                    <a:pt x="68" y="948"/>
                    <a:pt x="83" y="948"/>
                  </a:cubicBezTo>
                  <a:cubicBezTo>
                    <a:pt x="90" y="948"/>
                    <a:pt x="95" y="949"/>
                    <a:pt x="95" y="953"/>
                  </a:cubicBezTo>
                  <a:cubicBezTo>
                    <a:pt x="95" y="965"/>
                    <a:pt x="83" y="965"/>
                    <a:pt x="72" y="965"/>
                  </a:cubicBezTo>
                  <a:cubicBezTo>
                    <a:pt x="110" y="965"/>
                    <a:pt x="94" y="980"/>
                    <a:pt x="117" y="980"/>
                  </a:cubicBezTo>
                  <a:cubicBezTo>
                    <a:pt x="120" y="980"/>
                    <a:pt x="122" y="980"/>
                    <a:pt x="125" y="980"/>
                  </a:cubicBezTo>
                  <a:lnTo>
                    <a:pt x="125" y="980"/>
                  </a:lnTo>
                  <a:cubicBezTo>
                    <a:pt x="107" y="989"/>
                    <a:pt x="100" y="991"/>
                    <a:pt x="97" y="991"/>
                  </a:cubicBezTo>
                  <a:cubicBezTo>
                    <a:pt x="93" y="991"/>
                    <a:pt x="97" y="987"/>
                    <a:pt x="93" y="987"/>
                  </a:cubicBezTo>
                  <a:cubicBezTo>
                    <a:pt x="90" y="987"/>
                    <a:pt x="82" y="990"/>
                    <a:pt x="60" y="1001"/>
                  </a:cubicBezTo>
                  <a:cubicBezTo>
                    <a:pt x="60" y="1013"/>
                    <a:pt x="69" y="1013"/>
                    <a:pt x="76" y="1013"/>
                  </a:cubicBezTo>
                  <a:cubicBezTo>
                    <a:pt x="83" y="1013"/>
                    <a:pt x="89" y="1013"/>
                    <a:pt x="83" y="1025"/>
                  </a:cubicBezTo>
                  <a:cubicBezTo>
                    <a:pt x="107" y="1025"/>
                    <a:pt x="119" y="1013"/>
                    <a:pt x="143" y="1001"/>
                  </a:cubicBezTo>
                  <a:cubicBezTo>
                    <a:pt x="197" y="1001"/>
                    <a:pt x="64" y="1050"/>
                    <a:pt x="93" y="1050"/>
                  </a:cubicBezTo>
                  <a:cubicBezTo>
                    <a:pt x="96" y="1050"/>
                    <a:pt x="101" y="1050"/>
                    <a:pt x="107" y="1048"/>
                  </a:cubicBezTo>
                  <a:cubicBezTo>
                    <a:pt x="123" y="1048"/>
                    <a:pt x="155" y="1038"/>
                    <a:pt x="167" y="1038"/>
                  </a:cubicBezTo>
                  <a:cubicBezTo>
                    <a:pt x="173" y="1038"/>
                    <a:pt x="175" y="1041"/>
                    <a:pt x="167" y="1048"/>
                  </a:cubicBezTo>
                  <a:lnTo>
                    <a:pt x="107" y="1060"/>
                  </a:lnTo>
                  <a:cubicBezTo>
                    <a:pt x="107" y="1063"/>
                    <a:pt x="112" y="1064"/>
                    <a:pt x="118" y="1064"/>
                  </a:cubicBezTo>
                  <a:cubicBezTo>
                    <a:pt x="129" y="1064"/>
                    <a:pt x="146" y="1061"/>
                    <a:pt x="156" y="1061"/>
                  </a:cubicBezTo>
                  <a:cubicBezTo>
                    <a:pt x="165" y="1061"/>
                    <a:pt x="168" y="1063"/>
                    <a:pt x="155" y="1072"/>
                  </a:cubicBezTo>
                  <a:cubicBezTo>
                    <a:pt x="153" y="1074"/>
                    <a:pt x="152" y="1075"/>
                    <a:pt x="151" y="1076"/>
                  </a:cubicBezTo>
                  <a:lnTo>
                    <a:pt x="151" y="1076"/>
                  </a:lnTo>
                  <a:lnTo>
                    <a:pt x="138" y="1080"/>
                  </a:lnTo>
                  <a:lnTo>
                    <a:pt x="138" y="1080"/>
                  </a:lnTo>
                  <a:cubicBezTo>
                    <a:pt x="137" y="1076"/>
                    <a:pt x="136" y="1072"/>
                    <a:pt x="131" y="1072"/>
                  </a:cubicBezTo>
                  <a:cubicBezTo>
                    <a:pt x="119" y="1080"/>
                    <a:pt x="119" y="1083"/>
                    <a:pt x="124" y="1083"/>
                  </a:cubicBezTo>
                  <a:lnTo>
                    <a:pt x="124" y="1083"/>
                  </a:lnTo>
                  <a:lnTo>
                    <a:pt x="119" y="1084"/>
                  </a:lnTo>
                  <a:cubicBezTo>
                    <a:pt x="131" y="1096"/>
                    <a:pt x="167" y="1108"/>
                    <a:pt x="179" y="1120"/>
                  </a:cubicBezTo>
                  <a:cubicBezTo>
                    <a:pt x="167" y="1120"/>
                    <a:pt x="155" y="1120"/>
                    <a:pt x="143" y="1132"/>
                  </a:cubicBezTo>
                  <a:cubicBezTo>
                    <a:pt x="167" y="1144"/>
                    <a:pt x="143" y="1168"/>
                    <a:pt x="119" y="1191"/>
                  </a:cubicBezTo>
                  <a:lnTo>
                    <a:pt x="167" y="1191"/>
                  </a:lnTo>
                  <a:cubicBezTo>
                    <a:pt x="164" y="1194"/>
                    <a:pt x="162" y="1196"/>
                    <a:pt x="160" y="1198"/>
                  </a:cubicBezTo>
                  <a:lnTo>
                    <a:pt x="160" y="1198"/>
                  </a:lnTo>
                  <a:cubicBezTo>
                    <a:pt x="167" y="1194"/>
                    <a:pt x="175" y="1191"/>
                    <a:pt x="179" y="1191"/>
                  </a:cubicBezTo>
                  <a:cubicBezTo>
                    <a:pt x="203" y="1191"/>
                    <a:pt x="167" y="1203"/>
                    <a:pt x="155" y="1203"/>
                  </a:cubicBezTo>
                  <a:cubicBezTo>
                    <a:pt x="191" y="1203"/>
                    <a:pt x="238" y="1227"/>
                    <a:pt x="191" y="1251"/>
                  </a:cubicBezTo>
                  <a:lnTo>
                    <a:pt x="179" y="1251"/>
                  </a:lnTo>
                  <a:cubicBezTo>
                    <a:pt x="176" y="1253"/>
                    <a:pt x="178" y="1254"/>
                    <a:pt x="183" y="1254"/>
                  </a:cubicBezTo>
                  <a:cubicBezTo>
                    <a:pt x="197" y="1254"/>
                    <a:pt x="230" y="1247"/>
                    <a:pt x="240" y="1247"/>
                  </a:cubicBezTo>
                  <a:cubicBezTo>
                    <a:pt x="243" y="1247"/>
                    <a:pt x="243" y="1248"/>
                    <a:pt x="238" y="1251"/>
                  </a:cubicBezTo>
                  <a:cubicBezTo>
                    <a:pt x="226" y="1275"/>
                    <a:pt x="262" y="1287"/>
                    <a:pt x="214" y="1322"/>
                  </a:cubicBezTo>
                  <a:lnTo>
                    <a:pt x="214" y="1322"/>
                  </a:lnTo>
                  <a:cubicBezTo>
                    <a:pt x="221" y="1321"/>
                    <a:pt x="226" y="1320"/>
                    <a:pt x="230" y="1320"/>
                  </a:cubicBezTo>
                  <a:cubicBezTo>
                    <a:pt x="248" y="1320"/>
                    <a:pt x="228" y="1336"/>
                    <a:pt x="236" y="1336"/>
                  </a:cubicBezTo>
                  <a:cubicBezTo>
                    <a:pt x="240" y="1336"/>
                    <a:pt x="250" y="1332"/>
                    <a:pt x="274" y="1322"/>
                  </a:cubicBezTo>
                  <a:lnTo>
                    <a:pt x="274" y="1322"/>
                  </a:lnTo>
                  <a:cubicBezTo>
                    <a:pt x="238" y="1346"/>
                    <a:pt x="214" y="1346"/>
                    <a:pt x="191" y="1370"/>
                  </a:cubicBezTo>
                  <a:cubicBezTo>
                    <a:pt x="187" y="1378"/>
                    <a:pt x="192" y="1381"/>
                    <a:pt x="201" y="1381"/>
                  </a:cubicBezTo>
                  <a:cubicBezTo>
                    <a:pt x="220" y="1381"/>
                    <a:pt x="254" y="1370"/>
                    <a:pt x="262" y="1370"/>
                  </a:cubicBezTo>
                  <a:lnTo>
                    <a:pt x="262" y="1370"/>
                  </a:lnTo>
                  <a:lnTo>
                    <a:pt x="214" y="1382"/>
                  </a:lnTo>
                  <a:lnTo>
                    <a:pt x="262" y="1382"/>
                  </a:lnTo>
                  <a:lnTo>
                    <a:pt x="214" y="1406"/>
                  </a:lnTo>
                  <a:lnTo>
                    <a:pt x="226" y="1406"/>
                  </a:lnTo>
                  <a:cubicBezTo>
                    <a:pt x="238" y="1394"/>
                    <a:pt x="238" y="1394"/>
                    <a:pt x="250" y="1394"/>
                  </a:cubicBezTo>
                  <a:cubicBezTo>
                    <a:pt x="274" y="1394"/>
                    <a:pt x="226" y="1418"/>
                    <a:pt x="214" y="1429"/>
                  </a:cubicBezTo>
                  <a:lnTo>
                    <a:pt x="250" y="1441"/>
                  </a:lnTo>
                  <a:cubicBezTo>
                    <a:pt x="226" y="1453"/>
                    <a:pt x="226" y="1465"/>
                    <a:pt x="238" y="1465"/>
                  </a:cubicBezTo>
                  <a:lnTo>
                    <a:pt x="214" y="1465"/>
                  </a:lnTo>
                  <a:cubicBezTo>
                    <a:pt x="214" y="1489"/>
                    <a:pt x="238" y="1501"/>
                    <a:pt x="238" y="1513"/>
                  </a:cubicBezTo>
                  <a:cubicBezTo>
                    <a:pt x="262" y="1501"/>
                    <a:pt x="286" y="1501"/>
                    <a:pt x="310" y="1501"/>
                  </a:cubicBezTo>
                  <a:cubicBezTo>
                    <a:pt x="288" y="1501"/>
                    <a:pt x="284" y="1505"/>
                    <a:pt x="279" y="1509"/>
                  </a:cubicBezTo>
                  <a:lnTo>
                    <a:pt x="279" y="1509"/>
                  </a:lnTo>
                  <a:lnTo>
                    <a:pt x="310" y="1501"/>
                  </a:lnTo>
                  <a:lnTo>
                    <a:pt x="310" y="1501"/>
                  </a:lnTo>
                  <a:cubicBezTo>
                    <a:pt x="300" y="1510"/>
                    <a:pt x="284" y="1512"/>
                    <a:pt x="266" y="1513"/>
                  </a:cubicBezTo>
                  <a:lnTo>
                    <a:pt x="266" y="1513"/>
                  </a:lnTo>
                  <a:cubicBezTo>
                    <a:pt x="273" y="1512"/>
                    <a:pt x="276" y="1511"/>
                    <a:pt x="279" y="1509"/>
                  </a:cubicBezTo>
                  <a:lnTo>
                    <a:pt x="279" y="1509"/>
                  </a:lnTo>
                  <a:lnTo>
                    <a:pt x="262" y="1513"/>
                  </a:lnTo>
                  <a:lnTo>
                    <a:pt x="262" y="1513"/>
                  </a:lnTo>
                  <a:cubicBezTo>
                    <a:pt x="258" y="1513"/>
                    <a:pt x="254" y="1513"/>
                    <a:pt x="250" y="1513"/>
                  </a:cubicBezTo>
                  <a:lnTo>
                    <a:pt x="262" y="1513"/>
                  </a:lnTo>
                  <a:lnTo>
                    <a:pt x="226" y="1525"/>
                  </a:lnTo>
                  <a:cubicBezTo>
                    <a:pt x="250" y="1525"/>
                    <a:pt x="179" y="1549"/>
                    <a:pt x="226" y="1549"/>
                  </a:cubicBezTo>
                  <a:lnTo>
                    <a:pt x="214" y="1549"/>
                  </a:lnTo>
                  <a:cubicBezTo>
                    <a:pt x="214" y="1560"/>
                    <a:pt x="238" y="1560"/>
                    <a:pt x="238" y="1572"/>
                  </a:cubicBezTo>
                  <a:lnTo>
                    <a:pt x="310" y="1572"/>
                  </a:lnTo>
                  <a:cubicBezTo>
                    <a:pt x="298" y="1596"/>
                    <a:pt x="274" y="1608"/>
                    <a:pt x="274" y="1620"/>
                  </a:cubicBezTo>
                  <a:cubicBezTo>
                    <a:pt x="278" y="1624"/>
                    <a:pt x="283" y="1625"/>
                    <a:pt x="289" y="1625"/>
                  </a:cubicBezTo>
                  <a:cubicBezTo>
                    <a:pt x="302" y="1625"/>
                    <a:pt x="318" y="1620"/>
                    <a:pt x="333" y="1620"/>
                  </a:cubicBezTo>
                  <a:cubicBezTo>
                    <a:pt x="298" y="1632"/>
                    <a:pt x="298" y="1644"/>
                    <a:pt x="274" y="1644"/>
                  </a:cubicBezTo>
                  <a:cubicBezTo>
                    <a:pt x="286" y="1656"/>
                    <a:pt x="286" y="1656"/>
                    <a:pt x="322" y="1668"/>
                  </a:cubicBezTo>
                  <a:cubicBezTo>
                    <a:pt x="332" y="1668"/>
                    <a:pt x="343" y="1668"/>
                    <a:pt x="353" y="1659"/>
                  </a:cubicBezTo>
                  <a:lnTo>
                    <a:pt x="353" y="1659"/>
                  </a:lnTo>
                  <a:cubicBezTo>
                    <a:pt x="348" y="1664"/>
                    <a:pt x="337" y="1672"/>
                    <a:pt x="322" y="1679"/>
                  </a:cubicBezTo>
                  <a:cubicBezTo>
                    <a:pt x="357" y="1679"/>
                    <a:pt x="322" y="1703"/>
                    <a:pt x="310" y="1715"/>
                  </a:cubicBezTo>
                  <a:cubicBezTo>
                    <a:pt x="258" y="1746"/>
                    <a:pt x="224" y="1777"/>
                    <a:pt x="255" y="1777"/>
                  </a:cubicBezTo>
                  <a:cubicBezTo>
                    <a:pt x="260" y="1777"/>
                    <a:pt x="266" y="1776"/>
                    <a:pt x="274" y="1775"/>
                  </a:cubicBezTo>
                  <a:lnTo>
                    <a:pt x="322" y="1775"/>
                  </a:lnTo>
                  <a:cubicBezTo>
                    <a:pt x="286" y="1799"/>
                    <a:pt x="262" y="1799"/>
                    <a:pt x="179" y="1846"/>
                  </a:cubicBezTo>
                  <a:lnTo>
                    <a:pt x="203" y="1846"/>
                  </a:lnTo>
                  <a:cubicBezTo>
                    <a:pt x="244" y="1828"/>
                    <a:pt x="265" y="1822"/>
                    <a:pt x="278" y="1822"/>
                  </a:cubicBezTo>
                  <a:cubicBezTo>
                    <a:pt x="292" y="1822"/>
                    <a:pt x="298" y="1828"/>
                    <a:pt x="310" y="1834"/>
                  </a:cubicBezTo>
                  <a:cubicBezTo>
                    <a:pt x="286" y="1846"/>
                    <a:pt x="345" y="1858"/>
                    <a:pt x="298" y="1882"/>
                  </a:cubicBezTo>
                  <a:lnTo>
                    <a:pt x="322" y="1882"/>
                  </a:lnTo>
                  <a:cubicBezTo>
                    <a:pt x="325" y="1882"/>
                    <a:pt x="328" y="1882"/>
                    <a:pt x="329" y="1883"/>
                  </a:cubicBezTo>
                  <a:lnTo>
                    <a:pt x="329" y="1883"/>
                  </a:lnTo>
                  <a:cubicBezTo>
                    <a:pt x="330" y="1882"/>
                    <a:pt x="332" y="1882"/>
                    <a:pt x="333" y="1882"/>
                  </a:cubicBezTo>
                  <a:cubicBezTo>
                    <a:pt x="381" y="1918"/>
                    <a:pt x="322" y="1965"/>
                    <a:pt x="310" y="2013"/>
                  </a:cubicBezTo>
                  <a:cubicBezTo>
                    <a:pt x="310" y="2015"/>
                    <a:pt x="313" y="2015"/>
                    <a:pt x="317" y="2015"/>
                  </a:cubicBezTo>
                  <a:cubicBezTo>
                    <a:pt x="322" y="2015"/>
                    <a:pt x="328" y="2015"/>
                    <a:pt x="336" y="2014"/>
                  </a:cubicBezTo>
                  <a:lnTo>
                    <a:pt x="336" y="2014"/>
                  </a:lnTo>
                  <a:cubicBezTo>
                    <a:pt x="392" y="2038"/>
                    <a:pt x="346" y="2073"/>
                    <a:pt x="393" y="2096"/>
                  </a:cubicBezTo>
                  <a:lnTo>
                    <a:pt x="369" y="2096"/>
                  </a:lnTo>
                  <a:cubicBezTo>
                    <a:pt x="333" y="2108"/>
                    <a:pt x="369" y="2108"/>
                    <a:pt x="405" y="2108"/>
                  </a:cubicBezTo>
                  <a:cubicBezTo>
                    <a:pt x="405" y="2108"/>
                    <a:pt x="381" y="2108"/>
                    <a:pt x="369" y="2120"/>
                  </a:cubicBezTo>
                  <a:cubicBezTo>
                    <a:pt x="357" y="2126"/>
                    <a:pt x="366" y="2126"/>
                    <a:pt x="375" y="2126"/>
                  </a:cubicBezTo>
                  <a:cubicBezTo>
                    <a:pt x="384" y="2126"/>
                    <a:pt x="393" y="2126"/>
                    <a:pt x="381" y="2132"/>
                  </a:cubicBezTo>
                  <a:lnTo>
                    <a:pt x="357" y="2132"/>
                  </a:lnTo>
                  <a:cubicBezTo>
                    <a:pt x="373" y="2132"/>
                    <a:pt x="368" y="2143"/>
                    <a:pt x="377" y="2143"/>
                  </a:cubicBezTo>
                  <a:cubicBezTo>
                    <a:pt x="381" y="2143"/>
                    <a:pt x="389" y="2140"/>
                    <a:pt x="405" y="2132"/>
                  </a:cubicBezTo>
                  <a:lnTo>
                    <a:pt x="405" y="2132"/>
                  </a:lnTo>
                  <a:cubicBezTo>
                    <a:pt x="381" y="2144"/>
                    <a:pt x="417" y="2144"/>
                    <a:pt x="405" y="2156"/>
                  </a:cubicBezTo>
                  <a:cubicBezTo>
                    <a:pt x="433" y="2156"/>
                    <a:pt x="401" y="2171"/>
                    <a:pt x="417" y="2171"/>
                  </a:cubicBezTo>
                  <a:cubicBezTo>
                    <a:pt x="422" y="2171"/>
                    <a:pt x="429" y="2170"/>
                    <a:pt x="441" y="2168"/>
                  </a:cubicBezTo>
                  <a:lnTo>
                    <a:pt x="441" y="2168"/>
                  </a:lnTo>
                  <a:cubicBezTo>
                    <a:pt x="381" y="2180"/>
                    <a:pt x="405" y="2203"/>
                    <a:pt x="429" y="2203"/>
                  </a:cubicBezTo>
                  <a:cubicBezTo>
                    <a:pt x="405" y="2203"/>
                    <a:pt x="417" y="2203"/>
                    <a:pt x="381" y="2215"/>
                  </a:cubicBezTo>
                  <a:cubicBezTo>
                    <a:pt x="381" y="2215"/>
                    <a:pt x="392" y="2221"/>
                    <a:pt x="406" y="2221"/>
                  </a:cubicBezTo>
                  <a:cubicBezTo>
                    <a:pt x="410" y="2221"/>
                    <a:pt x="414" y="2220"/>
                    <a:pt x="418" y="2219"/>
                  </a:cubicBezTo>
                  <a:lnTo>
                    <a:pt x="418" y="2219"/>
                  </a:lnTo>
                  <a:cubicBezTo>
                    <a:pt x="373" y="2238"/>
                    <a:pt x="495" y="2229"/>
                    <a:pt x="405" y="2251"/>
                  </a:cubicBezTo>
                  <a:cubicBezTo>
                    <a:pt x="441" y="2263"/>
                    <a:pt x="464" y="2275"/>
                    <a:pt x="488" y="2299"/>
                  </a:cubicBezTo>
                  <a:cubicBezTo>
                    <a:pt x="479" y="2300"/>
                    <a:pt x="473" y="2301"/>
                    <a:pt x="468" y="2301"/>
                  </a:cubicBezTo>
                  <a:cubicBezTo>
                    <a:pt x="449" y="2301"/>
                    <a:pt x="456" y="2290"/>
                    <a:pt x="445" y="2290"/>
                  </a:cubicBezTo>
                  <a:cubicBezTo>
                    <a:pt x="441" y="2290"/>
                    <a:pt x="432" y="2292"/>
                    <a:pt x="417" y="2299"/>
                  </a:cubicBezTo>
                  <a:cubicBezTo>
                    <a:pt x="441" y="2311"/>
                    <a:pt x="500" y="2311"/>
                    <a:pt x="488" y="2334"/>
                  </a:cubicBezTo>
                  <a:cubicBezTo>
                    <a:pt x="484" y="2342"/>
                    <a:pt x="480" y="2345"/>
                    <a:pt x="476" y="2345"/>
                  </a:cubicBezTo>
                  <a:cubicBezTo>
                    <a:pt x="468" y="2345"/>
                    <a:pt x="460" y="2334"/>
                    <a:pt x="453" y="2334"/>
                  </a:cubicBezTo>
                  <a:lnTo>
                    <a:pt x="453" y="2334"/>
                  </a:lnTo>
                  <a:cubicBezTo>
                    <a:pt x="476" y="2346"/>
                    <a:pt x="453" y="2370"/>
                    <a:pt x="488" y="2382"/>
                  </a:cubicBezTo>
                  <a:lnTo>
                    <a:pt x="476" y="2382"/>
                  </a:lnTo>
                  <a:cubicBezTo>
                    <a:pt x="476" y="2382"/>
                    <a:pt x="471" y="2387"/>
                    <a:pt x="478" y="2387"/>
                  </a:cubicBezTo>
                  <a:cubicBezTo>
                    <a:pt x="482" y="2387"/>
                    <a:pt x="488" y="2386"/>
                    <a:pt x="500" y="2382"/>
                  </a:cubicBezTo>
                  <a:cubicBezTo>
                    <a:pt x="536" y="2370"/>
                    <a:pt x="572" y="2370"/>
                    <a:pt x="607" y="2370"/>
                  </a:cubicBezTo>
                  <a:cubicBezTo>
                    <a:pt x="524" y="2382"/>
                    <a:pt x="595" y="2382"/>
                    <a:pt x="488" y="2406"/>
                  </a:cubicBezTo>
                  <a:lnTo>
                    <a:pt x="524" y="2406"/>
                  </a:lnTo>
                  <a:cubicBezTo>
                    <a:pt x="512" y="2406"/>
                    <a:pt x="500" y="2418"/>
                    <a:pt x="488" y="2418"/>
                  </a:cubicBezTo>
                  <a:lnTo>
                    <a:pt x="500" y="2418"/>
                  </a:lnTo>
                  <a:cubicBezTo>
                    <a:pt x="524" y="2418"/>
                    <a:pt x="560" y="2418"/>
                    <a:pt x="548" y="2430"/>
                  </a:cubicBezTo>
                  <a:lnTo>
                    <a:pt x="524" y="2430"/>
                  </a:lnTo>
                  <a:cubicBezTo>
                    <a:pt x="524" y="2430"/>
                    <a:pt x="607" y="2430"/>
                    <a:pt x="584" y="2453"/>
                  </a:cubicBezTo>
                  <a:cubicBezTo>
                    <a:pt x="524" y="2465"/>
                    <a:pt x="560" y="2465"/>
                    <a:pt x="512" y="2477"/>
                  </a:cubicBezTo>
                  <a:lnTo>
                    <a:pt x="524" y="2477"/>
                  </a:lnTo>
                  <a:lnTo>
                    <a:pt x="560" y="2465"/>
                  </a:lnTo>
                  <a:cubicBezTo>
                    <a:pt x="560" y="2477"/>
                    <a:pt x="595" y="2465"/>
                    <a:pt x="584" y="2489"/>
                  </a:cubicBezTo>
                  <a:cubicBezTo>
                    <a:pt x="607" y="2489"/>
                    <a:pt x="631" y="2479"/>
                    <a:pt x="641" y="2479"/>
                  </a:cubicBezTo>
                  <a:cubicBezTo>
                    <a:pt x="646" y="2479"/>
                    <a:pt x="647" y="2481"/>
                    <a:pt x="643" y="2489"/>
                  </a:cubicBezTo>
                  <a:cubicBezTo>
                    <a:pt x="637" y="2495"/>
                    <a:pt x="637" y="2495"/>
                    <a:pt x="636" y="2495"/>
                  </a:cubicBezTo>
                  <a:cubicBezTo>
                    <a:pt x="634" y="2495"/>
                    <a:pt x="631" y="2495"/>
                    <a:pt x="619" y="2501"/>
                  </a:cubicBezTo>
                  <a:cubicBezTo>
                    <a:pt x="631" y="2501"/>
                    <a:pt x="655" y="2501"/>
                    <a:pt x="643" y="2513"/>
                  </a:cubicBezTo>
                  <a:lnTo>
                    <a:pt x="572" y="2537"/>
                  </a:lnTo>
                  <a:cubicBezTo>
                    <a:pt x="582" y="2534"/>
                    <a:pt x="588" y="2533"/>
                    <a:pt x="592" y="2533"/>
                  </a:cubicBezTo>
                  <a:cubicBezTo>
                    <a:pt x="604" y="2533"/>
                    <a:pt x="599" y="2540"/>
                    <a:pt x="611" y="2540"/>
                  </a:cubicBezTo>
                  <a:cubicBezTo>
                    <a:pt x="615" y="2540"/>
                    <a:pt x="621" y="2539"/>
                    <a:pt x="631" y="2537"/>
                  </a:cubicBezTo>
                  <a:lnTo>
                    <a:pt x="631" y="2537"/>
                  </a:lnTo>
                  <a:cubicBezTo>
                    <a:pt x="619" y="2549"/>
                    <a:pt x="595" y="2549"/>
                    <a:pt x="584" y="2561"/>
                  </a:cubicBezTo>
                  <a:cubicBezTo>
                    <a:pt x="584" y="2562"/>
                    <a:pt x="585" y="2563"/>
                    <a:pt x="588" y="2563"/>
                  </a:cubicBezTo>
                  <a:cubicBezTo>
                    <a:pt x="598" y="2563"/>
                    <a:pt x="625" y="2552"/>
                    <a:pt x="633" y="2552"/>
                  </a:cubicBezTo>
                  <a:cubicBezTo>
                    <a:pt x="637" y="2552"/>
                    <a:pt x="637" y="2554"/>
                    <a:pt x="631" y="2561"/>
                  </a:cubicBezTo>
                  <a:lnTo>
                    <a:pt x="619" y="2561"/>
                  </a:lnTo>
                  <a:cubicBezTo>
                    <a:pt x="607" y="2572"/>
                    <a:pt x="643" y="2572"/>
                    <a:pt x="631" y="2596"/>
                  </a:cubicBezTo>
                  <a:cubicBezTo>
                    <a:pt x="615" y="2600"/>
                    <a:pt x="609" y="2602"/>
                    <a:pt x="605" y="2602"/>
                  </a:cubicBezTo>
                  <a:cubicBezTo>
                    <a:pt x="598" y="2602"/>
                    <a:pt x="603" y="2596"/>
                    <a:pt x="572" y="2596"/>
                  </a:cubicBezTo>
                  <a:cubicBezTo>
                    <a:pt x="584" y="2620"/>
                    <a:pt x="643" y="2620"/>
                    <a:pt x="631" y="2644"/>
                  </a:cubicBezTo>
                  <a:cubicBezTo>
                    <a:pt x="652" y="2638"/>
                    <a:pt x="660" y="2636"/>
                    <a:pt x="661" y="2636"/>
                  </a:cubicBezTo>
                  <a:lnTo>
                    <a:pt x="661" y="2636"/>
                  </a:lnTo>
                  <a:cubicBezTo>
                    <a:pt x="665" y="2636"/>
                    <a:pt x="604" y="2656"/>
                    <a:pt x="631" y="2656"/>
                  </a:cubicBezTo>
                  <a:lnTo>
                    <a:pt x="607" y="2656"/>
                  </a:lnTo>
                  <a:cubicBezTo>
                    <a:pt x="595" y="2680"/>
                    <a:pt x="631" y="2680"/>
                    <a:pt x="655" y="2692"/>
                  </a:cubicBezTo>
                  <a:lnTo>
                    <a:pt x="631" y="2692"/>
                  </a:lnTo>
                  <a:cubicBezTo>
                    <a:pt x="619" y="2703"/>
                    <a:pt x="631" y="2703"/>
                    <a:pt x="619" y="2715"/>
                  </a:cubicBezTo>
                  <a:lnTo>
                    <a:pt x="667" y="2715"/>
                  </a:lnTo>
                  <a:cubicBezTo>
                    <a:pt x="560" y="2763"/>
                    <a:pt x="738" y="2739"/>
                    <a:pt x="655" y="2787"/>
                  </a:cubicBezTo>
                  <a:cubicBezTo>
                    <a:pt x="649" y="2781"/>
                    <a:pt x="646" y="2778"/>
                    <a:pt x="643" y="2778"/>
                  </a:cubicBezTo>
                  <a:cubicBezTo>
                    <a:pt x="640" y="2778"/>
                    <a:pt x="637" y="2781"/>
                    <a:pt x="631" y="2787"/>
                  </a:cubicBezTo>
                  <a:lnTo>
                    <a:pt x="655" y="2799"/>
                  </a:lnTo>
                  <a:cubicBezTo>
                    <a:pt x="679" y="2787"/>
                    <a:pt x="691" y="2787"/>
                    <a:pt x="703" y="2775"/>
                  </a:cubicBezTo>
                  <a:lnTo>
                    <a:pt x="738" y="2775"/>
                  </a:lnTo>
                  <a:cubicBezTo>
                    <a:pt x="714" y="2775"/>
                    <a:pt x="691" y="2787"/>
                    <a:pt x="667" y="2799"/>
                  </a:cubicBezTo>
                  <a:lnTo>
                    <a:pt x="703" y="2787"/>
                  </a:lnTo>
                  <a:lnTo>
                    <a:pt x="703" y="2787"/>
                  </a:lnTo>
                  <a:cubicBezTo>
                    <a:pt x="687" y="2793"/>
                    <a:pt x="684" y="2795"/>
                    <a:pt x="687" y="2795"/>
                  </a:cubicBezTo>
                  <a:cubicBezTo>
                    <a:pt x="693" y="2795"/>
                    <a:pt x="731" y="2784"/>
                    <a:pt x="733" y="2784"/>
                  </a:cubicBezTo>
                  <a:lnTo>
                    <a:pt x="733" y="2784"/>
                  </a:lnTo>
                  <a:cubicBezTo>
                    <a:pt x="734" y="2784"/>
                    <a:pt x="732" y="2785"/>
                    <a:pt x="726" y="2787"/>
                  </a:cubicBezTo>
                  <a:lnTo>
                    <a:pt x="738" y="2787"/>
                  </a:lnTo>
                  <a:cubicBezTo>
                    <a:pt x="720" y="2793"/>
                    <a:pt x="717" y="2793"/>
                    <a:pt x="714" y="2793"/>
                  </a:cubicBezTo>
                  <a:cubicBezTo>
                    <a:pt x="712" y="2793"/>
                    <a:pt x="709" y="2793"/>
                    <a:pt x="691" y="2799"/>
                  </a:cubicBezTo>
                  <a:cubicBezTo>
                    <a:pt x="691" y="2799"/>
                    <a:pt x="712" y="2796"/>
                    <a:pt x="728" y="2796"/>
                  </a:cubicBezTo>
                  <a:cubicBezTo>
                    <a:pt x="744" y="2796"/>
                    <a:pt x="756" y="2799"/>
                    <a:pt x="738" y="2811"/>
                  </a:cubicBezTo>
                  <a:lnTo>
                    <a:pt x="714" y="2811"/>
                  </a:lnTo>
                  <a:cubicBezTo>
                    <a:pt x="667" y="2822"/>
                    <a:pt x="679" y="2822"/>
                    <a:pt x="679" y="2834"/>
                  </a:cubicBezTo>
                  <a:lnTo>
                    <a:pt x="655" y="2846"/>
                  </a:lnTo>
                  <a:lnTo>
                    <a:pt x="667" y="2846"/>
                  </a:lnTo>
                  <a:cubicBezTo>
                    <a:pt x="692" y="2840"/>
                    <a:pt x="705" y="2838"/>
                    <a:pt x="713" y="2838"/>
                  </a:cubicBezTo>
                  <a:cubicBezTo>
                    <a:pt x="730" y="2838"/>
                    <a:pt x="718" y="2849"/>
                    <a:pt x="739" y="2849"/>
                  </a:cubicBezTo>
                  <a:cubicBezTo>
                    <a:pt x="744" y="2849"/>
                    <a:pt x="751" y="2848"/>
                    <a:pt x="762" y="2846"/>
                  </a:cubicBezTo>
                  <a:lnTo>
                    <a:pt x="762" y="2846"/>
                  </a:lnTo>
                  <a:cubicBezTo>
                    <a:pt x="691" y="2858"/>
                    <a:pt x="726" y="2858"/>
                    <a:pt x="679" y="2870"/>
                  </a:cubicBezTo>
                  <a:cubicBezTo>
                    <a:pt x="667" y="2882"/>
                    <a:pt x="655" y="2882"/>
                    <a:pt x="643" y="2882"/>
                  </a:cubicBezTo>
                  <a:cubicBezTo>
                    <a:pt x="672" y="2882"/>
                    <a:pt x="639" y="2897"/>
                    <a:pt x="656" y="2897"/>
                  </a:cubicBezTo>
                  <a:cubicBezTo>
                    <a:pt x="659" y="2897"/>
                    <a:pt x="664" y="2897"/>
                    <a:pt x="671" y="2895"/>
                  </a:cubicBezTo>
                  <a:lnTo>
                    <a:pt x="671" y="2895"/>
                  </a:lnTo>
                  <a:cubicBezTo>
                    <a:pt x="669" y="2897"/>
                    <a:pt x="665" y="2903"/>
                    <a:pt x="643" y="2918"/>
                  </a:cubicBezTo>
                  <a:cubicBezTo>
                    <a:pt x="655" y="2918"/>
                    <a:pt x="667" y="2906"/>
                    <a:pt x="679" y="2894"/>
                  </a:cubicBezTo>
                  <a:cubicBezTo>
                    <a:pt x="726" y="2894"/>
                    <a:pt x="631" y="2942"/>
                    <a:pt x="703" y="2942"/>
                  </a:cubicBezTo>
                  <a:cubicBezTo>
                    <a:pt x="726" y="2942"/>
                    <a:pt x="750" y="2936"/>
                    <a:pt x="774" y="2936"/>
                  </a:cubicBezTo>
                  <a:cubicBezTo>
                    <a:pt x="786" y="2936"/>
                    <a:pt x="798" y="2938"/>
                    <a:pt x="810" y="2942"/>
                  </a:cubicBezTo>
                  <a:cubicBezTo>
                    <a:pt x="808" y="2942"/>
                    <a:pt x="807" y="2942"/>
                    <a:pt x="805" y="2942"/>
                  </a:cubicBezTo>
                  <a:lnTo>
                    <a:pt x="805" y="2942"/>
                  </a:lnTo>
                  <a:cubicBezTo>
                    <a:pt x="811" y="2942"/>
                    <a:pt x="816" y="2942"/>
                    <a:pt x="822" y="2942"/>
                  </a:cubicBezTo>
                  <a:cubicBezTo>
                    <a:pt x="834" y="2930"/>
                    <a:pt x="828" y="2930"/>
                    <a:pt x="822" y="2930"/>
                  </a:cubicBezTo>
                  <a:cubicBezTo>
                    <a:pt x="816" y="2930"/>
                    <a:pt x="810" y="2930"/>
                    <a:pt x="822" y="2918"/>
                  </a:cubicBezTo>
                  <a:cubicBezTo>
                    <a:pt x="830" y="2918"/>
                    <a:pt x="843" y="2912"/>
                    <a:pt x="851" y="2912"/>
                  </a:cubicBezTo>
                  <a:cubicBezTo>
                    <a:pt x="855" y="2912"/>
                    <a:pt x="857" y="2914"/>
                    <a:pt x="857" y="2918"/>
                  </a:cubicBezTo>
                  <a:cubicBezTo>
                    <a:pt x="869" y="2912"/>
                    <a:pt x="857" y="2912"/>
                    <a:pt x="848" y="2912"/>
                  </a:cubicBezTo>
                  <a:cubicBezTo>
                    <a:pt x="839" y="2912"/>
                    <a:pt x="834" y="2912"/>
                    <a:pt x="857" y="2906"/>
                  </a:cubicBezTo>
                  <a:cubicBezTo>
                    <a:pt x="853" y="2903"/>
                    <a:pt x="848" y="2902"/>
                    <a:pt x="843" y="2902"/>
                  </a:cubicBezTo>
                  <a:cubicBezTo>
                    <a:pt x="823" y="2902"/>
                    <a:pt x="800" y="2918"/>
                    <a:pt x="762" y="2918"/>
                  </a:cubicBezTo>
                  <a:lnTo>
                    <a:pt x="824" y="2887"/>
                  </a:lnTo>
                  <a:lnTo>
                    <a:pt x="824" y="2887"/>
                  </a:lnTo>
                  <a:cubicBezTo>
                    <a:pt x="822" y="2890"/>
                    <a:pt x="822" y="2894"/>
                    <a:pt x="822" y="2894"/>
                  </a:cubicBezTo>
                  <a:lnTo>
                    <a:pt x="857" y="2870"/>
                  </a:lnTo>
                  <a:lnTo>
                    <a:pt x="824" y="2887"/>
                  </a:lnTo>
                  <a:lnTo>
                    <a:pt x="824" y="2887"/>
                  </a:lnTo>
                  <a:cubicBezTo>
                    <a:pt x="825" y="2884"/>
                    <a:pt x="828" y="2882"/>
                    <a:pt x="834" y="2882"/>
                  </a:cubicBezTo>
                  <a:cubicBezTo>
                    <a:pt x="810" y="2882"/>
                    <a:pt x="822" y="2882"/>
                    <a:pt x="798" y="2894"/>
                  </a:cubicBezTo>
                  <a:cubicBezTo>
                    <a:pt x="834" y="2870"/>
                    <a:pt x="774" y="2870"/>
                    <a:pt x="834" y="2846"/>
                  </a:cubicBezTo>
                  <a:cubicBezTo>
                    <a:pt x="820" y="2846"/>
                    <a:pt x="813" y="2850"/>
                    <a:pt x="809" y="2854"/>
                  </a:cubicBezTo>
                  <a:lnTo>
                    <a:pt x="809" y="2854"/>
                  </a:lnTo>
                  <a:cubicBezTo>
                    <a:pt x="806" y="2854"/>
                    <a:pt x="801" y="2855"/>
                    <a:pt x="798" y="2855"/>
                  </a:cubicBezTo>
                  <a:cubicBezTo>
                    <a:pt x="793" y="2855"/>
                    <a:pt x="791" y="2853"/>
                    <a:pt x="798" y="2846"/>
                  </a:cubicBezTo>
                  <a:cubicBezTo>
                    <a:pt x="816" y="2834"/>
                    <a:pt x="822" y="2834"/>
                    <a:pt x="828" y="2834"/>
                  </a:cubicBezTo>
                  <a:cubicBezTo>
                    <a:pt x="834" y="2834"/>
                    <a:pt x="839" y="2834"/>
                    <a:pt x="857" y="2822"/>
                  </a:cubicBezTo>
                  <a:lnTo>
                    <a:pt x="857" y="2822"/>
                  </a:lnTo>
                  <a:cubicBezTo>
                    <a:pt x="839" y="2828"/>
                    <a:pt x="831" y="2831"/>
                    <a:pt x="829" y="2831"/>
                  </a:cubicBezTo>
                  <a:cubicBezTo>
                    <a:pt x="822" y="2831"/>
                    <a:pt x="866" y="2811"/>
                    <a:pt x="857" y="2811"/>
                  </a:cubicBezTo>
                  <a:lnTo>
                    <a:pt x="881" y="2799"/>
                  </a:lnTo>
                  <a:lnTo>
                    <a:pt x="881" y="2799"/>
                  </a:lnTo>
                  <a:lnTo>
                    <a:pt x="822" y="2811"/>
                  </a:lnTo>
                  <a:cubicBezTo>
                    <a:pt x="810" y="2811"/>
                    <a:pt x="822" y="2799"/>
                    <a:pt x="810" y="2799"/>
                  </a:cubicBezTo>
                  <a:cubicBezTo>
                    <a:pt x="821" y="2799"/>
                    <a:pt x="833" y="2776"/>
                    <a:pt x="844" y="2753"/>
                  </a:cubicBezTo>
                  <a:lnTo>
                    <a:pt x="844" y="2753"/>
                  </a:lnTo>
                  <a:cubicBezTo>
                    <a:pt x="832" y="2756"/>
                    <a:pt x="824" y="2756"/>
                    <a:pt x="818" y="2756"/>
                  </a:cubicBezTo>
                  <a:cubicBezTo>
                    <a:pt x="803" y="2756"/>
                    <a:pt x="806" y="2751"/>
                    <a:pt x="798" y="2751"/>
                  </a:cubicBezTo>
                  <a:cubicBezTo>
                    <a:pt x="810" y="2751"/>
                    <a:pt x="834" y="2739"/>
                    <a:pt x="857" y="2739"/>
                  </a:cubicBezTo>
                  <a:cubicBezTo>
                    <a:pt x="857" y="2727"/>
                    <a:pt x="810" y="2739"/>
                    <a:pt x="834" y="2715"/>
                  </a:cubicBezTo>
                  <a:lnTo>
                    <a:pt x="834" y="2715"/>
                  </a:lnTo>
                  <a:cubicBezTo>
                    <a:pt x="823" y="2719"/>
                    <a:pt x="811" y="2722"/>
                    <a:pt x="799" y="2726"/>
                  </a:cubicBezTo>
                  <a:lnTo>
                    <a:pt x="799" y="2726"/>
                  </a:lnTo>
                  <a:cubicBezTo>
                    <a:pt x="801" y="2723"/>
                    <a:pt x="798" y="2722"/>
                    <a:pt x="794" y="2722"/>
                  </a:cubicBezTo>
                  <a:cubicBezTo>
                    <a:pt x="793" y="2722"/>
                    <a:pt x="792" y="2722"/>
                    <a:pt x="791" y="2722"/>
                  </a:cubicBezTo>
                  <a:lnTo>
                    <a:pt x="791" y="2722"/>
                  </a:lnTo>
                  <a:cubicBezTo>
                    <a:pt x="794" y="2719"/>
                    <a:pt x="797" y="2715"/>
                    <a:pt x="810" y="2715"/>
                  </a:cubicBezTo>
                  <a:cubicBezTo>
                    <a:pt x="818" y="2711"/>
                    <a:pt x="819" y="2710"/>
                    <a:pt x="818" y="2710"/>
                  </a:cubicBezTo>
                  <a:lnTo>
                    <a:pt x="818" y="2710"/>
                  </a:lnTo>
                  <a:cubicBezTo>
                    <a:pt x="817" y="2710"/>
                    <a:pt x="816" y="2710"/>
                    <a:pt x="814" y="2711"/>
                  </a:cubicBezTo>
                  <a:lnTo>
                    <a:pt x="814" y="2711"/>
                  </a:lnTo>
                  <a:cubicBezTo>
                    <a:pt x="825" y="2701"/>
                    <a:pt x="835" y="2692"/>
                    <a:pt x="845" y="2692"/>
                  </a:cubicBezTo>
                  <a:lnTo>
                    <a:pt x="810" y="2692"/>
                  </a:lnTo>
                  <a:cubicBezTo>
                    <a:pt x="810" y="2692"/>
                    <a:pt x="834" y="2680"/>
                    <a:pt x="857" y="2668"/>
                  </a:cubicBezTo>
                  <a:cubicBezTo>
                    <a:pt x="841" y="2668"/>
                    <a:pt x="847" y="2662"/>
                    <a:pt x="838" y="2662"/>
                  </a:cubicBezTo>
                  <a:cubicBezTo>
                    <a:pt x="834" y="2662"/>
                    <a:pt x="826" y="2664"/>
                    <a:pt x="810" y="2668"/>
                  </a:cubicBezTo>
                  <a:lnTo>
                    <a:pt x="834" y="2656"/>
                  </a:lnTo>
                  <a:cubicBezTo>
                    <a:pt x="826" y="2656"/>
                    <a:pt x="823" y="2645"/>
                    <a:pt x="811" y="2645"/>
                  </a:cubicBezTo>
                  <a:cubicBezTo>
                    <a:pt x="806" y="2645"/>
                    <a:pt x="798" y="2648"/>
                    <a:pt x="786" y="2656"/>
                  </a:cubicBezTo>
                  <a:cubicBezTo>
                    <a:pt x="738" y="2656"/>
                    <a:pt x="798" y="2620"/>
                    <a:pt x="774" y="2608"/>
                  </a:cubicBezTo>
                  <a:lnTo>
                    <a:pt x="798" y="2608"/>
                  </a:lnTo>
                  <a:cubicBezTo>
                    <a:pt x="774" y="2608"/>
                    <a:pt x="774" y="2596"/>
                    <a:pt x="750" y="2596"/>
                  </a:cubicBezTo>
                  <a:cubicBezTo>
                    <a:pt x="750" y="2596"/>
                    <a:pt x="774" y="2584"/>
                    <a:pt x="786" y="2572"/>
                  </a:cubicBezTo>
                  <a:cubicBezTo>
                    <a:pt x="774" y="2572"/>
                    <a:pt x="762" y="2572"/>
                    <a:pt x="774" y="2561"/>
                  </a:cubicBezTo>
                  <a:cubicBezTo>
                    <a:pt x="786" y="2555"/>
                    <a:pt x="792" y="2552"/>
                    <a:pt x="795" y="2552"/>
                  </a:cubicBezTo>
                  <a:cubicBezTo>
                    <a:pt x="798" y="2552"/>
                    <a:pt x="798" y="2555"/>
                    <a:pt x="798" y="2561"/>
                  </a:cubicBezTo>
                  <a:cubicBezTo>
                    <a:pt x="798" y="2562"/>
                    <a:pt x="799" y="2563"/>
                    <a:pt x="800" y="2563"/>
                  </a:cubicBezTo>
                  <a:cubicBezTo>
                    <a:pt x="806" y="2563"/>
                    <a:pt x="827" y="2537"/>
                    <a:pt x="786" y="2537"/>
                  </a:cubicBezTo>
                  <a:cubicBezTo>
                    <a:pt x="790" y="2537"/>
                    <a:pt x="794" y="2537"/>
                    <a:pt x="798" y="2536"/>
                  </a:cubicBezTo>
                  <a:lnTo>
                    <a:pt x="798" y="2536"/>
                  </a:lnTo>
                  <a:lnTo>
                    <a:pt x="798" y="2537"/>
                  </a:lnTo>
                  <a:lnTo>
                    <a:pt x="799" y="2536"/>
                  </a:lnTo>
                  <a:lnTo>
                    <a:pt x="799" y="2536"/>
                  </a:lnTo>
                  <a:cubicBezTo>
                    <a:pt x="799" y="2536"/>
                    <a:pt x="798" y="2536"/>
                    <a:pt x="798" y="2536"/>
                  </a:cubicBezTo>
                  <a:lnTo>
                    <a:pt x="798" y="2536"/>
                  </a:lnTo>
                  <a:lnTo>
                    <a:pt x="798" y="2525"/>
                  </a:lnTo>
                  <a:lnTo>
                    <a:pt x="845" y="2513"/>
                  </a:lnTo>
                  <a:cubicBezTo>
                    <a:pt x="893" y="2477"/>
                    <a:pt x="738" y="2513"/>
                    <a:pt x="834" y="2465"/>
                  </a:cubicBezTo>
                  <a:cubicBezTo>
                    <a:pt x="798" y="2465"/>
                    <a:pt x="810" y="2477"/>
                    <a:pt x="774" y="2489"/>
                  </a:cubicBezTo>
                  <a:cubicBezTo>
                    <a:pt x="786" y="2477"/>
                    <a:pt x="810" y="2465"/>
                    <a:pt x="834" y="2453"/>
                  </a:cubicBezTo>
                  <a:cubicBezTo>
                    <a:pt x="842" y="2445"/>
                    <a:pt x="835" y="2442"/>
                    <a:pt x="823" y="2442"/>
                  </a:cubicBezTo>
                  <a:cubicBezTo>
                    <a:pt x="810" y="2442"/>
                    <a:pt x="793" y="2445"/>
                    <a:pt x="785" y="2445"/>
                  </a:cubicBezTo>
                  <a:cubicBezTo>
                    <a:pt x="781" y="2445"/>
                    <a:pt x="781" y="2444"/>
                    <a:pt x="786" y="2441"/>
                  </a:cubicBezTo>
                  <a:lnTo>
                    <a:pt x="786" y="2441"/>
                  </a:lnTo>
                  <a:cubicBezTo>
                    <a:pt x="750" y="2453"/>
                    <a:pt x="726" y="2453"/>
                    <a:pt x="703" y="2453"/>
                  </a:cubicBezTo>
                  <a:cubicBezTo>
                    <a:pt x="726" y="2441"/>
                    <a:pt x="750" y="2430"/>
                    <a:pt x="786" y="2430"/>
                  </a:cubicBezTo>
                  <a:cubicBezTo>
                    <a:pt x="810" y="2430"/>
                    <a:pt x="798" y="2406"/>
                    <a:pt x="834" y="2406"/>
                  </a:cubicBezTo>
                  <a:cubicBezTo>
                    <a:pt x="827" y="2406"/>
                    <a:pt x="817" y="2406"/>
                    <a:pt x="809" y="2408"/>
                  </a:cubicBezTo>
                  <a:lnTo>
                    <a:pt x="809" y="2408"/>
                  </a:lnTo>
                  <a:cubicBezTo>
                    <a:pt x="809" y="2403"/>
                    <a:pt x="802" y="2397"/>
                    <a:pt x="810" y="2382"/>
                  </a:cubicBezTo>
                  <a:lnTo>
                    <a:pt x="810" y="2382"/>
                  </a:lnTo>
                  <a:cubicBezTo>
                    <a:pt x="798" y="2394"/>
                    <a:pt x="786" y="2394"/>
                    <a:pt x="774" y="2394"/>
                  </a:cubicBezTo>
                  <a:cubicBezTo>
                    <a:pt x="783" y="2385"/>
                    <a:pt x="780" y="2383"/>
                    <a:pt x="773" y="2383"/>
                  </a:cubicBezTo>
                  <a:cubicBezTo>
                    <a:pt x="766" y="2383"/>
                    <a:pt x="754" y="2386"/>
                    <a:pt x="746" y="2386"/>
                  </a:cubicBezTo>
                  <a:cubicBezTo>
                    <a:pt x="741" y="2386"/>
                    <a:pt x="738" y="2385"/>
                    <a:pt x="738" y="2382"/>
                  </a:cubicBezTo>
                  <a:cubicBezTo>
                    <a:pt x="762" y="2370"/>
                    <a:pt x="798" y="2370"/>
                    <a:pt x="774" y="2370"/>
                  </a:cubicBezTo>
                  <a:cubicBezTo>
                    <a:pt x="786" y="2358"/>
                    <a:pt x="810" y="2358"/>
                    <a:pt x="834" y="2358"/>
                  </a:cubicBezTo>
                  <a:cubicBezTo>
                    <a:pt x="798" y="2358"/>
                    <a:pt x="845" y="2334"/>
                    <a:pt x="845" y="2322"/>
                  </a:cubicBezTo>
                  <a:cubicBezTo>
                    <a:pt x="822" y="2322"/>
                    <a:pt x="786" y="2334"/>
                    <a:pt x="750" y="2334"/>
                  </a:cubicBezTo>
                  <a:cubicBezTo>
                    <a:pt x="774" y="2322"/>
                    <a:pt x="738" y="2322"/>
                    <a:pt x="774" y="2311"/>
                  </a:cubicBezTo>
                  <a:lnTo>
                    <a:pt x="774" y="2311"/>
                  </a:lnTo>
                  <a:cubicBezTo>
                    <a:pt x="771" y="2317"/>
                    <a:pt x="773" y="2319"/>
                    <a:pt x="777" y="2319"/>
                  </a:cubicBezTo>
                  <a:cubicBezTo>
                    <a:pt x="787" y="2319"/>
                    <a:pt x="811" y="2308"/>
                    <a:pt x="825" y="2308"/>
                  </a:cubicBezTo>
                  <a:cubicBezTo>
                    <a:pt x="829" y="2308"/>
                    <a:pt x="832" y="2309"/>
                    <a:pt x="834" y="2311"/>
                  </a:cubicBezTo>
                  <a:lnTo>
                    <a:pt x="845" y="2311"/>
                  </a:lnTo>
                  <a:cubicBezTo>
                    <a:pt x="857" y="2303"/>
                    <a:pt x="855" y="2300"/>
                    <a:pt x="846" y="2300"/>
                  </a:cubicBezTo>
                  <a:cubicBezTo>
                    <a:pt x="836" y="2300"/>
                    <a:pt x="819" y="2303"/>
                    <a:pt x="805" y="2306"/>
                  </a:cubicBezTo>
                  <a:lnTo>
                    <a:pt x="805" y="2306"/>
                  </a:lnTo>
                  <a:cubicBezTo>
                    <a:pt x="821" y="2299"/>
                    <a:pt x="834" y="2287"/>
                    <a:pt x="834" y="2287"/>
                  </a:cubicBezTo>
                  <a:cubicBezTo>
                    <a:pt x="822" y="2287"/>
                    <a:pt x="786" y="2299"/>
                    <a:pt x="774" y="2299"/>
                  </a:cubicBezTo>
                  <a:cubicBezTo>
                    <a:pt x="780" y="2293"/>
                    <a:pt x="774" y="2293"/>
                    <a:pt x="767" y="2293"/>
                  </a:cubicBezTo>
                  <a:cubicBezTo>
                    <a:pt x="759" y="2293"/>
                    <a:pt x="750" y="2293"/>
                    <a:pt x="750" y="2287"/>
                  </a:cubicBezTo>
                  <a:lnTo>
                    <a:pt x="750" y="2299"/>
                  </a:lnTo>
                  <a:lnTo>
                    <a:pt x="738" y="2299"/>
                  </a:lnTo>
                  <a:cubicBezTo>
                    <a:pt x="691" y="2299"/>
                    <a:pt x="774" y="2275"/>
                    <a:pt x="750" y="2275"/>
                  </a:cubicBezTo>
                  <a:cubicBezTo>
                    <a:pt x="762" y="2263"/>
                    <a:pt x="798" y="2263"/>
                    <a:pt x="798" y="2251"/>
                  </a:cubicBezTo>
                  <a:cubicBezTo>
                    <a:pt x="774" y="2251"/>
                    <a:pt x="834" y="2239"/>
                    <a:pt x="798" y="2227"/>
                  </a:cubicBezTo>
                  <a:lnTo>
                    <a:pt x="798" y="2227"/>
                  </a:lnTo>
                  <a:cubicBezTo>
                    <a:pt x="786" y="2239"/>
                    <a:pt x="762" y="2239"/>
                    <a:pt x="738" y="2239"/>
                  </a:cubicBezTo>
                  <a:lnTo>
                    <a:pt x="774" y="2251"/>
                  </a:lnTo>
                  <a:lnTo>
                    <a:pt x="726" y="2251"/>
                  </a:lnTo>
                  <a:cubicBezTo>
                    <a:pt x="726" y="2251"/>
                    <a:pt x="738" y="2251"/>
                    <a:pt x="738" y="2263"/>
                  </a:cubicBezTo>
                  <a:cubicBezTo>
                    <a:pt x="730" y="2263"/>
                    <a:pt x="716" y="2263"/>
                    <a:pt x="704" y="2267"/>
                  </a:cubicBezTo>
                  <a:lnTo>
                    <a:pt x="704" y="2267"/>
                  </a:lnTo>
                  <a:cubicBezTo>
                    <a:pt x="709" y="2263"/>
                    <a:pt x="702" y="2263"/>
                    <a:pt x="695" y="2263"/>
                  </a:cubicBezTo>
                  <a:cubicBezTo>
                    <a:pt x="685" y="2263"/>
                    <a:pt x="673" y="2263"/>
                    <a:pt x="691" y="2251"/>
                  </a:cubicBezTo>
                  <a:lnTo>
                    <a:pt x="774" y="2227"/>
                  </a:lnTo>
                  <a:cubicBezTo>
                    <a:pt x="810" y="2203"/>
                    <a:pt x="726" y="2215"/>
                    <a:pt x="738" y="2191"/>
                  </a:cubicBezTo>
                  <a:lnTo>
                    <a:pt x="738" y="2191"/>
                  </a:lnTo>
                  <a:lnTo>
                    <a:pt x="726" y="2203"/>
                  </a:lnTo>
                  <a:cubicBezTo>
                    <a:pt x="703" y="2203"/>
                    <a:pt x="726" y="2191"/>
                    <a:pt x="714" y="2191"/>
                  </a:cubicBezTo>
                  <a:cubicBezTo>
                    <a:pt x="726" y="2191"/>
                    <a:pt x="750" y="2180"/>
                    <a:pt x="762" y="2180"/>
                  </a:cubicBezTo>
                  <a:cubicBezTo>
                    <a:pt x="746" y="2180"/>
                    <a:pt x="752" y="2174"/>
                    <a:pt x="739" y="2174"/>
                  </a:cubicBezTo>
                  <a:cubicBezTo>
                    <a:pt x="733" y="2174"/>
                    <a:pt x="722" y="2176"/>
                    <a:pt x="703" y="2180"/>
                  </a:cubicBezTo>
                  <a:lnTo>
                    <a:pt x="738" y="2156"/>
                  </a:lnTo>
                  <a:cubicBezTo>
                    <a:pt x="742" y="2152"/>
                    <a:pt x="734" y="2150"/>
                    <a:pt x="722" y="2150"/>
                  </a:cubicBezTo>
                  <a:cubicBezTo>
                    <a:pt x="704" y="2150"/>
                    <a:pt x="677" y="2154"/>
                    <a:pt x="668" y="2155"/>
                  </a:cubicBezTo>
                  <a:lnTo>
                    <a:pt x="668" y="2155"/>
                  </a:lnTo>
                  <a:cubicBezTo>
                    <a:pt x="692" y="2144"/>
                    <a:pt x="715" y="2144"/>
                    <a:pt x="738" y="2144"/>
                  </a:cubicBezTo>
                  <a:cubicBezTo>
                    <a:pt x="738" y="2144"/>
                    <a:pt x="738" y="2139"/>
                    <a:pt x="735" y="2139"/>
                  </a:cubicBezTo>
                  <a:cubicBezTo>
                    <a:pt x="733" y="2139"/>
                    <a:pt x="730" y="2140"/>
                    <a:pt x="726" y="2144"/>
                  </a:cubicBezTo>
                  <a:cubicBezTo>
                    <a:pt x="732" y="2138"/>
                    <a:pt x="720" y="2138"/>
                    <a:pt x="710" y="2138"/>
                  </a:cubicBezTo>
                  <a:cubicBezTo>
                    <a:pt x="700" y="2138"/>
                    <a:pt x="691" y="2138"/>
                    <a:pt x="703" y="2132"/>
                  </a:cubicBezTo>
                  <a:lnTo>
                    <a:pt x="679" y="2132"/>
                  </a:lnTo>
                  <a:cubicBezTo>
                    <a:pt x="675" y="2128"/>
                    <a:pt x="669" y="2127"/>
                    <a:pt x="664" y="2127"/>
                  </a:cubicBezTo>
                  <a:cubicBezTo>
                    <a:pt x="652" y="2127"/>
                    <a:pt x="639" y="2132"/>
                    <a:pt x="631" y="2132"/>
                  </a:cubicBezTo>
                  <a:cubicBezTo>
                    <a:pt x="714" y="2108"/>
                    <a:pt x="619" y="2096"/>
                    <a:pt x="691" y="2072"/>
                  </a:cubicBezTo>
                  <a:cubicBezTo>
                    <a:pt x="679" y="2072"/>
                    <a:pt x="667" y="2060"/>
                    <a:pt x="667" y="2049"/>
                  </a:cubicBezTo>
                  <a:cubicBezTo>
                    <a:pt x="672" y="2046"/>
                    <a:pt x="672" y="2045"/>
                    <a:pt x="667" y="2045"/>
                  </a:cubicBezTo>
                  <a:cubicBezTo>
                    <a:pt x="660" y="2045"/>
                    <a:pt x="642" y="2048"/>
                    <a:pt x="630" y="2048"/>
                  </a:cubicBezTo>
                  <a:cubicBezTo>
                    <a:pt x="618" y="2048"/>
                    <a:pt x="610" y="2045"/>
                    <a:pt x="619" y="2037"/>
                  </a:cubicBezTo>
                  <a:cubicBezTo>
                    <a:pt x="627" y="2033"/>
                    <a:pt x="632" y="2031"/>
                    <a:pt x="636" y="2031"/>
                  </a:cubicBezTo>
                  <a:cubicBezTo>
                    <a:pt x="644" y="2031"/>
                    <a:pt x="647" y="2037"/>
                    <a:pt x="655" y="2037"/>
                  </a:cubicBezTo>
                  <a:cubicBezTo>
                    <a:pt x="750" y="2025"/>
                    <a:pt x="643" y="2025"/>
                    <a:pt x="691" y="2013"/>
                  </a:cubicBezTo>
                  <a:cubicBezTo>
                    <a:pt x="726" y="1989"/>
                    <a:pt x="655" y="2001"/>
                    <a:pt x="655" y="1989"/>
                  </a:cubicBezTo>
                  <a:lnTo>
                    <a:pt x="679" y="1989"/>
                  </a:lnTo>
                  <a:cubicBezTo>
                    <a:pt x="643" y="1989"/>
                    <a:pt x="619" y="1989"/>
                    <a:pt x="595" y="1977"/>
                  </a:cubicBezTo>
                  <a:cubicBezTo>
                    <a:pt x="598" y="1974"/>
                    <a:pt x="602" y="1972"/>
                    <a:pt x="607" y="1970"/>
                  </a:cubicBezTo>
                  <a:lnTo>
                    <a:pt x="607" y="1970"/>
                  </a:lnTo>
                  <a:cubicBezTo>
                    <a:pt x="603" y="1970"/>
                    <a:pt x="599" y="1971"/>
                    <a:pt x="595" y="1971"/>
                  </a:cubicBezTo>
                  <a:cubicBezTo>
                    <a:pt x="585" y="1971"/>
                    <a:pt x="576" y="1969"/>
                    <a:pt x="572" y="1965"/>
                  </a:cubicBezTo>
                  <a:cubicBezTo>
                    <a:pt x="595" y="1953"/>
                    <a:pt x="619" y="1953"/>
                    <a:pt x="655" y="1941"/>
                  </a:cubicBezTo>
                  <a:lnTo>
                    <a:pt x="655" y="1953"/>
                  </a:lnTo>
                  <a:cubicBezTo>
                    <a:pt x="703" y="1930"/>
                    <a:pt x="655" y="1941"/>
                    <a:pt x="655" y="1930"/>
                  </a:cubicBezTo>
                  <a:lnTo>
                    <a:pt x="667" y="1930"/>
                  </a:lnTo>
                  <a:cubicBezTo>
                    <a:pt x="667" y="1924"/>
                    <a:pt x="652" y="1924"/>
                    <a:pt x="637" y="1924"/>
                  </a:cubicBezTo>
                  <a:cubicBezTo>
                    <a:pt x="622" y="1924"/>
                    <a:pt x="607" y="1924"/>
                    <a:pt x="607" y="1918"/>
                  </a:cubicBezTo>
                  <a:lnTo>
                    <a:pt x="595" y="1918"/>
                  </a:lnTo>
                  <a:cubicBezTo>
                    <a:pt x="536" y="1918"/>
                    <a:pt x="619" y="1906"/>
                    <a:pt x="572" y="1906"/>
                  </a:cubicBezTo>
                  <a:lnTo>
                    <a:pt x="631" y="1894"/>
                  </a:lnTo>
                  <a:cubicBezTo>
                    <a:pt x="607" y="1882"/>
                    <a:pt x="584" y="1882"/>
                    <a:pt x="560" y="1882"/>
                  </a:cubicBezTo>
                  <a:cubicBezTo>
                    <a:pt x="578" y="1876"/>
                    <a:pt x="592" y="1873"/>
                    <a:pt x="607" y="1873"/>
                  </a:cubicBezTo>
                  <a:cubicBezTo>
                    <a:pt x="622" y="1873"/>
                    <a:pt x="637" y="1876"/>
                    <a:pt x="655" y="1882"/>
                  </a:cubicBezTo>
                  <a:cubicBezTo>
                    <a:pt x="655" y="1882"/>
                    <a:pt x="643" y="1870"/>
                    <a:pt x="631" y="1870"/>
                  </a:cubicBezTo>
                  <a:cubicBezTo>
                    <a:pt x="584" y="1870"/>
                    <a:pt x="560" y="1870"/>
                    <a:pt x="560" y="1858"/>
                  </a:cubicBezTo>
                  <a:cubicBezTo>
                    <a:pt x="667" y="1834"/>
                    <a:pt x="584" y="1822"/>
                    <a:pt x="667" y="1799"/>
                  </a:cubicBezTo>
                  <a:cubicBezTo>
                    <a:pt x="643" y="1799"/>
                    <a:pt x="643" y="1775"/>
                    <a:pt x="655" y="1763"/>
                  </a:cubicBezTo>
                  <a:cubicBezTo>
                    <a:pt x="695" y="1750"/>
                    <a:pt x="729" y="1746"/>
                    <a:pt x="759" y="1746"/>
                  </a:cubicBezTo>
                  <a:cubicBezTo>
                    <a:pt x="826" y="1746"/>
                    <a:pt x="878" y="1768"/>
                    <a:pt x="963" y="1768"/>
                  </a:cubicBezTo>
                  <a:cubicBezTo>
                    <a:pt x="985" y="1768"/>
                    <a:pt x="1009" y="1766"/>
                    <a:pt x="1036" y="1763"/>
                  </a:cubicBezTo>
                  <a:cubicBezTo>
                    <a:pt x="1097" y="1763"/>
                    <a:pt x="1149" y="1643"/>
                    <a:pt x="1185" y="1643"/>
                  </a:cubicBezTo>
                  <a:cubicBezTo>
                    <a:pt x="1191" y="1643"/>
                    <a:pt x="1197" y="1647"/>
                    <a:pt x="1203" y="1656"/>
                  </a:cubicBezTo>
                  <a:lnTo>
                    <a:pt x="1155" y="1715"/>
                  </a:lnTo>
                  <a:cubicBezTo>
                    <a:pt x="1226" y="1668"/>
                    <a:pt x="1298" y="1644"/>
                    <a:pt x="1369" y="1632"/>
                  </a:cubicBezTo>
                  <a:cubicBezTo>
                    <a:pt x="1441" y="1608"/>
                    <a:pt x="1512" y="1596"/>
                    <a:pt x="1536" y="1572"/>
                  </a:cubicBezTo>
                  <a:lnTo>
                    <a:pt x="1536" y="1596"/>
                  </a:lnTo>
                  <a:cubicBezTo>
                    <a:pt x="1542" y="1602"/>
                    <a:pt x="1547" y="1604"/>
                    <a:pt x="1552" y="1604"/>
                  </a:cubicBezTo>
                  <a:cubicBezTo>
                    <a:pt x="1570" y="1604"/>
                    <a:pt x="1584" y="1579"/>
                    <a:pt x="1584" y="1560"/>
                  </a:cubicBezTo>
                  <a:cubicBezTo>
                    <a:pt x="1596" y="1560"/>
                    <a:pt x="1584" y="1584"/>
                    <a:pt x="1596" y="1596"/>
                  </a:cubicBezTo>
                  <a:cubicBezTo>
                    <a:pt x="1596" y="1597"/>
                    <a:pt x="1597" y="1598"/>
                    <a:pt x="1599" y="1598"/>
                  </a:cubicBezTo>
                  <a:cubicBezTo>
                    <a:pt x="1608" y="1598"/>
                    <a:pt x="1623" y="1562"/>
                    <a:pt x="1635" y="1562"/>
                  </a:cubicBezTo>
                  <a:cubicBezTo>
                    <a:pt x="1638" y="1562"/>
                    <a:pt x="1641" y="1565"/>
                    <a:pt x="1643" y="1572"/>
                  </a:cubicBezTo>
                  <a:cubicBezTo>
                    <a:pt x="1643" y="1572"/>
                    <a:pt x="1643" y="1584"/>
                    <a:pt x="1643" y="1584"/>
                  </a:cubicBezTo>
                  <a:cubicBezTo>
                    <a:pt x="1643" y="1572"/>
                    <a:pt x="1691" y="1584"/>
                    <a:pt x="1667" y="1549"/>
                  </a:cubicBezTo>
                  <a:lnTo>
                    <a:pt x="1667" y="1549"/>
                  </a:lnTo>
                  <a:cubicBezTo>
                    <a:pt x="1672" y="1550"/>
                    <a:pt x="1677" y="1551"/>
                    <a:pt x="1682" y="1551"/>
                  </a:cubicBezTo>
                  <a:cubicBezTo>
                    <a:pt x="1699" y="1551"/>
                    <a:pt x="1710" y="1540"/>
                    <a:pt x="1722" y="1540"/>
                  </a:cubicBezTo>
                  <a:cubicBezTo>
                    <a:pt x="1727" y="1540"/>
                    <a:pt x="1732" y="1542"/>
                    <a:pt x="1738" y="1549"/>
                  </a:cubicBezTo>
                  <a:cubicBezTo>
                    <a:pt x="1738" y="1532"/>
                    <a:pt x="1744" y="1528"/>
                    <a:pt x="1752" y="1528"/>
                  </a:cubicBezTo>
                  <a:cubicBezTo>
                    <a:pt x="1757" y="1528"/>
                    <a:pt x="1763" y="1530"/>
                    <a:pt x="1769" y="1530"/>
                  </a:cubicBezTo>
                  <a:cubicBezTo>
                    <a:pt x="1778" y="1530"/>
                    <a:pt x="1786" y="1525"/>
                    <a:pt x="1786" y="1501"/>
                  </a:cubicBezTo>
                  <a:cubicBezTo>
                    <a:pt x="1792" y="1531"/>
                    <a:pt x="1795" y="1543"/>
                    <a:pt x="1798" y="1543"/>
                  </a:cubicBezTo>
                  <a:cubicBezTo>
                    <a:pt x="1801" y="1543"/>
                    <a:pt x="1804" y="1531"/>
                    <a:pt x="1810" y="1513"/>
                  </a:cubicBezTo>
                  <a:cubicBezTo>
                    <a:pt x="1810" y="1525"/>
                    <a:pt x="1810" y="1549"/>
                    <a:pt x="1810" y="1560"/>
                  </a:cubicBezTo>
                  <a:cubicBezTo>
                    <a:pt x="1822" y="1549"/>
                    <a:pt x="1822" y="1537"/>
                    <a:pt x="1834" y="1513"/>
                  </a:cubicBezTo>
                  <a:lnTo>
                    <a:pt x="1834" y="1513"/>
                  </a:lnTo>
                  <a:cubicBezTo>
                    <a:pt x="1828" y="1534"/>
                    <a:pt x="1828" y="1541"/>
                    <a:pt x="1830" y="1541"/>
                  </a:cubicBezTo>
                  <a:cubicBezTo>
                    <a:pt x="1833" y="1541"/>
                    <a:pt x="1839" y="1531"/>
                    <a:pt x="1846" y="1525"/>
                  </a:cubicBezTo>
                  <a:cubicBezTo>
                    <a:pt x="1851" y="1519"/>
                    <a:pt x="1856" y="1514"/>
                    <a:pt x="1858" y="1514"/>
                  </a:cubicBezTo>
                  <a:lnTo>
                    <a:pt x="1858" y="1514"/>
                  </a:lnTo>
                  <a:cubicBezTo>
                    <a:pt x="1861" y="1514"/>
                    <a:pt x="1859" y="1522"/>
                    <a:pt x="1846" y="1549"/>
                  </a:cubicBezTo>
                  <a:cubicBezTo>
                    <a:pt x="1852" y="1537"/>
                    <a:pt x="1866" y="1531"/>
                    <a:pt x="1881" y="1531"/>
                  </a:cubicBezTo>
                  <a:cubicBezTo>
                    <a:pt x="1896" y="1531"/>
                    <a:pt x="1911" y="1537"/>
                    <a:pt x="1917" y="1549"/>
                  </a:cubicBezTo>
                  <a:cubicBezTo>
                    <a:pt x="1898" y="1560"/>
                    <a:pt x="1890" y="1563"/>
                    <a:pt x="1886" y="1563"/>
                  </a:cubicBezTo>
                  <a:cubicBezTo>
                    <a:pt x="1881" y="1563"/>
                    <a:pt x="1882" y="1558"/>
                    <a:pt x="1876" y="1558"/>
                  </a:cubicBezTo>
                  <a:cubicBezTo>
                    <a:pt x="1872" y="1558"/>
                    <a:pt x="1864" y="1561"/>
                    <a:pt x="1846" y="1572"/>
                  </a:cubicBezTo>
                  <a:cubicBezTo>
                    <a:pt x="1854" y="1568"/>
                    <a:pt x="1868" y="1565"/>
                    <a:pt x="1881" y="1565"/>
                  </a:cubicBezTo>
                  <a:cubicBezTo>
                    <a:pt x="1903" y="1565"/>
                    <a:pt x="1925" y="1574"/>
                    <a:pt x="1917" y="1596"/>
                  </a:cubicBezTo>
                  <a:cubicBezTo>
                    <a:pt x="1913" y="1608"/>
                    <a:pt x="1909" y="1612"/>
                    <a:pt x="1905" y="1612"/>
                  </a:cubicBezTo>
                  <a:cubicBezTo>
                    <a:pt x="1897" y="1612"/>
                    <a:pt x="1889" y="1596"/>
                    <a:pt x="1881" y="1596"/>
                  </a:cubicBezTo>
                  <a:lnTo>
                    <a:pt x="1881" y="1596"/>
                  </a:lnTo>
                  <a:cubicBezTo>
                    <a:pt x="1917" y="1632"/>
                    <a:pt x="1893" y="1679"/>
                    <a:pt x="1917" y="1715"/>
                  </a:cubicBezTo>
                  <a:cubicBezTo>
                    <a:pt x="1922" y="1714"/>
                    <a:pt x="1928" y="1713"/>
                    <a:pt x="1933" y="1713"/>
                  </a:cubicBezTo>
                  <a:cubicBezTo>
                    <a:pt x="1973" y="1713"/>
                    <a:pt x="2010" y="1748"/>
                    <a:pt x="2023" y="1751"/>
                  </a:cubicBezTo>
                  <a:lnTo>
                    <a:pt x="2023" y="1751"/>
                  </a:lnTo>
                  <a:cubicBezTo>
                    <a:pt x="2016" y="1750"/>
                    <a:pt x="2010" y="1749"/>
                    <a:pt x="2005" y="1749"/>
                  </a:cubicBezTo>
                  <a:cubicBezTo>
                    <a:pt x="1962" y="1749"/>
                    <a:pt x="1987" y="1780"/>
                    <a:pt x="1946" y="1780"/>
                  </a:cubicBezTo>
                  <a:cubicBezTo>
                    <a:pt x="1938" y="1780"/>
                    <a:pt x="1928" y="1779"/>
                    <a:pt x="1914" y="1777"/>
                  </a:cubicBezTo>
                  <a:lnTo>
                    <a:pt x="1914" y="1777"/>
                  </a:lnTo>
                  <a:cubicBezTo>
                    <a:pt x="1923" y="1780"/>
                    <a:pt x="1932" y="1787"/>
                    <a:pt x="1941" y="1787"/>
                  </a:cubicBezTo>
                  <a:lnTo>
                    <a:pt x="1905" y="1787"/>
                  </a:lnTo>
                  <a:cubicBezTo>
                    <a:pt x="1917" y="1810"/>
                    <a:pt x="1953" y="1799"/>
                    <a:pt x="1941" y="1822"/>
                  </a:cubicBezTo>
                  <a:lnTo>
                    <a:pt x="1905" y="1822"/>
                  </a:lnTo>
                  <a:cubicBezTo>
                    <a:pt x="1941" y="1834"/>
                    <a:pt x="1965" y="1846"/>
                    <a:pt x="1953" y="1870"/>
                  </a:cubicBezTo>
                  <a:cubicBezTo>
                    <a:pt x="1941" y="1870"/>
                    <a:pt x="1929" y="1870"/>
                    <a:pt x="1929" y="1858"/>
                  </a:cubicBezTo>
                  <a:lnTo>
                    <a:pt x="1929" y="1858"/>
                  </a:lnTo>
                  <a:cubicBezTo>
                    <a:pt x="1929" y="1894"/>
                    <a:pt x="2000" y="1941"/>
                    <a:pt x="1953" y="1977"/>
                  </a:cubicBezTo>
                  <a:cubicBezTo>
                    <a:pt x="1940" y="1971"/>
                    <a:pt x="1933" y="1969"/>
                    <a:pt x="1927" y="1969"/>
                  </a:cubicBezTo>
                  <a:cubicBezTo>
                    <a:pt x="1916" y="1969"/>
                    <a:pt x="1916" y="1980"/>
                    <a:pt x="1898" y="1980"/>
                  </a:cubicBezTo>
                  <a:cubicBezTo>
                    <a:pt x="1894" y="1980"/>
                    <a:pt x="1888" y="1979"/>
                    <a:pt x="1881" y="1977"/>
                  </a:cubicBezTo>
                  <a:lnTo>
                    <a:pt x="1881" y="1977"/>
                  </a:lnTo>
                  <a:lnTo>
                    <a:pt x="1893" y="2001"/>
                  </a:lnTo>
                  <a:lnTo>
                    <a:pt x="1917" y="2001"/>
                  </a:lnTo>
                  <a:cubicBezTo>
                    <a:pt x="1917" y="2025"/>
                    <a:pt x="1941" y="2049"/>
                    <a:pt x="1917" y="2060"/>
                  </a:cubicBezTo>
                  <a:lnTo>
                    <a:pt x="1905" y="2037"/>
                  </a:lnTo>
                  <a:lnTo>
                    <a:pt x="1905" y="2084"/>
                  </a:lnTo>
                  <a:lnTo>
                    <a:pt x="1929" y="2060"/>
                  </a:lnTo>
                  <a:cubicBezTo>
                    <a:pt x="1953" y="2096"/>
                    <a:pt x="2000" y="2084"/>
                    <a:pt x="1965" y="2108"/>
                  </a:cubicBezTo>
                  <a:cubicBezTo>
                    <a:pt x="1965" y="2108"/>
                    <a:pt x="1965" y="2120"/>
                    <a:pt x="1929" y="2120"/>
                  </a:cubicBezTo>
                  <a:cubicBezTo>
                    <a:pt x="1941" y="2144"/>
                    <a:pt x="1953" y="2156"/>
                    <a:pt x="1929" y="2168"/>
                  </a:cubicBezTo>
                  <a:cubicBezTo>
                    <a:pt x="1926" y="2169"/>
                    <a:pt x="1922" y="2170"/>
                    <a:pt x="1918" y="2170"/>
                  </a:cubicBezTo>
                  <a:cubicBezTo>
                    <a:pt x="1895" y="2170"/>
                    <a:pt x="1868" y="2144"/>
                    <a:pt x="1857" y="2144"/>
                  </a:cubicBezTo>
                  <a:lnTo>
                    <a:pt x="1857" y="2144"/>
                  </a:lnTo>
                  <a:cubicBezTo>
                    <a:pt x="1901" y="2166"/>
                    <a:pt x="1865" y="2188"/>
                    <a:pt x="1886" y="2209"/>
                  </a:cubicBezTo>
                  <a:lnTo>
                    <a:pt x="1886" y="2209"/>
                  </a:lnTo>
                  <a:cubicBezTo>
                    <a:pt x="1877" y="2203"/>
                    <a:pt x="1867" y="2203"/>
                    <a:pt x="1857" y="2203"/>
                  </a:cubicBezTo>
                  <a:lnTo>
                    <a:pt x="1881" y="2215"/>
                  </a:lnTo>
                  <a:cubicBezTo>
                    <a:pt x="1877" y="2219"/>
                    <a:pt x="1873" y="2221"/>
                    <a:pt x="1869" y="2221"/>
                  </a:cubicBezTo>
                  <a:cubicBezTo>
                    <a:pt x="1861" y="2221"/>
                    <a:pt x="1854" y="2215"/>
                    <a:pt x="1846" y="2215"/>
                  </a:cubicBezTo>
                  <a:cubicBezTo>
                    <a:pt x="1822" y="2239"/>
                    <a:pt x="1905" y="2239"/>
                    <a:pt x="1869" y="2251"/>
                  </a:cubicBezTo>
                  <a:lnTo>
                    <a:pt x="1857" y="2239"/>
                  </a:lnTo>
                  <a:cubicBezTo>
                    <a:pt x="1834" y="2263"/>
                    <a:pt x="1846" y="2311"/>
                    <a:pt x="1822" y="2322"/>
                  </a:cubicBezTo>
                  <a:cubicBezTo>
                    <a:pt x="1762" y="2311"/>
                    <a:pt x="1822" y="2299"/>
                    <a:pt x="1774" y="2287"/>
                  </a:cubicBezTo>
                  <a:lnTo>
                    <a:pt x="1774" y="2287"/>
                  </a:lnTo>
                  <a:cubicBezTo>
                    <a:pt x="1762" y="2322"/>
                    <a:pt x="1774" y="2394"/>
                    <a:pt x="1738" y="2430"/>
                  </a:cubicBezTo>
                  <a:lnTo>
                    <a:pt x="1750" y="2430"/>
                  </a:lnTo>
                  <a:cubicBezTo>
                    <a:pt x="1780" y="2453"/>
                    <a:pt x="1768" y="2453"/>
                    <a:pt x="1750" y="2453"/>
                  </a:cubicBezTo>
                  <a:cubicBezTo>
                    <a:pt x="1732" y="2453"/>
                    <a:pt x="1709" y="2453"/>
                    <a:pt x="1715" y="2477"/>
                  </a:cubicBezTo>
                  <a:cubicBezTo>
                    <a:pt x="1715" y="2477"/>
                    <a:pt x="1697" y="2451"/>
                    <a:pt x="1692" y="2451"/>
                  </a:cubicBezTo>
                  <a:cubicBezTo>
                    <a:pt x="1691" y="2451"/>
                    <a:pt x="1691" y="2452"/>
                    <a:pt x="1691" y="2453"/>
                  </a:cubicBezTo>
                  <a:cubicBezTo>
                    <a:pt x="1667" y="2465"/>
                    <a:pt x="1667" y="2513"/>
                    <a:pt x="1655" y="2561"/>
                  </a:cubicBezTo>
                  <a:lnTo>
                    <a:pt x="1643" y="2549"/>
                  </a:lnTo>
                  <a:cubicBezTo>
                    <a:pt x="1619" y="2549"/>
                    <a:pt x="1607" y="2572"/>
                    <a:pt x="1584" y="2584"/>
                  </a:cubicBezTo>
                  <a:cubicBezTo>
                    <a:pt x="1596" y="2596"/>
                    <a:pt x="1584" y="2596"/>
                    <a:pt x="1619" y="2620"/>
                  </a:cubicBezTo>
                  <a:cubicBezTo>
                    <a:pt x="1607" y="2616"/>
                    <a:pt x="1597" y="2615"/>
                    <a:pt x="1588" y="2615"/>
                  </a:cubicBezTo>
                  <a:cubicBezTo>
                    <a:pt x="1522" y="2615"/>
                    <a:pt x="1551" y="2709"/>
                    <a:pt x="1493" y="2709"/>
                  </a:cubicBezTo>
                  <a:cubicBezTo>
                    <a:pt x="1485" y="2709"/>
                    <a:pt x="1476" y="2707"/>
                    <a:pt x="1465" y="2703"/>
                  </a:cubicBezTo>
                  <a:lnTo>
                    <a:pt x="1465" y="2692"/>
                  </a:lnTo>
                  <a:lnTo>
                    <a:pt x="1441" y="2739"/>
                  </a:lnTo>
                  <a:cubicBezTo>
                    <a:pt x="1465" y="2751"/>
                    <a:pt x="1465" y="2739"/>
                    <a:pt x="1488" y="2763"/>
                  </a:cubicBezTo>
                  <a:cubicBezTo>
                    <a:pt x="1512" y="2775"/>
                    <a:pt x="1488" y="2799"/>
                    <a:pt x="1488" y="2811"/>
                  </a:cubicBezTo>
                  <a:cubicBezTo>
                    <a:pt x="1488" y="2775"/>
                    <a:pt x="1453" y="2763"/>
                    <a:pt x="1429" y="2751"/>
                  </a:cubicBezTo>
                  <a:lnTo>
                    <a:pt x="1429" y="2751"/>
                  </a:lnTo>
                  <a:cubicBezTo>
                    <a:pt x="1437" y="2759"/>
                    <a:pt x="1440" y="2768"/>
                    <a:pt x="1445" y="2772"/>
                  </a:cubicBezTo>
                  <a:lnTo>
                    <a:pt x="1445" y="2772"/>
                  </a:lnTo>
                  <a:cubicBezTo>
                    <a:pt x="1441" y="2771"/>
                    <a:pt x="1439" y="2771"/>
                    <a:pt x="1437" y="2771"/>
                  </a:cubicBezTo>
                  <a:cubicBezTo>
                    <a:pt x="1417" y="2771"/>
                    <a:pt x="1473" y="2824"/>
                    <a:pt x="1449" y="2824"/>
                  </a:cubicBezTo>
                  <a:cubicBezTo>
                    <a:pt x="1447" y="2824"/>
                    <a:pt x="1444" y="2823"/>
                    <a:pt x="1441" y="2822"/>
                  </a:cubicBezTo>
                  <a:lnTo>
                    <a:pt x="1429" y="2811"/>
                  </a:lnTo>
                  <a:cubicBezTo>
                    <a:pt x="1429" y="2822"/>
                    <a:pt x="1429" y="2846"/>
                    <a:pt x="1417" y="2858"/>
                  </a:cubicBezTo>
                  <a:cubicBezTo>
                    <a:pt x="1393" y="2822"/>
                    <a:pt x="1417" y="2834"/>
                    <a:pt x="1393" y="2811"/>
                  </a:cubicBezTo>
                  <a:lnTo>
                    <a:pt x="1393" y="2811"/>
                  </a:lnTo>
                  <a:cubicBezTo>
                    <a:pt x="1382" y="2821"/>
                    <a:pt x="1411" y="2872"/>
                    <a:pt x="1380" y="2872"/>
                  </a:cubicBezTo>
                  <a:cubicBezTo>
                    <a:pt x="1377" y="2872"/>
                    <a:pt x="1374" y="2871"/>
                    <a:pt x="1369" y="2870"/>
                  </a:cubicBezTo>
                  <a:cubicBezTo>
                    <a:pt x="1369" y="2846"/>
                    <a:pt x="1381" y="2846"/>
                    <a:pt x="1381" y="2834"/>
                  </a:cubicBezTo>
                  <a:cubicBezTo>
                    <a:pt x="1360" y="2820"/>
                    <a:pt x="1352" y="2815"/>
                    <a:pt x="1346" y="2815"/>
                  </a:cubicBezTo>
                  <a:cubicBezTo>
                    <a:pt x="1341" y="2815"/>
                    <a:pt x="1339" y="2818"/>
                    <a:pt x="1334" y="2822"/>
                  </a:cubicBezTo>
                  <a:lnTo>
                    <a:pt x="1310" y="2822"/>
                  </a:lnTo>
                  <a:cubicBezTo>
                    <a:pt x="1346" y="2918"/>
                    <a:pt x="1286" y="2858"/>
                    <a:pt x="1298" y="2930"/>
                  </a:cubicBezTo>
                  <a:cubicBezTo>
                    <a:pt x="1286" y="2858"/>
                    <a:pt x="1274" y="2894"/>
                    <a:pt x="1250" y="2858"/>
                  </a:cubicBezTo>
                  <a:cubicBezTo>
                    <a:pt x="1238" y="2858"/>
                    <a:pt x="1226" y="2846"/>
                    <a:pt x="1215" y="2834"/>
                  </a:cubicBezTo>
                  <a:lnTo>
                    <a:pt x="1215" y="2834"/>
                  </a:lnTo>
                  <a:cubicBezTo>
                    <a:pt x="1219" y="2851"/>
                    <a:pt x="1217" y="2855"/>
                    <a:pt x="1213" y="2855"/>
                  </a:cubicBezTo>
                  <a:cubicBezTo>
                    <a:pt x="1210" y="2855"/>
                    <a:pt x="1207" y="2853"/>
                    <a:pt x="1203" y="2853"/>
                  </a:cubicBezTo>
                  <a:cubicBezTo>
                    <a:pt x="1197" y="2853"/>
                    <a:pt x="1191" y="2858"/>
                    <a:pt x="1191" y="2882"/>
                  </a:cubicBezTo>
                  <a:cubicBezTo>
                    <a:pt x="1191" y="2870"/>
                    <a:pt x="1179" y="2882"/>
                    <a:pt x="1167" y="2858"/>
                  </a:cubicBezTo>
                  <a:lnTo>
                    <a:pt x="1167" y="2858"/>
                  </a:lnTo>
                  <a:cubicBezTo>
                    <a:pt x="1155" y="2882"/>
                    <a:pt x="1179" y="2882"/>
                    <a:pt x="1191" y="2894"/>
                  </a:cubicBezTo>
                  <a:cubicBezTo>
                    <a:pt x="1191" y="2916"/>
                    <a:pt x="1179" y="2920"/>
                    <a:pt x="1164" y="2920"/>
                  </a:cubicBezTo>
                  <a:cubicBezTo>
                    <a:pt x="1155" y="2920"/>
                    <a:pt x="1146" y="2919"/>
                    <a:pt x="1136" y="2919"/>
                  </a:cubicBezTo>
                  <a:cubicBezTo>
                    <a:pt x="1118" y="2919"/>
                    <a:pt x="1100" y="2924"/>
                    <a:pt x="1095" y="2953"/>
                  </a:cubicBezTo>
                  <a:cubicBezTo>
                    <a:pt x="1084" y="3001"/>
                    <a:pt x="1095" y="3037"/>
                    <a:pt x="1072" y="3084"/>
                  </a:cubicBezTo>
                  <a:cubicBezTo>
                    <a:pt x="1060" y="3061"/>
                    <a:pt x="1060" y="3025"/>
                    <a:pt x="1060" y="3025"/>
                  </a:cubicBezTo>
                  <a:cubicBezTo>
                    <a:pt x="1053" y="3022"/>
                    <a:pt x="1048" y="3020"/>
                    <a:pt x="1043" y="3020"/>
                  </a:cubicBezTo>
                  <a:cubicBezTo>
                    <a:pt x="1030" y="3020"/>
                    <a:pt x="1021" y="3031"/>
                    <a:pt x="1012" y="3049"/>
                  </a:cubicBezTo>
                  <a:cubicBezTo>
                    <a:pt x="1012" y="3037"/>
                    <a:pt x="1000" y="3025"/>
                    <a:pt x="988" y="3013"/>
                  </a:cubicBezTo>
                  <a:lnTo>
                    <a:pt x="988" y="3013"/>
                  </a:lnTo>
                  <a:cubicBezTo>
                    <a:pt x="978" y="3024"/>
                    <a:pt x="1005" y="3063"/>
                    <a:pt x="986" y="3063"/>
                  </a:cubicBezTo>
                  <a:cubicBezTo>
                    <a:pt x="983" y="3063"/>
                    <a:pt x="980" y="3062"/>
                    <a:pt x="976" y="3061"/>
                  </a:cubicBezTo>
                  <a:cubicBezTo>
                    <a:pt x="976" y="3049"/>
                    <a:pt x="965" y="3013"/>
                    <a:pt x="965" y="3001"/>
                  </a:cubicBezTo>
                  <a:cubicBezTo>
                    <a:pt x="965" y="3021"/>
                    <a:pt x="956" y="3041"/>
                    <a:pt x="947" y="3060"/>
                  </a:cubicBezTo>
                  <a:lnTo>
                    <a:pt x="947" y="3060"/>
                  </a:lnTo>
                  <a:cubicBezTo>
                    <a:pt x="944" y="3056"/>
                    <a:pt x="940" y="3052"/>
                    <a:pt x="935" y="3049"/>
                  </a:cubicBezTo>
                  <a:lnTo>
                    <a:pt x="935" y="3049"/>
                  </a:lnTo>
                  <a:cubicBezTo>
                    <a:pt x="935" y="3056"/>
                    <a:pt x="936" y="3063"/>
                    <a:pt x="941" y="3073"/>
                  </a:cubicBezTo>
                  <a:cubicBezTo>
                    <a:pt x="943" y="3068"/>
                    <a:pt x="945" y="3064"/>
                    <a:pt x="947" y="3060"/>
                  </a:cubicBezTo>
                  <a:lnTo>
                    <a:pt x="947" y="3060"/>
                  </a:lnTo>
                  <a:cubicBezTo>
                    <a:pt x="950" y="3065"/>
                    <a:pt x="953" y="3069"/>
                    <a:pt x="953" y="3073"/>
                  </a:cubicBezTo>
                  <a:lnTo>
                    <a:pt x="953" y="3084"/>
                  </a:lnTo>
                  <a:cubicBezTo>
                    <a:pt x="965" y="3102"/>
                    <a:pt x="973" y="3109"/>
                    <a:pt x="981" y="3109"/>
                  </a:cubicBezTo>
                  <a:cubicBezTo>
                    <a:pt x="1002" y="3109"/>
                    <a:pt x="1006" y="3049"/>
                    <a:pt x="1024" y="3049"/>
                  </a:cubicBezTo>
                  <a:lnTo>
                    <a:pt x="1036" y="3108"/>
                  </a:lnTo>
                  <a:lnTo>
                    <a:pt x="1036" y="3049"/>
                  </a:lnTo>
                  <a:cubicBezTo>
                    <a:pt x="1048" y="3061"/>
                    <a:pt x="1072" y="3084"/>
                    <a:pt x="1060" y="3096"/>
                  </a:cubicBezTo>
                  <a:cubicBezTo>
                    <a:pt x="1065" y="3101"/>
                    <a:pt x="1068" y="3103"/>
                    <a:pt x="1069" y="3103"/>
                  </a:cubicBezTo>
                  <a:cubicBezTo>
                    <a:pt x="1074" y="3103"/>
                    <a:pt x="1071" y="3089"/>
                    <a:pt x="1080" y="3089"/>
                  </a:cubicBezTo>
                  <a:cubicBezTo>
                    <a:pt x="1083" y="3089"/>
                    <a:pt x="1088" y="3091"/>
                    <a:pt x="1095" y="3096"/>
                  </a:cubicBezTo>
                  <a:lnTo>
                    <a:pt x="1095" y="3084"/>
                  </a:lnTo>
                  <a:cubicBezTo>
                    <a:pt x="1095" y="3096"/>
                    <a:pt x="1119" y="3120"/>
                    <a:pt x="1107" y="3120"/>
                  </a:cubicBezTo>
                  <a:cubicBezTo>
                    <a:pt x="1110" y="3121"/>
                    <a:pt x="1113" y="3121"/>
                    <a:pt x="1115" y="3121"/>
                  </a:cubicBezTo>
                  <a:cubicBezTo>
                    <a:pt x="1137" y="3121"/>
                    <a:pt x="1135" y="3080"/>
                    <a:pt x="1147" y="3080"/>
                  </a:cubicBezTo>
                  <a:cubicBezTo>
                    <a:pt x="1149" y="3080"/>
                    <a:pt x="1152" y="3081"/>
                    <a:pt x="1155" y="3084"/>
                  </a:cubicBezTo>
                  <a:cubicBezTo>
                    <a:pt x="1191" y="3049"/>
                    <a:pt x="1143" y="3049"/>
                    <a:pt x="1143" y="2989"/>
                  </a:cubicBezTo>
                  <a:lnTo>
                    <a:pt x="1143" y="2989"/>
                  </a:lnTo>
                  <a:lnTo>
                    <a:pt x="1215" y="3073"/>
                  </a:lnTo>
                  <a:lnTo>
                    <a:pt x="1203" y="3025"/>
                  </a:lnTo>
                  <a:lnTo>
                    <a:pt x="1203" y="3025"/>
                  </a:lnTo>
                  <a:cubicBezTo>
                    <a:pt x="1203" y="3025"/>
                    <a:pt x="1215" y="3025"/>
                    <a:pt x="1226" y="3049"/>
                  </a:cubicBezTo>
                  <a:cubicBezTo>
                    <a:pt x="1226" y="3013"/>
                    <a:pt x="1215" y="3025"/>
                    <a:pt x="1203" y="3001"/>
                  </a:cubicBezTo>
                  <a:lnTo>
                    <a:pt x="1203" y="3001"/>
                  </a:lnTo>
                  <a:cubicBezTo>
                    <a:pt x="1210" y="3005"/>
                    <a:pt x="1216" y="3006"/>
                    <a:pt x="1221" y="3006"/>
                  </a:cubicBezTo>
                  <a:cubicBezTo>
                    <a:pt x="1240" y="3006"/>
                    <a:pt x="1249" y="2989"/>
                    <a:pt x="1261" y="2989"/>
                  </a:cubicBezTo>
                  <a:cubicBezTo>
                    <a:pt x="1267" y="2989"/>
                    <a:pt x="1275" y="2994"/>
                    <a:pt x="1286" y="3013"/>
                  </a:cubicBezTo>
                  <a:cubicBezTo>
                    <a:pt x="1274" y="2977"/>
                    <a:pt x="1262" y="3001"/>
                    <a:pt x="1262" y="2965"/>
                  </a:cubicBezTo>
                  <a:lnTo>
                    <a:pt x="1262" y="2965"/>
                  </a:lnTo>
                  <a:cubicBezTo>
                    <a:pt x="1275" y="2981"/>
                    <a:pt x="1283" y="2987"/>
                    <a:pt x="1288" y="2987"/>
                  </a:cubicBezTo>
                  <a:cubicBezTo>
                    <a:pt x="1300" y="2987"/>
                    <a:pt x="1296" y="2952"/>
                    <a:pt x="1315" y="2952"/>
                  </a:cubicBezTo>
                  <a:cubicBezTo>
                    <a:pt x="1317" y="2952"/>
                    <a:pt x="1319" y="2953"/>
                    <a:pt x="1322" y="2953"/>
                  </a:cubicBezTo>
                  <a:cubicBezTo>
                    <a:pt x="1357" y="2977"/>
                    <a:pt x="1310" y="2989"/>
                    <a:pt x="1346" y="3001"/>
                  </a:cubicBezTo>
                  <a:cubicBezTo>
                    <a:pt x="1331" y="2977"/>
                    <a:pt x="1334" y="2970"/>
                    <a:pt x="1344" y="2970"/>
                  </a:cubicBezTo>
                  <a:cubicBezTo>
                    <a:pt x="1355" y="2970"/>
                    <a:pt x="1375" y="2979"/>
                    <a:pt x="1387" y="2979"/>
                  </a:cubicBezTo>
                  <a:cubicBezTo>
                    <a:pt x="1389" y="2979"/>
                    <a:pt x="1392" y="2979"/>
                    <a:pt x="1393" y="2977"/>
                  </a:cubicBezTo>
                  <a:cubicBezTo>
                    <a:pt x="1393" y="2977"/>
                    <a:pt x="1396" y="2981"/>
                    <a:pt x="1399" y="2985"/>
                  </a:cubicBezTo>
                  <a:lnTo>
                    <a:pt x="1399" y="2985"/>
                  </a:lnTo>
                  <a:cubicBezTo>
                    <a:pt x="1398" y="2982"/>
                    <a:pt x="1397" y="2978"/>
                    <a:pt x="1395" y="2973"/>
                  </a:cubicBezTo>
                  <a:lnTo>
                    <a:pt x="1395" y="2973"/>
                  </a:lnTo>
                  <a:cubicBezTo>
                    <a:pt x="1398" y="2964"/>
                    <a:pt x="1396" y="2959"/>
                    <a:pt x="1393" y="2955"/>
                  </a:cubicBezTo>
                  <a:lnTo>
                    <a:pt x="1393" y="2955"/>
                  </a:lnTo>
                  <a:cubicBezTo>
                    <a:pt x="1393" y="2960"/>
                    <a:pt x="1393" y="2964"/>
                    <a:pt x="1393" y="2969"/>
                  </a:cubicBezTo>
                  <a:lnTo>
                    <a:pt x="1393" y="2969"/>
                  </a:lnTo>
                  <a:cubicBezTo>
                    <a:pt x="1389" y="2960"/>
                    <a:pt x="1385" y="2950"/>
                    <a:pt x="1381" y="2942"/>
                  </a:cubicBezTo>
                  <a:cubicBezTo>
                    <a:pt x="1369" y="2930"/>
                    <a:pt x="1417" y="2930"/>
                    <a:pt x="1417" y="2906"/>
                  </a:cubicBezTo>
                  <a:cubicBezTo>
                    <a:pt x="1419" y="2908"/>
                    <a:pt x="1424" y="2909"/>
                    <a:pt x="1429" y="2909"/>
                  </a:cubicBezTo>
                  <a:cubicBezTo>
                    <a:pt x="1451" y="2909"/>
                    <a:pt x="1493" y="2894"/>
                    <a:pt x="1512" y="2894"/>
                  </a:cubicBezTo>
                  <a:cubicBezTo>
                    <a:pt x="1488" y="2846"/>
                    <a:pt x="1512" y="2834"/>
                    <a:pt x="1524" y="2811"/>
                  </a:cubicBezTo>
                  <a:cubicBezTo>
                    <a:pt x="1536" y="2834"/>
                    <a:pt x="1548" y="2846"/>
                    <a:pt x="1548" y="2870"/>
                  </a:cubicBezTo>
                  <a:lnTo>
                    <a:pt x="1560" y="2858"/>
                  </a:lnTo>
                  <a:cubicBezTo>
                    <a:pt x="1560" y="2846"/>
                    <a:pt x="1560" y="2834"/>
                    <a:pt x="1560" y="2822"/>
                  </a:cubicBezTo>
                  <a:lnTo>
                    <a:pt x="1584" y="2846"/>
                  </a:lnTo>
                  <a:cubicBezTo>
                    <a:pt x="1607" y="2834"/>
                    <a:pt x="1584" y="2787"/>
                    <a:pt x="1631" y="2775"/>
                  </a:cubicBezTo>
                  <a:cubicBezTo>
                    <a:pt x="1607" y="2751"/>
                    <a:pt x="1548" y="2715"/>
                    <a:pt x="1560" y="2680"/>
                  </a:cubicBezTo>
                  <a:lnTo>
                    <a:pt x="1560" y="2680"/>
                  </a:lnTo>
                  <a:cubicBezTo>
                    <a:pt x="1572" y="2692"/>
                    <a:pt x="1596" y="2715"/>
                    <a:pt x="1596" y="2727"/>
                  </a:cubicBezTo>
                  <a:cubicBezTo>
                    <a:pt x="1596" y="2723"/>
                    <a:pt x="1596" y="2715"/>
                    <a:pt x="1596" y="2715"/>
                  </a:cubicBezTo>
                  <a:lnTo>
                    <a:pt x="1607" y="2751"/>
                  </a:lnTo>
                  <a:cubicBezTo>
                    <a:pt x="1631" y="2751"/>
                    <a:pt x="1596" y="2715"/>
                    <a:pt x="1607" y="2715"/>
                  </a:cubicBezTo>
                  <a:lnTo>
                    <a:pt x="1607" y="2715"/>
                  </a:lnTo>
                  <a:cubicBezTo>
                    <a:pt x="1631" y="2739"/>
                    <a:pt x="1631" y="2727"/>
                    <a:pt x="1643" y="2739"/>
                  </a:cubicBezTo>
                  <a:cubicBezTo>
                    <a:pt x="1645" y="2741"/>
                    <a:pt x="1647" y="2743"/>
                    <a:pt x="1648" y="2744"/>
                  </a:cubicBezTo>
                  <a:lnTo>
                    <a:pt x="1648" y="2744"/>
                  </a:lnTo>
                  <a:cubicBezTo>
                    <a:pt x="1653" y="2743"/>
                    <a:pt x="1657" y="2742"/>
                    <a:pt x="1661" y="2742"/>
                  </a:cubicBezTo>
                  <a:cubicBezTo>
                    <a:pt x="1670" y="2742"/>
                    <a:pt x="1679" y="2745"/>
                    <a:pt x="1691" y="2751"/>
                  </a:cubicBezTo>
                  <a:cubicBezTo>
                    <a:pt x="1679" y="2739"/>
                    <a:pt x="1667" y="2727"/>
                    <a:pt x="1667" y="2715"/>
                  </a:cubicBezTo>
                  <a:cubicBezTo>
                    <a:pt x="1669" y="2713"/>
                    <a:pt x="1672" y="2712"/>
                    <a:pt x="1675" y="2712"/>
                  </a:cubicBezTo>
                  <a:cubicBezTo>
                    <a:pt x="1688" y="2712"/>
                    <a:pt x="1705" y="2727"/>
                    <a:pt x="1715" y="2727"/>
                  </a:cubicBezTo>
                  <a:cubicBezTo>
                    <a:pt x="1715" y="2715"/>
                    <a:pt x="1738" y="2715"/>
                    <a:pt x="1703" y="2680"/>
                  </a:cubicBezTo>
                  <a:lnTo>
                    <a:pt x="1703" y="2680"/>
                  </a:lnTo>
                  <a:cubicBezTo>
                    <a:pt x="1703" y="2680"/>
                    <a:pt x="1727" y="2692"/>
                    <a:pt x="1738" y="2703"/>
                  </a:cubicBezTo>
                  <a:cubicBezTo>
                    <a:pt x="1738" y="2680"/>
                    <a:pt x="1774" y="2644"/>
                    <a:pt x="1738" y="2632"/>
                  </a:cubicBezTo>
                  <a:cubicBezTo>
                    <a:pt x="1738" y="2572"/>
                    <a:pt x="1810" y="2572"/>
                    <a:pt x="1834" y="2525"/>
                  </a:cubicBezTo>
                  <a:lnTo>
                    <a:pt x="1846" y="2537"/>
                  </a:lnTo>
                  <a:cubicBezTo>
                    <a:pt x="1846" y="2513"/>
                    <a:pt x="1869" y="2489"/>
                    <a:pt x="1857" y="2453"/>
                  </a:cubicBezTo>
                  <a:lnTo>
                    <a:pt x="1857" y="2453"/>
                  </a:lnTo>
                  <a:cubicBezTo>
                    <a:pt x="1858" y="2453"/>
                    <a:pt x="1881" y="2453"/>
                    <a:pt x="1893" y="2465"/>
                  </a:cubicBezTo>
                  <a:cubicBezTo>
                    <a:pt x="1893" y="2441"/>
                    <a:pt x="1881" y="2430"/>
                    <a:pt x="1917" y="2418"/>
                  </a:cubicBezTo>
                  <a:cubicBezTo>
                    <a:pt x="1923" y="2436"/>
                    <a:pt x="1929" y="2436"/>
                    <a:pt x="1930" y="2436"/>
                  </a:cubicBezTo>
                  <a:cubicBezTo>
                    <a:pt x="1932" y="2436"/>
                    <a:pt x="1929" y="2436"/>
                    <a:pt x="1917" y="2453"/>
                  </a:cubicBezTo>
                  <a:cubicBezTo>
                    <a:pt x="1953" y="2430"/>
                    <a:pt x="1965" y="2441"/>
                    <a:pt x="1953" y="2394"/>
                  </a:cubicBezTo>
                  <a:lnTo>
                    <a:pt x="1953" y="2394"/>
                  </a:lnTo>
                  <a:cubicBezTo>
                    <a:pt x="1960" y="2401"/>
                    <a:pt x="1967" y="2404"/>
                    <a:pt x="1974" y="2404"/>
                  </a:cubicBezTo>
                  <a:cubicBezTo>
                    <a:pt x="1989" y="2404"/>
                    <a:pt x="2000" y="2390"/>
                    <a:pt x="2000" y="2382"/>
                  </a:cubicBezTo>
                  <a:lnTo>
                    <a:pt x="1965" y="2382"/>
                  </a:lnTo>
                  <a:cubicBezTo>
                    <a:pt x="1977" y="2370"/>
                    <a:pt x="1977" y="2358"/>
                    <a:pt x="1988" y="2346"/>
                  </a:cubicBezTo>
                  <a:lnTo>
                    <a:pt x="2024" y="2382"/>
                  </a:lnTo>
                  <a:cubicBezTo>
                    <a:pt x="2108" y="2358"/>
                    <a:pt x="1988" y="2251"/>
                    <a:pt x="2096" y="2251"/>
                  </a:cubicBezTo>
                  <a:cubicBezTo>
                    <a:pt x="2088" y="2246"/>
                    <a:pt x="2082" y="2244"/>
                    <a:pt x="2077" y="2244"/>
                  </a:cubicBezTo>
                  <a:cubicBezTo>
                    <a:pt x="2065" y="2244"/>
                    <a:pt x="2058" y="2253"/>
                    <a:pt x="2048" y="2253"/>
                  </a:cubicBezTo>
                  <a:cubicBezTo>
                    <a:pt x="2042" y="2253"/>
                    <a:pt x="2035" y="2250"/>
                    <a:pt x="2024" y="2239"/>
                  </a:cubicBezTo>
                  <a:cubicBezTo>
                    <a:pt x="2048" y="2227"/>
                    <a:pt x="2119" y="2227"/>
                    <a:pt x="2119" y="2215"/>
                  </a:cubicBezTo>
                  <a:cubicBezTo>
                    <a:pt x="2155" y="2191"/>
                    <a:pt x="2060" y="2156"/>
                    <a:pt x="2096" y="2132"/>
                  </a:cubicBezTo>
                  <a:cubicBezTo>
                    <a:pt x="2072" y="2132"/>
                    <a:pt x="2036" y="2120"/>
                    <a:pt x="2024" y="2096"/>
                  </a:cubicBezTo>
                  <a:cubicBezTo>
                    <a:pt x="2024" y="2083"/>
                    <a:pt x="2035" y="2078"/>
                    <a:pt x="2050" y="2078"/>
                  </a:cubicBezTo>
                  <a:cubicBezTo>
                    <a:pt x="2074" y="2078"/>
                    <a:pt x="2108" y="2093"/>
                    <a:pt x="2108" y="2108"/>
                  </a:cubicBezTo>
                  <a:cubicBezTo>
                    <a:pt x="2111" y="2112"/>
                    <a:pt x="2113" y="2113"/>
                    <a:pt x="2112" y="2113"/>
                  </a:cubicBezTo>
                  <a:cubicBezTo>
                    <a:pt x="2111" y="2113"/>
                    <a:pt x="2104" y="2108"/>
                    <a:pt x="2096" y="2108"/>
                  </a:cubicBezTo>
                  <a:cubicBezTo>
                    <a:pt x="2093" y="2106"/>
                    <a:pt x="2092" y="2105"/>
                    <a:pt x="2091" y="2105"/>
                  </a:cubicBezTo>
                  <a:lnTo>
                    <a:pt x="2091" y="2105"/>
                  </a:lnTo>
                  <a:cubicBezTo>
                    <a:pt x="2090" y="2105"/>
                    <a:pt x="2098" y="2114"/>
                    <a:pt x="2115" y="2118"/>
                  </a:cubicBezTo>
                  <a:lnTo>
                    <a:pt x="2115" y="2118"/>
                  </a:lnTo>
                  <a:cubicBezTo>
                    <a:pt x="2130" y="2112"/>
                    <a:pt x="2140" y="2090"/>
                    <a:pt x="2154" y="2090"/>
                  </a:cubicBezTo>
                  <a:cubicBezTo>
                    <a:pt x="2158" y="2090"/>
                    <a:pt x="2162" y="2091"/>
                    <a:pt x="2167" y="2096"/>
                  </a:cubicBezTo>
                  <a:cubicBezTo>
                    <a:pt x="2162" y="2086"/>
                    <a:pt x="2157" y="2082"/>
                    <a:pt x="2152" y="2082"/>
                  </a:cubicBezTo>
                  <a:cubicBezTo>
                    <a:pt x="2149" y="2082"/>
                    <a:pt x="2147" y="2083"/>
                    <a:pt x="2144" y="2085"/>
                  </a:cubicBezTo>
                  <a:lnTo>
                    <a:pt x="2144" y="2085"/>
                  </a:lnTo>
                  <a:cubicBezTo>
                    <a:pt x="2161" y="2065"/>
                    <a:pt x="2147" y="2043"/>
                    <a:pt x="2167" y="2013"/>
                  </a:cubicBezTo>
                  <a:lnTo>
                    <a:pt x="2143" y="2013"/>
                  </a:lnTo>
                  <a:cubicBezTo>
                    <a:pt x="2167" y="1965"/>
                    <a:pt x="2108" y="1989"/>
                    <a:pt x="2108" y="1953"/>
                  </a:cubicBezTo>
                  <a:cubicBezTo>
                    <a:pt x="2113" y="1951"/>
                    <a:pt x="2119" y="1951"/>
                    <a:pt x="2124" y="1951"/>
                  </a:cubicBezTo>
                  <a:cubicBezTo>
                    <a:pt x="2136" y="1951"/>
                    <a:pt x="2147" y="1955"/>
                    <a:pt x="2152" y="1955"/>
                  </a:cubicBezTo>
                  <a:cubicBezTo>
                    <a:pt x="2159" y="1955"/>
                    <a:pt x="2160" y="1950"/>
                    <a:pt x="2155" y="1930"/>
                  </a:cubicBezTo>
                  <a:cubicBezTo>
                    <a:pt x="2162" y="1926"/>
                    <a:pt x="2168" y="1925"/>
                    <a:pt x="2174" y="1925"/>
                  </a:cubicBezTo>
                  <a:cubicBezTo>
                    <a:pt x="2186" y="1925"/>
                    <a:pt x="2196" y="1930"/>
                    <a:pt x="2205" y="1939"/>
                  </a:cubicBezTo>
                  <a:lnTo>
                    <a:pt x="2205" y="1939"/>
                  </a:lnTo>
                  <a:cubicBezTo>
                    <a:pt x="2194" y="1911"/>
                    <a:pt x="2240" y="1891"/>
                    <a:pt x="2250" y="1870"/>
                  </a:cubicBezTo>
                  <a:lnTo>
                    <a:pt x="2262" y="1894"/>
                  </a:lnTo>
                  <a:cubicBezTo>
                    <a:pt x="2262" y="1882"/>
                    <a:pt x="2262" y="1870"/>
                    <a:pt x="2262" y="1858"/>
                  </a:cubicBezTo>
                  <a:lnTo>
                    <a:pt x="2227" y="1858"/>
                  </a:lnTo>
                  <a:cubicBezTo>
                    <a:pt x="2227" y="1858"/>
                    <a:pt x="2238" y="1846"/>
                    <a:pt x="2250" y="1846"/>
                  </a:cubicBezTo>
                  <a:cubicBezTo>
                    <a:pt x="2227" y="1834"/>
                    <a:pt x="2191" y="1846"/>
                    <a:pt x="2167" y="1822"/>
                  </a:cubicBezTo>
                  <a:cubicBezTo>
                    <a:pt x="2179" y="1810"/>
                    <a:pt x="2143" y="1787"/>
                    <a:pt x="2191" y="1787"/>
                  </a:cubicBezTo>
                  <a:cubicBezTo>
                    <a:pt x="2185" y="1805"/>
                    <a:pt x="2197" y="1805"/>
                    <a:pt x="2210" y="1805"/>
                  </a:cubicBezTo>
                  <a:cubicBezTo>
                    <a:pt x="2224" y="1805"/>
                    <a:pt x="2238" y="1805"/>
                    <a:pt x="2238" y="1822"/>
                  </a:cubicBezTo>
                  <a:cubicBezTo>
                    <a:pt x="2238" y="1810"/>
                    <a:pt x="2238" y="1799"/>
                    <a:pt x="2238" y="1799"/>
                  </a:cubicBezTo>
                  <a:cubicBezTo>
                    <a:pt x="2244" y="1793"/>
                    <a:pt x="2247" y="1790"/>
                    <a:pt x="2249" y="1790"/>
                  </a:cubicBezTo>
                  <a:cubicBezTo>
                    <a:pt x="2250" y="1790"/>
                    <a:pt x="2250" y="1793"/>
                    <a:pt x="2250" y="1799"/>
                  </a:cubicBezTo>
                  <a:cubicBezTo>
                    <a:pt x="2298" y="1751"/>
                    <a:pt x="2203" y="1775"/>
                    <a:pt x="2203" y="1727"/>
                  </a:cubicBezTo>
                  <a:cubicBezTo>
                    <a:pt x="2207" y="1727"/>
                    <a:pt x="2212" y="1727"/>
                    <a:pt x="2216" y="1727"/>
                  </a:cubicBezTo>
                  <a:lnTo>
                    <a:pt x="2216" y="1727"/>
                  </a:lnTo>
                  <a:cubicBezTo>
                    <a:pt x="2221" y="1728"/>
                    <a:pt x="2226" y="1729"/>
                    <a:pt x="2231" y="1729"/>
                  </a:cubicBezTo>
                  <a:cubicBezTo>
                    <a:pt x="2242" y="1729"/>
                    <a:pt x="2250" y="1725"/>
                    <a:pt x="2250" y="1715"/>
                  </a:cubicBezTo>
                  <a:lnTo>
                    <a:pt x="2250" y="1715"/>
                  </a:lnTo>
                  <a:cubicBezTo>
                    <a:pt x="2250" y="1725"/>
                    <a:pt x="2235" y="1727"/>
                    <a:pt x="2216" y="1727"/>
                  </a:cubicBezTo>
                  <a:lnTo>
                    <a:pt x="2216" y="1727"/>
                  </a:lnTo>
                  <a:cubicBezTo>
                    <a:pt x="2206" y="1725"/>
                    <a:pt x="2196" y="1720"/>
                    <a:pt x="2191" y="1715"/>
                  </a:cubicBezTo>
                  <a:cubicBezTo>
                    <a:pt x="2203" y="1691"/>
                    <a:pt x="2167" y="1691"/>
                    <a:pt x="2167" y="1679"/>
                  </a:cubicBezTo>
                  <a:lnTo>
                    <a:pt x="2167" y="1691"/>
                  </a:lnTo>
                  <a:cubicBezTo>
                    <a:pt x="2143" y="1691"/>
                    <a:pt x="2143" y="1679"/>
                    <a:pt x="2131" y="1656"/>
                  </a:cubicBezTo>
                  <a:cubicBezTo>
                    <a:pt x="2137" y="1656"/>
                    <a:pt x="2140" y="1656"/>
                    <a:pt x="2143" y="1657"/>
                  </a:cubicBezTo>
                  <a:lnTo>
                    <a:pt x="2143" y="1657"/>
                  </a:lnTo>
                  <a:cubicBezTo>
                    <a:pt x="2132" y="1637"/>
                    <a:pt x="2198" y="1616"/>
                    <a:pt x="2167" y="1596"/>
                  </a:cubicBezTo>
                  <a:cubicBezTo>
                    <a:pt x="2173" y="1584"/>
                    <a:pt x="2185" y="1584"/>
                    <a:pt x="2197" y="1584"/>
                  </a:cubicBezTo>
                  <a:cubicBezTo>
                    <a:pt x="2209" y="1584"/>
                    <a:pt x="2221" y="1584"/>
                    <a:pt x="2227" y="1572"/>
                  </a:cubicBezTo>
                  <a:cubicBezTo>
                    <a:pt x="2179" y="1549"/>
                    <a:pt x="2250" y="1537"/>
                    <a:pt x="2227" y="1489"/>
                  </a:cubicBezTo>
                  <a:lnTo>
                    <a:pt x="2227" y="1489"/>
                  </a:lnTo>
                  <a:cubicBezTo>
                    <a:pt x="2209" y="1501"/>
                    <a:pt x="2203" y="1507"/>
                    <a:pt x="2197" y="1507"/>
                  </a:cubicBezTo>
                  <a:cubicBezTo>
                    <a:pt x="2191" y="1507"/>
                    <a:pt x="2185" y="1501"/>
                    <a:pt x="2167" y="1489"/>
                  </a:cubicBezTo>
                  <a:lnTo>
                    <a:pt x="2167" y="1489"/>
                  </a:lnTo>
                  <a:cubicBezTo>
                    <a:pt x="2167" y="1489"/>
                    <a:pt x="2183" y="1536"/>
                    <a:pt x="2189" y="1547"/>
                  </a:cubicBezTo>
                  <a:lnTo>
                    <a:pt x="2189" y="1547"/>
                  </a:lnTo>
                  <a:lnTo>
                    <a:pt x="2143" y="1525"/>
                  </a:lnTo>
                  <a:lnTo>
                    <a:pt x="2143" y="1525"/>
                  </a:lnTo>
                  <a:cubicBezTo>
                    <a:pt x="2143" y="1537"/>
                    <a:pt x="2167" y="1560"/>
                    <a:pt x="2167" y="1560"/>
                  </a:cubicBezTo>
                  <a:cubicBezTo>
                    <a:pt x="2149" y="1554"/>
                    <a:pt x="2143" y="1551"/>
                    <a:pt x="2139" y="1551"/>
                  </a:cubicBezTo>
                  <a:cubicBezTo>
                    <a:pt x="2134" y="1551"/>
                    <a:pt x="2131" y="1554"/>
                    <a:pt x="2119" y="1560"/>
                  </a:cubicBezTo>
                  <a:cubicBezTo>
                    <a:pt x="2167" y="1537"/>
                    <a:pt x="2084" y="1525"/>
                    <a:pt x="2119" y="1489"/>
                  </a:cubicBezTo>
                  <a:lnTo>
                    <a:pt x="2191" y="1465"/>
                  </a:lnTo>
                  <a:cubicBezTo>
                    <a:pt x="2215" y="1382"/>
                    <a:pt x="2131" y="1382"/>
                    <a:pt x="2131" y="1310"/>
                  </a:cubicBezTo>
                  <a:lnTo>
                    <a:pt x="2131" y="1346"/>
                  </a:lnTo>
                  <a:cubicBezTo>
                    <a:pt x="2127" y="1347"/>
                    <a:pt x="2124" y="1348"/>
                    <a:pt x="2122" y="1348"/>
                  </a:cubicBezTo>
                  <a:cubicBezTo>
                    <a:pt x="2100" y="1348"/>
                    <a:pt x="2117" y="1309"/>
                    <a:pt x="2096" y="1298"/>
                  </a:cubicBezTo>
                  <a:cubicBezTo>
                    <a:pt x="2119" y="1275"/>
                    <a:pt x="2131" y="1251"/>
                    <a:pt x="2131" y="1227"/>
                  </a:cubicBezTo>
                  <a:lnTo>
                    <a:pt x="2131" y="1227"/>
                  </a:lnTo>
                  <a:cubicBezTo>
                    <a:pt x="2130" y="1230"/>
                    <a:pt x="2129" y="1231"/>
                    <a:pt x="2128" y="1231"/>
                  </a:cubicBezTo>
                  <a:cubicBezTo>
                    <a:pt x="2124" y="1231"/>
                    <a:pt x="2123" y="1209"/>
                    <a:pt x="2110" y="1209"/>
                  </a:cubicBezTo>
                  <a:cubicBezTo>
                    <a:pt x="2102" y="1209"/>
                    <a:pt x="2091" y="1216"/>
                    <a:pt x="2072" y="1239"/>
                  </a:cubicBezTo>
                  <a:lnTo>
                    <a:pt x="2072" y="1203"/>
                  </a:lnTo>
                  <a:cubicBezTo>
                    <a:pt x="2069" y="1203"/>
                    <a:pt x="2066" y="1202"/>
                    <a:pt x="2063" y="1202"/>
                  </a:cubicBezTo>
                  <a:cubicBezTo>
                    <a:pt x="2017" y="1202"/>
                    <a:pt x="1963" y="1287"/>
                    <a:pt x="1929" y="1287"/>
                  </a:cubicBezTo>
                  <a:cubicBezTo>
                    <a:pt x="1953" y="1251"/>
                    <a:pt x="1929" y="1227"/>
                    <a:pt x="1988" y="1203"/>
                  </a:cubicBezTo>
                  <a:cubicBezTo>
                    <a:pt x="1965" y="1203"/>
                    <a:pt x="1953" y="1203"/>
                    <a:pt x="1941" y="1227"/>
                  </a:cubicBezTo>
                  <a:cubicBezTo>
                    <a:pt x="1941" y="1223"/>
                    <a:pt x="1939" y="1221"/>
                    <a:pt x="1937" y="1221"/>
                  </a:cubicBezTo>
                  <a:cubicBezTo>
                    <a:pt x="1928" y="1221"/>
                    <a:pt x="1904" y="1245"/>
                    <a:pt x="1890" y="1245"/>
                  </a:cubicBezTo>
                  <a:cubicBezTo>
                    <a:pt x="1886" y="1245"/>
                    <a:pt x="1883" y="1243"/>
                    <a:pt x="1881" y="1239"/>
                  </a:cubicBezTo>
                  <a:cubicBezTo>
                    <a:pt x="1869" y="1251"/>
                    <a:pt x="1869" y="1287"/>
                    <a:pt x="1846" y="1287"/>
                  </a:cubicBezTo>
                  <a:cubicBezTo>
                    <a:pt x="1834" y="1275"/>
                    <a:pt x="1845" y="1263"/>
                    <a:pt x="1846" y="1263"/>
                  </a:cubicBezTo>
                  <a:lnTo>
                    <a:pt x="1846" y="1263"/>
                  </a:lnTo>
                  <a:cubicBezTo>
                    <a:pt x="1845" y="1263"/>
                    <a:pt x="1822" y="1287"/>
                    <a:pt x="1834" y="1322"/>
                  </a:cubicBezTo>
                  <a:lnTo>
                    <a:pt x="1834" y="1322"/>
                  </a:lnTo>
                  <a:cubicBezTo>
                    <a:pt x="1815" y="1296"/>
                    <a:pt x="1797" y="1289"/>
                    <a:pt x="1781" y="1289"/>
                  </a:cubicBezTo>
                  <a:cubicBezTo>
                    <a:pt x="1760" y="1289"/>
                    <a:pt x="1741" y="1301"/>
                    <a:pt x="1724" y="1301"/>
                  </a:cubicBezTo>
                  <a:cubicBezTo>
                    <a:pt x="1712" y="1301"/>
                    <a:pt x="1701" y="1295"/>
                    <a:pt x="1691" y="1275"/>
                  </a:cubicBezTo>
                  <a:cubicBezTo>
                    <a:pt x="1667" y="1287"/>
                    <a:pt x="1631" y="1298"/>
                    <a:pt x="1607" y="1310"/>
                  </a:cubicBezTo>
                  <a:lnTo>
                    <a:pt x="1607" y="1298"/>
                  </a:lnTo>
                  <a:cubicBezTo>
                    <a:pt x="1604" y="1296"/>
                    <a:pt x="1601" y="1295"/>
                    <a:pt x="1599" y="1295"/>
                  </a:cubicBezTo>
                  <a:cubicBezTo>
                    <a:pt x="1581" y="1295"/>
                    <a:pt x="1599" y="1361"/>
                    <a:pt x="1581" y="1361"/>
                  </a:cubicBezTo>
                  <a:cubicBezTo>
                    <a:pt x="1578" y="1361"/>
                    <a:pt x="1575" y="1360"/>
                    <a:pt x="1572" y="1358"/>
                  </a:cubicBezTo>
                  <a:cubicBezTo>
                    <a:pt x="1524" y="1346"/>
                    <a:pt x="1584" y="1334"/>
                    <a:pt x="1572" y="1322"/>
                  </a:cubicBezTo>
                  <a:cubicBezTo>
                    <a:pt x="1564" y="1293"/>
                    <a:pt x="1557" y="1284"/>
                    <a:pt x="1550" y="1284"/>
                  </a:cubicBezTo>
                  <a:cubicBezTo>
                    <a:pt x="1537" y="1284"/>
                    <a:pt x="1523" y="1310"/>
                    <a:pt x="1507" y="1310"/>
                  </a:cubicBezTo>
                  <a:cubicBezTo>
                    <a:pt x="1501" y="1310"/>
                    <a:pt x="1495" y="1307"/>
                    <a:pt x="1488" y="1298"/>
                  </a:cubicBezTo>
                  <a:cubicBezTo>
                    <a:pt x="1484" y="1295"/>
                    <a:pt x="1481" y="1293"/>
                    <a:pt x="1477" y="1293"/>
                  </a:cubicBezTo>
                  <a:cubicBezTo>
                    <a:pt x="1461" y="1293"/>
                    <a:pt x="1451" y="1334"/>
                    <a:pt x="1441" y="1334"/>
                  </a:cubicBezTo>
                  <a:lnTo>
                    <a:pt x="1441" y="1322"/>
                  </a:lnTo>
                  <a:cubicBezTo>
                    <a:pt x="1441" y="1358"/>
                    <a:pt x="1417" y="1394"/>
                    <a:pt x="1381" y="1418"/>
                  </a:cubicBezTo>
                  <a:cubicBezTo>
                    <a:pt x="1393" y="1394"/>
                    <a:pt x="1393" y="1382"/>
                    <a:pt x="1405" y="1358"/>
                  </a:cubicBezTo>
                  <a:lnTo>
                    <a:pt x="1405" y="1358"/>
                  </a:lnTo>
                  <a:cubicBezTo>
                    <a:pt x="1393" y="1358"/>
                    <a:pt x="1381" y="1418"/>
                    <a:pt x="1357" y="1441"/>
                  </a:cubicBezTo>
                  <a:cubicBezTo>
                    <a:pt x="1357" y="1406"/>
                    <a:pt x="1357" y="1382"/>
                    <a:pt x="1369" y="1358"/>
                  </a:cubicBezTo>
                  <a:lnTo>
                    <a:pt x="1381" y="1322"/>
                  </a:lnTo>
                  <a:lnTo>
                    <a:pt x="1381" y="1322"/>
                  </a:lnTo>
                  <a:cubicBezTo>
                    <a:pt x="1369" y="1334"/>
                    <a:pt x="1322" y="1406"/>
                    <a:pt x="1298" y="1418"/>
                  </a:cubicBezTo>
                  <a:lnTo>
                    <a:pt x="1286" y="1429"/>
                  </a:lnTo>
                  <a:cubicBezTo>
                    <a:pt x="1266" y="1453"/>
                    <a:pt x="1258" y="1460"/>
                    <a:pt x="1256" y="1460"/>
                  </a:cubicBezTo>
                  <a:cubicBezTo>
                    <a:pt x="1252" y="1460"/>
                    <a:pt x="1268" y="1436"/>
                    <a:pt x="1266" y="1436"/>
                  </a:cubicBezTo>
                  <a:lnTo>
                    <a:pt x="1266" y="1436"/>
                  </a:lnTo>
                  <a:cubicBezTo>
                    <a:pt x="1265" y="1436"/>
                    <a:pt x="1261" y="1440"/>
                    <a:pt x="1250" y="1453"/>
                  </a:cubicBezTo>
                  <a:lnTo>
                    <a:pt x="1298" y="1382"/>
                  </a:lnTo>
                  <a:lnTo>
                    <a:pt x="1298" y="1382"/>
                  </a:lnTo>
                  <a:cubicBezTo>
                    <a:pt x="1262" y="1418"/>
                    <a:pt x="1215" y="1453"/>
                    <a:pt x="1167" y="1489"/>
                  </a:cubicBezTo>
                  <a:cubicBezTo>
                    <a:pt x="1238" y="1418"/>
                    <a:pt x="1286" y="1394"/>
                    <a:pt x="1322" y="1358"/>
                  </a:cubicBezTo>
                  <a:lnTo>
                    <a:pt x="1322" y="1358"/>
                  </a:lnTo>
                  <a:cubicBezTo>
                    <a:pt x="1322" y="1358"/>
                    <a:pt x="1304" y="1358"/>
                    <a:pt x="1270" y="1388"/>
                  </a:cubicBezTo>
                  <a:lnTo>
                    <a:pt x="1270" y="1388"/>
                  </a:lnTo>
                  <a:cubicBezTo>
                    <a:pt x="1271" y="1386"/>
                    <a:pt x="1273" y="1384"/>
                    <a:pt x="1274" y="1382"/>
                  </a:cubicBezTo>
                  <a:lnTo>
                    <a:pt x="1274" y="1382"/>
                  </a:lnTo>
                  <a:cubicBezTo>
                    <a:pt x="1269" y="1387"/>
                    <a:pt x="1257" y="1399"/>
                    <a:pt x="1250" y="1406"/>
                  </a:cubicBezTo>
                  <a:cubicBezTo>
                    <a:pt x="1257" y="1399"/>
                    <a:pt x="1264" y="1393"/>
                    <a:pt x="1270" y="1388"/>
                  </a:cubicBezTo>
                  <a:lnTo>
                    <a:pt x="1270" y="1388"/>
                  </a:lnTo>
                  <a:cubicBezTo>
                    <a:pt x="1234" y="1432"/>
                    <a:pt x="1188" y="1466"/>
                    <a:pt x="1131" y="1489"/>
                  </a:cubicBezTo>
                  <a:cubicBezTo>
                    <a:pt x="1322" y="1334"/>
                    <a:pt x="1131" y="1465"/>
                    <a:pt x="1286" y="1346"/>
                  </a:cubicBezTo>
                  <a:lnTo>
                    <a:pt x="1286" y="1346"/>
                  </a:lnTo>
                  <a:cubicBezTo>
                    <a:pt x="1257" y="1362"/>
                    <a:pt x="1244" y="1368"/>
                    <a:pt x="1239" y="1368"/>
                  </a:cubicBezTo>
                  <a:cubicBezTo>
                    <a:pt x="1228" y="1368"/>
                    <a:pt x="1270" y="1333"/>
                    <a:pt x="1265" y="1333"/>
                  </a:cubicBezTo>
                  <a:lnTo>
                    <a:pt x="1265" y="1333"/>
                  </a:lnTo>
                  <a:cubicBezTo>
                    <a:pt x="1265" y="1333"/>
                    <a:pt x="1264" y="1333"/>
                    <a:pt x="1262" y="1334"/>
                  </a:cubicBezTo>
                  <a:cubicBezTo>
                    <a:pt x="1149" y="1406"/>
                    <a:pt x="1146" y="1406"/>
                    <a:pt x="1142" y="1406"/>
                  </a:cubicBezTo>
                  <a:cubicBezTo>
                    <a:pt x="1137" y="1406"/>
                    <a:pt x="1131" y="1406"/>
                    <a:pt x="1012" y="1477"/>
                  </a:cubicBezTo>
                  <a:cubicBezTo>
                    <a:pt x="1000" y="1483"/>
                    <a:pt x="994" y="1486"/>
                    <a:pt x="993" y="1486"/>
                  </a:cubicBezTo>
                  <a:cubicBezTo>
                    <a:pt x="991" y="1486"/>
                    <a:pt x="994" y="1483"/>
                    <a:pt x="1000" y="1477"/>
                  </a:cubicBezTo>
                  <a:lnTo>
                    <a:pt x="1131" y="1382"/>
                  </a:lnTo>
                  <a:lnTo>
                    <a:pt x="1203" y="1346"/>
                  </a:lnTo>
                  <a:lnTo>
                    <a:pt x="1203" y="1346"/>
                  </a:lnTo>
                  <a:cubicBezTo>
                    <a:pt x="1180" y="1356"/>
                    <a:pt x="1169" y="1360"/>
                    <a:pt x="1168" y="1360"/>
                  </a:cubicBezTo>
                  <a:cubicBezTo>
                    <a:pt x="1161" y="1360"/>
                    <a:pt x="1272" y="1303"/>
                    <a:pt x="1310" y="1275"/>
                  </a:cubicBezTo>
                  <a:cubicBezTo>
                    <a:pt x="1322" y="1269"/>
                    <a:pt x="1328" y="1266"/>
                    <a:pt x="1326" y="1266"/>
                  </a:cubicBezTo>
                  <a:lnTo>
                    <a:pt x="1326" y="1266"/>
                  </a:lnTo>
                  <a:cubicBezTo>
                    <a:pt x="1326" y="1266"/>
                    <a:pt x="1324" y="1266"/>
                    <a:pt x="1321" y="1267"/>
                  </a:cubicBezTo>
                  <a:lnTo>
                    <a:pt x="1321" y="1267"/>
                  </a:lnTo>
                  <a:lnTo>
                    <a:pt x="1381" y="1239"/>
                  </a:lnTo>
                  <a:lnTo>
                    <a:pt x="1298" y="1275"/>
                  </a:lnTo>
                  <a:cubicBezTo>
                    <a:pt x="1309" y="1271"/>
                    <a:pt x="1316" y="1269"/>
                    <a:pt x="1321" y="1267"/>
                  </a:cubicBezTo>
                  <a:lnTo>
                    <a:pt x="1321" y="1267"/>
                  </a:lnTo>
                  <a:lnTo>
                    <a:pt x="1203" y="1322"/>
                  </a:lnTo>
                  <a:lnTo>
                    <a:pt x="1203" y="1322"/>
                  </a:lnTo>
                  <a:lnTo>
                    <a:pt x="1310" y="1263"/>
                  </a:lnTo>
                  <a:cubicBezTo>
                    <a:pt x="1312" y="1262"/>
                    <a:pt x="1312" y="1261"/>
                    <a:pt x="1312" y="1261"/>
                  </a:cubicBezTo>
                  <a:lnTo>
                    <a:pt x="1312" y="1261"/>
                  </a:lnTo>
                  <a:cubicBezTo>
                    <a:pt x="1309" y="1261"/>
                    <a:pt x="1243" y="1287"/>
                    <a:pt x="1230" y="1287"/>
                  </a:cubicBezTo>
                  <a:cubicBezTo>
                    <a:pt x="1224" y="1287"/>
                    <a:pt x="1230" y="1281"/>
                    <a:pt x="1262" y="1263"/>
                  </a:cubicBezTo>
                  <a:lnTo>
                    <a:pt x="1310" y="1251"/>
                  </a:lnTo>
                  <a:lnTo>
                    <a:pt x="1310" y="1251"/>
                  </a:lnTo>
                  <a:cubicBezTo>
                    <a:pt x="1302" y="1251"/>
                    <a:pt x="1267" y="1261"/>
                    <a:pt x="1260" y="1261"/>
                  </a:cubicBezTo>
                  <a:cubicBezTo>
                    <a:pt x="1256" y="1261"/>
                    <a:pt x="1258" y="1259"/>
                    <a:pt x="1274" y="1251"/>
                  </a:cubicBezTo>
                  <a:lnTo>
                    <a:pt x="1322" y="1239"/>
                  </a:lnTo>
                  <a:cubicBezTo>
                    <a:pt x="1314" y="1239"/>
                    <a:pt x="1285" y="1244"/>
                    <a:pt x="1273" y="1244"/>
                  </a:cubicBezTo>
                  <a:cubicBezTo>
                    <a:pt x="1267" y="1244"/>
                    <a:pt x="1266" y="1243"/>
                    <a:pt x="1274" y="1239"/>
                  </a:cubicBezTo>
                  <a:lnTo>
                    <a:pt x="1317" y="1228"/>
                  </a:lnTo>
                  <a:lnTo>
                    <a:pt x="1317" y="1228"/>
                  </a:lnTo>
                  <a:cubicBezTo>
                    <a:pt x="1299" y="1231"/>
                    <a:pt x="1272" y="1235"/>
                    <a:pt x="1252" y="1235"/>
                  </a:cubicBezTo>
                  <a:cubicBezTo>
                    <a:pt x="1237" y="1235"/>
                    <a:pt x="1226" y="1233"/>
                    <a:pt x="1226" y="1227"/>
                  </a:cubicBezTo>
                  <a:lnTo>
                    <a:pt x="1381" y="1203"/>
                  </a:lnTo>
                  <a:lnTo>
                    <a:pt x="1393" y="1203"/>
                  </a:lnTo>
                  <a:cubicBezTo>
                    <a:pt x="1405" y="1203"/>
                    <a:pt x="1334" y="1191"/>
                    <a:pt x="1334" y="1156"/>
                  </a:cubicBezTo>
                  <a:lnTo>
                    <a:pt x="1334" y="1156"/>
                  </a:lnTo>
                  <a:cubicBezTo>
                    <a:pt x="1351" y="1162"/>
                    <a:pt x="1363" y="1165"/>
                    <a:pt x="1372" y="1165"/>
                  </a:cubicBezTo>
                  <a:cubicBezTo>
                    <a:pt x="1381" y="1165"/>
                    <a:pt x="1387" y="1162"/>
                    <a:pt x="1393" y="1156"/>
                  </a:cubicBezTo>
                  <a:cubicBezTo>
                    <a:pt x="1405" y="1132"/>
                    <a:pt x="1441" y="1108"/>
                    <a:pt x="1465" y="1096"/>
                  </a:cubicBezTo>
                  <a:cubicBezTo>
                    <a:pt x="1453" y="1096"/>
                    <a:pt x="1429" y="1060"/>
                    <a:pt x="1441" y="1048"/>
                  </a:cubicBezTo>
                  <a:cubicBezTo>
                    <a:pt x="1441" y="1040"/>
                    <a:pt x="1435" y="1016"/>
                    <a:pt x="1443" y="1016"/>
                  </a:cubicBezTo>
                  <a:cubicBezTo>
                    <a:pt x="1447" y="1016"/>
                    <a:pt x="1453" y="1021"/>
                    <a:pt x="1465" y="1037"/>
                  </a:cubicBezTo>
                  <a:cubicBezTo>
                    <a:pt x="1482" y="1044"/>
                    <a:pt x="1494" y="1046"/>
                    <a:pt x="1504" y="1046"/>
                  </a:cubicBezTo>
                  <a:cubicBezTo>
                    <a:pt x="1526" y="1046"/>
                    <a:pt x="1531" y="1030"/>
                    <a:pt x="1548" y="1013"/>
                  </a:cubicBezTo>
                  <a:lnTo>
                    <a:pt x="1488" y="965"/>
                  </a:lnTo>
                  <a:lnTo>
                    <a:pt x="1488" y="965"/>
                  </a:lnTo>
                  <a:cubicBezTo>
                    <a:pt x="1492" y="966"/>
                    <a:pt x="1496" y="966"/>
                    <a:pt x="1500" y="966"/>
                  </a:cubicBezTo>
                  <a:cubicBezTo>
                    <a:pt x="1596" y="966"/>
                    <a:pt x="1558" y="832"/>
                    <a:pt x="1626" y="832"/>
                  </a:cubicBezTo>
                  <a:cubicBezTo>
                    <a:pt x="1631" y="832"/>
                    <a:pt x="1637" y="833"/>
                    <a:pt x="1643" y="834"/>
                  </a:cubicBezTo>
                  <a:lnTo>
                    <a:pt x="1643" y="775"/>
                  </a:lnTo>
                  <a:lnTo>
                    <a:pt x="1679" y="787"/>
                  </a:lnTo>
                  <a:cubicBezTo>
                    <a:pt x="1715" y="739"/>
                    <a:pt x="1738" y="679"/>
                    <a:pt x="1727" y="620"/>
                  </a:cubicBezTo>
                  <a:lnTo>
                    <a:pt x="1727" y="620"/>
                  </a:lnTo>
                  <a:lnTo>
                    <a:pt x="1762" y="644"/>
                  </a:lnTo>
                  <a:cubicBezTo>
                    <a:pt x="1762" y="596"/>
                    <a:pt x="1643" y="584"/>
                    <a:pt x="1643" y="560"/>
                  </a:cubicBezTo>
                  <a:lnTo>
                    <a:pt x="1703" y="536"/>
                  </a:lnTo>
                  <a:cubicBezTo>
                    <a:pt x="1691" y="489"/>
                    <a:pt x="1738" y="417"/>
                    <a:pt x="1655" y="382"/>
                  </a:cubicBezTo>
                  <a:lnTo>
                    <a:pt x="1691" y="382"/>
                  </a:lnTo>
                  <a:cubicBezTo>
                    <a:pt x="1691" y="353"/>
                    <a:pt x="1691" y="285"/>
                    <a:pt x="1653" y="285"/>
                  </a:cubicBezTo>
                  <a:cubicBezTo>
                    <a:pt x="1646" y="285"/>
                    <a:pt x="1637" y="288"/>
                    <a:pt x="1627" y="294"/>
                  </a:cubicBezTo>
                  <a:lnTo>
                    <a:pt x="1627" y="294"/>
                  </a:lnTo>
                  <a:cubicBezTo>
                    <a:pt x="1657" y="270"/>
                    <a:pt x="1581" y="238"/>
                    <a:pt x="1548" y="227"/>
                  </a:cubicBezTo>
                  <a:lnTo>
                    <a:pt x="1584" y="215"/>
                  </a:lnTo>
                  <a:cubicBezTo>
                    <a:pt x="1544" y="215"/>
                    <a:pt x="1525" y="220"/>
                    <a:pt x="1507" y="220"/>
                  </a:cubicBezTo>
                  <a:cubicBezTo>
                    <a:pt x="1498" y="220"/>
                    <a:pt x="1488" y="219"/>
                    <a:pt x="1476" y="215"/>
                  </a:cubicBezTo>
                  <a:cubicBezTo>
                    <a:pt x="1476" y="215"/>
                    <a:pt x="1476" y="200"/>
                    <a:pt x="1483" y="194"/>
                  </a:cubicBezTo>
                  <a:lnTo>
                    <a:pt x="1483" y="194"/>
                  </a:lnTo>
                  <a:cubicBezTo>
                    <a:pt x="1480" y="194"/>
                    <a:pt x="1476" y="194"/>
                    <a:pt x="1472" y="194"/>
                  </a:cubicBezTo>
                  <a:cubicBezTo>
                    <a:pt x="1459" y="194"/>
                    <a:pt x="1441" y="191"/>
                    <a:pt x="1429" y="179"/>
                  </a:cubicBezTo>
                  <a:lnTo>
                    <a:pt x="1465" y="167"/>
                  </a:lnTo>
                  <a:cubicBezTo>
                    <a:pt x="1453" y="159"/>
                    <a:pt x="1445" y="157"/>
                    <a:pt x="1438" y="157"/>
                  </a:cubicBezTo>
                  <a:cubicBezTo>
                    <a:pt x="1425" y="157"/>
                    <a:pt x="1417" y="167"/>
                    <a:pt x="1393" y="167"/>
                  </a:cubicBezTo>
                  <a:cubicBezTo>
                    <a:pt x="1390" y="169"/>
                    <a:pt x="1387" y="170"/>
                    <a:pt x="1384" y="170"/>
                  </a:cubicBezTo>
                  <a:cubicBezTo>
                    <a:pt x="1366" y="170"/>
                    <a:pt x="1357" y="139"/>
                    <a:pt x="1357" y="108"/>
                  </a:cubicBezTo>
                  <a:cubicBezTo>
                    <a:pt x="1349" y="125"/>
                    <a:pt x="1335" y="142"/>
                    <a:pt x="1323" y="142"/>
                  </a:cubicBezTo>
                  <a:cubicBezTo>
                    <a:pt x="1318" y="142"/>
                    <a:pt x="1313" y="139"/>
                    <a:pt x="1310" y="132"/>
                  </a:cubicBezTo>
                  <a:cubicBezTo>
                    <a:pt x="1310" y="132"/>
                    <a:pt x="1310" y="120"/>
                    <a:pt x="1322" y="108"/>
                  </a:cubicBezTo>
                  <a:cubicBezTo>
                    <a:pt x="1312" y="100"/>
                    <a:pt x="1303" y="98"/>
                    <a:pt x="1294" y="98"/>
                  </a:cubicBezTo>
                  <a:cubicBezTo>
                    <a:pt x="1272" y="98"/>
                    <a:pt x="1255" y="118"/>
                    <a:pt x="1236" y="118"/>
                  </a:cubicBezTo>
                  <a:cubicBezTo>
                    <a:pt x="1229" y="118"/>
                    <a:pt x="1222" y="115"/>
                    <a:pt x="1215" y="108"/>
                  </a:cubicBezTo>
                  <a:cubicBezTo>
                    <a:pt x="1215" y="108"/>
                    <a:pt x="1215" y="96"/>
                    <a:pt x="1215" y="84"/>
                  </a:cubicBezTo>
                  <a:cubicBezTo>
                    <a:pt x="1250" y="84"/>
                    <a:pt x="1286" y="84"/>
                    <a:pt x="1286" y="96"/>
                  </a:cubicBezTo>
                  <a:cubicBezTo>
                    <a:pt x="1286" y="60"/>
                    <a:pt x="1250" y="48"/>
                    <a:pt x="1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50"/>
            <p:cNvSpPr/>
            <p:nvPr/>
          </p:nvSpPr>
          <p:spPr>
            <a:xfrm>
              <a:off x="5258675" y="2840950"/>
              <a:ext cx="25" cy="25"/>
            </a:xfrm>
            <a:custGeom>
              <a:avLst/>
              <a:gdLst/>
              <a:ahLst/>
              <a:cxnLst/>
              <a:rect l="l" t="t" r="r" b="b"/>
              <a:pathLst>
                <a:path w="1" h="1" extrusionOk="0">
                  <a:moveTo>
                    <a:pt x="1" y="1"/>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50"/>
            <p:cNvSpPr/>
            <p:nvPr/>
          </p:nvSpPr>
          <p:spPr>
            <a:xfrm>
              <a:off x="5263450" y="2859700"/>
              <a:ext cx="25" cy="25"/>
            </a:xfrm>
            <a:custGeom>
              <a:avLst/>
              <a:gdLst/>
              <a:ahLst/>
              <a:cxnLst/>
              <a:rect l="l" t="t" r="r" b="b"/>
              <a:pathLst>
                <a:path w="1" h="1" extrusionOk="0">
                  <a:moveTo>
                    <a:pt x="0" y="1"/>
                  </a:move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50"/>
            <p:cNvSpPr/>
            <p:nvPr/>
          </p:nvSpPr>
          <p:spPr>
            <a:xfrm>
              <a:off x="5257800" y="2837975"/>
              <a:ext cx="300" cy="325"/>
            </a:xfrm>
            <a:custGeom>
              <a:avLst/>
              <a:gdLst/>
              <a:ahLst/>
              <a:cxnLst/>
              <a:rect l="l" t="t" r="r" b="b"/>
              <a:pathLst>
                <a:path w="12" h="13" extrusionOk="0">
                  <a:moveTo>
                    <a:pt x="12" y="1"/>
                  </a:moveTo>
                  <a:lnTo>
                    <a:pt x="0" y="13"/>
                  </a:lnTo>
                  <a:lnTo>
                    <a:pt x="12" y="13"/>
                  </a:lnTo>
                  <a:lnTo>
                    <a:pt x="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50"/>
            <p:cNvSpPr/>
            <p:nvPr/>
          </p:nvSpPr>
          <p:spPr>
            <a:xfrm>
              <a:off x="5267325" y="2880250"/>
              <a:ext cx="0" cy="25"/>
            </a:xfrm>
            <a:custGeom>
              <a:avLst/>
              <a:gdLst/>
              <a:ahLst/>
              <a:cxnLst/>
              <a:rect l="l" t="t" r="r" b="b"/>
              <a:pathLst>
                <a:path h="1" extrusionOk="0">
                  <a:moveTo>
                    <a:pt x="0" y="0"/>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50"/>
            <p:cNvSpPr/>
            <p:nvPr/>
          </p:nvSpPr>
          <p:spPr>
            <a:xfrm>
              <a:off x="5253025" y="2847500"/>
              <a:ext cx="325" cy="25"/>
            </a:xfrm>
            <a:custGeom>
              <a:avLst/>
              <a:gdLst/>
              <a:ahLst/>
              <a:cxnLst/>
              <a:rect l="l" t="t" r="r" b="b"/>
              <a:pathLst>
                <a:path w="13" h="1" extrusionOk="0">
                  <a:moveTo>
                    <a:pt x="1" y="1"/>
                  </a:moveTo>
                  <a:lnTo>
                    <a:pt x="12"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50"/>
            <p:cNvSpPr/>
            <p:nvPr/>
          </p:nvSpPr>
          <p:spPr>
            <a:xfrm>
              <a:off x="5264625" y="2885900"/>
              <a:ext cx="325" cy="25"/>
            </a:xfrm>
            <a:custGeom>
              <a:avLst/>
              <a:gdLst/>
              <a:ahLst/>
              <a:cxnLst/>
              <a:rect l="l" t="t" r="r" b="b"/>
              <a:pathLst>
                <a:path w="13" h="1" extrusionOk="0">
                  <a:moveTo>
                    <a:pt x="1" y="1"/>
                  </a:moveTo>
                  <a:lnTo>
                    <a:pt x="13" y="1"/>
                  </a:lnTo>
                  <a:lnTo>
                    <a:pt x="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50"/>
            <p:cNvSpPr/>
            <p:nvPr/>
          </p:nvSpPr>
          <p:spPr>
            <a:xfrm>
              <a:off x="5259875" y="2872500"/>
              <a:ext cx="25" cy="25"/>
            </a:xfrm>
            <a:custGeom>
              <a:avLst/>
              <a:gdLst/>
              <a:ahLst/>
              <a:cxnLst/>
              <a:rect l="l" t="t" r="r" b="b"/>
              <a:pathLst>
                <a:path w="1" h="1" extrusionOk="0">
                  <a:moveTo>
                    <a:pt x="0" y="1"/>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50"/>
            <p:cNvSpPr/>
            <p:nvPr/>
          </p:nvSpPr>
          <p:spPr>
            <a:xfrm>
              <a:off x="5262550" y="2876075"/>
              <a:ext cx="625" cy="25"/>
            </a:xfrm>
            <a:custGeom>
              <a:avLst/>
              <a:gdLst/>
              <a:ahLst/>
              <a:cxnLst/>
              <a:rect l="l" t="t" r="r" b="b"/>
              <a:pathLst>
                <a:path w="25" h="1" extrusionOk="0">
                  <a:moveTo>
                    <a:pt x="24" y="1"/>
                  </a:moveTo>
                  <a:lnTo>
                    <a:pt x="1" y="1"/>
                  </a:lnTo>
                  <a:cubicBezTo>
                    <a:pt x="1" y="1"/>
                    <a:pt x="1"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50"/>
            <p:cNvSpPr/>
            <p:nvPr/>
          </p:nvSpPr>
          <p:spPr>
            <a:xfrm>
              <a:off x="5257500" y="2868350"/>
              <a:ext cx="25" cy="25"/>
            </a:xfrm>
            <a:custGeom>
              <a:avLst/>
              <a:gdLst/>
              <a:ahLst/>
              <a:cxnLst/>
              <a:rect l="l" t="t" r="r" b="b"/>
              <a:pathLst>
                <a:path w="1" h="1" extrusionOk="0">
                  <a:moveTo>
                    <a:pt x="0" y="0"/>
                  </a:moveTo>
                  <a:lnTo>
                    <a:pt x="0" y="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50"/>
            <p:cNvSpPr/>
            <p:nvPr/>
          </p:nvSpPr>
          <p:spPr>
            <a:xfrm>
              <a:off x="5262250" y="2875775"/>
              <a:ext cx="325" cy="25"/>
            </a:xfrm>
            <a:custGeom>
              <a:avLst/>
              <a:gdLst/>
              <a:ahLst/>
              <a:cxnLst/>
              <a:rect l="l" t="t" r="r" b="b"/>
              <a:pathLst>
                <a:path w="13" h="1" extrusionOk="0">
                  <a:moveTo>
                    <a:pt x="13" y="1"/>
                  </a:moveTo>
                  <a:cubicBezTo>
                    <a:pt x="1" y="1"/>
                    <a:pt x="13" y="1"/>
                    <a:pt x="13" y="1"/>
                  </a:cubicBezTo>
                  <a:cubicBezTo>
                    <a:pt x="13" y="1"/>
                    <a:pt x="13"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50"/>
            <p:cNvSpPr/>
            <p:nvPr/>
          </p:nvSpPr>
          <p:spPr>
            <a:xfrm>
              <a:off x="5265525" y="2889475"/>
              <a:ext cx="25" cy="25"/>
            </a:xfrm>
            <a:custGeom>
              <a:avLst/>
              <a:gdLst/>
              <a:ahLst/>
              <a:cxnLst/>
              <a:rect l="l" t="t" r="r" b="b"/>
              <a:pathLst>
                <a:path w="1" h="1" extrusionOk="0">
                  <a:moveTo>
                    <a:pt x="1" y="0"/>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50"/>
            <p:cNvSpPr/>
            <p:nvPr/>
          </p:nvSpPr>
          <p:spPr>
            <a:xfrm>
              <a:off x="5265525" y="2889475"/>
              <a:ext cx="325" cy="150"/>
            </a:xfrm>
            <a:custGeom>
              <a:avLst/>
              <a:gdLst/>
              <a:ahLst/>
              <a:cxnLst/>
              <a:rect l="l" t="t" r="r" b="b"/>
              <a:pathLst>
                <a:path w="13" h="6" extrusionOk="0">
                  <a:moveTo>
                    <a:pt x="1" y="0"/>
                  </a:moveTo>
                  <a:cubicBezTo>
                    <a:pt x="1" y="0"/>
                    <a:pt x="1" y="6"/>
                    <a:pt x="4" y="6"/>
                  </a:cubicBezTo>
                  <a:cubicBezTo>
                    <a:pt x="6" y="6"/>
                    <a:pt x="9" y="4"/>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50"/>
            <p:cNvSpPr/>
            <p:nvPr/>
          </p:nvSpPr>
          <p:spPr>
            <a:xfrm>
              <a:off x="5264625" y="2887975"/>
              <a:ext cx="1225" cy="625"/>
            </a:xfrm>
            <a:custGeom>
              <a:avLst/>
              <a:gdLst/>
              <a:ahLst/>
              <a:cxnLst/>
              <a:rect l="l" t="t" r="r" b="b"/>
              <a:pathLst>
                <a:path w="49" h="25" extrusionOk="0">
                  <a:moveTo>
                    <a:pt x="25" y="1"/>
                  </a:moveTo>
                  <a:cubicBezTo>
                    <a:pt x="25" y="1"/>
                    <a:pt x="1" y="25"/>
                    <a:pt x="1" y="25"/>
                  </a:cubicBezTo>
                  <a:lnTo>
                    <a:pt x="13" y="25"/>
                  </a:lnTo>
                  <a:cubicBezTo>
                    <a:pt x="1" y="25"/>
                    <a:pt x="48"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50"/>
            <p:cNvSpPr/>
            <p:nvPr/>
          </p:nvSpPr>
          <p:spPr>
            <a:xfrm>
              <a:off x="5268800" y="2885100"/>
              <a:ext cx="1350" cy="525"/>
            </a:xfrm>
            <a:custGeom>
              <a:avLst/>
              <a:gdLst/>
              <a:ahLst/>
              <a:cxnLst/>
              <a:rect l="l" t="t" r="r" b="b"/>
              <a:pathLst>
                <a:path w="54" h="21" extrusionOk="0">
                  <a:moveTo>
                    <a:pt x="53" y="0"/>
                  </a:moveTo>
                  <a:cubicBezTo>
                    <a:pt x="52" y="0"/>
                    <a:pt x="27" y="11"/>
                    <a:pt x="17" y="11"/>
                  </a:cubicBezTo>
                  <a:cubicBezTo>
                    <a:pt x="14" y="11"/>
                    <a:pt x="12" y="11"/>
                    <a:pt x="12" y="9"/>
                  </a:cubicBezTo>
                  <a:lnTo>
                    <a:pt x="1" y="21"/>
                  </a:lnTo>
                  <a:cubicBezTo>
                    <a:pt x="12" y="21"/>
                    <a:pt x="36" y="9"/>
                    <a:pt x="36" y="9"/>
                  </a:cubicBezTo>
                  <a:cubicBezTo>
                    <a:pt x="49" y="3"/>
                    <a:pt x="53" y="0"/>
                    <a:pt x="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50"/>
            <p:cNvSpPr/>
            <p:nvPr/>
          </p:nvSpPr>
          <p:spPr>
            <a:xfrm>
              <a:off x="5269400" y="2883825"/>
              <a:ext cx="625" cy="450"/>
            </a:xfrm>
            <a:custGeom>
              <a:avLst/>
              <a:gdLst/>
              <a:ahLst/>
              <a:cxnLst/>
              <a:rect l="l" t="t" r="r" b="b"/>
              <a:pathLst>
                <a:path w="25" h="18" extrusionOk="0">
                  <a:moveTo>
                    <a:pt x="24" y="0"/>
                  </a:moveTo>
                  <a:cubicBezTo>
                    <a:pt x="12" y="0"/>
                    <a:pt x="0" y="12"/>
                    <a:pt x="0" y="12"/>
                  </a:cubicBezTo>
                  <a:cubicBezTo>
                    <a:pt x="4" y="16"/>
                    <a:pt x="7" y="17"/>
                    <a:pt x="11" y="17"/>
                  </a:cubicBezTo>
                  <a:cubicBezTo>
                    <a:pt x="18" y="17"/>
                    <a:pt x="24" y="9"/>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50"/>
            <p:cNvSpPr/>
            <p:nvPr/>
          </p:nvSpPr>
          <p:spPr>
            <a:xfrm>
              <a:off x="5267600" y="2877875"/>
              <a:ext cx="925" cy="300"/>
            </a:xfrm>
            <a:custGeom>
              <a:avLst/>
              <a:gdLst/>
              <a:ahLst/>
              <a:cxnLst/>
              <a:rect l="l" t="t" r="r" b="b"/>
              <a:pathLst>
                <a:path w="37" h="12" extrusionOk="0">
                  <a:moveTo>
                    <a:pt x="37" y="0"/>
                  </a:moveTo>
                  <a:cubicBezTo>
                    <a:pt x="37" y="0"/>
                    <a:pt x="25" y="0"/>
                    <a:pt x="1" y="12"/>
                  </a:cubicBezTo>
                  <a:lnTo>
                    <a:pt x="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50"/>
            <p:cNvSpPr/>
            <p:nvPr/>
          </p:nvSpPr>
          <p:spPr>
            <a:xfrm>
              <a:off x="5261950" y="2878150"/>
              <a:ext cx="925" cy="25"/>
            </a:xfrm>
            <a:custGeom>
              <a:avLst/>
              <a:gdLst/>
              <a:ahLst/>
              <a:cxnLst/>
              <a:rect l="l" t="t" r="r" b="b"/>
              <a:pathLst>
                <a:path w="37" h="1" extrusionOk="0">
                  <a:moveTo>
                    <a:pt x="25" y="1"/>
                  </a:moveTo>
                  <a:lnTo>
                    <a:pt x="1" y="1"/>
                  </a:lnTo>
                  <a:lnTo>
                    <a:pt x="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50"/>
            <p:cNvSpPr/>
            <p:nvPr/>
          </p:nvSpPr>
          <p:spPr>
            <a:xfrm>
              <a:off x="5268500" y="2875475"/>
              <a:ext cx="325" cy="325"/>
            </a:xfrm>
            <a:custGeom>
              <a:avLst/>
              <a:gdLst/>
              <a:ahLst/>
              <a:cxnLst/>
              <a:rect l="l" t="t" r="r" b="b"/>
              <a:pathLst>
                <a:path w="13" h="13" extrusionOk="0">
                  <a:moveTo>
                    <a:pt x="13" y="13"/>
                  </a:moveTo>
                  <a:lnTo>
                    <a:pt x="13" y="13"/>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50"/>
            <p:cNvSpPr/>
            <p:nvPr/>
          </p:nvSpPr>
          <p:spPr>
            <a:xfrm>
              <a:off x="5264625" y="2865075"/>
              <a:ext cx="1525" cy="325"/>
            </a:xfrm>
            <a:custGeom>
              <a:avLst/>
              <a:gdLst/>
              <a:ahLst/>
              <a:cxnLst/>
              <a:rect l="l" t="t" r="r" b="b"/>
              <a:pathLst>
                <a:path w="61" h="13" extrusionOk="0">
                  <a:moveTo>
                    <a:pt x="48" y="0"/>
                  </a:moveTo>
                  <a:lnTo>
                    <a:pt x="1" y="12"/>
                  </a:lnTo>
                  <a:cubicBezTo>
                    <a:pt x="13" y="12"/>
                    <a:pt x="60" y="12"/>
                    <a:pt x="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50"/>
            <p:cNvSpPr/>
            <p:nvPr/>
          </p:nvSpPr>
          <p:spPr>
            <a:xfrm>
              <a:off x="5263450" y="2860475"/>
              <a:ext cx="1000" cy="450"/>
            </a:xfrm>
            <a:custGeom>
              <a:avLst/>
              <a:gdLst/>
              <a:ahLst/>
              <a:cxnLst/>
              <a:rect l="l" t="t" r="r" b="b"/>
              <a:pathLst>
                <a:path w="40" h="18" extrusionOk="0">
                  <a:moveTo>
                    <a:pt x="36" y="1"/>
                  </a:moveTo>
                  <a:cubicBezTo>
                    <a:pt x="35" y="1"/>
                    <a:pt x="31" y="2"/>
                    <a:pt x="24" y="6"/>
                  </a:cubicBezTo>
                  <a:cubicBezTo>
                    <a:pt x="0" y="6"/>
                    <a:pt x="0" y="17"/>
                    <a:pt x="12" y="17"/>
                  </a:cubicBezTo>
                  <a:cubicBezTo>
                    <a:pt x="29" y="9"/>
                    <a:pt x="40" y="1"/>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50"/>
            <p:cNvSpPr/>
            <p:nvPr/>
          </p:nvSpPr>
          <p:spPr>
            <a:xfrm>
              <a:off x="5262250" y="2846325"/>
              <a:ext cx="325" cy="300"/>
            </a:xfrm>
            <a:custGeom>
              <a:avLst/>
              <a:gdLst/>
              <a:ahLst/>
              <a:cxnLst/>
              <a:rect l="l" t="t" r="r" b="b"/>
              <a:pathLst>
                <a:path w="13" h="12" extrusionOk="0">
                  <a:moveTo>
                    <a:pt x="1" y="0"/>
                  </a:moveTo>
                  <a:lnTo>
                    <a:pt x="1" y="12"/>
                  </a:lnTo>
                  <a:lnTo>
                    <a:pt x="1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50"/>
            <p:cNvSpPr/>
            <p:nvPr/>
          </p:nvSpPr>
          <p:spPr>
            <a:xfrm>
              <a:off x="5265825" y="2889175"/>
              <a:ext cx="2400" cy="1300"/>
            </a:xfrm>
            <a:custGeom>
              <a:avLst/>
              <a:gdLst/>
              <a:ahLst/>
              <a:cxnLst/>
              <a:rect l="l" t="t" r="r" b="b"/>
              <a:pathLst>
                <a:path w="96" h="52" extrusionOk="0">
                  <a:moveTo>
                    <a:pt x="96" y="1"/>
                  </a:moveTo>
                  <a:cubicBezTo>
                    <a:pt x="93" y="1"/>
                    <a:pt x="91" y="1"/>
                    <a:pt x="89" y="1"/>
                  </a:cubicBezTo>
                  <a:lnTo>
                    <a:pt x="89" y="1"/>
                  </a:lnTo>
                  <a:cubicBezTo>
                    <a:pt x="92" y="1"/>
                    <a:pt x="94" y="1"/>
                    <a:pt x="96" y="1"/>
                  </a:cubicBezTo>
                  <a:close/>
                  <a:moveTo>
                    <a:pt x="89" y="1"/>
                  </a:moveTo>
                  <a:cubicBezTo>
                    <a:pt x="56" y="2"/>
                    <a:pt x="23" y="13"/>
                    <a:pt x="0" y="24"/>
                  </a:cubicBezTo>
                  <a:lnTo>
                    <a:pt x="72" y="12"/>
                  </a:lnTo>
                  <a:lnTo>
                    <a:pt x="72" y="12"/>
                  </a:lnTo>
                  <a:cubicBezTo>
                    <a:pt x="72" y="12"/>
                    <a:pt x="60" y="24"/>
                    <a:pt x="48" y="24"/>
                  </a:cubicBezTo>
                  <a:cubicBezTo>
                    <a:pt x="56" y="24"/>
                    <a:pt x="53" y="30"/>
                    <a:pt x="58" y="30"/>
                  </a:cubicBezTo>
                  <a:cubicBezTo>
                    <a:pt x="60" y="30"/>
                    <a:pt x="64" y="28"/>
                    <a:pt x="72" y="24"/>
                  </a:cubicBezTo>
                  <a:lnTo>
                    <a:pt x="84" y="24"/>
                  </a:lnTo>
                  <a:cubicBezTo>
                    <a:pt x="84" y="34"/>
                    <a:pt x="92" y="51"/>
                    <a:pt x="95" y="51"/>
                  </a:cubicBezTo>
                  <a:cubicBezTo>
                    <a:pt x="95" y="51"/>
                    <a:pt x="96" y="50"/>
                    <a:pt x="96" y="48"/>
                  </a:cubicBezTo>
                  <a:lnTo>
                    <a:pt x="84" y="12"/>
                  </a:lnTo>
                  <a:lnTo>
                    <a:pt x="72" y="12"/>
                  </a:lnTo>
                  <a:cubicBezTo>
                    <a:pt x="81" y="3"/>
                    <a:pt x="83" y="1"/>
                    <a:pt x="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50"/>
            <p:cNvSpPr/>
            <p:nvPr/>
          </p:nvSpPr>
          <p:spPr>
            <a:xfrm>
              <a:off x="5268650" y="2888575"/>
              <a:ext cx="1675" cy="2700"/>
            </a:xfrm>
            <a:custGeom>
              <a:avLst/>
              <a:gdLst/>
              <a:ahLst/>
              <a:cxnLst/>
              <a:rect l="l" t="t" r="r" b="b"/>
              <a:pathLst>
                <a:path w="67" h="108" extrusionOk="0">
                  <a:moveTo>
                    <a:pt x="30" y="1"/>
                  </a:moveTo>
                  <a:lnTo>
                    <a:pt x="30" y="84"/>
                  </a:lnTo>
                  <a:cubicBezTo>
                    <a:pt x="30" y="86"/>
                    <a:pt x="29" y="87"/>
                    <a:pt x="28" y="87"/>
                  </a:cubicBezTo>
                  <a:cubicBezTo>
                    <a:pt x="23" y="87"/>
                    <a:pt x="9" y="73"/>
                    <a:pt x="7" y="63"/>
                  </a:cubicBezTo>
                  <a:lnTo>
                    <a:pt x="7" y="63"/>
                  </a:lnTo>
                  <a:cubicBezTo>
                    <a:pt x="8" y="63"/>
                    <a:pt x="10" y="64"/>
                    <a:pt x="10" y="64"/>
                  </a:cubicBezTo>
                  <a:cubicBezTo>
                    <a:pt x="10" y="64"/>
                    <a:pt x="10" y="63"/>
                    <a:pt x="7" y="60"/>
                  </a:cubicBezTo>
                  <a:lnTo>
                    <a:pt x="7" y="60"/>
                  </a:lnTo>
                  <a:cubicBezTo>
                    <a:pt x="7" y="61"/>
                    <a:pt x="7" y="62"/>
                    <a:pt x="7" y="63"/>
                  </a:cubicBezTo>
                  <a:lnTo>
                    <a:pt x="7" y="63"/>
                  </a:lnTo>
                  <a:cubicBezTo>
                    <a:pt x="7" y="63"/>
                    <a:pt x="7" y="63"/>
                    <a:pt x="7" y="63"/>
                  </a:cubicBezTo>
                  <a:cubicBezTo>
                    <a:pt x="4" y="63"/>
                    <a:pt x="1" y="66"/>
                    <a:pt x="7" y="84"/>
                  </a:cubicBezTo>
                  <a:cubicBezTo>
                    <a:pt x="17" y="95"/>
                    <a:pt x="26" y="101"/>
                    <a:pt x="31" y="101"/>
                  </a:cubicBezTo>
                  <a:cubicBezTo>
                    <a:pt x="39" y="101"/>
                    <a:pt x="42" y="92"/>
                    <a:pt x="42" y="72"/>
                  </a:cubicBezTo>
                  <a:cubicBezTo>
                    <a:pt x="54" y="84"/>
                    <a:pt x="54" y="96"/>
                    <a:pt x="54" y="108"/>
                  </a:cubicBezTo>
                  <a:cubicBezTo>
                    <a:pt x="66" y="60"/>
                    <a:pt x="54" y="25"/>
                    <a:pt x="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50"/>
            <p:cNvSpPr/>
            <p:nvPr/>
          </p:nvSpPr>
          <p:spPr>
            <a:xfrm>
              <a:off x="5301850" y="2863275"/>
              <a:ext cx="325" cy="25"/>
            </a:xfrm>
            <a:custGeom>
              <a:avLst/>
              <a:gdLst/>
              <a:ahLst/>
              <a:cxnLst/>
              <a:rect l="l" t="t" r="r" b="b"/>
              <a:pathLst>
                <a:path w="13" h="1" extrusionOk="0">
                  <a:moveTo>
                    <a:pt x="0" y="1"/>
                  </a:moveTo>
                  <a:lnTo>
                    <a:pt x="0" y="1"/>
                  </a:lnTo>
                  <a:cubicBezTo>
                    <a:pt x="0" y="1"/>
                    <a:pt x="12"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50"/>
            <p:cNvSpPr/>
            <p:nvPr/>
          </p:nvSpPr>
          <p:spPr>
            <a:xfrm>
              <a:off x="5291125" y="2878625"/>
              <a:ext cx="625" cy="150"/>
            </a:xfrm>
            <a:custGeom>
              <a:avLst/>
              <a:gdLst/>
              <a:ahLst/>
              <a:cxnLst/>
              <a:rect l="l" t="t" r="r" b="b"/>
              <a:pathLst>
                <a:path w="25" h="6" extrusionOk="0">
                  <a:moveTo>
                    <a:pt x="16" y="1"/>
                  </a:moveTo>
                  <a:cubicBezTo>
                    <a:pt x="11" y="1"/>
                    <a:pt x="8" y="6"/>
                    <a:pt x="1" y="6"/>
                  </a:cubicBezTo>
                  <a:lnTo>
                    <a:pt x="24" y="6"/>
                  </a:lnTo>
                  <a:cubicBezTo>
                    <a:pt x="20" y="2"/>
                    <a:pt x="18" y="1"/>
                    <a:pt x="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50"/>
            <p:cNvSpPr/>
            <p:nvPr/>
          </p:nvSpPr>
          <p:spPr>
            <a:xfrm>
              <a:off x="5271775" y="2887100"/>
              <a:ext cx="25" cy="600"/>
            </a:xfrm>
            <a:custGeom>
              <a:avLst/>
              <a:gdLst/>
              <a:ahLst/>
              <a:cxnLst/>
              <a:rect l="l" t="t" r="r" b="b"/>
              <a:pathLst>
                <a:path w="1" h="24" extrusionOk="0">
                  <a:moveTo>
                    <a:pt x="1" y="0"/>
                  </a:moveTo>
                  <a:cubicBezTo>
                    <a:pt x="1" y="12"/>
                    <a:pt x="1" y="12"/>
                    <a:pt x="1" y="24"/>
                  </a:cubicBezTo>
                  <a:lnTo>
                    <a:pt x="1" y="1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50"/>
            <p:cNvSpPr/>
            <p:nvPr/>
          </p:nvSpPr>
          <p:spPr>
            <a:xfrm>
              <a:off x="5286950" y="2884425"/>
              <a:ext cx="325" cy="300"/>
            </a:xfrm>
            <a:custGeom>
              <a:avLst/>
              <a:gdLst/>
              <a:ahLst/>
              <a:cxnLst/>
              <a:rect l="l" t="t" r="r" b="b"/>
              <a:pathLst>
                <a:path w="13" h="12" extrusionOk="0">
                  <a:moveTo>
                    <a:pt x="1" y="0"/>
                  </a:moveTo>
                  <a:lnTo>
                    <a:pt x="1" y="0"/>
                  </a:lnTo>
                  <a:lnTo>
                    <a:pt x="13" y="1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50"/>
            <p:cNvSpPr/>
            <p:nvPr/>
          </p:nvSpPr>
          <p:spPr>
            <a:xfrm>
              <a:off x="5303925" y="2857925"/>
              <a:ext cx="25" cy="325"/>
            </a:xfrm>
            <a:custGeom>
              <a:avLst/>
              <a:gdLst/>
              <a:ahLst/>
              <a:cxnLst/>
              <a:rect l="l" t="t" r="r" b="b"/>
              <a:pathLst>
                <a:path w="1" h="13" extrusionOk="0">
                  <a:moveTo>
                    <a:pt x="0" y="0"/>
                  </a:moveTo>
                  <a:lnTo>
                    <a:pt x="0" y="0"/>
                  </a:lnTo>
                  <a:cubicBezTo>
                    <a:pt x="0" y="0"/>
                    <a:pt x="0" y="12"/>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50"/>
            <p:cNvSpPr/>
            <p:nvPr/>
          </p:nvSpPr>
          <p:spPr>
            <a:xfrm>
              <a:off x="5272075" y="2845725"/>
              <a:ext cx="5975" cy="3875"/>
            </a:xfrm>
            <a:custGeom>
              <a:avLst/>
              <a:gdLst/>
              <a:ahLst/>
              <a:cxnLst/>
              <a:rect l="l" t="t" r="r" b="b"/>
              <a:pathLst>
                <a:path w="239" h="155" extrusionOk="0">
                  <a:moveTo>
                    <a:pt x="239" y="0"/>
                  </a:moveTo>
                  <a:cubicBezTo>
                    <a:pt x="204" y="21"/>
                    <a:pt x="144" y="59"/>
                    <a:pt x="91" y="93"/>
                  </a:cubicBezTo>
                  <a:lnTo>
                    <a:pt x="91" y="93"/>
                  </a:lnTo>
                  <a:cubicBezTo>
                    <a:pt x="141" y="62"/>
                    <a:pt x="185" y="39"/>
                    <a:pt x="239" y="0"/>
                  </a:cubicBezTo>
                  <a:close/>
                  <a:moveTo>
                    <a:pt x="91" y="93"/>
                  </a:moveTo>
                  <a:cubicBezTo>
                    <a:pt x="63" y="110"/>
                    <a:pt x="34" y="130"/>
                    <a:pt x="1" y="155"/>
                  </a:cubicBezTo>
                  <a:cubicBezTo>
                    <a:pt x="20" y="140"/>
                    <a:pt x="54" y="118"/>
                    <a:pt x="91" y="9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50"/>
            <p:cNvSpPr/>
            <p:nvPr/>
          </p:nvSpPr>
          <p:spPr>
            <a:xfrm>
              <a:off x="5300350" y="2843050"/>
              <a:ext cx="325" cy="600"/>
            </a:xfrm>
            <a:custGeom>
              <a:avLst/>
              <a:gdLst/>
              <a:ahLst/>
              <a:cxnLst/>
              <a:rect l="l" t="t" r="r" b="b"/>
              <a:pathLst>
                <a:path w="13" h="24" extrusionOk="0">
                  <a:moveTo>
                    <a:pt x="13" y="0"/>
                  </a:moveTo>
                  <a:lnTo>
                    <a:pt x="7" y="12"/>
                  </a:lnTo>
                  <a:lnTo>
                    <a:pt x="7" y="12"/>
                  </a:lnTo>
                  <a:cubicBezTo>
                    <a:pt x="10" y="9"/>
                    <a:pt x="13" y="6"/>
                    <a:pt x="13" y="0"/>
                  </a:cubicBezTo>
                  <a:close/>
                  <a:moveTo>
                    <a:pt x="7" y="12"/>
                  </a:moveTo>
                  <a:cubicBezTo>
                    <a:pt x="4" y="15"/>
                    <a:pt x="1" y="18"/>
                    <a:pt x="1" y="24"/>
                  </a:cubicBezTo>
                  <a:lnTo>
                    <a:pt x="7" y="1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50"/>
            <p:cNvSpPr/>
            <p:nvPr/>
          </p:nvSpPr>
          <p:spPr>
            <a:xfrm>
              <a:off x="5293800" y="2843800"/>
              <a:ext cx="325" cy="150"/>
            </a:xfrm>
            <a:custGeom>
              <a:avLst/>
              <a:gdLst/>
              <a:ahLst/>
              <a:cxnLst/>
              <a:rect l="l" t="t" r="r" b="b"/>
              <a:pathLst>
                <a:path w="13" h="6" extrusionOk="0">
                  <a:moveTo>
                    <a:pt x="9" y="0"/>
                  </a:moveTo>
                  <a:cubicBezTo>
                    <a:pt x="6" y="0"/>
                    <a:pt x="1" y="6"/>
                    <a:pt x="1" y="6"/>
                  </a:cubicBezTo>
                  <a:lnTo>
                    <a:pt x="13" y="6"/>
                  </a:lnTo>
                  <a:cubicBezTo>
                    <a:pt x="13" y="2"/>
                    <a:pt x="11" y="0"/>
                    <a:pt x="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50"/>
            <p:cNvSpPr/>
            <p:nvPr/>
          </p:nvSpPr>
          <p:spPr>
            <a:xfrm>
              <a:off x="5288750" y="2844525"/>
              <a:ext cx="325" cy="325"/>
            </a:xfrm>
            <a:custGeom>
              <a:avLst/>
              <a:gdLst/>
              <a:ahLst/>
              <a:cxnLst/>
              <a:rect l="l" t="t" r="r" b="b"/>
              <a:pathLst>
                <a:path w="13" h="13" extrusionOk="0">
                  <a:moveTo>
                    <a:pt x="0" y="1"/>
                  </a:moveTo>
                  <a:lnTo>
                    <a:pt x="12" y="12"/>
                  </a:lnTo>
                  <a:lnTo>
                    <a:pt x="12" y="1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50"/>
            <p:cNvSpPr/>
            <p:nvPr/>
          </p:nvSpPr>
          <p:spPr>
            <a:xfrm>
              <a:off x="5267900" y="2825175"/>
              <a:ext cx="625" cy="750"/>
            </a:xfrm>
            <a:custGeom>
              <a:avLst/>
              <a:gdLst/>
              <a:ahLst/>
              <a:cxnLst/>
              <a:rect l="l" t="t" r="r" b="b"/>
              <a:pathLst>
                <a:path w="25" h="30" extrusionOk="0">
                  <a:moveTo>
                    <a:pt x="1" y="1"/>
                  </a:moveTo>
                  <a:lnTo>
                    <a:pt x="1" y="1"/>
                  </a:lnTo>
                  <a:cubicBezTo>
                    <a:pt x="18" y="18"/>
                    <a:pt x="10" y="29"/>
                    <a:pt x="14" y="29"/>
                  </a:cubicBezTo>
                  <a:cubicBezTo>
                    <a:pt x="15" y="29"/>
                    <a:pt x="18" y="28"/>
                    <a:pt x="25" y="24"/>
                  </a:cubicBezTo>
                  <a:cubicBezTo>
                    <a:pt x="13" y="13"/>
                    <a:pt x="13" y="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50"/>
            <p:cNvSpPr/>
            <p:nvPr/>
          </p:nvSpPr>
          <p:spPr>
            <a:xfrm>
              <a:off x="5272075" y="2887100"/>
              <a:ext cx="325" cy="600"/>
            </a:xfrm>
            <a:custGeom>
              <a:avLst/>
              <a:gdLst/>
              <a:ahLst/>
              <a:cxnLst/>
              <a:rect l="l" t="t" r="r" b="b"/>
              <a:pathLst>
                <a:path w="13" h="24" extrusionOk="0">
                  <a:moveTo>
                    <a:pt x="12" y="0"/>
                  </a:moveTo>
                  <a:lnTo>
                    <a:pt x="12" y="0"/>
                  </a:lnTo>
                  <a:cubicBezTo>
                    <a:pt x="1" y="12"/>
                    <a:pt x="1" y="12"/>
                    <a:pt x="12" y="24"/>
                  </a:cubicBezTo>
                  <a:cubicBezTo>
                    <a:pt x="1" y="12"/>
                    <a:pt x="1" y="12"/>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50"/>
            <p:cNvSpPr/>
            <p:nvPr/>
          </p:nvSpPr>
          <p:spPr>
            <a:xfrm>
              <a:off x="5291125" y="2851375"/>
              <a:ext cx="625" cy="925"/>
            </a:xfrm>
            <a:custGeom>
              <a:avLst/>
              <a:gdLst/>
              <a:ahLst/>
              <a:cxnLst/>
              <a:rect l="l" t="t" r="r" b="b"/>
              <a:pathLst>
                <a:path w="25" h="37" extrusionOk="0">
                  <a:moveTo>
                    <a:pt x="1" y="0"/>
                  </a:moveTo>
                  <a:cubicBezTo>
                    <a:pt x="1" y="12"/>
                    <a:pt x="1" y="12"/>
                    <a:pt x="1" y="12"/>
                  </a:cubicBezTo>
                  <a:lnTo>
                    <a:pt x="24" y="36"/>
                  </a:lnTo>
                  <a:cubicBezTo>
                    <a:pt x="12" y="24"/>
                    <a:pt x="12" y="12"/>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50"/>
            <p:cNvSpPr/>
            <p:nvPr/>
          </p:nvSpPr>
          <p:spPr>
            <a:xfrm>
              <a:off x="5283975" y="2818025"/>
              <a:ext cx="25" cy="25"/>
            </a:xfrm>
            <a:custGeom>
              <a:avLst/>
              <a:gdLst/>
              <a:ahLst/>
              <a:cxnLst/>
              <a:rect l="l" t="t" r="r" b="b"/>
              <a:pathLst>
                <a:path w="1" h="1" extrusionOk="0">
                  <a:moveTo>
                    <a:pt x="1" y="1"/>
                  </a:moveTo>
                  <a:lnTo>
                    <a:pt x="1" y="1"/>
                  </a:lnTo>
                  <a:cubicBezTo>
                    <a:pt x="1" y="1"/>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50"/>
            <p:cNvSpPr/>
            <p:nvPr/>
          </p:nvSpPr>
          <p:spPr>
            <a:xfrm>
              <a:off x="5273850" y="2815650"/>
              <a:ext cx="25" cy="325"/>
            </a:xfrm>
            <a:custGeom>
              <a:avLst/>
              <a:gdLst/>
              <a:ahLst/>
              <a:cxnLst/>
              <a:rect l="l" t="t" r="r" b="b"/>
              <a:pathLst>
                <a:path w="1" h="13" extrusionOk="0">
                  <a:moveTo>
                    <a:pt x="1" y="13"/>
                  </a:moveTo>
                  <a:lnTo>
                    <a:pt x="1" y="13"/>
                  </a:lnTo>
                  <a:lnTo>
                    <a:pt x="1" y="13"/>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50"/>
            <p:cNvSpPr/>
            <p:nvPr/>
          </p:nvSpPr>
          <p:spPr>
            <a:xfrm>
              <a:off x="5290825" y="2878750"/>
              <a:ext cx="25" cy="25"/>
            </a:xfrm>
            <a:custGeom>
              <a:avLst/>
              <a:gdLst/>
              <a:ahLst/>
              <a:cxnLst/>
              <a:rect l="l" t="t" r="r" b="b"/>
              <a:pathLst>
                <a:path w="1" h="1" extrusionOk="0">
                  <a:moveTo>
                    <a:pt x="1" y="1"/>
                  </a:move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50"/>
            <p:cNvSpPr/>
            <p:nvPr/>
          </p:nvSpPr>
          <p:spPr>
            <a:xfrm>
              <a:off x="5279825" y="2829650"/>
              <a:ext cx="300" cy="325"/>
            </a:xfrm>
            <a:custGeom>
              <a:avLst/>
              <a:gdLst/>
              <a:ahLst/>
              <a:cxnLst/>
              <a:rect l="l" t="t" r="r" b="b"/>
              <a:pathLst>
                <a:path w="12" h="13" extrusionOk="0">
                  <a:moveTo>
                    <a:pt x="0" y="0"/>
                  </a:moveTo>
                  <a:lnTo>
                    <a:pt x="12" y="12"/>
                  </a:lnTo>
                  <a:lnTo>
                    <a:pt x="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50"/>
            <p:cNvSpPr/>
            <p:nvPr/>
          </p:nvSpPr>
          <p:spPr>
            <a:xfrm>
              <a:off x="5278925" y="2883525"/>
              <a:ext cx="25" cy="625"/>
            </a:xfrm>
            <a:custGeom>
              <a:avLst/>
              <a:gdLst/>
              <a:ahLst/>
              <a:cxnLst/>
              <a:rect l="l" t="t" r="r" b="b"/>
              <a:pathLst>
                <a:path w="1" h="25" extrusionOk="0">
                  <a:moveTo>
                    <a:pt x="0" y="0"/>
                  </a:moveTo>
                  <a:cubicBezTo>
                    <a:pt x="0" y="12"/>
                    <a:pt x="0" y="12"/>
                    <a:pt x="0" y="24"/>
                  </a:cubicBezTo>
                  <a:lnTo>
                    <a:pt x="0" y="24"/>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50"/>
            <p:cNvSpPr/>
            <p:nvPr/>
          </p:nvSpPr>
          <p:spPr>
            <a:xfrm>
              <a:off x="5294725" y="2855100"/>
              <a:ext cx="300" cy="175"/>
            </a:xfrm>
            <a:custGeom>
              <a:avLst/>
              <a:gdLst/>
              <a:ahLst/>
              <a:cxnLst/>
              <a:rect l="l" t="t" r="r" b="b"/>
              <a:pathLst>
                <a:path w="12" h="7" extrusionOk="0">
                  <a:moveTo>
                    <a:pt x="3" y="1"/>
                  </a:moveTo>
                  <a:cubicBezTo>
                    <a:pt x="1" y="1"/>
                    <a:pt x="3" y="6"/>
                    <a:pt x="11" y="6"/>
                  </a:cubicBezTo>
                  <a:cubicBezTo>
                    <a:pt x="7" y="2"/>
                    <a:pt x="5" y="1"/>
                    <a:pt x="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50"/>
            <p:cNvSpPr/>
            <p:nvPr/>
          </p:nvSpPr>
          <p:spPr>
            <a:xfrm>
              <a:off x="5295000" y="2865075"/>
              <a:ext cx="625" cy="600"/>
            </a:xfrm>
            <a:custGeom>
              <a:avLst/>
              <a:gdLst/>
              <a:ahLst/>
              <a:cxnLst/>
              <a:rect l="l" t="t" r="r" b="b"/>
              <a:pathLst>
                <a:path w="25" h="24" extrusionOk="0">
                  <a:moveTo>
                    <a:pt x="12" y="0"/>
                  </a:moveTo>
                  <a:cubicBezTo>
                    <a:pt x="12" y="0"/>
                    <a:pt x="0" y="12"/>
                    <a:pt x="24" y="24"/>
                  </a:cubicBezTo>
                  <a:cubicBezTo>
                    <a:pt x="24" y="24"/>
                    <a:pt x="12" y="12"/>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50"/>
            <p:cNvSpPr/>
            <p:nvPr/>
          </p:nvSpPr>
          <p:spPr>
            <a:xfrm>
              <a:off x="5292900" y="2851975"/>
              <a:ext cx="25" cy="25"/>
            </a:xfrm>
            <a:custGeom>
              <a:avLst/>
              <a:gdLst/>
              <a:ahLst/>
              <a:cxnLst/>
              <a:rect l="l" t="t" r="r" b="b"/>
              <a:pathLst>
                <a:path w="1" h="1" extrusionOk="0">
                  <a:moveTo>
                    <a:pt x="1" y="0"/>
                  </a:move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50"/>
            <p:cNvSpPr/>
            <p:nvPr/>
          </p:nvSpPr>
          <p:spPr>
            <a:xfrm>
              <a:off x="5295100" y="2864675"/>
              <a:ext cx="525" cy="425"/>
            </a:xfrm>
            <a:custGeom>
              <a:avLst/>
              <a:gdLst/>
              <a:ahLst/>
              <a:cxnLst/>
              <a:rect l="l" t="t" r="r" b="b"/>
              <a:pathLst>
                <a:path w="21" h="17" extrusionOk="0">
                  <a:moveTo>
                    <a:pt x="4" y="1"/>
                  </a:moveTo>
                  <a:cubicBezTo>
                    <a:pt x="1" y="1"/>
                    <a:pt x="8" y="16"/>
                    <a:pt x="8" y="16"/>
                  </a:cubicBezTo>
                  <a:cubicBezTo>
                    <a:pt x="8" y="16"/>
                    <a:pt x="20" y="4"/>
                    <a:pt x="8" y="4"/>
                  </a:cubicBezTo>
                  <a:cubicBezTo>
                    <a:pt x="6" y="2"/>
                    <a:pt x="4"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50"/>
            <p:cNvSpPr/>
            <p:nvPr/>
          </p:nvSpPr>
          <p:spPr>
            <a:xfrm>
              <a:off x="5270000" y="2887975"/>
              <a:ext cx="25" cy="25"/>
            </a:xfrm>
            <a:custGeom>
              <a:avLst/>
              <a:gdLst/>
              <a:ahLst/>
              <a:cxnLst/>
              <a:rect l="l" t="t" r="r" b="b"/>
              <a:pathLst>
                <a:path w="1" h="1" extrusionOk="0">
                  <a:moveTo>
                    <a:pt x="0" y="1"/>
                  </a:moveTo>
                  <a:lnTo>
                    <a:pt x="0" y="1"/>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50"/>
            <p:cNvSpPr/>
            <p:nvPr/>
          </p:nvSpPr>
          <p:spPr>
            <a:xfrm>
              <a:off x="5269700" y="2888275"/>
              <a:ext cx="25" cy="325"/>
            </a:xfrm>
            <a:custGeom>
              <a:avLst/>
              <a:gdLst/>
              <a:ahLst/>
              <a:cxnLst/>
              <a:rect l="l" t="t" r="r" b="b"/>
              <a:pathLst>
                <a:path w="1" h="13" extrusionOk="0">
                  <a:moveTo>
                    <a:pt x="0" y="13"/>
                  </a:moveTo>
                  <a:lnTo>
                    <a:pt x="0" y="1"/>
                  </a:lnTo>
                  <a:cubicBezTo>
                    <a:pt x="0" y="1"/>
                    <a:pt x="0" y="1"/>
                    <a:pt x="0"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50"/>
            <p:cNvSpPr/>
            <p:nvPr/>
          </p:nvSpPr>
          <p:spPr>
            <a:xfrm>
              <a:off x="5272675" y="2886375"/>
              <a:ext cx="1000" cy="450"/>
            </a:xfrm>
            <a:custGeom>
              <a:avLst/>
              <a:gdLst/>
              <a:ahLst/>
              <a:cxnLst/>
              <a:rect l="l" t="t" r="r" b="b"/>
              <a:pathLst>
                <a:path w="40" h="18" extrusionOk="0">
                  <a:moveTo>
                    <a:pt x="15" y="0"/>
                  </a:moveTo>
                  <a:cubicBezTo>
                    <a:pt x="10" y="0"/>
                    <a:pt x="4" y="1"/>
                    <a:pt x="0" y="5"/>
                  </a:cubicBezTo>
                  <a:lnTo>
                    <a:pt x="0" y="17"/>
                  </a:lnTo>
                  <a:cubicBezTo>
                    <a:pt x="0" y="11"/>
                    <a:pt x="4" y="9"/>
                    <a:pt x="9" y="9"/>
                  </a:cubicBezTo>
                  <a:cubicBezTo>
                    <a:pt x="17" y="9"/>
                    <a:pt x="29" y="14"/>
                    <a:pt x="35" y="14"/>
                  </a:cubicBezTo>
                  <a:cubicBezTo>
                    <a:pt x="38" y="14"/>
                    <a:pt x="39" y="12"/>
                    <a:pt x="36" y="5"/>
                  </a:cubicBezTo>
                  <a:cubicBezTo>
                    <a:pt x="36" y="5"/>
                    <a:pt x="25" y="0"/>
                    <a:pt x="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50"/>
            <p:cNvSpPr/>
            <p:nvPr/>
          </p:nvSpPr>
          <p:spPr>
            <a:xfrm>
              <a:off x="5278500" y="2888575"/>
              <a:ext cx="1225" cy="1075"/>
            </a:xfrm>
            <a:custGeom>
              <a:avLst/>
              <a:gdLst/>
              <a:ahLst/>
              <a:cxnLst/>
              <a:rect l="l" t="t" r="r" b="b"/>
              <a:pathLst>
                <a:path w="49" h="43" extrusionOk="0">
                  <a:moveTo>
                    <a:pt x="5" y="1"/>
                  </a:moveTo>
                  <a:cubicBezTo>
                    <a:pt x="17" y="13"/>
                    <a:pt x="29" y="25"/>
                    <a:pt x="17" y="36"/>
                  </a:cubicBezTo>
                  <a:cubicBezTo>
                    <a:pt x="29" y="41"/>
                    <a:pt x="35" y="43"/>
                    <a:pt x="38" y="43"/>
                  </a:cubicBezTo>
                  <a:cubicBezTo>
                    <a:pt x="49" y="43"/>
                    <a:pt x="1" y="10"/>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50"/>
            <p:cNvSpPr/>
            <p:nvPr/>
          </p:nvSpPr>
          <p:spPr>
            <a:xfrm>
              <a:off x="5281300" y="2887675"/>
              <a:ext cx="925" cy="625"/>
            </a:xfrm>
            <a:custGeom>
              <a:avLst/>
              <a:gdLst/>
              <a:ahLst/>
              <a:cxnLst/>
              <a:rect l="l" t="t" r="r" b="b"/>
              <a:pathLst>
                <a:path w="37" h="25" extrusionOk="0">
                  <a:moveTo>
                    <a:pt x="24" y="1"/>
                  </a:moveTo>
                  <a:cubicBezTo>
                    <a:pt x="1" y="1"/>
                    <a:pt x="36" y="13"/>
                    <a:pt x="36" y="25"/>
                  </a:cubicBezTo>
                  <a:cubicBezTo>
                    <a:pt x="36" y="13"/>
                    <a:pt x="36"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50"/>
            <p:cNvSpPr/>
            <p:nvPr/>
          </p:nvSpPr>
          <p:spPr>
            <a:xfrm>
              <a:off x="5295300" y="2874900"/>
              <a:ext cx="600" cy="300"/>
            </a:xfrm>
            <a:custGeom>
              <a:avLst/>
              <a:gdLst/>
              <a:ahLst/>
              <a:cxnLst/>
              <a:rect l="l" t="t" r="r" b="b"/>
              <a:pathLst>
                <a:path w="24" h="12" extrusionOk="0">
                  <a:moveTo>
                    <a:pt x="0" y="0"/>
                  </a:moveTo>
                  <a:lnTo>
                    <a:pt x="0" y="0"/>
                  </a:lnTo>
                  <a:cubicBezTo>
                    <a:pt x="4" y="4"/>
                    <a:pt x="8" y="5"/>
                    <a:pt x="12" y="6"/>
                  </a:cubicBezTo>
                  <a:lnTo>
                    <a:pt x="12" y="6"/>
                  </a:lnTo>
                  <a:lnTo>
                    <a:pt x="0" y="0"/>
                  </a:lnTo>
                  <a:close/>
                  <a:moveTo>
                    <a:pt x="12" y="6"/>
                  </a:moveTo>
                  <a:lnTo>
                    <a:pt x="24" y="12"/>
                  </a:lnTo>
                  <a:cubicBezTo>
                    <a:pt x="24" y="6"/>
                    <a:pt x="21" y="6"/>
                    <a:pt x="17" y="6"/>
                  </a:cubicBezTo>
                  <a:cubicBezTo>
                    <a:pt x="15" y="6"/>
                    <a:pt x="13" y="6"/>
                    <a:pt x="12" y="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50"/>
            <p:cNvSpPr/>
            <p:nvPr/>
          </p:nvSpPr>
          <p:spPr>
            <a:xfrm>
              <a:off x="5292325" y="2869225"/>
              <a:ext cx="600" cy="625"/>
            </a:xfrm>
            <a:custGeom>
              <a:avLst/>
              <a:gdLst/>
              <a:ahLst/>
              <a:cxnLst/>
              <a:rect l="l" t="t" r="r" b="b"/>
              <a:pathLst>
                <a:path w="24" h="25" extrusionOk="0">
                  <a:moveTo>
                    <a:pt x="0" y="1"/>
                  </a:moveTo>
                  <a:lnTo>
                    <a:pt x="24" y="25"/>
                  </a:lnTo>
                  <a:lnTo>
                    <a:pt x="2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50"/>
            <p:cNvSpPr/>
            <p:nvPr/>
          </p:nvSpPr>
          <p:spPr>
            <a:xfrm>
              <a:off x="5299750" y="2870125"/>
              <a:ext cx="25" cy="625"/>
            </a:xfrm>
            <a:custGeom>
              <a:avLst/>
              <a:gdLst/>
              <a:ahLst/>
              <a:cxnLst/>
              <a:rect l="l" t="t" r="r" b="b"/>
              <a:pathLst>
                <a:path w="1" h="25" extrusionOk="0">
                  <a:moveTo>
                    <a:pt x="1" y="24"/>
                  </a:moveTo>
                  <a:lnTo>
                    <a:pt x="1" y="1"/>
                  </a:lnTo>
                  <a:lnTo>
                    <a:pt x="1" y="1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50"/>
            <p:cNvSpPr/>
            <p:nvPr/>
          </p:nvSpPr>
          <p:spPr>
            <a:xfrm>
              <a:off x="5289350" y="2843575"/>
              <a:ext cx="300" cy="1275"/>
            </a:xfrm>
            <a:custGeom>
              <a:avLst/>
              <a:gdLst/>
              <a:ahLst/>
              <a:cxnLst/>
              <a:rect l="l" t="t" r="r" b="b"/>
              <a:pathLst>
                <a:path w="12" h="51" extrusionOk="0">
                  <a:moveTo>
                    <a:pt x="4" y="1"/>
                  </a:moveTo>
                  <a:cubicBezTo>
                    <a:pt x="3" y="1"/>
                    <a:pt x="1" y="2"/>
                    <a:pt x="0" y="3"/>
                  </a:cubicBezTo>
                  <a:lnTo>
                    <a:pt x="12" y="50"/>
                  </a:lnTo>
                  <a:cubicBezTo>
                    <a:pt x="12" y="40"/>
                    <a:pt x="12" y="1"/>
                    <a:pt x="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50"/>
            <p:cNvSpPr/>
            <p:nvPr/>
          </p:nvSpPr>
          <p:spPr>
            <a:xfrm>
              <a:off x="5279825" y="2846275"/>
              <a:ext cx="525" cy="650"/>
            </a:xfrm>
            <a:custGeom>
              <a:avLst/>
              <a:gdLst/>
              <a:ahLst/>
              <a:cxnLst/>
              <a:rect l="l" t="t" r="r" b="b"/>
              <a:pathLst>
                <a:path w="21" h="26" extrusionOk="0">
                  <a:moveTo>
                    <a:pt x="17" y="1"/>
                  </a:moveTo>
                  <a:cubicBezTo>
                    <a:pt x="15" y="1"/>
                    <a:pt x="9" y="5"/>
                    <a:pt x="0" y="14"/>
                  </a:cubicBezTo>
                  <a:cubicBezTo>
                    <a:pt x="0" y="14"/>
                    <a:pt x="0" y="21"/>
                    <a:pt x="0" y="26"/>
                  </a:cubicBezTo>
                  <a:cubicBezTo>
                    <a:pt x="15" y="11"/>
                    <a:pt x="20"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50"/>
            <p:cNvSpPr/>
            <p:nvPr/>
          </p:nvSpPr>
          <p:spPr>
            <a:xfrm>
              <a:off x="5285475" y="2837375"/>
              <a:ext cx="325" cy="625"/>
            </a:xfrm>
            <a:custGeom>
              <a:avLst/>
              <a:gdLst/>
              <a:ahLst/>
              <a:cxnLst/>
              <a:rect l="l" t="t" r="r" b="b"/>
              <a:pathLst>
                <a:path w="13" h="25" extrusionOk="0">
                  <a:moveTo>
                    <a:pt x="12" y="1"/>
                  </a:moveTo>
                  <a:lnTo>
                    <a:pt x="0" y="13"/>
                  </a:lnTo>
                  <a:lnTo>
                    <a:pt x="12" y="25"/>
                  </a:lnTo>
                  <a:lnTo>
                    <a:pt x="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2" name="Picture 2">
            <a:extLst>
              <a:ext uri="{FF2B5EF4-FFF2-40B4-BE49-F238E27FC236}">
                <a16:creationId xmlns:a16="http://schemas.microsoft.com/office/drawing/2014/main" id="{5543AD26-F6AA-0D24-6914-4163023C1CF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61410" y="-216569"/>
            <a:ext cx="3168316" cy="3168316"/>
          </a:xfrm>
          <a:prstGeom prst="rect">
            <a:avLst/>
          </a:prstGeom>
          <a:noFill/>
          <a:extLst>
            <a:ext uri="{909E8E84-426E-40DD-AFC4-6F175D3DCCD1}">
              <a14:hiddenFill xmlns:a14="http://schemas.microsoft.com/office/drawing/2010/main">
                <a:solidFill>
                  <a:srgbClr val="FFFFFF"/>
                </a:solidFill>
              </a14:hiddenFill>
            </a:ext>
          </a:extLst>
        </p:spPr>
      </p:pic>
      <p:pic>
        <p:nvPicPr>
          <p:cNvPr id="30724" name="Picture 4" descr="Assessment matters: Designing your own tests | Article | Onestopenglish">
            <a:extLst>
              <a:ext uri="{FF2B5EF4-FFF2-40B4-BE49-F238E27FC236}">
                <a16:creationId xmlns:a16="http://schemas.microsoft.com/office/drawing/2014/main" id="{DC664F1B-32B5-88D2-16DC-A03C576A6E7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57537" y="1817770"/>
            <a:ext cx="3657600" cy="2438400"/>
          </a:xfrm>
          <a:prstGeom prst="rect">
            <a:avLst/>
          </a:prstGeom>
          <a:noFill/>
          <a:extLst>
            <a:ext uri="{909E8E84-426E-40DD-AFC4-6F175D3DCCD1}">
              <a14:hiddenFill xmlns:a14="http://schemas.microsoft.com/office/drawing/2010/main">
                <a:solidFill>
                  <a:srgbClr val="FFFFFF"/>
                </a:solidFill>
              </a14:hiddenFill>
            </a:ext>
          </a:extLst>
        </p:spPr>
      </p:pic>
      <p:pic>
        <p:nvPicPr>
          <p:cNvPr id="30726" name="Picture 6" descr="The 100-point Grading System Is a Stacked Deck (Here's How to Fix It) |  Edutopia">
            <a:extLst>
              <a:ext uri="{FF2B5EF4-FFF2-40B4-BE49-F238E27FC236}">
                <a16:creationId xmlns:a16="http://schemas.microsoft.com/office/drawing/2014/main" id="{0BA7B9F4-08DF-2319-C332-86663BD4FC4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28863" y="2876550"/>
            <a:ext cx="3465095" cy="194911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01395330"/>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746" name="Picture 2" descr="Robotic student helps kids learn to write">
            <a:extLst>
              <a:ext uri="{FF2B5EF4-FFF2-40B4-BE49-F238E27FC236}">
                <a16:creationId xmlns:a16="http://schemas.microsoft.com/office/drawing/2014/main" id="{B121991A-E8E9-27D0-2C69-AA6048B381F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11751" y="807619"/>
            <a:ext cx="6720497" cy="352826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60167344"/>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3">
            <a:extLst>
              <a:ext uri="{FF2B5EF4-FFF2-40B4-BE49-F238E27FC236}">
                <a16:creationId xmlns:a16="http://schemas.microsoft.com/office/drawing/2014/main" id="{F5A28919-F4B9-1432-0723-F4E664B02434}"/>
              </a:ext>
            </a:extLst>
          </p:cNvPr>
          <p:cNvSpPr>
            <a:spLocks noGrp="1"/>
          </p:cNvSpPr>
          <p:nvPr>
            <p:ph type="title"/>
          </p:nvPr>
        </p:nvSpPr>
        <p:spPr>
          <a:xfrm>
            <a:off x="0" y="1853943"/>
            <a:ext cx="9144000" cy="1435614"/>
          </a:xfrm>
        </p:spPr>
        <p:txBody>
          <a:bodyPr/>
          <a:lstStyle/>
          <a:p>
            <a:pPr algn="ctr"/>
            <a:r>
              <a:rPr lang="en-US" sz="13800" dirty="0"/>
              <a:t>THANK YOU!</a:t>
            </a:r>
          </a:p>
        </p:txBody>
      </p:sp>
    </p:spTree>
    <p:extLst>
      <p:ext uri="{BB962C8B-B14F-4D97-AF65-F5344CB8AC3E}">
        <p14:creationId xmlns:p14="http://schemas.microsoft.com/office/powerpoint/2010/main" val="406085435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3"/>
          <a:srcRect/>
          <a:stretch>
            <a:fillRect/>
          </a:stretch>
        </a:blipFill>
        <a:effectLst/>
      </p:bgPr>
    </p:bg>
    <p:spTree>
      <p:nvGrpSpPr>
        <p:cNvPr id="1" name="Shape 3006"/>
        <p:cNvGrpSpPr/>
        <p:nvPr/>
      </p:nvGrpSpPr>
      <p:grpSpPr>
        <a:xfrm>
          <a:off x="0" y="0"/>
          <a:ext cx="0" cy="0"/>
          <a:chOff x="0" y="0"/>
          <a:chExt cx="0" cy="0"/>
        </a:xfrm>
      </p:grpSpPr>
      <p:sp>
        <p:nvSpPr>
          <p:cNvPr id="6" name="Title 2">
            <a:extLst>
              <a:ext uri="{FF2B5EF4-FFF2-40B4-BE49-F238E27FC236}">
                <a16:creationId xmlns:a16="http://schemas.microsoft.com/office/drawing/2014/main" id="{288EB35F-64E0-97A5-59D5-B3F278957485}"/>
              </a:ext>
            </a:extLst>
          </p:cNvPr>
          <p:cNvSpPr>
            <a:spLocks noGrp="1"/>
          </p:cNvSpPr>
          <p:nvPr>
            <p:ph type="title"/>
          </p:nvPr>
        </p:nvSpPr>
        <p:spPr>
          <a:xfrm>
            <a:off x="710775" y="288995"/>
            <a:ext cx="7722300" cy="475200"/>
          </a:xfrm>
        </p:spPr>
        <p:txBody>
          <a:bodyPr/>
          <a:lstStyle/>
          <a:p>
            <a:pPr algn="ctr"/>
            <a:r>
              <a:rPr lang="en-US" sz="5000" dirty="0">
                <a:solidFill>
                  <a:schemeClr val="tx2">
                    <a:lumMod val="50000"/>
                  </a:schemeClr>
                </a:solidFill>
              </a:rPr>
              <a:t>Personalized Learning</a:t>
            </a: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866" name="Picture 2" descr="Assistive Technology: TranscribeGlass – IXD@Pratt">
            <a:extLst>
              <a:ext uri="{FF2B5EF4-FFF2-40B4-BE49-F238E27FC236}">
                <a16:creationId xmlns:a16="http://schemas.microsoft.com/office/drawing/2014/main" id="{233E933A-AE81-EA68-CDEF-D7CAA1C5987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00125" y="190500"/>
            <a:ext cx="7143750" cy="47625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982109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4320"/>
        <p:cNvGrpSpPr/>
        <p:nvPr/>
      </p:nvGrpSpPr>
      <p:grpSpPr>
        <a:xfrm>
          <a:off x="0" y="0"/>
          <a:ext cx="0" cy="0"/>
          <a:chOff x="0" y="0"/>
          <a:chExt cx="0" cy="0"/>
        </a:xfrm>
      </p:grpSpPr>
      <p:sp>
        <p:nvSpPr>
          <p:cNvPr id="14321" name="Google Shape;14321;p82"/>
          <p:cNvSpPr txBox="1">
            <a:spLocks noGrp="1"/>
          </p:cNvSpPr>
          <p:nvPr>
            <p:ph type="title"/>
          </p:nvPr>
        </p:nvSpPr>
        <p:spPr>
          <a:xfrm>
            <a:off x="710775" y="542675"/>
            <a:ext cx="7722600" cy="475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TranscribeGlass</a:t>
            </a:r>
            <a:endParaRPr dirty="0"/>
          </a:p>
        </p:txBody>
      </p:sp>
      <p:pic>
        <p:nvPicPr>
          <p:cNvPr id="14322" name="Google Shape;14322;p82"/>
          <p:cNvPicPr preferRelativeResize="0"/>
          <p:nvPr/>
        </p:nvPicPr>
        <p:blipFill>
          <a:blip r:embed="rId3">
            <a:alphaModFix/>
          </a:blip>
          <a:stretch>
            <a:fillRect/>
          </a:stretch>
        </p:blipFill>
        <p:spPr>
          <a:xfrm>
            <a:off x="1051126" y="1649763"/>
            <a:ext cx="1125724" cy="1087999"/>
          </a:xfrm>
          <a:prstGeom prst="rect">
            <a:avLst/>
          </a:prstGeom>
          <a:noFill/>
          <a:ln>
            <a:noFill/>
          </a:ln>
        </p:spPr>
      </p:pic>
      <p:pic>
        <p:nvPicPr>
          <p:cNvPr id="14323" name="Google Shape;14323;p82"/>
          <p:cNvPicPr preferRelativeResize="0"/>
          <p:nvPr/>
        </p:nvPicPr>
        <p:blipFill>
          <a:blip r:embed="rId3">
            <a:alphaModFix/>
          </a:blip>
          <a:stretch>
            <a:fillRect/>
          </a:stretch>
        </p:blipFill>
        <p:spPr>
          <a:xfrm>
            <a:off x="3023126" y="1649763"/>
            <a:ext cx="1125724" cy="1087999"/>
          </a:xfrm>
          <a:prstGeom prst="rect">
            <a:avLst/>
          </a:prstGeom>
          <a:noFill/>
          <a:ln>
            <a:noFill/>
          </a:ln>
        </p:spPr>
      </p:pic>
      <p:pic>
        <p:nvPicPr>
          <p:cNvPr id="14324" name="Google Shape;14324;p82"/>
          <p:cNvPicPr preferRelativeResize="0"/>
          <p:nvPr/>
        </p:nvPicPr>
        <p:blipFill>
          <a:blip r:embed="rId3">
            <a:alphaModFix/>
          </a:blip>
          <a:stretch>
            <a:fillRect/>
          </a:stretch>
        </p:blipFill>
        <p:spPr>
          <a:xfrm>
            <a:off x="4995138" y="1649763"/>
            <a:ext cx="1125724" cy="1087999"/>
          </a:xfrm>
          <a:prstGeom prst="rect">
            <a:avLst/>
          </a:prstGeom>
          <a:noFill/>
          <a:ln>
            <a:noFill/>
          </a:ln>
        </p:spPr>
      </p:pic>
      <p:pic>
        <p:nvPicPr>
          <p:cNvPr id="14325" name="Google Shape;14325;p82"/>
          <p:cNvPicPr preferRelativeResize="0"/>
          <p:nvPr/>
        </p:nvPicPr>
        <p:blipFill>
          <a:blip r:embed="rId3">
            <a:alphaModFix/>
          </a:blip>
          <a:stretch>
            <a:fillRect/>
          </a:stretch>
        </p:blipFill>
        <p:spPr>
          <a:xfrm>
            <a:off x="6967138" y="1649763"/>
            <a:ext cx="1125724" cy="1087999"/>
          </a:xfrm>
          <a:prstGeom prst="rect">
            <a:avLst/>
          </a:prstGeom>
          <a:noFill/>
          <a:ln>
            <a:noFill/>
          </a:ln>
        </p:spPr>
      </p:pic>
      <p:sp>
        <p:nvSpPr>
          <p:cNvPr id="14326" name="Google Shape;14326;p82"/>
          <p:cNvSpPr txBox="1"/>
          <p:nvPr/>
        </p:nvSpPr>
        <p:spPr>
          <a:xfrm>
            <a:off x="768888" y="3025188"/>
            <a:ext cx="1690200" cy="401700"/>
          </a:xfrm>
          <a:prstGeom prst="rect">
            <a:avLst/>
          </a:prstGeom>
          <a:noFill/>
          <a:ln>
            <a:noFill/>
          </a:ln>
        </p:spPr>
        <p:txBody>
          <a:bodyPr spcFirstLastPara="1" wrap="square" lIns="91425" tIns="91425" rIns="91425" bIns="91425" anchor="ctr" anchorCtr="0">
            <a:noAutofit/>
          </a:bodyPr>
          <a:lstStyle/>
          <a:p>
            <a:pPr marL="0" lvl="0" indent="0" algn="ctr" rtl="0">
              <a:lnSpc>
                <a:spcPct val="50000"/>
              </a:lnSpc>
              <a:spcBef>
                <a:spcPts val="0"/>
              </a:spcBef>
              <a:spcAft>
                <a:spcPts val="0"/>
              </a:spcAft>
              <a:buNone/>
            </a:pPr>
            <a:r>
              <a:rPr lang="en" sz="3500" b="1" dirty="0">
                <a:solidFill>
                  <a:schemeClr val="accent1"/>
                </a:solidFill>
                <a:latin typeface="Reenie Beanie"/>
                <a:ea typeface="Reenie Beanie"/>
                <a:cs typeface="Reenie Beanie"/>
                <a:sym typeface="Reenie Beanie"/>
              </a:rPr>
              <a:t>Speech</a:t>
            </a:r>
            <a:endParaRPr sz="3500" b="1" dirty="0">
              <a:solidFill>
                <a:schemeClr val="accent1"/>
              </a:solidFill>
              <a:latin typeface="Reenie Beanie"/>
              <a:ea typeface="Reenie Beanie"/>
              <a:cs typeface="Reenie Beanie"/>
              <a:sym typeface="Reenie Beanie"/>
            </a:endParaRPr>
          </a:p>
        </p:txBody>
      </p:sp>
      <p:sp>
        <p:nvSpPr>
          <p:cNvPr id="14327" name="Google Shape;14327;p82"/>
          <p:cNvSpPr txBox="1"/>
          <p:nvPr/>
        </p:nvSpPr>
        <p:spPr>
          <a:xfrm>
            <a:off x="768900" y="3426688"/>
            <a:ext cx="1690200" cy="794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chemeClr val="accent1"/>
                </a:solidFill>
                <a:latin typeface="Quicksand"/>
                <a:ea typeface="Quicksand"/>
                <a:cs typeface="Quicksand"/>
                <a:sym typeface="Quicksand"/>
              </a:rPr>
              <a:t>The device picks up nearby speech</a:t>
            </a:r>
            <a:endParaRPr dirty="0">
              <a:solidFill>
                <a:schemeClr val="accent1"/>
              </a:solidFill>
              <a:latin typeface="Quicksand"/>
              <a:ea typeface="Quicksand"/>
              <a:cs typeface="Quicksand"/>
              <a:sym typeface="Quicksand"/>
            </a:endParaRPr>
          </a:p>
        </p:txBody>
      </p:sp>
      <p:sp>
        <p:nvSpPr>
          <p:cNvPr id="14328" name="Google Shape;14328;p82"/>
          <p:cNvSpPr txBox="1"/>
          <p:nvPr/>
        </p:nvSpPr>
        <p:spPr>
          <a:xfrm>
            <a:off x="2740888" y="3025188"/>
            <a:ext cx="1690200" cy="401700"/>
          </a:xfrm>
          <a:prstGeom prst="rect">
            <a:avLst/>
          </a:prstGeom>
          <a:noFill/>
          <a:ln>
            <a:noFill/>
          </a:ln>
        </p:spPr>
        <p:txBody>
          <a:bodyPr spcFirstLastPara="1" wrap="square" lIns="91425" tIns="91425" rIns="91425" bIns="91425" anchor="ctr" anchorCtr="0">
            <a:noAutofit/>
          </a:bodyPr>
          <a:lstStyle/>
          <a:p>
            <a:pPr marL="0" lvl="0" indent="0" algn="ctr" rtl="0">
              <a:lnSpc>
                <a:spcPct val="50000"/>
              </a:lnSpc>
              <a:spcBef>
                <a:spcPts val="0"/>
              </a:spcBef>
              <a:spcAft>
                <a:spcPts val="0"/>
              </a:spcAft>
              <a:buNone/>
            </a:pPr>
            <a:r>
              <a:rPr lang="en" sz="3500" b="1" dirty="0">
                <a:solidFill>
                  <a:schemeClr val="accent1"/>
                </a:solidFill>
                <a:latin typeface="Reenie Beanie"/>
                <a:ea typeface="Reenie Beanie"/>
                <a:cs typeface="Reenie Beanie"/>
                <a:sym typeface="Reenie Beanie"/>
              </a:rPr>
              <a:t>Text</a:t>
            </a:r>
            <a:endParaRPr sz="3500" b="1" dirty="0">
              <a:solidFill>
                <a:schemeClr val="accent1"/>
              </a:solidFill>
              <a:latin typeface="Reenie Beanie"/>
              <a:ea typeface="Reenie Beanie"/>
              <a:cs typeface="Reenie Beanie"/>
              <a:sym typeface="Reenie Beanie"/>
            </a:endParaRPr>
          </a:p>
        </p:txBody>
      </p:sp>
      <p:sp>
        <p:nvSpPr>
          <p:cNvPr id="14329" name="Google Shape;14329;p82"/>
          <p:cNvSpPr txBox="1"/>
          <p:nvPr/>
        </p:nvSpPr>
        <p:spPr>
          <a:xfrm>
            <a:off x="2740896" y="3426688"/>
            <a:ext cx="1690200" cy="794400"/>
          </a:xfrm>
          <a:prstGeom prst="rect">
            <a:avLst/>
          </a:prstGeom>
          <a:noFill/>
          <a:ln>
            <a:noFill/>
          </a:ln>
        </p:spPr>
        <p:txBody>
          <a:bodyPr spcFirstLastPara="1" wrap="square" lIns="91425" tIns="91425" rIns="91425" bIns="91425" anchor="t" anchorCtr="0">
            <a:noAutofit/>
          </a:bodyPr>
          <a:lstStyle/>
          <a:p>
            <a:pPr lvl="0" algn="ctr"/>
            <a:r>
              <a:rPr lang="en" dirty="0">
                <a:solidFill>
                  <a:schemeClr val="accent1"/>
                </a:solidFill>
                <a:latin typeface="Quicksand"/>
                <a:ea typeface="Quicksand"/>
                <a:cs typeface="Quicksand"/>
                <a:sym typeface="Quicksand"/>
              </a:rPr>
              <a:t>It then converts that speech into text</a:t>
            </a:r>
            <a:endParaRPr dirty="0">
              <a:solidFill>
                <a:schemeClr val="accent1"/>
              </a:solidFill>
              <a:latin typeface="Quicksand"/>
              <a:ea typeface="Quicksand"/>
              <a:cs typeface="Quicksand"/>
              <a:sym typeface="Quicksand"/>
            </a:endParaRPr>
          </a:p>
        </p:txBody>
      </p:sp>
      <p:sp>
        <p:nvSpPr>
          <p:cNvPr id="14330" name="Google Shape;14330;p82"/>
          <p:cNvSpPr txBox="1"/>
          <p:nvPr/>
        </p:nvSpPr>
        <p:spPr>
          <a:xfrm>
            <a:off x="4712900" y="3025188"/>
            <a:ext cx="1690200" cy="401700"/>
          </a:xfrm>
          <a:prstGeom prst="rect">
            <a:avLst/>
          </a:prstGeom>
          <a:noFill/>
          <a:ln>
            <a:noFill/>
          </a:ln>
        </p:spPr>
        <p:txBody>
          <a:bodyPr spcFirstLastPara="1" wrap="square" lIns="91425" tIns="91425" rIns="91425" bIns="91425" anchor="ctr" anchorCtr="0">
            <a:noAutofit/>
          </a:bodyPr>
          <a:lstStyle/>
          <a:p>
            <a:pPr marL="0" lvl="0" indent="0" algn="ctr" rtl="0">
              <a:lnSpc>
                <a:spcPct val="50000"/>
              </a:lnSpc>
              <a:spcBef>
                <a:spcPts val="0"/>
              </a:spcBef>
              <a:spcAft>
                <a:spcPts val="0"/>
              </a:spcAft>
              <a:buNone/>
            </a:pPr>
            <a:r>
              <a:rPr lang="en" sz="3500" b="1" dirty="0">
                <a:solidFill>
                  <a:schemeClr val="accent1"/>
                </a:solidFill>
                <a:latin typeface="Reenie Beanie"/>
                <a:ea typeface="Reenie Beanie"/>
                <a:cs typeface="Reenie Beanie"/>
                <a:sym typeface="Reenie Beanie"/>
              </a:rPr>
              <a:t>AR Projection</a:t>
            </a:r>
            <a:endParaRPr sz="3500" b="1" dirty="0">
              <a:solidFill>
                <a:schemeClr val="accent1"/>
              </a:solidFill>
              <a:latin typeface="Reenie Beanie"/>
              <a:ea typeface="Reenie Beanie"/>
              <a:cs typeface="Reenie Beanie"/>
              <a:sym typeface="Reenie Beanie"/>
            </a:endParaRPr>
          </a:p>
        </p:txBody>
      </p:sp>
      <p:sp>
        <p:nvSpPr>
          <p:cNvPr id="14331" name="Google Shape;14331;p82"/>
          <p:cNvSpPr txBox="1"/>
          <p:nvPr/>
        </p:nvSpPr>
        <p:spPr>
          <a:xfrm>
            <a:off x="4712905" y="3426688"/>
            <a:ext cx="1690200" cy="794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chemeClr val="accent1"/>
                </a:solidFill>
                <a:latin typeface="Quicksand"/>
                <a:ea typeface="Quicksand"/>
                <a:cs typeface="Quicksand"/>
                <a:sym typeface="Quicksand"/>
              </a:rPr>
              <a:t>Displays that text through an AR projection</a:t>
            </a:r>
            <a:endParaRPr dirty="0">
              <a:solidFill>
                <a:schemeClr val="accent1"/>
              </a:solidFill>
              <a:latin typeface="Quicksand"/>
              <a:ea typeface="Quicksand"/>
              <a:cs typeface="Quicksand"/>
              <a:sym typeface="Quicksand"/>
            </a:endParaRPr>
          </a:p>
        </p:txBody>
      </p:sp>
      <p:sp>
        <p:nvSpPr>
          <p:cNvPr id="14332" name="Google Shape;14332;p82"/>
          <p:cNvSpPr txBox="1"/>
          <p:nvPr/>
        </p:nvSpPr>
        <p:spPr>
          <a:xfrm>
            <a:off x="6684900" y="3025188"/>
            <a:ext cx="1690200" cy="401700"/>
          </a:xfrm>
          <a:prstGeom prst="rect">
            <a:avLst/>
          </a:prstGeom>
          <a:noFill/>
          <a:ln>
            <a:noFill/>
          </a:ln>
        </p:spPr>
        <p:txBody>
          <a:bodyPr spcFirstLastPara="1" wrap="square" lIns="91425" tIns="91425" rIns="91425" bIns="91425" anchor="ctr" anchorCtr="0">
            <a:noAutofit/>
          </a:bodyPr>
          <a:lstStyle/>
          <a:p>
            <a:pPr marL="0" lvl="0" indent="0" algn="ctr" rtl="0">
              <a:lnSpc>
                <a:spcPct val="50000"/>
              </a:lnSpc>
              <a:spcBef>
                <a:spcPts val="0"/>
              </a:spcBef>
              <a:spcAft>
                <a:spcPts val="0"/>
              </a:spcAft>
              <a:buNone/>
            </a:pPr>
            <a:r>
              <a:rPr lang="en" sz="3500" b="1" dirty="0">
                <a:solidFill>
                  <a:schemeClr val="accent1"/>
                </a:solidFill>
                <a:latin typeface="Reenie Beanie"/>
                <a:ea typeface="Reenie Beanie"/>
                <a:cs typeface="Reenie Beanie"/>
                <a:sym typeface="Reenie Beanie"/>
              </a:rPr>
              <a:t>Subtitles</a:t>
            </a:r>
            <a:endParaRPr sz="3500" b="1" dirty="0">
              <a:solidFill>
                <a:schemeClr val="accent1"/>
              </a:solidFill>
              <a:latin typeface="Reenie Beanie"/>
              <a:ea typeface="Reenie Beanie"/>
              <a:cs typeface="Reenie Beanie"/>
              <a:sym typeface="Reenie Beanie"/>
            </a:endParaRPr>
          </a:p>
        </p:txBody>
      </p:sp>
      <p:sp>
        <p:nvSpPr>
          <p:cNvPr id="14333" name="Google Shape;14333;p82"/>
          <p:cNvSpPr txBox="1"/>
          <p:nvPr/>
        </p:nvSpPr>
        <p:spPr>
          <a:xfrm>
            <a:off x="6684901" y="3426688"/>
            <a:ext cx="1690200" cy="794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chemeClr val="accent1"/>
                </a:solidFill>
                <a:latin typeface="Quicksand"/>
                <a:ea typeface="Quicksand"/>
                <a:cs typeface="Quicksand"/>
                <a:sym typeface="Quicksand"/>
              </a:rPr>
              <a:t>Basically subtitles for real life!</a:t>
            </a:r>
            <a:endParaRPr dirty="0">
              <a:solidFill>
                <a:schemeClr val="accent1"/>
              </a:solidFill>
              <a:latin typeface="Quicksand"/>
              <a:ea typeface="Quicksand"/>
              <a:cs typeface="Quicksand"/>
              <a:sym typeface="Quicksand"/>
            </a:endParaRPr>
          </a:p>
        </p:txBody>
      </p:sp>
      <p:sp>
        <p:nvSpPr>
          <p:cNvPr id="14334" name="Google Shape;14334;p82"/>
          <p:cNvSpPr txBox="1"/>
          <p:nvPr/>
        </p:nvSpPr>
        <p:spPr>
          <a:xfrm>
            <a:off x="1185737" y="1992913"/>
            <a:ext cx="856500" cy="401700"/>
          </a:xfrm>
          <a:prstGeom prst="rect">
            <a:avLst/>
          </a:prstGeom>
          <a:noFill/>
          <a:ln>
            <a:noFill/>
          </a:ln>
        </p:spPr>
        <p:txBody>
          <a:bodyPr spcFirstLastPara="1" wrap="square" lIns="91425" tIns="91425" rIns="91425" bIns="91425" anchor="ctr" anchorCtr="0">
            <a:noAutofit/>
          </a:bodyPr>
          <a:lstStyle/>
          <a:p>
            <a:pPr marL="0" lvl="0" indent="0" algn="ctr" rtl="0">
              <a:lnSpc>
                <a:spcPct val="50000"/>
              </a:lnSpc>
              <a:spcBef>
                <a:spcPts val="0"/>
              </a:spcBef>
              <a:spcAft>
                <a:spcPts val="0"/>
              </a:spcAft>
              <a:buNone/>
            </a:pPr>
            <a:r>
              <a:rPr lang="en" sz="5000" b="1">
                <a:solidFill>
                  <a:schemeClr val="accent1"/>
                </a:solidFill>
                <a:latin typeface="Reenie Beanie"/>
                <a:ea typeface="Reenie Beanie"/>
                <a:cs typeface="Reenie Beanie"/>
                <a:sym typeface="Reenie Beanie"/>
              </a:rPr>
              <a:t>01</a:t>
            </a:r>
            <a:endParaRPr sz="5000" b="1">
              <a:solidFill>
                <a:schemeClr val="accent1"/>
              </a:solidFill>
              <a:latin typeface="Reenie Beanie"/>
              <a:ea typeface="Reenie Beanie"/>
              <a:cs typeface="Reenie Beanie"/>
              <a:sym typeface="Reenie Beanie"/>
            </a:endParaRPr>
          </a:p>
        </p:txBody>
      </p:sp>
      <p:sp>
        <p:nvSpPr>
          <p:cNvPr id="14335" name="Google Shape;14335;p82"/>
          <p:cNvSpPr txBox="1"/>
          <p:nvPr/>
        </p:nvSpPr>
        <p:spPr>
          <a:xfrm>
            <a:off x="3157762" y="1992913"/>
            <a:ext cx="856500" cy="401700"/>
          </a:xfrm>
          <a:prstGeom prst="rect">
            <a:avLst/>
          </a:prstGeom>
          <a:noFill/>
          <a:ln>
            <a:noFill/>
          </a:ln>
        </p:spPr>
        <p:txBody>
          <a:bodyPr spcFirstLastPara="1" wrap="square" lIns="91425" tIns="91425" rIns="91425" bIns="91425" anchor="ctr" anchorCtr="0">
            <a:noAutofit/>
          </a:bodyPr>
          <a:lstStyle/>
          <a:p>
            <a:pPr marL="0" lvl="0" indent="0" algn="ctr" rtl="0">
              <a:lnSpc>
                <a:spcPct val="50000"/>
              </a:lnSpc>
              <a:spcBef>
                <a:spcPts val="0"/>
              </a:spcBef>
              <a:spcAft>
                <a:spcPts val="0"/>
              </a:spcAft>
              <a:buNone/>
            </a:pPr>
            <a:r>
              <a:rPr lang="en" sz="5000" b="1">
                <a:solidFill>
                  <a:schemeClr val="accent1"/>
                </a:solidFill>
                <a:latin typeface="Reenie Beanie"/>
                <a:ea typeface="Reenie Beanie"/>
                <a:cs typeface="Reenie Beanie"/>
                <a:sym typeface="Reenie Beanie"/>
              </a:rPr>
              <a:t>02</a:t>
            </a:r>
            <a:endParaRPr sz="5000" b="1">
              <a:solidFill>
                <a:schemeClr val="accent1"/>
              </a:solidFill>
              <a:latin typeface="Reenie Beanie"/>
              <a:ea typeface="Reenie Beanie"/>
              <a:cs typeface="Reenie Beanie"/>
              <a:sym typeface="Reenie Beanie"/>
            </a:endParaRPr>
          </a:p>
        </p:txBody>
      </p:sp>
      <p:sp>
        <p:nvSpPr>
          <p:cNvPr id="14336" name="Google Shape;14336;p82"/>
          <p:cNvSpPr txBox="1"/>
          <p:nvPr/>
        </p:nvSpPr>
        <p:spPr>
          <a:xfrm>
            <a:off x="5129762" y="1992913"/>
            <a:ext cx="856500" cy="401700"/>
          </a:xfrm>
          <a:prstGeom prst="rect">
            <a:avLst/>
          </a:prstGeom>
          <a:noFill/>
          <a:ln>
            <a:noFill/>
          </a:ln>
        </p:spPr>
        <p:txBody>
          <a:bodyPr spcFirstLastPara="1" wrap="square" lIns="91425" tIns="91425" rIns="91425" bIns="91425" anchor="ctr" anchorCtr="0">
            <a:noAutofit/>
          </a:bodyPr>
          <a:lstStyle/>
          <a:p>
            <a:pPr marL="0" lvl="0" indent="0" algn="ctr" rtl="0">
              <a:lnSpc>
                <a:spcPct val="50000"/>
              </a:lnSpc>
              <a:spcBef>
                <a:spcPts val="0"/>
              </a:spcBef>
              <a:spcAft>
                <a:spcPts val="0"/>
              </a:spcAft>
              <a:buNone/>
            </a:pPr>
            <a:r>
              <a:rPr lang="en" sz="5000" b="1">
                <a:solidFill>
                  <a:schemeClr val="accent1"/>
                </a:solidFill>
                <a:latin typeface="Reenie Beanie"/>
                <a:ea typeface="Reenie Beanie"/>
                <a:cs typeface="Reenie Beanie"/>
                <a:sym typeface="Reenie Beanie"/>
              </a:rPr>
              <a:t>03</a:t>
            </a:r>
            <a:endParaRPr sz="5000" b="1">
              <a:solidFill>
                <a:schemeClr val="accent1"/>
              </a:solidFill>
              <a:latin typeface="Reenie Beanie"/>
              <a:ea typeface="Reenie Beanie"/>
              <a:cs typeface="Reenie Beanie"/>
              <a:sym typeface="Reenie Beanie"/>
            </a:endParaRPr>
          </a:p>
        </p:txBody>
      </p:sp>
      <p:sp>
        <p:nvSpPr>
          <p:cNvPr id="14337" name="Google Shape;14337;p82"/>
          <p:cNvSpPr txBox="1"/>
          <p:nvPr/>
        </p:nvSpPr>
        <p:spPr>
          <a:xfrm>
            <a:off x="7101762" y="1992913"/>
            <a:ext cx="856500" cy="401700"/>
          </a:xfrm>
          <a:prstGeom prst="rect">
            <a:avLst/>
          </a:prstGeom>
          <a:noFill/>
          <a:ln>
            <a:noFill/>
          </a:ln>
        </p:spPr>
        <p:txBody>
          <a:bodyPr spcFirstLastPara="1" wrap="square" lIns="91425" tIns="91425" rIns="91425" bIns="91425" anchor="ctr" anchorCtr="0">
            <a:noAutofit/>
          </a:bodyPr>
          <a:lstStyle/>
          <a:p>
            <a:pPr marL="0" lvl="0" indent="0" algn="ctr" rtl="0">
              <a:lnSpc>
                <a:spcPct val="50000"/>
              </a:lnSpc>
              <a:spcBef>
                <a:spcPts val="0"/>
              </a:spcBef>
              <a:spcAft>
                <a:spcPts val="0"/>
              </a:spcAft>
              <a:buNone/>
            </a:pPr>
            <a:r>
              <a:rPr lang="en" sz="5000" b="1">
                <a:solidFill>
                  <a:schemeClr val="accent1"/>
                </a:solidFill>
                <a:latin typeface="Reenie Beanie"/>
                <a:ea typeface="Reenie Beanie"/>
                <a:cs typeface="Reenie Beanie"/>
                <a:sym typeface="Reenie Beanie"/>
              </a:rPr>
              <a:t>04</a:t>
            </a:r>
            <a:endParaRPr sz="5000" b="1">
              <a:solidFill>
                <a:schemeClr val="accent1"/>
              </a:solidFill>
              <a:latin typeface="Reenie Beanie"/>
              <a:ea typeface="Reenie Beanie"/>
              <a:cs typeface="Reenie Beanie"/>
              <a:sym typeface="Reenie Beanie"/>
            </a:endParaRPr>
          </a:p>
        </p:txBody>
      </p:sp>
      <p:grpSp>
        <p:nvGrpSpPr>
          <p:cNvPr id="14338" name="Google Shape;14338;p82"/>
          <p:cNvGrpSpPr/>
          <p:nvPr/>
        </p:nvGrpSpPr>
        <p:grpSpPr>
          <a:xfrm rot="1324905">
            <a:off x="2379386" y="2033840"/>
            <a:ext cx="441183" cy="376876"/>
            <a:chOff x="5284275" y="2151275"/>
            <a:chExt cx="327450" cy="251075"/>
          </a:xfrm>
        </p:grpSpPr>
        <p:sp>
          <p:nvSpPr>
            <p:cNvPr id="14339" name="Google Shape;14339;p82"/>
            <p:cNvSpPr/>
            <p:nvPr/>
          </p:nvSpPr>
          <p:spPr>
            <a:xfrm>
              <a:off x="5472850" y="2346025"/>
              <a:ext cx="175" cy="250"/>
            </a:xfrm>
            <a:custGeom>
              <a:avLst/>
              <a:gdLst/>
              <a:ahLst/>
              <a:cxnLst/>
              <a:rect l="l" t="t" r="r" b="b"/>
              <a:pathLst>
                <a:path w="7" h="10" extrusionOk="0">
                  <a:moveTo>
                    <a:pt x="2" y="1"/>
                  </a:moveTo>
                  <a:cubicBezTo>
                    <a:pt x="0" y="1"/>
                    <a:pt x="0" y="4"/>
                    <a:pt x="6" y="10"/>
                  </a:cubicBezTo>
                  <a:cubicBezTo>
                    <a:pt x="6" y="4"/>
                    <a:pt x="3" y="1"/>
                    <a:pt x="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82"/>
            <p:cNvSpPr/>
            <p:nvPr/>
          </p:nvSpPr>
          <p:spPr>
            <a:xfrm>
              <a:off x="5472700" y="2333150"/>
              <a:ext cx="325" cy="625"/>
            </a:xfrm>
            <a:custGeom>
              <a:avLst/>
              <a:gdLst/>
              <a:ahLst/>
              <a:cxnLst/>
              <a:rect l="l" t="t" r="r" b="b"/>
              <a:pathLst>
                <a:path w="13" h="25" extrusionOk="0">
                  <a:moveTo>
                    <a:pt x="12" y="1"/>
                  </a:moveTo>
                  <a:cubicBezTo>
                    <a:pt x="12" y="1"/>
                    <a:pt x="12" y="1"/>
                    <a:pt x="0" y="13"/>
                  </a:cubicBezTo>
                  <a:lnTo>
                    <a:pt x="12" y="25"/>
                  </a:lnTo>
                  <a:cubicBezTo>
                    <a:pt x="12" y="13"/>
                    <a:pt x="12"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82"/>
            <p:cNvSpPr/>
            <p:nvPr/>
          </p:nvSpPr>
          <p:spPr>
            <a:xfrm>
              <a:off x="5467350" y="2352800"/>
              <a:ext cx="900" cy="150"/>
            </a:xfrm>
            <a:custGeom>
              <a:avLst/>
              <a:gdLst/>
              <a:ahLst/>
              <a:cxnLst/>
              <a:rect l="l" t="t" r="r" b="b"/>
              <a:pathLst>
                <a:path w="36" h="6" extrusionOk="0">
                  <a:moveTo>
                    <a:pt x="0" y="1"/>
                  </a:moveTo>
                  <a:cubicBezTo>
                    <a:pt x="8" y="1"/>
                    <a:pt x="16" y="6"/>
                    <a:pt x="24" y="6"/>
                  </a:cubicBezTo>
                  <a:cubicBezTo>
                    <a:pt x="28" y="6"/>
                    <a:pt x="32" y="4"/>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82"/>
            <p:cNvSpPr/>
            <p:nvPr/>
          </p:nvSpPr>
          <p:spPr>
            <a:xfrm>
              <a:off x="5405725" y="2295050"/>
              <a:ext cx="25" cy="625"/>
            </a:xfrm>
            <a:custGeom>
              <a:avLst/>
              <a:gdLst/>
              <a:ahLst/>
              <a:cxnLst/>
              <a:rect l="l" t="t" r="r" b="b"/>
              <a:pathLst>
                <a:path w="1" h="25" extrusionOk="0">
                  <a:moveTo>
                    <a:pt x="0" y="25"/>
                  </a:moveTo>
                  <a:cubicBezTo>
                    <a:pt x="0" y="13"/>
                    <a:pt x="0" y="13"/>
                    <a:pt x="0" y="1"/>
                  </a:cubicBezTo>
                  <a:cubicBezTo>
                    <a:pt x="0" y="1"/>
                    <a:pt x="0" y="1"/>
                    <a:pt x="0" y="1"/>
                  </a:cubicBezTo>
                  <a:lnTo>
                    <a:pt x="0" y="2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82"/>
            <p:cNvSpPr/>
            <p:nvPr/>
          </p:nvSpPr>
          <p:spPr>
            <a:xfrm>
              <a:off x="5460800" y="2322150"/>
              <a:ext cx="600" cy="325"/>
            </a:xfrm>
            <a:custGeom>
              <a:avLst/>
              <a:gdLst/>
              <a:ahLst/>
              <a:cxnLst/>
              <a:rect l="l" t="t" r="r" b="b"/>
              <a:pathLst>
                <a:path w="24" h="13" extrusionOk="0">
                  <a:moveTo>
                    <a:pt x="0" y="0"/>
                  </a:moveTo>
                  <a:cubicBezTo>
                    <a:pt x="8" y="8"/>
                    <a:pt x="15" y="10"/>
                    <a:pt x="20" y="11"/>
                  </a:cubicBezTo>
                  <a:lnTo>
                    <a:pt x="20" y="11"/>
                  </a:lnTo>
                  <a:cubicBezTo>
                    <a:pt x="12" y="9"/>
                    <a:pt x="10" y="0"/>
                    <a:pt x="0" y="0"/>
                  </a:cubicBezTo>
                  <a:close/>
                  <a:moveTo>
                    <a:pt x="20" y="11"/>
                  </a:moveTo>
                  <a:cubicBezTo>
                    <a:pt x="21" y="12"/>
                    <a:pt x="22" y="12"/>
                    <a:pt x="24" y="12"/>
                  </a:cubicBezTo>
                  <a:cubicBezTo>
                    <a:pt x="24" y="12"/>
                    <a:pt x="22" y="12"/>
                    <a:pt x="2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82"/>
            <p:cNvSpPr/>
            <p:nvPr/>
          </p:nvSpPr>
          <p:spPr>
            <a:xfrm>
              <a:off x="5444425" y="2330775"/>
              <a:ext cx="625" cy="925"/>
            </a:xfrm>
            <a:custGeom>
              <a:avLst/>
              <a:gdLst/>
              <a:ahLst/>
              <a:cxnLst/>
              <a:rect l="l" t="t" r="r" b="b"/>
              <a:pathLst>
                <a:path w="25" h="37" extrusionOk="0">
                  <a:moveTo>
                    <a:pt x="12" y="0"/>
                  </a:moveTo>
                  <a:cubicBezTo>
                    <a:pt x="0" y="12"/>
                    <a:pt x="0" y="24"/>
                    <a:pt x="12" y="36"/>
                  </a:cubicBezTo>
                  <a:cubicBezTo>
                    <a:pt x="12" y="24"/>
                    <a:pt x="24"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82"/>
            <p:cNvSpPr/>
            <p:nvPr/>
          </p:nvSpPr>
          <p:spPr>
            <a:xfrm>
              <a:off x="5444425" y="2337625"/>
              <a:ext cx="325" cy="250"/>
            </a:xfrm>
            <a:custGeom>
              <a:avLst/>
              <a:gdLst/>
              <a:ahLst/>
              <a:cxnLst/>
              <a:rect l="l" t="t" r="r" b="b"/>
              <a:pathLst>
                <a:path w="13" h="10" extrusionOk="0">
                  <a:moveTo>
                    <a:pt x="0" y="0"/>
                  </a:moveTo>
                  <a:cubicBezTo>
                    <a:pt x="0" y="6"/>
                    <a:pt x="0" y="9"/>
                    <a:pt x="2" y="9"/>
                  </a:cubicBezTo>
                  <a:cubicBezTo>
                    <a:pt x="3" y="9"/>
                    <a:pt x="6" y="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82"/>
            <p:cNvSpPr/>
            <p:nvPr/>
          </p:nvSpPr>
          <p:spPr>
            <a:xfrm>
              <a:off x="5445300" y="23423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82"/>
            <p:cNvSpPr/>
            <p:nvPr/>
          </p:nvSpPr>
          <p:spPr>
            <a:xfrm>
              <a:off x="5442325" y="2331675"/>
              <a:ext cx="3600" cy="3000"/>
            </a:xfrm>
            <a:custGeom>
              <a:avLst/>
              <a:gdLst/>
              <a:ahLst/>
              <a:cxnLst/>
              <a:rect l="l" t="t" r="r" b="b"/>
              <a:pathLst>
                <a:path w="144" h="120" extrusionOk="0">
                  <a:moveTo>
                    <a:pt x="96" y="0"/>
                  </a:moveTo>
                  <a:cubicBezTo>
                    <a:pt x="72" y="12"/>
                    <a:pt x="1" y="24"/>
                    <a:pt x="72" y="60"/>
                  </a:cubicBezTo>
                  <a:lnTo>
                    <a:pt x="84" y="48"/>
                  </a:lnTo>
                  <a:lnTo>
                    <a:pt x="84" y="48"/>
                  </a:lnTo>
                  <a:cubicBezTo>
                    <a:pt x="60" y="72"/>
                    <a:pt x="96" y="95"/>
                    <a:pt x="96" y="119"/>
                  </a:cubicBezTo>
                  <a:cubicBezTo>
                    <a:pt x="108" y="119"/>
                    <a:pt x="108" y="107"/>
                    <a:pt x="108" y="107"/>
                  </a:cubicBezTo>
                  <a:cubicBezTo>
                    <a:pt x="120" y="95"/>
                    <a:pt x="120" y="84"/>
                    <a:pt x="120" y="60"/>
                  </a:cubicBezTo>
                  <a:cubicBezTo>
                    <a:pt x="144" y="36"/>
                    <a:pt x="108" y="24"/>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82"/>
            <p:cNvSpPr/>
            <p:nvPr/>
          </p:nvSpPr>
          <p:spPr>
            <a:xfrm>
              <a:off x="5457525" y="2348500"/>
              <a:ext cx="225" cy="150"/>
            </a:xfrm>
            <a:custGeom>
              <a:avLst/>
              <a:gdLst/>
              <a:ahLst/>
              <a:cxnLst/>
              <a:rect l="l" t="t" r="r" b="b"/>
              <a:pathLst>
                <a:path w="9" h="6" extrusionOk="0">
                  <a:moveTo>
                    <a:pt x="3" y="1"/>
                  </a:moveTo>
                  <a:cubicBezTo>
                    <a:pt x="1" y="1"/>
                    <a:pt x="0" y="2"/>
                    <a:pt x="0" y="6"/>
                  </a:cubicBezTo>
                  <a:cubicBezTo>
                    <a:pt x="8" y="6"/>
                    <a:pt x="5" y="1"/>
                    <a:pt x="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82"/>
            <p:cNvSpPr/>
            <p:nvPr/>
          </p:nvSpPr>
          <p:spPr>
            <a:xfrm>
              <a:off x="5321200" y="2315900"/>
              <a:ext cx="1575" cy="1500"/>
            </a:xfrm>
            <a:custGeom>
              <a:avLst/>
              <a:gdLst/>
              <a:ahLst/>
              <a:cxnLst/>
              <a:rect l="l" t="t" r="r" b="b"/>
              <a:pathLst>
                <a:path w="63" h="60" extrusionOk="0">
                  <a:moveTo>
                    <a:pt x="24" y="0"/>
                  </a:moveTo>
                  <a:cubicBezTo>
                    <a:pt x="12" y="12"/>
                    <a:pt x="0" y="24"/>
                    <a:pt x="0" y="36"/>
                  </a:cubicBezTo>
                  <a:lnTo>
                    <a:pt x="36" y="60"/>
                  </a:lnTo>
                  <a:cubicBezTo>
                    <a:pt x="48" y="48"/>
                    <a:pt x="42" y="48"/>
                    <a:pt x="33" y="48"/>
                  </a:cubicBezTo>
                  <a:cubicBezTo>
                    <a:pt x="24" y="48"/>
                    <a:pt x="12" y="48"/>
                    <a:pt x="12" y="36"/>
                  </a:cubicBezTo>
                  <a:cubicBezTo>
                    <a:pt x="16" y="32"/>
                    <a:pt x="21" y="31"/>
                    <a:pt x="27" y="31"/>
                  </a:cubicBezTo>
                  <a:cubicBezTo>
                    <a:pt x="38" y="31"/>
                    <a:pt x="52" y="36"/>
                    <a:pt x="60" y="36"/>
                  </a:cubicBezTo>
                  <a:cubicBezTo>
                    <a:pt x="63" y="20"/>
                    <a:pt x="60" y="15"/>
                    <a:pt x="55" y="15"/>
                  </a:cubicBezTo>
                  <a:cubicBezTo>
                    <a:pt x="46" y="15"/>
                    <a:pt x="31" y="28"/>
                    <a:pt x="23" y="28"/>
                  </a:cubicBezTo>
                  <a:cubicBezTo>
                    <a:pt x="18" y="28"/>
                    <a:pt x="17" y="2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82"/>
            <p:cNvSpPr/>
            <p:nvPr/>
          </p:nvSpPr>
          <p:spPr>
            <a:xfrm>
              <a:off x="5399175" y="2292675"/>
              <a:ext cx="1500" cy="2700"/>
            </a:xfrm>
            <a:custGeom>
              <a:avLst/>
              <a:gdLst/>
              <a:ahLst/>
              <a:cxnLst/>
              <a:rect l="l" t="t" r="r" b="b"/>
              <a:pathLst>
                <a:path w="60" h="108" extrusionOk="0">
                  <a:moveTo>
                    <a:pt x="24" y="0"/>
                  </a:moveTo>
                  <a:cubicBezTo>
                    <a:pt x="0" y="24"/>
                    <a:pt x="48" y="72"/>
                    <a:pt x="0" y="108"/>
                  </a:cubicBezTo>
                  <a:lnTo>
                    <a:pt x="36" y="108"/>
                  </a:lnTo>
                  <a:cubicBezTo>
                    <a:pt x="12" y="84"/>
                    <a:pt x="36" y="60"/>
                    <a:pt x="48" y="24"/>
                  </a:cubicBezTo>
                  <a:lnTo>
                    <a:pt x="60" y="36"/>
                  </a:lnTo>
                  <a:cubicBezTo>
                    <a:pt x="48" y="12"/>
                    <a:pt x="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82"/>
            <p:cNvSpPr/>
            <p:nvPr/>
          </p:nvSpPr>
          <p:spPr>
            <a:xfrm>
              <a:off x="5400075" y="2295350"/>
              <a:ext cx="600" cy="625"/>
            </a:xfrm>
            <a:custGeom>
              <a:avLst/>
              <a:gdLst/>
              <a:ahLst/>
              <a:cxnLst/>
              <a:rect l="l" t="t" r="r" b="b"/>
              <a:pathLst>
                <a:path w="24" h="25" extrusionOk="0">
                  <a:moveTo>
                    <a:pt x="0" y="1"/>
                  </a:moveTo>
                  <a:lnTo>
                    <a:pt x="0" y="13"/>
                  </a:lnTo>
                  <a:cubicBezTo>
                    <a:pt x="0" y="13"/>
                    <a:pt x="0" y="13"/>
                    <a:pt x="12" y="24"/>
                  </a:cubicBezTo>
                  <a:lnTo>
                    <a:pt x="24" y="24"/>
                  </a:lnTo>
                  <a:cubicBezTo>
                    <a:pt x="24" y="13"/>
                    <a:pt x="12" y="1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82"/>
            <p:cNvSpPr/>
            <p:nvPr/>
          </p:nvSpPr>
          <p:spPr>
            <a:xfrm>
              <a:off x="5334275" y="2310100"/>
              <a:ext cx="625" cy="150"/>
            </a:xfrm>
            <a:custGeom>
              <a:avLst/>
              <a:gdLst/>
              <a:ahLst/>
              <a:cxnLst/>
              <a:rect l="l" t="t" r="r" b="b"/>
              <a:pathLst>
                <a:path w="25" h="6" extrusionOk="0">
                  <a:moveTo>
                    <a:pt x="13" y="1"/>
                  </a:moveTo>
                  <a:cubicBezTo>
                    <a:pt x="6" y="1"/>
                    <a:pt x="1" y="6"/>
                    <a:pt x="1" y="6"/>
                  </a:cubicBezTo>
                  <a:lnTo>
                    <a:pt x="25" y="6"/>
                  </a:lnTo>
                  <a:cubicBezTo>
                    <a:pt x="21" y="2"/>
                    <a:pt x="17"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82"/>
            <p:cNvSpPr/>
            <p:nvPr/>
          </p:nvSpPr>
          <p:spPr>
            <a:xfrm>
              <a:off x="5471500" y="2311800"/>
              <a:ext cx="925" cy="250"/>
            </a:xfrm>
            <a:custGeom>
              <a:avLst/>
              <a:gdLst/>
              <a:ahLst/>
              <a:cxnLst/>
              <a:rect l="l" t="t" r="r" b="b"/>
              <a:pathLst>
                <a:path w="37" h="10" extrusionOk="0">
                  <a:moveTo>
                    <a:pt x="19" y="0"/>
                  </a:moveTo>
                  <a:cubicBezTo>
                    <a:pt x="13" y="0"/>
                    <a:pt x="7" y="3"/>
                    <a:pt x="1" y="9"/>
                  </a:cubicBezTo>
                  <a:lnTo>
                    <a:pt x="36" y="9"/>
                  </a:lnTo>
                  <a:cubicBezTo>
                    <a:pt x="30" y="3"/>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82"/>
            <p:cNvSpPr/>
            <p:nvPr/>
          </p:nvSpPr>
          <p:spPr>
            <a:xfrm>
              <a:off x="5410475" y="2294450"/>
              <a:ext cx="925" cy="25"/>
            </a:xfrm>
            <a:custGeom>
              <a:avLst/>
              <a:gdLst/>
              <a:ahLst/>
              <a:cxnLst/>
              <a:rect l="l" t="t" r="r" b="b"/>
              <a:pathLst>
                <a:path w="37" h="1" extrusionOk="0">
                  <a:moveTo>
                    <a:pt x="1" y="1"/>
                  </a:moveTo>
                  <a:cubicBezTo>
                    <a:pt x="13" y="1"/>
                    <a:pt x="13" y="1"/>
                    <a:pt x="25" y="1"/>
                  </a:cubicBezTo>
                  <a:cubicBezTo>
                    <a:pt x="25" y="1"/>
                    <a:pt x="25"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82"/>
            <p:cNvSpPr/>
            <p:nvPr/>
          </p:nvSpPr>
          <p:spPr>
            <a:xfrm>
              <a:off x="5378350" y="2308075"/>
              <a:ext cx="1500" cy="1075"/>
            </a:xfrm>
            <a:custGeom>
              <a:avLst/>
              <a:gdLst/>
              <a:ahLst/>
              <a:cxnLst/>
              <a:rect l="l" t="t" r="r" b="b"/>
              <a:pathLst>
                <a:path w="60" h="43" extrusionOk="0">
                  <a:moveTo>
                    <a:pt x="55" y="0"/>
                  </a:moveTo>
                  <a:cubicBezTo>
                    <a:pt x="49" y="0"/>
                    <a:pt x="39" y="17"/>
                    <a:pt x="22" y="17"/>
                  </a:cubicBezTo>
                  <a:cubicBezTo>
                    <a:pt x="19" y="17"/>
                    <a:pt x="15" y="17"/>
                    <a:pt x="12" y="15"/>
                  </a:cubicBezTo>
                  <a:lnTo>
                    <a:pt x="0" y="39"/>
                  </a:lnTo>
                  <a:cubicBezTo>
                    <a:pt x="5" y="42"/>
                    <a:pt x="9" y="43"/>
                    <a:pt x="13" y="43"/>
                  </a:cubicBezTo>
                  <a:cubicBezTo>
                    <a:pt x="29" y="43"/>
                    <a:pt x="41" y="27"/>
                    <a:pt x="60" y="27"/>
                  </a:cubicBezTo>
                  <a:cubicBezTo>
                    <a:pt x="60" y="7"/>
                    <a:pt x="58" y="0"/>
                    <a:pt x="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82"/>
            <p:cNvSpPr/>
            <p:nvPr/>
          </p:nvSpPr>
          <p:spPr>
            <a:xfrm>
              <a:off x="5320900" y="2316775"/>
              <a:ext cx="325" cy="25"/>
            </a:xfrm>
            <a:custGeom>
              <a:avLst/>
              <a:gdLst/>
              <a:ahLst/>
              <a:cxnLst/>
              <a:rect l="l" t="t" r="r" b="b"/>
              <a:pathLst>
                <a:path w="13" h="1" extrusionOk="0">
                  <a:moveTo>
                    <a:pt x="0" y="1"/>
                  </a:moveTo>
                  <a:lnTo>
                    <a:pt x="0" y="1"/>
                  </a:lnTo>
                  <a:lnTo>
                    <a:pt x="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82"/>
            <p:cNvSpPr/>
            <p:nvPr/>
          </p:nvSpPr>
          <p:spPr>
            <a:xfrm>
              <a:off x="5403925" y="2295600"/>
              <a:ext cx="2725" cy="375"/>
            </a:xfrm>
            <a:custGeom>
              <a:avLst/>
              <a:gdLst/>
              <a:ahLst/>
              <a:cxnLst/>
              <a:rect l="l" t="t" r="r" b="b"/>
              <a:pathLst>
                <a:path w="109" h="15" extrusionOk="0">
                  <a:moveTo>
                    <a:pt x="19" y="1"/>
                  </a:moveTo>
                  <a:cubicBezTo>
                    <a:pt x="11" y="1"/>
                    <a:pt x="4" y="4"/>
                    <a:pt x="1" y="14"/>
                  </a:cubicBezTo>
                  <a:lnTo>
                    <a:pt x="108" y="14"/>
                  </a:lnTo>
                  <a:lnTo>
                    <a:pt x="72" y="3"/>
                  </a:lnTo>
                  <a:cubicBezTo>
                    <a:pt x="70" y="8"/>
                    <a:pt x="66" y="9"/>
                    <a:pt x="60" y="9"/>
                  </a:cubicBezTo>
                  <a:cubicBezTo>
                    <a:pt x="49" y="9"/>
                    <a:pt x="3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82"/>
            <p:cNvSpPr/>
            <p:nvPr/>
          </p:nvSpPr>
          <p:spPr>
            <a:xfrm>
              <a:off x="5287850" y="2289400"/>
              <a:ext cx="198275" cy="72050"/>
            </a:xfrm>
            <a:custGeom>
              <a:avLst/>
              <a:gdLst/>
              <a:ahLst/>
              <a:cxnLst/>
              <a:rect l="l" t="t" r="r" b="b"/>
              <a:pathLst>
                <a:path w="7931" h="2882" extrusionOk="0">
                  <a:moveTo>
                    <a:pt x="2672" y="1078"/>
                  </a:moveTo>
                  <a:lnTo>
                    <a:pt x="2668" y="1084"/>
                  </a:lnTo>
                  <a:cubicBezTo>
                    <a:pt x="2674" y="1084"/>
                    <a:pt x="2673" y="1081"/>
                    <a:pt x="2672" y="1078"/>
                  </a:cubicBezTo>
                  <a:close/>
                  <a:moveTo>
                    <a:pt x="6597" y="1132"/>
                  </a:moveTo>
                  <a:cubicBezTo>
                    <a:pt x="6597" y="1132"/>
                    <a:pt x="6597" y="1132"/>
                    <a:pt x="6597" y="1132"/>
                  </a:cubicBezTo>
                  <a:cubicBezTo>
                    <a:pt x="6597" y="1132"/>
                    <a:pt x="6597" y="1132"/>
                    <a:pt x="6597" y="1132"/>
                  </a:cubicBezTo>
                  <a:close/>
                  <a:moveTo>
                    <a:pt x="2370" y="1108"/>
                  </a:moveTo>
                  <a:lnTo>
                    <a:pt x="2334" y="1155"/>
                  </a:lnTo>
                  <a:cubicBezTo>
                    <a:pt x="2358" y="1132"/>
                    <a:pt x="2370" y="1132"/>
                    <a:pt x="2394" y="1120"/>
                  </a:cubicBezTo>
                  <a:cubicBezTo>
                    <a:pt x="2388" y="1117"/>
                    <a:pt x="2385" y="1116"/>
                    <a:pt x="2382" y="1116"/>
                  </a:cubicBezTo>
                  <a:cubicBezTo>
                    <a:pt x="2378" y="1116"/>
                    <a:pt x="2377" y="1119"/>
                    <a:pt x="2376" y="1119"/>
                  </a:cubicBezTo>
                  <a:cubicBezTo>
                    <a:pt x="2375" y="1119"/>
                    <a:pt x="2374" y="1117"/>
                    <a:pt x="2370" y="1108"/>
                  </a:cubicBezTo>
                  <a:close/>
                  <a:moveTo>
                    <a:pt x="703" y="1596"/>
                  </a:moveTo>
                  <a:lnTo>
                    <a:pt x="703" y="1596"/>
                  </a:lnTo>
                  <a:cubicBezTo>
                    <a:pt x="703" y="1599"/>
                    <a:pt x="704" y="1601"/>
                    <a:pt x="705" y="1603"/>
                  </a:cubicBezTo>
                  <a:lnTo>
                    <a:pt x="705" y="1603"/>
                  </a:lnTo>
                  <a:cubicBezTo>
                    <a:pt x="704" y="1601"/>
                    <a:pt x="704" y="1598"/>
                    <a:pt x="703" y="1596"/>
                  </a:cubicBezTo>
                  <a:close/>
                  <a:moveTo>
                    <a:pt x="6585" y="2072"/>
                  </a:moveTo>
                  <a:cubicBezTo>
                    <a:pt x="6585" y="2072"/>
                    <a:pt x="6585" y="2072"/>
                    <a:pt x="6585" y="2072"/>
                  </a:cubicBezTo>
                  <a:lnTo>
                    <a:pt x="6585" y="2072"/>
                  </a:lnTo>
                  <a:close/>
                  <a:moveTo>
                    <a:pt x="7084" y="2535"/>
                  </a:moveTo>
                  <a:lnTo>
                    <a:pt x="7084" y="2535"/>
                  </a:lnTo>
                  <a:cubicBezTo>
                    <a:pt x="7084" y="2536"/>
                    <a:pt x="7084" y="2536"/>
                    <a:pt x="7084" y="2537"/>
                  </a:cubicBezTo>
                  <a:lnTo>
                    <a:pt x="7084" y="2537"/>
                  </a:lnTo>
                  <a:cubicBezTo>
                    <a:pt x="7084" y="2537"/>
                    <a:pt x="7084" y="2537"/>
                    <a:pt x="7085" y="2537"/>
                  </a:cubicBezTo>
                  <a:lnTo>
                    <a:pt x="7084" y="2535"/>
                  </a:lnTo>
                  <a:close/>
                  <a:moveTo>
                    <a:pt x="7001" y="2537"/>
                  </a:moveTo>
                  <a:lnTo>
                    <a:pt x="7001" y="2548"/>
                  </a:lnTo>
                  <a:lnTo>
                    <a:pt x="7013" y="2548"/>
                  </a:lnTo>
                  <a:cubicBezTo>
                    <a:pt x="7013" y="2548"/>
                    <a:pt x="7013" y="2548"/>
                    <a:pt x="7001" y="2537"/>
                  </a:cubicBezTo>
                  <a:close/>
                  <a:moveTo>
                    <a:pt x="6537" y="1084"/>
                  </a:moveTo>
                  <a:cubicBezTo>
                    <a:pt x="6549" y="1084"/>
                    <a:pt x="6573" y="1096"/>
                    <a:pt x="6585" y="1108"/>
                  </a:cubicBezTo>
                  <a:cubicBezTo>
                    <a:pt x="6585" y="1120"/>
                    <a:pt x="6597" y="1132"/>
                    <a:pt x="6597" y="1132"/>
                  </a:cubicBezTo>
                  <a:cubicBezTo>
                    <a:pt x="6597" y="1132"/>
                    <a:pt x="6597" y="1120"/>
                    <a:pt x="6597" y="1108"/>
                  </a:cubicBezTo>
                  <a:cubicBezTo>
                    <a:pt x="6609" y="1120"/>
                    <a:pt x="6620" y="1132"/>
                    <a:pt x="6632" y="1132"/>
                  </a:cubicBezTo>
                  <a:cubicBezTo>
                    <a:pt x="6620" y="1155"/>
                    <a:pt x="6609" y="1167"/>
                    <a:pt x="6609" y="1203"/>
                  </a:cubicBezTo>
                  <a:lnTo>
                    <a:pt x="6656" y="1167"/>
                  </a:lnTo>
                  <a:lnTo>
                    <a:pt x="6656" y="1179"/>
                  </a:lnTo>
                  <a:lnTo>
                    <a:pt x="6692" y="1167"/>
                  </a:lnTo>
                  <a:cubicBezTo>
                    <a:pt x="6751" y="1203"/>
                    <a:pt x="6811" y="1239"/>
                    <a:pt x="6870" y="1286"/>
                  </a:cubicBezTo>
                  <a:cubicBezTo>
                    <a:pt x="6875" y="1287"/>
                    <a:pt x="6879" y="1288"/>
                    <a:pt x="6882" y="1288"/>
                  </a:cubicBezTo>
                  <a:cubicBezTo>
                    <a:pt x="6915" y="1288"/>
                    <a:pt x="6921" y="1249"/>
                    <a:pt x="6954" y="1249"/>
                  </a:cubicBezTo>
                  <a:cubicBezTo>
                    <a:pt x="6957" y="1249"/>
                    <a:pt x="6961" y="1250"/>
                    <a:pt x="6966" y="1251"/>
                  </a:cubicBezTo>
                  <a:cubicBezTo>
                    <a:pt x="6978" y="1263"/>
                    <a:pt x="7013" y="1274"/>
                    <a:pt x="6990" y="1298"/>
                  </a:cubicBezTo>
                  <a:cubicBezTo>
                    <a:pt x="6986" y="1297"/>
                    <a:pt x="6983" y="1296"/>
                    <a:pt x="6980" y="1296"/>
                  </a:cubicBezTo>
                  <a:cubicBezTo>
                    <a:pt x="6962" y="1296"/>
                    <a:pt x="6952" y="1322"/>
                    <a:pt x="6942" y="1322"/>
                  </a:cubicBezTo>
                  <a:cubicBezTo>
                    <a:pt x="6990" y="1358"/>
                    <a:pt x="7013" y="1417"/>
                    <a:pt x="7073" y="1429"/>
                  </a:cubicBezTo>
                  <a:lnTo>
                    <a:pt x="7073" y="1370"/>
                  </a:lnTo>
                  <a:cubicBezTo>
                    <a:pt x="7085" y="1382"/>
                    <a:pt x="7109" y="1405"/>
                    <a:pt x="7120" y="1417"/>
                  </a:cubicBezTo>
                  <a:cubicBezTo>
                    <a:pt x="7097" y="1429"/>
                    <a:pt x="7085" y="1465"/>
                    <a:pt x="7073" y="1465"/>
                  </a:cubicBezTo>
                  <a:cubicBezTo>
                    <a:pt x="7204" y="1465"/>
                    <a:pt x="7097" y="1536"/>
                    <a:pt x="7168" y="1572"/>
                  </a:cubicBezTo>
                  <a:cubicBezTo>
                    <a:pt x="7186" y="1563"/>
                    <a:pt x="7207" y="1559"/>
                    <a:pt x="7229" y="1559"/>
                  </a:cubicBezTo>
                  <a:cubicBezTo>
                    <a:pt x="7292" y="1559"/>
                    <a:pt x="7365" y="1590"/>
                    <a:pt x="7418" y="1608"/>
                  </a:cubicBezTo>
                  <a:cubicBezTo>
                    <a:pt x="7430" y="1632"/>
                    <a:pt x="7430" y="1644"/>
                    <a:pt x="7418" y="1655"/>
                  </a:cubicBezTo>
                  <a:cubicBezTo>
                    <a:pt x="7415" y="1642"/>
                    <a:pt x="7410" y="1638"/>
                    <a:pt x="7404" y="1638"/>
                  </a:cubicBezTo>
                  <a:cubicBezTo>
                    <a:pt x="7394" y="1638"/>
                    <a:pt x="7381" y="1649"/>
                    <a:pt x="7368" y="1649"/>
                  </a:cubicBezTo>
                  <a:cubicBezTo>
                    <a:pt x="7361" y="1649"/>
                    <a:pt x="7353" y="1645"/>
                    <a:pt x="7347" y="1632"/>
                  </a:cubicBezTo>
                  <a:lnTo>
                    <a:pt x="7347" y="1632"/>
                  </a:lnTo>
                  <a:cubicBezTo>
                    <a:pt x="7359" y="1679"/>
                    <a:pt x="7406" y="1703"/>
                    <a:pt x="7406" y="1751"/>
                  </a:cubicBezTo>
                  <a:cubicBezTo>
                    <a:pt x="7413" y="1737"/>
                    <a:pt x="7424" y="1731"/>
                    <a:pt x="7437" y="1731"/>
                  </a:cubicBezTo>
                  <a:cubicBezTo>
                    <a:pt x="7446" y="1731"/>
                    <a:pt x="7456" y="1734"/>
                    <a:pt x="7466" y="1739"/>
                  </a:cubicBezTo>
                  <a:cubicBezTo>
                    <a:pt x="7466" y="1763"/>
                    <a:pt x="7430" y="1786"/>
                    <a:pt x="7430" y="1810"/>
                  </a:cubicBezTo>
                  <a:cubicBezTo>
                    <a:pt x="7418" y="1798"/>
                    <a:pt x="7406" y="1798"/>
                    <a:pt x="7394" y="1786"/>
                  </a:cubicBezTo>
                  <a:lnTo>
                    <a:pt x="7394" y="1786"/>
                  </a:lnTo>
                  <a:cubicBezTo>
                    <a:pt x="7382" y="1822"/>
                    <a:pt x="7418" y="1822"/>
                    <a:pt x="7430" y="1834"/>
                  </a:cubicBezTo>
                  <a:cubicBezTo>
                    <a:pt x="7406" y="1858"/>
                    <a:pt x="7406" y="1882"/>
                    <a:pt x="7371" y="1882"/>
                  </a:cubicBezTo>
                  <a:cubicBezTo>
                    <a:pt x="7418" y="1905"/>
                    <a:pt x="7394" y="1929"/>
                    <a:pt x="7418" y="1965"/>
                  </a:cubicBezTo>
                  <a:cubicBezTo>
                    <a:pt x="7430" y="1949"/>
                    <a:pt x="7439" y="1944"/>
                    <a:pt x="7447" y="1944"/>
                  </a:cubicBezTo>
                  <a:cubicBezTo>
                    <a:pt x="7463" y="1944"/>
                    <a:pt x="7474" y="1965"/>
                    <a:pt x="7490" y="1965"/>
                  </a:cubicBezTo>
                  <a:cubicBezTo>
                    <a:pt x="7478" y="1953"/>
                    <a:pt x="7478" y="1929"/>
                    <a:pt x="7466" y="1917"/>
                  </a:cubicBezTo>
                  <a:cubicBezTo>
                    <a:pt x="7462" y="1937"/>
                    <a:pt x="7461" y="1944"/>
                    <a:pt x="7459" y="1944"/>
                  </a:cubicBezTo>
                  <a:cubicBezTo>
                    <a:pt x="7455" y="1944"/>
                    <a:pt x="7450" y="1904"/>
                    <a:pt x="7416" y="1904"/>
                  </a:cubicBezTo>
                  <a:cubicBezTo>
                    <a:pt x="7413" y="1904"/>
                    <a:pt x="7410" y="1905"/>
                    <a:pt x="7406" y="1905"/>
                  </a:cubicBezTo>
                  <a:cubicBezTo>
                    <a:pt x="7411" y="1898"/>
                    <a:pt x="7419" y="1895"/>
                    <a:pt x="7427" y="1895"/>
                  </a:cubicBezTo>
                  <a:cubicBezTo>
                    <a:pt x="7447" y="1895"/>
                    <a:pt x="7472" y="1911"/>
                    <a:pt x="7484" y="1911"/>
                  </a:cubicBezTo>
                  <a:cubicBezTo>
                    <a:pt x="7490" y="1911"/>
                    <a:pt x="7493" y="1906"/>
                    <a:pt x="7490" y="1894"/>
                  </a:cubicBezTo>
                  <a:lnTo>
                    <a:pt x="7490" y="1894"/>
                  </a:lnTo>
                  <a:cubicBezTo>
                    <a:pt x="7525" y="1953"/>
                    <a:pt x="7501" y="1965"/>
                    <a:pt x="7537" y="2036"/>
                  </a:cubicBezTo>
                  <a:cubicBezTo>
                    <a:pt x="7537" y="2022"/>
                    <a:pt x="7541" y="2017"/>
                    <a:pt x="7546" y="2017"/>
                  </a:cubicBezTo>
                  <a:cubicBezTo>
                    <a:pt x="7555" y="2017"/>
                    <a:pt x="7569" y="2030"/>
                    <a:pt x="7583" y="2030"/>
                  </a:cubicBezTo>
                  <a:cubicBezTo>
                    <a:pt x="7588" y="2030"/>
                    <a:pt x="7592" y="2029"/>
                    <a:pt x="7597" y="2025"/>
                  </a:cubicBezTo>
                  <a:lnTo>
                    <a:pt x="7597" y="2025"/>
                  </a:lnTo>
                  <a:cubicBezTo>
                    <a:pt x="7592" y="2049"/>
                    <a:pt x="7587" y="2055"/>
                    <a:pt x="7581" y="2055"/>
                  </a:cubicBezTo>
                  <a:cubicBezTo>
                    <a:pt x="7573" y="2055"/>
                    <a:pt x="7563" y="2046"/>
                    <a:pt x="7549" y="2046"/>
                  </a:cubicBezTo>
                  <a:cubicBezTo>
                    <a:pt x="7545" y="2046"/>
                    <a:pt x="7541" y="2047"/>
                    <a:pt x="7537" y="2048"/>
                  </a:cubicBezTo>
                  <a:cubicBezTo>
                    <a:pt x="7537" y="2084"/>
                    <a:pt x="7501" y="2084"/>
                    <a:pt x="7537" y="2120"/>
                  </a:cubicBezTo>
                  <a:cubicBezTo>
                    <a:pt x="7527" y="2134"/>
                    <a:pt x="7519" y="2139"/>
                    <a:pt x="7513" y="2139"/>
                  </a:cubicBezTo>
                  <a:cubicBezTo>
                    <a:pt x="7500" y="2139"/>
                    <a:pt x="7493" y="2118"/>
                    <a:pt x="7475" y="2118"/>
                  </a:cubicBezTo>
                  <a:cubicBezTo>
                    <a:pt x="7472" y="2118"/>
                    <a:pt x="7469" y="2119"/>
                    <a:pt x="7466" y="2120"/>
                  </a:cubicBezTo>
                  <a:cubicBezTo>
                    <a:pt x="7443" y="2109"/>
                    <a:pt x="7528" y="2012"/>
                    <a:pt x="7435" y="2012"/>
                  </a:cubicBezTo>
                  <a:cubicBezTo>
                    <a:pt x="7430" y="2012"/>
                    <a:pt x="7424" y="2012"/>
                    <a:pt x="7418" y="2013"/>
                  </a:cubicBezTo>
                  <a:cubicBezTo>
                    <a:pt x="7418" y="1989"/>
                    <a:pt x="7371" y="1965"/>
                    <a:pt x="7371" y="1941"/>
                  </a:cubicBezTo>
                  <a:cubicBezTo>
                    <a:pt x="7359" y="1965"/>
                    <a:pt x="7323" y="1989"/>
                    <a:pt x="7347" y="2025"/>
                  </a:cubicBezTo>
                  <a:lnTo>
                    <a:pt x="7406" y="2025"/>
                  </a:lnTo>
                  <a:cubicBezTo>
                    <a:pt x="7406" y="2048"/>
                    <a:pt x="7454" y="2072"/>
                    <a:pt x="7442" y="2084"/>
                  </a:cubicBezTo>
                  <a:cubicBezTo>
                    <a:pt x="7439" y="2081"/>
                    <a:pt x="7434" y="2079"/>
                    <a:pt x="7428" y="2079"/>
                  </a:cubicBezTo>
                  <a:cubicBezTo>
                    <a:pt x="7413" y="2079"/>
                    <a:pt x="7394" y="2090"/>
                    <a:pt x="7394" y="2108"/>
                  </a:cubicBezTo>
                  <a:cubicBezTo>
                    <a:pt x="7406" y="2096"/>
                    <a:pt x="7406" y="2096"/>
                    <a:pt x="7418" y="2096"/>
                  </a:cubicBezTo>
                  <a:cubicBezTo>
                    <a:pt x="7418" y="2132"/>
                    <a:pt x="7454" y="2156"/>
                    <a:pt x="7454" y="2203"/>
                  </a:cubicBezTo>
                  <a:cubicBezTo>
                    <a:pt x="7478" y="2167"/>
                    <a:pt x="7501" y="2167"/>
                    <a:pt x="7537" y="2132"/>
                  </a:cubicBezTo>
                  <a:cubicBezTo>
                    <a:pt x="7585" y="2156"/>
                    <a:pt x="7537" y="2167"/>
                    <a:pt x="7537" y="2191"/>
                  </a:cubicBezTo>
                  <a:cubicBezTo>
                    <a:pt x="7525" y="2179"/>
                    <a:pt x="7537" y="2179"/>
                    <a:pt x="7525" y="2179"/>
                  </a:cubicBezTo>
                  <a:cubicBezTo>
                    <a:pt x="7525" y="2191"/>
                    <a:pt x="7525" y="2203"/>
                    <a:pt x="7537" y="2215"/>
                  </a:cubicBezTo>
                  <a:cubicBezTo>
                    <a:pt x="7525" y="2227"/>
                    <a:pt x="7515" y="2232"/>
                    <a:pt x="7506" y="2232"/>
                  </a:cubicBezTo>
                  <a:cubicBezTo>
                    <a:pt x="7486" y="2232"/>
                    <a:pt x="7472" y="2210"/>
                    <a:pt x="7449" y="2210"/>
                  </a:cubicBezTo>
                  <a:cubicBezTo>
                    <a:pt x="7444" y="2210"/>
                    <a:pt x="7437" y="2211"/>
                    <a:pt x="7430" y="2215"/>
                  </a:cubicBezTo>
                  <a:cubicBezTo>
                    <a:pt x="7394" y="2227"/>
                    <a:pt x="7442" y="2263"/>
                    <a:pt x="7406" y="2275"/>
                  </a:cubicBezTo>
                  <a:lnTo>
                    <a:pt x="7418" y="2275"/>
                  </a:lnTo>
                  <a:lnTo>
                    <a:pt x="7418" y="2286"/>
                  </a:lnTo>
                  <a:cubicBezTo>
                    <a:pt x="7406" y="2310"/>
                    <a:pt x="7394" y="2322"/>
                    <a:pt x="7406" y="2358"/>
                  </a:cubicBezTo>
                  <a:cubicBezTo>
                    <a:pt x="7404" y="2356"/>
                    <a:pt x="7403" y="2355"/>
                    <a:pt x="7402" y="2355"/>
                  </a:cubicBezTo>
                  <a:lnTo>
                    <a:pt x="7402" y="2355"/>
                  </a:lnTo>
                  <a:cubicBezTo>
                    <a:pt x="7398" y="2355"/>
                    <a:pt x="7406" y="2374"/>
                    <a:pt x="7406" y="2394"/>
                  </a:cubicBezTo>
                  <a:cubicBezTo>
                    <a:pt x="7406" y="2404"/>
                    <a:pt x="7406" y="2447"/>
                    <a:pt x="7371" y="2447"/>
                  </a:cubicBezTo>
                  <a:cubicBezTo>
                    <a:pt x="7365" y="2447"/>
                    <a:pt x="7356" y="2445"/>
                    <a:pt x="7347" y="2441"/>
                  </a:cubicBezTo>
                  <a:cubicBezTo>
                    <a:pt x="7337" y="2446"/>
                    <a:pt x="7325" y="2449"/>
                    <a:pt x="7314" y="2449"/>
                  </a:cubicBezTo>
                  <a:cubicBezTo>
                    <a:pt x="7299" y="2449"/>
                    <a:pt x="7287" y="2443"/>
                    <a:pt x="7287" y="2429"/>
                  </a:cubicBezTo>
                  <a:cubicBezTo>
                    <a:pt x="7275" y="2441"/>
                    <a:pt x="7251" y="2441"/>
                    <a:pt x="7240" y="2441"/>
                  </a:cubicBezTo>
                  <a:lnTo>
                    <a:pt x="7228" y="2394"/>
                  </a:lnTo>
                  <a:cubicBezTo>
                    <a:pt x="7192" y="2417"/>
                    <a:pt x="7204" y="2453"/>
                    <a:pt x="7192" y="2501"/>
                  </a:cubicBezTo>
                  <a:cubicBezTo>
                    <a:pt x="7181" y="2493"/>
                    <a:pt x="7169" y="2491"/>
                    <a:pt x="7156" y="2491"/>
                  </a:cubicBezTo>
                  <a:cubicBezTo>
                    <a:pt x="7129" y="2491"/>
                    <a:pt x="7101" y="2504"/>
                    <a:pt x="7085" y="2513"/>
                  </a:cubicBezTo>
                  <a:lnTo>
                    <a:pt x="7061" y="2513"/>
                  </a:lnTo>
                  <a:lnTo>
                    <a:pt x="7084" y="2535"/>
                  </a:lnTo>
                  <a:lnTo>
                    <a:pt x="7084" y="2535"/>
                  </a:lnTo>
                  <a:cubicBezTo>
                    <a:pt x="7084" y="2531"/>
                    <a:pt x="7085" y="2527"/>
                    <a:pt x="7085" y="2525"/>
                  </a:cubicBezTo>
                  <a:lnTo>
                    <a:pt x="7085" y="2525"/>
                  </a:lnTo>
                  <a:cubicBezTo>
                    <a:pt x="7103" y="2531"/>
                    <a:pt x="7118" y="2531"/>
                    <a:pt x="7132" y="2531"/>
                  </a:cubicBezTo>
                  <a:cubicBezTo>
                    <a:pt x="7147" y="2531"/>
                    <a:pt x="7162" y="2531"/>
                    <a:pt x="7180" y="2537"/>
                  </a:cubicBezTo>
                  <a:cubicBezTo>
                    <a:pt x="7180" y="2525"/>
                    <a:pt x="7168" y="2513"/>
                    <a:pt x="7168" y="2501"/>
                  </a:cubicBezTo>
                  <a:lnTo>
                    <a:pt x="7168" y="2501"/>
                  </a:lnTo>
                  <a:cubicBezTo>
                    <a:pt x="7180" y="2501"/>
                    <a:pt x="7204" y="2513"/>
                    <a:pt x="7216" y="2537"/>
                  </a:cubicBezTo>
                  <a:cubicBezTo>
                    <a:pt x="7216" y="2560"/>
                    <a:pt x="7180" y="2560"/>
                    <a:pt x="7156" y="2560"/>
                  </a:cubicBezTo>
                  <a:cubicBezTo>
                    <a:pt x="7131" y="2552"/>
                    <a:pt x="7118" y="2543"/>
                    <a:pt x="7116" y="2543"/>
                  </a:cubicBezTo>
                  <a:lnTo>
                    <a:pt x="7116" y="2543"/>
                  </a:lnTo>
                  <a:cubicBezTo>
                    <a:pt x="7116" y="2543"/>
                    <a:pt x="7117" y="2545"/>
                    <a:pt x="7120" y="2548"/>
                  </a:cubicBezTo>
                  <a:cubicBezTo>
                    <a:pt x="7109" y="2554"/>
                    <a:pt x="7101" y="2556"/>
                    <a:pt x="7095" y="2556"/>
                  </a:cubicBezTo>
                  <a:cubicBezTo>
                    <a:pt x="7084" y="2556"/>
                    <a:pt x="7083" y="2546"/>
                    <a:pt x="7084" y="2537"/>
                  </a:cubicBezTo>
                  <a:lnTo>
                    <a:pt x="7084" y="2537"/>
                  </a:lnTo>
                  <a:cubicBezTo>
                    <a:pt x="7047" y="2537"/>
                    <a:pt x="7039" y="2552"/>
                    <a:pt x="7025" y="2552"/>
                  </a:cubicBezTo>
                  <a:cubicBezTo>
                    <a:pt x="7022" y="2552"/>
                    <a:pt x="7018" y="2551"/>
                    <a:pt x="7013" y="2548"/>
                  </a:cubicBezTo>
                  <a:lnTo>
                    <a:pt x="7013" y="2548"/>
                  </a:lnTo>
                  <a:cubicBezTo>
                    <a:pt x="7019" y="2554"/>
                    <a:pt x="7022" y="2557"/>
                    <a:pt x="7021" y="2557"/>
                  </a:cubicBezTo>
                  <a:cubicBezTo>
                    <a:pt x="7019" y="2557"/>
                    <a:pt x="7013" y="2554"/>
                    <a:pt x="7001" y="2548"/>
                  </a:cubicBezTo>
                  <a:cubicBezTo>
                    <a:pt x="7001" y="2548"/>
                    <a:pt x="7001" y="2548"/>
                    <a:pt x="6990" y="2537"/>
                  </a:cubicBezTo>
                  <a:lnTo>
                    <a:pt x="7001" y="2537"/>
                  </a:lnTo>
                  <a:lnTo>
                    <a:pt x="7001" y="2525"/>
                  </a:lnTo>
                  <a:cubicBezTo>
                    <a:pt x="6998" y="2510"/>
                    <a:pt x="6992" y="2506"/>
                    <a:pt x="6985" y="2506"/>
                  </a:cubicBezTo>
                  <a:cubicBezTo>
                    <a:pt x="6972" y="2506"/>
                    <a:pt x="6955" y="2519"/>
                    <a:pt x="6937" y="2519"/>
                  </a:cubicBezTo>
                  <a:cubicBezTo>
                    <a:pt x="6931" y="2519"/>
                    <a:pt x="6924" y="2517"/>
                    <a:pt x="6918" y="2513"/>
                  </a:cubicBezTo>
                  <a:lnTo>
                    <a:pt x="6930" y="2513"/>
                  </a:lnTo>
                  <a:cubicBezTo>
                    <a:pt x="6920" y="2493"/>
                    <a:pt x="6926" y="2443"/>
                    <a:pt x="6916" y="2443"/>
                  </a:cubicBezTo>
                  <a:cubicBezTo>
                    <a:pt x="6914" y="2443"/>
                    <a:pt x="6911" y="2446"/>
                    <a:pt x="6906" y="2453"/>
                  </a:cubicBezTo>
                  <a:cubicBezTo>
                    <a:pt x="6906" y="2449"/>
                    <a:pt x="6905" y="2448"/>
                    <a:pt x="6903" y="2448"/>
                  </a:cubicBezTo>
                  <a:cubicBezTo>
                    <a:pt x="6898" y="2448"/>
                    <a:pt x="6890" y="2453"/>
                    <a:pt x="6882" y="2453"/>
                  </a:cubicBezTo>
                  <a:cubicBezTo>
                    <a:pt x="6875" y="2460"/>
                    <a:pt x="6864" y="2463"/>
                    <a:pt x="6858" y="2464"/>
                  </a:cubicBezTo>
                  <a:lnTo>
                    <a:pt x="6858" y="2464"/>
                  </a:lnTo>
                  <a:cubicBezTo>
                    <a:pt x="6846" y="2441"/>
                    <a:pt x="6823" y="2441"/>
                    <a:pt x="6811" y="2417"/>
                  </a:cubicBezTo>
                  <a:cubicBezTo>
                    <a:pt x="6811" y="2417"/>
                    <a:pt x="6799" y="2406"/>
                    <a:pt x="6787" y="2406"/>
                  </a:cubicBezTo>
                  <a:cubicBezTo>
                    <a:pt x="6763" y="2406"/>
                    <a:pt x="6751" y="2406"/>
                    <a:pt x="6787" y="2394"/>
                  </a:cubicBezTo>
                  <a:lnTo>
                    <a:pt x="6787" y="2382"/>
                  </a:lnTo>
                  <a:cubicBezTo>
                    <a:pt x="6775" y="2382"/>
                    <a:pt x="6787" y="2370"/>
                    <a:pt x="6787" y="2370"/>
                  </a:cubicBezTo>
                  <a:cubicBezTo>
                    <a:pt x="6787" y="2275"/>
                    <a:pt x="6692" y="2310"/>
                    <a:pt x="6704" y="2227"/>
                  </a:cubicBezTo>
                  <a:cubicBezTo>
                    <a:pt x="6668" y="2227"/>
                    <a:pt x="6668" y="2263"/>
                    <a:pt x="6656" y="2275"/>
                  </a:cubicBezTo>
                  <a:cubicBezTo>
                    <a:pt x="6632" y="2275"/>
                    <a:pt x="6585" y="2251"/>
                    <a:pt x="6561" y="2239"/>
                  </a:cubicBezTo>
                  <a:cubicBezTo>
                    <a:pt x="6573" y="2191"/>
                    <a:pt x="6573" y="2084"/>
                    <a:pt x="6644" y="2072"/>
                  </a:cubicBezTo>
                  <a:cubicBezTo>
                    <a:pt x="6641" y="2061"/>
                    <a:pt x="6638" y="2057"/>
                    <a:pt x="6634" y="2057"/>
                  </a:cubicBezTo>
                  <a:cubicBezTo>
                    <a:pt x="6624" y="2057"/>
                    <a:pt x="6609" y="2088"/>
                    <a:pt x="6594" y="2088"/>
                  </a:cubicBezTo>
                  <a:cubicBezTo>
                    <a:pt x="6591" y="2088"/>
                    <a:pt x="6588" y="2087"/>
                    <a:pt x="6585" y="2084"/>
                  </a:cubicBezTo>
                  <a:lnTo>
                    <a:pt x="6585" y="2072"/>
                  </a:lnTo>
                  <a:cubicBezTo>
                    <a:pt x="6585" y="2096"/>
                    <a:pt x="6573" y="2120"/>
                    <a:pt x="6549" y="2144"/>
                  </a:cubicBezTo>
                  <a:cubicBezTo>
                    <a:pt x="6545" y="2147"/>
                    <a:pt x="6541" y="2149"/>
                    <a:pt x="6537" y="2149"/>
                  </a:cubicBezTo>
                  <a:cubicBezTo>
                    <a:pt x="6514" y="2149"/>
                    <a:pt x="6489" y="2106"/>
                    <a:pt x="6489" y="2096"/>
                  </a:cubicBezTo>
                  <a:lnTo>
                    <a:pt x="6549" y="2084"/>
                  </a:lnTo>
                  <a:cubicBezTo>
                    <a:pt x="6513" y="2036"/>
                    <a:pt x="6442" y="2072"/>
                    <a:pt x="6382" y="2036"/>
                  </a:cubicBezTo>
                  <a:cubicBezTo>
                    <a:pt x="6394" y="1989"/>
                    <a:pt x="6442" y="2001"/>
                    <a:pt x="6478" y="1989"/>
                  </a:cubicBezTo>
                  <a:lnTo>
                    <a:pt x="6466" y="1941"/>
                  </a:lnTo>
                  <a:lnTo>
                    <a:pt x="6501" y="1941"/>
                  </a:lnTo>
                  <a:cubicBezTo>
                    <a:pt x="6489" y="1905"/>
                    <a:pt x="6454" y="1905"/>
                    <a:pt x="6466" y="1858"/>
                  </a:cubicBezTo>
                  <a:lnTo>
                    <a:pt x="6466" y="1858"/>
                  </a:lnTo>
                  <a:cubicBezTo>
                    <a:pt x="6470" y="1861"/>
                    <a:pt x="6473" y="1862"/>
                    <a:pt x="6477" y="1862"/>
                  </a:cubicBezTo>
                  <a:cubicBezTo>
                    <a:pt x="6496" y="1862"/>
                    <a:pt x="6503" y="1820"/>
                    <a:pt x="6525" y="1820"/>
                  </a:cubicBezTo>
                  <a:cubicBezTo>
                    <a:pt x="6531" y="1820"/>
                    <a:pt x="6539" y="1824"/>
                    <a:pt x="6549" y="1834"/>
                  </a:cubicBezTo>
                  <a:cubicBezTo>
                    <a:pt x="6561" y="1810"/>
                    <a:pt x="6489" y="1798"/>
                    <a:pt x="6537" y="1786"/>
                  </a:cubicBezTo>
                  <a:cubicBezTo>
                    <a:pt x="6532" y="1785"/>
                    <a:pt x="6528" y="1784"/>
                    <a:pt x="6525" y="1784"/>
                  </a:cubicBezTo>
                  <a:cubicBezTo>
                    <a:pt x="6504" y="1784"/>
                    <a:pt x="6512" y="1812"/>
                    <a:pt x="6501" y="1822"/>
                  </a:cubicBezTo>
                  <a:cubicBezTo>
                    <a:pt x="6498" y="1823"/>
                    <a:pt x="6495" y="1823"/>
                    <a:pt x="6492" y="1823"/>
                  </a:cubicBezTo>
                  <a:cubicBezTo>
                    <a:pt x="6457" y="1823"/>
                    <a:pt x="6477" y="1761"/>
                    <a:pt x="6466" y="1739"/>
                  </a:cubicBezTo>
                  <a:cubicBezTo>
                    <a:pt x="6478" y="1739"/>
                    <a:pt x="6486" y="1742"/>
                    <a:pt x="6494" y="1742"/>
                  </a:cubicBezTo>
                  <a:cubicBezTo>
                    <a:pt x="6501" y="1742"/>
                    <a:pt x="6507" y="1739"/>
                    <a:pt x="6513" y="1727"/>
                  </a:cubicBezTo>
                  <a:cubicBezTo>
                    <a:pt x="6501" y="1715"/>
                    <a:pt x="6478" y="1691"/>
                    <a:pt x="6513" y="1667"/>
                  </a:cubicBezTo>
                  <a:cubicBezTo>
                    <a:pt x="6478" y="1667"/>
                    <a:pt x="6513" y="1632"/>
                    <a:pt x="6513" y="1608"/>
                  </a:cubicBezTo>
                  <a:lnTo>
                    <a:pt x="6513" y="1608"/>
                  </a:lnTo>
                  <a:cubicBezTo>
                    <a:pt x="6504" y="1626"/>
                    <a:pt x="6488" y="1651"/>
                    <a:pt x="6465" y="1651"/>
                  </a:cubicBezTo>
                  <a:cubicBezTo>
                    <a:pt x="6458" y="1651"/>
                    <a:pt x="6450" y="1649"/>
                    <a:pt x="6442" y="1644"/>
                  </a:cubicBezTo>
                  <a:cubicBezTo>
                    <a:pt x="6430" y="1620"/>
                    <a:pt x="6430" y="1608"/>
                    <a:pt x="6442" y="1560"/>
                  </a:cubicBezTo>
                  <a:lnTo>
                    <a:pt x="6442" y="1560"/>
                  </a:lnTo>
                  <a:lnTo>
                    <a:pt x="6418" y="1596"/>
                  </a:lnTo>
                  <a:cubicBezTo>
                    <a:pt x="6382" y="1548"/>
                    <a:pt x="6466" y="1536"/>
                    <a:pt x="6466" y="1489"/>
                  </a:cubicBezTo>
                  <a:cubicBezTo>
                    <a:pt x="6478" y="1513"/>
                    <a:pt x="6478" y="1524"/>
                    <a:pt x="6501" y="1548"/>
                  </a:cubicBezTo>
                  <a:cubicBezTo>
                    <a:pt x="6489" y="1524"/>
                    <a:pt x="6478" y="1477"/>
                    <a:pt x="6466" y="1429"/>
                  </a:cubicBezTo>
                  <a:lnTo>
                    <a:pt x="6537" y="1405"/>
                  </a:lnTo>
                  <a:cubicBezTo>
                    <a:pt x="6513" y="1394"/>
                    <a:pt x="6549" y="1358"/>
                    <a:pt x="6513" y="1346"/>
                  </a:cubicBezTo>
                  <a:cubicBezTo>
                    <a:pt x="6521" y="1340"/>
                    <a:pt x="6526" y="1338"/>
                    <a:pt x="6531" y="1338"/>
                  </a:cubicBezTo>
                  <a:cubicBezTo>
                    <a:pt x="6555" y="1338"/>
                    <a:pt x="6541" y="1407"/>
                    <a:pt x="6561" y="1417"/>
                  </a:cubicBezTo>
                  <a:cubicBezTo>
                    <a:pt x="6609" y="1370"/>
                    <a:pt x="6525" y="1346"/>
                    <a:pt x="6597" y="1310"/>
                  </a:cubicBezTo>
                  <a:lnTo>
                    <a:pt x="6597" y="1310"/>
                  </a:lnTo>
                  <a:lnTo>
                    <a:pt x="6620" y="1334"/>
                  </a:lnTo>
                  <a:cubicBezTo>
                    <a:pt x="6632" y="1322"/>
                    <a:pt x="6632" y="1274"/>
                    <a:pt x="6644" y="1274"/>
                  </a:cubicBezTo>
                  <a:lnTo>
                    <a:pt x="6644" y="1274"/>
                  </a:lnTo>
                  <a:cubicBezTo>
                    <a:pt x="6632" y="1274"/>
                    <a:pt x="6632" y="1286"/>
                    <a:pt x="6632" y="1298"/>
                  </a:cubicBezTo>
                  <a:cubicBezTo>
                    <a:pt x="6573" y="1263"/>
                    <a:pt x="6620" y="1191"/>
                    <a:pt x="6549" y="1167"/>
                  </a:cubicBezTo>
                  <a:lnTo>
                    <a:pt x="6537" y="1191"/>
                  </a:lnTo>
                  <a:cubicBezTo>
                    <a:pt x="6537" y="1155"/>
                    <a:pt x="6513" y="1108"/>
                    <a:pt x="6537" y="1084"/>
                  </a:cubicBezTo>
                  <a:close/>
                  <a:moveTo>
                    <a:pt x="7621" y="2560"/>
                  </a:moveTo>
                  <a:cubicBezTo>
                    <a:pt x="7632" y="2583"/>
                    <a:pt x="7612" y="2594"/>
                    <a:pt x="7599" y="2606"/>
                  </a:cubicBezTo>
                  <a:lnTo>
                    <a:pt x="7599" y="2606"/>
                  </a:lnTo>
                  <a:cubicBezTo>
                    <a:pt x="7605" y="2588"/>
                    <a:pt x="7612" y="2572"/>
                    <a:pt x="7621" y="2560"/>
                  </a:cubicBezTo>
                  <a:close/>
                  <a:moveTo>
                    <a:pt x="7515" y="2750"/>
                  </a:moveTo>
                  <a:lnTo>
                    <a:pt x="7515" y="2750"/>
                  </a:lnTo>
                  <a:cubicBezTo>
                    <a:pt x="7514" y="2750"/>
                    <a:pt x="7514" y="2751"/>
                    <a:pt x="7513" y="2751"/>
                  </a:cubicBezTo>
                  <a:cubicBezTo>
                    <a:pt x="7515" y="2752"/>
                    <a:pt x="7515" y="2753"/>
                    <a:pt x="7516" y="2753"/>
                  </a:cubicBezTo>
                  <a:cubicBezTo>
                    <a:pt x="7516" y="2753"/>
                    <a:pt x="7516" y="2752"/>
                    <a:pt x="7515" y="2750"/>
                  </a:cubicBezTo>
                  <a:close/>
                  <a:moveTo>
                    <a:pt x="7162" y="2818"/>
                  </a:moveTo>
                  <a:cubicBezTo>
                    <a:pt x="7163" y="2819"/>
                    <a:pt x="7165" y="2821"/>
                    <a:pt x="7168" y="2822"/>
                  </a:cubicBezTo>
                  <a:cubicBezTo>
                    <a:pt x="7166" y="2821"/>
                    <a:pt x="7163" y="2819"/>
                    <a:pt x="7162" y="2818"/>
                  </a:cubicBezTo>
                  <a:close/>
                  <a:moveTo>
                    <a:pt x="4906" y="0"/>
                  </a:moveTo>
                  <a:cubicBezTo>
                    <a:pt x="4873" y="33"/>
                    <a:pt x="4870" y="97"/>
                    <a:pt x="4804" y="97"/>
                  </a:cubicBezTo>
                  <a:cubicBezTo>
                    <a:pt x="4799" y="97"/>
                    <a:pt x="4793" y="97"/>
                    <a:pt x="4787" y="96"/>
                  </a:cubicBezTo>
                  <a:lnTo>
                    <a:pt x="4823" y="48"/>
                  </a:lnTo>
                  <a:cubicBezTo>
                    <a:pt x="4817" y="47"/>
                    <a:pt x="4812" y="47"/>
                    <a:pt x="4808" y="47"/>
                  </a:cubicBezTo>
                  <a:cubicBezTo>
                    <a:pt x="4745" y="47"/>
                    <a:pt x="4781" y="120"/>
                    <a:pt x="4704" y="120"/>
                  </a:cubicBezTo>
                  <a:cubicBezTo>
                    <a:pt x="4739" y="120"/>
                    <a:pt x="4680" y="167"/>
                    <a:pt x="4739" y="167"/>
                  </a:cubicBezTo>
                  <a:cubicBezTo>
                    <a:pt x="4717" y="182"/>
                    <a:pt x="4691" y="192"/>
                    <a:pt x="4662" y="192"/>
                  </a:cubicBezTo>
                  <a:cubicBezTo>
                    <a:pt x="4645" y="192"/>
                    <a:pt x="4626" y="188"/>
                    <a:pt x="4608" y="179"/>
                  </a:cubicBezTo>
                  <a:cubicBezTo>
                    <a:pt x="4596" y="191"/>
                    <a:pt x="4608" y="203"/>
                    <a:pt x="4608" y="215"/>
                  </a:cubicBezTo>
                  <a:cubicBezTo>
                    <a:pt x="4619" y="222"/>
                    <a:pt x="4628" y="225"/>
                    <a:pt x="4636" y="225"/>
                  </a:cubicBezTo>
                  <a:cubicBezTo>
                    <a:pt x="4656" y="225"/>
                    <a:pt x="4672" y="210"/>
                    <a:pt x="4689" y="210"/>
                  </a:cubicBezTo>
                  <a:cubicBezTo>
                    <a:pt x="4697" y="210"/>
                    <a:pt x="4706" y="214"/>
                    <a:pt x="4715" y="227"/>
                  </a:cubicBezTo>
                  <a:lnTo>
                    <a:pt x="4751" y="179"/>
                  </a:lnTo>
                  <a:cubicBezTo>
                    <a:pt x="4799" y="191"/>
                    <a:pt x="4799" y="239"/>
                    <a:pt x="4775" y="262"/>
                  </a:cubicBezTo>
                  <a:cubicBezTo>
                    <a:pt x="4783" y="262"/>
                    <a:pt x="4791" y="257"/>
                    <a:pt x="4795" y="257"/>
                  </a:cubicBezTo>
                  <a:cubicBezTo>
                    <a:pt x="4797" y="257"/>
                    <a:pt x="4799" y="258"/>
                    <a:pt x="4799" y="262"/>
                  </a:cubicBezTo>
                  <a:cubicBezTo>
                    <a:pt x="4802" y="286"/>
                    <a:pt x="4800" y="293"/>
                    <a:pt x="4794" y="293"/>
                  </a:cubicBezTo>
                  <a:cubicBezTo>
                    <a:pt x="4786" y="293"/>
                    <a:pt x="4769" y="274"/>
                    <a:pt x="4756" y="274"/>
                  </a:cubicBezTo>
                  <a:cubicBezTo>
                    <a:pt x="4748" y="274"/>
                    <a:pt x="4742" y="280"/>
                    <a:pt x="4739" y="298"/>
                  </a:cubicBezTo>
                  <a:lnTo>
                    <a:pt x="4763" y="298"/>
                  </a:lnTo>
                  <a:cubicBezTo>
                    <a:pt x="4771" y="330"/>
                    <a:pt x="4742" y="340"/>
                    <a:pt x="4707" y="340"/>
                  </a:cubicBezTo>
                  <a:cubicBezTo>
                    <a:pt x="4690" y="340"/>
                    <a:pt x="4672" y="338"/>
                    <a:pt x="4656" y="334"/>
                  </a:cubicBezTo>
                  <a:cubicBezTo>
                    <a:pt x="4620" y="310"/>
                    <a:pt x="4573" y="310"/>
                    <a:pt x="4573" y="274"/>
                  </a:cubicBezTo>
                  <a:lnTo>
                    <a:pt x="4632" y="251"/>
                  </a:lnTo>
                  <a:cubicBezTo>
                    <a:pt x="4625" y="246"/>
                    <a:pt x="4618" y="244"/>
                    <a:pt x="4611" y="244"/>
                  </a:cubicBezTo>
                  <a:cubicBezTo>
                    <a:pt x="4582" y="244"/>
                    <a:pt x="4553" y="274"/>
                    <a:pt x="4525" y="274"/>
                  </a:cubicBezTo>
                  <a:cubicBezTo>
                    <a:pt x="4525" y="262"/>
                    <a:pt x="4513" y="262"/>
                    <a:pt x="4513" y="262"/>
                  </a:cubicBezTo>
                  <a:cubicBezTo>
                    <a:pt x="4513" y="262"/>
                    <a:pt x="4513" y="274"/>
                    <a:pt x="4513" y="274"/>
                  </a:cubicBezTo>
                  <a:cubicBezTo>
                    <a:pt x="4513" y="274"/>
                    <a:pt x="4501" y="262"/>
                    <a:pt x="4501" y="262"/>
                  </a:cubicBezTo>
                  <a:cubicBezTo>
                    <a:pt x="4473" y="262"/>
                    <a:pt x="4436" y="278"/>
                    <a:pt x="4411" y="278"/>
                  </a:cubicBezTo>
                  <a:cubicBezTo>
                    <a:pt x="4404" y="278"/>
                    <a:pt x="4399" y="277"/>
                    <a:pt x="4394" y="274"/>
                  </a:cubicBezTo>
                  <a:lnTo>
                    <a:pt x="4394" y="274"/>
                  </a:lnTo>
                  <a:lnTo>
                    <a:pt x="4406" y="310"/>
                  </a:lnTo>
                  <a:lnTo>
                    <a:pt x="4406" y="286"/>
                  </a:lnTo>
                  <a:cubicBezTo>
                    <a:pt x="4430" y="286"/>
                    <a:pt x="4465" y="310"/>
                    <a:pt x="4453" y="334"/>
                  </a:cubicBezTo>
                  <a:cubicBezTo>
                    <a:pt x="4444" y="338"/>
                    <a:pt x="4435" y="339"/>
                    <a:pt x="4427" y="339"/>
                  </a:cubicBezTo>
                  <a:cubicBezTo>
                    <a:pt x="4387" y="339"/>
                    <a:pt x="4368" y="294"/>
                    <a:pt x="4358" y="274"/>
                  </a:cubicBezTo>
                  <a:cubicBezTo>
                    <a:pt x="4363" y="248"/>
                    <a:pt x="4375" y="243"/>
                    <a:pt x="4389" y="243"/>
                  </a:cubicBezTo>
                  <a:cubicBezTo>
                    <a:pt x="4400" y="243"/>
                    <a:pt x="4411" y="246"/>
                    <a:pt x="4421" y="246"/>
                  </a:cubicBezTo>
                  <a:cubicBezTo>
                    <a:pt x="4429" y="246"/>
                    <a:pt x="4436" y="244"/>
                    <a:pt x="4442" y="239"/>
                  </a:cubicBezTo>
                  <a:cubicBezTo>
                    <a:pt x="4433" y="221"/>
                    <a:pt x="4422" y="216"/>
                    <a:pt x="4409" y="216"/>
                  </a:cubicBezTo>
                  <a:cubicBezTo>
                    <a:pt x="4395" y="216"/>
                    <a:pt x="4377" y="222"/>
                    <a:pt x="4354" y="222"/>
                  </a:cubicBezTo>
                  <a:cubicBezTo>
                    <a:pt x="4341" y="222"/>
                    <a:pt x="4327" y="220"/>
                    <a:pt x="4311" y="215"/>
                  </a:cubicBezTo>
                  <a:cubicBezTo>
                    <a:pt x="4323" y="185"/>
                    <a:pt x="4343" y="185"/>
                    <a:pt x="4363" y="185"/>
                  </a:cubicBezTo>
                  <a:cubicBezTo>
                    <a:pt x="4382" y="185"/>
                    <a:pt x="4400" y="185"/>
                    <a:pt x="4406" y="155"/>
                  </a:cubicBezTo>
                  <a:cubicBezTo>
                    <a:pt x="4355" y="155"/>
                    <a:pt x="4339" y="181"/>
                    <a:pt x="4305" y="181"/>
                  </a:cubicBezTo>
                  <a:cubicBezTo>
                    <a:pt x="4300" y="181"/>
                    <a:pt x="4294" y="181"/>
                    <a:pt x="4287" y="179"/>
                  </a:cubicBezTo>
                  <a:cubicBezTo>
                    <a:pt x="4287" y="155"/>
                    <a:pt x="4334" y="143"/>
                    <a:pt x="4334" y="120"/>
                  </a:cubicBezTo>
                  <a:lnTo>
                    <a:pt x="4299" y="108"/>
                  </a:lnTo>
                  <a:cubicBezTo>
                    <a:pt x="4382" y="96"/>
                    <a:pt x="4275" y="36"/>
                    <a:pt x="4346" y="12"/>
                  </a:cubicBezTo>
                  <a:cubicBezTo>
                    <a:pt x="4341" y="9"/>
                    <a:pt x="4336" y="7"/>
                    <a:pt x="4332" y="7"/>
                  </a:cubicBezTo>
                  <a:cubicBezTo>
                    <a:pt x="4311" y="7"/>
                    <a:pt x="4297" y="41"/>
                    <a:pt x="4270" y="41"/>
                  </a:cubicBezTo>
                  <a:cubicBezTo>
                    <a:pt x="4264" y="41"/>
                    <a:pt x="4258" y="40"/>
                    <a:pt x="4251" y="36"/>
                  </a:cubicBezTo>
                  <a:lnTo>
                    <a:pt x="4251" y="36"/>
                  </a:lnTo>
                  <a:cubicBezTo>
                    <a:pt x="4263" y="60"/>
                    <a:pt x="4311" y="96"/>
                    <a:pt x="4263" y="120"/>
                  </a:cubicBezTo>
                  <a:lnTo>
                    <a:pt x="4215" y="108"/>
                  </a:lnTo>
                  <a:cubicBezTo>
                    <a:pt x="4192" y="84"/>
                    <a:pt x="4263" y="48"/>
                    <a:pt x="4227" y="24"/>
                  </a:cubicBezTo>
                  <a:lnTo>
                    <a:pt x="4227" y="24"/>
                  </a:lnTo>
                  <a:lnTo>
                    <a:pt x="4168" y="48"/>
                  </a:lnTo>
                  <a:cubicBezTo>
                    <a:pt x="4180" y="72"/>
                    <a:pt x="4203" y="72"/>
                    <a:pt x="4192" y="96"/>
                  </a:cubicBezTo>
                  <a:cubicBezTo>
                    <a:pt x="4189" y="95"/>
                    <a:pt x="4187" y="95"/>
                    <a:pt x="4185" y="95"/>
                  </a:cubicBezTo>
                  <a:cubicBezTo>
                    <a:pt x="4154" y="95"/>
                    <a:pt x="4142" y="170"/>
                    <a:pt x="4120" y="203"/>
                  </a:cubicBezTo>
                  <a:cubicBezTo>
                    <a:pt x="4084" y="203"/>
                    <a:pt x="4072" y="203"/>
                    <a:pt x="4049" y="179"/>
                  </a:cubicBezTo>
                  <a:cubicBezTo>
                    <a:pt x="3989" y="239"/>
                    <a:pt x="3906" y="262"/>
                    <a:pt x="3846" y="310"/>
                  </a:cubicBezTo>
                  <a:cubicBezTo>
                    <a:pt x="3882" y="274"/>
                    <a:pt x="3834" y="262"/>
                    <a:pt x="3811" y="239"/>
                  </a:cubicBezTo>
                  <a:cubicBezTo>
                    <a:pt x="3858" y="227"/>
                    <a:pt x="3846" y="167"/>
                    <a:pt x="3834" y="131"/>
                  </a:cubicBezTo>
                  <a:lnTo>
                    <a:pt x="3834" y="131"/>
                  </a:lnTo>
                  <a:cubicBezTo>
                    <a:pt x="3811" y="143"/>
                    <a:pt x="3799" y="203"/>
                    <a:pt x="3811" y="215"/>
                  </a:cubicBezTo>
                  <a:cubicBezTo>
                    <a:pt x="3806" y="214"/>
                    <a:pt x="3802" y="213"/>
                    <a:pt x="3799" y="213"/>
                  </a:cubicBezTo>
                  <a:cubicBezTo>
                    <a:pt x="3773" y="213"/>
                    <a:pt x="3778" y="244"/>
                    <a:pt x="3758" y="244"/>
                  </a:cubicBezTo>
                  <a:cubicBezTo>
                    <a:pt x="3753" y="244"/>
                    <a:pt x="3747" y="243"/>
                    <a:pt x="3739" y="239"/>
                  </a:cubicBezTo>
                  <a:cubicBezTo>
                    <a:pt x="3703" y="227"/>
                    <a:pt x="3739" y="179"/>
                    <a:pt x="3727" y="167"/>
                  </a:cubicBezTo>
                  <a:lnTo>
                    <a:pt x="3727" y="167"/>
                  </a:lnTo>
                  <a:cubicBezTo>
                    <a:pt x="3668" y="179"/>
                    <a:pt x="3727" y="227"/>
                    <a:pt x="3668" y="227"/>
                  </a:cubicBezTo>
                  <a:cubicBezTo>
                    <a:pt x="3668" y="227"/>
                    <a:pt x="3668" y="227"/>
                    <a:pt x="3668" y="215"/>
                  </a:cubicBezTo>
                  <a:cubicBezTo>
                    <a:pt x="3632" y="215"/>
                    <a:pt x="3596" y="239"/>
                    <a:pt x="3596" y="262"/>
                  </a:cubicBezTo>
                  <a:cubicBezTo>
                    <a:pt x="3584" y="247"/>
                    <a:pt x="3571" y="242"/>
                    <a:pt x="3559" y="242"/>
                  </a:cubicBezTo>
                  <a:cubicBezTo>
                    <a:pt x="3539" y="242"/>
                    <a:pt x="3522" y="255"/>
                    <a:pt x="3509" y="255"/>
                  </a:cubicBezTo>
                  <a:cubicBezTo>
                    <a:pt x="3500" y="255"/>
                    <a:pt x="3493" y="248"/>
                    <a:pt x="3489" y="227"/>
                  </a:cubicBezTo>
                  <a:lnTo>
                    <a:pt x="3489" y="227"/>
                  </a:lnTo>
                  <a:cubicBezTo>
                    <a:pt x="3418" y="274"/>
                    <a:pt x="3513" y="262"/>
                    <a:pt x="3501" y="286"/>
                  </a:cubicBezTo>
                  <a:cubicBezTo>
                    <a:pt x="3486" y="309"/>
                    <a:pt x="3456" y="317"/>
                    <a:pt x="3431" y="317"/>
                  </a:cubicBezTo>
                  <a:cubicBezTo>
                    <a:pt x="3416" y="317"/>
                    <a:pt x="3403" y="314"/>
                    <a:pt x="3394" y="310"/>
                  </a:cubicBezTo>
                  <a:cubicBezTo>
                    <a:pt x="3418" y="310"/>
                    <a:pt x="3430" y="286"/>
                    <a:pt x="3441" y="286"/>
                  </a:cubicBezTo>
                  <a:lnTo>
                    <a:pt x="3418" y="251"/>
                  </a:lnTo>
                  <a:cubicBezTo>
                    <a:pt x="3413" y="250"/>
                    <a:pt x="3409" y="250"/>
                    <a:pt x="3405" y="250"/>
                  </a:cubicBezTo>
                  <a:cubicBezTo>
                    <a:pt x="3320" y="250"/>
                    <a:pt x="3372" y="358"/>
                    <a:pt x="3298" y="358"/>
                  </a:cubicBezTo>
                  <a:cubicBezTo>
                    <a:pt x="3295" y="358"/>
                    <a:pt x="3291" y="358"/>
                    <a:pt x="3287" y="358"/>
                  </a:cubicBezTo>
                  <a:cubicBezTo>
                    <a:pt x="3322" y="322"/>
                    <a:pt x="3287" y="322"/>
                    <a:pt x="3299" y="274"/>
                  </a:cubicBezTo>
                  <a:lnTo>
                    <a:pt x="3299" y="274"/>
                  </a:lnTo>
                  <a:cubicBezTo>
                    <a:pt x="3287" y="298"/>
                    <a:pt x="3215" y="298"/>
                    <a:pt x="3275" y="322"/>
                  </a:cubicBezTo>
                  <a:cubicBezTo>
                    <a:pt x="3239" y="334"/>
                    <a:pt x="3203" y="334"/>
                    <a:pt x="3180" y="334"/>
                  </a:cubicBezTo>
                  <a:cubicBezTo>
                    <a:pt x="3156" y="358"/>
                    <a:pt x="3132" y="381"/>
                    <a:pt x="3120" y="417"/>
                  </a:cubicBezTo>
                  <a:cubicBezTo>
                    <a:pt x="3072" y="417"/>
                    <a:pt x="3025" y="405"/>
                    <a:pt x="3001" y="393"/>
                  </a:cubicBezTo>
                  <a:cubicBezTo>
                    <a:pt x="2906" y="453"/>
                    <a:pt x="2799" y="441"/>
                    <a:pt x="2703" y="512"/>
                  </a:cubicBezTo>
                  <a:lnTo>
                    <a:pt x="2715" y="512"/>
                  </a:lnTo>
                  <a:cubicBezTo>
                    <a:pt x="2632" y="536"/>
                    <a:pt x="2775" y="560"/>
                    <a:pt x="2691" y="584"/>
                  </a:cubicBezTo>
                  <a:cubicBezTo>
                    <a:pt x="2686" y="558"/>
                    <a:pt x="2672" y="552"/>
                    <a:pt x="2654" y="552"/>
                  </a:cubicBezTo>
                  <a:cubicBezTo>
                    <a:pt x="2641" y="552"/>
                    <a:pt x="2627" y="555"/>
                    <a:pt x="2613" y="555"/>
                  </a:cubicBezTo>
                  <a:cubicBezTo>
                    <a:pt x="2602" y="555"/>
                    <a:pt x="2593" y="554"/>
                    <a:pt x="2584" y="548"/>
                  </a:cubicBezTo>
                  <a:cubicBezTo>
                    <a:pt x="2477" y="572"/>
                    <a:pt x="2429" y="667"/>
                    <a:pt x="2322" y="667"/>
                  </a:cubicBezTo>
                  <a:cubicBezTo>
                    <a:pt x="2322" y="667"/>
                    <a:pt x="2322" y="643"/>
                    <a:pt x="2334" y="632"/>
                  </a:cubicBezTo>
                  <a:lnTo>
                    <a:pt x="2334" y="632"/>
                  </a:lnTo>
                  <a:cubicBezTo>
                    <a:pt x="2251" y="655"/>
                    <a:pt x="2203" y="691"/>
                    <a:pt x="2144" y="715"/>
                  </a:cubicBezTo>
                  <a:lnTo>
                    <a:pt x="2144" y="703"/>
                  </a:lnTo>
                  <a:cubicBezTo>
                    <a:pt x="2025" y="715"/>
                    <a:pt x="1953" y="810"/>
                    <a:pt x="1858" y="882"/>
                  </a:cubicBezTo>
                  <a:cubicBezTo>
                    <a:pt x="1858" y="870"/>
                    <a:pt x="1858" y="846"/>
                    <a:pt x="1858" y="834"/>
                  </a:cubicBezTo>
                  <a:cubicBezTo>
                    <a:pt x="1798" y="858"/>
                    <a:pt x="1715" y="893"/>
                    <a:pt x="1703" y="953"/>
                  </a:cubicBezTo>
                  <a:cubicBezTo>
                    <a:pt x="1694" y="952"/>
                    <a:pt x="1686" y="951"/>
                    <a:pt x="1680" y="951"/>
                  </a:cubicBezTo>
                  <a:cubicBezTo>
                    <a:pt x="1629" y="951"/>
                    <a:pt x="1657" y="989"/>
                    <a:pt x="1572" y="989"/>
                  </a:cubicBezTo>
                  <a:cubicBezTo>
                    <a:pt x="1560" y="977"/>
                    <a:pt x="1572" y="977"/>
                    <a:pt x="1572" y="965"/>
                  </a:cubicBezTo>
                  <a:lnTo>
                    <a:pt x="1572" y="965"/>
                  </a:lnTo>
                  <a:cubicBezTo>
                    <a:pt x="1525" y="977"/>
                    <a:pt x="1501" y="1001"/>
                    <a:pt x="1465" y="1013"/>
                  </a:cubicBezTo>
                  <a:cubicBezTo>
                    <a:pt x="1394" y="1096"/>
                    <a:pt x="1417" y="1167"/>
                    <a:pt x="1310" y="1203"/>
                  </a:cubicBezTo>
                  <a:cubicBezTo>
                    <a:pt x="1263" y="1143"/>
                    <a:pt x="1358" y="1155"/>
                    <a:pt x="1322" y="1096"/>
                  </a:cubicBezTo>
                  <a:lnTo>
                    <a:pt x="1322" y="1096"/>
                  </a:lnTo>
                  <a:cubicBezTo>
                    <a:pt x="1310" y="1120"/>
                    <a:pt x="1310" y="1143"/>
                    <a:pt x="1275" y="1143"/>
                  </a:cubicBezTo>
                  <a:cubicBezTo>
                    <a:pt x="1275" y="1108"/>
                    <a:pt x="1263" y="1132"/>
                    <a:pt x="1263" y="1096"/>
                  </a:cubicBezTo>
                  <a:cubicBezTo>
                    <a:pt x="1227" y="1096"/>
                    <a:pt x="1227" y="1215"/>
                    <a:pt x="1215" y="1215"/>
                  </a:cubicBezTo>
                  <a:cubicBezTo>
                    <a:pt x="1221" y="1221"/>
                    <a:pt x="1227" y="1224"/>
                    <a:pt x="1233" y="1224"/>
                  </a:cubicBezTo>
                  <a:cubicBezTo>
                    <a:pt x="1239" y="1224"/>
                    <a:pt x="1245" y="1221"/>
                    <a:pt x="1251" y="1215"/>
                  </a:cubicBezTo>
                  <a:lnTo>
                    <a:pt x="1251" y="1215"/>
                  </a:lnTo>
                  <a:cubicBezTo>
                    <a:pt x="1251" y="1263"/>
                    <a:pt x="1167" y="1274"/>
                    <a:pt x="1132" y="1322"/>
                  </a:cubicBezTo>
                  <a:cubicBezTo>
                    <a:pt x="1138" y="1316"/>
                    <a:pt x="1152" y="1310"/>
                    <a:pt x="1167" y="1310"/>
                  </a:cubicBezTo>
                  <a:cubicBezTo>
                    <a:pt x="1182" y="1310"/>
                    <a:pt x="1197" y="1316"/>
                    <a:pt x="1203" y="1334"/>
                  </a:cubicBezTo>
                  <a:cubicBezTo>
                    <a:pt x="1132" y="1358"/>
                    <a:pt x="1144" y="1441"/>
                    <a:pt x="1120" y="1489"/>
                  </a:cubicBezTo>
                  <a:cubicBezTo>
                    <a:pt x="1116" y="1489"/>
                    <a:pt x="1112" y="1490"/>
                    <a:pt x="1109" y="1490"/>
                  </a:cubicBezTo>
                  <a:cubicBezTo>
                    <a:pt x="1058" y="1490"/>
                    <a:pt x="1129" y="1403"/>
                    <a:pt x="1084" y="1370"/>
                  </a:cubicBezTo>
                  <a:cubicBezTo>
                    <a:pt x="1072" y="1358"/>
                    <a:pt x="1024" y="1334"/>
                    <a:pt x="1036" y="1310"/>
                  </a:cubicBezTo>
                  <a:lnTo>
                    <a:pt x="1036" y="1310"/>
                  </a:lnTo>
                  <a:cubicBezTo>
                    <a:pt x="977" y="1334"/>
                    <a:pt x="965" y="1394"/>
                    <a:pt x="929" y="1429"/>
                  </a:cubicBezTo>
                  <a:lnTo>
                    <a:pt x="917" y="1417"/>
                  </a:lnTo>
                  <a:cubicBezTo>
                    <a:pt x="858" y="1465"/>
                    <a:pt x="834" y="1560"/>
                    <a:pt x="763" y="1572"/>
                  </a:cubicBezTo>
                  <a:lnTo>
                    <a:pt x="798" y="1572"/>
                  </a:lnTo>
                  <a:cubicBezTo>
                    <a:pt x="798" y="1584"/>
                    <a:pt x="763" y="1596"/>
                    <a:pt x="763" y="1632"/>
                  </a:cubicBezTo>
                  <a:cubicBezTo>
                    <a:pt x="752" y="1621"/>
                    <a:pt x="713" y="1620"/>
                    <a:pt x="705" y="1603"/>
                  </a:cubicBezTo>
                  <a:lnTo>
                    <a:pt x="705" y="1603"/>
                  </a:lnTo>
                  <a:cubicBezTo>
                    <a:pt x="719" y="1682"/>
                    <a:pt x="596" y="1729"/>
                    <a:pt x="608" y="1810"/>
                  </a:cubicBezTo>
                  <a:cubicBezTo>
                    <a:pt x="572" y="1810"/>
                    <a:pt x="572" y="1775"/>
                    <a:pt x="560" y="1751"/>
                  </a:cubicBezTo>
                  <a:cubicBezTo>
                    <a:pt x="608" y="1739"/>
                    <a:pt x="632" y="1739"/>
                    <a:pt x="632" y="1703"/>
                  </a:cubicBezTo>
                  <a:lnTo>
                    <a:pt x="632" y="1703"/>
                  </a:lnTo>
                  <a:cubicBezTo>
                    <a:pt x="616" y="1713"/>
                    <a:pt x="601" y="1717"/>
                    <a:pt x="589" y="1717"/>
                  </a:cubicBezTo>
                  <a:cubicBezTo>
                    <a:pt x="572" y="1717"/>
                    <a:pt x="560" y="1710"/>
                    <a:pt x="560" y="1703"/>
                  </a:cubicBezTo>
                  <a:cubicBezTo>
                    <a:pt x="560" y="1763"/>
                    <a:pt x="489" y="1834"/>
                    <a:pt x="501" y="1894"/>
                  </a:cubicBezTo>
                  <a:cubicBezTo>
                    <a:pt x="465" y="1882"/>
                    <a:pt x="441" y="1894"/>
                    <a:pt x="417" y="1846"/>
                  </a:cubicBezTo>
                  <a:lnTo>
                    <a:pt x="417" y="1846"/>
                  </a:lnTo>
                  <a:cubicBezTo>
                    <a:pt x="334" y="1941"/>
                    <a:pt x="548" y="1917"/>
                    <a:pt x="441" y="2001"/>
                  </a:cubicBezTo>
                  <a:cubicBezTo>
                    <a:pt x="372" y="2001"/>
                    <a:pt x="425" y="1944"/>
                    <a:pt x="399" y="1944"/>
                  </a:cubicBezTo>
                  <a:cubicBezTo>
                    <a:pt x="393" y="1944"/>
                    <a:pt x="384" y="1947"/>
                    <a:pt x="370" y="1953"/>
                  </a:cubicBezTo>
                  <a:lnTo>
                    <a:pt x="382" y="1941"/>
                  </a:lnTo>
                  <a:cubicBezTo>
                    <a:pt x="365" y="1934"/>
                    <a:pt x="355" y="1931"/>
                    <a:pt x="347" y="1931"/>
                  </a:cubicBezTo>
                  <a:cubicBezTo>
                    <a:pt x="306" y="1931"/>
                    <a:pt x="385" y="2032"/>
                    <a:pt x="334" y="2072"/>
                  </a:cubicBezTo>
                  <a:cubicBezTo>
                    <a:pt x="298" y="2025"/>
                    <a:pt x="346" y="2001"/>
                    <a:pt x="286" y="2001"/>
                  </a:cubicBezTo>
                  <a:cubicBezTo>
                    <a:pt x="239" y="2048"/>
                    <a:pt x="274" y="2132"/>
                    <a:pt x="215" y="2156"/>
                  </a:cubicBezTo>
                  <a:lnTo>
                    <a:pt x="203" y="2132"/>
                  </a:lnTo>
                  <a:cubicBezTo>
                    <a:pt x="179" y="2156"/>
                    <a:pt x="108" y="2191"/>
                    <a:pt x="72" y="2227"/>
                  </a:cubicBezTo>
                  <a:cubicBezTo>
                    <a:pt x="72" y="2215"/>
                    <a:pt x="72" y="2215"/>
                    <a:pt x="72" y="2203"/>
                  </a:cubicBezTo>
                  <a:cubicBezTo>
                    <a:pt x="1" y="2227"/>
                    <a:pt x="72" y="2251"/>
                    <a:pt x="1" y="2251"/>
                  </a:cubicBezTo>
                  <a:lnTo>
                    <a:pt x="1" y="2286"/>
                  </a:lnTo>
                  <a:cubicBezTo>
                    <a:pt x="36" y="2286"/>
                    <a:pt x="96" y="2275"/>
                    <a:pt x="108" y="2215"/>
                  </a:cubicBezTo>
                  <a:lnTo>
                    <a:pt x="108" y="2215"/>
                  </a:lnTo>
                  <a:cubicBezTo>
                    <a:pt x="96" y="2275"/>
                    <a:pt x="203" y="2251"/>
                    <a:pt x="215" y="2298"/>
                  </a:cubicBezTo>
                  <a:lnTo>
                    <a:pt x="215" y="2275"/>
                  </a:lnTo>
                  <a:cubicBezTo>
                    <a:pt x="225" y="2275"/>
                    <a:pt x="234" y="2276"/>
                    <a:pt x="244" y="2276"/>
                  </a:cubicBezTo>
                  <a:cubicBezTo>
                    <a:pt x="362" y="2276"/>
                    <a:pt x="463" y="2211"/>
                    <a:pt x="584" y="2167"/>
                  </a:cubicBezTo>
                  <a:cubicBezTo>
                    <a:pt x="608" y="2072"/>
                    <a:pt x="703" y="2108"/>
                    <a:pt x="751" y="2025"/>
                  </a:cubicBezTo>
                  <a:cubicBezTo>
                    <a:pt x="727" y="1965"/>
                    <a:pt x="751" y="2013"/>
                    <a:pt x="810" y="1953"/>
                  </a:cubicBezTo>
                  <a:lnTo>
                    <a:pt x="810" y="1953"/>
                  </a:lnTo>
                  <a:cubicBezTo>
                    <a:pt x="786" y="1989"/>
                    <a:pt x="834" y="2001"/>
                    <a:pt x="858" y="2001"/>
                  </a:cubicBezTo>
                  <a:cubicBezTo>
                    <a:pt x="858" y="1977"/>
                    <a:pt x="870" y="1953"/>
                    <a:pt x="882" y="1941"/>
                  </a:cubicBezTo>
                  <a:cubicBezTo>
                    <a:pt x="889" y="1945"/>
                    <a:pt x="904" y="1947"/>
                    <a:pt x="922" y="1947"/>
                  </a:cubicBezTo>
                  <a:cubicBezTo>
                    <a:pt x="963" y="1947"/>
                    <a:pt x="1016" y="1935"/>
                    <a:pt x="1024" y="1894"/>
                  </a:cubicBezTo>
                  <a:cubicBezTo>
                    <a:pt x="1031" y="1892"/>
                    <a:pt x="1036" y="1891"/>
                    <a:pt x="1039" y="1891"/>
                  </a:cubicBezTo>
                  <a:cubicBezTo>
                    <a:pt x="1060" y="1891"/>
                    <a:pt x="1024" y="1919"/>
                    <a:pt x="1024" y="1929"/>
                  </a:cubicBezTo>
                  <a:cubicBezTo>
                    <a:pt x="1030" y="1933"/>
                    <a:pt x="1035" y="1935"/>
                    <a:pt x="1038" y="1935"/>
                  </a:cubicBezTo>
                  <a:cubicBezTo>
                    <a:pt x="1054" y="1935"/>
                    <a:pt x="1040" y="1894"/>
                    <a:pt x="1060" y="1894"/>
                  </a:cubicBezTo>
                  <a:cubicBezTo>
                    <a:pt x="1060" y="1894"/>
                    <a:pt x="1060" y="1905"/>
                    <a:pt x="1060" y="1905"/>
                  </a:cubicBezTo>
                  <a:cubicBezTo>
                    <a:pt x="1120" y="1870"/>
                    <a:pt x="1167" y="1858"/>
                    <a:pt x="1227" y="1834"/>
                  </a:cubicBezTo>
                  <a:cubicBezTo>
                    <a:pt x="1191" y="1775"/>
                    <a:pt x="1275" y="1775"/>
                    <a:pt x="1286" y="1739"/>
                  </a:cubicBezTo>
                  <a:cubicBezTo>
                    <a:pt x="1286" y="1747"/>
                    <a:pt x="1292" y="1749"/>
                    <a:pt x="1300" y="1749"/>
                  </a:cubicBezTo>
                  <a:cubicBezTo>
                    <a:pt x="1316" y="1749"/>
                    <a:pt x="1342" y="1739"/>
                    <a:pt x="1358" y="1739"/>
                  </a:cubicBezTo>
                  <a:lnTo>
                    <a:pt x="1358" y="1667"/>
                  </a:lnTo>
                  <a:cubicBezTo>
                    <a:pt x="1364" y="1644"/>
                    <a:pt x="1379" y="1644"/>
                    <a:pt x="1397" y="1644"/>
                  </a:cubicBezTo>
                  <a:cubicBezTo>
                    <a:pt x="1414" y="1644"/>
                    <a:pt x="1435" y="1644"/>
                    <a:pt x="1453" y="1620"/>
                  </a:cubicBezTo>
                  <a:lnTo>
                    <a:pt x="1429" y="1620"/>
                  </a:lnTo>
                  <a:cubicBezTo>
                    <a:pt x="1447" y="1593"/>
                    <a:pt x="1505" y="1580"/>
                    <a:pt x="1558" y="1580"/>
                  </a:cubicBezTo>
                  <a:cubicBezTo>
                    <a:pt x="1576" y="1580"/>
                    <a:pt x="1593" y="1581"/>
                    <a:pt x="1608" y="1584"/>
                  </a:cubicBezTo>
                  <a:cubicBezTo>
                    <a:pt x="1822" y="1298"/>
                    <a:pt x="2072" y="1394"/>
                    <a:pt x="2358" y="1215"/>
                  </a:cubicBezTo>
                  <a:cubicBezTo>
                    <a:pt x="2370" y="1179"/>
                    <a:pt x="2334" y="1191"/>
                    <a:pt x="2334" y="1155"/>
                  </a:cubicBezTo>
                  <a:cubicBezTo>
                    <a:pt x="2334" y="1143"/>
                    <a:pt x="2334" y="1143"/>
                    <a:pt x="2334" y="1132"/>
                  </a:cubicBezTo>
                  <a:cubicBezTo>
                    <a:pt x="2322" y="1143"/>
                    <a:pt x="2310" y="1167"/>
                    <a:pt x="2287" y="1179"/>
                  </a:cubicBezTo>
                  <a:cubicBezTo>
                    <a:pt x="2310" y="1143"/>
                    <a:pt x="2287" y="1096"/>
                    <a:pt x="2334" y="1096"/>
                  </a:cubicBezTo>
                  <a:cubicBezTo>
                    <a:pt x="2334" y="1108"/>
                    <a:pt x="2334" y="1108"/>
                    <a:pt x="2322" y="1120"/>
                  </a:cubicBezTo>
                  <a:cubicBezTo>
                    <a:pt x="2358" y="1108"/>
                    <a:pt x="2346" y="1084"/>
                    <a:pt x="2382" y="1084"/>
                  </a:cubicBezTo>
                  <a:cubicBezTo>
                    <a:pt x="2398" y="1084"/>
                    <a:pt x="2398" y="1079"/>
                    <a:pt x="2399" y="1079"/>
                  </a:cubicBezTo>
                  <a:cubicBezTo>
                    <a:pt x="2400" y="1079"/>
                    <a:pt x="2402" y="1080"/>
                    <a:pt x="2406" y="1084"/>
                  </a:cubicBezTo>
                  <a:lnTo>
                    <a:pt x="2513" y="1072"/>
                  </a:lnTo>
                  <a:cubicBezTo>
                    <a:pt x="2520" y="1029"/>
                    <a:pt x="2553" y="1021"/>
                    <a:pt x="2580" y="1021"/>
                  </a:cubicBezTo>
                  <a:cubicBezTo>
                    <a:pt x="2599" y="1021"/>
                    <a:pt x="2615" y="1024"/>
                    <a:pt x="2620" y="1024"/>
                  </a:cubicBezTo>
                  <a:cubicBezTo>
                    <a:pt x="2632" y="1072"/>
                    <a:pt x="2572" y="1060"/>
                    <a:pt x="2560" y="1108"/>
                  </a:cubicBezTo>
                  <a:lnTo>
                    <a:pt x="2608" y="1132"/>
                  </a:lnTo>
                  <a:lnTo>
                    <a:pt x="2608" y="1132"/>
                  </a:lnTo>
                  <a:lnTo>
                    <a:pt x="2596" y="1096"/>
                  </a:lnTo>
                  <a:lnTo>
                    <a:pt x="2644" y="1084"/>
                  </a:lnTo>
                  <a:lnTo>
                    <a:pt x="2644" y="1096"/>
                  </a:lnTo>
                  <a:cubicBezTo>
                    <a:pt x="2644" y="1078"/>
                    <a:pt x="2644" y="1067"/>
                    <a:pt x="2653" y="1067"/>
                  </a:cubicBezTo>
                  <a:cubicBezTo>
                    <a:pt x="2656" y="1067"/>
                    <a:pt x="2661" y="1069"/>
                    <a:pt x="2668" y="1072"/>
                  </a:cubicBezTo>
                  <a:cubicBezTo>
                    <a:pt x="2668" y="1072"/>
                    <a:pt x="2670" y="1075"/>
                    <a:pt x="2672" y="1078"/>
                  </a:cubicBezTo>
                  <a:lnTo>
                    <a:pt x="2672" y="1078"/>
                  </a:lnTo>
                  <a:lnTo>
                    <a:pt x="2691" y="1048"/>
                  </a:lnTo>
                  <a:cubicBezTo>
                    <a:pt x="2691" y="1072"/>
                    <a:pt x="2700" y="1072"/>
                    <a:pt x="2711" y="1072"/>
                  </a:cubicBezTo>
                  <a:cubicBezTo>
                    <a:pt x="2721" y="1072"/>
                    <a:pt x="2733" y="1072"/>
                    <a:pt x="2739" y="1096"/>
                  </a:cubicBezTo>
                  <a:cubicBezTo>
                    <a:pt x="2849" y="1063"/>
                    <a:pt x="2857" y="999"/>
                    <a:pt x="2943" y="999"/>
                  </a:cubicBezTo>
                  <a:cubicBezTo>
                    <a:pt x="2950" y="999"/>
                    <a:pt x="2957" y="1000"/>
                    <a:pt x="2965" y="1001"/>
                  </a:cubicBezTo>
                  <a:cubicBezTo>
                    <a:pt x="2941" y="989"/>
                    <a:pt x="2977" y="929"/>
                    <a:pt x="3001" y="917"/>
                  </a:cubicBezTo>
                  <a:cubicBezTo>
                    <a:pt x="3025" y="929"/>
                    <a:pt x="3037" y="929"/>
                    <a:pt x="3025" y="953"/>
                  </a:cubicBezTo>
                  <a:lnTo>
                    <a:pt x="3060" y="917"/>
                  </a:lnTo>
                  <a:cubicBezTo>
                    <a:pt x="3081" y="931"/>
                    <a:pt x="3097" y="936"/>
                    <a:pt x="3113" y="936"/>
                  </a:cubicBezTo>
                  <a:cubicBezTo>
                    <a:pt x="3150" y="936"/>
                    <a:pt x="3180" y="905"/>
                    <a:pt x="3239" y="905"/>
                  </a:cubicBezTo>
                  <a:lnTo>
                    <a:pt x="3239" y="929"/>
                  </a:lnTo>
                  <a:cubicBezTo>
                    <a:pt x="3263" y="893"/>
                    <a:pt x="3275" y="870"/>
                    <a:pt x="3322" y="870"/>
                  </a:cubicBezTo>
                  <a:lnTo>
                    <a:pt x="3322" y="905"/>
                  </a:lnTo>
                  <a:cubicBezTo>
                    <a:pt x="3326" y="906"/>
                    <a:pt x="3328" y="906"/>
                    <a:pt x="3331" y="906"/>
                  </a:cubicBezTo>
                  <a:cubicBezTo>
                    <a:pt x="3375" y="906"/>
                    <a:pt x="3342" y="821"/>
                    <a:pt x="3385" y="821"/>
                  </a:cubicBezTo>
                  <a:cubicBezTo>
                    <a:pt x="3388" y="821"/>
                    <a:pt x="3391" y="821"/>
                    <a:pt x="3394" y="822"/>
                  </a:cubicBezTo>
                  <a:cubicBezTo>
                    <a:pt x="3382" y="786"/>
                    <a:pt x="3346" y="774"/>
                    <a:pt x="3334" y="739"/>
                  </a:cubicBezTo>
                  <a:lnTo>
                    <a:pt x="3334" y="739"/>
                  </a:lnTo>
                  <a:cubicBezTo>
                    <a:pt x="3345" y="755"/>
                    <a:pt x="3363" y="761"/>
                    <a:pt x="3377" y="761"/>
                  </a:cubicBezTo>
                  <a:cubicBezTo>
                    <a:pt x="3395" y="761"/>
                    <a:pt x="3407" y="752"/>
                    <a:pt x="3394" y="739"/>
                  </a:cubicBezTo>
                  <a:cubicBezTo>
                    <a:pt x="3413" y="725"/>
                    <a:pt x="3422" y="720"/>
                    <a:pt x="3427" y="720"/>
                  </a:cubicBezTo>
                  <a:cubicBezTo>
                    <a:pt x="3436" y="720"/>
                    <a:pt x="3434" y="731"/>
                    <a:pt x="3441" y="739"/>
                  </a:cubicBezTo>
                  <a:lnTo>
                    <a:pt x="3465" y="703"/>
                  </a:lnTo>
                  <a:cubicBezTo>
                    <a:pt x="3468" y="702"/>
                    <a:pt x="3471" y="701"/>
                    <a:pt x="3474" y="701"/>
                  </a:cubicBezTo>
                  <a:cubicBezTo>
                    <a:pt x="3499" y="701"/>
                    <a:pt x="3488" y="753"/>
                    <a:pt x="3477" y="774"/>
                  </a:cubicBezTo>
                  <a:cubicBezTo>
                    <a:pt x="3493" y="743"/>
                    <a:pt x="3519" y="743"/>
                    <a:pt x="3549" y="743"/>
                  </a:cubicBezTo>
                  <a:cubicBezTo>
                    <a:pt x="3564" y="743"/>
                    <a:pt x="3580" y="743"/>
                    <a:pt x="3596" y="739"/>
                  </a:cubicBezTo>
                  <a:lnTo>
                    <a:pt x="3596" y="739"/>
                  </a:lnTo>
                  <a:lnTo>
                    <a:pt x="3584" y="762"/>
                  </a:lnTo>
                  <a:lnTo>
                    <a:pt x="3632" y="762"/>
                  </a:lnTo>
                  <a:cubicBezTo>
                    <a:pt x="3650" y="726"/>
                    <a:pt x="3682" y="711"/>
                    <a:pt x="3718" y="711"/>
                  </a:cubicBezTo>
                  <a:cubicBezTo>
                    <a:pt x="3729" y="711"/>
                    <a:pt x="3740" y="712"/>
                    <a:pt x="3751" y="715"/>
                  </a:cubicBezTo>
                  <a:lnTo>
                    <a:pt x="3739" y="774"/>
                  </a:lnTo>
                  <a:cubicBezTo>
                    <a:pt x="3744" y="776"/>
                    <a:pt x="3748" y="777"/>
                    <a:pt x="3751" y="777"/>
                  </a:cubicBezTo>
                  <a:cubicBezTo>
                    <a:pt x="3769" y="777"/>
                    <a:pt x="3751" y="749"/>
                    <a:pt x="3751" y="739"/>
                  </a:cubicBezTo>
                  <a:cubicBezTo>
                    <a:pt x="3765" y="728"/>
                    <a:pt x="3777" y="724"/>
                    <a:pt x="3786" y="724"/>
                  </a:cubicBezTo>
                  <a:cubicBezTo>
                    <a:pt x="3808" y="724"/>
                    <a:pt x="3821" y="746"/>
                    <a:pt x="3846" y="762"/>
                  </a:cubicBezTo>
                  <a:cubicBezTo>
                    <a:pt x="3863" y="746"/>
                    <a:pt x="3881" y="740"/>
                    <a:pt x="3900" y="740"/>
                  </a:cubicBezTo>
                  <a:cubicBezTo>
                    <a:pt x="3937" y="740"/>
                    <a:pt x="3977" y="763"/>
                    <a:pt x="4013" y="763"/>
                  </a:cubicBezTo>
                  <a:cubicBezTo>
                    <a:pt x="4035" y="763"/>
                    <a:pt x="4055" y="754"/>
                    <a:pt x="4072" y="727"/>
                  </a:cubicBezTo>
                  <a:lnTo>
                    <a:pt x="4084" y="751"/>
                  </a:lnTo>
                  <a:cubicBezTo>
                    <a:pt x="4168" y="679"/>
                    <a:pt x="4287" y="762"/>
                    <a:pt x="4346" y="655"/>
                  </a:cubicBezTo>
                  <a:cubicBezTo>
                    <a:pt x="4371" y="678"/>
                    <a:pt x="4389" y="686"/>
                    <a:pt x="4402" y="686"/>
                  </a:cubicBezTo>
                  <a:cubicBezTo>
                    <a:pt x="4440" y="686"/>
                    <a:pt x="4442" y="618"/>
                    <a:pt x="4478" y="618"/>
                  </a:cubicBezTo>
                  <a:cubicBezTo>
                    <a:pt x="4490" y="618"/>
                    <a:pt x="4504" y="625"/>
                    <a:pt x="4525" y="643"/>
                  </a:cubicBezTo>
                  <a:lnTo>
                    <a:pt x="4513" y="632"/>
                  </a:lnTo>
                  <a:cubicBezTo>
                    <a:pt x="4536" y="631"/>
                    <a:pt x="4559" y="630"/>
                    <a:pt x="4582" y="630"/>
                  </a:cubicBezTo>
                  <a:cubicBezTo>
                    <a:pt x="4906" y="630"/>
                    <a:pt x="5236" y="703"/>
                    <a:pt x="5525" y="703"/>
                  </a:cubicBezTo>
                  <a:lnTo>
                    <a:pt x="5525" y="727"/>
                  </a:lnTo>
                  <a:cubicBezTo>
                    <a:pt x="5858" y="810"/>
                    <a:pt x="6180" y="905"/>
                    <a:pt x="6478" y="1048"/>
                  </a:cubicBezTo>
                  <a:cubicBezTo>
                    <a:pt x="6466" y="1072"/>
                    <a:pt x="6466" y="1084"/>
                    <a:pt x="6489" y="1084"/>
                  </a:cubicBezTo>
                  <a:lnTo>
                    <a:pt x="6501" y="1072"/>
                  </a:lnTo>
                  <a:cubicBezTo>
                    <a:pt x="6513" y="1084"/>
                    <a:pt x="6513" y="1108"/>
                    <a:pt x="6513" y="1120"/>
                  </a:cubicBezTo>
                  <a:cubicBezTo>
                    <a:pt x="6509" y="1132"/>
                    <a:pt x="6504" y="1136"/>
                    <a:pt x="6498" y="1136"/>
                  </a:cubicBezTo>
                  <a:cubicBezTo>
                    <a:pt x="6487" y="1136"/>
                    <a:pt x="6474" y="1120"/>
                    <a:pt x="6466" y="1120"/>
                  </a:cubicBezTo>
                  <a:lnTo>
                    <a:pt x="6466" y="1120"/>
                  </a:lnTo>
                  <a:cubicBezTo>
                    <a:pt x="6430" y="1179"/>
                    <a:pt x="6525" y="1155"/>
                    <a:pt x="6501" y="1215"/>
                  </a:cubicBezTo>
                  <a:lnTo>
                    <a:pt x="6489" y="1215"/>
                  </a:lnTo>
                  <a:cubicBezTo>
                    <a:pt x="6489" y="1251"/>
                    <a:pt x="6478" y="1298"/>
                    <a:pt x="6513" y="1322"/>
                  </a:cubicBezTo>
                  <a:cubicBezTo>
                    <a:pt x="6466" y="1334"/>
                    <a:pt x="6513" y="1394"/>
                    <a:pt x="6478" y="1405"/>
                  </a:cubicBezTo>
                  <a:cubicBezTo>
                    <a:pt x="6370" y="1382"/>
                    <a:pt x="6513" y="1310"/>
                    <a:pt x="6478" y="1263"/>
                  </a:cubicBezTo>
                  <a:lnTo>
                    <a:pt x="6478" y="1263"/>
                  </a:lnTo>
                  <a:cubicBezTo>
                    <a:pt x="6472" y="1266"/>
                    <a:pt x="6467" y="1268"/>
                    <a:pt x="6462" y="1268"/>
                  </a:cubicBezTo>
                  <a:cubicBezTo>
                    <a:pt x="6438" y="1268"/>
                    <a:pt x="6428" y="1223"/>
                    <a:pt x="6418" y="1203"/>
                  </a:cubicBezTo>
                  <a:lnTo>
                    <a:pt x="6418" y="1203"/>
                  </a:lnTo>
                  <a:cubicBezTo>
                    <a:pt x="6418" y="1239"/>
                    <a:pt x="6418" y="1274"/>
                    <a:pt x="6430" y="1322"/>
                  </a:cubicBezTo>
                  <a:cubicBezTo>
                    <a:pt x="6406" y="1322"/>
                    <a:pt x="6347" y="1334"/>
                    <a:pt x="6382" y="1370"/>
                  </a:cubicBezTo>
                  <a:lnTo>
                    <a:pt x="6382" y="1358"/>
                  </a:lnTo>
                  <a:cubicBezTo>
                    <a:pt x="6382" y="1405"/>
                    <a:pt x="6430" y="1405"/>
                    <a:pt x="6406" y="1429"/>
                  </a:cubicBezTo>
                  <a:cubicBezTo>
                    <a:pt x="6404" y="1432"/>
                    <a:pt x="6401" y="1433"/>
                    <a:pt x="6399" y="1433"/>
                  </a:cubicBezTo>
                  <a:cubicBezTo>
                    <a:pt x="6389" y="1433"/>
                    <a:pt x="6380" y="1417"/>
                    <a:pt x="6370" y="1417"/>
                  </a:cubicBezTo>
                  <a:lnTo>
                    <a:pt x="6370" y="1417"/>
                  </a:lnTo>
                  <a:cubicBezTo>
                    <a:pt x="6358" y="1453"/>
                    <a:pt x="6394" y="1453"/>
                    <a:pt x="6394" y="1477"/>
                  </a:cubicBezTo>
                  <a:cubicBezTo>
                    <a:pt x="6389" y="1482"/>
                    <a:pt x="6385" y="1484"/>
                    <a:pt x="6380" y="1484"/>
                  </a:cubicBezTo>
                  <a:cubicBezTo>
                    <a:pt x="6369" y="1484"/>
                    <a:pt x="6360" y="1470"/>
                    <a:pt x="6348" y="1470"/>
                  </a:cubicBezTo>
                  <a:cubicBezTo>
                    <a:pt x="6344" y="1470"/>
                    <a:pt x="6340" y="1472"/>
                    <a:pt x="6335" y="1477"/>
                  </a:cubicBezTo>
                  <a:cubicBezTo>
                    <a:pt x="6370" y="1524"/>
                    <a:pt x="6311" y="1536"/>
                    <a:pt x="6311" y="1572"/>
                  </a:cubicBezTo>
                  <a:cubicBezTo>
                    <a:pt x="6313" y="1572"/>
                    <a:pt x="6315" y="1571"/>
                    <a:pt x="6317" y="1571"/>
                  </a:cubicBezTo>
                  <a:cubicBezTo>
                    <a:pt x="6361" y="1571"/>
                    <a:pt x="6370" y="1669"/>
                    <a:pt x="6405" y="1669"/>
                  </a:cubicBezTo>
                  <a:cubicBezTo>
                    <a:pt x="6412" y="1669"/>
                    <a:pt x="6420" y="1665"/>
                    <a:pt x="6430" y="1655"/>
                  </a:cubicBezTo>
                  <a:cubicBezTo>
                    <a:pt x="6442" y="1679"/>
                    <a:pt x="6454" y="1703"/>
                    <a:pt x="6466" y="1727"/>
                  </a:cubicBezTo>
                  <a:cubicBezTo>
                    <a:pt x="6461" y="1730"/>
                    <a:pt x="6456" y="1731"/>
                    <a:pt x="6452" y="1731"/>
                  </a:cubicBezTo>
                  <a:cubicBezTo>
                    <a:pt x="6420" y="1731"/>
                    <a:pt x="6383" y="1678"/>
                    <a:pt x="6344" y="1678"/>
                  </a:cubicBezTo>
                  <a:cubicBezTo>
                    <a:pt x="6341" y="1678"/>
                    <a:pt x="6338" y="1678"/>
                    <a:pt x="6335" y="1679"/>
                  </a:cubicBezTo>
                  <a:cubicBezTo>
                    <a:pt x="6335" y="1667"/>
                    <a:pt x="6335" y="1644"/>
                    <a:pt x="6347" y="1620"/>
                  </a:cubicBezTo>
                  <a:cubicBezTo>
                    <a:pt x="6263" y="1620"/>
                    <a:pt x="6370" y="1763"/>
                    <a:pt x="6287" y="1798"/>
                  </a:cubicBezTo>
                  <a:cubicBezTo>
                    <a:pt x="6287" y="1834"/>
                    <a:pt x="6299" y="1822"/>
                    <a:pt x="6263" y="1894"/>
                  </a:cubicBezTo>
                  <a:lnTo>
                    <a:pt x="6335" y="1882"/>
                  </a:lnTo>
                  <a:lnTo>
                    <a:pt x="6335" y="1882"/>
                  </a:lnTo>
                  <a:cubicBezTo>
                    <a:pt x="6311" y="1917"/>
                    <a:pt x="6287" y="1929"/>
                    <a:pt x="6275" y="1929"/>
                  </a:cubicBezTo>
                  <a:cubicBezTo>
                    <a:pt x="6275" y="1953"/>
                    <a:pt x="6275" y="1977"/>
                    <a:pt x="6275" y="2001"/>
                  </a:cubicBezTo>
                  <a:cubicBezTo>
                    <a:pt x="6263" y="1989"/>
                    <a:pt x="6263" y="1989"/>
                    <a:pt x="6251" y="1977"/>
                  </a:cubicBezTo>
                  <a:cubicBezTo>
                    <a:pt x="6216" y="2013"/>
                    <a:pt x="6239" y="2013"/>
                    <a:pt x="6251" y="2025"/>
                  </a:cubicBezTo>
                  <a:cubicBezTo>
                    <a:pt x="6275" y="2036"/>
                    <a:pt x="6275" y="2060"/>
                    <a:pt x="6287" y="2084"/>
                  </a:cubicBezTo>
                  <a:lnTo>
                    <a:pt x="6251" y="2072"/>
                  </a:lnTo>
                  <a:lnTo>
                    <a:pt x="6251" y="2072"/>
                  </a:lnTo>
                  <a:cubicBezTo>
                    <a:pt x="6263" y="2084"/>
                    <a:pt x="6275" y="2096"/>
                    <a:pt x="6287" y="2096"/>
                  </a:cubicBezTo>
                  <a:cubicBezTo>
                    <a:pt x="6287" y="2108"/>
                    <a:pt x="6287" y="2108"/>
                    <a:pt x="6299" y="2120"/>
                  </a:cubicBezTo>
                  <a:cubicBezTo>
                    <a:pt x="6311" y="2108"/>
                    <a:pt x="6347" y="2084"/>
                    <a:pt x="6347" y="2048"/>
                  </a:cubicBezTo>
                  <a:cubicBezTo>
                    <a:pt x="6347" y="2144"/>
                    <a:pt x="6382" y="2191"/>
                    <a:pt x="6370" y="2286"/>
                  </a:cubicBezTo>
                  <a:cubicBezTo>
                    <a:pt x="6347" y="2286"/>
                    <a:pt x="6311" y="2275"/>
                    <a:pt x="6311" y="2275"/>
                  </a:cubicBezTo>
                  <a:lnTo>
                    <a:pt x="6311" y="2275"/>
                  </a:lnTo>
                  <a:cubicBezTo>
                    <a:pt x="6320" y="2309"/>
                    <a:pt x="6347" y="2332"/>
                    <a:pt x="6371" y="2332"/>
                  </a:cubicBezTo>
                  <a:cubicBezTo>
                    <a:pt x="6380" y="2332"/>
                    <a:pt x="6388" y="2329"/>
                    <a:pt x="6394" y="2322"/>
                  </a:cubicBezTo>
                  <a:cubicBezTo>
                    <a:pt x="6406" y="2334"/>
                    <a:pt x="6406" y="2334"/>
                    <a:pt x="6406" y="2334"/>
                  </a:cubicBezTo>
                  <a:cubicBezTo>
                    <a:pt x="6394" y="2358"/>
                    <a:pt x="6382" y="2370"/>
                    <a:pt x="6394" y="2394"/>
                  </a:cubicBezTo>
                  <a:cubicBezTo>
                    <a:pt x="6394" y="2394"/>
                    <a:pt x="6394" y="2406"/>
                    <a:pt x="6394" y="2417"/>
                  </a:cubicBezTo>
                  <a:cubicBezTo>
                    <a:pt x="6401" y="2414"/>
                    <a:pt x="6407" y="2413"/>
                    <a:pt x="6413" y="2413"/>
                  </a:cubicBezTo>
                  <a:cubicBezTo>
                    <a:pt x="6449" y="2413"/>
                    <a:pt x="6469" y="2465"/>
                    <a:pt x="6489" y="2465"/>
                  </a:cubicBezTo>
                  <a:cubicBezTo>
                    <a:pt x="6489" y="2453"/>
                    <a:pt x="6478" y="2441"/>
                    <a:pt x="6466" y="2417"/>
                  </a:cubicBezTo>
                  <a:lnTo>
                    <a:pt x="6466" y="2417"/>
                  </a:lnTo>
                  <a:cubicBezTo>
                    <a:pt x="6513" y="2429"/>
                    <a:pt x="6561" y="2417"/>
                    <a:pt x="6549" y="2453"/>
                  </a:cubicBezTo>
                  <a:cubicBezTo>
                    <a:pt x="6543" y="2451"/>
                    <a:pt x="6538" y="2450"/>
                    <a:pt x="6534" y="2450"/>
                  </a:cubicBezTo>
                  <a:cubicBezTo>
                    <a:pt x="6509" y="2450"/>
                    <a:pt x="6526" y="2495"/>
                    <a:pt x="6509" y="2495"/>
                  </a:cubicBezTo>
                  <a:cubicBezTo>
                    <a:pt x="6503" y="2495"/>
                    <a:pt x="6493" y="2490"/>
                    <a:pt x="6478" y="2477"/>
                  </a:cubicBezTo>
                  <a:lnTo>
                    <a:pt x="6478" y="2477"/>
                  </a:lnTo>
                  <a:cubicBezTo>
                    <a:pt x="6473" y="2510"/>
                    <a:pt x="6481" y="2517"/>
                    <a:pt x="6494" y="2517"/>
                  </a:cubicBezTo>
                  <a:cubicBezTo>
                    <a:pt x="6504" y="2517"/>
                    <a:pt x="6516" y="2513"/>
                    <a:pt x="6528" y="2513"/>
                  </a:cubicBezTo>
                  <a:cubicBezTo>
                    <a:pt x="6541" y="2513"/>
                    <a:pt x="6553" y="2518"/>
                    <a:pt x="6561" y="2537"/>
                  </a:cubicBezTo>
                  <a:lnTo>
                    <a:pt x="6573" y="2584"/>
                  </a:lnTo>
                  <a:cubicBezTo>
                    <a:pt x="6569" y="2585"/>
                    <a:pt x="6565" y="2586"/>
                    <a:pt x="6561" y="2586"/>
                  </a:cubicBezTo>
                  <a:cubicBezTo>
                    <a:pt x="6533" y="2586"/>
                    <a:pt x="6509" y="2558"/>
                    <a:pt x="6503" y="2558"/>
                  </a:cubicBezTo>
                  <a:cubicBezTo>
                    <a:pt x="6502" y="2558"/>
                    <a:pt x="6501" y="2559"/>
                    <a:pt x="6501" y="2560"/>
                  </a:cubicBezTo>
                  <a:lnTo>
                    <a:pt x="6525" y="2584"/>
                  </a:lnTo>
                  <a:cubicBezTo>
                    <a:pt x="6489" y="2584"/>
                    <a:pt x="6430" y="2477"/>
                    <a:pt x="6358" y="2453"/>
                  </a:cubicBezTo>
                  <a:lnTo>
                    <a:pt x="6358" y="2453"/>
                  </a:lnTo>
                  <a:cubicBezTo>
                    <a:pt x="6370" y="2489"/>
                    <a:pt x="6394" y="2537"/>
                    <a:pt x="6418" y="2572"/>
                  </a:cubicBezTo>
                  <a:cubicBezTo>
                    <a:pt x="6501" y="2632"/>
                    <a:pt x="6573" y="2703"/>
                    <a:pt x="6656" y="2751"/>
                  </a:cubicBezTo>
                  <a:cubicBezTo>
                    <a:pt x="6736" y="2800"/>
                    <a:pt x="6815" y="2825"/>
                    <a:pt x="6894" y="2825"/>
                  </a:cubicBezTo>
                  <a:cubicBezTo>
                    <a:pt x="6910" y="2825"/>
                    <a:pt x="6926" y="2824"/>
                    <a:pt x="6942" y="2822"/>
                  </a:cubicBezTo>
                  <a:lnTo>
                    <a:pt x="6930" y="2810"/>
                  </a:lnTo>
                  <a:cubicBezTo>
                    <a:pt x="6930" y="2810"/>
                    <a:pt x="6942" y="2810"/>
                    <a:pt x="6942" y="2798"/>
                  </a:cubicBezTo>
                  <a:lnTo>
                    <a:pt x="6954" y="2798"/>
                  </a:lnTo>
                  <a:lnTo>
                    <a:pt x="6990" y="2787"/>
                  </a:lnTo>
                  <a:cubicBezTo>
                    <a:pt x="7013" y="2822"/>
                    <a:pt x="7073" y="2846"/>
                    <a:pt x="7144" y="2870"/>
                  </a:cubicBezTo>
                  <a:cubicBezTo>
                    <a:pt x="7097" y="2846"/>
                    <a:pt x="7097" y="2846"/>
                    <a:pt x="7097" y="2810"/>
                  </a:cubicBezTo>
                  <a:cubicBezTo>
                    <a:pt x="7106" y="2784"/>
                    <a:pt x="7108" y="2770"/>
                    <a:pt x="7128" y="2770"/>
                  </a:cubicBezTo>
                  <a:cubicBezTo>
                    <a:pt x="7135" y="2770"/>
                    <a:pt x="7144" y="2772"/>
                    <a:pt x="7156" y="2775"/>
                  </a:cubicBezTo>
                  <a:cubicBezTo>
                    <a:pt x="7167" y="2797"/>
                    <a:pt x="7137" y="2798"/>
                    <a:pt x="7162" y="2818"/>
                  </a:cubicBezTo>
                  <a:lnTo>
                    <a:pt x="7162" y="2818"/>
                  </a:lnTo>
                  <a:cubicBezTo>
                    <a:pt x="7150" y="2805"/>
                    <a:pt x="7171" y="2785"/>
                    <a:pt x="7192" y="2775"/>
                  </a:cubicBezTo>
                  <a:cubicBezTo>
                    <a:pt x="7216" y="2798"/>
                    <a:pt x="7263" y="2787"/>
                    <a:pt x="7275" y="2810"/>
                  </a:cubicBezTo>
                  <a:cubicBezTo>
                    <a:pt x="7271" y="2814"/>
                    <a:pt x="7267" y="2816"/>
                    <a:pt x="7263" y="2816"/>
                  </a:cubicBezTo>
                  <a:cubicBezTo>
                    <a:pt x="7255" y="2816"/>
                    <a:pt x="7247" y="2810"/>
                    <a:pt x="7240" y="2810"/>
                  </a:cubicBezTo>
                  <a:cubicBezTo>
                    <a:pt x="7228" y="2822"/>
                    <a:pt x="7299" y="2822"/>
                    <a:pt x="7263" y="2858"/>
                  </a:cubicBezTo>
                  <a:cubicBezTo>
                    <a:pt x="7275" y="2846"/>
                    <a:pt x="7299" y="2846"/>
                    <a:pt x="7311" y="2834"/>
                  </a:cubicBezTo>
                  <a:cubicBezTo>
                    <a:pt x="7359" y="2846"/>
                    <a:pt x="7311" y="2882"/>
                    <a:pt x="7323" y="2882"/>
                  </a:cubicBezTo>
                  <a:cubicBezTo>
                    <a:pt x="7418" y="2834"/>
                    <a:pt x="7430" y="2763"/>
                    <a:pt x="7490" y="2703"/>
                  </a:cubicBezTo>
                  <a:cubicBezTo>
                    <a:pt x="7490" y="2712"/>
                    <a:pt x="7510" y="2742"/>
                    <a:pt x="7515" y="2750"/>
                  </a:cubicBezTo>
                  <a:lnTo>
                    <a:pt x="7515" y="2750"/>
                  </a:lnTo>
                  <a:cubicBezTo>
                    <a:pt x="7567" y="2732"/>
                    <a:pt x="7581" y="2660"/>
                    <a:pt x="7599" y="2606"/>
                  </a:cubicBezTo>
                  <a:lnTo>
                    <a:pt x="7599" y="2606"/>
                  </a:lnTo>
                  <a:cubicBezTo>
                    <a:pt x="7764" y="2475"/>
                    <a:pt x="7823" y="2309"/>
                    <a:pt x="7918" y="2132"/>
                  </a:cubicBezTo>
                  <a:cubicBezTo>
                    <a:pt x="7894" y="2108"/>
                    <a:pt x="7882" y="2084"/>
                    <a:pt x="7859" y="2072"/>
                  </a:cubicBezTo>
                  <a:lnTo>
                    <a:pt x="7906" y="2025"/>
                  </a:lnTo>
                  <a:cubicBezTo>
                    <a:pt x="7930" y="1917"/>
                    <a:pt x="7918" y="1822"/>
                    <a:pt x="7894" y="1727"/>
                  </a:cubicBezTo>
                  <a:cubicBezTo>
                    <a:pt x="7859" y="1644"/>
                    <a:pt x="7823" y="1572"/>
                    <a:pt x="7775" y="1489"/>
                  </a:cubicBezTo>
                  <a:cubicBezTo>
                    <a:pt x="7740" y="1441"/>
                    <a:pt x="7787" y="1441"/>
                    <a:pt x="7799" y="1405"/>
                  </a:cubicBezTo>
                  <a:cubicBezTo>
                    <a:pt x="7740" y="1286"/>
                    <a:pt x="7656" y="1298"/>
                    <a:pt x="7573" y="1227"/>
                  </a:cubicBezTo>
                  <a:cubicBezTo>
                    <a:pt x="7597" y="1227"/>
                    <a:pt x="7656" y="1215"/>
                    <a:pt x="7632" y="1167"/>
                  </a:cubicBezTo>
                  <a:lnTo>
                    <a:pt x="7632" y="1167"/>
                  </a:lnTo>
                  <a:cubicBezTo>
                    <a:pt x="7621" y="1173"/>
                    <a:pt x="7609" y="1179"/>
                    <a:pt x="7598" y="1179"/>
                  </a:cubicBezTo>
                  <a:cubicBezTo>
                    <a:pt x="7588" y="1179"/>
                    <a:pt x="7579" y="1173"/>
                    <a:pt x="7573" y="1155"/>
                  </a:cubicBezTo>
                  <a:lnTo>
                    <a:pt x="7597" y="1155"/>
                  </a:lnTo>
                  <a:cubicBezTo>
                    <a:pt x="7597" y="1120"/>
                    <a:pt x="7561" y="1108"/>
                    <a:pt x="7525" y="1060"/>
                  </a:cubicBezTo>
                  <a:cubicBezTo>
                    <a:pt x="7454" y="989"/>
                    <a:pt x="7347" y="953"/>
                    <a:pt x="7240" y="953"/>
                  </a:cubicBezTo>
                  <a:cubicBezTo>
                    <a:pt x="7180" y="905"/>
                    <a:pt x="7287" y="905"/>
                    <a:pt x="7287" y="893"/>
                  </a:cubicBezTo>
                  <a:cubicBezTo>
                    <a:pt x="7301" y="916"/>
                    <a:pt x="7309" y="923"/>
                    <a:pt x="7316" y="923"/>
                  </a:cubicBezTo>
                  <a:cubicBezTo>
                    <a:pt x="7326" y="923"/>
                    <a:pt x="7332" y="905"/>
                    <a:pt x="7347" y="905"/>
                  </a:cubicBezTo>
                  <a:cubicBezTo>
                    <a:pt x="7311" y="893"/>
                    <a:pt x="7275" y="882"/>
                    <a:pt x="7287" y="834"/>
                  </a:cubicBezTo>
                  <a:cubicBezTo>
                    <a:pt x="7251" y="810"/>
                    <a:pt x="7228" y="786"/>
                    <a:pt x="7180" y="786"/>
                  </a:cubicBezTo>
                  <a:cubicBezTo>
                    <a:pt x="7204" y="786"/>
                    <a:pt x="7204" y="822"/>
                    <a:pt x="7180" y="822"/>
                  </a:cubicBezTo>
                  <a:cubicBezTo>
                    <a:pt x="7156" y="786"/>
                    <a:pt x="7073" y="751"/>
                    <a:pt x="7097" y="715"/>
                  </a:cubicBezTo>
                  <a:cubicBezTo>
                    <a:pt x="6918" y="596"/>
                    <a:pt x="6704" y="477"/>
                    <a:pt x="6489" y="381"/>
                  </a:cubicBezTo>
                  <a:lnTo>
                    <a:pt x="6489" y="381"/>
                  </a:lnTo>
                  <a:cubicBezTo>
                    <a:pt x="6442" y="393"/>
                    <a:pt x="6513" y="405"/>
                    <a:pt x="6489" y="417"/>
                  </a:cubicBezTo>
                  <a:cubicBezTo>
                    <a:pt x="6481" y="419"/>
                    <a:pt x="6475" y="419"/>
                    <a:pt x="6469" y="419"/>
                  </a:cubicBezTo>
                  <a:cubicBezTo>
                    <a:pt x="6430" y="419"/>
                    <a:pt x="6442" y="391"/>
                    <a:pt x="6411" y="391"/>
                  </a:cubicBezTo>
                  <a:cubicBezTo>
                    <a:pt x="6406" y="391"/>
                    <a:pt x="6401" y="392"/>
                    <a:pt x="6394" y="393"/>
                  </a:cubicBezTo>
                  <a:lnTo>
                    <a:pt x="6430" y="370"/>
                  </a:lnTo>
                  <a:cubicBezTo>
                    <a:pt x="6411" y="362"/>
                    <a:pt x="6391" y="359"/>
                    <a:pt x="6369" y="359"/>
                  </a:cubicBezTo>
                  <a:cubicBezTo>
                    <a:pt x="6320" y="359"/>
                    <a:pt x="6265" y="373"/>
                    <a:pt x="6216" y="381"/>
                  </a:cubicBezTo>
                  <a:cubicBezTo>
                    <a:pt x="6228" y="346"/>
                    <a:pt x="6168" y="334"/>
                    <a:pt x="6228" y="334"/>
                  </a:cubicBezTo>
                  <a:cubicBezTo>
                    <a:pt x="6194" y="323"/>
                    <a:pt x="6202" y="188"/>
                    <a:pt x="6175" y="188"/>
                  </a:cubicBezTo>
                  <a:cubicBezTo>
                    <a:pt x="6173" y="188"/>
                    <a:pt x="6171" y="189"/>
                    <a:pt x="6168" y="191"/>
                  </a:cubicBezTo>
                  <a:lnTo>
                    <a:pt x="6168" y="334"/>
                  </a:lnTo>
                  <a:cubicBezTo>
                    <a:pt x="6162" y="340"/>
                    <a:pt x="6150" y="340"/>
                    <a:pt x="6140" y="340"/>
                  </a:cubicBezTo>
                  <a:cubicBezTo>
                    <a:pt x="6129" y="340"/>
                    <a:pt x="6120" y="340"/>
                    <a:pt x="6120" y="346"/>
                  </a:cubicBezTo>
                  <a:cubicBezTo>
                    <a:pt x="6097" y="310"/>
                    <a:pt x="6085" y="262"/>
                    <a:pt x="6061" y="262"/>
                  </a:cubicBezTo>
                  <a:cubicBezTo>
                    <a:pt x="6061" y="241"/>
                    <a:pt x="6071" y="234"/>
                    <a:pt x="6084" y="234"/>
                  </a:cubicBezTo>
                  <a:cubicBezTo>
                    <a:pt x="6099" y="234"/>
                    <a:pt x="6119" y="244"/>
                    <a:pt x="6132" y="251"/>
                  </a:cubicBezTo>
                  <a:cubicBezTo>
                    <a:pt x="6156" y="191"/>
                    <a:pt x="6061" y="179"/>
                    <a:pt x="6108" y="143"/>
                  </a:cubicBezTo>
                  <a:cubicBezTo>
                    <a:pt x="6102" y="142"/>
                    <a:pt x="6097" y="141"/>
                    <a:pt x="6093" y="141"/>
                  </a:cubicBezTo>
                  <a:cubicBezTo>
                    <a:pt x="6061" y="141"/>
                    <a:pt x="6105" y="180"/>
                    <a:pt x="6073" y="191"/>
                  </a:cubicBezTo>
                  <a:lnTo>
                    <a:pt x="6025" y="167"/>
                  </a:lnTo>
                  <a:lnTo>
                    <a:pt x="6061" y="191"/>
                  </a:lnTo>
                  <a:cubicBezTo>
                    <a:pt x="6031" y="198"/>
                    <a:pt x="6011" y="215"/>
                    <a:pt x="5988" y="215"/>
                  </a:cubicBezTo>
                  <a:cubicBezTo>
                    <a:pt x="5974" y="215"/>
                    <a:pt x="5960" y="209"/>
                    <a:pt x="5942" y="191"/>
                  </a:cubicBezTo>
                  <a:lnTo>
                    <a:pt x="5870" y="239"/>
                  </a:lnTo>
                  <a:cubicBezTo>
                    <a:pt x="5878" y="207"/>
                    <a:pt x="5860" y="207"/>
                    <a:pt x="5839" y="207"/>
                  </a:cubicBezTo>
                  <a:cubicBezTo>
                    <a:pt x="5829" y="207"/>
                    <a:pt x="5819" y="207"/>
                    <a:pt x="5811" y="203"/>
                  </a:cubicBezTo>
                  <a:lnTo>
                    <a:pt x="5835" y="179"/>
                  </a:lnTo>
                  <a:cubicBezTo>
                    <a:pt x="5799" y="167"/>
                    <a:pt x="5775" y="155"/>
                    <a:pt x="5763" y="131"/>
                  </a:cubicBezTo>
                  <a:cubicBezTo>
                    <a:pt x="5769" y="123"/>
                    <a:pt x="5774" y="120"/>
                    <a:pt x="5777" y="120"/>
                  </a:cubicBezTo>
                  <a:cubicBezTo>
                    <a:pt x="5785" y="120"/>
                    <a:pt x="5789" y="131"/>
                    <a:pt x="5797" y="131"/>
                  </a:cubicBezTo>
                  <a:cubicBezTo>
                    <a:pt x="5800" y="131"/>
                    <a:pt x="5805" y="128"/>
                    <a:pt x="5811" y="120"/>
                  </a:cubicBezTo>
                  <a:lnTo>
                    <a:pt x="5775" y="96"/>
                  </a:lnTo>
                  <a:cubicBezTo>
                    <a:pt x="5763" y="120"/>
                    <a:pt x="5739" y="131"/>
                    <a:pt x="5763" y="155"/>
                  </a:cubicBezTo>
                  <a:cubicBezTo>
                    <a:pt x="5726" y="192"/>
                    <a:pt x="5696" y="222"/>
                    <a:pt x="5639" y="222"/>
                  </a:cubicBezTo>
                  <a:cubicBezTo>
                    <a:pt x="5623" y="222"/>
                    <a:pt x="5605" y="220"/>
                    <a:pt x="5585" y="215"/>
                  </a:cubicBezTo>
                  <a:cubicBezTo>
                    <a:pt x="5549" y="155"/>
                    <a:pt x="5644" y="179"/>
                    <a:pt x="5632" y="131"/>
                  </a:cubicBezTo>
                  <a:cubicBezTo>
                    <a:pt x="5622" y="127"/>
                    <a:pt x="5611" y="126"/>
                    <a:pt x="5602" y="126"/>
                  </a:cubicBezTo>
                  <a:cubicBezTo>
                    <a:pt x="5533" y="126"/>
                    <a:pt x="5490" y="217"/>
                    <a:pt x="5443" y="217"/>
                  </a:cubicBezTo>
                  <a:cubicBezTo>
                    <a:pt x="5439" y="217"/>
                    <a:pt x="5434" y="217"/>
                    <a:pt x="5430" y="215"/>
                  </a:cubicBezTo>
                  <a:cubicBezTo>
                    <a:pt x="5415" y="210"/>
                    <a:pt x="5403" y="208"/>
                    <a:pt x="5394" y="208"/>
                  </a:cubicBezTo>
                  <a:cubicBezTo>
                    <a:pt x="5361" y="208"/>
                    <a:pt x="5348" y="229"/>
                    <a:pt x="5309" y="229"/>
                  </a:cubicBezTo>
                  <a:cubicBezTo>
                    <a:pt x="5302" y="229"/>
                    <a:pt x="5295" y="228"/>
                    <a:pt x="5287" y="227"/>
                  </a:cubicBezTo>
                  <a:cubicBezTo>
                    <a:pt x="5311" y="203"/>
                    <a:pt x="5239" y="191"/>
                    <a:pt x="5227" y="155"/>
                  </a:cubicBezTo>
                  <a:lnTo>
                    <a:pt x="5251" y="131"/>
                  </a:lnTo>
                  <a:cubicBezTo>
                    <a:pt x="5227" y="131"/>
                    <a:pt x="5215" y="120"/>
                    <a:pt x="5215" y="96"/>
                  </a:cubicBezTo>
                  <a:cubicBezTo>
                    <a:pt x="5215" y="143"/>
                    <a:pt x="5120" y="131"/>
                    <a:pt x="5061" y="143"/>
                  </a:cubicBezTo>
                  <a:lnTo>
                    <a:pt x="5073" y="191"/>
                  </a:lnTo>
                  <a:cubicBezTo>
                    <a:pt x="5035" y="191"/>
                    <a:pt x="4989" y="206"/>
                    <a:pt x="4954" y="206"/>
                  </a:cubicBezTo>
                  <a:cubicBezTo>
                    <a:pt x="4945" y="206"/>
                    <a:pt x="4937" y="205"/>
                    <a:pt x="4930" y="203"/>
                  </a:cubicBezTo>
                  <a:cubicBezTo>
                    <a:pt x="4858" y="215"/>
                    <a:pt x="4882" y="251"/>
                    <a:pt x="4823" y="286"/>
                  </a:cubicBezTo>
                  <a:cubicBezTo>
                    <a:pt x="4799" y="251"/>
                    <a:pt x="4799" y="215"/>
                    <a:pt x="4811" y="179"/>
                  </a:cubicBezTo>
                  <a:lnTo>
                    <a:pt x="4811" y="179"/>
                  </a:lnTo>
                  <a:cubicBezTo>
                    <a:pt x="4823" y="185"/>
                    <a:pt x="4834" y="185"/>
                    <a:pt x="4846" y="185"/>
                  </a:cubicBezTo>
                  <a:cubicBezTo>
                    <a:pt x="4858" y="185"/>
                    <a:pt x="4870" y="185"/>
                    <a:pt x="4882" y="191"/>
                  </a:cubicBezTo>
                  <a:cubicBezTo>
                    <a:pt x="4951" y="171"/>
                    <a:pt x="5012" y="111"/>
                    <a:pt x="5078" y="111"/>
                  </a:cubicBezTo>
                  <a:cubicBezTo>
                    <a:pt x="5092" y="111"/>
                    <a:pt x="5106" y="113"/>
                    <a:pt x="5120" y="120"/>
                  </a:cubicBezTo>
                  <a:cubicBezTo>
                    <a:pt x="5133" y="85"/>
                    <a:pt x="5129" y="76"/>
                    <a:pt x="5117" y="76"/>
                  </a:cubicBezTo>
                  <a:cubicBezTo>
                    <a:pt x="5101" y="76"/>
                    <a:pt x="5072" y="92"/>
                    <a:pt x="5048" y="92"/>
                  </a:cubicBezTo>
                  <a:cubicBezTo>
                    <a:pt x="5039" y="92"/>
                    <a:pt x="5031" y="90"/>
                    <a:pt x="5025" y="84"/>
                  </a:cubicBezTo>
                  <a:lnTo>
                    <a:pt x="5037" y="84"/>
                  </a:lnTo>
                  <a:cubicBezTo>
                    <a:pt x="5025" y="84"/>
                    <a:pt x="5025" y="84"/>
                    <a:pt x="5025" y="72"/>
                  </a:cubicBezTo>
                  <a:cubicBezTo>
                    <a:pt x="5049" y="72"/>
                    <a:pt x="5096" y="60"/>
                    <a:pt x="5108" y="12"/>
                  </a:cubicBezTo>
                  <a:cubicBezTo>
                    <a:pt x="5069" y="12"/>
                    <a:pt x="5070" y="69"/>
                    <a:pt x="5039" y="69"/>
                  </a:cubicBezTo>
                  <a:cubicBezTo>
                    <a:pt x="5032" y="69"/>
                    <a:pt x="5024" y="66"/>
                    <a:pt x="5013" y="60"/>
                  </a:cubicBezTo>
                  <a:cubicBezTo>
                    <a:pt x="5006" y="63"/>
                    <a:pt x="5000" y="65"/>
                    <a:pt x="4994" y="65"/>
                  </a:cubicBezTo>
                  <a:cubicBezTo>
                    <a:pt x="4956" y="65"/>
                    <a:pt x="4926" y="11"/>
                    <a:pt x="49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82"/>
            <p:cNvSpPr/>
            <p:nvPr/>
          </p:nvSpPr>
          <p:spPr>
            <a:xfrm>
              <a:off x="5447400" y="2316775"/>
              <a:ext cx="1200" cy="625"/>
            </a:xfrm>
            <a:custGeom>
              <a:avLst/>
              <a:gdLst/>
              <a:ahLst/>
              <a:cxnLst/>
              <a:rect l="l" t="t" r="r" b="b"/>
              <a:pathLst>
                <a:path w="48" h="25" extrusionOk="0">
                  <a:moveTo>
                    <a:pt x="48" y="1"/>
                  </a:moveTo>
                  <a:cubicBezTo>
                    <a:pt x="36" y="1"/>
                    <a:pt x="12" y="1"/>
                    <a:pt x="0" y="13"/>
                  </a:cubicBezTo>
                  <a:lnTo>
                    <a:pt x="24" y="25"/>
                  </a:lnTo>
                  <a:lnTo>
                    <a:pt x="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82"/>
            <p:cNvSpPr/>
            <p:nvPr/>
          </p:nvSpPr>
          <p:spPr>
            <a:xfrm>
              <a:off x="5440675" y="2331550"/>
              <a:ext cx="1375" cy="1625"/>
            </a:xfrm>
            <a:custGeom>
              <a:avLst/>
              <a:gdLst/>
              <a:ahLst/>
              <a:cxnLst/>
              <a:rect l="l" t="t" r="r" b="b"/>
              <a:pathLst>
                <a:path w="55" h="65" extrusionOk="0">
                  <a:moveTo>
                    <a:pt x="48" y="0"/>
                  </a:moveTo>
                  <a:cubicBezTo>
                    <a:pt x="31" y="0"/>
                    <a:pt x="0" y="54"/>
                    <a:pt x="31" y="65"/>
                  </a:cubicBezTo>
                  <a:lnTo>
                    <a:pt x="55" y="5"/>
                  </a:lnTo>
                  <a:cubicBezTo>
                    <a:pt x="53" y="2"/>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82"/>
            <p:cNvSpPr/>
            <p:nvPr/>
          </p:nvSpPr>
          <p:spPr>
            <a:xfrm>
              <a:off x="5450675" y="2327800"/>
              <a:ext cx="900" cy="1500"/>
            </a:xfrm>
            <a:custGeom>
              <a:avLst/>
              <a:gdLst/>
              <a:ahLst/>
              <a:cxnLst/>
              <a:rect l="l" t="t" r="r" b="b"/>
              <a:pathLst>
                <a:path w="36" h="60" extrusionOk="0">
                  <a:moveTo>
                    <a:pt x="24" y="0"/>
                  </a:moveTo>
                  <a:cubicBezTo>
                    <a:pt x="0" y="24"/>
                    <a:pt x="0" y="48"/>
                    <a:pt x="24" y="60"/>
                  </a:cubicBezTo>
                  <a:cubicBezTo>
                    <a:pt x="19" y="46"/>
                    <a:pt x="20" y="43"/>
                    <a:pt x="23" y="43"/>
                  </a:cubicBezTo>
                  <a:lnTo>
                    <a:pt x="23" y="43"/>
                  </a:lnTo>
                  <a:cubicBezTo>
                    <a:pt x="25" y="43"/>
                    <a:pt x="28" y="45"/>
                    <a:pt x="31" y="45"/>
                  </a:cubicBezTo>
                  <a:cubicBezTo>
                    <a:pt x="34" y="45"/>
                    <a:pt x="36" y="43"/>
                    <a:pt x="36" y="36"/>
                  </a:cubicBezTo>
                  <a:lnTo>
                    <a:pt x="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82"/>
            <p:cNvSpPr/>
            <p:nvPr/>
          </p:nvSpPr>
          <p:spPr>
            <a:xfrm>
              <a:off x="5441150" y="2337325"/>
              <a:ext cx="1500" cy="2100"/>
            </a:xfrm>
            <a:custGeom>
              <a:avLst/>
              <a:gdLst/>
              <a:ahLst/>
              <a:cxnLst/>
              <a:rect l="l" t="t" r="r" b="b"/>
              <a:pathLst>
                <a:path w="60" h="84" extrusionOk="0">
                  <a:moveTo>
                    <a:pt x="12" y="0"/>
                  </a:moveTo>
                  <a:cubicBezTo>
                    <a:pt x="60" y="24"/>
                    <a:pt x="0" y="72"/>
                    <a:pt x="48" y="84"/>
                  </a:cubicBezTo>
                  <a:cubicBezTo>
                    <a:pt x="24" y="60"/>
                    <a:pt x="60"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82"/>
            <p:cNvSpPr/>
            <p:nvPr/>
          </p:nvSpPr>
          <p:spPr>
            <a:xfrm>
              <a:off x="5450975" y="2334350"/>
              <a:ext cx="1800" cy="1500"/>
            </a:xfrm>
            <a:custGeom>
              <a:avLst/>
              <a:gdLst/>
              <a:ahLst/>
              <a:cxnLst/>
              <a:rect l="l" t="t" r="r" b="b"/>
              <a:pathLst>
                <a:path w="72" h="60" extrusionOk="0">
                  <a:moveTo>
                    <a:pt x="36" y="0"/>
                  </a:moveTo>
                  <a:cubicBezTo>
                    <a:pt x="36" y="24"/>
                    <a:pt x="0" y="60"/>
                    <a:pt x="24" y="60"/>
                  </a:cubicBezTo>
                  <a:cubicBezTo>
                    <a:pt x="72" y="48"/>
                    <a:pt x="36" y="24"/>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82"/>
            <p:cNvSpPr/>
            <p:nvPr/>
          </p:nvSpPr>
          <p:spPr>
            <a:xfrm>
              <a:off x="5443825" y="2342375"/>
              <a:ext cx="2700" cy="3275"/>
            </a:xfrm>
            <a:custGeom>
              <a:avLst/>
              <a:gdLst/>
              <a:ahLst/>
              <a:cxnLst/>
              <a:rect l="l" t="t" r="r" b="b"/>
              <a:pathLst>
                <a:path w="108" h="131" extrusionOk="0">
                  <a:moveTo>
                    <a:pt x="86" y="63"/>
                  </a:moveTo>
                  <a:cubicBezTo>
                    <a:pt x="89" y="66"/>
                    <a:pt x="92" y="69"/>
                    <a:pt x="96" y="72"/>
                  </a:cubicBezTo>
                  <a:cubicBezTo>
                    <a:pt x="96" y="67"/>
                    <a:pt x="92" y="65"/>
                    <a:pt x="86" y="63"/>
                  </a:cubicBezTo>
                  <a:close/>
                  <a:moveTo>
                    <a:pt x="36" y="1"/>
                  </a:moveTo>
                  <a:cubicBezTo>
                    <a:pt x="24" y="48"/>
                    <a:pt x="36" y="108"/>
                    <a:pt x="0" y="108"/>
                  </a:cubicBezTo>
                  <a:cubicBezTo>
                    <a:pt x="20" y="121"/>
                    <a:pt x="47" y="130"/>
                    <a:pt x="69" y="130"/>
                  </a:cubicBezTo>
                  <a:cubicBezTo>
                    <a:pt x="87" y="130"/>
                    <a:pt x="102" y="124"/>
                    <a:pt x="108" y="108"/>
                  </a:cubicBezTo>
                  <a:cubicBezTo>
                    <a:pt x="72" y="108"/>
                    <a:pt x="60" y="84"/>
                    <a:pt x="60" y="60"/>
                  </a:cubicBezTo>
                  <a:cubicBezTo>
                    <a:pt x="67" y="60"/>
                    <a:pt x="78" y="60"/>
                    <a:pt x="86" y="63"/>
                  </a:cubicBezTo>
                  <a:lnTo>
                    <a:pt x="86" y="63"/>
                  </a:lnTo>
                  <a:cubicBezTo>
                    <a:pt x="60" y="36"/>
                    <a:pt x="58" y="3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82"/>
            <p:cNvSpPr/>
            <p:nvPr/>
          </p:nvSpPr>
          <p:spPr>
            <a:xfrm>
              <a:off x="5450525" y="2335825"/>
              <a:ext cx="2250" cy="1825"/>
            </a:xfrm>
            <a:custGeom>
              <a:avLst/>
              <a:gdLst/>
              <a:ahLst/>
              <a:cxnLst/>
              <a:rect l="l" t="t" r="r" b="b"/>
              <a:pathLst>
                <a:path w="90" h="73" extrusionOk="0">
                  <a:moveTo>
                    <a:pt x="90" y="1"/>
                  </a:moveTo>
                  <a:lnTo>
                    <a:pt x="90" y="1"/>
                  </a:lnTo>
                  <a:cubicBezTo>
                    <a:pt x="66" y="13"/>
                    <a:pt x="42" y="25"/>
                    <a:pt x="42" y="48"/>
                  </a:cubicBezTo>
                  <a:lnTo>
                    <a:pt x="6" y="48"/>
                  </a:lnTo>
                  <a:cubicBezTo>
                    <a:pt x="1" y="54"/>
                    <a:pt x="0" y="56"/>
                    <a:pt x="3" y="56"/>
                  </a:cubicBezTo>
                  <a:cubicBezTo>
                    <a:pt x="7" y="56"/>
                    <a:pt x="21" y="50"/>
                    <a:pt x="33" y="50"/>
                  </a:cubicBezTo>
                  <a:cubicBezTo>
                    <a:pt x="44" y="50"/>
                    <a:pt x="54" y="55"/>
                    <a:pt x="54" y="72"/>
                  </a:cubicBezTo>
                  <a:cubicBezTo>
                    <a:pt x="66" y="48"/>
                    <a:pt x="90" y="37"/>
                    <a:pt x="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82"/>
            <p:cNvSpPr/>
            <p:nvPr/>
          </p:nvSpPr>
          <p:spPr>
            <a:xfrm>
              <a:off x="5443825" y="2346850"/>
              <a:ext cx="3000" cy="3000"/>
            </a:xfrm>
            <a:custGeom>
              <a:avLst/>
              <a:gdLst/>
              <a:ahLst/>
              <a:cxnLst/>
              <a:rect l="l" t="t" r="r" b="b"/>
              <a:pathLst>
                <a:path w="120" h="120" extrusionOk="0">
                  <a:moveTo>
                    <a:pt x="0" y="0"/>
                  </a:moveTo>
                  <a:cubicBezTo>
                    <a:pt x="24" y="60"/>
                    <a:pt x="84" y="108"/>
                    <a:pt x="108" y="119"/>
                  </a:cubicBezTo>
                  <a:lnTo>
                    <a:pt x="119" y="96"/>
                  </a:lnTo>
                  <a:cubicBezTo>
                    <a:pt x="72" y="72"/>
                    <a:pt x="48" y="1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82"/>
            <p:cNvSpPr/>
            <p:nvPr/>
          </p:nvSpPr>
          <p:spPr>
            <a:xfrm>
              <a:off x="5450375" y="2339700"/>
              <a:ext cx="1800" cy="925"/>
            </a:xfrm>
            <a:custGeom>
              <a:avLst/>
              <a:gdLst/>
              <a:ahLst/>
              <a:cxnLst/>
              <a:rect l="l" t="t" r="r" b="b"/>
              <a:pathLst>
                <a:path w="72" h="37" extrusionOk="0">
                  <a:moveTo>
                    <a:pt x="36" y="1"/>
                  </a:moveTo>
                  <a:cubicBezTo>
                    <a:pt x="48" y="24"/>
                    <a:pt x="0" y="13"/>
                    <a:pt x="24" y="36"/>
                  </a:cubicBezTo>
                  <a:lnTo>
                    <a:pt x="72" y="24"/>
                  </a:lnTo>
                  <a:cubicBezTo>
                    <a:pt x="72" y="14"/>
                    <a:pt x="70" y="11"/>
                    <a:pt x="67" y="11"/>
                  </a:cubicBezTo>
                  <a:cubicBezTo>
                    <a:pt x="61" y="11"/>
                    <a:pt x="49" y="26"/>
                    <a:pt x="41" y="26"/>
                  </a:cubicBezTo>
                  <a:cubicBezTo>
                    <a:pt x="39" y="26"/>
                    <a:pt x="37" y="26"/>
                    <a:pt x="36" y="24"/>
                  </a:cubicBezTo>
                  <a:cubicBezTo>
                    <a:pt x="48" y="13"/>
                    <a:pt x="48"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82"/>
            <p:cNvSpPr/>
            <p:nvPr/>
          </p:nvSpPr>
          <p:spPr>
            <a:xfrm>
              <a:off x="5453050" y="2341750"/>
              <a:ext cx="1800" cy="1550"/>
            </a:xfrm>
            <a:custGeom>
              <a:avLst/>
              <a:gdLst/>
              <a:ahLst/>
              <a:cxnLst/>
              <a:rect l="l" t="t" r="r" b="b"/>
              <a:pathLst>
                <a:path w="72" h="62" extrusionOk="0">
                  <a:moveTo>
                    <a:pt x="52" y="1"/>
                  </a:moveTo>
                  <a:cubicBezTo>
                    <a:pt x="38" y="1"/>
                    <a:pt x="36" y="29"/>
                    <a:pt x="1" y="38"/>
                  </a:cubicBezTo>
                  <a:cubicBezTo>
                    <a:pt x="12" y="50"/>
                    <a:pt x="24" y="50"/>
                    <a:pt x="36" y="62"/>
                  </a:cubicBezTo>
                  <a:cubicBezTo>
                    <a:pt x="48" y="50"/>
                    <a:pt x="60" y="26"/>
                    <a:pt x="72" y="14"/>
                  </a:cubicBezTo>
                  <a:cubicBezTo>
                    <a:pt x="63" y="4"/>
                    <a:pt x="56" y="1"/>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82"/>
            <p:cNvSpPr/>
            <p:nvPr/>
          </p:nvSpPr>
          <p:spPr>
            <a:xfrm>
              <a:off x="5452750" y="2344175"/>
              <a:ext cx="2400" cy="625"/>
            </a:xfrm>
            <a:custGeom>
              <a:avLst/>
              <a:gdLst/>
              <a:ahLst/>
              <a:cxnLst/>
              <a:rect l="l" t="t" r="r" b="b"/>
              <a:pathLst>
                <a:path w="96" h="25" extrusionOk="0">
                  <a:moveTo>
                    <a:pt x="1" y="0"/>
                  </a:moveTo>
                  <a:lnTo>
                    <a:pt x="1" y="12"/>
                  </a:lnTo>
                  <a:cubicBezTo>
                    <a:pt x="36" y="12"/>
                    <a:pt x="60" y="24"/>
                    <a:pt x="96" y="24"/>
                  </a:cubicBezTo>
                  <a:cubicBezTo>
                    <a:pt x="48" y="12"/>
                    <a:pt x="48"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82"/>
            <p:cNvSpPr/>
            <p:nvPr/>
          </p:nvSpPr>
          <p:spPr>
            <a:xfrm>
              <a:off x="5468350" y="2360125"/>
              <a:ext cx="1500" cy="850"/>
            </a:xfrm>
            <a:custGeom>
              <a:avLst/>
              <a:gdLst/>
              <a:ahLst/>
              <a:cxnLst/>
              <a:rect l="l" t="t" r="r" b="b"/>
              <a:pathLst>
                <a:path w="60" h="34" extrusionOk="0">
                  <a:moveTo>
                    <a:pt x="4" y="0"/>
                  </a:moveTo>
                  <a:cubicBezTo>
                    <a:pt x="1" y="0"/>
                    <a:pt x="1" y="2"/>
                    <a:pt x="8" y="5"/>
                  </a:cubicBezTo>
                  <a:cubicBezTo>
                    <a:pt x="8" y="23"/>
                    <a:pt x="52" y="34"/>
                    <a:pt x="58" y="34"/>
                  </a:cubicBezTo>
                  <a:cubicBezTo>
                    <a:pt x="59" y="34"/>
                    <a:pt x="56" y="32"/>
                    <a:pt x="43" y="29"/>
                  </a:cubicBezTo>
                  <a:cubicBezTo>
                    <a:pt x="43" y="12"/>
                    <a:pt x="11" y="0"/>
                    <a:pt x="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82"/>
            <p:cNvSpPr/>
            <p:nvPr/>
          </p:nvSpPr>
          <p:spPr>
            <a:xfrm>
              <a:off x="5464350" y="2350425"/>
              <a:ext cx="1825" cy="825"/>
            </a:xfrm>
            <a:custGeom>
              <a:avLst/>
              <a:gdLst/>
              <a:ahLst/>
              <a:cxnLst/>
              <a:rect l="l" t="t" r="r" b="b"/>
              <a:pathLst>
                <a:path w="73" h="33" extrusionOk="0">
                  <a:moveTo>
                    <a:pt x="72" y="0"/>
                  </a:moveTo>
                  <a:lnTo>
                    <a:pt x="72" y="0"/>
                  </a:lnTo>
                  <a:cubicBezTo>
                    <a:pt x="60" y="12"/>
                    <a:pt x="13" y="0"/>
                    <a:pt x="1" y="24"/>
                  </a:cubicBezTo>
                  <a:cubicBezTo>
                    <a:pt x="7" y="30"/>
                    <a:pt x="13" y="33"/>
                    <a:pt x="19" y="33"/>
                  </a:cubicBezTo>
                  <a:cubicBezTo>
                    <a:pt x="25" y="33"/>
                    <a:pt x="31" y="30"/>
                    <a:pt x="37" y="24"/>
                  </a:cubicBezTo>
                  <a:cubicBezTo>
                    <a:pt x="60" y="24"/>
                    <a:pt x="72" y="12"/>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82"/>
            <p:cNvSpPr/>
            <p:nvPr/>
          </p:nvSpPr>
          <p:spPr>
            <a:xfrm>
              <a:off x="5470600" y="2334050"/>
              <a:ext cx="1525" cy="1225"/>
            </a:xfrm>
            <a:custGeom>
              <a:avLst/>
              <a:gdLst/>
              <a:ahLst/>
              <a:cxnLst/>
              <a:rect l="l" t="t" r="r" b="b"/>
              <a:pathLst>
                <a:path w="61" h="49" extrusionOk="0">
                  <a:moveTo>
                    <a:pt x="1" y="0"/>
                  </a:moveTo>
                  <a:lnTo>
                    <a:pt x="1" y="0"/>
                  </a:lnTo>
                  <a:cubicBezTo>
                    <a:pt x="9" y="9"/>
                    <a:pt x="6" y="17"/>
                    <a:pt x="12" y="17"/>
                  </a:cubicBezTo>
                  <a:cubicBezTo>
                    <a:pt x="14" y="17"/>
                    <a:pt x="18" y="16"/>
                    <a:pt x="25" y="12"/>
                  </a:cubicBezTo>
                  <a:cubicBezTo>
                    <a:pt x="25" y="36"/>
                    <a:pt x="37" y="48"/>
                    <a:pt x="61" y="48"/>
                  </a:cubicBezTo>
                  <a:cubicBezTo>
                    <a:pt x="49" y="36"/>
                    <a:pt x="37"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82"/>
            <p:cNvSpPr/>
            <p:nvPr/>
          </p:nvSpPr>
          <p:spPr>
            <a:xfrm>
              <a:off x="5469125" y="2329650"/>
              <a:ext cx="925" cy="400"/>
            </a:xfrm>
            <a:custGeom>
              <a:avLst/>
              <a:gdLst/>
              <a:ahLst/>
              <a:cxnLst/>
              <a:rect l="l" t="t" r="r" b="b"/>
              <a:pathLst>
                <a:path w="37" h="16" extrusionOk="0">
                  <a:moveTo>
                    <a:pt x="18" y="1"/>
                  </a:moveTo>
                  <a:cubicBezTo>
                    <a:pt x="9" y="1"/>
                    <a:pt x="0" y="4"/>
                    <a:pt x="0" y="10"/>
                  </a:cubicBezTo>
                  <a:cubicBezTo>
                    <a:pt x="8" y="10"/>
                    <a:pt x="11" y="15"/>
                    <a:pt x="19" y="15"/>
                  </a:cubicBezTo>
                  <a:cubicBezTo>
                    <a:pt x="23" y="15"/>
                    <a:pt x="28" y="14"/>
                    <a:pt x="36" y="10"/>
                  </a:cubicBezTo>
                  <a:cubicBezTo>
                    <a:pt x="36" y="4"/>
                    <a:pt x="27"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82"/>
            <p:cNvSpPr/>
            <p:nvPr/>
          </p:nvSpPr>
          <p:spPr>
            <a:xfrm>
              <a:off x="5435775" y="2293100"/>
              <a:ext cx="925" cy="800"/>
            </a:xfrm>
            <a:custGeom>
              <a:avLst/>
              <a:gdLst/>
              <a:ahLst/>
              <a:cxnLst/>
              <a:rect l="l" t="t" r="r" b="b"/>
              <a:pathLst>
                <a:path w="37" h="32" extrusionOk="0">
                  <a:moveTo>
                    <a:pt x="15" y="0"/>
                  </a:moveTo>
                  <a:cubicBezTo>
                    <a:pt x="6" y="0"/>
                    <a:pt x="1" y="8"/>
                    <a:pt x="1" y="31"/>
                  </a:cubicBezTo>
                  <a:cubicBezTo>
                    <a:pt x="25" y="31"/>
                    <a:pt x="13" y="7"/>
                    <a:pt x="37" y="7"/>
                  </a:cubicBezTo>
                  <a:cubicBezTo>
                    <a:pt x="28" y="3"/>
                    <a:pt x="21"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82"/>
            <p:cNvSpPr/>
            <p:nvPr/>
          </p:nvSpPr>
          <p:spPr>
            <a:xfrm>
              <a:off x="5434300" y="2292675"/>
              <a:ext cx="325" cy="925"/>
            </a:xfrm>
            <a:custGeom>
              <a:avLst/>
              <a:gdLst/>
              <a:ahLst/>
              <a:cxnLst/>
              <a:rect l="l" t="t" r="r" b="b"/>
              <a:pathLst>
                <a:path w="13" h="37" extrusionOk="0">
                  <a:moveTo>
                    <a:pt x="0" y="0"/>
                  </a:moveTo>
                  <a:lnTo>
                    <a:pt x="12" y="36"/>
                  </a:lnTo>
                  <a:lnTo>
                    <a:pt x="12" y="24"/>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82"/>
            <p:cNvSpPr/>
            <p:nvPr/>
          </p:nvSpPr>
          <p:spPr>
            <a:xfrm>
              <a:off x="5429825" y="2291175"/>
              <a:ext cx="625" cy="325"/>
            </a:xfrm>
            <a:custGeom>
              <a:avLst/>
              <a:gdLst/>
              <a:ahLst/>
              <a:cxnLst/>
              <a:rect l="l" t="t" r="r" b="b"/>
              <a:pathLst>
                <a:path w="25" h="13" extrusionOk="0">
                  <a:moveTo>
                    <a:pt x="25" y="1"/>
                  </a:moveTo>
                  <a:lnTo>
                    <a:pt x="25" y="1"/>
                  </a:lnTo>
                  <a:cubicBezTo>
                    <a:pt x="13" y="1"/>
                    <a:pt x="1" y="13"/>
                    <a:pt x="13" y="13"/>
                  </a:cubicBezTo>
                  <a:cubicBezTo>
                    <a:pt x="13" y="13"/>
                    <a:pt x="13"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82"/>
            <p:cNvSpPr/>
            <p:nvPr/>
          </p:nvSpPr>
          <p:spPr>
            <a:xfrm>
              <a:off x="5430425" y="2291175"/>
              <a:ext cx="625" cy="325"/>
            </a:xfrm>
            <a:custGeom>
              <a:avLst/>
              <a:gdLst/>
              <a:ahLst/>
              <a:cxnLst/>
              <a:rect l="l" t="t" r="r" b="b"/>
              <a:pathLst>
                <a:path w="25" h="13" extrusionOk="0">
                  <a:moveTo>
                    <a:pt x="1" y="1"/>
                  </a:moveTo>
                  <a:cubicBezTo>
                    <a:pt x="13" y="1"/>
                    <a:pt x="13" y="1"/>
                    <a:pt x="13" y="13"/>
                  </a:cubicBezTo>
                  <a:lnTo>
                    <a:pt x="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82"/>
            <p:cNvSpPr/>
            <p:nvPr/>
          </p:nvSpPr>
          <p:spPr>
            <a:xfrm>
              <a:off x="5428350" y="2290600"/>
              <a:ext cx="2100" cy="1800"/>
            </a:xfrm>
            <a:custGeom>
              <a:avLst/>
              <a:gdLst/>
              <a:ahLst/>
              <a:cxnLst/>
              <a:rect l="l" t="t" r="r" b="b"/>
              <a:pathLst>
                <a:path w="84" h="72" extrusionOk="0">
                  <a:moveTo>
                    <a:pt x="48" y="0"/>
                  </a:moveTo>
                  <a:lnTo>
                    <a:pt x="12" y="24"/>
                  </a:lnTo>
                  <a:lnTo>
                    <a:pt x="36" y="72"/>
                  </a:lnTo>
                  <a:cubicBezTo>
                    <a:pt x="84" y="60"/>
                    <a:pt x="0" y="36"/>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82"/>
            <p:cNvSpPr/>
            <p:nvPr/>
          </p:nvSpPr>
          <p:spPr>
            <a:xfrm>
              <a:off x="5419725" y="2290600"/>
              <a:ext cx="5375" cy="2850"/>
            </a:xfrm>
            <a:custGeom>
              <a:avLst/>
              <a:gdLst/>
              <a:ahLst/>
              <a:cxnLst/>
              <a:rect l="l" t="t" r="r" b="b"/>
              <a:pathLst>
                <a:path w="215" h="114" extrusionOk="0">
                  <a:moveTo>
                    <a:pt x="107" y="0"/>
                  </a:moveTo>
                  <a:lnTo>
                    <a:pt x="107" y="0"/>
                  </a:lnTo>
                  <a:cubicBezTo>
                    <a:pt x="0" y="12"/>
                    <a:pt x="119" y="95"/>
                    <a:pt x="0" y="107"/>
                  </a:cubicBezTo>
                  <a:cubicBezTo>
                    <a:pt x="12" y="111"/>
                    <a:pt x="22" y="113"/>
                    <a:pt x="31" y="113"/>
                  </a:cubicBezTo>
                  <a:cubicBezTo>
                    <a:pt x="87" y="113"/>
                    <a:pt x="78" y="38"/>
                    <a:pt x="129" y="38"/>
                  </a:cubicBezTo>
                  <a:cubicBezTo>
                    <a:pt x="139" y="38"/>
                    <a:pt x="151" y="41"/>
                    <a:pt x="167" y="48"/>
                  </a:cubicBezTo>
                  <a:cubicBezTo>
                    <a:pt x="135" y="16"/>
                    <a:pt x="161" y="16"/>
                    <a:pt x="186" y="16"/>
                  </a:cubicBezTo>
                  <a:lnTo>
                    <a:pt x="186" y="16"/>
                  </a:lnTo>
                  <a:cubicBezTo>
                    <a:pt x="198" y="16"/>
                    <a:pt x="210" y="16"/>
                    <a:pt x="214" y="12"/>
                  </a:cubicBezTo>
                  <a:cubicBezTo>
                    <a:pt x="209" y="8"/>
                    <a:pt x="203" y="7"/>
                    <a:pt x="197" y="7"/>
                  </a:cubicBezTo>
                  <a:cubicBezTo>
                    <a:pt x="174" y="7"/>
                    <a:pt x="148" y="24"/>
                    <a:pt x="130" y="24"/>
                  </a:cubicBezTo>
                  <a:cubicBezTo>
                    <a:pt x="119" y="24"/>
                    <a:pt x="111" y="19"/>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82"/>
            <p:cNvSpPr/>
            <p:nvPr/>
          </p:nvSpPr>
          <p:spPr>
            <a:xfrm>
              <a:off x="5423875" y="2292650"/>
              <a:ext cx="1400" cy="850"/>
            </a:xfrm>
            <a:custGeom>
              <a:avLst/>
              <a:gdLst/>
              <a:ahLst/>
              <a:cxnLst/>
              <a:rect l="l" t="t" r="r" b="b"/>
              <a:pathLst>
                <a:path w="56" h="34" extrusionOk="0">
                  <a:moveTo>
                    <a:pt x="25" y="0"/>
                  </a:moveTo>
                  <a:cubicBezTo>
                    <a:pt x="15" y="0"/>
                    <a:pt x="5" y="4"/>
                    <a:pt x="1" y="13"/>
                  </a:cubicBezTo>
                  <a:cubicBezTo>
                    <a:pt x="10" y="13"/>
                    <a:pt x="25" y="33"/>
                    <a:pt x="38" y="33"/>
                  </a:cubicBezTo>
                  <a:cubicBezTo>
                    <a:pt x="42" y="33"/>
                    <a:pt x="45" y="31"/>
                    <a:pt x="48" y="25"/>
                  </a:cubicBezTo>
                  <a:cubicBezTo>
                    <a:pt x="56" y="11"/>
                    <a:pt x="40"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82"/>
            <p:cNvSpPr/>
            <p:nvPr/>
          </p:nvSpPr>
          <p:spPr>
            <a:xfrm>
              <a:off x="5418825" y="2290300"/>
              <a:ext cx="1200" cy="600"/>
            </a:xfrm>
            <a:custGeom>
              <a:avLst/>
              <a:gdLst/>
              <a:ahLst/>
              <a:cxnLst/>
              <a:rect l="l" t="t" r="r" b="b"/>
              <a:pathLst>
                <a:path w="48" h="24" extrusionOk="0">
                  <a:moveTo>
                    <a:pt x="12" y="0"/>
                  </a:moveTo>
                  <a:lnTo>
                    <a:pt x="0" y="12"/>
                  </a:lnTo>
                  <a:lnTo>
                    <a:pt x="48" y="24"/>
                  </a:lnTo>
                  <a:lnTo>
                    <a:pt x="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82"/>
            <p:cNvSpPr/>
            <p:nvPr/>
          </p:nvSpPr>
          <p:spPr>
            <a:xfrm>
              <a:off x="5416550" y="2289700"/>
              <a:ext cx="1100" cy="625"/>
            </a:xfrm>
            <a:custGeom>
              <a:avLst/>
              <a:gdLst/>
              <a:ahLst/>
              <a:cxnLst/>
              <a:rect l="l" t="t" r="r" b="b"/>
              <a:pathLst>
                <a:path w="44" h="25" extrusionOk="0">
                  <a:moveTo>
                    <a:pt x="44" y="0"/>
                  </a:moveTo>
                  <a:lnTo>
                    <a:pt x="39" y="5"/>
                  </a:lnTo>
                  <a:lnTo>
                    <a:pt x="39" y="5"/>
                  </a:lnTo>
                  <a:cubicBezTo>
                    <a:pt x="42" y="4"/>
                    <a:pt x="44" y="3"/>
                    <a:pt x="44" y="0"/>
                  </a:cubicBezTo>
                  <a:close/>
                  <a:moveTo>
                    <a:pt x="39" y="5"/>
                  </a:moveTo>
                  <a:lnTo>
                    <a:pt x="39" y="5"/>
                  </a:lnTo>
                  <a:cubicBezTo>
                    <a:pt x="27" y="9"/>
                    <a:pt x="1" y="5"/>
                    <a:pt x="20" y="24"/>
                  </a:cubicBezTo>
                  <a:lnTo>
                    <a:pt x="39" y="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82"/>
            <p:cNvSpPr/>
            <p:nvPr/>
          </p:nvSpPr>
          <p:spPr>
            <a:xfrm>
              <a:off x="5411575" y="2289075"/>
              <a:ext cx="1325" cy="1275"/>
            </a:xfrm>
            <a:custGeom>
              <a:avLst/>
              <a:gdLst/>
              <a:ahLst/>
              <a:cxnLst/>
              <a:rect l="l" t="t" r="r" b="b"/>
              <a:pathLst>
                <a:path w="53" h="51" extrusionOk="0">
                  <a:moveTo>
                    <a:pt x="44" y="0"/>
                  </a:moveTo>
                  <a:cubicBezTo>
                    <a:pt x="16" y="0"/>
                    <a:pt x="0" y="51"/>
                    <a:pt x="40" y="51"/>
                  </a:cubicBezTo>
                  <a:cubicBezTo>
                    <a:pt x="43" y="51"/>
                    <a:pt x="48" y="50"/>
                    <a:pt x="52" y="49"/>
                  </a:cubicBezTo>
                  <a:lnTo>
                    <a:pt x="40" y="49"/>
                  </a:lnTo>
                  <a:cubicBezTo>
                    <a:pt x="40" y="37"/>
                    <a:pt x="5" y="2"/>
                    <a:pt x="52" y="2"/>
                  </a:cubicBezTo>
                  <a:cubicBezTo>
                    <a:pt x="49" y="1"/>
                    <a:pt x="47"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82"/>
            <p:cNvSpPr/>
            <p:nvPr/>
          </p:nvSpPr>
          <p:spPr>
            <a:xfrm>
              <a:off x="5402750" y="2291475"/>
              <a:ext cx="1500" cy="625"/>
            </a:xfrm>
            <a:custGeom>
              <a:avLst/>
              <a:gdLst/>
              <a:ahLst/>
              <a:cxnLst/>
              <a:rect l="l" t="t" r="r" b="b"/>
              <a:pathLst>
                <a:path w="60" h="25" extrusionOk="0">
                  <a:moveTo>
                    <a:pt x="48" y="1"/>
                  </a:moveTo>
                  <a:lnTo>
                    <a:pt x="0" y="13"/>
                  </a:lnTo>
                  <a:lnTo>
                    <a:pt x="12" y="25"/>
                  </a:lnTo>
                  <a:cubicBezTo>
                    <a:pt x="36" y="25"/>
                    <a:pt x="60" y="1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82"/>
            <p:cNvSpPr/>
            <p:nvPr/>
          </p:nvSpPr>
          <p:spPr>
            <a:xfrm>
              <a:off x="5403350" y="2296550"/>
              <a:ext cx="2100" cy="550"/>
            </a:xfrm>
            <a:custGeom>
              <a:avLst/>
              <a:gdLst/>
              <a:ahLst/>
              <a:cxnLst/>
              <a:rect l="l" t="t" r="r" b="b"/>
              <a:pathLst>
                <a:path w="84" h="22" extrusionOk="0">
                  <a:moveTo>
                    <a:pt x="0" y="0"/>
                  </a:moveTo>
                  <a:cubicBezTo>
                    <a:pt x="8" y="17"/>
                    <a:pt x="17" y="22"/>
                    <a:pt x="26" y="22"/>
                  </a:cubicBezTo>
                  <a:cubicBezTo>
                    <a:pt x="37" y="22"/>
                    <a:pt x="50" y="13"/>
                    <a:pt x="65" y="11"/>
                  </a:cubicBezTo>
                  <a:lnTo>
                    <a:pt x="65" y="11"/>
                  </a:lnTo>
                  <a:cubicBezTo>
                    <a:pt x="70" y="12"/>
                    <a:pt x="76" y="12"/>
                    <a:pt x="84" y="12"/>
                  </a:cubicBezTo>
                  <a:cubicBezTo>
                    <a:pt x="79" y="11"/>
                    <a:pt x="75" y="10"/>
                    <a:pt x="71" y="10"/>
                  </a:cubicBezTo>
                  <a:cubicBezTo>
                    <a:pt x="69" y="10"/>
                    <a:pt x="67" y="10"/>
                    <a:pt x="65" y="11"/>
                  </a:cubicBezTo>
                  <a:lnTo>
                    <a:pt x="65" y="11"/>
                  </a:lnTo>
                  <a:cubicBezTo>
                    <a:pt x="46" y="8"/>
                    <a:pt x="37"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82"/>
            <p:cNvSpPr/>
            <p:nvPr/>
          </p:nvSpPr>
          <p:spPr>
            <a:xfrm>
              <a:off x="5401550" y="2289975"/>
              <a:ext cx="1225" cy="650"/>
            </a:xfrm>
            <a:custGeom>
              <a:avLst/>
              <a:gdLst/>
              <a:ahLst/>
              <a:cxnLst/>
              <a:rect l="l" t="t" r="r" b="b"/>
              <a:pathLst>
                <a:path w="49" h="26" extrusionOk="0">
                  <a:moveTo>
                    <a:pt x="28" y="0"/>
                  </a:moveTo>
                  <a:cubicBezTo>
                    <a:pt x="14" y="0"/>
                    <a:pt x="1" y="10"/>
                    <a:pt x="1" y="25"/>
                  </a:cubicBezTo>
                  <a:cubicBezTo>
                    <a:pt x="7" y="13"/>
                    <a:pt x="16" y="10"/>
                    <a:pt x="25" y="10"/>
                  </a:cubicBezTo>
                  <a:cubicBezTo>
                    <a:pt x="33" y="10"/>
                    <a:pt x="42" y="13"/>
                    <a:pt x="48" y="13"/>
                  </a:cubicBezTo>
                  <a:cubicBezTo>
                    <a:pt x="44"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82"/>
            <p:cNvSpPr/>
            <p:nvPr/>
          </p:nvSpPr>
          <p:spPr>
            <a:xfrm>
              <a:off x="5396500" y="2289675"/>
              <a:ext cx="4475" cy="3325"/>
            </a:xfrm>
            <a:custGeom>
              <a:avLst/>
              <a:gdLst/>
              <a:ahLst/>
              <a:cxnLst/>
              <a:rect l="l" t="t" r="r" b="b"/>
              <a:pathLst>
                <a:path w="179" h="133" extrusionOk="0">
                  <a:moveTo>
                    <a:pt x="169" y="0"/>
                  </a:moveTo>
                  <a:cubicBezTo>
                    <a:pt x="135" y="0"/>
                    <a:pt x="140" y="55"/>
                    <a:pt x="112" y="60"/>
                  </a:cubicBezTo>
                  <a:lnTo>
                    <a:pt x="112" y="60"/>
                  </a:lnTo>
                  <a:cubicBezTo>
                    <a:pt x="110" y="60"/>
                    <a:pt x="108" y="59"/>
                    <a:pt x="106" y="59"/>
                  </a:cubicBezTo>
                  <a:lnTo>
                    <a:pt x="106" y="59"/>
                  </a:lnTo>
                  <a:cubicBezTo>
                    <a:pt x="107" y="59"/>
                    <a:pt x="107" y="60"/>
                    <a:pt x="107" y="61"/>
                  </a:cubicBezTo>
                  <a:cubicBezTo>
                    <a:pt x="109" y="61"/>
                    <a:pt x="111" y="61"/>
                    <a:pt x="112" y="60"/>
                  </a:cubicBezTo>
                  <a:lnTo>
                    <a:pt x="112" y="60"/>
                  </a:lnTo>
                  <a:cubicBezTo>
                    <a:pt x="118" y="64"/>
                    <a:pt x="125" y="71"/>
                    <a:pt x="131" y="85"/>
                  </a:cubicBezTo>
                  <a:lnTo>
                    <a:pt x="179" y="1"/>
                  </a:lnTo>
                  <a:cubicBezTo>
                    <a:pt x="175" y="0"/>
                    <a:pt x="172" y="0"/>
                    <a:pt x="169" y="0"/>
                  </a:cubicBezTo>
                  <a:close/>
                  <a:moveTo>
                    <a:pt x="57" y="6"/>
                  </a:moveTo>
                  <a:cubicBezTo>
                    <a:pt x="35" y="6"/>
                    <a:pt x="15" y="14"/>
                    <a:pt x="0" y="37"/>
                  </a:cubicBezTo>
                  <a:cubicBezTo>
                    <a:pt x="12" y="49"/>
                    <a:pt x="24" y="109"/>
                    <a:pt x="12" y="132"/>
                  </a:cubicBezTo>
                  <a:cubicBezTo>
                    <a:pt x="56" y="115"/>
                    <a:pt x="81" y="59"/>
                    <a:pt x="105" y="59"/>
                  </a:cubicBezTo>
                  <a:cubicBezTo>
                    <a:pt x="105" y="59"/>
                    <a:pt x="106" y="59"/>
                    <a:pt x="106" y="59"/>
                  </a:cubicBezTo>
                  <a:lnTo>
                    <a:pt x="106" y="59"/>
                  </a:lnTo>
                  <a:cubicBezTo>
                    <a:pt x="96" y="36"/>
                    <a:pt x="107" y="25"/>
                    <a:pt x="96" y="13"/>
                  </a:cubicBezTo>
                  <a:cubicBezTo>
                    <a:pt x="82" y="9"/>
                    <a:pt x="69" y="6"/>
                    <a:pt x="5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82"/>
            <p:cNvSpPr/>
            <p:nvPr/>
          </p:nvSpPr>
          <p:spPr>
            <a:xfrm>
              <a:off x="5400950" y="2294150"/>
              <a:ext cx="1525" cy="1525"/>
            </a:xfrm>
            <a:custGeom>
              <a:avLst/>
              <a:gdLst/>
              <a:ahLst/>
              <a:cxnLst/>
              <a:rect l="l" t="t" r="r" b="b"/>
              <a:pathLst>
                <a:path w="61" h="61" extrusionOk="0">
                  <a:moveTo>
                    <a:pt x="25" y="1"/>
                  </a:moveTo>
                  <a:cubicBezTo>
                    <a:pt x="37" y="25"/>
                    <a:pt x="13" y="25"/>
                    <a:pt x="1" y="37"/>
                  </a:cubicBezTo>
                  <a:cubicBezTo>
                    <a:pt x="4" y="54"/>
                    <a:pt x="10" y="60"/>
                    <a:pt x="16" y="60"/>
                  </a:cubicBezTo>
                  <a:cubicBezTo>
                    <a:pt x="32" y="60"/>
                    <a:pt x="52" y="25"/>
                    <a:pt x="60" y="25"/>
                  </a:cubicBez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82"/>
            <p:cNvSpPr/>
            <p:nvPr/>
          </p:nvSpPr>
          <p:spPr>
            <a:xfrm>
              <a:off x="5389350" y="2292675"/>
              <a:ext cx="1525" cy="625"/>
            </a:xfrm>
            <a:custGeom>
              <a:avLst/>
              <a:gdLst/>
              <a:ahLst/>
              <a:cxnLst/>
              <a:rect l="l" t="t" r="r" b="b"/>
              <a:pathLst>
                <a:path w="61" h="25" extrusionOk="0">
                  <a:moveTo>
                    <a:pt x="60" y="0"/>
                  </a:moveTo>
                  <a:lnTo>
                    <a:pt x="1" y="24"/>
                  </a:lnTo>
                  <a:lnTo>
                    <a:pt x="24" y="24"/>
                  </a:lnTo>
                  <a:lnTo>
                    <a:pt x="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82"/>
            <p:cNvSpPr/>
            <p:nvPr/>
          </p:nvSpPr>
          <p:spPr>
            <a:xfrm>
              <a:off x="5388450" y="2292075"/>
              <a:ext cx="1225" cy="925"/>
            </a:xfrm>
            <a:custGeom>
              <a:avLst/>
              <a:gdLst/>
              <a:ahLst/>
              <a:cxnLst/>
              <a:rect l="l" t="t" r="r" b="b"/>
              <a:pathLst>
                <a:path w="49" h="37" extrusionOk="0">
                  <a:moveTo>
                    <a:pt x="48" y="1"/>
                  </a:moveTo>
                  <a:cubicBezTo>
                    <a:pt x="37" y="13"/>
                    <a:pt x="13" y="24"/>
                    <a:pt x="1" y="36"/>
                  </a:cubicBezTo>
                  <a:cubicBezTo>
                    <a:pt x="25" y="24"/>
                    <a:pt x="37" y="24"/>
                    <a:pt x="48" y="13"/>
                  </a:cubicBezTo>
                  <a:lnTo>
                    <a:pt x="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82"/>
            <p:cNvSpPr/>
            <p:nvPr/>
          </p:nvSpPr>
          <p:spPr>
            <a:xfrm>
              <a:off x="5387875" y="2291775"/>
              <a:ext cx="1200" cy="325"/>
            </a:xfrm>
            <a:custGeom>
              <a:avLst/>
              <a:gdLst/>
              <a:ahLst/>
              <a:cxnLst/>
              <a:rect l="l" t="t" r="r" b="b"/>
              <a:pathLst>
                <a:path w="48" h="13" extrusionOk="0">
                  <a:moveTo>
                    <a:pt x="48" y="1"/>
                  </a:moveTo>
                  <a:lnTo>
                    <a:pt x="0" y="13"/>
                  </a:lnTo>
                  <a:lnTo>
                    <a:pt x="12" y="13"/>
                  </a:lnTo>
                  <a:lnTo>
                    <a:pt x="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82"/>
            <p:cNvSpPr/>
            <p:nvPr/>
          </p:nvSpPr>
          <p:spPr>
            <a:xfrm>
              <a:off x="5384300" y="2292375"/>
              <a:ext cx="1625" cy="625"/>
            </a:xfrm>
            <a:custGeom>
              <a:avLst/>
              <a:gdLst/>
              <a:ahLst/>
              <a:cxnLst/>
              <a:rect l="l" t="t" r="r" b="b"/>
              <a:pathLst>
                <a:path w="65" h="25" extrusionOk="0">
                  <a:moveTo>
                    <a:pt x="0" y="1"/>
                  </a:moveTo>
                  <a:lnTo>
                    <a:pt x="12" y="24"/>
                  </a:lnTo>
                  <a:cubicBezTo>
                    <a:pt x="17" y="22"/>
                    <a:pt x="23" y="21"/>
                    <a:pt x="29" y="21"/>
                  </a:cubicBezTo>
                  <a:cubicBezTo>
                    <a:pt x="40" y="21"/>
                    <a:pt x="50" y="24"/>
                    <a:pt x="56" y="24"/>
                  </a:cubicBezTo>
                  <a:cubicBezTo>
                    <a:pt x="62" y="24"/>
                    <a:pt x="64" y="21"/>
                    <a:pt x="60" y="12"/>
                  </a:cubicBezTo>
                  <a:lnTo>
                    <a:pt x="60" y="12"/>
                  </a:lnTo>
                  <a:cubicBezTo>
                    <a:pt x="55" y="17"/>
                    <a:pt x="46" y="20"/>
                    <a:pt x="36" y="20"/>
                  </a:cubicBezTo>
                  <a:cubicBezTo>
                    <a:pt x="22" y="20"/>
                    <a:pt x="7" y="1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82"/>
            <p:cNvSpPr/>
            <p:nvPr/>
          </p:nvSpPr>
          <p:spPr>
            <a:xfrm>
              <a:off x="5376250" y="2309350"/>
              <a:ext cx="625" cy="900"/>
            </a:xfrm>
            <a:custGeom>
              <a:avLst/>
              <a:gdLst/>
              <a:ahLst/>
              <a:cxnLst/>
              <a:rect l="l" t="t" r="r" b="b"/>
              <a:pathLst>
                <a:path w="25" h="36" extrusionOk="0">
                  <a:moveTo>
                    <a:pt x="1" y="0"/>
                  </a:moveTo>
                  <a:lnTo>
                    <a:pt x="1" y="36"/>
                  </a:lnTo>
                  <a:lnTo>
                    <a:pt x="13" y="36"/>
                  </a:lnTo>
                  <a:cubicBezTo>
                    <a:pt x="25" y="24"/>
                    <a:pt x="1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82"/>
            <p:cNvSpPr/>
            <p:nvPr/>
          </p:nvSpPr>
          <p:spPr>
            <a:xfrm>
              <a:off x="5373575" y="2308975"/>
              <a:ext cx="2400" cy="1575"/>
            </a:xfrm>
            <a:custGeom>
              <a:avLst/>
              <a:gdLst/>
              <a:ahLst/>
              <a:cxnLst/>
              <a:rect l="l" t="t" r="r" b="b"/>
              <a:pathLst>
                <a:path w="96" h="63" extrusionOk="0">
                  <a:moveTo>
                    <a:pt x="86" y="1"/>
                  </a:moveTo>
                  <a:cubicBezTo>
                    <a:pt x="68" y="1"/>
                    <a:pt x="55" y="27"/>
                    <a:pt x="24" y="27"/>
                  </a:cubicBezTo>
                  <a:lnTo>
                    <a:pt x="36" y="3"/>
                  </a:lnTo>
                  <a:lnTo>
                    <a:pt x="1" y="63"/>
                  </a:lnTo>
                  <a:cubicBezTo>
                    <a:pt x="60" y="63"/>
                    <a:pt x="48" y="15"/>
                    <a:pt x="96" y="3"/>
                  </a:cubicBezTo>
                  <a:cubicBezTo>
                    <a:pt x="92" y="2"/>
                    <a:pt x="89" y="1"/>
                    <a:pt x="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82"/>
            <p:cNvSpPr/>
            <p:nvPr/>
          </p:nvSpPr>
          <p:spPr>
            <a:xfrm>
              <a:off x="5349075" y="2315000"/>
              <a:ext cx="3100" cy="3175"/>
            </a:xfrm>
            <a:custGeom>
              <a:avLst/>
              <a:gdLst/>
              <a:ahLst/>
              <a:cxnLst/>
              <a:rect l="l" t="t" r="r" b="b"/>
              <a:pathLst>
                <a:path w="124" h="127" extrusionOk="0">
                  <a:moveTo>
                    <a:pt x="123" y="0"/>
                  </a:moveTo>
                  <a:lnTo>
                    <a:pt x="123" y="0"/>
                  </a:lnTo>
                  <a:cubicBezTo>
                    <a:pt x="88" y="36"/>
                    <a:pt x="52" y="48"/>
                    <a:pt x="4" y="84"/>
                  </a:cubicBezTo>
                  <a:cubicBezTo>
                    <a:pt x="14" y="93"/>
                    <a:pt x="0" y="126"/>
                    <a:pt x="1" y="126"/>
                  </a:cubicBezTo>
                  <a:cubicBezTo>
                    <a:pt x="1" y="126"/>
                    <a:pt x="2" y="124"/>
                    <a:pt x="4" y="119"/>
                  </a:cubicBezTo>
                  <a:lnTo>
                    <a:pt x="52" y="84"/>
                  </a:lnTo>
                  <a:lnTo>
                    <a:pt x="52" y="108"/>
                  </a:lnTo>
                  <a:cubicBezTo>
                    <a:pt x="111" y="108"/>
                    <a:pt x="64" y="60"/>
                    <a:pt x="111" y="60"/>
                  </a:cubicBezTo>
                  <a:cubicBezTo>
                    <a:pt x="111" y="24"/>
                    <a:pt x="99" y="36"/>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82"/>
            <p:cNvSpPr/>
            <p:nvPr/>
          </p:nvSpPr>
          <p:spPr>
            <a:xfrm>
              <a:off x="5292625" y="2341775"/>
              <a:ext cx="1200" cy="625"/>
            </a:xfrm>
            <a:custGeom>
              <a:avLst/>
              <a:gdLst/>
              <a:ahLst/>
              <a:cxnLst/>
              <a:rect l="l" t="t" r="r" b="b"/>
              <a:pathLst>
                <a:path w="48" h="25" extrusionOk="0">
                  <a:moveTo>
                    <a:pt x="12" y="1"/>
                  </a:moveTo>
                  <a:cubicBezTo>
                    <a:pt x="0" y="19"/>
                    <a:pt x="9" y="22"/>
                    <a:pt x="21" y="22"/>
                  </a:cubicBezTo>
                  <a:cubicBezTo>
                    <a:pt x="27" y="22"/>
                    <a:pt x="34" y="21"/>
                    <a:pt x="39" y="21"/>
                  </a:cubicBezTo>
                  <a:cubicBezTo>
                    <a:pt x="41" y="21"/>
                    <a:pt x="43" y="21"/>
                    <a:pt x="44" y="22"/>
                  </a:cubicBezTo>
                  <a:lnTo>
                    <a:pt x="44" y="22"/>
                  </a:lnTo>
                  <a:cubicBezTo>
                    <a:pt x="34" y="11"/>
                    <a:pt x="23" y="1"/>
                    <a:pt x="12" y="1"/>
                  </a:cubicBezTo>
                  <a:close/>
                  <a:moveTo>
                    <a:pt x="44" y="22"/>
                  </a:moveTo>
                  <a:cubicBezTo>
                    <a:pt x="46" y="23"/>
                    <a:pt x="47" y="24"/>
                    <a:pt x="48" y="25"/>
                  </a:cubicBezTo>
                  <a:cubicBezTo>
                    <a:pt x="48" y="23"/>
                    <a:pt x="46" y="22"/>
                    <a:pt x="44"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82"/>
            <p:cNvSpPr/>
            <p:nvPr/>
          </p:nvSpPr>
          <p:spPr>
            <a:xfrm>
              <a:off x="5387275" y="2308750"/>
              <a:ext cx="2400" cy="5975"/>
            </a:xfrm>
            <a:custGeom>
              <a:avLst/>
              <a:gdLst/>
              <a:ahLst/>
              <a:cxnLst/>
              <a:rect l="l" t="t" r="r" b="b"/>
              <a:pathLst>
                <a:path w="96" h="239" extrusionOk="0">
                  <a:moveTo>
                    <a:pt x="72" y="0"/>
                  </a:moveTo>
                  <a:lnTo>
                    <a:pt x="72" y="0"/>
                  </a:lnTo>
                  <a:cubicBezTo>
                    <a:pt x="12" y="72"/>
                    <a:pt x="0" y="203"/>
                    <a:pt x="48" y="239"/>
                  </a:cubicBezTo>
                  <a:cubicBezTo>
                    <a:pt x="36" y="143"/>
                    <a:pt x="95" y="72"/>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82"/>
            <p:cNvSpPr/>
            <p:nvPr/>
          </p:nvSpPr>
          <p:spPr>
            <a:xfrm>
              <a:off x="5389350" y="2311425"/>
              <a:ext cx="625" cy="2100"/>
            </a:xfrm>
            <a:custGeom>
              <a:avLst/>
              <a:gdLst/>
              <a:ahLst/>
              <a:cxnLst/>
              <a:rect l="l" t="t" r="r" b="b"/>
              <a:pathLst>
                <a:path w="25" h="84" extrusionOk="0">
                  <a:moveTo>
                    <a:pt x="1" y="1"/>
                  </a:moveTo>
                  <a:lnTo>
                    <a:pt x="24" y="84"/>
                  </a:lnTo>
                  <a:lnTo>
                    <a:pt x="24" y="24"/>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82"/>
            <p:cNvSpPr/>
            <p:nvPr/>
          </p:nvSpPr>
          <p:spPr>
            <a:xfrm>
              <a:off x="5390550" y="2310825"/>
              <a:ext cx="325" cy="3000"/>
            </a:xfrm>
            <a:custGeom>
              <a:avLst/>
              <a:gdLst/>
              <a:ahLst/>
              <a:cxnLst/>
              <a:rect l="l" t="t" r="r" b="b"/>
              <a:pathLst>
                <a:path w="13" h="120" extrusionOk="0">
                  <a:moveTo>
                    <a:pt x="12" y="1"/>
                  </a:moveTo>
                  <a:lnTo>
                    <a:pt x="0" y="13"/>
                  </a:lnTo>
                  <a:lnTo>
                    <a:pt x="0" y="120"/>
                  </a:lnTo>
                  <a:lnTo>
                    <a:pt x="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82"/>
            <p:cNvSpPr/>
            <p:nvPr/>
          </p:nvSpPr>
          <p:spPr>
            <a:xfrm>
              <a:off x="5385400" y="2315300"/>
              <a:ext cx="3675" cy="5975"/>
            </a:xfrm>
            <a:custGeom>
              <a:avLst/>
              <a:gdLst/>
              <a:ahLst/>
              <a:cxnLst/>
              <a:rect l="l" t="t" r="r" b="b"/>
              <a:pathLst>
                <a:path w="147" h="239" extrusionOk="0">
                  <a:moveTo>
                    <a:pt x="99" y="0"/>
                  </a:moveTo>
                  <a:cubicBezTo>
                    <a:pt x="65" y="0"/>
                    <a:pt x="63" y="169"/>
                    <a:pt x="24" y="169"/>
                  </a:cubicBezTo>
                  <a:cubicBezTo>
                    <a:pt x="21" y="169"/>
                    <a:pt x="18" y="168"/>
                    <a:pt x="16" y="167"/>
                  </a:cubicBezTo>
                  <a:cubicBezTo>
                    <a:pt x="1" y="212"/>
                    <a:pt x="3" y="221"/>
                    <a:pt x="11" y="221"/>
                  </a:cubicBezTo>
                  <a:cubicBezTo>
                    <a:pt x="16" y="221"/>
                    <a:pt x="25" y="217"/>
                    <a:pt x="33" y="217"/>
                  </a:cubicBezTo>
                  <a:cubicBezTo>
                    <a:pt x="41" y="217"/>
                    <a:pt x="48" y="221"/>
                    <a:pt x="51" y="238"/>
                  </a:cubicBezTo>
                  <a:cubicBezTo>
                    <a:pt x="51" y="203"/>
                    <a:pt x="51" y="179"/>
                    <a:pt x="51" y="155"/>
                  </a:cubicBezTo>
                  <a:cubicBezTo>
                    <a:pt x="65" y="139"/>
                    <a:pt x="74" y="133"/>
                    <a:pt x="82" y="133"/>
                  </a:cubicBezTo>
                  <a:cubicBezTo>
                    <a:pt x="102" y="133"/>
                    <a:pt x="104" y="178"/>
                    <a:pt x="114" y="178"/>
                  </a:cubicBezTo>
                  <a:cubicBezTo>
                    <a:pt x="116" y="178"/>
                    <a:pt x="119" y="175"/>
                    <a:pt x="123" y="167"/>
                  </a:cubicBezTo>
                  <a:cubicBezTo>
                    <a:pt x="147" y="72"/>
                    <a:pt x="63" y="119"/>
                    <a:pt x="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82"/>
            <p:cNvSpPr/>
            <p:nvPr/>
          </p:nvSpPr>
          <p:spPr>
            <a:xfrm>
              <a:off x="5457825" y="2392250"/>
              <a:ext cx="300" cy="175"/>
            </a:xfrm>
            <a:custGeom>
              <a:avLst/>
              <a:gdLst/>
              <a:ahLst/>
              <a:cxnLst/>
              <a:rect l="l" t="t" r="r" b="b"/>
              <a:pathLst>
                <a:path w="12" h="7" extrusionOk="0">
                  <a:moveTo>
                    <a:pt x="3" y="1"/>
                  </a:moveTo>
                  <a:cubicBezTo>
                    <a:pt x="1" y="1"/>
                    <a:pt x="0" y="2"/>
                    <a:pt x="0" y="6"/>
                  </a:cubicBezTo>
                  <a:lnTo>
                    <a:pt x="12" y="6"/>
                  </a:lnTo>
                  <a:cubicBezTo>
                    <a:pt x="12" y="6"/>
                    <a:pt x="7" y="1"/>
                    <a:pt x="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82"/>
            <p:cNvSpPr/>
            <p:nvPr/>
          </p:nvSpPr>
          <p:spPr>
            <a:xfrm>
              <a:off x="5485500" y="2383150"/>
              <a:ext cx="1200" cy="625"/>
            </a:xfrm>
            <a:custGeom>
              <a:avLst/>
              <a:gdLst/>
              <a:ahLst/>
              <a:cxnLst/>
              <a:rect l="l" t="t" r="r" b="b"/>
              <a:pathLst>
                <a:path w="48" h="25" extrusionOk="0">
                  <a:moveTo>
                    <a:pt x="24" y="1"/>
                  </a:moveTo>
                  <a:lnTo>
                    <a:pt x="0" y="25"/>
                  </a:lnTo>
                  <a:cubicBezTo>
                    <a:pt x="24" y="25"/>
                    <a:pt x="36" y="13"/>
                    <a:pt x="48" y="13"/>
                  </a:cubicBezTo>
                  <a:cubicBezTo>
                    <a:pt x="48" y="13"/>
                    <a:pt x="36"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82"/>
            <p:cNvSpPr/>
            <p:nvPr/>
          </p:nvSpPr>
          <p:spPr>
            <a:xfrm>
              <a:off x="5437575" y="2392100"/>
              <a:ext cx="1200" cy="600"/>
            </a:xfrm>
            <a:custGeom>
              <a:avLst/>
              <a:gdLst/>
              <a:ahLst/>
              <a:cxnLst/>
              <a:rect l="l" t="t" r="r" b="b"/>
              <a:pathLst>
                <a:path w="48" h="24" extrusionOk="0">
                  <a:moveTo>
                    <a:pt x="0" y="0"/>
                  </a:moveTo>
                  <a:cubicBezTo>
                    <a:pt x="12" y="12"/>
                    <a:pt x="24" y="24"/>
                    <a:pt x="48" y="24"/>
                  </a:cubicBezTo>
                  <a:cubicBezTo>
                    <a:pt x="36" y="12"/>
                    <a:pt x="12" y="1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82"/>
            <p:cNvSpPr/>
            <p:nvPr/>
          </p:nvSpPr>
          <p:spPr>
            <a:xfrm>
              <a:off x="5481625" y="2262600"/>
              <a:ext cx="625" cy="325"/>
            </a:xfrm>
            <a:custGeom>
              <a:avLst/>
              <a:gdLst/>
              <a:ahLst/>
              <a:cxnLst/>
              <a:rect l="l" t="t" r="r" b="b"/>
              <a:pathLst>
                <a:path w="25" h="13" extrusionOk="0">
                  <a:moveTo>
                    <a:pt x="1" y="1"/>
                  </a:moveTo>
                  <a:lnTo>
                    <a:pt x="12" y="13"/>
                  </a:lnTo>
                  <a:cubicBezTo>
                    <a:pt x="12" y="1"/>
                    <a:pt x="24"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82"/>
            <p:cNvSpPr/>
            <p:nvPr/>
          </p:nvSpPr>
          <p:spPr>
            <a:xfrm>
              <a:off x="5506625" y="2358450"/>
              <a:ext cx="325" cy="1225"/>
            </a:xfrm>
            <a:custGeom>
              <a:avLst/>
              <a:gdLst/>
              <a:ahLst/>
              <a:cxnLst/>
              <a:rect l="l" t="t" r="r" b="b"/>
              <a:pathLst>
                <a:path w="13" h="49" extrusionOk="0">
                  <a:moveTo>
                    <a:pt x="13" y="1"/>
                  </a:moveTo>
                  <a:lnTo>
                    <a:pt x="13" y="1"/>
                  </a:lnTo>
                  <a:cubicBezTo>
                    <a:pt x="1" y="25"/>
                    <a:pt x="1" y="36"/>
                    <a:pt x="1" y="48"/>
                  </a:cubicBezTo>
                  <a:cubicBezTo>
                    <a:pt x="1" y="36"/>
                    <a:pt x="13" y="13"/>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82"/>
            <p:cNvSpPr/>
            <p:nvPr/>
          </p:nvSpPr>
          <p:spPr>
            <a:xfrm>
              <a:off x="5388150" y="2351900"/>
              <a:ext cx="625" cy="1225"/>
            </a:xfrm>
            <a:custGeom>
              <a:avLst/>
              <a:gdLst/>
              <a:ahLst/>
              <a:cxnLst/>
              <a:rect l="l" t="t" r="r" b="b"/>
              <a:pathLst>
                <a:path w="25" h="49" extrusionOk="0">
                  <a:moveTo>
                    <a:pt x="1" y="1"/>
                  </a:moveTo>
                  <a:cubicBezTo>
                    <a:pt x="1" y="25"/>
                    <a:pt x="13" y="37"/>
                    <a:pt x="25" y="48"/>
                  </a:cubicBezTo>
                  <a:cubicBezTo>
                    <a:pt x="25" y="37"/>
                    <a:pt x="25" y="2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82"/>
            <p:cNvSpPr/>
            <p:nvPr/>
          </p:nvSpPr>
          <p:spPr>
            <a:xfrm>
              <a:off x="5392625" y="2362925"/>
              <a:ext cx="325" cy="25"/>
            </a:xfrm>
            <a:custGeom>
              <a:avLst/>
              <a:gdLst/>
              <a:ahLst/>
              <a:cxnLst/>
              <a:rect l="l" t="t" r="r" b="b"/>
              <a:pathLst>
                <a:path w="13" h="1" extrusionOk="0">
                  <a:moveTo>
                    <a:pt x="12" y="0"/>
                  </a:moveTo>
                  <a:lnTo>
                    <a:pt x="1" y="0"/>
                  </a:lnTo>
                  <a:cubicBezTo>
                    <a:pt x="1" y="0"/>
                    <a:pt x="1"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82"/>
            <p:cNvSpPr/>
            <p:nvPr/>
          </p:nvSpPr>
          <p:spPr>
            <a:xfrm>
              <a:off x="5396500" y="23697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82"/>
            <p:cNvSpPr/>
            <p:nvPr/>
          </p:nvSpPr>
          <p:spPr>
            <a:xfrm>
              <a:off x="5386975" y="2353100"/>
              <a:ext cx="4175" cy="4775"/>
            </a:xfrm>
            <a:custGeom>
              <a:avLst/>
              <a:gdLst/>
              <a:ahLst/>
              <a:cxnLst/>
              <a:rect l="l" t="t" r="r" b="b"/>
              <a:pathLst>
                <a:path w="167" h="191" extrusionOk="0">
                  <a:moveTo>
                    <a:pt x="72" y="0"/>
                  </a:moveTo>
                  <a:lnTo>
                    <a:pt x="72" y="0"/>
                  </a:lnTo>
                  <a:cubicBezTo>
                    <a:pt x="60" y="48"/>
                    <a:pt x="0" y="84"/>
                    <a:pt x="96" y="108"/>
                  </a:cubicBezTo>
                  <a:lnTo>
                    <a:pt x="96" y="96"/>
                  </a:lnTo>
                  <a:cubicBezTo>
                    <a:pt x="96" y="131"/>
                    <a:pt x="131" y="167"/>
                    <a:pt x="155" y="191"/>
                  </a:cubicBezTo>
                  <a:cubicBezTo>
                    <a:pt x="155" y="191"/>
                    <a:pt x="155" y="179"/>
                    <a:pt x="167" y="179"/>
                  </a:cubicBezTo>
                  <a:cubicBezTo>
                    <a:pt x="155" y="155"/>
                    <a:pt x="143" y="131"/>
                    <a:pt x="143" y="96"/>
                  </a:cubicBezTo>
                  <a:cubicBezTo>
                    <a:pt x="143" y="60"/>
                    <a:pt x="96" y="36"/>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82"/>
            <p:cNvSpPr/>
            <p:nvPr/>
          </p:nvSpPr>
          <p:spPr>
            <a:xfrm>
              <a:off x="5457225" y="2392550"/>
              <a:ext cx="600" cy="150"/>
            </a:xfrm>
            <a:custGeom>
              <a:avLst/>
              <a:gdLst/>
              <a:ahLst/>
              <a:cxnLst/>
              <a:rect l="l" t="t" r="r" b="b"/>
              <a:pathLst>
                <a:path w="24" h="6" extrusionOk="0">
                  <a:moveTo>
                    <a:pt x="11" y="1"/>
                  </a:moveTo>
                  <a:cubicBezTo>
                    <a:pt x="3" y="1"/>
                    <a:pt x="0" y="6"/>
                    <a:pt x="24" y="6"/>
                  </a:cubicBezTo>
                  <a:cubicBezTo>
                    <a:pt x="20" y="2"/>
                    <a:pt x="15"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82"/>
            <p:cNvSpPr/>
            <p:nvPr/>
          </p:nvSpPr>
          <p:spPr>
            <a:xfrm>
              <a:off x="5416150" y="2380475"/>
              <a:ext cx="325" cy="25"/>
            </a:xfrm>
            <a:custGeom>
              <a:avLst/>
              <a:gdLst/>
              <a:ahLst/>
              <a:cxnLst/>
              <a:rect l="l" t="t" r="r" b="b"/>
              <a:pathLst>
                <a:path w="13" h="1" extrusionOk="0">
                  <a:moveTo>
                    <a:pt x="0" y="1"/>
                  </a:moveTo>
                  <a:lnTo>
                    <a:pt x="0" y="1"/>
                  </a:lnTo>
                  <a:cubicBezTo>
                    <a:pt x="12"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82"/>
            <p:cNvSpPr/>
            <p:nvPr/>
          </p:nvSpPr>
          <p:spPr>
            <a:xfrm>
              <a:off x="5449175" y="2393875"/>
              <a:ext cx="925" cy="25"/>
            </a:xfrm>
            <a:custGeom>
              <a:avLst/>
              <a:gdLst/>
              <a:ahLst/>
              <a:cxnLst/>
              <a:rect l="l" t="t" r="r" b="b"/>
              <a:pathLst>
                <a:path w="37" h="1" extrusionOk="0">
                  <a:moveTo>
                    <a:pt x="36" y="1"/>
                  </a:moveTo>
                  <a:lnTo>
                    <a:pt x="1" y="1"/>
                  </a:lnTo>
                  <a:cubicBezTo>
                    <a:pt x="13" y="1"/>
                    <a:pt x="2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82"/>
            <p:cNvSpPr/>
            <p:nvPr/>
          </p:nvSpPr>
          <p:spPr>
            <a:xfrm>
              <a:off x="5331300" y="2278500"/>
              <a:ext cx="2825" cy="2000"/>
            </a:xfrm>
            <a:custGeom>
              <a:avLst/>
              <a:gdLst/>
              <a:ahLst/>
              <a:cxnLst/>
              <a:rect l="l" t="t" r="r" b="b"/>
              <a:pathLst>
                <a:path w="113" h="80" extrusionOk="0">
                  <a:moveTo>
                    <a:pt x="106" y="0"/>
                  </a:moveTo>
                  <a:cubicBezTo>
                    <a:pt x="93" y="0"/>
                    <a:pt x="52" y="40"/>
                    <a:pt x="41" y="40"/>
                  </a:cubicBezTo>
                  <a:cubicBezTo>
                    <a:pt x="36" y="40"/>
                    <a:pt x="37" y="32"/>
                    <a:pt x="48" y="8"/>
                  </a:cubicBezTo>
                  <a:lnTo>
                    <a:pt x="48" y="8"/>
                  </a:lnTo>
                  <a:cubicBezTo>
                    <a:pt x="25" y="32"/>
                    <a:pt x="13" y="55"/>
                    <a:pt x="1" y="67"/>
                  </a:cubicBezTo>
                  <a:lnTo>
                    <a:pt x="60" y="79"/>
                  </a:lnTo>
                  <a:cubicBezTo>
                    <a:pt x="72" y="64"/>
                    <a:pt x="72" y="60"/>
                    <a:pt x="68" y="60"/>
                  </a:cubicBezTo>
                  <a:cubicBezTo>
                    <a:pt x="63" y="60"/>
                    <a:pt x="49" y="68"/>
                    <a:pt x="41" y="68"/>
                  </a:cubicBezTo>
                  <a:cubicBezTo>
                    <a:pt x="36" y="68"/>
                    <a:pt x="33" y="65"/>
                    <a:pt x="37" y="55"/>
                  </a:cubicBezTo>
                  <a:cubicBezTo>
                    <a:pt x="60" y="32"/>
                    <a:pt x="84" y="44"/>
                    <a:pt x="108" y="20"/>
                  </a:cubicBezTo>
                  <a:cubicBezTo>
                    <a:pt x="113" y="5"/>
                    <a:pt x="111" y="0"/>
                    <a:pt x="1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82"/>
            <p:cNvSpPr/>
            <p:nvPr/>
          </p:nvSpPr>
          <p:spPr>
            <a:xfrm>
              <a:off x="5471500" y="2255175"/>
              <a:ext cx="3300" cy="2700"/>
            </a:xfrm>
            <a:custGeom>
              <a:avLst/>
              <a:gdLst/>
              <a:ahLst/>
              <a:cxnLst/>
              <a:rect l="l" t="t" r="r" b="b"/>
              <a:pathLst>
                <a:path w="132" h="108" extrusionOk="0">
                  <a:moveTo>
                    <a:pt x="84" y="0"/>
                  </a:moveTo>
                  <a:cubicBezTo>
                    <a:pt x="36" y="12"/>
                    <a:pt x="84" y="84"/>
                    <a:pt x="1" y="84"/>
                  </a:cubicBezTo>
                  <a:cubicBezTo>
                    <a:pt x="13" y="96"/>
                    <a:pt x="36" y="96"/>
                    <a:pt x="48" y="107"/>
                  </a:cubicBezTo>
                  <a:cubicBezTo>
                    <a:pt x="36" y="72"/>
                    <a:pt x="72" y="60"/>
                    <a:pt x="108" y="48"/>
                  </a:cubicBezTo>
                  <a:lnTo>
                    <a:pt x="120" y="60"/>
                  </a:lnTo>
                  <a:cubicBezTo>
                    <a:pt x="120" y="36"/>
                    <a:pt x="132" y="36"/>
                    <a:pt x="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82"/>
            <p:cNvSpPr/>
            <p:nvPr/>
          </p:nvSpPr>
          <p:spPr>
            <a:xfrm>
              <a:off x="5472700" y="2257850"/>
              <a:ext cx="925" cy="925"/>
            </a:xfrm>
            <a:custGeom>
              <a:avLst/>
              <a:gdLst/>
              <a:ahLst/>
              <a:cxnLst/>
              <a:rect l="l" t="t" r="r" b="b"/>
              <a:pathLst>
                <a:path w="37" h="37" extrusionOk="0">
                  <a:moveTo>
                    <a:pt x="0" y="0"/>
                  </a:moveTo>
                  <a:cubicBezTo>
                    <a:pt x="0" y="12"/>
                    <a:pt x="0" y="12"/>
                    <a:pt x="0" y="12"/>
                  </a:cubicBezTo>
                  <a:cubicBezTo>
                    <a:pt x="0" y="12"/>
                    <a:pt x="0" y="24"/>
                    <a:pt x="12" y="24"/>
                  </a:cubicBezTo>
                  <a:cubicBezTo>
                    <a:pt x="24" y="24"/>
                    <a:pt x="24" y="36"/>
                    <a:pt x="36" y="36"/>
                  </a:cubicBezTo>
                  <a:cubicBezTo>
                    <a:pt x="24" y="24"/>
                    <a:pt x="12" y="1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82"/>
            <p:cNvSpPr/>
            <p:nvPr/>
          </p:nvSpPr>
          <p:spPr>
            <a:xfrm>
              <a:off x="5354225" y="2265875"/>
              <a:ext cx="925" cy="325"/>
            </a:xfrm>
            <a:custGeom>
              <a:avLst/>
              <a:gdLst/>
              <a:ahLst/>
              <a:cxnLst/>
              <a:rect l="l" t="t" r="r" b="b"/>
              <a:pathLst>
                <a:path w="37" h="13" extrusionOk="0">
                  <a:moveTo>
                    <a:pt x="36" y="1"/>
                  </a:moveTo>
                  <a:cubicBezTo>
                    <a:pt x="13" y="1"/>
                    <a:pt x="1" y="1"/>
                    <a:pt x="1" y="13"/>
                  </a:cubicBezTo>
                  <a:cubicBezTo>
                    <a:pt x="13" y="1"/>
                    <a:pt x="24"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82"/>
            <p:cNvSpPr/>
            <p:nvPr/>
          </p:nvSpPr>
          <p:spPr>
            <a:xfrm>
              <a:off x="5517650" y="2368875"/>
              <a:ext cx="325" cy="1225"/>
            </a:xfrm>
            <a:custGeom>
              <a:avLst/>
              <a:gdLst/>
              <a:ahLst/>
              <a:cxnLst/>
              <a:rect l="l" t="t" r="r" b="b"/>
              <a:pathLst>
                <a:path w="13" h="49" extrusionOk="0">
                  <a:moveTo>
                    <a:pt x="12" y="0"/>
                  </a:moveTo>
                  <a:cubicBezTo>
                    <a:pt x="12" y="24"/>
                    <a:pt x="0" y="36"/>
                    <a:pt x="0" y="48"/>
                  </a:cubicBezTo>
                  <a:cubicBezTo>
                    <a:pt x="12" y="24"/>
                    <a:pt x="12"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82"/>
            <p:cNvSpPr/>
            <p:nvPr/>
          </p:nvSpPr>
          <p:spPr>
            <a:xfrm>
              <a:off x="5489950" y="2266175"/>
              <a:ext cx="1225" cy="1225"/>
            </a:xfrm>
            <a:custGeom>
              <a:avLst/>
              <a:gdLst/>
              <a:ahLst/>
              <a:cxnLst/>
              <a:rect l="l" t="t" r="r" b="b"/>
              <a:pathLst>
                <a:path w="49" h="49" extrusionOk="0">
                  <a:moveTo>
                    <a:pt x="1" y="1"/>
                  </a:moveTo>
                  <a:lnTo>
                    <a:pt x="1" y="1"/>
                  </a:lnTo>
                  <a:cubicBezTo>
                    <a:pt x="13" y="13"/>
                    <a:pt x="13" y="25"/>
                    <a:pt x="25" y="37"/>
                  </a:cubicBezTo>
                  <a:cubicBezTo>
                    <a:pt x="37" y="37"/>
                    <a:pt x="37" y="37"/>
                    <a:pt x="49" y="48"/>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82"/>
            <p:cNvSpPr/>
            <p:nvPr/>
          </p:nvSpPr>
          <p:spPr>
            <a:xfrm>
              <a:off x="5429525" y="2259550"/>
              <a:ext cx="2925" cy="825"/>
            </a:xfrm>
            <a:custGeom>
              <a:avLst/>
              <a:gdLst/>
              <a:ahLst/>
              <a:cxnLst/>
              <a:rect l="l" t="t" r="r" b="b"/>
              <a:pathLst>
                <a:path w="117" h="33" extrusionOk="0">
                  <a:moveTo>
                    <a:pt x="109" y="0"/>
                  </a:moveTo>
                  <a:cubicBezTo>
                    <a:pt x="101" y="0"/>
                    <a:pt x="83" y="10"/>
                    <a:pt x="62" y="10"/>
                  </a:cubicBezTo>
                  <a:cubicBezTo>
                    <a:pt x="54" y="10"/>
                    <a:pt x="45" y="8"/>
                    <a:pt x="37" y="4"/>
                  </a:cubicBezTo>
                  <a:lnTo>
                    <a:pt x="1" y="28"/>
                  </a:lnTo>
                  <a:cubicBezTo>
                    <a:pt x="13" y="32"/>
                    <a:pt x="25" y="33"/>
                    <a:pt x="37" y="33"/>
                  </a:cubicBezTo>
                  <a:cubicBezTo>
                    <a:pt x="60" y="33"/>
                    <a:pt x="84" y="28"/>
                    <a:pt x="108" y="28"/>
                  </a:cubicBezTo>
                  <a:cubicBezTo>
                    <a:pt x="117" y="6"/>
                    <a:pt x="116" y="0"/>
                    <a:pt x="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82"/>
            <p:cNvSpPr/>
            <p:nvPr/>
          </p:nvSpPr>
          <p:spPr>
            <a:xfrm>
              <a:off x="5331300" y="22801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82"/>
            <p:cNvSpPr/>
            <p:nvPr/>
          </p:nvSpPr>
          <p:spPr>
            <a:xfrm>
              <a:off x="5478950" y="2261375"/>
              <a:ext cx="3900" cy="2450"/>
            </a:xfrm>
            <a:custGeom>
              <a:avLst/>
              <a:gdLst/>
              <a:ahLst/>
              <a:cxnLst/>
              <a:rect l="l" t="t" r="r" b="b"/>
              <a:pathLst>
                <a:path w="156" h="98" extrusionOk="0">
                  <a:moveTo>
                    <a:pt x="9" y="1"/>
                  </a:moveTo>
                  <a:cubicBezTo>
                    <a:pt x="6" y="1"/>
                    <a:pt x="3" y="1"/>
                    <a:pt x="0" y="2"/>
                  </a:cubicBezTo>
                  <a:cubicBezTo>
                    <a:pt x="60" y="38"/>
                    <a:pt x="108" y="62"/>
                    <a:pt x="155" y="98"/>
                  </a:cubicBezTo>
                  <a:lnTo>
                    <a:pt x="119" y="62"/>
                  </a:lnTo>
                  <a:cubicBezTo>
                    <a:pt x="86" y="62"/>
                    <a:pt x="43"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82"/>
            <p:cNvSpPr/>
            <p:nvPr/>
          </p:nvSpPr>
          <p:spPr>
            <a:xfrm>
              <a:off x="5389350" y="2321850"/>
              <a:ext cx="2100" cy="6275"/>
            </a:xfrm>
            <a:custGeom>
              <a:avLst/>
              <a:gdLst/>
              <a:ahLst/>
              <a:cxnLst/>
              <a:rect l="l" t="t" r="r" b="b"/>
              <a:pathLst>
                <a:path w="84" h="251" extrusionOk="0">
                  <a:moveTo>
                    <a:pt x="1" y="0"/>
                  </a:moveTo>
                  <a:lnTo>
                    <a:pt x="1" y="0"/>
                  </a:lnTo>
                  <a:cubicBezTo>
                    <a:pt x="24" y="84"/>
                    <a:pt x="1" y="131"/>
                    <a:pt x="12" y="250"/>
                  </a:cubicBezTo>
                  <a:lnTo>
                    <a:pt x="48" y="155"/>
                  </a:lnTo>
                  <a:lnTo>
                    <a:pt x="60" y="179"/>
                  </a:lnTo>
                  <a:cubicBezTo>
                    <a:pt x="60" y="167"/>
                    <a:pt x="72" y="143"/>
                    <a:pt x="84" y="131"/>
                  </a:cubicBezTo>
                  <a:cubicBezTo>
                    <a:pt x="72" y="36"/>
                    <a:pt x="36"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82"/>
            <p:cNvSpPr/>
            <p:nvPr/>
          </p:nvSpPr>
          <p:spPr>
            <a:xfrm>
              <a:off x="5383700" y="2326600"/>
              <a:ext cx="925" cy="1525"/>
            </a:xfrm>
            <a:custGeom>
              <a:avLst/>
              <a:gdLst/>
              <a:ahLst/>
              <a:cxnLst/>
              <a:rect l="l" t="t" r="r" b="b"/>
              <a:pathLst>
                <a:path w="37" h="61" extrusionOk="0">
                  <a:moveTo>
                    <a:pt x="36" y="1"/>
                  </a:moveTo>
                  <a:cubicBezTo>
                    <a:pt x="24" y="13"/>
                    <a:pt x="0" y="36"/>
                    <a:pt x="0" y="48"/>
                  </a:cubicBezTo>
                  <a:lnTo>
                    <a:pt x="24" y="60"/>
                  </a:lnTo>
                  <a:lnTo>
                    <a:pt x="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82"/>
            <p:cNvSpPr/>
            <p:nvPr/>
          </p:nvSpPr>
          <p:spPr>
            <a:xfrm>
              <a:off x="5385825" y="2354525"/>
              <a:ext cx="1175" cy="2775"/>
            </a:xfrm>
            <a:custGeom>
              <a:avLst/>
              <a:gdLst/>
              <a:ahLst/>
              <a:cxnLst/>
              <a:rect l="l" t="t" r="r" b="b"/>
              <a:pathLst>
                <a:path w="47" h="111" extrusionOk="0">
                  <a:moveTo>
                    <a:pt x="26" y="0"/>
                  </a:moveTo>
                  <a:cubicBezTo>
                    <a:pt x="1" y="0"/>
                    <a:pt x="14" y="110"/>
                    <a:pt x="46" y="110"/>
                  </a:cubicBezTo>
                  <a:lnTo>
                    <a:pt x="34" y="3"/>
                  </a:lnTo>
                  <a:cubicBezTo>
                    <a:pt x="31" y="1"/>
                    <a:pt x="29"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82"/>
            <p:cNvSpPr/>
            <p:nvPr/>
          </p:nvSpPr>
          <p:spPr>
            <a:xfrm>
              <a:off x="5392025" y="2343575"/>
              <a:ext cx="1225" cy="2400"/>
            </a:xfrm>
            <a:custGeom>
              <a:avLst/>
              <a:gdLst/>
              <a:ahLst/>
              <a:cxnLst/>
              <a:rect l="l" t="t" r="r" b="b"/>
              <a:pathLst>
                <a:path w="49" h="96" extrusionOk="0">
                  <a:moveTo>
                    <a:pt x="13" y="0"/>
                  </a:moveTo>
                  <a:lnTo>
                    <a:pt x="13" y="0"/>
                  </a:lnTo>
                  <a:cubicBezTo>
                    <a:pt x="1" y="36"/>
                    <a:pt x="13" y="96"/>
                    <a:pt x="36" y="96"/>
                  </a:cubicBezTo>
                  <a:cubicBezTo>
                    <a:pt x="13" y="48"/>
                    <a:pt x="48" y="84"/>
                    <a:pt x="36" y="36"/>
                  </a:cubicBezTo>
                  <a:lnTo>
                    <a:pt x="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82"/>
            <p:cNvSpPr/>
            <p:nvPr/>
          </p:nvSpPr>
          <p:spPr>
            <a:xfrm>
              <a:off x="5389650" y="2363500"/>
              <a:ext cx="1800" cy="2425"/>
            </a:xfrm>
            <a:custGeom>
              <a:avLst/>
              <a:gdLst/>
              <a:ahLst/>
              <a:cxnLst/>
              <a:rect l="l" t="t" r="r" b="b"/>
              <a:pathLst>
                <a:path w="72" h="97" extrusionOk="0">
                  <a:moveTo>
                    <a:pt x="7" y="0"/>
                  </a:moveTo>
                  <a:cubicBezTo>
                    <a:pt x="5" y="0"/>
                    <a:pt x="3" y="0"/>
                    <a:pt x="0" y="1"/>
                  </a:cubicBezTo>
                  <a:cubicBezTo>
                    <a:pt x="48" y="13"/>
                    <a:pt x="24" y="96"/>
                    <a:pt x="72" y="96"/>
                  </a:cubicBezTo>
                  <a:cubicBezTo>
                    <a:pt x="49" y="85"/>
                    <a:pt x="38"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82"/>
            <p:cNvSpPr/>
            <p:nvPr/>
          </p:nvSpPr>
          <p:spPr>
            <a:xfrm>
              <a:off x="5397100" y="2354575"/>
              <a:ext cx="1750" cy="3000"/>
            </a:xfrm>
            <a:custGeom>
              <a:avLst/>
              <a:gdLst/>
              <a:ahLst/>
              <a:cxnLst/>
              <a:rect l="l" t="t" r="r" b="b"/>
              <a:pathLst>
                <a:path w="70" h="120" extrusionOk="0">
                  <a:moveTo>
                    <a:pt x="0" y="1"/>
                  </a:moveTo>
                  <a:cubicBezTo>
                    <a:pt x="2" y="4"/>
                    <a:pt x="3" y="7"/>
                    <a:pt x="5" y="10"/>
                  </a:cubicBezTo>
                  <a:lnTo>
                    <a:pt x="5" y="10"/>
                  </a:lnTo>
                  <a:cubicBezTo>
                    <a:pt x="4" y="7"/>
                    <a:pt x="2" y="4"/>
                    <a:pt x="0" y="1"/>
                  </a:cubicBezTo>
                  <a:close/>
                  <a:moveTo>
                    <a:pt x="5" y="10"/>
                  </a:moveTo>
                  <a:cubicBezTo>
                    <a:pt x="22" y="49"/>
                    <a:pt x="15" y="120"/>
                    <a:pt x="48" y="120"/>
                  </a:cubicBezTo>
                  <a:cubicBezTo>
                    <a:pt x="70" y="87"/>
                    <a:pt x="30" y="53"/>
                    <a:pt x="5"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82"/>
            <p:cNvSpPr/>
            <p:nvPr/>
          </p:nvSpPr>
          <p:spPr>
            <a:xfrm>
              <a:off x="5395900" y="2369775"/>
              <a:ext cx="3450" cy="4525"/>
            </a:xfrm>
            <a:custGeom>
              <a:avLst/>
              <a:gdLst/>
              <a:ahLst/>
              <a:cxnLst/>
              <a:rect l="l" t="t" r="r" b="b"/>
              <a:pathLst>
                <a:path w="138" h="181" extrusionOk="0">
                  <a:moveTo>
                    <a:pt x="103" y="92"/>
                  </a:moveTo>
                  <a:cubicBezTo>
                    <a:pt x="104" y="93"/>
                    <a:pt x="106" y="94"/>
                    <a:pt x="108" y="95"/>
                  </a:cubicBezTo>
                  <a:cubicBezTo>
                    <a:pt x="106" y="94"/>
                    <a:pt x="105" y="93"/>
                    <a:pt x="103" y="92"/>
                  </a:cubicBezTo>
                  <a:close/>
                  <a:moveTo>
                    <a:pt x="1" y="0"/>
                  </a:moveTo>
                  <a:lnTo>
                    <a:pt x="1" y="0"/>
                  </a:lnTo>
                  <a:cubicBezTo>
                    <a:pt x="12" y="60"/>
                    <a:pt x="60" y="143"/>
                    <a:pt x="24" y="155"/>
                  </a:cubicBezTo>
                  <a:cubicBezTo>
                    <a:pt x="50" y="168"/>
                    <a:pt x="82" y="180"/>
                    <a:pt x="105" y="180"/>
                  </a:cubicBezTo>
                  <a:cubicBezTo>
                    <a:pt x="125" y="180"/>
                    <a:pt x="137" y="171"/>
                    <a:pt x="131" y="143"/>
                  </a:cubicBezTo>
                  <a:lnTo>
                    <a:pt x="131" y="143"/>
                  </a:lnTo>
                  <a:cubicBezTo>
                    <a:pt x="127" y="145"/>
                    <a:pt x="122" y="145"/>
                    <a:pt x="119" y="145"/>
                  </a:cubicBezTo>
                  <a:cubicBezTo>
                    <a:pt x="92" y="145"/>
                    <a:pt x="81" y="113"/>
                    <a:pt x="60" y="72"/>
                  </a:cubicBezTo>
                  <a:lnTo>
                    <a:pt x="60" y="72"/>
                  </a:lnTo>
                  <a:cubicBezTo>
                    <a:pt x="71" y="82"/>
                    <a:pt x="90" y="83"/>
                    <a:pt x="103" y="92"/>
                  </a:cubicBezTo>
                  <a:lnTo>
                    <a:pt x="103" y="92"/>
                  </a:lnTo>
                  <a:cubicBezTo>
                    <a:pt x="48" y="48"/>
                    <a:pt x="47" y="4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82"/>
            <p:cNvSpPr/>
            <p:nvPr/>
          </p:nvSpPr>
          <p:spPr>
            <a:xfrm>
              <a:off x="5397975" y="2357275"/>
              <a:ext cx="1825" cy="3300"/>
            </a:xfrm>
            <a:custGeom>
              <a:avLst/>
              <a:gdLst/>
              <a:ahLst/>
              <a:cxnLst/>
              <a:rect l="l" t="t" r="r" b="b"/>
              <a:pathLst>
                <a:path w="73" h="132" extrusionOk="0">
                  <a:moveTo>
                    <a:pt x="48" y="0"/>
                  </a:moveTo>
                  <a:cubicBezTo>
                    <a:pt x="37" y="12"/>
                    <a:pt x="13" y="47"/>
                    <a:pt x="47" y="105"/>
                  </a:cubicBezTo>
                  <a:lnTo>
                    <a:pt x="47" y="105"/>
                  </a:lnTo>
                  <a:cubicBezTo>
                    <a:pt x="47" y="105"/>
                    <a:pt x="46" y="105"/>
                    <a:pt x="45" y="105"/>
                  </a:cubicBezTo>
                  <a:cubicBezTo>
                    <a:pt x="44" y="105"/>
                    <a:pt x="43" y="105"/>
                    <a:pt x="42" y="106"/>
                  </a:cubicBezTo>
                  <a:lnTo>
                    <a:pt x="42" y="106"/>
                  </a:lnTo>
                  <a:lnTo>
                    <a:pt x="1" y="95"/>
                  </a:lnTo>
                  <a:lnTo>
                    <a:pt x="1" y="95"/>
                  </a:lnTo>
                  <a:cubicBezTo>
                    <a:pt x="4" y="115"/>
                    <a:pt x="8" y="121"/>
                    <a:pt x="13" y="121"/>
                  </a:cubicBezTo>
                  <a:cubicBezTo>
                    <a:pt x="21" y="121"/>
                    <a:pt x="30" y="108"/>
                    <a:pt x="42" y="106"/>
                  </a:cubicBezTo>
                  <a:lnTo>
                    <a:pt x="42" y="106"/>
                  </a:lnTo>
                  <a:lnTo>
                    <a:pt x="48" y="107"/>
                  </a:lnTo>
                  <a:cubicBezTo>
                    <a:pt x="48" y="107"/>
                    <a:pt x="48" y="106"/>
                    <a:pt x="47" y="105"/>
                  </a:cubicBezTo>
                  <a:lnTo>
                    <a:pt x="47" y="105"/>
                  </a:lnTo>
                  <a:cubicBezTo>
                    <a:pt x="55" y="106"/>
                    <a:pt x="63" y="113"/>
                    <a:pt x="72" y="131"/>
                  </a:cubicBezTo>
                  <a:cubicBezTo>
                    <a:pt x="60" y="83"/>
                    <a:pt x="72" y="48"/>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82"/>
            <p:cNvSpPr/>
            <p:nvPr/>
          </p:nvSpPr>
          <p:spPr>
            <a:xfrm>
              <a:off x="5397400" y="2376025"/>
              <a:ext cx="4775" cy="4175"/>
            </a:xfrm>
            <a:custGeom>
              <a:avLst/>
              <a:gdLst/>
              <a:ahLst/>
              <a:cxnLst/>
              <a:rect l="l" t="t" r="r" b="b"/>
              <a:pathLst>
                <a:path w="191" h="167" extrusionOk="0">
                  <a:moveTo>
                    <a:pt x="0" y="0"/>
                  </a:moveTo>
                  <a:lnTo>
                    <a:pt x="0" y="0"/>
                  </a:lnTo>
                  <a:cubicBezTo>
                    <a:pt x="48" y="72"/>
                    <a:pt x="143" y="143"/>
                    <a:pt x="191" y="167"/>
                  </a:cubicBezTo>
                  <a:lnTo>
                    <a:pt x="179" y="131"/>
                  </a:lnTo>
                  <a:cubicBezTo>
                    <a:pt x="107" y="95"/>
                    <a:pt x="60" y="1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82"/>
            <p:cNvSpPr/>
            <p:nvPr/>
          </p:nvSpPr>
          <p:spPr>
            <a:xfrm>
              <a:off x="5400075" y="2364400"/>
              <a:ext cx="2400" cy="1825"/>
            </a:xfrm>
            <a:custGeom>
              <a:avLst/>
              <a:gdLst/>
              <a:ahLst/>
              <a:cxnLst/>
              <a:rect l="l" t="t" r="r" b="b"/>
              <a:pathLst>
                <a:path w="96" h="73" extrusionOk="0">
                  <a:moveTo>
                    <a:pt x="24" y="1"/>
                  </a:moveTo>
                  <a:lnTo>
                    <a:pt x="24" y="1"/>
                  </a:lnTo>
                  <a:cubicBezTo>
                    <a:pt x="72" y="60"/>
                    <a:pt x="0" y="25"/>
                    <a:pt x="48" y="72"/>
                  </a:cubicBezTo>
                  <a:lnTo>
                    <a:pt x="95" y="60"/>
                  </a:lnTo>
                  <a:cubicBezTo>
                    <a:pt x="85" y="42"/>
                    <a:pt x="79" y="36"/>
                    <a:pt x="76" y="36"/>
                  </a:cubicBezTo>
                  <a:cubicBezTo>
                    <a:pt x="71" y="36"/>
                    <a:pt x="75" y="62"/>
                    <a:pt x="65" y="62"/>
                  </a:cubicBezTo>
                  <a:cubicBezTo>
                    <a:pt x="63" y="62"/>
                    <a:pt x="62" y="61"/>
                    <a:pt x="60" y="60"/>
                  </a:cubicBezTo>
                  <a:cubicBezTo>
                    <a:pt x="48" y="37"/>
                    <a:pt x="48" y="1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82"/>
            <p:cNvSpPr/>
            <p:nvPr/>
          </p:nvSpPr>
          <p:spPr>
            <a:xfrm>
              <a:off x="5405425" y="2368450"/>
              <a:ext cx="1800" cy="2825"/>
            </a:xfrm>
            <a:custGeom>
              <a:avLst/>
              <a:gdLst/>
              <a:ahLst/>
              <a:cxnLst/>
              <a:rect l="l" t="t" r="r" b="b"/>
              <a:pathLst>
                <a:path w="72" h="113" extrusionOk="0">
                  <a:moveTo>
                    <a:pt x="32" y="1"/>
                  </a:moveTo>
                  <a:cubicBezTo>
                    <a:pt x="15" y="1"/>
                    <a:pt x="26" y="45"/>
                    <a:pt x="1" y="53"/>
                  </a:cubicBezTo>
                  <a:cubicBezTo>
                    <a:pt x="24" y="77"/>
                    <a:pt x="36" y="89"/>
                    <a:pt x="60" y="113"/>
                  </a:cubicBezTo>
                  <a:cubicBezTo>
                    <a:pt x="60" y="77"/>
                    <a:pt x="60" y="53"/>
                    <a:pt x="72" y="29"/>
                  </a:cubicBezTo>
                  <a:cubicBezTo>
                    <a:pt x="51" y="8"/>
                    <a:pt x="39"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82"/>
            <p:cNvSpPr/>
            <p:nvPr/>
          </p:nvSpPr>
          <p:spPr>
            <a:xfrm>
              <a:off x="5406325" y="2372450"/>
              <a:ext cx="3300" cy="1500"/>
            </a:xfrm>
            <a:custGeom>
              <a:avLst/>
              <a:gdLst/>
              <a:ahLst/>
              <a:cxnLst/>
              <a:rect l="l" t="t" r="r" b="b"/>
              <a:pathLst>
                <a:path w="132" h="60" extrusionOk="0">
                  <a:moveTo>
                    <a:pt x="0" y="0"/>
                  </a:moveTo>
                  <a:lnTo>
                    <a:pt x="0" y="12"/>
                  </a:lnTo>
                  <a:cubicBezTo>
                    <a:pt x="48" y="24"/>
                    <a:pt x="84" y="36"/>
                    <a:pt x="131" y="60"/>
                  </a:cubicBezTo>
                  <a:cubicBezTo>
                    <a:pt x="60" y="24"/>
                    <a:pt x="60" y="1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82"/>
            <p:cNvSpPr/>
            <p:nvPr/>
          </p:nvSpPr>
          <p:spPr>
            <a:xfrm>
              <a:off x="5434750" y="2399200"/>
              <a:ext cx="1500" cy="1275"/>
            </a:xfrm>
            <a:custGeom>
              <a:avLst/>
              <a:gdLst/>
              <a:ahLst/>
              <a:cxnLst/>
              <a:rect l="l" t="t" r="r" b="b"/>
              <a:pathLst>
                <a:path w="60" h="51" extrusionOk="0">
                  <a:moveTo>
                    <a:pt x="16" y="1"/>
                  </a:moveTo>
                  <a:cubicBezTo>
                    <a:pt x="12" y="1"/>
                    <a:pt x="12" y="4"/>
                    <a:pt x="18" y="14"/>
                  </a:cubicBezTo>
                  <a:cubicBezTo>
                    <a:pt x="1" y="23"/>
                    <a:pt x="48" y="51"/>
                    <a:pt x="55" y="51"/>
                  </a:cubicBezTo>
                  <a:cubicBezTo>
                    <a:pt x="57" y="51"/>
                    <a:pt x="55" y="47"/>
                    <a:pt x="42" y="38"/>
                  </a:cubicBezTo>
                  <a:cubicBezTo>
                    <a:pt x="59" y="29"/>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82"/>
            <p:cNvSpPr/>
            <p:nvPr/>
          </p:nvSpPr>
          <p:spPr>
            <a:xfrm>
              <a:off x="5431625" y="2387875"/>
              <a:ext cx="4775" cy="1275"/>
            </a:xfrm>
            <a:custGeom>
              <a:avLst/>
              <a:gdLst/>
              <a:ahLst/>
              <a:cxnLst/>
              <a:rect l="l" t="t" r="r" b="b"/>
              <a:pathLst>
                <a:path w="191" h="51" extrusionOk="0">
                  <a:moveTo>
                    <a:pt x="13" y="1"/>
                  </a:moveTo>
                  <a:cubicBezTo>
                    <a:pt x="5" y="1"/>
                    <a:pt x="0" y="4"/>
                    <a:pt x="0" y="14"/>
                  </a:cubicBezTo>
                  <a:cubicBezTo>
                    <a:pt x="24" y="38"/>
                    <a:pt x="143" y="50"/>
                    <a:pt x="191" y="50"/>
                  </a:cubicBezTo>
                  <a:cubicBezTo>
                    <a:pt x="155" y="50"/>
                    <a:pt x="107" y="26"/>
                    <a:pt x="72" y="14"/>
                  </a:cubicBezTo>
                  <a:cubicBezTo>
                    <a:pt x="44" y="7"/>
                    <a:pt x="2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82"/>
            <p:cNvSpPr/>
            <p:nvPr/>
          </p:nvSpPr>
          <p:spPr>
            <a:xfrm>
              <a:off x="5482525" y="2381375"/>
              <a:ext cx="2700" cy="2700"/>
            </a:xfrm>
            <a:custGeom>
              <a:avLst/>
              <a:gdLst/>
              <a:ahLst/>
              <a:cxnLst/>
              <a:rect l="l" t="t" r="r" b="b"/>
              <a:pathLst>
                <a:path w="108" h="108" extrusionOk="0">
                  <a:moveTo>
                    <a:pt x="107" y="0"/>
                  </a:moveTo>
                  <a:cubicBezTo>
                    <a:pt x="95" y="12"/>
                    <a:pt x="60" y="12"/>
                    <a:pt x="72" y="36"/>
                  </a:cubicBezTo>
                  <a:cubicBezTo>
                    <a:pt x="48" y="36"/>
                    <a:pt x="0" y="84"/>
                    <a:pt x="0" y="108"/>
                  </a:cubicBezTo>
                  <a:cubicBezTo>
                    <a:pt x="36" y="72"/>
                    <a:pt x="72" y="48"/>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82"/>
            <p:cNvSpPr/>
            <p:nvPr/>
          </p:nvSpPr>
          <p:spPr>
            <a:xfrm>
              <a:off x="5492650" y="2375725"/>
              <a:ext cx="1800" cy="1500"/>
            </a:xfrm>
            <a:custGeom>
              <a:avLst/>
              <a:gdLst/>
              <a:ahLst/>
              <a:cxnLst/>
              <a:rect l="l" t="t" r="r" b="b"/>
              <a:pathLst>
                <a:path w="72" h="60" extrusionOk="0">
                  <a:moveTo>
                    <a:pt x="48" y="0"/>
                  </a:moveTo>
                  <a:cubicBezTo>
                    <a:pt x="36" y="36"/>
                    <a:pt x="0" y="48"/>
                    <a:pt x="24" y="60"/>
                  </a:cubicBezTo>
                  <a:cubicBezTo>
                    <a:pt x="48" y="60"/>
                    <a:pt x="7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82"/>
            <p:cNvSpPr/>
            <p:nvPr/>
          </p:nvSpPr>
          <p:spPr>
            <a:xfrm>
              <a:off x="5522400" y="2297600"/>
              <a:ext cx="1525" cy="1650"/>
            </a:xfrm>
            <a:custGeom>
              <a:avLst/>
              <a:gdLst/>
              <a:ahLst/>
              <a:cxnLst/>
              <a:rect l="l" t="t" r="r" b="b"/>
              <a:pathLst>
                <a:path w="61" h="66" extrusionOk="0">
                  <a:moveTo>
                    <a:pt x="21" y="1"/>
                  </a:moveTo>
                  <a:cubicBezTo>
                    <a:pt x="15" y="1"/>
                    <a:pt x="8" y="6"/>
                    <a:pt x="1" y="18"/>
                  </a:cubicBezTo>
                  <a:cubicBezTo>
                    <a:pt x="24" y="65"/>
                    <a:pt x="24" y="30"/>
                    <a:pt x="60" y="65"/>
                  </a:cubicBezTo>
                  <a:cubicBezTo>
                    <a:pt x="44" y="25"/>
                    <a:pt x="33"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82"/>
            <p:cNvSpPr/>
            <p:nvPr/>
          </p:nvSpPr>
          <p:spPr>
            <a:xfrm>
              <a:off x="5521500" y="2295050"/>
              <a:ext cx="325" cy="1525"/>
            </a:xfrm>
            <a:custGeom>
              <a:avLst/>
              <a:gdLst/>
              <a:ahLst/>
              <a:cxnLst/>
              <a:rect l="l" t="t" r="r" b="b"/>
              <a:pathLst>
                <a:path w="13" h="61" extrusionOk="0">
                  <a:moveTo>
                    <a:pt x="13" y="1"/>
                  </a:moveTo>
                  <a:lnTo>
                    <a:pt x="1" y="60"/>
                  </a:lnTo>
                  <a:lnTo>
                    <a:pt x="13" y="36"/>
                  </a:lnTo>
                  <a:lnTo>
                    <a:pt x="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82"/>
            <p:cNvSpPr/>
            <p:nvPr/>
          </p:nvSpPr>
          <p:spPr>
            <a:xfrm>
              <a:off x="5517650" y="2287500"/>
              <a:ext cx="600" cy="425"/>
            </a:xfrm>
            <a:custGeom>
              <a:avLst/>
              <a:gdLst/>
              <a:ahLst/>
              <a:cxnLst/>
              <a:rect l="l" t="t" r="r" b="b"/>
              <a:pathLst>
                <a:path w="24" h="17" extrusionOk="0">
                  <a:moveTo>
                    <a:pt x="3" y="0"/>
                  </a:moveTo>
                  <a:cubicBezTo>
                    <a:pt x="1" y="0"/>
                    <a:pt x="0" y="2"/>
                    <a:pt x="0" y="5"/>
                  </a:cubicBezTo>
                  <a:cubicBezTo>
                    <a:pt x="12" y="5"/>
                    <a:pt x="12" y="17"/>
                    <a:pt x="24" y="17"/>
                  </a:cubicBezTo>
                  <a:cubicBezTo>
                    <a:pt x="16" y="9"/>
                    <a:pt x="7" y="0"/>
                    <a:pt x="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82"/>
            <p:cNvSpPr/>
            <p:nvPr/>
          </p:nvSpPr>
          <p:spPr>
            <a:xfrm>
              <a:off x="5518525" y="2288225"/>
              <a:ext cx="625" cy="600"/>
            </a:xfrm>
            <a:custGeom>
              <a:avLst/>
              <a:gdLst/>
              <a:ahLst/>
              <a:cxnLst/>
              <a:rect l="l" t="t" r="r" b="b"/>
              <a:pathLst>
                <a:path w="25" h="24" extrusionOk="0">
                  <a:moveTo>
                    <a:pt x="1" y="0"/>
                  </a:moveTo>
                  <a:cubicBezTo>
                    <a:pt x="1" y="12"/>
                    <a:pt x="13" y="12"/>
                    <a:pt x="1" y="24"/>
                  </a:cubicBezTo>
                  <a:lnTo>
                    <a:pt x="25" y="24"/>
                  </a:lnTo>
                  <a:cubicBezTo>
                    <a:pt x="13" y="12"/>
                    <a:pt x="1"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82"/>
            <p:cNvSpPr/>
            <p:nvPr/>
          </p:nvSpPr>
          <p:spPr>
            <a:xfrm>
              <a:off x="5516150" y="2285225"/>
              <a:ext cx="1525" cy="2375"/>
            </a:xfrm>
            <a:custGeom>
              <a:avLst/>
              <a:gdLst/>
              <a:ahLst/>
              <a:cxnLst/>
              <a:rect l="l" t="t" r="r" b="b"/>
              <a:pathLst>
                <a:path w="61" h="95" extrusionOk="0">
                  <a:moveTo>
                    <a:pt x="1" y="1"/>
                  </a:moveTo>
                  <a:lnTo>
                    <a:pt x="1" y="84"/>
                  </a:lnTo>
                  <a:cubicBezTo>
                    <a:pt x="10" y="92"/>
                    <a:pt x="16" y="95"/>
                    <a:pt x="19" y="95"/>
                  </a:cubicBezTo>
                  <a:cubicBezTo>
                    <a:pt x="35" y="95"/>
                    <a:pt x="3" y="30"/>
                    <a:pt x="36" y="30"/>
                  </a:cubicBezTo>
                  <a:cubicBezTo>
                    <a:pt x="42" y="30"/>
                    <a:pt x="50" y="32"/>
                    <a:pt x="60" y="37"/>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82"/>
            <p:cNvSpPr/>
            <p:nvPr/>
          </p:nvSpPr>
          <p:spPr>
            <a:xfrm>
              <a:off x="5509300" y="2280475"/>
              <a:ext cx="2125" cy="2100"/>
            </a:xfrm>
            <a:custGeom>
              <a:avLst/>
              <a:gdLst/>
              <a:ahLst/>
              <a:cxnLst/>
              <a:rect l="l" t="t" r="r" b="b"/>
              <a:pathLst>
                <a:path w="85" h="84" extrusionOk="0">
                  <a:moveTo>
                    <a:pt x="1" y="0"/>
                  </a:moveTo>
                  <a:lnTo>
                    <a:pt x="1" y="0"/>
                  </a:lnTo>
                  <a:cubicBezTo>
                    <a:pt x="25" y="24"/>
                    <a:pt x="13" y="84"/>
                    <a:pt x="60" y="84"/>
                  </a:cubicBezTo>
                  <a:cubicBezTo>
                    <a:pt x="84" y="84"/>
                    <a:pt x="37"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82"/>
            <p:cNvSpPr/>
            <p:nvPr/>
          </p:nvSpPr>
          <p:spPr>
            <a:xfrm>
              <a:off x="5494075" y="2263725"/>
              <a:ext cx="2150" cy="1600"/>
            </a:xfrm>
            <a:custGeom>
              <a:avLst/>
              <a:gdLst/>
              <a:ahLst/>
              <a:cxnLst/>
              <a:rect l="l" t="t" r="r" b="b"/>
              <a:pathLst>
                <a:path w="86" h="64" extrusionOk="0">
                  <a:moveTo>
                    <a:pt x="49" y="1"/>
                  </a:moveTo>
                  <a:cubicBezTo>
                    <a:pt x="22" y="1"/>
                    <a:pt x="0" y="22"/>
                    <a:pt x="39" y="50"/>
                  </a:cubicBezTo>
                  <a:lnTo>
                    <a:pt x="39" y="50"/>
                  </a:lnTo>
                  <a:cubicBezTo>
                    <a:pt x="46" y="39"/>
                    <a:pt x="36" y="4"/>
                    <a:pt x="57" y="4"/>
                  </a:cubicBezTo>
                  <a:cubicBezTo>
                    <a:pt x="63" y="4"/>
                    <a:pt x="72" y="7"/>
                    <a:pt x="86" y="15"/>
                  </a:cubicBezTo>
                  <a:cubicBezTo>
                    <a:pt x="76" y="5"/>
                    <a:pt x="62" y="1"/>
                    <a:pt x="49" y="1"/>
                  </a:cubicBezTo>
                  <a:close/>
                  <a:moveTo>
                    <a:pt x="39" y="50"/>
                  </a:moveTo>
                  <a:cubicBezTo>
                    <a:pt x="39" y="50"/>
                    <a:pt x="39" y="51"/>
                    <a:pt x="38" y="51"/>
                  </a:cubicBezTo>
                  <a:lnTo>
                    <a:pt x="62" y="63"/>
                  </a:lnTo>
                  <a:cubicBezTo>
                    <a:pt x="53" y="59"/>
                    <a:pt x="45" y="54"/>
                    <a:pt x="39" y="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82"/>
            <p:cNvSpPr/>
            <p:nvPr/>
          </p:nvSpPr>
          <p:spPr>
            <a:xfrm>
              <a:off x="5478950" y="2256950"/>
              <a:ext cx="2400" cy="1050"/>
            </a:xfrm>
            <a:custGeom>
              <a:avLst/>
              <a:gdLst/>
              <a:ahLst/>
              <a:cxnLst/>
              <a:rect l="l" t="t" r="r" b="b"/>
              <a:pathLst>
                <a:path w="96" h="42" extrusionOk="0">
                  <a:moveTo>
                    <a:pt x="0" y="1"/>
                  </a:moveTo>
                  <a:lnTo>
                    <a:pt x="12" y="25"/>
                  </a:lnTo>
                  <a:cubicBezTo>
                    <a:pt x="38" y="33"/>
                    <a:pt x="69" y="41"/>
                    <a:pt x="85" y="41"/>
                  </a:cubicBezTo>
                  <a:cubicBezTo>
                    <a:pt x="92" y="41"/>
                    <a:pt x="96" y="40"/>
                    <a:pt x="96" y="36"/>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82"/>
            <p:cNvSpPr/>
            <p:nvPr/>
          </p:nvSpPr>
          <p:spPr>
            <a:xfrm>
              <a:off x="5477750" y="2261725"/>
              <a:ext cx="3000" cy="2100"/>
            </a:xfrm>
            <a:custGeom>
              <a:avLst/>
              <a:gdLst/>
              <a:ahLst/>
              <a:cxnLst/>
              <a:rect l="l" t="t" r="r" b="b"/>
              <a:pathLst>
                <a:path w="120" h="84" extrusionOk="0">
                  <a:moveTo>
                    <a:pt x="1" y="0"/>
                  </a:moveTo>
                  <a:cubicBezTo>
                    <a:pt x="1" y="60"/>
                    <a:pt x="72" y="36"/>
                    <a:pt x="120" y="84"/>
                  </a:cubicBezTo>
                  <a:cubicBezTo>
                    <a:pt x="72" y="36"/>
                    <a:pt x="72" y="3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82"/>
            <p:cNvSpPr/>
            <p:nvPr/>
          </p:nvSpPr>
          <p:spPr>
            <a:xfrm>
              <a:off x="5477450" y="2254500"/>
              <a:ext cx="2350" cy="1300"/>
            </a:xfrm>
            <a:custGeom>
              <a:avLst/>
              <a:gdLst/>
              <a:ahLst/>
              <a:cxnLst/>
              <a:rect l="l" t="t" r="r" b="b"/>
              <a:pathLst>
                <a:path w="94" h="52" extrusionOk="0">
                  <a:moveTo>
                    <a:pt x="17" y="0"/>
                  </a:moveTo>
                  <a:cubicBezTo>
                    <a:pt x="11" y="0"/>
                    <a:pt x="5" y="1"/>
                    <a:pt x="1" y="3"/>
                  </a:cubicBezTo>
                  <a:cubicBezTo>
                    <a:pt x="37" y="3"/>
                    <a:pt x="72" y="27"/>
                    <a:pt x="84" y="51"/>
                  </a:cubicBezTo>
                  <a:cubicBezTo>
                    <a:pt x="94" y="22"/>
                    <a:pt x="47"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82"/>
            <p:cNvSpPr/>
            <p:nvPr/>
          </p:nvSpPr>
          <p:spPr>
            <a:xfrm>
              <a:off x="5468825" y="2250925"/>
              <a:ext cx="8350" cy="3675"/>
            </a:xfrm>
            <a:custGeom>
              <a:avLst/>
              <a:gdLst/>
              <a:ahLst/>
              <a:cxnLst/>
              <a:rect l="l" t="t" r="r" b="b"/>
              <a:pathLst>
                <a:path w="334" h="147" extrusionOk="0">
                  <a:moveTo>
                    <a:pt x="39" y="1"/>
                  </a:moveTo>
                  <a:cubicBezTo>
                    <a:pt x="29" y="1"/>
                    <a:pt x="21" y="2"/>
                    <a:pt x="12" y="4"/>
                  </a:cubicBezTo>
                  <a:cubicBezTo>
                    <a:pt x="24" y="27"/>
                    <a:pt x="36" y="87"/>
                    <a:pt x="1" y="99"/>
                  </a:cubicBezTo>
                  <a:cubicBezTo>
                    <a:pt x="21" y="103"/>
                    <a:pt x="41" y="105"/>
                    <a:pt x="60" y="105"/>
                  </a:cubicBezTo>
                  <a:cubicBezTo>
                    <a:pt x="94" y="105"/>
                    <a:pt x="124" y="100"/>
                    <a:pt x="148" y="100"/>
                  </a:cubicBezTo>
                  <a:cubicBezTo>
                    <a:pt x="181" y="100"/>
                    <a:pt x="204" y="108"/>
                    <a:pt x="215" y="146"/>
                  </a:cubicBezTo>
                  <a:lnTo>
                    <a:pt x="334" y="111"/>
                  </a:lnTo>
                  <a:cubicBezTo>
                    <a:pt x="312" y="98"/>
                    <a:pt x="295" y="94"/>
                    <a:pt x="282" y="94"/>
                  </a:cubicBezTo>
                  <a:cubicBezTo>
                    <a:pt x="257" y="94"/>
                    <a:pt x="244" y="109"/>
                    <a:pt x="223" y="109"/>
                  </a:cubicBezTo>
                  <a:cubicBezTo>
                    <a:pt x="214" y="109"/>
                    <a:pt x="204" y="107"/>
                    <a:pt x="191" y="99"/>
                  </a:cubicBezTo>
                  <a:cubicBezTo>
                    <a:pt x="167" y="75"/>
                    <a:pt x="215" y="87"/>
                    <a:pt x="191" y="63"/>
                  </a:cubicBezTo>
                  <a:cubicBezTo>
                    <a:pt x="142" y="24"/>
                    <a:pt x="84"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82"/>
            <p:cNvSpPr/>
            <p:nvPr/>
          </p:nvSpPr>
          <p:spPr>
            <a:xfrm>
              <a:off x="5474175" y="2258150"/>
              <a:ext cx="3000" cy="1200"/>
            </a:xfrm>
            <a:custGeom>
              <a:avLst/>
              <a:gdLst/>
              <a:ahLst/>
              <a:cxnLst/>
              <a:rect l="l" t="t" r="r" b="b"/>
              <a:pathLst>
                <a:path w="120" h="48" extrusionOk="0">
                  <a:moveTo>
                    <a:pt x="84" y="0"/>
                  </a:moveTo>
                  <a:cubicBezTo>
                    <a:pt x="84" y="10"/>
                    <a:pt x="76" y="14"/>
                    <a:pt x="63" y="14"/>
                  </a:cubicBezTo>
                  <a:cubicBezTo>
                    <a:pt x="46" y="14"/>
                    <a:pt x="21" y="7"/>
                    <a:pt x="1" y="0"/>
                  </a:cubicBezTo>
                  <a:lnTo>
                    <a:pt x="1" y="0"/>
                  </a:lnTo>
                  <a:cubicBezTo>
                    <a:pt x="1" y="40"/>
                    <a:pt x="31" y="47"/>
                    <a:pt x="61" y="47"/>
                  </a:cubicBezTo>
                  <a:cubicBezTo>
                    <a:pt x="76" y="47"/>
                    <a:pt x="90" y="45"/>
                    <a:pt x="102" y="45"/>
                  </a:cubicBezTo>
                  <a:cubicBezTo>
                    <a:pt x="109" y="45"/>
                    <a:pt x="116" y="46"/>
                    <a:pt x="120" y="48"/>
                  </a:cubicBezTo>
                  <a:cubicBezTo>
                    <a:pt x="108" y="24"/>
                    <a:pt x="96" y="12"/>
                    <a:pt x="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82"/>
            <p:cNvSpPr/>
            <p:nvPr/>
          </p:nvSpPr>
          <p:spPr>
            <a:xfrm>
              <a:off x="5455425" y="2249225"/>
              <a:ext cx="3300" cy="325"/>
            </a:xfrm>
            <a:custGeom>
              <a:avLst/>
              <a:gdLst/>
              <a:ahLst/>
              <a:cxnLst/>
              <a:rect l="l" t="t" r="r" b="b"/>
              <a:pathLst>
                <a:path w="132" h="13" extrusionOk="0">
                  <a:moveTo>
                    <a:pt x="1" y="0"/>
                  </a:moveTo>
                  <a:lnTo>
                    <a:pt x="48" y="12"/>
                  </a:lnTo>
                  <a:lnTo>
                    <a:pt x="132" y="12"/>
                  </a:lnTo>
                  <a:cubicBezTo>
                    <a:pt x="84" y="12"/>
                    <a:pt x="48"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82"/>
            <p:cNvSpPr/>
            <p:nvPr/>
          </p:nvSpPr>
          <p:spPr>
            <a:xfrm>
              <a:off x="5454250" y="2248325"/>
              <a:ext cx="2700" cy="325"/>
            </a:xfrm>
            <a:custGeom>
              <a:avLst/>
              <a:gdLst/>
              <a:ahLst/>
              <a:cxnLst/>
              <a:rect l="l" t="t" r="r" b="b"/>
              <a:pathLst>
                <a:path w="108" h="13" extrusionOk="0">
                  <a:moveTo>
                    <a:pt x="107" y="0"/>
                  </a:moveTo>
                  <a:cubicBezTo>
                    <a:pt x="72" y="0"/>
                    <a:pt x="36" y="12"/>
                    <a:pt x="0" y="12"/>
                  </a:cubicBezTo>
                  <a:lnTo>
                    <a:pt x="107" y="12"/>
                  </a:lnTo>
                  <a:lnTo>
                    <a:pt x="1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82"/>
            <p:cNvSpPr/>
            <p:nvPr/>
          </p:nvSpPr>
          <p:spPr>
            <a:xfrm>
              <a:off x="5453650" y="2247725"/>
              <a:ext cx="2400" cy="25"/>
            </a:xfrm>
            <a:custGeom>
              <a:avLst/>
              <a:gdLst/>
              <a:ahLst/>
              <a:cxnLst/>
              <a:rect l="l" t="t" r="r" b="b"/>
              <a:pathLst>
                <a:path w="96" h="1" extrusionOk="0">
                  <a:moveTo>
                    <a:pt x="0" y="1"/>
                  </a:moveTo>
                  <a:lnTo>
                    <a:pt x="12" y="1"/>
                  </a:lnTo>
                  <a:lnTo>
                    <a:pt x="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82"/>
            <p:cNvSpPr/>
            <p:nvPr/>
          </p:nvSpPr>
          <p:spPr>
            <a:xfrm>
              <a:off x="5447100" y="2246250"/>
              <a:ext cx="3000" cy="1000"/>
            </a:xfrm>
            <a:custGeom>
              <a:avLst/>
              <a:gdLst/>
              <a:ahLst/>
              <a:cxnLst/>
              <a:rect l="l" t="t" r="r" b="b"/>
              <a:pathLst>
                <a:path w="120" h="40" extrusionOk="0">
                  <a:moveTo>
                    <a:pt x="0" y="0"/>
                  </a:moveTo>
                  <a:lnTo>
                    <a:pt x="24" y="24"/>
                  </a:lnTo>
                  <a:cubicBezTo>
                    <a:pt x="48" y="24"/>
                    <a:pt x="82" y="40"/>
                    <a:pt x="103" y="40"/>
                  </a:cubicBezTo>
                  <a:cubicBezTo>
                    <a:pt x="113" y="40"/>
                    <a:pt x="119" y="36"/>
                    <a:pt x="119" y="24"/>
                  </a:cubicBezTo>
                  <a:lnTo>
                    <a:pt x="119" y="24"/>
                  </a:lnTo>
                  <a:cubicBezTo>
                    <a:pt x="110" y="27"/>
                    <a:pt x="99" y="29"/>
                    <a:pt x="87" y="29"/>
                  </a:cubicBezTo>
                  <a:cubicBezTo>
                    <a:pt x="54" y="29"/>
                    <a:pt x="18" y="1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82"/>
            <p:cNvSpPr/>
            <p:nvPr/>
          </p:nvSpPr>
          <p:spPr>
            <a:xfrm>
              <a:off x="5425375" y="2259925"/>
              <a:ext cx="1200" cy="1225"/>
            </a:xfrm>
            <a:custGeom>
              <a:avLst/>
              <a:gdLst/>
              <a:ahLst/>
              <a:cxnLst/>
              <a:rect l="l" t="t" r="r" b="b"/>
              <a:pathLst>
                <a:path w="48" h="49" extrusionOk="0">
                  <a:moveTo>
                    <a:pt x="3" y="42"/>
                  </a:moveTo>
                  <a:cubicBezTo>
                    <a:pt x="1" y="44"/>
                    <a:pt x="0" y="46"/>
                    <a:pt x="0" y="48"/>
                  </a:cubicBezTo>
                  <a:lnTo>
                    <a:pt x="3" y="42"/>
                  </a:lnTo>
                  <a:close/>
                  <a:moveTo>
                    <a:pt x="24" y="1"/>
                  </a:moveTo>
                  <a:lnTo>
                    <a:pt x="3" y="42"/>
                  </a:lnTo>
                  <a:lnTo>
                    <a:pt x="3" y="42"/>
                  </a:lnTo>
                  <a:cubicBezTo>
                    <a:pt x="6" y="40"/>
                    <a:pt x="9" y="39"/>
                    <a:pt x="14" y="39"/>
                  </a:cubicBezTo>
                  <a:cubicBezTo>
                    <a:pt x="21" y="39"/>
                    <a:pt x="30" y="42"/>
                    <a:pt x="36" y="48"/>
                  </a:cubicBezTo>
                  <a:cubicBezTo>
                    <a:pt x="48" y="25"/>
                    <a:pt x="36" y="1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82"/>
            <p:cNvSpPr/>
            <p:nvPr/>
          </p:nvSpPr>
          <p:spPr>
            <a:xfrm>
              <a:off x="5420600" y="2259575"/>
              <a:ext cx="4800" cy="1275"/>
            </a:xfrm>
            <a:custGeom>
              <a:avLst/>
              <a:gdLst/>
              <a:ahLst/>
              <a:cxnLst/>
              <a:rect l="l" t="t" r="r" b="b"/>
              <a:pathLst>
                <a:path w="192" h="51" extrusionOk="0">
                  <a:moveTo>
                    <a:pt x="84" y="3"/>
                  </a:moveTo>
                  <a:lnTo>
                    <a:pt x="60" y="15"/>
                  </a:lnTo>
                  <a:cubicBezTo>
                    <a:pt x="61" y="15"/>
                    <a:pt x="62" y="15"/>
                    <a:pt x="62" y="15"/>
                  </a:cubicBezTo>
                  <a:lnTo>
                    <a:pt x="62" y="15"/>
                  </a:lnTo>
                  <a:lnTo>
                    <a:pt x="84" y="3"/>
                  </a:lnTo>
                  <a:close/>
                  <a:moveTo>
                    <a:pt x="175" y="0"/>
                  </a:moveTo>
                  <a:cubicBezTo>
                    <a:pt x="147" y="0"/>
                    <a:pt x="115" y="17"/>
                    <a:pt x="81" y="17"/>
                  </a:cubicBezTo>
                  <a:cubicBezTo>
                    <a:pt x="75" y="17"/>
                    <a:pt x="69" y="17"/>
                    <a:pt x="62" y="15"/>
                  </a:cubicBezTo>
                  <a:lnTo>
                    <a:pt x="62" y="15"/>
                  </a:lnTo>
                  <a:lnTo>
                    <a:pt x="1" y="50"/>
                  </a:lnTo>
                  <a:cubicBezTo>
                    <a:pt x="96" y="50"/>
                    <a:pt x="108" y="15"/>
                    <a:pt x="191" y="3"/>
                  </a:cubicBezTo>
                  <a:cubicBezTo>
                    <a:pt x="186" y="1"/>
                    <a:pt x="18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82"/>
            <p:cNvSpPr/>
            <p:nvPr/>
          </p:nvSpPr>
          <p:spPr>
            <a:xfrm>
              <a:off x="5375850" y="2266475"/>
              <a:ext cx="6375" cy="4225"/>
            </a:xfrm>
            <a:custGeom>
              <a:avLst/>
              <a:gdLst/>
              <a:ahLst/>
              <a:cxnLst/>
              <a:rect l="l" t="t" r="r" b="b"/>
              <a:pathLst>
                <a:path w="255" h="169" extrusionOk="0">
                  <a:moveTo>
                    <a:pt x="255" y="1"/>
                  </a:moveTo>
                  <a:lnTo>
                    <a:pt x="255" y="1"/>
                  </a:lnTo>
                  <a:cubicBezTo>
                    <a:pt x="183" y="48"/>
                    <a:pt x="112" y="72"/>
                    <a:pt x="17" y="108"/>
                  </a:cubicBezTo>
                  <a:cubicBezTo>
                    <a:pt x="38" y="119"/>
                    <a:pt x="1" y="169"/>
                    <a:pt x="12" y="169"/>
                  </a:cubicBezTo>
                  <a:cubicBezTo>
                    <a:pt x="13" y="169"/>
                    <a:pt x="15" y="168"/>
                    <a:pt x="17" y="167"/>
                  </a:cubicBezTo>
                  <a:lnTo>
                    <a:pt x="112" y="96"/>
                  </a:lnTo>
                  <a:lnTo>
                    <a:pt x="112" y="132"/>
                  </a:lnTo>
                  <a:cubicBezTo>
                    <a:pt x="183" y="120"/>
                    <a:pt x="136" y="72"/>
                    <a:pt x="219" y="60"/>
                  </a:cubicBezTo>
                  <a:cubicBezTo>
                    <a:pt x="219" y="25"/>
                    <a:pt x="207" y="36"/>
                    <a:pt x="2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82"/>
            <p:cNvSpPr/>
            <p:nvPr/>
          </p:nvSpPr>
          <p:spPr>
            <a:xfrm>
              <a:off x="5290825" y="2334350"/>
              <a:ext cx="325" cy="25"/>
            </a:xfrm>
            <a:custGeom>
              <a:avLst/>
              <a:gdLst/>
              <a:ahLst/>
              <a:cxnLst/>
              <a:rect l="l" t="t" r="r" b="b"/>
              <a:pathLst>
                <a:path w="13" h="1" extrusionOk="0">
                  <a:moveTo>
                    <a:pt x="1" y="0"/>
                  </a:moveTo>
                  <a:cubicBezTo>
                    <a:pt x="13" y="0"/>
                    <a:pt x="13" y="0"/>
                    <a:pt x="13" y="0"/>
                  </a:cubicBez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82"/>
            <p:cNvSpPr/>
            <p:nvPr/>
          </p:nvSpPr>
          <p:spPr>
            <a:xfrm>
              <a:off x="5289725" y="2334125"/>
              <a:ext cx="1125" cy="975"/>
            </a:xfrm>
            <a:custGeom>
              <a:avLst/>
              <a:gdLst/>
              <a:ahLst/>
              <a:cxnLst/>
              <a:rect l="l" t="t" r="r" b="b"/>
              <a:pathLst>
                <a:path w="45" h="39" extrusionOk="0">
                  <a:moveTo>
                    <a:pt x="31" y="0"/>
                  </a:moveTo>
                  <a:cubicBezTo>
                    <a:pt x="24" y="0"/>
                    <a:pt x="15" y="3"/>
                    <a:pt x="9" y="9"/>
                  </a:cubicBezTo>
                  <a:cubicBezTo>
                    <a:pt x="0" y="31"/>
                    <a:pt x="3" y="39"/>
                    <a:pt x="9" y="39"/>
                  </a:cubicBezTo>
                  <a:cubicBezTo>
                    <a:pt x="21" y="39"/>
                    <a:pt x="45" y="17"/>
                    <a:pt x="45" y="9"/>
                  </a:cubicBezTo>
                  <a:cubicBezTo>
                    <a:pt x="45" y="3"/>
                    <a:pt x="39"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82"/>
            <p:cNvSpPr/>
            <p:nvPr/>
          </p:nvSpPr>
          <p:spPr>
            <a:xfrm>
              <a:off x="5534025" y="2189500"/>
              <a:ext cx="450" cy="500"/>
            </a:xfrm>
            <a:custGeom>
              <a:avLst/>
              <a:gdLst/>
              <a:ahLst/>
              <a:cxnLst/>
              <a:rect l="l" t="t" r="r" b="b"/>
              <a:pathLst>
                <a:path w="18" h="20" extrusionOk="0">
                  <a:moveTo>
                    <a:pt x="16" y="1"/>
                  </a:moveTo>
                  <a:cubicBezTo>
                    <a:pt x="14" y="1"/>
                    <a:pt x="7" y="13"/>
                    <a:pt x="0" y="20"/>
                  </a:cubicBezTo>
                  <a:lnTo>
                    <a:pt x="12" y="20"/>
                  </a:lnTo>
                  <a:cubicBezTo>
                    <a:pt x="17" y="6"/>
                    <a:pt x="18"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82"/>
            <p:cNvSpPr/>
            <p:nvPr/>
          </p:nvSpPr>
          <p:spPr>
            <a:xfrm>
              <a:off x="5533725" y="2189675"/>
              <a:ext cx="300" cy="325"/>
            </a:xfrm>
            <a:custGeom>
              <a:avLst/>
              <a:gdLst/>
              <a:ahLst/>
              <a:cxnLst/>
              <a:rect l="l" t="t" r="r" b="b"/>
              <a:pathLst>
                <a:path w="12" h="13" extrusionOk="0">
                  <a:moveTo>
                    <a:pt x="0" y="1"/>
                  </a:moveTo>
                  <a:cubicBezTo>
                    <a:pt x="0" y="13"/>
                    <a:pt x="12" y="13"/>
                    <a:pt x="12" y="13"/>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82"/>
            <p:cNvSpPr/>
            <p:nvPr/>
          </p:nvSpPr>
          <p:spPr>
            <a:xfrm>
              <a:off x="5503650" y="2201300"/>
              <a:ext cx="25" cy="325"/>
            </a:xfrm>
            <a:custGeom>
              <a:avLst/>
              <a:gdLst/>
              <a:ahLst/>
              <a:cxnLst/>
              <a:rect l="l" t="t" r="r" b="b"/>
              <a:pathLst>
                <a:path w="1" h="13" extrusionOk="0">
                  <a:moveTo>
                    <a:pt x="1" y="0"/>
                  </a:moveTo>
                  <a:cubicBezTo>
                    <a:pt x="1" y="0"/>
                    <a:pt x="1" y="0"/>
                    <a:pt x="1" y="0"/>
                  </a:cubicBezTo>
                  <a:cubicBezTo>
                    <a:pt x="1" y="0"/>
                    <a:pt x="1"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82"/>
            <p:cNvSpPr/>
            <p:nvPr/>
          </p:nvSpPr>
          <p:spPr>
            <a:xfrm>
              <a:off x="5496200" y="2204275"/>
              <a:ext cx="325" cy="325"/>
            </a:xfrm>
            <a:custGeom>
              <a:avLst/>
              <a:gdLst/>
              <a:ahLst/>
              <a:cxnLst/>
              <a:rect l="l" t="t" r="r" b="b"/>
              <a:pathLst>
                <a:path w="13" h="13" extrusionOk="0">
                  <a:moveTo>
                    <a:pt x="1" y="0"/>
                  </a:moveTo>
                  <a:cubicBezTo>
                    <a:pt x="1" y="12"/>
                    <a:pt x="13" y="12"/>
                    <a:pt x="13" y="12"/>
                  </a:cubicBezTo>
                  <a:cubicBezTo>
                    <a:pt x="13" y="12"/>
                    <a:pt x="1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82"/>
            <p:cNvSpPr/>
            <p:nvPr/>
          </p:nvSpPr>
          <p:spPr>
            <a:xfrm>
              <a:off x="5507525" y="2197725"/>
              <a:ext cx="625" cy="325"/>
            </a:xfrm>
            <a:custGeom>
              <a:avLst/>
              <a:gdLst/>
              <a:ahLst/>
              <a:cxnLst/>
              <a:rect l="l" t="t" r="r" b="b"/>
              <a:pathLst>
                <a:path w="25" h="13" extrusionOk="0">
                  <a:moveTo>
                    <a:pt x="0" y="0"/>
                  </a:moveTo>
                  <a:cubicBezTo>
                    <a:pt x="12" y="12"/>
                    <a:pt x="12" y="12"/>
                    <a:pt x="24" y="12"/>
                  </a:cubicBezTo>
                  <a:cubicBezTo>
                    <a:pt x="12" y="0"/>
                    <a:pt x="12"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82"/>
            <p:cNvSpPr/>
            <p:nvPr/>
          </p:nvSpPr>
          <p:spPr>
            <a:xfrm>
              <a:off x="5459600" y="2212600"/>
              <a:ext cx="325" cy="325"/>
            </a:xfrm>
            <a:custGeom>
              <a:avLst/>
              <a:gdLst/>
              <a:ahLst/>
              <a:cxnLst/>
              <a:rect l="l" t="t" r="r" b="b"/>
              <a:pathLst>
                <a:path w="13" h="13" extrusionOk="0">
                  <a:moveTo>
                    <a:pt x="12" y="13"/>
                  </a:moveTo>
                  <a:cubicBezTo>
                    <a:pt x="12" y="13"/>
                    <a:pt x="12" y="13"/>
                    <a:pt x="0" y="1"/>
                  </a:cubicBezTo>
                  <a:lnTo>
                    <a:pt x="0" y="1"/>
                  </a:lnTo>
                  <a:lnTo>
                    <a:pt x="12" y="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82"/>
            <p:cNvSpPr/>
            <p:nvPr/>
          </p:nvSpPr>
          <p:spPr>
            <a:xfrm>
              <a:off x="5519725" y="21891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82"/>
            <p:cNvSpPr/>
            <p:nvPr/>
          </p:nvSpPr>
          <p:spPr>
            <a:xfrm>
              <a:off x="5517950" y="2189100"/>
              <a:ext cx="25" cy="300"/>
            </a:xfrm>
            <a:custGeom>
              <a:avLst/>
              <a:gdLst/>
              <a:ahLst/>
              <a:cxnLst/>
              <a:rect l="l" t="t" r="r" b="b"/>
              <a:pathLst>
                <a:path w="1" h="12" extrusionOk="0">
                  <a:moveTo>
                    <a:pt x="0" y="12"/>
                  </a:moveTo>
                  <a:cubicBezTo>
                    <a:pt x="0" y="12"/>
                    <a:pt x="0" y="12"/>
                    <a:pt x="0" y="12"/>
                  </a:cubicBezTo>
                  <a:cubicBezTo>
                    <a:pt x="0" y="0"/>
                    <a:pt x="0" y="0"/>
                    <a:pt x="0"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82"/>
            <p:cNvSpPr/>
            <p:nvPr/>
          </p:nvSpPr>
          <p:spPr>
            <a:xfrm>
              <a:off x="5514075" y="2197425"/>
              <a:ext cx="325" cy="250"/>
            </a:xfrm>
            <a:custGeom>
              <a:avLst/>
              <a:gdLst/>
              <a:ahLst/>
              <a:cxnLst/>
              <a:rect l="l" t="t" r="r" b="b"/>
              <a:pathLst>
                <a:path w="13" h="10" extrusionOk="0">
                  <a:moveTo>
                    <a:pt x="0" y="0"/>
                  </a:moveTo>
                  <a:cubicBezTo>
                    <a:pt x="6" y="6"/>
                    <a:pt x="9" y="9"/>
                    <a:pt x="11" y="9"/>
                  </a:cubicBezTo>
                  <a:cubicBezTo>
                    <a:pt x="12" y="9"/>
                    <a:pt x="12" y="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82"/>
            <p:cNvSpPr/>
            <p:nvPr/>
          </p:nvSpPr>
          <p:spPr>
            <a:xfrm>
              <a:off x="5505150" y="2198900"/>
              <a:ext cx="25" cy="325"/>
            </a:xfrm>
            <a:custGeom>
              <a:avLst/>
              <a:gdLst/>
              <a:ahLst/>
              <a:cxnLst/>
              <a:rect l="l" t="t" r="r" b="b"/>
              <a:pathLst>
                <a:path w="1" h="13" extrusionOk="0">
                  <a:moveTo>
                    <a:pt x="0" y="13"/>
                  </a:moveTo>
                  <a:cubicBezTo>
                    <a:pt x="0" y="13"/>
                    <a:pt x="0" y="13"/>
                    <a:pt x="0" y="13"/>
                  </a:cubicBezTo>
                  <a:cubicBezTo>
                    <a:pt x="0" y="13"/>
                    <a:pt x="0" y="1"/>
                    <a:pt x="0"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82"/>
            <p:cNvSpPr/>
            <p:nvPr/>
          </p:nvSpPr>
          <p:spPr>
            <a:xfrm>
              <a:off x="5425675" y="2231950"/>
              <a:ext cx="900" cy="1225"/>
            </a:xfrm>
            <a:custGeom>
              <a:avLst/>
              <a:gdLst/>
              <a:ahLst/>
              <a:cxnLst/>
              <a:rect l="l" t="t" r="r" b="b"/>
              <a:pathLst>
                <a:path w="36" h="49" extrusionOk="0">
                  <a:moveTo>
                    <a:pt x="0" y="1"/>
                  </a:moveTo>
                  <a:cubicBezTo>
                    <a:pt x="0" y="1"/>
                    <a:pt x="0" y="12"/>
                    <a:pt x="0" y="24"/>
                  </a:cubicBezTo>
                  <a:lnTo>
                    <a:pt x="36" y="48"/>
                  </a:lnTo>
                  <a:cubicBezTo>
                    <a:pt x="36" y="36"/>
                    <a:pt x="33" y="36"/>
                    <a:pt x="28" y="36"/>
                  </a:cubicBezTo>
                  <a:cubicBezTo>
                    <a:pt x="24" y="36"/>
                    <a:pt x="18" y="36"/>
                    <a:pt x="12" y="24"/>
                  </a:cubicBezTo>
                  <a:cubicBezTo>
                    <a:pt x="12" y="20"/>
                    <a:pt x="13" y="19"/>
                    <a:pt x="16" y="19"/>
                  </a:cubicBezTo>
                  <a:cubicBezTo>
                    <a:pt x="20" y="19"/>
                    <a:pt x="28" y="24"/>
                    <a:pt x="36" y="24"/>
                  </a:cubicBezTo>
                  <a:cubicBezTo>
                    <a:pt x="29" y="11"/>
                    <a:pt x="25" y="7"/>
                    <a:pt x="21" y="7"/>
                  </a:cubicBezTo>
                  <a:cubicBezTo>
                    <a:pt x="15" y="7"/>
                    <a:pt x="12" y="18"/>
                    <a:pt x="8" y="18"/>
                  </a:cubicBezTo>
                  <a:cubicBezTo>
                    <a:pt x="6" y="18"/>
                    <a:pt x="3" y="1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82"/>
            <p:cNvSpPr/>
            <p:nvPr/>
          </p:nvSpPr>
          <p:spPr>
            <a:xfrm>
              <a:off x="5456025" y="2211700"/>
              <a:ext cx="1525" cy="2425"/>
            </a:xfrm>
            <a:custGeom>
              <a:avLst/>
              <a:gdLst/>
              <a:ahLst/>
              <a:cxnLst/>
              <a:rect l="l" t="t" r="r" b="b"/>
              <a:pathLst>
                <a:path w="61" h="97" extrusionOk="0">
                  <a:moveTo>
                    <a:pt x="1" y="1"/>
                  </a:moveTo>
                  <a:cubicBezTo>
                    <a:pt x="1" y="37"/>
                    <a:pt x="48" y="60"/>
                    <a:pt x="48" y="96"/>
                  </a:cubicBezTo>
                  <a:lnTo>
                    <a:pt x="60" y="96"/>
                  </a:lnTo>
                  <a:cubicBezTo>
                    <a:pt x="36" y="72"/>
                    <a:pt x="36" y="49"/>
                    <a:pt x="24" y="25"/>
                  </a:cubicBezTo>
                  <a:cubicBezTo>
                    <a:pt x="12" y="13"/>
                    <a:pt x="12"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82"/>
            <p:cNvSpPr/>
            <p:nvPr/>
          </p:nvSpPr>
          <p:spPr>
            <a:xfrm>
              <a:off x="5457525" y="2214100"/>
              <a:ext cx="600" cy="325"/>
            </a:xfrm>
            <a:custGeom>
              <a:avLst/>
              <a:gdLst/>
              <a:ahLst/>
              <a:cxnLst/>
              <a:rect l="l" t="t" r="r" b="b"/>
              <a:pathLst>
                <a:path w="24" h="13" extrusionOk="0">
                  <a:moveTo>
                    <a:pt x="0" y="0"/>
                  </a:moveTo>
                  <a:cubicBezTo>
                    <a:pt x="12" y="0"/>
                    <a:pt x="12" y="12"/>
                    <a:pt x="12" y="12"/>
                  </a:cubicBezTo>
                  <a:lnTo>
                    <a:pt x="24" y="12"/>
                  </a:lnTo>
                  <a:cubicBezTo>
                    <a:pt x="12" y="0"/>
                    <a:pt x="12"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82"/>
            <p:cNvSpPr/>
            <p:nvPr/>
          </p:nvSpPr>
          <p:spPr>
            <a:xfrm>
              <a:off x="5430725" y="2228375"/>
              <a:ext cx="325" cy="25"/>
            </a:xfrm>
            <a:custGeom>
              <a:avLst/>
              <a:gdLst/>
              <a:ahLst/>
              <a:cxnLst/>
              <a:rect l="l" t="t" r="r" b="b"/>
              <a:pathLst>
                <a:path w="13" h="1" extrusionOk="0">
                  <a:moveTo>
                    <a:pt x="1" y="1"/>
                  </a:moveTo>
                  <a:cubicBezTo>
                    <a:pt x="12" y="1"/>
                    <a:pt x="12" y="1"/>
                    <a:pt x="12"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82"/>
            <p:cNvSpPr/>
            <p:nvPr/>
          </p:nvSpPr>
          <p:spPr>
            <a:xfrm>
              <a:off x="5461075" y="2210825"/>
              <a:ext cx="325" cy="25"/>
            </a:xfrm>
            <a:custGeom>
              <a:avLst/>
              <a:gdLst/>
              <a:ahLst/>
              <a:cxnLst/>
              <a:rect l="l" t="t" r="r" b="b"/>
              <a:pathLst>
                <a:path w="13" h="1" extrusionOk="0">
                  <a:moveTo>
                    <a:pt x="1" y="0"/>
                  </a:moveTo>
                  <a:cubicBezTo>
                    <a:pt x="1" y="0"/>
                    <a:pt x="1" y="0"/>
                    <a:pt x="13" y="0"/>
                  </a:cubicBezTo>
                  <a:cubicBezTo>
                    <a:pt x="13" y="0"/>
                    <a:pt x="13"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82"/>
            <p:cNvSpPr/>
            <p:nvPr/>
          </p:nvSpPr>
          <p:spPr>
            <a:xfrm>
              <a:off x="5454550" y="2227550"/>
              <a:ext cx="600" cy="850"/>
            </a:xfrm>
            <a:custGeom>
              <a:avLst/>
              <a:gdLst/>
              <a:ahLst/>
              <a:cxnLst/>
              <a:rect l="l" t="t" r="r" b="b"/>
              <a:pathLst>
                <a:path w="24" h="34" extrusionOk="0">
                  <a:moveTo>
                    <a:pt x="12" y="0"/>
                  </a:moveTo>
                  <a:cubicBezTo>
                    <a:pt x="11" y="0"/>
                    <a:pt x="14" y="12"/>
                    <a:pt x="7" y="12"/>
                  </a:cubicBezTo>
                  <a:cubicBezTo>
                    <a:pt x="5" y="12"/>
                    <a:pt x="3" y="11"/>
                    <a:pt x="0" y="10"/>
                  </a:cubicBezTo>
                  <a:lnTo>
                    <a:pt x="0" y="10"/>
                  </a:lnTo>
                  <a:lnTo>
                    <a:pt x="12" y="34"/>
                  </a:lnTo>
                  <a:cubicBezTo>
                    <a:pt x="24" y="34"/>
                    <a:pt x="24" y="22"/>
                    <a:pt x="24" y="22"/>
                  </a:cubicBezTo>
                  <a:cubicBezTo>
                    <a:pt x="16" y="5"/>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82"/>
            <p:cNvSpPr/>
            <p:nvPr/>
          </p:nvSpPr>
          <p:spPr>
            <a:xfrm>
              <a:off x="5425375" y="2232550"/>
              <a:ext cx="325" cy="25"/>
            </a:xfrm>
            <a:custGeom>
              <a:avLst/>
              <a:gdLst/>
              <a:ahLst/>
              <a:cxnLst/>
              <a:rect l="l" t="t" r="r" b="b"/>
              <a:pathLst>
                <a:path w="13" h="1" extrusionOk="0">
                  <a:moveTo>
                    <a:pt x="0" y="0"/>
                  </a:moveTo>
                  <a:lnTo>
                    <a:pt x="12" y="0"/>
                  </a:lnTo>
                  <a:lnTo>
                    <a:pt x="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82"/>
            <p:cNvSpPr/>
            <p:nvPr/>
          </p:nvSpPr>
          <p:spPr>
            <a:xfrm>
              <a:off x="5459150" y="2212900"/>
              <a:ext cx="1075" cy="625"/>
            </a:xfrm>
            <a:custGeom>
              <a:avLst/>
              <a:gdLst/>
              <a:ahLst/>
              <a:cxnLst/>
              <a:rect l="l" t="t" r="r" b="b"/>
              <a:pathLst>
                <a:path w="43" h="25" extrusionOk="0">
                  <a:moveTo>
                    <a:pt x="30" y="1"/>
                  </a:moveTo>
                  <a:cubicBezTo>
                    <a:pt x="36" y="12"/>
                    <a:pt x="27" y="12"/>
                    <a:pt x="18" y="12"/>
                  </a:cubicBezTo>
                  <a:cubicBezTo>
                    <a:pt x="10" y="12"/>
                    <a:pt x="1" y="12"/>
                    <a:pt x="7" y="24"/>
                  </a:cubicBezTo>
                  <a:lnTo>
                    <a:pt x="42" y="12"/>
                  </a:lnTo>
                  <a:lnTo>
                    <a:pt x="3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82"/>
            <p:cNvSpPr/>
            <p:nvPr/>
          </p:nvSpPr>
          <p:spPr>
            <a:xfrm>
              <a:off x="5528950" y="2191775"/>
              <a:ext cx="1525" cy="2400"/>
            </a:xfrm>
            <a:custGeom>
              <a:avLst/>
              <a:gdLst/>
              <a:ahLst/>
              <a:cxnLst/>
              <a:rect l="l" t="t" r="r" b="b"/>
              <a:pathLst>
                <a:path w="61" h="96" extrusionOk="0">
                  <a:moveTo>
                    <a:pt x="60" y="0"/>
                  </a:moveTo>
                  <a:cubicBezTo>
                    <a:pt x="36" y="36"/>
                    <a:pt x="24" y="24"/>
                    <a:pt x="1" y="36"/>
                  </a:cubicBezTo>
                  <a:lnTo>
                    <a:pt x="24" y="72"/>
                  </a:lnTo>
                  <a:lnTo>
                    <a:pt x="24" y="84"/>
                  </a:lnTo>
                  <a:lnTo>
                    <a:pt x="36" y="95"/>
                  </a:lnTo>
                  <a:cubicBezTo>
                    <a:pt x="60" y="72"/>
                    <a:pt x="60" y="36"/>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82"/>
            <p:cNvSpPr/>
            <p:nvPr/>
          </p:nvSpPr>
          <p:spPr>
            <a:xfrm>
              <a:off x="5521225" y="2185575"/>
              <a:ext cx="600" cy="850"/>
            </a:xfrm>
            <a:custGeom>
              <a:avLst/>
              <a:gdLst/>
              <a:ahLst/>
              <a:cxnLst/>
              <a:rect l="l" t="t" r="r" b="b"/>
              <a:pathLst>
                <a:path w="24" h="34" extrusionOk="0">
                  <a:moveTo>
                    <a:pt x="5" y="0"/>
                  </a:moveTo>
                  <a:cubicBezTo>
                    <a:pt x="2" y="0"/>
                    <a:pt x="0" y="3"/>
                    <a:pt x="0" y="10"/>
                  </a:cubicBezTo>
                  <a:lnTo>
                    <a:pt x="24" y="34"/>
                  </a:lnTo>
                  <a:cubicBezTo>
                    <a:pt x="24" y="17"/>
                    <a:pt x="12"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82"/>
            <p:cNvSpPr/>
            <p:nvPr/>
          </p:nvSpPr>
          <p:spPr>
            <a:xfrm>
              <a:off x="5524500" y="2193975"/>
              <a:ext cx="600" cy="1100"/>
            </a:xfrm>
            <a:custGeom>
              <a:avLst/>
              <a:gdLst/>
              <a:ahLst/>
              <a:cxnLst/>
              <a:rect l="l" t="t" r="r" b="b"/>
              <a:pathLst>
                <a:path w="24" h="44" extrusionOk="0">
                  <a:moveTo>
                    <a:pt x="11" y="0"/>
                  </a:moveTo>
                  <a:cubicBezTo>
                    <a:pt x="5" y="0"/>
                    <a:pt x="0" y="9"/>
                    <a:pt x="0" y="31"/>
                  </a:cubicBezTo>
                  <a:cubicBezTo>
                    <a:pt x="3" y="25"/>
                    <a:pt x="5" y="23"/>
                    <a:pt x="7" y="23"/>
                  </a:cubicBezTo>
                  <a:cubicBezTo>
                    <a:pt x="13" y="23"/>
                    <a:pt x="15" y="43"/>
                    <a:pt x="24" y="43"/>
                  </a:cubicBezTo>
                  <a:lnTo>
                    <a:pt x="24" y="7"/>
                  </a:lnTo>
                  <a:cubicBezTo>
                    <a:pt x="19" y="3"/>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82"/>
            <p:cNvSpPr/>
            <p:nvPr/>
          </p:nvSpPr>
          <p:spPr>
            <a:xfrm>
              <a:off x="5518825" y="2186125"/>
              <a:ext cx="775" cy="600"/>
            </a:xfrm>
            <a:custGeom>
              <a:avLst/>
              <a:gdLst/>
              <a:ahLst/>
              <a:cxnLst/>
              <a:rect l="l" t="t" r="r" b="b"/>
              <a:pathLst>
                <a:path w="31" h="24" extrusionOk="0">
                  <a:moveTo>
                    <a:pt x="25" y="0"/>
                  </a:moveTo>
                  <a:cubicBezTo>
                    <a:pt x="25" y="9"/>
                    <a:pt x="23" y="12"/>
                    <a:pt x="21" y="12"/>
                  </a:cubicBezTo>
                  <a:cubicBezTo>
                    <a:pt x="17" y="12"/>
                    <a:pt x="11" y="4"/>
                    <a:pt x="6" y="4"/>
                  </a:cubicBezTo>
                  <a:cubicBezTo>
                    <a:pt x="3" y="4"/>
                    <a:pt x="1" y="9"/>
                    <a:pt x="1" y="24"/>
                  </a:cubicBezTo>
                  <a:cubicBezTo>
                    <a:pt x="4" y="21"/>
                    <a:pt x="7" y="20"/>
                    <a:pt x="11" y="20"/>
                  </a:cubicBezTo>
                  <a:cubicBezTo>
                    <a:pt x="15" y="20"/>
                    <a:pt x="19" y="21"/>
                    <a:pt x="22" y="21"/>
                  </a:cubicBezTo>
                  <a:cubicBezTo>
                    <a:pt x="28" y="21"/>
                    <a:pt x="31" y="18"/>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82"/>
            <p:cNvSpPr/>
            <p:nvPr/>
          </p:nvSpPr>
          <p:spPr>
            <a:xfrm>
              <a:off x="5521500" y="2195900"/>
              <a:ext cx="925" cy="750"/>
            </a:xfrm>
            <a:custGeom>
              <a:avLst/>
              <a:gdLst/>
              <a:ahLst/>
              <a:cxnLst/>
              <a:rect l="l" t="t" r="r" b="b"/>
              <a:pathLst>
                <a:path w="37" h="30" extrusionOk="0">
                  <a:moveTo>
                    <a:pt x="6" y="0"/>
                  </a:moveTo>
                  <a:cubicBezTo>
                    <a:pt x="3" y="0"/>
                    <a:pt x="1" y="4"/>
                    <a:pt x="1" y="14"/>
                  </a:cubicBezTo>
                  <a:cubicBezTo>
                    <a:pt x="5" y="26"/>
                    <a:pt x="9" y="30"/>
                    <a:pt x="13" y="30"/>
                  </a:cubicBezTo>
                  <a:cubicBezTo>
                    <a:pt x="19" y="30"/>
                    <a:pt x="25" y="20"/>
                    <a:pt x="31" y="16"/>
                  </a:cubicBezTo>
                  <a:lnTo>
                    <a:pt x="31" y="16"/>
                  </a:lnTo>
                  <a:cubicBezTo>
                    <a:pt x="32" y="16"/>
                    <a:pt x="32" y="16"/>
                    <a:pt x="32" y="16"/>
                  </a:cubicBezTo>
                  <a:cubicBezTo>
                    <a:pt x="34" y="16"/>
                    <a:pt x="35" y="15"/>
                    <a:pt x="37" y="14"/>
                  </a:cubicBezTo>
                  <a:lnTo>
                    <a:pt x="37" y="14"/>
                  </a:lnTo>
                  <a:cubicBezTo>
                    <a:pt x="35" y="14"/>
                    <a:pt x="33" y="15"/>
                    <a:pt x="31" y="16"/>
                  </a:cubicBezTo>
                  <a:lnTo>
                    <a:pt x="31" y="16"/>
                  </a:lnTo>
                  <a:cubicBezTo>
                    <a:pt x="23" y="15"/>
                    <a:pt x="12" y="0"/>
                    <a:pt x="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82"/>
            <p:cNvSpPr/>
            <p:nvPr/>
          </p:nvSpPr>
          <p:spPr>
            <a:xfrm>
              <a:off x="5516450" y="2187000"/>
              <a:ext cx="1525" cy="2700"/>
            </a:xfrm>
            <a:custGeom>
              <a:avLst/>
              <a:gdLst/>
              <a:ahLst/>
              <a:cxnLst/>
              <a:rect l="l" t="t" r="r" b="b"/>
              <a:pathLst>
                <a:path w="61" h="108" extrusionOk="0">
                  <a:moveTo>
                    <a:pt x="12" y="1"/>
                  </a:moveTo>
                  <a:cubicBezTo>
                    <a:pt x="12" y="36"/>
                    <a:pt x="1" y="72"/>
                    <a:pt x="24" y="108"/>
                  </a:cubicBezTo>
                  <a:cubicBezTo>
                    <a:pt x="12" y="72"/>
                    <a:pt x="24" y="72"/>
                    <a:pt x="36" y="72"/>
                  </a:cubicBezTo>
                  <a:cubicBezTo>
                    <a:pt x="36" y="84"/>
                    <a:pt x="36" y="96"/>
                    <a:pt x="36" y="108"/>
                  </a:cubicBezTo>
                  <a:cubicBezTo>
                    <a:pt x="48" y="84"/>
                    <a:pt x="48" y="84"/>
                    <a:pt x="60" y="72"/>
                  </a:cubicBezTo>
                  <a:cubicBezTo>
                    <a:pt x="48" y="48"/>
                    <a:pt x="24" y="36"/>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82"/>
            <p:cNvSpPr/>
            <p:nvPr/>
          </p:nvSpPr>
          <p:spPr>
            <a:xfrm>
              <a:off x="5520800" y="2194925"/>
              <a:ext cx="1025" cy="2275"/>
            </a:xfrm>
            <a:custGeom>
              <a:avLst/>
              <a:gdLst/>
              <a:ahLst/>
              <a:cxnLst/>
              <a:rect l="l" t="t" r="r" b="b"/>
              <a:pathLst>
                <a:path w="41" h="91" extrusionOk="0">
                  <a:moveTo>
                    <a:pt x="2" y="0"/>
                  </a:moveTo>
                  <a:lnTo>
                    <a:pt x="2" y="0"/>
                  </a:lnTo>
                  <a:cubicBezTo>
                    <a:pt x="1" y="0"/>
                    <a:pt x="3" y="9"/>
                    <a:pt x="5" y="20"/>
                  </a:cubicBezTo>
                  <a:lnTo>
                    <a:pt x="5" y="20"/>
                  </a:lnTo>
                  <a:lnTo>
                    <a:pt x="5" y="5"/>
                  </a:lnTo>
                  <a:cubicBezTo>
                    <a:pt x="3" y="2"/>
                    <a:pt x="2" y="0"/>
                    <a:pt x="2" y="0"/>
                  </a:cubicBezTo>
                  <a:close/>
                  <a:moveTo>
                    <a:pt x="5" y="20"/>
                  </a:moveTo>
                  <a:lnTo>
                    <a:pt x="5" y="53"/>
                  </a:lnTo>
                  <a:cubicBezTo>
                    <a:pt x="6" y="52"/>
                    <a:pt x="7" y="51"/>
                    <a:pt x="8" y="51"/>
                  </a:cubicBezTo>
                  <a:lnTo>
                    <a:pt x="8" y="51"/>
                  </a:lnTo>
                  <a:cubicBezTo>
                    <a:pt x="7" y="52"/>
                    <a:pt x="6" y="53"/>
                    <a:pt x="5" y="53"/>
                  </a:cubicBezTo>
                  <a:cubicBezTo>
                    <a:pt x="15" y="63"/>
                    <a:pt x="26" y="91"/>
                    <a:pt x="36" y="91"/>
                  </a:cubicBezTo>
                  <a:cubicBezTo>
                    <a:pt x="38" y="91"/>
                    <a:pt x="39" y="90"/>
                    <a:pt x="41" y="89"/>
                  </a:cubicBezTo>
                  <a:cubicBezTo>
                    <a:pt x="31" y="69"/>
                    <a:pt x="21" y="50"/>
                    <a:pt x="12" y="50"/>
                  </a:cubicBezTo>
                  <a:cubicBezTo>
                    <a:pt x="10" y="50"/>
                    <a:pt x="9" y="50"/>
                    <a:pt x="8" y="51"/>
                  </a:cubicBezTo>
                  <a:lnTo>
                    <a:pt x="8" y="51"/>
                  </a:lnTo>
                  <a:cubicBezTo>
                    <a:pt x="10" y="46"/>
                    <a:pt x="8" y="32"/>
                    <a:pt x="5" y="2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82"/>
            <p:cNvSpPr/>
            <p:nvPr/>
          </p:nvSpPr>
          <p:spPr>
            <a:xfrm>
              <a:off x="5514975" y="2186400"/>
              <a:ext cx="1200" cy="1825"/>
            </a:xfrm>
            <a:custGeom>
              <a:avLst/>
              <a:gdLst/>
              <a:ahLst/>
              <a:cxnLst/>
              <a:rect l="l" t="t" r="r" b="b"/>
              <a:pathLst>
                <a:path w="48" h="73" extrusionOk="0">
                  <a:moveTo>
                    <a:pt x="48" y="1"/>
                  </a:moveTo>
                  <a:cubicBezTo>
                    <a:pt x="24" y="13"/>
                    <a:pt x="0" y="37"/>
                    <a:pt x="0" y="60"/>
                  </a:cubicBezTo>
                  <a:lnTo>
                    <a:pt x="12" y="72"/>
                  </a:lnTo>
                  <a:cubicBezTo>
                    <a:pt x="24" y="37"/>
                    <a:pt x="48"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82"/>
            <p:cNvSpPr/>
            <p:nvPr/>
          </p:nvSpPr>
          <p:spPr>
            <a:xfrm>
              <a:off x="5519125" y="2194875"/>
              <a:ext cx="625" cy="1375"/>
            </a:xfrm>
            <a:custGeom>
              <a:avLst/>
              <a:gdLst/>
              <a:ahLst/>
              <a:cxnLst/>
              <a:rect l="l" t="t" r="r" b="b"/>
              <a:pathLst>
                <a:path w="25" h="55" extrusionOk="0">
                  <a:moveTo>
                    <a:pt x="6" y="0"/>
                  </a:moveTo>
                  <a:cubicBezTo>
                    <a:pt x="5" y="0"/>
                    <a:pt x="3" y="2"/>
                    <a:pt x="1" y="7"/>
                  </a:cubicBezTo>
                  <a:lnTo>
                    <a:pt x="1" y="55"/>
                  </a:lnTo>
                  <a:cubicBezTo>
                    <a:pt x="25" y="55"/>
                    <a:pt x="1" y="31"/>
                    <a:pt x="1" y="19"/>
                  </a:cubicBezTo>
                  <a:lnTo>
                    <a:pt x="1" y="19"/>
                  </a:lnTo>
                  <a:cubicBezTo>
                    <a:pt x="7" y="25"/>
                    <a:pt x="10" y="28"/>
                    <a:pt x="13" y="28"/>
                  </a:cubicBezTo>
                  <a:cubicBezTo>
                    <a:pt x="16" y="28"/>
                    <a:pt x="19" y="25"/>
                    <a:pt x="25" y="19"/>
                  </a:cubicBezTo>
                  <a:lnTo>
                    <a:pt x="25" y="19"/>
                  </a:lnTo>
                  <a:cubicBezTo>
                    <a:pt x="22" y="20"/>
                    <a:pt x="20" y="21"/>
                    <a:pt x="18" y="21"/>
                  </a:cubicBezTo>
                  <a:cubicBezTo>
                    <a:pt x="6" y="21"/>
                    <a:pt x="9" y="0"/>
                    <a:pt x="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82"/>
            <p:cNvSpPr/>
            <p:nvPr/>
          </p:nvSpPr>
          <p:spPr>
            <a:xfrm>
              <a:off x="5517650" y="2196525"/>
              <a:ext cx="1200" cy="1825"/>
            </a:xfrm>
            <a:custGeom>
              <a:avLst/>
              <a:gdLst/>
              <a:ahLst/>
              <a:cxnLst/>
              <a:rect l="l" t="t" r="r" b="b"/>
              <a:pathLst>
                <a:path w="48" h="73" extrusionOk="0">
                  <a:moveTo>
                    <a:pt x="12" y="1"/>
                  </a:moveTo>
                  <a:lnTo>
                    <a:pt x="0" y="25"/>
                  </a:lnTo>
                  <a:lnTo>
                    <a:pt x="24" y="72"/>
                  </a:lnTo>
                  <a:cubicBezTo>
                    <a:pt x="48" y="48"/>
                    <a:pt x="24" y="48"/>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82"/>
            <p:cNvSpPr/>
            <p:nvPr/>
          </p:nvSpPr>
          <p:spPr>
            <a:xfrm>
              <a:off x="5516750" y="2195650"/>
              <a:ext cx="625" cy="2100"/>
            </a:xfrm>
            <a:custGeom>
              <a:avLst/>
              <a:gdLst/>
              <a:ahLst/>
              <a:cxnLst/>
              <a:rect l="l" t="t" r="r" b="b"/>
              <a:pathLst>
                <a:path w="25" h="84" extrusionOk="0">
                  <a:moveTo>
                    <a:pt x="12" y="0"/>
                  </a:moveTo>
                  <a:lnTo>
                    <a:pt x="0" y="83"/>
                  </a:lnTo>
                  <a:cubicBezTo>
                    <a:pt x="12" y="48"/>
                    <a:pt x="12" y="48"/>
                    <a:pt x="24" y="12"/>
                  </a:cubicBezTo>
                  <a:lnTo>
                    <a:pt x="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82"/>
            <p:cNvSpPr/>
            <p:nvPr/>
          </p:nvSpPr>
          <p:spPr>
            <a:xfrm>
              <a:off x="5505825" y="2189875"/>
              <a:ext cx="625" cy="975"/>
            </a:xfrm>
            <a:custGeom>
              <a:avLst/>
              <a:gdLst/>
              <a:ahLst/>
              <a:cxnLst/>
              <a:rect l="l" t="t" r="r" b="b"/>
              <a:pathLst>
                <a:path w="25" h="39" extrusionOk="0">
                  <a:moveTo>
                    <a:pt x="1" y="0"/>
                  </a:moveTo>
                  <a:lnTo>
                    <a:pt x="1" y="0"/>
                  </a:lnTo>
                  <a:cubicBezTo>
                    <a:pt x="0" y="0"/>
                    <a:pt x="2" y="1"/>
                    <a:pt x="6" y="3"/>
                  </a:cubicBezTo>
                  <a:lnTo>
                    <a:pt x="6" y="3"/>
                  </a:lnTo>
                  <a:cubicBezTo>
                    <a:pt x="3" y="1"/>
                    <a:pt x="1" y="0"/>
                    <a:pt x="1" y="0"/>
                  </a:cubicBezTo>
                  <a:close/>
                  <a:moveTo>
                    <a:pt x="6" y="3"/>
                  </a:moveTo>
                  <a:cubicBezTo>
                    <a:pt x="7" y="4"/>
                    <a:pt x="8" y="5"/>
                    <a:pt x="9" y="6"/>
                  </a:cubicBezTo>
                  <a:lnTo>
                    <a:pt x="9" y="6"/>
                  </a:lnTo>
                  <a:cubicBezTo>
                    <a:pt x="9" y="5"/>
                    <a:pt x="9" y="5"/>
                    <a:pt x="9" y="5"/>
                  </a:cubicBezTo>
                  <a:cubicBezTo>
                    <a:pt x="8" y="4"/>
                    <a:pt x="7" y="4"/>
                    <a:pt x="6" y="3"/>
                  </a:cubicBezTo>
                  <a:close/>
                  <a:moveTo>
                    <a:pt x="9" y="6"/>
                  </a:moveTo>
                  <a:lnTo>
                    <a:pt x="9" y="6"/>
                  </a:lnTo>
                  <a:cubicBezTo>
                    <a:pt x="9" y="22"/>
                    <a:pt x="21" y="38"/>
                    <a:pt x="23" y="38"/>
                  </a:cubicBezTo>
                  <a:cubicBezTo>
                    <a:pt x="25" y="38"/>
                    <a:pt x="24" y="36"/>
                    <a:pt x="21" y="29"/>
                  </a:cubicBezTo>
                  <a:cubicBezTo>
                    <a:pt x="21" y="19"/>
                    <a:pt x="14" y="11"/>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82"/>
            <p:cNvSpPr/>
            <p:nvPr/>
          </p:nvSpPr>
          <p:spPr>
            <a:xfrm>
              <a:off x="5509000" y="2199150"/>
              <a:ext cx="1525" cy="1275"/>
            </a:xfrm>
            <a:custGeom>
              <a:avLst/>
              <a:gdLst/>
              <a:ahLst/>
              <a:cxnLst/>
              <a:rect l="l" t="t" r="r" b="b"/>
              <a:pathLst>
                <a:path w="61" h="51" extrusionOk="0">
                  <a:moveTo>
                    <a:pt x="43" y="1"/>
                  </a:moveTo>
                  <a:cubicBezTo>
                    <a:pt x="30" y="1"/>
                    <a:pt x="11" y="30"/>
                    <a:pt x="1" y="51"/>
                  </a:cubicBezTo>
                  <a:cubicBezTo>
                    <a:pt x="13" y="27"/>
                    <a:pt x="60" y="27"/>
                    <a:pt x="49" y="3"/>
                  </a:cubicBezTo>
                  <a:cubicBezTo>
                    <a:pt x="47" y="1"/>
                    <a:pt x="45"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82"/>
            <p:cNvSpPr/>
            <p:nvPr/>
          </p:nvSpPr>
          <p:spPr>
            <a:xfrm>
              <a:off x="5497100" y="2205450"/>
              <a:ext cx="875" cy="1525"/>
            </a:xfrm>
            <a:custGeom>
              <a:avLst/>
              <a:gdLst/>
              <a:ahLst/>
              <a:cxnLst/>
              <a:rect l="l" t="t" r="r" b="b"/>
              <a:pathLst>
                <a:path w="35" h="61" extrusionOk="0">
                  <a:moveTo>
                    <a:pt x="24" y="1"/>
                  </a:moveTo>
                  <a:cubicBezTo>
                    <a:pt x="24" y="25"/>
                    <a:pt x="13" y="25"/>
                    <a:pt x="1" y="60"/>
                  </a:cubicBezTo>
                  <a:cubicBezTo>
                    <a:pt x="13" y="49"/>
                    <a:pt x="24" y="60"/>
                    <a:pt x="13" y="37"/>
                  </a:cubicBezTo>
                  <a:lnTo>
                    <a:pt x="13" y="37"/>
                  </a:lnTo>
                  <a:cubicBezTo>
                    <a:pt x="15" y="39"/>
                    <a:pt x="17" y="40"/>
                    <a:pt x="19" y="40"/>
                  </a:cubicBezTo>
                  <a:cubicBezTo>
                    <a:pt x="28" y="40"/>
                    <a:pt x="34" y="20"/>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82"/>
            <p:cNvSpPr/>
            <p:nvPr/>
          </p:nvSpPr>
          <p:spPr>
            <a:xfrm>
              <a:off x="5494125" y="2206350"/>
              <a:ext cx="625" cy="925"/>
            </a:xfrm>
            <a:custGeom>
              <a:avLst/>
              <a:gdLst/>
              <a:ahLst/>
              <a:cxnLst/>
              <a:rect l="l" t="t" r="r" b="b"/>
              <a:pathLst>
                <a:path w="25" h="37" extrusionOk="0">
                  <a:moveTo>
                    <a:pt x="12" y="1"/>
                  </a:moveTo>
                  <a:cubicBezTo>
                    <a:pt x="12" y="1"/>
                    <a:pt x="1" y="24"/>
                    <a:pt x="12" y="36"/>
                  </a:cubicBezTo>
                  <a:cubicBezTo>
                    <a:pt x="12" y="24"/>
                    <a:pt x="24" y="24"/>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82"/>
            <p:cNvSpPr/>
            <p:nvPr/>
          </p:nvSpPr>
          <p:spPr>
            <a:xfrm>
              <a:off x="5468225" y="2201300"/>
              <a:ext cx="625" cy="900"/>
            </a:xfrm>
            <a:custGeom>
              <a:avLst/>
              <a:gdLst/>
              <a:ahLst/>
              <a:cxnLst/>
              <a:rect l="l" t="t" r="r" b="b"/>
              <a:pathLst>
                <a:path w="25" h="36" extrusionOk="0">
                  <a:moveTo>
                    <a:pt x="13" y="0"/>
                  </a:moveTo>
                  <a:cubicBezTo>
                    <a:pt x="1" y="0"/>
                    <a:pt x="1" y="12"/>
                    <a:pt x="13" y="36"/>
                  </a:cubicBezTo>
                  <a:cubicBezTo>
                    <a:pt x="25" y="24"/>
                    <a:pt x="13" y="12"/>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82"/>
            <p:cNvSpPr/>
            <p:nvPr/>
          </p:nvSpPr>
          <p:spPr>
            <a:xfrm>
              <a:off x="5467625" y="2201900"/>
              <a:ext cx="625" cy="600"/>
            </a:xfrm>
            <a:custGeom>
              <a:avLst/>
              <a:gdLst/>
              <a:ahLst/>
              <a:cxnLst/>
              <a:rect l="l" t="t" r="r" b="b"/>
              <a:pathLst>
                <a:path w="25" h="24" extrusionOk="0">
                  <a:moveTo>
                    <a:pt x="13" y="12"/>
                  </a:moveTo>
                  <a:lnTo>
                    <a:pt x="1" y="0"/>
                  </a:lnTo>
                  <a:lnTo>
                    <a:pt x="25" y="2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82"/>
            <p:cNvSpPr/>
            <p:nvPr/>
          </p:nvSpPr>
          <p:spPr>
            <a:xfrm>
              <a:off x="5465550" y="2202175"/>
              <a:ext cx="325" cy="325"/>
            </a:xfrm>
            <a:custGeom>
              <a:avLst/>
              <a:gdLst/>
              <a:ahLst/>
              <a:cxnLst/>
              <a:rect l="l" t="t" r="r" b="b"/>
              <a:pathLst>
                <a:path w="13" h="13" extrusionOk="0">
                  <a:moveTo>
                    <a:pt x="12" y="1"/>
                  </a:moveTo>
                  <a:cubicBezTo>
                    <a:pt x="1" y="1"/>
                    <a:pt x="1" y="13"/>
                    <a:pt x="12" y="13"/>
                  </a:cubicBezTo>
                  <a:cubicBezTo>
                    <a:pt x="12" y="13"/>
                    <a:pt x="12"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82"/>
            <p:cNvSpPr/>
            <p:nvPr/>
          </p:nvSpPr>
          <p:spPr>
            <a:xfrm>
              <a:off x="5465850" y="2201900"/>
              <a:ext cx="325" cy="300"/>
            </a:xfrm>
            <a:custGeom>
              <a:avLst/>
              <a:gdLst/>
              <a:ahLst/>
              <a:cxnLst/>
              <a:rect l="l" t="t" r="r" b="b"/>
              <a:pathLst>
                <a:path w="13" h="12" extrusionOk="0">
                  <a:moveTo>
                    <a:pt x="0" y="0"/>
                  </a:moveTo>
                  <a:cubicBezTo>
                    <a:pt x="0" y="0"/>
                    <a:pt x="0" y="0"/>
                    <a:pt x="0" y="12"/>
                  </a:cubicBezTo>
                  <a:cubicBezTo>
                    <a:pt x="0" y="8"/>
                    <a:pt x="0" y="7"/>
                    <a:pt x="1" y="7"/>
                  </a:cubicBezTo>
                  <a:cubicBezTo>
                    <a:pt x="2" y="7"/>
                    <a:pt x="4" y="12"/>
                    <a:pt x="12" y="12"/>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82"/>
            <p:cNvSpPr/>
            <p:nvPr/>
          </p:nvSpPr>
          <p:spPr>
            <a:xfrm>
              <a:off x="5465250" y="2201900"/>
              <a:ext cx="925" cy="1800"/>
            </a:xfrm>
            <a:custGeom>
              <a:avLst/>
              <a:gdLst/>
              <a:ahLst/>
              <a:cxnLst/>
              <a:rect l="l" t="t" r="r" b="b"/>
              <a:pathLst>
                <a:path w="37" h="72" extrusionOk="0">
                  <a:moveTo>
                    <a:pt x="1" y="0"/>
                  </a:moveTo>
                  <a:lnTo>
                    <a:pt x="1" y="36"/>
                  </a:lnTo>
                  <a:lnTo>
                    <a:pt x="36" y="71"/>
                  </a:lnTo>
                  <a:cubicBezTo>
                    <a:pt x="36" y="36"/>
                    <a:pt x="1" y="6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82"/>
            <p:cNvSpPr/>
            <p:nvPr/>
          </p:nvSpPr>
          <p:spPr>
            <a:xfrm>
              <a:off x="5462275" y="2203675"/>
              <a:ext cx="2700" cy="3900"/>
            </a:xfrm>
            <a:custGeom>
              <a:avLst/>
              <a:gdLst/>
              <a:ahLst/>
              <a:cxnLst/>
              <a:rect l="l" t="t" r="r" b="b"/>
              <a:pathLst>
                <a:path w="108" h="156" extrusionOk="0">
                  <a:moveTo>
                    <a:pt x="72" y="0"/>
                  </a:moveTo>
                  <a:cubicBezTo>
                    <a:pt x="54" y="0"/>
                    <a:pt x="56" y="41"/>
                    <a:pt x="49" y="41"/>
                  </a:cubicBezTo>
                  <a:cubicBezTo>
                    <a:pt x="46" y="41"/>
                    <a:pt x="42" y="36"/>
                    <a:pt x="36" y="24"/>
                  </a:cubicBezTo>
                  <a:lnTo>
                    <a:pt x="36" y="24"/>
                  </a:lnTo>
                  <a:cubicBezTo>
                    <a:pt x="1" y="84"/>
                    <a:pt x="84" y="108"/>
                    <a:pt x="48" y="155"/>
                  </a:cubicBezTo>
                  <a:cubicBezTo>
                    <a:pt x="108" y="155"/>
                    <a:pt x="24" y="48"/>
                    <a:pt x="72" y="48"/>
                  </a:cubicBezTo>
                  <a:cubicBezTo>
                    <a:pt x="36" y="24"/>
                    <a:pt x="72" y="24"/>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82"/>
            <p:cNvSpPr/>
            <p:nvPr/>
          </p:nvSpPr>
          <p:spPr>
            <a:xfrm>
              <a:off x="5464650" y="2205300"/>
              <a:ext cx="725" cy="750"/>
            </a:xfrm>
            <a:custGeom>
              <a:avLst/>
              <a:gdLst/>
              <a:ahLst/>
              <a:cxnLst/>
              <a:rect l="l" t="t" r="r" b="b"/>
              <a:pathLst>
                <a:path w="29" h="30" extrusionOk="0">
                  <a:moveTo>
                    <a:pt x="8" y="1"/>
                  </a:moveTo>
                  <a:cubicBezTo>
                    <a:pt x="4" y="1"/>
                    <a:pt x="1" y="7"/>
                    <a:pt x="1" y="19"/>
                  </a:cubicBezTo>
                  <a:cubicBezTo>
                    <a:pt x="9" y="19"/>
                    <a:pt x="22" y="29"/>
                    <a:pt x="26" y="29"/>
                  </a:cubicBezTo>
                  <a:cubicBezTo>
                    <a:pt x="29" y="29"/>
                    <a:pt x="29" y="27"/>
                    <a:pt x="25" y="19"/>
                  </a:cubicBezTo>
                  <a:cubicBezTo>
                    <a:pt x="19" y="7"/>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82"/>
            <p:cNvSpPr/>
            <p:nvPr/>
          </p:nvSpPr>
          <p:spPr>
            <a:xfrm>
              <a:off x="5461975" y="2205175"/>
              <a:ext cx="325" cy="300"/>
            </a:xfrm>
            <a:custGeom>
              <a:avLst/>
              <a:gdLst/>
              <a:ahLst/>
              <a:cxnLst/>
              <a:rect l="l" t="t" r="r" b="b"/>
              <a:pathLst>
                <a:path w="13" h="12" extrusionOk="0">
                  <a:moveTo>
                    <a:pt x="1" y="0"/>
                  </a:moveTo>
                  <a:lnTo>
                    <a:pt x="1" y="12"/>
                  </a:lnTo>
                  <a:lnTo>
                    <a:pt x="13" y="12"/>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82"/>
            <p:cNvSpPr/>
            <p:nvPr/>
          </p:nvSpPr>
          <p:spPr>
            <a:xfrm>
              <a:off x="5460500" y="2204875"/>
              <a:ext cx="600" cy="900"/>
            </a:xfrm>
            <a:custGeom>
              <a:avLst/>
              <a:gdLst/>
              <a:ahLst/>
              <a:cxnLst/>
              <a:rect l="l" t="t" r="r" b="b"/>
              <a:pathLst>
                <a:path w="24" h="36" extrusionOk="0">
                  <a:moveTo>
                    <a:pt x="24" y="0"/>
                  </a:moveTo>
                  <a:cubicBezTo>
                    <a:pt x="24" y="12"/>
                    <a:pt x="0" y="24"/>
                    <a:pt x="24" y="36"/>
                  </a:cubicBezTo>
                  <a:lnTo>
                    <a:pt x="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82"/>
            <p:cNvSpPr/>
            <p:nvPr/>
          </p:nvSpPr>
          <p:spPr>
            <a:xfrm>
              <a:off x="5458925" y="2205750"/>
              <a:ext cx="700" cy="1350"/>
            </a:xfrm>
            <a:custGeom>
              <a:avLst/>
              <a:gdLst/>
              <a:ahLst/>
              <a:cxnLst/>
              <a:rect l="l" t="t" r="r" b="b"/>
              <a:pathLst>
                <a:path w="28" h="54" extrusionOk="0">
                  <a:moveTo>
                    <a:pt x="4" y="1"/>
                  </a:moveTo>
                  <a:lnTo>
                    <a:pt x="4" y="1"/>
                  </a:lnTo>
                  <a:cubicBezTo>
                    <a:pt x="1" y="1"/>
                    <a:pt x="0" y="4"/>
                    <a:pt x="0" y="8"/>
                  </a:cubicBezTo>
                  <a:lnTo>
                    <a:pt x="0" y="8"/>
                  </a:lnTo>
                  <a:cubicBezTo>
                    <a:pt x="1" y="5"/>
                    <a:pt x="1" y="3"/>
                    <a:pt x="4" y="1"/>
                  </a:cubicBezTo>
                  <a:close/>
                  <a:moveTo>
                    <a:pt x="0" y="8"/>
                  </a:moveTo>
                  <a:lnTo>
                    <a:pt x="0" y="8"/>
                  </a:lnTo>
                  <a:cubicBezTo>
                    <a:pt x="0" y="9"/>
                    <a:pt x="0" y="10"/>
                    <a:pt x="1" y="12"/>
                  </a:cubicBezTo>
                  <a:lnTo>
                    <a:pt x="1" y="12"/>
                  </a:lnTo>
                  <a:cubicBezTo>
                    <a:pt x="1" y="10"/>
                    <a:pt x="0" y="9"/>
                    <a:pt x="0" y="8"/>
                  </a:cubicBezTo>
                  <a:close/>
                  <a:moveTo>
                    <a:pt x="1" y="12"/>
                  </a:moveTo>
                  <a:cubicBezTo>
                    <a:pt x="2" y="27"/>
                    <a:pt x="13" y="53"/>
                    <a:pt x="22" y="53"/>
                  </a:cubicBezTo>
                  <a:cubicBezTo>
                    <a:pt x="24" y="53"/>
                    <a:pt x="26" y="52"/>
                    <a:pt x="27" y="48"/>
                  </a:cubicBezTo>
                  <a:cubicBezTo>
                    <a:pt x="19" y="40"/>
                    <a:pt x="3" y="24"/>
                    <a:pt x="1"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82"/>
            <p:cNvSpPr/>
            <p:nvPr/>
          </p:nvSpPr>
          <p:spPr>
            <a:xfrm>
              <a:off x="5456625" y="2209925"/>
              <a:ext cx="625" cy="625"/>
            </a:xfrm>
            <a:custGeom>
              <a:avLst/>
              <a:gdLst/>
              <a:ahLst/>
              <a:cxnLst/>
              <a:rect l="l" t="t" r="r" b="b"/>
              <a:pathLst>
                <a:path w="25" h="25" extrusionOk="0">
                  <a:moveTo>
                    <a:pt x="12" y="1"/>
                  </a:moveTo>
                  <a:lnTo>
                    <a:pt x="0" y="24"/>
                  </a:lnTo>
                  <a:lnTo>
                    <a:pt x="12" y="24"/>
                  </a:lnTo>
                  <a:cubicBezTo>
                    <a:pt x="24" y="24"/>
                    <a:pt x="24" y="12"/>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82"/>
            <p:cNvSpPr/>
            <p:nvPr/>
          </p:nvSpPr>
          <p:spPr>
            <a:xfrm>
              <a:off x="5459600" y="2214100"/>
              <a:ext cx="925" cy="650"/>
            </a:xfrm>
            <a:custGeom>
              <a:avLst/>
              <a:gdLst/>
              <a:ahLst/>
              <a:cxnLst/>
              <a:rect l="l" t="t" r="r" b="b"/>
              <a:pathLst>
                <a:path w="37" h="26" extrusionOk="0">
                  <a:moveTo>
                    <a:pt x="36" y="0"/>
                  </a:moveTo>
                  <a:cubicBezTo>
                    <a:pt x="32" y="0"/>
                    <a:pt x="28" y="2"/>
                    <a:pt x="26" y="4"/>
                  </a:cubicBezTo>
                  <a:lnTo>
                    <a:pt x="26" y="4"/>
                  </a:lnTo>
                  <a:cubicBezTo>
                    <a:pt x="29" y="4"/>
                    <a:pt x="32" y="2"/>
                    <a:pt x="36" y="0"/>
                  </a:cubicBezTo>
                  <a:close/>
                  <a:moveTo>
                    <a:pt x="26" y="4"/>
                  </a:moveTo>
                  <a:cubicBezTo>
                    <a:pt x="20" y="6"/>
                    <a:pt x="17" y="6"/>
                    <a:pt x="14" y="6"/>
                  </a:cubicBezTo>
                  <a:cubicBezTo>
                    <a:pt x="9" y="6"/>
                    <a:pt x="6" y="6"/>
                    <a:pt x="0" y="12"/>
                  </a:cubicBezTo>
                  <a:cubicBezTo>
                    <a:pt x="7" y="22"/>
                    <a:pt x="11" y="25"/>
                    <a:pt x="13" y="25"/>
                  </a:cubicBezTo>
                  <a:cubicBezTo>
                    <a:pt x="19" y="25"/>
                    <a:pt x="19" y="12"/>
                    <a:pt x="26"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82"/>
            <p:cNvSpPr/>
            <p:nvPr/>
          </p:nvSpPr>
          <p:spPr>
            <a:xfrm>
              <a:off x="5455425" y="2209000"/>
              <a:ext cx="625" cy="650"/>
            </a:xfrm>
            <a:custGeom>
              <a:avLst/>
              <a:gdLst/>
              <a:ahLst/>
              <a:cxnLst/>
              <a:rect l="l" t="t" r="r" b="b"/>
              <a:pathLst>
                <a:path w="25" h="26" extrusionOk="0">
                  <a:moveTo>
                    <a:pt x="6" y="1"/>
                  </a:moveTo>
                  <a:cubicBezTo>
                    <a:pt x="1" y="1"/>
                    <a:pt x="1" y="11"/>
                    <a:pt x="1" y="26"/>
                  </a:cubicBezTo>
                  <a:cubicBezTo>
                    <a:pt x="1" y="14"/>
                    <a:pt x="4" y="11"/>
                    <a:pt x="8" y="11"/>
                  </a:cubicBezTo>
                  <a:cubicBezTo>
                    <a:pt x="13" y="11"/>
                    <a:pt x="19" y="14"/>
                    <a:pt x="25" y="14"/>
                  </a:cubicBezTo>
                  <a:cubicBezTo>
                    <a:pt x="15" y="5"/>
                    <a:pt x="10"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82"/>
            <p:cNvSpPr/>
            <p:nvPr/>
          </p:nvSpPr>
          <p:spPr>
            <a:xfrm>
              <a:off x="5453425" y="2209025"/>
              <a:ext cx="2025" cy="3300"/>
            </a:xfrm>
            <a:custGeom>
              <a:avLst/>
              <a:gdLst/>
              <a:ahLst/>
              <a:cxnLst/>
              <a:rect l="l" t="t" r="r" b="b"/>
              <a:pathLst>
                <a:path w="81" h="132" extrusionOk="0">
                  <a:moveTo>
                    <a:pt x="57" y="1"/>
                  </a:moveTo>
                  <a:cubicBezTo>
                    <a:pt x="35" y="1"/>
                    <a:pt x="75" y="43"/>
                    <a:pt x="61" y="58"/>
                  </a:cubicBezTo>
                  <a:lnTo>
                    <a:pt x="61" y="58"/>
                  </a:lnTo>
                  <a:cubicBezTo>
                    <a:pt x="64" y="58"/>
                    <a:pt x="71" y="62"/>
                    <a:pt x="81" y="72"/>
                  </a:cubicBezTo>
                  <a:lnTo>
                    <a:pt x="57" y="1"/>
                  </a:lnTo>
                  <a:close/>
                  <a:moveTo>
                    <a:pt x="18" y="20"/>
                  </a:moveTo>
                  <a:cubicBezTo>
                    <a:pt x="5" y="20"/>
                    <a:pt x="0" y="34"/>
                    <a:pt x="9" y="60"/>
                  </a:cubicBezTo>
                  <a:cubicBezTo>
                    <a:pt x="21" y="72"/>
                    <a:pt x="57" y="108"/>
                    <a:pt x="57" y="132"/>
                  </a:cubicBezTo>
                  <a:cubicBezTo>
                    <a:pt x="65" y="115"/>
                    <a:pt x="51" y="70"/>
                    <a:pt x="57" y="60"/>
                  </a:cubicBezTo>
                  <a:lnTo>
                    <a:pt x="57" y="60"/>
                  </a:lnTo>
                  <a:cubicBezTo>
                    <a:pt x="57" y="60"/>
                    <a:pt x="57" y="60"/>
                    <a:pt x="57" y="60"/>
                  </a:cubicBezTo>
                  <a:cubicBezTo>
                    <a:pt x="58" y="60"/>
                    <a:pt x="60" y="59"/>
                    <a:pt x="61" y="58"/>
                  </a:cubicBezTo>
                  <a:lnTo>
                    <a:pt x="61" y="58"/>
                  </a:lnTo>
                  <a:cubicBezTo>
                    <a:pt x="60" y="58"/>
                    <a:pt x="60" y="58"/>
                    <a:pt x="60" y="58"/>
                  </a:cubicBezTo>
                  <a:cubicBezTo>
                    <a:pt x="59" y="58"/>
                    <a:pt x="57" y="59"/>
                    <a:pt x="57" y="60"/>
                  </a:cubicBezTo>
                  <a:lnTo>
                    <a:pt x="57" y="60"/>
                  </a:lnTo>
                  <a:cubicBezTo>
                    <a:pt x="45" y="48"/>
                    <a:pt x="45" y="36"/>
                    <a:pt x="33" y="25"/>
                  </a:cubicBezTo>
                  <a:cubicBezTo>
                    <a:pt x="27" y="22"/>
                    <a:pt x="22" y="20"/>
                    <a:pt x="18" y="2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82"/>
            <p:cNvSpPr/>
            <p:nvPr/>
          </p:nvSpPr>
          <p:spPr>
            <a:xfrm>
              <a:off x="5457525" y="2212600"/>
              <a:ext cx="925" cy="1375"/>
            </a:xfrm>
            <a:custGeom>
              <a:avLst/>
              <a:gdLst/>
              <a:ahLst/>
              <a:cxnLst/>
              <a:rect l="l" t="t" r="r" b="b"/>
              <a:pathLst>
                <a:path w="37" h="55" extrusionOk="0">
                  <a:moveTo>
                    <a:pt x="0" y="1"/>
                  </a:moveTo>
                  <a:cubicBezTo>
                    <a:pt x="12" y="24"/>
                    <a:pt x="12" y="24"/>
                    <a:pt x="12" y="36"/>
                  </a:cubicBezTo>
                  <a:cubicBezTo>
                    <a:pt x="22" y="50"/>
                    <a:pt x="27" y="55"/>
                    <a:pt x="30" y="55"/>
                  </a:cubicBezTo>
                  <a:cubicBezTo>
                    <a:pt x="36" y="55"/>
                    <a:pt x="24" y="21"/>
                    <a:pt x="24" y="13"/>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82"/>
            <p:cNvSpPr/>
            <p:nvPr/>
          </p:nvSpPr>
          <p:spPr>
            <a:xfrm>
              <a:off x="5451850" y="2213200"/>
              <a:ext cx="625" cy="625"/>
            </a:xfrm>
            <a:custGeom>
              <a:avLst/>
              <a:gdLst/>
              <a:ahLst/>
              <a:cxnLst/>
              <a:rect l="l" t="t" r="r" b="b"/>
              <a:pathLst>
                <a:path w="25" h="25" extrusionOk="0">
                  <a:moveTo>
                    <a:pt x="25" y="0"/>
                  </a:moveTo>
                  <a:lnTo>
                    <a:pt x="1" y="24"/>
                  </a:lnTo>
                  <a:lnTo>
                    <a:pt x="13" y="24"/>
                  </a:lnTo>
                  <a:lnTo>
                    <a:pt x="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82"/>
            <p:cNvSpPr/>
            <p:nvPr/>
          </p:nvSpPr>
          <p:spPr>
            <a:xfrm>
              <a:off x="5451275" y="2212600"/>
              <a:ext cx="300" cy="1225"/>
            </a:xfrm>
            <a:custGeom>
              <a:avLst/>
              <a:gdLst/>
              <a:ahLst/>
              <a:cxnLst/>
              <a:rect l="l" t="t" r="r" b="b"/>
              <a:pathLst>
                <a:path w="12" h="49" extrusionOk="0">
                  <a:moveTo>
                    <a:pt x="12" y="1"/>
                  </a:moveTo>
                  <a:lnTo>
                    <a:pt x="0" y="48"/>
                  </a:lnTo>
                  <a:lnTo>
                    <a:pt x="12" y="13"/>
                  </a:lnTo>
                  <a:lnTo>
                    <a:pt x="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82"/>
            <p:cNvSpPr/>
            <p:nvPr/>
          </p:nvSpPr>
          <p:spPr>
            <a:xfrm>
              <a:off x="5450675" y="2212600"/>
              <a:ext cx="325" cy="625"/>
            </a:xfrm>
            <a:custGeom>
              <a:avLst/>
              <a:gdLst/>
              <a:ahLst/>
              <a:cxnLst/>
              <a:rect l="l" t="t" r="r" b="b"/>
              <a:pathLst>
                <a:path w="13" h="25" extrusionOk="0">
                  <a:moveTo>
                    <a:pt x="12" y="1"/>
                  </a:moveTo>
                  <a:lnTo>
                    <a:pt x="0" y="24"/>
                  </a:lnTo>
                  <a:lnTo>
                    <a:pt x="12" y="24"/>
                  </a:lnTo>
                  <a:lnTo>
                    <a:pt x="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82"/>
            <p:cNvSpPr/>
            <p:nvPr/>
          </p:nvSpPr>
          <p:spPr>
            <a:xfrm>
              <a:off x="5449175" y="2213500"/>
              <a:ext cx="1275" cy="675"/>
            </a:xfrm>
            <a:custGeom>
              <a:avLst/>
              <a:gdLst/>
              <a:ahLst/>
              <a:cxnLst/>
              <a:rect l="l" t="t" r="r" b="b"/>
              <a:pathLst>
                <a:path w="51" h="27" extrusionOk="0">
                  <a:moveTo>
                    <a:pt x="36" y="0"/>
                  </a:moveTo>
                  <a:cubicBezTo>
                    <a:pt x="36" y="14"/>
                    <a:pt x="32" y="20"/>
                    <a:pt x="24" y="20"/>
                  </a:cubicBezTo>
                  <a:cubicBezTo>
                    <a:pt x="18" y="20"/>
                    <a:pt x="11" y="17"/>
                    <a:pt x="1" y="12"/>
                  </a:cubicBezTo>
                  <a:lnTo>
                    <a:pt x="1" y="12"/>
                  </a:lnTo>
                  <a:lnTo>
                    <a:pt x="25" y="24"/>
                  </a:lnTo>
                  <a:cubicBezTo>
                    <a:pt x="25" y="24"/>
                    <a:pt x="30" y="26"/>
                    <a:pt x="36" y="26"/>
                  </a:cubicBezTo>
                  <a:cubicBezTo>
                    <a:pt x="44" y="26"/>
                    <a:pt x="51" y="22"/>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82"/>
            <p:cNvSpPr/>
            <p:nvPr/>
          </p:nvSpPr>
          <p:spPr>
            <a:xfrm>
              <a:off x="5453650" y="2228675"/>
              <a:ext cx="925" cy="925"/>
            </a:xfrm>
            <a:custGeom>
              <a:avLst/>
              <a:gdLst/>
              <a:ahLst/>
              <a:cxnLst/>
              <a:rect l="l" t="t" r="r" b="b"/>
              <a:pathLst>
                <a:path w="37" h="37" extrusionOk="0">
                  <a:moveTo>
                    <a:pt x="0" y="1"/>
                  </a:moveTo>
                  <a:lnTo>
                    <a:pt x="24" y="36"/>
                  </a:lnTo>
                  <a:cubicBezTo>
                    <a:pt x="24" y="36"/>
                    <a:pt x="24" y="31"/>
                    <a:pt x="28" y="31"/>
                  </a:cubicBezTo>
                  <a:cubicBezTo>
                    <a:pt x="29" y="31"/>
                    <a:pt x="32" y="32"/>
                    <a:pt x="36" y="36"/>
                  </a:cubicBezTo>
                  <a:cubicBezTo>
                    <a:pt x="24" y="13"/>
                    <a:pt x="12"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82"/>
            <p:cNvSpPr/>
            <p:nvPr/>
          </p:nvSpPr>
          <p:spPr>
            <a:xfrm>
              <a:off x="5452750" y="2228325"/>
              <a:ext cx="925" cy="1575"/>
            </a:xfrm>
            <a:custGeom>
              <a:avLst/>
              <a:gdLst/>
              <a:ahLst/>
              <a:cxnLst/>
              <a:rect l="l" t="t" r="r" b="b"/>
              <a:pathLst>
                <a:path w="37" h="63" extrusionOk="0">
                  <a:moveTo>
                    <a:pt x="21" y="0"/>
                  </a:moveTo>
                  <a:lnTo>
                    <a:pt x="21" y="0"/>
                  </a:lnTo>
                  <a:cubicBezTo>
                    <a:pt x="15" y="0"/>
                    <a:pt x="23" y="27"/>
                    <a:pt x="13" y="27"/>
                  </a:cubicBezTo>
                  <a:lnTo>
                    <a:pt x="1" y="15"/>
                  </a:lnTo>
                  <a:lnTo>
                    <a:pt x="13" y="62"/>
                  </a:lnTo>
                  <a:cubicBezTo>
                    <a:pt x="36" y="50"/>
                    <a:pt x="13" y="27"/>
                    <a:pt x="24" y="3"/>
                  </a:cubicBezTo>
                  <a:cubicBezTo>
                    <a:pt x="23" y="1"/>
                    <a:pt x="21"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82"/>
            <p:cNvSpPr/>
            <p:nvPr/>
          </p:nvSpPr>
          <p:spPr>
            <a:xfrm>
              <a:off x="5442625" y="2233450"/>
              <a:ext cx="1650" cy="2150"/>
            </a:xfrm>
            <a:custGeom>
              <a:avLst/>
              <a:gdLst/>
              <a:ahLst/>
              <a:cxnLst/>
              <a:rect l="l" t="t" r="r" b="b"/>
              <a:pathLst>
                <a:path w="66" h="86" extrusionOk="0">
                  <a:moveTo>
                    <a:pt x="37" y="0"/>
                  </a:moveTo>
                  <a:cubicBezTo>
                    <a:pt x="37" y="24"/>
                    <a:pt x="13" y="36"/>
                    <a:pt x="1" y="48"/>
                  </a:cubicBezTo>
                  <a:cubicBezTo>
                    <a:pt x="21" y="58"/>
                    <a:pt x="24" y="86"/>
                    <a:pt x="25" y="86"/>
                  </a:cubicBezTo>
                  <a:cubicBezTo>
                    <a:pt x="25" y="86"/>
                    <a:pt x="25" y="85"/>
                    <a:pt x="25" y="83"/>
                  </a:cubicBezTo>
                  <a:lnTo>
                    <a:pt x="37" y="60"/>
                  </a:lnTo>
                  <a:lnTo>
                    <a:pt x="48" y="72"/>
                  </a:lnTo>
                  <a:cubicBezTo>
                    <a:pt x="51" y="73"/>
                    <a:pt x="53" y="73"/>
                    <a:pt x="54" y="73"/>
                  </a:cubicBezTo>
                  <a:cubicBezTo>
                    <a:pt x="65" y="73"/>
                    <a:pt x="39" y="36"/>
                    <a:pt x="60" y="36"/>
                  </a:cubicBezTo>
                  <a:cubicBezTo>
                    <a:pt x="37" y="12"/>
                    <a:pt x="37" y="24"/>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82"/>
            <p:cNvSpPr/>
            <p:nvPr/>
          </p:nvSpPr>
          <p:spPr>
            <a:xfrm>
              <a:off x="5524200" y="2151275"/>
              <a:ext cx="900" cy="25"/>
            </a:xfrm>
            <a:custGeom>
              <a:avLst/>
              <a:gdLst/>
              <a:ahLst/>
              <a:cxnLst/>
              <a:rect l="l" t="t" r="r" b="b"/>
              <a:pathLst>
                <a:path w="36" h="1" extrusionOk="0">
                  <a:moveTo>
                    <a:pt x="36" y="1"/>
                  </a:moveTo>
                  <a:cubicBezTo>
                    <a:pt x="0" y="1"/>
                    <a:pt x="24"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82"/>
            <p:cNvSpPr/>
            <p:nvPr/>
          </p:nvSpPr>
          <p:spPr>
            <a:xfrm>
              <a:off x="5524775" y="21512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82"/>
            <p:cNvSpPr/>
            <p:nvPr/>
          </p:nvSpPr>
          <p:spPr>
            <a:xfrm>
              <a:off x="5522875" y="2151575"/>
              <a:ext cx="1625" cy="450"/>
            </a:xfrm>
            <a:custGeom>
              <a:avLst/>
              <a:gdLst/>
              <a:ahLst/>
              <a:cxnLst/>
              <a:rect l="l" t="t" r="r" b="b"/>
              <a:pathLst>
                <a:path w="65" h="18" extrusionOk="0">
                  <a:moveTo>
                    <a:pt x="17" y="1"/>
                  </a:moveTo>
                  <a:cubicBezTo>
                    <a:pt x="1" y="9"/>
                    <a:pt x="2" y="18"/>
                    <a:pt x="20" y="18"/>
                  </a:cubicBezTo>
                  <a:cubicBezTo>
                    <a:pt x="28" y="18"/>
                    <a:pt x="39" y="16"/>
                    <a:pt x="53" y="13"/>
                  </a:cubicBezTo>
                  <a:cubicBezTo>
                    <a:pt x="29" y="13"/>
                    <a:pt x="65" y="1"/>
                    <a:pt x="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82"/>
            <p:cNvSpPr/>
            <p:nvPr/>
          </p:nvSpPr>
          <p:spPr>
            <a:xfrm>
              <a:off x="5524500" y="2151575"/>
              <a:ext cx="900" cy="325"/>
            </a:xfrm>
            <a:custGeom>
              <a:avLst/>
              <a:gdLst/>
              <a:ahLst/>
              <a:cxnLst/>
              <a:rect l="l" t="t" r="r" b="b"/>
              <a:pathLst>
                <a:path w="36" h="13" extrusionOk="0">
                  <a:moveTo>
                    <a:pt x="24" y="1"/>
                  </a:moveTo>
                  <a:lnTo>
                    <a:pt x="0" y="13"/>
                  </a:lnTo>
                  <a:lnTo>
                    <a:pt x="36" y="13"/>
                  </a:lnTo>
                  <a:lnTo>
                    <a:pt x="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82"/>
            <p:cNvSpPr/>
            <p:nvPr/>
          </p:nvSpPr>
          <p:spPr>
            <a:xfrm>
              <a:off x="5525375" y="2151575"/>
              <a:ext cx="625" cy="25"/>
            </a:xfrm>
            <a:custGeom>
              <a:avLst/>
              <a:gdLst/>
              <a:ahLst/>
              <a:cxnLst/>
              <a:rect l="l" t="t" r="r" b="b"/>
              <a:pathLst>
                <a:path w="25" h="1" extrusionOk="0">
                  <a:moveTo>
                    <a:pt x="13" y="1"/>
                  </a:moveTo>
                  <a:lnTo>
                    <a:pt x="1" y="1"/>
                  </a:ln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82"/>
            <p:cNvSpPr/>
            <p:nvPr/>
          </p:nvSpPr>
          <p:spPr>
            <a:xfrm>
              <a:off x="5522500" y="2152175"/>
              <a:ext cx="2900" cy="450"/>
            </a:xfrm>
            <a:custGeom>
              <a:avLst/>
              <a:gdLst/>
              <a:ahLst/>
              <a:cxnLst/>
              <a:rect l="l" t="t" r="r" b="b"/>
              <a:pathLst>
                <a:path w="116" h="18" extrusionOk="0">
                  <a:moveTo>
                    <a:pt x="56" y="1"/>
                  </a:moveTo>
                  <a:cubicBezTo>
                    <a:pt x="20" y="1"/>
                    <a:pt x="56" y="13"/>
                    <a:pt x="9" y="13"/>
                  </a:cubicBezTo>
                  <a:cubicBezTo>
                    <a:pt x="1" y="17"/>
                    <a:pt x="1" y="18"/>
                    <a:pt x="5" y="18"/>
                  </a:cubicBezTo>
                  <a:cubicBezTo>
                    <a:pt x="14" y="18"/>
                    <a:pt x="40" y="13"/>
                    <a:pt x="56" y="13"/>
                  </a:cubicBezTo>
                  <a:lnTo>
                    <a:pt x="44" y="13"/>
                  </a:lnTo>
                  <a:cubicBezTo>
                    <a:pt x="62" y="7"/>
                    <a:pt x="74" y="7"/>
                    <a:pt x="84" y="7"/>
                  </a:cubicBezTo>
                  <a:cubicBezTo>
                    <a:pt x="95" y="7"/>
                    <a:pt x="104" y="7"/>
                    <a:pt x="116" y="1"/>
                  </a:cubicBezTo>
                  <a:lnTo>
                    <a:pt x="116" y="1"/>
                  </a:lnTo>
                  <a:cubicBezTo>
                    <a:pt x="116" y="1"/>
                    <a:pt x="84" y="6"/>
                    <a:pt x="66" y="6"/>
                  </a:cubicBezTo>
                  <a:cubicBezTo>
                    <a:pt x="58" y="6"/>
                    <a:pt x="52" y="5"/>
                    <a:pt x="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82"/>
            <p:cNvSpPr/>
            <p:nvPr/>
          </p:nvSpPr>
          <p:spPr>
            <a:xfrm>
              <a:off x="5525975" y="2175100"/>
              <a:ext cx="625" cy="25"/>
            </a:xfrm>
            <a:custGeom>
              <a:avLst/>
              <a:gdLst/>
              <a:ahLst/>
              <a:cxnLst/>
              <a:rect l="l" t="t" r="r" b="b"/>
              <a:pathLst>
                <a:path w="25" h="1" extrusionOk="0">
                  <a:moveTo>
                    <a:pt x="24" y="0"/>
                  </a:moveTo>
                  <a:cubicBezTo>
                    <a:pt x="12" y="0"/>
                    <a:pt x="12" y="0"/>
                    <a:pt x="1" y="0"/>
                  </a:cubicBezTo>
                  <a:cubicBezTo>
                    <a:pt x="1" y="0"/>
                    <a:pt x="1" y="0"/>
                    <a:pt x="1" y="0"/>
                  </a:cubicBezTo>
                  <a:lnTo>
                    <a:pt x="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82"/>
            <p:cNvSpPr/>
            <p:nvPr/>
          </p:nvSpPr>
          <p:spPr>
            <a:xfrm>
              <a:off x="5522400" y="2154850"/>
              <a:ext cx="625" cy="325"/>
            </a:xfrm>
            <a:custGeom>
              <a:avLst/>
              <a:gdLst/>
              <a:ahLst/>
              <a:cxnLst/>
              <a:rect l="l" t="t" r="r" b="b"/>
              <a:pathLst>
                <a:path w="25" h="13" extrusionOk="0">
                  <a:moveTo>
                    <a:pt x="13" y="1"/>
                  </a:moveTo>
                  <a:cubicBezTo>
                    <a:pt x="1" y="13"/>
                    <a:pt x="13" y="13"/>
                    <a:pt x="13" y="13"/>
                  </a:cubicBezTo>
                  <a:cubicBezTo>
                    <a:pt x="24" y="13"/>
                    <a:pt x="24"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82"/>
            <p:cNvSpPr/>
            <p:nvPr/>
          </p:nvSpPr>
          <p:spPr>
            <a:xfrm>
              <a:off x="5522700" y="2155750"/>
              <a:ext cx="325" cy="25"/>
            </a:xfrm>
            <a:custGeom>
              <a:avLst/>
              <a:gdLst/>
              <a:ahLst/>
              <a:cxnLst/>
              <a:rect l="l" t="t" r="r" b="b"/>
              <a:pathLst>
                <a:path w="13" h="1" extrusionOk="0">
                  <a:moveTo>
                    <a:pt x="12" y="1"/>
                  </a:moveTo>
                  <a:cubicBezTo>
                    <a:pt x="12" y="1"/>
                    <a:pt x="12" y="1"/>
                    <a:pt x="12" y="1"/>
                  </a:cubicBezTo>
                  <a:cubicBezTo>
                    <a:pt x="1" y="1"/>
                    <a:pt x="1"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82"/>
            <p:cNvSpPr/>
            <p:nvPr/>
          </p:nvSpPr>
          <p:spPr>
            <a:xfrm>
              <a:off x="5522700" y="21563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82"/>
            <p:cNvSpPr/>
            <p:nvPr/>
          </p:nvSpPr>
          <p:spPr>
            <a:xfrm>
              <a:off x="5521600" y="2155150"/>
              <a:ext cx="2025" cy="325"/>
            </a:xfrm>
            <a:custGeom>
              <a:avLst/>
              <a:gdLst/>
              <a:ahLst/>
              <a:cxnLst/>
              <a:rect l="l" t="t" r="r" b="b"/>
              <a:pathLst>
                <a:path w="81" h="13" extrusionOk="0">
                  <a:moveTo>
                    <a:pt x="33" y="1"/>
                  </a:moveTo>
                  <a:cubicBezTo>
                    <a:pt x="9" y="5"/>
                    <a:pt x="1" y="6"/>
                    <a:pt x="1" y="6"/>
                  </a:cubicBezTo>
                  <a:cubicBezTo>
                    <a:pt x="2" y="6"/>
                    <a:pt x="37" y="1"/>
                    <a:pt x="45" y="1"/>
                  </a:cubicBezTo>
                  <a:close/>
                  <a:moveTo>
                    <a:pt x="45" y="1"/>
                  </a:moveTo>
                  <a:cubicBezTo>
                    <a:pt x="33" y="13"/>
                    <a:pt x="56" y="13"/>
                    <a:pt x="56" y="13"/>
                  </a:cubicBezTo>
                  <a:lnTo>
                    <a:pt x="80" y="13"/>
                  </a:lnTo>
                  <a:cubicBezTo>
                    <a:pt x="80" y="1"/>
                    <a:pt x="80" y="1"/>
                    <a:pt x="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82"/>
            <p:cNvSpPr/>
            <p:nvPr/>
          </p:nvSpPr>
          <p:spPr>
            <a:xfrm>
              <a:off x="5530150" y="2157250"/>
              <a:ext cx="325" cy="25"/>
            </a:xfrm>
            <a:custGeom>
              <a:avLst/>
              <a:gdLst/>
              <a:ahLst/>
              <a:cxnLst/>
              <a:rect l="l" t="t" r="r" b="b"/>
              <a:pathLst>
                <a:path w="13" h="1" extrusionOk="0">
                  <a:moveTo>
                    <a:pt x="12" y="0"/>
                  </a:moveTo>
                  <a:cubicBezTo>
                    <a:pt x="12" y="0"/>
                    <a:pt x="0" y="0"/>
                    <a:pt x="0" y="0"/>
                  </a:cubicBezTo>
                  <a:cubicBezTo>
                    <a:pt x="12" y="0"/>
                    <a:pt x="12"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82"/>
            <p:cNvSpPr/>
            <p:nvPr/>
          </p:nvSpPr>
          <p:spPr>
            <a:xfrm>
              <a:off x="5521225" y="2187000"/>
              <a:ext cx="1200" cy="325"/>
            </a:xfrm>
            <a:custGeom>
              <a:avLst/>
              <a:gdLst/>
              <a:ahLst/>
              <a:cxnLst/>
              <a:rect l="l" t="t" r="r" b="b"/>
              <a:pathLst>
                <a:path w="48" h="13" extrusionOk="0">
                  <a:moveTo>
                    <a:pt x="48" y="1"/>
                  </a:moveTo>
                  <a:cubicBezTo>
                    <a:pt x="0" y="13"/>
                    <a:pt x="48" y="13"/>
                    <a:pt x="0" y="13"/>
                  </a:cubicBezTo>
                  <a:lnTo>
                    <a:pt x="36" y="13"/>
                  </a:lnTo>
                  <a:cubicBezTo>
                    <a:pt x="24" y="13"/>
                    <a:pt x="48" y="1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82"/>
            <p:cNvSpPr/>
            <p:nvPr/>
          </p:nvSpPr>
          <p:spPr>
            <a:xfrm>
              <a:off x="5523300" y="2176000"/>
              <a:ext cx="3000" cy="325"/>
            </a:xfrm>
            <a:custGeom>
              <a:avLst/>
              <a:gdLst/>
              <a:ahLst/>
              <a:cxnLst/>
              <a:rect l="l" t="t" r="r" b="b"/>
              <a:pathLst>
                <a:path w="120" h="13" extrusionOk="0">
                  <a:moveTo>
                    <a:pt x="36" y="0"/>
                  </a:moveTo>
                  <a:cubicBezTo>
                    <a:pt x="17" y="10"/>
                    <a:pt x="13" y="12"/>
                    <a:pt x="7" y="12"/>
                  </a:cubicBezTo>
                  <a:lnTo>
                    <a:pt x="7" y="12"/>
                  </a:lnTo>
                  <a:cubicBezTo>
                    <a:pt x="42" y="11"/>
                    <a:pt x="86" y="0"/>
                    <a:pt x="119" y="0"/>
                  </a:cubicBezTo>
                  <a:close/>
                  <a:moveTo>
                    <a:pt x="7" y="12"/>
                  </a:moveTo>
                  <a:cubicBezTo>
                    <a:pt x="5" y="12"/>
                    <a:pt x="2" y="12"/>
                    <a:pt x="0" y="12"/>
                  </a:cubicBezTo>
                  <a:cubicBezTo>
                    <a:pt x="3" y="12"/>
                    <a:pt x="5" y="12"/>
                    <a:pt x="7"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82"/>
            <p:cNvSpPr/>
            <p:nvPr/>
          </p:nvSpPr>
          <p:spPr>
            <a:xfrm>
              <a:off x="5526275" y="2175700"/>
              <a:ext cx="325" cy="325"/>
            </a:xfrm>
            <a:custGeom>
              <a:avLst/>
              <a:gdLst/>
              <a:ahLst/>
              <a:cxnLst/>
              <a:rect l="l" t="t" r="r" b="b"/>
              <a:pathLst>
                <a:path w="13" h="13" extrusionOk="0">
                  <a:moveTo>
                    <a:pt x="12" y="0"/>
                  </a:moveTo>
                  <a:cubicBezTo>
                    <a:pt x="12" y="12"/>
                    <a:pt x="0" y="12"/>
                    <a:pt x="0" y="12"/>
                  </a:cubicBezTo>
                  <a:lnTo>
                    <a:pt x="12" y="12"/>
                  </a:lnTo>
                  <a:cubicBezTo>
                    <a:pt x="12" y="12"/>
                    <a:pt x="12"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82"/>
            <p:cNvSpPr/>
            <p:nvPr/>
          </p:nvSpPr>
          <p:spPr>
            <a:xfrm>
              <a:off x="5522100" y="2185225"/>
              <a:ext cx="325" cy="325"/>
            </a:xfrm>
            <a:custGeom>
              <a:avLst/>
              <a:gdLst/>
              <a:ahLst/>
              <a:cxnLst/>
              <a:rect l="l" t="t" r="r" b="b"/>
              <a:pathLst>
                <a:path w="13" h="13" extrusionOk="0">
                  <a:moveTo>
                    <a:pt x="13" y="0"/>
                  </a:moveTo>
                  <a:cubicBezTo>
                    <a:pt x="1" y="12"/>
                    <a:pt x="1" y="12"/>
                    <a:pt x="13" y="12"/>
                  </a:cubicBezTo>
                  <a:cubicBezTo>
                    <a:pt x="13" y="12"/>
                    <a:pt x="13"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82"/>
            <p:cNvSpPr/>
            <p:nvPr/>
          </p:nvSpPr>
          <p:spPr>
            <a:xfrm>
              <a:off x="5525075" y="2174500"/>
              <a:ext cx="325" cy="325"/>
            </a:xfrm>
            <a:custGeom>
              <a:avLst/>
              <a:gdLst/>
              <a:ahLst/>
              <a:cxnLst/>
              <a:rect l="l" t="t" r="r" b="b"/>
              <a:pathLst>
                <a:path w="13" h="13" extrusionOk="0">
                  <a:moveTo>
                    <a:pt x="13" y="1"/>
                  </a:moveTo>
                  <a:cubicBezTo>
                    <a:pt x="13" y="1"/>
                    <a:pt x="1" y="1"/>
                    <a:pt x="1" y="13"/>
                  </a:cubicBezTo>
                  <a:lnTo>
                    <a:pt x="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82"/>
            <p:cNvSpPr/>
            <p:nvPr/>
          </p:nvSpPr>
          <p:spPr>
            <a:xfrm>
              <a:off x="5535200" y="2177775"/>
              <a:ext cx="1825" cy="325"/>
            </a:xfrm>
            <a:custGeom>
              <a:avLst/>
              <a:gdLst/>
              <a:ahLst/>
              <a:cxnLst/>
              <a:rect l="l" t="t" r="r" b="b"/>
              <a:pathLst>
                <a:path w="73" h="13" extrusionOk="0">
                  <a:moveTo>
                    <a:pt x="60" y="1"/>
                  </a:moveTo>
                  <a:cubicBezTo>
                    <a:pt x="1" y="1"/>
                    <a:pt x="60" y="1"/>
                    <a:pt x="36" y="13"/>
                  </a:cubicBezTo>
                  <a:lnTo>
                    <a:pt x="60" y="13"/>
                  </a:lnTo>
                  <a:cubicBezTo>
                    <a:pt x="72" y="1"/>
                    <a:pt x="60"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82"/>
            <p:cNvSpPr/>
            <p:nvPr/>
          </p:nvSpPr>
          <p:spPr>
            <a:xfrm>
              <a:off x="5521500" y="2187300"/>
              <a:ext cx="325" cy="25"/>
            </a:xfrm>
            <a:custGeom>
              <a:avLst/>
              <a:gdLst/>
              <a:ahLst/>
              <a:cxnLst/>
              <a:rect l="l" t="t" r="r" b="b"/>
              <a:pathLst>
                <a:path w="13" h="1" extrusionOk="0">
                  <a:moveTo>
                    <a:pt x="1" y="1"/>
                  </a:moveTo>
                  <a:cubicBezTo>
                    <a:pt x="1" y="1"/>
                    <a:pt x="13" y="1"/>
                    <a:pt x="13" y="1"/>
                  </a:cubicBezTo>
                  <a:cubicBezTo>
                    <a:pt x="13" y="1"/>
                    <a:pt x="13"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82"/>
            <p:cNvSpPr/>
            <p:nvPr/>
          </p:nvSpPr>
          <p:spPr>
            <a:xfrm>
              <a:off x="5525975" y="2175100"/>
              <a:ext cx="1225" cy="325"/>
            </a:xfrm>
            <a:custGeom>
              <a:avLst/>
              <a:gdLst/>
              <a:ahLst/>
              <a:cxnLst/>
              <a:rect l="l" t="t" r="r" b="b"/>
              <a:pathLst>
                <a:path w="49" h="13" extrusionOk="0">
                  <a:moveTo>
                    <a:pt x="24" y="0"/>
                  </a:moveTo>
                  <a:cubicBezTo>
                    <a:pt x="48" y="0"/>
                    <a:pt x="1" y="12"/>
                    <a:pt x="24" y="12"/>
                  </a:cubicBezTo>
                  <a:lnTo>
                    <a:pt x="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82"/>
            <p:cNvSpPr/>
            <p:nvPr/>
          </p:nvSpPr>
          <p:spPr>
            <a:xfrm>
              <a:off x="5526575" y="2152175"/>
              <a:ext cx="2400" cy="625"/>
            </a:xfrm>
            <a:custGeom>
              <a:avLst/>
              <a:gdLst/>
              <a:ahLst/>
              <a:cxnLst/>
              <a:rect l="l" t="t" r="r" b="b"/>
              <a:pathLst>
                <a:path w="96" h="25" extrusionOk="0">
                  <a:moveTo>
                    <a:pt x="0" y="1"/>
                  </a:moveTo>
                  <a:cubicBezTo>
                    <a:pt x="36" y="1"/>
                    <a:pt x="24" y="13"/>
                    <a:pt x="36" y="25"/>
                  </a:cubicBezTo>
                  <a:lnTo>
                    <a:pt x="60" y="13"/>
                  </a:lnTo>
                  <a:lnTo>
                    <a:pt x="72" y="13"/>
                  </a:lnTo>
                  <a:lnTo>
                    <a:pt x="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82"/>
            <p:cNvSpPr/>
            <p:nvPr/>
          </p:nvSpPr>
          <p:spPr>
            <a:xfrm>
              <a:off x="5521225" y="2153075"/>
              <a:ext cx="900" cy="325"/>
            </a:xfrm>
            <a:custGeom>
              <a:avLst/>
              <a:gdLst/>
              <a:ahLst/>
              <a:cxnLst/>
              <a:rect l="l" t="t" r="r" b="b"/>
              <a:pathLst>
                <a:path w="36" h="13" extrusionOk="0">
                  <a:moveTo>
                    <a:pt x="36" y="0"/>
                  </a:moveTo>
                  <a:cubicBezTo>
                    <a:pt x="36" y="0"/>
                    <a:pt x="12" y="12"/>
                    <a:pt x="0" y="12"/>
                  </a:cubicBezTo>
                  <a:lnTo>
                    <a:pt x="24" y="12"/>
                  </a:lnTo>
                  <a:lnTo>
                    <a:pt x="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82"/>
            <p:cNvSpPr/>
            <p:nvPr/>
          </p:nvSpPr>
          <p:spPr>
            <a:xfrm>
              <a:off x="5519125" y="2155450"/>
              <a:ext cx="1225" cy="325"/>
            </a:xfrm>
            <a:custGeom>
              <a:avLst/>
              <a:gdLst/>
              <a:ahLst/>
              <a:cxnLst/>
              <a:rect l="l" t="t" r="r" b="b"/>
              <a:pathLst>
                <a:path w="49" h="13" extrusionOk="0">
                  <a:moveTo>
                    <a:pt x="48" y="1"/>
                  </a:moveTo>
                  <a:cubicBezTo>
                    <a:pt x="25" y="1"/>
                    <a:pt x="1" y="13"/>
                    <a:pt x="36" y="13"/>
                  </a:cubicBezTo>
                  <a:lnTo>
                    <a:pt x="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82"/>
            <p:cNvSpPr/>
            <p:nvPr/>
          </p:nvSpPr>
          <p:spPr>
            <a:xfrm>
              <a:off x="5528050" y="2153675"/>
              <a:ext cx="1225" cy="325"/>
            </a:xfrm>
            <a:custGeom>
              <a:avLst/>
              <a:gdLst/>
              <a:ahLst/>
              <a:cxnLst/>
              <a:rect l="l" t="t" r="r" b="b"/>
              <a:pathLst>
                <a:path w="49" h="13" extrusionOk="0">
                  <a:moveTo>
                    <a:pt x="25" y="0"/>
                  </a:moveTo>
                  <a:cubicBezTo>
                    <a:pt x="1" y="12"/>
                    <a:pt x="13" y="12"/>
                    <a:pt x="37" y="12"/>
                  </a:cubicBezTo>
                  <a:cubicBezTo>
                    <a:pt x="13" y="12"/>
                    <a:pt x="49" y="1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82"/>
            <p:cNvSpPr/>
            <p:nvPr/>
          </p:nvSpPr>
          <p:spPr>
            <a:xfrm>
              <a:off x="5519425" y="2156050"/>
              <a:ext cx="1525" cy="325"/>
            </a:xfrm>
            <a:custGeom>
              <a:avLst/>
              <a:gdLst/>
              <a:ahLst/>
              <a:cxnLst/>
              <a:rect l="l" t="t" r="r" b="b"/>
              <a:pathLst>
                <a:path w="61" h="13" extrusionOk="0">
                  <a:moveTo>
                    <a:pt x="13" y="0"/>
                  </a:moveTo>
                  <a:cubicBezTo>
                    <a:pt x="60" y="0"/>
                    <a:pt x="1" y="12"/>
                    <a:pt x="36" y="12"/>
                  </a:cubicBezTo>
                  <a:cubicBezTo>
                    <a:pt x="24" y="12"/>
                    <a:pt x="60"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82"/>
            <p:cNvSpPr/>
            <p:nvPr/>
          </p:nvSpPr>
          <p:spPr>
            <a:xfrm>
              <a:off x="5529325" y="2154550"/>
              <a:ext cx="1475" cy="325"/>
            </a:xfrm>
            <a:custGeom>
              <a:avLst/>
              <a:gdLst/>
              <a:ahLst/>
              <a:cxnLst/>
              <a:rect l="l" t="t" r="r" b="b"/>
              <a:pathLst>
                <a:path w="59" h="13" extrusionOk="0">
                  <a:moveTo>
                    <a:pt x="45" y="1"/>
                  </a:moveTo>
                  <a:cubicBezTo>
                    <a:pt x="42" y="1"/>
                    <a:pt x="42" y="1"/>
                    <a:pt x="44" y="1"/>
                  </a:cubicBezTo>
                  <a:lnTo>
                    <a:pt x="44" y="1"/>
                  </a:lnTo>
                  <a:cubicBezTo>
                    <a:pt x="45" y="1"/>
                    <a:pt x="45" y="1"/>
                    <a:pt x="45" y="1"/>
                  </a:cubicBezTo>
                  <a:close/>
                  <a:moveTo>
                    <a:pt x="44" y="1"/>
                  </a:moveTo>
                  <a:lnTo>
                    <a:pt x="44" y="1"/>
                  </a:lnTo>
                  <a:cubicBezTo>
                    <a:pt x="37" y="3"/>
                    <a:pt x="1" y="13"/>
                    <a:pt x="33" y="13"/>
                  </a:cubicBezTo>
                  <a:cubicBezTo>
                    <a:pt x="58" y="4"/>
                    <a:pt x="48" y="2"/>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82"/>
            <p:cNvSpPr/>
            <p:nvPr/>
          </p:nvSpPr>
          <p:spPr>
            <a:xfrm>
              <a:off x="5520625" y="2156350"/>
              <a:ext cx="2700" cy="625"/>
            </a:xfrm>
            <a:custGeom>
              <a:avLst/>
              <a:gdLst/>
              <a:ahLst/>
              <a:cxnLst/>
              <a:rect l="l" t="t" r="r" b="b"/>
              <a:pathLst>
                <a:path w="108" h="25" extrusionOk="0">
                  <a:moveTo>
                    <a:pt x="72" y="0"/>
                  </a:moveTo>
                  <a:cubicBezTo>
                    <a:pt x="48" y="12"/>
                    <a:pt x="36" y="24"/>
                    <a:pt x="0" y="24"/>
                  </a:cubicBezTo>
                  <a:cubicBezTo>
                    <a:pt x="24" y="24"/>
                    <a:pt x="72" y="24"/>
                    <a:pt x="95" y="12"/>
                  </a:cubicBezTo>
                  <a:lnTo>
                    <a:pt x="107" y="12"/>
                  </a:lnTo>
                  <a:cubicBezTo>
                    <a:pt x="72" y="12"/>
                    <a:pt x="84"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82"/>
            <p:cNvSpPr/>
            <p:nvPr/>
          </p:nvSpPr>
          <p:spPr>
            <a:xfrm>
              <a:off x="5528675" y="2154550"/>
              <a:ext cx="2375" cy="625"/>
            </a:xfrm>
            <a:custGeom>
              <a:avLst/>
              <a:gdLst/>
              <a:ahLst/>
              <a:cxnLst/>
              <a:rect l="l" t="t" r="r" b="b"/>
              <a:pathLst>
                <a:path w="95" h="25" extrusionOk="0">
                  <a:moveTo>
                    <a:pt x="24" y="21"/>
                  </a:moveTo>
                  <a:cubicBezTo>
                    <a:pt x="10" y="22"/>
                    <a:pt x="0" y="25"/>
                    <a:pt x="12" y="25"/>
                  </a:cubicBezTo>
                  <a:lnTo>
                    <a:pt x="24" y="21"/>
                  </a:lnTo>
                  <a:close/>
                  <a:moveTo>
                    <a:pt x="95" y="1"/>
                  </a:moveTo>
                  <a:lnTo>
                    <a:pt x="95" y="1"/>
                  </a:lnTo>
                  <a:cubicBezTo>
                    <a:pt x="71" y="13"/>
                    <a:pt x="47" y="13"/>
                    <a:pt x="47" y="13"/>
                  </a:cubicBezTo>
                  <a:lnTo>
                    <a:pt x="24" y="21"/>
                  </a:lnTo>
                  <a:lnTo>
                    <a:pt x="24" y="21"/>
                  </a:lnTo>
                  <a:cubicBezTo>
                    <a:pt x="30" y="20"/>
                    <a:pt x="36" y="19"/>
                    <a:pt x="42" y="19"/>
                  </a:cubicBezTo>
                  <a:cubicBezTo>
                    <a:pt x="51" y="19"/>
                    <a:pt x="59" y="21"/>
                    <a:pt x="59" y="25"/>
                  </a:cubicBezTo>
                  <a:cubicBezTo>
                    <a:pt x="71" y="13"/>
                    <a:pt x="95" y="13"/>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82"/>
            <p:cNvSpPr/>
            <p:nvPr/>
          </p:nvSpPr>
          <p:spPr>
            <a:xfrm>
              <a:off x="5519725" y="2157100"/>
              <a:ext cx="1800" cy="475"/>
            </a:xfrm>
            <a:custGeom>
              <a:avLst/>
              <a:gdLst/>
              <a:ahLst/>
              <a:cxnLst/>
              <a:rect l="l" t="t" r="r" b="b"/>
              <a:pathLst>
                <a:path w="72" h="19" extrusionOk="0">
                  <a:moveTo>
                    <a:pt x="32" y="1"/>
                  </a:moveTo>
                  <a:cubicBezTo>
                    <a:pt x="26" y="1"/>
                    <a:pt x="16" y="2"/>
                    <a:pt x="1" y="6"/>
                  </a:cubicBezTo>
                  <a:cubicBezTo>
                    <a:pt x="12" y="6"/>
                    <a:pt x="24" y="18"/>
                    <a:pt x="48" y="18"/>
                  </a:cubicBezTo>
                  <a:lnTo>
                    <a:pt x="72" y="6"/>
                  </a:lnTo>
                  <a:cubicBezTo>
                    <a:pt x="48" y="6"/>
                    <a:pt x="45"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82"/>
            <p:cNvSpPr/>
            <p:nvPr/>
          </p:nvSpPr>
          <p:spPr>
            <a:xfrm>
              <a:off x="5528050" y="2155450"/>
              <a:ext cx="1825" cy="325"/>
            </a:xfrm>
            <a:custGeom>
              <a:avLst/>
              <a:gdLst/>
              <a:ahLst/>
              <a:cxnLst/>
              <a:rect l="l" t="t" r="r" b="b"/>
              <a:pathLst>
                <a:path w="73" h="13" extrusionOk="0">
                  <a:moveTo>
                    <a:pt x="49" y="1"/>
                  </a:moveTo>
                  <a:cubicBezTo>
                    <a:pt x="49" y="1"/>
                    <a:pt x="1" y="1"/>
                    <a:pt x="25" y="13"/>
                  </a:cubicBezTo>
                  <a:lnTo>
                    <a:pt x="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82"/>
            <p:cNvSpPr/>
            <p:nvPr/>
          </p:nvSpPr>
          <p:spPr>
            <a:xfrm>
              <a:off x="5520925" y="2159925"/>
              <a:ext cx="1800" cy="325"/>
            </a:xfrm>
            <a:custGeom>
              <a:avLst/>
              <a:gdLst/>
              <a:ahLst/>
              <a:cxnLst/>
              <a:rect l="l" t="t" r="r" b="b"/>
              <a:pathLst>
                <a:path w="72" h="13" extrusionOk="0">
                  <a:moveTo>
                    <a:pt x="48" y="0"/>
                  </a:moveTo>
                  <a:cubicBezTo>
                    <a:pt x="24" y="0"/>
                    <a:pt x="0" y="12"/>
                    <a:pt x="24" y="12"/>
                  </a:cubicBezTo>
                  <a:cubicBezTo>
                    <a:pt x="36" y="12"/>
                    <a:pt x="72"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82"/>
            <p:cNvSpPr/>
            <p:nvPr/>
          </p:nvSpPr>
          <p:spPr>
            <a:xfrm>
              <a:off x="5520100" y="2171825"/>
              <a:ext cx="850" cy="250"/>
            </a:xfrm>
            <a:custGeom>
              <a:avLst/>
              <a:gdLst/>
              <a:ahLst/>
              <a:cxnLst/>
              <a:rect l="l" t="t" r="r" b="b"/>
              <a:pathLst>
                <a:path w="34" h="10" extrusionOk="0">
                  <a:moveTo>
                    <a:pt x="9" y="1"/>
                  </a:moveTo>
                  <a:cubicBezTo>
                    <a:pt x="3" y="6"/>
                    <a:pt x="0" y="9"/>
                    <a:pt x="3" y="9"/>
                  </a:cubicBezTo>
                  <a:cubicBezTo>
                    <a:pt x="6" y="9"/>
                    <a:pt x="15" y="6"/>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82"/>
            <p:cNvSpPr/>
            <p:nvPr/>
          </p:nvSpPr>
          <p:spPr>
            <a:xfrm>
              <a:off x="5520025" y="2172125"/>
              <a:ext cx="1225" cy="25"/>
            </a:xfrm>
            <a:custGeom>
              <a:avLst/>
              <a:gdLst/>
              <a:ahLst/>
              <a:cxnLst/>
              <a:rect l="l" t="t" r="r" b="b"/>
              <a:pathLst>
                <a:path w="49" h="1" extrusionOk="0">
                  <a:moveTo>
                    <a:pt x="48" y="0"/>
                  </a:moveTo>
                  <a:lnTo>
                    <a:pt x="24"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82"/>
            <p:cNvSpPr/>
            <p:nvPr/>
          </p:nvSpPr>
          <p:spPr>
            <a:xfrm>
              <a:off x="5519425" y="2172725"/>
              <a:ext cx="625" cy="25"/>
            </a:xfrm>
            <a:custGeom>
              <a:avLst/>
              <a:gdLst/>
              <a:ahLst/>
              <a:cxnLst/>
              <a:rect l="l" t="t" r="r" b="b"/>
              <a:pathLst>
                <a:path w="25" h="1" extrusionOk="0">
                  <a:moveTo>
                    <a:pt x="24" y="0"/>
                  </a:moveTo>
                  <a:lnTo>
                    <a:pt x="1" y="0"/>
                  </a:lnTo>
                  <a:cubicBezTo>
                    <a:pt x="1" y="0"/>
                    <a:pt x="13" y="0"/>
                    <a:pt x="13" y="0"/>
                  </a:cubicBezTo>
                  <a:cubicBezTo>
                    <a:pt x="13" y="0"/>
                    <a:pt x="13"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82"/>
            <p:cNvSpPr/>
            <p:nvPr/>
          </p:nvSpPr>
          <p:spPr>
            <a:xfrm>
              <a:off x="5519125" y="2172725"/>
              <a:ext cx="2125" cy="325"/>
            </a:xfrm>
            <a:custGeom>
              <a:avLst/>
              <a:gdLst/>
              <a:ahLst/>
              <a:cxnLst/>
              <a:rect l="l" t="t" r="r" b="b"/>
              <a:pathLst>
                <a:path w="85" h="13" extrusionOk="0">
                  <a:moveTo>
                    <a:pt x="84" y="0"/>
                  </a:moveTo>
                  <a:cubicBezTo>
                    <a:pt x="60" y="0"/>
                    <a:pt x="60" y="12"/>
                    <a:pt x="1" y="12"/>
                  </a:cubicBezTo>
                  <a:lnTo>
                    <a:pt x="36" y="12"/>
                  </a:lnTo>
                  <a:lnTo>
                    <a:pt x="8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82"/>
            <p:cNvSpPr/>
            <p:nvPr/>
          </p:nvSpPr>
          <p:spPr>
            <a:xfrm>
              <a:off x="5520025" y="2173325"/>
              <a:ext cx="3425" cy="400"/>
            </a:xfrm>
            <a:custGeom>
              <a:avLst/>
              <a:gdLst/>
              <a:ahLst/>
              <a:cxnLst/>
              <a:rect l="l" t="t" r="r" b="b"/>
              <a:pathLst>
                <a:path w="137" h="16" extrusionOk="0">
                  <a:moveTo>
                    <a:pt x="127" y="8"/>
                  </a:moveTo>
                  <a:cubicBezTo>
                    <a:pt x="125" y="8"/>
                    <a:pt x="121" y="9"/>
                    <a:pt x="118" y="9"/>
                  </a:cubicBezTo>
                  <a:lnTo>
                    <a:pt x="118" y="9"/>
                  </a:lnTo>
                  <a:cubicBezTo>
                    <a:pt x="116" y="9"/>
                    <a:pt x="114" y="9"/>
                    <a:pt x="112" y="9"/>
                  </a:cubicBezTo>
                  <a:cubicBezTo>
                    <a:pt x="104" y="9"/>
                    <a:pt x="95" y="9"/>
                    <a:pt x="86" y="11"/>
                  </a:cubicBezTo>
                  <a:lnTo>
                    <a:pt x="86" y="11"/>
                  </a:lnTo>
                  <a:cubicBezTo>
                    <a:pt x="97" y="10"/>
                    <a:pt x="109" y="9"/>
                    <a:pt x="118" y="9"/>
                  </a:cubicBezTo>
                  <a:lnTo>
                    <a:pt x="118" y="9"/>
                  </a:lnTo>
                  <a:cubicBezTo>
                    <a:pt x="123" y="9"/>
                    <a:pt x="128" y="10"/>
                    <a:pt x="131" y="12"/>
                  </a:cubicBezTo>
                  <a:cubicBezTo>
                    <a:pt x="137" y="9"/>
                    <a:pt x="134" y="8"/>
                    <a:pt x="127" y="8"/>
                  </a:cubicBezTo>
                  <a:close/>
                  <a:moveTo>
                    <a:pt x="12" y="0"/>
                  </a:moveTo>
                  <a:cubicBezTo>
                    <a:pt x="0" y="12"/>
                    <a:pt x="72" y="12"/>
                    <a:pt x="12" y="12"/>
                  </a:cubicBezTo>
                  <a:cubicBezTo>
                    <a:pt x="20" y="14"/>
                    <a:pt x="28" y="15"/>
                    <a:pt x="38" y="15"/>
                  </a:cubicBezTo>
                  <a:cubicBezTo>
                    <a:pt x="53" y="15"/>
                    <a:pt x="70" y="13"/>
                    <a:pt x="86" y="11"/>
                  </a:cubicBezTo>
                  <a:lnTo>
                    <a:pt x="86" y="11"/>
                  </a:lnTo>
                  <a:cubicBezTo>
                    <a:pt x="80" y="11"/>
                    <a:pt x="75" y="11"/>
                    <a:pt x="69" y="11"/>
                  </a:cubicBezTo>
                  <a:cubicBezTo>
                    <a:pt x="52" y="11"/>
                    <a:pt x="39" y="9"/>
                    <a:pt x="48" y="0"/>
                  </a:cubicBezTo>
                  <a:lnTo>
                    <a:pt x="48" y="0"/>
                  </a:lnTo>
                  <a:cubicBezTo>
                    <a:pt x="40" y="4"/>
                    <a:pt x="35" y="5"/>
                    <a:pt x="31" y="5"/>
                  </a:cubicBezTo>
                  <a:cubicBezTo>
                    <a:pt x="23" y="5"/>
                    <a:pt x="20"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82"/>
            <p:cNvSpPr/>
            <p:nvPr/>
          </p:nvSpPr>
          <p:spPr>
            <a:xfrm>
              <a:off x="5521800" y="2173025"/>
              <a:ext cx="1525" cy="325"/>
            </a:xfrm>
            <a:custGeom>
              <a:avLst/>
              <a:gdLst/>
              <a:ahLst/>
              <a:cxnLst/>
              <a:rect l="l" t="t" r="r" b="b"/>
              <a:pathLst>
                <a:path w="61" h="13" extrusionOk="0">
                  <a:moveTo>
                    <a:pt x="37" y="0"/>
                  </a:moveTo>
                  <a:cubicBezTo>
                    <a:pt x="1" y="0"/>
                    <a:pt x="1" y="12"/>
                    <a:pt x="25" y="12"/>
                  </a:cubicBezTo>
                  <a:cubicBezTo>
                    <a:pt x="25" y="12"/>
                    <a:pt x="60"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82"/>
            <p:cNvSpPr/>
            <p:nvPr/>
          </p:nvSpPr>
          <p:spPr>
            <a:xfrm>
              <a:off x="5520625" y="2173900"/>
              <a:ext cx="325" cy="325"/>
            </a:xfrm>
            <a:custGeom>
              <a:avLst/>
              <a:gdLst/>
              <a:ahLst/>
              <a:cxnLst/>
              <a:rect l="l" t="t" r="r" b="b"/>
              <a:pathLst>
                <a:path w="13" h="13" extrusionOk="0">
                  <a:moveTo>
                    <a:pt x="12" y="1"/>
                  </a:moveTo>
                  <a:lnTo>
                    <a:pt x="0" y="13"/>
                  </a:lnTo>
                  <a:lnTo>
                    <a:pt x="12" y="13"/>
                  </a:lnTo>
                  <a:lnTo>
                    <a:pt x="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82"/>
            <p:cNvSpPr/>
            <p:nvPr/>
          </p:nvSpPr>
          <p:spPr>
            <a:xfrm>
              <a:off x="5520025" y="2174500"/>
              <a:ext cx="925" cy="25"/>
            </a:xfrm>
            <a:custGeom>
              <a:avLst/>
              <a:gdLst/>
              <a:ahLst/>
              <a:cxnLst/>
              <a:rect l="l" t="t" r="r" b="b"/>
              <a:pathLst>
                <a:path w="37" h="1" extrusionOk="0">
                  <a:moveTo>
                    <a:pt x="36" y="1"/>
                  </a:moveTo>
                  <a:lnTo>
                    <a:pt x="0" y="1"/>
                  </a:lnTo>
                  <a:cubicBezTo>
                    <a:pt x="12" y="1"/>
                    <a:pt x="1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82"/>
            <p:cNvSpPr/>
            <p:nvPr/>
          </p:nvSpPr>
          <p:spPr>
            <a:xfrm>
              <a:off x="5519600" y="2174800"/>
              <a:ext cx="1700" cy="325"/>
            </a:xfrm>
            <a:custGeom>
              <a:avLst/>
              <a:gdLst/>
              <a:ahLst/>
              <a:cxnLst/>
              <a:rect l="l" t="t" r="r" b="b"/>
              <a:pathLst>
                <a:path w="68" h="13" extrusionOk="0">
                  <a:moveTo>
                    <a:pt x="53" y="1"/>
                  </a:moveTo>
                  <a:cubicBezTo>
                    <a:pt x="46" y="8"/>
                    <a:pt x="35" y="11"/>
                    <a:pt x="24" y="12"/>
                  </a:cubicBezTo>
                  <a:lnTo>
                    <a:pt x="24" y="12"/>
                  </a:lnTo>
                  <a:cubicBezTo>
                    <a:pt x="43" y="11"/>
                    <a:pt x="67" y="8"/>
                    <a:pt x="53" y="1"/>
                  </a:cubicBezTo>
                  <a:close/>
                  <a:moveTo>
                    <a:pt x="24" y="12"/>
                  </a:moveTo>
                  <a:cubicBezTo>
                    <a:pt x="11" y="12"/>
                    <a:pt x="1" y="12"/>
                    <a:pt x="6" y="12"/>
                  </a:cubicBezTo>
                  <a:cubicBezTo>
                    <a:pt x="10" y="12"/>
                    <a:pt x="17" y="12"/>
                    <a:pt x="24"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82"/>
            <p:cNvSpPr/>
            <p:nvPr/>
          </p:nvSpPr>
          <p:spPr>
            <a:xfrm>
              <a:off x="5522400" y="2175850"/>
              <a:ext cx="625" cy="175"/>
            </a:xfrm>
            <a:custGeom>
              <a:avLst/>
              <a:gdLst/>
              <a:ahLst/>
              <a:cxnLst/>
              <a:rect l="l" t="t" r="r" b="b"/>
              <a:pathLst>
                <a:path w="25" h="7" extrusionOk="0">
                  <a:moveTo>
                    <a:pt x="12" y="1"/>
                  </a:moveTo>
                  <a:cubicBezTo>
                    <a:pt x="9" y="1"/>
                    <a:pt x="5" y="2"/>
                    <a:pt x="1" y="6"/>
                  </a:cubicBezTo>
                  <a:lnTo>
                    <a:pt x="24" y="6"/>
                  </a:lnTo>
                  <a:cubicBezTo>
                    <a:pt x="24" y="6"/>
                    <a:pt x="19"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82"/>
            <p:cNvSpPr/>
            <p:nvPr/>
          </p:nvSpPr>
          <p:spPr>
            <a:xfrm>
              <a:off x="5527475" y="2175100"/>
              <a:ext cx="1200" cy="325"/>
            </a:xfrm>
            <a:custGeom>
              <a:avLst/>
              <a:gdLst/>
              <a:ahLst/>
              <a:cxnLst/>
              <a:rect l="l" t="t" r="r" b="b"/>
              <a:pathLst>
                <a:path w="48" h="13" extrusionOk="0">
                  <a:moveTo>
                    <a:pt x="12" y="0"/>
                  </a:moveTo>
                  <a:cubicBezTo>
                    <a:pt x="0" y="0"/>
                    <a:pt x="0" y="0"/>
                    <a:pt x="0" y="12"/>
                  </a:cubicBezTo>
                  <a:cubicBezTo>
                    <a:pt x="48" y="0"/>
                    <a:pt x="0"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82"/>
            <p:cNvSpPr/>
            <p:nvPr/>
          </p:nvSpPr>
          <p:spPr>
            <a:xfrm>
              <a:off x="5520625" y="2176300"/>
              <a:ext cx="625" cy="25"/>
            </a:xfrm>
            <a:custGeom>
              <a:avLst/>
              <a:gdLst/>
              <a:ahLst/>
              <a:cxnLst/>
              <a:rect l="l" t="t" r="r" b="b"/>
              <a:pathLst>
                <a:path w="25" h="1" extrusionOk="0">
                  <a:moveTo>
                    <a:pt x="24" y="0"/>
                  </a:moveTo>
                  <a:cubicBezTo>
                    <a:pt x="12" y="0"/>
                    <a:pt x="24" y="0"/>
                    <a:pt x="24" y="0"/>
                  </a:cubicBezTo>
                  <a:cubicBezTo>
                    <a:pt x="0" y="0"/>
                    <a:pt x="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82"/>
            <p:cNvSpPr/>
            <p:nvPr/>
          </p:nvSpPr>
          <p:spPr>
            <a:xfrm>
              <a:off x="5520150" y="2176300"/>
              <a:ext cx="3175" cy="600"/>
            </a:xfrm>
            <a:custGeom>
              <a:avLst/>
              <a:gdLst/>
              <a:ahLst/>
              <a:cxnLst/>
              <a:rect l="l" t="t" r="r" b="b"/>
              <a:pathLst>
                <a:path w="127" h="24" extrusionOk="0">
                  <a:moveTo>
                    <a:pt x="44" y="7"/>
                  </a:moveTo>
                  <a:cubicBezTo>
                    <a:pt x="24" y="8"/>
                    <a:pt x="0" y="12"/>
                    <a:pt x="7" y="12"/>
                  </a:cubicBezTo>
                  <a:lnTo>
                    <a:pt x="44" y="7"/>
                  </a:lnTo>
                  <a:close/>
                  <a:moveTo>
                    <a:pt x="91" y="0"/>
                  </a:moveTo>
                  <a:lnTo>
                    <a:pt x="44" y="7"/>
                  </a:lnTo>
                  <a:lnTo>
                    <a:pt x="44" y="7"/>
                  </a:lnTo>
                  <a:cubicBezTo>
                    <a:pt x="45" y="7"/>
                    <a:pt x="47" y="7"/>
                    <a:pt x="49" y="7"/>
                  </a:cubicBezTo>
                  <a:cubicBezTo>
                    <a:pt x="59" y="7"/>
                    <a:pt x="67" y="8"/>
                    <a:pt x="67" y="12"/>
                  </a:cubicBezTo>
                  <a:lnTo>
                    <a:pt x="31" y="12"/>
                  </a:lnTo>
                  <a:cubicBezTo>
                    <a:pt x="7" y="24"/>
                    <a:pt x="7" y="24"/>
                    <a:pt x="31" y="24"/>
                  </a:cubicBezTo>
                  <a:cubicBezTo>
                    <a:pt x="55" y="24"/>
                    <a:pt x="103" y="12"/>
                    <a:pt x="126" y="12"/>
                  </a:cubicBezTo>
                  <a:cubicBezTo>
                    <a:pt x="114" y="12"/>
                    <a:pt x="31" y="12"/>
                    <a:pt x="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82"/>
            <p:cNvSpPr/>
            <p:nvPr/>
          </p:nvSpPr>
          <p:spPr>
            <a:xfrm>
              <a:off x="5524775" y="2175700"/>
              <a:ext cx="2425" cy="325"/>
            </a:xfrm>
            <a:custGeom>
              <a:avLst/>
              <a:gdLst/>
              <a:ahLst/>
              <a:cxnLst/>
              <a:rect l="l" t="t" r="r" b="b"/>
              <a:pathLst>
                <a:path w="97" h="13" extrusionOk="0">
                  <a:moveTo>
                    <a:pt x="25" y="0"/>
                  </a:moveTo>
                  <a:lnTo>
                    <a:pt x="1" y="12"/>
                  </a:lnTo>
                  <a:cubicBezTo>
                    <a:pt x="9" y="8"/>
                    <a:pt x="15" y="7"/>
                    <a:pt x="21" y="7"/>
                  </a:cubicBezTo>
                  <a:cubicBezTo>
                    <a:pt x="33" y="7"/>
                    <a:pt x="41" y="12"/>
                    <a:pt x="49" y="12"/>
                  </a:cubicBezTo>
                  <a:cubicBezTo>
                    <a:pt x="96" y="0"/>
                    <a:pt x="37"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82"/>
            <p:cNvSpPr/>
            <p:nvPr/>
          </p:nvSpPr>
          <p:spPr>
            <a:xfrm>
              <a:off x="5522700" y="2177475"/>
              <a:ext cx="625" cy="325"/>
            </a:xfrm>
            <a:custGeom>
              <a:avLst/>
              <a:gdLst/>
              <a:ahLst/>
              <a:cxnLst/>
              <a:rect l="l" t="t" r="r" b="b"/>
              <a:pathLst>
                <a:path w="25" h="13" extrusionOk="0">
                  <a:moveTo>
                    <a:pt x="1" y="1"/>
                  </a:moveTo>
                  <a:lnTo>
                    <a:pt x="12" y="13"/>
                  </a:lnTo>
                  <a:lnTo>
                    <a:pt x="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82"/>
            <p:cNvSpPr/>
            <p:nvPr/>
          </p:nvSpPr>
          <p:spPr>
            <a:xfrm>
              <a:off x="5521800" y="2177775"/>
              <a:ext cx="925" cy="25"/>
            </a:xfrm>
            <a:custGeom>
              <a:avLst/>
              <a:gdLst/>
              <a:ahLst/>
              <a:cxnLst/>
              <a:rect l="l" t="t" r="r" b="b"/>
              <a:pathLst>
                <a:path w="37" h="1" extrusionOk="0">
                  <a:moveTo>
                    <a:pt x="25" y="1"/>
                  </a:moveTo>
                  <a:lnTo>
                    <a:pt x="1" y="1"/>
                  </a:lnTo>
                  <a:lnTo>
                    <a:pt x="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82"/>
            <p:cNvSpPr/>
            <p:nvPr/>
          </p:nvSpPr>
          <p:spPr>
            <a:xfrm>
              <a:off x="5521500" y="2177775"/>
              <a:ext cx="325" cy="325"/>
            </a:xfrm>
            <a:custGeom>
              <a:avLst/>
              <a:gdLst/>
              <a:ahLst/>
              <a:cxnLst/>
              <a:rect l="l" t="t" r="r" b="b"/>
              <a:pathLst>
                <a:path w="13" h="13" extrusionOk="0">
                  <a:moveTo>
                    <a:pt x="13" y="13"/>
                  </a:moveTo>
                  <a:lnTo>
                    <a:pt x="13" y="13"/>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82"/>
            <p:cNvSpPr/>
            <p:nvPr/>
          </p:nvSpPr>
          <p:spPr>
            <a:xfrm>
              <a:off x="5521800" y="2178250"/>
              <a:ext cx="600" cy="150"/>
            </a:xfrm>
            <a:custGeom>
              <a:avLst/>
              <a:gdLst/>
              <a:ahLst/>
              <a:cxnLst/>
              <a:rect l="l" t="t" r="r" b="b"/>
              <a:pathLst>
                <a:path w="24" h="6" extrusionOk="0">
                  <a:moveTo>
                    <a:pt x="20" y="0"/>
                  </a:moveTo>
                  <a:cubicBezTo>
                    <a:pt x="18" y="0"/>
                    <a:pt x="13" y="1"/>
                    <a:pt x="1" y="5"/>
                  </a:cubicBezTo>
                  <a:lnTo>
                    <a:pt x="13" y="5"/>
                  </a:lnTo>
                  <a:cubicBezTo>
                    <a:pt x="13" y="5"/>
                    <a:pt x="23"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82"/>
            <p:cNvSpPr/>
            <p:nvPr/>
          </p:nvSpPr>
          <p:spPr>
            <a:xfrm>
              <a:off x="5536400" y="2178075"/>
              <a:ext cx="1200" cy="325"/>
            </a:xfrm>
            <a:custGeom>
              <a:avLst/>
              <a:gdLst/>
              <a:ahLst/>
              <a:cxnLst/>
              <a:rect l="l" t="t" r="r" b="b"/>
              <a:pathLst>
                <a:path w="48" h="13" extrusionOk="0">
                  <a:moveTo>
                    <a:pt x="48" y="1"/>
                  </a:moveTo>
                  <a:cubicBezTo>
                    <a:pt x="24" y="1"/>
                    <a:pt x="12" y="12"/>
                    <a:pt x="0" y="12"/>
                  </a:cubicBezTo>
                  <a:lnTo>
                    <a:pt x="36" y="12"/>
                  </a:lnTo>
                  <a:cubicBezTo>
                    <a:pt x="36" y="12"/>
                    <a:pt x="36"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82"/>
            <p:cNvSpPr/>
            <p:nvPr/>
          </p:nvSpPr>
          <p:spPr>
            <a:xfrm>
              <a:off x="5535500" y="2178375"/>
              <a:ext cx="1675" cy="325"/>
            </a:xfrm>
            <a:custGeom>
              <a:avLst/>
              <a:gdLst/>
              <a:ahLst/>
              <a:cxnLst/>
              <a:rect l="l" t="t" r="r" b="b"/>
              <a:pathLst>
                <a:path w="67" h="13" extrusionOk="0">
                  <a:moveTo>
                    <a:pt x="24" y="0"/>
                  </a:moveTo>
                  <a:cubicBezTo>
                    <a:pt x="1" y="0"/>
                    <a:pt x="36" y="0"/>
                    <a:pt x="24" y="12"/>
                  </a:cubicBezTo>
                  <a:lnTo>
                    <a:pt x="60" y="12"/>
                  </a:lnTo>
                  <a:cubicBezTo>
                    <a:pt x="66" y="6"/>
                    <a:pt x="57" y="6"/>
                    <a:pt x="47" y="6"/>
                  </a:cubicBezTo>
                  <a:cubicBezTo>
                    <a:pt x="36" y="6"/>
                    <a:pt x="24" y="6"/>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82"/>
            <p:cNvSpPr/>
            <p:nvPr/>
          </p:nvSpPr>
          <p:spPr>
            <a:xfrm>
              <a:off x="5534025" y="2181950"/>
              <a:ext cx="2100" cy="625"/>
            </a:xfrm>
            <a:custGeom>
              <a:avLst/>
              <a:gdLst/>
              <a:ahLst/>
              <a:cxnLst/>
              <a:rect l="l" t="t" r="r" b="b"/>
              <a:pathLst>
                <a:path w="84" h="25" extrusionOk="0">
                  <a:moveTo>
                    <a:pt x="48" y="0"/>
                  </a:moveTo>
                  <a:cubicBezTo>
                    <a:pt x="36" y="6"/>
                    <a:pt x="30" y="9"/>
                    <a:pt x="24" y="9"/>
                  </a:cubicBezTo>
                  <a:cubicBezTo>
                    <a:pt x="18" y="9"/>
                    <a:pt x="12" y="6"/>
                    <a:pt x="0" y="0"/>
                  </a:cubicBezTo>
                  <a:lnTo>
                    <a:pt x="0" y="0"/>
                  </a:lnTo>
                  <a:cubicBezTo>
                    <a:pt x="24" y="12"/>
                    <a:pt x="12" y="12"/>
                    <a:pt x="24" y="24"/>
                  </a:cubicBezTo>
                  <a:lnTo>
                    <a:pt x="71" y="24"/>
                  </a:lnTo>
                  <a:lnTo>
                    <a:pt x="48" y="12"/>
                  </a:lnTo>
                  <a:lnTo>
                    <a:pt x="71" y="12"/>
                  </a:lnTo>
                  <a:cubicBezTo>
                    <a:pt x="83" y="6"/>
                    <a:pt x="74" y="6"/>
                    <a:pt x="64" y="6"/>
                  </a:cubicBezTo>
                  <a:cubicBezTo>
                    <a:pt x="54" y="6"/>
                    <a:pt x="42" y="6"/>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82"/>
            <p:cNvSpPr/>
            <p:nvPr/>
          </p:nvSpPr>
          <p:spPr>
            <a:xfrm>
              <a:off x="5564675" y="2174500"/>
              <a:ext cx="25" cy="325"/>
            </a:xfrm>
            <a:custGeom>
              <a:avLst/>
              <a:gdLst/>
              <a:ahLst/>
              <a:cxnLst/>
              <a:rect l="l" t="t" r="r" b="b"/>
              <a:pathLst>
                <a:path w="1" h="13" extrusionOk="0">
                  <a:moveTo>
                    <a:pt x="0" y="13"/>
                  </a:moveTo>
                  <a:cubicBezTo>
                    <a:pt x="0" y="13"/>
                    <a:pt x="0" y="13"/>
                    <a:pt x="0" y="1"/>
                  </a:cubicBezTo>
                  <a:lnTo>
                    <a:pt x="0" y="1"/>
                  </a:lnTo>
                  <a:lnTo>
                    <a:pt x="0" y="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82"/>
            <p:cNvSpPr/>
            <p:nvPr/>
          </p:nvSpPr>
          <p:spPr>
            <a:xfrm>
              <a:off x="5540550" y="2156225"/>
              <a:ext cx="1225" cy="1350"/>
            </a:xfrm>
            <a:custGeom>
              <a:avLst/>
              <a:gdLst/>
              <a:ahLst/>
              <a:cxnLst/>
              <a:rect l="l" t="t" r="r" b="b"/>
              <a:pathLst>
                <a:path w="49" h="54" extrusionOk="0">
                  <a:moveTo>
                    <a:pt x="28" y="0"/>
                  </a:moveTo>
                  <a:cubicBezTo>
                    <a:pt x="23" y="0"/>
                    <a:pt x="21" y="5"/>
                    <a:pt x="13" y="5"/>
                  </a:cubicBezTo>
                  <a:lnTo>
                    <a:pt x="1" y="53"/>
                  </a:lnTo>
                  <a:cubicBezTo>
                    <a:pt x="25" y="41"/>
                    <a:pt x="1" y="41"/>
                    <a:pt x="13" y="17"/>
                  </a:cubicBezTo>
                  <a:lnTo>
                    <a:pt x="13" y="17"/>
                  </a:lnTo>
                  <a:cubicBezTo>
                    <a:pt x="25" y="17"/>
                    <a:pt x="25" y="41"/>
                    <a:pt x="25" y="41"/>
                  </a:cubicBezTo>
                  <a:cubicBezTo>
                    <a:pt x="49" y="5"/>
                    <a:pt x="1" y="29"/>
                    <a:pt x="37" y="5"/>
                  </a:cubicBezTo>
                  <a:cubicBezTo>
                    <a:pt x="33" y="1"/>
                    <a:pt x="30"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82"/>
            <p:cNvSpPr/>
            <p:nvPr/>
          </p:nvSpPr>
          <p:spPr>
            <a:xfrm>
              <a:off x="5562875" y="2170925"/>
              <a:ext cx="1525" cy="2700"/>
            </a:xfrm>
            <a:custGeom>
              <a:avLst/>
              <a:gdLst/>
              <a:ahLst/>
              <a:cxnLst/>
              <a:rect l="l" t="t" r="r" b="b"/>
              <a:pathLst>
                <a:path w="61" h="108" extrusionOk="0">
                  <a:moveTo>
                    <a:pt x="60" y="1"/>
                  </a:moveTo>
                  <a:cubicBezTo>
                    <a:pt x="38" y="34"/>
                    <a:pt x="26" y="78"/>
                    <a:pt x="5" y="103"/>
                  </a:cubicBezTo>
                  <a:lnTo>
                    <a:pt x="5" y="103"/>
                  </a:lnTo>
                  <a:cubicBezTo>
                    <a:pt x="5" y="103"/>
                    <a:pt x="4" y="103"/>
                    <a:pt x="4" y="103"/>
                  </a:cubicBezTo>
                  <a:cubicBezTo>
                    <a:pt x="2" y="103"/>
                    <a:pt x="1" y="104"/>
                    <a:pt x="1" y="108"/>
                  </a:cubicBezTo>
                  <a:cubicBezTo>
                    <a:pt x="2" y="106"/>
                    <a:pt x="4" y="105"/>
                    <a:pt x="5" y="103"/>
                  </a:cubicBezTo>
                  <a:lnTo>
                    <a:pt x="5" y="103"/>
                  </a:lnTo>
                  <a:cubicBezTo>
                    <a:pt x="9" y="104"/>
                    <a:pt x="13" y="108"/>
                    <a:pt x="13" y="108"/>
                  </a:cubicBezTo>
                  <a:cubicBezTo>
                    <a:pt x="13" y="84"/>
                    <a:pt x="37" y="60"/>
                    <a:pt x="49" y="37"/>
                  </a:cubicBezTo>
                  <a:lnTo>
                    <a:pt x="49" y="48"/>
                  </a:lnTo>
                  <a:cubicBezTo>
                    <a:pt x="60" y="25"/>
                    <a:pt x="60" y="25"/>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82"/>
            <p:cNvSpPr/>
            <p:nvPr/>
          </p:nvSpPr>
          <p:spPr>
            <a:xfrm>
              <a:off x="5562875" y="2173600"/>
              <a:ext cx="325" cy="625"/>
            </a:xfrm>
            <a:custGeom>
              <a:avLst/>
              <a:gdLst/>
              <a:ahLst/>
              <a:cxnLst/>
              <a:rect l="l" t="t" r="r" b="b"/>
              <a:pathLst>
                <a:path w="13" h="25" extrusionOk="0">
                  <a:moveTo>
                    <a:pt x="13" y="1"/>
                  </a:moveTo>
                  <a:cubicBezTo>
                    <a:pt x="1" y="13"/>
                    <a:pt x="1" y="13"/>
                    <a:pt x="1" y="13"/>
                  </a:cubicBezTo>
                  <a:cubicBezTo>
                    <a:pt x="1" y="13"/>
                    <a:pt x="1" y="25"/>
                    <a:pt x="1" y="25"/>
                  </a:cubicBezTo>
                  <a:cubicBezTo>
                    <a:pt x="13" y="13"/>
                    <a:pt x="13" y="13"/>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82"/>
            <p:cNvSpPr/>
            <p:nvPr/>
          </p:nvSpPr>
          <p:spPr>
            <a:xfrm>
              <a:off x="5545025" y="2159025"/>
              <a:ext cx="325" cy="325"/>
            </a:xfrm>
            <a:custGeom>
              <a:avLst/>
              <a:gdLst/>
              <a:ahLst/>
              <a:cxnLst/>
              <a:rect l="l" t="t" r="r" b="b"/>
              <a:pathLst>
                <a:path w="13" h="13" extrusionOk="0">
                  <a:moveTo>
                    <a:pt x="1" y="1"/>
                  </a:moveTo>
                  <a:lnTo>
                    <a:pt x="12" y="12"/>
                  </a:lnTo>
                  <a:cubicBezTo>
                    <a:pt x="12" y="1"/>
                    <a:pt x="12"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82"/>
            <p:cNvSpPr/>
            <p:nvPr/>
          </p:nvSpPr>
          <p:spPr>
            <a:xfrm>
              <a:off x="5566450" y="2174500"/>
              <a:ext cx="325" cy="325"/>
            </a:xfrm>
            <a:custGeom>
              <a:avLst/>
              <a:gdLst/>
              <a:ahLst/>
              <a:cxnLst/>
              <a:rect l="l" t="t" r="r" b="b"/>
              <a:pathLst>
                <a:path w="13" h="13" extrusionOk="0">
                  <a:moveTo>
                    <a:pt x="1" y="1"/>
                  </a:moveTo>
                  <a:cubicBezTo>
                    <a:pt x="1" y="1"/>
                    <a:pt x="13" y="13"/>
                    <a:pt x="13" y="13"/>
                  </a:cubicBezTo>
                  <a:cubicBezTo>
                    <a:pt x="13" y="13"/>
                    <a:pt x="13" y="13"/>
                    <a:pt x="13"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82"/>
            <p:cNvSpPr/>
            <p:nvPr/>
          </p:nvSpPr>
          <p:spPr>
            <a:xfrm>
              <a:off x="5551275" y="2178375"/>
              <a:ext cx="725" cy="750"/>
            </a:xfrm>
            <a:custGeom>
              <a:avLst/>
              <a:gdLst/>
              <a:ahLst/>
              <a:cxnLst/>
              <a:rect l="l" t="t" r="r" b="b"/>
              <a:pathLst>
                <a:path w="29" h="30" extrusionOk="0">
                  <a:moveTo>
                    <a:pt x="28" y="10"/>
                  </a:moveTo>
                  <a:cubicBezTo>
                    <a:pt x="28" y="10"/>
                    <a:pt x="27" y="11"/>
                    <a:pt x="24" y="14"/>
                  </a:cubicBezTo>
                  <a:lnTo>
                    <a:pt x="24" y="14"/>
                  </a:lnTo>
                  <a:cubicBezTo>
                    <a:pt x="27" y="12"/>
                    <a:pt x="29" y="10"/>
                    <a:pt x="28" y="10"/>
                  </a:cubicBezTo>
                  <a:close/>
                  <a:moveTo>
                    <a:pt x="12" y="0"/>
                  </a:moveTo>
                  <a:lnTo>
                    <a:pt x="1" y="24"/>
                  </a:lnTo>
                  <a:cubicBezTo>
                    <a:pt x="1" y="28"/>
                    <a:pt x="2" y="30"/>
                    <a:pt x="4" y="30"/>
                  </a:cubicBezTo>
                  <a:cubicBezTo>
                    <a:pt x="7" y="30"/>
                    <a:pt x="12" y="24"/>
                    <a:pt x="12" y="24"/>
                  </a:cubicBezTo>
                  <a:cubicBezTo>
                    <a:pt x="18" y="19"/>
                    <a:pt x="21" y="16"/>
                    <a:pt x="24" y="14"/>
                  </a:cubicBezTo>
                  <a:lnTo>
                    <a:pt x="24" y="14"/>
                  </a:lnTo>
                  <a:cubicBezTo>
                    <a:pt x="22" y="14"/>
                    <a:pt x="21" y="15"/>
                    <a:pt x="20" y="15"/>
                  </a:cubicBezTo>
                  <a:cubicBezTo>
                    <a:pt x="16" y="15"/>
                    <a:pt x="12"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82"/>
            <p:cNvSpPr/>
            <p:nvPr/>
          </p:nvSpPr>
          <p:spPr>
            <a:xfrm>
              <a:off x="5540850" y="215635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82"/>
            <p:cNvSpPr/>
            <p:nvPr/>
          </p:nvSpPr>
          <p:spPr>
            <a:xfrm>
              <a:off x="5564075" y="2174625"/>
              <a:ext cx="625" cy="500"/>
            </a:xfrm>
            <a:custGeom>
              <a:avLst/>
              <a:gdLst/>
              <a:ahLst/>
              <a:cxnLst/>
              <a:rect l="l" t="t" r="r" b="b"/>
              <a:pathLst>
                <a:path w="25" h="20" extrusionOk="0">
                  <a:moveTo>
                    <a:pt x="5" y="1"/>
                  </a:moveTo>
                  <a:cubicBezTo>
                    <a:pt x="5" y="1"/>
                    <a:pt x="3" y="3"/>
                    <a:pt x="1" y="8"/>
                  </a:cubicBezTo>
                  <a:lnTo>
                    <a:pt x="10" y="12"/>
                  </a:lnTo>
                  <a:lnTo>
                    <a:pt x="10" y="12"/>
                  </a:lnTo>
                  <a:cubicBezTo>
                    <a:pt x="7" y="8"/>
                    <a:pt x="7" y="1"/>
                    <a:pt x="5" y="1"/>
                  </a:cubicBezTo>
                  <a:close/>
                  <a:moveTo>
                    <a:pt x="24" y="8"/>
                  </a:moveTo>
                  <a:cubicBezTo>
                    <a:pt x="20" y="12"/>
                    <a:pt x="17" y="14"/>
                    <a:pt x="14" y="14"/>
                  </a:cubicBezTo>
                  <a:lnTo>
                    <a:pt x="14" y="14"/>
                  </a:lnTo>
                  <a:lnTo>
                    <a:pt x="10" y="12"/>
                  </a:lnTo>
                  <a:lnTo>
                    <a:pt x="10" y="12"/>
                  </a:lnTo>
                  <a:cubicBezTo>
                    <a:pt x="11" y="14"/>
                    <a:pt x="12" y="14"/>
                    <a:pt x="13" y="14"/>
                  </a:cubicBezTo>
                  <a:cubicBezTo>
                    <a:pt x="14" y="14"/>
                    <a:pt x="14" y="14"/>
                    <a:pt x="14" y="14"/>
                  </a:cubicBezTo>
                  <a:lnTo>
                    <a:pt x="14" y="14"/>
                  </a:lnTo>
                  <a:lnTo>
                    <a:pt x="24" y="19"/>
                  </a:lnTo>
                  <a:lnTo>
                    <a:pt x="24"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82"/>
            <p:cNvSpPr/>
            <p:nvPr/>
          </p:nvSpPr>
          <p:spPr>
            <a:xfrm>
              <a:off x="5284275" y="2152475"/>
              <a:ext cx="327450" cy="249875"/>
            </a:xfrm>
            <a:custGeom>
              <a:avLst/>
              <a:gdLst/>
              <a:ahLst/>
              <a:cxnLst/>
              <a:rect l="l" t="t" r="r" b="b"/>
              <a:pathLst>
                <a:path w="13098" h="9995" extrusionOk="0">
                  <a:moveTo>
                    <a:pt x="9680" y="1"/>
                  </a:moveTo>
                  <a:cubicBezTo>
                    <a:pt x="9671" y="1"/>
                    <a:pt x="9648" y="1"/>
                    <a:pt x="9628" y="6"/>
                  </a:cubicBezTo>
                  <a:lnTo>
                    <a:pt x="9628" y="6"/>
                  </a:lnTo>
                  <a:cubicBezTo>
                    <a:pt x="9652" y="6"/>
                    <a:pt x="9688" y="1"/>
                    <a:pt x="9680" y="1"/>
                  </a:cubicBezTo>
                  <a:close/>
                  <a:moveTo>
                    <a:pt x="9609" y="13"/>
                  </a:moveTo>
                  <a:cubicBezTo>
                    <a:pt x="9601" y="13"/>
                    <a:pt x="9603" y="13"/>
                    <a:pt x="9609" y="13"/>
                  </a:cubicBezTo>
                  <a:lnTo>
                    <a:pt x="9609" y="13"/>
                  </a:lnTo>
                  <a:cubicBezTo>
                    <a:pt x="9609" y="13"/>
                    <a:pt x="9609" y="13"/>
                    <a:pt x="9609" y="13"/>
                  </a:cubicBezTo>
                  <a:close/>
                  <a:moveTo>
                    <a:pt x="9609" y="1"/>
                  </a:moveTo>
                  <a:lnTo>
                    <a:pt x="9609" y="1"/>
                  </a:lnTo>
                  <a:cubicBezTo>
                    <a:pt x="9597" y="13"/>
                    <a:pt x="9573" y="13"/>
                    <a:pt x="9549" y="13"/>
                  </a:cubicBezTo>
                  <a:cubicBezTo>
                    <a:pt x="9549" y="13"/>
                    <a:pt x="9538" y="24"/>
                    <a:pt x="9561" y="24"/>
                  </a:cubicBezTo>
                  <a:lnTo>
                    <a:pt x="9573" y="13"/>
                  </a:lnTo>
                  <a:lnTo>
                    <a:pt x="9609" y="13"/>
                  </a:lnTo>
                  <a:cubicBezTo>
                    <a:pt x="9615" y="10"/>
                    <a:pt x="9621" y="8"/>
                    <a:pt x="9628" y="6"/>
                  </a:cubicBezTo>
                  <a:lnTo>
                    <a:pt x="9628" y="6"/>
                  </a:lnTo>
                  <a:cubicBezTo>
                    <a:pt x="9627" y="6"/>
                    <a:pt x="9626" y="6"/>
                    <a:pt x="9625" y="6"/>
                  </a:cubicBezTo>
                  <a:cubicBezTo>
                    <a:pt x="9613" y="6"/>
                    <a:pt x="9605" y="5"/>
                    <a:pt x="9609" y="1"/>
                  </a:cubicBezTo>
                  <a:close/>
                  <a:moveTo>
                    <a:pt x="9692" y="9"/>
                  </a:moveTo>
                  <a:cubicBezTo>
                    <a:pt x="9683" y="9"/>
                    <a:pt x="9672" y="10"/>
                    <a:pt x="9657" y="13"/>
                  </a:cubicBezTo>
                  <a:lnTo>
                    <a:pt x="9657" y="24"/>
                  </a:lnTo>
                  <a:cubicBezTo>
                    <a:pt x="9649" y="17"/>
                    <a:pt x="9621" y="14"/>
                    <a:pt x="9609" y="13"/>
                  </a:cubicBezTo>
                  <a:lnTo>
                    <a:pt x="9609" y="13"/>
                  </a:lnTo>
                  <a:cubicBezTo>
                    <a:pt x="9608" y="24"/>
                    <a:pt x="9573" y="24"/>
                    <a:pt x="9561" y="24"/>
                  </a:cubicBezTo>
                  <a:cubicBezTo>
                    <a:pt x="9559" y="27"/>
                    <a:pt x="9561" y="28"/>
                    <a:pt x="9565" y="28"/>
                  </a:cubicBezTo>
                  <a:cubicBezTo>
                    <a:pt x="9577" y="28"/>
                    <a:pt x="9608" y="21"/>
                    <a:pt x="9623" y="21"/>
                  </a:cubicBezTo>
                  <a:cubicBezTo>
                    <a:pt x="9629" y="21"/>
                    <a:pt x="9633" y="22"/>
                    <a:pt x="9633" y="24"/>
                  </a:cubicBezTo>
                  <a:lnTo>
                    <a:pt x="9621" y="24"/>
                  </a:lnTo>
                  <a:cubicBezTo>
                    <a:pt x="9645" y="36"/>
                    <a:pt x="9645" y="36"/>
                    <a:pt x="9692" y="36"/>
                  </a:cubicBezTo>
                  <a:cubicBezTo>
                    <a:pt x="9700" y="32"/>
                    <a:pt x="9708" y="31"/>
                    <a:pt x="9716" y="31"/>
                  </a:cubicBezTo>
                  <a:cubicBezTo>
                    <a:pt x="9732" y="31"/>
                    <a:pt x="9748" y="36"/>
                    <a:pt x="9764" y="36"/>
                  </a:cubicBezTo>
                  <a:cubicBezTo>
                    <a:pt x="9776" y="30"/>
                    <a:pt x="9761" y="30"/>
                    <a:pt x="9750" y="30"/>
                  </a:cubicBezTo>
                  <a:cubicBezTo>
                    <a:pt x="9740" y="30"/>
                    <a:pt x="9734" y="30"/>
                    <a:pt x="9764" y="24"/>
                  </a:cubicBezTo>
                  <a:lnTo>
                    <a:pt x="9788" y="13"/>
                  </a:lnTo>
                  <a:lnTo>
                    <a:pt x="9788" y="13"/>
                  </a:lnTo>
                  <a:cubicBezTo>
                    <a:pt x="9773" y="15"/>
                    <a:pt x="9761" y="16"/>
                    <a:pt x="9752" y="16"/>
                  </a:cubicBezTo>
                  <a:cubicBezTo>
                    <a:pt x="9727" y="16"/>
                    <a:pt x="9718" y="9"/>
                    <a:pt x="9692" y="9"/>
                  </a:cubicBezTo>
                  <a:close/>
                  <a:moveTo>
                    <a:pt x="9692" y="36"/>
                  </a:moveTo>
                  <a:cubicBezTo>
                    <a:pt x="9645" y="36"/>
                    <a:pt x="9704" y="36"/>
                    <a:pt x="9680" y="48"/>
                  </a:cubicBezTo>
                  <a:lnTo>
                    <a:pt x="9728" y="36"/>
                  </a:lnTo>
                  <a:close/>
                  <a:moveTo>
                    <a:pt x="9823" y="84"/>
                  </a:moveTo>
                  <a:cubicBezTo>
                    <a:pt x="9817" y="84"/>
                    <a:pt x="9812" y="84"/>
                    <a:pt x="9807" y="85"/>
                  </a:cubicBezTo>
                  <a:lnTo>
                    <a:pt x="9807" y="85"/>
                  </a:lnTo>
                  <a:cubicBezTo>
                    <a:pt x="9795" y="88"/>
                    <a:pt x="9793" y="89"/>
                    <a:pt x="9796" y="89"/>
                  </a:cubicBezTo>
                  <a:cubicBezTo>
                    <a:pt x="9802" y="89"/>
                    <a:pt x="9831" y="84"/>
                    <a:pt x="9823" y="84"/>
                  </a:cubicBezTo>
                  <a:close/>
                  <a:moveTo>
                    <a:pt x="9728" y="84"/>
                  </a:moveTo>
                  <a:cubicBezTo>
                    <a:pt x="9716" y="90"/>
                    <a:pt x="9695" y="90"/>
                    <a:pt x="9672" y="90"/>
                  </a:cubicBezTo>
                  <a:cubicBezTo>
                    <a:pt x="9648" y="90"/>
                    <a:pt x="9621" y="90"/>
                    <a:pt x="9597" y="96"/>
                  </a:cubicBezTo>
                  <a:lnTo>
                    <a:pt x="9597" y="85"/>
                  </a:lnTo>
                  <a:lnTo>
                    <a:pt x="9597" y="85"/>
                  </a:lnTo>
                  <a:cubicBezTo>
                    <a:pt x="9617" y="87"/>
                    <a:pt x="9634" y="89"/>
                    <a:pt x="9650" y="89"/>
                  </a:cubicBezTo>
                  <a:cubicBezTo>
                    <a:pt x="9663" y="89"/>
                    <a:pt x="9676" y="88"/>
                    <a:pt x="9692" y="84"/>
                  </a:cubicBezTo>
                  <a:close/>
                  <a:moveTo>
                    <a:pt x="9990" y="132"/>
                  </a:moveTo>
                  <a:cubicBezTo>
                    <a:pt x="9988" y="134"/>
                    <a:pt x="9986" y="137"/>
                    <a:pt x="9984" y="140"/>
                  </a:cubicBezTo>
                  <a:lnTo>
                    <a:pt x="9984" y="140"/>
                  </a:lnTo>
                  <a:cubicBezTo>
                    <a:pt x="9986" y="137"/>
                    <a:pt x="9988" y="135"/>
                    <a:pt x="9990" y="132"/>
                  </a:cubicBezTo>
                  <a:close/>
                  <a:moveTo>
                    <a:pt x="9657" y="137"/>
                  </a:moveTo>
                  <a:cubicBezTo>
                    <a:pt x="9657" y="139"/>
                    <a:pt x="9657" y="141"/>
                    <a:pt x="9657" y="143"/>
                  </a:cubicBezTo>
                  <a:lnTo>
                    <a:pt x="9645" y="143"/>
                  </a:lnTo>
                  <a:cubicBezTo>
                    <a:pt x="9647" y="141"/>
                    <a:pt x="9651" y="139"/>
                    <a:pt x="9657" y="137"/>
                  </a:cubicBezTo>
                  <a:close/>
                  <a:moveTo>
                    <a:pt x="9752" y="155"/>
                  </a:moveTo>
                  <a:cubicBezTo>
                    <a:pt x="9752" y="155"/>
                    <a:pt x="9752" y="155"/>
                    <a:pt x="9752" y="167"/>
                  </a:cubicBezTo>
                  <a:cubicBezTo>
                    <a:pt x="9740" y="167"/>
                    <a:pt x="9740" y="167"/>
                    <a:pt x="9740" y="155"/>
                  </a:cubicBezTo>
                  <a:close/>
                  <a:moveTo>
                    <a:pt x="9800" y="143"/>
                  </a:moveTo>
                  <a:cubicBezTo>
                    <a:pt x="9800" y="143"/>
                    <a:pt x="9788" y="143"/>
                    <a:pt x="9788" y="155"/>
                  </a:cubicBezTo>
                  <a:cubicBezTo>
                    <a:pt x="9788" y="155"/>
                    <a:pt x="9788" y="155"/>
                    <a:pt x="9788" y="167"/>
                  </a:cubicBezTo>
                  <a:lnTo>
                    <a:pt x="9776" y="167"/>
                  </a:lnTo>
                  <a:cubicBezTo>
                    <a:pt x="9776" y="155"/>
                    <a:pt x="9776" y="155"/>
                    <a:pt x="9776" y="155"/>
                  </a:cubicBezTo>
                  <a:cubicBezTo>
                    <a:pt x="9776" y="143"/>
                    <a:pt x="9788" y="143"/>
                    <a:pt x="9800" y="143"/>
                  </a:cubicBezTo>
                  <a:close/>
                  <a:moveTo>
                    <a:pt x="9859" y="179"/>
                  </a:moveTo>
                  <a:cubicBezTo>
                    <a:pt x="9847" y="191"/>
                    <a:pt x="9847" y="191"/>
                    <a:pt x="9835" y="203"/>
                  </a:cubicBezTo>
                  <a:cubicBezTo>
                    <a:pt x="9835" y="203"/>
                    <a:pt x="9835" y="191"/>
                    <a:pt x="9835" y="191"/>
                  </a:cubicBezTo>
                  <a:lnTo>
                    <a:pt x="9847" y="191"/>
                  </a:lnTo>
                  <a:cubicBezTo>
                    <a:pt x="9847" y="179"/>
                    <a:pt x="9847" y="179"/>
                    <a:pt x="9859" y="179"/>
                  </a:cubicBezTo>
                  <a:close/>
                  <a:moveTo>
                    <a:pt x="9514" y="288"/>
                  </a:moveTo>
                  <a:cubicBezTo>
                    <a:pt x="9507" y="290"/>
                    <a:pt x="9501" y="293"/>
                    <a:pt x="9490" y="298"/>
                  </a:cubicBezTo>
                  <a:cubicBezTo>
                    <a:pt x="9500" y="295"/>
                    <a:pt x="9508" y="291"/>
                    <a:pt x="9514" y="288"/>
                  </a:cubicBezTo>
                  <a:close/>
                  <a:moveTo>
                    <a:pt x="9573" y="286"/>
                  </a:moveTo>
                  <a:cubicBezTo>
                    <a:pt x="9573" y="286"/>
                    <a:pt x="9549" y="286"/>
                    <a:pt x="9538" y="298"/>
                  </a:cubicBezTo>
                  <a:cubicBezTo>
                    <a:pt x="9557" y="289"/>
                    <a:pt x="9560" y="287"/>
                    <a:pt x="9573" y="286"/>
                  </a:cubicBezTo>
                  <a:lnTo>
                    <a:pt x="9573" y="286"/>
                  </a:lnTo>
                  <a:cubicBezTo>
                    <a:pt x="9573" y="286"/>
                    <a:pt x="9573" y="286"/>
                    <a:pt x="9573" y="286"/>
                  </a:cubicBezTo>
                  <a:close/>
                  <a:moveTo>
                    <a:pt x="11193" y="608"/>
                  </a:moveTo>
                  <a:cubicBezTo>
                    <a:pt x="11193" y="627"/>
                    <a:pt x="11185" y="661"/>
                    <a:pt x="11170" y="680"/>
                  </a:cubicBezTo>
                  <a:lnTo>
                    <a:pt x="11170" y="680"/>
                  </a:lnTo>
                  <a:cubicBezTo>
                    <a:pt x="11170" y="680"/>
                    <a:pt x="11169" y="679"/>
                    <a:pt x="11169" y="679"/>
                  </a:cubicBezTo>
                  <a:lnTo>
                    <a:pt x="11169" y="679"/>
                  </a:lnTo>
                  <a:lnTo>
                    <a:pt x="11169" y="681"/>
                  </a:lnTo>
                  <a:lnTo>
                    <a:pt x="11169" y="681"/>
                  </a:lnTo>
                  <a:cubicBezTo>
                    <a:pt x="11170" y="680"/>
                    <a:pt x="11170" y="680"/>
                    <a:pt x="11170" y="680"/>
                  </a:cubicBezTo>
                  <a:lnTo>
                    <a:pt x="11170" y="680"/>
                  </a:lnTo>
                  <a:cubicBezTo>
                    <a:pt x="11172" y="680"/>
                    <a:pt x="11174" y="681"/>
                    <a:pt x="11176" y="681"/>
                  </a:cubicBezTo>
                  <a:cubicBezTo>
                    <a:pt x="11205" y="681"/>
                    <a:pt x="11206" y="620"/>
                    <a:pt x="11228" y="620"/>
                  </a:cubicBezTo>
                  <a:cubicBezTo>
                    <a:pt x="11228" y="615"/>
                    <a:pt x="11227" y="614"/>
                    <a:pt x="11225" y="614"/>
                  </a:cubicBezTo>
                  <a:cubicBezTo>
                    <a:pt x="11220" y="614"/>
                    <a:pt x="11208" y="627"/>
                    <a:pt x="11200" y="627"/>
                  </a:cubicBezTo>
                  <a:cubicBezTo>
                    <a:pt x="11196" y="627"/>
                    <a:pt x="11193" y="622"/>
                    <a:pt x="11193" y="608"/>
                  </a:cubicBezTo>
                  <a:close/>
                  <a:moveTo>
                    <a:pt x="9526" y="727"/>
                  </a:moveTo>
                  <a:cubicBezTo>
                    <a:pt x="9526" y="727"/>
                    <a:pt x="9371" y="751"/>
                    <a:pt x="9407" y="751"/>
                  </a:cubicBezTo>
                  <a:lnTo>
                    <a:pt x="9549" y="727"/>
                  </a:lnTo>
                  <a:close/>
                  <a:moveTo>
                    <a:pt x="10335" y="751"/>
                  </a:moveTo>
                  <a:lnTo>
                    <a:pt x="10311" y="763"/>
                  </a:lnTo>
                  <a:lnTo>
                    <a:pt x="10335" y="763"/>
                  </a:lnTo>
                  <a:cubicBezTo>
                    <a:pt x="10335" y="759"/>
                    <a:pt x="10335" y="756"/>
                    <a:pt x="10335" y="754"/>
                  </a:cubicBezTo>
                  <a:cubicBezTo>
                    <a:pt x="10335" y="754"/>
                    <a:pt x="10335" y="753"/>
                    <a:pt x="10335" y="751"/>
                  </a:cubicBezTo>
                  <a:close/>
                  <a:moveTo>
                    <a:pt x="11443" y="751"/>
                  </a:moveTo>
                  <a:cubicBezTo>
                    <a:pt x="11437" y="751"/>
                    <a:pt x="11426" y="767"/>
                    <a:pt x="11416" y="779"/>
                  </a:cubicBezTo>
                  <a:lnTo>
                    <a:pt x="11416" y="779"/>
                  </a:lnTo>
                  <a:cubicBezTo>
                    <a:pt x="11424" y="773"/>
                    <a:pt x="11433" y="764"/>
                    <a:pt x="11443" y="751"/>
                  </a:cubicBezTo>
                  <a:close/>
                  <a:moveTo>
                    <a:pt x="11443" y="834"/>
                  </a:moveTo>
                  <a:cubicBezTo>
                    <a:pt x="11433" y="839"/>
                    <a:pt x="11427" y="846"/>
                    <a:pt x="11425" y="851"/>
                  </a:cubicBezTo>
                  <a:lnTo>
                    <a:pt x="11425" y="851"/>
                  </a:lnTo>
                  <a:cubicBezTo>
                    <a:pt x="11431" y="848"/>
                    <a:pt x="11437" y="843"/>
                    <a:pt x="11443" y="834"/>
                  </a:cubicBezTo>
                  <a:close/>
                  <a:moveTo>
                    <a:pt x="9728" y="894"/>
                  </a:moveTo>
                  <a:cubicBezTo>
                    <a:pt x="9726" y="894"/>
                    <a:pt x="9724" y="894"/>
                    <a:pt x="9722" y="894"/>
                  </a:cubicBezTo>
                  <a:lnTo>
                    <a:pt x="9722" y="894"/>
                  </a:lnTo>
                  <a:cubicBezTo>
                    <a:pt x="9717" y="895"/>
                    <a:pt x="9712" y="897"/>
                    <a:pt x="9715" y="897"/>
                  </a:cubicBezTo>
                  <a:cubicBezTo>
                    <a:pt x="9718" y="897"/>
                    <a:pt x="9725" y="896"/>
                    <a:pt x="9740" y="894"/>
                  </a:cubicBezTo>
                  <a:close/>
                  <a:moveTo>
                    <a:pt x="9538" y="870"/>
                  </a:moveTo>
                  <a:cubicBezTo>
                    <a:pt x="9454" y="882"/>
                    <a:pt x="9549" y="882"/>
                    <a:pt x="9514" y="882"/>
                  </a:cubicBezTo>
                  <a:cubicBezTo>
                    <a:pt x="9514" y="894"/>
                    <a:pt x="9514" y="894"/>
                    <a:pt x="9514" y="894"/>
                  </a:cubicBezTo>
                  <a:cubicBezTo>
                    <a:pt x="9502" y="882"/>
                    <a:pt x="9478" y="882"/>
                    <a:pt x="9442" y="882"/>
                  </a:cubicBezTo>
                  <a:cubicBezTo>
                    <a:pt x="9442" y="888"/>
                    <a:pt x="9463" y="888"/>
                    <a:pt x="9480" y="888"/>
                  </a:cubicBezTo>
                  <a:cubicBezTo>
                    <a:pt x="9496" y="888"/>
                    <a:pt x="9508" y="888"/>
                    <a:pt x="9490" y="894"/>
                  </a:cubicBezTo>
                  <a:cubicBezTo>
                    <a:pt x="9514" y="894"/>
                    <a:pt x="9442" y="905"/>
                    <a:pt x="9442" y="917"/>
                  </a:cubicBezTo>
                  <a:cubicBezTo>
                    <a:pt x="9466" y="917"/>
                    <a:pt x="9506" y="912"/>
                    <a:pt x="9526" y="912"/>
                  </a:cubicBezTo>
                  <a:cubicBezTo>
                    <a:pt x="9536" y="912"/>
                    <a:pt x="9542" y="913"/>
                    <a:pt x="9538" y="917"/>
                  </a:cubicBezTo>
                  <a:lnTo>
                    <a:pt x="9478" y="917"/>
                  </a:lnTo>
                  <a:cubicBezTo>
                    <a:pt x="9478" y="923"/>
                    <a:pt x="9496" y="923"/>
                    <a:pt x="9514" y="923"/>
                  </a:cubicBezTo>
                  <a:cubicBezTo>
                    <a:pt x="9532" y="923"/>
                    <a:pt x="9549" y="923"/>
                    <a:pt x="9549" y="929"/>
                  </a:cubicBezTo>
                  <a:cubicBezTo>
                    <a:pt x="9561" y="917"/>
                    <a:pt x="9597" y="917"/>
                    <a:pt x="9609" y="917"/>
                  </a:cubicBezTo>
                  <a:cubicBezTo>
                    <a:pt x="9633" y="917"/>
                    <a:pt x="9633" y="917"/>
                    <a:pt x="9621" y="929"/>
                  </a:cubicBezTo>
                  <a:lnTo>
                    <a:pt x="9657" y="929"/>
                  </a:lnTo>
                  <a:cubicBezTo>
                    <a:pt x="9692" y="917"/>
                    <a:pt x="9621" y="917"/>
                    <a:pt x="9668" y="905"/>
                  </a:cubicBezTo>
                  <a:lnTo>
                    <a:pt x="9668" y="905"/>
                  </a:lnTo>
                  <a:lnTo>
                    <a:pt x="9621" y="917"/>
                  </a:lnTo>
                  <a:cubicBezTo>
                    <a:pt x="9626" y="912"/>
                    <a:pt x="9639" y="907"/>
                    <a:pt x="9653" y="902"/>
                  </a:cubicBezTo>
                  <a:lnTo>
                    <a:pt x="9653" y="902"/>
                  </a:lnTo>
                  <a:cubicBezTo>
                    <a:pt x="9640" y="904"/>
                    <a:pt x="9625" y="905"/>
                    <a:pt x="9609" y="905"/>
                  </a:cubicBezTo>
                  <a:cubicBezTo>
                    <a:pt x="9633" y="894"/>
                    <a:pt x="9621" y="894"/>
                    <a:pt x="9633" y="894"/>
                  </a:cubicBezTo>
                  <a:cubicBezTo>
                    <a:pt x="9597" y="882"/>
                    <a:pt x="9526" y="882"/>
                    <a:pt x="9538" y="870"/>
                  </a:cubicBezTo>
                  <a:close/>
                  <a:moveTo>
                    <a:pt x="9692" y="917"/>
                  </a:moveTo>
                  <a:lnTo>
                    <a:pt x="9692" y="917"/>
                  </a:lnTo>
                  <a:cubicBezTo>
                    <a:pt x="9657" y="929"/>
                    <a:pt x="9704" y="929"/>
                    <a:pt x="9704" y="929"/>
                  </a:cubicBezTo>
                  <a:lnTo>
                    <a:pt x="9692" y="917"/>
                  </a:lnTo>
                  <a:close/>
                  <a:moveTo>
                    <a:pt x="9764" y="929"/>
                  </a:moveTo>
                  <a:lnTo>
                    <a:pt x="9764" y="929"/>
                  </a:lnTo>
                  <a:cubicBezTo>
                    <a:pt x="9785" y="940"/>
                    <a:pt x="9741" y="950"/>
                    <a:pt x="9706" y="953"/>
                  </a:cubicBezTo>
                  <a:lnTo>
                    <a:pt x="9706" y="953"/>
                  </a:lnTo>
                  <a:lnTo>
                    <a:pt x="9740" y="941"/>
                  </a:lnTo>
                  <a:lnTo>
                    <a:pt x="9716" y="941"/>
                  </a:lnTo>
                  <a:cubicBezTo>
                    <a:pt x="9716" y="941"/>
                    <a:pt x="9740" y="941"/>
                    <a:pt x="9764" y="929"/>
                  </a:cubicBezTo>
                  <a:close/>
                  <a:moveTo>
                    <a:pt x="10663" y="985"/>
                  </a:moveTo>
                  <a:cubicBezTo>
                    <a:pt x="10661" y="986"/>
                    <a:pt x="10659" y="987"/>
                    <a:pt x="10657" y="989"/>
                  </a:cubicBezTo>
                  <a:cubicBezTo>
                    <a:pt x="10659" y="988"/>
                    <a:pt x="10661" y="986"/>
                    <a:pt x="10663" y="985"/>
                  </a:cubicBezTo>
                  <a:close/>
                  <a:moveTo>
                    <a:pt x="9524" y="984"/>
                  </a:moveTo>
                  <a:cubicBezTo>
                    <a:pt x="9533" y="984"/>
                    <a:pt x="9543" y="985"/>
                    <a:pt x="9549" y="989"/>
                  </a:cubicBezTo>
                  <a:lnTo>
                    <a:pt x="9526" y="989"/>
                  </a:lnTo>
                  <a:cubicBezTo>
                    <a:pt x="9514" y="995"/>
                    <a:pt x="9499" y="995"/>
                    <a:pt x="9484" y="995"/>
                  </a:cubicBezTo>
                  <a:cubicBezTo>
                    <a:pt x="9478" y="995"/>
                    <a:pt x="9473" y="995"/>
                    <a:pt x="9467" y="995"/>
                  </a:cubicBezTo>
                  <a:lnTo>
                    <a:pt x="9467" y="995"/>
                  </a:lnTo>
                  <a:cubicBezTo>
                    <a:pt x="9484" y="989"/>
                    <a:pt x="9505" y="984"/>
                    <a:pt x="9524" y="984"/>
                  </a:cubicBezTo>
                  <a:close/>
                  <a:moveTo>
                    <a:pt x="9585" y="1036"/>
                  </a:moveTo>
                  <a:lnTo>
                    <a:pt x="9585" y="1036"/>
                  </a:lnTo>
                  <a:cubicBezTo>
                    <a:pt x="9585" y="1036"/>
                    <a:pt x="9585" y="1037"/>
                    <a:pt x="9585" y="1037"/>
                  </a:cubicBezTo>
                  <a:lnTo>
                    <a:pt x="9585" y="1037"/>
                  </a:lnTo>
                  <a:cubicBezTo>
                    <a:pt x="9585" y="1037"/>
                    <a:pt x="9585" y="1037"/>
                    <a:pt x="9585" y="1037"/>
                  </a:cubicBezTo>
                  <a:lnTo>
                    <a:pt x="9585" y="1037"/>
                  </a:lnTo>
                  <a:cubicBezTo>
                    <a:pt x="9585" y="1037"/>
                    <a:pt x="9585" y="1036"/>
                    <a:pt x="9585" y="1036"/>
                  </a:cubicBezTo>
                  <a:close/>
                  <a:moveTo>
                    <a:pt x="9585" y="1037"/>
                  </a:moveTo>
                  <a:cubicBezTo>
                    <a:pt x="9565" y="1037"/>
                    <a:pt x="9530" y="1039"/>
                    <a:pt x="9502" y="1048"/>
                  </a:cubicBezTo>
                  <a:cubicBezTo>
                    <a:pt x="9514" y="1048"/>
                    <a:pt x="9561" y="1048"/>
                    <a:pt x="9585" y="1037"/>
                  </a:cubicBezTo>
                  <a:close/>
                  <a:moveTo>
                    <a:pt x="10133" y="1057"/>
                  </a:moveTo>
                  <a:cubicBezTo>
                    <a:pt x="10127" y="1057"/>
                    <a:pt x="10115" y="1059"/>
                    <a:pt x="10103" y="1060"/>
                  </a:cubicBezTo>
                  <a:lnTo>
                    <a:pt x="10133" y="1060"/>
                  </a:lnTo>
                  <a:cubicBezTo>
                    <a:pt x="10138" y="1058"/>
                    <a:pt x="10137" y="1057"/>
                    <a:pt x="10133" y="1057"/>
                  </a:cubicBezTo>
                  <a:close/>
                  <a:moveTo>
                    <a:pt x="10097" y="1060"/>
                  </a:moveTo>
                  <a:cubicBezTo>
                    <a:pt x="10097" y="1061"/>
                    <a:pt x="10097" y="1061"/>
                    <a:pt x="10096" y="1061"/>
                  </a:cubicBezTo>
                  <a:lnTo>
                    <a:pt x="10096" y="1061"/>
                  </a:lnTo>
                  <a:cubicBezTo>
                    <a:pt x="10099" y="1061"/>
                    <a:pt x="10101" y="1061"/>
                    <a:pt x="10103" y="1060"/>
                  </a:cubicBezTo>
                  <a:close/>
                  <a:moveTo>
                    <a:pt x="10736" y="1058"/>
                  </a:moveTo>
                  <a:cubicBezTo>
                    <a:pt x="10733" y="1059"/>
                    <a:pt x="10731" y="1059"/>
                    <a:pt x="10728" y="1060"/>
                  </a:cubicBezTo>
                  <a:cubicBezTo>
                    <a:pt x="10728" y="1064"/>
                    <a:pt x="10726" y="1069"/>
                    <a:pt x="10724" y="1074"/>
                  </a:cubicBezTo>
                  <a:lnTo>
                    <a:pt x="10724" y="1074"/>
                  </a:lnTo>
                  <a:lnTo>
                    <a:pt x="10736" y="1058"/>
                  </a:lnTo>
                  <a:close/>
                  <a:moveTo>
                    <a:pt x="10724" y="1074"/>
                  </a:moveTo>
                  <a:lnTo>
                    <a:pt x="10716" y="1084"/>
                  </a:lnTo>
                  <a:cubicBezTo>
                    <a:pt x="10713" y="1090"/>
                    <a:pt x="10713" y="1092"/>
                    <a:pt x="10713" y="1092"/>
                  </a:cubicBezTo>
                  <a:cubicBezTo>
                    <a:pt x="10714" y="1092"/>
                    <a:pt x="10720" y="1083"/>
                    <a:pt x="10724" y="1074"/>
                  </a:cubicBezTo>
                  <a:close/>
                  <a:moveTo>
                    <a:pt x="9585" y="1084"/>
                  </a:moveTo>
                  <a:cubicBezTo>
                    <a:pt x="9621" y="1084"/>
                    <a:pt x="9597" y="1096"/>
                    <a:pt x="9585" y="1096"/>
                  </a:cubicBezTo>
                  <a:cubicBezTo>
                    <a:pt x="9585" y="1096"/>
                    <a:pt x="9563" y="1096"/>
                    <a:pt x="9572" y="1085"/>
                  </a:cubicBezTo>
                  <a:lnTo>
                    <a:pt x="9572" y="1085"/>
                  </a:lnTo>
                  <a:cubicBezTo>
                    <a:pt x="9576" y="1085"/>
                    <a:pt x="9580" y="1084"/>
                    <a:pt x="9585" y="1084"/>
                  </a:cubicBezTo>
                  <a:close/>
                  <a:moveTo>
                    <a:pt x="10097" y="1167"/>
                  </a:moveTo>
                  <a:lnTo>
                    <a:pt x="10062" y="1179"/>
                  </a:lnTo>
                  <a:lnTo>
                    <a:pt x="10062" y="1179"/>
                  </a:lnTo>
                  <a:cubicBezTo>
                    <a:pt x="10062" y="1179"/>
                    <a:pt x="10062" y="1179"/>
                    <a:pt x="10062" y="1179"/>
                  </a:cubicBezTo>
                  <a:lnTo>
                    <a:pt x="10062" y="1179"/>
                  </a:lnTo>
                  <a:lnTo>
                    <a:pt x="10061" y="1179"/>
                  </a:lnTo>
                  <a:lnTo>
                    <a:pt x="10061" y="1179"/>
                  </a:lnTo>
                  <a:lnTo>
                    <a:pt x="10062" y="1179"/>
                  </a:lnTo>
                  <a:lnTo>
                    <a:pt x="10062" y="1179"/>
                  </a:lnTo>
                  <a:cubicBezTo>
                    <a:pt x="10065" y="1179"/>
                    <a:pt x="10069" y="1179"/>
                    <a:pt x="10073" y="1179"/>
                  </a:cubicBezTo>
                  <a:lnTo>
                    <a:pt x="10097" y="1167"/>
                  </a:lnTo>
                  <a:close/>
                  <a:moveTo>
                    <a:pt x="10966" y="1191"/>
                  </a:moveTo>
                  <a:lnTo>
                    <a:pt x="10966" y="1203"/>
                  </a:lnTo>
                  <a:cubicBezTo>
                    <a:pt x="10967" y="1199"/>
                    <a:pt x="10967" y="1195"/>
                    <a:pt x="10967" y="1192"/>
                  </a:cubicBezTo>
                  <a:lnTo>
                    <a:pt x="10967" y="1192"/>
                  </a:lnTo>
                  <a:cubicBezTo>
                    <a:pt x="10967" y="1192"/>
                    <a:pt x="10967" y="1191"/>
                    <a:pt x="10966" y="1191"/>
                  </a:cubicBezTo>
                  <a:close/>
                  <a:moveTo>
                    <a:pt x="9371" y="1441"/>
                  </a:moveTo>
                  <a:cubicBezTo>
                    <a:pt x="9359" y="1441"/>
                    <a:pt x="9359" y="1453"/>
                    <a:pt x="9359" y="1465"/>
                  </a:cubicBezTo>
                  <a:lnTo>
                    <a:pt x="9371" y="1441"/>
                  </a:lnTo>
                  <a:close/>
                  <a:moveTo>
                    <a:pt x="9657" y="1477"/>
                  </a:moveTo>
                  <a:cubicBezTo>
                    <a:pt x="9657" y="1477"/>
                    <a:pt x="9645" y="1489"/>
                    <a:pt x="9645" y="1489"/>
                  </a:cubicBezTo>
                  <a:cubicBezTo>
                    <a:pt x="9645" y="1489"/>
                    <a:pt x="9645" y="1477"/>
                    <a:pt x="9645" y="1477"/>
                  </a:cubicBezTo>
                  <a:close/>
                  <a:moveTo>
                    <a:pt x="9502" y="1417"/>
                  </a:moveTo>
                  <a:cubicBezTo>
                    <a:pt x="9502" y="1417"/>
                    <a:pt x="9490" y="1429"/>
                    <a:pt x="9490" y="1441"/>
                  </a:cubicBezTo>
                  <a:lnTo>
                    <a:pt x="9494" y="1445"/>
                  </a:lnTo>
                  <a:lnTo>
                    <a:pt x="9494" y="1445"/>
                  </a:lnTo>
                  <a:cubicBezTo>
                    <a:pt x="9494" y="1445"/>
                    <a:pt x="9493" y="1445"/>
                    <a:pt x="9493" y="1445"/>
                  </a:cubicBezTo>
                  <a:cubicBezTo>
                    <a:pt x="9485" y="1445"/>
                    <a:pt x="9478" y="1465"/>
                    <a:pt x="9478" y="1465"/>
                  </a:cubicBezTo>
                  <a:cubicBezTo>
                    <a:pt x="9478" y="1477"/>
                    <a:pt x="9478" y="1477"/>
                    <a:pt x="9478" y="1489"/>
                  </a:cubicBezTo>
                  <a:lnTo>
                    <a:pt x="9502" y="1489"/>
                  </a:lnTo>
                  <a:cubicBezTo>
                    <a:pt x="9504" y="1491"/>
                    <a:pt x="9505" y="1491"/>
                    <a:pt x="9506" y="1491"/>
                  </a:cubicBezTo>
                  <a:cubicBezTo>
                    <a:pt x="9514" y="1491"/>
                    <a:pt x="9515" y="1463"/>
                    <a:pt x="9526" y="1453"/>
                  </a:cubicBezTo>
                  <a:cubicBezTo>
                    <a:pt x="9514" y="1441"/>
                    <a:pt x="9514" y="1429"/>
                    <a:pt x="9502" y="1417"/>
                  </a:cubicBezTo>
                  <a:close/>
                  <a:moveTo>
                    <a:pt x="9633" y="1477"/>
                  </a:moveTo>
                  <a:cubicBezTo>
                    <a:pt x="9633" y="1489"/>
                    <a:pt x="9633" y="1489"/>
                    <a:pt x="9633" y="1489"/>
                  </a:cubicBezTo>
                  <a:lnTo>
                    <a:pt x="9621" y="1489"/>
                  </a:lnTo>
                  <a:cubicBezTo>
                    <a:pt x="9621" y="1489"/>
                    <a:pt x="9633" y="1489"/>
                    <a:pt x="9633" y="1501"/>
                  </a:cubicBezTo>
                  <a:cubicBezTo>
                    <a:pt x="9633" y="1513"/>
                    <a:pt x="9633" y="1513"/>
                    <a:pt x="9621" y="1513"/>
                  </a:cubicBezTo>
                  <a:cubicBezTo>
                    <a:pt x="9621" y="1501"/>
                    <a:pt x="9621" y="1501"/>
                    <a:pt x="9621" y="1489"/>
                  </a:cubicBezTo>
                  <a:cubicBezTo>
                    <a:pt x="9621" y="1489"/>
                    <a:pt x="9621" y="1477"/>
                    <a:pt x="9621" y="1477"/>
                  </a:cubicBezTo>
                  <a:close/>
                  <a:moveTo>
                    <a:pt x="9657" y="1501"/>
                  </a:moveTo>
                  <a:cubicBezTo>
                    <a:pt x="9657" y="1513"/>
                    <a:pt x="9657" y="1513"/>
                    <a:pt x="9645" y="1513"/>
                  </a:cubicBezTo>
                  <a:cubicBezTo>
                    <a:pt x="9657" y="1513"/>
                    <a:pt x="9657" y="1501"/>
                    <a:pt x="9645" y="1501"/>
                  </a:cubicBezTo>
                  <a:close/>
                  <a:moveTo>
                    <a:pt x="8907" y="1549"/>
                  </a:moveTo>
                  <a:cubicBezTo>
                    <a:pt x="8915" y="1557"/>
                    <a:pt x="8911" y="1560"/>
                    <a:pt x="8913" y="1575"/>
                  </a:cubicBezTo>
                  <a:lnTo>
                    <a:pt x="8913" y="1575"/>
                  </a:lnTo>
                  <a:cubicBezTo>
                    <a:pt x="8918" y="1566"/>
                    <a:pt x="8916" y="1558"/>
                    <a:pt x="8907" y="1549"/>
                  </a:cubicBezTo>
                  <a:close/>
                  <a:moveTo>
                    <a:pt x="12477" y="1608"/>
                  </a:moveTo>
                  <a:lnTo>
                    <a:pt x="12477" y="1608"/>
                  </a:lnTo>
                  <a:cubicBezTo>
                    <a:pt x="12467" y="1615"/>
                    <a:pt x="12458" y="1620"/>
                    <a:pt x="12455" y="1620"/>
                  </a:cubicBezTo>
                  <a:cubicBezTo>
                    <a:pt x="12466" y="1608"/>
                    <a:pt x="12466" y="1608"/>
                    <a:pt x="12477" y="1608"/>
                  </a:cubicBezTo>
                  <a:close/>
                  <a:moveTo>
                    <a:pt x="9586" y="1660"/>
                  </a:moveTo>
                  <a:cubicBezTo>
                    <a:pt x="9589" y="1665"/>
                    <a:pt x="9593" y="1667"/>
                    <a:pt x="9597" y="1667"/>
                  </a:cubicBezTo>
                  <a:cubicBezTo>
                    <a:pt x="9597" y="1667"/>
                    <a:pt x="9592" y="1662"/>
                    <a:pt x="9586" y="1660"/>
                  </a:cubicBezTo>
                  <a:close/>
                  <a:moveTo>
                    <a:pt x="12571" y="1661"/>
                  </a:moveTo>
                  <a:lnTo>
                    <a:pt x="12571" y="1661"/>
                  </a:lnTo>
                  <a:cubicBezTo>
                    <a:pt x="12568" y="1665"/>
                    <a:pt x="12566" y="1667"/>
                    <a:pt x="12562" y="1667"/>
                  </a:cubicBezTo>
                  <a:cubicBezTo>
                    <a:pt x="12568" y="1667"/>
                    <a:pt x="12571" y="1664"/>
                    <a:pt x="12571" y="1661"/>
                  </a:cubicBezTo>
                  <a:close/>
                  <a:moveTo>
                    <a:pt x="12086" y="1787"/>
                  </a:moveTo>
                  <a:cubicBezTo>
                    <a:pt x="12088" y="1794"/>
                    <a:pt x="12089" y="1798"/>
                    <a:pt x="12089" y="1801"/>
                  </a:cubicBezTo>
                  <a:lnTo>
                    <a:pt x="12089" y="1801"/>
                  </a:lnTo>
                  <a:cubicBezTo>
                    <a:pt x="12095" y="1798"/>
                    <a:pt x="12102" y="1794"/>
                    <a:pt x="12109" y="1787"/>
                  </a:cubicBezTo>
                  <a:close/>
                  <a:moveTo>
                    <a:pt x="12089" y="1801"/>
                  </a:moveTo>
                  <a:cubicBezTo>
                    <a:pt x="12085" y="1802"/>
                    <a:pt x="12082" y="1803"/>
                    <a:pt x="12080" y="1804"/>
                  </a:cubicBezTo>
                  <a:lnTo>
                    <a:pt x="12080" y="1804"/>
                  </a:lnTo>
                  <a:cubicBezTo>
                    <a:pt x="12085" y="1804"/>
                    <a:pt x="12088" y="1804"/>
                    <a:pt x="12089" y="1801"/>
                  </a:cubicBezTo>
                  <a:close/>
                  <a:moveTo>
                    <a:pt x="12871" y="1894"/>
                  </a:moveTo>
                  <a:cubicBezTo>
                    <a:pt x="12865" y="1894"/>
                    <a:pt x="12862" y="1897"/>
                    <a:pt x="12859" y="1900"/>
                  </a:cubicBezTo>
                  <a:lnTo>
                    <a:pt x="12871" y="1894"/>
                  </a:lnTo>
                  <a:close/>
                  <a:moveTo>
                    <a:pt x="12859" y="1900"/>
                  </a:moveTo>
                  <a:lnTo>
                    <a:pt x="12848" y="1906"/>
                  </a:lnTo>
                  <a:cubicBezTo>
                    <a:pt x="12853" y="1906"/>
                    <a:pt x="12856" y="1903"/>
                    <a:pt x="12859" y="1900"/>
                  </a:cubicBezTo>
                  <a:close/>
                  <a:moveTo>
                    <a:pt x="8692" y="1882"/>
                  </a:moveTo>
                  <a:cubicBezTo>
                    <a:pt x="8723" y="1892"/>
                    <a:pt x="8710" y="1928"/>
                    <a:pt x="8728" y="1953"/>
                  </a:cubicBezTo>
                  <a:lnTo>
                    <a:pt x="8728" y="1953"/>
                  </a:lnTo>
                  <a:cubicBezTo>
                    <a:pt x="8692" y="1953"/>
                    <a:pt x="8692" y="1929"/>
                    <a:pt x="8657" y="1906"/>
                  </a:cubicBezTo>
                  <a:cubicBezTo>
                    <a:pt x="8652" y="1893"/>
                    <a:pt x="8653" y="1889"/>
                    <a:pt x="8655" y="1889"/>
                  </a:cubicBezTo>
                  <a:lnTo>
                    <a:pt x="8655" y="1889"/>
                  </a:lnTo>
                  <a:cubicBezTo>
                    <a:pt x="8659" y="1889"/>
                    <a:pt x="8667" y="1896"/>
                    <a:pt x="8674" y="1896"/>
                  </a:cubicBezTo>
                  <a:cubicBezTo>
                    <a:pt x="8676" y="1896"/>
                    <a:pt x="8678" y="1896"/>
                    <a:pt x="8680" y="1894"/>
                  </a:cubicBezTo>
                  <a:cubicBezTo>
                    <a:pt x="8680" y="1894"/>
                    <a:pt x="8680" y="1894"/>
                    <a:pt x="8680" y="1906"/>
                  </a:cubicBezTo>
                  <a:lnTo>
                    <a:pt x="8692" y="1882"/>
                  </a:lnTo>
                  <a:close/>
                  <a:moveTo>
                    <a:pt x="8766" y="1947"/>
                  </a:moveTo>
                  <a:cubicBezTo>
                    <a:pt x="8766" y="1947"/>
                    <a:pt x="8766" y="1948"/>
                    <a:pt x="8765" y="1948"/>
                  </a:cubicBezTo>
                  <a:lnTo>
                    <a:pt x="8765" y="1948"/>
                  </a:lnTo>
                  <a:cubicBezTo>
                    <a:pt x="8767" y="1950"/>
                    <a:pt x="8770" y="1953"/>
                    <a:pt x="8776" y="1953"/>
                  </a:cubicBezTo>
                  <a:cubicBezTo>
                    <a:pt x="8771" y="1949"/>
                    <a:pt x="8768" y="1947"/>
                    <a:pt x="8766" y="1947"/>
                  </a:cubicBezTo>
                  <a:close/>
                  <a:moveTo>
                    <a:pt x="12725" y="2134"/>
                  </a:moveTo>
                  <a:cubicBezTo>
                    <a:pt x="12718" y="2134"/>
                    <a:pt x="12706" y="2154"/>
                    <a:pt x="12698" y="2164"/>
                  </a:cubicBezTo>
                  <a:lnTo>
                    <a:pt x="12698" y="2164"/>
                  </a:lnTo>
                  <a:lnTo>
                    <a:pt x="12728" y="2144"/>
                  </a:lnTo>
                  <a:cubicBezTo>
                    <a:pt x="12728" y="2136"/>
                    <a:pt x="12727" y="2134"/>
                    <a:pt x="12725" y="2134"/>
                  </a:cubicBezTo>
                  <a:close/>
                  <a:moveTo>
                    <a:pt x="7121" y="2168"/>
                  </a:moveTo>
                  <a:lnTo>
                    <a:pt x="7121" y="2168"/>
                  </a:lnTo>
                  <a:cubicBezTo>
                    <a:pt x="7122" y="2170"/>
                    <a:pt x="7123" y="2173"/>
                    <a:pt x="7125" y="2175"/>
                  </a:cubicBezTo>
                  <a:lnTo>
                    <a:pt x="7125" y="2175"/>
                  </a:lnTo>
                  <a:cubicBezTo>
                    <a:pt x="7124" y="2173"/>
                    <a:pt x="7122" y="2170"/>
                    <a:pt x="7121" y="2168"/>
                  </a:cubicBezTo>
                  <a:close/>
                  <a:moveTo>
                    <a:pt x="12754" y="2169"/>
                  </a:moveTo>
                  <a:cubicBezTo>
                    <a:pt x="12752" y="2169"/>
                    <a:pt x="12748" y="2172"/>
                    <a:pt x="12740" y="2179"/>
                  </a:cubicBezTo>
                  <a:cubicBezTo>
                    <a:pt x="12748" y="2179"/>
                    <a:pt x="12756" y="2169"/>
                    <a:pt x="12754" y="2169"/>
                  </a:cubicBezTo>
                  <a:close/>
                  <a:moveTo>
                    <a:pt x="12955" y="2037"/>
                  </a:moveTo>
                  <a:lnTo>
                    <a:pt x="12955" y="2037"/>
                  </a:lnTo>
                  <a:cubicBezTo>
                    <a:pt x="12919" y="2084"/>
                    <a:pt x="12871" y="2072"/>
                    <a:pt x="12848" y="2120"/>
                  </a:cubicBezTo>
                  <a:lnTo>
                    <a:pt x="12800" y="2144"/>
                  </a:lnTo>
                  <a:cubicBezTo>
                    <a:pt x="12788" y="2168"/>
                    <a:pt x="12776" y="2168"/>
                    <a:pt x="12776" y="2179"/>
                  </a:cubicBezTo>
                  <a:cubicBezTo>
                    <a:pt x="12781" y="2175"/>
                    <a:pt x="12788" y="2172"/>
                    <a:pt x="12794" y="2172"/>
                  </a:cubicBezTo>
                  <a:cubicBezTo>
                    <a:pt x="12802" y="2172"/>
                    <a:pt x="12807" y="2177"/>
                    <a:pt x="12800" y="2191"/>
                  </a:cubicBezTo>
                  <a:cubicBezTo>
                    <a:pt x="12808" y="2179"/>
                    <a:pt x="12812" y="2175"/>
                    <a:pt x="12814" y="2175"/>
                  </a:cubicBezTo>
                  <a:lnTo>
                    <a:pt x="12814" y="2175"/>
                  </a:lnTo>
                  <a:cubicBezTo>
                    <a:pt x="12817" y="2175"/>
                    <a:pt x="12812" y="2191"/>
                    <a:pt x="12812" y="2191"/>
                  </a:cubicBezTo>
                  <a:cubicBezTo>
                    <a:pt x="12812" y="2191"/>
                    <a:pt x="12824" y="2156"/>
                    <a:pt x="12848" y="2144"/>
                  </a:cubicBezTo>
                  <a:cubicBezTo>
                    <a:pt x="12853" y="2138"/>
                    <a:pt x="12859" y="2135"/>
                    <a:pt x="12864" y="2135"/>
                  </a:cubicBezTo>
                  <a:cubicBezTo>
                    <a:pt x="12868" y="2135"/>
                    <a:pt x="12871" y="2138"/>
                    <a:pt x="12871" y="2144"/>
                  </a:cubicBezTo>
                  <a:lnTo>
                    <a:pt x="12883" y="2120"/>
                  </a:lnTo>
                  <a:cubicBezTo>
                    <a:pt x="12890" y="2114"/>
                    <a:pt x="12893" y="2111"/>
                    <a:pt x="12895" y="2111"/>
                  </a:cubicBezTo>
                  <a:lnTo>
                    <a:pt x="12895" y="2111"/>
                  </a:lnTo>
                  <a:cubicBezTo>
                    <a:pt x="12904" y="2111"/>
                    <a:pt x="12876" y="2168"/>
                    <a:pt x="12895" y="2168"/>
                  </a:cubicBezTo>
                  <a:cubicBezTo>
                    <a:pt x="12871" y="2179"/>
                    <a:pt x="12871" y="2168"/>
                    <a:pt x="12848" y="2191"/>
                  </a:cubicBezTo>
                  <a:cubicBezTo>
                    <a:pt x="12871" y="2179"/>
                    <a:pt x="12895" y="2168"/>
                    <a:pt x="12919" y="2168"/>
                  </a:cubicBezTo>
                  <a:lnTo>
                    <a:pt x="12919" y="2168"/>
                  </a:lnTo>
                  <a:lnTo>
                    <a:pt x="12919" y="2168"/>
                  </a:lnTo>
                  <a:cubicBezTo>
                    <a:pt x="12938" y="2145"/>
                    <a:pt x="12949" y="2137"/>
                    <a:pt x="12955" y="2137"/>
                  </a:cubicBezTo>
                  <a:cubicBezTo>
                    <a:pt x="12968" y="2137"/>
                    <a:pt x="12960" y="2174"/>
                    <a:pt x="12976" y="2174"/>
                  </a:cubicBezTo>
                  <a:cubicBezTo>
                    <a:pt x="12979" y="2174"/>
                    <a:pt x="12984" y="2172"/>
                    <a:pt x="12990" y="2168"/>
                  </a:cubicBezTo>
                  <a:cubicBezTo>
                    <a:pt x="12990" y="2144"/>
                    <a:pt x="13026" y="2132"/>
                    <a:pt x="13050" y="2108"/>
                  </a:cubicBezTo>
                  <a:lnTo>
                    <a:pt x="13050" y="2108"/>
                  </a:lnTo>
                  <a:lnTo>
                    <a:pt x="12990" y="2120"/>
                  </a:lnTo>
                  <a:cubicBezTo>
                    <a:pt x="12999" y="2111"/>
                    <a:pt x="13014" y="2083"/>
                    <a:pt x="13008" y="2083"/>
                  </a:cubicBezTo>
                  <a:lnTo>
                    <a:pt x="13008" y="2083"/>
                  </a:lnTo>
                  <a:cubicBezTo>
                    <a:pt x="13005" y="2083"/>
                    <a:pt x="13000" y="2087"/>
                    <a:pt x="12990" y="2096"/>
                  </a:cubicBezTo>
                  <a:cubicBezTo>
                    <a:pt x="12981" y="2096"/>
                    <a:pt x="12966" y="2116"/>
                    <a:pt x="12959" y="2116"/>
                  </a:cubicBezTo>
                  <a:cubicBezTo>
                    <a:pt x="12956" y="2116"/>
                    <a:pt x="12955" y="2114"/>
                    <a:pt x="12955" y="2108"/>
                  </a:cubicBezTo>
                  <a:cubicBezTo>
                    <a:pt x="12955" y="2108"/>
                    <a:pt x="12967" y="2096"/>
                    <a:pt x="12978" y="2084"/>
                  </a:cubicBezTo>
                  <a:cubicBezTo>
                    <a:pt x="12976" y="2082"/>
                    <a:pt x="12974" y="2081"/>
                    <a:pt x="12972" y="2081"/>
                  </a:cubicBezTo>
                  <a:cubicBezTo>
                    <a:pt x="12962" y="2081"/>
                    <a:pt x="12952" y="2098"/>
                    <a:pt x="12943" y="2108"/>
                  </a:cubicBezTo>
                  <a:cubicBezTo>
                    <a:pt x="12943" y="2084"/>
                    <a:pt x="12967" y="2072"/>
                    <a:pt x="12967" y="2060"/>
                  </a:cubicBezTo>
                  <a:lnTo>
                    <a:pt x="12967" y="2060"/>
                  </a:lnTo>
                  <a:cubicBezTo>
                    <a:pt x="12959" y="2065"/>
                    <a:pt x="12955" y="2067"/>
                    <a:pt x="12953" y="2067"/>
                  </a:cubicBezTo>
                  <a:cubicBezTo>
                    <a:pt x="12943" y="2067"/>
                    <a:pt x="12964" y="2037"/>
                    <a:pt x="12955" y="2037"/>
                  </a:cubicBezTo>
                  <a:close/>
                  <a:moveTo>
                    <a:pt x="12931" y="2203"/>
                  </a:moveTo>
                  <a:cubicBezTo>
                    <a:pt x="12931" y="2215"/>
                    <a:pt x="12919" y="2215"/>
                    <a:pt x="12907" y="2227"/>
                  </a:cubicBezTo>
                  <a:lnTo>
                    <a:pt x="12907" y="2215"/>
                  </a:lnTo>
                  <a:lnTo>
                    <a:pt x="12895" y="2215"/>
                  </a:lnTo>
                  <a:cubicBezTo>
                    <a:pt x="12898" y="2212"/>
                    <a:pt x="12900" y="2212"/>
                    <a:pt x="12902" y="2212"/>
                  </a:cubicBezTo>
                  <a:cubicBezTo>
                    <a:pt x="12905" y="2212"/>
                    <a:pt x="12908" y="2214"/>
                    <a:pt x="12912" y="2214"/>
                  </a:cubicBezTo>
                  <a:cubicBezTo>
                    <a:pt x="12917" y="2214"/>
                    <a:pt x="12922" y="2212"/>
                    <a:pt x="12931" y="2203"/>
                  </a:cubicBezTo>
                  <a:close/>
                  <a:moveTo>
                    <a:pt x="13049" y="2204"/>
                  </a:moveTo>
                  <a:cubicBezTo>
                    <a:pt x="13040" y="2209"/>
                    <a:pt x="13028" y="2220"/>
                    <a:pt x="13016" y="2229"/>
                  </a:cubicBezTo>
                  <a:lnTo>
                    <a:pt x="13016" y="2229"/>
                  </a:lnTo>
                  <a:cubicBezTo>
                    <a:pt x="13030" y="2224"/>
                    <a:pt x="13042" y="2218"/>
                    <a:pt x="13049" y="2204"/>
                  </a:cubicBezTo>
                  <a:close/>
                  <a:moveTo>
                    <a:pt x="13016" y="2229"/>
                  </a:moveTo>
                  <a:lnTo>
                    <a:pt x="13016" y="2229"/>
                  </a:lnTo>
                  <a:cubicBezTo>
                    <a:pt x="13008" y="2232"/>
                    <a:pt x="12999" y="2235"/>
                    <a:pt x="12990" y="2239"/>
                  </a:cubicBezTo>
                  <a:cubicBezTo>
                    <a:pt x="12991" y="2240"/>
                    <a:pt x="12993" y="2241"/>
                    <a:pt x="12995" y="2241"/>
                  </a:cubicBezTo>
                  <a:cubicBezTo>
                    <a:pt x="13000" y="2241"/>
                    <a:pt x="13008" y="2235"/>
                    <a:pt x="13016" y="2229"/>
                  </a:cubicBezTo>
                  <a:close/>
                  <a:moveTo>
                    <a:pt x="8302" y="2249"/>
                  </a:moveTo>
                  <a:cubicBezTo>
                    <a:pt x="8301" y="2253"/>
                    <a:pt x="8300" y="2257"/>
                    <a:pt x="8299" y="2263"/>
                  </a:cubicBezTo>
                  <a:cubicBezTo>
                    <a:pt x="8303" y="2259"/>
                    <a:pt x="8303" y="2254"/>
                    <a:pt x="8302" y="2249"/>
                  </a:cubicBezTo>
                  <a:close/>
                  <a:moveTo>
                    <a:pt x="6746" y="2297"/>
                  </a:moveTo>
                  <a:cubicBezTo>
                    <a:pt x="6736" y="2297"/>
                    <a:pt x="6752" y="2328"/>
                    <a:pt x="6740" y="2328"/>
                  </a:cubicBezTo>
                  <a:cubicBezTo>
                    <a:pt x="6738" y="2328"/>
                    <a:pt x="6734" y="2326"/>
                    <a:pt x="6728" y="2322"/>
                  </a:cubicBezTo>
                  <a:lnTo>
                    <a:pt x="6728" y="2322"/>
                  </a:lnTo>
                  <a:cubicBezTo>
                    <a:pt x="6737" y="2342"/>
                    <a:pt x="6771" y="2361"/>
                    <a:pt x="6777" y="2381"/>
                  </a:cubicBezTo>
                  <a:lnTo>
                    <a:pt x="6777" y="2381"/>
                  </a:lnTo>
                  <a:cubicBezTo>
                    <a:pt x="6809" y="2357"/>
                    <a:pt x="6740" y="2322"/>
                    <a:pt x="6752" y="2299"/>
                  </a:cubicBezTo>
                  <a:cubicBezTo>
                    <a:pt x="6749" y="2297"/>
                    <a:pt x="6748" y="2297"/>
                    <a:pt x="6746" y="2297"/>
                  </a:cubicBezTo>
                  <a:close/>
                  <a:moveTo>
                    <a:pt x="6777" y="2381"/>
                  </a:moveTo>
                  <a:cubicBezTo>
                    <a:pt x="6776" y="2381"/>
                    <a:pt x="6776" y="2382"/>
                    <a:pt x="6775" y="2382"/>
                  </a:cubicBezTo>
                  <a:lnTo>
                    <a:pt x="6777" y="2382"/>
                  </a:lnTo>
                  <a:cubicBezTo>
                    <a:pt x="6777" y="2382"/>
                    <a:pt x="6777" y="2381"/>
                    <a:pt x="6777" y="2381"/>
                  </a:cubicBezTo>
                  <a:close/>
                  <a:moveTo>
                    <a:pt x="12856" y="2534"/>
                  </a:moveTo>
                  <a:cubicBezTo>
                    <a:pt x="12857" y="2535"/>
                    <a:pt x="12858" y="2536"/>
                    <a:pt x="12859" y="2537"/>
                  </a:cubicBezTo>
                  <a:cubicBezTo>
                    <a:pt x="12859" y="2536"/>
                    <a:pt x="12858" y="2535"/>
                    <a:pt x="12856" y="2534"/>
                  </a:cubicBezTo>
                  <a:close/>
                  <a:moveTo>
                    <a:pt x="12214" y="2692"/>
                  </a:moveTo>
                  <a:cubicBezTo>
                    <a:pt x="12215" y="2696"/>
                    <a:pt x="12216" y="2699"/>
                    <a:pt x="12216" y="2703"/>
                  </a:cubicBezTo>
                  <a:cubicBezTo>
                    <a:pt x="12216" y="2696"/>
                    <a:pt x="12216" y="2693"/>
                    <a:pt x="12214" y="2692"/>
                  </a:cubicBezTo>
                  <a:close/>
                  <a:moveTo>
                    <a:pt x="12205" y="2691"/>
                  </a:moveTo>
                  <a:cubicBezTo>
                    <a:pt x="12205" y="2703"/>
                    <a:pt x="12205" y="2703"/>
                    <a:pt x="12193" y="2715"/>
                  </a:cubicBezTo>
                  <a:cubicBezTo>
                    <a:pt x="12209" y="2715"/>
                    <a:pt x="12203" y="2710"/>
                    <a:pt x="12205" y="2710"/>
                  </a:cubicBezTo>
                  <a:lnTo>
                    <a:pt x="12205" y="2710"/>
                  </a:lnTo>
                  <a:cubicBezTo>
                    <a:pt x="12206" y="2710"/>
                    <a:pt x="12209" y="2711"/>
                    <a:pt x="12216" y="2715"/>
                  </a:cubicBezTo>
                  <a:lnTo>
                    <a:pt x="12205" y="2691"/>
                  </a:lnTo>
                  <a:close/>
                  <a:moveTo>
                    <a:pt x="12086" y="2727"/>
                  </a:moveTo>
                  <a:cubicBezTo>
                    <a:pt x="12086" y="2732"/>
                    <a:pt x="12088" y="2735"/>
                    <a:pt x="12090" y="2737"/>
                  </a:cubicBezTo>
                  <a:lnTo>
                    <a:pt x="12090" y="2737"/>
                  </a:lnTo>
                  <a:lnTo>
                    <a:pt x="12086" y="2727"/>
                  </a:lnTo>
                  <a:close/>
                  <a:moveTo>
                    <a:pt x="11943" y="2965"/>
                  </a:moveTo>
                  <a:cubicBezTo>
                    <a:pt x="11944" y="2968"/>
                    <a:pt x="11946" y="2971"/>
                    <a:pt x="11948" y="2974"/>
                  </a:cubicBezTo>
                  <a:lnTo>
                    <a:pt x="11948" y="2974"/>
                  </a:lnTo>
                  <a:cubicBezTo>
                    <a:pt x="11947" y="2972"/>
                    <a:pt x="11945" y="2969"/>
                    <a:pt x="11943" y="2965"/>
                  </a:cubicBezTo>
                  <a:close/>
                  <a:moveTo>
                    <a:pt x="11840" y="2998"/>
                  </a:moveTo>
                  <a:lnTo>
                    <a:pt x="11840" y="2998"/>
                  </a:lnTo>
                  <a:cubicBezTo>
                    <a:pt x="11836" y="2998"/>
                    <a:pt x="11862" y="3015"/>
                    <a:pt x="11871" y="3025"/>
                  </a:cubicBezTo>
                  <a:lnTo>
                    <a:pt x="11847" y="3001"/>
                  </a:lnTo>
                  <a:cubicBezTo>
                    <a:pt x="11843" y="2999"/>
                    <a:pt x="11840" y="2998"/>
                    <a:pt x="11840" y="2998"/>
                  </a:cubicBezTo>
                  <a:close/>
                  <a:moveTo>
                    <a:pt x="12380" y="3259"/>
                  </a:moveTo>
                  <a:cubicBezTo>
                    <a:pt x="12381" y="3260"/>
                    <a:pt x="12382" y="3262"/>
                    <a:pt x="12383" y="3263"/>
                  </a:cubicBezTo>
                  <a:cubicBezTo>
                    <a:pt x="12382" y="3262"/>
                    <a:pt x="12381" y="3260"/>
                    <a:pt x="12380" y="3259"/>
                  </a:cubicBezTo>
                  <a:close/>
                  <a:moveTo>
                    <a:pt x="6299" y="3287"/>
                  </a:moveTo>
                  <a:lnTo>
                    <a:pt x="6299" y="3322"/>
                  </a:lnTo>
                  <a:cubicBezTo>
                    <a:pt x="6299" y="3311"/>
                    <a:pt x="6299" y="3311"/>
                    <a:pt x="6311" y="3299"/>
                  </a:cubicBezTo>
                  <a:cubicBezTo>
                    <a:pt x="6308" y="3296"/>
                    <a:pt x="6307" y="3295"/>
                    <a:pt x="6306" y="3295"/>
                  </a:cubicBezTo>
                  <a:cubicBezTo>
                    <a:pt x="6305" y="3295"/>
                    <a:pt x="6305" y="3298"/>
                    <a:pt x="6305" y="3298"/>
                  </a:cubicBezTo>
                  <a:cubicBezTo>
                    <a:pt x="6305" y="3298"/>
                    <a:pt x="6303" y="3296"/>
                    <a:pt x="6299" y="3287"/>
                  </a:cubicBezTo>
                  <a:close/>
                  <a:moveTo>
                    <a:pt x="12231" y="3477"/>
                  </a:moveTo>
                  <a:cubicBezTo>
                    <a:pt x="12231" y="3477"/>
                    <a:pt x="12230" y="3477"/>
                    <a:pt x="12228" y="3477"/>
                  </a:cubicBezTo>
                  <a:cubicBezTo>
                    <a:pt x="12232" y="3481"/>
                    <a:pt x="12235" y="3483"/>
                    <a:pt x="12239" y="3485"/>
                  </a:cubicBezTo>
                  <a:lnTo>
                    <a:pt x="12239" y="3485"/>
                  </a:lnTo>
                  <a:cubicBezTo>
                    <a:pt x="12236" y="3482"/>
                    <a:pt x="12234" y="3479"/>
                    <a:pt x="12231" y="3477"/>
                  </a:cubicBezTo>
                  <a:close/>
                  <a:moveTo>
                    <a:pt x="5466" y="3513"/>
                  </a:moveTo>
                  <a:cubicBezTo>
                    <a:pt x="5467" y="3516"/>
                    <a:pt x="5469" y="3518"/>
                    <a:pt x="5470" y="3521"/>
                  </a:cubicBezTo>
                  <a:lnTo>
                    <a:pt x="5470" y="3521"/>
                  </a:lnTo>
                  <a:cubicBezTo>
                    <a:pt x="5469" y="3518"/>
                    <a:pt x="5467" y="3516"/>
                    <a:pt x="5466" y="3513"/>
                  </a:cubicBezTo>
                  <a:close/>
                  <a:moveTo>
                    <a:pt x="12239" y="3485"/>
                  </a:moveTo>
                  <a:lnTo>
                    <a:pt x="12239" y="3485"/>
                  </a:lnTo>
                  <a:cubicBezTo>
                    <a:pt x="12250" y="3500"/>
                    <a:pt x="12261" y="3517"/>
                    <a:pt x="12276" y="3525"/>
                  </a:cubicBezTo>
                  <a:lnTo>
                    <a:pt x="12264" y="3501"/>
                  </a:lnTo>
                  <a:cubicBezTo>
                    <a:pt x="12256" y="3493"/>
                    <a:pt x="12247" y="3490"/>
                    <a:pt x="12239" y="3485"/>
                  </a:cubicBezTo>
                  <a:close/>
                  <a:moveTo>
                    <a:pt x="5466" y="3763"/>
                  </a:moveTo>
                  <a:cubicBezTo>
                    <a:pt x="5478" y="3763"/>
                    <a:pt x="5478" y="3775"/>
                    <a:pt x="5466" y="3787"/>
                  </a:cubicBezTo>
                  <a:lnTo>
                    <a:pt x="5454" y="3787"/>
                  </a:lnTo>
                  <a:cubicBezTo>
                    <a:pt x="5454" y="3775"/>
                    <a:pt x="5454" y="3763"/>
                    <a:pt x="5466" y="3763"/>
                  </a:cubicBezTo>
                  <a:close/>
                  <a:moveTo>
                    <a:pt x="5692" y="3787"/>
                  </a:moveTo>
                  <a:cubicBezTo>
                    <a:pt x="5692" y="3799"/>
                    <a:pt x="5704" y="3811"/>
                    <a:pt x="5716" y="3811"/>
                  </a:cubicBezTo>
                  <a:lnTo>
                    <a:pt x="5680" y="3811"/>
                  </a:lnTo>
                  <a:cubicBezTo>
                    <a:pt x="5680" y="3811"/>
                    <a:pt x="5692" y="3811"/>
                    <a:pt x="5692" y="3787"/>
                  </a:cubicBezTo>
                  <a:close/>
                  <a:moveTo>
                    <a:pt x="5811" y="3787"/>
                  </a:moveTo>
                  <a:cubicBezTo>
                    <a:pt x="5823" y="3787"/>
                    <a:pt x="5835" y="3787"/>
                    <a:pt x="5823" y="3799"/>
                  </a:cubicBezTo>
                  <a:cubicBezTo>
                    <a:pt x="5799" y="3811"/>
                    <a:pt x="5775" y="3811"/>
                    <a:pt x="5739" y="3811"/>
                  </a:cubicBezTo>
                  <a:cubicBezTo>
                    <a:pt x="5739" y="3799"/>
                    <a:pt x="5739" y="3799"/>
                    <a:pt x="5739" y="3787"/>
                  </a:cubicBezTo>
                  <a:cubicBezTo>
                    <a:pt x="5753" y="3794"/>
                    <a:pt x="5775" y="3801"/>
                    <a:pt x="5791" y="3801"/>
                  </a:cubicBezTo>
                  <a:cubicBezTo>
                    <a:pt x="5802" y="3801"/>
                    <a:pt x="5811" y="3797"/>
                    <a:pt x="5811" y="3787"/>
                  </a:cubicBezTo>
                  <a:close/>
                  <a:moveTo>
                    <a:pt x="5430" y="3811"/>
                  </a:moveTo>
                  <a:cubicBezTo>
                    <a:pt x="5430" y="3823"/>
                    <a:pt x="5430" y="3823"/>
                    <a:pt x="5430" y="3823"/>
                  </a:cubicBezTo>
                  <a:lnTo>
                    <a:pt x="5418" y="3823"/>
                  </a:lnTo>
                  <a:cubicBezTo>
                    <a:pt x="5418" y="3811"/>
                    <a:pt x="5430" y="3811"/>
                    <a:pt x="5430" y="3811"/>
                  </a:cubicBezTo>
                  <a:close/>
                  <a:moveTo>
                    <a:pt x="10550" y="3834"/>
                  </a:moveTo>
                  <a:cubicBezTo>
                    <a:pt x="10550" y="3834"/>
                    <a:pt x="10550" y="3834"/>
                    <a:pt x="10550" y="3834"/>
                  </a:cubicBezTo>
                  <a:cubicBezTo>
                    <a:pt x="10550" y="3834"/>
                    <a:pt x="10550" y="3834"/>
                    <a:pt x="10550" y="3834"/>
                  </a:cubicBezTo>
                  <a:close/>
                  <a:moveTo>
                    <a:pt x="10655" y="3868"/>
                  </a:moveTo>
                  <a:lnTo>
                    <a:pt x="10655" y="3868"/>
                  </a:lnTo>
                  <a:cubicBezTo>
                    <a:pt x="10657" y="3881"/>
                    <a:pt x="10664" y="3903"/>
                    <a:pt x="10668" y="3917"/>
                  </a:cubicBezTo>
                  <a:lnTo>
                    <a:pt x="10668" y="3917"/>
                  </a:lnTo>
                  <a:cubicBezTo>
                    <a:pt x="10668" y="3902"/>
                    <a:pt x="10666" y="3879"/>
                    <a:pt x="10657" y="3870"/>
                  </a:cubicBezTo>
                  <a:cubicBezTo>
                    <a:pt x="10656" y="3869"/>
                    <a:pt x="10655" y="3869"/>
                    <a:pt x="10655" y="3868"/>
                  </a:cubicBezTo>
                  <a:close/>
                  <a:moveTo>
                    <a:pt x="10204" y="3906"/>
                  </a:moveTo>
                  <a:cubicBezTo>
                    <a:pt x="10209" y="3915"/>
                    <a:pt x="10212" y="3921"/>
                    <a:pt x="10214" y="3926"/>
                  </a:cubicBezTo>
                  <a:lnTo>
                    <a:pt x="10214" y="3926"/>
                  </a:lnTo>
                  <a:cubicBezTo>
                    <a:pt x="10213" y="3919"/>
                    <a:pt x="10210" y="3911"/>
                    <a:pt x="10204" y="3906"/>
                  </a:cubicBezTo>
                  <a:close/>
                  <a:moveTo>
                    <a:pt x="10668" y="3917"/>
                  </a:moveTo>
                  <a:cubicBezTo>
                    <a:pt x="10669" y="3922"/>
                    <a:pt x="10669" y="3927"/>
                    <a:pt x="10669" y="3930"/>
                  </a:cubicBezTo>
                  <a:cubicBezTo>
                    <a:pt x="10669" y="3930"/>
                    <a:pt x="10670" y="3931"/>
                    <a:pt x="10670" y="3931"/>
                  </a:cubicBezTo>
                  <a:cubicBezTo>
                    <a:pt x="10672" y="3931"/>
                    <a:pt x="10671" y="3925"/>
                    <a:pt x="10668" y="3917"/>
                  </a:cubicBezTo>
                  <a:close/>
                  <a:moveTo>
                    <a:pt x="10131" y="3942"/>
                  </a:moveTo>
                  <a:cubicBezTo>
                    <a:pt x="10132" y="3949"/>
                    <a:pt x="10133" y="3953"/>
                    <a:pt x="10133" y="3953"/>
                  </a:cubicBezTo>
                  <a:cubicBezTo>
                    <a:pt x="10124" y="3944"/>
                    <a:pt x="10129" y="3942"/>
                    <a:pt x="10131" y="3942"/>
                  </a:cubicBezTo>
                  <a:close/>
                  <a:moveTo>
                    <a:pt x="10597" y="3897"/>
                  </a:moveTo>
                  <a:cubicBezTo>
                    <a:pt x="10600" y="3897"/>
                    <a:pt x="10609" y="3908"/>
                    <a:pt x="10615" y="3908"/>
                  </a:cubicBezTo>
                  <a:cubicBezTo>
                    <a:pt x="10616" y="3908"/>
                    <a:pt x="10616" y="3908"/>
                    <a:pt x="10616" y="3908"/>
                  </a:cubicBezTo>
                  <a:lnTo>
                    <a:pt x="10616" y="3908"/>
                  </a:lnTo>
                  <a:cubicBezTo>
                    <a:pt x="10615" y="3918"/>
                    <a:pt x="10616" y="3932"/>
                    <a:pt x="10621" y="3953"/>
                  </a:cubicBezTo>
                  <a:cubicBezTo>
                    <a:pt x="10617" y="3939"/>
                    <a:pt x="10616" y="3934"/>
                    <a:pt x="10615" y="3934"/>
                  </a:cubicBezTo>
                  <a:lnTo>
                    <a:pt x="10615" y="3934"/>
                  </a:lnTo>
                  <a:cubicBezTo>
                    <a:pt x="10615" y="3934"/>
                    <a:pt x="10616" y="3947"/>
                    <a:pt x="10614" y="3947"/>
                  </a:cubicBezTo>
                  <a:cubicBezTo>
                    <a:pt x="10613" y="3947"/>
                    <a:pt x="10611" y="3946"/>
                    <a:pt x="10609" y="3942"/>
                  </a:cubicBezTo>
                  <a:cubicBezTo>
                    <a:pt x="10596" y="3906"/>
                    <a:pt x="10594" y="3897"/>
                    <a:pt x="10597" y="3897"/>
                  </a:cubicBezTo>
                  <a:close/>
                  <a:moveTo>
                    <a:pt x="11157" y="3953"/>
                  </a:moveTo>
                  <a:cubicBezTo>
                    <a:pt x="11157" y="3956"/>
                    <a:pt x="11159" y="3959"/>
                    <a:pt x="11162" y="3962"/>
                  </a:cubicBezTo>
                  <a:lnTo>
                    <a:pt x="11162" y="3962"/>
                  </a:lnTo>
                  <a:cubicBezTo>
                    <a:pt x="11161" y="3960"/>
                    <a:pt x="11159" y="3957"/>
                    <a:pt x="11157" y="3953"/>
                  </a:cubicBezTo>
                  <a:close/>
                  <a:moveTo>
                    <a:pt x="9737" y="4015"/>
                  </a:moveTo>
                  <a:lnTo>
                    <a:pt x="9737" y="4015"/>
                  </a:lnTo>
                  <a:cubicBezTo>
                    <a:pt x="9736" y="4015"/>
                    <a:pt x="9737" y="4018"/>
                    <a:pt x="9740" y="4025"/>
                  </a:cubicBezTo>
                  <a:cubicBezTo>
                    <a:pt x="9739" y="4021"/>
                    <a:pt x="9738" y="4018"/>
                    <a:pt x="9737" y="4015"/>
                  </a:cubicBezTo>
                  <a:close/>
                  <a:moveTo>
                    <a:pt x="10675" y="4033"/>
                  </a:moveTo>
                  <a:cubicBezTo>
                    <a:pt x="10673" y="4033"/>
                    <a:pt x="10672" y="4035"/>
                    <a:pt x="10671" y="4037"/>
                  </a:cubicBezTo>
                  <a:lnTo>
                    <a:pt x="10681" y="4037"/>
                  </a:lnTo>
                  <a:cubicBezTo>
                    <a:pt x="10678" y="4034"/>
                    <a:pt x="10676" y="4033"/>
                    <a:pt x="10675" y="4033"/>
                  </a:cubicBezTo>
                  <a:close/>
                  <a:moveTo>
                    <a:pt x="10632" y="3797"/>
                  </a:moveTo>
                  <a:cubicBezTo>
                    <a:pt x="10627" y="3797"/>
                    <a:pt x="10626" y="3801"/>
                    <a:pt x="10633" y="3823"/>
                  </a:cubicBezTo>
                  <a:cubicBezTo>
                    <a:pt x="10645" y="3846"/>
                    <a:pt x="10633" y="3858"/>
                    <a:pt x="10645" y="3858"/>
                  </a:cubicBezTo>
                  <a:cubicBezTo>
                    <a:pt x="10643" y="3860"/>
                    <a:pt x="10642" y="3861"/>
                    <a:pt x="10640" y="3861"/>
                  </a:cubicBezTo>
                  <a:cubicBezTo>
                    <a:pt x="10630" y="3861"/>
                    <a:pt x="10621" y="3833"/>
                    <a:pt x="10621" y="3823"/>
                  </a:cubicBezTo>
                  <a:cubicBezTo>
                    <a:pt x="10619" y="3822"/>
                    <a:pt x="10618" y="3821"/>
                    <a:pt x="10617" y="3821"/>
                  </a:cubicBezTo>
                  <a:lnTo>
                    <a:pt x="10617" y="3821"/>
                  </a:lnTo>
                  <a:cubicBezTo>
                    <a:pt x="10603" y="3821"/>
                    <a:pt x="10644" y="3894"/>
                    <a:pt x="10633" y="3894"/>
                  </a:cubicBezTo>
                  <a:lnTo>
                    <a:pt x="10621" y="3882"/>
                  </a:lnTo>
                  <a:cubicBezTo>
                    <a:pt x="10621" y="3885"/>
                    <a:pt x="10620" y="3888"/>
                    <a:pt x="10619" y="3892"/>
                  </a:cubicBezTo>
                  <a:lnTo>
                    <a:pt x="10619" y="3892"/>
                  </a:lnTo>
                  <a:cubicBezTo>
                    <a:pt x="10598" y="3868"/>
                    <a:pt x="10609" y="3834"/>
                    <a:pt x="10597" y="3811"/>
                  </a:cubicBezTo>
                  <a:lnTo>
                    <a:pt x="10597" y="3870"/>
                  </a:lnTo>
                  <a:cubicBezTo>
                    <a:pt x="10589" y="3862"/>
                    <a:pt x="10574" y="3828"/>
                    <a:pt x="10571" y="3828"/>
                  </a:cubicBezTo>
                  <a:lnTo>
                    <a:pt x="10571" y="3828"/>
                  </a:lnTo>
                  <a:cubicBezTo>
                    <a:pt x="10570" y="3828"/>
                    <a:pt x="10570" y="3833"/>
                    <a:pt x="10573" y="3846"/>
                  </a:cubicBezTo>
                  <a:cubicBezTo>
                    <a:pt x="10573" y="3857"/>
                    <a:pt x="10582" y="3884"/>
                    <a:pt x="10577" y="3884"/>
                  </a:cubicBezTo>
                  <a:cubicBezTo>
                    <a:pt x="10576" y="3884"/>
                    <a:pt x="10575" y="3884"/>
                    <a:pt x="10573" y="3882"/>
                  </a:cubicBezTo>
                  <a:cubicBezTo>
                    <a:pt x="10573" y="3882"/>
                    <a:pt x="10562" y="3858"/>
                    <a:pt x="10562" y="3858"/>
                  </a:cubicBezTo>
                  <a:cubicBezTo>
                    <a:pt x="10560" y="3857"/>
                    <a:pt x="10559" y="3856"/>
                    <a:pt x="10558" y="3856"/>
                  </a:cubicBezTo>
                  <a:lnTo>
                    <a:pt x="10558" y="3856"/>
                  </a:lnTo>
                  <a:cubicBezTo>
                    <a:pt x="10553" y="3856"/>
                    <a:pt x="10561" y="3884"/>
                    <a:pt x="10562" y="3894"/>
                  </a:cubicBezTo>
                  <a:lnTo>
                    <a:pt x="10562" y="3894"/>
                  </a:lnTo>
                  <a:cubicBezTo>
                    <a:pt x="10561" y="3882"/>
                    <a:pt x="10550" y="3846"/>
                    <a:pt x="10550" y="3834"/>
                  </a:cubicBezTo>
                  <a:cubicBezTo>
                    <a:pt x="10550" y="3850"/>
                    <a:pt x="10547" y="3856"/>
                    <a:pt x="10543" y="3856"/>
                  </a:cubicBezTo>
                  <a:cubicBezTo>
                    <a:pt x="10536" y="3856"/>
                    <a:pt x="10526" y="3834"/>
                    <a:pt x="10526" y="3834"/>
                  </a:cubicBezTo>
                  <a:lnTo>
                    <a:pt x="10526" y="3834"/>
                  </a:lnTo>
                  <a:cubicBezTo>
                    <a:pt x="10550" y="3894"/>
                    <a:pt x="10526" y="3930"/>
                    <a:pt x="10562" y="3965"/>
                  </a:cubicBezTo>
                  <a:lnTo>
                    <a:pt x="10550" y="4013"/>
                  </a:lnTo>
                  <a:cubicBezTo>
                    <a:pt x="10562" y="4049"/>
                    <a:pt x="10562" y="4049"/>
                    <a:pt x="10573" y="4061"/>
                  </a:cubicBezTo>
                  <a:cubicBezTo>
                    <a:pt x="10573" y="4052"/>
                    <a:pt x="10573" y="4039"/>
                    <a:pt x="10577" y="4039"/>
                  </a:cubicBezTo>
                  <a:cubicBezTo>
                    <a:pt x="10579" y="4039"/>
                    <a:pt x="10582" y="4041"/>
                    <a:pt x="10585" y="4049"/>
                  </a:cubicBezTo>
                  <a:cubicBezTo>
                    <a:pt x="10580" y="4033"/>
                    <a:pt x="10579" y="4029"/>
                    <a:pt x="10581" y="4029"/>
                  </a:cubicBezTo>
                  <a:lnTo>
                    <a:pt x="10581" y="4029"/>
                  </a:lnTo>
                  <a:cubicBezTo>
                    <a:pt x="10584" y="4029"/>
                    <a:pt x="10590" y="4037"/>
                    <a:pt x="10597" y="4037"/>
                  </a:cubicBezTo>
                  <a:lnTo>
                    <a:pt x="10597" y="4037"/>
                  </a:lnTo>
                  <a:cubicBezTo>
                    <a:pt x="10585" y="4037"/>
                    <a:pt x="10573" y="4013"/>
                    <a:pt x="10562" y="3977"/>
                  </a:cubicBezTo>
                  <a:cubicBezTo>
                    <a:pt x="10562" y="3965"/>
                    <a:pt x="10562" y="3965"/>
                    <a:pt x="10573" y="3965"/>
                  </a:cubicBezTo>
                  <a:lnTo>
                    <a:pt x="10562" y="3953"/>
                  </a:lnTo>
                  <a:cubicBezTo>
                    <a:pt x="10558" y="3938"/>
                    <a:pt x="10559" y="3932"/>
                    <a:pt x="10561" y="3932"/>
                  </a:cubicBezTo>
                  <a:lnTo>
                    <a:pt x="10561" y="3932"/>
                  </a:lnTo>
                  <a:cubicBezTo>
                    <a:pt x="10566" y="3932"/>
                    <a:pt x="10582" y="3967"/>
                    <a:pt x="10585" y="3967"/>
                  </a:cubicBezTo>
                  <a:cubicBezTo>
                    <a:pt x="10585" y="3967"/>
                    <a:pt x="10585" y="3966"/>
                    <a:pt x="10585" y="3965"/>
                  </a:cubicBezTo>
                  <a:cubicBezTo>
                    <a:pt x="10597" y="3977"/>
                    <a:pt x="10585" y="3977"/>
                    <a:pt x="10597" y="4013"/>
                  </a:cubicBezTo>
                  <a:cubicBezTo>
                    <a:pt x="10597" y="3989"/>
                    <a:pt x="10597" y="3965"/>
                    <a:pt x="10597" y="3942"/>
                  </a:cubicBezTo>
                  <a:lnTo>
                    <a:pt x="10621" y="3989"/>
                  </a:lnTo>
                  <a:cubicBezTo>
                    <a:pt x="10621" y="3965"/>
                    <a:pt x="10633" y="3989"/>
                    <a:pt x="10621" y="3953"/>
                  </a:cubicBezTo>
                  <a:lnTo>
                    <a:pt x="10621" y="3953"/>
                  </a:lnTo>
                  <a:cubicBezTo>
                    <a:pt x="10645" y="3977"/>
                    <a:pt x="10633" y="4001"/>
                    <a:pt x="10633" y="4025"/>
                  </a:cubicBezTo>
                  <a:cubicBezTo>
                    <a:pt x="10636" y="4028"/>
                    <a:pt x="10638" y="4029"/>
                    <a:pt x="10639" y="4029"/>
                  </a:cubicBezTo>
                  <a:cubicBezTo>
                    <a:pt x="10646" y="4029"/>
                    <a:pt x="10636" y="3998"/>
                    <a:pt x="10642" y="3998"/>
                  </a:cubicBezTo>
                  <a:lnTo>
                    <a:pt x="10642" y="3998"/>
                  </a:lnTo>
                  <a:cubicBezTo>
                    <a:pt x="10644" y="3998"/>
                    <a:pt x="10649" y="4002"/>
                    <a:pt x="10657" y="4013"/>
                  </a:cubicBezTo>
                  <a:lnTo>
                    <a:pt x="10669" y="4049"/>
                  </a:lnTo>
                  <a:cubicBezTo>
                    <a:pt x="10669" y="4049"/>
                    <a:pt x="10669" y="4041"/>
                    <a:pt x="10671" y="4037"/>
                  </a:cubicBezTo>
                  <a:lnTo>
                    <a:pt x="10669" y="4037"/>
                  </a:lnTo>
                  <a:cubicBezTo>
                    <a:pt x="10645" y="3965"/>
                    <a:pt x="10669" y="3977"/>
                    <a:pt x="10645" y="3918"/>
                  </a:cubicBezTo>
                  <a:lnTo>
                    <a:pt x="10645" y="3906"/>
                  </a:lnTo>
                  <a:cubicBezTo>
                    <a:pt x="10645" y="3896"/>
                    <a:pt x="10637" y="3864"/>
                    <a:pt x="10647" y="3864"/>
                  </a:cubicBezTo>
                  <a:cubicBezTo>
                    <a:pt x="10648" y="3864"/>
                    <a:pt x="10651" y="3865"/>
                    <a:pt x="10655" y="3868"/>
                  </a:cubicBezTo>
                  <a:lnTo>
                    <a:pt x="10655" y="3868"/>
                  </a:lnTo>
                  <a:cubicBezTo>
                    <a:pt x="10654" y="3862"/>
                    <a:pt x="10654" y="3858"/>
                    <a:pt x="10657" y="3858"/>
                  </a:cubicBezTo>
                  <a:cubicBezTo>
                    <a:pt x="10657" y="3846"/>
                    <a:pt x="10645" y="3823"/>
                    <a:pt x="10645" y="3799"/>
                  </a:cubicBezTo>
                  <a:cubicBezTo>
                    <a:pt x="10640" y="3799"/>
                    <a:pt x="10635" y="3797"/>
                    <a:pt x="10632" y="3797"/>
                  </a:cubicBezTo>
                  <a:close/>
                  <a:moveTo>
                    <a:pt x="10454" y="4061"/>
                  </a:moveTo>
                  <a:cubicBezTo>
                    <a:pt x="10448" y="4067"/>
                    <a:pt x="10445" y="4070"/>
                    <a:pt x="10444" y="4070"/>
                  </a:cubicBezTo>
                  <a:cubicBezTo>
                    <a:pt x="10442" y="4070"/>
                    <a:pt x="10442" y="4067"/>
                    <a:pt x="10442" y="4061"/>
                  </a:cubicBezTo>
                  <a:close/>
                  <a:moveTo>
                    <a:pt x="10526" y="4073"/>
                  </a:moveTo>
                  <a:cubicBezTo>
                    <a:pt x="10522" y="4073"/>
                    <a:pt x="10523" y="4073"/>
                    <a:pt x="10525" y="4073"/>
                  </a:cubicBezTo>
                  <a:lnTo>
                    <a:pt x="10525" y="4073"/>
                  </a:lnTo>
                  <a:cubicBezTo>
                    <a:pt x="10526" y="4073"/>
                    <a:pt x="10526" y="4073"/>
                    <a:pt x="10526" y="4073"/>
                  </a:cubicBezTo>
                  <a:close/>
                  <a:moveTo>
                    <a:pt x="10490" y="4073"/>
                  </a:moveTo>
                  <a:cubicBezTo>
                    <a:pt x="10478" y="4073"/>
                    <a:pt x="10478" y="4073"/>
                    <a:pt x="10478" y="4084"/>
                  </a:cubicBezTo>
                  <a:cubicBezTo>
                    <a:pt x="10478" y="4084"/>
                    <a:pt x="10478" y="4084"/>
                    <a:pt x="10490" y="4073"/>
                  </a:cubicBezTo>
                  <a:close/>
                  <a:moveTo>
                    <a:pt x="10493" y="4068"/>
                  </a:moveTo>
                  <a:cubicBezTo>
                    <a:pt x="10491" y="4068"/>
                    <a:pt x="10490" y="4069"/>
                    <a:pt x="10490" y="4073"/>
                  </a:cubicBezTo>
                  <a:lnTo>
                    <a:pt x="10502" y="4084"/>
                  </a:lnTo>
                  <a:cubicBezTo>
                    <a:pt x="10502" y="4076"/>
                    <a:pt x="10496" y="4068"/>
                    <a:pt x="10493" y="4068"/>
                  </a:cubicBezTo>
                  <a:close/>
                  <a:moveTo>
                    <a:pt x="10538" y="4073"/>
                  </a:moveTo>
                  <a:cubicBezTo>
                    <a:pt x="10532" y="4073"/>
                    <a:pt x="10529" y="4073"/>
                    <a:pt x="10529" y="4074"/>
                  </a:cubicBezTo>
                  <a:cubicBezTo>
                    <a:pt x="10528" y="4074"/>
                    <a:pt x="10526" y="4073"/>
                    <a:pt x="10525" y="4073"/>
                  </a:cubicBezTo>
                  <a:lnTo>
                    <a:pt x="10525" y="4073"/>
                  </a:lnTo>
                  <a:cubicBezTo>
                    <a:pt x="10523" y="4075"/>
                    <a:pt x="10513" y="4084"/>
                    <a:pt x="10502" y="4084"/>
                  </a:cubicBezTo>
                  <a:lnTo>
                    <a:pt x="10514" y="4084"/>
                  </a:lnTo>
                  <a:cubicBezTo>
                    <a:pt x="10525" y="4081"/>
                    <a:pt x="10529" y="4078"/>
                    <a:pt x="10530" y="4076"/>
                  </a:cubicBezTo>
                  <a:lnTo>
                    <a:pt x="10530" y="4076"/>
                  </a:lnTo>
                  <a:cubicBezTo>
                    <a:pt x="10531" y="4078"/>
                    <a:pt x="10534" y="4081"/>
                    <a:pt x="10538" y="4084"/>
                  </a:cubicBezTo>
                  <a:lnTo>
                    <a:pt x="10538" y="4073"/>
                  </a:lnTo>
                  <a:close/>
                  <a:moveTo>
                    <a:pt x="10550" y="4073"/>
                  </a:moveTo>
                  <a:cubicBezTo>
                    <a:pt x="10550" y="4084"/>
                    <a:pt x="10538" y="4084"/>
                    <a:pt x="10538" y="4084"/>
                  </a:cubicBezTo>
                  <a:cubicBezTo>
                    <a:pt x="10550" y="4084"/>
                    <a:pt x="10562" y="4084"/>
                    <a:pt x="10550" y="4073"/>
                  </a:cubicBezTo>
                  <a:close/>
                  <a:moveTo>
                    <a:pt x="10502" y="4084"/>
                  </a:moveTo>
                  <a:cubicBezTo>
                    <a:pt x="10502" y="4084"/>
                    <a:pt x="10502" y="4096"/>
                    <a:pt x="10502" y="4096"/>
                  </a:cubicBezTo>
                  <a:lnTo>
                    <a:pt x="10514" y="4096"/>
                  </a:lnTo>
                  <a:cubicBezTo>
                    <a:pt x="10526" y="4096"/>
                    <a:pt x="10526" y="4084"/>
                    <a:pt x="10538" y="4084"/>
                  </a:cubicBezTo>
                  <a:lnTo>
                    <a:pt x="10514" y="4084"/>
                  </a:lnTo>
                  <a:cubicBezTo>
                    <a:pt x="10514" y="4088"/>
                    <a:pt x="10513" y="4090"/>
                    <a:pt x="10511" y="4090"/>
                  </a:cubicBezTo>
                  <a:cubicBezTo>
                    <a:pt x="10507" y="4090"/>
                    <a:pt x="10502" y="4084"/>
                    <a:pt x="10502" y="4084"/>
                  </a:cubicBezTo>
                  <a:close/>
                  <a:moveTo>
                    <a:pt x="10478" y="4096"/>
                  </a:moveTo>
                  <a:cubicBezTo>
                    <a:pt x="10478" y="4102"/>
                    <a:pt x="10478" y="4105"/>
                    <a:pt x="10480" y="4108"/>
                  </a:cubicBezTo>
                  <a:lnTo>
                    <a:pt x="10480" y="4108"/>
                  </a:lnTo>
                  <a:cubicBezTo>
                    <a:pt x="10479" y="4108"/>
                    <a:pt x="10479" y="4108"/>
                    <a:pt x="10478" y="4108"/>
                  </a:cubicBezTo>
                  <a:cubicBezTo>
                    <a:pt x="10478" y="4108"/>
                    <a:pt x="10478" y="4120"/>
                    <a:pt x="10466" y="4120"/>
                  </a:cubicBezTo>
                  <a:lnTo>
                    <a:pt x="10478" y="4120"/>
                  </a:lnTo>
                  <a:cubicBezTo>
                    <a:pt x="10478" y="4120"/>
                    <a:pt x="10482" y="4116"/>
                    <a:pt x="10483" y="4113"/>
                  </a:cubicBezTo>
                  <a:lnTo>
                    <a:pt x="10483" y="4113"/>
                  </a:lnTo>
                  <a:cubicBezTo>
                    <a:pt x="10485" y="4115"/>
                    <a:pt x="10487" y="4117"/>
                    <a:pt x="10490" y="4120"/>
                  </a:cubicBezTo>
                  <a:cubicBezTo>
                    <a:pt x="10490" y="4132"/>
                    <a:pt x="10478" y="4132"/>
                    <a:pt x="10466" y="4132"/>
                  </a:cubicBezTo>
                  <a:lnTo>
                    <a:pt x="10502" y="4132"/>
                  </a:lnTo>
                  <a:cubicBezTo>
                    <a:pt x="10514" y="4120"/>
                    <a:pt x="10526" y="4120"/>
                    <a:pt x="10538" y="4120"/>
                  </a:cubicBezTo>
                  <a:lnTo>
                    <a:pt x="10514" y="4120"/>
                  </a:lnTo>
                  <a:lnTo>
                    <a:pt x="10502" y="4096"/>
                  </a:lnTo>
                  <a:lnTo>
                    <a:pt x="10502" y="4096"/>
                  </a:lnTo>
                  <a:cubicBezTo>
                    <a:pt x="10502" y="4108"/>
                    <a:pt x="10514" y="4120"/>
                    <a:pt x="10514" y="4120"/>
                  </a:cubicBezTo>
                  <a:lnTo>
                    <a:pt x="10502" y="4120"/>
                  </a:lnTo>
                  <a:lnTo>
                    <a:pt x="10502" y="4108"/>
                  </a:lnTo>
                  <a:cubicBezTo>
                    <a:pt x="10490" y="4108"/>
                    <a:pt x="10490" y="4108"/>
                    <a:pt x="10478" y="4096"/>
                  </a:cubicBezTo>
                  <a:close/>
                  <a:moveTo>
                    <a:pt x="10538" y="4084"/>
                  </a:moveTo>
                  <a:cubicBezTo>
                    <a:pt x="10538" y="4096"/>
                    <a:pt x="10538" y="4108"/>
                    <a:pt x="10538" y="4120"/>
                  </a:cubicBezTo>
                  <a:lnTo>
                    <a:pt x="10550" y="4120"/>
                  </a:lnTo>
                  <a:cubicBezTo>
                    <a:pt x="10538" y="4120"/>
                    <a:pt x="10526" y="4132"/>
                    <a:pt x="10514" y="4132"/>
                  </a:cubicBezTo>
                  <a:lnTo>
                    <a:pt x="10550" y="4132"/>
                  </a:lnTo>
                  <a:cubicBezTo>
                    <a:pt x="10562" y="4144"/>
                    <a:pt x="10562" y="4156"/>
                    <a:pt x="10573" y="4156"/>
                  </a:cubicBezTo>
                  <a:cubicBezTo>
                    <a:pt x="10562" y="4144"/>
                    <a:pt x="10562" y="4132"/>
                    <a:pt x="10562" y="4120"/>
                  </a:cubicBezTo>
                  <a:lnTo>
                    <a:pt x="10562" y="4120"/>
                  </a:lnTo>
                  <a:cubicBezTo>
                    <a:pt x="10567" y="4126"/>
                    <a:pt x="10570" y="4129"/>
                    <a:pt x="10572" y="4129"/>
                  </a:cubicBezTo>
                  <a:cubicBezTo>
                    <a:pt x="10573" y="4129"/>
                    <a:pt x="10573" y="4126"/>
                    <a:pt x="10573" y="4120"/>
                  </a:cubicBezTo>
                  <a:cubicBezTo>
                    <a:pt x="10565" y="4112"/>
                    <a:pt x="10557" y="4098"/>
                    <a:pt x="10557" y="4098"/>
                  </a:cubicBezTo>
                  <a:lnTo>
                    <a:pt x="10557" y="4098"/>
                  </a:lnTo>
                  <a:cubicBezTo>
                    <a:pt x="10556" y="4098"/>
                    <a:pt x="10558" y="4101"/>
                    <a:pt x="10562" y="4108"/>
                  </a:cubicBezTo>
                  <a:lnTo>
                    <a:pt x="10550" y="4108"/>
                  </a:lnTo>
                  <a:lnTo>
                    <a:pt x="10538" y="4084"/>
                  </a:lnTo>
                  <a:close/>
                  <a:moveTo>
                    <a:pt x="10252" y="4192"/>
                  </a:moveTo>
                  <a:cubicBezTo>
                    <a:pt x="10252" y="4192"/>
                    <a:pt x="10252" y="4204"/>
                    <a:pt x="10252" y="4204"/>
                  </a:cubicBezTo>
                  <a:lnTo>
                    <a:pt x="10240" y="4204"/>
                  </a:lnTo>
                  <a:cubicBezTo>
                    <a:pt x="10252" y="4204"/>
                    <a:pt x="10252" y="4204"/>
                    <a:pt x="10252" y="4215"/>
                  </a:cubicBezTo>
                  <a:lnTo>
                    <a:pt x="10240" y="4215"/>
                  </a:lnTo>
                  <a:cubicBezTo>
                    <a:pt x="10240" y="4215"/>
                    <a:pt x="10240" y="4215"/>
                    <a:pt x="10240" y="4204"/>
                  </a:cubicBezTo>
                  <a:cubicBezTo>
                    <a:pt x="10252" y="4204"/>
                    <a:pt x="10252" y="4192"/>
                    <a:pt x="10240" y="4192"/>
                  </a:cubicBezTo>
                  <a:close/>
                  <a:moveTo>
                    <a:pt x="9347" y="4215"/>
                  </a:moveTo>
                  <a:lnTo>
                    <a:pt x="9347" y="4215"/>
                  </a:lnTo>
                  <a:cubicBezTo>
                    <a:pt x="9349" y="4219"/>
                    <a:pt x="9351" y="4222"/>
                    <a:pt x="9353" y="4225"/>
                  </a:cubicBezTo>
                  <a:lnTo>
                    <a:pt x="9353" y="4225"/>
                  </a:lnTo>
                  <a:cubicBezTo>
                    <a:pt x="9351" y="4222"/>
                    <a:pt x="9349" y="4219"/>
                    <a:pt x="9347" y="4215"/>
                  </a:cubicBezTo>
                  <a:close/>
                  <a:moveTo>
                    <a:pt x="11038" y="4168"/>
                  </a:moveTo>
                  <a:cubicBezTo>
                    <a:pt x="11014" y="4168"/>
                    <a:pt x="10978" y="4168"/>
                    <a:pt x="10990" y="4192"/>
                  </a:cubicBezTo>
                  <a:lnTo>
                    <a:pt x="11050" y="4227"/>
                  </a:lnTo>
                  <a:cubicBezTo>
                    <a:pt x="11062" y="4215"/>
                    <a:pt x="11026" y="4180"/>
                    <a:pt x="11038" y="4168"/>
                  </a:cubicBezTo>
                  <a:close/>
                  <a:moveTo>
                    <a:pt x="10526" y="4227"/>
                  </a:moveTo>
                  <a:lnTo>
                    <a:pt x="10502" y="4239"/>
                  </a:lnTo>
                  <a:lnTo>
                    <a:pt x="10514" y="4239"/>
                  </a:lnTo>
                  <a:cubicBezTo>
                    <a:pt x="10502" y="4239"/>
                    <a:pt x="10514" y="4239"/>
                    <a:pt x="10502" y="4251"/>
                  </a:cubicBezTo>
                  <a:lnTo>
                    <a:pt x="10538" y="4251"/>
                  </a:lnTo>
                  <a:cubicBezTo>
                    <a:pt x="10562" y="4239"/>
                    <a:pt x="10538" y="4227"/>
                    <a:pt x="10526" y="4227"/>
                  </a:cubicBezTo>
                  <a:close/>
                  <a:moveTo>
                    <a:pt x="10145" y="4263"/>
                  </a:moveTo>
                  <a:cubicBezTo>
                    <a:pt x="10145" y="4264"/>
                    <a:pt x="10145" y="4265"/>
                    <a:pt x="10145" y="4266"/>
                  </a:cubicBezTo>
                  <a:lnTo>
                    <a:pt x="10145" y="4266"/>
                  </a:lnTo>
                  <a:cubicBezTo>
                    <a:pt x="10145" y="4265"/>
                    <a:pt x="10145" y="4264"/>
                    <a:pt x="10145" y="4263"/>
                  </a:cubicBezTo>
                  <a:close/>
                  <a:moveTo>
                    <a:pt x="10252" y="4263"/>
                  </a:moveTo>
                  <a:cubicBezTo>
                    <a:pt x="10240" y="4263"/>
                    <a:pt x="10240" y="4275"/>
                    <a:pt x="10228" y="4275"/>
                  </a:cubicBezTo>
                  <a:cubicBezTo>
                    <a:pt x="10228" y="4275"/>
                    <a:pt x="10240" y="4263"/>
                    <a:pt x="10240" y="4263"/>
                  </a:cubicBezTo>
                  <a:close/>
                  <a:moveTo>
                    <a:pt x="10204" y="4263"/>
                  </a:moveTo>
                  <a:cubicBezTo>
                    <a:pt x="10204" y="4275"/>
                    <a:pt x="10216" y="4275"/>
                    <a:pt x="10216" y="4275"/>
                  </a:cubicBezTo>
                  <a:cubicBezTo>
                    <a:pt x="10216" y="4275"/>
                    <a:pt x="10204" y="4287"/>
                    <a:pt x="10204" y="4287"/>
                  </a:cubicBezTo>
                  <a:cubicBezTo>
                    <a:pt x="10204" y="4275"/>
                    <a:pt x="10192" y="4275"/>
                    <a:pt x="10192" y="4263"/>
                  </a:cubicBezTo>
                  <a:lnTo>
                    <a:pt x="10192" y="4263"/>
                  </a:lnTo>
                  <a:cubicBezTo>
                    <a:pt x="10192" y="4263"/>
                    <a:pt x="10204" y="4275"/>
                    <a:pt x="10204" y="4275"/>
                  </a:cubicBezTo>
                  <a:cubicBezTo>
                    <a:pt x="10204" y="4275"/>
                    <a:pt x="10204" y="4263"/>
                    <a:pt x="10204" y="4263"/>
                  </a:cubicBezTo>
                  <a:close/>
                  <a:moveTo>
                    <a:pt x="10238" y="4285"/>
                  </a:moveTo>
                  <a:lnTo>
                    <a:pt x="10238" y="4285"/>
                  </a:lnTo>
                  <a:cubicBezTo>
                    <a:pt x="10235" y="4285"/>
                    <a:pt x="10231" y="4286"/>
                    <a:pt x="10228" y="4287"/>
                  </a:cubicBezTo>
                  <a:lnTo>
                    <a:pt x="10240" y="4287"/>
                  </a:lnTo>
                  <a:cubicBezTo>
                    <a:pt x="10239" y="4286"/>
                    <a:pt x="10238" y="4285"/>
                    <a:pt x="10238" y="4285"/>
                  </a:cubicBezTo>
                  <a:close/>
                  <a:moveTo>
                    <a:pt x="10216" y="4287"/>
                  </a:moveTo>
                  <a:cubicBezTo>
                    <a:pt x="10228" y="4299"/>
                    <a:pt x="10228" y="4299"/>
                    <a:pt x="10228" y="4299"/>
                  </a:cubicBezTo>
                  <a:lnTo>
                    <a:pt x="10216" y="4299"/>
                  </a:lnTo>
                  <a:cubicBezTo>
                    <a:pt x="10216" y="4299"/>
                    <a:pt x="10216" y="4287"/>
                    <a:pt x="10216" y="4287"/>
                  </a:cubicBezTo>
                  <a:close/>
                  <a:moveTo>
                    <a:pt x="10274" y="4278"/>
                  </a:moveTo>
                  <a:cubicBezTo>
                    <a:pt x="10282" y="4278"/>
                    <a:pt x="10282" y="4281"/>
                    <a:pt x="10276" y="4287"/>
                  </a:cubicBezTo>
                  <a:lnTo>
                    <a:pt x="10264" y="4287"/>
                  </a:lnTo>
                  <a:cubicBezTo>
                    <a:pt x="10252" y="4287"/>
                    <a:pt x="10240" y="4299"/>
                    <a:pt x="10228" y="4299"/>
                  </a:cubicBezTo>
                  <a:cubicBezTo>
                    <a:pt x="10228" y="4299"/>
                    <a:pt x="10228" y="4299"/>
                    <a:pt x="10228" y="4287"/>
                  </a:cubicBezTo>
                  <a:cubicBezTo>
                    <a:pt x="10228" y="4281"/>
                    <a:pt x="10228" y="4278"/>
                    <a:pt x="10230" y="4278"/>
                  </a:cubicBezTo>
                  <a:cubicBezTo>
                    <a:pt x="10231" y="4278"/>
                    <a:pt x="10233" y="4280"/>
                    <a:pt x="10238" y="4285"/>
                  </a:cubicBezTo>
                  <a:lnTo>
                    <a:pt x="10238" y="4285"/>
                  </a:lnTo>
                  <a:cubicBezTo>
                    <a:pt x="10256" y="4280"/>
                    <a:pt x="10268" y="4278"/>
                    <a:pt x="10274" y="4278"/>
                  </a:cubicBezTo>
                  <a:close/>
                  <a:moveTo>
                    <a:pt x="10133" y="4227"/>
                  </a:moveTo>
                  <a:cubicBezTo>
                    <a:pt x="10145" y="4227"/>
                    <a:pt x="10145" y="4239"/>
                    <a:pt x="10145" y="4239"/>
                  </a:cubicBezTo>
                  <a:cubicBezTo>
                    <a:pt x="10145" y="4239"/>
                    <a:pt x="10145" y="4251"/>
                    <a:pt x="10145" y="4251"/>
                  </a:cubicBezTo>
                  <a:cubicBezTo>
                    <a:pt x="10157" y="4251"/>
                    <a:pt x="10157" y="4251"/>
                    <a:pt x="10157" y="4263"/>
                  </a:cubicBezTo>
                  <a:lnTo>
                    <a:pt x="10181" y="4263"/>
                  </a:lnTo>
                  <a:cubicBezTo>
                    <a:pt x="10181" y="4275"/>
                    <a:pt x="10192" y="4287"/>
                    <a:pt x="10192" y="4287"/>
                  </a:cubicBezTo>
                  <a:cubicBezTo>
                    <a:pt x="10192" y="4299"/>
                    <a:pt x="10192" y="4299"/>
                    <a:pt x="10192" y="4299"/>
                  </a:cubicBezTo>
                  <a:cubicBezTo>
                    <a:pt x="10181" y="4299"/>
                    <a:pt x="10157" y="4311"/>
                    <a:pt x="10169" y="4311"/>
                  </a:cubicBezTo>
                  <a:cubicBezTo>
                    <a:pt x="10180" y="4311"/>
                    <a:pt x="10192" y="4299"/>
                    <a:pt x="10192" y="4299"/>
                  </a:cubicBezTo>
                  <a:lnTo>
                    <a:pt x="10192" y="4299"/>
                  </a:lnTo>
                  <a:cubicBezTo>
                    <a:pt x="10192" y="4299"/>
                    <a:pt x="10181" y="4311"/>
                    <a:pt x="10181" y="4311"/>
                  </a:cubicBezTo>
                  <a:cubicBezTo>
                    <a:pt x="10169" y="4317"/>
                    <a:pt x="10160" y="4317"/>
                    <a:pt x="10152" y="4317"/>
                  </a:cubicBezTo>
                  <a:cubicBezTo>
                    <a:pt x="10145" y="4317"/>
                    <a:pt x="10139" y="4317"/>
                    <a:pt x="10133" y="4323"/>
                  </a:cubicBezTo>
                  <a:cubicBezTo>
                    <a:pt x="10133" y="4288"/>
                    <a:pt x="10144" y="4310"/>
                    <a:pt x="10145" y="4266"/>
                  </a:cubicBezTo>
                  <a:lnTo>
                    <a:pt x="10145" y="4266"/>
                  </a:lnTo>
                  <a:cubicBezTo>
                    <a:pt x="10145" y="4266"/>
                    <a:pt x="10145" y="4266"/>
                    <a:pt x="10145" y="4266"/>
                  </a:cubicBezTo>
                  <a:cubicBezTo>
                    <a:pt x="10144" y="4266"/>
                    <a:pt x="10143" y="4247"/>
                    <a:pt x="10133" y="4227"/>
                  </a:cubicBezTo>
                  <a:close/>
                  <a:moveTo>
                    <a:pt x="11050" y="4227"/>
                  </a:moveTo>
                  <a:lnTo>
                    <a:pt x="11050" y="4227"/>
                  </a:lnTo>
                  <a:cubicBezTo>
                    <a:pt x="11038" y="4239"/>
                    <a:pt x="11073" y="4263"/>
                    <a:pt x="11062" y="4275"/>
                  </a:cubicBezTo>
                  <a:cubicBezTo>
                    <a:pt x="11055" y="4261"/>
                    <a:pt x="11044" y="4255"/>
                    <a:pt x="11036" y="4255"/>
                  </a:cubicBezTo>
                  <a:cubicBezTo>
                    <a:pt x="11030" y="4255"/>
                    <a:pt x="11026" y="4258"/>
                    <a:pt x="11026" y="4263"/>
                  </a:cubicBezTo>
                  <a:cubicBezTo>
                    <a:pt x="11034" y="4263"/>
                    <a:pt x="11036" y="4258"/>
                    <a:pt x="11041" y="4258"/>
                  </a:cubicBezTo>
                  <a:cubicBezTo>
                    <a:pt x="11043" y="4258"/>
                    <a:pt x="11046" y="4259"/>
                    <a:pt x="11050" y="4263"/>
                  </a:cubicBezTo>
                  <a:cubicBezTo>
                    <a:pt x="11038" y="4275"/>
                    <a:pt x="11073" y="4311"/>
                    <a:pt x="11073" y="4334"/>
                  </a:cubicBezTo>
                  <a:cubicBezTo>
                    <a:pt x="11081" y="4331"/>
                    <a:pt x="11089" y="4329"/>
                    <a:pt x="11097" y="4329"/>
                  </a:cubicBezTo>
                  <a:cubicBezTo>
                    <a:pt x="11113" y="4329"/>
                    <a:pt x="11129" y="4334"/>
                    <a:pt x="11145" y="4334"/>
                  </a:cubicBezTo>
                  <a:cubicBezTo>
                    <a:pt x="11121" y="4334"/>
                    <a:pt x="11109" y="4311"/>
                    <a:pt x="11085" y="4299"/>
                  </a:cubicBezTo>
                  <a:cubicBezTo>
                    <a:pt x="11062" y="4275"/>
                    <a:pt x="11157" y="4287"/>
                    <a:pt x="11050" y="4227"/>
                  </a:cubicBezTo>
                  <a:close/>
                  <a:moveTo>
                    <a:pt x="10232" y="4335"/>
                  </a:moveTo>
                  <a:cubicBezTo>
                    <a:pt x="10242" y="4336"/>
                    <a:pt x="10252" y="4339"/>
                    <a:pt x="10252" y="4346"/>
                  </a:cubicBezTo>
                  <a:cubicBezTo>
                    <a:pt x="10231" y="4346"/>
                    <a:pt x="10238" y="4337"/>
                    <a:pt x="10232" y="4335"/>
                  </a:cubicBezTo>
                  <a:close/>
                  <a:moveTo>
                    <a:pt x="10740" y="4323"/>
                  </a:moveTo>
                  <a:lnTo>
                    <a:pt x="10669" y="4334"/>
                  </a:lnTo>
                  <a:cubicBezTo>
                    <a:pt x="10669" y="4346"/>
                    <a:pt x="10716" y="4346"/>
                    <a:pt x="10716" y="4346"/>
                  </a:cubicBezTo>
                  <a:cubicBezTo>
                    <a:pt x="10728" y="4334"/>
                    <a:pt x="10764" y="4323"/>
                    <a:pt x="10740" y="4323"/>
                  </a:cubicBezTo>
                  <a:close/>
                  <a:moveTo>
                    <a:pt x="10216" y="4334"/>
                  </a:moveTo>
                  <a:cubicBezTo>
                    <a:pt x="10220" y="4334"/>
                    <a:pt x="10224" y="4334"/>
                    <a:pt x="10228" y="4335"/>
                  </a:cubicBezTo>
                  <a:lnTo>
                    <a:pt x="10228" y="4335"/>
                  </a:lnTo>
                  <a:cubicBezTo>
                    <a:pt x="10228" y="4347"/>
                    <a:pt x="10216" y="4358"/>
                    <a:pt x="10216" y="4358"/>
                  </a:cubicBezTo>
                  <a:cubicBezTo>
                    <a:pt x="10216" y="4346"/>
                    <a:pt x="10216" y="4346"/>
                    <a:pt x="10216" y="4334"/>
                  </a:cubicBezTo>
                  <a:close/>
                  <a:moveTo>
                    <a:pt x="10669" y="4358"/>
                  </a:moveTo>
                  <a:cubicBezTo>
                    <a:pt x="10654" y="4366"/>
                    <a:pt x="10627" y="4368"/>
                    <a:pt x="10610" y="4369"/>
                  </a:cubicBezTo>
                  <a:lnTo>
                    <a:pt x="10610" y="4369"/>
                  </a:lnTo>
                  <a:cubicBezTo>
                    <a:pt x="10618" y="4361"/>
                    <a:pt x="10622" y="4359"/>
                    <a:pt x="10626" y="4359"/>
                  </a:cubicBezTo>
                  <a:cubicBezTo>
                    <a:pt x="10630" y="4359"/>
                    <a:pt x="10634" y="4362"/>
                    <a:pt x="10644" y="4362"/>
                  </a:cubicBezTo>
                  <a:cubicBezTo>
                    <a:pt x="10650" y="4362"/>
                    <a:pt x="10658" y="4361"/>
                    <a:pt x="10669" y="4358"/>
                  </a:cubicBezTo>
                  <a:close/>
                  <a:moveTo>
                    <a:pt x="10204" y="4334"/>
                  </a:moveTo>
                  <a:cubicBezTo>
                    <a:pt x="10204" y="4346"/>
                    <a:pt x="10204" y="4358"/>
                    <a:pt x="10216" y="4370"/>
                  </a:cubicBezTo>
                  <a:cubicBezTo>
                    <a:pt x="10216" y="4370"/>
                    <a:pt x="10204" y="4370"/>
                    <a:pt x="10204" y="4382"/>
                  </a:cubicBezTo>
                  <a:cubicBezTo>
                    <a:pt x="10204" y="4370"/>
                    <a:pt x="10192" y="4346"/>
                    <a:pt x="10204" y="4334"/>
                  </a:cubicBezTo>
                  <a:close/>
                  <a:moveTo>
                    <a:pt x="10670" y="4377"/>
                  </a:moveTo>
                  <a:cubicBezTo>
                    <a:pt x="10666" y="4377"/>
                    <a:pt x="10645" y="4382"/>
                    <a:pt x="10645" y="4382"/>
                  </a:cubicBezTo>
                  <a:lnTo>
                    <a:pt x="10657" y="4382"/>
                  </a:lnTo>
                  <a:cubicBezTo>
                    <a:pt x="10669" y="4378"/>
                    <a:pt x="10671" y="4377"/>
                    <a:pt x="10670" y="4377"/>
                  </a:cubicBezTo>
                  <a:close/>
                  <a:moveTo>
                    <a:pt x="10157" y="4323"/>
                  </a:moveTo>
                  <a:lnTo>
                    <a:pt x="10145" y="4334"/>
                  </a:lnTo>
                  <a:cubicBezTo>
                    <a:pt x="10169" y="4346"/>
                    <a:pt x="10145" y="4346"/>
                    <a:pt x="10169" y="4394"/>
                  </a:cubicBezTo>
                  <a:cubicBezTo>
                    <a:pt x="10149" y="4375"/>
                    <a:pt x="10146" y="4331"/>
                    <a:pt x="10138" y="4323"/>
                  </a:cubicBezTo>
                  <a:close/>
                  <a:moveTo>
                    <a:pt x="10181" y="4323"/>
                  </a:moveTo>
                  <a:cubicBezTo>
                    <a:pt x="10181" y="4323"/>
                    <a:pt x="10181" y="4323"/>
                    <a:pt x="10181" y="4334"/>
                  </a:cubicBezTo>
                  <a:cubicBezTo>
                    <a:pt x="10181" y="4346"/>
                    <a:pt x="10181" y="4358"/>
                    <a:pt x="10192" y="4382"/>
                  </a:cubicBezTo>
                  <a:cubicBezTo>
                    <a:pt x="10192" y="4394"/>
                    <a:pt x="10181" y="4394"/>
                    <a:pt x="10181" y="4394"/>
                  </a:cubicBezTo>
                  <a:cubicBezTo>
                    <a:pt x="10181" y="4394"/>
                    <a:pt x="10181" y="4394"/>
                    <a:pt x="10181" y="4382"/>
                  </a:cubicBezTo>
                  <a:cubicBezTo>
                    <a:pt x="10157" y="4358"/>
                    <a:pt x="10169" y="4346"/>
                    <a:pt x="10157" y="4323"/>
                  </a:cubicBezTo>
                  <a:close/>
                  <a:moveTo>
                    <a:pt x="9073" y="4383"/>
                  </a:moveTo>
                  <a:cubicBezTo>
                    <a:pt x="9080" y="4396"/>
                    <a:pt x="9084" y="4406"/>
                    <a:pt x="9073" y="4406"/>
                  </a:cubicBezTo>
                  <a:cubicBezTo>
                    <a:pt x="9073" y="4394"/>
                    <a:pt x="9073" y="4394"/>
                    <a:pt x="9073" y="4383"/>
                  </a:cubicBezTo>
                  <a:close/>
                  <a:moveTo>
                    <a:pt x="10049" y="4518"/>
                  </a:moveTo>
                  <a:cubicBezTo>
                    <a:pt x="10049" y="4520"/>
                    <a:pt x="10049" y="4522"/>
                    <a:pt x="10050" y="4525"/>
                  </a:cubicBezTo>
                  <a:cubicBezTo>
                    <a:pt x="10050" y="4523"/>
                    <a:pt x="10049" y="4521"/>
                    <a:pt x="10049" y="4518"/>
                  </a:cubicBezTo>
                  <a:close/>
                  <a:moveTo>
                    <a:pt x="10994" y="4499"/>
                  </a:moveTo>
                  <a:cubicBezTo>
                    <a:pt x="10978" y="4499"/>
                    <a:pt x="10980" y="4528"/>
                    <a:pt x="10990" y="4549"/>
                  </a:cubicBezTo>
                  <a:lnTo>
                    <a:pt x="11002" y="4549"/>
                  </a:lnTo>
                  <a:cubicBezTo>
                    <a:pt x="11014" y="4537"/>
                    <a:pt x="11014" y="4525"/>
                    <a:pt x="11038" y="4525"/>
                  </a:cubicBezTo>
                  <a:cubicBezTo>
                    <a:pt x="11026" y="4513"/>
                    <a:pt x="11014" y="4513"/>
                    <a:pt x="11002" y="4501"/>
                  </a:cubicBezTo>
                  <a:cubicBezTo>
                    <a:pt x="10999" y="4500"/>
                    <a:pt x="10996" y="4499"/>
                    <a:pt x="10994" y="4499"/>
                  </a:cubicBezTo>
                  <a:close/>
                  <a:moveTo>
                    <a:pt x="8489" y="4584"/>
                  </a:moveTo>
                  <a:cubicBezTo>
                    <a:pt x="8496" y="4588"/>
                    <a:pt x="8502" y="4591"/>
                    <a:pt x="8509" y="4593"/>
                  </a:cubicBezTo>
                  <a:lnTo>
                    <a:pt x="8509" y="4593"/>
                  </a:lnTo>
                  <a:cubicBezTo>
                    <a:pt x="8502" y="4590"/>
                    <a:pt x="8496" y="4587"/>
                    <a:pt x="8489" y="4584"/>
                  </a:cubicBezTo>
                  <a:close/>
                  <a:moveTo>
                    <a:pt x="11312" y="4573"/>
                  </a:moveTo>
                  <a:cubicBezTo>
                    <a:pt x="11321" y="4582"/>
                    <a:pt x="11316" y="4591"/>
                    <a:pt x="11313" y="4594"/>
                  </a:cubicBezTo>
                  <a:lnTo>
                    <a:pt x="11313" y="4594"/>
                  </a:lnTo>
                  <a:cubicBezTo>
                    <a:pt x="11310" y="4586"/>
                    <a:pt x="11309" y="4578"/>
                    <a:pt x="11312" y="4573"/>
                  </a:cubicBezTo>
                  <a:close/>
                  <a:moveTo>
                    <a:pt x="4066" y="4593"/>
                  </a:moveTo>
                  <a:lnTo>
                    <a:pt x="4061" y="4596"/>
                  </a:lnTo>
                  <a:cubicBezTo>
                    <a:pt x="4065" y="4596"/>
                    <a:pt x="4066" y="4595"/>
                    <a:pt x="4066" y="4593"/>
                  </a:cubicBezTo>
                  <a:close/>
                  <a:moveTo>
                    <a:pt x="8597" y="4620"/>
                  </a:moveTo>
                  <a:cubicBezTo>
                    <a:pt x="8597" y="4632"/>
                    <a:pt x="8609" y="4632"/>
                    <a:pt x="8609" y="4632"/>
                  </a:cubicBezTo>
                  <a:cubicBezTo>
                    <a:pt x="8609" y="4632"/>
                    <a:pt x="8609" y="4632"/>
                    <a:pt x="8597" y="4620"/>
                  </a:cubicBezTo>
                  <a:close/>
                  <a:moveTo>
                    <a:pt x="8592" y="4631"/>
                  </a:moveTo>
                  <a:lnTo>
                    <a:pt x="8609" y="4656"/>
                  </a:lnTo>
                  <a:cubicBezTo>
                    <a:pt x="8609" y="4637"/>
                    <a:pt x="8601" y="4641"/>
                    <a:pt x="8592" y="4631"/>
                  </a:cubicBezTo>
                  <a:close/>
                  <a:moveTo>
                    <a:pt x="11338" y="4656"/>
                  </a:moveTo>
                  <a:lnTo>
                    <a:pt x="11338" y="4656"/>
                  </a:lnTo>
                  <a:cubicBezTo>
                    <a:pt x="11337" y="4656"/>
                    <a:pt x="11336" y="4656"/>
                    <a:pt x="11335" y="4656"/>
                  </a:cubicBezTo>
                  <a:cubicBezTo>
                    <a:pt x="11339" y="4658"/>
                    <a:pt x="11340" y="4658"/>
                    <a:pt x="11341" y="4658"/>
                  </a:cubicBezTo>
                  <a:cubicBezTo>
                    <a:pt x="11341" y="4658"/>
                    <a:pt x="11340" y="4657"/>
                    <a:pt x="11338" y="4656"/>
                  </a:cubicBezTo>
                  <a:close/>
                  <a:moveTo>
                    <a:pt x="8609" y="4620"/>
                  </a:moveTo>
                  <a:cubicBezTo>
                    <a:pt x="8621" y="4656"/>
                    <a:pt x="8633" y="4692"/>
                    <a:pt x="8621" y="4692"/>
                  </a:cubicBezTo>
                  <a:lnTo>
                    <a:pt x="8609" y="4692"/>
                  </a:lnTo>
                  <a:cubicBezTo>
                    <a:pt x="8573" y="4632"/>
                    <a:pt x="8609" y="4668"/>
                    <a:pt x="8585" y="4620"/>
                  </a:cubicBezTo>
                  <a:lnTo>
                    <a:pt x="8585" y="4620"/>
                  </a:lnTo>
                  <a:cubicBezTo>
                    <a:pt x="8587" y="4625"/>
                    <a:pt x="8590" y="4628"/>
                    <a:pt x="8592" y="4631"/>
                  </a:cubicBezTo>
                  <a:lnTo>
                    <a:pt x="8592" y="4631"/>
                  </a:lnTo>
                  <a:lnTo>
                    <a:pt x="8585" y="4620"/>
                  </a:lnTo>
                  <a:lnTo>
                    <a:pt x="8585" y="4620"/>
                  </a:lnTo>
                  <a:cubicBezTo>
                    <a:pt x="8585" y="4620"/>
                    <a:pt x="8585" y="4620"/>
                    <a:pt x="8585" y="4620"/>
                  </a:cubicBezTo>
                  <a:lnTo>
                    <a:pt x="8585" y="4620"/>
                  </a:lnTo>
                  <a:cubicBezTo>
                    <a:pt x="8585" y="4629"/>
                    <a:pt x="8585" y="4637"/>
                    <a:pt x="8581" y="4637"/>
                  </a:cubicBezTo>
                  <a:cubicBezTo>
                    <a:pt x="8579" y="4637"/>
                    <a:pt x="8577" y="4636"/>
                    <a:pt x="8573" y="4632"/>
                  </a:cubicBezTo>
                  <a:cubicBezTo>
                    <a:pt x="8561" y="4620"/>
                    <a:pt x="8561" y="4620"/>
                    <a:pt x="8561" y="4620"/>
                  </a:cubicBezTo>
                  <a:close/>
                  <a:moveTo>
                    <a:pt x="10258" y="4710"/>
                  </a:moveTo>
                  <a:lnTo>
                    <a:pt x="10258" y="4710"/>
                  </a:lnTo>
                  <a:cubicBezTo>
                    <a:pt x="10259" y="4710"/>
                    <a:pt x="10256" y="4715"/>
                    <a:pt x="10264" y="4715"/>
                  </a:cubicBezTo>
                  <a:cubicBezTo>
                    <a:pt x="10240" y="4715"/>
                    <a:pt x="10204" y="4727"/>
                    <a:pt x="10204" y="4727"/>
                  </a:cubicBezTo>
                  <a:cubicBezTo>
                    <a:pt x="10192" y="4731"/>
                    <a:pt x="10186" y="4733"/>
                    <a:pt x="10182" y="4733"/>
                  </a:cubicBezTo>
                  <a:cubicBezTo>
                    <a:pt x="10175" y="4733"/>
                    <a:pt x="10181" y="4727"/>
                    <a:pt x="10181" y="4727"/>
                  </a:cubicBezTo>
                  <a:lnTo>
                    <a:pt x="10181" y="4727"/>
                  </a:lnTo>
                  <a:lnTo>
                    <a:pt x="10252" y="4715"/>
                  </a:lnTo>
                  <a:cubicBezTo>
                    <a:pt x="10256" y="4712"/>
                    <a:pt x="10257" y="4710"/>
                    <a:pt x="10258" y="4710"/>
                  </a:cubicBezTo>
                  <a:close/>
                  <a:moveTo>
                    <a:pt x="10788" y="4692"/>
                  </a:moveTo>
                  <a:lnTo>
                    <a:pt x="10788" y="4692"/>
                  </a:lnTo>
                  <a:cubicBezTo>
                    <a:pt x="10800" y="4715"/>
                    <a:pt x="10812" y="4715"/>
                    <a:pt x="10847" y="4739"/>
                  </a:cubicBezTo>
                  <a:lnTo>
                    <a:pt x="10835" y="4715"/>
                  </a:lnTo>
                  <a:lnTo>
                    <a:pt x="10788" y="4692"/>
                  </a:lnTo>
                  <a:close/>
                  <a:moveTo>
                    <a:pt x="8097" y="4442"/>
                  </a:moveTo>
                  <a:cubicBezTo>
                    <a:pt x="8109" y="4477"/>
                    <a:pt x="8156" y="4501"/>
                    <a:pt x="8204" y="4537"/>
                  </a:cubicBezTo>
                  <a:cubicBezTo>
                    <a:pt x="8276" y="4561"/>
                    <a:pt x="8335" y="4573"/>
                    <a:pt x="8406" y="4596"/>
                  </a:cubicBezTo>
                  <a:cubicBezTo>
                    <a:pt x="8466" y="4620"/>
                    <a:pt x="8537" y="4656"/>
                    <a:pt x="8585" y="4715"/>
                  </a:cubicBezTo>
                  <a:lnTo>
                    <a:pt x="8573" y="4715"/>
                  </a:lnTo>
                  <a:cubicBezTo>
                    <a:pt x="8585" y="4715"/>
                    <a:pt x="8597" y="4727"/>
                    <a:pt x="8621" y="4751"/>
                  </a:cubicBezTo>
                  <a:cubicBezTo>
                    <a:pt x="8609" y="4751"/>
                    <a:pt x="8609" y="4763"/>
                    <a:pt x="8609" y="4763"/>
                  </a:cubicBezTo>
                  <a:cubicBezTo>
                    <a:pt x="8597" y="4751"/>
                    <a:pt x="8585" y="4739"/>
                    <a:pt x="8561" y="4727"/>
                  </a:cubicBezTo>
                  <a:cubicBezTo>
                    <a:pt x="8549" y="4715"/>
                    <a:pt x="8537" y="4692"/>
                    <a:pt x="8526" y="4680"/>
                  </a:cubicBezTo>
                  <a:cubicBezTo>
                    <a:pt x="8526" y="4680"/>
                    <a:pt x="8526" y="4692"/>
                    <a:pt x="8526" y="4704"/>
                  </a:cubicBezTo>
                  <a:cubicBezTo>
                    <a:pt x="8514" y="4692"/>
                    <a:pt x="8490" y="4680"/>
                    <a:pt x="8478" y="4680"/>
                  </a:cubicBezTo>
                  <a:lnTo>
                    <a:pt x="8478" y="4715"/>
                  </a:lnTo>
                  <a:cubicBezTo>
                    <a:pt x="8406" y="4680"/>
                    <a:pt x="8311" y="4632"/>
                    <a:pt x="8252" y="4585"/>
                  </a:cubicBezTo>
                  <a:cubicBezTo>
                    <a:pt x="8210" y="4559"/>
                    <a:pt x="8187" y="4553"/>
                    <a:pt x="8166" y="4553"/>
                  </a:cubicBezTo>
                  <a:cubicBezTo>
                    <a:pt x="8150" y="4553"/>
                    <a:pt x="8135" y="4556"/>
                    <a:pt x="8115" y="4556"/>
                  </a:cubicBezTo>
                  <a:cubicBezTo>
                    <a:pt x="8101" y="4556"/>
                    <a:pt x="8084" y="4554"/>
                    <a:pt x="8061" y="4549"/>
                  </a:cubicBezTo>
                  <a:cubicBezTo>
                    <a:pt x="8037" y="4501"/>
                    <a:pt x="8061" y="4465"/>
                    <a:pt x="8097" y="4442"/>
                  </a:cubicBezTo>
                  <a:close/>
                  <a:moveTo>
                    <a:pt x="10133" y="4775"/>
                  </a:moveTo>
                  <a:lnTo>
                    <a:pt x="10121" y="4787"/>
                  </a:lnTo>
                  <a:cubicBezTo>
                    <a:pt x="10131" y="4782"/>
                    <a:pt x="10142" y="4779"/>
                    <a:pt x="10152" y="4777"/>
                  </a:cubicBezTo>
                  <a:lnTo>
                    <a:pt x="10152" y="4777"/>
                  </a:lnTo>
                  <a:cubicBezTo>
                    <a:pt x="10154" y="4779"/>
                    <a:pt x="10149" y="4780"/>
                    <a:pt x="10149" y="4780"/>
                  </a:cubicBezTo>
                  <a:cubicBezTo>
                    <a:pt x="10149" y="4780"/>
                    <a:pt x="10152" y="4779"/>
                    <a:pt x="10166" y="4776"/>
                  </a:cubicBezTo>
                  <a:lnTo>
                    <a:pt x="10166" y="4776"/>
                  </a:lnTo>
                  <a:cubicBezTo>
                    <a:pt x="10162" y="4776"/>
                    <a:pt x="10157" y="4776"/>
                    <a:pt x="10152" y="4777"/>
                  </a:cubicBezTo>
                  <a:lnTo>
                    <a:pt x="10152" y="4777"/>
                  </a:lnTo>
                  <a:cubicBezTo>
                    <a:pt x="10151" y="4776"/>
                    <a:pt x="10146" y="4775"/>
                    <a:pt x="10133" y="4775"/>
                  </a:cubicBezTo>
                  <a:close/>
                  <a:moveTo>
                    <a:pt x="9273" y="4828"/>
                  </a:moveTo>
                  <a:lnTo>
                    <a:pt x="9273" y="4828"/>
                  </a:lnTo>
                  <a:cubicBezTo>
                    <a:pt x="9272" y="4832"/>
                    <a:pt x="9273" y="4838"/>
                    <a:pt x="9276" y="4846"/>
                  </a:cubicBezTo>
                  <a:cubicBezTo>
                    <a:pt x="9276" y="4841"/>
                    <a:pt x="9274" y="4835"/>
                    <a:pt x="9273" y="4828"/>
                  </a:cubicBezTo>
                  <a:close/>
                  <a:moveTo>
                    <a:pt x="10407" y="4858"/>
                  </a:moveTo>
                  <a:cubicBezTo>
                    <a:pt x="10400" y="4858"/>
                    <a:pt x="10401" y="4858"/>
                    <a:pt x="10403" y="4860"/>
                  </a:cubicBezTo>
                  <a:lnTo>
                    <a:pt x="10403" y="4860"/>
                  </a:lnTo>
                  <a:cubicBezTo>
                    <a:pt x="10410" y="4859"/>
                    <a:pt x="10417" y="4859"/>
                    <a:pt x="10424" y="4858"/>
                  </a:cubicBezTo>
                  <a:lnTo>
                    <a:pt x="10424" y="4858"/>
                  </a:lnTo>
                  <a:cubicBezTo>
                    <a:pt x="10424" y="4858"/>
                    <a:pt x="10424" y="4858"/>
                    <a:pt x="10425" y="4858"/>
                  </a:cubicBezTo>
                  <a:close/>
                  <a:moveTo>
                    <a:pt x="9347" y="4846"/>
                  </a:moveTo>
                  <a:lnTo>
                    <a:pt x="9359" y="4870"/>
                  </a:lnTo>
                  <a:cubicBezTo>
                    <a:pt x="9361" y="4872"/>
                    <a:pt x="9362" y="4873"/>
                    <a:pt x="9362" y="4873"/>
                  </a:cubicBezTo>
                  <a:cubicBezTo>
                    <a:pt x="9365" y="4873"/>
                    <a:pt x="9347" y="4847"/>
                    <a:pt x="9347" y="4846"/>
                  </a:cubicBezTo>
                  <a:close/>
                  <a:moveTo>
                    <a:pt x="10395" y="4882"/>
                  </a:moveTo>
                  <a:cubicBezTo>
                    <a:pt x="10379" y="4890"/>
                    <a:pt x="10394" y="4893"/>
                    <a:pt x="10406" y="4894"/>
                  </a:cubicBezTo>
                  <a:lnTo>
                    <a:pt x="10406" y="4894"/>
                  </a:lnTo>
                  <a:lnTo>
                    <a:pt x="10395" y="4882"/>
                  </a:lnTo>
                  <a:close/>
                  <a:moveTo>
                    <a:pt x="10241" y="4892"/>
                  </a:moveTo>
                  <a:lnTo>
                    <a:pt x="10241" y="4892"/>
                  </a:lnTo>
                  <a:cubicBezTo>
                    <a:pt x="10237" y="4893"/>
                    <a:pt x="10233" y="4893"/>
                    <a:pt x="10228" y="4894"/>
                  </a:cubicBezTo>
                  <a:lnTo>
                    <a:pt x="10240" y="4894"/>
                  </a:lnTo>
                  <a:cubicBezTo>
                    <a:pt x="10241" y="4893"/>
                    <a:pt x="10241" y="4893"/>
                    <a:pt x="10241" y="4892"/>
                  </a:cubicBezTo>
                  <a:close/>
                  <a:moveTo>
                    <a:pt x="10240" y="4846"/>
                  </a:moveTo>
                  <a:cubicBezTo>
                    <a:pt x="10198" y="4852"/>
                    <a:pt x="10201" y="4852"/>
                    <a:pt x="10212" y="4852"/>
                  </a:cubicBezTo>
                  <a:cubicBezTo>
                    <a:pt x="10222" y="4852"/>
                    <a:pt x="10240" y="4852"/>
                    <a:pt x="10228" y="4858"/>
                  </a:cubicBezTo>
                  <a:lnTo>
                    <a:pt x="10145" y="4858"/>
                  </a:lnTo>
                  <a:cubicBezTo>
                    <a:pt x="10151" y="4864"/>
                    <a:pt x="10172" y="4864"/>
                    <a:pt x="10186" y="4864"/>
                  </a:cubicBezTo>
                  <a:cubicBezTo>
                    <a:pt x="10201" y="4864"/>
                    <a:pt x="10210" y="4864"/>
                    <a:pt x="10192" y="4870"/>
                  </a:cubicBezTo>
                  <a:cubicBezTo>
                    <a:pt x="10216" y="4870"/>
                    <a:pt x="10157" y="4882"/>
                    <a:pt x="10145" y="4894"/>
                  </a:cubicBezTo>
                  <a:cubicBezTo>
                    <a:pt x="10163" y="4888"/>
                    <a:pt x="10189" y="4885"/>
                    <a:pt x="10210" y="4885"/>
                  </a:cubicBezTo>
                  <a:cubicBezTo>
                    <a:pt x="10228" y="4885"/>
                    <a:pt x="10242" y="4887"/>
                    <a:pt x="10241" y="4892"/>
                  </a:cubicBezTo>
                  <a:lnTo>
                    <a:pt x="10241" y="4892"/>
                  </a:lnTo>
                  <a:cubicBezTo>
                    <a:pt x="10247" y="4891"/>
                    <a:pt x="10252" y="4891"/>
                    <a:pt x="10256" y="4891"/>
                  </a:cubicBezTo>
                  <a:cubicBezTo>
                    <a:pt x="10261" y="4891"/>
                    <a:pt x="10264" y="4892"/>
                    <a:pt x="10264" y="4894"/>
                  </a:cubicBezTo>
                  <a:cubicBezTo>
                    <a:pt x="10264" y="4894"/>
                    <a:pt x="10311" y="4894"/>
                    <a:pt x="10311" y="4882"/>
                  </a:cubicBezTo>
                  <a:cubicBezTo>
                    <a:pt x="10335" y="4882"/>
                    <a:pt x="10347" y="4894"/>
                    <a:pt x="10323" y="4894"/>
                  </a:cubicBezTo>
                  <a:lnTo>
                    <a:pt x="10359" y="4894"/>
                  </a:lnTo>
                  <a:cubicBezTo>
                    <a:pt x="10377" y="4888"/>
                    <a:pt x="10368" y="4888"/>
                    <a:pt x="10361" y="4888"/>
                  </a:cubicBezTo>
                  <a:cubicBezTo>
                    <a:pt x="10353" y="4888"/>
                    <a:pt x="10347" y="4888"/>
                    <a:pt x="10371" y="4882"/>
                  </a:cubicBezTo>
                  <a:lnTo>
                    <a:pt x="10323" y="4882"/>
                  </a:lnTo>
                  <a:cubicBezTo>
                    <a:pt x="10335" y="4870"/>
                    <a:pt x="10383" y="4870"/>
                    <a:pt x="10407" y="4870"/>
                  </a:cubicBezTo>
                  <a:cubicBezTo>
                    <a:pt x="10407" y="4865"/>
                    <a:pt x="10404" y="4862"/>
                    <a:pt x="10403" y="4860"/>
                  </a:cubicBezTo>
                  <a:lnTo>
                    <a:pt x="10403" y="4860"/>
                  </a:lnTo>
                  <a:cubicBezTo>
                    <a:pt x="10378" y="4864"/>
                    <a:pt x="10353" y="4870"/>
                    <a:pt x="10328" y="4870"/>
                  </a:cubicBezTo>
                  <a:lnTo>
                    <a:pt x="10328" y="4870"/>
                  </a:lnTo>
                  <a:cubicBezTo>
                    <a:pt x="10332" y="4870"/>
                    <a:pt x="10325" y="4868"/>
                    <a:pt x="10335" y="4858"/>
                  </a:cubicBezTo>
                  <a:cubicBezTo>
                    <a:pt x="10300" y="4858"/>
                    <a:pt x="10228" y="4858"/>
                    <a:pt x="10240" y="4846"/>
                  </a:cubicBezTo>
                  <a:close/>
                  <a:moveTo>
                    <a:pt x="10192" y="4894"/>
                  </a:moveTo>
                  <a:cubicBezTo>
                    <a:pt x="10192" y="4897"/>
                    <a:pt x="10196" y="4898"/>
                    <a:pt x="10201" y="4898"/>
                  </a:cubicBezTo>
                  <a:cubicBezTo>
                    <a:pt x="10208" y="4898"/>
                    <a:pt x="10218" y="4896"/>
                    <a:pt x="10228" y="4894"/>
                  </a:cubicBezTo>
                  <a:close/>
                  <a:moveTo>
                    <a:pt x="10466" y="4894"/>
                  </a:moveTo>
                  <a:cubicBezTo>
                    <a:pt x="10487" y="4905"/>
                    <a:pt x="10443" y="4915"/>
                    <a:pt x="10408" y="4917"/>
                  </a:cubicBezTo>
                  <a:lnTo>
                    <a:pt x="10408" y="4917"/>
                  </a:lnTo>
                  <a:lnTo>
                    <a:pt x="10442" y="4906"/>
                  </a:lnTo>
                  <a:lnTo>
                    <a:pt x="10419" y="4906"/>
                  </a:lnTo>
                  <a:cubicBezTo>
                    <a:pt x="10419" y="4906"/>
                    <a:pt x="10442" y="4894"/>
                    <a:pt x="10466" y="4894"/>
                  </a:cubicBezTo>
                  <a:close/>
                  <a:moveTo>
                    <a:pt x="9038" y="4918"/>
                  </a:moveTo>
                  <a:cubicBezTo>
                    <a:pt x="9038" y="4924"/>
                    <a:pt x="9035" y="4924"/>
                    <a:pt x="9035" y="4924"/>
                  </a:cubicBezTo>
                  <a:cubicBezTo>
                    <a:pt x="9035" y="4924"/>
                    <a:pt x="9035" y="4924"/>
                    <a:pt x="9038" y="4925"/>
                  </a:cubicBezTo>
                  <a:lnTo>
                    <a:pt x="9038" y="4918"/>
                  </a:lnTo>
                  <a:close/>
                  <a:moveTo>
                    <a:pt x="9038" y="4925"/>
                  </a:moveTo>
                  <a:lnTo>
                    <a:pt x="9038" y="4942"/>
                  </a:lnTo>
                  <a:cubicBezTo>
                    <a:pt x="9038" y="4930"/>
                    <a:pt x="9038" y="4930"/>
                    <a:pt x="9049" y="4930"/>
                  </a:cubicBezTo>
                  <a:cubicBezTo>
                    <a:pt x="9043" y="4927"/>
                    <a:pt x="9040" y="4925"/>
                    <a:pt x="9038" y="4925"/>
                  </a:cubicBezTo>
                  <a:close/>
                  <a:moveTo>
                    <a:pt x="10816" y="4948"/>
                  </a:moveTo>
                  <a:cubicBezTo>
                    <a:pt x="10809" y="4948"/>
                    <a:pt x="10788" y="4954"/>
                    <a:pt x="10788" y="4954"/>
                  </a:cubicBezTo>
                  <a:lnTo>
                    <a:pt x="10812" y="4954"/>
                  </a:lnTo>
                  <a:cubicBezTo>
                    <a:pt x="10819" y="4950"/>
                    <a:pt x="10819" y="4948"/>
                    <a:pt x="10816" y="4948"/>
                  </a:cubicBezTo>
                  <a:close/>
                  <a:moveTo>
                    <a:pt x="9124" y="4954"/>
                  </a:moveTo>
                  <a:cubicBezTo>
                    <a:pt x="9126" y="4957"/>
                    <a:pt x="9128" y="4961"/>
                    <a:pt x="9133" y="4966"/>
                  </a:cubicBezTo>
                  <a:cubicBezTo>
                    <a:pt x="9133" y="4955"/>
                    <a:pt x="9133" y="4954"/>
                    <a:pt x="9124" y="4954"/>
                  </a:cubicBezTo>
                  <a:close/>
                  <a:moveTo>
                    <a:pt x="11062" y="4942"/>
                  </a:moveTo>
                  <a:lnTo>
                    <a:pt x="11073" y="4966"/>
                  </a:lnTo>
                  <a:cubicBezTo>
                    <a:pt x="11073" y="4954"/>
                    <a:pt x="11073" y="4942"/>
                    <a:pt x="11062" y="4942"/>
                  </a:cubicBezTo>
                  <a:close/>
                  <a:moveTo>
                    <a:pt x="10216" y="4966"/>
                  </a:moveTo>
                  <a:cubicBezTo>
                    <a:pt x="10214" y="4966"/>
                    <a:pt x="10211" y="4966"/>
                    <a:pt x="10209" y="4966"/>
                  </a:cubicBezTo>
                  <a:lnTo>
                    <a:pt x="10209" y="4966"/>
                  </a:lnTo>
                  <a:cubicBezTo>
                    <a:pt x="10212" y="4966"/>
                    <a:pt x="10214" y="4966"/>
                    <a:pt x="10216" y="4966"/>
                  </a:cubicBezTo>
                  <a:lnTo>
                    <a:pt x="10216" y="4966"/>
                  </a:lnTo>
                  <a:cubicBezTo>
                    <a:pt x="10216" y="4966"/>
                    <a:pt x="10216" y="4966"/>
                    <a:pt x="10216" y="4966"/>
                  </a:cubicBezTo>
                  <a:close/>
                  <a:moveTo>
                    <a:pt x="10209" y="4966"/>
                  </a:moveTo>
                  <a:cubicBezTo>
                    <a:pt x="10189" y="4967"/>
                    <a:pt x="10173" y="4969"/>
                    <a:pt x="10157" y="4977"/>
                  </a:cubicBezTo>
                  <a:lnTo>
                    <a:pt x="10169" y="4977"/>
                  </a:lnTo>
                  <a:cubicBezTo>
                    <a:pt x="10190" y="4977"/>
                    <a:pt x="10192" y="4968"/>
                    <a:pt x="10209" y="4966"/>
                  </a:cubicBezTo>
                  <a:close/>
                  <a:moveTo>
                    <a:pt x="10800" y="4966"/>
                  </a:moveTo>
                  <a:cubicBezTo>
                    <a:pt x="10812" y="4977"/>
                    <a:pt x="10812" y="4977"/>
                    <a:pt x="10812" y="4977"/>
                  </a:cubicBezTo>
                  <a:cubicBezTo>
                    <a:pt x="10812" y="4977"/>
                    <a:pt x="10812" y="4966"/>
                    <a:pt x="10812" y="4966"/>
                  </a:cubicBezTo>
                  <a:close/>
                  <a:moveTo>
                    <a:pt x="10812" y="4977"/>
                  </a:moveTo>
                  <a:cubicBezTo>
                    <a:pt x="10812" y="4989"/>
                    <a:pt x="10812" y="4989"/>
                    <a:pt x="10812" y="4989"/>
                  </a:cubicBezTo>
                  <a:lnTo>
                    <a:pt x="10823" y="4989"/>
                  </a:lnTo>
                  <a:cubicBezTo>
                    <a:pt x="10823" y="4989"/>
                    <a:pt x="10823" y="4977"/>
                    <a:pt x="10812" y="4977"/>
                  </a:cubicBezTo>
                  <a:close/>
                  <a:moveTo>
                    <a:pt x="10822" y="4930"/>
                  </a:moveTo>
                  <a:cubicBezTo>
                    <a:pt x="10831" y="4931"/>
                    <a:pt x="10839" y="4933"/>
                    <a:pt x="10847" y="4942"/>
                  </a:cubicBezTo>
                  <a:cubicBezTo>
                    <a:pt x="10847" y="4954"/>
                    <a:pt x="10859" y="4966"/>
                    <a:pt x="10847" y="4977"/>
                  </a:cubicBezTo>
                  <a:lnTo>
                    <a:pt x="10859" y="4977"/>
                  </a:lnTo>
                  <a:cubicBezTo>
                    <a:pt x="10870" y="4988"/>
                    <a:pt x="10871" y="4991"/>
                    <a:pt x="10867" y="4991"/>
                  </a:cubicBezTo>
                  <a:cubicBezTo>
                    <a:pt x="10862" y="4991"/>
                    <a:pt x="10843" y="4982"/>
                    <a:pt x="10832" y="4982"/>
                  </a:cubicBezTo>
                  <a:cubicBezTo>
                    <a:pt x="10827" y="4982"/>
                    <a:pt x="10823" y="4984"/>
                    <a:pt x="10823" y="4989"/>
                  </a:cubicBezTo>
                  <a:cubicBezTo>
                    <a:pt x="10823" y="5001"/>
                    <a:pt x="10823" y="5001"/>
                    <a:pt x="10823" y="5001"/>
                  </a:cubicBezTo>
                  <a:lnTo>
                    <a:pt x="10812" y="5001"/>
                  </a:lnTo>
                  <a:lnTo>
                    <a:pt x="10776" y="4989"/>
                  </a:lnTo>
                  <a:lnTo>
                    <a:pt x="10776" y="4989"/>
                  </a:lnTo>
                  <a:cubicBezTo>
                    <a:pt x="10776" y="5001"/>
                    <a:pt x="10788" y="5001"/>
                    <a:pt x="10788" y="5001"/>
                  </a:cubicBezTo>
                  <a:lnTo>
                    <a:pt x="10764" y="5001"/>
                  </a:lnTo>
                  <a:cubicBezTo>
                    <a:pt x="10764" y="5001"/>
                    <a:pt x="10764" y="5001"/>
                    <a:pt x="10764" y="4989"/>
                  </a:cubicBezTo>
                  <a:cubicBezTo>
                    <a:pt x="10764" y="4989"/>
                    <a:pt x="10752" y="4989"/>
                    <a:pt x="10752" y="4977"/>
                  </a:cubicBezTo>
                  <a:lnTo>
                    <a:pt x="10776" y="4977"/>
                  </a:lnTo>
                  <a:lnTo>
                    <a:pt x="10776" y="4966"/>
                  </a:lnTo>
                  <a:cubicBezTo>
                    <a:pt x="10740" y="4966"/>
                    <a:pt x="10740" y="4966"/>
                    <a:pt x="10764" y="4954"/>
                  </a:cubicBezTo>
                  <a:lnTo>
                    <a:pt x="10788" y="4954"/>
                  </a:lnTo>
                  <a:cubicBezTo>
                    <a:pt x="10752" y="4954"/>
                    <a:pt x="10787" y="4942"/>
                    <a:pt x="10822" y="4930"/>
                  </a:cubicBezTo>
                  <a:close/>
                  <a:moveTo>
                    <a:pt x="10752" y="4989"/>
                  </a:moveTo>
                  <a:cubicBezTo>
                    <a:pt x="10752" y="4998"/>
                    <a:pt x="10752" y="5006"/>
                    <a:pt x="10744" y="5006"/>
                  </a:cubicBezTo>
                  <a:cubicBezTo>
                    <a:pt x="10740" y="5006"/>
                    <a:pt x="10735" y="5005"/>
                    <a:pt x="10728" y="5001"/>
                  </a:cubicBezTo>
                  <a:lnTo>
                    <a:pt x="10716" y="5001"/>
                  </a:lnTo>
                  <a:cubicBezTo>
                    <a:pt x="10728" y="5001"/>
                    <a:pt x="10740" y="5001"/>
                    <a:pt x="10752" y="4989"/>
                  </a:cubicBezTo>
                  <a:close/>
                  <a:moveTo>
                    <a:pt x="10217" y="5013"/>
                  </a:moveTo>
                  <a:cubicBezTo>
                    <a:pt x="10216" y="5013"/>
                    <a:pt x="10216" y="5013"/>
                    <a:pt x="10216" y="5013"/>
                  </a:cubicBezTo>
                  <a:cubicBezTo>
                    <a:pt x="10216" y="5013"/>
                    <a:pt x="10217" y="5013"/>
                    <a:pt x="10217" y="5013"/>
                  </a:cubicBezTo>
                  <a:close/>
                  <a:moveTo>
                    <a:pt x="10713" y="5004"/>
                  </a:moveTo>
                  <a:lnTo>
                    <a:pt x="10713" y="5004"/>
                  </a:lnTo>
                  <a:cubicBezTo>
                    <a:pt x="10715" y="5005"/>
                    <a:pt x="10716" y="5007"/>
                    <a:pt x="10717" y="5008"/>
                  </a:cubicBezTo>
                  <a:lnTo>
                    <a:pt x="10717" y="5008"/>
                  </a:lnTo>
                  <a:cubicBezTo>
                    <a:pt x="10715" y="5009"/>
                    <a:pt x="10710" y="5010"/>
                    <a:pt x="10704" y="5013"/>
                  </a:cubicBezTo>
                  <a:cubicBezTo>
                    <a:pt x="10683" y="5013"/>
                    <a:pt x="10701" y="5013"/>
                    <a:pt x="10713" y="5004"/>
                  </a:cubicBezTo>
                  <a:close/>
                  <a:moveTo>
                    <a:pt x="10719" y="5010"/>
                  </a:moveTo>
                  <a:cubicBezTo>
                    <a:pt x="10722" y="5012"/>
                    <a:pt x="10724" y="5013"/>
                    <a:pt x="10728" y="5013"/>
                  </a:cubicBezTo>
                  <a:cubicBezTo>
                    <a:pt x="10716" y="5013"/>
                    <a:pt x="10704" y="5025"/>
                    <a:pt x="10681" y="5025"/>
                  </a:cubicBezTo>
                  <a:cubicBezTo>
                    <a:pt x="10705" y="5019"/>
                    <a:pt x="10717" y="5013"/>
                    <a:pt x="10719" y="5010"/>
                  </a:cubicBezTo>
                  <a:close/>
                  <a:moveTo>
                    <a:pt x="10300" y="5049"/>
                  </a:moveTo>
                  <a:cubicBezTo>
                    <a:pt x="10323" y="5049"/>
                    <a:pt x="10300" y="5061"/>
                    <a:pt x="10300" y="5061"/>
                  </a:cubicBezTo>
                  <a:cubicBezTo>
                    <a:pt x="10288" y="5061"/>
                    <a:pt x="10276" y="5061"/>
                    <a:pt x="10287" y="5050"/>
                  </a:cubicBezTo>
                  <a:lnTo>
                    <a:pt x="10287" y="5050"/>
                  </a:lnTo>
                  <a:cubicBezTo>
                    <a:pt x="10291" y="5049"/>
                    <a:pt x="10295" y="5049"/>
                    <a:pt x="10300" y="5049"/>
                  </a:cubicBezTo>
                  <a:close/>
                  <a:moveTo>
                    <a:pt x="9049" y="5064"/>
                  </a:moveTo>
                  <a:lnTo>
                    <a:pt x="9049" y="5064"/>
                  </a:lnTo>
                  <a:cubicBezTo>
                    <a:pt x="9070" y="5085"/>
                    <a:pt x="9098" y="5115"/>
                    <a:pt x="9109" y="5120"/>
                  </a:cubicBezTo>
                  <a:cubicBezTo>
                    <a:pt x="9098" y="5098"/>
                    <a:pt x="9074" y="5081"/>
                    <a:pt x="9049" y="5064"/>
                  </a:cubicBezTo>
                  <a:close/>
                  <a:moveTo>
                    <a:pt x="10716" y="5120"/>
                  </a:moveTo>
                  <a:cubicBezTo>
                    <a:pt x="10732" y="5120"/>
                    <a:pt x="10740" y="5122"/>
                    <a:pt x="10745" y="5123"/>
                  </a:cubicBezTo>
                  <a:lnTo>
                    <a:pt x="10745" y="5123"/>
                  </a:lnTo>
                  <a:cubicBezTo>
                    <a:pt x="10718" y="5132"/>
                    <a:pt x="10726" y="5132"/>
                    <a:pt x="10704" y="5132"/>
                  </a:cubicBezTo>
                  <a:cubicBezTo>
                    <a:pt x="10708" y="5132"/>
                    <a:pt x="10711" y="5132"/>
                    <a:pt x="10713" y="5133"/>
                  </a:cubicBezTo>
                  <a:lnTo>
                    <a:pt x="10713" y="5133"/>
                  </a:lnTo>
                  <a:cubicBezTo>
                    <a:pt x="10703" y="5135"/>
                    <a:pt x="10697" y="5136"/>
                    <a:pt x="10693" y="5136"/>
                  </a:cubicBezTo>
                  <a:cubicBezTo>
                    <a:pt x="10678" y="5136"/>
                    <a:pt x="10716" y="5120"/>
                    <a:pt x="10716" y="5120"/>
                  </a:cubicBezTo>
                  <a:close/>
                  <a:moveTo>
                    <a:pt x="10329" y="5440"/>
                  </a:moveTo>
                  <a:lnTo>
                    <a:pt x="10329" y="5440"/>
                  </a:lnTo>
                  <a:cubicBezTo>
                    <a:pt x="10324" y="5440"/>
                    <a:pt x="10318" y="5441"/>
                    <a:pt x="10311" y="5442"/>
                  </a:cubicBezTo>
                  <a:cubicBezTo>
                    <a:pt x="10318" y="5442"/>
                    <a:pt x="10324" y="5441"/>
                    <a:pt x="10329" y="5440"/>
                  </a:cubicBezTo>
                  <a:close/>
                  <a:moveTo>
                    <a:pt x="10359" y="5454"/>
                  </a:moveTo>
                  <a:cubicBezTo>
                    <a:pt x="10359" y="5454"/>
                    <a:pt x="10335" y="5466"/>
                    <a:pt x="10323" y="5466"/>
                  </a:cubicBezTo>
                  <a:lnTo>
                    <a:pt x="10371" y="5466"/>
                  </a:lnTo>
                  <a:cubicBezTo>
                    <a:pt x="10371" y="5454"/>
                    <a:pt x="10395" y="5454"/>
                    <a:pt x="10359" y="5454"/>
                  </a:cubicBezTo>
                  <a:close/>
                  <a:moveTo>
                    <a:pt x="870" y="6168"/>
                  </a:moveTo>
                  <a:cubicBezTo>
                    <a:pt x="870" y="6171"/>
                    <a:pt x="870" y="6173"/>
                    <a:pt x="871" y="6175"/>
                  </a:cubicBezTo>
                  <a:lnTo>
                    <a:pt x="871" y="6175"/>
                  </a:lnTo>
                  <a:cubicBezTo>
                    <a:pt x="871" y="6173"/>
                    <a:pt x="870" y="6170"/>
                    <a:pt x="870" y="6168"/>
                  </a:cubicBezTo>
                  <a:close/>
                  <a:moveTo>
                    <a:pt x="96" y="7549"/>
                  </a:moveTo>
                  <a:cubicBezTo>
                    <a:pt x="93" y="7552"/>
                    <a:pt x="91" y="7555"/>
                    <a:pt x="89" y="7558"/>
                  </a:cubicBezTo>
                  <a:lnTo>
                    <a:pt x="89" y="7558"/>
                  </a:lnTo>
                  <a:cubicBezTo>
                    <a:pt x="91" y="7555"/>
                    <a:pt x="94" y="7552"/>
                    <a:pt x="96" y="7549"/>
                  </a:cubicBezTo>
                  <a:close/>
                  <a:moveTo>
                    <a:pt x="9502" y="8335"/>
                  </a:moveTo>
                  <a:lnTo>
                    <a:pt x="9502" y="8335"/>
                  </a:lnTo>
                  <a:cubicBezTo>
                    <a:pt x="9501" y="8340"/>
                    <a:pt x="9500" y="8345"/>
                    <a:pt x="9500" y="8350"/>
                  </a:cubicBezTo>
                  <a:lnTo>
                    <a:pt x="9500" y="8350"/>
                  </a:lnTo>
                  <a:cubicBezTo>
                    <a:pt x="9501" y="8346"/>
                    <a:pt x="9502" y="8340"/>
                    <a:pt x="9502" y="8335"/>
                  </a:cubicBezTo>
                  <a:close/>
                  <a:moveTo>
                    <a:pt x="8668" y="8573"/>
                  </a:moveTo>
                  <a:cubicBezTo>
                    <a:pt x="8667" y="8576"/>
                    <a:pt x="8667" y="8578"/>
                    <a:pt x="8667" y="8580"/>
                  </a:cubicBezTo>
                  <a:lnTo>
                    <a:pt x="8667" y="8580"/>
                  </a:lnTo>
                  <a:cubicBezTo>
                    <a:pt x="8667" y="8578"/>
                    <a:pt x="8668" y="8576"/>
                    <a:pt x="8668" y="8573"/>
                  </a:cubicBezTo>
                  <a:close/>
                  <a:moveTo>
                    <a:pt x="5287" y="9156"/>
                  </a:moveTo>
                  <a:lnTo>
                    <a:pt x="5287" y="9168"/>
                  </a:lnTo>
                  <a:cubicBezTo>
                    <a:pt x="5263" y="9168"/>
                    <a:pt x="5239" y="9156"/>
                    <a:pt x="5287" y="9156"/>
                  </a:cubicBezTo>
                  <a:close/>
                  <a:moveTo>
                    <a:pt x="5466" y="9264"/>
                  </a:moveTo>
                  <a:lnTo>
                    <a:pt x="5478" y="9270"/>
                  </a:lnTo>
                  <a:cubicBezTo>
                    <a:pt x="5475" y="9267"/>
                    <a:pt x="5472" y="9264"/>
                    <a:pt x="5466" y="9264"/>
                  </a:cubicBezTo>
                  <a:close/>
                  <a:moveTo>
                    <a:pt x="5478" y="9270"/>
                  </a:moveTo>
                  <a:cubicBezTo>
                    <a:pt x="5481" y="9273"/>
                    <a:pt x="5483" y="9276"/>
                    <a:pt x="5489" y="9276"/>
                  </a:cubicBezTo>
                  <a:lnTo>
                    <a:pt x="5478" y="9270"/>
                  </a:lnTo>
                  <a:close/>
                  <a:moveTo>
                    <a:pt x="5775" y="9478"/>
                  </a:moveTo>
                  <a:cubicBezTo>
                    <a:pt x="5777" y="9479"/>
                    <a:pt x="5780" y="9480"/>
                    <a:pt x="5782" y="9481"/>
                  </a:cubicBezTo>
                  <a:lnTo>
                    <a:pt x="5782" y="9481"/>
                  </a:lnTo>
                  <a:cubicBezTo>
                    <a:pt x="5784" y="9481"/>
                    <a:pt x="5781" y="9478"/>
                    <a:pt x="5775" y="9478"/>
                  </a:cubicBezTo>
                  <a:close/>
                  <a:moveTo>
                    <a:pt x="5918" y="9502"/>
                  </a:moveTo>
                  <a:lnTo>
                    <a:pt x="5918" y="9502"/>
                  </a:lnTo>
                  <a:cubicBezTo>
                    <a:pt x="6001" y="9549"/>
                    <a:pt x="6061" y="9549"/>
                    <a:pt x="6132" y="9585"/>
                  </a:cubicBezTo>
                  <a:cubicBezTo>
                    <a:pt x="6120" y="9573"/>
                    <a:pt x="6132" y="9561"/>
                    <a:pt x="6120" y="9549"/>
                  </a:cubicBezTo>
                  <a:lnTo>
                    <a:pt x="6120" y="9549"/>
                  </a:lnTo>
                  <a:cubicBezTo>
                    <a:pt x="6156" y="9561"/>
                    <a:pt x="6192" y="9573"/>
                    <a:pt x="6192" y="9609"/>
                  </a:cubicBezTo>
                  <a:cubicBezTo>
                    <a:pt x="6184" y="9615"/>
                    <a:pt x="6174" y="9618"/>
                    <a:pt x="6162" y="9618"/>
                  </a:cubicBezTo>
                  <a:cubicBezTo>
                    <a:pt x="6097" y="9618"/>
                    <a:pt x="5988" y="9532"/>
                    <a:pt x="5976" y="9532"/>
                  </a:cubicBezTo>
                  <a:lnTo>
                    <a:pt x="5976" y="9532"/>
                  </a:lnTo>
                  <a:cubicBezTo>
                    <a:pt x="5975" y="9532"/>
                    <a:pt x="5975" y="9534"/>
                    <a:pt x="5978" y="9537"/>
                  </a:cubicBezTo>
                  <a:cubicBezTo>
                    <a:pt x="5882" y="9537"/>
                    <a:pt x="5918" y="9514"/>
                    <a:pt x="5918" y="9502"/>
                  </a:cubicBezTo>
                  <a:close/>
                  <a:moveTo>
                    <a:pt x="6430" y="9990"/>
                  </a:moveTo>
                  <a:cubicBezTo>
                    <a:pt x="6430" y="9991"/>
                    <a:pt x="6430" y="9991"/>
                    <a:pt x="6430" y="9991"/>
                  </a:cubicBezTo>
                  <a:cubicBezTo>
                    <a:pt x="6430" y="9991"/>
                    <a:pt x="6431" y="9991"/>
                    <a:pt x="6431" y="9990"/>
                  </a:cubicBezTo>
                  <a:lnTo>
                    <a:pt x="6431" y="9990"/>
                  </a:lnTo>
                  <a:cubicBezTo>
                    <a:pt x="6431" y="9990"/>
                    <a:pt x="6430" y="9990"/>
                    <a:pt x="6430" y="9990"/>
                  </a:cubicBezTo>
                  <a:close/>
                  <a:moveTo>
                    <a:pt x="9549" y="36"/>
                  </a:moveTo>
                  <a:lnTo>
                    <a:pt x="9597" y="48"/>
                  </a:lnTo>
                  <a:cubicBezTo>
                    <a:pt x="9585" y="48"/>
                    <a:pt x="9538" y="60"/>
                    <a:pt x="9573" y="60"/>
                  </a:cubicBezTo>
                  <a:lnTo>
                    <a:pt x="9585" y="60"/>
                  </a:lnTo>
                  <a:cubicBezTo>
                    <a:pt x="9579" y="66"/>
                    <a:pt x="9585" y="66"/>
                    <a:pt x="9594" y="66"/>
                  </a:cubicBezTo>
                  <a:cubicBezTo>
                    <a:pt x="9603" y="66"/>
                    <a:pt x="9615" y="66"/>
                    <a:pt x="9621" y="72"/>
                  </a:cubicBezTo>
                  <a:lnTo>
                    <a:pt x="9561" y="72"/>
                  </a:lnTo>
                  <a:cubicBezTo>
                    <a:pt x="9609" y="72"/>
                    <a:pt x="9549" y="84"/>
                    <a:pt x="9561" y="84"/>
                  </a:cubicBezTo>
                  <a:cubicBezTo>
                    <a:pt x="9572" y="84"/>
                    <a:pt x="9582" y="84"/>
                    <a:pt x="9591" y="85"/>
                  </a:cubicBezTo>
                  <a:lnTo>
                    <a:pt x="9591" y="85"/>
                  </a:lnTo>
                  <a:cubicBezTo>
                    <a:pt x="9533" y="96"/>
                    <a:pt x="9654" y="97"/>
                    <a:pt x="9573" y="120"/>
                  </a:cubicBezTo>
                  <a:cubicBezTo>
                    <a:pt x="9561" y="120"/>
                    <a:pt x="9573" y="120"/>
                    <a:pt x="9538" y="132"/>
                  </a:cubicBezTo>
                  <a:lnTo>
                    <a:pt x="9609" y="120"/>
                  </a:lnTo>
                  <a:lnTo>
                    <a:pt x="9609" y="120"/>
                  </a:lnTo>
                  <a:cubicBezTo>
                    <a:pt x="9597" y="132"/>
                    <a:pt x="9561" y="132"/>
                    <a:pt x="9549" y="132"/>
                  </a:cubicBezTo>
                  <a:cubicBezTo>
                    <a:pt x="9549" y="132"/>
                    <a:pt x="9549" y="143"/>
                    <a:pt x="9549" y="143"/>
                  </a:cubicBezTo>
                  <a:lnTo>
                    <a:pt x="9514" y="143"/>
                  </a:lnTo>
                  <a:cubicBezTo>
                    <a:pt x="9538" y="143"/>
                    <a:pt x="9538" y="155"/>
                    <a:pt x="9538" y="155"/>
                  </a:cubicBezTo>
                  <a:cubicBezTo>
                    <a:pt x="9549" y="155"/>
                    <a:pt x="9585" y="143"/>
                    <a:pt x="9609" y="143"/>
                  </a:cubicBezTo>
                  <a:cubicBezTo>
                    <a:pt x="9585" y="155"/>
                    <a:pt x="9597" y="167"/>
                    <a:pt x="9549" y="179"/>
                  </a:cubicBezTo>
                  <a:lnTo>
                    <a:pt x="9502" y="179"/>
                  </a:lnTo>
                  <a:cubicBezTo>
                    <a:pt x="9496" y="185"/>
                    <a:pt x="9502" y="188"/>
                    <a:pt x="9512" y="188"/>
                  </a:cubicBezTo>
                  <a:cubicBezTo>
                    <a:pt x="9523" y="188"/>
                    <a:pt x="9538" y="185"/>
                    <a:pt x="9549" y="179"/>
                  </a:cubicBezTo>
                  <a:lnTo>
                    <a:pt x="9549" y="179"/>
                  </a:lnTo>
                  <a:cubicBezTo>
                    <a:pt x="9538" y="191"/>
                    <a:pt x="9526" y="191"/>
                    <a:pt x="9514" y="191"/>
                  </a:cubicBezTo>
                  <a:lnTo>
                    <a:pt x="9502" y="191"/>
                  </a:lnTo>
                  <a:cubicBezTo>
                    <a:pt x="9561" y="191"/>
                    <a:pt x="9538" y="203"/>
                    <a:pt x="9561" y="203"/>
                  </a:cubicBezTo>
                  <a:cubicBezTo>
                    <a:pt x="9561" y="203"/>
                    <a:pt x="9561" y="203"/>
                    <a:pt x="9561" y="191"/>
                  </a:cubicBezTo>
                  <a:cubicBezTo>
                    <a:pt x="9597" y="191"/>
                    <a:pt x="9633" y="191"/>
                    <a:pt x="9609" y="203"/>
                  </a:cubicBezTo>
                  <a:cubicBezTo>
                    <a:pt x="9601" y="201"/>
                    <a:pt x="9594" y="200"/>
                    <a:pt x="9588" y="200"/>
                  </a:cubicBezTo>
                  <a:cubicBezTo>
                    <a:pt x="9570" y="200"/>
                    <a:pt x="9556" y="206"/>
                    <a:pt x="9547" y="206"/>
                  </a:cubicBezTo>
                  <a:cubicBezTo>
                    <a:pt x="9543" y="206"/>
                    <a:pt x="9540" y="206"/>
                    <a:pt x="9538" y="203"/>
                  </a:cubicBezTo>
                  <a:cubicBezTo>
                    <a:pt x="9508" y="209"/>
                    <a:pt x="9520" y="209"/>
                    <a:pt x="9536" y="209"/>
                  </a:cubicBezTo>
                  <a:cubicBezTo>
                    <a:pt x="9552" y="209"/>
                    <a:pt x="9573" y="209"/>
                    <a:pt x="9561" y="215"/>
                  </a:cubicBezTo>
                  <a:lnTo>
                    <a:pt x="9538" y="215"/>
                  </a:lnTo>
                  <a:cubicBezTo>
                    <a:pt x="9526" y="219"/>
                    <a:pt x="9519" y="220"/>
                    <a:pt x="9515" y="220"/>
                  </a:cubicBezTo>
                  <a:cubicBezTo>
                    <a:pt x="9507" y="220"/>
                    <a:pt x="9510" y="215"/>
                    <a:pt x="9502" y="215"/>
                  </a:cubicBezTo>
                  <a:lnTo>
                    <a:pt x="9514" y="215"/>
                  </a:lnTo>
                  <a:cubicBezTo>
                    <a:pt x="9478" y="215"/>
                    <a:pt x="9502" y="203"/>
                    <a:pt x="9454" y="203"/>
                  </a:cubicBezTo>
                  <a:lnTo>
                    <a:pt x="9430" y="227"/>
                  </a:lnTo>
                  <a:cubicBezTo>
                    <a:pt x="9478" y="239"/>
                    <a:pt x="9430" y="263"/>
                    <a:pt x="9514" y="274"/>
                  </a:cubicBezTo>
                  <a:lnTo>
                    <a:pt x="9561" y="274"/>
                  </a:lnTo>
                  <a:cubicBezTo>
                    <a:pt x="9536" y="274"/>
                    <a:pt x="9529" y="280"/>
                    <a:pt x="9514" y="288"/>
                  </a:cubicBezTo>
                  <a:lnTo>
                    <a:pt x="9514" y="288"/>
                  </a:lnTo>
                  <a:cubicBezTo>
                    <a:pt x="9522" y="286"/>
                    <a:pt x="9530" y="286"/>
                    <a:pt x="9549" y="286"/>
                  </a:cubicBezTo>
                  <a:cubicBezTo>
                    <a:pt x="9573" y="286"/>
                    <a:pt x="9587" y="281"/>
                    <a:pt x="9589" y="281"/>
                  </a:cubicBezTo>
                  <a:lnTo>
                    <a:pt x="9589" y="281"/>
                  </a:lnTo>
                  <a:cubicBezTo>
                    <a:pt x="9590" y="281"/>
                    <a:pt x="9589" y="282"/>
                    <a:pt x="9585" y="286"/>
                  </a:cubicBezTo>
                  <a:cubicBezTo>
                    <a:pt x="9580" y="286"/>
                    <a:pt x="9576" y="286"/>
                    <a:pt x="9573" y="286"/>
                  </a:cubicBezTo>
                  <a:lnTo>
                    <a:pt x="9573" y="286"/>
                  </a:lnTo>
                  <a:cubicBezTo>
                    <a:pt x="9561" y="298"/>
                    <a:pt x="9549" y="298"/>
                    <a:pt x="9526" y="310"/>
                  </a:cubicBezTo>
                  <a:cubicBezTo>
                    <a:pt x="9514" y="310"/>
                    <a:pt x="9525" y="298"/>
                    <a:pt x="9537" y="298"/>
                  </a:cubicBezTo>
                  <a:lnTo>
                    <a:pt x="9537" y="298"/>
                  </a:lnTo>
                  <a:cubicBezTo>
                    <a:pt x="9525" y="298"/>
                    <a:pt x="9514" y="310"/>
                    <a:pt x="9490" y="310"/>
                  </a:cubicBezTo>
                  <a:cubicBezTo>
                    <a:pt x="9478" y="316"/>
                    <a:pt x="9469" y="316"/>
                    <a:pt x="9462" y="316"/>
                  </a:cubicBezTo>
                  <a:cubicBezTo>
                    <a:pt x="9454" y="316"/>
                    <a:pt x="9448" y="316"/>
                    <a:pt x="9442" y="322"/>
                  </a:cubicBezTo>
                  <a:cubicBezTo>
                    <a:pt x="9466" y="322"/>
                    <a:pt x="9526" y="322"/>
                    <a:pt x="9549" y="334"/>
                  </a:cubicBezTo>
                  <a:lnTo>
                    <a:pt x="9490" y="334"/>
                  </a:lnTo>
                  <a:cubicBezTo>
                    <a:pt x="9466" y="346"/>
                    <a:pt x="9561" y="346"/>
                    <a:pt x="9561" y="346"/>
                  </a:cubicBezTo>
                  <a:lnTo>
                    <a:pt x="9538" y="346"/>
                  </a:lnTo>
                  <a:cubicBezTo>
                    <a:pt x="9526" y="370"/>
                    <a:pt x="9526" y="382"/>
                    <a:pt x="9466" y="417"/>
                  </a:cubicBezTo>
                  <a:lnTo>
                    <a:pt x="9526" y="417"/>
                  </a:lnTo>
                  <a:lnTo>
                    <a:pt x="9490" y="429"/>
                  </a:lnTo>
                  <a:cubicBezTo>
                    <a:pt x="9454" y="453"/>
                    <a:pt x="9490" y="465"/>
                    <a:pt x="9514" y="477"/>
                  </a:cubicBezTo>
                  <a:cubicBezTo>
                    <a:pt x="9526" y="489"/>
                    <a:pt x="9478" y="489"/>
                    <a:pt x="9454" y="501"/>
                  </a:cubicBezTo>
                  <a:cubicBezTo>
                    <a:pt x="9454" y="507"/>
                    <a:pt x="9472" y="507"/>
                    <a:pt x="9491" y="507"/>
                  </a:cubicBezTo>
                  <a:cubicBezTo>
                    <a:pt x="9511" y="507"/>
                    <a:pt x="9532" y="507"/>
                    <a:pt x="9538" y="513"/>
                  </a:cubicBezTo>
                  <a:cubicBezTo>
                    <a:pt x="9514" y="524"/>
                    <a:pt x="9466" y="524"/>
                    <a:pt x="9466" y="524"/>
                  </a:cubicBezTo>
                  <a:lnTo>
                    <a:pt x="9478" y="524"/>
                  </a:lnTo>
                  <a:cubicBezTo>
                    <a:pt x="9454" y="536"/>
                    <a:pt x="9478" y="536"/>
                    <a:pt x="9466" y="548"/>
                  </a:cubicBezTo>
                  <a:cubicBezTo>
                    <a:pt x="9466" y="560"/>
                    <a:pt x="9514" y="560"/>
                    <a:pt x="9585" y="572"/>
                  </a:cubicBezTo>
                  <a:lnTo>
                    <a:pt x="9466" y="572"/>
                  </a:lnTo>
                  <a:cubicBezTo>
                    <a:pt x="9490" y="572"/>
                    <a:pt x="9502" y="584"/>
                    <a:pt x="9454" y="584"/>
                  </a:cubicBezTo>
                  <a:cubicBezTo>
                    <a:pt x="9454" y="596"/>
                    <a:pt x="9454" y="596"/>
                    <a:pt x="9490" y="596"/>
                  </a:cubicBezTo>
                  <a:lnTo>
                    <a:pt x="9514" y="596"/>
                  </a:lnTo>
                  <a:cubicBezTo>
                    <a:pt x="9502" y="596"/>
                    <a:pt x="9526" y="608"/>
                    <a:pt x="9466" y="608"/>
                  </a:cubicBezTo>
                  <a:cubicBezTo>
                    <a:pt x="9478" y="644"/>
                    <a:pt x="9466" y="667"/>
                    <a:pt x="9478" y="703"/>
                  </a:cubicBezTo>
                  <a:cubicBezTo>
                    <a:pt x="9502" y="703"/>
                    <a:pt x="9490" y="691"/>
                    <a:pt x="9502" y="691"/>
                  </a:cubicBezTo>
                  <a:cubicBezTo>
                    <a:pt x="9549" y="703"/>
                    <a:pt x="9490" y="703"/>
                    <a:pt x="9514" y="703"/>
                  </a:cubicBezTo>
                  <a:lnTo>
                    <a:pt x="9490" y="703"/>
                  </a:lnTo>
                  <a:cubicBezTo>
                    <a:pt x="9490" y="715"/>
                    <a:pt x="9538" y="715"/>
                    <a:pt x="9573" y="727"/>
                  </a:cubicBezTo>
                  <a:lnTo>
                    <a:pt x="9549" y="727"/>
                  </a:lnTo>
                  <a:cubicBezTo>
                    <a:pt x="9561" y="727"/>
                    <a:pt x="9561" y="739"/>
                    <a:pt x="9561" y="739"/>
                  </a:cubicBezTo>
                  <a:cubicBezTo>
                    <a:pt x="9538" y="739"/>
                    <a:pt x="9502" y="751"/>
                    <a:pt x="9502" y="751"/>
                  </a:cubicBezTo>
                  <a:cubicBezTo>
                    <a:pt x="9490" y="755"/>
                    <a:pt x="9483" y="756"/>
                    <a:pt x="9480" y="756"/>
                  </a:cubicBezTo>
                  <a:cubicBezTo>
                    <a:pt x="9473" y="756"/>
                    <a:pt x="9478" y="751"/>
                    <a:pt x="9478" y="751"/>
                  </a:cubicBezTo>
                  <a:cubicBezTo>
                    <a:pt x="9419" y="751"/>
                    <a:pt x="9442" y="763"/>
                    <a:pt x="9383" y="763"/>
                  </a:cubicBezTo>
                  <a:cubicBezTo>
                    <a:pt x="9387" y="767"/>
                    <a:pt x="9392" y="768"/>
                    <a:pt x="9398" y="768"/>
                  </a:cubicBezTo>
                  <a:cubicBezTo>
                    <a:pt x="9411" y="768"/>
                    <a:pt x="9426" y="763"/>
                    <a:pt x="9442" y="763"/>
                  </a:cubicBezTo>
                  <a:cubicBezTo>
                    <a:pt x="9466" y="763"/>
                    <a:pt x="9514" y="763"/>
                    <a:pt x="9478" y="775"/>
                  </a:cubicBezTo>
                  <a:lnTo>
                    <a:pt x="9538" y="775"/>
                  </a:lnTo>
                  <a:cubicBezTo>
                    <a:pt x="9490" y="775"/>
                    <a:pt x="9526" y="775"/>
                    <a:pt x="9514" y="786"/>
                  </a:cubicBezTo>
                  <a:lnTo>
                    <a:pt x="9490" y="786"/>
                  </a:lnTo>
                  <a:cubicBezTo>
                    <a:pt x="9490" y="786"/>
                    <a:pt x="9478" y="798"/>
                    <a:pt x="9466" y="798"/>
                  </a:cubicBezTo>
                  <a:lnTo>
                    <a:pt x="9430" y="798"/>
                  </a:lnTo>
                  <a:lnTo>
                    <a:pt x="9419" y="810"/>
                  </a:lnTo>
                  <a:cubicBezTo>
                    <a:pt x="9442" y="798"/>
                    <a:pt x="9466" y="798"/>
                    <a:pt x="9490" y="798"/>
                  </a:cubicBezTo>
                  <a:cubicBezTo>
                    <a:pt x="9538" y="798"/>
                    <a:pt x="9573" y="798"/>
                    <a:pt x="9573" y="810"/>
                  </a:cubicBezTo>
                  <a:cubicBezTo>
                    <a:pt x="9557" y="814"/>
                    <a:pt x="9548" y="816"/>
                    <a:pt x="9541" y="816"/>
                  </a:cubicBezTo>
                  <a:cubicBezTo>
                    <a:pt x="9527" y="816"/>
                    <a:pt x="9522" y="810"/>
                    <a:pt x="9490" y="810"/>
                  </a:cubicBezTo>
                  <a:cubicBezTo>
                    <a:pt x="9478" y="816"/>
                    <a:pt x="9508" y="816"/>
                    <a:pt x="9541" y="816"/>
                  </a:cubicBezTo>
                  <a:cubicBezTo>
                    <a:pt x="9573" y="816"/>
                    <a:pt x="9609" y="816"/>
                    <a:pt x="9609" y="822"/>
                  </a:cubicBezTo>
                  <a:cubicBezTo>
                    <a:pt x="9585" y="834"/>
                    <a:pt x="9633" y="834"/>
                    <a:pt x="9633" y="834"/>
                  </a:cubicBezTo>
                  <a:cubicBezTo>
                    <a:pt x="9609" y="834"/>
                    <a:pt x="9597" y="846"/>
                    <a:pt x="9573" y="858"/>
                  </a:cubicBezTo>
                  <a:lnTo>
                    <a:pt x="9514" y="858"/>
                  </a:lnTo>
                  <a:cubicBezTo>
                    <a:pt x="9561" y="858"/>
                    <a:pt x="9561" y="870"/>
                    <a:pt x="9573" y="870"/>
                  </a:cubicBezTo>
                  <a:lnTo>
                    <a:pt x="9609" y="870"/>
                  </a:lnTo>
                  <a:cubicBezTo>
                    <a:pt x="9621" y="870"/>
                    <a:pt x="9645" y="882"/>
                    <a:pt x="9645" y="882"/>
                  </a:cubicBezTo>
                  <a:cubicBezTo>
                    <a:pt x="9651" y="888"/>
                    <a:pt x="9660" y="888"/>
                    <a:pt x="9673" y="888"/>
                  </a:cubicBezTo>
                  <a:cubicBezTo>
                    <a:pt x="9684" y="888"/>
                    <a:pt x="9699" y="888"/>
                    <a:pt x="9718" y="891"/>
                  </a:cubicBezTo>
                  <a:lnTo>
                    <a:pt x="9718" y="891"/>
                  </a:lnTo>
                  <a:cubicBezTo>
                    <a:pt x="9724" y="890"/>
                    <a:pt x="9727" y="890"/>
                    <a:pt x="9729" y="890"/>
                  </a:cubicBezTo>
                  <a:cubicBezTo>
                    <a:pt x="9732" y="890"/>
                    <a:pt x="9729" y="891"/>
                    <a:pt x="9725" y="893"/>
                  </a:cubicBezTo>
                  <a:lnTo>
                    <a:pt x="9725" y="893"/>
                  </a:lnTo>
                  <a:cubicBezTo>
                    <a:pt x="9722" y="892"/>
                    <a:pt x="9720" y="892"/>
                    <a:pt x="9718" y="891"/>
                  </a:cubicBezTo>
                  <a:lnTo>
                    <a:pt x="9718" y="891"/>
                  </a:lnTo>
                  <a:cubicBezTo>
                    <a:pt x="9715" y="892"/>
                    <a:pt x="9710" y="893"/>
                    <a:pt x="9704" y="894"/>
                  </a:cubicBezTo>
                  <a:cubicBezTo>
                    <a:pt x="9691" y="894"/>
                    <a:pt x="9671" y="897"/>
                    <a:pt x="9653" y="902"/>
                  </a:cubicBezTo>
                  <a:lnTo>
                    <a:pt x="9653" y="902"/>
                  </a:lnTo>
                  <a:cubicBezTo>
                    <a:pt x="9678" y="899"/>
                    <a:pt x="9700" y="894"/>
                    <a:pt x="9722" y="894"/>
                  </a:cubicBezTo>
                  <a:lnTo>
                    <a:pt x="9722" y="894"/>
                  </a:lnTo>
                  <a:cubicBezTo>
                    <a:pt x="9723" y="893"/>
                    <a:pt x="9724" y="893"/>
                    <a:pt x="9725" y="893"/>
                  </a:cubicBezTo>
                  <a:lnTo>
                    <a:pt x="9725" y="893"/>
                  </a:lnTo>
                  <a:cubicBezTo>
                    <a:pt x="9726" y="893"/>
                    <a:pt x="9727" y="893"/>
                    <a:pt x="9728" y="894"/>
                  </a:cubicBezTo>
                  <a:cubicBezTo>
                    <a:pt x="9746" y="890"/>
                    <a:pt x="9757" y="889"/>
                    <a:pt x="9764" y="889"/>
                  </a:cubicBezTo>
                  <a:cubicBezTo>
                    <a:pt x="9782" y="889"/>
                    <a:pt x="9776" y="897"/>
                    <a:pt x="9776" y="905"/>
                  </a:cubicBezTo>
                  <a:cubicBezTo>
                    <a:pt x="9752" y="917"/>
                    <a:pt x="9740" y="917"/>
                    <a:pt x="9704" y="929"/>
                  </a:cubicBezTo>
                  <a:cubicBezTo>
                    <a:pt x="9704" y="929"/>
                    <a:pt x="9704" y="929"/>
                    <a:pt x="9692" y="941"/>
                  </a:cubicBezTo>
                  <a:cubicBezTo>
                    <a:pt x="9692" y="941"/>
                    <a:pt x="9716" y="941"/>
                    <a:pt x="9705" y="953"/>
                  </a:cubicBezTo>
                  <a:lnTo>
                    <a:pt x="9705" y="953"/>
                  </a:lnTo>
                  <a:cubicBezTo>
                    <a:pt x="9700" y="953"/>
                    <a:pt x="9696" y="953"/>
                    <a:pt x="9692" y="953"/>
                  </a:cubicBezTo>
                  <a:cubicBezTo>
                    <a:pt x="9678" y="957"/>
                    <a:pt x="9673" y="958"/>
                    <a:pt x="9671" y="958"/>
                  </a:cubicBezTo>
                  <a:cubicBezTo>
                    <a:pt x="9668" y="958"/>
                    <a:pt x="9689" y="950"/>
                    <a:pt x="9680" y="941"/>
                  </a:cubicBezTo>
                  <a:lnTo>
                    <a:pt x="9680" y="941"/>
                  </a:lnTo>
                  <a:cubicBezTo>
                    <a:pt x="9621" y="953"/>
                    <a:pt x="9669" y="953"/>
                    <a:pt x="9633" y="965"/>
                  </a:cubicBezTo>
                  <a:cubicBezTo>
                    <a:pt x="9601" y="965"/>
                    <a:pt x="9612" y="960"/>
                    <a:pt x="9608" y="960"/>
                  </a:cubicBezTo>
                  <a:lnTo>
                    <a:pt x="9608" y="960"/>
                  </a:lnTo>
                  <a:cubicBezTo>
                    <a:pt x="9606" y="960"/>
                    <a:pt x="9601" y="961"/>
                    <a:pt x="9585" y="965"/>
                  </a:cubicBezTo>
                  <a:cubicBezTo>
                    <a:pt x="9573" y="965"/>
                    <a:pt x="9621" y="965"/>
                    <a:pt x="9609" y="977"/>
                  </a:cubicBezTo>
                  <a:cubicBezTo>
                    <a:pt x="9585" y="977"/>
                    <a:pt x="9577" y="972"/>
                    <a:pt x="9564" y="972"/>
                  </a:cubicBezTo>
                  <a:cubicBezTo>
                    <a:pt x="9557" y="972"/>
                    <a:pt x="9549" y="973"/>
                    <a:pt x="9538" y="977"/>
                  </a:cubicBezTo>
                  <a:lnTo>
                    <a:pt x="9526" y="977"/>
                  </a:lnTo>
                  <a:cubicBezTo>
                    <a:pt x="9526" y="975"/>
                    <a:pt x="9523" y="974"/>
                    <a:pt x="9518" y="974"/>
                  </a:cubicBezTo>
                  <a:cubicBezTo>
                    <a:pt x="9499" y="974"/>
                    <a:pt x="9452" y="989"/>
                    <a:pt x="9442" y="989"/>
                  </a:cubicBezTo>
                  <a:cubicBezTo>
                    <a:pt x="9423" y="989"/>
                    <a:pt x="9467" y="989"/>
                    <a:pt x="9464" y="995"/>
                  </a:cubicBezTo>
                  <a:lnTo>
                    <a:pt x="9464" y="995"/>
                  </a:lnTo>
                  <a:cubicBezTo>
                    <a:pt x="9456" y="996"/>
                    <a:pt x="9449" y="997"/>
                    <a:pt x="9442" y="1001"/>
                  </a:cubicBezTo>
                  <a:lnTo>
                    <a:pt x="9454" y="1001"/>
                  </a:lnTo>
                  <a:cubicBezTo>
                    <a:pt x="9457" y="999"/>
                    <a:pt x="9460" y="998"/>
                    <a:pt x="9463" y="997"/>
                  </a:cubicBezTo>
                  <a:lnTo>
                    <a:pt x="9463" y="997"/>
                  </a:lnTo>
                  <a:cubicBezTo>
                    <a:pt x="9462" y="998"/>
                    <a:pt x="9459" y="999"/>
                    <a:pt x="9454" y="1001"/>
                  </a:cubicBezTo>
                  <a:lnTo>
                    <a:pt x="9609" y="1001"/>
                  </a:lnTo>
                  <a:cubicBezTo>
                    <a:pt x="9597" y="1001"/>
                    <a:pt x="9597" y="1001"/>
                    <a:pt x="9585" y="1013"/>
                  </a:cubicBezTo>
                  <a:cubicBezTo>
                    <a:pt x="9633" y="1013"/>
                    <a:pt x="9633" y="1025"/>
                    <a:pt x="9680" y="1025"/>
                  </a:cubicBezTo>
                  <a:cubicBezTo>
                    <a:pt x="9645" y="1025"/>
                    <a:pt x="9621" y="1036"/>
                    <a:pt x="9597" y="1036"/>
                  </a:cubicBezTo>
                  <a:cubicBezTo>
                    <a:pt x="9595" y="1036"/>
                    <a:pt x="9590" y="1036"/>
                    <a:pt x="9585" y="1037"/>
                  </a:cubicBezTo>
                  <a:lnTo>
                    <a:pt x="9585" y="1037"/>
                  </a:lnTo>
                  <a:cubicBezTo>
                    <a:pt x="9573" y="1042"/>
                    <a:pt x="9582" y="1042"/>
                    <a:pt x="9590" y="1042"/>
                  </a:cubicBezTo>
                  <a:cubicBezTo>
                    <a:pt x="9597" y="1042"/>
                    <a:pt x="9603" y="1042"/>
                    <a:pt x="9585" y="1048"/>
                  </a:cubicBezTo>
                  <a:cubicBezTo>
                    <a:pt x="9573" y="1054"/>
                    <a:pt x="9558" y="1054"/>
                    <a:pt x="9545" y="1054"/>
                  </a:cubicBezTo>
                  <a:cubicBezTo>
                    <a:pt x="9532" y="1054"/>
                    <a:pt x="9520" y="1054"/>
                    <a:pt x="9514" y="1060"/>
                  </a:cubicBezTo>
                  <a:cubicBezTo>
                    <a:pt x="9514" y="1060"/>
                    <a:pt x="9540" y="1055"/>
                    <a:pt x="9554" y="1055"/>
                  </a:cubicBezTo>
                  <a:cubicBezTo>
                    <a:pt x="9561" y="1055"/>
                    <a:pt x="9565" y="1056"/>
                    <a:pt x="9561" y="1060"/>
                  </a:cubicBezTo>
                  <a:lnTo>
                    <a:pt x="9549" y="1060"/>
                  </a:lnTo>
                  <a:cubicBezTo>
                    <a:pt x="9538" y="1072"/>
                    <a:pt x="9561" y="1072"/>
                    <a:pt x="9585" y="1072"/>
                  </a:cubicBezTo>
                  <a:cubicBezTo>
                    <a:pt x="9514" y="1084"/>
                    <a:pt x="9597" y="1084"/>
                    <a:pt x="9526" y="1084"/>
                  </a:cubicBezTo>
                  <a:cubicBezTo>
                    <a:pt x="9534" y="1088"/>
                    <a:pt x="9540" y="1089"/>
                    <a:pt x="9546" y="1089"/>
                  </a:cubicBezTo>
                  <a:cubicBezTo>
                    <a:pt x="9549" y="1089"/>
                    <a:pt x="9552" y="1089"/>
                    <a:pt x="9555" y="1089"/>
                  </a:cubicBezTo>
                  <a:lnTo>
                    <a:pt x="9555" y="1089"/>
                  </a:lnTo>
                  <a:lnTo>
                    <a:pt x="9526" y="1096"/>
                  </a:lnTo>
                  <a:cubicBezTo>
                    <a:pt x="9517" y="1105"/>
                    <a:pt x="9529" y="1107"/>
                    <a:pt x="9546" y="1107"/>
                  </a:cubicBezTo>
                  <a:cubicBezTo>
                    <a:pt x="9565" y="1107"/>
                    <a:pt x="9590" y="1104"/>
                    <a:pt x="9599" y="1104"/>
                  </a:cubicBezTo>
                  <a:cubicBezTo>
                    <a:pt x="9605" y="1104"/>
                    <a:pt x="9605" y="1105"/>
                    <a:pt x="9597" y="1108"/>
                  </a:cubicBezTo>
                  <a:lnTo>
                    <a:pt x="9526" y="1108"/>
                  </a:lnTo>
                  <a:cubicBezTo>
                    <a:pt x="9538" y="1108"/>
                    <a:pt x="9526" y="1120"/>
                    <a:pt x="9561" y="1120"/>
                  </a:cubicBezTo>
                  <a:cubicBezTo>
                    <a:pt x="9561" y="1120"/>
                    <a:pt x="9549" y="1120"/>
                    <a:pt x="9538" y="1132"/>
                  </a:cubicBezTo>
                  <a:lnTo>
                    <a:pt x="9609" y="1132"/>
                  </a:lnTo>
                  <a:cubicBezTo>
                    <a:pt x="9597" y="1144"/>
                    <a:pt x="9573" y="1144"/>
                    <a:pt x="9549" y="1156"/>
                  </a:cubicBezTo>
                  <a:cubicBezTo>
                    <a:pt x="9585" y="1167"/>
                    <a:pt x="9526" y="1179"/>
                    <a:pt x="9561" y="1191"/>
                  </a:cubicBezTo>
                  <a:lnTo>
                    <a:pt x="9573" y="1191"/>
                  </a:lnTo>
                  <a:cubicBezTo>
                    <a:pt x="9571" y="1194"/>
                    <a:pt x="9572" y="1195"/>
                    <a:pt x="9575" y="1195"/>
                  </a:cubicBezTo>
                  <a:cubicBezTo>
                    <a:pt x="9585" y="1195"/>
                    <a:pt x="9611" y="1188"/>
                    <a:pt x="9625" y="1188"/>
                  </a:cubicBezTo>
                  <a:cubicBezTo>
                    <a:pt x="9630" y="1188"/>
                    <a:pt x="9633" y="1189"/>
                    <a:pt x="9633" y="1191"/>
                  </a:cubicBezTo>
                  <a:cubicBezTo>
                    <a:pt x="9573" y="1191"/>
                    <a:pt x="9585" y="1203"/>
                    <a:pt x="9561" y="1215"/>
                  </a:cubicBezTo>
                  <a:cubicBezTo>
                    <a:pt x="9538" y="1227"/>
                    <a:pt x="9609" y="1227"/>
                    <a:pt x="9573" y="1251"/>
                  </a:cubicBezTo>
                  <a:lnTo>
                    <a:pt x="9538" y="1251"/>
                  </a:lnTo>
                  <a:cubicBezTo>
                    <a:pt x="9526" y="1263"/>
                    <a:pt x="9538" y="1263"/>
                    <a:pt x="9538" y="1275"/>
                  </a:cubicBezTo>
                  <a:lnTo>
                    <a:pt x="9526" y="1275"/>
                  </a:lnTo>
                  <a:cubicBezTo>
                    <a:pt x="9478" y="1298"/>
                    <a:pt x="9538" y="1298"/>
                    <a:pt x="9561" y="1310"/>
                  </a:cubicBezTo>
                  <a:cubicBezTo>
                    <a:pt x="9549" y="1310"/>
                    <a:pt x="9526" y="1322"/>
                    <a:pt x="9514" y="1322"/>
                  </a:cubicBezTo>
                  <a:cubicBezTo>
                    <a:pt x="9502" y="1322"/>
                    <a:pt x="9502" y="1334"/>
                    <a:pt x="9549" y="1334"/>
                  </a:cubicBezTo>
                  <a:cubicBezTo>
                    <a:pt x="9502" y="1358"/>
                    <a:pt x="9573" y="1346"/>
                    <a:pt x="9514" y="1358"/>
                  </a:cubicBezTo>
                  <a:lnTo>
                    <a:pt x="9502" y="1358"/>
                  </a:lnTo>
                  <a:cubicBezTo>
                    <a:pt x="9490" y="1370"/>
                    <a:pt x="9490" y="1370"/>
                    <a:pt x="9490" y="1382"/>
                  </a:cubicBezTo>
                  <a:cubicBezTo>
                    <a:pt x="9526" y="1382"/>
                    <a:pt x="9597" y="1382"/>
                    <a:pt x="9585" y="1394"/>
                  </a:cubicBezTo>
                  <a:cubicBezTo>
                    <a:pt x="9557" y="1398"/>
                    <a:pt x="9546" y="1399"/>
                    <a:pt x="9540" y="1399"/>
                  </a:cubicBezTo>
                  <a:cubicBezTo>
                    <a:pt x="9528" y="1399"/>
                    <a:pt x="9542" y="1394"/>
                    <a:pt x="9502" y="1394"/>
                  </a:cubicBezTo>
                  <a:cubicBezTo>
                    <a:pt x="9514" y="1406"/>
                    <a:pt x="9526" y="1406"/>
                    <a:pt x="9514" y="1406"/>
                  </a:cubicBezTo>
                  <a:lnTo>
                    <a:pt x="9466" y="1406"/>
                  </a:lnTo>
                  <a:cubicBezTo>
                    <a:pt x="9454" y="1417"/>
                    <a:pt x="9478" y="1417"/>
                    <a:pt x="9502" y="1417"/>
                  </a:cubicBezTo>
                  <a:lnTo>
                    <a:pt x="9538" y="1417"/>
                  </a:lnTo>
                  <a:cubicBezTo>
                    <a:pt x="9549" y="1417"/>
                    <a:pt x="9561" y="1406"/>
                    <a:pt x="9561" y="1406"/>
                  </a:cubicBezTo>
                  <a:cubicBezTo>
                    <a:pt x="9609" y="1406"/>
                    <a:pt x="9561" y="1417"/>
                    <a:pt x="9585" y="1429"/>
                  </a:cubicBezTo>
                  <a:cubicBezTo>
                    <a:pt x="9585" y="1429"/>
                    <a:pt x="9597" y="1417"/>
                    <a:pt x="9633" y="1417"/>
                  </a:cubicBezTo>
                  <a:cubicBezTo>
                    <a:pt x="9629" y="1421"/>
                    <a:pt x="9634" y="1423"/>
                    <a:pt x="9644" y="1423"/>
                  </a:cubicBezTo>
                  <a:cubicBezTo>
                    <a:pt x="9665" y="1423"/>
                    <a:pt x="9704" y="1417"/>
                    <a:pt x="9728" y="1417"/>
                  </a:cubicBezTo>
                  <a:cubicBezTo>
                    <a:pt x="9710" y="1429"/>
                    <a:pt x="9692" y="1432"/>
                    <a:pt x="9673" y="1432"/>
                  </a:cubicBezTo>
                  <a:cubicBezTo>
                    <a:pt x="9654" y="1432"/>
                    <a:pt x="9633" y="1429"/>
                    <a:pt x="9609" y="1429"/>
                  </a:cubicBezTo>
                  <a:cubicBezTo>
                    <a:pt x="9585" y="1429"/>
                    <a:pt x="9549" y="1441"/>
                    <a:pt x="9526" y="1441"/>
                  </a:cubicBezTo>
                  <a:cubicBezTo>
                    <a:pt x="9526" y="1441"/>
                    <a:pt x="9526" y="1441"/>
                    <a:pt x="9526" y="1453"/>
                  </a:cubicBezTo>
                  <a:lnTo>
                    <a:pt x="9573" y="1453"/>
                  </a:lnTo>
                  <a:lnTo>
                    <a:pt x="9561" y="1465"/>
                  </a:lnTo>
                  <a:lnTo>
                    <a:pt x="9573" y="1465"/>
                  </a:lnTo>
                  <a:cubicBezTo>
                    <a:pt x="9585" y="1525"/>
                    <a:pt x="9526" y="1548"/>
                    <a:pt x="9573" y="1596"/>
                  </a:cubicBezTo>
                  <a:lnTo>
                    <a:pt x="9538" y="1644"/>
                  </a:lnTo>
                  <a:cubicBezTo>
                    <a:pt x="9549" y="1679"/>
                    <a:pt x="9538" y="1679"/>
                    <a:pt x="9549" y="1703"/>
                  </a:cubicBezTo>
                  <a:cubicBezTo>
                    <a:pt x="9549" y="1686"/>
                    <a:pt x="9555" y="1670"/>
                    <a:pt x="9563" y="1670"/>
                  </a:cubicBezTo>
                  <a:cubicBezTo>
                    <a:pt x="9566" y="1670"/>
                    <a:pt x="9570" y="1672"/>
                    <a:pt x="9573" y="1679"/>
                  </a:cubicBezTo>
                  <a:cubicBezTo>
                    <a:pt x="9573" y="1664"/>
                    <a:pt x="9578" y="1660"/>
                    <a:pt x="9583" y="1660"/>
                  </a:cubicBezTo>
                  <a:cubicBezTo>
                    <a:pt x="9584" y="1660"/>
                    <a:pt x="9585" y="1660"/>
                    <a:pt x="9586" y="1660"/>
                  </a:cubicBezTo>
                  <a:lnTo>
                    <a:pt x="9586" y="1660"/>
                  </a:lnTo>
                  <a:cubicBezTo>
                    <a:pt x="9579" y="1651"/>
                    <a:pt x="9573" y="1632"/>
                    <a:pt x="9573" y="1608"/>
                  </a:cubicBezTo>
                  <a:cubicBezTo>
                    <a:pt x="9582" y="1600"/>
                    <a:pt x="9584" y="1591"/>
                    <a:pt x="9593" y="1591"/>
                  </a:cubicBezTo>
                  <a:cubicBezTo>
                    <a:pt x="9597" y="1591"/>
                    <a:pt x="9602" y="1593"/>
                    <a:pt x="9609" y="1596"/>
                  </a:cubicBezTo>
                  <a:lnTo>
                    <a:pt x="9585" y="1572"/>
                  </a:lnTo>
                  <a:cubicBezTo>
                    <a:pt x="9588" y="1561"/>
                    <a:pt x="9591" y="1557"/>
                    <a:pt x="9595" y="1557"/>
                  </a:cubicBezTo>
                  <a:cubicBezTo>
                    <a:pt x="9606" y="1557"/>
                    <a:pt x="9620" y="1589"/>
                    <a:pt x="9635" y="1589"/>
                  </a:cubicBezTo>
                  <a:cubicBezTo>
                    <a:pt x="9639" y="1589"/>
                    <a:pt x="9642" y="1587"/>
                    <a:pt x="9645" y="1584"/>
                  </a:cubicBezTo>
                  <a:lnTo>
                    <a:pt x="9645" y="1584"/>
                  </a:lnTo>
                  <a:cubicBezTo>
                    <a:pt x="9633" y="1608"/>
                    <a:pt x="9633" y="1608"/>
                    <a:pt x="9621" y="1644"/>
                  </a:cubicBezTo>
                  <a:cubicBezTo>
                    <a:pt x="9633" y="1620"/>
                    <a:pt x="9645" y="1596"/>
                    <a:pt x="9669" y="1572"/>
                  </a:cubicBezTo>
                  <a:cubicBezTo>
                    <a:pt x="9669" y="1560"/>
                    <a:pt x="9669" y="1560"/>
                    <a:pt x="9669" y="1548"/>
                  </a:cubicBezTo>
                  <a:cubicBezTo>
                    <a:pt x="9669" y="1548"/>
                    <a:pt x="9669" y="1548"/>
                    <a:pt x="9669" y="1537"/>
                  </a:cubicBezTo>
                  <a:cubicBezTo>
                    <a:pt x="9680" y="1525"/>
                    <a:pt x="9680" y="1525"/>
                    <a:pt x="9692" y="1525"/>
                  </a:cubicBezTo>
                  <a:cubicBezTo>
                    <a:pt x="9692" y="1537"/>
                    <a:pt x="9680" y="1537"/>
                    <a:pt x="9669" y="1537"/>
                  </a:cubicBezTo>
                  <a:lnTo>
                    <a:pt x="9728" y="1537"/>
                  </a:lnTo>
                  <a:cubicBezTo>
                    <a:pt x="9716" y="1537"/>
                    <a:pt x="9704" y="1537"/>
                    <a:pt x="9704" y="1548"/>
                  </a:cubicBezTo>
                  <a:lnTo>
                    <a:pt x="9716" y="1548"/>
                  </a:lnTo>
                  <a:cubicBezTo>
                    <a:pt x="9716" y="1548"/>
                    <a:pt x="9704" y="1548"/>
                    <a:pt x="9680" y="1560"/>
                  </a:cubicBezTo>
                  <a:lnTo>
                    <a:pt x="9716" y="1560"/>
                  </a:lnTo>
                  <a:cubicBezTo>
                    <a:pt x="9716" y="1560"/>
                    <a:pt x="9716" y="1572"/>
                    <a:pt x="9716" y="1572"/>
                  </a:cubicBezTo>
                  <a:cubicBezTo>
                    <a:pt x="9714" y="1567"/>
                    <a:pt x="9711" y="1565"/>
                    <a:pt x="9709" y="1565"/>
                  </a:cubicBezTo>
                  <a:cubicBezTo>
                    <a:pt x="9701" y="1565"/>
                    <a:pt x="9693" y="1579"/>
                    <a:pt x="9682" y="1579"/>
                  </a:cubicBezTo>
                  <a:cubicBezTo>
                    <a:pt x="9678" y="1579"/>
                    <a:pt x="9674" y="1577"/>
                    <a:pt x="9669" y="1572"/>
                  </a:cubicBezTo>
                  <a:lnTo>
                    <a:pt x="9669" y="1572"/>
                  </a:lnTo>
                  <a:lnTo>
                    <a:pt x="9692" y="1620"/>
                  </a:lnTo>
                  <a:cubicBezTo>
                    <a:pt x="9692" y="1596"/>
                    <a:pt x="9716" y="1620"/>
                    <a:pt x="9704" y="1584"/>
                  </a:cubicBezTo>
                  <a:lnTo>
                    <a:pt x="9704" y="1584"/>
                  </a:lnTo>
                  <a:cubicBezTo>
                    <a:pt x="9728" y="1608"/>
                    <a:pt x="9692" y="1632"/>
                    <a:pt x="9692" y="1656"/>
                  </a:cubicBezTo>
                  <a:cubicBezTo>
                    <a:pt x="9697" y="1659"/>
                    <a:pt x="9701" y="1660"/>
                    <a:pt x="9704" y="1660"/>
                  </a:cubicBezTo>
                  <a:cubicBezTo>
                    <a:pt x="9720" y="1660"/>
                    <a:pt x="9721" y="1629"/>
                    <a:pt x="9728" y="1629"/>
                  </a:cubicBezTo>
                  <a:cubicBezTo>
                    <a:pt x="9731" y="1629"/>
                    <a:pt x="9735" y="1633"/>
                    <a:pt x="9740" y="1644"/>
                  </a:cubicBezTo>
                  <a:lnTo>
                    <a:pt x="9740" y="1679"/>
                  </a:lnTo>
                  <a:cubicBezTo>
                    <a:pt x="9744" y="1679"/>
                    <a:pt x="9748" y="1678"/>
                    <a:pt x="9752" y="1677"/>
                  </a:cubicBezTo>
                  <a:lnTo>
                    <a:pt x="9752" y="1677"/>
                  </a:lnTo>
                  <a:cubicBezTo>
                    <a:pt x="9752" y="1677"/>
                    <a:pt x="9752" y="1678"/>
                    <a:pt x="9752" y="1679"/>
                  </a:cubicBezTo>
                  <a:cubicBezTo>
                    <a:pt x="9758" y="1679"/>
                    <a:pt x="9761" y="1676"/>
                    <a:pt x="9762" y="1675"/>
                  </a:cubicBezTo>
                  <a:lnTo>
                    <a:pt x="9762" y="1675"/>
                  </a:lnTo>
                  <a:cubicBezTo>
                    <a:pt x="9763" y="1676"/>
                    <a:pt x="9764" y="1677"/>
                    <a:pt x="9764" y="1679"/>
                  </a:cubicBezTo>
                  <a:cubicBezTo>
                    <a:pt x="9764" y="1675"/>
                    <a:pt x="9764" y="1674"/>
                    <a:pt x="9763" y="1674"/>
                  </a:cubicBezTo>
                  <a:cubicBezTo>
                    <a:pt x="9763" y="1674"/>
                    <a:pt x="9763" y="1674"/>
                    <a:pt x="9762" y="1675"/>
                  </a:cubicBezTo>
                  <a:lnTo>
                    <a:pt x="9762" y="1675"/>
                  </a:lnTo>
                  <a:cubicBezTo>
                    <a:pt x="9762" y="1674"/>
                    <a:pt x="9761" y="1674"/>
                    <a:pt x="9760" y="1674"/>
                  </a:cubicBezTo>
                  <a:cubicBezTo>
                    <a:pt x="9758" y="1674"/>
                    <a:pt x="9755" y="1675"/>
                    <a:pt x="9752" y="1677"/>
                  </a:cubicBezTo>
                  <a:lnTo>
                    <a:pt x="9752" y="1677"/>
                  </a:lnTo>
                  <a:cubicBezTo>
                    <a:pt x="9753" y="1620"/>
                    <a:pt x="9776" y="1619"/>
                    <a:pt x="9788" y="1584"/>
                  </a:cubicBezTo>
                  <a:cubicBezTo>
                    <a:pt x="9811" y="1584"/>
                    <a:pt x="9847" y="1572"/>
                    <a:pt x="9895" y="1572"/>
                  </a:cubicBezTo>
                  <a:lnTo>
                    <a:pt x="9871" y="1572"/>
                  </a:lnTo>
                  <a:cubicBezTo>
                    <a:pt x="9954" y="1548"/>
                    <a:pt x="9966" y="1525"/>
                    <a:pt x="9990" y="1501"/>
                  </a:cubicBezTo>
                  <a:cubicBezTo>
                    <a:pt x="9930" y="1501"/>
                    <a:pt x="10014" y="1489"/>
                    <a:pt x="9978" y="1477"/>
                  </a:cubicBezTo>
                  <a:cubicBezTo>
                    <a:pt x="9907" y="1477"/>
                    <a:pt x="9954" y="1477"/>
                    <a:pt x="9942" y="1465"/>
                  </a:cubicBezTo>
                  <a:lnTo>
                    <a:pt x="9942" y="1465"/>
                  </a:lnTo>
                  <a:cubicBezTo>
                    <a:pt x="9946" y="1469"/>
                    <a:pt x="9952" y="1470"/>
                    <a:pt x="9960" y="1470"/>
                  </a:cubicBezTo>
                  <a:cubicBezTo>
                    <a:pt x="9978" y="1470"/>
                    <a:pt x="10002" y="1462"/>
                    <a:pt x="10002" y="1453"/>
                  </a:cubicBezTo>
                  <a:lnTo>
                    <a:pt x="9978" y="1453"/>
                  </a:lnTo>
                  <a:cubicBezTo>
                    <a:pt x="10002" y="1453"/>
                    <a:pt x="10050" y="1429"/>
                    <a:pt x="10002" y="1429"/>
                  </a:cubicBezTo>
                  <a:cubicBezTo>
                    <a:pt x="10010" y="1425"/>
                    <a:pt x="10015" y="1424"/>
                    <a:pt x="10019" y="1424"/>
                  </a:cubicBezTo>
                  <a:cubicBezTo>
                    <a:pt x="10027" y="1424"/>
                    <a:pt x="10030" y="1429"/>
                    <a:pt x="10038" y="1429"/>
                  </a:cubicBezTo>
                  <a:cubicBezTo>
                    <a:pt x="10055" y="1423"/>
                    <a:pt x="10050" y="1423"/>
                    <a:pt x="10042" y="1423"/>
                  </a:cubicBezTo>
                  <a:cubicBezTo>
                    <a:pt x="10035" y="1423"/>
                    <a:pt x="10026" y="1423"/>
                    <a:pt x="10038" y="1417"/>
                  </a:cubicBezTo>
                  <a:lnTo>
                    <a:pt x="10050" y="1417"/>
                  </a:lnTo>
                  <a:cubicBezTo>
                    <a:pt x="10038" y="1417"/>
                    <a:pt x="10061" y="1406"/>
                    <a:pt x="10073" y="1394"/>
                  </a:cubicBezTo>
                  <a:lnTo>
                    <a:pt x="10073" y="1394"/>
                  </a:lnTo>
                  <a:cubicBezTo>
                    <a:pt x="10052" y="1397"/>
                    <a:pt x="10041" y="1399"/>
                    <a:pt x="10034" y="1399"/>
                  </a:cubicBezTo>
                  <a:cubicBezTo>
                    <a:pt x="10018" y="1399"/>
                    <a:pt x="10031" y="1390"/>
                    <a:pt x="10014" y="1382"/>
                  </a:cubicBezTo>
                  <a:cubicBezTo>
                    <a:pt x="10038" y="1382"/>
                    <a:pt x="10038" y="1382"/>
                    <a:pt x="10050" y="1370"/>
                  </a:cubicBezTo>
                  <a:lnTo>
                    <a:pt x="10002" y="1370"/>
                  </a:lnTo>
                  <a:cubicBezTo>
                    <a:pt x="9954" y="1370"/>
                    <a:pt x="10038" y="1370"/>
                    <a:pt x="10014" y="1358"/>
                  </a:cubicBezTo>
                  <a:lnTo>
                    <a:pt x="10002" y="1358"/>
                  </a:lnTo>
                  <a:cubicBezTo>
                    <a:pt x="9978" y="1358"/>
                    <a:pt x="10014" y="1346"/>
                    <a:pt x="10050" y="1334"/>
                  </a:cubicBezTo>
                  <a:cubicBezTo>
                    <a:pt x="9919" y="1310"/>
                    <a:pt x="10121" y="1251"/>
                    <a:pt x="10073" y="1215"/>
                  </a:cubicBezTo>
                  <a:lnTo>
                    <a:pt x="10014" y="1215"/>
                  </a:lnTo>
                  <a:cubicBezTo>
                    <a:pt x="10002" y="1215"/>
                    <a:pt x="10002" y="1215"/>
                    <a:pt x="9990" y="1227"/>
                  </a:cubicBezTo>
                  <a:lnTo>
                    <a:pt x="9978" y="1227"/>
                  </a:lnTo>
                  <a:cubicBezTo>
                    <a:pt x="9978" y="1221"/>
                    <a:pt x="9972" y="1221"/>
                    <a:pt x="9968" y="1221"/>
                  </a:cubicBezTo>
                  <a:cubicBezTo>
                    <a:pt x="9963" y="1221"/>
                    <a:pt x="9960" y="1221"/>
                    <a:pt x="9966" y="1215"/>
                  </a:cubicBezTo>
                  <a:lnTo>
                    <a:pt x="9978" y="1215"/>
                  </a:lnTo>
                  <a:lnTo>
                    <a:pt x="10002" y="1191"/>
                  </a:lnTo>
                  <a:cubicBezTo>
                    <a:pt x="9942" y="1191"/>
                    <a:pt x="10002" y="1179"/>
                    <a:pt x="10014" y="1179"/>
                  </a:cubicBezTo>
                  <a:cubicBezTo>
                    <a:pt x="10026" y="1175"/>
                    <a:pt x="10031" y="1174"/>
                    <a:pt x="10035" y="1174"/>
                  </a:cubicBezTo>
                  <a:cubicBezTo>
                    <a:pt x="10041" y="1174"/>
                    <a:pt x="10041" y="1178"/>
                    <a:pt x="10062" y="1179"/>
                  </a:cubicBezTo>
                  <a:lnTo>
                    <a:pt x="10062" y="1179"/>
                  </a:lnTo>
                  <a:lnTo>
                    <a:pt x="10073" y="1167"/>
                  </a:lnTo>
                  <a:lnTo>
                    <a:pt x="10061" y="1167"/>
                  </a:lnTo>
                  <a:cubicBezTo>
                    <a:pt x="10097" y="1156"/>
                    <a:pt x="10073" y="1156"/>
                    <a:pt x="10109" y="1156"/>
                  </a:cubicBezTo>
                  <a:cubicBezTo>
                    <a:pt x="10133" y="1132"/>
                    <a:pt x="10050" y="1144"/>
                    <a:pt x="10109" y="1120"/>
                  </a:cubicBezTo>
                  <a:lnTo>
                    <a:pt x="10050" y="1120"/>
                  </a:lnTo>
                  <a:cubicBezTo>
                    <a:pt x="10061" y="1108"/>
                    <a:pt x="10073" y="1108"/>
                    <a:pt x="10085" y="1108"/>
                  </a:cubicBezTo>
                  <a:lnTo>
                    <a:pt x="10061" y="1108"/>
                  </a:lnTo>
                  <a:cubicBezTo>
                    <a:pt x="10133" y="1096"/>
                    <a:pt x="10085" y="1096"/>
                    <a:pt x="10109" y="1072"/>
                  </a:cubicBezTo>
                  <a:lnTo>
                    <a:pt x="10121" y="1072"/>
                  </a:lnTo>
                  <a:cubicBezTo>
                    <a:pt x="10109" y="1072"/>
                    <a:pt x="10087" y="1072"/>
                    <a:pt x="10096" y="1061"/>
                  </a:cubicBezTo>
                  <a:lnTo>
                    <a:pt x="10096" y="1061"/>
                  </a:lnTo>
                  <a:cubicBezTo>
                    <a:pt x="10087" y="1063"/>
                    <a:pt x="10078" y="1064"/>
                    <a:pt x="10073" y="1064"/>
                  </a:cubicBezTo>
                  <a:cubicBezTo>
                    <a:pt x="10069" y="1064"/>
                    <a:pt x="10068" y="1063"/>
                    <a:pt x="10073" y="1060"/>
                  </a:cubicBezTo>
                  <a:cubicBezTo>
                    <a:pt x="10038" y="1060"/>
                    <a:pt x="10014" y="1072"/>
                    <a:pt x="9978" y="1072"/>
                  </a:cubicBezTo>
                  <a:cubicBezTo>
                    <a:pt x="10014" y="1072"/>
                    <a:pt x="10014" y="1060"/>
                    <a:pt x="9990" y="1060"/>
                  </a:cubicBezTo>
                  <a:lnTo>
                    <a:pt x="10002" y="1060"/>
                  </a:lnTo>
                  <a:lnTo>
                    <a:pt x="9978" y="1048"/>
                  </a:lnTo>
                  <a:lnTo>
                    <a:pt x="10050" y="1048"/>
                  </a:lnTo>
                  <a:cubicBezTo>
                    <a:pt x="10002" y="1048"/>
                    <a:pt x="10038" y="1036"/>
                    <a:pt x="10050" y="1025"/>
                  </a:cubicBezTo>
                  <a:lnTo>
                    <a:pt x="10073" y="1025"/>
                  </a:lnTo>
                  <a:cubicBezTo>
                    <a:pt x="10038" y="1025"/>
                    <a:pt x="10038" y="1013"/>
                    <a:pt x="10050" y="1001"/>
                  </a:cubicBezTo>
                  <a:lnTo>
                    <a:pt x="10073" y="1001"/>
                  </a:lnTo>
                  <a:cubicBezTo>
                    <a:pt x="10050" y="1001"/>
                    <a:pt x="10085" y="989"/>
                    <a:pt x="10109" y="989"/>
                  </a:cubicBezTo>
                  <a:cubicBezTo>
                    <a:pt x="10061" y="977"/>
                    <a:pt x="10192" y="953"/>
                    <a:pt x="10121" y="953"/>
                  </a:cubicBezTo>
                  <a:lnTo>
                    <a:pt x="10145" y="941"/>
                  </a:lnTo>
                  <a:cubicBezTo>
                    <a:pt x="10085" y="941"/>
                    <a:pt x="10169" y="917"/>
                    <a:pt x="10073" y="917"/>
                  </a:cubicBezTo>
                  <a:cubicBezTo>
                    <a:pt x="10120" y="904"/>
                    <a:pt x="10116" y="900"/>
                    <a:pt x="10099" y="900"/>
                  </a:cubicBezTo>
                  <a:cubicBezTo>
                    <a:pt x="10085" y="900"/>
                    <a:pt x="10064" y="902"/>
                    <a:pt x="10054" y="902"/>
                  </a:cubicBezTo>
                  <a:cubicBezTo>
                    <a:pt x="10044" y="902"/>
                    <a:pt x="10045" y="901"/>
                    <a:pt x="10073" y="894"/>
                  </a:cubicBezTo>
                  <a:lnTo>
                    <a:pt x="10061" y="894"/>
                  </a:lnTo>
                  <a:cubicBezTo>
                    <a:pt x="10073" y="846"/>
                    <a:pt x="10121" y="786"/>
                    <a:pt x="10061" y="739"/>
                  </a:cubicBezTo>
                  <a:lnTo>
                    <a:pt x="10085" y="739"/>
                  </a:lnTo>
                  <a:cubicBezTo>
                    <a:pt x="10097" y="715"/>
                    <a:pt x="10097" y="679"/>
                    <a:pt x="10085" y="655"/>
                  </a:cubicBezTo>
                  <a:cubicBezTo>
                    <a:pt x="10089" y="655"/>
                    <a:pt x="10093" y="655"/>
                    <a:pt x="10097" y="655"/>
                  </a:cubicBezTo>
                  <a:cubicBezTo>
                    <a:pt x="10192" y="655"/>
                    <a:pt x="10184" y="799"/>
                    <a:pt x="10288" y="822"/>
                  </a:cubicBezTo>
                  <a:cubicBezTo>
                    <a:pt x="10300" y="798"/>
                    <a:pt x="10300" y="786"/>
                    <a:pt x="10311" y="763"/>
                  </a:cubicBezTo>
                  <a:cubicBezTo>
                    <a:pt x="10323" y="751"/>
                    <a:pt x="10323" y="751"/>
                    <a:pt x="10323" y="739"/>
                  </a:cubicBezTo>
                  <a:lnTo>
                    <a:pt x="10323" y="739"/>
                  </a:lnTo>
                  <a:cubicBezTo>
                    <a:pt x="10311" y="751"/>
                    <a:pt x="10300" y="751"/>
                    <a:pt x="10300" y="751"/>
                  </a:cubicBezTo>
                  <a:cubicBezTo>
                    <a:pt x="10309" y="741"/>
                    <a:pt x="10326" y="708"/>
                    <a:pt x="10339" y="708"/>
                  </a:cubicBezTo>
                  <a:cubicBezTo>
                    <a:pt x="10342" y="708"/>
                    <a:pt x="10345" y="710"/>
                    <a:pt x="10347" y="715"/>
                  </a:cubicBezTo>
                  <a:cubicBezTo>
                    <a:pt x="10335" y="727"/>
                    <a:pt x="10335" y="727"/>
                    <a:pt x="10335" y="727"/>
                  </a:cubicBezTo>
                  <a:cubicBezTo>
                    <a:pt x="10338" y="729"/>
                    <a:pt x="10340" y="730"/>
                    <a:pt x="10341" y="730"/>
                  </a:cubicBezTo>
                  <a:cubicBezTo>
                    <a:pt x="10346" y="730"/>
                    <a:pt x="10348" y="723"/>
                    <a:pt x="10353" y="723"/>
                  </a:cubicBezTo>
                  <a:cubicBezTo>
                    <a:pt x="10355" y="723"/>
                    <a:pt x="10357" y="724"/>
                    <a:pt x="10359" y="727"/>
                  </a:cubicBezTo>
                  <a:cubicBezTo>
                    <a:pt x="10359" y="739"/>
                    <a:pt x="10359" y="727"/>
                    <a:pt x="10359" y="751"/>
                  </a:cubicBezTo>
                  <a:lnTo>
                    <a:pt x="10371" y="786"/>
                  </a:lnTo>
                  <a:cubicBezTo>
                    <a:pt x="10384" y="773"/>
                    <a:pt x="10393" y="768"/>
                    <a:pt x="10398" y="768"/>
                  </a:cubicBezTo>
                  <a:cubicBezTo>
                    <a:pt x="10413" y="768"/>
                    <a:pt x="10407" y="802"/>
                    <a:pt x="10407" y="810"/>
                  </a:cubicBezTo>
                  <a:cubicBezTo>
                    <a:pt x="10395" y="828"/>
                    <a:pt x="10389" y="828"/>
                    <a:pt x="10383" y="828"/>
                  </a:cubicBezTo>
                  <a:cubicBezTo>
                    <a:pt x="10377" y="828"/>
                    <a:pt x="10371" y="828"/>
                    <a:pt x="10359" y="846"/>
                  </a:cubicBezTo>
                  <a:lnTo>
                    <a:pt x="10359" y="882"/>
                  </a:lnTo>
                  <a:lnTo>
                    <a:pt x="10371" y="846"/>
                  </a:lnTo>
                  <a:lnTo>
                    <a:pt x="10383" y="870"/>
                  </a:lnTo>
                  <a:cubicBezTo>
                    <a:pt x="10383" y="861"/>
                    <a:pt x="10389" y="853"/>
                    <a:pt x="10392" y="853"/>
                  </a:cubicBezTo>
                  <a:cubicBezTo>
                    <a:pt x="10394" y="853"/>
                    <a:pt x="10395" y="854"/>
                    <a:pt x="10395" y="858"/>
                  </a:cubicBezTo>
                  <a:cubicBezTo>
                    <a:pt x="10395" y="870"/>
                    <a:pt x="10395" y="870"/>
                    <a:pt x="10383" y="882"/>
                  </a:cubicBezTo>
                  <a:lnTo>
                    <a:pt x="10383" y="882"/>
                  </a:lnTo>
                  <a:lnTo>
                    <a:pt x="10407" y="858"/>
                  </a:lnTo>
                  <a:lnTo>
                    <a:pt x="10407" y="858"/>
                  </a:lnTo>
                  <a:cubicBezTo>
                    <a:pt x="10383" y="894"/>
                    <a:pt x="10407" y="882"/>
                    <a:pt x="10395" y="917"/>
                  </a:cubicBezTo>
                  <a:cubicBezTo>
                    <a:pt x="10400" y="925"/>
                    <a:pt x="10407" y="928"/>
                    <a:pt x="10414" y="928"/>
                  </a:cubicBezTo>
                  <a:cubicBezTo>
                    <a:pt x="10426" y="928"/>
                    <a:pt x="10440" y="920"/>
                    <a:pt x="10450" y="920"/>
                  </a:cubicBezTo>
                  <a:cubicBezTo>
                    <a:pt x="10460" y="920"/>
                    <a:pt x="10466" y="927"/>
                    <a:pt x="10466" y="953"/>
                  </a:cubicBezTo>
                  <a:cubicBezTo>
                    <a:pt x="10466" y="933"/>
                    <a:pt x="10493" y="903"/>
                    <a:pt x="10508" y="903"/>
                  </a:cubicBezTo>
                  <a:cubicBezTo>
                    <a:pt x="10510" y="903"/>
                    <a:pt x="10512" y="904"/>
                    <a:pt x="10514" y="905"/>
                  </a:cubicBezTo>
                  <a:cubicBezTo>
                    <a:pt x="10514" y="917"/>
                    <a:pt x="10514" y="929"/>
                    <a:pt x="10502" y="941"/>
                  </a:cubicBezTo>
                  <a:lnTo>
                    <a:pt x="10526" y="929"/>
                  </a:lnTo>
                  <a:lnTo>
                    <a:pt x="10526" y="929"/>
                  </a:lnTo>
                  <a:cubicBezTo>
                    <a:pt x="10502" y="1001"/>
                    <a:pt x="10538" y="965"/>
                    <a:pt x="10550" y="1001"/>
                  </a:cubicBezTo>
                  <a:lnTo>
                    <a:pt x="10550" y="1013"/>
                  </a:lnTo>
                  <a:cubicBezTo>
                    <a:pt x="10558" y="1004"/>
                    <a:pt x="10566" y="996"/>
                    <a:pt x="10575" y="996"/>
                  </a:cubicBezTo>
                  <a:cubicBezTo>
                    <a:pt x="10578" y="996"/>
                    <a:pt x="10582" y="997"/>
                    <a:pt x="10585" y="1001"/>
                  </a:cubicBezTo>
                  <a:lnTo>
                    <a:pt x="10573" y="1036"/>
                  </a:lnTo>
                  <a:cubicBezTo>
                    <a:pt x="10573" y="1039"/>
                    <a:pt x="10574" y="1040"/>
                    <a:pt x="10575" y="1040"/>
                  </a:cubicBezTo>
                  <a:cubicBezTo>
                    <a:pt x="10582" y="1040"/>
                    <a:pt x="10608" y="993"/>
                    <a:pt x="10618" y="993"/>
                  </a:cubicBezTo>
                  <a:cubicBezTo>
                    <a:pt x="10620" y="993"/>
                    <a:pt x="10621" y="995"/>
                    <a:pt x="10621" y="1001"/>
                  </a:cubicBezTo>
                  <a:cubicBezTo>
                    <a:pt x="10645" y="965"/>
                    <a:pt x="10645" y="941"/>
                    <a:pt x="10657" y="906"/>
                  </a:cubicBezTo>
                  <a:lnTo>
                    <a:pt x="10657" y="906"/>
                  </a:lnTo>
                  <a:cubicBezTo>
                    <a:pt x="10649" y="929"/>
                    <a:pt x="10651" y="942"/>
                    <a:pt x="10657" y="942"/>
                  </a:cubicBezTo>
                  <a:cubicBezTo>
                    <a:pt x="10660" y="942"/>
                    <a:pt x="10664" y="938"/>
                    <a:pt x="10669" y="929"/>
                  </a:cubicBezTo>
                  <a:cubicBezTo>
                    <a:pt x="10676" y="926"/>
                    <a:pt x="10680" y="924"/>
                    <a:pt x="10681" y="924"/>
                  </a:cubicBezTo>
                  <a:lnTo>
                    <a:pt x="10681" y="924"/>
                  </a:lnTo>
                  <a:cubicBezTo>
                    <a:pt x="10686" y="924"/>
                    <a:pt x="10677" y="933"/>
                    <a:pt x="10669" y="941"/>
                  </a:cubicBezTo>
                  <a:lnTo>
                    <a:pt x="10692" y="929"/>
                  </a:lnTo>
                  <a:lnTo>
                    <a:pt x="10692" y="929"/>
                  </a:lnTo>
                  <a:cubicBezTo>
                    <a:pt x="10703" y="929"/>
                    <a:pt x="10684" y="969"/>
                    <a:pt x="10663" y="985"/>
                  </a:cubicBezTo>
                  <a:lnTo>
                    <a:pt x="10663" y="985"/>
                  </a:lnTo>
                  <a:cubicBezTo>
                    <a:pt x="10671" y="980"/>
                    <a:pt x="10677" y="979"/>
                    <a:pt x="10681" y="979"/>
                  </a:cubicBezTo>
                  <a:cubicBezTo>
                    <a:pt x="10694" y="979"/>
                    <a:pt x="10696" y="993"/>
                    <a:pt x="10704" y="1001"/>
                  </a:cubicBezTo>
                  <a:lnTo>
                    <a:pt x="10681" y="1025"/>
                  </a:lnTo>
                  <a:lnTo>
                    <a:pt x="10704" y="1036"/>
                  </a:lnTo>
                  <a:cubicBezTo>
                    <a:pt x="10716" y="1025"/>
                    <a:pt x="10725" y="1019"/>
                    <a:pt x="10733" y="1019"/>
                  </a:cubicBezTo>
                  <a:cubicBezTo>
                    <a:pt x="10740" y="1019"/>
                    <a:pt x="10746" y="1025"/>
                    <a:pt x="10752" y="1036"/>
                  </a:cubicBezTo>
                  <a:lnTo>
                    <a:pt x="10736" y="1058"/>
                  </a:lnTo>
                  <a:lnTo>
                    <a:pt x="10736" y="1058"/>
                  </a:lnTo>
                  <a:cubicBezTo>
                    <a:pt x="10737" y="1058"/>
                    <a:pt x="10739" y="1058"/>
                    <a:pt x="10740" y="1058"/>
                  </a:cubicBezTo>
                  <a:cubicBezTo>
                    <a:pt x="10761" y="1058"/>
                    <a:pt x="10750" y="1087"/>
                    <a:pt x="10740" y="1108"/>
                  </a:cubicBezTo>
                  <a:cubicBezTo>
                    <a:pt x="10746" y="1104"/>
                    <a:pt x="10750" y="1102"/>
                    <a:pt x="10753" y="1102"/>
                  </a:cubicBezTo>
                  <a:cubicBezTo>
                    <a:pt x="10775" y="1102"/>
                    <a:pt x="10766" y="1170"/>
                    <a:pt x="10788" y="1170"/>
                  </a:cubicBezTo>
                  <a:cubicBezTo>
                    <a:pt x="10794" y="1170"/>
                    <a:pt x="10801" y="1166"/>
                    <a:pt x="10812" y="1156"/>
                  </a:cubicBezTo>
                  <a:lnTo>
                    <a:pt x="10812" y="1156"/>
                  </a:lnTo>
                  <a:lnTo>
                    <a:pt x="10800" y="1179"/>
                  </a:lnTo>
                  <a:cubicBezTo>
                    <a:pt x="10810" y="1173"/>
                    <a:pt x="10818" y="1171"/>
                    <a:pt x="10824" y="1171"/>
                  </a:cubicBezTo>
                  <a:cubicBezTo>
                    <a:pt x="10846" y="1171"/>
                    <a:pt x="10853" y="1195"/>
                    <a:pt x="10870" y="1195"/>
                  </a:cubicBezTo>
                  <a:cubicBezTo>
                    <a:pt x="10878" y="1195"/>
                    <a:pt x="10890" y="1188"/>
                    <a:pt x="10907" y="1167"/>
                  </a:cubicBezTo>
                  <a:lnTo>
                    <a:pt x="10907" y="1167"/>
                  </a:lnTo>
                  <a:cubicBezTo>
                    <a:pt x="10904" y="1198"/>
                    <a:pt x="10907" y="1208"/>
                    <a:pt x="10913" y="1208"/>
                  </a:cubicBezTo>
                  <a:cubicBezTo>
                    <a:pt x="10926" y="1208"/>
                    <a:pt x="10950" y="1169"/>
                    <a:pt x="10961" y="1169"/>
                  </a:cubicBezTo>
                  <a:cubicBezTo>
                    <a:pt x="10966" y="1169"/>
                    <a:pt x="10968" y="1175"/>
                    <a:pt x="10967" y="1192"/>
                  </a:cubicBezTo>
                  <a:lnTo>
                    <a:pt x="10967" y="1192"/>
                  </a:lnTo>
                  <a:cubicBezTo>
                    <a:pt x="11062" y="1263"/>
                    <a:pt x="11145" y="1370"/>
                    <a:pt x="11276" y="1382"/>
                  </a:cubicBezTo>
                  <a:lnTo>
                    <a:pt x="11264" y="1406"/>
                  </a:lnTo>
                  <a:cubicBezTo>
                    <a:pt x="11395" y="1525"/>
                    <a:pt x="11562" y="1572"/>
                    <a:pt x="11705" y="1691"/>
                  </a:cubicBezTo>
                  <a:cubicBezTo>
                    <a:pt x="11728" y="1679"/>
                    <a:pt x="11752" y="1632"/>
                    <a:pt x="11776" y="1620"/>
                  </a:cubicBezTo>
                  <a:cubicBezTo>
                    <a:pt x="11776" y="1620"/>
                    <a:pt x="11788" y="1632"/>
                    <a:pt x="11776" y="1656"/>
                  </a:cubicBezTo>
                  <a:cubicBezTo>
                    <a:pt x="11752" y="1656"/>
                    <a:pt x="11752" y="1679"/>
                    <a:pt x="11740" y="1691"/>
                  </a:cubicBezTo>
                  <a:cubicBezTo>
                    <a:pt x="11758" y="1700"/>
                    <a:pt x="11763" y="1723"/>
                    <a:pt x="11779" y="1723"/>
                  </a:cubicBezTo>
                  <a:cubicBezTo>
                    <a:pt x="11785" y="1723"/>
                    <a:pt x="11791" y="1721"/>
                    <a:pt x="11800" y="1715"/>
                  </a:cubicBezTo>
                  <a:lnTo>
                    <a:pt x="11800" y="1679"/>
                  </a:lnTo>
                  <a:cubicBezTo>
                    <a:pt x="11812" y="1679"/>
                    <a:pt x="11824" y="1691"/>
                    <a:pt x="11824" y="1691"/>
                  </a:cubicBezTo>
                  <a:cubicBezTo>
                    <a:pt x="11812" y="1703"/>
                    <a:pt x="11800" y="1739"/>
                    <a:pt x="11788" y="1751"/>
                  </a:cubicBezTo>
                  <a:cubicBezTo>
                    <a:pt x="11806" y="1738"/>
                    <a:pt x="11816" y="1733"/>
                    <a:pt x="11822" y="1733"/>
                  </a:cubicBezTo>
                  <a:cubicBezTo>
                    <a:pt x="11840" y="1733"/>
                    <a:pt x="11804" y="1787"/>
                    <a:pt x="11829" y="1787"/>
                  </a:cubicBezTo>
                  <a:cubicBezTo>
                    <a:pt x="11831" y="1787"/>
                    <a:pt x="11833" y="1787"/>
                    <a:pt x="11835" y="1787"/>
                  </a:cubicBezTo>
                  <a:cubicBezTo>
                    <a:pt x="11883" y="1727"/>
                    <a:pt x="11955" y="1691"/>
                    <a:pt x="12002" y="1667"/>
                  </a:cubicBezTo>
                  <a:lnTo>
                    <a:pt x="12002" y="1691"/>
                  </a:lnTo>
                  <a:cubicBezTo>
                    <a:pt x="12001" y="1690"/>
                    <a:pt x="12000" y="1690"/>
                    <a:pt x="11999" y="1690"/>
                  </a:cubicBezTo>
                  <a:cubicBezTo>
                    <a:pt x="11989" y="1690"/>
                    <a:pt x="11979" y="1729"/>
                    <a:pt x="11961" y="1729"/>
                  </a:cubicBezTo>
                  <a:cubicBezTo>
                    <a:pt x="11959" y="1729"/>
                    <a:pt x="11957" y="1728"/>
                    <a:pt x="11955" y="1727"/>
                  </a:cubicBezTo>
                  <a:lnTo>
                    <a:pt x="11955" y="1727"/>
                  </a:lnTo>
                  <a:cubicBezTo>
                    <a:pt x="11966" y="1751"/>
                    <a:pt x="11990" y="1739"/>
                    <a:pt x="12002" y="1751"/>
                  </a:cubicBezTo>
                  <a:cubicBezTo>
                    <a:pt x="12014" y="1739"/>
                    <a:pt x="12026" y="1715"/>
                    <a:pt x="12038" y="1715"/>
                  </a:cubicBezTo>
                  <a:lnTo>
                    <a:pt x="12038" y="1715"/>
                  </a:lnTo>
                  <a:cubicBezTo>
                    <a:pt x="12038" y="1727"/>
                    <a:pt x="12014" y="1763"/>
                    <a:pt x="12026" y="1775"/>
                  </a:cubicBezTo>
                  <a:lnTo>
                    <a:pt x="12002" y="1787"/>
                  </a:lnTo>
                  <a:cubicBezTo>
                    <a:pt x="11998" y="1794"/>
                    <a:pt x="12000" y="1797"/>
                    <a:pt x="12003" y="1797"/>
                  </a:cubicBezTo>
                  <a:cubicBezTo>
                    <a:pt x="12010" y="1797"/>
                    <a:pt x="12026" y="1787"/>
                    <a:pt x="12026" y="1787"/>
                  </a:cubicBezTo>
                  <a:lnTo>
                    <a:pt x="12026" y="1787"/>
                  </a:lnTo>
                  <a:cubicBezTo>
                    <a:pt x="12014" y="1810"/>
                    <a:pt x="12026" y="1822"/>
                    <a:pt x="12002" y="1858"/>
                  </a:cubicBezTo>
                  <a:cubicBezTo>
                    <a:pt x="12038" y="1834"/>
                    <a:pt x="12038" y="1846"/>
                    <a:pt x="12062" y="1834"/>
                  </a:cubicBezTo>
                  <a:cubicBezTo>
                    <a:pt x="12062" y="1814"/>
                    <a:pt x="12069" y="1809"/>
                    <a:pt x="12080" y="1804"/>
                  </a:cubicBezTo>
                  <a:lnTo>
                    <a:pt x="12080" y="1804"/>
                  </a:lnTo>
                  <a:cubicBezTo>
                    <a:pt x="12080" y="1804"/>
                    <a:pt x="12080" y="1804"/>
                    <a:pt x="12080" y="1804"/>
                  </a:cubicBezTo>
                  <a:cubicBezTo>
                    <a:pt x="12071" y="1804"/>
                    <a:pt x="12056" y="1804"/>
                    <a:pt x="12038" y="1822"/>
                  </a:cubicBezTo>
                  <a:cubicBezTo>
                    <a:pt x="12038" y="1798"/>
                    <a:pt x="12109" y="1763"/>
                    <a:pt x="12086" y="1763"/>
                  </a:cubicBezTo>
                  <a:cubicBezTo>
                    <a:pt x="12093" y="1760"/>
                    <a:pt x="12098" y="1759"/>
                    <a:pt x="12103" y="1759"/>
                  </a:cubicBezTo>
                  <a:cubicBezTo>
                    <a:pt x="12115" y="1759"/>
                    <a:pt x="12118" y="1766"/>
                    <a:pt x="12134" y="1766"/>
                  </a:cubicBezTo>
                  <a:cubicBezTo>
                    <a:pt x="12139" y="1766"/>
                    <a:pt x="12147" y="1765"/>
                    <a:pt x="12157" y="1763"/>
                  </a:cubicBezTo>
                  <a:cubicBezTo>
                    <a:pt x="12145" y="1751"/>
                    <a:pt x="12181" y="1727"/>
                    <a:pt x="12181" y="1715"/>
                  </a:cubicBezTo>
                  <a:lnTo>
                    <a:pt x="12181" y="1715"/>
                  </a:lnTo>
                  <a:cubicBezTo>
                    <a:pt x="12205" y="1727"/>
                    <a:pt x="12181" y="1727"/>
                    <a:pt x="12169" y="1763"/>
                  </a:cubicBezTo>
                  <a:cubicBezTo>
                    <a:pt x="12177" y="1771"/>
                    <a:pt x="12168" y="1785"/>
                    <a:pt x="12174" y="1785"/>
                  </a:cubicBezTo>
                  <a:cubicBezTo>
                    <a:pt x="12176" y="1785"/>
                    <a:pt x="12182" y="1782"/>
                    <a:pt x="12193" y="1775"/>
                  </a:cubicBezTo>
                  <a:lnTo>
                    <a:pt x="12193" y="1775"/>
                  </a:lnTo>
                  <a:cubicBezTo>
                    <a:pt x="12205" y="1798"/>
                    <a:pt x="12169" y="1798"/>
                    <a:pt x="12169" y="1822"/>
                  </a:cubicBezTo>
                  <a:cubicBezTo>
                    <a:pt x="12165" y="1825"/>
                    <a:pt x="12161" y="1826"/>
                    <a:pt x="12158" y="1826"/>
                  </a:cubicBezTo>
                  <a:cubicBezTo>
                    <a:pt x="12145" y="1826"/>
                    <a:pt x="12140" y="1806"/>
                    <a:pt x="12129" y="1806"/>
                  </a:cubicBezTo>
                  <a:cubicBezTo>
                    <a:pt x="12120" y="1806"/>
                    <a:pt x="12108" y="1817"/>
                    <a:pt x="12086" y="1858"/>
                  </a:cubicBezTo>
                  <a:cubicBezTo>
                    <a:pt x="12084" y="1856"/>
                    <a:pt x="12082" y="1856"/>
                    <a:pt x="12079" y="1856"/>
                  </a:cubicBezTo>
                  <a:cubicBezTo>
                    <a:pt x="12066" y="1856"/>
                    <a:pt x="12045" y="1872"/>
                    <a:pt x="12033" y="1872"/>
                  </a:cubicBezTo>
                  <a:cubicBezTo>
                    <a:pt x="12030" y="1872"/>
                    <a:pt x="12028" y="1872"/>
                    <a:pt x="12026" y="1870"/>
                  </a:cubicBezTo>
                  <a:lnTo>
                    <a:pt x="12026" y="1870"/>
                  </a:lnTo>
                  <a:cubicBezTo>
                    <a:pt x="12026" y="1890"/>
                    <a:pt x="12026" y="1920"/>
                    <a:pt x="12041" y="1920"/>
                  </a:cubicBezTo>
                  <a:cubicBezTo>
                    <a:pt x="12044" y="1920"/>
                    <a:pt x="12047" y="1919"/>
                    <a:pt x="12050" y="1918"/>
                  </a:cubicBezTo>
                  <a:lnTo>
                    <a:pt x="12086" y="1870"/>
                  </a:lnTo>
                  <a:cubicBezTo>
                    <a:pt x="12096" y="1870"/>
                    <a:pt x="12123" y="1844"/>
                    <a:pt x="12131" y="1844"/>
                  </a:cubicBezTo>
                  <a:cubicBezTo>
                    <a:pt x="12132" y="1844"/>
                    <a:pt x="12133" y="1844"/>
                    <a:pt x="12133" y="1846"/>
                  </a:cubicBezTo>
                  <a:cubicBezTo>
                    <a:pt x="12121" y="1858"/>
                    <a:pt x="12109" y="1882"/>
                    <a:pt x="12121" y="1882"/>
                  </a:cubicBezTo>
                  <a:cubicBezTo>
                    <a:pt x="12121" y="1882"/>
                    <a:pt x="12121" y="1882"/>
                    <a:pt x="12121" y="1870"/>
                  </a:cubicBezTo>
                  <a:cubicBezTo>
                    <a:pt x="12142" y="1870"/>
                    <a:pt x="12162" y="1844"/>
                    <a:pt x="12182" y="1844"/>
                  </a:cubicBezTo>
                  <a:cubicBezTo>
                    <a:pt x="12186" y="1844"/>
                    <a:pt x="12189" y="1844"/>
                    <a:pt x="12193" y="1846"/>
                  </a:cubicBezTo>
                  <a:cubicBezTo>
                    <a:pt x="12193" y="1822"/>
                    <a:pt x="12205" y="1798"/>
                    <a:pt x="12205" y="1763"/>
                  </a:cubicBezTo>
                  <a:cubicBezTo>
                    <a:pt x="12212" y="1751"/>
                    <a:pt x="12216" y="1747"/>
                    <a:pt x="12218" y="1747"/>
                  </a:cubicBezTo>
                  <a:cubicBezTo>
                    <a:pt x="12223" y="1747"/>
                    <a:pt x="12220" y="1767"/>
                    <a:pt x="12228" y="1775"/>
                  </a:cubicBezTo>
                  <a:cubicBezTo>
                    <a:pt x="12216" y="1775"/>
                    <a:pt x="12216" y="1775"/>
                    <a:pt x="12216" y="1787"/>
                  </a:cubicBezTo>
                  <a:lnTo>
                    <a:pt x="12240" y="1775"/>
                  </a:lnTo>
                  <a:lnTo>
                    <a:pt x="12240" y="1775"/>
                  </a:lnTo>
                  <a:cubicBezTo>
                    <a:pt x="12240" y="1798"/>
                    <a:pt x="12193" y="1822"/>
                    <a:pt x="12193" y="1846"/>
                  </a:cubicBezTo>
                  <a:cubicBezTo>
                    <a:pt x="12188" y="1864"/>
                    <a:pt x="12192" y="1868"/>
                    <a:pt x="12198" y="1868"/>
                  </a:cubicBezTo>
                  <a:cubicBezTo>
                    <a:pt x="12204" y="1868"/>
                    <a:pt x="12213" y="1863"/>
                    <a:pt x="12217" y="1863"/>
                  </a:cubicBezTo>
                  <a:lnTo>
                    <a:pt x="12217" y="1863"/>
                  </a:lnTo>
                  <a:cubicBezTo>
                    <a:pt x="12219" y="1863"/>
                    <a:pt x="12219" y="1864"/>
                    <a:pt x="12216" y="1870"/>
                  </a:cubicBezTo>
                  <a:cubicBezTo>
                    <a:pt x="12216" y="1870"/>
                    <a:pt x="12228" y="1858"/>
                    <a:pt x="12228" y="1858"/>
                  </a:cubicBezTo>
                  <a:cubicBezTo>
                    <a:pt x="12234" y="1858"/>
                    <a:pt x="12240" y="1861"/>
                    <a:pt x="12248" y="1861"/>
                  </a:cubicBezTo>
                  <a:cubicBezTo>
                    <a:pt x="12255" y="1861"/>
                    <a:pt x="12264" y="1858"/>
                    <a:pt x="12276" y="1846"/>
                  </a:cubicBezTo>
                  <a:lnTo>
                    <a:pt x="12276" y="1846"/>
                  </a:lnTo>
                  <a:cubicBezTo>
                    <a:pt x="12272" y="1850"/>
                    <a:pt x="12272" y="1851"/>
                    <a:pt x="12274" y="1851"/>
                  </a:cubicBezTo>
                  <a:cubicBezTo>
                    <a:pt x="12279" y="1851"/>
                    <a:pt x="12292" y="1846"/>
                    <a:pt x="12300" y="1846"/>
                  </a:cubicBezTo>
                  <a:cubicBezTo>
                    <a:pt x="12306" y="1840"/>
                    <a:pt x="12320" y="1829"/>
                    <a:pt x="12327" y="1829"/>
                  </a:cubicBezTo>
                  <a:cubicBezTo>
                    <a:pt x="12333" y="1829"/>
                    <a:pt x="12334" y="1836"/>
                    <a:pt x="12324" y="1858"/>
                  </a:cubicBezTo>
                  <a:cubicBezTo>
                    <a:pt x="12324" y="1870"/>
                    <a:pt x="12324" y="1894"/>
                    <a:pt x="12312" y="1906"/>
                  </a:cubicBezTo>
                  <a:lnTo>
                    <a:pt x="12324" y="1929"/>
                  </a:lnTo>
                  <a:lnTo>
                    <a:pt x="12300" y="1965"/>
                  </a:lnTo>
                  <a:cubicBezTo>
                    <a:pt x="12304" y="1967"/>
                    <a:pt x="12308" y="1968"/>
                    <a:pt x="12312" y="1968"/>
                  </a:cubicBezTo>
                  <a:cubicBezTo>
                    <a:pt x="12329" y="1968"/>
                    <a:pt x="12342" y="1947"/>
                    <a:pt x="12371" y="1918"/>
                  </a:cubicBezTo>
                  <a:cubicBezTo>
                    <a:pt x="12371" y="1940"/>
                    <a:pt x="12386" y="1948"/>
                    <a:pt x="12399" y="1948"/>
                  </a:cubicBezTo>
                  <a:cubicBezTo>
                    <a:pt x="12407" y="1948"/>
                    <a:pt x="12415" y="1946"/>
                    <a:pt x="12419" y="1941"/>
                  </a:cubicBezTo>
                  <a:cubicBezTo>
                    <a:pt x="12419" y="1918"/>
                    <a:pt x="12395" y="1918"/>
                    <a:pt x="12395" y="1894"/>
                  </a:cubicBezTo>
                  <a:cubicBezTo>
                    <a:pt x="12395" y="1906"/>
                    <a:pt x="12383" y="1918"/>
                    <a:pt x="12383" y="1929"/>
                  </a:cubicBezTo>
                  <a:cubicBezTo>
                    <a:pt x="12371" y="1918"/>
                    <a:pt x="12383" y="1906"/>
                    <a:pt x="12395" y="1882"/>
                  </a:cubicBezTo>
                  <a:cubicBezTo>
                    <a:pt x="12401" y="1876"/>
                    <a:pt x="12405" y="1874"/>
                    <a:pt x="12408" y="1874"/>
                  </a:cubicBezTo>
                  <a:cubicBezTo>
                    <a:pt x="12422" y="1874"/>
                    <a:pt x="12412" y="1921"/>
                    <a:pt x="12416" y="1921"/>
                  </a:cubicBezTo>
                  <a:cubicBezTo>
                    <a:pt x="12417" y="1921"/>
                    <a:pt x="12418" y="1920"/>
                    <a:pt x="12419" y="1918"/>
                  </a:cubicBezTo>
                  <a:cubicBezTo>
                    <a:pt x="12426" y="1915"/>
                    <a:pt x="12430" y="1914"/>
                    <a:pt x="12433" y="1914"/>
                  </a:cubicBezTo>
                  <a:cubicBezTo>
                    <a:pt x="12446" y="1914"/>
                    <a:pt x="12429" y="1932"/>
                    <a:pt x="12419" y="1941"/>
                  </a:cubicBezTo>
                  <a:cubicBezTo>
                    <a:pt x="12419" y="1941"/>
                    <a:pt x="12419" y="1941"/>
                    <a:pt x="12431" y="1953"/>
                  </a:cubicBezTo>
                  <a:lnTo>
                    <a:pt x="12431" y="1929"/>
                  </a:lnTo>
                  <a:cubicBezTo>
                    <a:pt x="12433" y="1932"/>
                    <a:pt x="12436" y="1933"/>
                    <a:pt x="12438" y="1933"/>
                  </a:cubicBezTo>
                  <a:cubicBezTo>
                    <a:pt x="12445" y="1933"/>
                    <a:pt x="12452" y="1926"/>
                    <a:pt x="12459" y="1926"/>
                  </a:cubicBezTo>
                  <a:cubicBezTo>
                    <a:pt x="12461" y="1926"/>
                    <a:pt x="12464" y="1927"/>
                    <a:pt x="12467" y="1929"/>
                  </a:cubicBezTo>
                  <a:lnTo>
                    <a:pt x="12455" y="1941"/>
                  </a:lnTo>
                  <a:cubicBezTo>
                    <a:pt x="12450" y="1959"/>
                    <a:pt x="12454" y="1964"/>
                    <a:pt x="12460" y="1964"/>
                  </a:cubicBezTo>
                  <a:cubicBezTo>
                    <a:pt x="12467" y="1964"/>
                    <a:pt x="12478" y="1958"/>
                    <a:pt x="12484" y="1958"/>
                  </a:cubicBezTo>
                  <a:cubicBezTo>
                    <a:pt x="12488" y="1958"/>
                    <a:pt x="12490" y="1960"/>
                    <a:pt x="12490" y="1965"/>
                  </a:cubicBezTo>
                  <a:cubicBezTo>
                    <a:pt x="12490" y="1974"/>
                    <a:pt x="12469" y="2012"/>
                    <a:pt x="12470" y="2012"/>
                  </a:cubicBezTo>
                  <a:cubicBezTo>
                    <a:pt x="12471" y="2012"/>
                    <a:pt x="12473" y="2009"/>
                    <a:pt x="12478" y="2001"/>
                  </a:cubicBezTo>
                  <a:cubicBezTo>
                    <a:pt x="12478" y="2005"/>
                    <a:pt x="12480" y="2006"/>
                    <a:pt x="12482" y="2006"/>
                  </a:cubicBezTo>
                  <a:cubicBezTo>
                    <a:pt x="12485" y="2006"/>
                    <a:pt x="12490" y="2001"/>
                    <a:pt x="12490" y="2001"/>
                  </a:cubicBezTo>
                  <a:lnTo>
                    <a:pt x="12502" y="2013"/>
                  </a:lnTo>
                  <a:cubicBezTo>
                    <a:pt x="12490" y="2001"/>
                    <a:pt x="12490" y="2001"/>
                    <a:pt x="12502" y="2001"/>
                  </a:cubicBezTo>
                  <a:cubicBezTo>
                    <a:pt x="12502" y="1992"/>
                    <a:pt x="12508" y="1984"/>
                    <a:pt x="12512" y="1984"/>
                  </a:cubicBezTo>
                  <a:cubicBezTo>
                    <a:pt x="12513" y="1984"/>
                    <a:pt x="12514" y="1985"/>
                    <a:pt x="12514" y="1989"/>
                  </a:cubicBezTo>
                  <a:lnTo>
                    <a:pt x="12526" y="2001"/>
                  </a:lnTo>
                  <a:cubicBezTo>
                    <a:pt x="12526" y="2013"/>
                    <a:pt x="12538" y="2013"/>
                    <a:pt x="12538" y="2013"/>
                  </a:cubicBezTo>
                  <a:cubicBezTo>
                    <a:pt x="12544" y="2007"/>
                    <a:pt x="12550" y="2004"/>
                    <a:pt x="12551" y="2004"/>
                  </a:cubicBezTo>
                  <a:lnTo>
                    <a:pt x="12551" y="2004"/>
                  </a:lnTo>
                  <a:cubicBezTo>
                    <a:pt x="12553" y="2004"/>
                    <a:pt x="12550" y="2007"/>
                    <a:pt x="12538" y="2013"/>
                  </a:cubicBezTo>
                  <a:lnTo>
                    <a:pt x="12526" y="2025"/>
                  </a:lnTo>
                  <a:cubicBezTo>
                    <a:pt x="12538" y="2025"/>
                    <a:pt x="12538" y="2037"/>
                    <a:pt x="12526" y="2037"/>
                  </a:cubicBezTo>
                  <a:cubicBezTo>
                    <a:pt x="12521" y="2066"/>
                    <a:pt x="12531" y="2071"/>
                    <a:pt x="12542" y="2071"/>
                  </a:cubicBezTo>
                  <a:cubicBezTo>
                    <a:pt x="12548" y="2071"/>
                    <a:pt x="12555" y="2070"/>
                    <a:pt x="12561" y="2070"/>
                  </a:cubicBezTo>
                  <a:cubicBezTo>
                    <a:pt x="12571" y="2070"/>
                    <a:pt x="12578" y="2074"/>
                    <a:pt x="12574" y="2096"/>
                  </a:cubicBezTo>
                  <a:cubicBezTo>
                    <a:pt x="12597" y="2084"/>
                    <a:pt x="12597" y="2060"/>
                    <a:pt x="12597" y="2048"/>
                  </a:cubicBezTo>
                  <a:cubicBezTo>
                    <a:pt x="12621" y="2037"/>
                    <a:pt x="12645" y="2025"/>
                    <a:pt x="12657" y="2013"/>
                  </a:cubicBezTo>
                  <a:lnTo>
                    <a:pt x="12657" y="2013"/>
                  </a:lnTo>
                  <a:cubicBezTo>
                    <a:pt x="12645" y="2060"/>
                    <a:pt x="12657" y="2108"/>
                    <a:pt x="12609" y="2156"/>
                  </a:cubicBezTo>
                  <a:cubicBezTo>
                    <a:pt x="12611" y="2160"/>
                    <a:pt x="12613" y="2161"/>
                    <a:pt x="12615" y="2161"/>
                  </a:cubicBezTo>
                  <a:cubicBezTo>
                    <a:pt x="12625" y="2161"/>
                    <a:pt x="12635" y="2118"/>
                    <a:pt x="12645" y="2108"/>
                  </a:cubicBezTo>
                  <a:lnTo>
                    <a:pt x="12645" y="2120"/>
                  </a:lnTo>
                  <a:cubicBezTo>
                    <a:pt x="12645" y="2108"/>
                    <a:pt x="12657" y="2084"/>
                    <a:pt x="12669" y="2060"/>
                  </a:cubicBezTo>
                  <a:cubicBezTo>
                    <a:pt x="12683" y="2046"/>
                    <a:pt x="12693" y="2041"/>
                    <a:pt x="12699" y="2041"/>
                  </a:cubicBezTo>
                  <a:cubicBezTo>
                    <a:pt x="12703" y="2041"/>
                    <a:pt x="12705" y="2044"/>
                    <a:pt x="12705" y="2048"/>
                  </a:cubicBezTo>
                  <a:lnTo>
                    <a:pt x="12681" y="2084"/>
                  </a:lnTo>
                  <a:cubicBezTo>
                    <a:pt x="12705" y="2084"/>
                    <a:pt x="12740" y="2025"/>
                    <a:pt x="12788" y="2001"/>
                  </a:cubicBezTo>
                  <a:lnTo>
                    <a:pt x="12788" y="2001"/>
                  </a:lnTo>
                  <a:cubicBezTo>
                    <a:pt x="12788" y="2025"/>
                    <a:pt x="12752" y="2048"/>
                    <a:pt x="12728" y="2084"/>
                  </a:cubicBezTo>
                  <a:lnTo>
                    <a:pt x="12752" y="2084"/>
                  </a:lnTo>
                  <a:lnTo>
                    <a:pt x="12728" y="2120"/>
                  </a:lnTo>
                  <a:cubicBezTo>
                    <a:pt x="12736" y="2120"/>
                    <a:pt x="12750" y="2109"/>
                    <a:pt x="12758" y="2109"/>
                  </a:cubicBezTo>
                  <a:cubicBezTo>
                    <a:pt x="12762" y="2109"/>
                    <a:pt x="12764" y="2112"/>
                    <a:pt x="12764" y="2120"/>
                  </a:cubicBezTo>
                  <a:cubicBezTo>
                    <a:pt x="12740" y="2132"/>
                    <a:pt x="12764" y="2156"/>
                    <a:pt x="12728" y="2179"/>
                  </a:cubicBezTo>
                  <a:lnTo>
                    <a:pt x="12705" y="2179"/>
                  </a:lnTo>
                  <a:cubicBezTo>
                    <a:pt x="12705" y="2168"/>
                    <a:pt x="12705" y="2168"/>
                    <a:pt x="12695" y="2168"/>
                  </a:cubicBezTo>
                  <a:lnTo>
                    <a:pt x="12695" y="2168"/>
                  </a:lnTo>
                  <a:cubicBezTo>
                    <a:pt x="12694" y="2168"/>
                    <a:pt x="12694" y="2169"/>
                    <a:pt x="12693" y="2169"/>
                  </a:cubicBezTo>
                  <a:cubicBezTo>
                    <a:pt x="12693" y="2169"/>
                    <a:pt x="12693" y="2168"/>
                    <a:pt x="12693" y="2168"/>
                  </a:cubicBezTo>
                  <a:lnTo>
                    <a:pt x="12693" y="2168"/>
                  </a:lnTo>
                  <a:cubicBezTo>
                    <a:pt x="12694" y="2168"/>
                    <a:pt x="12694" y="2168"/>
                    <a:pt x="12695" y="2168"/>
                  </a:cubicBezTo>
                  <a:lnTo>
                    <a:pt x="12695" y="2168"/>
                  </a:lnTo>
                  <a:cubicBezTo>
                    <a:pt x="12696" y="2167"/>
                    <a:pt x="12697" y="2165"/>
                    <a:pt x="12698" y="2164"/>
                  </a:cubicBezTo>
                  <a:lnTo>
                    <a:pt x="12698" y="2164"/>
                  </a:lnTo>
                  <a:lnTo>
                    <a:pt x="12693" y="2168"/>
                  </a:lnTo>
                  <a:cubicBezTo>
                    <a:pt x="12693" y="2168"/>
                    <a:pt x="12681" y="2179"/>
                    <a:pt x="12681" y="2179"/>
                  </a:cubicBezTo>
                  <a:cubicBezTo>
                    <a:pt x="12657" y="2179"/>
                    <a:pt x="12633" y="2191"/>
                    <a:pt x="12609" y="2203"/>
                  </a:cubicBezTo>
                  <a:cubicBezTo>
                    <a:pt x="12645" y="2263"/>
                    <a:pt x="12562" y="2227"/>
                    <a:pt x="12586" y="2275"/>
                  </a:cubicBezTo>
                  <a:cubicBezTo>
                    <a:pt x="12633" y="2310"/>
                    <a:pt x="12586" y="2287"/>
                    <a:pt x="12586" y="2310"/>
                  </a:cubicBezTo>
                  <a:cubicBezTo>
                    <a:pt x="12586" y="2287"/>
                    <a:pt x="12550" y="2275"/>
                    <a:pt x="12538" y="2275"/>
                  </a:cubicBezTo>
                  <a:lnTo>
                    <a:pt x="12538" y="2275"/>
                  </a:lnTo>
                  <a:cubicBezTo>
                    <a:pt x="12550" y="2287"/>
                    <a:pt x="12550" y="2299"/>
                    <a:pt x="12550" y="2310"/>
                  </a:cubicBezTo>
                  <a:cubicBezTo>
                    <a:pt x="12538" y="2304"/>
                    <a:pt x="12517" y="2299"/>
                    <a:pt x="12504" y="2299"/>
                  </a:cubicBezTo>
                  <a:cubicBezTo>
                    <a:pt x="12490" y="2299"/>
                    <a:pt x="12484" y="2304"/>
                    <a:pt x="12502" y="2322"/>
                  </a:cubicBezTo>
                  <a:cubicBezTo>
                    <a:pt x="12467" y="2322"/>
                    <a:pt x="12478" y="2310"/>
                    <a:pt x="12467" y="2299"/>
                  </a:cubicBezTo>
                  <a:cubicBezTo>
                    <a:pt x="12463" y="2297"/>
                    <a:pt x="12461" y="2296"/>
                    <a:pt x="12460" y="2296"/>
                  </a:cubicBezTo>
                  <a:lnTo>
                    <a:pt x="12460" y="2296"/>
                  </a:lnTo>
                  <a:cubicBezTo>
                    <a:pt x="12456" y="2296"/>
                    <a:pt x="12477" y="2313"/>
                    <a:pt x="12473" y="2313"/>
                  </a:cubicBezTo>
                  <a:cubicBezTo>
                    <a:pt x="12472" y="2313"/>
                    <a:pt x="12470" y="2312"/>
                    <a:pt x="12467" y="2310"/>
                  </a:cubicBezTo>
                  <a:lnTo>
                    <a:pt x="12455" y="2310"/>
                  </a:lnTo>
                  <a:cubicBezTo>
                    <a:pt x="12443" y="2322"/>
                    <a:pt x="12431" y="2322"/>
                    <a:pt x="12407" y="2334"/>
                  </a:cubicBezTo>
                  <a:cubicBezTo>
                    <a:pt x="12467" y="2382"/>
                    <a:pt x="12419" y="2370"/>
                    <a:pt x="12431" y="2394"/>
                  </a:cubicBezTo>
                  <a:cubicBezTo>
                    <a:pt x="12419" y="2382"/>
                    <a:pt x="12407" y="2382"/>
                    <a:pt x="12383" y="2382"/>
                  </a:cubicBezTo>
                  <a:lnTo>
                    <a:pt x="12419" y="2418"/>
                  </a:lnTo>
                  <a:cubicBezTo>
                    <a:pt x="12433" y="2431"/>
                    <a:pt x="12430" y="2435"/>
                    <a:pt x="12423" y="2435"/>
                  </a:cubicBezTo>
                  <a:cubicBezTo>
                    <a:pt x="12417" y="2435"/>
                    <a:pt x="12408" y="2432"/>
                    <a:pt x="12402" y="2432"/>
                  </a:cubicBezTo>
                  <a:cubicBezTo>
                    <a:pt x="12395" y="2432"/>
                    <a:pt x="12392" y="2434"/>
                    <a:pt x="12395" y="2441"/>
                  </a:cubicBezTo>
                  <a:lnTo>
                    <a:pt x="12407" y="2453"/>
                  </a:lnTo>
                  <a:cubicBezTo>
                    <a:pt x="12413" y="2459"/>
                    <a:pt x="12404" y="2462"/>
                    <a:pt x="12389" y="2462"/>
                  </a:cubicBezTo>
                  <a:cubicBezTo>
                    <a:pt x="12374" y="2462"/>
                    <a:pt x="12353" y="2459"/>
                    <a:pt x="12336" y="2453"/>
                  </a:cubicBezTo>
                  <a:lnTo>
                    <a:pt x="12336" y="2453"/>
                  </a:lnTo>
                  <a:cubicBezTo>
                    <a:pt x="12383" y="2620"/>
                    <a:pt x="12181" y="2549"/>
                    <a:pt x="12157" y="2656"/>
                  </a:cubicBezTo>
                  <a:cubicBezTo>
                    <a:pt x="12169" y="2668"/>
                    <a:pt x="12181" y="2668"/>
                    <a:pt x="12205" y="2691"/>
                  </a:cubicBezTo>
                  <a:cubicBezTo>
                    <a:pt x="12209" y="2691"/>
                    <a:pt x="12212" y="2691"/>
                    <a:pt x="12214" y="2692"/>
                  </a:cubicBezTo>
                  <a:lnTo>
                    <a:pt x="12214" y="2692"/>
                  </a:lnTo>
                  <a:cubicBezTo>
                    <a:pt x="12211" y="2685"/>
                    <a:pt x="12208" y="2680"/>
                    <a:pt x="12216" y="2680"/>
                  </a:cubicBezTo>
                  <a:cubicBezTo>
                    <a:pt x="12228" y="2691"/>
                    <a:pt x="12264" y="2727"/>
                    <a:pt x="12240" y="2727"/>
                  </a:cubicBezTo>
                  <a:cubicBezTo>
                    <a:pt x="12240" y="2715"/>
                    <a:pt x="12240" y="2715"/>
                    <a:pt x="12240" y="2715"/>
                  </a:cubicBezTo>
                  <a:cubicBezTo>
                    <a:pt x="12228" y="2715"/>
                    <a:pt x="12240" y="2727"/>
                    <a:pt x="12228" y="2727"/>
                  </a:cubicBezTo>
                  <a:cubicBezTo>
                    <a:pt x="12222" y="2733"/>
                    <a:pt x="12222" y="2736"/>
                    <a:pt x="12222" y="2736"/>
                  </a:cubicBezTo>
                  <a:cubicBezTo>
                    <a:pt x="12222" y="2736"/>
                    <a:pt x="12222" y="2733"/>
                    <a:pt x="12216" y="2727"/>
                  </a:cubicBezTo>
                  <a:lnTo>
                    <a:pt x="12169" y="2739"/>
                  </a:lnTo>
                  <a:cubicBezTo>
                    <a:pt x="12193" y="2763"/>
                    <a:pt x="12190" y="2769"/>
                    <a:pt x="12179" y="2769"/>
                  </a:cubicBezTo>
                  <a:cubicBezTo>
                    <a:pt x="12169" y="2769"/>
                    <a:pt x="12151" y="2763"/>
                    <a:pt x="12145" y="2763"/>
                  </a:cubicBezTo>
                  <a:cubicBezTo>
                    <a:pt x="12109" y="2739"/>
                    <a:pt x="12145" y="2739"/>
                    <a:pt x="12109" y="2715"/>
                  </a:cubicBezTo>
                  <a:lnTo>
                    <a:pt x="12086" y="2703"/>
                  </a:lnTo>
                  <a:lnTo>
                    <a:pt x="12109" y="2727"/>
                  </a:lnTo>
                  <a:lnTo>
                    <a:pt x="12086" y="2727"/>
                  </a:lnTo>
                  <a:lnTo>
                    <a:pt x="12086" y="2727"/>
                  </a:lnTo>
                  <a:lnTo>
                    <a:pt x="12086" y="2727"/>
                  </a:lnTo>
                  <a:cubicBezTo>
                    <a:pt x="12086" y="2727"/>
                    <a:pt x="12086" y="2727"/>
                    <a:pt x="12086" y="2727"/>
                  </a:cubicBezTo>
                  <a:lnTo>
                    <a:pt x="12086" y="2727"/>
                  </a:lnTo>
                  <a:cubicBezTo>
                    <a:pt x="12090" y="2731"/>
                    <a:pt x="12094" y="2736"/>
                    <a:pt x="12097" y="2739"/>
                  </a:cubicBezTo>
                  <a:cubicBezTo>
                    <a:pt x="12097" y="2739"/>
                    <a:pt x="12094" y="2739"/>
                    <a:pt x="12090" y="2737"/>
                  </a:cubicBezTo>
                  <a:lnTo>
                    <a:pt x="12090" y="2737"/>
                  </a:lnTo>
                  <a:lnTo>
                    <a:pt x="12097" y="2751"/>
                  </a:lnTo>
                  <a:cubicBezTo>
                    <a:pt x="12080" y="2739"/>
                    <a:pt x="12074" y="2739"/>
                    <a:pt x="12069" y="2739"/>
                  </a:cubicBezTo>
                  <a:cubicBezTo>
                    <a:pt x="12065" y="2739"/>
                    <a:pt x="12062" y="2739"/>
                    <a:pt x="12050" y="2727"/>
                  </a:cubicBezTo>
                  <a:lnTo>
                    <a:pt x="12050" y="2727"/>
                  </a:lnTo>
                  <a:cubicBezTo>
                    <a:pt x="12007" y="2748"/>
                    <a:pt x="12050" y="2789"/>
                    <a:pt x="12018" y="2789"/>
                  </a:cubicBezTo>
                  <a:cubicBezTo>
                    <a:pt x="12014" y="2789"/>
                    <a:pt x="12009" y="2788"/>
                    <a:pt x="12002" y="2787"/>
                  </a:cubicBezTo>
                  <a:lnTo>
                    <a:pt x="12002" y="2787"/>
                  </a:lnTo>
                  <a:cubicBezTo>
                    <a:pt x="12014" y="2799"/>
                    <a:pt x="12050" y="2834"/>
                    <a:pt x="12038" y="2846"/>
                  </a:cubicBezTo>
                  <a:cubicBezTo>
                    <a:pt x="12026" y="2846"/>
                    <a:pt x="12014" y="2834"/>
                    <a:pt x="12002" y="2822"/>
                  </a:cubicBezTo>
                  <a:lnTo>
                    <a:pt x="12002" y="2822"/>
                  </a:lnTo>
                  <a:lnTo>
                    <a:pt x="12014" y="2846"/>
                  </a:lnTo>
                  <a:cubicBezTo>
                    <a:pt x="12000" y="2840"/>
                    <a:pt x="11990" y="2838"/>
                    <a:pt x="11984" y="2838"/>
                  </a:cubicBezTo>
                  <a:cubicBezTo>
                    <a:pt x="11963" y="2838"/>
                    <a:pt x="11970" y="2861"/>
                    <a:pt x="11943" y="2870"/>
                  </a:cubicBezTo>
                  <a:lnTo>
                    <a:pt x="11931" y="2858"/>
                  </a:lnTo>
                  <a:lnTo>
                    <a:pt x="11931" y="2858"/>
                  </a:lnTo>
                  <a:cubicBezTo>
                    <a:pt x="11943" y="2870"/>
                    <a:pt x="11955" y="2894"/>
                    <a:pt x="11943" y="2894"/>
                  </a:cubicBezTo>
                  <a:lnTo>
                    <a:pt x="11907" y="2870"/>
                  </a:lnTo>
                  <a:lnTo>
                    <a:pt x="11907" y="2870"/>
                  </a:lnTo>
                  <a:cubicBezTo>
                    <a:pt x="11883" y="2870"/>
                    <a:pt x="11966" y="2930"/>
                    <a:pt x="11943" y="2930"/>
                  </a:cubicBezTo>
                  <a:cubicBezTo>
                    <a:pt x="11978" y="2953"/>
                    <a:pt x="12002" y="2953"/>
                    <a:pt x="12026" y="2977"/>
                  </a:cubicBezTo>
                  <a:cubicBezTo>
                    <a:pt x="12011" y="2967"/>
                    <a:pt x="12000" y="2963"/>
                    <a:pt x="11994" y="2963"/>
                  </a:cubicBezTo>
                  <a:cubicBezTo>
                    <a:pt x="11987" y="2963"/>
                    <a:pt x="11988" y="2970"/>
                    <a:pt x="12002" y="2977"/>
                  </a:cubicBezTo>
                  <a:cubicBezTo>
                    <a:pt x="12002" y="2989"/>
                    <a:pt x="12002" y="2992"/>
                    <a:pt x="12001" y="2992"/>
                  </a:cubicBezTo>
                  <a:cubicBezTo>
                    <a:pt x="11999" y="2992"/>
                    <a:pt x="11996" y="2989"/>
                    <a:pt x="11990" y="2989"/>
                  </a:cubicBezTo>
                  <a:lnTo>
                    <a:pt x="12002" y="3013"/>
                  </a:lnTo>
                  <a:cubicBezTo>
                    <a:pt x="12001" y="3015"/>
                    <a:pt x="11998" y="3015"/>
                    <a:pt x="11996" y="3015"/>
                  </a:cubicBezTo>
                  <a:cubicBezTo>
                    <a:pt x="11983" y="3015"/>
                    <a:pt x="11961" y="2994"/>
                    <a:pt x="11948" y="2974"/>
                  </a:cubicBezTo>
                  <a:lnTo>
                    <a:pt x="11948" y="2974"/>
                  </a:lnTo>
                  <a:cubicBezTo>
                    <a:pt x="11960" y="2999"/>
                    <a:pt x="11930" y="2990"/>
                    <a:pt x="11919" y="3001"/>
                  </a:cubicBezTo>
                  <a:lnTo>
                    <a:pt x="11907" y="2989"/>
                  </a:lnTo>
                  <a:lnTo>
                    <a:pt x="11895" y="3001"/>
                  </a:lnTo>
                  <a:cubicBezTo>
                    <a:pt x="11919" y="3025"/>
                    <a:pt x="11907" y="3037"/>
                    <a:pt x="11883" y="3037"/>
                  </a:cubicBezTo>
                  <a:lnTo>
                    <a:pt x="11871" y="3025"/>
                  </a:lnTo>
                  <a:lnTo>
                    <a:pt x="11871" y="3025"/>
                  </a:lnTo>
                  <a:cubicBezTo>
                    <a:pt x="11876" y="3035"/>
                    <a:pt x="11873" y="3039"/>
                    <a:pt x="11864" y="3039"/>
                  </a:cubicBezTo>
                  <a:cubicBezTo>
                    <a:pt x="11853" y="3039"/>
                    <a:pt x="11832" y="3032"/>
                    <a:pt x="11812" y="3025"/>
                  </a:cubicBezTo>
                  <a:lnTo>
                    <a:pt x="11812" y="3025"/>
                  </a:lnTo>
                  <a:cubicBezTo>
                    <a:pt x="11826" y="3044"/>
                    <a:pt x="11814" y="3046"/>
                    <a:pt x="11797" y="3046"/>
                  </a:cubicBezTo>
                  <a:cubicBezTo>
                    <a:pt x="11792" y="3046"/>
                    <a:pt x="11788" y="3046"/>
                    <a:pt x="11783" y="3046"/>
                  </a:cubicBezTo>
                  <a:cubicBezTo>
                    <a:pt x="11761" y="3046"/>
                    <a:pt x="11740" y="3049"/>
                    <a:pt x="11764" y="3084"/>
                  </a:cubicBezTo>
                  <a:lnTo>
                    <a:pt x="11740" y="3061"/>
                  </a:lnTo>
                  <a:lnTo>
                    <a:pt x="11740" y="3061"/>
                  </a:lnTo>
                  <a:cubicBezTo>
                    <a:pt x="11776" y="3132"/>
                    <a:pt x="11681" y="3096"/>
                    <a:pt x="11740" y="3168"/>
                  </a:cubicBezTo>
                  <a:cubicBezTo>
                    <a:pt x="11729" y="3165"/>
                    <a:pt x="11721" y="3164"/>
                    <a:pt x="11716" y="3164"/>
                  </a:cubicBezTo>
                  <a:cubicBezTo>
                    <a:pt x="11675" y="3164"/>
                    <a:pt x="11763" y="3223"/>
                    <a:pt x="11742" y="3223"/>
                  </a:cubicBezTo>
                  <a:cubicBezTo>
                    <a:pt x="11738" y="3223"/>
                    <a:pt x="11730" y="3220"/>
                    <a:pt x="11716" y="3215"/>
                  </a:cubicBezTo>
                  <a:lnTo>
                    <a:pt x="11716" y="3215"/>
                  </a:lnTo>
                  <a:lnTo>
                    <a:pt x="11728" y="3227"/>
                  </a:lnTo>
                  <a:cubicBezTo>
                    <a:pt x="11645" y="3311"/>
                    <a:pt x="11538" y="3370"/>
                    <a:pt x="11514" y="3489"/>
                  </a:cubicBezTo>
                  <a:lnTo>
                    <a:pt x="11502" y="3477"/>
                  </a:lnTo>
                  <a:cubicBezTo>
                    <a:pt x="11371" y="3584"/>
                    <a:pt x="11324" y="3751"/>
                    <a:pt x="11216" y="3870"/>
                  </a:cubicBezTo>
                  <a:cubicBezTo>
                    <a:pt x="11216" y="3894"/>
                    <a:pt x="11264" y="3918"/>
                    <a:pt x="11276" y="3942"/>
                  </a:cubicBezTo>
                  <a:cubicBezTo>
                    <a:pt x="11276" y="3942"/>
                    <a:pt x="11271" y="3947"/>
                    <a:pt x="11260" y="3947"/>
                  </a:cubicBezTo>
                  <a:cubicBezTo>
                    <a:pt x="11255" y="3947"/>
                    <a:pt x="11248" y="3946"/>
                    <a:pt x="11240" y="3942"/>
                  </a:cubicBezTo>
                  <a:cubicBezTo>
                    <a:pt x="11240" y="3930"/>
                    <a:pt x="11216" y="3918"/>
                    <a:pt x="11204" y="3906"/>
                  </a:cubicBezTo>
                  <a:cubicBezTo>
                    <a:pt x="11204" y="3930"/>
                    <a:pt x="11157" y="3930"/>
                    <a:pt x="11181" y="3953"/>
                  </a:cubicBezTo>
                  <a:lnTo>
                    <a:pt x="11216" y="3965"/>
                  </a:lnTo>
                  <a:cubicBezTo>
                    <a:pt x="11228" y="3977"/>
                    <a:pt x="11216" y="3989"/>
                    <a:pt x="11204" y="3989"/>
                  </a:cubicBezTo>
                  <a:cubicBezTo>
                    <a:pt x="11195" y="3980"/>
                    <a:pt x="11173" y="3971"/>
                    <a:pt x="11162" y="3962"/>
                  </a:cubicBezTo>
                  <a:lnTo>
                    <a:pt x="11162" y="3962"/>
                  </a:lnTo>
                  <a:cubicBezTo>
                    <a:pt x="11175" y="3983"/>
                    <a:pt x="11171" y="3987"/>
                    <a:pt x="11162" y="3987"/>
                  </a:cubicBezTo>
                  <a:cubicBezTo>
                    <a:pt x="11154" y="3987"/>
                    <a:pt x="11142" y="3983"/>
                    <a:pt x="11132" y="3983"/>
                  </a:cubicBezTo>
                  <a:cubicBezTo>
                    <a:pt x="11123" y="3983"/>
                    <a:pt x="11118" y="3987"/>
                    <a:pt x="11121" y="4001"/>
                  </a:cubicBezTo>
                  <a:cubicBezTo>
                    <a:pt x="11181" y="4049"/>
                    <a:pt x="11204" y="4108"/>
                    <a:pt x="11240" y="4156"/>
                  </a:cubicBezTo>
                  <a:lnTo>
                    <a:pt x="11216" y="4156"/>
                  </a:lnTo>
                  <a:cubicBezTo>
                    <a:pt x="11216" y="4144"/>
                    <a:pt x="11169" y="4132"/>
                    <a:pt x="11181" y="4108"/>
                  </a:cubicBezTo>
                  <a:lnTo>
                    <a:pt x="11181" y="4108"/>
                  </a:lnTo>
                  <a:cubicBezTo>
                    <a:pt x="11157" y="4120"/>
                    <a:pt x="11169" y="4144"/>
                    <a:pt x="11157" y="4156"/>
                  </a:cubicBezTo>
                  <a:cubicBezTo>
                    <a:pt x="11169" y="4156"/>
                    <a:pt x="11193" y="4180"/>
                    <a:pt x="11193" y="4192"/>
                  </a:cubicBezTo>
                  <a:cubicBezTo>
                    <a:pt x="11183" y="4192"/>
                    <a:pt x="11158" y="4176"/>
                    <a:pt x="11143" y="4176"/>
                  </a:cubicBezTo>
                  <a:cubicBezTo>
                    <a:pt x="11139" y="4176"/>
                    <a:pt x="11135" y="4177"/>
                    <a:pt x="11133" y="4180"/>
                  </a:cubicBezTo>
                  <a:lnTo>
                    <a:pt x="11121" y="4156"/>
                  </a:lnTo>
                  <a:cubicBezTo>
                    <a:pt x="11117" y="4154"/>
                    <a:pt x="11114" y="4153"/>
                    <a:pt x="11112" y="4153"/>
                  </a:cubicBezTo>
                  <a:lnTo>
                    <a:pt x="11112" y="4153"/>
                  </a:lnTo>
                  <a:cubicBezTo>
                    <a:pt x="11106" y="4153"/>
                    <a:pt x="11121" y="4170"/>
                    <a:pt x="11121" y="4180"/>
                  </a:cubicBezTo>
                  <a:cubicBezTo>
                    <a:pt x="11097" y="4168"/>
                    <a:pt x="11085" y="4168"/>
                    <a:pt x="11050" y="4156"/>
                  </a:cubicBezTo>
                  <a:lnTo>
                    <a:pt x="11050" y="4156"/>
                  </a:lnTo>
                  <a:cubicBezTo>
                    <a:pt x="11085" y="4192"/>
                    <a:pt x="11062" y="4180"/>
                    <a:pt x="11073" y="4204"/>
                  </a:cubicBezTo>
                  <a:cubicBezTo>
                    <a:pt x="11109" y="4215"/>
                    <a:pt x="11097" y="4239"/>
                    <a:pt x="11121" y="4251"/>
                  </a:cubicBezTo>
                  <a:lnTo>
                    <a:pt x="11121" y="4227"/>
                  </a:lnTo>
                  <a:cubicBezTo>
                    <a:pt x="11117" y="4229"/>
                    <a:pt x="11114" y="4230"/>
                    <a:pt x="11112" y="4230"/>
                  </a:cubicBezTo>
                  <a:cubicBezTo>
                    <a:pt x="11104" y="4230"/>
                    <a:pt x="11115" y="4209"/>
                    <a:pt x="11085" y="4180"/>
                  </a:cubicBezTo>
                  <a:lnTo>
                    <a:pt x="11085" y="4180"/>
                  </a:lnTo>
                  <a:cubicBezTo>
                    <a:pt x="11105" y="4190"/>
                    <a:pt x="11134" y="4233"/>
                    <a:pt x="11142" y="4233"/>
                  </a:cubicBezTo>
                  <a:cubicBezTo>
                    <a:pt x="11144" y="4233"/>
                    <a:pt x="11145" y="4231"/>
                    <a:pt x="11145" y="4227"/>
                  </a:cubicBezTo>
                  <a:lnTo>
                    <a:pt x="11145" y="4227"/>
                  </a:lnTo>
                  <a:cubicBezTo>
                    <a:pt x="11157" y="4263"/>
                    <a:pt x="11133" y="4251"/>
                    <a:pt x="11157" y="4299"/>
                  </a:cubicBezTo>
                  <a:cubicBezTo>
                    <a:pt x="11157" y="4297"/>
                    <a:pt x="11157" y="4296"/>
                    <a:pt x="11158" y="4296"/>
                  </a:cubicBezTo>
                  <a:cubicBezTo>
                    <a:pt x="11164" y="4296"/>
                    <a:pt x="11184" y="4323"/>
                    <a:pt x="11204" y="4323"/>
                  </a:cubicBezTo>
                  <a:cubicBezTo>
                    <a:pt x="11201" y="4330"/>
                    <a:pt x="11197" y="4333"/>
                    <a:pt x="11193" y="4333"/>
                  </a:cubicBezTo>
                  <a:cubicBezTo>
                    <a:pt x="11183" y="4333"/>
                    <a:pt x="11170" y="4319"/>
                    <a:pt x="11145" y="4311"/>
                  </a:cubicBezTo>
                  <a:cubicBezTo>
                    <a:pt x="11145" y="4314"/>
                    <a:pt x="11143" y="4314"/>
                    <a:pt x="11142" y="4314"/>
                  </a:cubicBezTo>
                  <a:cubicBezTo>
                    <a:pt x="11140" y="4314"/>
                    <a:pt x="11137" y="4314"/>
                    <a:pt x="11136" y="4314"/>
                  </a:cubicBezTo>
                  <a:cubicBezTo>
                    <a:pt x="11133" y="4314"/>
                    <a:pt x="11133" y="4317"/>
                    <a:pt x="11145" y="4334"/>
                  </a:cubicBezTo>
                  <a:cubicBezTo>
                    <a:pt x="11166" y="4356"/>
                    <a:pt x="11162" y="4360"/>
                    <a:pt x="11155" y="4360"/>
                  </a:cubicBezTo>
                  <a:cubicBezTo>
                    <a:pt x="11151" y="4360"/>
                    <a:pt x="11145" y="4358"/>
                    <a:pt x="11145" y="4358"/>
                  </a:cubicBezTo>
                  <a:lnTo>
                    <a:pt x="11133" y="4358"/>
                  </a:lnTo>
                  <a:lnTo>
                    <a:pt x="11145" y="4370"/>
                  </a:lnTo>
                  <a:cubicBezTo>
                    <a:pt x="11142" y="4372"/>
                    <a:pt x="11140" y="4372"/>
                    <a:pt x="11137" y="4372"/>
                  </a:cubicBezTo>
                  <a:cubicBezTo>
                    <a:pt x="11116" y="4372"/>
                    <a:pt x="11093" y="4334"/>
                    <a:pt x="11062" y="4334"/>
                  </a:cubicBezTo>
                  <a:cubicBezTo>
                    <a:pt x="11056" y="4333"/>
                    <a:pt x="11053" y="4332"/>
                    <a:pt x="11051" y="4332"/>
                  </a:cubicBezTo>
                  <a:cubicBezTo>
                    <a:pt x="11038" y="4332"/>
                    <a:pt x="11070" y="4358"/>
                    <a:pt x="11050" y="4358"/>
                  </a:cubicBezTo>
                  <a:lnTo>
                    <a:pt x="11062" y="4358"/>
                  </a:lnTo>
                  <a:cubicBezTo>
                    <a:pt x="11062" y="4370"/>
                    <a:pt x="11050" y="4382"/>
                    <a:pt x="11073" y="4406"/>
                  </a:cubicBezTo>
                  <a:cubicBezTo>
                    <a:pt x="11071" y="4404"/>
                    <a:pt x="11070" y="4403"/>
                    <a:pt x="11069" y="4403"/>
                  </a:cubicBezTo>
                  <a:lnTo>
                    <a:pt x="11069" y="4403"/>
                  </a:lnTo>
                  <a:cubicBezTo>
                    <a:pt x="11066" y="4403"/>
                    <a:pt x="11076" y="4420"/>
                    <a:pt x="11085" y="4430"/>
                  </a:cubicBezTo>
                  <a:cubicBezTo>
                    <a:pt x="11085" y="4439"/>
                    <a:pt x="11099" y="4462"/>
                    <a:pt x="11085" y="4462"/>
                  </a:cubicBezTo>
                  <a:cubicBezTo>
                    <a:pt x="11080" y="4462"/>
                    <a:pt x="11073" y="4459"/>
                    <a:pt x="11062" y="4454"/>
                  </a:cubicBezTo>
                  <a:cubicBezTo>
                    <a:pt x="11050" y="4454"/>
                    <a:pt x="11026" y="4454"/>
                    <a:pt x="11014" y="4442"/>
                  </a:cubicBezTo>
                  <a:lnTo>
                    <a:pt x="10990" y="4454"/>
                  </a:lnTo>
                  <a:lnTo>
                    <a:pt x="10954" y="4418"/>
                  </a:lnTo>
                  <a:lnTo>
                    <a:pt x="10954" y="4418"/>
                  </a:lnTo>
                  <a:cubicBezTo>
                    <a:pt x="10954" y="4442"/>
                    <a:pt x="10978" y="4465"/>
                    <a:pt x="11002" y="4501"/>
                  </a:cubicBezTo>
                  <a:cubicBezTo>
                    <a:pt x="11014" y="4501"/>
                    <a:pt x="11026" y="4501"/>
                    <a:pt x="11050" y="4513"/>
                  </a:cubicBezTo>
                  <a:cubicBezTo>
                    <a:pt x="11085" y="4549"/>
                    <a:pt x="10990" y="4537"/>
                    <a:pt x="11026" y="4549"/>
                  </a:cubicBezTo>
                  <a:cubicBezTo>
                    <a:pt x="11026" y="4557"/>
                    <a:pt x="11025" y="4559"/>
                    <a:pt x="11022" y="4559"/>
                  </a:cubicBezTo>
                  <a:cubicBezTo>
                    <a:pt x="11018" y="4559"/>
                    <a:pt x="11010" y="4549"/>
                    <a:pt x="11002" y="4549"/>
                  </a:cubicBezTo>
                  <a:lnTo>
                    <a:pt x="11002" y="4549"/>
                  </a:lnTo>
                  <a:cubicBezTo>
                    <a:pt x="10990" y="4561"/>
                    <a:pt x="11014" y="4573"/>
                    <a:pt x="11014" y="4585"/>
                  </a:cubicBezTo>
                  <a:lnTo>
                    <a:pt x="10990" y="4585"/>
                  </a:lnTo>
                  <a:cubicBezTo>
                    <a:pt x="10981" y="4580"/>
                    <a:pt x="10975" y="4578"/>
                    <a:pt x="10973" y="4578"/>
                  </a:cubicBezTo>
                  <a:cubicBezTo>
                    <a:pt x="10963" y="4578"/>
                    <a:pt x="10997" y="4608"/>
                    <a:pt x="10978" y="4608"/>
                  </a:cubicBezTo>
                  <a:cubicBezTo>
                    <a:pt x="10969" y="4608"/>
                    <a:pt x="10934" y="4588"/>
                    <a:pt x="10926" y="4588"/>
                  </a:cubicBezTo>
                  <a:lnTo>
                    <a:pt x="10926" y="4588"/>
                  </a:lnTo>
                  <a:cubicBezTo>
                    <a:pt x="10924" y="4588"/>
                    <a:pt x="10925" y="4590"/>
                    <a:pt x="10931" y="4596"/>
                  </a:cubicBezTo>
                  <a:cubicBezTo>
                    <a:pt x="10931" y="4596"/>
                    <a:pt x="10931" y="4608"/>
                    <a:pt x="10943" y="4608"/>
                  </a:cubicBezTo>
                  <a:cubicBezTo>
                    <a:pt x="10954" y="4620"/>
                    <a:pt x="10966" y="4632"/>
                    <a:pt x="10954" y="4632"/>
                  </a:cubicBezTo>
                  <a:lnTo>
                    <a:pt x="10943" y="4644"/>
                  </a:lnTo>
                  <a:cubicBezTo>
                    <a:pt x="10931" y="4644"/>
                    <a:pt x="10931" y="4644"/>
                    <a:pt x="10931" y="4656"/>
                  </a:cubicBezTo>
                  <a:lnTo>
                    <a:pt x="10919" y="4644"/>
                  </a:lnTo>
                  <a:cubicBezTo>
                    <a:pt x="10919" y="4648"/>
                    <a:pt x="10917" y="4649"/>
                    <a:pt x="10916" y="4649"/>
                  </a:cubicBezTo>
                  <a:cubicBezTo>
                    <a:pt x="10912" y="4649"/>
                    <a:pt x="10907" y="4644"/>
                    <a:pt x="10907" y="4644"/>
                  </a:cubicBezTo>
                  <a:cubicBezTo>
                    <a:pt x="10900" y="4643"/>
                    <a:pt x="10895" y="4642"/>
                    <a:pt x="10891" y="4642"/>
                  </a:cubicBezTo>
                  <a:cubicBezTo>
                    <a:pt x="10852" y="4642"/>
                    <a:pt x="10891" y="4681"/>
                    <a:pt x="10861" y="4681"/>
                  </a:cubicBezTo>
                  <a:cubicBezTo>
                    <a:pt x="10857" y="4681"/>
                    <a:pt x="10853" y="4681"/>
                    <a:pt x="10847" y="4680"/>
                  </a:cubicBezTo>
                  <a:lnTo>
                    <a:pt x="10847" y="4680"/>
                  </a:lnTo>
                  <a:cubicBezTo>
                    <a:pt x="10871" y="4704"/>
                    <a:pt x="10883" y="4704"/>
                    <a:pt x="10907" y="4715"/>
                  </a:cubicBezTo>
                  <a:cubicBezTo>
                    <a:pt x="10919" y="4727"/>
                    <a:pt x="10931" y="4751"/>
                    <a:pt x="10943" y="4775"/>
                  </a:cubicBezTo>
                  <a:cubicBezTo>
                    <a:pt x="10895" y="4751"/>
                    <a:pt x="10847" y="4763"/>
                    <a:pt x="10800" y="4727"/>
                  </a:cubicBezTo>
                  <a:lnTo>
                    <a:pt x="10800" y="4727"/>
                  </a:lnTo>
                  <a:cubicBezTo>
                    <a:pt x="10788" y="4739"/>
                    <a:pt x="10835" y="4739"/>
                    <a:pt x="10847" y="4763"/>
                  </a:cubicBezTo>
                  <a:cubicBezTo>
                    <a:pt x="10847" y="4763"/>
                    <a:pt x="10871" y="4763"/>
                    <a:pt x="10895" y="4775"/>
                  </a:cubicBezTo>
                  <a:cubicBezTo>
                    <a:pt x="10919" y="4799"/>
                    <a:pt x="10919" y="4811"/>
                    <a:pt x="10907" y="4811"/>
                  </a:cubicBezTo>
                  <a:lnTo>
                    <a:pt x="10871" y="4787"/>
                  </a:lnTo>
                  <a:lnTo>
                    <a:pt x="10871" y="4787"/>
                  </a:lnTo>
                  <a:cubicBezTo>
                    <a:pt x="10871" y="4811"/>
                    <a:pt x="10931" y="4846"/>
                    <a:pt x="10966" y="4882"/>
                  </a:cubicBezTo>
                  <a:cubicBezTo>
                    <a:pt x="10943" y="4882"/>
                    <a:pt x="10919" y="4858"/>
                    <a:pt x="10871" y="4835"/>
                  </a:cubicBezTo>
                  <a:lnTo>
                    <a:pt x="10871" y="4846"/>
                  </a:lnTo>
                  <a:lnTo>
                    <a:pt x="10847" y="4835"/>
                  </a:lnTo>
                  <a:lnTo>
                    <a:pt x="10847" y="4835"/>
                  </a:lnTo>
                  <a:cubicBezTo>
                    <a:pt x="10847" y="4846"/>
                    <a:pt x="10871" y="4870"/>
                    <a:pt x="10859" y="4870"/>
                  </a:cubicBezTo>
                  <a:cubicBezTo>
                    <a:pt x="10835" y="4846"/>
                    <a:pt x="10812" y="4870"/>
                    <a:pt x="10788" y="4835"/>
                  </a:cubicBezTo>
                  <a:cubicBezTo>
                    <a:pt x="10776" y="4835"/>
                    <a:pt x="10788" y="4846"/>
                    <a:pt x="10800" y="4858"/>
                  </a:cubicBezTo>
                  <a:cubicBezTo>
                    <a:pt x="10804" y="4862"/>
                    <a:pt x="10806" y="4864"/>
                    <a:pt x="10808" y="4864"/>
                  </a:cubicBezTo>
                  <a:cubicBezTo>
                    <a:pt x="10813" y="4864"/>
                    <a:pt x="10816" y="4858"/>
                    <a:pt x="10823" y="4858"/>
                  </a:cubicBezTo>
                  <a:cubicBezTo>
                    <a:pt x="10847" y="4882"/>
                    <a:pt x="10847" y="4882"/>
                    <a:pt x="10835" y="4894"/>
                  </a:cubicBezTo>
                  <a:cubicBezTo>
                    <a:pt x="10816" y="4884"/>
                    <a:pt x="10851" y="4867"/>
                    <a:pt x="10821" y="4867"/>
                  </a:cubicBezTo>
                  <a:cubicBezTo>
                    <a:pt x="10815" y="4867"/>
                    <a:pt x="10805" y="4868"/>
                    <a:pt x="10791" y="4870"/>
                  </a:cubicBezTo>
                  <a:lnTo>
                    <a:pt x="10791" y="4870"/>
                  </a:lnTo>
                  <a:cubicBezTo>
                    <a:pt x="10794" y="4869"/>
                    <a:pt x="10800" y="4866"/>
                    <a:pt x="10800" y="4858"/>
                  </a:cubicBezTo>
                  <a:lnTo>
                    <a:pt x="10788" y="4858"/>
                  </a:lnTo>
                  <a:cubicBezTo>
                    <a:pt x="10764" y="4858"/>
                    <a:pt x="10728" y="4858"/>
                    <a:pt x="10776" y="4846"/>
                  </a:cubicBezTo>
                  <a:lnTo>
                    <a:pt x="10764" y="4846"/>
                  </a:lnTo>
                  <a:cubicBezTo>
                    <a:pt x="10764" y="4835"/>
                    <a:pt x="10764" y="4835"/>
                    <a:pt x="10776" y="4823"/>
                  </a:cubicBezTo>
                  <a:cubicBezTo>
                    <a:pt x="10784" y="4823"/>
                    <a:pt x="10792" y="4828"/>
                    <a:pt x="10793" y="4828"/>
                  </a:cubicBezTo>
                  <a:cubicBezTo>
                    <a:pt x="10793" y="4828"/>
                    <a:pt x="10792" y="4827"/>
                    <a:pt x="10788" y="4823"/>
                  </a:cubicBezTo>
                  <a:cubicBezTo>
                    <a:pt x="10776" y="4811"/>
                    <a:pt x="10776" y="4811"/>
                    <a:pt x="10776" y="4811"/>
                  </a:cubicBezTo>
                  <a:lnTo>
                    <a:pt x="10800" y="4811"/>
                  </a:lnTo>
                  <a:lnTo>
                    <a:pt x="10823" y="4835"/>
                  </a:lnTo>
                  <a:cubicBezTo>
                    <a:pt x="10847" y="4835"/>
                    <a:pt x="10788" y="4811"/>
                    <a:pt x="10800" y="4799"/>
                  </a:cubicBezTo>
                  <a:lnTo>
                    <a:pt x="10788" y="4799"/>
                  </a:lnTo>
                  <a:cubicBezTo>
                    <a:pt x="10800" y="4763"/>
                    <a:pt x="10812" y="4727"/>
                    <a:pt x="10764" y="4704"/>
                  </a:cubicBezTo>
                  <a:lnTo>
                    <a:pt x="10788" y="4704"/>
                  </a:lnTo>
                  <a:cubicBezTo>
                    <a:pt x="10788" y="4704"/>
                    <a:pt x="10788" y="4704"/>
                    <a:pt x="10788" y="4692"/>
                  </a:cubicBezTo>
                  <a:cubicBezTo>
                    <a:pt x="10812" y="4620"/>
                    <a:pt x="10764" y="4561"/>
                    <a:pt x="10764" y="4489"/>
                  </a:cubicBezTo>
                  <a:cubicBezTo>
                    <a:pt x="10748" y="4489"/>
                    <a:pt x="10722" y="4495"/>
                    <a:pt x="10699" y="4495"/>
                  </a:cubicBezTo>
                  <a:cubicBezTo>
                    <a:pt x="10687" y="4495"/>
                    <a:pt x="10677" y="4493"/>
                    <a:pt x="10669" y="4489"/>
                  </a:cubicBezTo>
                  <a:cubicBezTo>
                    <a:pt x="10669" y="4489"/>
                    <a:pt x="10669" y="4489"/>
                    <a:pt x="10692" y="4477"/>
                  </a:cubicBezTo>
                  <a:cubicBezTo>
                    <a:pt x="10700" y="4481"/>
                    <a:pt x="10708" y="4483"/>
                    <a:pt x="10715" y="4483"/>
                  </a:cubicBezTo>
                  <a:cubicBezTo>
                    <a:pt x="10730" y="4483"/>
                    <a:pt x="10740" y="4477"/>
                    <a:pt x="10740" y="4477"/>
                  </a:cubicBezTo>
                  <a:cubicBezTo>
                    <a:pt x="10740" y="4477"/>
                    <a:pt x="10776" y="4454"/>
                    <a:pt x="10740" y="4454"/>
                  </a:cubicBezTo>
                  <a:lnTo>
                    <a:pt x="10704" y="4465"/>
                  </a:lnTo>
                  <a:cubicBezTo>
                    <a:pt x="10692" y="4465"/>
                    <a:pt x="10692" y="4465"/>
                    <a:pt x="10692" y="4454"/>
                  </a:cubicBezTo>
                  <a:cubicBezTo>
                    <a:pt x="10716" y="4454"/>
                    <a:pt x="10752" y="4442"/>
                    <a:pt x="10764" y="4442"/>
                  </a:cubicBezTo>
                  <a:cubicBezTo>
                    <a:pt x="10669" y="4442"/>
                    <a:pt x="10800" y="4430"/>
                    <a:pt x="10764" y="4418"/>
                  </a:cubicBezTo>
                  <a:lnTo>
                    <a:pt x="10764" y="4418"/>
                  </a:lnTo>
                  <a:cubicBezTo>
                    <a:pt x="10728" y="4424"/>
                    <a:pt x="10692" y="4427"/>
                    <a:pt x="10660" y="4427"/>
                  </a:cubicBezTo>
                  <a:cubicBezTo>
                    <a:pt x="10627" y="4427"/>
                    <a:pt x="10597" y="4424"/>
                    <a:pt x="10573" y="4418"/>
                  </a:cubicBezTo>
                  <a:lnTo>
                    <a:pt x="10585" y="4418"/>
                  </a:lnTo>
                  <a:cubicBezTo>
                    <a:pt x="10585" y="4418"/>
                    <a:pt x="10612" y="4413"/>
                    <a:pt x="10629" y="4413"/>
                  </a:cubicBezTo>
                  <a:cubicBezTo>
                    <a:pt x="10638" y="4413"/>
                    <a:pt x="10645" y="4414"/>
                    <a:pt x="10645" y="4418"/>
                  </a:cubicBezTo>
                  <a:cubicBezTo>
                    <a:pt x="10657" y="4406"/>
                    <a:pt x="10633" y="4406"/>
                    <a:pt x="10633" y="4394"/>
                  </a:cubicBezTo>
                  <a:cubicBezTo>
                    <a:pt x="10625" y="4394"/>
                    <a:pt x="10612" y="4399"/>
                    <a:pt x="10600" y="4399"/>
                  </a:cubicBezTo>
                  <a:cubicBezTo>
                    <a:pt x="10595" y="4399"/>
                    <a:pt x="10589" y="4398"/>
                    <a:pt x="10585" y="4394"/>
                  </a:cubicBezTo>
                  <a:cubicBezTo>
                    <a:pt x="10597" y="4394"/>
                    <a:pt x="10633" y="4382"/>
                    <a:pt x="10633" y="4382"/>
                  </a:cubicBezTo>
                  <a:lnTo>
                    <a:pt x="10645" y="4382"/>
                  </a:lnTo>
                  <a:cubicBezTo>
                    <a:pt x="10681" y="4370"/>
                    <a:pt x="10681" y="4358"/>
                    <a:pt x="10716" y="4358"/>
                  </a:cubicBezTo>
                  <a:cubicBezTo>
                    <a:pt x="10669" y="4358"/>
                    <a:pt x="10692" y="4346"/>
                    <a:pt x="10669" y="4346"/>
                  </a:cubicBezTo>
                  <a:cubicBezTo>
                    <a:pt x="10633" y="4358"/>
                    <a:pt x="10621" y="4358"/>
                    <a:pt x="10597" y="4358"/>
                  </a:cubicBezTo>
                  <a:lnTo>
                    <a:pt x="10608" y="4370"/>
                  </a:lnTo>
                  <a:lnTo>
                    <a:pt x="10608" y="4370"/>
                  </a:lnTo>
                  <a:cubicBezTo>
                    <a:pt x="10601" y="4370"/>
                    <a:pt x="10596" y="4370"/>
                    <a:pt x="10596" y="4370"/>
                  </a:cubicBezTo>
                  <a:lnTo>
                    <a:pt x="10596" y="4370"/>
                  </a:lnTo>
                  <a:cubicBezTo>
                    <a:pt x="10562" y="4370"/>
                    <a:pt x="10585" y="4358"/>
                    <a:pt x="10550" y="4358"/>
                  </a:cubicBezTo>
                  <a:cubicBezTo>
                    <a:pt x="10550" y="4358"/>
                    <a:pt x="10514" y="4358"/>
                    <a:pt x="10490" y="4370"/>
                  </a:cubicBezTo>
                  <a:cubicBezTo>
                    <a:pt x="10490" y="4358"/>
                    <a:pt x="10514" y="4358"/>
                    <a:pt x="10550" y="4358"/>
                  </a:cubicBezTo>
                  <a:cubicBezTo>
                    <a:pt x="10538" y="4346"/>
                    <a:pt x="10573" y="4346"/>
                    <a:pt x="10538" y="4346"/>
                  </a:cubicBezTo>
                  <a:cubicBezTo>
                    <a:pt x="10550" y="4334"/>
                    <a:pt x="10573" y="4334"/>
                    <a:pt x="10597" y="4334"/>
                  </a:cubicBezTo>
                  <a:cubicBezTo>
                    <a:pt x="10603" y="4333"/>
                    <a:pt x="10605" y="4332"/>
                    <a:pt x="10606" y="4332"/>
                  </a:cubicBezTo>
                  <a:lnTo>
                    <a:pt x="10606" y="4332"/>
                  </a:lnTo>
                  <a:cubicBezTo>
                    <a:pt x="10611" y="4332"/>
                    <a:pt x="10590" y="4343"/>
                    <a:pt x="10611" y="4343"/>
                  </a:cubicBezTo>
                  <a:cubicBezTo>
                    <a:pt x="10620" y="4343"/>
                    <a:pt x="10638" y="4341"/>
                    <a:pt x="10669" y="4334"/>
                  </a:cubicBezTo>
                  <a:lnTo>
                    <a:pt x="10633" y="4334"/>
                  </a:lnTo>
                  <a:cubicBezTo>
                    <a:pt x="10645" y="4334"/>
                    <a:pt x="10681" y="4323"/>
                    <a:pt x="10669" y="4323"/>
                  </a:cubicBezTo>
                  <a:lnTo>
                    <a:pt x="10585" y="4323"/>
                  </a:lnTo>
                  <a:cubicBezTo>
                    <a:pt x="10573" y="4323"/>
                    <a:pt x="10550" y="4334"/>
                    <a:pt x="10526" y="4346"/>
                  </a:cubicBezTo>
                  <a:cubicBezTo>
                    <a:pt x="10478" y="4346"/>
                    <a:pt x="10514" y="4334"/>
                    <a:pt x="10514" y="4334"/>
                  </a:cubicBezTo>
                  <a:lnTo>
                    <a:pt x="10502" y="4334"/>
                  </a:lnTo>
                  <a:cubicBezTo>
                    <a:pt x="10526" y="4323"/>
                    <a:pt x="10573" y="4323"/>
                    <a:pt x="10597" y="4311"/>
                  </a:cubicBezTo>
                  <a:cubicBezTo>
                    <a:pt x="10615" y="4305"/>
                    <a:pt x="10609" y="4305"/>
                    <a:pt x="10602" y="4305"/>
                  </a:cubicBezTo>
                  <a:cubicBezTo>
                    <a:pt x="10594" y="4305"/>
                    <a:pt x="10585" y="4305"/>
                    <a:pt x="10597" y="4299"/>
                  </a:cubicBezTo>
                  <a:cubicBezTo>
                    <a:pt x="10585" y="4299"/>
                    <a:pt x="10585" y="4311"/>
                    <a:pt x="10585" y="4311"/>
                  </a:cubicBezTo>
                  <a:cubicBezTo>
                    <a:pt x="10585" y="4311"/>
                    <a:pt x="10585" y="4299"/>
                    <a:pt x="10585" y="4299"/>
                  </a:cubicBezTo>
                  <a:lnTo>
                    <a:pt x="10526" y="4299"/>
                  </a:lnTo>
                  <a:cubicBezTo>
                    <a:pt x="10514" y="4299"/>
                    <a:pt x="10466" y="4299"/>
                    <a:pt x="10526" y="4287"/>
                  </a:cubicBezTo>
                  <a:cubicBezTo>
                    <a:pt x="10526" y="4275"/>
                    <a:pt x="10550" y="4275"/>
                    <a:pt x="10562" y="4263"/>
                  </a:cubicBezTo>
                  <a:lnTo>
                    <a:pt x="10573" y="4251"/>
                  </a:lnTo>
                  <a:lnTo>
                    <a:pt x="10621" y="4251"/>
                  </a:lnTo>
                  <a:cubicBezTo>
                    <a:pt x="10617" y="4247"/>
                    <a:pt x="10612" y="4246"/>
                    <a:pt x="10605" y="4246"/>
                  </a:cubicBezTo>
                  <a:cubicBezTo>
                    <a:pt x="10591" y="4246"/>
                    <a:pt x="10569" y="4251"/>
                    <a:pt x="10538" y="4251"/>
                  </a:cubicBezTo>
                  <a:cubicBezTo>
                    <a:pt x="10538" y="4251"/>
                    <a:pt x="10526" y="4251"/>
                    <a:pt x="10490" y="4263"/>
                  </a:cubicBezTo>
                  <a:cubicBezTo>
                    <a:pt x="10442" y="4263"/>
                    <a:pt x="10526" y="4239"/>
                    <a:pt x="10502" y="4239"/>
                  </a:cubicBezTo>
                  <a:cubicBezTo>
                    <a:pt x="10502" y="4227"/>
                    <a:pt x="10478" y="4227"/>
                    <a:pt x="10478" y="4227"/>
                  </a:cubicBezTo>
                  <a:lnTo>
                    <a:pt x="10502" y="4227"/>
                  </a:lnTo>
                  <a:cubicBezTo>
                    <a:pt x="10550" y="4215"/>
                    <a:pt x="10478" y="4215"/>
                    <a:pt x="10490" y="4215"/>
                  </a:cubicBezTo>
                  <a:cubicBezTo>
                    <a:pt x="10502" y="4204"/>
                    <a:pt x="10562" y="4192"/>
                    <a:pt x="10526" y="4192"/>
                  </a:cubicBezTo>
                  <a:lnTo>
                    <a:pt x="10514" y="4192"/>
                  </a:lnTo>
                  <a:cubicBezTo>
                    <a:pt x="10506" y="4192"/>
                    <a:pt x="10498" y="4197"/>
                    <a:pt x="10494" y="4197"/>
                  </a:cubicBezTo>
                  <a:cubicBezTo>
                    <a:pt x="10491" y="4197"/>
                    <a:pt x="10490" y="4196"/>
                    <a:pt x="10490" y="4192"/>
                  </a:cubicBezTo>
                  <a:lnTo>
                    <a:pt x="10502" y="4192"/>
                  </a:lnTo>
                  <a:cubicBezTo>
                    <a:pt x="10502" y="4192"/>
                    <a:pt x="10502" y="4180"/>
                    <a:pt x="10502" y="4180"/>
                  </a:cubicBezTo>
                  <a:lnTo>
                    <a:pt x="10514" y="4192"/>
                  </a:lnTo>
                  <a:cubicBezTo>
                    <a:pt x="10514" y="4192"/>
                    <a:pt x="10514" y="4180"/>
                    <a:pt x="10514" y="4180"/>
                  </a:cubicBezTo>
                  <a:cubicBezTo>
                    <a:pt x="10514" y="4180"/>
                    <a:pt x="10526" y="4168"/>
                    <a:pt x="10526" y="4168"/>
                  </a:cubicBezTo>
                  <a:cubicBezTo>
                    <a:pt x="10585" y="4156"/>
                    <a:pt x="10490" y="4168"/>
                    <a:pt x="10550" y="4144"/>
                  </a:cubicBezTo>
                  <a:lnTo>
                    <a:pt x="10502" y="4144"/>
                  </a:lnTo>
                  <a:cubicBezTo>
                    <a:pt x="10502" y="4144"/>
                    <a:pt x="10502" y="4144"/>
                    <a:pt x="10502" y="4156"/>
                  </a:cubicBezTo>
                  <a:cubicBezTo>
                    <a:pt x="10502" y="4144"/>
                    <a:pt x="10490" y="4144"/>
                    <a:pt x="10490" y="4144"/>
                  </a:cubicBezTo>
                  <a:lnTo>
                    <a:pt x="10490" y="4156"/>
                  </a:lnTo>
                  <a:lnTo>
                    <a:pt x="10466" y="4156"/>
                  </a:lnTo>
                  <a:cubicBezTo>
                    <a:pt x="10466" y="4156"/>
                    <a:pt x="10466" y="4144"/>
                    <a:pt x="10454" y="4144"/>
                  </a:cubicBezTo>
                  <a:lnTo>
                    <a:pt x="10466" y="4144"/>
                  </a:lnTo>
                  <a:cubicBezTo>
                    <a:pt x="10466" y="4144"/>
                    <a:pt x="10466" y="4144"/>
                    <a:pt x="10466" y="4132"/>
                  </a:cubicBezTo>
                  <a:lnTo>
                    <a:pt x="10454" y="4132"/>
                  </a:lnTo>
                  <a:lnTo>
                    <a:pt x="10466" y="4120"/>
                  </a:lnTo>
                  <a:lnTo>
                    <a:pt x="10454" y="4120"/>
                  </a:lnTo>
                  <a:cubicBezTo>
                    <a:pt x="10454" y="4120"/>
                    <a:pt x="10442" y="4120"/>
                    <a:pt x="10442" y="4108"/>
                  </a:cubicBezTo>
                  <a:cubicBezTo>
                    <a:pt x="10442" y="4096"/>
                    <a:pt x="10442" y="4096"/>
                    <a:pt x="10442" y="4096"/>
                  </a:cubicBezTo>
                  <a:cubicBezTo>
                    <a:pt x="10454" y="4096"/>
                    <a:pt x="10454" y="4084"/>
                    <a:pt x="10466" y="4084"/>
                  </a:cubicBezTo>
                  <a:lnTo>
                    <a:pt x="10442" y="4084"/>
                  </a:lnTo>
                  <a:cubicBezTo>
                    <a:pt x="10442" y="4084"/>
                    <a:pt x="10442" y="4084"/>
                    <a:pt x="10442" y="4073"/>
                  </a:cubicBezTo>
                  <a:lnTo>
                    <a:pt x="10454" y="4073"/>
                  </a:lnTo>
                  <a:cubicBezTo>
                    <a:pt x="10466" y="4073"/>
                    <a:pt x="10466" y="4084"/>
                    <a:pt x="10466" y="4084"/>
                  </a:cubicBezTo>
                  <a:lnTo>
                    <a:pt x="10478" y="4096"/>
                  </a:lnTo>
                  <a:cubicBezTo>
                    <a:pt x="10478" y="4096"/>
                    <a:pt x="10478" y="4084"/>
                    <a:pt x="10478" y="4084"/>
                  </a:cubicBezTo>
                  <a:cubicBezTo>
                    <a:pt x="10478" y="4073"/>
                    <a:pt x="10466" y="4073"/>
                    <a:pt x="10466" y="4073"/>
                  </a:cubicBezTo>
                  <a:cubicBezTo>
                    <a:pt x="10466" y="4061"/>
                    <a:pt x="10466" y="4061"/>
                    <a:pt x="10466" y="4049"/>
                  </a:cubicBezTo>
                  <a:cubicBezTo>
                    <a:pt x="10466" y="4040"/>
                    <a:pt x="10466" y="4032"/>
                    <a:pt x="10470" y="4032"/>
                  </a:cubicBezTo>
                  <a:cubicBezTo>
                    <a:pt x="10472" y="4032"/>
                    <a:pt x="10475" y="4033"/>
                    <a:pt x="10478" y="4037"/>
                  </a:cubicBezTo>
                  <a:lnTo>
                    <a:pt x="10478" y="4049"/>
                  </a:lnTo>
                  <a:lnTo>
                    <a:pt x="10490" y="4073"/>
                  </a:lnTo>
                  <a:cubicBezTo>
                    <a:pt x="10490" y="4049"/>
                    <a:pt x="10466" y="3989"/>
                    <a:pt x="10466" y="3942"/>
                  </a:cubicBezTo>
                  <a:lnTo>
                    <a:pt x="10466" y="3942"/>
                  </a:lnTo>
                  <a:cubicBezTo>
                    <a:pt x="10478" y="3965"/>
                    <a:pt x="10490" y="4001"/>
                    <a:pt x="10502" y="4037"/>
                  </a:cubicBezTo>
                  <a:lnTo>
                    <a:pt x="10514" y="4025"/>
                  </a:lnTo>
                  <a:lnTo>
                    <a:pt x="10526" y="4061"/>
                  </a:lnTo>
                  <a:cubicBezTo>
                    <a:pt x="10526" y="4050"/>
                    <a:pt x="10517" y="4023"/>
                    <a:pt x="10522" y="4023"/>
                  </a:cubicBezTo>
                  <a:lnTo>
                    <a:pt x="10522" y="4023"/>
                  </a:lnTo>
                  <a:cubicBezTo>
                    <a:pt x="10523" y="4023"/>
                    <a:pt x="10524" y="4023"/>
                    <a:pt x="10526" y="4025"/>
                  </a:cubicBezTo>
                  <a:cubicBezTo>
                    <a:pt x="10538" y="4061"/>
                    <a:pt x="10550" y="4049"/>
                    <a:pt x="10562" y="4096"/>
                  </a:cubicBezTo>
                  <a:cubicBezTo>
                    <a:pt x="10563" y="4097"/>
                    <a:pt x="10563" y="4098"/>
                    <a:pt x="10564" y="4098"/>
                  </a:cubicBezTo>
                  <a:cubicBezTo>
                    <a:pt x="10566" y="4098"/>
                    <a:pt x="10564" y="4089"/>
                    <a:pt x="10562" y="4081"/>
                  </a:cubicBezTo>
                  <a:lnTo>
                    <a:pt x="10562" y="4081"/>
                  </a:lnTo>
                  <a:cubicBezTo>
                    <a:pt x="10562" y="4066"/>
                    <a:pt x="10561" y="4064"/>
                    <a:pt x="10560" y="4064"/>
                  </a:cubicBezTo>
                  <a:cubicBezTo>
                    <a:pt x="10559" y="4064"/>
                    <a:pt x="10558" y="4064"/>
                    <a:pt x="10556" y="4064"/>
                  </a:cubicBezTo>
                  <a:cubicBezTo>
                    <a:pt x="10555" y="4064"/>
                    <a:pt x="10553" y="4064"/>
                    <a:pt x="10550" y="4061"/>
                  </a:cubicBezTo>
                  <a:cubicBezTo>
                    <a:pt x="10526" y="4013"/>
                    <a:pt x="10550" y="4037"/>
                    <a:pt x="10550" y="4013"/>
                  </a:cubicBezTo>
                  <a:cubicBezTo>
                    <a:pt x="10538" y="3989"/>
                    <a:pt x="10538" y="3930"/>
                    <a:pt x="10514" y="3882"/>
                  </a:cubicBezTo>
                  <a:lnTo>
                    <a:pt x="10526" y="3882"/>
                  </a:lnTo>
                  <a:cubicBezTo>
                    <a:pt x="10520" y="3865"/>
                    <a:pt x="10517" y="3860"/>
                    <a:pt x="10514" y="3860"/>
                  </a:cubicBezTo>
                  <a:cubicBezTo>
                    <a:pt x="10508" y="3860"/>
                    <a:pt x="10508" y="3887"/>
                    <a:pt x="10503" y="3887"/>
                  </a:cubicBezTo>
                  <a:cubicBezTo>
                    <a:pt x="10500" y="3887"/>
                    <a:pt x="10496" y="3880"/>
                    <a:pt x="10490" y="3858"/>
                  </a:cubicBezTo>
                  <a:cubicBezTo>
                    <a:pt x="10485" y="3858"/>
                    <a:pt x="10482" y="3860"/>
                    <a:pt x="10479" y="3860"/>
                  </a:cubicBezTo>
                  <a:cubicBezTo>
                    <a:pt x="10474" y="3860"/>
                    <a:pt x="10469" y="3856"/>
                    <a:pt x="10454" y="3834"/>
                  </a:cubicBezTo>
                  <a:lnTo>
                    <a:pt x="10454" y="3834"/>
                  </a:lnTo>
                  <a:lnTo>
                    <a:pt x="10478" y="3906"/>
                  </a:lnTo>
                  <a:cubicBezTo>
                    <a:pt x="10466" y="3894"/>
                    <a:pt x="10454" y="3858"/>
                    <a:pt x="10454" y="3846"/>
                  </a:cubicBezTo>
                  <a:lnTo>
                    <a:pt x="10442" y="3846"/>
                  </a:lnTo>
                  <a:cubicBezTo>
                    <a:pt x="10442" y="3834"/>
                    <a:pt x="10431" y="3834"/>
                    <a:pt x="10442" y="3823"/>
                  </a:cubicBezTo>
                  <a:cubicBezTo>
                    <a:pt x="10432" y="3812"/>
                    <a:pt x="10427" y="3809"/>
                    <a:pt x="10424" y="3809"/>
                  </a:cubicBezTo>
                  <a:lnTo>
                    <a:pt x="10424" y="3809"/>
                  </a:lnTo>
                  <a:cubicBezTo>
                    <a:pt x="10421" y="3809"/>
                    <a:pt x="10424" y="3816"/>
                    <a:pt x="10431" y="3823"/>
                  </a:cubicBezTo>
                  <a:cubicBezTo>
                    <a:pt x="10431" y="3846"/>
                    <a:pt x="10431" y="3846"/>
                    <a:pt x="10419" y="3846"/>
                  </a:cubicBezTo>
                  <a:cubicBezTo>
                    <a:pt x="10419" y="3858"/>
                    <a:pt x="10442" y="3894"/>
                    <a:pt x="10442" y="3906"/>
                  </a:cubicBezTo>
                  <a:cubicBezTo>
                    <a:pt x="10419" y="3894"/>
                    <a:pt x="10419" y="3906"/>
                    <a:pt x="10383" y="3858"/>
                  </a:cubicBezTo>
                  <a:cubicBezTo>
                    <a:pt x="10383" y="3846"/>
                    <a:pt x="10371" y="3823"/>
                    <a:pt x="10371" y="3823"/>
                  </a:cubicBezTo>
                  <a:cubicBezTo>
                    <a:pt x="10369" y="3821"/>
                    <a:pt x="10368" y="3820"/>
                    <a:pt x="10367" y="3820"/>
                  </a:cubicBezTo>
                  <a:lnTo>
                    <a:pt x="10367" y="3820"/>
                  </a:lnTo>
                  <a:cubicBezTo>
                    <a:pt x="10362" y="3820"/>
                    <a:pt x="10373" y="3850"/>
                    <a:pt x="10383" y="3870"/>
                  </a:cubicBezTo>
                  <a:cubicBezTo>
                    <a:pt x="10383" y="3870"/>
                    <a:pt x="10383" y="3870"/>
                    <a:pt x="10371" y="3882"/>
                  </a:cubicBezTo>
                  <a:cubicBezTo>
                    <a:pt x="10371" y="3858"/>
                    <a:pt x="10359" y="3846"/>
                    <a:pt x="10359" y="3846"/>
                  </a:cubicBezTo>
                  <a:cubicBezTo>
                    <a:pt x="10359" y="3834"/>
                    <a:pt x="10347" y="3834"/>
                    <a:pt x="10347" y="3834"/>
                  </a:cubicBezTo>
                  <a:lnTo>
                    <a:pt x="10347" y="3834"/>
                  </a:lnTo>
                  <a:cubicBezTo>
                    <a:pt x="10359" y="3882"/>
                    <a:pt x="10347" y="3858"/>
                    <a:pt x="10347" y="3882"/>
                  </a:cubicBezTo>
                  <a:cubicBezTo>
                    <a:pt x="10353" y="3888"/>
                    <a:pt x="10356" y="3891"/>
                    <a:pt x="10358" y="3891"/>
                  </a:cubicBezTo>
                  <a:cubicBezTo>
                    <a:pt x="10359" y="3891"/>
                    <a:pt x="10359" y="3888"/>
                    <a:pt x="10359" y="3882"/>
                  </a:cubicBezTo>
                  <a:cubicBezTo>
                    <a:pt x="10368" y="3909"/>
                    <a:pt x="10370" y="3942"/>
                    <a:pt x="10366" y="3942"/>
                  </a:cubicBezTo>
                  <a:cubicBezTo>
                    <a:pt x="10364" y="3942"/>
                    <a:pt x="10362" y="3939"/>
                    <a:pt x="10359" y="3930"/>
                  </a:cubicBezTo>
                  <a:cubicBezTo>
                    <a:pt x="10359" y="3906"/>
                    <a:pt x="10335" y="3882"/>
                    <a:pt x="10347" y="3870"/>
                  </a:cubicBezTo>
                  <a:cubicBezTo>
                    <a:pt x="10339" y="3857"/>
                    <a:pt x="10335" y="3852"/>
                    <a:pt x="10334" y="3852"/>
                  </a:cubicBezTo>
                  <a:lnTo>
                    <a:pt x="10334" y="3852"/>
                  </a:lnTo>
                  <a:cubicBezTo>
                    <a:pt x="10330" y="3852"/>
                    <a:pt x="10348" y="3897"/>
                    <a:pt x="10341" y="3897"/>
                  </a:cubicBezTo>
                  <a:cubicBezTo>
                    <a:pt x="10339" y="3897"/>
                    <a:pt x="10338" y="3896"/>
                    <a:pt x="10335" y="3894"/>
                  </a:cubicBezTo>
                  <a:lnTo>
                    <a:pt x="10323" y="3870"/>
                  </a:lnTo>
                  <a:cubicBezTo>
                    <a:pt x="10312" y="3836"/>
                    <a:pt x="10322" y="3856"/>
                    <a:pt x="10313" y="3837"/>
                  </a:cubicBezTo>
                  <a:lnTo>
                    <a:pt x="10313" y="3837"/>
                  </a:lnTo>
                  <a:cubicBezTo>
                    <a:pt x="10318" y="3822"/>
                    <a:pt x="10335" y="3817"/>
                    <a:pt x="10335" y="3787"/>
                  </a:cubicBezTo>
                  <a:lnTo>
                    <a:pt x="10300" y="3775"/>
                  </a:lnTo>
                  <a:cubicBezTo>
                    <a:pt x="10288" y="3823"/>
                    <a:pt x="10228" y="3787"/>
                    <a:pt x="10240" y="3882"/>
                  </a:cubicBezTo>
                  <a:cubicBezTo>
                    <a:pt x="10240" y="3882"/>
                    <a:pt x="10240" y="3882"/>
                    <a:pt x="10240" y="3906"/>
                  </a:cubicBezTo>
                  <a:lnTo>
                    <a:pt x="10240" y="3918"/>
                  </a:lnTo>
                  <a:cubicBezTo>
                    <a:pt x="10228" y="3894"/>
                    <a:pt x="10216" y="3894"/>
                    <a:pt x="10192" y="3870"/>
                  </a:cubicBezTo>
                  <a:lnTo>
                    <a:pt x="10192" y="3870"/>
                  </a:lnTo>
                  <a:cubicBezTo>
                    <a:pt x="10204" y="3882"/>
                    <a:pt x="10204" y="3882"/>
                    <a:pt x="10216" y="3906"/>
                  </a:cubicBezTo>
                  <a:cubicBezTo>
                    <a:pt x="10225" y="3942"/>
                    <a:pt x="10234" y="3958"/>
                    <a:pt x="10233" y="3958"/>
                  </a:cubicBezTo>
                  <a:cubicBezTo>
                    <a:pt x="10232" y="3958"/>
                    <a:pt x="10231" y="3956"/>
                    <a:pt x="10228" y="3953"/>
                  </a:cubicBezTo>
                  <a:cubicBezTo>
                    <a:pt x="10221" y="3939"/>
                    <a:pt x="10218" y="3933"/>
                    <a:pt x="10214" y="3926"/>
                  </a:cubicBezTo>
                  <a:lnTo>
                    <a:pt x="10214" y="3926"/>
                  </a:lnTo>
                  <a:cubicBezTo>
                    <a:pt x="10216" y="3934"/>
                    <a:pt x="10216" y="3942"/>
                    <a:pt x="10216" y="3942"/>
                  </a:cubicBezTo>
                  <a:cubicBezTo>
                    <a:pt x="10204" y="3930"/>
                    <a:pt x="10192" y="3930"/>
                    <a:pt x="10181" y="3906"/>
                  </a:cubicBezTo>
                  <a:cubicBezTo>
                    <a:pt x="10181" y="3902"/>
                    <a:pt x="10182" y="3901"/>
                    <a:pt x="10184" y="3901"/>
                  </a:cubicBezTo>
                  <a:cubicBezTo>
                    <a:pt x="10187" y="3901"/>
                    <a:pt x="10192" y="3906"/>
                    <a:pt x="10192" y="3906"/>
                  </a:cubicBezTo>
                  <a:cubicBezTo>
                    <a:pt x="10192" y="3894"/>
                    <a:pt x="10181" y="3882"/>
                    <a:pt x="10169" y="3870"/>
                  </a:cubicBezTo>
                  <a:cubicBezTo>
                    <a:pt x="10157" y="3858"/>
                    <a:pt x="10157" y="3834"/>
                    <a:pt x="10157" y="3823"/>
                  </a:cubicBezTo>
                  <a:cubicBezTo>
                    <a:pt x="10145" y="3846"/>
                    <a:pt x="10157" y="3906"/>
                    <a:pt x="10157" y="3930"/>
                  </a:cubicBezTo>
                  <a:cubicBezTo>
                    <a:pt x="10149" y="3922"/>
                    <a:pt x="10135" y="3892"/>
                    <a:pt x="10131" y="3881"/>
                  </a:cubicBezTo>
                  <a:lnTo>
                    <a:pt x="10131" y="3881"/>
                  </a:lnTo>
                  <a:cubicBezTo>
                    <a:pt x="10132" y="3881"/>
                    <a:pt x="10132" y="3881"/>
                    <a:pt x="10133" y="3882"/>
                  </a:cubicBezTo>
                  <a:cubicBezTo>
                    <a:pt x="10131" y="3878"/>
                    <a:pt x="10130" y="3876"/>
                    <a:pt x="10130" y="3876"/>
                  </a:cubicBezTo>
                  <a:lnTo>
                    <a:pt x="10130" y="3876"/>
                  </a:lnTo>
                  <a:cubicBezTo>
                    <a:pt x="10129" y="3876"/>
                    <a:pt x="10130" y="3878"/>
                    <a:pt x="10131" y="3881"/>
                  </a:cubicBezTo>
                  <a:lnTo>
                    <a:pt x="10131" y="3881"/>
                  </a:lnTo>
                  <a:cubicBezTo>
                    <a:pt x="10131" y="3881"/>
                    <a:pt x="10131" y="3881"/>
                    <a:pt x="10131" y="3881"/>
                  </a:cubicBezTo>
                  <a:lnTo>
                    <a:pt x="10131" y="3881"/>
                  </a:lnTo>
                  <a:cubicBezTo>
                    <a:pt x="10125" y="3881"/>
                    <a:pt x="10129" y="3920"/>
                    <a:pt x="10131" y="3941"/>
                  </a:cubicBezTo>
                  <a:lnTo>
                    <a:pt x="10131" y="3941"/>
                  </a:lnTo>
                  <a:cubicBezTo>
                    <a:pt x="10085" y="3930"/>
                    <a:pt x="10061" y="3941"/>
                    <a:pt x="10002" y="3894"/>
                  </a:cubicBezTo>
                  <a:lnTo>
                    <a:pt x="10002" y="3894"/>
                  </a:lnTo>
                  <a:lnTo>
                    <a:pt x="10026" y="3965"/>
                  </a:lnTo>
                  <a:lnTo>
                    <a:pt x="10002" y="3930"/>
                  </a:lnTo>
                  <a:cubicBezTo>
                    <a:pt x="9993" y="3925"/>
                    <a:pt x="9985" y="3923"/>
                    <a:pt x="9978" y="3923"/>
                  </a:cubicBezTo>
                  <a:cubicBezTo>
                    <a:pt x="9949" y="3923"/>
                    <a:pt x="9938" y="3958"/>
                    <a:pt x="9919" y="3977"/>
                  </a:cubicBezTo>
                  <a:cubicBezTo>
                    <a:pt x="9917" y="3979"/>
                    <a:pt x="9916" y="3979"/>
                    <a:pt x="9915" y="3979"/>
                  </a:cubicBezTo>
                  <a:cubicBezTo>
                    <a:pt x="9904" y="3979"/>
                    <a:pt x="9893" y="3940"/>
                    <a:pt x="9883" y="3930"/>
                  </a:cubicBezTo>
                  <a:cubicBezTo>
                    <a:pt x="9859" y="3930"/>
                    <a:pt x="9883" y="4001"/>
                    <a:pt x="9871" y="4025"/>
                  </a:cubicBezTo>
                  <a:cubicBezTo>
                    <a:pt x="9859" y="4001"/>
                    <a:pt x="9847" y="3953"/>
                    <a:pt x="9835" y="3953"/>
                  </a:cubicBezTo>
                  <a:lnTo>
                    <a:pt x="9835" y="3953"/>
                  </a:lnTo>
                  <a:cubicBezTo>
                    <a:pt x="9835" y="3973"/>
                    <a:pt x="9843" y="3992"/>
                    <a:pt x="9840" y="3992"/>
                  </a:cubicBezTo>
                  <a:cubicBezTo>
                    <a:pt x="9839" y="3992"/>
                    <a:pt x="9837" y="3991"/>
                    <a:pt x="9835" y="3989"/>
                  </a:cubicBezTo>
                  <a:lnTo>
                    <a:pt x="9835" y="3977"/>
                  </a:lnTo>
                  <a:cubicBezTo>
                    <a:pt x="9831" y="3968"/>
                    <a:pt x="9828" y="3966"/>
                    <a:pt x="9826" y="3966"/>
                  </a:cubicBezTo>
                  <a:cubicBezTo>
                    <a:pt x="9823" y="3966"/>
                    <a:pt x="9821" y="3969"/>
                    <a:pt x="9818" y="3969"/>
                  </a:cubicBezTo>
                  <a:cubicBezTo>
                    <a:pt x="9816" y="3969"/>
                    <a:pt x="9814" y="3968"/>
                    <a:pt x="9811" y="3965"/>
                  </a:cubicBezTo>
                  <a:cubicBezTo>
                    <a:pt x="9788" y="3977"/>
                    <a:pt x="9788" y="4025"/>
                    <a:pt x="9811" y="4096"/>
                  </a:cubicBezTo>
                  <a:cubicBezTo>
                    <a:pt x="9788" y="4096"/>
                    <a:pt x="9776" y="4037"/>
                    <a:pt x="9776" y="4025"/>
                  </a:cubicBezTo>
                  <a:lnTo>
                    <a:pt x="9776" y="4025"/>
                  </a:lnTo>
                  <a:cubicBezTo>
                    <a:pt x="9778" y="4027"/>
                    <a:pt x="9779" y="4028"/>
                    <a:pt x="9780" y="4028"/>
                  </a:cubicBezTo>
                  <a:cubicBezTo>
                    <a:pt x="9783" y="4028"/>
                    <a:pt x="9774" y="4009"/>
                    <a:pt x="9764" y="3989"/>
                  </a:cubicBezTo>
                  <a:cubicBezTo>
                    <a:pt x="9764" y="4001"/>
                    <a:pt x="9764" y="4010"/>
                    <a:pt x="9761" y="4010"/>
                  </a:cubicBezTo>
                  <a:cubicBezTo>
                    <a:pt x="9758" y="4010"/>
                    <a:pt x="9752" y="4001"/>
                    <a:pt x="9740" y="3977"/>
                  </a:cubicBezTo>
                  <a:cubicBezTo>
                    <a:pt x="9740" y="3988"/>
                    <a:pt x="9730" y="3989"/>
                    <a:pt x="9737" y="4015"/>
                  </a:cubicBezTo>
                  <a:lnTo>
                    <a:pt x="9737" y="4015"/>
                  </a:lnTo>
                  <a:cubicBezTo>
                    <a:pt x="9737" y="4015"/>
                    <a:pt x="9737" y="4015"/>
                    <a:pt x="9737" y="4015"/>
                  </a:cubicBezTo>
                  <a:lnTo>
                    <a:pt x="9737" y="4015"/>
                  </a:lnTo>
                  <a:cubicBezTo>
                    <a:pt x="9740" y="4015"/>
                    <a:pt x="9752" y="4032"/>
                    <a:pt x="9752" y="4049"/>
                  </a:cubicBezTo>
                  <a:cubicBezTo>
                    <a:pt x="9748" y="4045"/>
                    <a:pt x="9744" y="4045"/>
                    <a:pt x="9740" y="4045"/>
                  </a:cubicBezTo>
                  <a:lnTo>
                    <a:pt x="9740" y="4045"/>
                  </a:lnTo>
                  <a:cubicBezTo>
                    <a:pt x="9731" y="4045"/>
                    <a:pt x="9720" y="4045"/>
                    <a:pt x="9704" y="4013"/>
                  </a:cubicBezTo>
                  <a:cubicBezTo>
                    <a:pt x="9669" y="4037"/>
                    <a:pt x="9621" y="4049"/>
                    <a:pt x="9573" y="4073"/>
                  </a:cubicBezTo>
                  <a:cubicBezTo>
                    <a:pt x="9585" y="4096"/>
                    <a:pt x="9585" y="4084"/>
                    <a:pt x="9597" y="4096"/>
                  </a:cubicBezTo>
                  <a:cubicBezTo>
                    <a:pt x="9597" y="4107"/>
                    <a:pt x="9595" y="4111"/>
                    <a:pt x="9592" y="4111"/>
                  </a:cubicBezTo>
                  <a:cubicBezTo>
                    <a:pt x="9589" y="4111"/>
                    <a:pt x="9584" y="4106"/>
                    <a:pt x="9583" y="4106"/>
                  </a:cubicBezTo>
                  <a:lnTo>
                    <a:pt x="9583" y="4106"/>
                  </a:lnTo>
                  <a:cubicBezTo>
                    <a:pt x="9581" y="4106"/>
                    <a:pt x="9581" y="4109"/>
                    <a:pt x="9585" y="4120"/>
                  </a:cubicBezTo>
                  <a:lnTo>
                    <a:pt x="9573" y="4084"/>
                  </a:lnTo>
                  <a:cubicBezTo>
                    <a:pt x="9561" y="4096"/>
                    <a:pt x="9573" y="4144"/>
                    <a:pt x="9573" y="4180"/>
                  </a:cubicBezTo>
                  <a:cubicBezTo>
                    <a:pt x="9561" y="4144"/>
                    <a:pt x="9549" y="4156"/>
                    <a:pt x="9549" y="4132"/>
                  </a:cubicBezTo>
                  <a:cubicBezTo>
                    <a:pt x="9549" y="4133"/>
                    <a:pt x="9549" y="4133"/>
                    <a:pt x="9549" y="4133"/>
                  </a:cubicBezTo>
                  <a:cubicBezTo>
                    <a:pt x="9543" y="4133"/>
                    <a:pt x="9479" y="4034"/>
                    <a:pt x="9477" y="4034"/>
                  </a:cubicBezTo>
                  <a:lnTo>
                    <a:pt x="9477" y="4034"/>
                  </a:lnTo>
                  <a:cubicBezTo>
                    <a:pt x="9477" y="4034"/>
                    <a:pt x="9477" y="4035"/>
                    <a:pt x="9478" y="4037"/>
                  </a:cubicBezTo>
                  <a:lnTo>
                    <a:pt x="9549" y="4168"/>
                  </a:lnTo>
                  <a:cubicBezTo>
                    <a:pt x="9555" y="4174"/>
                    <a:pt x="9555" y="4174"/>
                    <a:pt x="9554" y="4174"/>
                  </a:cubicBezTo>
                  <a:cubicBezTo>
                    <a:pt x="9552" y="4174"/>
                    <a:pt x="9549" y="4174"/>
                    <a:pt x="9549" y="4180"/>
                  </a:cubicBezTo>
                  <a:cubicBezTo>
                    <a:pt x="9538" y="4156"/>
                    <a:pt x="9514" y="4132"/>
                    <a:pt x="9502" y="4132"/>
                  </a:cubicBezTo>
                  <a:cubicBezTo>
                    <a:pt x="9490" y="4108"/>
                    <a:pt x="9502" y="4108"/>
                    <a:pt x="9502" y="4108"/>
                  </a:cubicBezTo>
                  <a:cubicBezTo>
                    <a:pt x="9478" y="4049"/>
                    <a:pt x="9466" y="4073"/>
                    <a:pt x="9454" y="4025"/>
                  </a:cubicBezTo>
                  <a:lnTo>
                    <a:pt x="9454" y="4025"/>
                  </a:lnTo>
                  <a:cubicBezTo>
                    <a:pt x="9442" y="4037"/>
                    <a:pt x="9466" y="4049"/>
                    <a:pt x="9478" y="4073"/>
                  </a:cubicBezTo>
                  <a:lnTo>
                    <a:pt x="9454" y="4073"/>
                  </a:lnTo>
                  <a:lnTo>
                    <a:pt x="9478" y="4084"/>
                  </a:lnTo>
                  <a:cubicBezTo>
                    <a:pt x="9478" y="4094"/>
                    <a:pt x="9486" y="4127"/>
                    <a:pt x="9476" y="4127"/>
                  </a:cubicBezTo>
                  <a:cubicBezTo>
                    <a:pt x="9474" y="4127"/>
                    <a:pt x="9471" y="4125"/>
                    <a:pt x="9466" y="4120"/>
                  </a:cubicBezTo>
                  <a:lnTo>
                    <a:pt x="9466" y="4120"/>
                  </a:lnTo>
                  <a:lnTo>
                    <a:pt x="9490" y="4180"/>
                  </a:lnTo>
                  <a:cubicBezTo>
                    <a:pt x="9482" y="4163"/>
                    <a:pt x="9478" y="4158"/>
                    <a:pt x="9476" y="4158"/>
                  </a:cubicBezTo>
                  <a:cubicBezTo>
                    <a:pt x="9472" y="4158"/>
                    <a:pt x="9473" y="4170"/>
                    <a:pt x="9469" y="4170"/>
                  </a:cubicBezTo>
                  <a:cubicBezTo>
                    <a:pt x="9469" y="4170"/>
                    <a:pt x="9468" y="4169"/>
                    <a:pt x="9466" y="4168"/>
                  </a:cubicBezTo>
                  <a:lnTo>
                    <a:pt x="9454" y="4144"/>
                  </a:lnTo>
                  <a:cubicBezTo>
                    <a:pt x="9442" y="4144"/>
                    <a:pt x="9442" y="4132"/>
                    <a:pt x="9430" y="4120"/>
                  </a:cubicBezTo>
                  <a:cubicBezTo>
                    <a:pt x="9423" y="4109"/>
                    <a:pt x="9421" y="4106"/>
                    <a:pt x="9422" y="4106"/>
                  </a:cubicBezTo>
                  <a:lnTo>
                    <a:pt x="9422" y="4106"/>
                  </a:lnTo>
                  <a:cubicBezTo>
                    <a:pt x="9423" y="4106"/>
                    <a:pt x="9426" y="4111"/>
                    <a:pt x="9427" y="4111"/>
                  </a:cubicBezTo>
                  <a:cubicBezTo>
                    <a:pt x="9428" y="4111"/>
                    <a:pt x="9426" y="4107"/>
                    <a:pt x="9419" y="4096"/>
                  </a:cubicBezTo>
                  <a:lnTo>
                    <a:pt x="9407" y="4084"/>
                  </a:lnTo>
                  <a:lnTo>
                    <a:pt x="9407" y="4084"/>
                  </a:lnTo>
                  <a:cubicBezTo>
                    <a:pt x="9419" y="4108"/>
                    <a:pt x="9419" y="4132"/>
                    <a:pt x="9442" y="4144"/>
                  </a:cubicBezTo>
                  <a:cubicBezTo>
                    <a:pt x="9454" y="4192"/>
                    <a:pt x="9466" y="4227"/>
                    <a:pt x="9454" y="4239"/>
                  </a:cubicBezTo>
                  <a:cubicBezTo>
                    <a:pt x="9419" y="4204"/>
                    <a:pt x="9442" y="4192"/>
                    <a:pt x="9419" y="4156"/>
                  </a:cubicBezTo>
                  <a:cubicBezTo>
                    <a:pt x="9417" y="4155"/>
                    <a:pt x="9416" y="4155"/>
                    <a:pt x="9414" y="4155"/>
                  </a:cubicBezTo>
                  <a:cubicBezTo>
                    <a:pt x="9389" y="4155"/>
                    <a:pt x="9453" y="4275"/>
                    <a:pt x="9430" y="4275"/>
                  </a:cubicBezTo>
                  <a:cubicBezTo>
                    <a:pt x="9429" y="4273"/>
                    <a:pt x="9428" y="4273"/>
                    <a:pt x="9427" y="4273"/>
                  </a:cubicBezTo>
                  <a:lnTo>
                    <a:pt x="9427" y="4273"/>
                  </a:lnTo>
                  <a:cubicBezTo>
                    <a:pt x="9421" y="4273"/>
                    <a:pt x="9429" y="4300"/>
                    <a:pt x="9419" y="4311"/>
                  </a:cubicBezTo>
                  <a:cubicBezTo>
                    <a:pt x="9407" y="4287"/>
                    <a:pt x="9395" y="4287"/>
                    <a:pt x="9383" y="4263"/>
                  </a:cubicBezTo>
                  <a:lnTo>
                    <a:pt x="9371" y="4239"/>
                  </a:lnTo>
                  <a:cubicBezTo>
                    <a:pt x="9371" y="4239"/>
                    <a:pt x="9362" y="4239"/>
                    <a:pt x="9353" y="4225"/>
                  </a:cubicBezTo>
                  <a:lnTo>
                    <a:pt x="9353" y="4225"/>
                  </a:lnTo>
                  <a:cubicBezTo>
                    <a:pt x="9367" y="4253"/>
                    <a:pt x="9347" y="4265"/>
                    <a:pt x="9347" y="4287"/>
                  </a:cubicBezTo>
                  <a:lnTo>
                    <a:pt x="9371" y="4311"/>
                  </a:lnTo>
                  <a:cubicBezTo>
                    <a:pt x="9371" y="4330"/>
                    <a:pt x="9371" y="4350"/>
                    <a:pt x="9364" y="4350"/>
                  </a:cubicBezTo>
                  <a:cubicBezTo>
                    <a:pt x="9363" y="4350"/>
                    <a:pt x="9361" y="4349"/>
                    <a:pt x="9359" y="4346"/>
                  </a:cubicBezTo>
                  <a:lnTo>
                    <a:pt x="9359" y="4346"/>
                  </a:lnTo>
                  <a:cubicBezTo>
                    <a:pt x="9347" y="4370"/>
                    <a:pt x="9371" y="4394"/>
                    <a:pt x="9383" y="4430"/>
                  </a:cubicBezTo>
                  <a:cubicBezTo>
                    <a:pt x="9359" y="4406"/>
                    <a:pt x="9335" y="4370"/>
                    <a:pt x="9323" y="4334"/>
                  </a:cubicBezTo>
                  <a:lnTo>
                    <a:pt x="9323" y="4334"/>
                  </a:lnTo>
                  <a:cubicBezTo>
                    <a:pt x="9329" y="4346"/>
                    <a:pt x="9332" y="4349"/>
                    <a:pt x="9335" y="4349"/>
                  </a:cubicBezTo>
                  <a:cubicBezTo>
                    <a:pt x="9338" y="4349"/>
                    <a:pt x="9341" y="4346"/>
                    <a:pt x="9347" y="4346"/>
                  </a:cubicBezTo>
                  <a:cubicBezTo>
                    <a:pt x="9347" y="4313"/>
                    <a:pt x="9327" y="4250"/>
                    <a:pt x="9342" y="4250"/>
                  </a:cubicBezTo>
                  <a:cubicBezTo>
                    <a:pt x="9344" y="4250"/>
                    <a:pt x="9345" y="4250"/>
                    <a:pt x="9347" y="4251"/>
                  </a:cubicBezTo>
                  <a:cubicBezTo>
                    <a:pt x="9332" y="4225"/>
                    <a:pt x="9325" y="4216"/>
                    <a:pt x="9322" y="4216"/>
                  </a:cubicBezTo>
                  <a:lnTo>
                    <a:pt x="9322" y="4216"/>
                  </a:lnTo>
                  <a:cubicBezTo>
                    <a:pt x="9317" y="4216"/>
                    <a:pt x="9324" y="4243"/>
                    <a:pt x="9317" y="4243"/>
                  </a:cubicBezTo>
                  <a:cubicBezTo>
                    <a:pt x="9316" y="4243"/>
                    <a:pt x="9314" y="4242"/>
                    <a:pt x="9311" y="4239"/>
                  </a:cubicBezTo>
                  <a:cubicBezTo>
                    <a:pt x="9311" y="4227"/>
                    <a:pt x="9311" y="4227"/>
                    <a:pt x="9311" y="4227"/>
                  </a:cubicBezTo>
                  <a:cubicBezTo>
                    <a:pt x="9311" y="4215"/>
                    <a:pt x="9311" y="4204"/>
                    <a:pt x="9288" y="4156"/>
                  </a:cubicBezTo>
                  <a:lnTo>
                    <a:pt x="9288" y="4156"/>
                  </a:lnTo>
                  <a:cubicBezTo>
                    <a:pt x="9288" y="4166"/>
                    <a:pt x="9314" y="4220"/>
                    <a:pt x="9306" y="4220"/>
                  </a:cubicBezTo>
                  <a:cubicBezTo>
                    <a:pt x="9305" y="4220"/>
                    <a:pt x="9303" y="4219"/>
                    <a:pt x="9299" y="4215"/>
                  </a:cubicBezTo>
                  <a:cubicBezTo>
                    <a:pt x="9299" y="4219"/>
                    <a:pt x="9298" y="4221"/>
                    <a:pt x="9297" y="4221"/>
                  </a:cubicBezTo>
                  <a:cubicBezTo>
                    <a:pt x="9288" y="4221"/>
                    <a:pt x="9262" y="4180"/>
                    <a:pt x="9252" y="4180"/>
                  </a:cubicBezTo>
                  <a:lnTo>
                    <a:pt x="9252" y="4180"/>
                  </a:lnTo>
                  <a:cubicBezTo>
                    <a:pt x="9264" y="4215"/>
                    <a:pt x="9299" y="4275"/>
                    <a:pt x="9276" y="4275"/>
                  </a:cubicBezTo>
                  <a:lnTo>
                    <a:pt x="9264" y="4227"/>
                  </a:lnTo>
                  <a:lnTo>
                    <a:pt x="9264" y="4227"/>
                  </a:lnTo>
                  <a:cubicBezTo>
                    <a:pt x="9240" y="4227"/>
                    <a:pt x="9288" y="4287"/>
                    <a:pt x="9276" y="4299"/>
                  </a:cubicBezTo>
                  <a:cubicBezTo>
                    <a:pt x="9276" y="4299"/>
                    <a:pt x="9285" y="4336"/>
                    <a:pt x="9295" y="4336"/>
                  </a:cubicBezTo>
                  <a:cubicBezTo>
                    <a:pt x="9297" y="4336"/>
                    <a:pt x="9298" y="4336"/>
                    <a:pt x="9299" y="4334"/>
                  </a:cubicBezTo>
                  <a:lnTo>
                    <a:pt x="9299" y="4334"/>
                  </a:lnTo>
                  <a:cubicBezTo>
                    <a:pt x="9311" y="4358"/>
                    <a:pt x="9299" y="4370"/>
                    <a:pt x="9288" y="4370"/>
                  </a:cubicBezTo>
                  <a:cubicBezTo>
                    <a:pt x="9288" y="4370"/>
                    <a:pt x="9299" y="4382"/>
                    <a:pt x="9299" y="4394"/>
                  </a:cubicBezTo>
                  <a:cubicBezTo>
                    <a:pt x="9306" y="4398"/>
                    <a:pt x="9310" y="4400"/>
                    <a:pt x="9312" y="4400"/>
                  </a:cubicBezTo>
                  <a:cubicBezTo>
                    <a:pt x="9321" y="4400"/>
                    <a:pt x="9314" y="4382"/>
                    <a:pt x="9320" y="4382"/>
                  </a:cubicBezTo>
                  <a:lnTo>
                    <a:pt x="9320" y="4382"/>
                  </a:lnTo>
                  <a:cubicBezTo>
                    <a:pt x="9322" y="4382"/>
                    <a:pt x="9326" y="4385"/>
                    <a:pt x="9335" y="4394"/>
                  </a:cubicBezTo>
                  <a:lnTo>
                    <a:pt x="9311" y="4346"/>
                  </a:lnTo>
                  <a:lnTo>
                    <a:pt x="9311" y="4346"/>
                  </a:lnTo>
                  <a:cubicBezTo>
                    <a:pt x="9323" y="4358"/>
                    <a:pt x="9347" y="4394"/>
                    <a:pt x="9359" y="4418"/>
                  </a:cubicBezTo>
                  <a:cubicBezTo>
                    <a:pt x="9373" y="4435"/>
                    <a:pt x="9377" y="4441"/>
                    <a:pt x="9376" y="4441"/>
                  </a:cubicBezTo>
                  <a:cubicBezTo>
                    <a:pt x="9375" y="4441"/>
                    <a:pt x="9365" y="4431"/>
                    <a:pt x="9361" y="4431"/>
                  </a:cubicBezTo>
                  <a:lnTo>
                    <a:pt x="9361" y="4431"/>
                  </a:lnTo>
                  <a:cubicBezTo>
                    <a:pt x="9359" y="4431"/>
                    <a:pt x="9360" y="4436"/>
                    <a:pt x="9371" y="4454"/>
                  </a:cubicBezTo>
                  <a:lnTo>
                    <a:pt x="9371" y="4442"/>
                  </a:lnTo>
                  <a:cubicBezTo>
                    <a:pt x="9407" y="4489"/>
                    <a:pt x="9383" y="4489"/>
                    <a:pt x="9371" y="4489"/>
                  </a:cubicBezTo>
                  <a:cubicBezTo>
                    <a:pt x="9359" y="4477"/>
                    <a:pt x="9347" y="4477"/>
                    <a:pt x="9323" y="4442"/>
                  </a:cubicBezTo>
                  <a:lnTo>
                    <a:pt x="9323" y="4418"/>
                  </a:lnTo>
                  <a:cubicBezTo>
                    <a:pt x="9319" y="4413"/>
                    <a:pt x="9316" y="4411"/>
                    <a:pt x="9314" y="4411"/>
                  </a:cubicBezTo>
                  <a:lnTo>
                    <a:pt x="9314" y="4411"/>
                  </a:lnTo>
                  <a:cubicBezTo>
                    <a:pt x="9307" y="4411"/>
                    <a:pt x="9321" y="4444"/>
                    <a:pt x="9311" y="4454"/>
                  </a:cubicBezTo>
                  <a:cubicBezTo>
                    <a:pt x="9311" y="4442"/>
                    <a:pt x="9311" y="4442"/>
                    <a:pt x="9311" y="4442"/>
                  </a:cubicBezTo>
                  <a:lnTo>
                    <a:pt x="9299" y="4442"/>
                  </a:lnTo>
                  <a:cubicBezTo>
                    <a:pt x="9299" y="4442"/>
                    <a:pt x="9299" y="4457"/>
                    <a:pt x="9293" y="4457"/>
                  </a:cubicBezTo>
                  <a:cubicBezTo>
                    <a:pt x="9292" y="4457"/>
                    <a:pt x="9290" y="4456"/>
                    <a:pt x="9288" y="4454"/>
                  </a:cubicBezTo>
                  <a:lnTo>
                    <a:pt x="9288" y="4454"/>
                  </a:lnTo>
                  <a:lnTo>
                    <a:pt x="9299" y="4477"/>
                  </a:lnTo>
                  <a:lnTo>
                    <a:pt x="9299" y="4465"/>
                  </a:lnTo>
                  <a:cubicBezTo>
                    <a:pt x="9299" y="4465"/>
                    <a:pt x="9323" y="4477"/>
                    <a:pt x="9323" y="4501"/>
                  </a:cubicBezTo>
                  <a:cubicBezTo>
                    <a:pt x="9323" y="4506"/>
                    <a:pt x="9322" y="4508"/>
                    <a:pt x="9320" y="4508"/>
                  </a:cubicBezTo>
                  <a:cubicBezTo>
                    <a:pt x="9310" y="4508"/>
                    <a:pt x="9285" y="4473"/>
                    <a:pt x="9276" y="4454"/>
                  </a:cubicBezTo>
                  <a:cubicBezTo>
                    <a:pt x="9265" y="4433"/>
                    <a:pt x="9266" y="4428"/>
                    <a:pt x="9270" y="4428"/>
                  </a:cubicBezTo>
                  <a:cubicBezTo>
                    <a:pt x="9274" y="4428"/>
                    <a:pt x="9282" y="4432"/>
                    <a:pt x="9285" y="4432"/>
                  </a:cubicBezTo>
                  <a:cubicBezTo>
                    <a:pt x="9287" y="4432"/>
                    <a:pt x="9288" y="4432"/>
                    <a:pt x="9288" y="4430"/>
                  </a:cubicBezTo>
                  <a:cubicBezTo>
                    <a:pt x="9274" y="4412"/>
                    <a:pt x="9268" y="4408"/>
                    <a:pt x="9263" y="4408"/>
                  </a:cubicBezTo>
                  <a:cubicBezTo>
                    <a:pt x="9258" y="4408"/>
                    <a:pt x="9256" y="4413"/>
                    <a:pt x="9252" y="4413"/>
                  </a:cubicBezTo>
                  <a:cubicBezTo>
                    <a:pt x="9249" y="4413"/>
                    <a:pt x="9245" y="4411"/>
                    <a:pt x="9240" y="4406"/>
                  </a:cubicBezTo>
                  <a:cubicBezTo>
                    <a:pt x="9216" y="4358"/>
                    <a:pt x="9252" y="4394"/>
                    <a:pt x="9228" y="4358"/>
                  </a:cubicBezTo>
                  <a:cubicBezTo>
                    <a:pt x="9226" y="4357"/>
                    <a:pt x="9225" y="4356"/>
                    <a:pt x="9224" y="4356"/>
                  </a:cubicBezTo>
                  <a:lnTo>
                    <a:pt x="9224" y="4356"/>
                  </a:lnTo>
                  <a:cubicBezTo>
                    <a:pt x="9219" y="4356"/>
                    <a:pt x="9226" y="4382"/>
                    <a:pt x="9216" y="4382"/>
                  </a:cubicBezTo>
                  <a:cubicBezTo>
                    <a:pt x="9204" y="4358"/>
                    <a:pt x="9216" y="4346"/>
                    <a:pt x="9192" y="4323"/>
                  </a:cubicBezTo>
                  <a:lnTo>
                    <a:pt x="9180" y="4311"/>
                  </a:lnTo>
                  <a:cubicBezTo>
                    <a:pt x="9192" y="4299"/>
                    <a:pt x="9145" y="4251"/>
                    <a:pt x="9145" y="4227"/>
                  </a:cubicBezTo>
                  <a:cubicBezTo>
                    <a:pt x="9144" y="4226"/>
                    <a:pt x="9143" y="4226"/>
                    <a:pt x="9142" y="4226"/>
                  </a:cubicBezTo>
                  <a:lnTo>
                    <a:pt x="9142" y="4226"/>
                  </a:lnTo>
                  <a:cubicBezTo>
                    <a:pt x="9138" y="4226"/>
                    <a:pt x="9149" y="4257"/>
                    <a:pt x="9141" y="4257"/>
                  </a:cubicBezTo>
                  <a:cubicBezTo>
                    <a:pt x="9139" y="4257"/>
                    <a:pt x="9137" y="4255"/>
                    <a:pt x="9133" y="4251"/>
                  </a:cubicBezTo>
                  <a:lnTo>
                    <a:pt x="9133" y="4251"/>
                  </a:lnTo>
                  <a:cubicBezTo>
                    <a:pt x="9145" y="4275"/>
                    <a:pt x="9180" y="4299"/>
                    <a:pt x="9180" y="4323"/>
                  </a:cubicBezTo>
                  <a:lnTo>
                    <a:pt x="9168" y="4323"/>
                  </a:lnTo>
                  <a:cubicBezTo>
                    <a:pt x="9145" y="4299"/>
                    <a:pt x="9145" y="4263"/>
                    <a:pt x="9121" y="4251"/>
                  </a:cubicBezTo>
                  <a:lnTo>
                    <a:pt x="9121" y="4263"/>
                  </a:lnTo>
                  <a:cubicBezTo>
                    <a:pt x="9133" y="4287"/>
                    <a:pt x="9145" y="4287"/>
                    <a:pt x="9157" y="4311"/>
                  </a:cubicBezTo>
                  <a:cubicBezTo>
                    <a:pt x="9155" y="4310"/>
                    <a:pt x="9153" y="4309"/>
                    <a:pt x="9152" y="4309"/>
                  </a:cubicBezTo>
                  <a:lnTo>
                    <a:pt x="9152" y="4309"/>
                  </a:lnTo>
                  <a:cubicBezTo>
                    <a:pt x="9140" y="4309"/>
                    <a:pt x="9180" y="4372"/>
                    <a:pt x="9180" y="4394"/>
                  </a:cubicBezTo>
                  <a:cubicBezTo>
                    <a:pt x="9180" y="4394"/>
                    <a:pt x="9168" y="4394"/>
                    <a:pt x="9157" y="4382"/>
                  </a:cubicBezTo>
                  <a:lnTo>
                    <a:pt x="9157" y="4382"/>
                  </a:lnTo>
                  <a:cubicBezTo>
                    <a:pt x="9168" y="4430"/>
                    <a:pt x="9157" y="4442"/>
                    <a:pt x="9168" y="4489"/>
                  </a:cubicBezTo>
                  <a:cubicBezTo>
                    <a:pt x="9157" y="4454"/>
                    <a:pt x="9145" y="4442"/>
                    <a:pt x="9121" y="4418"/>
                  </a:cubicBezTo>
                  <a:cubicBezTo>
                    <a:pt x="9133" y="4406"/>
                    <a:pt x="9097" y="4358"/>
                    <a:pt x="9085" y="4334"/>
                  </a:cubicBezTo>
                  <a:lnTo>
                    <a:pt x="9085" y="4334"/>
                  </a:lnTo>
                  <a:cubicBezTo>
                    <a:pt x="9073" y="4346"/>
                    <a:pt x="9109" y="4394"/>
                    <a:pt x="9121" y="4406"/>
                  </a:cubicBezTo>
                  <a:cubicBezTo>
                    <a:pt x="9118" y="4405"/>
                    <a:pt x="9116" y="4404"/>
                    <a:pt x="9115" y="4404"/>
                  </a:cubicBezTo>
                  <a:cubicBezTo>
                    <a:pt x="9107" y="4404"/>
                    <a:pt x="9119" y="4425"/>
                    <a:pt x="9111" y="4425"/>
                  </a:cubicBezTo>
                  <a:cubicBezTo>
                    <a:pt x="9109" y="4425"/>
                    <a:pt x="9104" y="4423"/>
                    <a:pt x="9097" y="4418"/>
                  </a:cubicBezTo>
                  <a:cubicBezTo>
                    <a:pt x="9085" y="4406"/>
                    <a:pt x="9073" y="4370"/>
                    <a:pt x="9061" y="4346"/>
                  </a:cubicBezTo>
                  <a:lnTo>
                    <a:pt x="9061" y="4346"/>
                  </a:lnTo>
                  <a:cubicBezTo>
                    <a:pt x="9055" y="4353"/>
                    <a:pt x="9065" y="4368"/>
                    <a:pt x="9073" y="4382"/>
                  </a:cubicBezTo>
                  <a:lnTo>
                    <a:pt x="9073" y="4382"/>
                  </a:lnTo>
                  <a:cubicBezTo>
                    <a:pt x="9061" y="4383"/>
                    <a:pt x="9062" y="4406"/>
                    <a:pt x="9073" y="4430"/>
                  </a:cubicBezTo>
                  <a:cubicBezTo>
                    <a:pt x="9061" y="4410"/>
                    <a:pt x="9056" y="4405"/>
                    <a:pt x="9053" y="4405"/>
                  </a:cubicBezTo>
                  <a:cubicBezTo>
                    <a:pt x="9049" y="4405"/>
                    <a:pt x="9049" y="4412"/>
                    <a:pt x="9044" y="4412"/>
                  </a:cubicBezTo>
                  <a:cubicBezTo>
                    <a:pt x="9041" y="4412"/>
                    <a:pt x="9036" y="4408"/>
                    <a:pt x="9026" y="4394"/>
                  </a:cubicBezTo>
                  <a:lnTo>
                    <a:pt x="9026" y="4394"/>
                  </a:lnTo>
                  <a:cubicBezTo>
                    <a:pt x="9026" y="4418"/>
                    <a:pt x="9049" y="4418"/>
                    <a:pt x="9061" y="4442"/>
                  </a:cubicBezTo>
                  <a:cubicBezTo>
                    <a:pt x="9067" y="4454"/>
                    <a:pt x="9064" y="4457"/>
                    <a:pt x="9058" y="4457"/>
                  </a:cubicBezTo>
                  <a:cubicBezTo>
                    <a:pt x="9052" y="4457"/>
                    <a:pt x="9043" y="4454"/>
                    <a:pt x="9038" y="4454"/>
                  </a:cubicBezTo>
                  <a:cubicBezTo>
                    <a:pt x="9038" y="4442"/>
                    <a:pt x="9038" y="4430"/>
                    <a:pt x="9038" y="4430"/>
                  </a:cubicBezTo>
                  <a:lnTo>
                    <a:pt x="9014" y="4394"/>
                  </a:lnTo>
                  <a:cubicBezTo>
                    <a:pt x="9012" y="4393"/>
                    <a:pt x="9010" y="4393"/>
                    <a:pt x="9009" y="4393"/>
                  </a:cubicBezTo>
                  <a:cubicBezTo>
                    <a:pt x="8989" y="4393"/>
                    <a:pt x="9045" y="4469"/>
                    <a:pt x="9033" y="4469"/>
                  </a:cubicBezTo>
                  <a:cubicBezTo>
                    <a:pt x="9032" y="4469"/>
                    <a:pt x="9029" y="4468"/>
                    <a:pt x="9026" y="4465"/>
                  </a:cubicBezTo>
                  <a:cubicBezTo>
                    <a:pt x="9014" y="4442"/>
                    <a:pt x="9002" y="4442"/>
                    <a:pt x="8990" y="4406"/>
                  </a:cubicBezTo>
                  <a:lnTo>
                    <a:pt x="8990" y="4406"/>
                  </a:lnTo>
                  <a:cubicBezTo>
                    <a:pt x="8990" y="4418"/>
                    <a:pt x="8978" y="4418"/>
                    <a:pt x="9002" y="4442"/>
                  </a:cubicBezTo>
                  <a:cubicBezTo>
                    <a:pt x="8990" y="4442"/>
                    <a:pt x="8990" y="4442"/>
                    <a:pt x="8978" y="4430"/>
                  </a:cubicBezTo>
                  <a:lnTo>
                    <a:pt x="8978" y="4430"/>
                  </a:lnTo>
                  <a:cubicBezTo>
                    <a:pt x="8978" y="4454"/>
                    <a:pt x="8978" y="4465"/>
                    <a:pt x="8990" y="4501"/>
                  </a:cubicBezTo>
                  <a:cubicBezTo>
                    <a:pt x="8978" y="4501"/>
                    <a:pt x="8954" y="4477"/>
                    <a:pt x="8942" y="4465"/>
                  </a:cubicBezTo>
                  <a:cubicBezTo>
                    <a:pt x="8942" y="4483"/>
                    <a:pt x="8930" y="4483"/>
                    <a:pt x="8918" y="4483"/>
                  </a:cubicBezTo>
                  <a:cubicBezTo>
                    <a:pt x="8907" y="4483"/>
                    <a:pt x="8895" y="4483"/>
                    <a:pt x="8895" y="4501"/>
                  </a:cubicBezTo>
                  <a:lnTo>
                    <a:pt x="8895" y="4513"/>
                  </a:lnTo>
                  <a:cubicBezTo>
                    <a:pt x="8871" y="4513"/>
                    <a:pt x="8942" y="4561"/>
                    <a:pt x="8918" y="4561"/>
                  </a:cubicBezTo>
                  <a:cubicBezTo>
                    <a:pt x="8895" y="4513"/>
                    <a:pt x="8895" y="4537"/>
                    <a:pt x="8871" y="4513"/>
                  </a:cubicBezTo>
                  <a:cubicBezTo>
                    <a:pt x="8868" y="4512"/>
                    <a:pt x="8866" y="4512"/>
                    <a:pt x="8864" y="4512"/>
                  </a:cubicBezTo>
                  <a:cubicBezTo>
                    <a:pt x="8841" y="4512"/>
                    <a:pt x="8853" y="4562"/>
                    <a:pt x="8830" y="4562"/>
                  </a:cubicBezTo>
                  <a:cubicBezTo>
                    <a:pt x="8828" y="4562"/>
                    <a:pt x="8826" y="4562"/>
                    <a:pt x="8823" y="4561"/>
                  </a:cubicBezTo>
                  <a:cubicBezTo>
                    <a:pt x="8811" y="4549"/>
                    <a:pt x="8799" y="4537"/>
                    <a:pt x="8811" y="4525"/>
                  </a:cubicBezTo>
                  <a:cubicBezTo>
                    <a:pt x="8787" y="4525"/>
                    <a:pt x="8776" y="4537"/>
                    <a:pt x="8764" y="4549"/>
                  </a:cubicBezTo>
                  <a:lnTo>
                    <a:pt x="8764" y="4537"/>
                  </a:lnTo>
                  <a:cubicBezTo>
                    <a:pt x="8756" y="4533"/>
                    <a:pt x="8750" y="4531"/>
                    <a:pt x="8745" y="4531"/>
                  </a:cubicBezTo>
                  <a:cubicBezTo>
                    <a:pt x="8719" y="4531"/>
                    <a:pt x="8726" y="4576"/>
                    <a:pt x="8716" y="4596"/>
                  </a:cubicBezTo>
                  <a:cubicBezTo>
                    <a:pt x="8716" y="4596"/>
                    <a:pt x="8704" y="4573"/>
                    <a:pt x="8704" y="4573"/>
                  </a:cubicBezTo>
                  <a:cubicBezTo>
                    <a:pt x="8699" y="4570"/>
                    <a:pt x="8693" y="4568"/>
                    <a:pt x="8688" y="4568"/>
                  </a:cubicBezTo>
                  <a:cubicBezTo>
                    <a:pt x="8672" y="4568"/>
                    <a:pt x="8662" y="4584"/>
                    <a:pt x="8680" y="4620"/>
                  </a:cubicBezTo>
                  <a:cubicBezTo>
                    <a:pt x="8670" y="4610"/>
                    <a:pt x="8666" y="4606"/>
                    <a:pt x="8666" y="4606"/>
                  </a:cubicBezTo>
                  <a:lnTo>
                    <a:pt x="8666" y="4606"/>
                  </a:lnTo>
                  <a:cubicBezTo>
                    <a:pt x="8665" y="4606"/>
                    <a:pt x="8671" y="4615"/>
                    <a:pt x="8664" y="4615"/>
                  </a:cubicBezTo>
                  <a:cubicBezTo>
                    <a:pt x="8661" y="4615"/>
                    <a:pt x="8655" y="4614"/>
                    <a:pt x="8645" y="4608"/>
                  </a:cubicBezTo>
                  <a:cubicBezTo>
                    <a:pt x="8633" y="4596"/>
                    <a:pt x="8633" y="4596"/>
                    <a:pt x="8633" y="4596"/>
                  </a:cubicBezTo>
                  <a:cubicBezTo>
                    <a:pt x="8629" y="4592"/>
                    <a:pt x="8625" y="4591"/>
                    <a:pt x="8621" y="4591"/>
                  </a:cubicBezTo>
                  <a:cubicBezTo>
                    <a:pt x="8614" y="4591"/>
                    <a:pt x="8609" y="4596"/>
                    <a:pt x="8609" y="4596"/>
                  </a:cubicBezTo>
                  <a:cubicBezTo>
                    <a:pt x="8609" y="4596"/>
                    <a:pt x="8609" y="4596"/>
                    <a:pt x="8609" y="4608"/>
                  </a:cubicBezTo>
                  <a:cubicBezTo>
                    <a:pt x="8585" y="4596"/>
                    <a:pt x="8561" y="4596"/>
                    <a:pt x="8549" y="4596"/>
                  </a:cubicBezTo>
                  <a:cubicBezTo>
                    <a:pt x="8534" y="4596"/>
                    <a:pt x="8521" y="4596"/>
                    <a:pt x="8509" y="4593"/>
                  </a:cubicBezTo>
                  <a:lnTo>
                    <a:pt x="8509" y="4593"/>
                  </a:lnTo>
                  <a:cubicBezTo>
                    <a:pt x="8521" y="4598"/>
                    <a:pt x="8534" y="4603"/>
                    <a:pt x="8549" y="4608"/>
                  </a:cubicBezTo>
                  <a:cubicBezTo>
                    <a:pt x="8559" y="4628"/>
                    <a:pt x="8561" y="4649"/>
                    <a:pt x="8568" y="4654"/>
                  </a:cubicBezTo>
                  <a:lnTo>
                    <a:pt x="8568" y="4654"/>
                  </a:lnTo>
                  <a:cubicBezTo>
                    <a:pt x="8532" y="4642"/>
                    <a:pt x="8477" y="4619"/>
                    <a:pt x="8466" y="4585"/>
                  </a:cubicBezTo>
                  <a:lnTo>
                    <a:pt x="8478" y="4585"/>
                  </a:lnTo>
                  <a:cubicBezTo>
                    <a:pt x="8466" y="4585"/>
                    <a:pt x="8466" y="4585"/>
                    <a:pt x="8466" y="4573"/>
                  </a:cubicBezTo>
                  <a:lnTo>
                    <a:pt x="8466" y="4573"/>
                  </a:lnTo>
                  <a:cubicBezTo>
                    <a:pt x="8474" y="4576"/>
                    <a:pt x="8481" y="4580"/>
                    <a:pt x="8489" y="4584"/>
                  </a:cubicBezTo>
                  <a:lnTo>
                    <a:pt x="8489" y="4584"/>
                  </a:lnTo>
                  <a:cubicBezTo>
                    <a:pt x="8479" y="4577"/>
                    <a:pt x="8467" y="4566"/>
                    <a:pt x="8454" y="4549"/>
                  </a:cubicBezTo>
                  <a:cubicBezTo>
                    <a:pt x="8383" y="4513"/>
                    <a:pt x="8359" y="4418"/>
                    <a:pt x="8323" y="4382"/>
                  </a:cubicBezTo>
                  <a:cubicBezTo>
                    <a:pt x="8285" y="4382"/>
                    <a:pt x="8257" y="4396"/>
                    <a:pt x="8223" y="4396"/>
                  </a:cubicBezTo>
                  <a:cubicBezTo>
                    <a:pt x="8193" y="4396"/>
                    <a:pt x="8159" y="4385"/>
                    <a:pt x="8109" y="4346"/>
                  </a:cubicBezTo>
                  <a:lnTo>
                    <a:pt x="8180" y="4334"/>
                  </a:lnTo>
                  <a:cubicBezTo>
                    <a:pt x="8143" y="4314"/>
                    <a:pt x="8120" y="4308"/>
                    <a:pt x="8102" y="4308"/>
                  </a:cubicBezTo>
                  <a:cubicBezTo>
                    <a:pt x="8077" y="4308"/>
                    <a:pt x="8064" y="4320"/>
                    <a:pt x="8042" y="4320"/>
                  </a:cubicBezTo>
                  <a:cubicBezTo>
                    <a:pt x="8026" y="4320"/>
                    <a:pt x="8003" y="4313"/>
                    <a:pt x="7966" y="4287"/>
                  </a:cubicBezTo>
                  <a:lnTo>
                    <a:pt x="7966" y="4287"/>
                  </a:lnTo>
                  <a:cubicBezTo>
                    <a:pt x="8002" y="4323"/>
                    <a:pt x="7895" y="4311"/>
                    <a:pt x="7978" y="4358"/>
                  </a:cubicBezTo>
                  <a:cubicBezTo>
                    <a:pt x="7930" y="4358"/>
                    <a:pt x="7835" y="4311"/>
                    <a:pt x="7775" y="4263"/>
                  </a:cubicBezTo>
                  <a:cubicBezTo>
                    <a:pt x="7752" y="4263"/>
                    <a:pt x="7764" y="4275"/>
                    <a:pt x="7752" y="4299"/>
                  </a:cubicBezTo>
                  <a:cubicBezTo>
                    <a:pt x="7811" y="4358"/>
                    <a:pt x="7883" y="4323"/>
                    <a:pt x="7918" y="4406"/>
                  </a:cubicBezTo>
                  <a:lnTo>
                    <a:pt x="8002" y="4382"/>
                  </a:lnTo>
                  <a:lnTo>
                    <a:pt x="8002" y="4382"/>
                  </a:lnTo>
                  <a:cubicBezTo>
                    <a:pt x="8049" y="4442"/>
                    <a:pt x="8037" y="4477"/>
                    <a:pt x="7990" y="4477"/>
                  </a:cubicBezTo>
                  <a:cubicBezTo>
                    <a:pt x="8002" y="4489"/>
                    <a:pt x="8025" y="4489"/>
                    <a:pt x="8037" y="4501"/>
                  </a:cubicBezTo>
                  <a:cubicBezTo>
                    <a:pt x="8030" y="4519"/>
                    <a:pt x="8022" y="4526"/>
                    <a:pt x="8014" y="4526"/>
                  </a:cubicBezTo>
                  <a:cubicBezTo>
                    <a:pt x="7990" y="4526"/>
                    <a:pt x="7966" y="4468"/>
                    <a:pt x="7937" y="4468"/>
                  </a:cubicBezTo>
                  <a:cubicBezTo>
                    <a:pt x="7931" y="4468"/>
                    <a:pt x="7925" y="4471"/>
                    <a:pt x="7918" y="4477"/>
                  </a:cubicBezTo>
                  <a:lnTo>
                    <a:pt x="7966" y="4501"/>
                  </a:lnTo>
                  <a:cubicBezTo>
                    <a:pt x="7963" y="4516"/>
                    <a:pt x="7953" y="4522"/>
                    <a:pt x="7940" y="4522"/>
                  </a:cubicBezTo>
                  <a:cubicBezTo>
                    <a:pt x="7898" y="4522"/>
                    <a:pt x="7820" y="4468"/>
                    <a:pt x="7775" y="4442"/>
                  </a:cubicBezTo>
                  <a:cubicBezTo>
                    <a:pt x="7716" y="4382"/>
                    <a:pt x="7656" y="4346"/>
                    <a:pt x="7668" y="4311"/>
                  </a:cubicBezTo>
                  <a:lnTo>
                    <a:pt x="7668" y="4311"/>
                  </a:lnTo>
                  <a:lnTo>
                    <a:pt x="7764" y="4346"/>
                  </a:lnTo>
                  <a:cubicBezTo>
                    <a:pt x="7728" y="4287"/>
                    <a:pt x="7633" y="4299"/>
                    <a:pt x="7585" y="4275"/>
                  </a:cubicBezTo>
                  <a:cubicBezTo>
                    <a:pt x="7585" y="4263"/>
                    <a:pt x="7573" y="4263"/>
                    <a:pt x="7573" y="4251"/>
                  </a:cubicBezTo>
                  <a:cubicBezTo>
                    <a:pt x="7573" y="4263"/>
                    <a:pt x="7573" y="4263"/>
                    <a:pt x="7573" y="4263"/>
                  </a:cubicBezTo>
                  <a:cubicBezTo>
                    <a:pt x="7561" y="4263"/>
                    <a:pt x="7549" y="4251"/>
                    <a:pt x="7549" y="4239"/>
                  </a:cubicBezTo>
                  <a:cubicBezTo>
                    <a:pt x="7502" y="4215"/>
                    <a:pt x="7418" y="4204"/>
                    <a:pt x="7371" y="4180"/>
                  </a:cubicBezTo>
                  <a:lnTo>
                    <a:pt x="7371" y="4215"/>
                  </a:lnTo>
                  <a:lnTo>
                    <a:pt x="7383" y="4204"/>
                  </a:lnTo>
                  <a:cubicBezTo>
                    <a:pt x="7418" y="4215"/>
                    <a:pt x="7478" y="4263"/>
                    <a:pt x="7430" y="4275"/>
                  </a:cubicBezTo>
                  <a:cubicBezTo>
                    <a:pt x="7323" y="4251"/>
                    <a:pt x="7323" y="4180"/>
                    <a:pt x="7311" y="4144"/>
                  </a:cubicBezTo>
                  <a:cubicBezTo>
                    <a:pt x="7317" y="4138"/>
                    <a:pt x="7324" y="4135"/>
                    <a:pt x="7332" y="4135"/>
                  </a:cubicBezTo>
                  <a:cubicBezTo>
                    <a:pt x="7368" y="4135"/>
                    <a:pt x="7417" y="4192"/>
                    <a:pt x="7466" y="4192"/>
                  </a:cubicBezTo>
                  <a:cubicBezTo>
                    <a:pt x="7454" y="4132"/>
                    <a:pt x="7371" y="4144"/>
                    <a:pt x="7263" y="4073"/>
                  </a:cubicBezTo>
                  <a:cubicBezTo>
                    <a:pt x="7277" y="4066"/>
                    <a:pt x="7289" y="4063"/>
                    <a:pt x="7302" y="4063"/>
                  </a:cubicBezTo>
                  <a:cubicBezTo>
                    <a:pt x="7344" y="4063"/>
                    <a:pt x="7382" y="4094"/>
                    <a:pt x="7415" y="4094"/>
                  </a:cubicBezTo>
                  <a:cubicBezTo>
                    <a:pt x="7424" y="4094"/>
                    <a:pt x="7433" y="4091"/>
                    <a:pt x="7442" y="4084"/>
                  </a:cubicBezTo>
                  <a:cubicBezTo>
                    <a:pt x="7347" y="4037"/>
                    <a:pt x="7311" y="4061"/>
                    <a:pt x="7228" y="4025"/>
                  </a:cubicBezTo>
                  <a:cubicBezTo>
                    <a:pt x="7234" y="4013"/>
                    <a:pt x="7261" y="4013"/>
                    <a:pt x="7287" y="4013"/>
                  </a:cubicBezTo>
                  <a:cubicBezTo>
                    <a:pt x="7314" y="4013"/>
                    <a:pt x="7341" y="4013"/>
                    <a:pt x="7347" y="4001"/>
                  </a:cubicBezTo>
                  <a:cubicBezTo>
                    <a:pt x="7323" y="3989"/>
                    <a:pt x="7299" y="3977"/>
                    <a:pt x="7287" y="3965"/>
                  </a:cubicBezTo>
                  <a:lnTo>
                    <a:pt x="7287" y="3965"/>
                  </a:lnTo>
                  <a:cubicBezTo>
                    <a:pt x="7312" y="3973"/>
                    <a:pt x="7328" y="3976"/>
                    <a:pt x="7339" y="3976"/>
                  </a:cubicBezTo>
                  <a:cubicBezTo>
                    <a:pt x="7389" y="3976"/>
                    <a:pt x="7322" y="3912"/>
                    <a:pt x="7370" y="3912"/>
                  </a:cubicBezTo>
                  <a:cubicBezTo>
                    <a:pt x="7379" y="3912"/>
                    <a:pt x="7390" y="3913"/>
                    <a:pt x="7406" y="3918"/>
                  </a:cubicBezTo>
                  <a:cubicBezTo>
                    <a:pt x="7389" y="3901"/>
                    <a:pt x="7372" y="3897"/>
                    <a:pt x="7354" y="3897"/>
                  </a:cubicBezTo>
                  <a:cubicBezTo>
                    <a:pt x="7342" y="3897"/>
                    <a:pt x="7330" y="3899"/>
                    <a:pt x="7317" y="3899"/>
                  </a:cubicBezTo>
                  <a:cubicBezTo>
                    <a:pt x="7294" y="3899"/>
                    <a:pt x="7269" y="3894"/>
                    <a:pt x="7240" y="3870"/>
                  </a:cubicBezTo>
                  <a:lnTo>
                    <a:pt x="7240" y="3870"/>
                  </a:lnTo>
                  <a:cubicBezTo>
                    <a:pt x="7252" y="3906"/>
                    <a:pt x="7311" y="3965"/>
                    <a:pt x="7228" y="3965"/>
                  </a:cubicBezTo>
                  <a:lnTo>
                    <a:pt x="7144" y="3918"/>
                  </a:lnTo>
                  <a:cubicBezTo>
                    <a:pt x="7109" y="3882"/>
                    <a:pt x="7252" y="3894"/>
                    <a:pt x="7192" y="3846"/>
                  </a:cubicBezTo>
                  <a:lnTo>
                    <a:pt x="7097" y="3846"/>
                  </a:lnTo>
                  <a:cubicBezTo>
                    <a:pt x="7097" y="3858"/>
                    <a:pt x="7144" y="3882"/>
                    <a:pt x="7109" y="3894"/>
                  </a:cubicBezTo>
                  <a:cubicBezTo>
                    <a:pt x="7099" y="3887"/>
                    <a:pt x="7089" y="3884"/>
                    <a:pt x="7079" y="3884"/>
                  </a:cubicBezTo>
                  <a:cubicBezTo>
                    <a:pt x="7037" y="3884"/>
                    <a:pt x="6987" y="3932"/>
                    <a:pt x="6930" y="3942"/>
                  </a:cubicBezTo>
                  <a:cubicBezTo>
                    <a:pt x="6882" y="3930"/>
                    <a:pt x="6847" y="3918"/>
                    <a:pt x="6835" y="3894"/>
                  </a:cubicBezTo>
                  <a:cubicBezTo>
                    <a:pt x="6693" y="3918"/>
                    <a:pt x="6540" y="3894"/>
                    <a:pt x="6421" y="3929"/>
                  </a:cubicBezTo>
                  <a:lnTo>
                    <a:pt x="6421" y="3929"/>
                  </a:lnTo>
                  <a:cubicBezTo>
                    <a:pt x="6499" y="3905"/>
                    <a:pt x="6418" y="3870"/>
                    <a:pt x="6382" y="3834"/>
                  </a:cubicBezTo>
                  <a:cubicBezTo>
                    <a:pt x="6466" y="3834"/>
                    <a:pt x="6478" y="3787"/>
                    <a:pt x="6478" y="3751"/>
                  </a:cubicBezTo>
                  <a:cubicBezTo>
                    <a:pt x="6418" y="3751"/>
                    <a:pt x="6371" y="3799"/>
                    <a:pt x="6406" y="3823"/>
                  </a:cubicBezTo>
                  <a:cubicBezTo>
                    <a:pt x="6389" y="3818"/>
                    <a:pt x="6376" y="3817"/>
                    <a:pt x="6365" y="3817"/>
                  </a:cubicBezTo>
                  <a:cubicBezTo>
                    <a:pt x="6334" y="3817"/>
                    <a:pt x="6324" y="3830"/>
                    <a:pt x="6304" y="3830"/>
                  </a:cubicBezTo>
                  <a:cubicBezTo>
                    <a:pt x="6292" y="3830"/>
                    <a:pt x="6277" y="3825"/>
                    <a:pt x="6251" y="3811"/>
                  </a:cubicBezTo>
                  <a:cubicBezTo>
                    <a:pt x="6204" y="3787"/>
                    <a:pt x="6287" y="3763"/>
                    <a:pt x="6263" y="3739"/>
                  </a:cubicBezTo>
                  <a:cubicBezTo>
                    <a:pt x="6256" y="3738"/>
                    <a:pt x="6250" y="3738"/>
                    <a:pt x="6244" y="3738"/>
                  </a:cubicBezTo>
                  <a:cubicBezTo>
                    <a:pt x="6184" y="3738"/>
                    <a:pt x="6222" y="3788"/>
                    <a:pt x="6145" y="3788"/>
                  </a:cubicBezTo>
                  <a:cubicBezTo>
                    <a:pt x="6138" y="3788"/>
                    <a:pt x="6130" y="3788"/>
                    <a:pt x="6120" y="3787"/>
                  </a:cubicBezTo>
                  <a:cubicBezTo>
                    <a:pt x="6132" y="3775"/>
                    <a:pt x="6144" y="3775"/>
                    <a:pt x="6132" y="3763"/>
                  </a:cubicBezTo>
                  <a:cubicBezTo>
                    <a:pt x="6121" y="3761"/>
                    <a:pt x="6111" y="3760"/>
                    <a:pt x="6100" y="3760"/>
                  </a:cubicBezTo>
                  <a:cubicBezTo>
                    <a:pt x="6052" y="3760"/>
                    <a:pt x="6009" y="3779"/>
                    <a:pt x="5990" y="3799"/>
                  </a:cubicBezTo>
                  <a:cubicBezTo>
                    <a:pt x="5954" y="3763"/>
                    <a:pt x="5906" y="3763"/>
                    <a:pt x="5870" y="3763"/>
                  </a:cubicBezTo>
                  <a:cubicBezTo>
                    <a:pt x="5882" y="3763"/>
                    <a:pt x="5906" y="3751"/>
                    <a:pt x="5918" y="3751"/>
                  </a:cubicBezTo>
                  <a:cubicBezTo>
                    <a:pt x="5870" y="3692"/>
                    <a:pt x="5918" y="3703"/>
                    <a:pt x="5906" y="3680"/>
                  </a:cubicBezTo>
                  <a:lnTo>
                    <a:pt x="5906" y="3680"/>
                  </a:lnTo>
                  <a:cubicBezTo>
                    <a:pt x="5912" y="3686"/>
                    <a:pt x="5921" y="3686"/>
                    <a:pt x="5930" y="3686"/>
                  </a:cubicBezTo>
                  <a:cubicBezTo>
                    <a:pt x="5939" y="3686"/>
                    <a:pt x="5948" y="3686"/>
                    <a:pt x="5954" y="3692"/>
                  </a:cubicBezTo>
                  <a:lnTo>
                    <a:pt x="5930" y="3644"/>
                  </a:lnTo>
                  <a:cubicBezTo>
                    <a:pt x="5920" y="3625"/>
                    <a:pt x="5924" y="3621"/>
                    <a:pt x="5932" y="3621"/>
                  </a:cubicBezTo>
                  <a:cubicBezTo>
                    <a:pt x="5938" y="3621"/>
                    <a:pt x="5945" y="3623"/>
                    <a:pt x="5951" y="3623"/>
                  </a:cubicBezTo>
                  <a:cubicBezTo>
                    <a:pt x="5959" y="3623"/>
                    <a:pt x="5966" y="3620"/>
                    <a:pt x="5966" y="3608"/>
                  </a:cubicBezTo>
                  <a:lnTo>
                    <a:pt x="5954" y="3608"/>
                  </a:lnTo>
                  <a:cubicBezTo>
                    <a:pt x="5954" y="3594"/>
                    <a:pt x="5974" y="3588"/>
                    <a:pt x="5998" y="3588"/>
                  </a:cubicBezTo>
                  <a:cubicBezTo>
                    <a:pt x="6015" y="3588"/>
                    <a:pt x="6034" y="3591"/>
                    <a:pt x="6049" y="3596"/>
                  </a:cubicBezTo>
                  <a:cubicBezTo>
                    <a:pt x="6049" y="3406"/>
                    <a:pt x="6251" y="3489"/>
                    <a:pt x="6335" y="3370"/>
                  </a:cubicBezTo>
                  <a:cubicBezTo>
                    <a:pt x="6335" y="3346"/>
                    <a:pt x="6311" y="3346"/>
                    <a:pt x="6299" y="3322"/>
                  </a:cubicBezTo>
                  <a:cubicBezTo>
                    <a:pt x="6287" y="3322"/>
                    <a:pt x="6287" y="3311"/>
                    <a:pt x="6287" y="3311"/>
                  </a:cubicBezTo>
                  <a:cubicBezTo>
                    <a:pt x="6287" y="3322"/>
                    <a:pt x="6287" y="3334"/>
                    <a:pt x="6275" y="3334"/>
                  </a:cubicBezTo>
                  <a:cubicBezTo>
                    <a:pt x="6275" y="3311"/>
                    <a:pt x="6240" y="3275"/>
                    <a:pt x="6275" y="3275"/>
                  </a:cubicBezTo>
                  <a:cubicBezTo>
                    <a:pt x="6275" y="3287"/>
                    <a:pt x="6275" y="3287"/>
                    <a:pt x="6275" y="3299"/>
                  </a:cubicBezTo>
                  <a:cubicBezTo>
                    <a:pt x="6285" y="3289"/>
                    <a:pt x="6279" y="3272"/>
                    <a:pt x="6283" y="3272"/>
                  </a:cubicBezTo>
                  <a:lnTo>
                    <a:pt x="6283" y="3272"/>
                  </a:lnTo>
                  <a:cubicBezTo>
                    <a:pt x="6283" y="3272"/>
                    <a:pt x="6285" y="3273"/>
                    <a:pt x="6287" y="3275"/>
                  </a:cubicBezTo>
                  <a:cubicBezTo>
                    <a:pt x="6303" y="3275"/>
                    <a:pt x="6298" y="3270"/>
                    <a:pt x="6300" y="3270"/>
                  </a:cubicBezTo>
                  <a:lnTo>
                    <a:pt x="6300" y="3270"/>
                  </a:lnTo>
                  <a:cubicBezTo>
                    <a:pt x="6300" y="3270"/>
                    <a:pt x="6303" y="3271"/>
                    <a:pt x="6311" y="3275"/>
                  </a:cubicBezTo>
                  <a:lnTo>
                    <a:pt x="6359" y="3263"/>
                  </a:lnTo>
                  <a:cubicBezTo>
                    <a:pt x="6348" y="3236"/>
                    <a:pt x="6354" y="3228"/>
                    <a:pt x="6364" y="3228"/>
                  </a:cubicBezTo>
                  <a:cubicBezTo>
                    <a:pt x="6377" y="3228"/>
                    <a:pt x="6394" y="3239"/>
                    <a:pt x="6394" y="3239"/>
                  </a:cubicBezTo>
                  <a:cubicBezTo>
                    <a:pt x="6430" y="3275"/>
                    <a:pt x="6382" y="3263"/>
                    <a:pt x="6406" y="3299"/>
                  </a:cubicBezTo>
                  <a:lnTo>
                    <a:pt x="6442" y="3322"/>
                  </a:lnTo>
                  <a:lnTo>
                    <a:pt x="6418" y="3287"/>
                  </a:lnTo>
                  <a:lnTo>
                    <a:pt x="6442" y="3287"/>
                  </a:lnTo>
                  <a:cubicBezTo>
                    <a:pt x="6442" y="3278"/>
                    <a:pt x="6436" y="3270"/>
                    <a:pt x="6437" y="3270"/>
                  </a:cubicBezTo>
                  <a:lnTo>
                    <a:pt x="6437" y="3270"/>
                  </a:lnTo>
                  <a:cubicBezTo>
                    <a:pt x="6437" y="3270"/>
                    <a:pt x="6438" y="3271"/>
                    <a:pt x="6442" y="3275"/>
                  </a:cubicBezTo>
                  <a:cubicBezTo>
                    <a:pt x="6442" y="3275"/>
                    <a:pt x="6454" y="3275"/>
                    <a:pt x="6454" y="3287"/>
                  </a:cubicBezTo>
                  <a:lnTo>
                    <a:pt x="6454" y="3263"/>
                  </a:lnTo>
                  <a:cubicBezTo>
                    <a:pt x="6460" y="3275"/>
                    <a:pt x="6463" y="3275"/>
                    <a:pt x="6469" y="3275"/>
                  </a:cubicBezTo>
                  <a:cubicBezTo>
                    <a:pt x="6475" y="3275"/>
                    <a:pt x="6484" y="3275"/>
                    <a:pt x="6501" y="3287"/>
                  </a:cubicBezTo>
                  <a:cubicBezTo>
                    <a:pt x="6542" y="3277"/>
                    <a:pt x="6522" y="3222"/>
                    <a:pt x="6560" y="3222"/>
                  </a:cubicBezTo>
                  <a:cubicBezTo>
                    <a:pt x="6567" y="3222"/>
                    <a:pt x="6575" y="3224"/>
                    <a:pt x="6585" y="3227"/>
                  </a:cubicBezTo>
                  <a:cubicBezTo>
                    <a:pt x="6561" y="3215"/>
                    <a:pt x="6549" y="3168"/>
                    <a:pt x="6561" y="3156"/>
                  </a:cubicBezTo>
                  <a:lnTo>
                    <a:pt x="6561" y="3156"/>
                  </a:lnTo>
                  <a:cubicBezTo>
                    <a:pt x="6573" y="3168"/>
                    <a:pt x="6585" y="3168"/>
                    <a:pt x="6597" y="3191"/>
                  </a:cubicBezTo>
                  <a:lnTo>
                    <a:pt x="6597" y="3156"/>
                  </a:lnTo>
                  <a:cubicBezTo>
                    <a:pt x="6610" y="3166"/>
                    <a:pt x="6619" y="3169"/>
                    <a:pt x="6627" y="3169"/>
                  </a:cubicBezTo>
                  <a:cubicBezTo>
                    <a:pt x="6647" y="3169"/>
                    <a:pt x="6654" y="3144"/>
                    <a:pt x="6680" y="3144"/>
                  </a:cubicBezTo>
                  <a:lnTo>
                    <a:pt x="6692" y="3168"/>
                  </a:lnTo>
                  <a:cubicBezTo>
                    <a:pt x="6680" y="3132"/>
                    <a:pt x="6680" y="3120"/>
                    <a:pt x="6704" y="3108"/>
                  </a:cubicBezTo>
                  <a:lnTo>
                    <a:pt x="6728" y="3144"/>
                  </a:lnTo>
                  <a:cubicBezTo>
                    <a:pt x="6752" y="3144"/>
                    <a:pt x="6692" y="3072"/>
                    <a:pt x="6728" y="3072"/>
                  </a:cubicBezTo>
                  <a:cubicBezTo>
                    <a:pt x="6692" y="3037"/>
                    <a:pt x="6668" y="3037"/>
                    <a:pt x="6644" y="3001"/>
                  </a:cubicBezTo>
                  <a:lnTo>
                    <a:pt x="6644" y="3001"/>
                  </a:lnTo>
                  <a:cubicBezTo>
                    <a:pt x="6660" y="3017"/>
                    <a:pt x="6674" y="3024"/>
                    <a:pt x="6682" y="3024"/>
                  </a:cubicBezTo>
                  <a:cubicBezTo>
                    <a:pt x="6692" y="3024"/>
                    <a:pt x="6693" y="3014"/>
                    <a:pt x="6680" y="3001"/>
                  </a:cubicBezTo>
                  <a:cubicBezTo>
                    <a:pt x="6685" y="2991"/>
                    <a:pt x="6688" y="2987"/>
                    <a:pt x="6691" y="2987"/>
                  </a:cubicBezTo>
                  <a:cubicBezTo>
                    <a:pt x="6694" y="2987"/>
                    <a:pt x="6697" y="2994"/>
                    <a:pt x="6704" y="3001"/>
                  </a:cubicBezTo>
                  <a:lnTo>
                    <a:pt x="6692" y="2965"/>
                  </a:lnTo>
                  <a:cubicBezTo>
                    <a:pt x="6716" y="2965"/>
                    <a:pt x="6728" y="3013"/>
                    <a:pt x="6740" y="3037"/>
                  </a:cubicBezTo>
                  <a:cubicBezTo>
                    <a:pt x="6732" y="3005"/>
                    <a:pt x="6745" y="3000"/>
                    <a:pt x="6758" y="3000"/>
                  </a:cubicBezTo>
                  <a:cubicBezTo>
                    <a:pt x="6765" y="3000"/>
                    <a:pt x="6771" y="3001"/>
                    <a:pt x="6775" y="3001"/>
                  </a:cubicBezTo>
                  <a:lnTo>
                    <a:pt x="6787" y="3013"/>
                  </a:lnTo>
                  <a:lnTo>
                    <a:pt x="6811" y="3013"/>
                  </a:lnTo>
                  <a:cubicBezTo>
                    <a:pt x="6801" y="2983"/>
                    <a:pt x="6816" y="2962"/>
                    <a:pt x="6834" y="2962"/>
                  </a:cubicBezTo>
                  <a:cubicBezTo>
                    <a:pt x="6838" y="2962"/>
                    <a:pt x="6843" y="2963"/>
                    <a:pt x="6847" y="2965"/>
                  </a:cubicBezTo>
                  <a:lnTo>
                    <a:pt x="6871" y="3013"/>
                  </a:lnTo>
                  <a:cubicBezTo>
                    <a:pt x="6874" y="3015"/>
                    <a:pt x="6876" y="3015"/>
                    <a:pt x="6877" y="3015"/>
                  </a:cubicBezTo>
                  <a:cubicBezTo>
                    <a:pt x="6885" y="3015"/>
                    <a:pt x="6859" y="2987"/>
                    <a:pt x="6859" y="2977"/>
                  </a:cubicBezTo>
                  <a:cubicBezTo>
                    <a:pt x="6859" y="2970"/>
                    <a:pt x="6861" y="2967"/>
                    <a:pt x="6865" y="2967"/>
                  </a:cubicBezTo>
                  <a:cubicBezTo>
                    <a:pt x="6875" y="2967"/>
                    <a:pt x="6894" y="2981"/>
                    <a:pt x="6918" y="2989"/>
                  </a:cubicBezTo>
                  <a:cubicBezTo>
                    <a:pt x="6915" y="2973"/>
                    <a:pt x="6921" y="2968"/>
                    <a:pt x="6932" y="2968"/>
                  </a:cubicBezTo>
                  <a:cubicBezTo>
                    <a:pt x="6947" y="2968"/>
                    <a:pt x="6970" y="2978"/>
                    <a:pt x="6987" y="2978"/>
                  </a:cubicBezTo>
                  <a:cubicBezTo>
                    <a:pt x="7001" y="2978"/>
                    <a:pt x="7010" y="2970"/>
                    <a:pt x="7002" y="2941"/>
                  </a:cubicBezTo>
                  <a:lnTo>
                    <a:pt x="7002" y="2941"/>
                  </a:lnTo>
                  <a:lnTo>
                    <a:pt x="7025" y="2965"/>
                  </a:lnTo>
                  <a:cubicBezTo>
                    <a:pt x="7013" y="2882"/>
                    <a:pt x="7109" y="2941"/>
                    <a:pt x="7085" y="2846"/>
                  </a:cubicBezTo>
                  <a:lnTo>
                    <a:pt x="7085" y="2846"/>
                  </a:lnTo>
                  <a:cubicBezTo>
                    <a:pt x="7102" y="2855"/>
                    <a:pt x="7113" y="2859"/>
                    <a:pt x="7119" y="2859"/>
                  </a:cubicBezTo>
                  <a:cubicBezTo>
                    <a:pt x="7150" y="2859"/>
                    <a:pt x="7102" y="2786"/>
                    <a:pt x="7127" y="2786"/>
                  </a:cubicBezTo>
                  <a:cubicBezTo>
                    <a:pt x="7132" y="2786"/>
                    <a:pt x="7141" y="2789"/>
                    <a:pt x="7156" y="2799"/>
                  </a:cubicBezTo>
                  <a:lnTo>
                    <a:pt x="7144" y="2787"/>
                  </a:lnTo>
                  <a:cubicBezTo>
                    <a:pt x="7287" y="2715"/>
                    <a:pt x="7454" y="2691"/>
                    <a:pt x="7549" y="2572"/>
                  </a:cubicBezTo>
                  <a:lnTo>
                    <a:pt x="7561" y="2596"/>
                  </a:lnTo>
                  <a:cubicBezTo>
                    <a:pt x="7668" y="2549"/>
                    <a:pt x="7764" y="2501"/>
                    <a:pt x="7871" y="2453"/>
                  </a:cubicBezTo>
                  <a:cubicBezTo>
                    <a:pt x="7966" y="2394"/>
                    <a:pt x="8073" y="2346"/>
                    <a:pt x="8180" y="2310"/>
                  </a:cubicBezTo>
                  <a:cubicBezTo>
                    <a:pt x="8192" y="2287"/>
                    <a:pt x="8156" y="2239"/>
                    <a:pt x="8168" y="2215"/>
                  </a:cubicBezTo>
                  <a:cubicBezTo>
                    <a:pt x="8168" y="2215"/>
                    <a:pt x="8174" y="2212"/>
                    <a:pt x="8182" y="2212"/>
                  </a:cubicBezTo>
                  <a:cubicBezTo>
                    <a:pt x="8189" y="2212"/>
                    <a:pt x="8198" y="2215"/>
                    <a:pt x="8204" y="2227"/>
                  </a:cubicBezTo>
                  <a:cubicBezTo>
                    <a:pt x="8192" y="2251"/>
                    <a:pt x="8204" y="2263"/>
                    <a:pt x="8204" y="2275"/>
                  </a:cubicBezTo>
                  <a:cubicBezTo>
                    <a:pt x="8212" y="2271"/>
                    <a:pt x="8223" y="2271"/>
                    <a:pt x="8233" y="2271"/>
                  </a:cubicBezTo>
                  <a:lnTo>
                    <a:pt x="8233" y="2271"/>
                  </a:lnTo>
                  <a:cubicBezTo>
                    <a:pt x="8254" y="2271"/>
                    <a:pt x="8276" y="2271"/>
                    <a:pt x="8276" y="2239"/>
                  </a:cubicBezTo>
                  <a:lnTo>
                    <a:pt x="8252" y="2215"/>
                  </a:lnTo>
                  <a:cubicBezTo>
                    <a:pt x="8252" y="2203"/>
                    <a:pt x="8276" y="2203"/>
                    <a:pt x="8276" y="2203"/>
                  </a:cubicBezTo>
                  <a:cubicBezTo>
                    <a:pt x="8284" y="2220"/>
                    <a:pt x="8298" y="2236"/>
                    <a:pt x="8302" y="2249"/>
                  </a:cubicBezTo>
                  <a:lnTo>
                    <a:pt x="8302" y="2249"/>
                  </a:lnTo>
                  <a:cubicBezTo>
                    <a:pt x="8305" y="2231"/>
                    <a:pt x="8310" y="2225"/>
                    <a:pt x="8316" y="2225"/>
                  </a:cubicBezTo>
                  <a:cubicBezTo>
                    <a:pt x="8329" y="2225"/>
                    <a:pt x="8346" y="2251"/>
                    <a:pt x="8364" y="2251"/>
                  </a:cubicBezTo>
                  <a:cubicBezTo>
                    <a:pt x="8370" y="2251"/>
                    <a:pt x="8376" y="2248"/>
                    <a:pt x="8383" y="2239"/>
                  </a:cubicBezTo>
                  <a:cubicBezTo>
                    <a:pt x="8359" y="2168"/>
                    <a:pt x="8383" y="2096"/>
                    <a:pt x="8395" y="2025"/>
                  </a:cubicBezTo>
                  <a:lnTo>
                    <a:pt x="8418" y="2037"/>
                  </a:lnTo>
                  <a:cubicBezTo>
                    <a:pt x="8395" y="2048"/>
                    <a:pt x="8442" y="2096"/>
                    <a:pt x="8418" y="2096"/>
                  </a:cubicBezTo>
                  <a:cubicBezTo>
                    <a:pt x="8422" y="2098"/>
                    <a:pt x="8425" y="2099"/>
                    <a:pt x="8428" y="2099"/>
                  </a:cubicBezTo>
                  <a:cubicBezTo>
                    <a:pt x="8446" y="2099"/>
                    <a:pt x="8458" y="2072"/>
                    <a:pt x="8478" y="2072"/>
                  </a:cubicBezTo>
                  <a:cubicBezTo>
                    <a:pt x="8466" y="2060"/>
                    <a:pt x="8466" y="2037"/>
                    <a:pt x="8466" y="2025"/>
                  </a:cubicBezTo>
                  <a:lnTo>
                    <a:pt x="8466" y="2025"/>
                  </a:lnTo>
                  <a:cubicBezTo>
                    <a:pt x="8486" y="2035"/>
                    <a:pt x="8498" y="2063"/>
                    <a:pt x="8509" y="2063"/>
                  </a:cubicBezTo>
                  <a:cubicBezTo>
                    <a:pt x="8510" y="2063"/>
                    <a:pt x="8512" y="2062"/>
                    <a:pt x="8514" y="2060"/>
                  </a:cubicBezTo>
                  <a:lnTo>
                    <a:pt x="8514" y="2060"/>
                  </a:lnTo>
                  <a:lnTo>
                    <a:pt x="8502" y="2096"/>
                  </a:lnTo>
                  <a:cubicBezTo>
                    <a:pt x="8506" y="2101"/>
                    <a:pt x="8510" y="2103"/>
                    <a:pt x="8513" y="2103"/>
                  </a:cubicBezTo>
                  <a:cubicBezTo>
                    <a:pt x="8526" y="2103"/>
                    <a:pt x="8528" y="2072"/>
                    <a:pt x="8537" y="2072"/>
                  </a:cubicBezTo>
                  <a:cubicBezTo>
                    <a:pt x="8549" y="2096"/>
                    <a:pt x="8573" y="2096"/>
                    <a:pt x="8573" y="2132"/>
                  </a:cubicBezTo>
                  <a:cubicBezTo>
                    <a:pt x="8585" y="2084"/>
                    <a:pt x="8597" y="2108"/>
                    <a:pt x="8609" y="2072"/>
                  </a:cubicBezTo>
                  <a:cubicBezTo>
                    <a:pt x="8573" y="2048"/>
                    <a:pt x="8609" y="2037"/>
                    <a:pt x="8597" y="2013"/>
                  </a:cubicBezTo>
                  <a:lnTo>
                    <a:pt x="8597" y="2013"/>
                  </a:lnTo>
                  <a:lnTo>
                    <a:pt x="8573" y="2025"/>
                  </a:lnTo>
                  <a:cubicBezTo>
                    <a:pt x="8621" y="2037"/>
                    <a:pt x="8561" y="2037"/>
                    <a:pt x="8585" y="2084"/>
                  </a:cubicBezTo>
                  <a:cubicBezTo>
                    <a:pt x="8564" y="2074"/>
                    <a:pt x="8571" y="2009"/>
                    <a:pt x="8557" y="2009"/>
                  </a:cubicBezTo>
                  <a:cubicBezTo>
                    <a:pt x="8555" y="2009"/>
                    <a:pt x="8552" y="2010"/>
                    <a:pt x="8549" y="2013"/>
                  </a:cubicBezTo>
                  <a:cubicBezTo>
                    <a:pt x="8573" y="1977"/>
                    <a:pt x="8597" y="2001"/>
                    <a:pt x="8621" y="1941"/>
                  </a:cubicBezTo>
                  <a:lnTo>
                    <a:pt x="8621" y="1941"/>
                  </a:lnTo>
                  <a:cubicBezTo>
                    <a:pt x="8618" y="1943"/>
                    <a:pt x="8616" y="1943"/>
                    <a:pt x="8614" y="1943"/>
                  </a:cubicBezTo>
                  <a:cubicBezTo>
                    <a:pt x="8599" y="1943"/>
                    <a:pt x="8608" y="1904"/>
                    <a:pt x="8597" y="1894"/>
                  </a:cubicBezTo>
                  <a:cubicBezTo>
                    <a:pt x="8601" y="1892"/>
                    <a:pt x="8604" y="1891"/>
                    <a:pt x="8607" y="1891"/>
                  </a:cubicBezTo>
                  <a:cubicBezTo>
                    <a:pt x="8617" y="1891"/>
                    <a:pt x="8611" y="1912"/>
                    <a:pt x="8621" y="1941"/>
                  </a:cubicBezTo>
                  <a:cubicBezTo>
                    <a:pt x="8625" y="1939"/>
                    <a:pt x="8628" y="1939"/>
                    <a:pt x="8631" y="1939"/>
                  </a:cubicBezTo>
                  <a:cubicBezTo>
                    <a:pt x="8639" y="1939"/>
                    <a:pt x="8646" y="1943"/>
                    <a:pt x="8650" y="1943"/>
                  </a:cubicBezTo>
                  <a:cubicBezTo>
                    <a:pt x="8654" y="1943"/>
                    <a:pt x="8657" y="1938"/>
                    <a:pt x="8657" y="1918"/>
                  </a:cubicBezTo>
                  <a:cubicBezTo>
                    <a:pt x="8680" y="1929"/>
                    <a:pt x="8668" y="1965"/>
                    <a:pt x="8680" y="1977"/>
                  </a:cubicBezTo>
                  <a:cubicBezTo>
                    <a:pt x="8680" y="2013"/>
                    <a:pt x="8597" y="1953"/>
                    <a:pt x="8645" y="2060"/>
                  </a:cubicBezTo>
                  <a:cubicBezTo>
                    <a:pt x="8633" y="2072"/>
                    <a:pt x="8633" y="2120"/>
                    <a:pt x="8609" y="2120"/>
                  </a:cubicBezTo>
                  <a:cubicBezTo>
                    <a:pt x="8625" y="2128"/>
                    <a:pt x="8647" y="2142"/>
                    <a:pt x="8663" y="2142"/>
                  </a:cubicBezTo>
                  <a:cubicBezTo>
                    <a:pt x="8671" y="2142"/>
                    <a:pt x="8677" y="2139"/>
                    <a:pt x="8680" y="2132"/>
                  </a:cubicBezTo>
                  <a:lnTo>
                    <a:pt x="8657" y="2060"/>
                  </a:lnTo>
                  <a:cubicBezTo>
                    <a:pt x="8668" y="2060"/>
                    <a:pt x="8657" y="2013"/>
                    <a:pt x="8668" y="2013"/>
                  </a:cubicBezTo>
                  <a:cubicBezTo>
                    <a:pt x="8668" y="2032"/>
                    <a:pt x="8684" y="2052"/>
                    <a:pt x="8697" y="2052"/>
                  </a:cubicBezTo>
                  <a:cubicBezTo>
                    <a:pt x="8699" y="2052"/>
                    <a:pt x="8702" y="2051"/>
                    <a:pt x="8704" y="2048"/>
                  </a:cubicBezTo>
                  <a:cubicBezTo>
                    <a:pt x="8692" y="2048"/>
                    <a:pt x="8692" y="2048"/>
                    <a:pt x="8692" y="2037"/>
                  </a:cubicBezTo>
                  <a:cubicBezTo>
                    <a:pt x="8716" y="2025"/>
                    <a:pt x="8704" y="1977"/>
                    <a:pt x="8728" y="1953"/>
                  </a:cubicBezTo>
                  <a:lnTo>
                    <a:pt x="8728" y="1953"/>
                  </a:lnTo>
                  <a:cubicBezTo>
                    <a:pt x="8731" y="1958"/>
                    <a:pt x="8735" y="1962"/>
                    <a:pt x="8740" y="1965"/>
                  </a:cubicBezTo>
                  <a:cubicBezTo>
                    <a:pt x="8744" y="1969"/>
                    <a:pt x="8747" y="1971"/>
                    <a:pt x="8749" y="1971"/>
                  </a:cubicBezTo>
                  <a:cubicBezTo>
                    <a:pt x="8758" y="1971"/>
                    <a:pt x="8757" y="1949"/>
                    <a:pt x="8765" y="1948"/>
                  </a:cubicBezTo>
                  <a:lnTo>
                    <a:pt x="8765" y="1948"/>
                  </a:lnTo>
                  <a:cubicBezTo>
                    <a:pt x="8764" y="1944"/>
                    <a:pt x="8764" y="1941"/>
                    <a:pt x="8764" y="1941"/>
                  </a:cubicBezTo>
                  <a:lnTo>
                    <a:pt x="8776" y="1941"/>
                  </a:lnTo>
                  <a:cubicBezTo>
                    <a:pt x="8787" y="1929"/>
                    <a:pt x="8799" y="1929"/>
                    <a:pt x="8799" y="1894"/>
                  </a:cubicBezTo>
                  <a:cubicBezTo>
                    <a:pt x="8799" y="1896"/>
                    <a:pt x="8800" y="1897"/>
                    <a:pt x="8801" y="1897"/>
                  </a:cubicBezTo>
                  <a:cubicBezTo>
                    <a:pt x="8803" y="1897"/>
                    <a:pt x="8811" y="1880"/>
                    <a:pt x="8811" y="1870"/>
                  </a:cubicBezTo>
                  <a:cubicBezTo>
                    <a:pt x="8811" y="1862"/>
                    <a:pt x="8816" y="1841"/>
                    <a:pt x="8826" y="1841"/>
                  </a:cubicBezTo>
                  <a:cubicBezTo>
                    <a:pt x="8831" y="1841"/>
                    <a:pt x="8838" y="1848"/>
                    <a:pt x="8847" y="1870"/>
                  </a:cubicBezTo>
                  <a:cubicBezTo>
                    <a:pt x="8871" y="1870"/>
                    <a:pt x="8883" y="1882"/>
                    <a:pt x="8883" y="1906"/>
                  </a:cubicBezTo>
                  <a:lnTo>
                    <a:pt x="8918" y="1906"/>
                  </a:lnTo>
                  <a:lnTo>
                    <a:pt x="8930" y="1953"/>
                  </a:lnTo>
                  <a:cubicBezTo>
                    <a:pt x="8954" y="1929"/>
                    <a:pt x="8942" y="1906"/>
                    <a:pt x="8954" y="1858"/>
                  </a:cubicBezTo>
                  <a:cubicBezTo>
                    <a:pt x="8960" y="1864"/>
                    <a:pt x="8965" y="1866"/>
                    <a:pt x="8971" y="1866"/>
                  </a:cubicBezTo>
                  <a:cubicBezTo>
                    <a:pt x="8988" y="1866"/>
                    <a:pt x="9005" y="1841"/>
                    <a:pt x="9014" y="1822"/>
                  </a:cubicBezTo>
                  <a:cubicBezTo>
                    <a:pt x="9006" y="1820"/>
                    <a:pt x="9000" y="1819"/>
                    <a:pt x="8995" y="1819"/>
                  </a:cubicBezTo>
                  <a:cubicBezTo>
                    <a:pt x="8982" y="1819"/>
                    <a:pt x="8976" y="1826"/>
                    <a:pt x="8967" y="1826"/>
                  </a:cubicBezTo>
                  <a:cubicBezTo>
                    <a:pt x="8963" y="1826"/>
                    <a:pt x="8959" y="1825"/>
                    <a:pt x="8954" y="1822"/>
                  </a:cubicBezTo>
                  <a:lnTo>
                    <a:pt x="8954" y="1822"/>
                  </a:lnTo>
                  <a:cubicBezTo>
                    <a:pt x="8954" y="1834"/>
                    <a:pt x="8954" y="1846"/>
                    <a:pt x="8966" y="1858"/>
                  </a:cubicBezTo>
                  <a:cubicBezTo>
                    <a:pt x="8954" y="1858"/>
                    <a:pt x="8942" y="1846"/>
                    <a:pt x="8930" y="1822"/>
                  </a:cubicBezTo>
                  <a:cubicBezTo>
                    <a:pt x="8930" y="1804"/>
                    <a:pt x="8937" y="1798"/>
                    <a:pt x="8946" y="1798"/>
                  </a:cubicBezTo>
                  <a:cubicBezTo>
                    <a:pt x="8962" y="1798"/>
                    <a:pt x="8985" y="1815"/>
                    <a:pt x="8990" y="1815"/>
                  </a:cubicBezTo>
                  <a:cubicBezTo>
                    <a:pt x="8992" y="1815"/>
                    <a:pt x="8992" y="1814"/>
                    <a:pt x="8990" y="1810"/>
                  </a:cubicBezTo>
                  <a:cubicBezTo>
                    <a:pt x="8994" y="1803"/>
                    <a:pt x="8996" y="1800"/>
                    <a:pt x="8998" y="1800"/>
                  </a:cubicBezTo>
                  <a:cubicBezTo>
                    <a:pt x="9003" y="1800"/>
                    <a:pt x="9005" y="1814"/>
                    <a:pt x="9014" y="1822"/>
                  </a:cubicBezTo>
                  <a:cubicBezTo>
                    <a:pt x="9014" y="1826"/>
                    <a:pt x="9014" y="1828"/>
                    <a:pt x="9014" y="1828"/>
                  </a:cubicBezTo>
                  <a:cubicBezTo>
                    <a:pt x="9015" y="1828"/>
                    <a:pt x="9018" y="1822"/>
                    <a:pt x="9026" y="1822"/>
                  </a:cubicBezTo>
                  <a:lnTo>
                    <a:pt x="9014" y="1810"/>
                  </a:lnTo>
                  <a:cubicBezTo>
                    <a:pt x="9026" y="1810"/>
                    <a:pt x="9026" y="1787"/>
                    <a:pt x="9038" y="1775"/>
                  </a:cubicBezTo>
                  <a:cubicBezTo>
                    <a:pt x="9049" y="1775"/>
                    <a:pt x="9049" y="1775"/>
                    <a:pt x="9049" y="1787"/>
                  </a:cubicBezTo>
                  <a:lnTo>
                    <a:pt x="9038" y="1787"/>
                  </a:lnTo>
                  <a:lnTo>
                    <a:pt x="9049" y="1798"/>
                  </a:lnTo>
                  <a:cubicBezTo>
                    <a:pt x="9055" y="1809"/>
                    <a:pt x="9059" y="1813"/>
                    <a:pt x="9062" y="1813"/>
                  </a:cubicBezTo>
                  <a:cubicBezTo>
                    <a:pt x="9073" y="1813"/>
                    <a:pt x="9078" y="1773"/>
                    <a:pt x="9092" y="1773"/>
                  </a:cubicBezTo>
                  <a:cubicBezTo>
                    <a:pt x="9094" y="1773"/>
                    <a:pt x="9095" y="1774"/>
                    <a:pt x="9097" y="1775"/>
                  </a:cubicBezTo>
                  <a:cubicBezTo>
                    <a:pt x="9085" y="1787"/>
                    <a:pt x="9085" y="1787"/>
                    <a:pt x="9085" y="1787"/>
                  </a:cubicBezTo>
                  <a:cubicBezTo>
                    <a:pt x="9094" y="1795"/>
                    <a:pt x="9115" y="1829"/>
                    <a:pt x="9121" y="1829"/>
                  </a:cubicBezTo>
                  <a:cubicBezTo>
                    <a:pt x="9124" y="1829"/>
                    <a:pt x="9124" y="1824"/>
                    <a:pt x="9121" y="1810"/>
                  </a:cubicBezTo>
                  <a:lnTo>
                    <a:pt x="9121" y="1810"/>
                  </a:lnTo>
                  <a:cubicBezTo>
                    <a:pt x="9124" y="1814"/>
                    <a:pt x="9127" y="1815"/>
                    <a:pt x="9129" y="1815"/>
                  </a:cubicBezTo>
                  <a:cubicBezTo>
                    <a:pt x="9133" y="1815"/>
                    <a:pt x="9133" y="1807"/>
                    <a:pt x="9133" y="1798"/>
                  </a:cubicBezTo>
                  <a:cubicBezTo>
                    <a:pt x="9133" y="1787"/>
                    <a:pt x="9133" y="1775"/>
                    <a:pt x="9133" y="1775"/>
                  </a:cubicBezTo>
                  <a:lnTo>
                    <a:pt x="9168" y="1787"/>
                  </a:lnTo>
                  <a:cubicBezTo>
                    <a:pt x="9168" y="1787"/>
                    <a:pt x="9180" y="1775"/>
                    <a:pt x="9180" y="1775"/>
                  </a:cubicBezTo>
                  <a:lnTo>
                    <a:pt x="9192" y="1787"/>
                  </a:lnTo>
                  <a:cubicBezTo>
                    <a:pt x="9192" y="1787"/>
                    <a:pt x="9204" y="1798"/>
                    <a:pt x="9204" y="1798"/>
                  </a:cubicBezTo>
                  <a:cubicBezTo>
                    <a:pt x="9216" y="1814"/>
                    <a:pt x="9225" y="1819"/>
                    <a:pt x="9231" y="1819"/>
                  </a:cubicBezTo>
                  <a:cubicBezTo>
                    <a:pt x="9244" y="1819"/>
                    <a:pt x="9249" y="1796"/>
                    <a:pt x="9264" y="1796"/>
                  </a:cubicBezTo>
                  <a:cubicBezTo>
                    <a:pt x="9270" y="1796"/>
                    <a:pt x="9277" y="1800"/>
                    <a:pt x="9288" y="1810"/>
                  </a:cubicBezTo>
                  <a:cubicBezTo>
                    <a:pt x="9288" y="1775"/>
                    <a:pt x="9276" y="1763"/>
                    <a:pt x="9276" y="1751"/>
                  </a:cubicBezTo>
                  <a:cubicBezTo>
                    <a:pt x="9276" y="1727"/>
                    <a:pt x="9288" y="1691"/>
                    <a:pt x="9299" y="1679"/>
                  </a:cubicBezTo>
                  <a:cubicBezTo>
                    <a:pt x="9323" y="1715"/>
                    <a:pt x="9371" y="1739"/>
                    <a:pt x="9383" y="1810"/>
                  </a:cubicBezTo>
                  <a:cubicBezTo>
                    <a:pt x="9407" y="1810"/>
                    <a:pt x="9359" y="1775"/>
                    <a:pt x="9371" y="1751"/>
                  </a:cubicBezTo>
                  <a:lnTo>
                    <a:pt x="9383" y="1751"/>
                  </a:lnTo>
                  <a:cubicBezTo>
                    <a:pt x="9371" y="1739"/>
                    <a:pt x="9359" y="1727"/>
                    <a:pt x="9347" y="1703"/>
                  </a:cubicBezTo>
                  <a:cubicBezTo>
                    <a:pt x="9338" y="1676"/>
                    <a:pt x="9349" y="1663"/>
                    <a:pt x="9360" y="1663"/>
                  </a:cubicBezTo>
                  <a:cubicBezTo>
                    <a:pt x="9364" y="1663"/>
                    <a:pt x="9368" y="1665"/>
                    <a:pt x="9371" y="1667"/>
                  </a:cubicBezTo>
                  <a:lnTo>
                    <a:pt x="9371" y="1715"/>
                  </a:lnTo>
                  <a:cubicBezTo>
                    <a:pt x="9395" y="1691"/>
                    <a:pt x="9383" y="1620"/>
                    <a:pt x="9395" y="1572"/>
                  </a:cubicBezTo>
                  <a:cubicBezTo>
                    <a:pt x="9419" y="1584"/>
                    <a:pt x="9407" y="1632"/>
                    <a:pt x="9419" y="1667"/>
                  </a:cubicBezTo>
                  <a:lnTo>
                    <a:pt x="9442" y="1656"/>
                  </a:lnTo>
                  <a:lnTo>
                    <a:pt x="9454" y="1691"/>
                  </a:lnTo>
                  <a:cubicBezTo>
                    <a:pt x="9464" y="1681"/>
                    <a:pt x="9466" y="1653"/>
                    <a:pt x="9474" y="1653"/>
                  </a:cubicBezTo>
                  <a:cubicBezTo>
                    <a:pt x="9475" y="1653"/>
                    <a:pt x="9476" y="1654"/>
                    <a:pt x="9478" y="1656"/>
                  </a:cubicBezTo>
                  <a:cubicBezTo>
                    <a:pt x="9478" y="1691"/>
                    <a:pt x="9526" y="1691"/>
                    <a:pt x="9502" y="1739"/>
                  </a:cubicBezTo>
                  <a:cubicBezTo>
                    <a:pt x="9519" y="1739"/>
                    <a:pt x="9518" y="1709"/>
                    <a:pt x="9520" y="1709"/>
                  </a:cubicBezTo>
                  <a:cubicBezTo>
                    <a:pt x="9521" y="1709"/>
                    <a:pt x="9522" y="1713"/>
                    <a:pt x="9526" y="1727"/>
                  </a:cubicBezTo>
                  <a:cubicBezTo>
                    <a:pt x="9526" y="1679"/>
                    <a:pt x="9514" y="1703"/>
                    <a:pt x="9502" y="1691"/>
                  </a:cubicBezTo>
                  <a:cubicBezTo>
                    <a:pt x="9490" y="1644"/>
                    <a:pt x="9526" y="1667"/>
                    <a:pt x="9538" y="1644"/>
                  </a:cubicBezTo>
                  <a:cubicBezTo>
                    <a:pt x="9526" y="1620"/>
                    <a:pt x="9549" y="1560"/>
                    <a:pt x="9538" y="1513"/>
                  </a:cubicBezTo>
                  <a:lnTo>
                    <a:pt x="9561" y="1513"/>
                  </a:lnTo>
                  <a:cubicBezTo>
                    <a:pt x="9558" y="1491"/>
                    <a:pt x="9554" y="1484"/>
                    <a:pt x="9548" y="1484"/>
                  </a:cubicBezTo>
                  <a:cubicBezTo>
                    <a:pt x="9536" y="1484"/>
                    <a:pt x="9520" y="1511"/>
                    <a:pt x="9503" y="1511"/>
                  </a:cubicBezTo>
                  <a:cubicBezTo>
                    <a:pt x="9495" y="1511"/>
                    <a:pt x="9486" y="1505"/>
                    <a:pt x="9478" y="1489"/>
                  </a:cubicBezTo>
                  <a:cubicBezTo>
                    <a:pt x="9466" y="1489"/>
                    <a:pt x="9466" y="1489"/>
                    <a:pt x="9442" y="1465"/>
                  </a:cubicBezTo>
                  <a:lnTo>
                    <a:pt x="9442" y="1465"/>
                  </a:lnTo>
                  <a:lnTo>
                    <a:pt x="9454" y="1525"/>
                  </a:lnTo>
                  <a:cubicBezTo>
                    <a:pt x="9430" y="1513"/>
                    <a:pt x="9430" y="1477"/>
                    <a:pt x="9419" y="1465"/>
                  </a:cubicBezTo>
                  <a:cubicBezTo>
                    <a:pt x="9419" y="1469"/>
                    <a:pt x="9417" y="1470"/>
                    <a:pt x="9415" y="1470"/>
                  </a:cubicBezTo>
                  <a:cubicBezTo>
                    <a:pt x="9411" y="1470"/>
                    <a:pt x="9403" y="1465"/>
                    <a:pt x="9395" y="1465"/>
                  </a:cubicBezTo>
                  <a:cubicBezTo>
                    <a:pt x="9395" y="1465"/>
                    <a:pt x="9395" y="1453"/>
                    <a:pt x="9407" y="1441"/>
                  </a:cubicBezTo>
                  <a:cubicBezTo>
                    <a:pt x="9397" y="1427"/>
                    <a:pt x="9392" y="1422"/>
                    <a:pt x="9388" y="1422"/>
                  </a:cubicBezTo>
                  <a:cubicBezTo>
                    <a:pt x="9383" y="1422"/>
                    <a:pt x="9383" y="1434"/>
                    <a:pt x="9383" y="1441"/>
                  </a:cubicBezTo>
                  <a:cubicBezTo>
                    <a:pt x="9383" y="1465"/>
                    <a:pt x="9371" y="1465"/>
                    <a:pt x="9359" y="1465"/>
                  </a:cubicBezTo>
                  <a:lnTo>
                    <a:pt x="9347" y="1465"/>
                  </a:lnTo>
                  <a:cubicBezTo>
                    <a:pt x="9359" y="1477"/>
                    <a:pt x="9371" y="1525"/>
                    <a:pt x="9383" y="1537"/>
                  </a:cubicBezTo>
                  <a:cubicBezTo>
                    <a:pt x="9347" y="1513"/>
                    <a:pt x="9323" y="1537"/>
                    <a:pt x="9288" y="1489"/>
                  </a:cubicBezTo>
                  <a:cubicBezTo>
                    <a:pt x="9276" y="1465"/>
                    <a:pt x="9288" y="1441"/>
                    <a:pt x="9288" y="1441"/>
                  </a:cubicBezTo>
                  <a:cubicBezTo>
                    <a:pt x="9284" y="1440"/>
                    <a:pt x="9281" y="1439"/>
                    <a:pt x="9279" y="1439"/>
                  </a:cubicBezTo>
                  <a:cubicBezTo>
                    <a:pt x="9264" y="1439"/>
                    <a:pt x="9264" y="1468"/>
                    <a:pt x="9264" y="1489"/>
                  </a:cubicBezTo>
                  <a:cubicBezTo>
                    <a:pt x="9264" y="1501"/>
                    <a:pt x="9264" y="1501"/>
                    <a:pt x="9252" y="1501"/>
                  </a:cubicBezTo>
                  <a:cubicBezTo>
                    <a:pt x="9252" y="1489"/>
                    <a:pt x="9240" y="1465"/>
                    <a:pt x="9240" y="1465"/>
                  </a:cubicBezTo>
                  <a:cubicBezTo>
                    <a:pt x="9240" y="1465"/>
                    <a:pt x="9228" y="1453"/>
                    <a:pt x="9228" y="1453"/>
                  </a:cubicBezTo>
                  <a:cubicBezTo>
                    <a:pt x="9228" y="1501"/>
                    <a:pt x="9204" y="1489"/>
                    <a:pt x="9192" y="1513"/>
                  </a:cubicBezTo>
                  <a:lnTo>
                    <a:pt x="9216" y="1513"/>
                  </a:lnTo>
                  <a:cubicBezTo>
                    <a:pt x="9216" y="1540"/>
                    <a:pt x="9216" y="1568"/>
                    <a:pt x="9211" y="1568"/>
                  </a:cubicBezTo>
                  <a:cubicBezTo>
                    <a:pt x="9209" y="1568"/>
                    <a:pt x="9207" y="1566"/>
                    <a:pt x="9204" y="1560"/>
                  </a:cubicBezTo>
                  <a:cubicBezTo>
                    <a:pt x="9216" y="1525"/>
                    <a:pt x="9168" y="1513"/>
                    <a:pt x="9192" y="1489"/>
                  </a:cubicBezTo>
                  <a:cubicBezTo>
                    <a:pt x="9184" y="1476"/>
                    <a:pt x="9180" y="1471"/>
                    <a:pt x="9178" y="1471"/>
                  </a:cubicBezTo>
                  <a:lnTo>
                    <a:pt x="9178" y="1471"/>
                  </a:lnTo>
                  <a:cubicBezTo>
                    <a:pt x="9170" y="1471"/>
                    <a:pt x="9185" y="1526"/>
                    <a:pt x="9172" y="1526"/>
                  </a:cubicBezTo>
                  <a:cubicBezTo>
                    <a:pt x="9171" y="1526"/>
                    <a:pt x="9170" y="1525"/>
                    <a:pt x="9168" y="1525"/>
                  </a:cubicBezTo>
                  <a:lnTo>
                    <a:pt x="9145" y="1501"/>
                  </a:lnTo>
                  <a:cubicBezTo>
                    <a:pt x="9133" y="1465"/>
                    <a:pt x="9168" y="1477"/>
                    <a:pt x="9157" y="1465"/>
                  </a:cubicBezTo>
                  <a:lnTo>
                    <a:pt x="9145" y="1465"/>
                  </a:lnTo>
                  <a:cubicBezTo>
                    <a:pt x="9157" y="1441"/>
                    <a:pt x="9192" y="1453"/>
                    <a:pt x="9216" y="1406"/>
                  </a:cubicBezTo>
                  <a:lnTo>
                    <a:pt x="9157" y="1394"/>
                  </a:lnTo>
                  <a:cubicBezTo>
                    <a:pt x="9109" y="1453"/>
                    <a:pt x="9014" y="1417"/>
                    <a:pt x="8978" y="1513"/>
                  </a:cubicBezTo>
                  <a:cubicBezTo>
                    <a:pt x="8978" y="1513"/>
                    <a:pt x="8978" y="1513"/>
                    <a:pt x="8978" y="1537"/>
                  </a:cubicBezTo>
                  <a:lnTo>
                    <a:pt x="8978" y="1548"/>
                  </a:lnTo>
                  <a:cubicBezTo>
                    <a:pt x="8954" y="1525"/>
                    <a:pt x="8930" y="1525"/>
                    <a:pt x="8907" y="1501"/>
                  </a:cubicBezTo>
                  <a:lnTo>
                    <a:pt x="8907" y="1501"/>
                  </a:lnTo>
                  <a:cubicBezTo>
                    <a:pt x="8918" y="1525"/>
                    <a:pt x="8918" y="1525"/>
                    <a:pt x="8930" y="1548"/>
                  </a:cubicBezTo>
                  <a:cubicBezTo>
                    <a:pt x="8942" y="1584"/>
                    <a:pt x="8942" y="1596"/>
                    <a:pt x="8918" y="1596"/>
                  </a:cubicBezTo>
                  <a:cubicBezTo>
                    <a:pt x="8915" y="1587"/>
                    <a:pt x="8914" y="1580"/>
                    <a:pt x="8913" y="1575"/>
                  </a:cubicBezTo>
                  <a:lnTo>
                    <a:pt x="8913" y="1575"/>
                  </a:lnTo>
                  <a:cubicBezTo>
                    <a:pt x="8912" y="1578"/>
                    <a:pt x="8910" y="1581"/>
                    <a:pt x="8907" y="1584"/>
                  </a:cubicBezTo>
                  <a:cubicBezTo>
                    <a:pt x="8895" y="1572"/>
                    <a:pt x="8871" y="1572"/>
                    <a:pt x="8871" y="1537"/>
                  </a:cubicBezTo>
                  <a:lnTo>
                    <a:pt x="8871" y="1537"/>
                  </a:lnTo>
                  <a:cubicBezTo>
                    <a:pt x="8871" y="1537"/>
                    <a:pt x="8871" y="1537"/>
                    <a:pt x="8883" y="1548"/>
                  </a:cubicBezTo>
                  <a:cubicBezTo>
                    <a:pt x="8883" y="1537"/>
                    <a:pt x="8859" y="1525"/>
                    <a:pt x="8859" y="1501"/>
                  </a:cubicBezTo>
                  <a:lnTo>
                    <a:pt x="8847" y="1513"/>
                  </a:lnTo>
                  <a:cubicBezTo>
                    <a:pt x="8835" y="1489"/>
                    <a:pt x="8847" y="1477"/>
                    <a:pt x="8835" y="1465"/>
                  </a:cubicBezTo>
                  <a:cubicBezTo>
                    <a:pt x="8811" y="1489"/>
                    <a:pt x="8811" y="1548"/>
                    <a:pt x="8787" y="1584"/>
                  </a:cubicBezTo>
                  <a:cubicBezTo>
                    <a:pt x="8787" y="1564"/>
                    <a:pt x="8779" y="1519"/>
                    <a:pt x="8776" y="1519"/>
                  </a:cubicBezTo>
                  <a:cubicBezTo>
                    <a:pt x="8776" y="1519"/>
                    <a:pt x="8776" y="1521"/>
                    <a:pt x="8776" y="1525"/>
                  </a:cubicBezTo>
                  <a:cubicBezTo>
                    <a:pt x="8774" y="1524"/>
                    <a:pt x="8773" y="1523"/>
                    <a:pt x="8771" y="1523"/>
                  </a:cubicBezTo>
                  <a:cubicBezTo>
                    <a:pt x="8752" y="1523"/>
                    <a:pt x="8750" y="1597"/>
                    <a:pt x="8728" y="1608"/>
                  </a:cubicBezTo>
                  <a:cubicBezTo>
                    <a:pt x="8728" y="1596"/>
                    <a:pt x="8740" y="1596"/>
                    <a:pt x="8740" y="1584"/>
                  </a:cubicBezTo>
                  <a:cubicBezTo>
                    <a:pt x="8707" y="1584"/>
                    <a:pt x="8677" y="1586"/>
                    <a:pt x="8648" y="1586"/>
                  </a:cubicBezTo>
                  <a:cubicBezTo>
                    <a:pt x="8605" y="1586"/>
                    <a:pt x="8564" y="1582"/>
                    <a:pt x="8514" y="1560"/>
                  </a:cubicBezTo>
                  <a:lnTo>
                    <a:pt x="8514" y="1632"/>
                  </a:lnTo>
                  <a:lnTo>
                    <a:pt x="8490" y="1596"/>
                  </a:lnTo>
                  <a:cubicBezTo>
                    <a:pt x="8482" y="1595"/>
                    <a:pt x="8475" y="1594"/>
                    <a:pt x="8468" y="1594"/>
                  </a:cubicBezTo>
                  <a:cubicBezTo>
                    <a:pt x="8398" y="1594"/>
                    <a:pt x="8354" y="1647"/>
                    <a:pt x="8299" y="1679"/>
                  </a:cubicBezTo>
                  <a:cubicBezTo>
                    <a:pt x="8297" y="1681"/>
                    <a:pt x="8294" y="1681"/>
                    <a:pt x="8292" y="1681"/>
                  </a:cubicBezTo>
                  <a:cubicBezTo>
                    <a:pt x="8275" y="1681"/>
                    <a:pt x="8273" y="1642"/>
                    <a:pt x="8252" y="1632"/>
                  </a:cubicBezTo>
                  <a:cubicBezTo>
                    <a:pt x="8204" y="1644"/>
                    <a:pt x="8216" y="1703"/>
                    <a:pt x="8180" y="1739"/>
                  </a:cubicBezTo>
                  <a:cubicBezTo>
                    <a:pt x="8180" y="1715"/>
                    <a:pt x="8180" y="1667"/>
                    <a:pt x="8156" y="1667"/>
                  </a:cubicBezTo>
                  <a:cubicBezTo>
                    <a:pt x="8156" y="1687"/>
                    <a:pt x="8164" y="1706"/>
                    <a:pt x="8154" y="1706"/>
                  </a:cubicBezTo>
                  <a:cubicBezTo>
                    <a:pt x="8152" y="1706"/>
                    <a:pt x="8149" y="1705"/>
                    <a:pt x="8145" y="1703"/>
                  </a:cubicBezTo>
                  <a:lnTo>
                    <a:pt x="8145" y="1691"/>
                  </a:lnTo>
                  <a:cubicBezTo>
                    <a:pt x="8141" y="1683"/>
                    <a:pt x="8138" y="1681"/>
                    <a:pt x="8135" y="1681"/>
                  </a:cubicBezTo>
                  <a:cubicBezTo>
                    <a:pt x="8129" y="1681"/>
                    <a:pt x="8121" y="1691"/>
                    <a:pt x="8097" y="1691"/>
                  </a:cubicBezTo>
                  <a:cubicBezTo>
                    <a:pt x="8061" y="1703"/>
                    <a:pt x="8037" y="1763"/>
                    <a:pt x="8037" y="1846"/>
                  </a:cubicBezTo>
                  <a:cubicBezTo>
                    <a:pt x="8002" y="1846"/>
                    <a:pt x="8014" y="1775"/>
                    <a:pt x="8002" y="1763"/>
                  </a:cubicBezTo>
                  <a:lnTo>
                    <a:pt x="8002" y="1763"/>
                  </a:lnTo>
                  <a:cubicBezTo>
                    <a:pt x="8008" y="1765"/>
                    <a:pt x="8013" y="1766"/>
                    <a:pt x="8016" y="1766"/>
                  </a:cubicBezTo>
                  <a:cubicBezTo>
                    <a:pt x="8029" y="1766"/>
                    <a:pt x="8014" y="1746"/>
                    <a:pt x="8014" y="1727"/>
                  </a:cubicBezTo>
                  <a:cubicBezTo>
                    <a:pt x="8007" y="1740"/>
                    <a:pt x="8001" y="1750"/>
                    <a:pt x="7992" y="1750"/>
                  </a:cubicBezTo>
                  <a:cubicBezTo>
                    <a:pt x="7985" y="1750"/>
                    <a:pt x="7977" y="1743"/>
                    <a:pt x="7966" y="1727"/>
                  </a:cubicBezTo>
                  <a:cubicBezTo>
                    <a:pt x="7954" y="1739"/>
                    <a:pt x="7942" y="1739"/>
                    <a:pt x="7930" y="1775"/>
                  </a:cubicBezTo>
                  <a:cubicBezTo>
                    <a:pt x="7934" y="1768"/>
                    <a:pt x="7937" y="1765"/>
                    <a:pt x="7940" y="1765"/>
                  </a:cubicBezTo>
                  <a:cubicBezTo>
                    <a:pt x="7948" y="1765"/>
                    <a:pt x="7954" y="1782"/>
                    <a:pt x="7954" y="1798"/>
                  </a:cubicBezTo>
                  <a:cubicBezTo>
                    <a:pt x="7950" y="1796"/>
                    <a:pt x="7946" y="1796"/>
                    <a:pt x="7942" y="1796"/>
                  </a:cubicBezTo>
                  <a:cubicBezTo>
                    <a:pt x="7934" y="1796"/>
                    <a:pt x="7926" y="1798"/>
                    <a:pt x="7918" y="1798"/>
                  </a:cubicBezTo>
                  <a:cubicBezTo>
                    <a:pt x="7906" y="1798"/>
                    <a:pt x="7895" y="1792"/>
                    <a:pt x="7883" y="1763"/>
                  </a:cubicBezTo>
                  <a:cubicBezTo>
                    <a:pt x="7799" y="1810"/>
                    <a:pt x="7704" y="1846"/>
                    <a:pt x="7621" y="1894"/>
                  </a:cubicBezTo>
                  <a:cubicBezTo>
                    <a:pt x="7615" y="1906"/>
                    <a:pt x="7618" y="1906"/>
                    <a:pt x="7622" y="1906"/>
                  </a:cubicBezTo>
                  <a:cubicBezTo>
                    <a:pt x="7627" y="1906"/>
                    <a:pt x="7633" y="1906"/>
                    <a:pt x="7633" y="1918"/>
                  </a:cubicBezTo>
                  <a:cubicBezTo>
                    <a:pt x="7629" y="1933"/>
                    <a:pt x="7625" y="1937"/>
                    <a:pt x="7621" y="1937"/>
                  </a:cubicBezTo>
                  <a:cubicBezTo>
                    <a:pt x="7616" y="1937"/>
                    <a:pt x="7611" y="1929"/>
                    <a:pt x="7606" y="1929"/>
                  </a:cubicBezTo>
                  <a:cubicBezTo>
                    <a:pt x="7603" y="1929"/>
                    <a:pt x="7600" y="1932"/>
                    <a:pt x="7597" y="1941"/>
                  </a:cubicBezTo>
                  <a:lnTo>
                    <a:pt x="7597" y="1906"/>
                  </a:lnTo>
                  <a:cubicBezTo>
                    <a:pt x="7573" y="1918"/>
                    <a:pt x="7561" y="1989"/>
                    <a:pt x="7549" y="2025"/>
                  </a:cubicBezTo>
                  <a:cubicBezTo>
                    <a:pt x="7537" y="1989"/>
                    <a:pt x="7525" y="2001"/>
                    <a:pt x="7537" y="1977"/>
                  </a:cubicBezTo>
                  <a:lnTo>
                    <a:pt x="7537" y="1977"/>
                  </a:lnTo>
                  <a:cubicBezTo>
                    <a:pt x="7537" y="1978"/>
                    <a:pt x="7536" y="1978"/>
                    <a:pt x="7535" y="1978"/>
                  </a:cubicBezTo>
                  <a:cubicBezTo>
                    <a:pt x="7520" y="1978"/>
                    <a:pt x="7460" y="1888"/>
                    <a:pt x="7445" y="1888"/>
                  </a:cubicBezTo>
                  <a:cubicBezTo>
                    <a:pt x="7443" y="1888"/>
                    <a:pt x="7442" y="1889"/>
                    <a:pt x="7442" y="1894"/>
                  </a:cubicBezTo>
                  <a:lnTo>
                    <a:pt x="7525" y="2013"/>
                  </a:lnTo>
                  <a:cubicBezTo>
                    <a:pt x="7525" y="2025"/>
                    <a:pt x="7502" y="2025"/>
                    <a:pt x="7514" y="2037"/>
                  </a:cubicBezTo>
                  <a:cubicBezTo>
                    <a:pt x="7490" y="2013"/>
                    <a:pt x="7466" y="1989"/>
                    <a:pt x="7454" y="1989"/>
                  </a:cubicBezTo>
                  <a:cubicBezTo>
                    <a:pt x="7430" y="1965"/>
                    <a:pt x="7454" y="1965"/>
                    <a:pt x="7466" y="1953"/>
                  </a:cubicBezTo>
                  <a:cubicBezTo>
                    <a:pt x="7442" y="1906"/>
                    <a:pt x="7418" y="1941"/>
                    <a:pt x="7406" y="1882"/>
                  </a:cubicBezTo>
                  <a:lnTo>
                    <a:pt x="7406" y="1882"/>
                  </a:lnTo>
                  <a:cubicBezTo>
                    <a:pt x="7383" y="1906"/>
                    <a:pt x="7418" y="1906"/>
                    <a:pt x="7418" y="1929"/>
                  </a:cubicBezTo>
                  <a:lnTo>
                    <a:pt x="7394" y="1929"/>
                  </a:lnTo>
                  <a:lnTo>
                    <a:pt x="7418" y="1941"/>
                  </a:lnTo>
                  <a:cubicBezTo>
                    <a:pt x="7409" y="1961"/>
                    <a:pt x="7422" y="1995"/>
                    <a:pt x="7403" y="1995"/>
                  </a:cubicBezTo>
                  <a:cubicBezTo>
                    <a:pt x="7398" y="1995"/>
                    <a:pt x="7392" y="1993"/>
                    <a:pt x="7383" y="1989"/>
                  </a:cubicBezTo>
                  <a:lnTo>
                    <a:pt x="7383" y="1989"/>
                  </a:lnTo>
                  <a:lnTo>
                    <a:pt x="7394" y="2060"/>
                  </a:lnTo>
                  <a:cubicBezTo>
                    <a:pt x="7386" y="2044"/>
                    <a:pt x="7381" y="2039"/>
                    <a:pt x="7377" y="2039"/>
                  </a:cubicBezTo>
                  <a:cubicBezTo>
                    <a:pt x="7371" y="2039"/>
                    <a:pt x="7368" y="2050"/>
                    <a:pt x="7363" y="2050"/>
                  </a:cubicBezTo>
                  <a:cubicBezTo>
                    <a:pt x="7361" y="2050"/>
                    <a:pt x="7360" y="2050"/>
                    <a:pt x="7359" y="2048"/>
                  </a:cubicBezTo>
                  <a:lnTo>
                    <a:pt x="7347" y="2025"/>
                  </a:lnTo>
                  <a:cubicBezTo>
                    <a:pt x="7343" y="2028"/>
                    <a:pt x="7340" y="2030"/>
                    <a:pt x="7336" y="2030"/>
                  </a:cubicBezTo>
                  <a:cubicBezTo>
                    <a:pt x="7328" y="2030"/>
                    <a:pt x="7320" y="2021"/>
                    <a:pt x="7311" y="2013"/>
                  </a:cubicBezTo>
                  <a:cubicBezTo>
                    <a:pt x="7305" y="1995"/>
                    <a:pt x="7308" y="1995"/>
                    <a:pt x="7311" y="1995"/>
                  </a:cubicBezTo>
                  <a:cubicBezTo>
                    <a:pt x="7314" y="1995"/>
                    <a:pt x="7317" y="1995"/>
                    <a:pt x="7311" y="1977"/>
                  </a:cubicBezTo>
                  <a:lnTo>
                    <a:pt x="7287" y="1977"/>
                  </a:lnTo>
                  <a:cubicBezTo>
                    <a:pt x="7299" y="2001"/>
                    <a:pt x="7299" y="2025"/>
                    <a:pt x="7323" y="2037"/>
                  </a:cubicBezTo>
                  <a:cubicBezTo>
                    <a:pt x="7323" y="2084"/>
                    <a:pt x="7335" y="2132"/>
                    <a:pt x="7299" y="2144"/>
                  </a:cubicBezTo>
                  <a:cubicBezTo>
                    <a:pt x="7263" y="2108"/>
                    <a:pt x="7299" y="2096"/>
                    <a:pt x="7275" y="2060"/>
                  </a:cubicBezTo>
                  <a:lnTo>
                    <a:pt x="7275" y="2060"/>
                  </a:lnTo>
                  <a:cubicBezTo>
                    <a:pt x="7228" y="2072"/>
                    <a:pt x="7287" y="2191"/>
                    <a:pt x="7252" y="2203"/>
                  </a:cubicBezTo>
                  <a:cubicBezTo>
                    <a:pt x="7216" y="2203"/>
                    <a:pt x="7240" y="2239"/>
                    <a:pt x="7216" y="2263"/>
                  </a:cubicBezTo>
                  <a:cubicBezTo>
                    <a:pt x="7204" y="2227"/>
                    <a:pt x="7180" y="2239"/>
                    <a:pt x="7156" y="2215"/>
                  </a:cubicBezTo>
                  <a:lnTo>
                    <a:pt x="7156" y="2179"/>
                  </a:lnTo>
                  <a:cubicBezTo>
                    <a:pt x="7151" y="2184"/>
                    <a:pt x="7146" y="2187"/>
                    <a:pt x="7142" y="2187"/>
                  </a:cubicBezTo>
                  <a:cubicBezTo>
                    <a:pt x="7136" y="2187"/>
                    <a:pt x="7130" y="2184"/>
                    <a:pt x="7125" y="2175"/>
                  </a:cubicBezTo>
                  <a:lnTo>
                    <a:pt x="7125" y="2175"/>
                  </a:lnTo>
                  <a:cubicBezTo>
                    <a:pt x="7139" y="2207"/>
                    <a:pt x="7108" y="2229"/>
                    <a:pt x="7097" y="2251"/>
                  </a:cubicBezTo>
                  <a:lnTo>
                    <a:pt x="7121" y="2287"/>
                  </a:lnTo>
                  <a:cubicBezTo>
                    <a:pt x="7109" y="2299"/>
                    <a:pt x="7097" y="2334"/>
                    <a:pt x="7073" y="2334"/>
                  </a:cubicBezTo>
                  <a:cubicBezTo>
                    <a:pt x="7061" y="2358"/>
                    <a:pt x="7085" y="2382"/>
                    <a:pt x="7085" y="2429"/>
                  </a:cubicBezTo>
                  <a:cubicBezTo>
                    <a:pt x="7061" y="2406"/>
                    <a:pt x="7037" y="2370"/>
                    <a:pt x="7025" y="2334"/>
                  </a:cubicBezTo>
                  <a:lnTo>
                    <a:pt x="7025" y="2334"/>
                  </a:lnTo>
                  <a:cubicBezTo>
                    <a:pt x="7029" y="2338"/>
                    <a:pt x="7032" y="2340"/>
                    <a:pt x="7035" y="2340"/>
                  </a:cubicBezTo>
                  <a:cubicBezTo>
                    <a:pt x="7040" y="2340"/>
                    <a:pt x="7045" y="2334"/>
                    <a:pt x="7061" y="2334"/>
                  </a:cubicBezTo>
                  <a:cubicBezTo>
                    <a:pt x="7073" y="2287"/>
                    <a:pt x="7061" y="2215"/>
                    <a:pt x="7097" y="2203"/>
                  </a:cubicBezTo>
                  <a:cubicBezTo>
                    <a:pt x="7090" y="2180"/>
                    <a:pt x="7086" y="2171"/>
                    <a:pt x="7083" y="2171"/>
                  </a:cubicBezTo>
                  <a:cubicBezTo>
                    <a:pt x="7076" y="2171"/>
                    <a:pt x="7075" y="2216"/>
                    <a:pt x="7055" y="2216"/>
                  </a:cubicBezTo>
                  <a:cubicBezTo>
                    <a:pt x="7053" y="2216"/>
                    <a:pt x="7051" y="2216"/>
                    <a:pt x="7049" y="2215"/>
                  </a:cubicBezTo>
                  <a:cubicBezTo>
                    <a:pt x="7049" y="2203"/>
                    <a:pt x="7049" y="2203"/>
                    <a:pt x="7049" y="2203"/>
                  </a:cubicBezTo>
                  <a:cubicBezTo>
                    <a:pt x="7049" y="2191"/>
                    <a:pt x="7061" y="2168"/>
                    <a:pt x="7037" y="2120"/>
                  </a:cubicBezTo>
                  <a:lnTo>
                    <a:pt x="7037" y="2120"/>
                  </a:lnTo>
                  <a:cubicBezTo>
                    <a:pt x="7026" y="2142"/>
                    <a:pt x="7065" y="2193"/>
                    <a:pt x="7036" y="2193"/>
                  </a:cubicBezTo>
                  <a:cubicBezTo>
                    <a:pt x="7033" y="2193"/>
                    <a:pt x="7030" y="2192"/>
                    <a:pt x="7025" y="2191"/>
                  </a:cubicBezTo>
                  <a:cubicBezTo>
                    <a:pt x="7025" y="2196"/>
                    <a:pt x="7023" y="2198"/>
                    <a:pt x="7020" y="2198"/>
                  </a:cubicBezTo>
                  <a:cubicBezTo>
                    <a:pt x="7008" y="2198"/>
                    <a:pt x="6975" y="2168"/>
                    <a:pt x="6966" y="2168"/>
                  </a:cubicBezTo>
                  <a:lnTo>
                    <a:pt x="6966" y="2168"/>
                  </a:lnTo>
                  <a:cubicBezTo>
                    <a:pt x="6966" y="2203"/>
                    <a:pt x="7002" y="2263"/>
                    <a:pt x="6966" y="2275"/>
                  </a:cubicBezTo>
                  <a:lnTo>
                    <a:pt x="6954" y="2227"/>
                  </a:lnTo>
                  <a:lnTo>
                    <a:pt x="6954" y="2227"/>
                  </a:lnTo>
                  <a:cubicBezTo>
                    <a:pt x="6930" y="2239"/>
                    <a:pt x="6978" y="2299"/>
                    <a:pt x="6954" y="2310"/>
                  </a:cubicBezTo>
                  <a:cubicBezTo>
                    <a:pt x="6964" y="2310"/>
                    <a:pt x="6966" y="2348"/>
                    <a:pt x="6983" y="2348"/>
                  </a:cubicBezTo>
                  <a:cubicBezTo>
                    <a:pt x="6985" y="2348"/>
                    <a:pt x="6987" y="2347"/>
                    <a:pt x="6990" y="2346"/>
                  </a:cubicBezTo>
                  <a:lnTo>
                    <a:pt x="6990" y="2346"/>
                  </a:lnTo>
                  <a:cubicBezTo>
                    <a:pt x="6990" y="2370"/>
                    <a:pt x="6978" y="2394"/>
                    <a:pt x="6954" y="2394"/>
                  </a:cubicBezTo>
                  <a:cubicBezTo>
                    <a:pt x="6954" y="2394"/>
                    <a:pt x="6954" y="2406"/>
                    <a:pt x="6966" y="2418"/>
                  </a:cubicBezTo>
                  <a:cubicBezTo>
                    <a:pt x="6971" y="2421"/>
                    <a:pt x="6975" y="2423"/>
                    <a:pt x="6978" y="2423"/>
                  </a:cubicBezTo>
                  <a:cubicBezTo>
                    <a:pt x="6991" y="2423"/>
                    <a:pt x="6987" y="2395"/>
                    <a:pt x="6998" y="2395"/>
                  </a:cubicBezTo>
                  <a:cubicBezTo>
                    <a:pt x="7001" y="2395"/>
                    <a:pt x="7006" y="2398"/>
                    <a:pt x="7013" y="2406"/>
                  </a:cubicBezTo>
                  <a:lnTo>
                    <a:pt x="7002" y="2358"/>
                  </a:lnTo>
                  <a:cubicBezTo>
                    <a:pt x="7025" y="2358"/>
                    <a:pt x="7049" y="2394"/>
                    <a:pt x="7049" y="2418"/>
                  </a:cubicBezTo>
                  <a:cubicBezTo>
                    <a:pt x="7049" y="2418"/>
                    <a:pt x="7049" y="2412"/>
                    <a:pt x="7053" y="2412"/>
                  </a:cubicBezTo>
                  <a:cubicBezTo>
                    <a:pt x="7054" y="2412"/>
                    <a:pt x="7057" y="2414"/>
                    <a:pt x="7061" y="2418"/>
                  </a:cubicBezTo>
                  <a:cubicBezTo>
                    <a:pt x="7078" y="2438"/>
                    <a:pt x="7078" y="2443"/>
                    <a:pt x="7074" y="2443"/>
                  </a:cubicBezTo>
                  <a:cubicBezTo>
                    <a:pt x="7070" y="2443"/>
                    <a:pt x="7062" y="2440"/>
                    <a:pt x="7057" y="2440"/>
                  </a:cubicBezTo>
                  <a:cubicBezTo>
                    <a:pt x="7051" y="2440"/>
                    <a:pt x="7049" y="2444"/>
                    <a:pt x="7061" y="2465"/>
                  </a:cubicBezTo>
                  <a:lnTo>
                    <a:pt x="7061" y="2453"/>
                  </a:lnTo>
                  <a:lnTo>
                    <a:pt x="7061" y="2453"/>
                  </a:lnTo>
                  <a:cubicBezTo>
                    <a:pt x="7097" y="2489"/>
                    <a:pt x="7061" y="2501"/>
                    <a:pt x="7049" y="2513"/>
                  </a:cubicBezTo>
                  <a:cubicBezTo>
                    <a:pt x="7025" y="2501"/>
                    <a:pt x="7002" y="2501"/>
                    <a:pt x="6978" y="2477"/>
                  </a:cubicBezTo>
                  <a:lnTo>
                    <a:pt x="6990" y="2441"/>
                  </a:lnTo>
                  <a:cubicBezTo>
                    <a:pt x="6987" y="2440"/>
                    <a:pt x="6985" y="2439"/>
                    <a:pt x="6983" y="2439"/>
                  </a:cubicBezTo>
                  <a:cubicBezTo>
                    <a:pt x="6968" y="2439"/>
                    <a:pt x="6976" y="2478"/>
                    <a:pt x="6966" y="2489"/>
                  </a:cubicBezTo>
                  <a:cubicBezTo>
                    <a:pt x="6954" y="2477"/>
                    <a:pt x="6954" y="2477"/>
                    <a:pt x="6954" y="2477"/>
                  </a:cubicBezTo>
                  <a:cubicBezTo>
                    <a:pt x="6954" y="2477"/>
                    <a:pt x="6954" y="2477"/>
                    <a:pt x="6954" y="2489"/>
                  </a:cubicBezTo>
                  <a:cubicBezTo>
                    <a:pt x="6954" y="2489"/>
                    <a:pt x="6954" y="2477"/>
                    <a:pt x="6942" y="2477"/>
                  </a:cubicBezTo>
                  <a:cubicBezTo>
                    <a:pt x="6930" y="2477"/>
                    <a:pt x="6930" y="2513"/>
                    <a:pt x="6906" y="2513"/>
                  </a:cubicBezTo>
                  <a:lnTo>
                    <a:pt x="6930" y="2537"/>
                  </a:lnTo>
                  <a:lnTo>
                    <a:pt x="6918" y="2513"/>
                  </a:lnTo>
                  <a:cubicBezTo>
                    <a:pt x="6930" y="2513"/>
                    <a:pt x="6954" y="2525"/>
                    <a:pt x="6966" y="2549"/>
                  </a:cubicBezTo>
                  <a:cubicBezTo>
                    <a:pt x="6963" y="2557"/>
                    <a:pt x="6959" y="2560"/>
                    <a:pt x="6953" y="2560"/>
                  </a:cubicBezTo>
                  <a:cubicBezTo>
                    <a:pt x="6934" y="2560"/>
                    <a:pt x="6904" y="2522"/>
                    <a:pt x="6894" y="2513"/>
                  </a:cubicBezTo>
                  <a:cubicBezTo>
                    <a:pt x="6879" y="2481"/>
                    <a:pt x="6894" y="2481"/>
                    <a:pt x="6907" y="2481"/>
                  </a:cubicBezTo>
                  <a:lnTo>
                    <a:pt x="6907" y="2481"/>
                  </a:lnTo>
                  <a:cubicBezTo>
                    <a:pt x="6913" y="2481"/>
                    <a:pt x="6918" y="2481"/>
                    <a:pt x="6918" y="2477"/>
                  </a:cubicBezTo>
                  <a:cubicBezTo>
                    <a:pt x="6906" y="2460"/>
                    <a:pt x="6899" y="2455"/>
                    <a:pt x="6894" y="2455"/>
                  </a:cubicBezTo>
                  <a:cubicBezTo>
                    <a:pt x="6885" y="2455"/>
                    <a:pt x="6880" y="2467"/>
                    <a:pt x="6861" y="2467"/>
                  </a:cubicBezTo>
                  <a:cubicBezTo>
                    <a:pt x="6857" y="2467"/>
                    <a:pt x="6852" y="2467"/>
                    <a:pt x="6847" y="2465"/>
                  </a:cubicBezTo>
                  <a:cubicBezTo>
                    <a:pt x="6823" y="2418"/>
                    <a:pt x="6871" y="2453"/>
                    <a:pt x="6847" y="2406"/>
                  </a:cubicBezTo>
                  <a:cubicBezTo>
                    <a:pt x="6823" y="2406"/>
                    <a:pt x="6847" y="2441"/>
                    <a:pt x="6811" y="2453"/>
                  </a:cubicBezTo>
                  <a:cubicBezTo>
                    <a:pt x="6799" y="2429"/>
                    <a:pt x="6823" y="2406"/>
                    <a:pt x="6799" y="2382"/>
                  </a:cubicBezTo>
                  <a:lnTo>
                    <a:pt x="6777" y="2382"/>
                  </a:lnTo>
                  <a:cubicBezTo>
                    <a:pt x="6778" y="2386"/>
                    <a:pt x="6777" y="2390"/>
                    <a:pt x="6775" y="2394"/>
                  </a:cubicBezTo>
                  <a:lnTo>
                    <a:pt x="6752" y="2394"/>
                  </a:lnTo>
                  <a:cubicBezTo>
                    <a:pt x="6728" y="2382"/>
                    <a:pt x="6740" y="2334"/>
                    <a:pt x="6716" y="2322"/>
                  </a:cubicBezTo>
                  <a:lnTo>
                    <a:pt x="6704" y="2358"/>
                  </a:lnTo>
                  <a:cubicBezTo>
                    <a:pt x="6716" y="2370"/>
                    <a:pt x="6728" y="2370"/>
                    <a:pt x="6740" y="2394"/>
                  </a:cubicBezTo>
                  <a:cubicBezTo>
                    <a:pt x="6738" y="2393"/>
                    <a:pt x="6736" y="2392"/>
                    <a:pt x="6735" y="2392"/>
                  </a:cubicBezTo>
                  <a:cubicBezTo>
                    <a:pt x="6721" y="2392"/>
                    <a:pt x="6752" y="2456"/>
                    <a:pt x="6752" y="2489"/>
                  </a:cubicBezTo>
                  <a:cubicBezTo>
                    <a:pt x="6740" y="2489"/>
                    <a:pt x="6728" y="2489"/>
                    <a:pt x="6716" y="2477"/>
                  </a:cubicBezTo>
                  <a:cubicBezTo>
                    <a:pt x="6716" y="2537"/>
                    <a:pt x="6692" y="2560"/>
                    <a:pt x="6692" y="2620"/>
                  </a:cubicBezTo>
                  <a:cubicBezTo>
                    <a:pt x="6692" y="2572"/>
                    <a:pt x="6656" y="2572"/>
                    <a:pt x="6632" y="2549"/>
                  </a:cubicBezTo>
                  <a:cubicBezTo>
                    <a:pt x="6644" y="2537"/>
                    <a:pt x="6621" y="2489"/>
                    <a:pt x="6597" y="2465"/>
                  </a:cubicBezTo>
                  <a:lnTo>
                    <a:pt x="6597" y="2465"/>
                  </a:lnTo>
                  <a:cubicBezTo>
                    <a:pt x="6585" y="2477"/>
                    <a:pt x="6609" y="2525"/>
                    <a:pt x="6632" y="2537"/>
                  </a:cubicBezTo>
                  <a:cubicBezTo>
                    <a:pt x="6602" y="2537"/>
                    <a:pt x="6624" y="2563"/>
                    <a:pt x="6608" y="2563"/>
                  </a:cubicBezTo>
                  <a:cubicBezTo>
                    <a:pt x="6605" y="2563"/>
                    <a:pt x="6602" y="2562"/>
                    <a:pt x="6597" y="2560"/>
                  </a:cubicBezTo>
                  <a:cubicBezTo>
                    <a:pt x="6585" y="2549"/>
                    <a:pt x="6573" y="2513"/>
                    <a:pt x="6561" y="2501"/>
                  </a:cubicBezTo>
                  <a:lnTo>
                    <a:pt x="6561" y="2501"/>
                  </a:lnTo>
                  <a:cubicBezTo>
                    <a:pt x="6537" y="2513"/>
                    <a:pt x="6597" y="2560"/>
                    <a:pt x="6561" y="2560"/>
                  </a:cubicBezTo>
                  <a:cubicBezTo>
                    <a:pt x="6561" y="2560"/>
                    <a:pt x="6561" y="2549"/>
                    <a:pt x="6549" y="2549"/>
                  </a:cubicBezTo>
                  <a:cubicBezTo>
                    <a:pt x="6537" y="2549"/>
                    <a:pt x="6537" y="2572"/>
                    <a:pt x="6549" y="2596"/>
                  </a:cubicBezTo>
                  <a:cubicBezTo>
                    <a:pt x="6537" y="2585"/>
                    <a:pt x="6529" y="2581"/>
                    <a:pt x="6523" y="2581"/>
                  </a:cubicBezTo>
                  <a:cubicBezTo>
                    <a:pt x="6512" y="2581"/>
                    <a:pt x="6507" y="2595"/>
                    <a:pt x="6499" y="2595"/>
                  </a:cubicBezTo>
                  <a:cubicBezTo>
                    <a:pt x="6494" y="2595"/>
                    <a:pt x="6488" y="2589"/>
                    <a:pt x="6478" y="2572"/>
                  </a:cubicBezTo>
                  <a:lnTo>
                    <a:pt x="6478" y="2572"/>
                  </a:lnTo>
                  <a:cubicBezTo>
                    <a:pt x="6466" y="2608"/>
                    <a:pt x="6513" y="2596"/>
                    <a:pt x="6513" y="2620"/>
                  </a:cubicBezTo>
                  <a:cubicBezTo>
                    <a:pt x="6521" y="2643"/>
                    <a:pt x="6509" y="2651"/>
                    <a:pt x="6497" y="2651"/>
                  </a:cubicBezTo>
                  <a:cubicBezTo>
                    <a:pt x="6490" y="2651"/>
                    <a:pt x="6482" y="2648"/>
                    <a:pt x="6478" y="2644"/>
                  </a:cubicBezTo>
                  <a:cubicBezTo>
                    <a:pt x="6478" y="2644"/>
                    <a:pt x="6478" y="2620"/>
                    <a:pt x="6490" y="2620"/>
                  </a:cubicBezTo>
                  <a:lnTo>
                    <a:pt x="6454" y="2596"/>
                  </a:lnTo>
                  <a:cubicBezTo>
                    <a:pt x="6398" y="2596"/>
                    <a:pt x="6479" y="2681"/>
                    <a:pt x="6449" y="2681"/>
                  </a:cubicBezTo>
                  <a:cubicBezTo>
                    <a:pt x="6447" y="2681"/>
                    <a:pt x="6445" y="2680"/>
                    <a:pt x="6442" y="2680"/>
                  </a:cubicBezTo>
                  <a:cubicBezTo>
                    <a:pt x="6442" y="2656"/>
                    <a:pt x="6418" y="2656"/>
                    <a:pt x="6406" y="2620"/>
                  </a:cubicBezTo>
                  <a:lnTo>
                    <a:pt x="6406" y="2620"/>
                  </a:lnTo>
                  <a:cubicBezTo>
                    <a:pt x="6406" y="2632"/>
                    <a:pt x="6382" y="2644"/>
                    <a:pt x="6418" y="2656"/>
                  </a:cubicBezTo>
                  <a:cubicBezTo>
                    <a:pt x="6406" y="2668"/>
                    <a:pt x="6382" y="2668"/>
                    <a:pt x="6371" y="2668"/>
                  </a:cubicBezTo>
                  <a:cubicBezTo>
                    <a:pt x="6371" y="2691"/>
                    <a:pt x="6371" y="2703"/>
                    <a:pt x="6382" y="2739"/>
                  </a:cubicBezTo>
                  <a:cubicBezTo>
                    <a:pt x="6378" y="2741"/>
                    <a:pt x="6372" y="2742"/>
                    <a:pt x="6367" y="2742"/>
                  </a:cubicBezTo>
                  <a:cubicBezTo>
                    <a:pt x="6345" y="2742"/>
                    <a:pt x="6321" y="2727"/>
                    <a:pt x="6311" y="2727"/>
                  </a:cubicBezTo>
                  <a:cubicBezTo>
                    <a:pt x="6287" y="2775"/>
                    <a:pt x="6228" y="2763"/>
                    <a:pt x="6204" y="2822"/>
                  </a:cubicBezTo>
                  <a:lnTo>
                    <a:pt x="6216" y="2822"/>
                  </a:lnTo>
                  <a:cubicBezTo>
                    <a:pt x="6180" y="2834"/>
                    <a:pt x="6263" y="2858"/>
                    <a:pt x="6228" y="2882"/>
                  </a:cubicBezTo>
                  <a:cubicBezTo>
                    <a:pt x="6216" y="2858"/>
                    <a:pt x="6207" y="2855"/>
                    <a:pt x="6196" y="2855"/>
                  </a:cubicBezTo>
                  <a:cubicBezTo>
                    <a:pt x="6193" y="2855"/>
                    <a:pt x="6189" y="2855"/>
                    <a:pt x="6185" y="2855"/>
                  </a:cubicBezTo>
                  <a:cubicBezTo>
                    <a:pt x="6177" y="2855"/>
                    <a:pt x="6168" y="2854"/>
                    <a:pt x="6156" y="2846"/>
                  </a:cubicBezTo>
                  <a:cubicBezTo>
                    <a:pt x="6109" y="2858"/>
                    <a:pt x="6120" y="2941"/>
                    <a:pt x="6061" y="2941"/>
                  </a:cubicBezTo>
                  <a:cubicBezTo>
                    <a:pt x="6061" y="2930"/>
                    <a:pt x="6049" y="2918"/>
                    <a:pt x="6061" y="2906"/>
                  </a:cubicBezTo>
                  <a:lnTo>
                    <a:pt x="6061" y="2906"/>
                  </a:lnTo>
                  <a:cubicBezTo>
                    <a:pt x="6013" y="2918"/>
                    <a:pt x="6001" y="2941"/>
                    <a:pt x="5978" y="2965"/>
                  </a:cubicBezTo>
                  <a:lnTo>
                    <a:pt x="5978" y="2953"/>
                  </a:lnTo>
                  <a:cubicBezTo>
                    <a:pt x="5906" y="2953"/>
                    <a:pt x="5906" y="3025"/>
                    <a:pt x="5882" y="3072"/>
                  </a:cubicBezTo>
                  <a:cubicBezTo>
                    <a:pt x="5882" y="3061"/>
                    <a:pt x="5870" y="3049"/>
                    <a:pt x="5859" y="3037"/>
                  </a:cubicBezTo>
                  <a:cubicBezTo>
                    <a:pt x="5835" y="3049"/>
                    <a:pt x="5799" y="3072"/>
                    <a:pt x="5823" y="3120"/>
                  </a:cubicBezTo>
                  <a:cubicBezTo>
                    <a:pt x="5814" y="3118"/>
                    <a:pt x="5808" y="3118"/>
                    <a:pt x="5804" y="3118"/>
                  </a:cubicBezTo>
                  <a:cubicBezTo>
                    <a:pt x="5782" y="3118"/>
                    <a:pt x="5802" y="3134"/>
                    <a:pt x="5775" y="3134"/>
                  </a:cubicBezTo>
                  <a:cubicBezTo>
                    <a:pt x="5769" y="3134"/>
                    <a:pt x="5762" y="3134"/>
                    <a:pt x="5751" y="3132"/>
                  </a:cubicBezTo>
                  <a:cubicBezTo>
                    <a:pt x="5751" y="3132"/>
                    <a:pt x="5751" y="3132"/>
                    <a:pt x="5751" y="3120"/>
                  </a:cubicBezTo>
                  <a:cubicBezTo>
                    <a:pt x="5728" y="3120"/>
                    <a:pt x="5716" y="3132"/>
                    <a:pt x="5704" y="3144"/>
                  </a:cubicBezTo>
                  <a:cubicBezTo>
                    <a:pt x="5692" y="3203"/>
                    <a:pt x="5739" y="3263"/>
                    <a:pt x="5692" y="3287"/>
                  </a:cubicBezTo>
                  <a:cubicBezTo>
                    <a:pt x="5632" y="3227"/>
                    <a:pt x="5692" y="3251"/>
                    <a:pt x="5656" y="3203"/>
                  </a:cubicBezTo>
                  <a:lnTo>
                    <a:pt x="5656" y="3203"/>
                  </a:lnTo>
                  <a:cubicBezTo>
                    <a:pt x="5656" y="3215"/>
                    <a:pt x="5656" y="3239"/>
                    <a:pt x="5632" y="3239"/>
                  </a:cubicBezTo>
                  <a:cubicBezTo>
                    <a:pt x="5620" y="3203"/>
                    <a:pt x="5620" y="3215"/>
                    <a:pt x="5609" y="3191"/>
                  </a:cubicBezTo>
                  <a:lnTo>
                    <a:pt x="5609" y="3191"/>
                  </a:lnTo>
                  <a:cubicBezTo>
                    <a:pt x="5586" y="3191"/>
                    <a:pt x="5627" y="3276"/>
                    <a:pt x="5632" y="3276"/>
                  </a:cubicBezTo>
                  <a:cubicBezTo>
                    <a:pt x="5632" y="3276"/>
                    <a:pt x="5632" y="3276"/>
                    <a:pt x="5632" y="3275"/>
                  </a:cubicBezTo>
                  <a:cubicBezTo>
                    <a:pt x="5644" y="3287"/>
                    <a:pt x="5644" y="3287"/>
                    <a:pt x="5656" y="3287"/>
                  </a:cubicBezTo>
                  <a:cubicBezTo>
                    <a:pt x="5680" y="3322"/>
                    <a:pt x="5620" y="3322"/>
                    <a:pt x="5620" y="3346"/>
                  </a:cubicBezTo>
                  <a:cubicBezTo>
                    <a:pt x="5620" y="3346"/>
                    <a:pt x="5626" y="3344"/>
                    <a:pt x="5634" y="3344"/>
                  </a:cubicBezTo>
                  <a:cubicBezTo>
                    <a:pt x="5645" y="3344"/>
                    <a:pt x="5661" y="3349"/>
                    <a:pt x="5668" y="3370"/>
                  </a:cubicBezTo>
                  <a:cubicBezTo>
                    <a:pt x="5644" y="3382"/>
                    <a:pt x="5692" y="3442"/>
                    <a:pt x="5692" y="3477"/>
                  </a:cubicBezTo>
                  <a:cubicBezTo>
                    <a:pt x="5644" y="3477"/>
                    <a:pt x="5656" y="3418"/>
                    <a:pt x="5620" y="3382"/>
                  </a:cubicBezTo>
                  <a:cubicBezTo>
                    <a:pt x="5597" y="3382"/>
                    <a:pt x="5561" y="3358"/>
                    <a:pt x="5549" y="3334"/>
                  </a:cubicBezTo>
                  <a:cubicBezTo>
                    <a:pt x="5525" y="3346"/>
                    <a:pt x="5549" y="3394"/>
                    <a:pt x="5537" y="3418"/>
                  </a:cubicBezTo>
                  <a:lnTo>
                    <a:pt x="5525" y="3406"/>
                  </a:lnTo>
                  <a:lnTo>
                    <a:pt x="5525" y="3406"/>
                  </a:lnTo>
                  <a:cubicBezTo>
                    <a:pt x="5513" y="3430"/>
                    <a:pt x="5537" y="3501"/>
                    <a:pt x="5489" y="3501"/>
                  </a:cubicBezTo>
                  <a:lnTo>
                    <a:pt x="5513" y="3513"/>
                  </a:lnTo>
                  <a:cubicBezTo>
                    <a:pt x="5525" y="3513"/>
                    <a:pt x="5501" y="3525"/>
                    <a:pt x="5525" y="3561"/>
                  </a:cubicBezTo>
                  <a:cubicBezTo>
                    <a:pt x="5504" y="3540"/>
                    <a:pt x="5483" y="3537"/>
                    <a:pt x="5470" y="3521"/>
                  </a:cubicBezTo>
                  <a:lnTo>
                    <a:pt x="5470" y="3521"/>
                  </a:lnTo>
                  <a:cubicBezTo>
                    <a:pt x="5509" y="3586"/>
                    <a:pt x="5455" y="3610"/>
                    <a:pt x="5501" y="3668"/>
                  </a:cubicBezTo>
                  <a:cubicBezTo>
                    <a:pt x="5478" y="3668"/>
                    <a:pt x="5454" y="3632"/>
                    <a:pt x="5442" y="3620"/>
                  </a:cubicBezTo>
                  <a:cubicBezTo>
                    <a:pt x="5466" y="3608"/>
                    <a:pt x="5478" y="3620"/>
                    <a:pt x="5466" y="3584"/>
                  </a:cubicBezTo>
                  <a:lnTo>
                    <a:pt x="5466" y="3584"/>
                  </a:lnTo>
                  <a:cubicBezTo>
                    <a:pt x="5460" y="3590"/>
                    <a:pt x="5451" y="3593"/>
                    <a:pt x="5442" y="3593"/>
                  </a:cubicBezTo>
                  <a:cubicBezTo>
                    <a:pt x="5433" y="3593"/>
                    <a:pt x="5424" y="3590"/>
                    <a:pt x="5418" y="3584"/>
                  </a:cubicBezTo>
                  <a:lnTo>
                    <a:pt x="5418" y="3584"/>
                  </a:lnTo>
                  <a:cubicBezTo>
                    <a:pt x="5442" y="3632"/>
                    <a:pt x="5430" y="3680"/>
                    <a:pt x="5466" y="3715"/>
                  </a:cubicBezTo>
                  <a:cubicBezTo>
                    <a:pt x="5430" y="3703"/>
                    <a:pt x="5418" y="3703"/>
                    <a:pt x="5382" y="3680"/>
                  </a:cubicBezTo>
                  <a:lnTo>
                    <a:pt x="5382" y="3680"/>
                  </a:lnTo>
                  <a:cubicBezTo>
                    <a:pt x="5382" y="3715"/>
                    <a:pt x="5442" y="3727"/>
                    <a:pt x="5466" y="3751"/>
                  </a:cubicBezTo>
                  <a:cubicBezTo>
                    <a:pt x="5454" y="3751"/>
                    <a:pt x="5442" y="3751"/>
                    <a:pt x="5430" y="3763"/>
                  </a:cubicBezTo>
                  <a:cubicBezTo>
                    <a:pt x="5430" y="3755"/>
                    <a:pt x="5424" y="3746"/>
                    <a:pt x="5416" y="3746"/>
                  </a:cubicBezTo>
                  <a:cubicBezTo>
                    <a:pt x="5413" y="3746"/>
                    <a:pt x="5410" y="3748"/>
                    <a:pt x="5406" y="3751"/>
                  </a:cubicBezTo>
                  <a:lnTo>
                    <a:pt x="5406" y="3739"/>
                  </a:lnTo>
                  <a:cubicBezTo>
                    <a:pt x="5389" y="3732"/>
                    <a:pt x="5378" y="3729"/>
                    <a:pt x="5373" y="3729"/>
                  </a:cubicBezTo>
                  <a:cubicBezTo>
                    <a:pt x="5361" y="3729"/>
                    <a:pt x="5377" y="3746"/>
                    <a:pt x="5394" y="3763"/>
                  </a:cubicBezTo>
                  <a:cubicBezTo>
                    <a:pt x="5382" y="3763"/>
                    <a:pt x="5370" y="3775"/>
                    <a:pt x="5370" y="3775"/>
                  </a:cubicBezTo>
                  <a:cubicBezTo>
                    <a:pt x="5358" y="3775"/>
                    <a:pt x="5358" y="3787"/>
                    <a:pt x="5370" y="3787"/>
                  </a:cubicBezTo>
                  <a:lnTo>
                    <a:pt x="5239" y="3787"/>
                  </a:lnTo>
                  <a:cubicBezTo>
                    <a:pt x="5180" y="3811"/>
                    <a:pt x="5120" y="3834"/>
                    <a:pt x="5097" y="3858"/>
                  </a:cubicBezTo>
                  <a:cubicBezTo>
                    <a:pt x="5078" y="3861"/>
                    <a:pt x="5061" y="3861"/>
                    <a:pt x="5045" y="3861"/>
                  </a:cubicBezTo>
                  <a:cubicBezTo>
                    <a:pt x="4975" y="3861"/>
                    <a:pt x="4921" y="3844"/>
                    <a:pt x="4882" y="3834"/>
                  </a:cubicBezTo>
                  <a:cubicBezTo>
                    <a:pt x="4704" y="3906"/>
                    <a:pt x="4525" y="3882"/>
                    <a:pt x="4335" y="3977"/>
                  </a:cubicBezTo>
                  <a:lnTo>
                    <a:pt x="4346" y="3977"/>
                  </a:lnTo>
                  <a:cubicBezTo>
                    <a:pt x="4204" y="4013"/>
                    <a:pt x="4430" y="4013"/>
                    <a:pt x="4275" y="4061"/>
                  </a:cubicBezTo>
                  <a:cubicBezTo>
                    <a:pt x="4280" y="4036"/>
                    <a:pt x="4265" y="4030"/>
                    <a:pt x="4242" y="4030"/>
                  </a:cubicBezTo>
                  <a:cubicBezTo>
                    <a:pt x="4215" y="4030"/>
                    <a:pt x="4176" y="4039"/>
                    <a:pt x="4143" y="4039"/>
                  </a:cubicBezTo>
                  <a:cubicBezTo>
                    <a:pt x="4135" y="4039"/>
                    <a:pt x="4127" y="4038"/>
                    <a:pt x="4120" y="4037"/>
                  </a:cubicBezTo>
                  <a:cubicBezTo>
                    <a:pt x="3918" y="4061"/>
                    <a:pt x="3811" y="4192"/>
                    <a:pt x="3620" y="4215"/>
                  </a:cubicBezTo>
                  <a:cubicBezTo>
                    <a:pt x="3620" y="4204"/>
                    <a:pt x="3620" y="4180"/>
                    <a:pt x="3656" y="4168"/>
                  </a:cubicBezTo>
                  <a:lnTo>
                    <a:pt x="3656" y="4168"/>
                  </a:lnTo>
                  <a:cubicBezTo>
                    <a:pt x="3525" y="4204"/>
                    <a:pt x="3418" y="4263"/>
                    <a:pt x="3299" y="4311"/>
                  </a:cubicBezTo>
                  <a:lnTo>
                    <a:pt x="3311" y="4299"/>
                  </a:lnTo>
                  <a:lnTo>
                    <a:pt x="3311" y="4299"/>
                  </a:lnTo>
                  <a:cubicBezTo>
                    <a:pt x="3108" y="4346"/>
                    <a:pt x="2965" y="4477"/>
                    <a:pt x="2787" y="4596"/>
                  </a:cubicBezTo>
                  <a:cubicBezTo>
                    <a:pt x="2799" y="4585"/>
                    <a:pt x="2787" y="4561"/>
                    <a:pt x="2799" y="4549"/>
                  </a:cubicBezTo>
                  <a:lnTo>
                    <a:pt x="2799" y="4549"/>
                  </a:lnTo>
                  <a:cubicBezTo>
                    <a:pt x="2703" y="4585"/>
                    <a:pt x="2549" y="4668"/>
                    <a:pt x="2513" y="4751"/>
                  </a:cubicBezTo>
                  <a:cubicBezTo>
                    <a:pt x="2382" y="4763"/>
                    <a:pt x="2453" y="4799"/>
                    <a:pt x="2287" y="4846"/>
                  </a:cubicBezTo>
                  <a:cubicBezTo>
                    <a:pt x="2275" y="4846"/>
                    <a:pt x="2299" y="4835"/>
                    <a:pt x="2299" y="4823"/>
                  </a:cubicBezTo>
                  <a:lnTo>
                    <a:pt x="2299" y="4823"/>
                  </a:lnTo>
                  <a:cubicBezTo>
                    <a:pt x="2227" y="4858"/>
                    <a:pt x="2180" y="4894"/>
                    <a:pt x="2120" y="4930"/>
                  </a:cubicBezTo>
                  <a:cubicBezTo>
                    <a:pt x="1989" y="5061"/>
                    <a:pt x="2001" y="5144"/>
                    <a:pt x="1822" y="5251"/>
                  </a:cubicBezTo>
                  <a:cubicBezTo>
                    <a:pt x="1763" y="5204"/>
                    <a:pt x="1918" y="5168"/>
                    <a:pt x="1882" y="5108"/>
                  </a:cubicBezTo>
                  <a:lnTo>
                    <a:pt x="1882" y="5108"/>
                  </a:lnTo>
                  <a:cubicBezTo>
                    <a:pt x="1858" y="5144"/>
                    <a:pt x="1834" y="5180"/>
                    <a:pt x="1775" y="5204"/>
                  </a:cubicBezTo>
                  <a:cubicBezTo>
                    <a:pt x="1787" y="5156"/>
                    <a:pt x="1775" y="5180"/>
                    <a:pt x="1775" y="5144"/>
                  </a:cubicBezTo>
                  <a:cubicBezTo>
                    <a:pt x="1729" y="5156"/>
                    <a:pt x="1694" y="5311"/>
                    <a:pt x="1691" y="5311"/>
                  </a:cubicBezTo>
                  <a:cubicBezTo>
                    <a:pt x="1691" y="5311"/>
                    <a:pt x="1691" y="5311"/>
                    <a:pt x="1691" y="5311"/>
                  </a:cubicBezTo>
                  <a:lnTo>
                    <a:pt x="1691" y="5311"/>
                  </a:lnTo>
                  <a:cubicBezTo>
                    <a:pt x="1691" y="5320"/>
                    <a:pt x="1695" y="5324"/>
                    <a:pt x="1700" y="5324"/>
                  </a:cubicBezTo>
                  <a:cubicBezTo>
                    <a:pt x="1710" y="5324"/>
                    <a:pt x="1724" y="5314"/>
                    <a:pt x="1739" y="5299"/>
                  </a:cubicBezTo>
                  <a:lnTo>
                    <a:pt x="1739" y="5299"/>
                  </a:lnTo>
                  <a:cubicBezTo>
                    <a:pt x="1739" y="5370"/>
                    <a:pt x="1584" y="5430"/>
                    <a:pt x="1525" y="5513"/>
                  </a:cubicBezTo>
                  <a:cubicBezTo>
                    <a:pt x="1541" y="5497"/>
                    <a:pt x="1591" y="5464"/>
                    <a:pt x="1617" y="5464"/>
                  </a:cubicBezTo>
                  <a:cubicBezTo>
                    <a:pt x="1629" y="5464"/>
                    <a:pt x="1636" y="5471"/>
                    <a:pt x="1632" y="5489"/>
                  </a:cubicBezTo>
                  <a:cubicBezTo>
                    <a:pt x="1525" y="5561"/>
                    <a:pt x="1537" y="5644"/>
                    <a:pt x="1501" y="5728"/>
                  </a:cubicBezTo>
                  <a:cubicBezTo>
                    <a:pt x="1483" y="5736"/>
                    <a:pt x="1471" y="5740"/>
                    <a:pt x="1463" y="5740"/>
                  </a:cubicBezTo>
                  <a:cubicBezTo>
                    <a:pt x="1417" y="5740"/>
                    <a:pt x="1506" y="5617"/>
                    <a:pt x="1465" y="5597"/>
                  </a:cubicBezTo>
                  <a:cubicBezTo>
                    <a:pt x="1441" y="5597"/>
                    <a:pt x="1370" y="5597"/>
                    <a:pt x="1394" y="5549"/>
                  </a:cubicBezTo>
                  <a:lnTo>
                    <a:pt x="1394" y="5549"/>
                  </a:lnTo>
                  <a:cubicBezTo>
                    <a:pt x="1298" y="5620"/>
                    <a:pt x="1275" y="5704"/>
                    <a:pt x="1215" y="5787"/>
                  </a:cubicBezTo>
                  <a:lnTo>
                    <a:pt x="1203" y="5775"/>
                  </a:lnTo>
                  <a:cubicBezTo>
                    <a:pt x="1120" y="5870"/>
                    <a:pt x="1060" y="6025"/>
                    <a:pt x="965" y="6097"/>
                  </a:cubicBezTo>
                  <a:lnTo>
                    <a:pt x="1025" y="6061"/>
                  </a:lnTo>
                  <a:lnTo>
                    <a:pt x="1025" y="6061"/>
                  </a:lnTo>
                  <a:cubicBezTo>
                    <a:pt x="1013" y="6085"/>
                    <a:pt x="965" y="6132"/>
                    <a:pt x="965" y="6180"/>
                  </a:cubicBezTo>
                  <a:cubicBezTo>
                    <a:pt x="960" y="6175"/>
                    <a:pt x="952" y="6173"/>
                    <a:pt x="944" y="6173"/>
                  </a:cubicBezTo>
                  <a:cubicBezTo>
                    <a:pt x="925" y="6173"/>
                    <a:pt x="901" y="6182"/>
                    <a:pt x="885" y="6182"/>
                  </a:cubicBezTo>
                  <a:cubicBezTo>
                    <a:pt x="879" y="6182"/>
                    <a:pt x="874" y="6180"/>
                    <a:pt x="871" y="6175"/>
                  </a:cubicBezTo>
                  <a:lnTo>
                    <a:pt x="871" y="6175"/>
                  </a:lnTo>
                  <a:cubicBezTo>
                    <a:pt x="885" y="6272"/>
                    <a:pt x="716" y="6444"/>
                    <a:pt x="739" y="6537"/>
                  </a:cubicBezTo>
                  <a:cubicBezTo>
                    <a:pt x="732" y="6539"/>
                    <a:pt x="727" y="6539"/>
                    <a:pt x="722" y="6539"/>
                  </a:cubicBezTo>
                  <a:cubicBezTo>
                    <a:pt x="691" y="6539"/>
                    <a:pt x="690" y="6510"/>
                    <a:pt x="679" y="6490"/>
                  </a:cubicBezTo>
                  <a:cubicBezTo>
                    <a:pt x="739" y="6430"/>
                    <a:pt x="775" y="6418"/>
                    <a:pt x="775" y="6359"/>
                  </a:cubicBezTo>
                  <a:lnTo>
                    <a:pt x="775" y="6359"/>
                  </a:lnTo>
                  <a:cubicBezTo>
                    <a:pt x="735" y="6408"/>
                    <a:pt x="695" y="6433"/>
                    <a:pt x="676" y="6433"/>
                  </a:cubicBezTo>
                  <a:cubicBezTo>
                    <a:pt x="672" y="6433"/>
                    <a:pt x="669" y="6432"/>
                    <a:pt x="667" y="6430"/>
                  </a:cubicBezTo>
                  <a:cubicBezTo>
                    <a:pt x="667" y="6513"/>
                    <a:pt x="584" y="6668"/>
                    <a:pt x="596" y="6716"/>
                  </a:cubicBezTo>
                  <a:cubicBezTo>
                    <a:pt x="565" y="6739"/>
                    <a:pt x="539" y="6757"/>
                    <a:pt x="518" y="6757"/>
                  </a:cubicBezTo>
                  <a:cubicBezTo>
                    <a:pt x="507" y="6757"/>
                    <a:pt x="497" y="6752"/>
                    <a:pt x="489" y="6740"/>
                  </a:cubicBezTo>
                  <a:lnTo>
                    <a:pt x="489" y="6740"/>
                  </a:lnTo>
                  <a:cubicBezTo>
                    <a:pt x="443" y="6822"/>
                    <a:pt x="467" y="6831"/>
                    <a:pt x="499" y="6831"/>
                  </a:cubicBezTo>
                  <a:cubicBezTo>
                    <a:pt x="508" y="6831"/>
                    <a:pt x="517" y="6830"/>
                    <a:pt x="526" y="6830"/>
                  </a:cubicBezTo>
                  <a:cubicBezTo>
                    <a:pt x="557" y="6830"/>
                    <a:pt x="576" y="6840"/>
                    <a:pt x="513" y="6930"/>
                  </a:cubicBezTo>
                  <a:cubicBezTo>
                    <a:pt x="497" y="6942"/>
                    <a:pt x="487" y="6947"/>
                    <a:pt x="480" y="6947"/>
                  </a:cubicBezTo>
                  <a:cubicBezTo>
                    <a:pt x="457" y="6947"/>
                    <a:pt x="480" y="6890"/>
                    <a:pt x="469" y="6890"/>
                  </a:cubicBezTo>
                  <a:lnTo>
                    <a:pt x="469" y="6890"/>
                  </a:lnTo>
                  <a:cubicBezTo>
                    <a:pt x="464" y="6890"/>
                    <a:pt x="453" y="6900"/>
                    <a:pt x="429" y="6930"/>
                  </a:cubicBezTo>
                  <a:lnTo>
                    <a:pt x="441" y="6894"/>
                  </a:lnTo>
                  <a:lnTo>
                    <a:pt x="441" y="6894"/>
                  </a:lnTo>
                  <a:cubicBezTo>
                    <a:pt x="286" y="6930"/>
                    <a:pt x="465" y="7013"/>
                    <a:pt x="394" y="7109"/>
                  </a:cubicBezTo>
                  <a:cubicBezTo>
                    <a:pt x="347" y="7099"/>
                    <a:pt x="380" y="7046"/>
                    <a:pt x="358" y="7046"/>
                  </a:cubicBezTo>
                  <a:cubicBezTo>
                    <a:pt x="351" y="7046"/>
                    <a:pt x="340" y="7051"/>
                    <a:pt x="322" y="7061"/>
                  </a:cubicBezTo>
                  <a:cubicBezTo>
                    <a:pt x="275" y="7168"/>
                    <a:pt x="322" y="7263"/>
                    <a:pt x="251" y="7347"/>
                  </a:cubicBezTo>
                  <a:lnTo>
                    <a:pt x="239" y="7323"/>
                  </a:lnTo>
                  <a:cubicBezTo>
                    <a:pt x="203" y="7382"/>
                    <a:pt x="120" y="7502"/>
                    <a:pt x="96" y="7573"/>
                  </a:cubicBezTo>
                  <a:cubicBezTo>
                    <a:pt x="87" y="7573"/>
                    <a:pt x="85" y="7566"/>
                    <a:pt x="89" y="7558"/>
                  </a:cubicBezTo>
                  <a:lnTo>
                    <a:pt x="89" y="7558"/>
                  </a:lnTo>
                  <a:cubicBezTo>
                    <a:pt x="17" y="7654"/>
                    <a:pt x="93" y="7611"/>
                    <a:pt x="1" y="7692"/>
                  </a:cubicBezTo>
                  <a:lnTo>
                    <a:pt x="13" y="7728"/>
                  </a:lnTo>
                  <a:cubicBezTo>
                    <a:pt x="60" y="7692"/>
                    <a:pt x="132" y="7609"/>
                    <a:pt x="132" y="7537"/>
                  </a:cubicBezTo>
                  <a:cubicBezTo>
                    <a:pt x="132" y="7552"/>
                    <a:pt x="137" y="7558"/>
                    <a:pt x="145" y="7558"/>
                  </a:cubicBezTo>
                  <a:cubicBezTo>
                    <a:pt x="170" y="7558"/>
                    <a:pt x="224" y="7510"/>
                    <a:pt x="260" y="7510"/>
                  </a:cubicBezTo>
                  <a:cubicBezTo>
                    <a:pt x="271" y="7510"/>
                    <a:pt x="280" y="7515"/>
                    <a:pt x="286" y="7525"/>
                  </a:cubicBezTo>
                  <a:lnTo>
                    <a:pt x="275" y="7502"/>
                  </a:lnTo>
                  <a:cubicBezTo>
                    <a:pt x="441" y="7394"/>
                    <a:pt x="560" y="7204"/>
                    <a:pt x="715" y="7037"/>
                  </a:cubicBezTo>
                  <a:cubicBezTo>
                    <a:pt x="751" y="6882"/>
                    <a:pt x="882" y="6847"/>
                    <a:pt x="929" y="6704"/>
                  </a:cubicBezTo>
                  <a:cubicBezTo>
                    <a:pt x="894" y="6644"/>
                    <a:pt x="941" y="6668"/>
                    <a:pt x="1013" y="6561"/>
                  </a:cubicBezTo>
                  <a:lnTo>
                    <a:pt x="1013" y="6561"/>
                  </a:lnTo>
                  <a:cubicBezTo>
                    <a:pt x="996" y="6589"/>
                    <a:pt x="1003" y="6598"/>
                    <a:pt x="1018" y="6598"/>
                  </a:cubicBezTo>
                  <a:cubicBezTo>
                    <a:pt x="1036" y="6598"/>
                    <a:pt x="1065" y="6586"/>
                    <a:pt x="1084" y="6573"/>
                  </a:cubicBezTo>
                  <a:cubicBezTo>
                    <a:pt x="1084" y="6537"/>
                    <a:pt x="1096" y="6513"/>
                    <a:pt x="1120" y="6490"/>
                  </a:cubicBezTo>
                  <a:cubicBezTo>
                    <a:pt x="1144" y="6478"/>
                    <a:pt x="1298" y="6394"/>
                    <a:pt x="1310" y="6311"/>
                  </a:cubicBezTo>
                  <a:cubicBezTo>
                    <a:pt x="1322" y="6304"/>
                    <a:pt x="1329" y="6301"/>
                    <a:pt x="1333" y="6301"/>
                  </a:cubicBezTo>
                  <a:cubicBezTo>
                    <a:pt x="1349" y="6301"/>
                    <a:pt x="1310" y="6351"/>
                    <a:pt x="1310" y="6370"/>
                  </a:cubicBezTo>
                  <a:cubicBezTo>
                    <a:pt x="1358" y="6370"/>
                    <a:pt x="1334" y="6299"/>
                    <a:pt x="1370" y="6299"/>
                  </a:cubicBezTo>
                  <a:cubicBezTo>
                    <a:pt x="1370" y="6299"/>
                    <a:pt x="1370" y="6299"/>
                    <a:pt x="1370" y="6311"/>
                  </a:cubicBezTo>
                  <a:cubicBezTo>
                    <a:pt x="1441" y="6216"/>
                    <a:pt x="1513" y="6180"/>
                    <a:pt x="1608" y="6097"/>
                  </a:cubicBezTo>
                  <a:cubicBezTo>
                    <a:pt x="1560" y="6049"/>
                    <a:pt x="1679" y="5989"/>
                    <a:pt x="1703" y="5942"/>
                  </a:cubicBezTo>
                  <a:cubicBezTo>
                    <a:pt x="1703" y="5946"/>
                    <a:pt x="1705" y="5947"/>
                    <a:pt x="1709" y="5947"/>
                  </a:cubicBezTo>
                  <a:cubicBezTo>
                    <a:pt x="1726" y="5947"/>
                    <a:pt x="1781" y="5904"/>
                    <a:pt x="1810" y="5894"/>
                  </a:cubicBezTo>
                  <a:lnTo>
                    <a:pt x="1822" y="5811"/>
                  </a:lnTo>
                  <a:cubicBezTo>
                    <a:pt x="1846" y="5739"/>
                    <a:pt x="1918" y="5775"/>
                    <a:pt x="1965" y="5704"/>
                  </a:cubicBezTo>
                  <a:lnTo>
                    <a:pt x="1941" y="5704"/>
                  </a:lnTo>
                  <a:cubicBezTo>
                    <a:pt x="1977" y="5644"/>
                    <a:pt x="2132" y="5573"/>
                    <a:pt x="2203" y="5561"/>
                  </a:cubicBezTo>
                  <a:cubicBezTo>
                    <a:pt x="2299" y="5454"/>
                    <a:pt x="2394" y="5358"/>
                    <a:pt x="2489" y="5299"/>
                  </a:cubicBezTo>
                  <a:cubicBezTo>
                    <a:pt x="2596" y="5227"/>
                    <a:pt x="2691" y="5180"/>
                    <a:pt x="2799" y="5132"/>
                  </a:cubicBezTo>
                  <a:cubicBezTo>
                    <a:pt x="2906" y="5085"/>
                    <a:pt x="3013" y="5037"/>
                    <a:pt x="3132" y="4989"/>
                  </a:cubicBezTo>
                  <a:cubicBezTo>
                    <a:pt x="3251" y="4942"/>
                    <a:pt x="3370" y="4894"/>
                    <a:pt x="3501" y="4823"/>
                  </a:cubicBezTo>
                  <a:cubicBezTo>
                    <a:pt x="3525" y="4787"/>
                    <a:pt x="3465" y="4799"/>
                    <a:pt x="3477" y="4763"/>
                  </a:cubicBezTo>
                  <a:cubicBezTo>
                    <a:pt x="3525" y="4727"/>
                    <a:pt x="3549" y="4715"/>
                    <a:pt x="3596" y="4704"/>
                  </a:cubicBezTo>
                  <a:cubicBezTo>
                    <a:pt x="3576" y="4704"/>
                    <a:pt x="3565" y="4705"/>
                    <a:pt x="3560" y="4706"/>
                  </a:cubicBezTo>
                  <a:lnTo>
                    <a:pt x="3560" y="4706"/>
                  </a:lnTo>
                  <a:cubicBezTo>
                    <a:pt x="3560" y="4706"/>
                    <a:pt x="3561" y="4705"/>
                    <a:pt x="3561" y="4704"/>
                  </a:cubicBezTo>
                  <a:lnTo>
                    <a:pt x="3561" y="4704"/>
                  </a:lnTo>
                  <a:cubicBezTo>
                    <a:pt x="3537" y="4715"/>
                    <a:pt x="3513" y="4727"/>
                    <a:pt x="3489" y="4751"/>
                  </a:cubicBezTo>
                  <a:cubicBezTo>
                    <a:pt x="3477" y="4751"/>
                    <a:pt x="3489" y="4739"/>
                    <a:pt x="3477" y="4739"/>
                  </a:cubicBezTo>
                  <a:cubicBezTo>
                    <a:pt x="3453" y="4751"/>
                    <a:pt x="3430" y="4787"/>
                    <a:pt x="3394" y="4799"/>
                  </a:cubicBezTo>
                  <a:cubicBezTo>
                    <a:pt x="3430" y="4751"/>
                    <a:pt x="3430" y="4704"/>
                    <a:pt x="3501" y="4692"/>
                  </a:cubicBezTo>
                  <a:lnTo>
                    <a:pt x="3501" y="4692"/>
                  </a:lnTo>
                  <a:cubicBezTo>
                    <a:pt x="3501" y="4704"/>
                    <a:pt x="3489" y="4704"/>
                    <a:pt x="3477" y="4715"/>
                  </a:cubicBezTo>
                  <a:cubicBezTo>
                    <a:pt x="3525" y="4692"/>
                    <a:pt x="3525" y="4668"/>
                    <a:pt x="3573" y="4668"/>
                  </a:cubicBezTo>
                  <a:cubicBezTo>
                    <a:pt x="3607" y="4661"/>
                    <a:pt x="3613" y="4654"/>
                    <a:pt x="3615" y="4654"/>
                  </a:cubicBezTo>
                  <a:lnTo>
                    <a:pt x="3615" y="4654"/>
                  </a:lnTo>
                  <a:cubicBezTo>
                    <a:pt x="3616" y="4654"/>
                    <a:pt x="3615" y="4658"/>
                    <a:pt x="3620" y="4668"/>
                  </a:cubicBezTo>
                  <a:lnTo>
                    <a:pt x="3799" y="4620"/>
                  </a:lnTo>
                  <a:cubicBezTo>
                    <a:pt x="3845" y="4555"/>
                    <a:pt x="3927" y="4548"/>
                    <a:pt x="3973" y="4548"/>
                  </a:cubicBezTo>
                  <a:cubicBezTo>
                    <a:pt x="3986" y="4548"/>
                    <a:pt x="3996" y="4549"/>
                    <a:pt x="4001" y="4549"/>
                  </a:cubicBezTo>
                  <a:cubicBezTo>
                    <a:pt x="4001" y="4596"/>
                    <a:pt x="3894" y="4596"/>
                    <a:pt x="3870" y="4656"/>
                  </a:cubicBezTo>
                  <a:lnTo>
                    <a:pt x="3942" y="4668"/>
                  </a:lnTo>
                  <a:lnTo>
                    <a:pt x="3942" y="4632"/>
                  </a:lnTo>
                  <a:lnTo>
                    <a:pt x="4025" y="4608"/>
                  </a:lnTo>
                  <a:lnTo>
                    <a:pt x="4025" y="4620"/>
                  </a:lnTo>
                  <a:cubicBezTo>
                    <a:pt x="4025" y="4596"/>
                    <a:pt x="4025" y="4585"/>
                    <a:pt x="4061" y="4585"/>
                  </a:cubicBezTo>
                  <a:cubicBezTo>
                    <a:pt x="4061" y="4585"/>
                    <a:pt x="4066" y="4590"/>
                    <a:pt x="4066" y="4593"/>
                  </a:cubicBezTo>
                  <a:lnTo>
                    <a:pt x="4066" y="4593"/>
                  </a:lnTo>
                  <a:lnTo>
                    <a:pt x="4120" y="4561"/>
                  </a:lnTo>
                  <a:lnTo>
                    <a:pt x="4120" y="4561"/>
                  </a:lnTo>
                  <a:cubicBezTo>
                    <a:pt x="4112" y="4577"/>
                    <a:pt x="4115" y="4581"/>
                    <a:pt x="4122" y="4581"/>
                  </a:cubicBezTo>
                  <a:cubicBezTo>
                    <a:pt x="4130" y="4581"/>
                    <a:pt x="4142" y="4577"/>
                    <a:pt x="4154" y="4577"/>
                  </a:cubicBezTo>
                  <a:cubicBezTo>
                    <a:pt x="4165" y="4577"/>
                    <a:pt x="4176" y="4581"/>
                    <a:pt x="4180" y="4596"/>
                  </a:cubicBezTo>
                  <a:cubicBezTo>
                    <a:pt x="4359" y="4563"/>
                    <a:pt x="4401" y="4476"/>
                    <a:pt x="4565" y="4476"/>
                  </a:cubicBezTo>
                  <a:cubicBezTo>
                    <a:pt x="4575" y="4476"/>
                    <a:pt x="4585" y="4477"/>
                    <a:pt x="4596" y="4477"/>
                  </a:cubicBezTo>
                  <a:cubicBezTo>
                    <a:pt x="4561" y="4465"/>
                    <a:pt x="4632" y="4394"/>
                    <a:pt x="4692" y="4394"/>
                  </a:cubicBezTo>
                  <a:cubicBezTo>
                    <a:pt x="4727" y="4394"/>
                    <a:pt x="4727" y="4406"/>
                    <a:pt x="4716" y="4418"/>
                  </a:cubicBezTo>
                  <a:cubicBezTo>
                    <a:pt x="4739" y="4406"/>
                    <a:pt x="4763" y="4394"/>
                    <a:pt x="4787" y="4382"/>
                  </a:cubicBezTo>
                  <a:cubicBezTo>
                    <a:pt x="4814" y="4396"/>
                    <a:pt x="4840" y="4401"/>
                    <a:pt x="4867" y="4401"/>
                  </a:cubicBezTo>
                  <a:cubicBezTo>
                    <a:pt x="4934" y="4401"/>
                    <a:pt x="5003" y="4370"/>
                    <a:pt x="5097" y="4370"/>
                  </a:cubicBezTo>
                  <a:lnTo>
                    <a:pt x="5097" y="4394"/>
                  </a:lnTo>
                  <a:cubicBezTo>
                    <a:pt x="5132" y="4370"/>
                    <a:pt x="5192" y="4334"/>
                    <a:pt x="5263" y="4334"/>
                  </a:cubicBezTo>
                  <a:lnTo>
                    <a:pt x="5251" y="4382"/>
                  </a:lnTo>
                  <a:cubicBezTo>
                    <a:pt x="5256" y="4383"/>
                    <a:pt x="5261" y="4383"/>
                    <a:pt x="5265" y="4383"/>
                  </a:cubicBezTo>
                  <a:cubicBezTo>
                    <a:pt x="5339" y="4383"/>
                    <a:pt x="5319" y="4298"/>
                    <a:pt x="5392" y="4298"/>
                  </a:cubicBezTo>
                  <a:cubicBezTo>
                    <a:pt x="5396" y="4298"/>
                    <a:pt x="5401" y="4298"/>
                    <a:pt x="5406" y="4299"/>
                  </a:cubicBezTo>
                  <a:cubicBezTo>
                    <a:pt x="5406" y="4263"/>
                    <a:pt x="5347" y="4251"/>
                    <a:pt x="5323" y="4215"/>
                  </a:cubicBezTo>
                  <a:lnTo>
                    <a:pt x="5323" y="4215"/>
                  </a:lnTo>
                  <a:cubicBezTo>
                    <a:pt x="5341" y="4233"/>
                    <a:pt x="5376" y="4242"/>
                    <a:pt x="5405" y="4242"/>
                  </a:cubicBezTo>
                  <a:cubicBezTo>
                    <a:pt x="5433" y="4242"/>
                    <a:pt x="5454" y="4233"/>
                    <a:pt x="5442" y="4215"/>
                  </a:cubicBezTo>
                  <a:cubicBezTo>
                    <a:pt x="5471" y="4208"/>
                    <a:pt x="5488" y="4205"/>
                    <a:pt x="5498" y="4205"/>
                  </a:cubicBezTo>
                  <a:cubicBezTo>
                    <a:pt x="5519" y="4205"/>
                    <a:pt x="5505" y="4219"/>
                    <a:pt x="5513" y="4227"/>
                  </a:cubicBezTo>
                  <a:lnTo>
                    <a:pt x="5573" y="4192"/>
                  </a:lnTo>
                  <a:cubicBezTo>
                    <a:pt x="5644" y="4192"/>
                    <a:pt x="5597" y="4251"/>
                    <a:pt x="5573" y="4275"/>
                  </a:cubicBezTo>
                  <a:cubicBezTo>
                    <a:pt x="5603" y="4251"/>
                    <a:pt x="5635" y="4245"/>
                    <a:pt x="5671" y="4245"/>
                  </a:cubicBezTo>
                  <a:cubicBezTo>
                    <a:pt x="5707" y="4245"/>
                    <a:pt x="5745" y="4251"/>
                    <a:pt x="5787" y="4251"/>
                  </a:cubicBezTo>
                  <a:lnTo>
                    <a:pt x="5751" y="4275"/>
                  </a:lnTo>
                  <a:cubicBezTo>
                    <a:pt x="5787" y="4275"/>
                    <a:pt x="5811" y="4275"/>
                    <a:pt x="5847" y="4287"/>
                  </a:cubicBezTo>
                  <a:cubicBezTo>
                    <a:pt x="5879" y="4267"/>
                    <a:pt x="5923" y="4258"/>
                    <a:pt x="5969" y="4258"/>
                  </a:cubicBezTo>
                  <a:cubicBezTo>
                    <a:pt x="6007" y="4258"/>
                    <a:pt x="6047" y="4264"/>
                    <a:pt x="6085" y="4275"/>
                  </a:cubicBezTo>
                  <a:lnTo>
                    <a:pt x="6025" y="4323"/>
                  </a:lnTo>
                  <a:cubicBezTo>
                    <a:pt x="6035" y="4327"/>
                    <a:pt x="6041" y="4329"/>
                    <a:pt x="6046" y="4329"/>
                  </a:cubicBezTo>
                  <a:cubicBezTo>
                    <a:pt x="6065" y="4329"/>
                    <a:pt x="6054" y="4299"/>
                    <a:pt x="6073" y="4299"/>
                  </a:cubicBezTo>
                  <a:cubicBezTo>
                    <a:pt x="6092" y="4293"/>
                    <a:pt x="6107" y="4291"/>
                    <a:pt x="6121" y="4291"/>
                  </a:cubicBezTo>
                  <a:cubicBezTo>
                    <a:pt x="6168" y="4291"/>
                    <a:pt x="6188" y="4319"/>
                    <a:pt x="6216" y="4346"/>
                  </a:cubicBezTo>
                  <a:cubicBezTo>
                    <a:pt x="6236" y="4340"/>
                    <a:pt x="6255" y="4338"/>
                    <a:pt x="6273" y="4338"/>
                  </a:cubicBezTo>
                  <a:cubicBezTo>
                    <a:pt x="6378" y="4338"/>
                    <a:pt x="6468" y="4419"/>
                    <a:pt x="6560" y="4419"/>
                  </a:cubicBezTo>
                  <a:cubicBezTo>
                    <a:pt x="6580" y="4419"/>
                    <a:pt x="6600" y="4415"/>
                    <a:pt x="6621" y="4406"/>
                  </a:cubicBezTo>
                  <a:lnTo>
                    <a:pt x="6621" y="4442"/>
                  </a:lnTo>
                  <a:cubicBezTo>
                    <a:pt x="6647" y="4435"/>
                    <a:pt x="6672" y="4432"/>
                    <a:pt x="6698" y="4432"/>
                  </a:cubicBezTo>
                  <a:cubicBezTo>
                    <a:pt x="6819" y="4432"/>
                    <a:pt x="6931" y="4499"/>
                    <a:pt x="7041" y="4499"/>
                  </a:cubicBezTo>
                  <a:cubicBezTo>
                    <a:pt x="7063" y="4499"/>
                    <a:pt x="7086" y="4496"/>
                    <a:pt x="7109" y="4489"/>
                  </a:cubicBezTo>
                  <a:cubicBezTo>
                    <a:pt x="7152" y="4540"/>
                    <a:pt x="7184" y="4554"/>
                    <a:pt x="7210" y="4554"/>
                  </a:cubicBezTo>
                  <a:cubicBezTo>
                    <a:pt x="7244" y="4554"/>
                    <a:pt x="7271" y="4531"/>
                    <a:pt x="7305" y="4531"/>
                  </a:cubicBezTo>
                  <a:cubicBezTo>
                    <a:pt x="7331" y="4531"/>
                    <a:pt x="7363" y="4546"/>
                    <a:pt x="7406" y="4596"/>
                  </a:cubicBezTo>
                  <a:lnTo>
                    <a:pt x="7406" y="4585"/>
                  </a:lnTo>
                  <a:cubicBezTo>
                    <a:pt x="7668" y="4704"/>
                    <a:pt x="7930" y="4882"/>
                    <a:pt x="8156" y="5073"/>
                  </a:cubicBezTo>
                  <a:cubicBezTo>
                    <a:pt x="8383" y="5275"/>
                    <a:pt x="8585" y="5489"/>
                    <a:pt x="8764" y="5704"/>
                  </a:cubicBezTo>
                  <a:lnTo>
                    <a:pt x="8740" y="5716"/>
                  </a:lnTo>
                  <a:cubicBezTo>
                    <a:pt x="8978" y="6085"/>
                    <a:pt x="9133" y="6490"/>
                    <a:pt x="9180" y="6906"/>
                  </a:cubicBezTo>
                  <a:cubicBezTo>
                    <a:pt x="9228" y="7323"/>
                    <a:pt x="9145" y="7752"/>
                    <a:pt x="8942" y="8144"/>
                  </a:cubicBezTo>
                  <a:cubicBezTo>
                    <a:pt x="8930" y="8216"/>
                    <a:pt x="8990" y="8204"/>
                    <a:pt x="8978" y="8275"/>
                  </a:cubicBezTo>
                  <a:cubicBezTo>
                    <a:pt x="8967" y="8297"/>
                    <a:pt x="8937" y="8348"/>
                    <a:pt x="8913" y="8348"/>
                  </a:cubicBezTo>
                  <a:cubicBezTo>
                    <a:pt x="8911" y="8348"/>
                    <a:pt x="8909" y="8348"/>
                    <a:pt x="8907" y="8347"/>
                  </a:cubicBezTo>
                  <a:cubicBezTo>
                    <a:pt x="8930" y="8287"/>
                    <a:pt x="8883" y="8311"/>
                    <a:pt x="8883" y="8287"/>
                  </a:cubicBezTo>
                  <a:cubicBezTo>
                    <a:pt x="8847" y="8371"/>
                    <a:pt x="8752" y="8454"/>
                    <a:pt x="8728" y="8549"/>
                  </a:cubicBezTo>
                  <a:lnTo>
                    <a:pt x="8799" y="8502"/>
                  </a:lnTo>
                  <a:lnTo>
                    <a:pt x="8799" y="8502"/>
                  </a:lnTo>
                  <a:cubicBezTo>
                    <a:pt x="8787" y="8549"/>
                    <a:pt x="8752" y="8585"/>
                    <a:pt x="8728" y="8609"/>
                  </a:cubicBezTo>
                  <a:cubicBezTo>
                    <a:pt x="8717" y="8588"/>
                    <a:pt x="8670" y="8595"/>
                    <a:pt x="8667" y="8580"/>
                  </a:cubicBezTo>
                  <a:lnTo>
                    <a:pt x="8667" y="8580"/>
                  </a:lnTo>
                  <a:cubicBezTo>
                    <a:pt x="8631" y="8761"/>
                    <a:pt x="8548" y="8658"/>
                    <a:pt x="8478" y="8787"/>
                  </a:cubicBezTo>
                  <a:cubicBezTo>
                    <a:pt x="8514" y="8859"/>
                    <a:pt x="8406" y="9037"/>
                    <a:pt x="8335" y="9168"/>
                  </a:cubicBezTo>
                  <a:cubicBezTo>
                    <a:pt x="8311" y="9180"/>
                    <a:pt x="8287" y="9180"/>
                    <a:pt x="8264" y="9192"/>
                  </a:cubicBezTo>
                  <a:cubicBezTo>
                    <a:pt x="8335" y="9145"/>
                    <a:pt x="8228" y="9145"/>
                    <a:pt x="8323" y="9085"/>
                  </a:cubicBezTo>
                  <a:lnTo>
                    <a:pt x="8323" y="9085"/>
                  </a:lnTo>
                  <a:cubicBezTo>
                    <a:pt x="8240" y="9121"/>
                    <a:pt x="8180" y="9192"/>
                    <a:pt x="8097" y="9240"/>
                  </a:cubicBezTo>
                  <a:cubicBezTo>
                    <a:pt x="8121" y="9240"/>
                    <a:pt x="8133" y="9264"/>
                    <a:pt x="8109" y="9287"/>
                  </a:cubicBezTo>
                  <a:cubicBezTo>
                    <a:pt x="8091" y="9295"/>
                    <a:pt x="8077" y="9296"/>
                    <a:pt x="8064" y="9296"/>
                  </a:cubicBezTo>
                  <a:cubicBezTo>
                    <a:pt x="8050" y="9296"/>
                    <a:pt x="8038" y="9294"/>
                    <a:pt x="8026" y="9294"/>
                  </a:cubicBezTo>
                  <a:cubicBezTo>
                    <a:pt x="8011" y="9294"/>
                    <a:pt x="7996" y="9297"/>
                    <a:pt x="7978" y="9311"/>
                  </a:cubicBezTo>
                  <a:lnTo>
                    <a:pt x="8014" y="9252"/>
                  </a:lnTo>
                  <a:cubicBezTo>
                    <a:pt x="7966" y="9252"/>
                    <a:pt x="7954" y="9299"/>
                    <a:pt x="7918" y="9323"/>
                  </a:cubicBezTo>
                  <a:cubicBezTo>
                    <a:pt x="7910" y="9315"/>
                    <a:pt x="7896" y="9314"/>
                    <a:pt x="7880" y="9314"/>
                  </a:cubicBezTo>
                  <a:cubicBezTo>
                    <a:pt x="7872" y="9314"/>
                    <a:pt x="7864" y="9314"/>
                    <a:pt x="7856" y="9314"/>
                  </a:cubicBezTo>
                  <a:cubicBezTo>
                    <a:pt x="7832" y="9314"/>
                    <a:pt x="7811" y="9311"/>
                    <a:pt x="7811" y="9287"/>
                  </a:cubicBezTo>
                  <a:cubicBezTo>
                    <a:pt x="7752" y="9371"/>
                    <a:pt x="7716" y="9347"/>
                    <a:pt x="7644" y="9407"/>
                  </a:cubicBezTo>
                  <a:cubicBezTo>
                    <a:pt x="7740" y="9407"/>
                    <a:pt x="7633" y="9454"/>
                    <a:pt x="7656" y="9478"/>
                  </a:cubicBezTo>
                  <a:lnTo>
                    <a:pt x="7752" y="9430"/>
                  </a:lnTo>
                  <a:lnTo>
                    <a:pt x="7752" y="9430"/>
                  </a:lnTo>
                  <a:cubicBezTo>
                    <a:pt x="7723" y="9435"/>
                    <a:pt x="7707" y="9437"/>
                    <a:pt x="7699" y="9437"/>
                  </a:cubicBezTo>
                  <a:cubicBezTo>
                    <a:pt x="7663" y="9437"/>
                    <a:pt x="7793" y="9398"/>
                    <a:pt x="7764" y="9359"/>
                  </a:cubicBezTo>
                  <a:cubicBezTo>
                    <a:pt x="7823" y="9359"/>
                    <a:pt x="7742" y="9442"/>
                    <a:pt x="7775" y="9442"/>
                  </a:cubicBezTo>
                  <a:cubicBezTo>
                    <a:pt x="7782" y="9442"/>
                    <a:pt x="7793" y="9438"/>
                    <a:pt x="7811" y="9430"/>
                  </a:cubicBezTo>
                  <a:lnTo>
                    <a:pt x="7811" y="9430"/>
                  </a:lnTo>
                  <a:cubicBezTo>
                    <a:pt x="7692" y="9502"/>
                    <a:pt x="7656" y="9490"/>
                    <a:pt x="7525" y="9573"/>
                  </a:cubicBezTo>
                  <a:cubicBezTo>
                    <a:pt x="7542" y="9566"/>
                    <a:pt x="7552" y="9563"/>
                    <a:pt x="7557" y="9563"/>
                  </a:cubicBezTo>
                  <a:cubicBezTo>
                    <a:pt x="7576" y="9563"/>
                    <a:pt x="7523" y="9609"/>
                    <a:pt x="7561" y="9609"/>
                  </a:cubicBezTo>
                  <a:cubicBezTo>
                    <a:pt x="7529" y="9620"/>
                    <a:pt x="7514" y="9624"/>
                    <a:pt x="7507" y="9624"/>
                  </a:cubicBezTo>
                  <a:cubicBezTo>
                    <a:pt x="7493" y="9624"/>
                    <a:pt x="7523" y="9602"/>
                    <a:pt x="7490" y="9585"/>
                  </a:cubicBezTo>
                  <a:cubicBezTo>
                    <a:pt x="7470" y="9589"/>
                    <a:pt x="7453" y="9589"/>
                    <a:pt x="7437" y="9589"/>
                  </a:cubicBezTo>
                  <a:lnTo>
                    <a:pt x="7437" y="9589"/>
                  </a:lnTo>
                  <a:cubicBezTo>
                    <a:pt x="7405" y="9589"/>
                    <a:pt x="7379" y="9589"/>
                    <a:pt x="7347" y="9621"/>
                  </a:cubicBezTo>
                  <a:cubicBezTo>
                    <a:pt x="7252" y="9621"/>
                    <a:pt x="7359" y="9573"/>
                    <a:pt x="7311" y="9561"/>
                  </a:cubicBezTo>
                  <a:cubicBezTo>
                    <a:pt x="7323" y="9549"/>
                    <a:pt x="7394" y="9537"/>
                    <a:pt x="7454" y="9526"/>
                  </a:cubicBezTo>
                  <a:cubicBezTo>
                    <a:pt x="7514" y="9514"/>
                    <a:pt x="7561" y="9490"/>
                    <a:pt x="7525" y="9442"/>
                  </a:cubicBezTo>
                  <a:cubicBezTo>
                    <a:pt x="7573" y="9430"/>
                    <a:pt x="7621" y="9371"/>
                    <a:pt x="7692" y="9347"/>
                  </a:cubicBezTo>
                  <a:cubicBezTo>
                    <a:pt x="7668" y="9347"/>
                    <a:pt x="7642" y="9346"/>
                    <a:pt x="7615" y="9346"/>
                  </a:cubicBezTo>
                  <a:cubicBezTo>
                    <a:pt x="7561" y="9346"/>
                    <a:pt x="7506" y="9351"/>
                    <a:pt x="7466" y="9383"/>
                  </a:cubicBezTo>
                  <a:lnTo>
                    <a:pt x="7478" y="9454"/>
                  </a:lnTo>
                  <a:cubicBezTo>
                    <a:pt x="7418" y="9466"/>
                    <a:pt x="7418" y="9514"/>
                    <a:pt x="7371" y="9514"/>
                  </a:cubicBezTo>
                  <a:cubicBezTo>
                    <a:pt x="7388" y="9496"/>
                    <a:pt x="7367" y="9485"/>
                    <a:pt x="7336" y="9485"/>
                  </a:cubicBezTo>
                  <a:cubicBezTo>
                    <a:pt x="7325" y="9485"/>
                    <a:pt x="7312" y="9487"/>
                    <a:pt x="7299" y="9490"/>
                  </a:cubicBezTo>
                  <a:cubicBezTo>
                    <a:pt x="7311" y="9490"/>
                    <a:pt x="7335" y="9490"/>
                    <a:pt x="7335" y="9502"/>
                  </a:cubicBezTo>
                  <a:cubicBezTo>
                    <a:pt x="7252" y="9526"/>
                    <a:pt x="7240" y="9561"/>
                    <a:pt x="7133" y="9597"/>
                  </a:cubicBezTo>
                  <a:cubicBezTo>
                    <a:pt x="7228" y="9597"/>
                    <a:pt x="7252" y="9621"/>
                    <a:pt x="7335" y="9633"/>
                  </a:cubicBezTo>
                  <a:cubicBezTo>
                    <a:pt x="7330" y="9653"/>
                    <a:pt x="7318" y="9658"/>
                    <a:pt x="7302" y="9658"/>
                  </a:cubicBezTo>
                  <a:cubicBezTo>
                    <a:pt x="7288" y="9658"/>
                    <a:pt x="7270" y="9654"/>
                    <a:pt x="7251" y="9654"/>
                  </a:cubicBezTo>
                  <a:cubicBezTo>
                    <a:pt x="7244" y="9654"/>
                    <a:pt x="7238" y="9654"/>
                    <a:pt x="7231" y="9656"/>
                  </a:cubicBezTo>
                  <a:lnTo>
                    <a:pt x="7231" y="9656"/>
                  </a:lnTo>
                  <a:cubicBezTo>
                    <a:pt x="7233" y="9655"/>
                    <a:pt x="7235" y="9652"/>
                    <a:pt x="7228" y="9645"/>
                  </a:cubicBezTo>
                  <a:lnTo>
                    <a:pt x="7180" y="9668"/>
                  </a:lnTo>
                  <a:cubicBezTo>
                    <a:pt x="7061" y="9668"/>
                    <a:pt x="7180" y="9609"/>
                    <a:pt x="7085" y="9597"/>
                  </a:cubicBezTo>
                  <a:cubicBezTo>
                    <a:pt x="7070" y="9588"/>
                    <a:pt x="7058" y="9585"/>
                    <a:pt x="7047" y="9585"/>
                  </a:cubicBezTo>
                  <a:cubicBezTo>
                    <a:pt x="7020" y="9585"/>
                    <a:pt x="7001" y="9603"/>
                    <a:pt x="6977" y="9603"/>
                  </a:cubicBezTo>
                  <a:cubicBezTo>
                    <a:pt x="6970" y="9603"/>
                    <a:pt x="6962" y="9601"/>
                    <a:pt x="6954" y="9597"/>
                  </a:cubicBezTo>
                  <a:lnTo>
                    <a:pt x="6954" y="9597"/>
                  </a:lnTo>
                  <a:cubicBezTo>
                    <a:pt x="6954" y="9609"/>
                    <a:pt x="6966" y="9609"/>
                    <a:pt x="6966" y="9609"/>
                  </a:cubicBezTo>
                  <a:lnTo>
                    <a:pt x="6942" y="9609"/>
                  </a:lnTo>
                  <a:cubicBezTo>
                    <a:pt x="6882" y="9621"/>
                    <a:pt x="6811" y="9609"/>
                    <a:pt x="6799" y="9645"/>
                  </a:cubicBezTo>
                  <a:cubicBezTo>
                    <a:pt x="6797" y="9642"/>
                    <a:pt x="6793" y="9641"/>
                    <a:pt x="6789" y="9641"/>
                  </a:cubicBezTo>
                  <a:cubicBezTo>
                    <a:pt x="6770" y="9641"/>
                    <a:pt x="6737" y="9659"/>
                    <a:pt x="6728" y="9668"/>
                  </a:cubicBezTo>
                  <a:cubicBezTo>
                    <a:pt x="6710" y="9674"/>
                    <a:pt x="6680" y="9683"/>
                    <a:pt x="6649" y="9683"/>
                  </a:cubicBezTo>
                  <a:cubicBezTo>
                    <a:pt x="6618" y="9683"/>
                    <a:pt x="6585" y="9674"/>
                    <a:pt x="6561" y="9645"/>
                  </a:cubicBezTo>
                  <a:cubicBezTo>
                    <a:pt x="6490" y="9633"/>
                    <a:pt x="6430" y="9609"/>
                    <a:pt x="6454" y="9585"/>
                  </a:cubicBezTo>
                  <a:lnTo>
                    <a:pt x="6335" y="9561"/>
                  </a:lnTo>
                  <a:lnTo>
                    <a:pt x="6359" y="9514"/>
                  </a:lnTo>
                  <a:cubicBezTo>
                    <a:pt x="6340" y="9512"/>
                    <a:pt x="6324" y="9511"/>
                    <a:pt x="6311" y="9511"/>
                  </a:cubicBezTo>
                  <a:cubicBezTo>
                    <a:pt x="6249" y="9511"/>
                    <a:pt x="6237" y="9532"/>
                    <a:pt x="6168" y="9561"/>
                  </a:cubicBezTo>
                  <a:cubicBezTo>
                    <a:pt x="6097" y="9514"/>
                    <a:pt x="5966" y="9490"/>
                    <a:pt x="5906" y="9490"/>
                  </a:cubicBezTo>
                  <a:cubicBezTo>
                    <a:pt x="5906" y="9478"/>
                    <a:pt x="5894" y="9478"/>
                    <a:pt x="5870" y="9466"/>
                  </a:cubicBezTo>
                  <a:lnTo>
                    <a:pt x="5870" y="9466"/>
                  </a:lnTo>
                  <a:lnTo>
                    <a:pt x="5906" y="9502"/>
                  </a:lnTo>
                  <a:cubicBezTo>
                    <a:pt x="5874" y="9488"/>
                    <a:pt x="5854" y="9485"/>
                    <a:pt x="5839" y="9485"/>
                  </a:cubicBezTo>
                  <a:cubicBezTo>
                    <a:pt x="5827" y="9485"/>
                    <a:pt x="5818" y="9487"/>
                    <a:pt x="5808" y="9487"/>
                  </a:cubicBezTo>
                  <a:cubicBezTo>
                    <a:pt x="5801" y="9487"/>
                    <a:pt x="5792" y="9486"/>
                    <a:pt x="5782" y="9481"/>
                  </a:cubicBezTo>
                  <a:lnTo>
                    <a:pt x="5782" y="9481"/>
                  </a:lnTo>
                  <a:cubicBezTo>
                    <a:pt x="5781" y="9481"/>
                    <a:pt x="5781" y="9481"/>
                    <a:pt x="5781" y="9481"/>
                  </a:cubicBezTo>
                  <a:cubicBezTo>
                    <a:pt x="5778" y="9481"/>
                    <a:pt x="5769" y="9478"/>
                    <a:pt x="5751" y="9466"/>
                  </a:cubicBezTo>
                  <a:cubicBezTo>
                    <a:pt x="5751" y="9466"/>
                    <a:pt x="5739" y="9454"/>
                    <a:pt x="5728" y="9454"/>
                  </a:cubicBezTo>
                  <a:cubicBezTo>
                    <a:pt x="5728" y="9451"/>
                    <a:pt x="5729" y="9449"/>
                    <a:pt x="5730" y="9449"/>
                  </a:cubicBezTo>
                  <a:cubicBezTo>
                    <a:pt x="5735" y="9449"/>
                    <a:pt x="5743" y="9458"/>
                    <a:pt x="5751" y="9466"/>
                  </a:cubicBezTo>
                  <a:lnTo>
                    <a:pt x="5751" y="9442"/>
                  </a:lnTo>
                  <a:cubicBezTo>
                    <a:pt x="5704" y="9371"/>
                    <a:pt x="5644" y="9418"/>
                    <a:pt x="5585" y="9371"/>
                  </a:cubicBezTo>
                  <a:lnTo>
                    <a:pt x="5585" y="9371"/>
                  </a:lnTo>
                  <a:cubicBezTo>
                    <a:pt x="5585" y="9371"/>
                    <a:pt x="5597" y="9371"/>
                    <a:pt x="5609" y="9383"/>
                  </a:cubicBezTo>
                  <a:cubicBezTo>
                    <a:pt x="5577" y="9351"/>
                    <a:pt x="5564" y="9283"/>
                    <a:pt x="5537" y="9283"/>
                  </a:cubicBezTo>
                  <a:cubicBezTo>
                    <a:pt x="5534" y="9283"/>
                    <a:pt x="5530" y="9285"/>
                    <a:pt x="5525" y="9287"/>
                  </a:cubicBezTo>
                  <a:cubicBezTo>
                    <a:pt x="5513" y="9276"/>
                    <a:pt x="5501" y="9276"/>
                    <a:pt x="5489" y="9276"/>
                  </a:cubicBezTo>
                  <a:cubicBezTo>
                    <a:pt x="5474" y="9276"/>
                    <a:pt x="5458" y="9281"/>
                    <a:pt x="5449" y="9281"/>
                  </a:cubicBezTo>
                  <a:cubicBezTo>
                    <a:pt x="5444" y="9281"/>
                    <a:pt x="5442" y="9280"/>
                    <a:pt x="5442" y="9276"/>
                  </a:cubicBezTo>
                  <a:cubicBezTo>
                    <a:pt x="5406" y="9252"/>
                    <a:pt x="5382" y="9228"/>
                    <a:pt x="5358" y="9204"/>
                  </a:cubicBezTo>
                  <a:cubicBezTo>
                    <a:pt x="5347" y="9192"/>
                    <a:pt x="5323" y="9180"/>
                    <a:pt x="5299" y="9168"/>
                  </a:cubicBezTo>
                  <a:lnTo>
                    <a:pt x="5287" y="9145"/>
                  </a:lnTo>
                  <a:cubicBezTo>
                    <a:pt x="5263" y="9133"/>
                    <a:pt x="5263" y="9121"/>
                    <a:pt x="5275" y="9121"/>
                  </a:cubicBezTo>
                  <a:cubicBezTo>
                    <a:pt x="5239" y="9049"/>
                    <a:pt x="5204" y="9026"/>
                    <a:pt x="5156" y="9002"/>
                  </a:cubicBezTo>
                  <a:cubicBezTo>
                    <a:pt x="5108" y="8966"/>
                    <a:pt x="5061" y="8942"/>
                    <a:pt x="5037" y="8871"/>
                  </a:cubicBezTo>
                  <a:cubicBezTo>
                    <a:pt x="4989" y="8871"/>
                    <a:pt x="5025" y="8918"/>
                    <a:pt x="5013" y="8942"/>
                  </a:cubicBezTo>
                  <a:cubicBezTo>
                    <a:pt x="4977" y="8942"/>
                    <a:pt x="4906" y="8895"/>
                    <a:pt x="4870" y="8871"/>
                  </a:cubicBezTo>
                  <a:cubicBezTo>
                    <a:pt x="4847" y="8787"/>
                    <a:pt x="4763" y="8609"/>
                    <a:pt x="4835" y="8597"/>
                  </a:cubicBezTo>
                  <a:cubicBezTo>
                    <a:pt x="4816" y="8573"/>
                    <a:pt x="4807" y="8564"/>
                    <a:pt x="4802" y="8564"/>
                  </a:cubicBezTo>
                  <a:cubicBezTo>
                    <a:pt x="4788" y="8564"/>
                    <a:pt x="4806" y="8623"/>
                    <a:pt x="4784" y="8623"/>
                  </a:cubicBezTo>
                  <a:cubicBezTo>
                    <a:pt x="4782" y="8623"/>
                    <a:pt x="4779" y="8623"/>
                    <a:pt x="4775" y="8621"/>
                  </a:cubicBezTo>
                  <a:lnTo>
                    <a:pt x="4763" y="8597"/>
                  </a:lnTo>
                  <a:lnTo>
                    <a:pt x="4763" y="8597"/>
                  </a:lnTo>
                  <a:cubicBezTo>
                    <a:pt x="4787" y="8645"/>
                    <a:pt x="4787" y="8680"/>
                    <a:pt x="4775" y="8716"/>
                  </a:cubicBezTo>
                  <a:cubicBezTo>
                    <a:pt x="4774" y="8719"/>
                    <a:pt x="4771" y="8720"/>
                    <a:pt x="4768" y="8720"/>
                  </a:cubicBezTo>
                  <a:cubicBezTo>
                    <a:pt x="4747" y="8720"/>
                    <a:pt x="4690" y="8652"/>
                    <a:pt x="4680" y="8621"/>
                  </a:cubicBezTo>
                  <a:lnTo>
                    <a:pt x="4727" y="8621"/>
                  </a:lnTo>
                  <a:cubicBezTo>
                    <a:pt x="4656" y="8537"/>
                    <a:pt x="4608" y="8585"/>
                    <a:pt x="4525" y="8549"/>
                  </a:cubicBezTo>
                  <a:cubicBezTo>
                    <a:pt x="4489" y="8466"/>
                    <a:pt x="4561" y="8490"/>
                    <a:pt x="4585" y="8454"/>
                  </a:cubicBezTo>
                  <a:lnTo>
                    <a:pt x="4537" y="8371"/>
                  </a:lnTo>
                  <a:lnTo>
                    <a:pt x="4561" y="8359"/>
                  </a:lnTo>
                  <a:cubicBezTo>
                    <a:pt x="4525" y="8311"/>
                    <a:pt x="4489" y="8311"/>
                    <a:pt x="4466" y="8228"/>
                  </a:cubicBezTo>
                  <a:lnTo>
                    <a:pt x="4466" y="8228"/>
                  </a:lnTo>
                  <a:cubicBezTo>
                    <a:pt x="4471" y="8231"/>
                    <a:pt x="4476" y="8233"/>
                    <a:pt x="4479" y="8233"/>
                  </a:cubicBezTo>
                  <a:cubicBezTo>
                    <a:pt x="4505" y="8233"/>
                    <a:pt x="4468" y="8143"/>
                    <a:pt x="4497" y="8143"/>
                  </a:cubicBezTo>
                  <a:cubicBezTo>
                    <a:pt x="4503" y="8143"/>
                    <a:pt x="4512" y="8147"/>
                    <a:pt x="4525" y="8156"/>
                  </a:cubicBezTo>
                  <a:cubicBezTo>
                    <a:pt x="4513" y="8109"/>
                    <a:pt x="4442" y="8121"/>
                    <a:pt x="4477" y="8085"/>
                  </a:cubicBezTo>
                  <a:cubicBezTo>
                    <a:pt x="4470" y="8081"/>
                    <a:pt x="4465" y="8079"/>
                    <a:pt x="4461" y="8079"/>
                  </a:cubicBezTo>
                  <a:cubicBezTo>
                    <a:pt x="4444" y="8079"/>
                    <a:pt x="4477" y="8126"/>
                    <a:pt x="4477" y="8156"/>
                  </a:cubicBezTo>
                  <a:cubicBezTo>
                    <a:pt x="4471" y="8161"/>
                    <a:pt x="4466" y="8163"/>
                    <a:pt x="4460" y="8163"/>
                  </a:cubicBezTo>
                  <a:cubicBezTo>
                    <a:pt x="4424" y="8163"/>
                    <a:pt x="4403" y="8066"/>
                    <a:pt x="4382" y="8014"/>
                  </a:cubicBezTo>
                  <a:cubicBezTo>
                    <a:pt x="4386" y="8012"/>
                    <a:pt x="4390" y="8011"/>
                    <a:pt x="4394" y="8011"/>
                  </a:cubicBezTo>
                  <a:cubicBezTo>
                    <a:pt x="4402" y="8011"/>
                    <a:pt x="4408" y="8014"/>
                    <a:pt x="4413" y="8014"/>
                  </a:cubicBezTo>
                  <a:cubicBezTo>
                    <a:pt x="4421" y="8014"/>
                    <a:pt x="4424" y="8008"/>
                    <a:pt x="4418" y="7978"/>
                  </a:cubicBezTo>
                  <a:cubicBezTo>
                    <a:pt x="4394" y="7966"/>
                    <a:pt x="4370" y="7930"/>
                    <a:pt x="4382" y="7894"/>
                  </a:cubicBezTo>
                  <a:cubicBezTo>
                    <a:pt x="4346" y="7894"/>
                    <a:pt x="4358" y="7823"/>
                    <a:pt x="4346" y="7787"/>
                  </a:cubicBezTo>
                  <a:cubicBezTo>
                    <a:pt x="4346" y="7818"/>
                    <a:pt x="4338" y="7875"/>
                    <a:pt x="4312" y="7875"/>
                  </a:cubicBezTo>
                  <a:cubicBezTo>
                    <a:pt x="4308" y="7875"/>
                    <a:pt x="4304" y="7874"/>
                    <a:pt x="4299" y="7871"/>
                  </a:cubicBezTo>
                  <a:cubicBezTo>
                    <a:pt x="4275" y="7847"/>
                    <a:pt x="4263" y="7823"/>
                    <a:pt x="4251" y="7740"/>
                  </a:cubicBezTo>
                  <a:lnTo>
                    <a:pt x="4251" y="7799"/>
                  </a:lnTo>
                  <a:cubicBezTo>
                    <a:pt x="4180" y="7740"/>
                    <a:pt x="4263" y="7680"/>
                    <a:pt x="4227" y="7597"/>
                  </a:cubicBezTo>
                  <a:lnTo>
                    <a:pt x="4227" y="7597"/>
                  </a:lnTo>
                  <a:cubicBezTo>
                    <a:pt x="4251" y="7633"/>
                    <a:pt x="4263" y="7656"/>
                    <a:pt x="4287" y="7680"/>
                  </a:cubicBezTo>
                  <a:cubicBezTo>
                    <a:pt x="4263" y="7644"/>
                    <a:pt x="4227" y="7561"/>
                    <a:pt x="4192" y="7502"/>
                  </a:cubicBezTo>
                  <a:lnTo>
                    <a:pt x="4239" y="7418"/>
                  </a:lnTo>
                  <a:cubicBezTo>
                    <a:pt x="4215" y="7406"/>
                    <a:pt x="4227" y="7335"/>
                    <a:pt x="4192" y="7335"/>
                  </a:cubicBezTo>
                  <a:cubicBezTo>
                    <a:pt x="4197" y="7314"/>
                    <a:pt x="4203" y="7306"/>
                    <a:pt x="4209" y="7306"/>
                  </a:cubicBezTo>
                  <a:cubicBezTo>
                    <a:pt x="4231" y="7306"/>
                    <a:pt x="4256" y="7409"/>
                    <a:pt x="4275" y="7418"/>
                  </a:cubicBezTo>
                  <a:cubicBezTo>
                    <a:pt x="4287" y="7299"/>
                    <a:pt x="4204" y="7323"/>
                    <a:pt x="4251" y="7204"/>
                  </a:cubicBezTo>
                  <a:lnTo>
                    <a:pt x="4251" y="7204"/>
                  </a:lnTo>
                  <a:lnTo>
                    <a:pt x="4287" y="7240"/>
                  </a:lnTo>
                  <a:cubicBezTo>
                    <a:pt x="4287" y="7204"/>
                    <a:pt x="4263" y="7132"/>
                    <a:pt x="4287" y="7132"/>
                  </a:cubicBezTo>
                  <a:lnTo>
                    <a:pt x="4287" y="7132"/>
                  </a:lnTo>
                  <a:cubicBezTo>
                    <a:pt x="4275" y="7132"/>
                    <a:pt x="4275" y="7144"/>
                    <a:pt x="4275" y="7168"/>
                  </a:cubicBezTo>
                  <a:cubicBezTo>
                    <a:pt x="4206" y="7145"/>
                    <a:pt x="4226" y="7001"/>
                    <a:pt x="4163" y="7001"/>
                  </a:cubicBezTo>
                  <a:cubicBezTo>
                    <a:pt x="4161" y="7001"/>
                    <a:pt x="4159" y="7001"/>
                    <a:pt x="4156" y="7001"/>
                  </a:cubicBezTo>
                  <a:lnTo>
                    <a:pt x="4144" y="7061"/>
                  </a:lnTo>
                  <a:cubicBezTo>
                    <a:pt x="4132" y="6978"/>
                    <a:pt x="4085" y="6918"/>
                    <a:pt x="4120" y="6859"/>
                  </a:cubicBezTo>
                  <a:cubicBezTo>
                    <a:pt x="4125" y="6848"/>
                    <a:pt x="4130" y="6844"/>
                    <a:pt x="4136" y="6844"/>
                  </a:cubicBezTo>
                  <a:cubicBezTo>
                    <a:pt x="4154" y="6844"/>
                    <a:pt x="4170" y="6899"/>
                    <a:pt x="4180" y="6918"/>
                  </a:cubicBezTo>
                  <a:cubicBezTo>
                    <a:pt x="4192" y="6847"/>
                    <a:pt x="4108" y="6847"/>
                    <a:pt x="4120" y="6763"/>
                  </a:cubicBezTo>
                  <a:lnTo>
                    <a:pt x="4120" y="6763"/>
                  </a:lnTo>
                  <a:cubicBezTo>
                    <a:pt x="4115" y="6785"/>
                    <a:pt x="4107" y="6795"/>
                    <a:pt x="4097" y="6795"/>
                  </a:cubicBezTo>
                  <a:cubicBezTo>
                    <a:pt x="4086" y="6795"/>
                    <a:pt x="4073" y="6782"/>
                    <a:pt x="4061" y="6763"/>
                  </a:cubicBezTo>
                  <a:cubicBezTo>
                    <a:pt x="4049" y="6820"/>
                    <a:pt x="4027" y="6919"/>
                    <a:pt x="4056" y="6919"/>
                  </a:cubicBezTo>
                  <a:cubicBezTo>
                    <a:pt x="4057" y="6919"/>
                    <a:pt x="4059" y="6919"/>
                    <a:pt x="4061" y="6918"/>
                  </a:cubicBezTo>
                  <a:cubicBezTo>
                    <a:pt x="4061" y="6906"/>
                    <a:pt x="4073" y="6906"/>
                    <a:pt x="4073" y="6894"/>
                  </a:cubicBezTo>
                  <a:cubicBezTo>
                    <a:pt x="4085" y="6906"/>
                    <a:pt x="4096" y="6930"/>
                    <a:pt x="4108" y="6942"/>
                  </a:cubicBezTo>
                  <a:cubicBezTo>
                    <a:pt x="4102" y="6984"/>
                    <a:pt x="4093" y="6993"/>
                    <a:pt x="4085" y="6993"/>
                  </a:cubicBezTo>
                  <a:cubicBezTo>
                    <a:pt x="4078" y="6993"/>
                    <a:pt x="4071" y="6988"/>
                    <a:pt x="4066" y="6988"/>
                  </a:cubicBezTo>
                  <a:cubicBezTo>
                    <a:pt x="4064" y="6988"/>
                    <a:pt x="4062" y="6988"/>
                    <a:pt x="4061" y="6990"/>
                  </a:cubicBezTo>
                  <a:cubicBezTo>
                    <a:pt x="4037" y="7121"/>
                    <a:pt x="4132" y="7001"/>
                    <a:pt x="4120" y="7121"/>
                  </a:cubicBezTo>
                  <a:lnTo>
                    <a:pt x="4108" y="7132"/>
                  </a:lnTo>
                  <a:cubicBezTo>
                    <a:pt x="4132" y="7192"/>
                    <a:pt x="4144" y="7275"/>
                    <a:pt x="4180" y="7287"/>
                  </a:cubicBezTo>
                  <a:cubicBezTo>
                    <a:pt x="4132" y="7335"/>
                    <a:pt x="4215" y="7406"/>
                    <a:pt x="4192" y="7466"/>
                  </a:cubicBezTo>
                  <a:cubicBezTo>
                    <a:pt x="4186" y="7467"/>
                    <a:pt x="4181" y="7468"/>
                    <a:pt x="4176" y="7468"/>
                  </a:cubicBezTo>
                  <a:cubicBezTo>
                    <a:pt x="4094" y="7468"/>
                    <a:pt x="4177" y="7272"/>
                    <a:pt x="4120" y="7216"/>
                  </a:cubicBezTo>
                  <a:lnTo>
                    <a:pt x="4120" y="7216"/>
                  </a:lnTo>
                  <a:cubicBezTo>
                    <a:pt x="4115" y="7230"/>
                    <a:pt x="4109" y="7235"/>
                    <a:pt x="4104" y="7235"/>
                  </a:cubicBezTo>
                  <a:cubicBezTo>
                    <a:pt x="4085" y="7235"/>
                    <a:pt x="4067" y="7175"/>
                    <a:pt x="4049" y="7156"/>
                  </a:cubicBezTo>
                  <a:lnTo>
                    <a:pt x="4049" y="7156"/>
                  </a:lnTo>
                  <a:cubicBezTo>
                    <a:pt x="4061" y="7216"/>
                    <a:pt x="4085" y="7287"/>
                    <a:pt x="4096" y="7347"/>
                  </a:cubicBezTo>
                  <a:cubicBezTo>
                    <a:pt x="4085" y="7359"/>
                    <a:pt x="4037" y="7418"/>
                    <a:pt x="4085" y="7454"/>
                  </a:cubicBezTo>
                  <a:lnTo>
                    <a:pt x="4085" y="7442"/>
                  </a:lnTo>
                  <a:cubicBezTo>
                    <a:pt x="4108" y="7513"/>
                    <a:pt x="4144" y="7490"/>
                    <a:pt x="4144" y="7549"/>
                  </a:cubicBezTo>
                  <a:cubicBezTo>
                    <a:pt x="4141" y="7553"/>
                    <a:pt x="4136" y="7554"/>
                    <a:pt x="4131" y="7554"/>
                  </a:cubicBezTo>
                  <a:cubicBezTo>
                    <a:pt x="4120" y="7554"/>
                    <a:pt x="4108" y="7546"/>
                    <a:pt x="4108" y="7537"/>
                  </a:cubicBezTo>
                  <a:lnTo>
                    <a:pt x="4108" y="7537"/>
                  </a:lnTo>
                  <a:cubicBezTo>
                    <a:pt x="4108" y="7597"/>
                    <a:pt x="4132" y="7585"/>
                    <a:pt x="4156" y="7621"/>
                  </a:cubicBezTo>
                  <a:cubicBezTo>
                    <a:pt x="4156" y="7638"/>
                    <a:pt x="4152" y="7643"/>
                    <a:pt x="4146" y="7643"/>
                  </a:cubicBezTo>
                  <a:cubicBezTo>
                    <a:pt x="4138" y="7643"/>
                    <a:pt x="4126" y="7634"/>
                    <a:pt x="4118" y="7634"/>
                  </a:cubicBezTo>
                  <a:cubicBezTo>
                    <a:pt x="4112" y="7634"/>
                    <a:pt x="4108" y="7639"/>
                    <a:pt x="4108" y="7656"/>
                  </a:cubicBezTo>
                  <a:cubicBezTo>
                    <a:pt x="4156" y="7716"/>
                    <a:pt x="4120" y="7763"/>
                    <a:pt x="4132" y="7823"/>
                  </a:cubicBezTo>
                  <a:cubicBezTo>
                    <a:pt x="4136" y="7820"/>
                    <a:pt x="4141" y="7819"/>
                    <a:pt x="4145" y="7819"/>
                  </a:cubicBezTo>
                  <a:cubicBezTo>
                    <a:pt x="4189" y="7819"/>
                    <a:pt x="4242" y="7934"/>
                    <a:pt x="4270" y="7934"/>
                  </a:cubicBezTo>
                  <a:cubicBezTo>
                    <a:pt x="4278" y="7934"/>
                    <a:pt x="4284" y="7923"/>
                    <a:pt x="4287" y="7894"/>
                  </a:cubicBezTo>
                  <a:cubicBezTo>
                    <a:pt x="4323" y="7930"/>
                    <a:pt x="4346" y="7966"/>
                    <a:pt x="4370" y="8014"/>
                  </a:cubicBezTo>
                  <a:cubicBezTo>
                    <a:pt x="4368" y="8022"/>
                    <a:pt x="4364" y="8025"/>
                    <a:pt x="4357" y="8025"/>
                  </a:cubicBezTo>
                  <a:cubicBezTo>
                    <a:pt x="4335" y="8025"/>
                    <a:pt x="4290" y="7985"/>
                    <a:pt x="4256" y="7985"/>
                  </a:cubicBezTo>
                  <a:cubicBezTo>
                    <a:pt x="4245" y="7985"/>
                    <a:pt x="4235" y="7989"/>
                    <a:pt x="4227" y="8002"/>
                  </a:cubicBezTo>
                  <a:cubicBezTo>
                    <a:pt x="4215" y="7966"/>
                    <a:pt x="4204" y="7930"/>
                    <a:pt x="4192" y="7883"/>
                  </a:cubicBezTo>
                  <a:lnTo>
                    <a:pt x="4192" y="7883"/>
                  </a:lnTo>
                  <a:cubicBezTo>
                    <a:pt x="4132" y="7930"/>
                    <a:pt x="4311" y="8097"/>
                    <a:pt x="4275" y="8204"/>
                  </a:cubicBezTo>
                  <a:cubicBezTo>
                    <a:pt x="4287" y="8264"/>
                    <a:pt x="4299" y="8240"/>
                    <a:pt x="4311" y="8359"/>
                  </a:cubicBezTo>
                  <a:lnTo>
                    <a:pt x="4358" y="8311"/>
                  </a:lnTo>
                  <a:lnTo>
                    <a:pt x="4358" y="8311"/>
                  </a:lnTo>
                  <a:cubicBezTo>
                    <a:pt x="4370" y="8383"/>
                    <a:pt x="4346" y="8406"/>
                    <a:pt x="4335" y="8418"/>
                  </a:cubicBezTo>
                  <a:cubicBezTo>
                    <a:pt x="4358" y="8454"/>
                    <a:pt x="4370" y="8478"/>
                    <a:pt x="4382" y="8514"/>
                  </a:cubicBezTo>
                  <a:cubicBezTo>
                    <a:pt x="4370" y="8502"/>
                    <a:pt x="4358" y="8502"/>
                    <a:pt x="4346" y="8478"/>
                  </a:cubicBezTo>
                  <a:lnTo>
                    <a:pt x="4346" y="8478"/>
                  </a:lnTo>
                  <a:cubicBezTo>
                    <a:pt x="4335" y="8537"/>
                    <a:pt x="4358" y="8549"/>
                    <a:pt x="4382" y="8549"/>
                  </a:cubicBezTo>
                  <a:cubicBezTo>
                    <a:pt x="4406" y="8561"/>
                    <a:pt x="4430" y="8597"/>
                    <a:pt x="4442" y="8633"/>
                  </a:cubicBezTo>
                  <a:lnTo>
                    <a:pt x="4406" y="8621"/>
                  </a:lnTo>
                  <a:lnTo>
                    <a:pt x="4406" y="8621"/>
                  </a:lnTo>
                  <a:cubicBezTo>
                    <a:pt x="4416" y="8630"/>
                    <a:pt x="4433" y="8648"/>
                    <a:pt x="4446" y="8648"/>
                  </a:cubicBezTo>
                  <a:cubicBezTo>
                    <a:pt x="4449" y="8648"/>
                    <a:pt x="4451" y="8647"/>
                    <a:pt x="4454" y="8645"/>
                  </a:cubicBezTo>
                  <a:cubicBezTo>
                    <a:pt x="4466" y="8668"/>
                    <a:pt x="4477" y="8680"/>
                    <a:pt x="4489" y="8680"/>
                  </a:cubicBezTo>
                  <a:cubicBezTo>
                    <a:pt x="4489" y="8668"/>
                    <a:pt x="4513" y="8633"/>
                    <a:pt x="4489" y="8573"/>
                  </a:cubicBezTo>
                  <a:lnTo>
                    <a:pt x="4489" y="8573"/>
                  </a:lnTo>
                  <a:cubicBezTo>
                    <a:pt x="4549" y="8704"/>
                    <a:pt x="4620" y="8787"/>
                    <a:pt x="4656" y="8918"/>
                  </a:cubicBezTo>
                  <a:cubicBezTo>
                    <a:pt x="4652" y="8920"/>
                    <a:pt x="4648" y="8921"/>
                    <a:pt x="4644" y="8921"/>
                  </a:cubicBezTo>
                  <a:cubicBezTo>
                    <a:pt x="4627" y="8921"/>
                    <a:pt x="4606" y="8910"/>
                    <a:pt x="4598" y="8910"/>
                  </a:cubicBezTo>
                  <a:cubicBezTo>
                    <a:pt x="4594" y="8910"/>
                    <a:pt x="4593" y="8912"/>
                    <a:pt x="4596" y="8918"/>
                  </a:cubicBezTo>
                  <a:cubicBezTo>
                    <a:pt x="4615" y="8956"/>
                    <a:pt x="4663" y="8985"/>
                    <a:pt x="4694" y="8985"/>
                  </a:cubicBezTo>
                  <a:cubicBezTo>
                    <a:pt x="4703" y="8985"/>
                    <a:pt x="4710" y="8983"/>
                    <a:pt x="4716" y="8978"/>
                  </a:cubicBezTo>
                  <a:cubicBezTo>
                    <a:pt x="4727" y="8990"/>
                    <a:pt x="4727" y="8990"/>
                    <a:pt x="4739" y="9002"/>
                  </a:cubicBezTo>
                  <a:cubicBezTo>
                    <a:pt x="4727" y="9014"/>
                    <a:pt x="4727" y="9037"/>
                    <a:pt x="4739" y="9061"/>
                  </a:cubicBezTo>
                  <a:cubicBezTo>
                    <a:pt x="4739" y="9073"/>
                    <a:pt x="4751" y="9085"/>
                    <a:pt x="4763" y="9109"/>
                  </a:cubicBezTo>
                  <a:cubicBezTo>
                    <a:pt x="4768" y="9106"/>
                    <a:pt x="4774" y="9105"/>
                    <a:pt x="4780" y="9105"/>
                  </a:cubicBezTo>
                  <a:cubicBezTo>
                    <a:pt x="4826" y="9105"/>
                    <a:pt x="4886" y="9180"/>
                    <a:pt x="4918" y="9180"/>
                  </a:cubicBezTo>
                  <a:cubicBezTo>
                    <a:pt x="4894" y="9156"/>
                    <a:pt x="4870" y="9133"/>
                    <a:pt x="4847" y="9121"/>
                  </a:cubicBezTo>
                  <a:cubicBezTo>
                    <a:pt x="4906" y="9121"/>
                    <a:pt x="4966" y="9121"/>
                    <a:pt x="4977" y="9168"/>
                  </a:cubicBezTo>
                  <a:cubicBezTo>
                    <a:pt x="4967" y="9164"/>
                    <a:pt x="4959" y="9163"/>
                    <a:pt x="4953" y="9163"/>
                  </a:cubicBezTo>
                  <a:cubicBezTo>
                    <a:pt x="4921" y="9163"/>
                    <a:pt x="4961" y="9219"/>
                    <a:pt x="4943" y="9219"/>
                  </a:cubicBezTo>
                  <a:cubicBezTo>
                    <a:pt x="4936" y="9219"/>
                    <a:pt x="4922" y="9212"/>
                    <a:pt x="4894" y="9192"/>
                  </a:cubicBezTo>
                  <a:lnTo>
                    <a:pt x="4894" y="9192"/>
                  </a:lnTo>
                  <a:cubicBezTo>
                    <a:pt x="4908" y="9239"/>
                    <a:pt x="4922" y="9249"/>
                    <a:pt x="4938" y="9249"/>
                  </a:cubicBezTo>
                  <a:cubicBezTo>
                    <a:pt x="4949" y="9249"/>
                    <a:pt x="4962" y="9243"/>
                    <a:pt x="4976" y="9243"/>
                  </a:cubicBezTo>
                  <a:cubicBezTo>
                    <a:pt x="4990" y="9243"/>
                    <a:pt x="5007" y="9250"/>
                    <a:pt x="5025" y="9276"/>
                  </a:cubicBezTo>
                  <a:lnTo>
                    <a:pt x="5061" y="9347"/>
                  </a:lnTo>
                  <a:cubicBezTo>
                    <a:pt x="5058" y="9350"/>
                    <a:pt x="5054" y="9351"/>
                    <a:pt x="5050" y="9351"/>
                  </a:cubicBezTo>
                  <a:cubicBezTo>
                    <a:pt x="5024" y="9351"/>
                    <a:pt x="4982" y="9307"/>
                    <a:pt x="4977" y="9307"/>
                  </a:cubicBezTo>
                  <a:lnTo>
                    <a:pt x="4977" y="9307"/>
                  </a:lnTo>
                  <a:cubicBezTo>
                    <a:pt x="4976" y="9307"/>
                    <a:pt x="4976" y="9308"/>
                    <a:pt x="4977" y="9311"/>
                  </a:cubicBezTo>
                  <a:lnTo>
                    <a:pt x="5013" y="9335"/>
                  </a:lnTo>
                  <a:cubicBezTo>
                    <a:pt x="4989" y="9335"/>
                    <a:pt x="4942" y="9299"/>
                    <a:pt x="4882" y="9252"/>
                  </a:cubicBezTo>
                  <a:cubicBezTo>
                    <a:pt x="4835" y="9216"/>
                    <a:pt x="4787" y="9168"/>
                    <a:pt x="4727" y="9145"/>
                  </a:cubicBezTo>
                  <a:lnTo>
                    <a:pt x="4727" y="9145"/>
                  </a:lnTo>
                  <a:cubicBezTo>
                    <a:pt x="4775" y="9204"/>
                    <a:pt x="4823" y="9264"/>
                    <a:pt x="4870" y="9311"/>
                  </a:cubicBezTo>
                  <a:cubicBezTo>
                    <a:pt x="5108" y="9478"/>
                    <a:pt x="5382" y="9704"/>
                    <a:pt x="5632" y="9716"/>
                  </a:cubicBezTo>
                  <a:cubicBezTo>
                    <a:pt x="5632" y="9716"/>
                    <a:pt x="5644" y="9704"/>
                    <a:pt x="5644" y="9692"/>
                  </a:cubicBezTo>
                  <a:lnTo>
                    <a:pt x="5656" y="9704"/>
                  </a:lnTo>
                  <a:lnTo>
                    <a:pt x="5704" y="9704"/>
                  </a:lnTo>
                  <a:cubicBezTo>
                    <a:pt x="5739" y="9752"/>
                    <a:pt x="5823" y="9799"/>
                    <a:pt x="5894" y="9847"/>
                  </a:cubicBezTo>
                  <a:cubicBezTo>
                    <a:pt x="5859" y="9811"/>
                    <a:pt x="5859" y="9811"/>
                    <a:pt x="5859" y="9776"/>
                  </a:cubicBezTo>
                  <a:cubicBezTo>
                    <a:pt x="5872" y="9763"/>
                    <a:pt x="5881" y="9753"/>
                    <a:pt x="5899" y="9753"/>
                  </a:cubicBezTo>
                  <a:cubicBezTo>
                    <a:pt x="5913" y="9753"/>
                    <a:pt x="5933" y="9759"/>
                    <a:pt x="5966" y="9776"/>
                  </a:cubicBezTo>
                  <a:cubicBezTo>
                    <a:pt x="5954" y="9799"/>
                    <a:pt x="5918" y="9788"/>
                    <a:pt x="5966" y="9823"/>
                  </a:cubicBezTo>
                  <a:cubicBezTo>
                    <a:pt x="5948" y="9806"/>
                    <a:pt x="5956" y="9795"/>
                    <a:pt x="5976" y="9795"/>
                  </a:cubicBezTo>
                  <a:cubicBezTo>
                    <a:pt x="5983" y="9795"/>
                    <a:pt x="5992" y="9796"/>
                    <a:pt x="6001" y="9799"/>
                  </a:cubicBezTo>
                  <a:cubicBezTo>
                    <a:pt x="6037" y="9823"/>
                    <a:pt x="6109" y="9847"/>
                    <a:pt x="6097" y="9871"/>
                  </a:cubicBezTo>
                  <a:cubicBezTo>
                    <a:pt x="6073" y="9871"/>
                    <a:pt x="6061" y="9859"/>
                    <a:pt x="6049" y="9859"/>
                  </a:cubicBezTo>
                  <a:cubicBezTo>
                    <a:pt x="6025" y="9859"/>
                    <a:pt x="6120" y="9895"/>
                    <a:pt x="6061" y="9907"/>
                  </a:cubicBezTo>
                  <a:lnTo>
                    <a:pt x="6144" y="9918"/>
                  </a:lnTo>
                  <a:cubicBezTo>
                    <a:pt x="6180" y="9954"/>
                    <a:pt x="6097" y="9942"/>
                    <a:pt x="6120" y="9966"/>
                  </a:cubicBezTo>
                  <a:cubicBezTo>
                    <a:pt x="6135" y="9967"/>
                    <a:pt x="6149" y="9968"/>
                    <a:pt x="6162" y="9968"/>
                  </a:cubicBezTo>
                  <a:cubicBezTo>
                    <a:pt x="6270" y="9968"/>
                    <a:pt x="6348" y="9930"/>
                    <a:pt x="6454" y="9930"/>
                  </a:cubicBezTo>
                  <a:cubicBezTo>
                    <a:pt x="6444" y="9940"/>
                    <a:pt x="6434" y="9982"/>
                    <a:pt x="6431" y="9990"/>
                  </a:cubicBezTo>
                  <a:lnTo>
                    <a:pt x="6431" y="9990"/>
                  </a:lnTo>
                  <a:cubicBezTo>
                    <a:pt x="6444" y="9993"/>
                    <a:pt x="6458" y="9995"/>
                    <a:pt x="6472" y="9995"/>
                  </a:cubicBezTo>
                  <a:cubicBezTo>
                    <a:pt x="6556" y="9995"/>
                    <a:pt x="6648" y="9942"/>
                    <a:pt x="6740" y="9942"/>
                  </a:cubicBezTo>
                  <a:cubicBezTo>
                    <a:pt x="6728" y="9954"/>
                    <a:pt x="6680" y="9954"/>
                    <a:pt x="6656" y="9954"/>
                  </a:cubicBezTo>
                  <a:cubicBezTo>
                    <a:pt x="6797" y="9976"/>
                    <a:pt x="6927" y="9983"/>
                    <a:pt x="7057" y="9983"/>
                  </a:cubicBezTo>
                  <a:cubicBezTo>
                    <a:pt x="7213" y="9983"/>
                    <a:pt x="7368" y="9973"/>
                    <a:pt x="7537" y="9966"/>
                  </a:cubicBezTo>
                  <a:lnTo>
                    <a:pt x="7597" y="9883"/>
                  </a:lnTo>
                  <a:lnTo>
                    <a:pt x="7692" y="9907"/>
                  </a:lnTo>
                  <a:cubicBezTo>
                    <a:pt x="8014" y="9847"/>
                    <a:pt x="8228" y="9704"/>
                    <a:pt x="8466" y="9514"/>
                  </a:cubicBezTo>
                  <a:cubicBezTo>
                    <a:pt x="8488" y="9495"/>
                    <a:pt x="8503" y="9489"/>
                    <a:pt x="8515" y="9489"/>
                  </a:cubicBezTo>
                  <a:cubicBezTo>
                    <a:pt x="8536" y="9489"/>
                    <a:pt x="8547" y="9507"/>
                    <a:pt x="8566" y="9507"/>
                  </a:cubicBezTo>
                  <a:cubicBezTo>
                    <a:pt x="8572" y="9507"/>
                    <a:pt x="8578" y="9505"/>
                    <a:pt x="8585" y="9502"/>
                  </a:cubicBezTo>
                  <a:cubicBezTo>
                    <a:pt x="8752" y="9383"/>
                    <a:pt x="8752" y="9287"/>
                    <a:pt x="8883" y="9145"/>
                  </a:cubicBezTo>
                  <a:lnTo>
                    <a:pt x="8883" y="9145"/>
                  </a:lnTo>
                  <a:cubicBezTo>
                    <a:pt x="8874" y="9170"/>
                    <a:pt x="8878" y="9215"/>
                    <a:pt x="8903" y="9215"/>
                  </a:cubicBezTo>
                  <a:cubicBezTo>
                    <a:pt x="8913" y="9215"/>
                    <a:pt x="8926" y="9209"/>
                    <a:pt x="8942" y="9192"/>
                  </a:cubicBezTo>
                  <a:cubicBezTo>
                    <a:pt x="8942" y="9168"/>
                    <a:pt x="8918" y="9145"/>
                    <a:pt x="8966" y="9109"/>
                  </a:cubicBezTo>
                  <a:lnTo>
                    <a:pt x="8966" y="9145"/>
                  </a:lnTo>
                  <a:cubicBezTo>
                    <a:pt x="9014" y="9121"/>
                    <a:pt x="9038" y="9073"/>
                    <a:pt x="9109" y="9002"/>
                  </a:cubicBezTo>
                  <a:cubicBezTo>
                    <a:pt x="9168" y="8930"/>
                    <a:pt x="9204" y="8847"/>
                    <a:pt x="9240" y="8764"/>
                  </a:cubicBezTo>
                  <a:cubicBezTo>
                    <a:pt x="9264" y="8692"/>
                    <a:pt x="9288" y="8609"/>
                    <a:pt x="9288" y="8525"/>
                  </a:cubicBezTo>
                  <a:cubicBezTo>
                    <a:pt x="9310" y="8490"/>
                    <a:pt x="9325" y="8477"/>
                    <a:pt x="9335" y="8477"/>
                  </a:cubicBezTo>
                  <a:cubicBezTo>
                    <a:pt x="9359" y="8477"/>
                    <a:pt x="9355" y="8551"/>
                    <a:pt x="9367" y="8551"/>
                  </a:cubicBezTo>
                  <a:cubicBezTo>
                    <a:pt x="9368" y="8551"/>
                    <a:pt x="9369" y="8551"/>
                    <a:pt x="9371" y="8549"/>
                  </a:cubicBezTo>
                  <a:lnTo>
                    <a:pt x="9371" y="8549"/>
                  </a:lnTo>
                  <a:cubicBezTo>
                    <a:pt x="9288" y="8633"/>
                    <a:pt x="9335" y="8621"/>
                    <a:pt x="9347" y="8656"/>
                  </a:cubicBezTo>
                  <a:cubicBezTo>
                    <a:pt x="9359" y="8597"/>
                    <a:pt x="9383" y="8525"/>
                    <a:pt x="9442" y="8525"/>
                  </a:cubicBezTo>
                  <a:cubicBezTo>
                    <a:pt x="9476" y="8459"/>
                    <a:pt x="9488" y="8423"/>
                    <a:pt x="9500" y="8350"/>
                  </a:cubicBezTo>
                  <a:lnTo>
                    <a:pt x="9500" y="8350"/>
                  </a:lnTo>
                  <a:cubicBezTo>
                    <a:pt x="9495" y="8364"/>
                    <a:pt x="9486" y="8374"/>
                    <a:pt x="9479" y="8374"/>
                  </a:cubicBezTo>
                  <a:cubicBezTo>
                    <a:pt x="9472" y="8374"/>
                    <a:pt x="9466" y="8366"/>
                    <a:pt x="9466" y="8347"/>
                  </a:cubicBezTo>
                  <a:cubicBezTo>
                    <a:pt x="9499" y="8302"/>
                    <a:pt x="9543" y="8154"/>
                    <a:pt x="9588" y="8154"/>
                  </a:cubicBezTo>
                  <a:cubicBezTo>
                    <a:pt x="9591" y="8154"/>
                    <a:pt x="9594" y="8155"/>
                    <a:pt x="9597" y="8156"/>
                  </a:cubicBezTo>
                  <a:cubicBezTo>
                    <a:pt x="9728" y="7787"/>
                    <a:pt x="9835" y="7347"/>
                    <a:pt x="9800" y="6906"/>
                  </a:cubicBezTo>
                  <a:cubicBezTo>
                    <a:pt x="9792" y="6894"/>
                    <a:pt x="9787" y="6889"/>
                    <a:pt x="9784" y="6889"/>
                  </a:cubicBezTo>
                  <a:cubicBezTo>
                    <a:pt x="9774" y="6889"/>
                    <a:pt x="9780" y="6937"/>
                    <a:pt x="9771" y="6937"/>
                  </a:cubicBezTo>
                  <a:cubicBezTo>
                    <a:pt x="9769" y="6937"/>
                    <a:pt x="9767" y="6935"/>
                    <a:pt x="9764" y="6930"/>
                  </a:cubicBezTo>
                  <a:cubicBezTo>
                    <a:pt x="9716" y="6823"/>
                    <a:pt x="9776" y="6847"/>
                    <a:pt x="9740" y="6763"/>
                  </a:cubicBezTo>
                  <a:lnTo>
                    <a:pt x="9740" y="6763"/>
                  </a:lnTo>
                  <a:lnTo>
                    <a:pt x="9776" y="6799"/>
                  </a:lnTo>
                  <a:cubicBezTo>
                    <a:pt x="9764" y="6668"/>
                    <a:pt x="9692" y="6549"/>
                    <a:pt x="9633" y="6442"/>
                  </a:cubicBezTo>
                  <a:lnTo>
                    <a:pt x="9633" y="6442"/>
                  </a:lnTo>
                  <a:cubicBezTo>
                    <a:pt x="9635" y="6443"/>
                    <a:pt x="9636" y="6443"/>
                    <a:pt x="9638" y="6443"/>
                  </a:cubicBezTo>
                  <a:cubicBezTo>
                    <a:pt x="9657" y="6443"/>
                    <a:pt x="9648" y="6398"/>
                    <a:pt x="9656" y="6398"/>
                  </a:cubicBezTo>
                  <a:lnTo>
                    <a:pt x="9656" y="6398"/>
                  </a:lnTo>
                  <a:cubicBezTo>
                    <a:pt x="9660" y="6398"/>
                    <a:pt x="9667" y="6406"/>
                    <a:pt x="9680" y="6430"/>
                  </a:cubicBezTo>
                  <a:cubicBezTo>
                    <a:pt x="9657" y="6382"/>
                    <a:pt x="9788" y="6263"/>
                    <a:pt x="9740" y="6228"/>
                  </a:cubicBezTo>
                  <a:lnTo>
                    <a:pt x="9740" y="6228"/>
                  </a:lnTo>
                  <a:lnTo>
                    <a:pt x="9621" y="6335"/>
                  </a:lnTo>
                  <a:cubicBezTo>
                    <a:pt x="9609" y="6335"/>
                    <a:pt x="9597" y="6263"/>
                    <a:pt x="9585" y="6263"/>
                  </a:cubicBezTo>
                  <a:cubicBezTo>
                    <a:pt x="9597" y="6216"/>
                    <a:pt x="9609" y="6144"/>
                    <a:pt x="9597" y="6109"/>
                  </a:cubicBezTo>
                  <a:cubicBezTo>
                    <a:pt x="9603" y="6103"/>
                    <a:pt x="9607" y="6101"/>
                    <a:pt x="9612" y="6101"/>
                  </a:cubicBezTo>
                  <a:cubicBezTo>
                    <a:pt x="9637" y="6101"/>
                    <a:pt x="9648" y="6175"/>
                    <a:pt x="9669" y="6216"/>
                  </a:cubicBezTo>
                  <a:cubicBezTo>
                    <a:pt x="9719" y="6206"/>
                    <a:pt x="9667" y="6084"/>
                    <a:pt x="9701" y="6084"/>
                  </a:cubicBezTo>
                  <a:cubicBezTo>
                    <a:pt x="9707" y="6084"/>
                    <a:pt x="9716" y="6088"/>
                    <a:pt x="9728" y="6097"/>
                  </a:cubicBezTo>
                  <a:cubicBezTo>
                    <a:pt x="9713" y="6063"/>
                    <a:pt x="9705" y="6053"/>
                    <a:pt x="9700" y="6053"/>
                  </a:cubicBezTo>
                  <a:cubicBezTo>
                    <a:pt x="9692" y="6053"/>
                    <a:pt x="9690" y="6077"/>
                    <a:pt x="9678" y="6077"/>
                  </a:cubicBezTo>
                  <a:cubicBezTo>
                    <a:pt x="9673" y="6077"/>
                    <a:pt x="9666" y="6073"/>
                    <a:pt x="9657" y="6061"/>
                  </a:cubicBezTo>
                  <a:lnTo>
                    <a:pt x="9633" y="5978"/>
                  </a:lnTo>
                  <a:lnTo>
                    <a:pt x="9645" y="6049"/>
                  </a:lnTo>
                  <a:cubicBezTo>
                    <a:pt x="9597" y="5978"/>
                    <a:pt x="9549" y="5978"/>
                    <a:pt x="9538" y="5870"/>
                  </a:cubicBezTo>
                  <a:lnTo>
                    <a:pt x="9430" y="5799"/>
                  </a:lnTo>
                  <a:cubicBezTo>
                    <a:pt x="9466" y="5775"/>
                    <a:pt x="9407" y="5728"/>
                    <a:pt x="9395" y="5680"/>
                  </a:cubicBezTo>
                  <a:lnTo>
                    <a:pt x="9395" y="5680"/>
                  </a:lnTo>
                  <a:lnTo>
                    <a:pt x="9430" y="5692"/>
                  </a:lnTo>
                  <a:cubicBezTo>
                    <a:pt x="9395" y="5632"/>
                    <a:pt x="9395" y="5608"/>
                    <a:pt x="9383" y="5561"/>
                  </a:cubicBezTo>
                  <a:lnTo>
                    <a:pt x="9383" y="5561"/>
                  </a:lnTo>
                  <a:cubicBezTo>
                    <a:pt x="9436" y="5571"/>
                    <a:pt x="9413" y="5610"/>
                    <a:pt x="9441" y="5610"/>
                  </a:cubicBezTo>
                  <a:cubicBezTo>
                    <a:pt x="9445" y="5610"/>
                    <a:pt x="9449" y="5610"/>
                    <a:pt x="9454" y="5608"/>
                  </a:cubicBezTo>
                  <a:lnTo>
                    <a:pt x="9419" y="5537"/>
                  </a:lnTo>
                  <a:cubicBezTo>
                    <a:pt x="9417" y="5539"/>
                    <a:pt x="9414" y="5540"/>
                    <a:pt x="9410" y="5540"/>
                  </a:cubicBezTo>
                  <a:cubicBezTo>
                    <a:pt x="9403" y="5540"/>
                    <a:pt x="9394" y="5537"/>
                    <a:pt x="9386" y="5537"/>
                  </a:cubicBezTo>
                  <a:cubicBezTo>
                    <a:pt x="9374" y="5537"/>
                    <a:pt x="9365" y="5543"/>
                    <a:pt x="9371" y="5573"/>
                  </a:cubicBezTo>
                  <a:cubicBezTo>
                    <a:pt x="9288" y="5537"/>
                    <a:pt x="9240" y="5525"/>
                    <a:pt x="9133" y="5382"/>
                  </a:cubicBezTo>
                  <a:cubicBezTo>
                    <a:pt x="9133" y="5357"/>
                    <a:pt x="9139" y="5348"/>
                    <a:pt x="9148" y="5348"/>
                  </a:cubicBezTo>
                  <a:cubicBezTo>
                    <a:pt x="9166" y="5348"/>
                    <a:pt x="9199" y="5385"/>
                    <a:pt x="9222" y="5385"/>
                  </a:cubicBezTo>
                  <a:cubicBezTo>
                    <a:pt x="9229" y="5385"/>
                    <a:pt x="9236" y="5381"/>
                    <a:pt x="9240" y="5370"/>
                  </a:cubicBezTo>
                  <a:cubicBezTo>
                    <a:pt x="9145" y="5204"/>
                    <a:pt x="9002" y="5263"/>
                    <a:pt x="8942" y="5180"/>
                  </a:cubicBezTo>
                  <a:cubicBezTo>
                    <a:pt x="8895" y="5108"/>
                    <a:pt x="8871" y="5096"/>
                    <a:pt x="8847" y="5073"/>
                  </a:cubicBezTo>
                  <a:lnTo>
                    <a:pt x="8835" y="5049"/>
                  </a:lnTo>
                  <a:cubicBezTo>
                    <a:pt x="8829" y="5040"/>
                    <a:pt x="8828" y="5037"/>
                    <a:pt x="8829" y="5037"/>
                  </a:cubicBezTo>
                  <a:lnTo>
                    <a:pt x="8829" y="5037"/>
                  </a:lnTo>
                  <a:cubicBezTo>
                    <a:pt x="8830" y="5037"/>
                    <a:pt x="8846" y="5055"/>
                    <a:pt x="8848" y="5055"/>
                  </a:cubicBezTo>
                  <a:cubicBezTo>
                    <a:pt x="8849" y="5055"/>
                    <a:pt x="8849" y="5053"/>
                    <a:pt x="8847" y="5049"/>
                  </a:cubicBezTo>
                  <a:lnTo>
                    <a:pt x="8847" y="5037"/>
                  </a:lnTo>
                  <a:cubicBezTo>
                    <a:pt x="8844" y="5030"/>
                    <a:pt x="8845" y="5027"/>
                    <a:pt x="8850" y="5027"/>
                  </a:cubicBezTo>
                  <a:cubicBezTo>
                    <a:pt x="8861" y="5027"/>
                    <a:pt x="8890" y="5044"/>
                    <a:pt x="8907" y="5061"/>
                  </a:cubicBezTo>
                  <a:cubicBezTo>
                    <a:pt x="8895" y="5025"/>
                    <a:pt x="8907" y="5013"/>
                    <a:pt x="8918" y="5001"/>
                  </a:cubicBezTo>
                  <a:cubicBezTo>
                    <a:pt x="8942" y="5001"/>
                    <a:pt x="8978" y="5001"/>
                    <a:pt x="9026" y="5073"/>
                  </a:cubicBezTo>
                  <a:cubicBezTo>
                    <a:pt x="9018" y="5055"/>
                    <a:pt x="9016" y="5046"/>
                    <a:pt x="9019" y="5044"/>
                  </a:cubicBezTo>
                  <a:lnTo>
                    <a:pt x="9019" y="5044"/>
                  </a:lnTo>
                  <a:cubicBezTo>
                    <a:pt x="9028" y="5051"/>
                    <a:pt x="9038" y="5057"/>
                    <a:pt x="9049" y="5064"/>
                  </a:cubicBezTo>
                  <a:lnTo>
                    <a:pt x="9049" y="5064"/>
                  </a:lnTo>
                  <a:cubicBezTo>
                    <a:pt x="9036" y="5052"/>
                    <a:pt x="9025" y="5043"/>
                    <a:pt x="9021" y="5043"/>
                  </a:cubicBezTo>
                  <a:lnTo>
                    <a:pt x="9021" y="5043"/>
                  </a:lnTo>
                  <a:cubicBezTo>
                    <a:pt x="9020" y="5043"/>
                    <a:pt x="9019" y="5043"/>
                    <a:pt x="9019" y="5044"/>
                  </a:cubicBezTo>
                  <a:lnTo>
                    <a:pt x="9019" y="5044"/>
                  </a:lnTo>
                  <a:cubicBezTo>
                    <a:pt x="9001" y="5031"/>
                    <a:pt x="8986" y="5018"/>
                    <a:pt x="8978" y="5001"/>
                  </a:cubicBezTo>
                  <a:lnTo>
                    <a:pt x="8978" y="5001"/>
                  </a:lnTo>
                  <a:cubicBezTo>
                    <a:pt x="8996" y="5007"/>
                    <a:pt x="9014" y="5013"/>
                    <a:pt x="9030" y="5013"/>
                  </a:cubicBezTo>
                  <a:cubicBezTo>
                    <a:pt x="9046" y="5013"/>
                    <a:pt x="9061" y="5007"/>
                    <a:pt x="9073" y="4989"/>
                  </a:cubicBezTo>
                  <a:cubicBezTo>
                    <a:pt x="9061" y="4977"/>
                    <a:pt x="9049" y="4966"/>
                    <a:pt x="9038" y="4942"/>
                  </a:cubicBezTo>
                  <a:cubicBezTo>
                    <a:pt x="9026" y="4930"/>
                    <a:pt x="9026" y="4930"/>
                    <a:pt x="9026" y="4918"/>
                  </a:cubicBezTo>
                  <a:cubicBezTo>
                    <a:pt x="9026" y="4930"/>
                    <a:pt x="9026" y="4942"/>
                    <a:pt x="9026" y="4942"/>
                  </a:cubicBezTo>
                  <a:cubicBezTo>
                    <a:pt x="9015" y="4931"/>
                    <a:pt x="8995" y="4892"/>
                    <a:pt x="9008" y="4892"/>
                  </a:cubicBezTo>
                  <a:cubicBezTo>
                    <a:pt x="9009" y="4892"/>
                    <a:pt x="9011" y="4893"/>
                    <a:pt x="9014" y="4894"/>
                  </a:cubicBezTo>
                  <a:cubicBezTo>
                    <a:pt x="9014" y="4906"/>
                    <a:pt x="9014" y="4906"/>
                    <a:pt x="9014" y="4906"/>
                  </a:cubicBezTo>
                  <a:cubicBezTo>
                    <a:pt x="9023" y="4906"/>
                    <a:pt x="9018" y="4891"/>
                    <a:pt x="9021" y="4891"/>
                  </a:cubicBezTo>
                  <a:lnTo>
                    <a:pt x="9021" y="4891"/>
                  </a:lnTo>
                  <a:cubicBezTo>
                    <a:pt x="9022" y="4891"/>
                    <a:pt x="9023" y="4892"/>
                    <a:pt x="9026" y="4894"/>
                  </a:cubicBezTo>
                  <a:cubicBezTo>
                    <a:pt x="9038" y="4894"/>
                    <a:pt x="9026" y="4894"/>
                    <a:pt x="9038" y="4906"/>
                  </a:cubicBezTo>
                  <a:lnTo>
                    <a:pt x="9073" y="4918"/>
                  </a:lnTo>
                  <a:cubicBezTo>
                    <a:pt x="9059" y="4895"/>
                    <a:pt x="9058" y="4888"/>
                    <a:pt x="9062" y="4888"/>
                  </a:cubicBezTo>
                  <a:lnTo>
                    <a:pt x="9062" y="4888"/>
                  </a:lnTo>
                  <a:cubicBezTo>
                    <a:pt x="9069" y="4888"/>
                    <a:pt x="9090" y="4906"/>
                    <a:pt x="9097" y="4906"/>
                  </a:cubicBezTo>
                  <a:cubicBezTo>
                    <a:pt x="9109" y="4942"/>
                    <a:pt x="9085" y="4918"/>
                    <a:pt x="9109" y="4966"/>
                  </a:cubicBezTo>
                  <a:lnTo>
                    <a:pt x="9133" y="4989"/>
                  </a:lnTo>
                  <a:lnTo>
                    <a:pt x="9109" y="4954"/>
                  </a:lnTo>
                  <a:lnTo>
                    <a:pt x="9121" y="4954"/>
                  </a:lnTo>
                  <a:cubicBezTo>
                    <a:pt x="9122" y="4954"/>
                    <a:pt x="9123" y="4954"/>
                    <a:pt x="9124" y="4954"/>
                  </a:cubicBezTo>
                  <a:lnTo>
                    <a:pt x="9124" y="4954"/>
                  </a:lnTo>
                  <a:cubicBezTo>
                    <a:pt x="9124" y="4954"/>
                    <a:pt x="9124" y="4954"/>
                    <a:pt x="9124" y="4954"/>
                  </a:cubicBezTo>
                  <a:lnTo>
                    <a:pt x="9133" y="4954"/>
                  </a:lnTo>
                  <a:lnTo>
                    <a:pt x="9133" y="4942"/>
                  </a:lnTo>
                  <a:cubicBezTo>
                    <a:pt x="9139" y="4960"/>
                    <a:pt x="9142" y="4960"/>
                    <a:pt x="9146" y="4960"/>
                  </a:cubicBezTo>
                  <a:cubicBezTo>
                    <a:pt x="9151" y="4960"/>
                    <a:pt x="9157" y="4960"/>
                    <a:pt x="9168" y="4977"/>
                  </a:cubicBezTo>
                  <a:cubicBezTo>
                    <a:pt x="9170" y="4978"/>
                    <a:pt x="9172" y="4979"/>
                    <a:pt x="9173" y="4979"/>
                  </a:cubicBezTo>
                  <a:cubicBezTo>
                    <a:pt x="9184" y="4979"/>
                    <a:pt x="9170" y="4944"/>
                    <a:pt x="9184" y="4944"/>
                  </a:cubicBezTo>
                  <a:cubicBezTo>
                    <a:pt x="9188" y="4944"/>
                    <a:pt x="9195" y="4946"/>
                    <a:pt x="9204" y="4954"/>
                  </a:cubicBezTo>
                  <a:cubicBezTo>
                    <a:pt x="9192" y="4942"/>
                    <a:pt x="9180" y="4894"/>
                    <a:pt x="9192" y="4894"/>
                  </a:cubicBezTo>
                  <a:lnTo>
                    <a:pt x="9192" y="4894"/>
                  </a:lnTo>
                  <a:cubicBezTo>
                    <a:pt x="9192" y="4906"/>
                    <a:pt x="9204" y="4906"/>
                    <a:pt x="9204" y="4930"/>
                  </a:cubicBezTo>
                  <a:lnTo>
                    <a:pt x="9204" y="4906"/>
                  </a:lnTo>
                  <a:cubicBezTo>
                    <a:pt x="9223" y="4925"/>
                    <a:pt x="9233" y="4931"/>
                    <a:pt x="9239" y="4931"/>
                  </a:cubicBezTo>
                  <a:cubicBezTo>
                    <a:pt x="9248" y="4931"/>
                    <a:pt x="9249" y="4918"/>
                    <a:pt x="9264" y="4918"/>
                  </a:cubicBezTo>
                  <a:lnTo>
                    <a:pt x="9276" y="4942"/>
                  </a:lnTo>
                  <a:cubicBezTo>
                    <a:pt x="9264" y="4918"/>
                    <a:pt x="9264" y="4894"/>
                    <a:pt x="9264" y="4894"/>
                  </a:cubicBezTo>
                  <a:lnTo>
                    <a:pt x="9264" y="4894"/>
                  </a:lnTo>
                  <a:lnTo>
                    <a:pt x="9288" y="4930"/>
                  </a:lnTo>
                  <a:cubicBezTo>
                    <a:pt x="9290" y="4932"/>
                    <a:pt x="9292" y="4934"/>
                    <a:pt x="9293" y="4934"/>
                  </a:cubicBezTo>
                  <a:cubicBezTo>
                    <a:pt x="9299" y="4934"/>
                    <a:pt x="9260" y="4869"/>
                    <a:pt x="9272" y="4869"/>
                  </a:cubicBezTo>
                  <a:lnTo>
                    <a:pt x="9272" y="4869"/>
                  </a:lnTo>
                  <a:cubicBezTo>
                    <a:pt x="9273" y="4869"/>
                    <a:pt x="9274" y="4870"/>
                    <a:pt x="9276" y="4870"/>
                  </a:cubicBezTo>
                  <a:cubicBezTo>
                    <a:pt x="9259" y="4853"/>
                    <a:pt x="9248" y="4836"/>
                    <a:pt x="9234" y="4820"/>
                  </a:cubicBezTo>
                  <a:lnTo>
                    <a:pt x="9234" y="4820"/>
                  </a:lnTo>
                  <a:cubicBezTo>
                    <a:pt x="9236" y="4821"/>
                    <a:pt x="9238" y="4821"/>
                    <a:pt x="9239" y="4821"/>
                  </a:cubicBezTo>
                  <a:cubicBezTo>
                    <a:pt x="9243" y="4821"/>
                    <a:pt x="9241" y="4812"/>
                    <a:pt x="9228" y="4799"/>
                  </a:cubicBezTo>
                  <a:cubicBezTo>
                    <a:pt x="9231" y="4795"/>
                    <a:pt x="9234" y="4794"/>
                    <a:pt x="9236" y="4794"/>
                  </a:cubicBezTo>
                  <a:cubicBezTo>
                    <a:pt x="9241" y="4794"/>
                    <a:pt x="9243" y="4802"/>
                    <a:pt x="9252" y="4811"/>
                  </a:cubicBezTo>
                  <a:lnTo>
                    <a:pt x="9240" y="4787"/>
                  </a:lnTo>
                  <a:cubicBezTo>
                    <a:pt x="9241" y="4786"/>
                    <a:pt x="9243" y="4785"/>
                    <a:pt x="9244" y="4785"/>
                  </a:cubicBezTo>
                  <a:cubicBezTo>
                    <a:pt x="9254" y="4785"/>
                    <a:pt x="9267" y="4808"/>
                    <a:pt x="9273" y="4828"/>
                  </a:cubicBezTo>
                  <a:lnTo>
                    <a:pt x="9273" y="4828"/>
                  </a:lnTo>
                  <a:cubicBezTo>
                    <a:pt x="9273" y="4824"/>
                    <a:pt x="9276" y="4823"/>
                    <a:pt x="9279" y="4823"/>
                  </a:cubicBezTo>
                  <a:cubicBezTo>
                    <a:pt x="9285" y="4823"/>
                    <a:pt x="9293" y="4829"/>
                    <a:pt x="9299" y="4835"/>
                  </a:cubicBezTo>
                  <a:lnTo>
                    <a:pt x="9311" y="4846"/>
                  </a:lnTo>
                  <a:lnTo>
                    <a:pt x="9323" y="4846"/>
                  </a:lnTo>
                  <a:cubicBezTo>
                    <a:pt x="9316" y="4824"/>
                    <a:pt x="9313" y="4816"/>
                    <a:pt x="9318" y="4816"/>
                  </a:cubicBezTo>
                  <a:cubicBezTo>
                    <a:pt x="9321" y="4816"/>
                    <a:pt x="9326" y="4818"/>
                    <a:pt x="9335" y="4823"/>
                  </a:cubicBezTo>
                  <a:lnTo>
                    <a:pt x="9347" y="4846"/>
                  </a:lnTo>
                  <a:cubicBezTo>
                    <a:pt x="9347" y="4836"/>
                    <a:pt x="9348" y="4831"/>
                    <a:pt x="9350" y="4831"/>
                  </a:cubicBezTo>
                  <a:cubicBezTo>
                    <a:pt x="9355" y="4831"/>
                    <a:pt x="9366" y="4854"/>
                    <a:pt x="9383" y="4870"/>
                  </a:cubicBezTo>
                  <a:cubicBezTo>
                    <a:pt x="9380" y="4856"/>
                    <a:pt x="9382" y="4851"/>
                    <a:pt x="9388" y="4851"/>
                  </a:cubicBezTo>
                  <a:cubicBezTo>
                    <a:pt x="9398" y="4851"/>
                    <a:pt x="9421" y="4872"/>
                    <a:pt x="9430" y="4872"/>
                  </a:cubicBezTo>
                  <a:cubicBezTo>
                    <a:pt x="9435" y="4872"/>
                    <a:pt x="9437" y="4866"/>
                    <a:pt x="9430" y="4846"/>
                  </a:cubicBezTo>
                  <a:lnTo>
                    <a:pt x="9430" y="4846"/>
                  </a:lnTo>
                  <a:lnTo>
                    <a:pt x="9442" y="4870"/>
                  </a:lnTo>
                  <a:cubicBezTo>
                    <a:pt x="9430" y="4799"/>
                    <a:pt x="9502" y="4870"/>
                    <a:pt x="9466" y="4787"/>
                  </a:cubicBezTo>
                  <a:lnTo>
                    <a:pt x="9466" y="4787"/>
                  </a:lnTo>
                  <a:cubicBezTo>
                    <a:pt x="9480" y="4803"/>
                    <a:pt x="9487" y="4810"/>
                    <a:pt x="9490" y="4810"/>
                  </a:cubicBezTo>
                  <a:cubicBezTo>
                    <a:pt x="9499" y="4810"/>
                    <a:pt x="9465" y="4746"/>
                    <a:pt x="9472" y="4746"/>
                  </a:cubicBezTo>
                  <a:lnTo>
                    <a:pt x="9472" y="4746"/>
                  </a:lnTo>
                  <a:cubicBezTo>
                    <a:pt x="9474" y="4746"/>
                    <a:pt x="9480" y="4751"/>
                    <a:pt x="9490" y="4763"/>
                  </a:cubicBezTo>
                  <a:lnTo>
                    <a:pt x="9490" y="4751"/>
                  </a:lnTo>
                  <a:cubicBezTo>
                    <a:pt x="9561" y="4727"/>
                    <a:pt x="9657" y="4739"/>
                    <a:pt x="9692" y="4668"/>
                  </a:cubicBezTo>
                  <a:lnTo>
                    <a:pt x="9704" y="4680"/>
                  </a:lnTo>
                  <a:cubicBezTo>
                    <a:pt x="9811" y="4668"/>
                    <a:pt x="9883" y="4573"/>
                    <a:pt x="9990" y="4549"/>
                  </a:cubicBezTo>
                  <a:cubicBezTo>
                    <a:pt x="9990" y="4525"/>
                    <a:pt x="9966" y="4477"/>
                    <a:pt x="9966" y="4454"/>
                  </a:cubicBezTo>
                  <a:cubicBezTo>
                    <a:pt x="9966" y="4454"/>
                    <a:pt x="9968" y="4452"/>
                    <a:pt x="9971" y="4452"/>
                  </a:cubicBezTo>
                  <a:cubicBezTo>
                    <a:pt x="9976" y="4452"/>
                    <a:pt x="9983" y="4456"/>
                    <a:pt x="9990" y="4477"/>
                  </a:cubicBezTo>
                  <a:cubicBezTo>
                    <a:pt x="9990" y="4489"/>
                    <a:pt x="10002" y="4513"/>
                    <a:pt x="10002" y="4525"/>
                  </a:cubicBezTo>
                  <a:cubicBezTo>
                    <a:pt x="10005" y="4522"/>
                    <a:pt x="10009" y="4521"/>
                    <a:pt x="10013" y="4521"/>
                  </a:cubicBezTo>
                  <a:cubicBezTo>
                    <a:pt x="10016" y="4521"/>
                    <a:pt x="10021" y="4522"/>
                    <a:pt x="10024" y="4522"/>
                  </a:cubicBezTo>
                  <a:cubicBezTo>
                    <a:pt x="10032" y="4522"/>
                    <a:pt x="10038" y="4519"/>
                    <a:pt x="10038" y="4501"/>
                  </a:cubicBezTo>
                  <a:lnTo>
                    <a:pt x="10014" y="4465"/>
                  </a:lnTo>
                  <a:cubicBezTo>
                    <a:pt x="10014" y="4461"/>
                    <a:pt x="10015" y="4460"/>
                    <a:pt x="10017" y="4460"/>
                  </a:cubicBezTo>
                  <a:cubicBezTo>
                    <a:pt x="10020" y="4460"/>
                    <a:pt x="10026" y="4465"/>
                    <a:pt x="10026" y="4465"/>
                  </a:cubicBezTo>
                  <a:cubicBezTo>
                    <a:pt x="10036" y="4475"/>
                    <a:pt x="10046" y="4503"/>
                    <a:pt x="10049" y="4518"/>
                  </a:cubicBezTo>
                  <a:lnTo>
                    <a:pt x="10049" y="4518"/>
                  </a:lnTo>
                  <a:cubicBezTo>
                    <a:pt x="10046" y="4495"/>
                    <a:pt x="10048" y="4487"/>
                    <a:pt x="10052" y="4487"/>
                  </a:cubicBezTo>
                  <a:cubicBezTo>
                    <a:pt x="10060" y="4487"/>
                    <a:pt x="10077" y="4520"/>
                    <a:pt x="10083" y="4520"/>
                  </a:cubicBezTo>
                  <a:cubicBezTo>
                    <a:pt x="10084" y="4520"/>
                    <a:pt x="10085" y="4518"/>
                    <a:pt x="10085" y="4513"/>
                  </a:cubicBezTo>
                  <a:cubicBezTo>
                    <a:pt x="10061" y="4442"/>
                    <a:pt x="10061" y="4370"/>
                    <a:pt x="10050" y="4311"/>
                  </a:cubicBezTo>
                  <a:lnTo>
                    <a:pt x="10050" y="4311"/>
                  </a:lnTo>
                  <a:lnTo>
                    <a:pt x="10061" y="4334"/>
                  </a:lnTo>
                  <a:cubicBezTo>
                    <a:pt x="10061" y="4334"/>
                    <a:pt x="10085" y="4382"/>
                    <a:pt x="10073" y="4382"/>
                  </a:cubicBezTo>
                  <a:cubicBezTo>
                    <a:pt x="10077" y="4384"/>
                    <a:pt x="10080" y="4385"/>
                    <a:pt x="10082" y="4385"/>
                  </a:cubicBezTo>
                  <a:cubicBezTo>
                    <a:pt x="10095" y="4385"/>
                    <a:pt x="10098" y="4368"/>
                    <a:pt x="10104" y="4368"/>
                  </a:cubicBezTo>
                  <a:cubicBezTo>
                    <a:pt x="10106" y="4368"/>
                    <a:pt x="10107" y="4368"/>
                    <a:pt x="10109" y="4370"/>
                  </a:cubicBezTo>
                  <a:cubicBezTo>
                    <a:pt x="10097" y="4358"/>
                    <a:pt x="10085" y="4334"/>
                    <a:pt x="10085" y="4323"/>
                  </a:cubicBezTo>
                  <a:lnTo>
                    <a:pt x="10085" y="4323"/>
                  </a:lnTo>
                  <a:cubicBezTo>
                    <a:pt x="10097" y="4323"/>
                    <a:pt x="10109" y="4358"/>
                    <a:pt x="10121" y="4358"/>
                  </a:cubicBezTo>
                  <a:lnTo>
                    <a:pt x="10121" y="4382"/>
                  </a:lnTo>
                  <a:cubicBezTo>
                    <a:pt x="10127" y="4388"/>
                    <a:pt x="10131" y="4390"/>
                    <a:pt x="10133" y="4390"/>
                  </a:cubicBezTo>
                  <a:cubicBezTo>
                    <a:pt x="10140" y="4390"/>
                    <a:pt x="10133" y="4370"/>
                    <a:pt x="10133" y="4370"/>
                  </a:cubicBezTo>
                  <a:lnTo>
                    <a:pt x="10133" y="4370"/>
                  </a:lnTo>
                  <a:cubicBezTo>
                    <a:pt x="10145" y="4382"/>
                    <a:pt x="10157" y="4394"/>
                    <a:pt x="10157" y="4406"/>
                  </a:cubicBezTo>
                  <a:cubicBezTo>
                    <a:pt x="10169" y="4418"/>
                    <a:pt x="10169" y="4418"/>
                    <a:pt x="10169" y="4430"/>
                  </a:cubicBezTo>
                  <a:cubicBezTo>
                    <a:pt x="10169" y="4418"/>
                    <a:pt x="10169" y="4418"/>
                    <a:pt x="10169" y="4406"/>
                  </a:cubicBezTo>
                  <a:lnTo>
                    <a:pt x="10192" y="4406"/>
                  </a:lnTo>
                  <a:cubicBezTo>
                    <a:pt x="10192" y="4406"/>
                    <a:pt x="10192" y="4418"/>
                    <a:pt x="10192" y="4418"/>
                  </a:cubicBezTo>
                  <a:lnTo>
                    <a:pt x="10181" y="4418"/>
                  </a:lnTo>
                  <a:cubicBezTo>
                    <a:pt x="10181" y="4418"/>
                    <a:pt x="10181" y="4430"/>
                    <a:pt x="10169" y="4430"/>
                  </a:cubicBezTo>
                  <a:cubicBezTo>
                    <a:pt x="10157" y="4442"/>
                    <a:pt x="10192" y="4454"/>
                    <a:pt x="10204" y="4465"/>
                  </a:cubicBezTo>
                  <a:cubicBezTo>
                    <a:pt x="10216" y="4477"/>
                    <a:pt x="10169" y="4477"/>
                    <a:pt x="10145" y="4489"/>
                  </a:cubicBezTo>
                  <a:cubicBezTo>
                    <a:pt x="10145" y="4495"/>
                    <a:pt x="10163" y="4495"/>
                    <a:pt x="10182" y="4495"/>
                  </a:cubicBezTo>
                  <a:cubicBezTo>
                    <a:pt x="10201" y="4495"/>
                    <a:pt x="10222" y="4495"/>
                    <a:pt x="10228" y="4501"/>
                  </a:cubicBezTo>
                  <a:cubicBezTo>
                    <a:pt x="10216" y="4501"/>
                    <a:pt x="10157" y="4513"/>
                    <a:pt x="10157" y="4513"/>
                  </a:cubicBezTo>
                  <a:lnTo>
                    <a:pt x="10169" y="4513"/>
                  </a:lnTo>
                  <a:cubicBezTo>
                    <a:pt x="10145" y="4525"/>
                    <a:pt x="10169" y="4525"/>
                    <a:pt x="10157" y="4537"/>
                  </a:cubicBezTo>
                  <a:cubicBezTo>
                    <a:pt x="10169" y="4549"/>
                    <a:pt x="10204" y="4549"/>
                    <a:pt x="10276" y="4549"/>
                  </a:cubicBezTo>
                  <a:cubicBezTo>
                    <a:pt x="10276" y="4561"/>
                    <a:pt x="10216" y="4561"/>
                    <a:pt x="10204" y="4561"/>
                  </a:cubicBezTo>
                  <a:cubicBezTo>
                    <a:pt x="10208" y="4557"/>
                    <a:pt x="10208" y="4555"/>
                    <a:pt x="10206" y="4555"/>
                  </a:cubicBezTo>
                  <a:cubicBezTo>
                    <a:pt x="10200" y="4555"/>
                    <a:pt x="10184" y="4561"/>
                    <a:pt x="10169" y="4561"/>
                  </a:cubicBezTo>
                  <a:cubicBezTo>
                    <a:pt x="10181" y="4561"/>
                    <a:pt x="10192" y="4561"/>
                    <a:pt x="10157" y="4573"/>
                  </a:cubicBezTo>
                  <a:cubicBezTo>
                    <a:pt x="10157" y="4585"/>
                    <a:pt x="10157" y="4585"/>
                    <a:pt x="10181" y="4585"/>
                  </a:cubicBezTo>
                  <a:cubicBezTo>
                    <a:pt x="10169" y="4585"/>
                    <a:pt x="10192" y="4573"/>
                    <a:pt x="10216" y="4573"/>
                  </a:cubicBezTo>
                  <a:cubicBezTo>
                    <a:pt x="10192" y="4585"/>
                    <a:pt x="10216" y="4596"/>
                    <a:pt x="10157" y="4596"/>
                  </a:cubicBezTo>
                  <a:cubicBezTo>
                    <a:pt x="10181" y="4620"/>
                    <a:pt x="10169" y="4656"/>
                    <a:pt x="10181" y="4680"/>
                  </a:cubicBezTo>
                  <a:lnTo>
                    <a:pt x="10216" y="4680"/>
                  </a:lnTo>
                  <a:lnTo>
                    <a:pt x="10192" y="4692"/>
                  </a:lnTo>
                  <a:cubicBezTo>
                    <a:pt x="10181" y="4692"/>
                    <a:pt x="10240" y="4692"/>
                    <a:pt x="10276" y="4704"/>
                  </a:cubicBezTo>
                  <a:cubicBezTo>
                    <a:pt x="10252" y="4704"/>
                    <a:pt x="10244" y="4709"/>
                    <a:pt x="10234" y="4709"/>
                  </a:cubicBezTo>
                  <a:cubicBezTo>
                    <a:pt x="10229" y="4709"/>
                    <a:pt x="10224" y="4708"/>
                    <a:pt x="10216" y="4704"/>
                  </a:cubicBezTo>
                  <a:lnTo>
                    <a:pt x="10216" y="4704"/>
                  </a:lnTo>
                  <a:cubicBezTo>
                    <a:pt x="10228" y="4715"/>
                    <a:pt x="10073" y="4739"/>
                    <a:pt x="10109" y="4739"/>
                  </a:cubicBezTo>
                  <a:lnTo>
                    <a:pt x="10181" y="4727"/>
                  </a:lnTo>
                  <a:lnTo>
                    <a:pt x="10181" y="4727"/>
                  </a:lnTo>
                  <a:cubicBezTo>
                    <a:pt x="10143" y="4735"/>
                    <a:pt x="10138" y="4743"/>
                    <a:pt x="10125" y="4747"/>
                  </a:cubicBezTo>
                  <a:lnTo>
                    <a:pt x="10125" y="4747"/>
                  </a:lnTo>
                  <a:lnTo>
                    <a:pt x="10133" y="4739"/>
                  </a:lnTo>
                  <a:cubicBezTo>
                    <a:pt x="10109" y="4739"/>
                    <a:pt x="10097" y="4751"/>
                    <a:pt x="10085" y="4751"/>
                  </a:cubicBezTo>
                  <a:cubicBezTo>
                    <a:pt x="10107" y="4751"/>
                    <a:pt x="10117" y="4750"/>
                    <a:pt x="10125" y="4747"/>
                  </a:cubicBezTo>
                  <a:lnTo>
                    <a:pt x="10125" y="4747"/>
                  </a:lnTo>
                  <a:lnTo>
                    <a:pt x="10121" y="4751"/>
                  </a:lnTo>
                  <a:lnTo>
                    <a:pt x="10145" y="4739"/>
                  </a:lnTo>
                  <a:cubicBezTo>
                    <a:pt x="10157" y="4745"/>
                    <a:pt x="10172" y="4745"/>
                    <a:pt x="10181" y="4745"/>
                  </a:cubicBezTo>
                  <a:cubicBezTo>
                    <a:pt x="10189" y="4745"/>
                    <a:pt x="10192" y="4745"/>
                    <a:pt x="10181" y="4751"/>
                  </a:cubicBezTo>
                  <a:lnTo>
                    <a:pt x="10240" y="4751"/>
                  </a:lnTo>
                  <a:cubicBezTo>
                    <a:pt x="10192" y="4763"/>
                    <a:pt x="10228" y="4763"/>
                    <a:pt x="10216" y="4763"/>
                  </a:cubicBezTo>
                  <a:lnTo>
                    <a:pt x="10192" y="4763"/>
                  </a:lnTo>
                  <a:cubicBezTo>
                    <a:pt x="10192" y="4775"/>
                    <a:pt x="10181" y="4775"/>
                    <a:pt x="10169" y="4775"/>
                  </a:cubicBezTo>
                  <a:cubicBezTo>
                    <a:pt x="10168" y="4775"/>
                    <a:pt x="10167" y="4775"/>
                    <a:pt x="10166" y="4776"/>
                  </a:cubicBezTo>
                  <a:lnTo>
                    <a:pt x="10166" y="4776"/>
                  </a:lnTo>
                  <a:cubicBezTo>
                    <a:pt x="10175" y="4775"/>
                    <a:pt x="10184" y="4775"/>
                    <a:pt x="10192" y="4775"/>
                  </a:cubicBezTo>
                  <a:cubicBezTo>
                    <a:pt x="10224" y="4775"/>
                    <a:pt x="10251" y="4770"/>
                    <a:pt x="10265" y="4770"/>
                  </a:cubicBezTo>
                  <a:cubicBezTo>
                    <a:pt x="10272" y="4770"/>
                    <a:pt x="10276" y="4771"/>
                    <a:pt x="10276" y="4775"/>
                  </a:cubicBezTo>
                  <a:cubicBezTo>
                    <a:pt x="10252" y="4787"/>
                    <a:pt x="10243" y="4790"/>
                    <a:pt x="10234" y="4790"/>
                  </a:cubicBezTo>
                  <a:cubicBezTo>
                    <a:pt x="10225" y="4790"/>
                    <a:pt x="10216" y="4787"/>
                    <a:pt x="10192" y="4787"/>
                  </a:cubicBezTo>
                  <a:cubicBezTo>
                    <a:pt x="10184" y="4796"/>
                    <a:pt x="10198" y="4798"/>
                    <a:pt x="10219" y="4798"/>
                  </a:cubicBezTo>
                  <a:cubicBezTo>
                    <a:pt x="10242" y="4798"/>
                    <a:pt x="10273" y="4795"/>
                    <a:pt x="10293" y="4795"/>
                  </a:cubicBezTo>
                  <a:cubicBezTo>
                    <a:pt x="10304" y="4795"/>
                    <a:pt x="10311" y="4796"/>
                    <a:pt x="10311" y="4799"/>
                  </a:cubicBezTo>
                  <a:cubicBezTo>
                    <a:pt x="10300" y="4805"/>
                    <a:pt x="10306" y="4805"/>
                    <a:pt x="10314" y="4805"/>
                  </a:cubicBezTo>
                  <a:cubicBezTo>
                    <a:pt x="10323" y="4805"/>
                    <a:pt x="10335" y="4805"/>
                    <a:pt x="10335" y="4811"/>
                  </a:cubicBezTo>
                  <a:cubicBezTo>
                    <a:pt x="10311" y="4811"/>
                    <a:pt x="10300" y="4823"/>
                    <a:pt x="10276" y="4823"/>
                  </a:cubicBezTo>
                  <a:lnTo>
                    <a:pt x="10240" y="4835"/>
                  </a:lnTo>
                  <a:lnTo>
                    <a:pt x="10216" y="4835"/>
                  </a:lnTo>
                  <a:cubicBezTo>
                    <a:pt x="10264" y="4835"/>
                    <a:pt x="10264" y="4846"/>
                    <a:pt x="10276" y="4846"/>
                  </a:cubicBezTo>
                  <a:lnTo>
                    <a:pt x="10311" y="4835"/>
                  </a:lnTo>
                  <a:cubicBezTo>
                    <a:pt x="10323" y="4846"/>
                    <a:pt x="10359" y="4846"/>
                    <a:pt x="10347" y="4858"/>
                  </a:cubicBezTo>
                  <a:lnTo>
                    <a:pt x="10407" y="4858"/>
                  </a:lnTo>
                  <a:cubicBezTo>
                    <a:pt x="10422" y="4856"/>
                    <a:pt x="10429" y="4855"/>
                    <a:pt x="10431" y="4855"/>
                  </a:cubicBezTo>
                  <a:cubicBezTo>
                    <a:pt x="10435" y="4855"/>
                    <a:pt x="10430" y="4857"/>
                    <a:pt x="10425" y="4858"/>
                  </a:cubicBezTo>
                  <a:lnTo>
                    <a:pt x="10431" y="4858"/>
                  </a:lnTo>
                  <a:cubicBezTo>
                    <a:pt x="10428" y="4858"/>
                    <a:pt x="10426" y="4858"/>
                    <a:pt x="10424" y="4858"/>
                  </a:cubicBezTo>
                  <a:lnTo>
                    <a:pt x="10424" y="4858"/>
                  </a:lnTo>
                  <a:cubicBezTo>
                    <a:pt x="10419" y="4860"/>
                    <a:pt x="10414" y="4862"/>
                    <a:pt x="10418" y="4862"/>
                  </a:cubicBezTo>
                  <a:cubicBezTo>
                    <a:pt x="10420" y="4862"/>
                    <a:pt x="10427" y="4861"/>
                    <a:pt x="10442" y="4858"/>
                  </a:cubicBezTo>
                  <a:cubicBezTo>
                    <a:pt x="10456" y="4855"/>
                    <a:pt x="10466" y="4853"/>
                    <a:pt x="10473" y="4853"/>
                  </a:cubicBezTo>
                  <a:cubicBezTo>
                    <a:pt x="10489" y="4853"/>
                    <a:pt x="10487" y="4862"/>
                    <a:pt x="10478" y="4870"/>
                  </a:cubicBezTo>
                  <a:cubicBezTo>
                    <a:pt x="10455" y="4882"/>
                    <a:pt x="10454" y="4882"/>
                    <a:pt x="10408" y="4894"/>
                  </a:cubicBezTo>
                  <a:lnTo>
                    <a:pt x="10408" y="4894"/>
                  </a:lnTo>
                  <a:cubicBezTo>
                    <a:pt x="10408" y="4894"/>
                    <a:pt x="10407" y="4894"/>
                    <a:pt x="10406" y="4894"/>
                  </a:cubicBezTo>
                  <a:lnTo>
                    <a:pt x="10406" y="4894"/>
                  </a:lnTo>
                  <a:lnTo>
                    <a:pt x="10407" y="4894"/>
                  </a:lnTo>
                  <a:cubicBezTo>
                    <a:pt x="10407" y="4894"/>
                    <a:pt x="10408" y="4894"/>
                    <a:pt x="10408" y="4894"/>
                  </a:cubicBezTo>
                  <a:lnTo>
                    <a:pt x="10408" y="4894"/>
                  </a:lnTo>
                  <a:cubicBezTo>
                    <a:pt x="10414" y="4894"/>
                    <a:pt x="10419" y="4894"/>
                    <a:pt x="10419" y="4894"/>
                  </a:cubicBezTo>
                  <a:lnTo>
                    <a:pt x="10407" y="4894"/>
                  </a:lnTo>
                  <a:cubicBezTo>
                    <a:pt x="10407" y="4894"/>
                    <a:pt x="10407" y="4906"/>
                    <a:pt x="10395" y="4906"/>
                  </a:cubicBezTo>
                  <a:cubicBezTo>
                    <a:pt x="10395" y="4906"/>
                    <a:pt x="10418" y="4906"/>
                    <a:pt x="10407" y="4917"/>
                  </a:cubicBezTo>
                  <a:lnTo>
                    <a:pt x="10407" y="4917"/>
                  </a:lnTo>
                  <a:cubicBezTo>
                    <a:pt x="10403" y="4918"/>
                    <a:pt x="10399" y="4918"/>
                    <a:pt x="10395" y="4918"/>
                  </a:cubicBezTo>
                  <a:cubicBezTo>
                    <a:pt x="10381" y="4921"/>
                    <a:pt x="10375" y="4923"/>
                    <a:pt x="10374" y="4923"/>
                  </a:cubicBezTo>
                  <a:cubicBezTo>
                    <a:pt x="10370" y="4923"/>
                    <a:pt x="10391" y="4914"/>
                    <a:pt x="10383" y="4906"/>
                  </a:cubicBezTo>
                  <a:lnTo>
                    <a:pt x="10383" y="4906"/>
                  </a:lnTo>
                  <a:cubicBezTo>
                    <a:pt x="10335" y="4918"/>
                    <a:pt x="10383" y="4918"/>
                    <a:pt x="10347" y="4930"/>
                  </a:cubicBezTo>
                  <a:cubicBezTo>
                    <a:pt x="10327" y="4934"/>
                    <a:pt x="10321" y="4935"/>
                    <a:pt x="10319" y="4935"/>
                  </a:cubicBezTo>
                  <a:cubicBezTo>
                    <a:pt x="10314" y="4935"/>
                    <a:pt x="10327" y="4930"/>
                    <a:pt x="10288" y="4930"/>
                  </a:cubicBezTo>
                  <a:cubicBezTo>
                    <a:pt x="10288" y="4936"/>
                    <a:pt x="10297" y="4936"/>
                    <a:pt x="10304" y="4936"/>
                  </a:cubicBezTo>
                  <a:cubicBezTo>
                    <a:pt x="10311" y="4936"/>
                    <a:pt x="10317" y="4936"/>
                    <a:pt x="10311" y="4942"/>
                  </a:cubicBezTo>
                  <a:lnTo>
                    <a:pt x="10252" y="4942"/>
                  </a:lnTo>
                  <a:lnTo>
                    <a:pt x="10228" y="4954"/>
                  </a:lnTo>
                  <a:cubicBezTo>
                    <a:pt x="10228" y="4951"/>
                    <a:pt x="10225" y="4950"/>
                    <a:pt x="10221" y="4950"/>
                  </a:cubicBezTo>
                  <a:cubicBezTo>
                    <a:pt x="10209" y="4950"/>
                    <a:pt x="10184" y="4957"/>
                    <a:pt x="10164" y="4957"/>
                  </a:cubicBezTo>
                  <a:cubicBezTo>
                    <a:pt x="10156" y="4957"/>
                    <a:pt x="10150" y="4956"/>
                    <a:pt x="10145" y="4954"/>
                  </a:cubicBezTo>
                  <a:lnTo>
                    <a:pt x="10145" y="4954"/>
                  </a:lnTo>
                  <a:cubicBezTo>
                    <a:pt x="10139" y="4960"/>
                    <a:pt x="10151" y="4960"/>
                    <a:pt x="10160" y="4960"/>
                  </a:cubicBezTo>
                  <a:cubicBezTo>
                    <a:pt x="10169" y="4960"/>
                    <a:pt x="10175" y="4960"/>
                    <a:pt x="10157" y="4966"/>
                  </a:cubicBezTo>
                  <a:cubicBezTo>
                    <a:pt x="10181" y="4966"/>
                    <a:pt x="10228" y="4954"/>
                    <a:pt x="10252" y="4954"/>
                  </a:cubicBezTo>
                  <a:lnTo>
                    <a:pt x="10240" y="4966"/>
                  </a:lnTo>
                  <a:cubicBezTo>
                    <a:pt x="10231" y="4966"/>
                    <a:pt x="10223" y="4966"/>
                    <a:pt x="10216" y="4966"/>
                  </a:cubicBezTo>
                  <a:lnTo>
                    <a:pt x="10216" y="4966"/>
                  </a:lnTo>
                  <a:cubicBezTo>
                    <a:pt x="10212" y="4970"/>
                    <a:pt x="10219" y="4971"/>
                    <a:pt x="10230" y="4971"/>
                  </a:cubicBezTo>
                  <a:cubicBezTo>
                    <a:pt x="10253" y="4971"/>
                    <a:pt x="10296" y="4966"/>
                    <a:pt x="10311" y="4966"/>
                  </a:cubicBezTo>
                  <a:cubicBezTo>
                    <a:pt x="10311" y="4966"/>
                    <a:pt x="10311" y="4966"/>
                    <a:pt x="10288" y="4977"/>
                  </a:cubicBezTo>
                  <a:cubicBezTo>
                    <a:pt x="10335" y="4977"/>
                    <a:pt x="10335" y="4989"/>
                    <a:pt x="10383" y="4989"/>
                  </a:cubicBezTo>
                  <a:cubicBezTo>
                    <a:pt x="10347" y="4989"/>
                    <a:pt x="10335" y="5001"/>
                    <a:pt x="10300" y="5001"/>
                  </a:cubicBezTo>
                  <a:cubicBezTo>
                    <a:pt x="10300" y="5001"/>
                    <a:pt x="10293" y="5003"/>
                    <a:pt x="10283" y="5004"/>
                  </a:cubicBezTo>
                  <a:lnTo>
                    <a:pt x="10283" y="5004"/>
                  </a:lnTo>
                  <a:cubicBezTo>
                    <a:pt x="10285" y="5003"/>
                    <a:pt x="10287" y="5002"/>
                    <a:pt x="10288" y="5001"/>
                  </a:cubicBezTo>
                  <a:lnTo>
                    <a:pt x="10288" y="5001"/>
                  </a:lnTo>
                  <a:cubicBezTo>
                    <a:pt x="10285" y="5003"/>
                    <a:pt x="10283" y="5004"/>
                    <a:pt x="10282" y="5004"/>
                  </a:cubicBezTo>
                  <a:lnTo>
                    <a:pt x="10282" y="5004"/>
                  </a:lnTo>
                  <a:cubicBezTo>
                    <a:pt x="10263" y="5008"/>
                    <a:pt x="10233" y="5013"/>
                    <a:pt x="10217" y="5013"/>
                  </a:cubicBezTo>
                  <a:lnTo>
                    <a:pt x="10217" y="5013"/>
                  </a:lnTo>
                  <a:cubicBezTo>
                    <a:pt x="10222" y="5013"/>
                    <a:pt x="10265" y="5013"/>
                    <a:pt x="10282" y="5005"/>
                  </a:cubicBezTo>
                  <a:lnTo>
                    <a:pt x="10282" y="5005"/>
                  </a:lnTo>
                  <a:cubicBezTo>
                    <a:pt x="10280" y="5007"/>
                    <a:pt x="10287" y="5007"/>
                    <a:pt x="10292" y="5007"/>
                  </a:cubicBezTo>
                  <a:cubicBezTo>
                    <a:pt x="10300" y="5007"/>
                    <a:pt x="10306" y="5007"/>
                    <a:pt x="10288" y="5013"/>
                  </a:cubicBezTo>
                  <a:cubicBezTo>
                    <a:pt x="10276" y="5025"/>
                    <a:pt x="10240" y="5025"/>
                    <a:pt x="10216" y="5025"/>
                  </a:cubicBezTo>
                  <a:cubicBezTo>
                    <a:pt x="10216" y="5028"/>
                    <a:pt x="10219" y="5028"/>
                    <a:pt x="10224" y="5028"/>
                  </a:cubicBezTo>
                  <a:cubicBezTo>
                    <a:pt x="10238" y="5028"/>
                    <a:pt x="10264" y="5022"/>
                    <a:pt x="10274" y="5022"/>
                  </a:cubicBezTo>
                  <a:cubicBezTo>
                    <a:pt x="10277" y="5022"/>
                    <a:pt x="10278" y="5023"/>
                    <a:pt x="10276" y="5025"/>
                  </a:cubicBezTo>
                  <a:lnTo>
                    <a:pt x="10252" y="5025"/>
                  </a:lnTo>
                  <a:cubicBezTo>
                    <a:pt x="10240" y="5037"/>
                    <a:pt x="10264" y="5037"/>
                    <a:pt x="10300" y="5037"/>
                  </a:cubicBezTo>
                  <a:cubicBezTo>
                    <a:pt x="10228" y="5049"/>
                    <a:pt x="10300" y="5049"/>
                    <a:pt x="10240" y="5049"/>
                  </a:cubicBezTo>
                  <a:cubicBezTo>
                    <a:pt x="10244" y="5053"/>
                    <a:pt x="10249" y="5054"/>
                    <a:pt x="10255" y="5054"/>
                  </a:cubicBezTo>
                  <a:cubicBezTo>
                    <a:pt x="10262" y="5054"/>
                    <a:pt x="10271" y="5052"/>
                    <a:pt x="10279" y="5051"/>
                  </a:cubicBezTo>
                  <a:lnTo>
                    <a:pt x="10279" y="5051"/>
                  </a:lnTo>
                  <a:lnTo>
                    <a:pt x="10240" y="5061"/>
                  </a:lnTo>
                  <a:cubicBezTo>
                    <a:pt x="10227" y="5070"/>
                    <a:pt x="10238" y="5072"/>
                    <a:pt x="10256" y="5072"/>
                  </a:cubicBezTo>
                  <a:cubicBezTo>
                    <a:pt x="10275" y="5072"/>
                    <a:pt x="10302" y="5069"/>
                    <a:pt x="10312" y="5069"/>
                  </a:cubicBezTo>
                  <a:cubicBezTo>
                    <a:pt x="10318" y="5069"/>
                    <a:pt x="10320" y="5070"/>
                    <a:pt x="10311" y="5073"/>
                  </a:cubicBezTo>
                  <a:lnTo>
                    <a:pt x="10240" y="5073"/>
                  </a:lnTo>
                  <a:cubicBezTo>
                    <a:pt x="10252" y="5073"/>
                    <a:pt x="10240" y="5085"/>
                    <a:pt x="10276" y="5085"/>
                  </a:cubicBezTo>
                  <a:cubicBezTo>
                    <a:pt x="10264" y="5085"/>
                    <a:pt x="10264" y="5085"/>
                    <a:pt x="10252" y="5096"/>
                  </a:cubicBezTo>
                  <a:lnTo>
                    <a:pt x="10311" y="5096"/>
                  </a:lnTo>
                  <a:cubicBezTo>
                    <a:pt x="10311" y="5096"/>
                    <a:pt x="10276" y="5108"/>
                    <a:pt x="10264" y="5120"/>
                  </a:cubicBezTo>
                  <a:cubicBezTo>
                    <a:pt x="10300" y="5120"/>
                    <a:pt x="10240" y="5144"/>
                    <a:pt x="10276" y="5156"/>
                  </a:cubicBezTo>
                  <a:cubicBezTo>
                    <a:pt x="10276" y="5158"/>
                    <a:pt x="10279" y="5159"/>
                    <a:pt x="10283" y="5159"/>
                  </a:cubicBezTo>
                  <a:cubicBezTo>
                    <a:pt x="10289" y="5159"/>
                    <a:pt x="10298" y="5158"/>
                    <a:pt x="10308" y="5155"/>
                  </a:cubicBezTo>
                  <a:lnTo>
                    <a:pt x="10308" y="5155"/>
                  </a:lnTo>
                  <a:cubicBezTo>
                    <a:pt x="10292" y="5163"/>
                    <a:pt x="10292" y="5168"/>
                    <a:pt x="10276" y="5168"/>
                  </a:cubicBezTo>
                  <a:cubicBezTo>
                    <a:pt x="10252" y="5192"/>
                    <a:pt x="10323" y="5192"/>
                    <a:pt x="10288" y="5204"/>
                  </a:cubicBezTo>
                  <a:cubicBezTo>
                    <a:pt x="10280" y="5204"/>
                    <a:pt x="10272" y="5209"/>
                    <a:pt x="10264" y="5209"/>
                  </a:cubicBezTo>
                  <a:cubicBezTo>
                    <a:pt x="10260" y="5209"/>
                    <a:pt x="10256" y="5208"/>
                    <a:pt x="10252" y="5204"/>
                  </a:cubicBezTo>
                  <a:cubicBezTo>
                    <a:pt x="10240" y="5216"/>
                    <a:pt x="10252" y="5227"/>
                    <a:pt x="10252" y="5239"/>
                  </a:cubicBezTo>
                  <a:lnTo>
                    <a:pt x="10240" y="5239"/>
                  </a:lnTo>
                  <a:cubicBezTo>
                    <a:pt x="10204" y="5251"/>
                    <a:pt x="10252" y="5263"/>
                    <a:pt x="10276" y="5275"/>
                  </a:cubicBezTo>
                  <a:lnTo>
                    <a:pt x="10240" y="5275"/>
                  </a:lnTo>
                  <a:cubicBezTo>
                    <a:pt x="10228" y="5287"/>
                    <a:pt x="10216" y="5299"/>
                    <a:pt x="10276" y="5299"/>
                  </a:cubicBezTo>
                  <a:cubicBezTo>
                    <a:pt x="10216" y="5311"/>
                    <a:pt x="10288" y="5299"/>
                    <a:pt x="10240" y="5323"/>
                  </a:cubicBezTo>
                  <a:lnTo>
                    <a:pt x="10228" y="5323"/>
                  </a:lnTo>
                  <a:cubicBezTo>
                    <a:pt x="10204" y="5323"/>
                    <a:pt x="10216" y="5335"/>
                    <a:pt x="10204" y="5335"/>
                  </a:cubicBezTo>
                  <a:cubicBezTo>
                    <a:pt x="10228" y="5341"/>
                    <a:pt x="10258" y="5341"/>
                    <a:pt x="10279" y="5341"/>
                  </a:cubicBezTo>
                  <a:cubicBezTo>
                    <a:pt x="10300" y="5341"/>
                    <a:pt x="10311" y="5341"/>
                    <a:pt x="10300" y="5347"/>
                  </a:cubicBezTo>
                  <a:cubicBezTo>
                    <a:pt x="10273" y="5355"/>
                    <a:pt x="10263" y="5358"/>
                    <a:pt x="10258" y="5358"/>
                  </a:cubicBezTo>
                  <a:cubicBezTo>
                    <a:pt x="10252" y="5358"/>
                    <a:pt x="10252" y="5355"/>
                    <a:pt x="10243" y="5355"/>
                  </a:cubicBezTo>
                  <a:cubicBezTo>
                    <a:pt x="10238" y="5355"/>
                    <a:pt x="10230" y="5356"/>
                    <a:pt x="10216" y="5358"/>
                  </a:cubicBezTo>
                  <a:lnTo>
                    <a:pt x="10228" y="5358"/>
                  </a:lnTo>
                  <a:cubicBezTo>
                    <a:pt x="10204" y="5370"/>
                    <a:pt x="10216" y="5370"/>
                    <a:pt x="10181" y="5370"/>
                  </a:cubicBezTo>
                  <a:lnTo>
                    <a:pt x="10264" y="5370"/>
                  </a:lnTo>
                  <a:cubicBezTo>
                    <a:pt x="10276" y="5370"/>
                    <a:pt x="10276" y="5358"/>
                    <a:pt x="10276" y="5358"/>
                  </a:cubicBezTo>
                  <a:cubicBezTo>
                    <a:pt x="10323" y="5358"/>
                    <a:pt x="10288" y="5370"/>
                    <a:pt x="10300" y="5382"/>
                  </a:cubicBezTo>
                  <a:cubicBezTo>
                    <a:pt x="10300" y="5382"/>
                    <a:pt x="10323" y="5370"/>
                    <a:pt x="10359" y="5358"/>
                  </a:cubicBezTo>
                  <a:lnTo>
                    <a:pt x="10359" y="5358"/>
                  </a:lnTo>
                  <a:cubicBezTo>
                    <a:pt x="10335" y="5370"/>
                    <a:pt x="10419" y="5370"/>
                    <a:pt x="10442" y="5370"/>
                  </a:cubicBezTo>
                  <a:cubicBezTo>
                    <a:pt x="10431" y="5376"/>
                    <a:pt x="10416" y="5376"/>
                    <a:pt x="10396" y="5376"/>
                  </a:cubicBezTo>
                  <a:cubicBezTo>
                    <a:pt x="10377" y="5376"/>
                    <a:pt x="10353" y="5376"/>
                    <a:pt x="10323" y="5382"/>
                  </a:cubicBezTo>
                  <a:cubicBezTo>
                    <a:pt x="10311" y="5382"/>
                    <a:pt x="10264" y="5394"/>
                    <a:pt x="10240" y="5394"/>
                  </a:cubicBezTo>
                  <a:cubicBezTo>
                    <a:pt x="10240" y="5406"/>
                    <a:pt x="10276" y="5406"/>
                    <a:pt x="10300" y="5406"/>
                  </a:cubicBezTo>
                  <a:lnTo>
                    <a:pt x="10276" y="5418"/>
                  </a:lnTo>
                  <a:cubicBezTo>
                    <a:pt x="10288" y="5418"/>
                    <a:pt x="10359" y="5418"/>
                    <a:pt x="10323" y="5430"/>
                  </a:cubicBezTo>
                  <a:lnTo>
                    <a:pt x="10383" y="5430"/>
                  </a:lnTo>
                  <a:cubicBezTo>
                    <a:pt x="10357" y="5430"/>
                    <a:pt x="10344" y="5436"/>
                    <a:pt x="10329" y="5440"/>
                  </a:cubicBezTo>
                  <a:lnTo>
                    <a:pt x="10329" y="5440"/>
                  </a:lnTo>
                  <a:cubicBezTo>
                    <a:pt x="10337" y="5439"/>
                    <a:pt x="10344" y="5438"/>
                    <a:pt x="10349" y="5438"/>
                  </a:cubicBezTo>
                  <a:cubicBezTo>
                    <a:pt x="10385" y="5438"/>
                    <a:pt x="10376" y="5454"/>
                    <a:pt x="10442" y="5454"/>
                  </a:cubicBezTo>
                  <a:cubicBezTo>
                    <a:pt x="10419" y="5454"/>
                    <a:pt x="10383" y="5454"/>
                    <a:pt x="10371" y="5466"/>
                  </a:cubicBezTo>
                  <a:lnTo>
                    <a:pt x="10442" y="5466"/>
                  </a:lnTo>
                  <a:cubicBezTo>
                    <a:pt x="10419" y="5477"/>
                    <a:pt x="10407" y="5477"/>
                    <a:pt x="10359" y="5489"/>
                  </a:cubicBezTo>
                  <a:cubicBezTo>
                    <a:pt x="10363" y="5491"/>
                    <a:pt x="10368" y="5491"/>
                    <a:pt x="10373" y="5491"/>
                  </a:cubicBezTo>
                  <a:cubicBezTo>
                    <a:pt x="10406" y="5491"/>
                    <a:pt x="10457" y="5471"/>
                    <a:pt x="10479" y="5471"/>
                  </a:cubicBezTo>
                  <a:cubicBezTo>
                    <a:pt x="10486" y="5471"/>
                    <a:pt x="10490" y="5473"/>
                    <a:pt x="10490" y="5477"/>
                  </a:cubicBezTo>
                  <a:cubicBezTo>
                    <a:pt x="10472" y="5483"/>
                    <a:pt x="10460" y="5483"/>
                    <a:pt x="10451" y="5483"/>
                  </a:cubicBezTo>
                  <a:cubicBezTo>
                    <a:pt x="10442" y="5483"/>
                    <a:pt x="10436" y="5483"/>
                    <a:pt x="10431" y="5489"/>
                  </a:cubicBezTo>
                  <a:lnTo>
                    <a:pt x="10419" y="5489"/>
                  </a:lnTo>
                  <a:cubicBezTo>
                    <a:pt x="10391" y="5496"/>
                    <a:pt x="10383" y="5498"/>
                    <a:pt x="10387" y="5498"/>
                  </a:cubicBezTo>
                  <a:cubicBezTo>
                    <a:pt x="10395" y="5498"/>
                    <a:pt x="10461" y="5487"/>
                    <a:pt x="10483" y="5487"/>
                  </a:cubicBezTo>
                  <a:cubicBezTo>
                    <a:pt x="10489" y="5487"/>
                    <a:pt x="10492" y="5488"/>
                    <a:pt x="10490" y="5489"/>
                  </a:cubicBezTo>
                  <a:cubicBezTo>
                    <a:pt x="10460" y="5495"/>
                    <a:pt x="10451" y="5495"/>
                    <a:pt x="10444" y="5495"/>
                  </a:cubicBezTo>
                  <a:cubicBezTo>
                    <a:pt x="10436" y="5495"/>
                    <a:pt x="10431" y="5495"/>
                    <a:pt x="10407" y="5501"/>
                  </a:cubicBezTo>
                  <a:cubicBezTo>
                    <a:pt x="10419" y="5507"/>
                    <a:pt x="10445" y="5507"/>
                    <a:pt x="10468" y="5507"/>
                  </a:cubicBezTo>
                  <a:cubicBezTo>
                    <a:pt x="10490" y="5507"/>
                    <a:pt x="10508" y="5507"/>
                    <a:pt x="10502" y="5513"/>
                  </a:cubicBezTo>
                  <a:lnTo>
                    <a:pt x="10466" y="5513"/>
                  </a:lnTo>
                  <a:cubicBezTo>
                    <a:pt x="10478" y="5513"/>
                    <a:pt x="10466" y="5525"/>
                    <a:pt x="10466" y="5537"/>
                  </a:cubicBezTo>
                  <a:lnTo>
                    <a:pt x="10454" y="5537"/>
                  </a:lnTo>
                  <a:cubicBezTo>
                    <a:pt x="10448" y="5543"/>
                    <a:pt x="10457" y="5543"/>
                    <a:pt x="10463" y="5543"/>
                  </a:cubicBezTo>
                  <a:cubicBezTo>
                    <a:pt x="10469" y="5543"/>
                    <a:pt x="10472" y="5543"/>
                    <a:pt x="10454" y="5549"/>
                  </a:cubicBezTo>
                  <a:lnTo>
                    <a:pt x="10478" y="5549"/>
                  </a:lnTo>
                  <a:cubicBezTo>
                    <a:pt x="10502" y="5537"/>
                    <a:pt x="10526" y="5525"/>
                    <a:pt x="10490" y="5525"/>
                  </a:cubicBezTo>
                  <a:cubicBezTo>
                    <a:pt x="10526" y="5525"/>
                    <a:pt x="10562" y="5501"/>
                    <a:pt x="10609" y="5501"/>
                  </a:cubicBezTo>
                  <a:lnTo>
                    <a:pt x="10597" y="5501"/>
                  </a:lnTo>
                  <a:cubicBezTo>
                    <a:pt x="10681" y="5477"/>
                    <a:pt x="10692" y="5454"/>
                    <a:pt x="10716" y="5442"/>
                  </a:cubicBezTo>
                  <a:cubicBezTo>
                    <a:pt x="10657" y="5442"/>
                    <a:pt x="10740" y="5418"/>
                    <a:pt x="10692" y="5406"/>
                  </a:cubicBezTo>
                  <a:lnTo>
                    <a:pt x="10692" y="5406"/>
                  </a:lnTo>
                  <a:cubicBezTo>
                    <a:pt x="10669" y="5410"/>
                    <a:pt x="10659" y="5411"/>
                    <a:pt x="10657" y="5411"/>
                  </a:cubicBezTo>
                  <a:cubicBezTo>
                    <a:pt x="10653" y="5411"/>
                    <a:pt x="10677" y="5406"/>
                    <a:pt x="10669" y="5406"/>
                  </a:cubicBezTo>
                  <a:cubicBezTo>
                    <a:pt x="10681" y="5406"/>
                    <a:pt x="10716" y="5394"/>
                    <a:pt x="10728" y="5394"/>
                  </a:cubicBezTo>
                  <a:lnTo>
                    <a:pt x="10692" y="5394"/>
                  </a:lnTo>
                  <a:cubicBezTo>
                    <a:pt x="10712" y="5384"/>
                    <a:pt x="10754" y="5367"/>
                    <a:pt x="10745" y="5367"/>
                  </a:cubicBezTo>
                  <a:cubicBezTo>
                    <a:pt x="10742" y="5367"/>
                    <a:pt x="10737" y="5368"/>
                    <a:pt x="10728" y="5370"/>
                  </a:cubicBezTo>
                  <a:cubicBezTo>
                    <a:pt x="10740" y="5358"/>
                    <a:pt x="10752" y="5358"/>
                    <a:pt x="10764" y="5358"/>
                  </a:cubicBezTo>
                  <a:cubicBezTo>
                    <a:pt x="10764" y="5347"/>
                    <a:pt x="10776" y="5335"/>
                    <a:pt x="10788" y="5335"/>
                  </a:cubicBezTo>
                  <a:cubicBezTo>
                    <a:pt x="10716" y="5335"/>
                    <a:pt x="10764" y="5323"/>
                    <a:pt x="10740" y="5323"/>
                  </a:cubicBezTo>
                  <a:cubicBezTo>
                    <a:pt x="10752" y="5323"/>
                    <a:pt x="10764" y="5311"/>
                    <a:pt x="10776" y="5311"/>
                  </a:cubicBezTo>
                  <a:lnTo>
                    <a:pt x="10716" y="5311"/>
                  </a:lnTo>
                  <a:cubicBezTo>
                    <a:pt x="10681" y="5311"/>
                    <a:pt x="10752" y="5299"/>
                    <a:pt x="10728" y="5299"/>
                  </a:cubicBezTo>
                  <a:lnTo>
                    <a:pt x="10716" y="5299"/>
                  </a:lnTo>
                  <a:cubicBezTo>
                    <a:pt x="10692" y="5299"/>
                    <a:pt x="10728" y="5287"/>
                    <a:pt x="10764" y="5275"/>
                  </a:cubicBezTo>
                  <a:cubicBezTo>
                    <a:pt x="10716" y="5263"/>
                    <a:pt x="10716" y="5251"/>
                    <a:pt x="10728" y="5227"/>
                  </a:cubicBezTo>
                  <a:lnTo>
                    <a:pt x="10728" y="5227"/>
                  </a:lnTo>
                  <a:cubicBezTo>
                    <a:pt x="10728" y="5233"/>
                    <a:pt x="10731" y="5236"/>
                    <a:pt x="10733" y="5236"/>
                  </a:cubicBezTo>
                  <a:cubicBezTo>
                    <a:pt x="10734" y="5236"/>
                    <a:pt x="10734" y="5233"/>
                    <a:pt x="10728" y="5227"/>
                  </a:cubicBezTo>
                  <a:lnTo>
                    <a:pt x="10728" y="5227"/>
                  </a:lnTo>
                  <a:cubicBezTo>
                    <a:pt x="10728" y="5227"/>
                    <a:pt x="10728" y="5227"/>
                    <a:pt x="10728" y="5227"/>
                  </a:cubicBezTo>
                  <a:cubicBezTo>
                    <a:pt x="10740" y="5216"/>
                    <a:pt x="10752" y="5216"/>
                    <a:pt x="10764" y="5204"/>
                  </a:cubicBezTo>
                  <a:cubicBezTo>
                    <a:pt x="10776" y="5192"/>
                    <a:pt x="10788" y="5180"/>
                    <a:pt x="10788" y="5168"/>
                  </a:cubicBezTo>
                  <a:cubicBezTo>
                    <a:pt x="10800" y="5180"/>
                    <a:pt x="10812" y="5192"/>
                    <a:pt x="10800" y="5192"/>
                  </a:cubicBezTo>
                  <a:cubicBezTo>
                    <a:pt x="10805" y="5197"/>
                    <a:pt x="10809" y="5199"/>
                    <a:pt x="10812" y="5199"/>
                  </a:cubicBezTo>
                  <a:cubicBezTo>
                    <a:pt x="10820" y="5199"/>
                    <a:pt x="10826" y="5190"/>
                    <a:pt x="10835" y="5190"/>
                  </a:cubicBezTo>
                  <a:cubicBezTo>
                    <a:pt x="10841" y="5190"/>
                    <a:pt x="10849" y="5193"/>
                    <a:pt x="10859" y="5204"/>
                  </a:cubicBezTo>
                  <a:cubicBezTo>
                    <a:pt x="10883" y="5192"/>
                    <a:pt x="10835" y="5180"/>
                    <a:pt x="10823" y="5168"/>
                  </a:cubicBezTo>
                  <a:lnTo>
                    <a:pt x="10823" y="5180"/>
                  </a:lnTo>
                  <a:cubicBezTo>
                    <a:pt x="10812" y="5180"/>
                    <a:pt x="10800" y="5168"/>
                    <a:pt x="10788" y="5156"/>
                  </a:cubicBezTo>
                  <a:cubicBezTo>
                    <a:pt x="10776" y="5144"/>
                    <a:pt x="10776" y="5144"/>
                    <a:pt x="10764" y="5144"/>
                  </a:cubicBezTo>
                  <a:cubicBezTo>
                    <a:pt x="10764" y="5144"/>
                    <a:pt x="10764" y="5156"/>
                    <a:pt x="10776" y="5156"/>
                  </a:cubicBezTo>
                  <a:cubicBezTo>
                    <a:pt x="10764" y="5156"/>
                    <a:pt x="10740" y="5156"/>
                    <a:pt x="10728" y="5168"/>
                  </a:cubicBezTo>
                  <a:cubicBezTo>
                    <a:pt x="10728" y="5168"/>
                    <a:pt x="10728" y="5168"/>
                    <a:pt x="10716" y="5156"/>
                  </a:cubicBezTo>
                  <a:lnTo>
                    <a:pt x="10704" y="5156"/>
                  </a:lnTo>
                  <a:lnTo>
                    <a:pt x="10716" y="5168"/>
                  </a:lnTo>
                  <a:cubicBezTo>
                    <a:pt x="10708" y="5168"/>
                    <a:pt x="10685" y="5173"/>
                    <a:pt x="10673" y="5173"/>
                  </a:cubicBezTo>
                  <a:cubicBezTo>
                    <a:pt x="10667" y="5173"/>
                    <a:pt x="10665" y="5172"/>
                    <a:pt x="10669" y="5168"/>
                  </a:cubicBezTo>
                  <a:lnTo>
                    <a:pt x="10692" y="5168"/>
                  </a:lnTo>
                  <a:cubicBezTo>
                    <a:pt x="10692" y="5168"/>
                    <a:pt x="10669" y="5168"/>
                    <a:pt x="10681" y="5156"/>
                  </a:cubicBezTo>
                  <a:lnTo>
                    <a:pt x="10692" y="5156"/>
                  </a:lnTo>
                  <a:lnTo>
                    <a:pt x="10715" y="5133"/>
                  </a:lnTo>
                  <a:lnTo>
                    <a:pt x="10715" y="5133"/>
                  </a:lnTo>
                  <a:cubicBezTo>
                    <a:pt x="10724" y="5137"/>
                    <a:pt x="10719" y="5144"/>
                    <a:pt x="10728" y="5144"/>
                  </a:cubicBezTo>
                  <a:lnTo>
                    <a:pt x="10776" y="5144"/>
                  </a:lnTo>
                  <a:lnTo>
                    <a:pt x="10752" y="5132"/>
                  </a:lnTo>
                  <a:lnTo>
                    <a:pt x="10776" y="5132"/>
                  </a:lnTo>
                  <a:cubicBezTo>
                    <a:pt x="10788" y="5126"/>
                    <a:pt x="10779" y="5126"/>
                    <a:pt x="10768" y="5126"/>
                  </a:cubicBezTo>
                  <a:cubicBezTo>
                    <a:pt x="10763" y="5126"/>
                    <a:pt x="10758" y="5126"/>
                    <a:pt x="10754" y="5126"/>
                  </a:cubicBezTo>
                  <a:lnTo>
                    <a:pt x="10754" y="5126"/>
                  </a:lnTo>
                  <a:cubicBezTo>
                    <a:pt x="10755" y="5126"/>
                    <a:pt x="10755" y="5126"/>
                    <a:pt x="10755" y="5126"/>
                  </a:cubicBezTo>
                  <a:cubicBezTo>
                    <a:pt x="10759" y="5126"/>
                    <a:pt x="10764" y="5124"/>
                    <a:pt x="10776" y="5120"/>
                  </a:cubicBezTo>
                  <a:lnTo>
                    <a:pt x="10788" y="5120"/>
                  </a:lnTo>
                  <a:lnTo>
                    <a:pt x="10788" y="5108"/>
                  </a:lnTo>
                  <a:lnTo>
                    <a:pt x="10776" y="5108"/>
                  </a:lnTo>
                  <a:cubicBezTo>
                    <a:pt x="10800" y="5108"/>
                    <a:pt x="10800" y="5096"/>
                    <a:pt x="10800" y="5096"/>
                  </a:cubicBezTo>
                  <a:cubicBezTo>
                    <a:pt x="10809" y="5116"/>
                    <a:pt x="10827" y="5135"/>
                    <a:pt x="10820" y="5135"/>
                  </a:cubicBezTo>
                  <a:cubicBezTo>
                    <a:pt x="10819" y="5135"/>
                    <a:pt x="10816" y="5134"/>
                    <a:pt x="10812" y="5132"/>
                  </a:cubicBezTo>
                  <a:cubicBezTo>
                    <a:pt x="10800" y="5132"/>
                    <a:pt x="10800" y="5132"/>
                    <a:pt x="10788" y="5121"/>
                  </a:cubicBezTo>
                  <a:lnTo>
                    <a:pt x="10788" y="5121"/>
                  </a:lnTo>
                  <a:cubicBezTo>
                    <a:pt x="10800" y="5132"/>
                    <a:pt x="10811" y="5144"/>
                    <a:pt x="10800" y="5144"/>
                  </a:cubicBezTo>
                  <a:cubicBezTo>
                    <a:pt x="10823" y="5144"/>
                    <a:pt x="10835" y="5168"/>
                    <a:pt x="10847" y="5180"/>
                  </a:cubicBezTo>
                  <a:cubicBezTo>
                    <a:pt x="10859" y="5180"/>
                    <a:pt x="10883" y="5168"/>
                    <a:pt x="10859" y="5156"/>
                  </a:cubicBezTo>
                  <a:lnTo>
                    <a:pt x="10847" y="5156"/>
                  </a:lnTo>
                  <a:cubicBezTo>
                    <a:pt x="10835" y="5144"/>
                    <a:pt x="10835" y="5132"/>
                    <a:pt x="10823" y="5120"/>
                  </a:cubicBezTo>
                  <a:lnTo>
                    <a:pt x="10823" y="5120"/>
                  </a:lnTo>
                  <a:cubicBezTo>
                    <a:pt x="10835" y="5120"/>
                    <a:pt x="10859" y="5144"/>
                    <a:pt x="10871" y="5144"/>
                  </a:cubicBezTo>
                  <a:cubicBezTo>
                    <a:pt x="10883" y="5132"/>
                    <a:pt x="10823" y="5108"/>
                    <a:pt x="10823" y="5096"/>
                  </a:cubicBezTo>
                  <a:cubicBezTo>
                    <a:pt x="10823" y="5096"/>
                    <a:pt x="10823" y="5096"/>
                    <a:pt x="10823" y="5085"/>
                  </a:cubicBezTo>
                  <a:lnTo>
                    <a:pt x="10835" y="5096"/>
                  </a:lnTo>
                  <a:cubicBezTo>
                    <a:pt x="10823" y="5085"/>
                    <a:pt x="10823" y="5073"/>
                    <a:pt x="10823" y="5061"/>
                  </a:cubicBezTo>
                  <a:cubicBezTo>
                    <a:pt x="10812" y="5061"/>
                    <a:pt x="10812" y="5049"/>
                    <a:pt x="10800" y="5037"/>
                  </a:cubicBezTo>
                  <a:lnTo>
                    <a:pt x="10812" y="5037"/>
                  </a:lnTo>
                  <a:cubicBezTo>
                    <a:pt x="10812" y="5037"/>
                    <a:pt x="10812" y="5037"/>
                    <a:pt x="10812" y="5025"/>
                  </a:cubicBezTo>
                  <a:lnTo>
                    <a:pt x="10823" y="5025"/>
                  </a:lnTo>
                  <a:cubicBezTo>
                    <a:pt x="10823" y="5025"/>
                    <a:pt x="10812" y="5025"/>
                    <a:pt x="10812" y="5013"/>
                  </a:cubicBezTo>
                  <a:lnTo>
                    <a:pt x="10823" y="5013"/>
                  </a:lnTo>
                  <a:cubicBezTo>
                    <a:pt x="10823" y="5013"/>
                    <a:pt x="10823" y="5013"/>
                    <a:pt x="10823" y="5025"/>
                  </a:cubicBezTo>
                  <a:cubicBezTo>
                    <a:pt x="10895" y="5073"/>
                    <a:pt x="10800" y="5037"/>
                    <a:pt x="10835" y="5073"/>
                  </a:cubicBezTo>
                  <a:cubicBezTo>
                    <a:pt x="10859" y="5085"/>
                    <a:pt x="10871" y="5108"/>
                    <a:pt x="10895" y="5132"/>
                  </a:cubicBezTo>
                  <a:lnTo>
                    <a:pt x="10871" y="5073"/>
                  </a:lnTo>
                  <a:lnTo>
                    <a:pt x="10871" y="5073"/>
                  </a:lnTo>
                  <a:cubicBezTo>
                    <a:pt x="10879" y="5081"/>
                    <a:pt x="10904" y="5095"/>
                    <a:pt x="10912" y="5095"/>
                  </a:cubicBezTo>
                  <a:cubicBezTo>
                    <a:pt x="10915" y="5095"/>
                    <a:pt x="10914" y="5092"/>
                    <a:pt x="10907" y="5085"/>
                  </a:cubicBezTo>
                  <a:lnTo>
                    <a:pt x="10895" y="5085"/>
                  </a:lnTo>
                  <a:cubicBezTo>
                    <a:pt x="10895" y="5061"/>
                    <a:pt x="10859" y="5037"/>
                    <a:pt x="10883" y="5037"/>
                  </a:cubicBezTo>
                  <a:cubicBezTo>
                    <a:pt x="10883" y="5049"/>
                    <a:pt x="10895" y="5061"/>
                    <a:pt x="10907" y="5061"/>
                  </a:cubicBezTo>
                  <a:cubicBezTo>
                    <a:pt x="10919" y="5061"/>
                    <a:pt x="10895" y="5037"/>
                    <a:pt x="10883" y="5025"/>
                  </a:cubicBezTo>
                  <a:lnTo>
                    <a:pt x="10883" y="5025"/>
                  </a:lnTo>
                  <a:cubicBezTo>
                    <a:pt x="10895" y="5025"/>
                    <a:pt x="10919" y="5061"/>
                    <a:pt x="10931" y="5061"/>
                  </a:cubicBezTo>
                  <a:cubicBezTo>
                    <a:pt x="10919" y="5043"/>
                    <a:pt x="10925" y="5040"/>
                    <a:pt x="10934" y="5040"/>
                  </a:cubicBezTo>
                  <a:cubicBezTo>
                    <a:pt x="10938" y="5040"/>
                    <a:pt x="10943" y="5041"/>
                    <a:pt x="10947" y="5041"/>
                  </a:cubicBezTo>
                  <a:cubicBezTo>
                    <a:pt x="10951" y="5041"/>
                    <a:pt x="10954" y="5040"/>
                    <a:pt x="10954" y="5037"/>
                  </a:cubicBezTo>
                  <a:cubicBezTo>
                    <a:pt x="10907" y="5013"/>
                    <a:pt x="10907" y="4966"/>
                    <a:pt x="10859" y="4954"/>
                  </a:cubicBezTo>
                  <a:lnTo>
                    <a:pt x="10835" y="4906"/>
                  </a:lnTo>
                  <a:lnTo>
                    <a:pt x="10835" y="4906"/>
                  </a:lnTo>
                  <a:cubicBezTo>
                    <a:pt x="10871" y="4930"/>
                    <a:pt x="10895" y="4966"/>
                    <a:pt x="10943" y="4989"/>
                  </a:cubicBezTo>
                  <a:lnTo>
                    <a:pt x="10931" y="5001"/>
                  </a:lnTo>
                  <a:cubicBezTo>
                    <a:pt x="10942" y="5010"/>
                    <a:pt x="10948" y="5014"/>
                    <a:pt x="10951" y="5014"/>
                  </a:cubicBezTo>
                  <a:cubicBezTo>
                    <a:pt x="10962" y="5014"/>
                    <a:pt x="10936" y="4970"/>
                    <a:pt x="10963" y="4970"/>
                  </a:cubicBezTo>
                  <a:cubicBezTo>
                    <a:pt x="10969" y="4970"/>
                    <a:pt x="10978" y="4972"/>
                    <a:pt x="10990" y="4977"/>
                  </a:cubicBezTo>
                  <a:cubicBezTo>
                    <a:pt x="10990" y="4977"/>
                    <a:pt x="10985" y="4972"/>
                    <a:pt x="10995" y="4972"/>
                  </a:cubicBezTo>
                  <a:cubicBezTo>
                    <a:pt x="11001" y="4972"/>
                    <a:pt x="11010" y="4973"/>
                    <a:pt x="11026" y="4977"/>
                  </a:cubicBezTo>
                  <a:lnTo>
                    <a:pt x="10966" y="4942"/>
                  </a:lnTo>
                  <a:cubicBezTo>
                    <a:pt x="10990" y="4942"/>
                    <a:pt x="11014" y="4966"/>
                    <a:pt x="11026" y="4966"/>
                  </a:cubicBezTo>
                  <a:cubicBezTo>
                    <a:pt x="11026" y="4954"/>
                    <a:pt x="11038" y="4954"/>
                    <a:pt x="11038" y="4954"/>
                  </a:cubicBezTo>
                  <a:cubicBezTo>
                    <a:pt x="11050" y="4966"/>
                    <a:pt x="11050" y="4966"/>
                    <a:pt x="11050" y="4977"/>
                  </a:cubicBezTo>
                  <a:cubicBezTo>
                    <a:pt x="11060" y="4981"/>
                    <a:pt x="11067" y="4982"/>
                    <a:pt x="11070" y="4982"/>
                  </a:cubicBezTo>
                  <a:cubicBezTo>
                    <a:pt x="11078" y="4982"/>
                    <a:pt x="11070" y="4974"/>
                    <a:pt x="11062" y="4966"/>
                  </a:cubicBezTo>
                  <a:cubicBezTo>
                    <a:pt x="11050" y="4954"/>
                    <a:pt x="11050" y="4942"/>
                    <a:pt x="11062" y="4942"/>
                  </a:cubicBezTo>
                  <a:cubicBezTo>
                    <a:pt x="11062" y="4942"/>
                    <a:pt x="11062" y="4930"/>
                    <a:pt x="11062" y="4930"/>
                  </a:cubicBezTo>
                  <a:cubicBezTo>
                    <a:pt x="11050" y="4930"/>
                    <a:pt x="11014" y="4906"/>
                    <a:pt x="11002" y="4906"/>
                  </a:cubicBezTo>
                  <a:cubicBezTo>
                    <a:pt x="11019" y="4898"/>
                    <a:pt x="11024" y="4889"/>
                    <a:pt x="11046" y="4889"/>
                  </a:cubicBezTo>
                  <a:cubicBezTo>
                    <a:pt x="11056" y="4889"/>
                    <a:pt x="11068" y="4891"/>
                    <a:pt x="11085" y="4894"/>
                  </a:cubicBezTo>
                  <a:cubicBezTo>
                    <a:pt x="11097" y="4906"/>
                    <a:pt x="11121" y="4918"/>
                    <a:pt x="11121" y="4918"/>
                  </a:cubicBezTo>
                  <a:cubicBezTo>
                    <a:pt x="11133" y="4918"/>
                    <a:pt x="11109" y="4894"/>
                    <a:pt x="11085" y="4882"/>
                  </a:cubicBezTo>
                  <a:cubicBezTo>
                    <a:pt x="11085" y="4870"/>
                    <a:pt x="11085" y="4870"/>
                    <a:pt x="11085" y="4870"/>
                  </a:cubicBezTo>
                  <a:cubicBezTo>
                    <a:pt x="11097" y="4882"/>
                    <a:pt x="11121" y="4882"/>
                    <a:pt x="11121" y="4882"/>
                  </a:cubicBezTo>
                  <a:cubicBezTo>
                    <a:pt x="11129" y="4882"/>
                    <a:pt x="11132" y="4887"/>
                    <a:pt x="11133" y="4887"/>
                  </a:cubicBezTo>
                  <a:cubicBezTo>
                    <a:pt x="11133" y="4887"/>
                    <a:pt x="11133" y="4886"/>
                    <a:pt x="11133" y="4882"/>
                  </a:cubicBezTo>
                  <a:cubicBezTo>
                    <a:pt x="11097" y="4858"/>
                    <a:pt x="11133" y="4858"/>
                    <a:pt x="11109" y="4835"/>
                  </a:cubicBezTo>
                  <a:lnTo>
                    <a:pt x="11109" y="4835"/>
                  </a:lnTo>
                  <a:cubicBezTo>
                    <a:pt x="11109" y="4835"/>
                    <a:pt x="11097" y="4846"/>
                    <a:pt x="11097" y="4846"/>
                  </a:cubicBezTo>
                  <a:cubicBezTo>
                    <a:pt x="11077" y="4826"/>
                    <a:pt x="11056" y="4796"/>
                    <a:pt x="11066" y="4796"/>
                  </a:cubicBezTo>
                  <a:cubicBezTo>
                    <a:pt x="11068" y="4796"/>
                    <a:pt x="11070" y="4797"/>
                    <a:pt x="11073" y="4799"/>
                  </a:cubicBezTo>
                  <a:cubicBezTo>
                    <a:pt x="11097" y="4835"/>
                    <a:pt x="11133" y="4823"/>
                    <a:pt x="11133" y="4846"/>
                  </a:cubicBezTo>
                  <a:cubicBezTo>
                    <a:pt x="11143" y="4850"/>
                    <a:pt x="11149" y="4852"/>
                    <a:pt x="11151" y="4852"/>
                  </a:cubicBezTo>
                  <a:cubicBezTo>
                    <a:pt x="11164" y="4852"/>
                    <a:pt x="11101" y="4811"/>
                    <a:pt x="11121" y="4811"/>
                  </a:cubicBezTo>
                  <a:lnTo>
                    <a:pt x="11121" y="4811"/>
                  </a:lnTo>
                  <a:lnTo>
                    <a:pt x="11145" y="4823"/>
                  </a:lnTo>
                  <a:cubicBezTo>
                    <a:pt x="11181" y="4846"/>
                    <a:pt x="11157" y="4846"/>
                    <a:pt x="11169" y="4846"/>
                  </a:cubicBezTo>
                  <a:cubicBezTo>
                    <a:pt x="11193" y="4870"/>
                    <a:pt x="11157" y="4882"/>
                    <a:pt x="11181" y="4918"/>
                  </a:cubicBezTo>
                  <a:lnTo>
                    <a:pt x="11216" y="4894"/>
                  </a:lnTo>
                  <a:cubicBezTo>
                    <a:pt x="11204" y="4835"/>
                    <a:pt x="11276" y="4823"/>
                    <a:pt x="11228" y="4739"/>
                  </a:cubicBezTo>
                  <a:lnTo>
                    <a:pt x="11228" y="4739"/>
                  </a:lnTo>
                  <a:cubicBezTo>
                    <a:pt x="11228" y="4751"/>
                    <a:pt x="11228" y="4751"/>
                    <a:pt x="11228" y="4751"/>
                  </a:cubicBezTo>
                  <a:cubicBezTo>
                    <a:pt x="11228" y="4739"/>
                    <a:pt x="11228" y="4739"/>
                    <a:pt x="11216" y="4727"/>
                  </a:cubicBezTo>
                  <a:lnTo>
                    <a:pt x="11216" y="4739"/>
                  </a:lnTo>
                  <a:lnTo>
                    <a:pt x="11204" y="4715"/>
                  </a:lnTo>
                  <a:lnTo>
                    <a:pt x="11204" y="4715"/>
                  </a:lnTo>
                  <a:cubicBezTo>
                    <a:pt x="11222" y="4721"/>
                    <a:pt x="11234" y="4721"/>
                    <a:pt x="11246" y="4721"/>
                  </a:cubicBezTo>
                  <a:cubicBezTo>
                    <a:pt x="11258" y="4721"/>
                    <a:pt x="11270" y="4721"/>
                    <a:pt x="11288" y="4727"/>
                  </a:cubicBezTo>
                  <a:cubicBezTo>
                    <a:pt x="11252" y="4715"/>
                    <a:pt x="11252" y="4715"/>
                    <a:pt x="11228" y="4704"/>
                  </a:cubicBezTo>
                  <a:cubicBezTo>
                    <a:pt x="11204" y="4680"/>
                    <a:pt x="11193" y="4668"/>
                    <a:pt x="11204" y="4668"/>
                  </a:cubicBezTo>
                  <a:lnTo>
                    <a:pt x="11204" y="4668"/>
                  </a:lnTo>
                  <a:cubicBezTo>
                    <a:pt x="11228" y="4680"/>
                    <a:pt x="11228" y="4692"/>
                    <a:pt x="11252" y="4692"/>
                  </a:cubicBezTo>
                  <a:cubicBezTo>
                    <a:pt x="11240" y="4692"/>
                    <a:pt x="11228" y="4668"/>
                    <a:pt x="11228" y="4668"/>
                  </a:cubicBezTo>
                  <a:lnTo>
                    <a:pt x="11228" y="4668"/>
                  </a:lnTo>
                  <a:cubicBezTo>
                    <a:pt x="11240" y="4668"/>
                    <a:pt x="11252" y="4668"/>
                    <a:pt x="11276" y="4680"/>
                  </a:cubicBezTo>
                  <a:cubicBezTo>
                    <a:pt x="11276" y="4684"/>
                    <a:pt x="11275" y="4685"/>
                    <a:pt x="11273" y="4685"/>
                  </a:cubicBezTo>
                  <a:cubicBezTo>
                    <a:pt x="11269" y="4685"/>
                    <a:pt x="11264" y="4680"/>
                    <a:pt x="11264" y="4680"/>
                  </a:cubicBezTo>
                  <a:lnTo>
                    <a:pt x="11264" y="4680"/>
                  </a:lnTo>
                  <a:cubicBezTo>
                    <a:pt x="11264" y="4692"/>
                    <a:pt x="11288" y="4680"/>
                    <a:pt x="11300" y="4704"/>
                  </a:cubicBezTo>
                  <a:lnTo>
                    <a:pt x="11300" y="4692"/>
                  </a:lnTo>
                  <a:cubicBezTo>
                    <a:pt x="11324" y="4704"/>
                    <a:pt x="11335" y="4715"/>
                    <a:pt x="11347" y="4727"/>
                  </a:cubicBezTo>
                  <a:cubicBezTo>
                    <a:pt x="11347" y="4692"/>
                    <a:pt x="11300" y="4644"/>
                    <a:pt x="11288" y="4620"/>
                  </a:cubicBezTo>
                  <a:lnTo>
                    <a:pt x="11288" y="4620"/>
                  </a:lnTo>
                  <a:cubicBezTo>
                    <a:pt x="11296" y="4629"/>
                    <a:pt x="11328" y="4648"/>
                    <a:pt x="11338" y="4656"/>
                  </a:cubicBezTo>
                  <a:lnTo>
                    <a:pt x="11338" y="4656"/>
                  </a:lnTo>
                  <a:cubicBezTo>
                    <a:pt x="11350" y="4652"/>
                    <a:pt x="11324" y="4621"/>
                    <a:pt x="11314" y="4595"/>
                  </a:cubicBezTo>
                  <a:lnTo>
                    <a:pt x="11314" y="4595"/>
                  </a:lnTo>
                  <a:cubicBezTo>
                    <a:pt x="11360" y="4572"/>
                    <a:pt x="11396" y="4537"/>
                    <a:pt x="11466" y="4537"/>
                  </a:cubicBezTo>
                  <a:lnTo>
                    <a:pt x="11419" y="4489"/>
                  </a:lnTo>
                  <a:lnTo>
                    <a:pt x="11466" y="4501"/>
                  </a:lnTo>
                  <a:cubicBezTo>
                    <a:pt x="11526" y="4477"/>
                    <a:pt x="11514" y="4430"/>
                    <a:pt x="11526" y="4382"/>
                  </a:cubicBezTo>
                  <a:cubicBezTo>
                    <a:pt x="11526" y="4376"/>
                    <a:pt x="11528" y="4374"/>
                    <a:pt x="11532" y="4374"/>
                  </a:cubicBezTo>
                  <a:cubicBezTo>
                    <a:pt x="11543" y="4374"/>
                    <a:pt x="11568" y="4394"/>
                    <a:pt x="11585" y="4394"/>
                  </a:cubicBezTo>
                  <a:cubicBezTo>
                    <a:pt x="11609" y="4382"/>
                    <a:pt x="11550" y="4334"/>
                    <a:pt x="11562" y="4299"/>
                  </a:cubicBezTo>
                  <a:lnTo>
                    <a:pt x="11562" y="4299"/>
                  </a:lnTo>
                  <a:cubicBezTo>
                    <a:pt x="11572" y="4309"/>
                    <a:pt x="11600" y="4337"/>
                    <a:pt x="11615" y="4337"/>
                  </a:cubicBezTo>
                  <a:cubicBezTo>
                    <a:pt x="11617" y="4337"/>
                    <a:pt x="11620" y="4336"/>
                    <a:pt x="11621" y="4334"/>
                  </a:cubicBezTo>
                  <a:cubicBezTo>
                    <a:pt x="11609" y="4323"/>
                    <a:pt x="11585" y="4311"/>
                    <a:pt x="11597" y="4311"/>
                  </a:cubicBezTo>
                  <a:lnTo>
                    <a:pt x="11609" y="4323"/>
                  </a:lnTo>
                  <a:cubicBezTo>
                    <a:pt x="11616" y="4325"/>
                    <a:pt x="11621" y="4326"/>
                    <a:pt x="11624" y="4326"/>
                  </a:cubicBezTo>
                  <a:cubicBezTo>
                    <a:pt x="11638" y="4326"/>
                    <a:pt x="11626" y="4308"/>
                    <a:pt x="11645" y="4299"/>
                  </a:cubicBezTo>
                  <a:cubicBezTo>
                    <a:pt x="11657" y="4275"/>
                    <a:pt x="11633" y="4239"/>
                    <a:pt x="11597" y="4180"/>
                  </a:cubicBezTo>
                  <a:cubicBezTo>
                    <a:pt x="11599" y="4176"/>
                    <a:pt x="11602" y="4174"/>
                    <a:pt x="11605" y="4174"/>
                  </a:cubicBezTo>
                  <a:cubicBezTo>
                    <a:pt x="11621" y="4174"/>
                    <a:pt x="11647" y="4215"/>
                    <a:pt x="11657" y="4215"/>
                  </a:cubicBezTo>
                  <a:cubicBezTo>
                    <a:pt x="11633" y="4215"/>
                    <a:pt x="11657" y="4239"/>
                    <a:pt x="11681" y="4251"/>
                  </a:cubicBezTo>
                  <a:cubicBezTo>
                    <a:pt x="11672" y="4243"/>
                    <a:pt x="11670" y="4229"/>
                    <a:pt x="11681" y="4229"/>
                  </a:cubicBezTo>
                  <a:cubicBezTo>
                    <a:pt x="11686" y="4229"/>
                    <a:pt x="11693" y="4232"/>
                    <a:pt x="11705" y="4239"/>
                  </a:cubicBezTo>
                  <a:cubicBezTo>
                    <a:pt x="11716" y="4227"/>
                    <a:pt x="11716" y="4227"/>
                    <a:pt x="11693" y="4192"/>
                  </a:cubicBezTo>
                  <a:lnTo>
                    <a:pt x="11693" y="4192"/>
                  </a:lnTo>
                  <a:cubicBezTo>
                    <a:pt x="11697" y="4201"/>
                    <a:pt x="11696" y="4205"/>
                    <a:pt x="11693" y="4205"/>
                  </a:cubicBezTo>
                  <a:cubicBezTo>
                    <a:pt x="11688" y="4205"/>
                    <a:pt x="11676" y="4194"/>
                    <a:pt x="11669" y="4180"/>
                  </a:cubicBezTo>
                  <a:cubicBezTo>
                    <a:pt x="11682" y="4180"/>
                    <a:pt x="11688" y="4172"/>
                    <a:pt x="11700" y="4172"/>
                  </a:cubicBezTo>
                  <a:cubicBezTo>
                    <a:pt x="11708" y="4172"/>
                    <a:pt x="11720" y="4176"/>
                    <a:pt x="11740" y="4192"/>
                  </a:cubicBezTo>
                  <a:cubicBezTo>
                    <a:pt x="11764" y="4132"/>
                    <a:pt x="11812" y="4084"/>
                    <a:pt x="11847" y="4025"/>
                  </a:cubicBezTo>
                  <a:cubicBezTo>
                    <a:pt x="11839" y="4016"/>
                    <a:pt x="11835" y="4014"/>
                    <a:pt x="11833" y="4014"/>
                  </a:cubicBezTo>
                  <a:cubicBezTo>
                    <a:pt x="11830" y="4014"/>
                    <a:pt x="11830" y="4017"/>
                    <a:pt x="11829" y="4017"/>
                  </a:cubicBezTo>
                  <a:cubicBezTo>
                    <a:pt x="11828" y="4017"/>
                    <a:pt x="11826" y="4016"/>
                    <a:pt x="11824" y="4013"/>
                  </a:cubicBezTo>
                  <a:cubicBezTo>
                    <a:pt x="11812" y="3995"/>
                    <a:pt x="11818" y="3995"/>
                    <a:pt x="11824" y="3995"/>
                  </a:cubicBezTo>
                  <a:cubicBezTo>
                    <a:pt x="11830" y="3995"/>
                    <a:pt x="11835" y="3995"/>
                    <a:pt x="11824" y="3977"/>
                  </a:cubicBezTo>
                  <a:lnTo>
                    <a:pt x="11824" y="3977"/>
                  </a:lnTo>
                  <a:lnTo>
                    <a:pt x="11847" y="4001"/>
                  </a:lnTo>
                  <a:cubicBezTo>
                    <a:pt x="11859" y="3989"/>
                    <a:pt x="11824" y="3942"/>
                    <a:pt x="11812" y="3906"/>
                  </a:cubicBezTo>
                  <a:lnTo>
                    <a:pt x="11812" y="3906"/>
                  </a:lnTo>
                  <a:cubicBezTo>
                    <a:pt x="11835" y="3930"/>
                    <a:pt x="11847" y="3918"/>
                    <a:pt x="11859" y="3942"/>
                  </a:cubicBezTo>
                  <a:cubicBezTo>
                    <a:pt x="11859" y="3941"/>
                    <a:pt x="11860" y="3940"/>
                    <a:pt x="11862" y="3940"/>
                  </a:cubicBezTo>
                  <a:cubicBezTo>
                    <a:pt x="11876" y="3940"/>
                    <a:pt x="11956" y="3982"/>
                    <a:pt x="11968" y="3982"/>
                  </a:cubicBezTo>
                  <a:cubicBezTo>
                    <a:pt x="11970" y="3982"/>
                    <a:pt x="11970" y="3981"/>
                    <a:pt x="11966" y="3977"/>
                  </a:cubicBezTo>
                  <a:lnTo>
                    <a:pt x="11847" y="3906"/>
                  </a:lnTo>
                  <a:cubicBezTo>
                    <a:pt x="11839" y="3906"/>
                    <a:pt x="11842" y="3900"/>
                    <a:pt x="11841" y="3896"/>
                  </a:cubicBezTo>
                  <a:lnTo>
                    <a:pt x="11841" y="3896"/>
                  </a:lnTo>
                  <a:cubicBezTo>
                    <a:pt x="11864" y="3906"/>
                    <a:pt x="11895" y="3906"/>
                    <a:pt x="11895" y="3906"/>
                  </a:cubicBezTo>
                  <a:cubicBezTo>
                    <a:pt x="11931" y="3930"/>
                    <a:pt x="11919" y="3930"/>
                    <a:pt x="11919" y="3942"/>
                  </a:cubicBezTo>
                  <a:cubicBezTo>
                    <a:pt x="11943" y="3959"/>
                    <a:pt x="11952" y="3959"/>
                    <a:pt x="11960" y="3959"/>
                  </a:cubicBezTo>
                  <a:cubicBezTo>
                    <a:pt x="11969" y="3959"/>
                    <a:pt x="11978" y="3959"/>
                    <a:pt x="12002" y="3977"/>
                  </a:cubicBezTo>
                  <a:cubicBezTo>
                    <a:pt x="12002" y="3965"/>
                    <a:pt x="11978" y="3965"/>
                    <a:pt x="11955" y="3942"/>
                  </a:cubicBezTo>
                  <a:cubicBezTo>
                    <a:pt x="11944" y="3921"/>
                    <a:pt x="11916" y="3892"/>
                    <a:pt x="11932" y="3892"/>
                  </a:cubicBezTo>
                  <a:cubicBezTo>
                    <a:pt x="11934" y="3892"/>
                    <a:pt x="11938" y="3892"/>
                    <a:pt x="11943" y="3894"/>
                  </a:cubicBezTo>
                  <a:lnTo>
                    <a:pt x="11907" y="3846"/>
                  </a:lnTo>
                  <a:lnTo>
                    <a:pt x="11907" y="3846"/>
                  </a:lnTo>
                  <a:cubicBezTo>
                    <a:pt x="11923" y="3854"/>
                    <a:pt x="11929" y="3857"/>
                    <a:pt x="11932" y="3857"/>
                  </a:cubicBezTo>
                  <a:cubicBezTo>
                    <a:pt x="11936" y="3857"/>
                    <a:pt x="11923" y="3846"/>
                    <a:pt x="11931" y="3846"/>
                  </a:cubicBezTo>
                  <a:lnTo>
                    <a:pt x="11931" y="3846"/>
                  </a:lnTo>
                  <a:lnTo>
                    <a:pt x="11955" y="3858"/>
                  </a:lnTo>
                  <a:lnTo>
                    <a:pt x="11990" y="3858"/>
                  </a:lnTo>
                  <a:cubicBezTo>
                    <a:pt x="12008" y="3870"/>
                    <a:pt x="12005" y="3870"/>
                    <a:pt x="12002" y="3870"/>
                  </a:cubicBezTo>
                  <a:cubicBezTo>
                    <a:pt x="11999" y="3870"/>
                    <a:pt x="11996" y="3870"/>
                    <a:pt x="12014" y="3882"/>
                  </a:cubicBezTo>
                  <a:lnTo>
                    <a:pt x="12026" y="3882"/>
                  </a:lnTo>
                  <a:cubicBezTo>
                    <a:pt x="12002" y="3870"/>
                    <a:pt x="11990" y="3846"/>
                    <a:pt x="11978" y="3846"/>
                  </a:cubicBezTo>
                  <a:cubicBezTo>
                    <a:pt x="11943" y="3811"/>
                    <a:pt x="11907" y="3775"/>
                    <a:pt x="11931" y="3763"/>
                  </a:cubicBezTo>
                  <a:lnTo>
                    <a:pt x="11931" y="3763"/>
                  </a:lnTo>
                  <a:cubicBezTo>
                    <a:pt x="11966" y="3775"/>
                    <a:pt x="11955" y="3799"/>
                    <a:pt x="11990" y="3811"/>
                  </a:cubicBezTo>
                  <a:cubicBezTo>
                    <a:pt x="12026" y="3799"/>
                    <a:pt x="11919" y="3715"/>
                    <a:pt x="11931" y="3703"/>
                  </a:cubicBezTo>
                  <a:cubicBezTo>
                    <a:pt x="11955" y="3703"/>
                    <a:pt x="11919" y="3680"/>
                    <a:pt x="11931" y="3656"/>
                  </a:cubicBezTo>
                  <a:lnTo>
                    <a:pt x="11931" y="3656"/>
                  </a:lnTo>
                  <a:cubicBezTo>
                    <a:pt x="11955" y="3680"/>
                    <a:pt x="11966" y="3668"/>
                    <a:pt x="11990" y="3680"/>
                  </a:cubicBezTo>
                  <a:lnTo>
                    <a:pt x="12014" y="3703"/>
                  </a:lnTo>
                  <a:cubicBezTo>
                    <a:pt x="12014" y="3697"/>
                    <a:pt x="12017" y="3695"/>
                    <a:pt x="12023" y="3695"/>
                  </a:cubicBezTo>
                  <a:cubicBezTo>
                    <a:pt x="12029" y="3695"/>
                    <a:pt x="12038" y="3697"/>
                    <a:pt x="12050" y="3703"/>
                  </a:cubicBezTo>
                  <a:cubicBezTo>
                    <a:pt x="12014" y="3680"/>
                    <a:pt x="12026" y="3656"/>
                    <a:pt x="12014" y="3632"/>
                  </a:cubicBezTo>
                  <a:lnTo>
                    <a:pt x="11990" y="3620"/>
                  </a:lnTo>
                  <a:cubicBezTo>
                    <a:pt x="11990" y="3596"/>
                    <a:pt x="11978" y="3572"/>
                    <a:pt x="11990" y="3572"/>
                  </a:cubicBezTo>
                  <a:cubicBezTo>
                    <a:pt x="11990" y="3549"/>
                    <a:pt x="11966" y="3537"/>
                    <a:pt x="11943" y="3501"/>
                  </a:cubicBezTo>
                  <a:lnTo>
                    <a:pt x="11943" y="3501"/>
                  </a:lnTo>
                  <a:cubicBezTo>
                    <a:pt x="11966" y="3513"/>
                    <a:pt x="12002" y="3537"/>
                    <a:pt x="12038" y="3561"/>
                  </a:cubicBezTo>
                  <a:cubicBezTo>
                    <a:pt x="12030" y="3557"/>
                    <a:pt x="12025" y="3555"/>
                    <a:pt x="12021" y="3555"/>
                  </a:cubicBezTo>
                  <a:cubicBezTo>
                    <a:pt x="12013" y="3555"/>
                    <a:pt x="12010" y="3561"/>
                    <a:pt x="12002" y="3561"/>
                  </a:cubicBezTo>
                  <a:cubicBezTo>
                    <a:pt x="12014" y="3596"/>
                    <a:pt x="12074" y="3656"/>
                    <a:pt x="12038" y="3668"/>
                  </a:cubicBezTo>
                  <a:cubicBezTo>
                    <a:pt x="12059" y="3685"/>
                    <a:pt x="12068" y="3691"/>
                    <a:pt x="12070" y="3691"/>
                  </a:cubicBezTo>
                  <a:cubicBezTo>
                    <a:pt x="12077" y="3691"/>
                    <a:pt x="12048" y="3656"/>
                    <a:pt x="12074" y="3656"/>
                  </a:cubicBezTo>
                  <a:cubicBezTo>
                    <a:pt x="12074" y="3668"/>
                    <a:pt x="12074" y="3668"/>
                    <a:pt x="12086" y="3668"/>
                  </a:cubicBezTo>
                  <a:cubicBezTo>
                    <a:pt x="12086" y="3680"/>
                    <a:pt x="12086" y="3703"/>
                    <a:pt x="12121" y="3727"/>
                  </a:cubicBezTo>
                  <a:cubicBezTo>
                    <a:pt x="12132" y="3707"/>
                    <a:pt x="12080" y="3677"/>
                    <a:pt x="12088" y="3677"/>
                  </a:cubicBezTo>
                  <a:lnTo>
                    <a:pt x="12088" y="3677"/>
                  </a:lnTo>
                  <a:cubicBezTo>
                    <a:pt x="12090" y="3677"/>
                    <a:pt x="12093" y="3678"/>
                    <a:pt x="12097" y="3680"/>
                  </a:cubicBezTo>
                  <a:cubicBezTo>
                    <a:pt x="12093" y="3668"/>
                    <a:pt x="12099" y="3664"/>
                    <a:pt x="12108" y="3664"/>
                  </a:cubicBezTo>
                  <a:cubicBezTo>
                    <a:pt x="12125" y="3664"/>
                    <a:pt x="12157" y="3680"/>
                    <a:pt x="12157" y="3680"/>
                  </a:cubicBezTo>
                  <a:cubicBezTo>
                    <a:pt x="12145" y="3656"/>
                    <a:pt x="12086" y="3608"/>
                    <a:pt x="12109" y="3596"/>
                  </a:cubicBezTo>
                  <a:lnTo>
                    <a:pt x="12109" y="3596"/>
                  </a:lnTo>
                  <a:lnTo>
                    <a:pt x="12145" y="3632"/>
                  </a:lnTo>
                  <a:cubicBezTo>
                    <a:pt x="12157" y="3620"/>
                    <a:pt x="12086" y="3584"/>
                    <a:pt x="12097" y="3572"/>
                  </a:cubicBezTo>
                  <a:cubicBezTo>
                    <a:pt x="12097" y="3572"/>
                    <a:pt x="12071" y="3546"/>
                    <a:pt x="12064" y="3546"/>
                  </a:cubicBezTo>
                  <a:cubicBezTo>
                    <a:pt x="12062" y="3546"/>
                    <a:pt x="12062" y="3547"/>
                    <a:pt x="12062" y="3549"/>
                  </a:cubicBezTo>
                  <a:cubicBezTo>
                    <a:pt x="12038" y="3525"/>
                    <a:pt x="12050" y="3513"/>
                    <a:pt x="12062" y="3501"/>
                  </a:cubicBezTo>
                  <a:cubicBezTo>
                    <a:pt x="12062" y="3501"/>
                    <a:pt x="12050" y="3501"/>
                    <a:pt x="12038" y="3489"/>
                  </a:cubicBezTo>
                  <a:cubicBezTo>
                    <a:pt x="12034" y="3488"/>
                    <a:pt x="12031" y="3487"/>
                    <a:pt x="12029" y="3487"/>
                  </a:cubicBezTo>
                  <a:cubicBezTo>
                    <a:pt x="12016" y="3487"/>
                    <a:pt x="12032" y="3508"/>
                    <a:pt x="12021" y="3508"/>
                  </a:cubicBezTo>
                  <a:cubicBezTo>
                    <a:pt x="12018" y="3508"/>
                    <a:pt x="12012" y="3506"/>
                    <a:pt x="12002" y="3501"/>
                  </a:cubicBezTo>
                  <a:lnTo>
                    <a:pt x="12002" y="3501"/>
                  </a:lnTo>
                  <a:lnTo>
                    <a:pt x="12038" y="3537"/>
                  </a:lnTo>
                  <a:cubicBezTo>
                    <a:pt x="12014" y="3537"/>
                    <a:pt x="11978" y="3513"/>
                    <a:pt x="11966" y="3501"/>
                  </a:cubicBezTo>
                  <a:cubicBezTo>
                    <a:pt x="11943" y="3489"/>
                    <a:pt x="11939" y="3486"/>
                    <a:pt x="11942" y="3486"/>
                  </a:cubicBezTo>
                  <a:cubicBezTo>
                    <a:pt x="11944" y="3486"/>
                    <a:pt x="11951" y="3488"/>
                    <a:pt x="11956" y="3488"/>
                  </a:cubicBezTo>
                  <a:cubicBezTo>
                    <a:pt x="11964" y="3488"/>
                    <a:pt x="11966" y="3484"/>
                    <a:pt x="11943" y="3465"/>
                  </a:cubicBezTo>
                  <a:lnTo>
                    <a:pt x="11943" y="3477"/>
                  </a:lnTo>
                  <a:cubicBezTo>
                    <a:pt x="11895" y="3453"/>
                    <a:pt x="11919" y="3430"/>
                    <a:pt x="11931" y="3430"/>
                  </a:cubicBezTo>
                  <a:cubicBezTo>
                    <a:pt x="11955" y="3430"/>
                    <a:pt x="11966" y="3430"/>
                    <a:pt x="12002" y="3442"/>
                  </a:cubicBezTo>
                  <a:lnTo>
                    <a:pt x="12002" y="3465"/>
                  </a:lnTo>
                  <a:cubicBezTo>
                    <a:pt x="12007" y="3467"/>
                    <a:pt x="12011" y="3468"/>
                    <a:pt x="12013" y="3468"/>
                  </a:cubicBezTo>
                  <a:cubicBezTo>
                    <a:pt x="12029" y="3468"/>
                    <a:pt x="12004" y="3440"/>
                    <a:pt x="12014" y="3430"/>
                  </a:cubicBezTo>
                  <a:lnTo>
                    <a:pt x="12014" y="3430"/>
                  </a:lnTo>
                  <a:cubicBezTo>
                    <a:pt x="12014" y="3430"/>
                    <a:pt x="12014" y="3430"/>
                    <a:pt x="12026" y="3442"/>
                  </a:cubicBezTo>
                  <a:cubicBezTo>
                    <a:pt x="12038" y="3430"/>
                    <a:pt x="12026" y="3406"/>
                    <a:pt x="12038" y="3406"/>
                  </a:cubicBezTo>
                  <a:lnTo>
                    <a:pt x="12014" y="3394"/>
                  </a:lnTo>
                  <a:lnTo>
                    <a:pt x="12026" y="3406"/>
                  </a:lnTo>
                  <a:cubicBezTo>
                    <a:pt x="12014" y="3406"/>
                    <a:pt x="11990" y="3406"/>
                    <a:pt x="11978" y="3382"/>
                  </a:cubicBezTo>
                  <a:cubicBezTo>
                    <a:pt x="11975" y="3376"/>
                    <a:pt x="11977" y="3374"/>
                    <a:pt x="11981" y="3374"/>
                  </a:cubicBezTo>
                  <a:cubicBezTo>
                    <a:pt x="11993" y="3374"/>
                    <a:pt x="12032" y="3397"/>
                    <a:pt x="12050" y="3406"/>
                  </a:cubicBezTo>
                  <a:cubicBezTo>
                    <a:pt x="12097" y="3442"/>
                    <a:pt x="12038" y="3418"/>
                    <a:pt x="12050" y="3442"/>
                  </a:cubicBezTo>
                  <a:cubicBezTo>
                    <a:pt x="12060" y="3446"/>
                    <a:pt x="12066" y="3448"/>
                    <a:pt x="12070" y="3448"/>
                  </a:cubicBezTo>
                  <a:cubicBezTo>
                    <a:pt x="12084" y="3448"/>
                    <a:pt x="12075" y="3428"/>
                    <a:pt x="12096" y="3428"/>
                  </a:cubicBezTo>
                  <a:cubicBezTo>
                    <a:pt x="12100" y="3428"/>
                    <a:pt x="12104" y="3428"/>
                    <a:pt x="12109" y="3430"/>
                  </a:cubicBezTo>
                  <a:cubicBezTo>
                    <a:pt x="12145" y="3465"/>
                    <a:pt x="12086" y="3442"/>
                    <a:pt x="12133" y="3477"/>
                  </a:cubicBezTo>
                  <a:cubicBezTo>
                    <a:pt x="12145" y="3465"/>
                    <a:pt x="12121" y="3442"/>
                    <a:pt x="12133" y="3442"/>
                  </a:cubicBezTo>
                  <a:lnTo>
                    <a:pt x="12133" y="3442"/>
                  </a:lnTo>
                  <a:cubicBezTo>
                    <a:pt x="12157" y="3453"/>
                    <a:pt x="12157" y="3465"/>
                    <a:pt x="12181" y="3489"/>
                  </a:cubicBezTo>
                  <a:lnTo>
                    <a:pt x="12205" y="3489"/>
                  </a:lnTo>
                  <a:cubicBezTo>
                    <a:pt x="12193" y="3513"/>
                    <a:pt x="12264" y="3525"/>
                    <a:pt x="12264" y="3549"/>
                  </a:cubicBezTo>
                  <a:cubicBezTo>
                    <a:pt x="12267" y="3550"/>
                    <a:pt x="12268" y="3551"/>
                    <a:pt x="12269" y="3551"/>
                  </a:cubicBezTo>
                  <a:cubicBezTo>
                    <a:pt x="12275" y="3551"/>
                    <a:pt x="12243" y="3523"/>
                    <a:pt x="12255" y="3523"/>
                  </a:cubicBezTo>
                  <a:cubicBezTo>
                    <a:pt x="12257" y="3523"/>
                    <a:pt x="12260" y="3524"/>
                    <a:pt x="12264" y="3525"/>
                  </a:cubicBezTo>
                  <a:cubicBezTo>
                    <a:pt x="12240" y="3513"/>
                    <a:pt x="12205" y="3489"/>
                    <a:pt x="12193" y="3477"/>
                  </a:cubicBezTo>
                  <a:lnTo>
                    <a:pt x="12216" y="3465"/>
                  </a:lnTo>
                  <a:cubicBezTo>
                    <a:pt x="12222" y="3468"/>
                    <a:pt x="12227" y="3472"/>
                    <a:pt x="12231" y="3477"/>
                  </a:cubicBezTo>
                  <a:lnTo>
                    <a:pt x="12231" y="3477"/>
                  </a:lnTo>
                  <a:cubicBezTo>
                    <a:pt x="12245" y="3472"/>
                    <a:pt x="12180" y="3428"/>
                    <a:pt x="12169" y="3406"/>
                  </a:cubicBezTo>
                  <a:cubicBezTo>
                    <a:pt x="12169" y="3400"/>
                    <a:pt x="12172" y="3397"/>
                    <a:pt x="12176" y="3397"/>
                  </a:cubicBezTo>
                  <a:cubicBezTo>
                    <a:pt x="12181" y="3397"/>
                    <a:pt x="12187" y="3400"/>
                    <a:pt x="12193" y="3406"/>
                  </a:cubicBezTo>
                  <a:cubicBezTo>
                    <a:pt x="12169" y="3358"/>
                    <a:pt x="12181" y="3334"/>
                    <a:pt x="12157" y="3287"/>
                  </a:cubicBezTo>
                  <a:lnTo>
                    <a:pt x="12157" y="3287"/>
                  </a:lnTo>
                  <a:cubicBezTo>
                    <a:pt x="12181" y="3322"/>
                    <a:pt x="12205" y="3322"/>
                    <a:pt x="12228" y="3334"/>
                  </a:cubicBezTo>
                  <a:cubicBezTo>
                    <a:pt x="12228" y="3346"/>
                    <a:pt x="12276" y="3382"/>
                    <a:pt x="12300" y="3394"/>
                  </a:cubicBezTo>
                  <a:cubicBezTo>
                    <a:pt x="12300" y="3382"/>
                    <a:pt x="12264" y="3346"/>
                    <a:pt x="12240" y="3346"/>
                  </a:cubicBezTo>
                  <a:cubicBezTo>
                    <a:pt x="12261" y="3346"/>
                    <a:pt x="12229" y="3320"/>
                    <a:pt x="12242" y="3320"/>
                  </a:cubicBezTo>
                  <a:cubicBezTo>
                    <a:pt x="12244" y="3320"/>
                    <a:pt x="12247" y="3321"/>
                    <a:pt x="12252" y="3322"/>
                  </a:cubicBezTo>
                  <a:cubicBezTo>
                    <a:pt x="12276" y="3322"/>
                    <a:pt x="12300" y="3358"/>
                    <a:pt x="12312" y="3370"/>
                  </a:cubicBezTo>
                  <a:cubicBezTo>
                    <a:pt x="12324" y="3358"/>
                    <a:pt x="12264" y="3322"/>
                    <a:pt x="12288" y="3322"/>
                  </a:cubicBezTo>
                  <a:cubicBezTo>
                    <a:pt x="12288" y="3322"/>
                    <a:pt x="12288" y="3322"/>
                    <a:pt x="12300" y="3334"/>
                  </a:cubicBezTo>
                  <a:cubicBezTo>
                    <a:pt x="12312" y="3334"/>
                    <a:pt x="12300" y="3311"/>
                    <a:pt x="12276" y="3287"/>
                  </a:cubicBezTo>
                  <a:lnTo>
                    <a:pt x="12276" y="3287"/>
                  </a:lnTo>
                  <a:cubicBezTo>
                    <a:pt x="12291" y="3296"/>
                    <a:pt x="12299" y="3299"/>
                    <a:pt x="12304" y="3299"/>
                  </a:cubicBezTo>
                  <a:cubicBezTo>
                    <a:pt x="12314" y="3299"/>
                    <a:pt x="12310" y="3287"/>
                    <a:pt x="12320" y="3287"/>
                  </a:cubicBezTo>
                  <a:cubicBezTo>
                    <a:pt x="12324" y="3287"/>
                    <a:pt x="12333" y="3290"/>
                    <a:pt x="12347" y="3299"/>
                  </a:cubicBezTo>
                  <a:cubicBezTo>
                    <a:pt x="12336" y="3275"/>
                    <a:pt x="12312" y="3287"/>
                    <a:pt x="12288" y="3263"/>
                  </a:cubicBezTo>
                  <a:cubicBezTo>
                    <a:pt x="12276" y="3239"/>
                    <a:pt x="12300" y="3239"/>
                    <a:pt x="12312" y="3239"/>
                  </a:cubicBezTo>
                  <a:cubicBezTo>
                    <a:pt x="12312" y="3251"/>
                    <a:pt x="12324" y="3263"/>
                    <a:pt x="12312" y="3263"/>
                  </a:cubicBezTo>
                  <a:lnTo>
                    <a:pt x="12359" y="3287"/>
                  </a:lnTo>
                  <a:cubicBezTo>
                    <a:pt x="12395" y="3275"/>
                    <a:pt x="12276" y="3203"/>
                    <a:pt x="12324" y="3203"/>
                  </a:cubicBezTo>
                  <a:cubicBezTo>
                    <a:pt x="12335" y="3238"/>
                    <a:pt x="12358" y="3228"/>
                    <a:pt x="12380" y="3259"/>
                  </a:cubicBezTo>
                  <a:lnTo>
                    <a:pt x="12380" y="3259"/>
                  </a:lnTo>
                  <a:cubicBezTo>
                    <a:pt x="12376" y="3248"/>
                    <a:pt x="12391" y="3238"/>
                    <a:pt x="12359" y="3227"/>
                  </a:cubicBezTo>
                  <a:cubicBezTo>
                    <a:pt x="12371" y="3215"/>
                    <a:pt x="12383" y="3215"/>
                    <a:pt x="12383" y="3215"/>
                  </a:cubicBezTo>
                  <a:cubicBezTo>
                    <a:pt x="12383" y="3203"/>
                    <a:pt x="12371" y="3180"/>
                    <a:pt x="12347" y="3168"/>
                  </a:cubicBezTo>
                  <a:cubicBezTo>
                    <a:pt x="12351" y="3164"/>
                    <a:pt x="12358" y="3162"/>
                    <a:pt x="12366" y="3162"/>
                  </a:cubicBezTo>
                  <a:cubicBezTo>
                    <a:pt x="12382" y="3162"/>
                    <a:pt x="12403" y="3168"/>
                    <a:pt x="12419" y="3168"/>
                  </a:cubicBezTo>
                  <a:cubicBezTo>
                    <a:pt x="12407" y="3120"/>
                    <a:pt x="12467" y="3132"/>
                    <a:pt x="12467" y="3084"/>
                  </a:cubicBezTo>
                  <a:lnTo>
                    <a:pt x="12455" y="3084"/>
                  </a:lnTo>
                  <a:cubicBezTo>
                    <a:pt x="12478" y="3072"/>
                    <a:pt x="12395" y="3061"/>
                    <a:pt x="12419" y="3037"/>
                  </a:cubicBezTo>
                  <a:lnTo>
                    <a:pt x="12419" y="3037"/>
                  </a:lnTo>
                  <a:cubicBezTo>
                    <a:pt x="12443" y="3055"/>
                    <a:pt x="12452" y="3058"/>
                    <a:pt x="12459" y="3058"/>
                  </a:cubicBezTo>
                  <a:cubicBezTo>
                    <a:pt x="12463" y="3058"/>
                    <a:pt x="12466" y="3057"/>
                    <a:pt x="12471" y="3057"/>
                  </a:cubicBezTo>
                  <a:cubicBezTo>
                    <a:pt x="12475" y="3057"/>
                    <a:pt x="12481" y="3058"/>
                    <a:pt x="12490" y="3061"/>
                  </a:cubicBezTo>
                  <a:cubicBezTo>
                    <a:pt x="12526" y="3049"/>
                    <a:pt x="12490" y="2989"/>
                    <a:pt x="12538" y="2989"/>
                  </a:cubicBezTo>
                  <a:cubicBezTo>
                    <a:pt x="12538" y="2989"/>
                    <a:pt x="12550" y="3001"/>
                    <a:pt x="12550" y="3013"/>
                  </a:cubicBezTo>
                  <a:cubicBezTo>
                    <a:pt x="12574" y="3001"/>
                    <a:pt x="12586" y="2977"/>
                    <a:pt x="12597" y="2965"/>
                  </a:cubicBezTo>
                  <a:cubicBezTo>
                    <a:pt x="12657" y="2965"/>
                    <a:pt x="12633" y="2918"/>
                    <a:pt x="12633" y="2882"/>
                  </a:cubicBezTo>
                  <a:cubicBezTo>
                    <a:pt x="12645" y="2882"/>
                    <a:pt x="12657" y="2894"/>
                    <a:pt x="12657" y="2906"/>
                  </a:cubicBezTo>
                  <a:cubicBezTo>
                    <a:pt x="12681" y="2894"/>
                    <a:pt x="12705" y="2882"/>
                    <a:pt x="12669" y="2834"/>
                  </a:cubicBezTo>
                  <a:lnTo>
                    <a:pt x="12669" y="2834"/>
                  </a:lnTo>
                  <a:cubicBezTo>
                    <a:pt x="12684" y="2840"/>
                    <a:pt x="12690" y="2842"/>
                    <a:pt x="12693" y="2842"/>
                  </a:cubicBezTo>
                  <a:cubicBezTo>
                    <a:pt x="12701" y="2842"/>
                    <a:pt x="12672" y="2822"/>
                    <a:pt x="12717" y="2822"/>
                  </a:cubicBezTo>
                  <a:cubicBezTo>
                    <a:pt x="12728" y="2834"/>
                    <a:pt x="12728" y="2834"/>
                    <a:pt x="12728" y="2834"/>
                  </a:cubicBezTo>
                  <a:cubicBezTo>
                    <a:pt x="12752" y="2834"/>
                    <a:pt x="12752" y="2822"/>
                    <a:pt x="12764" y="2822"/>
                  </a:cubicBezTo>
                  <a:cubicBezTo>
                    <a:pt x="12752" y="2775"/>
                    <a:pt x="12693" y="2727"/>
                    <a:pt x="12728" y="2715"/>
                  </a:cubicBezTo>
                  <a:lnTo>
                    <a:pt x="12728" y="2715"/>
                  </a:lnTo>
                  <a:cubicBezTo>
                    <a:pt x="12800" y="2751"/>
                    <a:pt x="12740" y="2739"/>
                    <a:pt x="12788" y="2775"/>
                  </a:cubicBezTo>
                  <a:cubicBezTo>
                    <a:pt x="12776" y="2763"/>
                    <a:pt x="12764" y="2751"/>
                    <a:pt x="12788" y="2751"/>
                  </a:cubicBezTo>
                  <a:cubicBezTo>
                    <a:pt x="12812" y="2775"/>
                    <a:pt x="12800" y="2763"/>
                    <a:pt x="12824" y="2787"/>
                  </a:cubicBezTo>
                  <a:cubicBezTo>
                    <a:pt x="12848" y="2787"/>
                    <a:pt x="12776" y="2715"/>
                    <a:pt x="12788" y="2715"/>
                  </a:cubicBezTo>
                  <a:cubicBezTo>
                    <a:pt x="12772" y="2715"/>
                    <a:pt x="12767" y="2710"/>
                    <a:pt x="12765" y="2710"/>
                  </a:cubicBezTo>
                  <a:cubicBezTo>
                    <a:pt x="12764" y="2710"/>
                    <a:pt x="12764" y="2711"/>
                    <a:pt x="12764" y="2715"/>
                  </a:cubicBezTo>
                  <a:cubicBezTo>
                    <a:pt x="12728" y="2680"/>
                    <a:pt x="12776" y="2680"/>
                    <a:pt x="12764" y="2656"/>
                  </a:cubicBezTo>
                  <a:lnTo>
                    <a:pt x="12764" y="2656"/>
                  </a:lnTo>
                  <a:cubicBezTo>
                    <a:pt x="12764" y="2661"/>
                    <a:pt x="12760" y="2664"/>
                    <a:pt x="12754" y="2664"/>
                  </a:cubicBezTo>
                  <a:cubicBezTo>
                    <a:pt x="12744" y="2664"/>
                    <a:pt x="12730" y="2658"/>
                    <a:pt x="12717" y="2644"/>
                  </a:cubicBezTo>
                  <a:cubicBezTo>
                    <a:pt x="12740" y="2632"/>
                    <a:pt x="12681" y="2584"/>
                    <a:pt x="12669" y="2560"/>
                  </a:cubicBezTo>
                  <a:cubicBezTo>
                    <a:pt x="12705" y="2560"/>
                    <a:pt x="12717" y="2608"/>
                    <a:pt x="12764" y="2632"/>
                  </a:cubicBezTo>
                  <a:cubicBezTo>
                    <a:pt x="12776" y="2644"/>
                    <a:pt x="12824" y="2656"/>
                    <a:pt x="12836" y="2680"/>
                  </a:cubicBezTo>
                  <a:cubicBezTo>
                    <a:pt x="12848" y="2668"/>
                    <a:pt x="12824" y="2632"/>
                    <a:pt x="12824" y="2608"/>
                  </a:cubicBezTo>
                  <a:lnTo>
                    <a:pt x="12824" y="2608"/>
                  </a:lnTo>
                  <a:lnTo>
                    <a:pt x="12836" y="2620"/>
                  </a:lnTo>
                  <a:cubicBezTo>
                    <a:pt x="12836" y="2596"/>
                    <a:pt x="12800" y="2549"/>
                    <a:pt x="12836" y="2549"/>
                  </a:cubicBezTo>
                  <a:lnTo>
                    <a:pt x="12812" y="2549"/>
                  </a:lnTo>
                  <a:cubicBezTo>
                    <a:pt x="12812" y="2539"/>
                    <a:pt x="12820" y="2529"/>
                    <a:pt x="12810" y="2513"/>
                  </a:cubicBezTo>
                  <a:lnTo>
                    <a:pt x="12810" y="2513"/>
                  </a:lnTo>
                  <a:cubicBezTo>
                    <a:pt x="12824" y="2524"/>
                    <a:pt x="12845" y="2527"/>
                    <a:pt x="12856" y="2534"/>
                  </a:cubicBezTo>
                  <a:lnTo>
                    <a:pt x="12856" y="2534"/>
                  </a:lnTo>
                  <a:cubicBezTo>
                    <a:pt x="12801" y="2488"/>
                    <a:pt x="12846" y="2464"/>
                    <a:pt x="12788" y="2418"/>
                  </a:cubicBezTo>
                  <a:cubicBezTo>
                    <a:pt x="12812" y="2418"/>
                    <a:pt x="12836" y="2441"/>
                    <a:pt x="12848" y="2453"/>
                  </a:cubicBezTo>
                  <a:cubicBezTo>
                    <a:pt x="12836" y="2465"/>
                    <a:pt x="12824" y="2453"/>
                    <a:pt x="12836" y="2489"/>
                  </a:cubicBezTo>
                  <a:cubicBezTo>
                    <a:pt x="12842" y="2483"/>
                    <a:pt x="12850" y="2480"/>
                    <a:pt x="12859" y="2480"/>
                  </a:cubicBezTo>
                  <a:cubicBezTo>
                    <a:pt x="12868" y="2480"/>
                    <a:pt x="12877" y="2483"/>
                    <a:pt x="12883" y="2489"/>
                  </a:cubicBezTo>
                  <a:cubicBezTo>
                    <a:pt x="12848" y="2453"/>
                    <a:pt x="12848" y="2418"/>
                    <a:pt x="12812" y="2382"/>
                  </a:cubicBezTo>
                  <a:lnTo>
                    <a:pt x="12812" y="2382"/>
                  </a:lnTo>
                  <a:cubicBezTo>
                    <a:pt x="12836" y="2394"/>
                    <a:pt x="12848" y="2394"/>
                    <a:pt x="12883" y="2418"/>
                  </a:cubicBezTo>
                  <a:cubicBezTo>
                    <a:pt x="12883" y="2370"/>
                    <a:pt x="12764" y="2358"/>
                    <a:pt x="12788" y="2322"/>
                  </a:cubicBezTo>
                  <a:lnTo>
                    <a:pt x="12788" y="2322"/>
                  </a:lnTo>
                  <a:cubicBezTo>
                    <a:pt x="12829" y="2333"/>
                    <a:pt x="12826" y="2360"/>
                    <a:pt x="12839" y="2360"/>
                  </a:cubicBezTo>
                  <a:cubicBezTo>
                    <a:pt x="12842" y="2360"/>
                    <a:pt x="12844" y="2360"/>
                    <a:pt x="12848" y="2358"/>
                  </a:cubicBezTo>
                  <a:lnTo>
                    <a:pt x="12859" y="2370"/>
                  </a:lnTo>
                  <a:cubicBezTo>
                    <a:pt x="12877" y="2379"/>
                    <a:pt x="12886" y="2382"/>
                    <a:pt x="12889" y="2382"/>
                  </a:cubicBezTo>
                  <a:cubicBezTo>
                    <a:pt x="12904" y="2382"/>
                    <a:pt x="12802" y="2308"/>
                    <a:pt x="12812" y="2299"/>
                  </a:cubicBezTo>
                  <a:lnTo>
                    <a:pt x="12812" y="2299"/>
                  </a:lnTo>
                  <a:cubicBezTo>
                    <a:pt x="12859" y="2334"/>
                    <a:pt x="12836" y="2334"/>
                    <a:pt x="12883" y="2346"/>
                  </a:cubicBezTo>
                  <a:cubicBezTo>
                    <a:pt x="12883" y="2322"/>
                    <a:pt x="12812" y="2263"/>
                    <a:pt x="12836" y="2263"/>
                  </a:cubicBezTo>
                  <a:lnTo>
                    <a:pt x="12836" y="2263"/>
                  </a:lnTo>
                  <a:lnTo>
                    <a:pt x="12859" y="2275"/>
                  </a:lnTo>
                  <a:cubicBezTo>
                    <a:pt x="12859" y="2263"/>
                    <a:pt x="12871" y="2263"/>
                    <a:pt x="12883" y="2251"/>
                  </a:cubicBezTo>
                  <a:cubicBezTo>
                    <a:pt x="12883" y="2251"/>
                    <a:pt x="12895" y="2251"/>
                    <a:pt x="12895" y="2239"/>
                  </a:cubicBezTo>
                  <a:cubicBezTo>
                    <a:pt x="12895" y="2251"/>
                    <a:pt x="12895" y="2251"/>
                    <a:pt x="12895" y="2251"/>
                  </a:cubicBezTo>
                  <a:lnTo>
                    <a:pt x="12907" y="2251"/>
                  </a:lnTo>
                  <a:cubicBezTo>
                    <a:pt x="12907" y="2251"/>
                    <a:pt x="12907" y="2251"/>
                    <a:pt x="12907" y="2263"/>
                  </a:cubicBezTo>
                  <a:lnTo>
                    <a:pt x="12871" y="2287"/>
                  </a:lnTo>
                  <a:cubicBezTo>
                    <a:pt x="12883" y="2287"/>
                    <a:pt x="12907" y="2287"/>
                    <a:pt x="12895" y="2299"/>
                  </a:cubicBezTo>
                  <a:cubicBezTo>
                    <a:pt x="12907" y="2287"/>
                    <a:pt x="12895" y="2287"/>
                    <a:pt x="12895" y="2287"/>
                  </a:cubicBezTo>
                  <a:cubicBezTo>
                    <a:pt x="12943" y="2239"/>
                    <a:pt x="12955" y="2275"/>
                    <a:pt x="13002" y="2215"/>
                  </a:cubicBezTo>
                  <a:lnTo>
                    <a:pt x="12990" y="2203"/>
                  </a:lnTo>
                  <a:cubicBezTo>
                    <a:pt x="13006" y="2203"/>
                    <a:pt x="13027" y="2187"/>
                    <a:pt x="13040" y="2187"/>
                  </a:cubicBezTo>
                  <a:cubicBezTo>
                    <a:pt x="13046" y="2187"/>
                    <a:pt x="13050" y="2191"/>
                    <a:pt x="13050" y="2203"/>
                  </a:cubicBezTo>
                  <a:cubicBezTo>
                    <a:pt x="13050" y="2204"/>
                    <a:pt x="13050" y="2204"/>
                    <a:pt x="13049" y="2204"/>
                  </a:cubicBezTo>
                  <a:lnTo>
                    <a:pt x="13049" y="2204"/>
                  </a:lnTo>
                  <a:cubicBezTo>
                    <a:pt x="13053" y="2203"/>
                    <a:pt x="13055" y="2202"/>
                    <a:pt x="13058" y="2202"/>
                  </a:cubicBezTo>
                  <a:cubicBezTo>
                    <a:pt x="13059" y="2202"/>
                    <a:pt x="13061" y="2202"/>
                    <a:pt x="13062" y="2203"/>
                  </a:cubicBezTo>
                  <a:cubicBezTo>
                    <a:pt x="13062" y="2191"/>
                    <a:pt x="13086" y="2168"/>
                    <a:pt x="13098" y="2156"/>
                  </a:cubicBezTo>
                  <a:cubicBezTo>
                    <a:pt x="13098" y="2156"/>
                    <a:pt x="13092" y="2140"/>
                    <a:pt x="13085" y="2140"/>
                  </a:cubicBezTo>
                  <a:cubicBezTo>
                    <a:pt x="13082" y="2140"/>
                    <a:pt x="13078" y="2144"/>
                    <a:pt x="13074" y="2156"/>
                  </a:cubicBezTo>
                  <a:cubicBezTo>
                    <a:pt x="13050" y="2179"/>
                    <a:pt x="13050" y="2179"/>
                    <a:pt x="13038" y="2179"/>
                  </a:cubicBezTo>
                  <a:cubicBezTo>
                    <a:pt x="13026" y="2168"/>
                    <a:pt x="13050" y="2156"/>
                    <a:pt x="13062" y="2144"/>
                  </a:cubicBezTo>
                  <a:cubicBezTo>
                    <a:pt x="13060" y="2140"/>
                    <a:pt x="13058" y="2139"/>
                    <a:pt x="13055" y="2139"/>
                  </a:cubicBezTo>
                  <a:cubicBezTo>
                    <a:pt x="13041" y="2139"/>
                    <a:pt x="13017" y="2181"/>
                    <a:pt x="13005" y="2181"/>
                  </a:cubicBezTo>
                  <a:cubicBezTo>
                    <a:pt x="13004" y="2181"/>
                    <a:pt x="13003" y="2180"/>
                    <a:pt x="13002" y="2179"/>
                  </a:cubicBezTo>
                  <a:lnTo>
                    <a:pt x="13002" y="2168"/>
                  </a:lnTo>
                  <a:cubicBezTo>
                    <a:pt x="12990" y="2179"/>
                    <a:pt x="12967" y="2168"/>
                    <a:pt x="12943" y="2203"/>
                  </a:cubicBezTo>
                  <a:cubicBezTo>
                    <a:pt x="12952" y="2184"/>
                    <a:pt x="12948" y="2180"/>
                    <a:pt x="12941" y="2180"/>
                  </a:cubicBezTo>
                  <a:cubicBezTo>
                    <a:pt x="12936" y="2180"/>
                    <a:pt x="12930" y="2182"/>
                    <a:pt x="12925" y="2182"/>
                  </a:cubicBezTo>
                  <a:cubicBezTo>
                    <a:pt x="12919" y="2182"/>
                    <a:pt x="12915" y="2179"/>
                    <a:pt x="12919" y="2168"/>
                  </a:cubicBezTo>
                  <a:lnTo>
                    <a:pt x="12919" y="2168"/>
                  </a:lnTo>
                  <a:lnTo>
                    <a:pt x="12895" y="2215"/>
                  </a:lnTo>
                  <a:cubicBezTo>
                    <a:pt x="12889" y="2212"/>
                    <a:pt x="12882" y="2210"/>
                    <a:pt x="12877" y="2210"/>
                  </a:cubicBezTo>
                  <a:cubicBezTo>
                    <a:pt x="12862" y="2210"/>
                    <a:pt x="12854" y="2222"/>
                    <a:pt x="12871" y="2239"/>
                  </a:cubicBezTo>
                  <a:cubicBezTo>
                    <a:pt x="12859" y="2227"/>
                    <a:pt x="12848" y="2215"/>
                    <a:pt x="12836" y="2215"/>
                  </a:cubicBezTo>
                  <a:cubicBezTo>
                    <a:pt x="12836" y="2203"/>
                    <a:pt x="12836" y="2203"/>
                    <a:pt x="12824" y="2203"/>
                  </a:cubicBezTo>
                  <a:cubicBezTo>
                    <a:pt x="12800" y="2203"/>
                    <a:pt x="12788" y="2191"/>
                    <a:pt x="12776" y="2179"/>
                  </a:cubicBezTo>
                  <a:lnTo>
                    <a:pt x="12764" y="2179"/>
                  </a:lnTo>
                  <a:lnTo>
                    <a:pt x="12776" y="2191"/>
                  </a:lnTo>
                  <a:cubicBezTo>
                    <a:pt x="12764" y="2179"/>
                    <a:pt x="12752" y="2179"/>
                    <a:pt x="12740" y="2179"/>
                  </a:cubicBezTo>
                  <a:cubicBezTo>
                    <a:pt x="12764" y="2156"/>
                    <a:pt x="12752" y="2168"/>
                    <a:pt x="12752" y="2156"/>
                  </a:cubicBezTo>
                  <a:cubicBezTo>
                    <a:pt x="12767" y="2137"/>
                    <a:pt x="12775" y="2131"/>
                    <a:pt x="12781" y="2131"/>
                  </a:cubicBezTo>
                  <a:cubicBezTo>
                    <a:pt x="12790" y="2131"/>
                    <a:pt x="12793" y="2144"/>
                    <a:pt x="12800" y="2144"/>
                  </a:cubicBezTo>
                  <a:cubicBezTo>
                    <a:pt x="12824" y="2108"/>
                    <a:pt x="12871" y="2084"/>
                    <a:pt x="12895" y="2048"/>
                  </a:cubicBezTo>
                  <a:lnTo>
                    <a:pt x="12919" y="2060"/>
                  </a:lnTo>
                  <a:cubicBezTo>
                    <a:pt x="12934" y="2036"/>
                    <a:pt x="12924" y="2034"/>
                    <a:pt x="12911" y="2034"/>
                  </a:cubicBezTo>
                  <a:cubicBezTo>
                    <a:pt x="12908" y="2034"/>
                    <a:pt x="12905" y="2034"/>
                    <a:pt x="12903" y="2034"/>
                  </a:cubicBezTo>
                  <a:cubicBezTo>
                    <a:pt x="12886" y="2034"/>
                    <a:pt x="12871" y="2031"/>
                    <a:pt x="12895" y="1989"/>
                  </a:cubicBezTo>
                  <a:cubicBezTo>
                    <a:pt x="12883" y="1989"/>
                    <a:pt x="12883" y="1989"/>
                    <a:pt x="12883" y="1953"/>
                  </a:cubicBezTo>
                  <a:lnTo>
                    <a:pt x="12848" y="2001"/>
                  </a:lnTo>
                  <a:cubicBezTo>
                    <a:pt x="12848" y="1989"/>
                    <a:pt x="12871" y="1953"/>
                    <a:pt x="12871" y="1953"/>
                  </a:cubicBezTo>
                  <a:cubicBezTo>
                    <a:pt x="12871" y="1941"/>
                    <a:pt x="12859" y="1941"/>
                    <a:pt x="12859" y="1941"/>
                  </a:cubicBezTo>
                  <a:cubicBezTo>
                    <a:pt x="12871" y="1929"/>
                    <a:pt x="12871" y="1918"/>
                    <a:pt x="12883" y="1918"/>
                  </a:cubicBezTo>
                  <a:cubicBezTo>
                    <a:pt x="12889" y="1906"/>
                    <a:pt x="12889" y="1900"/>
                    <a:pt x="12886" y="1900"/>
                  </a:cubicBezTo>
                  <a:lnTo>
                    <a:pt x="12886" y="1900"/>
                  </a:lnTo>
                  <a:cubicBezTo>
                    <a:pt x="12883" y="1900"/>
                    <a:pt x="12877" y="1906"/>
                    <a:pt x="12871" y="1918"/>
                  </a:cubicBezTo>
                  <a:cubicBezTo>
                    <a:pt x="12859" y="1918"/>
                    <a:pt x="12859" y="1918"/>
                    <a:pt x="12848" y="1906"/>
                  </a:cubicBezTo>
                  <a:lnTo>
                    <a:pt x="12836" y="1906"/>
                  </a:lnTo>
                  <a:cubicBezTo>
                    <a:pt x="12836" y="1918"/>
                    <a:pt x="12812" y="1953"/>
                    <a:pt x="12812" y="1977"/>
                  </a:cubicBezTo>
                  <a:cubicBezTo>
                    <a:pt x="12800" y="1929"/>
                    <a:pt x="12776" y="1929"/>
                    <a:pt x="12800" y="1882"/>
                  </a:cubicBezTo>
                  <a:cubicBezTo>
                    <a:pt x="12812" y="1858"/>
                    <a:pt x="12824" y="1846"/>
                    <a:pt x="12824" y="1846"/>
                  </a:cubicBezTo>
                  <a:cubicBezTo>
                    <a:pt x="12824" y="1843"/>
                    <a:pt x="12822" y="1841"/>
                    <a:pt x="12819" y="1841"/>
                  </a:cubicBezTo>
                  <a:cubicBezTo>
                    <a:pt x="12811" y="1841"/>
                    <a:pt x="12794" y="1852"/>
                    <a:pt x="12776" y="1870"/>
                  </a:cubicBezTo>
                  <a:cubicBezTo>
                    <a:pt x="12776" y="1858"/>
                    <a:pt x="12788" y="1846"/>
                    <a:pt x="12788" y="1834"/>
                  </a:cubicBezTo>
                  <a:cubicBezTo>
                    <a:pt x="12788" y="1834"/>
                    <a:pt x="12788" y="1822"/>
                    <a:pt x="12788" y="1822"/>
                  </a:cubicBezTo>
                  <a:cubicBezTo>
                    <a:pt x="12774" y="1836"/>
                    <a:pt x="12766" y="1839"/>
                    <a:pt x="12760" y="1839"/>
                  </a:cubicBezTo>
                  <a:cubicBezTo>
                    <a:pt x="12755" y="1839"/>
                    <a:pt x="12752" y="1837"/>
                    <a:pt x="12749" y="1837"/>
                  </a:cubicBezTo>
                  <a:cubicBezTo>
                    <a:pt x="12746" y="1837"/>
                    <a:pt x="12744" y="1839"/>
                    <a:pt x="12740" y="1846"/>
                  </a:cubicBezTo>
                  <a:cubicBezTo>
                    <a:pt x="12740" y="1846"/>
                    <a:pt x="12740" y="1858"/>
                    <a:pt x="12752" y="1858"/>
                  </a:cubicBezTo>
                  <a:cubicBezTo>
                    <a:pt x="12727" y="1875"/>
                    <a:pt x="12708" y="1892"/>
                    <a:pt x="12703" y="1892"/>
                  </a:cubicBezTo>
                  <a:cubicBezTo>
                    <a:pt x="12701" y="1892"/>
                    <a:pt x="12701" y="1889"/>
                    <a:pt x="12705" y="1882"/>
                  </a:cubicBezTo>
                  <a:cubicBezTo>
                    <a:pt x="12725" y="1861"/>
                    <a:pt x="12719" y="1832"/>
                    <a:pt x="12740" y="1832"/>
                  </a:cubicBezTo>
                  <a:cubicBezTo>
                    <a:pt x="12743" y="1832"/>
                    <a:pt x="12747" y="1833"/>
                    <a:pt x="12752" y="1834"/>
                  </a:cubicBezTo>
                  <a:cubicBezTo>
                    <a:pt x="12759" y="1814"/>
                    <a:pt x="12759" y="1807"/>
                    <a:pt x="12756" y="1807"/>
                  </a:cubicBezTo>
                  <a:lnTo>
                    <a:pt x="12756" y="1807"/>
                  </a:lnTo>
                  <a:cubicBezTo>
                    <a:pt x="12749" y="1807"/>
                    <a:pt x="12726" y="1838"/>
                    <a:pt x="12719" y="1838"/>
                  </a:cubicBezTo>
                  <a:cubicBezTo>
                    <a:pt x="12717" y="1838"/>
                    <a:pt x="12717" y="1837"/>
                    <a:pt x="12717" y="1834"/>
                  </a:cubicBezTo>
                  <a:lnTo>
                    <a:pt x="12717" y="1798"/>
                  </a:lnTo>
                  <a:cubicBezTo>
                    <a:pt x="12725" y="1790"/>
                    <a:pt x="12731" y="1787"/>
                    <a:pt x="12735" y="1787"/>
                  </a:cubicBezTo>
                  <a:cubicBezTo>
                    <a:pt x="12739" y="1787"/>
                    <a:pt x="12742" y="1790"/>
                    <a:pt x="12746" y="1790"/>
                  </a:cubicBezTo>
                  <a:cubicBezTo>
                    <a:pt x="12747" y="1790"/>
                    <a:pt x="12750" y="1789"/>
                    <a:pt x="12752" y="1787"/>
                  </a:cubicBezTo>
                  <a:lnTo>
                    <a:pt x="12740" y="1787"/>
                  </a:lnTo>
                  <a:cubicBezTo>
                    <a:pt x="12747" y="1780"/>
                    <a:pt x="12753" y="1778"/>
                    <a:pt x="12758" y="1778"/>
                  </a:cubicBezTo>
                  <a:cubicBezTo>
                    <a:pt x="12768" y="1778"/>
                    <a:pt x="12777" y="1783"/>
                    <a:pt x="12791" y="1783"/>
                  </a:cubicBezTo>
                  <a:cubicBezTo>
                    <a:pt x="12800" y="1783"/>
                    <a:pt x="12811" y="1781"/>
                    <a:pt x="12824" y="1775"/>
                  </a:cubicBezTo>
                  <a:lnTo>
                    <a:pt x="12800" y="1739"/>
                  </a:lnTo>
                  <a:cubicBezTo>
                    <a:pt x="12796" y="1740"/>
                    <a:pt x="12792" y="1740"/>
                    <a:pt x="12788" y="1740"/>
                  </a:cubicBezTo>
                  <a:cubicBezTo>
                    <a:pt x="12747" y="1740"/>
                    <a:pt x="12722" y="1694"/>
                    <a:pt x="12673" y="1694"/>
                  </a:cubicBezTo>
                  <a:cubicBezTo>
                    <a:pt x="12661" y="1694"/>
                    <a:pt x="12648" y="1697"/>
                    <a:pt x="12633" y="1703"/>
                  </a:cubicBezTo>
                  <a:cubicBezTo>
                    <a:pt x="12633" y="1715"/>
                    <a:pt x="12633" y="1715"/>
                    <a:pt x="12621" y="1727"/>
                  </a:cubicBezTo>
                  <a:lnTo>
                    <a:pt x="12621" y="1715"/>
                  </a:lnTo>
                  <a:lnTo>
                    <a:pt x="12597" y="1739"/>
                  </a:lnTo>
                  <a:cubicBezTo>
                    <a:pt x="12621" y="1703"/>
                    <a:pt x="12609" y="1691"/>
                    <a:pt x="12609" y="1656"/>
                  </a:cubicBezTo>
                  <a:lnTo>
                    <a:pt x="12609" y="1656"/>
                  </a:lnTo>
                  <a:cubicBezTo>
                    <a:pt x="12609" y="1679"/>
                    <a:pt x="12609" y="1679"/>
                    <a:pt x="12586" y="1703"/>
                  </a:cubicBezTo>
                  <a:cubicBezTo>
                    <a:pt x="12570" y="1726"/>
                    <a:pt x="12560" y="1739"/>
                    <a:pt x="12554" y="1739"/>
                  </a:cubicBezTo>
                  <a:cubicBezTo>
                    <a:pt x="12551" y="1739"/>
                    <a:pt x="12550" y="1735"/>
                    <a:pt x="12550" y="1727"/>
                  </a:cubicBezTo>
                  <a:cubicBezTo>
                    <a:pt x="12562" y="1703"/>
                    <a:pt x="12574" y="1715"/>
                    <a:pt x="12574" y="1691"/>
                  </a:cubicBezTo>
                  <a:lnTo>
                    <a:pt x="12574" y="1691"/>
                  </a:lnTo>
                  <a:cubicBezTo>
                    <a:pt x="12574" y="1703"/>
                    <a:pt x="12562" y="1715"/>
                    <a:pt x="12550" y="1715"/>
                  </a:cubicBezTo>
                  <a:cubicBezTo>
                    <a:pt x="12562" y="1691"/>
                    <a:pt x="12550" y="1679"/>
                    <a:pt x="12562" y="1656"/>
                  </a:cubicBezTo>
                  <a:cubicBezTo>
                    <a:pt x="12568" y="1656"/>
                    <a:pt x="12571" y="1658"/>
                    <a:pt x="12571" y="1661"/>
                  </a:cubicBezTo>
                  <a:lnTo>
                    <a:pt x="12571" y="1661"/>
                  </a:lnTo>
                  <a:cubicBezTo>
                    <a:pt x="12576" y="1653"/>
                    <a:pt x="12581" y="1640"/>
                    <a:pt x="12597" y="1632"/>
                  </a:cubicBezTo>
                  <a:lnTo>
                    <a:pt x="12574" y="1632"/>
                  </a:lnTo>
                  <a:cubicBezTo>
                    <a:pt x="12586" y="1608"/>
                    <a:pt x="12597" y="1608"/>
                    <a:pt x="12609" y="1584"/>
                  </a:cubicBezTo>
                  <a:cubicBezTo>
                    <a:pt x="12574" y="1584"/>
                    <a:pt x="12526" y="1632"/>
                    <a:pt x="12502" y="1632"/>
                  </a:cubicBezTo>
                  <a:cubicBezTo>
                    <a:pt x="12513" y="1621"/>
                    <a:pt x="12542" y="1582"/>
                    <a:pt x="12540" y="1582"/>
                  </a:cubicBezTo>
                  <a:lnTo>
                    <a:pt x="12540" y="1582"/>
                  </a:lnTo>
                  <a:cubicBezTo>
                    <a:pt x="12540" y="1582"/>
                    <a:pt x="12539" y="1583"/>
                    <a:pt x="12538" y="1584"/>
                  </a:cubicBezTo>
                  <a:cubicBezTo>
                    <a:pt x="12538" y="1580"/>
                    <a:pt x="12536" y="1579"/>
                    <a:pt x="12533" y="1579"/>
                  </a:cubicBezTo>
                  <a:cubicBezTo>
                    <a:pt x="12522" y="1579"/>
                    <a:pt x="12497" y="1595"/>
                    <a:pt x="12478" y="1608"/>
                  </a:cubicBezTo>
                  <a:lnTo>
                    <a:pt x="12478" y="1608"/>
                  </a:lnTo>
                  <a:cubicBezTo>
                    <a:pt x="12442" y="1560"/>
                    <a:pt x="12407" y="1524"/>
                    <a:pt x="12395" y="1453"/>
                  </a:cubicBezTo>
                  <a:lnTo>
                    <a:pt x="12347" y="1489"/>
                  </a:lnTo>
                  <a:lnTo>
                    <a:pt x="12359" y="1453"/>
                  </a:lnTo>
                  <a:cubicBezTo>
                    <a:pt x="12336" y="1382"/>
                    <a:pt x="12276" y="1394"/>
                    <a:pt x="12228" y="1382"/>
                  </a:cubicBezTo>
                  <a:cubicBezTo>
                    <a:pt x="12205" y="1370"/>
                    <a:pt x="12240" y="1334"/>
                    <a:pt x="12240" y="1322"/>
                  </a:cubicBezTo>
                  <a:cubicBezTo>
                    <a:pt x="12235" y="1314"/>
                    <a:pt x="12228" y="1311"/>
                    <a:pt x="12220" y="1311"/>
                  </a:cubicBezTo>
                  <a:cubicBezTo>
                    <a:pt x="12198" y="1311"/>
                    <a:pt x="12169" y="1336"/>
                    <a:pt x="12143" y="1336"/>
                  </a:cubicBezTo>
                  <a:cubicBezTo>
                    <a:pt x="12140" y="1336"/>
                    <a:pt x="12136" y="1335"/>
                    <a:pt x="12133" y="1334"/>
                  </a:cubicBezTo>
                  <a:cubicBezTo>
                    <a:pt x="12145" y="1322"/>
                    <a:pt x="12181" y="1286"/>
                    <a:pt x="12181" y="1275"/>
                  </a:cubicBezTo>
                  <a:lnTo>
                    <a:pt x="12181" y="1275"/>
                  </a:lnTo>
                  <a:cubicBezTo>
                    <a:pt x="12161" y="1284"/>
                    <a:pt x="12150" y="1302"/>
                    <a:pt x="12146" y="1302"/>
                  </a:cubicBezTo>
                  <a:cubicBezTo>
                    <a:pt x="12145" y="1302"/>
                    <a:pt x="12145" y="1301"/>
                    <a:pt x="12145" y="1298"/>
                  </a:cubicBezTo>
                  <a:lnTo>
                    <a:pt x="12157" y="1286"/>
                  </a:lnTo>
                  <a:cubicBezTo>
                    <a:pt x="12169" y="1251"/>
                    <a:pt x="12145" y="1275"/>
                    <a:pt x="12133" y="1251"/>
                  </a:cubicBezTo>
                  <a:cubicBezTo>
                    <a:pt x="12128" y="1248"/>
                    <a:pt x="12121" y="1246"/>
                    <a:pt x="12112" y="1246"/>
                  </a:cubicBezTo>
                  <a:cubicBezTo>
                    <a:pt x="12086" y="1246"/>
                    <a:pt x="12048" y="1262"/>
                    <a:pt x="12002" y="1298"/>
                  </a:cubicBezTo>
                  <a:cubicBezTo>
                    <a:pt x="11978" y="1275"/>
                    <a:pt x="12038" y="1239"/>
                    <a:pt x="12038" y="1227"/>
                  </a:cubicBezTo>
                  <a:cubicBezTo>
                    <a:pt x="12042" y="1238"/>
                    <a:pt x="12045" y="1242"/>
                    <a:pt x="12049" y="1242"/>
                  </a:cubicBezTo>
                  <a:cubicBezTo>
                    <a:pt x="12057" y="1242"/>
                    <a:pt x="12065" y="1223"/>
                    <a:pt x="12074" y="1215"/>
                  </a:cubicBezTo>
                  <a:lnTo>
                    <a:pt x="12074" y="1215"/>
                  </a:lnTo>
                  <a:cubicBezTo>
                    <a:pt x="12070" y="1219"/>
                    <a:pt x="12064" y="1222"/>
                    <a:pt x="12060" y="1222"/>
                  </a:cubicBezTo>
                  <a:cubicBezTo>
                    <a:pt x="12051" y="1222"/>
                    <a:pt x="12046" y="1211"/>
                    <a:pt x="12062" y="1179"/>
                  </a:cubicBezTo>
                  <a:cubicBezTo>
                    <a:pt x="12056" y="1179"/>
                    <a:pt x="12050" y="1176"/>
                    <a:pt x="12042" y="1176"/>
                  </a:cubicBezTo>
                  <a:cubicBezTo>
                    <a:pt x="12035" y="1176"/>
                    <a:pt x="12026" y="1179"/>
                    <a:pt x="12014" y="1191"/>
                  </a:cubicBezTo>
                  <a:lnTo>
                    <a:pt x="12014" y="1191"/>
                  </a:lnTo>
                  <a:cubicBezTo>
                    <a:pt x="12016" y="1189"/>
                    <a:pt x="12018" y="1188"/>
                    <a:pt x="12020" y="1188"/>
                  </a:cubicBezTo>
                  <a:lnTo>
                    <a:pt x="12020" y="1188"/>
                  </a:lnTo>
                  <a:cubicBezTo>
                    <a:pt x="12025" y="1188"/>
                    <a:pt x="12021" y="1205"/>
                    <a:pt x="12002" y="1215"/>
                  </a:cubicBezTo>
                  <a:cubicBezTo>
                    <a:pt x="12002" y="1203"/>
                    <a:pt x="11966" y="1191"/>
                    <a:pt x="12002" y="1156"/>
                  </a:cubicBezTo>
                  <a:cubicBezTo>
                    <a:pt x="11931" y="1120"/>
                    <a:pt x="11871" y="1072"/>
                    <a:pt x="11812" y="1036"/>
                  </a:cubicBezTo>
                  <a:cubicBezTo>
                    <a:pt x="11788" y="1048"/>
                    <a:pt x="11812" y="1048"/>
                    <a:pt x="11800" y="1060"/>
                  </a:cubicBezTo>
                  <a:cubicBezTo>
                    <a:pt x="11792" y="1065"/>
                    <a:pt x="11788" y="1067"/>
                    <a:pt x="11785" y="1067"/>
                  </a:cubicBezTo>
                  <a:cubicBezTo>
                    <a:pt x="11778" y="1067"/>
                    <a:pt x="11785" y="1053"/>
                    <a:pt x="11778" y="1053"/>
                  </a:cubicBezTo>
                  <a:cubicBezTo>
                    <a:pt x="11776" y="1053"/>
                    <a:pt x="11772" y="1055"/>
                    <a:pt x="11764" y="1060"/>
                  </a:cubicBezTo>
                  <a:lnTo>
                    <a:pt x="11788" y="1036"/>
                  </a:lnTo>
                  <a:cubicBezTo>
                    <a:pt x="11785" y="1031"/>
                    <a:pt x="11780" y="1028"/>
                    <a:pt x="11774" y="1028"/>
                  </a:cubicBezTo>
                  <a:cubicBezTo>
                    <a:pt x="11754" y="1028"/>
                    <a:pt x="11720" y="1051"/>
                    <a:pt x="11693" y="1060"/>
                  </a:cubicBezTo>
                  <a:cubicBezTo>
                    <a:pt x="11716" y="1036"/>
                    <a:pt x="11693" y="1036"/>
                    <a:pt x="11716" y="1025"/>
                  </a:cubicBezTo>
                  <a:cubicBezTo>
                    <a:pt x="11705" y="1025"/>
                    <a:pt x="11765" y="903"/>
                    <a:pt x="11756" y="903"/>
                  </a:cubicBezTo>
                  <a:lnTo>
                    <a:pt x="11756" y="903"/>
                  </a:lnTo>
                  <a:cubicBezTo>
                    <a:pt x="11755" y="903"/>
                    <a:pt x="11754" y="904"/>
                    <a:pt x="11752" y="905"/>
                  </a:cubicBezTo>
                  <a:lnTo>
                    <a:pt x="11681" y="1036"/>
                  </a:lnTo>
                  <a:cubicBezTo>
                    <a:pt x="11681" y="1042"/>
                    <a:pt x="11678" y="1042"/>
                    <a:pt x="11675" y="1042"/>
                  </a:cubicBezTo>
                  <a:cubicBezTo>
                    <a:pt x="11672" y="1042"/>
                    <a:pt x="11669" y="1042"/>
                    <a:pt x="11669" y="1048"/>
                  </a:cubicBezTo>
                  <a:cubicBezTo>
                    <a:pt x="11669" y="1013"/>
                    <a:pt x="11681" y="977"/>
                    <a:pt x="11681" y="977"/>
                  </a:cubicBezTo>
                  <a:cubicBezTo>
                    <a:pt x="11687" y="959"/>
                    <a:pt x="11693" y="953"/>
                    <a:pt x="11697" y="953"/>
                  </a:cubicBezTo>
                  <a:cubicBezTo>
                    <a:pt x="11702" y="953"/>
                    <a:pt x="11705" y="959"/>
                    <a:pt x="11705" y="965"/>
                  </a:cubicBezTo>
                  <a:cubicBezTo>
                    <a:pt x="11740" y="917"/>
                    <a:pt x="11705" y="917"/>
                    <a:pt x="11740" y="870"/>
                  </a:cubicBezTo>
                  <a:lnTo>
                    <a:pt x="11740" y="870"/>
                  </a:lnTo>
                  <a:cubicBezTo>
                    <a:pt x="11728" y="870"/>
                    <a:pt x="11728" y="905"/>
                    <a:pt x="11705" y="917"/>
                  </a:cubicBezTo>
                  <a:cubicBezTo>
                    <a:pt x="11688" y="926"/>
                    <a:pt x="11672" y="945"/>
                    <a:pt x="11663" y="945"/>
                  </a:cubicBezTo>
                  <a:cubicBezTo>
                    <a:pt x="11659" y="945"/>
                    <a:pt x="11657" y="941"/>
                    <a:pt x="11657" y="929"/>
                  </a:cubicBezTo>
                  <a:lnTo>
                    <a:pt x="11609" y="965"/>
                  </a:lnTo>
                  <a:cubicBezTo>
                    <a:pt x="11621" y="947"/>
                    <a:pt x="11618" y="944"/>
                    <a:pt x="11612" y="944"/>
                  </a:cubicBezTo>
                  <a:cubicBezTo>
                    <a:pt x="11609" y="944"/>
                    <a:pt x="11606" y="945"/>
                    <a:pt x="11603" y="945"/>
                  </a:cubicBezTo>
                  <a:cubicBezTo>
                    <a:pt x="11600" y="945"/>
                    <a:pt x="11597" y="944"/>
                    <a:pt x="11597" y="941"/>
                  </a:cubicBezTo>
                  <a:lnTo>
                    <a:pt x="11621" y="917"/>
                  </a:lnTo>
                  <a:cubicBezTo>
                    <a:pt x="11609" y="917"/>
                    <a:pt x="11609" y="905"/>
                    <a:pt x="11609" y="882"/>
                  </a:cubicBezTo>
                  <a:cubicBezTo>
                    <a:pt x="11616" y="871"/>
                    <a:pt x="11620" y="868"/>
                    <a:pt x="11623" y="868"/>
                  </a:cubicBezTo>
                  <a:cubicBezTo>
                    <a:pt x="11626" y="868"/>
                    <a:pt x="11626" y="877"/>
                    <a:pt x="11628" y="877"/>
                  </a:cubicBezTo>
                  <a:cubicBezTo>
                    <a:pt x="11629" y="877"/>
                    <a:pt x="11630" y="875"/>
                    <a:pt x="11633" y="870"/>
                  </a:cubicBezTo>
                  <a:lnTo>
                    <a:pt x="11633" y="846"/>
                  </a:lnTo>
                  <a:cubicBezTo>
                    <a:pt x="11621" y="870"/>
                    <a:pt x="11597" y="882"/>
                    <a:pt x="11597" y="905"/>
                  </a:cubicBezTo>
                  <a:cubicBezTo>
                    <a:pt x="11570" y="933"/>
                    <a:pt x="11549" y="961"/>
                    <a:pt x="11530" y="961"/>
                  </a:cubicBezTo>
                  <a:cubicBezTo>
                    <a:pt x="11525" y="961"/>
                    <a:pt x="11519" y="958"/>
                    <a:pt x="11514" y="953"/>
                  </a:cubicBezTo>
                  <a:cubicBezTo>
                    <a:pt x="11526" y="905"/>
                    <a:pt x="11550" y="929"/>
                    <a:pt x="11562" y="882"/>
                  </a:cubicBezTo>
                  <a:cubicBezTo>
                    <a:pt x="11560" y="877"/>
                    <a:pt x="11557" y="875"/>
                    <a:pt x="11554" y="875"/>
                  </a:cubicBezTo>
                  <a:cubicBezTo>
                    <a:pt x="11530" y="875"/>
                    <a:pt x="11472" y="954"/>
                    <a:pt x="11457" y="954"/>
                  </a:cubicBezTo>
                  <a:cubicBezTo>
                    <a:pt x="11456" y="954"/>
                    <a:pt x="11455" y="954"/>
                    <a:pt x="11454" y="953"/>
                  </a:cubicBezTo>
                  <a:cubicBezTo>
                    <a:pt x="11451" y="943"/>
                    <a:pt x="11447" y="940"/>
                    <a:pt x="11442" y="940"/>
                  </a:cubicBezTo>
                  <a:cubicBezTo>
                    <a:pt x="11431" y="940"/>
                    <a:pt x="11417" y="955"/>
                    <a:pt x="11403" y="955"/>
                  </a:cubicBezTo>
                  <a:cubicBezTo>
                    <a:pt x="11400" y="955"/>
                    <a:pt x="11398" y="954"/>
                    <a:pt x="11395" y="953"/>
                  </a:cubicBezTo>
                  <a:cubicBezTo>
                    <a:pt x="11419" y="929"/>
                    <a:pt x="11395" y="917"/>
                    <a:pt x="11407" y="882"/>
                  </a:cubicBezTo>
                  <a:lnTo>
                    <a:pt x="11431" y="858"/>
                  </a:lnTo>
                  <a:lnTo>
                    <a:pt x="11431" y="858"/>
                  </a:lnTo>
                  <a:cubicBezTo>
                    <a:pt x="11428" y="860"/>
                    <a:pt x="11427" y="861"/>
                    <a:pt x="11425" y="861"/>
                  </a:cubicBezTo>
                  <a:cubicBezTo>
                    <a:pt x="11422" y="861"/>
                    <a:pt x="11422" y="857"/>
                    <a:pt x="11425" y="851"/>
                  </a:cubicBezTo>
                  <a:lnTo>
                    <a:pt x="11425" y="851"/>
                  </a:lnTo>
                  <a:cubicBezTo>
                    <a:pt x="11418" y="854"/>
                    <a:pt x="11412" y="855"/>
                    <a:pt x="11405" y="855"/>
                  </a:cubicBezTo>
                  <a:cubicBezTo>
                    <a:pt x="11399" y="855"/>
                    <a:pt x="11392" y="854"/>
                    <a:pt x="11384" y="854"/>
                  </a:cubicBezTo>
                  <a:cubicBezTo>
                    <a:pt x="11376" y="854"/>
                    <a:pt x="11368" y="855"/>
                    <a:pt x="11359" y="858"/>
                  </a:cubicBezTo>
                  <a:lnTo>
                    <a:pt x="11347" y="894"/>
                  </a:lnTo>
                  <a:cubicBezTo>
                    <a:pt x="11339" y="894"/>
                    <a:pt x="11321" y="899"/>
                    <a:pt x="11309" y="899"/>
                  </a:cubicBezTo>
                  <a:cubicBezTo>
                    <a:pt x="11304" y="899"/>
                    <a:pt x="11300" y="898"/>
                    <a:pt x="11300" y="894"/>
                  </a:cubicBezTo>
                  <a:cubicBezTo>
                    <a:pt x="11276" y="894"/>
                    <a:pt x="11264" y="917"/>
                    <a:pt x="11228" y="953"/>
                  </a:cubicBezTo>
                  <a:cubicBezTo>
                    <a:pt x="11228" y="917"/>
                    <a:pt x="11252" y="882"/>
                    <a:pt x="11276" y="846"/>
                  </a:cubicBezTo>
                  <a:cubicBezTo>
                    <a:pt x="11276" y="870"/>
                    <a:pt x="11288" y="858"/>
                    <a:pt x="11288" y="882"/>
                  </a:cubicBezTo>
                  <a:cubicBezTo>
                    <a:pt x="11317" y="862"/>
                    <a:pt x="11361" y="828"/>
                    <a:pt x="11383" y="828"/>
                  </a:cubicBezTo>
                  <a:cubicBezTo>
                    <a:pt x="11389" y="828"/>
                    <a:pt x="11393" y="829"/>
                    <a:pt x="11395" y="834"/>
                  </a:cubicBezTo>
                  <a:cubicBezTo>
                    <a:pt x="11417" y="808"/>
                    <a:pt x="11421" y="801"/>
                    <a:pt x="11418" y="801"/>
                  </a:cubicBezTo>
                  <a:lnTo>
                    <a:pt x="11418" y="801"/>
                  </a:lnTo>
                  <a:cubicBezTo>
                    <a:pt x="11414" y="801"/>
                    <a:pt x="11401" y="809"/>
                    <a:pt x="11392" y="809"/>
                  </a:cubicBezTo>
                  <a:cubicBezTo>
                    <a:pt x="11387" y="809"/>
                    <a:pt x="11383" y="806"/>
                    <a:pt x="11383" y="798"/>
                  </a:cubicBezTo>
                  <a:cubicBezTo>
                    <a:pt x="11387" y="795"/>
                    <a:pt x="11392" y="792"/>
                    <a:pt x="11398" y="789"/>
                  </a:cubicBezTo>
                  <a:lnTo>
                    <a:pt x="11398" y="789"/>
                  </a:lnTo>
                  <a:cubicBezTo>
                    <a:pt x="11398" y="790"/>
                    <a:pt x="11399" y="791"/>
                    <a:pt x="11401" y="791"/>
                  </a:cubicBezTo>
                  <a:cubicBezTo>
                    <a:pt x="11405" y="791"/>
                    <a:pt x="11410" y="786"/>
                    <a:pt x="11416" y="779"/>
                  </a:cubicBezTo>
                  <a:lnTo>
                    <a:pt x="11416" y="779"/>
                  </a:lnTo>
                  <a:cubicBezTo>
                    <a:pt x="11409" y="783"/>
                    <a:pt x="11403" y="786"/>
                    <a:pt x="11398" y="789"/>
                  </a:cubicBezTo>
                  <a:lnTo>
                    <a:pt x="11398" y="789"/>
                  </a:lnTo>
                  <a:cubicBezTo>
                    <a:pt x="11396" y="787"/>
                    <a:pt x="11395" y="782"/>
                    <a:pt x="11395" y="775"/>
                  </a:cubicBezTo>
                  <a:cubicBezTo>
                    <a:pt x="11393" y="775"/>
                    <a:pt x="11392" y="776"/>
                    <a:pt x="11390" y="776"/>
                  </a:cubicBezTo>
                  <a:cubicBezTo>
                    <a:pt x="11375" y="776"/>
                    <a:pt x="11394" y="715"/>
                    <a:pt x="11383" y="715"/>
                  </a:cubicBezTo>
                  <a:lnTo>
                    <a:pt x="11383" y="715"/>
                  </a:lnTo>
                  <a:cubicBezTo>
                    <a:pt x="11363" y="735"/>
                    <a:pt x="11335" y="780"/>
                    <a:pt x="11319" y="780"/>
                  </a:cubicBezTo>
                  <a:cubicBezTo>
                    <a:pt x="11316" y="780"/>
                    <a:pt x="11314" y="778"/>
                    <a:pt x="11312" y="775"/>
                  </a:cubicBezTo>
                  <a:lnTo>
                    <a:pt x="11347" y="739"/>
                  </a:lnTo>
                  <a:cubicBezTo>
                    <a:pt x="11344" y="735"/>
                    <a:pt x="11340" y="734"/>
                    <a:pt x="11337" y="734"/>
                  </a:cubicBezTo>
                  <a:cubicBezTo>
                    <a:pt x="11318" y="734"/>
                    <a:pt x="11300" y="776"/>
                    <a:pt x="11281" y="776"/>
                  </a:cubicBezTo>
                  <a:cubicBezTo>
                    <a:pt x="11280" y="776"/>
                    <a:pt x="11278" y="775"/>
                    <a:pt x="11276" y="775"/>
                  </a:cubicBezTo>
                  <a:cubicBezTo>
                    <a:pt x="11276" y="786"/>
                    <a:pt x="11240" y="822"/>
                    <a:pt x="11264" y="822"/>
                  </a:cubicBezTo>
                  <a:cubicBezTo>
                    <a:pt x="11252" y="834"/>
                    <a:pt x="11240" y="840"/>
                    <a:pt x="11231" y="840"/>
                  </a:cubicBezTo>
                  <a:cubicBezTo>
                    <a:pt x="11222" y="840"/>
                    <a:pt x="11216" y="834"/>
                    <a:pt x="11216" y="822"/>
                  </a:cubicBezTo>
                  <a:cubicBezTo>
                    <a:pt x="11204" y="822"/>
                    <a:pt x="11204" y="834"/>
                    <a:pt x="11193" y="846"/>
                  </a:cubicBezTo>
                  <a:cubicBezTo>
                    <a:pt x="11193" y="862"/>
                    <a:pt x="11198" y="866"/>
                    <a:pt x="11204" y="866"/>
                  </a:cubicBezTo>
                  <a:cubicBezTo>
                    <a:pt x="11210" y="866"/>
                    <a:pt x="11217" y="862"/>
                    <a:pt x="11221" y="862"/>
                  </a:cubicBezTo>
                  <a:cubicBezTo>
                    <a:pt x="11224" y="862"/>
                    <a:pt x="11224" y="866"/>
                    <a:pt x="11216" y="882"/>
                  </a:cubicBezTo>
                  <a:lnTo>
                    <a:pt x="11252" y="846"/>
                  </a:lnTo>
                  <a:lnTo>
                    <a:pt x="11252" y="846"/>
                  </a:lnTo>
                  <a:cubicBezTo>
                    <a:pt x="11264" y="870"/>
                    <a:pt x="11240" y="905"/>
                    <a:pt x="11228" y="917"/>
                  </a:cubicBezTo>
                  <a:cubicBezTo>
                    <a:pt x="11218" y="938"/>
                    <a:pt x="11213" y="945"/>
                    <a:pt x="11212" y="945"/>
                  </a:cubicBezTo>
                  <a:cubicBezTo>
                    <a:pt x="11209" y="945"/>
                    <a:pt x="11213" y="927"/>
                    <a:pt x="11207" y="927"/>
                  </a:cubicBezTo>
                  <a:cubicBezTo>
                    <a:pt x="11205" y="927"/>
                    <a:pt x="11200" y="931"/>
                    <a:pt x="11193" y="941"/>
                  </a:cubicBezTo>
                  <a:lnTo>
                    <a:pt x="11204" y="941"/>
                  </a:lnTo>
                  <a:cubicBezTo>
                    <a:pt x="11191" y="968"/>
                    <a:pt x="11178" y="976"/>
                    <a:pt x="11169" y="976"/>
                  </a:cubicBezTo>
                  <a:cubicBezTo>
                    <a:pt x="11162" y="976"/>
                    <a:pt x="11157" y="970"/>
                    <a:pt x="11157" y="965"/>
                  </a:cubicBezTo>
                  <a:cubicBezTo>
                    <a:pt x="11157" y="941"/>
                    <a:pt x="11145" y="917"/>
                    <a:pt x="11157" y="894"/>
                  </a:cubicBezTo>
                  <a:lnTo>
                    <a:pt x="11193" y="882"/>
                  </a:lnTo>
                  <a:cubicBezTo>
                    <a:pt x="11193" y="875"/>
                    <a:pt x="11190" y="873"/>
                    <a:pt x="11186" y="873"/>
                  </a:cubicBezTo>
                  <a:cubicBezTo>
                    <a:pt x="11178" y="873"/>
                    <a:pt x="11162" y="884"/>
                    <a:pt x="11152" y="884"/>
                  </a:cubicBezTo>
                  <a:cubicBezTo>
                    <a:pt x="11149" y="884"/>
                    <a:pt x="11147" y="883"/>
                    <a:pt x="11145" y="882"/>
                  </a:cubicBezTo>
                  <a:cubicBezTo>
                    <a:pt x="11145" y="882"/>
                    <a:pt x="11145" y="870"/>
                    <a:pt x="11145" y="858"/>
                  </a:cubicBezTo>
                  <a:cubicBezTo>
                    <a:pt x="11145" y="858"/>
                    <a:pt x="11134" y="863"/>
                    <a:pt x="11124" y="863"/>
                  </a:cubicBezTo>
                  <a:cubicBezTo>
                    <a:pt x="11118" y="863"/>
                    <a:pt x="11113" y="862"/>
                    <a:pt x="11109" y="858"/>
                  </a:cubicBezTo>
                  <a:lnTo>
                    <a:pt x="11097" y="882"/>
                  </a:lnTo>
                  <a:lnTo>
                    <a:pt x="11109" y="870"/>
                  </a:lnTo>
                  <a:lnTo>
                    <a:pt x="11109" y="870"/>
                  </a:lnTo>
                  <a:cubicBezTo>
                    <a:pt x="11121" y="870"/>
                    <a:pt x="11121" y="894"/>
                    <a:pt x="11097" y="917"/>
                  </a:cubicBezTo>
                  <a:cubicBezTo>
                    <a:pt x="11095" y="918"/>
                    <a:pt x="11093" y="919"/>
                    <a:pt x="11092" y="919"/>
                  </a:cubicBezTo>
                  <a:cubicBezTo>
                    <a:pt x="11078" y="919"/>
                    <a:pt x="11098" y="867"/>
                    <a:pt x="11109" y="834"/>
                  </a:cubicBezTo>
                  <a:cubicBezTo>
                    <a:pt x="11116" y="824"/>
                    <a:pt x="11120" y="821"/>
                    <a:pt x="11122" y="821"/>
                  </a:cubicBezTo>
                  <a:cubicBezTo>
                    <a:pt x="11128" y="821"/>
                    <a:pt x="11128" y="836"/>
                    <a:pt x="11138" y="836"/>
                  </a:cubicBezTo>
                  <a:cubicBezTo>
                    <a:pt x="11140" y="836"/>
                    <a:pt x="11142" y="835"/>
                    <a:pt x="11145" y="834"/>
                  </a:cubicBezTo>
                  <a:cubicBezTo>
                    <a:pt x="11157" y="786"/>
                    <a:pt x="11121" y="822"/>
                    <a:pt x="11121" y="786"/>
                  </a:cubicBezTo>
                  <a:cubicBezTo>
                    <a:pt x="11133" y="771"/>
                    <a:pt x="11140" y="767"/>
                    <a:pt x="11144" y="767"/>
                  </a:cubicBezTo>
                  <a:cubicBezTo>
                    <a:pt x="11148" y="767"/>
                    <a:pt x="11151" y="771"/>
                    <a:pt x="11154" y="771"/>
                  </a:cubicBezTo>
                  <a:cubicBezTo>
                    <a:pt x="11157" y="771"/>
                    <a:pt x="11161" y="767"/>
                    <a:pt x="11169" y="751"/>
                  </a:cubicBezTo>
                  <a:cubicBezTo>
                    <a:pt x="11167" y="749"/>
                    <a:pt x="11165" y="748"/>
                    <a:pt x="11163" y="748"/>
                  </a:cubicBezTo>
                  <a:cubicBezTo>
                    <a:pt x="11156" y="748"/>
                    <a:pt x="11149" y="759"/>
                    <a:pt x="11142" y="759"/>
                  </a:cubicBezTo>
                  <a:cubicBezTo>
                    <a:pt x="11139" y="759"/>
                    <a:pt x="11136" y="757"/>
                    <a:pt x="11133" y="751"/>
                  </a:cubicBezTo>
                  <a:cubicBezTo>
                    <a:pt x="11145" y="727"/>
                    <a:pt x="11157" y="727"/>
                    <a:pt x="11181" y="703"/>
                  </a:cubicBezTo>
                  <a:lnTo>
                    <a:pt x="11169" y="681"/>
                  </a:lnTo>
                  <a:lnTo>
                    <a:pt x="11169" y="681"/>
                  </a:lnTo>
                  <a:cubicBezTo>
                    <a:pt x="11166" y="685"/>
                    <a:pt x="11161" y="689"/>
                    <a:pt x="11157" y="691"/>
                  </a:cubicBezTo>
                  <a:lnTo>
                    <a:pt x="11145" y="667"/>
                  </a:lnTo>
                  <a:cubicBezTo>
                    <a:pt x="11157" y="644"/>
                    <a:pt x="11193" y="632"/>
                    <a:pt x="11193" y="596"/>
                  </a:cubicBezTo>
                  <a:lnTo>
                    <a:pt x="11193" y="596"/>
                  </a:lnTo>
                  <a:lnTo>
                    <a:pt x="11169" y="608"/>
                  </a:lnTo>
                  <a:cubicBezTo>
                    <a:pt x="11157" y="620"/>
                    <a:pt x="11169" y="632"/>
                    <a:pt x="11145" y="655"/>
                  </a:cubicBezTo>
                  <a:cubicBezTo>
                    <a:pt x="11145" y="652"/>
                    <a:pt x="11144" y="651"/>
                    <a:pt x="11143" y="651"/>
                  </a:cubicBezTo>
                  <a:cubicBezTo>
                    <a:pt x="11135" y="651"/>
                    <a:pt x="11106" y="705"/>
                    <a:pt x="11085" y="715"/>
                  </a:cubicBezTo>
                  <a:cubicBezTo>
                    <a:pt x="11073" y="715"/>
                    <a:pt x="11073" y="703"/>
                    <a:pt x="11073" y="691"/>
                  </a:cubicBezTo>
                  <a:cubicBezTo>
                    <a:pt x="11038" y="727"/>
                    <a:pt x="11014" y="703"/>
                    <a:pt x="10966" y="739"/>
                  </a:cubicBezTo>
                  <a:cubicBezTo>
                    <a:pt x="10990" y="715"/>
                    <a:pt x="10990" y="691"/>
                    <a:pt x="11002" y="655"/>
                  </a:cubicBezTo>
                  <a:cubicBezTo>
                    <a:pt x="11003" y="657"/>
                    <a:pt x="11005" y="657"/>
                    <a:pt x="11006" y="657"/>
                  </a:cubicBezTo>
                  <a:cubicBezTo>
                    <a:pt x="11019" y="657"/>
                    <a:pt x="11039" y="616"/>
                    <a:pt x="11050" y="584"/>
                  </a:cubicBezTo>
                  <a:lnTo>
                    <a:pt x="11050" y="584"/>
                  </a:lnTo>
                  <a:cubicBezTo>
                    <a:pt x="11038" y="584"/>
                    <a:pt x="11014" y="632"/>
                    <a:pt x="11014" y="644"/>
                  </a:cubicBezTo>
                  <a:cubicBezTo>
                    <a:pt x="11012" y="639"/>
                    <a:pt x="11009" y="638"/>
                    <a:pt x="11007" y="638"/>
                  </a:cubicBezTo>
                  <a:cubicBezTo>
                    <a:pt x="10999" y="638"/>
                    <a:pt x="10990" y="651"/>
                    <a:pt x="10984" y="651"/>
                  </a:cubicBezTo>
                  <a:cubicBezTo>
                    <a:pt x="10980" y="651"/>
                    <a:pt x="10978" y="646"/>
                    <a:pt x="10978" y="632"/>
                  </a:cubicBezTo>
                  <a:cubicBezTo>
                    <a:pt x="10978" y="620"/>
                    <a:pt x="11014" y="596"/>
                    <a:pt x="11014" y="572"/>
                  </a:cubicBezTo>
                  <a:cubicBezTo>
                    <a:pt x="11013" y="571"/>
                    <a:pt x="11012" y="571"/>
                    <a:pt x="11011" y="571"/>
                  </a:cubicBezTo>
                  <a:cubicBezTo>
                    <a:pt x="11002" y="571"/>
                    <a:pt x="10992" y="613"/>
                    <a:pt x="10976" y="613"/>
                  </a:cubicBezTo>
                  <a:cubicBezTo>
                    <a:pt x="10973" y="613"/>
                    <a:pt x="10970" y="611"/>
                    <a:pt x="10966" y="608"/>
                  </a:cubicBezTo>
                  <a:cubicBezTo>
                    <a:pt x="10978" y="608"/>
                    <a:pt x="10978" y="596"/>
                    <a:pt x="10978" y="596"/>
                  </a:cubicBezTo>
                  <a:cubicBezTo>
                    <a:pt x="10978" y="589"/>
                    <a:pt x="10976" y="586"/>
                    <a:pt x="10973" y="586"/>
                  </a:cubicBezTo>
                  <a:cubicBezTo>
                    <a:pt x="10965" y="586"/>
                    <a:pt x="10951" y="603"/>
                    <a:pt x="10943" y="620"/>
                  </a:cubicBezTo>
                  <a:cubicBezTo>
                    <a:pt x="10966" y="548"/>
                    <a:pt x="10907" y="608"/>
                    <a:pt x="10943" y="548"/>
                  </a:cubicBezTo>
                  <a:cubicBezTo>
                    <a:pt x="10907" y="548"/>
                    <a:pt x="10931" y="584"/>
                    <a:pt x="10919" y="608"/>
                  </a:cubicBezTo>
                  <a:cubicBezTo>
                    <a:pt x="10914" y="610"/>
                    <a:pt x="10910" y="611"/>
                    <a:pt x="10906" y="611"/>
                  </a:cubicBezTo>
                  <a:cubicBezTo>
                    <a:pt x="10891" y="611"/>
                    <a:pt x="10883" y="594"/>
                    <a:pt x="10883" y="584"/>
                  </a:cubicBezTo>
                  <a:cubicBezTo>
                    <a:pt x="10891" y="584"/>
                    <a:pt x="10899" y="579"/>
                    <a:pt x="10903" y="579"/>
                  </a:cubicBezTo>
                  <a:cubicBezTo>
                    <a:pt x="10905" y="579"/>
                    <a:pt x="10907" y="580"/>
                    <a:pt x="10907" y="584"/>
                  </a:cubicBezTo>
                  <a:lnTo>
                    <a:pt x="10919" y="536"/>
                  </a:lnTo>
                  <a:cubicBezTo>
                    <a:pt x="10917" y="529"/>
                    <a:pt x="10914" y="526"/>
                    <a:pt x="10911" y="526"/>
                  </a:cubicBezTo>
                  <a:cubicBezTo>
                    <a:pt x="10896" y="526"/>
                    <a:pt x="10870" y="583"/>
                    <a:pt x="10855" y="583"/>
                  </a:cubicBezTo>
                  <a:cubicBezTo>
                    <a:pt x="10852" y="583"/>
                    <a:pt x="10849" y="580"/>
                    <a:pt x="10847" y="572"/>
                  </a:cubicBezTo>
                  <a:cubicBezTo>
                    <a:pt x="10871" y="560"/>
                    <a:pt x="10859" y="536"/>
                    <a:pt x="10883" y="513"/>
                  </a:cubicBezTo>
                  <a:lnTo>
                    <a:pt x="10883" y="513"/>
                  </a:lnTo>
                  <a:cubicBezTo>
                    <a:pt x="10880" y="516"/>
                    <a:pt x="10877" y="516"/>
                    <a:pt x="10874" y="516"/>
                  </a:cubicBezTo>
                  <a:cubicBezTo>
                    <a:pt x="10871" y="516"/>
                    <a:pt x="10869" y="516"/>
                    <a:pt x="10867" y="516"/>
                  </a:cubicBezTo>
                  <a:cubicBezTo>
                    <a:pt x="10862" y="516"/>
                    <a:pt x="10859" y="519"/>
                    <a:pt x="10859" y="536"/>
                  </a:cubicBezTo>
                  <a:cubicBezTo>
                    <a:pt x="10847" y="536"/>
                    <a:pt x="10847" y="524"/>
                    <a:pt x="10847" y="513"/>
                  </a:cubicBezTo>
                  <a:cubicBezTo>
                    <a:pt x="10823" y="524"/>
                    <a:pt x="10812" y="524"/>
                    <a:pt x="10788" y="548"/>
                  </a:cubicBezTo>
                  <a:cubicBezTo>
                    <a:pt x="10776" y="536"/>
                    <a:pt x="10776" y="501"/>
                    <a:pt x="10776" y="489"/>
                  </a:cubicBezTo>
                  <a:cubicBezTo>
                    <a:pt x="10773" y="490"/>
                    <a:pt x="10770" y="490"/>
                    <a:pt x="10768" y="490"/>
                  </a:cubicBezTo>
                  <a:cubicBezTo>
                    <a:pt x="10743" y="490"/>
                    <a:pt x="10729" y="448"/>
                    <a:pt x="10699" y="448"/>
                  </a:cubicBezTo>
                  <a:cubicBezTo>
                    <a:pt x="10694" y="448"/>
                    <a:pt x="10687" y="450"/>
                    <a:pt x="10681" y="453"/>
                  </a:cubicBezTo>
                  <a:cubicBezTo>
                    <a:pt x="10678" y="450"/>
                    <a:pt x="10675" y="449"/>
                    <a:pt x="10673" y="449"/>
                  </a:cubicBezTo>
                  <a:cubicBezTo>
                    <a:pt x="10660" y="449"/>
                    <a:pt x="10665" y="502"/>
                    <a:pt x="10649" y="502"/>
                  </a:cubicBezTo>
                  <a:cubicBezTo>
                    <a:pt x="10648" y="502"/>
                    <a:pt x="10646" y="501"/>
                    <a:pt x="10645" y="501"/>
                  </a:cubicBezTo>
                  <a:cubicBezTo>
                    <a:pt x="10669" y="453"/>
                    <a:pt x="10645" y="453"/>
                    <a:pt x="10645" y="429"/>
                  </a:cubicBezTo>
                  <a:cubicBezTo>
                    <a:pt x="10636" y="412"/>
                    <a:pt x="10625" y="409"/>
                    <a:pt x="10613" y="409"/>
                  </a:cubicBezTo>
                  <a:cubicBezTo>
                    <a:pt x="10605" y="409"/>
                    <a:pt x="10597" y="410"/>
                    <a:pt x="10590" y="410"/>
                  </a:cubicBezTo>
                  <a:cubicBezTo>
                    <a:pt x="10577" y="410"/>
                    <a:pt x="10566" y="406"/>
                    <a:pt x="10562" y="382"/>
                  </a:cubicBezTo>
                  <a:cubicBezTo>
                    <a:pt x="10562" y="382"/>
                    <a:pt x="10573" y="370"/>
                    <a:pt x="10573" y="370"/>
                  </a:cubicBezTo>
                  <a:cubicBezTo>
                    <a:pt x="10562" y="334"/>
                    <a:pt x="10538" y="346"/>
                    <a:pt x="10514" y="322"/>
                  </a:cubicBezTo>
                  <a:lnTo>
                    <a:pt x="10526" y="322"/>
                  </a:lnTo>
                  <a:cubicBezTo>
                    <a:pt x="10515" y="295"/>
                    <a:pt x="10499" y="288"/>
                    <a:pt x="10482" y="288"/>
                  </a:cubicBezTo>
                  <a:cubicBezTo>
                    <a:pt x="10461" y="288"/>
                    <a:pt x="10438" y="298"/>
                    <a:pt x="10419" y="298"/>
                  </a:cubicBezTo>
                  <a:cubicBezTo>
                    <a:pt x="10419" y="286"/>
                    <a:pt x="10431" y="274"/>
                    <a:pt x="10431" y="263"/>
                  </a:cubicBezTo>
                  <a:cubicBezTo>
                    <a:pt x="10424" y="256"/>
                    <a:pt x="10414" y="246"/>
                    <a:pt x="10400" y="246"/>
                  </a:cubicBezTo>
                  <a:cubicBezTo>
                    <a:pt x="10389" y="246"/>
                    <a:pt x="10375" y="253"/>
                    <a:pt x="10359" y="274"/>
                  </a:cubicBezTo>
                  <a:cubicBezTo>
                    <a:pt x="10359" y="245"/>
                    <a:pt x="10357" y="240"/>
                    <a:pt x="10354" y="240"/>
                  </a:cubicBezTo>
                  <a:cubicBezTo>
                    <a:pt x="10352" y="240"/>
                    <a:pt x="10350" y="241"/>
                    <a:pt x="10348" y="241"/>
                  </a:cubicBezTo>
                  <a:cubicBezTo>
                    <a:pt x="10344" y="241"/>
                    <a:pt x="10340" y="237"/>
                    <a:pt x="10335" y="215"/>
                  </a:cubicBezTo>
                  <a:cubicBezTo>
                    <a:pt x="10335" y="209"/>
                    <a:pt x="10338" y="209"/>
                    <a:pt x="10341" y="209"/>
                  </a:cubicBezTo>
                  <a:cubicBezTo>
                    <a:pt x="10344" y="209"/>
                    <a:pt x="10347" y="209"/>
                    <a:pt x="10347" y="203"/>
                  </a:cubicBezTo>
                  <a:cubicBezTo>
                    <a:pt x="10335" y="179"/>
                    <a:pt x="10323" y="191"/>
                    <a:pt x="10311" y="179"/>
                  </a:cubicBezTo>
                  <a:cubicBezTo>
                    <a:pt x="10283" y="189"/>
                    <a:pt x="10254" y="237"/>
                    <a:pt x="10232" y="237"/>
                  </a:cubicBezTo>
                  <a:cubicBezTo>
                    <a:pt x="10226" y="237"/>
                    <a:pt x="10221" y="234"/>
                    <a:pt x="10216" y="227"/>
                  </a:cubicBezTo>
                  <a:cubicBezTo>
                    <a:pt x="10240" y="155"/>
                    <a:pt x="10240" y="215"/>
                    <a:pt x="10264" y="155"/>
                  </a:cubicBezTo>
                  <a:lnTo>
                    <a:pt x="10264" y="155"/>
                  </a:lnTo>
                  <a:cubicBezTo>
                    <a:pt x="10257" y="162"/>
                    <a:pt x="10250" y="169"/>
                    <a:pt x="10246" y="169"/>
                  </a:cubicBezTo>
                  <a:cubicBezTo>
                    <a:pt x="10242" y="169"/>
                    <a:pt x="10240" y="165"/>
                    <a:pt x="10240" y="155"/>
                  </a:cubicBezTo>
                  <a:cubicBezTo>
                    <a:pt x="10252" y="132"/>
                    <a:pt x="10252" y="143"/>
                    <a:pt x="10264" y="120"/>
                  </a:cubicBezTo>
                  <a:cubicBezTo>
                    <a:pt x="10264" y="117"/>
                    <a:pt x="10263" y="115"/>
                    <a:pt x="10261" y="115"/>
                  </a:cubicBezTo>
                  <a:cubicBezTo>
                    <a:pt x="10251" y="115"/>
                    <a:pt x="10211" y="168"/>
                    <a:pt x="10205" y="168"/>
                  </a:cubicBezTo>
                  <a:cubicBezTo>
                    <a:pt x="10205" y="168"/>
                    <a:pt x="10204" y="168"/>
                    <a:pt x="10204" y="167"/>
                  </a:cubicBezTo>
                  <a:cubicBezTo>
                    <a:pt x="10192" y="191"/>
                    <a:pt x="10192" y="191"/>
                    <a:pt x="10204" y="191"/>
                  </a:cubicBezTo>
                  <a:cubicBezTo>
                    <a:pt x="10197" y="205"/>
                    <a:pt x="10191" y="210"/>
                    <a:pt x="10186" y="210"/>
                  </a:cubicBezTo>
                  <a:cubicBezTo>
                    <a:pt x="10174" y="210"/>
                    <a:pt x="10165" y="189"/>
                    <a:pt x="10151" y="189"/>
                  </a:cubicBezTo>
                  <a:cubicBezTo>
                    <a:pt x="10149" y="189"/>
                    <a:pt x="10147" y="190"/>
                    <a:pt x="10145" y="191"/>
                  </a:cubicBezTo>
                  <a:cubicBezTo>
                    <a:pt x="10145" y="203"/>
                    <a:pt x="10157" y="215"/>
                    <a:pt x="10145" y="251"/>
                  </a:cubicBezTo>
                  <a:cubicBezTo>
                    <a:pt x="10141" y="247"/>
                    <a:pt x="10137" y="245"/>
                    <a:pt x="10132" y="245"/>
                  </a:cubicBezTo>
                  <a:cubicBezTo>
                    <a:pt x="10110" y="245"/>
                    <a:pt x="10081" y="290"/>
                    <a:pt x="10061" y="310"/>
                  </a:cubicBezTo>
                  <a:cubicBezTo>
                    <a:pt x="10050" y="274"/>
                    <a:pt x="10097" y="263"/>
                    <a:pt x="10121" y="203"/>
                  </a:cubicBezTo>
                  <a:cubicBezTo>
                    <a:pt x="10121" y="191"/>
                    <a:pt x="10133" y="143"/>
                    <a:pt x="10145" y="132"/>
                  </a:cubicBezTo>
                  <a:cubicBezTo>
                    <a:pt x="10142" y="126"/>
                    <a:pt x="10138" y="124"/>
                    <a:pt x="10133" y="124"/>
                  </a:cubicBezTo>
                  <a:cubicBezTo>
                    <a:pt x="10116" y="124"/>
                    <a:pt x="10091" y="146"/>
                    <a:pt x="10073" y="155"/>
                  </a:cubicBezTo>
                  <a:lnTo>
                    <a:pt x="10085" y="143"/>
                  </a:lnTo>
                  <a:cubicBezTo>
                    <a:pt x="10083" y="142"/>
                    <a:pt x="10081" y="142"/>
                    <a:pt x="10078" y="142"/>
                  </a:cubicBezTo>
                  <a:cubicBezTo>
                    <a:pt x="10059" y="142"/>
                    <a:pt x="10033" y="167"/>
                    <a:pt x="10016" y="167"/>
                  </a:cubicBezTo>
                  <a:cubicBezTo>
                    <a:pt x="10010" y="167"/>
                    <a:pt x="10005" y="164"/>
                    <a:pt x="10002" y="155"/>
                  </a:cubicBezTo>
                  <a:lnTo>
                    <a:pt x="10002" y="167"/>
                  </a:lnTo>
                  <a:cubicBezTo>
                    <a:pt x="10002" y="179"/>
                    <a:pt x="9990" y="167"/>
                    <a:pt x="9966" y="191"/>
                  </a:cubicBezTo>
                  <a:cubicBezTo>
                    <a:pt x="9976" y="172"/>
                    <a:pt x="9978" y="153"/>
                    <a:pt x="9984" y="140"/>
                  </a:cubicBezTo>
                  <a:lnTo>
                    <a:pt x="9984" y="140"/>
                  </a:lnTo>
                  <a:cubicBezTo>
                    <a:pt x="9940" y="199"/>
                    <a:pt x="9917" y="158"/>
                    <a:pt x="9871" y="215"/>
                  </a:cubicBezTo>
                  <a:cubicBezTo>
                    <a:pt x="9871" y="203"/>
                    <a:pt x="9895" y="167"/>
                    <a:pt x="9907" y="155"/>
                  </a:cubicBezTo>
                  <a:cubicBezTo>
                    <a:pt x="9914" y="162"/>
                    <a:pt x="9916" y="169"/>
                    <a:pt x="9920" y="169"/>
                  </a:cubicBezTo>
                  <a:cubicBezTo>
                    <a:pt x="9923" y="169"/>
                    <a:pt x="9925" y="165"/>
                    <a:pt x="9930" y="155"/>
                  </a:cubicBezTo>
                  <a:cubicBezTo>
                    <a:pt x="9919" y="155"/>
                    <a:pt x="9919" y="132"/>
                    <a:pt x="9930" y="108"/>
                  </a:cubicBezTo>
                  <a:lnTo>
                    <a:pt x="9930" y="108"/>
                  </a:lnTo>
                  <a:cubicBezTo>
                    <a:pt x="9907" y="143"/>
                    <a:pt x="9883" y="155"/>
                    <a:pt x="9859" y="167"/>
                  </a:cubicBezTo>
                  <a:cubicBezTo>
                    <a:pt x="9847" y="167"/>
                    <a:pt x="9823" y="167"/>
                    <a:pt x="9859" y="155"/>
                  </a:cubicBezTo>
                  <a:lnTo>
                    <a:pt x="9847" y="155"/>
                  </a:lnTo>
                  <a:cubicBezTo>
                    <a:pt x="9847" y="143"/>
                    <a:pt x="9847" y="143"/>
                    <a:pt x="9847" y="143"/>
                  </a:cubicBezTo>
                  <a:lnTo>
                    <a:pt x="9907" y="132"/>
                  </a:lnTo>
                  <a:lnTo>
                    <a:pt x="9871" y="132"/>
                  </a:lnTo>
                  <a:cubicBezTo>
                    <a:pt x="9877" y="126"/>
                    <a:pt x="9877" y="123"/>
                    <a:pt x="9872" y="123"/>
                  </a:cubicBezTo>
                  <a:cubicBezTo>
                    <a:pt x="9868" y="123"/>
                    <a:pt x="9859" y="126"/>
                    <a:pt x="9847" y="132"/>
                  </a:cubicBezTo>
                  <a:lnTo>
                    <a:pt x="9835" y="132"/>
                  </a:lnTo>
                  <a:cubicBezTo>
                    <a:pt x="9835" y="132"/>
                    <a:pt x="9835" y="132"/>
                    <a:pt x="9835" y="143"/>
                  </a:cubicBezTo>
                  <a:cubicBezTo>
                    <a:pt x="9835" y="143"/>
                    <a:pt x="9823" y="143"/>
                    <a:pt x="9823" y="155"/>
                  </a:cubicBezTo>
                  <a:cubicBezTo>
                    <a:pt x="9811" y="167"/>
                    <a:pt x="9811" y="167"/>
                    <a:pt x="9800" y="167"/>
                  </a:cubicBezTo>
                  <a:cubicBezTo>
                    <a:pt x="9811" y="155"/>
                    <a:pt x="9811" y="155"/>
                    <a:pt x="9811" y="155"/>
                  </a:cubicBezTo>
                  <a:cubicBezTo>
                    <a:pt x="9811" y="143"/>
                    <a:pt x="9811" y="143"/>
                    <a:pt x="9811" y="143"/>
                  </a:cubicBezTo>
                  <a:cubicBezTo>
                    <a:pt x="9823" y="132"/>
                    <a:pt x="9823" y="132"/>
                    <a:pt x="9835" y="132"/>
                  </a:cubicBezTo>
                  <a:lnTo>
                    <a:pt x="9811" y="132"/>
                  </a:lnTo>
                  <a:cubicBezTo>
                    <a:pt x="9811" y="128"/>
                    <a:pt x="9810" y="126"/>
                    <a:pt x="9808" y="126"/>
                  </a:cubicBezTo>
                  <a:cubicBezTo>
                    <a:pt x="9805" y="126"/>
                    <a:pt x="9800" y="132"/>
                    <a:pt x="9800" y="132"/>
                  </a:cubicBezTo>
                  <a:cubicBezTo>
                    <a:pt x="9788" y="143"/>
                    <a:pt x="9788" y="143"/>
                    <a:pt x="9776" y="143"/>
                  </a:cubicBezTo>
                  <a:lnTo>
                    <a:pt x="9728" y="143"/>
                  </a:lnTo>
                  <a:lnTo>
                    <a:pt x="9776" y="132"/>
                  </a:lnTo>
                  <a:lnTo>
                    <a:pt x="9685" y="132"/>
                  </a:lnTo>
                  <a:cubicBezTo>
                    <a:pt x="9704" y="129"/>
                    <a:pt x="9728" y="126"/>
                    <a:pt x="9752" y="120"/>
                  </a:cubicBezTo>
                  <a:lnTo>
                    <a:pt x="9740" y="120"/>
                  </a:lnTo>
                  <a:lnTo>
                    <a:pt x="9776" y="108"/>
                  </a:lnTo>
                  <a:lnTo>
                    <a:pt x="9740" y="108"/>
                  </a:lnTo>
                  <a:cubicBezTo>
                    <a:pt x="9771" y="108"/>
                    <a:pt x="9775" y="90"/>
                    <a:pt x="9807" y="85"/>
                  </a:cubicBezTo>
                  <a:lnTo>
                    <a:pt x="9807" y="85"/>
                  </a:lnTo>
                  <a:cubicBezTo>
                    <a:pt x="9808" y="85"/>
                    <a:pt x="9810" y="84"/>
                    <a:pt x="9811" y="84"/>
                  </a:cubicBezTo>
                  <a:cubicBezTo>
                    <a:pt x="9776" y="84"/>
                    <a:pt x="9788" y="84"/>
                    <a:pt x="9776" y="96"/>
                  </a:cubicBezTo>
                  <a:cubicBezTo>
                    <a:pt x="9728" y="96"/>
                    <a:pt x="9752" y="84"/>
                    <a:pt x="9740" y="84"/>
                  </a:cubicBezTo>
                  <a:cubicBezTo>
                    <a:pt x="9764" y="84"/>
                    <a:pt x="9776" y="84"/>
                    <a:pt x="9788" y="72"/>
                  </a:cubicBezTo>
                  <a:lnTo>
                    <a:pt x="9788" y="72"/>
                  </a:lnTo>
                  <a:cubicBezTo>
                    <a:pt x="9780" y="76"/>
                    <a:pt x="9773" y="77"/>
                    <a:pt x="9769" y="77"/>
                  </a:cubicBezTo>
                  <a:cubicBezTo>
                    <a:pt x="9760" y="77"/>
                    <a:pt x="9760" y="72"/>
                    <a:pt x="9776" y="72"/>
                  </a:cubicBezTo>
                  <a:cubicBezTo>
                    <a:pt x="9740" y="72"/>
                    <a:pt x="9763" y="72"/>
                    <a:pt x="9764" y="60"/>
                  </a:cubicBezTo>
                  <a:lnTo>
                    <a:pt x="9764" y="60"/>
                  </a:lnTo>
                  <a:cubicBezTo>
                    <a:pt x="9763" y="72"/>
                    <a:pt x="9740" y="72"/>
                    <a:pt x="9704" y="72"/>
                  </a:cubicBezTo>
                  <a:lnTo>
                    <a:pt x="9669" y="72"/>
                  </a:lnTo>
                  <a:cubicBezTo>
                    <a:pt x="9621" y="72"/>
                    <a:pt x="9704" y="60"/>
                    <a:pt x="9692" y="60"/>
                  </a:cubicBezTo>
                  <a:lnTo>
                    <a:pt x="9740" y="60"/>
                  </a:lnTo>
                  <a:cubicBezTo>
                    <a:pt x="9728" y="60"/>
                    <a:pt x="9692" y="48"/>
                    <a:pt x="9680" y="48"/>
                  </a:cubicBezTo>
                  <a:cubicBezTo>
                    <a:pt x="9659" y="51"/>
                    <a:pt x="9646" y="52"/>
                    <a:pt x="9639" y="52"/>
                  </a:cubicBezTo>
                  <a:cubicBezTo>
                    <a:pt x="9610" y="52"/>
                    <a:pt x="9671" y="36"/>
                    <a:pt x="9633" y="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82"/>
            <p:cNvSpPr/>
            <p:nvPr/>
          </p:nvSpPr>
          <p:spPr>
            <a:xfrm>
              <a:off x="5575100" y="2174200"/>
              <a:ext cx="600" cy="1225"/>
            </a:xfrm>
            <a:custGeom>
              <a:avLst/>
              <a:gdLst/>
              <a:ahLst/>
              <a:cxnLst/>
              <a:rect l="l" t="t" r="r" b="b"/>
              <a:pathLst>
                <a:path w="24" h="49" extrusionOk="0">
                  <a:moveTo>
                    <a:pt x="24" y="1"/>
                  </a:moveTo>
                  <a:lnTo>
                    <a:pt x="0" y="48"/>
                  </a:lnTo>
                  <a:lnTo>
                    <a:pt x="12" y="2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82"/>
            <p:cNvSpPr/>
            <p:nvPr/>
          </p:nvSpPr>
          <p:spPr>
            <a:xfrm>
              <a:off x="5574800" y="2173025"/>
              <a:ext cx="25" cy="325"/>
            </a:xfrm>
            <a:custGeom>
              <a:avLst/>
              <a:gdLst/>
              <a:ahLst/>
              <a:cxnLst/>
              <a:rect l="l" t="t" r="r" b="b"/>
              <a:pathLst>
                <a:path w="1" h="13" extrusionOk="0">
                  <a:moveTo>
                    <a:pt x="0" y="0"/>
                  </a:moveTo>
                  <a:cubicBezTo>
                    <a:pt x="0" y="0"/>
                    <a:pt x="0" y="0"/>
                    <a:pt x="0" y="12"/>
                  </a:cubicBezTo>
                  <a:cubicBezTo>
                    <a:pt x="0" y="12"/>
                    <a:pt x="0" y="12"/>
                    <a:pt x="0"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82"/>
            <p:cNvSpPr/>
            <p:nvPr/>
          </p:nvSpPr>
          <p:spPr>
            <a:xfrm>
              <a:off x="5573600" y="2172725"/>
              <a:ext cx="925" cy="1500"/>
            </a:xfrm>
            <a:custGeom>
              <a:avLst/>
              <a:gdLst/>
              <a:ahLst/>
              <a:cxnLst/>
              <a:rect l="l" t="t" r="r" b="b"/>
              <a:pathLst>
                <a:path w="37" h="60" extrusionOk="0">
                  <a:moveTo>
                    <a:pt x="36" y="0"/>
                  </a:moveTo>
                  <a:lnTo>
                    <a:pt x="12" y="12"/>
                  </a:lnTo>
                  <a:lnTo>
                    <a:pt x="1" y="60"/>
                  </a:lnTo>
                  <a:cubicBezTo>
                    <a:pt x="24" y="48"/>
                    <a:pt x="1" y="3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82"/>
            <p:cNvSpPr/>
            <p:nvPr/>
          </p:nvSpPr>
          <p:spPr>
            <a:xfrm>
              <a:off x="5570025" y="2172425"/>
              <a:ext cx="3000" cy="2375"/>
            </a:xfrm>
            <a:custGeom>
              <a:avLst/>
              <a:gdLst/>
              <a:ahLst/>
              <a:cxnLst/>
              <a:rect l="l" t="t" r="r" b="b"/>
              <a:pathLst>
                <a:path w="120" h="95" extrusionOk="0">
                  <a:moveTo>
                    <a:pt x="84" y="0"/>
                  </a:moveTo>
                  <a:lnTo>
                    <a:pt x="84" y="0"/>
                  </a:lnTo>
                  <a:cubicBezTo>
                    <a:pt x="36" y="12"/>
                    <a:pt x="48" y="84"/>
                    <a:pt x="1" y="84"/>
                  </a:cubicBezTo>
                  <a:cubicBezTo>
                    <a:pt x="3" y="91"/>
                    <a:pt x="6" y="94"/>
                    <a:pt x="10" y="94"/>
                  </a:cubicBezTo>
                  <a:cubicBezTo>
                    <a:pt x="26" y="94"/>
                    <a:pt x="58" y="37"/>
                    <a:pt x="75" y="37"/>
                  </a:cubicBezTo>
                  <a:cubicBezTo>
                    <a:pt x="79" y="37"/>
                    <a:pt x="82" y="40"/>
                    <a:pt x="84" y="48"/>
                  </a:cubicBezTo>
                  <a:cubicBezTo>
                    <a:pt x="84" y="16"/>
                    <a:pt x="95" y="16"/>
                    <a:pt x="105" y="16"/>
                  </a:cubicBezTo>
                  <a:lnTo>
                    <a:pt x="105" y="16"/>
                  </a:lnTo>
                  <a:cubicBezTo>
                    <a:pt x="110" y="16"/>
                    <a:pt x="116" y="16"/>
                    <a:pt x="120" y="12"/>
                  </a:cubicBezTo>
                  <a:cubicBezTo>
                    <a:pt x="118" y="11"/>
                    <a:pt x="116" y="10"/>
                    <a:pt x="114" y="10"/>
                  </a:cubicBezTo>
                  <a:cubicBezTo>
                    <a:pt x="104" y="10"/>
                    <a:pt x="88" y="22"/>
                    <a:pt x="81" y="22"/>
                  </a:cubicBezTo>
                  <a:cubicBezTo>
                    <a:pt x="76" y="22"/>
                    <a:pt x="76" y="17"/>
                    <a:pt x="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82"/>
            <p:cNvSpPr/>
            <p:nvPr/>
          </p:nvSpPr>
          <p:spPr>
            <a:xfrm>
              <a:off x="5571450" y="2174300"/>
              <a:ext cx="575" cy="725"/>
            </a:xfrm>
            <a:custGeom>
              <a:avLst/>
              <a:gdLst/>
              <a:ahLst/>
              <a:cxnLst/>
              <a:rect l="l" t="t" r="r" b="b"/>
              <a:pathLst>
                <a:path w="23" h="29" extrusionOk="0">
                  <a:moveTo>
                    <a:pt x="16" y="1"/>
                  </a:moveTo>
                  <a:cubicBezTo>
                    <a:pt x="13" y="1"/>
                    <a:pt x="8" y="4"/>
                    <a:pt x="3" y="9"/>
                  </a:cubicBezTo>
                  <a:cubicBezTo>
                    <a:pt x="12" y="9"/>
                    <a:pt x="1" y="29"/>
                    <a:pt x="5" y="29"/>
                  </a:cubicBezTo>
                  <a:cubicBezTo>
                    <a:pt x="6" y="29"/>
                    <a:pt x="9" y="27"/>
                    <a:pt x="15" y="21"/>
                  </a:cubicBezTo>
                  <a:cubicBezTo>
                    <a:pt x="22" y="7"/>
                    <a:pt x="21"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82"/>
            <p:cNvSpPr/>
            <p:nvPr/>
          </p:nvSpPr>
          <p:spPr>
            <a:xfrm>
              <a:off x="5570925" y="2171825"/>
              <a:ext cx="325" cy="625"/>
            </a:xfrm>
            <a:custGeom>
              <a:avLst/>
              <a:gdLst/>
              <a:ahLst/>
              <a:cxnLst/>
              <a:rect l="l" t="t" r="r" b="b"/>
              <a:pathLst>
                <a:path w="13" h="25" extrusionOk="0">
                  <a:moveTo>
                    <a:pt x="12" y="1"/>
                  </a:moveTo>
                  <a:lnTo>
                    <a:pt x="0" y="24"/>
                  </a:lnTo>
                  <a:lnTo>
                    <a:pt x="12" y="24"/>
                  </a:lnTo>
                  <a:lnTo>
                    <a:pt x="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82"/>
            <p:cNvSpPr/>
            <p:nvPr/>
          </p:nvSpPr>
          <p:spPr>
            <a:xfrm>
              <a:off x="5570325" y="2171225"/>
              <a:ext cx="925" cy="625"/>
            </a:xfrm>
            <a:custGeom>
              <a:avLst/>
              <a:gdLst/>
              <a:ahLst/>
              <a:cxnLst/>
              <a:rect l="l" t="t" r="r" b="b"/>
              <a:pathLst>
                <a:path w="37" h="25" extrusionOk="0">
                  <a:moveTo>
                    <a:pt x="36" y="1"/>
                  </a:moveTo>
                  <a:lnTo>
                    <a:pt x="29" y="5"/>
                  </a:lnTo>
                  <a:lnTo>
                    <a:pt x="29" y="5"/>
                  </a:lnTo>
                  <a:cubicBezTo>
                    <a:pt x="32" y="5"/>
                    <a:pt x="34" y="3"/>
                    <a:pt x="36" y="1"/>
                  </a:cubicBezTo>
                  <a:close/>
                  <a:moveTo>
                    <a:pt x="29" y="5"/>
                  </a:moveTo>
                  <a:lnTo>
                    <a:pt x="29" y="5"/>
                  </a:lnTo>
                  <a:cubicBezTo>
                    <a:pt x="20" y="9"/>
                    <a:pt x="10" y="5"/>
                    <a:pt x="1" y="25"/>
                  </a:cubicBezTo>
                  <a:lnTo>
                    <a:pt x="29" y="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82"/>
            <p:cNvSpPr/>
            <p:nvPr/>
          </p:nvSpPr>
          <p:spPr>
            <a:xfrm>
              <a:off x="5568775" y="2170225"/>
              <a:ext cx="975" cy="1075"/>
            </a:xfrm>
            <a:custGeom>
              <a:avLst/>
              <a:gdLst/>
              <a:ahLst/>
              <a:cxnLst/>
              <a:rect l="l" t="t" r="r" b="b"/>
              <a:pathLst>
                <a:path w="39" h="43" extrusionOk="0">
                  <a:moveTo>
                    <a:pt x="36" y="0"/>
                  </a:moveTo>
                  <a:cubicBezTo>
                    <a:pt x="27" y="0"/>
                    <a:pt x="0" y="42"/>
                    <a:pt x="11" y="42"/>
                  </a:cubicBezTo>
                  <a:cubicBezTo>
                    <a:pt x="12" y="42"/>
                    <a:pt x="13" y="42"/>
                    <a:pt x="15" y="41"/>
                  </a:cubicBezTo>
                  <a:cubicBezTo>
                    <a:pt x="27" y="29"/>
                    <a:pt x="27" y="5"/>
                    <a:pt x="39" y="5"/>
                  </a:cubicBezTo>
                  <a:cubicBezTo>
                    <a:pt x="39" y="2"/>
                    <a:pt x="38"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82"/>
            <p:cNvSpPr/>
            <p:nvPr/>
          </p:nvSpPr>
          <p:spPr>
            <a:xfrm>
              <a:off x="5565575" y="2170925"/>
              <a:ext cx="600" cy="450"/>
            </a:xfrm>
            <a:custGeom>
              <a:avLst/>
              <a:gdLst/>
              <a:ahLst/>
              <a:cxnLst/>
              <a:rect l="l" t="t" r="r" b="b"/>
              <a:pathLst>
                <a:path w="24" h="18" extrusionOk="0">
                  <a:moveTo>
                    <a:pt x="0" y="1"/>
                  </a:moveTo>
                  <a:lnTo>
                    <a:pt x="0" y="13"/>
                  </a:lnTo>
                  <a:cubicBezTo>
                    <a:pt x="0" y="16"/>
                    <a:pt x="1" y="18"/>
                    <a:pt x="3" y="18"/>
                  </a:cubicBezTo>
                  <a:cubicBezTo>
                    <a:pt x="7" y="18"/>
                    <a:pt x="15" y="9"/>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82"/>
            <p:cNvSpPr/>
            <p:nvPr/>
          </p:nvSpPr>
          <p:spPr>
            <a:xfrm>
              <a:off x="5563250" y="2175400"/>
              <a:ext cx="550" cy="625"/>
            </a:xfrm>
            <a:custGeom>
              <a:avLst/>
              <a:gdLst/>
              <a:ahLst/>
              <a:cxnLst/>
              <a:rect l="l" t="t" r="r" b="b"/>
              <a:pathLst>
                <a:path w="22" h="25" extrusionOk="0">
                  <a:moveTo>
                    <a:pt x="10" y="0"/>
                  </a:moveTo>
                  <a:cubicBezTo>
                    <a:pt x="1" y="18"/>
                    <a:pt x="0" y="23"/>
                    <a:pt x="3" y="23"/>
                  </a:cubicBezTo>
                  <a:cubicBezTo>
                    <a:pt x="6" y="23"/>
                    <a:pt x="13" y="17"/>
                    <a:pt x="17" y="17"/>
                  </a:cubicBezTo>
                  <a:cubicBezTo>
                    <a:pt x="20" y="17"/>
                    <a:pt x="22" y="19"/>
                    <a:pt x="22" y="24"/>
                  </a:cubicBezTo>
                  <a:cubicBezTo>
                    <a:pt x="22" y="12"/>
                    <a:pt x="22"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82"/>
            <p:cNvSpPr/>
            <p:nvPr/>
          </p:nvSpPr>
          <p:spPr>
            <a:xfrm>
              <a:off x="5565875" y="2169300"/>
              <a:ext cx="600" cy="475"/>
            </a:xfrm>
            <a:custGeom>
              <a:avLst/>
              <a:gdLst/>
              <a:ahLst/>
              <a:cxnLst/>
              <a:rect l="l" t="t" r="r" b="b"/>
              <a:pathLst>
                <a:path w="24" h="19" extrusionOk="0">
                  <a:moveTo>
                    <a:pt x="16" y="0"/>
                  </a:moveTo>
                  <a:cubicBezTo>
                    <a:pt x="12" y="0"/>
                    <a:pt x="6" y="6"/>
                    <a:pt x="0" y="18"/>
                  </a:cubicBezTo>
                  <a:lnTo>
                    <a:pt x="0" y="18"/>
                  </a:lnTo>
                  <a:cubicBezTo>
                    <a:pt x="4" y="10"/>
                    <a:pt x="7" y="8"/>
                    <a:pt x="9" y="8"/>
                  </a:cubicBezTo>
                  <a:cubicBezTo>
                    <a:pt x="13" y="8"/>
                    <a:pt x="16" y="18"/>
                    <a:pt x="24" y="18"/>
                  </a:cubicBezTo>
                  <a:cubicBezTo>
                    <a:pt x="24" y="6"/>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82"/>
            <p:cNvSpPr/>
            <p:nvPr/>
          </p:nvSpPr>
          <p:spPr>
            <a:xfrm>
              <a:off x="5563475" y="2168225"/>
              <a:ext cx="2700" cy="2425"/>
            </a:xfrm>
            <a:custGeom>
              <a:avLst/>
              <a:gdLst/>
              <a:ahLst/>
              <a:cxnLst/>
              <a:rect l="l" t="t" r="r" b="b"/>
              <a:pathLst>
                <a:path w="108" h="97" extrusionOk="0">
                  <a:moveTo>
                    <a:pt x="70" y="1"/>
                  </a:moveTo>
                  <a:cubicBezTo>
                    <a:pt x="65" y="1"/>
                    <a:pt x="57" y="4"/>
                    <a:pt x="48" y="14"/>
                  </a:cubicBezTo>
                  <a:cubicBezTo>
                    <a:pt x="36" y="25"/>
                    <a:pt x="25" y="85"/>
                    <a:pt x="1" y="97"/>
                  </a:cubicBezTo>
                  <a:cubicBezTo>
                    <a:pt x="18" y="97"/>
                    <a:pt x="52" y="61"/>
                    <a:pt x="63" y="61"/>
                  </a:cubicBezTo>
                  <a:cubicBezTo>
                    <a:pt x="67" y="61"/>
                    <a:pt x="67" y="67"/>
                    <a:pt x="60" y="85"/>
                  </a:cubicBezTo>
                  <a:lnTo>
                    <a:pt x="108" y="25"/>
                  </a:lnTo>
                  <a:cubicBezTo>
                    <a:pt x="108" y="21"/>
                    <a:pt x="107" y="20"/>
                    <a:pt x="105" y="20"/>
                  </a:cubicBezTo>
                  <a:cubicBezTo>
                    <a:pt x="97" y="20"/>
                    <a:pt x="70" y="61"/>
                    <a:pt x="60" y="61"/>
                  </a:cubicBezTo>
                  <a:cubicBezTo>
                    <a:pt x="72" y="37"/>
                    <a:pt x="84" y="37"/>
                    <a:pt x="84" y="25"/>
                  </a:cubicBezTo>
                  <a:cubicBezTo>
                    <a:pt x="84" y="11"/>
                    <a:pt x="80"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82"/>
            <p:cNvSpPr/>
            <p:nvPr/>
          </p:nvSpPr>
          <p:spPr>
            <a:xfrm>
              <a:off x="5563275" y="2172725"/>
              <a:ext cx="825" cy="1450"/>
            </a:xfrm>
            <a:custGeom>
              <a:avLst/>
              <a:gdLst/>
              <a:ahLst/>
              <a:cxnLst/>
              <a:rect l="l" t="t" r="r" b="b"/>
              <a:pathLst>
                <a:path w="33" h="58" extrusionOk="0">
                  <a:moveTo>
                    <a:pt x="33" y="0"/>
                  </a:moveTo>
                  <a:cubicBezTo>
                    <a:pt x="33" y="24"/>
                    <a:pt x="21" y="24"/>
                    <a:pt x="9" y="36"/>
                  </a:cubicBezTo>
                  <a:cubicBezTo>
                    <a:pt x="1" y="52"/>
                    <a:pt x="1" y="57"/>
                    <a:pt x="4" y="57"/>
                  </a:cubicBezTo>
                  <a:cubicBezTo>
                    <a:pt x="11" y="57"/>
                    <a:pt x="33" y="36"/>
                    <a:pt x="33" y="36"/>
                  </a:cubicBezTo>
                  <a:lnTo>
                    <a:pt x="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82"/>
            <p:cNvSpPr/>
            <p:nvPr/>
          </p:nvSpPr>
          <p:spPr>
            <a:xfrm>
              <a:off x="5561700" y="2169150"/>
              <a:ext cx="625" cy="25"/>
            </a:xfrm>
            <a:custGeom>
              <a:avLst/>
              <a:gdLst/>
              <a:ahLst/>
              <a:cxnLst/>
              <a:rect l="l" t="t" r="r" b="b"/>
              <a:pathLst>
                <a:path w="25" h="1" extrusionOk="0">
                  <a:moveTo>
                    <a:pt x="0" y="0"/>
                  </a:moveTo>
                  <a:lnTo>
                    <a:pt x="24"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82"/>
            <p:cNvSpPr/>
            <p:nvPr/>
          </p:nvSpPr>
          <p:spPr>
            <a:xfrm>
              <a:off x="5561700" y="2168250"/>
              <a:ext cx="625" cy="325"/>
            </a:xfrm>
            <a:custGeom>
              <a:avLst/>
              <a:gdLst/>
              <a:ahLst/>
              <a:cxnLst/>
              <a:rect l="l" t="t" r="r" b="b"/>
              <a:pathLst>
                <a:path w="25" h="13" extrusionOk="0">
                  <a:moveTo>
                    <a:pt x="24" y="1"/>
                  </a:moveTo>
                  <a:lnTo>
                    <a:pt x="0" y="13"/>
                  </a:lnTo>
                  <a:lnTo>
                    <a:pt x="12" y="13"/>
                  </a:lnTo>
                  <a:lnTo>
                    <a:pt x="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82"/>
            <p:cNvSpPr/>
            <p:nvPr/>
          </p:nvSpPr>
          <p:spPr>
            <a:xfrm>
              <a:off x="5561700" y="2167650"/>
              <a:ext cx="625" cy="325"/>
            </a:xfrm>
            <a:custGeom>
              <a:avLst/>
              <a:gdLst/>
              <a:ahLst/>
              <a:cxnLst/>
              <a:rect l="l" t="t" r="r" b="b"/>
              <a:pathLst>
                <a:path w="25" h="13" extrusionOk="0">
                  <a:moveTo>
                    <a:pt x="0" y="1"/>
                  </a:moveTo>
                  <a:lnTo>
                    <a:pt x="12" y="13"/>
                  </a:lnTo>
                  <a:lnTo>
                    <a:pt x="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82"/>
            <p:cNvSpPr/>
            <p:nvPr/>
          </p:nvSpPr>
          <p:spPr>
            <a:xfrm>
              <a:off x="5560800" y="2167075"/>
              <a:ext cx="325" cy="725"/>
            </a:xfrm>
            <a:custGeom>
              <a:avLst/>
              <a:gdLst/>
              <a:ahLst/>
              <a:cxnLst/>
              <a:rect l="l" t="t" r="r" b="b"/>
              <a:pathLst>
                <a:path w="13" h="29" extrusionOk="0">
                  <a:moveTo>
                    <a:pt x="12" y="12"/>
                  </a:moveTo>
                  <a:cubicBezTo>
                    <a:pt x="12" y="14"/>
                    <a:pt x="11" y="15"/>
                    <a:pt x="11" y="17"/>
                  </a:cubicBezTo>
                  <a:lnTo>
                    <a:pt x="11" y="17"/>
                  </a:lnTo>
                  <a:cubicBezTo>
                    <a:pt x="12" y="16"/>
                    <a:pt x="12" y="15"/>
                    <a:pt x="12" y="12"/>
                  </a:cubicBezTo>
                  <a:close/>
                  <a:moveTo>
                    <a:pt x="1" y="0"/>
                  </a:moveTo>
                  <a:lnTo>
                    <a:pt x="1" y="24"/>
                  </a:lnTo>
                  <a:cubicBezTo>
                    <a:pt x="1" y="22"/>
                    <a:pt x="1" y="21"/>
                    <a:pt x="1" y="21"/>
                  </a:cubicBezTo>
                  <a:cubicBezTo>
                    <a:pt x="1" y="21"/>
                    <a:pt x="1" y="28"/>
                    <a:pt x="4" y="28"/>
                  </a:cubicBezTo>
                  <a:cubicBezTo>
                    <a:pt x="5" y="28"/>
                    <a:pt x="8" y="26"/>
                    <a:pt x="11" y="17"/>
                  </a:cubicBezTo>
                  <a:lnTo>
                    <a:pt x="11" y="17"/>
                  </a:lnTo>
                  <a:cubicBezTo>
                    <a:pt x="11" y="17"/>
                    <a:pt x="10" y="17"/>
                    <a:pt x="10" y="17"/>
                  </a:cubicBezTo>
                  <a:cubicBezTo>
                    <a:pt x="7" y="17"/>
                    <a:pt x="1" y="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82"/>
            <p:cNvSpPr/>
            <p:nvPr/>
          </p:nvSpPr>
          <p:spPr>
            <a:xfrm>
              <a:off x="5550075" y="2178075"/>
              <a:ext cx="625" cy="1225"/>
            </a:xfrm>
            <a:custGeom>
              <a:avLst/>
              <a:gdLst/>
              <a:ahLst/>
              <a:cxnLst/>
              <a:rect l="l" t="t" r="r" b="b"/>
              <a:pathLst>
                <a:path w="25" h="49" extrusionOk="0">
                  <a:moveTo>
                    <a:pt x="25" y="1"/>
                  </a:moveTo>
                  <a:lnTo>
                    <a:pt x="1" y="36"/>
                  </a:lnTo>
                  <a:cubicBezTo>
                    <a:pt x="13" y="36"/>
                    <a:pt x="13" y="36"/>
                    <a:pt x="13" y="48"/>
                  </a:cubicBezTo>
                  <a:cubicBezTo>
                    <a:pt x="25" y="36"/>
                    <a:pt x="25" y="24"/>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82"/>
            <p:cNvSpPr/>
            <p:nvPr/>
          </p:nvSpPr>
          <p:spPr>
            <a:xfrm>
              <a:off x="5549500" y="2177700"/>
              <a:ext cx="1500" cy="750"/>
            </a:xfrm>
            <a:custGeom>
              <a:avLst/>
              <a:gdLst/>
              <a:ahLst/>
              <a:cxnLst/>
              <a:rect l="l" t="t" r="r" b="b"/>
              <a:pathLst>
                <a:path w="60" h="30" extrusionOk="0">
                  <a:moveTo>
                    <a:pt x="57" y="0"/>
                  </a:moveTo>
                  <a:cubicBezTo>
                    <a:pt x="52" y="0"/>
                    <a:pt x="42" y="7"/>
                    <a:pt x="33" y="7"/>
                  </a:cubicBezTo>
                  <a:cubicBezTo>
                    <a:pt x="30" y="7"/>
                    <a:pt x="26" y="6"/>
                    <a:pt x="24" y="4"/>
                  </a:cubicBezTo>
                  <a:lnTo>
                    <a:pt x="24" y="4"/>
                  </a:lnTo>
                  <a:lnTo>
                    <a:pt x="0" y="27"/>
                  </a:lnTo>
                  <a:cubicBezTo>
                    <a:pt x="2" y="29"/>
                    <a:pt x="4" y="30"/>
                    <a:pt x="6" y="30"/>
                  </a:cubicBezTo>
                  <a:cubicBezTo>
                    <a:pt x="19" y="30"/>
                    <a:pt x="39" y="4"/>
                    <a:pt x="60" y="4"/>
                  </a:cubicBezTo>
                  <a:cubicBezTo>
                    <a:pt x="60" y="1"/>
                    <a:pt x="59"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82"/>
            <p:cNvSpPr/>
            <p:nvPr/>
          </p:nvSpPr>
          <p:spPr>
            <a:xfrm>
              <a:off x="5542350" y="2172125"/>
              <a:ext cx="2100" cy="1350"/>
            </a:xfrm>
            <a:custGeom>
              <a:avLst/>
              <a:gdLst/>
              <a:ahLst/>
              <a:cxnLst/>
              <a:rect l="l" t="t" r="r" b="b"/>
              <a:pathLst>
                <a:path w="84" h="54" extrusionOk="0">
                  <a:moveTo>
                    <a:pt x="24" y="0"/>
                  </a:moveTo>
                  <a:cubicBezTo>
                    <a:pt x="24" y="12"/>
                    <a:pt x="0" y="36"/>
                    <a:pt x="0" y="36"/>
                  </a:cubicBezTo>
                  <a:lnTo>
                    <a:pt x="36" y="24"/>
                  </a:lnTo>
                  <a:lnTo>
                    <a:pt x="24" y="48"/>
                  </a:lnTo>
                  <a:cubicBezTo>
                    <a:pt x="24" y="52"/>
                    <a:pt x="25" y="54"/>
                    <a:pt x="26" y="54"/>
                  </a:cubicBezTo>
                  <a:cubicBezTo>
                    <a:pt x="31" y="54"/>
                    <a:pt x="42" y="30"/>
                    <a:pt x="46" y="30"/>
                  </a:cubicBezTo>
                  <a:cubicBezTo>
                    <a:pt x="47" y="30"/>
                    <a:pt x="48" y="32"/>
                    <a:pt x="48" y="36"/>
                  </a:cubicBezTo>
                  <a:cubicBezTo>
                    <a:pt x="72" y="12"/>
                    <a:pt x="60" y="12"/>
                    <a:pt x="84" y="0"/>
                  </a:cubicBezTo>
                  <a:lnTo>
                    <a:pt x="84" y="0"/>
                  </a:lnTo>
                  <a:cubicBezTo>
                    <a:pt x="76" y="4"/>
                    <a:pt x="69" y="6"/>
                    <a:pt x="63" y="6"/>
                  </a:cubicBezTo>
                  <a:cubicBezTo>
                    <a:pt x="51" y="6"/>
                    <a:pt x="4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82"/>
            <p:cNvSpPr/>
            <p:nvPr/>
          </p:nvSpPr>
          <p:spPr>
            <a:xfrm>
              <a:off x="5553350" y="2282250"/>
              <a:ext cx="1500" cy="1300"/>
            </a:xfrm>
            <a:custGeom>
              <a:avLst/>
              <a:gdLst/>
              <a:ahLst/>
              <a:cxnLst/>
              <a:rect l="l" t="t" r="r" b="b"/>
              <a:pathLst>
                <a:path w="60" h="52" extrusionOk="0">
                  <a:moveTo>
                    <a:pt x="25" y="1"/>
                  </a:moveTo>
                  <a:cubicBezTo>
                    <a:pt x="37" y="25"/>
                    <a:pt x="1" y="13"/>
                    <a:pt x="37" y="48"/>
                  </a:cubicBezTo>
                  <a:cubicBezTo>
                    <a:pt x="41" y="50"/>
                    <a:pt x="44" y="51"/>
                    <a:pt x="47" y="51"/>
                  </a:cubicBezTo>
                  <a:cubicBezTo>
                    <a:pt x="59" y="51"/>
                    <a:pt x="54" y="30"/>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82"/>
            <p:cNvSpPr/>
            <p:nvPr/>
          </p:nvSpPr>
          <p:spPr>
            <a:xfrm>
              <a:off x="5560350" y="2261200"/>
              <a:ext cx="175" cy="250"/>
            </a:xfrm>
            <a:custGeom>
              <a:avLst/>
              <a:gdLst/>
              <a:ahLst/>
              <a:cxnLst/>
              <a:rect l="l" t="t" r="r" b="b"/>
              <a:pathLst>
                <a:path w="7" h="10" extrusionOk="0">
                  <a:moveTo>
                    <a:pt x="2" y="0"/>
                  </a:moveTo>
                  <a:cubicBezTo>
                    <a:pt x="1" y="0"/>
                    <a:pt x="1" y="3"/>
                    <a:pt x="7" y="9"/>
                  </a:cubicBezTo>
                  <a:cubicBezTo>
                    <a:pt x="7" y="3"/>
                    <a:pt x="4" y="0"/>
                    <a:pt x="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82"/>
            <p:cNvSpPr/>
            <p:nvPr/>
          </p:nvSpPr>
          <p:spPr>
            <a:xfrm>
              <a:off x="5562600" y="2256050"/>
              <a:ext cx="600" cy="325"/>
            </a:xfrm>
            <a:custGeom>
              <a:avLst/>
              <a:gdLst/>
              <a:ahLst/>
              <a:cxnLst/>
              <a:rect l="l" t="t" r="r" b="b"/>
              <a:pathLst>
                <a:path w="24" h="13" extrusionOk="0">
                  <a:moveTo>
                    <a:pt x="0" y="1"/>
                  </a:moveTo>
                  <a:lnTo>
                    <a:pt x="0" y="13"/>
                  </a:lnTo>
                  <a:lnTo>
                    <a:pt x="24" y="13"/>
                  </a:lnTo>
                  <a:cubicBezTo>
                    <a:pt x="12" y="13"/>
                    <a:pt x="12"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82"/>
            <p:cNvSpPr/>
            <p:nvPr/>
          </p:nvSpPr>
          <p:spPr>
            <a:xfrm>
              <a:off x="5558725" y="2278100"/>
              <a:ext cx="325" cy="300"/>
            </a:xfrm>
            <a:custGeom>
              <a:avLst/>
              <a:gdLst/>
              <a:ahLst/>
              <a:cxnLst/>
              <a:rect l="l" t="t" r="r" b="b"/>
              <a:pathLst>
                <a:path w="13" h="12" extrusionOk="0">
                  <a:moveTo>
                    <a:pt x="12" y="0"/>
                  </a:moveTo>
                  <a:cubicBezTo>
                    <a:pt x="0" y="0"/>
                    <a:pt x="0" y="0"/>
                    <a:pt x="12" y="12"/>
                  </a:cubicBezTo>
                  <a:cubicBezTo>
                    <a:pt x="12" y="12"/>
                    <a:pt x="12"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82"/>
            <p:cNvSpPr/>
            <p:nvPr/>
          </p:nvSpPr>
          <p:spPr>
            <a:xfrm>
              <a:off x="5559900" y="2276600"/>
              <a:ext cx="300" cy="150"/>
            </a:xfrm>
            <a:custGeom>
              <a:avLst/>
              <a:gdLst/>
              <a:ahLst/>
              <a:cxnLst/>
              <a:rect l="l" t="t" r="r" b="b"/>
              <a:pathLst>
                <a:path w="12" h="6" extrusionOk="0">
                  <a:moveTo>
                    <a:pt x="1" y="1"/>
                  </a:moveTo>
                  <a:cubicBezTo>
                    <a:pt x="5" y="4"/>
                    <a:pt x="7" y="6"/>
                    <a:pt x="9" y="6"/>
                  </a:cubicBezTo>
                  <a:cubicBezTo>
                    <a:pt x="11" y="6"/>
                    <a:pt x="9"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82"/>
            <p:cNvSpPr/>
            <p:nvPr/>
          </p:nvSpPr>
          <p:spPr>
            <a:xfrm>
              <a:off x="5560800" y="2275700"/>
              <a:ext cx="325" cy="25"/>
            </a:xfrm>
            <a:custGeom>
              <a:avLst/>
              <a:gdLst/>
              <a:ahLst/>
              <a:cxnLst/>
              <a:rect l="l" t="t" r="r" b="b"/>
              <a:pathLst>
                <a:path w="13" h="1" extrusionOk="0">
                  <a:moveTo>
                    <a:pt x="1" y="1"/>
                  </a:moveTo>
                  <a:cubicBezTo>
                    <a:pt x="1" y="1"/>
                    <a:pt x="1" y="1"/>
                    <a:pt x="1" y="1"/>
                  </a:cubicBezTo>
                  <a:cubicBezTo>
                    <a:pt x="1" y="1"/>
                    <a:pt x="12"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82"/>
            <p:cNvSpPr/>
            <p:nvPr/>
          </p:nvSpPr>
          <p:spPr>
            <a:xfrm>
              <a:off x="5558125" y="2276900"/>
              <a:ext cx="2250" cy="1750"/>
            </a:xfrm>
            <a:custGeom>
              <a:avLst/>
              <a:gdLst/>
              <a:ahLst/>
              <a:cxnLst/>
              <a:rect l="l" t="t" r="r" b="b"/>
              <a:pathLst>
                <a:path w="90" h="70" extrusionOk="0">
                  <a:moveTo>
                    <a:pt x="36" y="0"/>
                  </a:moveTo>
                  <a:cubicBezTo>
                    <a:pt x="24" y="12"/>
                    <a:pt x="24" y="12"/>
                    <a:pt x="24" y="12"/>
                  </a:cubicBezTo>
                  <a:cubicBezTo>
                    <a:pt x="0" y="12"/>
                    <a:pt x="24" y="36"/>
                    <a:pt x="36" y="48"/>
                  </a:cubicBezTo>
                  <a:cubicBezTo>
                    <a:pt x="50" y="55"/>
                    <a:pt x="75" y="70"/>
                    <a:pt x="83" y="70"/>
                  </a:cubicBezTo>
                  <a:cubicBezTo>
                    <a:pt x="89" y="70"/>
                    <a:pt x="85" y="61"/>
                    <a:pt x="60" y="36"/>
                  </a:cubicBezTo>
                  <a:lnTo>
                    <a:pt x="58" y="36"/>
                  </a:lnTo>
                  <a:cubicBezTo>
                    <a:pt x="56" y="31"/>
                    <a:pt x="48" y="19"/>
                    <a:pt x="48" y="12"/>
                  </a:cubicBezTo>
                  <a:cubicBezTo>
                    <a:pt x="48" y="12"/>
                    <a:pt x="36" y="12"/>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82"/>
            <p:cNvSpPr/>
            <p:nvPr/>
          </p:nvSpPr>
          <p:spPr>
            <a:xfrm>
              <a:off x="5556625" y="2268575"/>
              <a:ext cx="325" cy="25"/>
            </a:xfrm>
            <a:custGeom>
              <a:avLst/>
              <a:gdLst/>
              <a:ahLst/>
              <a:cxnLst/>
              <a:rect l="l" t="t" r="r" b="b"/>
              <a:pathLst>
                <a:path w="13" h="1" extrusionOk="0">
                  <a:moveTo>
                    <a:pt x="13" y="0"/>
                  </a:moveTo>
                  <a:cubicBezTo>
                    <a:pt x="13" y="0"/>
                    <a:pt x="13" y="0"/>
                    <a:pt x="13" y="0"/>
                  </a:cubicBezTo>
                  <a:cubicBezTo>
                    <a:pt x="1" y="0"/>
                    <a:pt x="1"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82"/>
            <p:cNvSpPr/>
            <p:nvPr/>
          </p:nvSpPr>
          <p:spPr>
            <a:xfrm>
              <a:off x="5556925" y="2281950"/>
              <a:ext cx="925" cy="325"/>
            </a:xfrm>
            <a:custGeom>
              <a:avLst/>
              <a:gdLst/>
              <a:ahLst/>
              <a:cxnLst/>
              <a:rect l="l" t="t" r="r" b="b"/>
              <a:pathLst>
                <a:path w="37" h="13" extrusionOk="0">
                  <a:moveTo>
                    <a:pt x="1" y="1"/>
                  </a:moveTo>
                  <a:cubicBezTo>
                    <a:pt x="1" y="1"/>
                    <a:pt x="25" y="13"/>
                    <a:pt x="37" y="13"/>
                  </a:cubicBezTo>
                  <a:lnTo>
                    <a:pt x="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82"/>
            <p:cNvSpPr/>
            <p:nvPr/>
          </p:nvSpPr>
          <p:spPr>
            <a:xfrm>
              <a:off x="5561100" y="2279275"/>
              <a:ext cx="925" cy="475"/>
            </a:xfrm>
            <a:custGeom>
              <a:avLst/>
              <a:gdLst/>
              <a:ahLst/>
              <a:cxnLst/>
              <a:rect l="l" t="t" r="r" b="b"/>
              <a:pathLst>
                <a:path w="37" h="19" extrusionOk="0">
                  <a:moveTo>
                    <a:pt x="0" y="1"/>
                  </a:moveTo>
                  <a:cubicBezTo>
                    <a:pt x="6" y="13"/>
                    <a:pt x="18" y="19"/>
                    <a:pt x="26" y="19"/>
                  </a:cubicBezTo>
                  <a:cubicBezTo>
                    <a:pt x="33" y="19"/>
                    <a:pt x="36" y="1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82"/>
            <p:cNvSpPr/>
            <p:nvPr/>
          </p:nvSpPr>
          <p:spPr>
            <a:xfrm>
              <a:off x="5561700" y="2277800"/>
              <a:ext cx="1500" cy="900"/>
            </a:xfrm>
            <a:custGeom>
              <a:avLst/>
              <a:gdLst/>
              <a:ahLst/>
              <a:cxnLst/>
              <a:rect l="l" t="t" r="r" b="b"/>
              <a:pathLst>
                <a:path w="60" h="36" extrusionOk="0">
                  <a:moveTo>
                    <a:pt x="24" y="0"/>
                  </a:moveTo>
                  <a:cubicBezTo>
                    <a:pt x="36" y="12"/>
                    <a:pt x="0" y="0"/>
                    <a:pt x="36" y="36"/>
                  </a:cubicBezTo>
                  <a:cubicBezTo>
                    <a:pt x="0" y="0"/>
                    <a:pt x="60"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82"/>
            <p:cNvSpPr/>
            <p:nvPr/>
          </p:nvSpPr>
          <p:spPr>
            <a:xfrm>
              <a:off x="5560800" y="2275100"/>
              <a:ext cx="2400" cy="1525"/>
            </a:xfrm>
            <a:custGeom>
              <a:avLst/>
              <a:gdLst/>
              <a:ahLst/>
              <a:cxnLst/>
              <a:rect l="l" t="t" r="r" b="b"/>
              <a:pathLst>
                <a:path w="96" h="61" extrusionOk="0">
                  <a:moveTo>
                    <a:pt x="1" y="1"/>
                  </a:moveTo>
                  <a:cubicBezTo>
                    <a:pt x="1" y="6"/>
                    <a:pt x="3" y="9"/>
                    <a:pt x="6" y="11"/>
                  </a:cubicBezTo>
                  <a:lnTo>
                    <a:pt x="6" y="11"/>
                  </a:lnTo>
                  <a:cubicBezTo>
                    <a:pt x="4" y="8"/>
                    <a:pt x="3" y="5"/>
                    <a:pt x="1" y="1"/>
                  </a:cubicBezTo>
                  <a:close/>
                  <a:moveTo>
                    <a:pt x="12" y="1"/>
                  </a:moveTo>
                  <a:cubicBezTo>
                    <a:pt x="36" y="13"/>
                    <a:pt x="36" y="25"/>
                    <a:pt x="24" y="25"/>
                  </a:cubicBezTo>
                  <a:cubicBezTo>
                    <a:pt x="17" y="18"/>
                    <a:pt x="10" y="15"/>
                    <a:pt x="6" y="11"/>
                  </a:cubicBezTo>
                  <a:lnTo>
                    <a:pt x="6" y="11"/>
                  </a:lnTo>
                  <a:cubicBezTo>
                    <a:pt x="12" y="25"/>
                    <a:pt x="12" y="27"/>
                    <a:pt x="12" y="37"/>
                  </a:cubicBezTo>
                  <a:cubicBezTo>
                    <a:pt x="36" y="49"/>
                    <a:pt x="60" y="37"/>
                    <a:pt x="96" y="61"/>
                  </a:cubicBezTo>
                  <a:cubicBezTo>
                    <a:pt x="72" y="37"/>
                    <a:pt x="48"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82"/>
            <p:cNvSpPr/>
            <p:nvPr/>
          </p:nvSpPr>
          <p:spPr>
            <a:xfrm>
              <a:off x="5562875" y="2275100"/>
              <a:ext cx="1225" cy="1525"/>
            </a:xfrm>
            <a:custGeom>
              <a:avLst/>
              <a:gdLst/>
              <a:ahLst/>
              <a:cxnLst/>
              <a:rect l="l" t="t" r="r" b="b"/>
              <a:pathLst>
                <a:path w="49" h="61" extrusionOk="0">
                  <a:moveTo>
                    <a:pt x="13" y="1"/>
                  </a:moveTo>
                  <a:cubicBezTo>
                    <a:pt x="25" y="25"/>
                    <a:pt x="1" y="37"/>
                    <a:pt x="37" y="61"/>
                  </a:cubicBezTo>
                  <a:cubicBezTo>
                    <a:pt x="49" y="49"/>
                    <a:pt x="37" y="25"/>
                    <a:pt x="25" y="13"/>
                  </a:cubicBezTo>
                  <a:lnTo>
                    <a:pt x="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82"/>
            <p:cNvSpPr/>
            <p:nvPr/>
          </p:nvSpPr>
          <p:spPr>
            <a:xfrm>
              <a:off x="5554975" y="2271850"/>
              <a:ext cx="1175" cy="825"/>
            </a:xfrm>
            <a:custGeom>
              <a:avLst/>
              <a:gdLst/>
              <a:ahLst/>
              <a:cxnLst/>
              <a:rect l="l" t="t" r="r" b="b"/>
              <a:pathLst>
                <a:path w="47" h="33" extrusionOk="0">
                  <a:moveTo>
                    <a:pt x="7" y="0"/>
                  </a:moveTo>
                  <a:cubicBezTo>
                    <a:pt x="1" y="0"/>
                    <a:pt x="5" y="0"/>
                    <a:pt x="10" y="2"/>
                  </a:cubicBezTo>
                  <a:lnTo>
                    <a:pt x="10" y="2"/>
                  </a:lnTo>
                  <a:lnTo>
                    <a:pt x="7" y="0"/>
                  </a:lnTo>
                  <a:close/>
                  <a:moveTo>
                    <a:pt x="10" y="2"/>
                  </a:moveTo>
                  <a:lnTo>
                    <a:pt x="17" y="7"/>
                  </a:lnTo>
                  <a:lnTo>
                    <a:pt x="17" y="7"/>
                  </a:lnTo>
                  <a:cubicBezTo>
                    <a:pt x="16" y="5"/>
                    <a:pt x="13" y="3"/>
                    <a:pt x="10" y="2"/>
                  </a:cubicBezTo>
                  <a:close/>
                  <a:moveTo>
                    <a:pt x="17" y="7"/>
                  </a:moveTo>
                  <a:cubicBezTo>
                    <a:pt x="19" y="8"/>
                    <a:pt x="19" y="10"/>
                    <a:pt x="19" y="12"/>
                  </a:cubicBezTo>
                  <a:cubicBezTo>
                    <a:pt x="19" y="12"/>
                    <a:pt x="7" y="12"/>
                    <a:pt x="19" y="24"/>
                  </a:cubicBezTo>
                  <a:cubicBezTo>
                    <a:pt x="19" y="22"/>
                    <a:pt x="20" y="21"/>
                    <a:pt x="21" y="21"/>
                  </a:cubicBezTo>
                  <a:cubicBezTo>
                    <a:pt x="27" y="21"/>
                    <a:pt x="40" y="32"/>
                    <a:pt x="44" y="32"/>
                  </a:cubicBezTo>
                  <a:cubicBezTo>
                    <a:pt x="46" y="32"/>
                    <a:pt x="46" y="30"/>
                    <a:pt x="43" y="24"/>
                  </a:cubicBezTo>
                  <a:lnTo>
                    <a:pt x="17" y="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82"/>
            <p:cNvSpPr/>
            <p:nvPr/>
          </p:nvSpPr>
          <p:spPr>
            <a:xfrm>
              <a:off x="5555450" y="2269750"/>
              <a:ext cx="1200" cy="1525"/>
            </a:xfrm>
            <a:custGeom>
              <a:avLst/>
              <a:gdLst/>
              <a:ahLst/>
              <a:cxnLst/>
              <a:rect l="l" t="t" r="r" b="b"/>
              <a:pathLst>
                <a:path w="48" h="61" extrusionOk="0">
                  <a:moveTo>
                    <a:pt x="0" y="1"/>
                  </a:moveTo>
                  <a:lnTo>
                    <a:pt x="0" y="1"/>
                  </a:lnTo>
                  <a:cubicBezTo>
                    <a:pt x="12" y="24"/>
                    <a:pt x="12" y="24"/>
                    <a:pt x="36" y="48"/>
                  </a:cubicBezTo>
                  <a:lnTo>
                    <a:pt x="48" y="60"/>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82"/>
            <p:cNvSpPr/>
            <p:nvPr/>
          </p:nvSpPr>
          <p:spPr>
            <a:xfrm>
              <a:off x="5566150" y="2269825"/>
              <a:ext cx="1225" cy="475"/>
            </a:xfrm>
            <a:custGeom>
              <a:avLst/>
              <a:gdLst/>
              <a:ahLst/>
              <a:cxnLst/>
              <a:rect l="l" t="t" r="r" b="b"/>
              <a:pathLst>
                <a:path w="49" h="19" extrusionOk="0">
                  <a:moveTo>
                    <a:pt x="7" y="1"/>
                  </a:moveTo>
                  <a:cubicBezTo>
                    <a:pt x="1" y="1"/>
                    <a:pt x="1" y="4"/>
                    <a:pt x="13" y="10"/>
                  </a:cubicBezTo>
                  <a:cubicBezTo>
                    <a:pt x="19" y="16"/>
                    <a:pt x="31" y="18"/>
                    <a:pt x="38" y="18"/>
                  </a:cubicBezTo>
                  <a:cubicBezTo>
                    <a:pt x="46" y="18"/>
                    <a:pt x="49" y="16"/>
                    <a:pt x="37" y="10"/>
                  </a:cubicBezTo>
                  <a:cubicBezTo>
                    <a:pt x="25" y="4"/>
                    <a:pt x="13"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82"/>
            <p:cNvSpPr/>
            <p:nvPr/>
          </p:nvSpPr>
          <p:spPr>
            <a:xfrm>
              <a:off x="5557225" y="2264400"/>
              <a:ext cx="1225" cy="1200"/>
            </a:xfrm>
            <a:custGeom>
              <a:avLst/>
              <a:gdLst/>
              <a:ahLst/>
              <a:cxnLst/>
              <a:rect l="l" t="t" r="r" b="b"/>
              <a:pathLst>
                <a:path w="49" h="48" extrusionOk="0">
                  <a:moveTo>
                    <a:pt x="25" y="0"/>
                  </a:moveTo>
                  <a:cubicBezTo>
                    <a:pt x="25" y="12"/>
                    <a:pt x="1" y="36"/>
                    <a:pt x="25" y="48"/>
                  </a:cubicBezTo>
                  <a:cubicBezTo>
                    <a:pt x="48" y="48"/>
                    <a:pt x="36" y="12"/>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82"/>
            <p:cNvSpPr/>
            <p:nvPr/>
          </p:nvSpPr>
          <p:spPr>
            <a:xfrm>
              <a:off x="5560575" y="2254875"/>
              <a:ext cx="850" cy="1200"/>
            </a:xfrm>
            <a:custGeom>
              <a:avLst/>
              <a:gdLst/>
              <a:ahLst/>
              <a:cxnLst/>
              <a:rect l="l" t="t" r="r" b="b"/>
              <a:pathLst>
                <a:path w="34" h="48" extrusionOk="0">
                  <a:moveTo>
                    <a:pt x="10" y="0"/>
                  </a:moveTo>
                  <a:lnTo>
                    <a:pt x="10" y="0"/>
                  </a:lnTo>
                  <a:cubicBezTo>
                    <a:pt x="10" y="0"/>
                    <a:pt x="1" y="0"/>
                    <a:pt x="13" y="8"/>
                  </a:cubicBezTo>
                  <a:lnTo>
                    <a:pt x="13" y="8"/>
                  </a:lnTo>
                  <a:cubicBezTo>
                    <a:pt x="12" y="5"/>
                    <a:pt x="11" y="3"/>
                    <a:pt x="10" y="0"/>
                  </a:cubicBezTo>
                  <a:close/>
                  <a:moveTo>
                    <a:pt x="13" y="8"/>
                  </a:moveTo>
                  <a:cubicBezTo>
                    <a:pt x="14" y="10"/>
                    <a:pt x="15" y="12"/>
                    <a:pt x="16" y="15"/>
                  </a:cubicBezTo>
                  <a:lnTo>
                    <a:pt x="16" y="15"/>
                  </a:lnTo>
                  <a:cubicBezTo>
                    <a:pt x="17" y="13"/>
                    <a:pt x="19" y="12"/>
                    <a:pt x="21" y="12"/>
                  </a:cubicBezTo>
                  <a:cubicBezTo>
                    <a:pt x="18" y="10"/>
                    <a:pt x="15" y="9"/>
                    <a:pt x="13" y="8"/>
                  </a:cubicBezTo>
                  <a:close/>
                  <a:moveTo>
                    <a:pt x="16" y="15"/>
                  </a:moveTo>
                  <a:lnTo>
                    <a:pt x="16" y="15"/>
                  </a:lnTo>
                  <a:cubicBezTo>
                    <a:pt x="10" y="21"/>
                    <a:pt x="14" y="38"/>
                    <a:pt x="33" y="48"/>
                  </a:cubicBezTo>
                  <a:cubicBezTo>
                    <a:pt x="24" y="39"/>
                    <a:pt x="22" y="29"/>
                    <a:pt x="16" y="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82"/>
            <p:cNvSpPr/>
            <p:nvPr/>
          </p:nvSpPr>
          <p:spPr>
            <a:xfrm>
              <a:off x="5562600" y="2253675"/>
              <a:ext cx="600" cy="625"/>
            </a:xfrm>
            <a:custGeom>
              <a:avLst/>
              <a:gdLst/>
              <a:ahLst/>
              <a:cxnLst/>
              <a:rect l="l" t="t" r="r" b="b"/>
              <a:pathLst>
                <a:path w="24" h="25" extrusionOk="0">
                  <a:moveTo>
                    <a:pt x="0" y="1"/>
                  </a:moveTo>
                  <a:cubicBezTo>
                    <a:pt x="0" y="13"/>
                    <a:pt x="0" y="13"/>
                    <a:pt x="12" y="25"/>
                  </a:cubicBezTo>
                  <a:cubicBezTo>
                    <a:pt x="24" y="25"/>
                    <a:pt x="12"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82"/>
            <p:cNvSpPr/>
            <p:nvPr/>
          </p:nvSpPr>
          <p:spPr>
            <a:xfrm>
              <a:off x="5549200" y="22599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82"/>
            <p:cNvSpPr/>
            <p:nvPr/>
          </p:nvSpPr>
          <p:spPr>
            <a:xfrm>
              <a:off x="5550075" y="2262325"/>
              <a:ext cx="625" cy="25"/>
            </a:xfrm>
            <a:custGeom>
              <a:avLst/>
              <a:gdLst/>
              <a:ahLst/>
              <a:cxnLst/>
              <a:rect l="l" t="t" r="r" b="b"/>
              <a:pathLst>
                <a:path w="25" h="1" extrusionOk="0">
                  <a:moveTo>
                    <a:pt x="13" y="0"/>
                  </a:moveTo>
                  <a:cubicBezTo>
                    <a:pt x="13" y="0"/>
                    <a:pt x="13" y="0"/>
                    <a:pt x="1" y="0"/>
                  </a:cubicBezTo>
                  <a:cubicBezTo>
                    <a:pt x="13" y="0"/>
                    <a:pt x="13"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82"/>
            <p:cNvSpPr/>
            <p:nvPr/>
          </p:nvSpPr>
          <p:spPr>
            <a:xfrm>
              <a:off x="5543825" y="2274225"/>
              <a:ext cx="325" cy="325"/>
            </a:xfrm>
            <a:custGeom>
              <a:avLst/>
              <a:gdLst/>
              <a:ahLst/>
              <a:cxnLst/>
              <a:rect l="l" t="t" r="r" b="b"/>
              <a:pathLst>
                <a:path w="13" h="13" extrusionOk="0">
                  <a:moveTo>
                    <a:pt x="13" y="0"/>
                  </a:moveTo>
                  <a:cubicBezTo>
                    <a:pt x="13" y="12"/>
                    <a:pt x="1" y="12"/>
                    <a:pt x="1" y="12"/>
                  </a:cubicBezTo>
                  <a:lnTo>
                    <a:pt x="13" y="12"/>
                  </a:lnTo>
                  <a:lnTo>
                    <a:pt x="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82"/>
            <p:cNvSpPr/>
            <p:nvPr/>
          </p:nvSpPr>
          <p:spPr>
            <a:xfrm>
              <a:off x="5547400" y="2256650"/>
              <a:ext cx="25" cy="325"/>
            </a:xfrm>
            <a:custGeom>
              <a:avLst/>
              <a:gdLst/>
              <a:ahLst/>
              <a:cxnLst/>
              <a:rect l="l" t="t" r="r" b="b"/>
              <a:pathLst>
                <a:path w="1" h="13" extrusionOk="0">
                  <a:moveTo>
                    <a:pt x="1" y="1"/>
                  </a:moveTo>
                  <a:cubicBezTo>
                    <a:pt x="1" y="13"/>
                    <a:pt x="1" y="13"/>
                    <a:pt x="1" y="13"/>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82"/>
            <p:cNvSpPr/>
            <p:nvPr/>
          </p:nvSpPr>
          <p:spPr>
            <a:xfrm>
              <a:off x="5547100" y="2259625"/>
              <a:ext cx="325" cy="25"/>
            </a:xfrm>
            <a:custGeom>
              <a:avLst/>
              <a:gdLst/>
              <a:ahLst/>
              <a:cxnLst/>
              <a:rect l="l" t="t" r="r" b="b"/>
              <a:pathLst>
                <a:path w="13" h="1" extrusionOk="0">
                  <a:moveTo>
                    <a:pt x="13" y="1"/>
                  </a:moveTo>
                  <a:cubicBezTo>
                    <a:pt x="13" y="1"/>
                    <a:pt x="13" y="1"/>
                    <a:pt x="13" y="1"/>
                  </a:cubicBezTo>
                  <a:cubicBezTo>
                    <a:pt x="13" y="1"/>
                    <a:pt x="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82"/>
            <p:cNvSpPr/>
            <p:nvPr/>
          </p:nvSpPr>
          <p:spPr>
            <a:xfrm>
              <a:off x="5539375" y="2286125"/>
              <a:ext cx="1500" cy="325"/>
            </a:xfrm>
            <a:custGeom>
              <a:avLst/>
              <a:gdLst/>
              <a:ahLst/>
              <a:cxnLst/>
              <a:rect l="l" t="t" r="r" b="b"/>
              <a:pathLst>
                <a:path w="60" h="13" extrusionOk="0">
                  <a:moveTo>
                    <a:pt x="48" y="1"/>
                  </a:moveTo>
                  <a:cubicBezTo>
                    <a:pt x="45" y="1"/>
                    <a:pt x="43" y="1"/>
                    <a:pt x="40" y="1"/>
                  </a:cubicBezTo>
                  <a:lnTo>
                    <a:pt x="40" y="1"/>
                  </a:lnTo>
                  <a:cubicBezTo>
                    <a:pt x="42" y="1"/>
                    <a:pt x="45" y="1"/>
                    <a:pt x="48" y="1"/>
                  </a:cubicBezTo>
                  <a:close/>
                  <a:moveTo>
                    <a:pt x="60" y="1"/>
                  </a:moveTo>
                  <a:cubicBezTo>
                    <a:pt x="40" y="1"/>
                    <a:pt x="45" y="1"/>
                    <a:pt x="34" y="7"/>
                  </a:cubicBezTo>
                  <a:lnTo>
                    <a:pt x="34" y="7"/>
                  </a:lnTo>
                  <a:lnTo>
                    <a:pt x="60" y="1"/>
                  </a:lnTo>
                  <a:close/>
                  <a:moveTo>
                    <a:pt x="23" y="10"/>
                  </a:moveTo>
                  <a:lnTo>
                    <a:pt x="14" y="12"/>
                  </a:lnTo>
                  <a:lnTo>
                    <a:pt x="14" y="12"/>
                  </a:lnTo>
                  <a:cubicBezTo>
                    <a:pt x="19" y="11"/>
                    <a:pt x="21" y="11"/>
                    <a:pt x="23" y="10"/>
                  </a:cubicBezTo>
                  <a:close/>
                  <a:moveTo>
                    <a:pt x="14" y="12"/>
                  </a:moveTo>
                  <a:cubicBezTo>
                    <a:pt x="11" y="12"/>
                    <a:pt x="6" y="12"/>
                    <a:pt x="0" y="12"/>
                  </a:cubicBezTo>
                  <a:lnTo>
                    <a:pt x="12" y="12"/>
                  </a:lnTo>
                  <a:lnTo>
                    <a:pt x="14" y="12"/>
                  </a:lnTo>
                  <a:close/>
                  <a:moveTo>
                    <a:pt x="40" y="1"/>
                  </a:moveTo>
                  <a:cubicBezTo>
                    <a:pt x="17" y="2"/>
                    <a:pt x="27" y="7"/>
                    <a:pt x="23" y="10"/>
                  </a:cubicBezTo>
                  <a:lnTo>
                    <a:pt x="23" y="10"/>
                  </a:lnTo>
                  <a:lnTo>
                    <a:pt x="24" y="9"/>
                  </a:lnTo>
                  <a:lnTo>
                    <a:pt x="24" y="9"/>
                  </a:lnTo>
                  <a:cubicBezTo>
                    <a:pt x="24" y="10"/>
                    <a:pt x="24" y="11"/>
                    <a:pt x="24" y="12"/>
                  </a:cubicBezTo>
                  <a:cubicBezTo>
                    <a:pt x="29" y="10"/>
                    <a:pt x="32" y="8"/>
                    <a:pt x="34" y="7"/>
                  </a:cubicBezTo>
                  <a:lnTo>
                    <a:pt x="34" y="7"/>
                  </a:lnTo>
                  <a:lnTo>
                    <a:pt x="24" y="9"/>
                  </a:lnTo>
                  <a:lnTo>
                    <a:pt x="24" y="9"/>
                  </a:lnTo>
                  <a:cubicBezTo>
                    <a:pt x="26" y="3"/>
                    <a:pt x="32"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82"/>
            <p:cNvSpPr/>
            <p:nvPr/>
          </p:nvSpPr>
          <p:spPr>
            <a:xfrm>
              <a:off x="5541150" y="2275100"/>
              <a:ext cx="2700" cy="625"/>
            </a:xfrm>
            <a:custGeom>
              <a:avLst/>
              <a:gdLst/>
              <a:ahLst/>
              <a:cxnLst/>
              <a:rect l="l" t="t" r="r" b="b"/>
              <a:pathLst>
                <a:path w="108" h="25" extrusionOk="0">
                  <a:moveTo>
                    <a:pt x="108" y="1"/>
                  </a:moveTo>
                  <a:cubicBezTo>
                    <a:pt x="85" y="1"/>
                    <a:pt x="56" y="6"/>
                    <a:pt x="33" y="13"/>
                  </a:cubicBezTo>
                  <a:lnTo>
                    <a:pt x="33" y="13"/>
                  </a:lnTo>
                  <a:cubicBezTo>
                    <a:pt x="56" y="13"/>
                    <a:pt x="87" y="12"/>
                    <a:pt x="108" y="1"/>
                  </a:cubicBezTo>
                  <a:close/>
                  <a:moveTo>
                    <a:pt x="33" y="13"/>
                  </a:moveTo>
                  <a:cubicBezTo>
                    <a:pt x="30" y="13"/>
                    <a:pt x="27" y="13"/>
                    <a:pt x="25" y="13"/>
                  </a:cubicBezTo>
                  <a:lnTo>
                    <a:pt x="33" y="13"/>
                  </a:lnTo>
                  <a:cubicBezTo>
                    <a:pt x="33" y="13"/>
                    <a:pt x="33" y="13"/>
                    <a:pt x="33" y="13"/>
                  </a:cubicBezTo>
                  <a:close/>
                  <a:moveTo>
                    <a:pt x="33" y="13"/>
                  </a:moveTo>
                  <a:cubicBezTo>
                    <a:pt x="33" y="13"/>
                    <a:pt x="33" y="13"/>
                    <a:pt x="33" y="13"/>
                  </a:cubicBezTo>
                  <a:lnTo>
                    <a:pt x="33" y="13"/>
                  </a:lnTo>
                  <a:cubicBezTo>
                    <a:pt x="34" y="13"/>
                    <a:pt x="35" y="13"/>
                    <a:pt x="36" y="13"/>
                  </a:cubicBezTo>
                  <a:close/>
                  <a:moveTo>
                    <a:pt x="33" y="13"/>
                  </a:moveTo>
                  <a:cubicBezTo>
                    <a:pt x="11" y="13"/>
                    <a:pt x="1" y="14"/>
                    <a:pt x="1" y="25"/>
                  </a:cubicBezTo>
                  <a:cubicBezTo>
                    <a:pt x="9" y="21"/>
                    <a:pt x="20" y="17"/>
                    <a:pt x="33"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82"/>
            <p:cNvSpPr/>
            <p:nvPr/>
          </p:nvSpPr>
          <p:spPr>
            <a:xfrm>
              <a:off x="5543825" y="2275100"/>
              <a:ext cx="625" cy="25"/>
            </a:xfrm>
            <a:custGeom>
              <a:avLst/>
              <a:gdLst/>
              <a:ahLst/>
              <a:cxnLst/>
              <a:rect l="l" t="t" r="r" b="b"/>
              <a:pathLst>
                <a:path w="25" h="1" extrusionOk="0">
                  <a:moveTo>
                    <a:pt x="1" y="1"/>
                  </a:moveTo>
                  <a:cubicBezTo>
                    <a:pt x="1" y="1"/>
                    <a:pt x="1" y="1"/>
                    <a:pt x="1" y="1"/>
                  </a:cubicBezTo>
                  <a:cubicBezTo>
                    <a:pt x="13" y="1"/>
                    <a:pt x="13" y="1"/>
                    <a:pt x="13" y="1"/>
                  </a:cubicBezTo>
                  <a:cubicBezTo>
                    <a:pt x="13" y="1"/>
                    <a:pt x="25" y="1"/>
                    <a:pt x="25" y="1"/>
                  </a:cubicBezTo>
                  <a:cubicBezTo>
                    <a:pt x="13" y="1"/>
                    <a:pt x="13"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82"/>
            <p:cNvSpPr/>
            <p:nvPr/>
          </p:nvSpPr>
          <p:spPr>
            <a:xfrm>
              <a:off x="5540275" y="22843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82"/>
            <p:cNvSpPr/>
            <p:nvPr/>
          </p:nvSpPr>
          <p:spPr>
            <a:xfrm>
              <a:off x="5542650" y="2273925"/>
              <a:ext cx="325" cy="25"/>
            </a:xfrm>
            <a:custGeom>
              <a:avLst/>
              <a:gdLst/>
              <a:ahLst/>
              <a:cxnLst/>
              <a:rect l="l" t="t" r="r" b="b"/>
              <a:pathLst>
                <a:path w="13" h="1" extrusionOk="0">
                  <a:moveTo>
                    <a:pt x="0" y="0"/>
                  </a:moveTo>
                  <a:cubicBezTo>
                    <a:pt x="12" y="0"/>
                    <a:pt x="12" y="0"/>
                    <a:pt x="12" y="0"/>
                  </a:cubicBezTo>
                  <a:cubicBezTo>
                    <a:pt x="12" y="0"/>
                    <a:pt x="12"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82"/>
            <p:cNvSpPr/>
            <p:nvPr/>
          </p:nvSpPr>
          <p:spPr>
            <a:xfrm>
              <a:off x="5539675" y="2286425"/>
              <a:ext cx="25" cy="25"/>
            </a:xfrm>
            <a:custGeom>
              <a:avLst/>
              <a:gdLst/>
              <a:ahLst/>
              <a:cxnLst/>
              <a:rect l="l" t="t" r="r" b="b"/>
              <a:pathLst>
                <a:path w="1" h="1" extrusionOk="0">
                  <a:moveTo>
                    <a:pt x="0" y="0"/>
                  </a:moveTo>
                  <a:cubicBezTo>
                    <a:pt x="0" y="0"/>
                    <a:pt x="0" y="0"/>
                    <a:pt x="0" y="0"/>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82"/>
            <p:cNvSpPr/>
            <p:nvPr/>
          </p:nvSpPr>
          <p:spPr>
            <a:xfrm>
              <a:off x="5543550" y="2274225"/>
              <a:ext cx="1200" cy="325"/>
            </a:xfrm>
            <a:custGeom>
              <a:avLst/>
              <a:gdLst/>
              <a:ahLst/>
              <a:cxnLst/>
              <a:rect l="l" t="t" r="r" b="b"/>
              <a:pathLst>
                <a:path w="48" h="13" extrusionOk="0">
                  <a:moveTo>
                    <a:pt x="24" y="0"/>
                  </a:moveTo>
                  <a:cubicBezTo>
                    <a:pt x="48" y="0"/>
                    <a:pt x="0" y="12"/>
                    <a:pt x="36" y="12"/>
                  </a:cubicBezTo>
                  <a:lnTo>
                    <a:pt x="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82"/>
            <p:cNvSpPr/>
            <p:nvPr/>
          </p:nvSpPr>
          <p:spPr>
            <a:xfrm>
              <a:off x="5548000" y="2257850"/>
              <a:ext cx="1225" cy="325"/>
            </a:xfrm>
            <a:custGeom>
              <a:avLst/>
              <a:gdLst/>
              <a:ahLst/>
              <a:cxnLst/>
              <a:rect l="l" t="t" r="r" b="b"/>
              <a:pathLst>
                <a:path w="49" h="13" extrusionOk="0">
                  <a:moveTo>
                    <a:pt x="24" y="0"/>
                  </a:moveTo>
                  <a:cubicBezTo>
                    <a:pt x="1" y="12"/>
                    <a:pt x="36" y="12"/>
                    <a:pt x="48" y="12"/>
                  </a:cubicBezTo>
                  <a:cubicBezTo>
                    <a:pt x="36" y="12"/>
                    <a:pt x="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82"/>
            <p:cNvSpPr/>
            <p:nvPr/>
          </p:nvSpPr>
          <p:spPr>
            <a:xfrm>
              <a:off x="5551575" y="2261725"/>
              <a:ext cx="1500" cy="325"/>
            </a:xfrm>
            <a:custGeom>
              <a:avLst/>
              <a:gdLst/>
              <a:ahLst/>
              <a:cxnLst/>
              <a:rect l="l" t="t" r="r" b="b"/>
              <a:pathLst>
                <a:path w="60" h="13" extrusionOk="0">
                  <a:moveTo>
                    <a:pt x="0" y="0"/>
                  </a:moveTo>
                  <a:cubicBezTo>
                    <a:pt x="12" y="0"/>
                    <a:pt x="24" y="0"/>
                    <a:pt x="48" y="12"/>
                  </a:cubicBezTo>
                  <a:cubicBezTo>
                    <a:pt x="48" y="0"/>
                    <a:pt x="60"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82"/>
            <p:cNvSpPr/>
            <p:nvPr/>
          </p:nvSpPr>
          <p:spPr>
            <a:xfrm>
              <a:off x="5551575" y="2262775"/>
              <a:ext cx="925" cy="150"/>
            </a:xfrm>
            <a:custGeom>
              <a:avLst/>
              <a:gdLst/>
              <a:ahLst/>
              <a:cxnLst/>
              <a:rect l="l" t="t" r="r" b="b"/>
              <a:pathLst>
                <a:path w="37" h="6" extrusionOk="0">
                  <a:moveTo>
                    <a:pt x="15" y="1"/>
                  </a:moveTo>
                  <a:cubicBezTo>
                    <a:pt x="12" y="1"/>
                    <a:pt x="8" y="2"/>
                    <a:pt x="0" y="6"/>
                  </a:cubicBezTo>
                  <a:lnTo>
                    <a:pt x="36" y="6"/>
                  </a:lnTo>
                  <a:cubicBezTo>
                    <a:pt x="20" y="6"/>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82"/>
            <p:cNvSpPr/>
            <p:nvPr/>
          </p:nvSpPr>
          <p:spPr>
            <a:xfrm>
              <a:off x="5537875" y="2271400"/>
              <a:ext cx="625" cy="175"/>
            </a:xfrm>
            <a:custGeom>
              <a:avLst/>
              <a:gdLst/>
              <a:ahLst/>
              <a:cxnLst/>
              <a:rect l="l" t="t" r="r" b="b"/>
              <a:pathLst>
                <a:path w="25" h="7" extrusionOk="0">
                  <a:moveTo>
                    <a:pt x="18" y="1"/>
                  </a:moveTo>
                  <a:cubicBezTo>
                    <a:pt x="11" y="1"/>
                    <a:pt x="1" y="6"/>
                    <a:pt x="1" y="6"/>
                  </a:cubicBezTo>
                  <a:lnTo>
                    <a:pt x="25" y="6"/>
                  </a:lnTo>
                  <a:cubicBezTo>
                    <a:pt x="25" y="2"/>
                    <a:pt x="22"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82"/>
            <p:cNvSpPr/>
            <p:nvPr/>
          </p:nvSpPr>
          <p:spPr>
            <a:xfrm>
              <a:off x="5537575" y="2271550"/>
              <a:ext cx="1225" cy="300"/>
            </a:xfrm>
            <a:custGeom>
              <a:avLst/>
              <a:gdLst/>
              <a:ahLst/>
              <a:cxnLst/>
              <a:rect l="l" t="t" r="r" b="b"/>
              <a:pathLst>
                <a:path w="49" h="12" extrusionOk="0">
                  <a:moveTo>
                    <a:pt x="25" y="0"/>
                  </a:moveTo>
                  <a:lnTo>
                    <a:pt x="1" y="12"/>
                  </a:lnTo>
                  <a:lnTo>
                    <a:pt x="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82"/>
            <p:cNvSpPr/>
            <p:nvPr/>
          </p:nvSpPr>
          <p:spPr>
            <a:xfrm>
              <a:off x="5537000" y="2272425"/>
              <a:ext cx="600" cy="25"/>
            </a:xfrm>
            <a:custGeom>
              <a:avLst/>
              <a:gdLst/>
              <a:ahLst/>
              <a:cxnLst/>
              <a:rect l="l" t="t" r="r" b="b"/>
              <a:pathLst>
                <a:path w="24" h="1" extrusionOk="0">
                  <a:moveTo>
                    <a:pt x="12" y="1"/>
                  </a:moveTo>
                  <a:cubicBezTo>
                    <a:pt x="12" y="1"/>
                    <a:pt x="12" y="1"/>
                    <a:pt x="24" y="1"/>
                  </a:cubicBezTo>
                  <a:lnTo>
                    <a:pt x="0" y="1"/>
                  </a:lnTo>
                  <a:cubicBezTo>
                    <a:pt x="0" y="1"/>
                    <a:pt x="12"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82"/>
            <p:cNvSpPr/>
            <p:nvPr/>
          </p:nvSpPr>
          <p:spPr>
            <a:xfrm>
              <a:off x="5536700" y="2272125"/>
              <a:ext cx="2100" cy="325"/>
            </a:xfrm>
            <a:custGeom>
              <a:avLst/>
              <a:gdLst/>
              <a:ahLst/>
              <a:cxnLst/>
              <a:rect l="l" t="t" r="r" b="b"/>
              <a:pathLst>
                <a:path w="84" h="13" extrusionOk="0">
                  <a:moveTo>
                    <a:pt x="84" y="1"/>
                  </a:moveTo>
                  <a:cubicBezTo>
                    <a:pt x="60" y="1"/>
                    <a:pt x="60" y="13"/>
                    <a:pt x="0" y="13"/>
                  </a:cubicBezTo>
                  <a:lnTo>
                    <a:pt x="36" y="13"/>
                  </a:lnTo>
                  <a:lnTo>
                    <a:pt x="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82"/>
            <p:cNvSpPr/>
            <p:nvPr/>
          </p:nvSpPr>
          <p:spPr>
            <a:xfrm>
              <a:off x="5537825" y="2272950"/>
              <a:ext cx="3250" cy="400"/>
            </a:xfrm>
            <a:custGeom>
              <a:avLst/>
              <a:gdLst/>
              <a:ahLst/>
              <a:cxnLst/>
              <a:rect l="l" t="t" r="r" b="b"/>
              <a:pathLst>
                <a:path w="130" h="16" extrusionOk="0">
                  <a:moveTo>
                    <a:pt x="3" y="4"/>
                  </a:moveTo>
                  <a:cubicBezTo>
                    <a:pt x="0" y="4"/>
                    <a:pt x="2" y="4"/>
                    <a:pt x="5" y="4"/>
                  </a:cubicBezTo>
                  <a:lnTo>
                    <a:pt x="5" y="4"/>
                  </a:lnTo>
                  <a:cubicBezTo>
                    <a:pt x="4" y="4"/>
                    <a:pt x="4" y="4"/>
                    <a:pt x="3" y="4"/>
                  </a:cubicBezTo>
                  <a:close/>
                  <a:moveTo>
                    <a:pt x="124" y="0"/>
                  </a:moveTo>
                  <a:cubicBezTo>
                    <a:pt x="121" y="0"/>
                    <a:pt x="117" y="0"/>
                    <a:pt x="112" y="1"/>
                  </a:cubicBezTo>
                  <a:lnTo>
                    <a:pt x="112" y="1"/>
                  </a:lnTo>
                  <a:cubicBezTo>
                    <a:pt x="110" y="0"/>
                    <a:pt x="107" y="0"/>
                    <a:pt x="104" y="0"/>
                  </a:cubicBezTo>
                  <a:cubicBezTo>
                    <a:pt x="92" y="0"/>
                    <a:pt x="78" y="3"/>
                    <a:pt x="64" y="6"/>
                  </a:cubicBezTo>
                  <a:lnTo>
                    <a:pt x="64" y="6"/>
                  </a:lnTo>
                  <a:cubicBezTo>
                    <a:pt x="79" y="5"/>
                    <a:pt x="99" y="2"/>
                    <a:pt x="112" y="1"/>
                  </a:cubicBezTo>
                  <a:lnTo>
                    <a:pt x="112" y="1"/>
                  </a:lnTo>
                  <a:cubicBezTo>
                    <a:pt x="116" y="1"/>
                    <a:pt x="119" y="2"/>
                    <a:pt x="122" y="4"/>
                  </a:cubicBezTo>
                  <a:cubicBezTo>
                    <a:pt x="129" y="1"/>
                    <a:pt x="129" y="0"/>
                    <a:pt x="124" y="0"/>
                  </a:cubicBezTo>
                  <a:close/>
                  <a:moveTo>
                    <a:pt x="50" y="4"/>
                  </a:moveTo>
                  <a:cubicBezTo>
                    <a:pt x="42" y="6"/>
                    <a:pt x="36" y="8"/>
                    <a:pt x="31" y="8"/>
                  </a:cubicBezTo>
                  <a:lnTo>
                    <a:pt x="31" y="8"/>
                  </a:lnTo>
                  <a:cubicBezTo>
                    <a:pt x="31" y="5"/>
                    <a:pt x="13" y="4"/>
                    <a:pt x="5" y="4"/>
                  </a:cubicBezTo>
                  <a:lnTo>
                    <a:pt x="5" y="4"/>
                  </a:lnTo>
                  <a:cubicBezTo>
                    <a:pt x="11" y="5"/>
                    <a:pt x="14" y="9"/>
                    <a:pt x="25" y="9"/>
                  </a:cubicBezTo>
                  <a:cubicBezTo>
                    <a:pt x="27" y="9"/>
                    <a:pt x="29" y="9"/>
                    <a:pt x="31" y="8"/>
                  </a:cubicBezTo>
                  <a:lnTo>
                    <a:pt x="31" y="8"/>
                  </a:lnTo>
                  <a:cubicBezTo>
                    <a:pt x="31" y="10"/>
                    <a:pt x="27" y="12"/>
                    <a:pt x="15" y="16"/>
                  </a:cubicBezTo>
                  <a:cubicBezTo>
                    <a:pt x="26" y="16"/>
                    <a:pt x="45" y="10"/>
                    <a:pt x="64" y="6"/>
                  </a:cubicBezTo>
                  <a:lnTo>
                    <a:pt x="64" y="6"/>
                  </a:lnTo>
                  <a:cubicBezTo>
                    <a:pt x="58" y="7"/>
                    <a:pt x="52" y="7"/>
                    <a:pt x="48" y="7"/>
                  </a:cubicBezTo>
                  <a:cubicBezTo>
                    <a:pt x="43" y="7"/>
                    <a:pt x="43" y="6"/>
                    <a:pt x="50"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82"/>
            <p:cNvSpPr/>
            <p:nvPr/>
          </p:nvSpPr>
          <p:spPr>
            <a:xfrm>
              <a:off x="5539675" y="2272425"/>
              <a:ext cx="1500" cy="325"/>
            </a:xfrm>
            <a:custGeom>
              <a:avLst/>
              <a:gdLst/>
              <a:ahLst/>
              <a:cxnLst/>
              <a:rect l="l" t="t" r="r" b="b"/>
              <a:pathLst>
                <a:path w="60" h="13" extrusionOk="0">
                  <a:moveTo>
                    <a:pt x="24" y="1"/>
                  </a:moveTo>
                  <a:cubicBezTo>
                    <a:pt x="0" y="13"/>
                    <a:pt x="0" y="13"/>
                    <a:pt x="12" y="13"/>
                  </a:cubicBezTo>
                  <a:cubicBezTo>
                    <a:pt x="12" y="13"/>
                    <a:pt x="6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82"/>
            <p:cNvSpPr/>
            <p:nvPr/>
          </p:nvSpPr>
          <p:spPr>
            <a:xfrm>
              <a:off x="5538175" y="2273325"/>
              <a:ext cx="625" cy="325"/>
            </a:xfrm>
            <a:custGeom>
              <a:avLst/>
              <a:gdLst/>
              <a:ahLst/>
              <a:cxnLst/>
              <a:rect l="l" t="t" r="r" b="b"/>
              <a:pathLst>
                <a:path w="25" h="13" extrusionOk="0">
                  <a:moveTo>
                    <a:pt x="25" y="1"/>
                  </a:moveTo>
                  <a:lnTo>
                    <a:pt x="1" y="12"/>
                  </a:lnTo>
                  <a:lnTo>
                    <a:pt x="13" y="12"/>
                  </a:lnTo>
                  <a:lnTo>
                    <a:pt x="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82"/>
            <p:cNvSpPr/>
            <p:nvPr/>
          </p:nvSpPr>
          <p:spPr>
            <a:xfrm>
              <a:off x="5537575" y="2273925"/>
              <a:ext cx="925" cy="25"/>
            </a:xfrm>
            <a:custGeom>
              <a:avLst/>
              <a:gdLst/>
              <a:ahLst/>
              <a:cxnLst/>
              <a:rect l="l" t="t" r="r" b="b"/>
              <a:pathLst>
                <a:path w="37" h="1" extrusionOk="0">
                  <a:moveTo>
                    <a:pt x="37" y="0"/>
                  </a:moveTo>
                  <a:lnTo>
                    <a:pt x="1" y="0"/>
                  </a:lnTo>
                  <a:cubicBezTo>
                    <a:pt x="13" y="0"/>
                    <a:pt x="1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82"/>
            <p:cNvSpPr/>
            <p:nvPr/>
          </p:nvSpPr>
          <p:spPr>
            <a:xfrm>
              <a:off x="5537375" y="2274225"/>
              <a:ext cx="1525" cy="325"/>
            </a:xfrm>
            <a:custGeom>
              <a:avLst/>
              <a:gdLst/>
              <a:ahLst/>
              <a:cxnLst/>
              <a:rect l="l" t="t" r="r" b="b"/>
              <a:pathLst>
                <a:path w="61" h="13" extrusionOk="0">
                  <a:moveTo>
                    <a:pt x="57" y="0"/>
                  </a:moveTo>
                  <a:lnTo>
                    <a:pt x="49" y="8"/>
                  </a:lnTo>
                  <a:lnTo>
                    <a:pt x="49" y="8"/>
                  </a:lnTo>
                  <a:cubicBezTo>
                    <a:pt x="56" y="6"/>
                    <a:pt x="60" y="4"/>
                    <a:pt x="57" y="0"/>
                  </a:cubicBezTo>
                  <a:close/>
                  <a:moveTo>
                    <a:pt x="49" y="8"/>
                  </a:moveTo>
                  <a:cubicBezTo>
                    <a:pt x="32" y="12"/>
                    <a:pt x="1" y="12"/>
                    <a:pt x="9" y="12"/>
                  </a:cubicBezTo>
                  <a:lnTo>
                    <a:pt x="45" y="12"/>
                  </a:lnTo>
                  <a:lnTo>
                    <a:pt x="49" y="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82"/>
            <p:cNvSpPr/>
            <p:nvPr/>
          </p:nvSpPr>
          <p:spPr>
            <a:xfrm>
              <a:off x="5539975" y="2275100"/>
              <a:ext cx="600" cy="325"/>
            </a:xfrm>
            <a:custGeom>
              <a:avLst/>
              <a:gdLst/>
              <a:ahLst/>
              <a:cxnLst/>
              <a:rect l="l" t="t" r="r" b="b"/>
              <a:pathLst>
                <a:path w="24" h="13" extrusionOk="0">
                  <a:moveTo>
                    <a:pt x="0" y="1"/>
                  </a:moveTo>
                  <a:lnTo>
                    <a:pt x="24" y="13"/>
                  </a:lnTo>
                  <a:lnTo>
                    <a:pt x="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82"/>
            <p:cNvSpPr/>
            <p:nvPr/>
          </p:nvSpPr>
          <p:spPr>
            <a:xfrm>
              <a:off x="5545075" y="2274225"/>
              <a:ext cx="1000" cy="325"/>
            </a:xfrm>
            <a:custGeom>
              <a:avLst/>
              <a:gdLst/>
              <a:ahLst/>
              <a:cxnLst/>
              <a:rect l="l" t="t" r="r" b="b"/>
              <a:pathLst>
                <a:path w="40" h="13" extrusionOk="0">
                  <a:moveTo>
                    <a:pt x="10" y="0"/>
                  </a:moveTo>
                  <a:cubicBezTo>
                    <a:pt x="8" y="0"/>
                    <a:pt x="8" y="0"/>
                    <a:pt x="9" y="0"/>
                  </a:cubicBezTo>
                  <a:lnTo>
                    <a:pt x="9" y="0"/>
                  </a:lnTo>
                  <a:cubicBezTo>
                    <a:pt x="10" y="0"/>
                    <a:pt x="10" y="0"/>
                    <a:pt x="10" y="0"/>
                  </a:cubicBezTo>
                  <a:close/>
                  <a:moveTo>
                    <a:pt x="9" y="0"/>
                  </a:moveTo>
                  <a:cubicBezTo>
                    <a:pt x="7" y="1"/>
                    <a:pt x="1" y="3"/>
                    <a:pt x="10" y="12"/>
                  </a:cubicBezTo>
                  <a:cubicBezTo>
                    <a:pt x="39" y="3"/>
                    <a:pt x="14" y="1"/>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82"/>
            <p:cNvSpPr/>
            <p:nvPr/>
          </p:nvSpPr>
          <p:spPr>
            <a:xfrm>
              <a:off x="5538175" y="2275400"/>
              <a:ext cx="925" cy="325"/>
            </a:xfrm>
            <a:custGeom>
              <a:avLst/>
              <a:gdLst/>
              <a:ahLst/>
              <a:cxnLst/>
              <a:rect l="l" t="t" r="r" b="b"/>
              <a:pathLst>
                <a:path w="37" h="13" extrusionOk="0">
                  <a:moveTo>
                    <a:pt x="25" y="1"/>
                  </a:moveTo>
                  <a:lnTo>
                    <a:pt x="25" y="1"/>
                  </a:lnTo>
                  <a:cubicBezTo>
                    <a:pt x="1" y="13"/>
                    <a:pt x="13" y="13"/>
                    <a:pt x="36" y="13"/>
                  </a:cubicBezTo>
                  <a:cubicBezTo>
                    <a:pt x="13" y="13"/>
                    <a:pt x="25" y="13"/>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82"/>
            <p:cNvSpPr/>
            <p:nvPr/>
          </p:nvSpPr>
          <p:spPr>
            <a:xfrm>
              <a:off x="5537875" y="2275700"/>
              <a:ext cx="3300" cy="625"/>
            </a:xfrm>
            <a:custGeom>
              <a:avLst/>
              <a:gdLst/>
              <a:ahLst/>
              <a:cxnLst/>
              <a:rect l="l" t="t" r="r" b="b"/>
              <a:pathLst>
                <a:path w="132" h="25" extrusionOk="0">
                  <a:moveTo>
                    <a:pt x="50" y="7"/>
                  </a:moveTo>
                  <a:cubicBezTo>
                    <a:pt x="33" y="8"/>
                    <a:pt x="5" y="13"/>
                    <a:pt x="13" y="13"/>
                  </a:cubicBezTo>
                  <a:lnTo>
                    <a:pt x="50" y="7"/>
                  </a:lnTo>
                  <a:close/>
                  <a:moveTo>
                    <a:pt x="96" y="1"/>
                  </a:moveTo>
                  <a:lnTo>
                    <a:pt x="50" y="7"/>
                  </a:lnTo>
                  <a:lnTo>
                    <a:pt x="50" y="7"/>
                  </a:lnTo>
                  <a:cubicBezTo>
                    <a:pt x="50" y="7"/>
                    <a:pt x="50" y="7"/>
                    <a:pt x="51" y="7"/>
                  </a:cubicBezTo>
                  <a:cubicBezTo>
                    <a:pt x="59" y="7"/>
                    <a:pt x="64" y="9"/>
                    <a:pt x="60" y="13"/>
                  </a:cubicBezTo>
                  <a:lnTo>
                    <a:pt x="25" y="13"/>
                  </a:lnTo>
                  <a:cubicBezTo>
                    <a:pt x="1" y="25"/>
                    <a:pt x="13" y="25"/>
                    <a:pt x="37" y="25"/>
                  </a:cubicBezTo>
                  <a:cubicBezTo>
                    <a:pt x="60" y="25"/>
                    <a:pt x="108" y="13"/>
                    <a:pt x="132" y="13"/>
                  </a:cubicBezTo>
                  <a:cubicBezTo>
                    <a:pt x="120" y="7"/>
                    <a:pt x="93" y="7"/>
                    <a:pt x="78" y="7"/>
                  </a:cubicBezTo>
                  <a:cubicBezTo>
                    <a:pt x="63" y="7"/>
                    <a:pt x="60" y="7"/>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82"/>
            <p:cNvSpPr/>
            <p:nvPr/>
          </p:nvSpPr>
          <p:spPr>
            <a:xfrm>
              <a:off x="5542650" y="2274825"/>
              <a:ext cx="1650" cy="300"/>
            </a:xfrm>
            <a:custGeom>
              <a:avLst/>
              <a:gdLst/>
              <a:ahLst/>
              <a:cxnLst/>
              <a:rect l="l" t="t" r="r" b="b"/>
              <a:pathLst>
                <a:path w="66" h="12" extrusionOk="0">
                  <a:moveTo>
                    <a:pt x="24" y="0"/>
                  </a:moveTo>
                  <a:lnTo>
                    <a:pt x="0" y="12"/>
                  </a:lnTo>
                  <a:lnTo>
                    <a:pt x="36" y="12"/>
                  </a:lnTo>
                  <a:cubicBezTo>
                    <a:pt x="66" y="6"/>
                    <a:pt x="63" y="6"/>
                    <a:pt x="52" y="6"/>
                  </a:cubicBezTo>
                  <a:cubicBezTo>
                    <a:pt x="42" y="6"/>
                    <a:pt x="24" y="6"/>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82"/>
            <p:cNvSpPr/>
            <p:nvPr/>
          </p:nvSpPr>
          <p:spPr>
            <a:xfrm>
              <a:off x="5540550" y="2276900"/>
              <a:ext cx="325" cy="25"/>
            </a:xfrm>
            <a:custGeom>
              <a:avLst/>
              <a:gdLst/>
              <a:ahLst/>
              <a:cxnLst/>
              <a:rect l="l" t="t" r="r" b="b"/>
              <a:pathLst>
                <a:path w="13" h="1" extrusionOk="0">
                  <a:moveTo>
                    <a:pt x="1" y="0"/>
                  </a:moveTo>
                  <a:lnTo>
                    <a:pt x="13" y="0"/>
                  </a:lnTo>
                  <a:lnTo>
                    <a:pt x="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82"/>
            <p:cNvSpPr/>
            <p:nvPr/>
          </p:nvSpPr>
          <p:spPr>
            <a:xfrm>
              <a:off x="5539675" y="2276900"/>
              <a:ext cx="900" cy="325"/>
            </a:xfrm>
            <a:custGeom>
              <a:avLst/>
              <a:gdLst/>
              <a:ahLst/>
              <a:cxnLst/>
              <a:rect l="l" t="t" r="r" b="b"/>
              <a:pathLst>
                <a:path w="36" h="13" extrusionOk="0">
                  <a:moveTo>
                    <a:pt x="12" y="0"/>
                  </a:moveTo>
                  <a:lnTo>
                    <a:pt x="0" y="12"/>
                  </a:lnTo>
                  <a:lnTo>
                    <a:pt x="36" y="12"/>
                  </a:lnTo>
                  <a:lnTo>
                    <a:pt x="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82"/>
            <p:cNvSpPr/>
            <p:nvPr/>
          </p:nvSpPr>
          <p:spPr>
            <a:xfrm>
              <a:off x="5539375" y="2277200"/>
              <a:ext cx="325" cy="25"/>
            </a:xfrm>
            <a:custGeom>
              <a:avLst/>
              <a:gdLst/>
              <a:ahLst/>
              <a:cxnLst/>
              <a:rect l="l" t="t" r="r" b="b"/>
              <a:pathLst>
                <a:path w="13" h="1" extrusionOk="0">
                  <a:moveTo>
                    <a:pt x="12" y="0"/>
                  </a:moveTo>
                  <a:lnTo>
                    <a:pt x="12"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82"/>
            <p:cNvSpPr/>
            <p:nvPr/>
          </p:nvSpPr>
          <p:spPr>
            <a:xfrm>
              <a:off x="5539375" y="2277500"/>
              <a:ext cx="1200" cy="325"/>
            </a:xfrm>
            <a:custGeom>
              <a:avLst/>
              <a:gdLst/>
              <a:ahLst/>
              <a:cxnLst/>
              <a:rect l="l" t="t" r="r" b="b"/>
              <a:pathLst>
                <a:path w="48" h="13" extrusionOk="0">
                  <a:moveTo>
                    <a:pt x="12" y="0"/>
                  </a:moveTo>
                  <a:cubicBezTo>
                    <a:pt x="24" y="0"/>
                    <a:pt x="24" y="12"/>
                    <a:pt x="0" y="12"/>
                  </a:cubicBezTo>
                  <a:lnTo>
                    <a:pt x="24" y="12"/>
                  </a:lnTo>
                  <a:cubicBezTo>
                    <a:pt x="24" y="0"/>
                    <a:pt x="48"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82"/>
            <p:cNvSpPr/>
            <p:nvPr/>
          </p:nvSpPr>
          <p:spPr>
            <a:xfrm>
              <a:off x="5545325" y="2290300"/>
              <a:ext cx="925" cy="150"/>
            </a:xfrm>
            <a:custGeom>
              <a:avLst/>
              <a:gdLst/>
              <a:ahLst/>
              <a:cxnLst/>
              <a:rect l="l" t="t" r="r" b="b"/>
              <a:pathLst>
                <a:path w="37" h="6" extrusionOk="0">
                  <a:moveTo>
                    <a:pt x="0" y="0"/>
                  </a:moveTo>
                  <a:cubicBezTo>
                    <a:pt x="4" y="4"/>
                    <a:pt x="10" y="5"/>
                    <a:pt x="15" y="5"/>
                  </a:cubicBezTo>
                  <a:cubicBezTo>
                    <a:pt x="26" y="5"/>
                    <a:pt x="3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82"/>
            <p:cNvSpPr/>
            <p:nvPr/>
          </p:nvSpPr>
          <p:spPr>
            <a:xfrm>
              <a:off x="5552775" y="2248025"/>
              <a:ext cx="25" cy="925"/>
            </a:xfrm>
            <a:custGeom>
              <a:avLst/>
              <a:gdLst/>
              <a:ahLst/>
              <a:cxnLst/>
              <a:rect l="l" t="t" r="r" b="b"/>
              <a:pathLst>
                <a:path w="1" h="37" extrusionOk="0">
                  <a:moveTo>
                    <a:pt x="0" y="36"/>
                  </a:moveTo>
                  <a:lnTo>
                    <a:pt x="0" y="36"/>
                  </a:lnTo>
                  <a:cubicBezTo>
                    <a:pt x="0" y="1"/>
                    <a:pt x="0" y="24"/>
                    <a:pt x="0" y="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82"/>
            <p:cNvSpPr/>
            <p:nvPr/>
          </p:nvSpPr>
          <p:spPr>
            <a:xfrm>
              <a:off x="5551300" y="2247150"/>
              <a:ext cx="900" cy="1500"/>
            </a:xfrm>
            <a:custGeom>
              <a:avLst/>
              <a:gdLst/>
              <a:ahLst/>
              <a:cxnLst/>
              <a:rect l="l" t="t" r="r" b="b"/>
              <a:pathLst>
                <a:path w="36" h="60" extrusionOk="0">
                  <a:moveTo>
                    <a:pt x="8" y="0"/>
                  </a:moveTo>
                  <a:cubicBezTo>
                    <a:pt x="1" y="0"/>
                    <a:pt x="3" y="19"/>
                    <a:pt x="11" y="59"/>
                  </a:cubicBezTo>
                  <a:cubicBezTo>
                    <a:pt x="11" y="24"/>
                    <a:pt x="35" y="59"/>
                    <a:pt x="23" y="12"/>
                  </a:cubicBezTo>
                  <a:cubicBezTo>
                    <a:pt x="16" y="4"/>
                    <a:pt x="11"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82"/>
            <p:cNvSpPr/>
            <p:nvPr/>
          </p:nvSpPr>
          <p:spPr>
            <a:xfrm>
              <a:off x="5551875" y="2248625"/>
              <a:ext cx="325" cy="925"/>
            </a:xfrm>
            <a:custGeom>
              <a:avLst/>
              <a:gdLst/>
              <a:ahLst/>
              <a:cxnLst/>
              <a:rect l="l" t="t" r="r" b="b"/>
              <a:pathLst>
                <a:path w="13" h="37" extrusionOk="0">
                  <a:moveTo>
                    <a:pt x="0" y="0"/>
                  </a:moveTo>
                  <a:lnTo>
                    <a:pt x="0" y="36"/>
                  </a:lnTo>
                  <a:lnTo>
                    <a:pt x="12" y="24"/>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82"/>
            <p:cNvSpPr/>
            <p:nvPr/>
          </p:nvSpPr>
          <p:spPr>
            <a:xfrm>
              <a:off x="5552175" y="2249525"/>
              <a:ext cx="325" cy="600"/>
            </a:xfrm>
            <a:custGeom>
              <a:avLst/>
              <a:gdLst/>
              <a:ahLst/>
              <a:cxnLst/>
              <a:rect l="l" t="t" r="r" b="b"/>
              <a:pathLst>
                <a:path w="13" h="24" extrusionOk="0">
                  <a:moveTo>
                    <a:pt x="0" y="0"/>
                  </a:moveTo>
                  <a:lnTo>
                    <a:pt x="0" y="24"/>
                  </a:lnTo>
                  <a:lnTo>
                    <a:pt x="12" y="12"/>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82"/>
            <p:cNvSpPr/>
            <p:nvPr/>
          </p:nvSpPr>
          <p:spPr>
            <a:xfrm>
              <a:off x="5550250" y="2247075"/>
              <a:ext cx="1350" cy="2750"/>
            </a:xfrm>
            <a:custGeom>
              <a:avLst/>
              <a:gdLst/>
              <a:ahLst/>
              <a:cxnLst/>
              <a:rect l="l" t="t" r="r" b="b"/>
              <a:pathLst>
                <a:path w="54" h="110" extrusionOk="0">
                  <a:moveTo>
                    <a:pt x="3" y="0"/>
                  </a:moveTo>
                  <a:cubicBezTo>
                    <a:pt x="0" y="0"/>
                    <a:pt x="18" y="30"/>
                    <a:pt x="18" y="50"/>
                  </a:cubicBezTo>
                  <a:lnTo>
                    <a:pt x="18" y="39"/>
                  </a:lnTo>
                  <a:cubicBezTo>
                    <a:pt x="42" y="74"/>
                    <a:pt x="30" y="86"/>
                    <a:pt x="42" y="110"/>
                  </a:cubicBezTo>
                  <a:cubicBezTo>
                    <a:pt x="53" y="110"/>
                    <a:pt x="30" y="39"/>
                    <a:pt x="42" y="39"/>
                  </a:cubicBezTo>
                  <a:cubicBezTo>
                    <a:pt x="38" y="31"/>
                    <a:pt x="34" y="29"/>
                    <a:pt x="30" y="29"/>
                  </a:cubicBezTo>
                  <a:cubicBezTo>
                    <a:pt x="28" y="29"/>
                    <a:pt x="26" y="30"/>
                    <a:pt x="24" y="30"/>
                  </a:cubicBezTo>
                  <a:cubicBezTo>
                    <a:pt x="18" y="30"/>
                    <a:pt x="12" y="27"/>
                    <a:pt x="6" y="3"/>
                  </a:cubicBezTo>
                  <a:cubicBezTo>
                    <a:pt x="4" y="1"/>
                    <a:pt x="3" y="0"/>
                    <a:pt x="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82"/>
            <p:cNvSpPr/>
            <p:nvPr/>
          </p:nvSpPr>
          <p:spPr>
            <a:xfrm>
              <a:off x="5537000" y="2261725"/>
              <a:ext cx="300" cy="325"/>
            </a:xfrm>
            <a:custGeom>
              <a:avLst/>
              <a:gdLst/>
              <a:ahLst/>
              <a:cxnLst/>
              <a:rect l="l" t="t" r="r" b="b"/>
              <a:pathLst>
                <a:path w="12" h="13" extrusionOk="0">
                  <a:moveTo>
                    <a:pt x="0" y="0"/>
                  </a:moveTo>
                  <a:cubicBezTo>
                    <a:pt x="0" y="12"/>
                    <a:pt x="0" y="12"/>
                    <a:pt x="12" y="12"/>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82"/>
            <p:cNvSpPr/>
            <p:nvPr/>
          </p:nvSpPr>
          <p:spPr>
            <a:xfrm>
              <a:off x="5517650" y="2262325"/>
              <a:ext cx="25" cy="300"/>
            </a:xfrm>
            <a:custGeom>
              <a:avLst/>
              <a:gdLst/>
              <a:ahLst/>
              <a:cxnLst/>
              <a:rect l="l" t="t" r="r" b="b"/>
              <a:pathLst>
                <a:path w="1" h="12" extrusionOk="0">
                  <a:moveTo>
                    <a:pt x="0" y="12"/>
                  </a:moveTo>
                  <a:cubicBezTo>
                    <a:pt x="0" y="12"/>
                    <a:pt x="0" y="12"/>
                    <a:pt x="0" y="0"/>
                  </a:cubicBezTo>
                  <a:lnTo>
                    <a:pt x="0" y="0"/>
                  </a:lnTo>
                  <a:lnTo>
                    <a:pt x="0" y="1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82"/>
            <p:cNvSpPr/>
            <p:nvPr/>
          </p:nvSpPr>
          <p:spPr>
            <a:xfrm>
              <a:off x="5546525" y="2248025"/>
              <a:ext cx="300" cy="325"/>
            </a:xfrm>
            <a:custGeom>
              <a:avLst/>
              <a:gdLst/>
              <a:ahLst/>
              <a:cxnLst/>
              <a:rect l="l" t="t" r="r" b="b"/>
              <a:pathLst>
                <a:path w="12" h="13" extrusionOk="0">
                  <a:moveTo>
                    <a:pt x="12" y="1"/>
                  </a:moveTo>
                  <a:cubicBezTo>
                    <a:pt x="0" y="1"/>
                    <a:pt x="0" y="1"/>
                    <a:pt x="0" y="12"/>
                  </a:cubicBezTo>
                  <a:cubicBezTo>
                    <a:pt x="12" y="12"/>
                    <a:pt x="12" y="12"/>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82"/>
            <p:cNvSpPr/>
            <p:nvPr/>
          </p:nvSpPr>
          <p:spPr>
            <a:xfrm>
              <a:off x="5545325" y="2248325"/>
              <a:ext cx="325" cy="325"/>
            </a:xfrm>
            <a:custGeom>
              <a:avLst/>
              <a:gdLst/>
              <a:ahLst/>
              <a:cxnLst/>
              <a:rect l="l" t="t" r="r" b="b"/>
              <a:pathLst>
                <a:path w="13" h="13" extrusionOk="0">
                  <a:moveTo>
                    <a:pt x="12" y="12"/>
                  </a:moveTo>
                  <a:lnTo>
                    <a:pt x="12" y="12"/>
                  </a:lnTo>
                  <a:cubicBezTo>
                    <a:pt x="0" y="0"/>
                    <a:pt x="0" y="0"/>
                    <a:pt x="12"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82"/>
            <p:cNvSpPr/>
            <p:nvPr/>
          </p:nvSpPr>
          <p:spPr>
            <a:xfrm>
              <a:off x="5544425" y="2248625"/>
              <a:ext cx="325" cy="25"/>
            </a:xfrm>
            <a:custGeom>
              <a:avLst/>
              <a:gdLst/>
              <a:ahLst/>
              <a:cxnLst/>
              <a:rect l="l" t="t" r="r" b="b"/>
              <a:pathLst>
                <a:path w="13" h="1" extrusionOk="0">
                  <a:moveTo>
                    <a:pt x="13" y="0"/>
                  </a:moveTo>
                  <a:lnTo>
                    <a:pt x="13" y="0"/>
                  </a:lnTo>
                  <a:cubicBezTo>
                    <a:pt x="13" y="0"/>
                    <a:pt x="1"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82"/>
            <p:cNvSpPr/>
            <p:nvPr/>
          </p:nvSpPr>
          <p:spPr>
            <a:xfrm>
              <a:off x="5546075" y="2247175"/>
              <a:ext cx="675" cy="2125"/>
            </a:xfrm>
            <a:custGeom>
              <a:avLst/>
              <a:gdLst/>
              <a:ahLst/>
              <a:cxnLst/>
              <a:rect l="l" t="t" r="r" b="b"/>
              <a:pathLst>
                <a:path w="27" h="85" extrusionOk="0">
                  <a:moveTo>
                    <a:pt x="1" y="0"/>
                  </a:moveTo>
                  <a:lnTo>
                    <a:pt x="1" y="0"/>
                  </a:lnTo>
                  <a:cubicBezTo>
                    <a:pt x="1" y="0"/>
                    <a:pt x="2" y="9"/>
                    <a:pt x="6" y="35"/>
                  </a:cubicBezTo>
                  <a:cubicBezTo>
                    <a:pt x="6" y="41"/>
                    <a:pt x="6" y="58"/>
                    <a:pt x="6" y="58"/>
                  </a:cubicBezTo>
                  <a:cubicBezTo>
                    <a:pt x="6" y="58"/>
                    <a:pt x="6" y="70"/>
                    <a:pt x="6" y="70"/>
                  </a:cubicBezTo>
                  <a:cubicBezTo>
                    <a:pt x="18" y="70"/>
                    <a:pt x="18" y="70"/>
                    <a:pt x="18" y="82"/>
                  </a:cubicBezTo>
                  <a:cubicBezTo>
                    <a:pt x="20" y="84"/>
                    <a:pt x="21" y="85"/>
                    <a:pt x="22" y="85"/>
                  </a:cubicBezTo>
                  <a:cubicBezTo>
                    <a:pt x="27" y="85"/>
                    <a:pt x="18" y="57"/>
                    <a:pt x="18" y="46"/>
                  </a:cubicBezTo>
                  <a:cubicBezTo>
                    <a:pt x="10" y="31"/>
                    <a:pt x="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82"/>
            <p:cNvSpPr/>
            <p:nvPr/>
          </p:nvSpPr>
          <p:spPr>
            <a:xfrm>
              <a:off x="5514975" y="2260525"/>
              <a:ext cx="1500" cy="2700"/>
            </a:xfrm>
            <a:custGeom>
              <a:avLst/>
              <a:gdLst/>
              <a:ahLst/>
              <a:cxnLst/>
              <a:rect l="l" t="t" r="r" b="b"/>
              <a:pathLst>
                <a:path w="60" h="108" extrusionOk="0">
                  <a:moveTo>
                    <a:pt x="0" y="1"/>
                  </a:moveTo>
                  <a:cubicBezTo>
                    <a:pt x="10" y="29"/>
                    <a:pt x="34" y="58"/>
                    <a:pt x="50" y="86"/>
                  </a:cubicBezTo>
                  <a:lnTo>
                    <a:pt x="50" y="86"/>
                  </a:lnTo>
                  <a:cubicBezTo>
                    <a:pt x="41" y="65"/>
                    <a:pt x="32" y="42"/>
                    <a:pt x="24" y="24"/>
                  </a:cubicBezTo>
                  <a:lnTo>
                    <a:pt x="24" y="36"/>
                  </a:lnTo>
                  <a:cubicBezTo>
                    <a:pt x="12" y="12"/>
                    <a:pt x="12" y="12"/>
                    <a:pt x="0" y="1"/>
                  </a:cubicBezTo>
                  <a:close/>
                  <a:moveTo>
                    <a:pt x="50" y="86"/>
                  </a:moveTo>
                  <a:lnTo>
                    <a:pt x="50" y="86"/>
                  </a:lnTo>
                  <a:cubicBezTo>
                    <a:pt x="53" y="94"/>
                    <a:pt x="56" y="101"/>
                    <a:pt x="60" y="108"/>
                  </a:cubicBezTo>
                  <a:cubicBezTo>
                    <a:pt x="57" y="101"/>
                    <a:pt x="54" y="93"/>
                    <a:pt x="50" y="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82"/>
            <p:cNvSpPr/>
            <p:nvPr/>
          </p:nvSpPr>
          <p:spPr>
            <a:xfrm>
              <a:off x="5516450" y="2263200"/>
              <a:ext cx="625" cy="325"/>
            </a:xfrm>
            <a:custGeom>
              <a:avLst/>
              <a:gdLst/>
              <a:ahLst/>
              <a:cxnLst/>
              <a:rect l="l" t="t" r="r" b="b"/>
              <a:pathLst>
                <a:path w="25" h="13" extrusionOk="0">
                  <a:moveTo>
                    <a:pt x="1" y="1"/>
                  </a:moveTo>
                  <a:cubicBezTo>
                    <a:pt x="7" y="1"/>
                    <a:pt x="10" y="1"/>
                    <a:pt x="13" y="2"/>
                  </a:cubicBezTo>
                  <a:lnTo>
                    <a:pt x="13" y="2"/>
                  </a:lnTo>
                  <a:cubicBezTo>
                    <a:pt x="12" y="1"/>
                    <a:pt x="12" y="1"/>
                    <a:pt x="12" y="1"/>
                  </a:cubicBezTo>
                  <a:close/>
                  <a:moveTo>
                    <a:pt x="13" y="2"/>
                  </a:moveTo>
                  <a:cubicBezTo>
                    <a:pt x="13" y="6"/>
                    <a:pt x="15" y="13"/>
                    <a:pt x="24" y="13"/>
                  </a:cubicBezTo>
                  <a:cubicBezTo>
                    <a:pt x="18" y="7"/>
                    <a:pt x="16" y="4"/>
                    <a:pt x="13"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82"/>
            <p:cNvSpPr/>
            <p:nvPr/>
          </p:nvSpPr>
          <p:spPr>
            <a:xfrm>
              <a:off x="5501875" y="2266475"/>
              <a:ext cx="25" cy="325"/>
            </a:xfrm>
            <a:custGeom>
              <a:avLst/>
              <a:gdLst/>
              <a:ahLst/>
              <a:cxnLst/>
              <a:rect l="l" t="t" r="r" b="b"/>
              <a:pathLst>
                <a:path w="1" h="13" extrusionOk="0">
                  <a:moveTo>
                    <a:pt x="0" y="13"/>
                  </a:moveTo>
                  <a:lnTo>
                    <a:pt x="0" y="13"/>
                  </a:lnTo>
                  <a:cubicBezTo>
                    <a:pt x="0" y="1"/>
                    <a:pt x="0" y="1"/>
                    <a:pt x="0"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82"/>
            <p:cNvSpPr/>
            <p:nvPr/>
          </p:nvSpPr>
          <p:spPr>
            <a:xfrm>
              <a:off x="5517950" y="2261125"/>
              <a:ext cx="300" cy="25"/>
            </a:xfrm>
            <a:custGeom>
              <a:avLst/>
              <a:gdLst/>
              <a:ahLst/>
              <a:cxnLst/>
              <a:rect l="l" t="t" r="r" b="b"/>
              <a:pathLst>
                <a:path w="12" h="1" extrusionOk="0">
                  <a:moveTo>
                    <a:pt x="0" y="0"/>
                  </a:moveTo>
                  <a:cubicBezTo>
                    <a:pt x="0" y="0"/>
                    <a:pt x="12" y="0"/>
                    <a:pt x="12" y="0"/>
                  </a:cubicBezTo>
                  <a:cubicBezTo>
                    <a:pt x="12" y="0"/>
                    <a:pt x="12"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82"/>
            <p:cNvSpPr/>
            <p:nvPr/>
          </p:nvSpPr>
          <p:spPr>
            <a:xfrm>
              <a:off x="5517350" y="2273625"/>
              <a:ext cx="625" cy="750"/>
            </a:xfrm>
            <a:custGeom>
              <a:avLst/>
              <a:gdLst/>
              <a:ahLst/>
              <a:cxnLst/>
              <a:rect l="l" t="t" r="r" b="b"/>
              <a:pathLst>
                <a:path w="25" h="30" extrusionOk="0">
                  <a:moveTo>
                    <a:pt x="0" y="0"/>
                  </a:moveTo>
                  <a:lnTo>
                    <a:pt x="12" y="24"/>
                  </a:lnTo>
                  <a:cubicBezTo>
                    <a:pt x="12" y="28"/>
                    <a:pt x="12" y="30"/>
                    <a:pt x="13" y="30"/>
                  </a:cubicBezTo>
                  <a:cubicBezTo>
                    <a:pt x="13" y="30"/>
                    <a:pt x="16" y="24"/>
                    <a:pt x="24" y="24"/>
                  </a:cubicBezTo>
                  <a:cubicBezTo>
                    <a:pt x="11" y="7"/>
                    <a:pt x="7" y="2"/>
                    <a:pt x="7" y="2"/>
                  </a:cubicBezTo>
                  <a:lnTo>
                    <a:pt x="7" y="2"/>
                  </a:lnTo>
                  <a:cubicBezTo>
                    <a:pt x="7" y="2"/>
                    <a:pt x="10" y="8"/>
                    <a:pt x="9" y="8"/>
                  </a:cubicBezTo>
                  <a:cubicBezTo>
                    <a:pt x="8" y="8"/>
                    <a:pt x="6" y="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82"/>
            <p:cNvSpPr/>
            <p:nvPr/>
          </p:nvSpPr>
          <p:spPr>
            <a:xfrm>
              <a:off x="5517525" y="2262600"/>
              <a:ext cx="450" cy="625"/>
            </a:xfrm>
            <a:custGeom>
              <a:avLst/>
              <a:gdLst/>
              <a:ahLst/>
              <a:cxnLst/>
              <a:rect l="l" t="t" r="r" b="b"/>
              <a:pathLst>
                <a:path w="18" h="25" extrusionOk="0">
                  <a:moveTo>
                    <a:pt x="5" y="1"/>
                  </a:moveTo>
                  <a:lnTo>
                    <a:pt x="5" y="1"/>
                  </a:lnTo>
                  <a:cubicBezTo>
                    <a:pt x="9" y="8"/>
                    <a:pt x="9" y="10"/>
                    <a:pt x="8" y="10"/>
                  </a:cubicBezTo>
                  <a:cubicBezTo>
                    <a:pt x="7" y="10"/>
                    <a:pt x="5" y="8"/>
                    <a:pt x="3" y="8"/>
                  </a:cubicBezTo>
                  <a:lnTo>
                    <a:pt x="3" y="8"/>
                  </a:lnTo>
                  <a:cubicBezTo>
                    <a:pt x="1" y="8"/>
                    <a:pt x="1" y="11"/>
                    <a:pt x="5" y="25"/>
                  </a:cubicBezTo>
                  <a:lnTo>
                    <a:pt x="17" y="13"/>
                  </a:lnTo>
                  <a:lnTo>
                    <a:pt x="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82"/>
            <p:cNvSpPr/>
            <p:nvPr/>
          </p:nvSpPr>
          <p:spPr>
            <a:xfrm>
              <a:off x="5550975" y="2251000"/>
              <a:ext cx="925" cy="2100"/>
            </a:xfrm>
            <a:custGeom>
              <a:avLst/>
              <a:gdLst/>
              <a:ahLst/>
              <a:cxnLst/>
              <a:rect l="l" t="t" r="r" b="b"/>
              <a:pathLst>
                <a:path w="37" h="84" extrusionOk="0">
                  <a:moveTo>
                    <a:pt x="13" y="1"/>
                  </a:moveTo>
                  <a:cubicBezTo>
                    <a:pt x="24" y="36"/>
                    <a:pt x="13" y="13"/>
                    <a:pt x="1" y="36"/>
                  </a:cubicBezTo>
                  <a:lnTo>
                    <a:pt x="24" y="60"/>
                  </a:lnTo>
                  <a:lnTo>
                    <a:pt x="24" y="72"/>
                  </a:lnTo>
                  <a:lnTo>
                    <a:pt x="36" y="84"/>
                  </a:lnTo>
                  <a:cubicBezTo>
                    <a:pt x="36" y="60"/>
                    <a:pt x="24" y="36"/>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82"/>
            <p:cNvSpPr/>
            <p:nvPr/>
          </p:nvSpPr>
          <p:spPr>
            <a:xfrm>
              <a:off x="5549200" y="2245950"/>
              <a:ext cx="325" cy="900"/>
            </a:xfrm>
            <a:custGeom>
              <a:avLst/>
              <a:gdLst/>
              <a:ahLst/>
              <a:cxnLst/>
              <a:rect l="l" t="t" r="r" b="b"/>
              <a:pathLst>
                <a:path w="13" h="36" extrusionOk="0">
                  <a:moveTo>
                    <a:pt x="0" y="0"/>
                  </a:moveTo>
                  <a:lnTo>
                    <a:pt x="0" y="24"/>
                  </a:lnTo>
                  <a:lnTo>
                    <a:pt x="12" y="36"/>
                  </a:lnTo>
                  <a:cubicBezTo>
                    <a:pt x="12" y="24"/>
                    <a:pt x="0" y="1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82"/>
            <p:cNvSpPr/>
            <p:nvPr/>
          </p:nvSpPr>
          <p:spPr>
            <a:xfrm>
              <a:off x="5545225" y="2245200"/>
              <a:ext cx="425" cy="775"/>
            </a:xfrm>
            <a:custGeom>
              <a:avLst/>
              <a:gdLst/>
              <a:ahLst/>
              <a:cxnLst/>
              <a:rect l="l" t="t" r="r" b="b"/>
              <a:pathLst>
                <a:path w="17" h="31" extrusionOk="0">
                  <a:moveTo>
                    <a:pt x="3" y="0"/>
                  </a:moveTo>
                  <a:lnTo>
                    <a:pt x="3" y="0"/>
                  </a:lnTo>
                  <a:cubicBezTo>
                    <a:pt x="1" y="0"/>
                    <a:pt x="0" y="5"/>
                    <a:pt x="4" y="18"/>
                  </a:cubicBezTo>
                  <a:lnTo>
                    <a:pt x="16" y="30"/>
                  </a:lnTo>
                  <a:cubicBezTo>
                    <a:pt x="16" y="15"/>
                    <a:pt x="7" y="0"/>
                    <a:pt x="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82"/>
            <p:cNvSpPr/>
            <p:nvPr/>
          </p:nvSpPr>
          <p:spPr>
            <a:xfrm>
              <a:off x="5549200" y="2253200"/>
              <a:ext cx="325" cy="800"/>
            </a:xfrm>
            <a:custGeom>
              <a:avLst/>
              <a:gdLst/>
              <a:ahLst/>
              <a:cxnLst/>
              <a:rect l="l" t="t" r="r" b="b"/>
              <a:pathLst>
                <a:path w="13" h="32" extrusionOk="0">
                  <a:moveTo>
                    <a:pt x="3" y="0"/>
                  </a:moveTo>
                  <a:cubicBezTo>
                    <a:pt x="0" y="0"/>
                    <a:pt x="0" y="6"/>
                    <a:pt x="0" y="20"/>
                  </a:cubicBezTo>
                  <a:cubicBezTo>
                    <a:pt x="0" y="17"/>
                    <a:pt x="1" y="16"/>
                    <a:pt x="1" y="16"/>
                  </a:cubicBezTo>
                  <a:cubicBezTo>
                    <a:pt x="5" y="16"/>
                    <a:pt x="12" y="32"/>
                    <a:pt x="12" y="32"/>
                  </a:cubicBezTo>
                  <a:lnTo>
                    <a:pt x="12" y="8"/>
                  </a:lnTo>
                  <a:cubicBezTo>
                    <a:pt x="7" y="3"/>
                    <a:pt x="4" y="0"/>
                    <a:pt x="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82"/>
            <p:cNvSpPr/>
            <p:nvPr/>
          </p:nvSpPr>
          <p:spPr>
            <a:xfrm>
              <a:off x="5544325" y="2245650"/>
              <a:ext cx="575" cy="625"/>
            </a:xfrm>
            <a:custGeom>
              <a:avLst/>
              <a:gdLst/>
              <a:ahLst/>
              <a:cxnLst/>
              <a:rect l="l" t="t" r="r" b="b"/>
              <a:pathLst>
                <a:path w="23" h="25" extrusionOk="0">
                  <a:moveTo>
                    <a:pt x="17" y="0"/>
                  </a:moveTo>
                  <a:lnTo>
                    <a:pt x="17" y="0"/>
                  </a:lnTo>
                  <a:cubicBezTo>
                    <a:pt x="17" y="15"/>
                    <a:pt x="14" y="20"/>
                    <a:pt x="11" y="20"/>
                  </a:cubicBezTo>
                  <a:cubicBezTo>
                    <a:pt x="7" y="20"/>
                    <a:pt x="3" y="12"/>
                    <a:pt x="2" y="12"/>
                  </a:cubicBezTo>
                  <a:lnTo>
                    <a:pt x="2" y="12"/>
                  </a:lnTo>
                  <a:cubicBezTo>
                    <a:pt x="1" y="12"/>
                    <a:pt x="2" y="15"/>
                    <a:pt x="5" y="24"/>
                  </a:cubicBezTo>
                  <a:cubicBezTo>
                    <a:pt x="5" y="21"/>
                    <a:pt x="6" y="20"/>
                    <a:pt x="8" y="20"/>
                  </a:cubicBezTo>
                  <a:cubicBezTo>
                    <a:pt x="10" y="20"/>
                    <a:pt x="13" y="21"/>
                    <a:pt x="15" y="21"/>
                  </a:cubicBezTo>
                  <a:cubicBezTo>
                    <a:pt x="20" y="21"/>
                    <a:pt x="23" y="18"/>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82"/>
            <p:cNvSpPr/>
            <p:nvPr/>
          </p:nvSpPr>
          <p:spPr>
            <a:xfrm>
              <a:off x="5543550" y="2246525"/>
              <a:ext cx="900" cy="2725"/>
            </a:xfrm>
            <a:custGeom>
              <a:avLst/>
              <a:gdLst/>
              <a:ahLst/>
              <a:cxnLst/>
              <a:rect l="l" t="t" r="r" b="b"/>
              <a:pathLst>
                <a:path w="36" h="109" extrusionOk="0">
                  <a:moveTo>
                    <a:pt x="0" y="1"/>
                  </a:moveTo>
                  <a:cubicBezTo>
                    <a:pt x="0" y="37"/>
                    <a:pt x="12" y="72"/>
                    <a:pt x="24" y="96"/>
                  </a:cubicBezTo>
                  <a:cubicBezTo>
                    <a:pt x="12" y="72"/>
                    <a:pt x="24" y="72"/>
                    <a:pt x="24" y="72"/>
                  </a:cubicBezTo>
                  <a:cubicBezTo>
                    <a:pt x="36" y="84"/>
                    <a:pt x="36" y="96"/>
                    <a:pt x="36" y="108"/>
                  </a:cubicBezTo>
                  <a:cubicBezTo>
                    <a:pt x="36" y="84"/>
                    <a:pt x="36" y="84"/>
                    <a:pt x="36" y="72"/>
                  </a:cubicBezTo>
                  <a:cubicBezTo>
                    <a:pt x="24" y="49"/>
                    <a:pt x="12" y="3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82"/>
            <p:cNvSpPr/>
            <p:nvPr/>
          </p:nvSpPr>
          <p:spPr>
            <a:xfrm>
              <a:off x="5542650" y="2245950"/>
              <a:ext cx="625" cy="1800"/>
            </a:xfrm>
            <a:custGeom>
              <a:avLst/>
              <a:gdLst/>
              <a:ahLst/>
              <a:cxnLst/>
              <a:rect l="l" t="t" r="r" b="b"/>
              <a:pathLst>
                <a:path w="25" h="72" extrusionOk="0">
                  <a:moveTo>
                    <a:pt x="12" y="0"/>
                  </a:moveTo>
                  <a:cubicBezTo>
                    <a:pt x="0" y="12"/>
                    <a:pt x="0" y="36"/>
                    <a:pt x="0" y="60"/>
                  </a:cubicBezTo>
                  <a:lnTo>
                    <a:pt x="12" y="72"/>
                  </a:lnTo>
                  <a:cubicBezTo>
                    <a:pt x="12" y="36"/>
                    <a:pt x="24" y="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82"/>
            <p:cNvSpPr/>
            <p:nvPr/>
          </p:nvSpPr>
          <p:spPr>
            <a:xfrm>
              <a:off x="5538400" y="2248825"/>
              <a:ext cx="400" cy="725"/>
            </a:xfrm>
            <a:custGeom>
              <a:avLst/>
              <a:gdLst/>
              <a:ahLst/>
              <a:cxnLst/>
              <a:rect l="l" t="t" r="r" b="b"/>
              <a:pathLst>
                <a:path w="16" h="29" extrusionOk="0">
                  <a:moveTo>
                    <a:pt x="0" y="1"/>
                  </a:moveTo>
                  <a:cubicBezTo>
                    <a:pt x="0" y="1"/>
                    <a:pt x="2" y="4"/>
                    <a:pt x="5" y="7"/>
                  </a:cubicBezTo>
                  <a:lnTo>
                    <a:pt x="5" y="7"/>
                  </a:lnTo>
                  <a:cubicBezTo>
                    <a:pt x="5" y="6"/>
                    <a:pt x="4" y="5"/>
                    <a:pt x="4" y="4"/>
                  </a:cubicBezTo>
                  <a:cubicBezTo>
                    <a:pt x="1" y="2"/>
                    <a:pt x="0" y="1"/>
                    <a:pt x="0" y="1"/>
                  </a:cubicBezTo>
                  <a:close/>
                  <a:moveTo>
                    <a:pt x="5" y="7"/>
                  </a:moveTo>
                  <a:cubicBezTo>
                    <a:pt x="9" y="15"/>
                    <a:pt x="13" y="22"/>
                    <a:pt x="16" y="28"/>
                  </a:cubicBezTo>
                  <a:cubicBezTo>
                    <a:pt x="16" y="22"/>
                    <a:pt x="10" y="13"/>
                    <a:pt x="5" y="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82"/>
            <p:cNvSpPr/>
            <p:nvPr/>
          </p:nvSpPr>
          <p:spPr>
            <a:xfrm>
              <a:off x="5537875" y="2262900"/>
              <a:ext cx="475" cy="1300"/>
            </a:xfrm>
            <a:custGeom>
              <a:avLst/>
              <a:gdLst/>
              <a:ahLst/>
              <a:cxnLst/>
              <a:rect l="l" t="t" r="r" b="b"/>
              <a:pathLst>
                <a:path w="19" h="52" extrusionOk="0">
                  <a:moveTo>
                    <a:pt x="13" y="1"/>
                  </a:moveTo>
                  <a:cubicBezTo>
                    <a:pt x="13" y="13"/>
                    <a:pt x="1" y="25"/>
                    <a:pt x="13" y="48"/>
                  </a:cubicBezTo>
                  <a:cubicBezTo>
                    <a:pt x="13" y="48"/>
                    <a:pt x="16" y="51"/>
                    <a:pt x="17" y="51"/>
                  </a:cubicBezTo>
                  <a:cubicBezTo>
                    <a:pt x="19" y="51"/>
                    <a:pt x="19" y="48"/>
                    <a:pt x="13" y="37"/>
                  </a:cubicBezTo>
                  <a:cubicBezTo>
                    <a:pt x="13" y="37"/>
                    <a:pt x="13"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82"/>
            <p:cNvSpPr/>
            <p:nvPr/>
          </p:nvSpPr>
          <p:spPr>
            <a:xfrm>
              <a:off x="5536400" y="2263425"/>
              <a:ext cx="325" cy="700"/>
            </a:xfrm>
            <a:custGeom>
              <a:avLst/>
              <a:gdLst/>
              <a:ahLst/>
              <a:cxnLst/>
              <a:rect l="l" t="t" r="r" b="b"/>
              <a:pathLst>
                <a:path w="13" h="28" extrusionOk="0">
                  <a:moveTo>
                    <a:pt x="0" y="0"/>
                  </a:moveTo>
                  <a:cubicBezTo>
                    <a:pt x="0" y="0"/>
                    <a:pt x="0" y="1"/>
                    <a:pt x="0" y="4"/>
                  </a:cubicBezTo>
                  <a:cubicBezTo>
                    <a:pt x="1" y="4"/>
                    <a:pt x="1" y="4"/>
                    <a:pt x="1" y="5"/>
                  </a:cubicBezTo>
                  <a:lnTo>
                    <a:pt x="1" y="5"/>
                  </a:lnTo>
                  <a:cubicBezTo>
                    <a:pt x="1" y="2"/>
                    <a:pt x="0" y="0"/>
                    <a:pt x="0" y="0"/>
                  </a:cubicBezTo>
                  <a:close/>
                  <a:moveTo>
                    <a:pt x="1" y="5"/>
                  </a:moveTo>
                  <a:cubicBezTo>
                    <a:pt x="3" y="10"/>
                    <a:pt x="6" y="21"/>
                    <a:pt x="12" y="27"/>
                  </a:cubicBezTo>
                  <a:cubicBezTo>
                    <a:pt x="12" y="16"/>
                    <a:pt x="12" y="16"/>
                    <a:pt x="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82"/>
            <p:cNvSpPr/>
            <p:nvPr/>
          </p:nvSpPr>
          <p:spPr>
            <a:xfrm>
              <a:off x="5520350" y="2254450"/>
              <a:ext cx="600" cy="750"/>
            </a:xfrm>
            <a:custGeom>
              <a:avLst/>
              <a:gdLst/>
              <a:ahLst/>
              <a:cxnLst/>
              <a:rect l="l" t="t" r="r" b="b"/>
              <a:pathLst>
                <a:path w="24" h="30" extrusionOk="0">
                  <a:moveTo>
                    <a:pt x="4" y="1"/>
                  </a:moveTo>
                  <a:lnTo>
                    <a:pt x="4" y="1"/>
                  </a:lnTo>
                  <a:cubicBezTo>
                    <a:pt x="0" y="1"/>
                    <a:pt x="3" y="12"/>
                    <a:pt x="11" y="29"/>
                  </a:cubicBezTo>
                  <a:cubicBezTo>
                    <a:pt x="23" y="29"/>
                    <a:pt x="11" y="17"/>
                    <a:pt x="11" y="5"/>
                  </a:cubicBezTo>
                  <a:cubicBezTo>
                    <a:pt x="8" y="2"/>
                    <a:pt x="6" y="1"/>
                    <a:pt x="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82"/>
            <p:cNvSpPr/>
            <p:nvPr/>
          </p:nvSpPr>
          <p:spPr>
            <a:xfrm>
              <a:off x="5520025" y="2254575"/>
              <a:ext cx="625" cy="925"/>
            </a:xfrm>
            <a:custGeom>
              <a:avLst/>
              <a:gdLst/>
              <a:ahLst/>
              <a:cxnLst/>
              <a:rect l="l" t="t" r="r" b="b"/>
              <a:pathLst>
                <a:path w="25" h="37" extrusionOk="0">
                  <a:moveTo>
                    <a:pt x="0" y="0"/>
                  </a:moveTo>
                  <a:lnTo>
                    <a:pt x="12" y="24"/>
                  </a:lnTo>
                  <a:lnTo>
                    <a:pt x="24" y="36"/>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82"/>
            <p:cNvSpPr/>
            <p:nvPr/>
          </p:nvSpPr>
          <p:spPr>
            <a:xfrm>
              <a:off x="5519125" y="2254275"/>
              <a:ext cx="25" cy="625"/>
            </a:xfrm>
            <a:custGeom>
              <a:avLst/>
              <a:gdLst/>
              <a:ahLst/>
              <a:cxnLst/>
              <a:rect l="l" t="t" r="r" b="b"/>
              <a:pathLst>
                <a:path w="1" h="25" extrusionOk="0">
                  <a:moveTo>
                    <a:pt x="1" y="1"/>
                  </a:moveTo>
                  <a:cubicBezTo>
                    <a:pt x="1" y="12"/>
                    <a:pt x="1" y="12"/>
                    <a:pt x="1" y="12"/>
                  </a:cubicBezTo>
                  <a:cubicBezTo>
                    <a:pt x="1" y="12"/>
                    <a:pt x="1" y="12"/>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82"/>
            <p:cNvSpPr/>
            <p:nvPr/>
          </p:nvSpPr>
          <p:spPr>
            <a:xfrm>
              <a:off x="5518525" y="2254275"/>
              <a:ext cx="925" cy="1800"/>
            </a:xfrm>
            <a:custGeom>
              <a:avLst/>
              <a:gdLst/>
              <a:ahLst/>
              <a:cxnLst/>
              <a:rect l="l" t="t" r="r" b="b"/>
              <a:pathLst>
                <a:path w="37" h="72" extrusionOk="0">
                  <a:moveTo>
                    <a:pt x="1" y="1"/>
                  </a:moveTo>
                  <a:lnTo>
                    <a:pt x="13" y="24"/>
                  </a:lnTo>
                  <a:lnTo>
                    <a:pt x="37" y="72"/>
                  </a:lnTo>
                  <a:cubicBezTo>
                    <a:pt x="37" y="48"/>
                    <a:pt x="25"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82"/>
            <p:cNvSpPr/>
            <p:nvPr/>
          </p:nvSpPr>
          <p:spPr>
            <a:xfrm>
              <a:off x="5517650" y="2255725"/>
              <a:ext cx="1850" cy="3075"/>
            </a:xfrm>
            <a:custGeom>
              <a:avLst/>
              <a:gdLst/>
              <a:ahLst/>
              <a:cxnLst/>
              <a:rect l="l" t="t" r="r" b="b"/>
              <a:pathLst>
                <a:path w="74" h="123" extrusionOk="0">
                  <a:moveTo>
                    <a:pt x="22" y="1"/>
                  </a:moveTo>
                  <a:cubicBezTo>
                    <a:pt x="17" y="1"/>
                    <a:pt x="26" y="31"/>
                    <a:pt x="22" y="31"/>
                  </a:cubicBezTo>
                  <a:cubicBezTo>
                    <a:pt x="21" y="31"/>
                    <a:pt x="18" y="26"/>
                    <a:pt x="12" y="14"/>
                  </a:cubicBezTo>
                  <a:lnTo>
                    <a:pt x="12" y="14"/>
                  </a:lnTo>
                  <a:cubicBezTo>
                    <a:pt x="0" y="50"/>
                    <a:pt x="60" y="97"/>
                    <a:pt x="48" y="121"/>
                  </a:cubicBezTo>
                  <a:cubicBezTo>
                    <a:pt x="50" y="122"/>
                    <a:pt x="51" y="122"/>
                    <a:pt x="52" y="122"/>
                  </a:cubicBezTo>
                  <a:cubicBezTo>
                    <a:pt x="74" y="122"/>
                    <a:pt x="10" y="37"/>
                    <a:pt x="31" y="37"/>
                  </a:cubicBezTo>
                  <a:cubicBezTo>
                    <a:pt x="32" y="37"/>
                    <a:pt x="34" y="37"/>
                    <a:pt x="36" y="38"/>
                  </a:cubicBezTo>
                  <a:cubicBezTo>
                    <a:pt x="12" y="14"/>
                    <a:pt x="36" y="14"/>
                    <a:pt x="24" y="2"/>
                  </a:cubicBezTo>
                  <a:cubicBezTo>
                    <a:pt x="23" y="1"/>
                    <a:pt x="2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82"/>
            <p:cNvSpPr/>
            <p:nvPr/>
          </p:nvSpPr>
          <p:spPr>
            <a:xfrm>
              <a:off x="5519125" y="2257200"/>
              <a:ext cx="425" cy="775"/>
            </a:xfrm>
            <a:custGeom>
              <a:avLst/>
              <a:gdLst/>
              <a:ahLst/>
              <a:cxnLst/>
              <a:rect l="l" t="t" r="r" b="b"/>
              <a:pathLst>
                <a:path w="17" h="31" extrusionOk="0">
                  <a:moveTo>
                    <a:pt x="3" y="1"/>
                  </a:moveTo>
                  <a:cubicBezTo>
                    <a:pt x="1" y="1"/>
                    <a:pt x="1" y="8"/>
                    <a:pt x="1" y="15"/>
                  </a:cubicBezTo>
                  <a:cubicBezTo>
                    <a:pt x="1" y="15"/>
                    <a:pt x="11" y="30"/>
                    <a:pt x="15" y="30"/>
                  </a:cubicBezTo>
                  <a:cubicBezTo>
                    <a:pt x="17" y="30"/>
                    <a:pt x="17" y="26"/>
                    <a:pt x="13" y="15"/>
                  </a:cubicBezTo>
                  <a:cubicBezTo>
                    <a:pt x="8" y="4"/>
                    <a:pt x="5" y="1"/>
                    <a:pt x="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82"/>
            <p:cNvSpPr/>
            <p:nvPr/>
          </p:nvSpPr>
          <p:spPr>
            <a:xfrm>
              <a:off x="5517350" y="2256350"/>
              <a:ext cx="325" cy="325"/>
            </a:xfrm>
            <a:custGeom>
              <a:avLst/>
              <a:gdLst/>
              <a:ahLst/>
              <a:cxnLst/>
              <a:rect l="l" t="t" r="r" b="b"/>
              <a:pathLst>
                <a:path w="13" h="13" extrusionOk="0">
                  <a:moveTo>
                    <a:pt x="0" y="1"/>
                  </a:moveTo>
                  <a:lnTo>
                    <a:pt x="0" y="13"/>
                  </a:lnTo>
                  <a:lnTo>
                    <a:pt x="12" y="13"/>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82"/>
            <p:cNvSpPr/>
            <p:nvPr/>
          </p:nvSpPr>
          <p:spPr>
            <a:xfrm>
              <a:off x="5516750" y="2256050"/>
              <a:ext cx="325" cy="625"/>
            </a:xfrm>
            <a:custGeom>
              <a:avLst/>
              <a:gdLst/>
              <a:ahLst/>
              <a:cxnLst/>
              <a:rect l="l" t="t" r="r" b="b"/>
              <a:pathLst>
                <a:path w="13" h="25" extrusionOk="0">
                  <a:moveTo>
                    <a:pt x="0" y="1"/>
                  </a:moveTo>
                  <a:cubicBezTo>
                    <a:pt x="0" y="13"/>
                    <a:pt x="0" y="13"/>
                    <a:pt x="12" y="25"/>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82"/>
            <p:cNvSpPr/>
            <p:nvPr/>
          </p:nvSpPr>
          <p:spPr>
            <a:xfrm>
              <a:off x="5515750" y="2256325"/>
              <a:ext cx="725" cy="1075"/>
            </a:xfrm>
            <a:custGeom>
              <a:avLst/>
              <a:gdLst/>
              <a:ahLst/>
              <a:cxnLst/>
              <a:rect l="l" t="t" r="r" b="b"/>
              <a:pathLst>
                <a:path w="29" h="43" extrusionOk="0">
                  <a:moveTo>
                    <a:pt x="3" y="1"/>
                  </a:moveTo>
                  <a:cubicBezTo>
                    <a:pt x="1" y="1"/>
                    <a:pt x="1" y="3"/>
                    <a:pt x="2" y="6"/>
                  </a:cubicBezTo>
                  <a:lnTo>
                    <a:pt x="2" y="6"/>
                  </a:lnTo>
                  <a:cubicBezTo>
                    <a:pt x="2" y="5"/>
                    <a:pt x="3" y="3"/>
                    <a:pt x="5" y="2"/>
                  </a:cubicBezTo>
                  <a:cubicBezTo>
                    <a:pt x="4" y="1"/>
                    <a:pt x="3" y="1"/>
                    <a:pt x="3" y="1"/>
                  </a:cubicBezTo>
                  <a:close/>
                  <a:moveTo>
                    <a:pt x="2" y="6"/>
                  </a:moveTo>
                  <a:cubicBezTo>
                    <a:pt x="0" y="10"/>
                    <a:pt x="2" y="15"/>
                    <a:pt x="5" y="19"/>
                  </a:cubicBezTo>
                  <a:lnTo>
                    <a:pt x="5" y="19"/>
                  </a:lnTo>
                  <a:cubicBezTo>
                    <a:pt x="4" y="14"/>
                    <a:pt x="2" y="10"/>
                    <a:pt x="2" y="6"/>
                  </a:cubicBezTo>
                  <a:close/>
                  <a:moveTo>
                    <a:pt x="5" y="19"/>
                  </a:moveTo>
                  <a:cubicBezTo>
                    <a:pt x="10" y="30"/>
                    <a:pt x="17" y="42"/>
                    <a:pt x="23" y="42"/>
                  </a:cubicBezTo>
                  <a:cubicBezTo>
                    <a:pt x="25" y="42"/>
                    <a:pt x="27" y="41"/>
                    <a:pt x="29" y="38"/>
                  </a:cubicBezTo>
                  <a:lnTo>
                    <a:pt x="17" y="38"/>
                  </a:lnTo>
                  <a:cubicBezTo>
                    <a:pt x="17" y="31"/>
                    <a:pt x="10" y="25"/>
                    <a:pt x="5"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82"/>
            <p:cNvSpPr/>
            <p:nvPr/>
          </p:nvSpPr>
          <p:spPr>
            <a:xfrm>
              <a:off x="5515250" y="2259325"/>
              <a:ext cx="325" cy="625"/>
            </a:xfrm>
            <a:custGeom>
              <a:avLst/>
              <a:gdLst/>
              <a:ahLst/>
              <a:cxnLst/>
              <a:rect l="l" t="t" r="r" b="b"/>
              <a:pathLst>
                <a:path w="13" h="25" extrusionOk="0">
                  <a:moveTo>
                    <a:pt x="1" y="1"/>
                  </a:moveTo>
                  <a:lnTo>
                    <a:pt x="1" y="25"/>
                  </a:lnTo>
                  <a:lnTo>
                    <a:pt x="13" y="25"/>
                  </a:lnTo>
                  <a:cubicBezTo>
                    <a:pt x="13" y="25"/>
                    <a:pt x="13" y="1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82"/>
            <p:cNvSpPr/>
            <p:nvPr/>
          </p:nvSpPr>
          <p:spPr>
            <a:xfrm>
              <a:off x="5517950" y="2263800"/>
              <a:ext cx="300" cy="425"/>
            </a:xfrm>
            <a:custGeom>
              <a:avLst/>
              <a:gdLst/>
              <a:ahLst/>
              <a:cxnLst/>
              <a:rect l="l" t="t" r="r" b="b"/>
              <a:pathLst>
                <a:path w="12" h="17" extrusionOk="0">
                  <a:moveTo>
                    <a:pt x="0" y="1"/>
                  </a:moveTo>
                  <a:cubicBezTo>
                    <a:pt x="8" y="12"/>
                    <a:pt x="11" y="16"/>
                    <a:pt x="11" y="16"/>
                  </a:cubicBezTo>
                  <a:cubicBezTo>
                    <a:pt x="12" y="16"/>
                    <a:pt x="4"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82"/>
            <p:cNvSpPr/>
            <p:nvPr/>
          </p:nvSpPr>
          <p:spPr>
            <a:xfrm>
              <a:off x="5514125" y="2258125"/>
              <a:ext cx="575" cy="625"/>
            </a:xfrm>
            <a:custGeom>
              <a:avLst/>
              <a:gdLst/>
              <a:ahLst/>
              <a:cxnLst/>
              <a:rect l="l" t="t" r="r" b="b"/>
              <a:pathLst>
                <a:path w="23" h="25" extrusionOk="0">
                  <a:moveTo>
                    <a:pt x="5" y="0"/>
                  </a:moveTo>
                  <a:cubicBezTo>
                    <a:pt x="0" y="0"/>
                    <a:pt x="3" y="10"/>
                    <a:pt x="10" y="25"/>
                  </a:cubicBezTo>
                  <a:lnTo>
                    <a:pt x="10" y="25"/>
                  </a:lnTo>
                  <a:cubicBezTo>
                    <a:pt x="4" y="13"/>
                    <a:pt x="4" y="10"/>
                    <a:pt x="7" y="10"/>
                  </a:cubicBezTo>
                  <a:cubicBezTo>
                    <a:pt x="10" y="10"/>
                    <a:pt x="16" y="13"/>
                    <a:pt x="22" y="13"/>
                  </a:cubicBezTo>
                  <a:cubicBezTo>
                    <a:pt x="13" y="4"/>
                    <a:pt x="7"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82"/>
            <p:cNvSpPr/>
            <p:nvPr/>
          </p:nvSpPr>
          <p:spPr>
            <a:xfrm>
              <a:off x="5513175" y="2257850"/>
              <a:ext cx="1525" cy="3000"/>
            </a:xfrm>
            <a:custGeom>
              <a:avLst/>
              <a:gdLst/>
              <a:ahLst/>
              <a:cxnLst/>
              <a:rect l="l" t="t" r="r" b="b"/>
              <a:pathLst>
                <a:path w="61" h="120" extrusionOk="0">
                  <a:moveTo>
                    <a:pt x="24" y="0"/>
                  </a:moveTo>
                  <a:cubicBezTo>
                    <a:pt x="12" y="0"/>
                    <a:pt x="48" y="60"/>
                    <a:pt x="36" y="60"/>
                  </a:cubicBezTo>
                  <a:cubicBezTo>
                    <a:pt x="24" y="48"/>
                    <a:pt x="24" y="36"/>
                    <a:pt x="24" y="24"/>
                  </a:cubicBezTo>
                  <a:cubicBezTo>
                    <a:pt x="15" y="19"/>
                    <a:pt x="9" y="16"/>
                    <a:pt x="5" y="16"/>
                  </a:cubicBezTo>
                  <a:cubicBezTo>
                    <a:pt x="1" y="16"/>
                    <a:pt x="1" y="22"/>
                    <a:pt x="1" y="36"/>
                  </a:cubicBezTo>
                  <a:cubicBezTo>
                    <a:pt x="12" y="60"/>
                    <a:pt x="48" y="108"/>
                    <a:pt x="60" y="119"/>
                  </a:cubicBezTo>
                  <a:cubicBezTo>
                    <a:pt x="60" y="111"/>
                    <a:pt x="40" y="63"/>
                    <a:pt x="45" y="63"/>
                  </a:cubicBezTo>
                  <a:lnTo>
                    <a:pt x="45" y="63"/>
                  </a:lnTo>
                  <a:cubicBezTo>
                    <a:pt x="46" y="63"/>
                    <a:pt x="51" y="68"/>
                    <a:pt x="60" y="84"/>
                  </a:cubicBezTo>
                  <a:lnTo>
                    <a:pt x="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82"/>
            <p:cNvSpPr/>
            <p:nvPr/>
          </p:nvSpPr>
          <p:spPr>
            <a:xfrm>
              <a:off x="5516150" y="2261725"/>
              <a:ext cx="925" cy="1375"/>
            </a:xfrm>
            <a:custGeom>
              <a:avLst/>
              <a:gdLst/>
              <a:ahLst/>
              <a:cxnLst/>
              <a:rect l="l" t="t" r="r" b="b"/>
              <a:pathLst>
                <a:path w="37" h="55" extrusionOk="0">
                  <a:moveTo>
                    <a:pt x="1" y="0"/>
                  </a:moveTo>
                  <a:lnTo>
                    <a:pt x="1" y="0"/>
                  </a:lnTo>
                  <a:cubicBezTo>
                    <a:pt x="13" y="24"/>
                    <a:pt x="13" y="24"/>
                    <a:pt x="13" y="36"/>
                  </a:cubicBezTo>
                  <a:cubicBezTo>
                    <a:pt x="23" y="50"/>
                    <a:pt x="28" y="54"/>
                    <a:pt x="31" y="54"/>
                  </a:cubicBezTo>
                  <a:cubicBezTo>
                    <a:pt x="37" y="54"/>
                    <a:pt x="24" y="24"/>
                    <a:pt x="24" y="24"/>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82"/>
            <p:cNvSpPr/>
            <p:nvPr/>
          </p:nvSpPr>
          <p:spPr>
            <a:xfrm>
              <a:off x="5512875" y="2260825"/>
              <a:ext cx="325" cy="625"/>
            </a:xfrm>
            <a:custGeom>
              <a:avLst/>
              <a:gdLst/>
              <a:ahLst/>
              <a:cxnLst/>
              <a:rect l="l" t="t" r="r" b="b"/>
              <a:pathLst>
                <a:path w="13" h="25" extrusionOk="0">
                  <a:moveTo>
                    <a:pt x="13" y="0"/>
                  </a:moveTo>
                  <a:lnTo>
                    <a:pt x="1" y="24"/>
                  </a:lnTo>
                  <a:lnTo>
                    <a:pt x="13" y="24"/>
                  </a:lnTo>
                  <a:lnTo>
                    <a:pt x="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82"/>
            <p:cNvSpPr/>
            <p:nvPr/>
          </p:nvSpPr>
          <p:spPr>
            <a:xfrm>
              <a:off x="5512575" y="2260225"/>
              <a:ext cx="25" cy="925"/>
            </a:xfrm>
            <a:custGeom>
              <a:avLst/>
              <a:gdLst/>
              <a:ahLst/>
              <a:cxnLst/>
              <a:rect l="l" t="t" r="r" b="b"/>
              <a:pathLst>
                <a:path w="1" h="37" extrusionOk="0">
                  <a:moveTo>
                    <a:pt x="1" y="13"/>
                  </a:moveTo>
                  <a:lnTo>
                    <a:pt x="1" y="1"/>
                  </a:lnTo>
                  <a:lnTo>
                    <a:pt x="1" y="36"/>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82"/>
            <p:cNvSpPr/>
            <p:nvPr/>
          </p:nvSpPr>
          <p:spPr>
            <a:xfrm>
              <a:off x="5511975" y="2259925"/>
              <a:ext cx="325" cy="625"/>
            </a:xfrm>
            <a:custGeom>
              <a:avLst/>
              <a:gdLst/>
              <a:ahLst/>
              <a:cxnLst/>
              <a:rect l="l" t="t" r="r" b="b"/>
              <a:pathLst>
                <a:path w="13" h="25" extrusionOk="0">
                  <a:moveTo>
                    <a:pt x="13" y="1"/>
                  </a:moveTo>
                  <a:lnTo>
                    <a:pt x="1" y="25"/>
                  </a:lnTo>
                  <a:lnTo>
                    <a:pt x="13" y="25"/>
                  </a:lnTo>
                  <a:lnTo>
                    <a:pt x="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82"/>
            <p:cNvSpPr/>
            <p:nvPr/>
          </p:nvSpPr>
          <p:spPr>
            <a:xfrm>
              <a:off x="5511400" y="2260525"/>
              <a:ext cx="600" cy="625"/>
            </a:xfrm>
            <a:custGeom>
              <a:avLst/>
              <a:gdLst/>
              <a:ahLst/>
              <a:cxnLst/>
              <a:rect l="l" t="t" r="r" b="b"/>
              <a:pathLst>
                <a:path w="24" h="25" extrusionOk="0">
                  <a:moveTo>
                    <a:pt x="12" y="1"/>
                  </a:moveTo>
                  <a:cubicBezTo>
                    <a:pt x="12" y="7"/>
                    <a:pt x="12" y="10"/>
                    <a:pt x="11" y="10"/>
                  </a:cubicBezTo>
                  <a:cubicBezTo>
                    <a:pt x="9" y="10"/>
                    <a:pt x="6" y="7"/>
                    <a:pt x="0" y="1"/>
                  </a:cubicBezTo>
                  <a:lnTo>
                    <a:pt x="0" y="1"/>
                  </a:lnTo>
                  <a:lnTo>
                    <a:pt x="12" y="24"/>
                  </a:lnTo>
                  <a:cubicBezTo>
                    <a:pt x="12" y="21"/>
                    <a:pt x="14" y="21"/>
                    <a:pt x="15" y="21"/>
                  </a:cubicBezTo>
                  <a:cubicBezTo>
                    <a:pt x="17" y="21"/>
                    <a:pt x="19" y="21"/>
                    <a:pt x="21" y="21"/>
                  </a:cubicBezTo>
                  <a:cubicBezTo>
                    <a:pt x="24" y="21"/>
                    <a:pt x="24" y="18"/>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82"/>
            <p:cNvSpPr/>
            <p:nvPr/>
          </p:nvSpPr>
          <p:spPr>
            <a:xfrm>
              <a:off x="5517050" y="2274225"/>
              <a:ext cx="625" cy="900"/>
            </a:xfrm>
            <a:custGeom>
              <a:avLst/>
              <a:gdLst/>
              <a:ahLst/>
              <a:cxnLst/>
              <a:rect l="l" t="t" r="r" b="b"/>
              <a:pathLst>
                <a:path w="25" h="36" extrusionOk="0">
                  <a:moveTo>
                    <a:pt x="0" y="0"/>
                  </a:moveTo>
                  <a:lnTo>
                    <a:pt x="12" y="36"/>
                  </a:lnTo>
                  <a:lnTo>
                    <a:pt x="24" y="36"/>
                  </a:lnTo>
                  <a:cubicBezTo>
                    <a:pt x="12" y="24"/>
                    <a:pt x="12" y="1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82"/>
            <p:cNvSpPr/>
            <p:nvPr/>
          </p:nvSpPr>
          <p:spPr>
            <a:xfrm>
              <a:off x="5516450" y="2273850"/>
              <a:ext cx="625" cy="1275"/>
            </a:xfrm>
            <a:custGeom>
              <a:avLst/>
              <a:gdLst/>
              <a:ahLst/>
              <a:cxnLst/>
              <a:rect l="l" t="t" r="r" b="b"/>
              <a:pathLst>
                <a:path w="25" h="51" extrusionOk="0">
                  <a:moveTo>
                    <a:pt x="1" y="3"/>
                  </a:moveTo>
                  <a:lnTo>
                    <a:pt x="1" y="15"/>
                  </a:lnTo>
                  <a:cubicBezTo>
                    <a:pt x="2" y="17"/>
                    <a:pt x="3" y="18"/>
                    <a:pt x="4" y="18"/>
                  </a:cubicBezTo>
                  <a:lnTo>
                    <a:pt x="4" y="18"/>
                  </a:lnTo>
                  <a:lnTo>
                    <a:pt x="1" y="3"/>
                  </a:lnTo>
                  <a:close/>
                  <a:moveTo>
                    <a:pt x="9" y="1"/>
                  </a:moveTo>
                  <a:cubicBezTo>
                    <a:pt x="4" y="1"/>
                    <a:pt x="9" y="18"/>
                    <a:pt x="4" y="18"/>
                  </a:cubicBezTo>
                  <a:cubicBezTo>
                    <a:pt x="4" y="18"/>
                    <a:pt x="4" y="18"/>
                    <a:pt x="4" y="18"/>
                  </a:cubicBezTo>
                  <a:lnTo>
                    <a:pt x="4" y="18"/>
                  </a:lnTo>
                  <a:lnTo>
                    <a:pt x="12" y="51"/>
                  </a:lnTo>
                  <a:cubicBezTo>
                    <a:pt x="24" y="51"/>
                    <a:pt x="12" y="15"/>
                    <a:pt x="12" y="3"/>
                  </a:cubicBezTo>
                  <a:cubicBezTo>
                    <a:pt x="11" y="2"/>
                    <a:pt x="9"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82"/>
            <p:cNvSpPr/>
            <p:nvPr/>
          </p:nvSpPr>
          <p:spPr>
            <a:xfrm>
              <a:off x="5510800" y="2274825"/>
              <a:ext cx="1300" cy="1850"/>
            </a:xfrm>
            <a:custGeom>
              <a:avLst/>
              <a:gdLst/>
              <a:ahLst/>
              <a:cxnLst/>
              <a:rect l="l" t="t" r="r" b="b"/>
              <a:pathLst>
                <a:path w="52" h="74" extrusionOk="0">
                  <a:moveTo>
                    <a:pt x="12" y="0"/>
                  </a:moveTo>
                  <a:cubicBezTo>
                    <a:pt x="12" y="24"/>
                    <a:pt x="0" y="24"/>
                    <a:pt x="0" y="36"/>
                  </a:cubicBezTo>
                  <a:cubicBezTo>
                    <a:pt x="11" y="46"/>
                    <a:pt x="21" y="74"/>
                    <a:pt x="23" y="74"/>
                  </a:cubicBezTo>
                  <a:cubicBezTo>
                    <a:pt x="24" y="74"/>
                    <a:pt x="24" y="73"/>
                    <a:pt x="24" y="72"/>
                  </a:cubicBezTo>
                  <a:lnTo>
                    <a:pt x="24" y="48"/>
                  </a:lnTo>
                  <a:lnTo>
                    <a:pt x="36" y="72"/>
                  </a:lnTo>
                  <a:cubicBezTo>
                    <a:pt x="39" y="73"/>
                    <a:pt x="41" y="73"/>
                    <a:pt x="42" y="73"/>
                  </a:cubicBezTo>
                  <a:cubicBezTo>
                    <a:pt x="51" y="73"/>
                    <a:pt x="32" y="46"/>
                    <a:pt x="34" y="46"/>
                  </a:cubicBezTo>
                  <a:lnTo>
                    <a:pt x="34" y="46"/>
                  </a:lnTo>
                  <a:cubicBezTo>
                    <a:pt x="34" y="46"/>
                    <a:pt x="35" y="46"/>
                    <a:pt x="36" y="48"/>
                  </a:cubicBezTo>
                  <a:cubicBezTo>
                    <a:pt x="24" y="24"/>
                    <a:pt x="24"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7" name="Google Shape;14697;p82"/>
          <p:cNvGrpSpPr/>
          <p:nvPr/>
        </p:nvGrpSpPr>
        <p:grpSpPr>
          <a:xfrm rot="1324905">
            <a:off x="4351399" y="2033840"/>
            <a:ext cx="441183" cy="376876"/>
            <a:chOff x="5284275" y="2151275"/>
            <a:chExt cx="327450" cy="251075"/>
          </a:xfrm>
        </p:grpSpPr>
        <p:sp>
          <p:nvSpPr>
            <p:cNvPr id="14698" name="Google Shape;14698;p82"/>
            <p:cNvSpPr/>
            <p:nvPr/>
          </p:nvSpPr>
          <p:spPr>
            <a:xfrm>
              <a:off x="5472850" y="2346025"/>
              <a:ext cx="175" cy="250"/>
            </a:xfrm>
            <a:custGeom>
              <a:avLst/>
              <a:gdLst/>
              <a:ahLst/>
              <a:cxnLst/>
              <a:rect l="l" t="t" r="r" b="b"/>
              <a:pathLst>
                <a:path w="7" h="10" extrusionOk="0">
                  <a:moveTo>
                    <a:pt x="2" y="1"/>
                  </a:moveTo>
                  <a:cubicBezTo>
                    <a:pt x="0" y="1"/>
                    <a:pt x="0" y="4"/>
                    <a:pt x="6" y="10"/>
                  </a:cubicBezTo>
                  <a:cubicBezTo>
                    <a:pt x="6" y="4"/>
                    <a:pt x="3" y="1"/>
                    <a:pt x="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82"/>
            <p:cNvSpPr/>
            <p:nvPr/>
          </p:nvSpPr>
          <p:spPr>
            <a:xfrm>
              <a:off x="5472700" y="2333150"/>
              <a:ext cx="325" cy="625"/>
            </a:xfrm>
            <a:custGeom>
              <a:avLst/>
              <a:gdLst/>
              <a:ahLst/>
              <a:cxnLst/>
              <a:rect l="l" t="t" r="r" b="b"/>
              <a:pathLst>
                <a:path w="13" h="25" extrusionOk="0">
                  <a:moveTo>
                    <a:pt x="12" y="1"/>
                  </a:moveTo>
                  <a:cubicBezTo>
                    <a:pt x="12" y="1"/>
                    <a:pt x="12" y="1"/>
                    <a:pt x="0" y="13"/>
                  </a:cubicBezTo>
                  <a:lnTo>
                    <a:pt x="12" y="25"/>
                  </a:lnTo>
                  <a:cubicBezTo>
                    <a:pt x="12" y="13"/>
                    <a:pt x="12" y="1"/>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82"/>
            <p:cNvSpPr/>
            <p:nvPr/>
          </p:nvSpPr>
          <p:spPr>
            <a:xfrm>
              <a:off x="5467350" y="2352800"/>
              <a:ext cx="900" cy="150"/>
            </a:xfrm>
            <a:custGeom>
              <a:avLst/>
              <a:gdLst/>
              <a:ahLst/>
              <a:cxnLst/>
              <a:rect l="l" t="t" r="r" b="b"/>
              <a:pathLst>
                <a:path w="36" h="6" extrusionOk="0">
                  <a:moveTo>
                    <a:pt x="0" y="1"/>
                  </a:moveTo>
                  <a:cubicBezTo>
                    <a:pt x="8" y="1"/>
                    <a:pt x="16" y="6"/>
                    <a:pt x="24" y="6"/>
                  </a:cubicBezTo>
                  <a:cubicBezTo>
                    <a:pt x="28" y="6"/>
                    <a:pt x="32" y="4"/>
                    <a:pt x="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82"/>
            <p:cNvSpPr/>
            <p:nvPr/>
          </p:nvSpPr>
          <p:spPr>
            <a:xfrm>
              <a:off x="5405725" y="2295050"/>
              <a:ext cx="25" cy="625"/>
            </a:xfrm>
            <a:custGeom>
              <a:avLst/>
              <a:gdLst/>
              <a:ahLst/>
              <a:cxnLst/>
              <a:rect l="l" t="t" r="r" b="b"/>
              <a:pathLst>
                <a:path w="1" h="25" extrusionOk="0">
                  <a:moveTo>
                    <a:pt x="0" y="25"/>
                  </a:moveTo>
                  <a:cubicBezTo>
                    <a:pt x="0" y="13"/>
                    <a:pt x="0" y="13"/>
                    <a:pt x="0" y="1"/>
                  </a:cubicBezTo>
                  <a:cubicBezTo>
                    <a:pt x="0" y="1"/>
                    <a:pt x="0" y="1"/>
                    <a:pt x="0" y="1"/>
                  </a:cubicBezTo>
                  <a:lnTo>
                    <a:pt x="0" y="25"/>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82"/>
            <p:cNvSpPr/>
            <p:nvPr/>
          </p:nvSpPr>
          <p:spPr>
            <a:xfrm>
              <a:off x="5460800" y="2322150"/>
              <a:ext cx="600" cy="325"/>
            </a:xfrm>
            <a:custGeom>
              <a:avLst/>
              <a:gdLst/>
              <a:ahLst/>
              <a:cxnLst/>
              <a:rect l="l" t="t" r="r" b="b"/>
              <a:pathLst>
                <a:path w="24" h="13" extrusionOk="0">
                  <a:moveTo>
                    <a:pt x="0" y="0"/>
                  </a:moveTo>
                  <a:cubicBezTo>
                    <a:pt x="8" y="8"/>
                    <a:pt x="15" y="10"/>
                    <a:pt x="20" y="11"/>
                  </a:cubicBezTo>
                  <a:lnTo>
                    <a:pt x="20" y="11"/>
                  </a:lnTo>
                  <a:cubicBezTo>
                    <a:pt x="12" y="9"/>
                    <a:pt x="10" y="0"/>
                    <a:pt x="0" y="0"/>
                  </a:cubicBezTo>
                  <a:close/>
                  <a:moveTo>
                    <a:pt x="20" y="11"/>
                  </a:moveTo>
                  <a:cubicBezTo>
                    <a:pt x="21" y="12"/>
                    <a:pt x="22" y="12"/>
                    <a:pt x="24" y="12"/>
                  </a:cubicBezTo>
                  <a:cubicBezTo>
                    <a:pt x="24" y="12"/>
                    <a:pt x="22" y="12"/>
                    <a:pt x="20" y="1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82"/>
            <p:cNvSpPr/>
            <p:nvPr/>
          </p:nvSpPr>
          <p:spPr>
            <a:xfrm>
              <a:off x="5444425" y="2330775"/>
              <a:ext cx="625" cy="925"/>
            </a:xfrm>
            <a:custGeom>
              <a:avLst/>
              <a:gdLst/>
              <a:ahLst/>
              <a:cxnLst/>
              <a:rect l="l" t="t" r="r" b="b"/>
              <a:pathLst>
                <a:path w="25" h="37" extrusionOk="0">
                  <a:moveTo>
                    <a:pt x="12" y="0"/>
                  </a:moveTo>
                  <a:cubicBezTo>
                    <a:pt x="0" y="12"/>
                    <a:pt x="0" y="24"/>
                    <a:pt x="12" y="36"/>
                  </a:cubicBezTo>
                  <a:cubicBezTo>
                    <a:pt x="12" y="24"/>
                    <a:pt x="24" y="12"/>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82"/>
            <p:cNvSpPr/>
            <p:nvPr/>
          </p:nvSpPr>
          <p:spPr>
            <a:xfrm>
              <a:off x="5444425" y="2337625"/>
              <a:ext cx="325" cy="250"/>
            </a:xfrm>
            <a:custGeom>
              <a:avLst/>
              <a:gdLst/>
              <a:ahLst/>
              <a:cxnLst/>
              <a:rect l="l" t="t" r="r" b="b"/>
              <a:pathLst>
                <a:path w="13" h="10" extrusionOk="0">
                  <a:moveTo>
                    <a:pt x="0" y="0"/>
                  </a:moveTo>
                  <a:cubicBezTo>
                    <a:pt x="0" y="6"/>
                    <a:pt x="0" y="9"/>
                    <a:pt x="2" y="9"/>
                  </a:cubicBezTo>
                  <a:cubicBezTo>
                    <a:pt x="3" y="9"/>
                    <a:pt x="6" y="6"/>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82"/>
            <p:cNvSpPr/>
            <p:nvPr/>
          </p:nvSpPr>
          <p:spPr>
            <a:xfrm>
              <a:off x="5445300" y="2342375"/>
              <a:ext cx="25" cy="25"/>
            </a:xfrm>
            <a:custGeom>
              <a:avLst/>
              <a:gdLst/>
              <a:ahLst/>
              <a:cxnLst/>
              <a:rect l="l" t="t" r="r" b="b"/>
              <a:pathLst>
                <a:path w="1" h="1" extrusionOk="0">
                  <a:moveTo>
                    <a:pt x="1" y="1"/>
                  </a:moveTo>
                  <a:lnTo>
                    <a:pt x="1" y="1"/>
                  </a:lnTo>
                  <a:cubicBezTo>
                    <a:pt x="1"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82"/>
            <p:cNvSpPr/>
            <p:nvPr/>
          </p:nvSpPr>
          <p:spPr>
            <a:xfrm>
              <a:off x="5442325" y="2331675"/>
              <a:ext cx="3600" cy="3000"/>
            </a:xfrm>
            <a:custGeom>
              <a:avLst/>
              <a:gdLst/>
              <a:ahLst/>
              <a:cxnLst/>
              <a:rect l="l" t="t" r="r" b="b"/>
              <a:pathLst>
                <a:path w="144" h="120" extrusionOk="0">
                  <a:moveTo>
                    <a:pt x="96" y="0"/>
                  </a:moveTo>
                  <a:cubicBezTo>
                    <a:pt x="72" y="12"/>
                    <a:pt x="1" y="24"/>
                    <a:pt x="72" y="60"/>
                  </a:cubicBezTo>
                  <a:lnTo>
                    <a:pt x="84" y="48"/>
                  </a:lnTo>
                  <a:lnTo>
                    <a:pt x="84" y="48"/>
                  </a:lnTo>
                  <a:cubicBezTo>
                    <a:pt x="60" y="72"/>
                    <a:pt x="96" y="95"/>
                    <a:pt x="96" y="119"/>
                  </a:cubicBezTo>
                  <a:cubicBezTo>
                    <a:pt x="108" y="119"/>
                    <a:pt x="108" y="107"/>
                    <a:pt x="108" y="107"/>
                  </a:cubicBezTo>
                  <a:cubicBezTo>
                    <a:pt x="120" y="95"/>
                    <a:pt x="120" y="84"/>
                    <a:pt x="120" y="60"/>
                  </a:cubicBezTo>
                  <a:cubicBezTo>
                    <a:pt x="144" y="36"/>
                    <a:pt x="108" y="24"/>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82"/>
            <p:cNvSpPr/>
            <p:nvPr/>
          </p:nvSpPr>
          <p:spPr>
            <a:xfrm>
              <a:off x="5457525" y="2348500"/>
              <a:ext cx="225" cy="150"/>
            </a:xfrm>
            <a:custGeom>
              <a:avLst/>
              <a:gdLst/>
              <a:ahLst/>
              <a:cxnLst/>
              <a:rect l="l" t="t" r="r" b="b"/>
              <a:pathLst>
                <a:path w="9" h="6" extrusionOk="0">
                  <a:moveTo>
                    <a:pt x="3" y="1"/>
                  </a:moveTo>
                  <a:cubicBezTo>
                    <a:pt x="1" y="1"/>
                    <a:pt x="0" y="2"/>
                    <a:pt x="0" y="6"/>
                  </a:cubicBezTo>
                  <a:cubicBezTo>
                    <a:pt x="8" y="6"/>
                    <a:pt x="5" y="1"/>
                    <a:pt x="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82"/>
            <p:cNvSpPr/>
            <p:nvPr/>
          </p:nvSpPr>
          <p:spPr>
            <a:xfrm>
              <a:off x="5321200" y="2315900"/>
              <a:ext cx="1575" cy="1500"/>
            </a:xfrm>
            <a:custGeom>
              <a:avLst/>
              <a:gdLst/>
              <a:ahLst/>
              <a:cxnLst/>
              <a:rect l="l" t="t" r="r" b="b"/>
              <a:pathLst>
                <a:path w="63" h="60" extrusionOk="0">
                  <a:moveTo>
                    <a:pt x="24" y="0"/>
                  </a:moveTo>
                  <a:cubicBezTo>
                    <a:pt x="12" y="12"/>
                    <a:pt x="0" y="24"/>
                    <a:pt x="0" y="36"/>
                  </a:cubicBezTo>
                  <a:lnTo>
                    <a:pt x="36" y="60"/>
                  </a:lnTo>
                  <a:cubicBezTo>
                    <a:pt x="48" y="48"/>
                    <a:pt x="42" y="48"/>
                    <a:pt x="33" y="48"/>
                  </a:cubicBezTo>
                  <a:cubicBezTo>
                    <a:pt x="24" y="48"/>
                    <a:pt x="12" y="48"/>
                    <a:pt x="12" y="36"/>
                  </a:cubicBezTo>
                  <a:cubicBezTo>
                    <a:pt x="16" y="32"/>
                    <a:pt x="21" y="31"/>
                    <a:pt x="27" y="31"/>
                  </a:cubicBezTo>
                  <a:cubicBezTo>
                    <a:pt x="38" y="31"/>
                    <a:pt x="52" y="36"/>
                    <a:pt x="60" y="36"/>
                  </a:cubicBezTo>
                  <a:cubicBezTo>
                    <a:pt x="63" y="20"/>
                    <a:pt x="60" y="15"/>
                    <a:pt x="55" y="15"/>
                  </a:cubicBezTo>
                  <a:cubicBezTo>
                    <a:pt x="46" y="15"/>
                    <a:pt x="31" y="28"/>
                    <a:pt x="23" y="28"/>
                  </a:cubicBezTo>
                  <a:cubicBezTo>
                    <a:pt x="18" y="28"/>
                    <a:pt x="17" y="22"/>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82"/>
            <p:cNvSpPr/>
            <p:nvPr/>
          </p:nvSpPr>
          <p:spPr>
            <a:xfrm>
              <a:off x="5399175" y="2292675"/>
              <a:ext cx="1500" cy="2700"/>
            </a:xfrm>
            <a:custGeom>
              <a:avLst/>
              <a:gdLst/>
              <a:ahLst/>
              <a:cxnLst/>
              <a:rect l="l" t="t" r="r" b="b"/>
              <a:pathLst>
                <a:path w="60" h="108" extrusionOk="0">
                  <a:moveTo>
                    <a:pt x="24" y="0"/>
                  </a:moveTo>
                  <a:cubicBezTo>
                    <a:pt x="0" y="24"/>
                    <a:pt x="48" y="72"/>
                    <a:pt x="0" y="108"/>
                  </a:cubicBezTo>
                  <a:lnTo>
                    <a:pt x="36" y="108"/>
                  </a:lnTo>
                  <a:cubicBezTo>
                    <a:pt x="12" y="84"/>
                    <a:pt x="36" y="60"/>
                    <a:pt x="48" y="24"/>
                  </a:cubicBezTo>
                  <a:lnTo>
                    <a:pt x="60" y="36"/>
                  </a:lnTo>
                  <a:cubicBezTo>
                    <a:pt x="48" y="12"/>
                    <a:pt x="48" y="0"/>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82"/>
            <p:cNvSpPr/>
            <p:nvPr/>
          </p:nvSpPr>
          <p:spPr>
            <a:xfrm>
              <a:off x="5400075" y="2295350"/>
              <a:ext cx="600" cy="625"/>
            </a:xfrm>
            <a:custGeom>
              <a:avLst/>
              <a:gdLst/>
              <a:ahLst/>
              <a:cxnLst/>
              <a:rect l="l" t="t" r="r" b="b"/>
              <a:pathLst>
                <a:path w="24" h="25" extrusionOk="0">
                  <a:moveTo>
                    <a:pt x="0" y="1"/>
                  </a:moveTo>
                  <a:lnTo>
                    <a:pt x="0" y="13"/>
                  </a:lnTo>
                  <a:cubicBezTo>
                    <a:pt x="0" y="13"/>
                    <a:pt x="0" y="13"/>
                    <a:pt x="12" y="24"/>
                  </a:cubicBezTo>
                  <a:lnTo>
                    <a:pt x="24" y="24"/>
                  </a:lnTo>
                  <a:cubicBezTo>
                    <a:pt x="24" y="13"/>
                    <a:pt x="12" y="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82"/>
            <p:cNvSpPr/>
            <p:nvPr/>
          </p:nvSpPr>
          <p:spPr>
            <a:xfrm>
              <a:off x="5334275" y="2310100"/>
              <a:ext cx="625" cy="150"/>
            </a:xfrm>
            <a:custGeom>
              <a:avLst/>
              <a:gdLst/>
              <a:ahLst/>
              <a:cxnLst/>
              <a:rect l="l" t="t" r="r" b="b"/>
              <a:pathLst>
                <a:path w="25" h="6" extrusionOk="0">
                  <a:moveTo>
                    <a:pt x="13" y="1"/>
                  </a:moveTo>
                  <a:cubicBezTo>
                    <a:pt x="6" y="1"/>
                    <a:pt x="1" y="6"/>
                    <a:pt x="1" y="6"/>
                  </a:cubicBezTo>
                  <a:lnTo>
                    <a:pt x="25" y="6"/>
                  </a:lnTo>
                  <a:cubicBezTo>
                    <a:pt x="21" y="2"/>
                    <a:pt x="17" y="1"/>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82"/>
            <p:cNvSpPr/>
            <p:nvPr/>
          </p:nvSpPr>
          <p:spPr>
            <a:xfrm>
              <a:off x="5471500" y="2311800"/>
              <a:ext cx="925" cy="250"/>
            </a:xfrm>
            <a:custGeom>
              <a:avLst/>
              <a:gdLst/>
              <a:ahLst/>
              <a:cxnLst/>
              <a:rect l="l" t="t" r="r" b="b"/>
              <a:pathLst>
                <a:path w="37" h="10" extrusionOk="0">
                  <a:moveTo>
                    <a:pt x="19" y="0"/>
                  </a:moveTo>
                  <a:cubicBezTo>
                    <a:pt x="13" y="0"/>
                    <a:pt x="7" y="3"/>
                    <a:pt x="1" y="9"/>
                  </a:cubicBezTo>
                  <a:lnTo>
                    <a:pt x="36" y="9"/>
                  </a:lnTo>
                  <a:cubicBezTo>
                    <a:pt x="30" y="3"/>
                    <a:pt x="25" y="0"/>
                    <a:pt x="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82"/>
            <p:cNvSpPr/>
            <p:nvPr/>
          </p:nvSpPr>
          <p:spPr>
            <a:xfrm>
              <a:off x="5410475" y="2294450"/>
              <a:ext cx="925" cy="25"/>
            </a:xfrm>
            <a:custGeom>
              <a:avLst/>
              <a:gdLst/>
              <a:ahLst/>
              <a:cxnLst/>
              <a:rect l="l" t="t" r="r" b="b"/>
              <a:pathLst>
                <a:path w="37" h="1" extrusionOk="0">
                  <a:moveTo>
                    <a:pt x="1" y="1"/>
                  </a:moveTo>
                  <a:cubicBezTo>
                    <a:pt x="13" y="1"/>
                    <a:pt x="13" y="1"/>
                    <a:pt x="25" y="1"/>
                  </a:cubicBezTo>
                  <a:cubicBezTo>
                    <a:pt x="25" y="1"/>
                    <a:pt x="25" y="1"/>
                    <a:pt x="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82"/>
            <p:cNvSpPr/>
            <p:nvPr/>
          </p:nvSpPr>
          <p:spPr>
            <a:xfrm>
              <a:off x="5378350" y="2308075"/>
              <a:ext cx="1500" cy="1075"/>
            </a:xfrm>
            <a:custGeom>
              <a:avLst/>
              <a:gdLst/>
              <a:ahLst/>
              <a:cxnLst/>
              <a:rect l="l" t="t" r="r" b="b"/>
              <a:pathLst>
                <a:path w="60" h="43" extrusionOk="0">
                  <a:moveTo>
                    <a:pt x="55" y="0"/>
                  </a:moveTo>
                  <a:cubicBezTo>
                    <a:pt x="49" y="0"/>
                    <a:pt x="39" y="17"/>
                    <a:pt x="22" y="17"/>
                  </a:cubicBezTo>
                  <a:cubicBezTo>
                    <a:pt x="19" y="17"/>
                    <a:pt x="15" y="17"/>
                    <a:pt x="12" y="15"/>
                  </a:cubicBezTo>
                  <a:lnTo>
                    <a:pt x="0" y="39"/>
                  </a:lnTo>
                  <a:cubicBezTo>
                    <a:pt x="5" y="42"/>
                    <a:pt x="9" y="43"/>
                    <a:pt x="13" y="43"/>
                  </a:cubicBezTo>
                  <a:cubicBezTo>
                    <a:pt x="29" y="43"/>
                    <a:pt x="41" y="27"/>
                    <a:pt x="60" y="27"/>
                  </a:cubicBezTo>
                  <a:cubicBezTo>
                    <a:pt x="60" y="7"/>
                    <a:pt x="58" y="0"/>
                    <a:pt x="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82"/>
            <p:cNvSpPr/>
            <p:nvPr/>
          </p:nvSpPr>
          <p:spPr>
            <a:xfrm>
              <a:off x="5320900" y="2316775"/>
              <a:ext cx="325" cy="25"/>
            </a:xfrm>
            <a:custGeom>
              <a:avLst/>
              <a:gdLst/>
              <a:ahLst/>
              <a:cxnLst/>
              <a:rect l="l" t="t" r="r" b="b"/>
              <a:pathLst>
                <a:path w="13" h="1" extrusionOk="0">
                  <a:moveTo>
                    <a:pt x="0" y="1"/>
                  </a:moveTo>
                  <a:lnTo>
                    <a:pt x="0" y="1"/>
                  </a:lnTo>
                  <a:lnTo>
                    <a:pt x="1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82"/>
            <p:cNvSpPr/>
            <p:nvPr/>
          </p:nvSpPr>
          <p:spPr>
            <a:xfrm>
              <a:off x="5403925" y="2295600"/>
              <a:ext cx="2725" cy="375"/>
            </a:xfrm>
            <a:custGeom>
              <a:avLst/>
              <a:gdLst/>
              <a:ahLst/>
              <a:cxnLst/>
              <a:rect l="l" t="t" r="r" b="b"/>
              <a:pathLst>
                <a:path w="109" h="15" extrusionOk="0">
                  <a:moveTo>
                    <a:pt x="19" y="1"/>
                  </a:moveTo>
                  <a:cubicBezTo>
                    <a:pt x="11" y="1"/>
                    <a:pt x="4" y="4"/>
                    <a:pt x="1" y="14"/>
                  </a:cubicBezTo>
                  <a:lnTo>
                    <a:pt x="108" y="14"/>
                  </a:lnTo>
                  <a:lnTo>
                    <a:pt x="72" y="3"/>
                  </a:lnTo>
                  <a:cubicBezTo>
                    <a:pt x="70" y="8"/>
                    <a:pt x="66" y="9"/>
                    <a:pt x="60" y="9"/>
                  </a:cubicBezTo>
                  <a:cubicBezTo>
                    <a:pt x="49" y="9"/>
                    <a:pt x="32" y="1"/>
                    <a:pt x="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82"/>
            <p:cNvSpPr/>
            <p:nvPr/>
          </p:nvSpPr>
          <p:spPr>
            <a:xfrm>
              <a:off x="5287850" y="2289400"/>
              <a:ext cx="198275" cy="72050"/>
            </a:xfrm>
            <a:custGeom>
              <a:avLst/>
              <a:gdLst/>
              <a:ahLst/>
              <a:cxnLst/>
              <a:rect l="l" t="t" r="r" b="b"/>
              <a:pathLst>
                <a:path w="7931" h="2882" extrusionOk="0">
                  <a:moveTo>
                    <a:pt x="2672" y="1078"/>
                  </a:moveTo>
                  <a:lnTo>
                    <a:pt x="2668" y="1084"/>
                  </a:lnTo>
                  <a:cubicBezTo>
                    <a:pt x="2674" y="1084"/>
                    <a:pt x="2673" y="1081"/>
                    <a:pt x="2672" y="1078"/>
                  </a:cubicBezTo>
                  <a:close/>
                  <a:moveTo>
                    <a:pt x="6597" y="1132"/>
                  </a:moveTo>
                  <a:cubicBezTo>
                    <a:pt x="6597" y="1132"/>
                    <a:pt x="6597" y="1132"/>
                    <a:pt x="6597" y="1132"/>
                  </a:cubicBezTo>
                  <a:cubicBezTo>
                    <a:pt x="6597" y="1132"/>
                    <a:pt x="6597" y="1132"/>
                    <a:pt x="6597" y="1132"/>
                  </a:cubicBezTo>
                  <a:close/>
                  <a:moveTo>
                    <a:pt x="2370" y="1108"/>
                  </a:moveTo>
                  <a:lnTo>
                    <a:pt x="2334" y="1155"/>
                  </a:lnTo>
                  <a:cubicBezTo>
                    <a:pt x="2358" y="1132"/>
                    <a:pt x="2370" y="1132"/>
                    <a:pt x="2394" y="1120"/>
                  </a:cubicBezTo>
                  <a:cubicBezTo>
                    <a:pt x="2388" y="1117"/>
                    <a:pt x="2385" y="1116"/>
                    <a:pt x="2382" y="1116"/>
                  </a:cubicBezTo>
                  <a:cubicBezTo>
                    <a:pt x="2378" y="1116"/>
                    <a:pt x="2377" y="1119"/>
                    <a:pt x="2376" y="1119"/>
                  </a:cubicBezTo>
                  <a:cubicBezTo>
                    <a:pt x="2375" y="1119"/>
                    <a:pt x="2374" y="1117"/>
                    <a:pt x="2370" y="1108"/>
                  </a:cubicBezTo>
                  <a:close/>
                  <a:moveTo>
                    <a:pt x="703" y="1596"/>
                  </a:moveTo>
                  <a:lnTo>
                    <a:pt x="703" y="1596"/>
                  </a:lnTo>
                  <a:cubicBezTo>
                    <a:pt x="703" y="1599"/>
                    <a:pt x="704" y="1601"/>
                    <a:pt x="705" y="1603"/>
                  </a:cubicBezTo>
                  <a:lnTo>
                    <a:pt x="705" y="1603"/>
                  </a:lnTo>
                  <a:cubicBezTo>
                    <a:pt x="704" y="1601"/>
                    <a:pt x="704" y="1598"/>
                    <a:pt x="703" y="1596"/>
                  </a:cubicBezTo>
                  <a:close/>
                  <a:moveTo>
                    <a:pt x="6585" y="2072"/>
                  </a:moveTo>
                  <a:cubicBezTo>
                    <a:pt x="6585" y="2072"/>
                    <a:pt x="6585" y="2072"/>
                    <a:pt x="6585" y="2072"/>
                  </a:cubicBezTo>
                  <a:lnTo>
                    <a:pt x="6585" y="2072"/>
                  </a:lnTo>
                  <a:close/>
                  <a:moveTo>
                    <a:pt x="7084" y="2535"/>
                  </a:moveTo>
                  <a:lnTo>
                    <a:pt x="7084" y="2535"/>
                  </a:lnTo>
                  <a:cubicBezTo>
                    <a:pt x="7084" y="2536"/>
                    <a:pt x="7084" y="2536"/>
                    <a:pt x="7084" y="2537"/>
                  </a:cubicBezTo>
                  <a:lnTo>
                    <a:pt x="7084" y="2537"/>
                  </a:lnTo>
                  <a:cubicBezTo>
                    <a:pt x="7084" y="2537"/>
                    <a:pt x="7084" y="2537"/>
                    <a:pt x="7085" y="2537"/>
                  </a:cubicBezTo>
                  <a:lnTo>
                    <a:pt x="7084" y="2535"/>
                  </a:lnTo>
                  <a:close/>
                  <a:moveTo>
                    <a:pt x="7001" y="2537"/>
                  </a:moveTo>
                  <a:lnTo>
                    <a:pt x="7001" y="2548"/>
                  </a:lnTo>
                  <a:lnTo>
                    <a:pt x="7013" y="2548"/>
                  </a:lnTo>
                  <a:cubicBezTo>
                    <a:pt x="7013" y="2548"/>
                    <a:pt x="7013" y="2548"/>
                    <a:pt x="7001" y="2537"/>
                  </a:cubicBezTo>
                  <a:close/>
                  <a:moveTo>
                    <a:pt x="6537" y="1084"/>
                  </a:moveTo>
                  <a:cubicBezTo>
                    <a:pt x="6549" y="1084"/>
                    <a:pt x="6573" y="1096"/>
                    <a:pt x="6585" y="1108"/>
                  </a:cubicBezTo>
                  <a:cubicBezTo>
                    <a:pt x="6585" y="1120"/>
                    <a:pt x="6597" y="1132"/>
                    <a:pt x="6597" y="1132"/>
                  </a:cubicBezTo>
                  <a:cubicBezTo>
                    <a:pt x="6597" y="1132"/>
                    <a:pt x="6597" y="1120"/>
                    <a:pt x="6597" y="1108"/>
                  </a:cubicBezTo>
                  <a:cubicBezTo>
                    <a:pt x="6609" y="1120"/>
                    <a:pt x="6620" y="1132"/>
                    <a:pt x="6632" y="1132"/>
                  </a:cubicBezTo>
                  <a:cubicBezTo>
                    <a:pt x="6620" y="1155"/>
                    <a:pt x="6609" y="1167"/>
                    <a:pt x="6609" y="1203"/>
                  </a:cubicBezTo>
                  <a:lnTo>
                    <a:pt x="6656" y="1167"/>
                  </a:lnTo>
                  <a:lnTo>
                    <a:pt x="6656" y="1179"/>
                  </a:lnTo>
                  <a:lnTo>
                    <a:pt x="6692" y="1167"/>
                  </a:lnTo>
                  <a:cubicBezTo>
                    <a:pt x="6751" y="1203"/>
                    <a:pt x="6811" y="1239"/>
                    <a:pt x="6870" y="1286"/>
                  </a:cubicBezTo>
                  <a:cubicBezTo>
                    <a:pt x="6875" y="1287"/>
                    <a:pt x="6879" y="1288"/>
                    <a:pt x="6882" y="1288"/>
                  </a:cubicBezTo>
                  <a:cubicBezTo>
                    <a:pt x="6915" y="1288"/>
                    <a:pt x="6921" y="1249"/>
                    <a:pt x="6954" y="1249"/>
                  </a:cubicBezTo>
                  <a:cubicBezTo>
                    <a:pt x="6957" y="1249"/>
                    <a:pt x="6961" y="1250"/>
                    <a:pt x="6966" y="1251"/>
                  </a:cubicBezTo>
                  <a:cubicBezTo>
                    <a:pt x="6978" y="1263"/>
                    <a:pt x="7013" y="1274"/>
                    <a:pt x="6990" y="1298"/>
                  </a:cubicBezTo>
                  <a:cubicBezTo>
                    <a:pt x="6986" y="1297"/>
                    <a:pt x="6983" y="1296"/>
                    <a:pt x="6980" y="1296"/>
                  </a:cubicBezTo>
                  <a:cubicBezTo>
                    <a:pt x="6962" y="1296"/>
                    <a:pt x="6952" y="1322"/>
                    <a:pt x="6942" y="1322"/>
                  </a:cubicBezTo>
                  <a:cubicBezTo>
                    <a:pt x="6990" y="1358"/>
                    <a:pt x="7013" y="1417"/>
                    <a:pt x="7073" y="1429"/>
                  </a:cubicBezTo>
                  <a:lnTo>
                    <a:pt x="7073" y="1370"/>
                  </a:lnTo>
                  <a:cubicBezTo>
                    <a:pt x="7085" y="1382"/>
                    <a:pt x="7109" y="1405"/>
                    <a:pt x="7120" y="1417"/>
                  </a:cubicBezTo>
                  <a:cubicBezTo>
                    <a:pt x="7097" y="1429"/>
                    <a:pt x="7085" y="1465"/>
                    <a:pt x="7073" y="1465"/>
                  </a:cubicBezTo>
                  <a:cubicBezTo>
                    <a:pt x="7204" y="1465"/>
                    <a:pt x="7097" y="1536"/>
                    <a:pt x="7168" y="1572"/>
                  </a:cubicBezTo>
                  <a:cubicBezTo>
                    <a:pt x="7186" y="1563"/>
                    <a:pt x="7207" y="1559"/>
                    <a:pt x="7229" y="1559"/>
                  </a:cubicBezTo>
                  <a:cubicBezTo>
                    <a:pt x="7292" y="1559"/>
                    <a:pt x="7365" y="1590"/>
                    <a:pt x="7418" y="1608"/>
                  </a:cubicBezTo>
                  <a:cubicBezTo>
                    <a:pt x="7430" y="1632"/>
                    <a:pt x="7430" y="1644"/>
                    <a:pt x="7418" y="1655"/>
                  </a:cubicBezTo>
                  <a:cubicBezTo>
                    <a:pt x="7415" y="1642"/>
                    <a:pt x="7410" y="1638"/>
                    <a:pt x="7404" y="1638"/>
                  </a:cubicBezTo>
                  <a:cubicBezTo>
                    <a:pt x="7394" y="1638"/>
                    <a:pt x="7381" y="1649"/>
                    <a:pt x="7368" y="1649"/>
                  </a:cubicBezTo>
                  <a:cubicBezTo>
                    <a:pt x="7361" y="1649"/>
                    <a:pt x="7353" y="1645"/>
                    <a:pt x="7347" y="1632"/>
                  </a:cubicBezTo>
                  <a:lnTo>
                    <a:pt x="7347" y="1632"/>
                  </a:lnTo>
                  <a:cubicBezTo>
                    <a:pt x="7359" y="1679"/>
                    <a:pt x="7406" y="1703"/>
                    <a:pt x="7406" y="1751"/>
                  </a:cubicBezTo>
                  <a:cubicBezTo>
                    <a:pt x="7413" y="1737"/>
                    <a:pt x="7424" y="1731"/>
                    <a:pt x="7437" y="1731"/>
                  </a:cubicBezTo>
                  <a:cubicBezTo>
                    <a:pt x="7446" y="1731"/>
                    <a:pt x="7456" y="1734"/>
                    <a:pt x="7466" y="1739"/>
                  </a:cubicBezTo>
                  <a:cubicBezTo>
                    <a:pt x="7466" y="1763"/>
                    <a:pt x="7430" y="1786"/>
                    <a:pt x="7430" y="1810"/>
                  </a:cubicBezTo>
                  <a:cubicBezTo>
                    <a:pt x="7418" y="1798"/>
                    <a:pt x="7406" y="1798"/>
                    <a:pt x="7394" y="1786"/>
                  </a:cubicBezTo>
                  <a:lnTo>
                    <a:pt x="7394" y="1786"/>
                  </a:lnTo>
                  <a:cubicBezTo>
                    <a:pt x="7382" y="1822"/>
                    <a:pt x="7418" y="1822"/>
                    <a:pt x="7430" y="1834"/>
                  </a:cubicBezTo>
                  <a:cubicBezTo>
                    <a:pt x="7406" y="1858"/>
                    <a:pt x="7406" y="1882"/>
                    <a:pt x="7371" y="1882"/>
                  </a:cubicBezTo>
                  <a:cubicBezTo>
                    <a:pt x="7418" y="1905"/>
                    <a:pt x="7394" y="1929"/>
                    <a:pt x="7418" y="1965"/>
                  </a:cubicBezTo>
                  <a:cubicBezTo>
                    <a:pt x="7430" y="1949"/>
                    <a:pt x="7439" y="1944"/>
                    <a:pt x="7447" y="1944"/>
                  </a:cubicBezTo>
                  <a:cubicBezTo>
                    <a:pt x="7463" y="1944"/>
                    <a:pt x="7474" y="1965"/>
                    <a:pt x="7490" y="1965"/>
                  </a:cubicBezTo>
                  <a:cubicBezTo>
                    <a:pt x="7478" y="1953"/>
                    <a:pt x="7478" y="1929"/>
                    <a:pt x="7466" y="1917"/>
                  </a:cubicBezTo>
                  <a:cubicBezTo>
                    <a:pt x="7462" y="1937"/>
                    <a:pt x="7461" y="1944"/>
                    <a:pt x="7459" y="1944"/>
                  </a:cubicBezTo>
                  <a:cubicBezTo>
                    <a:pt x="7455" y="1944"/>
                    <a:pt x="7450" y="1904"/>
                    <a:pt x="7416" y="1904"/>
                  </a:cubicBezTo>
                  <a:cubicBezTo>
                    <a:pt x="7413" y="1904"/>
                    <a:pt x="7410" y="1905"/>
                    <a:pt x="7406" y="1905"/>
                  </a:cubicBezTo>
                  <a:cubicBezTo>
                    <a:pt x="7411" y="1898"/>
                    <a:pt x="7419" y="1895"/>
                    <a:pt x="7427" y="1895"/>
                  </a:cubicBezTo>
                  <a:cubicBezTo>
                    <a:pt x="7447" y="1895"/>
                    <a:pt x="7472" y="1911"/>
                    <a:pt x="7484" y="1911"/>
                  </a:cubicBezTo>
                  <a:cubicBezTo>
                    <a:pt x="7490" y="1911"/>
                    <a:pt x="7493" y="1906"/>
                    <a:pt x="7490" y="1894"/>
                  </a:cubicBezTo>
                  <a:lnTo>
                    <a:pt x="7490" y="1894"/>
                  </a:lnTo>
                  <a:cubicBezTo>
                    <a:pt x="7525" y="1953"/>
                    <a:pt x="7501" y="1965"/>
                    <a:pt x="7537" y="2036"/>
                  </a:cubicBezTo>
                  <a:cubicBezTo>
                    <a:pt x="7537" y="2022"/>
                    <a:pt x="7541" y="2017"/>
                    <a:pt x="7546" y="2017"/>
                  </a:cubicBezTo>
                  <a:cubicBezTo>
                    <a:pt x="7555" y="2017"/>
                    <a:pt x="7569" y="2030"/>
                    <a:pt x="7583" y="2030"/>
                  </a:cubicBezTo>
                  <a:cubicBezTo>
                    <a:pt x="7588" y="2030"/>
                    <a:pt x="7592" y="2029"/>
                    <a:pt x="7597" y="2025"/>
                  </a:cubicBezTo>
                  <a:lnTo>
                    <a:pt x="7597" y="2025"/>
                  </a:lnTo>
                  <a:cubicBezTo>
                    <a:pt x="7592" y="2049"/>
                    <a:pt x="7587" y="2055"/>
                    <a:pt x="7581" y="2055"/>
                  </a:cubicBezTo>
                  <a:cubicBezTo>
                    <a:pt x="7573" y="2055"/>
                    <a:pt x="7563" y="2046"/>
                    <a:pt x="7549" y="2046"/>
                  </a:cubicBezTo>
                  <a:cubicBezTo>
                    <a:pt x="7545" y="2046"/>
                    <a:pt x="7541" y="2047"/>
                    <a:pt x="7537" y="2048"/>
                  </a:cubicBezTo>
                  <a:cubicBezTo>
                    <a:pt x="7537" y="2084"/>
                    <a:pt x="7501" y="2084"/>
                    <a:pt x="7537" y="2120"/>
                  </a:cubicBezTo>
                  <a:cubicBezTo>
                    <a:pt x="7527" y="2134"/>
                    <a:pt x="7519" y="2139"/>
                    <a:pt x="7513" y="2139"/>
                  </a:cubicBezTo>
                  <a:cubicBezTo>
                    <a:pt x="7500" y="2139"/>
                    <a:pt x="7493" y="2118"/>
                    <a:pt x="7475" y="2118"/>
                  </a:cubicBezTo>
                  <a:cubicBezTo>
                    <a:pt x="7472" y="2118"/>
                    <a:pt x="7469" y="2119"/>
                    <a:pt x="7466" y="2120"/>
                  </a:cubicBezTo>
                  <a:cubicBezTo>
                    <a:pt x="7443" y="2109"/>
                    <a:pt x="7528" y="2012"/>
                    <a:pt x="7435" y="2012"/>
                  </a:cubicBezTo>
                  <a:cubicBezTo>
                    <a:pt x="7430" y="2012"/>
                    <a:pt x="7424" y="2012"/>
                    <a:pt x="7418" y="2013"/>
                  </a:cubicBezTo>
                  <a:cubicBezTo>
                    <a:pt x="7418" y="1989"/>
                    <a:pt x="7371" y="1965"/>
                    <a:pt x="7371" y="1941"/>
                  </a:cubicBezTo>
                  <a:cubicBezTo>
                    <a:pt x="7359" y="1965"/>
                    <a:pt x="7323" y="1989"/>
                    <a:pt x="7347" y="2025"/>
                  </a:cubicBezTo>
                  <a:lnTo>
                    <a:pt x="7406" y="2025"/>
                  </a:lnTo>
                  <a:cubicBezTo>
                    <a:pt x="7406" y="2048"/>
                    <a:pt x="7454" y="2072"/>
                    <a:pt x="7442" y="2084"/>
                  </a:cubicBezTo>
                  <a:cubicBezTo>
                    <a:pt x="7439" y="2081"/>
                    <a:pt x="7434" y="2079"/>
                    <a:pt x="7428" y="2079"/>
                  </a:cubicBezTo>
                  <a:cubicBezTo>
                    <a:pt x="7413" y="2079"/>
                    <a:pt x="7394" y="2090"/>
                    <a:pt x="7394" y="2108"/>
                  </a:cubicBezTo>
                  <a:cubicBezTo>
                    <a:pt x="7406" y="2096"/>
                    <a:pt x="7406" y="2096"/>
                    <a:pt x="7418" y="2096"/>
                  </a:cubicBezTo>
                  <a:cubicBezTo>
                    <a:pt x="7418" y="2132"/>
                    <a:pt x="7454" y="2156"/>
                    <a:pt x="7454" y="2203"/>
                  </a:cubicBezTo>
                  <a:cubicBezTo>
                    <a:pt x="7478" y="2167"/>
                    <a:pt x="7501" y="2167"/>
                    <a:pt x="7537" y="2132"/>
                  </a:cubicBezTo>
                  <a:cubicBezTo>
                    <a:pt x="7585" y="2156"/>
                    <a:pt x="7537" y="2167"/>
                    <a:pt x="7537" y="2191"/>
                  </a:cubicBezTo>
                  <a:cubicBezTo>
                    <a:pt x="7525" y="2179"/>
                    <a:pt x="7537" y="2179"/>
                    <a:pt x="7525" y="2179"/>
                  </a:cubicBezTo>
                  <a:cubicBezTo>
                    <a:pt x="7525" y="2191"/>
                    <a:pt x="7525" y="2203"/>
                    <a:pt x="7537" y="2215"/>
                  </a:cubicBezTo>
                  <a:cubicBezTo>
                    <a:pt x="7525" y="2227"/>
                    <a:pt x="7515" y="2232"/>
                    <a:pt x="7506" y="2232"/>
                  </a:cubicBezTo>
                  <a:cubicBezTo>
                    <a:pt x="7486" y="2232"/>
                    <a:pt x="7472" y="2210"/>
                    <a:pt x="7449" y="2210"/>
                  </a:cubicBezTo>
                  <a:cubicBezTo>
                    <a:pt x="7444" y="2210"/>
                    <a:pt x="7437" y="2211"/>
                    <a:pt x="7430" y="2215"/>
                  </a:cubicBezTo>
                  <a:cubicBezTo>
                    <a:pt x="7394" y="2227"/>
                    <a:pt x="7442" y="2263"/>
                    <a:pt x="7406" y="2275"/>
                  </a:cubicBezTo>
                  <a:lnTo>
                    <a:pt x="7418" y="2275"/>
                  </a:lnTo>
                  <a:lnTo>
                    <a:pt x="7418" y="2286"/>
                  </a:lnTo>
                  <a:cubicBezTo>
                    <a:pt x="7406" y="2310"/>
                    <a:pt x="7394" y="2322"/>
                    <a:pt x="7406" y="2358"/>
                  </a:cubicBezTo>
                  <a:cubicBezTo>
                    <a:pt x="7404" y="2356"/>
                    <a:pt x="7403" y="2355"/>
                    <a:pt x="7402" y="2355"/>
                  </a:cubicBezTo>
                  <a:lnTo>
                    <a:pt x="7402" y="2355"/>
                  </a:lnTo>
                  <a:cubicBezTo>
                    <a:pt x="7398" y="2355"/>
                    <a:pt x="7406" y="2374"/>
                    <a:pt x="7406" y="2394"/>
                  </a:cubicBezTo>
                  <a:cubicBezTo>
                    <a:pt x="7406" y="2404"/>
                    <a:pt x="7406" y="2447"/>
                    <a:pt x="7371" y="2447"/>
                  </a:cubicBezTo>
                  <a:cubicBezTo>
                    <a:pt x="7365" y="2447"/>
                    <a:pt x="7356" y="2445"/>
                    <a:pt x="7347" y="2441"/>
                  </a:cubicBezTo>
                  <a:cubicBezTo>
                    <a:pt x="7337" y="2446"/>
                    <a:pt x="7325" y="2449"/>
                    <a:pt x="7314" y="2449"/>
                  </a:cubicBezTo>
                  <a:cubicBezTo>
                    <a:pt x="7299" y="2449"/>
                    <a:pt x="7287" y="2443"/>
                    <a:pt x="7287" y="2429"/>
                  </a:cubicBezTo>
                  <a:cubicBezTo>
                    <a:pt x="7275" y="2441"/>
                    <a:pt x="7251" y="2441"/>
                    <a:pt x="7240" y="2441"/>
                  </a:cubicBezTo>
                  <a:lnTo>
                    <a:pt x="7228" y="2394"/>
                  </a:lnTo>
                  <a:cubicBezTo>
                    <a:pt x="7192" y="2417"/>
                    <a:pt x="7204" y="2453"/>
                    <a:pt x="7192" y="2501"/>
                  </a:cubicBezTo>
                  <a:cubicBezTo>
                    <a:pt x="7181" y="2493"/>
                    <a:pt x="7169" y="2491"/>
                    <a:pt x="7156" y="2491"/>
                  </a:cubicBezTo>
                  <a:cubicBezTo>
                    <a:pt x="7129" y="2491"/>
                    <a:pt x="7101" y="2504"/>
                    <a:pt x="7085" y="2513"/>
                  </a:cubicBezTo>
                  <a:lnTo>
                    <a:pt x="7061" y="2513"/>
                  </a:lnTo>
                  <a:lnTo>
                    <a:pt x="7084" y="2535"/>
                  </a:lnTo>
                  <a:lnTo>
                    <a:pt x="7084" y="2535"/>
                  </a:lnTo>
                  <a:cubicBezTo>
                    <a:pt x="7084" y="2531"/>
                    <a:pt x="7085" y="2527"/>
                    <a:pt x="7085" y="2525"/>
                  </a:cubicBezTo>
                  <a:lnTo>
                    <a:pt x="7085" y="2525"/>
                  </a:lnTo>
                  <a:cubicBezTo>
                    <a:pt x="7103" y="2531"/>
                    <a:pt x="7118" y="2531"/>
                    <a:pt x="7132" y="2531"/>
                  </a:cubicBezTo>
                  <a:cubicBezTo>
                    <a:pt x="7147" y="2531"/>
                    <a:pt x="7162" y="2531"/>
                    <a:pt x="7180" y="2537"/>
                  </a:cubicBezTo>
                  <a:cubicBezTo>
                    <a:pt x="7180" y="2525"/>
                    <a:pt x="7168" y="2513"/>
                    <a:pt x="7168" y="2501"/>
                  </a:cubicBezTo>
                  <a:lnTo>
                    <a:pt x="7168" y="2501"/>
                  </a:lnTo>
                  <a:cubicBezTo>
                    <a:pt x="7180" y="2501"/>
                    <a:pt x="7204" y="2513"/>
                    <a:pt x="7216" y="2537"/>
                  </a:cubicBezTo>
                  <a:cubicBezTo>
                    <a:pt x="7216" y="2560"/>
                    <a:pt x="7180" y="2560"/>
                    <a:pt x="7156" y="2560"/>
                  </a:cubicBezTo>
                  <a:cubicBezTo>
                    <a:pt x="7131" y="2552"/>
                    <a:pt x="7118" y="2543"/>
                    <a:pt x="7116" y="2543"/>
                  </a:cubicBezTo>
                  <a:lnTo>
                    <a:pt x="7116" y="2543"/>
                  </a:lnTo>
                  <a:cubicBezTo>
                    <a:pt x="7116" y="2543"/>
                    <a:pt x="7117" y="2545"/>
                    <a:pt x="7120" y="2548"/>
                  </a:cubicBezTo>
                  <a:cubicBezTo>
                    <a:pt x="7109" y="2554"/>
                    <a:pt x="7101" y="2556"/>
                    <a:pt x="7095" y="2556"/>
                  </a:cubicBezTo>
                  <a:cubicBezTo>
                    <a:pt x="7084" y="2556"/>
                    <a:pt x="7083" y="2546"/>
                    <a:pt x="7084" y="2537"/>
                  </a:cubicBezTo>
                  <a:lnTo>
                    <a:pt x="7084" y="2537"/>
                  </a:lnTo>
                  <a:cubicBezTo>
                    <a:pt x="7047" y="2537"/>
                    <a:pt x="7039" y="2552"/>
                    <a:pt x="7025" y="2552"/>
                  </a:cubicBezTo>
                  <a:cubicBezTo>
                    <a:pt x="7022" y="2552"/>
                    <a:pt x="7018" y="2551"/>
                    <a:pt x="7013" y="2548"/>
                  </a:cubicBezTo>
                  <a:lnTo>
                    <a:pt x="7013" y="2548"/>
                  </a:lnTo>
                  <a:cubicBezTo>
                    <a:pt x="7019" y="2554"/>
                    <a:pt x="7022" y="2557"/>
                    <a:pt x="7021" y="2557"/>
                  </a:cubicBezTo>
                  <a:cubicBezTo>
                    <a:pt x="7019" y="2557"/>
                    <a:pt x="7013" y="2554"/>
                    <a:pt x="7001" y="2548"/>
                  </a:cubicBezTo>
                  <a:cubicBezTo>
                    <a:pt x="7001" y="2548"/>
                    <a:pt x="7001" y="2548"/>
                    <a:pt x="6990" y="2537"/>
                  </a:cubicBezTo>
                  <a:lnTo>
                    <a:pt x="7001" y="2537"/>
                  </a:lnTo>
                  <a:lnTo>
                    <a:pt x="7001" y="2525"/>
                  </a:lnTo>
                  <a:cubicBezTo>
                    <a:pt x="6998" y="2510"/>
                    <a:pt x="6992" y="2506"/>
                    <a:pt x="6985" y="2506"/>
                  </a:cubicBezTo>
                  <a:cubicBezTo>
                    <a:pt x="6972" y="2506"/>
                    <a:pt x="6955" y="2519"/>
                    <a:pt x="6937" y="2519"/>
                  </a:cubicBezTo>
                  <a:cubicBezTo>
                    <a:pt x="6931" y="2519"/>
                    <a:pt x="6924" y="2517"/>
                    <a:pt x="6918" y="2513"/>
                  </a:cubicBezTo>
                  <a:lnTo>
                    <a:pt x="6930" y="2513"/>
                  </a:lnTo>
                  <a:cubicBezTo>
                    <a:pt x="6920" y="2493"/>
                    <a:pt x="6926" y="2443"/>
                    <a:pt x="6916" y="2443"/>
                  </a:cubicBezTo>
                  <a:cubicBezTo>
                    <a:pt x="6914" y="2443"/>
                    <a:pt x="6911" y="2446"/>
                    <a:pt x="6906" y="2453"/>
                  </a:cubicBezTo>
                  <a:cubicBezTo>
                    <a:pt x="6906" y="2449"/>
                    <a:pt x="6905" y="2448"/>
                    <a:pt x="6903" y="2448"/>
                  </a:cubicBezTo>
                  <a:cubicBezTo>
                    <a:pt x="6898" y="2448"/>
                    <a:pt x="6890" y="2453"/>
                    <a:pt x="6882" y="2453"/>
                  </a:cubicBezTo>
                  <a:cubicBezTo>
                    <a:pt x="6875" y="2460"/>
                    <a:pt x="6864" y="2463"/>
                    <a:pt x="6858" y="2464"/>
                  </a:cubicBezTo>
                  <a:lnTo>
                    <a:pt x="6858" y="2464"/>
                  </a:lnTo>
                  <a:cubicBezTo>
                    <a:pt x="6846" y="2441"/>
                    <a:pt x="6823" y="2441"/>
                    <a:pt x="6811" y="2417"/>
                  </a:cubicBezTo>
                  <a:cubicBezTo>
                    <a:pt x="6811" y="2417"/>
                    <a:pt x="6799" y="2406"/>
                    <a:pt x="6787" y="2406"/>
                  </a:cubicBezTo>
                  <a:cubicBezTo>
                    <a:pt x="6763" y="2406"/>
                    <a:pt x="6751" y="2406"/>
                    <a:pt x="6787" y="2394"/>
                  </a:cubicBezTo>
                  <a:lnTo>
                    <a:pt x="6787" y="2382"/>
                  </a:lnTo>
                  <a:cubicBezTo>
                    <a:pt x="6775" y="2382"/>
                    <a:pt x="6787" y="2370"/>
                    <a:pt x="6787" y="2370"/>
                  </a:cubicBezTo>
                  <a:cubicBezTo>
                    <a:pt x="6787" y="2275"/>
                    <a:pt x="6692" y="2310"/>
                    <a:pt x="6704" y="2227"/>
                  </a:cubicBezTo>
                  <a:cubicBezTo>
                    <a:pt x="6668" y="2227"/>
                    <a:pt x="6668" y="2263"/>
                    <a:pt x="6656" y="2275"/>
                  </a:cubicBezTo>
                  <a:cubicBezTo>
                    <a:pt x="6632" y="2275"/>
                    <a:pt x="6585" y="2251"/>
                    <a:pt x="6561" y="2239"/>
                  </a:cubicBezTo>
                  <a:cubicBezTo>
                    <a:pt x="6573" y="2191"/>
                    <a:pt x="6573" y="2084"/>
                    <a:pt x="6644" y="2072"/>
                  </a:cubicBezTo>
                  <a:cubicBezTo>
                    <a:pt x="6641" y="2061"/>
                    <a:pt x="6638" y="2057"/>
                    <a:pt x="6634" y="2057"/>
                  </a:cubicBezTo>
                  <a:cubicBezTo>
                    <a:pt x="6624" y="2057"/>
                    <a:pt x="6609" y="2088"/>
                    <a:pt x="6594" y="2088"/>
                  </a:cubicBezTo>
                  <a:cubicBezTo>
                    <a:pt x="6591" y="2088"/>
                    <a:pt x="6588" y="2087"/>
                    <a:pt x="6585" y="2084"/>
                  </a:cubicBezTo>
                  <a:lnTo>
                    <a:pt x="6585" y="2072"/>
                  </a:lnTo>
                  <a:cubicBezTo>
                    <a:pt x="6585" y="2096"/>
                    <a:pt x="6573" y="2120"/>
                    <a:pt x="6549" y="2144"/>
                  </a:cubicBezTo>
                  <a:cubicBezTo>
                    <a:pt x="6545" y="2147"/>
                    <a:pt x="6541" y="2149"/>
                    <a:pt x="6537" y="2149"/>
                  </a:cubicBezTo>
                  <a:cubicBezTo>
                    <a:pt x="6514" y="2149"/>
                    <a:pt x="6489" y="2106"/>
                    <a:pt x="6489" y="2096"/>
                  </a:cubicBezTo>
                  <a:lnTo>
                    <a:pt x="6549" y="2084"/>
                  </a:lnTo>
                  <a:cubicBezTo>
                    <a:pt x="6513" y="2036"/>
                    <a:pt x="6442" y="2072"/>
                    <a:pt x="6382" y="2036"/>
                  </a:cubicBezTo>
                  <a:cubicBezTo>
                    <a:pt x="6394" y="1989"/>
                    <a:pt x="6442" y="2001"/>
                    <a:pt x="6478" y="1989"/>
                  </a:cubicBezTo>
                  <a:lnTo>
                    <a:pt x="6466" y="1941"/>
                  </a:lnTo>
                  <a:lnTo>
                    <a:pt x="6501" y="1941"/>
                  </a:lnTo>
                  <a:cubicBezTo>
                    <a:pt x="6489" y="1905"/>
                    <a:pt x="6454" y="1905"/>
                    <a:pt x="6466" y="1858"/>
                  </a:cubicBezTo>
                  <a:lnTo>
                    <a:pt x="6466" y="1858"/>
                  </a:lnTo>
                  <a:cubicBezTo>
                    <a:pt x="6470" y="1861"/>
                    <a:pt x="6473" y="1862"/>
                    <a:pt x="6477" y="1862"/>
                  </a:cubicBezTo>
                  <a:cubicBezTo>
                    <a:pt x="6496" y="1862"/>
                    <a:pt x="6503" y="1820"/>
                    <a:pt x="6525" y="1820"/>
                  </a:cubicBezTo>
                  <a:cubicBezTo>
                    <a:pt x="6531" y="1820"/>
                    <a:pt x="6539" y="1824"/>
                    <a:pt x="6549" y="1834"/>
                  </a:cubicBezTo>
                  <a:cubicBezTo>
                    <a:pt x="6561" y="1810"/>
                    <a:pt x="6489" y="1798"/>
                    <a:pt x="6537" y="1786"/>
                  </a:cubicBezTo>
                  <a:cubicBezTo>
                    <a:pt x="6532" y="1785"/>
                    <a:pt x="6528" y="1784"/>
                    <a:pt x="6525" y="1784"/>
                  </a:cubicBezTo>
                  <a:cubicBezTo>
                    <a:pt x="6504" y="1784"/>
                    <a:pt x="6512" y="1812"/>
                    <a:pt x="6501" y="1822"/>
                  </a:cubicBezTo>
                  <a:cubicBezTo>
                    <a:pt x="6498" y="1823"/>
                    <a:pt x="6495" y="1823"/>
                    <a:pt x="6492" y="1823"/>
                  </a:cubicBezTo>
                  <a:cubicBezTo>
                    <a:pt x="6457" y="1823"/>
                    <a:pt x="6477" y="1761"/>
                    <a:pt x="6466" y="1739"/>
                  </a:cubicBezTo>
                  <a:cubicBezTo>
                    <a:pt x="6478" y="1739"/>
                    <a:pt x="6486" y="1742"/>
                    <a:pt x="6494" y="1742"/>
                  </a:cubicBezTo>
                  <a:cubicBezTo>
                    <a:pt x="6501" y="1742"/>
                    <a:pt x="6507" y="1739"/>
                    <a:pt x="6513" y="1727"/>
                  </a:cubicBezTo>
                  <a:cubicBezTo>
                    <a:pt x="6501" y="1715"/>
                    <a:pt x="6478" y="1691"/>
                    <a:pt x="6513" y="1667"/>
                  </a:cubicBezTo>
                  <a:cubicBezTo>
                    <a:pt x="6478" y="1667"/>
                    <a:pt x="6513" y="1632"/>
                    <a:pt x="6513" y="1608"/>
                  </a:cubicBezTo>
                  <a:lnTo>
                    <a:pt x="6513" y="1608"/>
                  </a:lnTo>
                  <a:cubicBezTo>
                    <a:pt x="6504" y="1626"/>
                    <a:pt x="6488" y="1651"/>
                    <a:pt x="6465" y="1651"/>
                  </a:cubicBezTo>
                  <a:cubicBezTo>
                    <a:pt x="6458" y="1651"/>
                    <a:pt x="6450" y="1649"/>
                    <a:pt x="6442" y="1644"/>
                  </a:cubicBezTo>
                  <a:cubicBezTo>
                    <a:pt x="6430" y="1620"/>
                    <a:pt x="6430" y="1608"/>
                    <a:pt x="6442" y="1560"/>
                  </a:cubicBezTo>
                  <a:lnTo>
                    <a:pt x="6442" y="1560"/>
                  </a:lnTo>
                  <a:lnTo>
                    <a:pt x="6418" y="1596"/>
                  </a:lnTo>
                  <a:cubicBezTo>
                    <a:pt x="6382" y="1548"/>
                    <a:pt x="6466" y="1536"/>
                    <a:pt x="6466" y="1489"/>
                  </a:cubicBezTo>
                  <a:cubicBezTo>
                    <a:pt x="6478" y="1513"/>
                    <a:pt x="6478" y="1524"/>
                    <a:pt x="6501" y="1548"/>
                  </a:cubicBezTo>
                  <a:cubicBezTo>
                    <a:pt x="6489" y="1524"/>
                    <a:pt x="6478" y="1477"/>
                    <a:pt x="6466" y="1429"/>
                  </a:cubicBezTo>
                  <a:lnTo>
                    <a:pt x="6537" y="1405"/>
                  </a:lnTo>
                  <a:cubicBezTo>
                    <a:pt x="6513" y="1394"/>
                    <a:pt x="6549" y="1358"/>
                    <a:pt x="6513" y="1346"/>
                  </a:cubicBezTo>
                  <a:cubicBezTo>
                    <a:pt x="6521" y="1340"/>
                    <a:pt x="6526" y="1338"/>
                    <a:pt x="6531" y="1338"/>
                  </a:cubicBezTo>
                  <a:cubicBezTo>
                    <a:pt x="6555" y="1338"/>
                    <a:pt x="6541" y="1407"/>
                    <a:pt x="6561" y="1417"/>
                  </a:cubicBezTo>
                  <a:cubicBezTo>
                    <a:pt x="6609" y="1370"/>
                    <a:pt x="6525" y="1346"/>
                    <a:pt x="6597" y="1310"/>
                  </a:cubicBezTo>
                  <a:lnTo>
                    <a:pt x="6597" y="1310"/>
                  </a:lnTo>
                  <a:lnTo>
                    <a:pt x="6620" y="1334"/>
                  </a:lnTo>
                  <a:cubicBezTo>
                    <a:pt x="6632" y="1322"/>
                    <a:pt x="6632" y="1274"/>
                    <a:pt x="6644" y="1274"/>
                  </a:cubicBezTo>
                  <a:lnTo>
                    <a:pt x="6644" y="1274"/>
                  </a:lnTo>
                  <a:cubicBezTo>
                    <a:pt x="6632" y="1274"/>
                    <a:pt x="6632" y="1286"/>
                    <a:pt x="6632" y="1298"/>
                  </a:cubicBezTo>
                  <a:cubicBezTo>
                    <a:pt x="6573" y="1263"/>
                    <a:pt x="6620" y="1191"/>
                    <a:pt x="6549" y="1167"/>
                  </a:cubicBezTo>
                  <a:lnTo>
                    <a:pt x="6537" y="1191"/>
                  </a:lnTo>
                  <a:cubicBezTo>
                    <a:pt x="6537" y="1155"/>
                    <a:pt x="6513" y="1108"/>
                    <a:pt x="6537" y="1084"/>
                  </a:cubicBezTo>
                  <a:close/>
                  <a:moveTo>
                    <a:pt x="7621" y="2560"/>
                  </a:moveTo>
                  <a:cubicBezTo>
                    <a:pt x="7632" y="2583"/>
                    <a:pt x="7612" y="2594"/>
                    <a:pt x="7599" y="2606"/>
                  </a:cubicBezTo>
                  <a:lnTo>
                    <a:pt x="7599" y="2606"/>
                  </a:lnTo>
                  <a:cubicBezTo>
                    <a:pt x="7605" y="2588"/>
                    <a:pt x="7612" y="2572"/>
                    <a:pt x="7621" y="2560"/>
                  </a:cubicBezTo>
                  <a:close/>
                  <a:moveTo>
                    <a:pt x="7515" y="2750"/>
                  </a:moveTo>
                  <a:lnTo>
                    <a:pt x="7515" y="2750"/>
                  </a:lnTo>
                  <a:cubicBezTo>
                    <a:pt x="7514" y="2750"/>
                    <a:pt x="7514" y="2751"/>
                    <a:pt x="7513" y="2751"/>
                  </a:cubicBezTo>
                  <a:cubicBezTo>
                    <a:pt x="7515" y="2752"/>
                    <a:pt x="7515" y="2753"/>
                    <a:pt x="7516" y="2753"/>
                  </a:cubicBezTo>
                  <a:cubicBezTo>
                    <a:pt x="7516" y="2753"/>
                    <a:pt x="7516" y="2752"/>
                    <a:pt x="7515" y="2750"/>
                  </a:cubicBezTo>
                  <a:close/>
                  <a:moveTo>
                    <a:pt x="7162" y="2818"/>
                  </a:moveTo>
                  <a:cubicBezTo>
                    <a:pt x="7163" y="2819"/>
                    <a:pt x="7165" y="2821"/>
                    <a:pt x="7168" y="2822"/>
                  </a:cubicBezTo>
                  <a:cubicBezTo>
                    <a:pt x="7166" y="2821"/>
                    <a:pt x="7163" y="2819"/>
                    <a:pt x="7162" y="2818"/>
                  </a:cubicBezTo>
                  <a:close/>
                  <a:moveTo>
                    <a:pt x="4906" y="0"/>
                  </a:moveTo>
                  <a:cubicBezTo>
                    <a:pt x="4873" y="33"/>
                    <a:pt x="4870" y="97"/>
                    <a:pt x="4804" y="97"/>
                  </a:cubicBezTo>
                  <a:cubicBezTo>
                    <a:pt x="4799" y="97"/>
                    <a:pt x="4793" y="97"/>
                    <a:pt x="4787" y="96"/>
                  </a:cubicBezTo>
                  <a:lnTo>
                    <a:pt x="4823" y="48"/>
                  </a:lnTo>
                  <a:cubicBezTo>
                    <a:pt x="4817" y="47"/>
                    <a:pt x="4812" y="47"/>
                    <a:pt x="4808" y="47"/>
                  </a:cubicBezTo>
                  <a:cubicBezTo>
                    <a:pt x="4745" y="47"/>
                    <a:pt x="4781" y="120"/>
                    <a:pt x="4704" y="120"/>
                  </a:cubicBezTo>
                  <a:cubicBezTo>
                    <a:pt x="4739" y="120"/>
                    <a:pt x="4680" y="167"/>
                    <a:pt x="4739" y="167"/>
                  </a:cubicBezTo>
                  <a:cubicBezTo>
                    <a:pt x="4717" y="182"/>
                    <a:pt x="4691" y="192"/>
                    <a:pt x="4662" y="192"/>
                  </a:cubicBezTo>
                  <a:cubicBezTo>
                    <a:pt x="4645" y="192"/>
                    <a:pt x="4626" y="188"/>
                    <a:pt x="4608" y="179"/>
                  </a:cubicBezTo>
                  <a:cubicBezTo>
                    <a:pt x="4596" y="191"/>
                    <a:pt x="4608" y="203"/>
                    <a:pt x="4608" y="215"/>
                  </a:cubicBezTo>
                  <a:cubicBezTo>
                    <a:pt x="4619" y="222"/>
                    <a:pt x="4628" y="225"/>
                    <a:pt x="4636" y="225"/>
                  </a:cubicBezTo>
                  <a:cubicBezTo>
                    <a:pt x="4656" y="225"/>
                    <a:pt x="4672" y="210"/>
                    <a:pt x="4689" y="210"/>
                  </a:cubicBezTo>
                  <a:cubicBezTo>
                    <a:pt x="4697" y="210"/>
                    <a:pt x="4706" y="214"/>
                    <a:pt x="4715" y="227"/>
                  </a:cubicBezTo>
                  <a:lnTo>
                    <a:pt x="4751" y="179"/>
                  </a:lnTo>
                  <a:cubicBezTo>
                    <a:pt x="4799" y="191"/>
                    <a:pt x="4799" y="239"/>
                    <a:pt x="4775" y="262"/>
                  </a:cubicBezTo>
                  <a:cubicBezTo>
                    <a:pt x="4783" y="262"/>
                    <a:pt x="4791" y="257"/>
                    <a:pt x="4795" y="257"/>
                  </a:cubicBezTo>
                  <a:cubicBezTo>
                    <a:pt x="4797" y="257"/>
                    <a:pt x="4799" y="258"/>
                    <a:pt x="4799" y="262"/>
                  </a:cubicBezTo>
                  <a:cubicBezTo>
                    <a:pt x="4802" y="286"/>
                    <a:pt x="4800" y="293"/>
                    <a:pt x="4794" y="293"/>
                  </a:cubicBezTo>
                  <a:cubicBezTo>
                    <a:pt x="4786" y="293"/>
                    <a:pt x="4769" y="274"/>
                    <a:pt x="4756" y="274"/>
                  </a:cubicBezTo>
                  <a:cubicBezTo>
                    <a:pt x="4748" y="274"/>
                    <a:pt x="4742" y="280"/>
                    <a:pt x="4739" y="298"/>
                  </a:cubicBezTo>
                  <a:lnTo>
                    <a:pt x="4763" y="298"/>
                  </a:lnTo>
                  <a:cubicBezTo>
                    <a:pt x="4771" y="330"/>
                    <a:pt x="4742" y="340"/>
                    <a:pt x="4707" y="340"/>
                  </a:cubicBezTo>
                  <a:cubicBezTo>
                    <a:pt x="4690" y="340"/>
                    <a:pt x="4672" y="338"/>
                    <a:pt x="4656" y="334"/>
                  </a:cubicBezTo>
                  <a:cubicBezTo>
                    <a:pt x="4620" y="310"/>
                    <a:pt x="4573" y="310"/>
                    <a:pt x="4573" y="274"/>
                  </a:cubicBezTo>
                  <a:lnTo>
                    <a:pt x="4632" y="251"/>
                  </a:lnTo>
                  <a:cubicBezTo>
                    <a:pt x="4625" y="246"/>
                    <a:pt x="4618" y="244"/>
                    <a:pt x="4611" y="244"/>
                  </a:cubicBezTo>
                  <a:cubicBezTo>
                    <a:pt x="4582" y="244"/>
                    <a:pt x="4553" y="274"/>
                    <a:pt x="4525" y="274"/>
                  </a:cubicBezTo>
                  <a:cubicBezTo>
                    <a:pt x="4525" y="262"/>
                    <a:pt x="4513" y="262"/>
                    <a:pt x="4513" y="262"/>
                  </a:cubicBezTo>
                  <a:cubicBezTo>
                    <a:pt x="4513" y="262"/>
                    <a:pt x="4513" y="274"/>
                    <a:pt x="4513" y="274"/>
                  </a:cubicBezTo>
                  <a:cubicBezTo>
                    <a:pt x="4513" y="274"/>
                    <a:pt x="4501" y="262"/>
                    <a:pt x="4501" y="262"/>
                  </a:cubicBezTo>
                  <a:cubicBezTo>
                    <a:pt x="4473" y="262"/>
                    <a:pt x="4436" y="278"/>
                    <a:pt x="4411" y="278"/>
                  </a:cubicBezTo>
                  <a:cubicBezTo>
                    <a:pt x="4404" y="278"/>
                    <a:pt x="4399" y="277"/>
                    <a:pt x="4394" y="274"/>
                  </a:cubicBezTo>
                  <a:lnTo>
                    <a:pt x="4394" y="274"/>
                  </a:lnTo>
                  <a:lnTo>
                    <a:pt x="4406" y="310"/>
                  </a:lnTo>
                  <a:lnTo>
                    <a:pt x="4406" y="286"/>
                  </a:lnTo>
                  <a:cubicBezTo>
                    <a:pt x="4430" y="286"/>
                    <a:pt x="4465" y="310"/>
                    <a:pt x="4453" y="334"/>
                  </a:cubicBezTo>
                  <a:cubicBezTo>
                    <a:pt x="4444" y="338"/>
                    <a:pt x="4435" y="339"/>
                    <a:pt x="4427" y="339"/>
                  </a:cubicBezTo>
                  <a:cubicBezTo>
                    <a:pt x="4387" y="339"/>
                    <a:pt x="4368" y="294"/>
                    <a:pt x="4358" y="274"/>
                  </a:cubicBezTo>
                  <a:cubicBezTo>
                    <a:pt x="4363" y="248"/>
                    <a:pt x="4375" y="243"/>
                    <a:pt x="4389" y="243"/>
                  </a:cubicBezTo>
                  <a:cubicBezTo>
                    <a:pt x="4400" y="243"/>
                    <a:pt x="4411" y="246"/>
                    <a:pt x="4421" y="246"/>
                  </a:cubicBezTo>
                  <a:cubicBezTo>
                    <a:pt x="4429" y="246"/>
                    <a:pt x="4436" y="244"/>
                    <a:pt x="4442" y="239"/>
                  </a:cubicBezTo>
                  <a:cubicBezTo>
                    <a:pt x="4433" y="221"/>
                    <a:pt x="4422" y="216"/>
                    <a:pt x="4409" y="216"/>
                  </a:cubicBezTo>
                  <a:cubicBezTo>
                    <a:pt x="4395" y="216"/>
                    <a:pt x="4377" y="222"/>
                    <a:pt x="4354" y="222"/>
                  </a:cubicBezTo>
                  <a:cubicBezTo>
                    <a:pt x="4341" y="222"/>
                    <a:pt x="4327" y="220"/>
                    <a:pt x="4311" y="215"/>
                  </a:cubicBezTo>
                  <a:cubicBezTo>
                    <a:pt x="4323" y="185"/>
                    <a:pt x="4343" y="185"/>
                    <a:pt x="4363" y="185"/>
                  </a:cubicBezTo>
                  <a:cubicBezTo>
                    <a:pt x="4382" y="185"/>
                    <a:pt x="4400" y="185"/>
                    <a:pt x="4406" y="155"/>
                  </a:cubicBezTo>
                  <a:cubicBezTo>
                    <a:pt x="4355" y="155"/>
                    <a:pt x="4339" y="181"/>
                    <a:pt x="4305" y="181"/>
                  </a:cubicBezTo>
                  <a:cubicBezTo>
                    <a:pt x="4300" y="181"/>
                    <a:pt x="4294" y="181"/>
                    <a:pt x="4287" y="179"/>
                  </a:cubicBezTo>
                  <a:cubicBezTo>
                    <a:pt x="4287" y="155"/>
                    <a:pt x="4334" y="143"/>
                    <a:pt x="4334" y="120"/>
                  </a:cubicBezTo>
                  <a:lnTo>
                    <a:pt x="4299" y="108"/>
                  </a:lnTo>
                  <a:cubicBezTo>
                    <a:pt x="4382" y="96"/>
                    <a:pt x="4275" y="36"/>
                    <a:pt x="4346" y="12"/>
                  </a:cubicBezTo>
                  <a:cubicBezTo>
                    <a:pt x="4341" y="9"/>
                    <a:pt x="4336" y="7"/>
                    <a:pt x="4332" y="7"/>
                  </a:cubicBezTo>
                  <a:cubicBezTo>
                    <a:pt x="4311" y="7"/>
                    <a:pt x="4297" y="41"/>
                    <a:pt x="4270" y="41"/>
                  </a:cubicBezTo>
                  <a:cubicBezTo>
                    <a:pt x="4264" y="41"/>
                    <a:pt x="4258" y="40"/>
                    <a:pt x="4251" y="36"/>
                  </a:cubicBezTo>
                  <a:lnTo>
                    <a:pt x="4251" y="36"/>
                  </a:lnTo>
                  <a:cubicBezTo>
                    <a:pt x="4263" y="60"/>
                    <a:pt x="4311" y="96"/>
                    <a:pt x="4263" y="120"/>
                  </a:cubicBezTo>
                  <a:lnTo>
                    <a:pt x="4215" y="108"/>
                  </a:lnTo>
                  <a:cubicBezTo>
                    <a:pt x="4192" y="84"/>
                    <a:pt x="4263" y="48"/>
                    <a:pt x="4227" y="24"/>
                  </a:cubicBezTo>
                  <a:lnTo>
                    <a:pt x="4227" y="24"/>
                  </a:lnTo>
                  <a:lnTo>
                    <a:pt x="4168" y="48"/>
                  </a:lnTo>
                  <a:cubicBezTo>
                    <a:pt x="4180" y="72"/>
                    <a:pt x="4203" y="72"/>
                    <a:pt x="4192" y="96"/>
                  </a:cubicBezTo>
                  <a:cubicBezTo>
                    <a:pt x="4189" y="95"/>
                    <a:pt x="4187" y="95"/>
                    <a:pt x="4185" y="95"/>
                  </a:cubicBezTo>
                  <a:cubicBezTo>
                    <a:pt x="4154" y="95"/>
                    <a:pt x="4142" y="170"/>
                    <a:pt x="4120" y="203"/>
                  </a:cubicBezTo>
                  <a:cubicBezTo>
                    <a:pt x="4084" y="203"/>
                    <a:pt x="4072" y="203"/>
                    <a:pt x="4049" y="179"/>
                  </a:cubicBezTo>
                  <a:cubicBezTo>
                    <a:pt x="3989" y="239"/>
                    <a:pt x="3906" y="262"/>
                    <a:pt x="3846" y="310"/>
                  </a:cubicBezTo>
                  <a:cubicBezTo>
                    <a:pt x="3882" y="274"/>
                    <a:pt x="3834" y="262"/>
                    <a:pt x="3811" y="239"/>
                  </a:cubicBezTo>
                  <a:cubicBezTo>
                    <a:pt x="3858" y="227"/>
                    <a:pt x="3846" y="167"/>
                    <a:pt x="3834" y="131"/>
                  </a:cubicBezTo>
                  <a:lnTo>
                    <a:pt x="3834" y="131"/>
                  </a:lnTo>
                  <a:cubicBezTo>
                    <a:pt x="3811" y="143"/>
                    <a:pt x="3799" y="203"/>
                    <a:pt x="3811" y="215"/>
                  </a:cubicBezTo>
                  <a:cubicBezTo>
                    <a:pt x="3806" y="214"/>
                    <a:pt x="3802" y="213"/>
                    <a:pt x="3799" y="213"/>
                  </a:cubicBezTo>
                  <a:cubicBezTo>
                    <a:pt x="3773" y="213"/>
                    <a:pt x="3778" y="244"/>
                    <a:pt x="3758" y="244"/>
                  </a:cubicBezTo>
                  <a:cubicBezTo>
                    <a:pt x="3753" y="244"/>
                    <a:pt x="3747" y="243"/>
                    <a:pt x="3739" y="239"/>
                  </a:cubicBezTo>
                  <a:cubicBezTo>
                    <a:pt x="3703" y="227"/>
                    <a:pt x="3739" y="179"/>
                    <a:pt x="3727" y="167"/>
                  </a:cubicBezTo>
                  <a:lnTo>
                    <a:pt x="3727" y="167"/>
                  </a:lnTo>
                  <a:cubicBezTo>
                    <a:pt x="3668" y="179"/>
                    <a:pt x="3727" y="227"/>
                    <a:pt x="3668" y="227"/>
                  </a:cubicBezTo>
                  <a:cubicBezTo>
                    <a:pt x="3668" y="227"/>
                    <a:pt x="3668" y="227"/>
                    <a:pt x="3668" y="215"/>
                  </a:cubicBezTo>
                  <a:cubicBezTo>
                    <a:pt x="3632" y="215"/>
                    <a:pt x="3596" y="239"/>
                    <a:pt x="3596" y="262"/>
                  </a:cubicBezTo>
                  <a:cubicBezTo>
                    <a:pt x="3584" y="247"/>
                    <a:pt x="3571" y="242"/>
                    <a:pt x="3559" y="242"/>
                  </a:cubicBezTo>
                  <a:cubicBezTo>
                    <a:pt x="3539" y="242"/>
                    <a:pt x="3522" y="255"/>
                    <a:pt x="3509" y="255"/>
                  </a:cubicBezTo>
                  <a:cubicBezTo>
                    <a:pt x="3500" y="255"/>
                    <a:pt x="3493" y="248"/>
                    <a:pt x="3489" y="227"/>
                  </a:cubicBezTo>
                  <a:lnTo>
                    <a:pt x="3489" y="227"/>
                  </a:lnTo>
                  <a:cubicBezTo>
                    <a:pt x="3418" y="274"/>
                    <a:pt x="3513" y="262"/>
                    <a:pt x="3501" y="286"/>
                  </a:cubicBezTo>
                  <a:cubicBezTo>
                    <a:pt x="3486" y="309"/>
                    <a:pt x="3456" y="317"/>
                    <a:pt x="3431" y="317"/>
                  </a:cubicBezTo>
                  <a:cubicBezTo>
                    <a:pt x="3416" y="317"/>
                    <a:pt x="3403" y="314"/>
                    <a:pt x="3394" y="310"/>
                  </a:cubicBezTo>
                  <a:cubicBezTo>
                    <a:pt x="3418" y="310"/>
                    <a:pt x="3430" y="286"/>
                    <a:pt x="3441" y="286"/>
                  </a:cubicBezTo>
                  <a:lnTo>
                    <a:pt x="3418" y="251"/>
                  </a:lnTo>
                  <a:cubicBezTo>
                    <a:pt x="3413" y="250"/>
                    <a:pt x="3409" y="250"/>
                    <a:pt x="3405" y="250"/>
                  </a:cubicBezTo>
                  <a:cubicBezTo>
                    <a:pt x="3320" y="250"/>
                    <a:pt x="3372" y="358"/>
                    <a:pt x="3298" y="358"/>
                  </a:cubicBezTo>
                  <a:cubicBezTo>
                    <a:pt x="3295" y="358"/>
                    <a:pt x="3291" y="358"/>
                    <a:pt x="3287" y="358"/>
                  </a:cubicBezTo>
                  <a:cubicBezTo>
                    <a:pt x="3322" y="322"/>
                    <a:pt x="3287" y="322"/>
                    <a:pt x="3299" y="274"/>
                  </a:cubicBezTo>
                  <a:lnTo>
                    <a:pt x="3299" y="274"/>
                  </a:lnTo>
                  <a:cubicBezTo>
                    <a:pt x="3287" y="298"/>
                    <a:pt x="3215" y="298"/>
                    <a:pt x="3275" y="322"/>
                  </a:cubicBezTo>
                  <a:cubicBezTo>
                    <a:pt x="3239" y="334"/>
                    <a:pt x="3203" y="334"/>
                    <a:pt x="3180" y="334"/>
                  </a:cubicBezTo>
                  <a:cubicBezTo>
                    <a:pt x="3156" y="358"/>
                    <a:pt x="3132" y="381"/>
                    <a:pt x="3120" y="417"/>
                  </a:cubicBezTo>
                  <a:cubicBezTo>
                    <a:pt x="3072" y="417"/>
                    <a:pt x="3025" y="405"/>
                    <a:pt x="3001" y="393"/>
                  </a:cubicBezTo>
                  <a:cubicBezTo>
                    <a:pt x="2906" y="453"/>
                    <a:pt x="2799" y="441"/>
                    <a:pt x="2703" y="512"/>
                  </a:cubicBezTo>
                  <a:lnTo>
                    <a:pt x="2715" y="512"/>
                  </a:lnTo>
                  <a:cubicBezTo>
                    <a:pt x="2632" y="536"/>
                    <a:pt x="2775" y="560"/>
                    <a:pt x="2691" y="584"/>
                  </a:cubicBezTo>
                  <a:cubicBezTo>
                    <a:pt x="2686" y="558"/>
                    <a:pt x="2672" y="552"/>
                    <a:pt x="2654" y="552"/>
                  </a:cubicBezTo>
                  <a:cubicBezTo>
                    <a:pt x="2641" y="552"/>
                    <a:pt x="2627" y="555"/>
                    <a:pt x="2613" y="555"/>
                  </a:cubicBezTo>
                  <a:cubicBezTo>
                    <a:pt x="2602" y="555"/>
                    <a:pt x="2593" y="554"/>
                    <a:pt x="2584" y="548"/>
                  </a:cubicBezTo>
                  <a:cubicBezTo>
                    <a:pt x="2477" y="572"/>
                    <a:pt x="2429" y="667"/>
                    <a:pt x="2322" y="667"/>
                  </a:cubicBezTo>
                  <a:cubicBezTo>
                    <a:pt x="2322" y="667"/>
                    <a:pt x="2322" y="643"/>
                    <a:pt x="2334" y="632"/>
                  </a:cubicBezTo>
                  <a:lnTo>
                    <a:pt x="2334" y="632"/>
                  </a:lnTo>
                  <a:cubicBezTo>
                    <a:pt x="2251" y="655"/>
                    <a:pt x="2203" y="691"/>
                    <a:pt x="2144" y="715"/>
                  </a:cubicBezTo>
                  <a:lnTo>
                    <a:pt x="2144" y="703"/>
                  </a:lnTo>
                  <a:cubicBezTo>
                    <a:pt x="2025" y="715"/>
                    <a:pt x="1953" y="810"/>
                    <a:pt x="1858" y="882"/>
                  </a:cubicBezTo>
                  <a:cubicBezTo>
                    <a:pt x="1858" y="870"/>
                    <a:pt x="1858" y="846"/>
                    <a:pt x="1858" y="834"/>
                  </a:cubicBezTo>
                  <a:cubicBezTo>
                    <a:pt x="1798" y="858"/>
                    <a:pt x="1715" y="893"/>
                    <a:pt x="1703" y="953"/>
                  </a:cubicBezTo>
                  <a:cubicBezTo>
                    <a:pt x="1694" y="952"/>
                    <a:pt x="1686" y="951"/>
                    <a:pt x="1680" y="951"/>
                  </a:cubicBezTo>
                  <a:cubicBezTo>
                    <a:pt x="1629" y="951"/>
                    <a:pt x="1657" y="989"/>
                    <a:pt x="1572" y="989"/>
                  </a:cubicBezTo>
                  <a:cubicBezTo>
                    <a:pt x="1560" y="977"/>
                    <a:pt x="1572" y="977"/>
                    <a:pt x="1572" y="965"/>
                  </a:cubicBezTo>
                  <a:lnTo>
                    <a:pt x="1572" y="965"/>
                  </a:lnTo>
                  <a:cubicBezTo>
                    <a:pt x="1525" y="977"/>
                    <a:pt x="1501" y="1001"/>
                    <a:pt x="1465" y="1013"/>
                  </a:cubicBezTo>
                  <a:cubicBezTo>
                    <a:pt x="1394" y="1096"/>
                    <a:pt x="1417" y="1167"/>
                    <a:pt x="1310" y="1203"/>
                  </a:cubicBezTo>
                  <a:cubicBezTo>
                    <a:pt x="1263" y="1143"/>
                    <a:pt x="1358" y="1155"/>
                    <a:pt x="1322" y="1096"/>
                  </a:cubicBezTo>
                  <a:lnTo>
                    <a:pt x="1322" y="1096"/>
                  </a:lnTo>
                  <a:cubicBezTo>
                    <a:pt x="1310" y="1120"/>
                    <a:pt x="1310" y="1143"/>
                    <a:pt x="1275" y="1143"/>
                  </a:cubicBezTo>
                  <a:cubicBezTo>
                    <a:pt x="1275" y="1108"/>
                    <a:pt x="1263" y="1132"/>
                    <a:pt x="1263" y="1096"/>
                  </a:cubicBezTo>
                  <a:cubicBezTo>
                    <a:pt x="1227" y="1096"/>
                    <a:pt x="1227" y="1215"/>
                    <a:pt x="1215" y="1215"/>
                  </a:cubicBezTo>
                  <a:cubicBezTo>
                    <a:pt x="1221" y="1221"/>
                    <a:pt x="1227" y="1224"/>
                    <a:pt x="1233" y="1224"/>
                  </a:cubicBezTo>
                  <a:cubicBezTo>
                    <a:pt x="1239" y="1224"/>
                    <a:pt x="1245" y="1221"/>
                    <a:pt x="1251" y="1215"/>
                  </a:cubicBezTo>
                  <a:lnTo>
                    <a:pt x="1251" y="1215"/>
                  </a:lnTo>
                  <a:cubicBezTo>
                    <a:pt x="1251" y="1263"/>
                    <a:pt x="1167" y="1274"/>
                    <a:pt x="1132" y="1322"/>
                  </a:cubicBezTo>
                  <a:cubicBezTo>
                    <a:pt x="1138" y="1316"/>
                    <a:pt x="1152" y="1310"/>
                    <a:pt x="1167" y="1310"/>
                  </a:cubicBezTo>
                  <a:cubicBezTo>
                    <a:pt x="1182" y="1310"/>
                    <a:pt x="1197" y="1316"/>
                    <a:pt x="1203" y="1334"/>
                  </a:cubicBezTo>
                  <a:cubicBezTo>
                    <a:pt x="1132" y="1358"/>
                    <a:pt x="1144" y="1441"/>
                    <a:pt x="1120" y="1489"/>
                  </a:cubicBezTo>
                  <a:cubicBezTo>
                    <a:pt x="1116" y="1489"/>
                    <a:pt x="1112" y="1490"/>
                    <a:pt x="1109" y="1490"/>
                  </a:cubicBezTo>
                  <a:cubicBezTo>
                    <a:pt x="1058" y="1490"/>
                    <a:pt x="1129" y="1403"/>
                    <a:pt x="1084" y="1370"/>
                  </a:cubicBezTo>
                  <a:cubicBezTo>
                    <a:pt x="1072" y="1358"/>
                    <a:pt x="1024" y="1334"/>
                    <a:pt x="1036" y="1310"/>
                  </a:cubicBezTo>
                  <a:lnTo>
                    <a:pt x="1036" y="1310"/>
                  </a:lnTo>
                  <a:cubicBezTo>
                    <a:pt x="977" y="1334"/>
                    <a:pt x="965" y="1394"/>
                    <a:pt x="929" y="1429"/>
                  </a:cubicBezTo>
                  <a:lnTo>
                    <a:pt x="917" y="1417"/>
                  </a:lnTo>
                  <a:cubicBezTo>
                    <a:pt x="858" y="1465"/>
                    <a:pt x="834" y="1560"/>
                    <a:pt x="763" y="1572"/>
                  </a:cubicBezTo>
                  <a:lnTo>
                    <a:pt x="798" y="1572"/>
                  </a:lnTo>
                  <a:cubicBezTo>
                    <a:pt x="798" y="1584"/>
                    <a:pt x="763" y="1596"/>
                    <a:pt x="763" y="1632"/>
                  </a:cubicBezTo>
                  <a:cubicBezTo>
                    <a:pt x="752" y="1621"/>
                    <a:pt x="713" y="1620"/>
                    <a:pt x="705" y="1603"/>
                  </a:cubicBezTo>
                  <a:lnTo>
                    <a:pt x="705" y="1603"/>
                  </a:lnTo>
                  <a:cubicBezTo>
                    <a:pt x="719" y="1682"/>
                    <a:pt x="596" y="1729"/>
                    <a:pt x="608" y="1810"/>
                  </a:cubicBezTo>
                  <a:cubicBezTo>
                    <a:pt x="572" y="1810"/>
                    <a:pt x="572" y="1775"/>
                    <a:pt x="560" y="1751"/>
                  </a:cubicBezTo>
                  <a:cubicBezTo>
                    <a:pt x="608" y="1739"/>
                    <a:pt x="632" y="1739"/>
                    <a:pt x="632" y="1703"/>
                  </a:cubicBezTo>
                  <a:lnTo>
                    <a:pt x="632" y="1703"/>
                  </a:lnTo>
                  <a:cubicBezTo>
                    <a:pt x="616" y="1713"/>
                    <a:pt x="601" y="1717"/>
                    <a:pt x="589" y="1717"/>
                  </a:cubicBezTo>
                  <a:cubicBezTo>
                    <a:pt x="572" y="1717"/>
                    <a:pt x="560" y="1710"/>
                    <a:pt x="560" y="1703"/>
                  </a:cubicBezTo>
                  <a:cubicBezTo>
                    <a:pt x="560" y="1763"/>
                    <a:pt x="489" y="1834"/>
                    <a:pt x="501" y="1894"/>
                  </a:cubicBezTo>
                  <a:cubicBezTo>
                    <a:pt x="465" y="1882"/>
                    <a:pt x="441" y="1894"/>
                    <a:pt x="417" y="1846"/>
                  </a:cubicBezTo>
                  <a:lnTo>
                    <a:pt x="417" y="1846"/>
                  </a:lnTo>
                  <a:cubicBezTo>
                    <a:pt x="334" y="1941"/>
                    <a:pt x="548" y="1917"/>
                    <a:pt x="441" y="2001"/>
                  </a:cubicBezTo>
                  <a:cubicBezTo>
                    <a:pt x="372" y="2001"/>
                    <a:pt x="425" y="1944"/>
                    <a:pt x="399" y="1944"/>
                  </a:cubicBezTo>
                  <a:cubicBezTo>
                    <a:pt x="393" y="1944"/>
                    <a:pt x="384" y="1947"/>
                    <a:pt x="370" y="1953"/>
                  </a:cubicBezTo>
                  <a:lnTo>
                    <a:pt x="382" y="1941"/>
                  </a:lnTo>
                  <a:cubicBezTo>
                    <a:pt x="365" y="1934"/>
                    <a:pt x="355" y="1931"/>
                    <a:pt x="347" y="1931"/>
                  </a:cubicBezTo>
                  <a:cubicBezTo>
                    <a:pt x="306" y="1931"/>
                    <a:pt x="385" y="2032"/>
                    <a:pt x="334" y="2072"/>
                  </a:cubicBezTo>
                  <a:cubicBezTo>
                    <a:pt x="298" y="2025"/>
                    <a:pt x="346" y="2001"/>
                    <a:pt x="286" y="2001"/>
                  </a:cubicBezTo>
                  <a:cubicBezTo>
                    <a:pt x="239" y="2048"/>
                    <a:pt x="274" y="2132"/>
                    <a:pt x="215" y="2156"/>
                  </a:cubicBezTo>
                  <a:lnTo>
                    <a:pt x="203" y="2132"/>
                  </a:lnTo>
                  <a:cubicBezTo>
                    <a:pt x="179" y="2156"/>
                    <a:pt x="108" y="2191"/>
                    <a:pt x="72" y="2227"/>
                  </a:cubicBezTo>
                  <a:cubicBezTo>
                    <a:pt x="72" y="2215"/>
                    <a:pt x="72" y="2215"/>
                    <a:pt x="72" y="2203"/>
                  </a:cubicBezTo>
                  <a:cubicBezTo>
                    <a:pt x="1" y="2227"/>
                    <a:pt x="72" y="2251"/>
                    <a:pt x="1" y="2251"/>
                  </a:cubicBezTo>
                  <a:lnTo>
                    <a:pt x="1" y="2286"/>
                  </a:lnTo>
                  <a:cubicBezTo>
                    <a:pt x="36" y="2286"/>
                    <a:pt x="96" y="2275"/>
                    <a:pt x="108" y="2215"/>
                  </a:cubicBezTo>
                  <a:lnTo>
                    <a:pt x="108" y="2215"/>
                  </a:lnTo>
                  <a:cubicBezTo>
                    <a:pt x="96" y="2275"/>
                    <a:pt x="203" y="2251"/>
                    <a:pt x="215" y="2298"/>
                  </a:cubicBezTo>
                  <a:lnTo>
                    <a:pt x="215" y="2275"/>
                  </a:lnTo>
                  <a:cubicBezTo>
                    <a:pt x="225" y="2275"/>
                    <a:pt x="234" y="2276"/>
                    <a:pt x="244" y="2276"/>
                  </a:cubicBezTo>
                  <a:cubicBezTo>
                    <a:pt x="362" y="2276"/>
                    <a:pt x="463" y="2211"/>
                    <a:pt x="584" y="2167"/>
                  </a:cubicBezTo>
                  <a:cubicBezTo>
                    <a:pt x="608" y="2072"/>
                    <a:pt x="703" y="2108"/>
                    <a:pt x="751" y="2025"/>
                  </a:cubicBezTo>
                  <a:cubicBezTo>
                    <a:pt x="727" y="1965"/>
                    <a:pt x="751" y="2013"/>
                    <a:pt x="810" y="1953"/>
                  </a:cubicBezTo>
                  <a:lnTo>
                    <a:pt x="810" y="1953"/>
                  </a:lnTo>
                  <a:cubicBezTo>
                    <a:pt x="786" y="1989"/>
                    <a:pt x="834" y="2001"/>
                    <a:pt x="858" y="2001"/>
                  </a:cubicBezTo>
                  <a:cubicBezTo>
                    <a:pt x="858" y="1977"/>
                    <a:pt x="870" y="1953"/>
                    <a:pt x="882" y="1941"/>
                  </a:cubicBezTo>
                  <a:cubicBezTo>
                    <a:pt x="889" y="1945"/>
                    <a:pt x="904" y="1947"/>
                    <a:pt x="922" y="1947"/>
                  </a:cubicBezTo>
                  <a:cubicBezTo>
                    <a:pt x="963" y="1947"/>
                    <a:pt x="1016" y="1935"/>
                    <a:pt x="1024" y="1894"/>
                  </a:cubicBezTo>
                  <a:cubicBezTo>
                    <a:pt x="1031" y="1892"/>
                    <a:pt x="1036" y="1891"/>
                    <a:pt x="1039" y="1891"/>
                  </a:cubicBezTo>
                  <a:cubicBezTo>
                    <a:pt x="1060" y="1891"/>
                    <a:pt x="1024" y="1919"/>
                    <a:pt x="1024" y="1929"/>
                  </a:cubicBezTo>
                  <a:cubicBezTo>
                    <a:pt x="1030" y="1933"/>
                    <a:pt x="1035" y="1935"/>
                    <a:pt x="1038" y="1935"/>
                  </a:cubicBezTo>
                  <a:cubicBezTo>
                    <a:pt x="1054" y="1935"/>
                    <a:pt x="1040" y="1894"/>
                    <a:pt x="1060" y="1894"/>
                  </a:cubicBezTo>
                  <a:cubicBezTo>
                    <a:pt x="1060" y="1894"/>
                    <a:pt x="1060" y="1905"/>
                    <a:pt x="1060" y="1905"/>
                  </a:cubicBezTo>
                  <a:cubicBezTo>
                    <a:pt x="1120" y="1870"/>
                    <a:pt x="1167" y="1858"/>
                    <a:pt x="1227" y="1834"/>
                  </a:cubicBezTo>
                  <a:cubicBezTo>
                    <a:pt x="1191" y="1775"/>
                    <a:pt x="1275" y="1775"/>
                    <a:pt x="1286" y="1739"/>
                  </a:cubicBezTo>
                  <a:cubicBezTo>
                    <a:pt x="1286" y="1747"/>
                    <a:pt x="1292" y="1749"/>
                    <a:pt x="1300" y="1749"/>
                  </a:cubicBezTo>
                  <a:cubicBezTo>
                    <a:pt x="1316" y="1749"/>
                    <a:pt x="1342" y="1739"/>
                    <a:pt x="1358" y="1739"/>
                  </a:cubicBezTo>
                  <a:lnTo>
                    <a:pt x="1358" y="1667"/>
                  </a:lnTo>
                  <a:cubicBezTo>
                    <a:pt x="1364" y="1644"/>
                    <a:pt x="1379" y="1644"/>
                    <a:pt x="1397" y="1644"/>
                  </a:cubicBezTo>
                  <a:cubicBezTo>
                    <a:pt x="1414" y="1644"/>
                    <a:pt x="1435" y="1644"/>
                    <a:pt x="1453" y="1620"/>
                  </a:cubicBezTo>
                  <a:lnTo>
                    <a:pt x="1429" y="1620"/>
                  </a:lnTo>
                  <a:cubicBezTo>
                    <a:pt x="1447" y="1593"/>
                    <a:pt x="1505" y="1580"/>
                    <a:pt x="1558" y="1580"/>
                  </a:cubicBezTo>
                  <a:cubicBezTo>
                    <a:pt x="1576" y="1580"/>
                    <a:pt x="1593" y="1581"/>
                    <a:pt x="1608" y="1584"/>
                  </a:cubicBezTo>
                  <a:cubicBezTo>
                    <a:pt x="1822" y="1298"/>
                    <a:pt x="2072" y="1394"/>
                    <a:pt x="2358" y="1215"/>
                  </a:cubicBezTo>
                  <a:cubicBezTo>
                    <a:pt x="2370" y="1179"/>
                    <a:pt x="2334" y="1191"/>
                    <a:pt x="2334" y="1155"/>
                  </a:cubicBezTo>
                  <a:cubicBezTo>
                    <a:pt x="2334" y="1143"/>
                    <a:pt x="2334" y="1143"/>
                    <a:pt x="2334" y="1132"/>
                  </a:cubicBezTo>
                  <a:cubicBezTo>
                    <a:pt x="2322" y="1143"/>
                    <a:pt x="2310" y="1167"/>
                    <a:pt x="2287" y="1179"/>
                  </a:cubicBezTo>
                  <a:cubicBezTo>
                    <a:pt x="2310" y="1143"/>
                    <a:pt x="2287" y="1096"/>
                    <a:pt x="2334" y="1096"/>
                  </a:cubicBezTo>
                  <a:cubicBezTo>
                    <a:pt x="2334" y="1108"/>
                    <a:pt x="2334" y="1108"/>
                    <a:pt x="2322" y="1120"/>
                  </a:cubicBezTo>
                  <a:cubicBezTo>
                    <a:pt x="2358" y="1108"/>
                    <a:pt x="2346" y="1084"/>
                    <a:pt x="2382" y="1084"/>
                  </a:cubicBezTo>
                  <a:cubicBezTo>
                    <a:pt x="2398" y="1084"/>
                    <a:pt x="2398" y="1079"/>
                    <a:pt x="2399" y="1079"/>
                  </a:cubicBezTo>
                  <a:cubicBezTo>
                    <a:pt x="2400" y="1079"/>
                    <a:pt x="2402" y="1080"/>
                    <a:pt x="2406" y="1084"/>
                  </a:cubicBezTo>
                  <a:lnTo>
                    <a:pt x="2513" y="1072"/>
                  </a:lnTo>
                  <a:cubicBezTo>
                    <a:pt x="2520" y="1029"/>
                    <a:pt x="2553" y="1021"/>
                    <a:pt x="2580" y="1021"/>
                  </a:cubicBezTo>
                  <a:cubicBezTo>
                    <a:pt x="2599" y="1021"/>
                    <a:pt x="2615" y="1024"/>
                    <a:pt x="2620" y="1024"/>
                  </a:cubicBezTo>
                  <a:cubicBezTo>
                    <a:pt x="2632" y="1072"/>
                    <a:pt x="2572" y="1060"/>
                    <a:pt x="2560" y="1108"/>
                  </a:cubicBezTo>
                  <a:lnTo>
                    <a:pt x="2608" y="1132"/>
                  </a:lnTo>
                  <a:lnTo>
                    <a:pt x="2608" y="1132"/>
                  </a:lnTo>
                  <a:lnTo>
                    <a:pt x="2596" y="1096"/>
                  </a:lnTo>
                  <a:lnTo>
                    <a:pt x="2644" y="1084"/>
                  </a:lnTo>
                  <a:lnTo>
                    <a:pt x="2644" y="1096"/>
                  </a:lnTo>
                  <a:cubicBezTo>
                    <a:pt x="2644" y="1078"/>
                    <a:pt x="2644" y="1067"/>
                    <a:pt x="2653" y="1067"/>
                  </a:cubicBezTo>
                  <a:cubicBezTo>
                    <a:pt x="2656" y="1067"/>
                    <a:pt x="2661" y="1069"/>
                    <a:pt x="2668" y="1072"/>
                  </a:cubicBezTo>
                  <a:cubicBezTo>
                    <a:pt x="2668" y="1072"/>
                    <a:pt x="2670" y="1075"/>
                    <a:pt x="2672" y="1078"/>
                  </a:cubicBezTo>
                  <a:lnTo>
                    <a:pt x="2672" y="1078"/>
                  </a:lnTo>
                  <a:lnTo>
                    <a:pt x="2691" y="1048"/>
                  </a:lnTo>
                  <a:cubicBezTo>
                    <a:pt x="2691" y="1072"/>
                    <a:pt x="2700" y="1072"/>
                    <a:pt x="2711" y="1072"/>
                  </a:cubicBezTo>
                  <a:cubicBezTo>
                    <a:pt x="2721" y="1072"/>
                    <a:pt x="2733" y="1072"/>
                    <a:pt x="2739" y="1096"/>
                  </a:cubicBezTo>
                  <a:cubicBezTo>
                    <a:pt x="2849" y="1063"/>
                    <a:pt x="2857" y="999"/>
                    <a:pt x="2943" y="999"/>
                  </a:cubicBezTo>
                  <a:cubicBezTo>
                    <a:pt x="2950" y="999"/>
                    <a:pt x="2957" y="1000"/>
                    <a:pt x="2965" y="1001"/>
                  </a:cubicBezTo>
                  <a:cubicBezTo>
                    <a:pt x="2941" y="989"/>
                    <a:pt x="2977" y="929"/>
                    <a:pt x="3001" y="917"/>
                  </a:cubicBezTo>
                  <a:cubicBezTo>
                    <a:pt x="3025" y="929"/>
                    <a:pt x="3037" y="929"/>
                    <a:pt x="3025" y="953"/>
                  </a:cubicBezTo>
                  <a:lnTo>
                    <a:pt x="3060" y="917"/>
                  </a:lnTo>
                  <a:cubicBezTo>
                    <a:pt x="3081" y="931"/>
                    <a:pt x="3097" y="936"/>
                    <a:pt x="3113" y="936"/>
                  </a:cubicBezTo>
                  <a:cubicBezTo>
                    <a:pt x="3150" y="936"/>
                    <a:pt x="3180" y="905"/>
                    <a:pt x="3239" y="905"/>
                  </a:cubicBezTo>
                  <a:lnTo>
                    <a:pt x="3239" y="929"/>
                  </a:lnTo>
                  <a:cubicBezTo>
                    <a:pt x="3263" y="893"/>
                    <a:pt x="3275" y="870"/>
                    <a:pt x="3322" y="870"/>
                  </a:cubicBezTo>
                  <a:lnTo>
                    <a:pt x="3322" y="905"/>
                  </a:lnTo>
                  <a:cubicBezTo>
                    <a:pt x="3326" y="906"/>
                    <a:pt x="3328" y="906"/>
                    <a:pt x="3331" y="906"/>
                  </a:cubicBezTo>
                  <a:cubicBezTo>
                    <a:pt x="3375" y="906"/>
                    <a:pt x="3342" y="821"/>
                    <a:pt x="3385" y="821"/>
                  </a:cubicBezTo>
                  <a:cubicBezTo>
                    <a:pt x="3388" y="821"/>
                    <a:pt x="3391" y="821"/>
                    <a:pt x="3394" y="822"/>
                  </a:cubicBezTo>
                  <a:cubicBezTo>
                    <a:pt x="3382" y="786"/>
                    <a:pt x="3346" y="774"/>
                    <a:pt x="3334" y="739"/>
                  </a:cubicBezTo>
                  <a:lnTo>
                    <a:pt x="3334" y="739"/>
                  </a:lnTo>
                  <a:cubicBezTo>
                    <a:pt x="3345" y="755"/>
                    <a:pt x="3363" y="761"/>
                    <a:pt x="3377" y="761"/>
                  </a:cubicBezTo>
                  <a:cubicBezTo>
                    <a:pt x="3395" y="761"/>
                    <a:pt x="3407" y="752"/>
                    <a:pt x="3394" y="739"/>
                  </a:cubicBezTo>
                  <a:cubicBezTo>
                    <a:pt x="3413" y="725"/>
                    <a:pt x="3422" y="720"/>
                    <a:pt x="3427" y="720"/>
                  </a:cubicBezTo>
                  <a:cubicBezTo>
                    <a:pt x="3436" y="720"/>
                    <a:pt x="3434" y="731"/>
                    <a:pt x="3441" y="739"/>
                  </a:cubicBezTo>
                  <a:lnTo>
                    <a:pt x="3465" y="703"/>
                  </a:lnTo>
                  <a:cubicBezTo>
                    <a:pt x="3468" y="702"/>
                    <a:pt x="3471" y="701"/>
                    <a:pt x="3474" y="701"/>
                  </a:cubicBezTo>
                  <a:cubicBezTo>
                    <a:pt x="3499" y="701"/>
                    <a:pt x="3488" y="753"/>
                    <a:pt x="3477" y="774"/>
                  </a:cubicBezTo>
                  <a:cubicBezTo>
                    <a:pt x="3493" y="743"/>
                    <a:pt x="3519" y="743"/>
                    <a:pt x="3549" y="743"/>
                  </a:cubicBezTo>
                  <a:cubicBezTo>
                    <a:pt x="3564" y="743"/>
                    <a:pt x="3580" y="743"/>
                    <a:pt x="3596" y="739"/>
                  </a:cubicBezTo>
                  <a:lnTo>
                    <a:pt x="3596" y="739"/>
                  </a:lnTo>
                  <a:lnTo>
                    <a:pt x="3584" y="762"/>
                  </a:lnTo>
                  <a:lnTo>
                    <a:pt x="3632" y="762"/>
                  </a:lnTo>
                  <a:cubicBezTo>
                    <a:pt x="3650" y="726"/>
                    <a:pt x="3682" y="711"/>
                    <a:pt x="3718" y="711"/>
                  </a:cubicBezTo>
                  <a:cubicBezTo>
                    <a:pt x="3729" y="711"/>
                    <a:pt x="3740" y="712"/>
                    <a:pt x="3751" y="715"/>
                  </a:cubicBezTo>
                  <a:lnTo>
                    <a:pt x="3739" y="774"/>
                  </a:lnTo>
                  <a:cubicBezTo>
                    <a:pt x="3744" y="776"/>
                    <a:pt x="3748" y="777"/>
                    <a:pt x="3751" y="777"/>
                  </a:cubicBezTo>
                  <a:cubicBezTo>
                    <a:pt x="3769" y="777"/>
                    <a:pt x="3751" y="749"/>
                    <a:pt x="3751" y="739"/>
                  </a:cubicBezTo>
                  <a:cubicBezTo>
                    <a:pt x="3765" y="728"/>
                    <a:pt x="3777" y="724"/>
                    <a:pt x="3786" y="724"/>
                  </a:cubicBezTo>
                  <a:cubicBezTo>
                    <a:pt x="3808" y="724"/>
                    <a:pt x="3821" y="746"/>
                    <a:pt x="3846" y="762"/>
                  </a:cubicBezTo>
                  <a:cubicBezTo>
                    <a:pt x="3863" y="746"/>
                    <a:pt x="3881" y="740"/>
                    <a:pt x="3900" y="740"/>
                  </a:cubicBezTo>
                  <a:cubicBezTo>
                    <a:pt x="3937" y="740"/>
                    <a:pt x="3977" y="763"/>
                    <a:pt x="4013" y="763"/>
                  </a:cubicBezTo>
                  <a:cubicBezTo>
                    <a:pt x="4035" y="763"/>
                    <a:pt x="4055" y="754"/>
                    <a:pt x="4072" y="727"/>
                  </a:cubicBezTo>
                  <a:lnTo>
                    <a:pt x="4084" y="751"/>
                  </a:lnTo>
                  <a:cubicBezTo>
                    <a:pt x="4168" y="679"/>
                    <a:pt x="4287" y="762"/>
                    <a:pt x="4346" y="655"/>
                  </a:cubicBezTo>
                  <a:cubicBezTo>
                    <a:pt x="4371" y="678"/>
                    <a:pt x="4389" y="686"/>
                    <a:pt x="4402" y="686"/>
                  </a:cubicBezTo>
                  <a:cubicBezTo>
                    <a:pt x="4440" y="686"/>
                    <a:pt x="4442" y="618"/>
                    <a:pt x="4478" y="618"/>
                  </a:cubicBezTo>
                  <a:cubicBezTo>
                    <a:pt x="4490" y="618"/>
                    <a:pt x="4504" y="625"/>
                    <a:pt x="4525" y="643"/>
                  </a:cubicBezTo>
                  <a:lnTo>
                    <a:pt x="4513" y="632"/>
                  </a:lnTo>
                  <a:cubicBezTo>
                    <a:pt x="4536" y="631"/>
                    <a:pt x="4559" y="630"/>
                    <a:pt x="4582" y="630"/>
                  </a:cubicBezTo>
                  <a:cubicBezTo>
                    <a:pt x="4906" y="630"/>
                    <a:pt x="5236" y="703"/>
                    <a:pt x="5525" y="703"/>
                  </a:cubicBezTo>
                  <a:lnTo>
                    <a:pt x="5525" y="727"/>
                  </a:lnTo>
                  <a:cubicBezTo>
                    <a:pt x="5858" y="810"/>
                    <a:pt x="6180" y="905"/>
                    <a:pt x="6478" y="1048"/>
                  </a:cubicBezTo>
                  <a:cubicBezTo>
                    <a:pt x="6466" y="1072"/>
                    <a:pt x="6466" y="1084"/>
                    <a:pt x="6489" y="1084"/>
                  </a:cubicBezTo>
                  <a:lnTo>
                    <a:pt x="6501" y="1072"/>
                  </a:lnTo>
                  <a:cubicBezTo>
                    <a:pt x="6513" y="1084"/>
                    <a:pt x="6513" y="1108"/>
                    <a:pt x="6513" y="1120"/>
                  </a:cubicBezTo>
                  <a:cubicBezTo>
                    <a:pt x="6509" y="1132"/>
                    <a:pt x="6504" y="1136"/>
                    <a:pt x="6498" y="1136"/>
                  </a:cubicBezTo>
                  <a:cubicBezTo>
                    <a:pt x="6487" y="1136"/>
                    <a:pt x="6474" y="1120"/>
                    <a:pt x="6466" y="1120"/>
                  </a:cubicBezTo>
                  <a:lnTo>
                    <a:pt x="6466" y="1120"/>
                  </a:lnTo>
                  <a:cubicBezTo>
                    <a:pt x="6430" y="1179"/>
                    <a:pt x="6525" y="1155"/>
                    <a:pt x="6501" y="1215"/>
                  </a:cubicBezTo>
                  <a:lnTo>
                    <a:pt x="6489" y="1215"/>
                  </a:lnTo>
                  <a:cubicBezTo>
                    <a:pt x="6489" y="1251"/>
                    <a:pt x="6478" y="1298"/>
                    <a:pt x="6513" y="1322"/>
                  </a:cubicBezTo>
                  <a:cubicBezTo>
                    <a:pt x="6466" y="1334"/>
                    <a:pt x="6513" y="1394"/>
                    <a:pt x="6478" y="1405"/>
                  </a:cubicBezTo>
                  <a:cubicBezTo>
                    <a:pt x="6370" y="1382"/>
                    <a:pt x="6513" y="1310"/>
                    <a:pt x="6478" y="1263"/>
                  </a:cubicBezTo>
                  <a:lnTo>
                    <a:pt x="6478" y="1263"/>
                  </a:lnTo>
                  <a:cubicBezTo>
                    <a:pt x="6472" y="1266"/>
                    <a:pt x="6467" y="1268"/>
                    <a:pt x="6462" y="1268"/>
                  </a:cubicBezTo>
                  <a:cubicBezTo>
                    <a:pt x="6438" y="1268"/>
                    <a:pt x="6428" y="1223"/>
                    <a:pt x="6418" y="1203"/>
                  </a:cubicBezTo>
                  <a:lnTo>
                    <a:pt x="6418" y="1203"/>
                  </a:lnTo>
                  <a:cubicBezTo>
                    <a:pt x="6418" y="1239"/>
                    <a:pt x="6418" y="1274"/>
                    <a:pt x="6430" y="1322"/>
                  </a:cubicBezTo>
                  <a:cubicBezTo>
                    <a:pt x="6406" y="1322"/>
                    <a:pt x="6347" y="1334"/>
                    <a:pt x="6382" y="1370"/>
                  </a:cubicBezTo>
                  <a:lnTo>
                    <a:pt x="6382" y="1358"/>
                  </a:lnTo>
                  <a:cubicBezTo>
                    <a:pt x="6382" y="1405"/>
                    <a:pt x="6430" y="1405"/>
                    <a:pt x="6406" y="1429"/>
                  </a:cubicBezTo>
                  <a:cubicBezTo>
                    <a:pt x="6404" y="1432"/>
                    <a:pt x="6401" y="1433"/>
                    <a:pt x="6399" y="1433"/>
                  </a:cubicBezTo>
                  <a:cubicBezTo>
                    <a:pt x="6389" y="1433"/>
                    <a:pt x="6380" y="1417"/>
                    <a:pt x="6370" y="1417"/>
                  </a:cubicBezTo>
                  <a:lnTo>
                    <a:pt x="6370" y="1417"/>
                  </a:lnTo>
                  <a:cubicBezTo>
                    <a:pt x="6358" y="1453"/>
                    <a:pt x="6394" y="1453"/>
                    <a:pt x="6394" y="1477"/>
                  </a:cubicBezTo>
                  <a:cubicBezTo>
                    <a:pt x="6389" y="1482"/>
                    <a:pt x="6385" y="1484"/>
                    <a:pt x="6380" y="1484"/>
                  </a:cubicBezTo>
                  <a:cubicBezTo>
                    <a:pt x="6369" y="1484"/>
                    <a:pt x="6360" y="1470"/>
                    <a:pt x="6348" y="1470"/>
                  </a:cubicBezTo>
                  <a:cubicBezTo>
                    <a:pt x="6344" y="1470"/>
                    <a:pt x="6340" y="1472"/>
                    <a:pt x="6335" y="1477"/>
                  </a:cubicBezTo>
                  <a:cubicBezTo>
                    <a:pt x="6370" y="1524"/>
                    <a:pt x="6311" y="1536"/>
                    <a:pt x="6311" y="1572"/>
                  </a:cubicBezTo>
                  <a:cubicBezTo>
                    <a:pt x="6313" y="1572"/>
                    <a:pt x="6315" y="1571"/>
                    <a:pt x="6317" y="1571"/>
                  </a:cubicBezTo>
                  <a:cubicBezTo>
                    <a:pt x="6361" y="1571"/>
                    <a:pt x="6370" y="1669"/>
                    <a:pt x="6405" y="1669"/>
                  </a:cubicBezTo>
                  <a:cubicBezTo>
                    <a:pt x="6412" y="1669"/>
                    <a:pt x="6420" y="1665"/>
                    <a:pt x="6430" y="1655"/>
                  </a:cubicBezTo>
                  <a:cubicBezTo>
                    <a:pt x="6442" y="1679"/>
                    <a:pt x="6454" y="1703"/>
                    <a:pt x="6466" y="1727"/>
                  </a:cubicBezTo>
                  <a:cubicBezTo>
                    <a:pt x="6461" y="1730"/>
                    <a:pt x="6456" y="1731"/>
                    <a:pt x="6452" y="1731"/>
                  </a:cubicBezTo>
                  <a:cubicBezTo>
                    <a:pt x="6420" y="1731"/>
                    <a:pt x="6383" y="1678"/>
                    <a:pt x="6344" y="1678"/>
                  </a:cubicBezTo>
                  <a:cubicBezTo>
                    <a:pt x="6341" y="1678"/>
                    <a:pt x="6338" y="1678"/>
                    <a:pt x="6335" y="1679"/>
                  </a:cubicBezTo>
                  <a:cubicBezTo>
                    <a:pt x="6335" y="1667"/>
                    <a:pt x="6335" y="1644"/>
                    <a:pt x="6347" y="1620"/>
                  </a:cubicBezTo>
                  <a:cubicBezTo>
                    <a:pt x="6263" y="1620"/>
                    <a:pt x="6370" y="1763"/>
                    <a:pt x="6287" y="1798"/>
                  </a:cubicBezTo>
                  <a:cubicBezTo>
                    <a:pt x="6287" y="1834"/>
                    <a:pt x="6299" y="1822"/>
                    <a:pt x="6263" y="1894"/>
                  </a:cubicBezTo>
                  <a:lnTo>
                    <a:pt x="6335" y="1882"/>
                  </a:lnTo>
                  <a:lnTo>
                    <a:pt x="6335" y="1882"/>
                  </a:lnTo>
                  <a:cubicBezTo>
                    <a:pt x="6311" y="1917"/>
                    <a:pt x="6287" y="1929"/>
                    <a:pt x="6275" y="1929"/>
                  </a:cubicBezTo>
                  <a:cubicBezTo>
                    <a:pt x="6275" y="1953"/>
                    <a:pt x="6275" y="1977"/>
                    <a:pt x="6275" y="2001"/>
                  </a:cubicBezTo>
                  <a:cubicBezTo>
                    <a:pt x="6263" y="1989"/>
                    <a:pt x="6263" y="1989"/>
                    <a:pt x="6251" y="1977"/>
                  </a:cubicBezTo>
                  <a:cubicBezTo>
                    <a:pt x="6216" y="2013"/>
                    <a:pt x="6239" y="2013"/>
                    <a:pt x="6251" y="2025"/>
                  </a:cubicBezTo>
                  <a:cubicBezTo>
                    <a:pt x="6275" y="2036"/>
                    <a:pt x="6275" y="2060"/>
                    <a:pt x="6287" y="2084"/>
                  </a:cubicBezTo>
                  <a:lnTo>
                    <a:pt x="6251" y="2072"/>
                  </a:lnTo>
                  <a:lnTo>
                    <a:pt x="6251" y="2072"/>
                  </a:lnTo>
                  <a:cubicBezTo>
                    <a:pt x="6263" y="2084"/>
                    <a:pt x="6275" y="2096"/>
                    <a:pt x="6287" y="2096"/>
                  </a:cubicBezTo>
                  <a:cubicBezTo>
                    <a:pt x="6287" y="2108"/>
                    <a:pt x="6287" y="2108"/>
                    <a:pt x="6299" y="2120"/>
                  </a:cubicBezTo>
                  <a:cubicBezTo>
                    <a:pt x="6311" y="2108"/>
                    <a:pt x="6347" y="2084"/>
                    <a:pt x="6347" y="2048"/>
                  </a:cubicBezTo>
                  <a:cubicBezTo>
                    <a:pt x="6347" y="2144"/>
                    <a:pt x="6382" y="2191"/>
                    <a:pt x="6370" y="2286"/>
                  </a:cubicBezTo>
                  <a:cubicBezTo>
                    <a:pt x="6347" y="2286"/>
                    <a:pt x="6311" y="2275"/>
                    <a:pt x="6311" y="2275"/>
                  </a:cubicBezTo>
                  <a:lnTo>
                    <a:pt x="6311" y="2275"/>
                  </a:lnTo>
                  <a:cubicBezTo>
                    <a:pt x="6320" y="2309"/>
                    <a:pt x="6347" y="2332"/>
                    <a:pt x="6371" y="2332"/>
                  </a:cubicBezTo>
                  <a:cubicBezTo>
                    <a:pt x="6380" y="2332"/>
                    <a:pt x="6388" y="2329"/>
                    <a:pt x="6394" y="2322"/>
                  </a:cubicBezTo>
                  <a:cubicBezTo>
                    <a:pt x="6406" y="2334"/>
                    <a:pt x="6406" y="2334"/>
                    <a:pt x="6406" y="2334"/>
                  </a:cubicBezTo>
                  <a:cubicBezTo>
                    <a:pt x="6394" y="2358"/>
                    <a:pt x="6382" y="2370"/>
                    <a:pt x="6394" y="2394"/>
                  </a:cubicBezTo>
                  <a:cubicBezTo>
                    <a:pt x="6394" y="2394"/>
                    <a:pt x="6394" y="2406"/>
                    <a:pt x="6394" y="2417"/>
                  </a:cubicBezTo>
                  <a:cubicBezTo>
                    <a:pt x="6401" y="2414"/>
                    <a:pt x="6407" y="2413"/>
                    <a:pt x="6413" y="2413"/>
                  </a:cubicBezTo>
                  <a:cubicBezTo>
                    <a:pt x="6449" y="2413"/>
                    <a:pt x="6469" y="2465"/>
                    <a:pt x="6489" y="2465"/>
                  </a:cubicBezTo>
                  <a:cubicBezTo>
                    <a:pt x="6489" y="2453"/>
                    <a:pt x="6478" y="2441"/>
                    <a:pt x="6466" y="2417"/>
                  </a:cubicBezTo>
                  <a:lnTo>
                    <a:pt x="6466" y="2417"/>
                  </a:lnTo>
                  <a:cubicBezTo>
                    <a:pt x="6513" y="2429"/>
                    <a:pt x="6561" y="2417"/>
                    <a:pt x="6549" y="2453"/>
                  </a:cubicBezTo>
                  <a:cubicBezTo>
                    <a:pt x="6543" y="2451"/>
                    <a:pt x="6538" y="2450"/>
                    <a:pt x="6534" y="2450"/>
                  </a:cubicBezTo>
                  <a:cubicBezTo>
                    <a:pt x="6509" y="2450"/>
                    <a:pt x="6526" y="2495"/>
                    <a:pt x="6509" y="2495"/>
                  </a:cubicBezTo>
                  <a:cubicBezTo>
                    <a:pt x="6503" y="2495"/>
                    <a:pt x="6493" y="2490"/>
                    <a:pt x="6478" y="2477"/>
                  </a:cubicBezTo>
                  <a:lnTo>
                    <a:pt x="6478" y="2477"/>
                  </a:lnTo>
                  <a:cubicBezTo>
                    <a:pt x="6473" y="2510"/>
                    <a:pt x="6481" y="2517"/>
                    <a:pt x="6494" y="2517"/>
                  </a:cubicBezTo>
                  <a:cubicBezTo>
                    <a:pt x="6504" y="2517"/>
                    <a:pt x="6516" y="2513"/>
                    <a:pt x="6528" y="2513"/>
                  </a:cubicBezTo>
                  <a:cubicBezTo>
                    <a:pt x="6541" y="2513"/>
                    <a:pt x="6553" y="2518"/>
                    <a:pt x="6561" y="2537"/>
                  </a:cubicBezTo>
                  <a:lnTo>
                    <a:pt x="6573" y="2584"/>
                  </a:lnTo>
                  <a:cubicBezTo>
                    <a:pt x="6569" y="2585"/>
                    <a:pt x="6565" y="2586"/>
                    <a:pt x="6561" y="2586"/>
                  </a:cubicBezTo>
                  <a:cubicBezTo>
                    <a:pt x="6533" y="2586"/>
                    <a:pt x="6509" y="2558"/>
                    <a:pt x="6503" y="2558"/>
                  </a:cubicBezTo>
                  <a:cubicBezTo>
                    <a:pt x="6502" y="2558"/>
                    <a:pt x="6501" y="2559"/>
                    <a:pt x="6501" y="2560"/>
                  </a:cubicBezTo>
                  <a:lnTo>
                    <a:pt x="6525" y="2584"/>
                  </a:lnTo>
                  <a:cubicBezTo>
                    <a:pt x="6489" y="2584"/>
                    <a:pt x="6430" y="2477"/>
                    <a:pt x="6358" y="2453"/>
                  </a:cubicBezTo>
                  <a:lnTo>
                    <a:pt x="6358" y="2453"/>
                  </a:lnTo>
                  <a:cubicBezTo>
                    <a:pt x="6370" y="2489"/>
                    <a:pt x="6394" y="2537"/>
                    <a:pt x="6418" y="2572"/>
                  </a:cubicBezTo>
                  <a:cubicBezTo>
                    <a:pt x="6501" y="2632"/>
                    <a:pt x="6573" y="2703"/>
                    <a:pt x="6656" y="2751"/>
                  </a:cubicBezTo>
                  <a:cubicBezTo>
                    <a:pt x="6736" y="2800"/>
                    <a:pt x="6815" y="2825"/>
                    <a:pt x="6894" y="2825"/>
                  </a:cubicBezTo>
                  <a:cubicBezTo>
                    <a:pt x="6910" y="2825"/>
                    <a:pt x="6926" y="2824"/>
                    <a:pt x="6942" y="2822"/>
                  </a:cubicBezTo>
                  <a:lnTo>
                    <a:pt x="6930" y="2810"/>
                  </a:lnTo>
                  <a:cubicBezTo>
                    <a:pt x="6930" y="2810"/>
                    <a:pt x="6942" y="2810"/>
                    <a:pt x="6942" y="2798"/>
                  </a:cubicBezTo>
                  <a:lnTo>
                    <a:pt x="6954" y="2798"/>
                  </a:lnTo>
                  <a:lnTo>
                    <a:pt x="6990" y="2787"/>
                  </a:lnTo>
                  <a:cubicBezTo>
                    <a:pt x="7013" y="2822"/>
                    <a:pt x="7073" y="2846"/>
                    <a:pt x="7144" y="2870"/>
                  </a:cubicBezTo>
                  <a:cubicBezTo>
                    <a:pt x="7097" y="2846"/>
                    <a:pt x="7097" y="2846"/>
                    <a:pt x="7097" y="2810"/>
                  </a:cubicBezTo>
                  <a:cubicBezTo>
                    <a:pt x="7106" y="2784"/>
                    <a:pt x="7108" y="2770"/>
                    <a:pt x="7128" y="2770"/>
                  </a:cubicBezTo>
                  <a:cubicBezTo>
                    <a:pt x="7135" y="2770"/>
                    <a:pt x="7144" y="2772"/>
                    <a:pt x="7156" y="2775"/>
                  </a:cubicBezTo>
                  <a:cubicBezTo>
                    <a:pt x="7167" y="2797"/>
                    <a:pt x="7137" y="2798"/>
                    <a:pt x="7162" y="2818"/>
                  </a:cubicBezTo>
                  <a:lnTo>
                    <a:pt x="7162" y="2818"/>
                  </a:lnTo>
                  <a:cubicBezTo>
                    <a:pt x="7150" y="2805"/>
                    <a:pt x="7171" y="2785"/>
                    <a:pt x="7192" y="2775"/>
                  </a:cubicBezTo>
                  <a:cubicBezTo>
                    <a:pt x="7216" y="2798"/>
                    <a:pt x="7263" y="2787"/>
                    <a:pt x="7275" y="2810"/>
                  </a:cubicBezTo>
                  <a:cubicBezTo>
                    <a:pt x="7271" y="2814"/>
                    <a:pt x="7267" y="2816"/>
                    <a:pt x="7263" y="2816"/>
                  </a:cubicBezTo>
                  <a:cubicBezTo>
                    <a:pt x="7255" y="2816"/>
                    <a:pt x="7247" y="2810"/>
                    <a:pt x="7240" y="2810"/>
                  </a:cubicBezTo>
                  <a:cubicBezTo>
                    <a:pt x="7228" y="2822"/>
                    <a:pt x="7299" y="2822"/>
                    <a:pt x="7263" y="2858"/>
                  </a:cubicBezTo>
                  <a:cubicBezTo>
                    <a:pt x="7275" y="2846"/>
                    <a:pt x="7299" y="2846"/>
                    <a:pt x="7311" y="2834"/>
                  </a:cubicBezTo>
                  <a:cubicBezTo>
                    <a:pt x="7359" y="2846"/>
                    <a:pt x="7311" y="2882"/>
                    <a:pt x="7323" y="2882"/>
                  </a:cubicBezTo>
                  <a:cubicBezTo>
                    <a:pt x="7418" y="2834"/>
                    <a:pt x="7430" y="2763"/>
                    <a:pt x="7490" y="2703"/>
                  </a:cubicBezTo>
                  <a:cubicBezTo>
                    <a:pt x="7490" y="2712"/>
                    <a:pt x="7510" y="2742"/>
                    <a:pt x="7515" y="2750"/>
                  </a:cubicBezTo>
                  <a:lnTo>
                    <a:pt x="7515" y="2750"/>
                  </a:lnTo>
                  <a:cubicBezTo>
                    <a:pt x="7567" y="2732"/>
                    <a:pt x="7581" y="2660"/>
                    <a:pt x="7599" y="2606"/>
                  </a:cubicBezTo>
                  <a:lnTo>
                    <a:pt x="7599" y="2606"/>
                  </a:lnTo>
                  <a:cubicBezTo>
                    <a:pt x="7764" y="2475"/>
                    <a:pt x="7823" y="2309"/>
                    <a:pt x="7918" y="2132"/>
                  </a:cubicBezTo>
                  <a:cubicBezTo>
                    <a:pt x="7894" y="2108"/>
                    <a:pt x="7882" y="2084"/>
                    <a:pt x="7859" y="2072"/>
                  </a:cubicBezTo>
                  <a:lnTo>
                    <a:pt x="7906" y="2025"/>
                  </a:lnTo>
                  <a:cubicBezTo>
                    <a:pt x="7930" y="1917"/>
                    <a:pt x="7918" y="1822"/>
                    <a:pt x="7894" y="1727"/>
                  </a:cubicBezTo>
                  <a:cubicBezTo>
                    <a:pt x="7859" y="1644"/>
                    <a:pt x="7823" y="1572"/>
                    <a:pt x="7775" y="1489"/>
                  </a:cubicBezTo>
                  <a:cubicBezTo>
                    <a:pt x="7740" y="1441"/>
                    <a:pt x="7787" y="1441"/>
                    <a:pt x="7799" y="1405"/>
                  </a:cubicBezTo>
                  <a:cubicBezTo>
                    <a:pt x="7740" y="1286"/>
                    <a:pt x="7656" y="1298"/>
                    <a:pt x="7573" y="1227"/>
                  </a:cubicBezTo>
                  <a:cubicBezTo>
                    <a:pt x="7597" y="1227"/>
                    <a:pt x="7656" y="1215"/>
                    <a:pt x="7632" y="1167"/>
                  </a:cubicBezTo>
                  <a:lnTo>
                    <a:pt x="7632" y="1167"/>
                  </a:lnTo>
                  <a:cubicBezTo>
                    <a:pt x="7621" y="1173"/>
                    <a:pt x="7609" y="1179"/>
                    <a:pt x="7598" y="1179"/>
                  </a:cubicBezTo>
                  <a:cubicBezTo>
                    <a:pt x="7588" y="1179"/>
                    <a:pt x="7579" y="1173"/>
                    <a:pt x="7573" y="1155"/>
                  </a:cubicBezTo>
                  <a:lnTo>
                    <a:pt x="7597" y="1155"/>
                  </a:lnTo>
                  <a:cubicBezTo>
                    <a:pt x="7597" y="1120"/>
                    <a:pt x="7561" y="1108"/>
                    <a:pt x="7525" y="1060"/>
                  </a:cubicBezTo>
                  <a:cubicBezTo>
                    <a:pt x="7454" y="989"/>
                    <a:pt x="7347" y="953"/>
                    <a:pt x="7240" y="953"/>
                  </a:cubicBezTo>
                  <a:cubicBezTo>
                    <a:pt x="7180" y="905"/>
                    <a:pt x="7287" y="905"/>
                    <a:pt x="7287" y="893"/>
                  </a:cubicBezTo>
                  <a:cubicBezTo>
                    <a:pt x="7301" y="916"/>
                    <a:pt x="7309" y="923"/>
                    <a:pt x="7316" y="923"/>
                  </a:cubicBezTo>
                  <a:cubicBezTo>
                    <a:pt x="7326" y="923"/>
                    <a:pt x="7332" y="905"/>
                    <a:pt x="7347" y="905"/>
                  </a:cubicBezTo>
                  <a:cubicBezTo>
                    <a:pt x="7311" y="893"/>
                    <a:pt x="7275" y="882"/>
                    <a:pt x="7287" y="834"/>
                  </a:cubicBezTo>
                  <a:cubicBezTo>
                    <a:pt x="7251" y="810"/>
                    <a:pt x="7228" y="786"/>
                    <a:pt x="7180" y="786"/>
                  </a:cubicBezTo>
                  <a:cubicBezTo>
                    <a:pt x="7204" y="786"/>
                    <a:pt x="7204" y="822"/>
                    <a:pt x="7180" y="822"/>
                  </a:cubicBezTo>
                  <a:cubicBezTo>
                    <a:pt x="7156" y="786"/>
                    <a:pt x="7073" y="751"/>
                    <a:pt x="7097" y="715"/>
                  </a:cubicBezTo>
                  <a:cubicBezTo>
                    <a:pt x="6918" y="596"/>
                    <a:pt x="6704" y="477"/>
                    <a:pt x="6489" y="381"/>
                  </a:cubicBezTo>
                  <a:lnTo>
                    <a:pt x="6489" y="381"/>
                  </a:lnTo>
                  <a:cubicBezTo>
                    <a:pt x="6442" y="393"/>
                    <a:pt x="6513" y="405"/>
                    <a:pt x="6489" y="417"/>
                  </a:cubicBezTo>
                  <a:cubicBezTo>
                    <a:pt x="6481" y="419"/>
                    <a:pt x="6475" y="419"/>
                    <a:pt x="6469" y="419"/>
                  </a:cubicBezTo>
                  <a:cubicBezTo>
                    <a:pt x="6430" y="419"/>
                    <a:pt x="6442" y="391"/>
                    <a:pt x="6411" y="391"/>
                  </a:cubicBezTo>
                  <a:cubicBezTo>
                    <a:pt x="6406" y="391"/>
                    <a:pt x="6401" y="392"/>
                    <a:pt x="6394" y="393"/>
                  </a:cubicBezTo>
                  <a:lnTo>
                    <a:pt x="6430" y="370"/>
                  </a:lnTo>
                  <a:cubicBezTo>
                    <a:pt x="6411" y="362"/>
                    <a:pt x="6391" y="359"/>
                    <a:pt x="6369" y="359"/>
                  </a:cubicBezTo>
                  <a:cubicBezTo>
                    <a:pt x="6320" y="359"/>
                    <a:pt x="6265" y="373"/>
                    <a:pt x="6216" y="381"/>
                  </a:cubicBezTo>
                  <a:cubicBezTo>
                    <a:pt x="6228" y="346"/>
                    <a:pt x="6168" y="334"/>
                    <a:pt x="6228" y="334"/>
                  </a:cubicBezTo>
                  <a:cubicBezTo>
                    <a:pt x="6194" y="323"/>
                    <a:pt x="6202" y="188"/>
                    <a:pt x="6175" y="188"/>
                  </a:cubicBezTo>
                  <a:cubicBezTo>
                    <a:pt x="6173" y="188"/>
                    <a:pt x="6171" y="189"/>
                    <a:pt x="6168" y="191"/>
                  </a:cubicBezTo>
                  <a:lnTo>
                    <a:pt x="6168" y="334"/>
                  </a:lnTo>
                  <a:cubicBezTo>
                    <a:pt x="6162" y="340"/>
                    <a:pt x="6150" y="340"/>
                    <a:pt x="6140" y="340"/>
                  </a:cubicBezTo>
                  <a:cubicBezTo>
                    <a:pt x="6129" y="340"/>
                    <a:pt x="6120" y="340"/>
                    <a:pt x="6120" y="346"/>
                  </a:cubicBezTo>
                  <a:cubicBezTo>
                    <a:pt x="6097" y="310"/>
                    <a:pt x="6085" y="262"/>
                    <a:pt x="6061" y="262"/>
                  </a:cubicBezTo>
                  <a:cubicBezTo>
                    <a:pt x="6061" y="241"/>
                    <a:pt x="6071" y="234"/>
                    <a:pt x="6084" y="234"/>
                  </a:cubicBezTo>
                  <a:cubicBezTo>
                    <a:pt x="6099" y="234"/>
                    <a:pt x="6119" y="244"/>
                    <a:pt x="6132" y="251"/>
                  </a:cubicBezTo>
                  <a:cubicBezTo>
                    <a:pt x="6156" y="191"/>
                    <a:pt x="6061" y="179"/>
                    <a:pt x="6108" y="143"/>
                  </a:cubicBezTo>
                  <a:cubicBezTo>
                    <a:pt x="6102" y="142"/>
                    <a:pt x="6097" y="141"/>
                    <a:pt x="6093" y="141"/>
                  </a:cubicBezTo>
                  <a:cubicBezTo>
                    <a:pt x="6061" y="141"/>
                    <a:pt x="6105" y="180"/>
                    <a:pt x="6073" y="191"/>
                  </a:cubicBezTo>
                  <a:lnTo>
                    <a:pt x="6025" y="167"/>
                  </a:lnTo>
                  <a:lnTo>
                    <a:pt x="6061" y="191"/>
                  </a:lnTo>
                  <a:cubicBezTo>
                    <a:pt x="6031" y="198"/>
                    <a:pt x="6011" y="215"/>
                    <a:pt x="5988" y="215"/>
                  </a:cubicBezTo>
                  <a:cubicBezTo>
                    <a:pt x="5974" y="215"/>
                    <a:pt x="5960" y="209"/>
                    <a:pt x="5942" y="191"/>
                  </a:cubicBezTo>
                  <a:lnTo>
                    <a:pt x="5870" y="239"/>
                  </a:lnTo>
                  <a:cubicBezTo>
                    <a:pt x="5878" y="207"/>
                    <a:pt x="5860" y="207"/>
                    <a:pt x="5839" y="207"/>
                  </a:cubicBezTo>
                  <a:cubicBezTo>
                    <a:pt x="5829" y="207"/>
                    <a:pt x="5819" y="207"/>
                    <a:pt x="5811" y="203"/>
                  </a:cubicBezTo>
                  <a:lnTo>
                    <a:pt x="5835" y="179"/>
                  </a:lnTo>
                  <a:cubicBezTo>
                    <a:pt x="5799" y="167"/>
                    <a:pt x="5775" y="155"/>
                    <a:pt x="5763" y="131"/>
                  </a:cubicBezTo>
                  <a:cubicBezTo>
                    <a:pt x="5769" y="123"/>
                    <a:pt x="5774" y="120"/>
                    <a:pt x="5777" y="120"/>
                  </a:cubicBezTo>
                  <a:cubicBezTo>
                    <a:pt x="5785" y="120"/>
                    <a:pt x="5789" y="131"/>
                    <a:pt x="5797" y="131"/>
                  </a:cubicBezTo>
                  <a:cubicBezTo>
                    <a:pt x="5800" y="131"/>
                    <a:pt x="5805" y="128"/>
                    <a:pt x="5811" y="120"/>
                  </a:cubicBezTo>
                  <a:lnTo>
                    <a:pt x="5775" y="96"/>
                  </a:lnTo>
                  <a:cubicBezTo>
                    <a:pt x="5763" y="120"/>
                    <a:pt x="5739" y="131"/>
                    <a:pt x="5763" y="155"/>
                  </a:cubicBezTo>
                  <a:cubicBezTo>
                    <a:pt x="5726" y="192"/>
                    <a:pt x="5696" y="222"/>
                    <a:pt x="5639" y="222"/>
                  </a:cubicBezTo>
                  <a:cubicBezTo>
                    <a:pt x="5623" y="222"/>
                    <a:pt x="5605" y="220"/>
                    <a:pt x="5585" y="215"/>
                  </a:cubicBezTo>
                  <a:cubicBezTo>
                    <a:pt x="5549" y="155"/>
                    <a:pt x="5644" y="179"/>
                    <a:pt x="5632" y="131"/>
                  </a:cubicBezTo>
                  <a:cubicBezTo>
                    <a:pt x="5622" y="127"/>
                    <a:pt x="5611" y="126"/>
                    <a:pt x="5602" y="126"/>
                  </a:cubicBezTo>
                  <a:cubicBezTo>
                    <a:pt x="5533" y="126"/>
                    <a:pt x="5490" y="217"/>
                    <a:pt x="5443" y="217"/>
                  </a:cubicBezTo>
                  <a:cubicBezTo>
                    <a:pt x="5439" y="217"/>
                    <a:pt x="5434" y="217"/>
                    <a:pt x="5430" y="215"/>
                  </a:cubicBezTo>
                  <a:cubicBezTo>
                    <a:pt x="5415" y="210"/>
                    <a:pt x="5403" y="208"/>
                    <a:pt x="5394" y="208"/>
                  </a:cubicBezTo>
                  <a:cubicBezTo>
                    <a:pt x="5361" y="208"/>
                    <a:pt x="5348" y="229"/>
                    <a:pt x="5309" y="229"/>
                  </a:cubicBezTo>
                  <a:cubicBezTo>
                    <a:pt x="5302" y="229"/>
                    <a:pt x="5295" y="228"/>
                    <a:pt x="5287" y="227"/>
                  </a:cubicBezTo>
                  <a:cubicBezTo>
                    <a:pt x="5311" y="203"/>
                    <a:pt x="5239" y="191"/>
                    <a:pt x="5227" y="155"/>
                  </a:cubicBezTo>
                  <a:lnTo>
                    <a:pt x="5251" y="131"/>
                  </a:lnTo>
                  <a:cubicBezTo>
                    <a:pt x="5227" y="131"/>
                    <a:pt x="5215" y="120"/>
                    <a:pt x="5215" y="96"/>
                  </a:cubicBezTo>
                  <a:cubicBezTo>
                    <a:pt x="5215" y="143"/>
                    <a:pt x="5120" y="131"/>
                    <a:pt x="5061" y="143"/>
                  </a:cubicBezTo>
                  <a:lnTo>
                    <a:pt x="5073" y="191"/>
                  </a:lnTo>
                  <a:cubicBezTo>
                    <a:pt x="5035" y="191"/>
                    <a:pt x="4989" y="206"/>
                    <a:pt x="4954" y="206"/>
                  </a:cubicBezTo>
                  <a:cubicBezTo>
                    <a:pt x="4945" y="206"/>
                    <a:pt x="4937" y="205"/>
                    <a:pt x="4930" y="203"/>
                  </a:cubicBezTo>
                  <a:cubicBezTo>
                    <a:pt x="4858" y="215"/>
                    <a:pt x="4882" y="251"/>
                    <a:pt x="4823" y="286"/>
                  </a:cubicBezTo>
                  <a:cubicBezTo>
                    <a:pt x="4799" y="251"/>
                    <a:pt x="4799" y="215"/>
                    <a:pt x="4811" y="179"/>
                  </a:cubicBezTo>
                  <a:lnTo>
                    <a:pt x="4811" y="179"/>
                  </a:lnTo>
                  <a:cubicBezTo>
                    <a:pt x="4823" y="185"/>
                    <a:pt x="4834" y="185"/>
                    <a:pt x="4846" y="185"/>
                  </a:cubicBezTo>
                  <a:cubicBezTo>
                    <a:pt x="4858" y="185"/>
                    <a:pt x="4870" y="185"/>
                    <a:pt x="4882" y="191"/>
                  </a:cubicBezTo>
                  <a:cubicBezTo>
                    <a:pt x="4951" y="171"/>
                    <a:pt x="5012" y="111"/>
                    <a:pt x="5078" y="111"/>
                  </a:cubicBezTo>
                  <a:cubicBezTo>
                    <a:pt x="5092" y="111"/>
                    <a:pt x="5106" y="113"/>
                    <a:pt x="5120" y="120"/>
                  </a:cubicBezTo>
                  <a:cubicBezTo>
                    <a:pt x="5133" y="85"/>
                    <a:pt x="5129" y="76"/>
                    <a:pt x="5117" y="76"/>
                  </a:cubicBezTo>
                  <a:cubicBezTo>
                    <a:pt x="5101" y="76"/>
                    <a:pt x="5072" y="92"/>
                    <a:pt x="5048" y="92"/>
                  </a:cubicBezTo>
                  <a:cubicBezTo>
                    <a:pt x="5039" y="92"/>
                    <a:pt x="5031" y="90"/>
                    <a:pt x="5025" y="84"/>
                  </a:cubicBezTo>
                  <a:lnTo>
                    <a:pt x="5037" y="84"/>
                  </a:lnTo>
                  <a:cubicBezTo>
                    <a:pt x="5025" y="84"/>
                    <a:pt x="5025" y="84"/>
                    <a:pt x="5025" y="72"/>
                  </a:cubicBezTo>
                  <a:cubicBezTo>
                    <a:pt x="5049" y="72"/>
                    <a:pt x="5096" y="60"/>
                    <a:pt x="5108" y="12"/>
                  </a:cubicBezTo>
                  <a:cubicBezTo>
                    <a:pt x="5069" y="12"/>
                    <a:pt x="5070" y="69"/>
                    <a:pt x="5039" y="69"/>
                  </a:cubicBezTo>
                  <a:cubicBezTo>
                    <a:pt x="5032" y="69"/>
                    <a:pt x="5024" y="66"/>
                    <a:pt x="5013" y="60"/>
                  </a:cubicBezTo>
                  <a:cubicBezTo>
                    <a:pt x="5006" y="63"/>
                    <a:pt x="5000" y="65"/>
                    <a:pt x="4994" y="65"/>
                  </a:cubicBezTo>
                  <a:cubicBezTo>
                    <a:pt x="4956" y="65"/>
                    <a:pt x="4926" y="11"/>
                    <a:pt x="49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82"/>
            <p:cNvSpPr/>
            <p:nvPr/>
          </p:nvSpPr>
          <p:spPr>
            <a:xfrm>
              <a:off x="5447400" y="2316775"/>
              <a:ext cx="1200" cy="625"/>
            </a:xfrm>
            <a:custGeom>
              <a:avLst/>
              <a:gdLst/>
              <a:ahLst/>
              <a:cxnLst/>
              <a:rect l="l" t="t" r="r" b="b"/>
              <a:pathLst>
                <a:path w="48" h="25" extrusionOk="0">
                  <a:moveTo>
                    <a:pt x="48" y="1"/>
                  </a:moveTo>
                  <a:cubicBezTo>
                    <a:pt x="36" y="1"/>
                    <a:pt x="12" y="1"/>
                    <a:pt x="0" y="13"/>
                  </a:cubicBezTo>
                  <a:lnTo>
                    <a:pt x="24" y="25"/>
                  </a:lnTo>
                  <a:lnTo>
                    <a:pt x="4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82"/>
            <p:cNvSpPr/>
            <p:nvPr/>
          </p:nvSpPr>
          <p:spPr>
            <a:xfrm>
              <a:off x="5440675" y="2331550"/>
              <a:ext cx="1375" cy="1625"/>
            </a:xfrm>
            <a:custGeom>
              <a:avLst/>
              <a:gdLst/>
              <a:ahLst/>
              <a:cxnLst/>
              <a:rect l="l" t="t" r="r" b="b"/>
              <a:pathLst>
                <a:path w="55" h="65" extrusionOk="0">
                  <a:moveTo>
                    <a:pt x="48" y="0"/>
                  </a:moveTo>
                  <a:cubicBezTo>
                    <a:pt x="31" y="0"/>
                    <a:pt x="0" y="54"/>
                    <a:pt x="31" y="65"/>
                  </a:cubicBezTo>
                  <a:lnTo>
                    <a:pt x="55" y="5"/>
                  </a:lnTo>
                  <a:cubicBezTo>
                    <a:pt x="53" y="2"/>
                    <a:pt x="51" y="0"/>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82"/>
            <p:cNvSpPr/>
            <p:nvPr/>
          </p:nvSpPr>
          <p:spPr>
            <a:xfrm>
              <a:off x="5450675" y="2327800"/>
              <a:ext cx="900" cy="1500"/>
            </a:xfrm>
            <a:custGeom>
              <a:avLst/>
              <a:gdLst/>
              <a:ahLst/>
              <a:cxnLst/>
              <a:rect l="l" t="t" r="r" b="b"/>
              <a:pathLst>
                <a:path w="36" h="60" extrusionOk="0">
                  <a:moveTo>
                    <a:pt x="24" y="0"/>
                  </a:moveTo>
                  <a:cubicBezTo>
                    <a:pt x="0" y="24"/>
                    <a:pt x="0" y="48"/>
                    <a:pt x="24" y="60"/>
                  </a:cubicBezTo>
                  <a:cubicBezTo>
                    <a:pt x="19" y="46"/>
                    <a:pt x="20" y="43"/>
                    <a:pt x="23" y="43"/>
                  </a:cubicBezTo>
                  <a:lnTo>
                    <a:pt x="23" y="43"/>
                  </a:lnTo>
                  <a:cubicBezTo>
                    <a:pt x="25" y="43"/>
                    <a:pt x="28" y="45"/>
                    <a:pt x="31" y="45"/>
                  </a:cubicBezTo>
                  <a:cubicBezTo>
                    <a:pt x="34" y="45"/>
                    <a:pt x="36" y="43"/>
                    <a:pt x="36" y="36"/>
                  </a:cubicBezTo>
                  <a:lnTo>
                    <a:pt x="2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82"/>
            <p:cNvSpPr/>
            <p:nvPr/>
          </p:nvSpPr>
          <p:spPr>
            <a:xfrm>
              <a:off x="5441150" y="2337325"/>
              <a:ext cx="1500" cy="2100"/>
            </a:xfrm>
            <a:custGeom>
              <a:avLst/>
              <a:gdLst/>
              <a:ahLst/>
              <a:cxnLst/>
              <a:rect l="l" t="t" r="r" b="b"/>
              <a:pathLst>
                <a:path w="60" h="84" extrusionOk="0">
                  <a:moveTo>
                    <a:pt x="12" y="0"/>
                  </a:moveTo>
                  <a:cubicBezTo>
                    <a:pt x="60" y="24"/>
                    <a:pt x="0" y="72"/>
                    <a:pt x="48" y="84"/>
                  </a:cubicBezTo>
                  <a:cubicBezTo>
                    <a:pt x="24" y="60"/>
                    <a:pt x="60" y="0"/>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82"/>
            <p:cNvSpPr/>
            <p:nvPr/>
          </p:nvSpPr>
          <p:spPr>
            <a:xfrm>
              <a:off x="5450975" y="2334350"/>
              <a:ext cx="1800" cy="1500"/>
            </a:xfrm>
            <a:custGeom>
              <a:avLst/>
              <a:gdLst/>
              <a:ahLst/>
              <a:cxnLst/>
              <a:rect l="l" t="t" r="r" b="b"/>
              <a:pathLst>
                <a:path w="72" h="60" extrusionOk="0">
                  <a:moveTo>
                    <a:pt x="36" y="0"/>
                  </a:moveTo>
                  <a:cubicBezTo>
                    <a:pt x="36" y="24"/>
                    <a:pt x="0" y="60"/>
                    <a:pt x="24" y="60"/>
                  </a:cubicBezTo>
                  <a:cubicBezTo>
                    <a:pt x="72" y="48"/>
                    <a:pt x="36" y="24"/>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82"/>
            <p:cNvSpPr/>
            <p:nvPr/>
          </p:nvSpPr>
          <p:spPr>
            <a:xfrm>
              <a:off x="5443825" y="2342375"/>
              <a:ext cx="2700" cy="3275"/>
            </a:xfrm>
            <a:custGeom>
              <a:avLst/>
              <a:gdLst/>
              <a:ahLst/>
              <a:cxnLst/>
              <a:rect l="l" t="t" r="r" b="b"/>
              <a:pathLst>
                <a:path w="108" h="131" extrusionOk="0">
                  <a:moveTo>
                    <a:pt x="86" y="63"/>
                  </a:moveTo>
                  <a:cubicBezTo>
                    <a:pt x="89" y="66"/>
                    <a:pt x="92" y="69"/>
                    <a:pt x="96" y="72"/>
                  </a:cubicBezTo>
                  <a:cubicBezTo>
                    <a:pt x="96" y="67"/>
                    <a:pt x="92" y="65"/>
                    <a:pt x="86" y="63"/>
                  </a:cubicBezTo>
                  <a:close/>
                  <a:moveTo>
                    <a:pt x="36" y="1"/>
                  </a:moveTo>
                  <a:cubicBezTo>
                    <a:pt x="24" y="48"/>
                    <a:pt x="36" y="108"/>
                    <a:pt x="0" y="108"/>
                  </a:cubicBezTo>
                  <a:cubicBezTo>
                    <a:pt x="20" y="121"/>
                    <a:pt x="47" y="130"/>
                    <a:pt x="69" y="130"/>
                  </a:cubicBezTo>
                  <a:cubicBezTo>
                    <a:pt x="87" y="130"/>
                    <a:pt x="102" y="124"/>
                    <a:pt x="108" y="108"/>
                  </a:cubicBezTo>
                  <a:cubicBezTo>
                    <a:pt x="72" y="108"/>
                    <a:pt x="60" y="84"/>
                    <a:pt x="60" y="60"/>
                  </a:cubicBezTo>
                  <a:cubicBezTo>
                    <a:pt x="67" y="60"/>
                    <a:pt x="78" y="60"/>
                    <a:pt x="86" y="63"/>
                  </a:cubicBezTo>
                  <a:lnTo>
                    <a:pt x="86" y="63"/>
                  </a:lnTo>
                  <a:cubicBezTo>
                    <a:pt x="60" y="36"/>
                    <a:pt x="58" y="33"/>
                    <a:pt x="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82"/>
            <p:cNvSpPr/>
            <p:nvPr/>
          </p:nvSpPr>
          <p:spPr>
            <a:xfrm>
              <a:off x="5450525" y="2335825"/>
              <a:ext cx="2250" cy="1825"/>
            </a:xfrm>
            <a:custGeom>
              <a:avLst/>
              <a:gdLst/>
              <a:ahLst/>
              <a:cxnLst/>
              <a:rect l="l" t="t" r="r" b="b"/>
              <a:pathLst>
                <a:path w="90" h="73" extrusionOk="0">
                  <a:moveTo>
                    <a:pt x="90" y="1"/>
                  </a:moveTo>
                  <a:lnTo>
                    <a:pt x="90" y="1"/>
                  </a:lnTo>
                  <a:cubicBezTo>
                    <a:pt x="66" y="13"/>
                    <a:pt x="42" y="25"/>
                    <a:pt x="42" y="48"/>
                  </a:cubicBezTo>
                  <a:lnTo>
                    <a:pt x="6" y="48"/>
                  </a:lnTo>
                  <a:cubicBezTo>
                    <a:pt x="1" y="54"/>
                    <a:pt x="0" y="56"/>
                    <a:pt x="3" y="56"/>
                  </a:cubicBezTo>
                  <a:cubicBezTo>
                    <a:pt x="7" y="56"/>
                    <a:pt x="21" y="50"/>
                    <a:pt x="33" y="50"/>
                  </a:cubicBezTo>
                  <a:cubicBezTo>
                    <a:pt x="44" y="50"/>
                    <a:pt x="54" y="55"/>
                    <a:pt x="54" y="72"/>
                  </a:cubicBezTo>
                  <a:cubicBezTo>
                    <a:pt x="66" y="48"/>
                    <a:pt x="90" y="37"/>
                    <a:pt x="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82"/>
            <p:cNvSpPr/>
            <p:nvPr/>
          </p:nvSpPr>
          <p:spPr>
            <a:xfrm>
              <a:off x="5443825" y="2346850"/>
              <a:ext cx="3000" cy="3000"/>
            </a:xfrm>
            <a:custGeom>
              <a:avLst/>
              <a:gdLst/>
              <a:ahLst/>
              <a:cxnLst/>
              <a:rect l="l" t="t" r="r" b="b"/>
              <a:pathLst>
                <a:path w="120" h="120" extrusionOk="0">
                  <a:moveTo>
                    <a:pt x="0" y="0"/>
                  </a:moveTo>
                  <a:cubicBezTo>
                    <a:pt x="24" y="60"/>
                    <a:pt x="84" y="108"/>
                    <a:pt x="108" y="119"/>
                  </a:cubicBezTo>
                  <a:lnTo>
                    <a:pt x="119" y="96"/>
                  </a:lnTo>
                  <a:cubicBezTo>
                    <a:pt x="72" y="72"/>
                    <a:pt x="48"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82"/>
            <p:cNvSpPr/>
            <p:nvPr/>
          </p:nvSpPr>
          <p:spPr>
            <a:xfrm>
              <a:off x="5450375" y="2339700"/>
              <a:ext cx="1800" cy="925"/>
            </a:xfrm>
            <a:custGeom>
              <a:avLst/>
              <a:gdLst/>
              <a:ahLst/>
              <a:cxnLst/>
              <a:rect l="l" t="t" r="r" b="b"/>
              <a:pathLst>
                <a:path w="72" h="37" extrusionOk="0">
                  <a:moveTo>
                    <a:pt x="36" y="1"/>
                  </a:moveTo>
                  <a:cubicBezTo>
                    <a:pt x="48" y="24"/>
                    <a:pt x="0" y="13"/>
                    <a:pt x="24" y="36"/>
                  </a:cubicBezTo>
                  <a:lnTo>
                    <a:pt x="72" y="24"/>
                  </a:lnTo>
                  <a:cubicBezTo>
                    <a:pt x="72" y="14"/>
                    <a:pt x="70" y="11"/>
                    <a:pt x="67" y="11"/>
                  </a:cubicBezTo>
                  <a:cubicBezTo>
                    <a:pt x="61" y="11"/>
                    <a:pt x="49" y="26"/>
                    <a:pt x="41" y="26"/>
                  </a:cubicBezTo>
                  <a:cubicBezTo>
                    <a:pt x="39" y="26"/>
                    <a:pt x="37" y="26"/>
                    <a:pt x="36" y="24"/>
                  </a:cubicBezTo>
                  <a:cubicBezTo>
                    <a:pt x="48" y="13"/>
                    <a:pt x="48" y="1"/>
                    <a:pt x="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82"/>
            <p:cNvSpPr/>
            <p:nvPr/>
          </p:nvSpPr>
          <p:spPr>
            <a:xfrm>
              <a:off x="5453050" y="2341750"/>
              <a:ext cx="1800" cy="1550"/>
            </a:xfrm>
            <a:custGeom>
              <a:avLst/>
              <a:gdLst/>
              <a:ahLst/>
              <a:cxnLst/>
              <a:rect l="l" t="t" r="r" b="b"/>
              <a:pathLst>
                <a:path w="72" h="62" extrusionOk="0">
                  <a:moveTo>
                    <a:pt x="52" y="1"/>
                  </a:moveTo>
                  <a:cubicBezTo>
                    <a:pt x="38" y="1"/>
                    <a:pt x="36" y="29"/>
                    <a:pt x="1" y="38"/>
                  </a:cubicBezTo>
                  <a:cubicBezTo>
                    <a:pt x="12" y="50"/>
                    <a:pt x="24" y="50"/>
                    <a:pt x="36" y="62"/>
                  </a:cubicBezTo>
                  <a:cubicBezTo>
                    <a:pt x="48" y="50"/>
                    <a:pt x="60" y="26"/>
                    <a:pt x="72" y="14"/>
                  </a:cubicBezTo>
                  <a:cubicBezTo>
                    <a:pt x="63" y="4"/>
                    <a:pt x="56" y="1"/>
                    <a:pt x="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82"/>
            <p:cNvSpPr/>
            <p:nvPr/>
          </p:nvSpPr>
          <p:spPr>
            <a:xfrm>
              <a:off x="5452750" y="2344175"/>
              <a:ext cx="2400" cy="625"/>
            </a:xfrm>
            <a:custGeom>
              <a:avLst/>
              <a:gdLst/>
              <a:ahLst/>
              <a:cxnLst/>
              <a:rect l="l" t="t" r="r" b="b"/>
              <a:pathLst>
                <a:path w="96" h="25" extrusionOk="0">
                  <a:moveTo>
                    <a:pt x="1" y="0"/>
                  </a:moveTo>
                  <a:lnTo>
                    <a:pt x="1" y="12"/>
                  </a:lnTo>
                  <a:cubicBezTo>
                    <a:pt x="36" y="12"/>
                    <a:pt x="60" y="24"/>
                    <a:pt x="96" y="24"/>
                  </a:cubicBezTo>
                  <a:cubicBezTo>
                    <a:pt x="48" y="12"/>
                    <a:pt x="48"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82"/>
            <p:cNvSpPr/>
            <p:nvPr/>
          </p:nvSpPr>
          <p:spPr>
            <a:xfrm>
              <a:off x="5468350" y="2360125"/>
              <a:ext cx="1500" cy="850"/>
            </a:xfrm>
            <a:custGeom>
              <a:avLst/>
              <a:gdLst/>
              <a:ahLst/>
              <a:cxnLst/>
              <a:rect l="l" t="t" r="r" b="b"/>
              <a:pathLst>
                <a:path w="60" h="34" extrusionOk="0">
                  <a:moveTo>
                    <a:pt x="4" y="0"/>
                  </a:moveTo>
                  <a:cubicBezTo>
                    <a:pt x="1" y="0"/>
                    <a:pt x="1" y="2"/>
                    <a:pt x="8" y="5"/>
                  </a:cubicBezTo>
                  <a:cubicBezTo>
                    <a:pt x="8" y="23"/>
                    <a:pt x="52" y="34"/>
                    <a:pt x="58" y="34"/>
                  </a:cubicBezTo>
                  <a:cubicBezTo>
                    <a:pt x="59" y="34"/>
                    <a:pt x="56" y="32"/>
                    <a:pt x="43" y="29"/>
                  </a:cubicBezTo>
                  <a:cubicBezTo>
                    <a:pt x="43" y="12"/>
                    <a:pt x="11" y="0"/>
                    <a:pt x="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82"/>
            <p:cNvSpPr/>
            <p:nvPr/>
          </p:nvSpPr>
          <p:spPr>
            <a:xfrm>
              <a:off x="5464350" y="2350425"/>
              <a:ext cx="1825" cy="825"/>
            </a:xfrm>
            <a:custGeom>
              <a:avLst/>
              <a:gdLst/>
              <a:ahLst/>
              <a:cxnLst/>
              <a:rect l="l" t="t" r="r" b="b"/>
              <a:pathLst>
                <a:path w="73" h="33" extrusionOk="0">
                  <a:moveTo>
                    <a:pt x="72" y="0"/>
                  </a:moveTo>
                  <a:lnTo>
                    <a:pt x="72" y="0"/>
                  </a:lnTo>
                  <a:cubicBezTo>
                    <a:pt x="60" y="12"/>
                    <a:pt x="13" y="0"/>
                    <a:pt x="1" y="24"/>
                  </a:cubicBezTo>
                  <a:cubicBezTo>
                    <a:pt x="7" y="30"/>
                    <a:pt x="13" y="33"/>
                    <a:pt x="19" y="33"/>
                  </a:cubicBezTo>
                  <a:cubicBezTo>
                    <a:pt x="25" y="33"/>
                    <a:pt x="31" y="30"/>
                    <a:pt x="37" y="24"/>
                  </a:cubicBezTo>
                  <a:cubicBezTo>
                    <a:pt x="60" y="24"/>
                    <a:pt x="72" y="12"/>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82"/>
            <p:cNvSpPr/>
            <p:nvPr/>
          </p:nvSpPr>
          <p:spPr>
            <a:xfrm>
              <a:off x="5470600" y="2334050"/>
              <a:ext cx="1525" cy="1225"/>
            </a:xfrm>
            <a:custGeom>
              <a:avLst/>
              <a:gdLst/>
              <a:ahLst/>
              <a:cxnLst/>
              <a:rect l="l" t="t" r="r" b="b"/>
              <a:pathLst>
                <a:path w="61" h="49" extrusionOk="0">
                  <a:moveTo>
                    <a:pt x="1" y="0"/>
                  </a:moveTo>
                  <a:lnTo>
                    <a:pt x="1" y="0"/>
                  </a:lnTo>
                  <a:cubicBezTo>
                    <a:pt x="9" y="9"/>
                    <a:pt x="6" y="17"/>
                    <a:pt x="12" y="17"/>
                  </a:cubicBezTo>
                  <a:cubicBezTo>
                    <a:pt x="14" y="17"/>
                    <a:pt x="18" y="16"/>
                    <a:pt x="25" y="12"/>
                  </a:cubicBezTo>
                  <a:cubicBezTo>
                    <a:pt x="25" y="36"/>
                    <a:pt x="37" y="48"/>
                    <a:pt x="61" y="48"/>
                  </a:cubicBezTo>
                  <a:cubicBezTo>
                    <a:pt x="49" y="36"/>
                    <a:pt x="37"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82"/>
            <p:cNvSpPr/>
            <p:nvPr/>
          </p:nvSpPr>
          <p:spPr>
            <a:xfrm>
              <a:off x="5469125" y="2329650"/>
              <a:ext cx="925" cy="400"/>
            </a:xfrm>
            <a:custGeom>
              <a:avLst/>
              <a:gdLst/>
              <a:ahLst/>
              <a:cxnLst/>
              <a:rect l="l" t="t" r="r" b="b"/>
              <a:pathLst>
                <a:path w="37" h="16" extrusionOk="0">
                  <a:moveTo>
                    <a:pt x="18" y="1"/>
                  </a:moveTo>
                  <a:cubicBezTo>
                    <a:pt x="9" y="1"/>
                    <a:pt x="0" y="4"/>
                    <a:pt x="0" y="10"/>
                  </a:cubicBezTo>
                  <a:cubicBezTo>
                    <a:pt x="8" y="10"/>
                    <a:pt x="11" y="15"/>
                    <a:pt x="19" y="15"/>
                  </a:cubicBezTo>
                  <a:cubicBezTo>
                    <a:pt x="23" y="15"/>
                    <a:pt x="28" y="14"/>
                    <a:pt x="36" y="10"/>
                  </a:cubicBezTo>
                  <a:cubicBezTo>
                    <a:pt x="36" y="4"/>
                    <a:pt x="27" y="1"/>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82"/>
            <p:cNvSpPr/>
            <p:nvPr/>
          </p:nvSpPr>
          <p:spPr>
            <a:xfrm>
              <a:off x="5435775" y="2293100"/>
              <a:ext cx="925" cy="800"/>
            </a:xfrm>
            <a:custGeom>
              <a:avLst/>
              <a:gdLst/>
              <a:ahLst/>
              <a:cxnLst/>
              <a:rect l="l" t="t" r="r" b="b"/>
              <a:pathLst>
                <a:path w="37" h="32" extrusionOk="0">
                  <a:moveTo>
                    <a:pt x="15" y="0"/>
                  </a:moveTo>
                  <a:cubicBezTo>
                    <a:pt x="6" y="0"/>
                    <a:pt x="1" y="8"/>
                    <a:pt x="1" y="31"/>
                  </a:cubicBezTo>
                  <a:cubicBezTo>
                    <a:pt x="25" y="31"/>
                    <a:pt x="13" y="7"/>
                    <a:pt x="37" y="7"/>
                  </a:cubicBezTo>
                  <a:cubicBezTo>
                    <a:pt x="28" y="3"/>
                    <a:pt x="21" y="0"/>
                    <a:pt x="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82"/>
            <p:cNvSpPr/>
            <p:nvPr/>
          </p:nvSpPr>
          <p:spPr>
            <a:xfrm>
              <a:off x="5434300" y="2292675"/>
              <a:ext cx="325" cy="925"/>
            </a:xfrm>
            <a:custGeom>
              <a:avLst/>
              <a:gdLst/>
              <a:ahLst/>
              <a:cxnLst/>
              <a:rect l="l" t="t" r="r" b="b"/>
              <a:pathLst>
                <a:path w="13" h="37" extrusionOk="0">
                  <a:moveTo>
                    <a:pt x="0" y="0"/>
                  </a:moveTo>
                  <a:lnTo>
                    <a:pt x="12" y="36"/>
                  </a:lnTo>
                  <a:lnTo>
                    <a:pt x="12" y="24"/>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82"/>
            <p:cNvSpPr/>
            <p:nvPr/>
          </p:nvSpPr>
          <p:spPr>
            <a:xfrm>
              <a:off x="5429825" y="2291175"/>
              <a:ext cx="625" cy="325"/>
            </a:xfrm>
            <a:custGeom>
              <a:avLst/>
              <a:gdLst/>
              <a:ahLst/>
              <a:cxnLst/>
              <a:rect l="l" t="t" r="r" b="b"/>
              <a:pathLst>
                <a:path w="25" h="13" extrusionOk="0">
                  <a:moveTo>
                    <a:pt x="25" y="1"/>
                  </a:moveTo>
                  <a:lnTo>
                    <a:pt x="25" y="1"/>
                  </a:lnTo>
                  <a:cubicBezTo>
                    <a:pt x="13" y="1"/>
                    <a:pt x="1" y="13"/>
                    <a:pt x="13" y="13"/>
                  </a:cubicBezTo>
                  <a:cubicBezTo>
                    <a:pt x="13" y="13"/>
                    <a:pt x="13" y="1"/>
                    <a:pt x="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82"/>
            <p:cNvSpPr/>
            <p:nvPr/>
          </p:nvSpPr>
          <p:spPr>
            <a:xfrm>
              <a:off x="5430425" y="2291175"/>
              <a:ext cx="625" cy="325"/>
            </a:xfrm>
            <a:custGeom>
              <a:avLst/>
              <a:gdLst/>
              <a:ahLst/>
              <a:cxnLst/>
              <a:rect l="l" t="t" r="r" b="b"/>
              <a:pathLst>
                <a:path w="25" h="13" extrusionOk="0">
                  <a:moveTo>
                    <a:pt x="1" y="1"/>
                  </a:moveTo>
                  <a:cubicBezTo>
                    <a:pt x="13" y="1"/>
                    <a:pt x="13" y="1"/>
                    <a:pt x="13" y="13"/>
                  </a:cubicBezTo>
                  <a:lnTo>
                    <a:pt x="2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82"/>
            <p:cNvSpPr/>
            <p:nvPr/>
          </p:nvSpPr>
          <p:spPr>
            <a:xfrm>
              <a:off x="5428350" y="2290600"/>
              <a:ext cx="2100" cy="1800"/>
            </a:xfrm>
            <a:custGeom>
              <a:avLst/>
              <a:gdLst/>
              <a:ahLst/>
              <a:cxnLst/>
              <a:rect l="l" t="t" r="r" b="b"/>
              <a:pathLst>
                <a:path w="84" h="72" extrusionOk="0">
                  <a:moveTo>
                    <a:pt x="48" y="0"/>
                  </a:moveTo>
                  <a:lnTo>
                    <a:pt x="12" y="24"/>
                  </a:lnTo>
                  <a:lnTo>
                    <a:pt x="36" y="72"/>
                  </a:lnTo>
                  <a:cubicBezTo>
                    <a:pt x="84" y="60"/>
                    <a:pt x="0" y="36"/>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82"/>
            <p:cNvSpPr/>
            <p:nvPr/>
          </p:nvSpPr>
          <p:spPr>
            <a:xfrm>
              <a:off x="5419725" y="2290600"/>
              <a:ext cx="5375" cy="2850"/>
            </a:xfrm>
            <a:custGeom>
              <a:avLst/>
              <a:gdLst/>
              <a:ahLst/>
              <a:cxnLst/>
              <a:rect l="l" t="t" r="r" b="b"/>
              <a:pathLst>
                <a:path w="215" h="114" extrusionOk="0">
                  <a:moveTo>
                    <a:pt x="107" y="0"/>
                  </a:moveTo>
                  <a:lnTo>
                    <a:pt x="107" y="0"/>
                  </a:lnTo>
                  <a:cubicBezTo>
                    <a:pt x="0" y="12"/>
                    <a:pt x="119" y="95"/>
                    <a:pt x="0" y="107"/>
                  </a:cubicBezTo>
                  <a:cubicBezTo>
                    <a:pt x="12" y="111"/>
                    <a:pt x="22" y="113"/>
                    <a:pt x="31" y="113"/>
                  </a:cubicBezTo>
                  <a:cubicBezTo>
                    <a:pt x="87" y="113"/>
                    <a:pt x="78" y="38"/>
                    <a:pt x="129" y="38"/>
                  </a:cubicBezTo>
                  <a:cubicBezTo>
                    <a:pt x="139" y="38"/>
                    <a:pt x="151" y="41"/>
                    <a:pt x="167" y="48"/>
                  </a:cubicBezTo>
                  <a:cubicBezTo>
                    <a:pt x="135" y="16"/>
                    <a:pt x="161" y="16"/>
                    <a:pt x="186" y="16"/>
                  </a:cubicBezTo>
                  <a:lnTo>
                    <a:pt x="186" y="16"/>
                  </a:lnTo>
                  <a:cubicBezTo>
                    <a:pt x="198" y="16"/>
                    <a:pt x="210" y="16"/>
                    <a:pt x="214" y="12"/>
                  </a:cubicBezTo>
                  <a:cubicBezTo>
                    <a:pt x="209" y="8"/>
                    <a:pt x="203" y="7"/>
                    <a:pt x="197" y="7"/>
                  </a:cubicBezTo>
                  <a:cubicBezTo>
                    <a:pt x="174" y="7"/>
                    <a:pt x="148" y="24"/>
                    <a:pt x="130" y="24"/>
                  </a:cubicBezTo>
                  <a:cubicBezTo>
                    <a:pt x="119" y="24"/>
                    <a:pt x="111" y="19"/>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82"/>
            <p:cNvSpPr/>
            <p:nvPr/>
          </p:nvSpPr>
          <p:spPr>
            <a:xfrm>
              <a:off x="5423875" y="2292650"/>
              <a:ext cx="1400" cy="850"/>
            </a:xfrm>
            <a:custGeom>
              <a:avLst/>
              <a:gdLst/>
              <a:ahLst/>
              <a:cxnLst/>
              <a:rect l="l" t="t" r="r" b="b"/>
              <a:pathLst>
                <a:path w="56" h="34" extrusionOk="0">
                  <a:moveTo>
                    <a:pt x="25" y="0"/>
                  </a:moveTo>
                  <a:cubicBezTo>
                    <a:pt x="15" y="0"/>
                    <a:pt x="5" y="4"/>
                    <a:pt x="1" y="13"/>
                  </a:cubicBezTo>
                  <a:cubicBezTo>
                    <a:pt x="10" y="13"/>
                    <a:pt x="25" y="33"/>
                    <a:pt x="38" y="33"/>
                  </a:cubicBezTo>
                  <a:cubicBezTo>
                    <a:pt x="42" y="33"/>
                    <a:pt x="45" y="31"/>
                    <a:pt x="48" y="25"/>
                  </a:cubicBezTo>
                  <a:cubicBezTo>
                    <a:pt x="56" y="11"/>
                    <a:pt x="40" y="0"/>
                    <a:pt x="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82"/>
            <p:cNvSpPr/>
            <p:nvPr/>
          </p:nvSpPr>
          <p:spPr>
            <a:xfrm>
              <a:off x="5418825" y="2290300"/>
              <a:ext cx="1200" cy="600"/>
            </a:xfrm>
            <a:custGeom>
              <a:avLst/>
              <a:gdLst/>
              <a:ahLst/>
              <a:cxnLst/>
              <a:rect l="l" t="t" r="r" b="b"/>
              <a:pathLst>
                <a:path w="48" h="24" extrusionOk="0">
                  <a:moveTo>
                    <a:pt x="12" y="0"/>
                  </a:moveTo>
                  <a:lnTo>
                    <a:pt x="0" y="12"/>
                  </a:lnTo>
                  <a:lnTo>
                    <a:pt x="48" y="24"/>
                  </a:lnTo>
                  <a:lnTo>
                    <a:pt x="1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82"/>
            <p:cNvSpPr/>
            <p:nvPr/>
          </p:nvSpPr>
          <p:spPr>
            <a:xfrm>
              <a:off x="5416550" y="2289700"/>
              <a:ext cx="1100" cy="625"/>
            </a:xfrm>
            <a:custGeom>
              <a:avLst/>
              <a:gdLst/>
              <a:ahLst/>
              <a:cxnLst/>
              <a:rect l="l" t="t" r="r" b="b"/>
              <a:pathLst>
                <a:path w="44" h="25" extrusionOk="0">
                  <a:moveTo>
                    <a:pt x="44" y="0"/>
                  </a:moveTo>
                  <a:lnTo>
                    <a:pt x="39" y="5"/>
                  </a:lnTo>
                  <a:lnTo>
                    <a:pt x="39" y="5"/>
                  </a:lnTo>
                  <a:cubicBezTo>
                    <a:pt x="42" y="4"/>
                    <a:pt x="44" y="3"/>
                    <a:pt x="44" y="0"/>
                  </a:cubicBezTo>
                  <a:close/>
                  <a:moveTo>
                    <a:pt x="39" y="5"/>
                  </a:moveTo>
                  <a:lnTo>
                    <a:pt x="39" y="5"/>
                  </a:lnTo>
                  <a:cubicBezTo>
                    <a:pt x="27" y="9"/>
                    <a:pt x="1" y="5"/>
                    <a:pt x="20" y="24"/>
                  </a:cubicBezTo>
                  <a:lnTo>
                    <a:pt x="39" y="5"/>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82"/>
            <p:cNvSpPr/>
            <p:nvPr/>
          </p:nvSpPr>
          <p:spPr>
            <a:xfrm>
              <a:off x="5411575" y="2289075"/>
              <a:ext cx="1325" cy="1275"/>
            </a:xfrm>
            <a:custGeom>
              <a:avLst/>
              <a:gdLst/>
              <a:ahLst/>
              <a:cxnLst/>
              <a:rect l="l" t="t" r="r" b="b"/>
              <a:pathLst>
                <a:path w="53" h="51" extrusionOk="0">
                  <a:moveTo>
                    <a:pt x="44" y="0"/>
                  </a:moveTo>
                  <a:cubicBezTo>
                    <a:pt x="16" y="0"/>
                    <a:pt x="0" y="51"/>
                    <a:pt x="40" y="51"/>
                  </a:cubicBezTo>
                  <a:cubicBezTo>
                    <a:pt x="43" y="51"/>
                    <a:pt x="48" y="50"/>
                    <a:pt x="52" y="49"/>
                  </a:cubicBezTo>
                  <a:lnTo>
                    <a:pt x="40" y="49"/>
                  </a:lnTo>
                  <a:cubicBezTo>
                    <a:pt x="40" y="37"/>
                    <a:pt x="5" y="2"/>
                    <a:pt x="52" y="2"/>
                  </a:cubicBezTo>
                  <a:cubicBezTo>
                    <a:pt x="49" y="1"/>
                    <a:pt x="47" y="0"/>
                    <a:pt x="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82"/>
            <p:cNvSpPr/>
            <p:nvPr/>
          </p:nvSpPr>
          <p:spPr>
            <a:xfrm>
              <a:off x="5402750" y="2291475"/>
              <a:ext cx="1500" cy="625"/>
            </a:xfrm>
            <a:custGeom>
              <a:avLst/>
              <a:gdLst/>
              <a:ahLst/>
              <a:cxnLst/>
              <a:rect l="l" t="t" r="r" b="b"/>
              <a:pathLst>
                <a:path w="60" h="25" extrusionOk="0">
                  <a:moveTo>
                    <a:pt x="48" y="1"/>
                  </a:moveTo>
                  <a:lnTo>
                    <a:pt x="0" y="13"/>
                  </a:lnTo>
                  <a:lnTo>
                    <a:pt x="12" y="25"/>
                  </a:lnTo>
                  <a:cubicBezTo>
                    <a:pt x="36" y="25"/>
                    <a:pt x="60" y="13"/>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82"/>
            <p:cNvSpPr/>
            <p:nvPr/>
          </p:nvSpPr>
          <p:spPr>
            <a:xfrm>
              <a:off x="5403350" y="2296550"/>
              <a:ext cx="2100" cy="550"/>
            </a:xfrm>
            <a:custGeom>
              <a:avLst/>
              <a:gdLst/>
              <a:ahLst/>
              <a:cxnLst/>
              <a:rect l="l" t="t" r="r" b="b"/>
              <a:pathLst>
                <a:path w="84" h="22" extrusionOk="0">
                  <a:moveTo>
                    <a:pt x="0" y="0"/>
                  </a:moveTo>
                  <a:cubicBezTo>
                    <a:pt x="8" y="17"/>
                    <a:pt x="17" y="22"/>
                    <a:pt x="26" y="22"/>
                  </a:cubicBezTo>
                  <a:cubicBezTo>
                    <a:pt x="37" y="22"/>
                    <a:pt x="50" y="13"/>
                    <a:pt x="65" y="11"/>
                  </a:cubicBezTo>
                  <a:lnTo>
                    <a:pt x="65" y="11"/>
                  </a:lnTo>
                  <a:cubicBezTo>
                    <a:pt x="70" y="12"/>
                    <a:pt x="76" y="12"/>
                    <a:pt x="84" y="12"/>
                  </a:cubicBezTo>
                  <a:cubicBezTo>
                    <a:pt x="79" y="11"/>
                    <a:pt x="75" y="10"/>
                    <a:pt x="71" y="10"/>
                  </a:cubicBezTo>
                  <a:cubicBezTo>
                    <a:pt x="69" y="10"/>
                    <a:pt x="67" y="10"/>
                    <a:pt x="65" y="11"/>
                  </a:cubicBezTo>
                  <a:lnTo>
                    <a:pt x="65" y="11"/>
                  </a:lnTo>
                  <a:cubicBezTo>
                    <a:pt x="46" y="8"/>
                    <a:pt x="37"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82"/>
            <p:cNvSpPr/>
            <p:nvPr/>
          </p:nvSpPr>
          <p:spPr>
            <a:xfrm>
              <a:off x="5401550" y="2289975"/>
              <a:ext cx="1225" cy="650"/>
            </a:xfrm>
            <a:custGeom>
              <a:avLst/>
              <a:gdLst/>
              <a:ahLst/>
              <a:cxnLst/>
              <a:rect l="l" t="t" r="r" b="b"/>
              <a:pathLst>
                <a:path w="49" h="26" extrusionOk="0">
                  <a:moveTo>
                    <a:pt x="28" y="0"/>
                  </a:moveTo>
                  <a:cubicBezTo>
                    <a:pt x="14" y="0"/>
                    <a:pt x="1" y="10"/>
                    <a:pt x="1" y="25"/>
                  </a:cubicBezTo>
                  <a:cubicBezTo>
                    <a:pt x="7" y="13"/>
                    <a:pt x="16" y="10"/>
                    <a:pt x="25" y="10"/>
                  </a:cubicBezTo>
                  <a:cubicBezTo>
                    <a:pt x="33" y="10"/>
                    <a:pt x="42" y="13"/>
                    <a:pt x="48" y="13"/>
                  </a:cubicBezTo>
                  <a:cubicBezTo>
                    <a:pt x="44" y="4"/>
                    <a:pt x="36" y="0"/>
                    <a:pt x="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82"/>
            <p:cNvSpPr/>
            <p:nvPr/>
          </p:nvSpPr>
          <p:spPr>
            <a:xfrm>
              <a:off x="5396500" y="2289675"/>
              <a:ext cx="4475" cy="3325"/>
            </a:xfrm>
            <a:custGeom>
              <a:avLst/>
              <a:gdLst/>
              <a:ahLst/>
              <a:cxnLst/>
              <a:rect l="l" t="t" r="r" b="b"/>
              <a:pathLst>
                <a:path w="179" h="133" extrusionOk="0">
                  <a:moveTo>
                    <a:pt x="169" y="0"/>
                  </a:moveTo>
                  <a:cubicBezTo>
                    <a:pt x="135" y="0"/>
                    <a:pt x="140" y="55"/>
                    <a:pt x="112" y="60"/>
                  </a:cubicBezTo>
                  <a:lnTo>
                    <a:pt x="112" y="60"/>
                  </a:lnTo>
                  <a:cubicBezTo>
                    <a:pt x="110" y="60"/>
                    <a:pt x="108" y="59"/>
                    <a:pt x="106" y="59"/>
                  </a:cubicBezTo>
                  <a:lnTo>
                    <a:pt x="106" y="59"/>
                  </a:lnTo>
                  <a:cubicBezTo>
                    <a:pt x="107" y="59"/>
                    <a:pt x="107" y="60"/>
                    <a:pt x="107" y="61"/>
                  </a:cubicBezTo>
                  <a:cubicBezTo>
                    <a:pt x="109" y="61"/>
                    <a:pt x="111" y="61"/>
                    <a:pt x="112" y="60"/>
                  </a:cubicBezTo>
                  <a:lnTo>
                    <a:pt x="112" y="60"/>
                  </a:lnTo>
                  <a:cubicBezTo>
                    <a:pt x="118" y="64"/>
                    <a:pt x="125" y="71"/>
                    <a:pt x="131" y="85"/>
                  </a:cubicBezTo>
                  <a:lnTo>
                    <a:pt x="179" y="1"/>
                  </a:lnTo>
                  <a:cubicBezTo>
                    <a:pt x="175" y="0"/>
                    <a:pt x="172" y="0"/>
                    <a:pt x="169" y="0"/>
                  </a:cubicBezTo>
                  <a:close/>
                  <a:moveTo>
                    <a:pt x="57" y="6"/>
                  </a:moveTo>
                  <a:cubicBezTo>
                    <a:pt x="35" y="6"/>
                    <a:pt x="15" y="14"/>
                    <a:pt x="0" y="37"/>
                  </a:cubicBezTo>
                  <a:cubicBezTo>
                    <a:pt x="12" y="49"/>
                    <a:pt x="24" y="109"/>
                    <a:pt x="12" y="132"/>
                  </a:cubicBezTo>
                  <a:cubicBezTo>
                    <a:pt x="56" y="115"/>
                    <a:pt x="81" y="59"/>
                    <a:pt x="105" y="59"/>
                  </a:cubicBezTo>
                  <a:cubicBezTo>
                    <a:pt x="105" y="59"/>
                    <a:pt x="106" y="59"/>
                    <a:pt x="106" y="59"/>
                  </a:cubicBezTo>
                  <a:lnTo>
                    <a:pt x="106" y="59"/>
                  </a:lnTo>
                  <a:cubicBezTo>
                    <a:pt x="96" y="36"/>
                    <a:pt x="107" y="25"/>
                    <a:pt x="96" y="13"/>
                  </a:cubicBezTo>
                  <a:cubicBezTo>
                    <a:pt x="82" y="9"/>
                    <a:pt x="69" y="6"/>
                    <a:pt x="57" y="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82"/>
            <p:cNvSpPr/>
            <p:nvPr/>
          </p:nvSpPr>
          <p:spPr>
            <a:xfrm>
              <a:off x="5400950" y="2294150"/>
              <a:ext cx="1525" cy="1525"/>
            </a:xfrm>
            <a:custGeom>
              <a:avLst/>
              <a:gdLst/>
              <a:ahLst/>
              <a:cxnLst/>
              <a:rect l="l" t="t" r="r" b="b"/>
              <a:pathLst>
                <a:path w="61" h="61" extrusionOk="0">
                  <a:moveTo>
                    <a:pt x="25" y="1"/>
                  </a:moveTo>
                  <a:cubicBezTo>
                    <a:pt x="37" y="25"/>
                    <a:pt x="13" y="25"/>
                    <a:pt x="1" y="37"/>
                  </a:cubicBezTo>
                  <a:cubicBezTo>
                    <a:pt x="4" y="54"/>
                    <a:pt x="10" y="60"/>
                    <a:pt x="16" y="60"/>
                  </a:cubicBezTo>
                  <a:cubicBezTo>
                    <a:pt x="32" y="60"/>
                    <a:pt x="52" y="25"/>
                    <a:pt x="60" y="25"/>
                  </a:cubicBezTo>
                  <a:lnTo>
                    <a:pt x="2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82"/>
            <p:cNvSpPr/>
            <p:nvPr/>
          </p:nvSpPr>
          <p:spPr>
            <a:xfrm>
              <a:off x="5389350" y="2292675"/>
              <a:ext cx="1525" cy="625"/>
            </a:xfrm>
            <a:custGeom>
              <a:avLst/>
              <a:gdLst/>
              <a:ahLst/>
              <a:cxnLst/>
              <a:rect l="l" t="t" r="r" b="b"/>
              <a:pathLst>
                <a:path w="61" h="25" extrusionOk="0">
                  <a:moveTo>
                    <a:pt x="60" y="0"/>
                  </a:moveTo>
                  <a:lnTo>
                    <a:pt x="1" y="24"/>
                  </a:lnTo>
                  <a:lnTo>
                    <a:pt x="24" y="24"/>
                  </a:lnTo>
                  <a:lnTo>
                    <a:pt x="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82"/>
            <p:cNvSpPr/>
            <p:nvPr/>
          </p:nvSpPr>
          <p:spPr>
            <a:xfrm>
              <a:off x="5388450" y="2292075"/>
              <a:ext cx="1225" cy="925"/>
            </a:xfrm>
            <a:custGeom>
              <a:avLst/>
              <a:gdLst/>
              <a:ahLst/>
              <a:cxnLst/>
              <a:rect l="l" t="t" r="r" b="b"/>
              <a:pathLst>
                <a:path w="49" h="37" extrusionOk="0">
                  <a:moveTo>
                    <a:pt x="48" y="1"/>
                  </a:moveTo>
                  <a:cubicBezTo>
                    <a:pt x="37" y="13"/>
                    <a:pt x="13" y="24"/>
                    <a:pt x="1" y="36"/>
                  </a:cubicBezTo>
                  <a:cubicBezTo>
                    <a:pt x="25" y="24"/>
                    <a:pt x="37" y="24"/>
                    <a:pt x="48" y="13"/>
                  </a:cubicBezTo>
                  <a:lnTo>
                    <a:pt x="4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82"/>
            <p:cNvSpPr/>
            <p:nvPr/>
          </p:nvSpPr>
          <p:spPr>
            <a:xfrm>
              <a:off x="5387875" y="2291775"/>
              <a:ext cx="1200" cy="325"/>
            </a:xfrm>
            <a:custGeom>
              <a:avLst/>
              <a:gdLst/>
              <a:ahLst/>
              <a:cxnLst/>
              <a:rect l="l" t="t" r="r" b="b"/>
              <a:pathLst>
                <a:path w="48" h="13" extrusionOk="0">
                  <a:moveTo>
                    <a:pt x="48" y="1"/>
                  </a:moveTo>
                  <a:lnTo>
                    <a:pt x="0" y="13"/>
                  </a:lnTo>
                  <a:lnTo>
                    <a:pt x="12" y="13"/>
                  </a:lnTo>
                  <a:lnTo>
                    <a:pt x="4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82"/>
            <p:cNvSpPr/>
            <p:nvPr/>
          </p:nvSpPr>
          <p:spPr>
            <a:xfrm>
              <a:off x="5384300" y="2292375"/>
              <a:ext cx="1625" cy="625"/>
            </a:xfrm>
            <a:custGeom>
              <a:avLst/>
              <a:gdLst/>
              <a:ahLst/>
              <a:cxnLst/>
              <a:rect l="l" t="t" r="r" b="b"/>
              <a:pathLst>
                <a:path w="65" h="25" extrusionOk="0">
                  <a:moveTo>
                    <a:pt x="0" y="1"/>
                  </a:moveTo>
                  <a:lnTo>
                    <a:pt x="12" y="24"/>
                  </a:lnTo>
                  <a:cubicBezTo>
                    <a:pt x="17" y="22"/>
                    <a:pt x="23" y="21"/>
                    <a:pt x="29" y="21"/>
                  </a:cubicBezTo>
                  <a:cubicBezTo>
                    <a:pt x="40" y="21"/>
                    <a:pt x="50" y="24"/>
                    <a:pt x="56" y="24"/>
                  </a:cubicBezTo>
                  <a:cubicBezTo>
                    <a:pt x="62" y="24"/>
                    <a:pt x="64" y="21"/>
                    <a:pt x="60" y="12"/>
                  </a:cubicBezTo>
                  <a:lnTo>
                    <a:pt x="60" y="12"/>
                  </a:lnTo>
                  <a:cubicBezTo>
                    <a:pt x="55" y="17"/>
                    <a:pt x="46" y="20"/>
                    <a:pt x="36" y="20"/>
                  </a:cubicBezTo>
                  <a:cubicBezTo>
                    <a:pt x="22" y="20"/>
                    <a:pt x="7" y="14"/>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82"/>
            <p:cNvSpPr/>
            <p:nvPr/>
          </p:nvSpPr>
          <p:spPr>
            <a:xfrm>
              <a:off x="5376250" y="2309350"/>
              <a:ext cx="625" cy="900"/>
            </a:xfrm>
            <a:custGeom>
              <a:avLst/>
              <a:gdLst/>
              <a:ahLst/>
              <a:cxnLst/>
              <a:rect l="l" t="t" r="r" b="b"/>
              <a:pathLst>
                <a:path w="25" h="36" extrusionOk="0">
                  <a:moveTo>
                    <a:pt x="1" y="0"/>
                  </a:moveTo>
                  <a:lnTo>
                    <a:pt x="1" y="36"/>
                  </a:lnTo>
                  <a:lnTo>
                    <a:pt x="13" y="36"/>
                  </a:lnTo>
                  <a:cubicBezTo>
                    <a:pt x="25" y="24"/>
                    <a:pt x="13"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82"/>
            <p:cNvSpPr/>
            <p:nvPr/>
          </p:nvSpPr>
          <p:spPr>
            <a:xfrm>
              <a:off x="5373575" y="2308975"/>
              <a:ext cx="2400" cy="1575"/>
            </a:xfrm>
            <a:custGeom>
              <a:avLst/>
              <a:gdLst/>
              <a:ahLst/>
              <a:cxnLst/>
              <a:rect l="l" t="t" r="r" b="b"/>
              <a:pathLst>
                <a:path w="96" h="63" extrusionOk="0">
                  <a:moveTo>
                    <a:pt x="86" y="1"/>
                  </a:moveTo>
                  <a:cubicBezTo>
                    <a:pt x="68" y="1"/>
                    <a:pt x="55" y="27"/>
                    <a:pt x="24" y="27"/>
                  </a:cubicBezTo>
                  <a:lnTo>
                    <a:pt x="36" y="3"/>
                  </a:lnTo>
                  <a:lnTo>
                    <a:pt x="1" y="63"/>
                  </a:lnTo>
                  <a:cubicBezTo>
                    <a:pt x="60" y="63"/>
                    <a:pt x="48" y="15"/>
                    <a:pt x="96" y="3"/>
                  </a:cubicBezTo>
                  <a:cubicBezTo>
                    <a:pt x="92" y="2"/>
                    <a:pt x="89" y="1"/>
                    <a:pt x="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82"/>
            <p:cNvSpPr/>
            <p:nvPr/>
          </p:nvSpPr>
          <p:spPr>
            <a:xfrm>
              <a:off x="5349075" y="2315000"/>
              <a:ext cx="3100" cy="3175"/>
            </a:xfrm>
            <a:custGeom>
              <a:avLst/>
              <a:gdLst/>
              <a:ahLst/>
              <a:cxnLst/>
              <a:rect l="l" t="t" r="r" b="b"/>
              <a:pathLst>
                <a:path w="124" h="127" extrusionOk="0">
                  <a:moveTo>
                    <a:pt x="123" y="0"/>
                  </a:moveTo>
                  <a:lnTo>
                    <a:pt x="123" y="0"/>
                  </a:lnTo>
                  <a:cubicBezTo>
                    <a:pt x="88" y="36"/>
                    <a:pt x="52" y="48"/>
                    <a:pt x="4" y="84"/>
                  </a:cubicBezTo>
                  <a:cubicBezTo>
                    <a:pt x="14" y="93"/>
                    <a:pt x="0" y="126"/>
                    <a:pt x="1" y="126"/>
                  </a:cubicBezTo>
                  <a:cubicBezTo>
                    <a:pt x="1" y="126"/>
                    <a:pt x="2" y="124"/>
                    <a:pt x="4" y="119"/>
                  </a:cubicBezTo>
                  <a:lnTo>
                    <a:pt x="52" y="84"/>
                  </a:lnTo>
                  <a:lnTo>
                    <a:pt x="52" y="108"/>
                  </a:lnTo>
                  <a:cubicBezTo>
                    <a:pt x="111" y="108"/>
                    <a:pt x="64" y="60"/>
                    <a:pt x="111" y="60"/>
                  </a:cubicBezTo>
                  <a:cubicBezTo>
                    <a:pt x="111" y="24"/>
                    <a:pt x="99" y="36"/>
                    <a:pt x="1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82"/>
            <p:cNvSpPr/>
            <p:nvPr/>
          </p:nvSpPr>
          <p:spPr>
            <a:xfrm>
              <a:off x="5292625" y="2341775"/>
              <a:ext cx="1200" cy="625"/>
            </a:xfrm>
            <a:custGeom>
              <a:avLst/>
              <a:gdLst/>
              <a:ahLst/>
              <a:cxnLst/>
              <a:rect l="l" t="t" r="r" b="b"/>
              <a:pathLst>
                <a:path w="48" h="25" extrusionOk="0">
                  <a:moveTo>
                    <a:pt x="12" y="1"/>
                  </a:moveTo>
                  <a:cubicBezTo>
                    <a:pt x="0" y="19"/>
                    <a:pt x="9" y="22"/>
                    <a:pt x="21" y="22"/>
                  </a:cubicBezTo>
                  <a:cubicBezTo>
                    <a:pt x="27" y="22"/>
                    <a:pt x="34" y="21"/>
                    <a:pt x="39" y="21"/>
                  </a:cubicBezTo>
                  <a:cubicBezTo>
                    <a:pt x="41" y="21"/>
                    <a:pt x="43" y="21"/>
                    <a:pt x="44" y="22"/>
                  </a:cubicBezTo>
                  <a:lnTo>
                    <a:pt x="44" y="22"/>
                  </a:lnTo>
                  <a:cubicBezTo>
                    <a:pt x="34" y="11"/>
                    <a:pt x="23" y="1"/>
                    <a:pt x="12" y="1"/>
                  </a:cubicBezTo>
                  <a:close/>
                  <a:moveTo>
                    <a:pt x="44" y="22"/>
                  </a:moveTo>
                  <a:cubicBezTo>
                    <a:pt x="46" y="23"/>
                    <a:pt x="47" y="24"/>
                    <a:pt x="48" y="25"/>
                  </a:cubicBezTo>
                  <a:cubicBezTo>
                    <a:pt x="48" y="23"/>
                    <a:pt x="46" y="22"/>
                    <a:pt x="44" y="2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82"/>
            <p:cNvSpPr/>
            <p:nvPr/>
          </p:nvSpPr>
          <p:spPr>
            <a:xfrm>
              <a:off x="5387275" y="2308750"/>
              <a:ext cx="2400" cy="5975"/>
            </a:xfrm>
            <a:custGeom>
              <a:avLst/>
              <a:gdLst/>
              <a:ahLst/>
              <a:cxnLst/>
              <a:rect l="l" t="t" r="r" b="b"/>
              <a:pathLst>
                <a:path w="96" h="239" extrusionOk="0">
                  <a:moveTo>
                    <a:pt x="72" y="0"/>
                  </a:moveTo>
                  <a:lnTo>
                    <a:pt x="72" y="0"/>
                  </a:lnTo>
                  <a:cubicBezTo>
                    <a:pt x="12" y="72"/>
                    <a:pt x="0" y="203"/>
                    <a:pt x="48" y="239"/>
                  </a:cubicBezTo>
                  <a:cubicBezTo>
                    <a:pt x="36" y="143"/>
                    <a:pt x="95" y="72"/>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82"/>
            <p:cNvSpPr/>
            <p:nvPr/>
          </p:nvSpPr>
          <p:spPr>
            <a:xfrm>
              <a:off x="5389350" y="2311425"/>
              <a:ext cx="625" cy="2100"/>
            </a:xfrm>
            <a:custGeom>
              <a:avLst/>
              <a:gdLst/>
              <a:ahLst/>
              <a:cxnLst/>
              <a:rect l="l" t="t" r="r" b="b"/>
              <a:pathLst>
                <a:path w="25" h="84" extrusionOk="0">
                  <a:moveTo>
                    <a:pt x="1" y="1"/>
                  </a:moveTo>
                  <a:lnTo>
                    <a:pt x="24" y="84"/>
                  </a:lnTo>
                  <a:lnTo>
                    <a:pt x="24" y="24"/>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82"/>
            <p:cNvSpPr/>
            <p:nvPr/>
          </p:nvSpPr>
          <p:spPr>
            <a:xfrm>
              <a:off x="5390550" y="2310825"/>
              <a:ext cx="325" cy="3000"/>
            </a:xfrm>
            <a:custGeom>
              <a:avLst/>
              <a:gdLst/>
              <a:ahLst/>
              <a:cxnLst/>
              <a:rect l="l" t="t" r="r" b="b"/>
              <a:pathLst>
                <a:path w="13" h="120" extrusionOk="0">
                  <a:moveTo>
                    <a:pt x="12" y="1"/>
                  </a:moveTo>
                  <a:lnTo>
                    <a:pt x="0" y="13"/>
                  </a:lnTo>
                  <a:lnTo>
                    <a:pt x="0" y="120"/>
                  </a:lnTo>
                  <a:lnTo>
                    <a:pt x="1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82"/>
            <p:cNvSpPr/>
            <p:nvPr/>
          </p:nvSpPr>
          <p:spPr>
            <a:xfrm>
              <a:off x="5385400" y="2315300"/>
              <a:ext cx="3675" cy="5975"/>
            </a:xfrm>
            <a:custGeom>
              <a:avLst/>
              <a:gdLst/>
              <a:ahLst/>
              <a:cxnLst/>
              <a:rect l="l" t="t" r="r" b="b"/>
              <a:pathLst>
                <a:path w="147" h="239" extrusionOk="0">
                  <a:moveTo>
                    <a:pt x="99" y="0"/>
                  </a:moveTo>
                  <a:cubicBezTo>
                    <a:pt x="65" y="0"/>
                    <a:pt x="63" y="169"/>
                    <a:pt x="24" y="169"/>
                  </a:cubicBezTo>
                  <a:cubicBezTo>
                    <a:pt x="21" y="169"/>
                    <a:pt x="18" y="168"/>
                    <a:pt x="16" y="167"/>
                  </a:cubicBezTo>
                  <a:cubicBezTo>
                    <a:pt x="1" y="212"/>
                    <a:pt x="3" y="221"/>
                    <a:pt x="11" y="221"/>
                  </a:cubicBezTo>
                  <a:cubicBezTo>
                    <a:pt x="16" y="221"/>
                    <a:pt x="25" y="217"/>
                    <a:pt x="33" y="217"/>
                  </a:cubicBezTo>
                  <a:cubicBezTo>
                    <a:pt x="41" y="217"/>
                    <a:pt x="48" y="221"/>
                    <a:pt x="51" y="238"/>
                  </a:cubicBezTo>
                  <a:cubicBezTo>
                    <a:pt x="51" y="203"/>
                    <a:pt x="51" y="179"/>
                    <a:pt x="51" y="155"/>
                  </a:cubicBezTo>
                  <a:cubicBezTo>
                    <a:pt x="65" y="139"/>
                    <a:pt x="74" y="133"/>
                    <a:pt x="82" y="133"/>
                  </a:cubicBezTo>
                  <a:cubicBezTo>
                    <a:pt x="102" y="133"/>
                    <a:pt x="104" y="178"/>
                    <a:pt x="114" y="178"/>
                  </a:cubicBezTo>
                  <a:cubicBezTo>
                    <a:pt x="116" y="178"/>
                    <a:pt x="119" y="175"/>
                    <a:pt x="123" y="167"/>
                  </a:cubicBezTo>
                  <a:cubicBezTo>
                    <a:pt x="147" y="72"/>
                    <a:pt x="63" y="119"/>
                    <a:pt x="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82"/>
            <p:cNvSpPr/>
            <p:nvPr/>
          </p:nvSpPr>
          <p:spPr>
            <a:xfrm>
              <a:off x="5457825" y="2392250"/>
              <a:ext cx="300" cy="175"/>
            </a:xfrm>
            <a:custGeom>
              <a:avLst/>
              <a:gdLst/>
              <a:ahLst/>
              <a:cxnLst/>
              <a:rect l="l" t="t" r="r" b="b"/>
              <a:pathLst>
                <a:path w="12" h="7" extrusionOk="0">
                  <a:moveTo>
                    <a:pt x="3" y="1"/>
                  </a:moveTo>
                  <a:cubicBezTo>
                    <a:pt x="1" y="1"/>
                    <a:pt x="0" y="2"/>
                    <a:pt x="0" y="6"/>
                  </a:cubicBezTo>
                  <a:lnTo>
                    <a:pt x="12" y="6"/>
                  </a:lnTo>
                  <a:cubicBezTo>
                    <a:pt x="12" y="6"/>
                    <a:pt x="7" y="1"/>
                    <a:pt x="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82"/>
            <p:cNvSpPr/>
            <p:nvPr/>
          </p:nvSpPr>
          <p:spPr>
            <a:xfrm>
              <a:off x="5485500" y="2383150"/>
              <a:ext cx="1200" cy="625"/>
            </a:xfrm>
            <a:custGeom>
              <a:avLst/>
              <a:gdLst/>
              <a:ahLst/>
              <a:cxnLst/>
              <a:rect l="l" t="t" r="r" b="b"/>
              <a:pathLst>
                <a:path w="48" h="25" extrusionOk="0">
                  <a:moveTo>
                    <a:pt x="24" y="1"/>
                  </a:moveTo>
                  <a:lnTo>
                    <a:pt x="0" y="25"/>
                  </a:lnTo>
                  <a:cubicBezTo>
                    <a:pt x="24" y="25"/>
                    <a:pt x="36" y="13"/>
                    <a:pt x="48" y="13"/>
                  </a:cubicBezTo>
                  <a:cubicBezTo>
                    <a:pt x="48" y="13"/>
                    <a:pt x="36" y="1"/>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82"/>
            <p:cNvSpPr/>
            <p:nvPr/>
          </p:nvSpPr>
          <p:spPr>
            <a:xfrm>
              <a:off x="5437575" y="2392100"/>
              <a:ext cx="1200" cy="600"/>
            </a:xfrm>
            <a:custGeom>
              <a:avLst/>
              <a:gdLst/>
              <a:ahLst/>
              <a:cxnLst/>
              <a:rect l="l" t="t" r="r" b="b"/>
              <a:pathLst>
                <a:path w="48" h="24" extrusionOk="0">
                  <a:moveTo>
                    <a:pt x="0" y="0"/>
                  </a:moveTo>
                  <a:cubicBezTo>
                    <a:pt x="12" y="12"/>
                    <a:pt x="24" y="24"/>
                    <a:pt x="48" y="24"/>
                  </a:cubicBezTo>
                  <a:cubicBezTo>
                    <a:pt x="36" y="12"/>
                    <a:pt x="12"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82"/>
            <p:cNvSpPr/>
            <p:nvPr/>
          </p:nvSpPr>
          <p:spPr>
            <a:xfrm>
              <a:off x="5481625" y="2262600"/>
              <a:ext cx="625" cy="325"/>
            </a:xfrm>
            <a:custGeom>
              <a:avLst/>
              <a:gdLst/>
              <a:ahLst/>
              <a:cxnLst/>
              <a:rect l="l" t="t" r="r" b="b"/>
              <a:pathLst>
                <a:path w="25" h="13" extrusionOk="0">
                  <a:moveTo>
                    <a:pt x="1" y="1"/>
                  </a:moveTo>
                  <a:lnTo>
                    <a:pt x="12" y="13"/>
                  </a:lnTo>
                  <a:cubicBezTo>
                    <a:pt x="12" y="1"/>
                    <a:pt x="24" y="1"/>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82"/>
            <p:cNvSpPr/>
            <p:nvPr/>
          </p:nvSpPr>
          <p:spPr>
            <a:xfrm>
              <a:off x="5506625" y="2358450"/>
              <a:ext cx="325" cy="1225"/>
            </a:xfrm>
            <a:custGeom>
              <a:avLst/>
              <a:gdLst/>
              <a:ahLst/>
              <a:cxnLst/>
              <a:rect l="l" t="t" r="r" b="b"/>
              <a:pathLst>
                <a:path w="13" h="49" extrusionOk="0">
                  <a:moveTo>
                    <a:pt x="13" y="1"/>
                  </a:moveTo>
                  <a:lnTo>
                    <a:pt x="13" y="1"/>
                  </a:lnTo>
                  <a:cubicBezTo>
                    <a:pt x="1" y="25"/>
                    <a:pt x="1" y="36"/>
                    <a:pt x="1" y="48"/>
                  </a:cubicBezTo>
                  <a:cubicBezTo>
                    <a:pt x="1" y="36"/>
                    <a:pt x="13" y="13"/>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82"/>
            <p:cNvSpPr/>
            <p:nvPr/>
          </p:nvSpPr>
          <p:spPr>
            <a:xfrm>
              <a:off x="5388150" y="2351900"/>
              <a:ext cx="625" cy="1225"/>
            </a:xfrm>
            <a:custGeom>
              <a:avLst/>
              <a:gdLst/>
              <a:ahLst/>
              <a:cxnLst/>
              <a:rect l="l" t="t" r="r" b="b"/>
              <a:pathLst>
                <a:path w="25" h="49" extrusionOk="0">
                  <a:moveTo>
                    <a:pt x="1" y="1"/>
                  </a:moveTo>
                  <a:cubicBezTo>
                    <a:pt x="1" y="25"/>
                    <a:pt x="13" y="37"/>
                    <a:pt x="25" y="48"/>
                  </a:cubicBezTo>
                  <a:cubicBezTo>
                    <a:pt x="25" y="37"/>
                    <a:pt x="25" y="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82"/>
            <p:cNvSpPr/>
            <p:nvPr/>
          </p:nvSpPr>
          <p:spPr>
            <a:xfrm>
              <a:off x="5392625" y="2362925"/>
              <a:ext cx="325" cy="25"/>
            </a:xfrm>
            <a:custGeom>
              <a:avLst/>
              <a:gdLst/>
              <a:ahLst/>
              <a:cxnLst/>
              <a:rect l="l" t="t" r="r" b="b"/>
              <a:pathLst>
                <a:path w="13" h="1" extrusionOk="0">
                  <a:moveTo>
                    <a:pt x="12" y="0"/>
                  </a:moveTo>
                  <a:lnTo>
                    <a:pt x="1" y="0"/>
                  </a:lnTo>
                  <a:cubicBezTo>
                    <a:pt x="1" y="0"/>
                    <a:pt x="1" y="0"/>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82"/>
            <p:cNvSpPr/>
            <p:nvPr/>
          </p:nvSpPr>
          <p:spPr>
            <a:xfrm>
              <a:off x="5396500" y="2369775"/>
              <a:ext cx="25" cy="25"/>
            </a:xfrm>
            <a:custGeom>
              <a:avLst/>
              <a:gdLst/>
              <a:ahLst/>
              <a:cxnLst/>
              <a:rect l="l" t="t" r="r" b="b"/>
              <a:pathLst>
                <a:path w="1" h="1" extrusionOk="0">
                  <a:moveTo>
                    <a:pt x="0" y="0"/>
                  </a:moveTo>
                  <a:lnTo>
                    <a:pt x="0" y="0"/>
                  </a:lnTo>
                  <a:cubicBezTo>
                    <a:pt x="0"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82"/>
            <p:cNvSpPr/>
            <p:nvPr/>
          </p:nvSpPr>
          <p:spPr>
            <a:xfrm>
              <a:off x="5386975" y="2353100"/>
              <a:ext cx="4175" cy="4775"/>
            </a:xfrm>
            <a:custGeom>
              <a:avLst/>
              <a:gdLst/>
              <a:ahLst/>
              <a:cxnLst/>
              <a:rect l="l" t="t" r="r" b="b"/>
              <a:pathLst>
                <a:path w="167" h="191" extrusionOk="0">
                  <a:moveTo>
                    <a:pt x="72" y="0"/>
                  </a:moveTo>
                  <a:lnTo>
                    <a:pt x="72" y="0"/>
                  </a:lnTo>
                  <a:cubicBezTo>
                    <a:pt x="60" y="48"/>
                    <a:pt x="0" y="84"/>
                    <a:pt x="96" y="108"/>
                  </a:cubicBezTo>
                  <a:lnTo>
                    <a:pt x="96" y="96"/>
                  </a:lnTo>
                  <a:cubicBezTo>
                    <a:pt x="96" y="131"/>
                    <a:pt x="131" y="167"/>
                    <a:pt x="155" y="191"/>
                  </a:cubicBezTo>
                  <a:cubicBezTo>
                    <a:pt x="155" y="191"/>
                    <a:pt x="155" y="179"/>
                    <a:pt x="167" y="179"/>
                  </a:cubicBezTo>
                  <a:cubicBezTo>
                    <a:pt x="155" y="155"/>
                    <a:pt x="143" y="131"/>
                    <a:pt x="143" y="96"/>
                  </a:cubicBezTo>
                  <a:cubicBezTo>
                    <a:pt x="143" y="60"/>
                    <a:pt x="96" y="36"/>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82"/>
            <p:cNvSpPr/>
            <p:nvPr/>
          </p:nvSpPr>
          <p:spPr>
            <a:xfrm>
              <a:off x="5457225" y="2392550"/>
              <a:ext cx="600" cy="150"/>
            </a:xfrm>
            <a:custGeom>
              <a:avLst/>
              <a:gdLst/>
              <a:ahLst/>
              <a:cxnLst/>
              <a:rect l="l" t="t" r="r" b="b"/>
              <a:pathLst>
                <a:path w="24" h="6" extrusionOk="0">
                  <a:moveTo>
                    <a:pt x="11" y="1"/>
                  </a:moveTo>
                  <a:cubicBezTo>
                    <a:pt x="3" y="1"/>
                    <a:pt x="0" y="6"/>
                    <a:pt x="24" y="6"/>
                  </a:cubicBezTo>
                  <a:cubicBezTo>
                    <a:pt x="20" y="2"/>
                    <a:pt x="15" y="1"/>
                    <a:pt x="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82"/>
            <p:cNvSpPr/>
            <p:nvPr/>
          </p:nvSpPr>
          <p:spPr>
            <a:xfrm>
              <a:off x="5416150" y="2380475"/>
              <a:ext cx="325" cy="25"/>
            </a:xfrm>
            <a:custGeom>
              <a:avLst/>
              <a:gdLst/>
              <a:ahLst/>
              <a:cxnLst/>
              <a:rect l="l" t="t" r="r" b="b"/>
              <a:pathLst>
                <a:path w="13" h="1" extrusionOk="0">
                  <a:moveTo>
                    <a:pt x="0" y="1"/>
                  </a:moveTo>
                  <a:lnTo>
                    <a:pt x="0" y="1"/>
                  </a:lnTo>
                  <a:cubicBezTo>
                    <a:pt x="12"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82"/>
            <p:cNvSpPr/>
            <p:nvPr/>
          </p:nvSpPr>
          <p:spPr>
            <a:xfrm>
              <a:off x="5449175" y="2393875"/>
              <a:ext cx="925" cy="25"/>
            </a:xfrm>
            <a:custGeom>
              <a:avLst/>
              <a:gdLst/>
              <a:ahLst/>
              <a:cxnLst/>
              <a:rect l="l" t="t" r="r" b="b"/>
              <a:pathLst>
                <a:path w="37" h="1" extrusionOk="0">
                  <a:moveTo>
                    <a:pt x="36" y="1"/>
                  </a:moveTo>
                  <a:lnTo>
                    <a:pt x="1" y="1"/>
                  </a:lnTo>
                  <a:cubicBezTo>
                    <a:pt x="13" y="1"/>
                    <a:pt x="25" y="1"/>
                    <a:pt x="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82"/>
            <p:cNvSpPr/>
            <p:nvPr/>
          </p:nvSpPr>
          <p:spPr>
            <a:xfrm>
              <a:off x="5331300" y="2278500"/>
              <a:ext cx="2825" cy="2000"/>
            </a:xfrm>
            <a:custGeom>
              <a:avLst/>
              <a:gdLst/>
              <a:ahLst/>
              <a:cxnLst/>
              <a:rect l="l" t="t" r="r" b="b"/>
              <a:pathLst>
                <a:path w="113" h="80" extrusionOk="0">
                  <a:moveTo>
                    <a:pt x="106" y="0"/>
                  </a:moveTo>
                  <a:cubicBezTo>
                    <a:pt x="93" y="0"/>
                    <a:pt x="52" y="40"/>
                    <a:pt x="41" y="40"/>
                  </a:cubicBezTo>
                  <a:cubicBezTo>
                    <a:pt x="36" y="40"/>
                    <a:pt x="37" y="32"/>
                    <a:pt x="48" y="8"/>
                  </a:cubicBezTo>
                  <a:lnTo>
                    <a:pt x="48" y="8"/>
                  </a:lnTo>
                  <a:cubicBezTo>
                    <a:pt x="25" y="32"/>
                    <a:pt x="13" y="55"/>
                    <a:pt x="1" y="67"/>
                  </a:cubicBezTo>
                  <a:lnTo>
                    <a:pt x="60" y="79"/>
                  </a:lnTo>
                  <a:cubicBezTo>
                    <a:pt x="72" y="64"/>
                    <a:pt x="72" y="60"/>
                    <a:pt x="68" y="60"/>
                  </a:cubicBezTo>
                  <a:cubicBezTo>
                    <a:pt x="63" y="60"/>
                    <a:pt x="49" y="68"/>
                    <a:pt x="41" y="68"/>
                  </a:cubicBezTo>
                  <a:cubicBezTo>
                    <a:pt x="36" y="68"/>
                    <a:pt x="33" y="65"/>
                    <a:pt x="37" y="55"/>
                  </a:cubicBezTo>
                  <a:cubicBezTo>
                    <a:pt x="60" y="32"/>
                    <a:pt x="84" y="44"/>
                    <a:pt x="108" y="20"/>
                  </a:cubicBezTo>
                  <a:cubicBezTo>
                    <a:pt x="113" y="5"/>
                    <a:pt x="111" y="0"/>
                    <a:pt x="1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82"/>
            <p:cNvSpPr/>
            <p:nvPr/>
          </p:nvSpPr>
          <p:spPr>
            <a:xfrm>
              <a:off x="5471500" y="2255175"/>
              <a:ext cx="3300" cy="2700"/>
            </a:xfrm>
            <a:custGeom>
              <a:avLst/>
              <a:gdLst/>
              <a:ahLst/>
              <a:cxnLst/>
              <a:rect l="l" t="t" r="r" b="b"/>
              <a:pathLst>
                <a:path w="132" h="108" extrusionOk="0">
                  <a:moveTo>
                    <a:pt x="84" y="0"/>
                  </a:moveTo>
                  <a:cubicBezTo>
                    <a:pt x="36" y="12"/>
                    <a:pt x="84" y="84"/>
                    <a:pt x="1" y="84"/>
                  </a:cubicBezTo>
                  <a:cubicBezTo>
                    <a:pt x="13" y="96"/>
                    <a:pt x="36" y="96"/>
                    <a:pt x="48" y="107"/>
                  </a:cubicBezTo>
                  <a:cubicBezTo>
                    <a:pt x="36" y="72"/>
                    <a:pt x="72" y="60"/>
                    <a:pt x="108" y="48"/>
                  </a:cubicBezTo>
                  <a:lnTo>
                    <a:pt x="120" y="60"/>
                  </a:lnTo>
                  <a:cubicBezTo>
                    <a:pt x="120" y="36"/>
                    <a:pt x="132" y="36"/>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82"/>
            <p:cNvSpPr/>
            <p:nvPr/>
          </p:nvSpPr>
          <p:spPr>
            <a:xfrm>
              <a:off x="5472700" y="2257850"/>
              <a:ext cx="925" cy="925"/>
            </a:xfrm>
            <a:custGeom>
              <a:avLst/>
              <a:gdLst/>
              <a:ahLst/>
              <a:cxnLst/>
              <a:rect l="l" t="t" r="r" b="b"/>
              <a:pathLst>
                <a:path w="37" h="37" extrusionOk="0">
                  <a:moveTo>
                    <a:pt x="0" y="0"/>
                  </a:moveTo>
                  <a:cubicBezTo>
                    <a:pt x="0" y="12"/>
                    <a:pt x="0" y="12"/>
                    <a:pt x="0" y="12"/>
                  </a:cubicBezTo>
                  <a:cubicBezTo>
                    <a:pt x="0" y="12"/>
                    <a:pt x="0" y="24"/>
                    <a:pt x="12" y="24"/>
                  </a:cubicBezTo>
                  <a:cubicBezTo>
                    <a:pt x="24" y="24"/>
                    <a:pt x="24" y="36"/>
                    <a:pt x="36" y="36"/>
                  </a:cubicBezTo>
                  <a:cubicBezTo>
                    <a:pt x="24" y="24"/>
                    <a:pt x="12"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82"/>
            <p:cNvSpPr/>
            <p:nvPr/>
          </p:nvSpPr>
          <p:spPr>
            <a:xfrm>
              <a:off x="5354225" y="2265875"/>
              <a:ext cx="925" cy="325"/>
            </a:xfrm>
            <a:custGeom>
              <a:avLst/>
              <a:gdLst/>
              <a:ahLst/>
              <a:cxnLst/>
              <a:rect l="l" t="t" r="r" b="b"/>
              <a:pathLst>
                <a:path w="37" h="13" extrusionOk="0">
                  <a:moveTo>
                    <a:pt x="36" y="1"/>
                  </a:moveTo>
                  <a:cubicBezTo>
                    <a:pt x="13" y="1"/>
                    <a:pt x="1" y="1"/>
                    <a:pt x="1" y="13"/>
                  </a:cubicBezTo>
                  <a:cubicBezTo>
                    <a:pt x="13" y="1"/>
                    <a:pt x="24" y="1"/>
                    <a:pt x="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82"/>
            <p:cNvSpPr/>
            <p:nvPr/>
          </p:nvSpPr>
          <p:spPr>
            <a:xfrm>
              <a:off x="5517650" y="2368875"/>
              <a:ext cx="325" cy="1225"/>
            </a:xfrm>
            <a:custGeom>
              <a:avLst/>
              <a:gdLst/>
              <a:ahLst/>
              <a:cxnLst/>
              <a:rect l="l" t="t" r="r" b="b"/>
              <a:pathLst>
                <a:path w="13" h="49" extrusionOk="0">
                  <a:moveTo>
                    <a:pt x="12" y="0"/>
                  </a:moveTo>
                  <a:cubicBezTo>
                    <a:pt x="12" y="24"/>
                    <a:pt x="0" y="36"/>
                    <a:pt x="0" y="48"/>
                  </a:cubicBezTo>
                  <a:cubicBezTo>
                    <a:pt x="12" y="24"/>
                    <a:pt x="12" y="12"/>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82"/>
            <p:cNvSpPr/>
            <p:nvPr/>
          </p:nvSpPr>
          <p:spPr>
            <a:xfrm>
              <a:off x="5489950" y="2266175"/>
              <a:ext cx="1225" cy="1225"/>
            </a:xfrm>
            <a:custGeom>
              <a:avLst/>
              <a:gdLst/>
              <a:ahLst/>
              <a:cxnLst/>
              <a:rect l="l" t="t" r="r" b="b"/>
              <a:pathLst>
                <a:path w="49" h="49" extrusionOk="0">
                  <a:moveTo>
                    <a:pt x="1" y="1"/>
                  </a:moveTo>
                  <a:lnTo>
                    <a:pt x="1" y="1"/>
                  </a:lnTo>
                  <a:cubicBezTo>
                    <a:pt x="13" y="13"/>
                    <a:pt x="13" y="25"/>
                    <a:pt x="25" y="37"/>
                  </a:cubicBezTo>
                  <a:cubicBezTo>
                    <a:pt x="37" y="37"/>
                    <a:pt x="37" y="37"/>
                    <a:pt x="49" y="48"/>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82"/>
            <p:cNvSpPr/>
            <p:nvPr/>
          </p:nvSpPr>
          <p:spPr>
            <a:xfrm>
              <a:off x="5429525" y="2259550"/>
              <a:ext cx="2925" cy="825"/>
            </a:xfrm>
            <a:custGeom>
              <a:avLst/>
              <a:gdLst/>
              <a:ahLst/>
              <a:cxnLst/>
              <a:rect l="l" t="t" r="r" b="b"/>
              <a:pathLst>
                <a:path w="117" h="33" extrusionOk="0">
                  <a:moveTo>
                    <a:pt x="109" y="0"/>
                  </a:moveTo>
                  <a:cubicBezTo>
                    <a:pt x="101" y="0"/>
                    <a:pt x="83" y="10"/>
                    <a:pt x="62" y="10"/>
                  </a:cubicBezTo>
                  <a:cubicBezTo>
                    <a:pt x="54" y="10"/>
                    <a:pt x="45" y="8"/>
                    <a:pt x="37" y="4"/>
                  </a:cubicBezTo>
                  <a:lnTo>
                    <a:pt x="1" y="28"/>
                  </a:lnTo>
                  <a:cubicBezTo>
                    <a:pt x="13" y="32"/>
                    <a:pt x="25" y="33"/>
                    <a:pt x="37" y="33"/>
                  </a:cubicBezTo>
                  <a:cubicBezTo>
                    <a:pt x="60" y="33"/>
                    <a:pt x="84" y="28"/>
                    <a:pt x="108" y="28"/>
                  </a:cubicBezTo>
                  <a:cubicBezTo>
                    <a:pt x="117" y="6"/>
                    <a:pt x="116" y="0"/>
                    <a:pt x="1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82"/>
            <p:cNvSpPr/>
            <p:nvPr/>
          </p:nvSpPr>
          <p:spPr>
            <a:xfrm>
              <a:off x="5331300" y="22801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82"/>
            <p:cNvSpPr/>
            <p:nvPr/>
          </p:nvSpPr>
          <p:spPr>
            <a:xfrm>
              <a:off x="5478950" y="2261375"/>
              <a:ext cx="3900" cy="2450"/>
            </a:xfrm>
            <a:custGeom>
              <a:avLst/>
              <a:gdLst/>
              <a:ahLst/>
              <a:cxnLst/>
              <a:rect l="l" t="t" r="r" b="b"/>
              <a:pathLst>
                <a:path w="156" h="98" extrusionOk="0">
                  <a:moveTo>
                    <a:pt x="9" y="1"/>
                  </a:moveTo>
                  <a:cubicBezTo>
                    <a:pt x="6" y="1"/>
                    <a:pt x="3" y="1"/>
                    <a:pt x="0" y="2"/>
                  </a:cubicBezTo>
                  <a:cubicBezTo>
                    <a:pt x="60" y="38"/>
                    <a:pt x="108" y="62"/>
                    <a:pt x="155" y="98"/>
                  </a:cubicBezTo>
                  <a:lnTo>
                    <a:pt x="119" y="62"/>
                  </a:lnTo>
                  <a:cubicBezTo>
                    <a:pt x="86" y="62"/>
                    <a:pt x="43" y="1"/>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82"/>
            <p:cNvSpPr/>
            <p:nvPr/>
          </p:nvSpPr>
          <p:spPr>
            <a:xfrm>
              <a:off x="5389350" y="2321850"/>
              <a:ext cx="2100" cy="6275"/>
            </a:xfrm>
            <a:custGeom>
              <a:avLst/>
              <a:gdLst/>
              <a:ahLst/>
              <a:cxnLst/>
              <a:rect l="l" t="t" r="r" b="b"/>
              <a:pathLst>
                <a:path w="84" h="251" extrusionOk="0">
                  <a:moveTo>
                    <a:pt x="1" y="0"/>
                  </a:moveTo>
                  <a:lnTo>
                    <a:pt x="1" y="0"/>
                  </a:lnTo>
                  <a:cubicBezTo>
                    <a:pt x="24" y="84"/>
                    <a:pt x="1" y="131"/>
                    <a:pt x="12" y="250"/>
                  </a:cubicBezTo>
                  <a:lnTo>
                    <a:pt x="48" y="155"/>
                  </a:lnTo>
                  <a:lnTo>
                    <a:pt x="60" y="179"/>
                  </a:lnTo>
                  <a:cubicBezTo>
                    <a:pt x="60" y="167"/>
                    <a:pt x="72" y="143"/>
                    <a:pt x="84" y="131"/>
                  </a:cubicBezTo>
                  <a:cubicBezTo>
                    <a:pt x="72" y="36"/>
                    <a:pt x="36" y="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82"/>
            <p:cNvSpPr/>
            <p:nvPr/>
          </p:nvSpPr>
          <p:spPr>
            <a:xfrm>
              <a:off x="5383700" y="2326600"/>
              <a:ext cx="925" cy="1525"/>
            </a:xfrm>
            <a:custGeom>
              <a:avLst/>
              <a:gdLst/>
              <a:ahLst/>
              <a:cxnLst/>
              <a:rect l="l" t="t" r="r" b="b"/>
              <a:pathLst>
                <a:path w="37" h="61" extrusionOk="0">
                  <a:moveTo>
                    <a:pt x="36" y="1"/>
                  </a:moveTo>
                  <a:cubicBezTo>
                    <a:pt x="24" y="13"/>
                    <a:pt x="0" y="36"/>
                    <a:pt x="0" y="48"/>
                  </a:cubicBezTo>
                  <a:lnTo>
                    <a:pt x="24" y="60"/>
                  </a:lnTo>
                  <a:lnTo>
                    <a:pt x="3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82"/>
            <p:cNvSpPr/>
            <p:nvPr/>
          </p:nvSpPr>
          <p:spPr>
            <a:xfrm>
              <a:off x="5385825" y="2354525"/>
              <a:ext cx="1175" cy="2775"/>
            </a:xfrm>
            <a:custGeom>
              <a:avLst/>
              <a:gdLst/>
              <a:ahLst/>
              <a:cxnLst/>
              <a:rect l="l" t="t" r="r" b="b"/>
              <a:pathLst>
                <a:path w="47" h="111" extrusionOk="0">
                  <a:moveTo>
                    <a:pt x="26" y="0"/>
                  </a:moveTo>
                  <a:cubicBezTo>
                    <a:pt x="1" y="0"/>
                    <a:pt x="14" y="110"/>
                    <a:pt x="46" y="110"/>
                  </a:cubicBezTo>
                  <a:lnTo>
                    <a:pt x="34" y="3"/>
                  </a:lnTo>
                  <a:cubicBezTo>
                    <a:pt x="31" y="1"/>
                    <a:pt x="29" y="0"/>
                    <a:pt x="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82"/>
            <p:cNvSpPr/>
            <p:nvPr/>
          </p:nvSpPr>
          <p:spPr>
            <a:xfrm>
              <a:off x="5392025" y="2343575"/>
              <a:ext cx="1225" cy="2400"/>
            </a:xfrm>
            <a:custGeom>
              <a:avLst/>
              <a:gdLst/>
              <a:ahLst/>
              <a:cxnLst/>
              <a:rect l="l" t="t" r="r" b="b"/>
              <a:pathLst>
                <a:path w="49" h="96" extrusionOk="0">
                  <a:moveTo>
                    <a:pt x="13" y="0"/>
                  </a:moveTo>
                  <a:lnTo>
                    <a:pt x="13" y="0"/>
                  </a:lnTo>
                  <a:cubicBezTo>
                    <a:pt x="1" y="36"/>
                    <a:pt x="13" y="96"/>
                    <a:pt x="36" y="96"/>
                  </a:cubicBezTo>
                  <a:cubicBezTo>
                    <a:pt x="13" y="48"/>
                    <a:pt x="48" y="84"/>
                    <a:pt x="36" y="36"/>
                  </a:cubicBezTo>
                  <a:lnTo>
                    <a:pt x="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82"/>
            <p:cNvSpPr/>
            <p:nvPr/>
          </p:nvSpPr>
          <p:spPr>
            <a:xfrm>
              <a:off x="5389650" y="2363500"/>
              <a:ext cx="1800" cy="2425"/>
            </a:xfrm>
            <a:custGeom>
              <a:avLst/>
              <a:gdLst/>
              <a:ahLst/>
              <a:cxnLst/>
              <a:rect l="l" t="t" r="r" b="b"/>
              <a:pathLst>
                <a:path w="72" h="97" extrusionOk="0">
                  <a:moveTo>
                    <a:pt x="7" y="0"/>
                  </a:moveTo>
                  <a:cubicBezTo>
                    <a:pt x="5" y="0"/>
                    <a:pt x="3" y="0"/>
                    <a:pt x="0" y="1"/>
                  </a:cubicBezTo>
                  <a:cubicBezTo>
                    <a:pt x="48" y="13"/>
                    <a:pt x="24" y="96"/>
                    <a:pt x="72" y="96"/>
                  </a:cubicBezTo>
                  <a:cubicBezTo>
                    <a:pt x="49" y="85"/>
                    <a:pt x="38" y="0"/>
                    <a:pt x="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82"/>
            <p:cNvSpPr/>
            <p:nvPr/>
          </p:nvSpPr>
          <p:spPr>
            <a:xfrm>
              <a:off x="5397100" y="2354575"/>
              <a:ext cx="1750" cy="3000"/>
            </a:xfrm>
            <a:custGeom>
              <a:avLst/>
              <a:gdLst/>
              <a:ahLst/>
              <a:cxnLst/>
              <a:rect l="l" t="t" r="r" b="b"/>
              <a:pathLst>
                <a:path w="70" h="120" extrusionOk="0">
                  <a:moveTo>
                    <a:pt x="0" y="1"/>
                  </a:moveTo>
                  <a:cubicBezTo>
                    <a:pt x="2" y="4"/>
                    <a:pt x="3" y="7"/>
                    <a:pt x="5" y="10"/>
                  </a:cubicBezTo>
                  <a:lnTo>
                    <a:pt x="5" y="10"/>
                  </a:lnTo>
                  <a:cubicBezTo>
                    <a:pt x="4" y="7"/>
                    <a:pt x="2" y="4"/>
                    <a:pt x="0" y="1"/>
                  </a:cubicBezTo>
                  <a:close/>
                  <a:moveTo>
                    <a:pt x="5" y="10"/>
                  </a:moveTo>
                  <a:cubicBezTo>
                    <a:pt x="22" y="49"/>
                    <a:pt x="15" y="120"/>
                    <a:pt x="48" y="120"/>
                  </a:cubicBezTo>
                  <a:cubicBezTo>
                    <a:pt x="70" y="87"/>
                    <a:pt x="30" y="53"/>
                    <a:pt x="5" y="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82"/>
            <p:cNvSpPr/>
            <p:nvPr/>
          </p:nvSpPr>
          <p:spPr>
            <a:xfrm>
              <a:off x="5395900" y="2369775"/>
              <a:ext cx="3450" cy="4525"/>
            </a:xfrm>
            <a:custGeom>
              <a:avLst/>
              <a:gdLst/>
              <a:ahLst/>
              <a:cxnLst/>
              <a:rect l="l" t="t" r="r" b="b"/>
              <a:pathLst>
                <a:path w="138" h="181" extrusionOk="0">
                  <a:moveTo>
                    <a:pt x="103" y="92"/>
                  </a:moveTo>
                  <a:cubicBezTo>
                    <a:pt x="104" y="93"/>
                    <a:pt x="106" y="94"/>
                    <a:pt x="108" y="95"/>
                  </a:cubicBezTo>
                  <a:cubicBezTo>
                    <a:pt x="106" y="94"/>
                    <a:pt x="105" y="93"/>
                    <a:pt x="103" y="92"/>
                  </a:cubicBezTo>
                  <a:close/>
                  <a:moveTo>
                    <a:pt x="1" y="0"/>
                  </a:moveTo>
                  <a:lnTo>
                    <a:pt x="1" y="0"/>
                  </a:lnTo>
                  <a:cubicBezTo>
                    <a:pt x="12" y="60"/>
                    <a:pt x="60" y="143"/>
                    <a:pt x="24" y="155"/>
                  </a:cubicBezTo>
                  <a:cubicBezTo>
                    <a:pt x="50" y="168"/>
                    <a:pt x="82" y="180"/>
                    <a:pt x="105" y="180"/>
                  </a:cubicBezTo>
                  <a:cubicBezTo>
                    <a:pt x="125" y="180"/>
                    <a:pt x="137" y="171"/>
                    <a:pt x="131" y="143"/>
                  </a:cubicBezTo>
                  <a:lnTo>
                    <a:pt x="131" y="143"/>
                  </a:lnTo>
                  <a:cubicBezTo>
                    <a:pt x="127" y="145"/>
                    <a:pt x="122" y="145"/>
                    <a:pt x="119" y="145"/>
                  </a:cubicBezTo>
                  <a:cubicBezTo>
                    <a:pt x="92" y="145"/>
                    <a:pt x="81" y="113"/>
                    <a:pt x="60" y="72"/>
                  </a:cubicBezTo>
                  <a:lnTo>
                    <a:pt x="60" y="72"/>
                  </a:lnTo>
                  <a:cubicBezTo>
                    <a:pt x="71" y="82"/>
                    <a:pt x="90" y="83"/>
                    <a:pt x="103" y="92"/>
                  </a:cubicBezTo>
                  <a:lnTo>
                    <a:pt x="103" y="92"/>
                  </a:lnTo>
                  <a:cubicBezTo>
                    <a:pt x="48" y="48"/>
                    <a:pt x="47" y="4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82"/>
            <p:cNvSpPr/>
            <p:nvPr/>
          </p:nvSpPr>
          <p:spPr>
            <a:xfrm>
              <a:off x="5397975" y="2357275"/>
              <a:ext cx="1825" cy="3300"/>
            </a:xfrm>
            <a:custGeom>
              <a:avLst/>
              <a:gdLst/>
              <a:ahLst/>
              <a:cxnLst/>
              <a:rect l="l" t="t" r="r" b="b"/>
              <a:pathLst>
                <a:path w="73" h="132" extrusionOk="0">
                  <a:moveTo>
                    <a:pt x="48" y="0"/>
                  </a:moveTo>
                  <a:cubicBezTo>
                    <a:pt x="37" y="12"/>
                    <a:pt x="13" y="47"/>
                    <a:pt x="47" y="105"/>
                  </a:cubicBezTo>
                  <a:lnTo>
                    <a:pt x="47" y="105"/>
                  </a:lnTo>
                  <a:cubicBezTo>
                    <a:pt x="47" y="105"/>
                    <a:pt x="46" y="105"/>
                    <a:pt x="45" y="105"/>
                  </a:cubicBezTo>
                  <a:cubicBezTo>
                    <a:pt x="44" y="105"/>
                    <a:pt x="43" y="105"/>
                    <a:pt x="42" y="106"/>
                  </a:cubicBezTo>
                  <a:lnTo>
                    <a:pt x="42" y="106"/>
                  </a:lnTo>
                  <a:lnTo>
                    <a:pt x="1" y="95"/>
                  </a:lnTo>
                  <a:lnTo>
                    <a:pt x="1" y="95"/>
                  </a:lnTo>
                  <a:cubicBezTo>
                    <a:pt x="4" y="115"/>
                    <a:pt x="8" y="121"/>
                    <a:pt x="13" y="121"/>
                  </a:cubicBezTo>
                  <a:cubicBezTo>
                    <a:pt x="21" y="121"/>
                    <a:pt x="30" y="108"/>
                    <a:pt x="42" y="106"/>
                  </a:cubicBezTo>
                  <a:lnTo>
                    <a:pt x="42" y="106"/>
                  </a:lnTo>
                  <a:lnTo>
                    <a:pt x="48" y="107"/>
                  </a:lnTo>
                  <a:cubicBezTo>
                    <a:pt x="48" y="107"/>
                    <a:pt x="48" y="106"/>
                    <a:pt x="47" y="105"/>
                  </a:cubicBezTo>
                  <a:lnTo>
                    <a:pt x="47" y="105"/>
                  </a:lnTo>
                  <a:cubicBezTo>
                    <a:pt x="55" y="106"/>
                    <a:pt x="63" y="113"/>
                    <a:pt x="72" y="131"/>
                  </a:cubicBezTo>
                  <a:cubicBezTo>
                    <a:pt x="60" y="83"/>
                    <a:pt x="72" y="48"/>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82"/>
            <p:cNvSpPr/>
            <p:nvPr/>
          </p:nvSpPr>
          <p:spPr>
            <a:xfrm>
              <a:off x="5397400" y="2376025"/>
              <a:ext cx="4775" cy="4175"/>
            </a:xfrm>
            <a:custGeom>
              <a:avLst/>
              <a:gdLst/>
              <a:ahLst/>
              <a:cxnLst/>
              <a:rect l="l" t="t" r="r" b="b"/>
              <a:pathLst>
                <a:path w="191" h="167" extrusionOk="0">
                  <a:moveTo>
                    <a:pt x="0" y="0"/>
                  </a:moveTo>
                  <a:lnTo>
                    <a:pt x="0" y="0"/>
                  </a:lnTo>
                  <a:cubicBezTo>
                    <a:pt x="48" y="72"/>
                    <a:pt x="143" y="143"/>
                    <a:pt x="191" y="167"/>
                  </a:cubicBezTo>
                  <a:lnTo>
                    <a:pt x="179" y="131"/>
                  </a:lnTo>
                  <a:cubicBezTo>
                    <a:pt x="107" y="95"/>
                    <a:pt x="60"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82"/>
            <p:cNvSpPr/>
            <p:nvPr/>
          </p:nvSpPr>
          <p:spPr>
            <a:xfrm>
              <a:off x="5400075" y="2364400"/>
              <a:ext cx="2400" cy="1825"/>
            </a:xfrm>
            <a:custGeom>
              <a:avLst/>
              <a:gdLst/>
              <a:ahLst/>
              <a:cxnLst/>
              <a:rect l="l" t="t" r="r" b="b"/>
              <a:pathLst>
                <a:path w="96" h="73" extrusionOk="0">
                  <a:moveTo>
                    <a:pt x="24" y="1"/>
                  </a:moveTo>
                  <a:lnTo>
                    <a:pt x="24" y="1"/>
                  </a:lnTo>
                  <a:cubicBezTo>
                    <a:pt x="72" y="60"/>
                    <a:pt x="0" y="25"/>
                    <a:pt x="48" y="72"/>
                  </a:cubicBezTo>
                  <a:lnTo>
                    <a:pt x="95" y="60"/>
                  </a:lnTo>
                  <a:cubicBezTo>
                    <a:pt x="85" y="42"/>
                    <a:pt x="79" y="36"/>
                    <a:pt x="76" y="36"/>
                  </a:cubicBezTo>
                  <a:cubicBezTo>
                    <a:pt x="71" y="36"/>
                    <a:pt x="75" y="62"/>
                    <a:pt x="65" y="62"/>
                  </a:cubicBezTo>
                  <a:cubicBezTo>
                    <a:pt x="63" y="62"/>
                    <a:pt x="62" y="61"/>
                    <a:pt x="60" y="60"/>
                  </a:cubicBezTo>
                  <a:cubicBezTo>
                    <a:pt x="48" y="37"/>
                    <a:pt x="48" y="13"/>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82"/>
            <p:cNvSpPr/>
            <p:nvPr/>
          </p:nvSpPr>
          <p:spPr>
            <a:xfrm>
              <a:off x="5405425" y="2368450"/>
              <a:ext cx="1800" cy="2825"/>
            </a:xfrm>
            <a:custGeom>
              <a:avLst/>
              <a:gdLst/>
              <a:ahLst/>
              <a:cxnLst/>
              <a:rect l="l" t="t" r="r" b="b"/>
              <a:pathLst>
                <a:path w="72" h="113" extrusionOk="0">
                  <a:moveTo>
                    <a:pt x="32" y="1"/>
                  </a:moveTo>
                  <a:cubicBezTo>
                    <a:pt x="15" y="1"/>
                    <a:pt x="26" y="45"/>
                    <a:pt x="1" y="53"/>
                  </a:cubicBezTo>
                  <a:cubicBezTo>
                    <a:pt x="24" y="77"/>
                    <a:pt x="36" y="89"/>
                    <a:pt x="60" y="113"/>
                  </a:cubicBezTo>
                  <a:cubicBezTo>
                    <a:pt x="60" y="77"/>
                    <a:pt x="60" y="53"/>
                    <a:pt x="72" y="29"/>
                  </a:cubicBezTo>
                  <a:cubicBezTo>
                    <a:pt x="51" y="8"/>
                    <a:pt x="39" y="1"/>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82"/>
            <p:cNvSpPr/>
            <p:nvPr/>
          </p:nvSpPr>
          <p:spPr>
            <a:xfrm>
              <a:off x="5406325" y="2372450"/>
              <a:ext cx="3300" cy="1500"/>
            </a:xfrm>
            <a:custGeom>
              <a:avLst/>
              <a:gdLst/>
              <a:ahLst/>
              <a:cxnLst/>
              <a:rect l="l" t="t" r="r" b="b"/>
              <a:pathLst>
                <a:path w="132" h="60" extrusionOk="0">
                  <a:moveTo>
                    <a:pt x="0" y="0"/>
                  </a:moveTo>
                  <a:lnTo>
                    <a:pt x="0" y="12"/>
                  </a:lnTo>
                  <a:cubicBezTo>
                    <a:pt x="48" y="24"/>
                    <a:pt x="84" y="36"/>
                    <a:pt x="131" y="60"/>
                  </a:cubicBezTo>
                  <a:cubicBezTo>
                    <a:pt x="60" y="24"/>
                    <a:pt x="60"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82"/>
            <p:cNvSpPr/>
            <p:nvPr/>
          </p:nvSpPr>
          <p:spPr>
            <a:xfrm>
              <a:off x="5434750" y="2399200"/>
              <a:ext cx="1500" cy="1275"/>
            </a:xfrm>
            <a:custGeom>
              <a:avLst/>
              <a:gdLst/>
              <a:ahLst/>
              <a:cxnLst/>
              <a:rect l="l" t="t" r="r" b="b"/>
              <a:pathLst>
                <a:path w="60" h="51" extrusionOk="0">
                  <a:moveTo>
                    <a:pt x="16" y="1"/>
                  </a:moveTo>
                  <a:cubicBezTo>
                    <a:pt x="12" y="1"/>
                    <a:pt x="12" y="4"/>
                    <a:pt x="18" y="14"/>
                  </a:cubicBezTo>
                  <a:cubicBezTo>
                    <a:pt x="1" y="23"/>
                    <a:pt x="48" y="51"/>
                    <a:pt x="55" y="51"/>
                  </a:cubicBezTo>
                  <a:cubicBezTo>
                    <a:pt x="57" y="51"/>
                    <a:pt x="55" y="47"/>
                    <a:pt x="42" y="38"/>
                  </a:cubicBezTo>
                  <a:cubicBezTo>
                    <a:pt x="59" y="29"/>
                    <a:pt x="25" y="1"/>
                    <a:pt x="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82"/>
            <p:cNvSpPr/>
            <p:nvPr/>
          </p:nvSpPr>
          <p:spPr>
            <a:xfrm>
              <a:off x="5431625" y="2387875"/>
              <a:ext cx="4775" cy="1275"/>
            </a:xfrm>
            <a:custGeom>
              <a:avLst/>
              <a:gdLst/>
              <a:ahLst/>
              <a:cxnLst/>
              <a:rect l="l" t="t" r="r" b="b"/>
              <a:pathLst>
                <a:path w="191" h="51" extrusionOk="0">
                  <a:moveTo>
                    <a:pt x="13" y="1"/>
                  </a:moveTo>
                  <a:cubicBezTo>
                    <a:pt x="5" y="1"/>
                    <a:pt x="0" y="4"/>
                    <a:pt x="0" y="14"/>
                  </a:cubicBezTo>
                  <a:cubicBezTo>
                    <a:pt x="24" y="38"/>
                    <a:pt x="143" y="50"/>
                    <a:pt x="191" y="50"/>
                  </a:cubicBezTo>
                  <a:cubicBezTo>
                    <a:pt x="155" y="50"/>
                    <a:pt x="107" y="26"/>
                    <a:pt x="72" y="14"/>
                  </a:cubicBezTo>
                  <a:cubicBezTo>
                    <a:pt x="44" y="7"/>
                    <a:pt x="25" y="1"/>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82"/>
            <p:cNvSpPr/>
            <p:nvPr/>
          </p:nvSpPr>
          <p:spPr>
            <a:xfrm>
              <a:off x="5482525" y="2381375"/>
              <a:ext cx="2700" cy="2700"/>
            </a:xfrm>
            <a:custGeom>
              <a:avLst/>
              <a:gdLst/>
              <a:ahLst/>
              <a:cxnLst/>
              <a:rect l="l" t="t" r="r" b="b"/>
              <a:pathLst>
                <a:path w="108" h="108" extrusionOk="0">
                  <a:moveTo>
                    <a:pt x="107" y="0"/>
                  </a:moveTo>
                  <a:cubicBezTo>
                    <a:pt x="95" y="12"/>
                    <a:pt x="60" y="12"/>
                    <a:pt x="72" y="36"/>
                  </a:cubicBezTo>
                  <a:cubicBezTo>
                    <a:pt x="48" y="36"/>
                    <a:pt x="0" y="84"/>
                    <a:pt x="0" y="108"/>
                  </a:cubicBezTo>
                  <a:cubicBezTo>
                    <a:pt x="36" y="72"/>
                    <a:pt x="72" y="48"/>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82"/>
            <p:cNvSpPr/>
            <p:nvPr/>
          </p:nvSpPr>
          <p:spPr>
            <a:xfrm>
              <a:off x="5492650" y="2375725"/>
              <a:ext cx="1800" cy="1500"/>
            </a:xfrm>
            <a:custGeom>
              <a:avLst/>
              <a:gdLst/>
              <a:ahLst/>
              <a:cxnLst/>
              <a:rect l="l" t="t" r="r" b="b"/>
              <a:pathLst>
                <a:path w="72" h="60" extrusionOk="0">
                  <a:moveTo>
                    <a:pt x="48" y="0"/>
                  </a:moveTo>
                  <a:cubicBezTo>
                    <a:pt x="36" y="36"/>
                    <a:pt x="0" y="48"/>
                    <a:pt x="24" y="60"/>
                  </a:cubicBezTo>
                  <a:cubicBezTo>
                    <a:pt x="48" y="60"/>
                    <a:pt x="71" y="0"/>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82"/>
            <p:cNvSpPr/>
            <p:nvPr/>
          </p:nvSpPr>
          <p:spPr>
            <a:xfrm>
              <a:off x="5522400" y="2297600"/>
              <a:ext cx="1525" cy="1650"/>
            </a:xfrm>
            <a:custGeom>
              <a:avLst/>
              <a:gdLst/>
              <a:ahLst/>
              <a:cxnLst/>
              <a:rect l="l" t="t" r="r" b="b"/>
              <a:pathLst>
                <a:path w="61" h="66" extrusionOk="0">
                  <a:moveTo>
                    <a:pt x="21" y="1"/>
                  </a:moveTo>
                  <a:cubicBezTo>
                    <a:pt x="15" y="1"/>
                    <a:pt x="8" y="6"/>
                    <a:pt x="1" y="18"/>
                  </a:cubicBezTo>
                  <a:cubicBezTo>
                    <a:pt x="24" y="65"/>
                    <a:pt x="24" y="30"/>
                    <a:pt x="60" y="65"/>
                  </a:cubicBezTo>
                  <a:cubicBezTo>
                    <a:pt x="44" y="25"/>
                    <a:pt x="33" y="1"/>
                    <a:pt x="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82"/>
            <p:cNvSpPr/>
            <p:nvPr/>
          </p:nvSpPr>
          <p:spPr>
            <a:xfrm>
              <a:off x="5521500" y="2295050"/>
              <a:ext cx="325" cy="1525"/>
            </a:xfrm>
            <a:custGeom>
              <a:avLst/>
              <a:gdLst/>
              <a:ahLst/>
              <a:cxnLst/>
              <a:rect l="l" t="t" r="r" b="b"/>
              <a:pathLst>
                <a:path w="13" h="61" extrusionOk="0">
                  <a:moveTo>
                    <a:pt x="13" y="1"/>
                  </a:moveTo>
                  <a:lnTo>
                    <a:pt x="1" y="60"/>
                  </a:lnTo>
                  <a:lnTo>
                    <a:pt x="13" y="36"/>
                  </a:lnTo>
                  <a:lnTo>
                    <a:pt x="1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82"/>
            <p:cNvSpPr/>
            <p:nvPr/>
          </p:nvSpPr>
          <p:spPr>
            <a:xfrm>
              <a:off x="5517650" y="2287500"/>
              <a:ext cx="600" cy="425"/>
            </a:xfrm>
            <a:custGeom>
              <a:avLst/>
              <a:gdLst/>
              <a:ahLst/>
              <a:cxnLst/>
              <a:rect l="l" t="t" r="r" b="b"/>
              <a:pathLst>
                <a:path w="24" h="17" extrusionOk="0">
                  <a:moveTo>
                    <a:pt x="3" y="0"/>
                  </a:moveTo>
                  <a:cubicBezTo>
                    <a:pt x="1" y="0"/>
                    <a:pt x="0" y="2"/>
                    <a:pt x="0" y="5"/>
                  </a:cubicBezTo>
                  <a:cubicBezTo>
                    <a:pt x="12" y="5"/>
                    <a:pt x="12" y="17"/>
                    <a:pt x="24" y="17"/>
                  </a:cubicBezTo>
                  <a:cubicBezTo>
                    <a:pt x="16" y="9"/>
                    <a:pt x="7" y="0"/>
                    <a:pt x="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82"/>
            <p:cNvSpPr/>
            <p:nvPr/>
          </p:nvSpPr>
          <p:spPr>
            <a:xfrm>
              <a:off x="5518525" y="2288225"/>
              <a:ext cx="625" cy="600"/>
            </a:xfrm>
            <a:custGeom>
              <a:avLst/>
              <a:gdLst/>
              <a:ahLst/>
              <a:cxnLst/>
              <a:rect l="l" t="t" r="r" b="b"/>
              <a:pathLst>
                <a:path w="25" h="24" extrusionOk="0">
                  <a:moveTo>
                    <a:pt x="1" y="0"/>
                  </a:moveTo>
                  <a:cubicBezTo>
                    <a:pt x="1" y="12"/>
                    <a:pt x="13" y="12"/>
                    <a:pt x="1" y="24"/>
                  </a:cubicBezTo>
                  <a:lnTo>
                    <a:pt x="25" y="24"/>
                  </a:lnTo>
                  <a:cubicBezTo>
                    <a:pt x="13" y="12"/>
                    <a:pt x="1"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82"/>
            <p:cNvSpPr/>
            <p:nvPr/>
          </p:nvSpPr>
          <p:spPr>
            <a:xfrm>
              <a:off x="5516150" y="2285225"/>
              <a:ext cx="1525" cy="2375"/>
            </a:xfrm>
            <a:custGeom>
              <a:avLst/>
              <a:gdLst/>
              <a:ahLst/>
              <a:cxnLst/>
              <a:rect l="l" t="t" r="r" b="b"/>
              <a:pathLst>
                <a:path w="61" h="95" extrusionOk="0">
                  <a:moveTo>
                    <a:pt x="1" y="1"/>
                  </a:moveTo>
                  <a:lnTo>
                    <a:pt x="1" y="84"/>
                  </a:lnTo>
                  <a:cubicBezTo>
                    <a:pt x="10" y="92"/>
                    <a:pt x="16" y="95"/>
                    <a:pt x="19" y="95"/>
                  </a:cubicBezTo>
                  <a:cubicBezTo>
                    <a:pt x="35" y="95"/>
                    <a:pt x="3" y="30"/>
                    <a:pt x="36" y="30"/>
                  </a:cubicBezTo>
                  <a:cubicBezTo>
                    <a:pt x="42" y="30"/>
                    <a:pt x="50" y="32"/>
                    <a:pt x="60" y="37"/>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82"/>
            <p:cNvSpPr/>
            <p:nvPr/>
          </p:nvSpPr>
          <p:spPr>
            <a:xfrm>
              <a:off x="5509300" y="2280475"/>
              <a:ext cx="2125" cy="2100"/>
            </a:xfrm>
            <a:custGeom>
              <a:avLst/>
              <a:gdLst/>
              <a:ahLst/>
              <a:cxnLst/>
              <a:rect l="l" t="t" r="r" b="b"/>
              <a:pathLst>
                <a:path w="85" h="84" extrusionOk="0">
                  <a:moveTo>
                    <a:pt x="1" y="0"/>
                  </a:moveTo>
                  <a:lnTo>
                    <a:pt x="1" y="0"/>
                  </a:lnTo>
                  <a:cubicBezTo>
                    <a:pt x="25" y="24"/>
                    <a:pt x="13" y="84"/>
                    <a:pt x="60" y="84"/>
                  </a:cubicBezTo>
                  <a:cubicBezTo>
                    <a:pt x="84" y="84"/>
                    <a:pt x="37"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82"/>
            <p:cNvSpPr/>
            <p:nvPr/>
          </p:nvSpPr>
          <p:spPr>
            <a:xfrm>
              <a:off x="5494075" y="2263725"/>
              <a:ext cx="2150" cy="1600"/>
            </a:xfrm>
            <a:custGeom>
              <a:avLst/>
              <a:gdLst/>
              <a:ahLst/>
              <a:cxnLst/>
              <a:rect l="l" t="t" r="r" b="b"/>
              <a:pathLst>
                <a:path w="86" h="64" extrusionOk="0">
                  <a:moveTo>
                    <a:pt x="49" y="1"/>
                  </a:moveTo>
                  <a:cubicBezTo>
                    <a:pt x="22" y="1"/>
                    <a:pt x="0" y="22"/>
                    <a:pt x="39" y="50"/>
                  </a:cubicBezTo>
                  <a:lnTo>
                    <a:pt x="39" y="50"/>
                  </a:lnTo>
                  <a:cubicBezTo>
                    <a:pt x="46" y="39"/>
                    <a:pt x="36" y="4"/>
                    <a:pt x="57" y="4"/>
                  </a:cubicBezTo>
                  <a:cubicBezTo>
                    <a:pt x="63" y="4"/>
                    <a:pt x="72" y="7"/>
                    <a:pt x="86" y="15"/>
                  </a:cubicBezTo>
                  <a:cubicBezTo>
                    <a:pt x="76" y="5"/>
                    <a:pt x="62" y="1"/>
                    <a:pt x="49" y="1"/>
                  </a:cubicBezTo>
                  <a:close/>
                  <a:moveTo>
                    <a:pt x="39" y="50"/>
                  </a:moveTo>
                  <a:cubicBezTo>
                    <a:pt x="39" y="50"/>
                    <a:pt x="39" y="51"/>
                    <a:pt x="38" y="51"/>
                  </a:cubicBezTo>
                  <a:lnTo>
                    <a:pt x="62" y="63"/>
                  </a:lnTo>
                  <a:cubicBezTo>
                    <a:pt x="53" y="59"/>
                    <a:pt x="45" y="54"/>
                    <a:pt x="39" y="5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82"/>
            <p:cNvSpPr/>
            <p:nvPr/>
          </p:nvSpPr>
          <p:spPr>
            <a:xfrm>
              <a:off x="5478950" y="2256950"/>
              <a:ext cx="2400" cy="1050"/>
            </a:xfrm>
            <a:custGeom>
              <a:avLst/>
              <a:gdLst/>
              <a:ahLst/>
              <a:cxnLst/>
              <a:rect l="l" t="t" r="r" b="b"/>
              <a:pathLst>
                <a:path w="96" h="42" extrusionOk="0">
                  <a:moveTo>
                    <a:pt x="0" y="1"/>
                  </a:moveTo>
                  <a:lnTo>
                    <a:pt x="12" y="25"/>
                  </a:lnTo>
                  <a:cubicBezTo>
                    <a:pt x="38" y="33"/>
                    <a:pt x="69" y="41"/>
                    <a:pt x="85" y="41"/>
                  </a:cubicBezTo>
                  <a:cubicBezTo>
                    <a:pt x="92" y="41"/>
                    <a:pt x="96" y="40"/>
                    <a:pt x="96" y="36"/>
                  </a:cubicBez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82"/>
            <p:cNvSpPr/>
            <p:nvPr/>
          </p:nvSpPr>
          <p:spPr>
            <a:xfrm>
              <a:off x="5477750" y="2261725"/>
              <a:ext cx="3000" cy="2100"/>
            </a:xfrm>
            <a:custGeom>
              <a:avLst/>
              <a:gdLst/>
              <a:ahLst/>
              <a:cxnLst/>
              <a:rect l="l" t="t" r="r" b="b"/>
              <a:pathLst>
                <a:path w="120" h="84" extrusionOk="0">
                  <a:moveTo>
                    <a:pt x="1" y="0"/>
                  </a:moveTo>
                  <a:cubicBezTo>
                    <a:pt x="1" y="60"/>
                    <a:pt x="72" y="36"/>
                    <a:pt x="120" y="84"/>
                  </a:cubicBezTo>
                  <a:cubicBezTo>
                    <a:pt x="72" y="36"/>
                    <a:pt x="72" y="3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82"/>
            <p:cNvSpPr/>
            <p:nvPr/>
          </p:nvSpPr>
          <p:spPr>
            <a:xfrm>
              <a:off x="5477450" y="2254500"/>
              <a:ext cx="2350" cy="1300"/>
            </a:xfrm>
            <a:custGeom>
              <a:avLst/>
              <a:gdLst/>
              <a:ahLst/>
              <a:cxnLst/>
              <a:rect l="l" t="t" r="r" b="b"/>
              <a:pathLst>
                <a:path w="94" h="52" extrusionOk="0">
                  <a:moveTo>
                    <a:pt x="17" y="0"/>
                  </a:moveTo>
                  <a:cubicBezTo>
                    <a:pt x="11" y="0"/>
                    <a:pt x="5" y="1"/>
                    <a:pt x="1" y="3"/>
                  </a:cubicBezTo>
                  <a:cubicBezTo>
                    <a:pt x="37" y="3"/>
                    <a:pt x="72" y="27"/>
                    <a:pt x="84" y="51"/>
                  </a:cubicBezTo>
                  <a:cubicBezTo>
                    <a:pt x="94" y="22"/>
                    <a:pt x="47" y="0"/>
                    <a:pt x="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82"/>
            <p:cNvSpPr/>
            <p:nvPr/>
          </p:nvSpPr>
          <p:spPr>
            <a:xfrm>
              <a:off x="5468825" y="2250925"/>
              <a:ext cx="8350" cy="3675"/>
            </a:xfrm>
            <a:custGeom>
              <a:avLst/>
              <a:gdLst/>
              <a:ahLst/>
              <a:cxnLst/>
              <a:rect l="l" t="t" r="r" b="b"/>
              <a:pathLst>
                <a:path w="334" h="147" extrusionOk="0">
                  <a:moveTo>
                    <a:pt x="39" y="1"/>
                  </a:moveTo>
                  <a:cubicBezTo>
                    <a:pt x="29" y="1"/>
                    <a:pt x="21" y="2"/>
                    <a:pt x="12" y="4"/>
                  </a:cubicBezTo>
                  <a:cubicBezTo>
                    <a:pt x="24" y="27"/>
                    <a:pt x="36" y="87"/>
                    <a:pt x="1" y="99"/>
                  </a:cubicBezTo>
                  <a:cubicBezTo>
                    <a:pt x="21" y="103"/>
                    <a:pt x="41" y="105"/>
                    <a:pt x="60" y="105"/>
                  </a:cubicBezTo>
                  <a:cubicBezTo>
                    <a:pt x="94" y="105"/>
                    <a:pt x="124" y="100"/>
                    <a:pt x="148" y="100"/>
                  </a:cubicBezTo>
                  <a:cubicBezTo>
                    <a:pt x="181" y="100"/>
                    <a:pt x="204" y="108"/>
                    <a:pt x="215" y="146"/>
                  </a:cubicBezTo>
                  <a:lnTo>
                    <a:pt x="334" y="111"/>
                  </a:lnTo>
                  <a:cubicBezTo>
                    <a:pt x="312" y="98"/>
                    <a:pt x="295" y="94"/>
                    <a:pt x="282" y="94"/>
                  </a:cubicBezTo>
                  <a:cubicBezTo>
                    <a:pt x="257" y="94"/>
                    <a:pt x="244" y="109"/>
                    <a:pt x="223" y="109"/>
                  </a:cubicBezTo>
                  <a:cubicBezTo>
                    <a:pt x="214" y="109"/>
                    <a:pt x="204" y="107"/>
                    <a:pt x="191" y="99"/>
                  </a:cubicBezTo>
                  <a:cubicBezTo>
                    <a:pt x="167" y="75"/>
                    <a:pt x="215" y="87"/>
                    <a:pt x="191" y="63"/>
                  </a:cubicBezTo>
                  <a:cubicBezTo>
                    <a:pt x="142" y="24"/>
                    <a:pt x="84" y="1"/>
                    <a:pt x="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82"/>
            <p:cNvSpPr/>
            <p:nvPr/>
          </p:nvSpPr>
          <p:spPr>
            <a:xfrm>
              <a:off x="5474175" y="2258150"/>
              <a:ext cx="3000" cy="1200"/>
            </a:xfrm>
            <a:custGeom>
              <a:avLst/>
              <a:gdLst/>
              <a:ahLst/>
              <a:cxnLst/>
              <a:rect l="l" t="t" r="r" b="b"/>
              <a:pathLst>
                <a:path w="120" h="48" extrusionOk="0">
                  <a:moveTo>
                    <a:pt x="84" y="0"/>
                  </a:moveTo>
                  <a:cubicBezTo>
                    <a:pt x="84" y="10"/>
                    <a:pt x="76" y="14"/>
                    <a:pt x="63" y="14"/>
                  </a:cubicBezTo>
                  <a:cubicBezTo>
                    <a:pt x="46" y="14"/>
                    <a:pt x="21" y="7"/>
                    <a:pt x="1" y="0"/>
                  </a:cubicBezTo>
                  <a:lnTo>
                    <a:pt x="1" y="0"/>
                  </a:lnTo>
                  <a:cubicBezTo>
                    <a:pt x="1" y="40"/>
                    <a:pt x="31" y="47"/>
                    <a:pt x="61" y="47"/>
                  </a:cubicBezTo>
                  <a:cubicBezTo>
                    <a:pt x="76" y="47"/>
                    <a:pt x="90" y="45"/>
                    <a:pt x="102" y="45"/>
                  </a:cubicBezTo>
                  <a:cubicBezTo>
                    <a:pt x="109" y="45"/>
                    <a:pt x="116" y="46"/>
                    <a:pt x="120" y="48"/>
                  </a:cubicBezTo>
                  <a:cubicBezTo>
                    <a:pt x="108" y="24"/>
                    <a:pt x="96" y="12"/>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82"/>
            <p:cNvSpPr/>
            <p:nvPr/>
          </p:nvSpPr>
          <p:spPr>
            <a:xfrm>
              <a:off x="5455425" y="2249225"/>
              <a:ext cx="3300" cy="325"/>
            </a:xfrm>
            <a:custGeom>
              <a:avLst/>
              <a:gdLst/>
              <a:ahLst/>
              <a:cxnLst/>
              <a:rect l="l" t="t" r="r" b="b"/>
              <a:pathLst>
                <a:path w="132" h="13" extrusionOk="0">
                  <a:moveTo>
                    <a:pt x="1" y="0"/>
                  </a:moveTo>
                  <a:lnTo>
                    <a:pt x="48" y="12"/>
                  </a:lnTo>
                  <a:lnTo>
                    <a:pt x="132" y="12"/>
                  </a:lnTo>
                  <a:cubicBezTo>
                    <a:pt x="84" y="12"/>
                    <a:pt x="48"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82"/>
            <p:cNvSpPr/>
            <p:nvPr/>
          </p:nvSpPr>
          <p:spPr>
            <a:xfrm>
              <a:off x="5454250" y="2248325"/>
              <a:ext cx="2700" cy="325"/>
            </a:xfrm>
            <a:custGeom>
              <a:avLst/>
              <a:gdLst/>
              <a:ahLst/>
              <a:cxnLst/>
              <a:rect l="l" t="t" r="r" b="b"/>
              <a:pathLst>
                <a:path w="108" h="13" extrusionOk="0">
                  <a:moveTo>
                    <a:pt x="107" y="0"/>
                  </a:moveTo>
                  <a:cubicBezTo>
                    <a:pt x="72" y="0"/>
                    <a:pt x="36" y="12"/>
                    <a:pt x="0" y="12"/>
                  </a:cubicBezTo>
                  <a:lnTo>
                    <a:pt x="107" y="12"/>
                  </a:lnTo>
                  <a:lnTo>
                    <a:pt x="1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82"/>
            <p:cNvSpPr/>
            <p:nvPr/>
          </p:nvSpPr>
          <p:spPr>
            <a:xfrm>
              <a:off x="5453650" y="2247725"/>
              <a:ext cx="2400" cy="25"/>
            </a:xfrm>
            <a:custGeom>
              <a:avLst/>
              <a:gdLst/>
              <a:ahLst/>
              <a:cxnLst/>
              <a:rect l="l" t="t" r="r" b="b"/>
              <a:pathLst>
                <a:path w="96" h="1" extrusionOk="0">
                  <a:moveTo>
                    <a:pt x="0" y="1"/>
                  </a:moveTo>
                  <a:lnTo>
                    <a:pt x="12" y="1"/>
                  </a:lnTo>
                  <a:lnTo>
                    <a:pt x="9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82"/>
            <p:cNvSpPr/>
            <p:nvPr/>
          </p:nvSpPr>
          <p:spPr>
            <a:xfrm>
              <a:off x="5447100" y="2246250"/>
              <a:ext cx="3000" cy="1000"/>
            </a:xfrm>
            <a:custGeom>
              <a:avLst/>
              <a:gdLst/>
              <a:ahLst/>
              <a:cxnLst/>
              <a:rect l="l" t="t" r="r" b="b"/>
              <a:pathLst>
                <a:path w="120" h="40" extrusionOk="0">
                  <a:moveTo>
                    <a:pt x="0" y="0"/>
                  </a:moveTo>
                  <a:lnTo>
                    <a:pt x="24" y="24"/>
                  </a:lnTo>
                  <a:cubicBezTo>
                    <a:pt x="48" y="24"/>
                    <a:pt x="82" y="40"/>
                    <a:pt x="103" y="40"/>
                  </a:cubicBezTo>
                  <a:cubicBezTo>
                    <a:pt x="113" y="40"/>
                    <a:pt x="119" y="36"/>
                    <a:pt x="119" y="24"/>
                  </a:cubicBezTo>
                  <a:lnTo>
                    <a:pt x="119" y="24"/>
                  </a:lnTo>
                  <a:cubicBezTo>
                    <a:pt x="110" y="27"/>
                    <a:pt x="99" y="29"/>
                    <a:pt x="87" y="29"/>
                  </a:cubicBezTo>
                  <a:cubicBezTo>
                    <a:pt x="54" y="29"/>
                    <a:pt x="18" y="1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82"/>
            <p:cNvSpPr/>
            <p:nvPr/>
          </p:nvSpPr>
          <p:spPr>
            <a:xfrm>
              <a:off x="5425375" y="2259925"/>
              <a:ext cx="1200" cy="1225"/>
            </a:xfrm>
            <a:custGeom>
              <a:avLst/>
              <a:gdLst/>
              <a:ahLst/>
              <a:cxnLst/>
              <a:rect l="l" t="t" r="r" b="b"/>
              <a:pathLst>
                <a:path w="48" h="49" extrusionOk="0">
                  <a:moveTo>
                    <a:pt x="3" y="42"/>
                  </a:moveTo>
                  <a:cubicBezTo>
                    <a:pt x="1" y="44"/>
                    <a:pt x="0" y="46"/>
                    <a:pt x="0" y="48"/>
                  </a:cubicBezTo>
                  <a:lnTo>
                    <a:pt x="3" y="42"/>
                  </a:lnTo>
                  <a:close/>
                  <a:moveTo>
                    <a:pt x="24" y="1"/>
                  </a:moveTo>
                  <a:lnTo>
                    <a:pt x="3" y="42"/>
                  </a:lnTo>
                  <a:lnTo>
                    <a:pt x="3" y="42"/>
                  </a:lnTo>
                  <a:cubicBezTo>
                    <a:pt x="6" y="40"/>
                    <a:pt x="9" y="39"/>
                    <a:pt x="14" y="39"/>
                  </a:cubicBezTo>
                  <a:cubicBezTo>
                    <a:pt x="21" y="39"/>
                    <a:pt x="30" y="42"/>
                    <a:pt x="36" y="48"/>
                  </a:cubicBezTo>
                  <a:cubicBezTo>
                    <a:pt x="48" y="25"/>
                    <a:pt x="36" y="13"/>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82"/>
            <p:cNvSpPr/>
            <p:nvPr/>
          </p:nvSpPr>
          <p:spPr>
            <a:xfrm>
              <a:off x="5420600" y="2259575"/>
              <a:ext cx="4800" cy="1275"/>
            </a:xfrm>
            <a:custGeom>
              <a:avLst/>
              <a:gdLst/>
              <a:ahLst/>
              <a:cxnLst/>
              <a:rect l="l" t="t" r="r" b="b"/>
              <a:pathLst>
                <a:path w="192" h="51" extrusionOk="0">
                  <a:moveTo>
                    <a:pt x="84" y="3"/>
                  </a:moveTo>
                  <a:lnTo>
                    <a:pt x="60" y="15"/>
                  </a:lnTo>
                  <a:cubicBezTo>
                    <a:pt x="61" y="15"/>
                    <a:pt x="62" y="15"/>
                    <a:pt x="62" y="15"/>
                  </a:cubicBezTo>
                  <a:lnTo>
                    <a:pt x="62" y="15"/>
                  </a:lnTo>
                  <a:lnTo>
                    <a:pt x="84" y="3"/>
                  </a:lnTo>
                  <a:close/>
                  <a:moveTo>
                    <a:pt x="175" y="0"/>
                  </a:moveTo>
                  <a:cubicBezTo>
                    <a:pt x="147" y="0"/>
                    <a:pt x="115" y="17"/>
                    <a:pt x="81" y="17"/>
                  </a:cubicBezTo>
                  <a:cubicBezTo>
                    <a:pt x="75" y="17"/>
                    <a:pt x="69" y="17"/>
                    <a:pt x="62" y="15"/>
                  </a:cubicBezTo>
                  <a:lnTo>
                    <a:pt x="62" y="15"/>
                  </a:lnTo>
                  <a:lnTo>
                    <a:pt x="1" y="50"/>
                  </a:lnTo>
                  <a:cubicBezTo>
                    <a:pt x="96" y="50"/>
                    <a:pt x="108" y="15"/>
                    <a:pt x="191" y="3"/>
                  </a:cubicBezTo>
                  <a:cubicBezTo>
                    <a:pt x="186" y="1"/>
                    <a:pt x="181" y="0"/>
                    <a:pt x="1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82"/>
            <p:cNvSpPr/>
            <p:nvPr/>
          </p:nvSpPr>
          <p:spPr>
            <a:xfrm>
              <a:off x="5375850" y="2266475"/>
              <a:ext cx="6375" cy="4225"/>
            </a:xfrm>
            <a:custGeom>
              <a:avLst/>
              <a:gdLst/>
              <a:ahLst/>
              <a:cxnLst/>
              <a:rect l="l" t="t" r="r" b="b"/>
              <a:pathLst>
                <a:path w="255" h="169" extrusionOk="0">
                  <a:moveTo>
                    <a:pt x="255" y="1"/>
                  </a:moveTo>
                  <a:lnTo>
                    <a:pt x="255" y="1"/>
                  </a:lnTo>
                  <a:cubicBezTo>
                    <a:pt x="183" y="48"/>
                    <a:pt x="112" y="72"/>
                    <a:pt x="17" y="108"/>
                  </a:cubicBezTo>
                  <a:cubicBezTo>
                    <a:pt x="38" y="119"/>
                    <a:pt x="1" y="169"/>
                    <a:pt x="12" y="169"/>
                  </a:cubicBezTo>
                  <a:cubicBezTo>
                    <a:pt x="13" y="169"/>
                    <a:pt x="15" y="168"/>
                    <a:pt x="17" y="167"/>
                  </a:cubicBezTo>
                  <a:lnTo>
                    <a:pt x="112" y="96"/>
                  </a:lnTo>
                  <a:lnTo>
                    <a:pt x="112" y="132"/>
                  </a:lnTo>
                  <a:cubicBezTo>
                    <a:pt x="183" y="120"/>
                    <a:pt x="136" y="72"/>
                    <a:pt x="219" y="60"/>
                  </a:cubicBezTo>
                  <a:cubicBezTo>
                    <a:pt x="219" y="25"/>
                    <a:pt x="207" y="36"/>
                    <a:pt x="2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82"/>
            <p:cNvSpPr/>
            <p:nvPr/>
          </p:nvSpPr>
          <p:spPr>
            <a:xfrm>
              <a:off x="5290825" y="2334350"/>
              <a:ext cx="325" cy="25"/>
            </a:xfrm>
            <a:custGeom>
              <a:avLst/>
              <a:gdLst/>
              <a:ahLst/>
              <a:cxnLst/>
              <a:rect l="l" t="t" r="r" b="b"/>
              <a:pathLst>
                <a:path w="13" h="1" extrusionOk="0">
                  <a:moveTo>
                    <a:pt x="1" y="0"/>
                  </a:moveTo>
                  <a:cubicBezTo>
                    <a:pt x="13" y="0"/>
                    <a:pt x="13" y="0"/>
                    <a:pt x="13" y="0"/>
                  </a:cubicBezTo>
                  <a:cubicBezTo>
                    <a:pt x="13" y="0"/>
                    <a:pt x="13"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82"/>
            <p:cNvSpPr/>
            <p:nvPr/>
          </p:nvSpPr>
          <p:spPr>
            <a:xfrm>
              <a:off x="5289725" y="2334125"/>
              <a:ext cx="1125" cy="975"/>
            </a:xfrm>
            <a:custGeom>
              <a:avLst/>
              <a:gdLst/>
              <a:ahLst/>
              <a:cxnLst/>
              <a:rect l="l" t="t" r="r" b="b"/>
              <a:pathLst>
                <a:path w="45" h="39" extrusionOk="0">
                  <a:moveTo>
                    <a:pt x="31" y="0"/>
                  </a:moveTo>
                  <a:cubicBezTo>
                    <a:pt x="24" y="0"/>
                    <a:pt x="15" y="3"/>
                    <a:pt x="9" y="9"/>
                  </a:cubicBezTo>
                  <a:cubicBezTo>
                    <a:pt x="0" y="31"/>
                    <a:pt x="3" y="39"/>
                    <a:pt x="9" y="39"/>
                  </a:cubicBezTo>
                  <a:cubicBezTo>
                    <a:pt x="21" y="39"/>
                    <a:pt x="45" y="17"/>
                    <a:pt x="45" y="9"/>
                  </a:cubicBezTo>
                  <a:cubicBezTo>
                    <a:pt x="45" y="3"/>
                    <a:pt x="39" y="0"/>
                    <a:pt x="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82"/>
            <p:cNvSpPr/>
            <p:nvPr/>
          </p:nvSpPr>
          <p:spPr>
            <a:xfrm>
              <a:off x="5534025" y="2189500"/>
              <a:ext cx="450" cy="500"/>
            </a:xfrm>
            <a:custGeom>
              <a:avLst/>
              <a:gdLst/>
              <a:ahLst/>
              <a:cxnLst/>
              <a:rect l="l" t="t" r="r" b="b"/>
              <a:pathLst>
                <a:path w="18" h="20" extrusionOk="0">
                  <a:moveTo>
                    <a:pt x="16" y="1"/>
                  </a:moveTo>
                  <a:cubicBezTo>
                    <a:pt x="14" y="1"/>
                    <a:pt x="7" y="13"/>
                    <a:pt x="0" y="20"/>
                  </a:cubicBezTo>
                  <a:lnTo>
                    <a:pt x="12" y="20"/>
                  </a:lnTo>
                  <a:cubicBezTo>
                    <a:pt x="17" y="6"/>
                    <a:pt x="18" y="1"/>
                    <a:pt x="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82"/>
            <p:cNvSpPr/>
            <p:nvPr/>
          </p:nvSpPr>
          <p:spPr>
            <a:xfrm>
              <a:off x="5533725" y="2189675"/>
              <a:ext cx="300" cy="325"/>
            </a:xfrm>
            <a:custGeom>
              <a:avLst/>
              <a:gdLst/>
              <a:ahLst/>
              <a:cxnLst/>
              <a:rect l="l" t="t" r="r" b="b"/>
              <a:pathLst>
                <a:path w="12" h="13" extrusionOk="0">
                  <a:moveTo>
                    <a:pt x="0" y="1"/>
                  </a:moveTo>
                  <a:cubicBezTo>
                    <a:pt x="0" y="13"/>
                    <a:pt x="12" y="13"/>
                    <a:pt x="12" y="13"/>
                  </a:cubicBez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82"/>
            <p:cNvSpPr/>
            <p:nvPr/>
          </p:nvSpPr>
          <p:spPr>
            <a:xfrm>
              <a:off x="5503650" y="2201300"/>
              <a:ext cx="25" cy="325"/>
            </a:xfrm>
            <a:custGeom>
              <a:avLst/>
              <a:gdLst/>
              <a:ahLst/>
              <a:cxnLst/>
              <a:rect l="l" t="t" r="r" b="b"/>
              <a:pathLst>
                <a:path w="1" h="13" extrusionOk="0">
                  <a:moveTo>
                    <a:pt x="1" y="0"/>
                  </a:moveTo>
                  <a:cubicBezTo>
                    <a:pt x="1" y="0"/>
                    <a:pt x="1" y="0"/>
                    <a:pt x="1" y="0"/>
                  </a:cubicBezTo>
                  <a:cubicBezTo>
                    <a:pt x="1" y="0"/>
                    <a:pt x="1"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82"/>
            <p:cNvSpPr/>
            <p:nvPr/>
          </p:nvSpPr>
          <p:spPr>
            <a:xfrm>
              <a:off x="5496200" y="2204275"/>
              <a:ext cx="325" cy="325"/>
            </a:xfrm>
            <a:custGeom>
              <a:avLst/>
              <a:gdLst/>
              <a:ahLst/>
              <a:cxnLst/>
              <a:rect l="l" t="t" r="r" b="b"/>
              <a:pathLst>
                <a:path w="13" h="13" extrusionOk="0">
                  <a:moveTo>
                    <a:pt x="1" y="0"/>
                  </a:moveTo>
                  <a:cubicBezTo>
                    <a:pt x="1" y="12"/>
                    <a:pt x="13" y="12"/>
                    <a:pt x="13" y="12"/>
                  </a:cubicBezTo>
                  <a:cubicBezTo>
                    <a:pt x="13" y="12"/>
                    <a:pt x="13"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82"/>
            <p:cNvSpPr/>
            <p:nvPr/>
          </p:nvSpPr>
          <p:spPr>
            <a:xfrm>
              <a:off x="5507525" y="2197725"/>
              <a:ext cx="625" cy="325"/>
            </a:xfrm>
            <a:custGeom>
              <a:avLst/>
              <a:gdLst/>
              <a:ahLst/>
              <a:cxnLst/>
              <a:rect l="l" t="t" r="r" b="b"/>
              <a:pathLst>
                <a:path w="25" h="13" extrusionOk="0">
                  <a:moveTo>
                    <a:pt x="0" y="0"/>
                  </a:moveTo>
                  <a:cubicBezTo>
                    <a:pt x="12" y="12"/>
                    <a:pt x="12" y="12"/>
                    <a:pt x="24" y="12"/>
                  </a:cubicBezTo>
                  <a:cubicBezTo>
                    <a:pt x="12" y="0"/>
                    <a:pt x="12"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82"/>
            <p:cNvSpPr/>
            <p:nvPr/>
          </p:nvSpPr>
          <p:spPr>
            <a:xfrm>
              <a:off x="5459600" y="2212600"/>
              <a:ext cx="325" cy="325"/>
            </a:xfrm>
            <a:custGeom>
              <a:avLst/>
              <a:gdLst/>
              <a:ahLst/>
              <a:cxnLst/>
              <a:rect l="l" t="t" r="r" b="b"/>
              <a:pathLst>
                <a:path w="13" h="13" extrusionOk="0">
                  <a:moveTo>
                    <a:pt x="12" y="13"/>
                  </a:moveTo>
                  <a:cubicBezTo>
                    <a:pt x="12" y="13"/>
                    <a:pt x="12" y="13"/>
                    <a:pt x="0" y="1"/>
                  </a:cubicBezTo>
                  <a:lnTo>
                    <a:pt x="0" y="1"/>
                  </a:lnTo>
                  <a:lnTo>
                    <a:pt x="12" y="13"/>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82"/>
            <p:cNvSpPr/>
            <p:nvPr/>
          </p:nvSpPr>
          <p:spPr>
            <a:xfrm>
              <a:off x="5519725" y="2189100"/>
              <a:ext cx="25" cy="25"/>
            </a:xfrm>
            <a:custGeom>
              <a:avLst/>
              <a:gdLst/>
              <a:ahLst/>
              <a:cxnLst/>
              <a:rect l="l" t="t" r="r" b="b"/>
              <a:pathLst>
                <a:path w="1" h="1" extrusionOk="0">
                  <a:moveTo>
                    <a:pt x="1" y="0"/>
                  </a:moveTo>
                  <a:lnTo>
                    <a:pt x="1" y="0"/>
                  </a:ln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82"/>
            <p:cNvSpPr/>
            <p:nvPr/>
          </p:nvSpPr>
          <p:spPr>
            <a:xfrm>
              <a:off x="5517950" y="2189100"/>
              <a:ext cx="25" cy="300"/>
            </a:xfrm>
            <a:custGeom>
              <a:avLst/>
              <a:gdLst/>
              <a:ahLst/>
              <a:cxnLst/>
              <a:rect l="l" t="t" r="r" b="b"/>
              <a:pathLst>
                <a:path w="1" h="12" extrusionOk="0">
                  <a:moveTo>
                    <a:pt x="0" y="12"/>
                  </a:moveTo>
                  <a:cubicBezTo>
                    <a:pt x="0" y="12"/>
                    <a:pt x="0" y="12"/>
                    <a:pt x="0" y="12"/>
                  </a:cubicBezTo>
                  <a:cubicBezTo>
                    <a:pt x="0" y="0"/>
                    <a:pt x="0" y="0"/>
                    <a:pt x="0"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82"/>
            <p:cNvSpPr/>
            <p:nvPr/>
          </p:nvSpPr>
          <p:spPr>
            <a:xfrm>
              <a:off x="5514075" y="2197425"/>
              <a:ext cx="325" cy="250"/>
            </a:xfrm>
            <a:custGeom>
              <a:avLst/>
              <a:gdLst/>
              <a:ahLst/>
              <a:cxnLst/>
              <a:rect l="l" t="t" r="r" b="b"/>
              <a:pathLst>
                <a:path w="13" h="10" extrusionOk="0">
                  <a:moveTo>
                    <a:pt x="0" y="0"/>
                  </a:moveTo>
                  <a:cubicBezTo>
                    <a:pt x="6" y="6"/>
                    <a:pt x="9" y="9"/>
                    <a:pt x="11" y="9"/>
                  </a:cubicBezTo>
                  <a:cubicBezTo>
                    <a:pt x="12" y="9"/>
                    <a:pt x="12" y="6"/>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82"/>
            <p:cNvSpPr/>
            <p:nvPr/>
          </p:nvSpPr>
          <p:spPr>
            <a:xfrm>
              <a:off x="5505150" y="2198900"/>
              <a:ext cx="25" cy="325"/>
            </a:xfrm>
            <a:custGeom>
              <a:avLst/>
              <a:gdLst/>
              <a:ahLst/>
              <a:cxnLst/>
              <a:rect l="l" t="t" r="r" b="b"/>
              <a:pathLst>
                <a:path w="1" h="13" extrusionOk="0">
                  <a:moveTo>
                    <a:pt x="0" y="13"/>
                  </a:moveTo>
                  <a:cubicBezTo>
                    <a:pt x="0" y="13"/>
                    <a:pt x="0" y="13"/>
                    <a:pt x="0" y="13"/>
                  </a:cubicBezTo>
                  <a:cubicBezTo>
                    <a:pt x="0" y="13"/>
                    <a:pt x="0" y="1"/>
                    <a:pt x="0" y="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82"/>
            <p:cNvSpPr/>
            <p:nvPr/>
          </p:nvSpPr>
          <p:spPr>
            <a:xfrm>
              <a:off x="5425675" y="2231950"/>
              <a:ext cx="900" cy="1225"/>
            </a:xfrm>
            <a:custGeom>
              <a:avLst/>
              <a:gdLst/>
              <a:ahLst/>
              <a:cxnLst/>
              <a:rect l="l" t="t" r="r" b="b"/>
              <a:pathLst>
                <a:path w="36" h="49" extrusionOk="0">
                  <a:moveTo>
                    <a:pt x="0" y="1"/>
                  </a:moveTo>
                  <a:cubicBezTo>
                    <a:pt x="0" y="1"/>
                    <a:pt x="0" y="12"/>
                    <a:pt x="0" y="24"/>
                  </a:cubicBezTo>
                  <a:lnTo>
                    <a:pt x="36" y="48"/>
                  </a:lnTo>
                  <a:cubicBezTo>
                    <a:pt x="36" y="36"/>
                    <a:pt x="33" y="36"/>
                    <a:pt x="28" y="36"/>
                  </a:cubicBezTo>
                  <a:cubicBezTo>
                    <a:pt x="24" y="36"/>
                    <a:pt x="18" y="36"/>
                    <a:pt x="12" y="24"/>
                  </a:cubicBezTo>
                  <a:cubicBezTo>
                    <a:pt x="12" y="20"/>
                    <a:pt x="13" y="19"/>
                    <a:pt x="16" y="19"/>
                  </a:cubicBezTo>
                  <a:cubicBezTo>
                    <a:pt x="20" y="19"/>
                    <a:pt x="28" y="24"/>
                    <a:pt x="36" y="24"/>
                  </a:cubicBezTo>
                  <a:cubicBezTo>
                    <a:pt x="29" y="11"/>
                    <a:pt x="25" y="7"/>
                    <a:pt x="21" y="7"/>
                  </a:cubicBezTo>
                  <a:cubicBezTo>
                    <a:pt x="15" y="7"/>
                    <a:pt x="12" y="18"/>
                    <a:pt x="8" y="18"/>
                  </a:cubicBezTo>
                  <a:cubicBezTo>
                    <a:pt x="6" y="18"/>
                    <a:pt x="3" y="14"/>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82"/>
            <p:cNvSpPr/>
            <p:nvPr/>
          </p:nvSpPr>
          <p:spPr>
            <a:xfrm>
              <a:off x="5456025" y="2211700"/>
              <a:ext cx="1525" cy="2425"/>
            </a:xfrm>
            <a:custGeom>
              <a:avLst/>
              <a:gdLst/>
              <a:ahLst/>
              <a:cxnLst/>
              <a:rect l="l" t="t" r="r" b="b"/>
              <a:pathLst>
                <a:path w="61" h="97" extrusionOk="0">
                  <a:moveTo>
                    <a:pt x="1" y="1"/>
                  </a:moveTo>
                  <a:cubicBezTo>
                    <a:pt x="1" y="37"/>
                    <a:pt x="48" y="60"/>
                    <a:pt x="48" y="96"/>
                  </a:cubicBezTo>
                  <a:lnTo>
                    <a:pt x="60" y="96"/>
                  </a:lnTo>
                  <a:cubicBezTo>
                    <a:pt x="36" y="72"/>
                    <a:pt x="36" y="49"/>
                    <a:pt x="24" y="25"/>
                  </a:cubicBezTo>
                  <a:cubicBezTo>
                    <a:pt x="12" y="13"/>
                    <a:pt x="12"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82"/>
            <p:cNvSpPr/>
            <p:nvPr/>
          </p:nvSpPr>
          <p:spPr>
            <a:xfrm>
              <a:off x="5457525" y="2214100"/>
              <a:ext cx="600" cy="325"/>
            </a:xfrm>
            <a:custGeom>
              <a:avLst/>
              <a:gdLst/>
              <a:ahLst/>
              <a:cxnLst/>
              <a:rect l="l" t="t" r="r" b="b"/>
              <a:pathLst>
                <a:path w="24" h="13" extrusionOk="0">
                  <a:moveTo>
                    <a:pt x="0" y="0"/>
                  </a:moveTo>
                  <a:cubicBezTo>
                    <a:pt x="12" y="0"/>
                    <a:pt x="12" y="12"/>
                    <a:pt x="12" y="12"/>
                  </a:cubicBezTo>
                  <a:lnTo>
                    <a:pt x="24" y="12"/>
                  </a:lnTo>
                  <a:cubicBezTo>
                    <a:pt x="12" y="0"/>
                    <a:pt x="12"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82"/>
            <p:cNvSpPr/>
            <p:nvPr/>
          </p:nvSpPr>
          <p:spPr>
            <a:xfrm>
              <a:off x="5430725" y="2228375"/>
              <a:ext cx="325" cy="25"/>
            </a:xfrm>
            <a:custGeom>
              <a:avLst/>
              <a:gdLst/>
              <a:ahLst/>
              <a:cxnLst/>
              <a:rect l="l" t="t" r="r" b="b"/>
              <a:pathLst>
                <a:path w="13" h="1" extrusionOk="0">
                  <a:moveTo>
                    <a:pt x="1" y="1"/>
                  </a:moveTo>
                  <a:cubicBezTo>
                    <a:pt x="12" y="1"/>
                    <a:pt x="12" y="1"/>
                    <a:pt x="12" y="1"/>
                  </a:cubicBezTo>
                  <a:cubicBezTo>
                    <a:pt x="1"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82"/>
            <p:cNvSpPr/>
            <p:nvPr/>
          </p:nvSpPr>
          <p:spPr>
            <a:xfrm>
              <a:off x="5461075" y="2210825"/>
              <a:ext cx="325" cy="25"/>
            </a:xfrm>
            <a:custGeom>
              <a:avLst/>
              <a:gdLst/>
              <a:ahLst/>
              <a:cxnLst/>
              <a:rect l="l" t="t" r="r" b="b"/>
              <a:pathLst>
                <a:path w="13" h="1" extrusionOk="0">
                  <a:moveTo>
                    <a:pt x="1" y="0"/>
                  </a:moveTo>
                  <a:cubicBezTo>
                    <a:pt x="1" y="0"/>
                    <a:pt x="1" y="0"/>
                    <a:pt x="13" y="0"/>
                  </a:cubicBezTo>
                  <a:cubicBezTo>
                    <a:pt x="13" y="0"/>
                    <a:pt x="13" y="0"/>
                    <a:pt x="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82"/>
            <p:cNvSpPr/>
            <p:nvPr/>
          </p:nvSpPr>
          <p:spPr>
            <a:xfrm>
              <a:off x="5454550" y="2227550"/>
              <a:ext cx="600" cy="850"/>
            </a:xfrm>
            <a:custGeom>
              <a:avLst/>
              <a:gdLst/>
              <a:ahLst/>
              <a:cxnLst/>
              <a:rect l="l" t="t" r="r" b="b"/>
              <a:pathLst>
                <a:path w="24" h="34" extrusionOk="0">
                  <a:moveTo>
                    <a:pt x="12" y="0"/>
                  </a:moveTo>
                  <a:cubicBezTo>
                    <a:pt x="11" y="0"/>
                    <a:pt x="14" y="12"/>
                    <a:pt x="7" y="12"/>
                  </a:cubicBezTo>
                  <a:cubicBezTo>
                    <a:pt x="5" y="12"/>
                    <a:pt x="3" y="11"/>
                    <a:pt x="0" y="10"/>
                  </a:cubicBezTo>
                  <a:lnTo>
                    <a:pt x="0" y="10"/>
                  </a:lnTo>
                  <a:lnTo>
                    <a:pt x="12" y="34"/>
                  </a:lnTo>
                  <a:cubicBezTo>
                    <a:pt x="24" y="34"/>
                    <a:pt x="24" y="22"/>
                    <a:pt x="24" y="22"/>
                  </a:cubicBezTo>
                  <a:cubicBezTo>
                    <a:pt x="16" y="5"/>
                    <a:pt x="13" y="0"/>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82"/>
            <p:cNvSpPr/>
            <p:nvPr/>
          </p:nvSpPr>
          <p:spPr>
            <a:xfrm>
              <a:off x="5425375" y="2232550"/>
              <a:ext cx="325" cy="25"/>
            </a:xfrm>
            <a:custGeom>
              <a:avLst/>
              <a:gdLst/>
              <a:ahLst/>
              <a:cxnLst/>
              <a:rect l="l" t="t" r="r" b="b"/>
              <a:pathLst>
                <a:path w="13" h="1" extrusionOk="0">
                  <a:moveTo>
                    <a:pt x="0" y="0"/>
                  </a:moveTo>
                  <a:lnTo>
                    <a:pt x="12" y="0"/>
                  </a:lnTo>
                  <a:lnTo>
                    <a:pt x="1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82"/>
            <p:cNvSpPr/>
            <p:nvPr/>
          </p:nvSpPr>
          <p:spPr>
            <a:xfrm>
              <a:off x="5459150" y="2212900"/>
              <a:ext cx="1075" cy="625"/>
            </a:xfrm>
            <a:custGeom>
              <a:avLst/>
              <a:gdLst/>
              <a:ahLst/>
              <a:cxnLst/>
              <a:rect l="l" t="t" r="r" b="b"/>
              <a:pathLst>
                <a:path w="43" h="25" extrusionOk="0">
                  <a:moveTo>
                    <a:pt x="30" y="1"/>
                  </a:moveTo>
                  <a:cubicBezTo>
                    <a:pt x="36" y="12"/>
                    <a:pt x="27" y="12"/>
                    <a:pt x="18" y="12"/>
                  </a:cubicBezTo>
                  <a:cubicBezTo>
                    <a:pt x="10" y="12"/>
                    <a:pt x="1" y="12"/>
                    <a:pt x="7" y="24"/>
                  </a:cubicBezTo>
                  <a:lnTo>
                    <a:pt x="42" y="12"/>
                  </a:lnTo>
                  <a:lnTo>
                    <a:pt x="3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82"/>
            <p:cNvSpPr/>
            <p:nvPr/>
          </p:nvSpPr>
          <p:spPr>
            <a:xfrm>
              <a:off x="5528950" y="2191775"/>
              <a:ext cx="1525" cy="2400"/>
            </a:xfrm>
            <a:custGeom>
              <a:avLst/>
              <a:gdLst/>
              <a:ahLst/>
              <a:cxnLst/>
              <a:rect l="l" t="t" r="r" b="b"/>
              <a:pathLst>
                <a:path w="61" h="96" extrusionOk="0">
                  <a:moveTo>
                    <a:pt x="60" y="0"/>
                  </a:moveTo>
                  <a:cubicBezTo>
                    <a:pt x="36" y="36"/>
                    <a:pt x="24" y="24"/>
                    <a:pt x="1" y="36"/>
                  </a:cubicBezTo>
                  <a:lnTo>
                    <a:pt x="24" y="72"/>
                  </a:lnTo>
                  <a:lnTo>
                    <a:pt x="24" y="84"/>
                  </a:lnTo>
                  <a:lnTo>
                    <a:pt x="36" y="95"/>
                  </a:lnTo>
                  <a:cubicBezTo>
                    <a:pt x="60" y="72"/>
                    <a:pt x="60" y="36"/>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82"/>
            <p:cNvSpPr/>
            <p:nvPr/>
          </p:nvSpPr>
          <p:spPr>
            <a:xfrm>
              <a:off x="5521225" y="2185575"/>
              <a:ext cx="600" cy="850"/>
            </a:xfrm>
            <a:custGeom>
              <a:avLst/>
              <a:gdLst/>
              <a:ahLst/>
              <a:cxnLst/>
              <a:rect l="l" t="t" r="r" b="b"/>
              <a:pathLst>
                <a:path w="24" h="34" extrusionOk="0">
                  <a:moveTo>
                    <a:pt x="5" y="0"/>
                  </a:moveTo>
                  <a:cubicBezTo>
                    <a:pt x="2" y="0"/>
                    <a:pt x="0" y="3"/>
                    <a:pt x="0" y="10"/>
                  </a:cubicBezTo>
                  <a:lnTo>
                    <a:pt x="24" y="34"/>
                  </a:lnTo>
                  <a:cubicBezTo>
                    <a:pt x="24" y="17"/>
                    <a:pt x="12" y="0"/>
                    <a:pt x="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82"/>
            <p:cNvSpPr/>
            <p:nvPr/>
          </p:nvSpPr>
          <p:spPr>
            <a:xfrm>
              <a:off x="5524500" y="2193975"/>
              <a:ext cx="600" cy="1100"/>
            </a:xfrm>
            <a:custGeom>
              <a:avLst/>
              <a:gdLst/>
              <a:ahLst/>
              <a:cxnLst/>
              <a:rect l="l" t="t" r="r" b="b"/>
              <a:pathLst>
                <a:path w="24" h="44" extrusionOk="0">
                  <a:moveTo>
                    <a:pt x="11" y="0"/>
                  </a:moveTo>
                  <a:cubicBezTo>
                    <a:pt x="5" y="0"/>
                    <a:pt x="0" y="9"/>
                    <a:pt x="0" y="31"/>
                  </a:cubicBezTo>
                  <a:cubicBezTo>
                    <a:pt x="3" y="25"/>
                    <a:pt x="5" y="23"/>
                    <a:pt x="7" y="23"/>
                  </a:cubicBezTo>
                  <a:cubicBezTo>
                    <a:pt x="13" y="23"/>
                    <a:pt x="15" y="43"/>
                    <a:pt x="24" y="43"/>
                  </a:cubicBezTo>
                  <a:lnTo>
                    <a:pt x="24" y="7"/>
                  </a:lnTo>
                  <a:cubicBezTo>
                    <a:pt x="19" y="3"/>
                    <a:pt x="15" y="0"/>
                    <a:pt x="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82"/>
            <p:cNvSpPr/>
            <p:nvPr/>
          </p:nvSpPr>
          <p:spPr>
            <a:xfrm>
              <a:off x="5518825" y="2186125"/>
              <a:ext cx="775" cy="600"/>
            </a:xfrm>
            <a:custGeom>
              <a:avLst/>
              <a:gdLst/>
              <a:ahLst/>
              <a:cxnLst/>
              <a:rect l="l" t="t" r="r" b="b"/>
              <a:pathLst>
                <a:path w="31" h="24" extrusionOk="0">
                  <a:moveTo>
                    <a:pt x="25" y="0"/>
                  </a:moveTo>
                  <a:cubicBezTo>
                    <a:pt x="25" y="9"/>
                    <a:pt x="23" y="12"/>
                    <a:pt x="21" y="12"/>
                  </a:cubicBezTo>
                  <a:cubicBezTo>
                    <a:pt x="17" y="12"/>
                    <a:pt x="11" y="4"/>
                    <a:pt x="6" y="4"/>
                  </a:cubicBezTo>
                  <a:cubicBezTo>
                    <a:pt x="3" y="4"/>
                    <a:pt x="1" y="9"/>
                    <a:pt x="1" y="24"/>
                  </a:cubicBezTo>
                  <a:cubicBezTo>
                    <a:pt x="4" y="21"/>
                    <a:pt x="7" y="20"/>
                    <a:pt x="11" y="20"/>
                  </a:cubicBezTo>
                  <a:cubicBezTo>
                    <a:pt x="15" y="20"/>
                    <a:pt x="19" y="21"/>
                    <a:pt x="22" y="21"/>
                  </a:cubicBezTo>
                  <a:cubicBezTo>
                    <a:pt x="28" y="21"/>
                    <a:pt x="31" y="18"/>
                    <a:pt x="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82"/>
            <p:cNvSpPr/>
            <p:nvPr/>
          </p:nvSpPr>
          <p:spPr>
            <a:xfrm>
              <a:off x="5521500" y="2195900"/>
              <a:ext cx="925" cy="750"/>
            </a:xfrm>
            <a:custGeom>
              <a:avLst/>
              <a:gdLst/>
              <a:ahLst/>
              <a:cxnLst/>
              <a:rect l="l" t="t" r="r" b="b"/>
              <a:pathLst>
                <a:path w="37" h="30" extrusionOk="0">
                  <a:moveTo>
                    <a:pt x="6" y="0"/>
                  </a:moveTo>
                  <a:cubicBezTo>
                    <a:pt x="3" y="0"/>
                    <a:pt x="1" y="4"/>
                    <a:pt x="1" y="14"/>
                  </a:cubicBezTo>
                  <a:cubicBezTo>
                    <a:pt x="5" y="26"/>
                    <a:pt x="9" y="30"/>
                    <a:pt x="13" y="30"/>
                  </a:cubicBezTo>
                  <a:cubicBezTo>
                    <a:pt x="19" y="30"/>
                    <a:pt x="25" y="20"/>
                    <a:pt x="31" y="16"/>
                  </a:cubicBezTo>
                  <a:lnTo>
                    <a:pt x="31" y="16"/>
                  </a:lnTo>
                  <a:cubicBezTo>
                    <a:pt x="32" y="16"/>
                    <a:pt x="32" y="16"/>
                    <a:pt x="32" y="16"/>
                  </a:cubicBezTo>
                  <a:cubicBezTo>
                    <a:pt x="34" y="16"/>
                    <a:pt x="35" y="15"/>
                    <a:pt x="37" y="14"/>
                  </a:cubicBezTo>
                  <a:lnTo>
                    <a:pt x="37" y="14"/>
                  </a:lnTo>
                  <a:cubicBezTo>
                    <a:pt x="35" y="14"/>
                    <a:pt x="33" y="15"/>
                    <a:pt x="31" y="16"/>
                  </a:cubicBezTo>
                  <a:lnTo>
                    <a:pt x="31" y="16"/>
                  </a:lnTo>
                  <a:cubicBezTo>
                    <a:pt x="23" y="15"/>
                    <a:pt x="12" y="0"/>
                    <a:pt x="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82"/>
            <p:cNvSpPr/>
            <p:nvPr/>
          </p:nvSpPr>
          <p:spPr>
            <a:xfrm>
              <a:off x="5516450" y="2187000"/>
              <a:ext cx="1525" cy="2700"/>
            </a:xfrm>
            <a:custGeom>
              <a:avLst/>
              <a:gdLst/>
              <a:ahLst/>
              <a:cxnLst/>
              <a:rect l="l" t="t" r="r" b="b"/>
              <a:pathLst>
                <a:path w="61" h="108" extrusionOk="0">
                  <a:moveTo>
                    <a:pt x="12" y="1"/>
                  </a:moveTo>
                  <a:cubicBezTo>
                    <a:pt x="12" y="36"/>
                    <a:pt x="1" y="72"/>
                    <a:pt x="24" y="108"/>
                  </a:cubicBezTo>
                  <a:cubicBezTo>
                    <a:pt x="12" y="72"/>
                    <a:pt x="24" y="72"/>
                    <a:pt x="36" y="72"/>
                  </a:cubicBezTo>
                  <a:cubicBezTo>
                    <a:pt x="36" y="84"/>
                    <a:pt x="36" y="96"/>
                    <a:pt x="36" y="108"/>
                  </a:cubicBezTo>
                  <a:cubicBezTo>
                    <a:pt x="48" y="84"/>
                    <a:pt x="48" y="84"/>
                    <a:pt x="60" y="72"/>
                  </a:cubicBezTo>
                  <a:cubicBezTo>
                    <a:pt x="48" y="48"/>
                    <a:pt x="24" y="36"/>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82"/>
            <p:cNvSpPr/>
            <p:nvPr/>
          </p:nvSpPr>
          <p:spPr>
            <a:xfrm>
              <a:off x="5520800" y="2194925"/>
              <a:ext cx="1025" cy="2275"/>
            </a:xfrm>
            <a:custGeom>
              <a:avLst/>
              <a:gdLst/>
              <a:ahLst/>
              <a:cxnLst/>
              <a:rect l="l" t="t" r="r" b="b"/>
              <a:pathLst>
                <a:path w="41" h="91" extrusionOk="0">
                  <a:moveTo>
                    <a:pt x="2" y="0"/>
                  </a:moveTo>
                  <a:lnTo>
                    <a:pt x="2" y="0"/>
                  </a:lnTo>
                  <a:cubicBezTo>
                    <a:pt x="1" y="0"/>
                    <a:pt x="3" y="9"/>
                    <a:pt x="5" y="20"/>
                  </a:cubicBezTo>
                  <a:lnTo>
                    <a:pt x="5" y="20"/>
                  </a:lnTo>
                  <a:lnTo>
                    <a:pt x="5" y="5"/>
                  </a:lnTo>
                  <a:cubicBezTo>
                    <a:pt x="3" y="2"/>
                    <a:pt x="2" y="0"/>
                    <a:pt x="2" y="0"/>
                  </a:cubicBezTo>
                  <a:close/>
                  <a:moveTo>
                    <a:pt x="5" y="20"/>
                  </a:moveTo>
                  <a:lnTo>
                    <a:pt x="5" y="53"/>
                  </a:lnTo>
                  <a:cubicBezTo>
                    <a:pt x="6" y="52"/>
                    <a:pt x="7" y="51"/>
                    <a:pt x="8" y="51"/>
                  </a:cubicBezTo>
                  <a:lnTo>
                    <a:pt x="8" y="51"/>
                  </a:lnTo>
                  <a:cubicBezTo>
                    <a:pt x="7" y="52"/>
                    <a:pt x="6" y="53"/>
                    <a:pt x="5" y="53"/>
                  </a:cubicBezTo>
                  <a:cubicBezTo>
                    <a:pt x="15" y="63"/>
                    <a:pt x="26" y="91"/>
                    <a:pt x="36" y="91"/>
                  </a:cubicBezTo>
                  <a:cubicBezTo>
                    <a:pt x="38" y="91"/>
                    <a:pt x="39" y="90"/>
                    <a:pt x="41" y="89"/>
                  </a:cubicBezTo>
                  <a:cubicBezTo>
                    <a:pt x="31" y="69"/>
                    <a:pt x="21" y="50"/>
                    <a:pt x="12" y="50"/>
                  </a:cubicBezTo>
                  <a:cubicBezTo>
                    <a:pt x="10" y="50"/>
                    <a:pt x="9" y="50"/>
                    <a:pt x="8" y="51"/>
                  </a:cubicBezTo>
                  <a:lnTo>
                    <a:pt x="8" y="51"/>
                  </a:lnTo>
                  <a:cubicBezTo>
                    <a:pt x="10" y="46"/>
                    <a:pt x="8" y="32"/>
                    <a:pt x="5" y="2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82"/>
            <p:cNvSpPr/>
            <p:nvPr/>
          </p:nvSpPr>
          <p:spPr>
            <a:xfrm>
              <a:off x="5514975" y="2186400"/>
              <a:ext cx="1200" cy="1825"/>
            </a:xfrm>
            <a:custGeom>
              <a:avLst/>
              <a:gdLst/>
              <a:ahLst/>
              <a:cxnLst/>
              <a:rect l="l" t="t" r="r" b="b"/>
              <a:pathLst>
                <a:path w="48" h="73" extrusionOk="0">
                  <a:moveTo>
                    <a:pt x="48" y="1"/>
                  </a:moveTo>
                  <a:cubicBezTo>
                    <a:pt x="24" y="13"/>
                    <a:pt x="0" y="37"/>
                    <a:pt x="0" y="60"/>
                  </a:cubicBezTo>
                  <a:lnTo>
                    <a:pt x="12" y="72"/>
                  </a:lnTo>
                  <a:cubicBezTo>
                    <a:pt x="24" y="37"/>
                    <a:pt x="48" y="49"/>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82"/>
            <p:cNvSpPr/>
            <p:nvPr/>
          </p:nvSpPr>
          <p:spPr>
            <a:xfrm>
              <a:off x="5519125" y="2194875"/>
              <a:ext cx="625" cy="1375"/>
            </a:xfrm>
            <a:custGeom>
              <a:avLst/>
              <a:gdLst/>
              <a:ahLst/>
              <a:cxnLst/>
              <a:rect l="l" t="t" r="r" b="b"/>
              <a:pathLst>
                <a:path w="25" h="55" extrusionOk="0">
                  <a:moveTo>
                    <a:pt x="6" y="0"/>
                  </a:moveTo>
                  <a:cubicBezTo>
                    <a:pt x="5" y="0"/>
                    <a:pt x="3" y="2"/>
                    <a:pt x="1" y="7"/>
                  </a:cubicBezTo>
                  <a:lnTo>
                    <a:pt x="1" y="55"/>
                  </a:lnTo>
                  <a:cubicBezTo>
                    <a:pt x="25" y="55"/>
                    <a:pt x="1" y="31"/>
                    <a:pt x="1" y="19"/>
                  </a:cubicBezTo>
                  <a:lnTo>
                    <a:pt x="1" y="19"/>
                  </a:lnTo>
                  <a:cubicBezTo>
                    <a:pt x="7" y="25"/>
                    <a:pt x="10" y="28"/>
                    <a:pt x="13" y="28"/>
                  </a:cubicBezTo>
                  <a:cubicBezTo>
                    <a:pt x="16" y="28"/>
                    <a:pt x="19" y="25"/>
                    <a:pt x="25" y="19"/>
                  </a:cubicBezTo>
                  <a:lnTo>
                    <a:pt x="25" y="19"/>
                  </a:lnTo>
                  <a:cubicBezTo>
                    <a:pt x="22" y="20"/>
                    <a:pt x="20" y="21"/>
                    <a:pt x="18" y="21"/>
                  </a:cubicBezTo>
                  <a:cubicBezTo>
                    <a:pt x="6" y="21"/>
                    <a:pt x="9" y="0"/>
                    <a:pt x="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82"/>
            <p:cNvSpPr/>
            <p:nvPr/>
          </p:nvSpPr>
          <p:spPr>
            <a:xfrm>
              <a:off x="5517650" y="2196525"/>
              <a:ext cx="1200" cy="1825"/>
            </a:xfrm>
            <a:custGeom>
              <a:avLst/>
              <a:gdLst/>
              <a:ahLst/>
              <a:cxnLst/>
              <a:rect l="l" t="t" r="r" b="b"/>
              <a:pathLst>
                <a:path w="48" h="73" extrusionOk="0">
                  <a:moveTo>
                    <a:pt x="12" y="1"/>
                  </a:moveTo>
                  <a:lnTo>
                    <a:pt x="0" y="25"/>
                  </a:lnTo>
                  <a:lnTo>
                    <a:pt x="24" y="72"/>
                  </a:lnTo>
                  <a:cubicBezTo>
                    <a:pt x="48" y="48"/>
                    <a:pt x="24" y="48"/>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82"/>
            <p:cNvSpPr/>
            <p:nvPr/>
          </p:nvSpPr>
          <p:spPr>
            <a:xfrm>
              <a:off x="5516750" y="2195650"/>
              <a:ext cx="625" cy="2100"/>
            </a:xfrm>
            <a:custGeom>
              <a:avLst/>
              <a:gdLst/>
              <a:ahLst/>
              <a:cxnLst/>
              <a:rect l="l" t="t" r="r" b="b"/>
              <a:pathLst>
                <a:path w="25" h="84" extrusionOk="0">
                  <a:moveTo>
                    <a:pt x="12" y="0"/>
                  </a:moveTo>
                  <a:lnTo>
                    <a:pt x="0" y="83"/>
                  </a:lnTo>
                  <a:cubicBezTo>
                    <a:pt x="12" y="48"/>
                    <a:pt x="12" y="48"/>
                    <a:pt x="24" y="12"/>
                  </a:cubicBezTo>
                  <a:lnTo>
                    <a:pt x="1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82"/>
            <p:cNvSpPr/>
            <p:nvPr/>
          </p:nvSpPr>
          <p:spPr>
            <a:xfrm>
              <a:off x="5505825" y="2189875"/>
              <a:ext cx="625" cy="975"/>
            </a:xfrm>
            <a:custGeom>
              <a:avLst/>
              <a:gdLst/>
              <a:ahLst/>
              <a:cxnLst/>
              <a:rect l="l" t="t" r="r" b="b"/>
              <a:pathLst>
                <a:path w="25" h="39" extrusionOk="0">
                  <a:moveTo>
                    <a:pt x="1" y="0"/>
                  </a:moveTo>
                  <a:lnTo>
                    <a:pt x="1" y="0"/>
                  </a:lnTo>
                  <a:cubicBezTo>
                    <a:pt x="0" y="0"/>
                    <a:pt x="2" y="1"/>
                    <a:pt x="6" y="3"/>
                  </a:cubicBezTo>
                  <a:lnTo>
                    <a:pt x="6" y="3"/>
                  </a:lnTo>
                  <a:cubicBezTo>
                    <a:pt x="3" y="1"/>
                    <a:pt x="1" y="0"/>
                    <a:pt x="1" y="0"/>
                  </a:cubicBezTo>
                  <a:close/>
                  <a:moveTo>
                    <a:pt x="6" y="3"/>
                  </a:moveTo>
                  <a:cubicBezTo>
                    <a:pt x="7" y="4"/>
                    <a:pt x="8" y="5"/>
                    <a:pt x="9" y="6"/>
                  </a:cubicBezTo>
                  <a:lnTo>
                    <a:pt x="9" y="6"/>
                  </a:lnTo>
                  <a:cubicBezTo>
                    <a:pt x="9" y="5"/>
                    <a:pt x="9" y="5"/>
                    <a:pt x="9" y="5"/>
                  </a:cubicBezTo>
                  <a:cubicBezTo>
                    <a:pt x="8" y="4"/>
                    <a:pt x="7" y="4"/>
                    <a:pt x="6" y="3"/>
                  </a:cubicBezTo>
                  <a:close/>
                  <a:moveTo>
                    <a:pt x="9" y="6"/>
                  </a:moveTo>
                  <a:lnTo>
                    <a:pt x="9" y="6"/>
                  </a:lnTo>
                  <a:cubicBezTo>
                    <a:pt x="9" y="22"/>
                    <a:pt x="21" y="38"/>
                    <a:pt x="23" y="38"/>
                  </a:cubicBezTo>
                  <a:cubicBezTo>
                    <a:pt x="25" y="38"/>
                    <a:pt x="24" y="36"/>
                    <a:pt x="21" y="29"/>
                  </a:cubicBezTo>
                  <a:cubicBezTo>
                    <a:pt x="21" y="19"/>
                    <a:pt x="14" y="11"/>
                    <a:pt x="9" y="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82"/>
            <p:cNvSpPr/>
            <p:nvPr/>
          </p:nvSpPr>
          <p:spPr>
            <a:xfrm>
              <a:off x="5509000" y="2199150"/>
              <a:ext cx="1525" cy="1275"/>
            </a:xfrm>
            <a:custGeom>
              <a:avLst/>
              <a:gdLst/>
              <a:ahLst/>
              <a:cxnLst/>
              <a:rect l="l" t="t" r="r" b="b"/>
              <a:pathLst>
                <a:path w="61" h="51" extrusionOk="0">
                  <a:moveTo>
                    <a:pt x="43" y="1"/>
                  </a:moveTo>
                  <a:cubicBezTo>
                    <a:pt x="30" y="1"/>
                    <a:pt x="11" y="30"/>
                    <a:pt x="1" y="51"/>
                  </a:cubicBezTo>
                  <a:cubicBezTo>
                    <a:pt x="13" y="27"/>
                    <a:pt x="60" y="27"/>
                    <a:pt x="49" y="3"/>
                  </a:cubicBezTo>
                  <a:cubicBezTo>
                    <a:pt x="47" y="1"/>
                    <a:pt x="45" y="1"/>
                    <a:pt x="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82"/>
            <p:cNvSpPr/>
            <p:nvPr/>
          </p:nvSpPr>
          <p:spPr>
            <a:xfrm>
              <a:off x="5497100" y="2205450"/>
              <a:ext cx="875" cy="1525"/>
            </a:xfrm>
            <a:custGeom>
              <a:avLst/>
              <a:gdLst/>
              <a:ahLst/>
              <a:cxnLst/>
              <a:rect l="l" t="t" r="r" b="b"/>
              <a:pathLst>
                <a:path w="35" h="61" extrusionOk="0">
                  <a:moveTo>
                    <a:pt x="24" y="1"/>
                  </a:moveTo>
                  <a:cubicBezTo>
                    <a:pt x="24" y="25"/>
                    <a:pt x="13" y="25"/>
                    <a:pt x="1" y="60"/>
                  </a:cubicBezTo>
                  <a:cubicBezTo>
                    <a:pt x="13" y="49"/>
                    <a:pt x="24" y="60"/>
                    <a:pt x="13" y="37"/>
                  </a:cubicBezTo>
                  <a:lnTo>
                    <a:pt x="13" y="37"/>
                  </a:lnTo>
                  <a:cubicBezTo>
                    <a:pt x="15" y="39"/>
                    <a:pt x="17" y="40"/>
                    <a:pt x="19" y="40"/>
                  </a:cubicBezTo>
                  <a:cubicBezTo>
                    <a:pt x="28" y="40"/>
                    <a:pt x="34" y="20"/>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82"/>
            <p:cNvSpPr/>
            <p:nvPr/>
          </p:nvSpPr>
          <p:spPr>
            <a:xfrm>
              <a:off x="5494125" y="2206350"/>
              <a:ext cx="625" cy="925"/>
            </a:xfrm>
            <a:custGeom>
              <a:avLst/>
              <a:gdLst/>
              <a:ahLst/>
              <a:cxnLst/>
              <a:rect l="l" t="t" r="r" b="b"/>
              <a:pathLst>
                <a:path w="25" h="37" extrusionOk="0">
                  <a:moveTo>
                    <a:pt x="12" y="1"/>
                  </a:moveTo>
                  <a:cubicBezTo>
                    <a:pt x="12" y="1"/>
                    <a:pt x="1" y="24"/>
                    <a:pt x="12" y="36"/>
                  </a:cubicBezTo>
                  <a:cubicBezTo>
                    <a:pt x="12" y="24"/>
                    <a:pt x="24" y="24"/>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82"/>
            <p:cNvSpPr/>
            <p:nvPr/>
          </p:nvSpPr>
          <p:spPr>
            <a:xfrm>
              <a:off x="5468225" y="2201300"/>
              <a:ext cx="625" cy="900"/>
            </a:xfrm>
            <a:custGeom>
              <a:avLst/>
              <a:gdLst/>
              <a:ahLst/>
              <a:cxnLst/>
              <a:rect l="l" t="t" r="r" b="b"/>
              <a:pathLst>
                <a:path w="25" h="36" extrusionOk="0">
                  <a:moveTo>
                    <a:pt x="13" y="0"/>
                  </a:moveTo>
                  <a:cubicBezTo>
                    <a:pt x="1" y="0"/>
                    <a:pt x="1" y="12"/>
                    <a:pt x="13" y="36"/>
                  </a:cubicBezTo>
                  <a:cubicBezTo>
                    <a:pt x="25" y="24"/>
                    <a:pt x="13" y="12"/>
                    <a:pt x="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82"/>
            <p:cNvSpPr/>
            <p:nvPr/>
          </p:nvSpPr>
          <p:spPr>
            <a:xfrm>
              <a:off x="5467625" y="2201900"/>
              <a:ext cx="625" cy="600"/>
            </a:xfrm>
            <a:custGeom>
              <a:avLst/>
              <a:gdLst/>
              <a:ahLst/>
              <a:cxnLst/>
              <a:rect l="l" t="t" r="r" b="b"/>
              <a:pathLst>
                <a:path w="25" h="24" extrusionOk="0">
                  <a:moveTo>
                    <a:pt x="13" y="12"/>
                  </a:moveTo>
                  <a:lnTo>
                    <a:pt x="1" y="0"/>
                  </a:lnTo>
                  <a:lnTo>
                    <a:pt x="25" y="24"/>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82"/>
            <p:cNvSpPr/>
            <p:nvPr/>
          </p:nvSpPr>
          <p:spPr>
            <a:xfrm>
              <a:off x="5465550" y="2202175"/>
              <a:ext cx="325" cy="325"/>
            </a:xfrm>
            <a:custGeom>
              <a:avLst/>
              <a:gdLst/>
              <a:ahLst/>
              <a:cxnLst/>
              <a:rect l="l" t="t" r="r" b="b"/>
              <a:pathLst>
                <a:path w="13" h="13" extrusionOk="0">
                  <a:moveTo>
                    <a:pt x="12" y="1"/>
                  </a:moveTo>
                  <a:cubicBezTo>
                    <a:pt x="1" y="1"/>
                    <a:pt x="1" y="13"/>
                    <a:pt x="12" y="13"/>
                  </a:cubicBezTo>
                  <a:cubicBezTo>
                    <a:pt x="12" y="13"/>
                    <a:pt x="12" y="1"/>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82"/>
            <p:cNvSpPr/>
            <p:nvPr/>
          </p:nvSpPr>
          <p:spPr>
            <a:xfrm>
              <a:off x="5465850" y="2201900"/>
              <a:ext cx="325" cy="300"/>
            </a:xfrm>
            <a:custGeom>
              <a:avLst/>
              <a:gdLst/>
              <a:ahLst/>
              <a:cxnLst/>
              <a:rect l="l" t="t" r="r" b="b"/>
              <a:pathLst>
                <a:path w="13" h="12" extrusionOk="0">
                  <a:moveTo>
                    <a:pt x="0" y="0"/>
                  </a:moveTo>
                  <a:cubicBezTo>
                    <a:pt x="0" y="0"/>
                    <a:pt x="0" y="0"/>
                    <a:pt x="0" y="12"/>
                  </a:cubicBezTo>
                  <a:cubicBezTo>
                    <a:pt x="0" y="8"/>
                    <a:pt x="0" y="7"/>
                    <a:pt x="1" y="7"/>
                  </a:cubicBezTo>
                  <a:cubicBezTo>
                    <a:pt x="2" y="7"/>
                    <a:pt x="4" y="12"/>
                    <a:pt x="12" y="12"/>
                  </a:cubicBez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82"/>
            <p:cNvSpPr/>
            <p:nvPr/>
          </p:nvSpPr>
          <p:spPr>
            <a:xfrm>
              <a:off x="5465250" y="2201900"/>
              <a:ext cx="925" cy="1800"/>
            </a:xfrm>
            <a:custGeom>
              <a:avLst/>
              <a:gdLst/>
              <a:ahLst/>
              <a:cxnLst/>
              <a:rect l="l" t="t" r="r" b="b"/>
              <a:pathLst>
                <a:path w="37" h="72" extrusionOk="0">
                  <a:moveTo>
                    <a:pt x="1" y="0"/>
                  </a:moveTo>
                  <a:lnTo>
                    <a:pt x="1" y="36"/>
                  </a:lnTo>
                  <a:lnTo>
                    <a:pt x="36" y="71"/>
                  </a:lnTo>
                  <a:cubicBezTo>
                    <a:pt x="36" y="36"/>
                    <a:pt x="1" y="6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82"/>
            <p:cNvSpPr/>
            <p:nvPr/>
          </p:nvSpPr>
          <p:spPr>
            <a:xfrm>
              <a:off x="5462275" y="2203675"/>
              <a:ext cx="2700" cy="3900"/>
            </a:xfrm>
            <a:custGeom>
              <a:avLst/>
              <a:gdLst/>
              <a:ahLst/>
              <a:cxnLst/>
              <a:rect l="l" t="t" r="r" b="b"/>
              <a:pathLst>
                <a:path w="108" h="156" extrusionOk="0">
                  <a:moveTo>
                    <a:pt x="72" y="0"/>
                  </a:moveTo>
                  <a:cubicBezTo>
                    <a:pt x="54" y="0"/>
                    <a:pt x="56" y="41"/>
                    <a:pt x="49" y="41"/>
                  </a:cubicBezTo>
                  <a:cubicBezTo>
                    <a:pt x="46" y="41"/>
                    <a:pt x="42" y="36"/>
                    <a:pt x="36" y="24"/>
                  </a:cubicBezTo>
                  <a:lnTo>
                    <a:pt x="36" y="24"/>
                  </a:lnTo>
                  <a:cubicBezTo>
                    <a:pt x="1" y="84"/>
                    <a:pt x="84" y="108"/>
                    <a:pt x="48" y="155"/>
                  </a:cubicBezTo>
                  <a:cubicBezTo>
                    <a:pt x="108" y="155"/>
                    <a:pt x="24" y="48"/>
                    <a:pt x="72" y="48"/>
                  </a:cubicBezTo>
                  <a:cubicBezTo>
                    <a:pt x="36" y="24"/>
                    <a:pt x="72" y="24"/>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82"/>
            <p:cNvSpPr/>
            <p:nvPr/>
          </p:nvSpPr>
          <p:spPr>
            <a:xfrm>
              <a:off x="5464650" y="2205300"/>
              <a:ext cx="725" cy="750"/>
            </a:xfrm>
            <a:custGeom>
              <a:avLst/>
              <a:gdLst/>
              <a:ahLst/>
              <a:cxnLst/>
              <a:rect l="l" t="t" r="r" b="b"/>
              <a:pathLst>
                <a:path w="29" h="30" extrusionOk="0">
                  <a:moveTo>
                    <a:pt x="8" y="1"/>
                  </a:moveTo>
                  <a:cubicBezTo>
                    <a:pt x="4" y="1"/>
                    <a:pt x="1" y="7"/>
                    <a:pt x="1" y="19"/>
                  </a:cubicBezTo>
                  <a:cubicBezTo>
                    <a:pt x="9" y="19"/>
                    <a:pt x="22" y="29"/>
                    <a:pt x="26" y="29"/>
                  </a:cubicBezTo>
                  <a:cubicBezTo>
                    <a:pt x="29" y="29"/>
                    <a:pt x="29" y="27"/>
                    <a:pt x="25" y="19"/>
                  </a:cubicBezTo>
                  <a:cubicBezTo>
                    <a:pt x="19" y="7"/>
                    <a:pt x="13" y="1"/>
                    <a:pt x="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82"/>
            <p:cNvSpPr/>
            <p:nvPr/>
          </p:nvSpPr>
          <p:spPr>
            <a:xfrm>
              <a:off x="5461975" y="2205175"/>
              <a:ext cx="325" cy="300"/>
            </a:xfrm>
            <a:custGeom>
              <a:avLst/>
              <a:gdLst/>
              <a:ahLst/>
              <a:cxnLst/>
              <a:rect l="l" t="t" r="r" b="b"/>
              <a:pathLst>
                <a:path w="13" h="12" extrusionOk="0">
                  <a:moveTo>
                    <a:pt x="1" y="0"/>
                  </a:moveTo>
                  <a:lnTo>
                    <a:pt x="1" y="12"/>
                  </a:lnTo>
                  <a:lnTo>
                    <a:pt x="13" y="12"/>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82"/>
            <p:cNvSpPr/>
            <p:nvPr/>
          </p:nvSpPr>
          <p:spPr>
            <a:xfrm>
              <a:off x="5460500" y="2204875"/>
              <a:ext cx="600" cy="900"/>
            </a:xfrm>
            <a:custGeom>
              <a:avLst/>
              <a:gdLst/>
              <a:ahLst/>
              <a:cxnLst/>
              <a:rect l="l" t="t" r="r" b="b"/>
              <a:pathLst>
                <a:path w="24" h="36" extrusionOk="0">
                  <a:moveTo>
                    <a:pt x="24" y="0"/>
                  </a:moveTo>
                  <a:cubicBezTo>
                    <a:pt x="24" y="12"/>
                    <a:pt x="0" y="24"/>
                    <a:pt x="24" y="36"/>
                  </a:cubicBezTo>
                  <a:lnTo>
                    <a:pt x="2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82"/>
            <p:cNvSpPr/>
            <p:nvPr/>
          </p:nvSpPr>
          <p:spPr>
            <a:xfrm>
              <a:off x="5458925" y="2205750"/>
              <a:ext cx="700" cy="1350"/>
            </a:xfrm>
            <a:custGeom>
              <a:avLst/>
              <a:gdLst/>
              <a:ahLst/>
              <a:cxnLst/>
              <a:rect l="l" t="t" r="r" b="b"/>
              <a:pathLst>
                <a:path w="28" h="54" extrusionOk="0">
                  <a:moveTo>
                    <a:pt x="4" y="1"/>
                  </a:moveTo>
                  <a:lnTo>
                    <a:pt x="4" y="1"/>
                  </a:lnTo>
                  <a:cubicBezTo>
                    <a:pt x="1" y="1"/>
                    <a:pt x="0" y="4"/>
                    <a:pt x="0" y="8"/>
                  </a:cubicBezTo>
                  <a:lnTo>
                    <a:pt x="0" y="8"/>
                  </a:lnTo>
                  <a:cubicBezTo>
                    <a:pt x="1" y="5"/>
                    <a:pt x="1" y="3"/>
                    <a:pt x="4" y="1"/>
                  </a:cubicBezTo>
                  <a:close/>
                  <a:moveTo>
                    <a:pt x="0" y="8"/>
                  </a:moveTo>
                  <a:lnTo>
                    <a:pt x="0" y="8"/>
                  </a:lnTo>
                  <a:cubicBezTo>
                    <a:pt x="0" y="9"/>
                    <a:pt x="0" y="10"/>
                    <a:pt x="1" y="12"/>
                  </a:cubicBezTo>
                  <a:lnTo>
                    <a:pt x="1" y="12"/>
                  </a:lnTo>
                  <a:cubicBezTo>
                    <a:pt x="1" y="10"/>
                    <a:pt x="0" y="9"/>
                    <a:pt x="0" y="8"/>
                  </a:cubicBezTo>
                  <a:close/>
                  <a:moveTo>
                    <a:pt x="1" y="12"/>
                  </a:moveTo>
                  <a:cubicBezTo>
                    <a:pt x="2" y="27"/>
                    <a:pt x="13" y="53"/>
                    <a:pt x="22" y="53"/>
                  </a:cubicBezTo>
                  <a:cubicBezTo>
                    <a:pt x="24" y="53"/>
                    <a:pt x="26" y="52"/>
                    <a:pt x="27" y="48"/>
                  </a:cubicBezTo>
                  <a:cubicBezTo>
                    <a:pt x="19" y="40"/>
                    <a:pt x="3" y="24"/>
                    <a:pt x="1"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82"/>
            <p:cNvSpPr/>
            <p:nvPr/>
          </p:nvSpPr>
          <p:spPr>
            <a:xfrm>
              <a:off x="5456625" y="2209925"/>
              <a:ext cx="625" cy="625"/>
            </a:xfrm>
            <a:custGeom>
              <a:avLst/>
              <a:gdLst/>
              <a:ahLst/>
              <a:cxnLst/>
              <a:rect l="l" t="t" r="r" b="b"/>
              <a:pathLst>
                <a:path w="25" h="25" extrusionOk="0">
                  <a:moveTo>
                    <a:pt x="12" y="1"/>
                  </a:moveTo>
                  <a:lnTo>
                    <a:pt x="0" y="24"/>
                  </a:lnTo>
                  <a:lnTo>
                    <a:pt x="12" y="24"/>
                  </a:lnTo>
                  <a:cubicBezTo>
                    <a:pt x="24" y="24"/>
                    <a:pt x="24" y="12"/>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82"/>
            <p:cNvSpPr/>
            <p:nvPr/>
          </p:nvSpPr>
          <p:spPr>
            <a:xfrm>
              <a:off x="5459600" y="2214100"/>
              <a:ext cx="925" cy="650"/>
            </a:xfrm>
            <a:custGeom>
              <a:avLst/>
              <a:gdLst/>
              <a:ahLst/>
              <a:cxnLst/>
              <a:rect l="l" t="t" r="r" b="b"/>
              <a:pathLst>
                <a:path w="37" h="26" extrusionOk="0">
                  <a:moveTo>
                    <a:pt x="36" y="0"/>
                  </a:moveTo>
                  <a:cubicBezTo>
                    <a:pt x="32" y="0"/>
                    <a:pt x="28" y="2"/>
                    <a:pt x="26" y="4"/>
                  </a:cubicBezTo>
                  <a:lnTo>
                    <a:pt x="26" y="4"/>
                  </a:lnTo>
                  <a:cubicBezTo>
                    <a:pt x="29" y="4"/>
                    <a:pt x="32" y="2"/>
                    <a:pt x="36" y="0"/>
                  </a:cubicBezTo>
                  <a:close/>
                  <a:moveTo>
                    <a:pt x="26" y="4"/>
                  </a:moveTo>
                  <a:cubicBezTo>
                    <a:pt x="20" y="6"/>
                    <a:pt x="17" y="6"/>
                    <a:pt x="14" y="6"/>
                  </a:cubicBezTo>
                  <a:cubicBezTo>
                    <a:pt x="9" y="6"/>
                    <a:pt x="6" y="6"/>
                    <a:pt x="0" y="12"/>
                  </a:cubicBezTo>
                  <a:cubicBezTo>
                    <a:pt x="7" y="22"/>
                    <a:pt x="11" y="25"/>
                    <a:pt x="13" y="25"/>
                  </a:cubicBezTo>
                  <a:cubicBezTo>
                    <a:pt x="19" y="25"/>
                    <a:pt x="19" y="12"/>
                    <a:pt x="26" y="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82"/>
            <p:cNvSpPr/>
            <p:nvPr/>
          </p:nvSpPr>
          <p:spPr>
            <a:xfrm>
              <a:off x="5455425" y="2209000"/>
              <a:ext cx="625" cy="650"/>
            </a:xfrm>
            <a:custGeom>
              <a:avLst/>
              <a:gdLst/>
              <a:ahLst/>
              <a:cxnLst/>
              <a:rect l="l" t="t" r="r" b="b"/>
              <a:pathLst>
                <a:path w="25" h="26" extrusionOk="0">
                  <a:moveTo>
                    <a:pt x="6" y="1"/>
                  </a:moveTo>
                  <a:cubicBezTo>
                    <a:pt x="1" y="1"/>
                    <a:pt x="1" y="11"/>
                    <a:pt x="1" y="26"/>
                  </a:cubicBezTo>
                  <a:cubicBezTo>
                    <a:pt x="1" y="14"/>
                    <a:pt x="4" y="11"/>
                    <a:pt x="8" y="11"/>
                  </a:cubicBezTo>
                  <a:cubicBezTo>
                    <a:pt x="13" y="11"/>
                    <a:pt x="19" y="14"/>
                    <a:pt x="25" y="14"/>
                  </a:cubicBezTo>
                  <a:cubicBezTo>
                    <a:pt x="15" y="5"/>
                    <a:pt x="10" y="1"/>
                    <a:pt x="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82"/>
            <p:cNvSpPr/>
            <p:nvPr/>
          </p:nvSpPr>
          <p:spPr>
            <a:xfrm>
              <a:off x="5453425" y="2209025"/>
              <a:ext cx="2025" cy="3300"/>
            </a:xfrm>
            <a:custGeom>
              <a:avLst/>
              <a:gdLst/>
              <a:ahLst/>
              <a:cxnLst/>
              <a:rect l="l" t="t" r="r" b="b"/>
              <a:pathLst>
                <a:path w="81" h="132" extrusionOk="0">
                  <a:moveTo>
                    <a:pt x="57" y="1"/>
                  </a:moveTo>
                  <a:cubicBezTo>
                    <a:pt x="35" y="1"/>
                    <a:pt x="75" y="43"/>
                    <a:pt x="61" y="58"/>
                  </a:cubicBezTo>
                  <a:lnTo>
                    <a:pt x="61" y="58"/>
                  </a:lnTo>
                  <a:cubicBezTo>
                    <a:pt x="64" y="58"/>
                    <a:pt x="71" y="62"/>
                    <a:pt x="81" y="72"/>
                  </a:cubicBezTo>
                  <a:lnTo>
                    <a:pt x="57" y="1"/>
                  </a:lnTo>
                  <a:close/>
                  <a:moveTo>
                    <a:pt x="18" y="20"/>
                  </a:moveTo>
                  <a:cubicBezTo>
                    <a:pt x="5" y="20"/>
                    <a:pt x="0" y="34"/>
                    <a:pt x="9" y="60"/>
                  </a:cubicBezTo>
                  <a:cubicBezTo>
                    <a:pt x="21" y="72"/>
                    <a:pt x="57" y="108"/>
                    <a:pt x="57" y="132"/>
                  </a:cubicBezTo>
                  <a:cubicBezTo>
                    <a:pt x="65" y="115"/>
                    <a:pt x="51" y="70"/>
                    <a:pt x="57" y="60"/>
                  </a:cubicBezTo>
                  <a:lnTo>
                    <a:pt x="57" y="60"/>
                  </a:lnTo>
                  <a:cubicBezTo>
                    <a:pt x="57" y="60"/>
                    <a:pt x="57" y="60"/>
                    <a:pt x="57" y="60"/>
                  </a:cubicBezTo>
                  <a:cubicBezTo>
                    <a:pt x="58" y="60"/>
                    <a:pt x="60" y="59"/>
                    <a:pt x="61" y="58"/>
                  </a:cubicBezTo>
                  <a:lnTo>
                    <a:pt x="61" y="58"/>
                  </a:lnTo>
                  <a:cubicBezTo>
                    <a:pt x="60" y="58"/>
                    <a:pt x="60" y="58"/>
                    <a:pt x="60" y="58"/>
                  </a:cubicBezTo>
                  <a:cubicBezTo>
                    <a:pt x="59" y="58"/>
                    <a:pt x="57" y="59"/>
                    <a:pt x="57" y="60"/>
                  </a:cubicBezTo>
                  <a:lnTo>
                    <a:pt x="57" y="60"/>
                  </a:lnTo>
                  <a:cubicBezTo>
                    <a:pt x="45" y="48"/>
                    <a:pt x="45" y="36"/>
                    <a:pt x="33" y="25"/>
                  </a:cubicBezTo>
                  <a:cubicBezTo>
                    <a:pt x="27" y="22"/>
                    <a:pt x="22" y="20"/>
                    <a:pt x="18" y="2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82"/>
            <p:cNvSpPr/>
            <p:nvPr/>
          </p:nvSpPr>
          <p:spPr>
            <a:xfrm>
              <a:off x="5457525" y="2212600"/>
              <a:ext cx="925" cy="1375"/>
            </a:xfrm>
            <a:custGeom>
              <a:avLst/>
              <a:gdLst/>
              <a:ahLst/>
              <a:cxnLst/>
              <a:rect l="l" t="t" r="r" b="b"/>
              <a:pathLst>
                <a:path w="37" h="55" extrusionOk="0">
                  <a:moveTo>
                    <a:pt x="0" y="1"/>
                  </a:moveTo>
                  <a:cubicBezTo>
                    <a:pt x="12" y="24"/>
                    <a:pt x="12" y="24"/>
                    <a:pt x="12" y="36"/>
                  </a:cubicBezTo>
                  <a:cubicBezTo>
                    <a:pt x="22" y="50"/>
                    <a:pt x="27" y="55"/>
                    <a:pt x="30" y="55"/>
                  </a:cubicBezTo>
                  <a:cubicBezTo>
                    <a:pt x="36" y="55"/>
                    <a:pt x="24" y="21"/>
                    <a:pt x="24" y="13"/>
                  </a:cubicBez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82"/>
            <p:cNvSpPr/>
            <p:nvPr/>
          </p:nvSpPr>
          <p:spPr>
            <a:xfrm>
              <a:off x="5451850" y="2213200"/>
              <a:ext cx="625" cy="625"/>
            </a:xfrm>
            <a:custGeom>
              <a:avLst/>
              <a:gdLst/>
              <a:ahLst/>
              <a:cxnLst/>
              <a:rect l="l" t="t" r="r" b="b"/>
              <a:pathLst>
                <a:path w="25" h="25" extrusionOk="0">
                  <a:moveTo>
                    <a:pt x="25" y="0"/>
                  </a:moveTo>
                  <a:lnTo>
                    <a:pt x="1" y="24"/>
                  </a:lnTo>
                  <a:lnTo>
                    <a:pt x="13" y="24"/>
                  </a:lnTo>
                  <a:lnTo>
                    <a:pt x="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82"/>
            <p:cNvSpPr/>
            <p:nvPr/>
          </p:nvSpPr>
          <p:spPr>
            <a:xfrm>
              <a:off x="5451275" y="2212600"/>
              <a:ext cx="300" cy="1225"/>
            </a:xfrm>
            <a:custGeom>
              <a:avLst/>
              <a:gdLst/>
              <a:ahLst/>
              <a:cxnLst/>
              <a:rect l="l" t="t" r="r" b="b"/>
              <a:pathLst>
                <a:path w="12" h="49" extrusionOk="0">
                  <a:moveTo>
                    <a:pt x="12" y="1"/>
                  </a:moveTo>
                  <a:lnTo>
                    <a:pt x="0" y="48"/>
                  </a:lnTo>
                  <a:lnTo>
                    <a:pt x="12" y="13"/>
                  </a:lnTo>
                  <a:lnTo>
                    <a:pt x="1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82"/>
            <p:cNvSpPr/>
            <p:nvPr/>
          </p:nvSpPr>
          <p:spPr>
            <a:xfrm>
              <a:off x="5450675" y="2212600"/>
              <a:ext cx="325" cy="625"/>
            </a:xfrm>
            <a:custGeom>
              <a:avLst/>
              <a:gdLst/>
              <a:ahLst/>
              <a:cxnLst/>
              <a:rect l="l" t="t" r="r" b="b"/>
              <a:pathLst>
                <a:path w="13" h="25" extrusionOk="0">
                  <a:moveTo>
                    <a:pt x="12" y="1"/>
                  </a:moveTo>
                  <a:lnTo>
                    <a:pt x="0" y="24"/>
                  </a:lnTo>
                  <a:lnTo>
                    <a:pt x="12" y="24"/>
                  </a:lnTo>
                  <a:lnTo>
                    <a:pt x="1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82"/>
            <p:cNvSpPr/>
            <p:nvPr/>
          </p:nvSpPr>
          <p:spPr>
            <a:xfrm>
              <a:off x="5449175" y="2213500"/>
              <a:ext cx="1275" cy="675"/>
            </a:xfrm>
            <a:custGeom>
              <a:avLst/>
              <a:gdLst/>
              <a:ahLst/>
              <a:cxnLst/>
              <a:rect l="l" t="t" r="r" b="b"/>
              <a:pathLst>
                <a:path w="51" h="27" extrusionOk="0">
                  <a:moveTo>
                    <a:pt x="36" y="0"/>
                  </a:moveTo>
                  <a:cubicBezTo>
                    <a:pt x="36" y="14"/>
                    <a:pt x="32" y="20"/>
                    <a:pt x="24" y="20"/>
                  </a:cubicBezTo>
                  <a:cubicBezTo>
                    <a:pt x="18" y="20"/>
                    <a:pt x="11" y="17"/>
                    <a:pt x="1" y="12"/>
                  </a:cubicBezTo>
                  <a:lnTo>
                    <a:pt x="1" y="12"/>
                  </a:lnTo>
                  <a:lnTo>
                    <a:pt x="25" y="24"/>
                  </a:lnTo>
                  <a:cubicBezTo>
                    <a:pt x="25" y="24"/>
                    <a:pt x="30" y="26"/>
                    <a:pt x="36" y="26"/>
                  </a:cubicBezTo>
                  <a:cubicBezTo>
                    <a:pt x="44" y="26"/>
                    <a:pt x="51" y="22"/>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82"/>
            <p:cNvSpPr/>
            <p:nvPr/>
          </p:nvSpPr>
          <p:spPr>
            <a:xfrm>
              <a:off x="5453650" y="2228675"/>
              <a:ext cx="925" cy="925"/>
            </a:xfrm>
            <a:custGeom>
              <a:avLst/>
              <a:gdLst/>
              <a:ahLst/>
              <a:cxnLst/>
              <a:rect l="l" t="t" r="r" b="b"/>
              <a:pathLst>
                <a:path w="37" h="37" extrusionOk="0">
                  <a:moveTo>
                    <a:pt x="0" y="1"/>
                  </a:moveTo>
                  <a:lnTo>
                    <a:pt x="24" y="36"/>
                  </a:lnTo>
                  <a:cubicBezTo>
                    <a:pt x="24" y="36"/>
                    <a:pt x="24" y="31"/>
                    <a:pt x="28" y="31"/>
                  </a:cubicBezTo>
                  <a:cubicBezTo>
                    <a:pt x="29" y="31"/>
                    <a:pt x="32" y="32"/>
                    <a:pt x="36" y="36"/>
                  </a:cubicBezTo>
                  <a:cubicBezTo>
                    <a:pt x="24" y="13"/>
                    <a:pt x="1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82"/>
            <p:cNvSpPr/>
            <p:nvPr/>
          </p:nvSpPr>
          <p:spPr>
            <a:xfrm>
              <a:off x="5452750" y="2228325"/>
              <a:ext cx="925" cy="1575"/>
            </a:xfrm>
            <a:custGeom>
              <a:avLst/>
              <a:gdLst/>
              <a:ahLst/>
              <a:cxnLst/>
              <a:rect l="l" t="t" r="r" b="b"/>
              <a:pathLst>
                <a:path w="37" h="63" extrusionOk="0">
                  <a:moveTo>
                    <a:pt x="21" y="0"/>
                  </a:moveTo>
                  <a:lnTo>
                    <a:pt x="21" y="0"/>
                  </a:lnTo>
                  <a:cubicBezTo>
                    <a:pt x="15" y="0"/>
                    <a:pt x="23" y="27"/>
                    <a:pt x="13" y="27"/>
                  </a:cubicBezTo>
                  <a:lnTo>
                    <a:pt x="1" y="15"/>
                  </a:lnTo>
                  <a:lnTo>
                    <a:pt x="13" y="62"/>
                  </a:lnTo>
                  <a:cubicBezTo>
                    <a:pt x="36" y="50"/>
                    <a:pt x="13" y="27"/>
                    <a:pt x="24" y="3"/>
                  </a:cubicBezTo>
                  <a:cubicBezTo>
                    <a:pt x="23" y="1"/>
                    <a:pt x="21" y="0"/>
                    <a:pt x="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82"/>
            <p:cNvSpPr/>
            <p:nvPr/>
          </p:nvSpPr>
          <p:spPr>
            <a:xfrm>
              <a:off x="5442625" y="2233450"/>
              <a:ext cx="1650" cy="2150"/>
            </a:xfrm>
            <a:custGeom>
              <a:avLst/>
              <a:gdLst/>
              <a:ahLst/>
              <a:cxnLst/>
              <a:rect l="l" t="t" r="r" b="b"/>
              <a:pathLst>
                <a:path w="66" h="86" extrusionOk="0">
                  <a:moveTo>
                    <a:pt x="37" y="0"/>
                  </a:moveTo>
                  <a:cubicBezTo>
                    <a:pt x="37" y="24"/>
                    <a:pt x="13" y="36"/>
                    <a:pt x="1" y="48"/>
                  </a:cubicBezTo>
                  <a:cubicBezTo>
                    <a:pt x="21" y="58"/>
                    <a:pt x="24" y="86"/>
                    <a:pt x="25" y="86"/>
                  </a:cubicBezTo>
                  <a:cubicBezTo>
                    <a:pt x="25" y="86"/>
                    <a:pt x="25" y="85"/>
                    <a:pt x="25" y="83"/>
                  </a:cubicBezTo>
                  <a:lnTo>
                    <a:pt x="37" y="60"/>
                  </a:lnTo>
                  <a:lnTo>
                    <a:pt x="48" y="72"/>
                  </a:lnTo>
                  <a:cubicBezTo>
                    <a:pt x="51" y="73"/>
                    <a:pt x="53" y="73"/>
                    <a:pt x="54" y="73"/>
                  </a:cubicBezTo>
                  <a:cubicBezTo>
                    <a:pt x="65" y="73"/>
                    <a:pt x="39" y="36"/>
                    <a:pt x="60" y="36"/>
                  </a:cubicBezTo>
                  <a:cubicBezTo>
                    <a:pt x="37" y="12"/>
                    <a:pt x="37" y="24"/>
                    <a:pt x="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82"/>
            <p:cNvSpPr/>
            <p:nvPr/>
          </p:nvSpPr>
          <p:spPr>
            <a:xfrm>
              <a:off x="5524200" y="2151275"/>
              <a:ext cx="900" cy="25"/>
            </a:xfrm>
            <a:custGeom>
              <a:avLst/>
              <a:gdLst/>
              <a:ahLst/>
              <a:cxnLst/>
              <a:rect l="l" t="t" r="r" b="b"/>
              <a:pathLst>
                <a:path w="36" h="1" extrusionOk="0">
                  <a:moveTo>
                    <a:pt x="36" y="1"/>
                  </a:moveTo>
                  <a:cubicBezTo>
                    <a:pt x="0" y="1"/>
                    <a:pt x="24" y="1"/>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82"/>
            <p:cNvSpPr/>
            <p:nvPr/>
          </p:nvSpPr>
          <p:spPr>
            <a:xfrm>
              <a:off x="5524775" y="2151275"/>
              <a:ext cx="25" cy="25"/>
            </a:xfrm>
            <a:custGeom>
              <a:avLst/>
              <a:gdLst/>
              <a:ahLst/>
              <a:cxnLst/>
              <a:rect l="l" t="t" r="r" b="b"/>
              <a:pathLst>
                <a:path w="1" h="1" extrusionOk="0">
                  <a:moveTo>
                    <a:pt x="1" y="1"/>
                  </a:moveTo>
                  <a:lnTo>
                    <a:pt x="1" y="1"/>
                  </a:lnTo>
                  <a:cubicBezTo>
                    <a:pt x="1"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82"/>
            <p:cNvSpPr/>
            <p:nvPr/>
          </p:nvSpPr>
          <p:spPr>
            <a:xfrm>
              <a:off x="5522875" y="2151575"/>
              <a:ext cx="1625" cy="450"/>
            </a:xfrm>
            <a:custGeom>
              <a:avLst/>
              <a:gdLst/>
              <a:ahLst/>
              <a:cxnLst/>
              <a:rect l="l" t="t" r="r" b="b"/>
              <a:pathLst>
                <a:path w="65" h="18" extrusionOk="0">
                  <a:moveTo>
                    <a:pt x="17" y="1"/>
                  </a:moveTo>
                  <a:cubicBezTo>
                    <a:pt x="1" y="9"/>
                    <a:pt x="2" y="18"/>
                    <a:pt x="20" y="18"/>
                  </a:cubicBezTo>
                  <a:cubicBezTo>
                    <a:pt x="28" y="18"/>
                    <a:pt x="39" y="16"/>
                    <a:pt x="53" y="13"/>
                  </a:cubicBezTo>
                  <a:cubicBezTo>
                    <a:pt x="29" y="13"/>
                    <a:pt x="65" y="1"/>
                    <a:pt x="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82"/>
            <p:cNvSpPr/>
            <p:nvPr/>
          </p:nvSpPr>
          <p:spPr>
            <a:xfrm>
              <a:off x="5524500" y="2151575"/>
              <a:ext cx="900" cy="325"/>
            </a:xfrm>
            <a:custGeom>
              <a:avLst/>
              <a:gdLst/>
              <a:ahLst/>
              <a:cxnLst/>
              <a:rect l="l" t="t" r="r" b="b"/>
              <a:pathLst>
                <a:path w="36" h="13" extrusionOk="0">
                  <a:moveTo>
                    <a:pt x="24" y="1"/>
                  </a:moveTo>
                  <a:lnTo>
                    <a:pt x="0" y="13"/>
                  </a:lnTo>
                  <a:lnTo>
                    <a:pt x="36" y="13"/>
                  </a:lnTo>
                  <a:lnTo>
                    <a:pt x="2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82"/>
            <p:cNvSpPr/>
            <p:nvPr/>
          </p:nvSpPr>
          <p:spPr>
            <a:xfrm>
              <a:off x="5525375" y="2151575"/>
              <a:ext cx="625" cy="25"/>
            </a:xfrm>
            <a:custGeom>
              <a:avLst/>
              <a:gdLst/>
              <a:ahLst/>
              <a:cxnLst/>
              <a:rect l="l" t="t" r="r" b="b"/>
              <a:pathLst>
                <a:path w="25" h="1" extrusionOk="0">
                  <a:moveTo>
                    <a:pt x="13" y="1"/>
                  </a:moveTo>
                  <a:lnTo>
                    <a:pt x="1" y="1"/>
                  </a:lnTo>
                  <a:lnTo>
                    <a:pt x="2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82"/>
            <p:cNvSpPr/>
            <p:nvPr/>
          </p:nvSpPr>
          <p:spPr>
            <a:xfrm>
              <a:off x="5522500" y="2152175"/>
              <a:ext cx="2900" cy="450"/>
            </a:xfrm>
            <a:custGeom>
              <a:avLst/>
              <a:gdLst/>
              <a:ahLst/>
              <a:cxnLst/>
              <a:rect l="l" t="t" r="r" b="b"/>
              <a:pathLst>
                <a:path w="116" h="18" extrusionOk="0">
                  <a:moveTo>
                    <a:pt x="56" y="1"/>
                  </a:moveTo>
                  <a:cubicBezTo>
                    <a:pt x="20" y="1"/>
                    <a:pt x="56" y="13"/>
                    <a:pt x="9" y="13"/>
                  </a:cubicBezTo>
                  <a:cubicBezTo>
                    <a:pt x="1" y="17"/>
                    <a:pt x="1" y="18"/>
                    <a:pt x="5" y="18"/>
                  </a:cubicBezTo>
                  <a:cubicBezTo>
                    <a:pt x="14" y="18"/>
                    <a:pt x="40" y="13"/>
                    <a:pt x="56" y="13"/>
                  </a:cubicBezTo>
                  <a:lnTo>
                    <a:pt x="44" y="13"/>
                  </a:lnTo>
                  <a:cubicBezTo>
                    <a:pt x="62" y="7"/>
                    <a:pt x="74" y="7"/>
                    <a:pt x="84" y="7"/>
                  </a:cubicBezTo>
                  <a:cubicBezTo>
                    <a:pt x="95" y="7"/>
                    <a:pt x="104" y="7"/>
                    <a:pt x="116" y="1"/>
                  </a:cubicBezTo>
                  <a:lnTo>
                    <a:pt x="116" y="1"/>
                  </a:lnTo>
                  <a:cubicBezTo>
                    <a:pt x="116" y="1"/>
                    <a:pt x="84" y="6"/>
                    <a:pt x="66" y="6"/>
                  </a:cubicBezTo>
                  <a:cubicBezTo>
                    <a:pt x="58" y="6"/>
                    <a:pt x="52" y="5"/>
                    <a:pt x="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82"/>
            <p:cNvSpPr/>
            <p:nvPr/>
          </p:nvSpPr>
          <p:spPr>
            <a:xfrm>
              <a:off x="5525975" y="2175100"/>
              <a:ext cx="625" cy="25"/>
            </a:xfrm>
            <a:custGeom>
              <a:avLst/>
              <a:gdLst/>
              <a:ahLst/>
              <a:cxnLst/>
              <a:rect l="l" t="t" r="r" b="b"/>
              <a:pathLst>
                <a:path w="25" h="1" extrusionOk="0">
                  <a:moveTo>
                    <a:pt x="24" y="0"/>
                  </a:moveTo>
                  <a:cubicBezTo>
                    <a:pt x="12" y="0"/>
                    <a:pt x="12" y="0"/>
                    <a:pt x="1" y="0"/>
                  </a:cubicBezTo>
                  <a:cubicBezTo>
                    <a:pt x="1" y="0"/>
                    <a:pt x="1" y="0"/>
                    <a:pt x="1" y="0"/>
                  </a:cubicBezTo>
                  <a:lnTo>
                    <a:pt x="1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82"/>
            <p:cNvSpPr/>
            <p:nvPr/>
          </p:nvSpPr>
          <p:spPr>
            <a:xfrm>
              <a:off x="5522400" y="2154850"/>
              <a:ext cx="625" cy="325"/>
            </a:xfrm>
            <a:custGeom>
              <a:avLst/>
              <a:gdLst/>
              <a:ahLst/>
              <a:cxnLst/>
              <a:rect l="l" t="t" r="r" b="b"/>
              <a:pathLst>
                <a:path w="25" h="13" extrusionOk="0">
                  <a:moveTo>
                    <a:pt x="13" y="1"/>
                  </a:moveTo>
                  <a:cubicBezTo>
                    <a:pt x="1" y="13"/>
                    <a:pt x="13" y="13"/>
                    <a:pt x="13" y="13"/>
                  </a:cubicBezTo>
                  <a:cubicBezTo>
                    <a:pt x="24" y="13"/>
                    <a:pt x="24" y="1"/>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82"/>
            <p:cNvSpPr/>
            <p:nvPr/>
          </p:nvSpPr>
          <p:spPr>
            <a:xfrm>
              <a:off x="5522700" y="2155750"/>
              <a:ext cx="325" cy="25"/>
            </a:xfrm>
            <a:custGeom>
              <a:avLst/>
              <a:gdLst/>
              <a:ahLst/>
              <a:cxnLst/>
              <a:rect l="l" t="t" r="r" b="b"/>
              <a:pathLst>
                <a:path w="13" h="1" extrusionOk="0">
                  <a:moveTo>
                    <a:pt x="12" y="1"/>
                  </a:moveTo>
                  <a:cubicBezTo>
                    <a:pt x="12" y="1"/>
                    <a:pt x="12" y="1"/>
                    <a:pt x="12" y="1"/>
                  </a:cubicBezTo>
                  <a:cubicBezTo>
                    <a:pt x="1" y="1"/>
                    <a:pt x="1" y="1"/>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82"/>
            <p:cNvSpPr/>
            <p:nvPr/>
          </p:nvSpPr>
          <p:spPr>
            <a:xfrm>
              <a:off x="5522700" y="21563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82"/>
            <p:cNvSpPr/>
            <p:nvPr/>
          </p:nvSpPr>
          <p:spPr>
            <a:xfrm>
              <a:off x="5521600" y="2155150"/>
              <a:ext cx="2025" cy="325"/>
            </a:xfrm>
            <a:custGeom>
              <a:avLst/>
              <a:gdLst/>
              <a:ahLst/>
              <a:cxnLst/>
              <a:rect l="l" t="t" r="r" b="b"/>
              <a:pathLst>
                <a:path w="81" h="13" extrusionOk="0">
                  <a:moveTo>
                    <a:pt x="33" y="1"/>
                  </a:moveTo>
                  <a:cubicBezTo>
                    <a:pt x="9" y="5"/>
                    <a:pt x="1" y="6"/>
                    <a:pt x="1" y="6"/>
                  </a:cubicBezTo>
                  <a:cubicBezTo>
                    <a:pt x="2" y="6"/>
                    <a:pt x="37" y="1"/>
                    <a:pt x="45" y="1"/>
                  </a:cubicBezTo>
                  <a:close/>
                  <a:moveTo>
                    <a:pt x="45" y="1"/>
                  </a:moveTo>
                  <a:cubicBezTo>
                    <a:pt x="33" y="13"/>
                    <a:pt x="56" y="13"/>
                    <a:pt x="56" y="13"/>
                  </a:cubicBezTo>
                  <a:lnTo>
                    <a:pt x="80" y="13"/>
                  </a:lnTo>
                  <a:cubicBezTo>
                    <a:pt x="80" y="1"/>
                    <a:pt x="80" y="1"/>
                    <a:pt x="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82"/>
            <p:cNvSpPr/>
            <p:nvPr/>
          </p:nvSpPr>
          <p:spPr>
            <a:xfrm>
              <a:off x="5530150" y="2157250"/>
              <a:ext cx="325" cy="25"/>
            </a:xfrm>
            <a:custGeom>
              <a:avLst/>
              <a:gdLst/>
              <a:ahLst/>
              <a:cxnLst/>
              <a:rect l="l" t="t" r="r" b="b"/>
              <a:pathLst>
                <a:path w="13" h="1" extrusionOk="0">
                  <a:moveTo>
                    <a:pt x="12" y="0"/>
                  </a:moveTo>
                  <a:cubicBezTo>
                    <a:pt x="12" y="0"/>
                    <a:pt x="0" y="0"/>
                    <a:pt x="0" y="0"/>
                  </a:cubicBezTo>
                  <a:cubicBezTo>
                    <a:pt x="12" y="0"/>
                    <a:pt x="12" y="0"/>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82"/>
            <p:cNvSpPr/>
            <p:nvPr/>
          </p:nvSpPr>
          <p:spPr>
            <a:xfrm>
              <a:off x="5521225" y="2187000"/>
              <a:ext cx="1200" cy="325"/>
            </a:xfrm>
            <a:custGeom>
              <a:avLst/>
              <a:gdLst/>
              <a:ahLst/>
              <a:cxnLst/>
              <a:rect l="l" t="t" r="r" b="b"/>
              <a:pathLst>
                <a:path w="48" h="13" extrusionOk="0">
                  <a:moveTo>
                    <a:pt x="48" y="1"/>
                  </a:moveTo>
                  <a:cubicBezTo>
                    <a:pt x="0" y="13"/>
                    <a:pt x="48" y="13"/>
                    <a:pt x="0" y="13"/>
                  </a:cubicBezTo>
                  <a:lnTo>
                    <a:pt x="36" y="13"/>
                  </a:lnTo>
                  <a:cubicBezTo>
                    <a:pt x="24" y="13"/>
                    <a:pt x="48" y="13"/>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82"/>
            <p:cNvSpPr/>
            <p:nvPr/>
          </p:nvSpPr>
          <p:spPr>
            <a:xfrm>
              <a:off x="5523300" y="2176000"/>
              <a:ext cx="3000" cy="325"/>
            </a:xfrm>
            <a:custGeom>
              <a:avLst/>
              <a:gdLst/>
              <a:ahLst/>
              <a:cxnLst/>
              <a:rect l="l" t="t" r="r" b="b"/>
              <a:pathLst>
                <a:path w="120" h="13" extrusionOk="0">
                  <a:moveTo>
                    <a:pt x="36" y="0"/>
                  </a:moveTo>
                  <a:cubicBezTo>
                    <a:pt x="17" y="10"/>
                    <a:pt x="13" y="12"/>
                    <a:pt x="7" y="12"/>
                  </a:cubicBezTo>
                  <a:lnTo>
                    <a:pt x="7" y="12"/>
                  </a:lnTo>
                  <a:cubicBezTo>
                    <a:pt x="42" y="11"/>
                    <a:pt x="86" y="0"/>
                    <a:pt x="119" y="0"/>
                  </a:cubicBezTo>
                  <a:close/>
                  <a:moveTo>
                    <a:pt x="7" y="12"/>
                  </a:moveTo>
                  <a:cubicBezTo>
                    <a:pt x="5" y="12"/>
                    <a:pt x="2" y="12"/>
                    <a:pt x="0" y="12"/>
                  </a:cubicBezTo>
                  <a:cubicBezTo>
                    <a:pt x="3" y="12"/>
                    <a:pt x="5" y="12"/>
                    <a:pt x="7"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82"/>
            <p:cNvSpPr/>
            <p:nvPr/>
          </p:nvSpPr>
          <p:spPr>
            <a:xfrm>
              <a:off x="5526275" y="2175700"/>
              <a:ext cx="325" cy="325"/>
            </a:xfrm>
            <a:custGeom>
              <a:avLst/>
              <a:gdLst/>
              <a:ahLst/>
              <a:cxnLst/>
              <a:rect l="l" t="t" r="r" b="b"/>
              <a:pathLst>
                <a:path w="13" h="13" extrusionOk="0">
                  <a:moveTo>
                    <a:pt x="12" y="0"/>
                  </a:moveTo>
                  <a:cubicBezTo>
                    <a:pt x="12" y="12"/>
                    <a:pt x="0" y="12"/>
                    <a:pt x="0" y="12"/>
                  </a:cubicBezTo>
                  <a:lnTo>
                    <a:pt x="12" y="12"/>
                  </a:lnTo>
                  <a:cubicBezTo>
                    <a:pt x="12" y="12"/>
                    <a:pt x="12" y="12"/>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82"/>
            <p:cNvSpPr/>
            <p:nvPr/>
          </p:nvSpPr>
          <p:spPr>
            <a:xfrm>
              <a:off x="5522100" y="2185225"/>
              <a:ext cx="325" cy="325"/>
            </a:xfrm>
            <a:custGeom>
              <a:avLst/>
              <a:gdLst/>
              <a:ahLst/>
              <a:cxnLst/>
              <a:rect l="l" t="t" r="r" b="b"/>
              <a:pathLst>
                <a:path w="13" h="13" extrusionOk="0">
                  <a:moveTo>
                    <a:pt x="13" y="0"/>
                  </a:moveTo>
                  <a:cubicBezTo>
                    <a:pt x="1" y="12"/>
                    <a:pt x="1" y="12"/>
                    <a:pt x="13" y="12"/>
                  </a:cubicBezTo>
                  <a:cubicBezTo>
                    <a:pt x="13" y="12"/>
                    <a:pt x="13" y="0"/>
                    <a:pt x="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82"/>
            <p:cNvSpPr/>
            <p:nvPr/>
          </p:nvSpPr>
          <p:spPr>
            <a:xfrm>
              <a:off x="5525075" y="2174500"/>
              <a:ext cx="325" cy="325"/>
            </a:xfrm>
            <a:custGeom>
              <a:avLst/>
              <a:gdLst/>
              <a:ahLst/>
              <a:cxnLst/>
              <a:rect l="l" t="t" r="r" b="b"/>
              <a:pathLst>
                <a:path w="13" h="13" extrusionOk="0">
                  <a:moveTo>
                    <a:pt x="13" y="1"/>
                  </a:moveTo>
                  <a:cubicBezTo>
                    <a:pt x="13" y="1"/>
                    <a:pt x="1" y="1"/>
                    <a:pt x="1" y="13"/>
                  </a:cubicBezTo>
                  <a:lnTo>
                    <a:pt x="1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82"/>
            <p:cNvSpPr/>
            <p:nvPr/>
          </p:nvSpPr>
          <p:spPr>
            <a:xfrm>
              <a:off x="5535200" y="2177775"/>
              <a:ext cx="1825" cy="325"/>
            </a:xfrm>
            <a:custGeom>
              <a:avLst/>
              <a:gdLst/>
              <a:ahLst/>
              <a:cxnLst/>
              <a:rect l="l" t="t" r="r" b="b"/>
              <a:pathLst>
                <a:path w="73" h="13" extrusionOk="0">
                  <a:moveTo>
                    <a:pt x="60" y="1"/>
                  </a:moveTo>
                  <a:cubicBezTo>
                    <a:pt x="1" y="1"/>
                    <a:pt x="60" y="1"/>
                    <a:pt x="36" y="13"/>
                  </a:cubicBezTo>
                  <a:lnTo>
                    <a:pt x="60" y="13"/>
                  </a:lnTo>
                  <a:cubicBezTo>
                    <a:pt x="72" y="1"/>
                    <a:pt x="60" y="1"/>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82"/>
            <p:cNvSpPr/>
            <p:nvPr/>
          </p:nvSpPr>
          <p:spPr>
            <a:xfrm>
              <a:off x="5521500" y="2187300"/>
              <a:ext cx="325" cy="25"/>
            </a:xfrm>
            <a:custGeom>
              <a:avLst/>
              <a:gdLst/>
              <a:ahLst/>
              <a:cxnLst/>
              <a:rect l="l" t="t" r="r" b="b"/>
              <a:pathLst>
                <a:path w="13" h="1" extrusionOk="0">
                  <a:moveTo>
                    <a:pt x="1" y="1"/>
                  </a:moveTo>
                  <a:cubicBezTo>
                    <a:pt x="1" y="1"/>
                    <a:pt x="13" y="1"/>
                    <a:pt x="13" y="1"/>
                  </a:cubicBezTo>
                  <a:cubicBezTo>
                    <a:pt x="13" y="1"/>
                    <a:pt x="13" y="1"/>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82"/>
            <p:cNvSpPr/>
            <p:nvPr/>
          </p:nvSpPr>
          <p:spPr>
            <a:xfrm>
              <a:off x="5525975" y="2175100"/>
              <a:ext cx="1225" cy="325"/>
            </a:xfrm>
            <a:custGeom>
              <a:avLst/>
              <a:gdLst/>
              <a:ahLst/>
              <a:cxnLst/>
              <a:rect l="l" t="t" r="r" b="b"/>
              <a:pathLst>
                <a:path w="49" h="13" extrusionOk="0">
                  <a:moveTo>
                    <a:pt x="24" y="0"/>
                  </a:moveTo>
                  <a:cubicBezTo>
                    <a:pt x="48" y="0"/>
                    <a:pt x="1" y="12"/>
                    <a:pt x="24" y="12"/>
                  </a:cubicBezTo>
                  <a:lnTo>
                    <a:pt x="3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82"/>
            <p:cNvSpPr/>
            <p:nvPr/>
          </p:nvSpPr>
          <p:spPr>
            <a:xfrm>
              <a:off x="5526575" y="2152175"/>
              <a:ext cx="2400" cy="625"/>
            </a:xfrm>
            <a:custGeom>
              <a:avLst/>
              <a:gdLst/>
              <a:ahLst/>
              <a:cxnLst/>
              <a:rect l="l" t="t" r="r" b="b"/>
              <a:pathLst>
                <a:path w="96" h="25" extrusionOk="0">
                  <a:moveTo>
                    <a:pt x="0" y="1"/>
                  </a:moveTo>
                  <a:cubicBezTo>
                    <a:pt x="36" y="1"/>
                    <a:pt x="24" y="13"/>
                    <a:pt x="36" y="25"/>
                  </a:cubicBezTo>
                  <a:lnTo>
                    <a:pt x="60" y="13"/>
                  </a:lnTo>
                  <a:lnTo>
                    <a:pt x="72" y="13"/>
                  </a:lnTo>
                  <a:lnTo>
                    <a:pt x="9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82"/>
            <p:cNvSpPr/>
            <p:nvPr/>
          </p:nvSpPr>
          <p:spPr>
            <a:xfrm>
              <a:off x="5521225" y="2153075"/>
              <a:ext cx="900" cy="325"/>
            </a:xfrm>
            <a:custGeom>
              <a:avLst/>
              <a:gdLst/>
              <a:ahLst/>
              <a:cxnLst/>
              <a:rect l="l" t="t" r="r" b="b"/>
              <a:pathLst>
                <a:path w="36" h="13" extrusionOk="0">
                  <a:moveTo>
                    <a:pt x="36" y="0"/>
                  </a:moveTo>
                  <a:cubicBezTo>
                    <a:pt x="36" y="0"/>
                    <a:pt x="12" y="12"/>
                    <a:pt x="0" y="12"/>
                  </a:cubicBezTo>
                  <a:lnTo>
                    <a:pt x="24" y="12"/>
                  </a:lnTo>
                  <a:lnTo>
                    <a:pt x="3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82"/>
            <p:cNvSpPr/>
            <p:nvPr/>
          </p:nvSpPr>
          <p:spPr>
            <a:xfrm>
              <a:off x="5519125" y="2155450"/>
              <a:ext cx="1225" cy="325"/>
            </a:xfrm>
            <a:custGeom>
              <a:avLst/>
              <a:gdLst/>
              <a:ahLst/>
              <a:cxnLst/>
              <a:rect l="l" t="t" r="r" b="b"/>
              <a:pathLst>
                <a:path w="49" h="13" extrusionOk="0">
                  <a:moveTo>
                    <a:pt x="48" y="1"/>
                  </a:moveTo>
                  <a:cubicBezTo>
                    <a:pt x="25" y="1"/>
                    <a:pt x="1" y="13"/>
                    <a:pt x="36" y="13"/>
                  </a:cubicBezTo>
                  <a:lnTo>
                    <a:pt x="4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82"/>
            <p:cNvSpPr/>
            <p:nvPr/>
          </p:nvSpPr>
          <p:spPr>
            <a:xfrm>
              <a:off x="5528050" y="2153675"/>
              <a:ext cx="1225" cy="325"/>
            </a:xfrm>
            <a:custGeom>
              <a:avLst/>
              <a:gdLst/>
              <a:ahLst/>
              <a:cxnLst/>
              <a:rect l="l" t="t" r="r" b="b"/>
              <a:pathLst>
                <a:path w="49" h="13" extrusionOk="0">
                  <a:moveTo>
                    <a:pt x="25" y="0"/>
                  </a:moveTo>
                  <a:cubicBezTo>
                    <a:pt x="1" y="12"/>
                    <a:pt x="13" y="12"/>
                    <a:pt x="37" y="12"/>
                  </a:cubicBezTo>
                  <a:cubicBezTo>
                    <a:pt x="13" y="12"/>
                    <a:pt x="49" y="12"/>
                    <a:pt x="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82"/>
            <p:cNvSpPr/>
            <p:nvPr/>
          </p:nvSpPr>
          <p:spPr>
            <a:xfrm>
              <a:off x="5519425" y="2156050"/>
              <a:ext cx="1525" cy="325"/>
            </a:xfrm>
            <a:custGeom>
              <a:avLst/>
              <a:gdLst/>
              <a:ahLst/>
              <a:cxnLst/>
              <a:rect l="l" t="t" r="r" b="b"/>
              <a:pathLst>
                <a:path w="61" h="13" extrusionOk="0">
                  <a:moveTo>
                    <a:pt x="13" y="0"/>
                  </a:moveTo>
                  <a:cubicBezTo>
                    <a:pt x="60" y="0"/>
                    <a:pt x="1" y="12"/>
                    <a:pt x="36" y="12"/>
                  </a:cubicBezTo>
                  <a:cubicBezTo>
                    <a:pt x="24" y="12"/>
                    <a:pt x="60" y="0"/>
                    <a:pt x="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82"/>
            <p:cNvSpPr/>
            <p:nvPr/>
          </p:nvSpPr>
          <p:spPr>
            <a:xfrm>
              <a:off x="5529325" y="2154550"/>
              <a:ext cx="1475" cy="325"/>
            </a:xfrm>
            <a:custGeom>
              <a:avLst/>
              <a:gdLst/>
              <a:ahLst/>
              <a:cxnLst/>
              <a:rect l="l" t="t" r="r" b="b"/>
              <a:pathLst>
                <a:path w="59" h="13" extrusionOk="0">
                  <a:moveTo>
                    <a:pt x="45" y="1"/>
                  </a:moveTo>
                  <a:cubicBezTo>
                    <a:pt x="42" y="1"/>
                    <a:pt x="42" y="1"/>
                    <a:pt x="44" y="1"/>
                  </a:cubicBezTo>
                  <a:lnTo>
                    <a:pt x="44" y="1"/>
                  </a:lnTo>
                  <a:cubicBezTo>
                    <a:pt x="45" y="1"/>
                    <a:pt x="45" y="1"/>
                    <a:pt x="45" y="1"/>
                  </a:cubicBezTo>
                  <a:close/>
                  <a:moveTo>
                    <a:pt x="44" y="1"/>
                  </a:moveTo>
                  <a:lnTo>
                    <a:pt x="44" y="1"/>
                  </a:lnTo>
                  <a:cubicBezTo>
                    <a:pt x="37" y="3"/>
                    <a:pt x="1" y="13"/>
                    <a:pt x="33" y="13"/>
                  </a:cubicBezTo>
                  <a:cubicBezTo>
                    <a:pt x="58" y="4"/>
                    <a:pt x="48" y="2"/>
                    <a:pt x="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82"/>
            <p:cNvSpPr/>
            <p:nvPr/>
          </p:nvSpPr>
          <p:spPr>
            <a:xfrm>
              <a:off x="5520625" y="2156350"/>
              <a:ext cx="2700" cy="625"/>
            </a:xfrm>
            <a:custGeom>
              <a:avLst/>
              <a:gdLst/>
              <a:ahLst/>
              <a:cxnLst/>
              <a:rect l="l" t="t" r="r" b="b"/>
              <a:pathLst>
                <a:path w="108" h="25" extrusionOk="0">
                  <a:moveTo>
                    <a:pt x="72" y="0"/>
                  </a:moveTo>
                  <a:cubicBezTo>
                    <a:pt x="48" y="12"/>
                    <a:pt x="36" y="24"/>
                    <a:pt x="0" y="24"/>
                  </a:cubicBezTo>
                  <a:cubicBezTo>
                    <a:pt x="24" y="24"/>
                    <a:pt x="72" y="24"/>
                    <a:pt x="95" y="12"/>
                  </a:cubicBezTo>
                  <a:lnTo>
                    <a:pt x="107" y="12"/>
                  </a:lnTo>
                  <a:cubicBezTo>
                    <a:pt x="72" y="12"/>
                    <a:pt x="84"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82"/>
            <p:cNvSpPr/>
            <p:nvPr/>
          </p:nvSpPr>
          <p:spPr>
            <a:xfrm>
              <a:off x="5528675" y="2154550"/>
              <a:ext cx="2375" cy="625"/>
            </a:xfrm>
            <a:custGeom>
              <a:avLst/>
              <a:gdLst/>
              <a:ahLst/>
              <a:cxnLst/>
              <a:rect l="l" t="t" r="r" b="b"/>
              <a:pathLst>
                <a:path w="95" h="25" extrusionOk="0">
                  <a:moveTo>
                    <a:pt x="24" y="21"/>
                  </a:moveTo>
                  <a:cubicBezTo>
                    <a:pt x="10" y="22"/>
                    <a:pt x="0" y="25"/>
                    <a:pt x="12" y="25"/>
                  </a:cubicBezTo>
                  <a:lnTo>
                    <a:pt x="24" y="21"/>
                  </a:lnTo>
                  <a:close/>
                  <a:moveTo>
                    <a:pt x="95" y="1"/>
                  </a:moveTo>
                  <a:lnTo>
                    <a:pt x="95" y="1"/>
                  </a:lnTo>
                  <a:cubicBezTo>
                    <a:pt x="71" y="13"/>
                    <a:pt x="47" y="13"/>
                    <a:pt x="47" y="13"/>
                  </a:cubicBezTo>
                  <a:lnTo>
                    <a:pt x="24" y="21"/>
                  </a:lnTo>
                  <a:lnTo>
                    <a:pt x="24" y="21"/>
                  </a:lnTo>
                  <a:cubicBezTo>
                    <a:pt x="30" y="20"/>
                    <a:pt x="36" y="19"/>
                    <a:pt x="42" y="19"/>
                  </a:cubicBezTo>
                  <a:cubicBezTo>
                    <a:pt x="51" y="19"/>
                    <a:pt x="59" y="21"/>
                    <a:pt x="59" y="25"/>
                  </a:cubicBezTo>
                  <a:cubicBezTo>
                    <a:pt x="71" y="13"/>
                    <a:pt x="95" y="13"/>
                    <a:pt x="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82"/>
            <p:cNvSpPr/>
            <p:nvPr/>
          </p:nvSpPr>
          <p:spPr>
            <a:xfrm>
              <a:off x="5519725" y="2157100"/>
              <a:ext cx="1800" cy="475"/>
            </a:xfrm>
            <a:custGeom>
              <a:avLst/>
              <a:gdLst/>
              <a:ahLst/>
              <a:cxnLst/>
              <a:rect l="l" t="t" r="r" b="b"/>
              <a:pathLst>
                <a:path w="72" h="19" extrusionOk="0">
                  <a:moveTo>
                    <a:pt x="32" y="1"/>
                  </a:moveTo>
                  <a:cubicBezTo>
                    <a:pt x="26" y="1"/>
                    <a:pt x="16" y="2"/>
                    <a:pt x="1" y="6"/>
                  </a:cubicBezTo>
                  <a:cubicBezTo>
                    <a:pt x="12" y="6"/>
                    <a:pt x="24" y="18"/>
                    <a:pt x="48" y="18"/>
                  </a:cubicBezTo>
                  <a:lnTo>
                    <a:pt x="72" y="6"/>
                  </a:lnTo>
                  <a:cubicBezTo>
                    <a:pt x="48" y="6"/>
                    <a:pt x="45" y="1"/>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82"/>
            <p:cNvSpPr/>
            <p:nvPr/>
          </p:nvSpPr>
          <p:spPr>
            <a:xfrm>
              <a:off x="5528050" y="2155450"/>
              <a:ext cx="1825" cy="325"/>
            </a:xfrm>
            <a:custGeom>
              <a:avLst/>
              <a:gdLst/>
              <a:ahLst/>
              <a:cxnLst/>
              <a:rect l="l" t="t" r="r" b="b"/>
              <a:pathLst>
                <a:path w="73" h="13" extrusionOk="0">
                  <a:moveTo>
                    <a:pt x="49" y="1"/>
                  </a:moveTo>
                  <a:cubicBezTo>
                    <a:pt x="49" y="1"/>
                    <a:pt x="1" y="1"/>
                    <a:pt x="25" y="13"/>
                  </a:cubicBezTo>
                  <a:lnTo>
                    <a:pt x="7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82"/>
            <p:cNvSpPr/>
            <p:nvPr/>
          </p:nvSpPr>
          <p:spPr>
            <a:xfrm>
              <a:off x="5520925" y="2159925"/>
              <a:ext cx="1800" cy="325"/>
            </a:xfrm>
            <a:custGeom>
              <a:avLst/>
              <a:gdLst/>
              <a:ahLst/>
              <a:cxnLst/>
              <a:rect l="l" t="t" r="r" b="b"/>
              <a:pathLst>
                <a:path w="72" h="13" extrusionOk="0">
                  <a:moveTo>
                    <a:pt x="48" y="0"/>
                  </a:moveTo>
                  <a:cubicBezTo>
                    <a:pt x="24" y="0"/>
                    <a:pt x="0" y="12"/>
                    <a:pt x="24" y="12"/>
                  </a:cubicBezTo>
                  <a:cubicBezTo>
                    <a:pt x="36" y="12"/>
                    <a:pt x="72" y="0"/>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82"/>
            <p:cNvSpPr/>
            <p:nvPr/>
          </p:nvSpPr>
          <p:spPr>
            <a:xfrm>
              <a:off x="5520100" y="2171825"/>
              <a:ext cx="850" cy="250"/>
            </a:xfrm>
            <a:custGeom>
              <a:avLst/>
              <a:gdLst/>
              <a:ahLst/>
              <a:cxnLst/>
              <a:rect l="l" t="t" r="r" b="b"/>
              <a:pathLst>
                <a:path w="34" h="10" extrusionOk="0">
                  <a:moveTo>
                    <a:pt x="9" y="1"/>
                  </a:moveTo>
                  <a:cubicBezTo>
                    <a:pt x="3" y="6"/>
                    <a:pt x="0" y="9"/>
                    <a:pt x="3" y="9"/>
                  </a:cubicBezTo>
                  <a:cubicBezTo>
                    <a:pt x="6" y="9"/>
                    <a:pt x="15" y="6"/>
                    <a:pt x="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82"/>
            <p:cNvSpPr/>
            <p:nvPr/>
          </p:nvSpPr>
          <p:spPr>
            <a:xfrm>
              <a:off x="5520025" y="2172125"/>
              <a:ext cx="1225" cy="25"/>
            </a:xfrm>
            <a:custGeom>
              <a:avLst/>
              <a:gdLst/>
              <a:ahLst/>
              <a:cxnLst/>
              <a:rect l="l" t="t" r="r" b="b"/>
              <a:pathLst>
                <a:path w="49" h="1" extrusionOk="0">
                  <a:moveTo>
                    <a:pt x="48" y="0"/>
                  </a:moveTo>
                  <a:lnTo>
                    <a:pt x="24" y="0"/>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82"/>
            <p:cNvSpPr/>
            <p:nvPr/>
          </p:nvSpPr>
          <p:spPr>
            <a:xfrm>
              <a:off x="5519425" y="2172725"/>
              <a:ext cx="625" cy="25"/>
            </a:xfrm>
            <a:custGeom>
              <a:avLst/>
              <a:gdLst/>
              <a:ahLst/>
              <a:cxnLst/>
              <a:rect l="l" t="t" r="r" b="b"/>
              <a:pathLst>
                <a:path w="25" h="1" extrusionOk="0">
                  <a:moveTo>
                    <a:pt x="24" y="0"/>
                  </a:moveTo>
                  <a:lnTo>
                    <a:pt x="1" y="0"/>
                  </a:lnTo>
                  <a:cubicBezTo>
                    <a:pt x="1" y="0"/>
                    <a:pt x="13" y="0"/>
                    <a:pt x="13" y="0"/>
                  </a:cubicBezTo>
                  <a:cubicBezTo>
                    <a:pt x="13" y="0"/>
                    <a:pt x="13" y="0"/>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82"/>
            <p:cNvSpPr/>
            <p:nvPr/>
          </p:nvSpPr>
          <p:spPr>
            <a:xfrm>
              <a:off x="5519125" y="2172725"/>
              <a:ext cx="2125" cy="325"/>
            </a:xfrm>
            <a:custGeom>
              <a:avLst/>
              <a:gdLst/>
              <a:ahLst/>
              <a:cxnLst/>
              <a:rect l="l" t="t" r="r" b="b"/>
              <a:pathLst>
                <a:path w="85" h="13" extrusionOk="0">
                  <a:moveTo>
                    <a:pt x="84" y="0"/>
                  </a:moveTo>
                  <a:cubicBezTo>
                    <a:pt x="60" y="0"/>
                    <a:pt x="60" y="12"/>
                    <a:pt x="1" y="12"/>
                  </a:cubicBezTo>
                  <a:lnTo>
                    <a:pt x="36" y="12"/>
                  </a:lnTo>
                  <a:lnTo>
                    <a:pt x="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82"/>
            <p:cNvSpPr/>
            <p:nvPr/>
          </p:nvSpPr>
          <p:spPr>
            <a:xfrm>
              <a:off x="5520025" y="2173325"/>
              <a:ext cx="3425" cy="400"/>
            </a:xfrm>
            <a:custGeom>
              <a:avLst/>
              <a:gdLst/>
              <a:ahLst/>
              <a:cxnLst/>
              <a:rect l="l" t="t" r="r" b="b"/>
              <a:pathLst>
                <a:path w="137" h="16" extrusionOk="0">
                  <a:moveTo>
                    <a:pt x="127" y="8"/>
                  </a:moveTo>
                  <a:cubicBezTo>
                    <a:pt x="125" y="8"/>
                    <a:pt x="121" y="9"/>
                    <a:pt x="118" y="9"/>
                  </a:cubicBezTo>
                  <a:lnTo>
                    <a:pt x="118" y="9"/>
                  </a:lnTo>
                  <a:cubicBezTo>
                    <a:pt x="116" y="9"/>
                    <a:pt x="114" y="9"/>
                    <a:pt x="112" y="9"/>
                  </a:cubicBezTo>
                  <a:cubicBezTo>
                    <a:pt x="104" y="9"/>
                    <a:pt x="95" y="9"/>
                    <a:pt x="86" y="11"/>
                  </a:cubicBezTo>
                  <a:lnTo>
                    <a:pt x="86" y="11"/>
                  </a:lnTo>
                  <a:cubicBezTo>
                    <a:pt x="97" y="10"/>
                    <a:pt x="109" y="9"/>
                    <a:pt x="118" y="9"/>
                  </a:cubicBezTo>
                  <a:lnTo>
                    <a:pt x="118" y="9"/>
                  </a:lnTo>
                  <a:cubicBezTo>
                    <a:pt x="123" y="9"/>
                    <a:pt x="128" y="10"/>
                    <a:pt x="131" y="12"/>
                  </a:cubicBezTo>
                  <a:cubicBezTo>
                    <a:pt x="137" y="9"/>
                    <a:pt x="134" y="8"/>
                    <a:pt x="127" y="8"/>
                  </a:cubicBezTo>
                  <a:close/>
                  <a:moveTo>
                    <a:pt x="12" y="0"/>
                  </a:moveTo>
                  <a:cubicBezTo>
                    <a:pt x="0" y="12"/>
                    <a:pt x="72" y="12"/>
                    <a:pt x="12" y="12"/>
                  </a:cubicBezTo>
                  <a:cubicBezTo>
                    <a:pt x="20" y="14"/>
                    <a:pt x="28" y="15"/>
                    <a:pt x="38" y="15"/>
                  </a:cubicBezTo>
                  <a:cubicBezTo>
                    <a:pt x="53" y="15"/>
                    <a:pt x="70" y="13"/>
                    <a:pt x="86" y="11"/>
                  </a:cubicBezTo>
                  <a:lnTo>
                    <a:pt x="86" y="11"/>
                  </a:lnTo>
                  <a:cubicBezTo>
                    <a:pt x="80" y="11"/>
                    <a:pt x="75" y="11"/>
                    <a:pt x="69" y="11"/>
                  </a:cubicBezTo>
                  <a:cubicBezTo>
                    <a:pt x="52" y="11"/>
                    <a:pt x="39" y="9"/>
                    <a:pt x="48" y="0"/>
                  </a:cubicBezTo>
                  <a:lnTo>
                    <a:pt x="48" y="0"/>
                  </a:lnTo>
                  <a:cubicBezTo>
                    <a:pt x="40" y="4"/>
                    <a:pt x="35" y="5"/>
                    <a:pt x="31" y="5"/>
                  </a:cubicBezTo>
                  <a:cubicBezTo>
                    <a:pt x="23" y="5"/>
                    <a:pt x="20" y="0"/>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82"/>
            <p:cNvSpPr/>
            <p:nvPr/>
          </p:nvSpPr>
          <p:spPr>
            <a:xfrm>
              <a:off x="5521800" y="2173025"/>
              <a:ext cx="1525" cy="325"/>
            </a:xfrm>
            <a:custGeom>
              <a:avLst/>
              <a:gdLst/>
              <a:ahLst/>
              <a:cxnLst/>
              <a:rect l="l" t="t" r="r" b="b"/>
              <a:pathLst>
                <a:path w="61" h="13" extrusionOk="0">
                  <a:moveTo>
                    <a:pt x="37" y="0"/>
                  </a:moveTo>
                  <a:cubicBezTo>
                    <a:pt x="1" y="0"/>
                    <a:pt x="1" y="12"/>
                    <a:pt x="25" y="12"/>
                  </a:cubicBezTo>
                  <a:cubicBezTo>
                    <a:pt x="25" y="12"/>
                    <a:pt x="60" y="0"/>
                    <a:pt x="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82"/>
            <p:cNvSpPr/>
            <p:nvPr/>
          </p:nvSpPr>
          <p:spPr>
            <a:xfrm>
              <a:off x="5520625" y="2173900"/>
              <a:ext cx="325" cy="325"/>
            </a:xfrm>
            <a:custGeom>
              <a:avLst/>
              <a:gdLst/>
              <a:ahLst/>
              <a:cxnLst/>
              <a:rect l="l" t="t" r="r" b="b"/>
              <a:pathLst>
                <a:path w="13" h="13" extrusionOk="0">
                  <a:moveTo>
                    <a:pt x="12" y="1"/>
                  </a:moveTo>
                  <a:lnTo>
                    <a:pt x="0" y="13"/>
                  </a:lnTo>
                  <a:lnTo>
                    <a:pt x="12" y="13"/>
                  </a:lnTo>
                  <a:lnTo>
                    <a:pt x="1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82"/>
            <p:cNvSpPr/>
            <p:nvPr/>
          </p:nvSpPr>
          <p:spPr>
            <a:xfrm>
              <a:off x="5520025" y="2174500"/>
              <a:ext cx="925" cy="25"/>
            </a:xfrm>
            <a:custGeom>
              <a:avLst/>
              <a:gdLst/>
              <a:ahLst/>
              <a:cxnLst/>
              <a:rect l="l" t="t" r="r" b="b"/>
              <a:pathLst>
                <a:path w="37" h="1" extrusionOk="0">
                  <a:moveTo>
                    <a:pt x="36" y="1"/>
                  </a:moveTo>
                  <a:lnTo>
                    <a:pt x="0" y="1"/>
                  </a:lnTo>
                  <a:cubicBezTo>
                    <a:pt x="12" y="1"/>
                    <a:pt x="12" y="1"/>
                    <a:pt x="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82"/>
            <p:cNvSpPr/>
            <p:nvPr/>
          </p:nvSpPr>
          <p:spPr>
            <a:xfrm>
              <a:off x="5519600" y="2174800"/>
              <a:ext cx="1700" cy="325"/>
            </a:xfrm>
            <a:custGeom>
              <a:avLst/>
              <a:gdLst/>
              <a:ahLst/>
              <a:cxnLst/>
              <a:rect l="l" t="t" r="r" b="b"/>
              <a:pathLst>
                <a:path w="68" h="13" extrusionOk="0">
                  <a:moveTo>
                    <a:pt x="53" y="1"/>
                  </a:moveTo>
                  <a:cubicBezTo>
                    <a:pt x="46" y="8"/>
                    <a:pt x="35" y="11"/>
                    <a:pt x="24" y="12"/>
                  </a:cubicBezTo>
                  <a:lnTo>
                    <a:pt x="24" y="12"/>
                  </a:lnTo>
                  <a:cubicBezTo>
                    <a:pt x="43" y="11"/>
                    <a:pt x="67" y="8"/>
                    <a:pt x="53" y="1"/>
                  </a:cubicBezTo>
                  <a:close/>
                  <a:moveTo>
                    <a:pt x="24" y="12"/>
                  </a:moveTo>
                  <a:cubicBezTo>
                    <a:pt x="11" y="12"/>
                    <a:pt x="1" y="12"/>
                    <a:pt x="6" y="12"/>
                  </a:cubicBezTo>
                  <a:cubicBezTo>
                    <a:pt x="10" y="12"/>
                    <a:pt x="17" y="12"/>
                    <a:pt x="24"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82"/>
            <p:cNvSpPr/>
            <p:nvPr/>
          </p:nvSpPr>
          <p:spPr>
            <a:xfrm>
              <a:off x="5522400" y="2175850"/>
              <a:ext cx="625" cy="175"/>
            </a:xfrm>
            <a:custGeom>
              <a:avLst/>
              <a:gdLst/>
              <a:ahLst/>
              <a:cxnLst/>
              <a:rect l="l" t="t" r="r" b="b"/>
              <a:pathLst>
                <a:path w="25" h="7" extrusionOk="0">
                  <a:moveTo>
                    <a:pt x="12" y="1"/>
                  </a:moveTo>
                  <a:cubicBezTo>
                    <a:pt x="9" y="1"/>
                    <a:pt x="5" y="2"/>
                    <a:pt x="1" y="6"/>
                  </a:cubicBezTo>
                  <a:lnTo>
                    <a:pt x="24" y="6"/>
                  </a:lnTo>
                  <a:cubicBezTo>
                    <a:pt x="24" y="6"/>
                    <a:pt x="19" y="1"/>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82"/>
            <p:cNvSpPr/>
            <p:nvPr/>
          </p:nvSpPr>
          <p:spPr>
            <a:xfrm>
              <a:off x="5527475" y="2175100"/>
              <a:ext cx="1200" cy="325"/>
            </a:xfrm>
            <a:custGeom>
              <a:avLst/>
              <a:gdLst/>
              <a:ahLst/>
              <a:cxnLst/>
              <a:rect l="l" t="t" r="r" b="b"/>
              <a:pathLst>
                <a:path w="48" h="13" extrusionOk="0">
                  <a:moveTo>
                    <a:pt x="12" y="0"/>
                  </a:moveTo>
                  <a:cubicBezTo>
                    <a:pt x="0" y="0"/>
                    <a:pt x="0" y="0"/>
                    <a:pt x="0" y="12"/>
                  </a:cubicBezTo>
                  <a:cubicBezTo>
                    <a:pt x="48" y="0"/>
                    <a:pt x="0" y="0"/>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82"/>
            <p:cNvSpPr/>
            <p:nvPr/>
          </p:nvSpPr>
          <p:spPr>
            <a:xfrm>
              <a:off x="5520625" y="2176300"/>
              <a:ext cx="625" cy="25"/>
            </a:xfrm>
            <a:custGeom>
              <a:avLst/>
              <a:gdLst/>
              <a:ahLst/>
              <a:cxnLst/>
              <a:rect l="l" t="t" r="r" b="b"/>
              <a:pathLst>
                <a:path w="25" h="1" extrusionOk="0">
                  <a:moveTo>
                    <a:pt x="24" y="0"/>
                  </a:moveTo>
                  <a:cubicBezTo>
                    <a:pt x="12" y="0"/>
                    <a:pt x="24" y="0"/>
                    <a:pt x="24" y="0"/>
                  </a:cubicBezTo>
                  <a:cubicBezTo>
                    <a:pt x="0" y="0"/>
                    <a:pt x="0" y="0"/>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82"/>
            <p:cNvSpPr/>
            <p:nvPr/>
          </p:nvSpPr>
          <p:spPr>
            <a:xfrm>
              <a:off x="5520150" y="2176300"/>
              <a:ext cx="3175" cy="600"/>
            </a:xfrm>
            <a:custGeom>
              <a:avLst/>
              <a:gdLst/>
              <a:ahLst/>
              <a:cxnLst/>
              <a:rect l="l" t="t" r="r" b="b"/>
              <a:pathLst>
                <a:path w="127" h="24" extrusionOk="0">
                  <a:moveTo>
                    <a:pt x="44" y="7"/>
                  </a:moveTo>
                  <a:cubicBezTo>
                    <a:pt x="24" y="8"/>
                    <a:pt x="0" y="12"/>
                    <a:pt x="7" y="12"/>
                  </a:cubicBezTo>
                  <a:lnTo>
                    <a:pt x="44" y="7"/>
                  </a:lnTo>
                  <a:close/>
                  <a:moveTo>
                    <a:pt x="91" y="0"/>
                  </a:moveTo>
                  <a:lnTo>
                    <a:pt x="44" y="7"/>
                  </a:lnTo>
                  <a:lnTo>
                    <a:pt x="44" y="7"/>
                  </a:lnTo>
                  <a:cubicBezTo>
                    <a:pt x="45" y="7"/>
                    <a:pt x="47" y="7"/>
                    <a:pt x="49" y="7"/>
                  </a:cubicBezTo>
                  <a:cubicBezTo>
                    <a:pt x="59" y="7"/>
                    <a:pt x="67" y="8"/>
                    <a:pt x="67" y="12"/>
                  </a:cubicBezTo>
                  <a:lnTo>
                    <a:pt x="31" y="12"/>
                  </a:lnTo>
                  <a:cubicBezTo>
                    <a:pt x="7" y="24"/>
                    <a:pt x="7" y="24"/>
                    <a:pt x="31" y="24"/>
                  </a:cubicBezTo>
                  <a:cubicBezTo>
                    <a:pt x="55" y="24"/>
                    <a:pt x="103" y="12"/>
                    <a:pt x="126" y="12"/>
                  </a:cubicBezTo>
                  <a:cubicBezTo>
                    <a:pt x="114" y="12"/>
                    <a:pt x="31" y="12"/>
                    <a:pt x="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82"/>
            <p:cNvSpPr/>
            <p:nvPr/>
          </p:nvSpPr>
          <p:spPr>
            <a:xfrm>
              <a:off x="5524775" y="2175700"/>
              <a:ext cx="2425" cy="325"/>
            </a:xfrm>
            <a:custGeom>
              <a:avLst/>
              <a:gdLst/>
              <a:ahLst/>
              <a:cxnLst/>
              <a:rect l="l" t="t" r="r" b="b"/>
              <a:pathLst>
                <a:path w="97" h="13" extrusionOk="0">
                  <a:moveTo>
                    <a:pt x="25" y="0"/>
                  </a:moveTo>
                  <a:lnTo>
                    <a:pt x="1" y="12"/>
                  </a:lnTo>
                  <a:cubicBezTo>
                    <a:pt x="9" y="8"/>
                    <a:pt x="15" y="7"/>
                    <a:pt x="21" y="7"/>
                  </a:cubicBezTo>
                  <a:cubicBezTo>
                    <a:pt x="33" y="7"/>
                    <a:pt x="41" y="12"/>
                    <a:pt x="49" y="12"/>
                  </a:cubicBezTo>
                  <a:cubicBezTo>
                    <a:pt x="96" y="0"/>
                    <a:pt x="37" y="0"/>
                    <a:pt x="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82"/>
            <p:cNvSpPr/>
            <p:nvPr/>
          </p:nvSpPr>
          <p:spPr>
            <a:xfrm>
              <a:off x="5522700" y="2177475"/>
              <a:ext cx="625" cy="325"/>
            </a:xfrm>
            <a:custGeom>
              <a:avLst/>
              <a:gdLst/>
              <a:ahLst/>
              <a:cxnLst/>
              <a:rect l="l" t="t" r="r" b="b"/>
              <a:pathLst>
                <a:path w="25" h="13" extrusionOk="0">
                  <a:moveTo>
                    <a:pt x="1" y="1"/>
                  </a:moveTo>
                  <a:lnTo>
                    <a:pt x="12" y="13"/>
                  </a:lnTo>
                  <a:lnTo>
                    <a:pt x="2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82"/>
            <p:cNvSpPr/>
            <p:nvPr/>
          </p:nvSpPr>
          <p:spPr>
            <a:xfrm>
              <a:off x="5521800" y="2177775"/>
              <a:ext cx="925" cy="25"/>
            </a:xfrm>
            <a:custGeom>
              <a:avLst/>
              <a:gdLst/>
              <a:ahLst/>
              <a:cxnLst/>
              <a:rect l="l" t="t" r="r" b="b"/>
              <a:pathLst>
                <a:path w="37" h="1" extrusionOk="0">
                  <a:moveTo>
                    <a:pt x="25" y="1"/>
                  </a:moveTo>
                  <a:lnTo>
                    <a:pt x="1" y="1"/>
                  </a:lnTo>
                  <a:lnTo>
                    <a:pt x="3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82"/>
            <p:cNvSpPr/>
            <p:nvPr/>
          </p:nvSpPr>
          <p:spPr>
            <a:xfrm>
              <a:off x="5521500" y="2177775"/>
              <a:ext cx="325" cy="325"/>
            </a:xfrm>
            <a:custGeom>
              <a:avLst/>
              <a:gdLst/>
              <a:ahLst/>
              <a:cxnLst/>
              <a:rect l="l" t="t" r="r" b="b"/>
              <a:pathLst>
                <a:path w="13" h="13" extrusionOk="0">
                  <a:moveTo>
                    <a:pt x="13" y="13"/>
                  </a:moveTo>
                  <a:lnTo>
                    <a:pt x="13" y="13"/>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82"/>
            <p:cNvSpPr/>
            <p:nvPr/>
          </p:nvSpPr>
          <p:spPr>
            <a:xfrm>
              <a:off x="5521800" y="2178250"/>
              <a:ext cx="600" cy="150"/>
            </a:xfrm>
            <a:custGeom>
              <a:avLst/>
              <a:gdLst/>
              <a:ahLst/>
              <a:cxnLst/>
              <a:rect l="l" t="t" r="r" b="b"/>
              <a:pathLst>
                <a:path w="24" h="6" extrusionOk="0">
                  <a:moveTo>
                    <a:pt x="20" y="0"/>
                  </a:moveTo>
                  <a:cubicBezTo>
                    <a:pt x="18" y="0"/>
                    <a:pt x="13" y="1"/>
                    <a:pt x="1" y="5"/>
                  </a:cubicBezTo>
                  <a:lnTo>
                    <a:pt x="13" y="5"/>
                  </a:lnTo>
                  <a:cubicBezTo>
                    <a:pt x="13" y="5"/>
                    <a:pt x="23" y="0"/>
                    <a:pt x="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82"/>
            <p:cNvSpPr/>
            <p:nvPr/>
          </p:nvSpPr>
          <p:spPr>
            <a:xfrm>
              <a:off x="5536400" y="2178075"/>
              <a:ext cx="1200" cy="325"/>
            </a:xfrm>
            <a:custGeom>
              <a:avLst/>
              <a:gdLst/>
              <a:ahLst/>
              <a:cxnLst/>
              <a:rect l="l" t="t" r="r" b="b"/>
              <a:pathLst>
                <a:path w="48" h="13" extrusionOk="0">
                  <a:moveTo>
                    <a:pt x="48" y="1"/>
                  </a:moveTo>
                  <a:cubicBezTo>
                    <a:pt x="24" y="1"/>
                    <a:pt x="12" y="12"/>
                    <a:pt x="0" y="12"/>
                  </a:cubicBezTo>
                  <a:lnTo>
                    <a:pt x="36" y="12"/>
                  </a:lnTo>
                  <a:cubicBezTo>
                    <a:pt x="36" y="12"/>
                    <a:pt x="36" y="1"/>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82"/>
            <p:cNvSpPr/>
            <p:nvPr/>
          </p:nvSpPr>
          <p:spPr>
            <a:xfrm>
              <a:off x="5535500" y="2178375"/>
              <a:ext cx="1675" cy="325"/>
            </a:xfrm>
            <a:custGeom>
              <a:avLst/>
              <a:gdLst/>
              <a:ahLst/>
              <a:cxnLst/>
              <a:rect l="l" t="t" r="r" b="b"/>
              <a:pathLst>
                <a:path w="67" h="13" extrusionOk="0">
                  <a:moveTo>
                    <a:pt x="24" y="0"/>
                  </a:moveTo>
                  <a:cubicBezTo>
                    <a:pt x="1" y="0"/>
                    <a:pt x="36" y="0"/>
                    <a:pt x="24" y="12"/>
                  </a:cubicBezTo>
                  <a:lnTo>
                    <a:pt x="60" y="12"/>
                  </a:lnTo>
                  <a:cubicBezTo>
                    <a:pt x="66" y="6"/>
                    <a:pt x="57" y="6"/>
                    <a:pt x="47" y="6"/>
                  </a:cubicBezTo>
                  <a:cubicBezTo>
                    <a:pt x="36" y="6"/>
                    <a:pt x="24" y="6"/>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82"/>
            <p:cNvSpPr/>
            <p:nvPr/>
          </p:nvSpPr>
          <p:spPr>
            <a:xfrm>
              <a:off x="5534025" y="2181950"/>
              <a:ext cx="2100" cy="625"/>
            </a:xfrm>
            <a:custGeom>
              <a:avLst/>
              <a:gdLst/>
              <a:ahLst/>
              <a:cxnLst/>
              <a:rect l="l" t="t" r="r" b="b"/>
              <a:pathLst>
                <a:path w="84" h="25" extrusionOk="0">
                  <a:moveTo>
                    <a:pt x="48" y="0"/>
                  </a:moveTo>
                  <a:cubicBezTo>
                    <a:pt x="36" y="6"/>
                    <a:pt x="30" y="9"/>
                    <a:pt x="24" y="9"/>
                  </a:cubicBezTo>
                  <a:cubicBezTo>
                    <a:pt x="18" y="9"/>
                    <a:pt x="12" y="6"/>
                    <a:pt x="0" y="0"/>
                  </a:cubicBezTo>
                  <a:lnTo>
                    <a:pt x="0" y="0"/>
                  </a:lnTo>
                  <a:cubicBezTo>
                    <a:pt x="24" y="12"/>
                    <a:pt x="12" y="12"/>
                    <a:pt x="24" y="24"/>
                  </a:cubicBezTo>
                  <a:lnTo>
                    <a:pt x="71" y="24"/>
                  </a:lnTo>
                  <a:lnTo>
                    <a:pt x="48" y="12"/>
                  </a:lnTo>
                  <a:lnTo>
                    <a:pt x="71" y="12"/>
                  </a:lnTo>
                  <a:cubicBezTo>
                    <a:pt x="83" y="6"/>
                    <a:pt x="74" y="6"/>
                    <a:pt x="64" y="6"/>
                  </a:cubicBezTo>
                  <a:cubicBezTo>
                    <a:pt x="54" y="6"/>
                    <a:pt x="42" y="6"/>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82"/>
            <p:cNvSpPr/>
            <p:nvPr/>
          </p:nvSpPr>
          <p:spPr>
            <a:xfrm>
              <a:off x="5564675" y="2174500"/>
              <a:ext cx="25" cy="325"/>
            </a:xfrm>
            <a:custGeom>
              <a:avLst/>
              <a:gdLst/>
              <a:ahLst/>
              <a:cxnLst/>
              <a:rect l="l" t="t" r="r" b="b"/>
              <a:pathLst>
                <a:path w="1" h="13" extrusionOk="0">
                  <a:moveTo>
                    <a:pt x="0" y="13"/>
                  </a:moveTo>
                  <a:cubicBezTo>
                    <a:pt x="0" y="13"/>
                    <a:pt x="0" y="13"/>
                    <a:pt x="0" y="1"/>
                  </a:cubicBezTo>
                  <a:lnTo>
                    <a:pt x="0" y="1"/>
                  </a:lnTo>
                  <a:lnTo>
                    <a:pt x="0" y="13"/>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82"/>
            <p:cNvSpPr/>
            <p:nvPr/>
          </p:nvSpPr>
          <p:spPr>
            <a:xfrm>
              <a:off x="5540550" y="2156225"/>
              <a:ext cx="1225" cy="1350"/>
            </a:xfrm>
            <a:custGeom>
              <a:avLst/>
              <a:gdLst/>
              <a:ahLst/>
              <a:cxnLst/>
              <a:rect l="l" t="t" r="r" b="b"/>
              <a:pathLst>
                <a:path w="49" h="54" extrusionOk="0">
                  <a:moveTo>
                    <a:pt x="28" y="0"/>
                  </a:moveTo>
                  <a:cubicBezTo>
                    <a:pt x="23" y="0"/>
                    <a:pt x="21" y="5"/>
                    <a:pt x="13" y="5"/>
                  </a:cubicBezTo>
                  <a:lnTo>
                    <a:pt x="1" y="53"/>
                  </a:lnTo>
                  <a:cubicBezTo>
                    <a:pt x="25" y="41"/>
                    <a:pt x="1" y="41"/>
                    <a:pt x="13" y="17"/>
                  </a:cubicBezTo>
                  <a:lnTo>
                    <a:pt x="13" y="17"/>
                  </a:lnTo>
                  <a:cubicBezTo>
                    <a:pt x="25" y="17"/>
                    <a:pt x="25" y="41"/>
                    <a:pt x="25" y="41"/>
                  </a:cubicBezTo>
                  <a:cubicBezTo>
                    <a:pt x="49" y="5"/>
                    <a:pt x="1" y="29"/>
                    <a:pt x="37" y="5"/>
                  </a:cubicBezTo>
                  <a:cubicBezTo>
                    <a:pt x="33" y="1"/>
                    <a:pt x="30" y="0"/>
                    <a:pt x="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82"/>
            <p:cNvSpPr/>
            <p:nvPr/>
          </p:nvSpPr>
          <p:spPr>
            <a:xfrm>
              <a:off x="5562875" y="2170925"/>
              <a:ext cx="1525" cy="2700"/>
            </a:xfrm>
            <a:custGeom>
              <a:avLst/>
              <a:gdLst/>
              <a:ahLst/>
              <a:cxnLst/>
              <a:rect l="l" t="t" r="r" b="b"/>
              <a:pathLst>
                <a:path w="61" h="108" extrusionOk="0">
                  <a:moveTo>
                    <a:pt x="60" y="1"/>
                  </a:moveTo>
                  <a:cubicBezTo>
                    <a:pt x="38" y="34"/>
                    <a:pt x="26" y="78"/>
                    <a:pt x="5" y="103"/>
                  </a:cubicBezTo>
                  <a:lnTo>
                    <a:pt x="5" y="103"/>
                  </a:lnTo>
                  <a:cubicBezTo>
                    <a:pt x="5" y="103"/>
                    <a:pt x="4" y="103"/>
                    <a:pt x="4" y="103"/>
                  </a:cubicBezTo>
                  <a:cubicBezTo>
                    <a:pt x="2" y="103"/>
                    <a:pt x="1" y="104"/>
                    <a:pt x="1" y="108"/>
                  </a:cubicBezTo>
                  <a:cubicBezTo>
                    <a:pt x="2" y="106"/>
                    <a:pt x="4" y="105"/>
                    <a:pt x="5" y="103"/>
                  </a:cubicBezTo>
                  <a:lnTo>
                    <a:pt x="5" y="103"/>
                  </a:lnTo>
                  <a:cubicBezTo>
                    <a:pt x="9" y="104"/>
                    <a:pt x="13" y="108"/>
                    <a:pt x="13" y="108"/>
                  </a:cubicBezTo>
                  <a:cubicBezTo>
                    <a:pt x="13" y="84"/>
                    <a:pt x="37" y="60"/>
                    <a:pt x="49" y="37"/>
                  </a:cubicBezTo>
                  <a:lnTo>
                    <a:pt x="49" y="48"/>
                  </a:lnTo>
                  <a:cubicBezTo>
                    <a:pt x="60" y="25"/>
                    <a:pt x="60" y="25"/>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82"/>
            <p:cNvSpPr/>
            <p:nvPr/>
          </p:nvSpPr>
          <p:spPr>
            <a:xfrm>
              <a:off x="5562875" y="2173600"/>
              <a:ext cx="325" cy="625"/>
            </a:xfrm>
            <a:custGeom>
              <a:avLst/>
              <a:gdLst/>
              <a:ahLst/>
              <a:cxnLst/>
              <a:rect l="l" t="t" r="r" b="b"/>
              <a:pathLst>
                <a:path w="13" h="25" extrusionOk="0">
                  <a:moveTo>
                    <a:pt x="13" y="1"/>
                  </a:moveTo>
                  <a:cubicBezTo>
                    <a:pt x="1" y="13"/>
                    <a:pt x="1" y="13"/>
                    <a:pt x="1" y="13"/>
                  </a:cubicBezTo>
                  <a:cubicBezTo>
                    <a:pt x="1" y="13"/>
                    <a:pt x="1" y="25"/>
                    <a:pt x="1" y="25"/>
                  </a:cubicBezTo>
                  <a:cubicBezTo>
                    <a:pt x="13" y="13"/>
                    <a:pt x="13" y="13"/>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82"/>
            <p:cNvSpPr/>
            <p:nvPr/>
          </p:nvSpPr>
          <p:spPr>
            <a:xfrm>
              <a:off x="5545025" y="2159025"/>
              <a:ext cx="325" cy="325"/>
            </a:xfrm>
            <a:custGeom>
              <a:avLst/>
              <a:gdLst/>
              <a:ahLst/>
              <a:cxnLst/>
              <a:rect l="l" t="t" r="r" b="b"/>
              <a:pathLst>
                <a:path w="13" h="13" extrusionOk="0">
                  <a:moveTo>
                    <a:pt x="1" y="1"/>
                  </a:moveTo>
                  <a:lnTo>
                    <a:pt x="12" y="12"/>
                  </a:lnTo>
                  <a:cubicBezTo>
                    <a:pt x="12" y="1"/>
                    <a:pt x="12"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82"/>
            <p:cNvSpPr/>
            <p:nvPr/>
          </p:nvSpPr>
          <p:spPr>
            <a:xfrm>
              <a:off x="5566450" y="2174500"/>
              <a:ext cx="325" cy="325"/>
            </a:xfrm>
            <a:custGeom>
              <a:avLst/>
              <a:gdLst/>
              <a:ahLst/>
              <a:cxnLst/>
              <a:rect l="l" t="t" r="r" b="b"/>
              <a:pathLst>
                <a:path w="13" h="13" extrusionOk="0">
                  <a:moveTo>
                    <a:pt x="1" y="1"/>
                  </a:moveTo>
                  <a:cubicBezTo>
                    <a:pt x="1" y="1"/>
                    <a:pt x="13" y="13"/>
                    <a:pt x="13" y="13"/>
                  </a:cubicBezTo>
                  <a:cubicBezTo>
                    <a:pt x="13" y="13"/>
                    <a:pt x="13" y="13"/>
                    <a:pt x="13" y="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82"/>
            <p:cNvSpPr/>
            <p:nvPr/>
          </p:nvSpPr>
          <p:spPr>
            <a:xfrm>
              <a:off x="5551275" y="2178375"/>
              <a:ext cx="725" cy="750"/>
            </a:xfrm>
            <a:custGeom>
              <a:avLst/>
              <a:gdLst/>
              <a:ahLst/>
              <a:cxnLst/>
              <a:rect l="l" t="t" r="r" b="b"/>
              <a:pathLst>
                <a:path w="29" h="30" extrusionOk="0">
                  <a:moveTo>
                    <a:pt x="28" y="10"/>
                  </a:moveTo>
                  <a:cubicBezTo>
                    <a:pt x="28" y="10"/>
                    <a:pt x="27" y="11"/>
                    <a:pt x="24" y="14"/>
                  </a:cubicBezTo>
                  <a:lnTo>
                    <a:pt x="24" y="14"/>
                  </a:lnTo>
                  <a:cubicBezTo>
                    <a:pt x="27" y="12"/>
                    <a:pt x="29" y="10"/>
                    <a:pt x="28" y="10"/>
                  </a:cubicBezTo>
                  <a:close/>
                  <a:moveTo>
                    <a:pt x="12" y="0"/>
                  </a:moveTo>
                  <a:lnTo>
                    <a:pt x="1" y="24"/>
                  </a:lnTo>
                  <a:cubicBezTo>
                    <a:pt x="1" y="28"/>
                    <a:pt x="2" y="30"/>
                    <a:pt x="4" y="30"/>
                  </a:cubicBezTo>
                  <a:cubicBezTo>
                    <a:pt x="7" y="30"/>
                    <a:pt x="12" y="24"/>
                    <a:pt x="12" y="24"/>
                  </a:cubicBezTo>
                  <a:cubicBezTo>
                    <a:pt x="18" y="19"/>
                    <a:pt x="21" y="16"/>
                    <a:pt x="24" y="14"/>
                  </a:cubicBezTo>
                  <a:lnTo>
                    <a:pt x="24" y="14"/>
                  </a:lnTo>
                  <a:cubicBezTo>
                    <a:pt x="22" y="14"/>
                    <a:pt x="21" y="15"/>
                    <a:pt x="20" y="15"/>
                  </a:cubicBezTo>
                  <a:cubicBezTo>
                    <a:pt x="16" y="15"/>
                    <a:pt x="12" y="12"/>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82"/>
            <p:cNvSpPr/>
            <p:nvPr/>
          </p:nvSpPr>
          <p:spPr>
            <a:xfrm>
              <a:off x="5540850" y="2156350"/>
              <a:ext cx="25" cy="25"/>
            </a:xfrm>
            <a:custGeom>
              <a:avLst/>
              <a:gdLst/>
              <a:ahLst/>
              <a:cxnLst/>
              <a:rect l="l" t="t" r="r" b="b"/>
              <a:pathLst>
                <a:path w="1" h="1" extrusionOk="0">
                  <a:moveTo>
                    <a:pt x="1" y="0"/>
                  </a:moveTo>
                  <a:lnTo>
                    <a:pt x="1" y="0"/>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82"/>
            <p:cNvSpPr/>
            <p:nvPr/>
          </p:nvSpPr>
          <p:spPr>
            <a:xfrm>
              <a:off x="5564075" y="2174625"/>
              <a:ext cx="625" cy="500"/>
            </a:xfrm>
            <a:custGeom>
              <a:avLst/>
              <a:gdLst/>
              <a:ahLst/>
              <a:cxnLst/>
              <a:rect l="l" t="t" r="r" b="b"/>
              <a:pathLst>
                <a:path w="25" h="20" extrusionOk="0">
                  <a:moveTo>
                    <a:pt x="5" y="1"/>
                  </a:moveTo>
                  <a:cubicBezTo>
                    <a:pt x="5" y="1"/>
                    <a:pt x="3" y="3"/>
                    <a:pt x="1" y="8"/>
                  </a:cubicBezTo>
                  <a:lnTo>
                    <a:pt x="10" y="12"/>
                  </a:lnTo>
                  <a:lnTo>
                    <a:pt x="10" y="12"/>
                  </a:lnTo>
                  <a:cubicBezTo>
                    <a:pt x="7" y="8"/>
                    <a:pt x="7" y="1"/>
                    <a:pt x="5" y="1"/>
                  </a:cubicBezTo>
                  <a:close/>
                  <a:moveTo>
                    <a:pt x="24" y="8"/>
                  </a:moveTo>
                  <a:cubicBezTo>
                    <a:pt x="20" y="12"/>
                    <a:pt x="17" y="14"/>
                    <a:pt x="14" y="14"/>
                  </a:cubicBezTo>
                  <a:lnTo>
                    <a:pt x="14" y="14"/>
                  </a:lnTo>
                  <a:lnTo>
                    <a:pt x="10" y="12"/>
                  </a:lnTo>
                  <a:lnTo>
                    <a:pt x="10" y="12"/>
                  </a:lnTo>
                  <a:cubicBezTo>
                    <a:pt x="11" y="14"/>
                    <a:pt x="12" y="14"/>
                    <a:pt x="13" y="14"/>
                  </a:cubicBezTo>
                  <a:cubicBezTo>
                    <a:pt x="14" y="14"/>
                    <a:pt x="14" y="14"/>
                    <a:pt x="14" y="14"/>
                  </a:cubicBezTo>
                  <a:lnTo>
                    <a:pt x="14" y="14"/>
                  </a:lnTo>
                  <a:lnTo>
                    <a:pt x="24" y="19"/>
                  </a:lnTo>
                  <a:lnTo>
                    <a:pt x="24" y="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82"/>
            <p:cNvSpPr/>
            <p:nvPr/>
          </p:nvSpPr>
          <p:spPr>
            <a:xfrm>
              <a:off x="5284275" y="2152475"/>
              <a:ext cx="327450" cy="249875"/>
            </a:xfrm>
            <a:custGeom>
              <a:avLst/>
              <a:gdLst/>
              <a:ahLst/>
              <a:cxnLst/>
              <a:rect l="l" t="t" r="r" b="b"/>
              <a:pathLst>
                <a:path w="13098" h="9995" extrusionOk="0">
                  <a:moveTo>
                    <a:pt x="9680" y="1"/>
                  </a:moveTo>
                  <a:cubicBezTo>
                    <a:pt x="9671" y="1"/>
                    <a:pt x="9648" y="1"/>
                    <a:pt x="9628" y="6"/>
                  </a:cubicBezTo>
                  <a:lnTo>
                    <a:pt x="9628" y="6"/>
                  </a:lnTo>
                  <a:cubicBezTo>
                    <a:pt x="9652" y="6"/>
                    <a:pt x="9688" y="1"/>
                    <a:pt x="9680" y="1"/>
                  </a:cubicBezTo>
                  <a:close/>
                  <a:moveTo>
                    <a:pt x="9609" y="13"/>
                  </a:moveTo>
                  <a:cubicBezTo>
                    <a:pt x="9601" y="13"/>
                    <a:pt x="9603" y="13"/>
                    <a:pt x="9609" y="13"/>
                  </a:cubicBezTo>
                  <a:lnTo>
                    <a:pt x="9609" y="13"/>
                  </a:lnTo>
                  <a:cubicBezTo>
                    <a:pt x="9609" y="13"/>
                    <a:pt x="9609" y="13"/>
                    <a:pt x="9609" y="13"/>
                  </a:cubicBezTo>
                  <a:close/>
                  <a:moveTo>
                    <a:pt x="9609" y="1"/>
                  </a:moveTo>
                  <a:lnTo>
                    <a:pt x="9609" y="1"/>
                  </a:lnTo>
                  <a:cubicBezTo>
                    <a:pt x="9597" y="13"/>
                    <a:pt x="9573" y="13"/>
                    <a:pt x="9549" y="13"/>
                  </a:cubicBezTo>
                  <a:cubicBezTo>
                    <a:pt x="9549" y="13"/>
                    <a:pt x="9538" y="24"/>
                    <a:pt x="9561" y="24"/>
                  </a:cubicBezTo>
                  <a:lnTo>
                    <a:pt x="9573" y="13"/>
                  </a:lnTo>
                  <a:lnTo>
                    <a:pt x="9609" y="13"/>
                  </a:lnTo>
                  <a:cubicBezTo>
                    <a:pt x="9615" y="10"/>
                    <a:pt x="9621" y="8"/>
                    <a:pt x="9628" y="6"/>
                  </a:cubicBezTo>
                  <a:lnTo>
                    <a:pt x="9628" y="6"/>
                  </a:lnTo>
                  <a:cubicBezTo>
                    <a:pt x="9627" y="6"/>
                    <a:pt x="9626" y="6"/>
                    <a:pt x="9625" y="6"/>
                  </a:cubicBezTo>
                  <a:cubicBezTo>
                    <a:pt x="9613" y="6"/>
                    <a:pt x="9605" y="5"/>
                    <a:pt x="9609" y="1"/>
                  </a:cubicBezTo>
                  <a:close/>
                  <a:moveTo>
                    <a:pt x="9692" y="9"/>
                  </a:moveTo>
                  <a:cubicBezTo>
                    <a:pt x="9683" y="9"/>
                    <a:pt x="9672" y="10"/>
                    <a:pt x="9657" y="13"/>
                  </a:cubicBezTo>
                  <a:lnTo>
                    <a:pt x="9657" y="24"/>
                  </a:lnTo>
                  <a:cubicBezTo>
                    <a:pt x="9649" y="17"/>
                    <a:pt x="9621" y="14"/>
                    <a:pt x="9609" y="13"/>
                  </a:cubicBezTo>
                  <a:lnTo>
                    <a:pt x="9609" y="13"/>
                  </a:lnTo>
                  <a:cubicBezTo>
                    <a:pt x="9608" y="24"/>
                    <a:pt x="9573" y="24"/>
                    <a:pt x="9561" y="24"/>
                  </a:cubicBezTo>
                  <a:cubicBezTo>
                    <a:pt x="9559" y="27"/>
                    <a:pt x="9561" y="28"/>
                    <a:pt x="9565" y="28"/>
                  </a:cubicBezTo>
                  <a:cubicBezTo>
                    <a:pt x="9577" y="28"/>
                    <a:pt x="9608" y="21"/>
                    <a:pt x="9623" y="21"/>
                  </a:cubicBezTo>
                  <a:cubicBezTo>
                    <a:pt x="9629" y="21"/>
                    <a:pt x="9633" y="22"/>
                    <a:pt x="9633" y="24"/>
                  </a:cubicBezTo>
                  <a:lnTo>
                    <a:pt x="9621" y="24"/>
                  </a:lnTo>
                  <a:cubicBezTo>
                    <a:pt x="9645" y="36"/>
                    <a:pt x="9645" y="36"/>
                    <a:pt x="9692" y="36"/>
                  </a:cubicBezTo>
                  <a:cubicBezTo>
                    <a:pt x="9700" y="32"/>
                    <a:pt x="9708" y="31"/>
                    <a:pt x="9716" y="31"/>
                  </a:cubicBezTo>
                  <a:cubicBezTo>
                    <a:pt x="9732" y="31"/>
                    <a:pt x="9748" y="36"/>
                    <a:pt x="9764" y="36"/>
                  </a:cubicBezTo>
                  <a:cubicBezTo>
                    <a:pt x="9776" y="30"/>
                    <a:pt x="9761" y="30"/>
                    <a:pt x="9750" y="30"/>
                  </a:cubicBezTo>
                  <a:cubicBezTo>
                    <a:pt x="9740" y="30"/>
                    <a:pt x="9734" y="30"/>
                    <a:pt x="9764" y="24"/>
                  </a:cubicBezTo>
                  <a:lnTo>
                    <a:pt x="9788" y="13"/>
                  </a:lnTo>
                  <a:lnTo>
                    <a:pt x="9788" y="13"/>
                  </a:lnTo>
                  <a:cubicBezTo>
                    <a:pt x="9773" y="15"/>
                    <a:pt x="9761" y="16"/>
                    <a:pt x="9752" y="16"/>
                  </a:cubicBezTo>
                  <a:cubicBezTo>
                    <a:pt x="9727" y="16"/>
                    <a:pt x="9718" y="9"/>
                    <a:pt x="9692" y="9"/>
                  </a:cubicBezTo>
                  <a:close/>
                  <a:moveTo>
                    <a:pt x="9692" y="36"/>
                  </a:moveTo>
                  <a:cubicBezTo>
                    <a:pt x="9645" y="36"/>
                    <a:pt x="9704" y="36"/>
                    <a:pt x="9680" y="48"/>
                  </a:cubicBezTo>
                  <a:lnTo>
                    <a:pt x="9728" y="36"/>
                  </a:lnTo>
                  <a:close/>
                  <a:moveTo>
                    <a:pt x="9823" y="84"/>
                  </a:moveTo>
                  <a:cubicBezTo>
                    <a:pt x="9817" y="84"/>
                    <a:pt x="9812" y="84"/>
                    <a:pt x="9807" y="85"/>
                  </a:cubicBezTo>
                  <a:lnTo>
                    <a:pt x="9807" y="85"/>
                  </a:lnTo>
                  <a:cubicBezTo>
                    <a:pt x="9795" y="88"/>
                    <a:pt x="9793" y="89"/>
                    <a:pt x="9796" y="89"/>
                  </a:cubicBezTo>
                  <a:cubicBezTo>
                    <a:pt x="9802" y="89"/>
                    <a:pt x="9831" y="84"/>
                    <a:pt x="9823" y="84"/>
                  </a:cubicBezTo>
                  <a:close/>
                  <a:moveTo>
                    <a:pt x="9728" y="84"/>
                  </a:moveTo>
                  <a:cubicBezTo>
                    <a:pt x="9716" y="90"/>
                    <a:pt x="9695" y="90"/>
                    <a:pt x="9672" y="90"/>
                  </a:cubicBezTo>
                  <a:cubicBezTo>
                    <a:pt x="9648" y="90"/>
                    <a:pt x="9621" y="90"/>
                    <a:pt x="9597" y="96"/>
                  </a:cubicBezTo>
                  <a:lnTo>
                    <a:pt x="9597" y="85"/>
                  </a:lnTo>
                  <a:lnTo>
                    <a:pt x="9597" y="85"/>
                  </a:lnTo>
                  <a:cubicBezTo>
                    <a:pt x="9617" y="87"/>
                    <a:pt x="9634" y="89"/>
                    <a:pt x="9650" y="89"/>
                  </a:cubicBezTo>
                  <a:cubicBezTo>
                    <a:pt x="9663" y="89"/>
                    <a:pt x="9676" y="88"/>
                    <a:pt x="9692" y="84"/>
                  </a:cubicBezTo>
                  <a:close/>
                  <a:moveTo>
                    <a:pt x="9990" y="132"/>
                  </a:moveTo>
                  <a:cubicBezTo>
                    <a:pt x="9988" y="134"/>
                    <a:pt x="9986" y="137"/>
                    <a:pt x="9984" y="140"/>
                  </a:cubicBezTo>
                  <a:lnTo>
                    <a:pt x="9984" y="140"/>
                  </a:lnTo>
                  <a:cubicBezTo>
                    <a:pt x="9986" y="137"/>
                    <a:pt x="9988" y="135"/>
                    <a:pt x="9990" y="132"/>
                  </a:cubicBezTo>
                  <a:close/>
                  <a:moveTo>
                    <a:pt x="9657" y="137"/>
                  </a:moveTo>
                  <a:cubicBezTo>
                    <a:pt x="9657" y="139"/>
                    <a:pt x="9657" y="141"/>
                    <a:pt x="9657" y="143"/>
                  </a:cubicBezTo>
                  <a:lnTo>
                    <a:pt x="9645" y="143"/>
                  </a:lnTo>
                  <a:cubicBezTo>
                    <a:pt x="9647" y="141"/>
                    <a:pt x="9651" y="139"/>
                    <a:pt x="9657" y="137"/>
                  </a:cubicBezTo>
                  <a:close/>
                  <a:moveTo>
                    <a:pt x="9752" y="155"/>
                  </a:moveTo>
                  <a:cubicBezTo>
                    <a:pt x="9752" y="155"/>
                    <a:pt x="9752" y="155"/>
                    <a:pt x="9752" y="167"/>
                  </a:cubicBezTo>
                  <a:cubicBezTo>
                    <a:pt x="9740" y="167"/>
                    <a:pt x="9740" y="167"/>
                    <a:pt x="9740" y="155"/>
                  </a:cubicBezTo>
                  <a:close/>
                  <a:moveTo>
                    <a:pt x="9800" y="143"/>
                  </a:moveTo>
                  <a:cubicBezTo>
                    <a:pt x="9800" y="143"/>
                    <a:pt x="9788" y="143"/>
                    <a:pt x="9788" y="155"/>
                  </a:cubicBezTo>
                  <a:cubicBezTo>
                    <a:pt x="9788" y="155"/>
                    <a:pt x="9788" y="155"/>
                    <a:pt x="9788" y="167"/>
                  </a:cubicBezTo>
                  <a:lnTo>
                    <a:pt x="9776" y="167"/>
                  </a:lnTo>
                  <a:cubicBezTo>
                    <a:pt x="9776" y="155"/>
                    <a:pt x="9776" y="155"/>
                    <a:pt x="9776" y="155"/>
                  </a:cubicBezTo>
                  <a:cubicBezTo>
                    <a:pt x="9776" y="143"/>
                    <a:pt x="9788" y="143"/>
                    <a:pt x="9800" y="143"/>
                  </a:cubicBezTo>
                  <a:close/>
                  <a:moveTo>
                    <a:pt x="9859" y="179"/>
                  </a:moveTo>
                  <a:cubicBezTo>
                    <a:pt x="9847" y="191"/>
                    <a:pt x="9847" y="191"/>
                    <a:pt x="9835" y="203"/>
                  </a:cubicBezTo>
                  <a:cubicBezTo>
                    <a:pt x="9835" y="203"/>
                    <a:pt x="9835" y="191"/>
                    <a:pt x="9835" y="191"/>
                  </a:cubicBezTo>
                  <a:lnTo>
                    <a:pt x="9847" y="191"/>
                  </a:lnTo>
                  <a:cubicBezTo>
                    <a:pt x="9847" y="179"/>
                    <a:pt x="9847" y="179"/>
                    <a:pt x="9859" y="179"/>
                  </a:cubicBezTo>
                  <a:close/>
                  <a:moveTo>
                    <a:pt x="9514" y="288"/>
                  </a:moveTo>
                  <a:cubicBezTo>
                    <a:pt x="9507" y="290"/>
                    <a:pt x="9501" y="293"/>
                    <a:pt x="9490" y="298"/>
                  </a:cubicBezTo>
                  <a:cubicBezTo>
                    <a:pt x="9500" y="295"/>
                    <a:pt x="9508" y="291"/>
                    <a:pt x="9514" y="288"/>
                  </a:cubicBezTo>
                  <a:close/>
                  <a:moveTo>
                    <a:pt x="9573" y="286"/>
                  </a:moveTo>
                  <a:cubicBezTo>
                    <a:pt x="9573" y="286"/>
                    <a:pt x="9549" y="286"/>
                    <a:pt x="9538" y="298"/>
                  </a:cubicBezTo>
                  <a:cubicBezTo>
                    <a:pt x="9557" y="289"/>
                    <a:pt x="9560" y="287"/>
                    <a:pt x="9573" y="286"/>
                  </a:cubicBezTo>
                  <a:lnTo>
                    <a:pt x="9573" y="286"/>
                  </a:lnTo>
                  <a:cubicBezTo>
                    <a:pt x="9573" y="286"/>
                    <a:pt x="9573" y="286"/>
                    <a:pt x="9573" y="286"/>
                  </a:cubicBezTo>
                  <a:close/>
                  <a:moveTo>
                    <a:pt x="11193" y="608"/>
                  </a:moveTo>
                  <a:cubicBezTo>
                    <a:pt x="11193" y="627"/>
                    <a:pt x="11185" y="661"/>
                    <a:pt x="11170" y="680"/>
                  </a:cubicBezTo>
                  <a:lnTo>
                    <a:pt x="11170" y="680"/>
                  </a:lnTo>
                  <a:cubicBezTo>
                    <a:pt x="11170" y="680"/>
                    <a:pt x="11169" y="679"/>
                    <a:pt x="11169" y="679"/>
                  </a:cubicBezTo>
                  <a:lnTo>
                    <a:pt x="11169" y="679"/>
                  </a:lnTo>
                  <a:lnTo>
                    <a:pt x="11169" y="681"/>
                  </a:lnTo>
                  <a:lnTo>
                    <a:pt x="11169" y="681"/>
                  </a:lnTo>
                  <a:cubicBezTo>
                    <a:pt x="11170" y="680"/>
                    <a:pt x="11170" y="680"/>
                    <a:pt x="11170" y="680"/>
                  </a:cubicBezTo>
                  <a:lnTo>
                    <a:pt x="11170" y="680"/>
                  </a:lnTo>
                  <a:cubicBezTo>
                    <a:pt x="11172" y="680"/>
                    <a:pt x="11174" y="681"/>
                    <a:pt x="11176" y="681"/>
                  </a:cubicBezTo>
                  <a:cubicBezTo>
                    <a:pt x="11205" y="681"/>
                    <a:pt x="11206" y="620"/>
                    <a:pt x="11228" y="620"/>
                  </a:cubicBezTo>
                  <a:cubicBezTo>
                    <a:pt x="11228" y="615"/>
                    <a:pt x="11227" y="614"/>
                    <a:pt x="11225" y="614"/>
                  </a:cubicBezTo>
                  <a:cubicBezTo>
                    <a:pt x="11220" y="614"/>
                    <a:pt x="11208" y="627"/>
                    <a:pt x="11200" y="627"/>
                  </a:cubicBezTo>
                  <a:cubicBezTo>
                    <a:pt x="11196" y="627"/>
                    <a:pt x="11193" y="622"/>
                    <a:pt x="11193" y="608"/>
                  </a:cubicBezTo>
                  <a:close/>
                  <a:moveTo>
                    <a:pt x="9526" y="727"/>
                  </a:moveTo>
                  <a:cubicBezTo>
                    <a:pt x="9526" y="727"/>
                    <a:pt x="9371" y="751"/>
                    <a:pt x="9407" y="751"/>
                  </a:cubicBezTo>
                  <a:lnTo>
                    <a:pt x="9549" y="727"/>
                  </a:lnTo>
                  <a:close/>
                  <a:moveTo>
                    <a:pt x="10335" y="751"/>
                  </a:moveTo>
                  <a:lnTo>
                    <a:pt x="10311" y="763"/>
                  </a:lnTo>
                  <a:lnTo>
                    <a:pt x="10335" y="763"/>
                  </a:lnTo>
                  <a:cubicBezTo>
                    <a:pt x="10335" y="759"/>
                    <a:pt x="10335" y="756"/>
                    <a:pt x="10335" y="754"/>
                  </a:cubicBezTo>
                  <a:cubicBezTo>
                    <a:pt x="10335" y="754"/>
                    <a:pt x="10335" y="753"/>
                    <a:pt x="10335" y="751"/>
                  </a:cubicBezTo>
                  <a:close/>
                  <a:moveTo>
                    <a:pt x="11443" y="751"/>
                  </a:moveTo>
                  <a:cubicBezTo>
                    <a:pt x="11437" y="751"/>
                    <a:pt x="11426" y="767"/>
                    <a:pt x="11416" y="779"/>
                  </a:cubicBezTo>
                  <a:lnTo>
                    <a:pt x="11416" y="779"/>
                  </a:lnTo>
                  <a:cubicBezTo>
                    <a:pt x="11424" y="773"/>
                    <a:pt x="11433" y="764"/>
                    <a:pt x="11443" y="751"/>
                  </a:cubicBezTo>
                  <a:close/>
                  <a:moveTo>
                    <a:pt x="11443" y="834"/>
                  </a:moveTo>
                  <a:cubicBezTo>
                    <a:pt x="11433" y="839"/>
                    <a:pt x="11427" y="846"/>
                    <a:pt x="11425" y="851"/>
                  </a:cubicBezTo>
                  <a:lnTo>
                    <a:pt x="11425" y="851"/>
                  </a:lnTo>
                  <a:cubicBezTo>
                    <a:pt x="11431" y="848"/>
                    <a:pt x="11437" y="843"/>
                    <a:pt x="11443" y="834"/>
                  </a:cubicBezTo>
                  <a:close/>
                  <a:moveTo>
                    <a:pt x="9728" y="894"/>
                  </a:moveTo>
                  <a:cubicBezTo>
                    <a:pt x="9726" y="894"/>
                    <a:pt x="9724" y="894"/>
                    <a:pt x="9722" y="894"/>
                  </a:cubicBezTo>
                  <a:lnTo>
                    <a:pt x="9722" y="894"/>
                  </a:lnTo>
                  <a:cubicBezTo>
                    <a:pt x="9717" y="895"/>
                    <a:pt x="9712" y="897"/>
                    <a:pt x="9715" y="897"/>
                  </a:cubicBezTo>
                  <a:cubicBezTo>
                    <a:pt x="9718" y="897"/>
                    <a:pt x="9725" y="896"/>
                    <a:pt x="9740" y="894"/>
                  </a:cubicBezTo>
                  <a:close/>
                  <a:moveTo>
                    <a:pt x="9538" y="870"/>
                  </a:moveTo>
                  <a:cubicBezTo>
                    <a:pt x="9454" y="882"/>
                    <a:pt x="9549" y="882"/>
                    <a:pt x="9514" y="882"/>
                  </a:cubicBezTo>
                  <a:cubicBezTo>
                    <a:pt x="9514" y="894"/>
                    <a:pt x="9514" y="894"/>
                    <a:pt x="9514" y="894"/>
                  </a:cubicBezTo>
                  <a:cubicBezTo>
                    <a:pt x="9502" y="882"/>
                    <a:pt x="9478" y="882"/>
                    <a:pt x="9442" y="882"/>
                  </a:cubicBezTo>
                  <a:cubicBezTo>
                    <a:pt x="9442" y="888"/>
                    <a:pt x="9463" y="888"/>
                    <a:pt x="9480" y="888"/>
                  </a:cubicBezTo>
                  <a:cubicBezTo>
                    <a:pt x="9496" y="888"/>
                    <a:pt x="9508" y="888"/>
                    <a:pt x="9490" y="894"/>
                  </a:cubicBezTo>
                  <a:cubicBezTo>
                    <a:pt x="9514" y="894"/>
                    <a:pt x="9442" y="905"/>
                    <a:pt x="9442" y="917"/>
                  </a:cubicBezTo>
                  <a:cubicBezTo>
                    <a:pt x="9466" y="917"/>
                    <a:pt x="9506" y="912"/>
                    <a:pt x="9526" y="912"/>
                  </a:cubicBezTo>
                  <a:cubicBezTo>
                    <a:pt x="9536" y="912"/>
                    <a:pt x="9542" y="913"/>
                    <a:pt x="9538" y="917"/>
                  </a:cubicBezTo>
                  <a:lnTo>
                    <a:pt x="9478" y="917"/>
                  </a:lnTo>
                  <a:cubicBezTo>
                    <a:pt x="9478" y="923"/>
                    <a:pt x="9496" y="923"/>
                    <a:pt x="9514" y="923"/>
                  </a:cubicBezTo>
                  <a:cubicBezTo>
                    <a:pt x="9532" y="923"/>
                    <a:pt x="9549" y="923"/>
                    <a:pt x="9549" y="929"/>
                  </a:cubicBezTo>
                  <a:cubicBezTo>
                    <a:pt x="9561" y="917"/>
                    <a:pt x="9597" y="917"/>
                    <a:pt x="9609" y="917"/>
                  </a:cubicBezTo>
                  <a:cubicBezTo>
                    <a:pt x="9633" y="917"/>
                    <a:pt x="9633" y="917"/>
                    <a:pt x="9621" y="929"/>
                  </a:cubicBezTo>
                  <a:lnTo>
                    <a:pt x="9657" y="929"/>
                  </a:lnTo>
                  <a:cubicBezTo>
                    <a:pt x="9692" y="917"/>
                    <a:pt x="9621" y="917"/>
                    <a:pt x="9668" y="905"/>
                  </a:cubicBezTo>
                  <a:lnTo>
                    <a:pt x="9668" y="905"/>
                  </a:lnTo>
                  <a:lnTo>
                    <a:pt x="9621" y="917"/>
                  </a:lnTo>
                  <a:cubicBezTo>
                    <a:pt x="9626" y="912"/>
                    <a:pt x="9639" y="907"/>
                    <a:pt x="9653" y="902"/>
                  </a:cubicBezTo>
                  <a:lnTo>
                    <a:pt x="9653" y="902"/>
                  </a:lnTo>
                  <a:cubicBezTo>
                    <a:pt x="9640" y="904"/>
                    <a:pt x="9625" y="905"/>
                    <a:pt x="9609" y="905"/>
                  </a:cubicBezTo>
                  <a:cubicBezTo>
                    <a:pt x="9633" y="894"/>
                    <a:pt x="9621" y="894"/>
                    <a:pt x="9633" y="894"/>
                  </a:cubicBezTo>
                  <a:cubicBezTo>
                    <a:pt x="9597" y="882"/>
                    <a:pt x="9526" y="882"/>
                    <a:pt x="9538" y="870"/>
                  </a:cubicBezTo>
                  <a:close/>
                  <a:moveTo>
                    <a:pt x="9692" y="917"/>
                  </a:moveTo>
                  <a:lnTo>
                    <a:pt x="9692" y="917"/>
                  </a:lnTo>
                  <a:cubicBezTo>
                    <a:pt x="9657" y="929"/>
                    <a:pt x="9704" y="929"/>
                    <a:pt x="9704" y="929"/>
                  </a:cubicBezTo>
                  <a:lnTo>
                    <a:pt x="9692" y="917"/>
                  </a:lnTo>
                  <a:close/>
                  <a:moveTo>
                    <a:pt x="9764" y="929"/>
                  </a:moveTo>
                  <a:lnTo>
                    <a:pt x="9764" y="929"/>
                  </a:lnTo>
                  <a:cubicBezTo>
                    <a:pt x="9785" y="940"/>
                    <a:pt x="9741" y="950"/>
                    <a:pt x="9706" y="953"/>
                  </a:cubicBezTo>
                  <a:lnTo>
                    <a:pt x="9706" y="953"/>
                  </a:lnTo>
                  <a:lnTo>
                    <a:pt x="9740" y="941"/>
                  </a:lnTo>
                  <a:lnTo>
                    <a:pt x="9716" y="941"/>
                  </a:lnTo>
                  <a:cubicBezTo>
                    <a:pt x="9716" y="941"/>
                    <a:pt x="9740" y="941"/>
                    <a:pt x="9764" y="929"/>
                  </a:cubicBezTo>
                  <a:close/>
                  <a:moveTo>
                    <a:pt x="10663" y="985"/>
                  </a:moveTo>
                  <a:cubicBezTo>
                    <a:pt x="10661" y="986"/>
                    <a:pt x="10659" y="987"/>
                    <a:pt x="10657" y="989"/>
                  </a:cubicBezTo>
                  <a:cubicBezTo>
                    <a:pt x="10659" y="988"/>
                    <a:pt x="10661" y="986"/>
                    <a:pt x="10663" y="985"/>
                  </a:cubicBezTo>
                  <a:close/>
                  <a:moveTo>
                    <a:pt x="9524" y="984"/>
                  </a:moveTo>
                  <a:cubicBezTo>
                    <a:pt x="9533" y="984"/>
                    <a:pt x="9543" y="985"/>
                    <a:pt x="9549" y="989"/>
                  </a:cubicBezTo>
                  <a:lnTo>
                    <a:pt x="9526" y="989"/>
                  </a:lnTo>
                  <a:cubicBezTo>
                    <a:pt x="9514" y="995"/>
                    <a:pt x="9499" y="995"/>
                    <a:pt x="9484" y="995"/>
                  </a:cubicBezTo>
                  <a:cubicBezTo>
                    <a:pt x="9478" y="995"/>
                    <a:pt x="9473" y="995"/>
                    <a:pt x="9467" y="995"/>
                  </a:cubicBezTo>
                  <a:lnTo>
                    <a:pt x="9467" y="995"/>
                  </a:lnTo>
                  <a:cubicBezTo>
                    <a:pt x="9484" y="989"/>
                    <a:pt x="9505" y="984"/>
                    <a:pt x="9524" y="984"/>
                  </a:cubicBezTo>
                  <a:close/>
                  <a:moveTo>
                    <a:pt x="9585" y="1036"/>
                  </a:moveTo>
                  <a:lnTo>
                    <a:pt x="9585" y="1036"/>
                  </a:lnTo>
                  <a:cubicBezTo>
                    <a:pt x="9585" y="1036"/>
                    <a:pt x="9585" y="1037"/>
                    <a:pt x="9585" y="1037"/>
                  </a:cubicBezTo>
                  <a:lnTo>
                    <a:pt x="9585" y="1037"/>
                  </a:lnTo>
                  <a:cubicBezTo>
                    <a:pt x="9585" y="1037"/>
                    <a:pt x="9585" y="1037"/>
                    <a:pt x="9585" y="1037"/>
                  </a:cubicBezTo>
                  <a:lnTo>
                    <a:pt x="9585" y="1037"/>
                  </a:lnTo>
                  <a:cubicBezTo>
                    <a:pt x="9585" y="1037"/>
                    <a:pt x="9585" y="1036"/>
                    <a:pt x="9585" y="1036"/>
                  </a:cubicBezTo>
                  <a:close/>
                  <a:moveTo>
                    <a:pt x="9585" y="1037"/>
                  </a:moveTo>
                  <a:cubicBezTo>
                    <a:pt x="9565" y="1037"/>
                    <a:pt x="9530" y="1039"/>
                    <a:pt x="9502" y="1048"/>
                  </a:cubicBezTo>
                  <a:cubicBezTo>
                    <a:pt x="9514" y="1048"/>
                    <a:pt x="9561" y="1048"/>
                    <a:pt x="9585" y="1037"/>
                  </a:cubicBezTo>
                  <a:close/>
                  <a:moveTo>
                    <a:pt x="10133" y="1057"/>
                  </a:moveTo>
                  <a:cubicBezTo>
                    <a:pt x="10127" y="1057"/>
                    <a:pt x="10115" y="1059"/>
                    <a:pt x="10103" y="1060"/>
                  </a:cubicBezTo>
                  <a:lnTo>
                    <a:pt x="10133" y="1060"/>
                  </a:lnTo>
                  <a:cubicBezTo>
                    <a:pt x="10138" y="1058"/>
                    <a:pt x="10137" y="1057"/>
                    <a:pt x="10133" y="1057"/>
                  </a:cubicBezTo>
                  <a:close/>
                  <a:moveTo>
                    <a:pt x="10097" y="1060"/>
                  </a:moveTo>
                  <a:cubicBezTo>
                    <a:pt x="10097" y="1061"/>
                    <a:pt x="10097" y="1061"/>
                    <a:pt x="10096" y="1061"/>
                  </a:cubicBezTo>
                  <a:lnTo>
                    <a:pt x="10096" y="1061"/>
                  </a:lnTo>
                  <a:cubicBezTo>
                    <a:pt x="10099" y="1061"/>
                    <a:pt x="10101" y="1061"/>
                    <a:pt x="10103" y="1060"/>
                  </a:cubicBezTo>
                  <a:close/>
                  <a:moveTo>
                    <a:pt x="10736" y="1058"/>
                  </a:moveTo>
                  <a:cubicBezTo>
                    <a:pt x="10733" y="1059"/>
                    <a:pt x="10731" y="1059"/>
                    <a:pt x="10728" y="1060"/>
                  </a:cubicBezTo>
                  <a:cubicBezTo>
                    <a:pt x="10728" y="1064"/>
                    <a:pt x="10726" y="1069"/>
                    <a:pt x="10724" y="1074"/>
                  </a:cubicBezTo>
                  <a:lnTo>
                    <a:pt x="10724" y="1074"/>
                  </a:lnTo>
                  <a:lnTo>
                    <a:pt x="10736" y="1058"/>
                  </a:lnTo>
                  <a:close/>
                  <a:moveTo>
                    <a:pt x="10724" y="1074"/>
                  </a:moveTo>
                  <a:lnTo>
                    <a:pt x="10716" y="1084"/>
                  </a:lnTo>
                  <a:cubicBezTo>
                    <a:pt x="10713" y="1090"/>
                    <a:pt x="10713" y="1092"/>
                    <a:pt x="10713" y="1092"/>
                  </a:cubicBezTo>
                  <a:cubicBezTo>
                    <a:pt x="10714" y="1092"/>
                    <a:pt x="10720" y="1083"/>
                    <a:pt x="10724" y="1074"/>
                  </a:cubicBezTo>
                  <a:close/>
                  <a:moveTo>
                    <a:pt x="9585" y="1084"/>
                  </a:moveTo>
                  <a:cubicBezTo>
                    <a:pt x="9621" y="1084"/>
                    <a:pt x="9597" y="1096"/>
                    <a:pt x="9585" y="1096"/>
                  </a:cubicBezTo>
                  <a:cubicBezTo>
                    <a:pt x="9585" y="1096"/>
                    <a:pt x="9563" y="1096"/>
                    <a:pt x="9572" y="1085"/>
                  </a:cubicBezTo>
                  <a:lnTo>
                    <a:pt x="9572" y="1085"/>
                  </a:lnTo>
                  <a:cubicBezTo>
                    <a:pt x="9576" y="1085"/>
                    <a:pt x="9580" y="1084"/>
                    <a:pt x="9585" y="1084"/>
                  </a:cubicBezTo>
                  <a:close/>
                  <a:moveTo>
                    <a:pt x="10097" y="1167"/>
                  </a:moveTo>
                  <a:lnTo>
                    <a:pt x="10062" y="1179"/>
                  </a:lnTo>
                  <a:lnTo>
                    <a:pt x="10062" y="1179"/>
                  </a:lnTo>
                  <a:cubicBezTo>
                    <a:pt x="10062" y="1179"/>
                    <a:pt x="10062" y="1179"/>
                    <a:pt x="10062" y="1179"/>
                  </a:cubicBezTo>
                  <a:lnTo>
                    <a:pt x="10062" y="1179"/>
                  </a:lnTo>
                  <a:lnTo>
                    <a:pt x="10061" y="1179"/>
                  </a:lnTo>
                  <a:lnTo>
                    <a:pt x="10061" y="1179"/>
                  </a:lnTo>
                  <a:lnTo>
                    <a:pt x="10062" y="1179"/>
                  </a:lnTo>
                  <a:lnTo>
                    <a:pt x="10062" y="1179"/>
                  </a:lnTo>
                  <a:cubicBezTo>
                    <a:pt x="10065" y="1179"/>
                    <a:pt x="10069" y="1179"/>
                    <a:pt x="10073" y="1179"/>
                  </a:cubicBezTo>
                  <a:lnTo>
                    <a:pt x="10097" y="1167"/>
                  </a:lnTo>
                  <a:close/>
                  <a:moveTo>
                    <a:pt x="10966" y="1191"/>
                  </a:moveTo>
                  <a:lnTo>
                    <a:pt x="10966" y="1203"/>
                  </a:lnTo>
                  <a:cubicBezTo>
                    <a:pt x="10967" y="1199"/>
                    <a:pt x="10967" y="1195"/>
                    <a:pt x="10967" y="1192"/>
                  </a:cubicBezTo>
                  <a:lnTo>
                    <a:pt x="10967" y="1192"/>
                  </a:lnTo>
                  <a:cubicBezTo>
                    <a:pt x="10967" y="1192"/>
                    <a:pt x="10967" y="1191"/>
                    <a:pt x="10966" y="1191"/>
                  </a:cubicBezTo>
                  <a:close/>
                  <a:moveTo>
                    <a:pt x="9371" y="1441"/>
                  </a:moveTo>
                  <a:cubicBezTo>
                    <a:pt x="9359" y="1441"/>
                    <a:pt x="9359" y="1453"/>
                    <a:pt x="9359" y="1465"/>
                  </a:cubicBezTo>
                  <a:lnTo>
                    <a:pt x="9371" y="1441"/>
                  </a:lnTo>
                  <a:close/>
                  <a:moveTo>
                    <a:pt x="9657" y="1477"/>
                  </a:moveTo>
                  <a:cubicBezTo>
                    <a:pt x="9657" y="1477"/>
                    <a:pt x="9645" y="1489"/>
                    <a:pt x="9645" y="1489"/>
                  </a:cubicBezTo>
                  <a:cubicBezTo>
                    <a:pt x="9645" y="1489"/>
                    <a:pt x="9645" y="1477"/>
                    <a:pt x="9645" y="1477"/>
                  </a:cubicBezTo>
                  <a:close/>
                  <a:moveTo>
                    <a:pt x="9502" y="1417"/>
                  </a:moveTo>
                  <a:cubicBezTo>
                    <a:pt x="9502" y="1417"/>
                    <a:pt x="9490" y="1429"/>
                    <a:pt x="9490" y="1441"/>
                  </a:cubicBezTo>
                  <a:lnTo>
                    <a:pt x="9494" y="1445"/>
                  </a:lnTo>
                  <a:lnTo>
                    <a:pt x="9494" y="1445"/>
                  </a:lnTo>
                  <a:cubicBezTo>
                    <a:pt x="9494" y="1445"/>
                    <a:pt x="9493" y="1445"/>
                    <a:pt x="9493" y="1445"/>
                  </a:cubicBezTo>
                  <a:cubicBezTo>
                    <a:pt x="9485" y="1445"/>
                    <a:pt x="9478" y="1465"/>
                    <a:pt x="9478" y="1465"/>
                  </a:cubicBezTo>
                  <a:cubicBezTo>
                    <a:pt x="9478" y="1477"/>
                    <a:pt x="9478" y="1477"/>
                    <a:pt x="9478" y="1489"/>
                  </a:cubicBezTo>
                  <a:lnTo>
                    <a:pt x="9502" y="1489"/>
                  </a:lnTo>
                  <a:cubicBezTo>
                    <a:pt x="9504" y="1491"/>
                    <a:pt x="9505" y="1491"/>
                    <a:pt x="9506" y="1491"/>
                  </a:cubicBezTo>
                  <a:cubicBezTo>
                    <a:pt x="9514" y="1491"/>
                    <a:pt x="9515" y="1463"/>
                    <a:pt x="9526" y="1453"/>
                  </a:cubicBezTo>
                  <a:cubicBezTo>
                    <a:pt x="9514" y="1441"/>
                    <a:pt x="9514" y="1429"/>
                    <a:pt x="9502" y="1417"/>
                  </a:cubicBezTo>
                  <a:close/>
                  <a:moveTo>
                    <a:pt x="9633" y="1477"/>
                  </a:moveTo>
                  <a:cubicBezTo>
                    <a:pt x="9633" y="1489"/>
                    <a:pt x="9633" y="1489"/>
                    <a:pt x="9633" y="1489"/>
                  </a:cubicBezTo>
                  <a:lnTo>
                    <a:pt x="9621" y="1489"/>
                  </a:lnTo>
                  <a:cubicBezTo>
                    <a:pt x="9621" y="1489"/>
                    <a:pt x="9633" y="1489"/>
                    <a:pt x="9633" y="1501"/>
                  </a:cubicBezTo>
                  <a:cubicBezTo>
                    <a:pt x="9633" y="1513"/>
                    <a:pt x="9633" y="1513"/>
                    <a:pt x="9621" y="1513"/>
                  </a:cubicBezTo>
                  <a:cubicBezTo>
                    <a:pt x="9621" y="1501"/>
                    <a:pt x="9621" y="1501"/>
                    <a:pt x="9621" y="1489"/>
                  </a:cubicBezTo>
                  <a:cubicBezTo>
                    <a:pt x="9621" y="1489"/>
                    <a:pt x="9621" y="1477"/>
                    <a:pt x="9621" y="1477"/>
                  </a:cubicBezTo>
                  <a:close/>
                  <a:moveTo>
                    <a:pt x="9657" y="1501"/>
                  </a:moveTo>
                  <a:cubicBezTo>
                    <a:pt x="9657" y="1513"/>
                    <a:pt x="9657" y="1513"/>
                    <a:pt x="9645" y="1513"/>
                  </a:cubicBezTo>
                  <a:cubicBezTo>
                    <a:pt x="9657" y="1513"/>
                    <a:pt x="9657" y="1501"/>
                    <a:pt x="9645" y="1501"/>
                  </a:cubicBezTo>
                  <a:close/>
                  <a:moveTo>
                    <a:pt x="8907" y="1549"/>
                  </a:moveTo>
                  <a:cubicBezTo>
                    <a:pt x="8915" y="1557"/>
                    <a:pt x="8911" y="1560"/>
                    <a:pt x="8913" y="1575"/>
                  </a:cubicBezTo>
                  <a:lnTo>
                    <a:pt x="8913" y="1575"/>
                  </a:lnTo>
                  <a:cubicBezTo>
                    <a:pt x="8918" y="1566"/>
                    <a:pt x="8916" y="1558"/>
                    <a:pt x="8907" y="1549"/>
                  </a:cubicBezTo>
                  <a:close/>
                  <a:moveTo>
                    <a:pt x="12477" y="1608"/>
                  </a:moveTo>
                  <a:lnTo>
                    <a:pt x="12477" y="1608"/>
                  </a:lnTo>
                  <a:cubicBezTo>
                    <a:pt x="12467" y="1615"/>
                    <a:pt x="12458" y="1620"/>
                    <a:pt x="12455" y="1620"/>
                  </a:cubicBezTo>
                  <a:cubicBezTo>
                    <a:pt x="12466" y="1608"/>
                    <a:pt x="12466" y="1608"/>
                    <a:pt x="12477" y="1608"/>
                  </a:cubicBezTo>
                  <a:close/>
                  <a:moveTo>
                    <a:pt x="9586" y="1660"/>
                  </a:moveTo>
                  <a:cubicBezTo>
                    <a:pt x="9589" y="1665"/>
                    <a:pt x="9593" y="1667"/>
                    <a:pt x="9597" y="1667"/>
                  </a:cubicBezTo>
                  <a:cubicBezTo>
                    <a:pt x="9597" y="1667"/>
                    <a:pt x="9592" y="1662"/>
                    <a:pt x="9586" y="1660"/>
                  </a:cubicBezTo>
                  <a:close/>
                  <a:moveTo>
                    <a:pt x="12571" y="1661"/>
                  </a:moveTo>
                  <a:lnTo>
                    <a:pt x="12571" y="1661"/>
                  </a:lnTo>
                  <a:cubicBezTo>
                    <a:pt x="12568" y="1665"/>
                    <a:pt x="12566" y="1667"/>
                    <a:pt x="12562" y="1667"/>
                  </a:cubicBezTo>
                  <a:cubicBezTo>
                    <a:pt x="12568" y="1667"/>
                    <a:pt x="12571" y="1664"/>
                    <a:pt x="12571" y="1661"/>
                  </a:cubicBezTo>
                  <a:close/>
                  <a:moveTo>
                    <a:pt x="12086" y="1787"/>
                  </a:moveTo>
                  <a:cubicBezTo>
                    <a:pt x="12088" y="1794"/>
                    <a:pt x="12089" y="1798"/>
                    <a:pt x="12089" y="1801"/>
                  </a:cubicBezTo>
                  <a:lnTo>
                    <a:pt x="12089" y="1801"/>
                  </a:lnTo>
                  <a:cubicBezTo>
                    <a:pt x="12095" y="1798"/>
                    <a:pt x="12102" y="1794"/>
                    <a:pt x="12109" y="1787"/>
                  </a:cubicBezTo>
                  <a:close/>
                  <a:moveTo>
                    <a:pt x="12089" y="1801"/>
                  </a:moveTo>
                  <a:cubicBezTo>
                    <a:pt x="12085" y="1802"/>
                    <a:pt x="12082" y="1803"/>
                    <a:pt x="12080" y="1804"/>
                  </a:cubicBezTo>
                  <a:lnTo>
                    <a:pt x="12080" y="1804"/>
                  </a:lnTo>
                  <a:cubicBezTo>
                    <a:pt x="12085" y="1804"/>
                    <a:pt x="12088" y="1804"/>
                    <a:pt x="12089" y="1801"/>
                  </a:cubicBezTo>
                  <a:close/>
                  <a:moveTo>
                    <a:pt x="12871" y="1894"/>
                  </a:moveTo>
                  <a:cubicBezTo>
                    <a:pt x="12865" y="1894"/>
                    <a:pt x="12862" y="1897"/>
                    <a:pt x="12859" y="1900"/>
                  </a:cubicBezTo>
                  <a:lnTo>
                    <a:pt x="12871" y="1894"/>
                  </a:lnTo>
                  <a:close/>
                  <a:moveTo>
                    <a:pt x="12859" y="1900"/>
                  </a:moveTo>
                  <a:lnTo>
                    <a:pt x="12848" y="1906"/>
                  </a:lnTo>
                  <a:cubicBezTo>
                    <a:pt x="12853" y="1906"/>
                    <a:pt x="12856" y="1903"/>
                    <a:pt x="12859" y="1900"/>
                  </a:cubicBezTo>
                  <a:close/>
                  <a:moveTo>
                    <a:pt x="8692" y="1882"/>
                  </a:moveTo>
                  <a:cubicBezTo>
                    <a:pt x="8723" y="1892"/>
                    <a:pt x="8710" y="1928"/>
                    <a:pt x="8728" y="1953"/>
                  </a:cubicBezTo>
                  <a:lnTo>
                    <a:pt x="8728" y="1953"/>
                  </a:lnTo>
                  <a:cubicBezTo>
                    <a:pt x="8692" y="1953"/>
                    <a:pt x="8692" y="1929"/>
                    <a:pt x="8657" y="1906"/>
                  </a:cubicBezTo>
                  <a:cubicBezTo>
                    <a:pt x="8652" y="1893"/>
                    <a:pt x="8653" y="1889"/>
                    <a:pt x="8655" y="1889"/>
                  </a:cubicBezTo>
                  <a:lnTo>
                    <a:pt x="8655" y="1889"/>
                  </a:lnTo>
                  <a:cubicBezTo>
                    <a:pt x="8659" y="1889"/>
                    <a:pt x="8667" y="1896"/>
                    <a:pt x="8674" y="1896"/>
                  </a:cubicBezTo>
                  <a:cubicBezTo>
                    <a:pt x="8676" y="1896"/>
                    <a:pt x="8678" y="1896"/>
                    <a:pt x="8680" y="1894"/>
                  </a:cubicBezTo>
                  <a:cubicBezTo>
                    <a:pt x="8680" y="1894"/>
                    <a:pt x="8680" y="1894"/>
                    <a:pt x="8680" y="1906"/>
                  </a:cubicBezTo>
                  <a:lnTo>
                    <a:pt x="8692" y="1882"/>
                  </a:lnTo>
                  <a:close/>
                  <a:moveTo>
                    <a:pt x="8766" y="1947"/>
                  </a:moveTo>
                  <a:cubicBezTo>
                    <a:pt x="8766" y="1947"/>
                    <a:pt x="8766" y="1948"/>
                    <a:pt x="8765" y="1948"/>
                  </a:cubicBezTo>
                  <a:lnTo>
                    <a:pt x="8765" y="1948"/>
                  </a:lnTo>
                  <a:cubicBezTo>
                    <a:pt x="8767" y="1950"/>
                    <a:pt x="8770" y="1953"/>
                    <a:pt x="8776" y="1953"/>
                  </a:cubicBezTo>
                  <a:cubicBezTo>
                    <a:pt x="8771" y="1949"/>
                    <a:pt x="8768" y="1947"/>
                    <a:pt x="8766" y="1947"/>
                  </a:cubicBezTo>
                  <a:close/>
                  <a:moveTo>
                    <a:pt x="12725" y="2134"/>
                  </a:moveTo>
                  <a:cubicBezTo>
                    <a:pt x="12718" y="2134"/>
                    <a:pt x="12706" y="2154"/>
                    <a:pt x="12698" y="2164"/>
                  </a:cubicBezTo>
                  <a:lnTo>
                    <a:pt x="12698" y="2164"/>
                  </a:lnTo>
                  <a:lnTo>
                    <a:pt x="12728" y="2144"/>
                  </a:lnTo>
                  <a:cubicBezTo>
                    <a:pt x="12728" y="2136"/>
                    <a:pt x="12727" y="2134"/>
                    <a:pt x="12725" y="2134"/>
                  </a:cubicBezTo>
                  <a:close/>
                  <a:moveTo>
                    <a:pt x="7121" y="2168"/>
                  </a:moveTo>
                  <a:lnTo>
                    <a:pt x="7121" y="2168"/>
                  </a:lnTo>
                  <a:cubicBezTo>
                    <a:pt x="7122" y="2170"/>
                    <a:pt x="7123" y="2173"/>
                    <a:pt x="7125" y="2175"/>
                  </a:cubicBezTo>
                  <a:lnTo>
                    <a:pt x="7125" y="2175"/>
                  </a:lnTo>
                  <a:cubicBezTo>
                    <a:pt x="7124" y="2173"/>
                    <a:pt x="7122" y="2170"/>
                    <a:pt x="7121" y="2168"/>
                  </a:cubicBezTo>
                  <a:close/>
                  <a:moveTo>
                    <a:pt x="12754" y="2169"/>
                  </a:moveTo>
                  <a:cubicBezTo>
                    <a:pt x="12752" y="2169"/>
                    <a:pt x="12748" y="2172"/>
                    <a:pt x="12740" y="2179"/>
                  </a:cubicBezTo>
                  <a:cubicBezTo>
                    <a:pt x="12748" y="2179"/>
                    <a:pt x="12756" y="2169"/>
                    <a:pt x="12754" y="2169"/>
                  </a:cubicBezTo>
                  <a:close/>
                  <a:moveTo>
                    <a:pt x="12955" y="2037"/>
                  </a:moveTo>
                  <a:lnTo>
                    <a:pt x="12955" y="2037"/>
                  </a:lnTo>
                  <a:cubicBezTo>
                    <a:pt x="12919" y="2084"/>
                    <a:pt x="12871" y="2072"/>
                    <a:pt x="12848" y="2120"/>
                  </a:cubicBezTo>
                  <a:lnTo>
                    <a:pt x="12800" y="2144"/>
                  </a:lnTo>
                  <a:cubicBezTo>
                    <a:pt x="12788" y="2168"/>
                    <a:pt x="12776" y="2168"/>
                    <a:pt x="12776" y="2179"/>
                  </a:cubicBezTo>
                  <a:cubicBezTo>
                    <a:pt x="12781" y="2175"/>
                    <a:pt x="12788" y="2172"/>
                    <a:pt x="12794" y="2172"/>
                  </a:cubicBezTo>
                  <a:cubicBezTo>
                    <a:pt x="12802" y="2172"/>
                    <a:pt x="12807" y="2177"/>
                    <a:pt x="12800" y="2191"/>
                  </a:cubicBezTo>
                  <a:cubicBezTo>
                    <a:pt x="12808" y="2179"/>
                    <a:pt x="12812" y="2175"/>
                    <a:pt x="12814" y="2175"/>
                  </a:cubicBezTo>
                  <a:lnTo>
                    <a:pt x="12814" y="2175"/>
                  </a:lnTo>
                  <a:cubicBezTo>
                    <a:pt x="12817" y="2175"/>
                    <a:pt x="12812" y="2191"/>
                    <a:pt x="12812" y="2191"/>
                  </a:cubicBezTo>
                  <a:cubicBezTo>
                    <a:pt x="12812" y="2191"/>
                    <a:pt x="12824" y="2156"/>
                    <a:pt x="12848" y="2144"/>
                  </a:cubicBezTo>
                  <a:cubicBezTo>
                    <a:pt x="12853" y="2138"/>
                    <a:pt x="12859" y="2135"/>
                    <a:pt x="12864" y="2135"/>
                  </a:cubicBezTo>
                  <a:cubicBezTo>
                    <a:pt x="12868" y="2135"/>
                    <a:pt x="12871" y="2138"/>
                    <a:pt x="12871" y="2144"/>
                  </a:cubicBezTo>
                  <a:lnTo>
                    <a:pt x="12883" y="2120"/>
                  </a:lnTo>
                  <a:cubicBezTo>
                    <a:pt x="12890" y="2114"/>
                    <a:pt x="12893" y="2111"/>
                    <a:pt x="12895" y="2111"/>
                  </a:cubicBezTo>
                  <a:lnTo>
                    <a:pt x="12895" y="2111"/>
                  </a:lnTo>
                  <a:cubicBezTo>
                    <a:pt x="12904" y="2111"/>
                    <a:pt x="12876" y="2168"/>
                    <a:pt x="12895" y="2168"/>
                  </a:cubicBezTo>
                  <a:cubicBezTo>
                    <a:pt x="12871" y="2179"/>
                    <a:pt x="12871" y="2168"/>
                    <a:pt x="12848" y="2191"/>
                  </a:cubicBezTo>
                  <a:cubicBezTo>
                    <a:pt x="12871" y="2179"/>
                    <a:pt x="12895" y="2168"/>
                    <a:pt x="12919" y="2168"/>
                  </a:cubicBezTo>
                  <a:lnTo>
                    <a:pt x="12919" y="2168"/>
                  </a:lnTo>
                  <a:lnTo>
                    <a:pt x="12919" y="2168"/>
                  </a:lnTo>
                  <a:cubicBezTo>
                    <a:pt x="12938" y="2145"/>
                    <a:pt x="12949" y="2137"/>
                    <a:pt x="12955" y="2137"/>
                  </a:cubicBezTo>
                  <a:cubicBezTo>
                    <a:pt x="12968" y="2137"/>
                    <a:pt x="12960" y="2174"/>
                    <a:pt x="12976" y="2174"/>
                  </a:cubicBezTo>
                  <a:cubicBezTo>
                    <a:pt x="12979" y="2174"/>
                    <a:pt x="12984" y="2172"/>
                    <a:pt x="12990" y="2168"/>
                  </a:cubicBezTo>
                  <a:cubicBezTo>
                    <a:pt x="12990" y="2144"/>
                    <a:pt x="13026" y="2132"/>
                    <a:pt x="13050" y="2108"/>
                  </a:cubicBezTo>
                  <a:lnTo>
                    <a:pt x="13050" y="2108"/>
                  </a:lnTo>
                  <a:lnTo>
                    <a:pt x="12990" y="2120"/>
                  </a:lnTo>
                  <a:cubicBezTo>
                    <a:pt x="12999" y="2111"/>
                    <a:pt x="13014" y="2083"/>
                    <a:pt x="13008" y="2083"/>
                  </a:cubicBezTo>
                  <a:lnTo>
                    <a:pt x="13008" y="2083"/>
                  </a:lnTo>
                  <a:cubicBezTo>
                    <a:pt x="13005" y="2083"/>
                    <a:pt x="13000" y="2087"/>
                    <a:pt x="12990" y="2096"/>
                  </a:cubicBezTo>
                  <a:cubicBezTo>
                    <a:pt x="12981" y="2096"/>
                    <a:pt x="12966" y="2116"/>
                    <a:pt x="12959" y="2116"/>
                  </a:cubicBezTo>
                  <a:cubicBezTo>
                    <a:pt x="12956" y="2116"/>
                    <a:pt x="12955" y="2114"/>
                    <a:pt x="12955" y="2108"/>
                  </a:cubicBezTo>
                  <a:cubicBezTo>
                    <a:pt x="12955" y="2108"/>
                    <a:pt x="12967" y="2096"/>
                    <a:pt x="12978" y="2084"/>
                  </a:cubicBezTo>
                  <a:cubicBezTo>
                    <a:pt x="12976" y="2082"/>
                    <a:pt x="12974" y="2081"/>
                    <a:pt x="12972" y="2081"/>
                  </a:cubicBezTo>
                  <a:cubicBezTo>
                    <a:pt x="12962" y="2081"/>
                    <a:pt x="12952" y="2098"/>
                    <a:pt x="12943" y="2108"/>
                  </a:cubicBezTo>
                  <a:cubicBezTo>
                    <a:pt x="12943" y="2084"/>
                    <a:pt x="12967" y="2072"/>
                    <a:pt x="12967" y="2060"/>
                  </a:cubicBezTo>
                  <a:lnTo>
                    <a:pt x="12967" y="2060"/>
                  </a:lnTo>
                  <a:cubicBezTo>
                    <a:pt x="12959" y="2065"/>
                    <a:pt x="12955" y="2067"/>
                    <a:pt x="12953" y="2067"/>
                  </a:cubicBezTo>
                  <a:cubicBezTo>
                    <a:pt x="12943" y="2067"/>
                    <a:pt x="12964" y="2037"/>
                    <a:pt x="12955" y="2037"/>
                  </a:cubicBezTo>
                  <a:close/>
                  <a:moveTo>
                    <a:pt x="12931" y="2203"/>
                  </a:moveTo>
                  <a:cubicBezTo>
                    <a:pt x="12931" y="2215"/>
                    <a:pt x="12919" y="2215"/>
                    <a:pt x="12907" y="2227"/>
                  </a:cubicBezTo>
                  <a:lnTo>
                    <a:pt x="12907" y="2215"/>
                  </a:lnTo>
                  <a:lnTo>
                    <a:pt x="12895" y="2215"/>
                  </a:lnTo>
                  <a:cubicBezTo>
                    <a:pt x="12898" y="2212"/>
                    <a:pt x="12900" y="2212"/>
                    <a:pt x="12902" y="2212"/>
                  </a:cubicBezTo>
                  <a:cubicBezTo>
                    <a:pt x="12905" y="2212"/>
                    <a:pt x="12908" y="2214"/>
                    <a:pt x="12912" y="2214"/>
                  </a:cubicBezTo>
                  <a:cubicBezTo>
                    <a:pt x="12917" y="2214"/>
                    <a:pt x="12922" y="2212"/>
                    <a:pt x="12931" y="2203"/>
                  </a:cubicBezTo>
                  <a:close/>
                  <a:moveTo>
                    <a:pt x="13049" y="2204"/>
                  </a:moveTo>
                  <a:cubicBezTo>
                    <a:pt x="13040" y="2209"/>
                    <a:pt x="13028" y="2220"/>
                    <a:pt x="13016" y="2229"/>
                  </a:cubicBezTo>
                  <a:lnTo>
                    <a:pt x="13016" y="2229"/>
                  </a:lnTo>
                  <a:cubicBezTo>
                    <a:pt x="13030" y="2224"/>
                    <a:pt x="13042" y="2218"/>
                    <a:pt x="13049" y="2204"/>
                  </a:cubicBezTo>
                  <a:close/>
                  <a:moveTo>
                    <a:pt x="13016" y="2229"/>
                  </a:moveTo>
                  <a:lnTo>
                    <a:pt x="13016" y="2229"/>
                  </a:lnTo>
                  <a:cubicBezTo>
                    <a:pt x="13008" y="2232"/>
                    <a:pt x="12999" y="2235"/>
                    <a:pt x="12990" y="2239"/>
                  </a:cubicBezTo>
                  <a:cubicBezTo>
                    <a:pt x="12991" y="2240"/>
                    <a:pt x="12993" y="2241"/>
                    <a:pt x="12995" y="2241"/>
                  </a:cubicBezTo>
                  <a:cubicBezTo>
                    <a:pt x="13000" y="2241"/>
                    <a:pt x="13008" y="2235"/>
                    <a:pt x="13016" y="2229"/>
                  </a:cubicBezTo>
                  <a:close/>
                  <a:moveTo>
                    <a:pt x="8302" y="2249"/>
                  </a:moveTo>
                  <a:cubicBezTo>
                    <a:pt x="8301" y="2253"/>
                    <a:pt x="8300" y="2257"/>
                    <a:pt x="8299" y="2263"/>
                  </a:cubicBezTo>
                  <a:cubicBezTo>
                    <a:pt x="8303" y="2259"/>
                    <a:pt x="8303" y="2254"/>
                    <a:pt x="8302" y="2249"/>
                  </a:cubicBezTo>
                  <a:close/>
                  <a:moveTo>
                    <a:pt x="6746" y="2297"/>
                  </a:moveTo>
                  <a:cubicBezTo>
                    <a:pt x="6736" y="2297"/>
                    <a:pt x="6752" y="2328"/>
                    <a:pt x="6740" y="2328"/>
                  </a:cubicBezTo>
                  <a:cubicBezTo>
                    <a:pt x="6738" y="2328"/>
                    <a:pt x="6734" y="2326"/>
                    <a:pt x="6728" y="2322"/>
                  </a:cubicBezTo>
                  <a:lnTo>
                    <a:pt x="6728" y="2322"/>
                  </a:lnTo>
                  <a:cubicBezTo>
                    <a:pt x="6737" y="2342"/>
                    <a:pt x="6771" y="2361"/>
                    <a:pt x="6777" y="2381"/>
                  </a:cubicBezTo>
                  <a:lnTo>
                    <a:pt x="6777" y="2381"/>
                  </a:lnTo>
                  <a:cubicBezTo>
                    <a:pt x="6809" y="2357"/>
                    <a:pt x="6740" y="2322"/>
                    <a:pt x="6752" y="2299"/>
                  </a:cubicBezTo>
                  <a:cubicBezTo>
                    <a:pt x="6749" y="2297"/>
                    <a:pt x="6748" y="2297"/>
                    <a:pt x="6746" y="2297"/>
                  </a:cubicBezTo>
                  <a:close/>
                  <a:moveTo>
                    <a:pt x="6777" y="2381"/>
                  </a:moveTo>
                  <a:cubicBezTo>
                    <a:pt x="6776" y="2381"/>
                    <a:pt x="6776" y="2382"/>
                    <a:pt x="6775" y="2382"/>
                  </a:cubicBezTo>
                  <a:lnTo>
                    <a:pt x="6777" y="2382"/>
                  </a:lnTo>
                  <a:cubicBezTo>
                    <a:pt x="6777" y="2382"/>
                    <a:pt x="6777" y="2381"/>
                    <a:pt x="6777" y="2381"/>
                  </a:cubicBezTo>
                  <a:close/>
                  <a:moveTo>
                    <a:pt x="12856" y="2534"/>
                  </a:moveTo>
                  <a:cubicBezTo>
                    <a:pt x="12857" y="2535"/>
                    <a:pt x="12858" y="2536"/>
                    <a:pt x="12859" y="2537"/>
                  </a:cubicBezTo>
                  <a:cubicBezTo>
                    <a:pt x="12859" y="2536"/>
                    <a:pt x="12858" y="2535"/>
                    <a:pt x="12856" y="2534"/>
                  </a:cubicBezTo>
                  <a:close/>
                  <a:moveTo>
                    <a:pt x="12214" y="2692"/>
                  </a:moveTo>
                  <a:cubicBezTo>
                    <a:pt x="12215" y="2696"/>
                    <a:pt x="12216" y="2699"/>
                    <a:pt x="12216" y="2703"/>
                  </a:cubicBezTo>
                  <a:cubicBezTo>
                    <a:pt x="12216" y="2696"/>
                    <a:pt x="12216" y="2693"/>
                    <a:pt x="12214" y="2692"/>
                  </a:cubicBezTo>
                  <a:close/>
                  <a:moveTo>
                    <a:pt x="12205" y="2691"/>
                  </a:moveTo>
                  <a:cubicBezTo>
                    <a:pt x="12205" y="2703"/>
                    <a:pt x="12205" y="2703"/>
                    <a:pt x="12193" y="2715"/>
                  </a:cubicBezTo>
                  <a:cubicBezTo>
                    <a:pt x="12209" y="2715"/>
                    <a:pt x="12203" y="2710"/>
                    <a:pt x="12205" y="2710"/>
                  </a:cubicBezTo>
                  <a:lnTo>
                    <a:pt x="12205" y="2710"/>
                  </a:lnTo>
                  <a:cubicBezTo>
                    <a:pt x="12206" y="2710"/>
                    <a:pt x="12209" y="2711"/>
                    <a:pt x="12216" y="2715"/>
                  </a:cubicBezTo>
                  <a:lnTo>
                    <a:pt x="12205" y="2691"/>
                  </a:lnTo>
                  <a:close/>
                  <a:moveTo>
                    <a:pt x="12086" y="2727"/>
                  </a:moveTo>
                  <a:cubicBezTo>
                    <a:pt x="12086" y="2732"/>
                    <a:pt x="12088" y="2735"/>
                    <a:pt x="12090" y="2737"/>
                  </a:cubicBezTo>
                  <a:lnTo>
                    <a:pt x="12090" y="2737"/>
                  </a:lnTo>
                  <a:lnTo>
                    <a:pt x="12086" y="2727"/>
                  </a:lnTo>
                  <a:close/>
                  <a:moveTo>
                    <a:pt x="11943" y="2965"/>
                  </a:moveTo>
                  <a:cubicBezTo>
                    <a:pt x="11944" y="2968"/>
                    <a:pt x="11946" y="2971"/>
                    <a:pt x="11948" y="2974"/>
                  </a:cubicBezTo>
                  <a:lnTo>
                    <a:pt x="11948" y="2974"/>
                  </a:lnTo>
                  <a:cubicBezTo>
                    <a:pt x="11947" y="2972"/>
                    <a:pt x="11945" y="2969"/>
                    <a:pt x="11943" y="2965"/>
                  </a:cubicBezTo>
                  <a:close/>
                  <a:moveTo>
                    <a:pt x="11840" y="2998"/>
                  </a:moveTo>
                  <a:lnTo>
                    <a:pt x="11840" y="2998"/>
                  </a:lnTo>
                  <a:cubicBezTo>
                    <a:pt x="11836" y="2998"/>
                    <a:pt x="11862" y="3015"/>
                    <a:pt x="11871" y="3025"/>
                  </a:cubicBezTo>
                  <a:lnTo>
                    <a:pt x="11847" y="3001"/>
                  </a:lnTo>
                  <a:cubicBezTo>
                    <a:pt x="11843" y="2999"/>
                    <a:pt x="11840" y="2998"/>
                    <a:pt x="11840" y="2998"/>
                  </a:cubicBezTo>
                  <a:close/>
                  <a:moveTo>
                    <a:pt x="12380" y="3259"/>
                  </a:moveTo>
                  <a:cubicBezTo>
                    <a:pt x="12381" y="3260"/>
                    <a:pt x="12382" y="3262"/>
                    <a:pt x="12383" y="3263"/>
                  </a:cubicBezTo>
                  <a:cubicBezTo>
                    <a:pt x="12382" y="3262"/>
                    <a:pt x="12381" y="3260"/>
                    <a:pt x="12380" y="3259"/>
                  </a:cubicBezTo>
                  <a:close/>
                  <a:moveTo>
                    <a:pt x="6299" y="3287"/>
                  </a:moveTo>
                  <a:lnTo>
                    <a:pt x="6299" y="3322"/>
                  </a:lnTo>
                  <a:cubicBezTo>
                    <a:pt x="6299" y="3311"/>
                    <a:pt x="6299" y="3311"/>
                    <a:pt x="6311" y="3299"/>
                  </a:cubicBezTo>
                  <a:cubicBezTo>
                    <a:pt x="6308" y="3296"/>
                    <a:pt x="6307" y="3295"/>
                    <a:pt x="6306" y="3295"/>
                  </a:cubicBezTo>
                  <a:cubicBezTo>
                    <a:pt x="6305" y="3295"/>
                    <a:pt x="6305" y="3298"/>
                    <a:pt x="6305" y="3298"/>
                  </a:cubicBezTo>
                  <a:cubicBezTo>
                    <a:pt x="6305" y="3298"/>
                    <a:pt x="6303" y="3296"/>
                    <a:pt x="6299" y="3287"/>
                  </a:cubicBezTo>
                  <a:close/>
                  <a:moveTo>
                    <a:pt x="12231" y="3477"/>
                  </a:moveTo>
                  <a:cubicBezTo>
                    <a:pt x="12231" y="3477"/>
                    <a:pt x="12230" y="3477"/>
                    <a:pt x="12228" y="3477"/>
                  </a:cubicBezTo>
                  <a:cubicBezTo>
                    <a:pt x="12232" y="3481"/>
                    <a:pt x="12235" y="3483"/>
                    <a:pt x="12239" y="3485"/>
                  </a:cubicBezTo>
                  <a:lnTo>
                    <a:pt x="12239" y="3485"/>
                  </a:lnTo>
                  <a:cubicBezTo>
                    <a:pt x="12236" y="3482"/>
                    <a:pt x="12234" y="3479"/>
                    <a:pt x="12231" y="3477"/>
                  </a:cubicBezTo>
                  <a:close/>
                  <a:moveTo>
                    <a:pt x="5466" y="3513"/>
                  </a:moveTo>
                  <a:cubicBezTo>
                    <a:pt x="5467" y="3516"/>
                    <a:pt x="5469" y="3518"/>
                    <a:pt x="5470" y="3521"/>
                  </a:cubicBezTo>
                  <a:lnTo>
                    <a:pt x="5470" y="3521"/>
                  </a:lnTo>
                  <a:cubicBezTo>
                    <a:pt x="5469" y="3518"/>
                    <a:pt x="5467" y="3516"/>
                    <a:pt x="5466" y="3513"/>
                  </a:cubicBezTo>
                  <a:close/>
                  <a:moveTo>
                    <a:pt x="12239" y="3485"/>
                  </a:moveTo>
                  <a:lnTo>
                    <a:pt x="12239" y="3485"/>
                  </a:lnTo>
                  <a:cubicBezTo>
                    <a:pt x="12250" y="3500"/>
                    <a:pt x="12261" y="3517"/>
                    <a:pt x="12276" y="3525"/>
                  </a:cubicBezTo>
                  <a:lnTo>
                    <a:pt x="12264" y="3501"/>
                  </a:lnTo>
                  <a:cubicBezTo>
                    <a:pt x="12256" y="3493"/>
                    <a:pt x="12247" y="3490"/>
                    <a:pt x="12239" y="3485"/>
                  </a:cubicBezTo>
                  <a:close/>
                  <a:moveTo>
                    <a:pt x="5466" y="3763"/>
                  </a:moveTo>
                  <a:cubicBezTo>
                    <a:pt x="5478" y="3763"/>
                    <a:pt x="5478" y="3775"/>
                    <a:pt x="5466" y="3787"/>
                  </a:cubicBezTo>
                  <a:lnTo>
                    <a:pt x="5454" y="3787"/>
                  </a:lnTo>
                  <a:cubicBezTo>
                    <a:pt x="5454" y="3775"/>
                    <a:pt x="5454" y="3763"/>
                    <a:pt x="5466" y="3763"/>
                  </a:cubicBezTo>
                  <a:close/>
                  <a:moveTo>
                    <a:pt x="5692" y="3787"/>
                  </a:moveTo>
                  <a:cubicBezTo>
                    <a:pt x="5692" y="3799"/>
                    <a:pt x="5704" y="3811"/>
                    <a:pt x="5716" y="3811"/>
                  </a:cubicBezTo>
                  <a:lnTo>
                    <a:pt x="5680" y="3811"/>
                  </a:lnTo>
                  <a:cubicBezTo>
                    <a:pt x="5680" y="3811"/>
                    <a:pt x="5692" y="3811"/>
                    <a:pt x="5692" y="3787"/>
                  </a:cubicBezTo>
                  <a:close/>
                  <a:moveTo>
                    <a:pt x="5811" y="3787"/>
                  </a:moveTo>
                  <a:cubicBezTo>
                    <a:pt x="5823" y="3787"/>
                    <a:pt x="5835" y="3787"/>
                    <a:pt x="5823" y="3799"/>
                  </a:cubicBezTo>
                  <a:cubicBezTo>
                    <a:pt x="5799" y="3811"/>
                    <a:pt x="5775" y="3811"/>
                    <a:pt x="5739" y="3811"/>
                  </a:cubicBezTo>
                  <a:cubicBezTo>
                    <a:pt x="5739" y="3799"/>
                    <a:pt x="5739" y="3799"/>
                    <a:pt x="5739" y="3787"/>
                  </a:cubicBezTo>
                  <a:cubicBezTo>
                    <a:pt x="5753" y="3794"/>
                    <a:pt x="5775" y="3801"/>
                    <a:pt x="5791" y="3801"/>
                  </a:cubicBezTo>
                  <a:cubicBezTo>
                    <a:pt x="5802" y="3801"/>
                    <a:pt x="5811" y="3797"/>
                    <a:pt x="5811" y="3787"/>
                  </a:cubicBezTo>
                  <a:close/>
                  <a:moveTo>
                    <a:pt x="5430" y="3811"/>
                  </a:moveTo>
                  <a:cubicBezTo>
                    <a:pt x="5430" y="3823"/>
                    <a:pt x="5430" y="3823"/>
                    <a:pt x="5430" y="3823"/>
                  </a:cubicBezTo>
                  <a:lnTo>
                    <a:pt x="5418" y="3823"/>
                  </a:lnTo>
                  <a:cubicBezTo>
                    <a:pt x="5418" y="3811"/>
                    <a:pt x="5430" y="3811"/>
                    <a:pt x="5430" y="3811"/>
                  </a:cubicBezTo>
                  <a:close/>
                  <a:moveTo>
                    <a:pt x="10550" y="3834"/>
                  </a:moveTo>
                  <a:cubicBezTo>
                    <a:pt x="10550" y="3834"/>
                    <a:pt x="10550" y="3834"/>
                    <a:pt x="10550" y="3834"/>
                  </a:cubicBezTo>
                  <a:cubicBezTo>
                    <a:pt x="10550" y="3834"/>
                    <a:pt x="10550" y="3834"/>
                    <a:pt x="10550" y="3834"/>
                  </a:cubicBezTo>
                  <a:close/>
                  <a:moveTo>
                    <a:pt x="10655" y="3868"/>
                  </a:moveTo>
                  <a:lnTo>
                    <a:pt x="10655" y="3868"/>
                  </a:lnTo>
                  <a:cubicBezTo>
                    <a:pt x="10657" y="3881"/>
                    <a:pt x="10664" y="3903"/>
                    <a:pt x="10668" y="3917"/>
                  </a:cubicBezTo>
                  <a:lnTo>
                    <a:pt x="10668" y="3917"/>
                  </a:lnTo>
                  <a:cubicBezTo>
                    <a:pt x="10668" y="3902"/>
                    <a:pt x="10666" y="3879"/>
                    <a:pt x="10657" y="3870"/>
                  </a:cubicBezTo>
                  <a:cubicBezTo>
                    <a:pt x="10656" y="3869"/>
                    <a:pt x="10655" y="3869"/>
                    <a:pt x="10655" y="3868"/>
                  </a:cubicBezTo>
                  <a:close/>
                  <a:moveTo>
                    <a:pt x="10204" y="3906"/>
                  </a:moveTo>
                  <a:cubicBezTo>
                    <a:pt x="10209" y="3915"/>
                    <a:pt x="10212" y="3921"/>
                    <a:pt x="10214" y="3926"/>
                  </a:cubicBezTo>
                  <a:lnTo>
                    <a:pt x="10214" y="3926"/>
                  </a:lnTo>
                  <a:cubicBezTo>
                    <a:pt x="10213" y="3919"/>
                    <a:pt x="10210" y="3911"/>
                    <a:pt x="10204" y="3906"/>
                  </a:cubicBezTo>
                  <a:close/>
                  <a:moveTo>
                    <a:pt x="10668" y="3917"/>
                  </a:moveTo>
                  <a:cubicBezTo>
                    <a:pt x="10669" y="3922"/>
                    <a:pt x="10669" y="3927"/>
                    <a:pt x="10669" y="3930"/>
                  </a:cubicBezTo>
                  <a:cubicBezTo>
                    <a:pt x="10669" y="3930"/>
                    <a:pt x="10670" y="3931"/>
                    <a:pt x="10670" y="3931"/>
                  </a:cubicBezTo>
                  <a:cubicBezTo>
                    <a:pt x="10672" y="3931"/>
                    <a:pt x="10671" y="3925"/>
                    <a:pt x="10668" y="3917"/>
                  </a:cubicBezTo>
                  <a:close/>
                  <a:moveTo>
                    <a:pt x="10131" y="3942"/>
                  </a:moveTo>
                  <a:cubicBezTo>
                    <a:pt x="10132" y="3949"/>
                    <a:pt x="10133" y="3953"/>
                    <a:pt x="10133" y="3953"/>
                  </a:cubicBezTo>
                  <a:cubicBezTo>
                    <a:pt x="10124" y="3944"/>
                    <a:pt x="10129" y="3942"/>
                    <a:pt x="10131" y="3942"/>
                  </a:cubicBezTo>
                  <a:close/>
                  <a:moveTo>
                    <a:pt x="10597" y="3897"/>
                  </a:moveTo>
                  <a:cubicBezTo>
                    <a:pt x="10600" y="3897"/>
                    <a:pt x="10609" y="3908"/>
                    <a:pt x="10615" y="3908"/>
                  </a:cubicBezTo>
                  <a:cubicBezTo>
                    <a:pt x="10616" y="3908"/>
                    <a:pt x="10616" y="3908"/>
                    <a:pt x="10616" y="3908"/>
                  </a:cubicBezTo>
                  <a:lnTo>
                    <a:pt x="10616" y="3908"/>
                  </a:lnTo>
                  <a:cubicBezTo>
                    <a:pt x="10615" y="3918"/>
                    <a:pt x="10616" y="3932"/>
                    <a:pt x="10621" y="3953"/>
                  </a:cubicBezTo>
                  <a:cubicBezTo>
                    <a:pt x="10617" y="3939"/>
                    <a:pt x="10616" y="3934"/>
                    <a:pt x="10615" y="3934"/>
                  </a:cubicBezTo>
                  <a:lnTo>
                    <a:pt x="10615" y="3934"/>
                  </a:lnTo>
                  <a:cubicBezTo>
                    <a:pt x="10615" y="3934"/>
                    <a:pt x="10616" y="3947"/>
                    <a:pt x="10614" y="3947"/>
                  </a:cubicBezTo>
                  <a:cubicBezTo>
                    <a:pt x="10613" y="3947"/>
                    <a:pt x="10611" y="3946"/>
                    <a:pt x="10609" y="3942"/>
                  </a:cubicBezTo>
                  <a:cubicBezTo>
                    <a:pt x="10596" y="3906"/>
                    <a:pt x="10594" y="3897"/>
                    <a:pt x="10597" y="3897"/>
                  </a:cubicBezTo>
                  <a:close/>
                  <a:moveTo>
                    <a:pt x="11157" y="3953"/>
                  </a:moveTo>
                  <a:cubicBezTo>
                    <a:pt x="11157" y="3956"/>
                    <a:pt x="11159" y="3959"/>
                    <a:pt x="11162" y="3962"/>
                  </a:cubicBezTo>
                  <a:lnTo>
                    <a:pt x="11162" y="3962"/>
                  </a:lnTo>
                  <a:cubicBezTo>
                    <a:pt x="11161" y="3960"/>
                    <a:pt x="11159" y="3957"/>
                    <a:pt x="11157" y="3953"/>
                  </a:cubicBezTo>
                  <a:close/>
                  <a:moveTo>
                    <a:pt x="9737" y="4015"/>
                  </a:moveTo>
                  <a:lnTo>
                    <a:pt x="9737" y="4015"/>
                  </a:lnTo>
                  <a:cubicBezTo>
                    <a:pt x="9736" y="4015"/>
                    <a:pt x="9737" y="4018"/>
                    <a:pt x="9740" y="4025"/>
                  </a:cubicBezTo>
                  <a:cubicBezTo>
                    <a:pt x="9739" y="4021"/>
                    <a:pt x="9738" y="4018"/>
                    <a:pt x="9737" y="4015"/>
                  </a:cubicBezTo>
                  <a:close/>
                  <a:moveTo>
                    <a:pt x="10675" y="4033"/>
                  </a:moveTo>
                  <a:cubicBezTo>
                    <a:pt x="10673" y="4033"/>
                    <a:pt x="10672" y="4035"/>
                    <a:pt x="10671" y="4037"/>
                  </a:cubicBezTo>
                  <a:lnTo>
                    <a:pt x="10681" y="4037"/>
                  </a:lnTo>
                  <a:cubicBezTo>
                    <a:pt x="10678" y="4034"/>
                    <a:pt x="10676" y="4033"/>
                    <a:pt x="10675" y="4033"/>
                  </a:cubicBezTo>
                  <a:close/>
                  <a:moveTo>
                    <a:pt x="10632" y="3797"/>
                  </a:moveTo>
                  <a:cubicBezTo>
                    <a:pt x="10627" y="3797"/>
                    <a:pt x="10626" y="3801"/>
                    <a:pt x="10633" y="3823"/>
                  </a:cubicBezTo>
                  <a:cubicBezTo>
                    <a:pt x="10645" y="3846"/>
                    <a:pt x="10633" y="3858"/>
                    <a:pt x="10645" y="3858"/>
                  </a:cubicBezTo>
                  <a:cubicBezTo>
                    <a:pt x="10643" y="3860"/>
                    <a:pt x="10642" y="3861"/>
                    <a:pt x="10640" y="3861"/>
                  </a:cubicBezTo>
                  <a:cubicBezTo>
                    <a:pt x="10630" y="3861"/>
                    <a:pt x="10621" y="3833"/>
                    <a:pt x="10621" y="3823"/>
                  </a:cubicBezTo>
                  <a:cubicBezTo>
                    <a:pt x="10619" y="3822"/>
                    <a:pt x="10618" y="3821"/>
                    <a:pt x="10617" y="3821"/>
                  </a:cubicBezTo>
                  <a:lnTo>
                    <a:pt x="10617" y="3821"/>
                  </a:lnTo>
                  <a:cubicBezTo>
                    <a:pt x="10603" y="3821"/>
                    <a:pt x="10644" y="3894"/>
                    <a:pt x="10633" y="3894"/>
                  </a:cubicBezTo>
                  <a:lnTo>
                    <a:pt x="10621" y="3882"/>
                  </a:lnTo>
                  <a:cubicBezTo>
                    <a:pt x="10621" y="3885"/>
                    <a:pt x="10620" y="3888"/>
                    <a:pt x="10619" y="3892"/>
                  </a:cubicBezTo>
                  <a:lnTo>
                    <a:pt x="10619" y="3892"/>
                  </a:lnTo>
                  <a:cubicBezTo>
                    <a:pt x="10598" y="3868"/>
                    <a:pt x="10609" y="3834"/>
                    <a:pt x="10597" y="3811"/>
                  </a:cubicBezTo>
                  <a:lnTo>
                    <a:pt x="10597" y="3870"/>
                  </a:lnTo>
                  <a:cubicBezTo>
                    <a:pt x="10589" y="3862"/>
                    <a:pt x="10574" y="3828"/>
                    <a:pt x="10571" y="3828"/>
                  </a:cubicBezTo>
                  <a:lnTo>
                    <a:pt x="10571" y="3828"/>
                  </a:lnTo>
                  <a:cubicBezTo>
                    <a:pt x="10570" y="3828"/>
                    <a:pt x="10570" y="3833"/>
                    <a:pt x="10573" y="3846"/>
                  </a:cubicBezTo>
                  <a:cubicBezTo>
                    <a:pt x="10573" y="3857"/>
                    <a:pt x="10582" y="3884"/>
                    <a:pt x="10577" y="3884"/>
                  </a:cubicBezTo>
                  <a:cubicBezTo>
                    <a:pt x="10576" y="3884"/>
                    <a:pt x="10575" y="3884"/>
                    <a:pt x="10573" y="3882"/>
                  </a:cubicBezTo>
                  <a:cubicBezTo>
                    <a:pt x="10573" y="3882"/>
                    <a:pt x="10562" y="3858"/>
                    <a:pt x="10562" y="3858"/>
                  </a:cubicBezTo>
                  <a:cubicBezTo>
                    <a:pt x="10560" y="3857"/>
                    <a:pt x="10559" y="3856"/>
                    <a:pt x="10558" y="3856"/>
                  </a:cubicBezTo>
                  <a:lnTo>
                    <a:pt x="10558" y="3856"/>
                  </a:lnTo>
                  <a:cubicBezTo>
                    <a:pt x="10553" y="3856"/>
                    <a:pt x="10561" y="3884"/>
                    <a:pt x="10562" y="3894"/>
                  </a:cubicBezTo>
                  <a:lnTo>
                    <a:pt x="10562" y="3894"/>
                  </a:lnTo>
                  <a:cubicBezTo>
                    <a:pt x="10561" y="3882"/>
                    <a:pt x="10550" y="3846"/>
                    <a:pt x="10550" y="3834"/>
                  </a:cubicBezTo>
                  <a:cubicBezTo>
                    <a:pt x="10550" y="3850"/>
                    <a:pt x="10547" y="3856"/>
                    <a:pt x="10543" y="3856"/>
                  </a:cubicBezTo>
                  <a:cubicBezTo>
                    <a:pt x="10536" y="3856"/>
                    <a:pt x="10526" y="3834"/>
                    <a:pt x="10526" y="3834"/>
                  </a:cubicBezTo>
                  <a:lnTo>
                    <a:pt x="10526" y="3834"/>
                  </a:lnTo>
                  <a:cubicBezTo>
                    <a:pt x="10550" y="3894"/>
                    <a:pt x="10526" y="3930"/>
                    <a:pt x="10562" y="3965"/>
                  </a:cubicBezTo>
                  <a:lnTo>
                    <a:pt x="10550" y="4013"/>
                  </a:lnTo>
                  <a:cubicBezTo>
                    <a:pt x="10562" y="4049"/>
                    <a:pt x="10562" y="4049"/>
                    <a:pt x="10573" y="4061"/>
                  </a:cubicBezTo>
                  <a:cubicBezTo>
                    <a:pt x="10573" y="4052"/>
                    <a:pt x="10573" y="4039"/>
                    <a:pt x="10577" y="4039"/>
                  </a:cubicBezTo>
                  <a:cubicBezTo>
                    <a:pt x="10579" y="4039"/>
                    <a:pt x="10582" y="4041"/>
                    <a:pt x="10585" y="4049"/>
                  </a:cubicBezTo>
                  <a:cubicBezTo>
                    <a:pt x="10580" y="4033"/>
                    <a:pt x="10579" y="4029"/>
                    <a:pt x="10581" y="4029"/>
                  </a:cubicBezTo>
                  <a:lnTo>
                    <a:pt x="10581" y="4029"/>
                  </a:lnTo>
                  <a:cubicBezTo>
                    <a:pt x="10584" y="4029"/>
                    <a:pt x="10590" y="4037"/>
                    <a:pt x="10597" y="4037"/>
                  </a:cubicBezTo>
                  <a:lnTo>
                    <a:pt x="10597" y="4037"/>
                  </a:lnTo>
                  <a:cubicBezTo>
                    <a:pt x="10585" y="4037"/>
                    <a:pt x="10573" y="4013"/>
                    <a:pt x="10562" y="3977"/>
                  </a:cubicBezTo>
                  <a:cubicBezTo>
                    <a:pt x="10562" y="3965"/>
                    <a:pt x="10562" y="3965"/>
                    <a:pt x="10573" y="3965"/>
                  </a:cubicBezTo>
                  <a:lnTo>
                    <a:pt x="10562" y="3953"/>
                  </a:lnTo>
                  <a:cubicBezTo>
                    <a:pt x="10558" y="3938"/>
                    <a:pt x="10559" y="3932"/>
                    <a:pt x="10561" y="3932"/>
                  </a:cubicBezTo>
                  <a:lnTo>
                    <a:pt x="10561" y="3932"/>
                  </a:lnTo>
                  <a:cubicBezTo>
                    <a:pt x="10566" y="3932"/>
                    <a:pt x="10582" y="3967"/>
                    <a:pt x="10585" y="3967"/>
                  </a:cubicBezTo>
                  <a:cubicBezTo>
                    <a:pt x="10585" y="3967"/>
                    <a:pt x="10585" y="3966"/>
                    <a:pt x="10585" y="3965"/>
                  </a:cubicBezTo>
                  <a:cubicBezTo>
                    <a:pt x="10597" y="3977"/>
                    <a:pt x="10585" y="3977"/>
                    <a:pt x="10597" y="4013"/>
                  </a:cubicBezTo>
                  <a:cubicBezTo>
                    <a:pt x="10597" y="3989"/>
                    <a:pt x="10597" y="3965"/>
                    <a:pt x="10597" y="3942"/>
                  </a:cubicBezTo>
                  <a:lnTo>
                    <a:pt x="10621" y="3989"/>
                  </a:lnTo>
                  <a:cubicBezTo>
                    <a:pt x="10621" y="3965"/>
                    <a:pt x="10633" y="3989"/>
                    <a:pt x="10621" y="3953"/>
                  </a:cubicBezTo>
                  <a:lnTo>
                    <a:pt x="10621" y="3953"/>
                  </a:lnTo>
                  <a:cubicBezTo>
                    <a:pt x="10645" y="3977"/>
                    <a:pt x="10633" y="4001"/>
                    <a:pt x="10633" y="4025"/>
                  </a:cubicBezTo>
                  <a:cubicBezTo>
                    <a:pt x="10636" y="4028"/>
                    <a:pt x="10638" y="4029"/>
                    <a:pt x="10639" y="4029"/>
                  </a:cubicBezTo>
                  <a:cubicBezTo>
                    <a:pt x="10646" y="4029"/>
                    <a:pt x="10636" y="3998"/>
                    <a:pt x="10642" y="3998"/>
                  </a:cubicBezTo>
                  <a:lnTo>
                    <a:pt x="10642" y="3998"/>
                  </a:lnTo>
                  <a:cubicBezTo>
                    <a:pt x="10644" y="3998"/>
                    <a:pt x="10649" y="4002"/>
                    <a:pt x="10657" y="4013"/>
                  </a:cubicBezTo>
                  <a:lnTo>
                    <a:pt x="10669" y="4049"/>
                  </a:lnTo>
                  <a:cubicBezTo>
                    <a:pt x="10669" y="4049"/>
                    <a:pt x="10669" y="4041"/>
                    <a:pt x="10671" y="4037"/>
                  </a:cubicBezTo>
                  <a:lnTo>
                    <a:pt x="10669" y="4037"/>
                  </a:lnTo>
                  <a:cubicBezTo>
                    <a:pt x="10645" y="3965"/>
                    <a:pt x="10669" y="3977"/>
                    <a:pt x="10645" y="3918"/>
                  </a:cubicBezTo>
                  <a:lnTo>
                    <a:pt x="10645" y="3906"/>
                  </a:lnTo>
                  <a:cubicBezTo>
                    <a:pt x="10645" y="3896"/>
                    <a:pt x="10637" y="3864"/>
                    <a:pt x="10647" y="3864"/>
                  </a:cubicBezTo>
                  <a:cubicBezTo>
                    <a:pt x="10648" y="3864"/>
                    <a:pt x="10651" y="3865"/>
                    <a:pt x="10655" y="3868"/>
                  </a:cubicBezTo>
                  <a:lnTo>
                    <a:pt x="10655" y="3868"/>
                  </a:lnTo>
                  <a:cubicBezTo>
                    <a:pt x="10654" y="3862"/>
                    <a:pt x="10654" y="3858"/>
                    <a:pt x="10657" y="3858"/>
                  </a:cubicBezTo>
                  <a:cubicBezTo>
                    <a:pt x="10657" y="3846"/>
                    <a:pt x="10645" y="3823"/>
                    <a:pt x="10645" y="3799"/>
                  </a:cubicBezTo>
                  <a:cubicBezTo>
                    <a:pt x="10640" y="3799"/>
                    <a:pt x="10635" y="3797"/>
                    <a:pt x="10632" y="3797"/>
                  </a:cubicBezTo>
                  <a:close/>
                  <a:moveTo>
                    <a:pt x="10454" y="4061"/>
                  </a:moveTo>
                  <a:cubicBezTo>
                    <a:pt x="10448" y="4067"/>
                    <a:pt x="10445" y="4070"/>
                    <a:pt x="10444" y="4070"/>
                  </a:cubicBezTo>
                  <a:cubicBezTo>
                    <a:pt x="10442" y="4070"/>
                    <a:pt x="10442" y="4067"/>
                    <a:pt x="10442" y="4061"/>
                  </a:cubicBezTo>
                  <a:close/>
                  <a:moveTo>
                    <a:pt x="10526" y="4073"/>
                  </a:moveTo>
                  <a:cubicBezTo>
                    <a:pt x="10522" y="4073"/>
                    <a:pt x="10523" y="4073"/>
                    <a:pt x="10525" y="4073"/>
                  </a:cubicBezTo>
                  <a:lnTo>
                    <a:pt x="10525" y="4073"/>
                  </a:lnTo>
                  <a:cubicBezTo>
                    <a:pt x="10526" y="4073"/>
                    <a:pt x="10526" y="4073"/>
                    <a:pt x="10526" y="4073"/>
                  </a:cubicBezTo>
                  <a:close/>
                  <a:moveTo>
                    <a:pt x="10490" y="4073"/>
                  </a:moveTo>
                  <a:cubicBezTo>
                    <a:pt x="10478" y="4073"/>
                    <a:pt x="10478" y="4073"/>
                    <a:pt x="10478" y="4084"/>
                  </a:cubicBezTo>
                  <a:cubicBezTo>
                    <a:pt x="10478" y="4084"/>
                    <a:pt x="10478" y="4084"/>
                    <a:pt x="10490" y="4073"/>
                  </a:cubicBezTo>
                  <a:close/>
                  <a:moveTo>
                    <a:pt x="10493" y="4068"/>
                  </a:moveTo>
                  <a:cubicBezTo>
                    <a:pt x="10491" y="4068"/>
                    <a:pt x="10490" y="4069"/>
                    <a:pt x="10490" y="4073"/>
                  </a:cubicBezTo>
                  <a:lnTo>
                    <a:pt x="10502" y="4084"/>
                  </a:lnTo>
                  <a:cubicBezTo>
                    <a:pt x="10502" y="4076"/>
                    <a:pt x="10496" y="4068"/>
                    <a:pt x="10493" y="4068"/>
                  </a:cubicBezTo>
                  <a:close/>
                  <a:moveTo>
                    <a:pt x="10538" y="4073"/>
                  </a:moveTo>
                  <a:cubicBezTo>
                    <a:pt x="10532" y="4073"/>
                    <a:pt x="10529" y="4073"/>
                    <a:pt x="10529" y="4074"/>
                  </a:cubicBezTo>
                  <a:cubicBezTo>
                    <a:pt x="10528" y="4074"/>
                    <a:pt x="10526" y="4073"/>
                    <a:pt x="10525" y="4073"/>
                  </a:cubicBezTo>
                  <a:lnTo>
                    <a:pt x="10525" y="4073"/>
                  </a:lnTo>
                  <a:cubicBezTo>
                    <a:pt x="10523" y="4075"/>
                    <a:pt x="10513" y="4084"/>
                    <a:pt x="10502" y="4084"/>
                  </a:cubicBezTo>
                  <a:lnTo>
                    <a:pt x="10514" y="4084"/>
                  </a:lnTo>
                  <a:cubicBezTo>
                    <a:pt x="10525" y="4081"/>
                    <a:pt x="10529" y="4078"/>
                    <a:pt x="10530" y="4076"/>
                  </a:cubicBezTo>
                  <a:lnTo>
                    <a:pt x="10530" y="4076"/>
                  </a:lnTo>
                  <a:cubicBezTo>
                    <a:pt x="10531" y="4078"/>
                    <a:pt x="10534" y="4081"/>
                    <a:pt x="10538" y="4084"/>
                  </a:cubicBezTo>
                  <a:lnTo>
                    <a:pt x="10538" y="4073"/>
                  </a:lnTo>
                  <a:close/>
                  <a:moveTo>
                    <a:pt x="10550" y="4073"/>
                  </a:moveTo>
                  <a:cubicBezTo>
                    <a:pt x="10550" y="4084"/>
                    <a:pt x="10538" y="4084"/>
                    <a:pt x="10538" y="4084"/>
                  </a:cubicBezTo>
                  <a:cubicBezTo>
                    <a:pt x="10550" y="4084"/>
                    <a:pt x="10562" y="4084"/>
                    <a:pt x="10550" y="4073"/>
                  </a:cubicBezTo>
                  <a:close/>
                  <a:moveTo>
                    <a:pt x="10502" y="4084"/>
                  </a:moveTo>
                  <a:cubicBezTo>
                    <a:pt x="10502" y="4084"/>
                    <a:pt x="10502" y="4096"/>
                    <a:pt x="10502" y="4096"/>
                  </a:cubicBezTo>
                  <a:lnTo>
                    <a:pt x="10514" y="4096"/>
                  </a:lnTo>
                  <a:cubicBezTo>
                    <a:pt x="10526" y="4096"/>
                    <a:pt x="10526" y="4084"/>
                    <a:pt x="10538" y="4084"/>
                  </a:cubicBezTo>
                  <a:lnTo>
                    <a:pt x="10514" y="4084"/>
                  </a:lnTo>
                  <a:cubicBezTo>
                    <a:pt x="10514" y="4088"/>
                    <a:pt x="10513" y="4090"/>
                    <a:pt x="10511" y="4090"/>
                  </a:cubicBezTo>
                  <a:cubicBezTo>
                    <a:pt x="10507" y="4090"/>
                    <a:pt x="10502" y="4084"/>
                    <a:pt x="10502" y="4084"/>
                  </a:cubicBezTo>
                  <a:close/>
                  <a:moveTo>
                    <a:pt x="10478" y="4096"/>
                  </a:moveTo>
                  <a:cubicBezTo>
                    <a:pt x="10478" y="4102"/>
                    <a:pt x="10478" y="4105"/>
                    <a:pt x="10480" y="4108"/>
                  </a:cubicBezTo>
                  <a:lnTo>
                    <a:pt x="10480" y="4108"/>
                  </a:lnTo>
                  <a:cubicBezTo>
                    <a:pt x="10479" y="4108"/>
                    <a:pt x="10479" y="4108"/>
                    <a:pt x="10478" y="4108"/>
                  </a:cubicBezTo>
                  <a:cubicBezTo>
                    <a:pt x="10478" y="4108"/>
                    <a:pt x="10478" y="4120"/>
                    <a:pt x="10466" y="4120"/>
                  </a:cubicBezTo>
                  <a:lnTo>
                    <a:pt x="10478" y="4120"/>
                  </a:lnTo>
                  <a:cubicBezTo>
                    <a:pt x="10478" y="4120"/>
                    <a:pt x="10482" y="4116"/>
                    <a:pt x="10483" y="4113"/>
                  </a:cubicBezTo>
                  <a:lnTo>
                    <a:pt x="10483" y="4113"/>
                  </a:lnTo>
                  <a:cubicBezTo>
                    <a:pt x="10485" y="4115"/>
                    <a:pt x="10487" y="4117"/>
                    <a:pt x="10490" y="4120"/>
                  </a:cubicBezTo>
                  <a:cubicBezTo>
                    <a:pt x="10490" y="4132"/>
                    <a:pt x="10478" y="4132"/>
                    <a:pt x="10466" y="4132"/>
                  </a:cubicBezTo>
                  <a:lnTo>
                    <a:pt x="10502" y="4132"/>
                  </a:lnTo>
                  <a:cubicBezTo>
                    <a:pt x="10514" y="4120"/>
                    <a:pt x="10526" y="4120"/>
                    <a:pt x="10538" y="4120"/>
                  </a:cubicBezTo>
                  <a:lnTo>
                    <a:pt x="10514" y="4120"/>
                  </a:lnTo>
                  <a:lnTo>
                    <a:pt x="10502" y="4096"/>
                  </a:lnTo>
                  <a:lnTo>
                    <a:pt x="10502" y="4096"/>
                  </a:lnTo>
                  <a:cubicBezTo>
                    <a:pt x="10502" y="4108"/>
                    <a:pt x="10514" y="4120"/>
                    <a:pt x="10514" y="4120"/>
                  </a:cubicBezTo>
                  <a:lnTo>
                    <a:pt x="10502" y="4120"/>
                  </a:lnTo>
                  <a:lnTo>
                    <a:pt x="10502" y="4108"/>
                  </a:lnTo>
                  <a:cubicBezTo>
                    <a:pt x="10490" y="4108"/>
                    <a:pt x="10490" y="4108"/>
                    <a:pt x="10478" y="4096"/>
                  </a:cubicBezTo>
                  <a:close/>
                  <a:moveTo>
                    <a:pt x="10538" y="4084"/>
                  </a:moveTo>
                  <a:cubicBezTo>
                    <a:pt x="10538" y="4096"/>
                    <a:pt x="10538" y="4108"/>
                    <a:pt x="10538" y="4120"/>
                  </a:cubicBezTo>
                  <a:lnTo>
                    <a:pt x="10550" y="4120"/>
                  </a:lnTo>
                  <a:cubicBezTo>
                    <a:pt x="10538" y="4120"/>
                    <a:pt x="10526" y="4132"/>
                    <a:pt x="10514" y="4132"/>
                  </a:cubicBezTo>
                  <a:lnTo>
                    <a:pt x="10550" y="4132"/>
                  </a:lnTo>
                  <a:cubicBezTo>
                    <a:pt x="10562" y="4144"/>
                    <a:pt x="10562" y="4156"/>
                    <a:pt x="10573" y="4156"/>
                  </a:cubicBezTo>
                  <a:cubicBezTo>
                    <a:pt x="10562" y="4144"/>
                    <a:pt x="10562" y="4132"/>
                    <a:pt x="10562" y="4120"/>
                  </a:cubicBezTo>
                  <a:lnTo>
                    <a:pt x="10562" y="4120"/>
                  </a:lnTo>
                  <a:cubicBezTo>
                    <a:pt x="10567" y="4126"/>
                    <a:pt x="10570" y="4129"/>
                    <a:pt x="10572" y="4129"/>
                  </a:cubicBezTo>
                  <a:cubicBezTo>
                    <a:pt x="10573" y="4129"/>
                    <a:pt x="10573" y="4126"/>
                    <a:pt x="10573" y="4120"/>
                  </a:cubicBezTo>
                  <a:cubicBezTo>
                    <a:pt x="10565" y="4112"/>
                    <a:pt x="10557" y="4098"/>
                    <a:pt x="10557" y="4098"/>
                  </a:cubicBezTo>
                  <a:lnTo>
                    <a:pt x="10557" y="4098"/>
                  </a:lnTo>
                  <a:cubicBezTo>
                    <a:pt x="10556" y="4098"/>
                    <a:pt x="10558" y="4101"/>
                    <a:pt x="10562" y="4108"/>
                  </a:cubicBezTo>
                  <a:lnTo>
                    <a:pt x="10550" y="4108"/>
                  </a:lnTo>
                  <a:lnTo>
                    <a:pt x="10538" y="4084"/>
                  </a:lnTo>
                  <a:close/>
                  <a:moveTo>
                    <a:pt x="10252" y="4192"/>
                  </a:moveTo>
                  <a:cubicBezTo>
                    <a:pt x="10252" y="4192"/>
                    <a:pt x="10252" y="4204"/>
                    <a:pt x="10252" y="4204"/>
                  </a:cubicBezTo>
                  <a:lnTo>
                    <a:pt x="10240" y="4204"/>
                  </a:lnTo>
                  <a:cubicBezTo>
                    <a:pt x="10252" y="4204"/>
                    <a:pt x="10252" y="4204"/>
                    <a:pt x="10252" y="4215"/>
                  </a:cubicBezTo>
                  <a:lnTo>
                    <a:pt x="10240" y="4215"/>
                  </a:lnTo>
                  <a:cubicBezTo>
                    <a:pt x="10240" y="4215"/>
                    <a:pt x="10240" y="4215"/>
                    <a:pt x="10240" y="4204"/>
                  </a:cubicBezTo>
                  <a:cubicBezTo>
                    <a:pt x="10252" y="4204"/>
                    <a:pt x="10252" y="4192"/>
                    <a:pt x="10240" y="4192"/>
                  </a:cubicBezTo>
                  <a:close/>
                  <a:moveTo>
                    <a:pt x="9347" y="4215"/>
                  </a:moveTo>
                  <a:lnTo>
                    <a:pt x="9347" y="4215"/>
                  </a:lnTo>
                  <a:cubicBezTo>
                    <a:pt x="9349" y="4219"/>
                    <a:pt x="9351" y="4222"/>
                    <a:pt x="9353" y="4225"/>
                  </a:cubicBezTo>
                  <a:lnTo>
                    <a:pt x="9353" y="4225"/>
                  </a:lnTo>
                  <a:cubicBezTo>
                    <a:pt x="9351" y="4222"/>
                    <a:pt x="9349" y="4219"/>
                    <a:pt x="9347" y="4215"/>
                  </a:cubicBezTo>
                  <a:close/>
                  <a:moveTo>
                    <a:pt x="11038" y="4168"/>
                  </a:moveTo>
                  <a:cubicBezTo>
                    <a:pt x="11014" y="4168"/>
                    <a:pt x="10978" y="4168"/>
                    <a:pt x="10990" y="4192"/>
                  </a:cubicBezTo>
                  <a:lnTo>
                    <a:pt x="11050" y="4227"/>
                  </a:lnTo>
                  <a:cubicBezTo>
                    <a:pt x="11062" y="4215"/>
                    <a:pt x="11026" y="4180"/>
                    <a:pt x="11038" y="4168"/>
                  </a:cubicBezTo>
                  <a:close/>
                  <a:moveTo>
                    <a:pt x="10526" y="4227"/>
                  </a:moveTo>
                  <a:lnTo>
                    <a:pt x="10502" y="4239"/>
                  </a:lnTo>
                  <a:lnTo>
                    <a:pt x="10514" y="4239"/>
                  </a:lnTo>
                  <a:cubicBezTo>
                    <a:pt x="10502" y="4239"/>
                    <a:pt x="10514" y="4239"/>
                    <a:pt x="10502" y="4251"/>
                  </a:cubicBezTo>
                  <a:lnTo>
                    <a:pt x="10538" y="4251"/>
                  </a:lnTo>
                  <a:cubicBezTo>
                    <a:pt x="10562" y="4239"/>
                    <a:pt x="10538" y="4227"/>
                    <a:pt x="10526" y="4227"/>
                  </a:cubicBezTo>
                  <a:close/>
                  <a:moveTo>
                    <a:pt x="10145" y="4263"/>
                  </a:moveTo>
                  <a:cubicBezTo>
                    <a:pt x="10145" y="4264"/>
                    <a:pt x="10145" y="4265"/>
                    <a:pt x="10145" y="4266"/>
                  </a:cubicBezTo>
                  <a:lnTo>
                    <a:pt x="10145" y="4266"/>
                  </a:lnTo>
                  <a:cubicBezTo>
                    <a:pt x="10145" y="4265"/>
                    <a:pt x="10145" y="4264"/>
                    <a:pt x="10145" y="4263"/>
                  </a:cubicBezTo>
                  <a:close/>
                  <a:moveTo>
                    <a:pt x="10252" y="4263"/>
                  </a:moveTo>
                  <a:cubicBezTo>
                    <a:pt x="10240" y="4263"/>
                    <a:pt x="10240" y="4275"/>
                    <a:pt x="10228" y="4275"/>
                  </a:cubicBezTo>
                  <a:cubicBezTo>
                    <a:pt x="10228" y="4275"/>
                    <a:pt x="10240" y="4263"/>
                    <a:pt x="10240" y="4263"/>
                  </a:cubicBezTo>
                  <a:close/>
                  <a:moveTo>
                    <a:pt x="10204" y="4263"/>
                  </a:moveTo>
                  <a:cubicBezTo>
                    <a:pt x="10204" y="4275"/>
                    <a:pt x="10216" y="4275"/>
                    <a:pt x="10216" y="4275"/>
                  </a:cubicBezTo>
                  <a:cubicBezTo>
                    <a:pt x="10216" y="4275"/>
                    <a:pt x="10204" y="4287"/>
                    <a:pt x="10204" y="4287"/>
                  </a:cubicBezTo>
                  <a:cubicBezTo>
                    <a:pt x="10204" y="4275"/>
                    <a:pt x="10192" y="4275"/>
                    <a:pt x="10192" y="4263"/>
                  </a:cubicBezTo>
                  <a:lnTo>
                    <a:pt x="10192" y="4263"/>
                  </a:lnTo>
                  <a:cubicBezTo>
                    <a:pt x="10192" y="4263"/>
                    <a:pt x="10204" y="4275"/>
                    <a:pt x="10204" y="4275"/>
                  </a:cubicBezTo>
                  <a:cubicBezTo>
                    <a:pt x="10204" y="4275"/>
                    <a:pt x="10204" y="4263"/>
                    <a:pt x="10204" y="4263"/>
                  </a:cubicBezTo>
                  <a:close/>
                  <a:moveTo>
                    <a:pt x="10238" y="4285"/>
                  </a:moveTo>
                  <a:lnTo>
                    <a:pt x="10238" y="4285"/>
                  </a:lnTo>
                  <a:cubicBezTo>
                    <a:pt x="10235" y="4285"/>
                    <a:pt x="10231" y="4286"/>
                    <a:pt x="10228" y="4287"/>
                  </a:cubicBezTo>
                  <a:lnTo>
                    <a:pt x="10240" y="4287"/>
                  </a:lnTo>
                  <a:cubicBezTo>
                    <a:pt x="10239" y="4286"/>
                    <a:pt x="10238" y="4285"/>
                    <a:pt x="10238" y="4285"/>
                  </a:cubicBezTo>
                  <a:close/>
                  <a:moveTo>
                    <a:pt x="10216" y="4287"/>
                  </a:moveTo>
                  <a:cubicBezTo>
                    <a:pt x="10228" y="4299"/>
                    <a:pt x="10228" y="4299"/>
                    <a:pt x="10228" y="4299"/>
                  </a:cubicBezTo>
                  <a:lnTo>
                    <a:pt x="10216" y="4299"/>
                  </a:lnTo>
                  <a:cubicBezTo>
                    <a:pt x="10216" y="4299"/>
                    <a:pt x="10216" y="4287"/>
                    <a:pt x="10216" y="4287"/>
                  </a:cubicBezTo>
                  <a:close/>
                  <a:moveTo>
                    <a:pt x="10274" y="4278"/>
                  </a:moveTo>
                  <a:cubicBezTo>
                    <a:pt x="10282" y="4278"/>
                    <a:pt x="10282" y="4281"/>
                    <a:pt x="10276" y="4287"/>
                  </a:cubicBezTo>
                  <a:lnTo>
                    <a:pt x="10264" y="4287"/>
                  </a:lnTo>
                  <a:cubicBezTo>
                    <a:pt x="10252" y="4287"/>
                    <a:pt x="10240" y="4299"/>
                    <a:pt x="10228" y="4299"/>
                  </a:cubicBezTo>
                  <a:cubicBezTo>
                    <a:pt x="10228" y="4299"/>
                    <a:pt x="10228" y="4299"/>
                    <a:pt x="10228" y="4287"/>
                  </a:cubicBezTo>
                  <a:cubicBezTo>
                    <a:pt x="10228" y="4281"/>
                    <a:pt x="10228" y="4278"/>
                    <a:pt x="10230" y="4278"/>
                  </a:cubicBezTo>
                  <a:cubicBezTo>
                    <a:pt x="10231" y="4278"/>
                    <a:pt x="10233" y="4280"/>
                    <a:pt x="10238" y="4285"/>
                  </a:cubicBezTo>
                  <a:lnTo>
                    <a:pt x="10238" y="4285"/>
                  </a:lnTo>
                  <a:cubicBezTo>
                    <a:pt x="10256" y="4280"/>
                    <a:pt x="10268" y="4278"/>
                    <a:pt x="10274" y="4278"/>
                  </a:cubicBezTo>
                  <a:close/>
                  <a:moveTo>
                    <a:pt x="10133" y="4227"/>
                  </a:moveTo>
                  <a:cubicBezTo>
                    <a:pt x="10145" y="4227"/>
                    <a:pt x="10145" y="4239"/>
                    <a:pt x="10145" y="4239"/>
                  </a:cubicBezTo>
                  <a:cubicBezTo>
                    <a:pt x="10145" y="4239"/>
                    <a:pt x="10145" y="4251"/>
                    <a:pt x="10145" y="4251"/>
                  </a:cubicBezTo>
                  <a:cubicBezTo>
                    <a:pt x="10157" y="4251"/>
                    <a:pt x="10157" y="4251"/>
                    <a:pt x="10157" y="4263"/>
                  </a:cubicBezTo>
                  <a:lnTo>
                    <a:pt x="10181" y="4263"/>
                  </a:lnTo>
                  <a:cubicBezTo>
                    <a:pt x="10181" y="4275"/>
                    <a:pt x="10192" y="4287"/>
                    <a:pt x="10192" y="4287"/>
                  </a:cubicBezTo>
                  <a:cubicBezTo>
                    <a:pt x="10192" y="4299"/>
                    <a:pt x="10192" y="4299"/>
                    <a:pt x="10192" y="4299"/>
                  </a:cubicBezTo>
                  <a:cubicBezTo>
                    <a:pt x="10181" y="4299"/>
                    <a:pt x="10157" y="4311"/>
                    <a:pt x="10169" y="4311"/>
                  </a:cubicBezTo>
                  <a:cubicBezTo>
                    <a:pt x="10180" y="4311"/>
                    <a:pt x="10192" y="4299"/>
                    <a:pt x="10192" y="4299"/>
                  </a:cubicBezTo>
                  <a:lnTo>
                    <a:pt x="10192" y="4299"/>
                  </a:lnTo>
                  <a:cubicBezTo>
                    <a:pt x="10192" y="4299"/>
                    <a:pt x="10181" y="4311"/>
                    <a:pt x="10181" y="4311"/>
                  </a:cubicBezTo>
                  <a:cubicBezTo>
                    <a:pt x="10169" y="4317"/>
                    <a:pt x="10160" y="4317"/>
                    <a:pt x="10152" y="4317"/>
                  </a:cubicBezTo>
                  <a:cubicBezTo>
                    <a:pt x="10145" y="4317"/>
                    <a:pt x="10139" y="4317"/>
                    <a:pt x="10133" y="4323"/>
                  </a:cubicBezTo>
                  <a:cubicBezTo>
                    <a:pt x="10133" y="4288"/>
                    <a:pt x="10144" y="4310"/>
                    <a:pt x="10145" y="4266"/>
                  </a:cubicBezTo>
                  <a:lnTo>
                    <a:pt x="10145" y="4266"/>
                  </a:lnTo>
                  <a:cubicBezTo>
                    <a:pt x="10145" y="4266"/>
                    <a:pt x="10145" y="4266"/>
                    <a:pt x="10145" y="4266"/>
                  </a:cubicBezTo>
                  <a:cubicBezTo>
                    <a:pt x="10144" y="4266"/>
                    <a:pt x="10143" y="4247"/>
                    <a:pt x="10133" y="4227"/>
                  </a:cubicBezTo>
                  <a:close/>
                  <a:moveTo>
                    <a:pt x="11050" y="4227"/>
                  </a:moveTo>
                  <a:lnTo>
                    <a:pt x="11050" y="4227"/>
                  </a:lnTo>
                  <a:cubicBezTo>
                    <a:pt x="11038" y="4239"/>
                    <a:pt x="11073" y="4263"/>
                    <a:pt x="11062" y="4275"/>
                  </a:cubicBezTo>
                  <a:cubicBezTo>
                    <a:pt x="11055" y="4261"/>
                    <a:pt x="11044" y="4255"/>
                    <a:pt x="11036" y="4255"/>
                  </a:cubicBezTo>
                  <a:cubicBezTo>
                    <a:pt x="11030" y="4255"/>
                    <a:pt x="11026" y="4258"/>
                    <a:pt x="11026" y="4263"/>
                  </a:cubicBezTo>
                  <a:cubicBezTo>
                    <a:pt x="11034" y="4263"/>
                    <a:pt x="11036" y="4258"/>
                    <a:pt x="11041" y="4258"/>
                  </a:cubicBezTo>
                  <a:cubicBezTo>
                    <a:pt x="11043" y="4258"/>
                    <a:pt x="11046" y="4259"/>
                    <a:pt x="11050" y="4263"/>
                  </a:cubicBezTo>
                  <a:cubicBezTo>
                    <a:pt x="11038" y="4275"/>
                    <a:pt x="11073" y="4311"/>
                    <a:pt x="11073" y="4334"/>
                  </a:cubicBezTo>
                  <a:cubicBezTo>
                    <a:pt x="11081" y="4331"/>
                    <a:pt x="11089" y="4329"/>
                    <a:pt x="11097" y="4329"/>
                  </a:cubicBezTo>
                  <a:cubicBezTo>
                    <a:pt x="11113" y="4329"/>
                    <a:pt x="11129" y="4334"/>
                    <a:pt x="11145" y="4334"/>
                  </a:cubicBezTo>
                  <a:cubicBezTo>
                    <a:pt x="11121" y="4334"/>
                    <a:pt x="11109" y="4311"/>
                    <a:pt x="11085" y="4299"/>
                  </a:cubicBezTo>
                  <a:cubicBezTo>
                    <a:pt x="11062" y="4275"/>
                    <a:pt x="11157" y="4287"/>
                    <a:pt x="11050" y="4227"/>
                  </a:cubicBezTo>
                  <a:close/>
                  <a:moveTo>
                    <a:pt x="10232" y="4335"/>
                  </a:moveTo>
                  <a:cubicBezTo>
                    <a:pt x="10242" y="4336"/>
                    <a:pt x="10252" y="4339"/>
                    <a:pt x="10252" y="4346"/>
                  </a:cubicBezTo>
                  <a:cubicBezTo>
                    <a:pt x="10231" y="4346"/>
                    <a:pt x="10238" y="4337"/>
                    <a:pt x="10232" y="4335"/>
                  </a:cubicBezTo>
                  <a:close/>
                  <a:moveTo>
                    <a:pt x="10740" y="4323"/>
                  </a:moveTo>
                  <a:lnTo>
                    <a:pt x="10669" y="4334"/>
                  </a:lnTo>
                  <a:cubicBezTo>
                    <a:pt x="10669" y="4346"/>
                    <a:pt x="10716" y="4346"/>
                    <a:pt x="10716" y="4346"/>
                  </a:cubicBezTo>
                  <a:cubicBezTo>
                    <a:pt x="10728" y="4334"/>
                    <a:pt x="10764" y="4323"/>
                    <a:pt x="10740" y="4323"/>
                  </a:cubicBezTo>
                  <a:close/>
                  <a:moveTo>
                    <a:pt x="10216" y="4334"/>
                  </a:moveTo>
                  <a:cubicBezTo>
                    <a:pt x="10220" y="4334"/>
                    <a:pt x="10224" y="4334"/>
                    <a:pt x="10228" y="4335"/>
                  </a:cubicBezTo>
                  <a:lnTo>
                    <a:pt x="10228" y="4335"/>
                  </a:lnTo>
                  <a:cubicBezTo>
                    <a:pt x="10228" y="4347"/>
                    <a:pt x="10216" y="4358"/>
                    <a:pt x="10216" y="4358"/>
                  </a:cubicBezTo>
                  <a:cubicBezTo>
                    <a:pt x="10216" y="4346"/>
                    <a:pt x="10216" y="4346"/>
                    <a:pt x="10216" y="4334"/>
                  </a:cubicBezTo>
                  <a:close/>
                  <a:moveTo>
                    <a:pt x="10669" y="4358"/>
                  </a:moveTo>
                  <a:cubicBezTo>
                    <a:pt x="10654" y="4366"/>
                    <a:pt x="10627" y="4368"/>
                    <a:pt x="10610" y="4369"/>
                  </a:cubicBezTo>
                  <a:lnTo>
                    <a:pt x="10610" y="4369"/>
                  </a:lnTo>
                  <a:cubicBezTo>
                    <a:pt x="10618" y="4361"/>
                    <a:pt x="10622" y="4359"/>
                    <a:pt x="10626" y="4359"/>
                  </a:cubicBezTo>
                  <a:cubicBezTo>
                    <a:pt x="10630" y="4359"/>
                    <a:pt x="10634" y="4362"/>
                    <a:pt x="10644" y="4362"/>
                  </a:cubicBezTo>
                  <a:cubicBezTo>
                    <a:pt x="10650" y="4362"/>
                    <a:pt x="10658" y="4361"/>
                    <a:pt x="10669" y="4358"/>
                  </a:cubicBezTo>
                  <a:close/>
                  <a:moveTo>
                    <a:pt x="10204" y="4334"/>
                  </a:moveTo>
                  <a:cubicBezTo>
                    <a:pt x="10204" y="4346"/>
                    <a:pt x="10204" y="4358"/>
                    <a:pt x="10216" y="4370"/>
                  </a:cubicBezTo>
                  <a:cubicBezTo>
                    <a:pt x="10216" y="4370"/>
                    <a:pt x="10204" y="4370"/>
                    <a:pt x="10204" y="4382"/>
                  </a:cubicBezTo>
                  <a:cubicBezTo>
                    <a:pt x="10204" y="4370"/>
                    <a:pt x="10192" y="4346"/>
                    <a:pt x="10204" y="4334"/>
                  </a:cubicBezTo>
                  <a:close/>
                  <a:moveTo>
                    <a:pt x="10670" y="4377"/>
                  </a:moveTo>
                  <a:cubicBezTo>
                    <a:pt x="10666" y="4377"/>
                    <a:pt x="10645" y="4382"/>
                    <a:pt x="10645" y="4382"/>
                  </a:cubicBezTo>
                  <a:lnTo>
                    <a:pt x="10657" y="4382"/>
                  </a:lnTo>
                  <a:cubicBezTo>
                    <a:pt x="10669" y="4378"/>
                    <a:pt x="10671" y="4377"/>
                    <a:pt x="10670" y="4377"/>
                  </a:cubicBezTo>
                  <a:close/>
                  <a:moveTo>
                    <a:pt x="10157" y="4323"/>
                  </a:moveTo>
                  <a:lnTo>
                    <a:pt x="10145" y="4334"/>
                  </a:lnTo>
                  <a:cubicBezTo>
                    <a:pt x="10169" y="4346"/>
                    <a:pt x="10145" y="4346"/>
                    <a:pt x="10169" y="4394"/>
                  </a:cubicBezTo>
                  <a:cubicBezTo>
                    <a:pt x="10149" y="4375"/>
                    <a:pt x="10146" y="4331"/>
                    <a:pt x="10138" y="4323"/>
                  </a:cubicBezTo>
                  <a:close/>
                  <a:moveTo>
                    <a:pt x="10181" y="4323"/>
                  </a:moveTo>
                  <a:cubicBezTo>
                    <a:pt x="10181" y="4323"/>
                    <a:pt x="10181" y="4323"/>
                    <a:pt x="10181" y="4334"/>
                  </a:cubicBezTo>
                  <a:cubicBezTo>
                    <a:pt x="10181" y="4346"/>
                    <a:pt x="10181" y="4358"/>
                    <a:pt x="10192" y="4382"/>
                  </a:cubicBezTo>
                  <a:cubicBezTo>
                    <a:pt x="10192" y="4394"/>
                    <a:pt x="10181" y="4394"/>
                    <a:pt x="10181" y="4394"/>
                  </a:cubicBezTo>
                  <a:cubicBezTo>
                    <a:pt x="10181" y="4394"/>
                    <a:pt x="10181" y="4394"/>
                    <a:pt x="10181" y="4382"/>
                  </a:cubicBezTo>
                  <a:cubicBezTo>
                    <a:pt x="10157" y="4358"/>
                    <a:pt x="10169" y="4346"/>
                    <a:pt x="10157" y="4323"/>
                  </a:cubicBezTo>
                  <a:close/>
                  <a:moveTo>
                    <a:pt x="9073" y="4383"/>
                  </a:moveTo>
                  <a:cubicBezTo>
                    <a:pt x="9080" y="4396"/>
                    <a:pt x="9084" y="4406"/>
                    <a:pt x="9073" y="4406"/>
                  </a:cubicBezTo>
                  <a:cubicBezTo>
                    <a:pt x="9073" y="4394"/>
                    <a:pt x="9073" y="4394"/>
                    <a:pt x="9073" y="4383"/>
                  </a:cubicBezTo>
                  <a:close/>
                  <a:moveTo>
                    <a:pt x="10049" y="4518"/>
                  </a:moveTo>
                  <a:cubicBezTo>
                    <a:pt x="10049" y="4520"/>
                    <a:pt x="10049" y="4522"/>
                    <a:pt x="10050" y="4525"/>
                  </a:cubicBezTo>
                  <a:cubicBezTo>
                    <a:pt x="10050" y="4523"/>
                    <a:pt x="10049" y="4521"/>
                    <a:pt x="10049" y="4518"/>
                  </a:cubicBezTo>
                  <a:close/>
                  <a:moveTo>
                    <a:pt x="10994" y="4499"/>
                  </a:moveTo>
                  <a:cubicBezTo>
                    <a:pt x="10978" y="4499"/>
                    <a:pt x="10980" y="4528"/>
                    <a:pt x="10990" y="4549"/>
                  </a:cubicBezTo>
                  <a:lnTo>
                    <a:pt x="11002" y="4549"/>
                  </a:lnTo>
                  <a:cubicBezTo>
                    <a:pt x="11014" y="4537"/>
                    <a:pt x="11014" y="4525"/>
                    <a:pt x="11038" y="4525"/>
                  </a:cubicBezTo>
                  <a:cubicBezTo>
                    <a:pt x="11026" y="4513"/>
                    <a:pt x="11014" y="4513"/>
                    <a:pt x="11002" y="4501"/>
                  </a:cubicBezTo>
                  <a:cubicBezTo>
                    <a:pt x="10999" y="4500"/>
                    <a:pt x="10996" y="4499"/>
                    <a:pt x="10994" y="4499"/>
                  </a:cubicBezTo>
                  <a:close/>
                  <a:moveTo>
                    <a:pt x="8489" y="4584"/>
                  </a:moveTo>
                  <a:cubicBezTo>
                    <a:pt x="8496" y="4588"/>
                    <a:pt x="8502" y="4591"/>
                    <a:pt x="8509" y="4593"/>
                  </a:cubicBezTo>
                  <a:lnTo>
                    <a:pt x="8509" y="4593"/>
                  </a:lnTo>
                  <a:cubicBezTo>
                    <a:pt x="8502" y="4590"/>
                    <a:pt x="8496" y="4587"/>
                    <a:pt x="8489" y="4584"/>
                  </a:cubicBezTo>
                  <a:close/>
                  <a:moveTo>
                    <a:pt x="11312" y="4573"/>
                  </a:moveTo>
                  <a:cubicBezTo>
                    <a:pt x="11321" y="4582"/>
                    <a:pt x="11316" y="4591"/>
                    <a:pt x="11313" y="4594"/>
                  </a:cubicBezTo>
                  <a:lnTo>
                    <a:pt x="11313" y="4594"/>
                  </a:lnTo>
                  <a:cubicBezTo>
                    <a:pt x="11310" y="4586"/>
                    <a:pt x="11309" y="4578"/>
                    <a:pt x="11312" y="4573"/>
                  </a:cubicBezTo>
                  <a:close/>
                  <a:moveTo>
                    <a:pt x="4066" y="4593"/>
                  </a:moveTo>
                  <a:lnTo>
                    <a:pt x="4061" y="4596"/>
                  </a:lnTo>
                  <a:cubicBezTo>
                    <a:pt x="4065" y="4596"/>
                    <a:pt x="4066" y="4595"/>
                    <a:pt x="4066" y="4593"/>
                  </a:cubicBezTo>
                  <a:close/>
                  <a:moveTo>
                    <a:pt x="8597" y="4620"/>
                  </a:moveTo>
                  <a:cubicBezTo>
                    <a:pt x="8597" y="4632"/>
                    <a:pt x="8609" y="4632"/>
                    <a:pt x="8609" y="4632"/>
                  </a:cubicBezTo>
                  <a:cubicBezTo>
                    <a:pt x="8609" y="4632"/>
                    <a:pt x="8609" y="4632"/>
                    <a:pt x="8597" y="4620"/>
                  </a:cubicBezTo>
                  <a:close/>
                  <a:moveTo>
                    <a:pt x="8592" y="4631"/>
                  </a:moveTo>
                  <a:lnTo>
                    <a:pt x="8609" y="4656"/>
                  </a:lnTo>
                  <a:cubicBezTo>
                    <a:pt x="8609" y="4637"/>
                    <a:pt x="8601" y="4641"/>
                    <a:pt x="8592" y="4631"/>
                  </a:cubicBezTo>
                  <a:close/>
                  <a:moveTo>
                    <a:pt x="11338" y="4656"/>
                  </a:moveTo>
                  <a:lnTo>
                    <a:pt x="11338" y="4656"/>
                  </a:lnTo>
                  <a:cubicBezTo>
                    <a:pt x="11337" y="4656"/>
                    <a:pt x="11336" y="4656"/>
                    <a:pt x="11335" y="4656"/>
                  </a:cubicBezTo>
                  <a:cubicBezTo>
                    <a:pt x="11339" y="4658"/>
                    <a:pt x="11340" y="4658"/>
                    <a:pt x="11341" y="4658"/>
                  </a:cubicBezTo>
                  <a:cubicBezTo>
                    <a:pt x="11341" y="4658"/>
                    <a:pt x="11340" y="4657"/>
                    <a:pt x="11338" y="4656"/>
                  </a:cubicBezTo>
                  <a:close/>
                  <a:moveTo>
                    <a:pt x="8609" y="4620"/>
                  </a:moveTo>
                  <a:cubicBezTo>
                    <a:pt x="8621" y="4656"/>
                    <a:pt x="8633" y="4692"/>
                    <a:pt x="8621" y="4692"/>
                  </a:cubicBezTo>
                  <a:lnTo>
                    <a:pt x="8609" y="4692"/>
                  </a:lnTo>
                  <a:cubicBezTo>
                    <a:pt x="8573" y="4632"/>
                    <a:pt x="8609" y="4668"/>
                    <a:pt x="8585" y="4620"/>
                  </a:cubicBezTo>
                  <a:lnTo>
                    <a:pt x="8585" y="4620"/>
                  </a:lnTo>
                  <a:cubicBezTo>
                    <a:pt x="8587" y="4625"/>
                    <a:pt x="8590" y="4628"/>
                    <a:pt x="8592" y="4631"/>
                  </a:cubicBezTo>
                  <a:lnTo>
                    <a:pt x="8592" y="4631"/>
                  </a:lnTo>
                  <a:lnTo>
                    <a:pt x="8585" y="4620"/>
                  </a:lnTo>
                  <a:lnTo>
                    <a:pt x="8585" y="4620"/>
                  </a:lnTo>
                  <a:cubicBezTo>
                    <a:pt x="8585" y="4620"/>
                    <a:pt x="8585" y="4620"/>
                    <a:pt x="8585" y="4620"/>
                  </a:cubicBezTo>
                  <a:lnTo>
                    <a:pt x="8585" y="4620"/>
                  </a:lnTo>
                  <a:cubicBezTo>
                    <a:pt x="8585" y="4629"/>
                    <a:pt x="8585" y="4637"/>
                    <a:pt x="8581" y="4637"/>
                  </a:cubicBezTo>
                  <a:cubicBezTo>
                    <a:pt x="8579" y="4637"/>
                    <a:pt x="8577" y="4636"/>
                    <a:pt x="8573" y="4632"/>
                  </a:cubicBezTo>
                  <a:cubicBezTo>
                    <a:pt x="8561" y="4620"/>
                    <a:pt x="8561" y="4620"/>
                    <a:pt x="8561" y="4620"/>
                  </a:cubicBezTo>
                  <a:close/>
                  <a:moveTo>
                    <a:pt x="10258" y="4710"/>
                  </a:moveTo>
                  <a:lnTo>
                    <a:pt x="10258" y="4710"/>
                  </a:lnTo>
                  <a:cubicBezTo>
                    <a:pt x="10259" y="4710"/>
                    <a:pt x="10256" y="4715"/>
                    <a:pt x="10264" y="4715"/>
                  </a:cubicBezTo>
                  <a:cubicBezTo>
                    <a:pt x="10240" y="4715"/>
                    <a:pt x="10204" y="4727"/>
                    <a:pt x="10204" y="4727"/>
                  </a:cubicBezTo>
                  <a:cubicBezTo>
                    <a:pt x="10192" y="4731"/>
                    <a:pt x="10186" y="4733"/>
                    <a:pt x="10182" y="4733"/>
                  </a:cubicBezTo>
                  <a:cubicBezTo>
                    <a:pt x="10175" y="4733"/>
                    <a:pt x="10181" y="4727"/>
                    <a:pt x="10181" y="4727"/>
                  </a:cubicBezTo>
                  <a:lnTo>
                    <a:pt x="10181" y="4727"/>
                  </a:lnTo>
                  <a:lnTo>
                    <a:pt x="10252" y="4715"/>
                  </a:lnTo>
                  <a:cubicBezTo>
                    <a:pt x="10256" y="4712"/>
                    <a:pt x="10257" y="4710"/>
                    <a:pt x="10258" y="4710"/>
                  </a:cubicBezTo>
                  <a:close/>
                  <a:moveTo>
                    <a:pt x="10788" y="4692"/>
                  </a:moveTo>
                  <a:lnTo>
                    <a:pt x="10788" y="4692"/>
                  </a:lnTo>
                  <a:cubicBezTo>
                    <a:pt x="10800" y="4715"/>
                    <a:pt x="10812" y="4715"/>
                    <a:pt x="10847" y="4739"/>
                  </a:cubicBezTo>
                  <a:lnTo>
                    <a:pt x="10835" y="4715"/>
                  </a:lnTo>
                  <a:lnTo>
                    <a:pt x="10788" y="4692"/>
                  </a:lnTo>
                  <a:close/>
                  <a:moveTo>
                    <a:pt x="8097" y="4442"/>
                  </a:moveTo>
                  <a:cubicBezTo>
                    <a:pt x="8109" y="4477"/>
                    <a:pt x="8156" y="4501"/>
                    <a:pt x="8204" y="4537"/>
                  </a:cubicBezTo>
                  <a:cubicBezTo>
                    <a:pt x="8276" y="4561"/>
                    <a:pt x="8335" y="4573"/>
                    <a:pt x="8406" y="4596"/>
                  </a:cubicBezTo>
                  <a:cubicBezTo>
                    <a:pt x="8466" y="4620"/>
                    <a:pt x="8537" y="4656"/>
                    <a:pt x="8585" y="4715"/>
                  </a:cubicBezTo>
                  <a:lnTo>
                    <a:pt x="8573" y="4715"/>
                  </a:lnTo>
                  <a:cubicBezTo>
                    <a:pt x="8585" y="4715"/>
                    <a:pt x="8597" y="4727"/>
                    <a:pt x="8621" y="4751"/>
                  </a:cubicBezTo>
                  <a:cubicBezTo>
                    <a:pt x="8609" y="4751"/>
                    <a:pt x="8609" y="4763"/>
                    <a:pt x="8609" y="4763"/>
                  </a:cubicBezTo>
                  <a:cubicBezTo>
                    <a:pt x="8597" y="4751"/>
                    <a:pt x="8585" y="4739"/>
                    <a:pt x="8561" y="4727"/>
                  </a:cubicBezTo>
                  <a:cubicBezTo>
                    <a:pt x="8549" y="4715"/>
                    <a:pt x="8537" y="4692"/>
                    <a:pt x="8526" y="4680"/>
                  </a:cubicBezTo>
                  <a:cubicBezTo>
                    <a:pt x="8526" y="4680"/>
                    <a:pt x="8526" y="4692"/>
                    <a:pt x="8526" y="4704"/>
                  </a:cubicBezTo>
                  <a:cubicBezTo>
                    <a:pt x="8514" y="4692"/>
                    <a:pt x="8490" y="4680"/>
                    <a:pt x="8478" y="4680"/>
                  </a:cubicBezTo>
                  <a:lnTo>
                    <a:pt x="8478" y="4715"/>
                  </a:lnTo>
                  <a:cubicBezTo>
                    <a:pt x="8406" y="4680"/>
                    <a:pt x="8311" y="4632"/>
                    <a:pt x="8252" y="4585"/>
                  </a:cubicBezTo>
                  <a:cubicBezTo>
                    <a:pt x="8210" y="4559"/>
                    <a:pt x="8187" y="4553"/>
                    <a:pt x="8166" y="4553"/>
                  </a:cubicBezTo>
                  <a:cubicBezTo>
                    <a:pt x="8150" y="4553"/>
                    <a:pt x="8135" y="4556"/>
                    <a:pt x="8115" y="4556"/>
                  </a:cubicBezTo>
                  <a:cubicBezTo>
                    <a:pt x="8101" y="4556"/>
                    <a:pt x="8084" y="4554"/>
                    <a:pt x="8061" y="4549"/>
                  </a:cubicBezTo>
                  <a:cubicBezTo>
                    <a:pt x="8037" y="4501"/>
                    <a:pt x="8061" y="4465"/>
                    <a:pt x="8097" y="4442"/>
                  </a:cubicBezTo>
                  <a:close/>
                  <a:moveTo>
                    <a:pt x="10133" y="4775"/>
                  </a:moveTo>
                  <a:lnTo>
                    <a:pt x="10121" y="4787"/>
                  </a:lnTo>
                  <a:cubicBezTo>
                    <a:pt x="10131" y="4782"/>
                    <a:pt x="10142" y="4779"/>
                    <a:pt x="10152" y="4777"/>
                  </a:cubicBezTo>
                  <a:lnTo>
                    <a:pt x="10152" y="4777"/>
                  </a:lnTo>
                  <a:cubicBezTo>
                    <a:pt x="10154" y="4779"/>
                    <a:pt x="10149" y="4780"/>
                    <a:pt x="10149" y="4780"/>
                  </a:cubicBezTo>
                  <a:cubicBezTo>
                    <a:pt x="10149" y="4780"/>
                    <a:pt x="10152" y="4779"/>
                    <a:pt x="10166" y="4776"/>
                  </a:cubicBezTo>
                  <a:lnTo>
                    <a:pt x="10166" y="4776"/>
                  </a:lnTo>
                  <a:cubicBezTo>
                    <a:pt x="10162" y="4776"/>
                    <a:pt x="10157" y="4776"/>
                    <a:pt x="10152" y="4777"/>
                  </a:cubicBezTo>
                  <a:lnTo>
                    <a:pt x="10152" y="4777"/>
                  </a:lnTo>
                  <a:cubicBezTo>
                    <a:pt x="10151" y="4776"/>
                    <a:pt x="10146" y="4775"/>
                    <a:pt x="10133" y="4775"/>
                  </a:cubicBezTo>
                  <a:close/>
                  <a:moveTo>
                    <a:pt x="9273" y="4828"/>
                  </a:moveTo>
                  <a:lnTo>
                    <a:pt x="9273" y="4828"/>
                  </a:lnTo>
                  <a:cubicBezTo>
                    <a:pt x="9272" y="4832"/>
                    <a:pt x="9273" y="4838"/>
                    <a:pt x="9276" y="4846"/>
                  </a:cubicBezTo>
                  <a:cubicBezTo>
                    <a:pt x="9276" y="4841"/>
                    <a:pt x="9274" y="4835"/>
                    <a:pt x="9273" y="4828"/>
                  </a:cubicBezTo>
                  <a:close/>
                  <a:moveTo>
                    <a:pt x="10407" y="4858"/>
                  </a:moveTo>
                  <a:cubicBezTo>
                    <a:pt x="10400" y="4858"/>
                    <a:pt x="10401" y="4858"/>
                    <a:pt x="10403" y="4860"/>
                  </a:cubicBezTo>
                  <a:lnTo>
                    <a:pt x="10403" y="4860"/>
                  </a:lnTo>
                  <a:cubicBezTo>
                    <a:pt x="10410" y="4859"/>
                    <a:pt x="10417" y="4859"/>
                    <a:pt x="10424" y="4858"/>
                  </a:cubicBezTo>
                  <a:lnTo>
                    <a:pt x="10424" y="4858"/>
                  </a:lnTo>
                  <a:cubicBezTo>
                    <a:pt x="10424" y="4858"/>
                    <a:pt x="10424" y="4858"/>
                    <a:pt x="10425" y="4858"/>
                  </a:cubicBezTo>
                  <a:close/>
                  <a:moveTo>
                    <a:pt x="9347" y="4846"/>
                  </a:moveTo>
                  <a:lnTo>
                    <a:pt x="9359" y="4870"/>
                  </a:lnTo>
                  <a:cubicBezTo>
                    <a:pt x="9361" y="4872"/>
                    <a:pt x="9362" y="4873"/>
                    <a:pt x="9362" y="4873"/>
                  </a:cubicBezTo>
                  <a:cubicBezTo>
                    <a:pt x="9365" y="4873"/>
                    <a:pt x="9347" y="4847"/>
                    <a:pt x="9347" y="4846"/>
                  </a:cubicBezTo>
                  <a:close/>
                  <a:moveTo>
                    <a:pt x="10395" y="4882"/>
                  </a:moveTo>
                  <a:cubicBezTo>
                    <a:pt x="10379" y="4890"/>
                    <a:pt x="10394" y="4893"/>
                    <a:pt x="10406" y="4894"/>
                  </a:cubicBezTo>
                  <a:lnTo>
                    <a:pt x="10406" y="4894"/>
                  </a:lnTo>
                  <a:lnTo>
                    <a:pt x="10395" y="4882"/>
                  </a:lnTo>
                  <a:close/>
                  <a:moveTo>
                    <a:pt x="10241" y="4892"/>
                  </a:moveTo>
                  <a:lnTo>
                    <a:pt x="10241" y="4892"/>
                  </a:lnTo>
                  <a:cubicBezTo>
                    <a:pt x="10237" y="4893"/>
                    <a:pt x="10233" y="4893"/>
                    <a:pt x="10228" y="4894"/>
                  </a:cubicBezTo>
                  <a:lnTo>
                    <a:pt x="10240" y="4894"/>
                  </a:lnTo>
                  <a:cubicBezTo>
                    <a:pt x="10241" y="4893"/>
                    <a:pt x="10241" y="4893"/>
                    <a:pt x="10241" y="4892"/>
                  </a:cubicBezTo>
                  <a:close/>
                  <a:moveTo>
                    <a:pt x="10240" y="4846"/>
                  </a:moveTo>
                  <a:cubicBezTo>
                    <a:pt x="10198" y="4852"/>
                    <a:pt x="10201" y="4852"/>
                    <a:pt x="10212" y="4852"/>
                  </a:cubicBezTo>
                  <a:cubicBezTo>
                    <a:pt x="10222" y="4852"/>
                    <a:pt x="10240" y="4852"/>
                    <a:pt x="10228" y="4858"/>
                  </a:cubicBezTo>
                  <a:lnTo>
                    <a:pt x="10145" y="4858"/>
                  </a:lnTo>
                  <a:cubicBezTo>
                    <a:pt x="10151" y="4864"/>
                    <a:pt x="10172" y="4864"/>
                    <a:pt x="10186" y="4864"/>
                  </a:cubicBezTo>
                  <a:cubicBezTo>
                    <a:pt x="10201" y="4864"/>
                    <a:pt x="10210" y="4864"/>
                    <a:pt x="10192" y="4870"/>
                  </a:cubicBezTo>
                  <a:cubicBezTo>
                    <a:pt x="10216" y="4870"/>
                    <a:pt x="10157" y="4882"/>
                    <a:pt x="10145" y="4894"/>
                  </a:cubicBezTo>
                  <a:cubicBezTo>
                    <a:pt x="10163" y="4888"/>
                    <a:pt x="10189" y="4885"/>
                    <a:pt x="10210" y="4885"/>
                  </a:cubicBezTo>
                  <a:cubicBezTo>
                    <a:pt x="10228" y="4885"/>
                    <a:pt x="10242" y="4887"/>
                    <a:pt x="10241" y="4892"/>
                  </a:cubicBezTo>
                  <a:lnTo>
                    <a:pt x="10241" y="4892"/>
                  </a:lnTo>
                  <a:cubicBezTo>
                    <a:pt x="10247" y="4891"/>
                    <a:pt x="10252" y="4891"/>
                    <a:pt x="10256" y="4891"/>
                  </a:cubicBezTo>
                  <a:cubicBezTo>
                    <a:pt x="10261" y="4891"/>
                    <a:pt x="10264" y="4892"/>
                    <a:pt x="10264" y="4894"/>
                  </a:cubicBezTo>
                  <a:cubicBezTo>
                    <a:pt x="10264" y="4894"/>
                    <a:pt x="10311" y="4894"/>
                    <a:pt x="10311" y="4882"/>
                  </a:cubicBezTo>
                  <a:cubicBezTo>
                    <a:pt x="10335" y="4882"/>
                    <a:pt x="10347" y="4894"/>
                    <a:pt x="10323" y="4894"/>
                  </a:cubicBezTo>
                  <a:lnTo>
                    <a:pt x="10359" y="4894"/>
                  </a:lnTo>
                  <a:cubicBezTo>
                    <a:pt x="10377" y="4888"/>
                    <a:pt x="10368" y="4888"/>
                    <a:pt x="10361" y="4888"/>
                  </a:cubicBezTo>
                  <a:cubicBezTo>
                    <a:pt x="10353" y="4888"/>
                    <a:pt x="10347" y="4888"/>
                    <a:pt x="10371" y="4882"/>
                  </a:cubicBezTo>
                  <a:lnTo>
                    <a:pt x="10323" y="4882"/>
                  </a:lnTo>
                  <a:cubicBezTo>
                    <a:pt x="10335" y="4870"/>
                    <a:pt x="10383" y="4870"/>
                    <a:pt x="10407" y="4870"/>
                  </a:cubicBezTo>
                  <a:cubicBezTo>
                    <a:pt x="10407" y="4865"/>
                    <a:pt x="10404" y="4862"/>
                    <a:pt x="10403" y="4860"/>
                  </a:cubicBezTo>
                  <a:lnTo>
                    <a:pt x="10403" y="4860"/>
                  </a:lnTo>
                  <a:cubicBezTo>
                    <a:pt x="10378" y="4864"/>
                    <a:pt x="10353" y="4870"/>
                    <a:pt x="10328" y="4870"/>
                  </a:cubicBezTo>
                  <a:lnTo>
                    <a:pt x="10328" y="4870"/>
                  </a:lnTo>
                  <a:cubicBezTo>
                    <a:pt x="10332" y="4870"/>
                    <a:pt x="10325" y="4868"/>
                    <a:pt x="10335" y="4858"/>
                  </a:cubicBezTo>
                  <a:cubicBezTo>
                    <a:pt x="10300" y="4858"/>
                    <a:pt x="10228" y="4858"/>
                    <a:pt x="10240" y="4846"/>
                  </a:cubicBezTo>
                  <a:close/>
                  <a:moveTo>
                    <a:pt x="10192" y="4894"/>
                  </a:moveTo>
                  <a:cubicBezTo>
                    <a:pt x="10192" y="4897"/>
                    <a:pt x="10196" y="4898"/>
                    <a:pt x="10201" y="4898"/>
                  </a:cubicBezTo>
                  <a:cubicBezTo>
                    <a:pt x="10208" y="4898"/>
                    <a:pt x="10218" y="4896"/>
                    <a:pt x="10228" y="4894"/>
                  </a:cubicBezTo>
                  <a:close/>
                  <a:moveTo>
                    <a:pt x="10466" y="4894"/>
                  </a:moveTo>
                  <a:cubicBezTo>
                    <a:pt x="10487" y="4905"/>
                    <a:pt x="10443" y="4915"/>
                    <a:pt x="10408" y="4917"/>
                  </a:cubicBezTo>
                  <a:lnTo>
                    <a:pt x="10408" y="4917"/>
                  </a:lnTo>
                  <a:lnTo>
                    <a:pt x="10442" y="4906"/>
                  </a:lnTo>
                  <a:lnTo>
                    <a:pt x="10419" y="4906"/>
                  </a:lnTo>
                  <a:cubicBezTo>
                    <a:pt x="10419" y="4906"/>
                    <a:pt x="10442" y="4894"/>
                    <a:pt x="10466" y="4894"/>
                  </a:cubicBezTo>
                  <a:close/>
                  <a:moveTo>
                    <a:pt x="9038" y="4918"/>
                  </a:moveTo>
                  <a:cubicBezTo>
                    <a:pt x="9038" y="4924"/>
                    <a:pt x="9035" y="4924"/>
                    <a:pt x="9035" y="4924"/>
                  </a:cubicBezTo>
                  <a:cubicBezTo>
                    <a:pt x="9035" y="4924"/>
                    <a:pt x="9035" y="4924"/>
                    <a:pt x="9038" y="4925"/>
                  </a:cubicBezTo>
                  <a:lnTo>
                    <a:pt x="9038" y="4918"/>
                  </a:lnTo>
                  <a:close/>
                  <a:moveTo>
                    <a:pt x="9038" y="4925"/>
                  </a:moveTo>
                  <a:lnTo>
                    <a:pt x="9038" y="4942"/>
                  </a:lnTo>
                  <a:cubicBezTo>
                    <a:pt x="9038" y="4930"/>
                    <a:pt x="9038" y="4930"/>
                    <a:pt x="9049" y="4930"/>
                  </a:cubicBezTo>
                  <a:cubicBezTo>
                    <a:pt x="9043" y="4927"/>
                    <a:pt x="9040" y="4925"/>
                    <a:pt x="9038" y="4925"/>
                  </a:cubicBezTo>
                  <a:close/>
                  <a:moveTo>
                    <a:pt x="10816" y="4948"/>
                  </a:moveTo>
                  <a:cubicBezTo>
                    <a:pt x="10809" y="4948"/>
                    <a:pt x="10788" y="4954"/>
                    <a:pt x="10788" y="4954"/>
                  </a:cubicBezTo>
                  <a:lnTo>
                    <a:pt x="10812" y="4954"/>
                  </a:lnTo>
                  <a:cubicBezTo>
                    <a:pt x="10819" y="4950"/>
                    <a:pt x="10819" y="4948"/>
                    <a:pt x="10816" y="4948"/>
                  </a:cubicBezTo>
                  <a:close/>
                  <a:moveTo>
                    <a:pt x="9124" y="4954"/>
                  </a:moveTo>
                  <a:cubicBezTo>
                    <a:pt x="9126" y="4957"/>
                    <a:pt x="9128" y="4961"/>
                    <a:pt x="9133" y="4966"/>
                  </a:cubicBezTo>
                  <a:cubicBezTo>
                    <a:pt x="9133" y="4955"/>
                    <a:pt x="9133" y="4954"/>
                    <a:pt x="9124" y="4954"/>
                  </a:cubicBezTo>
                  <a:close/>
                  <a:moveTo>
                    <a:pt x="11062" y="4942"/>
                  </a:moveTo>
                  <a:lnTo>
                    <a:pt x="11073" y="4966"/>
                  </a:lnTo>
                  <a:cubicBezTo>
                    <a:pt x="11073" y="4954"/>
                    <a:pt x="11073" y="4942"/>
                    <a:pt x="11062" y="4942"/>
                  </a:cubicBezTo>
                  <a:close/>
                  <a:moveTo>
                    <a:pt x="10216" y="4966"/>
                  </a:moveTo>
                  <a:cubicBezTo>
                    <a:pt x="10214" y="4966"/>
                    <a:pt x="10211" y="4966"/>
                    <a:pt x="10209" y="4966"/>
                  </a:cubicBezTo>
                  <a:lnTo>
                    <a:pt x="10209" y="4966"/>
                  </a:lnTo>
                  <a:cubicBezTo>
                    <a:pt x="10212" y="4966"/>
                    <a:pt x="10214" y="4966"/>
                    <a:pt x="10216" y="4966"/>
                  </a:cubicBezTo>
                  <a:lnTo>
                    <a:pt x="10216" y="4966"/>
                  </a:lnTo>
                  <a:cubicBezTo>
                    <a:pt x="10216" y="4966"/>
                    <a:pt x="10216" y="4966"/>
                    <a:pt x="10216" y="4966"/>
                  </a:cubicBezTo>
                  <a:close/>
                  <a:moveTo>
                    <a:pt x="10209" y="4966"/>
                  </a:moveTo>
                  <a:cubicBezTo>
                    <a:pt x="10189" y="4967"/>
                    <a:pt x="10173" y="4969"/>
                    <a:pt x="10157" y="4977"/>
                  </a:cubicBezTo>
                  <a:lnTo>
                    <a:pt x="10169" y="4977"/>
                  </a:lnTo>
                  <a:cubicBezTo>
                    <a:pt x="10190" y="4977"/>
                    <a:pt x="10192" y="4968"/>
                    <a:pt x="10209" y="4966"/>
                  </a:cubicBezTo>
                  <a:close/>
                  <a:moveTo>
                    <a:pt x="10800" y="4966"/>
                  </a:moveTo>
                  <a:cubicBezTo>
                    <a:pt x="10812" y="4977"/>
                    <a:pt x="10812" y="4977"/>
                    <a:pt x="10812" y="4977"/>
                  </a:cubicBezTo>
                  <a:cubicBezTo>
                    <a:pt x="10812" y="4977"/>
                    <a:pt x="10812" y="4966"/>
                    <a:pt x="10812" y="4966"/>
                  </a:cubicBezTo>
                  <a:close/>
                  <a:moveTo>
                    <a:pt x="10812" y="4977"/>
                  </a:moveTo>
                  <a:cubicBezTo>
                    <a:pt x="10812" y="4989"/>
                    <a:pt x="10812" y="4989"/>
                    <a:pt x="10812" y="4989"/>
                  </a:cubicBezTo>
                  <a:lnTo>
                    <a:pt x="10823" y="4989"/>
                  </a:lnTo>
                  <a:cubicBezTo>
                    <a:pt x="10823" y="4989"/>
                    <a:pt x="10823" y="4977"/>
                    <a:pt x="10812" y="4977"/>
                  </a:cubicBezTo>
                  <a:close/>
                  <a:moveTo>
                    <a:pt x="10822" y="4930"/>
                  </a:moveTo>
                  <a:cubicBezTo>
                    <a:pt x="10831" y="4931"/>
                    <a:pt x="10839" y="4933"/>
                    <a:pt x="10847" y="4942"/>
                  </a:cubicBezTo>
                  <a:cubicBezTo>
                    <a:pt x="10847" y="4954"/>
                    <a:pt x="10859" y="4966"/>
                    <a:pt x="10847" y="4977"/>
                  </a:cubicBezTo>
                  <a:lnTo>
                    <a:pt x="10859" y="4977"/>
                  </a:lnTo>
                  <a:cubicBezTo>
                    <a:pt x="10870" y="4988"/>
                    <a:pt x="10871" y="4991"/>
                    <a:pt x="10867" y="4991"/>
                  </a:cubicBezTo>
                  <a:cubicBezTo>
                    <a:pt x="10862" y="4991"/>
                    <a:pt x="10843" y="4982"/>
                    <a:pt x="10832" y="4982"/>
                  </a:cubicBezTo>
                  <a:cubicBezTo>
                    <a:pt x="10827" y="4982"/>
                    <a:pt x="10823" y="4984"/>
                    <a:pt x="10823" y="4989"/>
                  </a:cubicBezTo>
                  <a:cubicBezTo>
                    <a:pt x="10823" y="5001"/>
                    <a:pt x="10823" y="5001"/>
                    <a:pt x="10823" y="5001"/>
                  </a:cubicBezTo>
                  <a:lnTo>
                    <a:pt x="10812" y="5001"/>
                  </a:lnTo>
                  <a:lnTo>
                    <a:pt x="10776" y="4989"/>
                  </a:lnTo>
                  <a:lnTo>
                    <a:pt x="10776" y="4989"/>
                  </a:lnTo>
                  <a:cubicBezTo>
                    <a:pt x="10776" y="5001"/>
                    <a:pt x="10788" y="5001"/>
                    <a:pt x="10788" y="5001"/>
                  </a:cubicBezTo>
                  <a:lnTo>
                    <a:pt x="10764" y="5001"/>
                  </a:lnTo>
                  <a:cubicBezTo>
                    <a:pt x="10764" y="5001"/>
                    <a:pt x="10764" y="5001"/>
                    <a:pt x="10764" y="4989"/>
                  </a:cubicBezTo>
                  <a:cubicBezTo>
                    <a:pt x="10764" y="4989"/>
                    <a:pt x="10752" y="4989"/>
                    <a:pt x="10752" y="4977"/>
                  </a:cubicBezTo>
                  <a:lnTo>
                    <a:pt x="10776" y="4977"/>
                  </a:lnTo>
                  <a:lnTo>
                    <a:pt x="10776" y="4966"/>
                  </a:lnTo>
                  <a:cubicBezTo>
                    <a:pt x="10740" y="4966"/>
                    <a:pt x="10740" y="4966"/>
                    <a:pt x="10764" y="4954"/>
                  </a:cubicBezTo>
                  <a:lnTo>
                    <a:pt x="10788" y="4954"/>
                  </a:lnTo>
                  <a:cubicBezTo>
                    <a:pt x="10752" y="4954"/>
                    <a:pt x="10787" y="4942"/>
                    <a:pt x="10822" y="4930"/>
                  </a:cubicBezTo>
                  <a:close/>
                  <a:moveTo>
                    <a:pt x="10752" y="4989"/>
                  </a:moveTo>
                  <a:cubicBezTo>
                    <a:pt x="10752" y="4998"/>
                    <a:pt x="10752" y="5006"/>
                    <a:pt x="10744" y="5006"/>
                  </a:cubicBezTo>
                  <a:cubicBezTo>
                    <a:pt x="10740" y="5006"/>
                    <a:pt x="10735" y="5005"/>
                    <a:pt x="10728" y="5001"/>
                  </a:cubicBezTo>
                  <a:lnTo>
                    <a:pt x="10716" y="5001"/>
                  </a:lnTo>
                  <a:cubicBezTo>
                    <a:pt x="10728" y="5001"/>
                    <a:pt x="10740" y="5001"/>
                    <a:pt x="10752" y="4989"/>
                  </a:cubicBezTo>
                  <a:close/>
                  <a:moveTo>
                    <a:pt x="10217" y="5013"/>
                  </a:moveTo>
                  <a:cubicBezTo>
                    <a:pt x="10216" y="5013"/>
                    <a:pt x="10216" y="5013"/>
                    <a:pt x="10216" y="5013"/>
                  </a:cubicBezTo>
                  <a:cubicBezTo>
                    <a:pt x="10216" y="5013"/>
                    <a:pt x="10217" y="5013"/>
                    <a:pt x="10217" y="5013"/>
                  </a:cubicBezTo>
                  <a:close/>
                  <a:moveTo>
                    <a:pt x="10713" y="5004"/>
                  </a:moveTo>
                  <a:lnTo>
                    <a:pt x="10713" y="5004"/>
                  </a:lnTo>
                  <a:cubicBezTo>
                    <a:pt x="10715" y="5005"/>
                    <a:pt x="10716" y="5007"/>
                    <a:pt x="10717" y="5008"/>
                  </a:cubicBezTo>
                  <a:lnTo>
                    <a:pt x="10717" y="5008"/>
                  </a:lnTo>
                  <a:cubicBezTo>
                    <a:pt x="10715" y="5009"/>
                    <a:pt x="10710" y="5010"/>
                    <a:pt x="10704" y="5013"/>
                  </a:cubicBezTo>
                  <a:cubicBezTo>
                    <a:pt x="10683" y="5013"/>
                    <a:pt x="10701" y="5013"/>
                    <a:pt x="10713" y="5004"/>
                  </a:cubicBezTo>
                  <a:close/>
                  <a:moveTo>
                    <a:pt x="10719" y="5010"/>
                  </a:moveTo>
                  <a:cubicBezTo>
                    <a:pt x="10722" y="5012"/>
                    <a:pt x="10724" y="5013"/>
                    <a:pt x="10728" y="5013"/>
                  </a:cubicBezTo>
                  <a:cubicBezTo>
                    <a:pt x="10716" y="5013"/>
                    <a:pt x="10704" y="5025"/>
                    <a:pt x="10681" y="5025"/>
                  </a:cubicBezTo>
                  <a:cubicBezTo>
                    <a:pt x="10705" y="5019"/>
                    <a:pt x="10717" y="5013"/>
                    <a:pt x="10719" y="5010"/>
                  </a:cubicBezTo>
                  <a:close/>
                  <a:moveTo>
                    <a:pt x="10300" y="5049"/>
                  </a:moveTo>
                  <a:cubicBezTo>
                    <a:pt x="10323" y="5049"/>
                    <a:pt x="10300" y="5061"/>
                    <a:pt x="10300" y="5061"/>
                  </a:cubicBezTo>
                  <a:cubicBezTo>
                    <a:pt x="10288" y="5061"/>
                    <a:pt x="10276" y="5061"/>
                    <a:pt x="10287" y="5050"/>
                  </a:cubicBezTo>
                  <a:lnTo>
                    <a:pt x="10287" y="5050"/>
                  </a:lnTo>
                  <a:cubicBezTo>
                    <a:pt x="10291" y="5049"/>
                    <a:pt x="10295" y="5049"/>
                    <a:pt x="10300" y="5049"/>
                  </a:cubicBezTo>
                  <a:close/>
                  <a:moveTo>
                    <a:pt x="9049" y="5064"/>
                  </a:moveTo>
                  <a:lnTo>
                    <a:pt x="9049" y="5064"/>
                  </a:lnTo>
                  <a:cubicBezTo>
                    <a:pt x="9070" y="5085"/>
                    <a:pt x="9098" y="5115"/>
                    <a:pt x="9109" y="5120"/>
                  </a:cubicBezTo>
                  <a:cubicBezTo>
                    <a:pt x="9098" y="5098"/>
                    <a:pt x="9074" y="5081"/>
                    <a:pt x="9049" y="5064"/>
                  </a:cubicBezTo>
                  <a:close/>
                  <a:moveTo>
                    <a:pt x="10716" y="5120"/>
                  </a:moveTo>
                  <a:cubicBezTo>
                    <a:pt x="10732" y="5120"/>
                    <a:pt x="10740" y="5122"/>
                    <a:pt x="10745" y="5123"/>
                  </a:cubicBezTo>
                  <a:lnTo>
                    <a:pt x="10745" y="5123"/>
                  </a:lnTo>
                  <a:cubicBezTo>
                    <a:pt x="10718" y="5132"/>
                    <a:pt x="10726" y="5132"/>
                    <a:pt x="10704" y="5132"/>
                  </a:cubicBezTo>
                  <a:cubicBezTo>
                    <a:pt x="10708" y="5132"/>
                    <a:pt x="10711" y="5132"/>
                    <a:pt x="10713" y="5133"/>
                  </a:cubicBezTo>
                  <a:lnTo>
                    <a:pt x="10713" y="5133"/>
                  </a:lnTo>
                  <a:cubicBezTo>
                    <a:pt x="10703" y="5135"/>
                    <a:pt x="10697" y="5136"/>
                    <a:pt x="10693" y="5136"/>
                  </a:cubicBezTo>
                  <a:cubicBezTo>
                    <a:pt x="10678" y="5136"/>
                    <a:pt x="10716" y="5120"/>
                    <a:pt x="10716" y="5120"/>
                  </a:cubicBezTo>
                  <a:close/>
                  <a:moveTo>
                    <a:pt x="10329" y="5440"/>
                  </a:moveTo>
                  <a:lnTo>
                    <a:pt x="10329" y="5440"/>
                  </a:lnTo>
                  <a:cubicBezTo>
                    <a:pt x="10324" y="5440"/>
                    <a:pt x="10318" y="5441"/>
                    <a:pt x="10311" y="5442"/>
                  </a:cubicBezTo>
                  <a:cubicBezTo>
                    <a:pt x="10318" y="5442"/>
                    <a:pt x="10324" y="5441"/>
                    <a:pt x="10329" y="5440"/>
                  </a:cubicBezTo>
                  <a:close/>
                  <a:moveTo>
                    <a:pt x="10359" y="5454"/>
                  </a:moveTo>
                  <a:cubicBezTo>
                    <a:pt x="10359" y="5454"/>
                    <a:pt x="10335" y="5466"/>
                    <a:pt x="10323" y="5466"/>
                  </a:cubicBezTo>
                  <a:lnTo>
                    <a:pt x="10371" y="5466"/>
                  </a:lnTo>
                  <a:cubicBezTo>
                    <a:pt x="10371" y="5454"/>
                    <a:pt x="10395" y="5454"/>
                    <a:pt x="10359" y="5454"/>
                  </a:cubicBezTo>
                  <a:close/>
                  <a:moveTo>
                    <a:pt x="870" y="6168"/>
                  </a:moveTo>
                  <a:cubicBezTo>
                    <a:pt x="870" y="6171"/>
                    <a:pt x="870" y="6173"/>
                    <a:pt x="871" y="6175"/>
                  </a:cubicBezTo>
                  <a:lnTo>
                    <a:pt x="871" y="6175"/>
                  </a:lnTo>
                  <a:cubicBezTo>
                    <a:pt x="871" y="6173"/>
                    <a:pt x="870" y="6170"/>
                    <a:pt x="870" y="6168"/>
                  </a:cubicBezTo>
                  <a:close/>
                  <a:moveTo>
                    <a:pt x="96" y="7549"/>
                  </a:moveTo>
                  <a:cubicBezTo>
                    <a:pt x="93" y="7552"/>
                    <a:pt x="91" y="7555"/>
                    <a:pt x="89" y="7558"/>
                  </a:cubicBezTo>
                  <a:lnTo>
                    <a:pt x="89" y="7558"/>
                  </a:lnTo>
                  <a:cubicBezTo>
                    <a:pt x="91" y="7555"/>
                    <a:pt x="94" y="7552"/>
                    <a:pt x="96" y="7549"/>
                  </a:cubicBezTo>
                  <a:close/>
                  <a:moveTo>
                    <a:pt x="9502" y="8335"/>
                  </a:moveTo>
                  <a:lnTo>
                    <a:pt x="9502" y="8335"/>
                  </a:lnTo>
                  <a:cubicBezTo>
                    <a:pt x="9501" y="8340"/>
                    <a:pt x="9500" y="8345"/>
                    <a:pt x="9500" y="8350"/>
                  </a:cubicBezTo>
                  <a:lnTo>
                    <a:pt x="9500" y="8350"/>
                  </a:lnTo>
                  <a:cubicBezTo>
                    <a:pt x="9501" y="8346"/>
                    <a:pt x="9502" y="8340"/>
                    <a:pt x="9502" y="8335"/>
                  </a:cubicBezTo>
                  <a:close/>
                  <a:moveTo>
                    <a:pt x="8668" y="8573"/>
                  </a:moveTo>
                  <a:cubicBezTo>
                    <a:pt x="8667" y="8576"/>
                    <a:pt x="8667" y="8578"/>
                    <a:pt x="8667" y="8580"/>
                  </a:cubicBezTo>
                  <a:lnTo>
                    <a:pt x="8667" y="8580"/>
                  </a:lnTo>
                  <a:cubicBezTo>
                    <a:pt x="8667" y="8578"/>
                    <a:pt x="8668" y="8576"/>
                    <a:pt x="8668" y="8573"/>
                  </a:cubicBezTo>
                  <a:close/>
                  <a:moveTo>
                    <a:pt x="5287" y="9156"/>
                  </a:moveTo>
                  <a:lnTo>
                    <a:pt x="5287" y="9168"/>
                  </a:lnTo>
                  <a:cubicBezTo>
                    <a:pt x="5263" y="9168"/>
                    <a:pt x="5239" y="9156"/>
                    <a:pt x="5287" y="9156"/>
                  </a:cubicBezTo>
                  <a:close/>
                  <a:moveTo>
                    <a:pt x="5466" y="9264"/>
                  </a:moveTo>
                  <a:lnTo>
                    <a:pt x="5478" y="9270"/>
                  </a:lnTo>
                  <a:cubicBezTo>
                    <a:pt x="5475" y="9267"/>
                    <a:pt x="5472" y="9264"/>
                    <a:pt x="5466" y="9264"/>
                  </a:cubicBezTo>
                  <a:close/>
                  <a:moveTo>
                    <a:pt x="5478" y="9270"/>
                  </a:moveTo>
                  <a:cubicBezTo>
                    <a:pt x="5481" y="9273"/>
                    <a:pt x="5483" y="9276"/>
                    <a:pt x="5489" y="9276"/>
                  </a:cubicBezTo>
                  <a:lnTo>
                    <a:pt x="5478" y="9270"/>
                  </a:lnTo>
                  <a:close/>
                  <a:moveTo>
                    <a:pt x="5775" y="9478"/>
                  </a:moveTo>
                  <a:cubicBezTo>
                    <a:pt x="5777" y="9479"/>
                    <a:pt x="5780" y="9480"/>
                    <a:pt x="5782" y="9481"/>
                  </a:cubicBezTo>
                  <a:lnTo>
                    <a:pt x="5782" y="9481"/>
                  </a:lnTo>
                  <a:cubicBezTo>
                    <a:pt x="5784" y="9481"/>
                    <a:pt x="5781" y="9478"/>
                    <a:pt x="5775" y="9478"/>
                  </a:cubicBezTo>
                  <a:close/>
                  <a:moveTo>
                    <a:pt x="5918" y="9502"/>
                  </a:moveTo>
                  <a:lnTo>
                    <a:pt x="5918" y="9502"/>
                  </a:lnTo>
                  <a:cubicBezTo>
                    <a:pt x="6001" y="9549"/>
                    <a:pt x="6061" y="9549"/>
                    <a:pt x="6132" y="9585"/>
                  </a:cubicBezTo>
                  <a:cubicBezTo>
                    <a:pt x="6120" y="9573"/>
                    <a:pt x="6132" y="9561"/>
                    <a:pt x="6120" y="9549"/>
                  </a:cubicBezTo>
                  <a:lnTo>
                    <a:pt x="6120" y="9549"/>
                  </a:lnTo>
                  <a:cubicBezTo>
                    <a:pt x="6156" y="9561"/>
                    <a:pt x="6192" y="9573"/>
                    <a:pt x="6192" y="9609"/>
                  </a:cubicBezTo>
                  <a:cubicBezTo>
                    <a:pt x="6184" y="9615"/>
                    <a:pt x="6174" y="9618"/>
                    <a:pt x="6162" y="9618"/>
                  </a:cubicBezTo>
                  <a:cubicBezTo>
                    <a:pt x="6097" y="9618"/>
                    <a:pt x="5988" y="9532"/>
                    <a:pt x="5976" y="9532"/>
                  </a:cubicBezTo>
                  <a:lnTo>
                    <a:pt x="5976" y="9532"/>
                  </a:lnTo>
                  <a:cubicBezTo>
                    <a:pt x="5975" y="9532"/>
                    <a:pt x="5975" y="9534"/>
                    <a:pt x="5978" y="9537"/>
                  </a:cubicBezTo>
                  <a:cubicBezTo>
                    <a:pt x="5882" y="9537"/>
                    <a:pt x="5918" y="9514"/>
                    <a:pt x="5918" y="9502"/>
                  </a:cubicBezTo>
                  <a:close/>
                  <a:moveTo>
                    <a:pt x="6430" y="9990"/>
                  </a:moveTo>
                  <a:cubicBezTo>
                    <a:pt x="6430" y="9991"/>
                    <a:pt x="6430" y="9991"/>
                    <a:pt x="6430" y="9991"/>
                  </a:cubicBezTo>
                  <a:cubicBezTo>
                    <a:pt x="6430" y="9991"/>
                    <a:pt x="6431" y="9991"/>
                    <a:pt x="6431" y="9990"/>
                  </a:cubicBezTo>
                  <a:lnTo>
                    <a:pt x="6431" y="9990"/>
                  </a:lnTo>
                  <a:cubicBezTo>
                    <a:pt x="6431" y="9990"/>
                    <a:pt x="6430" y="9990"/>
                    <a:pt x="6430" y="9990"/>
                  </a:cubicBezTo>
                  <a:close/>
                  <a:moveTo>
                    <a:pt x="9549" y="36"/>
                  </a:moveTo>
                  <a:lnTo>
                    <a:pt x="9597" y="48"/>
                  </a:lnTo>
                  <a:cubicBezTo>
                    <a:pt x="9585" y="48"/>
                    <a:pt x="9538" y="60"/>
                    <a:pt x="9573" y="60"/>
                  </a:cubicBezTo>
                  <a:lnTo>
                    <a:pt x="9585" y="60"/>
                  </a:lnTo>
                  <a:cubicBezTo>
                    <a:pt x="9579" y="66"/>
                    <a:pt x="9585" y="66"/>
                    <a:pt x="9594" y="66"/>
                  </a:cubicBezTo>
                  <a:cubicBezTo>
                    <a:pt x="9603" y="66"/>
                    <a:pt x="9615" y="66"/>
                    <a:pt x="9621" y="72"/>
                  </a:cubicBezTo>
                  <a:lnTo>
                    <a:pt x="9561" y="72"/>
                  </a:lnTo>
                  <a:cubicBezTo>
                    <a:pt x="9609" y="72"/>
                    <a:pt x="9549" y="84"/>
                    <a:pt x="9561" y="84"/>
                  </a:cubicBezTo>
                  <a:cubicBezTo>
                    <a:pt x="9572" y="84"/>
                    <a:pt x="9582" y="84"/>
                    <a:pt x="9591" y="85"/>
                  </a:cubicBezTo>
                  <a:lnTo>
                    <a:pt x="9591" y="85"/>
                  </a:lnTo>
                  <a:cubicBezTo>
                    <a:pt x="9533" y="96"/>
                    <a:pt x="9654" y="97"/>
                    <a:pt x="9573" y="120"/>
                  </a:cubicBezTo>
                  <a:cubicBezTo>
                    <a:pt x="9561" y="120"/>
                    <a:pt x="9573" y="120"/>
                    <a:pt x="9538" y="132"/>
                  </a:cubicBezTo>
                  <a:lnTo>
                    <a:pt x="9609" y="120"/>
                  </a:lnTo>
                  <a:lnTo>
                    <a:pt x="9609" y="120"/>
                  </a:lnTo>
                  <a:cubicBezTo>
                    <a:pt x="9597" y="132"/>
                    <a:pt x="9561" y="132"/>
                    <a:pt x="9549" y="132"/>
                  </a:cubicBezTo>
                  <a:cubicBezTo>
                    <a:pt x="9549" y="132"/>
                    <a:pt x="9549" y="143"/>
                    <a:pt x="9549" y="143"/>
                  </a:cubicBezTo>
                  <a:lnTo>
                    <a:pt x="9514" y="143"/>
                  </a:lnTo>
                  <a:cubicBezTo>
                    <a:pt x="9538" y="143"/>
                    <a:pt x="9538" y="155"/>
                    <a:pt x="9538" y="155"/>
                  </a:cubicBezTo>
                  <a:cubicBezTo>
                    <a:pt x="9549" y="155"/>
                    <a:pt x="9585" y="143"/>
                    <a:pt x="9609" y="143"/>
                  </a:cubicBezTo>
                  <a:cubicBezTo>
                    <a:pt x="9585" y="155"/>
                    <a:pt x="9597" y="167"/>
                    <a:pt x="9549" y="179"/>
                  </a:cubicBezTo>
                  <a:lnTo>
                    <a:pt x="9502" y="179"/>
                  </a:lnTo>
                  <a:cubicBezTo>
                    <a:pt x="9496" y="185"/>
                    <a:pt x="9502" y="188"/>
                    <a:pt x="9512" y="188"/>
                  </a:cubicBezTo>
                  <a:cubicBezTo>
                    <a:pt x="9523" y="188"/>
                    <a:pt x="9538" y="185"/>
                    <a:pt x="9549" y="179"/>
                  </a:cubicBezTo>
                  <a:lnTo>
                    <a:pt x="9549" y="179"/>
                  </a:lnTo>
                  <a:cubicBezTo>
                    <a:pt x="9538" y="191"/>
                    <a:pt x="9526" y="191"/>
                    <a:pt x="9514" y="191"/>
                  </a:cubicBezTo>
                  <a:lnTo>
                    <a:pt x="9502" y="191"/>
                  </a:lnTo>
                  <a:cubicBezTo>
                    <a:pt x="9561" y="191"/>
                    <a:pt x="9538" y="203"/>
                    <a:pt x="9561" y="203"/>
                  </a:cubicBezTo>
                  <a:cubicBezTo>
                    <a:pt x="9561" y="203"/>
                    <a:pt x="9561" y="203"/>
                    <a:pt x="9561" y="191"/>
                  </a:cubicBezTo>
                  <a:cubicBezTo>
                    <a:pt x="9597" y="191"/>
                    <a:pt x="9633" y="191"/>
                    <a:pt x="9609" y="203"/>
                  </a:cubicBezTo>
                  <a:cubicBezTo>
                    <a:pt x="9601" y="201"/>
                    <a:pt x="9594" y="200"/>
                    <a:pt x="9588" y="200"/>
                  </a:cubicBezTo>
                  <a:cubicBezTo>
                    <a:pt x="9570" y="200"/>
                    <a:pt x="9556" y="206"/>
                    <a:pt x="9547" y="206"/>
                  </a:cubicBezTo>
                  <a:cubicBezTo>
                    <a:pt x="9543" y="206"/>
                    <a:pt x="9540" y="206"/>
                    <a:pt x="9538" y="203"/>
                  </a:cubicBezTo>
                  <a:cubicBezTo>
                    <a:pt x="9508" y="209"/>
                    <a:pt x="9520" y="209"/>
                    <a:pt x="9536" y="209"/>
                  </a:cubicBezTo>
                  <a:cubicBezTo>
                    <a:pt x="9552" y="209"/>
                    <a:pt x="9573" y="209"/>
                    <a:pt x="9561" y="215"/>
                  </a:cubicBezTo>
                  <a:lnTo>
                    <a:pt x="9538" y="215"/>
                  </a:lnTo>
                  <a:cubicBezTo>
                    <a:pt x="9526" y="219"/>
                    <a:pt x="9519" y="220"/>
                    <a:pt x="9515" y="220"/>
                  </a:cubicBezTo>
                  <a:cubicBezTo>
                    <a:pt x="9507" y="220"/>
                    <a:pt x="9510" y="215"/>
                    <a:pt x="9502" y="215"/>
                  </a:cubicBezTo>
                  <a:lnTo>
                    <a:pt x="9514" y="215"/>
                  </a:lnTo>
                  <a:cubicBezTo>
                    <a:pt x="9478" y="215"/>
                    <a:pt x="9502" y="203"/>
                    <a:pt x="9454" y="203"/>
                  </a:cubicBezTo>
                  <a:lnTo>
                    <a:pt x="9430" y="227"/>
                  </a:lnTo>
                  <a:cubicBezTo>
                    <a:pt x="9478" y="239"/>
                    <a:pt x="9430" y="263"/>
                    <a:pt x="9514" y="274"/>
                  </a:cubicBezTo>
                  <a:lnTo>
                    <a:pt x="9561" y="274"/>
                  </a:lnTo>
                  <a:cubicBezTo>
                    <a:pt x="9536" y="274"/>
                    <a:pt x="9529" y="280"/>
                    <a:pt x="9514" y="288"/>
                  </a:cubicBezTo>
                  <a:lnTo>
                    <a:pt x="9514" y="288"/>
                  </a:lnTo>
                  <a:cubicBezTo>
                    <a:pt x="9522" y="286"/>
                    <a:pt x="9530" y="286"/>
                    <a:pt x="9549" y="286"/>
                  </a:cubicBezTo>
                  <a:cubicBezTo>
                    <a:pt x="9573" y="286"/>
                    <a:pt x="9587" y="281"/>
                    <a:pt x="9589" y="281"/>
                  </a:cubicBezTo>
                  <a:lnTo>
                    <a:pt x="9589" y="281"/>
                  </a:lnTo>
                  <a:cubicBezTo>
                    <a:pt x="9590" y="281"/>
                    <a:pt x="9589" y="282"/>
                    <a:pt x="9585" y="286"/>
                  </a:cubicBezTo>
                  <a:cubicBezTo>
                    <a:pt x="9580" y="286"/>
                    <a:pt x="9576" y="286"/>
                    <a:pt x="9573" y="286"/>
                  </a:cubicBezTo>
                  <a:lnTo>
                    <a:pt x="9573" y="286"/>
                  </a:lnTo>
                  <a:cubicBezTo>
                    <a:pt x="9561" y="298"/>
                    <a:pt x="9549" y="298"/>
                    <a:pt x="9526" y="310"/>
                  </a:cubicBezTo>
                  <a:cubicBezTo>
                    <a:pt x="9514" y="310"/>
                    <a:pt x="9525" y="298"/>
                    <a:pt x="9537" y="298"/>
                  </a:cubicBezTo>
                  <a:lnTo>
                    <a:pt x="9537" y="298"/>
                  </a:lnTo>
                  <a:cubicBezTo>
                    <a:pt x="9525" y="298"/>
                    <a:pt x="9514" y="310"/>
                    <a:pt x="9490" y="310"/>
                  </a:cubicBezTo>
                  <a:cubicBezTo>
                    <a:pt x="9478" y="316"/>
                    <a:pt x="9469" y="316"/>
                    <a:pt x="9462" y="316"/>
                  </a:cubicBezTo>
                  <a:cubicBezTo>
                    <a:pt x="9454" y="316"/>
                    <a:pt x="9448" y="316"/>
                    <a:pt x="9442" y="322"/>
                  </a:cubicBezTo>
                  <a:cubicBezTo>
                    <a:pt x="9466" y="322"/>
                    <a:pt x="9526" y="322"/>
                    <a:pt x="9549" y="334"/>
                  </a:cubicBezTo>
                  <a:lnTo>
                    <a:pt x="9490" y="334"/>
                  </a:lnTo>
                  <a:cubicBezTo>
                    <a:pt x="9466" y="346"/>
                    <a:pt x="9561" y="346"/>
                    <a:pt x="9561" y="346"/>
                  </a:cubicBezTo>
                  <a:lnTo>
                    <a:pt x="9538" y="346"/>
                  </a:lnTo>
                  <a:cubicBezTo>
                    <a:pt x="9526" y="370"/>
                    <a:pt x="9526" y="382"/>
                    <a:pt x="9466" y="417"/>
                  </a:cubicBezTo>
                  <a:lnTo>
                    <a:pt x="9526" y="417"/>
                  </a:lnTo>
                  <a:lnTo>
                    <a:pt x="9490" y="429"/>
                  </a:lnTo>
                  <a:cubicBezTo>
                    <a:pt x="9454" y="453"/>
                    <a:pt x="9490" y="465"/>
                    <a:pt x="9514" y="477"/>
                  </a:cubicBezTo>
                  <a:cubicBezTo>
                    <a:pt x="9526" y="489"/>
                    <a:pt x="9478" y="489"/>
                    <a:pt x="9454" y="501"/>
                  </a:cubicBezTo>
                  <a:cubicBezTo>
                    <a:pt x="9454" y="507"/>
                    <a:pt x="9472" y="507"/>
                    <a:pt x="9491" y="507"/>
                  </a:cubicBezTo>
                  <a:cubicBezTo>
                    <a:pt x="9511" y="507"/>
                    <a:pt x="9532" y="507"/>
                    <a:pt x="9538" y="513"/>
                  </a:cubicBezTo>
                  <a:cubicBezTo>
                    <a:pt x="9514" y="524"/>
                    <a:pt x="9466" y="524"/>
                    <a:pt x="9466" y="524"/>
                  </a:cubicBezTo>
                  <a:lnTo>
                    <a:pt x="9478" y="524"/>
                  </a:lnTo>
                  <a:cubicBezTo>
                    <a:pt x="9454" y="536"/>
                    <a:pt x="9478" y="536"/>
                    <a:pt x="9466" y="548"/>
                  </a:cubicBezTo>
                  <a:cubicBezTo>
                    <a:pt x="9466" y="560"/>
                    <a:pt x="9514" y="560"/>
                    <a:pt x="9585" y="572"/>
                  </a:cubicBezTo>
                  <a:lnTo>
                    <a:pt x="9466" y="572"/>
                  </a:lnTo>
                  <a:cubicBezTo>
                    <a:pt x="9490" y="572"/>
                    <a:pt x="9502" y="584"/>
                    <a:pt x="9454" y="584"/>
                  </a:cubicBezTo>
                  <a:cubicBezTo>
                    <a:pt x="9454" y="596"/>
                    <a:pt x="9454" y="596"/>
                    <a:pt x="9490" y="596"/>
                  </a:cubicBezTo>
                  <a:lnTo>
                    <a:pt x="9514" y="596"/>
                  </a:lnTo>
                  <a:cubicBezTo>
                    <a:pt x="9502" y="596"/>
                    <a:pt x="9526" y="608"/>
                    <a:pt x="9466" y="608"/>
                  </a:cubicBezTo>
                  <a:cubicBezTo>
                    <a:pt x="9478" y="644"/>
                    <a:pt x="9466" y="667"/>
                    <a:pt x="9478" y="703"/>
                  </a:cubicBezTo>
                  <a:cubicBezTo>
                    <a:pt x="9502" y="703"/>
                    <a:pt x="9490" y="691"/>
                    <a:pt x="9502" y="691"/>
                  </a:cubicBezTo>
                  <a:cubicBezTo>
                    <a:pt x="9549" y="703"/>
                    <a:pt x="9490" y="703"/>
                    <a:pt x="9514" y="703"/>
                  </a:cubicBezTo>
                  <a:lnTo>
                    <a:pt x="9490" y="703"/>
                  </a:lnTo>
                  <a:cubicBezTo>
                    <a:pt x="9490" y="715"/>
                    <a:pt x="9538" y="715"/>
                    <a:pt x="9573" y="727"/>
                  </a:cubicBezTo>
                  <a:lnTo>
                    <a:pt x="9549" y="727"/>
                  </a:lnTo>
                  <a:cubicBezTo>
                    <a:pt x="9561" y="727"/>
                    <a:pt x="9561" y="739"/>
                    <a:pt x="9561" y="739"/>
                  </a:cubicBezTo>
                  <a:cubicBezTo>
                    <a:pt x="9538" y="739"/>
                    <a:pt x="9502" y="751"/>
                    <a:pt x="9502" y="751"/>
                  </a:cubicBezTo>
                  <a:cubicBezTo>
                    <a:pt x="9490" y="755"/>
                    <a:pt x="9483" y="756"/>
                    <a:pt x="9480" y="756"/>
                  </a:cubicBezTo>
                  <a:cubicBezTo>
                    <a:pt x="9473" y="756"/>
                    <a:pt x="9478" y="751"/>
                    <a:pt x="9478" y="751"/>
                  </a:cubicBezTo>
                  <a:cubicBezTo>
                    <a:pt x="9419" y="751"/>
                    <a:pt x="9442" y="763"/>
                    <a:pt x="9383" y="763"/>
                  </a:cubicBezTo>
                  <a:cubicBezTo>
                    <a:pt x="9387" y="767"/>
                    <a:pt x="9392" y="768"/>
                    <a:pt x="9398" y="768"/>
                  </a:cubicBezTo>
                  <a:cubicBezTo>
                    <a:pt x="9411" y="768"/>
                    <a:pt x="9426" y="763"/>
                    <a:pt x="9442" y="763"/>
                  </a:cubicBezTo>
                  <a:cubicBezTo>
                    <a:pt x="9466" y="763"/>
                    <a:pt x="9514" y="763"/>
                    <a:pt x="9478" y="775"/>
                  </a:cubicBezTo>
                  <a:lnTo>
                    <a:pt x="9538" y="775"/>
                  </a:lnTo>
                  <a:cubicBezTo>
                    <a:pt x="9490" y="775"/>
                    <a:pt x="9526" y="775"/>
                    <a:pt x="9514" y="786"/>
                  </a:cubicBezTo>
                  <a:lnTo>
                    <a:pt x="9490" y="786"/>
                  </a:lnTo>
                  <a:cubicBezTo>
                    <a:pt x="9490" y="786"/>
                    <a:pt x="9478" y="798"/>
                    <a:pt x="9466" y="798"/>
                  </a:cubicBezTo>
                  <a:lnTo>
                    <a:pt x="9430" y="798"/>
                  </a:lnTo>
                  <a:lnTo>
                    <a:pt x="9419" y="810"/>
                  </a:lnTo>
                  <a:cubicBezTo>
                    <a:pt x="9442" y="798"/>
                    <a:pt x="9466" y="798"/>
                    <a:pt x="9490" y="798"/>
                  </a:cubicBezTo>
                  <a:cubicBezTo>
                    <a:pt x="9538" y="798"/>
                    <a:pt x="9573" y="798"/>
                    <a:pt x="9573" y="810"/>
                  </a:cubicBezTo>
                  <a:cubicBezTo>
                    <a:pt x="9557" y="814"/>
                    <a:pt x="9548" y="816"/>
                    <a:pt x="9541" y="816"/>
                  </a:cubicBezTo>
                  <a:cubicBezTo>
                    <a:pt x="9527" y="816"/>
                    <a:pt x="9522" y="810"/>
                    <a:pt x="9490" y="810"/>
                  </a:cubicBezTo>
                  <a:cubicBezTo>
                    <a:pt x="9478" y="816"/>
                    <a:pt x="9508" y="816"/>
                    <a:pt x="9541" y="816"/>
                  </a:cubicBezTo>
                  <a:cubicBezTo>
                    <a:pt x="9573" y="816"/>
                    <a:pt x="9609" y="816"/>
                    <a:pt x="9609" y="822"/>
                  </a:cubicBezTo>
                  <a:cubicBezTo>
                    <a:pt x="9585" y="834"/>
                    <a:pt x="9633" y="834"/>
                    <a:pt x="9633" y="834"/>
                  </a:cubicBezTo>
                  <a:cubicBezTo>
                    <a:pt x="9609" y="834"/>
                    <a:pt x="9597" y="846"/>
                    <a:pt x="9573" y="858"/>
                  </a:cubicBezTo>
                  <a:lnTo>
                    <a:pt x="9514" y="858"/>
                  </a:lnTo>
                  <a:cubicBezTo>
                    <a:pt x="9561" y="858"/>
                    <a:pt x="9561" y="870"/>
                    <a:pt x="9573" y="870"/>
                  </a:cubicBezTo>
                  <a:lnTo>
                    <a:pt x="9609" y="870"/>
                  </a:lnTo>
                  <a:cubicBezTo>
                    <a:pt x="9621" y="870"/>
                    <a:pt x="9645" y="882"/>
                    <a:pt x="9645" y="882"/>
                  </a:cubicBezTo>
                  <a:cubicBezTo>
                    <a:pt x="9651" y="888"/>
                    <a:pt x="9660" y="888"/>
                    <a:pt x="9673" y="888"/>
                  </a:cubicBezTo>
                  <a:cubicBezTo>
                    <a:pt x="9684" y="888"/>
                    <a:pt x="9699" y="888"/>
                    <a:pt x="9718" y="891"/>
                  </a:cubicBezTo>
                  <a:lnTo>
                    <a:pt x="9718" y="891"/>
                  </a:lnTo>
                  <a:cubicBezTo>
                    <a:pt x="9724" y="890"/>
                    <a:pt x="9727" y="890"/>
                    <a:pt x="9729" y="890"/>
                  </a:cubicBezTo>
                  <a:cubicBezTo>
                    <a:pt x="9732" y="890"/>
                    <a:pt x="9729" y="891"/>
                    <a:pt x="9725" y="893"/>
                  </a:cubicBezTo>
                  <a:lnTo>
                    <a:pt x="9725" y="893"/>
                  </a:lnTo>
                  <a:cubicBezTo>
                    <a:pt x="9722" y="892"/>
                    <a:pt x="9720" y="892"/>
                    <a:pt x="9718" y="891"/>
                  </a:cubicBezTo>
                  <a:lnTo>
                    <a:pt x="9718" y="891"/>
                  </a:lnTo>
                  <a:cubicBezTo>
                    <a:pt x="9715" y="892"/>
                    <a:pt x="9710" y="893"/>
                    <a:pt x="9704" y="894"/>
                  </a:cubicBezTo>
                  <a:cubicBezTo>
                    <a:pt x="9691" y="894"/>
                    <a:pt x="9671" y="897"/>
                    <a:pt x="9653" y="902"/>
                  </a:cubicBezTo>
                  <a:lnTo>
                    <a:pt x="9653" y="902"/>
                  </a:lnTo>
                  <a:cubicBezTo>
                    <a:pt x="9678" y="899"/>
                    <a:pt x="9700" y="894"/>
                    <a:pt x="9722" y="894"/>
                  </a:cubicBezTo>
                  <a:lnTo>
                    <a:pt x="9722" y="894"/>
                  </a:lnTo>
                  <a:cubicBezTo>
                    <a:pt x="9723" y="893"/>
                    <a:pt x="9724" y="893"/>
                    <a:pt x="9725" y="893"/>
                  </a:cubicBezTo>
                  <a:lnTo>
                    <a:pt x="9725" y="893"/>
                  </a:lnTo>
                  <a:cubicBezTo>
                    <a:pt x="9726" y="893"/>
                    <a:pt x="9727" y="893"/>
                    <a:pt x="9728" y="894"/>
                  </a:cubicBezTo>
                  <a:cubicBezTo>
                    <a:pt x="9746" y="890"/>
                    <a:pt x="9757" y="889"/>
                    <a:pt x="9764" y="889"/>
                  </a:cubicBezTo>
                  <a:cubicBezTo>
                    <a:pt x="9782" y="889"/>
                    <a:pt x="9776" y="897"/>
                    <a:pt x="9776" y="905"/>
                  </a:cubicBezTo>
                  <a:cubicBezTo>
                    <a:pt x="9752" y="917"/>
                    <a:pt x="9740" y="917"/>
                    <a:pt x="9704" y="929"/>
                  </a:cubicBezTo>
                  <a:cubicBezTo>
                    <a:pt x="9704" y="929"/>
                    <a:pt x="9704" y="929"/>
                    <a:pt x="9692" y="941"/>
                  </a:cubicBezTo>
                  <a:cubicBezTo>
                    <a:pt x="9692" y="941"/>
                    <a:pt x="9716" y="941"/>
                    <a:pt x="9705" y="953"/>
                  </a:cubicBezTo>
                  <a:lnTo>
                    <a:pt x="9705" y="953"/>
                  </a:lnTo>
                  <a:cubicBezTo>
                    <a:pt x="9700" y="953"/>
                    <a:pt x="9696" y="953"/>
                    <a:pt x="9692" y="953"/>
                  </a:cubicBezTo>
                  <a:cubicBezTo>
                    <a:pt x="9678" y="957"/>
                    <a:pt x="9673" y="958"/>
                    <a:pt x="9671" y="958"/>
                  </a:cubicBezTo>
                  <a:cubicBezTo>
                    <a:pt x="9668" y="958"/>
                    <a:pt x="9689" y="950"/>
                    <a:pt x="9680" y="941"/>
                  </a:cubicBezTo>
                  <a:lnTo>
                    <a:pt x="9680" y="941"/>
                  </a:lnTo>
                  <a:cubicBezTo>
                    <a:pt x="9621" y="953"/>
                    <a:pt x="9669" y="953"/>
                    <a:pt x="9633" y="965"/>
                  </a:cubicBezTo>
                  <a:cubicBezTo>
                    <a:pt x="9601" y="965"/>
                    <a:pt x="9612" y="960"/>
                    <a:pt x="9608" y="960"/>
                  </a:cubicBezTo>
                  <a:lnTo>
                    <a:pt x="9608" y="960"/>
                  </a:lnTo>
                  <a:cubicBezTo>
                    <a:pt x="9606" y="960"/>
                    <a:pt x="9601" y="961"/>
                    <a:pt x="9585" y="965"/>
                  </a:cubicBezTo>
                  <a:cubicBezTo>
                    <a:pt x="9573" y="965"/>
                    <a:pt x="9621" y="965"/>
                    <a:pt x="9609" y="977"/>
                  </a:cubicBezTo>
                  <a:cubicBezTo>
                    <a:pt x="9585" y="977"/>
                    <a:pt x="9577" y="972"/>
                    <a:pt x="9564" y="972"/>
                  </a:cubicBezTo>
                  <a:cubicBezTo>
                    <a:pt x="9557" y="972"/>
                    <a:pt x="9549" y="973"/>
                    <a:pt x="9538" y="977"/>
                  </a:cubicBezTo>
                  <a:lnTo>
                    <a:pt x="9526" y="977"/>
                  </a:lnTo>
                  <a:cubicBezTo>
                    <a:pt x="9526" y="975"/>
                    <a:pt x="9523" y="974"/>
                    <a:pt x="9518" y="974"/>
                  </a:cubicBezTo>
                  <a:cubicBezTo>
                    <a:pt x="9499" y="974"/>
                    <a:pt x="9452" y="989"/>
                    <a:pt x="9442" y="989"/>
                  </a:cubicBezTo>
                  <a:cubicBezTo>
                    <a:pt x="9423" y="989"/>
                    <a:pt x="9467" y="989"/>
                    <a:pt x="9464" y="995"/>
                  </a:cubicBezTo>
                  <a:lnTo>
                    <a:pt x="9464" y="995"/>
                  </a:lnTo>
                  <a:cubicBezTo>
                    <a:pt x="9456" y="996"/>
                    <a:pt x="9449" y="997"/>
                    <a:pt x="9442" y="1001"/>
                  </a:cubicBezTo>
                  <a:lnTo>
                    <a:pt x="9454" y="1001"/>
                  </a:lnTo>
                  <a:cubicBezTo>
                    <a:pt x="9457" y="999"/>
                    <a:pt x="9460" y="998"/>
                    <a:pt x="9463" y="997"/>
                  </a:cubicBezTo>
                  <a:lnTo>
                    <a:pt x="9463" y="997"/>
                  </a:lnTo>
                  <a:cubicBezTo>
                    <a:pt x="9462" y="998"/>
                    <a:pt x="9459" y="999"/>
                    <a:pt x="9454" y="1001"/>
                  </a:cubicBezTo>
                  <a:lnTo>
                    <a:pt x="9609" y="1001"/>
                  </a:lnTo>
                  <a:cubicBezTo>
                    <a:pt x="9597" y="1001"/>
                    <a:pt x="9597" y="1001"/>
                    <a:pt x="9585" y="1013"/>
                  </a:cubicBezTo>
                  <a:cubicBezTo>
                    <a:pt x="9633" y="1013"/>
                    <a:pt x="9633" y="1025"/>
                    <a:pt x="9680" y="1025"/>
                  </a:cubicBezTo>
                  <a:cubicBezTo>
                    <a:pt x="9645" y="1025"/>
                    <a:pt x="9621" y="1036"/>
                    <a:pt x="9597" y="1036"/>
                  </a:cubicBezTo>
                  <a:cubicBezTo>
                    <a:pt x="9595" y="1036"/>
                    <a:pt x="9590" y="1036"/>
                    <a:pt x="9585" y="1037"/>
                  </a:cubicBezTo>
                  <a:lnTo>
                    <a:pt x="9585" y="1037"/>
                  </a:lnTo>
                  <a:cubicBezTo>
                    <a:pt x="9573" y="1042"/>
                    <a:pt x="9582" y="1042"/>
                    <a:pt x="9590" y="1042"/>
                  </a:cubicBezTo>
                  <a:cubicBezTo>
                    <a:pt x="9597" y="1042"/>
                    <a:pt x="9603" y="1042"/>
                    <a:pt x="9585" y="1048"/>
                  </a:cubicBezTo>
                  <a:cubicBezTo>
                    <a:pt x="9573" y="1054"/>
                    <a:pt x="9558" y="1054"/>
                    <a:pt x="9545" y="1054"/>
                  </a:cubicBezTo>
                  <a:cubicBezTo>
                    <a:pt x="9532" y="1054"/>
                    <a:pt x="9520" y="1054"/>
                    <a:pt x="9514" y="1060"/>
                  </a:cubicBezTo>
                  <a:cubicBezTo>
                    <a:pt x="9514" y="1060"/>
                    <a:pt x="9540" y="1055"/>
                    <a:pt x="9554" y="1055"/>
                  </a:cubicBezTo>
                  <a:cubicBezTo>
                    <a:pt x="9561" y="1055"/>
                    <a:pt x="9565" y="1056"/>
                    <a:pt x="9561" y="1060"/>
                  </a:cubicBezTo>
                  <a:lnTo>
                    <a:pt x="9549" y="1060"/>
                  </a:lnTo>
                  <a:cubicBezTo>
                    <a:pt x="9538" y="1072"/>
                    <a:pt x="9561" y="1072"/>
                    <a:pt x="9585" y="1072"/>
                  </a:cubicBezTo>
                  <a:cubicBezTo>
                    <a:pt x="9514" y="1084"/>
                    <a:pt x="9597" y="1084"/>
                    <a:pt x="9526" y="1084"/>
                  </a:cubicBezTo>
                  <a:cubicBezTo>
                    <a:pt x="9534" y="1088"/>
                    <a:pt x="9540" y="1089"/>
                    <a:pt x="9546" y="1089"/>
                  </a:cubicBezTo>
                  <a:cubicBezTo>
                    <a:pt x="9549" y="1089"/>
                    <a:pt x="9552" y="1089"/>
                    <a:pt x="9555" y="1089"/>
                  </a:cubicBezTo>
                  <a:lnTo>
                    <a:pt x="9555" y="1089"/>
                  </a:lnTo>
                  <a:lnTo>
                    <a:pt x="9526" y="1096"/>
                  </a:lnTo>
                  <a:cubicBezTo>
                    <a:pt x="9517" y="1105"/>
                    <a:pt x="9529" y="1107"/>
                    <a:pt x="9546" y="1107"/>
                  </a:cubicBezTo>
                  <a:cubicBezTo>
                    <a:pt x="9565" y="1107"/>
                    <a:pt x="9590" y="1104"/>
                    <a:pt x="9599" y="1104"/>
                  </a:cubicBezTo>
                  <a:cubicBezTo>
                    <a:pt x="9605" y="1104"/>
                    <a:pt x="9605" y="1105"/>
                    <a:pt x="9597" y="1108"/>
                  </a:cubicBezTo>
                  <a:lnTo>
                    <a:pt x="9526" y="1108"/>
                  </a:lnTo>
                  <a:cubicBezTo>
                    <a:pt x="9538" y="1108"/>
                    <a:pt x="9526" y="1120"/>
                    <a:pt x="9561" y="1120"/>
                  </a:cubicBezTo>
                  <a:cubicBezTo>
                    <a:pt x="9561" y="1120"/>
                    <a:pt x="9549" y="1120"/>
                    <a:pt x="9538" y="1132"/>
                  </a:cubicBezTo>
                  <a:lnTo>
                    <a:pt x="9609" y="1132"/>
                  </a:lnTo>
                  <a:cubicBezTo>
                    <a:pt x="9597" y="1144"/>
                    <a:pt x="9573" y="1144"/>
                    <a:pt x="9549" y="1156"/>
                  </a:cubicBezTo>
                  <a:cubicBezTo>
                    <a:pt x="9585" y="1167"/>
                    <a:pt x="9526" y="1179"/>
                    <a:pt x="9561" y="1191"/>
                  </a:cubicBezTo>
                  <a:lnTo>
                    <a:pt x="9573" y="1191"/>
                  </a:lnTo>
                  <a:cubicBezTo>
                    <a:pt x="9571" y="1194"/>
                    <a:pt x="9572" y="1195"/>
                    <a:pt x="9575" y="1195"/>
                  </a:cubicBezTo>
                  <a:cubicBezTo>
                    <a:pt x="9585" y="1195"/>
                    <a:pt x="9611" y="1188"/>
                    <a:pt x="9625" y="1188"/>
                  </a:cubicBezTo>
                  <a:cubicBezTo>
                    <a:pt x="9630" y="1188"/>
                    <a:pt x="9633" y="1189"/>
                    <a:pt x="9633" y="1191"/>
                  </a:cubicBezTo>
                  <a:cubicBezTo>
                    <a:pt x="9573" y="1191"/>
                    <a:pt x="9585" y="1203"/>
                    <a:pt x="9561" y="1215"/>
                  </a:cubicBezTo>
                  <a:cubicBezTo>
                    <a:pt x="9538" y="1227"/>
                    <a:pt x="9609" y="1227"/>
                    <a:pt x="9573" y="1251"/>
                  </a:cubicBezTo>
                  <a:lnTo>
                    <a:pt x="9538" y="1251"/>
                  </a:lnTo>
                  <a:cubicBezTo>
                    <a:pt x="9526" y="1263"/>
                    <a:pt x="9538" y="1263"/>
                    <a:pt x="9538" y="1275"/>
                  </a:cubicBezTo>
                  <a:lnTo>
                    <a:pt x="9526" y="1275"/>
                  </a:lnTo>
                  <a:cubicBezTo>
                    <a:pt x="9478" y="1298"/>
                    <a:pt x="9538" y="1298"/>
                    <a:pt x="9561" y="1310"/>
                  </a:cubicBezTo>
                  <a:cubicBezTo>
                    <a:pt x="9549" y="1310"/>
                    <a:pt x="9526" y="1322"/>
                    <a:pt x="9514" y="1322"/>
                  </a:cubicBezTo>
                  <a:cubicBezTo>
                    <a:pt x="9502" y="1322"/>
                    <a:pt x="9502" y="1334"/>
                    <a:pt x="9549" y="1334"/>
                  </a:cubicBezTo>
                  <a:cubicBezTo>
                    <a:pt x="9502" y="1358"/>
                    <a:pt x="9573" y="1346"/>
                    <a:pt x="9514" y="1358"/>
                  </a:cubicBezTo>
                  <a:lnTo>
                    <a:pt x="9502" y="1358"/>
                  </a:lnTo>
                  <a:cubicBezTo>
                    <a:pt x="9490" y="1370"/>
                    <a:pt x="9490" y="1370"/>
                    <a:pt x="9490" y="1382"/>
                  </a:cubicBezTo>
                  <a:cubicBezTo>
                    <a:pt x="9526" y="1382"/>
                    <a:pt x="9597" y="1382"/>
                    <a:pt x="9585" y="1394"/>
                  </a:cubicBezTo>
                  <a:cubicBezTo>
                    <a:pt x="9557" y="1398"/>
                    <a:pt x="9546" y="1399"/>
                    <a:pt x="9540" y="1399"/>
                  </a:cubicBezTo>
                  <a:cubicBezTo>
                    <a:pt x="9528" y="1399"/>
                    <a:pt x="9542" y="1394"/>
                    <a:pt x="9502" y="1394"/>
                  </a:cubicBezTo>
                  <a:cubicBezTo>
                    <a:pt x="9514" y="1406"/>
                    <a:pt x="9526" y="1406"/>
                    <a:pt x="9514" y="1406"/>
                  </a:cubicBezTo>
                  <a:lnTo>
                    <a:pt x="9466" y="1406"/>
                  </a:lnTo>
                  <a:cubicBezTo>
                    <a:pt x="9454" y="1417"/>
                    <a:pt x="9478" y="1417"/>
                    <a:pt x="9502" y="1417"/>
                  </a:cubicBezTo>
                  <a:lnTo>
                    <a:pt x="9538" y="1417"/>
                  </a:lnTo>
                  <a:cubicBezTo>
                    <a:pt x="9549" y="1417"/>
                    <a:pt x="9561" y="1406"/>
                    <a:pt x="9561" y="1406"/>
                  </a:cubicBezTo>
                  <a:cubicBezTo>
                    <a:pt x="9609" y="1406"/>
                    <a:pt x="9561" y="1417"/>
                    <a:pt x="9585" y="1429"/>
                  </a:cubicBezTo>
                  <a:cubicBezTo>
                    <a:pt x="9585" y="1429"/>
                    <a:pt x="9597" y="1417"/>
                    <a:pt x="9633" y="1417"/>
                  </a:cubicBezTo>
                  <a:cubicBezTo>
                    <a:pt x="9629" y="1421"/>
                    <a:pt x="9634" y="1423"/>
                    <a:pt x="9644" y="1423"/>
                  </a:cubicBezTo>
                  <a:cubicBezTo>
                    <a:pt x="9665" y="1423"/>
                    <a:pt x="9704" y="1417"/>
                    <a:pt x="9728" y="1417"/>
                  </a:cubicBezTo>
                  <a:cubicBezTo>
                    <a:pt x="9710" y="1429"/>
                    <a:pt x="9692" y="1432"/>
                    <a:pt x="9673" y="1432"/>
                  </a:cubicBezTo>
                  <a:cubicBezTo>
                    <a:pt x="9654" y="1432"/>
                    <a:pt x="9633" y="1429"/>
                    <a:pt x="9609" y="1429"/>
                  </a:cubicBezTo>
                  <a:cubicBezTo>
                    <a:pt x="9585" y="1429"/>
                    <a:pt x="9549" y="1441"/>
                    <a:pt x="9526" y="1441"/>
                  </a:cubicBezTo>
                  <a:cubicBezTo>
                    <a:pt x="9526" y="1441"/>
                    <a:pt x="9526" y="1441"/>
                    <a:pt x="9526" y="1453"/>
                  </a:cubicBezTo>
                  <a:lnTo>
                    <a:pt x="9573" y="1453"/>
                  </a:lnTo>
                  <a:lnTo>
                    <a:pt x="9561" y="1465"/>
                  </a:lnTo>
                  <a:lnTo>
                    <a:pt x="9573" y="1465"/>
                  </a:lnTo>
                  <a:cubicBezTo>
                    <a:pt x="9585" y="1525"/>
                    <a:pt x="9526" y="1548"/>
                    <a:pt x="9573" y="1596"/>
                  </a:cubicBezTo>
                  <a:lnTo>
                    <a:pt x="9538" y="1644"/>
                  </a:lnTo>
                  <a:cubicBezTo>
                    <a:pt x="9549" y="1679"/>
                    <a:pt x="9538" y="1679"/>
                    <a:pt x="9549" y="1703"/>
                  </a:cubicBezTo>
                  <a:cubicBezTo>
                    <a:pt x="9549" y="1686"/>
                    <a:pt x="9555" y="1670"/>
                    <a:pt x="9563" y="1670"/>
                  </a:cubicBezTo>
                  <a:cubicBezTo>
                    <a:pt x="9566" y="1670"/>
                    <a:pt x="9570" y="1672"/>
                    <a:pt x="9573" y="1679"/>
                  </a:cubicBezTo>
                  <a:cubicBezTo>
                    <a:pt x="9573" y="1664"/>
                    <a:pt x="9578" y="1660"/>
                    <a:pt x="9583" y="1660"/>
                  </a:cubicBezTo>
                  <a:cubicBezTo>
                    <a:pt x="9584" y="1660"/>
                    <a:pt x="9585" y="1660"/>
                    <a:pt x="9586" y="1660"/>
                  </a:cubicBezTo>
                  <a:lnTo>
                    <a:pt x="9586" y="1660"/>
                  </a:lnTo>
                  <a:cubicBezTo>
                    <a:pt x="9579" y="1651"/>
                    <a:pt x="9573" y="1632"/>
                    <a:pt x="9573" y="1608"/>
                  </a:cubicBezTo>
                  <a:cubicBezTo>
                    <a:pt x="9582" y="1600"/>
                    <a:pt x="9584" y="1591"/>
                    <a:pt x="9593" y="1591"/>
                  </a:cubicBezTo>
                  <a:cubicBezTo>
                    <a:pt x="9597" y="1591"/>
                    <a:pt x="9602" y="1593"/>
                    <a:pt x="9609" y="1596"/>
                  </a:cubicBezTo>
                  <a:lnTo>
                    <a:pt x="9585" y="1572"/>
                  </a:lnTo>
                  <a:cubicBezTo>
                    <a:pt x="9588" y="1561"/>
                    <a:pt x="9591" y="1557"/>
                    <a:pt x="9595" y="1557"/>
                  </a:cubicBezTo>
                  <a:cubicBezTo>
                    <a:pt x="9606" y="1557"/>
                    <a:pt x="9620" y="1589"/>
                    <a:pt x="9635" y="1589"/>
                  </a:cubicBezTo>
                  <a:cubicBezTo>
                    <a:pt x="9639" y="1589"/>
                    <a:pt x="9642" y="1587"/>
                    <a:pt x="9645" y="1584"/>
                  </a:cubicBezTo>
                  <a:lnTo>
                    <a:pt x="9645" y="1584"/>
                  </a:lnTo>
                  <a:cubicBezTo>
                    <a:pt x="9633" y="1608"/>
                    <a:pt x="9633" y="1608"/>
                    <a:pt x="9621" y="1644"/>
                  </a:cubicBezTo>
                  <a:cubicBezTo>
                    <a:pt x="9633" y="1620"/>
                    <a:pt x="9645" y="1596"/>
                    <a:pt x="9669" y="1572"/>
                  </a:cubicBezTo>
                  <a:cubicBezTo>
                    <a:pt x="9669" y="1560"/>
                    <a:pt x="9669" y="1560"/>
                    <a:pt x="9669" y="1548"/>
                  </a:cubicBezTo>
                  <a:cubicBezTo>
                    <a:pt x="9669" y="1548"/>
                    <a:pt x="9669" y="1548"/>
                    <a:pt x="9669" y="1537"/>
                  </a:cubicBezTo>
                  <a:cubicBezTo>
                    <a:pt x="9680" y="1525"/>
                    <a:pt x="9680" y="1525"/>
                    <a:pt x="9692" y="1525"/>
                  </a:cubicBezTo>
                  <a:cubicBezTo>
                    <a:pt x="9692" y="1537"/>
                    <a:pt x="9680" y="1537"/>
                    <a:pt x="9669" y="1537"/>
                  </a:cubicBezTo>
                  <a:lnTo>
                    <a:pt x="9728" y="1537"/>
                  </a:lnTo>
                  <a:cubicBezTo>
                    <a:pt x="9716" y="1537"/>
                    <a:pt x="9704" y="1537"/>
                    <a:pt x="9704" y="1548"/>
                  </a:cubicBezTo>
                  <a:lnTo>
                    <a:pt x="9716" y="1548"/>
                  </a:lnTo>
                  <a:cubicBezTo>
                    <a:pt x="9716" y="1548"/>
                    <a:pt x="9704" y="1548"/>
                    <a:pt x="9680" y="1560"/>
                  </a:cubicBezTo>
                  <a:lnTo>
                    <a:pt x="9716" y="1560"/>
                  </a:lnTo>
                  <a:cubicBezTo>
                    <a:pt x="9716" y="1560"/>
                    <a:pt x="9716" y="1572"/>
                    <a:pt x="9716" y="1572"/>
                  </a:cubicBezTo>
                  <a:cubicBezTo>
                    <a:pt x="9714" y="1567"/>
                    <a:pt x="9711" y="1565"/>
                    <a:pt x="9709" y="1565"/>
                  </a:cubicBezTo>
                  <a:cubicBezTo>
                    <a:pt x="9701" y="1565"/>
                    <a:pt x="9693" y="1579"/>
                    <a:pt x="9682" y="1579"/>
                  </a:cubicBezTo>
                  <a:cubicBezTo>
                    <a:pt x="9678" y="1579"/>
                    <a:pt x="9674" y="1577"/>
                    <a:pt x="9669" y="1572"/>
                  </a:cubicBezTo>
                  <a:lnTo>
                    <a:pt x="9669" y="1572"/>
                  </a:lnTo>
                  <a:lnTo>
                    <a:pt x="9692" y="1620"/>
                  </a:lnTo>
                  <a:cubicBezTo>
                    <a:pt x="9692" y="1596"/>
                    <a:pt x="9716" y="1620"/>
                    <a:pt x="9704" y="1584"/>
                  </a:cubicBezTo>
                  <a:lnTo>
                    <a:pt x="9704" y="1584"/>
                  </a:lnTo>
                  <a:cubicBezTo>
                    <a:pt x="9728" y="1608"/>
                    <a:pt x="9692" y="1632"/>
                    <a:pt x="9692" y="1656"/>
                  </a:cubicBezTo>
                  <a:cubicBezTo>
                    <a:pt x="9697" y="1659"/>
                    <a:pt x="9701" y="1660"/>
                    <a:pt x="9704" y="1660"/>
                  </a:cubicBezTo>
                  <a:cubicBezTo>
                    <a:pt x="9720" y="1660"/>
                    <a:pt x="9721" y="1629"/>
                    <a:pt x="9728" y="1629"/>
                  </a:cubicBezTo>
                  <a:cubicBezTo>
                    <a:pt x="9731" y="1629"/>
                    <a:pt x="9735" y="1633"/>
                    <a:pt x="9740" y="1644"/>
                  </a:cubicBezTo>
                  <a:lnTo>
                    <a:pt x="9740" y="1679"/>
                  </a:lnTo>
                  <a:cubicBezTo>
                    <a:pt x="9744" y="1679"/>
                    <a:pt x="9748" y="1678"/>
                    <a:pt x="9752" y="1677"/>
                  </a:cubicBezTo>
                  <a:lnTo>
                    <a:pt x="9752" y="1677"/>
                  </a:lnTo>
                  <a:cubicBezTo>
                    <a:pt x="9752" y="1677"/>
                    <a:pt x="9752" y="1678"/>
                    <a:pt x="9752" y="1679"/>
                  </a:cubicBezTo>
                  <a:cubicBezTo>
                    <a:pt x="9758" y="1679"/>
                    <a:pt x="9761" y="1676"/>
                    <a:pt x="9762" y="1675"/>
                  </a:cubicBezTo>
                  <a:lnTo>
                    <a:pt x="9762" y="1675"/>
                  </a:lnTo>
                  <a:cubicBezTo>
                    <a:pt x="9763" y="1676"/>
                    <a:pt x="9764" y="1677"/>
                    <a:pt x="9764" y="1679"/>
                  </a:cubicBezTo>
                  <a:cubicBezTo>
                    <a:pt x="9764" y="1675"/>
                    <a:pt x="9764" y="1674"/>
                    <a:pt x="9763" y="1674"/>
                  </a:cubicBezTo>
                  <a:cubicBezTo>
                    <a:pt x="9763" y="1674"/>
                    <a:pt x="9763" y="1674"/>
                    <a:pt x="9762" y="1675"/>
                  </a:cubicBezTo>
                  <a:lnTo>
                    <a:pt x="9762" y="1675"/>
                  </a:lnTo>
                  <a:cubicBezTo>
                    <a:pt x="9762" y="1674"/>
                    <a:pt x="9761" y="1674"/>
                    <a:pt x="9760" y="1674"/>
                  </a:cubicBezTo>
                  <a:cubicBezTo>
                    <a:pt x="9758" y="1674"/>
                    <a:pt x="9755" y="1675"/>
                    <a:pt x="9752" y="1677"/>
                  </a:cubicBezTo>
                  <a:lnTo>
                    <a:pt x="9752" y="1677"/>
                  </a:lnTo>
                  <a:cubicBezTo>
                    <a:pt x="9753" y="1620"/>
                    <a:pt x="9776" y="1619"/>
                    <a:pt x="9788" y="1584"/>
                  </a:cubicBezTo>
                  <a:cubicBezTo>
                    <a:pt x="9811" y="1584"/>
                    <a:pt x="9847" y="1572"/>
                    <a:pt x="9895" y="1572"/>
                  </a:cubicBezTo>
                  <a:lnTo>
                    <a:pt x="9871" y="1572"/>
                  </a:lnTo>
                  <a:cubicBezTo>
                    <a:pt x="9954" y="1548"/>
                    <a:pt x="9966" y="1525"/>
                    <a:pt x="9990" y="1501"/>
                  </a:cubicBezTo>
                  <a:cubicBezTo>
                    <a:pt x="9930" y="1501"/>
                    <a:pt x="10014" y="1489"/>
                    <a:pt x="9978" y="1477"/>
                  </a:cubicBezTo>
                  <a:cubicBezTo>
                    <a:pt x="9907" y="1477"/>
                    <a:pt x="9954" y="1477"/>
                    <a:pt x="9942" y="1465"/>
                  </a:cubicBezTo>
                  <a:lnTo>
                    <a:pt x="9942" y="1465"/>
                  </a:lnTo>
                  <a:cubicBezTo>
                    <a:pt x="9946" y="1469"/>
                    <a:pt x="9952" y="1470"/>
                    <a:pt x="9960" y="1470"/>
                  </a:cubicBezTo>
                  <a:cubicBezTo>
                    <a:pt x="9978" y="1470"/>
                    <a:pt x="10002" y="1462"/>
                    <a:pt x="10002" y="1453"/>
                  </a:cubicBezTo>
                  <a:lnTo>
                    <a:pt x="9978" y="1453"/>
                  </a:lnTo>
                  <a:cubicBezTo>
                    <a:pt x="10002" y="1453"/>
                    <a:pt x="10050" y="1429"/>
                    <a:pt x="10002" y="1429"/>
                  </a:cubicBezTo>
                  <a:cubicBezTo>
                    <a:pt x="10010" y="1425"/>
                    <a:pt x="10015" y="1424"/>
                    <a:pt x="10019" y="1424"/>
                  </a:cubicBezTo>
                  <a:cubicBezTo>
                    <a:pt x="10027" y="1424"/>
                    <a:pt x="10030" y="1429"/>
                    <a:pt x="10038" y="1429"/>
                  </a:cubicBezTo>
                  <a:cubicBezTo>
                    <a:pt x="10055" y="1423"/>
                    <a:pt x="10050" y="1423"/>
                    <a:pt x="10042" y="1423"/>
                  </a:cubicBezTo>
                  <a:cubicBezTo>
                    <a:pt x="10035" y="1423"/>
                    <a:pt x="10026" y="1423"/>
                    <a:pt x="10038" y="1417"/>
                  </a:cubicBezTo>
                  <a:lnTo>
                    <a:pt x="10050" y="1417"/>
                  </a:lnTo>
                  <a:cubicBezTo>
                    <a:pt x="10038" y="1417"/>
                    <a:pt x="10061" y="1406"/>
                    <a:pt x="10073" y="1394"/>
                  </a:cubicBezTo>
                  <a:lnTo>
                    <a:pt x="10073" y="1394"/>
                  </a:lnTo>
                  <a:cubicBezTo>
                    <a:pt x="10052" y="1397"/>
                    <a:pt x="10041" y="1399"/>
                    <a:pt x="10034" y="1399"/>
                  </a:cubicBezTo>
                  <a:cubicBezTo>
                    <a:pt x="10018" y="1399"/>
                    <a:pt x="10031" y="1390"/>
                    <a:pt x="10014" y="1382"/>
                  </a:cubicBezTo>
                  <a:cubicBezTo>
                    <a:pt x="10038" y="1382"/>
                    <a:pt x="10038" y="1382"/>
                    <a:pt x="10050" y="1370"/>
                  </a:cubicBezTo>
                  <a:lnTo>
                    <a:pt x="10002" y="1370"/>
                  </a:lnTo>
                  <a:cubicBezTo>
                    <a:pt x="9954" y="1370"/>
                    <a:pt x="10038" y="1370"/>
                    <a:pt x="10014" y="1358"/>
                  </a:cubicBezTo>
                  <a:lnTo>
                    <a:pt x="10002" y="1358"/>
                  </a:lnTo>
                  <a:cubicBezTo>
                    <a:pt x="9978" y="1358"/>
                    <a:pt x="10014" y="1346"/>
                    <a:pt x="10050" y="1334"/>
                  </a:cubicBezTo>
                  <a:cubicBezTo>
                    <a:pt x="9919" y="1310"/>
                    <a:pt x="10121" y="1251"/>
                    <a:pt x="10073" y="1215"/>
                  </a:cubicBezTo>
                  <a:lnTo>
                    <a:pt x="10014" y="1215"/>
                  </a:lnTo>
                  <a:cubicBezTo>
                    <a:pt x="10002" y="1215"/>
                    <a:pt x="10002" y="1215"/>
                    <a:pt x="9990" y="1227"/>
                  </a:cubicBezTo>
                  <a:lnTo>
                    <a:pt x="9978" y="1227"/>
                  </a:lnTo>
                  <a:cubicBezTo>
                    <a:pt x="9978" y="1221"/>
                    <a:pt x="9972" y="1221"/>
                    <a:pt x="9968" y="1221"/>
                  </a:cubicBezTo>
                  <a:cubicBezTo>
                    <a:pt x="9963" y="1221"/>
                    <a:pt x="9960" y="1221"/>
                    <a:pt x="9966" y="1215"/>
                  </a:cubicBezTo>
                  <a:lnTo>
                    <a:pt x="9978" y="1215"/>
                  </a:lnTo>
                  <a:lnTo>
                    <a:pt x="10002" y="1191"/>
                  </a:lnTo>
                  <a:cubicBezTo>
                    <a:pt x="9942" y="1191"/>
                    <a:pt x="10002" y="1179"/>
                    <a:pt x="10014" y="1179"/>
                  </a:cubicBezTo>
                  <a:cubicBezTo>
                    <a:pt x="10026" y="1175"/>
                    <a:pt x="10031" y="1174"/>
                    <a:pt x="10035" y="1174"/>
                  </a:cubicBezTo>
                  <a:cubicBezTo>
                    <a:pt x="10041" y="1174"/>
                    <a:pt x="10041" y="1178"/>
                    <a:pt x="10062" y="1179"/>
                  </a:cubicBezTo>
                  <a:lnTo>
                    <a:pt x="10062" y="1179"/>
                  </a:lnTo>
                  <a:lnTo>
                    <a:pt x="10073" y="1167"/>
                  </a:lnTo>
                  <a:lnTo>
                    <a:pt x="10061" y="1167"/>
                  </a:lnTo>
                  <a:cubicBezTo>
                    <a:pt x="10097" y="1156"/>
                    <a:pt x="10073" y="1156"/>
                    <a:pt x="10109" y="1156"/>
                  </a:cubicBezTo>
                  <a:cubicBezTo>
                    <a:pt x="10133" y="1132"/>
                    <a:pt x="10050" y="1144"/>
                    <a:pt x="10109" y="1120"/>
                  </a:cubicBezTo>
                  <a:lnTo>
                    <a:pt x="10050" y="1120"/>
                  </a:lnTo>
                  <a:cubicBezTo>
                    <a:pt x="10061" y="1108"/>
                    <a:pt x="10073" y="1108"/>
                    <a:pt x="10085" y="1108"/>
                  </a:cubicBezTo>
                  <a:lnTo>
                    <a:pt x="10061" y="1108"/>
                  </a:lnTo>
                  <a:cubicBezTo>
                    <a:pt x="10133" y="1096"/>
                    <a:pt x="10085" y="1096"/>
                    <a:pt x="10109" y="1072"/>
                  </a:cubicBezTo>
                  <a:lnTo>
                    <a:pt x="10121" y="1072"/>
                  </a:lnTo>
                  <a:cubicBezTo>
                    <a:pt x="10109" y="1072"/>
                    <a:pt x="10087" y="1072"/>
                    <a:pt x="10096" y="1061"/>
                  </a:cubicBezTo>
                  <a:lnTo>
                    <a:pt x="10096" y="1061"/>
                  </a:lnTo>
                  <a:cubicBezTo>
                    <a:pt x="10087" y="1063"/>
                    <a:pt x="10078" y="1064"/>
                    <a:pt x="10073" y="1064"/>
                  </a:cubicBezTo>
                  <a:cubicBezTo>
                    <a:pt x="10069" y="1064"/>
                    <a:pt x="10068" y="1063"/>
                    <a:pt x="10073" y="1060"/>
                  </a:cubicBezTo>
                  <a:cubicBezTo>
                    <a:pt x="10038" y="1060"/>
                    <a:pt x="10014" y="1072"/>
                    <a:pt x="9978" y="1072"/>
                  </a:cubicBezTo>
                  <a:cubicBezTo>
                    <a:pt x="10014" y="1072"/>
                    <a:pt x="10014" y="1060"/>
                    <a:pt x="9990" y="1060"/>
                  </a:cubicBezTo>
                  <a:lnTo>
                    <a:pt x="10002" y="1060"/>
                  </a:lnTo>
                  <a:lnTo>
                    <a:pt x="9978" y="1048"/>
                  </a:lnTo>
                  <a:lnTo>
                    <a:pt x="10050" y="1048"/>
                  </a:lnTo>
                  <a:cubicBezTo>
                    <a:pt x="10002" y="1048"/>
                    <a:pt x="10038" y="1036"/>
                    <a:pt x="10050" y="1025"/>
                  </a:cubicBezTo>
                  <a:lnTo>
                    <a:pt x="10073" y="1025"/>
                  </a:lnTo>
                  <a:cubicBezTo>
                    <a:pt x="10038" y="1025"/>
                    <a:pt x="10038" y="1013"/>
                    <a:pt x="10050" y="1001"/>
                  </a:cubicBezTo>
                  <a:lnTo>
                    <a:pt x="10073" y="1001"/>
                  </a:lnTo>
                  <a:cubicBezTo>
                    <a:pt x="10050" y="1001"/>
                    <a:pt x="10085" y="989"/>
                    <a:pt x="10109" y="989"/>
                  </a:cubicBezTo>
                  <a:cubicBezTo>
                    <a:pt x="10061" y="977"/>
                    <a:pt x="10192" y="953"/>
                    <a:pt x="10121" y="953"/>
                  </a:cubicBezTo>
                  <a:lnTo>
                    <a:pt x="10145" y="941"/>
                  </a:lnTo>
                  <a:cubicBezTo>
                    <a:pt x="10085" y="941"/>
                    <a:pt x="10169" y="917"/>
                    <a:pt x="10073" y="917"/>
                  </a:cubicBezTo>
                  <a:cubicBezTo>
                    <a:pt x="10120" y="904"/>
                    <a:pt x="10116" y="900"/>
                    <a:pt x="10099" y="900"/>
                  </a:cubicBezTo>
                  <a:cubicBezTo>
                    <a:pt x="10085" y="900"/>
                    <a:pt x="10064" y="902"/>
                    <a:pt x="10054" y="902"/>
                  </a:cubicBezTo>
                  <a:cubicBezTo>
                    <a:pt x="10044" y="902"/>
                    <a:pt x="10045" y="901"/>
                    <a:pt x="10073" y="894"/>
                  </a:cubicBezTo>
                  <a:lnTo>
                    <a:pt x="10061" y="894"/>
                  </a:lnTo>
                  <a:cubicBezTo>
                    <a:pt x="10073" y="846"/>
                    <a:pt x="10121" y="786"/>
                    <a:pt x="10061" y="739"/>
                  </a:cubicBezTo>
                  <a:lnTo>
                    <a:pt x="10085" y="739"/>
                  </a:lnTo>
                  <a:cubicBezTo>
                    <a:pt x="10097" y="715"/>
                    <a:pt x="10097" y="679"/>
                    <a:pt x="10085" y="655"/>
                  </a:cubicBezTo>
                  <a:cubicBezTo>
                    <a:pt x="10089" y="655"/>
                    <a:pt x="10093" y="655"/>
                    <a:pt x="10097" y="655"/>
                  </a:cubicBezTo>
                  <a:cubicBezTo>
                    <a:pt x="10192" y="655"/>
                    <a:pt x="10184" y="799"/>
                    <a:pt x="10288" y="822"/>
                  </a:cubicBezTo>
                  <a:cubicBezTo>
                    <a:pt x="10300" y="798"/>
                    <a:pt x="10300" y="786"/>
                    <a:pt x="10311" y="763"/>
                  </a:cubicBezTo>
                  <a:cubicBezTo>
                    <a:pt x="10323" y="751"/>
                    <a:pt x="10323" y="751"/>
                    <a:pt x="10323" y="739"/>
                  </a:cubicBezTo>
                  <a:lnTo>
                    <a:pt x="10323" y="739"/>
                  </a:lnTo>
                  <a:cubicBezTo>
                    <a:pt x="10311" y="751"/>
                    <a:pt x="10300" y="751"/>
                    <a:pt x="10300" y="751"/>
                  </a:cubicBezTo>
                  <a:cubicBezTo>
                    <a:pt x="10309" y="741"/>
                    <a:pt x="10326" y="708"/>
                    <a:pt x="10339" y="708"/>
                  </a:cubicBezTo>
                  <a:cubicBezTo>
                    <a:pt x="10342" y="708"/>
                    <a:pt x="10345" y="710"/>
                    <a:pt x="10347" y="715"/>
                  </a:cubicBezTo>
                  <a:cubicBezTo>
                    <a:pt x="10335" y="727"/>
                    <a:pt x="10335" y="727"/>
                    <a:pt x="10335" y="727"/>
                  </a:cubicBezTo>
                  <a:cubicBezTo>
                    <a:pt x="10338" y="729"/>
                    <a:pt x="10340" y="730"/>
                    <a:pt x="10341" y="730"/>
                  </a:cubicBezTo>
                  <a:cubicBezTo>
                    <a:pt x="10346" y="730"/>
                    <a:pt x="10348" y="723"/>
                    <a:pt x="10353" y="723"/>
                  </a:cubicBezTo>
                  <a:cubicBezTo>
                    <a:pt x="10355" y="723"/>
                    <a:pt x="10357" y="724"/>
                    <a:pt x="10359" y="727"/>
                  </a:cubicBezTo>
                  <a:cubicBezTo>
                    <a:pt x="10359" y="739"/>
                    <a:pt x="10359" y="727"/>
                    <a:pt x="10359" y="751"/>
                  </a:cubicBezTo>
                  <a:lnTo>
                    <a:pt x="10371" y="786"/>
                  </a:lnTo>
                  <a:cubicBezTo>
                    <a:pt x="10384" y="773"/>
                    <a:pt x="10393" y="768"/>
                    <a:pt x="10398" y="768"/>
                  </a:cubicBezTo>
                  <a:cubicBezTo>
                    <a:pt x="10413" y="768"/>
                    <a:pt x="10407" y="802"/>
                    <a:pt x="10407" y="810"/>
                  </a:cubicBezTo>
                  <a:cubicBezTo>
                    <a:pt x="10395" y="828"/>
                    <a:pt x="10389" y="828"/>
                    <a:pt x="10383" y="828"/>
                  </a:cubicBezTo>
                  <a:cubicBezTo>
                    <a:pt x="10377" y="828"/>
                    <a:pt x="10371" y="828"/>
                    <a:pt x="10359" y="846"/>
                  </a:cubicBezTo>
                  <a:lnTo>
                    <a:pt x="10359" y="882"/>
                  </a:lnTo>
                  <a:lnTo>
                    <a:pt x="10371" y="846"/>
                  </a:lnTo>
                  <a:lnTo>
                    <a:pt x="10383" y="870"/>
                  </a:lnTo>
                  <a:cubicBezTo>
                    <a:pt x="10383" y="861"/>
                    <a:pt x="10389" y="853"/>
                    <a:pt x="10392" y="853"/>
                  </a:cubicBezTo>
                  <a:cubicBezTo>
                    <a:pt x="10394" y="853"/>
                    <a:pt x="10395" y="854"/>
                    <a:pt x="10395" y="858"/>
                  </a:cubicBezTo>
                  <a:cubicBezTo>
                    <a:pt x="10395" y="870"/>
                    <a:pt x="10395" y="870"/>
                    <a:pt x="10383" y="882"/>
                  </a:cubicBezTo>
                  <a:lnTo>
                    <a:pt x="10383" y="882"/>
                  </a:lnTo>
                  <a:lnTo>
                    <a:pt x="10407" y="858"/>
                  </a:lnTo>
                  <a:lnTo>
                    <a:pt x="10407" y="858"/>
                  </a:lnTo>
                  <a:cubicBezTo>
                    <a:pt x="10383" y="894"/>
                    <a:pt x="10407" y="882"/>
                    <a:pt x="10395" y="917"/>
                  </a:cubicBezTo>
                  <a:cubicBezTo>
                    <a:pt x="10400" y="925"/>
                    <a:pt x="10407" y="928"/>
                    <a:pt x="10414" y="928"/>
                  </a:cubicBezTo>
                  <a:cubicBezTo>
                    <a:pt x="10426" y="928"/>
                    <a:pt x="10440" y="920"/>
                    <a:pt x="10450" y="920"/>
                  </a:cubicBezTo>
                  <a:cubicBezTo>
                    <a:pt x="10460" y="920"/>
                    <a:pt x="10466" y="927"/>
                    <a:pt x="10466" y="953"/>
                  </a:cubicBezTo>
                  <a:cubicBezTo>
                    <a:pt x="10466" y="933"/>
                    <a:pt x="10493" y="903"/>
                    <a:pt x="10508" y="903"/>
                  </a:cubicBezTo>
                  <a:cubicBezTo>
                    <a:pt x="10510" y="903"/>
                    <a:pt x="10512" y="904"/>
                    <a:pt x="10514" y="905"/>
                  </a:cubicBezTo>
                  <a:cubicBezTo>
                    <a:pt x="10514" y="917"/>
                    <a:pt x="10514" y="929"/>
                    <a:pt x="10502" y="941"/>
                  </a:cubicBezTo>
                  <a:lnTo>
                    <a:pt x="10526" y="929"/>
                  </a:lnTo>
                  <a:lnTo>
                    <a:pt x="10526" y="929"/>
                  </a:lnTo>
                  <a:cubicBezTo>
                    <a:pt x="10502" y="1001"/>
                    <a:pt x="10538" y="965"/>
                    <a:pt x="10550" y="1001"/>
                  </a:cubicBezTo>
                  <a:lnTo>
                    <a:pt x="10550" y="1013"/>
                  </a:lnTo>
                  <a:cubicBezTo>
                    <a:pt x="10558" y="1004"/>
                    <a:pt x="10566" y="996"/>
                    <a:pt x="10575" y="996"/>
                  </a:cubicBezTo>
                  <a:cubicBezTo>
                    <a:pt x="10578" y="996"/>
                    <a:pt x="10582" y="997"/>
                    <a:pt x="10585" y="1001"/>
                  </a:cubicBezTo>
                  <a:lnTo>
                    <a:pt x="10573" y="1036"/>
                  </a:lnTo>
                  <a:cubicBezTo>
                    <a:pt x="10573" y="1039"/>
                    <a:pt x="10574" y="1040"/>
                    <a:pt x="10575" y="1040"/>
                  </a:cubicBezTo>
                  <a:cubicBezTo>
                    <a:pt x="10582" y="1040"/>
                    <a:pt x="10608" y="993"/>
                    <a:pt x="10618" y="993"/>
                  </a:cubicBezTo>
                  <a:cubicBezTo>
                    <a:pt x="10620" y="993"/>
                    <a:pt x="10621" y="995"/>
                    <a:pt x="10621" y="1001"/>
                  </a:cubicBezTo>
                  <a:cubicBezTo>
                    <a:pt x="10645" y="965"/>
                    <a:pt x="10645" y="941"/>
                    <a:pt x="10657" y="906"/>
                  </a:cubicBezTo>
                  <a:lnTo>
                    <a:pt x="10657" y="906"/>
                  </a:lnTo>
                  <a:cubicBezTo>
                    <a:pt x="10649" y="929"/>
                    <a:pt x="10651" y="942"/>
                    <a:pt x="10657" y="942"/>
                  </a:cubicBezTo>
                  <a:cubicBezTo>
                    <a:pt x="10660" y="942"/>
                    <a:pt x="10664" y="938"/>
                    <a:pt x="10669" y="929"/>
                  </a:cubicBezTo>
                  <a:cubicBezTo>
                    <a:pt x="10676" y="926"/>
                    <a:pt x="10680" y="924"/>
                    <a:pt x="10681" y="924"/>
                  </a:cubicBezTo>
                  <a:lnTo>
                    <a:pt x="10681" y="924"/>
                  </a:lnTo>
                  <a:cubicBezTo>
                    <a:pt x="10686" y="924"/>
                    <a:pt x="10677" y="933"/>
                    <a:pt x="10669" y="941"/>
                  </a:cubicBezTo>
                  <a:lnTo>
                    <a:pt x="10692" y="929"/>
                  </a:lnTo>
                  <a:lnTo>
                    <a:pt x="10692" y="929"/>
                  </a:lnTo>
                  <a:cubicBezTo>
                    <a:pt x="10703" y="929"/>
                    <a:pt x="10684" y="969"/>
                    <a:pt x="10663" y="985"/>
                  </a:cubicBezTo>
                  <a:lnTo>
                    <a:pt x="10663" y="985"/>
                  </a:lnTo>
                  <a:cubicBezTo>
                    <a:pt x="10671" y="980"/>
                    <a:pt x="10677" y="979"/>
                    <a:pt x="10681" y="979"/>
                  </a:cubicBezTo>
                  <a:cubicBezTo>
                    <a:pt x="10694" y="979"/>
                    <a:pt x="10696" y="993"/>
                    <a:pt x="10704" y="1001"/>
                  </a:cubicBezTo>
                  <a:lnTo>
                    <a:pt x="10681" y="1025"/>
                  </a:lnTo>
                  <a:lnTo>
                    <a:pt x="10704" y="1036"/>
                  </a:lnTo>
                  <a:cubicBezTo>
                    <a:pt x="10716" y="1025"/>
                    <a:pt x="10725" y="1019"/>
                    <a:pt x="10733" y="1019"/>
                  </a:cubicBezTo>
                  <a:cubicBezTo>
                    <a:pt x="10740" y="1019"/>
                    <a:pt x="10746" y="1025"/>
                    <a:pt x="10752" y="1036"/>
                  </a:cubicBezTo>
                  <a:lnTo>
                    <a:pt x="10736" y="1058"/>
                  </a:lnTo>
                  <a:lnTo>
                    <a:pt x="10736" y="1058"/>
                  </a:lnTo>
                  <a:cubicBezTo>
                    <a:pt x="10737" y="1058"/>
                    <a:pt x="10739" y="1058"/>
                    <a:pt x="10740" y="1058"/>
                  </a:cubicBezTo>
                  <a:cubicBezTo>
                    <a:pt x="10761" y="1058"/>
                    <a:pt x="10750" y="1087"/>
                    <a:pt x="10740" y="1108"/>
                  </a:cubicBezTo>
                  <a:cubicBezTo>
                    <a:pt x="10746" y="1104"/>
                    <a:pt x="10750" y="1102"/>
                    <a:pt x="10753" y="1102"/>
                  </a:cubicBezTo>
                  <a:cubicBezTo>
                    <a:pt x="10775" y="1102"/>
                    <a:pt x="10766" y="1170"/>
                    <a:pt x="10788" y="1170"/>
                  </a:cubicBezTo>
                  <a:cubicBezTo>
                    <a:pt x="10794" y="1170"/>
                    <a:pt x="10801" y="1166"/>
                    <a:pt x="10812" y="1156"/>
                  </a:cubicBezTo>
                  <a:lnTo>
                    <a:pt x="10812" y="1156"/>
                  </a:lnTo>
                  <a:lnTo>
                    <a:pt x="10800" y="1179"/>
                  </a:lnTo>
                  <a:cubicBezTo>
                    <a:pt x="10810" y="1173"/>
                    <a:pt x="10818" y="1171"/>
                    <a:pt x="10824" y="1171"/>
                  </a:cubicBezTo>
                  <a:cubicBezTo>
                    <a:pt x="10846" y="1171"/>
                    <a:pt x="10853" y="1195"/>
                    <a:pt x="10870" y="1195"/>
                  </a:cubicBezTo>
                  <a:cubicBezTo>
                    <a:pt x="10878" y="1195"/>
                    <a:pt x="10890" y="1188"/>
                    <a:pt x="10907" y="1167"/>
                  </a:cubicBezTo>
                  <a:lnTo>
                    <a:pt x="10907" y="1167"/>
                  </a:lnTo>
                  <a:cubicBezTo>
                    <a:pt x="10904" y="1198"/>
                    <a:pt x="10907" y="1208"/>
                    <a:pt x="10913" y="1208"/>
                  </a:cubicBezTo>
                  <a:cubicBezTo>
                    <a:pt x="10926" y="1208"/>
                    <a:pt x="10950" y="1169"/>
                    <a:pt x="10961" y="1169"/>
                  </a:cubicBezTo>
                  <a:cubicBezTo>
                    <a:pt x="10966" y="1169"/>
                    <a:pt x="10968" y="1175"/>
                    <a:pt x="10967" y="1192"/>
                  </a:cubicBezTo>
                  <a:lnTo>
                    <a:pt x="10967" y="1192"/>
                  </a:lnTo>
                  <a:cubicBezTo>
                    <a:pt x="11062" y="1263"/>
                    <a:pt x="11145" y="1370"/>
                    <a:pt x="11276" y="1382"/>
                  </a:cubicBezTo>
                  <a:lnTo>
                    <a:pt x="11264" y="1406"/>
                  </a:lnTo>
                  <a:cubicBezTo>
                    <a:pt x="11395" y="1525"/>
                    <a:pt x="11562" y="1572"/>
                    <a:pt x="11705" y="1691"/>
                  </a:cubicBezTo>
                  <a:cubicBezTo>
                    <a:pt x="11728" y="1679"/>
                    <a:pt x="11752" y="1632"/>
                    <a:pt x="11776" y="1620"/>
                  </a:cubicBezTo>
                  <a:cubicBezTo>
                    <a:pt x="11776" y="1620"/>
                    <a:pt x="11788" y="1632"/>
                    <a:pt x="11776" y="1656"/>
                  </a:cubicBezTo>
                  <a:cubicBezTo>
                    <a:pt x="11752" y="1656"/>
                    <a:pt x="11752" y="1679"/>
                    <a:pt x="11740" y="1691"/>
                  </a:cubicBezTo>
                  <a:cubicBezTo>
                    <a:pt x="11758" y="1700"/>
                    <a:pt x="11763" y="1723"/>
                    <a:pt x="11779" y="1723"/>
                  </a:cubicBezTo>
                  <a:cubicBezTo>
                    <a:pt x="11785" y="1723"/>
                    <a:pt x="11791" y="1721"/>
                    <a:pt x="11800" y="1715"/>
                  </a:cubicBezTo>
                  <a:lnTo>
                    <a:pt x="11800" y="1679"/>
                  </a:lnTo>
                  <a:cubicBezTo>
                    <a:pt x="11812" y="1679"/>
                    <a:pt x="11824" y="1691"/>
                    <a:pt x="11824" y="1691"/>
                  </a:cubicBezTo>
                  <a:cubicBezTo>
                    <a:pt x="11812" y="1703"/>
                    <a:pt x="11800" y="1739"/>
                    <a:pt x="11788" y="1751"/>
                  </a:cubicBezTo>
                  <a:cubicBezTo>
                    <a:pt x="11806" y="1738"/>
                    <a:pt x="11816" y="1733"/>
                    <a:pt x="11822" y="1733"/>
                  </a:cubicBezTo>
                  <a:cubicBezTo>
                    <a:pt x="11840" y="1733"/>
                    <a:pt x="11804" y="1787"/>
                    <a:pt x="11829" y="1787"/>
                  </a:cubicBezTo>
                  <a:cubicBezTo>
                    <a:pt x="11831" y="1787"/>
                    <a:pt x="11833" y="1787"/>
                    <a:pt x="11835" y="1787"/>
                  </a:cubicBezTo>
                  <a:cubicBezTo>
                    <a:pt x="11883" y="1727"/>
                    <a:pt x="11955" y="1691"/>
                    <a:pt x="12002" y="1667"/>
                  </a:cubicBezTo>
                  <a:lnTo>
                    <a:pt x="12002" y="1691"/>
                  </a:lnTo>
                  <a:cubicBezTo>
                    <a:pt x="12001" y="1690"/>
                    <a:pt x="12000" y="1690"/>
                    <a:pt x="11999" y="1690"/>
                  </a:cubicBezTo>
                  <a:cubicBezTo>
                    <a:pt x="11989" y="1690"/>
                    <a:pt x="11979" y="1729"/>
                    <a:pt x="11961" y="1729"/>
                  </a:cubicBezTo>
                  <a:cubicBezTo>
                    <a:pt x="11959" y="1729"/>
                    <a:pt x="11957" y="1728"/>
                    <a:pt x="11955" y="1727"/>
                  </a:cubicBezTo>
                  <a:lnTo>
                    <a:pt x="11955" y="1727"/>
                  </a:lnTo>
                  <a:cubicBezTo>
                    <a:pt x="11966" y="1751"/>
                    <a:pt x="11990" y="1739"/>
                    <a:pt x="12002" y="1751"/>
                  </a:cubicBezTo>
                  <a:cubicBezTo>
                    <a:pt x="12014" y="1739"/>
                    <a:pt x="12026" y="1715"/>
                    <a:pt x="12038" y="1715"/>
                  </a:cubicBezTo>
                  <a:lnTo>
                    <a:pt x="12038" y="1715"/>
                  </a:lnTo>
                  <a:cubicBezTo>
                    <a:pt x="12038" y="1727"/>
                    <a:pt x="12014" y="1763"/>
                    <a:pt x="12026" y="1775"/>
                  </a:cubicBezTo>
                  <a:lnTo>
                    <a:pt x="12002" y="1787"/>
                  </a:lnTo>
                  <a:cubicBezTo>
                    <a:pt x="11998" y="1794"/>
                    <a:pt x="12000" y="1797"/>
                    <a:pt x="12003" y="1797"/>
                  </a:cubicBezTo>
                  <a:cubicBezTo>
                    <a:pt x="12010" y="1797"/>
                    <a:pt x="12026" y="1787"/>
                    <a:pt x="12026" y="1787"/>
                  </a:cubicBezTo>
                  <a:lnTo>
                    <a:pt x="12026" y="1787"/>
                  </a:lnTo>
                  <a:cubicBezTo>
                    <a:pt x="12014" y="1810"/>
                    <a:pt x="12026" y="1822"/>
                    <a:pt x="12002" y="1858"/>
                  </a:cubicBezTo>
                  <a:cubicBezTo>
                    <a:pt x="12038" y="1834"/>
                    <a:pt x="12038" y="1846"/>
                    <a:pt x="12062" y="1834"/>
                  </a:cubicBezTo>
                  <a:cubicBezTo>
                    <a:pt x="12062" y="1814"/>
                    <a:pt x="12069" y="1809"/>
                    <a:pt x="12080" y="1804"/>
                  </a:cubicBezTo>
                  <a:lnTo>
                    <a:pt x="12080" y="1804"/>
                  </a:lnTo>
                  <a:cubicBezTo>
                    <a:pt x="12080" y="1804"/>
                    <a:pt x="12080" y="1804"/>
                    <a:pt x="12080" y="1804"/>
                  </a:cubicBezTo>
                  <a:cubicBezTo>
                    <a:pt x="12071" y="1804"/>
                    <a:pt x="12056" y="1804"/>
                    <a:pt x="12038" y="1822"/>
                  </a:cubicBezTo>
                  <a:cubicBezTo>
                    <a:pt x="12038" y="1798"/>
                    <a:pt x="12109" y="1763"/>
                    <a:pt x="12086" y="1763"/>
                  </a:cubicBezTo>
                  <a:cubicBezTo>
                    <a:pt x="12093" y="1760"/>
                    <a:pt x="12098" y="1759"/>
                    <a:pt x="12103" y="1759"/>
                  </a:cubicBezTo>
                  <a:cubicBezTo>
                    <a:pt x="12115" y="1759"/>
                    <a:pt x="12118" y="1766"/>
                    <a:pt x="12134" y="1766"/>
                  </a:cubicBezTo>
                  <a:cubicBezTo>
                    <a:pt x="12139" y="1766"/>
                    <a:pt x="12147" y="1765"/>
                    <a:pt x="12157" y="1763"/>
                  </a:cubicBezTo>
                  <a:cubicBezTo>
                    <a:pt x="12145" y="1751"/>
                    <a:pt x="12181" y="1727"/>
                    <a:pt x="12181" y="1715"/>
                  </a:cubicBezTo>
                  <a:lnTo>
                    <a:pt x="12181" y="1715"/>
                  </a:lnTo>
                  <a:cubicBezTo>
                    <a:pt x="12205" y="1727"/>
                    <a:pt x="12181" y="1727"/>
                    <a:pt x="12169" y="1763"/>
                  </a:cubicBezTo>
                  <a:cubicBezTo>
                    <a:pt x="12177" y="1771"/>
                    <a:pt x="12168" y="1785"/>
                    <a:pt x="12174" y="1785"/>
                  </a:cubicBezTo>
                  <a:cubicBezTo>
                    <a:pt x="12176" y="1785"/>
                    <a:pt x="12182" y="1782"/>
                    <a:pt x="12193" y="1775"/>
                  </a:cubicBezTo>
                  <a:lnTo>
                    <a:pt x="12193" y="1775"/>
                  </a:lnTo>
                  <a:cubicBezTo>
                    <a:pt x="12205" y="1798"/>
                    <a:pt x="12169" y="1798"/>
                    <a:pt x="12169" y="1822"/>
                  </a:cubicBezTo>
                  <a:cubicBezTo>
                    <a:pt x="12165" y="1825"/>
                    <a:pt x="12161" y="1826"/>
                    <a:pt x="12158" y="1826"/>
                  </a:cubicBezTo>
                  <a:cubicBezTo>
                    <a:pt x="12145" y="1826"/>
                    <a:pt x="12140" y="1806"/>
                    <a:pt x="12129" y="1806"/>
                  </a:cubicBezTo>
                  <a:cubicBezTo>
                    <a:pt x="12120" y="1806"/>
                    <a:pt x="12108" y="1817"/>
                    <a:pt x="12086" y="1858"/>
                  </a:cubicBezTo>
                  <a:cubicBezTo>
                    <a:pt x="12084" y="1856"/>
                    <a:pt x="12082" y="1856"/>
                    <a:pt x="12079" y="1856"/>
                  </a:cubicBezTo>
                  <a:cubicBezTo>
                    <a:pt x="12066" y="1856"/>
                    <a:pt x="12045" y="1872"/>
                    <a:pt x="12033" y="1872"/>
                  </a:cubicBezTo>
                  <a:cubicBezTo>
                    <a:pt x="12030" y="1872"/>
                    <a:pt x="12028" y="1872"/>
                    <a:pt x="12026" y="1870"/>
                  </a:cubicBezTo>
                  <a:lnTo>
                    <a:pt x="12026" y="1870"/>
                  </a:lnTo>
                  <a:cubicBezTo>
                    <a:pt x="12026" y="1890"/>
                    <a:pt x="12026" y="1920"/>
                    <a:pt x="12041" y="1920"/>
                  </a:cubicBezTo>
                  <a:cubicBezTo>
                    <a:pt x="12044" y="1920"/>
                    <a:pt x="12047" y="1919"/>
                    <a:pt x="12050" y="1918"/>
                  </a:cubicBezTo>
                  <a:lnTo>
                    <a:pt x="12086" y="1870"/>
                  </a:lnTo>
                  <a:cubicBezTo>
                    <a:pt x="12096" y="1870"/>
                    <a:pt x="12123" y="1844"/>
                    <a:pt x="12131" y="1844"/>
                  </a:cubicBezTo>
                  <a:cubicBezTo>
                    <a:pt x="12132" y="1844"/>
                    <a:pt x="12133" y="1844"/>
                    <a:pt x="12133" y="1846"/>
                  </a:cubicBezTo>
                  <a:cubicBezTo>
                    <a:pt x="12121" y="1858"/>
                    <a:pt x="12109" y="1882"/>
                    <a:pt x="12121" y="1882"/>
                  </a:cubicBezTo>
                  <a:cubicBezTo>
                    <a:pt x="12121" y="1882"/>
                    <a:pt x="12121" y="1882"/>
                    <a:pt x="12121" y="1870"/>
                  </a:cubicBezTo>
                  <a:cubicBezTo>
                    <a:pt x="12142" y="1870"/>
                    <a:pt x="12162" y="1844"/>
                    <a:pt x="12182" y="1844"/>
                  </a:cubicBezTo>
                  <a:cubicBezTo>
                    <a:pt x="12186" y="1844"/>
                    <a:pt x="12189" y="1844"/>
                    <a:pt x="12193" y="1846"/>
                  </a:cubicBezTo>
                  <a:cubicBezTo>
                    <a:pt x="12193" y="1822"/>
                    <a:pt x="12205" y="1798"/>
                    <a:pt x="12205" y="1763"/>
                  </a:cubicBezTo>
                  <a:cubicBezTo>
                    <a:pt x="12212" y="1751"/>
                    <a:pt x="12216" y="1747"/>
                    <a:pt x="12218" y="1747"/>
                  </a:cubicBezTo>
                  <a:cubicBezTo>
                    <a:pt x="12223" y="1747"/>
                    <a:pt x="12220" y="1767"/>
                    <a:pt x="12228" y="1775"/>
                  </a:cubicBezTo>
                  <a:cubicBezTo>
                    <a:pt x="12216" y="1775"/>
                    <a:pt x="12216" y="1775"/>
                    <a:pt x="12216" y="1787"/>
                  </a:cubicBezTo>
                  <a:lnTo>
                    <a:pt x="12240" y="1775"/>
                  </a:lnTo>
                  <a:lnTo>
                    <a:pt x="12240" y="1775"/>
                  </a:lnTo>
                  <a:cubicBezTo>
                    <a:pt x="12240" y="1798"/>
                    <a:pt x="12193" y="1822"/>
                    <a:pt x="12193" y="1846"/>
                  </a:cubicBezTo>
                  <a:cubicBezTo>
                    <a:pt x="12188" y="1864"/>
                    <a:pt x="12192" y="1868"/>
                    <a:pt x="12198" y="1868"/>
                  </a:cubicBezTo>
                  <a:cubicBezTo>
                    <a:pt x="12204" y="1868"/>
                    <a:pt x="12213" y="1863"/>
                    <a:pt x="12217" y="1863"/>
                  </a:cubicBezTo>
                  <a:lnTo>
                    <a:pt x="12217" y="1863"/>
                  </a:lnTo>
                  <a:cubicBezTo>
                    <a:pt x="12219" y="1863"/>
                    <a:pt x="12219" y="1864"/>
                    <a:pt x="12216" y="1870"/>
                  </a:cubicBezTo>
                  <a:cubicBezTo>
                    <a:pt x="12216" y="1870"/>
                    <a:pt x="12228" y="1858"/>
                    <a:pt x="12228" y="1858"/>
                  </a:cubicBezTo>
                  <a:cubicBezTo>
                    <a:pt x="12234" y="1858"/>
                    <a:pt x="12240" y="1861"/>
                    <a:pt x="12248" y="1861"/>
                  </a:cubicBezTo>
                  <a:cubicBezTo>
                    <a:pt x="12255" y="1861"/>
                    <a:pt x="12264" y="1858"/>
                    <a:pt x="12276" y="1846"/>
                  </a:cubicBezTo>
                  <a:lnTo>
                    <a:pt x="12276" y="1846"/>
                  </a:lnTo>
                  <a:cubicBezTo>
                    <a:pt x="12272" y="1850"/>
                    <a:pt x="12272" y="1851"/>
                    <a:pt x="12274" y="1851"/>
                  </a:cubicBezTo>
                  <a:cubicBezTo>
                    <a:pt x="12279" y="1851"/>
                    <a:pt x="12292" y="1846"/>
                    <a:pt x="12300" y="1846"/>
                  </a:cubicBezTo>
                  <a:cubicBezTo>
                    <a:pt x="12306" y="1840"/>
                    <a:pt x="12320" y="1829"/>
                    <a:pt x="12327" y="1829"/>
                  </a:cubicBezTo>
                  <a:cubicBezTo>
                    <a:pt x="12333" y="1829"/>
                    <a:pt x="12334" y="1836"/>
                    <a:pt x="12324" y="1858"/>
                  </a:cubicBezTo>
                  <a:cubicBezTo>
                    <a:pt x="12324" y="1870"/>
                    <a:pt x="12324" y="1894"/>
                    <a:pt x="12312" y="1906"/>
                  </a:cubicBezTo>
                  <a:lnTo>
                    <a:pt x="12324" y="1929"/>
                  </a:lnTo>
                  <a:lnTo>
                    <a:pt x="12300" y="1965"/>
                  </a:lnTo>
                  <a:cubicBezTo>
                    <a:pt x="12304" y="1967"/>
                    <a:pt x="12308" y="1968"/>
                    <a:pt x="12312" y="1968"/>
                  </a:cubicBezTo>
                  <a:cubicBezTo>
                    <a:pt x="12329" y="1968"/>
                    <a:pt x="12342" y="1947"/>
                    <a:pt x="12371" y="1918"/>
                  </a:cubicBezTo>
                  <a:cubicBezTo>
                    <a:pt x="12371" y="1940"/>
                    <a:pt x="12386" y="1948"/>
                    <a:pt x="12399" y="1948"/>
                  </a:cubicBezTo>
                  <a:cubicBezTo>
                    <a:pt x="12407" y="1948"/>
                    <a:pt x="12415" y="1946"/>
                    <a:pt x="12419" y="1941"/>
                  </a:cubicBezTo>
                  <a:cubicBezTo>
                    <a:pt x="12419" y="1918"/>
                    <a:pt x="12395" y="1918"/>
                    <a:pt x="12395" y="1894"/>
                  </a:cubicBezTo>
                  <a:cubicBezTo>
                    <a:pt x="12395" y="1906"/>
                    <a:pt x="12383" y="1918"/>
                    <a:pt x="12383" y="1929"/>
                  </a:cubicBezTo>
                  <a:cubicBezTo>
                    <a:pt x="12371" y="1918"/>
                    <a:pt x="12383" y="1906"/>
                    <a:pt x="12395" y="1882"/>
                  </a:cubicBezTo>
                  <a:cubicBezTo>
                    <a:pt x="12401" y="1876"/>
                    <a:pt x="12405" y="1874"/>
                    <a:pt x="12408" y="1874"/>
                  </a:cubicBezTo>
                  <a:cubicBezTo>
                    <a:pt x="12422" y="1874"/>
                    <a:pt x="12412" y="1921"/>
                    <a:pt x="12416" y="1921"/>
                  </a:cubicBezTo>
                  <a:cubicBezTo>
                    <a:pt x="12417" y="1921"/>
                    <a:pt x="12418" y="1920"/>
                    <a:pt x="12419" y="1918"/>
                  </a:cubicBezTo>
                  <a:cubicBezTo>
                    <a:pt x="12426" y="1915"/>
                    <a:pt x="12430" y="1914"/>
                    <a:pt x="12433" y="1914"/>
                  </a:cubicBezTo>
                  <a:cubicBezTo>
                    <a:pt x="12446" y="1914"/>
                    <a:pt x="12429" y="1932"/>
                    <a:pt x="12419" y="1941"/>
                  </a:cubicBezTo>
                  <a:cubicBezTo>
                    <a:pt x="12419" y="1941"/>
                    <a:pt x="12419" y="1941"/>
                    <a:pt x="12431" y="1953"/>
                  </a:cubicBezTo>
                  <a:lnTo>
                    <a:pt x="12431" y="1929"/>
                  </a:lnTo>
                  <a:cubicBezTo>
                    <a:pt x="12433" y="1932"/>
                    <a:pt x="12436" y="1933"/>
                    <a:pt x="12438" y="1933"/>
                  </a:cubicBezTo>
                  <a:cubicBezTo>
                    <a:pt x="12445" y="1933"/>
                    <a:pt x="12452" y="1926"/>
                    <a:pt x="12459" y="1926"/>
                  </a:cubicBezTo>
                  <a:cubicBezTo>
                    <a:pt x="12461" y="1926"/>
                    <a:pt x="12464" y="1927"/>
                    <a:pt x="12467" y="1929"/>
                  </a:cubicBezTo>
                  <a:lnTo>
                    <a:pt x="12455" y="1941"/>
                  </a:lnTo>
                  <a:cubicBezTo>
                    <a:pt x="12450" y="1959"/>
                    <a:pt x="12454" y="1964"/>
                    <a:pt x="12460" y="1964"/>
                  </a:cubicBezTo>
                  <a:cubicBezTo>
                    <a:pt x="12467" y="1964"/>
                    <a:pt x="12478" y="1958"/>
                    <a:pt x="12484" y="1958"/>
                  </a:cubicBezTo>
                  <a:cubicBezTo>
                    <a:pt x="12488" y="1958"/>
                    <a:pt x="12490" y="1960"/>
                    <a:pt x="12490" y="1965"/>
                  </a:cubicBezTo>
                  <a:cubicBezTo>
                    <a:pt x="12490" y="1974"/>
                    <a:pt x="12469" y="2012"/>
                    <a:pt x="12470" y="2012"/>
                  </a:cubicBezTo>
                  <a:cubicBezTo>
                    <a:pt x="12471" y="2012"/>
                    <a:pt x="12473" y="2009"/>
                    <a:pt x="12478" y="2001"/>
                  </a:cubicBezTo>
                  <a:cubicBezTo>
                    <a:pt x="12478" y="2005"/>
                    <a:pt x="12480" y="2006"/>
                    <a:pt x="12482" y="2006"/>
                  </a:cubicBezTo>
                  <a:cubicBezTo>
                    <a:pt x="12485" y="2006"/>
                    <a:pt x="12490" y="2001"/>
                    <a:pt x="12490" y="2001"/>
                  </a:cubicBezTo>
                  <a:lnTo>
                    <a:pt x="12502" y="2013"/>
                  </a:lnTo>
                  <a:cubicBezTo>
                    <a:pt x="12490" y="2001"/>
                    <a:pt x="12490" y="2001"/>
                    <a:pt x="12502" y="2001"/>
                  </a:cubicBezTo>
                  <a:cubicBezTo>
                    <a:pt x="12502" y="1992"/>
                    <a:pt x="12508" y="1984"/>
                    <a:pt x="12512" y="1984"/>
                  </a:cubicBezTo>
                  <a:cubicBezTo>
                    <a:pt x="12513" y="1984"/>
                    <a:pt x="12514" y="1985"/>
                    <a:pt x="12514" y="1989"/>
                  </a:cubicBezTo>
                  <a:lnTo>
                    <a:pt x="12526" y="2001"/>
                  </a:lnTo>
                  <a:cubicBezTo>
                    <a:pt x="12526" y="2013"/>
                    <a:pt x="12538" y="2013"/>
                    <a:pt x="12538" y="2013"/>
                  </a:cubicBezTo>
                  <a:cubicBezTo>
                    <a:pt x="12544" y="2007"/>
                    <a:pt x="12550" y="2004"/>
                    <a:pt x="12551" y="2004"/>
                  </a:cubicBezTo>
                  <a:lnTo>
                    <a:pt x="12551" y="2004"/>
                  </a:lnTo>
                  <a:cubicBezTo>
                    <a:pt x="12553" y="2004"/>
                    <a:pt x="12550" y="2007"/>
                    <a:pt x="12538" y="2013"/>
                  </a:cubicBezTo>
                  <a:lnTo>
                    <a:pt x="12526" y="2025"/>
                  </a:lnTo>
                  <a:cubicBezTo>
                    <a:pt x="12538" y="2025"/>
                    <a:pt x="12538" y="2037"/>
                    <a:pt x="12526" y="2037"/>
                  </a:cubicBezTo>
                  <a:cubicBezTo>
                    <a:pt x="12521" y="2066"/>
                    <a:pt x="12531" y="2071"/>
                    <a:pt x="12542" y="2071"/>
                  </a:cubicBezTo>
                  <a:cubicBezTo>
                    <a:pt x="12548" y="2071"/>
                    <a:pt x="12555" y="2070"/>
                    <a:pt x="12561" y="2070"/>
                  </a:cubicBezTo>
                  <a:cubicBezTo>
                    <a:pt x="12571" y="2070"/>
                    <a:pt x="12578" y="2074"/>
                    <a:pt x="12574" y="2096"/>
                  </a:cubicBezTo>
                  <a:cubicBezTo>
                    <a:pt x="12597" y="2084"/>
                    <a:pt x="12597" y="2060"/>
                    <a:pt x="12597" y="2048"/>
                  </a:cubicBezTo>
                  <a:cubicBezTo>
                    <a:pt x="12621" y="2037"/>
                    <a:pt x="12645" y="2025"/>
                    <a:pt x="12657" y="2013"/>
                  </a:cubicBezTo>
                  <a:lnTo>
                    <a:pt x="12657" y="2013"/>
                  </a:lnTo>
                  <a:cubicBezTo>
                    <a:pt x="12645" y="2060"/>
                    <a:pt x="12657" y="2108"/>
                    <a:pt x="12609" y="2156"/>
                  </a:cubicBezTo>
                  <a:cubicBezTo>
                    <a:pt x="12611" y="2160"/>
                    <a:pt x="12613" y="2161"/>
                    <a:pt x="12615" y="2161"/>
                  </a:cubicBezTo>
                  <a:cubicBezTo>
                    <a:pt x="12625" y="2161"/>
                    <a:pt x="12635" y="2118"/>
                    <a:pt x="12645" y="2108"/>
                  </a:cubicBezTo>
                  <a:lnTo>
                    <a:pt x="12645" y="2120"/>
                  </a:lnTo>
                  <a:cubicBezTo>
                    <a:pt x="12645" y="2108"/>
                    <a:pt x="12657" y="2084"/>
                    <a:pt x="12669" y="2060"/>
                  </a:cubicBezTo>
                  <a:cubicBezTo>
                    <a:pt x="12683" y="2046"/>
                    <a:pt x="12693" y="2041"/>
                    <a:pt x="12699" y="2041"/>
                  </a:cubicBezTo>
                  <a:cubicBezTo>
                    <a:pt x="12703" y="2041"/>
                    <a:pt x="12705" y="2044"/>
                    <a:pt x="12705" y="2048"/>
                  </a:cubicBezTo>
                  <a:lnTo>
                    <a:pt x="12681" y="2084"/>
                  </a:lnTo>
                  <a:cubicBezTo>
                    <a:pt x="12705" y="2084"/>
                    <a:pt x="12740" y="2025"/>
                    <a:pt x="12788" y="2001"/>
                  </a:cubicBezTo>
                  <a:lnTo>
                    <a:pt x="12788" y="2001"/>
                  </a:lnTo>
                  <a:cubicBezTo>
                    <a:pt x="12788" y="2025"/>
                    <a:pt x="12752" y="2048"/>
                    <a:pt x="12728" y="2084"/>
                  </a:cubicBezTo>
                  <a:lnTo>
                    <a:pt x="12752" y="2084"/>
                  </a:lnTo>
                  <a:lnTo>
                    <a:pt x="12728" y="2120"/>
                  </a:lnTo>
                  <a:cubicBezTo>
                    <a:pt x="12736" y="2120"/>
                    <a:pt x="12750" y="2109"/>
                    <a:pt x="12758" y="2109"/>
                  </a:cubicBezTo>
                  <a:cubicBezTo>
                    <a:pt x="12762" y="2109"/>
                    <a:pt x="12764" y="2112"/>
                    <a:pt x="12764" y="2120"/>
                  </a:cubicBezTo>
                  <a:cubicBezTo>
                    <a:pt x="12740" y="2132"/>
                    <a:pt x="12764" y="2156"/>
                    <a:pt x="12728" y="2179"/>
                  </a:cubicBezTo>
                  <a:lnTo>
                    <a:pt x="12705" y="2179"/>
                  </a:lnTo>
                  <a:cubicBezTo>
                    <a:pt x="12705" y="2168"/>
                    <a:pt x="12705" y="2168"/>
                    <a:pt x="12695" y="2168"/>
                  </a:cubicBezTo>
                  <a:lnTo>
                    <a:pt x="12695" y="2168"/>
                  </a:lnTo>
                  <a:cubicBezTo>
                    <a:pt x="12694" y="2168"/>
                    <a:pt x="12694" y="2169"/>
                    <a:pt x="12693" y="2169"/>
                  </a:cubicBezTo>
                  <a:cubicBezTo>
                    <a:pt x="12693" y="2169"/>
                    <a:pt x="12693" y="2168"/>
                    <a:pt x="12693" y="2168"/>
                  </a:cubicBezTo>
                  <a:lnTo>
                    <a:pt x="12693" y="2168"/>
                  </a:lnTo>
                  <a:cubicBezTo>
                    <a:pt x="12694" y="2168"/>
                    <a:pt x="12694" y="2168"/>
                    <a:pt x="12695" y="2168"/>
                  </a:cubicBezTo>
                  <a:lnTo>
                    <a:pt x="12695" y="2168"/>
                  </a:lnTo>
                  <a:cubicBezTo>
                    <a:pt x="12696" y="2167"/>
                    <a:pt x="12697" y="2165"/>
                    <a:pt x="12698" y="2164"/>
                  </a:cubicBezTo>
                  <a:lnTo>
                    <a:pt x="12698" y="2164"/>
                  </a:lnTo>
                  <a:lnTo>
                    <a:pt x="12693" y="2168"/>
                  </a:lnTo>
                  <a:cubicBezTo>
                    <a:pt x="12693" y="2168"/>
                    <a:pt x="12681" y="2179"/>
                    <a:pt x="12681" y="2179"/>
                  </a:cubicBezTo>
                  <a:cubicBezTo>
                    <a:pt x="12657" y="2179"/>
                    <a:pt x="12633" y="2191"/>
                    <a:pt x="12609" y="2203"/>
                  </a:cubicBezTo>
                  <a:cubicBezTo>
                    <a:pt x="12645" y="2263"/>
                    <a:pt x="12562" y="2227"/>
                    <a:pt x="12586" y="2275"/>
                  </a:cubicBezTo>
                  <a:cubicBezTo>
                    <a:pt x="12633" y="2310"/>
                    <a:pt x="12586" y="2287"/>
                    <a:pt x="12586" y="2310"/>
                  </a:cubicBezTo>
                  <a:cubicBezTo>
                    <a:pt x="12586" y="2287"/>
                    <a:pt x="12550" y="2275"/>
                    <a:pt x="12538" y="2275"/>
                  </a:cubicBezTo>
                  <a:lnTo>
                    <a:pt x="12538" y="2275"/>
                  </a:lnTo>
                  <a:cubicBezTo>
                    <a:pt x="12550" y="2287"/>
                    <a:pt x="12550" y="2299"/>
                    <a:pt x="12550" y="2310"/>
                  </a:cubicBezTo>
                  <a:cubicBezTo>
                    <a:pt x="12538" y="2304"/>
                    <a:pt x="12517" y="2299"/>
                    <a:pt x="12504" y="2299"/>
                  </a:cubicBezTo>
                  <a:cubicBezTo>
                    <a:pt x="12490" y="2299"/>
                    <a:pt x="12484" y="2304"/>
                    <a:pt x="12502" y="2322"/>
                  </a:cubicBezTo>
                  <a:cubicBezTo>
                    <a:pt x="12467" y="2322"/>
                    <a:pt x="12478" y="2310"/>
                    <a:pt x="12467" y="2299"/>
                  </a:cubicBezTo>
                  <a:cubicBezTo>
                    <a:pt x="12463" y="2297"/>
                    <a:pt x="12461" y="2296"/>
                    <a:pt x="12460" y="2296"/>
                  </a:cubicBezTo>
                  <a:lnTo>
                    <a:pt x="12460" y="2296"/>
                  </a:lnTo>
                  <a:cubicBezTo>
                    <a:pt x="12456" y="2296"/>
                    <a:pt x="12477" y="2313"/>
                    <a:pt x="12473" y="2313"/>
                  </a:cubicBezTo>
                  <a:cubicBezTo>
                    <a:pt x="12472" y="2313"/>
                    <a:pt x="12470" y="2312"/>
                    <a:pt x="12467" y="2310"/>
                  </a:cubicBezTo>
                  <a:lnTo>
                    <a:pt x="12455" y="2310"/>
                  </a:lnTo>
                  <a:cubicBezTo>
                    <a:pt x="12443" y="2322"/>
                    <a:pt x="12431" y="2322"/>
                    <a:pt x="12407" y="2334"/>
                  </a:cubicBezTo>
                  <a:cubicBezTo>
                    <a:pt x="12467" y="2382"/>
                    <a:pt x="12419" y="2370"/>
                    <a:pt x="12431" y="2394"/>
                  </a:cubicBezTo>
                  <a:cubicBezTo>
                    <a:pt x="12419" y="2382"/>
                    <a:pt x="12407" y="2382"/>
                    <a:pt x="12383" y="2382"/>
                  </a:cubicBezTo>
                  <a:lnTo>
                    <a:pt x="12419" y="2418"/>
                  </a:lnTo>
                  <a:cubicBezTo>
                    <a:pt x="12433" y="2431"/>
                    <a:pt x="12430" y="2435"/>
                    <a:pt x="12423" y="2435"/>
                  </a:cubicBezTo>
                  <a:cubicBezTo>
                    <a:pt x="12417" y="2435"/>
                    <a:pt x="12408" y="2432"/>
                    <a:pt x="12402" y="2432"/>
                  </a:cubicBezTo>
                  <a:cubicBezTo>
                    <a:pt x="12395" y="2432"/>
                    <a:pt x="12392" y="2434"/>
                    <a:pt x="12395" y="2441"/>
                  </a:cubicBezTo>
                  <a:lnTo>
                    <a:pt x="12407" y="2453"/>
                  </a:lnTo>
                  <a:cubicBezTo>
                    <a:pt x="12413" y="2459"/>
                    <a:pt x="12404" y="2462"/>
                    <a:pt x="12389" y="2462"/>
                  </a:cubicBezTo>
                  <a:cubicBezTo>
                    <a:pt x="12374" y="2462"/>
                    <a:pt x="12353" y="2459"/>
                    <a:pt x="12336" y="2453"/>
                  </a:cubicBezTo>
                  <a:lnTo>
                    <a:pt x="12336" y="2453"/>
                  </a:lnTo>
                  <a:cubicBezTo>
                    <a:pt x="12383" y="2620"/>
                    <a:pt x="12181" y="2549"/>
                    <a:pt x="12157" y="2656"/>
                  </a:cubicBezTo>
                  <a:cubicBezTo>
                    <a:pt x="12169" y="2668"/>
                    <a:pt x="12181" y="2668"/>
                    <a:pt x="12205" y="2691"/>
                  </a:cubicBezTo>
                  <a:cubicBezTo>
                    <a:pt x="12209" y="2691"/>
                    <a:pt x="12212" y="2691"/>
                    <a:pt x="12214" y="2692"/>
                  </a:cubicBezTo>
                  <a:lnTo>
                    <a:pt x="12214" y="2692"/>
                  </a:lnTo>
                  <a:cubicBezTo>
                    <a:pt x="12211" y="2685"/>
                    <a:pt x="12208" y="2680"/>
                    <a:pt x="12216" y="2680"/>
                  </a:cubicBezTo>
                  <a:cubicBezTo>
                    <a:pt x="12228" y="2691"/>
                    <a:pt x="12264" y="2727"/>
                    <a:pt x="12240" y="2727"/>
                  </a:cubicBezTo>
                  <a:cubicBezTo>
                    <a:pt x="12240" y="2715"/>
                    <a:pt x="12240" y="2715"/>
                    <a:pt x="12240" y="2715"/>
                  </a:cubicBezTo>
                  <a:cubicBezTo>
                    <a:pt x="12228" y="2715"/>
                    <a:pt x="12240" y="2727"/>
                    <a:pt x="12228" y="2727"/>
                  </a:cubicBezTo>
                  <a:cubicBezTo>
                    <a:pt x="12222" y="2733"/>
                    <a:pt x="12222" y="2736"/>
                    <a:pt x="12222" y="2736"/>
                  </a:cubicBezTo>
                  <a:cubicBezTo>
                    <a:pt x="12222" y="2736"/>
                    <a:pt x="12222" y="2733"/>
                    <a:pt x="12216" y="2727"/>
                  </a:cubicBezTo>
                  <a:lnTo>
                    <a:pt x="12169" y="2739"/>
                  </a:lnTo>
                  <a:cubicBezTo>
                    <a:pt x="12193" y="2763"/>
                    <a:pt x="12190" y="2769"/>
                    <a:pt x="12179" y="2769"/>
                  </a:cubicBezTo>
                  <a:cubicBezTo>
                    <a:pt x="12169" y="2769"/>
                    <a:pt x="12151" y="2763"/>
                    <a:pt x="12145" y="2763"/>
                  </a:cubicBezTo>
                  <a:cubicBezTo>
                    <a:pt x="12109" y="2739"/>
                    <a:pt x="12145" y="2739"/>
                    <a:pt x="12109" y="2715"/>
                  </a:cubicBezTo>
                  <a:lnTo>
                    <a:pt x="12086" y="2703"/>
                  </a:lnTo>
                  <a:lnTo>
                    <a:pt x="12109" y="2727"/>
                  </a:lnTo>
                  <a:lnTo>
                    <a:pt x="12086" y="2727"/>
                  </a:lnTo>
                  <a:lnTo>
                    <a:pt x="12086" y="2727"/>
                  </a:lnTo>
                  <a:lnTo>
                    <a:pt x="12086" y="2727"/>
                  </a:lnTo>
                  <a:cubicBezTo>
                    <a:pt x="12086" y="2727"/>
                    <a:pt x="12086" y="2727"/>
                    <a:pt x="12086" y="2727"/>
                  </a:cubicBezTo>
                  <a:lnTo>
                    <a:pt x="12086" y="2727"/>
                  </a:lnTo>
                  <a:cubicBezTo>
                    <a:pt x="12090" y="2731"/>
                    <a:pt x="12094" y="2736"/>
                    <a:pt x="12097" y="2739"/>
                  </a:cubicBezTo>
                  <a:cubicBezTo>
                    <a:pt x="12097" y="2739"/>
                    <a:pt x="12094" y="2739"/>
                    <a:pt x="12090" y="2737"/>
                  </a:cubicBezTo>
                  <a:lnTo>
                    <a:pt x="12090" y="2737"/>
                  </a:lnTo>
                  <a:lnTo>
                    <a:pt x="12097" y="2751"/>
                  </a:lnTo>
                  <a:cubicBezTo>
                    <a:pt x="12080" y="2739"/>
                    <a:pt x="12074" y="2739"/>
                    <a:pt x="12069" y="2739"/>
                  </a:cubicBezTo>
                  <a:cubicBezTo>
                    <a:pt x="12065" y="2739"/>
                    <a:pt x="12062" y="2739"/>
                    <a:pt x="12050" y="2727"/>
                  </a:cubicBezTo>
                  <a:lnTo>
                    <a:pt x="12050" y="2727"/>
                  </a:lnTo>
                  <a:cubicBezTo>
                    <a:pt x="12007" y="2748"/>
                    <a:pt x="12050" y="2789"/>
                    <a:pt x="12018" y="2789"/>
                  </a:cubicBezTo>
                  <a:cubicBezTo>
                    <a:pt x="12014" y="2789"/>
                    <a:pt x="12009" y="2788"/>
                    <a:pt x="12002" y="2787"/>
                  </a:cubicBezTo>
                  <a:lnTo>
                    <a:pt x="12002" y="2787"/>
                  </a:lnTo>
                  <a:cubicBezTo>
                    <a:pt x="12014" y="2799"/>
                    <a:pt x="12050" y="2834"/>
                    <a:pt x="12038" y="2846"/>
                  </a:cubicBezTo>
                  <a:cubicBezTo>
                    <a:pt x="12026" y="2846"/>
                    <a:pt x="12014" y="2834"/>
                    <a:pt x="12002" y="2822"/>
                  </a:cubicBezTo>
                  <a:lnTo>
                    <a:pt x="12002" y="2822"/>
                  </a:lnTo>
                  <a:lnTo>
                    <a:pt x="12014" y="2846"/>
                  </a:lnTo>
                  <a:cubicBezTo>
                    <a:pt x="12000" y="2840"/>
                    <a:pt x="11990" y="2838"/>
                    <a:pt x="11984" y="2838"/>
                  </a:cubicBezTo>
                  <a:cubicBezTo>
                    <a:pt x="11963" y="2838"/>
                    <a:pt x="11970" y="2861"/>
                    <a:pt x="11943" y="2870"/>
                  </a:cubicBezTo>
                  <a:lnTo>
                    <a:pt x="11931" y="2858"/>
                  </a:lnTo>
                  <a:lnTo>
                    <a:pt x="11931" y="2858"/>
                  </a:lnTo>
                  <a:cubicBezTo>
                    <a:pt x="11943" y="2870"/>
                    <a:pt x="11955" y="2894"/>
                    <a:pt x="11943" y="2894"/>
                  </a:cubicBezTo>
                  <a:lnTo>
                    <a:pt x="11907" y="2870"/>
                  </a:lnTo>
                  <a:lnTo>
                    <a:pt x="11907" y="2870"/>
                  </a:lnTo>
                  <a:cubicBezTo>
                    <a:pt x="11883" y="2870"/>
                    <a:pt x="11966" y="2930"/>
                    <a:pt x="11943" y="2930"/>
                  </a:cubicBezTo>
                  <a:cubicBezTo>
                    <a:pt x="11978" y="2953"/>
                    <a:pt x="12002" y="2953"/>
                    <a:pt x="12026" y="2977"/>
                  </a:cubicBezTo>
                  <a:cubicBezTo>
                    <a:pt x="12011" y="2967"/>
                    <a:pt x="12000" y="2963"/>
                    <a:pt x="11994" y="2963"/>
                  </a:cubicBezTo>
                  <a:cubicBezTo>
                    <a:pt x="11987" y="2963"/>
                    <a:pt x="11988" y="2970"/>
                    <a:pt x="12002" y="2977"/>
                  </a:cubicBezTo>
                  <a:cubicBezTo>
                    <a:pt x="12002" y="2989"/>
                    <a:pt x="12002" y="2992"/>
                    <a:pt x="12001" y="2992"/>
                  </a:cubicBezTo>
                  <a:cubicBezTo>
                    <a:pt x="11999" y="2992"/>
                    <a:pt x="11996" y="2989"/>
                    <a:pt x="11990" y="2989"/>
                  </a:cubicBezTo>
                  <a:lnTo>
                    <a:pt x="12002" y="3013"/>
                  </a:lnTo>
                  <a:cubicBezTo>
                    <a:pt x="12001" y="3015"/>
                    <a:pt x="11998" y="3015"/>
                    <a:pt x="11996" y="3015"/>
                  </a:cubicBezTo>
                  <a:cubicBezTo>
                    <a:pt x="11983" y="3015"/>
                    <a:pt x="11961" y="2994"/>
                    <a:pt x="11948" y="2974"/>
                  </a:cubicBezTo>
                  <a:lnTo>
                    <a:pt x="11948" y="2974"/>
                  </a:lnTo>
                  <a:cubicBezTo>
                    <a:pt x="11960" y="2999"/>
                    <a:pt x="11930" y="2990"/>
                    <a:pt x="11919" y="3001"/>
                  </a:cubicBezTo>
                  <a:lnTo>
                    <a:pt x="11907" y="2989"/>
                  </a:lnTo>
                  <a:lnTo>
                    <a:pt x="11895" y="3001"/>
                  </a:lnTo>
                  <a:cubicBezTo>
                    <a:pt x="11919" y="3025"/>
                    <a:pt x="11907" y="3037"/>
                    <a:pt x="11883" y="3037"/>
                  </a:cubicBezTo>
                  <a:lnTo>
                    <a:pt x="11871" y="3025"/>
                  </a:lnTo>
                  <a:lnTo>
                    <a:pt x="11871" y="3025"/>
                  </a:lnTo>
                  <a:cubicBezTo>
                    <a:pt x="11876" y="3035"/>
                    <a:pt x="11873" y="3039"/>
                    <a:pt x="11864" y="3039"/>
                  </a:cubicBezTo>
                  <a:cubicBezTo>
                    <a:pt x="11853" y="3039"/>
                    <a:pt x="11832" y="3032"/>
                    <a:pt x="11812" y="3025"/>
                  </a:cubicBezTo>
                  <a:lnTo>
                    <a:pt x="11812" y="3025"/>
                  </a:lnTo>
                  <a:cubicBezTo>
                    <a:pt x="11826" y="3044"/>
                    <a:pt x="11814" y="3046"/>
                    <a:pt x="11797" y="3046"/>
                  </a:cubicBezTo>
                  <a:cubicBezTo>
                    <a:pt x="11792" y="3046"/>
                    <a:pt x="11788" y="3046"/>
                    <a:pt x="11783" y="3046"/>
                  </a:cubicBezTo>
                  <a:cubicBezTo>
                    <a:pt x="11761" y="3046"/>
                    <a:pt x="11740" y="3049"/>
                    <a:pt x="11764" y="3084"/>
                  </a:cubicBezTo>
                  <a:lnTo>
                    <a:pt x="11740" y="3061"/>
                  </a:lnTo>
                  <a:lnTo>
                    <a:pt x="11740" y="3061"/>
                  </a:lnTo>
                  <a:cubicBezTo>
                    <a:pt x="11776" y="3132"/>
                    <a:pt x="11681" y="3096"/>
                    <a:pt x="11740" y="3168"/>
                  </a:cubicBezTo>
                  <a:cubicBezTo>
                    <a:pt x="11729" y="3165"/>
                    <a:pt x="11721" y="3164"/>
                    <a:pt x="11716" y="3164"/>
                  </a:cubicBezTo>
                  <a:cubicBezTo>
                    <a:pt x="11675" y="3164"/>
                    <a:pt x="11763" y="3223"/>
                    <a:pt x="11742" y="3223"/>
                  </a:cubicBezTo>
                  <a:cubicBezTo>
                    <a:pt x="11738" y="3223"/>
                    <a:pt x="11730" y="3220"/>
                    <a:pt x="11716" y="3215"/>
                  </a:cubicBezTo>
                  <a:lnTo>
                    <a:pt x="11716" y="3215"/>
                  </a:lnTo>
                  <a:lnTo>
                    <a:pt x="11728" y="3227"/>
                  </a:lnTo>
                  <a:cubicBezTo>
                    <a:pt x="11645" y="3311"/>
                    <a:pt x="11538" y="3370"/>
                    <a:pt x="11514" y="3489"/>
                  </a:cubicBezTo>
                  <a:lnTo>
                    <a:pt x="11502" y="3477"/>
                  </a:lnTo>
                  <a:cubicBezTo>
                    <a:pt x="11371" y="3584"/>
                    <a:pt x="11324" y="3751"/>
                    <a:pt x="11216" y="3870"/>
                  </a:cubicBezTo>
                  <a:cubicBezTo>
                    <a:pt x="11216" y="3894"/>
                    <a:pt x="11264" y="3918"/>
                    <a:pt x="11276" y="3942"/>
                  </a:cubicBezTo>
                  <a:cubicBezTo>
                    <a:pt x="11276" y="3942"/>
                    <a:pt x="11271" y="3947"/>
                    <a:pt x="11260" y="3947"/>
                  </a:cubicBezTo>
                  <a:cubicBezTo>
                    <a:pt x="11255" y="3947"/>
                    <a:pt x="11248" y="3946"/>
                    <a:pt x="11240" y="3942"/>
                  </a:cubicBezTo>
                  <a:cubicBezTo>
                    <a:pt x="11240" y="3930"/>
                    <a:pt x="11216" y="3918"/>
                    <a:pt x="11204" y="3906"/>
                  </a:cubicBezTo>
                  <a:cubicBezTo>
                    <a:pt x="11204" y="3930"/>
                    <a:pt x="11157" y="3930"/>
                    <a:pt x="11181" y="3953"/>
                  </a:cubicBezTo>
                  <a:lnTo>
                    <a:pt x="11216" y="3965"/>
                  </a:lnTo>
                  <a:cubicBezTo>
                    <a:pt x="11228" y="3977"/>
                    <a:pt x="11216" y="3989"/>
                    <a:pt x="11204" y="3989"/>
                  </a:cubicBezTo>
                  <a:cubicBezTo>
                    <a:pt x="11195" y="3980"/>
                    <a:pt x="11173" y="3971"/>
                    <a:pt x="11162" y="3962"/>
                  </a:cubicBezTo>
                  <a:lnTo>
                    <a:pt x="11162" y="3962"/>
                  </a:lnTo>
                  <a:cubicBezTo>
                    <a:pt x="11175" y="3983"/>
                    <a:pt x="11171" y="3987"/>
                    <a:pt x="11162" y="3987"/>
                  </a:cubicBezTo>
                  <a:cubicBezTo>
                    <a:pt x="11154" y="3987"/>
                    <a:pt x="11142" y="3983"/>
                    <a:pt x="11132" y="3983"/>
                  </a:cubicBezTo>
                  <a:cubicBezTo>
                    <a:pt x="11123" y="3983"/>
                    <a:pt x="11118" y="3987"/>
                    <a:pt x="11121" y="4001"/>
                  </a:cubicBezTo>
                  <a:cubicBezTo>
                    <a:pt x="11181" y="4049"/>
                    <a:pt x="11204" y="4108"/>
                    <a:pt x="11240" y="4156"/>
                  </a:cubicBezTo>
                  <a:lnTo>
                    <a:pt x="11216" y="4156"/>
                  </a:lnTo>
                  <a:cubicBezTo>
                    <a:pt x="11216" y="4144"/>
                    <a:pt x="11169" y="4132"/>
                    <a:pt x="11181" y="4108"/>
                  </a:cubicBezTo>
                  <a:lnTo>
                    <a:pt x="11181" y="4108"/>
                  </a:lnTo>
                  <a:cubicBezTo>
                    <a:pt x="11157" y="4120"/>
                    <a:pt x="11169" y="4144"/>
                    <a:pt x="11157" y="4156"/>
                  </a:cubicBezTo>
                  <a:cubicBezTo>
                    <a:pt x="11169" y="4156"/>
                    <a:pt x="11193" y="4180"/>
                    <a:pt x="11193" y="4192"/>
                  </a:cubicBezTo>
                  <a:cubicBezTo>
                    <a:pt x="11183" y="4192"/>
                    <a:pt x="11158" y="4176"/>
                    <a:pt x="11143" y="4176"/>
                  </a:cubicBezTo>
                  <a:cubicBezTo>
                    <a:pt x="11139" y="4176"/>
                    <a:pt x="11135" y="4177"/>
                    <a:pt x="11133" y="4180"/>
                  </a:cubicBezTo>
                  <a:lnTo>
                    <a:pt x="11121" y="4156"/>
                  </a:lnTo>
                  <a:cubicBezTo>
                    <a:pt x="11117" y="4154"/>
                    <a:pt x="11114" y="4153"/>
                    <a:pt x="11112" y="4153"/>
                  </a:cubicBezTo>
                  <a:lnTo>
                    <a:pt x="11112" y="4153"/>
                  </a:lnTo>
                  <a:cubicBezTo>
                    <a:pt x="11106" y="4153"/>
                    <a:pt x="11121" y="4170"/>
                    <a:pt x="11121" y="4180"/>
                  </a:cubicBezTo>
                  <a:cubicBezTo>
                    <a:pt x="11097" y="4168"/>
                    <a:pt x="11085" y="4168"/>
                    <a:pt x="11050" y="4156"/>
                  </a:cubicBezTo>
                  <a:lnTo>
                    <a:pt x="11050" y="4156"/>
                  </a:lnTo>
                  <a:cubicBezTo>
                    <a:pt x="11085" y="4192"/>
                    <a:pt x="11062" y="4180"/>
                    <a:pt x="11073" y="4204"/>
                  </a:cubicBezTo>
                  <a:cubicBezTo>
                    <a:pt x="11109" y="4215"/>
                    <a:pt x="11097" y="4239"/>
                    <a:pt x="11121" y="4251"/>
                  </a:cubicBezTo>
                  <a:lnTo>
                    <a:pt x="11121" y="4227"/>
                  </a:lnTo>
                  <a:cubicBezTo>
                    <a:pt x="11117" y="4229"/>
                    <a:pt x="11114" y="4230"/>
                    <a:pt x="11112" y="4230"/>
                  </a:cubicBezTo>
                  <a:cubicBezTo>
                    <a:pt x="11104" y="4230"/>
                    <a:pt x="11115" y="4209"/>
                    <a:pt x="11085" y="4180"/>
                  </a:cubicBezTo>
                  <a:lnTo>
                    <a:pt x="11085" y="4180"/>
                  </a:lnTo>
                  <a:cubicBezTo>
                    <a:pt x="11105" y="4190"/>
                    <a:pt x="11134" y="4233"/>
                    <a:pt x="11142" y="4233"/>
                  </a:cubicBezTo>
                  <a:cubicBezTo>
                    <a:pt x="11144" y="4233"/>
                    <a:pt x="11145" y="4231"/>
                    <a:pt x="11145" y="4227"/>
                  </a:cubicBezTo>
                  <a:lnTo>
                    <a:pt x="11145" y="4227"/>
                  </a:lnTo>
                  <a:cubicBezTo>
                    <a:pt x="11157" y="4263"/>
                    <a:pt x="11133" y="4251"/>
                    <a:pt x="11157" y="4299"/>
                  </a:cubicBezTo>
                  <a:cubicBezTo>
                    <a:pt x="11157" y="4297"/>
                    <a:pt x="11157" y="4296"/>
                    <a:pt x="11158" y="4296"/>
                  </a:cubicBezTo>
                  <a:cubicBezTo>
                    <a:pt x="11164" y="4296"/>
                    <a:pt x="11184" y="4323"/>
                    <a:pt x="11204" y="4323"/>
                  </a:cubicBezTo>
                  <a:cubicBezTo>
                    <a:pt x="11201" y="4330"/>
                    <a:pt x="11197" y="4333"/>
                    <a:pt x="11193" y="4333"/>
                  </a:cubicBezTo>
                  <a:cubicBezTo>
                    <a:pt x="11183" y="4333"/>
                    <a:pt x="11170" y="4319"/>
                    <a:pt x="11145" y="4311"/>
                  </a:cubicBezTo>
                  <a:cubicBezTo>
                    <a:pt x="11145" y="4314"/>
                    <a:pt x="11143" y="4314"/>
                    <a:pt x="11142" y="4314"/>
                  </a:cubicBezTo>
                  <a:cubicBezTo>
                    <a:pt x="11140" y="4314"/>
                    <a:pt x="11137" y="4314"/>
                    <a:pt x="11136" y="4314"/>
                  </a:cubicBezTo>
                  <a:cubicBezTo>
                    <a:pt x="11133" y="4314"/>
                    <a:pt x="11133" y="4317"/>
                    <a:pt x="11145" y="4334"/>
                  </a:cubicBezTo>
                  <a:cubicBezTo>
                    <a:pt x="11166" y="4356"/>
                    <a:pt x="11162" y="4360"/>
                    <a:pt x="11155" y="4360"/>
                  </a:cubicBezTo>
                  <a:cubicBezTo>
                    <a:pt x="11151" y="4360"/>
                    <a:pt x="11145" y="4358"/>
                    <a:pt x="11145" y="4358"/>
                  </a:cubicBezTo>
                  <a:lnTo>
                    <a:pt x="11133" y="4358"/>
                  </a:lnTo>
                  <a:lnTo>
                    <a:pt x="11145" y="4370"/>
                  </a:lnTo>
                  <a:cubicBezTo>
                    <a:pt x="11142" y="4372"/>
                    <a:pt x="11140" y="4372"/>
                    <a:pt x="11137" y="4372"/>
                  </a:cubicBezTo>
                  <a:cubicBezTo>
                    <a:pt x="11116" y="4372"/>
                    <a:pt x="11093" y="4334"/>
                    <a:pt x="11062" y="4334"/>
                  </a:cubicBezTo>
                  <a:cubicBezTo>
                    <a:pt x="11056" y="4333"/>
                    <a:pt x="11053" y="4332"/>
                    <a:pt x="11051" y="4332"/>
                  </a:cubicBezTo>
                  <a:cubicBezTo>
                    <a:pt x="11038" y="4332"/>
                    <a:pt x="11070" y="4358"/>
                    <a:pt x="11050" y="4358"/>
                  </a:cubicBezTo>
                  <a:lnTo>
                    <a:pt x="11062" y="4358"/>
                  </a:lnTo>
                  <a:cubicBezTo>
                    <a:pt x="11062" y="4370"/>
                    <a:pt x="11050" y="4382"/>
                    <a:pt x="11073" y="4406"/>
                  </a:cubicBezTo>
                  <a:cubicBezTo>
                    <a:pt x="11071" y="4404"/>
                    <a:pt x="11070" y="4403"/>
                    <a:pt x="11069" y="4403"/>
                  </a:cubicBezTo>
                  <a:lnTo>
                    <a:pt x="11069" y="4403"/>
                  </a:lnTo>
                  <a:cubicBezTo>
                    <a:pt x="11066" y="4403"/>
                    <a:pt x="11076" y="4420"/>
                    <a:pt x="11085" y="4430"/>
                  </a:cubicBezTo>
                  <a:cubicBezTo>
                    <a:pt x="11085" y="4439"/>
                    <a:pt x="11099" y="4462"/>
                    <a:pt x="11085" y="4462"/>
                  </a:cubicBezTo>
                  <a:cubicBezTo>
                    <a:pt x="11080" y="4462"/>
                    <a:pt x="11073" y="4459"/>
                    <a:pt x="11062" y="4454"/>
                  </a:cubicBezTo>
                  <a:cubicBezTo>
                    <a:pt x="11050" y="4454"/>
                    <a:pt x="11026" y="4454"/>
                    <a:pt x="11014" y="4442"/>
                  </a:cubicBezTo>
                  <a:lnTo>
                    <a:pt x="10990" y="4454"/>
                  </a:lnTo>
                  <a:lnTo>
                    <a:pt x="10954" y="4418"/>
                  </a:lnTo>
                  <a:lnTo>
                    <a:pt x="10954" y="4418"/>
                  </a:lnTo>
                  <a:cubicBezTo>
                    <a:pt x="10954" y="4442"/>
                    <a:pt x="10978" y="4465"/>
                    <a:pt x="11002" y="4501"/>
                  </a:cubicBezTo>
                  <a:cubicBezTo>
                    <a:pt x="11014" y="4501"/>
                    <a:pt x="11026" y="4501"/>
                    <a:pt x="11050" y="4513"/>
                  </a:cubicBezTo>
                  <a:cubicBezTo>
                    <a:pt x="11085" y="4549"/>
                    <a:pt x="10990" y="4537"/>
                    <a:pt x="11026" y="4549"/>
                  </a:cubicBezTo>
                  <a:cubicBezTo>
                    <a:pt x="11026" y="4557"/>
                    <a:pt x="11025" y="4559"/>
                    <a:pt x="11022" y="4559"/>
                  </a:cubicBezTo>
                  <a:cubicBezTo>
                    <a:pt x="11018" y="4559"/>
                    <a:pt x="11010" y="4549"/>
                    <a:pt x="11002" y="4549"/>
                  </a:cubicBezTo>
                  <a:lnTo>
                    <a:pt x="11002" y="4549"/>
                  </a:lnTo>
                  <a:cubicBezTo>
                    <a:pt x="10990" y="4561"/>
                    <a:pt x="11014" y="4573"/>
                    <a:pt x="11014" y="4585"/>
                  </a:cubicBezTo>
                  <a:lnTo>
                    <a:pt x="10990" y="4585"/>
                  </a:lnTo>
                  <a:cubicBezTo>
                    <a:pt x="10981" y="4580"/>
                    <a:pt x="10975" y="4578"/>
                    <a:pt x="10973" y="4578"/>
                  </a:cubicBezTo>
                  <a:cubicBezTo>
                    <a:pt x="10963" y="4578"/>
                    <a:pt x="10997" y="4608"/>
                    <a:pt x="10978" y="4608"/>
                  </a:cubicBezTo>
                  <a:cubicBezTo>
                    <a:pt x="10969" y="4608"/>
                    <a:pt x="10934" y="4588"/>
                    <a:pt x="10926" y="4588"/>
                  </a:cubicBezTo>
                  <a:lnTo>
                    <a:pt x="10926" y="4588"/>
                  </a:lnTo>
                  <a:cubicBezTo>
                    <a:pt x="10924" y="4588"/>
                    <a:pt x="10925" y="4590"/>
                    <a:pt x="10931" y="4596"/>
                  </a:cubicBezTo>
                  <a:cubicBezTo>
                    <a:pt x="10931" y="4596"/>
                    <a:pt x="10931" y="4608"/>
                    <a:pt x="10943" y="4608"/>
                  </a:cubicBezTo>
                  <a:cubicBezTo>
                    <a:pt x="10954" y="4620"/>
                    <a:pt x="10966" y="4632"/>
                    <a:pt x="10954" y="4632"/>
                  </a:cubicBezTo>
                  <a:lnTo>
                    <a:pt x="10943" y="4644"/>
                  </a:lnTo>
                  <a:cubicBezTo>
                    <a:pt x="10931" y="4644"/>
                    <a:pt x="10931" y="4644"/>
                    <a:pt x="10931" y="4656"/>
                  </a:cubicBezTo>
                  <a:lnTo>
                    <a:pt x="10919" y="4644"/>
                  </a:lnTo>
                  <a:cubicBezTo>
                    <a:pt x="10919" y="4648"/>
                    <a:pt x="10917" y="4649"/>
                    <a:pt x="10916" y="4649"/>
                  </a:cubicBezTo>
                  <a:cubicBezTo>
                    <a:pt x="10912" y="4649"/>
                    <a:pt x="10907" y="4644"/>
                    <a:pt x="10907" y="4644"/>
                  </a:cubicBezTo>
                  <a:cubicBezTo>
                    <a:pt x="10900" y="4643"/>
                    <a:pt x="10895" y="4642"/>
                    <a:pt x="10891" y="4642"/>
                  </a:cubicBezTo>
                  <a:cubicBezTo>
                    <a:pt x="10852" y="4642"/>
                    <a:pt x="10891" y="4681"/>
                    <a:pt x="10861" y="4681"/>
                  </a:cubicBezTo>
                  <a:cubicBezTo>
                    <a:pt x="10857" y="4681"/>
                    <a:pt x="10853" y="4681"/>
                    <a:pt x="10847" y="4680"/>
                  </a:cubicBezTo>
                  <a:lnTo>
                    <a:pt x="10847" y="4680"/>
                  </a:lnTo>
                  <a:cubicBezTo>
                    <a:pt x="10871" y="4704"/>
                    <a:pt x="10883" y="4704"/>
                    <a:pt x="10907" y="4715"/>
                  </a:cubicBezTo>
                  <a:cubicBezTo>
                    <a:pt x="10919" y="4727"/>
                    <a:pt x="10931" y="4751"/>
                    <a:pt x="10943" y="4775"/>
                  </a:cubicBezTo>
                  <a:cubicBezTo>
                    <a:pt x="10895" y="4751"/>
                    <a:pt x="10847" y="4763"/>
                    <a:pt x="10800" y="4727"/>
                  </a:cubicBezTo>
                  <a:lnTo>
                    <a:pt x="10800" y="4727"/>
                  </a:lnTo>
                  <a:cubicBezTo>
                    <a:pt x="10788" y="4739"/>
                    <a:pt x="10835" y="4739"/>
                    <a:pt x="10847" y="4763"/>
                  </a:cubicBezTo>
                  <a:cubicBezTo>
                    <a:pt x="10847" y="4763"/>
                    <a:pt x="10871" y="4763"/>
                    <a:pt x="10895" y="4775"/>
                  </a:cubicBezTo>
                  <a:cubicBezTo>
                    <a:pt x="10919" y="4799"/>
                    <a:pt x="10919" y="4811"/>
                    <a:pt x="10907" y="4811"/>
                  </a:cubicBezTo>
                  <a:lnTo>
                    <a:pt x="10871" y="4787"/>
                  </a:lnTo>
                  <a:lnTo>
                    <a:pt x="10871" y="4787"/>
                  </a:lnTo>
                  <a:cubicBezTo>
                    <a:pt x="10871" y="4811"/>
                    <a:pt x="10931" y="4846"/>
                    <a:pt x="10966" y="4882"/>
                  </a:cubicBezTo>
                  <a:cubicBezTo>
                    <a:pt x="10943" y="4882"/>
                    <a:pt x="10919" y="4858"/>
                    <a:pt x="10871" y="4835"/>
                  </a:cubicBezTo>
                  <a:lnTo>
                    <a:pt x="10871" y="4846"/>
                  </a:lnTo>
                  <a:lnTo>
                    <a:pt x="10847" y="4835"/>
                  </a:lnTo>
                  <a:lnTo>
                    <a:pt x="10847" y="4835"/>
                  </a:lnTo>
                  <a:cubicBezTo>
                    <a:pt x="10847" y="4846"/>
                    <a:pt x="10871" y="4870"/>
                    <a:pt x="10859" y="4870"/>
                  </a:cubicBezTo>
                  <a:cubicBezTo>
                    <a:pt x="10835" y="4846"/>
                    <a:pt x="10812" y="4870"/>
                    <a:pt x="10788" y="4835"/>
                  </a:cubicBezTo>
                  <a:cubicBezTo>
                    <a:pt x="10776" y="4835"/>
                    <a:pt x="10788" y="4846"/>
                    <a:pt x="10800" y="4858"/>
                  </a:cubicBezTo>
                  <a:cubicBezTo>
                    <a:pt x="10804" y="4862"/>
                    <a:pt x="10806" y="4864"/>
                    <a:pt x="10808" y="4864"/>
                  </a:cubicBezTo>
                  <a:cubicBezTo>
                    <a:pt x="10813" y="4864"/>
                    <a:pt x="10816" y="4858"/>
                    <a:pt x="10823" y="4858"/>
                  </a:cubicBezTo>
                  <a:cubicBezTo>
                    <a:pt x="10847" y="4882"/>
                    <a:pt x="10847" y="4882"/>
                    <a:pt x="10835" y="4894"/>
                  </a:cubicBezTo>
                  <a:cubicBezTo>
                    <a:pt x="10816" y="4884"/>
                    <a:pt x="10851" y="4867"/>
                    <a:pt x="10821" y="4867"/>
                  </a:cubicBezTo>
                  <a:cubicBezTo>
                    <a:pt x="10815" y="4867"/>
                    <a:pt x="10805" y="4868"/>
                    <a:pt x="10791" y="4870"/>
                  </a:cubicBezTo>
                  <a:lnTo>
                    <a:pt x="10791" y="4870"/>
                  </a:lnTo>
                  <a:cubicBezTo>
                    <a:pt x="10794" y="4869"/>
                    <a:pt x="10800" y="4866"/>
                    <a:pt x="10800" y="4858"/>
                  </a:cubicBezTo>
                  <a:lnTo>
                    <a:pt x="10788" y="4858"/>
                  </a:lnTo>
                  <a:cubicBezTo>
                    <a:pt x="10764" y="4858"/>
                    <a:pt x="10728" y="4858"/>
                    <a:pt x="10776" y="4846"/>
                  </a:cubicBezTo>
                  <a:lnTo>
                    <a:pt x="10764" y="4846"/>
                  </a:lnTo>
                  <a:cubicBezTo>
                    <a:pt x="10764" y="4835"/>
                    <a:pt x="10764" y="4835"/>
                    <a:pt x="10776" y="4823"/>
                  </a:cubicBezTo>
                  <a:cubicBezTo>
                    <a:pt x="10784" y="4823"/>
                    <a:pt x="10792" y="4828"/>
                    <a:pt x="10793" y="4828"/>
                  </a:cubicBezTo>
                  <a:cubicBezTo>
                    <a:pt x="10793" y="4828"/>
                    <a:pt x="10792" y="4827"/>
                    <a:pt x="10788" y="4823"/>
                  </a:cubicBezTo>
                  <a:cubicBezTo>
                    <a:pt x="10776" y="4811"/>
                    <a:pt x="10776" y="4811"/>
                    <a:pt x="10776" y="4811"/>
                  </a:cubicBezTo>
                  <a:lnTo>
                    <a:pt x="10800" y="4811"/>
                  </a:lnTo>
                  <a:lnTo>
                    <a:pt x="10823" y="4835"/>
                  </a:lnTo>
                  <a:cubicBezTo>
                    <a:pt x="10847" y="4835"/>
                    <a:pt x="10788" y="4811"/>
                    <a:pt x="10800" y="4799"/>
                  </a:cubicBezTo>
                  <a:lnTo>
                    <a:pt x="10788" y="4799"/>
                  </a:lnTo>
                  <a:cubicBezTo>
                    <a:pt x="10800" y="4763"/>
                    <a:pt x="10812" y="4727"/>
                    <a:pt x="10764" y="4704"/>
                  </a:cubicBezTo>
                  <a:lnTo>
                    <a:pt x="10788" y="4704"/>
                  </a:lnTo>
                  <a:cubicBezTo>
                    <a:pt x="10788" y="4704"/>
                    <a:pt x="10788" y="4704"/>
                    <a:pt x="10788" y="4692"/>
                  </a:cubicBezTo>
                  <a:cubicBezTo>
                    <a:pt x="10812" y="4620"/>
                    <a:pt x="10764" y="4561"/>
                    <a:pt x="10764" y="4489"/>
                  </a:cubicBezTo>
                  <a:cubicBezTo>
                    <a:pt x="10748" y="4489"/>
                    <a:pt x="10722" y="4495"/>
                    <a:pt x="10699" y="4495"/>
                  </a:cubicBezTo>
                  <a:cubicBezTo>
                    <a:pt x="10687" y="4495"/>
                    <a:pt x="10677" y="4493"/>
                    <a:pt x="10669" y="4489"/>
                  </a:cubicBezTo>
                  <a:cubicBezTo>
                    <a:pt x="10669" y="4489"/>
                    <a:pt x="10669" y="4489"/>
                    <a:pt x="10692" y="4477"/>
                  </a:cubicBezTo>
                  <a:cubicBezTo>
                    <a:pt x="10700" y="4481"/>
                    <a:pt x="10708" y="4483"/>
                    <a:pt x="10715" y="4483"/>
                  </a:cubicBezTo>
                  <a:cubicBezTo>
                    <a:pt x="10730" y="4483"/>
                    <a:pt x="10740" y="4477"/>
                    <a:pt x="10740" y="4477"/>
                  </a:cubicBezTo>
                  <a:cubicBezTo>
                    <a:pt x="10740" y="4477"/>
                    <a:pt x="10776" y="4454"/>
                    <a:pt x="10740" y="4454"/>
                  </a:cubicBezTo>
                  <a:lnTo>
                    <a:pt x="10704" y="4465"/>
                  </a:lnTo>
                  <a:cubicBezTo>
                    <a:pt x="10692" y="4465"/>
                    <a:pt x="10692" y="4465"/>
                    <a:pt x="10692" y="4454"/>
                  </a:cubicBezTo>
                  <a:cubicBezTo>
                    <a:pt x="10716" y="4454"/>
                    <a:pt x="10752" y="4442"/>
                    <a:pt x="10764" y="4442"/>
                  </a:cubicBezTo>
                  <a:cubicBezTo>
                    <a:pt x="10669" y="4442"/>
                    <a:pt x="10800" y="4430"/>
                    <a:pt x="10764" y="4418"/>
                  </a:cubicBezTo>
                  <a:lnTo>
                    <a:pt x="10764" y="4418"/>
                  </a:lnTo>
                  <a:cubicBezTo>
                    <a:pt x="10728" y="4424"/>
                    <a:pt x="10692" y="4427"/>
                    <a:pt x="10660" y="4427"/>
                  </a:cubicBezTo>
                  <a:cubicBezTo>
                    <a:pt x="10627" y="4427"/>
                    <a:pt x="10597" y="4424"/>
                    <a:pt x="10573" y="4418"/>
                  </a:cubicBezTo>
                  <a:lnTo>
                    <a:pt x="10585" y="4418"/>
                  </a:lnTo>
                  <a:cubicBezTo>
                    <a:pt x="10585" y="4418"/>
                    <a:pt x="10612" y="4413"/>
                    <a:pt x="10629" y="4413"/>
                  </a:cubicBezTo>
                  <a:cubicBezTo>
                    <a:pt x="10638" y="4413"/>
                    <a:pt x="10645" y="4414"/>
                    <a:pt x="10645" y="4418"/>
                  </a:cubicBezTo>
                  <a:cubicBezTo>
                    <a:pt x="10657" y="4406"/>
                    <a:pt x="10633" y="4406"/>
                    <a:pt x="10633" y="4394"/>
                  </a:cubicBezTo>
                  <a:cubicBezTo>
                    <a:pt x="10625" y="4394"/>
                    <a:pt x="10612" y="4399"/>
                    <a:pt x="10600" y="4399"/>
                  </a:cubicBezTo>
                  <a:cubicBezTo>
                    <a:pt x="10595" y="4399"/>
                    <a:pt x="10589" y="4398"/>
                    <a:pt x="10585" y="4394"/>
                  </a:cubicBezTo>
                  <a:cubicBezTo>
                    <a:pt x="10597" y="4394"/>
                    <a:pt x="10633" y="4382"/>
                    <a:pt x="10633" y="4382"/>
                  </a:cubicBezTo>
                  <a:lnTo>
                    <a:pt x="10645" y="4382"/>
                  </a:lnTo>
                  <a:cubicBezTo>
                    <a:pt x="10681" y="4370"/>
                    <a:pt x="10681" y="4358"/>
                    <a:pt x="10716" y="4358"/>
                  </a:cubicBezTo>
                  <a:cubicBezTo>
                    <a:pt x="10669" y="4358"/>
                    <a:pt x="10692" y="4346"/>
                    <a:pt x="10669" y="4346"/>
                  </a:cubicBezTo>
                  <a:cubicBezTo>
                    <a:pt x="10633" y="4358"/>
                    <a:pt x="10621" y="4358"/>
                    <a:pt x="10597" y="4358"/>
                  </a:cubicBezTo>
                  <a:lnTo>
                    <a:pt x="10608" y="4370"/>
                  </a:lnTo>
                  <a:lnTo>
                    <a:pt x="10608" y="4370"/>
                  </a:lnTo>
                  <a:cubicBezTo>
                    <a:pt x="10601" y="4370"/>
                    <a:pt x="10596" y="4370"/>
                    <a:pt x="10596" y="4370"/>
                  </a:cubicBezTo>
                  <a:lnTo>
                    <a:pt x="10596" y="4370"/>
                  </a:lnTo>
                  <a:cubicBezTo>
                    <a:pt x="10562" y="4370"/>
                    <a:pt x="10585" y="4358"/>
                    <a:pt x="10550" y="4358"/>
                  </a:cubicBezTo>
                  <a:cubicBezTo>
                    <a:pt x="10550" y="4358"/>
                    <a:pt x="10514" y="4358"/>
                    <a:pt x="10490" y="4370"/>
                  </a:cubicBezTo>
                  <a:cubicBezTo>
                    <a:pt x="10490" y="4358"/>
                    <a:pt x="10514" y="4358"/>
                    <a:pt x="10550" y="4358"/>
                  </a:cubicBezTo>
                  <a:cubicBezTo>
                    <a:pt x="10538" y="4346"/>
                    <a:pt x="10573" y="4346"/>
                    <a:pt x="10538" y="4346"/>
                  </a:cubicBezTo>
                  <a:cubicBezTo>
                    <a:pt x="10550" y="4334"/>
                    <a:pt x="10573" y="4334"/>
                    <a:pt x="10597" y="4334"/>
                  </a:cubicBezTo>
                  <a:cubicBezTo>
                    <a:pt x="10603" y="4333"/>
                    <a:pt x="10605" y="4332"/>
                    <a:pt x="10606" y="4332"/>
                  </a:cubicBezTo>
                  <a:lnTo>
                    <a:pt x="10606" y="4332"/>
                  </a:lnTo>
                  <a:cubicBezTo>
                    <a:pt x="10611" y="4332"/>
                    <a:pt x="10590" y="4343"/>
                    <a:pt x="10611" y="4343"/>
                  </a:cubicBezTo>
                  <a:cubicBezTo>
                    <a:pt x="10620" y="4343"/>
                    <a:pt x="10638" y="4341"/>
                    <a:pt x="10669" y="4334"/>
                  </a:cubicBezTo>
                  <a:lnTo>
                    <a:pt x="10633" y="4334"/>
                  </a:lnTo>
                  <a:cubicBezTo>
                    <a:pt x="10645" y="4334"/>
                    <a:pt x="10681" y="4323"/>
                    <a:pt x="10669" y="4323"/>
                  </a:cubicBezTo>
                  <a:lnTo>
                    <a:pt x="10585" y="4323"/>
                  </a:lnTo>
                  <a:cubicBezTo>
                    <a:pt x="10573" y="4323"/>
                    <a:pt x="10550" y="4334"/>
                    <a:pt x="10526" y="4346"/>
                  </a:cubicBezTo>
                  <a:cubicBezTo>
                    <a:pt x="10478" y="4346"/>
                    <a:pt x="10514" y="4334"/>
                    <a:pt x="10514" y="4334"/>
                  </a:cubicBezTo>
                  <a:lnTo>
                    <a:pt x="10502" y="4334"/>
                  </a:lnTo>
                  <a:cubicBezTo>
                    <a:pt x="10526" y="4323"/>
                    <a:pt x="10573" y="4323"/>
                    <a:pt x="10597" y="4311"/>
                  </a:cubicBezTo>
                  <a:cubicBezTo>
                    <a:pt x="10615" y="4305"/>
                    <a:pt x="10609" y="4305"/>
                    <a:pt x="10602" y="4305"/>
                  </a:cubicBezTo>
                  <a:cubicBezTo>
                    <a:pt x="10594" y="4305"/>
                    <a:pt x="10585" y="4305"/>
                    <a:pt x="10597" y="4299"/>
                  </a:cubicBezTo>
                  <a:cubicBezTo>
                    <a:pt x="10585" y="4299"/>
                    <a:pt x="10585" y="4311"/>
                    <a:pt x="10585" y="4311"/>
                  </a:cubicBezTo>
                  <a:cubicBezTo>
                    <a:pt x="10585" y="4311"/>
                    <a:pt x="10585" y="4299"/>
                    <a:pt x="10585" y="4299"/>
                  </a:cubicBezTo>
                  <a:lnTo>
                    <a:pt x="10526" y="4299"/>
                  </a:lnTo>
                  <a:cubicBezTo>
                    <a:pt x="10514" y="4299"/>
                    <a:pt x="10466" y="4299"/>
                    <a:pt x="10526" y="4287"/>
                  </a:cubicBezTo>
                  <a:cubicBezTo>
                    <a:pt x="10526" y="4275"/>
                    <a:pt x="10550" y="4275"/>
                    <a:pt x="10562" y="4263"/>
                  </a:cubicBezTo>
                  <a:lnTo>
                    <a:pt x="10573" y="4251"/>
                  </a:lnTo>
                  <a:lnTo>
                    <a:pt x="10621" y="4251"/>
                  </a:lnTo>
                  <a:cubicBezTo>
                    <a:pt x="10617" y="4247"/>
                    <a:pt x="10612" y="4246"/>
                    <a:pt x="10605" y="4246"/>
                  </a:cubicBezTo>
                  <a:cubicBezTo>
                    <a:pt x="10591" y="4246"/>
                    <a:pt x="10569" y="4251"/>
                    <a:pt x="10538" y="4251"/>
                  </a:cubicBezTo>
                  <a:cubicBezTo>
                    <a:pt x="10538" y="4251"/>
                    <a:pt x="10526" y="4251"/>
                    <a:pt x="10490" y="4263"/>
                  </a:cubicBezTo>
                  <a:cubicBezTo>
                    <a:pt x="10442" y="4263"/>
                    <a:pt x="10526" y="4239"/>
                    <a:pt x="10502" y="4239"/>
                  </a:cubicBezTo>
                  <a:cubicBezTo>
                    <a:pt x="10502" y="4227"/>
                    <a:pt x="10478" y="4227"/>
                    <a:pt x="10478" y="4227"/>
                  </a:cubicBezTo>
                  <a:lnTo>
                    <a:pt x="10502" y="4227"/>
                  </a:lnTo>
                  <a:cubicBezTo>
                    <a:pt x="10550" y="4215"/>
                    <a:pt x="10478" y="4215"/>
                    <a:pt x="10490" y="4215"/>
                  </a:cubicBezTo>
                  <a:cubicBezTo>
                    <a:pt x="10502" y="4204"/>
                    <a:pt x="10562" y="4192"/>
                    <a:pt x="10526" y="4192"/>
                  </a:cubicBezTo>
                  <a:lnTo>
                    <a:pt x="10514" y="4192"/>
                  </a:lnTo>
                  <a:cubicBezTo>
                    <a:pt x="10506" y="4192"/>
                    <a:pt x="10498" y="4197"/>
                    <a:pt x="10494" y="4197"/>
                  </a:cubicBezTo>
                  <a:cubicBezTo>
                    <a:pt x="10491" y="4197"/>
                    <a:pt x="10490" y="4196"/>
                    <a:pt x="10490" y="4192"/>
                  </a:cubicBezTo>
                  <a:lnTo>
                    <a:pt x="10502" y="4192"/>
                  </a:lnTo>
                  <a:cubicBezTo>
                    <a:pt x="10502" y="4192"/>
                    <a:pt x="10502" y="4180"/>
                    <a:pt x="10502" y="4180"/>
                  </a:cubicBezTo>
                  <a:lnTo>
                    <a:pt x="10514" y="4192"/>
                  </a:lnTo>
                  <a:cubicBezTo>
                    <a:pt x="10514" y="4192"/>
                    <a:pt x="10514" y="4180"/>
                    <a:pt x="10514" y="4180"/>
                  </a:cubicBezTo>
                  <a:cubicBezTo>
                    <a:pt x="10514" y="4180"/>
                    <a:pt x="10526" y="4168"/>
                    <a:pt x="10526" y="4168"/>
                  </a:cubicBezTo>
                  <a:cubicBezTo>
                    <a:pt x="10585" y="4156"/>
                    <a:pt x="10490" y="4168"/>
                    <a:pt x="10550" y="4144"/>
                  </a:cubicBezTo>
                  <a:lnTo>
                    <a:pt x="10502" y="4144"/>
                  </a:lnTo>
                  <a:cubicBezTo>
                    <a:pt x="10502" y="4144"/>
                    <a:pt x="10502" y="4144"/>
                    <a:pt x="10502" y="4156"/>
                  </a:cubicBezTo>
                  <a:cubicBezTo>
                    <a:pt x="10502" y="4144"/>
                    <a:pt x="10490" y="4144"/>
                    <a:pt x="10490" y="4144"/>
                  </a:cubicBezTo>
                  <a:lnTo>
                    <a:pt x="10490" y="4156"/>
                  </a:lnTo>
                  <a:lnTo>
                    <a:pt x="10466" y="4156"/>
                  </a:lnTo>
                  <a:cubicBezTo>
                    <a:pt x="10466" y="4156"/>
                    <a:pt x="10466" y="4144"/>
                    <a:pt x="10454" y="4144"/>
                  </a:cubicBezTo>
                  <a:lnTo>
                    <a:pt x="10466" y="4144"/>
                  </a:lnTo>
                  <a:cubicBezTo>
                    <a:pt x="10466" y="4144"/>
                    <a:pt x="10466" y="4144"/>
                    <a:pt x="10466" y="4132"/>
                  </a:cubicBezTo>
                  <a:lnTo>
                    <a:pt x="10454" y="4132"/>
                  </a:lnTo>
                  <a:lnTo>
                    <a:pt x="10466" y="4120"/>
                  </a:lnTo>
                  <a:lnTo>
                    <a:pt x="10454" y="4120"/>
                  </a:lnTo>
                  <a:cubicBezTo>
                    <a:pt x="10454" y="4120"/>
                    <a:pt x="10442" y="4120"/>
                    <a:pt x="10442" y="4108"/>
                  </a:cubicBezTo>
                  <a:cubicBezTo>
                    <a:pt x="10442" y="4096"/>
                    <a:pt x="10442" y="4096"/>
                    <a:pt x="10442" y="4096"/>
                  </a:cubicBezTo>
                  <a:cubicBezTo>
                    <a:pt x="10454" y="4096"/>
                    <a:pt x="10454" y="4084"/>
                    <a:pt x="10466" y="4084"/>
                  </a:cubicBezTo>
                  <a:lnTo>
                    <a:pt x="10442" y="4084"/>
                  </a:lnTo>
                  <a:cubicBezTo>
                    <a:pt x="10442" y="4084"/>
                    <a:pt x="10442" y="4084"/>
                    <a:pt x="10442" y="4073"/>
                  </a:cubicBezTo>
                  <a:lnTo>
                    <a:pt x="10454" y="4073"/>
                  </a:lnTo>
                  <a:cubicBezTo>
                    <a:pt x="10466" y="4073"/>
                    <a:pt x="10466" y="4084"/>
                    <a:pt x="10466" y="4084"/>
                  </a:cubicBezTo>
                  <a:lnTo>
                    <a:pt x="10478" y="4096"/>
                  </a:lnTo>
                  <a:cubicBezTo>
                    <a:pt x="10478" y="4096"/>
                    <a:pt x="10478" y="4084"/>
                    <a:pt x="10478" y="4084"/>
                  </a:cubicBezTo>
                  <a:cubicBezTo>
                    <a:pt x="10478" y="4073"/>
                    <a:pt x="10466" y="4073"/>
                    <a:pt x="10466" y="4073"/>
                  </a:cubicBezTo>
                  <a:cubicBezTo>
                    <a:pt x="10466" y="4061"/>
                    <a:pt x="10466" y="4061"/>
                    <a:pt x="10466" y="4049"/>
                  </a:cubicBezTo>
                  <a:cubicBezTo>
                    <a:pt x="10466" y="4040"/>
                    <a:pt x="10466" y="4032"/>
                    <a:pt x="10470" y="4032"/>
                  </a:cubicBezTo>
                  <a:cubicBezTo>
                    <a:pt x="10472" y="4032"/>
                    <a:pt x="10475" y="4033"/>
                    <a:pt x="10478" y="4037"/>
                  </a:cubicBezTo>
                  <a:lnTo>
                    <a:pt x="10478" y="4049"/>
                  </a:lnTo>
                  <a:lnTo>
                    <a:pt x="10490" y="4073"/>
                  </a:lnTo>
                  <a:cubicBezTo>
                    <a:pt x="10490" y="4049"/>
                    <a:pt x="10466" y="3989"/>
                    <a:pt x="10466" y="3942"/>
                  </a:cubicBezTo>
                  <a:lnTo>
                    <a:pt x="10466" y="3942"/>
                  </a:lnTo>
                  <a:cubicBezTo>
                    <a:pt x="10478" y="3965"/>
                    <a:pt x="10490" y="4001"/>
                    <a:pt x="10502" y="4037"/>
                  </a:cubicBezTo>
                  <a:lnTo>
                    <a:pt x="10514" y="4025"/>
                  </a:lnTo>
                  <a:lnTo>
                    <a:pt x="10526" y="4061"/>
                  </a:lnTo>
                  <a:cubicBezTo>
                    <a:pt x="10526" y="4050"/>
                    <a:pt x="10517" y="4023"/>
                    <a:pt x="10522" y="4023"/>
                  </a:cubicBezTo>
                  <a:lnTo>
                    <a:pt x="10522" y="4023"/>
                  </a:lnTo>
                  <a:cubicBezTo>
                    <a:pt x="10523" y="4023"/>
                    <a:pt x="10524" y="4023"/>
                    <a:pt x="10526" y="4025"/>
                  </a:cubicBezTo>
                  <a:cubicBezTo>
                    <a:pt x="10538" y="4061"/>
                    <a:pt x="10550" y="4049"/>
                    <a:pt x="10562" y="4096"/>
                  </a:cubicBezTo>
                  <a:cubicBezTo>
                    <a:pt x="10563" y="4097"/>
                    <a:pt x="10563" y="4098"/>
                    <a:pt x="10564" y="4098"/>
                  </a:cubicBezTo>
                  <a:cubicBezTo>
                    <a:pt x="10566" y="4098"/>
                    <a:pt x="10564" y="4089"/>
                    <a:pt x="10562" y="4081"/>
                  </a:cubicBezTo>
                  <a:lnTo>
                    <a:pt x="10562" y="4081"/>
                  </a:lnTo>
                  <a:cubicBezTo>
                    <a:pt x="10562" y="4066"/>
                    <a:pt x="10561" y="4064"/>
                    <a:pt x="10560" y="4064"/>
                  </a:cubicBezTo>
                  <a:cubicBezTo>
                    <a:pt x="10559" y="4064"/>
                    <a:pt x="10558" y="4064"/>
                    <a:pt x="10556" y="4064"/>
                  </a:cubicBezTo>
                  <a:cubicBezTo>
                    <a:pt x="10555" y="4064"/>
                    <a:pt x="10553" y="4064"/>
                    <a:pt x="10550" y="4061"/>
                  </a:cubicBezTo>
                  <a:cubicBezTo>
                    <a:pt x="10526" y="4013"/>
                    <a:pt x="10550" y="4037"/>
                    <a:pt x="10550" y="4013"/>
                  </a:cubicBezTo>
                  <a:cubicBezTo>
                    <a:pt x="10538" y="3989"/>
                    <a:pt x="10538" y="3930"/>
                    <a:pt x="10514" y="3882"/>
                  </a:cubicBezTo>
                  <a:lnTo>
                    <a:pt x="10526" y="3882"/>
                  </a:lnTo>
                  <a:cubicBezTo>
                    <a:pt x="10520" y="3865"/>
                    <a:pt x="10517" y="3860"/>
                    <a:pt x="10514" y="3860"/>
                  </a:cubicBezTo>
                  <a:cubicBezTo>
                    <a:pt x="10508" y="3860"/>
                    <a:pt x="10508" y="3887"/>
                    <a:pt x="10503" y="3887"/>
                  </a:cubicBezTo>
                  <a:cubicBezTo>
                    <a:pt x="10500" y="3887"/>
                    <a:pt x="10496" y="3880"/>
                    <a:pt x="10490" y="3858"/>
                  </a:cubicBezTo>
                  <a:cubicBezTo>
                    <a:pt x="10485" y="3858"/>
                    <a:pt x="10482" y="3860"/>
                    <a:pt x="10479" y="3860"/>
                  </a:cubicBezTo>
                  <a:cubicBezTo>
                    <a:pt x="10474" y="3860"/>
                    <a:pt x="10469" y="3856"/>
                    <a:pt x="10454" y="3834"/>
                  </a:cubicBezTo>
                  <a:lnTo>
                    <a:pt x="10454" y="3834"/>
                  </a:lnTo>
                  <a:lnTo>
                    <a:pt x="10478" y="3906"/>
                  </a:lnTo>
                  <a:cubicBezTo>
                    <a:pt x="10466" y="3894"/>
                    <a:pt x="10454" y="3858"/>
                    <a:pt x="10454" y="3846"/>
                  </a:cubicBezTo>
                  <a:lnTo>
                    <a:pt x="10442" y="3846"/>
                  </a:lnTo>
                  <a:cubicBezTo>
                    <a:pt x="10442" y="3834"/>
                    <a:pt x="10431" y="3834"/>
                    <a:pt x="10442" y="3823"/>
                  </a:cubicBezTo>
                  <a:cubicBezTo>
                    <a:pt x="10432" y="3812"/>
                    <a:pt x="10427" y="3809"/>
                    <a:pt x="10424" y="3809"/>
                  </a:cubicBezTo>
                  <a:lnTo>
                    <a:pt x="10424" y="3809"/>
                  </a:lnTo>
                  <a:cubicBezTo>
                    <a:pt x="10421" y="3809"/>
                    <a:pt x="10424" y="3816"/>
                    <a:pt x="10431" y="3823"/>
                  </a:cubicBezTo>
                  <a:cubicBezTo>
                    <a:pt x="10431" y="3846"/>
                    <a:pt x="10431" y="3846"/>
                    <a:pt x="10419" y="3846"/>
                  </a:cubicBezTo>
                  <a:cubicBezTo>
                    <a:pt x="10419" y="3858"/>
                    <a:pt x="10442" y="3894"/>
                    <a:pt x="10442" y="3906"/>
                  </a:cubicBezTo>
                  <a:cubicBezTo>
                    <a:pt x="10419" y="3894"/>
                    <a:pt x="10419" y="3906"/>
                    <a:pt x="10383" y="3858"/>
                  </a:cubicBezTo>
                  <a:cubicBezTo>
                    <a:pt x="10383" y="3846"/>
                    <a:pt x="10371" y="3823"/>
                    <a:pt x="10371" y="3823"/>
                  </a:cubicBezTo>
                  <a:cubicBezTo>
                    <a:pt x="10369" y="3821"/>
                    <a:pt x="10368" y="3820"/>
                    <a:pt x="10367" y="3820"/>
                  </a:cubicBezTo>
                  <a:lnTo>
                    <a:pt x="10367" y="3820"/>
                  </a:lnTo>
                  <a:cubicBezTo>
                    <a:pt x="10362" y="3820"/>
                    <a:pt x="10373" y="3850"/>
                    <a:pt x="10383" y="3870"/>
                  </a:cubicBezTo>
                  <a:cubicBezTo>
                    <a:pt x="10383" y="3870"/>
                    <a:pt x="10383" y="3870"/>
                    <a:pt x="10371" y="3882"/>
                  </a:cubicBezTo>
                  <a:cubicBezTo>
                    <a:pt x="10371" y="3858"/>
                    <a:pt x="10359" y="3846"/>
                    <a:pt x="10359" y="3846"/>
                  </a:cubicBezTo>
                  <a:cubicBezTo>
                    <a:pt x="10359" y="3834"/>
                    <a:pt x="10347" y="3834"/>
                    <a:pt x="10347" y="3834"/>
                  </a:cubicBezTo>
                  <a:lnTo>
                    <a:pt x="10347" y="3834"/>
                  </a:lnTo>
                  <a:cubicBezTo>
                    <a:pt x="10359" y="3882"/>
                    <a:pt x="10347" y="3858"/>
                    <a:pt x="10347" y="3882"/>
                  </a:cubicBezTo>
                  <a:cubicBezTo>
                    <a:pt x="10353" y="3888"/>
                    <a:pt x="10356" y="3891"/>
                    <a:pt x="10358" y="3891"/>
                  </a:cubicBezTo>
                  <a:cubicBezTo>
                    <a:pt x="10359" y="3891"/>
                    <a:pt x="10359" y="3888"/>
                    <a:pt x="10359" y="3882"/>
                  </a:cubicBezTo>
                  <a:cubicBezTo>
                    <a:pt x="10368" y="3909"/>
                    <a:pt x="10370" y="3942"/>
                    <a:pt x="10366" y="3942"/>
                  </a:cubicBezTo>
                  <a:cubicBezTo>
                    <a:pt x="10364" y="3942"/>
                    <a:pt x="10362" y="3939"/>
                    <a:pt x="10359" y="3930"/>
                  </a:cubicBezTo>
                  <a:cubicBezTo>
                    <a:pt x="10359" y="3906"/>
                    <a:pt x="10335" y="3882"/>
                    <a:pt x="10347" y="3870"/>
                  </a:cubicBezTo>
                  <a:cubicBezTo>
                    <a:pt x="10339" y="3857"/>
                    <a:pt x="10335" y="3852"/>
                    <a:pt x="10334" y="3852"/>
                  </a:cubicBezTo>
                  <a:lnTo>
                    <a:pt x="10334" y="3852"/>
                  </a:lnTo>
                  <a:cubicBezTo>
                    <a:pt x="10330" y="3852"/>
                    <a:pt x="10348" y="3897"/>
                    <a:pt x="10341" y="3897"/>
                  </a:cubicBezTo>
                  <a:cubicBezTo>
                    <a:pt x="10339" y="3897"/>
                    <a:pt x="10338" y="3896"/>
                    <a:pt x="10335" y="3894"/>
                  </a:cubicBezTo>
                  <a:lnTo>
                    <a:pt x="10323" y="3870"/>
                  </a:lnTo>
                  <a:cubicBezTo>
                    <a:pt x="10312" y="3836"/>
                    <a:pt x="10322" y="3856"/>
                    <a:pt x="10313" y="3837"/>
                  </a:cubicBezTo>
                  <a:lnTo>
                    <a:pt x="10313" y="3837"/>
                  </a:lnTo>
                  <a:cubicBezTo>
                    <a:pt x="10318" y="3822"/>
                    <a:pt x="10335" y="3817"/>
                    <a:pt x="10335" y="3787"/>
                  </a:cubicBezTo>
                  <a:lnTo>
                    <a:pt x="10300" y="3775"/>
                  </a:lnTo>
                  <a:cubicBezTo>
                    <a:pt x="10288" y="3823"/>
                    <a:pt x="10228" y="3787"/>
                    <a:pt x="10240" y="3882"/>
                  </a:cubicBezTo>
                  <a:cubicBezTo>
                    <a:pt x="10240" y="3882"/>
                    <a:pt x="10240" y="3882"/>
                    <a:pt x="10240" y="3906"/>
                  </a:cubicBezTo>
                  <a:lnTo>
                    <a:pt x="10240" y="3918"/>
                  </a:lnTo>
                  <a:cubicBezTo>
                    <a:pt x="10228" y="3894"/>
                    <a:pt x="10216" y="3894"/>
                    <a:pt x="10192" y="3870"/>
                  </a:cubicBezTo>
                  <a:lnTo>
                    <a:pt x="10192" y="3870"/>
                  </a:lnTo>
                  <a:cubicBezTo>
                    <a:pt x="10204" y="3882"/>
                    <a:pt x="10204" y="3882"/>
                    <a:pt x="10216" y="3906"/>
                  </a:cubicBezTo>
                  <a:cubicBezTo>
                    <a:pt x="10225" y="3942"/>
                    <a:pt x="10234" y="3958"/>
                    <a:pt x="10233" y="3958"/>
                  </a:cubicBezTo>
                  <a:cubicBezTo>
                    <a:pt x="10232" y="3958"/>
                    <a:pt x="10231" y="3956"/>
                    <a:pt x="10228" y="3953"/>
                  </a:cubicBezTo>
                  <a:cubicBezTo>
                    <a:pt x="10221" y="3939"/>
                    <a:pt x="10218" y="3933"/>
                    <a:pt x="10214" y="3926"/>
                  </a:cubicBezTo>
                  <a:lnTo>
                    <a:pt x="10214" y="3926"/>
                  </a:lnTo>
                  <a:cubicBezTo>
                    <a:pt x="10216" y="3934"/>
                    <a:pt x="10216" y="3942"/>
                    <a:pt x="10216" y="3942"/>
                  </a:cubicBezTo>
                  <a:cubicBezTo>
                    <a:pt x="10204" y="3930"/>
                    <a:pt x="10192" y="3930"/>
                    <a:pt x="10181" y="3906"/>
                  </a:cubicBezTo>
                  <a:cubicBezTo>
                    <a:pt x="10181" y="3902"/>
                    <a:pt x="10182" y="3901"/>
                    <a:pt x="10184" y="3901"/>
                  </a:cubicBezTo>
                  <a:cubicBezTo>
                    <a:pt x="10187" y="3901"/>
                    <a:pt x="10192" y="3906"/>
                    <a:pt x="10192" y="3906"/>
                  </a:cubicBezTo>
                  <a:cubicBezTo>
                    <a:pt x="10192" y="3894"/>
                    <a:pt x="10181" y="3882"/>
                    <a:pt x="10169" y="3870"/>
                  </a:cubicBezTo>
                  <a:cubicBezTo>
                    <a:pt x="10157" y="3858"/>
                    <a:pt x="10157" y="3834"/>
                    <a:pt x="10157" y="3823"/>
                  </a:cubicBezTo>
                  <a:cubicBezTo>
                    <a:pt x="10145" y="3846"/>
                    <a:pt x="10157" y="3906"/>
                    <a:pt x="10157" y="3930"/>
                  </a:cubicBezTo>
                  <a:cubicBezTo>
                    <a:pt x="10149" y="3922"/>
                    <a:pt x="10135" y="3892"/>
                    <a:pt x="10131" y="3881"/>
                  </a:cubicBezTo>
                  <a:lnTo>
                    <a:pt x="10131" y="3881"/>
                  </a:lnTo>
                  <a:cubicBezTo>
                    <a:pt x="10132" y="3881"/>
                    <a:pt x="10132" y="3881"/>
                    <a:pt x="10133" y="3882"/>
                  </a:cubicBezTo>
                  <a:cubicBezTo>
                    <a:pt x="10131" y="3878"/>
                    <a:pt x="10130" y="3876"/>
                    <a:pt x="10130" y="3876"/>
                  </a:cubicBezTo>
                  <a:lnTo>
                    <a:pt x="10130" y="3876"/>
                  </a:lnTo>
                  <a:cubicBezTo>
                    <a:pt x="10129" y="3876"/>
                    <a:pt x="10130" y="3878"/>
                    <a:pt x="10131" y="3881"/>
                  </a:cubicBezTo>
                  <a:lnTo>
                    <a:pt x="10131" y="3881"/>
                  </a:lnTo>
                  <a:cubicBezTo>
                    <a:pt x="10131" y="3881"/>
                    <a:pt x="10131" y="3881"/>
                    <a:pt x="10131" y="3881"/>
                  </a:cubicBezTo>
                  <a:lnTo>
                    <a:pt x="10131" y="3881"/>
                  </a:lnTo>
                  <a:cubicBezTo>
                    <a:pt x="10125" y="3881"/>
                    <a:pt x="10129" y="3920"/>
                    <a:pt x="10131" y="3941"/>
                  </a:cubicBezTo>
                  <a:lnTo>
                    <a:pt x="10131" y="3941"/>
                  </a:lnTo>
                  <a:cubicBezTo>
                    <a:pt x="10085" y="3930"/>
                    <a:pt x="10061" y="3941"/>
                    <a:pt x="10002" y="3894"/>
                  </a:cubicBezTo>
                  <a:lnTo>
                    <a:pt x="10002" y="3894"/>
                  </a:lnTo>
                  <a:lnTo>
                    <a:pt x="10026" y="3965"/>
                  </a:lnTo>
                  <a:lnTo>
                    <a:pt x="10002" y="3930"/>
                  </a:lnTo>
                  <a:cubicBezTo>
                    <a:pt x="9993" y="3925"/>
                    <a:pt x="9985" y="3923"/>
                    <a:pt x="9978" y="3923"/>
                  </a:cubicBezTo>
                  <a:cubicBezTo>
                    <a:pt x="9949" y="3923"/>
                    <a:pt x="9938" y="3958"/>
                    <a:pt x="9919" y="3977"/>
                  </a:cubicBezTo>
                  <a:cubicBezTo>
                    <a:pt x="9917" y="3979"/>
                    <a:pt x="9916" y="3979"/>
                    <a:pt x="9915" y="3979"/>
                  </a:cubicBezTo>
                  <a:cubicBezTo>
                    <a:pt x="9904" y="3979"/>
                    <a:pt x="9893" y="3940"/>
                    <a:pt x="9883" y="3930"/>
                  </a:cubicBezTo>
                  <a:cubicBezTo>
                    <a:pt x="9859" y="3930"/>
                    <a:pt x="9883" y="4001"/>
                    <a:pt x="9871" y="4025"/>
                  </a:cubicBezTo>
                  <a:cubicBezTo>
                    <a:pt x="9859" y="4001"/>
                    <a:pt x="9847" y="3953"/>
                    <a:pt x="9835" y="3953"/>
                  </a:cubicBezTo>
                  <a:lnTo>
                    <a:pt x="9835" y="3953"/>
                  </a:lnTo>
                  <a:cubicBezTo>
                    <a:pt x="9835" y="3973"/>
                    <a:pt x="9843" y="3992"/>
                    <a:pt x="9840" y="3992"/>
                  </a:cubicBezTo>
                  <a:cubicBezTo>
                    <a:pt x="9839" y="3992"/>
                    <a:pt x="9837" y="3991"/>
                    <a:pt x="9835" y="3989"/>
                  </a:cubicBezTo>
                  <a:lnTo>
                    <a:pt x="9835" y="3977"/>
                  </a:lnTo>
                  <a:cubicBezTo>
                    <a:pt x="9831" y="3968"/>
                    <a:pt x="9828" y="3966"/>
                    <a:pt x="9826" y="3966"/>
                  </a:cubicBezTo>
                  <a:cubicBezTo>
                    <a:pt x="9823" y="3966"/>
                    <a:pt x="9821" y="3969"/>
                    <a:pt x="9818" y="3969"/>
                  </a:cubicBezTo>
                  <a:cubicBezTo>
                    <a:pt x="9816" y="3969"/>
                    <a:pt x="9814" y="3968"/>
                    <a:pt x="9811" y="3965"/>
                  </a:cubicBezTo>
                  <a:cubicBezTo>
                    <a:pt x="9788" y="3977"/>
                    <a:pt x="9788" y="4025"/>
                    <a:pt x="9811" y="4096"/>
                  </a:cubicBezTo>
                  <a:cubicBezTo>
                    <a:pt x="9788" y="4096"/>
                    <a:pt x="9776" y="4037"/>
                    <a:pt x="9776" y="4025"/>
                  </a:cubicBezTo>
                  <a:lnTo>
                    <a:pt x="9776" y="4025"/>
                  </a:lnTo>
                  <a:cubicBezTo>
                    <a:pt x="9778" y="4027"/>
                    <a:pt x="9779" y="4028"/>
                    <a:pt x="9780" y="4028"/>
                  </a:cubicBezTo>
                  <a:cubicBezTo>
                    <a:pt x="9783" y="4028"/>
                    <a:pt x="9774" y="4009"/>
                    <a:pt x="9764" y="3989"/>
                  </a:cubicBezTo>
                  <a:cubicBezTo>
                    <a:pt x="9764" y="4001"/>
                    <a:pt x="9764" y="4010"/>
                    <a:pt x="9761" y="4010"/>
                  </a:cubicBezTo>
                  <a:cubicBezTo>
                    <a:pt x="9758" y="4010"/>
                    <a:pt x="9752" y="4001"/>
                    <a:pt x="9740" y="3977"/>
                  </a:cubicBezTo>
                  <a:cubicBezTo>
                    <a:pt x="9740" y="3988"/>
                    <a:pt x="9730" y="3989"/>
                    <a:pt x="9737" y="4015"/>
                  </a:cubicBezTo>
                  <a:lnTo>
                    <a:pt x="9737" y="4015"/>
                  </a:lnTo>
                  <a:cubicBezTo>
                    <a:pt x="9737" y="4015"/>
                    <a:pt x="9737" y="4015"/>
                    <a:pt x="9737" y="4015"/>
                  </a:cubicBezTo>
                  <a:lnTo>
                    <a:pt x="9737" y="4015"/>
                  </a:lnTo>
                  <a:cubicBezTo>
                    <a:pt x="9740" y="4015"/>
                    <a:pt x="9752" y="4032"/>
                    <a:pt x="9752" y="4049"/>
                  </a:cubicBezTo>
                  <a:cubicBezTo>
                    <a:pt x="9748" y="4045"/>
                    <a:pt x="9744" y="4045"/>
                    <a:pt x="9740" y="4045"/>
                  </a:cubicBezTo>
                  <a:lnTo>
                    <a:pt x="9740" y="4045"/>
                  </a:lnTo>
                  <a:cubicBezTo>
                    <a:pt x="9731" y="4045"/>
                    <a:pt x="9720" y="4045"/>
                    <a:pt x="9704" y="4013"/>
                  </a:cubicBezTo>
                  <a:cubicBezTo>
                    <a:pt x="9669" y="4037"/>
                    <a:pt x="9621" y="4049"/>
                    <a:pt x="9573" y="4073"/>
                  </a:cubicBezTo>
                  <a:cubicBezTo>
                    <a:pt x="9585" y="4096"/>
                    <a:pt x="9585" y="4084"/>
                    <a:pt x="9597" y="4096"/>
                  </a:cubicBezTo>
                  <a:cubicBezTo>
                    <a:pt x="9597" y="4107"/>
                    <a:pt x="9595" y="4111"/>
                    <a:pt x="9592" y="4111"/>
                  </a:cubicBezTo>
                  <a:cubicBezTo>
                    <a:pt x="9589" y="4111"/>
                    <a:pt x="9584" y="4106"/>
                    <a:pt x="9583" y="4106"/>
                  </a:cubicBezTo>
                  <a:lnTo>
                    <a:pt x="9583" y="4106"/>
                  </a:lnTo>
                  <a:cubicBezTo>
                    <a:pt x="9581" y="4106"/>
                    <a:pt x="9581" y="4109"/>
                    <a:pt x="9585" y="4120"/>
                  </a:cubicBezTo>
                  <a:lnTo>
                    <a:pt x="9573" y="4084"/>
                  </a:lnTo>
                  <a:cubicBezTo>
                    <a:pt x="9561" y="4096"/>
                    <a:pt x="9573" y="4144"/>
                    <a:pt x="9573" y="4180"/>
                  </a:cubicBezTo>
                  <a:cubicBezTo>
                    <a:pt x="9561" y="4144"/>
                    <a:pt x="9549" y="4156"/>
                    <a:pt x="9549" y="4132"/>
                  </a:cubicBezTo>
                  <a:cubicBezTo>
                    <a:pt x="9549" y="4133"/>
                    <a:pt x="9549" y="4133"/>
                    <a:pt x="9549" y="4133"/>
                  </a:cubicBezTo>
                  <a:cubicBezTo>
                    <a:pt x="9543" y="4133"/>
                    <a:pt x="9479" y="4034"/>
                    <a:pt x="9477" y="4034"/>
                  </a:cubicBezTo>
                  <a:lnTo>
                    <a:pt x="9477" y="4034"/>
                  </a:lnTo>
                  <a:cubicBezTo>
                    <a:pt x="9477" y="4034"/>
                    <a:pt x="9477" y="4035"/>
                    <a:pt x="9478" y="4037"/>
                  </a:cubicBezTo>
                  <a:lnTo>
                    <a:pt x="9549" y="4168"/>
                  </a:lnTo>
                  <a:cubicBezTo>
                    <a:pt x="9555" y="4174"/>
                    <a:pt x="9555" y="4174"/>
                    <a:pt x="9554" y="4174"/>
                  </a:cubicBezTo>
                  <a:cubicBezTo>
                    <a:pt x="9552" y="4174"/>
                    <a:pt x="9549" y="4174"/>
                    <a:pt x="9549" y="4180"/>
                  </a:cubicBezTo>
                  <a:cubicBezTo>
                    <a:pt x="9538" y="4156"/>
                    <a:pt x="9514" y="4132"/>
                    <a:pt x="9502" y="4132"/>
                  </a:cubicBezTo>
                  <a:cubicBezTo>
                    <a:pt x="9490" y="4108"/>
                    <a:pt x="9502" y="4108"/>
                    <a:pt x="9502" y="4108"/>
                  </a:cubicBezTo>
                  <a:cubicBezTo>
                    <a:pt x="9478" y="4049"/>
                    <a:pt x="9466" y="4073"/>
                    <a:pt x="9454" y="4025"/>
                  </a:cubicBezTo>
                  <a:lnTo>
                    <a:pt x="9454" y="4025"/>
                  </a:lnTo>
                  <a:cubicBezTo>
                    <a:pt x="9442" y="4037"/>
                    <a:pt x="9466" y="4049"/>
                    <a:pt x="9478" y="4073"/>
                  </a:cubicBezTo>
                  <a:lnTo>
                    <a:pt x="9454" y="4073"/>
                  </a:lnTo>
                  <a:lnTo>
                    <a:pt x="9478" y="4084"/>
                  </a:lnTo>
                  <a:cubicBezTo>
                    <a:pt x="9478" y="4094"/>
                    <a:pt x="9486" y="4127"/>
                    <a:pt x="9476" y="4127"/>
                  </a:cubicBezTo>
                  <a:cubicBezTo>
                    <a:pt x="9474" y="4127"/>
                    <a:pt x="9471" y="4125"/>
                    <a:pt x="9466" y="4120"/>
                  </a:cubicBezTo>
                  <a:lnTo>
                    <a:pt x="9466" y="4120"/>
                  </a:lnTo>
                  <a:lnTo>
                    <a:pt x="9490" y="4180"/>
                  </a:lnTo>
                  <a:cubicBezTo>
                    <a:pt x="9482" y="4163"/>
                    <a:pt x="9478" y="4158"/>
                    <a:pt x="9476" y="4158"/>
                  </a:cubicBezTo>
                  <a:cubicBezTo>
                    <a:pt x="9472" y="4158"/>
                    <a:pt x="9473" y="4170"/>
                    <a:pt x="9469" y="4170"/>
                  </a:cubicBezTo>
                  <a:cubicBezTo>
                    <a:pt x="9469" y="4170"/>
                    <a:pt x="9468" y="4169"/>
                    <a:pt x="9466" y="4168"/>
                  </a:cubicBezTo>
                  <a:lnTo>
                    <a:pt x="9454" y="4144"/>
                  </a:lnTo>
                  <a:cubicBezTo>
                    <a:pt x="9442" y="4144"/>
                    <a:pt x="9442" y="4132"/>
                    <a:pt x="9430" y="4120"/>
                  </a:cubicBezTo>
                  <a:cubicBezTo>
                    <a:pt x="9423" y="4109"/>
                    <a:pt x="9421" y="4106"/>
                    <a:pt x="9422" y="4106"/>
                  </a:cubicBezTo>
                  <a:lnTo>
                    <a:pt x="9422" y="4106"/>
                  </a:lnTo>
                  <a:cubicBezTo>
                    <a:pt x="9423" y="4106"/>
                    <a:pt x="9426" y="4111"/>
                    <a:pt x="9427" y="4111"/>
                  </a:cubicBezTo>
                  <a:cubicBezTo>
                    <a:pt x="9428" y="4111"/>
                    <a:pt x="9426" y="4107"/>
                    <a:pt x="9419" y="4096"/>
                  </a:cubicBezTo>
                  <a:lnTo>
                    <a:pt x="9407" y="4084"/>
                  </a:lnTo>
                  <a:lnTo>
                    <a:pt x="9407" y="4084"/>
                  </a:lnTo>
                  <a:cubicBezTo>
                    <a:pt x="9419" y="4108"/>
                    <a:pt x="9419" y="4132"/>
                    <a:pt x="9442" y="4144"/>
                  </a:cubicBezTo>
                  <a:cubicBezTo>
                    <a:pt x="9454" y="4192"/>
                    <a:pt x="9466" y="4227"/>
                    <a:pt x="9454" y="4239"/>
                  </a:cubicBezTo>
                  <a:cubicBezTo>
                    <a:pt x="9419" y="4204"/>
                    <a:pt x="9442" y="4192"/>
                    <a:pt x="9419" y="4156"/>
                  </a:cubicBezTo>
                  <a:cubicBezTo>
                    <a:pt x="9417" y="4155"/>
                    <a:pt x="9416" y="4155"/>
                    <a:pt x="9414" y="4155"/>
                  </a:cubicBezTo>
                  <a:cubicBezTo>
                    <a:pt x="9389" y="4155"/>
                    <a:pt x="9453" y="4275"/>
                    <a:pt x="9430" y="4275"/>
                  </a:cubicBezTo>
                  <a:cubicBezTo>
                    <a:pt x="9429" y="4273"/>
                    <a:pt x="9428" y="4273"/>
                    <a:pt x="9427" y="4273"/>
                  </a:cubicBezTo>
                  <a:lnTo>
                    <a:pt x="9427" y="4273"/>
                  </a:lnTo>
                  <a:cubicBezTo>
                    <a:pt x="9421" y="4273"/>
                    <a:pt x="9429" y="4300"/>
                    <a:pt x="9419" y="4311"/>
                  </a:cubicBezTo>
                  <a:cubicBezTo>
                    <a:pt x="9407" y="4287"/>
                    <a:pt x="9395" y="4287"/>
                    <a:pt x="9383" y="4263"/>
                  </a:cubicBezTo>
                  <a:lnTo>
                    <a:pt x="9371" y="4239"/>
                  </a:lnTo>
                  <a:cubicBezTo>
                    <a:pt x="9371" y="4239"/>
                    <a:pt x="9362" y="4239"/>
                    <a:pt x="9353" y="4225"/>
                  </a:cubicBezTo>
                  <a:lnTo>
                    <a:pt x="9353" y="4225"/>
                  </a:lnTo>
                  <a:cubicBezTo>
                    <a:pt x="9367" y="4253"/>
                    <a:pt x="9347" y="4265"/>
                    <a:pt x="9347" y="4287"/>
                  </a:cubicBezTo>
                  <a:lnTo>
                    <a:pt x="9371" y="4311"/>
                  </a:lnTo>
                  <a:cubicBezTo>
                    <a:pt x="9371" y="4330"/>
                    <a:pt x="9371" y="4350"/>
                    <a:pt x="9364" y="4350"/>
                  </a:cubicBezTo>
                  <a:cubicBezTo>
                    <a:pt x="9363" y="4350"/>
                    <a:pt x="9361" y="4349"/>
                    <a:pt x="9359" y="4346"/>
                  </a:cubicBezTo>
                  <a:lnTo>
                    <a:pt x="9359" y="4346"/>
                  </a:lnTo>
                  <a:cubicBezTo>
                    <a:pt x="9347" y="4370"/>
                    <a:pt x="9371" y="4394"/>
                    <a:pt x="9383" y="4430"/>
                  </a:cubicBezTo>
                  <a:cubicBezTo>
                    <a:pt x="9359" y="4406"/>
                    <a:pt x="9335" y="4370"/>
                    <a:pt x="9323" y="4334"/>
                  </a:cubicBezTo>
                  <a:lnTo>
                    <a:pt x="9323" y="4334"/>
                  </a:lnTo>
                  <a:cubicBezTo>
                    <a:pt x="9329" y="4346"/>
                    <a:pt x="9332" y="4349"/>
                    <a:pt x="9335" y="4349"/>
                  </a:cubicBezTo>
                  <a:cubicBezTo>
                    <a:pt x="9338" y="4349"/>
                    <a:pt x="9341" y="4346"/>
                    <a:pt x="9347" y="4346"/>
                  </a:cubicBezTo>
                  <a:cubicBezTo>
                    <a:pt x="9347" y="4313"/>
                    <a:pt x="9327" y="4250"/>
                    <a:pt x="9342" y="4250"/>
                  </a:cubicBezTo>
                  <a:cubicBezTo>
                    <a:pt x="9344" y="4250"/>
                    <a:pt x="9345" y="4250"/>
                    <a:pt x="9347" y="4251"/>
                  </a:cubicBezTo>
                  <a:cubicBezTo>
                    <a:pt x="9332" y="4225"/>
                    <a:pt x="9325" y="4216"/>
                    <a:pt x="9322" y="4216"/>
                  </a:cubicBezTo>
                  <a:lnTo>
                    <a:pt x="9322" y="4216"/>
                  </a:lnTo>
                  <a:cubicBezTo>
                    <a:pt x="9317" y="4216"/>
                    <a:pt x="9324" y="4243"/>
                    <a:pt x="9317" y="4243"/>
                  </a:cubicBezTo>
                  <a:cubicBezTo>
                    <a:pt x="9316" y="4243"/>
                    <a:pt x="9314" y="4242"/>
                    <a:pt x="9311" y="4239"/>
                  </a:cubicBezTo>
                  <a:cubicBezTo>
                    <a:pt x="9311" y="4227"/>
                    <a:pt x="9311" y="4227"/>
                    <a:pt x="9311" y="4227"/>
                  </a:cubicBezTo>
                  <a:cubicBezTo>
                    <a:pt x="9311" y="4215"/>
                    <a:pt x="9311" y="4204"/>
                    <a:pt x="9288" y="4156"/>
                  </a:cubicBezTo>
                  <a:lnTo>
                    <a:pt x="9288" y="4156"/>
                  </a:lnTo>
                  <a:cubicBezTo>
                    <a:pt x="9288" y="4166"/>
                    <a:pt x="9314" y="4220"/>
                    <a:pt x="9306" y="4220"/>
                  </a:cubicBezTo>
                  <a:cubicBezTo>
                    <a:pt x="9305" y="4220"/>
                    <a:pt x="9303" y="4219"/>
                    <a:pt x="9299" y="4215"/>
                  </a:cubicBezTo>
                  <a:cubicBezTo>
                    <a:pt x="9299" y="4219"/>
                    <a:pt x="9298" y="4221"/>
                    <a:pt x="9297" y="4221"/>
                  </a:cubicBezTo>
                  <a:cubicBezTo>
                    <a:pt x="9288" y="4221"/>
                    <a:pt x="9262" y="4180"/>
                    <a:pt x="9252" y="4180"/>
                  </a:cubicBezTo>
                  <a:lnTo>
                    <a:pt x="9252" y="4180"/>
                  </a:lnTo>
                  <a:cubicBezTo>
                    <a:pt x="9264" y="4215"/>
                    <a:pt x="9299" y="4275"/>
                    <a:pt x="9276" y="4275"/>
                  </a:cubicBezTo>
                  <a:lnTo>
                    <a:pt x="9264" y="4227"/>
                  </a:lnTo>
                  <a:lnTo>
                    <a:pt x="9264" y="4227"/>
                  </a:lnTo>
                  <a:cubicBezTo>
                    <a:pt x="9240" y="4227"/>
                    <a:pt x="9288" y="4287"/>
                    <a:pt x="9276" y="4299"/>
                  </a:cubicBezTo>
                  <a:cubicBezTo>
                    <a:pt x="9276" y="4299"/>
                    <a:pt x="9285" y="4336"/>
                    <a:pt x="9295" y="4336"/>
                  </a:cubicBezTo>
                  <a:cubicBezTo>
                    <a:pt x="9297" y="4336"/>
                    <a:pt x="9298" y="4336"/>
                    <a:pt x="9299" y="4334"/>
                  </a:cubicBezTo>
                  <a:lnTo>
                    <a:pt x="9299" y="4334"/>
                  </a:lnTo>
                  <a:cubicBezTo>
                    <a:pt x="9311" y="4358"/>
                    <a:pt x="9299" y="4370"/>
                    <a:pt x="9288" y="4370"/>
                  </a:cubicBezTo>
                  <a:cubicBezTo>
                    <a:pt x="9288" y="4370"/>
                    <a:pt x="9299" y="4382"/>
                    <a:pt x="9299" y="4394"/>
                  </a:cubicBezTo>
                  <a:cubicBezTo>
                    <a:pt x="9306" y="4398"/>
                    <a:pt x="9310" y="4400"/>
                    <a:pt x="9312" y="4400"/>
                  </a:cubicBezTo>
                  <a:cubicBezTo>
                    <a:pt x="9321" y="4400"/>
                    <a:pt x="9314" y="4382"/>
                    <a:pt x="9320" y="4382"/>
                  </a:cubicBezTo>
                  <a:lnTo>
                    <a:pt x="9320" y="4382"/>
                  </a:lnTo>
                  <a:cubicBezTo>
                    <a:pt x="9322" y="4382"/>
                    <a:pt x="9326" y="4385"/>
                    <a:pt x="9335" y="4394"/>
                  </a:cubicBezTo>
                  <a:lnTo>
                    <a:pt x="9311" y="4346"/>
                  </a:lnTo>
                  <a:lnTo>
                    <a:pt x="9311" y="4346"/>
                  </a:lnTo>
                  <a:cubicBezTo>
                    <a:pt x="9323" y="4358"/>
                    <a:pt x="9347" y="4394"/>
                    <a:pt x="9359" y="4418"/>
                  </a:cubicBezTo>
                  <a:cubicBezTo>
                    <a:pt x="9373" y="4435"/>
                    <a:pt x="9377" y="4441"/>
                    <a:pt x="9376" y="4441"/>
                  </a:cubicBezTo>
                  <a:cubicBezTo>
                    <a:pt x="9375" y="4441"/>
                    <a:pt x="9365" y="4431"/>
                    <a:pt x="9361" y="4431"/>
                  </a:cubicBezTo>
                  <a:lnTo>
                    <a:pt x="9361" y="4431"/>
                  </a:lnTo>
                  <a:cubicBezTo>
                    <a:pt x="9359" y="4431"/>
                    <a:pt x="9360" y="4436"/>
                    <a:pt x="9371" y="4454"/>
                  </a:cubicBezTo>
                  <a:lnTo>
                    <a:pt x="9371" y="4442"/>
                  </a:lnTo>
                  <a:cubicBezTo>
                    <a:pt x="9407" y="4489"/>
                    <a:pt x="9383" y="4489"/>
                    <a:pt x="9371" y="4489"/>
                  </a:cubicBezTo>
                  <a:cubicBezTo>
                    <a:pt x="9359" y="4477"/>
                    <a:pt x="9347" y="4477"/>
                    <a:pt x="9323" y="4442"/>
                  </a:cubicBezTo>
                  <a:lnTo>
                    <a:pt x="9323" y="4418"/>
                  </a:lnTo>
                  <a:cubicBezTo>
                    <a:pt x="9319" y="4413"/>
                    <a:pt x="9316" y="4411"/>
                    <a:pt x="9314" y="4411"/>
                  </a:cubicBezTo>
                  <a:lnTo>
                    <a:pt x="9314" y="4411"/>
                  </a:lnTo>
                  <a:cubicBezTo>
                    <a:pt x="9307" y="4411"/>
                    <a:pt x="9321" y="4444"/>
                    <a:pt x="9311" y="4454"/>
                  </a:cubicBezTo>
                  <a:cubicBezTo>
                    <a:pt x="9311" y="4442"/>
                    <a:pt x="9311" y="4442"/>
                    <a:pt x="9311" y="4442"/>
                  </a:cubicBezTo>
                  <a:lnTo>
                    <a:pt x="9299" y="4442"/>
                  </a:lnTo>
                  <a:cubicBezTo>
                    <a:pt x="9299" y="4442"/>
                    <a:pt x="9299" y="4457"/>
                    <a:pt x="9293" y="4457"/>
                  </a:cubicBezTo>
                  <a:cubicBezTo>
                    <a:pt x="9292" y="4457"/>
                    <a:pt x="9290" y="4456"/>
                    <a:pt x="9288" y="4454"/>
                  </a:cubicBezTo>
                  <a:lnTo>
                    <a:pt x="9288" y="4454"/>
                  </a:lnTo>
                  <a:lnTo>
                    <a:pt x="9299" y="4477"/>
                  </a:lnTo>
                  <a:lnTo>
                    <a:pt x="9299" y="4465"/>
                  </a:lnTo>
                  <a:cubicBezTo>
                    <a:pt x="9299" y="4465"/>
                    <a:pt x="9323" y="4477"/>
                    <a:pt x="9323" y="4501"/>
                  </a:cubicBezTo>
                  <a:cubicBezTo>
                    <a:pt x="9323" y="4506"/>
                    <a:pt x="9322" y="4508"/>
                    <a:pt x="9320" y="4508"/>
                  </a:cubicBezTo>
                  <a:cubicBezTo>
                    <a:pt x="9310" y="4508"/>
                    <a:pt x="9285" y="4473"/>
                    <a:pt x="9276" y="4454"/>
                  </a:cubicBezTo>
                  <a:cubicBezTo>
                    <a:pt x="9265" y="4433"/>
                    <a:pt x="9266" y="4428"/>
                    <a:pt x="9270" y="4428"/>
                  </a:cubicBezTo>
                  <a:cubicBezTo>
                    <a:pt x="9274" y="4428"/>
                    <a:pt x="9282" y="4432"/>
                    <a:pt x="9285" y="4432"/>
                  </a:cubicBezTo>
                  <a:cubicBezTo>
                    <a:pt x="9287" y="4432"/>
                    <a:pt x="9288" y="4432"/>
                    <a:pt x="9288" y="4430"/>
                  </a:cubicBezTo>
                  <a:cubicBezTo>
                    <a:pt x="9274" y="4412"/>
                    <a:pt x="9268" y="4408"/>
                    <a:pt x="9263" y="4408"/>
                  </a:cubicBezTo>
                  <a:cubicBezTo>
                    <a:pt x="9258" y="4408"/>
                    <a:pt x="9256" y="4413"/>
                    <a:pt x="9252" y="4413"/>
                  </a:cubicBezTo>
                  <a:cubicBezTo>
                    <a:pt x="9249" y="4413"/>
                    <a:pt x="9245" y="4411"/>
                    <a:pt x="9240" y="4406"/>
                  </a:cubicBezTo>
                  <a:cubicBezTo>
                    <a:pt x="9216" y="4358"/>
                    <a:pt x="9252" y="4394"/>
                    <a:pt x="9228" y="4358"/>
                  </a:cubicBezTo>
                  <a:cubicBezTo>
                    <a:pt x="9226" y="4357"/>
                    <a:pt x="9225" y="4356"/>
                    <a:pt x="9224" y="4356"/>
                  </a:cubicBezTo>
                  <a:lnTo>
                    <a:pt x="9224" y="4356"/>
                  </a:lnTo>
                  <a:cubicBezTo>
                    <a:pt x="9219" y="4356"/>
                    <a:pt x="9226" y="4382"/>
                    <a:pt x="9216" y="4382"/>
                  </a:cubicBezTo>
                  <a:cubicBezTo>
                    <a:pt x="9204" y="4358"/>
                    <a:pt x="9216" y="4346"/>
                    <a:pt x="9192" y="4323"/>
                  </a:cubicBezTo>
                  <a:lnTo>
                    <a:pt x="9180" y="4311"/>
                  </a:lnTo>
                  <a:cubicBezTo>
                    <a:pt x="9192" y="4299"/>
                    <a:pt x="9145" y="4251"/>
                    <a:pt x="9145" y="4227"/>
                  </a:cubicBezTo>
                  <a:cubicBezTo>
                    <a:pt x="9144" y="4226"/>
                    <a:pt x="9143" y="4226"/>
                    <a:pt x="9142" y="4226"/>
                  </a:cubicBezTo>
                  <a:lnTo>
                    <a:pt x="9142" y="4226"/>
                  </a:lnTo>
                  <a:cubicBezTo>
                    <a:pt x="9138" y="4226"/>
                    <a:pt x="9149" y="4257"/>
                    <a:pt x="9141" y="4257"/>
                  </a:cubicBezTo>
                  <a:cubicBezTo>
                    <a:pt x="9139" y="4257"/>
                    <a:pt x="9137" y="4255"/>
                    <a:pt x="9133" y="4251"/>
                  </a:cubicBezTo>
                  <a:lnTo>
                    <a:pt x="9133" y="4251"/>
                  </a:lnTo>
                  <a:cubicBezTo>
                    <a:pt x="9145" y="4275"/>
                    <a:pt x="9180" y="4299"/>
                    <a:pt x="9180" y="4323"/>
                  </a:cubicBezTo>
                  <a:lnTo>
                    <a:pt x="9168" y="4323"/>
                  </a:lnTo>
                  <a:cubicBezTo>
                    <a:pt x="9145" y="4299"/>
                    <a:pt x="9145" y="4263"/>
                    <a:pt x="9121" y="4251"/>
                  </a:cubicBezTo>
                  <a:lnTo>
                    <a:pt x="9121" y="4263"/>
                  </a:lnTo>
                  <a:cubicBezTo>
                    <a:pt x="9133" y="4287"/>
                    <a:pt x="9145" y="4287"/>
                    <a:pt x="9157" y="4311"/>
                  </a:cubicBezTo>
                  <a:cubicBezTo>
                    <a:pt x="9155" y="4310"/>
                    <a:pt x="9153" y="4309"/>
                    <a:pt x="9152" y="4309"/>
                  </a:cubicBezTo>
                  <a:lnTo>
                    <a:pt x="9152" y="4309"/>
                  </a:lnTo>
                  <a:cubicBezTo>
                    <a:pt x="9140" y="4309"/>
                    <a:pt x="9180" y="4372"/>
                    <a:pt x="9180" y="4394"/>
                  </a:cubicBezTo>
                  <a:cubicBezTo>
                    <a:pt x="9180" y="4394"/>
                    <a:pt x="9168" y="4394"/>
                    <a:pt x="9157" y="4382"/>
                  </a:cubicBezTo>
                  <a:lnTo>
                    <a:pt x="9157" y="4382"/>
                  </a:lnTo>
                  <a:cubicBezTo>
                    <a:pt x="9168" y="4430"/>
                    <a:pt x="9157" y="4442"/>
                    <a:pt x="9168" y="4489"/>
                  </a:cubicBezTo>
                  <a:cubicBezTo>
                    <a:pt x="9157" y="4454"/>
                    <a:pt x="9145" y="4442"/>
                    <a:pt x="9121" y="4418"/>
                  </a:cubicBezTo>
                  <a:cubicBezTo>
                    <a:pt x="9133" y="4406"/>
                    <a:pt x="9097" y="4358"/>
                    <a:pt x="9085" y="4334"/>
                  </a:cubicBezTo>
                  <a:lnTo>
                    <a:pt x="9085" y="4334"/>
                  </a:lnTo>
                  <a:cubicBezTo>
                    <a:pt x="9073" y="4346"/>
                    <a:pt x="9109" y="4394"/>
                    <a:pt x="9121" y="4406"/>
                  </a:cubicBezTo>
                  <a:cubicBezTo>
                    <a:pt x="9118" y="4405"/>
                    <a:pt x="9116" y="4404"/>
                    <a:pt x="9115" y="4404"/>
                  </a:cubicBezTo>
                  <a:cubicBezTo>
                    <a:pt x="9107" y="4404"/>
                    <a:pt x="9119" y="4425"/>
                    <a:pt x="9111" y="4425"/>
                  </a:cubicBezTo>
                  <a:cubicBezTo>
                    <a:pt x="9109" y="4425"/>
                    <a:pt x="9104" y="4423"/>
                    <a:pt x="9097" y="4418"/>
                  </a:cubicBezTo>
                  <a:cubicBezTo>
                    <a:pt x="9085" y="4406"/>
                    <a:pt x="9073" y="4370"/>
                    <a:pt x="9061" y="4346"/>
                  </a:cubicBezTo>
                  <a:lnTo>
                    <a:pt x="9061" y="4346"/>
                  </a:lnTo>
                  <a:cubicBezTo>
                    <a:pt x="9055" y="4353"/>
                    <a:pt x="9065" y="4368"/>
                    <a:pt x="9073" y="4382"/>
                  </a:cubicBezTo>
                  <a:lnTo>
                    <a:pt x="9073" y="4382"/>
                  </a:lnTo>
                  <a:cubicBezTo>
                    <a:pt x="9061" y="4383"/>
                    <a:pt x="9062" y="4406"/>
                    <a:pt x="9073" y="4430"/>
                  </a:cubicBezTo>
                  <a:cubicBezTo>
                    <a:pt x="9061" y="4410"/>
                    <a:pt x="9056" y="4405"/>
                    <a:pt x="9053" y="4405"/>
                  </a:cubicBezTo>
                  <a:cubicBezTo>
                    <a:pt x="9049" y="4405"/>
                    <a:pt x="9049" y="4412"/>
                    <a:pt x="9044" y="4412"/>
                  </a:cubicBezTo>
                  <a:cubicBezTo>
                    <a:pt x="9041" y="4412"/>
                    <a:pt x="9036" y="4408"/>
                    <a:pt x="9026" y="4394"/>
                  </a:cubicBezTo>
                  <a:lnTo>
                    <a:pt x="9026" y="4394"/>
                  </a:lnTo>
                  <a:cubicBezTo>
                    <a:pt x="9026" y="4418"/>
                    <a:pt x="9049" y="4418"/>
                    <a:pt x="9061" y="4442"/>
                  </a:cubicBezTo>
                  <a:cubicBezTo>
                    <a:pt x="9067" y="4454"/>
                    <a:pt x="9064" y="4457"/>
                    <a:pt x="9058" y="4457"/>
                  </a:cubicBezTo>
                  <a:cubicBezTo>
                    <a:pt x="9052" y="4457"/>
                    <a:pt x="9043" y="4454"/>
                    <a:pt x="9038" y="4454"/>
                  </a:cubicBezTo>
                  <a:cubicBezTo>
                    <a:pt x="9038" y="4442"/>
                    <a:pt x="9038" y="4430"/>
                    <a:pt x="9038" y="4430"/>
                  </a:cubicBezTo>
                  <a:lnTo>
                    <a:pt x="9014" y="4394"/>
                  </a:lnTo>
                  <a:cubicBezTo>
                    <a:pt x="9012" y="4393"/>
                    <a:pt x="9010" y="4393"/>
                    <a:pt x="9009" y="4393"/>
                  </a:cubicBezTo>
                  <a:cubicBezTo>
                    <a:pt x="8989" y="4393"/>
                    <a:pt x="9045" y="4469"/>
                    <a:pt x="9033" y="4469"/>
                  </a:cubicBezTo>
                  <a:cubicBezTo>
                    <a:pt x="9032" y="4469"/>
                    <a:pt x="9029" y="4468"/>
                    <a:pt x="9026" y="4465"/>
                  </a:cubicBezTo>
                  <a:cubicBezTo>
                    <a:pt x="9014" y="4442"/>
                    <a:pt x="9002" y="4442"/>
                    <a:pt x="8990" y="4406"/>
                  </a:cubicBezTo>
                  <a:lnTo>
                    <a:pt x="8990" y="4406"/>
                  </a:lnTo>
                  <a:cubicBezTo>
                    <a:pt x="8990" y="4418"/>
                    <a:pt x="8978" y="4418"/>
                    <a:pt x="9002" y="4442"/>
                  </a:cubicBezTo>
                  <a:cubicBezTo>
                    <a:pt x="8990" y="4442"/>
                    <a:pt x="8990" y="4442"/>
                    <a:pt x="8978" y="4430"/>
                  </a:cubicBezTo>
                  <a:lnTo>
                    <a:pt x="8978" y="4430"/>
                  </a:lnTo>
                  <a:cubicBezTo>
                    <a:pt x="8978" y="4454"/>
                    <a:pt x="8978" y="4465"/>
                    <a:pt x="8990" y="4501"/>
                  </a:cubicBezTo>
                  <a:cubicBezTo>
                    <a:pt x="8978" y="4501"/>
                    <a:pt x="8954" y="4477"/>
                    <a:pt x="8942" y="4465"/>
                  </a:cubicBezTo>
                  <a:cubicBezTo>
                    <a:pt x="8942" y="4483"/>
                    <a:pt x="8930" y="4483"/>
                    <a:pt x="8918" y="4483"/>
                  </a:cubicBezTo>
                  <a:cubicBezTo>
                    <a:pt x="8907" y="4483"/>
                    <a:pt x="8895" y="4483"/>
                    <a:pt x="8895" y="4501"/>
                  </a:cubicBezTo>
                  <a:lnTo>
                    <a:pt x="8895" y="4513"/>
                  </a:lnTo>
                  <a:cubicBezTo>
                    <a:pt x="8871" y="4513"/>
                    <a:pt x="8942" y="4561"/>
                    <a:pt x="8918" y="4561"/>
                  </a:cubicBezTo>
                  <a:cubicBezTo>
                    <a:pt x="8895" y="4513"/>
                    <a:pt x="8895" y="4537"/>
                    <a:pt x="8871" y="4513"/>
                  </a:cubicBezTo>
                  <a:cubicBezTo>
                    <a:pt x="8868" y="4512"/>
                    <a:pt x="8866" y="4512"/>
                    <a:pt x="8864" y="4512"/>
                  </a:cubicBezTo>
                  <a:cubicBezTo>
                    <a:pt x="8841" y="4512"/>
                    <a:pt x="8853" y="4562"/>
                    <a:pt x="8830" y="4562"/>
                  </a:cubicBezTo>
                  <a:cubicBezTo>
                    <a:pt x="8828" y="4562"/>
                    <a:pt x="8826" y="4562"/>
                    <a:pt x="8823" y="4561"/>
                  </a:cubicBezTo>
                  <a:cubicBezTo>
                    <a:pt x="8811" y="4549"/>
                    <a:pt x="8799" y="4537"/>
                    <a:pt x="8811" y="4525"/>
                  </a:cubicBezTo>
                  <a:cubicBezTo>
                    <a:pt x="8787" y="4525"/>
                    <a:pt x="8776" y="4537"/>
                    <a:pt x="8764" y="4549"/>
                  </a:cubicBezTo>
                  <a:lnTo>
                    <a:pt x="8764" y="4537"/>
                  </a:lnTo>
                  <a:cubicBezTo>
                    <a:pt x="8756" y="4533"/>
                    <a:pt x="8750" y="4531"/>
                    <a:pt x="8745" y="4531"/>
                  </a:cubicBezTo>
                  <a:cubicBezTo>
                    <a:pt x="8719" y="4531"/>
                    <a:pt x="8726" y="4576"/>
                    <a:pt x="8716" y="4596"/>
                  </a:cubicBezTo>
                  <a:cubicBezTo>
                    <a:pt x="8716" y="4596"/>
                    <a:pt x="8704" y="4573"/>
                    <a:pt x="8704" y="4573"/>
                  </a:cubicBezTo>
                  <a:cubicBezTo>
                    <a:pt x="8699" y="4570"/>
                    <a:pt x="8693" y="4568"/>
                    <a:pt x="8688" y="4568"/>
                  </a:cubicBezTo>
                  <a:cubicBezTo>
                    <a:pt x="8672" y="4568"/>
                    <a:pt x="8662" y="4584"/>
                    <a:pt x="8680" y="4620"/>
                  </a:cubicBezTo>
                  <a:cubicBezTo>
                    <a:pt x="8670" y="4610"/>
                    <a:pt x="8666" y="4606"/>
                    <a:pt x="8666" y="4606"/>
                  </a:cubicBezTo>
                  <a:lnTo>
                    <a:pt x="8666" y="4606"/>
                  </a:lnTo>
                  <a:cubicBezTo>
                    <a:pt x="8665" y="4606"/>
                    <a:pt x="8671" y="4615"/>
                    <a:pt x="8664" y="4615"/>
                  </a:cubicBezTo>
                  <a:cubicBezTo>
                    <a:pt x="8661" y="4615"/>
                    <a:pt x="8655" y="4614"/>
                    <a:pt x="8645" y="4608"/>
                  </a:cubicBezTo>
                  <a:cubicBezTo>
                    <a:pt x="8633" y="4596"/>
                    <a:pt x="8633" y="4596"/>
                    <a:pt x="8633" y="4596"/>
                  </a:cubicBezTo>
                  <a:cubicBezTo>
                    <a:pt x="8629" y="4592"/>
                    <a:pt x="8625" y="4591"/>
                    <a:pt x="8621" y="4591"/>
                  </a:cubicBezTo>
                  <a:cubicBezTo>
                    <a:pt x="8614" y="4591"/>
                    <a:pt x="8609" y="4596"/>
                    <a:pt x="8609" y="4596"/>
                  </a:cubicBezTo>
                  <a:cubicBezTo>
                    <a:pt x="8609" y="4596"/>
                    <a:pt x="8609" y="4596"/>
                    <a:pt x="8609" y="4608"/>
                  </a:cubicBezTo>
                  <a:cubicBezTo>
                    <a:pt x="8585" y="4596"/>
                    <a:pt x="8561" y="4596"/>
                    <a:pt x="8549" y="4596"/>
                  </a:cubicBezTo>
                  <a:cubicBezTo>
                    <a:pt x="8534" y="4596"/>
                    <a:pt x="8521" y="4596"/>
                    <a:pt x="8509" y="4593"/>
                  </a:cubicBezTo>
                  <a:lnTo>
                    <a:pt x="8509" y="4593"/>
                  </a:lnTo>
                  <a:cubicBezTo>
                    <a:pt x="8521" y="4598"/>
                    <a:pt x="8534" y="4603"/>
                    <a:pt x="8549" y="4608"/>
                  </a:cubicBezTo>
                  <a:cubicBezTo>
                    <a:pt x="8559" y="4628"/>
                    <a:pt x="8561" y="4649"/>
                    <a:pt x="8568" y="4654"/>
                  </a:cubicBezTo>
                  <a:lnTo>
                    <a:pt x="8568" y="4654"/>
                  </a:lnTo>
                  <a:cubicBezTo>
                    <a:pt x="8532" y="4642"/>
                    <a:pt x="8477" y="4619"/>
                    <a:pt x="8466" y="4585"/>
                  </a:cubicBezTo>
                  <a:lnTo>
                    <a:pt x="8478" y="4585"/>
                  </a:lnTo>
                  <a:cubicBezTo>
                    <a:pt x="8466" y="4585"/>
                    <a:pt x="8466" y="4585"/>
                    <a:pt x="8466" y="4573"/>
                  </a:cubicBezTo>
                  <a:lnTo>
                    <a:pt x="8466" y="4573"/>
                  </a:lnTo>
                  <a:cubicBezTo>
                    <a:pt x="8474" y="4576"/>
                    <a:pt x="8481" y="4580"/>
                    <a:pt x="8489" y="4584"/>
                  </a:cubicBezTo>
                  <a:lnTo>
                    <a:pt x="8489" y="4584"/>
                  </a:lnTo>
                  <a:cubicBezTo>
                    <a:pt x="8479" y="4577"/>
                    <a:pt x="8467" y="4566"/>
                    <a:pt x="8454" y="4549"/>
                  </a:cubicBezTo>
                  <a:cubicBezTo>
                    <a:pt x="8383" y="4513"/>
                    <a:pt x="8359" y="4418"/>
                    <a:pt x="8323" y="4382"/>
                  </a:cubicBezTo>
                  <a:cubicBezTo>
                    <a:pt x="8285" y="4382"/>
                    <a:pt x="8257" y="4396"/>
                    <a:pt x="8223" y="4396"/>
                  </a:cubicBezTo>
                  <a:cubicBezTo>
                    <a:pt x="8193" y="4396"/>
                    <a:pt x="8159" y="4385"/>
                    <a:pt x="8109" y="4346"/>
                  </a:cubicBezTo>
                  <a:lnTo>
                    <a:pt x="8180" y="4334"/>
                  </a:lnTo>
                  <a:cubicBezTo>
                    <a:pt x="8143" y="4314"/>
                    <a:pt x="8120" y="4308"/>
                    <a:pt x="8102" y="4308"/>
                  </a:cubicBezTo>
                  <a:cubicBezTo>
                    <a:pt x="8077" y="4308"/>
                    <a:pt x="8064" y="4320"/>
                    <a:pt x="8042" y="4320"/>
                  </a:cubicBezTo>
                  <a:cubicBezTo>
                    <a:pt x="8026" y="4320"/>
                    <a:pt x="8003" y="4313"/>
                    <a:pt x="7966" y="4287"/>
                  </a:cubicBezTo>
                  <a:lnTo>
                    <a:pt x="7966" y="4287"/>
                  </a:lnTo>
                  <a:cubicBezTo>
                    <a:pt x="8002" y="4323"/>
                    <a:pt x="7895" y="4311"/>
                    <a:pt x="7978" y="4358"/>
                  </a:cubicBezTo>
                  <a:cubicBezTo>
                    <a:pt x="7930" y="4358"/>
                    <a:pt x="7835" y="4311"/>
                    <a:pt x="7775" y="4263"/>
                  </a:cubicBezTo>
                  <a:cubicBezTo>
                    <a:pt x="7752" y="4263"/>
                    <a:pt x="7764" y="4275"/>
                    <a:pt x="7752" y="4299"/>
                  </a:cubicBezTo>
                  <a:cubicBezTo>
                    <a:pt x="7811" y="4358"/>
                    <a:pt x="7883" y="4323"/>
                    <a:pt x="7918" y="4406"/>
                  </a:cubicBezTo>
                  <a:lnTo>
                    <a:pt x="8002" y="4382"/>
                  </a:lnTo>
                  <a:lnTo>
                    <a:pt x="8002" y="4382"/>
                  </a:lnTo>
                  <a:cubicBezTo>
                    <a:pt x="8049" y="4442"/>
                    <a:pt x="8037" y="4477"/>
                    <a:pt x="7990" y="4477"/>
                  </a:cubicBezTo>
                  <a:cubicBezTo>
                    <a:pt x="8002" y="4489"/>
                    <a:pt x="8025" y="4489"/>
                    <a:pt x="8037" y="4501"/>
                  </a:cubicBezTo>
                  <a:cubicBezTo>
                    <a:pt x="8030" y="4519"/>
                    <a:pt x="8022" y="4526"/>
                    <a:pt x="8014" y="4526"/>
                  </a:cubicBezTo>
                  <a:cubicBezTo>
                    <a:pt x="7990" y="4526"/>
                    <a:pt x="7966" y="4468"/>
                    <a:pt x="7937" y="4468"/>
                  </a:cubicBezTo>
                  <a:cubicBezTo>
                    <a:pt x="7931" y="4468"/>
                    <a:pt x="7925" y="4471"/>
                    <a:pt x="7918" y="4477"/>
                  </a:cubicBezTo>
                  <a:lnTo>
                    <a:pt x="7966" y="4501"/>
                  </a:lnTo>
                  <a:cubicBezTo>
                    <a:pt x="7963" y="4516"/>
                    <a:pt x="7953" y="4522"/>
                    <a:pt x="7940" y="4522"/>
                  </a:cubicBezTo>
                  <a:cubicBezTo>
                    <a:pt x="7898" y="4522"/>
                    <a:pt x="7820" y="4468"/>
                    <a:pt x="7775" y="4442"/>
                  </a:cubicBezTo>
                  <a:cubicBezTo>
                    <a:pt x="7716" y="4382"/>
                    <a:pt x="7656" y="4346"/>
                    <a:pt x="7668" y="4311"/>
                  </a:cubicBezTo>
                  <a:lnTo>
                    <a:pt x="7668" y="4311"/>
                  </a:lnTo>
                  <a:lnTo>
                    <a:pt x="7764" y="4346"/>
                  </a:lnTo>
                  <a:cubicBezTo>
                    <a:pt x="7728" y="4287"/>
                    <a:pt x="7633" y="4299"/>
                    <a:pt x="7585" y="4275"/>
                  </a:cubicBezTo>
                  <a:cubicBezTo>
                    <a:pt x="7585" y="4263"/>
                    <a:pt x="7573" y="4263"/>
                    <a:pt x="7573" y="4251"/>
                  </a:cubicBezTo>
                  <a:cubicBezTo>
                    <a:pt x="7573" y="4263"/>
                    <a:pt x="7573" y="4263"/>
                    <a:pt x="7573" y="4263"/>
                  </a:cubicBezTo>
                  <a:cubicBezTo>
                    <a:pt x="7561" y="4263"/>
                    <a:pt x="7549" y="4251"/>
                    <a:pt x="7549" y="4239"/>
                  </a:cubicBezTo>
                  <a:cubicBezTo>
                    <a:pt x="7502" y="4215"/>
                    <a:pt x="7418" y="4204"/>
                    <a:pt x="7371" y="4180"/>
                  </a:cubicBezTo>
                  <a:lnTo>
                    <a:pt x="7371" y="4215"/>
                  </a:lnTo>
                  <a:lnTo>
                    <a:pt x="7383" y="4204"/>
                  </a:lnTo>
                  <a:cubicBezTo>
                    <a:pt x="7418" y="4215"/>
                    <a:pt x="7478" y="4263"/>
                    <a:pt x="7430" y="4275"/>
                  </a:cubicBezTo>
                  <a:cubicBezTo>
                    <a:pt x="7323" y="4251"/>
                    <a:pt x="7323" y="4180"/>
                    <a:pt x="7311" y="4144"/>
                  </a:cubicBezTo>
                  <a:cubicBezTo>
                    <a:pt x="7317" y="4138"/>
                    <a:pt x="7324" y="4135"/>
                    <a:pt x="7332" y="4135"/>
                  </a:cubicBezTo>
                  <a:cubicBezTo>
                    <a:pt x="7368" y="4135"/>
                    <a:pt x="7417" y="4192"/>
                    <a:pt x="7466" y="4192"/>
                  </a:cubicBezTo>
                  <a:cubicBezTo>
                    <a:pt x="7454" y="4132"/>
                    <a:pt x="7371" y="4144"/>
                    <a:pt x="7263" y="4073"/>
                  </a:cubicBezTo>
                  <a:cubicBezTo>
                    <a:pt x="7277" y="4066"/>
                    <a:pt x="7289" y="4063"/>
                    <a:pt x="7302" y="4063"/>
                  </a:cubicBezTo>
                  <a:cubicBezTo>
                    <a:pt x="7344" y="4063"/>
                    <a:pt x="7382" y="4094"/>
                    <a:pt x="7415" y="4094"/>
                  </a:cubicBezTo>
                  <a:cubicBezTo>
                    <a:pt x="7424" y="4094"/>
                    <a:pt x="7433" y="4091"/>
                    <a:pt x="7442" y="4084"/>
                  </a:cubicBezTo>
                  <a:cubicBezTo>
                    <a:pt x="7347" y="4037"/>
                    <a:pt x="7311" y="4061"/>
                    <a:pt x="7228" y="4025"/>
                  </a:cubicBezTo>
                  <a:cubicBezTo>
                    <a:pt x="7234" y="4013"/>
                    <a:pt x="7261" y="4013"/>
                    <a:pt x="7287" y="4013"/>
                  </a:cubicBezTo>
                  <a:cubicBezTo>
                    <a:pt x="7314" y="4013"/>
                    <a:pt x="7341" y="4013"/>
                    <a:pt x="7347" y="4001"/>
                  </a:cubicBezTo>
                  <a:cubicBezTo>
                    <a:pt x="7323" y="3989"/>
                    <a:pt x="7299" y="3977"/>
                    <a:pt x="7287" y="3965"/>
                  </a:cubicBezTo>
                  <a:lnTo>
                    <a:pt x="7287" y="3965"/>
                  </a:lnTo>
                  <a:cubicBezTo>
                    <a:pt x="7312" y="3973"/>
                    <a:pt x="7328" y="3976"/>
                    <a:pt x="7339" y="3976"/>
                  </a:cubicBezTo>
                  <a:cubicBezTo>
                    <a:pt x="7389" y="3976"/>
                    <a:pt x="7322" y="3912"/>
                    <a:pt x="7370" y="3912"/>
                  </a:cubicBezTo>
                  <a:cubicBezTo>
                    <a:pt x="7379" y="3912"/>
                    <a:pt x="7390" y="3913"/>
                    <a:pt x="7406" y="3918"/>
                  </a:cubicBezTo>
                  <a:cubicBezTo>
                    <a:pt x="7389" y="3901"/>
                    <a:pt x="7372" y="3897"/>
                    <a:pt x="7354" y="3897"/>
                  </a:cubicBezTo>
                  <a:cubicBezTo>
                    <a:pt x="7342" y="3897"/>
                    <a:pt x="7330" y="3899"/>
                    <a:pt x="7317" y="3899"/>
                  </a:cubicBezTo>
                  <a:cubicBezTo>
                    <a:pt x="7294" y="3899"/>
                    <a:pt x="7269" y="3894"/>
                    <a:pt x="7240" y="3870"/>
                  </a:cubicBezTo>
                  <a:lnTo>
                    <a:pt x="7240" y="3870"/>
                  </a:lnTo>
                  <a:cubicBezTo>
                    <a:pt x="7252" y="3906"/>
                    <a:pt x="7311" y="3965"/>
                    <a:pt x="7228" y="3965"/>
                  </a:cubicBezTo>
                  <a:lnTo>
                    <a:pt x="7144" y="3918"/>
                  </a:lnTo>
                  <a:cubicBezTo>
                    <a:pt x="7109" y="3882"/>
                    <a:pt x="7252" y="3894"/>
                    <a:pt x="7192" y="3846"/>
                  </a:cubicBezTo>
                  <a:lnTo>
                    <a:pt x="7097" y="3846"/>
                  </a:lnTo>
                  <a:cubicBezTo>
                    <a:pt x="7097" y="3858"/>
                    <a:pt x="7144" y="3882"/>
                    <a:pt x="7109" y="3894"/>
                  </a:cubicBezTo>
                  <a:cubicBezTo>
                    <a:pt x="7099" y="3887"/>
                    <a:pt x="7089" y="3884"/>
                    <a:pt x="7079" y="3884"/>
                  </a:cubicBezTo>
                  <a:cubicBezTo>
                    <a:pt x="7037" y="3884"/>
                    <a:pt x="6987" y="3932"/>
                    <a:pt x="6930" y="3942"/>
                  </a:cubicBezTo>
                  <a:cubicBezTo>
                    <a:pt x="6882" y="3930"/>
                    <a:pt x="6847" y="3918"/>
                    <a:pt x="6835" y="3894"/>
                  </a:cubicBezTo>
                  <a:cubicBezTo>
                    <a:pt x="6693" y="3918"/>
                    <a:pt x="6540" y="3894"/>
                    <a:pt x="6421" y="3929"/>
                  </a:cubicBezTo>
                  <a:lnTo>
                    <a:pt x="6421" y="3929"/>
                  </a:lnTo>
                  <a:cubicBezTo>
                    <a:pt x="6499" y="3905"/>
                    <a:pt x="6418" y="3870"/>
                    <a:pt x="6382" y="3834"/>
                  </a:cubicBezTo>
                  <a:cubicBezTo>
                    <a:pt x="6466" y="3834"/>
                    <a:pt x="6478" y="3787"/>
                    <a:pt x="6478" y="3751"/>
                  </a:cubicBezTo>
                  <a:cubicBezTo>
                    <a:pt x="6418" y="3751"/>
                    <a:pt x="6371" y="3799"/>
                    <a:pt x="6406" y="3823"/>
                  </a:cubicBezTo>
                  <a:cubicBezTo>
                    <a:pt x="6389" y="3818"/>
                    <a:pt x="6376" y="3817"/>
                    <a:pt x="6365" y="3817"/>
                  </a:cubicBezTo>
                  <a:cubicBezTo>
                    <a:pt x="6334" y="3817"/>
                    <a:pt x="6324" y="3830"/>
                    <a:pt x="6304" y="3830"/>
                  </a:cubicBezTo>
                  <a:cubicBezTo>
                    <a:pt x="6292" y="3830"/>
                    <a:pt x="6277" y="3825"/>
                    <a:pt x="6251" y="3811"/>
                  </a:cubicBezTo>
                  <a:cubicBezTo>
                    <a:pt x="6204" y="3787"/>
                    <a:pt x="6287" y="3763"/>
                    <a:pt x="6263" y="3739"/>
                  </a:cubicBezTo>
                  <a:cubicBezTo>
                    <a:pt x="6256" y="3738"/>
                    <a:pt x="6250" y="3738"/>
                    <a:pt x="6244" y="3738"/>
                  </a:cubicBezTo>
                  <a:cubicBezTo>
                    <a:pt x="6184" y="3738"/>
                    <a:pt x="6222" y="3788"/>
                    <a:pt x="6145" y="3788"/>
                  </a:cubicBezTo>
                  <a:cubicBezTo>
                    <a:pt x="6138" y="3788"/>
                    <a:pt x="6130" y="3788"/>
                    <a:pt x="6120" y="3787"/>
                  </a:cubicBezTo>
                  <a:cubicBezTo>
                    <a:pt x="6132" y="3775"/>
                    <a:pt x="6144" y="3775"/>
                    <a:pt x="6132" y="3763"/>
                  </a:cubicBezTo>
                  <a:cubicBezTo>
                    <a:pt x="6121" y="3761"/>
                    <a:pt x="6111" y="3760"/>
                    <a:pt x="6100" y="3760"/>
                  </a:cubicBezTo>
                  <a:cubicBezTo>
                    <a:pt x="6052" y="3760"/>
                    <a:pt x="6009" y="3779"/>
                    <a:pt x="5990" y="3799"/>
                  </a:cubicBezTo>
                  <a:cubicBezTo>
                    <a:pt x="5954" y="3763"/>
                    <a:pt x="5906" y="3763"/>
                    <a:pt x="5870" y="3763"/>
                  </a:cubicBezTo>
                  <a:cubicBezTo>
                    <a:pt x="5882" y="3763"/>
                    <a:pt x="5906" y="3751"/>
                    <a:pt x="5918" y="3751"/>
                  </a:cubicBezTo>
                  <a:cubicBezTo>
                    <a:pt x="5870" y="3692"/>
                    <a:pt x="5918" y="3703"/>
                    <a:pt x="5906" y="3680"/>
                  </a:cubicBezTo>
                  <a:lnTo>
                    <a:pt x="5906" y="3680"/>
                  </a:lnTo>
                  <a:cubicBezTo>
                    <a:pt x="5912" y="3686"/>
                    <a:pt x="5921" y="3686"/>
                    <a:pt x="5930" y="3686"/>
                  </a:cubicBezTo>
                  <a:cubicBezTo>
                    <a:pt x="5939" y="3686"/>
                    <a:pt x="5948" y="3686"/>
                    <a:pt x="5954" y="3692"/>
                  </a:cubicBezTo>
                  <a:lnTo>
                    <a:pt x="5930" y="3644"/>
                  </a:lnTo>
                  <a:cubicBezTo>
                    <a:pt x="5920" y="3625"/>
                    <a:pt x="5924" y="3621"/>
                    <a:pt x="5932" y="3621"/>
                  </a:cubicBezTo>
                  <a:cubicBezTo>
                    <a:pt x="5938" y="3621"/>
                    <a:pt x="5945" y="3623"/>
                    <a:pt x="5951" y="3623"/>
                  </a:cubicBezTo>
                  <a:cubicBezTo>
                    <a:pt x="5959" y="3623"/>
                    <a:pt x="5966" y="3620"/>
                    <a:pt x="5966" y="3608"/>
                  </a:cubicBezTo>
                  <a:lnTo>
                    <a:pt x="5954" y="3608"/>
                  </a:lnTo>
                  <a:cubicBezTo>
                    <a:pt x="5954" y="3594"/>
                    <a:pt x="5974" y="3588"/>
                    <a:pt x="5998" y="3588"/>
                  </a:cubicBezTo>
                  <a:cubicBezTo>
                    <a:pt x="6015" y="3588"/>
                    <a:pt x="6034" y="3591"/>
                    <a:pt x="6049" y="3596"/>
                  </a:cubicBezTo>
                  <a:cubicBezTo>
                    <a:pt x="6049" y="3406"/>
                    <a:pt x="6251" y="3489"/>
                    <a:pt x="6335" y="3370"/>
                  </a:cubicBezTo>
                  <a:cubicBezTo>
                    <a:pt x="6335" y="3346"/>
                    <a:pt x="6311" y="3346"/>
                    <a:pt x="6299" y="3322"/>
                  </a:cubicBezTo>
                  <a:cubicBezTo>
                    <a:pt x="6287" y="3322"/>
                    <a:pt x="6287" y="3311"/>
                    <a:pt x="6287" y="3311"/>
                  </a:cubicBezTo>
                  <a:cubicBezTo>
                    <a:pt x="6287" y="3322"/>
                    <a:pt x="6287" y="3334"/>
                    <a:pt x="6275" y="3334"/>
                  </a:cubicBezTo>
                  <a:cubicBezTo>
                    <a:pt x="6275" y="3311"/>
                    <a:pt x="6240" y="3275"/>
                    <a:pt x="6275" y="3275"/>
                  </a:cubicBezTo>
                  <a:cubicBezTo>
                    <a:pt x="6275" y="3287"/>
                    <a:pt x="6275" y="3287"/>
                    <a:pt x="6275" y="3299"/>
                  </a:cubicBezTo>
                  <a:cubicBezTo>
                    <a:pt x="6285" y="3289"/>
                    <a:pt x="6279" y="3272"/>
                    <a:pt x="6283" y="3272"/>
                  </a:cubicBezTo>
                  <a:lnTo>
                    <a:pt x="6283" y="3272"/>
                  </a:lnTo>
                  <a:cubicBezTo>
                    <a:pt x="6283" y="3272"/>
                    <a:pt x="6285" y="3273"/>
                    <a:pt x="6287" y="3275"/>
                  </a:cubicBezTo>
                  <a:cubicBezTo>
                    <a:pt x="6303" y="3275"/>
                    <a:pt x="6298" y="3270"/>
                    <a:pt x="6300" y="3270"/>
                  </a:cubicBezTo>
                  <a:lnTo>
                    <a:pt x="6300" y="3270"/>
                  </a:lnTo>
                  <a:cubicBezTo>
                    <a:pt x="6300" y="3270"/>
                    <a:pt x="6303" y="3271"/>
                    <a:pt x="6311" y="3275"/>
                  </a:cubicBezTo>
                  <a:lnTo>
                    <a:pt x="6359" y="3263"/>
                  </a:lnTo>
                  <a:cubicBezTo>
                    <a:pt x="6348" y="3236"/>
                    <a:pt x="6354" y="3228"/>
                    <a:pt x="6364" y="3228"/>
                  </a:cubicBezTo>
                  <a:cubicBezTo>
                    <a:pt x="6377" y="3228"/>
                    <a:pt x="6394" y="3239"/>
                    <a:pt x="6394" y="3239"/>
                  </a:cubicBezTo>
                  <a:cubicBezTo>
                    <a:pt x="6430" y="3275"/>
                    <a:pt x="6382" y="3263"/>
                    <a:pt x="6406" y="3299"/>
                  </a:cubicBezTo>
                  <a:lnTo>
                    <a:pt x="6442" y="3322"/>
                  </a:lnTo>
                  <a:lnTo>
                    <a:pt x="6418" y="3287"/>
                  </a:lnTo>
                  <a:lnTo>
                    <a:pt x="6442" y="3287"/>
                  </a:lnTo>
                  <a:cubicBezTo>
                    <a:pt x="6442" y="3278"/>
                    <a:pt x="6436" y="3270"/>
                    <a:pt x="6437" y="3270"/>
                  </a:cubicBezTo>
                  <a:lnTo>
                    <a:pt x="6437" y="3270"/>
                  </a:lnTo>
                  <a:cubicBezTo>
                    <a:pt x="6437" y="3270"/>
                    <a:pt x="6438" y="3271"/>
                    <a:pt x="6442" y="3275"/>
                  </a:cubicBezTo>
                  <a:cubicBezTo>
                    <a:pt x="6442" y="3275"/>
                    <a:pt x="6454" y="3275"/>
                    <a:pt x="6454" y="3287"/>
                  </a:cubicBezTo>
                  <a:lnTo>
                    <a:pt x="6454" y="3263"/>
                  </a:lnTo>
                  <a:cubicBezTo>
                    <a:pt x="6460" y="3275"/>
                    <a:pt x="6463" y="3275"/>
                    <a:pt x="6469" y="3275"/>
                  </a:cubicBezTo>
                  <a:cubicBezTo>
                    <a:pt x="6475" y="3275"/>
                    <a:pt x="6484" y="3275"/>
                    <a:pt x="6501" y="3287"/>
                  </a:cubicBezTo>
                  <a:cubicBezTo>
                    <a:pt x="6542" y="3277"/>
                    <a:pt x="6522" y="3222"/>
                    <a:pt x="6560" y="3222"/>
                  </a:cubicBezTo>
                  <a:cubicBezTo>
                    <a:pt x="6567" y="3222"/>
                    <a:pt x="6575" y="3224"/>
                    <a:pt x="6585" y="3227"/>
                  </a:cubicBezTo>
                  <a:cubicBezTo>
                    <a:pt x="6561" y="3215"/>
                    <a:pt x="6549" y="3168"/>
                    <a:pt x="6561" y="3156"/>
                  </a:cubicBezTo>
                  <a:lnTo>
                    <a:pt x="6561" y="3156"/>
                  </a:lnTo>
                  <a:cubicBezTo>
                    <a:pt x="6573" y="3168"/>
                    <a:pt x="6585" y="3168"/>
                    <a:pt x="6597" y="3191"/>
                  </a:cubicBezTo>
                  <a:lnTo>
                    <a:pt x="6597" y="3156"/>
                  </a:lnTo>
                  <a:cubicBezTo>
                    <a:pt x="6610" y="3166"/>
                    <a:pt x="6619" y="3169"/>
                    <a:pt x="6627" y="3169"/>
                  </a:cubicBezTo>
                  <a:cubicBezTo>
                    <a:pt x="6647" y="3169"/>
                    <a:pt x="6654" y="3144"/>
                    <a:pt x="6680" y="3144"/>
                  </a:cubicBezTo>
                  <a:lnTo>
                    <a:pt x="6692" y="3168"/>
                  </a:lnTo>
                  <a:cubicBezTo>
                    <a:pt x="6680" y="3132"/>
                    <a:pt x="6680" y="3120"/>
                    <a:pt x="6704" y="3108"/>
                  </a:cubicBezTo>
                  <a:lnTo>
                    <a:pt x="6728" y="3144"/>
                  </a:lnTo>
                  <a:cubicBezTo>
                    <a:pt x="6752" y="3144"/>
                    <a:pt x="6692" y="3072"/>
                    <a:pt x="6728" y="3072"/>
                  </a:cubicBezTo>
                  <a:cubicBezTo>
                    <a:pt x="6692" y="3037"/>
                    <a:pt x="6668" y="3037"/>
                    <a:pt x="6644" y="3001"/>
                  </a:cubicBezTo>
                  <a:lnTo>
                    <a:pt x="6644" y="3001"/>
                  </a:lnTo>
                  <a:cubicBezTo>
                    <a:pt x="6660" y="3017"/>
                    <a:pt x="6674" y="3024"/>
                    <a:pt x="6682" y="3024"/>
                  </a:cubicBezTo>
                  <a:cubicBezTo>
                    <a:pt x="6692" y="3024"/>
                    <a:pt x="6693" y="3014"/>
                    <a:pt x="6680" y="3001"/>
                  </a:cubicBezTo>
                  <a:cubicBezTo>
                    <a:pt x="6685" y="2991"/>
                    <a:pt x="6688" y="2987"/>
                    <a:pt x="6691" y="2987"/>
                  </a:cubicBezTo>
                  <a:cubicBezTo>
                    <a:pt x="6694" y="2987"/>
                    <a:pt x="6697" y="2994"/>
                    <a:pt x="6704" y="3001"/>
                  </a:cubicBezTo>
                  <a:lnTo>
                    <a:pt x="6692" y="2965"/>
                  </a:lnTo>
                  <a:cubicBezTo>
                    <a:pt x="6716" y="2965"/>
                    <a:pt x="6728" y="3013"/>
                    <a:pt x="6740" y="3037"/>
                  </a:cubicBezTo>
                  <a:cubicBezTo>
                    <a:pt x="6732" y="3005"/>
                    <a:pt x="6745" y="3000"/>
                    <a:pt x="6758" y="3000"/>
                  </a:cubicBezTo>
                  <a:cubicBezTo>
                    <a:pt x="6765" y="3000"/>
                    <a:pt x="6771" y="3001"/>
                    <a:pt x="6775" y="3001"/>
                  </a:cubicBezTo>
                  <a:lnTo>
                    <a:pt x="6787" y="3013"/>
                  </a:lnTo>
                  <a:lnTo>
                    <a:pt x="6811" y="3013"/>
                  </a:lnTo>
                  <a:cubicBezTo>
                    <a:pt x="6801" y="2983"/>
                    <a:pt x="6816" y="2962"/>
                    <a:pt x="6834" y="2962"/>
                  </a:cubicBezTo>
                  <a:cubicBezTo>
                    <a:pt x="6838" y="2962"/>
                    <a:pt x="6843" y="2963"/>
                    <a:pt x="6847" y="2965"/>
                  </a:cubicBezTo>
                  <a:lnTo>
                    <a:pt x="6871" y="3013"/>
                  </a:lnTo>
                  <a:cubicBezTo>
                    <a:pt x="6874" y="3015"/>
                    <a:pt x="6876" y="3015"/>
                    <a:pt x="6877" y="3015"/>
                  </a:cubicBezTo>
                  <a:cubicBezTo>
                    <a:pt x="6885" y="3015"/>
                    <a:pt x="6859" y="2987"/>
                    <a:pt x="6859" y="2977"/>
                  </a:cubicBezTo>
                  <a:cubicBezTo>
                    <a:pt x="6859" y="2970"/>
                    <a:pt x="6861" y="2967"/>
                    <a:pt x="6865" y="2967"/>
                  </a:cubicBezTo>
                  <a:cubicBezTo>
                    <a:pt x="6875" y="2967"/>
                    <a:pt x="6894" y="2981"/>
                    <a:pt x="6918" y="2989"/>
                  </a:cubicBezTo>
                  <a:cubicBezTo>
                    <a:pt x="6915" y="2973"/>
                    <a:pt x="6921" y="2968"/>
                    <a:pt x="6932" y="2968"/>
                  </a:cubicBezTo>
                  <a:cubicBezTo>
                    <a:pt x="6947" y="2968"/>
                    <a:pt x="6970" y="2978"/>
                    <a:pt x="6987" y="2978"/>
                  </a:cubicBezTo>
                  <a:cubicBezTo>
                    <a:pt x="7001" y="2978"/>
                    <a:pt x="7010" y="2970"/>
                    <a:pt x="7002" y="2941"/>
                  </a:cubicBezTo>
                  <a:lnTo>
                    <a:pt x="7002" y="2941"/>
                  </a:lnTo>
                  <a:lnTo>
                    <a:pt x="7025" y="2965"/>
                  </a:lnTo>
                  <a:cubicBezTo>
                    <a:pt x="7013" y="2882"/>
                    <a:pt x="7109" y="2941"/>
                    <a:pt x="7085" y="2846"/>
                  </a:cubicBezTo>
                  <a:lnTo>
                    <a:pt x="7085" y="2846"/>
                  </a:lnTo>
                  <a:cubicBezTo>
                    <a:pt x="7102" y="2855"/>
                    <a:pt x="7113" y="2859"/>
                    <a:pt x="7119" y="2859"/>
                  </a:cubicBezTo>
                  <a:cubicBezTo>
                    <a:pt x="7150" y="2859"/>
                    <a:pt x="7102" y="2786"/>
                    <a:pt x="7127" y="2786"/>
                  </a:cubicBezTo>
                  <a:cubicBezTo>
                    <a:pt x="7132" y="2786"/>
                    <a:pt x="7141" y="2789"/>
                    <a:pt x="7156" y="2799"/>
                  </a:cubicBezTo>
                  <a:lnTo>
                    <a:pt x="7144" y="2787"/>
                  </a:lnTo>
                  <a:cubicBezTo>
                    <a:pt x="7287" y="2715"/>
                    <a:pt x="7454" y="2691"/>
                    <a:pt x="7549" y="2572"/>
                  </a:cubicBezTo>
                  <a:lnTo>
                    <a:pt x="7561" y="2596"/>
                  </a:lnTo>
                  <a:cubicBezTo>
                    <a:pt x="7668" y="2549"/>
                    <a:pt x="7764" y="2501"/>
                    <a:pt x="7871" y="2453"/>
                  </a:cubicBezTo>
                  <a:cubicBezTo>
                    <a:pt x="7966" y="2394"/>
                    <a:pt x="8073" y="2346"/>
                    <a:pt x="8180" y="2310"/>
                  </a:cubicBezTo>
                  <a:cubicBezTo>
                    <a:pt x="8192" y="2287"/>
                    <a:pt x="8156" y="2239"/>
                    <a:pt x="8168" y="2215"/>
                  </a:cubicBezTo>
                  <a:cubicBezTo>
                    <a:pt x="8168" y="2215"/>
                    <a:pt x="8174" y="2212"/>
                    <a:pt x="8182" y="2212"/>
                  </a:cubicBezTo>
                  <a:cubicBezTo>
                    <a:pt x="8189" y="2212"/>
                    <a:pt x="8198" y="2215"/>
                    <a:pt x="8204" y="2227"/>
                  </a:cubicBezTo>
                  <a:cubicBezTo>
                    <a:pt x="8192" y="2251"/>
                    <a:pt x="8204" y="2263"/>
                    <a:pt x="8204" y="2275"/>
                  </a:cubicBezTo>
                  <a:cubicBezTo>
                    <a:pt x="8212" y="2271"/>
                    <a:pt x="8223" y="2271"/>
                    <a:pt x="8233" y="2271"/>
                  </a:cubicBezTo>
                  <a:lnTo>
                    <a:pt x="8233" y="2271"/>
                  </a:lnTo>
                  <a:cubicBezTo>
                    <a:pt x="8254" y="2271"/>
                    <a:pt x="8276" y="2271"/>
                    <a:pt x="8276" y="2239"/>
                  </a:cubicBezTo>
                  <a:lnTo>
                    <a:pt x="8252" y="2215"/>
                  </a:lnTo>
                  <a:cubicBezTo>
                    <a:pt x="8252" y="2203"/>
                    <a:pt x="8276" y="2203"/>
                    <a:pt x="8276" y="2203"/>
                  </a:cubicBezTo>
                  <a:cubicBezTo>
                    <a:pt x="8284" y="2220"/>
                    <a:pt x="8298" y="2236"/>
                    <a:pt x="8302" y="2249"/>
                  </a:cubicBezTo>
                  <a:lnTo>
                    <a:pt x="8302" y="2249"/>
                  </a:lnTo>
                  <a:cubicBezTo>
                    <a:pt x="8305" y="2231"/>
                    <a:pt x="8310" y="2225"/>
                    <a:pt x="8316" y="2225"/>
                  </a:cubicBezTo>
                  <a:cubicBezTo>
                    <a:pt x="8329" y="2225"/>
                    <a:pt x="8346" y="2251"/>
                    <a:pt x="8364" y="2251"/>
                  </a:cubicBezTo>
                  <a:cubicBezTo>
                    <a:pt x="8370" y="2251"/>
                    <a:pt x="8376" y="2248"/>
                    <a:pt x="8383" y="2239"/>
                  </a:cubicBezTo>
                  <a:cubicBezTo>
                    <a:pt x="8359" y="2168"/>
                    <a:pt x="8383" y="2096"/>
                    <a:pt x="8395" y="2025"/>
                  </a:cubicBezTo>
                  <a:lnTo>
                    <a:pt x="8418" y="2037"/>
                  </a:lnTo>
                  <a:cubicBezTo>
                    <a:pt x="8395" y="2048"/>
                    <a:pt x="8442" y="2096"/>
                    <a:pt x="8418" y="2096"/>
                  </a:cubicBezTo>
                  <a:cubicBezTo>
                    <a:pt x="8422" y="2098"/>
                    <a:pt x="8425" y="2099"/>
                    <a:pt x="8428" y="2099"/>
                  </a:cubicBezTo>
                  <a:cubicBezTo>
                    <a:pt x="8446" y="2099"/>
                    <a:pt x="8458" y="2072"/>
                    <a:pt x="8478" y="2072"/>
                  </a:cubicBezTo>
                  <a:cubicBezTo>
                    <a:pt x="8466" y="2060"/>
                    <a:pt x="8466" y="2037"/>
                    <a:pt x="8466" y="2025"/>
                  </a:cubicBezTo>
                  <a:lnTo>
                    <a:pt x="8466" y="2025"/>
                  </a:lnTo>
                  <a:cubicBezTo>
                    <a:pt x="8486" y="2035"/>
                    <a:pt x="8498" y="2063"/>
                    <a:pt x="8509" y="2063"/>
                  </a:cubicBezTo>
                  <a:cubicBezTo>
                    <a:pt x="8510" y="2063"/>
                    <a:pt x="8512" y="2062"/>
                    <a:pt x="8514" y="2060"/>
                  </a:cubicBezTo>
                  <a:lnTo>
                    <a:pt x="8514" y="2060"/>
                  </a:lnTo>
                  <a:lnTo>
                    <a:pt x="8502" y="2096"/>
                  </a:lnTo>
                  <a:cubicBezTo>
                    <a:pt x="8506" y="2101"/>
                    <a:pt x="8510" y="2103"/>
                    <a:pt x="8513" y="2103"/>
                  </a:cubicBezTo>
                  <a:cubicBezTo>
                    <a:pt x="8526" y="2103"/>
                    <a:pt x="8528" y="2072"/>
                    <a:pt x="8537" y="2072"/>
                  </a:cubicBezTo>
                  <a:cubicBezTo>
                    <a:pt x="8549" y="2096"/>
                    <a:pt x="8573" y="2096"/>
                    <a:pt x="8573" y="2132"/>
                  </a:cubicBezTo>
                  <a:cubicBezTo>
                    <a:pt x="8585" y="2084"/>
                    <a:pt x="8597" y="2108"/>
                    <a:pt x="8609" y="2072"/>
                  </a:cubicBezTo>
                  <a:cubicBezTo>
                    <a:pt x="8573" y="2048"/>
                    <a:pt x="8609" y="2037"/>
                    <a:pt x="8597" y="2013"/>
                  </a:cubicBezTo>
                  <a:lnTo>
                    <a:pt x="8597" y="2013"/>
                  </a:lnTo>
                  <a:lnTo>
                    <a:pt x="8573" y="2025"/>
                  </a:lnTo>
                  <a:cubicBezTo>
                    <a:pt x="8621" y="2037"/>
                    <a:pt x="8561" y="2037"/>
                    <a:pt x="8585" y="2084"/>
                  </a:cubicBezTo>
                  <a:cubicBezTo>
                    <a:pt x="8564" y="2074"/>
                    <a:pt x="8571" y="2009"/>
                    <a:pt x="8557" y="2009"/>
                  </a:cubicBezTo>
                  <a:cubicBezTo>
                    <a:pt x="8555" y="2009"/>
                    <a:pt x="8552" y="2010"/>
                    <a:pt x="8549" y="2013"/>
                  </a:cubicBezTo>
                  <a:cubicBezTo>
                    <a:pt x="8573" y="1977"/>
                    <a:pt x="8597" y="2001"/>
                    <a:pt x="8621" y="1941"/>
                  </a:cubicBezTo>
                  <a:lnTo>
                    <a:pt x="8621" y="1941"/>
                  </a:lnTo>
                  <a:cubicBezTo>
                    <a:pt x="8618" y="1943"/>
                    <a:pt x="8616" y="1943"/>
                    <a:pt x="8614" y="1943"/>
                  </a:cubicBezTo>
                  <a:cubicBezTo>
                    <a:pt x="8599" y="1943"/>
                    <a:pt x="8608" y="1904"/>
                    <a:pt x="8597" y="1894"/>
                  </a:cubicBezTo>
                  <a:cubicBezTo>
                    <a:pt x="8601" y="1892"/>
                    <a:pt x="8604" y="1891"/>
                    <a:pt x="8607" y="1891"/>
                  </a:cubicBezTo>
                  <a:cubicBezTo>
                    <a:pt x="8617" y="1891"/>
                    <a:pt x="8611" y="1912"/>
                    <a:pt x="8621" y="1941"/>
                  </a:cubicBezTo>
                  <a:cubicBezTo>
                    <a:pt x="8625" y="1939"/>
                    <a:pt x="8628" y="1939"/>
                    <a:pt x="8631" y="1939"/>
                  </a:cubicBezTo>
                  <a:cubicBezTo>
                    <a:pt x="8639" y="1939"/>
                    <a:pt x="8646" y="1943"/>
                    <a:pt x="8650" y="1943"/>
                  </a:cubicBezTo>
                  <a:cubicBezTo>
                    <a:pt x="8654" y="1943"/>
                    <a:pt x="8657" y="1938"/>
                    <a:pt x="8657" y="1918"/>
                  </a:cubicBezTo>
                  <a:cubicBezTo>
                    <a:pt x="8680" y="1929"/>
                    <a:pt x="8668" y="1965"/>
                    <a:pt x="8680" y="1977"/>
                  </a:cubicBezTo>
                  <a:cubicBezTo>
                    <a:pt x="8680" y="2013"/>
                    <a:pt x="8597" y="1953"/>
                    <a:pt x="8645" y="2060"/>
                  </a:cubicBezTo>
                  <a:cubicBezTo>
                    <a:pt x="8633" y="2072"/>
                    <a:pt x="8633" y="2120"/>
                    <a:pt x="8609" y="2120"/>
                  </a:cubicBezTo>
                  <a:cubicBezTo>
                    <a:pt x="8625" y="2128"/>
                    <a:pt x="8647" y="2142"/>
                    <a:pt x="8663" y="2142"/>
                  </a:cubicBezTo>
                  <a:cubicBezTo>
                    <a:pt x="8671" y="2142"/>
                    <a:pt x="8677" y="2139"/>
                    <a:pt x="8680" y="2132"/>
                  </a:cubicBezTo>
                  <a:lnTo>
                    <a:pt x="8657" y="2060"/>
                  </a:lnTo>
                  <a:cubicBezTo>
                    <a:pt x="8668" y="2060"/>
                    <a:pt x="8657" y="2013"/>
                    <a:pt x="8668" y="2013"/>
                  </a:cubicBezTo>
                  <a:cubicBezTo>
                    <a:pt x="8668" y="2032"/>
                    <a:pt x="8684" y="2052"/>
                    <a:pt x="8697" y="2052"/>
                  </a:cubicBezTo>
                  <a:cubicBezTo>
                    <a:pt x="8699" y="2052"/>
                    <a:pt x="8702" y="2051"/>
                    <a:pt x="8704" y="2048"/>
                  </a:cubicBezTo>
                  <a:cubicBezTo>
                    <a:pt x="8692" y="2048"/>
                    <a:pt x="8692" y="2048"/>
                    <a:pt x="8692" y="2037"/>
                  </a:cubicBezTo>
                  <a:cubicBezTo>
                    <a:pt x="8716" y="2025"/>
                    <a:pt x="8704" y="1977"/>
                    <a:pt x="8728" y="1953"/>
                  </a:cubicBezTo>
                  <a:lnTo>
                    <a:pt x="8728" y="1953"/>
                  </a:lnTo>
                  <a:cubicBezTo>
                    <a:pt x="8731" y="1958"/>
                    <a:pt x="8735" y="1962"/>
                    <a:pt x="8740" y="1965"/>
                  </a:cubicBezTo>
                  <a:cubicBezTo>
                    <a:pt x="8744" y="1969"/>
                    <a:pt x="8747" y="1971"/>
                    <a:pt x="8749" y="1971"/>
                  </a:cubicBezTo>
                  <a:cubicBezTo>
                    <a:pt x="8758" y="1971"/>
                    <a:pt x="8757" y="1949"/>
                    <a:pt x="8765" y="1948"/>
                  </a:cubicBezTo>
                  <a:lnTo>
                    <a:pt x="8765" y="1948"/>
                  </a:lnTo>
                  <a:cubicBezTo>
                    <a:pt x="8764" y="1944"/>
                    <a:pt x="8764" y="1941"/>
                    <a:pt x="8764" y="1941"/>
                  </a:cubicBezTo>
                  <a:lnTo>
                    <a:pt x="8776" y="1941"/>
                  </a:lnTo>
                  <a:cubicBezTo>
                    <a:pt x="8787" y="1929"/>
                    <a:pt x="8799" y="1929"/>
                    <a:pt x="8799" y="1894"/>
                  </a:cubicBezTo>
                  <a:cubicBezTo>
                    <a:pt x="8799" y="1896"/>
                    <a:pt x="8800" y="1897"/>
                    <a:pt x="8801" y="1897"/>
                  </a:cubicBezTo>
                  <a:cubicBezTo>
                    <a:pt x="8803" y="1897"/>
                    <a:pt x="8811" y="1880"/>
                    <a:pt x="8811" y="1870"/>
                  </a:cubicBezTo>
                  <a:cubicBezTo>
                    <a:pt x="8811" y="1862"/>
                    <a:pt x="8816" y="1841"/>
                    <a:pt x="8826" y="1841"/>
                  </a:cubicBezTo>
                  <a:cubicBezTo>
                    <a:pt x="8831" y="1841"/>
                    <a:pt x="8838" y="1848"/>
                    <a:pt x="8847" y="1870"/>
                  </a:cubicBezTo>
                  <a:cubicBezTo>
                    <a:pt x="8871" y="1870"/>
                    <a:pt x="8883" y="1882"/>
                    <a:pt x="8883" y="1906"/>
                  </a:cubicBezTo>
                  <a:lnTo>
                    <a:pt x="8918" y="1906"/>
                  </a:lnTo>
                  <a:lnTo>
                    <a:pt x="8930" y="1953"/>
                  </a:lnTo>
                  <a:cubicBezTo>
                    <a:pt x="8954" y="1929"/>
                    <a:pt x="8942" y="1906"/>
                    <a:pt x="8954" y="1858"/>
                  </a:cubicBezTo>
                  <a:cubicBezTo>
                    <a:pt x="8960" y="1864"/>
                    <a:pt x="8965" y="1866"/>
                    <a:pt x="8971" y="1866"/>
                  </a:cubicBezTo>
                  <a:cubicBezTo>
                    <a:pt x="8988" y="1866"/>
                    <a:pt x="9005" y="1841"/>
                    <a:pt x="9014" y="1822"/>
                  </a:cubicBezTo>
                  <a:cubicBezTo>
                    <a:pt x="9006" y="1820"/>
                    <a:pt x="9000" y="1819"/>
                    <a:pt x="8995" y="1819"/>
                  </a:cubicBezTo>
                  <a:cubicBezTo>
                    <a:pt x="8982" y="1819"/>
                    <a:pt x="8976" y="1826"/>
                    <a:pt x="8967" y="1826"/>
                  </a:cubicBezTo>
                  <a:cubicBezTo>
                    <a:pt x="8963" y="1826"/>
                    <a:pt x="8959" y="1825"/>
                    <a:pt x="8954" y="1822"/>
                  </a:cubicBezTo>
                  <a:lnTo>
                    <a:pt x="8954" y="1822"/>
                  </a:lnTo>
                  <a:cubicBezTo>
                    <a:pt x="8954" y="1834"/>
                    <a:pt x="8954" y="1846"/>
                    <a:pt x="8966" y="1858"/>
                  </a:cubicBezTo>
                  <a:cubicBezTo>
                    <a:pt x="8954" y="1858"/>
                    <a:pt x="8942" y="1846"/>
                    <a:pt x="8930" y="1822"/>
                  </a:cubicBezTo>
                  <a:cubicBezTo>
                    <a:pt x="8930" y="1804"/>
                    <a:pt x="8937" y="1798"/>
                    <a:pt x="8946" y="1798"/>
                  </a:cubicBezTo>
                  <a:cubicBezTo>
                    <a:pt x="8962" y="1798"/>
                    <a:pt x="8985" y="1815"/>
                    <a:pt x="8990" y="1815"/>
                  </a:cubicBezTo>
                  <a:cubicBezTo>
                    <a:pt x="8992" y="1815"/>
                    <a:pt x="8992" y="1814"/>
                    <a:pt x="8990" y="1810"/>
                  </a:cubicBezTo>
                  <a:cubicBezTo>
                    <a:pt x="8994" y="1803"/>
                    <a:pt x="8996" y="1800"/>
                    <a:pt x="8998" y="1800"/>
                  </a:cubicBezTo>
                  <a:cubicBezTo>
                    <a:pt x="9003" y="1800"/>
                    <a:pt x="9005" y="1814"/>
                    <a:pt x="9014" y="1822"/>
                  </a:cubicBezTo>
                  <a:cubicBezTo>
                    <a:pt x="9014" y="1826"/>
                    <a:pt x="9014" y="1828"/>
                    <a:pt x="9014" y="1828"/>
                  </a:cubicBezTo>
                  <a:cubicBezTo>
                    <a:pt x="9015" y="1828"/>
                    <a:pt x="9018" y="1822"/>
                    <a:pt x="9026" y="1822"/>
                  </a:cubicBezTo>
                  <a:lnTo>
                    <a:pt x="9014" y="1810"/>
                  </a:lnTo>
                  <a:cubicBezTo>
                    <a:pt x="9026" y="1810"/>
                    <a:pt x="9026" y="1787"/>
                    <a:pt x="9038" y="1775"/>
                  </a:cubicBezTo>
                  <a:cubicBezTo>
                    <a:pt x="9049" y="1775"/>
                    <a:pt x="9049" y="1775"/>
                    <a:pt x="9049" y="1787"/>
                  </a:cubicBezTo>
                  <a:lnTo>
                    <a:pt x="9038" y="1787"/>
                  </a:lnTo>
                  <a:lnTo>
                    <a:pt x="9049" y="1798"/>
                  </a:lnTo>
                  <a:cubicBezTo>
                    <a:pt x="9055" y="1809"/>
                    <a:pt x="9059" y="1813"/>
                    <a:pt x="9062" y="1813"/>
                  </a:cubicBezTo>
                  <a:cubicBezTo>
                    <a:pt x="9073" y="1813"/>
                    <a:pt x="9078" y="1773"/>
                    <a:pt x="9092" y="1773"/>
                  </a:cubicBezTo>
                  <a:cubicBezTo>
                    <a:pt x="9094" y="1773"/>
                    <a:pt x="9095" y="1774"/>
                    <a:pt x="9097" y="1775"/>
                  </a:cubicBezTo>
                  <a:cubicBezTo>
                    <a:pt x="9085" y="1787"/>
                    <a:pt x="9085" y="1787"/>
                    <a:pt x="9085" y="1787"/>
                  </a:cubicBezTo>
                  <a:cubicBezTo>
                    <a:pt x="9094" y="1795"/>
                    <a:pt x="9115" y="1829"/>
                    <a:pt x="9121" y="1829"/>
                  </a:cubicBezTo>
                  <a:cubicBezTo>
                    <a:pt x="9124" y="1829"/>
                    <a:pt x="9124" y="1824"/>
                    <a:pt x="9121" y="1810"/>
                  </a:cubicBezTo>
                  <a:lnTo>
                    <a:pt x="9121" y="1810"/>
                  </a:lnTo>
                  <a:cubicBezTo>
                    <a:pt x="9124" y="1814"/>
                    <a:pt x="9127" y="1815"/>
                    <a:pt x="9129" y="1815"/>
                  </a:cubicBezTo>
                  <a:cubicBezTo>
                    <a:pt x="9133" y="1815"/>
                    <a:pt x="9133" y="1807"/>
                    <a:pt x="9133" y="1798"/>
                  </a:cubicBezTo>
                  <a:cubicBezTo>
                    <a:pt x="9133" y="1787"/>
                    <a:pt x="9133" y="1775"/>
                    <a:pt x="9133" y="1775"/>
                  </a:cubicBezTo>
                  <a:lnTo>
                    <a:pt x="9168" y="1787"/>
                  </a:lnTo>
                  <a:cubicBezTo>
                    <a:pt x="9168" y="1787"/>
                    <a:pt x="9180" y="1775"/>
                    <a:pt x="9180" y="1775"/>
                  </a:cubicBezTo>
                  <a:lnTo>
                    <a:pt x="9192" y="1787"/>
                  </a:lnTo>
                  <a:cubicBezTo>
                    <a:pt x="9192" y="1787"/>
                    <a:pt x="9204" y="1798"/>
                    <a:pt x="9204" y="1798"/>
                  </a:cubicBezTo>
                  <a:cubicBezTo>
                    <a:pt x="9216" y="1814"/>
                    <a:pt x="9225" y="1819"/>
                    <a:pt x="9231" y="1819"/>
                  </a:cubicBezTo>
                  <a:cubicBezTo>
                    <a:pt x="9244" y="1819"/>
                    <a:pt x="9249" y="1796"/>
                    <a:pt x="9264" y="1796"/>
                  </a:cubicBezTo>
                  <a:cubicBezTo>
                    <a:pt x="9270" y="1796"/>
                    <a:pt x="9277" y="1800"/>
                    <a:pt x="9288" y="1810"/>
                  </a:cubicBezTo>
                  <a:cubicBezTo>
                    <a:pt x="9288" y="1775"/>
                    <a:pt x="9276" y="1763"/>
                    <a:pt x="9276" y="1751"/>
                  </a:cubicBezTo>
                  <a:cubicBezTo>
                    <a:pt x="9276" y="1727"/>
                    <a:pt x="9288" y="1691"/>
                    <a:pt x="9299" y="1679"/>
                  </a:cubicBezTo>
                  <a:cubicBezTo>
                    <a:pt x="9323" y="1715"/>
                    <a:pt x="9371" y="1739"/>
                    <a:pt x="9383" y="1810"/>
                  </a:cubicBezTo>
                  <a:cubicBezTo>
                    <a:pt x="9407" y="1810"/>
                    <a:pt x="9359" y="1775"/>
                    <a:pt x="9371" y="1751"/>
                  </a:cubicBezTo>
                  <a:lnTo>
                    <a:pt x="9383" y="1751"/>
                  </a:lnTo>
                  <a:cubicBezTo>
                    <a:pt x="9371" y="1739"/>
                    <a:pt x="9359" y="1727"/>
                    <a:pt x="9347" y="1703"/>
                  </a:cubicBezTo>
                  <a:cubicBezTo>
                    <a:pt x="9338" y="1676"/>
                    <a:pt x="9349" y="1663"/>
                    <a:pt x="9360" y="1663"/>
                  </a:cubicBezTo>
                  <a:cubicBezTo>
                    <a:pt x="9364" y="1663"/>
                    <a:pt x="9368" y="1665"/>
                    <a:pt x="9371" y="1667"/>
                  </a:cubicBezTo>
                  <a:lnTo>
                    <a:pt x="9371" y="1715"/>
                  </a:lnTo>
                  <a:cubicBezTo>
                    <a:pt x="9395" y="1691"/>
                    <a:pt x="9383" y="1620"/>
                    <a:pt x="9395" y="1572"/>
                  </a:cubicBezTo>
                  <a:cubicBezTo>
                    <a:pt x="9419" y="1584"/>
                    <a:pt x="9407" y="1632"/>
                    <a:pt x="9419" y="1667"/>
                  </a:cubicBezTo>
                  <a:lnTo>
                    <a:pt x="9442" y="1656"/>
                  </a:lnTo>
                  <a:lnTo>
                    <a:pt x="9454" y="1691"/>
                  </a:lnTo>
                  <a:cubicBezTo>
                    <a:pt x="9464" y="1681"/>
                    <a:pt x="9466" y="1653"/>
                    <a:pt x="9474" y="1653"/>
                  </a:cubicBezTo>
                  <a:cubicBezTo>
                    <a:pt x="9475" y="1653"/>
                    <a:pt x="9476" y="1654"/>
                    <a:pt x="9478" y="1656"/>
                  </a:cubicBezTo>
                  <a:cubicBezTo>
                    <a:pt x="9478" y="1691"/>
                    <a:pt x="9526" y="1691"/>
                    <a:pt x="9502" y="1739"/>
                  </a:cubicBezTo>
                  <a:cubicBezTo>
                    <a:pt x="9519" y="1739"/>
                    <a:pt x="9518" y="1709"/>
                    <a:pt x="9520" y="1709"/>
                  </a:cubicBezTo>
                  <a:cubicBezTo>
                    <a:pt x="9521" y="1709"/>
                    <a:pt x="9522" y="1713"/>
                    <a:pt x="9526" y="1727"/>
                  </a:cubicBezTo>
                  <a:cubicBezTo>
                    <a:pt x="9526" y="1679"/>
                    <a:pt x="9514" y="1703"/>
                    <a:pt x="9502" y="1691"/>
                  </a:cubicBezTo>
                  <a:cubicBezTo>
                    <a:pt x="9490" y="1644"/>
                    <a:pt x="9526" y="1667"/>
                    <a:pt x="9538" y="1644"/>
                  </a:cubicBezTo>
                  <a:cubicBezTo>
                    <a:pt x="9526" y="1620"/>
                    <a:pt x="9549" y="1560"/>
                    <a:pt x="9538" y="1513"/>
                  </a:cubicBezTo>
                  <a:lnTo>
                    <a:pt x="9561" y="1513"/>
                  </a:lnTo>
                  <a:cubicBezTo>
                    <a:pt x="9558" y="1491"/>
                    <a:pt x="9554" y="1484"/>
                    <a:pt x="9548" y="1484"/>
                  </a:cubicBezTo>
                  <a:cubicBezTo>
                    <a:pt x="9536" y="1484"/>
                    <a:pt x="9520" y="1511"/>
                    <a:pt x="9503" y="1511"/>
                  </a:cubicBezTo>
                  <a:cubicBezTo>
                    <a:pt x="9495" y="1511"/>
                    <a:pt x="9486" y="1505"/>
                    <a:pt x="9478" y="1489"/>
                  </a:cubicBezTo>
                  <a:cubicBezTo>
                    <a:pt x="9466" y="1489"/>
                    <a:pt x="9466" y="1489"/>
                    <a:pt x="9442" y="1465"/>
                  </a:cubicBezTo>
                  <a:lnTo>
                    <a:pt x="9442" y="1465"/>
                  </a:lnTo>
                  <a:lnTo>
                    <a:pt x="9454" y="1525"/>
                  </a:lnTo>
                  <a:cubicBezTo>
                    <a:pt x="9430" y="1513"/>
                    <a:pt x="9430" y="1477"/>
                    <a:pt x="9419" y="1465"/>
                  </a:cubicBezTo>
                  <a:cubicBezTo>
                    <a:pt x="9419" y="1469"/>
                    <a:pt x="9417" y="1470"/>
                    <a:pt x="9415" y="1470"/>
                  </a:cubicBezTo>
                  <a:cubicBezTo>
                    <a:pt x="9411" y="1470"/>
                    <a:pt x="9403" y="1465"/>
                    <a:pt x="9395" y="1465"/>
                  </a:cubicBezTo>
                  <a:cubicBezTo>
                    <a:pt x="9395" y="1465"/>
                    <a:pt x="9395" y="1453"/>
                    <a:pt x="9407" y="1441"/>
                  </a:cubicBezTo>
                  <a:cubicBezTo>
                    <a:pt x="9397" y="1427"/>
                    <a:pt x="9392" y="1422"/>
                    <a:pt x="9388" y="1422"/>
                  </a:cubicBezTo>
                  <a:cubicBezTo>
                    <a:pt x="9383" y="1422"/>
                    <a:pt x="9383" y="1434"/>
                    <a:pt x="9383" y="1441"/>
                  </a:cubicBezTo>
                  <a:cubicBezTo>
                    <a:pt x="9383" y="1465"/>
                    <a:pt x="9371" y="1465"/>
                    <a:pt x="9359" y="1465"/>
                  </a:cubicBezTo>
                  <a:lnTo>
                    <a:pt x="9347" y="1465"/>
                  </a:lnTo>
                  <a:cubicBezTo>
                    <a:pt x="9359" y="1477"/>
                    <a:pt x="9371" y="1525"/>
                    <a:pt x="9383" y="1537"/>
                  </a:cubicBezTo>
                  <a:cubicBezTo>
                    <a:pt x="9347" y="1513"/>
                    <a:pt x="9323" y="1537"/>
                    <a:pt x="9288" y="1489"/>
                  </a:cubicBezTo>
                  <a:cubicBezTo>
                    <a:pt x="9276" y="1465"/>
                    <a:pt x="9288" y="1441"/>
                    <a:pt x="9288" y="1441"/>
                  </a:cubicBezTo>
                  <a:cubicBezTo>
                    <a:pt x="9284" y="1440"/>
                    <a:pt x="9281" y="1439"/>
                    <a:pt x="9279" y="1439"/>
                  </a:cubicBezTo>
                  <a:cubicBezTo>
                    <a:pt x="9264" y="1439"/>
                    <a:pt x="9264" y="1468"/>
                    <a:pt x="9264" y="1489"/>
                  </a:cubicBezTo>
                  <a:cubicBezTo>
                    <a:pt x="9264" y="1501"/>
                    <a:pt x="9264" y="1501"/>
                    <a:pt x="9252" y="1501"/>
                  </a:cubicBezTo>
                  <a:cubicBezTo>
                    <a:pt x="9252" y="1489"/>
                    <a:pt x="9240" y="1465"/>
                    <a:pt x="9240" y="1465"/>
                  </a:cubicBezTo>
                  <a:cubicBezTo>
                    <a:pt x="9240" y="1465"/>
                    <a:pt x="9228" y="1453"/>
                    <a:pt x="9228" y="1453"/>
                  </a:cubicBezTo>
                  <a:cubicBezTo>
                    <a:pt x="9228" y="1501"/>
                    <a:pt x="9204" y="1489"/>
                    <a:pt x="9192" y="1513"/>
                  </a:cubicBezTo>
                  <a:lnTo>
                    <a:pt x="9216" y="1513"/>
                  </a:lnTo>
                  <a:cubicBezTo>
                    <a:pt x="9216" y="1540"/>
                    <a:pt x="9216" y="1568"/>
                    <a:pt x="9211" y="1568"/>
                  </a:cubicBezTo>
                  <a:cubicBezTo>
                    <a:pt x="9209" y="1568"/>
                    <a:pt x="9207" y="1566"/>
                    <a:pt x="9204" y="1560"/>
                  </a:cubicBezTo>
                  <a:cubicBezTo>
                    <a:pt x="9216" y="1525"/>
                    <a:pt x="9168" y="1513"/>
                    <a:pt x="9192" y="1489"/>
                  </a:cubicBezTo>
                  <a:cubicBezTo>
                    <a:pt x="9184" y="1476"/>
                    <a:pt x="9180" y="1471"/>
                    <a:pt x="9178" y="1471"/>
                  </a:cubicBezTo>
                  <a:lnTo>
                    <a:pt x="9178" y="1471"/>
                  </a:lnTo>
                  <a:cubicBezTo>
                    <a:pt x="9170" y="1471"/>
                    <a:pt x="9185" y="1526"/>
                    <a:pt x="9172" y="1526"/>
                  </a:cubicBezTo>
                  <a:cubicBezTo>
                    <a:pt x="9171" y="1526"/>
                    <a:pt x="9170" y="1525"/>
                    <a:pt x="9168" y="1525"/>
                  </a:cubicBezTo>
                  <a:lnTo>
                    <a:pt x="9145" y="1501"/>
                  </a:lnTo>
                  <a:cubicBezTo>
                    <a:pt x="9133" y="1465"/>
                    <a:pt x="9168" y="1477"/>
                    <a:pt x="9157" y="1465"/>
                  </a:cubicBezTo>
                  <a:lnTo>
                    <a:pt x="9145" y="1465"/>
                  </a:lnTo>
                  <a:cubicBezTo>
                    <a:pt x="9157" y="1441"/>
                    <a:pt x="9192" y="1453"/>
                    <a:pt x="9216" y="1406"/>
                  </a:cubicBezTo>
                  <a:lnTo>
                    <a:pt x="9157" y="1394"/>
                  </a:lnTo>
                  <a:cubicBezTo>
                    <a:pt x="9109" y="1453"/>
                    <a:pt x="9014" y="1417"/>
                    <a:pt x="8978" y="1513"/>
                  </a:cubicBezTo>
                  <a:cubicBezTo>
                    <a:pt x="8978" y="1513"/>
                    <a:pt x="8978" y="1513"/>
                    <a:pt x="8978" y="1537"/>
                  </a:cubicBezTo>
                  <a:lnTo>
                    <a:pt x="8978" y="1548"/>
                  </a:lnTo>
                  <a:cubicBezTo>
                    <a:pt x="8954" y="1525"/>
                    <a:pt x="8930" y="1525"/>
                    <a:pt x="8907" y="1501"/>
                  </a:cubicBezTo>
                  <a:lnTo>
                    <a:pt x="8907" y="1501"/>
                  </a:lnTo>
                  <a:cubicBezTo>
                    <a:pt x="8918" y="1525"/>
                    <a:pt x="8918" y="1525"/>
                    <a:pt x="8930" y="1548"/>
                  </a:cubicBezTo>
                  <a:cubicBezTo>
                    <a:pt x="8942" y="1584"/>
                    <a:pt x="8942" y="1596"/>
                    <a:pt x="8918" y="1596"/>
                  </a:cubicBezTo>
                  <a:cubicBezTo>
                    <a:pt x="8915" y="1587"/>
                    <a:pt x="8914" y="1580"/>
                    <a:pt x="8913" y="1575"/>
                  </a:cubicBezTo>
                  <a:lnTo>
                    <a:pt x="8913" y="1575"/>
                  </a:lnTo>
                  <a:cubicBezTo>
                    <a:pt x="8912" y="1578"/>
                    <a:pt x="8910" y="1581"/>
                    <a:pt x="8907" y="1584"/>
                  </a:cubicBezTo>
                  <a:cubicBezTo>
                    <a:pt x="8895" y="1572"/>
                    <a:pt x="8871" y="1572"/>
                    <a:pt x="8871" y="1537"/>
                  </a:cubicBezTo>
                  <a:lnTo>
                    <a:pt x="8871" y="1537"/>
                  </a:lnTo>
                  <a:cubicBezTo>
                    <a:pt x="8871" y="1537"/>
                    <a:pt x="8871" y="1537"/>
                    <a:pt x="8883" y="1548"/>
                  </a:cubicBezTo>
                  <a:cubicBezTo>
                    <a:pt x="8883" y="1537"/>
                    <a:pt x="8859" y="1525"/>
                    <a:pt x="8859" y="1501"/>
                  </a:cubicBezTo>
                  <a:lnTo>
                    <a:pt x="8847" y="1513"/>
                  </a:lnTo>
                  <a:cubicBezTo>
                    <a:pt x="8835" y="1489"/>
                    <a:pt x="8847" y="1477"/>
                    <a:pt x="8835" y="1465"/>
                  </a:cubicBezTo>
                  <a:cubicBezTo>
                    <a:pt x="8811" y="1489"/>
                    <a:pt x="8811" y="1548"/>
                    <a:pt x="8787" y="1584"/>
                  </a:cubicBezTo>
                  <a:cubicBezTo>
                    <a:pt x="8787" y="1564"/>
                    <a:pt x="8779" y="1519"/>
                    <a:pt x="8776" y="1519"/>
                  </a:cubicBezTo>
                  <a:cubicBezTo>
                    <a:pt x="8776" y="1519"/>
                    <a:pt x="8776" y="1521"/>
                    <a:pt x="8776" y="1525"/>
                  </a:cubicBezTo>
                  <a:cubicBezTo>
                    <a:pt x="8774" y="1524"/>
                    <a:pt x="8773" y="1523"/>
                    <a:pt x="8771" y="1523"/>
                  </a:cubicBezTo>
                  <a:cubicBezTo>
                    <a:pt x="8752" y="1523"/>
                    <a:pt x="8750" y="1597"/>
                    <a:pt x="8728" y="1608"/>
                  </a:cubicBezTo>
                  <a:cubicBezTo>
                    <a:pt x="8728" y="1596"/>
                    <a:pt x="8740" y="1596"/>
                    <a:pt x="8740" y="1584"/>
                  </a:cubicBezTo>
                  <a:cubicBezTo>
                    <a:pt x="8707" y="1584"/>
                    <a:pt x="8677" y="1586"/>
                    <a:pt x="8648" y="1586"/>
                  </a:cubicBezTo>
                  <a:cubicBezTo>
                    <a:pt x="8605" y="1586"/>
                    <a:pt x="8564" y="1582"/>
                    <a:pt x="8514" y="1560"/>
                  </a:cubicBezTo>
                  <a:lnTo>
                    <a:pt x="8514" y="1632"/>
                  </a:lnTo>
                  <a:lnTo>
                    <a:pt x="8490" y="1596"/>
                  </a:lnTo>
                  <a:cubicBezTo>
                    <a:pt x="8482" y="1595"/>
                    <a:pt x="8475" y="1594"/>
                    <a:pt x="8468" y="1594"/>
                  </a:cubicBezTo>
                  <a:cubicBezTo>
                    <a:pt x="8398" y="1594"/>
                    <a:pt x="8354" y="1647"/>
                    <a:pt x="8299" y="1679"/>
                  </a:cubicBezTo>
                  <a:cubicBezTo>
                    <a:pt x="8297" y="1681"/>
                    <a:pt x="8294" y="1681"/>
                    <a:pt x="8292" y="1681"/>
                  </a:cubicBezTo>
                  <a:cubicBezTo>
                    <a:pt x="8275" y="1681"/>
                    <a:pt x="8273" y="1642"/>
                    <a:pt x="8252" y="1632"/>
                  </a:cubicBezTo>
                  <a:cubicBezTo>
                    <a:pt x="8204" y="1644"/>
                    <a:pt x="8216" y="1703"/>
                    <a:pt x="8180" y="1739"/>
                  </a:cubicBezTo>
                  <a:cubicBezTo>
                    <a:pt x="8180" y="1715"/>
                    <a:pt x="8180" y="1667"/>
                    <a:pt x="8156" y="1667"/>
                  </a:cubicBezTo>
                  <a:cubicBezTo>
                    <a:pt x="8156" y="1687"/>
                    <a:pt x="8164" y="1706"/>
                    <a:pt x="8154" y="1706"/>
                  </a:cubicBezTo>
                  <a:cubicBezTo>
                    <a:pt x="8152" y="1706"/>
                    <a:pt x="8149" y="1705"/>
                    <a:pt x="8145" y="1703"/>
                  </a:cubicBezTo>
                  <a:lnTo>
                    <a:pt x="8145" y="1691"/>
                  </a:lnTo>
                  <a:cubicBezTo>
                    <a:pt x="8141" y="1683"/>
                    <a:pt x="8138" y="1681"/>
                    <a:pt x="8135" y="1681"/>
                  </a:cubicBezTo>
                  <a:cubicBezTo>
                    <a:pt x="8129" y="1681"/>
                    <a:pt x="8121" y="1691"/>
                    <a:pt x="8097" y="1691"/>
                  </a:cubicBezTo>
                  <a:cubicBezTo>
                    <a:pt x="8061" y="1703"/>
                    <a:pt x="8037" y="1763"/>
                    <a:pt x="8037" y="1846"/>
                  </a:cubicBezTo>
                  <a:cubicBezTo>
                    <a:pt x="8002" y="1846"/>
                    <a:pt x="8014" y="1775"/>
                    <a:pt x="8002" y="1763"/>
                  </a:cubicBezTo>
                  <a:lnTo>
                    <a:pt x="8002" y="1763"/>
                  </a:lnTo>
                  <a:cubicBezTo>
                    <a:pt x="8008" y="1765"/>
                    <a:pt x="8013" y="1766"/>
                    <a:pt x="8016" y="1766"/>
                  </a:cubicBezTo>
                  <a:cubicBezTo>
                    <a:pt x="8029" y="1766"/>
                    <a:pt x="8014" y="1746"/>
                    <a:pt x="8014" y="1727"/>
                  </a:cubicBezTo>
                  <a:cubicBezTo>
                    <a:pt x="8007" y="1740"/>
                    <a:pt x="8001" y="1750"/>
                    <a:pt x="7992" y="1750"/>
                  </a:cubicBezTo>
                  <a:cubicBezTo>
                    <a:pt x="7985" y="1750"/>
                    <a:pt x="7977" y="1743"/>
                    <a:pt x="7966" y="1727"/>
                  </a:cubicBezTo>
                  <a:cubicBezTo>
                    <a:pt x="7954" y="1739"/>
                    <a:pt x="7942" y="1739"/>
                    <a:pt x="7930" y="1775"/>
                  </a:cubicBezTo>
                  <a:cubicBezTo>
                    <a:pt x="7934" y="1768"/>
                    <a:pt x="7937" y="1765"/>
                    <a:pt x="7940" y="1765"/>
                  </a:cubicBezTo>
                  <a:cubicBezTo>
                    <a:pt x="7948" y="1765"/>
                    <a:pt x="7954" y="1782"/>
                    <a:pt x="7954" y="1798"/>
                  </a:cubicBezTo>
                  <a:cubicBezTo>
                    <a:pt x="7950" y="1796"/>
                    <a:pt x="7946" y="1796"/>
                    <a:pt x="7942" y="1796"/>
                  </a:cubicBezTo>
                  <a:cubicBezTo>
                    <a:pt x="7934" y="1796"/>
                    <a:pt x="7926" y="1798"/>
                    <a:pt x="7918" y="1798"/>
                  </a:cubicBezTo>
                  <a:cubicBezTo>
                    <a:pt x="7906" y="1798"/>
                    <a:pt x="7895" y="1792"/>
                    <a:pt x="7883" y="1763"/>
                  </a:cubicBezTo>
                  <a:cubicBezTo>
                    <a:pt x="7799" y="1810"/>
                    <a:pt x="7704" y="1846"/>
                    <a:pt x="7621" y="1894"/>
                  </a:cubicBezTo>
                  <a:cubicBezTo>
                    <a:pt x="7615" y="1906"/>
                    <a:pt x="7618" y="1906"/>
                    <a:pt x="7622" y="1906"/>
                  </a:cubicBezTo>
                  <a:cubicBezTo>
                    <a:pt x="7627" y="1906"/>
                    <a:pt x="7633" y="1906"/>
                    <a:pt x="7633" y="1918"/>
                  </a:cubicBezTo>
                  <a:cubicBezTo>
                    <a:pt x="7629" y="1933"/>
                    <a:pt x="7625" y="1937"/>
                    <a:pt x="7621" y="1937"/>
                  </a:cubicBezTo>
                  <a:cubicBezTo>
                    <a:pt x="7616" y="1937"/>
                    <a:pt x="7611" y="1929"/>
                    <a:pt x="7606" y="1929"/>
                  </a:cubicBezTo>
                  <a:cubicBezTo>
                    <a:pt x="7603" y="1929"/>
                    <a:pt x="7600" y="1932"/>
                    <a:pt x="7597" y="1941"/>
                  </a:cubicBezTo>
                  <a:lnTo>
                    <a:pt x="7597" y="1906"/>
                  </a:lnTo>
                  <a:cubicBezTo>
                    <a:pt x="7573" y="1918"/>
                    <a:pt x="7561" y="1989"/>
                    <a:pt x="7549" y="2025"/>
                  </a:cubicBezTo>
                  <a:cubicBezTo>
                    <a:pt x="7537" y="1989"/>
                    <a:pt x="7525" y="2001"/>
                    <a:pt x="7537" y="1977"/>
                  </a:cubicBezTo>
                  <a:lnTo>
                    <a:pt x="7537" y="1977"/>
                  </a:lnTo>
                  <a:cubicBezTo>
                    <a:pt x="7537" y="1978"/>
                    <a:pt x="7536" y="1978"/>
                    <a:pt x="7535" y="1978"/>
                  </a:cubicBezTo>
                  <a:cubicBezTo>
                    <a:pt x="7520" y="1978"/>
                    <a:pt x="7460" y="1888"/>
                    <a:pt x="7445" y="1888"/>
                  </a:cubicBezTo>
                  <a:cubicBezTo>
                    <a:pt x="7443" y="1888"/>
                    <a:pt x="7442" y="1889"/>
                    <a:pt x="7442" y="1894"/>
                  </a:cubicBezTo>
                  <a:lnTo>
                    <a:pt x="7525" y="2013"/>
                  </a:lnTo>
                  <a:cubicBezTo>
                    <a:pt x="7525" y="2025"/>
                    <a:pt x="7502" y="2025"/>
                    <a:pt x="7514" y="2037"/>
                  </a:cubicBezTo>
                  <a:cubicBezTo>
                    <a:pt x="7490" y="2013"/>
                    <a:pt x="7466" y="1989"/>
                    <a:pt x="7454" y="1989"/>
                  </a:cubicBezTo>
                  <a:cubicBezTo>
                    <a:pt x="7430" y="1965"/>
                    <a:pt x="7454" y="1965"/>
                    <a:pt x="7466" y="1953"/>
                  </a:cubicBezTo>
                  <a:cubicBezTo>
                    <a:pt x="7442" y="1906"/>
                    <a:pt x="7418" y="1941"/>
                    <a:pt x="7406" y="1882"/>
                  </a:cubicBezTo>
                  <a:lnTo>
                    <a:pt x="7406" y="1882"/>
                  </a:lnTo>
                  <a:cubicBezTo>
                    <a:pt x="7383" y="1906"/>
                    <a:pt x="7418" y="1906"/>
                    <a:pt x="7418" y="1929"/>
                  </a:cubicBezTo>
                  <a:lnTo>
                    <a:pt x="7394" y="1929"/>
                  </a:lnTo>
                  <a:lnTo>
                    <a:pt x="7418" y="1941"/>
                  </a:lnTo>
                  <a:cubicBezTo>
                    <a:pt x="7409" y="1961"/>
                    <a:pt x="7422" y="1995"/>
                    <a:pt x="7403" y="1995"/>
                  </a:cubicBezTo>
                  <a:cubicBezTo>
                    <a:pt x="7398" y="1995"/>
                    <a:pt x="7392" y="1993"/>
                    <a:pt x="7383" y="1989"/>
                  </a:cubicBezTo>
                  <a:lnTo>
                    <a:pt x="7383" y="1989"/>
                  </a:lnTo>
                  <a:lnTo>
                    <a:pt x="7394" y="2060"/>
                  </a:lnTo>
                  <a:cubicBezTo>
                    <a:pt x="7386" y="2044"/>
                    <a:pt x="7381" y="2039"/>
                    <a:pt x="7377" y="2039"/>
                  </a:cubicBezTo>
                  <a:cubicBezTo>
                    <a:pt x="7371" y="2039"/>
                    <a:pt x="7368" y="2050"/>
                    <a:pt x="7363" y="2050"/>
                  </a:cubicBezTo>
                  <a:cubicBezTo>
                    <a:pt x="7361" y="2050"/>
                    <a:pt x="7360" y="2050"/>
                    <a:pt x="7359" y="2048"/>
                  </a:cubicBezTo>
                  <a:lnTo>
                    <a:pt x="7347" y="2025"/>
                  </a:lnTo>
                  <a:cubicBezTo>
                    <a:pt x="7343" y="2028"/>
                    <a:pt x="7340" y="2030"/>
                    <a:pt x="7336" y="2030"/>
                  </a:cubicBezTo>
                  <a:cubicBezTo>
                    <a:pt x="7328" y="2030"/>
                    <a:pt x="7320" y="2021"/>
                    <a:pt x="7311" y="2013"/>
                  </a:cubicBezTo>
                  <a:cubicBezTo>
                    <a:pt x="7305" y="1995"/>
                    <a:pt x="7308" y="1995"/>
                    <a:pt x="7311" y="1995"/>
                  </a:cubicBezTo>
                  <a:cubicBezTo>
                    <a:pt x="7314" y="1995"/>
                    <a:pt x="7317" y="1995"/>
                    <a:pt x="7311" y="1977"/>
                  </a:cubicBezTo>
                  <a:lnTo>
                    <a:pt x="7287" y="1977"/>
                  </a:lnTo>
                  <a:cubicBezTo>
                    <a:pt x="7299" y="2001"/>
                    <a:pt x="7299" y="2025"/>
                    <a:pt x="7323" y="2037"/>
                  </a:cubicBezTo>
                  <a:cubicBezTo>
                    <a:pt x="7323" y="2084"/>
                    <a:pt x="7335" y="2132"/>
                    <a:pt x="7299" y="2144"/>
                  </a:cubicBezTo>
                  <a:cubicBezTo>
                    <a:pt x="7263" y="2108"/>
                    <a:pt x="7299" y="2096"/>
                    <a:pt x="7275" y="2060"/>
                  </a:cubicBezTo>
                  <a:lnTo>
                    <a:pt x="7275" y="2060"/>
                  </a:lnTo>
                  <a:cubicBezTo>
                    <a:pt x="7228" y="2072"/>
                    <a:pt x="7287" y="2191"/>
                    <a:pt x="7252" y="2203"/>
                  </a:cubicBezTo>
                  <a:cubicBezTo>
                    <a:pt x="7216" y="2203"/>
                    <a:pt x="7240" y="2239"/>
                    <a:pt x="7216" y="2263"/>
                  </a:cubicBezTo>
                  <a:cubicBezTo>
                    <a:pt x="7204" y="2227"/>
                    <a:pt x="7180" y="2239"/>
                    <a:pt x="7156" y="2215"/>
                  </a:cubicBezTo>
                  <a:lnTo>
                    <a:pt x="7156" y="2179"/>
                  </a:lnTo>
                  <a:cubicBezTo>
                    <a:pt x="7151" y="2184"/>
                    <a:pt x="7146" y="2187"/>
                    <a:pt x="7142" y="2187"/>
                  </a:cubicBezTo>
                  <a:cubicBezTo>
                    <a:pt x="7136" y="2187"/>
                    <a:pt x="7130" y="2184"/>
                    <a:pt x="7125" y="2175"/>
                  </a:cubicBezTo>
                  <a:lnTo>
                    <a:pt x="7125" y="2175"/>
                  </a:lnTo>
                  <a:cubicBezTo>
                    <a:pt x="7139" y="2207"/>
                    <a:pt x="7108" y="2229"/>
                    <a:pt x="7097" y="2251"/>
                  </a:cubicBezTo>
                  <a:lnTo>
                    <a:pt x="7121" y="2287"/>
                  </a:lnTo>
                  <a:cubicBezTo>
                    <a:pt x="7109" y="2299"/>
                    <a:pt x="7097" y="2334"/>
                    <a:pt x="7073" y="2334"/>
                  </a:cubicBezTo>
                  <a:cubicBezTo>
                    <a:pt x="7061" y="2358"/>
                    <a:pt x="7085" y="2382"/>
                    <a:pt x="7085" y="2429"/>
                  </a:cubicBezTo>
                  <a:cubicBezTo>
                    <a:pt x="7061" y="2406"/>
                    <a:pt x="7037" y="2370"/>
                    <a:pt x="7025" y="2334"/>
                  </a:cubicBezTo>
                  <a:lnTo>
                    <a:pt x="7025" y="2334"/>
                  </a:lnTo>
                  <a:cubicBezTo>
                    <a:pt x="7029" y="2338"/>
                    <a:pt x="7032" y="2340"/>
                    <a:pt x="7035" y="2340"/>
                  </a:cubicBezTo>
                  <a:cubicBezTo>
                    <a:pt x="7040" y="2340"/>
                    <a:pt x="7045" y="2334"/>
                    <a:pt x="7061" y="2334"/>
                  </a:cubicBezTo>
                  <a:cubicBezTo>
                    <a:pt x="7073" y="2287"/>
                    <a:pt x="7061" y="2215"/>
                    <a:pt x="7097" y="2203"/>
                  </a:cubicBezTo>
                  <a:cubicBezTo>
                    <a:pt x="7090" y="2180"/>
                    <a:pt x="7086" y="2171"/>
                    <a:pt x="7083" y="2171"/>
                  </a:cubicBezTo>
                  <a:cubicBezTo>
                    <a:pt x="7076" y="2171"/>
                    <a:pt x="7075" y="2216"/>
                    <a:pt x="7055" y="2216"/>
                  </a:cubicBezTo>
                  <a:cubicBezTo>
                    <a:pt x="7053" y="2216"/>
                    <a:pt x="7051" y="2216"/>
                    <a:pt x="7049" y="2215"/>
                  </a:cubicBezTo>
                  <a:cubicBezTo>
                    <a:pt x="7049" y="2203"/>
                    <a:pt x="7049" y="2203"/>
                    <a:pt x="7049" y="2203"/>
                  </a:cubicBezTo>
                  <a:cubicBezTo>
                    <a:pt x="7049" y="2191"/>
                    <a:pt x="7061" y="2168"/>
                    <a:pt x="7037" y="2120"/>
                  </a:cubicBezTo>
                  <a:lnTo>
                    <a:pt x="7037" y="2120"/>
                  </a:lnTo>
                  <a:cubicBezTo>
                    <a:pt x="7026" y="2142"/>
                    <a:pt x="7065" y="2193"/>
                    <a:pt x="7036" y="2193"/>
                  </a:cubicBezTo>
                  <a:cubicBezTo>
                    <a:pt x="7033" y="2193"/>
                    <a:pt x="7030" y="2192"/>
                    <a:pt x="7025" y="2191"/>
                  </a:cubicBezTo>
                  <a:cubicBezTo>
                    <a:pt x="7025" y="2196"/>
                    <a:pt x="7023" y="2198"/>
                    <a:pt x="7020" y="2198"/>
                  </a:cubicBezTo>
                  <a:cubicBezTo>
                    <a:pt x="7008" y="2198"/>
                    <a:pt x="6975" y="2168"/>
                    <a:pt x="6966" y="2168"/>
                  </a:cubicBezTo>
                  <a:lnTo>
                    <a:pt x="6966" y="2168"/>
                  </a:lnTo>
                  <a:cubicBezTo>
                    <a:pt x="6966" y="2203"/>
                    <a:pt x="7002" y="2263"/>
                    <a:pt x="6966" y="2275"/>
                  </a:cubicBezTo>
                  <a:lnTo>
                    <a:pt x="6954" y="2227"/>
                  </a:lnTo>
                  <a:lnTo>
                    <a:pt x="6954" y="2227"/>
                  </a:lnTo>
                  <a:cubicBezTo>
                    <a:pt x="6930" y="2239"/>
                    <a:pt x="6978" y="2299"/>
                    <a:pt x="6954" y="2310"/>
                  </a:cubicBezTo>
                  <a:cubicBezTo>
                    <a:pt x="6964" y="2310"/>
                    <a:pt x="6966" y="2348"/>
                    <a:pt x="6983" y="2348"/>
                  </a:cubicBezTo>
                  <a:cubicBezTo>
                    <a:pt x="6985" y="2348"/>
                    <a:pt x="6987" y="2347"/>
                    <a:pt x="6990" y="2346"/>
                  </a:cubicBezTo>
                  <a:lnTo>
                    <a:pt x="6990" y="2346"/>
                  </a:lnTo>
                  <a:cubicBezTo>
                    <a:pt x="6990" y="2370"/>
                    <a:pt x="6978" y="2394"/>
                    <a:pt x="6954" y="2394"/>
                  </a:cubicBezTo>
                  <a:cubicBezTo>
                    <a:pt x="6954" y="2394"/>
                    <a:pt x="6954" y="2406"/>
                    <a:pt x="6966" y="2418"/>
                  </a:cubicBezTo>
                  <a:cubicBezTo>
                    <a:pt x="6971" y="2421"/>
                    <a:pt x="6975" y="2423"/>
                    <a:pt x="6978" y="2423"/>
                  </a:cubicBezTo>
                  <a:cubicBezTo>
                    <a:pt x="6991" y="2423"/>
                    <a:pt x="6987" y="2395"/>
                    <a:pt x="6998" y="2395"/>
                  </a:cubicBezTo>
                  <a:cubicBezTo>
                    <a:pt x="7001" y="2395"/>
                    <a:pt x="7006" y="2398"/>
                    <a:pt x="7013" y="2406"/>
                  </a:cubicBezTo>
                  <a:lnTo>
                    <a:pt x="7002" y="2358"/>
                  </a:lnTo>
                  <a:cubicBezTo>
                    <a:pt x="7025" y="2358"/>
                    <a:pt x="7049" y="2394"/>
                    <a:pt x="7049" y="2418"/>
                  </a:cubicBezTo>
                  <a:cubicBezTo>
                    <a:pt x="7049" y="2418"/>
                    <a:pt x="7049" y="2412"/>
                    <a:pt x="7053" y="2412"/>
                  </a:cubicBezTo>
                  <a:cubicBezTo>
                    <a:pt x="7054" y="2412"/>
                    <a:pt x="7057" y="2414"/>
                    <a:pt x="7061" y="2418"/>
                  </a:cubicBezTo>
                  <a:cubicBezTo>
                    <a:pt x="7078" y="2438"/>
                    <a:pt x="7078" y="2443"/>
                    <a:pt x="7074" y="2443"/>
                  </a:cubicBezTo>
                  <a:cubicBezTo>
                    <a:pt x="7070" y="2443"/>
                    <a:pt x="7062" y="2440"/>
                    <a:pt x="7057" y="2440"/>
                  </a:cubicBezTo>
                  <a:cubicBezTo>
                    <a:pt x="7051" y="2440"/>
                    <a:pt x="7049" y="2444"/>
                    <a:pt x="7061" y="2465"/>
                  </a:cubicBezTo>
                  <a:lnTo>
                    <a:pt x="7061" y="2453"/>
                  </a:lnTo>
                  <a:lnTo>
                    <a:pt x="7061" y="2453"/>
                  </a:lnTo>
                  <a:cubicBezTo>
                    <a:pt x="7097" y="2489"/>
                    <a:pt x="7061" y="2501"/>
                    <a:pt x="7049" y="2513"/>
                  </a:cubicBezTo>
                  <a:cubicBezTo>
                    <a:pt x="7025" y="2501"/>
                    <a:pt x="7002" y="2501"/>
                    <a:pt x="6978" y="2477"/>
                  </a:cubicBezTo>
                  <a:lnTo>
                    <a:pt x="6990" y="2441"/>
                  </a:lnTo>
                  <a:cubicBezTo>
                    <a:pt x="6987" y="2440"/>
                    <a:pt x="6985" y="2439"/>
                    <a:pt x="6983" y="2439"/>
                  </a:cubicBezTo>
                  <a:cubicBezTo>
                    <a:pt x="6968" y="2439"/>
                    <a:pt x="6976" y="2478"/>
                    <a:pt x="6966" y="2489"/>
                  </a:cubicBezTo>
                  <a:cubicBezTo>
                    <a:pt x="6954" y="2477"/>
                    <a:pt x="6954" y="2477"/>
                    <a:pt x="6954" y="2477"/>
                  </a:cubicBezTo>
                  <a:cubicBezTo>
                    <a:pt x="6954" y="2477"/>
                    <a:pt x="6954" y="2477"/>
                    <a:pt x="6954" y="2489"/>
                  </a:cubicBezTo>
                  <a:cubicBezTo>
                    <a:pt x="6954" y="2489"/>
                    <a:pt x="6954" y="2477"/>
                    <a:pt x="6942" y="2477"/>
                  </a:cubicBezTo>
                  <a:cubicBezTo>
                    <a:pt x="6930" y="2477"/>
                    <a:pt x="6930" y="2513"/>
                    <a:pt x="6906" y="2513"/>
                  </a:cubicBezTo>
                  <a:lnTo>
                    <a:pt x="6930" y="2537"/>
                  </a:lnTo>
                  <a:lnTo>
                    <a:pt x="6918" y="2513"/>
                  </a:lnTo>
                  <a:cubicBezTo>
                    <a:pt x="6930" y="2513"/>
                    <a:pt x="6954" y="2525"/>
                    <a:pt x="6966" y="2549"/>
                  </a:cubicBezTo>
                  <a:cubicBezTo>
                    <a:pt x="6963" y="2557"/>
                    <a:pt x="6959" y="2560"/>
                    <a:pt x="6953" y="2560"/>
                  </a:cubicBezTo>
                  <a:cubicBezTo>
                    <a:pt x="6934" y="2560"/>
                    <a:pt x="6904" y="2522"/>
                    <a:pt x="6894" y="2513"/>
                  </a:cubicBezTo>
                  <a:cubicBezTo>
                    <a:pt x="6879" y="2481"/>
                    <a:pt x="6894" y="2481"/>
                    <a:pt x="6907" y="2481"/>
                  </a:cubicBezTo>
                  <a:lnTo>
                    <a:pt x="6907" y="2481"/>
                  </a:lnTo>
                  <a:cubicBezTo>
                    <a:pt x="6913" y="2481"/>
                    <a:pt x="6918" y="2481"/>
                    <a:pt x="6918" y="2477"/>
                  </a:cubicBezTo>
                  <a:cubicBezTo>
                    <a:pt x="6906" y="2460"/>
                    <a:pt x="6899" y="2455"/>
                    <a:pt x="6894" y="2455"/>
                  </a:cubicBezTo>
                  <a:cubicBezTo>
                    <a:pt x="6885" y="2455"/>
                    <a:pt x="6880" y="2467"/>
                    <a:pt x="6861" y="2467"/>
                  </a:cubicBezTo>
                  <a:cubicBezTo>
                    <a:pt x="6857" y="2467"/>
                    <a:pt x="6852" y="2467"/>
                    <a:pt x="6847" y="2465"/>
                  </a:cubicBezTo>
                  <a:cubicBezTo>
                    <a:pt x="6823" y="2418"/>
                    <a:pt x="6871" y="2453"/>
                    <a:pt x="6847" y="2406"/>
                  </a:cubicBezTo>
                  <a:cubicBezTo>
                    <a:pt x="6823" y="2406"/>
                    <a:pt x="6847" y="2441"/>
                    <a:pt x="6811" y="2453"/>
                  </a:cubicBezTo>
                  <a:cubicBezTo>
                    <a:pt x="6799" y="2429"/>
                    <a:pt x="6823" y="2406"/>
                    <a:pt x="6799" y="2382"/>
                  </a:cubicBezTo>
                  <a:lnTo>
                    <a:pt x="6777" y="2382"/>
                  </a:lnTo>
                  <a:cubicBezTo>
                    <a:pt x="6778" y="2386"/>
                    <a:pt x="6777" y="2390"/>
                    <a:pt x="6775" y="2394"/>
                  </a:cubicBezTo>
                  <a:lnTo>
                    <a:pt x="6752" y="2394"/>
                  </a:lnTo>
                  <a:cubicBezTo>
                    <a:pt x="6728" y="2382"/>
                    <a:pt x="6740" y="2334"/>
                    <a:pt x="6716" y="2322"/>
                  </a:cubicBezTo>
                  <a:lnTo>
                    <a:pt x="6704" y="2358"/>
                  </a:lnTo>
                  <a:cubicBezTo>
                    <a:pt x="6716" y="2370"/>
                    <a:pt x="6728" y="2370"/>
                    <a:pt x="6740" y="2394"/>
                  </a:cubicBezTo>
                  <a:cubicBezTo>
                    <a:pt x="6738" y="2393"/>
                    <a:pt x="6736" y="2392"/>
                    <a:pt x="6735" y="2392"/>
                  </a:cubicBezTo>
                  <a:cubicBezTo>
                    <a:pt x="6721" y="2392"/>
                    <a:pt x="6752" y="2456"/>
                    <a:pt x="6752" y="2489"/>
                  </a:cubicBezTo>
                  <a:cubicBezTo>
                    <a:pt x="6740" y="2489"/>
                    <a:pt x="6728" y="2489"/>
                    <a:pt x="6716" y="2477"/>
                  </a:cubicBezTo>
                  <a:cubicBezTo>
                    <a:pt x="6716" y="2537"/>
                    <a:pt x="6692" y="2560"/>
                    <a:pt x="6692" y="2620"/>
                  </a:cubicBezTo>
                  <a:cubicBezTo>
                    <a:pt x="6692" y="2572"/>
                    <a:pt x="6656" y="2572"/>
                    <a:pt x="6632" y="2549"/>
                  </a:cubicBezTo>
                  <a:cubicBezTo>
                    <a:pt x="6644" y="2537"/>
                    <a:pt x="6621" y="2489"/>
                    <a:pt x="6597" y="2465"/>
                  </a:cubicBezTo>
                  <a:lnTo>
                    <a:pt x="6597" y="2465"/>
                  </a:lnTo>
                  <a:cubicBezTo>
                    <a:pt x="6585" y="2477"/>
                    <a:pt x="6609" y="2525"/>
                    <a:pt x="6632" y="2537"/>
                  </a:cubicBezTo>
                  <a:cubicBezTo>
                    <a:pt x="6602" y="2537"/>
                    <a:pt x="6624" y="2563"/>
                    <a:pt x="6608" y="2563"/>
                  </a:cubicBezTo>
                  <a:cubicBezTo>
                    <a:pt x="6605" y="2563"/>
                    <a:pt x="6602" y="2562"/>
                    <a:pt x="6597" y="2560"/>
                  </a:cubicBezTo>
                  <a:cubicBezTo>
                    <a:pt x="6585" y="2549"/>
                    <a:pt x="6573" y="2513"/>
                    <a:pt x="6561" y="2501"/>
                  </a:cubicBezTo>
                  <a:lnTo>
                    <a:pt x="6561" y="2501"/>
                  </a:lnTo>
                  <a:cubicBezTo>
                    <a:pt x="6537" y="2513"/>
                    <a:pt x="6597" y="2560"/>
                    <a:pt x="6561" y="2560"/>
                  </a:cubicBezTo>
                  <a:cubicBezTo>
                    <a:pt x="6561" y="2560"/>
                    <a:pt x="6561" y="2549"/>
                    <a:pt x="6549" y="2549"/>
                  </a:cubicBezTo>
                  <a:cubicBezTo>
                    <a:pt x="6537" y="2549"/>
                    <a:pt x="6537" y="2572"/>
                    <a:pt x="6549" y="2596"/>
                  </a:cubicBezTo>
                  <a:cubicBezTo>
                    <a:pt x="6537" y="2585"/>
                    <a:pt x="6529" y="2581"/>
                    <a:pt x="6523" y="2581"/>
                  </a:cubicBezTo>
                  <a:cubicBezTo>
                    <a:pt x="6512" y="2581"/>
                    <a:pt x="6507" y="2595"/>
                    <a:pt x="6499" y="2595"/>
                  </a:cubicBezTo>
                  <a:cubicBezTo>
                    <a:pt x="6494" y="2595"/>
                    <a:pt x="6488" y="2589"/>
                    <a:pt x="6478" y="2572"/>
                  </a:cubicBezTo>
                  <a:lnTo>
                    <a:pt x="6478" y="2572"/>
                  </a:lnTo>
                  <a:cubicBezTo>
                    <a:pt x="6466" y="2608"/>
                    <a:pt x="6513" y="2596"/>
                    <a:pt x="6513" y="2620"/>
                  </a:cubicBezTo>
                  <a:cubicBezTo>
                    <a:pt x="6521" y="2643"/>
                    <a:pt x="6509" y="2651"/>
                    <a:pt x="6497" y="2651"/>
                  </a:cubicBezTo>
                  <a:cubicBezTo>
                    <a:pt x="6490" y="2651"/>
                    <a:pt x="6482" y="2648"/>
                    <a:pt x="6478" y="2644"/>
                  </a:cubicBezTo>
                  <a:cubicBezTo>
                    <a:pt x="6478" y="2644"/>
                    <a:pt x="6478" y="2620"/>
                    <a:pt x="6490" y="2620"/>
                  </a:cubicBezTo>
                  <a:lnTo>
                    <a:pt x="6454" y="2596"/>
                  </a:lnTo>
                  <a:cubicBezTo>
                    <a:pt x="6398" y="2596"/>
                    <a:pt x="6479" y="2681"/>
                    <a:pt x="6449" y="2681"/>
                  </a:cubicBezTo>
                  <a:cubicBezTo>
                    <a:pt x="6447" y="2681"/>
                    <a:pt x="6445" y="2680"/>
                    <a:pt x="6442" y="2680"/>
                  </a:cubicBezTo>
                  <a:cubicBezTo>
                    <a:pt x="6442" y="2656"/>
                    <a:pt x="6418" y="2656"/>
                    <a:pt x="6406" y="2620"/>
                  </a:cubicBezTo>
                  <a:lnTo>
                    <a:pt x="6406" y="2620"/>
                  </a:lnTo>
                  <a:cubicBezTo>
                    <a:pt x="6406" y="2632"/>
                    <a:pt x="6382" y="2644"/>
                    <a:pt x="6418" y="2656"/>
                  </a:cubicBezTo>
                  <a:cubicBezTo>
                    <a:pt x="6406" y="2668"/>
                    <a:pt x="6382" y="2668"/>
                    <a:pt x="6371" y="2668"/>
                  </a:cubicBezTo>
                  <a:cubicBezTo>
                    <a:pt x="6371" y="2691"/>
                    <a:pt x="6371" y="2703"/>
                    <a:pt x="6382" y="2739"/>
                  </a:cubicBezTo>
                  <a:cubicBezTo>
                    <a:pt x="6378" y="2741"/>
                    <a:pt x="6372" y="2742"/>
                    <a:pt x="6367" y="2742"/>
                  </a:cubicBezTo>
                  <a:cubicBezTo>
                    <a:pt x="6345" y="2742"/>
                    <a:pt x="6321" y="2727"/>
                    <a:pt x="6311" y="2727"/>
                  </a:cubicBezTo>
                  <a:cubicBezTo>
                    <a:pt x="6287" y="2775"/>
                    <a:pt x="6228" y="2763"/>
                    <a:pt x="6204" y="2822"/>
                  </a:cubicBezTo>
                  <a:lnTo>
                    <a:pt x="6216" y="2822"/>
                  </a:lnTo>
                  <a:cubicBezTo>
                    <a:pt x="6180" y="2834"/>
                    <a:pt x="6263" y="2858"/>
                    <a:pt x="6228" y="2882"/>
                  </a:cubicBezTo>
                  <a:cubicBezTo>
                    <a:pt x="6216" y="2858"/>
                    <a:pt x="6207" y="2855"/>
                    <a:pt x="6196" y="2855"/>
                  </a:cubicBezTo>
                  <a:cubicBezTo>
                    <a:pt x="6193" y="2855"/>
                    <a:pt x="6189" y="2855"/>
                    <a:pt x="6185" y="2855"/>
                  </a:cubicBezTo>
                  <a:cubicBezTo>
                    <a:pt x="6177" y="2855"/>
                    <a:pt x="6168" y="2854"/>
                    <a:pt x="6156" y="2846"/>
                  </a:cubicBezTo>
                  <a:cubicBezTo>
                    <a:pt x="6109" y="2858"/>
                    <a:pt x="6120" y="2941"/>
                    <a:pt x="6061" y="2941"/>
                  </a:cubicBezTo>
                  <a:cubicBezTo>
                    <a:pt x="6061" y="2930"/>
                    <a:pt x="6049" y="2918"/>
                    <a:pt x="6061" y="2906"/>
                  </a:cubicBezTo>
                  <a:lnTo>
                    <a:pt x="6061" y="2906"/>
                  </a:lnTo>
                  <a:cubicBezTo>
                    <a:pt x="6013" y="2918"/>
                    <a:pt x="6001" y="2941"/>
                    <a:pt x="5978" y="2965"/>
                  </a:cubicBezTo>
                  <a:lnTo>
                    <a:pt x="5978" y="2953"/>
                  </a:lnTo>
                  <a:cubicBezTo>
                    <a:pt x="5906" y="2953"/>
                    <a:pt x="5906" y="3025"/>
                    <a:pt x="5882" y="3072"/>
                  </a:cubicBezTo>
                  <a:cubicBezTo>
                    <a:pt x="5882" y="3061"/>
                    <a:pt x="5870" y="3049"/>
                    <a:pt x="5859" y="3037"/>
                  </a:cubicBezTo>
                  <a:cubicBezTo>
                    <a:pt x="5835" y="3049"/>
                    <a:pt x="5799" y="3072"/>
                    <a:pt x="5823" y="3120"/>
                  </a:cubicBezTo>
                  <a:cubicBezTo>
                    <a:pt x="5814" y="3118"/>
                    <a:pt x="5808" y="3118"/>
                    <a:pt x="5804" y="3118"/>
                  </a:cubicBezTo>
                  <a:cubicBezTo>
                    <a:pt x="5782" y="3118"/>
                    <a:pt x="5802" y="3134"/>
                    <a:pt x="5775" y="3134"/>
                  </a:cubicBezTo>
                  <a:cubicBezTo>
                    <a:pt x="5769" y="3134"/>
                    <a:pt x="5762" y="3134"/>
                    <a:pt x="5751" y="3132"/>
                  </a:cubicBezTo>
                  <a:cubicBezTo>
                    <a:pt x="5751" y="3132"/>
                    <a:pt x="5751" y="3132"/>
                    <a:pt x="5751" y="3120"/>
                  </a:cubicBezTo>
                  <a:cubicBezTo>
                    <a:pt x="5728" y="3120"/>
                    <a:pt x="5716" y="3132"/>
                    <a:pt x="5704" y="3144"/>
                  </a:cubicBezTo>
                  <a:cubicBezTo>
                    <a:pt x="5692" y="3203"/>
                    <a:pt x="5739" y="3263"/>
                    <a:pt x="5692" y="3287"/>
                  </a:cubicBezTo>
                  <a:cubicBezTo>
                    <a:pt x="5632" y="3227"/>
                    <a:pt x="5692" y="3251"/>
                    <a:pt x="5656" y="3203"/>
                  </a:cubicBezTo>
                  <a:lnTo>
                    <a:pt x="5656" y="3203"/>
                  </a:lnTo>
                  <a:cubicBezTo>
                    <a:pt x="5656" y="3215"/>
                    <a:pt x="5656" y="3239"/>
                    <a:pt x="5632" y="3239"/>
                  </a:cubicBezTo>
                  <a:cubicBezTo>
                    <a:pt x="5620" y="3203"/>
                    <a:pt x="5620" y="3215"/>
                    <a:pt x="5609" y="3191"/>
                  </a:cubicBezTo>
                  <a:lnTo>
                    <a:pt x="5609" y="3191"/>
                  </a:lnTo>
                  <a:cubicBezTo>
                    <a:pt x="5586" y="3191"/>
                    <a:pt x="5627" y="3276"/>
                    <a:pt x="5632" y="3276"/>
                  </a:cubicBezTo>
                  <a:cubicBezTo>
                    <a:pt x="5632" y="3276"/>
                    <a:pt x="5632" y="3276"/>
                    <a:pt x="5632" y="3275"/>
                  </a:cubicBezTo>
                  <a:cubicBezTo>
                    <a:pt x="5644" y="3287"/>
                    <a:pt x="5644" y="3287"/>
                    <a:pt x="5656" y="3287"/>
                  </a:cubicBezTo>
                  <a:cubicBezTo>
                    <a:pt x="5680" y="3322"/>
                    <a:pt x="5620" y="3322"/>
                    <a:pt x="5620" y="3346"/>
                  </a:cubicBezTo>
                  <a:cubicBezTo>
                    <a:pt x="5620" y="3346"/>
                    <a:pt x="5626" y="3344"/>
                    <a:pt x="5634" y="3344"/>
                  </a:cubicBezTo>
                  <a:cubicBezTo>
                    <a:pt x="5645" y="3344"/>
                    <a:pt x="5661" y="3349"/>
                    <a:pt x="5668" y="3370"/>
                  </a:cubicBezTo>
                  <a:cubicBezTo>
                    <a:pt x="5644" y="3382"/>
                    <a:pt x="5692" y="3442"/>
                    <a:pt x="5692" y="3477"/>
                  </a:cubicBezTo>
                  <a:cubicBezTo>
                    <a:pt x="5644" y="3477"/>
                    <a:pt x="5656" y="3418"/>
                    <a:pt x="5620" y="3382"/>
                  </a:cubicBezTo>
                  <a:cubicBezTo>
                    <a:pt x="5597" y="3382"/>
                    <a:pt x="5561" y="3358"/>
                    <a:pt x="5549" y="3334"/>
                  </a:cubicBezTo>
                  <a:cubicBezTo>
                    <a:pt x="5525" y="3346"/>
                    <a:pt x="5549" y="3394"/>
                    <a:pt x="5537" y="3418"/>
                  </a:cubicBezTo>
                  <a:lnTo>
                    <a:pt x="5525" y="3406"/>
                  </a:lnTo>
                  <a:lnTo>
                    <a:pt x="5525" y="3406"/>
                  </a:lnTo>
                  <a:cubicBezTo>
                    <a:pt x="5513" y="3430"/>
                    <a:pt x="5537" y="3501"/>
                    <a:pt x="5489" y="3501"/>
                  </a:cubicBezTo>
                  <a:lnTo>
                    <a:pt x="5513" y="3513"/>
                  </a:lnTo>
                  <a:cubicBezTo>
                    <a:pt x="5525" y="3513"/>
                    <a:pt x="5501" y="3525"/>
                    <a:pt x="5525" y="3561"/>
                  </a:cubicBezTo>
                  <a:cubicBezTo>
                    <a:pt x="5504" y="3540"/>
                    <a:pt x="5483" y="3537"/>
                    <a:pt x="5470" y="3521"/>
                  </a:cubicBezTo>
                  <a:lnTo>
                    <a:pt x="5470" y="3521"/>
                  </a:lnTo>
                  <a:cubicBezTo>
                    <a:pt x="5509" y="3586"/>
                    <a:pt x="5455" y="3610"/>
                    <a:pt x="5501" y="3668"/>
                  </a:cubicBezTo>
                  <a:cubicBezTo>
                    <a:pt x="5478" y="3668"/>
                    <a:pt x="5454" y="3632"/>
                    <a:pt x="5442" y="3620"/>
                  </a:cubicBezTo>
                  <a:cubicBezTo>
                    <a:pt x="5466" y="3608"/>
                    <a:pt x="5478" y="3620"/>
                    <a:pt x="5466" y="3584"/>
                  </a:cubicBezTo>
                  <a:lnTo>
                    <a:pt x="5466" y="3584"/>
                  </a:lnTo>
                  <a:cubicBezTo>
                    <a:pt x="5460" y="3590"/>
                    <a:pt x="5451" y="3593"/>
                    <a:pt x="5442" y="3593"/>
                  </a:cubicBezTo>
                  <a:cubicBezTo>
                    <a:pt x="5433" y="3593"/>
                    <a:pt x="5424" y="3590"/>
                    <a:pt x="5418" y="3584"/>
                  </a:cubicBezTo>
                  <a:lnTo>
                    <a:pt x="5418" y="3584"/>
                  </a:lnTo>
                  <a:cubicBezTo>
                    <a:pt x="5442" y="3632"/>
                    <a:pt x="5430" y="3680"/>
                    <a:pt x="5466" y="3715"/>
                  </a:cubicBezTo>
                  <a:cubicBezTo>
                    <a:pt x="5430" y="3703"/>
                    <a:pt x="5418" y="3703"/>
                    <a:pt x="5382" y="3680"/>
                  </a:cubicBezTo>
                  <a:lnTo>
                    <a:pt x="5382" y="3680"/>
                  </a:lnTo>
                  <a:cubicBezTo>
                    <a:pt x="5382" y="3715"/>
                    <a:pt x="5442" y="3727"/>
                    <a:pt x="5466" y="3751"/>
                  </a:cubicBezTo>
                  <a:cubicBezTo>
                    <a:pt x="5454" y="3751"/>
                    <a:pt x="5442" y="3751"/>
                    <a:pt x="5430" y="3763"/>
                  </a:cubicBezTo>
                  <a:cubicBezTo>
                    <a:pt x="5430" y="3755"/>
                    <a:pt x="5424" y="3746"/>
                    <a:pt x="5416" y="3746"/>
                  </a:cubicBezTo>
                  <a:cubicBezTo>
                    <a:pt x="5413" y="3746"/>
                    <a:pt x="5410" y="3748"/>
                    <a:pt x="5406" y="3751"/>
                  </a:cubicBezTo>
                  <a:lnTo>
                    <a:pt x="5406" y="3739"/>
                  </a:lnTo>
                  <a:cubicBezTo>
                    <a:pt x="5389" y="3732"/>
                    <a:pt x="5378" y="3729"/>
                    <a:pt x="5373" y="3729"/>
                  </a:cubicBezTo>
                  <a:cubicBezTo>
                    <a:pt x="5361" y="3729"/>
                    <a:pt x="5377" y="3746"/>
                    <a:pt x="5394" y="3763"/>
                  </a:cubicBezTo>
                  <a:cubicBezTo>
                    <a:pt x="5382" y="3763"/>
                    <a:pt x="5370" y="3775"/>
                    <a:pt x="5370" y="3775"/>
                  </a:cubicBezTo>
                  <a:cubicBezTo>
                    <a:pt x="5358" y="3775"/>
                    <a:pt x="5358" y="3787"/>
                    <a:pt x="5370" y="3787"/>
                  </a:cubicBezTo>
                  <a:lnTo>
                    <a:pt x="5239" y="3787"/>
                  </a:lnTo>
                  <a:cubicBezTo>
                    <a:pt x="5180" y="3811"/>
                    <a:pt x="5120" y="3834"/>
                    <a:pt x="5097" y="3858"/>
                  </a:cubicBezTo>
                  <a:cubicBezTo>
                    <a:pt x="5078" y="3861"/>
                    <a:pt x="5061" y="3861"/>
                    <a:pt x="5045" y="3861"/>
                  </a:cubicBezTo>
                  <a:cubicBezTo>
                    <a:pt x="4975" y="3861"/>
                    <a:pt x="4921" y="3844"/>
                    <a:pt x="4882" y="3834"/>
                  </a:cubicBezTo>
                  <a:cubicBezTo>
                    <a:pt x="4704" y="3906"/>
                    <a:pt x="4525" y="3882"/>
                    <a:pt x="4335" y="3977"/>
                  </a:cubicBezTo>
                  <a:lnTo>
                    <a:pt x="4346" y="3977"/>
                  </a:lnTo>
                  <a:cubicBezTo>
                    <a:pt x="4204" y="4013"/>
                    <a:pt x="4430" y="4013"/>
                    <a:pt x="4275" y="4061"/>
                  </a:cubicBezTo>
                  <a:cubicBezTo>
                    <a:pt x="4280" y="4036"/>
                    <a:pt x="4265" y="4030"/>
                    <a:pt x="4242" y="4030"/>
                  </a:cubicBezTo>
                  <a:cubicBezTo>
                    <a:pt x="4215" y="4030"/>
                    <a:pt x="4176" y="4039"/>
                    <a:pt x="4143" y="4039"/>
                  </a:cubicBezTo>
                  <a:cubicBezTo>
                    <a:pt x="4135" y="4039"/>
                    <a:pt x="4127" y="4038"/>
                    <a:pt x="4120" y="4037"/>
                  </a:cubicBezTo>
                  <a:cubicBezTo>
                    <a:pt x="3918" y="4061"/>
                    <a:pt x="3811" y="4192"/>
                    <a:pt x="3620" y="4215"/>
                  </a:cubicBezTo>
                  <a:cubicBezTo>
                    <a:pt x="3620" y="4204"/>
                    <a:pt x="3620" y="4180"/>
                    <a:pt x="3656" y="4168"/>
                  </a:cubicBezTo>
                  <a:lnTo>
                    <a:pt x="3656" y="4168"/>
                  </a:lnTo>
                  <a:cubicBezTo>
                    <a:pt x="3525" y="4204"/>
                    <a:pt x="3418" y="4263"/>
                    <a:pt x="3299" y="4311"/>
                  </a:cubicBezTo>
                  <a:lnTo>
                    <a:pt x="3311" y="4299"/>
                  </a:lnTo>
                  <a:lnTo>
                    <a:pt x="3311" y="4299"/>
                  </a:lnTo>
                  <a:cubicBezTo>
                    <a:pt x="3108" y="4346"/>
                    <a:pt x="2965" y="4477"/>
                    <a:pt x="2787" y="4596"/>
                  </a:cubicBezTo>
                  <a:cubicBezTo>
                    <a:pt x="2799" y="4585"/>
                    <a:pt x="2787" y="4561"/>
                    <a:pt x="2799" y="4549"/>
                  </a:cubicBezTo>
                  <a:lnTo>
                    <a:pt x="2799" y="4549"/>
                  </a:lnTo>
                  <a:cubicBezTo>
                    <a:pt x="2703" y="4585"/>
                    <a:pt x="2549" y="4668"/>
                    <a:pt x="2513" y="4751"/>
                  </a:cubicBezTo>
                  <a:cubicBezTo>
                    <a:pt x="2382" y="4763"/>
                    <a:pt x="2453" y="4799"/>
                    <a:pt x="2287" y="4846"/>
                  </a:cubicBezTo>
                  <a:cubicBezTo>
                    <a:pt x="2275" y="4846"/>
                    <a:pt x="2299" y="4835"/>
                    <a:pt x="2299" y="4823"/>
                  </a:cubicBezTo>
                  <a:lnTo>
                    <a:pt x="2299" y="4823"/>
                  </a:lnTo>
                  <a:cubicBezTo>
                    <a:pt x="2227" y="4858"/>
                    <a:pt x="2180" y="4894"/>
                    <a:pt x="2120" y="4930"/>
                  </a:cubicBezTo>
                  <a:cubicBezTo>
                    <a:pt x="1989" y="5061"/>
                    <a:pt x="2001" y="5144"/>
                    <a:pt x="1822" y="5251"/>
                  </a:cubicBezTo>
                  <a:cubicBezTo>
                    <a:pt x="1763" y="5204"/>
                    <a:pt x="1918" y="5168"/>
                    <a:pt x="1882" y="5108"/>
                  </a:cubicBezTo>
                  <a:lnTo>
                    <a:pt x="1882" y="5108"/>
                  </a:lnTo>
                  <a:cubicBezTo>
                    <a:pt x="1858" y="5144"/>
                    <a:pt x="1834" y="5180"/>
                    <a:pt x="1775" y="5204"/>
                  </a:cubicBezTo>
                  <a:cubicBezTo>
                    <a:pt x="1787" y="5156"/>
                    <a:pt x="1775" y="5180"/>
                    <a:pt x="1775" y="5144"/>
                  </a:cubicBezTo>
                  <a:cubicBezTo>
                    <a:pt x="1729" y="5156"/>
                    <a:pt x="1694" y="5311"/>
                    <a:pt x="1691" y="5311"/>
                  </a:cubicBezTo>
                  <a:cubicBezTo>
                    <a:pt x="1691" y="5311"/>
                    <a:pt x="1691" y="5311"/>
                    <a:pt x="1691" y="5311"/>
                  </a:cubicBezTo>
                  <a:lnTo>
                    <a:pt x="1691" y="5311"/>
                  </a:lnTo>
                  <a:cubicBezTo>
                    <a:pt x="1691" y="5320"/>
                    <a:pt x="1695" y="5324"/>
                    <a:pt x="1700" y="5324"/>
                  </a:cubicBezTo>
                  <a:cubicBezTo>
                    <a:pt x="1710" y="5324"/>
                    <a:pt x="1724" y="5314"/>
                    <a:pt x="1739" y="5299"/>
                  </a:cubicBezTo>
                  <a:lnTo>
                    <a:pt x="1739" y="5299"/>
                  </a:lnTo>
                  <a:cubicBezTo>
                    <a:pt x="1739" y="5370"/>
                    <a:pt x="1584" y="5430"/>
                    <a:pt x="1525" y="5513"/>
                  </a:cubicBezTo>
                  <a:cubicBezTo>
                    <a:pt x="1541" y="5497"/>
                    <a:pt x="1591" y="5464"/>
                    <a:pt x="1617" y="5464"/>
                  </a:cubicBezTo>
                  <a:cubicBezTo>
                    <a:pt x="1629" y="5464"/>
                    <a:pt x="1636" y="5471"/>
                    <a:pt x="1632" y="5489"/>
                  </a:cubicBezTo>
                  <a:cubicBezTo>
                    <a:pt x="1525" y="5561"/>
                    <a:pt x="1537" y="5644"/>
                    <a:pt x="1501" y="5728"/>
                  </a:cubicBezTo>
                  <a:cubicBezTo>
                    <a:pt x="1483" y="5736"/>
                    <a:pt x="1471" y="5740"/>
                    <a:pt x="1463" y="5740"/>
                  </a:cubicBezTo>
                  <a:cubicBezTo>
                    <a:pt x="1417" y="5740"/>
                    <a:pt x="1506" y="5617"/>
                    <a:pt x="1465" y="5597"/>
                  </a:cubicBezTo>
                  <a:cubicBezTo>
                    <a:pt x="1441" y="5597"/>
                    <a:pt x="1370" y="5597"/>
                    <a:pt x="1394" y="5549"/>
                  </a:cubicBezTo>
                  <a:lnTo>
                    <a:pt x="1394" y="5549"/>
                  </a:lnTo>
                  <a:cubicBezTo>
                    <a:pt x="1298" y="5620"/>
                    <a:pt x="1275" y="5704"/>
                    <a:pt x="1215" y="5787"/>
                  </a:cubicBezTo>
                  <a:lnTo>
                    <a:pt x="1203" y="5775"/>
                  </a:lnTo>
                  <a:cubicBezTo>
                    <a:pt x="1120" y="5870"/>
                    <a:pt x="1060" y="6025"/>
                    <a:pt x="965" y="6097"/>
                  </a:cubicBezTo>
                  <a:lnTo>
                    <a:pt x="1025" y="6061"/>
                  </a:lnTo>
                  <a:lnTo>
                    <a:pt x="1025" y="6061"/>
                  </a:lnTo>
                  <a:cubicBezTo>
                    <a:pt x="1013" y="6085"/>
                    <a:pt x="965" y="6132"/>
                    <a:pt x="965" y="6180"/>
                  </a:cubicBezTo>
                  <a:cubicBezTo>
                    <a:pt x="960" y="6175"/>
                    <a:pt x="952" y="6173"/>
                    <a:pt x="944" y="6173"/>
                  </a:cubicBezTo>
                  <a:cubicBezTo>
                    <a:pt x="925" y="6173"/>
                    <a:pt x="901" y="6182"/>
                    <a:pt x="885" y="6182"/>
                  </a:cubicBezTo>
                  <a:cubicBezTo>
                    <a:pt x="879" y="6182"/>
                    <a:pt x="874" y="6180"/>
                    <a:pt x="871" y="6175"/>
                  </a:cubicBezTo>
                  <a:lnTo>
                    <a:pt x="871" y="6175"/>
                  </a:lnTo>
                  <a:cubicBezTo>
                    <a:pt x="885" y="6272"/>
                    <a:pt x="716" y="6444"/>
                    <a:pt x="739" y="6537"/>
                  </a:cubicBezTo>
                  <a:cubicBezTo>
                    <a:pt x="732" y="6539"/>
                    <a:pt x="727" y="6539"/>
                    <a:pt x="722" y="6539"/>
                  </a:cubicBezTo>
                  <a:cubicBezTo>
                    <a:pt x="691" y="6539"/>
                    <a:pt x="690" y="6510"/>
                    <a:pt x="679" y="6490"/>
                  </a:cubicBezTo>
                  <a:cubicBezTo>
                    <a:pt x="739" y="6430"/>
                    <a:pt x="775" y="6418"/>
                    <a:pt x="775" y="6359"/>
                  </a:cubicBezTo>
                  <a:lnTo>
                    <a:pt x="775" y="6359"/>
                  </a:lnTo>
                  <a:cubicBezTo>
                    <a:pt x="735" y="6408"/>
                    <a:pt x="695" y="6433"/>
                    <a:pt x="676" y="6433"/>
                  </a:cubicBezTo>
                  <a:cubicBezTo>
                    <a:pt x="672" y="6433"/>
                    <a:pt x="669" y="6432"/>
                    <a:pt x="667" y="6430"/>
                  </a:cubicBezTo>
                  <a:cubicBezTo>
                    <a:pt x="667" y="6513"/>
                    <a:pt x="584" y="6668"/>
                    <a:pt x="596" y="6716"/>
                  </a:cubicBezTo>
                  <a:cubicBezTo>
                    <a:pt x="565" y="6739"/>
                    <a:pt x="539" y="6757"/>
                    <a:pt x="518" y="6757"/>
                  </a:cubicBezTo>
                  <a:cubicBezTo>
                    <a:pt x="507" y="6757"/>
                    <a:pt x="497" y="6752"/>
                    <a:pt x="489" y="6740"/>
                  </a:cubicBezTo>
                  <a:lnTo>
                    <a:pt x="489" y="6740"/>
                  </a:lnTo>
                  <a:cubicBezTo>
                    <a:pt x="443" y="6822"/>
                    <a:pt x="467" y="6831"/>
                    <a:pt x="499" y="6831"/>
                  </a:cubicBezTo>
                  <a:cubicBezTo>
                    <a:pt x="508" y="6831"/>
                    <a:pt x="517" y="6830"/>
                    <a:pt x="526" y="6830"/>
                  </a:cubicBezTo>
                  <a:cubicBezTo>
                    <a:pt x="557" y="6830"/>
                    <a:pt x="576" y="6840"/>
                    <a:pt x="513" y="6930"/>
                  </a:cubicBezTo>
                  <a:cubicBezTo>
                    <a:pt x="497" y="6942"/>
                    <a:pt x="487" y="6947"/>
                    <a:pt x="480" y="6947"/>
                  </a:cubicBezTo>
                  <a:cubicBezTo>
                    <a:pt x="457" y="6947"/>
                    <a:pt x="480" y="6890"/>
                    <a:pt x="469" y="6890"/>
                  </a:cubicBezTo>
                  <a:lnTo>
                    <a:pt x="469" y="6890"/>
                  </a:lnTo>
                  <a:cubicBezTo>
                    <a:pt x="464" y="6890"/>
                    <a:pt x="453" y="6900"/>
                    <a:pt x="429" y="6930"/>
                  </a:cubicBezTo>
                  <a:lnTo>
                    <a:pt x="441" y="6894"/>
                  </a:lnTo>
                  <a:lnTo>
                    <a:pt x="441" y="6894"/>
                  </a:lnTo>
                  <a:cubicBezTo>
                    <a:pt x="286" y="6930"/>
                    <a:pt x="465" y="7013"/>
                    <a:pt x="394" y="7109"/>
                  </a:cubicBezTo>
                  <a:cubicBezTo>
                    <a:pt x="347" y="7099"/>
                    <a:pt x="380" y="7046"/>
                    <a:pt x="358" y="7046"/>
                  </a:cubicBezTo>
                  <a:cubicBezTo>
                    <a:pt x="351" y="7046"/>
                    <a:pt x="340" y="7051"/>
                    <a:pt x="322" y="7061"/>
                  </a:cubicBezTo>
                  <a:cubicBezTo>
                    <a:pt x="275" y="7168"/>
                    <a:pt x="322" y="7263"/>
                    <a:pt x="251" y="7347"/>
                  </a:cubicBezTo>
                  <a:lnTo>
                    <a:pt x="239" y="7323"/>
                  </a:lnTo>
                  <a:cubicBezTo>
                    <a:pt x="203" y="7382"/>
                    <a:pt x="120" y="7502"/>
                    <a:pt x="96" y="7573"/>
                  </a:cubicBezTo>
                  <a:cubicBezTo>
                    <a:pt x="87" y="7573"/>
                    <a:pt x="85" y="7566"/>
                    <a:pt x="89" y="7558"/>
                  </a:cubicBezTo>
                  <a:lnTo>
                    <a:pt x="89" y="7558"/>
                  </a:lnTo>
                  <a:cubicBezTo>
                    <a:pt x="17" y="7654"/>
                    <a:pt x="93" y="7611"/>
                    <a:pt x="1" y="7692"/>
                  </a:cubicBezTo>
                  <a:lnTo>
                    <a:pt x="13" y="7728"/>
                  </a:lnTo>
                  <a:cubicBezTo>
                    <a:pt x="60" y="7692"/>
                    <a:pt x="132" y="7609"/>
                    <a:pt x="132" y="7537"/>
                  </a:cubicBezTo>
                  <a:cubicBezTo>
                    <a:pt x="132" y="7552"/>
                    <a:pt x="137" y="7558"/>
                    <a:pt x="145" y="7558"/>
                  </a:cubicBezTo>
                  <a:cubicBezTo>
                    <a:pt x="170" y="7558"/>
                    <a:pt x="224" y="7510"/>
                    <a:pt x="260" y="7510"/>
                  </a:cubicBezTo>
                  <a:cubicBezTo>
                    <a:pt x="271" y="7510"/>
                    <a:pt x="280" y="7515"/>
                    <a:pt x="286" y="7525"/>
                  </a:cubicBezTo>
                  <a:lnTo>
                    <a:pt x="275" y="7502"/>
                  </a:lnTo>
                  <a:cubicBezTo>
                    <a:pt x="441" y="7394"/>
                    <a:pt x="560" y="7204"/>
                    <a:pt x="715" y="7037"/>
                  </a:cubicBezTo>
                  <a:cubicBezTo>
                    <a:pt x="751" y="6882"/>
                    <a:pt x="882" y="6847"/>
                    <a:pt x="929" y="6704"/>
                  </a:cubicBezTo>
                  <a:cubicBezTo>
                    <a:pt x="894" y="6644"/>
                    <a:pt x="941" y="6668"/>
                    <a:pt x="1013" y="6561"/>
                  </a:cubicBezTo>
                  <a:lnTo>
                    <a:pt x="1013" y="6561"/>
                  </a:lnTo>
                  <a:cubicBezTo>
                    <a:pt x="996" y="6589"/>
                    <a:pt x="1003" y="6598"/>
                    <a:pt x="1018" y="6598"/>
                  </a:cubicBezTo>
                  <a:cubicBezTo>
                    <a:pt x="1036" y="6598"/>
                    <a:pt x="1065" y="6586"/>
                    <a:pt x="1084" y="6573"/>
                  </a:cubicBezTo>
                  <a:cubicBezTo>
                    <a:pt x="1084" y="6537"/>
                    <a:pt x="1096" y="6513"/>
                    <a:pt x="1120" y="6490"/>
                  </a:cubicBezTo>
                  <a:cubicBezTo>
                    <a:pt x="1144" y="6478"/>
                    <a:pt x="1298" y="6394"/>
                    <a:pt x="1310" y="6311"/>
                  </a:cubicBezTo>
                  <a:cubicBezTo>
                    <a:pt x="1322" y="6304"/>
                    <a:pt x="1329" y="6301"/>
                    <a:pt x="1333" y="6301"/>
                  </a:cubicBezTo>
                  <a:cubicBezTo>
                    <a:pt x="1349" y="6301"/>
                    <a:pt x="1310" y="6351"/>
                    <a:pt x="1310" y="6370"/>
                  </a:cubicBezTo>
                  <a:cubicBezTo>
                    <a:pt x="1358" y="6370"/>
                    <a:pt x="1334" y="6299"/>
                    <a:pt x="1370" y="6299"/>
                  </a:cubicBezTo>
                  <a:cubicBezTo>
                    <a:pt x="1370" y="6299"/>
                    <a:pt x="1370" y="6299"/>
                    <a:pt x="1370" y="6311"/>
                  </a:cubicBezTo>
                  <a:cubicBezTo>
                    <a:pt x="1441" y="6216"/>
                    <a:pt x="1513" y="6180"/>
                    <a:pt x="1608" y="6097"/>
                  </a:cubicBezTo>
                  <a:cubicBezTo>
                    <a:pt x="1560" y="6049"/>
                    <a:pt x="1679" y="5989"/>
                    <a:pt x="1703" y="5942"/>
                  </a:cubicBezTo>
                  <a:cubicBezTo>
                    <a:pt x="1703" y="5946"/>
                    <a:pt x="1705" y="5947"/>
                    <a:pt x="1709" y="5947"/>
                  </a:cubicBezTo>
                  <a:cubicBezTo>
                    <a:pt x="1726" y="5947"/>
                    <a:pt x="1781" y="5904"/>
                    <a:pt x="1810" y="5894"/>
                  </a:cubicBezTo>
                  <a:lnTo>
                    <a:pt x="1822" y="5811"/>
                  </a:lnTo>
                  <a:cubicBezTo>
                    <a:pt x="1846" y="5739"/>
                    <a:pt x="1918" y="5775"/>
                    <a:pt x="1965" y="5704"/>
                  </a:cubicBezTo>
                  <a:lnTo>
                    <a:pt x="1941" y="5704"/>
                  </a:lnTo>
                  <a:cubicBezTo>
                    <a:pt x="1977" y="5644"/>
                    <a:pt x="2132" y="5573"/>
                    <a:pt x="2203" y="5561"/>
                  </a:cubicBezTo>
                  <a:cubicBezTo>
                    <a:pt x="2299" y="5454"/>
                    <a:pt x="2394" y="5358"/>
                    <a:pt x="2489" y="5299"/>
                  </a:cubicBezTo>
                  <a:cubicBezTo>
                    <a:pt x="2596" y="5227"/>
                    <a:pt x="2691" y="5180"/>
                    <a:pt x="2799" y="5132"/>
                  </a:cubicBezTo>
                  <a:cubicBezTo>
                    <a:pt x="2906" y="5085"/>
                    <a:pt x="3013" y="5037"/>
                    <a:pt x="3132" y="4989"/>
                  </a:cubicBezTo>
                  <a:cubicBezTo>
                    <a:pt x="3251" y="4942"/>
                    <a:pt x="3370" y="4894"/>
                    <a:pt x="3501" y="4823"/>
                  </a:cubicBezTo>
                  <a:cubicBezTo>
                    <a:pt x="3525" y="4787"/>
                    <a:pt x="3465" y="4799"/>
                    <a:pt x="3477" y="4763"/>
                  </a:cubicBezTo>
                  <a:cubicBezTo>
                    <a:pt x="3525" y="4727"/>
                    <a:pt x="3549" y="4715"/>
                    <a:pt x="3596" y="4704"/>
                  </a:cubicBezTo>
                  <a:cubicBezTo>
                    <a:pt x="3576" y="4704"/>
                    <a:pt x="3565" y="4705"/>
                    <a:pt x="3560" y="4706"/>
                  </a:cubicBezTo>
                  <a:lnTo>
                    <a:pt x="3560" y="4706"/>
                  </a:lnTo>
                  <a:cubicBezTo>
                    <a:pt x="3560" y="4706"/>
                    <a:pt x="3561" y="4705"/>
                    <a:pt x="3561" y="4704"/>
                  </a:cubicBezTo>
                  <a:lnTo>
                    <a:pt x="3561" y="4704"/>
                  </a:lnTo>
                  <a:cubicBezTo>
                    <a:pt x="3537" y="4715"/>
                    <a:pt x="3513" y="4727"/>
                    <a:pt x="3489" y="4751"/>
                  </a:cubicBezTo>
                  <a:cubicBezTo>
                    <a:pt x="3477" y="4751"/>
                    <a:pt x="3489" y="4739"/>
                    <a:pt x="3477" y="4739"/>
                  </a:cubicBezTo>
                  <a:cubicBezTo>
                    <a:pt x="3453" y="4751"/>
                    <a:pt x="3430" y="4787"/>
                    <a:pt x="3394" y="4799"/>
                  </a:cubicBezTo>
                  <a:cubicBezTo>
                    <a:pt x="3430" y="4751"/>
                    <a:pt x="3430" y="4704"/>
                    <a:pt x="3501" y="4692"/>
                  </a:cubicBezTo>
                  <a:lnTo>
                    <a:pt x="3501" y="4692"/>
                  </a:lnTo>
                  <a:cubicBezTo>
                    <a:pt x="3501" y="4704"/>
                    <a:pt x="3489" y="4704"/>
                    <a:pt x="3477" y="4715"/>
                  </a:cubicBezTo>
                  <a:cubicBezTo>
                    <a:pt x="3525" y="4692"/>
                    <a:pt x="3525" y="4668"/>
                    <a:pt x="3573" y="4668"/>
                  </a:cubicBezTo>
                  <a:cubicBezTo>
                    <a:pt x="3607" y="4661"/>
                    <a:pt x="3613" y="4654"/>
                    <a:pt x="3615" y="4654"/>
                  </a:cubicBezTo>
                  <a:lnTo>
                    <a:pt x="3615" y="4654"/>
                  </a:lnTo>
                  <a:cubicBezTo>
                    <a:pt x="3616" y="4654"/>
                    <a:pt x="3615" y="4658"/>
                    <a:pt x="3620" y="4668"/>
                  </a:cubicBezTo>
                  <a:lnTo>
                    <a:pt x="3799" y="4620"/>
                  </a:lnTo>
                  <a:cubicBezTo>
                    <a:pt x="3845" y="4555"/>
                    <a:pt x="3927" y="4548"/>
                    <a:pt x="3973" y="4548"/>
                  </a:cubicBezTo>
                  <a:cubicBezTo>
                    <a:pt x="3986" y="4548"/>
                    <a:pt x="3996" y="4549"/>
                    <a:pt x="4001" y="4549"/>
                  </a:cubicBezTo>
                  <a:cubicBezTo>
                    <a:pt x="4001" y="4596"/>
                    <a:pt x="3894" y="4596"/>
                    <a:pt x="3870" y="4656"/>
                  </a:cubicBezTo>
                  <a:lnTo>
                    <a:pt x="3942" y="4668"/>
                  </a:lnTo>
                  <a:lnTo>
                    <a:pt x="3942" y="4632"/>
                  </a:lnTo>
                  <a:lnTo>
                    <a:pt x="4025" y="4608"/>
                  </a:lnTo>
                  <a:lnTo>
                    <a:pt x="4025" y="4620"/>
                  </a:lnTo>
                  <a:cubicBezTo>
                    <a:pt x="4025" y="4596"/>
                    <a:pt x="4025" y="4585"/>
                    <a:pt x="4061" y="4585"/>
                  </a:cubicBezTo>
                  <a:cubicBezTo>
                    <a:pt x="4061" y="4585"/>
                    <a:pt x="4066" y="4590"/>
                    <a:pt x="4066" y="4593"/>
                  </a:cubicBezTo>
                  <a:lnTo>
                    <a:pt x="4066" y="4593"/>
                  </a:lnTo>
                  <a:lnTo>
                    <a:pt x="4120" y="4561"/>
                  </a:lnTo>
                  <a:lnTo>
                    <a:pt x="4120" y="4561"/>
                  </a:lnTo>
                  <a:cubicBezTo>
                    <a:pt x="4112" y="4577"/>
                    <a:pt x="4115" y="4581"/>
                    <a:pt x="4122" y="4581"/>
                  </a:cubicBezTo>
                  <a:cubicBezTo>
                    <a:pt x="4130" y="4581"/>
                    <a:pt x="4142" y="4577"/>
                    <a:pt x="4154" y="4577"/>
                  </a:cubicBezTo>
                  <a:cubicBezTo>
                    <a:pt x="4165" y="4577"/>
                    <a:pt x="4176" y="4581"/>
                    <a:pt x="4180" y="4596"/>
                  </a:cubicBezTo>
                  <a:cubicBezTo>
                    <a:pt x="4359" y="4563"/>
                    <a:pt x="4401" y="4476"/>
                    <a:pt x="4565" y="4476"/>
                  </a:cubicBezTo>
                  <a:cubicBezTo>
                    <a:pt x="4575" y="4476"/>
                    <a:pt x="4585" y="4477"/>
                    <a:pt x="4596" y="4477"/>
                  </a:cubicBezTo>
                  <a:cubicBezTo>
                    <a:pt x="4561" y="4465"/>
                    <a:pt x="4632" y="4394"/>
                    <a:pt x="4692" y="4394"/>
                  </a:cubicBezTo>
                  <a:cubicBezTo>
                    <a:pt x="4727" y="4394"/>
                    <a:pt x="4727" y="4406"/>
                    <a:pt x="4716" y="4418"/>
                  </a:cubicBezTo>
                  <a:cubicBezTo>
                    <a:pt x="4739" y="4406"/>
                    <a:pt x="4763" y="4394"/>
                    <a:pt x="4787" y="4382"/>
                  </a:cubicBezTo>
                  <a:cubicBezTo>
                    <a:pt x="4814" y="4396"/>
                    <a:pt x="4840" y="4401"/>
                    <a:pt x="4867" y="4401"/>
                  </a:cubicBezTo>
                  <a:cubicBezTo>
                    <a:pt x="4934" y="4401"/>
                    <a:pt x="5003" y="4370"/>
                    <a:pt x="5097" y="4370"/>
                  </a:cubicBezTo>
                  <a:lnTo>
                    <a:pt x="5097" y="4394"/>
                  </a:lnTo>
                  <a:cubicBezTo>
                    <a:pt x="5132" y="4370"/>
                    <a:pt x="5192" y="4334"/>
                    <a:pt x="5263" y="4334"/>
                  </a:cubicBezTo>
                  <a:lnTo>
                    <a:pt x="5251" y="4382"/>
                  </a:lnTo>
                  <a:cubicBezTo>
                    <a:pt x="5256" y="4383"/>
                    <a:pt x="5261" y="4383"/>
                    <a:pt x="5265" y="4383"/>
                  </a:cubicBezTo>
                  <a:cubicBezTo>
                    <a:pt x="5339" y="4383"/>
                    <a:pt x="5319" y="4298"/>
                    <a:pt x="5392" y="4298"/>
                  </a:cubicBezTo>
                  <a:cubicBezTo>
                    <a:pt x="5396" y="4298"/>
                    <a:pt x="5401" y="4298"/>
                    <a:pt x="5406" y="4299"/>
                  </a:cubicBezTo>
                  <a:cubicBezTo>
                    <a:pt x="5406" y="4263"/>
                    <a:pt x="5347" y="4251"/>
                    <a:pt x="5323" y="4215"/>
                  </a:cubicBezTo>
                  <a:lnTo>
                    <a:pt x="5323" y="4215"/>
                  </a:lnTo>
                  <a:cubicBezTo>
                    <a:pt x="5341" y="4233"/>
                    <a:pt x="5376" y="4242"/>
                    <a:pt x="5405" y="4242"/>
                  </a:cubicBezTo>
                  <a:cubicBezTo>
                    <a:pt x="5433" y="4242"/>
                    <a:pt x="5454" y="4233"/>
                    <a:pt x="5442" y="4215"/>
                  </a:cubicBezTo>
                  <a:cubicBezTo>
                    <a:pt x="5471" y="4208"/>
                    <a:pt x="5488" y="4205"/>
                    <a:pt x="5498" y="4205"/>
                  </a:cubicBezTo>
                  <a:cubicBezTo>
                    <a:pt x="5519" y="4205"/>
                    <a:pt x="5505" y="4219"/>
                    <a:pt x="5513" y="4227"/>
                  </a:cubicBezTo>
                  <a:lnTo>
                    <a:pt x="5573" y="4192"/>
                  </a:lnTo>
                  <a:cubicBezTo>
                    <a:pt x="5644" y="4192"/>
                    <a:pt x="5597" y="4251"/>
                    <a:pt x="5573" y="4275"/>
                  </a:cubicBezTo>
                  <a:cubicBezTo>
                    <a:pt x="5603" y="4251"/>
                    <a:pt x="5635" y="4245"/>
                    <a:pt x="5671" y="4245"/>
                  </a:cubicBezTo>
                  <a:cubicBezTo>
                    <a:pt x="5707" y="4245"/>
                    <a:pt x="5745" y="4251"/>
                    <a:pt x="5787" y="4251"/>
                  </a:cubicBezTo>
                  <a:lnTo>
                    <a:pt x="5751" y="4275"/>
                  </a:lnTo>
                  <a:cubicBezTo>
                    <a:pt x="5787" y="4275"/>
                    <a:pt x="5811" y="4275"/>
                    <a:pt x="5847" y="4287"/>
                  </a:cubicBezTo>
                  <a:cubicBezTo>
                    <a:pt x="5879" y="4267"/>
                    <a:pt x="5923" y="4258"/>
                    <a:pt x="5969" y="4258"/>
                  </a:cubicBezTo>
                  <a:cubicBezTo>
                    <a:pt x="6007" y="4258"/>
                    <a:pt x="6047" y="4264"/>
                    <a:pt x="6085" y="4275"/>
                  </a:cubicBezTo>
                  <a:lnTo>
                    <a:pt x="6025" y="4323"/>
                  </a:lnTo>
                  <a:cubicBezTo>
                    <a:pt x="6035" y="4327"/>
                    <a:pt x="6041" y="4329"/>
                    <a:pt x="6046" y="4329"/>
                  </a:cubicBezTo>
                  <a:cubicBezTo>
                    <a:pt x="6065" y="4329"/>
                    <a:pt x="6054" y="4299"/>
                    <a:pt x="6073" y="4299"/>
                  </a:cubicBezTo>
                  <a:cubicBezTo>
                    <a:pt x="6092" y="4293"/>
                    <a:pt x="6107" y="4291"/>
                    <a:pt x="6121" y="4291"/>
                  </a:cubicBezTo>
                  <a:cubicBezTo>
                    <a:pt x="6168" y="4291"/>
                    <a:pt x="6188" y="4319"/>
                    <a:pt x="6216" y="4346"/>
                  </a:cubicBezTo>
                  <a:cubicBezTo>
                    <a:pt x="6236" y="4340"/>
                    <a:pt x="6255" y="4338"/>
                    <a:pt x="6273" y="4338"/>
                  </a:cubicBezTo>
                  <a:cubicBezTo>
                    <a:pt x="6378" y="4338"/>
                    <a:pt x="6468" y="4419"/>
                    <a:pt x="6560" y="4419"/>
                  </a:cubicBezTo>
                  <a:cubicBezTo>
                    <a:pt x="6580" y="4419"/>
                    <a:pt x="6600" y="4415"/>
                    <a:pt x="6621" y="4406"/>
                  </a:cubicBezTo>
                  <a:lnTo>
                    <a:pt x="6621" y="4442"/>
                  </a:lnTo>
                  <a:cubicBezTo>
                    <a:pt x="6647" y="4435"/>
                    <a:pt x="6672" y="4432"/>
                    <a:pt x="6698" y="4432"/>
                  </a:cubicBezTo>
                  <a:cubicBezTo>
                    <a:pt x="6819" y="4432"/>
                    <a:pt x="6931" y="4499"/>
                    <a:pt x="7041" y="4499"/>
                  </a:cubicBezTo>
                  <a:cubicBezTo>
                    <a:pt x="7063" y="4499"/>
                    <a:pt x="7086" y="4496"/>
                    <a:pt x="7109" y="4489"/>
                  </a:cubicBezTo>
                  <a:cubicBezTo>
                    <a:pt x="7152" y="4540"/>
                    <a:pt x="7184" y="4554"/>
                    <a:pt x="7210" y="4554"/>
                  </a:cubicBezTo>
                  <a:cubicBezTo>
                    <a:pt x="7244" y="4554"/>
                    <a:pt x="7271" y="4531"/>
                    <a:pt x="7305" y="4531"/>
                  </a:cubicBezTo>
                  <a:cubicBezTo>
                    <a:pt x="7331" y="4531"/>
                    <a:pt x="7363" y="4546"/>
                    <a:pt x="7406" y="4596"/>
                  </a:cubicBezTo>
                  <a:lnTo>
                    <a:pt x="7406" y="4585"/>
                  </a:lnTo>
                  <a:cubicBezTo>
                    <a:pt x="7668" y="4704"/>
                    <a:pt x="7930" y="4882"/>
                    <a:pt x="8156" y="5073"/>
                  </a:cubicBezTo>
                  <a:cubicBezTo>
                    <a:pt x="8383" y="5275"/>
                    <a:pt x="8585" y="5489"/>
                    <a:pt x="8764" y="5704"/>
                  </a:cubicBezTo>
                  <a:lnTo>
                    <a:pt x="8740" y="5716"/>
                  </a:lnTo>
                  <a:cubicBezTo>
                    <a:pt x="8978" y="6085"/>
                    <a:pt x="9133" y="6490"/>
                    <a:pt x="9180" y="6906"/>
                  </a:cubicBezTo>
                  <a:cubicBezTo>
                    <a:pt x="9228" y="7323"/>
                    <a:pt x="9145" y="7752"/>
                    <a:pt x="8942" y="8144"/>
                  </a:cubicBezTo>
                  <a:cubicBezTo>
                    <a:pt x="8930" y="8216"/>
                    <a:pt x="8990" y="8204"/>
                    <a:pt x="8978" y="8275"/>
                  </a:cubicBezTo>
                  <a:cubicBezTo>
                    <a:pt x="8967" y="8297"/>
                    <a:pt x="8937" y="8348"/>
                    <a:pt x="8913" y="8348"/>
                  </a:cubicBezTo>
                  <a:cubicBezTo>
                    <a:pt x="8911" y="8348"/>
                    <a:pt x="8909" y="8348"/>
                    <a:pt x="8907" y="8347"/>
                  </a:cubicBezTo>
                  <a:cubicBezTo>
                    <a:pt x="8930" y="8287"/>
                    <a:pt x="8883" y="8311"/>
                    <a:pt x="8883" y="8287"/>
                  </a:cubicBezTo>
                  <a:cubicBezTo>
                    <a:pt x="8847" y="8371"/>
                    <a:pt x="8752" y="8454"/>
                    <a:pt x="8728" y="8549"/>
                  </a:cubicBezTo>
                  <a:lnTo>
                    <a:pt x="8799" y="8502"/>
                  </a:lnTo>
                  <a:lnTo>
                    <a:pt x="8799" y="8502"/>
                  </a:lnTo>
                  <a:cubicBezTo>
                    <a:pt x="8787" y="8549"/>
                    <a:pt x="8752" y="8585"/>
                    <a:pt x="8728" y="8609"/>
                  </a:cubicBezTo>
                  <a:cubicBezTo>
                    <a:pt x="8717" y="8588"/>
                    <a:pt x="8670" y="8595"/>
                    <a:pt x="8667" y="8580"/>
                  </a:cubicBezTo>
                  <a:lnTo>
                    <a:pt x="8667" y="8580"/>
                  </a:lnTo>
                  <a:cubicBezTo>
                    <a:pt x="8631" y="8761"/>
                    <a:pt x="8548" y="8658"/>
                    <a:pt x="8478" y="8787"/>
                  </a:cubicBezTo>
                  <a:cubicBezTo>
                    <a:pt x="8514" y="8859"/>
                    <a:pt x="8406" y="9037"/>
                    <a:pt x="8335" y="9168"/>
                  </a:cubicBezTo>
                  <a:cubicBezTo>
                    <a:pt x="8311" y="9180"/>
                    <a:pt x="8287" y="9180"/>
                    <a:pt x="8264" y="9192"/>
                  </a:cubicBezTo>
                  <a:cubicBezTo>
                    <a:pt x="8335" y="9145"/>
                    <a:pt x="8228" y="9145"/>
                    <a:pt x="8323" y="9085"/>
                  </a:cubicBezTo>
                  <a:lnTo>
                    <a:pt x="8323" y="9085"/>
                  </a:lnTo>
                  <a:cubicBezTo>
                    <a:pt x="8240" y="9121"/>
                    <a:pt x="8180" y="9192"/>
                    <a:pt x="8097" y="9240"/>
                  </a:cubicBezTo>
                  <a:cubicBezTo>
                    <a:pt x="8121" y="9240"/>
                    <a:pt x="8133" y="9264"/>
                    <a:pt x="8109" y="9287"/>
                  </a:cubicBezTo>
                  <a:cubicBezTo>
                    <a:pt x="8091" y="9295"/>
                    <a:pt x="8077" y="9296"/>
                    <a:pt x="8064" y="9296"/>
                  </a:cubicBezTo>
                  <a:cubicBezTo>
                    <a:pt x="8050" y="9296"/>
                    <a:pt x="8038" y="9294"/>
                    <a:pt x="8026" y="9294"/>
                  </a:cubicBezTo>
                  <a:cubicBezTo>
                    <a:pt x="8011" y="9294"/>
                    <a:pt x="7996" y="9297"/>
                    <a:pt x="7978" y="9311"/>
                  </a:cubicBezTo>
                  <a:lnTo>
                    <a:pt x="8014" y="9252"/>
                  </a:lnTo>
                  <a:cubicBezTo>
                    <a:pt x="7966" y="9252"/>
                    <a:pt x="7954" y="9299"/>
                    <a:pt x="7918" y="9323"/>
                  </a:cubicBezTo>
                  <a:cubicBezTo>
                    <a:pt x="7910" y="9315"/>
                    <a:pt x="7896" y="9314"/>
                    <a:pt x="7880" y="9314"/>
                  </a:cubicBezTo>
                  <a:cubicBezTo>
                    <a:pt x="7872" y="9314"/>
                    <a:pt x="7864" y="9314"/>
                    <a:pt x="7856" y="9314"/>
                  </a:cubicBezTo>
                  <a:cubicBezTo>
                    <a:pt x="7832" y="9314"/>
                    <a:pt x="7811" y="9311"/>
                    <a:pt x="7811" y="9287"/>
                  </a:cubicBezTo>
                  <a:cubicBezTo>
                    <a:pt x="7752" y="9371"/>
                    <a:pt x="7716" y="9347"/>
                    <a:pt x="7644" y="9407"/>
                  </a:cubicBezTo>
                  <a:cubicBezTo>
                    <a:pt x="7740" y="9407"/>
                    <a:pt x="7633" y="9454"/>
                    <a:pt x="7656" y="9478"/>
                  </a:cubicBezTo>
                  <a:lnTo>
                    <a:pt x="7752" y="9430"/>
                  </a:lnTo>
                  <a:lnTo>
                    <a:pt x="7752" y="9430"/>
                  </a:lnTo>
                  <a:cubicBezTo>
                    <a:pt x="7723" y="9435"/>
                    <a:pt x="7707" y="9437"/>
                    <a:pt x="7699" y="9437"/>
                  </a:cubicBezTo>
                  <a:cubicBezTo>
                    <a:pt x="7663" y="9437"/>
                    <a:pt x="7793" y="9398"/>
                    <a:pt x="7764" y="9359"/>
                  </a:cubicBezTo>
                  <a:cubicBezTo>
                    <a:pt x="7823" y="9359"/>
                    <a:pt x="7742" y="9442"/>
                    <a:pt x="7775" y="9442"/>
                  </a:cubicBezTo>
                  <a:cubicBezTo>
                    <a:pt x="7782" y="9442"/>
                    <a:pt x="7793" y="9438"/>
                    <a:pt x="7811" y="9430"/>
                  </a:cubicBezTo>
                  <a:lnTo>
                    <a:pt x="7811" y="9430"/>
                  </a:lnTo>
                  <a:cubicBezTo>
                    <a:pt x="7692" y="9502"/>
                    <a:pt x="7656" y="9490"/>
                    <a:pt x="7525" y="9573"/>
                  </a:cubicBezTo>
                  <a:cubicBezTo>
                    <a:pt x="7542" y="9566"/>
                    <a:pt x="7552" y="9563"/>
                    <a:pt x="7557" y="9563"/>
                  </a:cubicBezTo>
                  <a:cubicBezTo>
                    <a:pt x="7576" y="9563"/>
                    <a:pt x="7523" y="9609"/>
                    <a:pt x="7561" y="9609"/>
                  </a:cubicBezTo>
                  <a:cubicBezTo>
                    <a:pt x="7529" y="9620"/>
                    <a:pt x="7514" y="9624"/>
                    <a:pt x="7507" y="9624"/>
                  </a:cubicBezTo>
                  <a:cubicBezTo>
                    <a:pt x="7493" y="9624"/>
                    <a:pt x="7523" y="9602"/>
                    <a:pt x="7490" y="9585"/>
                  </a:cubicBezTo>
                  <a:cubicBezTo>
                    <a:pt x="7470" y="9589"/>
                    <a:pt x="7453" y="9589"/>
                    <a:pt x="7437" y="9589"/>
                  </a:cubicBezTo>
                  <a:lnTo>
                    <a:pt x="7437" y="9589"/>
                  </a:lnTo>
                  <a:cubicBezTo>
                    <a:pt x="7405" y="9589"/>
                    <a:pt x="7379" y="9589"/>
                    <a:pt x="7347" y="9621"/>
                  </a:cubicBezTo>
                  <a:cubicBezTo>
                    <a:pt x="7252" y="9621"/>
                    <a:pt x="7359" y="9573"/>
                    <a:pt x="7311" y="9561"/>
                  </a:cubicBezTo>
                  <a:cubicBezTo>
                    <a:pt x="7323" y="9549"/>
                    <a:pt x="7394" y="9537"/>
                    <a:pt x="7454" y="9526"/>
                  </a:cubicBezTo>
                  <a:cubicBezTo>
                    <a:pt x="7514" y="9514"/>
                    <a:pt x="7561" y="9490"/>
                    <a:pt x="7525" y="9442"/>
                  </a:cubicBezTo>
                  <a:cubicBezTo>
                    <a:pt x="7573" y="9430"/>
                    <a:pt x="7621" y="9371"/>
                    <a:pt x="7692" y="9347"/>
                  </a:cubicBezTo>
                  <a:cubicBezTo>
                    <a:pt x="7668" y="9347"/>
                    <a:pt x="7642" y="9346"/>
                    <a:pt x="7615" y="9346"/>
                  </a:cubicBezTo>
                  <a:cubicBezTo>
                    <a:pt x="7561" y="9346"/>
                    <a:pt x="7506" y="9351"/>
                    <a:pt x="7466" y="9383"/>
                  </a:cubicBezTo>
                  <a:lnTo>
                    <a:pt x="7478" y="9454"/>
                  </a:lnTo>
                  <a:cubicBezTo>
                    <a:pt x="7418" y="9466"/>
                    <a:pt x="7418" y="9514"/>
                    <a:pt x="7371" y="9514"/>
                  </a:cubicBezTo>
                  <a:cubicBezTo>
                    <a:pt x="7388" y="9496"/>
                    <a:pt x="7367" y="9485"/>
                    <a:pt x="7336" y="9485"/>
                  </a:cubicBezTo>
                  <a:cubicBezTo>
                    <a:pt x="7325" y="9485"/>
                    <a:pt x="7312" y="9487"/>
                    <a:pt x="7299" y="9490"/>
                  </a:cubicBezTo>
                  <a:cubicBezTo>
                    <a:pt x="7311" y="9490"/>
                    <a:pt x="7335" y="9490"/>
                    <a:pt x="7335" y="9502"/>
                  </a:cubicBezTo>
                  <a:cubicBezTo>
                    <a:pt x="7252" y="9526"/>
                    <a:pt x="7240" y="9561"/>
                    <a:pt x="7133" y="9597"/>
                  </a:cubicBezTo>
                  <a:cubicBezTo>
                    <a:pt x="7228" y="9597"/>
                    <a:pt x="7252" y="9621"/>
                    <a:pt x="7335" y="9633"/>
                  </a:cubicBezTo>
                  <a:cubicBezTo>
                    <a:pt x="7330" y="9653"/>
                    <a:pt x="7318" y="9658"/>
                    <a:pt x="7302" y="9658"/>
                  </a:cubicBezTo>
                  <a:cubicBezTo>
                    <a:pt x="7288" y="9658"/>
                    <a:pt x="7270" y="9654"/>
                    <a:pt x="7251" y="9654"/>
                  </a:cubicBezTo>
                  <a:cubicBezTo>
                    <a:pt x="7244" y="9654"/>
                    <a:pt x="7238" y="9654"/>
                    <a:pt x="7231" y="9656"/>
                  </a:cubicBezTo>
                  <a:lnTo>
                    <a:pt x="7231" y="9656"/>
                  </a:lnTo>
                  <a:cubicBezTo>
                    <a:pt x="7233" y="9655"/>
                    <a:pt x="7235" y="9652"/>
                    <a:pt x="7228" y="9645"/>
                  </a:cubicBezTo>
                  <a:lnTo>
                    <a:pt x="7180" y="9668"/>
                  </a:lnTo>
                  <a:cubicBezTo>
                    <a:pt x="7061" y="9668"/>
                    <a:pt x="7180" y="9609"/>
                    <a:pt x="7085" y="9597"/>
                  </a:cubicBezTo>
                  <a:cubicBezTo>
                    <a:pt x="7070" y="9588"/>
                    <a:pt x="7058" y="9585"/>
                    <a:pt x="7047" y="9585"/>
                  </a:cubicBezTo>
                  <a:cubicBezTo>
                    <a:pt x="7020" y="9585"/>
                    <a:pt x="7001" y="9603"/>
                    <a:pt x="6977" y="9603"/>
                  </a:cubicBezTo>
                  <a:cubicBezTo>
                    <a:pt x="6970" y="9603"/>
                    <a:pt x="6962" y="9601"/>
                    <a:pt x="6954" y="9597"/>
                  </a:cubicBezTo>
                  <a:lnTo>
                    <a:pt x="6954" y="9597"/>
                  </a:lnTo>
                  <a:cubicBezTo>
                    <a:pt x="6954" y="9609"/>
                    <a:pt x="6966" y="9609"/>
                    <a:pt x="6966" y="9609"/>
                  </a:cubicBezTo>
                  <a:lnTo>
                    <a:pt x="6942" y="9609"/>
                  </a:lnTo>
                  <a:cubicBezTo>
                    <a:pt x="6882" y="9621"/>
                    <a:pt x="6811" y="9609"/>
                    <a:pt x="6799" y="9645"/>
                  </a:cubicBezTo>
                  <a:cubicBezTo>
                    <a:pt x="6797" y="9642"/>
                    <a:pt x="6793" y="9641"/>
                    <a:pt x="6789" y="9641"/>
                  </a:cubicBezTo>
                  <a:cubicBezTo>
                    <a:pt x="6770" y="9641"/>
                    <a:pt x="6737" y="9659"/>
                    <a:pt x="6728" y="9668"/>
                  </a:cubicBezTo>
                  <a:cubicBezTo>
                    <a:pt x="6710" y="9674"/>
                    <a:pt x="6680" y="9683"/>
                    <a:pt x="6649" y="9683"/>
                  </a:cubicBezTo>
                  <a:cubicBezTo>
                    <a:pt x="6618" y="9683"/>
                    <a:pt x="6585" y="9674"/>
                    <a:pt x="6561" y="9645"/>
                  </a:cubicBezTo>
                  <a:cubicBezTo>
                    <a:pt x="6490" y="9633"/>
                    <a:pt x="6430" y="9609"/>
                    <a:pt x="6454" y="9585"/>
                  </a:cubicBezTo>
                  <a:lnTo>
                    <a:pt x="6335" y="9561"/>
                  </a:lnTo>
                  <a:lnTo>
                    <a:pt x="6359" y="9514"/>
                  </a:lnTo>
                  <a:cubicBezTo>
                    <a:pt x="6340" y="9512"/>
                    <a:pt x="6324" y="9511"/>
                    <a:pt x="6311" y="9511"/>
                  </a:cubicBezTo>
                  <a:cubicBezTo>
                    <a:pt x="6249" y="9511"/>
                    <a:pt x="6237" y="9532"/>
                    <a:pt x="6168" y="9561"/>
                  </a:cubicBezTo>
                  <a:cubicBezTo>
                    <a:pt x="6097" y="9514"/>
                    <a:pt x="5966" y="9490"/>
                    <a:pt x="5906" y="9490"/>
                  </a:cubicBezTo>
                  <a:cubicBezTo>
                    <a:pt x="5906" y="9478"/>
                    <a:pt x="5894" y="9478"/>
                    <a:pt x="5870" y="9466"/>
                  </a:cubicBezTo>
                  <a:lnTo>
                    <a:pt x="5870" y="9466"/>
                  </a:lnTo>
                  <a:lnTo>
                    <a:pt x="5906" y="9502"/>
                  </a:lnTo>
                  <a:cubicBezTo>
                    <a:pt x="5874" y="9488"/>
                    <a:pt x="5854" y="9485"/>
                    <a:pt x="5839" y="9485"/>
                  </a:cubicBezTo>
                  <a:cubicBezTo>
                    <a:pt x="5827" y="9485"/>
                    <a:pt x="5818" y="9487"/>
                    <a:pt x="5808" y="9487"/>
                  </a:cubicBezTo>
                  <a:cubicBezTo>
                    <a:pt x="5801" y="9487"/>
                    <a:pt x="5792" y="9486"/>
                    <a:pt x="5782" y="9481"/>
                  </a:cubicBezTo>
                  <a:lnTo>
                    <a:pt x="5782" y="9481"/>
                  </a:lnTo>
                  <a:cubicBezTo>
                    <a:pt x="5781" y="9481"/>
                    <a:pt x="5781" y="9481"/>
                    <a:pt x="5781" y="9481"/>
                  </a:cubicBezTo>
                  <a:cubicBezTo>
                    <a:pt x="5778" y="9481"/>
                    <a:pt x="5769" y="9478"/>
                    <a:pt x="5751" y="9466"/>
                  </a:cubicBezTo>
                  <a:cubicBezTo>
                    <a:pt x="5751" y="9466"/>
                    <a:pt x="5739" y="9454"/>
                    <a:pt x="5728" y="9454"/>
                  </a:cubicBezTo>
                  <a:cubicBezTo>
                    <a:pt x="5728" y="9451"/>
                    <a:pt x="5729" y="9449"/>
                    <a:pt x="5730" y="9449"/>
                  </a:cubicBezTo>
                  <a:cubicBezTo>
                    <a:pt x="5735" y="9449"/>
                    <a:pt x="5743" y="9458"/>
                    <a:pt x="5751" y="9466"/>
                  </a:cubicBezTo>
                  <a:lnTo>
                    <a:pt x="5751" y="9442"/>
                  </a:lnTo>
                  <a:cubicBezTo>
                    <a:pt x="5704" y="9371"/>
                    <a:pt x="5644" y="9418"/>
                    <a:pt x="5585" y="9371"/>
                  </a:cubicBezTo>
                  <a:lnTo>
                    <a:pt x="5585" y="9371"/>
                  </a:lnTo>
                  <a:cubicBezTo>
                    <a:pt x="5585" y="9371"/>
                    <a:pt x="5597" y="9371"/>
                    <a:pt x="5609" y="9383"/>
                  </a:cubicBezTo>
                  <a:cubicBezTo>
                    <a:pt x="5577" y="9351"/>
                    <a:pt x="5564" y="9283"/>
                    <a:pt x="5537" y="9283"/>
                  </a:cubicBezTo>
                  <a:cubicBezTo>
                    <a:pt x="5534" y="9283"/>
                    <a:pt x="5530" y="9285"/>
                    <a:pt x="5525" y="9287"/>
                  </a:cubicBezTo>
                  <a:cubicBezTo>
                    <a:pt x="5513" y="9276"/>
                    <a:pt x="5501" y="9276"/>
                    <a:pt x="5489" y="9276"/>
                  </a:cubicBezTo>
                  <a:cubicBezTo>
                    <a:pt x="5474" y="9276"/>
                    <a:pt x="5458" y="9281"/>
                    <a:pt x="5449" y="9281"/>
                  </a:cubicBezTo>
                  <a:cubicBezTo>
                    <a:pt x="5444" y="9281"/>
                    <a:pt x="5442" y="9280"/>
                    <a:pt x="5442" y="9276"/>
                  </a:cubicBezTo>
                  <a:cubicBezTo>
                    <a:pt x="5406" y="9252"/>
                    <a:pt x="5382" y="9228"/>
                    <a:pt x="5358" y="9204"/>
                  </a:cubicBezTo>
                  <a:cubicBezTo>
                    <a:pt x="5347" y="9192"/>
                    <a:pt x="5323" y="9180"/>
                    <a:pt x="5299" y="9168"/>
                  </a:cubicBezTo>
                  <a:lnTo>
                    <a:pt x="5287" y="9145"/>
                  </a:lnTo>
                  <a:cubicBezTo>
                    <a:pt x="5263" y="9133"/>
                    <a:pt x="5263" y="9121"/>
                    <a:pt x="5275" y="9121"/>
                  </a:cubicBezTo>
                  <a:cubicBezTo>
                    <a:pt x="5239" y="9049"/>
                    <a:pt x="5204" y="9026"/>
                    <a:pt x="5156" y="9002"/>
                  </a:cubicBezTo>
                  <a:cubicBezTo>
                    <a:pt x="5108" y="8966"/>
                    <a:pt x="5061" y="8942"/>
                    <a:pt x="5037" y="8871"/>
                  </a:cubicBezTo>
                  <a:cubicBezTo>
                    <a:pt x="4989" y="8871"/>
                    <a:pt x="5025" y="8918"/>
                    <a:pt x="5013" y="8942"/>
                  </a:cubicBezTo>
                  <a:cubicBezTo>
                    <a:pt x="4977" y="8942"/>
                    <a:pt x="4906" y="8895"/>
                    <a:pt x="4870" y="8871"/>
                  </a:cubicBezTo>
                  <a:cubicBezTo>
                    <a:pt x="4847" y="8787"/>
                    <a:pt x="4763" y="8609"/>
                    <a:pt x="4835" y="8597"/>
                  </a:cubicBezTo>
                  <a:cubicBezTo>
                    <a:pt x="4816" y="8573"/>
                    <a:pt x="4807" y="8564"/>
                    <a:pt x="4802" y="8564"/>
                  </a:cubicBezTo>
                  <a:cubicBezTo>
                    <a:pt x="4788" y="8564"/>
                    <a:pt x="4806" y="8623"/>
                    <a:pt x="4784" y="8623"/>
                  </a:cubicBezTo>
                  <a:cubicBezTo>
                    <a:pt x="4782" y="8623"/>
                    <a:pt x="4779" y="8623"/>
                    <a:pt x="4775" y="8621"/>
                  </a:cubicBezTo>
                  <a:lnTo>
                    <a:pt x="4763" y="8597"/>
                  </a:lnTo>
                  <a:lnTo>
                    <a:pt x="4763" y="8597"/>
                  </a:lnTo>
                  <a:cubicBezTo>
                    <a:pt x="4787" y="8645"/>
                    <a:pt x="4787" y="8680"/>
                    <a:pt x="4775" y="8716"/>
                  </a:cubicBezTo>
                  <a:cubicBezTo>
                    <a:pt x="4774" y="8719"/>
                    <a:pt x="4771" y="8720"/>
                    <a:pt x="4768" y="8720"/>
                  </a:cubicBezTo>
                  <a:cubicBezTo>
                    <a:pt x="4747" y="8720"/>
                    <a:pt x="4690" y="8652"/>
                    <a:pt x="4680" y="8621"/>
                  </a:cubicBezTo>
                  <a:lnTo>
                    <a:pt x="4727" y="8621"/>
                  </a:lnTo>
                  <a:cubicBezTo>
                    <a:pt x="4656" y="8537"/>
                    <a:pt x="4608" y="8585"/>
                    <a:pt x="4525" y="8549"/>
                  </a:cubicBezTo>
                  <a:cubicBezTo>
                    <a:pt x="4489" y="8466"/>
                    <a:pt x="4561" y="8490"/>
                    <a:pt x="4585" y="8454"/>
                  </a:cubicBezTo>
                  <a:lnTo>
                    <a:pt x="4537" y="8371"/>
                  </a:lnTo>
                  <a:lnTo>
                    <a:pt x="4561" y="8359"/>
                  </a:lnTo>
                  <a:cubicBezTo>
                    <a:pt x="4525" y="8311"/>
                    <a:pt x="4489" y="8311"/>
                    <a:pt x="4466" y="8228"/>
                  </a:cubicBezTo>
                  <a:lnTo>
                    <a:pt x="4466" y="8228"/>
                  </a:lnTo>
                  <a:cubicBezTo>
                    <a:pt x="4471" y="8231"/>
                    <a:pt x="4476" y="8233"/>
                    <a:pt x="4479" y="8233"/>
                  </a:cubicBezTo>
                  <a:cubicBezTo>
                    <a:pt x="4505" y="8233"/>
                    <a:pt x="4468" y="8143"/>
                    <a:pt x="4497" y="8143"/>
                  </a:cubicBezTo>
                  <a:cubicBezTo>
                    <a:pt x="4503" y="8143"/>
                    <a:pt x="4512" y="8147"/>
                    <a:pt x="4525" y="8156"/>
                  </a:cubicBezTo>
                  <a:cubicBezTo>
                    <a:pt x="4513" y="8109"/>
                    <a:pt x="4442" y="8121"/>
                    <a:pt x="4477" y="8085"/>
                  </a:cubicBezTo>
                  <a:cubicBezTo>
                    <a:pt x="4470" y="8081"/>
                    <a:pt x="4465" y="8079"/>
                    <a:pt x="4461" y="8079"/>
                  </a:cubicBezTo>
                  <a:cubicBezTo>
                    <a:pt x="4444" y="8079"/>
                    <a:pt x="4477" y="8126"/>
                    <a:pt x="4477" y="8156"/>
                  </a:cubicBezTo>
                  <a:cubicBezTo>
                    <a:pt x="4471" y="8161"/>
                    <a:pt x="4466" y="8163"/>
                    <a:pt x="4460" y="8163"/>
                  </a:cubicBezTo>
                  <a:cubicBezTo>
                    <a:pt x="4424" y="8163"/>
                    <a:pt x="4403" y="8066"/>
                    <a:pt x="4382" y="8014"/>
                  </a:cubicBezTo>
                  <a:cubicBezTo>
                    <a:pt x="4386" y="8012"/>
                    <a:pt x="4390" y="8011"/>
                    <a:pt x="4394" y="8011"/>
                  </a:cubicBezTo>
                  <a:cubicBezTo>
                    <a:pt x="4402" y="8011"/>
                    <a:pt x="4408" y="8014"/>
                    <a:pt x="4413" y="8014"/>
                  </a:cubicBezTo>
                  <a:cubicBezTo>
                    <a:pt x="4421" y="8014"/>
                    <a:pt x="4424" y="8008"/>
                    <a:pt x="4418" y="7978"/>
                  </a:cubicBezTo>
                  <a:cubicBezTo>
                    <a:pt x="4394" y="7966"/>
                    <a:pt x="4370" y="7930"/>
                    <a:pt x="4382" y="7894"/>
                  </a:cubicBezTo>
                  <a:cubicBezTo>
                    <a:pt x="4346" y="7894"/>
                    <a:pt x="4358" y="7823"/>
                    <a:pt x="4346" y="7787"/>
                  </a:cubicBezTo>
                  <a:cubicBezTo>
                    <a:pt x="4346" y="7818"/>
                    <a:pt x="4338" y="7875"/>
                    <a:pt x="4312" y="7875"/>
                  </a:cubicBezTo>
                  <a:cubicBezTo>
                    <a:pt x="4308" y="7875"/>
                    <a:pt x="4304" y="7874"/>
                    <a:pt x="4299" y="7871"/>
                  </a:cubicBezTo>
                  <a:cubicBezTo>
                    <a:pt x="4275" y="7847"/>
                    <a:pt x="4263" y="7823"/>
                    <a:pt x="4251" y="7740"/>
                  </a:cubicBezTo>
                  <a:lnTo>
                    <a:pt x="4251" y="7799"/>
                  </a:lnTo>
                  <a:cubicBezTo>
                    <a:pt x="4180" y="7740"/>
                    <a:pt x="4263" y="7680"/>
                    <a:pt x="4227" y="7597"/>
                  </a:cubicBezTo>
                  <a:lnTo>
                    <a:pt x="4227" y="7597"/>
                  </a:lnTo>
                  <a:cubicBezTo>
                    <a:pt x="4251" y="7633"/>
                    <a:pt x="4263" y="7656"/>
                    <a:pt x="4287" y="7680"/>
                  </a:cubicBezTo>
                  <a:cubicBezTo>
                    <a:pt x="4263" y="7644"/>
                    <a:pt x="4227" y="7561"/>
                    <a:pt x="4192" y="7502"/>
                  </a:cubicBezTo>
                  <a:lnTo>
                    <a:pt x="4239" y="7418"/>
                  </a:lnTo>
                  <a:cubicBezTo>
                    <a:pt x="4215" y="7406"/>
                    <a:pt x="4227" y="7335"/>
                    <a:pt x="4192" y="7335"/>
                  </a:cubicBezTo>
                  <a:cubicBezTo>
                    <a:pt x="4197" y="7314"/>
                    <a:pt x="4203" y="7306"/>
                    <a:pt x="4209" y="7306"/>
                  </a:cubicBezTo>
                  <a:cubicBezTo>
                    <a:pt x="4231" y="7306"/>
                    <a:pt x="4256" y="7409"/>
                    <a:pt x="4275" y="7418"/>
                  </a:cubicBezTo>
                  <a:cubicBezTo>
                    <a:pt x="4287" y="7299"/>
                    <a:pt x="4204" y="7323"/>
                    <a:pt x="4251" y="7204"/>
                  </a:cubicBezTo>
                  <a:lnTo>
                    <a:pt x="4251" y="7204"/>
                  </a:lnTo>
                  <a:lnTo>
                    <a:pt x="4287" y="7240"/>
                  </a:lnTo>
                  <a:cubicBezTo>
                    <a:pt x="4287" y="7204"/>
                    <a:pt x="4263" y="7132"/>
                    <a:pt x="4287" y="7132"/>
                  </a:cubicBezTo>
                  <a:lnTo>
                    <a:pt x="4287" y="7132"/>
                  </a:lnTo>
                  <a:cubicBezTo>
                    <a:pt x="4275" y="7132"/>
                    <a:pt x="4275" y="7144"/>
                    <a:pt x="4275" y="7168"/>
                  </a:cubicBezTo>
                  <a:cubicBezTo>
                    <a:pt x="4206" y="7145"/>
                    <a:pt x="4226" y="7001"/>
                    <a:pt x="4163" y="7001"/>
                  </a:cubicBezTo>
                  <a:cubicBezTo>
                    <a:pt x="4161" y="7001"/>
                    <a:pt x="4159" y="7001"/>
                    <a:pt x="4156" y="7001"/>
                  </a:cubicBezTo>
                  <a:lnTo>
                    <a:pt x="4144" y="7061"/>
                  </a:lnTo>
                  <a:cubicBezTo>
                    <a:pt x="4132" y="6978"/>
                    <a:pt x="4085" y="6918"/>
                    <a:pt x="4120" y="6859"/>
                  </a:cubicBezTo>
                  <a:cubicBezTo>
                    <a:pt x="4125" y="6848"/>
                    <a:pt x="4130" y="6844"/>
                    <a:pt x="4136" y="6844"/>
                  </a:cubicBezTo>
                  <a:cubicBezTo>
                    <a:pt x="4154" y="6844"/>
                    <a:pt x="4170" y="6899"/>
                    <a:pt x="4180" y="6918"/>
                  </a:cubicBezTo>
                  <a:cubicBezTo>
                    <a:pt x="4192" y="6847"/>
                    <a:pt x="4108" y="6847"/>
                    <a:pt x="4120" y="6763"/>
                  </a:cubicBezTo>
                  <a:lnTo>
                    <a:pt x="4120" y="6763"/>
                  </a:lnTo>
                  <a:cubicBezTo>
                    <a:pt x="4115" y="6785"/>
                    <a:pt x="4107" y="6795"/>
                    <a:pt x="4097" y="6795"/>
                  </a:cubicBezTo>
                  <a:cubicBezTo>
                    <a:pt x="4086" y="6795"/>
                    <a:pt x="4073" y="6782"/>
                    <a:pt x="4061" y="6763"/>
                  </a:cubicBezTo>
                  <a:cubicBezTo>
                    <a:pt x="4049" y="6820"/>
                    <a:pt x="4027" y="6919"/>
                    <a:pt x="4056" y="6919"/>
                  </a:cubicBezTo>
                  <a:cubicBezTo>
                    <a:pt x="4057" y="6919"/>
                    <a:pt x="4059" y="6919"/>
                    <a:pt x="4061" y="6918"/>
                  </a:cubicBezTo>
                  <a:cubicBezTo>
                    <a:pt x="4061" y="6906"/>
                    <a:pt x="4073" y="6906"/>
                    <a:pt x="4073" y="6894"/>
                  </a:cubicBezTo>
                  <a:cubicBezTo>
                    <a:pt x="4085" y="6906"/>
                    <a:pt x="4096" y="6930"/>
                    <a:pt x="4108" y="6942"/>
                  </a:cubicBezTo>
                  <a:cubicBezTo>
                    <a:pt x="4102" y="6984"/>
                    <a:pt x="4093" y="6993"/>
                    <a:pt x="4085" y="6993"/>
                  </a:cubicBezTo>
                  <a:cubicBezTo>
                    <a:pt x="4078" y="6993"/>
                    <a:pt x="4071" y="6988"/>
                    <a:pt x="4066" y="6988"/>
                  </a:cubicBezTo>
                  <a:cubicBezTo>
                    <a:pt x="4064" y="6988"/>
                    <a:pt x="4062" y="6988"/>
                    <a:pt x="4061" y="6990"/>
                  </a:cubicBezTo>
                  <a:cubicBezTo>
                    <a:pt x="4037" y="7121"/>
                    <a:pt x="4132" y="7001"/>
                    <a:pt x="4120" y="7121"/>
                  </a:cubicBezTo>
                  <a:lnTo>
                    <a:pt x="4108" y="7132"/>
                  </a:lnTo>
                  <a:cubicBezTo>
                    <a:pt x="4132" y="7192"/>
                    <a:pt x="4144" y="7275"/>
                    <a:pt x="4180" y="7287"/>
                  </a:cubicBezTo>
                  <a:cubicBezTo>
                    <a:pt x="4132" y="7335"/>
                    <a:pt x="4215" y="7406"/>
                    <a:pt x="4192" y="7466"/>
                  </a:cubicBezTo>
                  <a:cubicBezTo>
                    <a:pt x="4186" y="7467"/>
                    <a:pt x="4181" y="7468"/>
                    <a:pt x="4176" y="7468"/>
                  </a:cubicBezTo>
                  <a:cubicBezTo>
                    <a:pt x="4094" y="7468"/>
                    <a:pt x="4177" y="7272"/>
                    <a:pt x="4120" y="7216"/>
                  </a:cubicBezTo>
                  <a:lnTo>
                    <a:pt x="4120" y="7216"/>
                  </a:lnTo>
                  <a:cubicBezTo>
                    <a:pt x="4115" y="7230"/>
                    <a:pt x="4109" y="7235"/>
                    <a:pt x="4104" y="7235"/>
                  </a:cubicBezTo>
                  <a:cubicBezTo>
                    <a:pt x="4085" y="7235"/>
                    <a:pt x="4067" y="7175"/>
                    <a:pt x="4049" y="7156"/>
                  </a:cubicBezTo>
                  <a:lnTo>
                    <a:pt x="4049" y="7156"/>
                  </a:lnTo>
                  <a:cubicBezTo>
                    <a:pt x="4061" y="7216"/>
                    <a:pt x="4085" y="7287"/>
                    <a:pt x="4096" y="7347"/>
                  </a:cubicBezTo>
                  <a:cubicBezTo>
                    <a:pt x="4085" y="7359"/>
                    <a:pt x="4037" y="7418"/>
                    <a:pt x="4085" y="7454"/>
                  </a:cubicBezTo>
                  <a:lnTo>
                    <a:pt x="4085" y="7442"/>
                  </a:lnTo>
                  <a:cubicBezTo>
                    <a:pt x="4108" y="7513"/>
                    <a:pt x="4144" y="7490"/>
                    <a:pt x="4144" y="7549"/>
                  </a:cubicBezTo>
                  <a:cubicBezTo>
                    <a:pt x="4141" y="7553"/>
                    <a:pt x="4136" y="7554"/>
                    <a:pt x="4131" y="7554"/>
                  </a:cubicBezTo>
                  <a:cubicBezTo>
                    <a:pt x="4120" y="7554"/>
                    <a:pt x="4108" y="7546"/>
                    <a:pt x="4108" y="7537"/>
                  </a:cubicBezTo>
                  <a:lnTo>
                    <a:pt x="4108" y="7537"/>
                  </a:lnTo>
                  <a:cubicBezTo>
                    <a:pt x="4108" y="7597"/>
                    <a:pt x="4132" y="7585"/>
                    <a:pt x="4156" y="7621"/>
                  </a:cubicBezTo>
                  <a:cubicBezTo>
                    <a:pt x="4156" y="7638"/>
                    <a:pt x="4152" y="7643"/>
                    <a:pt x="4146" y="7643"/>
                  </a:cubicBezTo>
                  <a:cubicBezTo>
                    <a:pt x="4138" y="7643"/>
                    <a:pt x="4126" y="7634"/>
                    <a:pt x="4118" y="7634"/>
                  </a:cubicBezTo>
                  <a:cubicBezTo>
                    <a:pt x="4112" y="7634"/>
                    <a:pt x="4108" y="7639"/>
                    <a:pt x="4108" y="7656"/>
                  </a:cubicBezTo>
                  <a:cubicBezTo>
                    <a:pt x="4156" y="7716"/>
                    <a:pt x="4120" y="7763"/>
                    <a:pt x="4132" y="7823"/>
                  </a:cubicBezTo>
                  <a:cubicBezTo>
                    <a:pt x="4136" y="7820"/>
                    <a:pt x="4141" y="7819"/>
                    <a:pt x="4145" y="7819"/>
                  </a:cubicBezTo>
                  <a:cubicBezTo>
                    <a:pt x="4189" y="7819"/>
                    <a:pt x="4242" y="7934"/>
                    <a:pt x="4270" y="7934"/>
                  </a:cubicBezTo>
                  <a:cubicBezTo>
                    <a:pt x="4278" y="7934"/>
                    <a:pt x="4284" y="7923"/>
                    <a:pt x="4287" y="7894"/>
                  </a:cubicBezTo>
                  <a:cubicBezTo>
                    <a:pt x="4323" y="7930"/>
                    <a:pt x="4346" y="7966"/>
                    <a:pt x="4370" y="8014"/>
                  </a:cubicBezTo>
                  <a:cubicBezTo>
                    <a:pt x="4368" y="8022"/>
                    <a:pt x="4364" y="8025"/>
                    <a:pt x="4357" y="8025"/>
                  </a:cubicBezTo>
                  <a:cubicBezTo>
                    <a:pt x="4335" y="8025"/>
                    <a:pt x="4290" y="7985"/>
                    <a:pt x="4256" y="7985"/>
                  </a:cubicBezTo>
                  <a:cubicBezTo>
                    <a:pt x="4245" y="7985"/>
                    <a:pt x="4235" y="7989"/>
                    <a:pt x="4227" y="8002"/>
                  </a:cubicBezTo>
                  <a:cubicBezTo>
                    <a:pt x="4215" y="7966"/>
                    <a:pt x="4204" y="7930"/>
                    <a:pt x="4192" y="7883"/>
                  </a:cubicBezTo>
                  <a:lnTo>
                    <a:pt x="4192" y="7883"/>
                  </a:lnTo>
                  <a:cubicBezTo>
                    <a:pt x="4132" y="7930"/>
                    <a:pt x="4311" y="8097"/>
                    <a:pt x="4275" y="8204"/>
                  </a:cubicBezTo>
                  <a:cubicBezTo>
                    <a:pt x="4287" y="8264"/>
                    <a:pt x="4299" y="8240"/>
                    <a:pt x="4311" y="8359"/>
                  </a:cubicBezTo>
                  <a:lnTo>
                    <a:pt x="4358" y="8311"/>
                  </a:lnTo>
                  <a:lnTo>
                    <a:pt x="4358" y="8311"/>
                  </a:lnTo>
                  <a:cubicBezTo>
                    <a:pt x="4370" y="8383"/>
                    <a:pt x="4346" y="8406"/>
                    <a:pt x="4335" y="8418"/>
                  </a:cubicBezTo>
                  <a:cubicBezTo>
                    <a:pt x="4358" y="8454"/>
                    <a:pt x="4370" y="8478"/>
                    <a:pt x="4382" y="8514"/>
                  </a:cubicBezTo>
                  <a:cubicBezTo>
                    <a:pt x="4370" y="8502"/>
                    <a:pt x="4358" y="8502"/>
                    <a:pt x="4346" y="8478"/>
                  </a:cubicBezTo>
                  <a:lnTo>
                    <a:pt x="4346" y="8478"/>
                  </a:lnTo>
                  <a:cubicBezTo>
                    <a:pt x="4335" y="8537"/>
                    <a:pt x="4358" y="8549"/>
                    <a:pt x="4382" y="8549"/>
                  </a:cubicBezTo>
                  <a:cubicBezTo>
                    <a:pt x="4406" y="8561"/>
                    <a:pt x="4430" y="8597"/>
                    <a:pt x="4442" y="8633"/>
                  </a:cubicBezTo>
                  <a:lnTo>
                    <a:pt x="4406" y="8621"/>
                  </a:lnTo>
                  <a:lnTo>
                    <a:pt x="4406" y="8621"/>
                  </a:lnTo>
                  <a:cubicBezTo>
                    <a:pt x="4416" y="8630"/>
                    <a:pt x="4433" y="8648"/>
                    <a:pt x="4446" y="8648"/>
                  </a:cubicBezTo>
                  <a:cubicBezTo>
                    <a:pt x="4449" y="8648"/>
                    <a:pt x="4451" y="8647"/>
                    <a:pt x="4454" y="8645"/>
                  </a:cubicBezTo>
                  <a:cubicBezTo>
                    <a:pt x="4466" y="8668"/>
                    <a:pt x="4477" y="8680"/>
                    <a:pt x="4489" y="8680"/>
                  </a:cubicBezTo>
                  <a:cubicBezTo>
                    <a:pt x="4489" y="8668"/>
                    <a:pt x="4513" y="8633"/>
                    <a:pt x="4489" y="8573"/>
                  </a:cubicBezTo>
                  <a:lnTo>
                    <a:pt x="4489" y="8573"/>
                  </a:lnTo>
                  <a:cubicBezTo>
                    <a:pt x="4549" y="8704"/>
                    <a:pt x="4620" y="8787"/>
                    <a:pt x="4656" y="8918"/>
                  </a:cubicBezTo>
                  <a:cubicBezTo>
                    <a:pt x="4652" y="8920"/>
                    <a:pt x="4648" y="8921"/>
                    <a:pt x="4644" y="8921"/>
                  </a:cubicBezTo>
                  <a:cubicBezTo>
                    <a:pt x="4627" y="8921"/>
                    <a:pt x="4606" y="8910"/>
                    <a:pt x="4598" y="8910"/>
                  </a:cubicBezTo>
                  <a:cubicBezTo>
                    <a:pt x="4594" y="8910"/>
                    <a:pt x="4593" y="8912"/>
                    <a:pt x="4596" y="8918"/>
                  </a:cubicBezTo>
                  <a:cubicBezTo>
                    <a:pt x="4615" y="8956"/>
                    <a:pt x="4663" y="8985"/>
                    <a:pt x="4694" y="8985"/>
                  </a:cubicBezTo>
                  <a:cubicBezTo>
                    <a:pt x="4703" y="8985"/>
                    <a:pt x="4710" y="8983"/>
                    <a:pt x="4716" y="8978"/>
                  </a:cubicBezTo>
                  <a:cubicBezTo>
                    <a:pt x="4727" y="8990"/>
                    <a:pt x="4727" y="8990"/>
                    <a:pt x="4739" y="9002"/>
                  </a:cubicBezTo>
                  <a:cubicBezTo>
                    <a:pt x="4727" y="9014"/>
                    <a:pt x="4727" y="9037"/>
                    <a:pt x="4739" y="9061"/>
                  </a:cubicBezTo>
                  <a:cubicBezTo>
                    <a:pt x="4739" y="9073"/>
                    <a:pt x="4751" y="9085"/>
                    <a:pt x="4763" y="9109"/>
                  </a:cubicBezTo>
                  <a:cubicBezTo>
                    <a:pt x="4768" y="9106"/>
                    <a:pt x="4774" y="9105"/>
                    <a:pt x="4780" y="9105"/>
                  </a:cubicBezTo>
                  <a:cubicBezTo>
                    <a:pt x="4826" y="9105"/>
                    <a:pt x="4886" y="9180"/>
                    <a:pt x="4918" y="9180"/>
                  </a:cubicBezTo>
                  <a:cubicBezTo>
                    <a:pt x="4894" y="9156"/>
                    <a:pt x="4870" y="9133"/>
                    <a:pt x="4847" y="9121"/>
                  </a:cubicBezTo>
                  <a:cubicBezTo>
                    <a:pt x="4906" y="9121"/>
                    <a:pt x="4966" y="9121"/>
                    <a:pt x="4977" y="9168"/>
                  </a:cubicBezTo>
                  <a:cubicBezTo>
                    <a:pt x="4967" y="9164"/>
                    <a:pt x="4959" y="9163"/>
                    <a:pt x="4953" y="9163"/>
                  </a:cubicBezTo>
                  <a:cubicBezTo>
                    <a:pt x="4921" y="9163"/>
                    <a:pt x="4961" y="9219"/>
                    <a:pt x="4943" y="9219"/>
                  </a:cubicBezTo>
                  <a:cubicBezTo>
                    <a:pt x="4936" y="9219"/>
                    <a:pt x="4922" y="9212"/>
                    <a:pt x="4894" y="9192"/>
                  </a:cubicBezTo>
                  <a:lnTo>
                    <a:pt x="4894" y="9192"/>
                  </a:lnTo>
                  <a:cubicBezTo>
                    <a:pt x="4908" y="9239"/>
                    <a:pt x="4922" y="9249"/>
                    <a:pt x="4938" y="9249"/>
                  </a:cubicBezTo>
                  <a:cubicBezTo>
                    <a:pt x="4949" y="9249"/>
                    <a:pt x="4962" y="9243"/>
                    <a:pt x="4976" y="9243"/>
                  </a:cubicBezTo>
                  <a:cubicBezTo>
                    <a:pt x="4990" y="9243"/>
                    <a:pt x="5007" y="9250"/>
                    <a:pt x="5025" y="9276"/>
                  </a:cubicBezTo>
                  <a:lnTo>
                    <a:pt x="5061" y="9347"/>
                  </a:lnTo>
                  <a:cubicBezTo>
                    <a:pt x="5058" y="9350"/>
                    <a:pt x="5054" y="9351"/>
                    <a:pt x="5050" y="9351"/>
                  </a:cubicBezTo>
                  <a:cubicBezTo>
                    <a:pt x="5024" y="9351"/>
                    <a:pt x="4982" y="9307"/>
                    <a:pt x="4977" y="9307"/>
                  </a:cubicBezTo>
                  <a:lnTo>
                    <a:pt x="4977" y="9307"/>
                  </a:lnTo>
                  <a:cubicBezTo>
                    <a:pt x="4976" y="9307"/>
                    <a:pt x="4976" y="9308"/>
                    <a:pt x="4977" y="9311"/>
                  </a:cubicBezTo>
                  <a:lnTo>
                    <a:pt x="5013" y="9335"/>
                  </a:lnTo>
                  <a:cubicBezTo>
                    <a:pt x="4989" y="9335"/>
                    <a:pt x="4942" y="9299"/>
                    <a:pt x="4882" y="9252"/>
                  </a:cubicBezTo>
                  <a:cubicBezTo>
                    <a:pt x="4835" y="9216"/>
                    <a:pt x="4787" y="9168"/>
                    <a:pt x="4727" y="9145"/>
                  </a:cubicBezTo>
                  <a:lnTo>
                    <a:pt x="4727" y="9145"/>
                  </a:lnTo>
                  <a:cubicBezTo>
                    <a:pt x="4775" y="9204"/>
                    <a:pt x="4823" y="9264"/>
                    <a:pt x="4870" y="9311"/>
                  </a:cubicBezTo>
                  <a:cubicBezTo>
                    <a:pt x="5108" y="9478"/>
                    <a:pt x="5382" y="9704"/>
                    <a:pt x="5632" y="9716"/>
                  </a:cubicBezTo>
                  <a:cubicBezTo>
                    <a:pt x="5632" y="9716"/>
                    <a:pt x="5644" y="9704"/>
                    <a:pt x="5644" y="9692"/>
                  </a:cubicBezTo>
                  <a:lnTo>
                    <a:pt x="5656" y="9704"/>
                  </a:lnTo>
                  <a:lnTo>
                    <a:pt x="5704" y="9704"/>
                  </a:lnTo>
                  <a:cubicBezTo>
                    <a:pt x="5739" y="9752"/>
                    <a:pt x="5823" y="9799"/>
                    <a:pt x="5894" y="9847"/>
                  </a:cubicBezTo>
                  <a:cubicBezTo>
                    <a:pt x="5859" y="9811"/>
                    <a:pt x="5859" y="9811"/>
                    <a:pt x="5859" y="9776"/>
                  </a:cubicBezTo>
                  <a:cubicBezTo>
                    <a:pt x="5872" y="9763"/>
                    <a:pt x="5881" y="9753"/>
                    <a:pt x="5899" y="9753"/>
                  </a:cubicBezTo>
                  <a:cubicBezTo>
                    <a:pt x="5913" y="9753"/>
                    <a:pt x="5933" y="9759"/>
                    <a:pt x="5966" y="9776"/>
                  </a:cubicBezTo>
                  <a:cubicBezTo>
                    <a:pt x="5954" y="9799"/>
                    <a:pt x="5918" y="9788"/>
                    <a:pt x="5966" y="9823"/>
                  </a:cubicBezTo>
                  <a:cubicBezTo>
                    <a:pt x="5948" y="9806"/>
                    <a:pt x="5956" y="9795"/>
                    <a:pt x="5976" y="9795"/>
                  </a:cubicBezTo>
                  <a:cubicBezTo>
                    <a:pt x="5983" y="9795"/>
                    <a:pt x="5992" y="9796"/>
                    <a:pt x="6001" y="9799"/>
                  </a:cubicBezTo>
                  <a:cubicBezTo>
                    <a:pt x="6037" y="9823"/>
                    <a:pt x="6109" y="9847"/>
                    <a:pt x="6097" y="9871"/>
                  </a:cubicBezTo>
                  <a:cubicBezTo>
                    <a:pt x="6073" y="9871"/>
                    <a:pt x="6061" y="9859"/>
                    <a:pt x="6049" y="9859"/>
                  </a:cubicBezTo>
                  <a:cubicBezTo>
                    <a:pt x="6025" y="9859"/>
                    <a:pt x="6120" y="9895"/>
                    <a:pt x="6061" y="9907"/>
                  </a:cubicBezTo>
                  <a:lnTo>
                    <a:pt x="6144" y="9918"/>
                  </a:lnTo>
                  <a:cubicBezTo>
                    <a:pt x="6180" y="9954"/>
                    <a:pt x="6097" y="9942"/>
                    <a:pt x="6120" y="9966"/>
                  </a:cubicBezTo>
                  <a:cubicBezTo>
                    <a:pt x="6135" y="9967"/>
                    <a:pt x="6149" y="9968"/>
                    <a:pt x="6162" y="9968"/>
                  </a:cubicBezTo>
                  <a:cubicBezTo>
                    <a:pt x="6270" y="9968"/>
                    <a:pt x="6348" y="9930"/>
                    <a:pt x="6454" y="9930"/>
                  </a:cubicBezTo>
                  <a:cubicBezTo>
                    <a:pt x="6444" y="9940"/>
                    <a:pt x="6434" y="9982"/>
                    <a:pt x="6431" y="9990"/>
                  </a:cubicBezTo>
                  <a:lnTo>
                    <a:pt x="6431" y="9990"/>
                  </a:lnTo>
                  <a:cubicBezTo>
                    <a:pt x="6444" y="9993"/>
                    <a:pt x="6458" y="9995"/>
                    <a:pt x="6472" y="9995"/>
                  </a:cubicBezTo>
                  <a:cubicBezTo>
                    <a:pt x="6556" y="9995"/>
                    <a:pt x="6648" y="9942"/>
                    <a:pt x="6740" y="9942"/>
                  </a:cubicBezTo>
                  <a:cubicBezTo>
                    <a:pt x="6728" y="9954"/>
                    <a:pt x="6680" y="9954"/>
                    <a:pt x="6656" y="9954"/>
                  </a:cubicBezTo>
                  <a:cubicBezTo>
                    <a:pt x="6797" y="9976"/>
                    <a:pt x="6927" y="9983"/>
                    <a:pt x="7057" y="9983"/>
                  </a:cubicBezTo>
                  <a:cubicBezTo>
                    <a:pt x="7213" y="9983"/>
                    <a:pt x="7368" y="9973"/>
                    <a:pt x="7537" y="9966"/>
                  </a:cubicBezTo>
                  <a:lnTo>
                    <a:pt x="7597" y="9883"/>
                  </a:lnTo>
                  <a:lnTo>
                    <a:pt x="7692" y="9907"/>
                  </a:lnTo>
                  <a:cubicBezTo>
                    <a:pt x="8014" y="9847"/>
                    <a:pt x="8228" y="9704"/>
                    <a:pt x="8466" y="9514"/>
                  </a:cubicBezTo>
                  <a:cubicBezTo>
                    <a:pt x="8488" y="9495"/>
                    <a:pt x="8503" y="9489"/>
                    <a:pt x="8515" y="9489"/>
                  </a:cubicBezTo>
                  <a:cubicBezTo>
                    <a:pt x="8536" y="9489"/>
                    <a:pt x="8547" y="9507"/>
                    <a:pt x="8566" y="9507"/>
                  </a:cubicBezTo>
                  <a:cubicBezTo>
                    <a:pt x="8572" y="9507"/>
                    <a:pt x="8578" y="9505"/>
                    <a:pt x="8585" y="9502"/>
                  </a:cubicBezTo>
                  <a:cubicBezTo>
                    <a:pt x="8752" y="9383"/>
                    <a:pt x="8752" y="9287"/>
                    <a:pt x="8883" y="9145"/>
                  </a:cubicBezTo>
                  <a:lnTo>
                    <a:pt x="8883" y="9145"/>
                  </a:lnTo>
                  <a:cubicBezTo>
                    <a:pt x="8874" y="9170"/>
                    <a:pt x="8878" y="9215"/>
                    <a:pt x="8903" y="9215"/>
                  </a:cubicBezTo>
                  <a:cubicBezTo>
                    <a:pt x="8913" y="9215"/>
                    <a:pt x="8926" y="9209"/>
                    <a:pt x="8942" y="9192"/>
                  </a:cubicBezTo>
                  <a:cubicBezTo>
                    <a:pt x="8942" y="9168"/>
                    <a:pt x="8918" y="9145"/>
                    <a:pt x="8966" y="9109"/>
                  </a:cubicBezTo>
                  <a:lnTo>
                    <a:pt x="8966" y="9145"/>
                  </a:lnTo>
                  <a:cubicBezTo>
                    <a:pt x="9014" y="9121"/>
                    <a:pt x="9038" y="9073"/>
                    <a:pt x="9109" y="9002"/>
                  </a:cubicBezTo>
                  <a:cubicBezTo>
                    <a:pt x="9168" y="8930"/>
                    <a:pt x="9204" y="8847"/>
                    <a:pt x="9240" y="8764"/>
                  </a:cubicBezTo>
                  <a:cubicBezTo>
                    <a:pt x="9264" y="8692"/>
                    <a:pt x="9288" y="8609"/>
                    <a:pt x="9288" y="8525"/>
                  </a:cubicBezTo>
                  <a:cubicBezTo>
                    <a:pt x="9310" y="8490"/>
                    <a:pt x="9325" y="8477"/>
                    <a:pt x="9335" y="8477"/>
                  </a:cubicBezTo>
                  <a:cubicBezTo>
                    <a:pt x="9359" y="8477"/>
                    <a:pt x="9355" y="8551"/>
                    <a:pt x="9367" y="8551"/>
                  </a:cubicBezTo>
                  <a:cubicBezTo>
                    <a:pt x="9368" y="8551"/>
                    <a:pt x="9369" y="8551"/>
                    <a:pt x="9371" y="8549"/>
                  </a:cubicBezTo>
                  <a:lnTo>
                    <a:pt x="9371" y="8549"/>
                  </a:lnTo>
                  <a:cubicBezTo>
                    <a:pt x="9288" y="8633"/>
                    <a:pt x="9335" y="8621"/>
                    <a:pt x="9347" y="8656"/>
                  </a:cubicBezTo>
                  <a:cubicBezTo>
                    <a:pt x="9359" y="8597"/>
                    <a:pt x="9383" y="8525"/>
                    <a:pt x="9442" y="8525"/>
                  </a:cubicBezTo>
                  <a:cubicBezTo>
                    <a:pt x="9476" y="8459"/>
                    <a:pt x="9488" y="8423"/>
                    <a:pt x="9500" y="8350"/>
                  </a:cubicBezTo>
                  <a:lnTo>
                    <a:pt x="9500" y="8350"/>
                  </a:lnTo>
                  <a:cubicBezTo>
                    <a:pt x="9495" y="8364"/>
                    <a:pt x="9486" y="8374"/>
                    <a:pt x="9479" y="8374"/>
                  </a:cubicBezTo>
                  <a:cubicBezTo>
                    <a:pt x="9472" y="8374"/>
                    <a:pt x="9466" y="8366"/>
                    <a:pt x="9466" y="8347"/>
                  </a:cubicBezTo>
                  <a:cubicBezTo>
                    <a:pt x="9499" y="8302"/>
                    <a:pt x="9543" y="8154"/>
                    <a:pt x="9588" y="8154"/>
                  </a:cubicBezTo>
                  <a:cubicBezTo>
                    <a:pt x="9591" y="8154"/>
                    <a:pt x="9594" y="8155"/>
                    <a:pt x="9597" y="8156"/>
                  </a:cubicBezTo>
                  <a:cubicBezTo>
                    <a:pt x="9728" y="7787"/>
                    <a:pt x="9835" y="7347"/>
                    <a:pt x="9800" y="6906"/>
                  </a:cubicBezTo>
                  <a:cubicBezTo>
                    <a:pt x="9792" y="6894"/>
                    <a:pt x="9787" y="6889"/>
                    <a:pt x="9784" y="6889"/>
                  </a:cubicBezTo>
                  <a:cubicBezTo>
                    <a:pt x="9774" y="6889"/>
                    <a:pt x="9780" y="6937"/>
                    <a:pt x="9771" y="6937"/>
                  </a:cubicBezTo>
                  <a:cubicBezTo>
                    <a:pt x="9769" y="6937"/>
                    <a:pt x="9767" y="6935"/>
                    <a:pt x="9764" y="6930"/>
                  </a:cubicBezTo>
                  <a:cubicBezTo>
                    <a:pt x="9716" y="6823"/>
                    <a:pt x="9776" y="6847"/>
                    <a:pt x="9740" y="6763"/>
                  </a:cubicBezTo>
                  <a:lnTo>
                    <a:pt x="9740" y="6763"/>
                  </a:lnTo>
                  <a:lnTo>
                    <a:pt x="9776" y="6799"/>
                  </a:lnTo>
                  <a:cubicBezTo>
                    <a:pt x="9764" y="6668"/>
                    <a:pt x="9692" y="6549"/>
                    <a:pt x="9633" y="6442"/>
                  </a:cubicBezTo>
                  <a:lnTo>
                    <a:pt x="9633" y="6442"/>
                  </a:lnTo>
                  <a:cubicBezTo>
                    <a:pt x="9635" y="6443"/>
                    <a:pt x="9636" y="6443"/>
                    <a:pt x="9638" y="6443"/>
                  </a:cubicBezTo>
                  <a:cubicBezTo>
                    <a:pt x="9657" y="6443"/>
                    <a:pt x="9648" y="6398"/>
                    <a:pt x="9656" y="6398"/>
                  </a:cubicBezTo>
                  <a:lnTo>
                    <a:pt x="9656" y="6398"/>
                  </a:lnTo>
                  <a:cubicBezTo>
                    <a:pt x="9660" y="6398"/>
                    <a:pt x="9667" y="6406"/>
                    <a:pt x="9680" y="6430"/>
                  </a:cubicBezTo>
                  <a:cubicBezTo>
                    <a:pt x="9657" y="6382"/>
                    <a:pt x="9788" y="6263"/>
                    <a:pt x="9740" y="6228"/>
                  </a:cubicBezTo>
                  <a:lnTo>
                    <a:pt x="9740" y="6228"/>
                  </a:lnTo>
                  <a:lnTo>
                    <a:pt x="9621" y="6335"/>
                  </a:lnTo>
                  <a:cubicBezTo>
                    <a:pt x="9609" y="6335"/>
                    <a:pt x="9597" y="6263"/>
                    <a:pt x="9585" y="6263"/>
                  </a:cubicBezTo>
                  <a:cubicBezTo>
                    <a:pt x="9597" y="6216"/>
                    <a:pt x="9609" y="6144"/>
                    <a:pt x="9597" y="6109"/>
                  </a:cubicBezTo>
                  <a:cubicBezTo>
                    <a:pt x="9603" y="6103"/>
                    <a:pt x="9607" y="6101"/>
                    <a:pt x="9612" y="6101"/>
                  </a:cubicBezTo>
                  <a:cubicBezTo>
                    <a:pt x="9637" y="6101"/>
                    <a:pt x="9648" y="6175"/>
                    <a:pt x="9669" y="6216"/>
                  </a:cubicBezTo>
                  <a:cubicBezTo>
                    <a:pt x="9719" y="6206"/>
                    <a:pt x="9667" y="6084"/>
                    <a:pt x="9701" y="6084"/>
                  </a:cubicBezTo>
                  <a:cubicBezTo>
                    <a:pt x="9707" y="6084"/>
                    <a:pt x="9716" y="6088"/>
                    <a:pt x="9728" y="6097"/>
                  </a:cubicBezTo>
                  <a:cubicBezTo>
                    <a:pt x="9713" y="6063"/>
                    <a:pt x="9705" y="6053"/>
                    <a:pt x="9700" y="6053"/>
                  </a:cubicBezTo>
                  <a:cubicBezTo>
                    <a:pt x="9692" y="6053"/>
                    <a:pt x="9690" y="6077"/>
                    <a:pt x="9678" y="6077"/>
                  </a:cubicBezTo>
                  <a:cubicBezTo>
                    <a:pt x="9673" y="6077"/>
                    <a:pt x="9666" y="6073"/>
                    <a:pt x="9657" y="6061"/>
                  </a:cubicBezTo>
                  <a:lnTo>
                    <a:pt x="9633" y="5978"/>
                  </a:lnTo>
                  <a:lnTo>
                    <a:pt x="9645" y="6049"/>
                  </a:lnTo>
                  <a:cubicBezTo>
                    <a:pt x="9597" y="5978"/>
                    <a:pt x="9549" y="5978"/>
                    <a:pt x="9538" y="5870"/>
                  </a:cubicBezTo>
                  <a:lnTo>
                    <a:pt x="9430" y="5799"/>
                  </a:lnTo>
                  <a:cubicBezTo>
                    <a:pt x="9466" y="5775"/>
                    <a:pt x="9407" y="5728"/>
                    <a:pt x="9395" y="5680"/>
                  </a:cubicBezTo>
                  <a:lnTo>
                    <a:pt x="9395" y="5680"/>
                  </a:lnTo>
                  <a:lnTo>
                    <a:pt x="9430" y="5692"/>
                  </a:lnTo>
                  <a:cubicBezTo>
                    <a:pt x="9395" y="5632"/>
                    <a:pt x="9395" y="5608"/>
                    <a:pt x="9383" y="5561"/>
                  </a:cubicBezTo>
                  <a:lnTo>
                    <a:pt x="9383" y="5561"/>
                  </a:lnTo>
                  <a:cubicBezTo>
                    <a:pt x="9436" y="5571"/>
                    <a:pt x="9413" y="5610"/>
                    <a:pt x="9441" y="5610"/>
                  </a:cubicBezTo>
                  <a:cubicBezTo>
                    <a:pt x="9445" y="5610"/>
                    <a:pt x="9449" y="5610"/>
                    <a:pt x="9454" y="5608"/>
                  </a:cubicBezTo>
                  <a:lnTo>
                    <a:pt x="9419" y="5537"/>
                  </a:lnTo>
                  <a:cubicBezTo>
                    <a:pt x="9417" y="5539"/>
                    <a:pt x="9414" y="5540"/>
                    <a:pt x="9410" y="5540"/>
                  </a:cubicBezTo>
                  <a:cubicBezTo>
                    <a:pt x="9403" y="5540"/>
                    <a:pt x="9394" y="5537"/>
                    <a:pt x="9386" y="5537"/>
                  </a:cubicBezTo>
                  <a:cubicBezTo>
                    <a:pt x="9374" y="5537"/>
                    <a:pt x="9365" y="5543"/>
                    <a:pt x="9371" y="5573"/>
                  </a:cubicBezTo>
                  <a:cubicBezTo>
                    <a:pt x="9288" y="5537"/>
                    <a:pt x="9240" y="5525"/>
                    <a:pt x="9133" y="5382"/>
                  </a:cubicBezTo>
                  <a:cubicBezTo>
                    <a:pt x="9133" y="5357"/>
                    <a:pt x="9139" y="5348"/>
                    <a:pt x="9148" y="5348"/>
                  </a:cubicBezTo>
                  <a:cubicBezTo>
                    <a:pt x="9166" y="5348"/>
                    <a:pt x="9199" y="5385"/>
                    <a:pt x="9222" y="5385"/>
                  </a:cubicBezTo>
                  <a:cubicBezTo>
                    <a:pt x="9229" y="5385"/>
                    <a:pt x="9236" y="5381"/>
                    <a:pt x="9240" y="5370"/>
                  </a:cubicBezTo>
                  <a:cubicBezTo>
                    <a:pt x="9145" y="5204"/>
                    <a:pt x="9002" y="5263"/>
                    <a:pt x="8942" y="5180"/>
                  </a:cubicBezTo>
                  <a:cubicBezTo>
                    <a:pt x="8895" y="5108"/>
                    <a:pt x="8871" y="5096"/>
                    <a:pt x="8847" y="5073"/>
                  </a:cubicBezTo>
                  <a:lnTo>
                    <a:pt x="8835" y="5049"/>
                  </a:lnTo>
                  <a:cubicBezTo>
                    <a:pt x="8829" y="5040"/>
                    <a:pt x="8828" y="5037"/>
                    <a:pt x="8829" y="5037"/>
                  </a:cubicBezTo>
                  <a:lnTo>
                    <a:pt x="8829" y="5037"/>
                  </a:lnTo>
                  <a:cubicBezTo>
                    <a:pt x="8830" y="5037"/>
                    <a:pt x="8846" y="5055"/>
                    <a:pt x="8848" y="5055"/>
                  </a:cubicBezTo>
                  <a:cubicBezTo>
                    <a:pt x="8849" y="5055"/>
                    <a:pt x="8849" y="5053"/>
                    <a:pt x="8847" y="5049"/>
                  </a:cubicBezTo>
                  <a:lnTo>
                    <a:pt x="8847" y="5037"/>
                  </a:lnTo>
                  <a:cubicBezTo>
                    <a:pt x="8844" y="5030"/>
                    <a:pt x="8845" y="5027"/>
                    <a:pt x="8850" y="5027"/>
                  </a:cubicBezTo>
                  <a:cubicBezTo>
                    <a:pt x="8861" y="5027"/>
                    <a:pt x="8890" y="5044"/>
                    <a:pt x="8907" y="5061"/>
                  </a:cubicBezTo>
                  <a:cubicBezTo>
                    <a:pt x="8895" y="5025"/>
                    <a:pt x="8907" y="5013"/>
                    <a:pt x="8918" y="5001"/>
                  </a:cubicBezTo>
                  <a:cubicBezTo>
                    <a:pt x="8942" y="5001"/>
                    <a:pt x="8978" y="5001"/>
                    <a:pt x="9026" y="5073"/>
                  </a:cubicBezTo>
                  <a:cubicBezTo>
                    <a:pt x="9018" y="5055"/>
                    <a:pt x="9016" y="5046"/>
                    <a:pt x="9019" y="5044"/>
                  </a:cubicBezTo>
                  <a:lnTo>
                    <a:pt x="9019" y="5044"/>
                  </a:lnTo>
                  <a:cubicBezTo>
                    <a:pt x="9028" y="5051"/>
                    <a:pt x="9038" y="5057"/>
                    <a:pt x="9049" y="5064"/>
                  </a:cubicBezTo>
                  <a:lnTo>
                    <a:pt x="9049" y="5064"/>
                  </a:lnTo>
                  <a:cubicBezTo>
                    <a:pt x="9036" y="5052"/>
                    <a:pt x="9025" y="5043"/>
                    <a:pt x="9021" y="5043"/>
                  </a:cubicBezTo>
                  <a:lnTo>
                    <a:pt x="9021" y="5043"/>
                  </a:lnTo>
                  <a:cubicBezTo>
                    <a:pt x="9020" y="5043"/>
                    <a:pt x="9019" y="5043"/>
                    <a:pt x="9019" y="5044"/>
                  </a:cubicBezTo>
                  <a:lnTo>
                    <a:pt x="9019" y="5044"/>
                  </a:lnTo>
                  <a:cubicBezTo>
                    <a:pt x="9001" y="5031"/>
                    <a:pt x="8986" y="5018"/>
                    <a:pt x="8978" y="5001"/>
                  </a:cubicBezTo>
                  <a:lnTo>
                    <a:pt x="8978" y="5001"/>
                  </a:lnTo>
                  <a:cubicBezTo>
                    <a:pt x="8996" y="5007"/>
                    <a:pt x="9014" y="5013"/>
                    <a:pt x="9030" y="5013"/>
                  </a:cubicBezTo>
                  <a:cubicBezTo>
                    <a:pt x="9046" y="5013"/>
                    <a:pt x="9061" y="5007"/>
                    <a:pt x="9073" y="4989"/>
                  </a:cubicBezTo>
                  <a:cubicBezTo>
                    <a:pt x="9061" y="4977"/>
                    <a:pt x="9049" y="4966"/>
                    <a:pt x="9038" y="4942"/>
                  </a:cubicBezTo>
                  <a:cubicBezTo>
                    <a:pt x="9026" y="4930"/>
                    <a:pt x="9026" y="4930"/>
                    <a:pt x="9026" y="4918"/>
                  </a:cubicBezTo>
                  <a:cubicBezTo>
                    <a:pt x="9026" y="4930"/>
                    <a:pt x="9026" y="4942"/>
                    <a:pt x="9026" y="4942"/>
                  </a:cubicBezTo>
                  <a:cubicBezTo>
                    <a:pt x="9015" y="4931"/>
                    <a:pt x="8995" y="4892"/>
                    <a:pt x="9008" y="4892"/>
                  </a:cubicBezTo>
                  <a:cubicBezTo>
                    <a:pt x="9009" y="4892"/>
                    <a:pt x="9011" y="4893"/>
                    <a:pt x="9014" y="4894"/>
                  </a:cubicBezTo>
                  <a:cubicBezTo>
                    <a:pt x="9014" y="4906"/>
                    <a:pt x="9014" y="4906"/>
                    <a:pt x="9014" y="4906"/>
                  </a:cubicBezTo>
                  <a:cubicBezTo>
                    <a:pt x="9023" y="4906"/>
                    <a:pt x="9018" y="4891"/>
                    <a:pt x="9021" y="4891"/>
                  </a:cubicBezTo>
                  <a:lnTo>
                    <a:pt x="9021" y="4891"/>
                  </a:lnTo>
                  <a:cubicBezTo>
                    <a:pt x="9022" y="4891"/>
                    <a:pt x="9023" y="4892"/>
                    <a:pt x="9026" y="4894"/>
                  </a:cubicBezTo>
                  <a:cubicBezTo>
                    <a:pt x="9038" y="4894"/>
                    <a:pt x="9026" y="4894"/>
                    <a:pt x="9038" y="4906"/>
                  </a:cubicBezTo>
                  <a:lnTo>
                    <a:pt x="9073" y="4918"/>
                  </a:lnTo>
                  <a:cubicBezTo>
                    <a:pt x="9059" y="4895"/>
                    <a:pt x="9058" y="4888"/>
                    <a:pt x="9062" y="4888"/>
                  </a:cubicBezTo>
                  <a:lnTo>
                    <a:pt x="9062" y="4888"/>
                  </a:lnTo>
                  <a:cubicBezTo>
                    <a:pt x="9069" y="4888"/>
                    <a:pt x="9090" y="4906"/>
                    <a:pt x="9097" y="4906"/>
                  </a:cubicBezTo>
                  <a:cubicBezTo>
                    <a:pt x="9109" y="4942"/>
                    <a:pt x="9085" y="4918"/>
                    <a:pt x="9109" y="4966"/>
                  </a:cubicBezTo>
                  <a:lnTo>
                    <a:pt x="9133" y="4989"/>
                  </a:lnTo>
                  <a:lnTo>
                    <a:pt x="9109" y="4954"/>
                  </a:lnTo>
                  <a:lnTo>
                    <a:pt x="9121" y="4954"/>
                  </a:lnTo>
                  <a:cubicBezTo>
                    <a:pt x="9122" y="4954"/>
                    <a:pt x="9123" y="4954"/>
                    <a:pt x="9124" y="4954"/>
                  </a:cubicBezTo>
                  <a:lnTo>
                    <a:pt x="9124" y="4954"/>
                  </a:lnTo>
                  <a:cubicBezTo>
                    <a:pt x="9124" y="4954"/>
                    <a:pt x="9124" y="4954"/>
                    <a:pt x="9124" y="4954"/>
                  </a:cubicBezTo>
                  <a:lnTo>
                    <a:pt x="9133" y="4954"/>
                  </a:lnTo>
                  <a:lnTo>
                    <a:pt x="9133" y="4942"/>
                  </a:lnTo>
                  <a:cubicBezTo>
                    <a:pt x="9139" y="4960"/>
                    <a:pt x="9142" y="4960"/>
                    <a:pt x="9146" y="4960"/>
                  </a:cubicBezTo>
                  <a:cubicBezTo>
                    <a:pt x="9151" y="4960"/>
                    <a:pt x="9157" y="4960"/>
                    <a:pt x="9168" y="4977"/>
                  </a:cubicBezTo>
                  <a:cubicBezTo>
                    <a:pt x="9170" y="4978"/>
                    <a:pt x="9172" y="4979"/>
                    <a:pt x="9173" y="4979"/>
                  </a:cubicBezTo>
                  <a:cubicBezTo>
                    <a:pt x="9184" y="4979"/>
                    <a:pt x="9170" y="4944"/>
                    <a:pt x="9184" y="4944"/>
                  </a:cubicBezTo>
                  <a:cubicBezTo>
                    <a:pt x="9188" y="4944"/>
                    <a:pt x="9195" y="4946"/>
                    <a:pt x="9204" y="4954"/>
                  </a:cubicBezTo>
                  <a:cubicBezTo>
                    <a:pt x="9192" y="4942"/>
                    <a:pt x="9180" y="4894"/>
                    <a:pt x="9192" y="4894"/>
                  </a:cubicBezTo>
                  <a:lnTo>
                    <a:pt x="9192" y="4894"/>
                  </a:lnTo>
                  <a:cubicBezTo>
                    <a:pt x="9192" y="4906"/>
                    <a:pt x="9204" y="4906"/>
                    <a:pt x="9204" y="4930"/>
                  </a:cubicBezTo>
                  <a:lnTo>
                    <a:pt x="9204" y="4906"/>
                  </a:lnTo>
                  <a:cubicBezTo>
                    <a:pt x="9223" y="4925"/>
                    <a:pt x="9233" y="4931"/>
                    <a:pt x="9239" y="4931"/>
                  </a:cubicBezTo>
                  <a:cubicBezTo>
                    <a:pt x="9248" y="4931"/>
                    <a:pt x="9249" y="4918"/>
                    <a:pt x="9264" y="4918"/>
                  </a:cubicBezTo>
                  <a:lnTo>
                    <a:pt x="9276" y="4942"/>
                  </a:lnTo>
                  <a:cubicBezTo>
                    <a:pt x="9264" y="4918"/>
                    <a:pt x="9264" y="4894"/>
                    <a:pt x="9264" y="4894"/>
                  </a:cubicBezTo>
                  <a:lnTo>
                    <a:pt x="9264" y="4894"/>
                  </a:lnTo>
                  <a:lnTo>
                    <a:pt x="9288" y="4930"/>
                  </a:lnTo>
                  <a:cubicBezTo>
                    <a:pt x="9290" y="4932"/>
                    <a:pt x="9292" y="4934"/>
                    <a:pt x="9293" y="4934"/>
                  </a:cubicBezTo>
                  <a:cubicBezTo>
                    <a:pt x="9299" y="4934"/>
                    <a:pt x="9260" y="4869"/>
                    <a:pt x="9272" y="4869"/>
                  </a:cubicBezTo>
                  <a:lnTo>
                    <a:pt x="9272" y="4869"/>
                  </a:lnTo>
                  <a:cubicBezTo>
                    <a:pt x="9273" y="4869"/>
                    <a:pt x="9274" y="4870"/>
                    <a:pt x="9276" y="4870"/>
                  </a:cubicBezTo>
                  <a:cubicBezTo>
                    <a:pt x="9259" y="4853"/>
                    <a:pt x="9248" y="4836"/>
                    <a:pt x="9234" y="4820"/>
                  </a:cubicBezTo>
                  <a:lnTo>
                    <a:pt x="9234" y="4820"/>
                  </a:lnTo>
                  <a:cubicBezTo>
                    <a:pt x="9236" y="4821"/>
                    <a:pt x="9238" y="4821"/>
                    <a:pt x="9239" y="4821"/>
                  </a:cubicBezTo>
                  <a:cubicBezTo>
                    <a:pt x="9243" y="4821"/>
                    <a:pt x="9241" y="4812"/>
                    <a:pt x="9228" y="4799"/>
                  </a:cubicBezTo>
                  <a:cubicBezTo>
                    <a:pt x="9231" y="4795"/>
                    <a:pt x="9234" y="4794"/>
                    <a:pt x="9236" y="4794"/>
                  </a:cubicBezTo>
                  <a:cubicBezTo>
                    <a:pt x="9241" y="4794"/>
                    <a:pt x="9243" y="4802"/>
                    <a:pt x="9252" y="4811"/>
                  </a:cubicBezTo>
                  <a:lnTo>
                    <a:pt x="9240" y="4787"/>
                  </a:lnTo>
                  <a:cubicBezTo>
                    <a:pt x="9241" y="4786"/>
                    <a:pt x="9243" y="4785"/>
                    <a:pt x="9244" y="4785"/>
                  </a:cubicBezTo>
                  <a:cubicBezTo>
                    <a:pt x="9254" y="4785"/>
                    <a:pt x="9267" y="4808"/>
                    <a:pt x="9273" y="4828"/>
                  </a:cubicBezTo>
                  <a:lnTo>
                    <a:pt x="9273" y="4828"/>
                  </a:lnTo>
                  <a:cubicBezTo>
                    <a:pt x="9273" y="4824"/>
                    <a:pt x="9276" y="4823"/>
                    <a:pt x="9279" y="4823"/>
                  </a:cubicBezTo>
                  <a:cubicBezTo>
                    <a:pt x="9285" y="4823"/>
                    <a:pt x="9293" y="4829"/>
                    <a:pt x="9299" y="4835"/>
                  </a:cubicBezTo>
                  <a:lnTo>
                    <a:pt x="9311" y="4846"/>
                  </a:lnTo>
                  <a:lnTo>
                    <a:pt x="9323" y="4846"/>
                  </a:lnTo>
                  <a:cubicBezTo>
                    <a:pt x="9316" y="4824"/>
                    <a:pt x="9313" y="4816"/>
                    <a:pt x="9318" y="4816"/>
                  </a:cubicBezTo>
                  <a:cubicBezTo>
                    <a:pt x="9321" y="4816"/>
                    <a:pt x="9326" y="4818"/>
                    <a:pt x="9335" y="4823"/>
                  </a:cubicBezTo>
                  <a:lnTo>
                    <a:pt x="9347" y="4846"/>
                  </a:lnTo>
                  <a:cubicBezTo>
                    <a:pt x="9347" y="4836"/>
                    <a:pt x="9348" y="4831"/>
                    <a:pt x="9350" y="4831"/>
                  </a:cubicBezTo>
                  <a:cubicBezTo>
                    <a:pt x="9355" y="4831"/>
                    <a:pt x="9366" y="4854"/>
                    <a:pt x="9383" y="4870"/>
                  </a:cubicBezTo>
                  <a:cubicBezTo>
                    <a:pt x="9380" y="4856"/>
                    <a:pt x="9382" y="4851"/>
                    <a:pt x="9388" y="4851"/>
                  </a:cubicBezTo>
                  <a:cubicBezTo>
                    <a:pt x="9398" y="4851"/>
                    <a:pt x="9421" y="4872"/>
                    <a:pt x="9430" y="4872"/>
                  </a:cubicBezTo>
                  <a:cubicBezTo>
                    <a:pt x="9435" y="4872"/>
                    <a:pt x="9437" y="4866"/>
                    <a:pt x="9430" y="4846"/>
                  </a:cubicBezTo>
                  <a:lnTo>
                    <a:pt x="9430" y="4846"/>
                  </a:lnTo>
                  <a:lnTo>
                    <a:pt x="9442" y="4870"/>
                  </a:lnTo>
                  <a:cubicBezTo>
                    <a:pt x="9430" y="4799"/>
                    <a:pt x="9502" y="4870"/>
                    <a:pt x="9466" y="4787"/>
                  </a:cubicBezTo>
                  <a:lnTo>
                    <a:pt x="9466" y="4787"/>
                  </a:lnTo>
                  <a:cubicBezTo>
                    <a:pt x="9480" y="4803"/>
                    <a:pt x="9487" y="4810"/>
                    <a:pt x="9490" y="4810"/>
                  </a:cubicBezTo>
                  <a:cubicBezTo>
                    <a:pt x="9499" y="4810"/>
                    <a:pt x="9465" y="4746"/>
                    <a:pt x="9472" y="4746"/>
                  </a:cubicBezTo>
                  <a:lnTo>
                    <a:pt x="9472" y="4746"/>
                  </a:lnTo>
                  <a:cubicBezTo>
                    <a:pt x="9474" y="4746"/>
                    <a:pt x="9480" y="4751"/>
                    <a:pt x="9490" y="4763"/>
                  </a:cubicBezTo>
                  <a:lnTo>
                    <a:pt x="9490" y="4751"/>
                  </a:lnTo>
                  <a:cubicBezTo>
                    <a:pt x="9561" y="4727"/>
                    <a:pt x="9657" y="4739"/>
                    <a:pt x="9692" y="4668"/>
                  </a:cubicBezTo>
                  <a:lnTo>
                    <a:pt x="9704" y="4680"/>
                  </a:lnTo>
                  <a:cubicBezTo>
                    <a:pt x="9811" y="4668"/>
                    <a:pt x="9883" y="4573"/>
                    <a:pt x="9990" y="4549"/>
                  </a:cubicBezTo>
                  <a:cubicBezTo>
                    <a:pt x="9990" y="4525"/>
                    <a:pt x="9966" y="4477"/>
                    <a:pt x="9966" y="4454"/>
                  </a:cubicBezTo>
                  <a:cubicBezTo>
                    <a:pt x="9966" y="4454"/>
                    <a:pt x="9968" y="4452"/>
                    <a:pt x="9971" y="4452"/>
                  </a:cubicBezTo>
                  <a:cubicBezTo>
                    <a:pt x="9976" y="4452"/>
                    <a:pt x="9983" y="4456"/>
                    <a:pt x="9990" y="4477"/>
                  </a:cubicBezTo>
                  <a:cubicBezTo>
                    <a:pt x="9990" y="4489"/>
                    <a:pt x="10002" y="4513"/>
                    <a:pt x="10002" y="4525"/>
                  </a:cubicBezTo>
                  <a:cubicBezTo>
                    <a:pt x="10005" y="4522"/>
                    <a:pt x="10009" y="4521"/>
                    <a:pt x="10013" y="4521"/>
                  </a:cubicBezTo>
                  <a:cubicBezTo>
                    <a:pt x="10016" y="4521"/>
                    <a:pt x="10021" y="4522"/>
                    <a:pt x="10024" y="4522"/>
                  </a:cubicBezTo>
                  <a:cubicBezTo>
                    <a:pt x="10032" y="4522"/>
                    <a:pt x="10038" y="4519"/>
                    <a:pt x="10038" y="4501"/>
                  </a:cubicBezTo>
                  <a:lnTo>
                    <a:pt x="10014" y="4465"/>
                  </a:lnTo>
                  <a:cubicBezTo>
                    <a:pt x="10014" y="4461"/>
                    <a:pt x="10015" y="4460"/>
                    <a:pt x="10017" y="4460"/>
                  </a:cubicBezTo>
                  <a:cubicBezTo>
                    <a:pt x="10020" y="4460"/>
                    <a:pt x="10026" y="4465"/>
                    <a:pt x="10026" y="4465"/>
                  </a:cubicBezTo>
                  <a:cubicBezTo>
                    <a:pt x="10036" y="4475"/>
                    <a:pt x="10046" y="4503"/>
                    <a:pt x="10049" y="4518"/>
                  </a:cubicBezTo>
                  <a:lnTo>
                    <a:pt x="10049" y="4518"/>
                  </a:lnTo>
                  <a:cubicBezTo>
                    <a:pt x="10046" y="4495"/>
                    <a:pt x="10048" y="4487"/>
                    <a:pt x="10052" y="4487"/>
                  </a:cubicBezTo>
                  <a:cubicBezTo>
                    <a:pt x="10060" y="4487"/>
                    <a:pt x="10077" y="4520"/>
                    <a:pt x="10083" y="4520"/>
                  </a:cubicBezTo>
                  <a:cubicBezTo>
                    <a:pt x="10084" y="4520"/>
                    <a:pt x="10085" y="4518"/>
                    <a:pt x="10085" y="4513"/>
                  </a:cubicBezTo>
                  <a:cubicBezTo>
                    <a:pt x="10061" y="4442"/>
                    <a:pt x="10061" y="4370"/>
                    <a:pt x="10050" y="4311"/>
                  </a:cubicBezTo>
                  <a:lnTo>
                    <a:pt x="10050" y="4311"/>
                  </a:lnTo>
                  <a:lnTo>
                    <a:pt x="10061" y="4334"/>
                  </a:lnTo>
                  <a:cubicBezTo>
                    <a:pt x="10061" y="4334"/>
                    <a:pt x="10085" y="4382"/>
                    <a:pt x="10073" y="4382"/>
                  </a:cubicBezTo>
                  <a:cubicBezTo>
                    <a:pt x="10077" y="4384"/>
                    <a:pt x="10080" y="4385"/>
                    <a:pt x="10082" y="4385"/>
                  </a:cubicBezTo>
                  <a:cubicBezTo>
                    <a:pt x="10095" y="4385"/>
                    <a:pt x="10098" y="4368"/>
                    <a:pt x="10104" y="4368"/>
                  </a:cubicBezTo>
                  <a:cubicBezTo>
                    <a:pt x="10106" y="4368"/>
                    <a:pt x="10107" y="4368"/>
                    <a:pt x="10109" y="4370"/>
                  </a:cubicBezTo>
                  <a:cubicBezTo>
                    <a:pt x="10097" y="4358"/>
                    <a:pt x="10085" y="4334"/>
                    <a:pt x="10085" y="4323"/>
                  </a:cubicBezTo>
                  <a:lnTo>
                    <a:pt x="10085" y="4323"/>
                  </a:lnTo>
                  <a:cubicBezTo>
                    <a:pt x="10097" y="4323"/>
                    <a:pt x="10109" y="4358"/>
                    <a:pt x="10121" y="4358"/>
                  </a:cubicBezTo>
                  <a:lnTo>
                    <a:pt x="10121" y="4382"/>
                  </a:lnTo>
                  <a:cubicBezTo>
                    <a:pt x="10127" y="4388"/>
                    <a:pt x="10131" y="4390"/>
                    <a:pt x="10133" y="4390"/>
                  </a:cubicBezTo>
                  <a:cubicBezTo>
                    <a:pt x="10140" y="4390"/>
                    <a:pt x="10133" y="4370"/>
                    <a:pt x="10133" y="4370"/>
                  </a:cubicBezTo>
                  <a:lnTo>
                    <a:pt x="10133" y="4370"/>
                  </a:lnTo>
                  <a:cubicBezTo>
                    <a:pt x="10145" y="4382"/>
                    <a:pt x="10157" y="4394"/>
                    <a:pt x="10157" y="4406"/>
                  </a:cubicBezTo>
                  <a:cubicBezTo>
                    <a:pt x="10169" y="4418"/>
                    <a:pt x="10169" y="4418"/>
                    <a:pt x="10169" y="4430"/>
                  </a:cubicBezTo>
                  <a:cubicBezTo>
                    <a:pt x="10169" y="4418"/>
                    <a:pt x="10169" y="4418"/>
                    <a:pt x="10169" y="4406"/>
                  </a:cubicBezTo>
                  <a:lnTo>
                    <a:pt x="10192" y="4406"/>
                  </a:lnTo>
                  <a:cubicBezTo>
                    <a:pt x="10192" y="4406"/>
                    <a:pt x="10192" y="4418"/>
                    <a:pt x="10192" y="4418"/>
                  </a:cubicBezTo>
                  <a:lnTo>
                    <a:pt x="10181" y="4418"/>
                  </a:lnTo>
                  <a:cubicBezTo>
                    <a:pt x="10181" y="4418"/>
                    <a:pt x="10181" y="4430"/>
                    <a:pt x="10169" y="4430"/>
                  </a:cubicBezTo>
                  <a:cubicBezTo>
                    <a:pt x="10157" y="4442"/>
                    <a:pt x="10192" y="4454"/>
                    <a:pt x="10204" y="4465"/>
                  </a:cubicBezTo>
                  <a:cubicBezTo>
                    <a:pt x="10216" y="4477"/>
                    <a:pt x="10169" y="4477"/>
                    <a:pt x="10145" y="4489"/>
                  </a:cubicBezTo>
                  <a:cubicBezTo>
                    <a:pt x="10145" y="4495"/>
                    <a:pt x="10163" y="4495"/>
                    <a:pt x="10182" y="4495"/>
                  </a:cubicBezTo>
                  <a:cubicBezTo>
                    <a:pt x="10201" y="4495"/>
                    <a:pt x="10222" y="4495"/>
                    <a:pt x="10228" y="4501"/>
                  </a:cubicBezTo>
                  <a:cubicBezTo>
                    <a:pt x="10216" y="4501"/>
                    <a:pt x="10157" y="4513"/>
                    <a:pt x="10157" y="4513"/>
                  </a:cubicBezTo>
                  <a:lnTo>
                    <a:pt x="10169" y="4513"/>
                  </a:lnTo>
                  <a:cubicBezTo>
                    <a:pt x="10145" y="4525"/>
                    <a:pt x="10169" y="4525"/>
                    <a:pt x="10157" y="4537"/>
                  </a:cubicBezTo>
                  <a:cubicBezTo>
                    <a:pt x="10169" y="4549"/>
                    <a:pt x="10204" y="4549"/>
                    <a:pt x="10276" y="4549"/>
                  </a:cubicBezTo>
                  <a:cubicBezTo>
                    <a:pt x="10276" y="4561"/>
                    <a:pt x="10216" y="4561"/>
                    <a:pt x="10204" y="4561"/>
                  </a:cubicBezTo>
                  <a:cubicBezTo>
                    <a:pt x="10208" y="4557"/>
                    <a:pt x="10208" y="4555"/>
                    <a:pt x="10206" y="4555"/>
                  </a:cubicBezTo>
                  <a:cubicBezTo>
                    <a:pt x="10200" y="4555"/>
                    <a:pt x="10184" y="4561"/>
                    <a:pt x="10169" y="4561"/>
                  </a:cubicBezTo>
                  <a:cubicBezTo>
                    <a:pt x="10181" y="4561"/>
                    <a:pt x="10192" y="4561"/>
                    <a:pt x="10157" y="4573"/>
                  </a:cubicBezTo>
                  <a:cubicBezTo>
                    <a:pt x="10157" y="4585"/>
                    <a:pt x="10157" y="4585"/>
                    <a:pt x="10181" y="4585"/>
                  </a:cubicBezTo>
                  <a:cubicBezTo>
                    <a:pt x="10169" y="4585"/>
                    <a:pt x="10192" y="4573"/>
                    <a:pt x="10216" y="4573"/>
                  </a:cubicBezTo>
                  <a:cubicBezTo>
                    <a:pt x="10192" y="4585"/>
                    <a:pt x="10216" y="4596"/>
                    <a:pt x="10157" y="4596"/>
                  </a:cubicBezTo>
                  <a:cubicBezTo>
                    <a:pt x="10181" y="4620"/>
                    <a:pt x="10169" y="4656"/>
                    <a:pt x="10181" y="4680"/>
                  </a:cubicBezTo>
                  <a:lnTo>
                    <a:pt x="10216" y="4680"/>
                  </a:lnTo>
                  <a:lnTo>
                    <a:pt x="10192" y="4692"/>
                  </a:lnTo>
                  <a:cubicBezTo>
                    <a:pt x="10181" y="4692"/>
                    <a:pt x="10240" y="4692"/>
                    <a:pt x="10276" y="4704"/>
                  </a:cubicBezTo>
                  <a:cubicBezTo>
                    <a:pt x="10252" y="4704"/>
                    <a:pt x="10244" y="4709"/>
                    <a:pt x="10234" y="4709"/>
                  </a:cubicBezTo>
                  <a:cubicBezTo>
                    <a:pt x="10229" y="4709"/>
                    <a:pt x="10224" y="4708"/>
                    <a:pt x="10216" y="4704"/>
                  </a:cubicBezTo>
                  <a:lnTo>
                    <a:pt x="10216" y="4704"/>
                  </a:lnTo>
                  <a:cubicBezTo>
                    <a:pt x="10228" y="4715"/>
                    <a:pt x="10073" y="4739"/>
                    <a:pt x="10109" y="4739"/>
                  </a:cubicBezTo>
                  <a:lnTo>
                    <a:pt x="10181" y="4727"/>
                  </a:lnTo>
                  <a:lnTo>
                    <a:pt x="10181" y="4727"/>
                  </a:lnTo>
                  <a:cubicBezTo>
                    <a:pt x="10143" y="4735"/>
                    <a:pt x="10138" y="4743"/>
                    <a:pt x="10125" y="4747"/>
                  </a:cubicBezTo>
                  <a:lnTo>
                    <a:pt x="10125" y="4747"/>
                  </a:lnTo>
                  <a:lnTo>
                    <a:pt x="10133" y="4739"/>
                  </a:lnTo>
                  <a:cubicBezTo>
                    <a:pt x="10109" y="4739"/>
                    <a:pt x="10097" y="4751"/>
                    <a:pt x="10085" y="4751"/>
                  </a:cubicBezTo>
                  <a:cubicBezTo>
                    <a:pt x="10107" y="4751"/>
                    <a:pt x="10117" y="4750"/>
                    <a:pt x="10125" y="4747"/>
                  </a:cubicBezTo>
                  <a:lnTo>
                    <a:pt x="10125" y="4747"/>
                  </a:lnTo>
                  <a:lnTo>
                    <a:pt x="10121" y="4751"/>
                  </a:lnTo>
                  <a:lnTo>
                    <a:pt x="10145" y="4739"/>
                  </a:lnTo>
                  <a:cubicBezTo>
                    <a:pt x="10157" y="4745"/>
                    <a:pt x="10172" y="4745"/>
                    <a:pt x="10181" y="4745"/>
                  </a:cubicBezTo>
                  <a:cubicBezTo>
                    <a:pt x="10189" y="4745"/>
                    <a:pt x="10192" y="4745"/>
                    <a:pt x="10181" y="4751"/>
                  </a:cubicBezTo>
                  <a:lnTo>
                    <a:pt x="10240" y="4751"/>
                  </a:lnTo>
                  <a:cubicBezTo>
                    <a:pt x="10192" y="4763"/>
                    <a:pt x="10228" y="4763"/>
                    <a:pt x="10216" y="4763"/>
                  </a:cubicBezTo>
                  <a:lnTo>
                    <a:pt x="10192" y="4763"/>
                  </a:lnTo>
                  <a:cubicBezTo>
                    <a:pt x="10192" y="4775"/>
                    <a:pt x="10181" y="4775"/>
                    <a:pt x="10169" y="4775"/>
                  </a:cubicBezTo>
                  <a:cubicBezTo>
                    <a:pt x="10168" y="4775"/>
                    <a:pt x="10167" y="4775"/>
                    <a:pt x="10166" y="4776"/>
                  </a:cubicBezTo>
                  <a:lnTo>
                    <a:pt x="10166" y="4776"/>
                  </a:lnTo>
                  <a:cubicBezTo>
                    <a:pt x="10175" y="4775"/>
                    <a:pt x="10184" y="4775"/>
                    <a:pt x="10192" y="4775"/>
                  </a:cubicBezTo>
                  <a:cubicBezTo>
                    <a:pt x="10224" y="4775"/>
                    <a:pt x="10251" y="4770"/>
                    <a:pt x="10265" y="4770"/>
                  </a:cubicBezTo>
                  <a:cubicBezTo>
                    <a:pt x="10272" y="4770"/>
                    <a:pt x="10276" y="4771"/>
                    <a:pt x="10276" y="4775"/>
                  </a:cubicBezTo>
                  <a:cubicBezTo>
                    <a:pt x="10252" y="4787"/>
                    <a:pt x="10243" y="4790"/>
                    <a:pt x="10234" y="4790"/>
                  </a:cubicBezTo>
                  <a:cubicBezTo>
                    <a:pt x="10225" y="4790"/>
                    <a:pt x="10216" y="4787"/>
                    <a:pt x="10192" y="4787"/>
                  </a:cubicBezTo>
                  <a:cubicBezTo>
                    <a:pt x="10184" y="4796"/>
                    <a:pt x="10198" y="4798"/>
                    <a:pt x="10219" y="4798"/>
                  </a:cubicBezTo>
                  <a:cubicBezTo>
                    <a:pt x="10242" y="4798"/>
                    <a:pt x="10273" y="4795"/>
                    <a:pt x="10293" y="4795"/>
                  </a:cubicBezTo>
                  <a:cubicBezTo>
                    <a:pt x="10304" y="4795"/>
                    <a:pt x="10311" y="4796"/>
                    <a:pt x="10311" y="4799"/>
                  </a:cubicBezTo>
                  <a:cubicBezTo>
                    <a:pt x="10300" y="4805"/>
                    <a:pt x="10306" y="4805"/>
                    <a:pt x="10314" y="4805"/>
                  </a:cubicBezTo>
                  <a:cubicBezTo>
                    <a:pt x="10323" y="4805"/>
                    <a:pt x="10335" y="4805"/>
                    <a:pt x="10335" y="4811"/>
                  </a:cubicBezTo>
                  <a:cubicBezTo>
                    <a:pt x="10311" y="4811"/>
                    <a:pt x="10300" y="4823"/>
                    <a:pt x="10276" y="4823"/>
                  </a:cubicBezTo>
                  <a:lnTo>
                    <a:pt x="10240" y="4835"/>
                  </a:lnTo>
                  <a:lnTo>
                    <a:pt x="10216" y="4835"/>
                  </a:lnTo>
                  <a:cubicBezTo>
                    <a:pt x="10264" y="4835"/>
                    <a:pt x="10264" y="4846"/>
                    <a:pt x="10276" y="4846"/>
                  </a:cubicBezTo>
                  <a:lnTo>
                    <a:pt x="10311" y="4835"/>
                  </a:lnTo>
                  <a:cubicBezTo>
                    <a:pt x="10323" y="4846"/>
                    <a:pt x="10359" y="4846"/>
                    <a:pt x="10347" y="4858"/>
                  </a:cubicBezTo>
                  <a:lnTo>
                    <a:pt x="10407" y="4858"/>
                  </a:lnTo>
                  <a:cubicBezTo>
                    <a:pt x="10422" y="4856"/>
                    <a:pt x="10429" y="4855"/>
                    <a:pt x="10431" y="4855"/>
                  </a:cubicBezTo>
                  <a:cubicBezTo>
                    <a:pt x="10435" y="4855"/>
                    <a:pt x="10430" y="4857"/>
                    <a:pt x="10425" y="4858"/>
                  </a:cubicBezTo>
                  <a:lnTo>
                    <a:pt x="10431" y="4858"/>
                  </a:lnTo>
                  <a:cubicBezTo>
                    <a:pt x="10428" y="4858"/>
                    <a:pt x="10426" y="4858"/>
                    <a:pt x="10424" y="4858"/>
                  </a:cubicBezTo>
                  <a:lnTo>
                    <a:pt x="10424" y="4858"/>
                  </a:lnTo>
                  <a:cubicBezTo>
                    <a:pt x="10419" y="4860"/>
                    <a:pt x="10414" y="4862"/>
                    <a:pt x="10418" y="4862"/>
                  </a:cubicBezTo>
                  <a:cubicBezTo>
                    <a:pt x="10420" y="4862"/>
                    <a:pt x="10427" y="4861"/>
                    <a:pt x="10442" y="4858"/>
                  </a:cubicBezTo>
                  <a:cubicBezTo>
                    <a:pt x="10456" y="4855"/>
                    <a:pt x="10466" y="4853"/>
                    <a:pt x="10473" y="4853"/>
                  </a:cubicBezTo>
                  <a:cubicBezTo>
                    <a:pt x="10489" y="4853"/>
                    <a:pt x="10487" y="4862"/>
                    <a:pt x="10478" y="4870"/>
                  </a:cubicBezTo>
                  <a:cubicBezTo>
                    <a:pt x="10455" y="4882"/>
                    <a:pt x="10454" y="4882"/>
                    <a:pt x="10408" y="4894"/>
                  </a:cubicBezTo>
                  <a:lnTo>
                    <a:pt x="10408" y="4894"/>
                  </a:lnTo>
                  <a:cubicBezTo>
                    <a:pt x="10408" y="4894"/>
                    <a:pt x="10407" y="4894"/>
                    <a:pt x="10406" y="4894"/>
                  </a:cubicBezTo>
                  <a:lnTo>
                    <a:pt x="10406" y="4894"/>
                  </a:lnTo>
                  <a:lnTo>
                    <a:pt x="10407" y="4894"/>
                  </a:lnTo>
                  <a:cubicBezTo>
                    <a:pt x="10407" y="4894"/>
                    <a:pt x="10408" y="4894"/>
                    <a:pt x="10408" y="4894"/>
                  </a:cubicBezTo>
                  <a:lnTo>
                    <a:pt x="10408" y="4894"/>
                  </a:lnTo>
                  <a:cubicBezTo>
                    <a:pt x="10414" y="4894"/>
                    <a:pt x="10419" y="4894"/>
                    <a:pt x="10419" y="4894"/>
                  </a:cubicBezTo>
                  <a:lnTo>
                    <a:pt x="10407" y="4894"/>
                  </a:lnTo>
                  <a:cubicBezTo>
                    <a:pt x="10407" y="4894"/>
                    <a:pt x="10407" y="4906"/>
                    <a:pt x="10395" y="4906"/>
                  </a:cubicBezTo>
                  <a:cubicBezTo>
                    <a:pt x="10395" y="4906"/>
                    <a:pt x="10418" y="4906"/>
                    <a:pt x="10407" y="4917"/>
                  </a:cubicBezTo>
                  <a:lnTo>
                    <a:pt x="10407" y="4917"/>
                  </a:lnTo>
                  <a:cubicBezTo>
                    <a:pt x="10403" y="4918"/>
                    <a:pt x="10399" y="4918"/>
                    <a:pt x="10395" y="4918"/>
                  </a:cubicBezTo>
                  <a:cubicBezTo>
                    <a:pt x="10381" y="4921"/>
                    <a:pt x="10375" y="4923"/>
                    <a:pt x="10374" y="4923"/>
                  </a:cubicBezTo>
                  <a:cubicBezTo>
                    <a:pt x="10370" y="4923"/>
                    <a:pt x="10391" y="4914"/>
                    <a:pt x="10383" y="4906"/>
                  </a:cubicBezTo>
                  <a:lnTo>
                    <a:pt x="10383" y="4906"/>
                  </a:lnTo>
                  <a:cubicBezTo>
                    <a:pt x="10335" y="4918"/>
                    <a:pt x="10383" y="4918"/>
                    <a:pt x="10347" y="4930"/>
                  </a:cubicBezTo>
                  <a:cubicBezTo>
                    <a:pt x="10327" y="4934"/>
                    <a:pt x="10321" y="4935"/>
                    <a:pt x="10319" y="4935"/>
                  </a:cubicBezTo>
                  <a:cubicBezTo>
                    <a:pt x="10314" y="4935"/>
                    <a:pt x="10327" y="4930"/>
                    <a:pt x="10288" y="4930"/>
                  </a:cubicBezTo>
                  <a:cubicBezTo>
                    <a:pt x="10288" y="4936"/>
                    <a:pt x="10297" y="4936"/>
                    <a:pt x="10304" y="4936"/>
                  </a:cubicBezTo>
                  <a:cubicBezTo>
                    <a:pt x="10311" y="4936"/>
                    <a:pt x="10317" y="4936"/>
                    <a:pt x="10311" y="4942"/>
                  </a:cubicBezTo>
                  <a:lnTo>
                    <a:pt x="10252" y="4942"/>
                  </a:lnTo>
                  <a:lnTo>
                    <a:pt x="10228" y="4954"/>
                  </a:lnTo>
                  <a:cubicBezTo>
                    <a:pt x="10228" y="4951"/>
                    <a:pt x="10225" y="4950"/>
                    <a:pt x="10221" y="4950"/>
                  </a:cubicBezTo>
                  <a:cubicBezTo>
                    <a:pt x="10209" y="4950"/>
                    <a:pt x="10184" y="4957"/>
                    <a:pt x="10164" y="4957"/>
                  </a:cubicBezTo>
                  <a:cubicBezTo>
                    <a:pt x="10156" y="4957"/>
                    <a:pt x="10150" y="4956"/>
                    <a:pt x="10145" y="4954"/>
                  </a:cubicBezTo>
                  <a:lnTo>
                    <a:pt x="10145" y="4954"/>
                  </a:lnTo>
                  <a:cubicBezTo>
                    <a:pt x="10139" y="4960"/>
                    <a:pt x="10151" y="4960"/>
                    <a:pt x="10160" y="4960"/>
                  </a:cubicBezTo>
                  <a:cubicBezTo>
                    <a:pt x="10169" y="4960"/>
                    <a:pt x="10175" y="4960"/>
                    <a:pt x="10157" y="4966"/>
                  </a:cubicBezTo>
                  <a:cubicBezTo>
                    <a:pt x="10181" y="4966"/>
                    <a:pt x="10228" y="4954"/>
                    <a:pt x="10252" y="4954"/>
                  </a:cubicBezTo>
                  <a:lnTo>
                    <a:pt x="10240" y="4966"/>
                  </a:lnTo>
                  <a:cubicBezTo>
                    <a:pt x="10231" y="4966"/>
                    <a:pt x="10223" y="4966"/>
                    <a:pt x="10216" y="4966"/>
                  </a:cubicBezTo>
                  <a:lnTo>
                    <a:pt x="10216" y="4966"/>
                  </a:lnTo>
                  <a:cubicBezTo>
                    <a:pt x="10212" y="4970"/>
                    <a:pt x="10219" y="4971"/>
                    <a:pt x="10230" y="4971"/>
                  </a:cubicBezTo>
                  <a:cubicBezTo>
                    <a:pt x="10253" y="4971"/>
                    <a:pt x="10296" y="4966"/>
                    <a:pt x="10311" y="4966"/>
                  </a:cubicBezTo>
                  <a:cubicBezTo>
                    <a:pt x="10311" y="4966"/>
                    <a:pt x="10311" y="4966"/>
                    <a:pt x="10288" y="4977"/>
                  </a:cubicBezTo>
                  <a:cubicBezTo>
                    <a:pt x="10335" y="4977"/>
                    <a:pt x="10335" y="4989"/>
                    <a:pt x="10383" y="4989"/>
                  </a:cubicBezTo>
                  <a:cubicBezTo>
                    <a:pt x="10347" y="4989"/>
                    <a:pt x="10335" y="5001"/>
                    <a:pt x="10300" y="5001"/>
                  </a:cubicBezTo>
                  <a:cubicBezTo>
                    <a:pt x="10300" y="5001"/>
                    <a:pt x="10293" y="5003"/>
                    <a:pt x="10283" y="5004"/>
                  </a:cubicBezTo>
                  <a:lnTo>
                    <a:pt x="10283" y="5004"/>
                  </a:lnTo>
                  <a:cubicBezTo>
                    <a:pt x="10285" y="5003"/>
                    <a:pt x="10287" y="5002"/>
                    <a:pt x="10288" y="5001"/>
                  </a:cubicBezTo>
                  <a:lnTo>
                    <a:pt x="10288" y="5001"/>
                  </a:lnTo>
                  <a:cubicBezTo>
                    <a:pt x="10285" y="5003"/>
                    <a:pt x="10283" y="5004"/>
                    <a:pt x="10282" y="5004"/>
                  </a:cubicBezTo>
                  <a:lnTo>
                    <a:pt x="10282" y="5004"/>
                  </a:lnTo>
                  <a:cubicBezTo>
                    <a:pt x="10263" y="5008"/>
                    <a:pt x="10233" y="5013"/>
                    <a:pt x="10217" y="5013"/>
                  </a:cubicBezTo>
                  <a:lnTo>
                    <a:pt x="10217" y="5013"/>
                  </a:lnTo>
                  <a:cubicBezTo>
                    <a:pt x="10222" y="5013"/>
                    <a:pt x="10265" y="5013"/>
                    <a:pt x="10282" y="5005"/>
                  </a:cubicBezTo>
                  <a:lnTo>
                    <a:pt x="10282" y="5005"/>
                  </a:lnTo>
                  <a:cubicBezTo>
                    <a:pt x="10280" y="5007"/>
                    <a:pt x="10287" y="5007"/>
                    <a:pt x="10292" y="5007"/>
                  </a:cubicBezTo>
                  <a:cubicBezTo>
                    <a:pt x="10300" y="5007"/>
                    <a:pt x="10306" y="5007"/>
                    <a:pt x="10288" y="5013"/>
                  </a:cubicBezTo>
                  <a:cubicBezTo>
                    <a:pt x="10276" y="5025"/>
                    <a:pt x="10240" y="5025"/>
                    <a:pt x="10216" y="5025"/>
                  </a:cubicBezTo>
                  <a:cubicBezTo>
                    <a:pt x="10216" y="5028"/>
                    <a:pt x="10219" y="5028"/>
                    <a:pt x="10224" y="5028"/>
                  </a:cubicBezTo>
                  <a:cubicBezTo>
                    <a:pt x="10238" y="5028"/>
                    <a:pt x="10264" y="5022"/>
                    <a:pt x="10274" y="5022"/>
                  </a:cubicBezTo>
                  <a:cubicBezTo>
                    <a:pt x="10277" y="5022"/>
                    <a:pt x="10278" y="5023"/>
                    <a:pt x="10276" y="5025"/>
                  </a:cubicBezTo>
                  <a:lnTo>
                    <a:pt x="10252" y="5025"/>
                  </a:lnTo>
                  <a:cubicBezTo>
                    <a:pt x="10240" y="5037"/>
                    <a:pt x="10264" y="5037"/>
                    <a:pt x="10300" y="5037"/>
                  </a:cubicBezTo>
                  <a:cubicBezTo>
                    <a:pt x="10228" y="5049"/>
                    <a:pt x="10300" y="5049"/>
                    <a:pt x="10240" y="5049"/>
                  </a:cubicBezTo>
                  <a:cubicBezTo>
                    <a:pt x="10244" y="5053"/>
                    <a:pt x="10249" y="5054"/>
                    <a:pt x="10255" y="5054"/>
                  </a:cubicBezTo>
                  <a:cubicBezTo>
                    <a:pt x="10262" y="5054"/>
                    <a:pt x="10271" y="5052"/>
                    <a:pt x="10279" y="5051"/>
                  </a:cubicBezTo>
                  <a:lnTo>
                    <a:pt x="10279" y="5051"/>
                  </a:lnTo>
                  <a:lnTo>
                    <a:pt x="10240" y="5061"/>
                  </a:lnTo>
                  <a:cubicBezTo>
                    <a:pt x="10227" y="5070"/>
                    <a:pt x="10238" y="5072"/>
                    <a:pt x="10256" y="5072"/>
                  </a:cubicBezTo>
                  <a:cubicBezTo>
                    <a:pt x="10275" y="5072"/>
                    <a:pt x="10302" y="5069"/>
                    <a:pt x="10312" y="5069"/>
                  </a:cubicBezTo>
                  <a:cubicBezTo>
                    <a:pt x="10318" y="5069"/>
                    <a:pt x="10320" y="5070"/>
                    <a:pt x="10311" y="5073"/>
                  </a:cubicBezTo>
                  <a:lnTo>
                    <a:pt x="10240" y="5073"/>
                  </a:lnTo>
                  <a:cubicBezTo>
                    <a:pt x="10252" y="5073"/>
                    <a:pt x="10240" y="5085"/>
                    <a:pt x="10276" y="5085"/>
                  </a:cubicBezTo>
                  <a:cubicBezTo>
                    <a:pt x="10264" y="5085"/>
                    <a:pt x="10264" y="5085"/>
                    <a:pt x="10252" y="5096"/>
                  </a:cubicBezTo>
                  <a:lnTo>
                    <a:pt x="10311" y="5096"/>
                  </a:lnTo>
                  <a:cubicBezTo>
                    <a:pt x="10311" y="5096"/>
                    <a:pt x="10276" y="5108"/>
                    <a:pt x="10264" y="5120"/>
                  </a:cubicBezTo>
                  <a:cubicBezTo>
                    <a:pt x="10300" y="5120"/>
                    <a:pt x="10240" y="5144"/>
                    <a:pt x="10276" y="5156"/>
                  </a:cubicBezTo>
                  <a:cubicBezTo>
                    <a:pt x="10276" y="5158"/>
                    <a:pt x="10279" y="5159"/>
                    <a:pt x="10283" y="5159"/>
                  </a:cubicBezTo>
                  <a:cubicBezTo>
                    <a:pt x="10289" y="5159"/>
                    <a:pt x="10298" y="5158"/>
                    <a:pt x="10308" y="5155"/>
                  </a:cubicBezTo>
                  <a:lnTo>
                    <a:pt x="10308" y="5155"/>
                  </a:lnTo>
                  <a:cubicBezTo>
                    <a:pt x="10292" y="5163"/>
                    <a:pt x="10292" y="5168"/>
                    <a:pt x="10276" y="5168"/>
                  </a:cubicBezTo>
                  <a:cubicBezTo>
                    <a:pt x="10252" y="5192"/>
                    <a:pt x="10323" y="5192"/>
                    <a:pt x="10288" y="5204"/>
                  </a:cubicBezTo>
                  <a:cubicBezTo>
                    <a:pt x="10280" y="5204"/>
                    <a:pt x="10272" y="5209"/>
                    <a:pt x="10264" y="5209"/>
                  </a:cubicBezTo>
                  <a:cubicBezTo>
                    <a:pt x="10260" y="5209"/>
                    <a:pt x="10256" y="5208"/>
                    <a:pt x="10252" y="5204"/>
                  </a:cubicBezTo>
                  <a:cubicBezTo>
                    <a:pt x="10240" y="5216"/>
                    <a:pt x="10252" y="5227"/>
                    <a:pt x="10252" y="5239"/>
                  </a:cubicBezTo>
                  <a:lnTo>
                    <a:pt x="10240" y="5239"/>
                  </a:lnTo>
                  <a:cubicBezTo>
                    <a:pt x="10204" y="5251"/>
                    <a:pt x="10252" y="5263"/>
                    <a:pt x="10276" y="5275"/>
                  </a:cubicBezTo>
                  <a:lnTo>
                    <a:pt x="10240" y="5275"/>
                  </a:lnTo>
                  <a:cubicBezTo>
                    <a:pt x="10228" y="5287"/>
                    <a:pt x="10216" y="5299"/>
                    <a:pt x="10276" y="5299"/>
                  </a:cubicBezTo>
                  <a:cubicBezTo>
                    <a:pt x="10216" y="5311"/>
                    <a:pt x="10288" y="5299"/>
                    <a:pt x="10240" y="5323"/>
                  </a:cubicBezTo>
                  <a:lnTo>
                    <a:pt x="10228" y="5323"/>
                  </a:lnTo>
                  <a:cubicBezTo>
                    <a:pt x="10204" y="5323"/>
                    <a:pt x="10216" y="5335"/>
                    <a:pt x="10204" y="5335"/>
                  </a:cubicBezTo>
                  <a:cubicBezTo>
                    <a:pt x="10228" y="5341"/>
                    <a:pt x="10258" y="5341"/>
                    <a:pt x="10279" y="5341"/>
                  </a:cubicBezTo>
                  <a:cubicBezTo>
                    <a:pt x="10300" y="5341"/>
                    <a:pt x="10311" y="5341"/>
                    <a:pt x="10300" y="5347"/>
                  </a:cubicBezTo>
                  <a:cubicBezTo>
                    <a:pt x="10273" y="5355"/>
                    <a:pt x="10263" y="5358"/>
                    <a:pt x="10258" y="5358"/>
                  </a:cubicBezTo>
                  <a:cubicBezTo>
                    <a:pt x="10252" y="5358"/>
                    <a:pt x="10252" y="5355"/>
                    <a:pt x="10243" y="5355"/>
                  </a:cubicBezTo>
                  <a:cubicBezTo>
                    <a:pt x="10238" y="5355"/>
                    <a:pt x="10230" y="5356"/>
                    <a:pt x="10216" y="5358"/>
                  </a:cubicBezTo>
                  <a:lnTo>
                    <a:pt x="10228" y="5358"/>
                  </a:lnTo>
                  <a:cubicBezTo>
                    <a:pt x="10204" y="5370"/>
                    <a:pt x="10216" y="5370"/>
                    <a:pt x="10181" y="5370"/>
                  </a:cubicBezTo>
                  <a:lnTo>
                    <a:pt x="10264" y="5370"/>
                  </a:lnTo>
                  <a:cubicBezTo>
                    <a:pt x="10276" y="5370"/>
                    <a:pt x="10276" y="5358"/>
                    <a:pt x="10276" y="5358"/>
                  </a:cubicBezTo>
                  <a:cubicBezTo>
                    <a:pt x="10323" y="5358"/>
                    <a:pt x="10288" y="5370"/>
                    <a:pt x="10300" y="5382"/>
                  </a:cubicBezTo>
                  <a:cubicBezTo>
                    <a:pt x="10300" y="5382"/>
                    <a:pt x="10323" y="5370"/>
                    <a:pt x="10359" y="5358"/>
                  </a:cubicBezTo>
                  <a:lnTo>
                    <a:pt x="10359" y="5358"/>
                  </a:lnTo>
                  <a:cubicBezTo>
                    <a:pt x="10335" y="5370"/>
                    <a:pt x="10419" y="5370"/>
                    <a:pt x="10442" y="5370"/>
                  </a:cubicBezTo>
                  <a:cubicBezTo>
                    <a:pt x="10431" y="5376"/>
                    <a:pt x="10416" y="5376"/>
                    <a:pt x="10396" y="5376"/>
                  </a:cubicBezTo>
                  <a:cubicBezTo>
                    <a:pt x="10377" y="5376"/>
                    <a:pt x="10353" y="5376"/>
                    <a:pt x="10323" y="5382"/>
                  </a:cubicBezTo>
                  <a:cubicBezTo>
                    <a:pt x="10311" y="5382"/>
                    <a:pt x="10264" y="5394"/>
                    <a:pt x="10240" y="5394"/>
                  </a:cubicBezTo>
                  <a:cubicBezTo>
                    <a:pt x="10240" y="5406"/>
                    <a:pt x="10276" y="5406"/>
                    <a:pt x="10300" y="5406"/>
                  </a:cubicBezTo>
                  <a:lnTo>
                    <a:pt x="10276" y="5418"/>
                  </a:lnTo>
                  <a:cubicBezTo>
                    <a:pt x="10288" y="5418"/>
                    <a:pt x="10359" y="5418"/>
                    <a:pt x="10323" y="5430"/>
                  </a:cubicBezTo>
                  <a:lnTo>
                    <a:pt x="10383" y="5430"/>
                  </a:lnTo>
                  <a:cubicBezTo>
                    <a:pt x="10357" y="5430"/>
                    <a:pt x="10344" y="5436"/>
                    <a:pt x="10329" y="5440"/>
                  </a:cubicBezTo>
                  <a:lnTo>
                    <a:pt x="10329" y="5440"/>
                  </a:lnTo>
                  <a:cubicBezTo>
                    <a:pt x="10337" y="5439"/>
                    <a:pt x="10344" y="5438"/>
                    <a:pt x="10349" y="5438"/>
                  </a:cubicBezTo>
                  <a:cubicBezTo>
                    <a:pt x="10385" y="5438"/>
                    <a:pt x="10376" y="5454"/>
                    <a:pt x="10442" y="5454"/>
                  </a:cubicBezTo>
                  <a:cubicBezTo>
                    <a:pt x="10419" y="5454"/>
                    <a:pt x="10383" y="5454"/>
                    <a:pt x="10371" y="5466"/>
                  </a:cubicBezTo>
                  <a:lnTo>
                    <a:pt x="10442" y="5466"/>
                  </a:lnTo>
                  <a:cubicBezTo>
                    <a:pt x="10419" y="5477"/>
                    <a:pt x="10407" y="5477"/>
                    <a:pt x="10359" y="5489"/>
                  </a:cubicBezTo>
                  <a:cubicBezTo>
                    <a:pt x="10363" y="5491"/>
                    <a:pt x="10368" y="5491"/>
                    <a:pt x="10373" y="5491"/>
                  </a:cubicBezTo>
                  <a:cubicBezTo>
                    <a:pt x="10406" y="5491"/>
                    <a:pt x="10457" y="5471"/>
                    <a:pt x="10479" y="5471"/>
                  </a:cubicBezTo>
                  <a:cubicBezTo>
                    <a:pt x="10486" y="5471"/>
                    <a:pt x="10490" y="5473"/>
                    <a:pt x="10490" y="5477"/>
                  </a:cubicBezTo>
                  <a:cubicBezTo>
                    <a:pt x="10472" y="5483"/>
                    <a:pt x="10460" y="5483"/>
                    <a:pt x="10451" y="5483"/>
                  </a:cubicBezTo>
                  <a:cubicBezTo>
                    <a:pt x="10442" y="5483"/>
                    <a:pt x="10436" y="5483"/>
                    <a:pt x="10431" y="5489"/>
                  </a:cubicBezTo>
                  <a:lnTo>
                    <a:pt x="10419" y="5489"/>
                  </a:lnTo>
                  <a:cubicBezTo>
                    <a:pt x="10391" y="5496"/>
                    <a:pt x="10383" y="5498"/>
                    <a:pt x="10387" y="5498"/>
                  </a:cubicBezTo>
                  <a:cubicBezTo>
                    <a:pt x="10395" y="5498"/>
                    <a:pt x="10461" y="5487"/>
                    <a:pt x="10483" y="5487"/>
                  </a:cubicBezTo>
                  <a:cubicBezTo>
                    <a:pt x="10489" y="5487"/>
                    <a:pt x="10492" y="5488"/>
                    <a:pt x="10490" y="5489"/>
                  </a:cubicBezTo>
                  <a:cubicBezTo>
                    <a:pt x="10460" y="5495"/>
                    <a:pt x="10451" y="5495"/>
                    <a:pt x="10444" y="5495"/>
                  </a:cubicBezTo>
                  <a:cubicBezTo>
                    <a:pt x="10436" y="5495"/>
                    <a:pt x="10431" y="5495"/>
                    <a:pt x="10407" y="5501"/>
                  </a:cubicBezTo>
                  <a:cubicBezTo>
                    <a:pt x="10419" y="5507"/>
                    <a:pt x="10445" y="5507"/>
                    <a:pt x="10468" y="5507"/>
                  </a:cubicBezTo>
                  <a:cubicBezTo>
                    <a:pt x="10490" y="5507"/>
                    <a:pt x="10508" y="5507"/>
                    <a:pt x="10502" y="5513"/>
                  </a:cubicBezTo>
                  <a:lnTo>
                    <a:pt x="10466" y="5513"/>
                  </a:lnTo>
                  <a:cubicBezTo>
                    <a:pt x="10478" y="5513"/>
                    <a:pt x="10466" y="5525"/>
                    <a:pt x="10466" y="5537"/>
                  </a:cubicBezTo>
                  <a:lnTo>
                    <a:pt x="10454" y="5537"/>
                  </a:lnTo>
                  <a:cubicBezTo>
                    <a:pt x="10448" y="5543"/>
                    <a:pt x="10457" y="5543"/>
                    <a:pt x="10463" y="5543"/>
                  </a:cubicBezTo>
                  <a:cubicBezTo>
                    <a:pt x="10469" y="5543"/>
                    <a:pt x="10472" y="5543"/>
                    <a:pt x="10454" y="5549"/>
                  </a:cubicBezTo>
                  <a:lnTo>
                    <a:pt x="10478" y="5549"/>
                  </a:lnTo>
                  <a:cubicBezTo>
                    <a:pt x="10502" y="5537"/>
                    <a:pt x="10526" y="5525"/>
                    <a:pt x="10490" y="5525"/>
                  </a:cubicBezTo>
                  <a:cubicBezTo>
                    <a:pt x="10526" y="5525"/>
                    <a:pt x="10562" y="5501"/>
                    <a:pt x="10609" y="5501"/>
                  </a:cubicBezTo>
                  <a:lnTo>
                    <a:pt x="10597" y="5501"/>
                  </a:lnTo>
                  <a:cubicBezTo>
                    <a:pt x="10681" y="5477"/>
                    <a:pt x="10692" y="5454"/>
                    <a:pt x="10716" y="5442"/>
                  </a:cubicBezTo>
                  <a:cubicBezTo>
                    <a:pt x="10657" y="5442"/>
                    <a:pt x="10740" y="5418"/>
                    <a:pt x="10692" y="5406"/>
                  </a:cubicBezTo>
                  <a:lnTo>
                    <a:pt x="10692" y="5406"/>
                  </a:lnTo>
                  <a:cubicBezTo>
                    <a:pt x="10669" y="5410"/>
                    <a:pt x="10659" y="5411"/>
                    <a:pt x="10657" y="5411"/>
                  </a:cubicBezTo>
                  <a:cubicBezTo>
                    <a:pt x="10653" y="5411"/>
                    <a:pt x="10677" y="5406"/>
                    <a:pt x="10669" y="5406"/>
                  </a:cubicBezTo>
                  <a:cubicBezTo>
                    <a:pt x="10681" y="5406"/>
                    <a:pt x="10716" y="5394"/>
                    <a:pt x="10728" y="5394"/>
                  </a:cubicBezTo>
                  <a:lnTo>
                    <a:pt x="10692" y="5394"/>
                  </a:lnTo>
                  <a:cubicBezTo>
                    <a:pt x="10712" y="5384"/>
                    <a:pt x="10754" y="5367"/>
                    <a:pt x="10745" y="5367"/>
                  </a:cubicBezTo>
                  <a:cubicBezTo>
                    <a:pt x="10742" y="5367"/>
                    <a:pt x="10737" y="5368"/>
                    <a:pt x="10728" y="5370"/>
                  </a:cubicBezTo>
                  <a:cubicBezTo>
                    <a:pt x="10740" y="5358"/>
                    <a:pt x="10752" y="5358"/>
                    <a:pt x="10764" y="5358"/>
                  </a:cubicBezTo>
                  <a:cubicBezTo>
                    <a:pt x="10764" y="5347"/>
                    <a:pt x="10776" y="5335"/>
                    <a:pt x="10788" y="5335"/>
                  </a:cubicBezTo>
                  <a:cubicBezTo>
                    <a:pt x="10716" y="5335"/>
                    <a:pt x="10764" y="5323"/>
                    <a:pt x="10740" y="5323"/>
                  </a:cubicBezTo>
                  <a:cubicBezTo>
                    <a:pt x="10752" y="5323"/>
                    <a:pt x="10764" y="5311"/>
                    <a:pt x="10776" y="5311"/>
                  </a:cubicBezTo>
                  <a:lnTo>
                    <a:pt x="10716" y="5311"/>
                  </a:lnTo>
                  <a:cubicBezTo>
                    <a:pt x="10681" y="5311"/>
                    <a:pt x="10752" y="5299"/>
                    <a:pt x="10728" y="5299"/>
                  </a:cubicBezTo>
                  <a:lnTo>
                    <a:pt x="10716" y="5299"/>
                  </a:lnTo>
                  <a:cubicBezTo>
                    <a:pt x="10692" y="5299"/>
                    <a:pt x="10728" y="5287"/>
                    <a:pt x="10764" y="5275"/>
                  </a:cubicBezTo>
                  <a:cubicBezTo>
                    <a:pt x="10716" y="5263"/>
                    <a:pt x="10716" y="5251"/>
                    <a:pt x="10728" y="5227"/>
                  </a:cubicBezTo>
                  <a:lnTo>
                    <a:pt x="10728" y="5227"/>
                  </a:lnTo>
                  <a:cubicBezTo>
                    <a:pt x="10728" y="5233"/>
                    <a:pt x="10731" y="5236"/>
                    <a:pt x="10733" y="5236"/>
                  </a:cubicBezTo>
                  <a:cubicBezTo>
                    <a:pt x="10734" y="5236"/>
                    <a:pt x="10734" y="5233"/>
                    <a:pt x="10728" y="5227"/>
                  </a:cubicBezTo>
                  <a:lnTo>
                    <a:pt x="10728" y="5227"/>
                  </a:lnTo>
                  <a:cubicBezTo>
                    <a:pt x="10728" y="5227"/>
                    <a:pt x="10728" y="5227"/>
                    <a:pt x="10728" y="5227"/>
                  </a:cubicBezTo>
                  <a:cubicBezTo>
                    <a:pt x="10740" y="5216"/>
                    <a:pt x="10752" y="5216"/>
                    <a:pt x="10764" y="5204"/>
                  </a:cubicBezTo>
                  <a:cubicBezTo>
                    <a:pt x="10776" y="5192"/>
                    <a:pt x="10788" y="5180"/>
                    <a:pt x="10788" y="5168"/>
                  </a:cubicBezTo>
                  <a:cubicBezTo>
                    <a:pt x="10800" y="5180"/>
                    <a:pt x="10812" y="5192"/>
                    <a:pt x="10800" y="5192"/>
                  </a:cubicBezTo>
                  <a:cubicBezTo>
                    <a:pt x="10805" y="5197"/>
                    <a:pt x="10809" y="5199"/>
                    <a:pt x="10812" y="5199"/>
                  </a:cubicBezTo>
                  <a:cubicBezTo>
                    <a:pt x="10820" y="5199"/>
                    <a:pt x="10826" y="5190"/>
                    <a:pt x="10835" y="5190"/>
                  </a:cubicBezTo>
                  <a:cubicBezTo>
                    <a:pt x="10841" y="5190"/>
                    <a:pt x="10849" y="5193"/>
                    <a:pt x="10859" y="5204"/>
                  </a:cubicBezTo>
                  <a:cubicBezTo>
                    <a:pt x="10883" y="5192"/>
                    <a:pt x="10835" y="5180"/>
                    <a:pt x="10823" y="5168"/>
                  </a:cubicBezTo>
                  <a:lnTo>
                    <a:pt x="10823" y="5180"/>
                  </a:lnTo>
                  <a:cubicBezTo>
                    <a:pt x="10812" y="5180"/>
                    <a:pt x="10800" y="5168"/>
                    <a:pt x="10788" y="5156"/>
                  </a:cubicBezTo>
                  <a:cubicBezTo>
                    <a:pt x="10776" y="5144"/>
                    <a:pt x="10776" y="5144"/>
                    <a:pt x="10764" y="5144"/>
                  </a:cubicBezTo>
                  <a:cubicBezTo>
                    <a:pt x="10764" y="5144"/>
                    <a:pt x="10764" y="5156"/>
                    <a:pt x="10776" y="5156"/>
                  </a:cubicBezTo>
                  <a:cubicBezTo>
                    <a:pt x="10764" y="5156"/>
                    <a:pt x="10740" y="5156"/>
                    <a:pt x="10728" y="5168"/>
                  </a:cubicBezTo>
                  <a:cubicBezTo>
                    <a:pt x="10728" y="5168"/>
                    <a:pt x="10728" y="5168"/>
                    <a:pt x="10716" y="5156"/>
                  </a:cubicBezTo>
                  <a:lnTo>
                    <a:pt x="10704" y="5156"/>
                  </a:lnTo>
                  <a:lnTo>
                    <a:pt x="10716" y="5168"/>
                  </a:lnTo>
                  <a:cubicBezTo>
                    <a:pt x="10708" y="5168"/>
                    <a:pt x="10685" y="5173"/>
                    <a:pt x="10673" y="5173"/>
                  </a:cubicBezTo>
                  <a:cubicBezTo>
                    <a:pt x="10667" y="5173"/>
                    <a:pt x="10665" y="5172"/>
                    <a:pt x="10669" y="5168"/>
                  </a:cubicBezTo>
                  <a:lnTo>
                    <a:pt x="10692" y="5168"/>
                  </a:lnTo>
                  <a:cubicBezTo>
                    <a:pt x="10692" y="5168"/>
                    <a:pt x="10669" y="5168"/>
                    <a:pt x="10681" y="5156"/>
                  </a:cubicBezTo>
                  <a:lnTo>
                    <a:pt x="10692" y="5156"/>
                  </a:lnTo>
                  <a:lnTo>
                    <a:pt x="10715" y="5133"/>
                  </a:lnTo>
                  <a:lnTo>
                    <a:pt x="10715" y="5133"/>
                  </a:lnTo>
                  <a:cubicBezTo>
                    <a:pt x="10724" y="5137"/>
                    <a:pt x="10719" y="5144"/>
                    <a:pt x="10728" y="5144"/>
                  </a:cubicBezTo>
                  <a:lnTo>
                    <a:pt x="10776" y="5144"/>
                  </a:lnTo>
                  <a:lnTo>
                    <a:pt x="10752" y="5132"/>
                  </a:lnTo>
                  <a:lnTo>
                    <a:pt x="10776" y="5132"/>
                  </a:lnTo>
                  <a:cubicBezTo>
                    <a:pt x="10788" y="5126"/>
                    <a:pt x="10779" y="5126"/>
                    <a:pt x="10768" y="5126"/>
                  </a:cubicBezTo>
                  <a:cubicBezTo>
                    <a:pt x="10763" y="5126"/>
                    <a:pt x="10758" y="5126"/>
                    <a:pt x="10754" y="5126"/>
                  </a:cubicBezTo>
                  <a:lnTo>
                    <a:pt x="10754" y="5126"/>
                  </a:lnTo>
                  <a:cubicBezTo>
                    <a:pt x="10755" y="5126"/>
                    <a:pt x="10755" y="5126"/>
                    <a:pt x="10755" y="5126"/>
                  </a:cubicBezTo>
                  <a:cubicBezTo>
                    <a:pt x="10759" y="5126"/>
                    <a:pt x="10764" y="5124"/>
                    <a:pt x="10776" y="5120"/>
                  </a:cubicBezTo>
                  <a:lnTo>
                    <a:pt x="10788" y="5120"/>
                  </a:lnTo>
                  <a:lnTo>
                    <a:pt x="10788" y="5108"/>
                  </a:lnTo>
                  <a:lnTo>
                    <a:pt x="10776" y="5108"/>
                  </a:lnTo>
                  <a:cubicBezTo>
                    <a:pt x="10800" y="5108"/>
                    <a:pt x="10800" y="5096"/>
                    <a:pt x="10800" y="5096"/>
                  </a:cubicBezTo>
                  <a:cubicBezTo>
                    <a:pt x="10809" y="5116"/>
                    <a:pt x="10827" y="5135"/>
                    <a:pt x="10820" y="5135"/>
                  </a:cubicBezTo>
                  <a:cubicBezTo>
                    <a:pt x="10819" y="5135"/>
                    <a:pt x="10816" y="5134"/>
                    <a:pt x="10812" y="5132"/>
                  </a:cubicBezTo>
                  <a:cubicBezTo>
                    <a:pt x="10800" y="5132"/>
                    <a:pt x="10800" y="5132"/>
                    <a:pt x="10788" y="5121"/>
                  </a:cubicBezTo>
                  <a:lnTo>
                    <a:pt x="10788" y="5121"/>
                  </a:lnTo>
                  <a:cubicBezTo>
                    <a:pt x="10800" y="5132"/>
                    <a:pt x="10811" y="5144"/>
                    <a:pt x="10800" y="5144"/>
                  </a:cubicBezTo>
                  <a:cubicBezTo>
                    <a:pt x="10823" y="5144"/>
                    <a:pt x="10835" y="5168"/>
                    <a:pt x="10847" y="5180"/>
                  </a:cubicBezTo>
                  <a:cubicBezTo>
                    <a:pt x="10859" y="5180"/>
                    <a:pt x="10883" y="5168"/>
                    <a:pt x="10859" y="5156"/>
                  </a:cubicBezTo>
                  <a:lnTo>
                    <a:pt x="10847" y="5156"/>
                  </a:lnTo>
                  <a:cubicBezTo>
                    <a:pt x="10835" y="5144"/>
                    <a:pt x="10835" y="5132"/>
                    <a:pt x="10823" y="5120"/>
                  </a:cubicBezTo>
                  <a:lnTo>
                    <a:pt x="10823" y="5120"/>
                  </a:lnTo>
                  <a:cubicBezTo>
                    <a:pt x="10835" y="5120"/>
                    <a:pt x="10859" y="5144"/>
                    <a:pt x="10871" y="5144"/>
                  </a:cubicBezTo>
                  <a:cubicBezTo>
                    <a:pt x="10883" y="5132"/>
                    <a:pt x="10823" y="5108"/>
                    <a:pt x="10823" y="5096"/>
                  </a:cubicBezTo>
                  <a:cubicBezTo>
                    <a:pt x="10823" y="5096"/>
                    <a:pt x="10823" y="5096"/>
                    <a:pt x="10823" y="5085"/>
                  </a:cubicBezTo>
                  <a:lnTo>
                    <a:pt x="10835" y="5096"/>
                  </a:lnTo>
                  <a:cubicBezTo>
                    <a:pt x="10823" y="5085"/>
                    <a:pt x="10823" y="5073"/>
                    <a:pt x="10823" y="5061"/>
                  </a:cubicBezTo>
                  <a:cubicBezTo>
                    <a:pt x="10812" y="5061"/>
                    <a:pt x="10812" y="5049"/>
                    <a:pt x="10800" y="5037"/>
                  </a:cubicBezTo>
                  <a:lnTo>
                    <a:pt x="10812" y="5037"/>
                  </a:lnTo>
                  <a:cubicBezTo>
                    <a:pt x="10812" y="5037"/>
                    <a:pt x="10812" y="5037"/>
                    <a:pt x="10812" y="5025"/>
                  </a:cubicBezTo>
                  <a:lnTo>
                    <a:pt x="10823" y="5025"/>
                  </a:lnTo>
                  <a:cubicBezTo>
                    <a:pt x="10823" y="5025"/>
                    <a:pt x="10812" y="5025"/>
                    <a:pt x="10812" y="5013"/>
                  </a:cubicBezTo>
                  <a:lnTo>
                    <a:pt x="10823" y="5013"/>
                  </a:lnTo>
                  <a:cubicBezTo>
                    <a:pt x="10823" y="5013"/>
                    <a:pt x="10823" y="5013"/>
                    <a:pt x="10823" y="5025"/>
                  </a:cubicBezTo>
                  <a:cubicBezTo>
                    <a:pt x="10895" y="5073"/>
                    <a:pt x="10800" y="5037"/>
                    <a:pt x="10835" y="5073"/>
                  </a:cubicBezTo>
                  <a:cubicBezTo>
                    <a:pt x="10859" y="5085"/>
                    <a:pt x="10871" y="5108"/>
                    <a:pt x="10895" y="5132"/>
                  </a:cubicBezTo>
                  <a:lnTo>
                    <a:pt x="10871" y="5073"/>
                  </a:lnTo>
                  <a:lnTo>
                    <a:pt x="10871" y="5073"/>
                  </a:lnTo>
                  <a:cubicBezTo>
                    <a:pt x="10879" y="5081"/>
                    <a:pt x="10904" y="5095"/>
                    <a:pt x="10912" y="5095"/>
                  </a:cubicBezTo>
                  <a:cubicBezTo>
                    <a:pt x="10915" y="5095"/>
                    <a:pt x="10914" y="5092"/>
                    <a:pt x="10907" y="5085"/>
                  </a:cubicBezTo>
                  <a:lnTo>
                    <a:pt x="10895" y="5085"/>
                  </a:lnTo>
                  <a:cubicBezTo>
                    <a:pt x="10895" y="5061"/>
                    <a:pt x="10859" y="5037"/>
                    <a:pt x="10883" y="5037"/>
                  </a:cubicBezTo>
                  <a:cubicBezTo>
                    <a:pt x="10883" y="5049"/>
                    <a:pt x="10895" y="5061"/>
                    <a:pt x="10907" y="5061"/>
                  </a:cubicBezTo>
                  <a:cubicBezTo>
                    <a:pt x="10919" y="5061"/>
                    <a:pt x="10895" y="5037"/>
                    <a:pt x="10883" y="5025"/>
                  </a:cubicBezTo>
                  <a:lnTo>
                    <a:pt x="10883" y="5025"/>
                  </a:lnTo>
                  <a:cubicBezTo>
                    <a:pt x="10895" y="5025"/>
                    <a:pt x="10919" y="5061"/>
                    <a:pt x="10931" y="5061"/>
                  </a:cubicBezTo>
                  <a:cubicBezTo>
                    <a:pt x="10919" y="5043"/>
                    <a:pt x="10925" y="5040"/>
                    <a:pt x="10934" y="5040"/>
                  </a:cubicBezTo>
                  <a:cubicBezTo>
                    <a:pt x="10938" y="5040"/>
                    <a:pt x="10943" y="5041"/>
                    <a:pt x="10947" y="5041"/>
                  </a:cubicBezTo>
                  <a:cubicBezTo>
                    <a:pt x="10951" y="5041"/>
                    <a:pt x="10954" y="5040"/>
                    <a:pt x="10954" y="5037"/>
                  </a:cubicBezTo>
                  <a:cubicBezTo>
                    <a:pt x="10907" y="5013"/>
                    <a:pt x="10907" y="4966"/>
                    <a:pt x="10859" y="4954"/>
                  </a:cubicBezTo>
                  <a:lnTo>
                    <a:pt x="10835" y="4906"/>
                  </a:lnTo>
                  <a:lnTo>
                    <a:pt x="10835" y="4906"/>
                  </a:lnTo>
                  <a:cubicBezTo>
                    <a:pt x="10871" y="4930"/>
                    <a:pt x="10895" y="4966"/>
                    <a:pt x="10943" y="4989"/>
                  </a:cubicBezTo>
                  <a:lnTo>
                    <a:pt x="10931" y="5001"/>
                  </a:lnTo>
                  <a:cubicBezTo>
                    <a:pt x="10942" y="5010"/>
                    <a:pt x="10948" y="5014"/>
                    <a:pt x="10951" y="5014"/>
                  </a:cubicBezTo>
                  <a:cubicBezTo>
                    <a:pt x="10962" y="5014"/>
                    <a:pt x="10936" y="4970"/>
                    <a:pt x="10963" y="4970"/>
                  </a:cubicBezTo>
                  <a:cubicBezTo>
                    <a:pt x="10969" y="4970"/>
                    <a:pt x="10978" y="4972"/>
                    <a:pt x="10990" y="4977"/>
                  </a:cubicBezTo>
                  <a:cubicBezTo>
                    <a:pt x="10990" y="4977"/>
                    <a:pt x="10985" y="4972"/>
                    <a:pt x="10995" y="4972"/>
                  </a:cubicBezTo>
                  <a:cubicBezTo>
                    <a:pt x="11001" y="4972"/>
                    <a:pt x="11010" y="4973"/>
                    <a:pt x="11026" y="4977"/>
                  </a:cubicBezTo>
                  <a:lnTo>
                    <a:pt x="10966" y="4942"/>
                  </a:lnTo>
                  <a:cubicBezTo>
                    <a:pt x="10990" y="4942"/>
                    <a:pt x="11014" y="4966"/>
                    <a:pt x="11026" y="4966"/>
                  </a:cubicBezTo>
                  <a:cubicBezTo>
                    <a:pt x="11026" y="4954"/>
                    <a:pt x="11038" y="4954"/>
                    <a:pt x="11038" y="4954"/>
                  </a:cubicBezTo>
                  <a:cubicBezTo>
                    <a:pt x="11050" y="4966"/>
                    <a:pt x="11050" y="4966"/>
                    <a:pt x="11050" y="4977"/>
                  </a:cubicBezTo>
                  <a:cubicBezTo>
                    <a:pt x="11060" y="4981"/>
                    <a:pt x="11067" y="4982"/>
                    <a:pt x="11070" y="4982"/>
                  </a:cubicBezTo>
                  <a:cubicBezTo>
                    <a:pt x="11078" y="4982"/>
                    <a:pt x="11070" y="4974"/>
                    <a:pt x="11062" y="4966"/>
                  </a:cubicBezTo>
                  <a:cubicBezTo>
                    <a:pt x="11050" y="4954"/>
                    <a:pt x="11050" y="4942"/>
                    <a:pt x="11062" y="4942"/>
                  </a:cubicBezTo>
                  <a:cubicBezTo>
                    <a:pt x="11062" y="4942"/>
                    <a:pt x="11062" y="4930"/>
                    <a:pt x="11062" y="4930"/>
                  </a:cubicBezTo>
                  <a:cubicBezTo>
                    <a:pt x="11050" y="4930"/>
                    <a:pt x="11014" y="4906"/>
                    <a:pt x="11002" y="4906"/>
                  </a:cubicBezTo>
                  <a:cubicBezTo>
                    <a:pt x="11019" y="4898"/>
                    <a:pt x="11024" y="4889"/>
                    <a:pt x="11046" y="4889"/>
                  </a:cubicBezTo>
                  <a:cubicBezTo>
                    <a:pt x="11056" y="4889"/>
                    <a:pt x="11068" y="4891"/>
                    <a:pt x="11085" y="4894"/>
                  </a:cubicBezTo>
                  <a:cubicBezTo>
                    <a:pt x="11097" y="4906"/>
                    <a:pt x="11121" y="4918"/>
                    <a:pt x="11121" y="4918"/>
                  </a:cubicBezTo>
                  <a:cubicBezTo>
                    <a:pt x="11133" y="4918"/>
                    <a:pt x="11109" y="4894"/>
                    <a:pt x="11085" y="4882"/>
                  </a:cubicBezTo>
                  <a:cubicBezTo>
                    <a:pt x="11085" y="4870"/>
                    <a:pt x="11085" y="4870"/>
                    <a:pt x="11085" y="4870"/>
                  </a:cubicBezTo>
                  <a:cubicBezTo>
                    <a:pt x="11097" y="4882"/>
                    <a:pt x="11121" y="4882"/>
                    <a:pt x="11121" y="4882"/>
                  </a:cubicBezTo>
                  <a:cubicBezTo>
                    <a:pt x="11129" y="4882"/>
                    <a:pt x="11132" y="4887"/>
                    <a:pt x="11133" y="4887"/>
                  </a:cubicBezTo>
                  <a:cubicBezTo>
                    <a:pt x="11133" y="4887"/>
                    <a:pt x="11133" y="4886"/>
                    <a:pt x="11133" y="4882"/>
                  </a:cubicBezTo>
                  <a:cubicBezTo>
                    <a:pt x="11097" y="4858"/>
                    <a:pt x="11133" y="4858"/>
                    <a:pt x="11109" y="4835"/>
                  </a:cubicBezTo>
                  <a:lnTo>
                    <a:pt x="11109" y="4835"/>
                  </a:lnTo>
                  <a:cubicBezTo>
                    <a:pt x="11109" y="4835"/>
                    <a:pt x="11097" y="4846"/>
                    <a:pt x="11097" y="4846"/>
                  </a:cubicBezTo>
                  <a:cubicBezTo>
                    <a:pt x="11077" y="4826"/>
                    <a:pt x="11056" y="4796"/>
                    <a:pt x="11066" y="4796"/>
                  </a:cubicBezTo>
                  <a:cubicBezTo>
                    <a:pt x="11068" y="4796"/>
                    <a:pt x="11070" y="4797"/>
                    <a:pt x="11073" y="4799"/>
                  </a:cubicBezTo>
                  <a:cubicBezTo>
                    <a:pt x="11097" y="4835"/>
                    <a:pt x="11133" y="4823"/>
                    <a:pt x="11133" y="4846"/>
                  </a:cubicBezTo>
                  <a:cubicBezTo>
                    <a:pt x="11143" y="4850"/>
                    <a:pt x="11149" y="4852"/>
                    <a:pt x="11151" y="4852"/>
                  </a:cubicBezTo>
                  <a:cubicBezTo>
                    <a:pt x="11164" y="4852"/>
                    <a:pt x="11101" y="4811"/>
                    <a:pt x="11121" y="4811"/>
                  </a:cubicBezTo>
                  <a:lnTo>
                    <a:pt x="11121" y="4811"/>
                  </a:lnTo>
                  <a:lnTo>
                    <a:pt x="11145" y="4823"/>
                  </a:lnTo>
                  <a:cubicBezTo>
                    <a:pt x="11181" y="4846"/>
                    <a:pt x="11157" y="4846"/>
                    <a:pt x="11169" y="4846"/>
                  </a:cubicBezTo>
                  <a:cubicBezTo>
                    <a:pt x="11193" y="4870"/>
                    <a:pt x="11157" y="4882"/>
                    <a:pt x="11181" y="4918"/>
                  </a:cubicBezTo>
                  <a:lnTo>
                    <a:pt x="11216" y="4894"/>
                  </a:lnTo>
                  <a:cubicBezTo>
                    <a:pt x="11204" y="4835"/>
                    <a:pt x="11276" y="4823"/>
                    <a:pt x="11228" y="4739"/>
                  </a:cubicBezTo>
                  <a:lnTo>
                    <a:pt x="11228" y="4739"/>
                  </a:lnTo>
                  <a:cubicBezTo>
                    <a:pt x="11228" y="4751"/>
                    <a:pt x="11228" y="4751"/>
                    <a:pt x="11228" y="4751"/>
                  </a:cubicBezTo>
                  <a:cubicBezTo>
                    <a:pt x="11228" y="4739"/>
                    <a:pt x="11228" y="4739"/>
                    <a:pt x="11216" y="4727"/>
                  </a:cubicBezTo>
                  <a:lnTo>
                    <a:pt x="11216" y="4739"/>
                  </a:lnTo>
                  <a:lnTo>
                    <a:pt x="11204" y="4715"/>
                  </a:lnTo>
                  <a:lnTo>
                    <a:pt x="11204" y="4715"/>
                  </a:lnTo>
                  <a:cubicBezTo>
                    <a:pt x="11222" y="4721"/>
                    <a:pt x="11234" y="4721"/>
                    <a:pt x="11246" y="4721"/>
                  </a:cubicBezTo>
                  <a:cubicBezTo>
                    <a:pt x="11258" y="4721"/>
                    <a:pt x="11270" y="4721"/>
                    <a:pt x="11288" y="4727"/>
                  </a:cubicBezTo>
                  <a:cubicBezTo>
                    <a:pt x="11252" y="4715"/>
                    <a:pt x="11252" y="4715"/>
                    <a:pt x="11228" y="4704"/>
                  </a:cubicBezTo>
                  <a:cubicBezTo>
                    <a:pt x="11204" y="4680"/>
                    <a:pt x="11193" y="4668"/>
                    <a:pt x="11204" y="4668"/>
                  </a:cubicBezTo>
                  <a:lnTo>
                    <a:pt x="11204" y="4668"/>
                  </a:lnTo>
                  <a:cubicBezTo>
                    <a:pt x="11228" y="4680"/>
                    <a:pt x="11228" y="4692"/>
                    <a:pt x="11252" y="4692"/>
                  </a:cubicBezTo>
                  <a:cubicBezTo>
                    <a:pt x="11240" y="4692"/>
                    <a:pt x="11228" y="4668"/>
                    <a:pt x="11228" y="4668"/>
                  </a:cubicBezTo>
                  <a:lnTo>
                    <a:pt x="11228" y="4668"/>
                  </a:lnTo>
                  <a:cubicBezTo>
                    <a:pt x="11240" y="4668"/>
                    <a:pt x="11252" y="4668"/>
                    <a:pt x="11276" y="4680"/>
                  </a:cubicBezTo>
                  <a:cubicBezTo>
                    <a:pt x="11276" y="4684"/>
                    <a:pt x="11275" y="4685"/>
                    <a:pt x="11273" y="4685"/>
                  </a:cubicBezTo>
                  <a:cubicBezTo>
                    <a:pt x="11269" y="4685"/>
                    <a:pt x="11264" y="4680"/>
                    <a:pt x="11264" y="4680"/>
                  </a:cubicBezTo>
                  <a:lnTo>
                    <a:pt x="11264" y="4680"/>
                  </a:lnTo>
                  <a:cubicBezTo>
                    <a:pt x="11264" y="4692"/>
                    <a:pt x="11288" y="4680"/>
                    <a:pt x="11300" y="4704"/>
                  </a:cubicBezTo>
                  <a:lnTo>
                    <a:pt x="11300" y="4692"/>
                  </a:lnTo>
                  <a:cubicBezTo>
                    <a:pt x="11324" y="4704"/>
                    <a:pt x="11335" y="4715"/>
                    <a:pt x="11347" y="4727"/>
                  </a:cubicBezTo>
                  <a:cubicBezTo>
                    <a:pt x="11347" y="4692"/>
                    <a:pt x="11300" y="4644"/>
                    <a:pt x="11288" y="4620"/>
                  </a:cubicBezTo>
                  <a:lnTo>
                    <a:pt x="11288" y="4620"/>
                  </a:lnTo>
                  <a:cubicBezTo>
                    <a:pt x="11296" y="4629"/>
                    <a:pt x="11328" y="4648"/>
                    <a:pt x="11338" y="4656"/>
                  </a:cubicBezTo>
                  <a:lnTo>
                    <a:pt x="11338" y="4656"/>
                  </a:lnTo>
                  <a:cubicBezTo>
                    <a:pt x="11350" y="4652"/>
                    <a:pt x="11324" y="4621"/>
                    <a:pt x="11314" y="4595"/>
                  </a:cubicBezTo>
                  <a:lnTo>
                    <a:pt x="11314" y="4595"/>
                  </a:lnTo>
                  <a:cubicBezTo>
                    <a:pt x="11360" y="4572"/>
                    <a:pt x="11396" y="4537"/>
                    <a:pt x="11466" y="4537"/>
                  </a:cubicBezTo>
                  <a:lnTo>
                    <a:pt x="11419" y="4489"/>
                  </a:lnTo>
                  <a:lnTo>
                    <a:pt x="11466" y="4501"/>
                  </a:lnTo>
                  <a:cubicBezTo>
                    <a:pt x="11526" y="4477"/>
                    <a:pt x="11514" y="4430"/>
                    <a:pt x="11526" y="4382"/>
                  </a:cubicBezTo>
                  <a:cubicBezTo>
                    <a:pt x="11526" y="4376"/>
                    <a:pt x="11528" y="4374"/>
                    <a:pt x="11532" y="4374"/>
                  </a:cubicBezTo>
                  <a:cubicBezTo>
                    <a:pt x="11543" y="4374"/>
                    <a:pt x="11568" y="4394"/>
                    <a:pt x="11585" y="4394"/>
                  </a:cubicBezTo>
                  <a:cubicBezTo>
                    <a:pt x="11609" y="4382"/>
                    <a:pt x="11550" y="4334"/>
                    <a:pt x="11562" y="4299"/>
                  </a:cubicBezTo>
                  <a:lnTo>
                    <a:pt x="11562" y="4299"/>
                  </a:lnTo>
                  <a:cubicBezTo>
                    <a:pt x="11572" y="4309"/>
                    <a:pt x="11600" y="4337"/>
                    <a:pt x="11615" y="4337"/>
                  </a:cubicBezTo>
                  <a:cubicBezTo>
                    <a:pt x="11617" y="4337"/>
                    <a:pt x="11620" y="4336"/>
                    <a:pt x="11621" y="4334"/>
                  </a:cubicBezTo>
                  <a:cubicBezTo>
                    <a:pt x="11609" y="4323"/>
                    <a:pt x="11585" y="4311"/>
                    <a:pt x="11597" y="4311"/>
                  </a:cubicBezTo>
                  <a:lnTo>
                    <a:pt x="11609" y="4323"/>
                  </a:lnTo>
                  <a:cubicBezTo>
                    <a:pt x="11616" y="4325"/>
                    <a:pt x="11621" y="4326"/>
                    <a:pt x="11624" y="4326"/>
                  </a:cubicBezTo>
                  <a:cubicBezTo>
                    <a:pt x="11638" y="4326"/>
                    <a:pt x="11626" y="4308"/>
                    <a:pt x="11645" y="4299"/>
                  </a:cubicBezTo>
                  <a:cubicBezTo>
                    <a:pt x="11657" y="4275"/>
                    <a:pt x="11633" y="4239"/>
                    <a:pt x="11597" y="4180"/>
                  </a:cubicBezTo>
                  <a:cubicBezTo>
                    <a:pt x="11599" y="4176"/>
                    <a:pt x="11602" y="4174"/>
                    <a:pt x="11605" y="4174"/>
                  </a:cubicBezTo>
                  <a:cubicBezTo>
                    <a:pt x="11621" y="4174"/>
                    <a:pt x="11647" y="4215"/>
                    <a:pt x="11657" y="4215"/>
                  </a:cubicBezTo>
                  <a:cubicBezTo>
                    <a:pt x="11633" y="4215"/>
                    <a:pt x="11657" y="4239"/>
                    <a:pt x="11681" y="4251"/>
                  </a:cubicBezTo>
                  <a:cubicBezTo>
                    <a:pt x="11672" y="4243"/>
                    <a:pt x="11670" y="4229"/>
                    <a:pt x="11681" y="4229"/>
                  </a:cubicBezTo>
                  <a:cubicBezTo>
                    <a:pt x="11686" y="4229"/>
                    <a:pt x="11693" y="4232"/>
                    <a:pt x="11705" y="4239"/>
                  </a:cubicBezTo>
                  <a:cubicBezTo>
                    <a:pt x="11716" y="4227"/>
                    <a:pt x="11716" y="4227"/>
                    <a:pt x="11693" y="4192"/>
                  </a:cubicBezTo>
                  <a:lnTo>
                    <a:pt x="11693" y="4192"/>
                  </a:lnTo>
                  <a:cubicBezTo>
                    <a:pt x="11697" y="4201"/>
                    <a:pt x="11696" y="4205"/>
                    <a:pt x="11693" y="4205"/>
                  </a:cubicBezTo>
                  <a:cubicBezTo>
                    <a:pt x="11688" y="4205"/>
                    <a:pt x="11676" y="4194"/>
                    <a:pt x="11669" y="4180"/>
                  </a:cubicBezTo>
                  <a:cubicBezTo>
                    <a:pt x="11682" y="4180"/>
                    <a:pt x="11688" y="4172"/>
                    <a:pt x="11700" y="4172"/>
                  </a:cubicBezTo>
                  <a:cubicBezTo>
                    <a:pt x="11708" y="4172"/>
                    <a:pt x="11720" y="4176"/>
                    <a:pt x="11740" y="4192"/>
                  </a:cubicBezTo>
                  <a:cubicBezTo>
                    <a:pt x="11764" y="4132"/>
                    <a:pt x="11812" y="4084"/>
                    <a:pt x="11847" y="4025"/>
                  </a:cubicBezTo>
                  <a:cubicBezTo>
                    <a:pt x="11839" y="4016"/>
                    <a:pt x="11835" y="4014"/>
                    <a:pt x="11833" y="4014"/>
                  </a:cubicBezTo>
                  <a:cubicBezTo>
                    <a:pt x="11830" y="4014"/>
                    <a:pt x="11830" y="4017"/>
                    <a:pt x="11829" y="4017"/>
                  </a:cubicBezTo>
                  <a:cubicBezTo>
                    <a:pt x="11828" y="4017"/>
                    <a:pt x="11826" y="4016"/>
                    <a:pt x="11824" y="4013"/>
                  </a:cubicBezTo>
                  <a:cubicBezTo>
                    <a:pt x="11812" y="3995"/>
                    <a:pt x="11818" y="3995"/>
                    <a:pt x="11824" y="3995"/>
                  </a:cubicBezTo>
                  <a:cubicBezTo>
                    <a:pt x="11830" y="3995"/>
                    <a:pt x="11835" y="3995"/>
                    <a:pt x="11824" y="3977"/>
                  </a:cubicBezTo>
                  <a:lnTo>
                    <a:pt x="11824" y="3977"/>
                  </a:lnTo>
                  <a:lnTo>
                    <a:pt x="11847" y="4001"/>
                  </a:lnTo>
                  <a:cubicBezTo>
                    <a:pt x="11859" y="3989"/>
                    <a:pt x="11824" y="3942"/>
                    <a:pt x="11812" y="3906"/>
                  </a:cubicBezTo>
                  <a:lnTo>
                    <a:pt x="11812" y="3906"/>
                  </a:lnTo>
                  <a:cubicBezTo>
                    <a:pt x="11835" y="3930"/>
                    <a:pt x="11847" y="3918"/>
                    <a:pt x="11859" y="3942"/>
                  </a:cubicBezTo>
                  <a:cubicBezTo>
                    <a:pt x="11859" y="3941"/>
                    <a:pt x="11860" y="3940"/>
                    <a:pt x="11862" y="3940"/>
                  </a:cubicBezTo>
                  <a:cubicBezTo>
                    <a:pt x="11876" y="3940"/>
                    <a:pt x="11956" y="3982"/>
                    <a:pt x="11968" y="3982"/>
                  </a:cubicBezTo>
                  <a:cubicBezTo>
                    <a:pt x="11970" y="3982"/>
                    <a:pt x="11970" y="3981"/>
                    <a:pt x="11966" y="3977"/>
                  </a:cubicBezTo>
                  <a:lnTo>
                    <a:pt x="11847" y="3906"/>
                  </a:lnTo>
                  <a:cubicBezTo>
                    <a:pt x="11839" y="3906"/>
                    <a:pt x="11842" y="3900"/>
                    <a:pt x="11841" y="3896"/>
                  </a:cubicBezTo>
                  <a:lnTo>
                    <a:pt x="11841" y="3896"/>
                  </a:lnTo>
                  <a:cubicBezTo>
                    <a:pt x="11864" y="3906"/>
                    <a:pt x="11895" y="3906"/>
                    <a:pt x="11895" y="3906"/>
                  </a:cubicBezTo>
                  <a:cubicBezTo>
                    <a:pt x="11931" y="3930"/>
                    <a:pt x="11919" y="3930"/>
                    <a:pt x="11919" y="3942"/>
                  </a:cubicBezTo>
                  <a:cubicBezTo>
                    <a:pt x="11943" y="3959"/>
                    <a:pt x="11952" y="3959"/>
                    <a:pt x="11960" y="3959"/>
                  </a:cubicBezTo>
                  <a:cubicBezTo>
                    <a:pt x="11969" y="3959"/>
                    <a:pt x="11978" y="3959"/>
                    <a:pt x="12002" y="3977"/>
                  </a:cubicBezTo>
                  <a:cubicBezTo>
                    <a:pt x="12002" y="3965"/>
                    <a:pt x="11978" y="3965"/>
                    <a:pt x="11955" y="3942"/>
                  </a:cubicBezTo>
                  <a:cubicBezTo>
                    <a:pt x="11944" y="3921"/>
                    <a:pt x="11916" y="3892"/>
                    <a:pt x="11932" y="3892"/>
                  </a:cubicBezTo>
                  <a:cubicBezTo>
                    <a:pt x="11934" y="3892"/>
                    <a:pt x="11938" y="3892"/>
                    <a:pt x="11943" y="3894"/>
                  </a:cubicBezTo>
                  <a:lnTo>
                    <a:pt x="11907" y="3846"/>
                  </a:lnTo>
                  <a:lnTo>
                    <a:pt x="11907" y="3846"/>
                  </a:lnTo>
                  <a:cubicBezTo>
                    <a:pt x="11923" y="3854"/>
                    <a:pt x="11929" y="3857"/>
                    <a:pt x="11932" y="3857"/>
                  </a:cubicBezTo>
                  <a:cubicBezTo>
                    <a:pt x="11936" y="3857"/>
                    <a:pt x="11923" y="3846"/>
                    <a:pt x="11931" y="3846"/>
                  </a:cubicBezTo>
                  <a:lnTo>
                    <a:pt x="11931" y="3846"/>
                  </a:lnTo>
                  <a:lnTo>
                    <a:pt x="11955" y="3858"/>
                  </a:lnTo>
                  <a:lnTo>
                    <a:pt x="11990" y="3858"/>
                  </a:lnTo>
                  <a:cubicBezTo>
                    <a:pt x="12008" y="3870"/>
                    <a:pt x="12005" y="3870"/>
                    <a:pt x="12002" y="3870"/>
                  </a:cubicBezTo>
                  <a:cubicBezTo>
                    <a:pt x="11999" y="3870"/>
                    <a:pt x="11996" y="3870"/>
                    <a:pt x="12014" y="3882"/>
                  </a:cubicBezTo>
                  <a:lnTo>
                    <a:pt x="12026" y="3882"/>
                  </a:lnTo>
                  <a:cubicBezTo>
                    <a:pt x="12002" y="3870"/>
                    <a:pt x="11990" y="3846"/>
                    <a:pt x="11978" y="3846"/>
                  </a:cubicBezTo>
                  <a:cubicBezTo>
                    <a:pt x="11943" y="3811"/>
                    <a:pt x="11907" y="3775"/>
                    <a:pt x="11931" y="3763"/>
                  </a:cubicBezTo>
                  <a:lnTo>
                    <a:pt x="11931" y="3763"/>
                  </a:lnTo>
                  <a:cubicBezTo>
                    <a:pt x="11966" y="3775"/>
                    <a:pt x="11955" y="3799"/>
                    <a:pt x="11990" y="3811"/>
                  </a:cubicBezTo>
                  <a:cubicBezTo>
                    <a:pt x="12026" y="3799"/>
                    <a:pt x="11919" y="3715"/>
                    <a:pt x="11931" y="3703"/>
                  </a:cubicBezTo>
                  <a:cubicBezTo>
                    <a:pt x="11955" y="3703"/>
                    <a:pt x="11919" y="3680"/>
                    <a:pt x="11931" y="3656"/>
                  </a:cubicBezTo>
                  <a:lnTo>
                    <a:pt x="11931" y="3656"/>
                  </a:lnTo>
                  <a:cubicBezTo>
                    <a:pt x="11955" y="3680"/>
                    <a:pt x="11966" y="3668"/>
                    <a:pt x="11990" y="3680"/>
                  </a:cubicBezTo>
                  <a:lnTo>
                    <a:pt x="12014" y="3703"/>
                  </a:lnTo>
                  <a:cubicBezTo>
                    <a:pt x="12014" y="3697"/>
                    <a:pt x="12017" y="3695"/>
                    <a:pt x="12023" y="3695"/>
                  </a:cubicBezTo>
                  <a:cubicBezTo>
                    <a:pt x="12029" y="3695"/>
                    <a:pt x="12038" y="3697"/>
                    <a:pt x="12050" y="3703"/>
                  </a:cubicBezTo>
                  <a:cubicBezTo>
                    <a:pt x="12014" y="3680"/>
                    <a:pt x="12026" y="3656"/>
                    <a:pt x="12014" y="3632"/>
                  </a:cubicBezTo>
                  <a:lnTo>
                    <a:pt x="11990" y="3620"/>
                  </a:lnTo>
                  <a:cubicBezTo>
                    <a:pt x="11990" y="3596"/>
                    <a:pt x="11978" y="3572"/>
                    <a:pt x="11990" y="3572"/>
                  </a:cubicBezTo>
                  <a:cubicBezTo>
                    <a:pt x="11990" y="3549"/>
                    <a:pt x="11966" y="3537"/>
                    <a:pt x="11943" y="3501"/>
                  </a:cubicBezTo>
                  <a:lnTo>
                    <a:pt x="11943" y="3501"/>
                  </a:lnTo>
                  <a:cubicBezTo>
                    <a:pt x="11966" y="3513"/>
                    <a:pt x="12002" y="3537"/>
                    <a:pt x="12038" y="3561"/>
                  </a:cubicBezTo>
                  <a:cubicBezTo>
                    <a:pt x="12030" y="3557"/>
                    <a:pt x="12025" y="3555"/>
                    <a:pt x="12021" y="3555"/>
                  </a:cubicBezTo>
                  <a:cubicBezTo>
                    <a:pt x="12013" y="3555"/>
                    <a:pt x="12010" y="3561"/>
                    <a:pt x="12002" y="3561"/>
                  </a:cubicBezTo>
                  <a:cubicBezTo>
                    <a:pt x="12014" y="3596"/>
                    <a:pt x="12074" y="3656"/>
                    <a:pt x="12038" y="3668"/>
                  </a:cubicBezTo>
                  <a:cubicBezTo>
                    <a:pt x="12059" y="3685"/>
                    <a:pt x="12068" y="3691"/>
                    <a:pt x="12070" y="3691"/>
                  </a:cubicBezTo>
                  <a:cubicBezTo>
                    <a:pt x="12077" y="3691"/>
                    <a:pt x="12048" y="3656"/>
                    <a:pt x="12074" y="3656"/>
                  </a:cubicBezTo>
                  <a:cubicBezTo>
                    <a:pt x="12074" y="3668"/>
                    <a:pt x="12074" y="3668"/>
                    <a:pt x="12086" y="3668"/>
                  </a:cubicBezTo>
                  <a:cubicBezTo>
                    <a:pt x="12086" y="3680"/>
                    <a:pt x="12086" y="3703"/>
                    <a:pt x="12121" y="3727"/>
                  </a:cubicBezTo>
                  <a:cubicBezTo>
                    <a:pt x="12132" y="3707"/>
                    <a:pt x="12080" y="3677"/>
                    <a:pt x="12088" y="3677"/>
                  </a:cubicBezTo>
                  <a:lnTo>
                    <a:pt x="12088" y="3677"/>
                  </a:lnTo>
                  <a:cubicBezTo>
                    <a:pt x="12090" y="3677"/>
                    <a:pt x="12093" y="3678"/>
                    <a:pt x="12097" y="3680"/>
                  </a:cubicBezTo>
                  <a:cubicBezTo>
                    <a:pt x="12093" y="3668"/>
                    <a:pt x="12099" y="3664"/>
                    <a:pt x="12108" y="3664"/>
                  </a:cubicBezTo>
                  <a:cubicBezTo>
                    <a:pt x="12125" y="3664"/>
                    <a:pt x="12157" y="3680"/>
                    <a:pt x="12157" y="3680"/>
                  </a:cubicBezTo>
                  <a:cubicBezTo>
                    <a:pt x="12145" y="3656"/>
                    <a:pt x="12086" y="3608"/>
                    <a:pt x="12109" y="3596"/>
                  </a:cubicBezTo>
                  <a:lnTo>
                    <a:pt x="12109" y="3596"/>
                  </a:lnTo>
                  <a:lnTo>
                    <a:pt x="12145" y="3632"/>
                  </a:lnTo>
                  <a:cubicBezTo>
                    <a:pt x="12157" y="3620"/>
                    <a:pt x="12086" y="3584"/>
                    <a:pt x="12097" y="3572"/>
                  </a:cubicBezTo>
                  <a:cubicBezTo>
                    <a:pt x="12097" y="3572"/>
                    <a:pt x="12071" y="3546"/>
                    <a:pt x="12064" y="3546"/>
                  </a:cubicBezTo>
                  <a:cubicBezTo>
                    <a:pt x="12062" y="3546"/>
                    <a:pt x="12062" y="3547"/>
                    <a:pt x="12062" y="3549"/>
                  </a:cubicBezTo>
                  <a:cubicBezTo>
                    <a:pt x="12038" y="3525"/>
                    <a:pt x="12050" y="3513"/>
                    <a:pt x="12062" y="3501"/>
                  </a:cubicBezTo>
                  <a:cubicBezTo>
                    <a:pt x="12062" y="3501"/>
                    <a:pt x="12050" y="3501"/>
                    <a:pt x="12038" y="3489"/>
                  </a:cubicBezTo>
                  <a:cubicBezTo>
                    <a:pt x="12034" y="3488"/>
                    <a:pt x="12031" y="3487"/>
                    <a:pt x="12029" y="3487"/>
                  </a:cubicBezTo>
                  <a:cubicBezTo>
                    <a:pt x="12016" y="3487"/>
                    <a:pt x="12032" y="3508"/>
                    <a:pt x="12021" y="3508"/>
                  </a:cubicBezTo>
                  <a:cubicBezTo>
                    <a:pt x="12018" y="3508"/>
                    <a:pt x="12012" y="3506"/>
                    <a:pt x="12002" y="3501"/>
                  </a:cubicBezTo>
                  <a:lnTo>
                    <a:pt x="12002" y="3501"/>
                  </a:lnTo>
                  <a:lnTo>
                    <a:pt x="12038" y="3537"/>
                  </a:lnTo>
                  <a:cubicBezTo>
                    <a:pt x="12014" y="3537"/>
                    <a:pt x="11978" y="3513"/>
                    <a:pt x="11966" y="3501"/>
                  </a:cubicBezTo>
                  <a:cubicBezTo>
                    <a:pt x="11943" y="3489"/>
                    <a:pt x="11939" y="3486"/>
                    <a:pt x="11942" y="3486"/>
                  </a:cubicBezTo>
                  <a:cubicBezTo>
                    <a:pt x="11944" y="3486"/>
                    <a:pt x="11951" y="3488"/>
                    <a:pt x="11956" y="3488"/>
                  </a:cubicBezTo>
                  <a:cubicBezTo>
                    <a:pt x="11964" y="3488"/>
                    <a:pt x="11966" y="3484"/>
                    <a:pt x="11943" y="3465"/>
                  </a:cubicBezTo>
                  <a:lnTo>
                    <a:pt x="11943" y="3477"/>
                  </a:lnTo>
                  <a:cubicBezTo>
                    <a:pt x="11895" y="3453"/>
                    <a:pt x="11919" y="3430"/>
                    <a:pt x="11931" y="3430"/>
                  </a:cubicBezTo>
                  <a:cubicBezTo>
                    <a:pt x="11955" y="3430"/>
                    <a:pt x="11966" y="3430"/>
                    <a:pt x="12002" y="3442"/>
                  </a:cubicBezTo>
                  <a:lnTo>
                    <a:pt x="12002" y="3465"/>
                  </a:lnTo>
                  <a:cubicBezTo>
                    <a:pt x="12007" y="3467"/>
                    <a:pt x="12011" y="3468"/>
                    <a:pt x="12013" y="3468"/>
                  </a:cubicBezTo>
                  <a:cubicBezTo>
                    <a:pt x="12029" y="3468"/>
                    <a:pt x="12004" y="3440"/>
                    <a:pt x="12014" y="3430"/>
                  </a:cubicBezTo>
                  <a:lnTo>
                    <a:pt x="12014" y="3430"/>
                  </a:lnTo>
                  <a:cubicBezTo>
                    <a:pt x="12014" y="3430"/>
                    <a:pt x="12014" y="3430"/>
                    <a:pt x="12026" y="3442"/>
                  </a:cubicBezTo>
                  <a:cubicBezTo>
                    <a:pt x="12038" y="3430"/>
                    <a:pt x="12026" y="3406"/>
                    <a:pt x="12038" y="3406"/>
                  </a:cubicBezTo>
                  <a:lnTo>
                    <a:pt x="12014" y="3394"/>
                  </a:lnTo>
                  <a:lnTo>
                    <a:pt x="12026" y="3406"/>
                  </a:lnTo>
                  <a:cubicBezTo>
                    <a:pt x="12014" y="3406"/>
                    <a:pt x="11990" y="3406"/>
                    <a:pt x="11978" y="3382"/>
                  </a:cubicBezTo>
                  <a:cubicBezTo>
                    <a:pt x="11975" y="3376"/>
                    <a:pt x="11977" y="3374"/>
                    <a:pt x="11981" y="3374"/>
                  </a:cubicBezTo>
                  <a:cubicBezTo>
                    <a:pt x="11993" y="3374"/>
                    <a:pt x="12032" y="3397"/>
                    <a:pt x="12050" y="3406"/>
                  </a:cubicBezTo>
                  <a:cubicBezTo>
                    <a:pt x="12097" y="3442"/>
                    <a:pt x="12038" y="3418"/>
                    <a:pt x="12050" y="3442"/>
                  </a:cubicBezTo>
                  <a:cubicBezTo>
                    <a:pt x="12060" y="3446"/>
                    <a:pt x="12066" y="3448"/>
                    <a:pt x="12070" y="3448"/>
                  </a:cubicBezTo>
                  <a:cubicBezTo>
                    <a:pt x="12084" y="3448"/>
                    <a:pt x="12075" y="3428"/>
                    <a:pt x="12096" y="3428"/>
                  </a:cubicBezTo>
                  <a:cubicBezTo>
                    <a:pt x="12100" y="3428"/>
                    <a:pt x="12104" y="3428"/>
                    <a:pt x="12109" y="3430"/>
                  </a:cubicBezTo>
                  <a:cubicBezTo>
                    <a:pt x="12145" y="3465"/>
                    <a:pt x="12086" y="3442"/>
                    <a:pt x="12133" y="3477"/>
                  </a:cubicBezTo>
                  <a:cubicBezTo>
                    <a:pt x="12145" y="3465"/>
                    <a:pt x="12121" y="3442"/>
                    <a:pt x="12133" y="3442"/>
                  </a:cubicBezTo>
                  <a:lnTo>
                    <a:pt x="12133" y="3442"/>
                  </a:lnTo>
                  <a:cubicBezTo>
                    <a:pt x="12157" y="3453"/>
                    <a:pt x="12157" y="3465"/>
                    <a:pt x="12181" y="3489"/>
                  </a:cubicBezTo>
                  <a:lnTo>
                    <a:pt x="12205" y="3489"/>
                  </a:lnTo>
                  <a:cubicBezTo>
                    <a:pt x="12193" y="3513"/>
                    <a:pt x="12264" y="3525"/>
                    <a:pt x="12264" y="3549"/>
                  </a:cubicBezTo>
                  <a:cubicBezTo>
                    <a:pt x="12267" y="3550"/>
                    <a:pt x="12268" y="3551"/>
                    <a:pt x="12269" y="3551"/>
                  </a:cubicBezTo>
                  <a:cubicBezTo>
                    <a:pt x="12275" y="3551"/>
                    <a:pt x="12243" y="3523"/>
                    <a:pt x="12255" y="3523"/>
                  </a:cubicBezTo>
                  <a:cubicBezTo>
                    <a:pt x="12257" y="3523"/>
                    <a:pt x="12260" y="3524"/>
                    <a:pt x="12264" y="3525"/>
                  </a:cubicBezTo>
                  <a:cubicBezTo>
                    <a:pt x="12240" y="3513"/>
                    <a:pt x="12205" y="3489"/>
                    <a:pt x="12193" y="3477"/>
                  </a:cubicBezTo>
                  <a:lnTo>
                    <a:pt x="12216" y="3465"/>
                  </a:lnTo>
                  <a:cubicBezTo>
                    <a:pt x="12222" y="3468"/>
                    <a:pt x="12227" y="3472"/>
                    <a:pt x="12231" y="3477"/>
                  </a:cubicBezTo>
                  <a:lnTo>
                    <a:pt x="12231" y="3477"/>
                  </a:lnTo>
                  <a:cubicBezTo>
                    <a:pt x="12245" y="3472"/>
                    <a:pt x="12180" y="3428"/>
                    <a:pt x="12169" y="3406"/>
                  </a:cubicBezTo>
                  <a:cubicBezTo>
                    <a:pt x="12169" y="3400"/>
                    <a:pt x="12172" y="3397"/>
                    <a:pt x="12176" y="3397"/>
                  </a:cubicBezTo>
                  <a:cubicBezTo>
                    <a:pt x="12181" y="3397"/>
                    <a:pt x="12187" y="3400"/>
                    <a:pt x="12193" y="3406"/>
                  </a:cubicBezTo>
                  <a:cubicBezTo>
                    <a:pt x="12169" y="3358"/>
                    <a:pt x="12181" y="3334"/>
                    <a:pt x="12157" y="3287"/>
                  </a:cubicBezTo>
                  <a:lnTo>
                    <a:pt x="12157" y="3287"/>
                  </a:lnTo>
                  <a:cubicBezTo>
                    <a:pt x="12181" y="3322"/>
                    <a:pt x="12205" y="3322"/>
                    <a:pt x="12228" y="3334"/>
                  </a:cubicBezTo>
                  <a:cubicBezTo>
                    <a:pt x="12228" y="3346"/>
                    <a:pt x="12276" y="3382"/>
                    <a:pt x="12300" y="3394"/>
                  </a:cubicBezTo>
                  <a:cubicBezTo>
                    <a:pt x="12300" y="3382"/>
                    <a:pt x="12264" y="3346"/>
                    <a:pt x="12240" y="3346"/>
                  </a:cubicBezTo>
                  <a:cubicBezTo>
                    <a:pt x="12261" y="3346"/>
                    <a:pt x="12229" y="3320"/>
                    <a:pt x="12242" y="3320"/>
                  </a:cubicBezTo>
                  <a:cubicBezTo>
                    <a:pt x="12244" y="3320"/>
                    <a:pt x="12247" y="3321"/>
                    <a:pt x="12252" y="3322"/>
                  </a:cubicBezTo>
                  <a:cubicBezTo>
                    <a:pt x="12276" y="3322"/>
                    <a:pt x="12300" y="3358"/>
                    <a:pt x="12312" y="3370"/>
                  </a:cubicBezTo>
                  <a:cubicBezTo>
                    <a:pt x="12324" y="3358"/>
                    <a:pt x="12264" y="3322"/>
                    <a:pt x="12288" y="3322"/>
                  </a:cubicBezTo>
                  <a:cubicBezTo>
                    <a:pt x="12288" y="3322"/>
                    <a:pt x="12288" y="3322"/>
                    <a:pt x="12300" y="3334"/>
                  </a:cubicBezTo>
                  <a:cubicBezTo>
                    <a:pt x="12312" y="3334"/>
                    <a:pt x="12300" y="3311"/>
                    <a:pt x="12276" y="3287"/>
                  </a:cubicBezTo>
                  <a:lnTo>
                    <a:pt x="12276" y="3287"/>
                  </a:lnTo>
                  <a:cubicBezTo>
                    <a:pt x="12291" y="3296"/>
                    <a:pt x="12299" y="3299"/>
                    <a:pt x="12304" y="3299"/>
                  </a:cubicBezTo>
                  <a:cubicBezTo>
                    <a:pt x="12314" y="3299"/>
                    <a:pt x="12310" y="3287"/>
                    <a:pt x="12320" y="3287"/>
                  </a:cubicBezTo>
                  <a:cubicBezTo>
                    <a:pt x="12324" y="3287"/>
                    <a:pt x="12333" y="3290"/>
                    <a:pt x="12347" y="3299"/>
                  </a:cubicBezTo>
                  <a:cubicBezTo>
                    <a:pt x="12336" y="3275"/>
                    <a:pt x="12312" y="3287"/>
                    <a:pt x="12288" y="3263"/>
                  </a:cubicBezTo>
                  <a:cubicBezTo>
                    <a:pt x="12276" y="3239"/>
                    <a:pt x="12300" y="3239"/>
                    <a:pt x="12312" y="3239"/>
                  </a:cubicBezTo>
                  <a:cubicBezTo>
                    <a:pt x="12312" y="3251"/>
                    <a:pt x="12324" y="3263"/>
                    <a:pt x="12312" y="3263"/>
                  </a:cubicBezTo>
                  <a:lnTo>
                    <a:pt x="12359" y="3287"/>
                  </a:lnTo>
                  <a:cubicBezTo>
                    <a:pt x="12395" y="3275"/>
                    <a:pt x="12276" y="3203"/>
                    <a:pt x="12324" y="3203"/>
                  </a:cubicBezTo>
                  <a:cubicBezTo>
                    <a:pt x="12335" y="3238"/>
                    <a:pt x="12358" y="3228"/>
                    <a:pt x="12380" y="3259"/>
                  </a:cubicBezTo>
                  <a:lnTo>
                    <a:pt x="12380" y="3259"/>
                  </a:lnTo>
                  <a:cubicBezTo>
                    <a:pt x="12376" y="3248"/>
                    <a:pt x="12391" y="3238"/>
                    <a:pt x="12359" y="3227"/>
                  </a:cubicBezTo>
                  <a:cubicBezTo>
                    <a:pt x="12371" y="3215"/>
                    <a:pt x="12383" y="3215"/>
                    <a:pt x="12383" y="3215"/>
                  </a:cubicBezTo>
                  <a:cubicBezTo>
                    <a:pt x="12383" y="3203"/>
                    <a:pt x="12371" y="3180"/>
                    <a:pt x="12347" y="3168"/>
                  </a:cubicBezTo>
                  <a:cubicBezTo>
                    <a:pt x="12351" y="3164"/>
                    <a:pt x="12358" y="3162"/>
                    <a:pt x="12366" y="3162"/>
                  </a:cubicBezTo>
                  <a:cubicBezTo>
                    <a:pt x="12382" y="3162"/>
                    <a:pt x="12403" y="3168"/>
                    <a:pt x="12419" y="3168"/>
                  </a:cubicBezTo>
                  <a:cubicBezTo>
                    <a:pt x="12407" y="3120"/>
                    <a:pt x="12467" y="3132"/>
                    <a:pt x="12467" y="3084"/>
                  </a:cubicBezTo>
                  <a:lnTo>
                    <a:pt x="12455" y="3084"/>
                  </a:lnTo>
                  <a:cubicBezTo>
                    <a:pt x="12478" y="3072"/>
                    <a:pt x="12395" y="3061"/>
                    <a:pt x="12419" y="3037"/>
                  </a:cubicBezTo>
                  <a:lnTo>
                    <a:pt x="12419" y="3037"/>
                  </a:lnTo>
                  <a:cubicBezTo>
                    <a:pt x="12443" y="3055"/>
                    <a:pt x="12452" y="3058"/>
                    <a:pt x="12459" y="3058"/>
                  </a:cubicBezTo>
                  <a:cubicBezTo>
                    <a:pt x="12463" y="3058"/>
                    <a:pt x="12466" y="3057"/>
                    <a:pt x="12471" y="3057"/>
                  </a:cubicBezTo>
                  <a:cubicBezTo>
                    <a:pt x="12475" y="3057"/>
                    <a:pt x="12481" y="3058"/>
                    <a:pt x="12490" y="3061"/>
                  </a:cubicBezTo>
                  <a:cubicBezTo>
                    <a:pt x="12526" y="3049"/>
                    <a:pt x="12490" y="2989"/>
                    <a:pt x="12538" y="2989"/>
                  </a:cubicBezTo>
                  <a:cubicBezTo>
                    <a:pt x="12538" y="2989"/>
                    <a:pt x="12550" y="3001"/>
                    <a:pt x="12550" y="3013"/>
                  </a:cubicBezTo>
                  <a:cubicBezTo>
                    <a:pt x="12574" y="3001"/>
                    <a:pt x="12586" y="2977"/>
                    <a:pt x="12597" y="2965"/>
                  </a:cubicBezTo>
                  <a:cubicBezTo>
                    <a:pt x="12657" y="2965"/>
                    <a:pt x="12633" y="2918"/>
                    <a:pt x="12633" y="2882"/>
                  </a:cubicBezTo>
                  <a:cubicBezTo>
                    <a:pt x="12645" y="2882"/>
                    <a:pt x="12657" y="2894"/>
                    <a:pt x="12657" y="2906"/>
                  </a:cubicBezTo>
                  <a:cubicBezTo>
                    <a:pt x="12681" y="2894"/>
                    <a:pt x="12705" y="2882"/>
                    <a:pt x="12669" y="2834"/>
                  </a:cubicBezTo>
                  <a:lnTo>
                    <a:pt x="12669" y="2834"/>
                  </a:lnTo>
                  <a:cubicBezTo>
                    <a:pt x="12684" y="2840"/>
                    <a:pt x="12690" y="2842"/>
                    <a:pt x="12693" y="2842"/>
                  </a:cubicBezTo>
                  <a:cubicBezTo>
                    <a:pt x="12701" y="2842"/>
                    <a:pt x="12672" y="2822"/>
                    <a:pt x="12717" y="2822"/>
                  </a:cubicBezTo>
                  <a:cubicBezTo>
                    <a:pt x="12728" y="2834"/>
                    <a:pt x="12728" y="2834"/>
                    <a:pt x="12728" y="2834"/>
                  </a:cubicBezTo>
                  <a:cubicBezTo>
                    <a:pt x="12752" y="2834"/>
                    <a:pt x="12752" y="2822"/>
                    <a:pt x="12764" y="2822"/>
                  </a:cubicBezTo>
                  <a:cubicBezTo>
                    <a:pt x="12752" y="2775"/>
                    <a:pt x="12693" y="2727"/>
                    <a:pt x="12728" y="2715"/>
                  </a:cubicBezTo>
                  <a:lnTo>
                    <a:pt x="12728" y="2715"/>
                  </a:lnTo>
                  <a:cubicBezTo>
                    <a:pt x="12800" y="2751"/>
                    <a:pt x="12740" y="2739"/>
                    <a:pt x="12788" y="2775"/>
                  </a:cubicBezTo>
                  <a:cubicBezTo>
                    <a:pt x="12776" y="2763"/>
                    <a:pt x="12764" y="2751"/>
                    <a:pt x="12788" y="2751"/>
                  </a:cubicBezTo>
                  <a:cubicBezTo>
                    <a:pt x="12812" y="2775"/>
                    <a:pt x="12800" y="2763"/>
                    <a:pt x="12824" y="2787"/>
                  </a:cubicBezTo>
                  <a:cubicBezTo>
                    <a:pt x="12848" y="2787"/>
                    <a:pt x="12776" y="2715"/>
                    <a:pt x="12788" y="2715"/>
                  </a:cubicBezTo>
                  <a:cubicBezTo>
                    <a:pt x="12772" y="2715"/>
                    <a:pt x="12767" y="2710"/>
                    <a:pt x="12765" y="2710"/>
                  </a:cubicBezTo>
                  <a:cubicBezTo>
                    <a:pt x="12764" y="2710"/>
                    <a:pt x="12764" y="2711"/>
                    <a:pt x="12764" y="2715"/>
                  </a:cubicBezTo>
                  <a:cubicBezTo>
                    <a:pt x="12728" y="2680"/>
                    <a:pt x="12776" y="2680"/>
                    <a:pt x="12764" y="2656"/>
                  </a:cubicBezTo>
                  <a:lnTo>
                    <a:pt x="12764" y="2656"/>
                  </a:lnTo>
                  <a:cubicBezTo>
                    <a:pt x="12764" y="2661"/>
                    <a:pt x="12760" y="2664"/>
                    <a:pt x="12754" y="2664"/>
                  </a:cubicBezTo>
                  <a:cubicBezTo>
                    <a:pt x="12744" y="2664"/>
                    <a:pt x="12730" y="2658"/>
                    <a:pt x="12717" y="2644"/>
                  </a:cubicBezTo>
                  <a:cubicBezTo>
                    <a:pt x="12740" y="2632"/>
                    <a:pt x="12681" y="2584"/>
                    <a:pt x="12669" y="2560"/>
                  </a:cubicBezTo>
                  <a:cubicBezTo>
                    <a:pt x="12705" y="2560"/>
                    <a:pt x="12717" y="2608"/>
                    <a:pt x="12764" y="2632"/>
                  </a:cubicBezTo>
                  <a:cubicBezTo>
                    <a:pt x="12776" y="2644"/>
                    <a:pt x="12824" y="2656"/>
                    <a:pt x="12836" y="2680"/>
                  </a:cubicBezTo>
                  <a:cubicBezTo>
                    <a:pt x="12848" y="2668"/>
                    <a:pt x="12824" y="2632"/>
                    <a:pt x="12824" y="2608"/>
                  </a:cubicBezTo>
                  <a:lnTo>
                    <a:pt x="12824" y="2608"/>
                  </a:lnTo>
                  <a:lnTo>
                    <a:pt x="12836" y="2620"/>
                  </a:lnTo>
                  <a:cubicBezTo>
                    <a:pt x="12836" y="2596"/>
                    <a:pt x="12800" y="2549"/>
                    <a:pt x="12836" y="2549"/>
                  </a:cubicBezTo>
                  <a:lnTo>
                    <a:pt x="12812" y="2549"/>
                  </a:lnTo>
                  <a:cubicBezTo>
                    <a:pt x="12812" y="2539"/>
                    <a:pt x="12820" y="2529"/>
                    <a:pt x="12810" y="2513"/>
                  </a:cubicBezTo>
                  <a:lnTo>
                    <a:pt x="12810" y="2513"/>
                  </a:lnTo>
                  <a:cubicBezTo>
                    <a:pt x="12824" y="2524"/>
                    <a:pt x="12845" y="2527"/>
                    <a:pt x="12856" y="2534"/>
                  </a:cubicBezTo>
                  <a:lnTo>
                    <a:pt x="12856" y="2534"/>
                  </a:lnTo>
                  <a:cubicBezTo>
                    <a:pt x="12801" y="2488"/>
                    <a:pt x="12846" y="2464"/>
                    <a:pt x="12788" y="2418"/>
                  </a:cubicBezTo>
                  <a:cubicBezTo>
                    <a:pt x="12812" y="2418"/>
                    <a:pt x="12836" y="2441"/>
                    <a:pt x="12848" y="2453"/>
                  </a:cubicBezTo>
                  <a:cubicBezTo>
                    <a:pt x="12836" y="2465"/>
                    <a:pt x="12824" y="2453"/>
                    <a:pt x="12836" y="2489"/>
                  </a:cubicBezTo>
                  <a:cubicBezTo>
                    <a:pt x="12842" y="2483"/>
                    <a:pt x="12850" y="2480"/>
                    <a:pt x="12859" y="2480"/>
                  </a:cubicBezTo>
                  <a:cubicBezTo>
                    <a:pt x="12868" y="2480"/>
                    <a:pt x="12877" y="2483"/>
                    <a:pt x="12883" y="2489"/>
                  </a:cubicBezTo>
                  <a:cubicBezTo>
                    <a:pt x="12848" y="2453"/>
                    <a:pt x="12848" y="2418"/>
                    <a:pt x="12812" y="2382"/>
                  </a:cubicBezTo>
                  <a:lnTo>
                    <a:pt x="12812" y="2382"/>
                  </a:lnTo>
                  <a:cubicBezTo>
                    <a:pt x="12836" y="2394"/>
                    <a:pt x="12848" y="2394"/>
                    <a:pt x="12883" y="2418"/>
                  </a:cubicBezTo>
                  <a:cubicBezTo>
                    <a:pt x="12883" y="2370"/>
                    <a:pt x="12764" y="2358"/>
                    <a:pt x="12788" y="2322"/>
                  </a:cubicBezTo>
                  <a:lnTo>
                    <a:pt x="12788" y="2322"/>
                  </a:lnTo>
                  <a:cubicBezTo>
                    <a:pt x="12829" y="2333"/>
                    <a:pt x="12826" y="2360"/>
                    <a:pt x="12839" y="2360"/>
                  </a:cubicBezTo>
                  <a:cubicBezTo>
                    <a:pt x="12842" y="2360"/>
                    <a:pt x="12844" y="2360"/>
                    <a:pt x="12848" y="2358"/>
                  </a:cubicBezTo>
                  <a:lnTo>
                    <a:pt x="12859" y="2370"/>
                  </a:lnTo>
                  <a:cubicBezTo>
                    <a:pt x="12877" y="2379"/>
                    <a:pt x="12886" y="2382"/>
                    <a:pt x="12889" y="2382"/>
                  </a:cubicBezTo>
                  <a:cubicBezTo>
                    <a:pt x="12904" y="2382"/>
                    <a:pt x="12802" y="2308"/>
                    <a:pt x="12812" y="2299"/>
                  </a:cubicBezTo>
                  <a:lnTo>
                    <a:pt x="12812" y="2299"/>
                  </a:lnTo>
                  <a:cubicBezTo>
                    <a:pt x="12859" y="2334"/>
                    <a:pt x="12836" y="2334"/>
                    <a:pt x="12883" y="2346"/>
                  </a:cubicBezTo>
                  <a:cubicBezTo>
                    <a:pt x="12883" y="2322"/>
                    <a:pt x="12812" y="2263"/>
                    <a:pt x="12836" y="2263"/>
                  </a:cubicBezTo>
                  <a:lnTo>
                    <a:pt x="12836" y="2263"/>
                  </a:lnTo>
                  <a:lnTo>
                    <a:pt x="12859" y="2275"/>
                  </a:lnTo>
                  <a:cubicBezTo>
                    <a:pt x="12859" y="2263"/>
                    <a:pt x="12871" y="2263"/>
                    <a:pt x="12883" y="2251"/>
                  </a:cubicBezTo>
                  <a:cubicBezTo>
                    <a:pt x="12883" y="2251"/>
                    <a:pt x="12895" y="2251"/>
                    <a:pt x="12895" y="2239"/>
                  </a:cubicBezTo>
                  <a:cubicBezTo>
                    <a:pt x="12895" y="2251"/>
                    <a:pt x="12895" y="2251"/>
                    <a:pt x="12895" y="2251"/>
                  </a:cubicBezTo>
                  <a:lnTo>
                    <a:pt x="12907" y="2251"/>
                  </a:lnTo>
                  <a:cubicBezTo>
                    <a:pt x="12907" y="2251"/>
                    <a:pt x="12907" y="2251"/>
                    <a:pt x="12907" y="2263"/>
                  </a:cubicBezTo>
                  <a:lnTo>
                    <a:pt x="12871" y="2287"/>
                  </a:lnTo>
                  <a:cubicBezTo>
                    <a:pt x="12883" y="2287"/>
                    <a:pt x="12907" y="2287"/>
                    <a:pt x="12895" y="2299"/>
                  </a:cubicBezTo>
                  <a:cubicBezTo>
                    <a:pt x="12907" y="2287"/>
                    <a:pt x="12895" y="2287"/>
                    <a:pt x="12895" y="2287"/>
                  </a:cubicBezTo>
                  <a:cubicBezTo>
                    <a:pt x="12943" y="2239"/>
                    <a:pt x="12955" y="2275"/>
                    <a:pt x="13002" y="2215"/>
                  </a:cubicBezTo>
                  <a:lnTo>
                    <a:pt x="12990" y="2203"/>
                  </a:lnTo>
                  <a:cubicBezTo>
                    <a:pt x="13006" y="2203"/>
                    <a:pt x="13027" y="2187"/>
                    <a:pt x="13040" y="2187"/>
                  </a:cubicBezTo>
                  <a:cubicBezTo>
                    <a:pt x="13046" y="2187"/>
                    <a:pt x="13050" y="2191"/>
                    <a:pt x="13050" y="2203"/>
                  </a:cubicBezTo>
                  <a:cubicBezTo>
                    <a:pt x="13050" y="2204"/>
                    <a:pt x="13050" y="2204"/>
                    <a:pt x="13049" y="2204"/>
                  </a:cubicBezTo>
                  <a:lnTo>
                    <a:pt x="13049" y="2204"/>
                  </a:lnTo>
                  <a:cubicBezTo>
                    <a:pt x="13053" y="2203"/>
                    <a:pt x="13055" y="2202"/>
                    <a:pt x="13058" y="2202"/>
                  </a:cubicBezTo>
                  <a:cubicBezTo>
                    <a:pt x="13059" y="2202"/>
                    <a:pt x="13061" y="2202"/>
                    <a:pt x="13062" y="2203"/>
                  </a:cubicBezTo>
                  <a:cubicBezTo>
                    <a:pt x="13062" y="2191"/>
                    <a:pt x="13086" y="2168"/>
                    <a:pt x="13098" y="2156"/>
                  </a:cubicBezTo>
                  <a:cubicBezTo>
                    <a:pt x="13098" y="2156"/>
                    <a:pt x="13092" y="2140"/>
                    <a:pt x="13085" y="2140"/>
                  </a:cubicBezTo>
                  <a:cubicBezTo>
                    <a:pt x="13082" y="2140"/>
                    <a:pt x="13078" y="2144"/>
                    <a:pt x="13074" y="2156"/>
                  </a:cubicBezTo>
                  <a:cubicBezTo>
                    <a:pt x="13050" y="2179"/>
                    <a:pt x="13050" y="2179"/>
                    <a:pt x="13038" y="2179"/>
                  </a:cubicBezTo>
                  <a:cubicBezTo>
                    <a:pt x="13026" y="2168"/>
                    <a:pt x="13050" y="2156"/>
                    <a:pt x="13062" y="2144"/>
                  </a:cubicBezTo>
                  <a:cubicBezTo>
                    <a:pt x="13060" y="2140"/>
                    <a:pt x="13058" y="2139"/>
                    <a:pt x="13055" y="2139"/>
                  </a:cubicBezTo>
                  <a:cubicBezTo>
                    <a:pt x="13041" y="2139"/>
                    <a:pt x="13017" y="2181"/>
                    <a:pt x="13005" y="2181"/>
                  </a:cubicBezTo>
                  <a:cubicBezTo>
                    <a:pt x="13004" y="2181"/>
                    <a:pt x="13003" y="2180"/>
                    <a:pt x="13002" y="2179"/>
                  </a:cubicBezTo>
                  <a:lnTo>
                    <a:pt x="13002" y="2168"/>
                  </a:lnTo>
                  <a:cubicBezTo>
                    <a:pt x="12990" y="2179"/>
                    <a:pt x="12967" y="2168"/>
                    <a:pt x="12943" y="2203"/>
                  </a:cubicBezTo>
                  <a:cubicBezTo>
                    <a:pt x="12952" y="2184"/>
                    <a:pt x="12948" y="2180"/>
                    <a:pt x="12941" y="2180"/>
                  </a:cubicBezTo>
                  <a:cubicBezTo>
                    <a:pt x="12936" y="2180"/>
                    <a:pt x="12930" y="2182"/>
                    <a:pt x="12925" y="2182"/>
                  </a:cubicBezTo>
                  <a:cubicBezTo>
                    <a:pt x="12919" y="2182"/>
                    <a:pt x="12915" y="2179"/>
                    <a:pt x="12919" y="2168"/>
                  </a:cubicBezTo>
                  <a:lnTo>
                    <a:pt x="12919" y="2168"/>
                  </a:lnTo>
                  <a:lnTo>
                    <a:pt x="12895" y="2215"/>
                  </a:lnTo>
                  <a:cubicBezTo>
                    <a:pt x="12889" y="2212"/>
                    <a:pt x="12882" y="2210"/>
                    <a:pt x="12877" y="2210"/>
                  </a:cubicBezTo>
                  <a:cubicBezTo>
                    <a:pt x="12862" y="2210"/>
                    <a:pt x="12854" y="2222"/>
                    <a:pt x="12871" y="2239"/>
                  </a:cubicBezTo>
                  <a:cubicBezTo>
                    <a:pt x="12859" y="2227"/>
                    <a:pt x="12848" y="2215"/>
                    <a:pt x="12836" y="2215"/>
                  </a:cubicBezTo>
                  <a:cubicBezTo>
                    <a:pt x="12836" y="2203"/>
                    <a:pt x="12836" y="2203"/>
                    <a:pt x="12824" y="2203"/>
                  </a:cubicBezTo>
                  <a:cubicBezTo>
                    <a:pt x="12800" y="2203"/>
                    <a:pt x="12788" y="2191"/>
                    <a:pt x="12776" y="2179"/>
                  </a:cubicBezTo>
                  <a:lnTo>
                    <a:pt x="12764" y="2179"/>
                  </a:lnTo>
                  <a:lnTo>
                    <a:pt x="12776" y="2191"/>
                  </a:lnTo>
                  <a:cubicBezTo>
                    <a:pt x="12764" y="2179"/>
                    <a:pt x="12752" y="2179"/>
                    <a:pt x="12740" y="2179"/>
                  </a:cubicBezTo>
                  <a:cubicBezTo>
                    <a:pt x="12764" y="2156"/>
                    <a:pt x="12752" y="2168"/>
                    <a:pt x="12752" y="2156"/>
                  </a:cubicBezTo>
                  <a:cubicBezTo>
                    <a:pt x="12767" y="2137"/>
                    <a:pt x="12775" y="2131"/>
                    <a:pt x="12781" y="2131"/>
                  </a:cubicBezTo>
                  <a:cubicBezTo>
                    <a:pt x="12790" y="2131"/>
                    <a:pt x="12793" y="2144"/>
                    <a:pt x="12800" y="2144"/>
                  </a:cubicBezTo>
                  <a:cubicBezTo>
                    <a:pt x="12824" y="2108"/>
                    <a:pt x="12871" y="2084"/>
                    <a:pt x="12895" y="2048"/>
                  </a:cubicBezTo>
                  <a:lnTo>
                    <a:pt x="12919" y="2060"/>
                  </a:lnTo>
                  <a:cubicBezTo>
                    <a:pt x="12934" y="2036"/>
                    <a:pt x="12924" y="2034"/>
                    <a:pt x="12911" y="2034"/>
                  </a:cubicBezTo>
                  <a:cubicBezTo>
                    <a:pt x="12908" y="2034"/>
                    <a:pt x="12905" y="2034"/>
                    <a:pt x="12903" y="2034"/>
                  </a:cubicBezTo>
                  <a:cubicBezTo>
                    <a:pt x="12886" y="2034"/>
                    <a:pt x="12871" y="2031"/>
                    <a:pt x="12895" y="1989"/>
                  </a:cubicBezTo>
                  <a:cubicBezTo>
                    <a:pt x="12883" y="1989"/>
                    <a:pt x="12883" y="1989"/>
                    <a:pt x="12883" y="1953"/>
                  </a:cubicBezTo>
                  <a:lnTo>
                    <a:pt x="12848" y="2001"/>
                  </a:lnTo>
                  <a:cubicBezTo>
                    <a:pt x="12848" y="1989"/>
                    <a:pt x="12871" y="1953"/>
                    <a:pt x="12871" y="1953"/>
                  </a:cubicBezTo>
                  <a:cubicBezTo>
                    <a:pt x="12871" y="1941"/>
                    <a:pt x="12859" y="1941"/>
                    <a:pt x="12859" y="1941"/>
                  </a:cubicBezTo>
                  <a:cubicBezTo>
                    <a:pt x="12871" y="1929"/>
                    <a:pt x="12871" y="1918"/>
                    <a:pt x="12883" y="1918"/>
                  </a:cubicBezTo>
                  <a:cubicBezTo>
                    <a:pt x="12889" y="1906"/>
                    <a:pt x="12889" y="1900"/>
                    <a:pt x="12886" y="1900"/>
                  </a:cubicBezTo>
                  <a:lnTo>
                    <a:pt x="12886" y="1900"/>
                  </a:lnTo>
                  <a:cubicBezTo>
                    <a:pt x="12883" y="1900"/>
                    <a:pt x="12877" y="1906"/>
                    <a:pt x="12871" y="1918"/>
                  </a:cubicBezTo>
                  <a:cubicBezTo>
                    <a:pt x="12859" y="1918"/>
                    <a:pt x="12859" y="1918"/>
                    <a:pt x="12848" y="1906"/>
                  </a:cubicBezTo>
                  <a:lnTo>
                    <a:pt x="12836" y="1906"/>
                  </a:lnTo>
                  <a:cubicBezTo>
                    <a:pt x="12836" y="1918"/>
                    <a:pt x="12812" y="1953"/>
                    <a:pt x="12812" y="1977"/>
                  </a:cubicBezTo>
                  <a:cubicBezTo>
                    <a:pt x="12800" y="1929"/>
                    <a:pt x="12776" y="1929"/>
                    <a:pt x="12800" y="1882"/>
                  </a:cubicBezTo>
                  <a:cubicBezTo>
                    <a:pt x="12812" y="1858"/>
                    <a:pt x="12824" y="1846"/>
                    <a:pt x="12824" y="1846"/>
                  </a:cubicBezTo>
                  <a:cubicBezTo>
                    <a:pt x="12824" y="1843"/>
                    <a:pt x="12822" y="1841"/>
                    <a:pt x="12819" y="1841"/>
                  </a:cubicBezTo>
                  <a:cubicBezTo>
                    <a:pt x="12811" y="1841"/>
                    <a:pt x="12794" y="1852"/>
                    <a:pt x="12776" y="1870"/>
                  </a:cubicBezTo>
                  <a:cubicBezTo>
                    <a:pt x="12776" y="1858"/>
                    <a:pt x="12788" y="1846"/>
                    <a:pt x="12788" y="1834"/>
                  </a:cubicBezTo>
                  <a:cubicBezTo>
                    <a:pt x="12788" y="1834"/>
                    <a:pt x="12788" y="1822"/>
                    <a:pt x="12788" y="1822"/>
                  </a:cubicBezTo>
                  <a:cubicBezTo>
                    <a:pt x="12774" y="1836"/>
                    <a:pt x="12766" y="1839"/>
                    <a:pt x="12760" y="1839"/>
                  </a:cubicBezTo>
                  <a:cubicBezTo>
                    <a:pt x="12755" y="1839"/>
                    <a:pt x="12752" y="1837"/>
                    <a:pt x="12749" y="1837"/>
                  </a:cubicBezTo>
                  <a:cubicBezTo>
                    <a:pt x="12746" y="1837"/>
                    <a:pt x="12744" y="1839"/>
                    <a:pt x="12740" y="1846"/>
                  </a:cubicBezTo>
                  <a:cubicBezTo>
                    <a:pt x="12740" y="1846"/>
                    <a:pt x="12740" y="1858"/>
                    <a:pt x="12752" y="1858"/>
                  </a:cubicBezTo>
                  <a:cubicBezTo>
                    <a:pt x="12727" y="1875"/>
                    <a:pt x="12708" y="1892"/>
                    <a:pt x="12703" y="1892"/>
                  </a:cubicBezTo>
                  <a:cubicBezTo>
                    <a:pt x="12701" y="1892"/>
                    <a:pt x="12701" y="1889"/>
                    <a:pt x="12705" y="1882"/>
                  </a:cubicBezTo>
                  <a:cubicBezTo>
                    <a:pt x="12725" y="1861"/>
                    <a:pt x="12719" y="1832"/>
                    <a:pt x="12740" y="1832"/>
                  </a:cubicBezTo>
                  <a:cubicBezTo>
                    <a:pt x="12743" y="1832"/>
                    <a:pt x="12747" y="1833"/>
                    <a:pt x="12752" y="1834"/>
                  </a:cubicBezTo>
                  <a:cubicBezTo>
                    <a:pt x="12759" y="1814"/>
                    <a:pt x="12759" y="1807"/>
                    <a:pt x="12756" y="1807"/>
                  </a:cubicBezTo>
                  <a:lnTo>
                    <a:pt x="12756" y="1807"/>
                  </a:lnTo>
                  <a:cubicBezTo>
                    <a:pt x="12749" y="1807"/>
                    <a:pt x="12726" y="1838"/>
                    <a:pt x="12719" y="1838"/>
                  </a:cubicBezTo>
                  <a:cubicBezTo>
                    <a:pt x="12717" y="1838"/>
                    <a:pt x="12717" y="1837"/>
                    <a:pt x="12717" y="1834"/>
                  </a:cubicBezTo>
                  <a:lnTo>
                    <a:pt x="12717" y="1798"/>
                  </a:lnTo>
                  <a:cubicBezTo>
                    <a:pt x="12725" y="1790"/>
                    <a:pt x="12731" y="1787"/>
                    <a:pt x="12735" y="1787"/>
                  </a:cubicBezTo>
                  <a:cubicBezTo>
                    <a:pt x="12739" y="1787"/>
                    <a:pt x="12742" y="1790"/>
                    <a:pt x="12746" y="1790"/>
                  </a:cubicBezTo>
                  <a:cubicBezTo>
                    <a:pt x="12747" y="1790"/>
                    <a:pt x="12750" y="1789"/>
                    <a:pt x="12752" y="1787"/>
                  </a:cubicBezTo>
                  <a:lnTo>
                    <a:pt x="12740" y="1787"/>
                  </a:lnTo>
                  <a:cubicBezTo>
                    <a:pt x="12747" y="1780"/>
                    <a:pt x="12753" y="1778"/>
                    <a:pt x="12758" y="1778"/>
                  </a:cubicBezTo>
                  <a:cubicBezTo>
                    <a:pt x="12768" y="1778"/>
                    <a:pt x="12777" y="1783"/>
                    <a:pt x="12791" y="1783"/>
                  </a:cubicBezTo>
                  <a:cubicBezTo>
                    <a:pt x="12800" y="1783"/>
                    <a:pt x="12811" y="1781"/>
                    <a:pt x="12824" y="1775"/>
                  </a:cubicBezTo>
                  <a:lnTo>
                    <a:pt x="12800" y="1739"/>
                  </a:lnTo>
                  <a:cubicBezTo>
                    <a:pt x="12796" y="1740"/>
                    <a:pt x="12792" y="1740"/>
                    <a:pt x="12788" y="1740"/>
                  </a:cubicBezTo>
                  <a:cubicBezTo>
                    <a:pt x="12747" y="1740"/>
                    <a:pt x="12722" y="1694"/>
                    <a:pt x="12673" y="1694"/>
                  </a:cubicBezTo>
                  <a:cubicBezTo>
                    <a:pt x="12661" y="1694"/>
                    <a:pt x="12648" y="1697"/>
                    <a:pt x="12633" y="1703"/>
                  </a:cubicBezTo>
                  <a:cubicBezTo>
                    <a:pt x="12633" y="1715"/>
                    <a:pt x="12633" y="1715"/>
                    <a:pt x="12621" y="1727"/>
                  </a:cubicBezTo>
                  <a:lnTo>
                    <a:pt x="12621" y="1715"/>
                  </a:lnTo>
                  <a:lnTo>
                    <a:pt x="12597" y="1739"/>
                  </a:lnTo>
                  <a:cubicBezTo>
                    <a:pt x="12621" y="1703"/>
                    <a:pt x="12609" y="1691"/>
                    <a:pt x="12609" y="1656"/>
                  </a:cubicBezTo>
                  <a:lnTo>
                    <a:pt x="12609" y="1656"/>
                  </a:lnTo>
                  <a:cubicBezTo>
                    <a:pt x="12609" y="1679"/>
                    <a:pt x="12609" y="1679"/>
                    <a:pt x="12586" y="1703"/>
                  </a:cubicBezTo>
                  <a:cubicBezTo>
                    <a:pt x="12570" y="1726"/>
                    <a:pt x="12560" y="1739"/>
                    <a:pt x="12554" y="1739"/>
                  </a:cubicBezTo>
                  <a:cubicBezTo>
                    <a:pt x="12551" y="1739"/>
                    <a:pt x="12550" y="1735"/>
                    <a:pt x="12550" y="1727"/>
                  </a:cubicBezTo>
                  <a:cubicBezTo>
                    <a:pt x="12562" y="1703"/>
                    <a:pt x="12574" y="1715"/>
                    <a:pt x="12574" y="1691"/>
                  </a:cubicBezTo>
                  <a:lnTo>
                    <a:pt x="12574" y="1691"/>
                  </a:lnTo>
                  <a:cubicBezTo>
                    <a:pt x="12574" y="1703"/>
                    <a:pt x="12562" y="1715"/>
                    <a:pt x="12550" y="1715"/>
                  </a:cubicBezTo>
                  <a:cubicBezTo>
                    <a:pt x="12562" y="1691"/>
                    <a:pt x="12550" y="1679"/>
                    <a:pt x="12562" y="1656"/>
                  </a:cubicBezTo>
                  <a:cubicBezTo>
                    <a:pt x="12568" y="1656"/>
                    <a:pt x="12571" y="1658"/>
                    <a:pt x="12571" y="1661"/>
                  </a:cubicBezTo>
                  <a:lnTo>
                    <a:pt x="12571" y="1661"/>
                  </a:lnTo>
                  <a:cubicBezTo>
                    <a:pt x="12576" y="1653"/>
                    <a:pt x="12581" y="1640"/>
                    <a:pt x="12597" y="1632"/>
                  </a:cubicBezTo>
                  <a:lnTo>
                    <a:pt x="12574" y="1632"/>
                  </a:lnTo>
                  <a:cubicBezTo>
                    <a:pt x="12586" y="1608"/>
                    <a:pt x="12597" y="1608"/>
                    <a:pt x="12609" y="1584"/>
                  </a:cubicBezTo>
                  <a:cubicBezTo>
                    <a:pt x="12574" y="1584"/>
                    <a:pt x="12526" y="1632"/>
                    <a:pt x="12502" y="1632"/>
                  </a:cubicBezTo>
                  <a:cubicBezTo>
                    <a:pt x="12513" y="1621"/>
                    <a:pt x="12542" y="1582"/>
                    <a:pt x="12540" y="1582"/>
                  </a:cubicBezTo>
                  <a:lnTo>
                    <a:pt x="12540" y="1582"/>
                  </a:lnTo>
                  <a:cubicBezTo>
                    <a:pt x="12540" y="1582"/>
                    <a:pt x="12539" y="1583"/>
                    <a:pt x="12538" y="1584"/>
                  </a:cubicBezTo>
                  <a:cubicBezTo>
                    <a:pt x="12538" y="1580"/>
                    <a:pt x="12536" y="1579"/>
                    <a:pt x="12533" y="1579"/>
                  </a:cubicBezTo>
                  <a:cubicBezTo>
                    <a:pt x="12522" y="1579"/>
                    <a:pt x="12497" y="1595"/>
                    <a:pt x="12478" y="1608"/>
                  </a:cubicBezTo>
                  <a:lnTo>
                    <a:pt x="12478" y="1608"/>
                  </a:lnTo>
                  <a:cubicBezTo>
                    <a:pt x="12442" y="1560"/>
                    <a:pt x="12407" y="1524"/>
                    <a:pt x="12395" y="1453"/>
                  </a:cubicBezTo>
                  <a:lnTo>
                    <a:pt x="12347" y="1489"/>
                  </a:lnTo>
                  <a:lnTo>
                    <a:pt x="12359" y="1453"/>
                  </a:lnTo>
                  <a:cubicBezTo>
                    <a:pt x="12336" y="1382"/>
                    <a:pt x="12276" y="1394"/>
                    <a:pt x="12228" y="1382"/>
                  </a:cubicBezTo>
                  <a:cubicBezTo>
                    <a:pt x="12205" y="1370"/>
                    <a:pt x="12240" y="1334"/>
                    <a:pt x="12240" y="1322"/>
                  </a:cubicBezTo>
                  <a:cubicBezTo>
                    <a:pt x="12235" y="1314"/>
                    <a:pt x="12228" y="1311"/>
                    <a:pt x="12220" y="1311"/>
                  </a:cubicBezTo>
                  <a:cubicBezTo>
                    <a:pt x="12198" y="1311"/>
                    <a:pt x="12169" y="1336"/>
                    <a:pt x="12143" y="1336"/>
                  </a:cubicBezTo>
                  <a:cubicBezTo>
                    <a:pt x="12140" y="1336"/>
                    <a:pt x="12136" y="1335"/>
                    <a:pt x="12133" y="1334"/>
                  </a:cubicBezTo>
                  <a:cubicBezTo>
                    <a:pt x="12145" y="1322"/>
                    <a:pt x="12181" y="1286"/>
                    <a:pt x="12181" y="1275"/>
                  </a:cubicBezTo>
                  <a:lnTo>
                    <a:pt x="12181" y="1275"/>
                  </a:lnTo>
                  <a:cubicBezTo>
                    <a:pt x="12161" y="1284"/>
                    <a:pt x="12150" y="1302"/>
                    <a:pt x="12146" y="1302"/>
                  </a:cubicBezTo>
                  <a:cubicBezTo>
                    <a:pt x="12145" y="1302"/>
                    <a:pt x="12145" y="1301"/>
                    <a:pt x="12145" y="1298"/>
                  </a:cubicBezTo>
                  <a:lnTo>
                    <a:pt x="12157" y="1286"/>
                  </a:lnTo>
                  <a:cubicBezTo>
                    <a:pt x="12169" y="1251"/>
                    <a:pt x="12145" y="1275"/>
                    <a:pt x="12133" y="1251"/>
                  </a:cubicBezTo>
                  <a:cubicBezTo>
                    <a:pt x="12128" y="1248"/>
                    <a:pt x="12121" y="1246"/>
                    <a:pt x="12112" y="1246"/>
                  </a:cubicBezTo>
                  <a:cubicBezTo>
                    <a:pt x="12086" y="1246"/>
                    <a:pt x="12048" y="1262"/>
                    <a:pt x="12002" y="1298"/>
                  </a:cubicBezTo>
                  <a:cubicBezTo>
                    <a:pt x="11978" y="1275"/>
                    <a:pt x="12038" y="1239"/>
                    <a:pt x="12038" y="1227"/>
                  </a:cubicBezTo>
                  <a:cubicBezTo>
                    <a:pt x="12042" y="1238"/>
                    <a:pt x="12045" y="1242"/>
                    <a:pt x="12049" y="1242"/>
                  </a:cubicBezTo>
                  <a:cubicBezTo>
                    <a:pt x="12057" y="1242"/>
                    <a:pt x="12065" y="1223"/>
                    <a:pt x="12074" y="1215"/>
                  </a:cubicBezTo>
                  <a:lnTo>
                    <a:pt x="12074" y="1215"/>
                  </a:lnTo>
                  <a:cubicBezTo>
                    <a:pt x="12070" y="1219"/>
                    <a:pt x="12064" y="1222"/>
                    <a:pt x="12060" y="1222"/>
                  </a:cubicBezTo>
                  <a:cubicBezTo>
                    <a:pt x="12051" y="1222"/>
                    <a:pt x="12046" y="1211"/>
                    <a:pt x="12062" y="1179"/>
                  </a:cubicBezTo>
                  <a:cubicBezTo>
                    <a:pt x="12056" y="1179"/>
                    <a:pt x="12050" y="1176"/>
                    <a:pt x="12042" y="1176"/>
                  </a:cubicBezTo>
                  <a:cubicBezTo>
                    <a:pt x="12035" y="1176"/>
                    <a:pt x="12026" y="1179"/>
                    <a:pt x="12014" y="1191"/>
                  </a:cubicBezTo>
                  <a:lnTo>
                    <a:pt x="12014" y="1191"/>
                  </a:lnTo>
                  <a:cubicBezTo>
                    <a:pt x="12016" y="1189"/>
                    <a:pt x="12018" y="1188"/>
                    <a:pt x="12020" y="1188"/>
                  </a:cubicBezTo>
                  <a:lnTo>
                    <a:pt x="12020" y="1188"/>
                  </a:lnTo>
                  <a:cubicBezTo>
                    <a:pt x="12025" y="1188"/>
                    <a:pt x="12021" y="1205"/>
                    <a:pt x="12002" y="1215"/>
                  </a:cubicBezTo>
                  <a:cubicBezTo>
                    <a:pt x="12002" y="1203"/>
                    <a:pt x="11966" y="1191"/>
                    <a:pt x="12002" y="1156"/>
                  </a:cubicBezTo>
                  <a:cubicBezTo>
                    <a:pt x="11931" y="1120"/>
                    <a:pt x="11871" y="1072"/>
                    <a:pt x="11812" y="1036"/>
                  </a:cubicBezTo>
                  <a:cubicBezTo>
                    <a:pt x="11788" y="1048"/>
                    <a:pt x="11812" y="1048"/>
                    <a:pt x="11800" y="1060"/>
                  </a:cubicBezTo>
                  <a:cubicBezTo>
                    <a:pt x="11792" y="1065"/>
                    <a:pt x="11788" y="1067"/>
                    <a:pt x="11785" y="1067"/>
                  </a:cubicBezTo>
                  <a:cubicBezTo>
                    <a:pt x="11778" y="1067"/>
                    <a:pt x="11785" y="1053"/>
                    <a:pt x="11778" y="1053"/>
                  </a:cubicBezTo>
                  <a:cubicBezTo>
                    <a:pt x="11776" y="1053"/>
                    <a:pt x="11772" y="1055"/>
                    <a:pt x="11764" y="1060"/>
                  </a:cubicBezTo>
                  <a:lnTo>
                    <a:pt x="11788" y="1036"/>
                  </a:lnTo>
                  <a:cubicBezTo>
                    <a:pt x="11785" y="1031"/>
                    <a:pt x="11780" y="1028"/>
                    <a:pt x="11774" y="1028"/>
                  </a:cubicBezTo>
                  <a:cubicBezTo>
                    <a:pt x="11754" y="1028"/>
                    <a:pt x="11720" y="1051"/>
                    <a:pt x="11693" y="1060"/>
                  </a:cubicBezTo>
                  <a:cubicBezTo>
                    <a:pt x="11716" y="1036"/>
                    <a:pt x="11693" y="1036"/>
                    <a:pt x="11716" y="1025"/>
                  </a:cubicBezTo>
                  <a:cubicBezTo>
                    <a:pt x="11705" y="1025"/>
                    <a:pt x="11765" y="903"/>
                    <a:pt x="11756" y="903"/>
                  </a:cubicBezTo>
                  <a:lnTo>
                    <a:pt x="11756" y="903"/>
                  </a:lnTo>
                  <a:cubicBezTo>
                    <a:pt x="11755" y="903"/>
                    <a:pt x="11754" y="904"/>
                    <a:pt x="11752" y="905"/>
                  </a:cubicBezTo>
                  <a:lnTo>
                    <a:pt x="11681" y="1036"/>
                  </a:lnTo>
                  <a:cubicBezTo>
                    <a:pt x="11681" y="1042"/>
                    <a:pt x="11678" y="1042"/>
                    <a:pt x="11675" y="1042"/>
                  </a:cubicBezTo>
                  <a:cubicBezTo>
                    <a:pt x="11672" y="1042"/>
                    <a:pt x="11669" y="1042"/>
                    <a:pt x="11669" y="1048"/>
                  </a:cubicBezTo>
                  <a:cubicBezTo>
                    <a:pt x="11669" y="1013"/>
                    <a:pt x="11681" y="977"/>
                    <a:pt x="11681" y="977"/>
                  </a:cubicBezTo>
                  <a:cubicBezTo>
                    <a:pt x="11687" y="959"/>
                    <a:pt x="11693" y="953"/>
                    <a:pt x="11697" y="953"/>
                  </a:cubicBezTo>
                  <a:cubicBezTo>
                    <a:pt x="11702" y="953"/>
                    <a:pt x="11705" y="959"/>
                    <a:pt x="11705" y="965"/>
                  </a:cubicBezTo>
                  <a:cubicBezTo>
                    <a:pt x="11740" y="917"/>
                    <a:pt x="11705" y="917"/>
                    <a:pt x="11740" y="870"/>
                  </a:cubicBezTo>
                  <a:lnTo>
                    <a:pt x="11740" y="870"/>
                  </a:lnTo>
                  <a:cubicBezTo>
                    <a:pt x="11728" y="870"/>
                    <a:pt x="11728" y="905"/>
                    <a:pt x="11705" y="917"/>
                  </a:cubicBezTo>
                  <a:cubicBezTo>
                    <a:pt x="11688" y="926"/>
                    <a:pt x="11672" y="945"/>
                    <a:pt x="11663" y="945"/>
                  </a:cubicBezTo>
                  <a:cubicBezTo>
                    <a:pt x="11659" y="945"/>
                    <a:pt x="11657" y="941"/>
                    <a:pt x="11657" y="929"/>
                  </a:cubicBezTo>
                  <a:lnTo>
                    <a:pt x="11609" y="965"/>
                  </a:lnTo>
                  <a:cubicBezTo>
                    <a:pt x="11621" y="947"/>
                    <a:pt x="11618" y="944"/>
                    <a:pt x="11612" y="944"/>
                  </a:cubicBezTo>
                  <a:cubicBezTo>
                    <a:pt x="11609" y="944"/>
                    <a:pt x="11606" y="945"/>
                    <a:pt x="11603" y="945"/>
                  </a:cubicBezTo>
                  <a:cubicBezTo>
                    <a:pt x="11600" y="945"/>
                    <a:pt x="11597" y="944"/>
                    <a:pt x="11597" y="941"/>
                  </a:cubicBezTo>
                  <a:lnTo>
                    <a:pt x="11621" y="917"/>
                  </a:lnTo>
                  <a:cubicBezTo>
                    <a:pt x="11609" y="917"/>
                    <a:pt x="11609" y="905"/>
                    <a:pt x="11609" y="882"/>
                  </a:cubicBezTo>
                  <a:cubicBezTo>
                    <a:pt x="11616" y="871"/>
                    <a:pt x="11620" y="868"/>
                    <a:pt x="11623" y="868"/>
                  </a:cubicBezTo>
                  <a:cubicBezTo>
                    <a:pt x="11626" y="868"/>
                    <a:pt x="11626" y="877"/>
                    <a:pt x="11628" y="877"/>
                  </a:cubicBezTo>
                  <a:cubicBezTo>
                    <a:pt x="11629" y="877"/>
                    <a:pt x="11630" y="875"/>
                    <a:pt x="11633" y="870"/>
                  </a:cubicBezTo>
                  <a:lnTo>
                    <a:pt x="11633" y="846"/>
                  </a:lnTo>
                  <a:cubicBezTo>
                    <a:pt x="11621" y="870"/>
                    <a:pt x="11597" y="882"/>
                    <a:pt x="11597" y="905"/>
                  </a:cubicBezTo>
                  <a:cubicBezTo>
                    <a:pt x="11570" y="933"/>
                    <a:pt x="11549" y="961"/>
                    <a:pt x="11530" y="961"/>
                  </a:cubicBezTo>
                  <a:cubicBezTo>
                    <a:pt x="11525" y="961"/>
                    <a:pt x="11519" y="958"/>
                    <a:pt x="11514" y="953"/>
                  </a:cubicBezTo>
                  <a:cubicBezTo>
                    <a:pt x="11526" y="905"/>
                    <a:pt x="11550" y="929"/>
                    <a:pt x="11562" y="882"/>
                  </a:cubicBezTo>
                  <a:cubicBezTo>
                    <a:pt x="11560" y="877"/>
                    <a:pt x="11557" y="875"/>
                    <a:pt x="11554" y="875"/>
                  </a:cubicBezTo>
                  <a:cubicBezTo>
                    <a:pt x="11530" y="875"/>
                    <a:pt x="11472" y="954"/>
                    <a:pt x="11457" y="954"/>
                  </a:cubicBezTo>
                  <a:cubicBezTo>
                    <a:pt x="11456" y="954"/>
                    <a:pt x="11455" y="954"/>
                    <a:pt x="11454" y="953"/>
                  </a:cubicBezTo>
                  <a:cubicBezTo>
                    <a:pt x="11451" y="943"/>
                    <a:pt x="11447" y="940"/>
                    <a:pt x="11442" y="940"/>
                  </a:cubicBezTo>
                  <a:cubicBezTo>
                    <a:pt x="11431" y="940"/>
                    <a:pt x="11417" y="955"/>
                    <a:pt x="11403" y="955"/>
                  </a:cubicBezTo>
                  <a:cubicBezTo>
                    <a:pt x="11400" y="955"/>
                    <a:pt x="11398" y="954"/>
                    <a:pt x="11395" y="953"/>
                  </a:cubicBezTo>
                  <a:cubicBezTo>
                    <a:pt x="11419" y="929"/>
                    <a:pt x="11395" y="917"/>
                    <a:pt x="11407" y="882"/>
                  </a:cubicBezTo>
                  <a:lnTo>
                    <a:pt x="11431" y="858"/>
                  </a:lnTo>
                  <a:lnTo>
                    <a:pt x="11431" y="858"/>
                  </a:lnTo>
                  <a:cubicBezTo>
                    <a:pt x="11428" y="860"/>
                    <a:pt x="11427" y="861"/>
                    <a:pt x="11425" y="861"/>
                  </a:cubicBezTo>
                  <a:cubicBezTo>
                    <a:pt x="11422" y="861"/>
                    <a:pt x="11422" y="857"/>
                    <a:pt x="11425" y="851"/>
                  </a:cubicBezTo>
                  <a:lnTo>
                    <a:pt x="11425" y="851"/>
                  </a:lnTo>
                  <a:cubicBezTo>
                    <a:pt x="11418" y="854"/>
                    <a:pt x="11412" y="855"/>
                    <a:pt x="11405" y="855"/>
                  </a:cubicBezTo>
                  <a:cubicBezTo>
                    <a:pt x="11399" y="855"/>
                    <a:pt x="11392" y="854"/>
                    <a:pt x="11384" y="854"/>
                  </a:cubicBezTo>
                  <a:cubicBezTo>
                    <a:pt x="11376" y="854"/>
                    <a:pt x="11368" y="855"/>
                    <a:pt x="11359" y="858"/>
                  </a:cubicBezTo>
                  <a:lnTo>
                    <a:pt x="11347" y="894"/>
                  </a:lnTo>
                  <a:cubicBezTo>
                    <a:pt x="11339" y="894"/>
                    <a:pt x="11321" y="899"/>
                    <a:pt x="11309" y="899"/>
                  </a:cubicBezTo>
                  <a:cubicBezTo>
                    <a:pt x="11304" y="899"/>
                    <a:pt x="11300" y="898"/>
                    <a:pt x="11300" y="894"/>
                  </a:cubicBezTo>
                  <a:cubicBezTo>
                    <a:pt x="11276" y="894"/>
                    <a:pt x="11264" y="917"/>
                    <a:pt x="11228" y="953"/>
                  </a:cubicBezTo>
                  <a:cubicBezTo>
                    <a:pt x="11228" y="917"/>
                    <a:pt x="11252" y="882"/>
                    <a:pt x="11276" y="846"/>
                  </a:cubicBezTo>
                  <a:cubicBezTo>
                    <a:pt x="11276" y="870"/>
                    <a:pt x="11288" y="858"/>
                    <a:pt x="11288" y="882"/>
                  </a:cubicBezTo>
                  <a:cubicBezTo>
                    <a:pt x="11317" y="862"/>
                    <a:pt x="11361" y="828"/>
                    <a:pt x="11383" y="828"/>
                  </a:cubicBezTo>
                  <a:cubicBezTo>
                    <a:pt x="11389" y="828"/>
                    <a:pt x="11393" y="829"/>
                    <a:pt x="11395" y="834"/>
                  </a:cubicBezTo>
                  <a:cubicBezTo>
                    <a:pt x="11417" y="808"/>
                    <a:pt x="11421" y="801"/>
                    <a:pt x="11418" y="801"/>
                  </a:cubicBezTo>
                  <a:lnTo>
                    <a:pt x="11418" y="801"/>
                  </a:lnTo>
                  <a:cubicBezTo>
                    <a:pt x="11414" y="801"/>
                    <a:pt x="11401" y="809"/>
                    <a:pt x="11392" y="809"/>
                  </a:cubicBezTo>
                  <a:cubicBezTo>
                    <a:pt x="11387" y="809"/>
                    <a:pt x="11383" y="806"/>
                    <a:pt x="11383" y="798"/>
                  </a:cubicBezTo>
                  <a:cubicBezTo>
                    <a:pt x="11387" y="795"/>
                    <a:pt x="11392" y="792"/>
                    <a:pt x="11398" y="789"/>
                  </a:cubicBezTo>
                  <a:lnTo>
                    <a:pt x="11398" y="789"/>
                  </a:lnTo>
                  <a:cubicBezTo>
                    <a:pt x="11398" y="790"/>
                    <a:pt x="11399" y="791"/>
                    <a:pt x="11401" y="791"/>
                  </a:cubicBezTo>
                  <a:cubicBezTo>
                    <a:pt x="11405" y="791"/>
                    <a:pt x="11410" y="786"/>
                    <a:pt x="11416" y="779"/>
                  </a:cubicBezTo>
                  <a:lnTo>
                    <a:pt x="11416" y="779"/>
                  </a:lnTo>
                  <a:cubicBezTo>
                    <a:pt x="11409" y="783"/>
                    <a:pt x="11403" y="786"/>
                    <a:pt x="11398" y="789"/>
                  </a:cubicBezTo>
                  <a:lnTo>
                    <a:pt x="11398" y="789"/>
                  </a:lnTo>
                  <a:cubicBezTo>
                    <a:pt x="11396" y="787"/>
                    <a:pt x="11395" y="782"/>
                    <a:pt x="11395" y="775"/>
                  </a:cubicBezTo>
                  <a:cubicBezTo>
                    <a:pt x="11393" y="775"/>
                    <a:pt x="11392" y="776"/>
                    <a:pt x="11390" y="776"/>
                  </a:cubicBezTo>
                  <a:cubicBezTo>
                    <a:pt x="11375" y="776"/>
                    <a:pt x="11394" y="715"/>
                    <a:pt x="11383" y="715"/>
                  </a:cubicBezTo>
                  <a:lnTo>
                    <a:pt x="11383" y="715"/>
                  </a:lnTo>
                  <a:cubicBezTo>
                    <a:pt x="11363" y="735"/>
                    <a:pt x="11335" y="780"/>
                    <a:pt x="11319" y="780"/>
                  </a:cubicBezTo>
                  <a:cubicBezTo>
                    <a:pt x="11316" y="780"/>
                    <a:pt x="11314" y="778"/>
                    <a:pt x="11312" y="775"/>
                  </a:cubicBezTo>
                  <a:lnTo>
                    <a:pt x="11347" y="739"/>
                  </a:lnTo>
                  <a:cubicBezTo>
                    <a:pt x="11344" y="735"/>
                    <a:pt x="11340" y="734"/>
                    <a:pt x="11337" y="734"/>
                  </a:cubicBezTo>
                  <a:cubicBezTo>
                    <a:pt x="11318" y="734"/>
                    <a:pt x="11300" y="776"/>
                    <a:pt x="11281" y="776"/>
                  </a:cubicBezTo>
                  <a:cubicBezTo>
                    <a:pt x="11280" y="776"/>
                    <a:pt x="11278" y="775"/>
                    <a:pt x="11276" y="775"/>
                  </a:cubicBezTo>
                  <a:cubicBezTo>
                    <a:pt x="11276" y="786"/>
                    <a:pt x="11240" y="822"/>
                    <a:pt x="11264" y="822"/>
                  </a:cubicBezTo>
                  <a:cubicBezTo>
                    <a:pt x="11252" y="834"/>
                    <a:pt x="11240" y="840"/>
                    <a:pt x="11231" y="840"/>
                  </a:cubicBezTo>
                  <a:cubicBezTo>
                    <a:pt x="11222" y="840"/>
                    <a:pt x="11216" y="834"/>
                    <a:pt x="11216" y="822"/>
                  </a:cubicBezTo>
                  <a:cubicBezTo>
                    <a:pt x="11204" y="822"/>
                    <a:pt x="11204" y="834"/>
                    <a:pt x="11193" y="846"/>
                  </a:cubicBezTo>
                  <a:cubicBezTo>
                    <a:pt x="11193" y="862"/>
                    <a:pt x="11198" y="866"/>
                    <a:pt x="11204" y="866"/>
                  </a:cubicBezTo>
                  <a:cubicBezTo>
                    <a:pt x="11210" y="866"/>
                    <a:pt x="11217" y="862"/>
                    <a:pt x="11221" y="862"/>
                  </a:cubicBezTo>
                  <a:cubicBezTo>
                    <a:pt x="11224" y="862"/>
                    <a:pt x="11224" y="866"/>
                    <a:pt x="11216" y="882"/>
                  </a:cubicBezTo>
                  <a:lnTo>
                    <a:pt x="11252" y="846"/>
                  </a:lnTo>
                  <a:lnTo>
                    <a:pt x="11252" y="846"/>
                  </a:lnTo>
                  <a:cubicBezTo>
                    <a:pt x="11264" y="870"/>
                    <a:pt x="11240" y="905"/>
                    <a:pt x="11228" y="917"/>
                  </a:cubicBezTo>
                  <a:cubicBezTo>
                    <a:pt x="11218" y="938"/>
                    <a:pt x="11213" y="945"/>
                    <a:pt x="11212" y="945"/>
                  </a:cubicBezTo>
                  <a:cubicBezTo>
                    <a:pt x="11209" y="945"/>
                    <a:pt x="11213" y="927"/>
                    <a:pt x="11207" y="927"/>
                  </a:cubicBezTo>
                  <a:cubicBezTo>
                    <a:pt x="11205" y="927"/>
                    <a:pt x="11200" y="931"/>
                    <a:pt x="11193" y="941"/>
                  </a:cubicBezTo>
                  <a:lnTo>
                    <a:pt x="11204" y="941"/>
                  </a:lnTo>
                  <a:cubicBezTo>
                    <a:pt x="11191" y="968"/>
                    <a:pt x="11178" y="976"/>
                    <a:pt x="11169" y="976"/>
                  </a:cubicBezTo>
                  <a:cubicBezTo>
                    <a:pt x="11162" y="976"/>
                    <a:pt x="11157" y="970"/>
                    <a:pt x="11157" y="965"/>
                  </a:cubicBezTo>
                  <a:cubicBezTo>
                    <a:pt x="11157" y="941"/>
                    <a:pt x="11145" y="917"/>
                    <a:pt x="11157" y="894"/>
                  </a:cubicBezTo>
                  <a:lnTo>
                    <a:pt x="11193" y="882"/>
                  </a:lnTo>
                  <a:cubicBezTo>
                    <a:pt x="11193" y="875"/>
                    <a:pt x="11190" y="873"/>
                    <a:pt x="11186" y="873"/>
                  </a:cubicBezTo>
                  <a:cubicBezTo>
                    <a:pt x="11178" y="873"/>
                    <a:pt x="11162" y="884"/>
                    <a:pt x="11152" y="884"/>
                  </a:cubicBezTo>
                  <a:cubicBezTo>
                    <a:pt x="11149" y="884"/>
                    <a:pt x="11147" y="883"/>
                    <a:pt x="11145" y="882"/>
                  </a:cubicBezTo>
                  <a:cubicBezTo>
                    <a:pt x="11145" y="882"/>
                    <a:pt x="11145" y="870"/>
                    <a:pt x="11145" y="858"/>
                  </a:cubicBezTo>
                  <a:cubicBezTo>
                    <a:pt x="11145" y="858"/>
                    <a:pt x="11134" y="863"/>
                    <a:pt x="11124" y="863"/>
                  </a:cubicBezTo>
                  <a:cubicBezTo>
                    <a:pt x="11118" y="863"/>
                    <a:pt x="11113" y="862"/>
                    <a:pt x="11109" y="858"/>
                  </a:cubicBezTo>
                  <a:lnTo>
                    <a:pt x="11097" y="882"/>
                  </a:lnTo>
                  <a:lnTo>
                    <a:pt x="11109" y="870"/>
                  </a:lnTo>
                  <a:lnTo>
                    <a:pt x="11109" y="870"/>
                  </a:lnTo>
                  <a:cubicBezTo>
                    <a:pt x="11121" y="870"/>
                    <a:pt x="11121" y="894"/>
                    <a:pt x="11097" y="917"/>
                  </a:cubicBezTo>
                  <a:cubicBezTo>
                    <a:pt x="11095" y="918"/>
                    <a:pt x="11093" y="919"/>
                    <a:pt x="11092" y="919"/>
                  </a:cubicBezTo>
                  <a:cubicBezTo>
                    <a:pt x="11078" y="919"/>
                    <a:pt x="11098" y="867"/>
                    <a:pt x="11109" y="834"/>
                  </a:cubicBezTo>
                  <a:cubicBezTo>
                    <a:pt x="11116" y="824"/>
                    <a:pt x="11120" y="821"/>
                    <a:pt x="11122" y="821"/>
                  </a:cubicBezTo>
                  <a:cubicBezTo>
                    <a:pt x="11128" y="821"/>
                    <a:pt x="11128" y="836"/>
                    <a:pt x="11138" y="836"/>
                  </a:cubicBezTo>
                  <a:cubicBezTo>
                    <a:pt x="11140" y="836"/>
                    <a:pt x="11142" y="835"/>
                    <a:pt x="11145" y="834"/>
                  </a:cubicBezTo>
                  <a:cubicBezTo>
                    <a:pt x="11157" y="786"/>
                    <a:pt x="11121" y="822"/>
                    <a:pt x="11121" y="786"/>
                  </a:cubicBezTo>
                  <a:cubicBezTo>
                    <a:pt x="11133" y="771"/>
                    <a:pt x="11140" y="767"/>
                    <a:pt x="11144" y="767"/>
                  </a:cubicBezTo>
                  <a:cubicBezTo>
                    <a:pt x="11148" y="767"/>
                    <a:pt x="11151" y="771"/>
                    <a:pt x="11154" y="771"/>
                  </a:cubicBezTo>
                  <a:cubicBezTo>
                    <a:pt x="11157" y="771"/>
                    <a:pt x="11161" y="767"/>
                    <a:pt x="11169" y="751"/>
                  </a:cubicBezTo>
                  <a:cubicBezTo>
                    <a:pt x="11167" y="749"/>
                    <a:pt x="11165" y="748"/>
                    <a:pt x="11163" y="748"/>
                  </a:cubicBezTo>
                  <a:cubicBezTo>
                    <a:pt x="11156" y="748"/>
                    <a:pt x="11149" y="759"/>
                    <a:pt x="11142" y="759"/>
                  </a:cubicBezTo>
                  <a:cubicBezTo>
                    <a:pt x="11139" y="759"/>
                    <a:pt x="11136" y="757"/>
                    <a:pt x="11133" y="751"/>
                  </a:cubicBezTo>
                  <a:cubicBezTo>
                    <a:pt x="11145" y="727"/>
                    <a:pt x="11157" y="727"/>
                    <a:pt x="11181" y="703"/>
                  </a:cubicBezTo>
                  <a:lnTo>
                    <a:pt x="11169" y="681"/>
                  </a:lnTo>
                  <a:lnTo>
                    <a:pt x="11169" y="681"/>
                  </a:lnTo>
                  <a:cubicBezTo>
                    <a:pt x="11166" y="685"/>
                    <a:pt x="11161" y="689"/>
                    <a:pt x="11157" y="691"/>
                  </a:cubicBezTo>
                  <a:lnTo>
                    <a:pt x="11145" y="667"/>
                  </a:lnTo>
                  <a:cubicBezTo>
                    <a:pt x="11157" y="644"/>
                    <a:pt x="11193" y="632"/>
                    <a:pt x="11193" y="596"/>
                  </a:cubicBezTo>
                  <a:lnTo>
                    <a:pt x="11193" y="596"/>
                  </a:lnTo>
                  <a:lnTo>
                    <a:pt x="11169" y="608"/>
                  </a:lnTo>
                  <a:cubicBezTo>
                    <a:pt x="11157" y="620"/>
                    <a:pt x="11169" y="632"/>
                    <a:pt x="11145" y="655"/>
                  </a:cubicBezTo>
                  <a:cubicBezTo>
                    <a:pt x="11145" y="652"/>
                    <a:pt x="11144" y="651"/>
                    <a:pt x="11143" y="651"/>
                  </a:cubicBezTo>
                  <a:cubicBezTo>
                    <a:pt x="11135" y="651"/>
                    <a:pt x="11106" y="705"/>
                    <a:pt x="11085" y="715"/>
                  </a:cubicBezTo>
                  <a:cubicBezTo>
                    <a:pt x="11073" y="715"/>
                    <a:pt x="11073" y="703"/>
                    <a:pt x="11073" y="691"/>
                  </a:cubicBezTo>
                  <a:cubicBezTo>
                    <a:pt x="11038" y="727"/>
                    <a:pt x="11014" y="703"/>
                    <a:pt x="10966" y="739"/>
                  </a:cubicBezTo>
                  <a:cubicBezTo>
                    <a:pt x="10990" y="715"/>
                    <a:pt x="10990" y="691"/>
                    <a:pt x="11002" y="655"/>
                  </a:cubicBezTo>
                  <a:cubicBezTo>
                    <a:pt x="11003" y="657"/>
                    <a:pt x="11005" y="657"/>
                    <a:pt x="11006" y="657"/>
                  </a:cubicBezTo>
                  <a:cubicBezTo>
                    <a:pt x="11019" y="657"/>
                    <a:pt x="11039" y="616"/>
                    <a:pt x="11050" y="584"/>
                  </a:cubicBezTo>
                  <a:lnTo>
                    <a:pt x="11050" y="584"/>
                  </a:lnTo>
                  <a:cubicBezTo>
                    <a:pt x="11038" y="584"/>
                    <a:pt x="11014" y="632"/>
                    <a:pt x="11014" y="644"/>
                  </a:cubicBezTo>
                  <a:cubicBezTo>
                    <a:pt x="11012" y="639"/>
                    <a:pt x="11009" y="638"/>
                    <a:pt x="11007" y="638"/>
                  </a:cubicBezTo>
                  <a:cubicBezTo>
                    <a:pt x="10999" y="638"/>
                    <a:pt x="10990" y="651"/>
                    <a:pt x="10984" y="651"/>
                  </a:cubicBezTo>
                  <a:cubicBezTo>
                    <a:pt x="10980" y="651"/>
                    <a:pt x="10978" y="646"/>
                    <a:pt x="10978" y="632"/>
                  </a:cubicBezTo>
                  <a:cubicBezTo>
                    <a:pt x="10978" y="620"/>
                    <a:pt x="11014" y="596"/>
                    <a:pt x="11014" y="572"/>
                  </a:cubicBezTo>
                  <a:cubicBezTo>
                    <a:pt x="11013" y="571"/>
                    <a:pt x="11012" y="571"/>
                    <a:pt x="11011" y="571"/>
                  </a:cubicBezTo>
                  <a:cubicBezTo>
                    <a:pt x="11002" y="571"/>
                    <a:pt x="10992" y="613"/>
                    <a:pt x="10976" y="613"/>
                  </a:cubicBezTo>
                  <a:cubicBezTo>
                    <a:pt x="10973" y="613"/>
                    <a:pt x="10970" y="611"/>
                    <a:pt x="10966" y="608"/>
                  </a:cubicBezTo>
                  <a:cubicBezTo>
                    <a:pt x="10978" y="608"/>
                    <a:pt x="10978" y="596"/>
                    <a:pt x="10978" y="596"/>
                  </a:cubicBezTo>
                  <a:cubicBezTo>
                    <a:pt x="10978" y="589"/>
                    <a:pt x="10976" y="586"/>
                    <a:pt x="10973" y="586"/>
                  </a:cubicBezTo>
                  <a:cubicBezTo>
                    <a:pt x="10965" y="586"/>
                    <a:pt x="10951" y="603"/>
                    <a:pt x="10943" y="620"/>
                  </a:cubicBezTo>
                  <a:cubicBezTo>
                    <a:pt x="10966" y="548"/>
                    <a:pt x="10907" y="608"/>
                    <a:pt x="10943" y="548"/>
                  </a:cubicBezTo>
                  <a:cubicBezTo>
                    <a:pt x="10907" y="548"/>
                    <a:pt x="10931" y="584"/>
                    <a:pt x="10919" y="608"/>
                  </a:cubicBezTo>
                  <a:cubicBezTo>
                    <a:pt x="10914" y="610"/>
                    <a:pt x="10910" y="611"/>
                    <a:pt x="10906" y="611"/>
                  </a:cubicBezTo>
                  <a:cubicBezTo>
                    <a:pt x="10891" y="611"/>
                    <a:pt x="10883" y="594"/>
                    <a:pt x="10883" y="584"/>
                  </a:cubicBezTo>
                  <a:cubicBezTo>
                    <a:pt x="10891" y="584"/>
                    <a:pt x="10899" y="579"/>
                    <a:pt x="10903" y="579"/>
                  </a:cubicBezTo>
                  <a:cubicBezTo>
                    <a:pt x="10905" y="579"/>
                    <a:pt x="10907" y="580"/>
                    <a:pt x="10907" y="584"/>
                  </a:cubicBezTo>
                  <a:lnTo>
                    <a:pt x="10919" y="536"/>
                  </a:lnTo>
                  <a:cubicBezTo>
                    <a:pt x="10917" y="529"/>
                    <a:pt x="10914" y="526"/>
                    <a:pt x="10911" y="526"/>
                  </a:cubicBezTo>
                  <a:cubicBezTo>
                    <a:pt x="10896" y="526"/>
                    <a:pt x="10870" y="583"/>
                    <a:pt x="10855" y="583"/>
                  </a:cubicBezTo>
                  <a:cubicBezTo>
                    <a:pt x="10852" y="583"/>
                    <a:pt x="10849" y="580"/>
                    <a:pt x="10847" y="572"/>
                  </a:cubicBezTo>
                  <a:cubicBezTo>
                    <a:pt x="10871" y="560"/>
                    <a:pt x="10859" y="536"/>
                    <a:pt x="10883" y="513"/>
                  </a:cubicBezTo>
                  <a:lnTo>
                    <a:pt x="10883" y="513"/>
                  </a:lnTo>
                  <a:cubicBezTo>
                    <a:pt x="10880" y="516"/>
                    <a:pt x="10877" y="516"/>
                    <a:pt x="10874" y="516"/>
                  </a:cubicBezTo>
                  <a:cubicBezTo>
                    <a:pt x="10871" y="516"/>
                    <a:pt x="10869" y="516"/>
                    <a:pt x="10867" y="516"/>
                  </a:cubicBezTo>
                  <a:cubicBezTo>
                    <a:pt x="10862" y="516"/>
                    <a:pt x="10859" y="519"/>
                    <a:pt x="10859" y="536"/>
                  </a:cubicBezTo>
                  <a:cubicBezTo>
                    <a:pt x="10847" y="536"/>
                    <a:pt x="10847" y="524"/>
                    <a:pt x="10847" y="513"/>
                  </a:cubicBezTo>
                  <a:cubicBezTo>
                    <a:pt x="10823" y="524"/>
                    <a:pt x="10812" y="524"/>
                    <a:pt x="10788" y="548"/>
                  </a:cubicBezTo>
                  <a:cubicBezTo>
                    <a:pt x="10776" y="536"/>
                    <a:pt x="10776" y="501"/>
                    <a:pt x="10776" y="489"/>
                  </a:cubicBezTo>
                  <a:cubicBezTo>
                    <a:pt x="10773" y="490"/>
                    <a:pt x="10770" y="490"/>
                    <a:pt x="10768" y="490"/>
                  </a:cubicBezTo>
                  <a:cubicBezTo>
                    <a:pt x="10743" y="490"/>
                    <a:pt x="10729" y="448"/>
                    <a:pt x="10699" y="448"/>
                  </a:cubicBezTo>
                  <a:cubicBezTo>
                    <a:pt x="10694" y="448"/>
                    <a:pt x="10687" y="450"/>
                    <a:pt x="10681" y="453"/>
                  </a:cubicBezTo>
                  <a:cubicBezTo>
                    <a:pt x="10678" y="450"/>
                    <a:pt x="10675" y="449"/>
                    <a:pt x="10673" y="449"/>
                  </a:cubicBezTo>
                  <a:cubicBezTo>
                    <a:pt x="10660" y="449"/>
                    <a:pt x="10665" y="502"/>
                    <a:pt x="10649" y="502"/>
                  </a:cubicBezTo>
                  <a:cubicBezTo>
                    <a:pt x="10648" y="502"/>
                    <a:pt x="10646" y="501"/>
                    <a:pt x="10645" y="501"/>
                  </a:cubicBezTo>
                  <a:cubicBezTo>
                    <a:pt x="10669" y="453"/>
                    <a:pt x="10645" y="453"/>
                    <a:pt x="10645" y="429"/>
                  </a:cubicBezTo>
                  <a:cubicBezTo>
                    <a:pt x="10636" y="412"/>
                    <a:pt x="10625" y="409"/>
                    <a:pt x="10613" y="409"/>
                  </a:cubicBezTo>
                  <a:cubicBezTo>
                    <a:pt x="10605" y="409"/>
                    <a:pt x="10597" y="410"/>
                    <a:pt x="10590" y="410"/>
                  </a:cubicBezTo>
                  <a:cubicBezTo>
                    <a:pt x="10577" y="410"/>
                    <a:pt x="10566" y="406"/>
                    <a:pt x="10562" y="382"/>
                  </a:cubicBezTo>
                  <a:cubicBezTo>
                    <a:pt x="10562" y="382"/>
                    <a:pt x="10573" y="370"/>
                    <a:pt x="10573" y="370"/>
                  </a:cubicBezTo>
                  <a:cubicBezTo>
                    <a:pt x="10562" y="334"/>
                    <a:pt x="10538" y="346"/>
                    <a:pt x="10514" y="322"/>
                  </a:cubicBezTo>
                  <a:lnTo>
                    <a:pt x="10526" y="322"/>
                  </a:lnTo>
                  <a:cubicBezTo>
                    <a:pt x="10515" y="295"/>
                    <a:pt x="10499" y="288"/>
                    <a:pt x="10482" y="288"/>
                  </a:cubicBezTo>
                  <a:cubicBezTo>
                    <a:pt x="10461" y="288"/>
                    <a:pt x="10438" y="298"/>
                    <a:pt x="10419" y="298"/>
                  </a:cubicBezTo>
                  <a:cubicBezTo>
                    <a:pt x="10419" y="286"/>
                    <a:pt x="10431" y="274"/>
                    <a:pt x="10431" y="263"/>
                  </a:cubicBezTo>
                  <a:cubicBezTo>
                    <a:pt x="10424" y="256"/>
                    <a:pt x="10414" y="246"/>
                    <a:pt x="10400" y="246"/>
                  </a:cubicBezTo>
                  <a:cubicBezTo>
                    <a:pt x="10389" y="246"/>
                    <a:pt x="10375" y="253"/>
                    <a:pt x="10359" y="274"/>
                  </a:cubicBezTo>
                  <a:cubicBezTo>
                    <a:pt x="10359" y="245"/>
                    <a:pt x="10357" y="240"/>
                    <a:pt x="10354" y="240"/>
                  </a:cubicBezTo>
                  <a:cubicBezTo>
                    <a:pt x="10352" y="240"/>
                    <a:pt x="10350" y="241"/>
                    <a:pt x="10348" y="241"/>
                  </a:cubicBezTo>
                  <a:cubicBezTo>
                    <a:pt x="10344" y="241"/>
                    <a:pt x="10340" y="237"/>
                    <a:pt x="10335" y="215"/>
                  </a:cubicBezTo>
                  <a:cubicBezTo>
                    <a:pt x="10335" y="209"/>
                    <a:pt x="10338" y="209"/>
                    <a:pt x="10341" y="209"/>
                  </a:cubicBezTo>
                  <a:cubicBezTo>
                    <a:pt x="10344" y="209"/>
                    <a:pt x="10347" y="209"/>
                    <a:pt x="10347" y="203"/>
                  </a:cubicBezTo>
                  <a:cubicBezTo>
                    <a:pt x="10335" y="179"/>
                    <a:pt x="10323" y="191"/>
                    <a:pt x="10311" y="179"/>
                  </a:cubicBezTo>
                  <a:cubicBezTo>
                    <a:pt x="10283" y="189"/>
                    <a:pt x="10254" y="237"/>
                    <a:pt x="10232" y="237"/>
                  </a:cubicBezTo>
                  <a:cubicBezTo>
                    <a:pt x="10226" y="237"/>
                    <a:pt x="10221" y="234"/>
                    <a:pt x="10216" y="227"/>
                  </a:cubicBezTo>
                  <a:cubicBezTo>
                    <a:pt x="10240" y="155"/>
                    <a:pt x="10240" y="215"/>
                    <a:pt x="10264" y="155"/>
                  </a:cubicBezTo>
                  <a:lnTo>
                    <a:pt x="10264" y="155"/>
                  </a:lnTo>
                  <a:cubicBezTo>
                    <a:pt x="10257" y="162"/>
                    <a:pt x="10250" y="169"/>
                    <a:pt x="10246" y="169"/>
                  </a:cubicBezTo>
                  <a:cubicBezTo>
                    <a:pt x="10242" y="169"/>
                    <a:pt x="10240" y="165"/>
                    <a:pt x="10240" y="155"/>
                  </a:cubicBezTo>
                  <a:cubicBezTo>
                    <a:pt x="10252" y="132"/>
                    <a:pt x="10252" y="143"/>
                    <a:pt x="10264" y="120"/>
                  </a:cubicBezTo>
                  <a:cubicBezTo>
                    <a:pt x="10264" y="117"/>
                    <a:pt x="10263" y="115"/>
                    <a:pt x="10261" y="115"/>
                  </a:cubicBezTo>
                  <a:cubicBezTo>
                    <a:pt x="10251" y="115"/>
                    <a:pt x="10211" y="168"/>
                    <a:pt x="10205" y="168"/>
                  </a:cubicBezTo>
                  <a:cubicBezTo>
                    <a:pt x="10205" y="168"/>
                    <a:pt x="10204" y="168"/>
                    <a:pt x="10204" y="167"/>
                  </a:cubicBezTo>
                  <a:cubicBezTo>
                    <a:pt x="10192" y="191"/>
                    <a:pt x="10192" y="191"/>
                    <a:pt x="10204" y="191"/>
                  </a:cubicBezTo>
                  <a:cubicBezTo>
                    <a:pt x="10197" y="205"/>
                    <a:pt x="10191" y="210"/>
                    <a:pt x="10186" y="210"/>
                  </a:cubicBezTo>
                  <a:cubicBezTo>
                    <a:pt x="10174" y="210"/>
                    <a:pt x="10165" y="189"/>
                    <a:pt x="10151" y="189"/>
                  </a:cubicBezTo>
                  <a:cubicBezTo>
                    <a:pt x="10149" y="189"/>
                    <a:pt x="10147" y="190"/>
                    <a:pt x="10145" y="191"/>
                  </a:cubicBezTo>
                  <a:cubicBezTo>
                    <a:pt x="10145" y="203"/>
                    <a:pt x="10157" y="215"/>
                    <a:pt x="10145" y="251"/>
                  </a:cubicBezTo>
                  <a:cubicBezTo>
                    <a:pt x="10141" y="247"/>
                    <a:pt x="10137" y="245"/>
                    <a:pt x="10132" y="245"/>
                  </a:cubicBezTo>
                  <a:cubicBezTo>
                    <a:pt x="10110" y="245"/>
                    <a:pt x="10081" y="290"/>
                    <a:pt x="10061" y="310"/>
                  </a:cubicBezTo>
                  <a:cubicBezTo>
                    <a:pt x="10050" y="274"/>
                    <a:pt x="10097" y="263"/>
                    <a:pt x="10121" y="203"/>
                  </a:cubicBezTo>
                  <a:cubicBezTo>
                    <a:pt x="10121" y="191"/>
                    <a:pt x="10133" y="143"/>
                    <a:pt x="10145" y="132"/>
                  </a:cubicBezTo>
                  <a:cubicBezTo>
                    <a:pt x="10142" y="126"/>
                    <a:pt x="10138" y="124"/>
                    <a:pt x="10133" y="124"/>
                  </a:cubicBezTo>
                  <a:cubicBezTo>
                    <a:pt x="10116" y="124"/>
                    <a:pt x="10091" y="146"/>
                    <a:pt x="10073" y="155"/>
                  </a:cubicBezTo>
                  <a:lnTo>
                    <a:pt x="10085" y="143"/>
                  </a:lnTo>
                  <a:cubicBezTo>
                    <a:pt x="10083" y="142"/>
                    <a:pt x="10081" y="142"/>
                    <a:pt x="10078" y="142"/>
                  </a:cubicBezTo>
                  <a:cubicBezTo>
                    <a:pt x="10059" y="142"/>
                    <a:pt x="10033" y="167"/>
                    <a:pt x="10016" y="167"/>
                  </a:cubicBezTo>
                  <a:cubicBezTo>
                    <a:pt x="10010" y="167"/>
                    <a:pt x="10005" y="164"/>
                    <a:pt x="10002" y="155"/>
                  </a:cubicBezTo>
                  <a:lnTo>
                    <a:pt x="10002" y="167"/>
                  </a:lnTo>
                  <a:cubicBezTo>
                    <a:pt x="10002" y="179"/>
                    <a:pt x="9990" y="167"/>
                    <a:pt x="9966" y="191"/>
                  </a:cubicBezTo>
                  <a:cubicBezTo>
                    <a:pt x="9976" y="172"/>
                    <a:pt x="9978" y="153"/>
                    <a:pt x="9984" y="140"/>
                  </a:cubicBezTo>
                  <a:lnTo>
                    <a:pt x="9984" y="140"/>
                  </a:lnTo>
                  <a:cubicBezTo>
                    <a:pt x="9940" y="199"/>
                    <a:pt x="9917" y="158"/>
                    <a:pt x="9871" y="215"/>
                  </a:cubicBezTo>
                  <a:cubicBezTo>
                    <a:pt x="9871" y="203"/>
                    <a:pt x="9895" y="167"/>
                    <a:pt x="9907" y="155"/>
                  </a:cubicBezTo>
                  <a:cubicBezTo>
                    <a:pt x="9914" y="162"/>
                    <a:pt x="9916" y="169"/>
                    <a:pt x="9920" y="169"/>
                  </a:cubicBezTo>
                  <a:cubicBezTo>
                    <a:pt x="9923" y="169"/>
                    <a:pt x="9925" y="165"/>
                    <a:pt x="9930" y="155"/>
                  </a:cubicBezTo>
                  <a:cubicBezTo>
                    <a:pt x="9919" y="155"/>
                    <a:pt x="9919" y="132"/>
                    <a:pt x="9930" y="108"/>
                  </a:cubicBezTo>
                  <a:lnTo>
                    <a:pt x="9930" y="108"/>
                  </a:lnTo>
                  <a:cubicBezTo>
                    <a:pt x="9907" y="143"/>
                    <a:pt x="9883" y="155"/>
                    <a:pt x="9859" y="167"/>
                  </a:cubicBezTo>
                  <a:cubicBezTo>
                    <a:pt x="9847" y="167"/>
                    <a:pt x="9823" y="167"/>
                    <a:pt x="9859" y="155"/>
                  </a:cubicBezTo>
                  <a:lnTo>
                    <a:pt x="9847" y="155"/>
                  </a:lnTo>
                  <a:cubicBezTo>
                    <a:pt x="9847" y="143"/>
                    <a:pt x="9847" y="143"/>
                    <a:pt x="9847" y="143"/>
                  </a:cubicBezTo>
                  <a:lnTo>
                    <a:pt x="9907" y="132"/>
                  </a:lnTo>
                  <a:lnTo>
                    <a:pt x="9871" y="132"/>
                  </a:lnTo>
                  <a:cubicBezTo>
                    <a:pt x="9877" y="126"/>
                    <a:pt x="9877" y="123"/>
                    <a:pt x="9872" y="123"/>
                  </a:cubicBezTo>
                  <a:cubicBezTo>
                    <a:pt x="9868" y="123"/>
                    <a:pt x="9859" y="126"/>
                    <a:pt x="9847" y="132"/>
                  </a:cubicBezTo>
                  <a:lnTo>
                    <a:pt x="9835" y="132"/>
                  </a:lnTo>
                  <a:cubicBezTo>
                    <a:pt x="9835" y="132"/>
                    <a:pt x="9835" y="132"/>
                    <a:pt x="9835" y="143"/>
                  </a:cubicBezTo>
                  <a:cubicBezTo>
                    <a:pt x="9835" y="143"/>
                    <a:pt x="9823" y="143"/>
                    <a:pt x="9823" y="155"/>
                  </a:cubicBezTo>
                  <a:cubicBezTo>
                    <a:pt x="9811" y="167"/>
                    <a:pt x="9811" y="167"/>
                    <a:pt x="9800" y="167"/>
                  </a:cubicBezTo>
                  <a:cubicBezTo>
                    <a:pt x="9811" y="155"/>
                    <a:pt x="9811" y="155"/>
                    <a:pt x="9811" y="155"/>
                  </a:cubicBezTo>
                  <a:cubicBezTo>
                    <a:pt x="9811" y="143"/>
                    <a:pt x="9811" y="143"/>
                    <a:pt x="9811" y="143"/>
                  </a:cubicBezTo>
                  <a:cubicBezTo>
                    <a:pt x="9823" y="132"/>
                    <a:pt x="9823" y="132"/>
                    <a:pt x="9835" y="132"/>
                  </a:cubicBezTo>
                  <a:lnTo>
                    <a:pt x="9811" y="132"/>
                  </a:lnTo>
                  <a:cubicBezTo>
                    <a:pt x="9811" y="128"/>
                    <a:pt x="9810" y="126"/>
                    <a:pt x="9808" y="126"/>
                  </a:cubicBezTo>
                  <a:cubicBezTo>
                    <a:pt x="9805" y="126"/>
                    <a:pt x="9800" y="132"/>
                    <a:pt x="9800" y="132"/>
                  </a:cubicBezTo>
                  <a:cubicBezTo>
                    <a:pt x="9788" y="143"/>
                    <a:pt x="9788" y="143"/>
                    <a:pt x="9776" y="143"/>
                  </a:cubicBezTo>
                  <a:lnTo>
                    <a:pt x="9728" y="143"/>
                  </a:lnTo>
                  <a:lnTo>
                    <a:pt x="9776" y="132"/>
                  </a:lnTo>
                  <a:lnTo>
                    <a:pt x="9685" y="132"/>
                  </a:lnTo>
                  <a:cubicBezTo>
                    <a:pt x="9704" y="129"/>
                    <a:pt x="9728" y="126"/>
                    <a:pt x="9752" y="120"/>
                  </a:cubicBezTo>
                  <a:lnTo>
                    <a:pt x="9740" y="120"/>
                  </a:lnTo>
                  <a:lnTo>
                    <a:pt x="9776" y="108"/>
                  </a:lnTo>
                  <a:lnTo>
                    <a:pt x="9740" y="108"/>
                  </a:lnTo>
                  <a:cubicBezTo>
                    <a:pt x="9771" y="108"/>
                    <a:pt x="9775" y="90"/>
                    <a:pt x="9807" y="85"/>
                  </a:cubicBezTo>
                  <a:lnTo>
                    <a:pt x="9807" y="85"/>
                  </a:lnTo>
                  <a:cubicBezTo>
                    <a:pt x="9808" y="85"/>
                    <a:pt x="9810" y="84"/>
                    <a:pt x="9811" y="84"/>
                  </a:cubicBezTo>
                  <a:cubicBezTo>
                    <a:pt x="9776" y="84"/>
                    <a:pt x="9788" y="84"/>
                    <a:pt x="9776" y="96"/>
                  </a:cubicBezTo>
                  <a:cubicBezTo>
                    <a:pt x="9728" y="96"/>
                    <a:pt x="9752" y="84"/>
                    <a:pt x="9740" y="84"/>
                  </a:cubicBezTo>
                  <a:cubicBezTo>
                    <a:pt x="9764" y="84"/>
                    <a:pt x="9776" y="84"/>
                    <a:pt x="9788" y="72"/>
                  </a:cubicBezTo>
                  <a:lnTo>
                    <a:pt x="9788" y="72"/>
                  </a:lnTo>
                  <a:cubicBezTo>
                    <a:pt x="9780" y="76"/>
                    <a:pt x="9773" y="77"/>
                    <a:pt x="9769" y="77"/>
                  </a:cubicBezTo>
                  <a:cubicBezTo>
                    <a:pt x="9760" y="77"/>
                    <a:pt x="9760" y="72"/>
                    <a:pt x="9776" y="72"/>
                  </a:cubicBezTo>
                  <a:cubicBezTo>
                    <a:pt x="9740" y="72"/>
                    <a:pt x="9763" y="72"/>
                    <a:pt x="9764" y="60"/>
                  </a:cubicBezTo>
                  <a:lnTo>
                    <a:pt x="9764" y="60"/>
                  </a:lnTo>
                  <a:cubicBezTo>
                    <a:pt x="9763" y="72"/>
                    <a:pt x="9740" y="72"/>
                    <a:pt x="9704" y="72"/>
                  </a:cubicBezTo>
                  <a:lnTo>
                    <a:pt x="9669" y="72"/>
                  </a:lnTo>
                  <a:cubicBezTo>
                    <a:pt x="9621" y="72"/>
                    <a:pt x="9704" y="60"/>
                    <a:pt x="9692" y="60"/>
                  </a:cubicBezTo>
                  <a:lnTo>
                    <a:pt x="9740" y="60"/>
                  </a:lnTo>
                  <a:cubicBezTo>
                    <a:pt x="9728" y="60"/>
                    <a:pt x="9692" y="48"/>
                    <a:pt x="9680" y="48"/>
                  </a:cubicBezTo>
                  <a:cubicBezTo>
                    <a:pt x="9659" y="51"/>
                    <a:pt x="9646" y="52"/>
                    <a:pt x="9639" y="52"/>
                  </a:cubicBezTo>
                  <a:cubicBezTo>
                    <a:pt x="9610" y="52"/>
                    <a:pt x="9671" y="36"/>
                    <a:pt x="9633"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82"/>
            <p:cNvSpPr/>
            <p:nvPr/>
          </p:nvSpPr>
          <p:spPr>
            <a:xfrm>
              <a:off x="5575100" y="2174200"/>
              <a:ext cx="600" cy="1225"/>
            </a:xfrm>
            <a:custGeom>
              <a:avLst/>
              <a:gdLst/>
              <a:ahLst/>
              <a:cxnLst/>
              <a:rect l="l" t="t" r="r" b="b"/>
              <a:pathLst>
                <a:path w="24" h="49" extrusionOk="0">
                  <a:moveTo>
                    <a:pt x="24" y="1"/>
                  </a:moveTo>
                  <a:lnTo>
                    <a:pt x="0" y="48"/>
                  </a:lnTo>
                  <a:lnTo>
                    <a:pt x="12" y="25"/>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82"/>
            <p:cNvSpPr/>
            <p:nvPr/>
          </p:nvSpPr>
          <p:spPr>
            <a:xfrm>
              <a:off x="5574800" y="2173025"/>
              <a:ext cx="25" cy="325"/>
            </a:xfrm>
            <a:custGeom>
              <a:avLst/>
              <a:gdLst/>
              <a:ahLst/>
              <a:cxnLst/>
              <a:rect l="l" t="t" r="r" b="b"/>
              <a:pathLst>
                <a:path w="1" h="13" extrusionOk="0">
                  <a:moveTo>
                    <a:pt x="0" y="0"/>
                  </a:moveTo>
                  <a:cubicBezTo>
                    <a:pt x="0" y="0"/>
                    <a:pt x="0" y="0"/>
                    <a:pt x="0" y="12"/>
                  </a:cubicBezTo>
                  <a:cubicBezTo>
                    <a:pt x="0" y="12"/>
                    <a:pt x="0" y="12"/>
                    <a:pt x="0"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82"/>
            <p:cNvSpPr/>
            <p:nvPr/>
          </p:nvSpPr>
          <p:spPr>
            <a:xfrm>
              <a:off x="5573600" y="2172725"/>
              <a:ext cx="925" cy="1500"/>
            </a:xfrm>
            <a:custGeom>
              <a:avLst/>
              <a:gdLst/>
              <a:ahLst/>
              <a:cxnLst/>
              <a:rect l="l" t="t" r="r" b="b"/>
              <a:pathLst>
                <a:path w="37" h="60" extrusionOk="0">
                  <a:moveTo>
                    <a:pt x="36" y="0"/>
                  </a:moveTo>
                  <a:lnTo>
                    <a:pt x="12" y="12"/>
                  </a:lnTo>
                  <a:lnTo>
                    <a:pt x="1" y="60"/>
                  </a:lnTo>
                  <a:cubicBezTo>
                    <a:pt x="24" y="48"/>
                    <a:pt x="1" y="36"/>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82"/>
            <p:cNvSpPr/>
            <p:nvPr/>
          </p:nvSpPr>
          <p:spPr>
            <a:xfrm>
              <a:off x="5570025" y="2172425"/>
              <a:ext cx="3000" cy="2375"/>
            </a:xfrm>
            <a:custGeom>
              <a:avLst/>
              <a:gdLst/>
              <a:ahLst/>
              <a:cxnLst/>
              <a:rect l="l" t="t" r="r" b="b"/>
              <a:pathLst>
                <a:path w="120" h="95" extrusionOk="0">
                  <a:moveTo>
                    <a:pt x="84" y="0"/>
                  </a:moveTo>
                  <a:lnTo>
                    <a:pt x="84" y="0"/>
                  </a:lnTo>
                  <a:cubicBezTo>
                    <a:pt x="36" y="12"/>
                    <a:pt x="48" y="84"/>
                    <a:pt x="1" y="84"/>
                  </a:cubicBezTo>
                  <a:cubicBezTo>
                    <a:pt x="3" y="91"/>
                    <a:pt x="6" y="94"/>
                    <a:pt x="10" y="94"/>
                  </a:cubicBezTo>
                  <a:cubicBezTo>
                    <a:pt x="26" y="94"/>
                    <a:pt x="58" y="37"/>
                    <a:pt x="75" y="37"/>
                  </a:cubicBezTo>
                  <a:cubicBezTo>
                    <a:pt x="79" y="37"/>
                    <a:pt x="82" y="40"/>
                    <a:pt x="84" y="48"/>
                  </a:cubicBezTo>
                  <a:cubicBezTo>
                    <a:pt x="84" y="16"/>
                    <a:pt x="95" y="16"/>
                    <a:pt x="105" y="16"/>
                  </a:cubicBezTo>
                  <a:lnTo>
                    <a:pt x="105" y="16"/>
                  </a:lnTo>
                  <a:cubicBezTo>
                    <a:pt x="110" y="16"/>
                    <a:pt x="116" y="16"/>
                    <a:pt x="120" y="12"/>
                  </a:cubicBezTo>
                  <a:cubicBezTo>
                    <a:pt x="118" y="11"/>
                    <a:pt x="116" y="10"/>
                    <a:pt x="114" y="10"/>
                  </a:cubicBezTo>
                  <a:cubicBezTo>
                    <a:pt x="104" y="10"/>
                    <a:pt x="88" y="22"/>
                    <a:pt x="81" y="22"/>
                  </a:cubicBezTo>
                  <a:cubicBezTo>
                    <a:pt x="76" y="22"/>
                    <a:pt x="76" y="17"/>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82"/>
            <p:cNvSpPr/>
            <p:nvPr/>
          </p:nvSpPr>
          <p:spPr>
            <a:xfrm>
              <a:off x="5571450" y="2174300"/>
              <a:ext cx="575" cy="725"/>
            </a:xfrm>
            <a:custGeom>
              <a:avLst/>
              <a:gdLst/>
              <a:ahLst/>
              <a:cxnLst/>
              <a:rect l="l" t="t" r="r" b="b"/>
              <a:pathLst>
                <a:path w="23" h="29" extrusionOk="0">
                  <a:moveTo>
                    <a:pt x="16" y="1"/>
                  </a:moveTo>
                  <a:cubicBezTo>
                    <a:pt x="13" y="1"/>
                    <a:pt x="8" y="4"/>
                    <a:pt x="3" y="9"/>
                  </a:cubicBezTo>
                  <a:cubicBezTo>
                    <a:pt x="12" y="9"/>
                    <a:pt x="1" y="29"/>
                    <a:pt x="5" y="29"/>
                  </a:cubicBezTo>
                  <a:cubicBezTo>
                    <a:pt x="6" y="29"/>
                    <a:pt x="9" y="27"/>
                    <a:pt x="15" y="21"/>
                  </a:cubicBezTo>
                  <a:cubicBezTo>
                    <a:pt x="22" y="7"/>
                    <a:pt x="21" y="1"/>
                    <a:pt x="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82"/>
            <p:cNvSpPr/>
            <p:nvPr/>
          </p:nvSpPr>
          <p:spPr>
            <a:xfrm>
              <a:off x="5570925" y="2171825"/>
              <a:ext cx="325" cy="625"/>
            </a:xfrm>
            <a:custGeom>
              <a:avLst/>
              <a:gdLst/>
              <a:ahLst/>
              <a:cxnLst/>
              <a:rect l="l" t="t" r="r" b="b"/>
              <a:pathLst>
                <a:path w="13" h="25" extrusionOk="0">
                  <a:moveTo>
                    <a:pt x="12" y="1"/>
                  </a:moveTo>
                  <a:lnTo>
                    <a:pt x="0" y="24"/>
                  </a:lnTo>
                  <a:lnTo>
                    <a:pt x="12" y="24"/>
                  </a:lnTo>
                  <a:lnTo>
                    <a:pt x="1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82"/>
            <p:cNvSpPr/>
            <p:nvPr/>
          </p:nvSpPr>
          <p:spPr>
            <a:xfrm>
              <a:off x="5570325" y="2171225"/>
              <a:ext cx="925" cy="625"/>
            </a:xfrm>
            <a:custGeom>
              <a:avLst/>
              <a:gdLst/>
              <a:ahLst/>
              <a:cxnLst/>
              <a:rect l="l" t="t" r="r" b="b"/>
              <a:pathLst>
                <a:path w="37" h="25" extrusionOk="0">
                  <a:moveTo>
                    <a:pt x="36" y="1"/>
                  </a:moveTo>
                  <a:lnTo>
                    <a:pt x="29" y="5"/>
                  </a:lnTo>
                  <a:lnTo>
                    <a:pt x="29" y="5"/>
                  </a:lnTo>
                  <a:cubicBezTo>
                    <a:pt x="32" y="5"/>
                    <a:pt x="34" y="3"/>
                    <a:pt x="36" y="1"/>
                  </a:cubicBezTo>
                  <a:close/>
                  <a:moveTo>
                    <a:pt x="29" y="5"/>
                  </a:moveTo>
                  <a:lnTo>
                    <a:pt x="29" y="5"/>
                  </a:lnTo>
                  <a:cubicBezTo>
                    <a:pt x="20" y="9"/>
                    <a:pt x="10" y="5"/>
                    <a:pt x="1" y="25"/>
                  </a:cubicBezTo>
                  <a:lnTo>
                    <a:pt x="29" y="5"/>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82"/>
            <p:cNvSpPr/>
            <p:nvPr/>
          </p:nvSpPr>
          <p:spPr>
            <a:xfrm>
              <a:off x="5568775" y="2170225"/>
              <a:ext cx="975" cy="1075"/>
            </a:xfrm>
            <a:custGeom>
              <a:avLst/>
              <a:gdLst/>
              <a:ahLst/>
              <a:cxnLst/>
              <a:rect l="l" t="t" r="r" b="b"/>
              <a:pathLst>
                <a:path w="39" h="43" extrusionOk="0">
                  <a:moveTo>
                    <a:pt x="36" y="0"/>
                  </a:moveTo>
                  <a:cubicBezTo>
                    <a:pt x="27" y="0"/>
                    <a:pt x="0" y="42"/>
                    <a:pt x="11" y="42"/>
                  </a:cubicBezTo>
                  <a:cubicBezTo>
                    <a:pt x="12" y="42"/>
                    <a:pt x="13" y="42"/>
                    <a:pt x="15" y="41"/>
                  </a:cubicBezTo>
                  <a:cubicBezTo>
                    <a:pt x="27" y="29"/>
                    <a:pt x="27" y="5"/>
                    <a:pt x="39" y="5"/>
                  </a:cubicBezTo>
                  <a:cubicBezTo>
                    <a:pt x="39" y="2"/>
                    <a:pt x="38" y="0"/>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82"/>
            <p:cNvSpPr/>
            <p:nvPr/>
          </p:nvSpPr>
          <p:spPr>
            <a:xfrm>
              <a:off x="5565575" y="2170925"/>
              <a:ext cx="600" cy="450"/>
            </a:xfrm>
            <a:custGeom>
              <a:avLst/>
              <a:gdLst/>
              <a:ahLst/>
              <a:cxnLst/>
              <a:rect l="l" t="t" r="r" b="b"/>
              <a:pathLst>
                <a:path w="24" h="18" extrusionOk="0">
                  <a:moveTo>
                    <a:pt x="0" y="1"/>
                  </a:moveTo>
                  <a:lnTo>
                    <a:pt x="0" y="13"/>
                  </a:lnTo>
                  <a:cubicBezTo>
                    <a:pt x="0" y="16"/>
                    <a:pt x="1" y="18"/>
                    <a:pt x="3" y="18"/>
                  </a:cubicBezTo>
                  <a:cubicBezTo>
                    <a:pt x="7" y="18"/>
                    <a:pt x="15" y="9"/>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82"/>
            <p:cNvSpPr/>
            <p:nvPr/>
          </p:nvSpPr>
          <p:spPr>
            <a:xfrm>
              <a:off x="5563250" y="2175400"/>
              <a:ext cx="550" cy="625"/>
            </a:xfrm>
            <a:custGeom>
              <a:avLst/>
              <a:gdLst/>
              <a:ahLst/>
              <a:cxnLst/>
              <a:rect l="l" t="t" r="r" b="b"/>
              <a:pathLst>
                <a:path w="22" h="25" extrusionOk="0">
                  <a:moveTo>
                    <a:pt x="10" y="0"/>
                  </a:moveTo>
                  <a:cubicBezTo>
                    <a:pt x="1" y="18"/>
                    <a:pt x="0" y="23"/>
                    <a:pt x="3" y="23"/>
                  </a:cubicBezTo>
                  <a:cubicBezTo>
                    <a:pt x="6" y="23"/>
                    <a:pt x="13" y="17"/>
                    <a:pt x="17" y="17"/>
                  </a:cubicBezTo>
                  <a:cubicBezTo>
                    <a:pt x="20" y="17"/>
                    <a:pt x="22" y="19"/>
                    <a:pt x="22" y="24"/>
                  </a:cubicBezTo>
                  <a:cubicBezTo>
                    <a:pt x="22" y="12"/>
                    <a:pt x="22" y="0"/>
                    <a:pt x="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82"/>
            <p:cNvSpPr/>
            <p:nvPr/>
          </p:nvSpPr>
          <p:spPr>
            <a:xfrm>
              <a:off x="5565875" y="2169300"/>
              <a:ext cx="600" cy="475"/>
            </a:xfrm>
            <a:custGeom>
              <a:avLst/>
              <a:gdLst/>
              <a:ahLst/>
              <a:cxnLst/>
              <a:rect l="l" t="t" r="r" b="b"/>
              <a:pathLst>
                <a:path w="24" h="19" extrusionOk="0">
                  <a:moveTo>
                    <a:pt x="16" y="0"/>
                  </a:moveTo>
                  <a:cubicBezTo>
                    <a:pt x="12" y="0"/>
                    <a:pt x="6" y="6"/>
                    <a:pt x="0" y="18"/>
                  </a:cubicBezTo>
                  <a:lnTo>
                    <a:pt x="0" y="18"/>
                  </a:lnTo>
                  <a:cubicBezTo>
                    <a:pt x="4" y="10"/>
                    <a:pt x="7" y="8"/>
                    <a:pt x="9" y="8"/>
                  </a:cubicBezTo>
                  <a:cubicBezTo>
                    <a:pt x="13" y="8"/>
                    <a:pt x="16" y="18"/>
                    <a:pt x="24" y="18"/>
                  </a:cubicBezTo>
                  <a:cubicBezTo>
                    <a:pt x="24" y="6"/>
                    <a:pt x="21" y="0"/>
                    <a:pt x="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82"/>
            <p:cNvSpPr/>
            <p:nvPr/>
          </p:nvSpPr>
          <p:spPr>
            <a:xfrm>
              <a:off x="5563475" y="2168225"/>
              <a:ext cx="2700" cy="2425"/>
            </a:xfrm>
            <a:custGeom>
              <a:avLst/>
              <a:gdLst/>
              <a:ahLst/>
              <a:cxnLst/>
              <a:rect l="l" t="t" r="r" b="b"/>
              <a:pathLst>
                <a:path w="108" h="97" extrusionOk="0">
                  <a:moveTo>
                    <a:pt x="70" y="1"/>
                  </a:moveTo>
                  <a:cubicBezTo>
                    <a:pt x="65" y="1"/>
                    <a:pt x="57" y="4"/>
                    <a:pt x="48" y="14"/>
                  </a:cubicBezTo>
                  <a:cubicBezTo>
                    <a:pt x="36" y="25"/>
                    <a:pt x="25" y="85"/>
                    <a:pt x="1" y="97"/>
                  </a:cubicBezTo>
                  <a:cubicBezTo>
                    <a:pt x="18" y="97"/>
                    <a:pt x="52" y="61"/>
                    <a:pt x="63" y="61"/>
                  </a:cubicBezTo>
                  <a:cubicBezTo>
                    <a:pt x="67" y="61"/>
                    <a:pt x="67" y="67"/>
                    <a:pt x="60" y="85"/>
                  </a:cubicBezTo>
                  <a:lnTo>
                    <a:pt x="108" y="25"/>
                  </a:lnTo>
                  <a:cubicBezTo>
                    <a:pt x="108" y="21"/>
                    <a:pt x="107" y="20"/>
                    <a:pt x="105" y="20"/>
                  </a:cubicBezTo>
                  <a:cubicBezTo>
                    <a:pt x="97" y="20"/>
                    <a:pt x="70" y="61"/>
                    <a:pt x="60" y="61"/>
                  </a:cubicBezTo>
                  <a:cubicBezTo>
                    <a:pt x="72" y="37"/>
                    <a:pt x="84" y="37"/>
                    <a:pt x="84" y="25"/>
                  </a:cubicBezTo>
                  <a:cubicBezTo>
                    <a:pt x="84" y="11"/>
                    <a:pt x="80" y="1"/>
                    <a:pt x="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82"/>
            <p:cNvSpPr/>
            <p:nvPr/>
          </p:nvSpPr>
          <p:spPr>
            <a:xfrm>
              <a:off x="5563275" y="2172725"/>
              <a:ext cx="825" cy="1450"/>
            </a:xfrm>
            <a:custGeom>
              <a:avLst/>
              <a:gdLst/>
              <a:ahLst/>
              <a:cxnLst/>
              <a:rect l="l" t="t" r="r" b="b"/>
              <a:pathLst>
                <a:path w="33" h="58" extrusionOk="0">
                  <a:moveTo>
                    <a:pt x="33" y="0"/>
                  </a:moveTo>
                  <a:cubicBezTo>
                    <a:pt x="33" y="24"/>
                    <a:pt x="21" y="24"/>
                    <a:pt x="9" y="36"/>
                  </a:cubicBezTo>
                  <a:cubicBezTo>
                    <a:pt x="1" y="52"/>
                    <a:pt x="1" y="57"/>
                    <a:pt x="4" y="57"/>
                  </a:cubicBezTo>
                  <a:cubicBezTo>
                    <a:pt x="11" y="57"/>
                    <a:pt x="33" y="36"/>
                    <a:pt x="33" y="36"/>
                  </a:cubicBezTo>
                  <a:lnTo>
                    <a:pt x="3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82"/>
            <p:cNvSpPr/>
            <p:nvPr/>
          </p:nvSpPr>
          <p:spPr>
            <a:xfrm>
              <a:off x="5561700" y="2169150"/>
              <a:ext cx="625" cy="25"/>
            </a:xfrm>
            <a:custGeom>
              <a:avLst/>
              <a:gdLst/>
              <a:ahLst/>
              <a:cxnLst/>
              <a:rect l="l" t="t" r="r" b="b"/>
              <a:pathLst>
                <a:path w="25" h="1" extrusionOk="0">
                  <a:moveTo>
                    <a:pt x="0" y="0"/>
                  </a:moveTo>
                  <a:lnTo>
                    <a:pt x="24" y="0"/>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82"/>
            <p:cNvSpPr/>
            <p:nvPr/>
          </p:nvSpPr>
          <p:spPr>
            <a:xfrm>
              <a:off x="5561700" y="2168250"/>
              <a:ext cx="625" cy="325"/>
            </a:xfrm>
            <a:custGeom>
              <a:avLst/>
              <a:gdLst/>
              <a:ahLst/>
              <a:cxnLst/>
              <a:rect l="l" t="t" r="r" b="b"/>
              <a:pathLst>
                <a:path w="25" h="13" extrusionOk="0">
                  <a:moveTo>
                    <a:pt x="24" y="1"/>
                  </a:moveTo>
                  <a:lnTo>
                    <a:pt x="0" y="13"/>
                  </a:lnTo>
                  <a:lnTo>
                    <a:pt x="12" y="13"/>
                  </a:lnTo>
                  <a:lnTo>
                    <a:pt x="2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82"/>
            <p:cNvSpPr/>
            <p:nvPr/>
          </p:nvSpPr>
          <p:spPr>
            <a:xfrm>
              <a:off x="5561700" y="2167650"/>
              <a:ext cx="625" cy="325"/>
            </a:xfrm>
            <a:custGeom>
              <a:avLst/>
              <a:gdLst/>
              <a:ahLst/>
              <a:cxnLst/>
              <a:rect l="l" t="t" r="r" b="b"/>
              <a:pathLst>
                <a:path w="25" h="13" extrusionOk="0">
                  <a:moveTo>
                    <a:pt x="0" y="1"/>
                  </a:moveTo>
                  <a:lnTo>
                    <a:pt x="12" y="13"/>
                  </a:lnTo>
                  <a:lnTo>
                    <a:pt x="2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82"/>
            <p:cNvSpPr/>
            <p:nvPr/>
          </p:nvSpPr>
          <p:spPr>
            <a:xfrm>
              <a:off x="5560800" y="2167075"/>
              <a:ext cx="325" cy="725"/>
            </a:xfrm>
            <a:custGeom>
              <a:avLst/>
              <a:gdLst/>
              <a:ahLst/>
              <a:cxnLst/>
              <a:rect l="l" t="t" r="r" b="b"/>
              <a:pathLst>
                <a:path w="13" h="29" extrusionOk="0">
                  <a:moveTo>
                    <a:pt x="12" y="12"/>
                  </a:moveTo>
                  <a:cubicBezTo>
                    <a:pt x="12" y="14"/>
                    <a:pt x="11" y="15"/>
                    <a:pt x="11" y="17"/>
                  </a:cubicBezTo>
                  <a:lnTo>
                    <a:pt x="11" y="17"/>
                  </a:lnTo>
                  <a:cubicBezTo>
                    <a:pt x="12" y="16"/>
                    <a:pt x="12" y="15"/>
                    <a:pt x="12" y="12"/>
                  </a:cubicBezTo>
                  <a:close/>
                  <a:moveTo>
                    <a:pt x="1" y="0"/>
                  </a:moveTo>
                  <a:lnTo>
                    <a:pt x="1" y="24"/>
                  </a:lnTo>
                  <a:cubicBezTo>
                    <a:pt x="1" y="22"/>
                    <a:pt x="1" y="21"/>
                    <a:pt x="1" y="21"/>
                  </a:cubicBezTo>
                  <a:cubicBezTo>
                    <a:pt x="1" y="21"/>
                    <a:pt x="1" y="28"/>
                    <a:pt x="4" y="28"/>
                  </a:cubicBezTo>
                  <a:cubicBezTo>
                    <a:pt x="5" y="28"/>
                    <a:pt x="8" y="26"/>
                    <a:pt x="11" y="17"/>
                  </a:cubicBezTo>
                  <a:lnTo>
                    <a:pt x="11" y="17"/>
                  </a:lnTo>
                  <a:cubicBezTo>
                    <a:pt x="11" y="17"/>
                    <a:pt x="10" y="17"/>
                    <a:pt x="10" y="17"/>
                  </a:cubicBezTo>
                  <a:cubicBezTo>
                    <a:pt x="7" y="17"/>
                    <a:pt x="1" y="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82"/>
            <p:cNvSpPr/>
            <p:nvPr/>
          </p:nvSpPr>
          <p:spPr>
            <a:xfrm>
              <a:off x="5550075" y="2178075"/>
              <a:ext cx="625" cy="1225"/>
            </a:xfrm>
            <a:custGeom>
              <a:avLst/>
              <a:gdLst/>
              <a:ahLst/>
              <a:cxnLst/>
              <a:rect l="l" t="t" r="r" b="b"/>
              <a:pathLst>
                <a:path w="25" h="49" extrusionOk="0">
                  <a:moveTo>
                    <a:pt x="25" y="1"/>
                  </a:moveTo>
                  <a:lnTo>
                    <a:pt x="1" y="36"/>
                  </a:lnTo>
                  <a:cubicBezTo>
                    <a:pt x="13" y="36"/>
                    <a:pt x="13" y="36"/>
                    <a:pt x="13" y="48"/>
                  </a:cubicBezTo>
                  <a:cubicBezTo>
                    <a:pt x="25" y="36"/>
                    <a:pt x="25" y="24"/>
                    <a:pt x="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82"/>
            <p:cNvSpPr/>
            <p:nvPr/>
          </p:nvSpPr>
          <p:spPr>
            <a:xfrm>
              <a:off x="5549500" y="2177700"/>
              <a:ext cx="1500" cy="750"/>
            </a:xfrm>
            <a:custGeom>
              <a:avLst/>
              <a:gdLst/>
              <a:ahLst/>
              <a:cxnLst/>
              <a:rect l="l" t="t" r="r" b="b"/>
              <a:pathLst>
                <a:path w="60" h="30" extrusionOk="0">
                  <a:moveTo>
                    <a:pt x="57" y="0"/>
                  </a:moveTo>
                  <a:cubicBezTo>
                    <a:pt x="52" y="0"/>
                    <a:pt x="42" y="7"/>
                    <a:pt x="33" y="7"/>
                  </a:cubicBezTo>
                  <a:cubicBezTo>
                    <a:pt x="30" y="7"/>
                    <a:pt x="26" y="6"/>
                    <a:pt x="24" y="4"/>
                  </a:cubicBezTo>
                  <a:lnTo>
                    <a:pt x="24" y="4"/>
                  </a:lnTo>
                  <a:lnTo>
                    <a:pt x="0" y="27"/>
                  </a:lnTo>
                  <a:cubicBezTo>
                    <a:pt x="2" y="29"/>
                    <a:pt x="4" y="30"/>
                    <a:pt x="6" y="30"/>
                  </a:cubicBezTo>
                  <a:cubicBezTo>
                    <a:pt x="19" y="30"/>
                    <a:pt x="39" y="4"/>
                    <a:pt x="60" y="4"/>
                  </a:cubicBezTo>
                  <a:cubicBezTo>
                    <a:pt x="60" y="1"/>
                    <a:pt x="59" y="0"/>
                    <a:pt x="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82"/>
            <p:cNvSpPr/>
            <p:nvPr/>
          </p:nvSpPr>
          <p:spPr>
            <a:xfrm>
              <a:off x="5542350" y="2172125"/>
              <a:ext cx="2100" cy="1350"/>
            </a:xfrm>
            <a:custGeom>
              <a:avLst/>
              <a:gdLst/>
              <a:ahLst/>
              <a:cxnLst/>
              <a:rect l="l" t="t" r="r" b="b"/>
              <a:pathLst>
                <a:path w="84" h="54" extrusionOk="0">
                  <a:moveTo>
                    <a:pt x="24" y="0"/>
                  </a:moveTo>
                  <a:cubicBezTo>
                    <a:pt x="24" y="12"/>
                    <a:pt x="0" y="36"/>
                    <a:pt x="0" y="36"/>
                  </a:cubicBezTo>
                  <a:lnTo>
                    <a:pt x="36" y="24"/>
                  </a:lnTo>
                  <a:lnTo>
                    <a:pt x="24" y="48"/>
                  </a:lnTo>
                  <a:cubicBezTo>
                    <a:pt x="24" y="52"/>
                    <a:pt x="25" y="54"/>
                    <a:pt x="26" y="54"/>
                  </a:cubicBezTo>
                  <a:cubicBezTo>
                    <a:pt x="31" y="54"/>
                    <a:pt x="42" y="30"/>
                    <a:pt x="46" y="30"/>
                  </a:cubicBezTo>
                  <a:cubicBezTo>
                    <a:pt x="47" y="30"/>
                    <a:pt x="48" y="32"/>
                    <a:pt x="48" y="36"/>
                  </a:cubicBezTo>
                  <a:cubicBezTo>
                    <a:pt x="72" y="12"/>
                    <a:pt x="60" y="12"/>
                    <a:pt x="84" y="0"/>
                  </a:cubicBezTo>
                  <a:lnTo>
                    <a:pt x="84" y="0"/>
                  </a:lnTo>
                  <a:cubicBezTo>
                    <a:pt x="76" y="4"/>
                    <a:pt x="69" y="6"/>
                    <a:pt x="63" y="6"/>
                  </a:cubicBezTo>
                  <a:cubicBezTo>
                    <a:pt x="51" y="6"/>
                    <a:pt x="40" y="0"/>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82"/>
            <p:cNvSpPr/>
            <p:nvPr/>
          </p:nvSpPr>
          <p:spPr>
            <a:xfrm>
              <a:off x="5553350" y="2282250"/>
              <a:ext cx="1500" cy="1300"/>
            </a:xfrm>
            <a:custGeom>
              <a:avLst/>
              <a:gdLst/>
              <a:ahLst/>
              <a:cxnLst/>
              <a:rect l="l" t="t" r="r" b="b"/>
              <a:pathLst>
                <a:path w="60" h="52" extrusionOk="0">
                  <a:moveTo>
                    <a:pt x="25" y="1"/>
                  </a:moveTo>
                  <a:cubicBezTo>
                    <a:pt x="37" y="25"/>
                    <a:pt x="1" y="13"/>
                    <a:pt x="37" y="48"/>
                  </a:cubicBezTo>
                  <a:cubicBezTo>
                    <a:pt x="41" y="50"/>
                    <a:pt x="44" y="51"/>
                    <a:pt x="47" y="51"/>
                  </a:cubicBezTo>
                  <a:cubicBezTo>
                    <a:pt x="59" y="51"/>
                    <a:pt x="54" y="30"/>
                    <a:pt x="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82"/>
            <p:cNvSpPr/>
            <p:nvPr/>
          </p:nvSpPr>
          <p:spPr>
            <a:xfrm>
              <a:off x="5560350" y="2261200"/>
              <a:ext cx="175" cy="250"/>
            </a:xfrm>
            <a:custGeom>
              <a:avLst/>
              <a:gdLst/>
              <a:ahLst/>
              <a:cxnLst/>
              <a:rect l="l" t="t" r="r" b="b"/>
              <a:pathLst>
                <a:path w="7" h="10" extrusionOk="0">
                  <a:moveTo>
                    <a:pt x="2" y="0"/>
                  </a:moveTo>
                  <a:cubicBezTo>
                    <a:pt x="1" y="0"/>
                    <a:pt x="1" y="3"/>
                    <a:pt x="7" y="9"/>
                  </a:cubicBezTo>
                  <a:cubicBezTo>
                    <a:pt x="7" y="3"/>
                    <a:pt x="4" y="0"/>
                    <a:pt x="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82"/>
            <p:cNvSpPr/>
            <p:nvPr/>
          </p:nvSpPr>
          <p:spPr>
            <a:xfrm>
              <a:off x="5562600" y="2256050"/>
              <a:ext cx="600" cy="325"/>
            </a:xfrm>
            <a:custGeom>
              <a:avLst/>
              <a:gdLst/>
              <a:ahLst/>
              <a:cxnLst/>
              <a:rect l="l" t="t" r="r" b="b"/>
              <a:pathLst>
                <a:path w="24" h="13" extrusionOk="0">
                  <a:moveTo>
                    <a:pt x="0" y="1"/>
                  </a:moveTo>
                  <a:lnTo>
                    <a:pt x="0" y="13"/>
                  </a:lnTo>
                  <a:lnTo>
                    <a:pt x="24" y="13"/>
                  </a:lnTo>
                  <a:cubicBezTo>
                    <a:pt x="12" y="13"/>
                    <a:pt x="1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82"/>
            <p:cNvSpPr/>
            <p:nvPr/>
          </p:nvSpPr>
          <p:spPr>
            <a:xfrm>
              <a:off x="5558725" y="2278100"/>
              <a:ext cx="325" cy="300"/>
            </a:xfrm>
            <a:custGeom>
              <a:avLst/>
              <a:gdLst/>
              <a:ahLst/>
              <a:cxnLst/>
              <a:rect l="l" t="t" r="r" b="b"/>
              <a:pathLst>
                <a:path w="13" h="12" extrusionOk="0">
                  <a:moveTo>
                    <a:pt x="12" y="0"/>
                  </a:moveTo>
                  <a:cubicBezTo>
                    <a:pt x="0" y="0"/>
                    <a:pt x="0" y="0"/>
                    <a:pt x="12" y="12"/>
                  </a:cubicBezTo>
                  <a:cubicBezTo>
                    <a:pt x="12" y="12"/>
                    <a:pt x="12" y="0"/>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82"/>
            <p:cNvSpPr/>
            <p:nvPr/>
          </p:nvSpPr>
          <p:spPr>
            <a:xfrm>
              <a:off x="5559900" y="2276600"/>
              <a:ext cx="300" cy="150"/>
            </a:xfrm>
            <a:custGeom>
              <a:avLst/>
              <a:gdLst/>
              <a:ahLst/>
              <a:cxnLst/>
              <a:rect l="l" t="t" r="r" b="b"/>
              <a:pathLst>
                <a:path w="12" h="6" extrusionOk="0">
                  <a:moveTo>
                    <a:pt x="1" y="1"/>
                  </a:moveTo>
                  <a:cubicBezTo>
                    <a:pt x="5" y="4"/>
                    <a:pt x="7" y="6"/>
                    <a:pt x="9" y="6"/>
                  </a:cubicBezTo>
                  <a:cubicBezTo>
                    <a:pt x="11" y="6"/>
                    <a:pt x="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82"/>
            <p:cNvSpPr/>
            <p:nvPr/>
          </p:nvSpPr>
          <p:spPr>
            <a:xfrm>
              <a:off x="5560800" y="2275700"/>
              <a:ext cx="325" cy="25"/>
            </a:xfrm>
            <a:custGeom>
              <a:avLst/>
              <a:gdLst/>
              <a:ahLst/>
              <a:cxnLst/>
              <a:rect l="l" t="t" r="r" b="b"/>
              <a:pathLst>
                <a:path w="13" h="1" extrusionOk="0">
                  <a:moveTo>
                    <a:pt x="1" y="1"/>
                  </a:moveTo>
                  <a:cubicBezTo>
                    <a:pt x="1" y="1"/>
                    <a:pt x="1" y="1"/>
                    <a:pt x="1" y="1"/>
                  </a:cubicBezTo>
                  <a:cubicBezTo>
                    <a:pt x="1" y="1"/>
                    <a:pt x="12"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82"/>
            <p:cNvSpPr/>
            <p:nvPr/>
          </p:nvSpPr>
          <p:spPr>
            <a:xfrm>
              <a:off x="5558125" y="2276900"/>
              <a:ext cx="2250" cy="1750"/>
            </a:xfrm>
            <a:custGeom>
              <a:avLst/>
              <a:gdLst/>
              <a:ahLst/>
              <a:cxnLst/>
              <a:rect l="l" t="t" r="r" b="b"/>
              <a:pathLst>
                <a:path w="90" h="70" extrusionOk="0">
                  <a:moveTo>
                    <a:pt x="36" y="0"/>
                  </a:moveTo>
                  <a:cubicBezTo>
                    <a:pt x="24" y="12"/>
                    <a:pt x="24" y="12"/>
                    <a:pt x="24" y="12"/>
                  </a:cubicBezTo>
                  <a:cubicBezTo>
                    <a:pt x="0" y="12"/>
                    <a:pt x="24" y="36"/>
                    <a:pt x="36" y="48"/>
                  </a:cubicBezTo>
                  <a:cubicBezTo>
                    <a:pt x="50" y="55"/>
                    <a:pt x="75" y="70"/>
                    <a:pt x="83" y="70"/>
                  </a:cubicBezTo>
                  <a:cubicBezTo>
                    <a:pt x="89" y="70"/>
                    <a:pt x="85" y="61"/>
                    <a:pt x="60" y="36"/>
                  </a:cubicBezTo>
                  <a:lnTo>
                    <a:pt x="58" y="36"/>
                  </a:lnTo>
                  <a:cubicBezTo>
                    <a:pt x="56" y="31"/>
                    <a:pt x="48" y="19"/>
                    <a:pt x="48" y="12"/>
                  </a:cubicBezTo>
                  <a:cubicBezTo>
                    <a:pt x="48" y="12"/>
                    <a:pt x="36" y="12"/>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82"/>
            <p:cNvSpPr/>
            <p:nvPr/>
          </p:nvSpPr>
          <p:spPr>
            <a:xfrm>
              <a:off x="5556625" y="2268575"/>
              <a:ext cx="325" cy="25"/>
            </a:xfrm>
            <a:custGeom>
              <a:avLst/>
              <a:gdLst/>
              <a:ahLst/>
              <a:cxnLst/>
              <a:rect l="l" t="t" r="r" b="b"/>
              <a:pathLst>
                <a:path w="13" h="1" extrusionOk="0">
                  <a:moveTo>
                    <a:pt x="13" y="0"/>
                  </a:moveTo>
                  <a:cubicBezTo>
                    <a:pt x="13" y="0"/>
                    <a:pt x="13" y="0"/>
                    <a:pt x="13" y="0"/>
                  </a:cubicBezTo>
                  <a:cubicBezTo>
                    <a:pt x="1" y="0"/>
                    <a:pt x="1" y="0"/>
                    <a:pt x="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82"/>
            <p:cNvSpPr/>
            <p:nvPr/>
          </p:nvSpPr>
          <p:spPr>
            <a:xfrm>
              <a:off x="5556925" y="2281950"/>
              <a:ext cx="925" cy="325"/>
            </a:xfrm>
            <a:custGeom>
              <a:avLst/>
              <a:gdLst/>
              <a:ahLst/>
              <a:cxnLst/>
              <a:rect l="l" t="t" r="r" b="b"/>
              <a:pathLst>
                <a:path w="37" h="13" extrusionOk="0">
                  <a:moveTo>
                    <a:pt x="1" y="1"/>
                  </a:moveTo>
                  <a:cubicBezTo>
                    <a:pt x="1" y="1"/>
                    <a:pt x="25" y="13"/>
                    <a:pt x="37" y="13"/>
                  </a:cubicBezTo>
                  <a:lnTo>
                    <a:pt x="1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82"/>
            <p:cNvSpPr/>
            <p:nvPr/>
          </p:nvSpPr>
          <p:spPr>
            <a:xfrm>
              <a:off x="5561100" y="2279275"/>
              <a:ext cx="925" cy="475"/>
            </a:xfrm>
            <a:custGeom>
              <a:avLst/>
              <a:gdLst/>
              <a:ahLst/>
              <a:cxnLst/>
              <a:rect l="l" t="t" r="r" b="b"/>
              <a:pathLst>
                <a:path w="37" h="19" extrusionOk="0">
                  <a:moveTo>
                    <a:pt x="0" y="1"/>
                  </a:moveTo>
                  <a:cubicBezTo>
                    <a:pt x="6" y="13"/>
                    <a:pt x="18" y="19"/>
                    <a:pt x="26" y="19"/>
                  </a:cubicBezTo>
                  <a:cubicBezTo>
                    <a:pt x="33" y="19"/>
                    <a:pt x="36" y="13"/>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82"/>
            <p:cNvSpPr/>
            <p:nvPr/>
          </p:nvSpPr>
          <p:spPr>
            <a:xfrm>
              <a:off x="5561700" y="2277800"/>
              <a:ext cx="1500" cy="900"/>
            </a:xfrm>
            <a:custGeom>
              <a:avLst/>
              <a:gdLst/>
              <a:ahLst/>
              <a:cxnLst/>
              <a:rect l="l" t="t" r="r" b="b"/>
              <a:pathLst>
                <a:path w="60" h="36" extrusionOk="0">
                  <a:moveTo>
                    <a:pt x="24" y="0"/>
                  </a:moveTo>
                  <a:cubicBezTo>
                    <a:pt x="36" y="12"/>
                    <a:pt x="0" y="0"/>
                    <a:pt x="36" y="36"/>
                  </a:cubicBezTo>
                  <a:cubicBezTo>
                    <a:pt x="0" y="0"/>
                    <a:pt x="60" y="24"/>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82"/>
            <p:cNvSpPr/>
            <p:nvPr/>
          </p:nvSpPr>
          <p:spPr>
            <a:xfrm>
              <a:off x="5560800" y="2275100"/>
              <a:ext cx="2400" cy="1525"/>
            </a:xfrm>
            <a:custGeom>
              <a:avLst/>
              <a:gdLst/>
              <a:ahLst/>
              <a:cxnLst/>
              <a:rect l="l" t="t" r="r" b="b"/>
              <a:pathLst>
                <a:path w="96" h="61" extrusionOk="0">
                  <a:moveTo>
                    <a:pt x="1" y="1"/>
                  </a:moveTo>
                  <a:cubicBezTo>
                    <a:pt x="1" y="6"/>
                    <a:pt x="3" y="9"/>
                    <a:pt x="6" y="11"/>
                  </a:cubicBezTo>
                  <a:lnTo>
                    <a:pt x="6" y="11"/>
                  </a:lnTo>
                  <a:cubicBezTo>
                    <a:pt x="4" y="8"/>
                    <a:pt x="3" y="5"/>
                    <a:pt x="1" y="1"/>
                  </a:cubicBezTo>
                  <a:close/>
                  <a:moveTo>
                    <a:pt x="12" y="1"/>
                  </a:moveTo>
                  <a:cubicBezTo>
                    <a:pt x="36" y="13"/>
                    <a:pt x="36" y="25"/>
                    <a:pt x="24" y="25"/>
                  </a:cubicBezTo>
                  <a:cubicBezTo>
                    <a:pt x="17" y="18"/>
                    <a:pt x="10" y="15"/>
                    <a:pt x="6" y="11"/>
                  </a:cubicBezTo>
                  <a:lnTo>
                    <a:pt x="6" y="11"/>
                  </a:lnTo>
                  <a:cubicBezTo>
                    <a:pt x="12" y="25"/>
                    <a:pt x="12" y="27"/>
                    <a:pt x="12" y="37"/>
                  </a:cubicBezTo>
                  <a:cubicBezTo>
                    <a:pt x="36" y="49"/>
                    <a:pt x="60" y="37"/>
                    <a:pt x="96" y="61"/>
                  </a:cubicBezTo>
                  <a:cubicBezTo>
                    <a:pt x="72" y="37"/>
                    <a:pt x="48" y="13"/>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82"/>
            <p:cNvSpPr/>
            <p:nvPr/>
          </p:nvSpPr>
          <p:spPr>
            <a:xfrm>
              <a:off x="5562875" y="2275100"/>
              <a:ext cx="1225" cy="1525"/>
            </a:xfrm>
            <a:custGeom>
              <a:avLst/>
              <a:gdLst/>
              <a:ahLst/>
              <a:cxnLst/>
              <a:rect l="l" t="t" r="r" b="b"/>
              <a:pathLst>
                <a:path w="49" h="61" extrusionOk="0">
                  <a:moveTo>
                    <a:pt x="13" y="1"/>
                  </a:moveTo>
                  <a:cubicBezTo>
                    <a:pt x="25" y="25"/>
                    <a:pt x="1" y="37"/>
                    <a:pt x="37" y="61"/>
                  </a:cubicBezTo>
                  <a:cubicBezTo>
                    <a:pt x="49" y="49"/>
                    <a:pt x="37" y="25"/>
                    <a:pt x="25" y="13"/>
                  </a:cubicBezTo>
                  <a:lnTo>
                    <a:pt x="1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82"/>
            <p:cNvSpPr/>
            <p:nvPr/>
          </p:nvSpPr>
          <p:spPr>
            <a:xfrm>
              <a:off x="5554975" y="2271850"/>
              <a:ext cx="1175" cy="825"/>
            </a:xfrm>
            <a:custGeom>
              <a:avLst/>
              <a:gdLst/>
              <a:ahLst/>
              <a:cxnLst/>
              <a:rect l="l" t="t" r="r" b="b"/>
              <a:pathLst>
                <a:path w="47" h="33" extrusionOk="0">
                  <a:moveTo>
                    <a:pt x="7" y="0"/>
                  </a:moveTo>
                  <a:cubicBezTo>
                    <a:pt x="1" y="0"/>
                    <a:pt x="5" y="0"/>
                    <a:pt x="10" y="2"/>
                  </a:cubicBezTo>
                  <a:lnTo>
                    <a:pt x="10" y="2"/>
                  </a:lnTo>
                  <a:lnTo>
                    <a:pt x="7" y="0"/>
                  </a:lnTo>
                  <a:close/>
                  <a:moveTo>
                    <a:pt x="10" y="2"/>
                  </a:moveTo>
                  <a:lnTo>
                    <a:pt x="17" y="7"/>
                  </a:lnTo>
                  <a:lnTo>
                    <a:pt x="17" y="7"/>
                  </a:lnTo>
                  <a:cubicBezTo>
                    <a:pt x="16" y="5"/>
                    <a:pt x="13" y="3"/>
                    <a:pt x="10" y="2"/>
                  </a:cubicBezTo>
                  <a:close/>
                  <a:moveTo>
                    <a:pt x="17" y="7"/>
                  </a:moveTo>
                  <a:cubicBezTo>
                    <a:pt x="19" y="8"/>
                    <a:pt x="19" y="10"/>
                    <a:pt x="19" y="12"/>
                  </a:cubicBezTo>
                  <a:cubicBezTo>
                    <a:pt x="19" y="12"/>
                    <a:pt x="7" y="12"/>
                    <a:pt x="19" y="24"/>
                  </a:cubicBezTo>
                  <a:cubicBezTo>
                    <a:pt x="19" y="22"/>
                    <a:pt x="20" y="21"/>
                    <a:pt x="21" y="21"/>
                  </a:cubicBezTo>
                  <a:cubicBezTo>
                    <a:pt x="27" y="21"/>
                    <a:pt x="40" y="32"/>
                    <a:pt x="44" y="32"/>
                  </a:cubicBezTo>
                  <a:cubicBezTo>
                    <a:pt x="46" y="32"/>
                    <a:pt x="46" y="30"/>
                    <a:pt x="43" y="24"/>
                  </a:cubicBezTo>
                  <a:lnTo>
                    <a:pt x="17" y="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82"/>
            <p:cNvSpPr/>
            <p:nvPr/>
          </p:nvSpPr>
          <p:spPr>
            <a:xfrm>
              <a:off x="5555450" y="2269750"/>
              <a:ext cx="1200" cy="1525"/>
            </a:xfrm>
            <a:custGeom>
              <a:avLst/>
              <a:gdLst/>
              <a:ahLst/>
              <a:cxnLst/>
              <a:rect l="l" t="t" r="r" b="b"/>
              <a:pathLst>
                <a:path w="48" h="61" extrusionOk="0">
                  <a:moveTo>
                    <a:pt x="0" y="1"/>
                  </a:moveTo>
                  <a:lnTo>
                    <a:pt x="0" y="1"/>
                  </a:lnTo>
                  <a:cubicBezTo>
                    <a:pt x="12" y="24"/>
                    <a:pt x="12" y="24"/>
                    <a:pt x="36" y="48"/>
                  </a:cubicBezTo>
                  <a:lnTo>
                    <a:pt x="48" y="60"/>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82"/>
            <p:cNvSpPr/>
            <p:nvPr/>
          </p:nvSpPr>
          <p:spPr>
            <a:xfrm>
              <a:off x="5566150" y="2269825"/>
              <a:ext cx="1225" cy="475"/>
            </a:xfrm>
            <a:custGeom>
              <a:avLst/>
              <a:gdLst/>
              <a:ahLst/>
              <a:cxnLst/>
              <a:rect l="l" t="t" r="r" b="b"/>
              <a:pathLst>
                <a:path w="49" h="19" extrusionOk="0">
                  <a:moveTo>
                    <a:pt x="7" y="1"/>
                  </a:moveTo>
                  <a:cubicBezTo>
                    <a:pt x="1" y="1"/>
                    <a:pt x="1" y="4"/>
                    <a:pt x="13" y="10"/>
                  </a:cubicBezTo>
                  <a:cubicBezTo>
                    <a:pt x="19" y="16"/>
                    <a:pt x="31" y="18"/>
                    <a:pt x="38" y="18"/>
                  </a:cubicBezTo>
                  <a:cubicBezTo>
                    <a:pt x="46" y="18"/>
                    <a:pt x="49" y="16"/>
                    <a:pt x="37" y="10"/>
                  </a:cubicBezTo>
                  <a:cubicBezTo>
                    <a:pt x="25" y="4"/>
                    <a:pt x="13" y="1"/>
                    <a:pt x="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82"/>
            <p:cNvSpPr/>
            <p:nvPr/>
          </p:nvSpPr>
          <p:spPr>
            <a:xfrm>
              <a:off x="5557225" y="2264400"/>
              <a:ext cx="1225" cy="1200"/>
            </a:xfrm>
            <a:custGeom>
              <a:avLst/>
              <a:gdLst/>
              <a:ahLst/>
              <a:cxnLst/>
              <a:rect l="l" t="t" r="r" b="b"/>
              <a:pathLst>
                <a:path w="49" h="48" extrusionOk="0">
                  <a:moveTo>
                    <a:pt x="25" y="0"/>
                  </a:moveTo>
                  <a:cubicBezTo>
                    <a:pt x="25" y="12"/>
                    <a:pt x="1" y="36"/>
                    <a:pt x="25" y="48"/>
                  </a:cubicBezTo>
                  <a:cubicBezTo>
                    <a:pt x="48" y="48"/>
                    <a:pt x="36" y="12"/>
                    <a:pt x="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82"/>
            <p:cNvSpPr/>
            <p:nvPr/>
          </p:nvSpPr>
          <p:spPr>
            <a:xfrm>
              <a:off x="5560575" y="2254875"/>
              <a:ext cx="850" cy="1200"/>
            </a:xfrm>
            <a:custGeom>
              <a:avLst/>
              <a:gdLst/>
              <a:ahLst/>
              <a:cxnLst/>
              <a:rect l="l" t="t" r="r" b="b"/>
              <a:pathLst>
                <a:path w="34" h="48" extrusionOk="0">
                  <a:moveTo>
                    <a:pt x="10" y="0"/>
                  </a:moveTo>
                  <a:lnTo>
                    <a:pt x="10" y="0"/>
                  </a:lnTo>
                  <a:cubicBezTo>
                    <a:pt x="10" y="0"/>
                    <a:pt x="1" y="0"/>
                    <a:pt x="13" y="8"/>
                  </a:cubicBezTo>
                  <a:lnTo>
                    <a:pt x="13" y="8"/>
                  </a:lnTo>
                  <a:cubicBezTo>
                    <a:pt x="12" y="5"/>
                    <a:pt x="11" y="3"/>
                    <a:pt x="10" y="0"/>
                  </a:cubicBezTo>
                  <a:close/>
                  <a:moveTo>
                    <a:pt x="13" y="8"/>
                  </a:moveTo>
                  <a:cubicBezTo>
                    <a:pt x="14" y="10"/>
                    <a:pt x="15" y="12"/>
                    <a:pt x="16" y="15"/>
                  </a:cubicBezTo>
                  <a:lnTo>
                    <a:pt x="16" y="15"/>
                  </a:lnTo>
                  <a:cubicBezTo>
                    <a:pt x="17" y="13"/>
                    <a:pt x="19" y="12"/>
                    <a:pt x="21" y="12"/>
                  </a:cubicBezTo>
                  <a:cubicBezTo>
                    <a:pt x="18" y="10"/>
                    <a:pt x="15" y="9"/>
                    <a:pt x="13" y="8"/>
                  </a:cubicBezTo>
                  <a:close/>
                  <a:moveTo>
                    <a:pt x="16" y="15"/>
                  </a:moveTo>
                  <a:lnTo>
                    <a:pt x="16" y="15"/>
                  </a:lnTo>
                  <a:cubicBezTo>
                    <a:pt x="10" y="21"/>
                    <a:pt x="14" y="38"/>
                    <a:pt x="33" y="48"/>
                  </a:cubicBezTo>
                  <a:cubicBezTo>
                    <a:pt x="24" y="39"/>
                    <a:pt x="22" y="29"/>
                    <a:pt x="16" y="1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82"/>
            <p:cNvSpPr/>
            <p:nvPr/>
          </p:nvSpPr>
          <p:spPr>
            <a:xfrm>
              <a:off x="5562600" y="2253675"/>
              <a:ext cx="600" cy="625"/>
            </a:xfrm>
            <a:custGeom>
              <a:avLst/>
              <a:gdLst/>
              <a:ahLst/>
              <a:cxnLst/>
              <a:rect l="l" t="t" r="r" b="b"/>
              <a:pathLst>
                <a:path w="24" h="25" extrusionOk="0">
                  <a:moveTo>
                    <a:pt x="0" y="1"/>
                  </a:moveTo>
                  <a:cubicBezTo>
                    <a:pt x="0" y="13"/>
                    <a:pt x="0" y="13"/>
                    <a:pt x="12" y="25"/>
                  </a:cubicBezTo>
                  <a:cubicBezTo>
                    <a:pt x="24" y="25"/>
                    <a:pt x="1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82"/>
            <p:cNvSpPr/>
            <p:nvPr/>
          </p:nvSpPr>
          <p:spPr>
            <a:xfrm>
              <a:off x="5549200" y="22599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82"/>
            <p:cNvSpPr/>
            <p:nvPr/>
          </p:nvSpPr>
          <p:spPr>
            <a:xfrm>
              <a:off x="5550075" y="2262325"/>
              <a:ext cx="625" cy="25"/>
            </a:xfrm>
            <a:custGeom>
              <a:avLst/>
              <a:gdLst/>
              <a:ahLst/>
              <a:cxnLst/>
              <a:rect l="l" t="t" r="r" b="b"/>
              <a:pathLst>
                <a:path w="25" h="1" extrusionOk="0">
                  <a:moveTo>
                    <a:pt x="13" y="0"/>
                  </a:moveTo>
                  <a:cubicBezTo>
                    <a:pt x="13" y="0"/>
                    <a:pt x="13" y="0"/>
                    <a:pt x="1" y="0"/>
                  </a:cubicBezTo>
                  <a:cubicBezTo>
                    <a:pt x="13" y="0"/>
                    <a:pt x="13" y="0"/>
                    <a:pt x="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82"/>
            <p:cNvSpPr/>
            <p:nvPr/>
          </p:nvSpPr>
          <p:spPr>
            <a:xfrm>
              <a:off x="5543825" y="2274225"/>
              <a:ext cx="325" cy="325"/>
            </a:xfrm>
            <a:custGeom>
              <a:avLst/>
              <a:gdLst/>
              <a:ahLst/>
              <a:cxnLst/>
              <a:rect l="l" t="t" r="r" b="b"/>
              <a:pathLst>
                <a:path w="13" h="13" extrusionOk="0">
                  <a:moveTo>
                    <a:pt x="13" y="0"/>
                  </a:moveTo>
                  <a:cubicBezTo>
                    <a:pt x="13" y="12"/>
                    <a:pt x="1" y="12"/>
                    <a:pt x="1" y="12"/>
                  </a:cubicBezTo>
                  <a:lnTo>
                    <a:pt x="13" y="12"/>
                  </a:lnTo>
                  <a:lnTo>
                    <a:pt x="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82"/>
            <p:cNvSpPr/>
            <p:nvPr/>
          </p:nvSpPr>
          <p:spPr>
            <a:xfrm>
              <a:off x="5547400" y="2256650"/>
              <a:ext cx="25" cy="325"/>
            </a:xfrm>
            <a:custGeom>
              <a:avLst/>
              <a:gdLst/>
              <a:ahLst/>
              <a:cxnLst/>
              <a:rect l="l" t="t" r="r" b="b"/>
              <a:pathLst>
                <a:path w="1" h="13" extrusionOk="0">
                  <a:moveTo>
                    <a:pt x="1" y="1"/>
                  </a:moveTo>
                  <a:cubicBezTo>
                    <a:pt x="1" y="13"/>
                    <a:pt x="1" y="13"/>
                    <a:pt x="1" y="13"/>
                  </a:cubicBezTo>
                  <a:cubicBezTo>
                    <a:pt x="1" y="1"/>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82"/>
            <p:cNvSpPr/>
            <p:nvPr/>
          </p:nvSpPr>
          <p:spPr>
            <a:xfrm>
              <a:off x="5547100" y="2259625"/>
              <a:ext cx="325" cy="25"/>
            </a:xfrm>
            <a:custGeom>
              <a:avLst/>
              <a:gdLst/>
              <a:ahLst/>
              <a:cxnLst/>
              <a:rect l="l" t="t" r="r" b="b"/>
              <a:pathLst>
                <a:path w="13" h="1" extrusionOk="0">
                  <a:moveTo>
                    <a:pt x="13" y="1"/>
                  </a:moveTo>
                  <a:cubicBezTo>
                    <a:pt x="13" y="1"/>
                    <a:pt x="13" y="1"/>
                    <a:pt x="13" y="1"/>
                  </a:cubicBezTo>
                  <a:cubicBezTo>
                    <a:pt x="13" y="1"/>
                    <a:pt x="1" y="1"/>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82"/>
            <p:cNvSpPr/>
            <p:nvPr/>
          </p:nvSpPr>
          <p:spPr>
            <a:xfrm>
              <a:off x="5539375" y="2286125"/>
              <a:ext cx="1500" cy="325"/>
            </a:xfrm>
            <a:custGeom>
              <a:avLst/>
              <a:gdLst/>
              <a:ahLst/>
              <a:cxnLst/>
              <a:rect l="l" t="t" r="r" b="b"/>
              <a:pathLst>
                <a:path w="60" h="13" extrusionOk="0">
                  <a:moveTo>
                    <a:pt x="48" y="1"/>
                  </a:moveTo>
                  <a:cubicBezTo>
                    <a:pt x="45" y="1"/>
                    <a:pt x="43" y="1"/>
                    <a:pt x="40" y="1"/>
                  </a:cubicBezTo>
                  <a:lnTo>
                    <a:pt x="40" y="1"/>
                  </a:lnTo>
                  <a:cubicBezTo>
                    <a:pt x="42" y="1"/>
                    <a:pt x="45" y="1"/>
                    <a:pt x="48" y="1"/>
                  </a:cubicBezTo>
                  <a:close/>
                  <a:moveTo>
                    <a:pt x="60" y="1"/>
                  </a:moveTo>
                  <a:cubicBezTo>
                    <a:pt x="40" y="1"/>
                    <a:pt x="45" y="1"/>
                    <a:pt x="34" y="7"/>
                  </a:cubicBezTo>
                  <a:lnTo>
                    <a:pt x="34" y="7"/>
                  </a:lnTo>
                  <a:lnTo>
                    <a:pt x="60" y="1"/>
                  </a:lnTo>
                  <a:close/>
                  <a:moveTo>
                    <a:pt x="23" y="10"/>
                  </a:moveTo>
                  <a:lnTo>
                    <a:pt x="14" y="12"/>
                  </a:lnTo>
                  <a:lnTo>
                    <a:pt x="14" y="12"/>
                  </a:lnTo>
                  <a:cubicBezTo>
                    <a:pt x="19" y="11"/>
                    <a:pt x="21" y="11"/>
                    <a:pt x="23" y="10"/>
                  </a:cubicBezTo>
                  <a:close/>
                  <a:moveTo>
                    <a:pt x="14" y="12"/>
                  </a:moveTo>
                  <a:cubicBezTo>
                    <a:pt x="11" y="12"/>
                    <a:pt x="6" y="12"/>
                    <a:pt x="0" y="12"/>
                  </a:cubicBezTo>
                  <a:lnTo>
                    <a:pt x="12" y="12"/>
                  </a:lnTo>
                  <a:lnTo>
                    <a:pt x="14" y="12"/>
                  </a:lnTo>
                  <a:close/>
                  <a:moveTo>
                    <a:pt x="40" y="1"/>
                  </a:moveTo>
                  <a:cubicBezTo>
                    <a:pt x="17" y="2"/>
                    <a:pt x="27" y="7"/>
                    <a:pt x="23" y="10"/>
                  </a:cubicBezTo>
                  <a:lnTo>
                    <a:pt x="23" y="10"/>
                  </a:lnTo>
                  <a:lnTo>
                    <a:pt x="24" y="9"/>
                  </a:lnTo>
                  <a:lnTo>
                    <a:pt x="24" y="9"/>
                  </a:lnTo>
                  <a:cubicBezTo>
                    <a:pt x="24" y="10"/>
                    <a:pt x="24" y="11"/>
                    <a:pt x="24" y="12"/>
                  </a:cubicBezTo>
                  <a:cubicBezTo>
                    <a:pt x="29" y="10"/>
                    <a:pt x="32" y="8"/>
                    <a:pt x="34" y="7"/>
                  </a:cubicBezTo>
                  <a:lnTo>
                    <a:pt x="34" y="7"/>
                  </a:lnTo>
                  <a:lnTo>
                    <a:pt x="24" y="9"/>
                  </a:lnTo>
                  <a:lnTo>
                    <a:pt x="24" y="9"/>
                  </a:lnTo>
                  <a:cubicBezTo>
                    <a:pt x="26" y="3"/>
                    <a:pt x="32" y="1"/>
                    <a:pt x="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82"/>
            <p:cNvSpPr/>
            <p:nvPr/>
          </p:nvSpPr>
          <p:spPr>
            <a:xfrm>
              <a:off x="5541150" y="2275100"/>
              <a:ext cx="2700" cy="625"/>
            </a:xfrm>
            <a:custGeom>
              <a:avLst/>
              <a:gdLst/>
              <a:ahLst/>
              <a:cxnLst/>
              <a:rect l="l" t="t" r="r" b="b"/>
              <a:pathLst>
                <a:path w="108" h="25" extrusionOk="0">
                  <a:moveTo>
                    <a:pt x="108" y="1"/>
                  </a:moveTo>
                  <a:cubicBezTo>
                    <a:pt x="85" y="1"/>
                    <a:pt x="56" y="6"/>
                    <a:pt x="33" y="13"/>
                  </a:cubicBezTo>
                  <a:lnTo>
                    <a:pt x="33" y="13"/>
                  </a:lnTo>
                  <a:cubicBezTo>
                    <a:pt x="56" y="13"/>
                    <a:pt x="87" y="12"/>
                    <a:pt x="108" y="1"/>
                  </a:cubicBezTo>
                  <a:close/>
                  <a:moveTo>
                    <a:pt x="33" y="13"/>
                  </a:moveTo>
                  <a:cubicBezTo>
                    <a:pt x="30" y="13"/>
                    <a:pt x="27" y="13"/>
                    <a:pt x="25" y="13"/>
                  </a:cubicBezTo>
                  <a:lnTo>
                    <a:pt x="33" y="13"/>
                  </a:lnTo>
                  <a:cubicBezTo>
                    <a:pt x="33" y="13"/>
                    <a:pt x="33" y="13"/>
                    <a:pt x="33" y="13"/>
                  </a:cubicBezTo>
                  <a:close/>
                  <a:moveTo>
                    <a:pt x="33" y="13"/>
                  </a:moveTo>
                  <a:cubicBezTo>
                    <a:pt x="33" y="13"/>
                    <a:pt x="33" y="13"/>
                    <a:pt x="33" y="13"/>
                  </a:cubicBezTo>
                  <a:lnTo>
                    <a:pt x="33" y="13"/>
                  </a:lnTo>
                  <a:cubicBezTo>
                    <a:pt x="34" y="13"/>
                    <a:pt x="35" y="13"/>
                    <a:pt x="36" y="13"/>
                  </a:cubicBezTo>
                  <a:close/>
                  <a:moveTo>
                    <a:pt x="33" y="13"/>
                  </a:moveTo>
                  <a:cubicBezTo>
                    <a:pt x="11" y="13"/>
                    <a:pt x="1" y="14"/>
                    <a:pt x="1" y="25"/>
                  </a:cubicBezTo>
                  <a:cubicBezTo>
                    <a:pt x="9" y="21"/>
                    <a:pt x="20" y="17"/>
                    <a:pt x="33" y="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82"/>
            <p:cNvSpPr/>
            <p:nvPr/>
          </p:nvSpPr>
          <p:spPr>
            <a:xfrm>
              <a:off x="5543825" y="2275100"/>
              <a:ext cx="625" cy="25"/>
            </a:xfrm>
            <a:custGeom>
              <a:avLst/>
              <a:gdLst/>
              <a:ahLst/>
              <a:cxnLst/>
              <a:rect l="l" t="t" r="r" b="b"/>
              <a:pathLst>
                <a:path w="25" h="1" extrusionOk="0">
                  <a:moveTo>
                    <a:pt x="1" y="1"/>
                  </a:moveTo>
                  <a:cubicBezTo>
                    <a:pt x="1" y="1"/>
                    <a:pt x="1" y="1"/>
                    <a:pt x="1" y="1"/>
                  </a:cubicBezTo>
                  <a:cubicBezTo>
                    <a:pt x="13" y="1"/>
                    <a:pt x="13" y="1"/>
                    <a:pt x="13" y="1"/>
                  </a:cubicBezTo>
                  <a:cubicBezTo>
                    <a:pt x="13" y="1"/>
                    <a:pt x="25" y="1"/>
                    <a:pt x="25" y="1"/>
                  </a:cubicBezTo>
                  <a:cubicBezTo>
                    <a:pt x="13" y="1"/>
                    <a:pt x="1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82"/>
            <p:cNvSpPr/>
            <p:nvPr/>
          </p:nvSpPr>
          <p:spPr>
            <a:xfrm>
              <a:off x="5540275" y="22843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82"/>
            <p:cNvSpPr/>
            <p:nvPr/>
          </p:nvSpPr>
          <p:spPr>
            <a:xfrm>
              <a:off x="5542650" y="2273925"/>
              <a:ext cx="325" cy="25"/>
            </a:xfrm>
            <a:custGeom>
              <a:avLst/>
              <a:gdLst/>
              <a:ahLst/>
              <a:cxnLst/>
              <a:rect l="l" t="t" r="r" b="b"/>
              <a:pathLst>
                <a:path w="13" h="1" extrusionOk="0">
                  <a:moveTo>
                    <a:pt x="0" y="0"/>
                  </a:moveTo>
                  <a:cubicBezTo>
                    <a:pt x="12" y="0"/>
                    <a:pt x="12" y="0"/>
                    <a:pt x="12" y="0"/>
                  </a:cubicBezTo>
                  <a:cubicBezTo>
                    <a:pt x="12" y="0"/>
                    <a:pt x="12" y="0"/>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82"/>
            <p:cNvSpPr/>
            <p:nvPr/>
          </p:nvSpPr>
          <p:spPr>
            <a:xfrm>
              <a:off x="5539675" y="2286425"/>
              <a:ext cx="25" cy="25"/>
            </a:xfrm>
            <a:custGeom>
              <a:avLst/>
              <a:gdLst/>
              <a:ahLst/>
              <a:cxnLst/>
              <a:rect l="l" t="t" r="r" b="b"/>
              <a:pathLst>
                <a:path w="1" h="1" extrusionOk="0">
                  <a:moveTo>
                    <a:pt x="0" y="0"/>
                  </a:moveTo>
                  <a:cubicBezTo>
                    <a:pt x="0" y="0"/>
                    <a:pt x="0" y="0"/>
                    <a:pt x="0" y="0"/>
                  </a:cubicBez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82"/>
            <p:cNvSpPr/>
            <p:nvPr/>
          </p:nvSpPr>
          <p:spPr>
            <a:xfrm>
              <a:off x="5543550" y="2274225"/>
              <a:ext cx="1200" cy="325"/>
            </a:xfrm>
            <a:custGeom>
              <a:avLst/>
              <a:gdLst/>
              <a:ahLst/>
              <a:cxnLst/>
              <a:rect l="l" t="t" r="r" b="b"/>
              <a:pathLst>
                <a:path w="48" h="13" extrusionOk="0">
                  <a:moveTo>
                    <a:pt x="24" y="0"/>
                  </a:moveTo>
                  <a:cubicBezTo>
                    <a:pt x="48" y="0"/>
                    <a:pt x="0" y="12"/>
                    <a:pt x="36" y="12"/>
                  </a:cubicBezTo>
                  <a:lnTo>
                    <a:pt x="3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82"/>
            <p:cNvSpPr/>
            <p:nvPr/>
          </p:nvSpPr>
          <p:spPr>
            <a:xfrm>
              <a:off x="5548000" y="2257850"/>
              <a:ext cx="1225" cy="325"/>
            </a:xfrm>
            <a:custGeom>
              <a:avLst/>
              <a:gdLst/>
              <a:ahLst/>
              <a:cxnLst/>
              <a:rect l="l" t="t" r="r" b="b"/>
              <a:pathLst>
                <a:path w="49" h="13" extrusionOk="0">
                  <a:moveTo>
                    <a:pt x="24" y="0"/>
                  </a:moveTo>
                  <a:cubicBezTo>
                    <a:pt x="1" y="12"/>
                    <a:pt x="36" y="12"/>
                    <a:pt x="48" y="12"/>
                  </a:cubicBezTo>
                  <a:cubicBezTo>
                    <a:pt x="36" y="12"/>
                    <a:pt x="48" y="0"/>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82"/>
            <p:cNvSpPr/>
            <p:nvPr/>
          </p:nvSpPr>
          <p:spPr>
            <a:xfrm>
              <a:off x="5551575" y="2261725"/>
              <a:ext cx="1500" cy="325"/>
            </a:xfrm>
            <a:custGeom>
              <a:avLst/>
              <a:gdLst/>
              <a:ahLst/>
              <a:cxnLst/>
              <a:rect l="l" t="t" r="r" b="b"/>
              <a:pathLst>
                <a:path w="60" h="13" extrusionOk="0">
                  <a:moveTo>
                    <a:pt x="0" y="0"/>
                  </a:moveTo>
                  <a:cubicBezTo>
                    <a:pt x="12" y="0"/>
                    <a:pt x="24" y="0"/>
                    <a:pt x="48" y="12"/>
                  </a:cubicBezTo>
                  <a:cubicBezTo>
                    <a:pt x="48" y="0"/>
                    <a:pt x="60" y="0"/>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82"/>
            <p:cNvSpPr/>
            <p:nvPr/>
          </p:nvSpPr>
          <p:spPr>
            <a:xfrm>
              <a:off x="5551575" y="2262775"/>
              <a:ext cx="925" cy="150"/>
            </a:xfrm>
            <a:custGeom>
              <a:avLst/>
              <a:gdLst/>
              <a:ahLst/>
              <a:cxnLst/>
              <a:rect l="l" t="t" r="r" b="b"/>
              <a:pathLst>
                <a:path w="37" h="6" extrusionOk="0">
                  <a:moveTo>
                    <a:pt x="15" y="1"/>
                  </a:moveTo>
                  <a:cubicBezTo>
                    <a:pt x="12" y="1"/>
                    <a:pt x="8" y="2"/>
                    <a:pt x="0" y="6"/>
                  </a:cubicBezTo>
                  <a:lnTo>
                    <a:pt x="36" y="6"/>
                  </a:lnTo>
                  <a:cubicBezTo>
                    <a:pt x="20" y="6"/>
                    <a:pt x="20" y="1"/>
                    <a:pt x="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82"/>
            <p:cNvSpPr/>
            <p:nvPr/>
          </p:nvSpPr>
          <p:spPr>
            <a:xfrm>
              <a:off x="5537875" y="2271400"/>
              <a:ext cx="625" cy="175"/>
            </a:xfrm>
            <a:custGeom>
              <a:avLst/>
              <a:gdLst/>
              <a:ahLst/>
              <a:cxnLst/>
              <a:rect l="l" t="t" r="r" b="b"/>
              <a:pathLst>
                <a:path w="25" h="7" extrusionOk="0">
                  <a:moveTo>
                    <a:pt x="18" y="1"/>
                  </a:moveTo>
                  <a:cubicBezTo>
                    <a:pt x="11" y="1"/>
                    <a:pt x="1" y="6"/>
                    <a:pt x="1" y="6"/>
                  </a:cubicBezTo>
                  <a:lnTo>
                    <a:pt x="25" y="6"/>
                  </a:lnTo>
                  <a:cubicBezTo>
                    <a:pt x="25" y="2"/>
                    <a:pt x="22" y="1"/>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82"/>
            <p:cNvSpPr/>
            <p:nvPr/>
          </p:nvSpPr>
          <p:spPr>
            <a:xfrm>
              <a:off x="5537575" y="2271550"/>
              <a:ext cx="1225" cy="300"/>
            </a:xfrm>
            <a:custGeom>
              <a:avLst/>
              <a:gdLst/>
              <a:ahLst/>
              <a:cxnLst/>
              <a:rect l="l" t="t" r="r" b="b"/>
              <a:pathLst>
                <a:path w="49" h="12" extrusionOk="0">
                  <a:moveTo>
                    <a:pt x="25" y="0"/>
                  </a:moveTo>
                  <a:lnTo>
                    <a:pt x="1" y="12"/>
                  </a:lnTo>
                  <a:lnTo>
                    <a:pt x="4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82"/>
            <p:cNvSpPr/>
            <p:nvPr/>
          </p:nvSpPr>
          <p:spPr>
            <a:xfrm>
              <a:off x="5537000" y="2272425"/>
              <a:ext cx="600" cy="25"/>
            </a:xfrm>
            <a:custGeom>
              <a:avLst/>
              <a:gdLst/>
              <a:ahLst/>
              <a:cxnLst/>
              <a:rect l="l" t="t" r="r" b="b"/>
              <a:pathLst>
                <a:path w="24" h="1" extrusionOk="0">
                  <a:moveTo>
                    <a:pt x="12" y="1"/>
                  </a:moveTo>
                  <a:cubicBezTo>
                    <a:pt x="12" y="1"/>
                    <a:pt x="12" y="1"/>
                    <a:pt x="24" y="1"/>
                  </a:cubicBezTo>
                  <a:lnTo>
                    <a:pt x="0" y="1"/>
                  </a:lnTo>
                  <a:cubicBezTo>
                    <a:pt x="0" y="1"/>
                    <a:pt x="12" y="1"/>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82"/>
            <p:cNvSpPr/>
            <p:nvPr/>
          </p:nvSpPr>
          <p:spPr>
            <a:xfrm>
              <a:off x="5536700" y="2272125"/>
              <a:ext cx="2100" cy="325"/>
            </a:xfrm>
            <a:custGeom>
              <a:avLst/>
              <a:gdLst/>
              <a:ahLst/>
              <a:cxnLst/>
              <a:rect l="l" t="t" r="r" b="b"/>
              <a:pathLst>
                <a:path w="84" h="13" extrusionOk="0">
                  <a:moveTo>
                    <a:pt x="84" y="1"/>
                  </a:moveTo>
                  <a:cubicBezTo>
                    <a:pt x="60" y="1"/>
                    <a:pt x="60" y="13"/>
                    <a:pt x="0" y="13"/>
                  </a:cubicBezTo>
                  <a:lnTo>
                    <a:pt x="36" y="13"/>
                  </a:lnTo>
                  <a:lnTo>
                    <a:pt x="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82"/>
            <p:cNvSpPr/>
            <p:nvPr/>
          </p:nvSpPr>
          <p:spPr>
            <a:xfrm>
              <a:off x="5537825" y="2272950"/>
              <a:ext cx="3250" cy="400"/>
            </a:xfrm>
            <a:custGeom>
              <a:avLst/>
              <a:gdLst/>
              <a:ahLst/>
              <a:cxnLst/>
              <a:rect l="l" t="t" r="r" b="b"/>
              <a:pathLst>
                <a:path w="130" h="16" extrusionOk="0">
                  <a:moveTo>
                    <a:pt x="3" y="4"/>
                  </a:moveTo>
                  <a:cubicBezTo>
                    <a:pt x="0" y="4"/>
                    <a:pt x="2" y="4"/>
                    <a:pt x="5" y="4"/>
                  </a:cubicBezTo>
                  <a:lnTo>
                    <a:pt x="5" y="4"/>
                  </a:lnTo>
                  <a:cubicBezTo>
                    <a:pt x="4" y="4"/>
                    <a:pt x="4" y="4"/>
                    <a:pt x="3" y="4"/>
                  </a:cubicBezTo>
                  <a:close/>
                  <a:moveTo>
                    <a:pt x="124" y="0"/>
                  </a:moveTo>
                  <a:cubicBezTo>
                    <a:pt x="121" y="0"/>
                    <a:pt x="117" y="0"/>
                    <a:pt x="112" y="1"/>
                  </a:cubicBezTo>
                  <a:lnTo>
                    <a:pt x="112" y="1"/>
                  </a:lnTo>
                  <a:cubicBezTo>
                    <a:pt x="110" y="0"/>
                    <a:pt x="107" y="0"/>
                    <a:pt x="104" y="0"/>
                  </a:cubicBezTo>
                  <a:cubicBezTo>
                    <a:pt x="92" y="0"/>
                    <a:pt x="78" y="3"/>
                    <a:pt x="64" y="6"/>
                  </a:cubicBezTo>
                  <a:lnTo>
                    <a:pt x="64" y="6"/>
                  </a:lnTo>
                  <a:cubicBezTo>
                    <a:pt x="79" y="5"/>
                    <a:pt x="99" y="2"/>
                    <a:pt x="112" y="1"/>
                  </a:cubicBezTo>
                  <a:lnTo>
                    <a:pt x="112" y="1"/>
                  </a:lnTo>
                  <a:cubicBezTo>
                    <a:pt x="116" y="1"/>
                    <a:pt x="119" y="2"/>
                    <a:pt x="122" y="4"/>
                  </a:cubicBezTo>
                  <a:cubicBezTo>
                    <a:pt x="129" y="1"/>
                    <a:pt x="129" y="0"/>
                    <a:pt x="124" y="0"/>
                  </a:cubicBezTo>
                  <a:close/>
                  <a:moveTo>
                    <a:pt x="50" y="4"/>
                  </a:moveTo>
                  <a:cubicBezTo>
                    <a:pt x="42" y="6"/>
                    <a:pt x="36" y="8"/>
                    <a:pt x="31" y="8"/>
                  </a:cubicBezTo>
                  <a:lnTo>
                    <a:pt x="31" y="8"/>
                  </a:lnTo>
                  <a:cubicBezTo>
                    <a:pt x="31" y="5"/>
                    <a:pt x="13" y="4"/>
                    <a:pt x="5" y="4"/>
                  </a:cubicBezTo>
                  <a:lnTo>
                    <a:pt x="5" y="4"/>
                  </a:lnTo>
                  <a:cubicBezTo>
                    <a:pt x="11" y="5"/>
                    <a:pt x="14" y="9"/>
                    <a:pt x="25" y="9"/>
                  </a:cubicBezTo>
                  <a:cubicBezTo>
                    <a:pt x="27" y="9"/>
                    <a:pt x="29" y="9"/>
                    <a:pt x="31" y="8"/>
                  </a:cubicBezTo>
                  <a:lnTo>
                    <a:pt x="31" y="8"/>
                  </a:lnTo>
                  <a:cubicBezTo>
                    <a:pt x="31" y="10"/>
                    <a:pt x="27" y="12"/>
                    <a:pt x="15" y="16"/>
                  </a:cubicBezTo>
                  <a:cubicBezTo>
                    <a:pt x="26" y="16"/>
                    <a:pt x="45" y="10"/>
                    <a:pt x="64" y="6"/>
                  </a:cubicBezTo>
                  <a:lnTo>
                    <a:pt x="64" y="6"/>
                  </a:lnTo>
                  <a:cubicBezTo>
                    <a:pt x="58" y="7"/>
                    <a:pt x="52" y="7"/>
                    <a:pt x="48" y="7"/>
                  </a:cubicBezTo>
                  <a:cubicBezTo>
                    <a:pt x="43" y="7"/>
                    <a:pt x="43" y="6"/>
                    <a:pt x="50" y="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82"/>
            <p:cNvSpPr/>
            <p:nvPr/>
          </p:nvSpPr>
          <p:spPr>
            <a:xfrm>
              <a:off x="5539675" y="2272425"/>
              <a:ext cx="1500" cy="325"/>
            </a:xfrm>
            <a:custGeom>
              <a:avLst/>
              <a:gdLst/>
              <a:ahLst/>
              <a:cxnLst/>
              <a:rect l="l" t="t" r="r" b="b"/>
              <a:pathLst>
                <a:path w="60" h="13" extrusionOk="0">
                  <a:moveTo>
                    <a:pt x="24" y="1"/>
                  </a:moveTo>
                  <a:cubicBezTo>
                    <a:pt x="0" y="13"/>
                    <a:pt x="0" y="13"/>
                    <a:pt x="12" y="13"/>
                  </a:cubicBezTo>
                  <a:cubicBezTo>
                    <a:pt x="12" y="13"/>
                    <a:pt x="60" y="1"/>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82"/>
            <p:cNvSpPr/>
            <p:nvPr/>
          </p:nvSpPr>
          <p:spPr>
            <a:xfrm>
              <a:off x="5538175" y="2273325"/>
              <a:ext cx="625" cy="325"/>
            </a:xfrm>
            <a:custGeom>
              <a:avLst/>
              <a:gdLst/>
              <a:ahLst/>
              <a:cxnLst/>
              <a:rect l="l" t="t" r="r" b="b"/>
              <a:pathLst>
                <a:path w="25" h="13" extrusionOk="0">
                  <a:moveTo>
                    <a:pt x="25" y="1"/>
                  </a:moveTo>
                  <a:lnTo>
                    <a:pt x="1" y="12"/>
                  </a:lnTo>
                  <a:lnTo>
                    <a:pt x="13" y="12"/>
                  </a:lnTo>
                  <a:lnTo>
                    <a:pt x="2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82"/>
            <p:cNvSpPr/>
            <p:nvPr/>
          </p:nvSpPr>
          <p:spPr>
            <a:xfrm>
              <a:off x="5537575" y="2273925"/>
              <a:ext cx="925" cy="25"/>
            </a:xfrm>
            <a:custGeom>
              <a:avLst/>
              <a:gdLst/>
              <a:ahLst/>
              <a:cxnLst/>
              <a:rect l="l" t="t" r="r" b="b"/>
              <a:pathLst>
                <a:path w="37" h="1" extrusionOk="0">
                  <a:moveTo>
                    <a:pt x="37" y="0"/>
                  </a:moveTo>
                  <a:lnTo>
                    <a:pt x="1" y="0"/>
                  </a:lnTo>
                  <a:cubicBezTo>
                    <a:pt x="13" y="0"/>
                    <a:pt x="13" y="0"/>
                    <a:pt x="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82"/>
            <p:cNvSpPr/>
            <p:nvPr/>
          </p:nvSpPr>
          <p:spPr>
            <a:xfrm>
              <a:off x="5537375" y="2274225"/>
              <a:ext cx="1525" cy="325"/>
            </a:xfrm>
            <a:custGeom>
              <a:avLst/>
              <a:gdLst/>
              <a:ahLst/>
              <a:cxnLst/>
              <a:rect l="l" t="t" r="r" b="b"/>
              <a:pathLst>
                <a:path w="61" h="13" extrusionOk="0">
                  <a:moveTo>
                    <a:pt x="57" y="0"/>
                  </a:moveTo>
                  <a:lnTo>
                    <a:pt x="49" y="8"/>
                  </a:lnTo>
                  <a:lnTo>
                    <a:pt x="49" y="8"/>
                  </a:lnTo>
                  <a:cubicBezTo>
                    <a:pt x="56" y="6"/>
                    <a:pt x="60" y="4"/>
                    <a:pt x="57" y="0"/>
                  </a:cubicBezTo>
                  <a:close/>
                  <a:moveTo>
                    <a:pt x="49" y="8"/>
                  </a:moveTo>
                  <a:cubicBezTo>
                    <a:pt x="32" y="12"/>
                    <a:pt x="1" y="12"/>
                    <a:pt x="9" y="12"/>
                  </a:cubicBezTo>
                  <a:lnTo>
                    <a:pt x="45" y="12"/>
                  </a:lnTo>
                  <a:lnTo>
                    <a:pt x="49" y="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82"/>
            <p:cNvSpPr/>
            <p:nvPr/>
          </p:nvSpPr>
          <p:spPr>
            <a:xfrm>
              <a:off x="5539975" y="2275100"/>
              <a:ext cx="600" cy="325"/>
            </a:xfrm>
            <a:custGeom>
              <a:avLst/>
              <a:gdLst/>
              <a:ahLst/>
              <a:cxnLst/>
              <a:rect l="l" t="t" r="r" b="b"/>
              <a:pathLst>
                <a:path w="24" h="13" extrusionOk="0">
                  <a:moveTo>
                    <a:pt x="0" y="1"/>
                  </a:moveTo>
                  <a:lnTo>
                    <a:pt x="24" y="13"/>
                  </a:lnTo>
                  <a:lnTo>
                    <a:pt x="2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82"/>
            <p:cNvSpPr/>
            <p:nvPr/>
          </p:nvSpPr>
          <p:spPr>
            <a:xfrm>
              <a:off x="5545075" y="2274225"/>
              <a:ext cx="1000" cy="325"/>
            </a:xfrm>
            <a:custGeom>
              <a:avLst/>
              <a:gdLst/>
              <a:ahLst/>
              <a:cxnLst/>
              <a:rect l="l" t="t" r="r" b="b"/>
              <a:pathLst>
                <a:path w="40" h="13" extrusionOk="0">
                  <a:moveTo>
                    <a:pt x="10" y="0"/>
                  </a:moveTo>
                  <a:cubicBezTo>
                    <a:pt x="8" y="0"/>
                    <a:pt x="8" y="0"/>
                    <a:pt x="9" y="0"/>
                  </a:cubicBezTo>
                  <a:lnTo>
                    <a:pt x="9" y="0"/>
                  </a:lnTo>
                  <a:cubicBezTo>
                    <a:pt x="10" y="0"/>
                    <a:pt x="10" y="0"/>
                    <a:pt x="10" y="0"/>
                  </a:cubicBezTo>
                  <a:close/>
                  <a:moveTo>
                    <a:pt x="9" y="0"/>
                  </a:moveTo>
                  <a:cubicBezTo>
                    <a:pt x="7" y="1"/>
                    <a:pt x="1" y="3"/>
                    <a:pt x="10" y="12"/>
                  </a:cubicBezTo>
                  <a:cubicBezTo>
                    <a:pt x="39" y="3"/>
                    <a:pt x="14" y="1"/>
                    <a:pt x="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82"/>
            <p:cNvSpPr/>
            <p:nvPr/>
          </p:nvSpPr>
          <p:spPr>
            <a:xfrm>
              <a:off x="5538175" y="2275400"/>
              <a:ext cx="925" cy="325"/>
            </a:xfrm>
            <a:custGeom>
              <a:avLst/>
              <a:gdLst/>
              <a:ahLst/>
              <a:cxnLst/>
              <a:rect l="l" t="t" r="r" b="b"/>
              <a:pathLst>
                <a:path w="37" h="13" extrusionOk="0">
                  <a:moveTo>
                    <a:pt x="25" y="1"/>
                  </a:moveTo>
                  <a:lnTo>
                    <a:pt x="25" y="1"/>
                  </a:lnTo>
                  <a:cubicBezTo>
                    <a:pt x="1" y="13"/>
                    <a:pt x="13" y="13"/>
                    <a:pt x="36" y="13"/>
                  </a:cubicBezTo>
                  <a:cubicBezTo>
                    <a:pt x="13" y="13"/>
                    <a:pt x="25" y="13"/>
                    <a:pt x="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82"/>
            <p:cNvSpPr/>
            <p:nvPr/>
          </p:nvSpPr>
          <p:spPr>
            <a:xfrm>
              <a:off x="5537875" y="2275700"/>
              <a:ext cx="3300" cy="625"/>
            </a:xfrm>
            <a:custGeom>
              <a:avLst/>
              <a:gdLst/>
              <a:ahLst/>
              <a:cxnLst/>
              <a:rect l="l" t="t" r="r" b="b"/>
              <a:pathLst>
                <a:path w="132" h="25" extrusionOk="0">
                  <a:moveTo>
                    <a:pt x="50" y="7"/>
                  </a:moveTo>
                  <a:cubicBezTo>
                    <a:pt x="33" y="8"/>
                    <a:pt x="5" y="13"/>
                    <a:pt x="13" y="13"/>
                  </a:cubicBezTo>
                  <a:lnTo>
                    <a:pt x="50" y="7"/>
                  </a:lnTo>
                  <a:close/>
                  <a:moveTo>
                    <a:pt x="96" y="1"/>
                  </a:moveTo>
                  <a:lnTo>
                    <a:pt x="50" y="7"/>
                  </a:lnTo>
                  <a:lnTo>
                    <a:pt x="50" y="7"/>
                  </a:lnTo>
                  <a:cubicBezTo>
                    <a:pt x="50" y="7"/>
                    <a:pt x="50" y="7"/>
                    <a:pt x="51" y="7"/>
                  </a:cubicBezTo>
                  <a:cubicBezTo>
                    <a:pt x="59" y="7"/>
                    <a:pt x="64" y="9"/>
                    <a:pt x="60" y="13"/>
                  </a:cubicBezTo>
                  <a:lnTo>
                    <a:pt x="25" y="13"/>
                  </a:lnTo>
                  <a:cubicBezTo>
                    <a:pt x="1" y="25"/>
                    <a:pt x="13" y="25"/>
                    <a:pt x="37" y="25"/>
                  </a:cubicBezTo>
                  <a:cubicBezTo>
                    <a:pt x="60" y="25"/>
                    <a:pt x="108" y="13"/>
                    <a:pt x="132" y="13"/>
                  </a:cubicBezTo>
                  <a:cubicBezTo>
                    <a:pt x="120" y="7"/>
                    <a:pt x="93" y="7"/>
                    <a:pt x="78" y="7"/>
                  </a:cubicBezTo>
                  <a:cubicBezTo>
                    <a:pt x="63" y="7"/>
                    <a:pt x="60" y="7"/>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82"/>
            <p:cNvSpPr/>
            <p:nvPr/>
          </p:nvSpPr>
          <p:spPr>
            <a:xfrm>
              <a:off x="5542650" y="2274825"/>
              <a:ext cx="1650" cy="300"/>
            </a:xfrm>
            <a:custGeom>
              <a:avLst/>
              <a:gdLst/>
              <a:ahLst/>
              <a:cxnLst/>
              <a:rect l="l" t="t" r="r" b="b"/>
              <a:pathLst>
                <a:path w="66" h="12" extrusionOk="0">
                  <a:moveTo>
                    <a:pt x="24" y="0"/>
                  </a:moveTo>
                  <a:lnTo>
                    <a:pt x="0" y="12"/>
                  </a:lnTo>
                  <a:lnTo>
                    <a:pt x="36" y="12"/>
                  </a:lnTo>
                  <a:cubicBezTo>
                    <a:pt x="66" y="6"/>
                    <a:pt x="63" y="6"/>
                    <a:pt x="52" y="6"/>
                  </a:cubicBezTo>
                  <a:cubicBezTo>
                    <a:pt x="42" y="6"/>
                    <a:pt x="24" y="6"/>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82"/>
            <p:cNvSpPr/>
            <p:nvPr/>
          </p:nvSpPr>
          <p:spPr>
            <a:xfrm>
              <a:off x="5540550" y="2276900"/>
              <a:ext cx="325" cy="25"/>
            </a:xfrm>
            <a:custGeom>
              <a:avLst/>
              <a:gdLst/>
              <a:ahLst/>
              <a:cxnLst/>
              <a:rect l="l" t="t" r="r" b="b"/>
              <a:pathLst>
                <a:path w="13" h="1" extrusionOk="0">
                  <a:moveTo>
                    <a:pt x="1" y="0"/>
                  </a:moveTo>
                  <a:lnTo>
                    <a:pt x="13" y="0"/>
                  </a:lnTo>
                  <a:lnTo>
                    <a:pt x="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82"/>
            <p:cNvSpPr/>
            <p:nvPr/>
          </p:nvSpPr>
          <p:spPr>
            <a:xfrm>
              <a:off x="5539675" y="2276900"/>
              <a:ext cx="900" cy="325"/>
            </a:xfrm>
            <a:custGeom>
              <a:avLst/>
              <a:gdLst/>
              <a:ahLst/>
              <a:cxnLst/>
              <a:rect l="l" t="t" r="r" b="b"/>
              <a:pathLst>
                <a:path w="36" h="13" extrusionOk="0">
                  <a:moveTo>
                    <a:pt x="12" y="0"/>
                  </a:moveTo>
                  <a:lnTo>
                    <a:pt x="0" y="12"/>
                  </a:lnTo>
                  <a:lnTo>
                    <a:pt x="36" y="12"/>
                  </a:lnTo>
                  <a:lnTo>
                    <a:pt x="1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82"/>
            <p:cNvSpPr/>
            <p:nvPr/>
          </p:nvSpPr>
          <p:spPr>
            <a:xfrm>
              <a:off x="5539375" y="2277200"/>
              <a:ext cx="325" cy="25"/>
            </a:xfrm>
            <a:custGeom>
              <a:avLst/>
              <a:gdLst/>
              <a:ahLst/>
              <a:cxnLst/>
              <a:rect l="l" t="t" r="r" b="b"/>
              <a:pathLst>
                <a:path w="13" h="1" extrusionOk="0">
                  <a:moveTo>
                    <a:pt x="12" y="0"/>
                  </a:moveTo>
                  <a:lnTo>
                    <a:pt x="12" y="0"/>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82"/>
            <p:cNvSpPr/>
            <p:nvPr/>
          </p:nvSpPr>
          <p:spPr>
            <a:xfrm>
              <a:off x="5539375" y="2277500"/>
              <a:ext cx="1200" cy="325"/>
            </a:xfrm>
            <a:custGeom>
              <a:avLst/>
              <a:gdLst/>
              <a:ahLst/>
              <a:cxnLst/>
              <a:rect l="l" t="t" r="r" b="b"/>
              <a:pathLst>
                <a:path w="48" h="13" extrusionOk="0">
                  <a:moveTo>
                    <a:pt x="12" y="0"/>
                  </a:moveTo>
                  <a:cubicBezTo>
                    <a:pt x="24" y="0"/>
                    <a:pt x="24" y="12"/>
                    <a:pt x="0" y="12"/>
                  </a:cubicBezTo>
                  <a:lnTo>
                    <a:pt x="24" y="12"/>
                  </a:lnTo>
                  <a:cubicBezTo>
                    <a:pt x="24" y="0"/>
                    <a:pt x="48" y="0"/>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82"/>
            <p:cNvSpPr/>
            <p:nvPr/>
          </p:nvSpPr>
          <p:spPr>
            <a:xfrm>
              <a:off x="5545325" y="2290300"/>
              <a:ext cx="925" cy="150"/>
            </a:xfrm>
            <a:custGeom>
              <a:avLst/>
              <a:gdLst/>
              <a:ahLst/>
              <a:cxnLst/>
              <a:rect l="l" t="t" r="r" b="b"/>
              <a:pathLst>
                <a:path w="37" h="6" extrusionOk="0">
                  <a:moveTo>
                    <a:pt x="0" y="0"/>
                  </a:moveTo>
                  <a:cubicBezTo>
                    <a:pt x="4" y="4"/>
                    <a:pt x="10" y="5"/>
                    <a:pt x="15" y="5"/>
                  </a:cubicBezTo>
                  <a:cubicBezTo>
                    <a:pt x="26" y="5"/>
                    <a:pt x="36" y="0"/>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82"/>
            <p:cNvSpPr/>
            <p:nvPr/>
          </p:nvSpPr>
          <p:spPr>
            <a:xfrm>
              <a:off x="5552775" y="2248025"/>
              <a:ext cx="25" cy="925"/>
            </a:xfrm>
            <a:custGeom>
              <a:avLst/>
              <a:gdLst/>
              <a:ahLst/>
              <a:cxnLst/>
              <a:rect l="l" t="t" r="r" b="b"/>
              <a:pathLst>
                <a:path w="1" h="37" extrusionOk="0">
                  <a:moveTo>
                    <a:pt x="0" y="36"/>
                  </a:moveTo>
                  <a:lnTo>
                    <a:pt x="0" y="36"/>
                  </a:lnTo>
                  <a:cubicBezTo>
                    <a:pt x="0" y="1"/>
                    <a:pt x="0" y="24"/>
                    <a:pt x="0"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82"/>
            <p:cNvSpPr/>
            <p:nvPr/>
          </p:nvSpPr>
          <p:spPr>
            <a:xfrm>
              <a:off x="5551300" y="2247150"/>
              <a:ext cx="900" cy="1500"/>
            </a:xfrm>
            <a:custGeom>
              <a:avLst/>
              <a:gdLst/>
              <a:ahLst/>
              <a:cxnLst/>
              <a:rect l="l" t="t" r="r" b="b"/>
              <a:pathLst>
                <a:path w="36" h="60" extrusionOk="0">
                  <a:moveTo>
                    <a:pt x="8" y="0"/>
                  </a:moveTo>
                  <a:cubicBezTo>
                    <a:pt x="1" y="0"/>
                    <a:pt x="3" y="19"/>
                    <a:pt x="11" y="59"/>
                  </a:cubicBezTo>
                  <a:cubicBezTo>
                    <a:pt x="11" y="24"/>
                    <a:pt x="35" y="59"/>
                    <a:pt x="23" y="12"/>
                  </a:cubicBezTo>
                  <a:cubicBezTo>
                    <a:pt x="16" y="4"/>
                    <a:pt x="11" y="0"/>
                    <a:pt x="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82"/>
            <p:cNvSpPr/>
            <p:nvPr/>
          </p:nvSpPr>
          <p:spPr>
            <a:xfrm>
              <a:off x="5551875" y="2248625"/>
              <a:ext cx="325" cy="925"/>
            </a:xfrm>
            <a:custGeom>
              <a:avLst/>
              <a:gdLst/>
              <a:ahLst/>
              <a:cxnLst/>
              <a:rect l="l" t="t" r="r" b="b"/>
              <a:pathLst>
                <a:path w="13" h="37" extrusionOk="0">
                  <a:moveTo>
                    <a:pt x="0" y="0"/>
                  </a:moveTo>
                  <a:lnTo>
                    <a:pt x="0" y="36"/>
                  </a:lnTo>
                  <a:lnTo>
                    <a:pt x="12" y="24"/>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82"/>
            <p:cNvSpPr/>
            <p:nvPr/>
          </p:nvSpPr>
          <p:spPr>
            <a:xfrm>
              <a:off x="5552175" y="2249525"/>
              <a:ext cx="325" cy="600"/>
            </a:xfrm>
            <a:custGeom>
              <a:avLst/>
              <a:gdLst/>
              <a:ahLst/>
              <a:cxnLst/>
              <a:rect l="l" t="t" r="r" b="b"/>
              <a:pathLst>
                <a:path w="13" h="24" extrusionOk="0">
                  <a:moveTo>
                    <a:pt x="0" y="0"/>
                  </a:moveTo>
                  <a:lnTo>
                    <a:pt x="0" y="24"/>
                  </a:lnTo>
                  <a:lnTo>
                    <a:pt x="12" y="12"/>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82"/>
            <p:cNvSpPr/>
            <p:nvPr/>
          </p:nvSpPr>
          <p:spPr>
            <a:xfrm>
              <a:off x="5550250" y="2247075"/>
              <a:ext cx="1350" cy="2750"/>
            </a:xfrm>
            <a:custGeom>
              <a:avLst/>
              <a:gdLst/>
              <a:ahLst/>
              <a:cxnLst/>
              <a:rect l="l" t="t" r="r" b="b"/>
              <a:pathLst>
                <a:path w="54" h="110" extrusionOk="0">
                  <a:moveTo>
                    <a:pt x="3" y="0"/>
                  </a:moveTo>
                  <a:cubicBezTo>
                    <a:pt x="0" y="0"/>
                    <a:pt x="18" y="30"/>
                    <a:pt x="18" y="50"/>
                  </a:cubicBezTo>
                  <a:lnTo>
                    <a:pt x="18" y="39"/>
                  </a:lnTo>
                  <a:cubicBezTo>
                    <a:pt x="42" y="74"/>
                    <a:pt x="30" y="86"/>
                    <a:pt x="42" y="110"/>
                  </a:cubicBezTo>
                  <a:cubicBezTo>
                    <a:pt x="53" y="110"/>
                    <a:pt x="30" y="39"/>
                    <a:pt x="42" y="39"/>
                  </a:cubicBezTo>
                  <a:cubicBezTo>
                    <a:pt x="38" y="31"/>
                    <a:pt x="34" y="29"/>
                    <a:pt x="30" y="29"/>
                  </a:cubicBezTo>
                  <a:cubicBezTo>
                    <a:pt x="28" y="29"/>
                    <a:pt x="26" y="30"/>
                    <a:pt x="24" y="30"/>
                  </a:cubicBezTo>
                  <a:cubicBezTo>
                    <a:pt x="18" y="30"/>
                    <a:pt x="12" y="27"/>
                    <a:pt x="6" y="3"/>
                  </a:cubicBezTo>
                  <a:cubicBezTo>
                    <a:pt x="4" y="1"/>
                    <a:pt x="3" y="0"/>
                    <a:pt x="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82"/>
            <p:cNvSpPr/>
            <p:nvPr/>
          </p:nvSpPr>
          <p:spPr>
            <a:xfrm>
              <a:off x="5537000" y="2261725"/>
              <a:ext cx="300" cy="325"/>
            </a:xfrm>
            <a:custGeom>
              <a:avLst/>
              <a:gdLst/>
              <a:ahLst/>
              <a:cxnLst/>
              <a:rect l="l" t="t" r="r" b="b"/>
              <a:pathLst>
                <a:path w="12" h="13" extrusionOk="0">
                  <a:moveTo>
                    <a:pt x="0" y="0"/>
                  </a:moveTo>
                  <a:cubicBezTo>
                    <a:pt x="0" y="12"/>
                    <a:pt x="0" y="12"/>
                    <a:pt x="12" y="12"/>
                  </a:cubicBezTo>
                  <a:cubicBezTo>
                    <a:pt x="0" y="0"/>
                    <a:pt x="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82"/>
            <p:cNvSpPr/>
            <p:nvPr/>
          </p:nvSpPr>
          <p:spPr>
            <a:xfrm>
              <a:off x="5517650" y="2262325"/>
              <a:ext cx="25" cy="300"/>
            </a:xfrm>
            <a:custGeom>
              <a:avLst/>
              <a:gdLst/>
              <a:ahLst/>
              <a:cxnLst/>
              <a:rect l="l" t="t" r="r" b="b"/>
              <a:pathLst>
                <a:path w="1" h="12" extrusionOk="0">
                  <a:moveTo>
                    <a:pt x="0" y="12"/>
                  </a:moveTo>
                  <a:cubicBezTo>
                    <a:pt x="0" y="12"/>
                    <a:pt x="0" y="12"/>
                    <a:pt x="0" y="0"/>
                  </a:cubicBezTo>
                  <a:lnTo>
                    <a:pt x="0" y="0"/>
                  </a:lnTo>
                  <a:lnTo>
                    <a:pt x="0" y="12"/>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82"/>
            <p:cNvSpPr/>
            <p:nvPr/>
          </p:nvSpPr>
          <p:spPr>
            <a:xfrm>
              <a:off x="5546525" y="2248025"/>
              <a:ext cx="300" cy="325"/>
            </a:xfrm>
            <a:custGeom>
              <a:avLst/>
              <a:gdLst/>
              <a:ahLst/>
              <a:cxnLst/>
              <a:rect l="l" t="t" r="r" b="b"/>
              <a:pathLst>
                <a:path w="12" h="13" extrusionOk="0">
                  <a:moveTo>
                    <a:pt x="12" y="1"/>
                  </a:moveTo>
                  <a:cubicBezTo>
                    <a:pt x="0" y="1"/>
                    <a:pt x="0" y="1"/>
                    <a:pt x="0" y="12"/>
                  </a:cubicBezTo>
                  <a:cubicBezTo>
                    <a:pt x="12" y="12"/>
                    <a:pt x="12" y="12"/>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82"/>
            <p:cNvSpPr/>
            <p:nvPr/>
          </p:nvSpPr>
          <p:spPr>
            <a:xfrm>
              <a:off x="5545325" y="2248325"/>
              <a:ext cx="325" cy="325"/>
            </a:xfrm>
            <a:custGeom>
              <a:avLst/>
              <a:gdLst/>
              <a:ahLst/>
              <a:cxnLst/>
              <a:rect l="l" t="t" r="r" b="b"/>
              <a:pathLst>
                <a:path w="13" h="13" extrusionOk="0">
                  <a:moveTo>
                    <a:pt x="12" y="12"/>
                  </a:moveTo>
                  <a:lnTo>
                    <a:pt x="12" y="12"/>
                  </a:lnTo>
                  <a:cubicBezTo>
                    <a:pt x="0" y="0"/>
                    <a:pt x="0" y="0"/>
                    <a:pt x="12"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82"/>
            <p:cNvSpPr/>
            <p:nvPr/>
          </p:nvSpPr>
          <p:spPr>
            <a:xfrm>
              <a:off x="5544425" y="2248625"/>
              <a:ext cx="325" cy="25"/>
            </a:xfrm>
            <a:custGeom>
              <a:avLst/>
              <a:gdLst/>
              <a:ahLst/>
              <a:cxnLst/>
              <a:rect l="l" t="t" r="r" b="b"/>
              <a:pathLst>
                <a:path w="13" h="1" extrusionOk="0">
                  <a:moveTo>
                    <a:pt x="13" y="0"/>
                  </a:moveTo>
                  <a:lnTo>
                    <a:pt x="13" y="0"/>
                  </a:lnTo>
                  <a:cubicBezTo>
                    <a:pt x="13" y="0"/>
                    <a:pt x="1" y="0"/>
                    <a:pt x="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82"/>
            <p:cNvSpPr/>
            <p:nvPr/>
          </p:nvSpPr>
          <p:spPr>
            <a:xfrm>
              <a:off x="5546075" y="2247175"/>
              <a:ext cx="675" cy="2125"/>
            </a:xfrm>
            <a:custGeom>
              <a:avLst/>
              <a:gdLst/>
              <a:ahLst/>
              <a:cxnLst/>
              <a:rect l="l" t="t" r="r" b="b"/>
              <a:pathLst>
                <a:path w="27" h="85" extrusionOk="0">
                  <a:moveTo>
                    <a:pt x="1" y="0"/>
                  </a:moveTo>
                  <a:lnTo>
                    <a:pt x="1" y="0"/>
                  </a:lnTo>
                  <a:cubicBezTo>
                    <a:pt x="1" y="0"/>
                    <a:pt x="2" y="9"/>
                    <a:pt x="6" y="35"/>
                  </a:cubicBezTo>
                  <a:cubicBezTo>
                    <a:pt x="6" y="41"/>
                    <a:pt x="6" y="58"/>
                    <a:pt x="6" y="58"/>
                  </a:cubicBezTo>
                  <a:cubicBezTo>
                    <a:pt x="6" y="58"/>
                    <a:pt x="6" y="70"/>
                    <a:pt x="6" y="70"/>
                  </a:cubicBezTo>
                  <a:cubicBezTo>
                    <a:pt x="18" y="70"/>
                    <a:pt x="18" y="70"/>
                    <a:pt x="18" y="82"/>
                  </a:cubicBezTo>
                  <a:cubicBezTo>
                    <a:pt x="20" y="84"/>
                    <a:pt x="21" y="85"/>
                    <a:pt x="22" y="85"/>
                  </a:cubicBezTo>
                  <a:cubicBezTo>
                    <a:pt x="27" y="85"/>
                    <a:pt x="18" y="57"/>
                    <a:pt x="18" y="46"/>
                  </a:cubicBezTo>
                  <a:cubicBezTo>
                    <a:pt x="10" y="31"/>
                    <a:pt x="3"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82"/>
            <p:cNvSpPr/>
            <p:nvPr/>
          </p:nvSpPr>
          <p:spPr>
            <a:xfrm>
              <a:off x="5514975" y="2260525"/>
              <a:ext cx="1500" cy="2700"/>
            </a:xfrm>
            <a:custGeom>
              <a:avLst/>
              <a:gdLst/>
              <a:ahLst/>
              <a:cxnLst/>
              <a:rect l="l" t="t" r="r" b="b"/>
              <a:pathLst>
                <a:path w="60" h="108" extrusionOk="0">
                  <a:moveTo>
                    <a:pt x="0" y="1"/>
                  </a:moveTo>
                  <a:cubicBezTo>
                    <a:pt x="10" y="29"/>
                    <a:pt x="34" y="58"/>
                    <a:pt x="50" y="86"/>
                  </a:cubicBezTo>
                  <a:lnTo>
                    <a:pt x="50" y="86"/>
                  </a:lnTo>
                  <a:cubicBezTo>
                    <a:pt x="41" y="65"/>
                    <a:pt x="32" y="42"/>
                    <a:pt x="24" y="24"/>
                  </a:cubicBezTo>
                  <a:lnTo>
                    <a:pt x="24" y="36"/>
                  </a:lnTo>
                  <a:cubicBezTo>
                    <a:pt x="12" y="12"/>
                    <a:pt x="12" y="12"/>
                    <a:pt x="0" y="1"/>
                  </a:cubicBezTo>
                  <a:close/>
                  <a:moveTo>
                    <a:pt x="50" y="86"/>
                  </a:moveTo>
                  <a:lnTo>
                    <a:pt x="50" y="86"/>
                  </a:lnTo>
                  <a:cubicBezTo>
                    <a:pt x="53" y="94"/>
                    <a:pt x="56" y="101"/>
                    <a:pt x="60" y="108"/>
                  </a:cubicBezTo>
                  <a:cubicBezTo>
                    <a:pt x="57" y="101"/>
                    <a:pt x="54" y="93"/>
                    <a:pt x="50" y="8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82"/>
            <p:cNvSpPr/>
            <p:nvPr/>
          </p:nvSpPr>
          <p:spPr>
            <a:xfrm>
              <a:off x="5516450" y="2263200"/>
              <a:ext cx="625" cy="325"/>
            </a:xfrm>
            <a:custGeom>
              <a:avLst/>
              <a:gdLst/>
              <a:ahLst/>
              <a:cxnLst/>
              <a:rect l="l" t="t" r="r" b="b"/>
              <a:pathLst>
                <a:path w="25" h="13" extrusionOk="0">
                  <a:moveTo>
                    <a:pt x="1" y="1"/>
                  </a:moveTo>
                  <a:cubicBezTo>
                    <a:pt x="7" y="1"/>
                    <a:pt x="10" y="1"/>
                    <a:pt x="13" y="2"/>
                  </a:cubicBezTo>
                  <a:lnTo>
                    <a:pt x="13" y="2"/>
                  </a:lnTo>
                  <a:cubicBezTo>
                    <a:pt x="12" y="1"/>
                    <a:pt x="12" y="1"/>
                    <a:pt x="12" y="1"/>
                  </a:cubicBezTo>
                  <a:close/>
                  <a:moveTo>
                    <a:pt x="13" y="2"/>
                  </a:moveTo>
                  <a:cubicBezTo>
                    <a:pt x="13" y="6"/>
                    <a:pt x="15" y="13"/>
                    <a:pt x="24" y="13"/>
                  </a:cubicBezTo>
                  <a:cubicBezTo>
                    <a:pt x="18" y="7"/>
                    <a:pt x="16" y="4"/>
                    <a:pt x="13" y="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82"/>
            <p:cNvSpPr/>
            <p:nvPr/>
          </p:nvSpPr>
          <p:spPr>
            <a:xfrm>
              <a:off x="5501875" y="2266475"/>
              <a:ext cx="25" cy="325"/>
            </a:xfrm>
            <a:custGeom>
              <a:avLst/>
              <a:gdLst/>
              <a:ahLst/>
              <a:cxnLst/>
              <a:rect l="l" t="t" r="r" b="b"/>
              <a:pathLst>
                <a:path w="1" h="13" extrusionOk="0">
                  <a:moveTo>
                    <a:pt x="0" y="13"/>
                  </a:moveTo>
                  <a:lnTo>
                    <a:pt x="0" y="13"/>
                  </a:lnTo>
                  <a:cubicBezTo>
                    <a:pt x="0" y="1"/>
                    <a:pt x="0" y="1"/>
                    <a:pt x="0" y="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82"/>
            <p:cNvSpPr/>
            <p:nvPr/>
          </p:nvSpPr>
          <p:spPr>
            <a:xfrm>
              <a:off x="5517950" y="2261125"/>
              <a:ext cx="300" cy="25"/>
            </a:xfrm>
            <a:custGeom>
              <a:avLst/>
              <a:gdLst/>
              <a:ahLst/>
              <a:cxnLst/>
              <a:rect l="l" t="t" r="r" b="b"/>
              <a:pathLst>
                <a:path w="12" h="1" extrusionOk="0">
                  <a:moveTo>
                    <a:pt x="0" y="0"/>
                  </a:moveTo>
                  <a:cubicBezTo>
                    <a:pt x="0" y="0"/>
                    <a:pt x="12" y="0"/>
                    <a:pt x="12" y="0"/>
                  </a:cubicBezTo>
                  <a:cubicBezTo>
                    <a:pt x="12" y="0"/>
                    <a:pt x="12" y="0"/>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82"/>
            <p:cNvSpPr/>
            <p:nvPr/>
          </p:nvSpPr>
          <p:spPr>
            <a:xfrm>
              <a:off x="5517350" y="2273625"/>
              <a:ext cx="625" cy="750"/>
            </a:xfrm>
            <a:custGeom>
              <a:avLst/>
              <a:gdLst/>
              <a:ahLst/>
              <a:cxnLst/>
              <a:rect l="l" t="t" r="r" b="b"/>
              <a:pathLst>
                <a:path w="25" h="30" extrusionOk="0">
                  <a:moveTo>
                    <a:pt x="0" y="0"/>
                  </a:moveTo>
                  <a:lnTo>
                    <a:pt x="12" y="24"/>
                  </a:lnTo>
                  <a:cubicBezTo>
                    <a:pt x="12" y="28"/>
                    <a:pt x="12" y="30"/>
                    <a:pt x="13" y="30"/>
                  </a:cubicBezTo>
                  <a:cubicBezTo>
                    <a:pt x="13" y="30"/>
                    <a:pt x="16" y="24"/>
                    <a:pt x="24" y="24"/>
                  </a:cubicBezTo>
                  <a:cubicBezTo>
                    <a:pt x="11" y="7"/>
                    <a:pt x="7" y="2"/>
                    <a:pt x="7" y="2"/>
                  </a:cubicBezTo>
                  <a:lnTo>
                    <a:pt x="7" y="2"/>
                  </a:lnTo>
                  <a:cubicBezTo>
                    <a:pt x="7" y="2"/>
                    <a:pt x="10" y="8"/>
                    <a:pt x="9" y="8"/>
                  </a:cubicBezTo>
                  <a:cubicBezTo>
                    <a:pt x="8" y="8"/>
                    <a:pt x="6" y="6"/>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82"/>
            <p:cNvSpPr/>
            <p:nvPr/>
          </p:nvSpPr>
          <p:spPr>
            <a:xfrm>
              <a:off x="5517525" y="2262600"/>
              <a:ext cx="450" cy="625"/>
            </a:xfrm>
            <a:custGeom>
              <a:avLst/>
              <a:gdLst/>
              <a:ahLst/>
              <a:cxnLst/>
              <a:rect l="l" t="t" r="r" b="b"/>
              <a:pathLst>
                <a:path w="18" h="25" extrusionOk="0">
                  <a:moveTo>
                    <a:pt x="5" y="1"/>
                  </a:moveTo>
                  <a:lnTo>
                    <a:pt x="5" y="1"/>
                  </a:lnTo>
                  <a:cubicBezTo>
                    <a:pt x="9" y="8"/>
                    <a:pt x="9" y="10"/>
                    <a:pt x="8" y="10"/>
                  </a:cubicBezTo>
                  <a:cubicBezTo>
                    <a:pt x="7" y="10"/>
                    <a:pt x="5" y="8"/>
                    <a:pt x="3" y="8"/>
                  </a:cubicBezTo>
                  <a:lnTo>
                    <a:pt x="3" y="8"/>
                  </a:lnTo>
                  <a:cubicBezTo>
                    <a:pt x="1" y="8"/>
                    <a:pt x="1" y="11"/>
                    <a:pt x="5" y="25"/>
                  </a:cubicBezTo>
                  <a:lnTo>
                    <a:pt x="17" y="13"/>
                  </a:lnTo>
                  <a:lnTo>
                    <a:pt x="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82"/>
            <p:cNvSpPr/>
            <p:nvPr/>
          </p:nvSpPr>
          <p:spPr>
            <a:xfrm>
              <a:off x="5550975" y="2251000"/>
              <a:ext cx="925" cy="2100"/>
            </a:xfrm>
            <a:custGeom>
              <a:avLst/>
              <a:gdLst/>
              <a:ahLst/>
              <a:cxnLst/>
              <a:rect l="l" t="t" r="r" b="b"/>
              <a:pathLst>
                <a:path w="37" h="84" extrusionOk="0">
                  <a:moveTo>
                    <a:pt x="13" y="1"/>
                  </a:moveTo>
                  <a:cubicBezTo>
                    <a:pt x="24" y="36"/>
                    <a:pt x="13" y="13"/>
                    <a:pt x="1" y="36"/>
                  </a:cubicBezTo>
                  <a:lnTo>
                    <a:pt x="24" y="60"/>
                  </a:lnTo>
                  <a:lnTo>
                    <a:pt x="24" y="72"/>
                  </a:lnTo>
                  <a:lnTo>
                    <a:pt x="36" y="84"/>
                  </a:lnTo>
                  <a:cubicBezTo>
                    <a:pt x="36" y="60"/>
                    <a:pt x="24" y="36"/>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82"/>
            <p:cNvSpPr/>
            <p:nvPr/>
          </p:nvSpPr>
          <p:spPr>
            <a:xfrm>
              <a:off x="5549200" y="2245950"/>
              <a:ext cx="325" cy="900"/>
            </a:xfrm>
            <a:custGeom>
              <a:avLst/>
              <a:gdLst/>
              <a:ahLst/>
              <a:cxnLst/>
              <a:rect l="l" t="t" r="r" b="b"/>
              <a:pathLst>
                <a:path w="13" h="36" extrusionOk="0">
                  <a:moveTo>
                    <a:pt x="0" y="0"/>
                  </a:moveTo>
                  <a:lnTo>
                    <a:pt x="0" y="24"/>
                  </a:lnTo>
                  <a:lnTo>
                    <a:pt x="12" y="36"/>
                  </a:lnTo>
                  <a:cubicBezTo>
                    <a:pt x="12" y="24"/>
                    <a:pt x="0"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82"/>
            <p:cNvSpPr/>
            <p:nvPr/>
          </p:nvSpPr>
          <p:spPr>
            <a:xfrm>
              <a:off x="5545225" y="2245200"/>
              <a:ext cx="425" cy="775"/>
            </a:xfrm>
            <a:custGeom>
              <a:avLst/>
              <a:gdLst/>
              <a:ahLst/>
              <a:cxnLst/>
              <a:rect l="l" t="t" r="r" b="b"/>
              <a:pathLst>
                <a:path w="17" h="31" extrusionOk="0">
                  <a:moveTo>
                    <a:pt x="3" y="0"/>
                  </a:moveTo>
                  <a:lnTo>
                    <a:pt x="3" y="0"/>
                  </a:lnTo>
                  <a:cubicBezTo>
                    <a:pt x="1" y="0"/>
                    <a:pt x="0" y="5"/>
                    <a:pt x="4" y="18"/>
                  </a:cubicBezTo>
                  <a:lnTo>
                    <a:pt x="16" y="30"/>
                  </a:lnTo>
                  <a:cubicBezTo>
                    <a:pt x="16" y="15"/>
                    <a:pt x="7" y="0"/>
                    <a:pt x="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82"/>
            <p:cNvSpPr/>
            <p:nvPr/>
          </p:nvSpPr>
          <p:spPr>
            <a:xfrm>
              <a:off x="5549200" y="2253200"/>
              <a:ext cx="325" cy="800"/>
            </a:xfrm>
            <a:custGeom>
              <a:avLst/>
              <a:gdLst/>
              <a:ahLst/>
              <a:cxnLst/>
              <a:rect l="l" t="t" r="r" b="b"/>
              <a:pathLst>
                <a:path w="13" h="32" extrusionOk="0">
                  <a:moveTo>
                    <a:pt x="3" y="0"/>
                  </a:moveTo>
                  <a:cubicBezTo>
                    <a:pt x="0" y="0"/>
                    <a:pt x="0" y="6"/>
                    <a:pt x="0" y="20"/>
                  </a:cubicBezTo>
                  <a:cubicBezTo>
                    <a:pt x="0" y="17"/>
                    <a:pt x="1" y="16"/>
                    <a:pt x="1" y="16"/>
                  </a:cubicBezTo>
                  <a:cubicBezTo>
                    <a:pt x="5" y="16"/>
                    <a:pt x="12" y="32"/>
                    <a:pt x="12" y="32"/>
                  </a:cubicBezTo>
                  <a:lnTo>
                    <a:pt x="12" y="8"/>
                  </a:lnTo>
                  <a:cubicBezTo>
                    <a:pt x="7" y="3"/>
                    <a:pt x="4" y="0"/>
                    <a:pt x="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82"/>
            <p:cNvSpPr/>
            <p:nvPr/>
          </p:nvSpPr>
          <p:spPr>
            <a:xfrm>
              <a:off x="5544325" y="2245650"/>
              <a:ext cx="575" cy="625"/>
            </a:xfrm>
            <a:custGeom>
              <a:avLst/>
              <a:gdLst/>
              <a:ahLst/>
              <a:cxnLst/>
              <a:rect l="l" t="t" r="r" b="b"/>
              <a:pathLst>
                <a:path w="23" h="25" extrusionOk="0">
                  <a:moveTo>
                    <a:pt x="17" y="0"/>
                  </a:moveTo>
                  <a:lnTo>
                    <a:pt x="17" y="0"/>
                  </a:lnTo>
                  <a:cubicBezTo>
                    <a:pt x="17" y="15"/>
                    <a:pt x="14" y="20"/>
                    <a:pt x="11" y="20"/>
                  </a:cubicBezTo>
                  <a:cubicBezTo>
                    <a:pt x="7" y="20"/>
                    <a:pt x="3" y="12"/>
                    <a:pt x="2" y="12"/>
                  </a:cubicBezTo>
                  <a:lnTo>
                    <a:pt x="2" y="12"/>
                  </a:lnTo>
                  <a:cubicBezTo>
                    <a:pt x="1" y="12"/>
                    <a:pt x="2" y="15"/>
                    <a:pt x="5" y="24"/>
                  </a:cubicBezTo>
                  <a:cubicBezTo>
                    <a:pt x="5" y="21"/>
                    <a:pt x="6" y="20"/>
                    <a:pt x="8" y="20"/>
                  </a:cubicBezTo>
                  <a:cubicBezTo>
                    <a:pt x="10" y="20"/>
                    <a:pt x="13" y="21"/>
                    <a:pt x="15" y="21"/>
                  </a:cubicBezTo>
                  <a:cubicBezTo>
                    <a:pt x="20" y="21"/>
                    <a:pt x="23" y="18"/>
                    <a:pt x="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82"/>
            <p:cNvSpPr/>
            <p:nvPr/>
          </p:nvSpPr>
          <p:spPr>
            <a:xfrm>
              <a:off x="5543550" y="2246525"/>
              <a:ext cx="900" cy="2725"/>
            </a:xfrm>
            <a:custGeom>
              <a:avLst/>
              <a:gdLst/>
              <a:ahLst/>
              <a:cxnLst/>
              <a:rect l="l" t="t" r="r" b="b"/>
              <a:pathLst>
                <a:path w="36" h="109" extrusionOk="0">
                  <a:moveTo>
                    <a:pt x="0" y="1"/>
                  </a:moveTo>
                  <a:cubicBezTo>
                    <a:pt x="0" y="37"/>
                    <a:pt x="12" y="72"/>
                    <a:pt x="24" y="96"/>
                  </a:cubicBezTo>
                  <a:cubicBezTo>
                    <a:pt x="12" y="72"/>
                    <a:pt x="24" y="72"/>
                    <a:pt x="24" y="72"/>
                  </a:cubicBezTo>
                  <a:cubicBezTo>
                    <a:pt x="36" y="84"/>
                    <a:pt x="36" y="96"/>
                    <a:pt x="36" y="108"/>
                  </a:cubicBezTo>
                  <a:cubicBezTo>
                    <a:pt x="36" y="84"/>
                    <a:pt x="36" y="84"/>
                    <a:pt x="36" y="72"/>
                  </a:cubicBezTo>
                  <a:cubicBezTo>
                    <a:pt x="24" y="49"/>
                    <a:pt x="12" y="37"/>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82"/>
            <p:cNvSpPr/>
            <p:nvPr/>
          </p:nvSpPr>
          <p:spPr>
            <a:xfrm>
              <a:off x="5542650" y="2245950"/>
              <a:ext cx="625" cy="1800"/>
            </a:xfrm>
            <a:custGeom>
              <a:avLst/>
              <a:gdLst/>
              <a:ahLst/>
              <a:cxnLst/>
              <a:rect l="l" t="t" r="r" b="b"/>
              <a:pathLst>
                <a:path w="25" h="72" extrusionOk="0">
                  <a:moveTo>
                    <a:pt x="12" y="0"/>
                  </a:moveTo>
                  <a:cubicBezTo>
                    <a:pt x="0" y="12"/>
                    <a:pt x="0" y="36"/>
                    <a:pt x="0" y="60"/>
                  </a:cubicBezTo>
                  <a:lnTo>
                    <a:pt x="12" y="72"/>
                  </a:lnTo>
                  <a:cubicBezTo>
                    <a:pt x="12" y="36"/>
                    <a:pt x="24" y="48"/>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82"/>
            <p:cNvSpPr/>
            <p:nvPr/>
          </p:nvSpPr>
          <p:spPr>
            <a:xfrm>
              <a:off x="5538400" y="2248825"/>
              <a:ext cx="400" cy="725"/>
            </a:xfrm>
            <a:custGeom>
              <a:avLst/>
              <a:gdLst/>
              <a:ahLst/>
              <a:cxnLst/>
              <a:rect l="l" t="t" r="r" b="b"/>
              <a:pathLst>
                <a:path w="16" h="29" extrusionOk="0">
                  <a:moveTo>
                    <a:pt x="0" y="1"/>
                  </a:moveTo>
                  <a:cubicBezTo>
                    <a:pt x="0" y="1"/>
                    <a:pt x="2" y="4"/>
                    <a:pt x="5" y="7"/>
                  </a:cubicBezTo>
                  <a:lnTo>
                    <a:pt x="5" y="7"/>
                  </a:lnTo>
                  <a:cubicBezTo>
                    <a:pt x="5" y="6"/>
                    <a:pt x="4" y="5"/>
                    <a:pt x="4" y="4"/>
                  </a:cubicBezTo>
                  <a:cubicBezTo>
                    <a:pt x="1" y="2"/>
                    <a:pt x="0" y="1"/>
                    <a:pt x="0" y="1"/>
                  </a:cubicBezTo>
                  <a:close/>
                  <a:moveTo>
                    <a:pt x="5" y="7"/>
                  </a:moveTo>
                  <a:cubicBezTo>
                    <a:pt x="9" y="15"/>
                    <a:pt x="13" y="22"/>
                    <a:pt x="16" y="28"/>
                  </a:cubicBezTo>
                  <a:cubicBezTo>
                    <a:pt x="16" y="22"/>
                    <a:pt x="10" y="13"/>
                    <a:pt x="5" y="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82"/>
            <p:cNvSpPr/>
            <p:nvPr/>
          </p:nvSpPr>
          <p:spPr>
            <a:xfrm>
              <a:off x="5537875" y="2262900"/>
              <a:ext cx="475" cy="1300"/>
            </a:xfrm>
            <a:custGeom>
              <a:avLst/>
              <a:gdLst/>
              <a:ahLst/>
              <a:cxnLst/>
              <a:rect l="l" t="t" r="r" b="b"/>
              <a:pathLst>
                <a:path w="19" h="52" extrusionOk="0">
                  <a:moveTo>
                    <a:pt x="13" y="1"/>
                  </a:moveTo>
                  <a:cubicBezTo>
                    <a:pt x="13" y="13"/>
                    <a:pt x="1" y="25"/>
                    <a:pt x="13" y="48"/>
                  </a:cubicBezTo>
                  <a:cubicBezTo>
                    <a:pt x="13" y="48"/>
                    <a:pt x="16" y="51"/>
                    <a:pt x="17" y="51"/>
                  </a:cubicBezTo>
                  <a:cubicBezTo>
                    <a:pt x="19" y="51"/>
                    <a:pt x="19" y="48"/>
                    <a:pt x="13" y="37"/>
                  </a:cubicBezTo>
                  <a:cubicBezTo>
                    <a:pt x="13" y="37"/>
                    <a:pt x="13" y="25"/>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82"/>
            <p:cNvSpPr/>
            <p:nvPr/>
          </p:nvSpPr>
          <p:spPr>
            <a:xfrm>
              <a:off x="5536400" y="2263425"/>
              <a:ext cx="325" cy="700"/>
            </a:xfrm>
            <a:custGeom>
              <a:avLst/>
              <a:gdLst/>
              <a:ahLst/>
              <a:cxnLst/>
              <a:rect l="l" t="t" r="r" b="b"/>
              <a:pathLst>
                <a:path w="13" h="28" extrusionOk="0">
                  <a:moveTo>
                    <a:pt x="0" y="0"/>
                  </a:moveTo>
                  <a:cubicBezTo>
                    <a:pt x="0" y="0"/>
                    <a:pt x="0" y="1"/>
                    <a:pt x="0" y="4"/>
                  </a:cubicBezTo>
                  <a:cubicBezTo>
                    <a:pt x="1" y="4"/>
                    <a:pt x="1" y="4"/>
                    <a:pt x="1" y="5"/>
                  </a:cubicBezTo>
                  <a:lnTo>
                    <a:pt x="1" y="5"/>
                  </a:lnTo>
                  <a:cubicBezTo>
                    <a:pt x="1" y="2"/>
                    <a:pt x="0" y="0"/>
                    <a:pt x="0" y="0"/>
                  </a:cubicBezTo>
                  <a:close/>
                  <a:moveTo>
                    <a:pt x="1" y="5"/>
                  </a:moveTo>
                  <a:cubicBezTo>
                    <a:pt x="3" y="10"/>
                    <a:pt x="6" y="21"/>
                    <a:pt x="12" y="27"/>
                  </a:cubicBezTo>
                  <a:cubicBezTo>
                    <a:pt x="12" y="16"/>
                    <a:pt x="12" y="16"/>
                    <a:pt x="1" y="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82"/>
            <p:cNvSpPr/>
            <p:nvPr/>
          </p:nvSpPr>
          <p:spPr>
            <a:xfrm>
              <a:off x="5520350" y="2254450"/>
              <a:ext cx="600" cy="750"/>
            </a:xfrm>
            <a:custGeom>
              <a:avLst/>
              <a:gdLst/>
              <a:ahLst/>
              <a:cxnLst/>
              <a:rect l="l" t="t" r="r" b="b"/>
              <a:pathLst>
                <a:path w="24" h="30" extrusionOk="0">
                  <a:moveTo>
                    <a:pt x="4" y="1"/>
                  </a:moveTo>
                  <a:lnTo>
                    <a:pt x="4" y="1"/>
                  </a:lnTo>
                  <a:cubicBezTo>
                    <a:pt x="0" y="1"/>
                    <a:pt x="3" y="12"/>
                    <a:pt x="11" y="29"/>
                  </a:cubicBezTo>
                  <a:cubicBezTo>
                    <a:pt x="23" y="29"/>
                    <a:pt x="11" y="17"/>
                    <a:pt x="11" y="5"/>
                  </a:cubicBezTo>
                  <a:cubicBezTo>
                    <a:pt x="8" y="2"/>
                    <a:pt x="6" y="1"/>
                    <a:pt x="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82"/>
            <p:cNvSpPr/>
            <p:nvPr/>
          </p:nvSpPr>
          <p:spPr>
            <a:xfrm>
              <a:off x="5520025" y="2254575"/>
              <a:ext cx="625" cy="925"/>
            </a:xfrm>
            <a:custGeom>
              <a:avLst/>
              <a:gdLst/>
              <a:ahLst/>
              <a:cxnLst/>
              <a:rect l="l" t="t" r="r" b="b"/>
              <a:pathLst>
                <a:path w="25" h="37" extrusionOk="0">
                  <a:moveTo>
                    <a:pt x="0" y="0"/>
                  </a:moveTo>
                  <a:lnTo>
                    <a:pt x="12" y="24"/>
                  </a:lnTo>
                  <a:lnTo>
                    <a:pt x="24" y="36"/>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82"/>
            <p:cNvSpPr/>
            <p:nvPr/>
          </p:nvSpPr>
          <p:spPr>
            <a:xfrm>
              <a:off x="5519125" y="2254275"/>
              <a:ext cx="25" cy="625"/>
            </a:xfrm>
            <a:custGeom>
              <a:avLst/>
              <a:gdLst/>
              <a:ahLst/>
              <a:cxnLst/>
              <a:rect l="l" t="t" r="r" b="b"/>
              <a:pathLst>
                <a:path w="1" h="25" extrusionOk="0">
                  <a:moveTo>
                    <a:pt x="1" y="1"/>
                  </a:moveTo>
                  <a:cubicBezTo>
                    <a:pt x="1" y="12"/>
                    <a:pt x="1" y="12"/>
                    <a:pt x="1" y="12"/>
                  </a:cubicBezTo>
                  <a:cubicBezTo>
                    <a:pt x="1" y="12"/>
                    <a:pt x="1" y="12"/>
                    <a:pt x="1"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82"/>
            <p:cNvSpPr/>
            <p:nvPr/>
          </p:nvSpPr>
          <p:spPr>
            <a:xfrm>
              <a:off x="5518525" y="2254275"/>
              <a:ext cx="925" cy="1800"/>
            </a:xfrm>
            <a:custGeom>
              <a:avLst/>
              <a:gdLst/>
              <a:ahLst/>
              <a:cxnLst/>
              <a:rect l="l" t="t" r="r" b="b"/>
              <a:pathLst>
                <a:path w="37" h="72" extrusionOk="0">
                  <a:moveTo>
                    <a:pt x="1" y="1"/>
                  </a:moveTo>
                  <a:lnTo>
                    <a:pt x="13" y="24"/>
                  </a:lnTo>
                  <a:lnTo>
                    <a:pt x="37" y="72"/>
                  </a:lnTo>
                  <a:cubicBezTo>
                    <a:pt x="37" y="48"/>
                    <a:pt x="25" y="4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82"/>
            <p:cNvSpPr/>
            <p:nvPr/>
          </p:nvSpPr>
          <p:spPr>
            <a:xfrm>
              <a:off x="5517650" y="2255725"/>
              <a:ext cx="1850" cy="3075"/>
            </a:xfrm>
            <a:custGeom>
              <a:avLst/>
              <a:gdLst/>
              <a:ahLst/>
              <a:cxnLst/>
              <a:rect l="l" t="t" r="r" b="b"/>
              <a:pathLst>
                <a:path w="74" h="123" extrusionOk="0">
                  <a:moveTo>
                    <a:pt x="22" y="1"/>
                  </a:moveTo>
                  <a:cubicBezTo>
                    <a:pt x="17" y="1"/>
                    <a:pt x="26" y="31"/>
                    <a:pt x="22" y="31"/>
                  </a:cubicBezTo>
                  <a:cubicBezTo>
                    <a:pt x="21" y="31"/>
                    <a:pt x="18" y="26"/>
                    <a:pt x="12" y="14"/>
                  </a:cubicBezTo>
                  <a:lnTo>
                    <a:pt x="12" y="14"/>
                  </a:lnTo>
                  <a:cubicBezTo>
                    <a:pt x="0" y="50"/>
                    <a:pt x="60" y="97"/>
                    <a:pt x="48" y="121"/>
                  </a:cubicBezTo>
                  <a:cubicBezTo>
                    <a:pt x="50" y="122"/>
                    <a:pt x="51" y="122"/>
                    <a:pt x="52" y="122"/>
                  </a:cubicBezTo>
                  <a:cubicBezTo>
                    <a:pt x="74" y="122"/>
                    <a:pt x="10" y="37"/>
                    <a:pt x="31" y="37"/>
                  </a:cubicBezTo>
                  <a:cubicBezTo>
                    <a:pt x="32" y="37"/>
                    <a:pt x="34" y="37"/>
                    <a:pt x="36" y="38"/>
                  </a:cubicBezTo>
                  <a:cubicBezTo>
                    <a:pt x="12" y="14"/>
                    <a:pt x="36" y="14"/>
                    <a:pt x="24" y="2"/>
                  </a:cubicBezTo>
                  <a:cubicBezTo>
                    <a:pt x="23" y="1"/>
                    <a:pt x="22" y="1"/>
                    <a:pt x="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82"/>
            <p:cNvSpPr/>
            <p:nvPr/>
          </p:nvSpPr>
          <p:spPr>
            <a:xfrm>
              <a:off x="5519125" y="2257200"/>
              <a:ext cx="425" cy="775"/>
            </a:xfrm>
            <a:custGeom>
              <a:avLst/>
              <a:gdLst/>
              <a:ahLst/>
              <a:cxnLst/>
              <a:rect l="l" t="t" r="r" b="b"/>
              <a:pathLst>
                <a:path w="17" h="31" extrusionOk="0">
                  <a:moveTo>
                    <a:pt x="3" y="1"/>
                  </a:moveTo>
                  <a:cubicBezTo>
                    <a:pt x="1" y="1"/>
                    <a:pt x="1" y="8"/>
                    <a:pt x="1" y="15"/>
                  </a:cubicBezTo>
                  <a:cubicBezTo>
                    <a:pt x="1" y="15"/>
                    <a:pt x="11" y="30"/>
                    <a:pt x="15" y="30"/>
                  </a:cubicBezTo>
                  <a:cubicBezTo>
                    <a:pt x="17" y="30"/>
                    <a:pt x="17" y="26"/>
                    <a:pt x="13" y="15"/>
                  </a:cubicBezTo>
                  <a:cubicBezTo>
                    <a:pt x="8" y="4"/>
                    <a:pt x="5" y="1"/>
                    <a:pt x="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82"/>
            <p:cNvSpPr/>
            <p:nvPr/>
          </p:nvSpPr>
          <p:spPr>
            <a:xfrm>
              <a:off x="5517350" y="2256350"/>
              <a:ext cx="325" cy="325"/>
            </a:xfrm>
            <a:custGeom>
              <a:avLst/>
              <a:gdLst/>
              <a:ahLst/>
              <a:cxnLst/>
              <a:rect l="l" t="t" r="r" b="b"/>
              <a:pathLst>
                <a:path w="13" h="13" extrusionOk="0">
                  <a:moveTo>
                    <a:pt x="0" y="1"/>
                  </a:moveTo>
                  <a:lnTo>
                    <a:pt x="0" y="13"/>
                  </a:lnTo>
                  <a:lnTo>
                    <a:pt x="12" y="13"/>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82"/>
            <p:cNvSpPr/>
            <p:nvPr/>
          </p:nvSpPr>
          <p:spPr>
            <a:xfrm>
              <a:off x="5516750" y="2256050"/>
              <a:ext cx="325" cy="625"/>
            </a:xfrm>
            <a:custGeom>
              <a:avLst/>
              <a:gdLst/>
              <a:ahLst/>
              <a:cxnLst/>
              <a:rect l="l" t="t" r="r" b="b"/>
              <a:pathLst>
                <a:path w="13" h="25" extrusionOk="0">
                  <a:moveTo>
                    <a:pt x="0" y="1"/>
                  </a:moveTo>
                  <a:cubicBezTo>
                    <a:pt x="0" y="13"/>
                    <a:pt x="0" y="13"/>
                    <a:pt x="12" y="25"/>
                  </a:cubicBez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82"/>
            <p:cNvSpPr/>
            <p:nvPr/>
          </p:nvSpPr>
          <p:spPr>
            <a:xfrm>
              <a:off x="5515750" y="2256325"/>
              <a:ext cx="725" cy="1075"/>
            </a:xfrm>
            <a:custGeom>
              <a:avLst/>
              <a:gdLst/>
              <a:ahLst/>
              <a:cxnLst/>
              <a:rect l="l" t="t" r="r" b="b"/>
              <a:pathLst>
                <a:path w="29" h="43" extrusionOk="0">
                  <a:moveTo>
                    <a:pt x="3" y="1"/>
                  </a:moveTo>
                  <a:cubicBezTo>
                    <a:pt x="1" y="1"/>
                    <a:pt x="1" y="3"/>
                    <a:pt x="2" y="6"/>
                  </a:cubicBezTo>
                  <a:lnTo>
                    <a:pt x="2" y="6"/>
                  </a:lnTo>
                  <a:cubicBezTo>
                    <a:pt x="2" y="5"/>
                    <a:pt x="3" y="3"/>
                    <a:pt x="5" y="2"/>
                  </a:cubicBezTo>
                  <a:cubicBezTo>
                    <a:pt x="4" y="1"/>
                    <a:pt x="3" y="1"/>
                    <a:pt x="3" y="1"/>
                  </a:cubicBezTo>
                  <a:close/>
                  <a:moveTo>
                    <a:pt x="2" y="6"/>
                  </a:moveTo>
                  <a:cubicBezTo>
                    <a:pt x="0" y="10"/>
                    <a:pt x="2" y="15"/>
                    <a:pt x="5" y="19"/>
                  </a:cubicBezTo>
                  <a:lnTo>
                    <a:pt x="5" y="19"/>
                  </a:lnTo>
                  <a:cubicBezTo>
                    <a:pt x="4" y="14"/>
                    <a:pt x="2" y="10"/>
                    <a:pt x="2" y="6"/>
                  </a:cubicBezTo>
                  <a:close/>
                  <a:moveTo>
                    <a:pt x="5" y="19"/>
                  </a:moveTo>
                  <a:cubicBezTo>
                    <a:pt x="10" y="30"/>
                    <a:pt x="17" y="42"/>
                    <a:pt x="23" y="42"/>
                  </a:cubicBezTo>
                  <a:cubicBezTo>
                    <a:pt x="25" y="42"/>
                    <a:pt x="27" y="41"/>
                    <a:pt x="29" y="38"/>
                  </a:cubicBezTo>
                  <a:lnTo>
                    <a:pt x="17" y="38"/>
                  </a:lnTo>
                  <a:cubicBezTo>
                    <a:pt x="17" y="31"/>
                    <a:pt x="10" y="25"/>
                    <a:pt x="5" y="1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82"/>
            <p:cNvSpPr/>
            <p:nvPr/>
          </p:nvSpPr>
          <p:spPr>
            <a:xfrm>
              <a:off x="5515250" y="2259325"/>
              <a:ext cx="325" cy="625"/>
            </a:xfrm>
            <a:custGeom>
              <a:avLst/>
              <a:gdLst/>
              <a:ahLst/>
              <a:cxnLst/>
              <a:rect l="l" t="t" r="r" b="b"/>
              <a:pathLst>
                <a:path w="13" h="25" extrusionOk="0">
                  <a:moveTo>
                    <a:pt x="1" y="1"/>
                  </a:moveTo>
                  <a:lnTo>
                    <a:pt x="1" y="25"/>
                  </a:lnTo>
                  <a:lnTo>
                    <a:pt x="13" y="25"/>
                  </a:lnTo>
                  <a:cubicBezTo>
                    <a:pt x="13" y="25"/>
                    <a:pt x="13"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82"/>
            <p:cNvSpPr/>
            <p:nvPr/>
          </p:nvSpPr>
          <p:spPr>
            <a:xfrm>
              <a:off x="5517950" y="2263800"/>
              <a:ext cx="300" cy="425"/>
            </a:xfrm>
            <a:custGeom>
              <a:avLst/>
              <a:gdLst/>
              <a:ahLst/>
              <a:cxnLst/>
              <a:rect l="l" t="t" r="r" b="b"/>
              <a:pathLst>
                <a:path w="12" h="17" extrusionOk="0">
                  <a:moveTo>
                    <a:pt x="0" y="1"/>
                  </a:moveTo>
                  <a:cubicBezTo>
                    <a:pt x="8" y="12"/>
                    <a:pt x="11" y="16"/>
                    <a:pt x="11" y="16"/>
                  </a:cubicBezTo>
                  <a:cubicBezTo>
                    <a:pt x="12" y="16"/>
                    <a:pt x="4" y="1"/>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82"/>
            <p:cNvSpPr/>
            <p:nvPr/>
          </p:nvSpPr>
          <p:spPr>
            <a:xfrm>
              <a:off x="5514125" y="2258125"/>
              <a:ext cx="575" cy="625"/>
            </a:xfrm>
            <a:custGeom>
              <a:avLst/>
              <a:gdLst/>
              <a:ahLst/>
              <a:cxnLst/>
              <a:rect l="l" t="t" r="r" b="b"/>
              <a:pathLst>
                <a:path w="23" h="25" extrusionOk="0">
                  <a:moveTo>
                    <a:pt x="5" y="0"/>
                  </a:moveTo>
                  <a:cubicBezTo>
                    <a:pt x="0" y="0"/>
                    <a:pt x="3" y="10"/>
                    <a:pt x="10" y="25"/>
                  </a:cubicBezTo>
                  <a:lnTo>
                    <a:pt x="10" y="25"/>
                  </a:lnTo>
                  <a:cubicBezTo>
                    <a:pt x="4" y="13"/>
                    <a:pt x="4" y="10"/>
                    <a:pt x="7" y="10"/>
                  </a:cubicBezTo>
                  <a:cubicBezTo>
                    <a:pt x="10" y="10"/>
                    <a:pt x="16" y="13"/>
                    <a:pt x="22" y="13"/>
                  </a:cubicBezTo>
                  <a:cubicBezTo>
                    <a:pt x="13" y="4"/>
                    <a:pt x="7" y="0"/>
                    <a:pt x="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82"/>
            <p:cNvSpPr/>
            <p:nvPr/>
          </p:nvSpPr>
          <p:spPr>
            <a:xfrm>
              <a:off x="5513175" y="2257850"/>
              <a:ext cx="1525" cy="3000"/>
            </a:xfrm>
            <a:custGeom>
              <a:avLst/>
              <a:gdLst/>
              <a:ahLst/>
              <a:cxnLst/>
              <a:rect l="l" t="t" r="r" b="b"/>
              <a:pathLst>
                <a:path w="61" h="120" extrusionOk="0">
                  <a:moveTo>
                    <a:pt x="24" y="0"/>
                  </a:moveTo>
                  <a:cubicBezTo>
                    <a:pt x="12" y="0"/>
                    <a:pt x="48" y="60"/>
                    <a:pt x="36" y="60"/>
                  </a:cubicBezTo>
                  <a:cubicBezTo>
                    <a:pt x="24" y="48"/>
                    <a:pt x="24" y="36"/>
                    <a:pt x="24" y="24"/>
                  </a:cubicBezTo>
                  <a:cubicBezTo>
                    <a:pt x="15" y="19"/>
                    <a:pt x="9" y="16"/>
                    <a:pt x="5" y="16"/>
                  </a:cubicBezTo>
                  <a:cubicBezTo>
                    <a:pt x="1" y="16"/>
                    <a:pt x="1" y="22"/>
                    <a:pt x="1" y="36"/>
                  </a:cubicBezTo>
                  <a:cubicBezTo>
                    <a:pt x="12" y="60"/>
                    <a:pt x="48" y="108"/>
                    <a:pt x="60" y="119"/>
                  </a:cubicBezTo>
                  <a:cubicBezTo>
                    <a:pt x="60" y="111"/>
                    <a:pt x="40" y="63"/>
                    <a:pt x="45" y="63"/>
                  </a:cubicBezTo>
                  <a:lnTo>
                    <a:pt x="45" y="63"/>
                  </a:lnTo>
                  <a:cubicBezTo>
                    <a:pt x="46" y="63"/>
                    <a:pt x="51" y="68"/>
                    <a:pt x="60" y="84"/>
                  </a:cubicBezTo>
                  <a:lnTo>
                    <a:pt x="2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82"/>
            <p:cNvSpPr/>
            <p:nvPr/>
          </p:nvSpPr>
          <p:spPr>
            <a:xfrm>
              <a:off x="5516150" y="2261725"/>
              <a:ext cx="925" cy="1375"/>
            </a:xfrm>
            <a:custGeom>
              <a:avLst/>
              <a:gdLst/>
              <a:ahLst/>
              <a:cxnLst/>
              <a:rect l="l" t="t" r="r" b="b"/>
              <a:pathLst>
                <a:path w="37" h="55" extrusionOk="0">
                  <a:moveTo>
                    <a:pt x="1" y="0"/>
                  </a:moveTo>
                  <a:lnTo>
                    <a:pt x="1" y="0"/>
                  </a:lnTo>
                  <a:cubicBezTo>
                    <a:pt x="13" y="24"/>
                    <a:pt x="13" y="24"/>
                    <a:pt x="13" y="36"/>
                  </a:cubicBezTo>
                  <a:cubicBezTo>
                    <a:pt x="23" y="50"/>
                    <a:pt x="28" y="54"/>
                    <a:pt x="31" y="54"/>
                  </a:cubicBezTo>
                  <a:cubicBezTo>
                    <a:pt x="37" y="54"/>
                    <a:pt x="24" y="24"/>
                    <a:pt x="24" y="24"/>
                  </a:cubicBez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82"/>
            <p:cNvSpPr/>
            <p:nvPr/>
          </p:nvSpPr>
          <p:spPr>
            <a:xfrm>
              <a:off x="5512875" y="2260825"/>
              <a:ext cx="325" cy="625"/>
            </a:xfrm>
            <a:custGeom>
              <a:avLst/>
              <a:gdLst/>
              <a:ahLst/>
              <a:cxnLst/>
              <a:rect l="l" t="t" r="r" b="b"/>
              <a:pathLst>
                <a:path w="13" h="25" extrusionOk="0">
                  <a:moveTo>
                    <a:pt x="13" y="0"/>
                  </a:moveTo>
                  <a:lnTo>
                    <a:pt x="1" y="24"/>
                  </a:lnTo>
                  <a:lnTo>
                    <a:pt x="13" y="24"/>
                  </a:lnTo>
                  <a:lnTo>
                    <a:pt x="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82"/>
            <p:cNvSpPr/>
            <p:nvPr/>
          </p:nvSpPr>
          <p:spPr>
            <a:xfrm>
              <a:off x="5512575" y="2260225"/>
              <a:ext cx="25" cy="925"/>
            </a:xfrm>
            <a:custGeom>
              <a:avLst/>
              <a:gdLst/>
              <a:ahLst/>
              <a:cxnLst/>
              <a:rect l="l" t="t" r="r" b="b"/>
              <a:pathLst>
                <a:path w="1" h="37" extrusionOk="0">
                  <a:moveTo>
                    <a:pt x="1" y="13"/>
                  </a:moveTo>
                  <a:lnTo>
                    <a:pt x="1" y="1"/>
                  </a:lnTo>
                  <a:lnTo>
                    <a:pt x="1" y="36"/>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82"/>
            <p:cNvSpPr/>
            <p:nvPr/>
          </p:nvSpPr>
          <p:spPr>
            <a:xfrm>
              <a:off x="5511975" y="2259925"/>
              <a:ext cx="325" cy="625"/>
            </a:xfrm>
            <a:custGeom>
              <a:avLst/>
              <a:gdLst/>
              <a:ahLst/>
              <a:cxnLst/>
              <a:rect l="l" t="t" r="r" b="b"/>
              <a:pathLst>
                <a:path w="13" h="25" extrusionOk="0">
                  <a:moveTo>
                    <a:pt x="13" y="1"/>
                  </a:moveTo>
                  <a:lnTo>
                    <a:pt x="1" y="25"/>
                  </a:lnTo>
                  <a:lnTo>
                    <a:pt x="13" y="25"/>
                  </a:lnTo>
                  <a:lnTo>
                    <a:pt x="1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82"/>
            <p:cNvSpPr/>
            <p:nvPr/>
          </p:nvSpPr>
          <p:spPr>
            <a:xfrm>
              <a:off x="5511400" y="2260525"/>
              <a:ext cx="600" cy="625"/>
            </a:xfrm>
            <a:custGeom>
              <a:avLst/>
              <a:gdLst/>
              <a:ahLst/>
              <a:cxnLst/>
              <a:rect l="l" t="t" r="r" b="b"/>
              <a:pathLst>
                <a:path w="24" h="25" extrusionOk="0">
                  <a:moveTo>
                    <a:pt x="12" y="1"/>
                  </a:moveTo>
                  <a:cubicBezTo>
                    <a:pt x="12" y="7"/>
                    <a:pt x="12" y="10"/>
                    <a:pt x="11" y="10"/>
                  </a:cubicBezTo>
                  <a:cubicBezTo>
                    <a:pt x="9" y="10"/>
                    <a:pt x="6" y="7"/>
                    <a:pt x="0" y="1"/>
                  </a:cubicBezTo>
                  <a:lnTo>
                    <a:pt x="0" y="1"/>
                  </a:lnTo>
                  <a:lnTo>
                    <a:pt x="12" y="24"/>
                  </a:lnTo>
                  <a:cubicBezTo>
                    <a:pt x="12" y="21"/>
                    <a:pt x="14" y="21"/>
                    <a:pt x="15" y="21"/>
                  </a:cubicBezTo>
                  <a:cubicBezTo>
                    <a:pt x="17" y="21"/>
                    <a:pt x="19" y="21"/>
                    <a:pt x="21" y="21"/>
                  </a:cubicBezTo>
                  <a:cubicBezTo>
                    <a:pt x="24" y="21"/>
                    <a:pt x="24" y="18"/>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82"/>
            <p:cNvSpPr/>
            <p:nvPr/>
          </p:nvSpPr>
          <p:spPr>
            <a:xfrm>
              <a:off x="5517050" y="2274225"/>
              <a:ext cx="625" cy="900"/>
            </a:xfrm>
            <a:custGeom>
              <a:avLst/>
              <a:gdLst/>
              <a:ahLst/>
              <a:cxnLst/>
              <a:rect l="l" t="t" r="r" b="b"/>
              <a:pathLst>
                <a:path w="25" h="36" extrusionOk="0">
                  <a:moveTo>
                    <a:pt x="0" y="0"/>
                  </a:moveTo>
                  <a:lnTo>
                    <a:pt x="12" y="36"/>
                  </a:lnTo>
                  <a:lnTo>
                    <a:pt x="24" y="36"/>
                  </a:lnTo>
                  <a:cubicBezTo>
                    <a:pt x="12" y="24"/>
                    <a:pt x="12"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82"/>
            <p:cNvSpPr/>
            <p:nvPr/>
          </p:nvSpPr>
          <p:spPr>
            <a:xfrm>
              <a:off x="5516450" y="2273850"/>
              <a:ext cx="625" cy="1275"/>
            </a:xfrm>
            <a:custGeom>
              <a:avLst/>
              <a:gdLst/>
              <a:ahLst/>
              <a:cxnLst/>
              <a:rect l="l" t="t" r="r" b="b"/>
              <a:pathLst>
                <a:path w="25" h="51" extrusionOk="0">
                  <a:moveTo>
                    <a:pt x="1" y="3"/>
                  </a:moveTo>
                  <a:lnTo>
                    <a:pt x="1" y="15"/>
                  </a:lnTo>
                  <a:cubicBezTo>
                    <a:pt x="2" y="17"/>
                    <a:pt x="3" y="18"/>
                    <a:pt x="4" y="18"/>
                  </a:cubicBezTo>
                  <a:lnTo>
                    <a:pt x="4" y="18"/>
                  </a:lnTo>
                  <a:lnTo>
                    <a:pt x="1" y="3"/>
                  </a:lnTo>
                  <a:close/>
                  <a:moveTo>
                    <a:pt x="9" y="1"/>
                  </a:moveTo>
                  <a:cubicBezTo>
                    <a:pt x="4" y="1"/>
                    <a:pt x="9" y="18"/>
                    <a:pt x="4" y="18"/>
                  </a:cubicBezTo>
                  <a:cubicBezTo>
                    <a:pt x="4" y="18"/>
                    <a:pt x="4" y="18"/>
                    <a:pt x="4" y="18"/>
                  </a:cubicBezTo>
                  <a:lnTo>
                    <a:pt x="4" y="18"/>
                  </a:lnTo>
                  <a:lnTo>
                    <a:pt x="12" y="51"/>
                  </a:lnTo>
                  <a:cubicBezTo>
                    <a:pt x="24" y="51"/>
                    <a:pt x="12" y="15"/>
                    <a:pt x="12" y="3"/>
                  </a:cubicBezTo>
                  <a:cubicBezTo>
                    <a:pt x="11" y="2"/>
                    <a:pt x="9" y="1"/>
                    <a:pt x="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82"/>
            <p:cNvSpPr/>
            <p:nvPr/>
          </p:nvSpPr>
          <p:spPr>
            <a:xfrm>
              <a:off x="5510800" y="2274825"/>
              <a:ext cx="1300" cy="1850"/>
            </a:xfrm>
            <a:custGeom>
              <a:avLst/>
              <a:gdLst/>
              <a:ahLst/>
              <a:cxnLst/>
              <a:rect l="l" t="t" r="r" b="b"/>
              <a:pathLst>
                <a:path w="52" h="74" extrusionOk="0">
                  <a:moveTo>
                    <a:pt x="12" y="0"/>
                  </a:moveTo>
                  <a:cubicBezTo>
                    <a:pt x="12" y="24"/>
                    <a:pt x="0" y="24"/>
                    <a:pt x="0" y="36"/>
                  </a:cubicBezTo>
                  <a:cubicBezTo>
                    <a:pt x="11" y="46"/>
                    <a:pt x="21" y="74"/>
                    <a:pt x="23" y="74"/>
                  </a:cubicBezTo>
                  <a:cubicBezTo>
                    <a:pt x="24" y="74"/>
                    <a:pt x="24" y="73"/>
                    <a:pt x="24" y="72"/>
                  </a:cubicBezTo>
                  <a:lnTo>
                    <a:pt x="24" y="48"/>
                  </a:lnTo>
                  <a:lnTo>
                    <a:pt x="36" y="72"/>
                  </a:lnTo>
                  <a:cubicBezTo>
                    <a:pt x="39" y="73"/>
                    <a:pt x="41" y="73"/>
                    <a:pt x="42" y="73"/>
                  </a:cubicBezTo>
                  <a:cubicBezTo>
                    <a:pt x="51" y="73"/>
                    <a:pt x="32" y="46"/>
                    <a:pt x="34" y="46"/>
                  </a:cubicBezTo>
                  <a:lnTo>
                    <a:pt x="34" y="46"/>
                  </a:lnTo>
                  <a:cubicBezTo>
                    <a:pt x="34" y="46"/>
                    <a:pt x="35" y="46"/>
                    <a:pt x="36" y="48"/>
                  </a:cubicBezTo>
                  <a:cubicBezTo>
                    <a:pt x="24" y="24"/>
                    <a:pt x="24" y="24"/>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6" name="Google Shape;15056;p82"/>
          <p:cNvGrpSpPr/>
          <p:nvPr/>
        </p:nvGrpSpPr>
        <p:grpSpPr>
          <a:xfrm rot="1324905">
            <a:off x="6323411" y="2033840"/>
            <a:ext cx="441183" cy="376876"/>
            <a:chOff x="5284275" y="2151275"/>
            <a:chExt cx="327450" cy="251075"/>
          </a:xfrm>
        </p:grpSpPr>
        <p:sp>
          <p:nvSpPr>
            <p:cNvPr id="15057" name="Google Shape;15057;p82"/>
            <p:cNvSpPr/>
            <p:nvPr/>
          </p:nvSpPr>
          <p:spPr>
            <a:xfrm>
              <a:off x="5472850" y="2346025"/>
              <a:ext cx="175" cy="250"/>
            </a:xfrm>
            <a:custGeom>
              <a:avLst/>
              <a:gdLst/>
              <a:ahLst/>
              <a:cxnLst/>
              <a:rect l="l" t="t" r="r" b="b"/>
              <a:pathLst>
                <a:path w="7" h="10" extrusionOk="0">
                  <a:moveTo>
                    <a:pt x="2" y="1"/>
                  </a:moveTo>
                  <a:cubicBezTo>
                    <a:pt x="0" y="1"/>
                    <a:pt x="0" y="4"/>
                    <a:pt x="6" y="10"/>
                  </a:cubicBezTo>
                  <a:cubicBezTo>
                    <a:pt x="6" y="4"/>
                    <a:pt x="3" y="1"/>
                    <a:pt x="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82"/>
            <p:cNvSpPr/>
            <p:nvPr/>
          </p:nvSpPr>
          <p:spPr>
            <a:xfrm>
              <a:off x="5472700" y="2333150"/>
              <a:ext cx="325" cy="625"/>
            </a:xfrm>
            <a:custGeom>
              <a:avLst/>
              <a:gdLst/>
              <a:ahLst/>
              <a:cxnLst/>
              <a:rect l="l" t="t" r="r" b="b"/>
              <a:pathLst>
                <a:path w="13" h="25" extrusionOk="0">
                  <a:moveTo>
                    <a:pt x="12" y="1"/>
                  </a:moveTo>
                  <a:cubicBezTo>
                    <a:pt x="12" y="1"/>
                    <a:pt x="12" y="1"/>
                    <a:pt x="0" y="13"/>
                  </a:cubicBezTo>
                  <a:lnTo>
                    <a:pt x="12" y="25"/>
                  </a:lnTo>
                  <a:cubicBezTo>
                    <a:pt x="12" y="13"/>
                    <a:pt x="12" y="1"/>
                    <a:pt x="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82"/>
            <p:cNvSpPr/>
            <p:nvPr/>
          </p:nvSpPr>
          <p:spPr>
            <a:xfrm>
              <a:off x="5467350" y="2352800"/>
              <a:ext cx="900" cy="150"/>
            </a:xfrm>
            <a:custGeom>
              <a:avLst/>
              <a:gdLst/>
              <a:ahLst/>
              <a:cxnLst/>
              <a:rect l="l" t="t" r="r" b="b"/>
              <a:pathLst>
                <a:path w="36" h="6" extrusionOk="0">
                  <a:moveTo>
                    <a:pt x="0" y="1"/>
                  </a:moveTo>
                  <a:cubicBezTo>
                    <a:pt x="8" y="1"/>
                    <a:pt x="16" y="6"/>
                    <a:pt x="24" y="6"/>
                  </a:cubicBezTo>
                  <a:cubicBezTo>
                    <a:pt x="28" y="6"/>
                    <a:pt x="32" y="4"/>
                    <a:pt x="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82"/>
            <p:cNvSpPr/>
            <p:nvPr/>
          </p:nvSpPr>
          <p:spPr>
            <a:xfrm>
              <a:off x="5405725" y="2295050"/>
              <a:ext cx="25" cy="625"/>
            </a:xfrm>
            <a:custGeom>
              <a:avLst/>
              <a:gdLst/>
              <a:ahLst/>
              <a:cxnLst/>
              <a:rect l="l" t="t" r="r" b="b"/>
              <a:pathLst>
                <a:path w="1" h="25" extrusionOk="0">
                  <a:moveTo>
                    <a:pt x="0" y="25"/>
                  </a:moveTo>
                  <a:cubicBezTo>
                    <a:pt x="0" y="13"/>
                    <a:pt x="0" y="13"/>
                    <a:pt x="0" y="1"/>
                  </a:cubicBezTo>
                  <a:cubicBezTo>
                    <a:pt x="0" y="1"/>
                    <a:pt x="0" y="1"/>
                    <a:pt x="0" y="1"/>
                  </a:cubicBezTo>
                  <a:lnTo>
                    <a:pt x="0" y="2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82"/>
            <p:cNvSpPr/>
            <p:nvPr/>
          </p:nvSpPr>
          <p:spPr>
            <a:xfrm>
              <a:off x="5460800" y="2322150"/>
              <a:ext cx="600" cy="325"/>
            </a:xfrm>
            <a:custGeom>
              <a:avLst/>
              <a:gdLst/>
              <a:ahLst/>
              <a:cxnLst/>
              <a:rect l="l" t="t" r="r" b="b"/>
              <a:pathLst>
                <a:path w="24" h="13" extrusionOk="0">
                  <a:moveTo>
                    <a:pt x="0" y="0"/>
                  </a:moveTo>
                  <a:cubicBezTo>
                    <a:pt x="8" y="8"/>
                    <a:pt x="15" y="10"/>
                    <a:pt x="20" y="11"/>
                  </a:cubicBezTo>
                  <a:lnTo>
                    <a:pt x="20" y="11"/>
                  </a:lnTo>
                  <a:cubicBezTo>
                    <a:pt x="12" y="9"/>
                    <a:pt x="10" y="0"/>
                    <a:pt x="0" y="0"/>
                  </a:cubicBezTo>
                  <a:close/>
                  <a:moveTo>
                    <a:pt x="20" y="11"/>
                  </a:moveTo>
                  <a:cubicBezTo>
                    <a:pt x="21" y="12"/>
                    <a:pt x="22" y="12"/>
                    <a:pt x="24" y="12"/>
                  </a:cubicBezTo>
                  <a:cubicBezTo>
                    <a:pt x="24" y="12"/>
                    <a:pt x="22" y="12"/>
                    <a:pt x="20" y="1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82"/>
            <p:cNvSpPr/>
            <p:nvPr/>
          </p:nvSpPr>
          <p:spPr>
            <a:xfrm>
              <a:off x="5444425" y="2330775"/>
              <a:ext cx="625" cy="925"/>
            </a:xfrm>
            <a:custGeom>
              <a:avLst/>
              <a:gdLst/>
              <a:ahLst/>
              <a:cxnLst/>
              <a:rect l="l" t="t" r="r" b="b"/>
              <a:pathLst>
                <a:path w="25" h="37" extrusionOk="0">
                  <a:moveTo>
                    <a:pt x="12" y="0"/>
                  </a:moveTo>
                  <a:cubicBezTo>
                    <a:pt x="0" y="12"/>
                    <a:pt x="0" y="24"/>
                    <a:pt x="12" y="36"/>
                  </a:cubicBezTo>
                  <a:cubicBezTo>
                    <a:pt x="12" y="24"/>
                    <a:pt x="24" y="12"/>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82"/>
            <p:cNvSpPr/>
            <p:nvPr/>
          </p:nvSpPr>
          <p:spPr>
            <a:xfrm>
              <a:off x="5444425" y="2337625"/>
              <a:ext cx="325" cy="250"/>
            </a:xfrm>
            <a:custGeom>
              <a:avLst/>
              <a:gdLst/>
              <a:ahLst/>
              <a:cxnLst/>
              <a:rect l="l" t="t" r="r" b="b"/>
              <a:pathLst>
                <a:path w="13" h="10" extrusionOk="0">
                  <a:moveTo>
                    <a:pt x="0" y="0"/>
                  </a:moveTo>
                  <a:cubicBezTo>
                    <a:pt x="0" y="6"/>
                    <a:pt x="0" y="9"/>
                    <a:pt x="2" y="9"/>
                  </a:cubicBezTo>
                  <a:cubicBezTo>
                    <a:pt x="3" y="9"/>
                    <a:pt x="6" y="6"/>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82"/>
            <p:cNvSpPr/>
            <p:nvPr/>
          </p:nvSpPr>
          <p:spPr>
            <a:xfrm>
              <a:off x="5445300" y="2342375"/>
              <a:ext cx="25" cy="25"/>
            </a:xfrm>
            <a:custGeom>
              <a:avLst/>
              <a:gdLst/>
              <a:ahLst/>
              <a:cxnLst/>
              <a:rect l="l" t="t" r="r" b="b"/>
              <a:pathLst>
                <a:path w="1" h="1" extrusionOk="0">
                  <a:moveTo>
                    <a:pt x="1" y="1"/>
                  </a:moveTo>
                  <a:lnTo>
                    <a:pt x="1" y="1"/>
                  </a:lnTo>
                  <a:cubicBezTo>
                    <a:pt x="1" y="1"/>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82"/>
            <p:cNvSpPr/>
            <p:nvPr/>
          </p:nvSpPr>
          <p:spPr>
            <a:xfrm>
              <a:off x="5442325" y="2331675"/>
              <a:ext cx="3600" cy="3000"/>
            </a:xfrm>
            <a:custGeom>
              <a:avLst/>
              <a:gdLst/>
              <a:ahLst/>
              <a:cxnLst/>
              <a:rect l="l" t="t" r="r" b="b"/>
              <a:pathLst>
                <a:path w="144" h="120" extrusionOk="0">
                  <a:moveTo>
                    <a:pt x="96" y="0"/>
                  </a:moveTo>
                  <a:cubicBezTo>
                    <a:pt x="72" y="12"/>
                    <a:pt x="1" y="24"/>
                    <a:pt x="72" y="60"/>
                  </a:cubicBezTo>
                  <a:lnTo>
                    <a:pt x="84" y="48"/>
                  </a:lnTo>
                  <a:lnTo>
                    <a:pt x="84" y="48"/>
                  </a:lnTo>
                  <a:cubicBezTo>
                    <a:pt x="60" y="72"/>
                    <a:pt x="96" y="95"/>
                    <a:pt x="96" y="119"/>
                  </a:cubicBezTo>
                  <a:cubicBezTo>
                    <a:pt x="108" y="119"/>
                    <a:pt x="108" y="107"/>
                    <a:pt x="108" y="107"/>
                  </a:cubicBezTo>
                  <a:cubicBezTo>
                    <a:pt x="120" y="95"/>
                    <a:pt x="120" y="84"/>
                    <a:pt x="120" y="60"/>
                  </a:cubicBezTo>
                  <a:cubicBezTo>
                    <a:pt x="144" y="36"/>
                    <a:pt x="108" y="24"/>
                    <a:pt x="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82"/>
            <p:cNvSpPr/>
            <p:nvPr/>
          </p:nvSpPr>
          <p:spPr>
            <a:xfrm>
              <a:off x="5457525" y="2348500"/>
              <a:ext cx="225" cy="150"/>
            </a:xfrm>
            <a:custGeom>
              <a:avLst/>
              <a:gdLst/>
              <a:ahLst/>
              <a:cxnLst/>
              <a:rect l="l" t="t" r="r" b="b"/>
              <a:pathLst>
                <a:path w="9" h="6" extrusionOk="0">
                  <a:moveTo>
                    <a:pt x="3" y="1"/>
                  </a:moveTo>
                  <a:cubicBezTo>
                    <a:pt x="1" y="1"/>
                    <a:pt x="0" y="2"/>
                    <a:pt x="0" y="6"/>
                  </a:cubicBezTo>
                  <a:cubicBezTo>
                    <a:pt x="8" y="6"/>
                    <a:pt x="5" y="1"/>
                    <a:pt x="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82"/>
            <p:cNvSpPr/>
            <p:nvPr/>
          </p:nvSpPr>
          <p:spPr>
            <a:xfrm>
              <a:off x="5321200" y="2315900"/>
              <a:ext cx="1575" cy="1500"/>
            </a:xfrm>
            <a:custGeom>
              <a:avLst/>
              <a:gdLst/>
              <a:ahLst/>
              <a:cxnLst/>
              <a:rect l="l" t="t" r="r" b="b"/>
              <a:pathLst>
                <a:path w="63" h="60" extrusionOk="0">
                  <a:moveTo>
                    <a:pt x="24" y="0"/>
                  </a:moveTo>
                  <a:cubicBezTo>
                    <a:pt x="12" y="12"/>
                    <a:pt x="0" y="24"/>
                    <a:pt x="0" y="36"/>
                  </a:cubicBezTo>
                  <a:lnTo>
                    <a:pt x="36" y="60"/>
                  </a:lnTo>
                  <a:cubicBezTo>
                    <a:pt x="48" y="48"/>
                    <a:pt x="42" y="48"/>
                    <a:pt x="33" y="48"/>
                  </a:cubicBezTo>
                  <a:cubicBezTo>
                    <a:pt x="24" y="48"/>
                    <a:pt x="12" y="48"/>
                    <a:pt x="12" y="36"/>
                  </a:cubicBezTo>
                  <a:cubicBezTo>
                    <a:pt x="16" y="32"/>
                    <a:pt x="21" y="31"/>
                    <a:pt x="27" y="31"/>
                  </a:cubicBezTo>
                  <a:cubicBezTo>
                    <a:pt x="38" y="31"/>
                    <a:pt x="52" y="36"/>
                    <a:pt x="60" y="36"/>
                  </a:cubicBezTo>
                  <a:cubicBezTo>
                    <a:pt x="63" y="20"/>
                    <a:pt x="60" y="15"/>
                    <a:pt x="55" y="15"/>
                  </a:cubicBezTo>
                  <a:cubicBezTo>
                    <a:pt x="46" y="15"/>
                    <a:pt x="31" y="28"/>
                    <a:pt x="23" y="28"/>
                  </a:cubicBezTo>
                  <a:cubicBezTo>
                    <a:pt x="18" y="28"/>
                    <a:pt x="17" y="22"/>
                    <a:pt x="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82"/>
            <p:cNvSpPr/>
            <p:nvPr/>
          </p:nvSpPr>
          <p:spPr>
            <a:xfrm>
              <a:off x="5399175" y="2292675"/>
              <a:ext cx="1500" cy="2700"/>
            </a:xfrm>
            <a:custGeom>
              <a:avLst/>
              <a:gdLst/>
              <a:ahLst/>
              <a:cxnLst/>
              <a:rect l="l" t="t" r="r" b="b"/>
              <a:pathLst>
                <a:path w="60" h="108" extrusionOk="0">
                  <a:moveTo>
                    <a:pt x="24" y="0"/>
                  </a:moveTo>
                  <a:cubicBezTo>
                    <a:pt x="0" y="24"/>
                    <a:pt x="48" y="72"/>
                    <a:pt x="0" y="108"/>
                  </a:cubicBezTo>
                  <a:lnTo>
                    <a:pt x="36" y="108"/>
                  </a:lnTo>
                  <a:cubicBezTo>
                    <a:pt x="12" y="84"/>
                    <a:pt x="36" y="60"/>
                    <a:pt x="48" y="24"/>
                  </a:cubicBezTo>
                  <a:lnTo>
                    <a:pt x="60" y="36"/>
                  </a:lnTo>
                  <a:cubicBezTo>
                    <a:pt x="48" y="12"/>
                    <a:pt x="48" y="0"/>
                    <a:pt x="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82"/>
            <p:cNvSpPr/>
            <p:nvPr/>
          </p:nvSpPr>
          <p:spPr>
            <a:xfrm>
              <a:off x="5400075" y="2295350"/>
              <a:ext cx="600" cy="625"/>
            </a:xfrm>
            <a:custGeom>
              <a:avLst/>
              <a:gdLst/>
              <a:ahLst/>
              <a:cxnLst/>
              <a:rect l="l" t="t" r="r" b="b"/>
              <a:pathLst>
                <a:path w="24" h="25" extrusionOk="0">
                  <a:moveTo>
                    <a:pt x="0" y="1"/>
                  </a:moveTo>
                  <a:lnTo>
                    <a:pt x="0" y="13"/>
                  </a:lnTo>
                  <a:cubicBezTo>
                    <a:pt x="0" y="13"/>
                    <a:pt x="0" y="13"/>
                    <a:pt x="12" y="24"/>
                  </a:cubicBezTo>
                  <a:lnTo>
                    <a:pt x="24" y="24"/>
                  </a:lnTo>
                  <a:cubicBezTo>
                    <a:pt x="24" y="13"/>
                    <a:pt x="12" y="1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82"/>
            <p:cNvSpPr/>
            <p:nvPr/>
          </p:nvSpPr>
          <p:spPr>
            <a:xfrm>
              <a:off x="5334275" y="2310100"/>
              <a:ext cx="625" cy="150"/>
            </a:xfrm>
            <a:custGeom>
              <a:avLst/>
              <a:gdLst/>
              <a:ahLst/>
              <a:cxnLst/>
              <a:rect l="l" t="t" r="r" b="b"/>
              <a:pathLst>
                <a:path w="25" h="6" extrusionOk="0">
                  <a:moveTo>
                    <a:pt x="13" y="1"/>
                  </a:moveTo>
                  <a:cubicBezTo>
                    <a:pt x="6" y="1"/>
                    <a:pt x="1" y="6"/>
                    <a:pt x="1" y="6"/>
                  </a:cubicBezTo>
                  <a:lnTo>
                    <a:pt x="25" y="6"/>
                  </a:lnTo>
                  <a:cubicBezTo>
                    <a:pt x="21" y="2"/>
                    <a:pt x="17" y="1"/>
                    <a:pt x="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82"/>
            <p:cNvSpPr/>
            <p:nvPr/>
          </p:nvSpPr>
          <p:spPr>
            <a:xfrm>
              <a:off x="5471500" y="2311800"/>
              <a:ext cx="925" cy="250"/>
            </a:xfrm>
            <a:custGeom>
              <a:avLst/>
              <a:gdLst/>
              <a:ahLst/>
              <a:cxnLst/>
              <a:rect l="l" t="t" r="r" b="b"/>
              <a:pathLst>
                <a:path w="37" h="10" extrusionOk="0">
                  <a:moveTo>
                    <a:pt x="19" y="0"/>
                  </a:moveTo>
                  <a:cubicBezTo>
                    <a:pt x="13" y="0"/>
                    <a:pt x="7" y="3"/>
                    <a:pt x="1" y="9"/>
                  </a:cubicBezTo>
                  <a:lnTo>
                    <a:pt x="36" y="9"/>
                  </a:lnTo>
                  <a:cubicBezTo>
                    <a:pt x="30" y="3"/>
                    <a:pt x="25" y="0"/>
                    <a:pt x="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82"/>
            <p:cNvSpPr/>
            <p:nvPr/>
          </p:nvSpPr>
          <p:spPr>
            <a:xfrm>
              <a:off x="5410475" y="2294450"/>
              <a:ext cx="925" cy="25"/>
            </a:xfrm>
            <a:custGeom>
              <a:avLst/>
              <a:gdLst/>
              <a:ahLst/>
              <a:cxnLst/>
              <a:rect l="l" t="t" r="r" b="b"/>
              <a:pathLst>
                <a:path w="37" h="1" extrusionOk="0">
                  <a:moveTo>
                    <a:pt x="1" y="1"/>
                  </a:moveTo>
                  <a:cubicBezTo>
                    <a:pt x="13" y="1"/>
                    <a:pt x="13" y="1"/>
                    <a:pt x="25" y="1"/>
                  </a:cubicBezTo>
                  <a:cubicBezTo>
                    <a:pt x="25" y="1"/>
                    <a:pt x="25" y="1"/>
                    <a:pt x="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82"/>
            <p:cNvSpPr/>
            <p:nvPr/>
          </p:nvSpPr>
          <p:spPr>
            <a:xfrm>
              <a:off x="5378350" y="2308075"/>
              <a:ext cx="1500" cy="1075"/>
            </a:xfrm>
            <a:custGeom>
              <a:avLst/>
              <a:gdLst/>
              <a:ahLst/>
              <a:cxnLst/>
              <a:rect l="l" t="t" r="r" b="b"/>
              <a:pathLst>
                <a:path w="60" h="43" extrusionOk="0">
                  <a:moveTo>
                    <a:pt x="55" y="0"/>
                  </a:moveTo>
                  <a:cubicBezTo>
                    <a:pt x="49" y="0"/>
                    <a:pt x="39" y="17"/>
                    <a:pt x="22" y="17"/>
                  </a:cubicBezTo>
                  <a:cubicBezTo>
                    <a:pt x="19" y="17"/>
                    <a:pt x="15" y="17"/>
                    <a:pt x="12" y="15"/>
                  </a:cubicBezTo>
                  <a:lnTo>
                    <a:pt x="0" y="39"/>
                  </a:lnTo>
                  <a:cubicBezTo>
                    <a:pt x="5" y="42"/>
                    <a:pt x="9" y="43"/>
                    <a:pt x="13" y="43"/>
                  </a:cubicBezTo>
                  <a:cubicBezTo>
                    <a:pt x="29" y="43"/>
                    <a:pt x="41" y="27"/>
                    <a:pt x="60" y="27"/>
                  </a:cubicBezTo>
                  <a:cubicBezTo>
                    <a:pt x="60" y="7"/>
                    <a:pt x="58" y="0"/>
                    <a:pt x="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82"/>
            <p:cNvSpPr/>
            <p:nvPr/>
          </p:nvSpPr>
          <p:spPr>
            <a:xfrm>
              <a:off x="5320900" y="2316775"/>
              <a:ext cx="325" cy="25"/>
            </a:xfrm>
            <a:custGeom>
              <a:avLst/>
              <a:gdLst/>
              <a:ahLst/>
              <a:cxnLst/>
              <a:rect l="l" t="t" r="r" b="b"/>
              <a:pathLst>
                <a:path w="13" h="1" extrusionOk="0">
                  <a:moveTo>
                    <a:pt x="0" y="1"/>
                  </a:moveTo>
                  <a:lnTo>
                    <a:pt x="0" y="1"/>
                  </a:lnTo>
                  <a:lnTo>
                    <a:pt x="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82"/>
            <p:cNvSpPr/>
            <p:nvPr/>
          </p:nvSpPr>
          <p:spPr>
            <a:xfrm>
              <a:off x="5403925" y="2295600"/>
              <a:ext cx="2725" cy="375"/>
            </a:xfrm>
            <a:custGeom>
              <a:avLst/>
              <a:gdLst/>
              <a:ahLst/>
              <a:cxnLst/>
              <a:rect l="l" t="t" r="r" b="b"/>
              <a:pathLst>
                <a:path w="109" h="15" extrusionOk="0">
                  <a:moveTo>
                    <a:pt x="19" y="1"/>
                  </a:moveTo>
                  <a:cubicBezTo>
                    <a:pt x="11" y="1"/>
                    <a:pt x="4" y="4"/>
                    <a:pt x="1" y="14"/>
                  </a:cubicBezTo>
                  <a:lnTo>
                    <a:pt x="108" y="14"/>
                  </a:lnTo>
                  <a:lnTo>
                    <a:pt x="72" y="3"/>
                  </a:lnTo>
                  <a:cubicBezTo>
                    <a:pt x="70" y="8"/>
                    <a:pt x="66" y="9"/>
                    <a:pt x="60" y="9"/>
                  </a:cubicBezTo>
                  <a:cubicBezTo>
                    <a:pt x="49" y="9"/>
                    <a:pt x="32" y="1"/>
                    <a:pt x="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82"/>
            <p:cNvSpPr/>
            <p:nvPr/>
          </p:nvSpPr>
          <p:spPr>
            <a:xfrm>
              <a:off x="5287850" y="2289400"/>
              <a:ext cx="198275" cy="72050"/>
            </a:xfrm>
            <a:custGeom>
              <a:avLst/>
              <a:gdLst/>
              <a:ahLst/>
              <a:cxnLst/>
              <a:rect l="l" t="t" r="r" b="b"/>
              <a:pathLst>
                <a:path w="7931" h="2882" extrusionOk="0">
                  <a:moveTo>
                    <a:pt x="2672" y="1078"/>
                  </a:moveTo>
                  <a:lnTo>
                    <a:pt x="2668" y="1084"/>
                  </a:lnTo>
                  <a:cubicBezTo>
                    <a:pt x="2674" y="1084"/>
                    <a:pt x="2673" y="1081"/>
                    <a:pt x="2672" y="1078"/>
                  </a:cubicBezTo>
                  <a:close/>
                  <a:moveTo>
                    <a:pt x="6597" y="1132"/>
                  </a:moveTo>
                  <a:cubicBezTo>
                    <a:pt x="6597" y="1132"/>
                    <a:pt x="6597" y="1132"/>
                    <a:pt x="6597" y="1132"/>
                  </a:cubicBezTo>
                  <a:cubicBezTo>
                    <a:pt x="6597" y="1132"/>
                    <a:pt x="6597" y="1132"/>
                    <a:pt x="6597" y="1132"/>
                  </a:cubicBezTo>
                  <a:close/>
                  <a:moveTo>
                    <a:pt x="2370" y="1108"/>
                  </a:moveTo>
                  <a:lnTo>
                    <a:pt x="2334" y="1155"/>
                  </a:lnTo>
                  <a:cubicBezTo>
                    <a:pt x="2358" y="1132"/>
                    <a:pt x="2370" y="1132"/>
                    <a:pt x="2394" y="1120"/>
                  </a:cubicBezTo>
                  <a:cubicBezTo>
                    <a:pt x="2388" y="1117"/>
                    <a:pt x="2385" y="1116"/>
                    <a:pt x="2382" y="1116"/>
                  </a:cubicBezTo>
                  <a:cubicBezTo>
                    <a:pt x="2378" y="1116"/>
                    <a:pt x="2377" y="1119"/>
                    <a:pt x="2376" y="1119"/>
                  </a:cubicBezTo>
                  <a:cubicBezTo>
                    <a:pt x="2375" y="1119"/>
                    <a:pt x="2374" y="1117"/>
                    <a:pt x="2370" y="1108"/>
                  </a:cubicBezTo>
                  <a:close/>
                  <a:moveTo>
                    <a:pt x="703" y="1596"/>
                  </a:moveTo>
                  <a:lnTo>
                    <a:pt x="703" y="1596"/>
                  </a:lnTo>
                  <a:cubicBezTo>
                    <a:pt x="703" y="1599"/>
                    <a:pt x="704" y="1601"/>
                    <a:pt x="705" y="1603"/>
                  </a:cubicBezTo>
                  <a:lnTo>
                    <a:pt x="705" y="1603"/>
                  </a:lnTo>
                  <a:cubicBezTo>
                    <a:pt x="704" y="1601"/>
                    <a:pt x="704" y="1598"/>
                    <a:pt x="703" y="1596"/>
                  </a:cubicBezTo>
                  <a:close/>
                  <a:moveTo>
                    <a:pt x="6585" y="2072"/>
                  </a:moveTo>
                  <a:cubicBezTo>
                    <a:pt x="6585" y="2072"/>
                    <a:pt x="6585" y="2072"/>
                    <a:pt x="6585" y="2072"/>
                  </a:cubicBezTo>
                  <a:lnTo>
                    <a:pt x="6585" y="2072"/>
                  </a:lnTo>
                  <a:close/>
                  <a:moveTo>
                    <a:pt x="7084" y="2535"/>
                  </a:moveTo>
                  <a:lnTo>
                    <a:pt x="7084" y="2535"/>
                  </a:lnTo>
                  <a:cubicBezTo>
                    <a:pt x="7084" y="2536"/>
                    <a:pt x="7084" y="2536"/>
                    <a:pt x="7084" y="2537"/>
                  </a:cubicBezTo>
                  <a:lnTo>
                    <a:pt x="7084" y="2537"/>
                  </a:lnTo>
                  <a:cubicBezTo>
                    <a:pt x="7084" y="2537"/>
                    <a:pt x="7084" y="2537"/>
                    <a:pt x="7085" y="2537"/>
                  </a:cubicBezTo>
                  <a:lnTo>
                    <a:pt x="7084" y="2535"/>
                  </a:lnTo>
                  <a:close/>
                  <a:moveTo>
                    <a:pt x="7001" y="2537"/>
                  </a:moveTo>
                  <a:lnTo>
                    <a:pt x="7001" y="2548"/>
                  </a:lnTo>
                  <a:lnTo>
                    <a:pt x="7013" y="2548"/>
                  </a:lnTo>
                  <a:cubicBezTo>
                    <a:pt x="7013" y="2548"/>
                    <a:pt x="7013" y="2548"/>
                    <a:pt x="7001" y="2537"/>
                  </a:cubicBezTo>
                  <a:close/>
                  <a:moveTo>
                    <a:pt x="6537" y="1084"/>
                  </a:moveTo>
                  <a:cubicBezTo>
                    <a:pt x="6549" y="1084"/>
                    <a:pt x="6573" y="1096"/>
                    <a:pt x="6585" y="1108"/>
                  </a:cubicBezTo>
                  <a:cubicBezTo>
                    <a:pt x="6585" y="1120"/>
                    <a:pt x="6597" y="1132"/>
                    <a:pt x="6597" y="1132"/>
                  </a:cubicBezTo>
                  <a:cubicBezTo>
                    <a:pt x="6597" y="1132"/>
                    <a:pt x="6597" y="1120"/>
                    <a:pt x="6597" y="1108"/>
                  </a:cubicBezTo>
                  <a:cubicBezTo>
                    <a:pt x="6609" y="1120"/>
                    <a:pt x="6620" y="1132"/>
                    <a:pt x="6632" y="1132"/>
                  </a:cubicBezTo>
                  <a:cubicBezTo>
                    <a:pt x="6620" y="1155"/>
                    <a:pt x="6609" y="1167"/>
                    <a:pt x="6609" y="1203"/>
                  </a:cubicBezTo>
                  <a:lnTo>
                    <a:pt x="6656" y="1167"/>
                  </a:lnTo>
                  <a:lnTo>
                    <a:pt x="6656" y="1179"/>
                  </a:lnTo>
                  <a:lnTo>
                    <a:pt x="6692" y="1167"/>
                  </a:lnTo>
                  <a:cubicBezTo>
                    <a:pt x="6751" y="1203"/>
                    <a:pt x="6811" y="1239"/>
                    <a:pt x="6870" y="1286"/>
                  </a:cubicBezTo>
                  <a:cubicBezTo>
                    <a:pt x="6875" y="1287"/>
                    <a:pt x="6879" y="1288"/>
                    <a:pt x="6882" y="1288"/>
                  </a:cubicBezTo>
                  <a:cubicBezTo>
                    <a:pt x="6915" y="1288"/>
                    <a:pt x="6921" y="1249"/>
                    <a:pt x="6954" y="1249"/>
                  </a:cubicBezTo>
                  <a:cubicBezTo>
                    <a:pt x="6957" y="1249"/>
                    <a:pt x="6961" y="1250"/>
                    <a:pt x="6966" y="1251"/>
                  </a:cubicBezTo>
                  <a:cubicBezTo>
                    <a:pt x="6978" y="1263"/>
                    <a:pt x="7013" y="1274"/>
                    <a:pt x="6990" y="1298"/>
                  </a:cubicBezTo>
                  <a:cubicBezTo>
                    <a:pt x="6986" y="1297"/>
                    <a:pt x="6983" y="1296"/>
                    <a:pt x="6980" y="1296"/>
                  </a:cubicBezTo>
                  <a:cubicBezTo>
                    <a:pt x="6962" y="1296"/>
                    <a:pt x="6952" y="1322"/>
                    <a:pt x="6942" y="1322"/>
                  </a:cubicBezTo>
                  <a:cubicBezTo>
                    <a:pt x="6990" y="1358"/>
                    <a:pt x="7013" y="1417"/>
                    <a:pt x="7073" y="1429"/>
                  </a:cubicBezTo>
                  <a:lnTo>
                    <a:pt x="7073" y="1370"/>
                  </a:lnTo>
                  <a:cubicBezTo>
                    <a:pt x="7085" y="1382"/>
                    <a:pt x="7109" y="1405"/>
                    <a:pt x="7120" y="1417"/>
                  </a:cubicBezTo>
                  <a:cubicBezTo>
                    <a:pt x="7097" y="1429"/>
                    <a:pt x="7085" y="1465"/>
                    <a:pt x="7073" y="1465"/>
                  </a:cubicBezTo>
                  <a:cubicBezTo>
                    <a:pt x="7204" y="1465"/>
                    <a:pt x="7097" y="1536"/>
                    <a:pt x="7168" y="1572"/>
                  </a:cubicBezTo>
                  <a:cubicBezTo>
                    <a:pt x="7186" y="1563"/>
                    <a:pt x="7207" y="1559"/>
                    <a:pt x="7229" y="1559"/>
                  </a:cubicBezTo>
                  <a:cubicBezTo>
                    <a:pt x="7292" y="1559"/>
                    <a:pt x="7365" y="1590"/>
                    <a:pt x="7418" y="1608"/>
                  </a:cubicBezTo>
                  <a:cubicBezTo>
                    <a:pt x="7430" y="1632"/>
                    <a:pt x="7430" y="1644"/>
                    <a:pt x="7418" y="1655"/>
                  </a:cubicBezTo>
                  <a:cubicBezTo>
                    <a:pt x="7415" y="1642"/>
                    <a:pt x="7410" y="1638"/>
                    <a:pt x="7404" y="1638"/>
                  </a:cubicBezTo>
                  <a:cubicBezTo>
                    <a:pt x="7394" y="1638"/>
                    <a:pt x="7381" y="1649"/>
                    <a:pt x="7368" y="1649"/>
                  </a:cubicBezTo>
                  <a:cubicBezTo>
                    <a:pt x="7361" y="1649"/>
                    <a:pt x="7353" y="1645"/>
                    <a:pt x="7347" y="1632"/>
                  </a:cubicBezTo>
                  <a:lnTo>
                    <a:pt x="7347" y="1632"/>
                  </a:lnTo>
                  <a:cubicBezTo>
                    <a:pt x="7359" y="1679"/>
                    <a:pt x="7406" y="1703"/>
                    <a:pt x="7406" y="1751"/>
                  </a:cubicBezTo>
                  <a:cubicBezTo>
                    <a:pt x="7413" y="1737"/>
                    <a:pt x="7424" y="1731"/>
                    <a:pt x="7437" y="1731"/>
                  </a:cubicBezTo>
                  <a:cubicBezTo>
                    <a:pt x="7446" y="1731"/>
                    <a:pt x="7456" y="1734"/>
                    <a:pt x="7466" y="1739"/>
                  </a:cubicBezTo>
                  <a:cubicBezTo>
                    <a:pt x="7466" y="1763"/>
                    <a:pt x="7430" y="1786"/>
                    <a:pt x="7430" y="1810"/>
                  </a:cubicBezTo>
                  <a:cubicBezTo>
                    <a:pt x="7418" y="1798"/>
                    <a:pt x="7406" y="1798"/>
                    <a:pt x="7394" y="1786"/>
                  </a:cubicBezTo>
                  <a:lnTo>
                    <a:pt x="7394" y="1786"/>
                  </a:lnTo>
                  <a:cubicBezTo>
                    <a:pt x="7382" y="1822"/>
                    <a:pt x="7418" y="1822"/>
                    <a:pt x="7430" y="1834"/>
                  </a:cubicBezTo>
                  <a:cubicBezTo>
                    <a:pt x="7406" y="1858"/>
                    <a:pt x="7406" y="1882"/>
                    <a:pt x="7371" y="1882"/>
                  </a:cubicBezTo>
                  <a:cubicBezTo>
                    <a:pt x="7418" y="1905"/>
                    <a:pt x="7394" y="1929"/>
                    <a:pt x="7418" y="1965"/>
                  </a:cubicBezTo>
                  <a:cubicBezTo>
                    <a:pt x="7430" y="1949"/>
                    <a:pt x="7439" y="1944"/>
                    <a:pt x="7447" y="1944"/>
                  </a:cubicBezTo>
                  <a:cubicBezTo>
                    <a:pt x="7463" y="1944"/>
                    <a:pt x="7474" y="1965"/>
                    <a:pt x="7490" y="1965"/>
                  </a:cubicBezTo>
                  <a:cubicBezTo>
                    <a:pt x="7478" y="1953"/>
                    <a:pt x="7478" y="1929"/>
                    <a:pt x="7466" y="1917"/>
                  </a:cubicBezTo>
                  <a:cubicBezTo>
                    <a:pt x="7462" y="1937"/>
                    <a:pt x="7461" y="1944"/>
                    <a:pt x="7459" y="1944"/>
                  </a:cubicBezTo>
                  <a:cubicBezTo>
                    <a:pt x="7455" y="1944"/>
                    <a:pt x="7450" y="1904"/>
                    <a:pt x="7416" y="1904"/>
                  </a:cubicBezTo>
                  <a:cubicBezTo>
                    <a:pt x="7413" y="1904"/>
                    <a:pt x="7410" y="1905"/>
                    <a:pt x="7406" y="1905"/>
                  </a:cubicBezTo>
                  <a:cubicBezTo>
                    <a:pt x="7411" y="1898"/>
                    <a:pt x="7419" y="1895"/>
                    <a:pt x="7427" y="1895"/>
                  </a:cubicBezTo>
                  <a:cubicBezTo>
                    <a:pt x="7447" y="1895"/>
                    <a:pt x="7472" y="1911"/>
                    <a:pt x="7484" y="1911"/>
                  </a:cubicBezTo>
                  <a:cubicBezTo>
                    <a:pt x="7490" y="1911"/>
                    <a:pt x="7493" y="1906"/>
                    <a:pt x="7490" y="1894"/>
                  </a:cubicBezTo>
                  <a:lnTo>
                    <a:pt x="7490" y="1894"/>
                  </a:lnTo>
                  <a:cubicBezTo>
                    <a:pt x="7525" y="1953"/>
                    <a:pt x="7501" y="1965"/>
                    <a:pt x="7537" y="2036"/>
                  </a:cubicBezTo>
                  <a:cubicBezTo>
                    <a:pt x="7537" y="2022"/>
                    <a:pt x="7541" y="2017"/>
                    <a:pt x="7546" y="2017"/>
                  </a:cubicBezTo>
                  <a:cubicBezTo>
                    <a:pt x="7555" y="2017"/>
                    <a:pt x="7569" y="2030"/>
                    <a:pt x="7583" y="2030"/>
                  </a:cubicBezTo>
                  <a:cubicBezTo>
                    <a:pt x="7588" y="2030"/>
                    <a:pt x="7592" y="2029"/>
                    <a:pt x="7597" y="2025"/>
                  </a:cubicBezTo>
                  <a:lnTo>
                    <a:pt x="7597" y="2025"/>
                  </a:lnTo>
                  <a:cubicBezTo>
                    <a:pt x="7592" y="2049"/>
                    <a:pt x="7587" y="2055"/>
                    <a:pt x="7581" y="2055"/>
                  </a:cubicBezTo>
                  <a:cubicBezTo>
                    <a:pt x="7573" y="2055"/>
                    <a:pt x="7563" y="2046"/>
                    <a:pt x="7549" y="2046"/>
                  </a:cubicBezTo>
                  <a:cubicBezTo>
                    <a:pt x="7545" y="2046"/>
                    <a:pt x="7541" y="2047"/>
                    <a:pt x="7537" y="2048"/>
                  </a:cubicBezTo>
                  <a:cubicBezTo>
                    <a:pt x="7537" y="2084"/>
                    <a:pt x="7501" y="2084"/>
                    <a:pt x="7537" y="2120"/>
                  </a:cubicBezTo>
                  <a:cubicBezTo>
                    <a:pt x="7527" y="2134"/>
                    <a:pt x="7519" y="2139"/>
                    <a:pt x="7513" y="2139"/>
                  </a:cubicBezTo>
                  <a:cubicBezTo>
                    <a:pt x="7500" y="2139"/>
                    <a:pt x="7493" y="2118"/>
                    <a:pt x="7475" y="2118"/>
                  </a:cubicBezTo>
                  <a:cubicBezTo>
                    <a:pt x="7472" y="2118"/>
                    <a:pt x="7469" y="2119"/>
                    <a:pt x="7466" y="2120"/>
                  </a:cubicBezTo>
                  <a:cubicBezTo>
                    <a:pt x="7443" y="2109"/>
                    <a:pt x="7528" y="2012"/>
                    <a:pt x="7435" y="2012"/>
                  </a:cubicBezTo>
                  <a:cubicBezTo>
                    <a:pt x="7430" y="2012"/>
                    <a:pt x="7424" y="2012"/>
                    <a:pt x="7418" y="2013"/>
                  </a:cubicBezTo>
                  <a:cubicBezTo>
                    <a:pt x="7418" y="1989"/>
                    <a:pt x="7371" y="1965"/>
                    <a:pt x="7371" y="1941"/>
                  </a:cubicBezTo>
                  <a:cubicBezTo>
                    <a:pt x="7359" y="1965"/>
                    <a:pt x="7323" y="1989"/>
                    <a:pt x="7347" y="2025"/>
                  </a:cubicBezTo>
                  <a:lnTo>
                    <a:pt x="7406" y="2025"/>
                  </a:lnTo>
                  <a:cubicBezTo>
                    <a:pt x="7406" y="2048"/>
                    <a:pt x="7454" y="2072"/>
                    <a:pt x="7442" y="2084"/>
                  </a:cubicBezTo>
                  <a:cubicBezTo>
                    <a:pt x="7439" y="2081"/>
                    <a:pt x="7434" y="2079"/>
                    <a:pt x="7428" y="2079"/>
                  </a:cubicBezTo>
                  <a:cubicBezTo>
                    <a:pt x="7413" y="2079"/>
                    <a:pt x="7394" y="2090"/>
                    <a:pt x="7394" y="2108"/>
                  </a:cubicBezTo>
                  <a:cubicBezTo>
                    <a:pt x="7406" y="2096"/>
                    <a:pt x="7406" y="2096"/>
                    <a:pt x="7418" y="2096"/>
                  </a:cubicBezTo>
                  <a:cubicBezTo>
                    <a:pt x="7418" y="2132"/>
                    <a:pt x="7454" y="2156"/>
                    <a:pt x="7454" y="2203"/>
                  </a:cubicBezTo>
                  <a:cubicBezTo>
                    <a:pt x="7478" y="2167"/>
                    <a:pt x="7501" y="2167"/>
                    <a:pt x="7537" y="2132"/>
                  </a:cubicBezTo>
                  <a:cubicBezTo>
                    <a:pt x="7585" y="2156"/>
                    <a:pt x="7537" y="2167"/>
                    <a:pt x="7537" y="2191"/>
                  </a:cubicBezTo>
                  <a:cubicBezTo>
                    <a:pt x="7525" y="2179"/>
                    <a:pt x="7537" y="2179"/>
                    <a:pt x="7525" y="2179"/>
                  </a:cubicBezTo>
                  <a:cubicBezTo>
                    <a:pt x="7525" y="2191"/>
                    <a:pt x="7525" y="2203"/>
                    <a:pt x="7537" y="2215"/>
                  </a:cubicBezTo>
                  <a:cubicBezTo>
                    <a:pt x="7525" y="2227"/>
                    <a:pt x="7515" y="2232"/>
                    <a:pt x="7506" y="2232"/>
                  </a:cubicBezTo>
                  <a:cubicBezTo>
                    <a:pt x="7486" y="2232"/>
                    <a:pt x="7472" y="2210"/>
                    <a:pt x="7449" y="2210"/>
                  </a:cubicBezTo>
                  <a:cubicBezTo>
                    <a:pt x="7444" y="2210"/>
                    <a:pt x="7437" y="2211"/>
                    <a:pt x="7430" y="2215"/>
                  </a:cubicBezTo>
                  <a:cubicBezTo>
                    <a:pt x="7394" y="2227"/>
                    <a:pt x="7442" y="2263"/>
                    <a:pt x="7406" y="2275"/>
                  </a:cubicBezTo>
                  <a:lnTo>
                    <a:pt x="7418" y="2275"/>
                  </a:lnTo>
                  <a:lnTo>
                    <a:pt x="7418" y="2286"/>
                  </a:lnTo>
                  <a:cubicBezTo>
                    <a:pt x="7406" y="2310"/>
                    <a:pt x="7394" y="2322"/>
                    <a:pt x="7406" y="2358"/>
                  </a:cubicBezTo>
                  <a:cubicBezTo>
                    <a:pt x="7404" y="2356"/>
                    <a:pt x="7403" y="2355"/>
                    <a:pt x="7402" y="2355"/>
                  </a:cubicBezTo>
                  <a:lnTo>
                    <a:pt x="7402" y="2355"/>
                  </a:lnTo>
                  <a:cubicBezTo>
                    <a:pt x="7398" y="2355"/>
                    <a:pt x="7406" y="2374"/>
                    <a:pt x="7406" y="2394"/>
                  </a:cubicBezTo>
                  <a:cubicBezTo>
                    <a:pt x="7406" y="2404"/>
                    <a:pt x="7406" y="2447"/>
                    <a:pt x="7371" y="2447"/>
                  </a:cubicBezTo>
                  <a:cubicBezTo>
                    <a:pt x="7365" y="2447"/>
                    <a:pt x="7356" y="2445"/>
                    <a:pt x="7347" y="2441"/>
                  </a:cubicBezTo>
                  <a:cubicBezTo>
                    <a:pt x="7337" y="2446"/>
                    <a:pt x="7325" y="2449"/>
                    <a:pt x="7314" y="2449"/>
                  </a:cubicBezTo>
                  <a:cubicBezTo>
                    <a:pt x="7299" y="2449"/>
                    <a:pt x="7287" y="2443"/>
                    <a:pt x="7287" y="2429"/>
                  </a:cubicBezTo>
                  <a:cubicBezTo>
                    <a:pt x="7275" y="2441"/>
                    <a:pt x="7251" y="2441"/>
                    <a:pt x="7240" y="2441"/>
                  </a:cubicBezTo>
                  <a:lnTo>
                    <a:pt x="7228" y="2394"/>
                  </a:lnTo>
                  <a:cubicBezTo>
                    <a:pt x="7192" y="2417"/>
                    <a:pt x="7204" y="2453"/>
                    <a:pt x="7192" y="2501"/>
                  </a:cubicBezTo>
                  <a:cubicBezTo>
                    <a:pt x="7181" y="2493"/>
                    <a:pt x="7169" y="2491"/>
                    <a:pt x="7156" y="2491"/>
                  </a:cubicBezTo>
                  <a:cubicBezTo>
                    <a:pt x="7129" y="2491"/>
                    <a:pt x="7101" y="2504"/>
                    <a:pt x="7085" y="2513"/>
                  </a:cubicBezTo>
                  <a:lnTo>
                    <a:pt x="7061" y="2513"/>
                  </a:lnTo>
                  <a:lnTo>
                    <a:pt x="7084" y="2535"/>
                  </a:lnTo>
                  <a:lnTo>
                    <a:pt x="7084" y="2535"/>
                  </a:lnTo>
                  <a:cubicBezTo>
                    <a:pt x="7084" y="2531"/>
                    <a:pt x="7085" y="2527"/>
                    <a:pt x="7085" y="2525"/>
                  </a:cubicBezTo>
                  <a:lnTo>
                    <a:pt x="7085" y="2525"/>
                  </a:lnTo>
                  <a:cubicBezTo>
                    <a:pt x="7103" y="2531"/>
                    <a:pt x="7118" y="2531"/>
                    <a:pt x="7132" y="2531"/>
                  </a:cubicBezTo>
                  <a:cubicBezTo>
                    <a:pt x="7147" y="2531"/>
                    <a:pt x="7162" y="2531"/>
                    <a:pt x="7180" y="2537"/>
                  </a:cubicBezTo>
                  <a:cubicBezTo>
                    <a:pt x="7180" y="2525"/>
                    <a:pt x="7168" y="2513"/>
                    <a:pt x="7168" y="2501"/>
                  </a:cubicBezTo>
                  <a:lnTo>
                    <a:pt x="7168" y="2501"/>
                  </a:lnTo>
                  <a:cubicBezTo>
                    <a:pt x="7180" y="2501"/>
                    <a:pt x="7204" y="2513"/>
                    <a:pt x="7216" y="2537"/>
                  </a:cubicBezTo>
                  <a:cubicBezTo>
                    <a:pt x="7216" y="2560"/>
                    <a:pt x="7180" y="2560"/>
                    <a:pt x="7156" y="2560"/>
                  </a:cubicBezTo>
                  <a:cubicBezTo>
                    <a:pt x="7131" y="2552"/>
                    <a:pt x="7118" y="2543"/>
                    <a:pt x="7116" y="2543"/>
                  </a:cubicBezTo>
                  <a:lnTo>
                    <a:pt x="7116" y="2543"/>
                  </a:lnTo>
                  <a:cubicBezTo>
                    <a:pt x="7116" y="2543"/>
                    <a:pt x="7117" y="2545"/>
                    <a:pt x="7120" y="2548"/>
                  </a:cubicBezTo>
                  <a:cubicBezTo>
                    <a:pt x="7109" y="2554"/>
                    <a:pt x="7101" y="2556"/>
                    <a:pt x="7095" y="2556"/>
                  </a:cubicBezTo>
                  <a:cubicBezTo>
                    <a:pt x="7084" y="2556"/>
                    <a:pt x="7083" y="2546"/>
                    <a:pt x="7084" y="2537"/>
                  </a:cubicBezTo>
                  <a:lnTo>
                    <a:pt x="7084" y="2537"/>
                  </a:lnTo>
                  <a:cubicBezTo>
                    <a:pt x="7047" y="2537"/>
                    <a:pt x="7039" y="2552"/>
                    <a:pt x="7025" y="2552"/>
                  </a:cubicBezTo>
                  <a:cubicBezTo>
                    <a:pt x="7022" y="2552"/>
                    <a:pt x="7018" y="2551"/>
                    <a:pt x="7013" y="2548"/>
                  </a:cubicBezTo>
                  <a:lnTo>
                    <a:pt x="7013" y="2548"/>
                  </a:lnTo>
                  <a:cubicBezTo>
                    <a:pt x="7019" y="2554"/>
                    <a:pt x="7022" y="2557"/>
                    <a:pt x="7021" y="2557"/>
                  </a:cubicBezTo>
                  <a:cubicBezTo>
                    <a:pt x="7019" y="2557"/>
                    <a:pt x="7013" y="2554"/>
                    <a:pt x="7001" y="2548"/>
                  </a:cubicBezTo>
                  <a:cubicBezTo>
                    <a:pt x="7001" y="2548"/>
                    <a:pt x="7001" y="2548"/>
                    <a:pt x="6990" y="2537"/>
                  </a:cubicBezTo>
                  <a:lnTo>
                    <a:pt x="7001" y="2537"/>
                  </a:lnTo>
                  <a:lnTo>
                    <a:pt x="7001" y="2525"/>
                  </a:lnTo>
                  <a:cubicBezTo>
                    <a:pt x="6998" y="2510"/>
                    <a:pt x="6992" y="2506"/>
                    <a:pt x="6985" y="2506"/>
                  </a:cubicBezTo>
                  <a:cubicBezTo>
                    <a:pt x="6972" y="2506"/>
                    <a:pt x="6955" y="2519"/>
                    <a:pt x="6937" y="2519"/>
                  </a:cubicBezTo>
                  <a:cubicBezTo>
                    <a:pt x="6931" y="2519"/>
                    <a:pt x="6924" y="2517"/>
                    <a:pt x="6918" y="2513"/>
                  </a:cubicBezTo>
                  <a:lnTo>
                    <a:pt x="6930" y="2513"/>
                  </a:lnTo>
                  <a:cubicBezTo>
                    <a:pt x="6920" y="2493"/>
                    <a:pt x="6926" y="2443"/>
                    <a:pt x="6916" y="2443"/>
                  </a:cubicBezTo>
                  <a:cubicBezTo>
                    <a:pt x="6914" y="2443"/>
                    <a:pt x="6911" y="2446"/>
                    <a:pt x="6906" y="2453"/>
                  </a:cubicBezTo>
                  <a:cubicBezTo>
                    <a:pt x="6906" y="2449"/>
                    <a:pt x="6905" y="2448"/>
                    <a:pt x="6903" y="2448"/>
                  </a:cubicBezTo>
                  <a:cubicBezTo>
                    <a:pt x="6898" y="2448"/>
                    <a:pt x="6890" y="2453"/>
                    <a:pt x="6882" y="2453"/>
                  </a:cubicBezTo>
                  <a:cubicBezTo>
                    <a:pt x="6875" y="2460"/>
                    <a:pt x="6864" y="2463"/>
                    <a:pt x="6858" y="2464"/>
                  </a:cubicBezTo>
                  <a:lnTo>
                    <a:pt x="6858" y="2464"/>
                  </a:lnTo>
                  <a:cubicBezTo>
                    <a:pt x="6846" y="2441"/>
                    <a:pt x="6823" y="2441"/>
                    <a:pt x="6811" y="2417"/>
                  </a:cubicBezTo>
                  <a:cubicBezTo>
                    <a:pt x="6811" y="2417"/>
                    <a:pt x="6799" y="2406"/>
                    <a:pt x="6787" y="2406"/>
                  </a:cubicBezTo>
                  <a:cubicBezTo>
                    <a:pt x="6763" y="2406"/>
                    <a:pt x="6751" y="2406"/>
                    <a:pt x="6787" y="2394"/>
                  </a:cubicBezTo>
                  <a:lnTo>
                    <a:pt x="6787" y="2382"/>
                  </a:lnTo>
                  <a:cubicBezTo>
                    <a:pt x="6775" y="2382"/>
                    <a:pt x="6787" y="2370"/>
                    <a:pt x="6787" y="2370"/>
                  </a:cubicBezTo>
                  <a:cubicBezTo>
                    <a:pt x="6787" y="2275"/>
                    <a:pt x="6692" y="2310"/>
                    <a:pt x="6704" y="2227"/>
                  </a:cubicBezTo>
                  <a:cubicBezTo>
                    <a:pt x="6668" y="2227"/>
                    <a:pt x="6668" y="2263"/>
                    <a:pt x="6656" y="2275"/>
                  </a:cubicBezTo>
                  <a:cubicBezTo>
                    <a:pt x="6632" y="2275"/>
                    <a:pt x="6585" y="2251"/>
                    <a:pt x="6561" y="2239"/>
                  </a:cubicBezTo>
                  <a:cubicBezTo>
                    <a:pt x="6573" y="2191"/>
                    <a:pt x="6573" y="2084"/>
                    <a:pt x="6644" y="2072"/>
                  </a:cubicBezTo>
                  <a:cubicBezTo>
                    <a:pt x="6641" y="2061"/>
                    <a:pt x="6638" y="2057"/>
                    <a:pt x="6634" y="2057"/>
                  </a:cubicBezTo>
                  <a:cubicBezTo>
                    <a:pt x="6624" y="2057"/>
                    <a:pt x="6609" y="2088"/>
                    <a:pt x="6594" y="2088"/>
                  </a:cubicBezTo>
                  <a:cubicBezTo>
                    <a:pt x="6591" y="2088"/>
                    <a:pt x="6588" y="2087"/>
                    <a:pt x="6585" y="2084"/>
                  </a:cubicBezTo>
                  <a:lnTo>
                    <a:pt x="6585" y="2072"/>
                  </a:lnTo>
                  <a:cubicBezTo>
                    <a:pt x="6585" y="2096"/>
                    <a:pt x="6573" y="2120"/>
                    <a:pt x="6549" y="2144"/>
                  </a:cubicBezTo>
                  <a:cubicBezTo>
                    <a:pt x="6545" y="2147"/>
                    <a:pt x="6541" y="2149"/>
                    <a:pt x="6537" y="2149"/>
                  </a:cubicBezTo>
                  <a:cubicBezTo>
                    <a:pt x="6514" y="2149"/>
                    <a:pt x="6489" y="2106"/>
                    <a:pt x="6489" y="2096"/>
                  </a:cubicBezTo>
                  <a:lnTo>
                    <a:pt x="6549" y="2084"/>
                  </a:lnTo>
                  <a:cubicBezTo>
                    <a:pt x="6513" y="2036"/>
                    <a:pt x="6442" y="2072"/>
                    <a:pt x="6382" y="2036"/>
                  </a:cubicBezTo>
                  <a:cubicBezTo>
                    <a:pt x="6394" y="1989"/>
                    <a:pt x="6442" y="2001"/>
                    <a:pt x="6478" y="1989"/>
                  </a:cubicBezTo>
                  <a:lnTo>
                    <a:pt x="6466" y="1941"/>
                  </a:lnTo>
                  <a:lnTo>
                    <a:pt x="6501" y="1941"/>
                  </a:lnTo>
                  <a:cubicBezTo>
                    <a:pt x="6489" y="1905"/>
                    <a:pt x="6454" y="1905"/>
                    <a:pt x="6466" y="1858"/>
                  </a:cubicBezTo>
                  <a:lnTo>
                    <a:pt x="6466" y="1858"/>
                  </a:lnTo>
                  <a:cubicBezTo>
                    <a:pt x="6470" y="1861"/>
                    <a:pt x="6473" y="1862"/>
                    <a:pt x="6477" y="1862"/>
                  </a:cubicBezTo>
                  <a:cubicBezTo>
                    <a:pt x="6496" y="1862"/>
                    <a:pt x="6503" y="1820"/>
                    <a:pt x="6525" y="1820"/>
                  </a:cubicBezTo>
                  <a:cubicBezTo>
                    <a:pt x="6531" y="1820"/>
                    <a:pt x="6539" y="1824"/>
                    <a:pt x="6549" y="1834"/>
                  </a:cubicBezTo>
                  <a:cubicBezTo>
                    <a:pt x="6561" y="1810"/>
                    <a:pt x="6489" y="1798"/>
                    <a:pt x="6537" y="1786"/>
                  </a:cubicBezTo>
                  <a:cubicBezTo>
                    <a:pt x="6532" y="1785"/>
                    <a:pt x="6528" y="1784"/>
                    <a:pt x="6525" y="1784"/>
                  </a:cubicBezTo>
                  <a:cubicBezTo>
                    <a:pt x="6504" y="1784"/>
                    <a:pt x="6512" y="1812"/>
                    <a:pt x="6501" y="1822"/>
                  </a:cubicBezTo>
                  <a:cubicBezTo>
                    <a:pt x="6498" y="1823"/>
                    <a:pt x="6495" y="1823"/>
                    <a:pt x="6492" y="1823"/>
                  </a:cubicBezTo>
                  <a:cubicBezTo>
                    <a:pt x="6457" y="1823"/>
                    <a:pt x="6477" y="1761"/>
                    <a:pt x="6466" y="1739"/>
                  </a:cubicBezTo>
                  <a:cubicBezTo>
                    <a:pt x="6478" y="1739"/>
                    <a:pt x="6486" y="1742"/>
                    <a:pt x="6494" y="1742"/>
                  </a:cubicBezTo>
                  <a:cubicBezTo>
                    <a:pt x="6501" y="1742"/>
                    <a:pt x="6507" y="1739"/>
                    <a:pt x="6513" y="1727"/>
                  </a:cubicBezTo>
                  <a:cubicBezTo>
                    <a:pt x="6501" y="1715"/>
                    <a:pt x="6478" y="1691"/>
                    <a:pt x="6513" y="1667"/>
                  </a:cubicBezTo>
                  <a:cubicBezTo>
                    <a:pt x="6478" y="1667"/>
                    <a:pt x="6513" y="1632"/>
                    <a:pt x="6513" y="1608"/>
                  </a:cubicBezTo>
                  <a:lnTo>
                    <a:pt x="6513" y="1608"/>
                  </a:lnTo>
                  <a:cubicBezTo>
                    <a:pt x="6504" y="1626"/>
                    <a:pt x="6488" y="1651"/>
                    <a:pt x="6465" y="1651"/>
                  </a:cubicBezTo>
                  <a:cubicBezTo>
                    <a:pt x="6458" y="1651"/>
                    <a:pt x="6450" y="1649"/>
                    <a:pt x="6442" y="1644"/>
                  </a:cubicBezTo>
                  <a:cubicBezTo>
                    <a:pt x="6430" y="1620"/>
                    <a:pt x="6430" y="1608"/>
                    <a:pt x="6442" y="1560"/>
                  </a:cubicBezTo>
                  <a:lnTo>
                    <a:pt x="6442" y="1560"/>
                  </a:lnTo>
                  <a:lnTo>
                    <a:pt x="6418" y="1596"/>
                  </a:lnTo>
                  <a:cubicBezTo>
                    <a:pt x="6382" y="1548"/>
                    <a:pt x="6466" y="1536"/>
                    <a:pt x="6466" y="1489"/>
                  </a:cubicBezTo>
                  <a:cubicBezTo>
                    <a:pt x="6478" y="1513"/>
                    <a:pt x="6478" y="1524"/>
                    <a:pt x="6501" y="1548"/>
                  </a:cubicBezTo>
                  <a:cubicBezTo>
                    <a:pt x="6489" y="1524"/>
                    <a:pt x="6478" y="1477"/>
                    <a:pt x="6466" y="1429"/>
                  </a:cubicBezTo>
                  <a:lnTo>
                    <a:pt x="6537" y="1405"/>
                  </a:lnTo>
                  <a:cubicBezTo>
                    <a:pt x="6513" y="1394"/>
                    <a:pt x="6549" y="1358"/>
                    <a:pt x="6513" y="1346"/>
                  </a:cubicBezTo>
                  <a:cubicBezTo>
                    <a:pt x="6521" y="1340"/>
                    <a:pt x="6526" y="1338"/>
                    <a:pt x="6531" y="1338"/>
                  </a:cubicBezTo>
                  <a:cubicBezTo>
                    <a:pt x="6555" y="1338"/>
                    <a:pt x="6541" y="1407"/>
                    <a:pt x="6561" y="1417"/>
                  </a:cubicBezTo>
                  <a:cubicBezTo>
                    <a:pt x="6609" y="1370"/>
                    <a:pt x="6525" y="1346"/>
                    <a:pt x="6597" y="1310"/>
                  </a:cubicBezTo>
                  <a:lnTo>
                    <a:pt x="6597" y="1310"/>
                  </a:lnTo>
                  <a:lnTo>
                    <a:pt x="6620" y="1334"/>
                  </a:lnTo>
                  <a:cubicBezTo>
                    <a:pt x="6632" y="1322"/>
                    <a:pt x="6632" y="1274"/>
                    <a:pt x="6644" y="1274"/>
                  </a:cubicBezTo>
                  <a:lnTo>
                    <a:pt x="6644" y="1274"/>
                  </a:lnTo>
                  <a:cubicBezTo>
                    <a:pt x="6632" y="1274"/>
                    <a:pt x="6632" y="1286"/>
                    <a:pt x="6632" y="1298"/>
                  </a:cubicBezTo>
                  <a:cubicBezTo>
                    <a:pt x="6573" y="1263"/>
                    <a:pt x="6620" y="1191"/>
                    <a:pt x="6549" y="1167"/>
                  </a:cubicBezTo>
                  <a:lnTo>
                    <a:pt x="6537" y="1191"/>
                  </a:lnTo>
                  <a:cubicBezTo>
                    <a:pt x="6537" y="1155"/>
                    <a:pt x="6513" y="1108"/>
                    <a:pt x="6537" y="1084"/>
                  </a:cubicBezTo>
                  <a:close/>
                  <a:moveTo>
                    <a:pt x="7621" y="2560"/>
                  </a:moveTo>
                  <a:cubicBezTo>
                    <a:pt x="7632" y="2583"/>
                    <a:pt x="7612" y="2594"/>
                    <a:pt x="7599" y="2606"/>
                  </a:cubicBezTo>
                  <a:lnTo>
                    <a:pt x="7599" y="2606"/>
                  </a:lnTo>
                  <a:cubicBezTo>
                    <a:pt x="7605" y="2588"/>
                    <a:pt x="7612" y="2572"/>
                    <a:pt x="7621" y="2560"/>
                  </a:cubicBezTo>
                  <a:close/>
                  <a:moveTo>
                    <a:pt x="7515" y="2750"/>
                  </a:moveTo>
                  <a:lnTo>
                    <a:pt x="7515" y="2750"/>
                  </a:lnTo>
                  <a:cubicBezTo>
                    <a:pt x="7514" y="2750"/>
                    <a:pt x="7514" y="2751"/>
                    <a:pt x="7513" y="2751"/>
                  </a:cubicBezTo>
                  <a:cubicBezTo>
                    <a:pt x="7515" y="2752"/>
                    <a:pt x="7515" y="2753"/>
                    <a:pt x="7516" y="2753"/>
                  </a:cubicBezTo>
                  <a:cubicBezTo>
                    <a:pt x="7516" y="2753"/>
                    <a:pt x="7516" y="2752"/>
                    <a:pt x="7515" y="2750"/>
                  </a:cubicBezTo>
                  <a:close/>
                  <a:moveTo>
                    <a:pt x="7162" y="2818"/>
                  </a:moveTo>
                  <a:cubicBezTo>
                    <a:pt x="7163" y="2819"/>
                    <a:pt x="7165" y="2821"/>
                    <a:pt x="7168" y="2822"/>
                  </a:cubicBezTo>
                  <a:cubicBezTo>
                    <a:pt x="7166" y="2821"/>
                    <a:pt x="7163" y="2819"/>
                    <a:pt x="7162" y="2818"/>
                  </a:cubicBezTo>
                  <a:close/>
                  <a:moveTo>
                    <a:pt x="4906" y="0"/>
                  </a:moveTo>
                  <a:cubicBezTo>
                    <a:pt x="4873" y="33"/>
                    <a:pt x="4870" y="97"/>
                    <a:pt x="4804" y="97"/>
                  </a:cubicBezTo>
                  <a:cubicBezTo>
                    <a:pt x="4799" y="97"/>
                    <a:pt x="4793" y="97"/>
                    <a:pt x="4787" y="96"/>
                  </a:cubicBezTo>
                  <a:lnTo>
                    <a:pt x="4823" y="48"/>
                  </a:lnTo>
                  <a:cubicBezTo>
                    <a:pt x="4817" y="47"/>
                    <a:pt x="4812" y="47"/>
                    <a:pt x="4808" y="47"/>
                  </a:cubicBezTo>
                  <a:cubicBezTo>
                    <a:pt x="4745" y="47"/>
                    <a:pt x="4781" y="120"/>
                    <a:pt x="4704" y="120"/>
                  </a:cubicBezTo>
                  <a:cubicBezTo>
                    <a:pt x="4739" y="120"/>
                    <a:pt x="4680" y="167"/>
                    <a:pt x="4739" y="167"/>
                  </a:cubicBezTo>
                  <a:cubicBezTo>
                    <a:pt x="4717" y="182"/>
                    <a:pt x="4691" y="192"/>
                    <a:pt x="4662" y="192"/>
                  </a:cubicBezTo>
                  <a:cubicBezTo>
                    <a:pt x="4645" y="192"/>
                    <a:pt x="4626" y="188"/>
                    <a:pt x="4608" y="179"/>
                  </a:cubicBezTo>
                  <a:cubicBezTo>
                    <a:pt x="4596" y="191"/>
                    <a:pt x="4608" y="203"/>
                    <a:pt x="4608" y="215"/>
                  </a:cubicBezTo>
                  <a:cubicBezTo>
                    <a:pt x="4619" y="222"/>
                    <a:pt x="4628" y="225"/>
                    <a:pt x="4636" y="225"/>
                  </a:cubicBezTo>
                  <a:cubicBezTo>
                    <a:pt x="4656" y="225"/>
                    <a:pt x="4672" y="210"/>
                    <a:pt x="4689" y="210"/>
                  </a:cubicBezTo>
                  <a:cubicBezTo>
                    <a:pt x="4697" y="210"/>
                    <a:pt x="4706" y="214"/>
                    <a:pt x="4715" y="227"/>
                  </a:cubicBezTo>
                  <a:lnTo>
                    <a:pt x="4751" y="179"/>
                  </a:lnTo>
                  <a:cubicBezTo>
                    <a:pt x="4799" y="191"/>
                    <a:pt x="4799" y="239"/>
                    <a:pt x="4775" y="262"/>
                  </a:cubicBezTo>
                  <a:cubicBezTo>
                    <a:pt x="4783" y="262"/>
                    <a:pt x="4791" y="257"/>
                    <a:pt x="4795" y="257"/>
                  </a:cubicBezTo>
                  <a:cubicBezTo>
                    <a:pt x="4797" y="257"/>
                    <a:pt x="4799" y="258"/>
                    <a:pt x="4799" y="262"/>
                  </a:cubicBezTo>
                  <a:cubicBezTo>
                    <a:pt x="4802" y="286"/>
                    <a:pt x="4800" y="293"/>
                    <a:pt x="4794" y="293"/>
                  </a:cubicBezTo>
                  <a:cubicBezTo>
                    <a:pt x="4786" y="293"/>
                    <a:pt x="4769" y="274"/>
                    <a:pt x="4756" y="274"/>
                  </a:cubicBezTo>
                  <a:cubicBezTo>
                    <a:pt x="4748" y="274"/>
                    <a:pt x="4742" y="280"/>
                    <a:pt x="4739" y="298"/>
                  </a:cubicBezTo>
                  <a:lnTo>
                    <a:pt x="4763" y="298"/>
                  </a:lnTo>
                  <a:cubicBezTo>
                    <a:pt x="4771" y="330"/>
                    <a:pt x="4742" y="340"/>
                    <a:pt x="4707" y="340"/>
                  </a:cubicBezTo>
                  <a:cubicBezTo>
                    <a:pt x="4690" y="340"/>
                    <a:pt x="4672" y="338"/>
                    <a:pt x="4656" y="334"/>
                  </a:cubicBezTo>
                  <a:cubicBezTo>
                    <a:pt x="4620" y="310"/>
                    <a:pt x="4573" y="310"/>
                    <a:pt x="4573" y="274"/>
                  </a:cubicBezTo>
                  <a:lnTo>
                    <a:pt x="4632" y="251"/>
                  </a:lnTo>
                  <a:cubicBezTo>
                    <a:pt x="4625" y="246"/>
                    <a:pt x="4618" y="244"/>
                    <a:pt x="4611" y="244"/>
                  </a:cubicBezTo>
                  <a:cubicBezTo>
                    <a:pt x="4582" y="244"/>
                    <a:pt x="4553" y="274"/>
                    <a:pt x="4525" y="274"/>
                  </a:cubicBezTo>
                  <a:cubicBezTo>
                    <a:pt x="4525" y="262"/>
                    <a:pt x="4513" y="262"/>
                    <a:pt x="4513" y="262"/>
                  </a:cubicBezTo>
                  <a:cubicBezTo>
                    <a:pt x="4513" y="262"/>
                    <a:pt x="4513" y="274"/>
                    <a:pt x="4513" y="274"/>
                  </a:cubicBezTo>
                  <a:cubicBezTo>
                    <a:pt x="4513" y="274"/>
                    <a:pt x="4501" y="262"/>
                    <a:pt x="4501" y="262"/>
                  </a:cubicBezTo>
                  <a:cubicBezTo>
                    <a:pt x="4473" y="262"/>
                    <a:pt x="4436" y="278"/>
                    <a:pt x="4411" y="278"/>
                  </a:cubicBezTo>
                  <a:cubicBezTo>
                    <a:pt x="4404" y="278"/>
                    <a:pt x="4399" y="277"/>
                    <a:pt x="4394" y="274"/>
                  </a:cubicBezTo>
                  <a:lnTo>
                    <a:pt x="4394" y="274"/>
                  </a:lnTo>
                  <a:lnTo>
                    <a:pt x="4406" y="310"/>
                  </a:lnTo>
                  <a:lnTo>
                    <a:pt x="4406" y="286"/>
                  </a:lnTo>
                  <a:cubicBezTo>
                    <a:pt x="4430" y="286"/>
                    <a:pt x="4465" y="310"/>
                    <a:pt x="4453" y="334"/>
                  </a:cubicBezTo>
                  <a:cubicBezTo>
                    <a:pt x="4444" y="338"/>
                    <a:pt x="4435" y="339"/>
                    <a:pt x="4427" y="339"/>
                  </a:cubicBezTo>
                  <a:cubicBezTo>
                    <a:pt x="4387" y="339"/>
                    <a:pt x="4368" y="294"/>
                    <a:pt x="4358" y="274"/>
                  </a:cubicBezTo>
                  <a:cubicBezTo>
                    <a:pt x="4363" y="248"/>
                    <a:pt x="4375" y="243"/>
                    <a:pt x="4389" y="243"/>
                  </a:cubicBezTo>
                  <a:cubicBezTo>
                    <a:pt x="4400" y="243"/>
                    <a:pt x="4411" y="246"/>
                    <a:pt x="4421" y="246"/>
                  </a:cubicBezTo>
                  <a:cubicBezTo>
                    <a:pt x="4429" y="246"/>
                    <a:pt x="4436" y="244"/>
                    <a:pt x="4442" y="239"/>
                  </a:cubicBezTo>
                  <a:cubicBezTo>
                    <a:pt x="4433" y="221"/>
                    <a:pt x="4422" y="216"/>
                    <a:pt x="4409" y="216"/>
                  </a:cubicBezTo>
                  <a:cubicBezTo>
                    <a:pt x="4395" y="216"/>
                    <a:pt x="4377" y="222"/>
                    <a:pt x="4354" y="222"/>
                  </a:cubicBezTo>
                  <a:cubicBezTo>
                    <a:pt x="4341" y="222"/>
                    <a:pt x="4327" y="220"/>
                    <a:pt x="4311" y="215"/>
                  </a:cubicBezTo>
                  <a:cubicBezTo>
                    <a:pt x="4323" y="185"/>
                    <a:pt x="4343" y="185"/>
                    <a:pt x="4363" y="185"/>
                  </a:cubicBezTo>
                  <a:cubicBezTo>
                    <a:pt x="4382" y="185"/>
                    <a:pt x="4400" y="185"/>
                    <a:pt x="4406" y="155"/>
                  </a:cubicBezTo>
                  <a:cubicBezTo>
                    <a:pt x="4355" y="155"/>
                    <a:pt x="4339" y="181"/>
                    <a:pt x="4305" y="181"/>
                  </a:cubicBezTo>
                  <a:cubicBezTo>
                    <a:pt x="4300" y="181"/>
                    <a:pt x="4294" y="181"/>
                    <a:pt x="4287" y="179"/>
                  </a:cubicBezTo>
                  <a:cubicBezTo>
                    <a:pt x="4287" y="155"/>
                    <a:pt x="4334" y="143"/>
                    <a:pt x="4334" y="120"/>
                  </a:cubicBezTo>
                  <a:lnTo>
                    <a:pt x="4299" y="108"/>
                  </a:lnTo>
                  <a:cubicBezTo>
                    <a:pt x="4382" y="96"/>
                    <a:pt x="4275" y="36"/>
                    <a:pt x="4346" y="12"/>
                  </a:cubicBezTo>
                  <a:cubicBezTo>
                    <a:pt x="4341" y="9"/>
                    <a:pt x="4336" y="7"/>
                    <a:pt x="4332" y="7"/>
                  </a:cubicBezTo>
                  <a:cubicBezTo>
                    <a:pt x="4311" y="7"/>
                    <a:pt x="4297" y="41"/>
                    <a:pt x="4270" y="41"/>
                  </a:cubicBezTo>
                  <a:cubicBezTo>
                    <a:pt x="4264" y="41"/>
                    <a:pt x="4258" y="40"/>
                    <a:pt x="4251" y="36"/>
                  </a:cubicBezTo>
                  <a:lnTo>
                    <a:pt x="4251" y="36"/>
                  </a:lnTo>
                  <a:cubicBezTo>
                    <a:pt x="4263" y="60"/>
                    <a:pt x="4311" y="96"/>
                    <a:pt x="4263" y="120"/>
                  </a:cubicBezTo>
                  <a:lnTo>
                    <a:pt x="4215" y="108"/>
                  </a:lnTo>
                  <a:cubicBezTo>
                    <a:pt x="4192" y="84"/>
                    <a:pt x="4263" y="48"/>
                    <a:pt x="4227" y="24"/>
                  </a:cubicBezTo>
                  <a:lnTo>
                    <a:pt x="4227" y="24"/>
                  </a:lnTo>
                  <a:lnTo>
                    <a:pt x="4168" y="48"/>
                  </a:lnTo>
                  <a:cubicBezTo>
                    <a:pt x="4180" y="72"/>
                    <a:pt x="4203" y="72"/>
                    <a:pt x="4192" y="96"/>
                  </a:cubicBezTo>
                  <a:cubicBezTo>
                    <a:pt x="4189" y="95"/>
                    <a:pt x="4187" y="95"/>
                    <a:pt x="4185" y="95"/>
                  </a:cubicBezTo>
                  <a:cubicBezTo>
                    <a:pt x="4154" y="95"/>
                    <a:pt x="4142" y="170"/>
                    <a:pt x="4120" y="203"/>
                  </a:cubicBezTo>
                  <a:cubicBezTo>
                    <a:pt x="4084" y="203"/>
                    <a:pt x="4072" y="203"/>
                    <a:pt x="4049" y="179"/>
                  </a:cubicBezTo>
                  <a:cubicBezTo>
                    <a:pt x="3989" y="239"/>
                    <a:pt x="3906" y="262"/>
                    <a:pt x="3846" y="310"/>
                  </a:cubicBezTo>
                  <a:cubicBezTo>
                    <a:pt x="3882" y="274"/>
                    <a:pt x="3834" y="262"/>
                    <a:pt x="3811" y="239"/>
                  </a:cubicBezTo>
                  <a:cubicBezTo>
                    <a:pt x="3858" y="227"/>
                    <a:pt x="3846" y="167"/>
                    <a:pt x="3834" y="131"/>
                  </a:cubicBezTo>
                  <a:lnTo>
                    <a:pt x="3834" y="131"/>
                  </a:lnTo>
                  <a:cubicBezTo>
                    <a:pt x="3811" y="143"/>
                    <a:pt x="3799" y="203"/>
                    <a:pt x="3811" y="215"/>
                  </a:cubicBezTo>
                  <a:cubicBezTo>
                    <a:pt x="3806" y="214"/>
                    <a:pt x="3802" y="213"/>
                    <a:pt x="3799" y="213"/>
                  </a:cubicBezTo>
                  <a:cubicBezTo>
                    <a:pt x="3773" y="213"/>
                    <a:pt x="3778" y="244"/>
                    <a:pt x="3758" y="244"/>
                  </a:cubicBezTo>
                  <a:cubicBezTo>
                    <a:pt x="3753" y="244"/>
                    <a:pt x="3747" y="243"/>
                    <a:pt x="3739" y="239"/>
                  </a:cubicBezTo>
                  <a:cubicBezTo>
                    <a:pt x="3703" y="227"/>
                    <a:pt x="3739" y="179"/>
                    <a:pt x="3727" y="167"/>
                  </a:cubicBezTo>
                  <a:lnTo>
                    <a:pt x="3727" y="167"/>
                  </a:lnTo>
                  <a:cubicBezTo>
                    <a:pt x="3668" y="179"/>
                    <a:pt x="3727" y="227"/>
                    <a:pt x="3668" y="227"/>
                  </a:cubicBezTo>
                  <a:cubicBezTo>
                    <a:pt x="3668" y="227"/>
                    <a:pt x="3668" y="227"/>
                    <a:pt x="3668" y="215"/>
                  </a:cubicBezTo>
                  <a:cubicBezTo>
                    <a:pt x="3632" y="215"/>
                    <a:pt x="3596" y="239"/>
                    <a:pt x="3596" y="262"/>
                  </a:cubicBezTo>
                  <a:cubicBezTo>
                    <a:pt x="3584" y="247"/>
                    <a:pt x="3571" y="242"/>
                    <a:pt x="3559" y="242"/>
                  </a:cubicBezTo>
                  <a:cubicBezTo>
                    <a:pt x="3539" y="242"/>
                    <a:pt x="3522" y="255"/>
                    <a:pt x="3509" y="255"/>
                  </a:cubicBezTo>
                  <a:cubicBezTo>
                    <a:pt x="3500" y="255"/>
                    <a:pt x="3493" y="248"/>
                    <a:pt x="3489" y="227"/>
                  </a:cubicBezTo>
                  <a:lnTo>
                    <a:pt x="3489" y="227"/>
                  </a:lnTo>
                  <a:cubicBezTo>
                    <a:pt x="3418" y="274"/>
                    <a:pt x="3513" y="262"/>
                    <a:pt x="3501" y="286"/>
                  </a:cubicBezTo>
                  <a:cubicBezTo>
                    <a:pt x="3486" y="309"/>
                    <a:pt x="3456" y="317"/>
                    <a:pt x="3431" y="317"/>
                  </a:cubicBezTo>
                  <a:cubicBezTo>
                    <a:pt x="3416" y="317"/>
                    <a:pt x="3403" y="314"/>
                    <a:pt x="3394" y="310"/>
                  </a:cubicBezTo>
                  <a:cubicBezTo>
                    <a:pt x="3418" y="310"/>
                    <a:pt x="3430" y="286"/>
                    <a:pt x="3441" y="286"/>
                  </a:cubicBezTo>
                  <a:lnTo>
                    <a:pt x="3418" y="251"/>
                  </a:lnTo>
                  <a:cubicBezTo>
                    <a:pt x="3413" y="250"/>
                    <a:pt x="3409" y="250"/>
                    <a:pt x="3405" y="250"/>
                  </a:cubicBezTo>
                  <a:cubicBezTo>
                    <a:pt x="3320" y="250"/>
                    <a:pt x="3372" y="358"/>
                    <a:pt x="3298" y="358"/>
                  </a:cubicBezTo>
                  <a:cubicBezTo>
                    <a:pt x="3295" y="358"/>
                    <a:pt x="3291" y="358"/>
                    <a:pt x="3287" y="358"/>
                  </a:cubicBezTo>
                  <a:cubicBezTo>
                    <a:pt x="3322" y="322"/>
                    <a:pt x="3287" y="322"/>
                    <a:pt x="3299" y="274"/>
                  </a:cubicBezTo>
                  <a:lnTo>
                    <a:pt x="3299" y="274"/>
                  </a:lnTo>
                  <a:cubicBezTo>
                    <a:pt x="3287" y="298"/>
                    <a:pt x="3215" y="298"/>
                    <a:pt x="3275" y="322"/>
                  </a:cubicBezTo>
                  <a:cubicBezTo>
                    <a:pt x="3239" y="334"/>
                    <a:pt x="3203" y="334"/>
                    <a:pt x="3180" y="334"/>
                  </a:cubicBezTo>
                  <a:cubicBezTo>
                    <a:pt x="3156" y="358"/>
                    <a:pt x="3132" y="381"/>
                    <a:pt x="3120" y="417"/>
                  </a:cubicBezTo>
                  <a:cubicBezTo>
                    <a:pt x="3072" y="417"/>
                    <a:pt x="3025" y="405"/>
                    <a:pt x="3001" y="393"/>
                  </a:cubicBezTo>
                  <a:cubicBezTo>
                    <a:pt x="2906" y="453"/>
                    <a:pt x="2799" y="441"/>
                    <a:pt x="2703" y="512"/>
                  </a:cubicBezTo>
                  <a:lnTo>
                    <a:pt x="2715" y="512"/>
                  </a:lnTo>
                  <a:cubicBezTo>
                    <a:pt x="2632" y="536"/>
                    <a:pt x="2775" y="560"/>
                    <a:pt x="2691" y="584"/>
                  </a:cubicBezTo>
                  <a:cubicBezTo>
                    <a:pt x="2686" y="558"/>
                    <a:pt x="2672" y="552"/>
                    <a:pt x="2654" y="552"/>
                  </a:cubicBezTo>
                  <a:cubicBezTo>
                    <a:pt x="2641" y="552"/>
                    <a:pt x="2627" y="555"/>
                    <a:pt x="2613" y="555"/>
                  </a:cubicBezTo>
                  <a:cubicBezTo>
                    <a:pt x="2602" y="555"/>
                    <a:pt x="2593" y="554"/>
                    <a:pt x="2584" y="548"/>
                  </a:cubicBezTo>
                  <a:cubicBezTo>
                    <a:pt x="2477" y="572"/>
                    <a:pt x="2429" y="667"/>
                    <a:pt x="2322" y="667"/>
                  </a:cubicBezTo>
                  <a:cubicBezTo>
                    <a:pt x="2322" y="667"/>
                    <a:pt x="2322" y="643"/>
                    <a:pt x="2334" y="632"/>
                  </a:cubicBezTo>
                  <a:lnTo>
                    <a:pt x="2334" y="632"/>
                  </a:lnTo>
                  <a:cubicBezTo>
                    <a:pt x="2251" y="655"/>
                    <a:pt x="2203" y="691"/>
                    <a:pt x="2144" y="715"/>
                  </a:cubicBezTo>
                  <a:lnTo>
                    <a:pt x="2144" y="703"/>
                  </a:lnTo>
                  <a:cubicBezTo>
                    <a:pt x="2025" y="715"/>
                    <a:pt x="1953" y="810"/>
                    <a:pt x="1858" y="882"/>
                  </a:cubicBezTo>
                  <a:cubicBezTo>
                    <a:pt x="1858" y="870"/>
                    <a:pt x="1858" y="846"/>
                    <a:pt x="1858" y="834"/>
                  </a:cubicBezTo>
                  <a:cubicBezTo>
                    <a:pt x="1798" y="858"/>
                    <a:pt x="1715" y="893"/>
                    <a:pt x="1703" y="953"/>
                  </a:cubicBezTo>
                  <a:cubicBezTo>
                    <a:pt x="1694" y="952"/>
                    <a:pt x="1686" y="951"/>
                    <a:pt x="1680" y="951"/>
                  </a:cubicBezTo>
                  <a:cubicBezTo>
                    <a:pt x="1629" y="951"/>
                    <a:pt x="1657" y="989"/>
                    <a:pt x="1572" y="989"/>
                  </a:cubicBezTo>
                  <a:cubicBezTo>
                    <a:pt x="1560" y="977"/>
                    <a:pt x="1572" y="977"/>
                    <a:pt x="1572" y="965"/>
                  </a:cubicBezTo>
                  <a:lnTo>
                    <a:pt x="1572" y="965"/>
                  </a:lnTo>
                  <a:cubicBezTo>
                    <a:pt x="1525" y="977"/>
                    <a:pt x="1501" y="1001"/>
                    <a:pt x="1465" y="1013"/>
                  </a:cubicBezTo>
                  <a:cubicBezTo>
                    <a:pt x="1394" y="1096"/>
                    <a:pt x="1417" y="1167"/>
                    <a:pt x="1310" y="1203"/>
                  </a:cubicBezTo>
                  <a:cubicBezTo>
                    <a:pt x="1263" y="1143"/>
                    <a:pt x="1358" y="1155"/>
                    <a:pt x="1322" y="1096"/>
                  </a:cubicBezTo>
                  <a:lnTo>
                    <a:pt x="1322" y="1096"/>
                  </a:lnTo>
                  <a:cubicBezTo>
                    <a:pt x="1310" y="1120"/>
                    <a:pt x="1310" y="1143"/>
                    <a:pt x="1275" y="1143"/>
                  </a:cubicBezTo>
                  <a:cubicBezTo>
                    <a:pt x="1275" y="1108"/>
                    <a:pt x="1263" y="1132"/>
                    <a:pt x="1263" y="1096"/>
                  </a:cubicBezTo>
                  <a:cubicBezTo>
                    <a:pt x="1227" y="1096"/>
                    <a:pt x="1227" y="1215"/>
                    <a:pt x="1215" y="1215"/>
                  </a:cubicBezTo>
                  <a:cubicBezTo>
                    <a:pt x="1221" y="1221"/>
                    <a:pt x="1227" y="1224"/>
                    <a:pt x="1233" y="1224"/>
                  </a:cubicBezTo>
                  <a:cubicBezTo>
                    <a:pt x="1239" y="1224"/>
                    <a:pt x="1245" y="1221"/>
                    <a:pt x="1251" y="1215"/>
                  </a:cubicBezTo>
                  <a:lnTo>
                    <a:pt x="1251" y="1215"/>
                  </a:lnTo>
                  <a:cubicBezTo>
                    <a:pt x="1251" y="1263"/>
                    <a:pt x="1167" y="1274"/>
                    <a:pt x="1132" y="1322"/>
                  </a:cubicBezTo>
                  <a:cubicBezTo>
                    <a:pt x="1138" y="1316"/>
                    <a:pt x="1152" y="1310"/>
                    <a:pt x="1167" y="1310"/>
                  </a:cubicBezTo>
                  <a:cubicBezTo>
                    <a:pt x="1182" y="1310"/>
                    <a:pt x="1197" y="1316"/>
                    <a:pt x="1203" y="1334"/>
                  </a:cubicBezTo>
                  <a:cubicBezTo>
                    <a:pt x="1132" y="1358"/>
                    <a:pt x="1144" y="1441"/>
                    <a:pt x="1120" y="1489"/>
                  </a:cubicBezTo>
                  <a:cubicBezTo>
                    <a:pt x="1116" y="1489"/>
                    <a:pt x="1112" y="1490"/>
                    <a:pt x="1109" y="1490"/>
                  </a:cubicBezTo>
                  <a:cubicBezTo>
                    <a:pt x="1058" y="1490"/>
                    <a:pt x="1129" y="1403"/>
                    <a:pt x="1084" y="1370"/>
                  </a:cubicBezTo>
                  <a:cubicBezTo>
                    <a:pt x="1072" y="1358"/>
                    <a:pt x="1024" y="1334"/>
                    <a:pt x="1036" y="1310"/>
                  </a:cubicBezTo>
                  <a:lnTo>
                    <a:pt x="1036" y="1310"/>
                  </a:lnTo>
                  <a:cubicBezTo>
                    <a:pt x="977" y="1334"/>
                    <a:pt x="965" y="1394"/>
                    <a:pt x="929" y="1429"/>
                  </a:cubicBezTo>
                  <a:lnTo>
                    <a:pt x="917" y="1417"/>
                  </a:lnTo>
                  <a:cubicBezTo>
                    <a:pt x="858" y="1465"/>
                    <a:pt x="834" y="1560"/>
                    <a:pt x="763" y="1572"/>
                  </a:cubicBezTo>
                  <a:lnTo>
                    <a:pt x="798" y="1572"/>
                  </a:lnTo>
                  <a:cubicBezTo>
                    <a:pt x="798" y="1584"/>
                    <a:pt x="763" y="1596"/>
                    <a:pt x="763" y="1632"/>
                  </a:cubicBezTo>
                  <a:cubicBezTo>
                    <a:pt x="752" y="1621"/>
                    <a:pt x="713" y="1620"/>
                    <a:pt x="705" y="1603"/>
                  </a:cubicBezTo>
                  <a:lnTo>
                    <a:pt x="705" y="1603"/>
                  </a:lnTo>
                  <a:cubicBezTo>
                    <a:pt x="719" y="1682"/>
                    <a:pt x="596" y="1729"/>
                    <a:pt x="608" y="1810"/>
                  </a:cubicBezTo>
                  <a:cubicBezTo>
                    <a:pt x="572" y="1810"/>
                    <a:pt x="572" y="1775"/>
                    <a:pt x="560" y="1751"/>
                  </a:cubicBezTo>
                  <a:cubicBezTo>
                    <a:pt x="608" y="1739"/>
                    <a:pt x="632" y="1739"/>
                    <a:pt x="632" y="1703"/>
                  </a:cubicBezTo>
                  <a:lnTo>
                    <a:pt x="632" y="1703"/>
                  </a:lnTo>
                  <a:cubicBezTo>
                    <a:pt x="616" y="1713"/>
                    <a:pt x="601" y="1717"/>
                    <a:pt x="589" y="1717"/>
                  </a:cubicBezTo>
                  <a:cubicBezTo>
                    <a:pt x="572" y="1717"/>
                    <a:pt x="560" y="1710"/>
                    <a:pt x="560" y="1703"/>
                  </a:cubicBezTo>
                  <a:cubicBezTo>
                    <a:pt x="560" y="1763"/>
                    <a:pt x="489" y="1834"/>
                    <a:pt x="501" y="1894"/>
                  </a:cubicBezTo>
                  <a:cubicBezTo>
                    <a:pt x="465" y="1882"/>
                    <a:pt x="441" y="1894"/>
                    <a:pt x="417" y="1846"/>
                  </a:cubicBezTo>
                  <a:lnTo>
                    <a:pt x="417" y="1846"/>
                  </a:lnTo>
                  <a:cubicBezTo>
                    <a:pt x="334" y="1941"/>
                    <a:pt x="548" y="1917"/>
                    <a:pt x="441" y="2001"/>
                  </a:cubicBezTo>
                  <a:cubicBezTo>
                    <a:pt x="372" y="2001"/>
                    <a:pt x="425" y="1944"/>
                    <a:pt x="399" y="1944"/>
                  </a:cubicBezTo>
                  <a:cubicBezTo>
                    <a:pt x="393" y="1944"/>
                    <a:pt x="384" y="1947"/>
                    <a:pt x="370" y="1953"/>
                  </a:cubicBezTo>
                  <a:lnTo>
                    <a:pt x="382" y="1941"/>
                  </a:lnTo>
                  <a:cubicBezTo>
                    <a:pt x="365" y="1934"/>
                    <a:pt x="355" y="1931"/>
                    <a:pt x="347" y="1931"/>
                  </a:cubicBezTo>
                  <a:cubicBezTo>
                    <a:pt x="306" y="1931"/>
                    <a:pt x="385" y="2032"/>
                    <a:pt x="334" y="2072"/>
                  </a:cubicBezTo>
                  <a:cubicBezTo>
                    <a:pt x="298" y="2025"/>
                    <a:pt x="346" y="2001"/>
                    <a:pt x="286" y="2001"/>
                  </a:cubicBezTo>
                  <a:cubicBezTo>
                    <a:pt x="239" y="2048"/>
                    <a:pt x="274" y="2132"/>
                    <a:pt x="215" y="2156"/>
                  </a:cubicBezTo>
                  <a:lnTo>
                    <a:pt x="203" y="2132"/>
                  </a:lnTo>
                  <a:cubicBezTo>
                    <a:pt x="179" y="2156"/>
                    <a:pt x="108" y="2191"/>
                    <a:pt x="72" y="2227"/>
                  </a:cubicBezTo>
                  <a:cubicBezTo>
                    <a:pt x="72" y="2215"/>
                    <a:pt x="72" y="2215"/>
                    <a:pt x="72" y="2203"/>
                  </a:cubicBezTo>
                  <a:cubicBezTo>
                    <a:pt x="1" y="2227"/>
                    <a:pt x="72" y="2251"/>
                    <a:pt x="1" y="2251"/>
                  </a:cubicBezTo>
                  <a:lnTo>
                    <a:pt x="1" y="2286"/>
                  </a:lnTo>
                  <a:cubicBezTo>
                    <a:pt x="36" y="2286"/>
                    <a:pt x="96" y="2275"/>
                    <a:pt x="108" y="2215"/>
                  </a:cubicBezTo>
                  <a:lnTo>
                    <a:pt x="108" y="2215"/>
                  </a:lnTo>
                  <a:cubicBezTo>
                    <a:pt x="96" y="2275"/>
                    <a:pt x="203" y="2251"/>
                    <a:pt x="215" y="2298"/>
                  </a:cubicBezTo>
                  <a:lnTo>
                    <a:pt x="215" y="2275"/>
                  </a:lnTo>
                  <a:cubicBezTo>
                    <a:pt x="225" y="2275"/>
                    <a:pt x="234" y="2276"/>
                    <a:pt x="244" y="2276"/>
                  </a:cubicBezTo>
                  <a:cubicBezTo>
                    <a:pt x="362" y="2276"/>
                    <a:pt x="463" y="2211"/>
                    <a:pt x="584" y="2167"/>
                  </a:cubicBezTo>
                  <a:cubicBezTo>
                    <a:pt x="608" y="2072"/>
                    <a:pt x="703" y="2108"/>
                    <a:pt x="751" y="2025"/>
                  </a:cubicBezTo>
                  <a:cubicBezTo>
                    <a:pt x="727" y="1965"/>
                    <a:pt x="751" y="2013"/>
                    <a:pt x="810" y="1953"/>
                  </a:cubicBezTo>
                  <a:lnTo>
                    <a:pt x="810" y="1953"/>
                  </a:lnTo>
                  <a:cubicBezTo>
                    <a:pt x="786" y="1989"/>
                    <a:pt x="834" y="2001"/>
                    <a:pt x="858" y="2001"/>
                  </a:cubicBezTo>
                  <a:cubicBezTo>
                    <a:pt x="858" y="1977"/>
                    <a:pt x="870" y="1953"/>
                    <a:pt x="882" y="1941"/>
                  </a:cubicBezTo>
                  <a:cubicBezTo>
                    <a:pt x="889" y="1945"/>
                    <a:pt x="904" y="1947"/>
                    <a:pt x="922" y="1947"/>
                  </a:cubicBezTo>
                  <a:cubicBezTo>
                    <a:pt x="963" y="1947"/>
                    <a:pt x="1016" y="1935"/>
                    <a:pt x="1024" y="1894"/>
                  </a:cubicBezTo>
                  <a:cubicBezTo>
                    <a:pt x="1031" y="1892"/>
                    <a:pt x="1036" y="1891"/>
                    <a:pt x="1039" y="1891"/>
                  </a:cubicBezTo>
                  <a:cubicBezTo>
                    <a:pt x="1060" y="1891"/>
                    <a:pt x="1024" y="1919"/>
                    <a:pt x="1024" y="1929"/>
                  </a:cubicBezTo>
                  <a:cubicBezTo>
                    <a:pt x="1030" y="1933"/>
                    <a:pt x="1035" y="1935"/>
                    <a:pt x="1038" y="1935"/>
                  </a:cubicBezTo>
                  <a:cubicBezTo>
                    <a:pt x="1054" y="1935"/>
                    <a:pt x="1040" y="1894"/>
                    <a:pt x="1060" y="1894"/>
                  </a:cubicBezTo>
                  <a:cubicBezTo>
                    <a:pt x="1060" y="1894"/>
                    <a:pt x="1060" y="1905"/>
                    <a:pt x="1060" y="1905"/>
                  </a:cubicBezTo>
                  <a:cubicBezTo>
                    <a:pt x="1120" y="1870"/>
                    <a:pt x="1167" y="1858"/>
                    <a:pt x="1227" y="1834"/>
                  </a:cubicBezTo>
                  <a:cubicBezTo>
                    <a:pt x="1191" y="1775"/>
                    <a:pt x="1275" y="1775"/>
                    <a:pt x="1286" y="1739"/>
                  </a:cubicBezTo>
                  <a:cubicBezTo>
                    <a:pt x="1286" y="1747"/>
                    <a:pt x="1292" y="1749"/>
                    <a:pt x="1300" y="1749"/>
                  </a:cubicBezTo>
                  <a:cubicBezTo>
                    <a:pt x="1316" y="1749"/>
                    <a:pt x="1342" y="1739"/>
                    <a:pt x="1358" y="1739"/>
                  </a:cubicBezTo>
                  <a:lnTo>
                    <a:pt x="1358" y="1667"/>
                  </a:lnTo>
                  <a:cubicBezTo>
                    <a:pt x="1364" y="1644"/>
                    <a:pt x="1379" y="1644"/>
                    <a:pt x="1397" y="1644"/>
                  </a:cubicBezTo>
                  <a:cubicBezTo>
                    <a:pt x="1414" y="1644"/>
                    <a:pt x="1435" y="1644"/>
                    <a:pt x="1453" y="1620"/>
                  </a:cubicBezTo>
                  <a:lnTo>
                    <a:pt x="1429" y="1620"/>
                  </a:lnTo>
                  <a:cubicBezTo>
                    <a:pt x="1447" y="1593"/>
                    <a:pt x="1505" y="1580"/>
                    <a:pt x="1558" y="1580"/>
                  </a:cubicBezTo>
                  <a:cubicBezTo>
                    <a:pt x="1576" y="1580"/>
                    <a:pt x="1593" y="1581"/>
                    <a:pt x="1608" y="1584"/>
                  </a:cubicBezTo>
                  <a:cubicBezTo>
                    <a:pt x="1822" y="1298"/>
                    <a:pt x="2072" y="1394"/>
                    <a:pt x="2358" y="1215"/>
                  </a:cubicBezTo>
                  <a:cubicBezTo>
                    <a:pt x="2370" y="1179"/>
                    <a:pt x="2334" y="1191"/>
                    <a:pt x="2334" y="1155"/>
                  </a:cubicBezTo>
                  <a:cubicBezTo>
                    <a:pt x="2334" y="1143"/>
                    <a:pt x="2334" y="1143"/>
                    <a:pt x="2334" y="1132"/>
                  </a:cubicBezTo>
                  <a:cubicBezTo>
                    <a:pt x="2322" y="1143"/>
                    <a:pt x="2310" y="1167"/>
                    <a:pt x="2287" y="1179"/>
                  </a:cubicBezTo>
                  <a:cubicBezTo>
                    <a:pt x="2310" y="1143"/>
                    <a:pt x="2287" y="1096"/>
                    <a:pt x="2334" y="1096"/>
                  </a:cubicBezTo>
                  <a:cubicBezTo>
                    <a:pt x="2334" y="1108"/>
                    <a:pt x="2334" y="1108"/>
                    <a:pt x="2322" y="1120"/>
                  </a:cubicBezTo>
                  <a:cubicBezTo>
                    <a:pt x="2358" y="1108"/>
                    <a:pt x="2346" y="1084"/>
                    <a:pt x="2382" y="1084"/>
                  </a:cubicBezTo>
                  <a:cubicBezTo>
                    <a:pt x="2398" y="1084"/>
                    <a:pt x="2398" y="1079"/>
                    <a:pt x="2399" y="1079"/>
                  </a:cubicBezTo>
                  <a:cubicBezTo>
                    <a:pt x="2400" y="1079"/>
                    <a:pt x="2402" y="1080"/>
                    <a:pt x="2406" y="1084"/>
                  </a:cubicBezTo>
                  <a:lnTo>
                    <a:pt x="2513" y="1072"/>
                  </a:lnTo>
                  <a:cubicBezTo>
                    <a:pt x="2520" y="1029"/>
                    <a:pt x="2553" y="1021"/>
                    <a:pt x="2580" y="1021"/>
                  </a:cubicBezTo>
                  <a:cubicBezTo>
                    <a:pt x="2599" y="1021"/>
                    <a:pt x="2615" y="1024"/>
                    <a:pt x="2620" y="1024"/>
                  </a:cubicBezTo>
                  <a:cubicBezTo>
                    <a:pt x="2632" y="1072"/>
                    <a:pt x="2572" y="1060"/>
                    <a:pt x="2560" y="1108"/>
                  </a:cubicBezTo>
                  <a:lnTo>
                    <a:pt x="2608" y="1132"/>
                  </a:lnTo>
                  <a:lnTo>
                    <a:pt x="2608" y="1132"/>
                  </a:lnTo>
                  <a:lnTo>
                    <a:pt x="2596" y="1096"/>
                  </a:lnTo>
                  <a:lnTo>
                    <a:pt x="2644" y="1084"/>
                  </a:lnTo>
                  <a:lnTo>
                    <a:pt x="2644" y="1096"/>
                  </a:lnTo>
                  <a:cubicBezTo>
                    <a:pt x="2644" y="1078"/>
                    <a:pt x="2644" y="1067"/>
                    <a:pt x="2653" y="1067"/>
                  </a:cubicBezTo>
                  <a:cubicBezTo>
                    <a:pt x="2656" y="1067"/>
                    <a:pt x="2661" y="1069"/>
                    <a:pt x="2668" y="1072"/>
                  </a:cubicBezTo>
                  <a:cubicBezTo>
                    <a:pt x="2668" y="1072"/>
                    <a:pt x="2670" y="1075"/>
                    <a:pt x="2672" y="1078"/>
                  </a:cubicBezTo>
                  <a:lnTo>
                    <a:pt x="2672" y="1078"/>
                  </a:lnTo>
                  <a:lnTo>
                    <a:pt x="2691" y="1048"/>
                  </a:lnTo>
                  <a:cubicBezTo>
                    <a:pt x="2691" y="1072"/>
                    <a:pt x="2700" y="1072"/>
                    <a:pt x="2711" y="1072"/>
                  </a:cubicBezTo>
                  <a:cubicBezTo>
                    <a:pt x="2721" y="1072"/>
                    <a:pt x="2733" y="1072"/>
                    <a:pt x="2739" y="1096"/>
                  </a:cubicBezTo>
                  <a:cubicBezTo>
                    <a:pt x="2849" y="1063"/>
                    <a:pt x="2857" y="999"/>
                    <a:pt x="2943" y="999"/>
                  </a:cubicBezTo>
                  <a:cubicBezTo>
                    <a:pt x="2950" y="999"/>
                    <a:pt x="2957" y="1000"/>
                    <a:pt x="2965" y="1001"/>
                  </a:cubicBezTo>
                  <a:cubicBezTo>
                    <a:pt x="2941" y="989"/>
                    <a:pt x="2977" y="929"/>
                    <a:pt x="3001" y="917"/>
                  </a:cubicBezTo>
                  <a:cubicBezTo>
                    <a:pt x="3025" y="929"/>
                    <a:pt x="3037" y="929"/>
                    <a:pt x="3025" y="953"/>
                  </a:cubicBezTo>
                  <a:lnTo>
                    <a:pt x="3060" y="917"/>
                  </a:lnTo>
                  <a:cubicBezTo>
                    <a:pt x="3081" y="931"/>
                    <a:pt x="3097" y="936"/>
                    <a:pt x="3113" y="936"/>
                  </a:cubicBezTo>
                  <a:cubicBezTo>
                    <a:pt x="3150" y="936"/>
                    <a:pt x="3180" y="905"/>
                    <a:pt x="3239" y="905"/>
                  </a:cubicBezTo>
                  <a:lnTo>
                    <a:pt x="3239" y="929"/>
                  </a:lnTo>
                  <a:cubicBezTo>
                    <a:pt x="3263" y="893"/>
                    <a:pt x="3275" y="870"/>
                    <a:pt x="3322" y="870"/>
                  </a:cubicBezTo>
                  <a:lnTo>
                    <a:pt x="3322" y="905"/>
                  </a:lnTo>
                  <a:cubicBezTo>
                    <a:pt x="3326" y="906"/>
                    <a:pt x="3328" y="906"/>
                    <a:pt x="3331" y="906"/>
                  </a:cubicBezTo>
                  <a:cubicBezTo>
                    <a:pt x="3375" y="906"/>
                    <a:pt x="3342" y="821"/>
                    <a:pt x="3385" y="821"/>
                  </a:cubicBezTo>
                  <a:cubicBezTo>
                    <a:pt x="3388" y="821"/>
                    <a:pt x="3391" y="821"/>
                    <a:pt x="3394" y="822"/>
                  </a:cubicBezTo>
                  <a:cubicBezTo>
                    <a:pt x="3382" y="786"/>
                    <a:pt x="3346" y="774"/>
                    <a:pt x="3334" y="739"/>
                  </a:cubicBezTo>
                  <a:lnTo>
                    <a:pt x="3334" y="739"/>
                  </a:lnTo>
                  <a:cubicBezTo>
                    <a:pt x="3345" y="755"/>
                    <a:pt x="3363" y="761"/>
                    <a:pt x="3377" y="761"/>
                  </a:cubicBezTo>
                  <a:cubicBezTo>
                    <a:pt x="3395" y="761"/>
                    <a:pt x="3407" y="752"/>
                    <a:pt x="3394" y="739"/>
                  </a:cubicBezTo>
                  <a:cubicBezTo>
                    <a:pt x="3413" y="725"/>
                    <a:pt x="3422" y="720"/>
                    <a:pt x="3427" y="720"/>
                  </a:cubicBezTo>
                  <a:cubicBezTo>
                    <a:pt x="3436" y="720"/>
                    <a:pt x="3434" y="731"/>
                    <a:pt x="3441" y="739"/>
                  </a:cubicBezTo>
                  <a:lnTo>
                    <a:pt x="3465" y="703"/>
                  </a:lnTo>
                  <a:cubicBezTo>
                    <a:pt x="3468" y="702"/>
                    <a:pt x="3471" y="701"/>
                    <a:pt x="3474" y="701"/>
                  </a:cubicBezTo>
                  <a:cubicBezTo>
                    <a:pt x="3499" y="701"/>
                    <a:pt x="3488" y="753"/>
                    <a:pt x="3477" y="774"/>
                  </a:cubicBezTo>
                  <a:cubicBezTo>
                    <a:pt x="3493" y="743"/>
                    <a:pt x="3519" y="743"/>
                    <a:pt x="3549" y="743"/>
                  </a:cubicBezTo>
                  <a:cubicBezTo>
                    <a:pt x="3564" y="743"/>
                    <a:pt x="3580" y="743"/>
                    <a:pt x="3596" y="739"/>
                  </a:cubicBezTo>
                  <a:lnTo>
                    <a:pt x="3596" y="739"/>
                  </a:lnTo>
                  <a:lnTo>
                    <a:pt x="3584" y="762"/>
                  </a:lnTo>
                  <a:lnTo>
                    <a:pt x="3632" y="762"/>
                  </a:lnTo>
                  <a:cubicBezTo>
                    <a:pt x="3650" y="726"/>
                    <a:pt x="3682" y="711"/>
                    <a:pt x="3718" y="711"/>
                  </a:cubicBezTo>
                  <a:cubicBezTo>
                    <a:pt x="3729" y="711"/>
                    <a:pt x="3740" y="712"/>
                    <a:pt x="3751" y="715"/>
                  </a:cubicBezTo>
                  <a:lnTo>
                    <a:pt x="3739" y="774"/>
                  </a:lnTo>
                  <a:cubicBezTo>
                    <a:pt x="3744" y="776"/>
                    <a:pt x="3748" y="777"/>
                    <a:pt x="3751" y="777"/>
                  </a:cubicBezTo>
                  <a:cubicBezTo>
                    <a:pt x="3769" y="777"/>
                    <a:pt x="3751" y="749"/>
                    <a:pt x="3751" y="739"/>
                  </a:cubicBezTo>
                  <a:cubicBezTo>
                    <a:pt x="3765" y="728"/>
                    <a:pt x="3777" y="724"/>
                    <a:pt x="3786" y="724"/>
                  </a:cubicBezTo>
                  <a:cubicBezTo>
                    <a:pt x="3808" y="724"/>
                    <a:pt x="3821" y="746"/>
                    <a:pt x="3846" y="762"/>
                  </a:cubicBezTo>
                  <a:cubicBezTo>
                    <a:pt x="3863" y="746"/>
                    <a:pt x="3881" y="740"/>
                    <a:pt x="3900" y="740"/>
                  </a:cubicBezTo>
                  <a:cubicBezTo>
                    <a:pt x="3937" y="740"/>
                    <a:pt x="3977" y="763"/>
                    <a:pt x="4013" y="763"/>
                  </a:cubicBezTo>
                  <a:cubicBezTo>
                    <a:pt x="4035" y="763"/>
                    <a:pt x="4055" y="754"/>
                    <a:pt x="4072" y="727"/>
                  </a:cubicBezTo>
                  <a:lnTo>
                    <a:pt x="4084" y="751"/>
                  </a:lnTo>
                  <a:cubicBezTo>
                    <a:pt x="4168" y="679"/>
                    <a:pt x="4287" y="762"/>
                    <a:pt x="4346" y="655"/>
                  </a:cubicBezTo>
                  <a:cubicBezTo>
                    <a:pt x="4371" y="678"/>
                    <a:pt x="4389" y="686"/>
                    <a:pt x="4402" y="686"/>
                  </a:cubicBezTo>
                  <a:cubicBezTo>
                    <a:pt x="4440" y="686"/>
                    <a:pt x="4442" y="618"/>
                    <a:pt x="4478" y="618"/>
                  </a:cubicBezTo>
                  <a:cubicBezTo>
                    <a:pt x="4490" y="618"/>
                    <a:pt x="4504" y="625"/>
                    <a:pt x="4525" y="643"/>
                  </a:cubicBezTo>
                  <a:lnTo>
                    <a:pt x="4513" y="632"/>
                  </a:lnTo>
                  <a:cubicBezTo>
                    <a:pt x="4536" y="631"/>
                    <a:pt x="4559" y="630"/>
                    <a:pt x="4582" y="630"/>
                  </a:cubicBezTo>
                  <a:cubicBezTo>
                    <a:pt x="4906" y="630"/>
                    <a:pt x="5236" y="703"/>
                    <a:pt x="5525" y="703"/>
                  </a:cubicBezTo>
                  <a:lnTo>
                    <a:pt x="5525" y="727"/>
                  </a:lnTo>
                  <a:cubicBezTo>
                    <a:pt x="5858" y="810"/>
                    <a:pt x="6180" y="905"/>
                    <a:pt x="6478" y="1048"/>
                  </a:cubicBezTo>
                  <a:cubicBezTo>
                    <a:pt x="6466" y="1072"/>
                    <a:pt x="6466" y="1084"/>
                    <a:pt x="6489" y="1084"/>
                  </a:cubicBezTo>
                  <a:lnTo>
                    <a:pt x="6501" y="1072"/>
                  </a:lnTo>
                  <a:cubicBezTo>
                    <a:pt x="6513" y="1084"/>
                    <a:pt x="6513" y="1108"/>
                    <a:pt x="6513" y="1120"/>
                  </a:cubicBezTo>
                  <a:cubicBezTo>
                    <a:pt x="6509" y="1132"/>
                    <a:pt x="6504" y="1136"/>
                    <a:pt x="6498" y="1136"/>
                  </a:cubicBezTo>
                  <a:cubicBezTo>
                    <a:pt x="6487" y="1136"/>
                    <a:pt x="6474" y="1120"/>
                    <a:pt x="6466" y="1120"/>
                  </a:cubicBezTo>
                  <a:lnTo>
                    <a:pt x="6466" y="1120"/>
                  </a:lnTo>
                  <a:cubicBezTo>
                    <a:pt x="6430" y="1179"/>
                    <a:pt x="6525" y="1155"/>
                    <a:pt x="6501" y="1215"/>
                  </a:cubicBezTo>
                  <a:lnTo>
                    <a:pt x="6489" y="1215"/>
                  </a:lnTo>
                  <a:cubicBezTo>
                    <a:pt x="6489" y="1251"/>
                    <a:pt x="6478" y="1298"/>
                    <a:pt x="6513" y="1322"/>
                  </a:cubicBezTo>
                  <a:cubicBezTo>
                    <a:pt x="6466" y="1334"/>
                    <a:pt x="6513" y="1394"/>
                    <a:pt x="6478" y="1405"/>
                  </a:cubicBezTo>
                  <a:cubicBezTo>
                    <a:pt x="6370" y="1382"/>
                    <a:pt x="6513" y="1310"/>
                    <a:pt x="6478" y="1263"/>
                  </a:cubicBezTo>
                  <a:lnTo>
                    <a:pt x="6478" y="1263"/>
                  </a:lnTo>
                  <a:cubicBezTo>
                    <a:pt x="6472" y="1266"/>
                    <a:pt x="6467" y="1268"/>
                    <a:pt x="6462" y="1268"/>
                  </a:cubicBezTo>
                  <a:cubicBezTo>
                    <a:pt x="6438" y="1268"/>
                    <a:pt x="6428" y="1223"/>
                    <a:pt x="6418" y="1203"/>
                  </a:cubicBezTo>
                  <a:lnTo>
                    <a:pt x="6418" y="1203"/>
                  </a:lnTo>
                  <a:cubicBezTo>
                    <a:pt x="6418" y="1239"/>
                    <a:pt x="6418" y="1274"/>
                    <a:pt x="6430" y="1322"/>
                  </a:cubicBezTo>
                  <a:cubicBezTo>
                    <a:pt x="6406" y="1322"/>
                    <a:pt x="6347" y="1334"/>
                    <a:pt x="6382" y="1370"/>
                  </a:cubicBezTo>
                  <a:lnTo>
                    <a:pt x="6382" y="1358"/>
                  </a:lnTo>
                  <a:cubicBezTo>
                    <a:pt x="6382" y="1405"/>
                    <a:pt x="6430" y="1405"/>
                    <a:pt x="6406" y="1429"/>
                  </a:cubicBezTo>
                  <a:cubicBezTo>
                    <a:pt x="6404" y="1432"/>
                    <a:pt x="6401" y="1433"/>
                    <a:pt x="6399" y="1433"/>
                  </a:cubicBezTo>
                  <a:cubicBezTo>
                    <a:pt x="6389" y="1433"/>
                    <a:pt x="6380" y="1417"/>
                    <a:pt x="6370" y="1417"/>
                  </a:cubicBezTo>
                  <a:lnTo>
                    <a:pt x="6370" y="1417"/>
                  </a:lnTo>
                  <a:cubicBezTo>
                    <a:pt x="6358" y="1453"/>
                    <a:pt x="6394" y="1453"/>
                    <a:pt x="6394" y="1477"/>
                  </a:cubicBezTo>
                  <a:cubicBezTo>
                    <a:pt x="6389" y="1482"/>
                    <a:pt x="6385" y="1484"/>
                    <a:pt x="6380" y="1484"/>
                  </a:cubicBezTo>
                  <a:cubicBezTo>
                    <a:pt x="6369" y="1484"/>
                    <a:pt x="6360" y="1470"/>
                    <a:pt x="6348" y="1470"/>
                  </a:cubicBezTo>
                  <a:cubicBezTo>
                    <a:pt x="6344" y="1470"/>
                    <a:pt x="6340" y="1472"/>
                    <a:pt x="6335" y="1477"/>
                  </a:cubicBezTo>
                  <a:cubicBezTo>
                    <a:pt x="6370" y="1524"/>
                    <a:pt x="6311" y="1536"/>
                    <a:pt x="6311" y="1572"/>
                  </a:cubicBezTo>
                  <a:cubicBezTo>
                    <a:pt x="6313" y="1572"/>
                    <a:pt x="6315" y="1571"/>
                    <a:pt x="6317" y="1571"/>
                  </a:cubicBezTo>
                  <a:cubicBezTo>
                    <a:pt x="6361" y="1571"/>
                    <a:pt x="6370" y="1669"/>
                    <a:pt x="6405" y="1669"/>
                  </a:cubicBezTo>
                  <a:cubicBezTo>
                    <a:pt x="6412" y="1669"/>
                    <a:pt x="6420" y="1665"/>
                    <a:pt x="6430" y="1655"/>
                  </a:cubicBezTo>
                  <a:cubicBezTo>
                    <a:pt x="6442" y="1679"/>
                    <a:pt x="6454" y="1703"/>
                    <a:pt x="6466" y="1727"/>
                  </a:cubicBezTo>
                  <a:cubicBezTo>
                    <a:pt x="6461" y="1730"/>
                    <a:pt x="6456" y="1731"/>
                    <a:pt x="6452" y="1731"/>
                  </a:cubicBezTo>
                  <a:cubicBezTo>
                    <a:pt x="6420" y="1731"/>
                    <a:pt x="6383" y="1678"/>
                    <a:pt x="6344" y="1678"/>
                  </a:cubicBezTo>
                  <a:cubicBezTo>
                    <a:pt x="6341" y="1678"/>
                    <a:pt x="6338" y="1678"/>
                    <a:pt x="6335" y="1679"/>
                  </a:cubicBezTo>
                  <a:cubicBezTo>
                    <a:pt x="6335" y="1667"/>
                    <a:pt x="6335" y="1644"/>
                    <a:pt x="6347" y="1620"/>
                  </a:cubicBezTo>
                  <a:cubicBezTo>
                    <a:pt x="6263" y="1620"/>
                    <a:pt x="6370" y="1763"/>
                    <a:pt x="6287" y="1798"/>
                  </a:cubicBezTo>
                  <a:cubicBezTo>
                    <a:pt x="6287" y="1834"/>
                    <a:pt x="6299" y="1822"/>
                    <a:pt x="6263" y="1894"/>
                  </a:cubicBezTo>
                  <a:lnTo>
                    <a:pt x="6335" y="1882"/>
                  </a:lnTo>
                  <a:lnTo>
                    <a:pt x="6335" y="1882"/>
                  </a:lnTo>
                  <a:cubicBezTo>
                    <a:pt x="6311" y="1917"/>
                    <a:pt x="6287" y="1929"/>
                    <a:pt x="6275" y="1929"/>
                  </a:cubicBezTo>
                  <a:cubicBezTo>
                    <a:pt x="6275" y="1953"/>
                    <a:pt x="6275" y="1977"/>
                    <a:pt x="6275" y="2001"/>
                  </a:cubicBezTo>
                  <a:cubicBezTo>
                    <a:pt x="6263" y="1989"/>
                    <a:pt x="6263" y="1989"/>
                    <a:pt x="6251" y="1977"/>
                  </a:cubicBezTo>
                  <a:cubicBezTo>
                    <a:pt x="6216" y="2013"/>
                    <a:pt x="6239" y="2013"/>
                    <a:pt x="6251" y="2025"/>
                  </a:cubicBezTo>
                  <a:cubicBezTo>
                    <a:pt x="6275" y="2036"/>
                    <a:pt x="6275" y="2060"/>
                    <a:pt x="6287" y="2084"/>
                  </a:cubicBezTo>
                  <a:lnTo>
                    <a:pt x="6251" y="2072"/>
                  </a:lnTo>
                  <a:lnTo>
                    <a:pt x="6251" y="2072"/>
                  </a:lnTo>
                  <a:cubicBezTo>
                    <a:pt x="6263" y="2084"/>
                    <a:pt x="6275" y="2096"/>
                    <a:pt x="6287" y="2096"/>
                  </a:cubicBezTo>
                  <a:cubicBezTo>
                    <a:pt x="6287" y="2108"/>
                    <a:pt x="6287" y="2108"/>
                    <a:pt x="6299" y="2120"/>
                  </a:cubicBezTo>
                  <a:cubicBezTo>
                    <a:pt x="6311" y="2108"/>
                    <a:pt x="6347" y="2084"/>
                    <a:pt x="6347" y="2048"/>
                  </a:cubicBezTo>
                  <a:cubicBezTo>
                    <a:pt x="6347" y="2144"/>
                    <a:pt x="6382" y="2191"/>
                    <a:pt x="6370" y="2286"/>
                  </a:cubicBezTo>
                  <a:cubicBezTo>
                    <a:pt x="6347" y="2286"/>
                    <a:pt x="6311" y="2275"/>
                    <a:pt x="6311" y="2275"/>
                  </a:cubicBezTo>
                  <a:lnTo>
                    <a:pt x="6311" y="2275"/>
                  </a:lnTo>
                  <a:cubicBezTo>
                    <a:pt x="6320" y="2309"/>
                    <a:pt x="6347" y="2332"/>
                    <a:pt x="6371" y="2332"/>
                  </a:cubicBezTo>
                  <a:cubicBezTo>
                    <a:pt x="6380" y="2332"/>
                    <a:pt x="6388" y="2329"/>
                    <a:pt x="6394" y="2322"/>
                  </a:cubicBezTo>
                  <a:cubicBezTo>
                    <a:pt x="6406" y="2334"/>
                    <a:pt x="6406" y="2334"/>
                    <a:pt x="6406" y="2334"/>
                  </a:cubicBezTo>
                  <a:cubicBezTo>
                    <a:pt x="6394" y="2358"/>
                    <a:pt x="6382" y="2370"/>
                    <a:pt x="6394" y="2394"/>
                  </a:cubicBezTo>
                  <a:cubicBezTo>
                    <a:pt x="6394" y="2394"/>
                    <a:pt x="6394" y="2406"/>
                    <a:pt x="6394" y="2417"/>
                  </a:cubicBezTo>
                  <a:cubicBezTo>
                    <a:pt x="6401" y="2414"/>
                    <a:pt x="6407" y="2413"/>
                    <a:pt x="6413" y="2413"/>
                  </a:cubicBezTo>
                  <a:cubicBezTo>
                    <a:pt x="6449" y="2413"/>
                    <a:pt x="6469" y="2465"/>
                    <a:pt x="6489" y="2465"/>
                  </a:cubicBezTo>
                  <a:cubicBezTo>
                    <a:pt x="6489" y="2453"/>
                    <a:pt x="6478" y="2441"/>
                    <a:pt x="6466" y="2417"/>
                  </a:cubicBezTo>
                  <a:lnTo>
                    <a:pt x="6466" y="2417"/>
                  </a:lnTo>
                  <a:cubicBezTo>
                    <a:pt x="6513" y="2429"/>
                    <a:pt x="6561" y="2417"/>
                    <a:pt x="6549" y="2453"/>
                  </a:cubicBezTo>
                  <a:cubicBezTo>
                    <a:pt x="6543" y="2451"/>
                    <a:pt x="6538" y="2450"/>
                    <a:pt x="6534" y="2450"/>
                  </a:cubicBezTo>
                  <a:cubicBezTo>
                    <a:pt x="6509" y="2450"/>
                    <a:pt x="6526" y="2495"/>
                    <a:pt x="6509" y="2495"/>
                  </a:cubicBezTo>
                  <a:cubicBezTo>
                    <a:pt x="6503" y="2495"/>
                    <a:pt x="6493" y="2490"/>
                    <a:pt x="6478" y="2477"/>
                  </a:cubicBezTo>
                  <a:lnTo>
                    <a:pt x="6478" y="2477"/>
                  </a:lnTo>
                  <a:cubicBezTo>
                    <a:pt x="6473" y="2510"/>
                    <a:pt x="6481" y="2517"/>
                    <a:pt x="6494" y="2517"/>
                  </a:cubicBezTo>
                  <a:cubicBezTo>
                    <a:pt x="6504" y="2517"/>
                    <a:pt x="6516" y="2513"/>
                    <a:pt x="6528" y="2513"/>
                  </a:cubicBezTo>
                  <a:cubicBezTo>
                    <a:pt x="6541" y="2513"/>
                    <a:pt x="6553" y="2518"/>
                    <a:pt x="6561" y="2537"/>
                  </a:cubicBezTo>
                  <a:lnTo>
                    <a:pt x="6573" y="2584"/>
                  </a:lnTo>
                  <a:cubicBezTo>
                    <a:pt x="6569" y="2585"/>
                    <a:pt x="6565" y="2586"/>
                    <a:pt x="6561" y="2586"/>
                  </a:cubicBezTo>
                  <a:cubicBezTo>
                    <a:pt x="6533" y="2586"/>
                    <a:pt x="6509" y="2558"/>
                    <a:pt x="6503" y="2558"/>
                  </a:cubicBezTo>
                  <a:cubicBezTo>
                    <a:pt x="6502" y="2558"/>
                    <a:pt x="6501" y="2559"/>
                    <a:pt x="6501" y="2560"/>
                  </a:cubicBezTo>
                  <a:lnTo>
                    <a:pt x="6525" y="2584"/>
                  </a:lnTo>
                  <a:cubicBezTo>
                    <a:pt x="6489" y="2584"/>
                    <a:pt x="6430" y="2477"/>
                    <a:pt x="6358" y="2453"/>
                  </a:cubicBezTo>
                  <a:lnTo>
                    <a:pt x="6358" y="2453"/>
                  </a:lnTo>
                  <a:cubicBezTo>
                    <a:pt x="6370" y="2489"/>
                    <a:pt x="6394" y="2537"/>
                    <a:pt x="6418" y="2572"/>
                  </a:cubicBezTo>
                  <a:cubicBezTo>
                    <a:pt x="6501" y="2632"/>
                    <a:pt x="6573" y="2703"/>
                    <a:pt x="6656" y="2751"/>
                  </a:cubicBezTo>
                  <a:cubicBezTo>
                    <a:pt x="6736" y="2800"/>
                    <a:pt x="6815" y="2825"/>
                    <a:pt x="6894" y="2825"/>
                  </a:cubicBezTo>
                  <a:cubicBezTo>
                    <a:pt x="6910" y="2825"/>
                    <a:pt x="6926" y="2824"/>
                    <a:pt x="6942" y="2822"/>
                  </a:cubicBezTo>
                  <a:lnTo>
                    <a:pt x="6930" y="2810"/>
                  </a:lnTo>
                  <a:cubicBezTo>
                    <a:pt x="6930" y="2810"/>
                    <a:pt x="6942" y="2810"/>
                    <a:pt x="6942" y="2798"/>
                  </a:cubicBezTo>
                  <a:lnTo>
                    <a:pt x="6954" y="2798"/>
                  </a:lnTo>
                  <a:lnTo>
                    <a:pt x="6990" y="2787"/>
                  </a:lnTo>
                  <a:cubicBezTo>
                    <a:pt x="7013" y="2822"/>
                    <a:pt x="7073" y="2846"/>
                    <a:pt x="7144" y="2870"/>
                  </a:cubicBezTo>
                  <a:cubicBezTo>
                    <a:pt x="7097" y="2846"/>
                    <a:pt x="7097" y="2846"/>
                    <a:pt x="7097" y="2810"/>
                  </a:cubicBezTo>
                  <a:cubicBezTo>
                    <a:pt x="7106" y="2784"/>
                    <a:pt x="7108" y="2770"/>
                    <a:pt x="7128" y="2770"/>
                  </a:cubicBezTo>
                  <a:cubicBezTo>
                    <a:pt x="7135" y="2770"/>
                    <a:pt x="7144" y="2772"/>
                    <a:pt x="7156" y="2775"/>
                  </a:cubicBezTo>
                  <a:cubicBezTo>
                    <a:pt x="7167" y="2797"/>
                    <a:pt x="7137" y="2798"/>
                    <a:pt x="7162" y="2818"/>
                  </a:cubicBezTo>
                  <a:lnTo>
                    <a:pt x="7162" y="2818"/>
                  </a:lnTo>
                  <a:cubicBezTo>
                    <a:pt x="7150" y="2805"/>
                    <a:pt x="7171" y="2785"/>
                    <a:pt x="7192" y="2775"/>
                  </a:cubicBezTo>
                  <a:cubicBezTo>
                    <a:pt x="7216" y="2798"/>
                    <a:pt x="7263" y="2787"/>
                    <a:pt x="7275" y="2810"/>
                  </a:cubicBezTo>
                  <a:cubicBezTo>
                    <a:pt x="7271" y="2814"/>
                    <a:pt x="7267" y="2816"/>
                    <a:pt x="7263" y="2816"/>
                  </a:cubicBezTo>
                  <a:cubicBezTo>
                    <a:pt x="7255" y="2816"/>
                    <a:pt x="7247" y="2810"/>
                    <a:pt x="7240" y="2810"/>
                  </a:cubicBezTo>
                  <a:cubicBezTo>
                    <a:pt x="7228" y="2822"/>
                    <a:pt x="7299" y="2822"/>
                    <a:pt x="7263" y="2858"/>
                  </a:cubicBezTo>
                  <a:cubicBezTo>
                    <a:pt x="7275" y="2846"/>
                    <a:pt x="7299" y="2846"/>
                    <a:pt x="7311" y="2834"/>
                  </a:cubicBezTo>
                  <a:cubicBezTo>
                    <a:pt x="7359" y="2846"/>
                    <a:pt x="7311" y="2882"/>
                    <a:pt x="7323" y="2882"/>
                  </a:cubicBezTo>
                  <a:cubicBezTo>
                    <a:pt x="7418" y="2834"/>
                    <a:pt x="7430" y="2763"/>
                    <a:pt x="7490" y="2703"/>
                  </a:cubicBezTo>
                  <a:cubicBezTo>
                    <a:pt x="7490" y="2712"/>
                    <a:pt x="7510" y="2742"/>
                    <a:pt x="7515" y="2750"/>
                  </a:cubicBezTo>
                  <a:lnTo>
                    <a:pt x="7515" y="2750"/>
                  </a:lnTo>
                  <a:cubicBezTo>
                    <a:pt x="7567" y="2732"/>
                    <a:pt x="7581" y="2660"/>
                    <a:pt x="7599" y="2606"/>
                  </a:cubicBezTo>
                  <a:lnTo>
                    <a:pt x="7599" y="2606"/>
                  </a:lnTo>
                  <a:cubicBezTo>
                    <a:pt x="7764" y="2475"/>
                    <a:pt x="7823" y="2309"/>
                    <a:pt x="7918" y="2132"/>
                  </a:cubicBezTo>
                  <a:cubicBezTo>
                    <a:pt x="7894" y="2108"/>
                    <a:pt x="7882" y="2084"/>
                    <a:pt x="7859" y="2072"/>
                  </a:cubicBezTo>
                  <a:lnTo>
                    <a:pt x="7906" y="2025"/>
                  </a:lnTo>
                  <a:cubicBezTo>
                    <a:pt x="7930" y="1917"/>
                    <a:pt x="7918" y="1822"/>
                    <a:pt x="7894" y="1727"/>
                  </a:cubicBezTo>
                  <a:cubicBezTo>
                    <a:pt x="7859" y="1644"/>
                    <a:pt x="7823" y="1572"/>
                    <a:pt x="7775" y="1489"/>
                  </a:cubicBezTo>
                  <a:cubicBezTo>
                    <a:pt x="7740" y="1441"/>
                    <a:pt x="7787" y="1441"/>
                    <a:pt x="7799" y="1405"/>
                  </a:cubicBezTo>
                  <a:cubicBezTo>
                    <a:pt x="7740" y="1286"/>
                    <a:pt x="7656" y="1298"/>
                    <a:pt x="7573" y="1227"/>
                  </a:cubicBezTo>
                  <a:cubicBezTo>
                    <a:pt x="7597" y="1227"/>
                    <a:pt x="7656" y="1215"/>
                    <a:pt x="7632" y="1167"/>
                  </a:cubicBezTo>
                  <a:lnTo>
                    <a:pt x="7632" y="1167"/>
                  </a:lnTo>
                  <a:cubicBezTo>
                    <a:pt x="7621" y="1173"/>
                    <a:pt x="7609" y="1179"/>
                    <a:pt x="7598" y="1179"/>
                  </a:cubicBezTo>
                  <a:cubicBezTo>
                    <a:pt x="7588" y="1179"/>
                    <a:pt x="7579" y="1173"/>
                    <a:pt x="7573" y="1155"/>
                  </a:cubicBezTo>
                  <a:lnTo>
                    <a:pt x="7597" y="1155"/>
                  </a:lnTo>
                  <a:cubicBezTo>
                    <a:pt x="7597" y="1120"/>
                    <a:pt x="7561" y="1108"/>
                    <a:pt x="7525" y="1060"/>
                  </a:cubicBezTo>
                  <a:cubicBezTo>
                    <a:pt x="7454" y="989"/>
                    <a:pt x="7347" y="953"/>
                    <a:pt x="7240" y="953"/>
                  </a:cubicBezTo>
                  <a:cubicBezTo>
                    <a:pt x="7180" y="905"/>
                    <a:pt x="7287" y="905"/>
                    <a:pt x="7287" y="893"/>
                  </a:cubicBezTo>
                  <a:cubicBezTo>
                    <a:pt x="7301" y="916"/>
                    <a:pt x="7309" y="923"/>
                    <a:pt x="7316" y="923"/>
                  </a:cubicBezTo>
                  <a:cubicBezTo>
                    <a:pt x="7326" y="923"/>
                    <a:pt x="7332" y="905"/>
                    <a:pt x="7347" y="905"/>
                  </a:cubicBezTo>
                  <a:cubicBezTo>
                    <a:pt x="7311" y="893"/>
                    <a:pt x="7275" y="882"/>
                    <a:pt x="7287" y="834"/>
                  </a:cubicBezTo>
                  <a:cubicBezTo>
                    <a:pt x="7251" y="810"/>
                    <a:pt x="7228" y="786"/>
                    <a:pt x="7180" y="786"/>
                  </a:cubicBezTo>
                  <a:cubicBezTo>
                    <a:pt x="7204" y="786"/>
                    <a:pt x="7204" y="822"/>
                    <a:pt x="7180" y="822"/>
                  </a:cubicBezTo>
                  <a:cubicBezTo>
                    <a:pt x="7156" y="786"/>
                    <a:pt x="7073" y="751"/>
                    <a:pt x="7097" y="715"/>
                  </a:cubicBezTo>
                  <a:cubicBezTo>
                    <a:pt x="6918" y="596"/>
                    <a:pt x="6704" y="477"/>
                    <a:pt x="6489" y="381"/>
                  </a:cubicBezTo>
                  <a:lnTo>
                    <a:pt x="6489" y="381"/>
                  </a:lnTo>
                  <a:cubicBezTo>
                    <a:pt x="6442" y="393"/>
                    <a:pt x="6513" y="405"/>
                    <a:pt x="6489" y="417"/>
                  </a:cubicBezTo>
                  <a:cubicBezTo>
                    <a:pt x="6481" y="419"/>
                    <a:pt x="6475" y="419"/>
                    <a:pt x="6469" y="419"/>
                  </a:cubicBezTo>
                  <a:cubicBezTo>
                    <a:pt x="6430" y="419"/>
                    <a:pt x="6442" y="391"/>
                    <a:pt x="6411" y="391"/>
                  </a:cubicBezTo>
                  <a:cubicBezTo>
                    <a:pt x="6406" y="391"/>
                    <a:pt x="6401" y="392"/>
                    <a:pt x="6394" y="393"/>
                  </a:cubicBezTo>
                  <a:lnTo>
                    <a:pt x="6430" y="370"/>
                  </a:lnTo>
                  <a:cubicBezTo>
                    <a:pt x="6411" y="362"/>
                    <a:pt x="6391" y="359"/>
                    <a:pt x="6369" y="359"/>
                  </a:cubicBezTo>
                  <a:cubicBezTo>
                    <a:pt x="6320" y="359"/>
                    <a:pt x="6265" y="373"/>
                    <a:pt x="6216" y="381"/>
                  </a:cubicBezTo>
                  <a:cubicBezTo>
                    <a:pt x="6228" y="346"/>
                    <a:pt x="6168" y="334"/>
                    <a:pt x="6228" y="334"/>
                  </a:cubicBezTo>
                  <a:cubicBezTo>
                    <a:pt x="6194" y="323"/>
                    <a:pt x="6202" y="188"/>
                    <a:pt x="6175" y="188"/>
                  </a:cubicBezTo>
                  <a:cubicBezTo>
                    <a:pt x="6173" y="188"/>
                    <a:pt x="6171" y="189"/>
                    <a:pt x="6168" y="191"/>
                  </a:cubicBezTo>
                  <a:lnTo>
                    <a:pt x="6168" y="334"/>
                  </a:lnTo>
                  <a:cubicBezTo>
                    <a:pt x="6162" y="340"/>
                    <a:pt x="6150" y="340"/>
                    <a:pt x="6140" y="340"/>
                  </a:cubicBezTo>
                  <a:cubicBezTo>
                    <a:pt x="6129" y="340"/>
                    <a:pt x="6120" y="340"/>
                    <a:pt x="6120" y="346"/>
                  </a:cubicBezTo>
                  <a:cubicBezTo>
                    <a:pt x="6097" y="310"/>
                    <a:pt x="6085" y="262"/>
                    <a:pt x="6061" y="262"/>
                  </a:cubicBezTo>
                  <a:cubicBezTo>
                    <a:pt x="6061" y="241"/>
                    <a:pt x="6071" y="234"/>
                    <a:pt x="6084" y="234"/>
                  </a:cubicBezTo>
                  <a:cubicBezTo>
                    <a:pt x="6099" y="234"/>
                    <a:pt x="6119" y="244"/>
                    <a:pt x="6132" y="251"/>
                  </a:cubicBezTo>
                  <a:cubicBezTo>
                    <a:pt x="6156" y="191"/>
                    <a:pt x="6061" y="179"/>
                    <a:pt x="6108" y="143"/>
                  </a:cubicBezTo>
                  <a:cubicBezTo>
                    <a:pt x="6102" y="142"/>
                    <a:pt x="6097" y="141"/>
                    <a:pt x="6093" y="141"/>
                  </a:cubicBezTo>
                  <a:cubicBezTo>
                    <a:pt x="6061" y="141"/>
                    <a:pt x="6105" y="180"/>
                    <a:pt x="6073" y="191"/>
                  </a:cubicBezTo>
                  <a:lnTo>
                    <a:pt x="6025" y="167"/>
                  </a:lnTo>
                  <a:lnTo>
                    <a:pt x="6061" y="191"/>
                  </a:lnTo>
                  <a:cubicBezTo>
                    <a:pt x="6031" y="198"/>
                    <a:pt x="6011" y="215"/>
                    <a:pt x="5988" y="215"/>
                  </a:cubicBezTo>
                  <a:cubicBezTo>
                    <a:pt x="5974" y="215"/>
                    <a:pt x="5960" y="209"/>
                    <a:pt x="5942" y="191"/>
                  </a:cubicBezTo>
                  <a:lnTo>
                    <a:pt x="5870" y="239"/>
                  </a:lnTo>
                  <a:cubicBezTo>
                    <a:pt x="5878" y="207"/>
                    <a:pt x="5860" y="207"/>
                    <a:pt x="5839" y="207"/>
                  </a:cubicBezTo>
                  <a:cubicBezTo>
                    <a:pt x="5829" y="207"/>
                    <a:pt x="5819" y="207"/>
                    <a:pt x="5811" y="203"/>
                  </a:cubicBezTo>
                  <a:lnTo>
                    <a:pt x="5835" y="179"/>
                  </a:lnTo>
                  <a:cubicBezTo>
                    <a:pt x="5799" y="167"/>
                    <a:pt x="5775" y="155"/>
                    <a:pt x="5763" y="131"/>
                  </a:cubicBezTo>
                  <a:cubicBezTo>
                    <a:pt x="5769" y="123"/>
                    <a:pt x="5774" y="120"/>
                    <a:pt x="5777" y="120"/>
                  </a:cubicBezTo>
                  <a:cubicBezTo>
                    <a:pt x="5785" y="120"/>
                    <a:pt x="5789" y="131"/>
                    <a:pt x="5797" y="131"/>
                  </a:cubicBezTo>
                  <a:cubicBezTo>
                    <a:pt x="5800" y="131"/>
                    <a:pt x="5805" y="128"/>
                    <a:pt x="5811" y="120"/>
                  </a:cubicBezTo>
                  <a:lnTo>
                    <a:pt x="5775" y="96"/>
                  </a:lnTo>
                  <a:cubicBezTo>
                    <a:pt x="5763" y="120"/>
                    <a:pt x="5739" y="131"/>
                    <a:pt x="5763" y="155"/>
                  </a:cubicBezTo>
                  <a:cubicBezTo>
                    <a:pt x="5726" y="192"/>
                    <a:pt x="5696" y="222"/>
                    <a:pt x="5639" y="222"/>
                  </a:cubicBezTo>
                  <a:cubicBezTo>
                    <a:pt x="5623" y="222"/>
                    <a:pt x="5605" y="220"/>
                    <a:pt x="5585" y="215"/>
                  </a:cubicBezTo>
                  <a:cubicBezTo>
                    <a:pt x="5549" y="155"/>
                    <a:pt x="5644" y="179"/>
                    <a:pt x="5632" y="131"/>
                  </a:cubicBezTo>
                  <a:cubicBezTo>
                    <a:pt x="5622" y="127"/>
                    <a:pt x="5611" y="126"/>
                    <a:pt x="5602" y="126"/>
                  </a:cubicBezTo>
                  <a:cubicBezTo>
                    <a:pt x="5533" y="126"/>
                    <a:pt x="5490" y="217"/>
                    <a:pt x="5443" y="217"/>
                  </a:cubicBezTo>
                  <a:cubicBezTo>
                    <a:pt x="5439" y="217"/>
                    <a:pt x="5434" y="217"/>
                    <a:pt x="5430" y="215"/>
                  </a:cubicBezTo>
                  <a:cubicBezTo>
                    <a:pt x="5415" y="210"/>
                    <a:pt x="5403" y="208"/>
                    <a:pt x="5394" y="208"/>
                  </a:cubicBezTo>
                  <a:cubicBezTo>
                    <a:pt x="5361" y="208"/>
                    <a:pt x="5348" y="229"/>
                    <a:pt x="5309" y="229"/>
                  </a:cubicBezTo>
                  <a:cubicBezTo>
                    <a:pt x="5302" y="229"/>
                    <a:pt x="5295" y="228"/>
                    <a:pt x="5287" y="227"/>
                  </a:cubicBezTo>
                  <a:cubicBezTo>
                    <a:pt x="5311" y="203"/>
                    <a:pt x="5239" y="191"/>
                    <a:pt x="5227" y="155"/>
                  </a:cubicBezTo>
                  <a:lnTo>
                    <a:pt x="5251" y="131"/>
                  </a:lnTo>
                  <a:cubicBezTo>
                    <a:pt x="5227" y="131"/>
                    <a:pt x="5215" y="120"/>
                    <a:pt x="5215" y="96"/>
                  </a:cubicBezTo>
                  <a:cubicBezTo>
                    <a:pt x="5215" y="143"/>
                    <a:pt x="5120" y="131"/>
                    <a:pt x="5061" y="143"/>
                  </a:cubicBezTo>
                  <a:lnTo>
                    <a:pt x="5073" y="191"/>
                  </a:lnTo>
                  <a:cubicBezTo>
                    <a:pt x="5035" y="191"/>
                    <a:pt x="4989" y="206"/>
                    <a:pt x="4954" y="206"/>
                  </a:cubicBezTo>
                  <a:cubicBezTo>
                    <a:pt x="4945" y="206"/>
                    <a:pt x="4937" y="205"/>
                    <a:pt x="4930" y="203"/>
                  </a:cubicBezTo>
                  <a:cubicBezTo>
                    <a:pt x="4858" y="215"/>
                    <a:pt x="4882" y="251"/>
                    <a:pt x="4823" y="286"/>
                  </a:cubicBezTo>
                  <a:cubicBezTo>
                    <a:pt x="4799" y="251"/>
                    <a:pt x="4799" y="215"/>
                    <a:pt x="4811" y="179"/>
                  </a:cubicBezTo>
                  <a:lnTo>
                    <a:pt x="4811" y="179"/>
                  </a:lnTo>
                  <a:cubicBezTo>
                    <a:pt x="4823" y="185"/>
                    <a:pt x="4834" y="185"/>
                    <a:pt x="4846" y="185"/>
                  </a:cubicBezTo>
                  <a:cubicBezTo>
                    <a:pt x="4858" y="185"/>
                    <a:pt x="4870" y="185"/>
                    <a:pt x="4882" y="191"/>
                  </a:cubicBezTo>
                  <a:cubicBezTo>
                    <a:pt x="4951" y="171"/>
                    <a:pt x="5012" y="111"/>
                    <a:pt x="5078" y="111"/>
                  </a:cubicBezTo>
                  <a:cubicBezTo>
                    <a:pt x="5092" y="111"/>
                    <a:pt x="5106" y="113"/>
                    <a:pt x="5120" y="120"/>
                  </a:cubicBezTo>
                  <a:cubicBezTo>
                    <a:pt x="5133" y="85"/>
                    <a:pt x="5129" y="76"/>
                    <a:pt x="5117" y="76"/>
                  </a:cubicBezTo>
                  <a:cubicBezTo>
                    <a:pt x="5101" y="76"/>
                    <a:pt x="5072" y="92"/>
                    <a:pt x="5048" y="92"/>
                  </a:cubicBezTo>
                  <a:cubicBezTo>
                    <a:pt x="5039" y="92"/>
                    <a:pt x="5031" y="90"/>
                    <a:pt x="5025" y="84"/>
                  </a:cubicBezTo>
                  <a:lnTo>
                    <a:pt x="5037" y="84"/>
                  </a:lnTo>
                  <a:cubicBezTo>
                    <a:pt x="5025" y="84"/>
                    <a:pt x="5025" y="84"/>
                    <a:pt x="5025" y="72"/>
                  </a:cubicBezTo>
                  <a:cubicBezTo>
                    <a:pt x="5049" y="72"/>
                    <a:pt x="5096" y="60"/>
                    <a:pt x="5108" y="12"/>
                  </a:cubicBezTo>
                  <a:cubicBezTo>
                    <a:pt x="5069" y="12"/>
                    <a:pt x="5070" y="69"/>
                    <a:pt x="5039" y="69"/>
                  </a:cubicBezTo>
                  <a:cubicBezTo>
                    <a:pt x="5032" y="69"/>
                    <a:pt x="5024" y="66"/>
                    <a:pt x="5013" y="60"/>
                  </a:cubicBezTo>
                  <a:cubicBezTo>
                    <a:pt x="5006" y="63"/>
                    <a:pt x="5000" y="65"/>
                    <a:pt x="4994" y="65"/>
                  </a:cubicBezTo>
                  <a:cubicBezTo>
                    <a:pt x="4956" y="65"/>
                    <a:pt x="4926" y="11"/>
                    <a:pt x="49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82"/>
            <p:cNvSpPr/>
            <p:nvPr/>
          </p:nvSpPr>
          <p:spPr>
            <a:xfrm>
              <a:off x="5447400" y="2316775"/>
              <a:ext cx="1200" cy="625"/>
            </a:xfrm>
            <a:custGeom>
              <a:avLst/>
              <a:gdLst/>
              <a:ahLst/>
              <a:cxnLst/>
              <a:rect l="l" t="t" r="r" b="b"/>
              <a:pathLst>
                <a:path w="48" h="25" extrusionOk="0">
                  <a:moveTo>
                    <a:pt x="48" y="1"/>
                  </a:moveTo>
                  <a:cubicBezTo>
                    <a:pt x="36" y="1"/>
                    <a:pt x="12" y="1"/>
                    <a:pt x="0" y="13"/>
                  </a:cubicBezTo>
                  <a:lnTo>
                    <a:pt x="24" y="25"/>
                  </a:lnTo>
                  <a:lnTo>
                    <a:pt x="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82"/>
            <p:cNvSpPr/>
            <p:nvPr/>
          </p:nvSpPr>
          <p:spPr>
            <a:xfrm>
              <a:off x="5440675" y="2331550"/>
              <a:ext cx="1375" cy="1625"/>
            </a:xfrm>
            <a:custGeom>
              <a:avLst/>
              <a:gdLst/>
              <a:ahLst/>
              <a:cxnLst/>
              <a:rect l="l" t="t" r="r" b="b"/>
              <a:pathLst>
                <a:path w="55" h="65" extrusionOk="0">
                  <a:moveTo>
                    <a:pt x="48" y="0"/>
                  </a:moveTo>
                  <a:cubicBezTo>
                    <a:pt x="31" y="0"/>
                    <a:pt x="0" y="54"/>
                    <a:pt x="31" y="65"/>
                  </a:cubicBezTo>
                  <a:lnTo>
                    <a:pt x="55" y="5"/>
                  </a:lnTo>
                  <a:cubicBezTo>
                    <a:pt x="53" y="2"/>
                    <a:pt x="51" y="0"/>
                    <a:pt x="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82"/>
            <p:cNvSpPr/>
            <p:nvPr/>
          </p:nvSpPr>
          <p:spPr>
            <a:xfrm>
              <a:off x="5450675" y="2327800"/>
              <a:ext cx="900" cy="1500"/>
            </a:xfrm>
            <a:custGeom>
              <a:avLst/>
              <a:gdLst/>
              <a:ahLst/>
              <a:cxnLst/>
              <a:rect l="l" t="t" r="r" b="b"/>
              <a:pathLst>
                <a:path w="36" h="60" extrusionOk="0">
                  <a:moveTo>
                    <a:pt x="24" y="0"/>
                  </a:moveTo>
                  <a:cubicBezTo>
                    <a:pt x="0" y="24"/>
                    <a:pt x="0" y="48"/>
                    <a:pt x="24" y="60"/>
                  </a:cubicBezTo>
                  <a:cubicBezTo>
                    <a:pt x="19" y="46"/>
                    <a:pt x="20" y="43"/>
                    <a:pt x="23" y="43"/>
                  </a:cubicBezTo>
                  <a:lnTo>
                    <a:pt x="23" y="43"/>
                  </a:lnTo>
                  <a:cubicBezTo>
                    <a:pt x="25" y="43"/>
                    <a:pt x="28" y="45"/>
                    <a:pt x="31" y="45"/>
                  </a:cubicBezTo>
                  <a:cubicBezTo>
                    <a:pt x="34" y="45"/>
                    <a:pt x="36" y="43"/>
                    <a:pt x="36" y="36"/>
                  </a:cubicBezTo>
                  <a:lnTo>
                    <a:pt x="2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82"/>
            <p:cNvSpPr/>
            <p:nvPr/>
          </p:nvSpPr>
          <p:spPr>
            <a:xfrm>
              <a:off x="5441150" y="2337325"/>
              <a:ext cx="1500" cy="2100"/>
            </a:xfrm>
            <a:custGeom>
              <a:avLst/>
              <a:gdLst/>
              <a:ahLst/>
              <a:cxnLst/>
              <a:rect l="l" t="t" r="r" b="b"/>
              <a:pathLst>
                <a:path w="60" h="84" extrusionOk="0">
                  <a:moveTo>
                    <a:pt x="12" y="0"/>
                  </a:moveTo>
                  <a:cubicBezTo>
                    <a:pt x="60" y="24"/>
                    <a:pt x="0" y="72"/>
                    <a:pt x="48" y="84"/>
                  </a:cubicBezTo>
                  <a:cubicBezTo>
                    <a:pt x="24" y="60"/>
                    <a:pt x="60"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82"/>
            <p:cNvSpPr/>
            <p:nvPr/>
          </p:nvSpPr>
          <p:spPr>
            <a:xfrm>
              <a:off x="5450975" y="2334350"/>
              <a:ext cx="1800" cy="1500"/>
            </a:xfrm>
            <a:custGeom>
              <a:avLst/>
              <a:gdLst/>
              <a:ahLst/>
              <a:cxnLst/>
              <a:rect l="l" t="t" r="r" b="b"/>
              <a:pathLst>
                <a:path w="72" h="60" extrusionOk="0">
                  <a:moveTo>
                    <a:pt x="36" y="0"/>
                  </a:moveTo>
                  <a:cubicBezTo>
                    <a:pt x="36" y="24"/>
                    <a:pt x="0" y="60"/>
                    <a:pt x="24" y="60"/>
                  </a:cubicBezTo>
                  <a:cubicBezTo>
                    <a:pt x="72" y="48"/>
                    <a:pt x="36" y="24"/>
                    <a:pt x="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82"/>
            <p:cNvSpPr/>
            <p:nvPr/>
          </p:nvSpPr>
          <p:spPr>
            <a:xfrm>
              <a:off x="5443825" y="2342375"/>
              <a:ext cx="2700" cy="3275"/>
            </a:xfrm>
            <a:custGeom>
              <a:avLst/>
              <a:gdLst/>
              <a:ahLst/>
              <a:cxnLst/>
              <a:rect l="l" t="t" r="r" b="b"/>
              <a:pathLst>
                <a:path w="108" h="131" extrusionOk="0">
                  <a:moveTo>
                    <a:pt x="86" y="63"/>
                  </a:moveTo>
                  <a:cubicBezTo>
                    <a:pt x="89" y="66"/>
                    <a:pt x="92" y="69"/>
                    <a:pt x="96" y="72"/>
                  </a:cubicBezTo>
                  <a:cubicBezTo>
                    <a:pt x="96" y="67"/>
                    <a:pt x="92" y="65"/>
                    <a:pt x="86" y="63"/>
                  </a:cubicBezTo>
                  <a:close/>
                  <a:moveTo>
                    <a:pt x="36" y="1"/>
                  </a:moveTo>
                  <a:cubicBezTo>
                    <a:pt x="24" y="48"/>
                    <a:pt x="36" y="108"/>
                    <a:pt x="0" y="108"/>
                  </a:cubicBezTo>
                  <a:cubicBezTo>
                    <a:pt x="20" y="121"/>
                    <a:pt x="47" y="130"/>
                    <a:pt x="69" y="130"/>
                  </a:cubicBezTo>
                  <a:cubicBezTo>
                    <a:pt x="87" y="130"/>
                    <a:pt x="102" y="124"/>
                    <a:pt x="108" y="108"/>
                  </a:cubicBezTo>
                  <a:cubicBezTo>
                    <a:pt x="72" y="108"/>
                    <a:pt x="60" y="84"/>
                    <a:pt x="60" y="60"/>
                  </a:cubicBezTo>
                  <a:cubicBezTo>
                    <a:pt x="67" y="60"/>
                    <a:pt x="78" y="60"/>
                    <a:pt x="86" y="63"/>
                  </a:cubicBezTo>
                  <a:lnTo>
                    <a:pt x="86" y="63"/>
                  </a:lnTo>
                  <a:cubicBezTo>
                    <a:pt x="60" y="36"/>
                    <a:pt x="58" y="33"/>
                    <a:pt x="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82"/>
            <p:cNvSpPr/>
            <p:nvPr/>
          </p:nvSpPr>
          <p:spPr>
            <a:xfrm>
              <a:off x="5450525" y="2335825"/>
              <a:ext cx="2250" cy="1825"/>
            </a:xfrm>
            <a:custGeom>
              <a:avLst/>
              <a:gdLst/>
              <a:ahLst/>
              <a:cxnLst/>
              <a:rect l="l" t="t" r="r" b="b"/>
              <a:pathLst>
                <a:path w="90" h="73" extrusionOk="0">
                  <a:moveTo>
                    <a:pt x="90" y="1"/>
                  </a:moveTo>
                  <a:lnTo>
                    <a:pt x="90" y="1"/>
                  </a:lnTo>
                  <a:cubicBezTo>
                    <a:pt x="66" y="13"/>
                    <a:pt x="42" y="25"/>
                    <a:pt x="42" y="48"/>
                  </a:cubicBezTo>
                  <a:lnTo>
                    <a:pt x="6" y="48"/>
                  </a:lnTo>
                  <a:cubicBezTo>
                    <a:pt x="1" y="54"/>
                    <a:pt x="0" y="56"/>
                    <a:pt x="3" y="56"/>
                  </a:cubicBezTo>
                  <a:cubicBezTo>
                    <a:pt x="7" y="56"/>
                    <a:pt x="21" y="50"/>
                    <a:pt x="33" y="50"/>
                  </a:cubicBezTo>
                  <a:cubicBezTo>
                    <a:pt x="44" y="50"/>
                    <a:pt x="54" y="55"/>
                    <a:pt x="54" y="72"/>
                  </a:cubicBezTo>
                  <a:cubicBezTo>
                    <a:pt x="66" y="48"/>
                    <a:pt x="90" y="37"/>
                    <a:pt x="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82"/>
            <p:cNvSpPr/>
            <p:nvPr/>
          </p:nvSpPr>
          <p:spPr>
            <a:xfrm>
              <a:off x="5443825" y="2346850"/>
              <a:ext cx="3000" cy="3000"/>
            </a:xfrm>
            <a:custGeom>
              <a:avLst/>
              <a:gdLst/>
              <a:ahLst/>
              <a:cxnLst/>
              <a:rect l="l" t="t" r="r" b="b"/>
              <a:pathLst>
                <a:path w="120" h="120" extrusionOk="0">
                  <a:moveTo>
                    <a:pt x="0" y="0"/>
                  </a:moveTo>
                  <a:cubicBezTo>
                    <a:pt x="24" y="60"/>
                    <a:pt x="84" y="108"/>
                    <a:pt x="108" y="119"/>
                  </a:cubicBezTo>
                  <a:lnTo>
                    <a:pt x="119" y="96"/>
                  </a:lnTo>
                  <a:cubicBezTo>
                    <a:pt x="72" y="72"/>
                    <a:pt x="48" y="1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82"/>
            <p:cNvSpPr/>
            <p:nvPr/>
          </p:nvSpPr>
          <p:spPr>
            <a:xfrm>
              <a:off x="5450375" y="2339700"/>
              <a:ext cx="1800" cy="925"/>
            </a:xfrm>
            <a:custGeom>
              <a:avLst/>
              <a:gdLst/>
              <a:ahLst/>
              <a:cxnLst/>
              <a:rect l="l" t="t" r="r" b="b"/>
              <a:pathLst>
                <a:path w="72" h="37" extrusionOk="0">
                  <a:moveTo>
                    <a:pt x="36" y="1"/>
                  </a:moveTo>
                  <a:cubicBezTo>
                    <a:pt x="48" y="24"/>
                    <a:pt x="0" y="13"/>
                    <a:pt x="24" y="36"/>
                  </a:cubicBezTo>
                  <a:lnTo>
                    <a:pt x="72" y="24"/>
                  </a:lnTo>
                  <a:cubicBezTo>
                    <a:pt x="72" y="14"/>
                    <a:pt x="70" y="11"/>
                    <a:pt x="67" y="11"/>
                  </a:cubicBezTo>
                  <a:cubicBezTo>
                    <a:pt x="61" y="11"/>
                    <a:pt x="49" y="26"/>
                    <a:pt x="41" y="26"/>
                  </a:cubicBezTo>
                  <a:cubicBezTo>
                    <a:pt x="39" y="26"/>
                    <a:pt x="37" y="26"/>
                    <a:pt x="36" y="24"/>
                  </a:cubicBezTo>
                  <a:cubicBezTo>
                    <a:pt x="48" y="13"/>
                    <a:pt x="48" y="1"/>
                    <a:pt x="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82"/>
            <p:cNvSpPr/>
            <p:nvPr/>
          </p:nvSpPr>
          <p:spPr>
            <a:xfrm>
              <a:off x="5453050" y="2341750"/>
              <a:ext cx="1800" cy="1550"/>
            </a:xfrm>
            <a:custGeom>
              <a:avLst/>
              <a:gdLst/>
              <a:ahLst/>
              <a:cxnLst/>
              <a:rect l="l" t="t" r="r" b="b"/>
              <a:pathLst>
                <a:path w="72" h="62" extrusionOk="0">
                  <a:moveTo>
                    <a:pt x="52" y="1"/>
                  </a:moveTo>
                  <a:cubicBezTo>
                    <a:pt x="38" y="1"/>
                    <a:pt x="36" y="29"/>
                    <a:pt x="1" y="38"/>
                  </a:cubicBezTo>
                  <a:cubicBezTo>
                    <a:pt x="12" y="50"/>
                    <a:pt x="24" y="50"/>
                    <a:pt x="36" y="62"/>
                  </a:cubicBezTo>
                  <a:cubicBezTo>
                    <a:pt x="48" y="50"/>
                    <a:pt x="60" y="26"/>
                    <a:pt x="72" y="14"/>
                  </a:cubicBezTo>
                  <a:cubicBezTo>
                    <a:pt x="63" y="4"/>
                    <a:pt x="56" y="1"/>
                    <a:pt x="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82"/>
            <p:cNvSpPr/>
            <p:nvPr/>
          </p:nvSpPr>
          <p:spPr>
            <a:xfrm>
              <a:off x="5452750" y="2344175"/>
              <a:ext cx="2400" cy="625"/>
            </a:xfrm>
            <a:custGeom>
              <a:avLst/>
              <a:gdLst/>
              <a:ahLst/>
              <a:cxnLst/>
              <a:rect l="l" t="t" r="r" b="b"/>
              <a:pathLst>
                <a:path w="96" h="25" extrusionOk="0">
                  <a:moveTo>
                    <a:pt x="1" y="0"/>
                  </a:moveTo>
                  <a:lnTo>
                    <a:pt x="1" y="12"/>
                  </a:lnTo>
                  <a:cubicBezTo>
                    <a:pt x="36" y="12"/>
                    <a:pt x="60" y="24"/>
                    <a:pt x="96" y="24"/>
                  </a:cubicBezTo>
                  <a:cubicBezTo>
                    <a:pt x="48" y="12"/>
                    <a:pt x="48"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82"/>
            <p:cNvSpPr/>
            <p:nvPr/>
          </p:nvSpPr>
          <p:spPr>
            <a:xfrm>
              <a:off x="5468350" y="2360125"/>
              <a:ext cx="1500" cy="850"/>
            </a:xfrm>
            <a:custGeom>
              <a:avLst/>
              <a:gdLst/>
              <a:ahLst/>
              <a:cxnLst/>
              <a:rect l="l" t="t" r="r" b="b"/>
              <a:pathLst>
                <a:path w="60" h="34" extrusionOk="0">
                  <a:moveTo>
                    <a:pt x="4" y="0"/>
                  </a:moveTo>
                  <a:cubicBezTo>
                    <a:pt x="1" y="0"/>
                    <a:pt x="1" y="2"/>
                    <a:pt x="8" y="5"/>
                  </a:cubicBezTo>
                  <a:cubicBezTo>
                    <a:pt x="8" y="23"/>
                    <a:pt x="52" y="34"/>
                    <a:pt x="58" y="34"/>
                  </a:cubicBezTo>
                  <a:cubicBezTo>
                    <a:pt x="59" y="34"/>
                    <a:pt x="56" y="32"/>
                    <a:pt x="43" y="29"/>
                  </a:cubicBezTo>
                  <a:cubicBezTo>
                    <a:pt x="43" y="12"/>
                    <a:pt x="11" y="0"/>
                    <a:pt x="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82"/>
            <p:cNvSpPr/>
            <p:nvPr/>
          </p:nvSpPr>
          <p:spPr>
            <a:xfrm>
              <a:off x="5464350" y="2350425"/>
              <a:ext cx="1825" cy="825"/>
            </a:xfrm>
            <a:custGeom>
              <a:avLst/>
              <a:gdLst/>
              <a:ahLst/>
              <a:cxnLst/>
              <a:rect l="l" t="t" r="r" b="b"/>
              <a:pathLst>
                <a:path w="73" h="33" extrusionOk="0">
                  <a:moveTo>
                    <a:pt x="72" y="0"/>
                  </a:moveTo>
                  <a:lnTo>
                    <a:pt x="72" y="0"/>
                  </a:lnTo>
                  <a:cubicBezTo>
                    <a:pt x="60" y="12"/>
                    <a:pt x="13" y="0"/>
                    <a:pt x="1" y="24"/>
                  </a:cubicBezTo>
                  <a:cubicBezTo>
                    <a:pt x="7" y="30"/>
                    <a:pt x="13" y="33"/>
                    <a:pt x="19" y="33"/>
                  </a:cubicBezTo>
                  <a:cubicBezTo>
                    <a:pt x="25" y="33"/>
                    <a:pt x="31" y="30"/>
                    <a:pt x="37" y="24"/>
                  </a:cubicBezTo>
                  <a:cubicBezTo>
                    <a:pt x="60" y="24"/>
                    <a:pt x="72" y="12"/>
                    <a:pt x="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82"/>
            <p:cNvSpPr/>
            <p:nvPr/>
          </p:nvSpPr>
          <p:spPr>
            <a:xfrm>
              <a:off x="5470600" y="2334050"/>
              <a:ext cx="1525" cy="1225"/>
            </a:xfrm>
            <a:custGeom>
              <a:avLst/>
              <a:gdLst/>
              <a:ahLst/>
              <a:cxnLst/>
              <a:rect l="l" t="t" r="r" b="b"/>
              <a:pathLst>
                <a:path w="61" h="49" extrusionOk="0">
                  <a:moveTo>
                    <a:pt x="1" y="0"/>
                  </a:moveTo>
                  <a:lnTo>
                    <a:pt x="1" y="0"/>
                  </a:lnTo>
                  <a:cubicBezTo>
                    <a:pt x="9" y="9"/>
                    <a:pt x="6" y="17"/>
                    <a:pt x="12" y="17"/>
                  </a:cubicBezTo>
                  <a:cubicBezTo>
                    <a:pt x="14" y="17"/>
                    <a:pt x="18" y="16"/>
                    <a:pt x="25" y="12"/>
                  </a:cubicBezTo>
                  <a:cubicBezTo>
                    <a:pt x="25" y="36"/>
                    <a:pt x="37" y="48"/>
                    <a:pt x="61" y="48"/>
                  </a:cubicBezTo>
                  <a:cubicBezTo>
                    <a:pt x="49" y="36"/>
                    <a:pt x="37" y="1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82"/>
            <p:cNvSpPr/>
            <p:nvPr/>
          </p:nvSpPr>
          <p:spPr>
            <a:xfrm>
              <a:off x="5469125" y="2329650"/>
              <a:ext cx="925" cy="400"/>
            </a:xfrm>
            <a:custGeom>
              <a:avLst/>
              <a:gdLst/>
              <a:ahLst/>
              <a:cxnLst/>
              <a:rect l="l" t="t" r="r" b="b"/>
              <a:pathLst>
                <a:path w="37" h="16" extrusionOk="0">
                  <a:moveTo>
                    <a:pt x="18" y="1"/>
                  </a:moveTo>
                  <a:cubicBezTo>
                    <a:pt x="9" y="1"/>
                    <a:pt x="0" y="4"/>
                    <a:pt x="0" y="10"/>
                  </a:cubicBezTo>
                  <a:cubicBezTo>
                    <a:pt x="8" y="10"/>
                    <a:pt x="11" y="15"/>
                    <a:pt x="19" y="15"/>
                  </a:cubicBezTo>
                  <a:cubicBezTo>
                    <a:pt x="23" y="15"/>
                    <a:pt x="28" y="14"/>
                    <a:pt x="36" y="10"/>
                  </a:cubicBezTo>
                  <a:cubicBezTo>
                    <a:pt x="36" y="4"/>
                    <a:pt x="27" y="1"/>
                    <a:pt x="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82"/>
            <p:cNvSpPr/>
            <p:nvPr/>
          </p:nvSpPr>
          <p:spPr>
            <a:xfrm>
              <a:off x="5435775" y="2293100"/>
              <a:ext cx="925" cy="800"/>
            </a:xfrm>
            <a:custGeom>
              <a:avLst/>
              <a:gdLst/>
              <a:ahLst/>
              <a:cxnLst/>
              <a:rect l="l" t="t" r="r" b="b"/>
              <a:pathLst>
                <a:path w="37" h="32" extrusionOk="0">
                  <a:moveTo>
                    <a:pt x="15" y="0"/>
                  </a:moveTo>
                  <a:cubicBezTo>
                    <a:pt x="6" y="0"/>
                    <a:pt x="1" y="8"/>
                    <a:pt x="1" y="31"/>
                  </a:cubicBezTo>
                  <a:cubicBezTo>
                    <a:pt x="25" y="31"/>
                    <a:pt x="13" y="7"/>
                    <a:pt x="37" y="7"/>
                  </a:cubicBezTo>
                  <a:cubicBezTo>
                    <a:pt x="28" y="3"/>
                    <a:pt x="21" y="0"/>
                    <a:pt x="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82"/>
            <p:cNvSpPr/>
            <p:nvPr/>
          </p:nvSpPr>
          <p:spPr>
            <a:xfrm>
              <a:off x="5434300" y="2292675"/>
              <a:ext cx="325" cy="925"/>
            </a:xfrm>
            <a:custGeom>
              <a:avLst/>
              <a:gdLst/>
              <a:ahLst/>
              <a:cxnLst/>
              <a:rect l="l" t="t" r="r" b="b"/>
              <a:pathLst>
                <a:path w="13" h="37" extrusionOk="0">
                  <a:moveTo>
                    <a:pt x="0" y="0"/>
                  </a:moveTo>
                  <a:lnTo>
                    <a:pt x="12" y="36"/>
                  </a:lnTo>
                  <a:lnTo>
                    <a:pt x="12" y="2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82"/>
            <p:cNvSpPr/>
            <p:nvPr/>
          </p:nvSpPr>
          <p:spPr>
            <a:xfrm>
              <a:off x="5429825" y="2291175"/>
              <a:ext cx="625" cy="325"/>
            </a:xfrm>
            <a:custGeom>
              <a:avLst/>
              <a:gdLst/>
              <a:ahLst/>
              <a:cxnLst/>
              <a:rect l="l" t="t" r="r" b="b"/>
              <a:pathLst>
                <a:path w="25" h="13" extrusionOk="0">
                  <a:moveTo>
                    <a:pt x="25" y="1"/>
                  </a:moveTo>
                  <a:lnTo>
                    <a:pt x="25" y="1"/>
                  </a:lnTo>
                  <a:cubicBezTo>
                    <a:pt x="13" y="1"/>
                    <a:pt x="1" y="13"/>
                    <a:pt x="13" y="13"/>
                  </a:cubicBezTo>
                  <a:cubicBezTo>
                    <a:pt x="13" y="13"/>
                    <a:pt x="13" y="1"/>
                    <a:pt x="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82"/>
            <p:cNvSpPr/>
            <p:nvPr/>
          </p:nvSpPr>
          <p:spPr>
            <a:xfrm>
              <a:off x="5430425" y="2291175"/>
              <a:ext cx="625" cy="325"/>
            </a:xfrm>
            <a:custGeom>
              <a:avLst/>
              <a:gdLst/>
              <a:ahLst/>
              <a:cxnLst/>
              <a:rect l="l" t="t" r="r" b="b"/>
              <a:pathLst>
                <a:path w="25" h="13" extrusionOk="0">
                  <a:moveTo>
                    <a:pt x="1" y="1"/>
                  </a:moveTo>
                  <a:cubicBezTo>
                    <a:pt x="13" y="1"/>
                    <a:pt x="13" y="1"/>
                    <a:pt x="13" y="13"/>
                  </a:cubicBezTo>
                  <a:lnTo>
                    <a:pt x="2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82"/>
            <p:cNvSpPr/>
            <p:nvPr/>
          </p:nvSpPr>
          <p:spPr>
            <a:xfrm>
              <a:off x="5428350" y="2290600"/>
              <a:ext cx="2100" cy="1800"/>
            </a:xfrm>
            <a:custGeom>
              <a:avLst/>
              <a:gdLst/>
              <a:ahLst/>
              <a:cxnLst/>
              <a:rect l="l" t="t" r="r" b="b"/>
              <a:pathLst>
                <a:path w="84" h="72" extrusionOk="0">
                  <a:moveTo>
                    <a:pt x="48" y="0"/>
                  </a:moveTo>
                  <a:lnTo>
                    <a:pt x="12" y="24"/>
                  </a:lnTo>
                  <a:lnTo>
                    <a:pt x="36" y="72"/>
                  </a:lnTo>
                  <a:cubicBezTo>
                    <a:pt x="84" y="60"/>
                    <a:pt x="0" y="36"/>
                    <a:pt x="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82"/>
            <p:cNvSpPr/>
            <p:nvPr/>
          </p:nvSpPr>
          <p:spPr>
            <a:xfrm>
              <a:off x="5419725" y="2290600"/>
              <a:ext cx="5375" cy="2850"/>
            </a:xfrm>
            <a:custGeom>
              <a:avLst/>
              <a:gdLst/>
              <a:ahLst/>
              <a:cxnLst/>
              <a:rect l="l" t="t" r="r" b="b"/>
              <a:pathLst>
                <a:path w="215" h="114" extrusionOk="0">
                  <a:moveTo>
                    <a:pt x="107" y="0"/>
                  </a:moveTo>
                  <a:lnTo>
                    <a:pt x="107" y="0"/>
                  </a:lnTo>
                  <a:cubicBezTo>
                    <a:pt x="0" y="12"/>
                    <a:pt x="119" y="95"/>
                    <a:pt x="0" y="107"/>
                  </a:cubicBezTo>
                  <a:cubicBezTo>
                    <a:pt x="12" y="111"/>
                    <a:pt x="22" y="113"/>
                    <a:pt x="31" y="113"/>
                  </a:cubicBezTo>
                  <a:cubicBezTo>
                    <a:pt x="87" y="113"/>
                    <a:pt x="78" y="38"/>
                    <a:pt x="129" y="38"/>
                  </a:cubicBezTo>
                  <a:cubicBezTo>
                    <a:pt x="139" y="38"/>
                    <a:pt x="151" y="41"/>
                    <a:pt x="167" y="48"/>
                  </a:cubicBezTo>
                  <a:cubicBezTo>
                    <a:pt x="135" y="16"/>
                    <a:pt x="161" y="16"/>
                    <a:pt x="186" y="16"/>
                  </a:cubicBezTo>
                  <a:lnTo>
                    <a:pt x="186" y="16"/>
                  </a:lnTo>
                  <a:cubicBezTo>
                    <a:pt x="198" y="16"/>
                    <a:pt x="210" y="16"/>
                    <a:pt x="214" y="12"/>
                  </a:cubicBezTo>
                  <a:cubicBezTo>
                    <a:pt x="209" y="8"/>
                    <a:pt x="203" y="7"/>
                    <a:pt x="197" y="7"/>
                  </a:cubicBezTo>
                  <a:cubicBezTo>
                    <a:pt x="174" y="7"/>
                    <a:pt x="148" y="24"/>
                    <a:pt x="130" y="24"/>
                  </a:cubicBezTo>
                  <a:cubicBezTo>
                    <a:pt x="119" y="24"/>
                    <a:pt x="111" y="19"/>
                    <a:pt x="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82"/>
            <p:cNvSpPr/>
            <p:nvPr/>
          </p:nvSpPr>
          <p:spPr>
            <a:xfrm>
              <a:off x="5423875" y="2292650"/>
              <a:ext cx="1400" cy="850"/>
            </a:xfrm>
            <a:custGeom>
              <a:avLst/>
              <a:gdLst/>
              <a:ahLst/>
              <a:cxnLst/>
              <a:rect l="l" t="t" r="r" b="b"/>
              <a:pathLst>
                <a:path w="56" h="34" extrusionOk="0">
                  <a:moveTo>
                    <a:pt x="25" y="0"/>
                  </a:moveTo>
                  <a:cubicBezTo>
                    <a:pt x="15" y="0"/>
                    <a:pt x="5" y="4"/>
                    <a:pt x="1" y="13"/>
                  </a:cubicBezTo>
                  <a:cubicBezTo>
                    <a:pt x="10" y="13"/>
                    <a:pt x="25" y="33"/>
                    <a:pt x="38" y="33"/>
                  </a:cubicBezTo>
                  <a:cubicBezTo>
                    <a:pt x="42" y="33"/>
                    <a:pt x="45" y="31"/>
                    <a:pt x="48" y="25"/>
                  </a:cubicBezTo>
                  <a:cubicBezTo>
                    <a:pt x="56" y="11"/>
                    <a:pt x="40" y="0"/>
                    <a:pt x="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82"/>
            <p:cNvSpPr/>
            <p:nvPr/>
          </p:nvSpPr>
          <p:spPr>
            <a:xfrm>
              <a:off x="5418825" y="2290300"/>
              <a:ext cx="1200" cy="600"/>
            </a:xfrm>
            <a:custGeom>
              <a:avLst/>
              <a:gdLst/>
              <a:ahLst/>
              <a:cxnLst/>
              <a:rect l="l" t="t" r="r" b="b"/>
              <a:pathLst>
                <a:path w="48" h="24" extrusionOk="0">
                  <a:moveTo>
                    <a:pt x="12" y="0"/>
                  </a:moveTo>
                  <a:lnTo>
                    <a:pt x="0" y="12"/>
                  </a:lnTo>
                  <a:lnTo>
                    <a:pt x="48" y="24"/>
                  </a:lnTo>
                  <a:lnTo>
                    <a:pt x="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82"/>
            <p:cNvSpPr/>
            <p:nvPr/>
          </p:nvSpPr>
          <p:spPr>
            <a:xfrm>
              <a:off x="5416550" y="2289700"/>
              <a:ext cx="1100" cy="625"/>
            </a:xfrm>
            <a:custGeom>
              <a:avLst/>
              <a:gdLst/>
              <a:ahLst/>
              <a:cxnLst/>
              <a:rect l="l" t="t" r="r" b="b"/>
              <a:pathLst>
                <a:path w="44" h="25" extrusionOk="0">
                  <a:moveTo>
                    <a:pt x="44" y="0"/>
                  </a:moveTo>
                  <a:lnTo>
                    <a:pt x="39" y="5"/>
                  </a:lnTo>
                  <a:lnTo>
                    <a:pt x="39" y="5"/>
                  </a:lnTo>
                  <a:cubicBezTo>
                    <a:pt x="42" y="4"/>
                    <a:pt x="44" y="3"/>
                    <a:pt x="44" y="0"/>
                  </a:cubicBezTo>
                  <a:close/>
                  <a:moveTo>
                    <a:pt x="39" y="5"/>
                  </a:moveTo>
                  <a:lnTo>
                    <a:pt x="39" y="5"/>
                  </a:lnTo>
                  <a:cubicBezTo>
                    <a:pt x="27" y="9"/>
                    <a:pt x="1" y="5"/>
                    <a:pt x="20" y="24"/>
                  </a:cubicBezTo>
                  <a:lnTo>
                    <a:pt x="39" y="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82"/>
            <p:cNvSpPr/>
            <p:nvPr/>
          </p:nvSpPr>
          <p:spPr>
            <a:xfrm>
              <a:off x="5411575" y="2289075"/>
              <a:ext cx="1325" cy="1275"/>
            </a:xfrm>
            <a:custGeom>
              <a:avLst/>
              <a:gdLst/>
              <a:ahLst/>
              <a:cxnLst/>
              <a:rect l="l" t="t" r="r" b="b"/>
              <a:pathLst>
                <a:path w="53" h="51" extrusionOk="0">
                  <a:moveTo>
                    <a:pt x="44" y="0"/>
                  </a:moveTo>
                  <a:cubicBezTo>
                    <a:pt x="16" y="0"/>
                    <a:pt x="0" y="51"/>
                    <a:pt x="40" y="51"/>
                  </a:cubicBezTo>
                  <a:cubicBezTo>
                    <a:pt x="43" y="51"/>
                    <a:pt x="48" y="50"/>
                    <a:pt x="52" y="49"/>
                  </a:cubicBezTo>
                  <a:lnTo>
                    <a:pt x="40" y="49"/>
                  </a:lnTo>
                  <a:cubicBezTo>
                    <a:pt x="40" y="37"/>
                    <a:pt x="5" y="2"/>
                    <a:pt x="52" y="2"/>
                  </a:cubicBezTo>
                  <a:cubicBezTo>
                    <a:pt x="49" y="1"/>
                    <a:pt x="47" y="0"/>
                    <a:pt x="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82"/>
            <p:cNvSpPr/>
            <p:nvPr/>
          </p:nvSpPr>
          <p:spPr>
            <a:xfrm>
              <a:off x="5402750" y="2291475"/>
              <a:ext cx="1500" cy="625"/>
            </a:xfrm>
            <a:custGeom>
              <a:avLst/>
              <a:gdLst/>
              <a:ahLst/>
              <a:cxnLst/>
              <a:rect l="l" t="t" r="r" b="b"/>
              <a:pathLst>
                <a:path w="60" h="25" extrusionOk="0">
                  <a:moveTo>
                    <a:pt x="48" y="1"/>
                  </a:moveTo>
                  <a:lnTo>
                    <a:pt x="0" y="13"/>
                  </a:lnTo>
                  <a:lnTo>
                    <a:pt x="12" y="25"/>
                  </a:lnTo>
                  <a:cubicBezTo>
                    <a:pt x="36" y="25"/>
                    <a:pt x="60" y="13"/>
                    <a:pt x="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82"/>
            <p:cNvSpPr/>
            <p:nvPr/>
          </p:nvSpPr>
          <p:spPr>
            <a:xfrm>
              <a:off x="5403350" y="2296550"/>
              <a:ext cx="2100" cy="550"/>
            </a:xfrm>
            <a:custGeom>
              <a:avLst/>
              <a:gdLst/>
              <a:ahLst/>
              <a:cxnLst/>
              <a:rect l="l" t="t" r="r" b="b"/>
              <a:pathLst>
                <a:path w="84" h="22" extrusionOk="0">
                  <a:moveTo>
                    <a:pt x="0" y="0"/>
                  </a:moveTo>
                  <a:cubicBezTo>
                    <a:pt x="8" y="17"/>
                    <a:pt x="17" y="22"/>
                    <a:pt x="26" y="22"/>
                  </a:cubicBezTo>
                  <a:cubicBezTo>
                    <a:pt x="37" y="22"/>
                    <a:pt x="50" y="13"/>
                    <a:pt x="65" y="11"/>
                  </a:cubicBezTo>
                  <a:lnTo>
                    <a:pt x="65" y="11"/>
                  </a:lnTo>
                  <a:cubicBezTo>
                    <a:pt x="70" y="12"/>
                    <a:pt x="76" y="12"/>
                    <a:pt x="84" y="12"/>
                  </a:cubicBezTo>
                  <a:cubicBezTo>
                    <a:pt x="79" y="11"/>
                    <a:pt x="75" y="10"/>
                    <a:pt x="71" y="10"/>
                  </a:cubicBezTo>
                  <a:cubicBezTo>
                    <a:pt x="69" y="10"/>
                    <a:pt x="67" y="10"/>
                    <a:pt x="65" y="11"/>
                  </a:cubicBezTo>
                  <a:lnTo>
                    <a:pt x="65" y="11"/>
                  </a:lnTo>
                  <a:cubicBezTo>
                    <a:pt x="46" y="8"/>
                    <a:pt x="37"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82"/>
            <p:cNvSpPr/>
            <p:nvPr/>
          </p:nvSpPr>
          <p:spPr>
            <a:xfrm>
              <a:off x="5401550" y="2289975"/>
              <a:ext cx="1225" cy="650"/>
            </a:xfrm>
            <a:custGeom>
              <a:avLst/>
              <a:gdLst/>
              <a:ahLst/>
              <a:cxnLst/>
              <a:rect l="l" t="t" r="r" b="b"/>
              <a:pathLst>
                <a:path w="49" h="26" extrusionOk="0">
                  <a:moveTo>
                    <a:pt x="28" y="0"/>
                  </a:moveTo>
                  <a:cubicBezTo>
                    <a:pt x="14" y="0"/>
                    <a:pt x="1" y="10"/>
                    <a:pt x="1" y="25"/>
                  </a:cubicBezTo>
                  <a:cubicBezTo>
                    <a:pt x="7" y="13"/>
                    <a:pt x="16" y="10"/>
                    <a:pt x="25" y="10"/>
                  </a:cubicBezTo>
                  <a:cubicBezTo>
                    <a:pt x="33" y="10"/>
                    <a:pt x="42" y="13"/>
                    <a:pt x="48" y="13"/>
                  </a:cubicBezTo>
                  <a:cubicBezTo>
                    <a:pt x="44" y="4"/>
                    <a:pt x="36" y="0"/>
                    <a:pt x="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82"/>
            <p:cNvSpPr/>
            <p:nvPr/>
          </p:nvSpPr>
          <p:spPr>
            <a:xfrm>
              <a:off x="5396500" y="2289675"/>
              <a:ext cx="4475" cy="3325"/>
            </a:xfrm>
            <a:custGeom>
              <a:avLst/>
              <a:gdLst/>
              <a:ahLst/>
              <a:cxnLst/>
              <a:rect l="l" t="t" r="r" b="b"/>
              <a:pathLst>
                <a:path w="179" h="133" extrusionOk="0">
                  <a:moveTo>
                    <a:pt x="169" y="0"/>
                  </a:moveTo>
                  <a:cubicBezTo>
                    <a:pt x="135" y="0"/>
                    <a:pt x="140" y="55"/>
                    <a:pt x="112" y="60"/>
                  </a:cubicBezTo>
                  <a:lnTo>
                    <a:pt x="112" y="60"/>
                  </a:lnTo>
                  <a:cubicBezTo>
                    <a:pt x="110" y="60"/>
                    <a:pt x="108" y="59"/>
                    <a:pt x="106" y="59"/>
                  </a:cubicBezTo>
                  <a:lnTo>
                    <a:pt x="106" y="59"/>
                  </a:lnTo>
                  <a:cubicBezTo>
                    <a:pt x="107" y="59"/>
                    <a:pt x="107" y="60"/>
                    <a:pt x="107" y="61"/>
                  </a:cubicBezTo>
                  <a:cubicBezTo>
                    <a:pt x="109" y="61"/>
                    <a:pt x="111" y="61"/>
                    <a:pt x="112" y="60"/>
                  </a:cubicBezTo>
                  <a:lnTo>
                    <a:pt x="112" y="60"/>
                  </a:lnTo>
                  <a:cubicBezTo>
                    <a:pt x="118" y="64"/>
                    <a:pt x="125" y="71"/>
                    <a:pt x="131" y="85"/>
                  </a:cubicBezTo>
                  <a:lnTo>
                    <a:pt x="179" y="1"/>
                  </a:lnTo>
                  <a:cubicBezTo>
                    <a:pt x="175" y="0"/>
                    <a:pt x="172" y="0"/>
                    <a:pt x="169" y="0"/>
                  </a:cubicBezTo>
                  <a:close/>
                  <a:moveTo>
                    <a:pt x="57" y="6"/>
                  </a:moveTo>
                  <a:cubicBezTo>
                    <a:pt x="35" y="6"/>
                    <a:pt x="15" y="14"/>
                    <a:pt x="0" y="37"/>
                  </a:cubicBezTo>
                  <a:cubicBezTo>
                    <a:pt x="12" y="49"/>
                    <a:pt x="24" y="109"/>
                    <a:pt x="12" y="132"/>
                  </a:cubicBezTo>
                  <a:cubicBezTo>
                    <a:pt x="56" y="115"/>
                    <a:pt x="81" y="59"/>
                    <a:pt x="105" y="59"/>
                  </a:cubicBezTo>
                  <a:cubicBezTo>
                    <a:pt x="105" y="59"/>
                    <a:pt x="106" y="59"/>
                    <a:pt x="106" y="59"/>
                  </a:cubicBezTo>
                  <a:lnTo>
                    <a:pt x="106" y="59"/>
                  </a:lnTo>
                  <a:cubicBezTo>
                    <a:pt x="96" y="36"/>
                    <a:pt x="107" y="25"/>
                    <a:pt x="96" y="13"/>
                  </a:cubicBezTo>
                  <a:cubicBezTo>
                    <a:pt x="82" y="9"/>
                    <a:pt x="69" y="6"/>
                    <a:pt x="57"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82"/>
            <p:cNvSpPr/>
            <p:nvPr/>
          </p:nvSpPr>
          <p:spPr>
            <a:xfrm>
              <a:off x="5400950" y="2294150"/>
              <a:ext cx="1525" cy="1525"/>
            </a:xfrm>
            <a:custGeom>
              <a:avLst/>
              <a:gdLst/>
              <a:ahLst/>
              <a:cxnLst/>
              <a:rect l="l" t="t" r="r" b="b"/>
              <a:pathLst>
                <a:path w="61" h="61" extrusionOk="0">
                  <a:moveTo>
                    <a:pt x="25" y="1"/>
                  </a:moveTo>
                  <a:cubicBezTo>
                    <a:pt x="37" y="25"/>
                    <a:pt x="13" y="25"/>
                    <a:pt x="1" y="37"/>
                  </a:cubicBezTo>
                  <a:cubicBezTo>
                    <a:pt x="4" y="54"/>
                    <a:pt x="10" y="60"/>
                    <a:pt x="16" y="60"/>
                  </a:cubicBezTo>
                  <a:cubicBezTo>
                    <a:pt x="32" y="60"/>
                    <a:pt x="52" y="25"/>
                    <a:pt x="60" y="25"/>
                  </a:cubicBezTo>
                  <a:lnTo>
                    <a:pt x="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82"/>
            <p:cNvSpPr/>
            <p:nvPr/>
          </p:nvSpPr>
          <p:spPr>
            <a:xfrm>
              <a:off x="5389350" y="2292675"/>
              <a:ext cx="1525" cy="625"/>
            </a:xfrm>
            <a:custGeom>
              <a:avLst/>
              <a:gdLst/>
              <a:ahLst/>
              <a:cxnLst/>
              <a:rect l="l" t="t" r="r" b="b"/>
              <a:pathLst>
                <a:path w="61" h="25" extrusionOk="0">
                  <a:moveTo>
                    <a:pt x="60" y="0"/>
                  </a:moveTo>
                  <a:lnTo>
                    <a:pt x="1" y="24"/>
                  </a:lnTo>
                  <a:lnTo>
                    <a:pt x="24" y="24"/>
                  </a:lnTo>
                  <a:lnTo>
                    <a:pt x="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82"/>
            <p:cNvSpPr/>
            <p:nvPr/>
          </p:nvSpPr>
          <p:spPr>
            <a:xfrm>
              <a:off x="5388450" y="2292075"/>
              <a:ext cx="1225" cy="925"/>
            </a:xfrm>
            <a:custGeom>
              <a:avLst/>
              <a:gdLst/>
              <a:ahLst/>
              <a:cxnLst/>
              <a:rect l="l" t="t" r="r" b="b"/>
              <a:pathLst>
                <a:path w="49" h="37" extrusionOk="0">
                  <a:moveTo>
                    <a:pt x="48" y="1"/>
                  </a:moveTo>
                  <a:cubicBezTo>
                    <a:pt x="37" y="13"/>
                    <a:pt x="13" y="24"/>
                    <a:pt x="1" y="36"/>
                  </a:cubicBezTo>
                  <a:cubicBezTo>
                    <a:pt x="25" y="24"/>
                    <a:pt x="37" y="24"/>
                    <a:pt x="48" y="13"/>
                  </a:cubicBezTo>
                  <a:lnTo>
                    <a:pt x="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82"/>
            <p:cNvSpPr/>
            <p:nvPr/>
          </p:nvSpPr>
          <p:spPr>
            <a:xfrm>
              <a:off x="5387875" y="2291775"/>
              <a:ext cx="1200" cy="325"/>
            </a:xfrm>
            <a:custGeom>
              <a:avLst/>
              <a:gdLst/>
              <a:ahLst/>
              <a:cxnLst/>
              <a:rect l="l" t="t" r="r" b="b"/>
              <a:pathLst>
                <a:path w="48" h="13" extrusionOk="0">
                  <a:moveTo>
                    <a:pt x="48" y="1"/>
                  </a:moveTo>
                  <a:lnTo>
                    <a:pt x="0" y="13"/>
                  </a:lnTo>
                  <a:lnTo>
                    <a:pt x="12" y="13"/>
                  </a:lnTo>
                  <a:lnTo>
                    <a:pt x="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82"/>
            <p:cNvSpPr/>
            <p:nvPr/>
          </p:nvSpPr>
          <p:spPr>
            <a:xfrm>
              <a:off x="5384300" y="2292375"/>
              <a:ext cx="1625" cy="625"/>
            </a:xfrm>
            <a:custGeom>
              <a:avLst/>
              <a:gdLst/>
              <a:ahLst/>
              <a:cxnLst/>
              <a:rect l="l" t="t" r="r" b="b"/>
              <a:pathLst>
                <a:path w="65" h="25" extrusionOk="0">
                  <a:moveTo>
                    <a:pt x="0" y="1"/>
                  </a:moveTo>
                  <a:lnTo>
                    <a:pt x="12" y="24"/>
                  </a:lnTo>
                  <a:cubicBezTo>
                    <a:pt x="17" y="22"/>
                    <a:pt x="23" y="21"/>
                    <a:pt x="29" y="21"/>
                  </a:cubicBezTo>
                  <a:cubicBezTo>
                    <a:pt x="40" y="21"/>
                    <a:pt x="50" y="24"/>
                    <a:pt x="56" y="24"/>
                  </a:cubicBezTo>
                  <a:cubicBezTo>
                    <a:pt x="62" y="24"/>
                    <a:pt x="64" y="21"/>
                    <a:pt x="60" y="12"/>
                  </a:cubicBezTo>
                  <a:lnTo>
                    <a:pt x="60" y="12"/>
                  </a:lnTo>
                  <a:cubicBezTo>
                    <a:pt x="55" y="17"/>
                    <a:pt x="46" y="20"/>
                    <a:pt x="36" y="20"/>
                  </a:cubicBezTo>
                  <a:cubicBezTo>
                    <a:pt x="22" y="20"/>
                    <a:pt x="7" y="1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82"/>
            <p:cNvSpPr/>
            <p:nvPr/>
          </p:nvSpPr>
          <p:spPr>
            <a:xfrm>
              <a:off x="5376250" y="2309350"/>
              <a:ext cx="625" cy="900"/>
            </a:xfrm>
            <a:custGeom>
              <a:avLst/>
              <a:gdLst/>
              <a:ahLst/>
              <a:cxnLst/>
              <a:rect l="l" t="t" r="r" b="b"/>
              <a:pathLst>
                <a:path w="25" h="36" extrusionOk="0">
                  <a:moveTo>
                    <a:pt x="1" y="0"/>
                  </a:moveTo>
                  <a:lnTo>
                    <a:pt x="1" y="36"/>
                  </a:lnTo>
                  <a:lnTo>
                    <a:pt x="13" y="36"/>
                  </a:lnTo>
                  <a:cubicBezTo>
                    <a:pt x="25" y="24"/>
                    <a:pt x="13" y="1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82"/>
            <p:cNvSpPr/>
            <p:nvPr/>
          </p:nvSpPr>
          <p:spPr>
            <a:xfrm>
              <a:off x="5373575" y="2308975"/>
              <a:ext cx="2400" cy="1575"/>
            </a:xfrm>
            <a:custGeom>
              <a:avLst/>
              <a:gdLst/>
              <a:ahLst/>
              <a:cxnLst/>
              <a:rect l="l" t="t" r="r" b="b"/>
              <a:pathLst>
                <a:path w="96" h="63" extrusionOk="0">
                  <a:moveTo>
                    <a:pt x="86" y="1"/>
                  </a:moveTo>
                  <a:cubicBezTo>
                    <a:pt x="68" y="1"/>
                    <a:pt x="55" y="27"/>
                    <a:pt x="24" y="27"/>
                  </a:cubicBezTo>
                  <a:lnTo>
                    <a:pt x="36" y="3"/>
                  </a:lnTo>
                  <a:lnTo>
                    <a:pt x="1" y="63"/>
                  </a:lnTo>
                  <a:cubicBezTo>
                    <a:pt x="60" y="63"/>
                    <a:pt x="48" y="15"/>
                    <a:pt x="96" y="3"/>
                  </a:cubicBezTo>
                  <a:cubicBezTo>
                    <a:pt x="92" y="2"/>
                    <a:pt x="89" y="1"/>
                    <a:pt x="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82"/>
            <p:cNvSpPr/>
            <p:nvPr/>
          </p:nvSpPr>
          <p:spPr>
            <a:xfrm>
              <a:off x="5349075" y="2315000"/>
              <a:ext cx="3100" cy="3175"/>
            </a:xfrm>
            <a:custGeom>
              <a:avLst/>
              <a:gdLst/>
              <a:ahLst/>
              <a:cxnLst/>
              <a:rect l="l" t="t" r="r" b="b"/>
              <a:pathLst>
                <a:path w="124" h="127" extrusionOk="0">
                  <a:moveTo>
                    <a:pt x="123" y="0"/>
                  </a:moveTo>
                  <a:lnTo>
                    <a:pt x="123" y="0"/>
                  </a:lnTo>
                  <a:cubicBezTo>
                    <a:pt x="88" y="36"/>
                    <a:pt x="52" y="48"/>
                    <a:pt x="4" y="84"/>
                  </a:cubicBezTo>
                  <a:cubicBezTo>
                    <a:pt x="14" y="93"/>
                    <a:pt x="0" y="126"/>
                    <a:pt x="1" y="126"/>
                  </a:cubicBezTo>
                  <a:cubicBezTo>
                    <a:pt x="1" y="126"/>
                    <a:pt x="2" y="124"/>
                    <a:pt x="4" y="119"/>
                  </a:cubicBezTo>
                  <a:lnTo>
                    <a:pt x="52" y="84"/>
                  </a:lnTo>
                  <a:lnTo>
                    <a:pt x="52" y="108"/>
                  </a:lnTo>
                  <a:cubicBezTo>
                    <a:pt x="111" y="108"/>
                    <a:pt x="64" y="60"/>
                    <a:pt x="111" y="60"/>
                  </a:cubicBezTo>
                  <a:cubicBezTo>
                    <a:pt x="111" y="24"/>
                    <a:pt x="99" y="36"/>
                    <a:pt x="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82"/>
            <p:cNvSpPr/>
            <p:nvPr/>
          </p:nvSpPr>
          <p:spPr>
            <a:xfrm>
              <a:off x="5292625" y="2341775"/>
              <a:ext cx="1200" cy="625"/>
            </a:xfrm>
            <a:custGeom>
              <a:avLst/>
              <a:gdLst/>
              <a:ahLst/>
              <a:cxnLst/>
              <a:rect l="l" t="t" r="r" b="b"/>
              <a:pathLst>
                <a:path w="48" h="25" extrusionOk="0">
                  <a:moveTo>
                    <a:pt x="12" y="1"/>
                  </a:moveTo>
                  <a:cubicBezTo>
                    <a:pt x="0" y="19"/>
                    <a:pt x="9" y="22"/>
                    <a:pt x="21" y="22"/>
                  </a:cubicBezTo>
                  <a:cubicBezTo>
                    <a:pt x="27" y="22"/>
                    <a:pt x="34" y="21"/>
                    <a:pt x="39" y="21"/>
                  </a:cubicBezTo>
                  <a:cubicBezTo>
                    <a:pt x="41" y="21"/>
                    <a:pt x="43" y="21"/>
                    <a:pt x="44" y="22"/>
                  </a:cubicBezTo>
                  <a:lnTo>
                    <a:pt x="44" y="22"/>
                  </a:lnTo>
                  <a:cubicBezTo>
                    <a:pt x="34" y="11"/>
                    <a:pt x="23" y="1"/>
                    <a:pt x="12" y="1"/>
                  </a:cubicBezTo>
                  <a:close/>
                  <a:moveTo>
                    <a:pt x="44" y="22"/>
                  </a:moveTo>
                  <a:cubicBezTo>
                    <a:pt x="46" y="23"/>
                    <a:pt x="47" y="24"/>
                    <a:pt x="48" y="25"/>
                  </a:cubicBezTo>
                  <a:cubicBezTo>
                    <a:pt x="48" y="23"/>
                    <a:pt x="46" y="22"/>
                    <a:pt x="44" y="2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82"/>
            <p:cNvSpPr/>
            <p:nvPr/>
          </p:nvSpPr>
          <p:spPr>
            <a:xfrm>
              <a:off x="5387275" y="2308750"/>
              <a:ext cx="2400" cy="5975"/>
            </a:xfrm>
            <a:custGeom>
              <a:avLst/>
              <a:gdLst/>
              <a:ahLst/>
              <a:cxnLst/>
              <a:rect l="l" t="t" r="r" b="b"/>
              <a:pathLst>
                <a:path w="96" h="239" extrusionOk="0">
                  <a:moveTo>
                    <a:pt x="72" y="0"/>
                  </a:moveTo>
                  <a:lnTo>
                    <a:pt x="72" y="0"/>
                  </a:lnTo>
                  <a:cubicBezTo>
                    <a:pt x="12" y="72"/>
                    <a:pt x="0" y="203"/>
                    <a:pt x="48" y="239"/>
                  </a:cubicBezTo>
                  <a:cubicBezTo>
                    <a:pt x="36" y="143"/>
                    <a:pt x="95" y="72"/>
                    <a:pt x="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82"/>
            <p:cNvSpPr/>
            <p:nvPr/>
          </p:nvSpPr>
          <p:spPr>
            <a:xfrm>
              <a:off x="5389350" y="2311425"/>
              <a:ext cx="625" cy="2100"/>
            </a:xfrm>
            <a:custGeom>
              <a:avLst/>
              <a:gdLst/>
              <a:ahLst/>
              <a:cxnLst/>
              <a:rect l="l" t="t" r="r" b="b"/>
              <a:pathLst>
                <a:path w="25" h="84" extrusionOk="0">
                  <a:moveTo>
                    <a:pt x="1" y="1"/>
                  </a:moveTo>
                  <a:lnTo>
                    <a:pt x="24" y="84"/>
                  </a:lnTo>
                  <a:lnTo>
                    <a:pt x="24" y="24"/>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82"/>
            <p:cNvSpPr/>
            <p:nvPr/>
          </p:nvSpPr>
          <p:spPr>
            <a:xfrm>
              <a:off x="5390550" y="2310825"/>
              <a:ext cx="325" cy="3000"/>
            </a:xfrm>
            <a:custGeom>
              <a:avLst/>
              <a:gdLst/>
              <a:ahLst/>
              <a:cxnLst/>
              <a:rect l="l" t="t" r="r" b="b"/>
              <a:pathLst>
                <a:path w="13" h="120" extrusionOk="0">
                  <a:moveTo>
                    <a:pt x="12" y="1"/>
                  </a:moveTo>
                  <a:lnTo>
                    <a:pt x="0" y="13"/>
                  </a:lnTo>
                  <a:lnTo>
                    <a:pt x="0" y="120"/>
                  </a:lnTo>
                  <a:lnTo>
                    <a:pt x="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82"/>
            <p:cNvSpPr/>
            <p:nvPr/>
          </p:nvSpPr>
          <p:spPr>
            <a:xfrm>
              <a:off x="5385400" y="2315300"/>
              <a:ext cx="3675" cy="5975"/>
            </a:xfrm>
            <a:custGeom>
              <a:avLst/>
              <a:gdLst/>
              <a:ahLst/>
              <a:cxnLst/>
              <a:rect l="l" t="t" r="r" b="b"/>
              <a:pathLst>
                <a:path w="147" h="239" extrusionOk="0">
                  <a:moveTo>
                    <a:pt x="99" y="0"/>
                  </a:moveTo>
                  <a:cubicBezTo>
                    <a:pt x="65" y="0"/>
                    <a:pt x="63" y="169"/>
                    <a:pt x="24" y="169"/>
                  </a:cubicBezTo>
                  <a:cubicBezTo>
                    <a:pt x="21" y="169"/>
                    <a:pt x="18" y="168"/>
                    <a:pt x="16" y="167"/>
                  </a:cubicBezTo>
                  <a:cubicBezTo>
                    <a:pt x="1" y="212"/>
                    <a:pt x="3" y="221"/>
                    <a:pt x="11" y="221"/>
                  </a:cubicBezTo>
                  <a:cubicBezTo>
                    <a:pt x="16" y="221"/>
                    <a:pt x="25" y="217"/>
                    <a:pt x="33" y="217"/>
                  </a:cubicBezTo>
                  <a:cubicBezTo>
                    <a:pt x="41" y="217"/>
                    <a:pt x="48" y="221"/>
                    <a:pt x="51" y="238"/>
                  </a:cubicBezTo>
                  <a:cubicBezTo>
                    <a:pt x="51" y="203"/>
                    <a:pt x="51" y="179"/>
                    <a:pt x="51" y="155"/>
                  </a:cubicBezTo>
                  <a:cubicBezTo>
                    <a:pt x="65" y="139"/>
                    <a:pt x="74" y="133"/>
                    <a:pt x="82" y="133"/>
                  </a:cubicBezTo>
                  <a:cubicBezTo>
                    <a:pt x="102" y="133"/>
                    <a:pt x="104" y="178"/>
                    <a:pt x="114" y="178"/>
                  </a:cubicBezTo>
                  <a:cubicBezTo>
                    <a:pt x="116" y="178"/>
                    <a:pt x="119" y="175"/>
                    <a:pt x="123" y="167"/>
                  </a:cubicBezTo>
                  <a:cubicBezTo>
                    <a:pt x="147" y="72"/>
                    <a:pt x="63" y="119"/>
                    <a:pt x="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82"/>
            <p:cNvSpPr/>
            <p:nvPr/>
          </p:nvSpPr>
          <p:spPr>
            <a:xfrm>
              <a:off x="5457825" y="2392250"/>
              <a:ext cx="300" cy="175"/>
            </a:xfrm>
            <a:custGeom>
              <a:avLst/>
              <a:gdLst/>
              <a:ahLst/>
              <a:cxnLst/>
              <a:rect l="l" t="t" r="r" b="b"/>
              <a:pathLst>
                <a:path w="12" h="7" extrusionOk="0">
                  <a:moveTo>
                    <a:pt x="3" y="1"/>
                  </a:moveTo>
                  <a:cubicBezTo>
                    <a:pt x="1" y="1"/>
                    <a:pt x="0" y="2"/>
                    <a:pt x="0" y="6"/>
                  </a:cubicBezTo>
                  <a:lnTo>
                    <a:pt x="12" y="6"/>
                  </a:lnTo>
                  <a:cubicBezTo>
                    <a:pt x="12" y="6"/>
                    <a:pt x="7" y="1"/>
                    <a:pt x="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82"/>
            <p:cNvSpPr/>
            <p:nvPr/>
          </p:nvSpPr>
          <p:spPr>
            <a:xfrm>
              <a:off x="5485500" y="2383150"/>
              <a:ext cx="1200" cy="625"/>
            </a:xfrm>
            <a:custGeom>
              <a:avLst/>
              <a:gdLst/>
              <a:ahLst/>
              <a:cxnLst/>
              <a:rect l="l" t="t" r="r" b="b"/>
              <a:pathLst>
                <a:path w="48" h="25" extrusionOk="0">
                  <a:moveTo>
                    <a:pt x="24" y="1"/>
                  </a:moveTo>
                  <a:lnTo>
                    <a:pt x="0" y="25"/>
                  </a:lnTo>
                  <a:cubicBezTo>
                    <a:pt x="24" y="25"/>
                    <a:pt x="36" y="13"/>
                    <a:pt x="48" y="13"/>
                  </a:cubicBezTo>
                  <a:cubicBezTo>
                    <a:pt x="48" y="13"/>
                    <a:pt x="36" y="1"/>
                    <a:pt x="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82"/>
            <p:cNvSpPr/>
            <p:nvPr/>
          </p:nvSpPr>
          <p:spPr>
            <a:xfrm>
              <a:off x="5437575" y="2392100"/>
              <a:ext cx="1200" cy="600"/>
            </a:xfrm>
            <a:custGeom>
              <a:avLst/>
              <a:gdLst/>
              <a:ahLst/>
              <a:cxnLst/>
              <a:rect l="l" t="t" r="r" b="b"/>
              <a:pathLst>
                <a:path w="48" h="24" extrusionOk="0">
                  <a:moveTo>
                    <a:pt x="0" y="0"/>
                  </a:moveTo>
                  <a:cubicBezTo>
                    <a:pt x="12" y="12"/>
                    <a:pt x="24" y="24"/>
                    <a:pt x="48" y="24"/>
                  </a:cubicBezTo>
                  <a:cubicBezTo>
                    <a:pt x="36" y="12"/>
                    <a:pt x="12" y="1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82"/>
            <p:cNvSpPr/>
            <p:nvPr/>
          </p:nvSpPr>
          <p:spPr>
            <a:xfrm>
              <a:off x="5481625" y="2262600"/>
              <a:ext cx="625" cy="325"/>
            </a:xfrm>
            <a:custGeom>
              <a:avLst/>
              <a:gdLst/>
              <a:ahLst/>
              <a:cxnLst/>
              <a:rect l="l" t="t" r="r" b="b"/>
              <a:pathLst>
                <a:path w="25" h="13" extrusionOk="0">
                  <a:moveTo>
                    <a:pt x="1" y="1"/>
                  </a:moveTo>
                  <a:lnTo>
                    <a:pt x="12" y="13"/>
                  </a:lnTo>
                  <a:cubicBezTo>
                    <a:pt x="12" y="1"/>
                    <a:pt x="24" y="1"/>
                    <a:pt x="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82"/>
            <p:cNvSpPr/>
            <p:nvPr/>
          </p:nvSpPr>
          <p:spPr>
            <a:xfrm>
              <a:off x="5506625" y="2358450"/>
              <a:ext cx="325" cy="1225"/>
            </a:xfrm>
            <a:custGeom>
              <a:avLst/>
              <a:gdLst/>
              <a:ahLst/>
              <a:cxnLst/>
              <a:rect l="l" t="t" r="r" b="b"/>
              <a:pathLst>
                <a:path w="13" h="49" extrusionOk="0">
                  <a:moveTo>
                    <a:pt x="13" y="1"/>
                  </a:moveTo>
                  <a:lnTo>
                    <a:pt x="13" y="1"/>
                  </a:lnTo>
                  <a:cubicBezTo>
                    <a:pt x="1" y="25"/>
                    <a:pt x="1" y="36"/>
                    <a:pt x="1" y="48"/>
                  </a:cubicBezTo>
                  <a:cubicBezTo>
                    <a:pt x="1" y="36"/>
                    <a:pt x="13" y="13"/>
                    <a:pt x="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82"/>
            <p:cNvSpPr/>
            <p:nvPr/>
          </p:nvSpPr>
          <p:spPr>
            <a:xfrm>
              <a:off x="5388150" y="2351900"/>
              <a:ext cx="625" cy="1225"/>
            </a:xfrm>
            <a:custGeom>
              <a:avLst/>
              <a:gdLst/>
              <a:ahLst/>
              <a:cxnLst/>
              <a:rect l="l" t="t" r="r" b="b"/>
              <a:pathLst>
                <a:path w="25" h="49" extrusionOk="0">
                  <a:moveTo>
                    <a:pt x="1" y="1"/>
                  </a:moveTo>
                  <a:cubicBezTo>
                    <a:pt x="1" y="25"/>
                    <a:pt x="13" y="37"/>
                    <a:pt x="25" y="48"/>
                  </a:cubicBezTo>
                  <a:cubicBezTo>
                    <a:pt x="25" y="37"/>
                    <a:pt x="25" y="2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82"/>
            <p:cNvSpPr/>
            <p:nvPr/>
          </p:nvSpPr>
          <p:spPr>
            <a:xfrm>
              <a:off x="5392625" y="2362925"/>
              <a:ext cx="325" cy="25"/>
            </a:xfrm>
            <a:custGeom>
              <a:avLst/>
              <a:gdLst/>
              <a:ahLst/>
              <a:cxnLst/>
              <a:rect l="l" t="t" r="r" b="b"/>
              <a:pathLst>
                <a:path w="13" h="1" extrusionOk="0">
                  <a:moveTo>
                    <a:pt x="12" y="0"/>
                  </a:moveTo>
                  <a:lnTo>
                    <a:pt x="1" y="0"/>
                  </a:lnTo>
                  <a:cubicBezTo>
                    <a:pt x="1" y="0"/>
                    <a:pt x="1"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82"/>
            <p:cNvSpPr/>
            <p:nvPr/>
          </p:nvSpPr>
          <p:spPr>
            <a:xfrm>
              <a:off x="5396500" y="2369775"/>
              <a:ext cx="25" cy="25"/>
            </a:xfrm>
            <a:custGeom>
              <a:avLst/>
              <a:gdLst/>
              <a:ahLst/>
              <a:cxnLst/>
              <a:rect l="l" t="t" r="r" b="b"/>
              <a:pathLst>
                <a:path w="1" h="1" extrusionOk="0">
                  <a:moveTo>
                    <a:pt x="0" y="0"/>
                  </a:moveTo>
                  <a:lnTo>
                    <a:pt x="0" y="0"/>
                  </a:lnTo>
                  <a:cubicBezTo>
                    <a:pt x="0" y="0"/>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82"/>
            <p:cNvSpPr/>
            <p:nvPr/>
          </p:nvSpPr>
          <p:spPr>
            <a:xfrm>
              <a:off x="5386975" y="2353100"/>
              <a:ext cx="4175" cy="4775"/>
            </a:xfrm>
            <a:custGeom>
              <a:avLst/>
              <a:gdLst/>
              <a:ahLst/>
              <a:cxnLst/>
              <a:rect l="l" t="t" r="r" b="b"/>
              <a:pathLst>
                <a:path w="167" h="191" extrusionOk="0">
                  <a:moveTo>
                    <a:pt x="72" y="0"/>
                  </a:moveTo>
                  <a:lnTo>
                    <a:pt x="72" y="0"/>
                  </a:lnTo>
                  <a:cubicBezTo>
                    <a:pt x="60" y="48"/>
                    <a:pt x="0" y="84"/>
                    <a:pt x="96" y="108"/>
                  </a:cubicBezTo>
                  <a:lnTo>
                    <a:pt x="96" y="96"/>
                  </a:lnTo>
                  <a:cubicBezTo>
                    <a:pt x="96" y="131"/>
                    <a:pt x="131" y="167"/>
                    <a:pt x="155" y="191"/>
                  </a:cubicBezTo>
                  <a:cubicBezTo>
                    <a:pt x="155" y="191"/>
                    <a:pt x="155" y="179"/>
                    <a:pt x="167" y="179"/>
                  </a:cubicBezTo>
                  <a:cubicBezTo>
                    <a:pt x="155" y="155"/>
                    <a:pt x="143" y="131"/>
                    <a:pt x="143" y="96"/>
                  </a:cubicBezTo>
                  <a:cubicBezTo>
                    <a:pt x="143" y="60"/>
                    <a:pt x="96" y="36"/>
                    <a:pt x="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82"/>
            <p:cNvSpPr/>
            <p:nvPr/>
          </p:nvSpPr>
          <p:spPr>
            <a:xfrm>
              <a:off x="5457225" y="2392550"/>
              <a:ext cx="600" cy="150"/>
            </a:xfrm>
            <a:custGeom>
              <a:avLst/>
              <a:gdLst/>
              <a:ahLst/>
              <a:cxnLst/>
              <a:rect l="l" t="t" r="r" b="b"/>
              <a:pathLst>
                <a:path w="24" h="6" extrusionOk="0">
                  <a:moveTo>
                    <a:pt x="11" y="1"/>
                  </a:moveTo>
                  <a:cubicBezTo>
                    <a:pt x="3" y="1"/>
                    <a:pt x="0" y="6"/>
                    <a:pt x="24" y="6"/>
                  </a:cubicBezTo>
                  <a:cubicBezTo>
                    <a:pt x="20" y="2"/>
                    <a:pt x="15" y="1"/>
                    <a:pt x="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82"/>
            <p:cNvSpPr/>
            <p:nvPr/>
          </p:nvSpPr>
          <p:spPr>
            <a:xfrm>
              <a:off x="5416150" y="2380475"/>
              <a:ext cx="325" cy="25"/>
            </a:xfrm>
            <a:custGeom>
              <a:avLst/>
              <a:gdLst/>
              <a:ahLst/>
              <a:cxnLst/>
              <a:rect l="l" t="t" r="r" b="b"/>
              <a:pathLst>
                <a:path w="13" h="1" extrusionOk="0">
                  <a:moveTo>
                    <a:pt x="0" y="1"/>
                  </a:moveTo>
                  <a:lnTo>
                    <a:pt x="0" y="1"/>
                  </a:lnTo>
                  <a:cubicBezTo>
                    <a:pt x="12" y="1"/>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82"/>
            <p:cNvSpPr/>
            <p:nvPr/>
          </p:nvSpPr>
          <p:spPr>
            <a:xfrm>
              <a:off x="5449175" y="2393875"/>
              <a:ext cx="925" cy="25"/>
            </a:xfrm>
            <a:custGeom>
              <a:avLst/>
              <a:gdLst/>
              <a:ahLst/>
              <a:cxnLst/>
              <a:rect l="l" t="t" r="r" b="b"/>
              <a:pathLst>
                <a:path w="37" h="1" extrusionOk="0">
                  <a:moveTo>
                    <a:pt x="36" y="1"/>
                  </a:moveTo>
                  <a:lnTo>
                    <a:pt x="1" y="1"/>
                  </a:lnTo>
                  <a:cubicBezTo>
                    <a:pt x="13" y="1"/>
                    <a:pt x="25" y="1"/>
                    <a:pt x="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82"/>
            <p:cNvSpPr/>
            <p:nvPr/>
          </p:nvSpPr>
          <p:spPr>
            <a:xfrm>
              <a:off x="5331300" y="2278500"/>
              <a:ext cx="2825" cy="2000"/>
            </a:xfrm>
            <a:custGeom>
              <a:avLst/>
              <a:gdLst/>
              <a:ahLst/>
              <a:cxnLst/>
              <a:rect l="l" t="t" r="r" b="b"/>
              <a:pathLst>
                <a:path w="113" h="80" extrusionOk="0">
                  <a:moveTo>
                    <a:pt x="106" y="0"/>
                  </a:moveTo>
                  <a:cubicBezTo>
                    <a:pt x="93" y="0"/>
                    <a:pt x="52" y="40"/>
                    <a:pt x="41" y="40"/>
                  </a:cubicBezTo>
                  <a:cubicBezTo>
                    <a:pt x="36" y="40"/>
                    <a:pt x="37" y="32"/>
                    <a:pt x="48" y="8"/>
                  </a:cubicBezTo>
                  <a:lnTo>
                    <a:pt x="48" y="8"/>
                  </a:lnTo>
                  <a:cubicBezTo>
                    <a:pt x="25" y="32"/>
                    <a:pt x="13" y="55"/>
                    <a:pt x="1" y="67"/>
                  </a:cubicBezTo>
                  <a:lnTo>
                    <a:pt x="60" y="79"/>
                  </a:lnTo>
                  <a:cubicBezTo>
                    <a:pt x="72" y="64"/>
                    <a:pt x="72" y="60"/>
                    <a:pt x="68" y="60"/>
                  </a:cubicBezTo>
                  <a:cubicBezTo>
                    <a:pt x="63" y="60"/>
                    <a:pt x="49" y="68"/>
                    <a:pt x="41" y="68"/>
                  </a:cubicBezTo>
                  <a:cubicBezTo>
                    <a:pt x="36" y="68"/>
                    <a:pt x="33" y="65"/>
                    <a:pt x="37" y="55"/>
                  </a:cubicBezTo>
                  <a:cubicBezTo>
                    <a:pt x="60" y="32"/>
                    <a:pt x="84" y="44"/>
                    <a:pt x="108" y="20"/>
                  </a:cubicBezTo>
                  <a:cubicBezTo>
                    <a:pt x="113" y="5"/>
                    <a:pt x="111" y="0"/>
                    <a:pt x="1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82"/>
            <p:cNvSpPr/>
            <p:nvPr/>
          </p:nvSpPr>
          <p:spPr>
            <a:xfrm>
              <a:off x="5471500" y="2255175"/>
              <a:ext cx="3300" cy="2700"/>
            </a:xfrm>
            <a:custGeom>
              <a:avLst/>
              <a:gdLst/>
              <a:ahLst/>
              <a:cxnLst/>
              <a:rect l="l" t="t" r="r" b="b"/>
              <a:pathLst>
                <a:path w="132" h="108" extrusionOk="0">
                  <a:moveTo>
                    <a:pt x="84" y="0"/>
                  </a:moveTo>
                  <a:cubicBezTo>
                    <a:pt x="36" y="12"/>
                    <a:pt x="84" y="84"/>
                    <a:pt x="1" y="84"/>
                  </a:cubicBezTo>
                  <a:cubicBezTo>
                    <a:pt x="13" y="96"/>
                    <a:pt x="36" y="96"/>
                    <a:pt x="48" y="107"/>
                  </a:cubicBezTo>
                  <a:cubicBezTo>
                    <a:pt x="36" y="72"/>
                    <a:pt x="72" y="60"/>
                    <a:pt x="108" y="48"/>
                  </a:cubicBezTo>
                  <a:lnTo>
                    <a:pt x="120" y="60"/>
                  </a:lnTo>
                  <a:cubicBezTo>
                    <a:pt x="120" y="36"/>
                    <a:pt x="132" y="36"/>
                    <a:pt x="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82"/>
            <p:cNvSpPr/>
            <p:nvPr/>
          </p:nvSpPr>
          <p:spPr>
            <a:xfrm>
              <a:off x="5472700" y="2257850"/>
              <a:ext cx="925" cy="925"/>
            </a:xfrm>
            <a:custGeom>
              <a:avLst/>
              <a:gdLst/>
              <a:ahLst/>
              <a:cxnLst/>
              <a:rect l="l" t="t" r="r" b="b"/>
              <a:pathLst>
                <a:path w="37" h="37" extrusionOk="0">
                  <a:moveTo>
                    <a:pt x="0" y="0"/>
                  </a:moveTo>
                  <a:cubicBezTo>
                    <a:pt x="0" y="12"/>
                    <a:pt x="0" y="12"/>
                    <a:pt x="0" y="12"/>
                  </a:cubicBezTo>
                  <a:cubicBezTo>
                    <a:pt x="0" y="12"/>
                    <a:pt x="0" y="24"/>
                    <a:pt x="12" y="24"/>
                  </a:cubicBezTo>
                  <a:cubicBezTo>
                    <a:pt x="24" y="24"/>
                    <a:pt x="24" y="36"/>
                    <a:pt x="36" y="36"/>
                  </a:cubicBezTo>
                  <a:cubicBezTo>
                    <a:pt x="24" y="24"/>
                    <a:pt x="12" y="1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82"/>
            <p:cNvSpPr/>
            <p:nvPr/>
          </p:nvSpPr>
          <p:spPr>
            <a:xfrm>
              <a:off x="5354225" y="2265875"/>
              <a:ext cx="925" cy="325"/>
            </a:xfrm>
            <a:custGeom>
              <a:avLst/>
              <a:gdLst/>
              <a:ahLst/>
              <a:cxnLst/>
              <a:rect l="l" t="t" r="r" b="b"/>
              <a:pathLst>
                <a:path w="37" h="13" extrusionOk="0">
                  <a:moveTo>
                    <a:pt x="36" y="1"/>
                  </a:moveTo>
                  <a:cubicBezTo>
                    <a:pt x="13" y="1"/>
                    <a:pt x="1" y="1"/>
                    <a:pt x="1" y="13"/>
                  </a:cubicBezTo>
                  <a:cubicBezTo>
                    <a:pt x="13" y="1"/>
                    <a:pt x="24" y="1"/>
                    <a:pt x="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82"/>
            <p:cNvSpPr/>
            <p:nvPr/>
          </p:nvSpPr>
          <p:spPr>
            <a:xfrm>
              <a:off x="5517650" y="2368875"/>
              <a:ext cx="325" cy="1225"/>
            </a:xfrm>
            <a:custGeom>
              <a:avLst/>
              <a:gdLst/>
              <a:ahLst/>
              <a:cxnLst/>
              <a:rect l="l" t="t" r="r" b="b"/>
              <a:pathLst>
                <a:path w="13" h="49" extrusionOk="0">
                  <a:moveTo>
                    <a:pt x="12" y="0"/>
                  </a:moveTo>
                  <a:cubicBezTo>
                    <a:pt x="12" y="24"/>
                    <a:pt x="0" y="36"/>
                    <a:pt x="0" y="48"/>
                  </a:cubicBezTo>
                  <a:cubicBezTo>
                    <a:pt x="12" y="24"/>
                    <a:pt x="12" y="12"/>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82"/>
            <p:cNvSpPr/>
            <p:nvPr/>
          </p:nvSpPr>
          <p:spPr>
            <a:xfrm>
              <a:off x="5489950" y="2266175"/>
              <a:ext cx="1225" cy="1225"/>
            </a:xfrm>
            <a:custGeom>
              <a:avLst/>
              <a:gdLst/>
              <a:ahLst/>
              <a:cxnLst/>
              <a:rect l="l" t="t" r="r" b="b"/>
              <a:pathLst>
                <a:path w="49" h="49" extrusionOk="0">
                  <a:moveTo>
                    <a:pt x="1" y="1"/>
                  </a:moveTo>
                  <a:lnTo>
                    <a:pt x="1" y="1"/>
                  </a:lnTo>
                  <a:cubicBezTo>
                    <a:pt x="13" y="13"/>
                    <a:pt x="13" y="25"/>
                    <a:pt x="25" y="37"/>
                  </a:cubicBezTo>
                  <a:cubicBezTo>
                    <a:pt x="37" y="37"/>
                    <a:pt x="37" y="37"/>
                    <a:pt x="49" y="48"/>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82"/>
            <p:cNvSpPr/>
            <p:nvPr/>
          </p:nvSpPr>
          <p:spPr>
            <a:xfrm>
              <a:off x="5429525" y="2259550"/>
              <a:ext cx="2925" cy="825"/>
            </a:xfrm>
            <a:custGeom>
              <a:avLst/>
              <a:gdLst/>
              <a:ahLst/>
              <a:cxnLst/>
              <a:rect l="l" t="t" r="r" b="b"/>
              <a:pathLst>
                <a:path w="117" h="33" extrusionOk="0">
                  <a:moveTo>
                    <a:pt x="109" y="0"/>
                  </a:moveTo>
                  <a:cubicBezTo>
                    <a:pt x="101" y="0"/>
                    <a:pt x="83" y="10"/>
                    <a:pt x="62" y="10"/>
                  </a:cubicBezTo>
                  <a:cubicBezTo>
                    <a:pt x="54" y="10"/>
                    <a:pt x="45" y="8"/>
                    <a:pt x="37" y="4"/>
                  </a:cubicBezTo>
                  <a:lnTo>
                    <a:pt x="1" y="28"/>
                  </a:lnTo>
                  <a:cubicBezTo>
                    <a:pt x="13" y="32"/>
                    <a:pt x="25" y="33"/>
                    <a:pt x="37" y="33"/>
                  </a:cubicBezTo>
                  <a:cubicBezTo>
                    <a:pt x="60" y="33"/>
                    <a:pt x="84" y="28"/>
                    <a:pt x="108" y="28"/>
                  </a:cubicBezTo>
                  <a:cubicBezTo>
                    <a:pt x="117" y="6"/>
                    <a:pt x="116" y="0"/>
                    <a:pt x="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82"/>
            <p:cNvSpPr/>
            <p:nvPr/>
          </p:nvSpPr>
          <p:spPr>
            <a:xfrm>
              <a:off x="5331300" y="22801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82"/>
            <p:cNvSpPr/>
            <p:nvPr/>
          </p:nvSpPr>
          <p:spPr>
            <a:xfrm>
              <a:off x="5478950" y="2261375"/>
              <a:ext cx="3900" cy="2450"/>
            </a:xfrm>
            <a:custGeom>
              <a:avLst/>
              <a:gdLst/>
              <a:ahLst/>
              <a:cxnLst/>
              <a:rect l="l" t="t" r="r" b="b"/>
              <a:pathLst>
                <a:path w="156" h="98" extrusionOk="0">
                  <a:moveTo>
                    <a:pt x="9" y="1"/>
                  </a:moveTo>
                  <a:cubicBezTo>
                    <a:pt x="6" y="1"/>
                    <a:pt x="3" y="1"/>
                    <a:pt x="0" y="2"/>
                  </a:cubicBezTo>
                  <a:cubicBezTo>
                    <a:pt x="60" y="38"/>
                    <a:pt x="108" y="62"/>
                    <a:pt x="155" y="98"/>
                  </a:cubicBezTo>
                  <a:lnTo>
                    <a:pt x="119" y="62"/>
                  </a:lnTo>
                  <a:cubicBezTo>
                    <a:pt x="86" y="62"/>
                    <a:pt x="43" y="1"/>
                    <a:pt x="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82"/>
            <p:cNvSpPr/>
            <p:nvPr/>
          </p:nvSpPr>
          <p:spPr>
            <a:xfrm>
              <a:off x="5389350" y="2321850"/>
              <a:ext cx="2100" cy="6275"/>
            </a:xfrm>
            <a:custGeom>
              <a:avLst/>
              <a:gdLst/>
              <a:ahLst/>
              <a:cxnLst/>
              <a:rect l="l" t="t" r="r" b="b"/>
              <a:pathLst>
                <a:path w="84" h="251" extrusionOk="0">
                  <a:moveTo>
                    <a:pt x="1" y="0"/>
                  </a:moveTo>
                  <a:lnTo>
                    <a:pt x="1" y="0"/>
                  </a:lnTo>
                  <a:cubicBezTo>
                    <a:pt x="24" y="84"/>
                    <a:pt x="1" y="131"/>
                    <a:pt x="12" y="250"/>
                  </a:cubicBezTo>
                  <a:lnTo>
                    <a:pt x="48" y="155"/>
                  </a:lnTo>
                  <a:lnTo>
                    <a:pt x="60" y="179"/>
                  </a:lnTo>
                  <a:cubicBezTo>
                    <a:pt x="60" y="167"/>
                    <a:pt x="72" y="143"/>
                    <a:pt x="84" y="131"/>
                  </a:cubicBezTo>
                  <a:cubicBezTo>
                    <a:pt x="72" y="36"/>
                    <a:pt x="36"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82"/>
            <p:cNvSpPr/>
            <p:nvPr/>
          </p:nvSpPr>
          <p:spPr>
            <a:xfrm>
              <a:off x="5383700" y="2326600"/>
              <a:ext cx="925" cy="1525"/>
            </a:xfrm>
            <a:custGeom>
              <a:avLst/>
              <a:gdLst/>
              <a:ahLst/>
              <a:cxnLst/>
              <a:rect l="l" t="t" r="r" b="b"/>
              <a:pathLst>
                <a:path w="37" h="61" extrusionOk="0">
                  <a:moveTo>
                    <a:pt x="36" y="1"/>
                  </a:moveTo>
                  <a:cubicBezTo>
                    <a:pt x="24" y="13"/>
                    <a:pt x="0" y="36"/>
                    <a:pt x="0" y="48"/>
                  </a:cubicBezTo>
                  <a:lnTo>
                    <a:pt x="24" y="60"/>
                  </a:lnTo>
                  <a:lnTo>
                    <a:pt x="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82"/>
            <p:cNvSpPr/>
            <p:nvPr/>
          </p:nvSpPr>
          <p:spPr>
            <a:xfrm>
              <a:off x="5385825" y="2354525"/>
              <a:ext cx="1175" cy="2775"/>
            </a:xfrm>
            <a:custGeom>
              <a:avLst/>
              <a:gdLst/>
              <a:ahLst/>
              <a:cxnLst/>
              <a:rect l="l" t="t" r="r" b="b"/>
              <a:pathLst>
                <a:path w="47" h="111" extrusionOk="0">
                  <a:moveTo>
                    <a:pt x="26" y="0"/>
                  </a:moveTo>
                  <a:cubicBezTo>
                    <a:pt x="1" y="0"/>
                    <a:pt x="14" y="110"/>
                    <a:pt x="46" y="110"/>
                  </a:cubicBezTo>
                  <a:lnTo>
                    <a:pt x="34" y="3"/>
                  </a:lnTo>
                  <a:cubicBezTo>
                    <a:pt x="31" y="1"/>
                    <a:pt x="29" y="0"/>
                    <a:pt x="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82"/>
            <p:cNvSpPr/>
            <p:nvPr/>
          </p:nvSpPr>
          <p:spPr>
            <a:xfrm>
              <a:off x="5392025" y="2343575"/>
              <a:ext cx="1225" cy="2400"/>
            </a:xfrm>
            <a:custGeom>
              <a:avLst/>
              <a:gdLst/>
              <a:ahLst/>
              <a:cxnLst/>
              <a:rect l="l" t="t" r="r" b="b"/>
              <a:pathLst>
                <a:path w="49" h="96" extrusionOk="0">
                  <a:moveTo>
                    <a:pt x="13" y="0"/>
                  </a:moveTo>
                  <a:lnTo>
                    <a:pt x="13" y="0"/>
                  </a:lnTo>
                  <a:cubicBezTo>
                    <a:pt x="1" y="36"/>
                    <a:pt x="13" y="96"/>
                    <a:pt x="36" y="96"/>
                  </a:cubicBezTo>
                  <a:cubicBezTo>
                    <a:pt x="13" y="48"/>
                    <a:pt x="48" y="84"/>
                    <a:pt x="36" y="36"/>
                  </a:cubicBezTo>
                  <a:lnTo>
                    <a:pt x="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82"/>
            <p:cNvSpPr/>
            <p:nvPr/>
          </p:nvSpPr>
          <p:spPr>
            <a:xfrm>
              <a:off x="5389650" y="2363500"/>
              <a:ext cx="1800" cy="2425"/>
            </a:xfrm>
            <a:custGeom>
              <a:avLst/>
              <a:gdLst/>
              <a:ahLst/>
              <a:cxnLst/>
              <a:rect l="l" t="t" r="r" b="b"/>
              <a:pathLst>
                <a:path w="72" h="97" extrusionOk="0">
                  <a:moveTo>
                    <a:pt x="7" y="0"/>
                  </a:moveTo>
                  <a:cubicBezTo>
                    <a:pt x="5" y="0"/>
                    <a:pt x="3" y="0"/>
                    <a:pt x="0" y="1"/>
                  </a:cubicBezTo>
                  <a:cubicBezTo>
                    <a:pt x="48" y="13"/>
                    <a:pt x="24" y="96"/>
                    <a:pt x="72" y="96"/>
                  </a:cubicBezTo>
                  <a:cubicBezTo>
                    <a:pt x="49" y="85"/>
                    <a:pt x="38" y="0"/>
                    <a:pt x="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82"/>
            <p:cNvSpPr/>
            <p:nvPr/>
          </p:nvSpPr>
          <p:spPr>
            <a:xfrm>
              <a:off x="5397100" y="2354575"/>
              <a:ext cx="1750" cy="3000"/>
            </a:xfrm>
            <a:custGeom>
              <a:avLst/>
              <a:gdLst/>
              <a:ahLst/>
              <a:cxnLst/>
              <a:rect l="l" t="t" r="r" b="b"/>
              <a:pathLst>
                <a:path w="70" h="120" extrusionOk="0">
                  <a:moveTo>
                    <a:pt x="0" y="1"/>
                  </a:moveTo>
                  <a:cubicBezTo>
                    <a:pt x="2" y="4"/>
                    <a:pt x="3" y="7"/>
                    <a:pt x="5" y="10"/>
                  </a:cubicBezTo>
                  <a:lnTo>
                    <a:pt x="5" y="10"/>
                  </a:lnTo>
                  <a:cubicBezTo>
                    <a:pt x="4" y="7"/>
                    <a:pt x="2" y="4"/>
                    <a:pt x="0" y="1"/>
                  </a:cubicBezTo>
                  <a:close/>
                  <a:moveTo>
                    <a:pt x="5" y="10"/>
                  </a:moveTo>
                  <a:cubicBezTo>
                    <a:pt x="22" y="49"/>
                    <a:pt x="15" y="120"/>
                    <a:pt x="48" y="120"/>
                  </a:cubicBezTo>
                  <a:cubicBezTo>
                    <a:pt x="70" y="87"/>
                    <a:pt x="30" y="53"/>
                    <a:pt x="5" y="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82"/>
            <p:cNvSpPr/>
            <p:nvPr/>
          </p:nvSpPr>
          <p:spPr>
            <a:xfrm>
              <a:off x="5395900" y="2369775"/>
              <a:ext cx="3450" cy="4525"/>
            </a:xfrm>
            <a:custGeom>
              <a:avLst/>
              <a:gdLst/>
              <a:ahLst/>
              <a:cxnLst/>
              <a:rect l="l" t="t" r="r" b="b"/>
              <a:pathLst>
                <a:path w="138" h="181" extrusionOk="0">
                  <a:moveTo>
                    <a:pt x="103" y="92"/>
                  </a:moveTo>
                  <a:cubicBezTo>
                    <a:pt x="104" y="93"/>
                    <a:pt x="106" y="94"/>
                    <a:pt x="108" y="95"/>
                  </a:cubicBezTo>
                  <a:cubicBezTo>
                    <a:pt x="106" y="94"/>
                    <a:pt x="105" y="93"/>
                    <a:pt x="103" y="92"/>
                  </a:cubicBezTo>
                  <a:close/>
                  <a:moveTo>
                    <a:pt x="1" y="0"/>
                  </a:moveTo>
                  <a:lnTo>
                    <a:pt x="1" y="0"/>
                  </a:lnTo>
                  <a:cubicBezTo>
                    <a:pt x="12" y="60"/>
                    <a:pt x="60" y="143"/>
                    <a:pt x="24" y="155"/>
                  </a:cubicBezTo>
                  <a:cubicBezTo>
                    <a:pt x="50" y="168"/>
                    <a:pt x="82" y="180"/>
                    <a:pt x="105" y="180"/>
                  </a:cubicBezTo>
                  <a:cubicBezTo>
                    <a:pt x="125" y="180"/>
                    <a:pt x="137" y="171"/>
                    <a:pt x="131" y="143"/>
                  </a:cubicBezTo>
                  <a:lnTo>
                    <a:pt x="131" y="143"/>
                  </a:lnTo>
                  <a:cubicBezTo>
                    <a:pt x="127" y="145"/>
                    <a:pt x="122" y="145"/>
                    <a:pt x="119" y="145"/>
                  </a:cubicBezTo>
                  <a:cubicBezTo>
                    <a:pt x="92" y="145"/>
                    <a:pt x="81" y="113"/>
                    <a:pt x="60" y="72"/>
                  </a:cubicBezTo>
                  <a:lnTo>
                    <a:pt x="60" y="72"/>
                  </a:lnTo>
                  <a:cubicBezTo>
                    <a:pt x="71" y="82"/>
                    <a:pt x="90" y="83"/>
                    <a:pt x="103" y="92"/>
                  </a:cubicBezTo>
                  <a:lnTo>
                    <a:pt x="103" y="92"/>
                  </a:lnTo>
                  <a:cubicBezTo>
                    <a:pt x="48" y="48"/>
                    <a:pt x="47" y="4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82"/>
            <p:cNvSpPr/>
            <p:nvPr/>
          </p:nvSpPr>
          <p:spPr>
            <a:xfrm>
              <a:off x="5397975" y="2357275"/>
              <a:ext cx="1825" cy="3300"/>
            </a:xfrm>
            <a:custGeom>
              <a:avLst/>
              <a:gdLst/>
              <a:ahLst/>
              <a:cxnLst/>
              <a:rect l="l" t="t" r="r" b="b"/>
              <a:pathLst>
                <a:path w="73" h="132" extrusionOk="0">
                  <a:moveTo>
                    <a:pt x="48" y="0"/>
                  </a:moveTo>
                  <a:cubicBezTo>
                    <a:pt x="37" y="12"/>
                    <a:pt x="13" y="47"/>
                    <a:pt x="47" y="105"/>
                  </a:cubicBezTo>
                  <a:lnTo>
                    <a:pt x="47" y="105"/>
                  </a:lnTo>
                  <a:cubicBezTo>
                    <a:pt x="47" y="105"/>
                    <a:pt x="46" y="105"/>
                    <a:pt x="45" y="105"/>
                  </a:cubicBezTo>
                  <a:cubicBezTo>
                    <a:pt x="44" y="105"/>
                    <a:pt x="43" y="105"/>
                    <a:pt x="42" y="106"/>
                  </a:cubicBezTo>
                  <a:lnTo>
                    <a:pt x="42" y="106"/>
                  </a:lnTo>
                  <a:lnTo>
                    <a:pt x="1" y="95"/>
                  </a:lnTo>
                  <a:lnTo>
                    <a:pt x="1" y="95"/>
                  </a:lnTo>
                  <a:cubicBezTo>
                    <a:pt x="4" y="115"/>
                    <a:pt x="8" y="121"/>
                    <a:pt x="13" y="121"/>
                  </a:cubicBezTo>
                  <a:cubicBezTo>
                    <a:pt x="21" y="121"/>
                    <a:pt x="30" y="108"/>
                    <a:pt x="42" y="106"/>
                  </a:cubicBezTo>
                  <a:lnTo>
                    <a:pt x="42" y="106"/>
                  </a:lnTo>
                  <a:lnTo>
                    <a:pt x="48" y="107"/>
                  </a:lnTo>
                  <a:cubicBezTo>
                    <a:pt x="48" y="107"/>
                    <a:pt x="48" y="106"/>
                    <a:pt x="47" y="105"/>
                  </a:cubicBezTo>
                  <a:lnTo>
                    <a:pt x="47" y="105"/>
                  </a:lnTo>
                  <a:cubicBezTo>
                    <a:pt x="55" y="106"/>
                    <a:pt x="63" y="113"/>
                    <a:pt x="72" y="131"/>
                  </a:cubicBezTo>
                  <a:cubicBezTo>
                    <a:pt x="60" y="83"/>
                    <a:pt x="72" y="48"/>
                    <a:pt x="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82"/>
            <p:cNvSpPr/>
            <p:nvPr/>
          </p:nvSpPr>
          <p:spPr>
            <a:xfrm>
              <a:off x="5397400" y="2376025"/>
              <a:ext cx="4775" cy="4175"/>
            </a:xfrm>
            <a:custGeom>
              <a:avLst/>
              <a:gdLst/>
              <a:ahLst/>
              <a:cxnLst/>
              <a:rect l="l" t="t" r="r" b="b"/>
              <a:pathLst>
                <a:path w="191" h="167" extrusionOk="0">
                  <a:moveTo>
                    <a:pt x="0" y="0"/>
                  </a:moveTo>
                  <a:lnTo>
                    <a:pt x="0" y="0"/>
                  </a:lnTo>
                  <a:cubicBezTo>
                    <a:pt x="48" y="72"/>
                    <a:pt x="143" y="143"/>
                    <a:pt x="191" y="167"/>
                  </a:cubicBezTo>
                  <a:lnTo>
                    <a:pt x="179" y="131"/>
                  </a:lnTo>
                  <a:cubicBezTo>
                    <a:pt x="107" y="95"/>
                    <a:pt x="60" y="1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82"/>
            <p:cNvSpPr/>
            <p:nvPr/>
          </p:nvSpPr>
          <p:spPr>
            <a:xfrm>
              <a:off x="5400075" y="2364400"/>
              <a:ext cx="2400" cy="1825"/>
            </a:xfrm>
            <a:custGeom>
              <a:avLst/>
              <a:gdLst/>
              <a:ahLst/>
              <a:cxnLst/>
              <a:rect l="l" t="t" r="r" b="b"/>
              <a:pathLst>
                <a:path w="96" h="73" extrusionOk="0">
                  <a:moveTo>
                    <a:pt x="24" y="1"/>
                  </a:moveTo>
                  <a:lnTo>
                    <a:pt x="24" y="1"/>
                  </a:lnTo>
                  <a:cubicBezTo>
                    <a:pt x="72" y="60"/>
                    <a:pt x="0" y="25"/>
                    <a:pt x="48" y="72"/>
                  </a:cubicBezTo>
                  <a:lnTo>
                    <a:pt x="95" y="60"/>
                  </a:lnTo>
                  <a:cubicBezTo>
                    <a:pt x="85" y="42"/>
                    <a:pt x="79" y="36"/>
                    <a:pt x="76" y="36"/>
                  </a:cubicBezTo>
                  <a:cubicBezTo>
                    <a:pt x="71" y="36"/>
                    <a:pt x="75" y="62"/>
                    <a:pt x="65" y="62"/>
                  </a:cubicBezTo>
                  <a:cubicBezTo>
                    <a:pt x="63" y="62"/>
                    <a:pt x="62" y="61"/>
                    <a:pt x="60" y="60"/>
                  </a:cubicBezTo>
                  <a:cubicBezTo>
                    <a:pt x="48" y="37"/>
                    <a:pt x="48" y="13"/>
                    <a:pt x="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82"/>
            <p:cNvSpPr/>
            <p:nvPr/>
          </p:nvSpPr>
          <p:spPr>
            <a:xfrm>
              <a:off x="5405425" y="2368450"/>
              <a:ext cx="1800" cy="2825"/>
            </a:xfrm>
            <a:custGeom>
              <a:avLst/>
              <a:gdLst/>
              <a:ahLst/>
              <a:cxnLst/>
              <a:rect l="l" t="t" r="r" b="b"/>
              <a:pathLst>
                <a:path w="72" h="113" extrusionOk="0">
                  <a:moveTo>
                    <a:pt x="32" y="1"/>
                  </a:moveTo>
                  <a:cubicBezTo>
                    <a:pt x="15" y="1"/>
                    <a:pt x="26" y="45"/>
                    <a:pt x="1" y="53"/>
                  </a:cubicBezTo>
                  <a:cubicBezTo>
                    <a:pt x="24" y="77"/>
                    <a:pt x="36" y="89"/>
                    <a:pt x="60" y="113"/>
                  </a:cubicBezTo>
                  <a:cubicBezTo>
                    <a:pt x="60" y="77"/>
                    <a:pt x="60" y="53"/>
                    <a:pt x="72" y="29"/>
                  </a:cubicBezTo>
                  <a:cubicBezTo>
                    <a:pt x="51" y="8"/>
                    <a:pt x="39" y="1"/>
                    <a:pt x="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82"/>
            <p:cNvSpPr/>
            <p:nvPr/>
          </p:nvSpPr>
          <p:spPr>
            <a:xfrm>
              <a:off x="5406325" y="2372450"/>
              <a:ext cx="3300" cy="1500"/>
            </a:xfrm>
            <a:custGeom>
              <a:avLst/>
              <a:gdLst/>
              <a:ahLst/>
              <a:cxnLst/>
              <a:rect l="l" t="t" r="r" b="b"/>
              <a:pathLst>
                <a:path w="132" h="60" extrusionOk="0">
                  <a:moveTo>
                    <a:pt x="0" y="0"/>
                  </a:moveTo>
                  <a:lnTo>
                    <a:pt x="0" y="12"/>
                  </a:lnTo>
                  <a:cubicBezTo>
                    <a:pt x="48" y="24"/>
                    <a:pt x="84" y="36"/>
                    <a:pt x="131" y="60"/>
                  </a:cubicBezTo>
                  <a:cubicBezTo>
                    <a:pt x="60" y="24"/>
                    <a:pt x="60" y="1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82"/>
            <p:cNvSpPr/>
            <p:nvPr/>
          </p:nvSpPr>
          <p:spPr>
            <a:xfrm>
              <a:off x="5434750" y="2399200"/>
              <a:ext cx="1500" cy="1275"/>
            </a:xfrm>
            <a:custGeom>
              <a:avLst/>
              <a:gdLst/>
              <a:ahLst/>
              <a:cxnLst/>
              <a:rect l="l" t="t" r="r" b="b"/>
              <a:pathLst>
                <a:path w="60" h="51" extrusionOk="0">
                  <a:moveTo>
                    <a:pt x="16" y="1"/>
                  </a:moveTo>
                  <a:cubicBezTo>
                    <a:pt x="12" y="1"/>
                    <a:pt x="12" y="4"/>
                    <a:pt x="18" y="14"/>
                  </a:cubicBezTo>
                  <a:cubicBezTo>
                    <a:pt x="1" y="23"/>
                    <a:pt x="48" y="51"/>
                    <a:pt x="55" y="51"/>
                  </a:cubicBezTo>
                  <a:cubicBezTo>
                    <a:pt x="57" y="51"/>
                    <a:pt x="55" y="47"/>
                    <a:pt x="42" y="38"/>
                  </a:cubicBezTo>
                  <a:cubicBezTo>
                    <a:pt x="59" y="29"/>
                    <a:pt x="25" y="1"/>
                    <a:pt x="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82"/>
            <p:cNvSpPr/>
            <p:nvPr/>
          </p:nvSpPr>
          <p:spPr>
            <a:xfrm>
              <a:off x="5431625" y="2387875"/>
              <a:ext cx="4775" cy="1275"/>
            </a:xfrm>
            <a:custGeom>
              <a:avLst/>
              <a:gdLst/>
              <a:ahLst/>
              <a:cxnLst/>
              <a:rect l="l" t="t" r="r" b="b"/>
              <a:pathLst>
                <a:path w="191" h="51" extrusionOk="0">
                  <a:moveTo>
                    <a:pt x="13" y="1"/>
                  </a:moveTo>
                  <a:cubicBezTo>
                    <a:pt x="5" y="1"/>
                    <a:pt x="0" y="4"/>
                    <a:pt x="0" y="14"/>
                  </a:cubicBezTo>
                  <a:cubicBezTo>
                    <a:pt x="24" y="38"/>
                    <a:pt x="143" y="50"/>
                    <a:pt x="191" y="50"/>
                  </a:cubicBezTo>
                  <a:cubicBezTo>
                    <a:pt x="155" y="50"/>
                    <a:pt x="107" y="26"/>
                    <a:pt x="72" y="14"/>
                  </a:cubicBezTo>
                  <a:cubicBezTo>
                    <a:pt x="44" y="7"/>
                    <a:pt x="25" y="1"/>
                    <a:pt x="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82"/>
            <p:cNvSpPr/>
            <p:nvPr/>
          </p:nvSpPr>
          <p:spPr>
            <a:xfrm>
              <a:off x="5482525" y="2381375"/>
              <a:ext cx="2700" cy="2700"/>
            </a:xfrm>
            <a:custGeom>
              <a:avLst/>
              <a:gdLst/>
              <a:ahLst/>
              <a:cxnLst/>
              <a:rect l="l" t="t" r="r" b="b"/>
              <a:pathLst>
                <a:path w="108" h="108" extrusionOk="0">
                  <a:moveTo>
                    <a:pt x="107" y="0"/>
                  </a:moveTo>
                  <a:cubicBezTo>
                    <a:pt x="95" y="12"/>
                    <a:pt x="60" y="12"/>
                    <a:pt x="72" y="36"/>
                  </a:cubicBezTo>
                  <a:cubicBezTo>
                    <a:pt x="48" y="36"/>
                    <a:pt x="0" y="84"/>
                    <a:pt x="0" y="108"/>
                  </a:cubicBezTo>
                  <a:cubicBezTo>
                    <a:pt x="36" y="72"/>
                    <a:pt x="72" y="48"/>
                    <a:pt x="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82"/>
            <p:cNvSpPr/>
            <p:nvPr/>
          </p:nvSpPr>
          <p:spPr>
            <a:xfrm>
              <a:off x="5492650" y="2375725"/>
              <a:ext cx="1800" cy="1500"/>
            </a:xfrm>
            <a:custGeom>
              <a:avLst/>
              <a:gdLst/>
              <a:ahLst/>
              <a:cxnLst/>
              <a:rect l="l" t="t" r="r" b="b"/>
              <a:pathLst>
                <a:path w="72" h="60" extrusionOk="0">
                  <a:moveTo>
                    <a:pt x="48" y="0"/>
                  </a:moveTo>
                  <a:cubicBezTo>
                    <a:pt x="36" y="36"/>
                    <a:pt x="0" y="48"/>
                    <a:pt x="24" y="60"/>
                  </a:cubicBezTo>
                  <a:cubicBezTo>
                    <a:pt x="48" y="60"/>
                    <a:pt x="71" y="0"/>
                    <a:pt x="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82"/>
            <p:cNvSpPr/>
            <p:nvPr/>
          </p:nvSpPr>
          <p:spPr>
            <a:xfrm>
              <a:off x="5522400" y="2297600"/>
              <a:ext cx="1525" cy="1650"/>
            </a:xfrm>
            <a:custGeom>
              <a:avLst/>
              <a:gdLst/>
              <a:ahLst/>
              <a:cxnLst/>
              <a:rect l="l" t="t" r="r" b="b"/>
              <a:pathLst>
                <a:path w="61" h="66" extrusionOk="0">
                  <a:moveTo>
                    <a:pt x="21" y="1"/>
                  </a:moveTo>
                  <a:cubicBezTo>
                    <a:pt x="15" y="1"/>
                    <a:pt x="8" y="6"/>
                    <a:pt x="1" y="18"/>
                  </a:cubicBezTo>
                  <a:cubicBezTo>
                    <a:pt x="24" y="65"/>
                    <a:pt x="24" y="30"/>
                    <a:pt x="60" y="65"/>
                  </a:cubicBezTo>
                  <a:cubicBezTo>
                    <a:pt x="44" y="25"/>
                    <a:pt x="33" y="1"/>
                    <a:pt x="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82"/>
            <p:cNvSpPr/>
            <p:nvPr/>
          </p:nvSpPr>
          <p:spPr>
            <a:xfrm>
              <a:off x="5521500" y="2295050"/>
              <a:ext cx="325" cy="1525"/>
            </a:xfrm>
            <a:custGeom>
              <a:avLst/>
              <a:gdLst/>
              <a:ahLst/>
              <a:cxnLst/>
              <a:rect l="l" t="t" r="r" b="b"/>
              <a:pathLst>
                <a:path w="13" h="61" extrusionOk="0">
                  <a:moveTo>
                    <a:pt x="13" y="1"/>
                  </a:moveTo>
                  <a:lnTo>
                    <a:pt x="1" y="60"/>
                  </a:lnTo>
                  <a:lnTo>
                    <a:pt x="13" y="36"/>
                  </a:lnTo>
                  <a:lnTo>
                    <a:pt x="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82"/>
            <p:cNvSpPr/>
            <p:nvPr/>
          </p:nvSpPr>
          <p:spPr>
            <a:xfrm>
              <a:off x="5517650" y="2287500"/>
              <a:ext cx="600" cy="425"/>
            </a:xfrm>
            <a:custGeom>
              <a:avLst/>
              <a:gdLst/>
              <a:ahLst/>
              <a:cxnLst/>
              <a:rect l="l" t="t" r="r" b="b"/>
              <a:pathLst>
                <a:path w="24" h="17" extrusionOk="0">
                  <a:moveTo>
                    <a:pt x="3" y="0"/>
                  </a:moveTo>
                  <a:cubicBezTo>
                    <a:pt x="1" y="0"/>
                    <a:pt x="0" y="2"/>
                    <a:pt x="0" y="5"/>
                  </a:cubicBezTo>
                  <a:cubicBezTo>
                    <a:pt x="12" y="5"/>
                    <a:pt x="12" y="17"/>
                    <a:pt x="24" y="17"/>
                  </a:cubicBezTo>
                  <a:cubicBezTo>
                    <a:pt x="16" y="9"/>
                    <a:pt x="7" y="0"/>
                    <a:pt x="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82"/>
            <p:cNvSpPr/>
            <p:nvPr/>
          </p:nvSpPr>
          <p:spPr>
            <a:xfrm>
              <a:off x="5518525" y="2288225"/>
              <a:ext cx="625" cy="600"/>
            </a:xfrm>
            <a:custGeom>
              <a:avLst/>
              <a:gdLst/>
              <a:ahLst/>
              <a:cxnLst/>
              <a:rect l="l" t="t" r="r" b="b"/>
              <a:pathLst>
                <a:path w="25" h="24" extrusionOk="0">
                  <a:moveTo>
                    <a:pt x="1" y="0"/>
                  </a:moveTo>
                  <a:cubicBezTo>
                    <a:pt x="1" y="12"/>
                    <a:pt x="13" y="12"/>
                    <a:pt x="1" y="24"/>
                  </a:cubicBezTo>
                  <a:lnTo>
                    <a:pt x="25" y="24"/>
                  </a:lnTo>
                  <a:cubicBezTo>
                    <a:pt x="13" y="12"/>
                    <a:pt x="1" y="1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82"/>
            <p:cNvSpPr/>
            <p:nvPr/>
          </p:nvSpPr>
          <p:spPr>
            <a:xfrm>
              <a:off x="5516150" y="2285225"/>
              <a:ext cx="1525" cy="2375"/>
            </a:xfrm>
            <a:custGeom>
              <a:avLst/>
              <a:gdLst/>
              <a:ahLst/>
              <a:cxnLst/>
              <a:rect l="l" t="t" r="r" b="b"/>
              <a:pathLst>
                <a:path w="61" h="95" extrusionOk="0">
                  <a:moveTo>
                    <a:pt x="1" y="1"/>
                  </a:moveTo>
                  <a:lnTo>
                    <a:pt x="1" y="84"/>
                  </a:lnTo>
                  <a:cubicBezTo>
                    <a:pt x="10" y="92"/>
                    <a:pt x="16" y="95"/>
                    <a:pt x="19" y="95"/>
                  </a:cubicBezTo>
                  <a:cubicBezTo>
                    <a:pt x="35" y="95"/>
                    <a:pt x="3" y="30"/>
                    <a:pt x="36" y="30"/>
                  </a:cubicBezTo>
                  <a:cubicBezTo>
                    <a:pt x="42" y="30"/>
                    <a:pt x="50" y="32"/>
                    <a:pt x="60" y="37"/>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82"/>
            <p:cNvSpPr/>
            <p:nvPr/>
          </p:nvSpPr>
          <p:spPr>
            <a:xfrm>
              <a:off x="5509300" y="2280475"/>
              <a:ext cx="2125" cy="2100"/>
            </a:xfrm>
            <a:custGeom>
              <a:avLst/>
              <a:gdLst/>
              <a:ahLst/>
              <a:cxnLst/>
              <a:rect l="l" t="t" r="r" b="b"/>
              <a:pathLst>
                <a:path w="85" h="84" extrusionOk="0">
                  <a:moveTo>
                    <a:pt x="1" y="0"/>
                  </a:moveTo>
                  <a:lnTo>
                    <a:pt x="1" y="0"/>
                  </a:lnTo>
                  <a:cubicBezTo>
                    <a:pt x="25" y="24"/>
                    <a:pt x="13" y="84"/>
                    <a:pt x="60" y="84"/>
                  </a:cubicBezTo>
                  <a:cubicBezTo>
                    <a:pt x="84" y="84"/>
                    <a:pt x="37" y="1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82"/>
            <p:cNvSpPr/>
            <p:nvPr/>
          </p:nvSpPr>
          <p:spPr>
            <a:xfrm>
              <a:off x="5494075" y="2263725"/>
              <a:ext cx="2150" cy="1600"/>
            </a:xfrm>
            <a:custGeom>
              <a:avLst/>
              <a:gdLst/>
              <a:ahLst/>
              <a:cxnLst/>
              <a:rect l="l" t="t" r="r" b="b"/>
              <a:pathLst>
                <a:path w="86" h="64" extrusionOk="0">
                  <a:moveTo>
                    <a:pt x="49" y="1"/>
                  </a:moveTo>
                  <a:cubicBezTo>
                    <a:pt x="22" y="1"/>
                    <a:pt x="0" y="22"/>
                    <a:pt x="39" y="50"/>
                  </a:cubicBezTo>
                  <a:lnTo>
                    <a:pt x="39" y="50"/>
                  </a:lnTo>
                  <a:cubicBezTo>
                    <a:pt x="46" y="39"/>
                    <a:pt x="36" y="4"/>
                    <a:pt x="57" y="4"/>
                  </a:cubicBezTo>
                  <a:cubicBezTo>
                    <a:pt x="63" y="4"/>
                    <a:pt x="72" y="7"/>
                    <a:pt x="86" y="15"/>
                  </a:cubicBezTo>
                  <a:cubicBezTo>
                    <a:pt x="76" y="5"/>
                    <a:pt x="62" y="1"/>
                    <a:pt x="49" y="1"/>
                  </a:cubicBezTo>
                  <a:close/>
                  <a:moveTo>
                    <a:pt x="39" y="50"/>
                  </a:moveTo>
                  <a:cubicBezTo>
                    <a:pt x="39" y="50"/>
                    <a:pt x="39" y="51"/>
                    <a:pt x="38" y="51"/>
                  </a:cubicBezTo>
                  <a:lnTo>
                    <a:pt x="62" y="63"/>
                  </a:lnTo>
                  <a:cubicBezTo>
                    <a:pt x="53" y="59"/>
                    <a:pt x="45" y="54"/>
                    <a:pt x="39" y="5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82"/>
            <p:cNvSpPr/>
            <p:nvPr/>
          </p:nvSpPr>
          <p:spPr>
            <a:xfrm>
              <a:off x="5478950" y="2256950"/>
              <a:ext cx="2400" cy="1050"/>
            </a:xfrm>
            <a:custGeom>
              <a:avLst/>
              <a:gdLst/>
              <a:ahLst/>
              <a:cxnLst/>
              <a:rect l="l" t="t" r="r" b="b"/>
              <a:pathLst>
                <a:path w="96" h="42" extrusionOk="0">
                  <a:moveTo>
                    <a:pt x="0" y="1"/>
                  </a:moveTo>
                  <a:lnTo>
                    <a:pt x="12" y="25"/>
                  </a:lnTo>
                  <a:cubicBezTo>
                    <a:pt x="38" y="33"/>
                    <a:pt x="69" y="41"/>
                    <a:pt x="85" y="41"/>
                  </a:cubicBezTo>
                  <a:cubicBezTo>
                    <a:pt x="92" y="41"/>
                    <a:pt x="96" y="40"/>
                    <a:pt x="96" y="36"/>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82"/>
            <p:cNvSpPr/>
            <p:nvPr/>
          </p:nvSpPr>
          <p:spPr>
            <a:xfrm>
              <a:off x="5477750" y="2261725"/>
              <a:ext cx="3000" cy="2100"/>
            </a:xfrm>
            <a:custGeom>
              <a:avLst/>
              <a:gdLst/>
              <a:ahLst/>
              <a:cxnLst/>
              <a:rect l="l" t="t" r="r" b="b"/>
              <a:pathLst>
                <a:path w="120" h="84" extrusionOk="0">
                  <a:moveTo>
                    <a:pt x="1" y="0"/>
                  </a:moveTo>
                  <a:cubicBezTo>
                    <a:pt x="1" y="60"/>
                    <a:pt x="72" y="36"/>
                    <a:pt x="120" y="84"/>
                  </a:cubicBezTo>
                  <a:cubicBezTo>
                    <a:pt x="72" y="36"/>
                    <a:pt x="72" y="3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82"/>
            <p:cNvSpPr/>
            <p:nvPr/>
          </p:nvSpPr>
          <p:spPr>
            <a:xfrm>
              <a:off x="5477450" y="2254500"/>
              <a:ext cx="2350" cy="1300"/>
            </a:xfrm>
            <a:custGeom>
              <a:avLst/>
              <a:gdLst/>
              <a:ahLst/>
              <a:cxnLst/>
              <a:rect l="l" t="t" r="r" b="b"/>
              <a:pathLst>
                <a:path w="94" h="52" extrusionOk="0">
                  <a:moveTo>
                    <a:pt x="17" y="0"/>
                  </a:moveTo>
                  <a:cubicBezTo>
                    <a:pt x="11" y="0"/>
                    <a:pt x="5" y="1"/>
                    <a:pt x="1" y="3"/>
                  </a:cubicBezTo>
                  <a:cubicBezTo>
                    <a:pt x="37" y="3"/>
                    <a:pt x="72" y="27"/>
                    <a:pt x="84" y="51"/>
                  </a:cubicBezTo>
                  <a:cubicBezTo>
                    <a:pt x="94" y="22"/>
                    <a:pt x="47" y="0"/>
                    <a:pt x="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82"/>
            <p:cNvSpPr/>
            <p:nvPr/>
          </p:nvSpPr>
          <p:spPr>
            <a:xfrm>
              <a:off x="5468825" y="2250925"/>
              <a:ext cx="8350" cy="3675"/>
            </a:xfrm>
            <a:custGeom>
              <a:avLst/>
              <a:gdLst/>
              <a:ahLst/>
              <a:cxnLst/>
              <a:rect l="l" t="t" r="r" b="b"/>
              <a:pathLst>
                <a:path w="334" h="147" extrusionOk="0">
                  <a:moveTo>
                    <a:pt x="39" y="1"/>
                  </a:moveTo>
                  <a:cubicBezTo>
                    <a:pt x="29" y="1"/>
                    <a:pt x="21" y="2"/>
                    <a:pt x="12" y="4"/>
                  </a:cubicBezTo>
                  <a:cubicBezTo>
                    <a:pt x="24" y="27"/>
                    <a:pt x="36" y="87"/>
                    <a:pt x="1" y="99"/>
                  </a:cubicBezTo>
                  <a:cubicBezTo>
                    <a:pt x="21" y="103"/>
                    <a:pt x="41" y="105"/>
                    <a:pt x="60" y="105"/>
                  </a:cubicBezTo>
                  <a:cubicBezTo>
                    <a:pt x="94" y="105"/>
                    <a:pt x="124" y="100"/>
                    <a:pt x="148" y="100"/>
                  </a:cubicBezTo>
                  <a:cubicBezTo>
                    <a:pt x="181" y="100"/>
                    <a:pt x="204" y="108"/>
                    <a:pt x="215" y="146"/>
                  </a:cubicBezTo>
                  <a:lnTo>
                    <a:pt x="334" y="111"/>
                  </a:lnTo>
                  <a:cubicBezTo>
                    <a:pt x="312" y="98"/>
                    <a:pt x="295" y="94"/>
                    <a:pt x="282" y="94"/>
                  </a:cubicBezTo>
                  <a:cubicBezTo>
                    <a:pt x="257" y="94"/>
                    <a:pt x="244" y="109"/>
                    <a:pt x="223" y="109"/>
                  </a:cubicBezTo>
                  <a:cubicBezTo>
                    <a:pt x="214" y="109"/>
                    <a:pt x="204" y="107"/>
                    <a:pt x="191" y="99"/>
                  </a:cubicBezTo>
                  <a:cubicBezTo>
                    <a:pt x="167" y="75"/>
                    <a:pt x="215" y="87"/>
                    <a:pt x="191" y="63"/>
                  </a:cubicBezTo>
                  <a:cubicBezTo>
                    <a:pt x="142" y="24"/>
                    <a:pt x="84" y="1"/>
                    <a:pt x="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82"/>
            <p:cNvSpPr/>
            <p:nvPr/>
          </p:nvSpPr>
          <p:spPr>
            <a:xfrm>
              <a:off x="5474175" y="2258150"/>
              <a:ext cx="3000" cy="1200"/>
            </a:xfrm>
            <a:custGeom>
              <a:avLst/>
              <a:gdLst/>
              <a:ahLst/>
              <a:cxnLst/>
              <a:rect l="l" t="t" r="r" b="b"/>
              <a:pathLst>
                <a:path w="120" h="48" extrusionOk="0">
                  <a:moveTo>
                    <a:pt x="84" y="0"/>
                  </a:moveTo>
                  <a:cubicBezTo>
                    <a:pt x="84" y="10"/>
                    <a:pt x="76" y="14"/>
                    <a:pt x="63" y="14"/>
                  </a:cubicBezTo>
                  <a:cubicBezTo>
                    <a:pt x="46" y="14"/>
                    <a:pt x="21" y="7"/>
                    <a:pt x="1" y="0"/>
                  </a:cubicBezTo>
                  <a:lnTo>
                    <a:pt x="1" y="0"/>
                  </a:lnTo>
                  <a:cubicBezTo>
                    <a:pt x="1" y="40"/>
                    <a:pt x="31" y="47"/>
                    <a:pt x="61" y="47"/>
                  </a:cubicBezTo>
                  <a:cubicBezTo>
                    <a:pt x="76" y="47"/>
                    <a:pt x="90" y="45"/>
                    <a:pt x="102" y="45"/>
                  </a:cubicBezTo>
                  <a:cubicBezTo>
                    <a:pt x="109" y="45"/>
                    <a:pt x="116" y="46"/>
                    <a:pt x="120" y="48"/>
                  </a:cubicBezTo>
                  <a:cubicBezTo>
                    <a:pt x="108" y="24"/>
                    <a:pt x="96" y="12"/>
                    <a:pt x="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82"/>
            <p:cNvSpPr/>
            <p:nvPr/>
          </p:nvSpPr>
          <p:spPr>
            <a:xfrm>
              <a:off x="5455425" y="2249225"/>
              <a:ext cx="3300" cy="325"/>
            </a:xfrm>
            <a:custGeom>
              <a:avLst/>
              <a:gdLst/>
              <a:ahLst/>
              <a:cxnLst/>
              <a:rect l="l" t="t" r="r" b="b"/>
              <a:pathLst>
                <a:path w="132" h="13" extrusionOk="0">
                  <a:moveTo>
                    <a:pt x="1" y="0"/>
                  </a:moveTo>
                  <a:lnTo>
                    <a:pt x="48" y="12"/>
                  </a:lnTo>
                  <a:lnTo>
                    <a:pt x="132" y="12"/>
                  </a:lnTo>
                  <a:cubicBezTo>
                    <a:pt x="84" y="12"/>
                    <a:pt x="48"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82"/>
            <p:cNvSpPr/>
            <p:nvPr/>
          </p:nvSpPr>
          <p:spPr>
            <a:xfrm>
              <a:off x="5454250" y="2248325"/>
              <a:ext cx="2700" cy="325"/>
            </a:xfrm>
            <a:custGeom>
              <a:avLst/>
              <a:gdLst/>
              <a:ahLst/>
              <a:cxnLst/>
              <a:rect l="l" t="t" r="r" b="b"/>
              <a:pathLst>
                <a:path w="108" h="13" extrusionOk="0">
                  <a:moveTo>
                    <a:pt x="107" y="0"/>
                  </a:moveTo>
                  <a:cubicBezTo>
                    <a:pt x="72" y="0"/>
                    <a:pt x="36" y="12"/>
                    <a:pt x="0" y="12"/>
                  </a:cubicBezTo>
                  <a:lnTo>
                    <a:pt x="107" y="12"/>
                  </a:lnTo>
                  <a:lnTo>
                    <a:pt x="1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82"/>
            <p:cNvSpPr/>
            <p:nvPr/>
          </p:nvSpPr>
          <p:spPr>
            <a:xfrm>
              <a:off x="5453650" y="2247725"/>
              <a:ext cx="2400" cy="25"/>
            </a:xfrm>
            <a:custGeom>
              <a:avLst/>
              <a:gdLst/>
              <a:ahLst/>
              <a:cxnLst/>
              <a:rect l="l" t="t" r="r" b="b"/>
              <a:pathLst>
                <a:path w="96" h="1" extrusionOk="0">
                  <a:moveTo>
                    <a:pt x="0" y="1"/>
                  </a:moveTo>
                  <a:lnTo>
                    <a:pt x="12" y="1"/>
                  </a:lnTo>
                  <a:lnTo>
                    <a:pt x="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82"/>
            <p:cNvSpPr/>
            <p:nvPr/>
          </p:nvSpPr>
          <p:spPr>
            <a:xfrm>
              <a:off x="5447100" y="2246250"/>
              <a:ext cx="3000" cy="1000"/>
            </a:xfrm>
            <a:custGeom>
              <a:avLst/>
              <a:gdLst/>
              <a:ahLst/>
              <a:cxnLst/>
              <a:rect l="l" t="t" r="r" b="b"/>
              <a:pathLst>
                <a:path w="120" h="40" extrusionOk="0">
                  <a:moveTo>
                    <a:pt x="0" y="0"/>
                  </a:moveTo>
                  <a:lnTo>
                    <a:pt x="24" y="24"/>
                  </a:lnTo>
                  <a:cubicBezTo>
                    <a:pt x="48" y="24"/>
                    <a:pt x="82" y="40"/>
                    <a:pt x="103" y="40"/>
                  </a:cubicBezTo>
                  <a:cubicBezTo>
                    <a:pt x="113" y="40"/>
                    <a:pt x="119" y="36"/>
                    <a:pt x="119" y="24"/>
                  </a:cubicBezTo>
                  <a:lnTo>
                    <a:pt x="119" y="24"/>
                  </a:lnTo>
                  <a:cubicBezTo>
                    <a:pt x="110" y="27"/>
                    <a:pt x="99" y="29"/>
                    <a:pt x="87" y="29"/>
                  </a:cubicBezTo>
                  <a:cubicBezTo>
                    <a:pt x="54" y="29"/>
                    <a:pt x="18" y="1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82"/>
            <p:cNvSpPr/>
            <p:nvPr/>
          </p:nvSpPr>
          <p:spPr>
            <a:xfrm>
              <a:off x="5425375" y="2259925"/>
              <a:ext cx="1200" cy="1225"/>
            </a:xfrm>
            <a:custGeom>
              <a:avLst/>
              <a:gdLst/>
              <a:ahLst/>
              <a:cxnLst/>
              <a:rect l="l" t="t" r="r" b="b"/>
              <a:pathLst>
                <a:path w="48" h="49" extrusionOk="0">
                  <a:moveTo>
                    <a:pt x="3" y="42"/>
                  </a:moveTo>
                  <a:cubicBezTo>
                    <a:pt x="1" y="44"/>
                    <a:pt x="0" y="46"/>
                    <a:pt x="0" y="48"/>
                  </a:cubicBezTo>
                  <a:lnTo>
                    <a:pt x="3" y="42"/>
                  </a:lnTo>
                  <a:close/>
                  <a:moveTo>
                    <a:pt x="24" y="1"/>
                  </a:moveTo>
                  <a:lnTo>
                    <a:pt x="3" y="42"/>
                  </a:lnTo>
                  <a:lnTo>
                    <a:pt x="3" y="42"/>
                  </a:lnTo>
                  <a:cubicBezTo>
                    <a:pt x="6" y="40"/>
                    <a:pt x="9" y="39"/>
                    <a:pt x="14" y="39"/>
                  </a:cubicBezTo>
                  <a:cubicBezTo>
                    <a:pt x="21" y="39"/>
                    <a:pt x="30" y="42"/>
                    <a:pt x="36" y="48"/>
                  </a:cubicBezTo>
                  <a:cubicBezTo>
                    <a:pt x="48" y="25"/>
                    <a:pt x="36" y="13"/>
                    <a:pt x="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82"/>
            <p:cNvSpPr/>
            <p:nvPr/>
          </p:nvSpPr>
          <p:spPr>
            <a:xfrm>
              <a:off x="5420600" y="2259575"/>
              <a:ext cx="4800" cy="1275"/>
            </a:xfrm>
            <a:custGeom>
              <a:avLst/>
              <a:gdLst/>
              <a:ahLst/>
              <a:cxnLst/>
              <a:rect l="l" t="t" r="r" b="b"/>
              <a:pathLst>
                <a:path w="192" h="51" extrusionOk="0">
                  <a:moveTo>
                    <a:pt x="84" y="3"/>
                  </a:moveTo>
                  <a:lnTo>
                    <a:pt x="60" y="15"/>
                  </a:lnTo>
                  <a:cubicBezTo>
                    <a:pt x="61" y="15"/>
                    <a:pt x="62" y="15"/>
                    <a:pt x="62" y="15"/>
                  </a:cubicBezTo>
                  <a:lnTo>
                    <a:pt x="62" y="15"/>
                  </a:lnTo>
                  <a:lnTo>
                    <a:pt x="84" y="3"/>
                  </a:lnTo>
                  <a:close/>
                  <a:moveTo>
                    <a:pt x="175" y="0"/>
                  </a:moveTo>
                  <a:cubicBezTo>
                    <a:pt x="147" y="0"/>
                    <a:pt x="115" y="17"/>
                    <a:pt x="81" y="17"/>
                  </a:cubicBezTo>
                  <a:cubicBezTo>
                    <a:pt x="75" y="17"/>
                    <a:pt x="69" y="17"/>
                    <a:pt x="62" y="15"/>
                  </a:cubicBezTo>
                  <a:lnTo>
                    <a:pt x="62" y="15"/>
                  </a:lnTo>
                  <a:lnTo>
                    <a:pt x="1" y="50"/>
                  </a:lnTo>
                  <a:cubicBezTo>
                    <a:pt x="96" y="50"/>
                    <a:pt x="108" y="15"/>
                    <a:pt x="191" y="3"/>
                  </a:cubicBezTo>
                  <a:cubicBezTo>
                    <a:pt x="186" y="1"/>
                    <a:pt x="181" y="0"/>
                    <a:pt x="1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82"/>
            <p:cNvSpPr/>
            <p:nvPr/>
          </p:nvSpPr>
          <p:spPr>
            <a:xfrm>
              <a:off x="5375850" y="2266475"/>
              <a:ext cx="6375" cy="4225"/>
            </a:xfrm>
            <a:custGeom>
              <a:avLst/>
              <a:gdLst/>
              <a:ahLst/>
              <a:cxnLst/>
              <a:rect l="l" t="t" r="r" b="b"/>
              <a:pathLst>
                <a:path w="255" h="169" extrusionOk="0">
                  <a:moveTo>
                    <a:pt x="255" y="1"/>
                  </a:moveTo>
                  <a:lnTo>
                    <a:pt x="255" y="1"/>
                  </a:lnTo>
                  <a:cubicBezTo>
                    <a:pt x="183" y="48"/>
                    <a:pt x="112" y="72"/>
                    <a:pt x="17" y="108"/>
                  </a:cubicBezTo>
                  <a:cubicBezTo>
                    <a:pt x="38" y="119"/>
                    <a:pt x="1" y="169"/>
                    <a:pt x="12" y="169"/>
                  </a:cubicBezTo>
                  <a:cubicBezTo>
                    <a:pt x="13" y="169"/>
                    <a:pt x="15" y="168"/>
                    <a:pt x="17" y="167"/>
                  </a:cubicBezTo>
                  <a:lnTo>
                    <a:pt x="112" y="96"/>
                  </a:lnTo>
                  <a:lnTo>
                    <a:pt x="112" y="132"/>
                  </a:lnTo>
                  <a:cubicBezTo>
                    <a:pt x="183" y="120"/>
                    <a:pt x="136" y="72"/>
                    <a:pt x="219" y="60"/>
                  </a:cubicBezTo>
                  <a:cubicBezTo>
                    <a:pt x="219" y="25"/>
                    <a:pt x="207" y="36"/>
                    <a:pt x="2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82"/>
            <p:cNvSpPr/>
            <p:nvPr/>
          </p:nvSpPr>
          <p:spPr>
            <a:xfrm>
              <a:off x="5290825" y="2334350"/>
              <a:ext cx="325" cy="25"/>
            </a:xfrm>
            <a:custGeom>
              <a:avLst/>
              <a:gdLst/>
              <a:ahLst/>
              <a:cxnLst/>
              <a:rect l="l" t="t" r="r" b="b"/>
              <a:pathLst>
                <a:path w="13" h="1" extrusionOk="0">
                  <a:moveTo>
                    <a:pt x="1" y="0"/>
                  </a:moveTo>
                  <a:cubicBezTo>
                    <a:pt x="13" y="0"/>
                    <a:pt x="13" y="0"/>
                    <a:pt x="13" y="0"/>
                  </a:cubicBezTo>
                  <a:cubicBezTo>
                    <a:pt x="13" y="0"/>
                    <a:pt x="13"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82"/>
            <p:cNvSpPr/>
            <p:nvPr/>
          </p:nvSpPr>
          <p:spPr>
            <a:xfrm>
              <a:off x="5289725" y="2334125"/>
              <a:ext cx="1125" cy="975"/>
            </a:xfrm>
            <a:custGeom>
              <a:avLst/>
              <a:gdLst/>
              <a:ahLst/>
              <a:cxnLst/>
              <a:rect l="l" t="t" r="r" b="b"/>
              <a:pathLst>
                <a:path w="45" h="39" extrusionOk="0">
                  <a:moveTo>
                    <a:pt x="31" y="0"/>
                  </a:moveTo>
                  <a:cubicBezTo>
                    <a:pt x="24" y="0"/>
                    <a:pt x="15" y="3"/>
                    <a:pt x="9" y="9"/>
                  </a:cubicBezTo>
                  <a:cubicBezTo>
                    <a:pt x="0" y="31"/>
                    <a:pt x="3" y="39"/>
                    <a:pt x="9" y="39"/>
                  </a:cubicBezTo>
                  <a:cubicBezTo>
                    <a:pt x="21" y="39"/>
                    <a:pt x="45" y="17"/>
                    <a:pt x="45" y="9"/>
                  </a:cubicBezTo>
                  <a:cubicBezTo>
                    <a:pt x="45" y="3"/>
                    <a:pt x="39" y="0"/>
                    <a:pt x="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82"/>
            <p:cNvSpPr/>
            <p:nvPr/>
          </p:nvSpPr>
          <p:spPr>
            <a:xfrm>
              <a:off x="5534025" y="2189500"/>
              <a:ext cx="450" cy="500"/>
            </a:xfrm>
            <a:custGeom>
              <a:avLst/>
              <a:gdLst/>
              <a:ahLst/>
              <a:cxnLst/>
              <a:rect l="l" t="t" r="r" b="b"/>
              <a:pathLst>
                <a:path w="18" h="20" extrusionOk="0">
                  <a:moveTo>
                    <a:pt x="16" y="1"/>
                  </a:moveTo>
                  <a:cubicBezTo>
                    <a:pt x="14" y="1"/>
                    <a:pt x="7" y="13"/>
                    <a:pt x="0" y="20"/>
                  </a:cubicBezTo>
                  <a:lnTo>
                    <a:pt x="12" y="20"/>
                  </a:lnTo>
                  <a:cubicBezTo>
                    <a:pt x="17" y="6"/>
                    <a:pt x="18" y="1"/>
                    <a:pt x="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82"/>
            <p:cNvSpPr/>
            <p:nvPr/>
          </p:nvSpPr>
          <p:spPr>
            <a:xfrm>
              <a:off x="5533725" y="2189675"/>
              <a:ext cx="300" cy="325"/>
            </a:xfrm>
            <a:custGeom>
              <a:avLst/>
              <a:gdLst/>
              <a:ahLst/>
              <a:cxnLst/>
              <a:rect l="l" t="t" r="r" b="b"/>
              <a:pathLst>
                <a:path w="12" h="13" extrusionOk="0">
                  <a:moveTo>
                    <a:pt x="0" y="1"/>
                  </a:moveTo>
                  <a:cubicBezTo>
                    <a:pt x="0" y="13"/>
                    <a:pt x="12" y="13"/>
                    <a:pt x="12" y="13"/>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82"/>
            <p:cNvSpPr/>
            <p:nvPr/>
          </p:nvSpPr>
          <p:spPr>
            <a:xfrm>
              <a:off x="5503650" y="2201300"/>
              <a:ext cx="25" cy="325"/>
            </a:xfrm>
            <a:custGeom>
              <a:avLst/>
              <a:gdLst/>
              <a:ahLst/>
              <a:cxnLst/>
              <a:rect l="l" t="t" r="r" b="b"/>
              <a:pathLst>
                <a:path w="1" h="13" extrusionOk="0">
                  <a:moveTo>
                    <a:pt x="1" y="0"/>
                  </a:moveTo>
                  <a:cubicBezTo>
                    <a:pt x="1" y="0"/>
                    <a:pt x="1" y="0"/>
                    <a:pt x="1" y="0"/>
                  </a:cubicBezTo>
                  <a:cubicBezTo>
                    <a:pt x="1" y="0"/>
                    <a:pt x="1" y="1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82"/>
            <p:cNvSpPr/>
            <p:nvPr/>
          </p:nvSpPr>
          <p:spPr>
            <a:xfrm>
              <a:off x="5496200" y="2204275"/>
              <a:ext cx="325" cy="325"/>
            </a:xfrm>
            <a:custGeom>
              <a:avLst/>
              <a:gdLst/>
              <a:ahLst/>
              <a:cxnLst/>
              <a:rect l="l" t="t" r="r" b="b"/>
              <a:pathLst>
                <a:path w="13" h="13" extrusionOk="0">
                  <a:moveTo>
                    <a:pt x="1" y="0"/>
                  </a:moveTo>
                  <a:cubicBezTo>
                    <a:pt x="1" y="12"/>
                    <a:pt x="13" y="12"/>
                    <a:pt x="13" y="12"/>
                  </a:cubicBezTo>
                  <a:cubicBezTo>
                    <a:pt x="13" y="12"/>
                    <a:pt x="13" y="1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82"/>
            <p:cNvSpPr/>
            <p:nvPr/>
          </p:nvSpPr>
          <p:spPr>
            <a:xfrm>
              <a:off x="5507525" y="2197725"/>
              <a:ext cx="625" cy="325"/>
            </a:xfrm>
            <a:custGeom>
              <a:avLst/>
              <a:gdLst/>
              <a:ahLst/>
              <a:cxnLst/>
              <a:rect l="l" t="t" r="r" b="b"/>
              <a:pathLst>
                <a:path w="25" h="13" extrusionOk="0">
                  <a:moveTo>
                    <a:pt x="0" y="0"/>
                  </a:moveTo>
                  <a:cubicBezTo>
                    <a:pt x="12" y="12"/>
                    <a:pt x="12" y="12"/>
                    <a:pt x="24" y="12"/>
                  </a:cubicBezTo>
                  <a:cubicBezTo>
                    <a:pt x="12" y="0"/>
                    <a:pt x="12"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82"/>
            <p:cNvSpPr/>
            <p:nvPr/>
          </p:nvSpPr>
          <p:spPr>
            <a:xfrm>
              <a:off x="5459600" y="2212600"/>
              <a:ext cx="325" cy="325"/>
            </a:xfrm>
            <a:custGeom>
              <a:avLst/>
              <a:gdLst/>
              <a:ahLst/>
              <a:cxnLst/>
              <a:rect l="l" t="t" r="r" b="b"/>
              <a:pathLst>
                <a:path w="13" h="13" extrusionOk="0">
                  <a:moveTo>
                    <a:pt x="12" y="13"/>
                  </a:moveTo>
                  <a:cubicBezTo>
                    <a:pt x="12" y="13"/>
                    <a:pt x="12" y="13"/>
                    <a:pt x="0" y="1"/>
                  </a:cubicBezTo>
                  <a:lnTo>
                    <a:pt x="0" y="1"/>
                  </a:lnTo>
                  <a:lnTo>
                    <a:pt x="12" y="1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82"/>
            <p:cNvSpPr/>
            <p:nvPr/>
          </p:nvSpPr>
          <p:spPr>
            <a:xfrm>
              <a:off x="5519725" y="2189100"/>
              <a:ext cx="25" cy="25"/>
            </a:xfrm>
            <a:custGeom>
              <a:avLst/>
              <a:gdLst/>
              <a:ahLst/>
              <a:cxnLst/>
              <a:rect l="l" t="t" r="r" b="b"/>
              <a:pathLst>
                <a:path w="1" h="1" extrusionOk="0">
                  <a:moveTo>
                    <a:pt x="1" y="0"/>
                  </a:moveTo>
                  <a:lnTo>
                    <a:pt x="1" y="0"/>
                  </a:lnTo>
                  <a:cubicBezTo>
                    <a:pt x="1" y="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82"/>
            <p:cNvSpPr/>
            <p:nvPr/>
          </p:nvSpPr>
          <p:spPr>
            <a:xfrm>
              <a:off x="5517950" y="2189100"/>
              <a:ext cx="25" cy="300"/>
            </a:xfrm>
            <a:custGeom>
              <a:avLst/>
              <a:gdLst/>
              <a:ahLst/>
              <a:cxnLst/>
              <a:rect l="l" t="t" r="r" b="b"/>
              <a:pathLst>
                <a:path w="1" h="12" extrusionOk="0">
                  <a:moveTo>
                    <a:pt x="0" y="12"/>
                  </a:moveTo>
                  <a:cubicBezTo>
                    <a:pt x="0" y="12"/>
                    <a:pt x="0" y="12"/>
                    <a:pt x="0" y="12"/>
                  </a:cubicBezTo>
                  <a:cubicBezTo>
                    <a:pt x="0" y="0"/>
                    <a:pt x="0" y="0"/>
                    <a:pt x="0" y="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82"/>
            <p:cNvSpPr/>
            <p:nvPr/>
          </p:nvSpPr>
          <p:spPr>
            <a:xfrm>
              <a:off x="5514075" y="2197425"/>
              <a:ext cx="325" cy="250"/>
            </a:xfrm>
            <a:custGeom>
              <a:avLst/>
              <a:gdLst/>
              <a:ahLst/>
              <a:cxnLst/>
              <a:rect l="l" t="t" r="r" b="b"/>
              <a:pathLst>
                <a:path w="13" h="10" extrusionOk="0">
                  <a:moveTo>
                    <a:pt x="0" y="0"/>
                  </a:moveTo>
                  <a:cubicBezTo>
                    <a:pt x="6" y="6"/>
                    <a:pt x="9" y="9"/>
                    <a:pt x="11" y="9"/>
                  </a:cubicBezTo>
                  <a:cubicBezTo>
                    <a:pt x="12" y="9"/>
                    <a:pt x="12" y="6"/>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82"/>
            <p:cNvSpPr/>
            <p:nvPr/>
          </p:nvSpPr>
          <p:spPr>
            <a:xfrm>
              <a:off x="5505150" y="2198900"/>
              <a:ext cx="25" cy="325"/>
            </a:xfrm>
            <a:custGeom>
              <a:avLst/>
              <a:gdLst/>
              <a:ahLst/>
              <a:cxnLst/>
              <a:rect l="l" t="t" r="r" b="b"/>
              <a:pathLst>
                <a:path w="1" h="13" extrusionOk="0">
                  <a:moveTo>
                    <a:pt x="0" y="13"/>
                  </a:moveTo>
                  <a:cubicBezTo>
                    <a:pt x="0" y="13"/>
                    <a:pt x="0" y="13"/>
                    <a:pt x="0" y="13"/>
                  </a:cubicBezTo>
                  <a:cubicBezTo>
                    <a:pt x="0" y="13"/>
                    <a:pt x="0" y="1"/>
                    <a:pt x="0" y="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82"/>
            <p:cNvSpPr/>
            <p:nvPr/>
          </p:nvSpPr>
          <p:spPr>
            <a:xfrm>
              <a:off x="5425675" y="2231950"/>
              <a:ext cx="900" cy="1225"/>
            </a:xfrm>
            <a:custGeom>
              <a:avLst/>
              <a:gdLst/>
              <a:ahLst/>
              <a:cxnLst/>
              <a:rect l="l" t="t" r="r" b="b"/>
              <a:pathLst>
                <a:path w="36" h="49" extrusionOk="0">
                  <a:moveTo>
                    <a:pt x="0" y="1"/>
                  </a:moveTo>
                  <a:cubicBezTo>
                    <a:pt x="0" y="1"/>
                    <a:pt x="0" y="12"/>
                    <a:pt x="0" y="24"/>
                  </a:cubicBezTo>
                  <a:lnTo>
                    <a:pt x="36" y="48"/>
                  </a:lnTo>
                  <a:cubicBezTo>
                    <a:pt x="36" y="36"/>
                    <a:pt x="33" y="36"/>
                    <a:pt x="28" y="36"/>
                  </a:cubicBezTo>
                  <a:cubicBezTo>
                    <a:pt x="24" y="36"/>
                    <a:pt x="18" y="36"/>
                    <a:pt x="12" y="24"/>
                  </a:cubicBezTo>
                  <a:cubicBezTo>
                    <a:pt x="12" y="20"/>
                    <a:pt x="13" y="19"/>
                    <a:pt x="16" y="19"/>
                  </a:cubicBezTo>
                  <a:cubicBezTo>
                    <a:pt x="20" y="19"/>
                    <a:pt x="28" y="24"/>
                    <a:pt x="36" y="24"/>
                  </a:cubicBezTo>
                  <a:cubicBezTo>
                    <a:pt x="29" y="11"/>
                    <a:pt x="25" y="7"/>
                    <a:pt x="21" y="7"/>
                  </a:cubicBezTo>
                  <a:cubicBezTo>
                    <a:pt x="15" y="7"/>
                    <a:pt x="12" y="18"/>
                    <a:pt x="8" y="18"/>
                  </a:cubicBezTo>
                  <a:cubicBezTo>
                    <a:pt x="6" y="18"/>
                    <a:pt x="3" y="1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82"/>
            <p:cNvSpPr/>
            <p:nvPr/>
          </p:nvSpPr>
          <p:spPr>
            <a:xfrm>
              <a:off x="5456025" y="2211700"/>
              <a:ext cx="1525" cy="2425"/>
            </a:xfrm>
            <a:custGeom>
              <a:avLst/>
              <a:gdLst/>
              <a:ahLst/>
              <a:cxnLst/>
              <a:rect l="l" t="t" r="r" b="b"/>
              <a:pathLst>
                <a:path w="61" h="97" extrusionOk="0">
                  <a:moveTo>
                    <a:pt x="1" y="1"/>
                  </a:moveTo>
                  <a:cubicBezTo>
                    <a:pt x="1" y="37"/>
                    <a:pt x="48" y="60"/>
                    <a:pt x="48" y="96"/>
                  </a:cubicBezTo>
                  <a:lnTo>
                    <a:pt x="60" y="96"/>
                  </a:lnTo>
                  <a:cubicBezTo>
                    <a:pt x="36" y="72"/>
                    <a:pt x="36" y="49"/>
                    <a:pt x="24" y="25"/>
                  </a:cubicBezTo>
                  <a:cubicBezTo>
                    <a:pt x="12" y="13"/>
                    <a:pt x="12"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82"/>
            <p:cNvSpPr/>
            <p:nvPr/>
          </p:nvSpPr>
          <p:spPr>
            <a:xfrm>
              <a:off x="5457525" y="2214100"/>
              <a:ext cx="600" cy="325"/>
            </a:xfrm>
            <a:custGeom>
              <a:avLst/>
              <a:gdLst/>
              <a:ahLst/>
              <a:cxnLst/>
              <a:rect l="l" t="t" r="r" b="b"/>
              <a:pathLst>
                <a:path w="24" h="13" extrusionOk="0">
                  <a:moveTo>
                    <a:pt x="0" y="0"/>
                  </a:moveTo>
                  <a:cubicBezTo>
                    <a:pt x="12" y="0"/>
                    <a:pt x="12" y="12"/>
                    <a:pt x="12" y="12"/>
                  </a:cubicBezTo>
                  <a:lnTo>
                    <a:pt x="24" y="12"/>
                  </a:lnTo>
                  <a:cubicBezTo>
                    <a:pt x="12" y="0"/>
                    <a:pt x="12"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82"/>
            <p:cNvSpPr/>
            <p:nvPr/>
          </p:nvSpPr>
          <p:spPr>
            <a:xfrm>
              <a:off x="5430725" y="2228375"/>
              <a:ext cx="325" cy="25"/>
            </a:xfrm>
            <a:custGeom>
              <a:avLst/>
              <a:gdLst/>
              <a:ahLst/>
              <a:cxnLst/>
              <a:rect l="l" t="t" r="r" b="b"/>
              <a:pathLst>
                <a:path w="13" h="1" extrusionOk="0">
                  <a:moveTo>
                    <a:pt x="1" y="1"/>
                  </a:moveTo>
                  <a:cubicBezTo>
                    <a:pt x="12" y="1"/>
                    <a:pt x="12" y="1"/>
                    <a:pt x="12" y="1"/>
                  </a:cubicBezTo>
                  <a:cubicBezTo>
                    <a:pt x="1" y="1"/>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82"/>
            <p:cNvSpPr/>
            <p:nvPr/>
          </p:nvSpPr>
          <p:spPr>
            <a:xfrm>
              <a:off x="5461075" y="2210825"/>
              <a:ext cx="325" cy="25"/>
            </a:xfrm>
            <a:custGeom>
              <a:avLst/>
              <a:gdLst/>
              <a:ahLst/>
              <a:cxnLst/>
              <a:rect l="l" t="t" r="r" b="b"/>
              <a:pathLst>
                <a:path w="13" h="1" extrusionOk="0">
                  <a:moveTo>
                    <a:pt x="1" y="0"/>
                  </a:moveTo>
                  <a:cubicBezTo>
                    <a:pt x="1" y="0"/>
                    <a:pt x="1" y="0"/>
                    <a:pt x="13" y="0"/>
                  </a:cubicBezTo>
                  <a:cubicBezTo>
                    <a:pt x="13" y="0"/>
                    <a:pt x="13" y="0"/>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82"/>
            <p:cNvSpPr/>
            <p:nvPr/>
          </p:nvSpPr>
          <p:spPr>
            <a:xfrm>
              <a:off x="5454550" y="2227550"/>
              <a:ext cx="600" cy="850"/>
            </a:xfrm>
            <a:custGeom>
              <a:avLst/>
              <a:gdLst/>
              <a:ahLst/>
              <a:cxnLst/>
              <a:rect l="l" t="t" r="r" b="b"/>
              <a:pathLst>
                <a:path w="24" h="34" extrusionOk="0">
                  <a:moveTo>
                    <a:pt x="12" y="0"/>
                  </a:moveTo>
                  <a:cubicBezTo>
                    <a:pt x="11" y="0"/>
                    <a:pt x="14" y="12"/>
                    <a:pt x="7" y="12"/>
                  </a:cubicBezTo>
                  <a:cubicBezTo>
                    <a:pt x="5" y="12"/>
                    <a:pt x="3" y="11"/>
                    <a:pt x="0" y="10"/>
                  </a:cubicBezTo>
                  <a:lnTo>
                    <a:pt x="0" y="10"/>
                  </a:lnTo>
                  <a:lnTo>
                    <a:pt x="12" y="34"/>
                  </a:lnTo>
                  <a:cubicBezTo>
                    <a:pt x="24" y="34"/>
                    <a:pt x="24" y="22"/>
                    <a:pt x="24" y="22"/>
                  </a:cubicBezTo>
                  <a:cubicBezTo>
                    <a:pt x="16" y="5"/>
                    <a:pt x="13"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82"/>
            <p:cNvSpPr/>
            <p:nvPr/>
          </p:nvSpPr>
          <p:spPr>
            <a:xfrm>
              <a:off x="5425375" y="2232550"/>
              <a:ext cx="325" cy="25"/>
            </a:xfrm>
            <a:custGeom>
              <a:avLst/>
              <a:gdLst/>
              <a:ahLst/>
              <a:cxnLst/>
              <a:rect l="l" t="t" r="r" b="b"/>
              <a:pathLst>
                <a:path w="13" h="1" extrusionOk="0">
                  <a:moveTo>
                    <a:pt x="0" y="0"/>
                  </a:moveTo>
                  <a:lnTo>
                    <a:pt x="12" y="0"/>
                  </a:lnTo>
                  <a:lnTo>
                    <a:pt x="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82"/>
            <p:cNvSpPr/>
            <p:nvPr/>
          </p:nvSpPr>
          <p:spPr>
            <a:xfrm>
              <a:off x="5459150" y="2212900"/>
              <a:ext cx="1075" cy="625"/>
            </a:xfrm>
            <a:custGeom>
              <a:avLst/>
              <a:gdLst/>
              <a:ahLst/>
              <a:cxnLst/>
              <a:rect l="l" t="t" r="r" b="b"/>
              <a:pathLst>
                <a:path w="43" h="25" extrusionOk="0">
                  <a:moveTo>
                    <a:pt x="30" y="1"/>
                  </a:moveTo>
                  <a:cubicBezTo>
                    <a:pt x="36" y="12"/>
                    <a:pt x="27" y="12"/>
                    <a:pt x="18" y="12"/>
                  </a:cubicBezTo>
                  <a:cubicBezTo>
                    <a:pt x="10" y="12"/>
                    <a:pt x="1" y="12"/>
                    <a:pt x="7" y="24"/>
                  </a:cubicBezTo>
                  <a:lnTo>
                    <a:pt x="42" y="12"/>
                  </a:lnTo>
                  <a:lnTo>
                    <a:pt x="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82"/>
            <p:cNvSpPr/>
            <p:nvPr/>
          </p:nvSpPr>
          <p:spPr>
            <a:xfrm>
              <a:off x="5528950" y="2191775"/>
              <a:ext cx="1525" cy="2400"/>
            </a:xfrm>
            <a:custGeom>
              <a:avLst/>
              <a:gdLst/>
              <a:ahLst/>
              <a:cxnLst/>
              <a:rect l="l" t="t" r="r" b="b"/>
              <a:pathLst>
                <a:path w="61" h="96" extrusionOk="0">
                  <a:moveTo>
                    <a:pt x="60" y="0"/>
                  </a:moveTo>
                  <a:cubicBezTo>
                    <a:pt x="36" y="36"/>
                    <a:pt x="24" y="24"/>
                    <a:pt x="1" y="36"/>
                  </a:cubicBezTo>
                  <a:lnTo>
                    <a:pt x="24" y="72"/>
                  </a:lnTo>
                  <a:lnTo>
                    <a:pt x="24" y="84"/>
                  </a:lnTo>
                  <a:lnTo>
                    <a:pt x="36" y="95"/>
                  </a:lnTo>
                  <a:cubicBezTo>
                    <a:pt x="60" y="72"/>
                    <a:pt x="60" y="36"/>
                    <a:pt x="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82"/>
            <p:cNvSpPr/>
            <p:nvPr/>
          </p:nvSpPr>
          <p:spPr>
            <a:xfrm>
              <a:off x="5521225" y="2185575"/>
              <a:ext cx="600" cy="850"/>
            </a:xfrm>
            <a:custGeom>
              <a:avLst/>
              <a:gdLst/>
              <a:ahLst/>
              <a:cxnLst/>
              <a:rect l="l" t="t" r="r" b="b"/>
              <a:pathLst>
                <a:path w="24" h="34" extrusionOk="0">
                  <a:moveTo>
                    <a:pt x="5" y="0"/>
                  </a:moveTo>
                  <a:cubicBezTo>
                    <a:pt x="2" y="0"/>
                    <a:pt x="0" y="3"/>
                    <a:pt x="0" y="10"/>
                  </a:cubicBezTo>
                  <a:lnTo>
                    <a:pt x="24" y="34"/>
                  </a:lnTo>
                  <a:cubicBezTo>
                    <a:pt x="24" y="17"/>
                    <a:pt x="12" y="0"/>
                    <a:pt x="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82"/>
            <p:cNvSpPr/>
            <p:nvPr/>
          </p:nvSpPr>
          <p:spPr>
            <a:xfrm>
              <a:off x="5524500" y="2193975"/>
              <a:ext cx="600" cy="1100"/>
            </a:xfrm>
            <a:custGeom>
              <a:avLst/>
              <a:gdLst/>
              <a:ahLst/>
              <a:cxnLst/>
              <a:rect l="l" t="t" r="r" b="b"/>
              <a:pathLst>
                <a:path w="24" h="44" extrusionOk="0">
                  <a:moveTo>
                    <a:pt x="11" y="0"/>
                  </a:moveTo>
                  <a:cubicBezTo>
                    <a:pt x="5" y="0"/>
                    <a:pt x="0" y="9"/>
                    <a:pt x="0" y="31"/>
                  </a:cubicBezTo>
                  <a:cubicBezTo>
                    <a:pt x="3" y="25"/>
                    <a:pt x="5" y="23"/>
                    <a:pt x="7" y="23"/>
                  </a:cubicBezTo>
                  <a:cubicBezTo>
                    <a:pt x="13" y="23"/>
                    <a:pt x="15" y="43"/>
                    <a:pt x="24" y="43"/>
                  </a:cubicBezTo>
                  <a:lnTo>
                    <a:pt x="24" y="7"/>
                  </a:lnTo>
                  <a:cubicBezTo>
                    <a:pt x="19" y="3"/>
                    <a:pt x="15" y="0"/>
                    <a:pt x="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82"/>
            <p:cNvSpPr/>
            <p:nvPr/>
          </p:nvSpPr>
          <p:spPr>
            <a:xfrm>
              <a:off x="5518825" y="2186125"/>
              <a:ext cx="775" cy="600"/>
            </a:xfrm>
            <a:custGeom>
              <a:avLst/>
              <a:gdLst/>
              <a:ahLst/>
              <a:cxnLst/>
              <a:rect l="l" t="t" r="r" b="b"/>
              <a:pathLst>
                <a:path w="31" h="24" extrusionOk="0">
                  <a:moveTo>
                    <a:pt x="25" y="0"/>
                  </a:moveTo>
                  <a:cubicBezTo>
                    <a:pt x="25" y="9"/>
                    <a:pt x="23" y="12"/>
                    <a:pt x="21" y="12"/>
                  </a:cubicBezTo>
                  <a:cubicBezTo>
                    <a:pt x="17" y="12"/>
                    <a:pt x="11" y="4"/>
                    <a:pt x="6" y="4"/>
                  </a:cubicBezTo>
                  <a:cubicBezTo>
                    <a:pt x="3" y="4"/>
                    <a:pt x="1" y="9"/>
                    <a:pt x="1" y="24"/>
                  </a:cubicBezTo>
                  <a:cubicBezTo>
                    <a:pt x="4" y="21"/>
                    <a:pt x="7" y="20"/>
                    <a:pt x="11" y="20"/>
                  </a:cubicBezTo>
                  <a:cubicBezTo>
                    <a:pt x="15" y="20"/>
                    <a:pt x="19" y="21"/>
                    <a:pt x="22" y="21"/>
                  </a:cubicBezTo>
                  <a:cubicBezTo>
                    <a:pt x="28" y="21"/>
                    <a:pt x="31" y="18"/>
                    <a:pt x="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82"/>
            <p:cNvSpPr/>
            <p:nvPr/>
          </p:nvSpPr>
          <p:spPr>
            <a:xfrm>
              <a:off x="5521500" y="2195900"/>
              <a:ext cx="925" cy="750"/>
            </a:xfrm>
            <a:custGeom>
              <a:avLst/>
              <a:gdLst/>
              <a:ahLst/>
              <a:cxnLst/>
              <a:rect l="l" t="t" r="r" b="b"/>
              <a:pathLst>
                <a:path w="37" h="30" extrusionOk="0">
                  <a:moveTo>
                    <a:pt x="6" y="0"/>
                  </a:moveTo>
                  <a:cubicBezTo>
                    <a:pt x="3" y="0"/>
                    <a:pt x="1" y="4"/>
                    <a:pt x="1" y="14"/>
                  </a:cubicBezTo>
                  <a:cubicBezTo>
                    <a:pt x="5" y="26"/>
                    <a:pt x="9" y="30"/>
                    <a:pt x="13" y="30"/>
                  </a:cubicBezTo>
                  <a:cubicBezTo>
                    <a:pt x="19" y="30"/>
                    <a:pt x="25" y="20"/>
                    <a:pt x="31" y="16"/>
                  </a:cubicBezTo>
                  <a:lnTo>
                    <a:pt x="31" y="16"/>
                  </a:lnTo>
                  <a:cubicBezTo>
                    <a:pt x="32" y="16"/>
                    <a:pt x="32" y="16"/>
                    <a:pt x="32" y="16"/>
                  </a:cubicBezTo>
                  <a:cubicBezTo>
                    <a:pt x="34" y="16"/>
                    <a:pt x="35" y="15"/>
                    <a:pt x="37" y="14"/>
                  </a:cubicBezTo>
                  <a:lnTo>
                    <a:pt x="37" y="14"/>
                  </a:lnTo>
                  <a:cubicBezTo>
                    <a:pt x="35" y="14"/>
                    <a:pt x="33" y="15"/>
                    <a:pt x="31" y="16"/>
                  </a:cubicBezTo>
                  <a:lnTo>
                    <a:pt x="31" y="16"/>
                  </a:lnTo>
                  <a:cubicBezTo>
                    <a:pt x="23" y="15"/>
                    <a:pt x="12"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82"/>
            <p:cNvSpPr/>
            <p:nvPr/>
          </p:nvSpPr>
          <p:spPr>
            <a:xfrm>
              <a:off x="5516450" y="2187000"/>
              <a:ext cx="1525" cy="2700"/>
            </a:xfrm>
            <a:custGeom>
              <a:avLst/>
              <a:gdLst/>
              <a:ahLst/>
              <a:cxnLst/>
              <a:rect l="l" t="t" r="r" b="b"/>
              <a:pathLst>
                <a:path w="61" h="108" extrusionOk="0">
                  <a:moveTo>
                    <a:pt x="12" y="1"/>
                  </a:moveTo>
                  <a:cubicBezTo>
                    <a:pt x="12" y="36"/>
                    <a:pt x="1" y="72"/>
                    <a:pt x="24" y="108"/>
                  </a:cubicBezTo>
                  <a:cubicBezTo>
                    <a:pt x="12" y="72"/>
                    <a:pt x="24" y="72"/>
                    <a:pt x="36" y="72"/>
                  </a:cubicBezTo>
                  <a:cubicBezTo>
                    <a:pt x="36" y="84"/>
                    <a:pt x="36" y="96"/>
                    <a:pt x="36" y="108"/>
                  </a:cubicBezTo>
                  <a:cubicBezTo>
                    <a:pt x="48" y="84"/>
                    <a:pt x="48" y="84"/>
                    <a:pt x="60" y="72"/>
                  </a:cubicBezTo>
                  <a:cubicBezTo>
                    <a:pt x="48" y="48"/>
                    <a:pt x="24" y="36"/>
                    <a:pt x="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82"/>
            <p:cNvSpPr/>
            <p:nvPr/>
          </p:nvSpPr>
          <p:spPr>
            <a:xfrm>
              <a:off x="5520800" y="2194925"/>
              <a:ext cx="1025" cy="2275"/>
            </a:xfrm>
            <a:custGeom>
              <a:avLst/>
              <a:gdLst/>
              <a:ahLst/>
              <a:cxnLst/>
              <a:rect l="l" t="t" r="r" b="b"/>
              <a:pathLst>
                <a:path w="41" h="91" extrusionOk="0">
                  <a:moveTo>
                    <a:pt x="2" y="0"/>
                  </a:moveTo>
                  <a:lnTo>
                    <a:pt x="2" y="0"/>
                  </a:lnTo>
                  <a:cubicBezTo>
                    <a:pt x="1" y="0"/>
                    <a:pt x="3" y="9"/>
                    <a:pt x="5" y="20"/>
                  </a:cubicBezTo>
                  <a:lnTo>
                    <a:pt x="5" y="20"/>
                  </a:lnTo>
                  <a:lnTo>
                    <a:pt x="5" y="5"/>
                  </a:lnTo>
                  <a:cubicBezTo>
                    <a:pt x="3" y="2"/>
                    <a:pt x="2" y="0"/>
                    <a:pt x="2" y="0"/>
                  </a:cubicBezTo>
                  <a:close/>
                  <a:moveTo>
                    <a:pt x="5" y="20"/>
                  </a:moveTo>
                  <a:lnTo>
                    <a:pt x="5" y="53"/>
                  </a:lnTo>
                  <a:cubicBezTo>
                    <a:pt x="6" y="52"/>
                    <a:pt x="7" y="51"/>
                    <a:pt x="8" y="51"/>
                  </a:cubicBezTo>
                  <a:lnTo>
                    <a:pt x="8" y="51"/>
                  </a:lnTo>
                  <a:cubicBezTo>
                    <a:pt x="7" y="52"/>
                    <a:pt x="6" y="53"/>
                    <a:pt x="5" y="53"/>
                  </a:cubicBezTo>
                  <a:cubicBezTo>
                    <a:pt x="15" y="63"/>
                    <a:pt x="26" y="91"/>
                    <a:pt x="36" y="91"/>
                  </a:cubicBezTo>
                  <a:cubicBezTo>
                    <a:pt x="38" y="91"/>
                    <a:pt x="39" y="90"/>
                    <a:pt x="41" y="89"/>
                  </a:cubicBezTo>
                  <a:cubicBezTo>
                    <a:pt x="31" y="69"/>
                    <a:pt x="21" y="50"/>
                    <a:pt x="12" y="50"/>
                  </a:cubicBezTo>
                  <a:cubicBezTo>
                    <a:pt x="10" y="50"/>
                    <a:pt x="9" y="50"/>
                    <a:pt x="8" y="51"/>
                  </a:cubicBezTo>
                  <a:lnTo>
                    <a:pt x="8" y="51"/>
                  </a:lnTo>
                  <a:cubicBezTo>
                    <a:pt x="10" y="46"/>
                    <a:pt x="8" y="32"/>
                    <a:pt x="5" y="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82"/>
            <p:cNvSpPr/>
            <p:nvPr/>
          </p:nvSpPr>
          <p:spPr>
            <a:xfrm>
              <a:off x="5514975" y="2186400"/>
              <a:ext cx="1200" cy="1825"/>
            </a:xfrm>
            <a:custGeom>
              <a:avLst/>
              <a:gdLst/>
              <a:ahLst/>
              <a:cxnLst/>
              <a:rect l="l" t="t" r="r" b="b"/>
              <a:pathLst>
                <a:path w="48" h="73" extrusionOk="0">
                  <a:moveTo>
                    <a:pt x="48" y="1"/>
                  </a:moveTo>
                  <a:cubicBezTo>
                    <a:pt x="24" y="13"/>
                    <a:pt x="0" y="37"/>
                    <a:pt x="0" y="60"/>
                  </a:cubicBezTo>
                  <a:lnTo>
                    <a:pt x="12" y="72"/>
                  </a:lnTo>
                  <a:cubicBezTo>
                    <a:pt x="24" y="37"/>
                    <a:pt x="48" y="49"/>
                    <a:pt x="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82"/>
            <p:cNvSpPr/>
            <p:nvPr/>
          </p:nvSpPr>
          <p:spPr>
            <a:xfrm>
              <a:off x="5519125" y="2194875"/>
              <a:ext cx="625" cy="1375"/>
            </a:xfrm>
            <a:custGeom>
              <a:avLst/>
              <a:gdLst/>
              <a:ahLst/>
              <a:cxnLst/>
              <a:rect l="l" t="t" r="r" b="b"/>
              <a:pathLst>
                <a:path w="25" h="55" extrusionOk="0">
                  <a:moveTo>
                    <a:pt x="6" y="0"/>
                  </a:moveTo>
                  <a:cubicBezTo>
                    <a:pt x="5" y="0"/>
                    <a:pt x="3" y="2"/>
                    <a:pt x="1" y="7"/>
                  </a:cubicBezTo>
                  <a:lnTo>
                    <a:pt x="1" y="55"/>
                  </a:lnTo>
                  <a:cubicBezTo>
                    <a:pt x="25" y="55"/>
                    <a:pt x="1" y="31"/>
                    <a:pt x="1" y="19"/>
                  </a:cubicBezTo>
                  <a:lnTo>
                    <a:pt x="1" y="19"/>
                  </a:lnTo>
                  <a:cubicBezTo>
                    <a:pt x="7" y="25"/>
                    <a:pt x="10" y="28"/>
                    <a:pt x="13" y="28"/>
                  </a:cubicBezTo>
                  <a:cubicBezTo>
                    <a:pt x="16" y="28"/>
                    <a:pt x="19" y="25"/>
                    <a:pt x="25" y="19"/>
                  </a:cubicBezTo>
                  <a:lnTo>
                    <a:pt x="25" y="19"/>
                  </a:lnTo>
                  <a:cubicBezTo>
                    <a:pt x="22" y="20"/>
                    <a:pt x="20" y="21"/>
                    <a:pt x="18" y="21"/>
                  </a:cubicBezTo>
                  <a:cubicBezTo>
                    <a:pt x="6" y="21"/>
                    <a:pt x="9"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82"/>
            <p:cNvSpPr/>
            <p:nvPr/>
          </p:nvSpPr>
          <p:spPr>
            <a:xfrm>
              <a:off x="5517650" y="2196525"/>
              <a:ext cx="1200" cy="1825"/>
            </a:xfrm>
            <a:custGeom>
              <a:avLst/>
              <a:gdLst/>
              <a:ahLst/>
              <a:cxnLst/>
              <a:rect l="l" t="t" r="r" b="b"/>
              <a:pathLst>
                <a:path w="48" h="73" extrusionOk="0">
                  <a:moveTo>
                    <a:pt x="12" y="1"/>
                  </a:moveTo>
                  <a:lnTo>
                    <a:pt x="0" y="25"/>
                  </a:lnTo>
                  <a:lnTo>
                    <a:pt x="24" y="72"/>
                  </a:lnTo>
                  <a:cubicBezTo>
                    <a:pt x="48" y="48"/>
                    <a:pt x="24" y="48"/>
                    <a:pt x="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82"/>
            <p:cNvSpPr/>
            <p:nvPr/>
          </p:nvSpPr>
          <p:spPr>
            <a:xfrm>
              <a:off x="5516750" y="2195650"/>
              <a:ext cx="625" cy="2100"/>
            </a:xfrm>
            <a:custGeom>
              <a:avLst/>
              <a:gdLst/>
              <a:ahLst/>
              <a:cxnLst/>
              <a:rect l="l" t="t" r="r" b="b"/>
              <a:pathLst>
                <a:path w="25" h="84" extrusionOk="0">
                  <a:moveTo>
                    <a:pt x="12" y="0"/>
                  </a:moveTo>
                  <a:lnTo>
                    <a:pt x="0" y="83"/>
                  </a:lnTo>
                  <a:cubicBezTo>
                    <a:pt x="12" y="48"/>
                    <a:pt x="12" y="48"/>
                    <a:pt x="24" y="12"/>
                  </a:cubicBezTo>
                  <a:lnTo>
                    <a:pt x="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82"/>
            <p:cNvSpPr/>
            <p:nvPr/>
          </p:nvSpPr>
          <p:spPr>
            <a:xfrm>
              <a:off x="5505825" y="2189875"/>
              <a:ext cx="625" cy="975"/>
            </a:xfrm>
            <a:custGeom>
              <a:avLst/>
              <a:gdLst/>
              <a:ahLst/>
              <a:cxnLst/>
              <a:rect l="l" t="t" r="r" b="b"/>
              <a:pathLst>
                <a:path w="25" h="39" extrusionOk="0">
                  <a:moveTo>
                    <a:pt x="1" y="0"/>
                  </a:moveTo>
                  <a:lnTo>
                    <a:pt x="1" y="0"/>
                  </a:lnTo>
                  <a:cubicBezTo>
                    <a:pt x="0" y="0"/>
                    <a:pt x="2" y="1"/>
                    <a:pt x="6" y="3"/>
                  </a:cubicBezTo>
                  <a:lnTo>
                    <a:pt x="6" y="3"/>
                  </a:lnTo>
                  <a:cubicBezTo>
                    <a:pt x="3" y="1"/>
                    <a:pt x="1" y="0"/>
                    <a:pt x="1" y="0"/>
                  </a:cubicBezTo>
                  <a:close/>
                  <a:moveTo>
                    <a:pt x="6" y="3"/>
                  </a:moveTo>
                  <a:cubicBezTo>
                    <a:pt x="7" y="4"/>
                    <a:pt x="8" y="5"/>
                    <a:pt x="9" y="6"/>
                  </a:cubicBezTo>
                  <a:lnTo>
                    <a:pt x="9" y="6"/>
                  </a:lnTo>
                  <a:cubicBezTo>
                    <a:pt x="9" y="5"/>
                    <a:pt x="9" y="5"/>
                    <a:pt x="9" y="5"/>
                  </a:cubicBezTo>
                  <a:cubicBezTo>
                    <a:pt x="8" y="4"/>
                    <a:pt x="7" y="4"/>
                    <a:pt x="6" y="3"/>
                  </a:cubicBezTo>
                  <a:close/>
                  <a:moveTo>
                    <a:pt x="9" y="6"/>
                  </a:moveTo>
                  <a:lnTo>
                    <a:pt x="9" y="6"/>
                  </a:lnTo>
                  <a:cubicBezTo>
                    <a:pt x="9" y="22"/>
                    <a:pt x="21" y="38"/>
                    <a:pt x="23" y="38"/>
                  </a:cubicBezTo>
                  <a:cubicBezTo>
                    <a:pt x="25" y="38"/>
                    <a:pt x="24" y="36"/>
                    <a:pt x="21" y="29"/>
                  </a:cubicBezTo>
                  <a:cubicBezTo>
                    <a:pt x="21" y="19"/>
                    <a:pt x="14" y="11"/>
                    <a:pt x="9" y="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82"/>
            <p:cNvSpPr/>
            <p:nvPr/>
          </p:nvSpPr>
          <p:spPr>
            <a:xfrm>
              <a:off x="5509000" y="2199150"/>
              <a:ext cx="1525" cy="1275"/>
            </a:xfrm>
            <a:custGeom>
              <a:avLst/>
              <a:gdLst/>
              <a:ahLst/>
              <a:cxnLst/>
              <a:rect l="l" t="t" r="r" b="b"/>
              <a:pathLst>
                <a:path w="61" h="51" extrusionOk="0">
                  <a:moveTo>
                    <a:pt x="43" y="1"/>
                  </a:moveTo>
                  <a:cubicBezTo>
                    <a:pt x="30" y="1"/>
                    <a:pt x="11" y="30"/>
                    <a:pt x="1" y="51"/>
                  </a:cubicBezTo>
                  <a:cubicBezTo>
                    <a:pt x="13" y="27"/>
                    <a:pt x="60" y="27"/>
                    <a:pt x="49" y="3"/>
                  </a:cubicBezTo>
                  <a:cubicBezTo>
                    <a:pt x="47" y="1"/>
                    <a:pt x="45" y="1"/>
                    <a:pt x="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82"/>
            <p:cNvSpPr/>
            <p:nvPr/>
          </p:nvSpPr>
          <p:spPr>
            <a:xfrm>
              <a:off x="5497100" y="2205450"/>
              <a:ext cx="875" cy="1525"/>
            </a:xfrm>
            <a:custGeom>
              <a:avLst/>
              <a:gdLst/>
              <a:ahLst/>
              <a:cxnLst/>
              <a:rect l="l" t="t" r="r" b="b"/>
              <a:pathLst>
                <a:path w="35" h="61" extrusionOk="0">
                  <a:moveTo>
                    <a:pt x="24" y="1"/>
                  </a:moveTo>
                  <a:cubicBezTo>
                    <a:pt x="24" y="25"/>
                    <a:pt x="13" y="25"/>
                    <a:pt x="1" y="60"/>
                  </a:cubicBezTo>
                  <a:cubicBezTo>
                    <a:pt x="13" y="49"/>
                    <a:pt x="24" y="60"/>
                    <a:pt x="13" y="37"/>
                  </a:cubicBezTo>
                  <a:lnTo>
                    <a:pt x="13" y="37"/>
                  </a:lnTo>
                  <a:cubicBezTo>
                    <a:pt x="15" y="39"/>
                    <a:pt x="17" y="40"/>
                    <a:pt x="19" y="40"/>
                  </a:cubicBezTo>
                  <a:cubicBezTo>
                    <a:pt x="28" y="40"/>
                    <a:pt x="34" y="20"/>
                    <a:pt x="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82"/>
            <p:cNvSpPr/>
            <p:nvPr/>
          </p:nvSpPr>
          <p:spPr>
            <a:xfrm>
              <a:off x="5494125" y="2206350"/>
              <a:ext cx="625" cy="925"/>
            </a:xfrm>
            <a:custGeom>
              <a:avLst/>
              <a:gdLst/>
              <a:ahLst/>
              <a:cxnLst/>
              <a:rect l="l" t="t" r="r" b="b"/>
              <a:pathLst>
                <a:path w="25" h="37" extrusionOk="0">
                  <a:moveTo>
                    <a:pt x="12" y="1"/>
                  </a:moveTo>
                  <a:cubicBezTo>
                    <a:pt x="12" y="1"/>
                    <a:pt x="1" y="24"/>
                    <a:pt x="12" y="36"/>
                  </a:cubicBezTo>
                  <a:cubicBezTo>
                    <a:pt x="12" y="24"/>
                    <a:pt x="24" y="24"/>
                    <a:pt x="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82"/>
            <p:cNvSpPr/>
            <p:nvPr/>
          </p:nvSpPr>
          <p:spPr>
            <a:xfrm>
              <a:off x="5468225" y="2201300"/>
              <a:ext cx="625" cy="900"/>
            </a:xfrm>
            <a:custGeom>
              <a:avLst/>
              <a:gdLst/>
              <a:ahLst/>
              <a:cxnLst/>
              <a:rect l="l" t="t" r="r" b="b"/>
              <a:pathLst>
                <a:path w="25" h="36" extrusionOk="0">
                  <a:moveTo>
                    <a:pt x="13" y="0"/>
                  </a:moveTo>
                  <a:cubicBezTo>
                    <a:pt x="1" y="0"/>
                    <a:pt x="1" y="12"/>
                    <a:pt x="13" y="36"/>
                  </a:cubicBezTo>
                  <a:cubicBezTo>
                    <a:pt x="25" y="24"/>
                    <a:pt x="13" y="12"/>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82"/>
            <p:cNvSpPr/>
            <p:nvPr/>
          </p:nvSpPr>
          <p:spPr>
            <a:xfrm>
              <a:off x="5467625" y="2201900"/>
              <a:ext cx="625" cy="600"/>
            </a:xfrm>
            <a:custGeom>
              <a:avLst/>
              <a:gdLst/>
              <a:ahLst/>
              <a:cxnLst/>
              <a:rect l="l" t="t" r="r" b="b"/>
              <a:pathLst>
                <a:path w="25" h="24" extrusionOk="0">
                  <a:moveTo>
                    <a:pt x="13" y="12"/>
                  </a:moveTo>
                  <a:lnTo>
                    <a:pt x="1" y="0"/>
                  </a:lnTo>
                  <a:lnTo>
                    <a:pt x="25" y="24"/>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82"/>
            <p:cNvSpPr/>
            <p:nvPr/>
          </p:nvSpPr>
          <p:spPr>
            <a:xfrm>
              <a:off x="5465550" y="2202175"/>
              <a:ext cx="325" cy="325"/>
            </a:xfrm>
            <a:custGeom>
              <a:avLst/>
              <a:gdLst/>
              <a:ahLst/>
              <a:cxnLst/>
              <a:rect l="l" t="t" r="r" b="b"/>
              <a:pathLst>
                <a:path w="13" h="13" extrusionOk="0">
                  <a:moveTo>
                    <a:pt x="12" y="1"/>
                  </a:moveTo>
                  <a:cubicBezTo>
                    <a:pt x="1" y="1"/>
                    <a:pt x="1" y="13"/>
                    <a:pt x="12" y="13"/>
                  </a:cubicBezTo>
                  <a:cubicBezTo>
                    <a:pt x="12" y="13"/>
                    <a:pt x="12" y="1"/>
                    <a:pt x="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82"/>
            <p:cNvSpPr/>
            <p:nvPr/>
          </p:nvSpPr>
          <p:spPr>
            <a:xfrm>
              <a:off x="5465850" y="2201900"/>
              <a:ext cx="325" cy="300"/>
            </a:xfrm>
            <a:custGeom>
              <a:avLst/>
              <a:gdLst/>
              <a:ahLst/>
              <a:cxnLst/>
              <a:rect l="l" t="t" r="r" b="b"/>
              <a:pathLst>
                <a:path w="13" h="12" extrusionOk="0">
                  <a:moveTo>
                    <a:pt x="0" y="0"/>
                  </a:moveTo>
                  <a:cubicBezTo>
                    <a:pt x="0" y="0"/>
                    <a:pt x="0" y="0"/>
                    <a:pt x="0" y="12"/>
                  </a:cubicBezTo>
                  <a:cubicBezTo>
                    <a:pt x="0" y="8"/>
                    <a:pt x="0" y="7"/>
                    <a:pt x="1" y="7"/>
                  </a:cubicBezTo>
                  <a:cubicBezTo>
                    <a:pt x="2" y="7"/>
                    <a:pt x="4" y="12"/>
                    <a:pt x="12" y="12"/>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82"/>
            <p:cNvSpPr/>
            <p:nvPr/>
          </p:nvSpPr>
          <p:spPr>
            <a:xfrm>
              <a:off x="5465250" y="2201900"/>
              <a:ext cx="925" cy="1800"/>
            </a:xfrm>
            <a:custGeom>
              <a:avLst/>
              <a:gdLst/>
              <a:ahLst/>
              <a:cxnLst/>
              <a:rect l="l" t="t" r="r" b="b"/>
              <a:pathLst>
                <a:path w="37" h="72" extrusionOk="0">
                  <a:moveTo>
                    <a:pt x="1" y="0"/>
                  </a:moveTo>
                  <a:lnTo>
                    <a:pt x="1" y="36"/>
                  </a:lnTo>
                  <a:lnTo>
                    <a:pt x="36" y="71"/>
                  </a:lnTo>
                  <a:cubicBezTo>
                    <a:pt x="36" y="36"/>
                    <a:pt x="1" y="6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82"/>
            <p:cNvSpPr/>
            <p:nvPr/>
          </p:nvSpPr>
          <p:spPr>
            <a:xfrm>
              <a:off x="5462275" y="2203675"/>
              <a:ext cx="2700" cy="3900"/>
            </a:xfrm>
            <a:custGeom>
              <a:avLst/>
              <a:gdLst/>
              <a:ahLst/>
              <a:cxnLst/>
              <a:rect l="l" t="t" r="r" b="b"/>
              <a:pathLst>
                <a:path w="108" h="156" extrusionOk="0">
                  <a:moveTo>
                    <a:pt x="72" y="0"/>
                  </a:moveTo>
                  <a:cubicBezTo>
                    <a:pt x="54" y="0"/>
                    <a:pt x="56" y="41"/>
                    <a:pt x="49" y="41"/>
                  </a:cubicBezTo>
                  <a:cubicBezTo>
                    <a:pt x="46" y="41"/>
                    <a:pt x="42" y="36"/>
                    <a:pt x="36" y="24"/>
                  </a:cubicBezTo>
                  <a:lnTo>
                    <a:pt x="36" y="24"/>
                  </a:lnTo>
                  <a:cubicBezTo>
                    <a:pt x="1" y="84"/>
                    <a:pt x="84" y="108"/>
                    <a:pt x="48" y="155"/>
                  </a:cubicBezTo>
                  <a:cubicBezTo>
                    <a:pt x="108" y="155"/>
                    <a:pt x="24" y="48"/>
                    <a:pt x="72" y="48"/>
                  </a:cubicBezTo>
                  <a:cubicBezTo>
                    <a:pt x="36" y="24"/>
                    <a:pt x="72" y="24"/>
                    <a:pt x="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82"/>
            <p:cNvSpPr/>
            <p:nvPr/>
          </p:nvSpPr>
          <p:spPr>
            <a:xfrm>
              <a:off x="5464650" y="2205300"/>
              <a:ext cx="725" cy="750"/>
            </a:xfrm>
            <a:custGeom>
              <a:avLst/>
              <a:gdLst/>
              <a:ahLst/>
              <a:cxnLst/>
              <a:rect l="l" t="t" r="r" b="b"/>
              <a:pathLst>
                <a:path w="29" h="30" extrusionOk="0">
                  <a:moveTo>
                    <a:pt x="8" y="1"/>
                  </a:moveTo>
                  <a:cubicBezTo>
                    <a:pt x="4" y="1"/>
                    <a:pt x="1" y="7"/>
                    <a:pt x="1" y="19"/>
                  </a:cubicBezTo>
                  <a:cubicBezTo>
                    <a:pt x="9" y="19"/>
                    <a:pt x="22" y="29"/>
                    <a:pt x="26" y="29"/>
                  </a:cubicBezTo>
                  <a:cubicBezTo>
                    <a:pt x="29" y="29"/>
                    <a:pt x="29" y="27"/>
                    <a:pt x="25" y="19"/>
                  </a:cubicBezTo>
                  <a:cubicBezTo>
                    <a:pt x="19" y="7"/>
                    <a:pt x="13" y="1"/>
                    <a:pt x="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82"/>
            <p:cNvSpPr/>
            <p:nvPr/>
          </p:nvSpPr>
          <p:spPr>
            <a:xfrm>
              <a:off x="5461975" y="2205175"/>
              <a:ext cx="325" cy="300"/>
            </a:xfrm>
            <a:custGeom>
              <a:avLst/>
              <a:gdLst/>
              <a:ahLst/>
              <a:cxnLst/>
              <a:rect l="l" t="t" r="r" b="b"/>
              <a:pathLst>
                <a:path w="13" h="12" extrusionOk="0">
                  <a:moveTo>
                    <a:pt x="1" y="0"/>
                  </a:moveTo>
                  <a:lnTo>
                    <a:pt x="1" y="12"/>
                  </a:lnTo>
                  <a:lnTo>
                    <a:pt x="13" y="12"/>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82"/>
            <p:cNvSpPr/>
            <p:nvPr/>
          </p:nvSpPr>
          <p:spPr>
            <a:xfrm>
              <a:off x="5460500" y="2204875"/>
              <a:ext cx="600" cy="900"/>
            </a:xfrm>
            <a:custGeom>
              <a:avLst/>
              <a:gdLst/>
              <a:ahLst/>
              <a:cxnLst/>
              <a:rect l="l" t="t" r="r" b="b"/>
              <a:pathLst>
                <a:path w="24" h="36" extrusionOk="0">
                  <a:moveTo>
                    <a:pt x="24" y="0"/>
                  </a:moveTo>
                  <a:cubicBezTo>
                    <a:pt x="24" y="12"/>
                    <a:pt x="0" y="24"/>
                    <a:pt x="24" y="36"/>
                  </a:cubicBezTo>
                  <a:lnTo>
                    <a:pt x="2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82"/>
            <p:cNvSpPr/>
            <p:nvPr/>
          </p:nvSpPr>
          <p:spPr>
            <a:xfrm>
              <a:off x="5458925" y="2205750"/>
              <a:ext cx="700" cy="1350"/>
            </a:xfrm>
            <a:custGeom>
              <a:avLst/>
              <a:gdLst/>
              <a:ahLst/>
              <a:cxnLst/>
              <a:rect l="l" t="t" r="r" b="b"/>
              <a:pathLst>
                <a:path w="28" h="54" extrusionOk="0">
                  <a:moveTo>
                    <a:pt x="4" y="1"/>
                  </a:moveTo>
                  <a:lnTo>
                    <a:pt x="4" y="1"/>
                  </a:lnTo>
                  <a:cubicBezTo>
                    <a:pt x="1" y="1"/>
                    <a:pt x="0" y="4"/>
                    <a:pt x="0" y="8"/>
                  </a:cubicBezTo>
                  <a:lnTo>
                    <a:pt x="0" y="8"/>
                  </a:lnTo>
                  <a:cubicBezTo>
                    <a:pt x="1" y="5"/>
                    <a:pt x="1" y="3"/>
                    <a:pt x="4" y="1"/>
                  </a:cubicBezTo>
                  <a:close/>
                  <a:moveTo>
                    <a:pt x="0" y="8"/>
                  </a:moveTo>
                  <a:lnTo>
                    <a:pt x="0" y="8"/>
                  </a:lnTo>
                  <a:cubicBezTo>
                    <a:pt x="0" y="9"/>
                    <a:pt x="0" y="10"/>
                    <a:pt x="1" y="12"/>
                  </a:cubicBezTo>
                  <a:lnTo>
                    <a:pt x="1" y="12"/>
                  </a:lnTo>
                  <a:cubicBezTo>
                    <a:pt x="1" y="10"/>
                    <a:pt x="0" y="9"/>
                    <a:pt x="0" y="8"/>
                  </a:cubicBezTo>
                  <a:close/>
                  <a:moveTo>
                    <a:pt x="1" y="12"/>
                  </a:moveTo>
                  <a:cubicBezTo>
                    <a:pt x="2" y="27"/>
                    <a:pt x="13" y="53"/>
                    <a:pt x="22" y="53"/>
                  </a:cubicBezTo>
                  <a:cubicBezTo>
                    <a:pt x="24" y="53"/>
                    <a:pt x="26" y="52"/>
                    <a:pt x="27" y="48"/>
                  </a:cubicBezTo>
                  <a:cubicBezTo>
                    <a:pt x="19" y="40"/>
                    <a:pt x="3" y="24"/>
                    <a:pt x="1" y="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82"/>
            <p:cNvSpPr/>
            <p:nvPr/>
          </p:nvSpPr>
          <p:spPr>
            <a:xfrm>
              <a:off x="5456625" y="2209925"/>
              <a:ext cx="625" cy="625"/>
            </a:xfrm>
            <a:custGeom>
              <a:avLst/>
              <a:gdLst/>
              <a:ahLst/>
              <a:cxnLst/>
              <a:rect l="l" t="t" r="r" b="b"/>
              <a:pathLst>
                <a:path w="25" h="25" extrusionOk="0">
                  <a:moveTo>
                    <a:pt x="12" y="1"/>
                  </a:moveTo>
                  <a:lnTo>
                    <a:pt x="0" y="24"/>
                  </a:lnTo>
                  <a:lnTo>
                    <a:pt x="12" y="24"/>
                  </a:lnTo>
                  <a:cubicBezTo>
                    <a:pt x="24" y="24"/>
                    <a:pt x="24" y="12"/>
                    <a:pt x="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82"/>
            <p:cNvSpPr/>
            <p:nvPr/>
          </p:nvSpPr>
          <p:spPr>
            <a:xfrm>
              <a:off x="5459600" y="2214100"/>
              <a:ext cx="925" cy="650"/>
            </a:xfrm>
            <a:custGeom>
              <a:avLst/>
              <a:gdLst/>
              <a:ahLst/>
              <a:cxnLst/>
              <a:rect l="l" t="t" r="r" b="b"/>
              <a:pathLst>
                <a:path w="37" h="26" extrusionOk="0">
                  <a:moveTo>
                    <a:pt x="36" y="0"/>
                  </a:moveTo>
                  <a:cubicBezTo>
                    <a:pt x="32" y="0"/>
                    <a:pt x="28" y="2"/>
                    <a:pt x="26" y="4"/>
                  </a:cubicBezTo>
                  <a:lnTo>
                    <a:pt x="26" y="4"/>
                  </a:lnTo>
                  <a:cubicBezTo>
                    <a:pt x="29" y="4"/>
                    <a:pt x="32" y="2"/>
                    <a:pt x="36" y="0"/>
                  </a:cubicBezTo>
                  <a:close/>
                  <a:moveTo>
                    <a:pt x="26" y="4"/>
                  </a:moveTo>
                  <a:cubicBezTo>
                    <a:pt x="20" y="6"/>
                    <a:pt x="17" y="6"/>
                    <a:pt x="14" y="6"/>
                  </a:cubicBezTo>
                  <a:cubicBezTo>
                    <a:pt x="9" y="6"/>
                    <a:pt x="6" y="6"/>
                    <a:pt x="0" y="12"/>
                  </a:cubicBezTo>
                  <a:cubicBezTo>
                    <a:pt x="7" y="22"/>
                    <a:pt x="11" y="25"/>
                    <a:pt x="13" y="25"/>
                  </a:cubicBezTo>
                  <a:cubicBezTo>
                    <a:pt x="19" y="25"/>
                    <a:pt x="19" y="12"/>
                    <a:pt x="26" y="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82"/>
            <p:cNvSpPr/>
            <p:nvPr/>
          </p:nvSpPr>
          <p:spPr>
            <a:xfrm>
              <a:off x="5455425" y="2209000"/>
              <a:ext cx="625" cy="650"/>
            </a:xfrm>
            <a:custGeom>
              <a:avLst/>
              <a:gdLst/>
              <a:ahLst/>
              <a:cxnLst/>
              <a:rect l="l" t="t" r="r" b="b"/>
              <a:pathLst>
                <a:path w="25" h="26" extrusionOk="0">
                  <a:moveTo>
                    <a:pt x="6" y="1"/>
                  </a:moveTo>
                  <a:cubicBezTo>
                    <a:pt x="1" y="1"/>
                    <a:pt x="1" y="11"/>
                    <a:pt x="1" y="26"/>
                  </a:cubicBezTo>
                  <a:cubicBezTo>
                    <a:pt x="1" y="14"/>
                    <a:pt x="4" y="11"/>
                    <a:pt x="8" y="11"/>
                  </a:cubicBezTo>
                  <a:cubicBezTo>
                    <a:pt x="13" y="11"/>
                    <a:pt x="19" y="14"/>
                    <a:pt x="25" y="14"/>
                  </a:cubicBezTo>
                  <a:cubicBezTo>
                    <a:pt x="15" y="5"/>
                    <a:pt x="10" y="1"/>
                    <a:pt x="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82"/>
            <p:cNvSpPr/>
            <p:nvPr/>
          </p:nvSpPr>
          <p:spPr>
            <a:xfrm>
              <a:off x="5453425" y="2209025"/>
              <a:ext cx="2025" cy="3300"/>
            </a:xfrm>
            <a:custGeom>
              <a:avLst/>
              <a:gdLst/>
              <a:ahLst/>
              <a:cxnLst/>
              <a:rect l="l" t="t" r="r" b="b"/>
              <a:pathLst>
                <a:path w="81" h="132" extrusionOk="0">
                  <a:moveTo>
                    <a:pt x="57" y="1"/>
                  </a:moveTo>
                  <a:cubicBezTo>
                    <a:pt x="35" y="1"/>
                    <a:pt x="75" y="43"/>
                    <a:pt x="61" y="58"/>
                  </a:cubicBezTo>
                  <a:lnTo>
                    <a:pt x="61" y="58"/>
                  </a:lnTo>
                  <a:cubicBezTo>
                    <a:pt x="64" y="58"/>
                    <a:pt x="71" y="62"/>
                    <a:pt x="81" y="72"/>
                  </a:cubicBezTo>
                  <a:lnTo>
                    <a:pt x="57" y="1"/>
                  </a:lnTo>
                  <a:close/>
                  <a:moveTo>
                    <a:pt x="18" y="20"/>
                  </a:moveTo>
                  <a:cubicBezTo>
                    <a:pt x="5" y="20"/>
                    <a:pt x="0" y="34"/>
                    <a:pt x="9" y="60"/>
                  </a:cubicBezTo>
                  <a:cubicBezTo>
                    <a:pt x="21" y="72"/>
                    <a:pt x="57" y="108"/>
                    <a:pt x="57" y="132"/>
                  </a:cubicBezTo>
                  <a:cubicBezTo>
                    <a:pt x="65" y="115"/>
                    <a:pt x="51" y="70"/>
                    <a:pt x="57" y="60"/>
                  </a:cubicBezTo>
                  <a:lnTo>
                    <a:pt x="57" y="60"/>
                  </a:lnTo>
                  <a:cubicBezTo>
                    <a:pt x="57" y="60"/>
                    <a:pt x="57" y="60"/>
                    <a:pt x="57" y="60"/>
                  </a:cubicBezTo>
                  <a:cubicBezTo>
                    <a:pt x="58" y="60"/>
                    <a:pt x="60" y="59"/>
                    <a:pt x="61" y="58"/>
                  </a:cubicBezTo>
                  <a:lnTo>
                    <a:pt x="61" y="58"/>
                  </a:lnTo>
                  <a:cubicBezTo>
                    <a:pt x="60" y="58"/>
                    <a:pt x="60" y="58"/>
                    <a:pt x="60" y="58"/>
                  </a:cubicBezTo>
                  <a:cubicBezTo>
                    <a:pt x="59" y="58"/>
                    <a:pt x="57" y="59"/>
                    <a:pt x="57" y="60"/>
                  </a:cubicBezTo>
                  <a:lnTo>
                    <a:pt x="57" y="60"/>
                  </a:lnTo>
                  <a:cubicBezTo>
                    <a:pt x="45" y="48"/>
                    <a:pt x="45" y="36"/>
                    <a:pt x="33" y="25"/>
                  </a:cubicBezTo>
                  <a:cubicBezTo>
                    <a:pt x="27" y="22"/>
                    <a:pt x="22" y="20"/>
                    <a:pt x="18" y="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82"/>
            <p:cNvSpPr/>
            <p:nvPr/>
          </p:nvSpPr>
          <p:spPr>
            <a:xfrm>
              <a:off x="5457525" y="2212600"/>
              <a:ext cx="925" cy="1375"/>
            </a:xfrm>
            <a:custGeom>
              <a:avLst/>
              <a:gdLst/>
              <a:ahLst/>
              <a:cxnLst/>
              <a:rect l="l" t="t" r="r" b="b"/>
              <a:pathLst>
                <a:path w="37" h="55" extrusionOk="0">
                  <a:moveTo>
                    <a:pt x="0" y="1"/>
                  </a:moveTo>
                  <a:cubicBezTo>
                    <a:pt x="12" y="24"/>
                    <a:pt x="12" y="24"/>
                    <a:pt x="12" y="36"/>
                  </a:cubicBezTo>
                  <a:cubicBezTo>
                    <a:pt x="22" y="50"/>
                    <a:pt x="27" y="55"/>
                    <a:pt x="30" y="55"/>
                  </a:cubicBezTo>
                  <a:cubicBezTo>
                    <a:pt x="36" y="55"/>
                    <a:pt x="24" y="21"/>
                    <a:pt x="24" y="13"/>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82"/>
            <p:cNvSpPr/>
            <p:nvPr/>
          </p:nvSpPr>
          <p:spPr>
            <a:xfrm>
              <a:off x="5451850" y="2213200"/>
              <a:ext cx="625" cy="625"/>
            </a:xfrm>
            <a:custGeom>
              <a:avLst/>
              <a:gdLst/>
              <a:ahLst/>
              <a:cxnLst/>
              <a:rect l="l" t="t" r="r" b="b"/>
              <a:pathLst>
                <a:path w="25" h="25" extrusionOk="0">
                  <a:moveTo>
                    <a:pt x="25" y="0"/>
                  </a:moveTo>
                  <a:lnTo>
                    <a:pt x="1" y="24"/>
                  </a:lnTo>
                  <a:lnTo>
                    <a:pt x="13" y="24"/>
                  </a:lnTo>
                  <a:lnTo>
                    <a:pt x="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82"/>
            <p:cNvSpPr/>
            <p:nvPr/>
          </p:nvSpPr>
          <p:spPr>
            <a:xfrm>
              <a:off x="5451275" y="2212600"/>
              <a:ext cx="300" cy="1225"/>
            </a:xfrm>
            <a:custGeom>
              <a:avLst/>
              <a:gdLst/>
              <a:ahLst/>
              <a:cxnLst/>
              <a:rect l="l" t="t" r="r" b="b"/>
              <a:pathLst>
                <a:path w="12" h="49" extrusionOk="0">
                  <a:moveTo>
                    <a:pt x="12" y="1"/>
                  </a:moveTo>
                  <a:lnTo>
                    <a:pt x="0" y="48"/>
                  </a:lnTo>
                  <a:lnTo>
                    <a:pt x="12" y="13"/>
                  </a:lnTo>
                  <a:lnTo>
                    <a:pt x="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82"/>
            <p:cNvSpPr/>
            <p:nvPr/>
          </p:nvSpPr>
          <p:spPr>
            <a:xfrm>
              <a:off x="5450675" y="2212600"/>
              <a:ext cx="325" cy="625"/>
            </a:xfrm>
            <a:custGeom>
              <a:avLst/>
              <a:gdLst/>
              <a:ahLst/>
              <a:cxnLst/>
              <a:rect l="l" t="t" r="r" b="b"/>
              <a:pathLst>
                <a:path w="13" h="25" extrusionOk="0">
                  <a:moveTo>
                    <a:pt x="12" y="1"/>
                  </a:moveTo>
                  <a:lnTo>
                    <a:pt x="0" y="24"/>
                  </a:lnTo>
                  <a:lnTo>
                    <a:pt x="12" y="24"/>
                  </a:lnTo>
                  <a:lnTo>
                    <a:pt x="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82"/>
            <p:cNvSpPr/>
            <p:nvPr/>
          </p:nvSpPr>
          <p:spPr>
            <a:xfrm>
              <a:off x="5449175" y="2213500"/>
              <a:ext cx="1275" cy="675"/>
            </a:xfrm>
            <a:custGeom>
              <a:avLst/>
              <a:gdLst/>
              <a:ahLst/>
              <a:cxnLst/>
              <a:rect l="l" t="t" r="r" b="b"/>
              <a:pathLst>
                <a:path w="51" h="27" extrusionOk="0">
                  <a:moveTo>
                    <a:pt x="36" y="0"/>
                  </a:moveTo>
                  <a:cubicBezTo>
                    <a:pt x="36" y="14"/>
                    <a:pt x="32" y="20"/>
                    <a:pt x="24" y="20"/>
                  </a:cubicBezTo>
                  <a:cubicBezTo>
                    <a:pt x="18" y="20"/>
                    <a:pt x="11" y="17"/>
                    <a:pt x="1" y="12"/>
                  </a:cubicBezTo>
                  <a:lnTo>
                    <a:pt x="1" y="12"/>
                  </a:lnTo>
                  <a:lnTo>
                    <a:pt x="25" y="24"/>
                  </a:lnTo>
                  <a:cubicBezTo>
                    <a:pt x="25" y="24"/>
                    <a:pt x="30" y="26"/>
                    <a:pt x="36" y="26"/>
                  </a:cubicBezTo>
                  <a:cubicBezTo>
                    <a:pt x="44" y="26"/>
                    <a:pt x="51" y="22"/>
                    <a:pt x="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82"/>
            <p:cNvSpPr/>
            <p:nvPr/>
          </p:nvSpPr>
          <p:spPr>
            <a:xfrm>
              <a:off x="5453650" y="2228675"/>
              <a:ext cx="925" cy="925"/>
            </a:xfrm>
            <a:custGeom>
              <a:avLst/>
              <a:gdLst/>
              <a:ahLst/>
              <a:cxnLst/>
              <a:rect l="l" t="t" r="r" b="b"/>
              <a:pathLst>
                <a:path w="37" h="37" extrusionOk="0">
                  <a:moveTo>
                    <a:pt x="0" y="1"/>
                  </a:moveTo>
                  <a:lnTo>
                    <a:pt x="24" y="36"/>
                  </a:lnTo>
                  <a:cubicBezTo>
                    <a:pt x="24" y="36"/>
                    <a:pt x="24" y="31"/>
                    <a:pt x="28" y="31"/>
                  </a:cubicBezTo>
                  <a:cubicBezTo>
                    <a:pt x="29" y="31"/>
                    <a:pt x="32" y="32"/>
                    <a:pt x="36" y="36"/>
                  </a:cubicBezTo>
                  <a:cubicBezTo>
                    <a:pt x="24" y="13"/>
                    <a:pt x="12"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82"/>
            <p:cNvSpPr/>
            <p:nvPr/>
          </p:nvSpPr>
          <p:spPr>
            <a:xfrm>
              <a:off x="5452750" y="2228325"/>
              <a:ext cx="925" cy="1575"/>
            </a:xfrm>
            <a:custGeom>
              <a:avLst/>
              <a:gdLst/>
              <a:ahLst/>
              <a:cxnLst/>
              <a:rect l="l" t="t" r="r" b="b"/>
              <a:pathLst>
                <a:path w="37" h="63" extrusionOk="0">
                  <a:moveTo>
                    <a:pt x="21" y="0"/>
                  </a:moveTo>
                  <a:lnTo>
                    <a:pt x="21" y="0"/>
                  </a:lnTo>
                  <a:cubicBezTo>
                    <a:pt x="15" y="0"/>
                    <a:pt x="23" y="27"/>
                    <a:pt x="13" y="27"/>
                  </a:cubicBezTo>
                  <a:lnTo>
                    <a:pt x="1" y="15"/>
                  </a:lnTo>
                  <a:lnTo>
                    <a:pt x="13" y="62"/>
                  </a:lnTo>
                  <a:cubicBezTo>
                    <a:pt x="36" y="50"/>
                    <a:pt x="13" y="27"/>
                    <a:pt x="24" y="3"/>
                  </a:cubicBezTo>
                  <a:cubicBezTo>
                    <a:pt x="23" y="1"/>
                    <a:pt x="21" y="0"/>
                    <a:pt x="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82"/>
            <p:cNvSpPr/>
            <p:nvPr/>
          </p:nvSpPr>
          <p:spPr>
            <a:xfrm>
              <a:off x="5442625" y="2233450"/>
              <a:ext cx="1650" cy="2150"/>
            </a:xfrm>
            <a:custGeom>
              <a:avLst/>
              <a:gdLst/>
              <a:ahLst/>
              <a:cxnLst/>
              <a:rect l="l" t="t" r="r" b="b"/>
              <a:pathLst>
                <a:path w="66" h="86" extrusionOk="0">
                  <a:moveTo>
                    <a:pt x="37" y="0"/>
                  </a:moveTo>
                  <a:cubicBezTo>
                    <a:pt x="37" y="24"/>
                    <a:pt x="13" y="36"/>
                    <a:pt x="1" y="48"/>
                  </a:cubicBezTo>
                  <a:cubicBezTo>
                    <a:pt x="21" y="58"/>
                    <a:pt x="24" y="86"/>
                    <a:pt x="25" y="86"/>
                  </a:cubicBezTo>
                  <a:cubicBezTo>
                    <a:pt x="25" y="86"/>
                    <a:pt x="25" y="85"/>
                    <a:pt x="25" y="83"/>
                  </a:cubicBezTo>
                  <a:lnTo>
                    <a:pt x="37" y="60"/>
                  </a:lnTo>
                  <a:lnTo>
                    <a:pt x="48" y="72"/>
                  </a:lnTo>
                  <a:cubicBezTo>
                    <a:pt x="51" y="73"/>
                    <a:pt x="53" y="73"/>
                    <a:pt x="54" y="73"/>
                  </a:cubicBezTo>
                  <a:cubicBezTo>
                    <a:pt x="65" y="73"/>
                    <a:pt x="39" y="36"/>
                    <a:pt x="60" y="36"/>
                  </a:cubicBezTo>
                  <a:cubicBezTo>
                    <a:pt x="37" y="12"/>
                    <a:pt x="37" y="24"/>
                    <a:pt x="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82"/>
            <p:cNvSpPr/>
            <p:nvPr/>
          </p:nvSpPr>
          <p:spPr>
            <a:xfrm>
              <a:off x="5524200" y="2151275"/>
              <a:ext cx="900" cy="25"/>
            </a:xfrm>
            <a:custGeom>
              <a:avLst/>
              <a:gdLst/>
              <a:ahLst/>
              <a:cxnLst/>
              <a:rect l="l" t="t" r="r" b="b"/>
              <a:pathLst>
                <a:path w="36" h="1" extrusionOk="0">
                  <a:moveTo>
                    <a:pt x="36" y="1"/>
                  </a:moveTo>
                  <a:cubicBezTo>
                    <a:pt x="0" y="1"/>
                    <a:pt x="24" y="1"/>
                    <a:pt x="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82"/>
            <p:cNvSpPr/>
            <p:nvPr/>
          </p:nvSpPr>
          <p:spPr>
            <a:xfrm>
              <a:off x="5524775" y="2151275"/>
              <a:ext cx="25" cy="25"/>
            </a:xfrm>
            <a:custGeom>
              <a:avLst/>
              <a:gdLst/>
              <a:ahLst/>
              <a:cxnLst/>
              <a:rect l="l" t="t" r="r" b="b"/>
              <a:pathLst>
                <a:path w="1" h="1" extrusionOk="0">
                  <a:moveTo>
                    <a:pt x="1" y="1"/>
                  </a:moveTo>
                  <a:lnTo>
                    <a:pt x="1" y="1"/>
                  </a:lnTo>
                  <a:cubicBezTo>
                    <a:pt x="1" y="1"/>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82"/>
            <p:cNvSpPr/>
            <p:nvPr/>
          </p:nvSpPr>
          <p:spPr>
            <a:xfrm>
              <a:off x="5522875" y="2151575"/>
              <a:ext cx="1625" cy="450"/>
            </a:xfrm>
            <a:custGeom>
              <a:avLst/>
              <a:gdLst/>
              <a:ahLst/>
              <a:cxnLst/>
              <a:rect l="l" t="t" r="r" b="b"/>
              <a:pathLst>
                <a:path w="65" h="18" extrusionOk="0">
                  <a:moveTo>
                    <a:pt x="17" y="1"/>
                  </a:moveTo>
                  <a:cubicBezTo>
                    <a:pt x="1" y="9"/>
                    <a:pt x="2" y="18"/>
                    <a:pt x="20" y="18"/>
                  </a:cubicBezTo>
                  <a:cubicBezTo>
                    <a:pt x="28" y="18"/>
                    <a:pt x="39" y="16"/>
                    <a:pt x="53" y="13"/>
                  </a:cubicBezTo>
                  <a:cubicBezTo>
                    <a:pt x="29" y="13"/>
                    <a:pt x="65" y="1"/>
                    <a:pt x="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82"/>
            <p:cNvSpPr/>
            <p:nvPr/>
          </p:nvSpPr>
          <p:spPr>
            <a:xfrm>
              <a:off x="5524500" y="2151575"/>
              <a:ext cx="900" cy="325"/>
            </a:xfrm>
            <a:custGeom>
              <a:avLst/>
              <a:gdLst/>
              <a:ahLst/>
              <a:cxnLst/>
              <a:rect l="l" t="t" r="r" b="b"/>
              <a:pathLst>
                <a:path w="36" h="13" extrusionOk="0">
                  <a:moveTo>
                    <a:pt x="24" y="1"/>
                  </a:moveTo>
                  <a:lnTo>
                    <a:pt x="0" y="13"/>
                  </a:lnTo>
                  <a:lnTo>
                    <a:pt x="36" y="13"/>
                  </a:lnTo>
                  <a:lnTo>
                    <a:pt x="2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82"/>
            <p:cNvSpPr/>
            <p:nvPr/>
          </p:nvSpPr>
          <p:spPr>
            <a:xfrm>
              <a:off x="5525375" y="2151575"/>
              <a:ext cx="625" cy="25"/>
            </a:xfrm>
            <a:custGeom>
              <a:avLst/>
              <a:gdLst/>
              <a:ahLst/>
              <a:cxnLst/>
              <a:rect l="l" t="t" r="r" b="b"/>
              <a:pathLst>
                <a:path w="25" h="1" extrusionOk="0">
                  <a:moveTo>
                    <a:pt x="13" y="1"/>
                  </a:moveTo>
                  <a:lnTo>
                    <a:pt x="1" y="1"/>
                  </a:lnTo>
                  <a:lnTo>
                    <a:pt x="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82"/>
            <p:cNvSpPr/>
            <p:nvPr/>
          </p:nvSpPr>
          <p:spPr>
            <a:xfrm>
              <a:off x="5522500" y="2152175"/>
              <a:ext cx="2900" cy="450"/>
            </a:xfrm>
            <a:custGeom>
              <a:avLst/>
              <a:gdLst/>
              <a:ahLst/>
              <a:cxnLst/>
              <a:rect l="l" t="t" r="r" b="b"/>
              <a:pathLst>
                <a:path w="116" h="18" extrusionOk="0">
                  <a:moveTo>
                    <a:pt x="56" y="1"/>
                  </a:moveTo>
                  <a:cubicBezTo>
                    <a:pt x="20" y="1"/>
                    <a:pt x="56" y="13"/>
                    <a:pt x="9" y="13"/>
                  </a:cubicBezTo>
                  <a:cubicBezTo>
                    <a:pt x="1" y="17"/>
                    <a:pt x="1" y="18"/>
                    <a:pt x="5" y="18"/>
                  </a:cubicBezTo>
                  <a:cubicBezTo>
                    <a:pt x="14" y="18"/>
                    <a:pt x="40" y="13"/>
                    <a:pt x="56" y="13"/>
                  </a:cubicBezTo>
                  <a:lnTo>
                    <a:pt x="44" y="13"/>
                  </a:lnTo>
                  <a:cubicBezTo>
                    <a:pt x="62" y="7"/>
                    <a:pt x="74" y="7"/>
                    <a:pt x="84" y="7"/>
                  </a:cubicBezTo>
                  <a:cubicBezTo>
                    <a:pt x="95" y="7"/>
                    <a:pt x="104" y="7"/>
                    <a:pt x="116" y="1"/>
                  </a:cubicBezTo>
                  <a:lnTo>
                    <a:pt x="116" y="1"/>
                  </a:lnTo>
                  <a:cubicBezTo>
                    <a:pt x="116" y="1"/>
                    <a:pt x="84" y="6"/>
                    <a:pt x="66" y="6"/>
                  </a:cubicBezTo>
                  <a:cubicBezTo>
                    <a:pt x="58" y="6"/>
                    <a:pt x="52" y="5"/>
                    <a:pt x="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82"/>
            <p:cNvSpPr/>
            <p:nvPr/>
          </p:nvSpPr>
          <p:spPr>
            <a:xfrm>
              <a:off x="5525975" y="2175100"/>
              <a:ext cx="625" cy="25"/>
            </a:xfrm>
            <a:custGeom>
              <a:avLst/>
              <a:gdLst/>
              <a:ahLst/>
              <a:cxnLst/>
              <a:rect l="l" t="t" r="r" b="b"/>
              <a:pathLst>
                <a:path w="25" h="1" extrusionOk="0">
                  <a:moveTo>
                    <a:pt x="24" y="0"/>
                  </a:moveTo>
                  <a:cubicBezTo>
                    <a:pt x="12" y="0"/>
                    <a:pt x="12" y="0"/>
                    <a:pt x="1" y="0"/>
                  </a:cubicBezTo>
                  <a:cubicBezTo>
                    <a:pt x="1" y="0"/>
                    <a:pt x="1" y="0"/>
                    <a:pt x="1" y="0"/>
                  </a:cubicBezTo>
                  <a:lnTo>
                    <a:pt x="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82"/>
            <p:cNvSpPr/>
            <p:nvPr/>
          </p:nvSpPr>
          <p:spPr>
            <a:xfrm>
              <a:off x="5522400" y="2154850"/>
              <a:ext cx="625" cy="325"/>
            </a:xfrm>
            <a:custGeom>
              <a:avLst/>
              <a:gdLst/>
              <a:ahLst/>
              <a:cxnLst/>
              <a:rect l="l" t="t" r="r" b="b"/>
              <a:pathLst>
                <a:path w="25" h="13" extrusionOk="0">
                  <a:moveTo>
                    <a:pt x="13" y="1"/>
                  </a:moveTo>
                  <a:cubicBezTo>
                    <a:pt x="1" y="13"/>
                    <a:pt x="13" y="13"/>
                    <a:pt x="13" y="13"/>
                  </a:cubicBezTo>
                  <a:cubicBezTo>
                    <a:pt x="24" y="13"/>
                    <a:pt x="24" y="1"/>
                    <a:pt x="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82"/>
            <p:cNvSpPr/>
            <p:nvPr/>
          </p:nvSpPr>
          <p:spPr>
            <a:xfrm>
              <a:off x="5522700" y="2155750"/>
              <a:ext cx="325" cy="25"/>
            </a:xfrm>
            <a:custGeom>
              <a:avLst/>
              <a:gdLst/>
              <a:ahLst/>
              <a:cxnLst/>
              <a:rect l="l" t="t" r="r" b="b"/>
              <a:pathLst>
                <a:path w="13" h="1" extrusionOk="0">
                  <a:moveTo>
                    <a:pt x="12" y="1"/>
                  </a:moveTo>
                  <a:cubicBezTo>
                    <a:pt x="12" y="1"/>
                    <a:pt x="12" y="1"/>
                    <a:pt x="12" y="1"/>
                  </a:cubicBezTo>
                  <a:cubicBezTo>
                    <a:pt x="1" y="1"/>
                    <a:pt x="1" y="1"/>
                    <a:pt x="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82"/>
            <p:cNvSpPr/>
            <p:nvPr/>
          </p:nvSpPr>
          <p:spPr>
            <a:xfrm>
              <a:off x="5522700" y="21563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82"/>
            <p:cNvSpPr/>
            <p:nvPr/>
          </p:nvSpPr>
          <p:spPr>
            <a:xfrm>
              <a:off x="5521600" y="2155150"/>
              <a:ext cx="2025" cy="325"/>
            </a:xfrm>
            <a:custGeom>
              <a:avLst/>
              <a:gdLst/>
              <a:ahLst/>
              <a:cxnLst/>
              <a:rect l="l" t="t" r="r" b="b"/>
              <a:pathLst>
                <a:path w="81" h="13" extrusionOk="0">
                  <a:moveTo>
                    <a:pt x="33" y="1"/>
                  </a:moveTo>
                  <a:cubicBezTo>
                    <a:pt x="9" y="5"/>
                    <a:pt x="1" y="6"/>
                    <a:pt x="1" y="6"/>
                  </a:cubicBezTo>
                  <a:cubicBezTo>
                    <a:pt x="2" y="6"/>
                    <a:pt x="37" y="1"/>
                    <a:pt x="45" y="1"/>
                  </a:cubicBezTo>
                  <a:close/>
                  <a:moveTo>
                    <a:pt x="45" y="1"/>
                  </a:moveTo>
                  <a:cubicBezTo>
                    <a:pt x="33" y="13"/>
                    <a:pt x="56" y="13"/>
                    <a:pt x="56" y="13"/>
                  </a:cubicBezTo>
                  <a:lnTo>
                    <a:pt x="80" y="13"/>
                  </a:lnTo>
                  <a:cubicBezTo>
                    <a:pt x="80" y="1"/>
                    <a:pt x="80" y="1"/>
                    <a:pt x="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82"/>
            <p:cNvSpPr/>
            <p:nvPr/>
          </p:nvSpPr>
          <p:spPr>
            <a:xfrm>
              <a:off x="5530150" y="2157250"/>
              <a:ext cx="325" cy="25"/>
            </a:xfrm>
            <a:custGeom>
              <a:avLst/>
              <a:gdLst/>
              <a:ahLst/>
              <a:cxnLst/>
              <a:rect l="l" t="t" r="r" b="b"/>
              <a:pathLst>
                <a:path w="13" h="1" extrusionOk="0">
                  <a:moveTo>
                    <a:pt x="12" y="0"/>
                  </a:moveTo>
                  <a:cubicBezTo>
                    <a:pt x="12" y="0"/>
                    <a:pt x="0" y="0"/>
                    <a:pt x="0" y="0"/>
                  </a:cubicBezTo>
                  <a:cubicBezTo>
                    <a:pt x="12" y="0"/>
                    <a:pt x="12"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82"/>
            <p:cNvSpPr/>
            <p:nvPr/>
          </p:nvSpPr>
          <p:spPr>
            <a:xfrm>
              <a:off x="5521225" y="2187000"/>
              <a:ext cx="1200" cy="325"/>
            </a:xfrm>
            <a:custGeom>
              <a:avLst/>
              <a:gdLst/>
              <a:ahLst/>
              <a:cxnLst/>
              <a:rect l="l" t="t" r="r" b="b"/>
              <a:pathLst>
                <a:path w="48" h="13" extrusionOk="0">
                  <a:moveTo>
                    <a:pt x="48" y="1"/>
                  </a:moveTo>
                  <a:cubicBezTo>
                    <a:pt x="0" y="13"/>
                    <a:pt x="48" y="13"/>
                    <a:pt x="0" y="13"/>
                  </a:cubicBezTo>
                  <a:lnTo>
                    <a:pt x="36" y="13"/>
                  </a:lnTo>
                  <a:cubicBezTo>
                    <a:pt x="24" y="13"/>
                    <a:pt x="48" y="13"/>
                    <a:pt x="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82"/>
            <p:cNvSpPr/>
            <p:nvPr/>
          </p:nvSpPr>
          <p:spPr>
            <a:xfrm>
              <a:off x="5523300" y="2176000"/>
              <a:ext cx="3000" cy="325"/>
            </a:xfrm>
            <a:custGeom>
              <a:avLst/>
              <a:gdLst/>
              <a:ahLst/>
              <a:cxnLst/>
              <a:rect l="l" t="t" r="r" b="b"/>
              <a:pathLst>
                <a:path w="120" h="13" extrusionOk="0">
                  <a:moveTo>
                    <a:pt x="36" y="0"/>
                  </a:moveTo>
                  <a:cubicBezTo>
                    <a:pt x="17" y="10"/>
                    <a:pt x="13" y="12"/>
                    <a:pt x="7" y="12"/>
                  </a:cubicBezTo>
                  <a:lnTo>
                    <a:pt x="7" y="12"/>
                  </a:lnTo>
                  <a:cubicBezTo>
                    <a:pt x="42" y="11"/>
                    <a:pt x="86" y="0"/>
                    <a:pt x="119" y="0"/>
                  </a:cubicBezTo>
                  <a:close/>
                  <a:moveTo>
                    <a:pt x="7" y="12"/>
                  </a:moveTo>
                  <a:cubicBezTo>
                    <a:pt x="5" y="12"/>
                    <a:pt x="2" y="12"/>
                    <a:pt x="0" y="12"/>
                  </a:cubicBezTo>
                  <a:cubicBezTo>
                    <a:pt x="3" y="12"/>
                    <a:pt x="5" y="12"/>
                    <a:pt x="7" y="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82"/>
            <p:cNvSpPr/>
            <p:nvPr/>
          </p:nvSpPr>
          <p:spPr>
            <a:xfrm>
              <a:off x="5526275" y="2175700"/>
              <a:ext cx="325" cy="325"/>
            </a:xfrm>
            <a:custGeom>
              <a:avLst/>
              <a:gdLst/>
              <a:ahLst/>
              <a:cxnLst/>
              <a:rect l="l" t="t" r="r" b="b"/>
              <a:pathLst>
                <a:path w="13" h="13" extrusionOk="0">
                  <a:moveTo>
                    <a:pt x="12" y="0"/>
                  </a:moveTo>
                  <a:cubicBezTo>
                    <a:pt x="12" y="12"/>
                    <a:pt x="0" y="12"/>
                    <a:pt x="0" y="12"/>
                  </a:cubicBezTo>
                  <a:lnTo>
                    <a:pt x="12" y="12"/>
                  </a:lnTo>
                  <a:cubicBezTo>
                    <a:pt x="12" y="12"/>
                    <a:pt x="12" y="12"/>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82"/>
            <p:cNvSpPr/>
            <p:nvPr/>
          </p:nvSpPr>
          <p:spPr>
            <a:xfrm>
              <a:off x="5522100" y="2185225"/>
              <a:ext cx="325" cy="325"/>
            </a:xfrm>
            <a:custGeom>
              <a:avLst/>
              <a:gdLst/>
              <a:ahLst/>
              <a:cxnLst/>
              <a:rect l="l" t="t" r="r" b="b"/>
              <a:pathLst>
                <a:path w="13" h="13" extrusionOk="0">
                  <a:moveTo>
                    <a:pt x="13" y="0"/>
                  </a:moveTo>
                  <a:cubicBezTo>
                    <a:pt x="1" y="12"/>
                    <a:pt x="1" y="12"/>
                    <a:pt x="13" y="12"/>
                  </a:cubicBezTo>
                  <a:cubicBezTo>
                    <a:pt x="13" y="12"/>
                    <a:pt x="13" y="0"/>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82"/>
            <p:cNvSpPr/>
            <p:nvPr/>
          </p:nvSpPr>
          <p:spPr>
            <a:xfrm>
              <a:off x="5525075" y="2174500"/>
              <a:ext cx="325" cy="325"/>
            </a:xfrm>
            <a:custGeom>
              <a:avLst/>
              <a:gdLst/>
              <a:ahLst/>
              <a:cxnLst/>
              <a:rect l="l" t="t" r="r" b="b"/>
              <a:pathLst>
                <a:path w="13" h="13" extrusionOk="0">
                  <a:moveTo>
                    <a:pt x="13" y="1"/>
                  </a:moveTo>
                  <a:cubicBezTo>
                    <a:pt x="13" y="1"/>
                    <a:pt x="1" y="1"/>
                    <a:pt x="1" y="13"/>
                  </a:cubicBezTo>
                  <a:lnTo>
                    <a:pt x="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82"/>
            <p:cNvSpPr/>
            <p:nvPr/>
          </p:nvSpPr>
          <p:spPr>
            <a:xfrm>
              <a:off x="5535200" y="2177775"/>
              <a:ext cx="1825" cy="325"/>
            </a:xfrm>
            <a:custGeom>
              <a:avLst/>
              <a:gdLst/>
              <a:ahLst/>
              <a:cxnLst/>
              <a:rect l="l" t="t" r="r" b="b"/>
              <a:pathLst>
                <a:path w="73" h="13" extrusionOk="0">
                  <a:moveTo>
                    <a:pt x="60" y="1"/>
                  </a:moveTo>
                  <a:cubicBezTo>
                    <a:pt x="1" y="1"/>
                    <a:pt x="60" y="1"/>
                    <a:pt x="36" y="13"/>
                  </a:cubicBezTo>
                  <a:lnTo>
                    <a:pt x="60" y="13"/>
                  </a:lnTo>
                  <a:cubicBezTo>
                    <a:pt x="72" y="1"/>
                    <a:pt x="60" y="1"/>
                    <a:pt x="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82"/>
            <p:cNvSpPr/>
            <p:nvPr/>
          </p:nvSpPr>
          <p:spPr>
            <a:xfrm>
              <a:off x="5521500" y="2187300"/>
              <a:ext cx="325" cy="25"/>
            </a:xfrm>
            <a:custGeom>
              <a:avLst/>
              <a:gdLst/>
              <a:ahLst/>
              <a:cxnLst/>
              <a:rect l="l" t="t" r="r" b="b"/>
              <a:pathLst>
                <a:path w="13" h="1" extrusionOk="0">
                  <a:moveTo>
                    <a:pt x="1" y="1"/>
                  </a:moveTo>
                  <a:cubicBezTo>
                    <a:pt x="1" y="1"/>
                    <a:pt x="13" y="1"/>
                    <a:pt x="13" y="1"/>
                  </a:cubicBezTo>
                  <a:cubicBezTo>
                    <a:pt x="13" y="1"/>
                    <a:pt x="13" y="1"/>
                    <a:pt x="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82"/>
            <p:cNvSpPr/>
            <p:nvPr/>
          </p:nvSpPr>
          <p:spPr>
            <a:xfrm>
              <a:off x="5525975" y="2175100"/>
              <a:ext cx="1225" cy="325"/>
            </a:xfrm>
            <a:custGeom>
              <a:avLst/>
              <a:gdLst/>
              <a:ahLst/>
              <a:cxnLst/>
              <a:rect l="l" t="t" r="r" b="b"/>
              <a:pathLst>
                <a:path w="49" h="13" extrusionOk="0">
                  <a:moveTo>
                    <a:pt x="24" y="0"/>
                  </a:moveTo>
                  <a:cubicBezTo>
                    <a:pt x="48" y="0"/>
                    <a:pt x="1" y="12"/>
                    <a:pt x="24" y="12"/>
                  </a:cubicBezTo>
                  <a:lnTo>
                    <a:pt x="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82"/>
            <p:cNvSpPr/>
            <p:nvPr/>
          </p:nvSpPr>
          <p:spPr>
            <a:xfrm>
              <a:off x="5526575" y="2152175"/>
              <a:ext cx="2400" cy="625"/>
            </a:xfrm>
            <a:custGeom>
              <a:avLst/>
              <a:gdLst/>
              <a:ahLst/>
              <a:cxnLst/>
              <a:rect l="l" t="t" r="r" b="b"/>
              <a:pathLst>
                <a:path w="96" h="25" extrusionOk="0">
                  <a:moveTo>
                    <a:pt x="0" y="1"/>
                  </a:moveTo>
                  <a:cubicBezTo>
                    <a:pt x="36" y="1"/>
                    <a:pt x="24" y="13"/>
                    <a:pt x="36" y="25"/>
                  </a:cubicBezTo>
                  <a:lnTo>
                    <a:pt x="60" y="13"/>
                  </a:lnTo>
                  <a:lnTo>
                    <a:pt x="72" y="13"/>
                  </a:lnTo>
                  <a:lnTo>
                    <a:pt x="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82"/>
            <p:cNvSpPr/>
            <p:nvPr/>
          </p:nvSpPr>
          <p:spPr>
            <a:xfrm>
              <a:off x="5521225" y="2153075"/>
              <a:ext cx="900" cy="325"/>
            </a:xfrm>
            <a:custGeom>
              <a:avLst/>
              <a:gdLst/>
              <a:ahLst/>
              <a:cxnLst/>
              <a:rect l="l" t="t" r="r" b="b"/>
              <a:pathLst>
                <a:path w="36" h="13" extrusionOk="0">
                  <a:moveTo>
                    <a:pt x="36" y="0"/>
                  </a:moveTo>
                  <a:cubicBezTo>
                    <a:pt x="36" y="0"/>
                    <a:pt x="12" y="12"/>
                    <a:pt x="0" y="12"/>
                  </a:cubicBezTo>
                  <a:lnTo>
                    <a:pt x="24" y="12"/>
                  </a:lnTo>
                  <a:lnTo>
                    <a:pt x="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82"/>
            <p:cNvSpPr/>
            <p:nvPr/>
          </p:nvSpPr>
          <p:spPr>
            <a:xfrm>
              <a:off x="5519125" y="2155450"/>
              <a:ext cx="1225" cy="325"/>
            </a:xfrm>
            <a:custGeom>
              <a:avLst/>
              <a:gdLst/>
              <a:ahLst/>
              <a:cxnLst/>
              <a:rect l="l" t="t" r="r" b="b"/>
              <a:pathLst>
                <a:path w="49" h="13" extrusionOk="0">
                  <a:moveTo>
                    <a:pt x="48" y="1"/>
                  </a:moveTo>
                  <a:cubicBezTo>
                    <a:pt x="25" y="1"/>
                    <a:pt x="1" y="13"/>
                    <a:pt x="36" y="13"/>
                  </a:cubicBezTo>
                  <a:lnTo>
                    <a:pt x="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82"/>
            <p:cNvSpPr/>
            <p:nvPr/>
          </p:nvSpPr>
          <p:spPr>
            <a:xfrm>
              <a:off x="5528050" y="2153675"/>
              <a:ext cx="1225" cy="325"/>
            </a:xfrm>
            <a:custGeom>
              <a:avLst/>
              <a:gdLst/>
              <a:ahLst/>
              <a:cxnLst/>
              <a:rect l="l" t="t" r="r" b="b"/>
              <a:pathLst>
                <a:path w="49" h="13" extrusionOk="0">
                  <a:moveTo>
                    <a:pt x="25" y="0"/>
                  </a:moveTo>
                  <a:cubicBezTo>
                    <a:pt x="1" y="12"/>
                    <a:pt x="13" y="12"/>
                    <a:pt x="37" y="12"/>
                  </a:cubicBezTo>
                  <a:cubicBezTo>
                    <a:pt x="13" y="12"/>
                    <a:pt x="49" y="12"/>
                    <a:pt x="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82"/>
            <p:cNvSpPr/>
            <p:nvPr/>
          </p:nvSpPr>
          <p:spPr>
            <a:xfrm>
              <a:off x="5519425" y="2156050"/>
              <a:ext cx="1525" cy="325"/>
            </a:xfrm>
            <a:custGeom>
              <a:avLst/>
              <a:gdLst/>
              <a:ahLst/>
              <a:cxnLst/>
              <a:rect l="l" t="t" r="r" b="b"/>
              <a:pathLst>
                <a:path w="61" h="13" extrusionOk="0">
                  <a:moveTo>
                    <a:pt x="13" y="0"/>
                  </a:moveTo>
                  <a:cubicBezTo>
                    <a:pt x="60" y="0"/>
                    <a:pt x="1" y="12"/>
                    <a:pt x="36" y="12"/>
                  </a:cubicBezTo>
                  <a:cubicBezTo>
                    <a:pt x="24" y="12"/>
                    <a:pt x="60" y="0"/>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82"/>
            <p:cNvSpPr/>
            <p:nvPr/>
          </p:nvSpPr>
          <p:spPr>
            <a:xfrm>
              <a:off x="5529325" y="2154550"/>
              <a:ext cx="1475" cy="325"/>
            </a:xfrm>
            <a:custGeom>
              <a:avLst/>
              <a:gdLst/>
              <a:ahLst/>
              <a:cxnLst/>
              <a:rect l="l" t="t" r="r" b="b"/>
              <a:pathLst>
                <a:path w="59" h="13" extrusionOk="0">
                  <a:moveTo>
                    <a:pt x="45" y="1"/>
                  </a:moveTo>
                  <a:cubicBezTo>
                    <a:pt x="42" y="1"/>
                    <a:pt x="42" y="1"/>
                    <a:pt x="44" y="1"/>
                  </a:cubicBezTo>
                  <a:lnTo>
                    <a:pt x="44" y="1"/>
                  </a:lnTo>
                  <a:cubicBezTo>
                    <a:pt x="45" y="1"/>
                    <a:pt x="45" y="1"/>
                    <a:pt x="45" y="1"/>
                  </a:cubicBezTo>
                  <a:close/>
                  <a:moveTo>
                    <a:pt x="44" y="1"/>
                  </a:moveTo>
                  <a:lnTo>
                    <a:pt x="44" y="1"/>
                  </a:lnTo>
                  <a:cubicBezTo>
                    <a:pt x="37" y="3"/>
                    <a:pt x="1" y="13"/>
                    <a:pt x="33" y="13"/>
                  </a:cubicBezTo>
                  <a:cubicBezTo>
                    <a:pt x="58" y="4"/>
                    <a:pt x="48" y="2"/>
                    <a:pt x="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82"/>
            <p:cNvSpPr/>
            <p:nvPr/>
          </p:nvSpPr>
          <p:spPr>
            <a:xfrm>
              <a:off x="5520625" y="2156350"/>
              <a:ext cx="2700" cy="625"/>
            </a:xfrm>
            <a:custGeom>
              <a:avLst/>
              <a:gdLst/>
              <a:ahLst/>
              <a:cxnLst/>
              <a:rect l="l" t="t" r="r" b="b"/>
              <a:pathLst>
                <a:path w="108" h="25" extrusionOk="0">
                  <a:moveTo>
                    <a:pt x="72" y="0"/>
                  </a:moveTo>
                  <a:cubicBezTo>
                    <a:pt x="48" y="12"/>
                    <a:pt x="36" y="24"/>
                    <a:pt x="0" y="24"/>
                  </a:cubicBezTo>
                  <a:cubicBezTo>
                    <a:pt x="24" y="24"/>
                    <a:pt x="72" y="24"/>
                    <a:pt x="95" y="12"/>
                  </a:cubicBezTo>
                  <a:lnTo>
                    <a:pt x="107" y="12"/>
                  </a:lnTo>
                  <a:cubicBezTo>
                    <a:pt x="72" y="12"/>
                    <a:pt x="84" y="0"/>
                    <a:pt x="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82"/>
            <p:cNvSpPr/>
            <p:nvPr/>
          </p:nvSpPr>
          <p:spPr>
            <a:xfrm>
              <a:off x="5528675" y="2154550"/>
              <a:ext cx="2375" cy="625"/>
            </a:xfrm>
            <a:custGeom>
              <a:avLst/>
              <a:gdLst/>
              <a:ahLst/>
              <a:cxnLst/>
              <a:rect l="l" t="t" r="r" b="b"/>
              <a:pathLst>
                <a:path w="95" h="25" extrusionOk="0">
                  <a:moveTo>
                    <a:pt x="24" y="21"/>
                  </a:moveTo>
                  <a:cubicBezTo>
                    <a:pt x="10" y="22"/>
                    <a:pt x="0" y="25"/>
                    <a:pt x="12" y="25"/>
                  </a:cubicBezTo>
                  <a:lnTo>
                    <a:pt x="24" y="21"/>
                  </a:lnTo>
                  <a:close/>
                  <a:moveTo>
                    <a:pt x="95" y="1"/>
                  </a:moveTo>
                  <a:lnTo>
                    <a:pt x="95" y="1"/>
                  </a:lnTo>
                  <a:cubicBezTo>
                    <a:pt x="71" y="13"/>
                    <a:pt x="47" y="13"/>
                    <a:pt x="47" y="13"/>
                  </a:cubicBezTo>
                  <a:lnTo>
                    <a:pt x="24" y="21"/>
                  </a:lnTo>
                  <a:lnTo>
                    <a:pt x="24" y="21"/>
                  </a:lnTo>
                  <a:cubicBezTo>
                    <a:pt x="30" y="20"/>
                    <a:pt x="36" y="19"/>
                    <a:pt x="42" y="19"/>
                  </a:cubicBezTo>
                  <a:cubicBezTo>
                    <a:pt x="51" y="19"/>
                    <a:pt x="59" y="21"/>
                    <a:pt x="59" y="25"/>
                  </a:cubicBezTo>
                  <a:cubicBezTo>
                    <a:pt x="71" y="13"/>
                    <a:pt x="95" y="13"/>
                    <a:pt x="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82"/>
            <p:cNvSpPr/>
            <p:nvPr/>
          </p:nvSpPr>
          <p:spPr>
            <a:xfrm>
              <a:off x="5519725" y="2157100"/>
              <a:ext cx="1800" cy="475"/>
            </a:xfrm>
            <a:custGeom>
              <a:avLst/>
              <a:gdLst/>
              <a:ahLst/>
              <a:cxnLst/>
              <a:rect l="l" t="t" r="r" b="b"/>
              <a:pathLst>
                <a:path w="72" h="19" extrusionOk="0">
                  <a:moveTo>
                    <a:pt x="32" y="1"/>
                  </a:moveTo>
                  <a:cubicBezTo>
                    <a:pt x="26" y="1"/>
                    <a:pt x="16" y="2"/>
                    <a:pt x="1" y="6"/>
                  </a:cubicBezTo>
                  <a:cubicBezTo>
                    <a:pt x="12" y="6"/>
                    <a:pt x="24" y="18"/>
                    <a:pt x="48" y="18"/>
                  </a:cubicBezTo>
                  <a:lnTo>
                    <a:pt x="72" y="6"/>
                  </a:lnTo>
                  <a:cubicBezTo>
                    <a:pt x="48" y="6"/>
                    <a:pt x="45" y="1"/>
                    <a:pt x="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82"/>
            <p:cNvSpPr/>
            <p:nvPr/>
          </p:nvSpPr>
          <p:spPr>
            <a:xfrm>
              <a:off x="5528050" y="2155450"/>
              <a:ext cx="1825" cy="325"/>
            </a:xfrm>
            <a:custGeom>
              <a:avLst/>
              <a:gdLst/>
              <a:ahLst/>
              <a:cxnLst/>
              <a:rect l="l" t="t" r="r" b="b"/>
              <a:pathLst>
                <a:path w="73" h="13" extrusionOk="0">
                  <a:moveTo>
                    <a:pt x="49" y="1"/>
                  </a:moveTo>
                  <a:cubicBezTo>
                    <a:pt x="49" y="1"/>
                    <a:pt x="1" y="1"/>
                    <a:pt x="25" y="13"/>
                  </a:cubicBezTo>
                  <a:lnTo>
                    <a:pt x="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82"/>
            <p:cNvSpPr/>
            <p:nvPr/>
          </p:nvSpPr>
          <p:spPr>
            <a:xfrm>
              <a:off x="5520925" y="2159925"/>
              <a:ext cx="1800" cy="325"/>
            </a:xfrm>
            <a:custGeom>
              <a:avLst/>
              <a:gdLst/>
              <a:ahLst/>
              <a:cxnLst/>
              <a:rect l="l" t="t" r="r" b="b"/>
              <a:pathLst>
                <a:path w="72" h="13" extrusionOk="0">
                  <a:moveTo>
                    <a:pt x="48" y="0"/>
                  </a:moveTo>
                  <a:cubicBezTo>
                    <a:pt x="24" y="0"/>
                    <a:pt x="0" y="12"/>
                    <a:pt x="24" y="12"/>
                  </a:cubicBezTo>
                  <a:cubicBezTo>
                    <a:pt x="36" y="12"/>
                    <a:pt x="72" y="0"/>
                    <a:pt x="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82"/>
            <p:cNvSpPr/>
            <p:nvPr/>
          </p:nvSpPr>
          <p:spPr>
            <a:xfrm>
              <a:off x="5520100" y="2171825"/>
              <a:ext cx="850" cy="250"/>
            </a:xfrm>
            <a:custGeom>
              <a:avLst/>
              <a:gdLst/>
              <a:ahLst/>
              <a:cxnLst/>
              <a:rect l="l" t="t" r="r" b="b"/>
              <a:pathLst>
                <a:path w="34" h="10" extrusionOk="0">
                  <a:moveTo>
                    <a:pt x="9" y="1"/>
                  </a:moveTo>
                  <a:cubicBezTo>
                    <a:pt x="3" y="6"/>
                    <a:pt x="0" y="9"/>
                    <a:pt x="3" y="9"/>
                  </a:cubicBezTo>
                  <a:cubicBezTo>
                    <a:pt x="6" y="9"/>
                    <a:pt x="15" y="6"/>
                    <a:pt x="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82"/>
            <p:cNvSpPr/>
            <p:nvPr/>
          </p:nvSpPr>
          <p:spPr>
            <a:xfrm>
              <a:off x="5520025" y="2172125"/>
              <a:ext cx="1225" cy="25"/>
            </a:xfrm>
            <a:custGeom>
              <a:avLst/>
              <a:gdLst/>
              <a:ahLst/>
              <a:cxnLst/>
              <a:rect l="l" t="t" r="r" b="b"/>
              <a:pathLst>
                <a:path w="49" h="1" extrusionOk="0">
                  <a:moveTo>
                    <a:pt x="48" y="0"/>
                  </a:moveTo>
                  <a:lnTo>
                    <a:pt x="24" y="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82"/>
            <p:cNvSpPr/>
            <p:nvPr/>
          </p:nvSpPr>
          <p:spPr>
            <a:xfrm>
              <a:off x="5519425" y="2172725"/>
              <a:ext cx="625" cy="25"/>
            </a:xfrm>
            <a:custGeom>
              <a:avLst/>
              <a:gdLst/>
              <a:ahLst/>
              <a:cxnLst/>
              <a:rect l="l" t="t" r="r" b="b"/>
              <a:pathLst>
                <a:path w="25" h="1" extrusionOk="0">
                  <a:moveTo>
                    <a:pt x="24" y="0"/>
                  </a:moveTo>
                  <a:lnTo>
                    <a:pt x="1" y="0"/>
                  </a:lnTo>
                  <a:cubicBezTo>
                    <a:pt x="1" y="0"/>
                    <a:pt x="13" y="0"/>
                    <a:pt x="13" y="0"/>
                  </a:cubicBezTo>
                  <a:cubicBezTo>
                    <a:pt x="13" y="0"/>
                    <a:pt x="13" y="0"/>
                    <a:pt x="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82"/>
            <p:cNvSpPr/>
            <p:nvPr/>
          </p:nvSpPr>
          <p:spPr>
            <a:xfrm>
              <a:off x="5519125" y="2172725"/>
              <a:ext cx="2125" cy="325"/>
            </a:xfrm>
            <a:custGeom>
              <a:avLst/>
              <a:gdLst/>
              <a:ahLst/>
              <a:cxnLst/>
              <a:rect l="l" t="t" r="r" b="b"/>
              <a:pathLst>
                <a:path w="85" h="13" extrusionOk="0">
                  <a:moveTo>
                    <a:pt x="84" y="0"/>
                  </a:moveTo>
                  <a:cubicBezTo>
                    <a:pt x="60" y="0"/>
                    <a:pt x="60" y="12"/>
                    <a:pt x="1" y="12"/>
                  </a:cubicBezTo>
                  <a:lnTo>
                    <a:pt x="36" y="12"/>
                  </a:lnTo>
                  <a:lnTo>
                    <a:pt x="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82"/>
            <p:cNvSpPr/>
            <p:nvPr/>
          </p:nvSpPr>
          <p:spPr>
            <a:xfrm>
              <a:off x="5520025" y="2173325"/>
              <a:ext cx="3425" cy="400"/>
            </a:xfrm>
            <a:custGeom>
              <a:avLst/>
              <a:gdLst/>
              <a:ahLst/>
              <a:cxnLst/>
              <a:rect l="l" t="t" r="r" b="b"/>
              <a:pathLst>
                <a:path w="137" h="16" extrusionOk="0">
                  <a:moveTo>
                    <a:pt x="127" y="8"/>
                  </a:moveTo>
                  <a:cubicBezTo>
                    <a:pt x="125" y="8"/>
                    <a:pt x="121" y="9"/>
                    <a:pt x="118" y="9"/>
                  </a:cubicBezTo>
                  <a:lnTo>
                    <a:pt x="118" y="9"/>
                  </a:lnTo>
                  <a:cubicBezTo>
                    <a:pt x="116" y="9"/>
                    <a:pt x="114" y="9"/>
                    <a:pt x="112" y="9"/>
                  </a:cubicBezTo>
                  <a:cubicBezTo>
                    <a:pt x="104" y="9"/>
                    <a:pt x="95" y="9"/>
                    <a:pt x="86" y="11"/>
                  </a:cubicBezTo>
                  <a:lnTo>
                    <a:pt x="86" y="11"/>
                  </a:lnTo>
                  <a:cubicBezTo>
                    <a:pt x="97" y="10"/>
                    <a:pt x="109" y="9"/>
                    <a:pt x="118" y="9"/>
                  </a:cubicBezTo>
                  <a:lnTo>
                    <a:pt x="118" y="9"/>
                  </a:lnTo>
                  <a:cubicBezTo>
                    <a:pt x="123" y="9"/>
                    <a:pt x="128" y="10"/>
                    <a:pt x="131" y="12"/>
                  </a:cubicBezTo>
                  <a:cubicBezTo>
                    <a:pt x="137" y="9"/>
                    <a:pt x="134" y="8"/>
                    <a:pt x="127" y="8"/>
                  </a:cubicBezTo>
                  <a:close/>
                  <a:moveTo>
                    <a:pt x="12" y="0"/>
                  </a:moveTo>
                  <a:cubicBezTo>
                    <a:pt x="0" y="12"/>
                    <a:pt x="72" y="12"/>
                    <a:pt x="12" y="12"/>
                  </a:cubicBezTo>
                  <a:cubicBezTo>
                    <a:pt x="20" y="14"/>
                    <a:pt x="28" y="15"/>
                    <a:pt x="38" y="15"/>
                  </a:cubicBezTo>
                  <a:cubicBezTo>
                    <a:pt x="53" y="15"/>
                    <a:pt x="70" y="13"/>
                    <a:pt x="86" y="11"/>
                  </a:cubicBezTo>
                  <a:lnTo>
                    <a:pt x="86" y="11"/>
                  </a:lnTo>
                  <a:cubicBezTo>
                    <a:pt x="80" y="11"/>
                    <a:pt x="75" y="11"/>
                    <a:pt x="69" y="11"/>
                  </a:cubicBezTo>
                  <a:cubicBezTo>
                    <a:pt x="52" y="11"/>
                    <a:pt x="39" y="9"/>
                    <a:pt x="48" y="0"/>
                  </a:cubicBezTo>
                  <a:lnTo>
                    <a:pt x="48" y="0"/>
                  </a:lnTo>
                  <a:cubicBezTo>
                    <a:pt x="40" y="4"/>
                    <a:pt x="35" y="5"/>
                    <a:pt x="31" y="5"/>
                  </a:cubicBezTo>
                  <a:cubicBezTo>
                    <a:pt x="23" y="5"/>
                    <a:pt x="20"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82"/>
            <p:cNvSpPr/>
            <p:nvPr/>
          </p:nvSpPr>
          <p:spPr>
            <a:xfrm>
              <a:off x="5521800" y="2173025"/>
              <a:ext cx="1525" cy="325"/>
            </a:xfrm>
            <a:custGeom>
              <a:avLst/>
              <a:gdLst/>
              <a:ahLst/>
              <a:cxnLst/>
              <a:rect l="l" t="t" r="r" b="b"/>
              <a:pathLst>
                <a:path w="61" h="13" extrusionOk="0">
                  <a:moveTo>
                    <a:pt x="37" y="0"/>
                  </a:moveTo>
                  <a:cubicBezTo>
                    <a:pt x="1" y="0"/>
                    <a:pt x="1" y="12"/>
                    <a:pt x="25" y="12"/>
                  </a:cubicBezTo>
                  <a:cubicBezTo>
                    <a:pt x="25" y="12"/>
                    <a:pt x="60" y="0"/>
                    <a:pt x="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82"/>
            <p:cNvSpPr/>
            <p:nvPr/>
          </p:nvSpPr>
          <p:spPr>
            <a:xfrm>
              <a:off x="5520625" y="2173900"/>
              <a:ext cx="325" cy="325"/>
            </a:xfrm>
            <a:custGeom>
              <a:avLst/>
              <a:gdLst/>
              <a:ahLst/>
              <a:cxnLst/>
              <a:rect l="l" t="t" r="r" b="b"/>
              <a:pathLst>
                <a:path w="13" h="13" extrusionOk="0">
                  <a:moveTo>
                    <a:pt x="12" y="1"/>
                  </a:moveTo>
                  <a:lnTo>
                    <a:pt x="0" y="13"/>
                  </a:lnTo>
                  <a:lnTo>
                    <a:pt x="12" y="13"/>
                  </a:lnTo>
                  <a:lnTo>
                    <a:pt x="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82"/>
            <p:cNvSpPr/>
            <p:nvPr/>
          </p:nvSpPr>
          <p:spPr>
            <a:xfrm>
              <a:off x="5520025" y="2174500"/>
              <a:ext cx="925" cy="25"/>
            </a:xfrm>
            <a:custGeom>
              <a:avLst/>
              <a:gdLst/>
              <a:ahLst/>
              <a:cxnLst/>
              <a:rect l="l" t="t" r="r" b="b"/>
              <a:pathLst>
                <a:path w="37" h="1" extrusionOk="0">
                  <a:moveTo>
                    <a:pt x="36" y="1"/>
                  </a:moveTo>
                  <a:lnTo>
                    <a:pt x="0" y="1"/>
                  </a:lnTo>
                  <a:cubicBezTo>
                    <a:pt x="12" y="1"/>
                    <a:pt x="12" y="1"/>
                    <a:pt x="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82"/>
            <p:cNvSpPr/>
            <p:nvPr/>
          </p:nvSpPr>
          <p:spPr>
            <a:xfrm>
              <a:off x="5519600" y="2174800"/>
              <a:ext cx="1700" cy="325"/>
            </a:xfrm>
            <a:custGeom>
              <a:avLst/>
              <a:gdLst/>
              <a:ahLst/>
              <a:cxnLst/>
              <a:rect l="l" t="t" r="r" b="b"/>
              <a:pathLst>
                <a:path w="68" h="13" extrusionOk="0">
                  <a:moveTo>
                    <a:pt x="53" y="1"/>
                  </a:moveTo>
                  <a:cubicBezTo>
                    <a:pt x="46" y="8"/>
                    <a:pt x="35" y="11"/>
                    <a:pt x="24" y="12"/>
                  </a:cubicBezTo>
                  <a:lnTo>
                    <a:pt x="24" y="12"/>
                  </a:lnTo>
                  <a:cubicBezTo>
                    <a:pt x="43" y="11"/>
                    <a:pt x="67" y="8"/>
                    <a:pt x="53" y="1"/>
                  </a:cubicBezTo>
                  <a:close/>
                  <a:moveTo>
                    <a:pt x="24" y="12"/>
                  </a:moveTo>
                  <a:cubicBezTo>
                    <a:pt x="11" y="12"/>
                    <a:pt x="1" y="12"/>
                    <a:pt x="6" y="12"/>
                  </a:cubicBezTo>
                  <a:cubicBezTo>
                    <a:pt x="10" y="12"/>
                    <a:pt x="17" y="12"/>
                    <a:pt x="24" y="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82"/>
            <p:cNvSpPr/>
            <p:nvPr/>
          </p:nvSpPr>
          <p:spPr>
            <a:xfrm>
              <a:off x="5522400" y="2175850"/>
              <a:ext cx="625" cy="175"/>
            </a:xfrm>
            <a:custGeom>
              <a:avLst/>
              <a:gdLst/>
              <a:ahLst/>
              <a:cxnLst/>
              <a:rect l="l" t="t" r="r" b="b"/>
              <a:pathLst>
                <a:path w="25" h="7" extrusionOk="0">
                  <a:moveTo>
                    <a:pt x="12" y="1"/>
                  </a:moveTo>
                  <a:cubicBezTo>
                    <a:pt x="9" y="1"/>
                    <a:pt x="5" y="2"/>
                    <a:pt x="1" y="6"/>
                  </a:cubicBezTo>
                  <a:lnTo>
                    <a:pt x="24" y="6"/>
                  </a:lnTo>
                  <a:cubicBezTo>
                    <a:pt x="24" y="6"/>
                    <a:pt x="19" y="1"/>
                    <a:pt x="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82"/>
            <p:cNvSpPr/>
            <p:nvPr/>
          </p:nvSpPr>
          <p:spPr>
            <a:xfrm>
              <a:off x="5527475" y="2175100"/>
              <a:ext cx="1200" cy="325"/>
            </a:xfrm>
            <a:custGeom>
              <a:avLst/>
              <a:gdLst/>
              <a:ahLst/>
              <a:cxnLst/>
              <a:rect l="l" t="t" r="r" b="b"/>
              <a:pathLst>
                <a:path w="48" h="13" extrusionOk="0">
                  <a:moveTo>
                    <a:pt x="12" y="0"/>
                  </a:moveTo>
                  <a:cubicBezTo>
                    <a:pt x="0" y="0"/>
                    <a:pt x="0" y="0"/>
                    <a:pt x="0" y="12"/>
                  </a:cubicBezTo>
                  <a:cubicBezTo>
                    <a:pt x="48" y="0"/>
                    <a:pt x="0"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82"/>
            <p:cNvSpPr/>
            <p:nvPr/>
          </p:nvSpPr>
          <p:spPr>
            <a:xfrm>
              <a:off x="5520625" y="2176300"/>
              <a:ext cx="625" cy="25"/>
            </a:xfrm>
            <a:custGeom>
              <a:avLst/>
              <a:gdLst/>
              <a:ahLst/>
              <a:cxnLst/>
              <a:rect l="l" t="t" r="r" b="b"/>
              <a:pathLst>
                <a:path w="25" h="1" extrusionOk="0">
                  <a:moveTo>
                    <a:pt x="24" y="0"/>
                  </a:moveTo>
                  <a:cubicBezTo>
                    <a:pt x="12" y="0"/>
                    <a:pt x="24" y="0"/>
                    <a:pt x="24" y="0"/>
                  </a:cubicBezTo>
                  <a:cubicBezTo>
                    <a:pt x="0" y="0"/>
                    <a:pt x="0" y="0"/>
                    <a:pt x="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82"/>
            <p:cNvSpPr/>
            <p:nvPr/>
          </p:nvSpPr>
          <p:spPr>
            <a:xfrm>
              <a:off x="5520150" y="2176300"/>
              <a:ext cx="3175" cy="600"/>
            </a:xfrm>
            <a:custGeom>
              <a:avLst/>
              <a:gdLst/>
              <a:ahLst/>
              <a:cxnLst/>
              <a:rect l="l" t="t" r="r" b="b"/>
              <a:pathLst>
                <a:path w="127" h="24" extrusionOk="0">
                  <a:moveTo>
                    <a:pt x="44" y="7"/>
                  </a:moveTo>
                  <a:cubicBezTo>
                    <a:pt x="24" y="8"/>
                    <a:pt x="0" y="12"/>
                    <a:pt x="7" y="12"/>
                  </a:cubicBezTo>
                  <a:lnTo>
                    <a:pt x="44" y="7"/>
                  </a:lnTo>
                  <a:close/>
                  <a:moveTo>
                    <a:pt x="91" y="0"/>
                  </a:moveTo>
                  <a:lnTo>
                    <a:pt x="44" y="7"/>
                  </a:lnTo>
                  <a:lnTo>
                    <a:pt x="44" y="7"/>
                  </a:lnTo>
                  <a:cubicBezTo>
                    <a:pt x="45" y="7"/>
                    <a:pt x="47" y="7"/>
                    <a:pt x="49" y="7"/>
                  </a:cubicBezTo>
                  <a:cubicBezTo>
                    <a:pt x="59" y="7"/>
                    <a:pt x="67" y="8"/>
                    <a:pt x="67" y="12"/>
                  </a:cubicBezTo>
                  <a:lnTo>
                    <a:pt x="31" y="12"/>
                  </a:lnTo>
                  <a:cubicBezTo>
                    <a:pt x="7" y="24"/>
                    <a:pt x="7" y="24"/>
                    <a:pt x="31" y="24"/>
                  </a:cubicBezTo>
                  <a:cubicBezTo>
                    <a:pt x="55" y="24"/>
                    <a:pt x="103" y="12"/>
                    <a:pt x="126" y="12"/>
                  </a:cubicBezTo>
                  <a:cubicBezTo>
                    <a:pt x="114" y="12"/>
                    <a:pt x="31" y="12"/>
                    <a:pt x="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82"/>
            <p:cNvSpPr/>
            <p:nvPr/>
          </p:nvSpPr>
          <p:spPr>
            <a:xfrm>
              <a:off x="5524775" y="2175700"/>
              <a:ext cx="2425" cy="325"/>
            </a:xfrm>
            <a:custGeom>
              <a:avLst/>
              <a:gdLst/>
              <a:ahLst/>
              <a:cxnLst/>
              <a:rect l="l" t="t" r="r" b="b"/>
              <a:pathLst>
                <a:path w="97" h="13" extrusionOk="0">
                  <a:moveTo>
                    <a:pt x="25" y="0"/>
                  </a:moveTo>
                  <a:lnTo>
                    <a:pt x="1" y="12"/>
                  </a:lnTo>
                  <a:cubicBezTo>
                    <a:pt x="9" y="8"/>
                    <a:pt x="15" y="7"/>
                    <a:pt x="21" y="7"/>
                  </a:cubicBezTo>
                  <a:cubicBezTo>
                    <a:pt x="33" y="7"/>
                    <a:pt x="41" y="12"/>
                    <a:pt x="49" y="12"/>
                  </a:cubicBezTo>
                  <a:cubicBezTo>
                    <a:pt x="96" y="0"/>
                    <a:pt x="37" y="0"/>
                    <a:pt x="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82"/>
            <p:cNvSpPr/>
            <p:nvPr/>
          </p:nvSpPr>
          <p:spPr>
            <a:xfrm>
              <a:off x="5522700" y="2177475"/>
              <a:ext cx="625" cy="325"/>
            </a:xfrm>
            <a:custGeom>
              <a:avLst/>
              <a:gdLst/>
              <a:ahLst/>
              <a:cxnLst/>
              <a:rect l="l" t="t" r="r" b="b"/>
              <a:pathLst>
                <a:path w="25" h="13" extrusionOk="0">
                  <a:moveTo>
                    <a:pt x="1" y="1"/>
                  </a:moveTo>
                  <a:lnTo>
                    <a:pt x="12" y="13"/>
                  </a:lnTo>
                  <a:lnTo>
                    <a:pt x="2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82"/>
            <p:cNvSpPr/>
            <p:nvPr/>
          </p:nvSpPr>
          <p:spPr>
            <a:xfrm>
              <a:off x="5521800" y="2177775"/>
              <a:ext cx="925" cy="25"/>
            </a:xfrm>
            <a:custGeom>
              <a:avLst/>
              <a:gdLst/>
              <a:ahLst/>
              <a:cxnLst/>
              <a:rect l="l" t="t" r="r" b="b"/>
              <a:pathLst>
                <a:path w="37" h="1" extrusionOk="0">
                  <a:moveTo>
                    <a:pt x="25" y="1"/>
                  </a:moveTo>
                  <a:lnTo>
                    <a:pt x="1" y="1"/>
                  </a:lnTo>
                  <a:lnTo>
                    <a:pt x="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82"/>
            <p:cNvSpPr/>
            <p:nvPr/>
          </p:nvSpPr>
          <p:spPr>
            <a:xfrm>
              <a:off x="5521500" y="2177775"/>
              <a:ext cx="325" cy="325"/>
            </a:xfrm>
            <a:custGeom>
              <a:avLst/>
              <a:gdLst/>
              <a:ahLst/>
              <a:cxnLst/>
              <a:rect l="l" t="t" r="r" b="b"/>
              <a:pathLst>
                <a:path w="13" h="13" extrusionOk="0">
                  <a:moveTo>
                    <a:pt x="13" y="13"/>
                  </a:moveTo>
                  <a:lnTo>
                    <a:pt x="13" y="13"/>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82"/>
            <p:cNvSpPr/>
            <p:nvPr/>
          </p:nvSpPr>
          <p:spPr>
            <a:xfrm>
              <a:off x="5521800" y="2178250"/>
              <a:ext cx="600" cy="150"/>
            </a:xfrm>
            <a:custGeom>
              <a:avLst/>
              <a:gdLst/>
              <a:ahLst/>
              <a:cxnLst/>
              <a:rect l="l" t="t" r="r" b="b"/>
              <a:pathLst>
                <a:path w="24" h="6" extrusionOk="0">
                  <a:moveTo>
                    <a:pt x="20" y="0"/>
                  </a:moveTo>
                  <a:cubicBezTo>
                    <a:pt x="18" y="0"/>
                    <a:pt x="13" y="1"/>
                    <a:pt x="1" y="5"/>
                  </a:cubicBezTo>
                  <a:lnTo>
                    <a:pt x="13" y="5"/>
                  </a:lnTo>
                  <a:cubicBezTo>
                    <a:pt x="13" y="5"/>
                    <a:pt x="23" y="0"/>
                    <a:pt x="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82"/>
            <p:cNvSpPr/>
            <p:nvPr/>
          </p:nvSpPr>
          <p:spPr>
            <a:xfrm>
              <a:off x="5536400" y="2178075"/>
              <a:ext cx="1200" cy="325"/>
            </a:xfrm>
            <a:custGeom>
              <a:avLst/>
              <a:gdLst/>
              <a:ahLst/>
              <a:cxnLst/>
              <a:rect l="l" t="t" r="r" b="b"/>
              <a:pathLst>
                <a:path w="48" h="13" extrusionOk="0">
                  <a:moveTo>
                    <a:pt x="48" y="1"/>
                  </a:moveTo>
                  <a:cubicBezTo>
                    <a:pt x="24" y="1"/>
                    <a:pt x="12" y="12"/>
                    <a:pt x="0" y="12"/>
                  </a:cubicBezTo>
                  <a:lnTo>
                    <a:pt x="36" y="12"/>
                  </a:lnTo>
                  <a:cubicBezTo>
                    <a:pt x="36" y="12"/>
                    <a:pt x="36" y="1"/>
                    <a:pt x="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82"/>
            <p:cNvSpPr/>
            <p:nvPr/>
          </p:nvSpPr>
          <p:spPr>
            <a:xfrm>
              <a:off x="5535500" y="2178375"/>
              <a:ext cx="1675" cy="325"/>
            </a:xfrm>
            <a:custGeom>
              <a:avLst/>
              <a:gdLst/>
              <a:ahLst/>
              <a:cxnLst/>
              <a:rect l="l" t="t" r="r" b="b"/>
              <a:pathLst>
                <a:path w="67" h="13" extrusionOk="0">
                  <a:moveTo>
                    <a:pt x="24" y="0"/>
                  </a:moveTo>
                  <a:cubicBezTo>
                    <a:pt x="1" y="0"/>
                    <a:pt x="36" y="0"/>
                    <a:pt x="24" y="12"/>
                  </a:cubicBezTo>
                  <a:lnTo>
                    <a:pt x="60" y="12"/>
                  </a:lnTo>
                  <a:cubicBezTo>
                    <a:pt x="66" y="6"/>
                    <a:pt x="57" y="6"/>
                    <a:pt x="47" y="6"/>
                  </a:cubicBezTo>
                  <a:cubicBezTo>
                    <a:pt x="36" y="6"/>
                    <a:pt x="24" y="6"/>
                    <a:pt x="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82"/>
            <p:cNvSpPr/>
            <p:nvPr/>
          </p:nvSpPr>
          <p:spPr>
            <a:xfrm>
              <a:off x="5534025" y="2181950"/>
              <a:ext cx="2100" cy="625"/>
            </a:xfrm>
            <a:custGeom>
              <a:avLst/>
              <a:gdLst/>
              <a:ahLst/>
              <a:cxnLst/>
              <a:rect l="l" t="t" r="r" b="b"/>
              <a:pathLst>
                <a:path w="84" h="25" extrusionOk="0">
                  <a:moveTo>
                    <a:pt x="48" y="0"/>
                  </a:moveTo>
                  <a:cubicBezTo>
                    <a:pt x="36" y="6"/>
                    <a:pt x="30" y="9"/>
                    <a:pt x="24" y="9"/>
                  </a:cubicBezTo>
                  <a:cubicBezTo>
                    <a:pt x="18" y="9"/>
                    <a:pt x="12" y="6"/>
                    <a:pt x="0" y="0"/>
                  </a:cubicBezTo>
                  <a:lnTo>
                    <a:pt x="0" y="0"/>
                  </a:lnTo>
                  <a:cubicBezTo>
                    <a:pt x="24" y="12"/>
                    <a:pt x="12" y="12"/>
                    <a:pt x="24" y="24"/>
                  </a:cubicBezTo>
                  <a:lnTo>
                    <a:pt x="71" y="24"/>
                  </a:lnTo>
                  <a:lnTo>
                    <a:pt x="48" y="12"/>
                  </a:lnTo>
                  <a:lnTo>
                    <a:pt x="71" y="12"/>
                  </a:lnTo>
                  <a:cubicBezTo>
                    <a:pt x="83" y="6"/>
                    <a:pt x="74" y="6"/>
                    <a:pt x="64" y="6"/>
                  </a:cubicBezTo>
                  <a:cubicBezTo>
                    <a:pt x="54" y="6"/>
                    <a:pt x="42" y="6"/>
                    <a:pt x="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82"/>
            <p:cNvSpPr/>
            <p:nvPr/>
          </p:nvSpPr>
          <p:spPr>
            <a:xfrm>
              <a:off x="5564675" y="2174500"/>
              <a:ext cx="25" cy="325"/>
            </a:xfrm>
            <a:custGeom>
              <a:avLst/>
              <a:gdLst/>
              <a:ahLst/>
              <a:cxnLst/>
              <a:rect l="l" t="t" r="r" b="b"/>
              <a:pathLst>
                <a:path w="1" h="13" extrusionOk="0">
                  <a:moveTo>
                    <a:pt x="0" y="13"/>
                  </a:moveTo>
                  <a:cubicBezTo>
                    <a:pt x="0" y="13"/>
                    <a:pt x="0" y="13"/>
                    <a:pt x="0" y="1"/>
                  </a:cubicBezTo>
                  <a:lnTo>
                    <a:pt x="0" y="1"/>
                  </a:lnTo>
                  <a:lnTo>
                    <a:pt x="0" y="1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82"/>
            <p:cNvSpPr/>
            <p:nvPr/>
          </p:nvSpPr>
          <p:spPr>
            <a:xfrm>
              <a:off x="5540550" y="2156225"/>
              <a:ext cx="1225" cy="1350"/>
            </a:xfrm>
            <a:custGeom>
              <a:avLst/>
              <a:gdLst/>
              <a:ahLst/>
              <a:cxnLst/>
              <a:rect l="l" t="t" r="r" b="b"/>
              <a:pathLst>
                <a:path w="49" h="54" extrusionOk="0">
                  <a:moveTo>
                    <a:pt x="28" y="0"/>
                  </a:moveTo>
                  <a:cubicBezTo>
                    <a:pt x="23" y="0"/>
                    <a:pt x="21" y="5"/>
                    <a:pt x="13" y="5"/>
                  </a:cubicBezTo>
                  <a:lnTo>
                    <a:pt x="1" y="53"/>
                  </a:lnTo>
                  <a:cubicBezTo>
                    <a:pt x="25" y="41"/>
                    <a:pt x="1" y="41"/>
                    <a:pt x="13" y="17"/>
                  </a:cubicBezTo>
                  <a:lnTo>
                    <a:pt x="13" y="17"/>
                  </a:lnTo>
                  <a:cubicBezTo>
                    <a:pt x="25" y="17"/>
                    <a:pt x="25" y="41"/>
                    <a:pt x="25" y="41"/>
                  </a:cubicBezTo>
                  <a:cubicBezTo>
                    <a:pt x="49" y="5"/>
                    <a:pt x="1" y="29"/>
                    <a:pt x="37" y="5"/>
                  </a:cubicBezTo>
                  <a:cubicBezTo>
                    <a:pt x="33" y="1"/>
                    <a:pt x="30" y="0"/>
                    <a:pt x="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82"/>
            <p:cNvSpPr/>
            <p:nvPr/>
          </p:nvSpPr>
          <p:spPr>
            <a:xfrm>
              <a:off x="5562875" y="2170925"/>
              <a:ext cx="1525" cy="2700"/>
            </a:xfrm>
            <a:custGeom>
              <a:avLst/>
              <a:gdLst/>
              <a:ahLst/>
              <a:cxnLst/>
              <a:rect l="l" t="t" r="r" b="b"/>
              <a:pathLst>
                <a:path w="61" h="108" extrusionOk="0">
                  <a:moveTo>
                    <a:pt x="60" y="1"/>
                  </a:moveTo>
                  <a:cubicBezTo>
                    <a:pt x="38" y="34"/>
                    <a:pt x="26" y="78"/>
                    <a:pt x="5" y="103"/>
                  </a:cubicBezTo>
                  <a:lnTo>
                    <a:pt x="5" y="103"/>
                  </a:lnTo>
                  <a:cubicBezTo>
                    <a:pt x="5" y="103"/>
                    <a:pt x="4" y="103"/>
                    <a:pt x="4" y="103"/>
                  </a:cubicBezTo>
                  <a:cubicBezTo>
                    <a:pt x="2" y="103"/>
                    <a:pt x="1" y="104"/>
                    <a:pt x="1" y="108"/>
                  </a:cubicBezTo>
                  <a:cubicBezTo>
                    <a:pt x="2" y="106"/>
                    <a:pt x="4" y="105"/>
                    <a:pt x="5" y="103"/>
                  </a:cubicBezTo>
                  <a:lnTo>
                    <a:pt x="5" y="103"/>
                  </a:lnTo>
                  <a:cubicBezTo>
                    <a:pt x="9" y="104"/>
                    <a:pt x="13" y="108"/>
                    <a:pt x="13" y="108"/>
                  </a:cubicBezTo>
                  <a:cubicBezTo>
                    <a:pt x="13" y="84"/>
                    <a:pt x="37" y="60"/>
                    <a:pt x="49" y="37"/>
                  </a:cubicBezTo>
                  <a:lnTo>
                    <a:pt x="49" y="48"/>
                  </a:lnTo>
                  <a:cubicBezTo>
                    <a:pt x="60" y="25"/>
                    <a:pt x="60" y="25"/>
                    <a:pt x="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82"/>
            <p:cNvSpPr/>
            <p:nvPr/>
          </p:nvSpPr>
          <p:spPr>
            <a:xfrm>
              <a:off x="5562875" y="2173600"/>
              <a:ext cx="325" cy="625"/>
            </a:xfrm>
            <a:custGeom>
              <a:avLst/>
              <a:gdLst/>
              <a:ahLst/>
              <a:cxnLst/>
              <a:rect l="l" t="t" r="r" b="b"/>
              <a:pathLst>
                <a:path w="13" h="25" extrusionOk="0">
                  <a:moveTo>
                    <a:pt x="13" y="1"/>
                  </a:moveTo>
                  <a:cubicBezTo>
                    <a:pt x="1" y="13"/>
                    <a:pt x="1" y="13"/>
                    <a:pt x="1" y="13"/>
                  </a:cubicBezTo>
                  <a:cubicBezTo>
                    <a:pt x="1" y="13"/>
                    <a:pt x="1" y="25"/>
                    <a:pt x="1" y="25"/>
                  </a:cubicBezTo>
                  <a:cubicBezTo>
                    <a:pt x="13" y="13"/>
                    <a:pt x="13" y="13"/>
                    <a:pt x="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82"/>
            <p:cNvSpPr/>
            <p:nvPr/>
          </p:nvSpPr>
          <p:spPr>
            <a:xfrm>
              <a:off x="5545025" y="2159025"/>
              <a:ext cx="325" cy="325"/>
            </a:xfrm>
            <a:custGeom>
              <a:avLst/>
              <a:gdLst/>
              <a:ahLst/>
              <a:cxnLst/>
              <a:rect l="l" t="t" r="r" b="b"/>
              <a:pathLst>
                <a:path w="13" h="13" extrusionOk="0">
                  <a:moveTo>
                    <a:pt x="1" y="1"/>
                  </a:moveTo>
                  <a:lnTo>
                    <a:pt x="12" y="12"/>
                  </a:lnTo>
                  <a:cubicBezTo>
                    <a:pt x="12" y="1"/>
                    <a:pt x="12"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82"/>
            <p:cNvSpPr/>
            <p:nvPr/>
          </p:nvSpPr>
          <p:spPr>
            <a:xfrm>
              <a:off x="5566450" y="2174500"/>
              <a:ext cx="325" cy="325"/>
            </a:xfrm>
            <a:custGeom>
              <a:avLst/>
              <a:gdLst/>
              <a:ahLst/>
              <a:cxnLst/>
              <a:rect l="l" t="t" r="r" b="b"/>
              <a:pathLst>
                <a:path w="13" h="13" extrusionOk="0">
                  <a:moveTo>
                    <a:pt x="1" y="1"/>
                  </a:moveTo>
                  <a:cubicBezTo>
                    <a:pt x="1" y="1"/>
                    <a:pt x="13" y="13"/>
                    <a:pt x="13" y="13"/>
                  </a:cubicBezTo>
                  <a:cubicBezTo>
                    <a:pt x="13" y="13"/>
                    <a:pt x="13" y="13"/>
                    <a:pt x="13" y="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82"/>
            <p:cNvSpPr/>
            <p:nvPr/>
          </p:nvSpPr>
          <p:spPr>
            <a:xfrm>
              <a:off x="5551275" y="2178375"/>
              <a:ext cx="725" cy="750"/>
            </a:xfrm>
            <a:custGeom>
              <a:avLst/>
              <a:gdLst/>
              <a:ahLst/>
              <a:cxnLst/>
              <a:rect l="l" t="t" r="r" b="b"/>
              <a:pathLst>
                <a:path w="29" h="30" extrusionOk="0">
                  <a:moveTo>
                    <a:pt x="28" y="10"/>
                  </a:moveTo>
                  <a:cubicBezTo>
                    <a:pt x="28" y="10"/>
                    <a:pt x="27" y="11"/>
                    <a:pt x="24" y="14"/>
                  </a:cubicBezTo>
                  <a:lnTo>
                    <a:pt x="24" y="14"/>
                  </a:lnTo>
                  <a:cubicBezTo>
                    <a:pt x="27" y="12"/>
                    <a:pt x="29" y="10"/>
                    <a:pt x="28" y="10"/>
                  </a:cubicBezTo>
                  <a:close/>
                  <a:moveTo>
                    <a:pt x="12" y="0"/>
                  </a:moveTo>
                  <a:lnTo>
                    <a:pt x="1" y="24"/>
                  </a:lnTo>
                  <a:cubicBezTo>
                    <a:pt x="1" y="28"/>
                    <a:pt x="2" y="30"/>
                    <a:pt x="4" y="30"/>
                  </a:cubicBezTo>
                  <a:cubicBezTo>
                    <a:pt x="7" y="30"/>
                    <a:pt x="12" y="24"/>
                    <a:pt x="12" y="24"/>
                  </a:cubicBezTo>
                  <a:cubicBezTo>
                    <a:pt x="18" y="19"/>
                    <a:pt x="21" y="16"/>
                    <a:pt x="24" y="14"/>
                  </a:cubicBezTo>
                  <a:lnTo>
                    <a:pt x="24" y="14"/>
                  </a:lnTo>
                  <a:cubicBezTo>
                    <a:pt x="22" y="14"/>
                    <a:pt x="21" y="15"/>
                    <a:pt x="20" y="15"/>
                  </a:cubicBezTo>
                  <a:cubicBezTo>
                    <a:pt x="16" y="15"/>
                    <a:pt x="12" y="12"/>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82"/>
            <p:cNvSpPr/>
            <p:nvPr/>
          </p:nvSpPr>
          <p:spPr>
            <a:xfrm>
              <a:off x="5540850" y="2156350"/>
              <a:ext cx="25" cy="25"/>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82"/>
            <p:cNvSpPr/>
            <p:nvPr/>
          </p:nvSpPr>
          <p:spPr>
            <a:xfrm>
              <a:off x="5564075" y="2174625"/>
              <a:ext cx="625" cy="500"/>
            </a:xfrm>
            <a:custGeom>
              <a:avLst/>
              <a:gdLst/>
              <a:ahLst/>
              <a:cxnLst/>
              <a:rect l="l" t="t" r="r" b="b"/>
              <a:pathLst>
                <a:path w="25" h="20" extrusionOk="0">
                  <a:moveTo>
                    <a:pt x="5" y="1"/>
                  </a:moveTo>
                  <a:cubicBezTo>
                    <a:pt x="5" y="1"/>
                    <a:pt x="3" y="3"/>
                    <a:pt x="1" y="8"/>
                  </a:cubicBezTo>
                  <a:lnTo>
                    <a:pt x="10" y="12"/>
                  </a:lnTo>
                  <a:lnTo>
                    <a:pt x="10" y="12"/>
                  </a:lnTo>
                  <a:cubicBezTo>
                    <a:pt x="7" y="8"/>
                    <a:pt x="7" y="1"/>
                    <a:pt x="5" y="1"/>
                  </a:cubicBezTo>
                  <a:close/>
                  <a:moveTo>
                    <a:pt x="24" y="8"/>
                  </a:moveTo>
                  <a:cubicBezTo>
                    <a:pt x="20" y="12"/>
                    <a:pt x="17" y="14"/>
                    <a:pt x="14" y="14"/>
                  </a:cubicBezTo>
                  <a:lnTo>
                    <a:pt x="14" y="14"/>
                  </a:lnTo>
                  <a:lnTo>
                    <a:pt x="10" y="12"/>
                  </a:lnTo>
                  <a:lnTo>
                    <a:pt x="10" y="12"/>
                  </a:lnTo>
                  <a:cubicBezTo>
                    <a:pt x="11" y="14"/>
                    <a:pt x="12" y="14"/>
                    <a:pt x="13" y="14"/>
                  </a:cubicBezTo>
                  <a:cubicBezTo>
                    <a:pt x="14" y="14"/>
                    <a:pt x="14" y="14"/>
                    <a:pt x="14" y="14"/>
                  </a:cubicBezTo>
                  <a:lnTo>
                    <a:pt x="14" y="14"/>
                  </a:lnTo>
                  <a:lnTo>
                    <a:pt x="24" y="19"/>
                  </a:lnTo>
                  <a:lnTo>
                    <a:pt x="24" y="8"/>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82"/>
            <p:cNvSpPr/>
            <p:nvPr/>
          </p:nvSpPr>
          <p:spPr>
            <a:xfrm>
              <a:off x="5284275" y="2152475"/>
              <a:ext cx="327450" cy="249875"/>
            </a:xfrm>
            <a:custGeom>
              <a:avLst/>
              <a:gdLst/>
              <a:ahLst/>
              <a:cxnLst/>
              <a:rect l="l" t="t" r="r" b="b"/>
              <a:pathLst>
                <a:path w="13098" h="9995" extrusionOk="0">
                  <a:moveTo>
                    <a:pt x="9680" y="1"/>
                  </a:moveTo>
                  <a:cubicBezTo>
                    <a:pt x="9671" y="1"/>
                    <a:pt x="9648" y="1"/>
                    <a:pt x="9628" y="6"/>
                  </a:cubicBezTo>
                  <a:lnTo>
                    <a:pt x="9628" y="6"/>
                  </a:lnTo>
                  <a:cubicBezTo>
                    <a:pt x="9652" y="6"/>
                    <a:pt x="9688" y="1"/>
                    <a:pt x="9680" y="1"/>
                  </a:cubicBezTo>
                  <a:close/>
                  <a:moveTo>
                    <a:pt x="9609" y="13"/>
                  </a:moveTo>
                  <a:cubicBezTo>
                    <a:pt x="9601" y="13"/>
                    <a:pt x="9603" y="13"/>
                    <a:pt x="9609" y="13"/>
                  </a:cubicBezTo>
                  <a:lnTo>
                    <a:pt x="9609" y="13"/>
                  </a:lnTo>
                  <a:cubicBezTo>
                    <a:pt x="9609" y="13"/>
                    <a:pt x="9609" y="13"/>
                    <a:pt x="9609" y="13"/>
                  </a:cubicBezTo>
                  <a:close/>
                  <a:moveTo>
                    <a:pt x="9609" y="1"/>
                  </a:moveTo>
                  <a:lnTo>
                    <a:pt x="9609" y="1"/>
                  </a:lnTo>
                  <a:cubicBezTo>
                    <a:pt x="9597" y="13"/>
                    <a:pt x="9573" y="13"/>
                    <a:pt x="9549" y="13"/>
                  </a:cubicBezTo>
                  <a:cubicBezTo>
                    <a:pt x="9549" y="13"/>
                    <a:pt x="9538" y="24"/>
                    <a:pt x="9561" y="24"/>
                  </a:cubicBezTo>
                  <a:lnTo>
                    <a:pt x="9573" y="13"/>
                  </a:lnTo>
                  <a:lnTo>
                    <a:pt x="9609" y="13"/>
                  </a:lnTo>
                  <a:cubicBezTo>
                    <a:pt x="9615" y="10"/>
                    <a:pt x="9621" y="8"/>
                    <a:pt x="9628" y="6"/>
                  </a:cubicBezTo>
                  <a:lnTo>
                    <a:pt x="9628" y="6"/>
                  </a:lnTo>
                  <a:cubicBezTo>
                    <a:pt x="9627" y="6"/>
                    <a:pt x="9626" y="6"/>
                    <a:pt x="9625" y="6"/>
                  </a:cubicBezTo>
                  <a:cubicBezTo>
                    <a:pt x="9613" y="6"/>
                    <a:pt x="9605" y="5"/>
                    <a:pt x="9609" y="1"/>
                  </a:cubicBezTo>
                  <a:close/>
                  <a:moveTo>
                    <a:pt x="9692" y="9"/>
                  </a:moveTo>
                  <a:cubicBezTo>
                    <a:pt x="9683" y="9"/>
                    <a:pt x="9672" y="10"/>
                    <a:pt x="9657" y="13"/>
                  </a:cubicBezTo>
                  <a:lnTo>
                    <a:pt x="9657" y="24"/>
                  </a:lnTo>
                  <a:cubicBezTo>
                    <a:pt x="9649" y="17"/>
                    <a:pt x="9621" y="14"/>
                    <a:pt x="9609" y="13"/>
                  </a:cubicBezTo>
                  <a:lnTo>
                    <a:pt x="9609" y="13"/>
                  </a:lnTo>
                  <a:cubicBezTo>
                    <a:pt x="9608" y="24"/>
                    <a:pt x="9573" y="24"/>
                    <a:pt x="9561" y="24"/>
                  </a:cubicBezTo>
                  <a:cubicBezTo>
                    <a:pt x="9559" y="27"/>
                    <a:pt x="9561" y="28"/>
                    <a:pt x="9565" y="28"/>
                  </a:cubicBezTo>
                  <a:cubicBezTo>
                    <a:pt x="9577" y="28"/>
                    <a:pt x="9608" y="21"/>
                    <a:pt x="9623" y="21"/>
                  </a:cubicBezTo>
                  <a:cubicBezTo>
                    <a:pt x="9629" y="21"/>
                    <a:pt x="9633" y="22"/>
                    <a:pt x="9633" y="24"/>
                  </a:cubicBezTo>
                  <a:lnTo>
                    <a:pt x="9621" y="24"/>
                  </a:lnTo>
                  <a:cubicBezTo>
                    <a:pt x="9645" y="36"/>
                    <a:pt x="9645" y="36"/>
                    <a:pt x="9692" y="36"/>
                  </a:cubicBezTo>
                  <a:cubicBezTo>
                    <a:pt x="9700" y="32"/>
                    <a:pt x="9708" y="31"/>
                    <a:pt x="9716" y="31"/>
                  </a:cubicBezTo>
                  <a:cubicBezTo>
                    <a:pt x="9732" y="31"/>
                    <a:pt x="9748" y="36"/>
                    <a:pt x="9764" y="36"/>
                  </a:cubicBezTo>
                  <a:cubicBezTo>
                    <a:pt x="9776" y="30"/>
                    <a:pt x="9761" y="30"/>
                    <a:pt x="9750" y="30"/>
                  </a:cubicBezTo>
                  <a:cubicBezTo>
                    <a:pt x="9740" y="30"/>
                    <a:pt x="9734" y="30"/>
                    <a:pt x="9764" y="24"/>
                  </a:cubicBezTo>
                  <a:lnTo>
                    <a:pt x="9788" y="13"/>
                  </a:lnTo>
                  <a:lnTo>
                    <a:pt x="9788" y="13"/>
                  </a:lnTo>
                  <a:cubicBezTo>
                    <a:pt x="9773" y="15"/>
                    <a:pt x="9761" y="16"/>
                    <a:pt x="9752" y="16"/>
                  </a:cubicBezTo>
                  <a:cubicBezTo>
                    <a:pt x="9727" y="16"/>
                    <a:pt x="9718" y="9"/>
                    <a:pt x="9692" y="9"/>
                  </a:cubicBezTo>
                  <a:close/>
                  <a:moveTo>
                    <a:pt x="9692" y="36"/>
                  </a:moveTo>
                  <a:cubicBezTo>
                    <a:pt x="9645" y="36"/>
                    <a:pt x="9704" y="36"/>
                    <a:pt x="9680" y="48"/>
                  </a:cubicBezTo>
                  <a:lnTo>
                    <a:pt x="9728" y="36"/>
                  </a:lnTo>
                  <a:close/>
                  <a:moveTo>
                    <a:pt x="9823" y="84"/>
                  </a:moveTo>
                  <a:cubicBezTo>
                    <a:pt x="9817" y="84"/>
                    <a:pt x="9812" y="84"/>
                    <a:pt x="9807" y="85"/>
                  </a:cubicBezTo>
                  <a:lnTo>
                    <a:pt x="9807" y="85"/>
                  </a:lnTo>
                  <a:cubicBezTo>
                    <a:pt x="9795" y="88"/>
                    <a:pt x="9793" y="89"/>
                    <a:pt x="9796" y="89"/>
                  </a:cubicBezTo>
                  <a:cubicBezTo>
                    <a:pt x="9802" y="89"/>
                    <a:pt x="9831" y="84"/>
                    <a:pt x="9823" y="84"/>
                  </a:cubicBezTo>
                  <a:close/>
                  <a:moveTo>
                    <a:pt x="9728" y="84"/>
                  </a:moveTo>
                  <a:cubicBezTo>
                    <a:pt x="9716" y="90"/>
                    <a:pt x="9695" y="90"/>
                    <a:pt x="9672" y="90"/>
                  </a:cubicBezTo>
                  <a:cubicBezTo>
                    <a:pt x="9648" y="90"/>
                    <a:pt x="9621" y="90"/>
                    <a:pt x="9597" y="96"/>
                  </a:cubicBezTo>
                  <a:lnTo>
                    <a:pt x="9597" y="85"/>
                  </a:lnTo>
                  <a:lnTo>
                    <a:pt x="9597" y="85"/>
                  </a:lnTo>
                  <a:cubicBezTo>
                    <a:pt x="9617" y="87"/>
                    <a:pt x="9634" y="89"/>
                    <a:pt x="9650" y="89"/>
                  </a:cubicBezTo>
                  <a:cubicBezTo>
                    <a:pt x="9663" y="89"/>
                    <a:pt x="9676" y="88"/>
                    <a:pt x="9692" y="84"/>
                  </a:cubicBezTo>
                  <a:close/>
                  <a:moveTo>
                    <a:pt x="9990" y="132"/>
                  </a:moveTo>
                  <a:cubicBezTo>
                    <a:pt x="9988" y="134"/>
                    <a:pt x="9986" y="137"/>
                    <a:pt x="9984" y="140"/>
                  </a:cubicBezTo>
                  <a:lnTo>
                    <a:pt x="9984" y="140"/>
                  </a:lnTo>
                  <a:cubicBezTo>
                    <a:pt x="9986" y="137"/>
                    <a:pt x="9988" y="135"/>
                    <a:pt x="9990" y="132"/>
                  </a:cubicBezTo>
                  <a:close/>
                  <a:moveTo>
                    <a:pt x="9657" y="137"/>
                  </a:moveTo>
                  <a:cubicBezTo>
                    <a:pt x="9657" y="139"/>
                    <a:pt x="9657" y="141"/>
                    <a:pt x="9657" y="143"/>
                  </a:cubicBezTo>
                  <a:lnTo>
                    <a:pt x="9645" y="143"/>
                  </a:lnTo>
                  <a:cubicBezTo>
                    <a:pt x="9647" y="141"/>
                    <a:pt x="9651" y="139"/>
                    <a:pt x="9657" y="137"/>
                  </a:cubicBezTo>
                  <a:close/>
                  <a:moveTo>
                    <a:pt x="9752" y="155"/>
                  </a:moveTo>
                  <a:cubicBezTo>
                    <a:pt x="9752" y="155"/>
                    <a:pt x="9752" y="155"/>
                    <a:pt x="9752" y="167"/>
                  </a:cubicBezTo>
                  <a:cubicBezTo>
                    <a:pt x="9740" y="167"/>
                    <a:pt x="9740" y="167"/>
                    <a:pt x="9740" y="155"/>
                  </a:cubicBezTo>
                  <a:close/>
                  <a:moveTo>
                    <a:pt x="9800" y="143"/>
                  </a:moveTo>
                  <a:cubicBezTo>
                    <a:pt x="9800" y="143"/>
                    <a:pt x="9788" y="143"/>
                    <a:pt x="9788" y="155"/>
                  </a:cubicBezTo>
                  <a:cubicBezTo>
                    <a:pt x="9788" y="155"/>
                    <a:pt x="9788" y="155"/>
                    <a:pt x="9788" y="167"/>
                  </a:cubicBezTo>
                  <a:lnTo>
                    <a:pt x="9776" y="167"/>
                  </a:lnTo>
                  <a:cubicBezTo>
                    <a:pt x="9776" y="155"/>
                    <a:pt x="9776" y="155"/>
                    <a:pt x="9776" y="155"/>
                  </a:cubicBezTo>
                  <a:cubicBezTo>
                    <a:pt x="9776" y="143"/>
                    <a:pt x="9788" y="143"/>
                    <a:pt x="9800" y="143"/>
                  </a:cubicBezTo>
                  <a:close/>
                  <a:moveTo>
                    <a:pt x="9859" y="179"/>
                  </a:moveTo>
                  <a:cubicBezTo>
                    <a:pt x="9847" y="191"/>
                    <a:pt x="9847" y="191"/>
                    <a:pt x="9835" y="203"/>
                  </a:cubicBezTo>
                  <a:cubicBezTo>
                    <a:pt x="9835" y="203"/>
                    <a:pt x="9835" y="191"/>
                    <a:pt x="9835" y="191"/>
                  </a:cubicBezTo>
                  <a:lnTo>
                    <a:pt x="9847" y="191"/>
                  </a:lnTo>
                  <a:cubicBezTo>
                    <a:pt x="9847" y="179"/>
                    <a:pt x="9847" y="179"/>
                    <a:pt x="9859" y="179"/>
                  </a:cubicBezTo>
                  <a:close/>
                  <a:moveTo>
                    <a:pt x="9514" y="288"/>
                  </a:moveTo>
                  <a:cubicBezTo>
                    <a:pt x="9507" y="290"/>
                    <a:pt x="9501" y="293"/>
                    <a:pt x="9490" y="298"/>
                  </a:cubicBezTo>
                  <a:cubicBezTo>
                    <a:pt x="9500" y="295"/>
                    <a:pt x="9508" y="291"/>
                    <a:pt x="9514" y="288"/>
                  </a:cubicBezTo>
                  <a:close/>
                  <a:moveTo>
                    <a:pt x="9573" y="286"/>
                  </a:moveTo>
                  <a:cubicBezTo>
                    <a:pt x="9573" y="286"/>
                    <a:pt x="9549" y="286"/>
                    <a:pt x="9538" y="298"/>
                  </a:cubicBezTo>
                  <a:cubicBezTo>
                    <a:pt x="9557" y="289"/>
                    <a:pt x="9560" y="287"/>
                    <a:pt x="9573" y="286"/>
                  </a:cubicBezTo>
                  <a:lnTo>
                    <a:pt x="9573" y="286"/>
                  </a:lnTo>
                  <a:cubicBezTo>
                    <a:pt x="9573" y="286"/>
                    <a:pt x="9573" y="286"/>
                    <a:pt x="9573" y="286"/>
                  </a:cubicBezTo>
                  <a:close/>
                  <a:moveTo>
                    <a:pt x="11193" y="608"/>
                  </a:moveTo>
                  <a:cubicBezTo>
                    <a:pt x="11193" y="627"/>
                    <a:pt x="11185" y="661"/>
                    <a:pt x="11170" y="680"/>
                  </a:cubicBezTo>
                  <a:lnTo>
                    <a:pt x="11170" y="680"/>
                  </a:lnTo>
                  <a:cubicBezTo>
                    <a:pt x="11170" y="680"/>
                    <a:pt x="11169" y="679"/>
                    <a:pt x="11169" y="679"/>
                  </a:cubicBezTo>
                  <a:lnTo>
                    <a:pt x="11169" y="679"/>
                  </a:lnTo>
                  <a:lnTo>
                    <a:pt x="11169" y="681"/>
                  </a:lnTo>
                  <a:lnTo>
                    <a:pt x="11169" y="681"/>
                  </a:lnTo>
                  <a:cubicBezTo>
                    <a:pt x="11170" y="680"/>
                    <a:pt x="11170" y="680"/>
                    <a:pt x="11170" y="680"/>
                  </a:cubicBezTo>
                  <a:lnTo>
                    <a:pt x="11170" y="680"/>
                  </a:lnTo>
                  <a:cubicBezTo>
                    <a:pt x="11172" y="680"/>
                    <a:pt x="11174" y="681"/>
                    <a:pt x="11176" y="681"/>
                  </a:cubicBezTo>
                  <a:cubicBezTo>
                    <a:pt x="11205" y="681"/>
                    <a:pt x="11206" y="620"/>
                    <a:pt x="11228" y="620"/>
                  </a:cubicBezTo>
                  <a:cubicBezTo>
                    <a:pt x="11228" y="615"/>
                    <a:pt x="11227" y="614"/>
                    <a:pt x="11225" y="614"/>
                  </a:cubicBezTo>
                  <a:cubicBezTo>
                    <a:pt x="11220" y="614"/>
                    <a:pt x="11208" y="627"/>
                    <a:pt x="11200" y="627"/>
                  </a:cubicBezTo>
                  <a:cubicBezTo>
                    <a:pt x="11196" y="627"/>
                    <a:pt x="11193" y="622"/>
                    <a:pt x="11193" y="608"/>
                  </a:cubicBezTo>
                  <a:close/>
                  <a:moveTo>
                    <a:pt x="9526" y="727"/>
                  </a:moveTo>
                  <a:cubicBezTo>
                    <a:pt x="9526" y="727"/>
                    <a:pt x="9371" y="751"/>
                    <a:pt x="9407" y="751"/>
                  </a:cubicBezTo>
                  <a:lnTo>
                    <a:pt x="9549" y="727"/>
                  </a:lnTo>
                  <a:close/>
                  <a:moveTo>
                    <a:pt x="10335" y="751"/>
                  </a:moveTo>
                  <a:lnTo>
                    <a:pt x="10311" y="763"/>
                  </a:lnTo>
                  <a:lnTo>
                    <a:pt x="10335" y="763"/>
                  </a:lnTo>
                  <a:cubicBezTo>
                    <a:pt x="10335" y="759"/>
                    <a:pt x="10335" y="756"/>
                    <a:pt x="10335" y="754"/>
                  </a:cubicBezTo>
                  <a:cubicBezTo>
                    <a:pt x="10335" y="754"/>
                    <a:pt x="10335" y="753"/>
                    <a:pt x="10335" y="751"/>
                  </a:cubicBezTo>
                  <a:close/>
                  <a:moveTo>
                    <a:pt x="11443" y="751"/>
                  </a:moveTo>
                  <a:cubicBezTo>
                    <a:pt x="11437" y="751"/>
                    <a:pt x="11426" y="767"/>
                    <a:pt x="11416" y="779"/>
                  </a:cubicBezTo>
                  <a:lnTo>
                    <a:pt x="11416" y="779"/>
                  </a:lnTo>
                  <a:cubicBezTo>
                    <a:pt x="11424" y="773"/>
                    <a:pt x="11433" y="764"/>
                    <a:pt x="11443" y="751"/>
                  </a:cubicBezTo>
                  <a:close/>
                  <a:moveTo>
                    <a:pt x="11443" y="834"/>
                  </a:moveTo>
                  <a:cubicBezTo>
                    <a:pt x="11433" y="839"/>
                    <a:pt x="11427" y="846"/>
                    <a:pt x="11425" y="851"/>
                  </a:cubicBezTo>
                  <a:lnTo>
                    <a:pt x="11425" y="851"/>
                  </a:lnTo>
                  <a:cubicBezTo>
                    <a:pt x="11431" y="848"/>
                    <a:pt x="11437" y="843"/>
                    <a:pt x="11443" y="834"/>
                  </a:cubicBezTo>
                  <a:close/>
                  <a:moveTo>
                    <a:pt x="9728" y="894"/>
                  </a:moveTo>
                  <a:cubicBezTo>
                    <a:pt x="9726" y="894"/>
                    <a:pt x="9724" y="894"/>
                    <a:pt x="9722" y="894"/>
                  </a:cubicBezTo>
                  <a:lnTo>
                    <a:pt x="9722" y="894"/>
                  </a:lnTo>
                  <a:cubicBezTo>
                    <a:pt x="9717" y="895"/>
                    <a:pt x="9712" y="897"/>
                    <a:pt x="9715" y="897"/>
                  </a:cubicBezTo>
                  <a:cubicBezTo>
                    <a:pt x="9718" y="897"/>
                    <a:pt x="9725" y="896"/>
                    <a:pt x="9740" y="894"/>
                  </a:cubicBezTo>
                  <a:close/>
                  <a:moveTo>
                    <a:pt x="9538" y="870"/>
                  </a:moveTo>
                  <a:cubicBezTo>
                    <a:pt x="9454" y="882"/>
                    <a:pt x="9549" y="882"/>
                    <a:pt x="9514" y="882"/>
                  </a:cubicBezTo>
                  <a:cubicBezTo>
                    <a:pt x="9514" y="894"/>
                    <a:pt x="9514" y="894"/>
                    <a:pt x="9514" y="894"/>
                  </a:cubicBezTo>
                  <a:cubicBezTo>
                    <a:pt x="9502" y="882"/>
                    <a:pt x="9478" y="882"/>
                    <a:pt x="9442" y="882"/>
                  </a:cubicBezTo>
                  <a:cubicBezTo>
                    <a:pt x="9442" y="888"/>
                    <a:pt x="9463" y="888"/>
                    <a:pt x="9480" y="888"/>
                  </a:cubicBezTo>
                  <a:cubicBezTo>
                    <a:pt x="9496" y="888"/>
                    <a:pt x="9508" y="888"/>
                    <a:pt x="9490" y="894"/>
                  </a:cubicBezTo>
                  <a:cubicBezTo>
                    <a:pt x="9514" y="894"/>
                    <a:pt x="9442" y="905"/>
                    <a:pt x="9442" y="917"/>
                  </a:cubicBezTo>
                  <a:cubicBezTo>
                    <a:pt x="9466" y="917"/>
                    <a:pt x="9506" y="912"/>
                    <a:pt x="9526" y="912"/>
                  </a:cubicBezTo>
                  <a:cubicBezTo>
                    <a:pt x="9536" y="912"/>
                    <a:pt x="9542" y="913"/>
                    <a:pt x="9538" y="917"/>
                  </a:cubicBezTo>
                  <a:lnTo>
                    <a:pt x="9478" y="917"/>
                  </a:lnTo>
                  <a:cubicBezTo>
                    <a:pt x="9478" y="923"/>
                    <a:pt x="9496" y="923"/>
                    <a:pt x="9514" y="923"/>
                  </a:cubicBezTo>
                  <a:cubicBezTo>
                    <a:pt x="9532" y="923"/>
                    <a:pt x="9549" y="923"/>
                    <a:pt x="9549" y="929"/>
                  </a:cubicBezTo>
                  <a:cubicBezTo>
                    <a:pt x="9561" y="917"/>
                    <a:pt x="9597" y="917"/>
                    <a:pt x="9609" y="917"/>
                  </a:cubicBezTo>
                  <a:cubicBezTo>
                    <a:pt x="9633" y="917"/>
                    <a:pt x="9633" y="917"/>
                    <a:pt x="9621" y="929"/>
                  </a:cubicBezTo>
                  <a:lnTo>
                    <a:pt x="9657" y="929"/>
                  </a:lnTo>
                  <a:cubicBezTo>
                    <a:pt x="9692" y="917"/>
                    <a:pt x="9621" y="917"/>
                    <a:pt x="9668" y="905"/>
                  </a:cubicBezTo>
                  <a:lnTo>
                    <a:pt x="9668" y="905"/>
                  </a:lnTo>
                  <a:lnTo>
                    <a:pt x="9621" y="917"/>
                  </a:lnTo>
                  <a:cubicBezTo>
                    <a:pt x="9626" y="912"/>
                    <a:pt x="9639" y="907"/>
                    <a:pt x="9653" y="902"/>
                  </a:cubicBezTo>
                  <a:lnTo>
                    <a:pt x="9653" y="902"/>
                  </a:lnTo>
                  <a:cubicBezTo>
                    <a:pt x="9640" y="904"/>
                    <a:pt x="9625" y="905"/>
                    <a:pt x="9609" y="905"/>
                  </a:cubicBezTo>
                  <a:cubicBezTo>
                    <a:pt x="9633" y="894"/>
                    <a:pt x="9621" y="894"/>
                    <a:pt x="9633" y="894"/>
                  </a:cubicBezTo>
                  <a:cubicBezTo>
                    <a:pt x="9597" y="882"/>
                    <a:pt x="9526" y="882"/>
                    <a:pt x="9538" y="870"/>
                  </a:cubicBezTo>
                  <a:close/>
                  <a:moveTo>
                    <a:pt x="9692" y="917"/>
                  </a:moveTo>
                  <a:lnTo>
                    <a:pt x="9692" y="917"/>
                  </a:lnTo>
                  <a:cubicBezTo>
                    <a:pt x="9657" y="929"/>
                    <a:pt x="9704" y="929"/>
                    <a:pt x="9704" y="929"/>
                  </a:cubicBezTo>
                  <a:lnTo>
                    <a:pt x="9692" y="917"/>
                  </a:lnTo>
                  <a:close/>
                  <a:moveTo>
                    <a:pt x="9764" y="929"/>
                  </a:moveTo>
                  <a:lnTo>
                    <a:pt x="9764" y="929"/>
                  </a:lnTo>
                  <a:cubicBezTo>
                    <a:pt x="9785" y="940"/>
                    <a:pt x="9741" y="950"/>
                    <a:pt x="9706" y="953"/>
                  </a:cubicBezTo>
                  <a:lnTo>
                    <a:pt x="9706" y="953"/>
                  </a:lnTo>
                  <a:lnTo>
                    <a:pt x="9740" y="941"/>
                  </a:lnTo>
                  <a:lnTo>
                    <a:pt x="9716" y="941"/>
                  </a:lnTo>
                  <a:cubicBezTo>
                    <a:pt x="9716" y="941"/>
                    <a:pt x="9740" y="941"/>
                    <a:pt x="9764" y="929"/>
                  </a:cubicBezTo>
                  <a:close/>
                  <a:moveTo>
                    <a:pt x="10663" y="985"/>
                  </a:moveTo>
                  <a:cubicBezTo>
                    <a:pt x="10661" y="986"/>
                    <a:pt x="10659" y="987"/>
                    <a:pt x="10657" y="989"/>
                  </a:cubicBezTo>
                  <a:cubicBezTo>
                    <a:pt x="10659" y="988"/>
                    <a:pt x="10661" y="986"/>
                    <a:pt x="10663" y="985"/>
                  </a:cubicBezTo>
                  <a:close/>
                  <a:moveTo>
                    <a:pt x="9524" y="984"/>
                  </a:moveTo>
                  <a:cubicBezTo>
                    <a:pt x="9533" y="984"/>
                    <a:pt x="9543" y="985"/>
                    <a:pt x="9549" y="989"/>
                  </a:cubicBezTo>
                  <a:lnTo>
                    <a:pt x="9526" y="989"/>
                  </a:lnTo>
                  <a:cubicBezTo>
                    <a:pt x="9514" y="995"/>
                    <a:pt x="9499" y="995"/>
                    <a:pt x="9484" y="995"/>
                  </a:cubicBezTo>
                  <a:cubicBezTo>
                    <a:pt x="9478" y="995"/>
                    <a:pt x="9473" y="995"/>
                    <a:pt x="9467" y="995"/>
                  </a:cubicBezTo>
                  <a:lnTo>
                    <a:pt x="9467" y="995"/>
                  </a:lnTo>
                  <a:cubicBezTo>
                    <a:pt x="9484" y="989"/>
                    <a:pt x="9505" y="984"/>
                    <a:pt x="9524" y="984"/>
                  </a:cubicBezTo>
                  <a:close/>
                  <a:moveTo>
                    <a:pt x="9585" y="1036"/>
                  </a:moveTo>
                  <a:lnTo>
                    <a:pt x="9585" y="1036"/>
                  </a:lnTo>
                  <a:cubicBezTo>
                    <a:pt x="9585" y="1036"/>
                    <a:pt x="9585" y="1037"/>
                    <a:pt x="9585" y="1037"/>
                  </a:cubicBezTo>
                  <a:lnTo>
                    <a:pt x="9585" y="1037"/>
                  </a:lnTo>
                  <a:cubicBezTo>
                    <a:pt x="9585" y="1037"/>
                    <a:pt x="9585" y="1037"/>
                    <a:pt x="9585" y="1037"/>
                  </a:cubicBezTo>
                  <a:lnTo>
                    <a:pt x="9585" y="1037"/>
                  </a:lnTo>
                  <a:cubicBezTo>
                    <a:pt x="9585" y="1037"/>
                    <a:pt x="9585" y="1036"/>
                    <a:pt x="9585" y="1036"/>
                  </a:cubicBezTo>
                  <a:close/>
                  <a:moveTo>
                    <a:pt x="9585" y="1037"/>
                  </a:moveTo>
                  <a:cubicBezTo>
                    <a:pt x="9565" y="1037"/>
                    <a:pt x="9530" y="1039"/>
                    <a:pt x="9502" y="1048"/>
                  </a:cubicBezTo>
                  <a:cubicBezTo>
                    <a:pt x="9514" y="1048"/>
                    <a:pt x="9561" y="1048"/>
                    <a:pt x="9585" y="1037"/>
                  </a:cubicBezTo>
                  <a:close/>
                  <a:moveTo>
                    <a:pt x="10133" y="1057"/>
                  </a:moveTo>
                  <a:cubicBezTo>
                    <a:pt x="10127" y="1057"/>
                    <a:pt x="10115" y="1059"/>
                    <a:pt x="10103" y="1060"/>
                  </a:cubicBezTo>
                  <a:lnTo>
                    <a:pt x="10133" y="1060"/>
                  </a:lnTo>
                  <a:cubicBezTo>
                    <a:pt x="10138" y="1058"/>
                    <a:pt x="10137" y="1057"/>
                    <a:pt x="10133" y="1057"/>
                  </a:cubicBezTo>
                  <a:close/>
                  <a:moveTo>
                    <a:pt x="10097" y="1060"/>
                  </a:moveTo>
                  <a:cubicBezTo>
                    <a:pt x="10097" y="1061"/>
                    <a:pt x="10097" y="1061"/>
                    <a:pt x="10096" y="1061"/>
                  </a:cubicBezTo>
                  <a:lnTo>
                    <a:pt x="10096" y="1061"/>
                  </a:lnTo>
                  <a:cubicBezTo>
                    <a:pt x="10099" y="1061"/>
                    <a:pt x="10101" y="1061"/>
                    <a:pt x="10103" y="1060"/>
                  </a:cubicBezTo>
                  <a:close/>
                  <a:moveTo>
                    <a:pt x="10736" y="1058"/>
                  </a:moveTo>
                  <a:cubicBezTo>
                    <a:pt x="10733" y="1059"/>
                    <a:pt x="10731" y="1059"/>
                    <a:pt x="10728" y="1060"/>
                  </a:cubicBezTo>
                  <a:cubicBezTo>
                    <a:pt x="10728" y="1064"/>
                    <a:pt x="10726" y="1069"/>
                    <a:pt x="10724" y="1074"/>
                  </a:cubicBezTo>
                  <a:lnTo>
                    <a:pt x="10724" y="1074"/>
                  </a:lnTo>
                  <a:lnTo>
                    <a:pt x="10736" y="1058"/>
                  </a:lnTo>
                  <a:close/>
                  <a:moveTo>
                    <a:pt x="10724" y="1074"/>
                  </a:moveTo>
                  <a:lnTo>
                    <a:pt x="10716" y="1084"/>
                  </a:lnTo>
                  <a:cubicBezTo>
                    <a:pt x="10713" y="1090"/>
                    <a:pt x="10713" y="1092"/>
                    <a:pt x="10713" y="1092"/>
                  </a:cubicBezTo>
                  <a:cubicBezTo>
                    <a:pt x="10714" y="1092"/>
                    <a:pt x="10720" y="1083"/>
                    <a:pt x="10724" y="1074"/>
                  </a:cubicBezTo>
                  <a:close/>
                  <a:moveTo>
                    <a:pt x="9585" y="1084"/>
                  </a:moveTo>
                  <a:cubicBezTo>
                    <a:pt x="9621" y="1084"/>
                    <a:pt x="9597" y="1096"/>
                    <a:pt x="9585" y="1096"/>
                  </a:cubicBezTo>
                  <a:cubicBezTo>
                    <a:pt x="9585" y="1096"/>
                    <a:pt x="9563" y="1096"/>
                    <a:pt x="9572" y="1085"/>
                  </a:cubicBezTo>
                  <a:lnTo>
                    <a:pt x="9572" y="1085"/>
                  </a:lnTo>
                  <a:cubicBezTo>
                    <a:pt x="9576" y="1085"/>
                    <a:pt x="9580" y="1084"/>
                    <a:pt x="9585" y="1084"/>
                  </a:cubicBezTo>
                  <a:close/>
                  <a:moveTo>
                    <a:pt x="10097" y="1167"/>
                  </a:moveTo>
                  <a:lnTo>
                    <a:pt x="10062" y="1179"/>
                  </a:lnTo>
                  <a:lnTo>
                    <a:pt x="10062" y="1179"/>
                  </a:lnTo>
                  <a:cubicBezTo>
                    <a:pt x="10062" y="1179"/>
                    <a:pt x="10062" y="1179"/>
                    <a:pt x="10062" y="1179"/>
                  </a:cubicBezTo>
                  <a:lnTo>
                    <a:pt x="10062" y="1179"/>
                  </a:lnTo>
                  <a:lnTo>
                    <a:pt x="10061" y="1179"/>
                  </a:lnTo>
                  <a:lnTo>
                    <a:pt x="10061" y="1179"/>
                  </a:lnTo>
                  <a:lnTo>
                    <a:pt x="10062" y="1179"/>
                  </a:lnTo>
                  <a:lnTo>
                    <a:pt x="10062" y="1179"/>
                  </a:lnTo>
                  <a:cubicBezTo>
                    <a:pt x="10065" y="1179"/>
                    <a:pt x="10069" y="1179"/>
                    <a:pt x="10073" y="1179"/>
                  </a:cubicBezTo>
                  <a:lnTo>
                    <a:pt x="10097" y="1167"/>
                  </a:lnTo>
                  <a:close/>
                  <a:moveTo>
                    <a:pt x="10966" y="1191"/>
                  </a:moveTo>
                  <a:lnTo>
                    <a:pt x="10966" y="1203"/>
                  </a:lnTo>
                  <a:cubicBezTo>
                    <a:pt x="10967" y="1199"/>
                    <a:pt x="10967" y="1195"/>
                    <a:pt x="10967" y="1192"/>
                  </a:cubicBezTo>
                  <a:lnTo>
                    <a:pt x="10967" y="1192"/>
                  </a:lnTo>
                  <a:cubicBezTo>
                    <a:pt x="10967" y="1192"/>
                    <a:pt x="10967" y="1191"/>
                    <a:pt x="10966" y="1191"/>
                  </a:cubicBezTo>
                  <a:close/>
                  <a:moveTo>
                    <a:pt x="9371" y="1441"/>
                  </a:moveTo>
                  <a:cubicBezTo>
                    <a:pt x="9359" y="1441"/>
                    <a:pt x="9359" y="1453"/>
                    <a:pt x="9359" y="1465"/>
                  </a:cubicBezTo>
                  <a:lnTo>
                    <a:pt x="9371" y="1441"/>
                  </a:lnTo>
                  <a:close/>
                  <a:moveTo>
                    <a:pt x="9657" y="1477"/>
                  </a:moveTo>
                  <a:cubicBezTo>
                    <a:pt x="9657" y="1477"/>
                    <a:pt x="9645" y="1489"/>
                    <a:pt x="9645" y="1489"/>
                  </a:cubicBezTo>
                  <a:cubicBezTo>
                    <a:pt x="9645" y="1489"/>
                    <a:pt x="9645" y="1477"/>
                    <a:pt x="9645" y="1477"/>
                  </a:cubicBezTo>
                  <a:close/>
                  <a:moveTo>
                    <a:pt x="9502" y="1417"/>
                  </a:moveTo>
                  <a:cubicBezTo>
                    <a:pt x="9502" y="1417"/>
                    <a:pt x="9490" y="1429"/>
                    <a:pt x="9490" y="1441"/>
                  </a:cubicBezTo>
                  <a:lnTo>
                    <a:pt x="9494" y="1445"/>
                  </a:lnTo>
                  <a:lnTo>
                    <a:pt x="9494" y="1445"/>
                  </a:lnTo>
                  <a:cubicBezTo>
                    <a:pt x="9494" y="1445"/>
                    <a:pt x="9493" y="1445"/>
                    <a:pt x="9493" y="1445"/>
                  </a:cubicBezTo>
                  <a:cubicBezTo>
                    <a:pt x="9485" y="1445"/>
                    <a:pt x="9478" y="1465"/>
                    <a:pt x="9478" y="1465"/>
                  </a:cubicBezTo>
                  <a:cubicBezTo>
                    <a:pt x="9478" y="1477"/>
                    <a:pt x="9478" y="1477"/>
                    <a:pt x="9478" y="1489"/>
                  </a:cubicBezTo>
                  <a:lnTo>
                    <a:pt x="9502" y="1489"/>
                  </a:lnTo>
                  <a:cubicBezTo>
                    <a:pt x="9504" y="1491"/>
                    <a:pt x="9505" y="1491"/>
                    <a:pt x="9506" y="1491"/>
                  </a:cubicBezTo>
                  <a:cubicBezTo>
                    <a:pt x="9514" y="1491"/>
                    <a:pt x="9515" y="1463"/>
                    <a:pt x="9526" y="1453"/>
                  </a:cubicBezTo>
                  <a:cubicBezTo>
                    <a:pt x="9514" y="1441"/>
                    <a:pt x="9514" y="1429"/>
                    <a:pt x="9502" y="1417"/>
                  </a:cubicBezTo>
                  <a:close/>
                  <a:moveTo>
                    <a:pt x="9633" y="1477"/>
                  </a:moveTo>
                  <a:cubicBezTo>
                    <a:pt x="9633" y="1489"/>
                    <a:pt x="9633" y="1489"/>
                    <a:pt x="9633" y="1489"/>
                  </a:cubicBezTo>
                  <a:lnTo>
                    <a:pt x="9621" y="1489"/>
                  </a:lnTo>
                  <a:cubicBezTo>
                    <a:pt x="9621" y="1489"/>
                    <a:pt x="9633" y="1489"/>
                    <a:pt x="9633" y="1501"/>
                  </a:cubicBezTo>
                  <a:cubicBezTo>
                    <a:pt x="9633" y="1513"/>
                    <a:pt x="9633" y="1513"/>
                    <a:pt x="9621" y="1513"/>
                  </a:cubicBezTo>
                  <a:cubicBezTo>
                    <a:pt x="9621" y="1501"/>
                    <a:pt x="9621" y="1501"/>
                    <a:pt x="9621" y="1489"/>
                  </a:cubicBezTo>
                  <a:cubicBezTo>
                    <a:pt x="9621" y="1489"/>
                    <a:pt x="9621" y="1477"/>
                    <a:pt x="9621" y="1477"/>
                  </a:cubicBezTo>
                  <a:close/>
                  <a:moveTo>
                    <a:pt x="9657" y="1501"/>
                  </a:moveTo>
                  <a:cubicBezTo>
                    <a:pt x="9657" y="1513"/>
                    <a:pt x="9657" y="1513"/>
                    <a:pt x="9645" y="1513"/>
                  </a:cubicBezTo>
                  <a:cubicBezTo>
                    <a:pt x="9657" y="1513"/>
                    <a:pt x="9657" y="1501"/>
                    <a:pt x="9645" y="1501"/>
                  </a:cubicBezTo>
                  <a:close/>
                  <a:moveTo>
                    <a:pt x="8907" y="1549"/>
                  </a:moveTo>
                  <a:cubicBezTo>
                    <a:pt x="8915" y="1557"/>
                    <a:pt x="8911" y="1560"/>
                    <a:pt x="8913" y="1575"/>
                  </a:cubicBezTo>
                  <a:lnTo>
                    <a:pt x="8913" y="1575"/>
                  </a:lnTo>
                  <a:cubicBezTo>
                    <a:pt x="8918" y="1566"/>
                    <a:pt x="8916" y="1558"/>
                    <a:pt x="8907" y="1549"/>
                  </a:cubicBezTo>
                  <a:close/>
                  <a:moveTo>
                    <a:pt x="12477" y="1608"/>
                  </a:moveTo>
                  <a:lnTo>
                    <a:pt x="12477" y="1608"/>
                  </a:lnTo>
                  <a:cubicBezTo>
                    <a:pt x="12467" y="1615"/>
                    <a:pt x="12458" y="1620"/>
                    <a:pt x="12455" y="1620"/>
                  </a:cubicBezTo>
                  <a:cubicBezTo>
                    <a:pt x="12466" y="1608"/>
                    <a:pt x="12466" y="1608"/>
                    <a:pt x="12477" y="1608"/>
                  </a:cubicBezTo>
                  <a:close/>
                  <a:moveTo>
                    <a:pt x="9586" y="1660"/>
                  </a:moveTo>
                  <a:cubicBezTo>
                    <a:pt x="9589" y="1665"/>
                    <a:pt x="9593" y="1667"/>
                    <a:pt x="9597" y="1667"/>
                  </a:cubicBezTo>
                  <a:cubicBezTo>
                    <a:pt x="9597" y="1667"/>
                    <a:pt x="9592" y="1662"/>
                    <a:pt x="9586" y="1660"/>
                  </a:cubicBezTo>
                  <a:close/>
                  <a:moveTo>
                    <a:pt x="12571" y="1661"/>
                  </a:moveTo>
                  <a:lnTo>
                    <a:pt x="12571" y="1661"/>
                  </a:lnTo>
                  <a:cubicBezTo>
                    <a:pt x="12568" y="1665"/>
                    <a:pt x="12566" y="1667"/>
                    <a:pt x="12562" y="1667"/>
                  </a:cubicBezTo>
                  <a:cubicBezTo>
                    <a:pt x="12568" y="1667"/>
                    <a:pt x="12571" y="1664"/>
                    <a:pt x="12571" y="1661"/>
                  </a:cubicBezTo>
                  <a:close/>
                  <a:moveTo>
                    <a:pt x="12086" y="1787"/>
                  </a:moveTo>
                  <a:cubicBezTo>
                    <a:pt x="12088" y="1794"/>
                    <a:pt x="12089" y="1798"/>
                    <a:pt x="12089" y="1801"/>
                  </a:cubicBezTo>
                  <a:lnTo>
                    <a:pt x="12089" y="1801"/>
                  </a:lnTo>
                  <a:cubicBezTo>
                    <a:pt x="12095" y="1798"/>
                    <a:pt x="12102" y="1794"/>
                    <a:pt x="12109" y="1787"/>
                  </a:cubicBezTo>
                  <a:close/>
                  <a:moveTo>
                    <a:pt x="12089" y="1801"/>
                  </a:moveTo>
                  <a:cubicBezTo>
                    <a:pt x="12085" y="1802"/>
                    <a:pt x="12082" y="1803"/>
                    <a:pt x="12080" y="1804"/>
                  </a:cubicBezTo>
                  <a:lnTo>
                    <a:pt x="12080" y="1804"/>
                  </a:lnTo>
                  <a:cubicBezTo>
                    <a:pt x="12085" y="1804"/>
                    <a:pt x="12088" y="1804"/>
                    <a:pt x="12089" y="1801"/>
                  </a:cubicBezTo>
                  <a:close/>
                  <a:moveTo>
                    <a:pt x="12871" y="1894"/>
                  </a:moveTo>
                  <a:cubicBezTo>
                    <a:pt x="12865" y="1894"/>
                    <a:pt x="12862" y="1897"/>
                    <a:pt x="12859" y="1900"/>
                  </a:cubicBezTo>
                  <a:lnTo>
                    <a:pt x="12871" y="1894"/>
                  </a:lnTo>
                  <a:close/>
                  <a:moveTo>
                    <a:pt x="12859" y="1900"/>
                  </a:moveTo>
                  <a:lnTo>
                    <a:pt x="12848" y="1906"/>
                  </a:lnTo>
                  <a:cubicBezTo>
                    <a:pt x="12853" y="1906"/>
                    <a:pt x="12856" y="1903"/>
                    <a:pt x="12859" y="1900"/>
                  </a:cubicBezTo>
                  <a:close/>
                  <a:moveTo>
                    <a:pt x="8692" y="1882"/>
                  </a:moveTo>
                  <a:cubicBezTo>
                    <a:pt x="8723" y="1892"/>
                    <a:pt x="8710" y="1928"/>
                    <a:pt x="8728" y="1953"/>
                  </a:cubicBezTo>
                  <a:lnTo>
                    <a:pt x="8728" y="1953"/>
                  </a:lnTo>
                  <a:cubicBezTo>
                    <a:pt x="8692" y="1953"/>
                    <a:pt x="8692" y="1929"/>
                    <a:pt x="8657" y="1906"/>
                  </a:cubicBezTo>
                  <a:cubicBezTo>
                    <a:pt x="8652" y="1893"/>
                    <a:pt x="8653" y="1889"/>
                    <a:pt x="8655" y="1889"/>
                  </a:cubicBezTo>
                  <a:lnTo>
                    <a:pt x="8655" y="1889"/>
                  </a:lnTo>
                  <a:cubicBezTo>
                    <a:pt x="8659" y="1889"/>
                    <a:pt x="8667" y="1896"/>
                    <a:pt x="8674" y="1896"/>
                  </a:cubicBezTo>
                  <a:cubicBezTo>
                    <a:pt x="8676" y="1896"/>
                    <a:pt x="8678" y="1896"/>
                    <a:pt x="8680" y="1894"/>
                  </a:cubicBezTo>
                  <a:cubicBezTo>
                    <a:pt x="8680" y="1894"/>
                    <a:pt x="8680" y="1894"/>
                    <a:pt x="8680" y="1906"/>
                  </a:cubicBezTo>
                  <a:lnTo>
                    <a:pt x="8692" y="1882"/>
                  </a:lnTo>
                  <a:close/>
                  <a:moveTo>
                    <a:pt x="8766" y="1947"/>
                  </a:moveTo>
                  <a:cubicBezTo>
                    <a:pt x="8766" y="1947"/>
                    <a:pt x="8766" y="1948"/>
                    <a:pt x="8765" y="1948"/>
                  </a:cubicBezTo>
                  <a:lnTo>
                    <a:pt x="8765" y="1948"/>
                  </a:lnTo>
                  <a:cubicBezTo>
                    <a:pt x="8767" y="1950"/>
                    <a:pt x="8770" y="1953"/>
                    <a:pt x="8776" y="1953"/>
                  </a:cubicBezTo>
                  <a:cubicBezTo>
                    <a:pt x="8771" y="1949"/>
                    <a:pt x="8768" y="1947"/>
                    <a:pt x="8766" y="1947"/>
                  </a:cubicBezTo>
                  <a:close/>
                  <a:moveTo>
                    <a:pt x="12725" y="2134"/>
                  </a:moveTo>
                  <a:cubicBezTo>
                    <a:pt x="12718" y="2134"/>
                    <a:pt x="12706" y="2154"/>
                    <a:pt x="12698" y="2164"/>
                  </a:cubicBezTo>
                  <a:lnTo>
                    <a:pt x="12698" y="2164"/>
                  </a:lnTo>
                  <a:lnTo>
                    <a:pt x="12728" y="2144"/>
                  </a:lnTo>
                  <a:cubicBezTo>
                    <a:pt x="12728" y="2136"/>
                    <a:pt x="12727" y="2134"/>
                    <a:pt x="12725" y="2134"/>
                  </a:cubicBezTo>
                  <a:close/>
                  <a:moveTo>
                    <a:pt x="7121" y="2168"/>
                  </a:moveTo>
                  <a:lnTo>
                    <a:pt x="7121" y="2168"/>
                  </a:lnTo>
                  <a:cubicBezTo>
                    <a:pt x="7122" y="2170"/>
                    <a:pt x="7123" y="2173"/>
                    <a:pt x="7125" y="2175"/>
                  </a:cubicBezTo>
                  <a:lnTo>
                    <a:pt x="7125" y="2175"/>
                  </a:lnTo>
                  <a:cubicBezTo>
                    <a:pt x="7124" y="2173"/>
                    <a:pt x="7122" y="2170"/>
                    <a:pt x="7121" y="2168"/>
                  </a:cubicBezTo>
                  <a:close/>
                  <a:moveTo>
                    <a:pt x="12754" y="2169"/>
                  </a:moveTo>
                  <a:cubicBezTo>
                    <a:pt x="12752" y="2169"/>
                    <a:pt x="12748" y="2172"/>
                    <a:pt x="12740" y="2179"/>
                  </a:cubicBezTo>
                  <a:cubicBezTo>
                    <a:pt x="12748" y="2179"/>
                    <a:pt x="12756" y="2169"/>
                    <a:pt x="12754" y="2169"/>
                  </a:cubicBezTo>
                  <a:close/>
                  <a:moveTo>
                    <a:pt x="12955" y="2037"/>
                  </a:moveTo>
                  <a:lnTo>
                    <a:pt x="12955" y="2037"/>
                  </a:lnTo>
                  <a:cubicBezTo>
                    <a:pt x="12919" y="2084"/>
                    <a:pt x="12871" y="2072"/>
                    <a:pt x="12848" y="2120"/>
                  </a:cubicBezTo>
                  <a:lnTo>
                    <a:pt x="12800" y="2144"/>
                  </a:lnTo>
                  <a:cubicBezTo>
                    <a:pt x="12788" y="2168"/>
                    <a:pt x="12776" y="2168"/>
                    <a:pt x="12776" y="2179"/>
                  </a:cubicBezTo>
                  <a:cubicBezTo>
                    <a:pt x="12781" y="2175"/>
                    <a:pt x="12788" y="2172"/>
                    <a:pt x="12794" y="2172"/>
                  </a:cubicBezTo>
                  <a:cubicBezTo>
                    <a:pt x="12802" y="2172"/>
                    <a:pt x="12807" y="2177"/>
                    <a:pt x="12800" y="2191"/>
                  </a:cubicBezTo>
                  <a:cubicBezTo>
                    <a:pt x="12808" y="2179"/>
                    <a:pt x="12812" y="2175"/>
                    <a:pt x="12814" y="2175"/>
                  </a:cubicBezTo>
                  <a:lnTo>
                    <a:pt x="12814" y="2175"/>
                  </a:lnTo>
                  <a:cubicBezTo>
                    <a:pt x="12817" y="2175"/>
                    <a:pt x="12812" y="2191"/>
                    <a:pt x="12812" y="2191"/>
                  </a:cubicBezTo>
                  <a:cubicBezTo>
                    <a:pt x="12812" y="2191"/>
                    <a:pt x="12824" y="2156"/>
                    <a:pt x="12848" y="2144"/>
                  </a:cubicBezTo>
                  <a:cubicBezTo>
                    <a:pt x="12853" y="2138"/>
                    <a:pt x="12859" y="2135"/>
                    <a:pt x="12864" y="2135"/>
                  </a:cubicBezTo>
                  <a:cubicBezTo>
                    <a:pt x="12868" y="2135"/>
                    <a:pt x="12871" y="2138"/>
                    <a:pt x="12871" y="2144"/>
                  </a:cubicBezTo>
                  <a:lnTo>
                    <a:pt x="12883" y="2120"/>
                  </a:lnTo>
                  <a:cubicBezTo>
                    <a:pt x="12890" y="2114"/>
                    <a:pt x="12893" y="2111"/>
                    <a:pt x="12895" y="2111"/>
                  </a:cubicBezTo>
                  <a:lnTo>
                    <a:pt x="12895" y="2111"/>
                  </a:lnTo>
                  <a:cubicBezTo>
                    <a:pt x="12904" y="2111"/>
                    <a:pt x="12876" y="2168"/>
                    <a:pt x="12895" y="2168"/>
                  </a:cubicBezTo>
                  <a:cubicBezTo>
                    <a:pt x="12871" y="2179"/>
                    <a:pt x="12871" y="2168"/>
                    <a:pt x="12848" y="2191"/>
                  </a:cubicBezTo>
                  <a:cubicBezTo>
                    <a:pt x="12871" y="2179"/>
                    <a:pt x="12895" y="2168"/>
                    <a:pt x="12919" y="2168"/>
                  </a:cubicBezTo>
                  <a:lnTo>
                    <a:pt x="12919" y="2168"/>
                  </a:lnTo>
                  <a:lnTo>
                    <a:pt x="12919" y="2168"/>
                  </a:lnTo>
                  <a:cubicBezTo>
                    <a:pt x="12938" y="2145"/>
                    <a:pt x="12949" y="2137"/>
                    <a:pt x="12955" y="2137"/>
                  </a:cubicBezTo>
                  <a:cubicBezTo>
                    <a:pt x="12968" y="2137"/>
                    <a:pt x="12960" y="2174"/>
                    <a:pt x="12976" y="2174"/>
                  </a:cubicBezTo>
                  <a:cubicBezTo>
                    <a:pt x="12979" y="2174"/>
                    <a:pt x="12984" y="2172"/>
                    <a:pt x="12990" y="2168"/>
                  </a:cubicBezTo>
                  <a:cubicBezTo>
                    <a:pt x="12990" y="2144"/>
                    <a:pt x="13026" y="2132"/>
                    <a:pt x="13050" y="2108"/>
                  </a:cubicBezTo>
                  <a:lnTo>
                    <a:pt x="13050" y="2108"/>
                  </a:lnTo>
                  <a:lnTo>
                    <a:pt x="12990" y="2120"/>
                  </a:lnTo>
                  <a:cubicBezTo>
                    <a:pt x="12999" y="2111"/>
                    <a:pt x="13014" y="2083"/>
                    <a:pt x="13008" y="2083"/>
                  </a:cubicBezTo>
                  <a:lnTo>
                    <a:pt x="13008" y="2083"/>
                  </a:lnTo>
                  <a:cubicBezTo>
                    <a:pt x="13005" y="2083"/>
                    <a:pt x="13000" y="2087"/>
                    <a:pt x="12990" y="2096"/>
                  </a:cubicBezTo>
                  <a:cubicBezTo>
                    <a:pt x="12981" y="2096"/>
                    <a:pt x="12966" y="2116"/>
                    <a:pt x="12959" y="2116"/>
                  </a:cubicBezTo>
                  <a:cubicBezTo>
                    <a:pt x="12956" y="2116"/>
                    <a:pt x="12955" y="2114"/>
                    <a:pt x="12955" y="2108"/>
                  </a:cubicBezTo>
                  <a:cubicBezTo>
                    <a:pt x="12955" y="2108"/>
                    <a:pt x="12967" y="2096"/>
                    <a:pt x="12978" y="2084"/>
                  </a:cubicBezTo>
                  <a:cubicBezTo>
                    <a:pt x="12976" y="2082"/>
                    <a:pt x="12974" y="2081"/>
                    <a:pt x="12972" y="2081"/>
                  </a:cubicBezTo>
                  <a:cubicBezTo>
                    <a:pt x="12962" y="2081"/>
                    <a:pt x="12952" y="2098"/>
                    <a:pt x="12943" y="2108"/>
                  </a:cubicBezTo>
                  <a:cubicBezTo>
                    <a:pt x="12943" y="2084"/>
                    <a:pt x="12967" y="2072"/>
                    <a:pt x="12967" y="2060"/>
                  </a:cubicBezTo>
                  <a:lnTo>
                    <a:pt x="12967" y="2060"/>
                  </a:lnTo>
                  <a:cubicBezTo>
                    <a:pt x="12959" y="2065"/>
                    <a:pt x="12955" y="2067"/>
                    <a:pt x="12953" y="2067"/>
                  </a:cubicBezTo>
                  <a:cubicBezTo>
                    <a:pt x="12943" y="2067"/>
                    <a:pt x="12964" y="2037"/>
                    <a:pt x="12955" y="2037"/>
                  </a:cubicBezTo>
                  <a:close/>
                  <a:moveTo>
                    <a:pt x="12931" y="2203"/>
                  </a:moveTo>
                  <a:cubicBezTo>
                    <a:pt x="12931" y="2215"/>
                    <a:pt x="12919" y="2215"/>
                    <a:pt x="12907" y="2227"/>
                  </a:cubicBezTo>
                  <a:lnTo>
                    <a:pt x="12907" y="2215"/>
                  </a:lnTo>
                  <a:lnTo>
                    <a:pt x="12895" y="2215"/>
                  </a:lnTo>
                  <a:cubicBezTo>
                    <a:pt x="12898" y="2212"/>
                    <a:pt x="12900" y="2212"/>
                    <a:pt x="12902" y="2212"/>
                  </a:cubicBezTo>
                  <a:cubicBezTo>
                    <a:pt x="12905" y="2212"/>
                    <a:pt x="12908" y="2214"/>
                    <a:pt x="12912" y="2214"/>
                  </a:cubicBezTo>
                  <a:cubicBezTo>
                    <a:pt x="12917" y="2214"/>
                    <a:pt x="12922" y="2212"/>
                    <a:pt x="12931" y="2203"/>
                  </a:cubicBezTo>
                  <a:close/>
                  <a:moveTo>
                    <a:pt x="13049" y="2204"/>
                  </a:moveTo>
                  <a:cubicBezTo>
                    <a:pt x="13040" y="2209"/>
                    <a:pt x="13028" y="2220"/>
                    <a:pt x="13016" y="2229"/>
                  </a:cubicBezTo>
                  <a:lnTo>
                    <a:pt x="13016" y="2229"/>
                  </a:lnTo>
                  <a:cubicBezTo>
                    <a:pt x="13030" y="2224"/>
                    <a:pt x="13042" y="2218"/>
                    <a:pt x="13049" y="2204"/>
                  </a:cubicBezTo>
                  <a:close/>
                  <a:moveTo>
                    <a:pt x="13016" y="2229"/>
                  </a:moveTo>
                  <a:lnTo>
                    <a:pt x="13016" y="2229"/>
                  </a:lnTo>
                  <a:cubicBezTo>
                    <a:pt x="13008" y="2232"/>
                    <a:pt x="12999" y="2235"/>
                    <a:pt x="12990" y="2239"/>
                  </a:cubicBezTo>
                  <a:cubicBezTo>
                    <a:pt x="12991" y="2240"/>
                    <a:pt x="12993" y="2241"/>
                    <a:pt x="12995" y="2241"/>
                  </a:cubicBezTo>
                  <a:cubicBezTo>
                    <a:pt x="13000" y="2241"/>
                    <a:pt x="13008" y="2235"/>
                    <a:pt x="13016" y="2229"/>
                  </a:cubicBezTo>
                  <a:close/>
                  <a:moveTo>
                    <a:pt x="8302" y="2249"/>
                  </a:moveTo>
                  <a:cubicBezTo>
                    <a:pt x="8301" y="2253"/>
                    <a:pt x="8300" y="2257"/>
                    <a:pt x="8299" y="2263"/>
                  </a:cubicBezTo>
                  <a:cubicBezTo>
                    <a:pt x="8303" y="2259"/>
                    <a:pt x="8303" y="2254"/>
                    <a:pt x="8302" y="2249"/>
                  </a:cubicBezTo>
                  <a:close/>
                  <a:moveTo>
                    <a:pt x="6746" y="2297"/>
                  </a:moveTo>
                  <a:cubicBezTo>
                    <a:pt x="6736" y="2297"/>
                    <a:pt x="6752" y="2328"/>
                    <a:pt x="6740" y="2328"/>
                  </a:cubicBezTo>
                  <a:cubicBezTo>
                    <a:pt x="6738" y="2328"/>
                    <a:pt x="6734" y="2326"/>
                    <a:pt x="6728" y="2322"/>
                  </a:cubicBezTo>
                  <a:lnTo>
                    <a:pt x="6728" y="2322"/>
                  </a:lnTo>
                  <a:cubicBezTo>
                    <a:pt x="6737" y="2342"/>
                    <a:pt x="6771" y="2361"/>
                    <a:pt x="6777" y="2381"/>
                  </a:cubicBezTo>
                  <a:lnTo>
                    <a:pt x="6777" y="2381"/>
                  </a:lnTo>
                  <a:cubicBezTo>
                    <a:pt x="6809" y="2357"/>
                    <a:pt x="6740" y="2322"/>
                    <a:pt x="6752" y="2299"/>
                  </a:cubicBezTo>
                  <a:cubicBezTo>
                    <a:pt x="6749" y="2297"/>
                    <a:pt x="6748" y="2297"/>
                    <a:pt x="6746" y="2297"/>
                  </a:cubicBezTo>
                  <a:close/>
                  <a:moveTo>
                    <a:pt x="6777" y="2381"/>
                  </a:moveTo>
                  <a:cubicBezTo>
                    <a:pt x="6776" y="2381"/>
                    <a:pt x="6776" y="2382"/>
                    <a:pt x="6775" y="2382"/>
                  </a:cubicBezTo>
                  <a:lnTo>
                    <a:pt x="6777" y="2382"/>
                  </a:lnTo>
                  <a:cubicBezTo>
                    <a:pt x="6777" y="2382"/>
                    <a:pt x="6777" y="2381"/>
                    <a:pt x="6777" y="2381"/>
                  </a:cubicBezTo>
                  <a:close/>
                  <a:moveTo>
                    <a:pt x="12856" y="2534"/>
                  </a:moveTo>
                  <a:cubicBezTo>
                    <a:pt x="12857" y="2535"/>
                    <a:pt x="12858" y="2536"/>
                    <a:pt x="12859" y="2537"/>
                  </a:cubicBezTo>
                  <a:cubicBezTo>
                    <a:pt x="12859" y="2536"/>
                    <a:pt x="12858" y="2535"/>
                    <a:pt x="12856" y="2534"/>
                  </a:cubicBezTo>
                  <a:close/>
                  <a:moveTo>
                    <a:pt x="12214" y="2692"/>
                  </a:moveTo>
                  <a:cubicBezTo>
                    <a:pt x="12215" y="2696"/>
                    <a:pt x="12216" y="2699"/>
                    <a:pt x="12216" y="2703"/>
                  </a:cubicBezTo>
                  <a:cubicBezTo>
                    <a:pt x="12216" y="2696"/>
                    <a:pt x="12216" y="2693"/>
                    <a:pt x="12214" y="2692"/>
                  </a:cubicBezTo>
                  <a:close/>
                  <a:moveTo>
                    <a:pt x="12205" y="2691"/>
                  </a:moveTo>
                  <a:cubicBezTo>
                    <a:pt x="12205" y="2703"/>
                    <a:pt x="12205" y="2703"/>
                    <a:pt x="12193" y="2715"/>
                  </a:cubicBezTo>
                  <a:cubicBezTo>
                    <a:pt x="12209" y="2715"/>
                    <a:pt x="12203" y="2710"/>
                    <a:pt x="12205" y="2710"/>
                  </a:cubicBezTo>
                  <a:lnTo>
                    <a:pt x="12205" y="2710"/>
                  </a:lnTo>
                  <a:cubicBezTo>
                    <a:pt x="12206" y="2710"/>
                    <a:pt x="12209" y="2711"/>
                    <a:pt x="12216" y="2715"/>
                  </a:cubicBezTo>
                  <a:lnTo>
                    <a:pt x="12205" y="2691"/>
                  </a:lnTo>
                  <a:close/>
                  <a:moveTo>
                    <a:pt x="12086" y="2727"/>
                  </a:moveTo>
                  <a:cubicBezTo>
                    <a:pt x="12086" y="2732"/>
                    <a:pt x="12088" y="2735"/>
                    <a:pt x="12090" y="2737"/>
                  </a:cubicBezTo>
                  <a:lnTo>
                    <a:pt x="12090" y="2737"/>
                  </a:lnTo>
                  <a:lnTo>
                    <a:pt x="12086" y="2727"/>
                  </a:lnTo>
                  <a:close/>
                  <a:moveTo>
                    <a:pt x="11943" y="2965"/>
                  </a:moveTo>
                  <a:cubicBezTo>
                    <a:pt x="11944" y="2968"/>
                    <a:pt x="11946" y="2971"/>
                    <a:pt x="11948" y="2974"/>
                  </a:cubicBezTo>
                  <a:lnTo>
                    <a:pt x="11948" y="2974"/>
                  </a:lnTo>
                  <a:cubicBezTo>
                    <a:pt x="11947" y="2972"/>
                    <a:pt x="11945" y="2969"/>
                    <a:pt x="11943" y="2965"/>
                  </a:cubicBezTo>
                  <a:close/>
                  <a:moveTo>
                    <a:pt x="11840" y="2998"/>
                  </a:moveTo>
                  <a:lnTo>
                    <a:pt x="11840" y="2998"/>
                  </a:lnTo>
                  <a:cubicBezTo>
                    <a:pt x="11836" y="2998"/>
                    <a:pt x="11862" y="3015"/>
                    <a:pt x="11871" y="3025"/>
                  </a:cubicBezTo>
                  <a:lnTo>
                    <a:pt x="11847" y="3001"/>
                  </a:lnTo>
                  <a:cubicBezTo>
                    <a:pt x="11843" y="2999"/>
                    <a:pt x="11840" y="2998"/>
                    <a:pt x="11840" y="2998"/>
                  </a:cubicBezTo>
                  <a:close/>
                  <a:moveTo>
                    <a:pt x="12380" y="3259"/>
                  </a:moveTo>
                  <a:cubicBezTo>
                    <a:pt x="12381" y="3260"/>
                    <a:pt x="12382" y="3262"/>
                    <a:pt x="12383" y="3263"/>
                  </a:cubicBezTo>
                  <a:cubicBezTo>
                    <a:pt x="12382" y="3262"/>
                    <a:pt x="12381" y="3260"/>
                    <a:pt x="12380" y="3259"/>
                  </a:cubicBezTo>
                  <a:close/>
                  <a:moveTo>
                    <a:pt x="6299" y="3287"/>
                  </a:moveTo>
                  <a:lnTo>
                    <a:pt x="6299" y="3322"/>
                  </a:lnTo>
                  <a:cubicBezTo>
                    <a:pt x="6299" y="3311"/>
                    <a:pt x="6299" y="3311"/>
                    <a:pt x="6311" y="3299"/>
                  </a:cubicBezTo>
                  <a:cubicBezTo>
                    <a:pt x="6308" y="3296"/>
                    <a:pt x="6307" y="3295"/>
                    <a:pt x="6306" y="3295"/>
                  </a:cubicBezTo>
                  <a:cubicBezTo>
                    <a:pt x="6305" y="3295"/>
                    <a:pt x="6305" y="3298"/>
                    <a:pt x="6305" y="3298"/>
                  </a:cubicBezTo>
                  <a:cubicBezTo>
                    <a:pt x="6305" y="3298"/>
                    <a:pt x="6303" y="3296"/>
                    <a:pt x="6299" y="3287"/>
                  </a:cubicBezTo>
                  <a:close/>
                  <a:moveTo>
                    <a:pt x="12231" y="3477"/>
                  </a:moveTo>
                  <a:cubicBezTo>
                    <a:pt x="12231" y="3477"/>
                    <a:pt x="12230" y="3477"/>
                    <a:pt x="12228" y="3477"/>
                  </a:cubicBezTo>
                  <a:cubicBezTo>
                    <a:pt x="12232" y="3481"/>
                    <a:pt x="12235" y="3483"/>
                    <a:pt x="12239" y="3485"/>
                  </a:cubicBezTo>
                  <a:lnTo>
                    <a:pt x="12239" y="3485"/>
                  </a:lnTo>
                  <a:cubicBezTo>
                    <a:pt x="12236" y="3482"/>
                    <a:pt x="12234" y="3479"/>
                    <a:pt x="12231" y="3477"/>
                  </a:cubicBezTo>
                  <a:close/>
                  <a:moveTo>
                    <a:pt x="5466" y="3513"/>
                  </a:moveTo>
                  <a:cubicBezTo>
                    <a:pt x="5467" y="3516"/>
                    <a:pt x="5469" y="3518"/>
                    <a:pt x="5470" y="3521"/>
                  </a:cubicBezTo>
                  <a:lnTo>
                    <a:pt x="5470" y="3521"/>
                  </a:lnTo>
                  <a:cubicBezTo>
                    <a:pt x="5469" y="3518"/>
                    <a:pt x="5467" y="3516"/>
                    <a:pt x="5466" y="3513"/>
                  </a:cubicBezTo>
                  <a:close/>
                  <a:moveTo>
                    <a:pt x="12239" y="3485"/>
                  </a:moveTo>
                  <a:lnTo>
                    <a:pt x="12239" y="3485"/>
                  </a:lnTo>
                  <a:cubicBezTo>
                    <a:pt x="12250" y="3500"/>
                    <a:pt x="12261" y="3517"/>
                    <a:pt x="12276" y="3525"/>
                  </a:cubicBezTo>
                  <a:lnTo>
                    <a:pt x="12264" y="3501"/>
                  </a:lnTo>
                  <a:cubicBezTo>
                    <a:pt x="12256" y="3493"/>
                    <a:pt x="12247" y="3490"/>
                    <a:pt x="12239" y="3485"/>
                  </a:cubicBezTo>
                  <a:close/>
                  <a:moveTo>
                    <a:pt x="5466" y="3763"/>
                  </a:moveTo>
                  <a:cubicBezTo>
                    <a:pt x="5478" y="3763"/>
                    <a:pt x="5478" y="3775"/>
                    <a:pt x="5466" y="3787"/>
                  </a:cubicBezTo>
                  <a:lnTo>
                    <a:pt x="5454" y="3787"/>
                  </a:lnTo>
                  <a:cubicBezTo>
                    <a:pt x="5454" y="3775"/>
                    <a:pt x="5454" y="3763"/>
                    <a:pt x="5466" y="3763"/>
                  </a:cubicBezTo>
                  <a:close/>
                  <a:moveTo>
                    <a:pt x="5692" y="3787"/>
                  </a:moveTo>
                  <a:cubicBezTo>
                    <a:pt x="5692" y="3799"/>
                    <a:pt x="5704" y="3811"/>
                    <a:pt x="5716" y="3811"/>
                  </a:cubicBezTo>
                  <a:lnTo>
                    <a:pt x="5680" y="3811"/>
                  </a:lnTo>
                  <a:cubicBezTo>
                    <a:pt x="5680" y="3811"/>
                    <a:pt x="5692" y="3811"/>
                    <a:pt x="5692" y="3787"/>
                  </a:cubicBezTo>
                  <a:close/>
                  <a:moveTo>
                    <a:pt x="5811" y="3787"/>
                  </a:moveTo>
                  <a:cubicBezTo>
                    <a:pt x="5823" y="3787"/>
                    <a:pt x="5835" y="3787"/>
                    <a:pt x="5823" y="3799"/>
                  </a:cubicBezTo>
                  <a:cubicBezTo>
                    <a:pt x="5799" y="3811"/>
                    <a:pt x="5775" y="3811"/>
                    <a:pt x="5739" y="3811"/>
                  </a:cubicBezTo>
                  <a:cubicBezTo>
                    <a:pt x="5739" y="3799"/>
                    <a:pt x="5739" y="3799"/>
                    <a:pt x="5739" y="3787"/>
                  </a:cubicBezTo>
                  <a:cubicBezTo>
                    <a:pt x="5753" y="3794"/>
                    <a:pt x="5775" y="3801"/>
                    <a:pt x="5791" y="3801"/>
                  </a:cubicBezTo>
                  <a:cubicBezTo>
                    <a:pt x="5802" y="3801"/>
                    <a:pt x="5811" y="3797"/>
                    <a:pt x="5811" y="3787"/>
                  </a:cubicBezTo>
                  <a:close/>
                  <a:moveTo>
                    <a:pt x="5430" y="3811"/>
                  </a:moveTo>
                  <a:cubicBezTo>
                    <a:pt x="5430" y="3823"/>
                    <a:pt x="5430" y="3823"/>
                    <a:pt x="5430" y="3823"/>
                  </a:cubicBezTo>
                  <a:lnTo>
                    <a:pt x="5418" y="3823"/>
                  </a:lnTo>
                  <a:cubicBezTo>
                    <a:pt x="5418" y="3811"/>
                    <a:pt x="5430" y="3811"/>
                    <a:pt x="5430" y="3811"/>
                  </a:cubicBezTo>
                  <a:close/>
                  <a:moveTo>
                    <a:pt x="10550" y="3834"/>
                  </a:moveTo>
                  <a:cubicBezTo>
                    <a:pt x="10550" y="3834"/>
                    <a:pt x="10550" y="3834"/>
                    <a:pt x="10550" y="3834"/>
                  </a:cubicBezTo>
                  <a:cubicBezTo>
                    <a:pt x="10550" y="3834"/>
                    <a:pt x="10550" y="3834"/>
                    <a:pt x="10550" y="3834"/>
                  </a:cubicBezTo>
                  <a:close/>
                  <a:moveTo>
                    <a:pt x="10655" y="3868"/>
                  </a:moveTo>
                  <a:lnTo>
                    <a:pt x="10655" y="3868"/>
                  </a:lnTo>
                  <a:cubicBezTo>
                    <a:pt x="10657" y="3881"/>
                    <a:pt x="10664" y="3903"/>
                    <a:pt x="10668" y="3917"/>
                  </a:cubicBezTo>
                  <a:lnTo>
                    <a:pt x="10668" y="3917"/>
                  </a:lnTo>
                  <a:cubicBezTo>
                    <a:pt x="10668" y="3902"/>
                    <a:pt x="10666" y="3879"/>
                    <a:pt x="10657" y="3870"/>
                  </a:cubicBezTo>
                  <a:cubicBezTo>
                    <a:pt x="10656" y="3869"/>
                    <a:pt x="10655" y="3869"/>
                    <a:pt x="10655" y="3868"/>
                  </a:cubicBezTo>
                  <a:close/>
                  <a:moveTo>
                    <a:pt x="10204" y="3906"/>
                  </a:moveTo>
                  <a:cubicBezTo>
                    <a:pt x="10209" y="3915"/>
                    <a:pt x="10212" y="3921"/>
                    <a:pt x="10214" y="3926"/>
                  </a:cubicBezTo>
                  <a:lnTo>
                    <a:pt x="10214" y="3926"/>
                  </a:lnTo>
                  <a:cubicBezTo>
                    <a:pt x="10213" y="3919"/>
                    <a:pt x="10210" y="3911"/>
                    <a:pt x="10204" y="3906"/>
                  </a:cubicBezTo>
                  <a:close/>
                  <a:moveTo>
                    <a:pt x="10668" y="3917"/>
                  </a:moveTo>
                  <a:cubicBezTo>
                    <a:pt x="10669" y="3922"/>
                    <a:pt x="10669" y="3927"/>
                    <a:pt x="10669" y="3930"/>
                  </a:cubicBezTo>
                  <a:cubicBezTo>
                    <a:pt x="10669" y="3930"/>
                    <a:pt x="10670" y="3931"/>
                    <a:pt x="10670" y="3931"/>
                  </a:cubicBezTo>
                  <a:cubicBezTo>
                    <a:pt x="10672" y="3931"/>
                    <a:pt x="10671" y="3925"/>
                    <a:pt x="10668" y="3917"/>
                  </a:cubicBezTo>
                  <a:close/>
                  <a:moveTo>
                    <a:pt x="10131" y="3942"/>
                  </a:moveTo>
                  <a:cubicBezTo>
                    <a:pt x="10132" y="3949"/>
                    <a:pt x="10133" y="3953"/>
                    <a:pt x="10133" y="3953"/>
                  </a:cubicBezTo>
                  <a:cubicBezTo>
                    <a:pt x="10124" y="3944"/>
                    <a:pt x="10129" y="3942"/>
                    <a:pt x="10131" y="3942"/>
                  </a:cubicBezTo>
                  <a:close/>
                  <a:moveTo>
                    <a:pt x="10597" y="3897"/>
                  </a:moveTo>
                  <a:cubicBezTo>
                    <a:pt x="10600" y="3897"/>
                    <a:pt x="10609" y="3908"/>
                    <a:pt x="10615" y="3908"/>
                  </a:cubicBezTo>
                  <a:cubicBezTo>
                    <a:pt x="10616" y="3908"/>
                    <a:pt x="10616" y="3908"/>
                    <a:pt x="10616" y="3908"/>
                  </a:cubicBezTo>
                  <a:lnTo>
                    <a:pt x="10616" y="3908"/>
                  </a:lnTo>
                  <a:cubicBezTo>
                    <a:pt x="10615" y="3918"/>
                    <a:pt x="10616" y="3932"/>
                    <a:pt x="10621" y="3953"/>
                  </a:cubicBezTo>
                  <a:cubicBezTo>
                    <a:pt x="10617" y="3939"/>
                    <a:pt x="10616" y="3934"/>
                    <a:pt x="10615" y="3934"/>
                  </a:cubicBezTo>
                  <a:lnTo>
                    <a:pt x="10615" y="3934"/>
                  </a:lnTo>
                  <a:cubicBezTo>
                    <a:pt x="10615" y="3934"/>
                    <a:pt x="10616" y="3947"/>
                    <a:pt x="10614" y="3947"/>
                  </a:cubicBezTo>
                  <a:cubicBezTo>
                    <a:pt x="10613" y="3947"/>
                    <a:pt x="10611" y="3946"/>
                    <a:pt x="10609" y="3942"/>
                  </a:cubicBezTo>
                  <a:cubicBezTo>
                    <a:pt x="10596" y="3906"/>
                    <a:pt x="10594" y="3897"/>
                    <a:pt x="10597" y="3897"/>
                  </a:cubicBezTo>
                  <a:close/>
                  <a:moveTo>
                    <a:pt x="11157" y="3953"/>
                  </a:moveTo>
                  <a:cubicBezTo>
                    <a:pt x="11157" y="3956"/>
                    <a:pt x="11159" y="3959"/>
                    <a:pt x="11162" y="3962"/>
                  </a:cubicBezTo>
                  <a:lnTo>
                    <a:pt x="11162" y="3962"/>
                  </a:lnTo>
                  <a:cubicBezTo>
                    <a:pt x="11161" y="3960"/>
                    <a:pt x="11159" y="3957"/>
                    <a:pt x="11157" y="3953"/>
                  </a:cubicBezTo>
                  <a:close/>
                  <a:moveTo>
                    <a:pt x="9737" y="4015"/>
                  </a:moveTo>
                  <a:lnTo>
                    <a:pt x="9737" y="4015"/>
                  </a:lnTo>
                  <a:cubicBezTo>
                    <a:pt x="9736" y="4015"/>
                    <a:pt x="9737" y="4018"/>
                    <a:pt x="9740" y="4025"/>
                  </a:cubicBezTo>
                  <a:cubicBezTo>
                    <a:pt x="9739" y="4021"/>
                    <a:pt x="9738" y="4018"/>
                    <a:pt x="9737" y="4015"/>
                  </a:cubicBezTo>
                  <a:close/>
                  <a:moveTo>
                    <a:pt x="10675" y="4033"/>
                  </a:moveTo>
                  <a:cubicBezTo>
                    <a:pt x="10673" y="4033"/>
                    <a:pt x="10672" y="4035"/>
                    <a:pt x="10671" y="4037"/>
                  </a:cubicBezTo>
                  <a:lnTo>
                    <a:pt x="10681" y="4037"/>
                  </a:lnTo>
                  <a:cubicBezTo>
                    <a:pt x="10678" y="4034"/>
                    <a:pt x="10676" y="4033"/>
                    <a:pt x="10675" y="4033"/>
                  </a:cubicBezTo>
                  <a:close/>
                  <a:moveTo>
                    <a:pt x="10632" y="3797"/>
                  </a:moveTo>
                  <a:cubicBezTo>
                    <a:pt x="10627" y="3797"/>
                    <a:pt x="10626" y="3801"/>
                    <a:pt x="10633" y="3823"/>
                  </a:cubicBezTo>
                  <a:cubicBezTo>
                    <a:pt x="10645" y="3846"/>
                    <a:pt x="10633" y="3858"/>
                    <a:pt x="10645" y="3858"/>
                  </a:cubicBezTo>
                  <a:cubicBezTo>
                    <a:pt x="10643" y="3860"/>
                    <a:pt x="10642" y="3861"/>
                    <a:pt x="10640" y="3861"/>
                  </a:cubicBezTo>
                  <a:cubicBezTo>
                    <a:pt x="10630" y="3861"/>
                    <a:pt x="10621" y="3833"/>
                    <a:pt x="10621" y="3823"/>
                  </a:cubicBezTo>
                  <a:cubicBezTo>
                    <a:pt x="10619" y="3822"/>
                    <a:pt x="10618" y="3821"/>
                    <a:pt x="10617" y="3821"/>
                  </a:cubicBezTo>
                  <a:lnTo>
                    <a:pt x="10617" y="3821"/>
                  </a:lnTo>
                  <a:cubicBezTo>
                    <a:pt x="10603" y="3821"/>
                    <a:pt x="10644" y="3894"/>
                    <a:pt x="10633" y="3894"/>
                  </a:cubicBezTo>
                  <a:lnTo>
                    <a:pt x="10621" y="3882"/>
                  </a:lnTo>
                  <a:cubicBezTo>
                    <a:pt x="10621" y="3885"/>
                    <a:pt x="10620" y="3888"/>
                    <a:pt x="10619" y="3892"/>
                  </a:cubicBezTo>
                  <a:lnTo>
                    <a:pt x="10619" y="3892"/>
                  </a:lnTo>
                  <a:cubicBezTo>
                    <a:pt x="10598" y="3868"/>
                    <a:pt x="10609" y="3834"/>
                    <a:pt x="10597" y="3811"/>
                  </a:cubicBezTo>
                  <a:lnTo>
                    <a:pt x="10597" y="3870"/>
                  </a:lnTo>
                  <a:cubicBezTo>
                    <a:pt x="10589" y="3862"/>
                    <a:pt x="10574" y="3828"/>
                    <a:pt x="10571" y="3828"/>
                  </a:cubicBezTo>
                  <a:lnTo>
                    <a:pt x="10571" y="3828"/>
                  </a:lnTo>
                  <a:cubicBezTo>
                    <a:pt x="10570" y="3828"/>
                    <a:pt x="10570" y="3833"/>
                    <a:pt x="10573" y="3846"/>
                  </a:cubicBezTo>
                  <a:cubicBezTo>
                    <a:pt x="10573" y="3857"/>
                    <a:pt x="10582" y="3884"/>
                    <a:pt x="10577" y="3884"/>
                  </a:cubicBezTo>
                  <a:cubicBezTo>
                    <a:pt x="10576" y="3884"/>
                    <a:pt x="10575" y="3884"/>
                    <a:pt x="10573" y="3882"/>
                  </a:cubicBezTo>
                  <a:cubicBezTo>
                    <a:pt x="10573" y="3882"/>
                    <a:pt x="10562" y="3858"/>
                    <a:pt x="10562" y="3858"/>
                  </a:cubicBezTo>
                  <a:cubicBezTo>
                    <a:pt x="10560" y="3857"/>
                    <a:pt x="10559" y="3856"/>
                    <a:pt x="10558" y="3856"/>
                  </a:cubicBezTo>
                  <a:lnTo>
                    <a:pt x="10558" y="3856"/>
                  </a:lnTo>
                  <a:cubicBezTo>
                    <a:pt x="10553" y="3856"/>
                    <a:pt x="10561" y="3884"/>
                    <a:pt x="10562" y="3894"/>
                  </a:cubicBezTo>
                  <a:lnTo>
                    <a:pt x="10562" y="3894"/>
                  </a:lnTo>
                  <a:cubicBezTo>
                    <a:pt x="10561" y="3882"/>
                    <a:pt x="10550" y="3846"/>
                    <a:pt x="10550" y="3834"/>
                  </a:cubicBezTo>
                  <a:cubicBezTo>
                    <a:pt x="10550" y="3850"/>
                    <a:pt x="10547" y="3856"/>
                    <a:pt x="10543" y="3856"/>
                  </a:cubicBezTo>
                  <a:cubicBezTo>
                    <a:pt x="10536" y="3856"/>
                    <a:pt x="10526" y="3834"/>
                    <a:pt x="10526" y="3834"/>
                  </a:cubicBezTo>
                  <a:lnTo>
                    <a:pt x="10526" y="3834"/>
                  </a:lnTo>
                  <a:cubicBezTo>
                    <a:pt x="10550" y="3894"/>
                    <a:pt x="10526" y="3930"/>
                    <a:pt x="10562" y="3965"/>
                  </a:cubicBezTo>
                  <a:lnTo>
                    <a:pt x="10550" y="4013"/>
                  </a:lnTo>
                  <a:cubicBezTo>
                    <a:pt x="10562" y="4049"/>
                    <a:pt x="10562" y="4049"/>
                    <a:pt x="10573" y="4061"/>
                  </a:cubicBezTo>
                  <a:cubicBezTo>
                    <a:pt x="10573" y="4052"/>
                    <a:pt x="10573" y="4039"/>
                    <a:pt x="10577" y="4039"/>
                  </a:cubicBezTo>
                  <a:cubicBezTo>
                    <a:pt x="10579" y="4039"/>
                    <a:pt x="10582" y="4041"/>
                    <a:pt x="10585" y="4049"/>
                  </a:cubicBezTo>
                  <a:cubicBezTo>
                    <a:pt x="10580" y="4033"/>
                    <a:pt x="10579" y="4029"/>
                    <a:pt x="10581" y="4029"/>
                  </a:cubicBezTo>
                  <a:lnTo>
                    <a:pt x="10581" y="4029"/>
                  </a:lnTo>
                  <a:cubicBezTo>
                    <a:pt x="10584" y="4029"/>
                    <a:pt x="10590" y="4037"/>
                    <a:pt x="10597" y="4037"/>
                  </a:cubicBezTo>
                  <a:lnTo>
                    <a:pt x="10597" y="4037"/>
                  </a:lnTo>
                  <a:cubicBezTo>
                    <a:pt x="10585" y="4037"/>
                    <a:pt x="10573" y="4013"/>
                    <a:pt x="10562" y="3977"/>
                  </a:cubicBezTo>
                  <a:cubicBezTo>
                    <a:pt x="10562" y="3965"/>
                    <a:pt x="10562" y="3965"/>
                    <a:pt x="10573" y="3965"/>
                  </a:cubicBezTo>
                  <a:lnTo>
                    <a:pt x="10562" y="3953"/>
                  </a:lnTo>
                  <a:cubicBezTo>
                    <a:pt x="10558" y="3938"/>
                    <a:pt x="10559" y="3932"/>
                    <a:pt x="10561" y="3932"/>
                  </a:cubicBezTo>
                  <a:lnTo>
                    <a:pt x="10561" y="3932"/>
                  </a:lnTo>
                  <a:cubicBezTo>
                    <a:pt x="10566" y="3932"/>
                    <a:pt x="10582" y="3967"/>
                    <a:pt x="10585" y="3967"/>
                  </a:cubicBezTo>
                  <a:cubicBezTo>
                    <a:pt x="10585" y="3967"/>
                    <a:pt x="10585" y="3966"/>
                    <a:pt x="10585" y="3965"/>
                  </a:cubicBezTo>
                  <a:cubicBezTo>
                    <a:pt x="10597" y="3977"/>
                    <a:pt x="10585" y="3977"/>
                    <a:pt x="10597" y="4013"/>
                  </a:cubicBezTo>
                  <a:cubicBezTo>
                    <a:pt x="10597" y="3989"/>
                    <a:pt x="10597" y="3965"/>
                    <a:pt x="10597" y="3942"/>
                  </a:cubicBezTo>
                  <a:lnTo>
                    <a:pt x="10621" y="3989"/>
                  </a:lnTo>
                  <a:cubicBezTo>
                    <a:pt x="10621" y="3965"/>
                    <a:pt x="10633" y="3989"/>
                    <a:pt x="10621" y="3953"/>
                  </a:cubicBezTo>
                  <a:lnTo>
                    <a:pt x="10621" y="3953"/>
                  </a:lnTo>
                  <a:cubicBezTo>
                    <a:pt x="10645" y="3977"/>
                    <a:pt x="10633" y="4001"/>
                    <a:pt x="10633" y="4025"/>
                  </a:cubicBezTo>
                  <a:cubicBezTo>
                    <a:pt x="10636" y="4028"/>
                    <a:pt x="10638" y="4029"/>
                    <a:pt x="10639" y="4029"/>
                  </a:cubicBezTo>
                  <a:cubicBezTo>
                    <a:pt x="10646" y="4029"/>
                    <a:pt x="10636" y="3998"/>
                    <a:pt x="10642" y="3998"/>
                  </a:cubicBezTo>
                  <a:lnTo>
                    <a:pt x="10642" y="3998"/>
                  </a:lnTo>
                  <a:cubicBezTo>
                    <a:pt x="10644" y="3998"/>
                    <a:pt x="10649" y="4002"/>
                    <a:pt x="10657" y="4013"/>
                  </a:cubicBezTo>
                  <a:lnTo>
                    <a:pt x="10669" y="4049"/>
                  </a:lnTo>
                  <a:cubicBezTo>
                    <a:pt x="10669" y="4049"/>
                    <a:pt x="10669" y="4041"/>
                    <a:pt x="10671" y="4037"/>
                  </a:cubicBezTo>
                  <a:lnTo>
                    <a:pt x="10669" y="4037"/>
                  </a:lnTo>
                  <a:cubicBezTo>
                    <a:pt x="10645" y="3965"/>
                    <a:pt x="10669" y="3977"/>
                    <a:pt x="10645" y="3918"/>
                  </a:cubicBezTo>
                  <a:lnTo>
                    <a:pt x="10645" y="3906"/>
                  </a:lnTo>
                  <a:cubicBezTo>
                    <a:pt x="10645" y="3896"/>
                    <a:pt x="10637" y="3864"/>
                    <a:pt x="10647" y="3864"/>
                  </a:cubicBezTo>
                  <a:cubicBezTo>
                    <a:pt x="10648" y="3864"/>
                    <a:pt x="10651" y="3865"/>
                    <a:pt x="10655" y="3868"/>
                  </a:cubicBezTo>
                  <a:lnTo>
                    <a:pt x="10655" y="3868"/>
                  </a:lnTo>
                  <a:cubicBezTo>
                    <a:pt x="10654" y="3862"/>
                    <a:pt x="10654" y="3858"/>
                    <a:pt x="10657" y="3858"/>
                  </a:cubicBezTo>
                  <a:cubicBezTo>
                    <a:pt x="10657" y="3846"/>
                    <a:pt x="10645" y="3823"/>
                    <a:pt x="10645" y="3799"/>
                  </a:cubicBezTo>
                  <a:cubicBezTo>
                    <a:pt x="10640" y="3799"/>
                    <a:pt x="10635" y="3797"/>
                    <a:pt x="10632" y="3797"/>
                  </a:cubicBezTo>
                  <a:close/>
                  <a:moveTo>
                    <a:pt x="10454" y="4061"/>
                  </a:moveTo>
                  <a:cubicBezTo>
                    <a:pt x="10448" y="4067"/>
                    <a:pt x="10445" y="4070"/>
                    <a:pt x="10444" y="4070"/>
                  </a:cubicBezTo>
                  <a:cubicBezTo>
                    <a:pt x="10442" y="4070"/>
                    <a:pt x="10442" y="4067"/>
                    <a:pt x="10442" y="4061"/>
                  </a:cubicBezTo>
                  <a:close/>
                  <a:moveTo>
                    <a:pt x="10526" y="4073"/>
                  </a:moveTo>
                  <a:cubicBezTo>
                    <a:pt x="10522" y="4073"/>
                    <a:pt x="10523" y="4073"/>
                    <a:pt x="10525" y="4073"/>
                  </a:cubicBezTo>
                  <a:lnTo>
                    <a:pt x="10525" y="4073"/>
                  </a:lnTo>
                  <a:cubicBezTo>
                    <a:pt x="10526" y="4073"/>
                    <a:pt x="10526" y="4073"/>
                    <a:pt x="10526" y="4073"/>
                  </a:cubicBezTo>
                  <a:close/>
                  <a:moveTo>
                    <a:pt x="10490" y="4073"/>
                  </a:moveTo>
                  <a:cubicBezTo>
                    <a:pt x="10478" y="4073"/>
                    <a:pt x="10478" y="4073"/>
                    <a:pt x="10478" y="4084"/>
                  </a:cubicBezTo>
                  <a:cubicBezTo>
                    <a:pt x="10478" y="4084"/>
                    <a:pt x="10478" y="4084"/>
                    <a:pt x="10490" y="4073"/>
                  </a:cubicBezTo>
                  <a:close/>
                  <a:moveTo>
                    <a:pt x="10493" y="4068"/>
                  </a:moveTo>
                  <a:cubicBezTo>
                    <a:pt x="10491" y="4068"/>
                    <a:pt x="10490" y="4069"/>
                    <a:pt x="10490" y="4073"/>
                  </a:cubicBezTo>
                  <a:lnTo>
                    <a:pt x="10502" y="4084"/>
                  </a:lnTo>
                  <a:cubicBezTo>
                    <a:pt x="10502" y="4076"/>
                    <a:pt x="10496" y="4068"/>
                    <a:pt x="10493" y="4068"/>
                  </a:cubicBezTo>
                  <a:close/>
                  <a:moveTo>
                    <a:pt x="10538" y="4073"/>
                  </a:moveTo>
                  <a:cubicBezTo>
                    <a:pt x="10532" y="4073"/>
                    <a:pt x="10529" y="4073"/>
                    <a:pt x="10529" y="4074"/>
                  </a:cubicBezTo>
                  <a:cubicBezTo>
                    <a:pt x="10528" y="4074"/>
                    <a:pt x="10526" y="4073"/>
                    <a:pt x="10525" y="4073"/>
                  </a:cubicBezTo>
                  <a:lnTo>
                    <a:pt x="10525" y="4073"/>
                  </a:lnTo>
                  <a:cubicBezTo>
                    <a:pt x="10523" y="4075"/>
                    <a:pt x="10513" y="4084"/>
                    <a:pt x="10502" y="4084"/>
                  </a:cubicBezTo>
                  <a:lnTo>
                    <a:pt x="10514" y="4084"/>
                  </a:lnTo>
                  <a:cubicBezTo>
                    <a:pt x="10525" y="4081"/>
                    <a:pt x="10529" y="4078"/>
                    <a:pt x="10530" y="4076"/>
                  </a:cubicBezTo>
                  <a:lnTo>
                    <a:pt x="10530" y="4076"/>
                  </a:lnTo>
                  <a:cubicBezTo>
                    <a:pt x="10531" y="4078"/>
                    <a:pt x="10534" y="4081"/>
                    <a:pt x="10538" y="4084"/>
                  </a:cubicBezTo>
                  <a:lnTo>
                    <a:pt x="10538" y="4073"/>
                  </a:lnTo>
                  <a:close/>
                  <a:moveTo>
                    <a:pt x="10550" y="4073"/>
                  </a:moveTo>
                  <a:cubicBezTo>
                    <a:pt x="10550" y="4084"/>
                    <a:pt x="10538" y="4084"/>
                    <a:pt x="10538" y="4084"/>
                  </a:cubicBezTo>
                  <a:cubicBezTo>
                    <a:pt x="10550" y="4084"/>
                    <a:pt x="10562" y="4084"/>
                    <a:pt x="10550" y="4073"/>
                  </a:cubicBezTo>
                  <a:close/>
                  <a:moveTo>
                    <a:pt x="10502" y="4084"/>
                  </a:moveTo>
                  <a:cubicBezTo>
                    <a:pt x="10502" y="4084"/>
                    <a:pt x="10502" y="4096"/>
                    <a:pt x="10502" y="4096"/>
                  </a:cubicBezTo>
                  <a:lnTo>
                    <a:pt x="10514" y="4096"/>
                  </a:lnTo>
                  <a:cubicBezTo>
                    <a:pt x="10526" y="4096"/>
                    <a:pt x="10526" y="4084"/>
                    <a:pt x="10538" y="4084"/>
                  </a:cubicBezTo>
                  <a:lnTo>
                    <a:pt x="10514" y="4084"/>
                  </a:lnTo>
                  <a:cubicBezTo>
                    <a:pt x="10514" y="4088"/>
                    <a:pt x="10513" y="4090"/>
                    <a:pt x="10511" y="4090"/>
                  </a:cubicBezTo>
                  <a:cubicBezTo>
                    <a:pt x="10507" y="4090"/>
                    <a:pt x="10502" y="4084"/>
                    <a:pt x="10502" y="4084"/>
                  </a:cubicBezTo>
                  <a:close/>
                  <a:moveTo>
                    <a:pt x="10478" y="4096"/>
                  </a:moveTo>
                  <a:cubicBezTo>
                    <a:pt x="10478" y="4102"/>
                    <a:pt x="10478" y="4105"/>
                    <a:pt x="10480" y="4108"/>
                  </a:cubicBezTo>
                  <a:lnTo>
                    <a:pt x="10480" y="4108"/>
                  </a:lnTo>
                  <a:cubicBezTo>
                    <a:pt x="10479" y="4108"/>
                    <a:pt x="10479" y="4108"/>
                    <a:pt x="10478" y="4108"/>
                  </a:cubicBezTo>
                  <a:cubicBezTo>
                    <a:pt x="10478" y="4108"/>
                    <a:pt x="10478" y="4120"/>
                    <a:pt x="10466" y="4120"/>
                  </a:cubicBezTo>
                  <a:lnTo>
                    <a:pt x="10478" y="4120"/>
                  </a:lnTo>
                  <a:cubicBezTo>
                    <a:pt x="10478" y="4120"/>
                    <a:pt x="10482" y="4116"/>
                    <a:pt x="10483" y="4113"/>
                  </a:cubicBezTo>
                  <a:lnTo>
                    <a:pt x="10483" y="4113"/>
                  </a:lnTo>
                  <a:cubicBezTo>
                    <a:pt x="10485" y="4115"/>
                    <a:pt x="10487" y="4117"/>
                    <a:pt x="10490" y="4120"/>
                  </a:cubicBezTo>
                  <a:cubicBezTo>
                    <a:pt x="10490" y="4132"/>
                    <a:pt x="10478" y="4132"/>
                    <a:pt x="10466" y="4132"/>
                  </a:cubicBezTo>
                  <a:lnTo>
                    <a:pt x="10502" y="4132"/>
                  </a:lnTo>
                  <a:cubicBezTo>
                    <a:pt x="10514" y="4120"/>
                    <a:pt x="10526" y="4120"/>
                    <a:pt x="10538" y="4120"/>
                  </a:cubicBezTo>
                  <a:lnTo>
                    <a:pt x="10514" y="4120"/>
                  </a:lnTo>
                  <a:lnTo>
                    <a:pt x="10502" y="4096"/>
                  </a:lnTo>
                  <a:lnTo>
                    <a:pt x="10502" y="4096"/>
                  </a:lnTo>
                  <a:cubicBezTo>
                    <a:pt x="10502" y="4108"/>
                    <a:pt x="10514" y="4120"/>
                    <a:pt x="10514" y="4120"/>
                  </a:cubicBezTo>
                  <a:lnTo>
                    <a:pt x="10502" y="4120"/>
                  </a:lnTo>
                  <a:lnTo>
                    <a:pt x="10502" y="4108"/>
                  </a:lnTo>
                  <a:cubicBezTo>
                    <a:pt x="10490" y="4108"/>
                    <a:pt x="10490" y="4108"/>
                    <a:pt x="10478" y="4096"/>
                  </a:cubicBezTo>
                  <a:close/>
                  <a:moveTo>
                    <a:pt x="10538" y="4084"/>
                  </a:moveTo>
                  <a:cubicBezTo>
                    <a:pt x="10538" y="4096"/>
                    <a:pt x="10538" y="4108"/>
                    <a:pt x="10538" y="4120"/>
                  </a:cubicBezTo>
                  <a:lnTo>
                    <a:pt x="10550" y="4120"/>
                  </a:lnTo>
                  <a:cubicBezTo>
                    <a:pt x="10538" y="4120"/>
                    <a:pt x="10526" y="4132"/>
                    <a:pt x="10514" y="4132"/>
                  </a:cubicBezTo>
                  <a:lnTo>
                    <a:pt x="10550" y="4132"/>
                  </a:lnTo>
                  <a:cubicBezTo>
                    <a:pt x="10562" y="4144"/>
                    <a:pt x="10562" y="4156"/>
                    <a:pt x="10573" y="4156"/>
                  </a:cubicBezTo>
                  <a:cubicBezTo>
                    <a:pt x="10562" y="4144"/>
                    <a:pt x="10562" y="4132"/>
                    <a:pt x="10562" y="4120"/>
                  </a:cubicBezTo>
                  <a:lnTo>
                    <a:pt x="10562" y="4120"/>
                  </a:lnTo>
                  <a:cubicBezTo>
                    <a:pt x="10567" y="4126"/>
                    <a:pt x="10570" y="4129"/>
                    <a:pt x="10572" y="4129"/>
                  </a:cubicBezTo>
                  <a:cubicBezTo>
                    <a:pt x="10573" y="4129"/>
                    <a:pt x="10573" y="4126"/>
                    <a:pt x="10573" y="4120"/>
                  </a:cubicBezTo>
                  <a:cubicBezTo>
                    <a:pt x="10565" y="4112"/>
                    <a:pt x="10557" y="4098"/>
                    <a:pt x="10557" y="4098"/>
                  </a:cubicBezTo>
                  <a:lnTo>
                    <a:pt x="10557" y="4098"/>
                  </a:lnTo>
                  <a:cubicBezTo>
                    <a:pt x="10556" y="4098"/>
                    <a:pt x="10558" y="4101"/>
                    <a:pt x="10562" y="4108"/>
                  </a:cubicBezTo>
                  <a:lnTo>
                    <a:pt x="10550" y="4108"/>
                  </a:lnTo>
                  <a:lnTo>
                    <a:pt x="10538" y="4084"/>
                  </a:lnTo>
                  <a:close/>
                  <a:moveTo>
                    <a:pt x="10252" y="4192"/>
                  </a:moveTo>
                  <a:cubicBezTo>
                    <a:pt x="10252" y="4192"/>
                    <a:pt x="10252" y="4204"/>
                    <a:pt x="10252" y="4204"/>
                  </a:cubicBezTo>
                  <a:lnTo>
                    <a:pt x="10240" y="4204"/>
                  </a:lnTo>
                  <a:cubicBezTo>
                    <a:pt x="10252" y="4204"/>
                    <a:pt x="10252" y="4204"/>
                    <a:pt x="10252" y="4215"/>
                  </a:cubicBezTo>
                  <a:lnTo>
                    <a:pt x="10240" y="4215"/>
                  </a:lnTo>
                  <a:cubicBezTo>
                    <a:pt x="10240" y="4215"/>
                    <a:pt x="10240" y="4215"/>
                    <a:pt x="10240" y="4204"/>
                  </a:cubicBezTo>
                  <a:cubicBezTo>
                    <a:pt x="10252" y="4204"/>
                    <a:pt x="10252" y="4192"/>
                    <a:pt x="10240" y="4192"/>
                  </a:cubicBezTo>
                  <a:close/>
                  <a:moveTo>
                    <a:pt x="9347" y="4215"/>
                  </a:moveTo>
                  <a:lnTo>
                    <a:pt x="9347" y="4215"/>
                  </a:lnTo>
                  <a:cubicBezTo>
                    <a:pt x="9349" y="4219"/>
                    <a:pt x="9351" y="4222"/>
                    <a:pt x="9353" y="4225"/>
                  </a:cubicBezTo>
                  <a:lnTo>
                    <a:pt x="9353" y="4225"/>
                  </a:lnTo>
                  <a:cubicBezTo>
                    <a:pt x="9351" y="4222"/>
                    <a:pt x="9349" y="4219"/>
                    <a:pt x="9347" y="4215"/>
                  </a:cubicBezTo>
                  <a:close/>
                  <a:moveTo>
                    <a:pt x="11038" y="4168"/>
                  </a:moveTo>
                  <a:cubicBezTo>
                    <a:pt x="11014" y="4168"/>
                    <a:pt x="10978" y="4168"/>
                    <a:pt x="10990" y="4192"/>
                  </a:cubicBezTo>
                  <a:lnTo>
                    <a:pt x="11050" y="4227"/>
                  </a:lnTo>
                  <a:cubicBezTo>
                    <a:pt x="11062" y="4215"/>
                    <a:pt x="11026" y="4180"/>
                    <a:pt x="11038" y="4168"/>
                  </a:cubicBezTo>
                  <a:close/>
                  <a:moveTo>
                    <a:pt x="10526" y="4227"/>
                  </a:moveTo>
                  <a:lnTo>
                    <a:pt x="10502" y="4239"/>
                  </a:lnTo>
                  <a:lnTo>
                    <a:pt x="10514" y="4239"/>
                  </a:lnTo>
                  <a:cubicBezTo>
                    <a:pt x="10502" y="4239"/>
                    <a:pt x="10514" y="4239"/>
                    <a:pt x="10502" y="4251"/>
                  </a:cubicBezTo>
                  <a:lnTo>
                    <a:pt x="10538" y="4251"/>
                  </a:lnTo>
                  <a:cubicBezTo>
                    <a:pt x="10562" y="4239"/>
                    <a:pt x="10538" y="4227"/>
                    <a:pt x="10526" y="4227"/>
                  </a:cubicBezTo>
                  <a:close/>
                  <a:moveTo>
                    <a:pt x="10145" y="4263"/>
                  </a:moveTo>
                  <a:cubicBezTo>
                    <a:pt x="10145" y="4264"/>
                    <a:pt x="10145" y="4265"/>
                    <a:pt x="10145" y="4266"/>
                  </a:cubicBezTo>
                  <a:lnTo>
                    <a:pt x="10145" y="4266"/>
                  </a:lnTo>
                  <a:cubicBezTo>
                    <a:pt x="10145" y="4265"/>
                    <a:pt x="10145" y="4264"/>
                    <a:pt x="10145" y="4263"/>
                  </a:cubicBezTo>
                  <a:close/>
                  <a:moveTo>
                    <a:pt x="10252" y="4263"/>
                  </a:moveTo>
                  <a:cubicBezTo>
                    <a:pt x="10240" y="4263"/>
                    <a:pt x="10240" y="4275"/>
                    <a:pt x="10228" y="4275"/>
                  </a:cubicBezTo>
                  <a:cubicBezTo>
                    <a:pt x="10228" y="4275"/>
                    <a:pt x="10240" y="4263"/>
                    <a:pt x="10240" y="4263"/>
                  </a:cubicBezTo>
                  <a:close/>
                  <a:moveTo>
                    <a:pt x="10204" y="4263"/>
                  </a:moveTo>
                  <a:cubicBezTo>
                    <a:pt x="10204" y="4275"/>
                    <a:pt x="10216" y="4275"/>
                    <a:pt x="10216" y="4275"/>
                  </a:cubicBezTo>
                  <a:cubicBezTo>
                    <a:pt x="10216" y="4275"/>
                    <a:pt x="10204" y="4287"/>
                    <a:pt x="10204" y="4287"/>
                  </a:cubicBezTo>
                  <a:cubicBezTo>
                    <a:pt x="10204" y="4275"/>
                    <a:pt x="10192" y="4275"/>
                    <a:pt x="10192" y="4263"/>
                  </a:cubicBezTo>
                  <a:lnTo>
                    <a:pt x="10192" y="4263"/>
                  </a:lnTo>
                  <a:cubicBezTo>
                    <a:pt x="10192" y="4263"/>
                    <a:pt x="10204" y="4275"/>
                    <a:pt x="10204" y="4275"/>
                  </a:cubicBezTo>
                  <a:cubicBezTo>
                    <a:pt x="10204" y="4275"/>
                    <a:pt x="10204" y="4263"/>
                    <a:pt x="10204" y="4263"/>
                  </a:cubicBezTo>
                  <a:close/>
                  <a:moveTo>
                    <a:pt x="10238" y="4285"/>
                  </a:moveTo>
                  <a:lnTo>
                    <a:pt x="10238" y="4285"/>
                  </a:lnTo>
                  <a:cubicBezTo>
                    <a:pt x="10235" y="4285"/>
                    <a:pt x="10231" y="4286"/>
                    <a:pt x="10228" y="4287"/>
                  </a:cubicBezTo>
                  <a:lnTo>
                    <a:pt x="10240" y="4287"/>
                  </a:lnTo>
                  <a:cubicBezTo>
                    <a:pt x="10239" y="4286"/>
                    <a:pt x="10238" y="4285"/>
                    <a:pt x="10238" y="4285"/>
                  </a:cubicBezTo>
                  <a:close/>
                  <a:moveTo>
                    <a:pt x="10216" y="4287"/>
                  </a:moveTo>
                  <a:cubicBezTo>
                    <a:pt x="10228" y="4299"/>
                    <a:pt x="10228" y="4299"/>
                    <a:pt x="10228" y="4299"/>
                  </a:cubicBezTo>
                  <a:lnTo>
                    <a:pt x="10216" y="4299"/>
                  </a:lnTo>
                  <a:cubicBezTo>
                    <a:pt x="10216" y="4299"/>
                    <a:pt x="10216" y="4287"/>
                    <a:pt x="10216" y="4287"/>
                  </a:cubicBezTo>
                  <a:close/>
                  <a:moveTo>
                    <a:pt x="10274" y="4278"/>
                  </a:moveTo>
                  <a:cubicBezTo>
                    <a:pt x="10282" y="4278"/>
                    <a:pt x="10282" y="4281"/>
                    <a:pt x="10276" y="4287"/>
                  </a:cubicBezTo>
                  <a:lnTo>
                    <a:pt x="10264" y="4287"/>
                  </a:lnTo>
                  <a:cubicBezTo>
                    <a:pt x="10252" y="4287"/>
                    <a:pt x="10240" y="4299"/>
                    <a:pt x="10228" y="4299"/>
                  </a:cubicBezTo>
                  <a:cubicBezTo>
                    <a:pt x="10228" y="4299"/>
                    <a:pt x="10228" y="4299"/>
                    <a:pt x="10228" y="4287"/>
                  </a:cubicBezTo>
                  <a:cubicBezTo>
                    <a:pt x="10228" y="4281"/>
                    <a:pt x="10228" y="4278"/>
                    <a:pt x="10230" y="4278"/>
                  </a:cubicBezTo>
                  <a:cubicBezTo>
                    <a:pt x="10231" y="4278"/>
                    <a:pt x="10233" y="4280"/>
                    <a:pt x="10238" y="4285"/>
                  </a:cubicBezTo>
                  <a:lnTo>
                    <a:pt x="10238" y="4285"/>
                  </a:lnTo>
                  <a:cubicBezTo>
                    <a:pt x="10256" y="4280"/>
                    <a:pt x="10268" y="4278"/>
                    <a:pt x="10274" y="4278"/>
                  </a:cubicBezTo>
                  <a:close/>
                  <a:moveTo>
                    <a:pt x="10133" y="4227"/>
                  </a:moveTo>
                  <a:cubicBezTo>
                    <a:pt x="10145" y="4227"/>
                    <a:pt x="10145" y="4239"/>
                    <a:pt x="10145" y="4239"/>
                  </a:cubicBezTo>
                  <a:cubicBezTo>
                    <a:pt x="10145" y="4239"/>
                    <a:pt x="10145" y="4251"/>
                    <a:pt x="10145" y="4251"/>
                  </a:cubicBezTo>
                  <a:cubicBezTo>
                    <a:pt x="10157" y="4251"/>
                    <a:pt x="10157" y="4251"/>
                    <a:pt x="10157" y="4263"/>
                  </a:cubicBezTo>
                  <a:lnTo>
                    <a:pt x="10181" y="4263"/>
                  </a:lnTo>
                  <a:cubicBezTo>
                    <a:pt x="10181" y="4275"/>
                    <a:pt x="10192" y="4287"/>
                    <a:pt x="10192" y="4287"/>
                  </a:cubicBezTo>
                  <a:cubicBezTo>
                    <a:pt x="10192" y="4299"/>
                    <a:pt x="10192" y="4299"/>
                    <a:pt x="10192" y="4299"/>
                  </a:cubicBezTo>
                  <a:cubicBezTo>
                    <a:pt x="10181" y="4299"/>
                    <a:pt x="10157" y="4311"/>
                    <a:pt x="10169" y="4311"/>
                  </a:cubicBezTo>
                  <a:cubicBezTo>
                    <a:pt x="10180" y="4311"/>
                    <a:pt x="10192" y="4299"/>
                    <a:pt x="10192" y="4299"/>
                  </a:cubicBezTo>
                  <a:lnTo>
                    <a:pt x="10192" y="4299"/>
                  </a:lnTo>
                  <a:cubicBezTo>
                    <a:pt x="10192" y="4299"/>
                    <a:pt x="10181" y="4311"/>
                    <a:pt x="10181" y="4311"/>
                  </a:cubicBezTo>
                  <a:cubicBezTo>
                    <a:pt x="10169" y="4317"/>
                    <a:pt x="10160" y="4317"/>
                    <a:pt x="10152" y="4317"/>
                  </a:cubicBezTo>
                  <a:cubicBezTo>
                    <a:pt x="10145" y="4317"/>
                    <a:pt x="10139" y="4317"/>
                    <a:pt x="10133" y="4323"/>
                  </a:cubicBezTo>
                  <a:cubicBezTo>
                    <a:pt x="10133" y="4288"/>
                    <a:pt x="10144" y="4310"/>
                    <a:pt x="10145" y="4266"/>
                  </a:cubicBezTo>
                  <a:lnTo>
                    <a:pt x="10145" y="4266"/>
                  </a:lnTo>
                  <a:cubicBezTo>
                    <a:pt x="10145" y="4266"/>
                    <a:pt x="10145" y="4266"/>
                    <a:pt x="10145" y="4266"/>
                  </a:cubicBezTo>
                  <a:cubicBezTo>
                    <a:pt x="10144" y="4266"/>
                    <a:pt x="10143" y="4247"/>
                    <a:pt x="10133" y="4227"/>
                  </a:cubicBezTo>
                  <a:close/>
                  <a:moveTo>
                    <a:pt x="11050" y="4227"/>
                  </a:moveTo>
                  <a:lnTo>
                    <a:pt x="11050" y="4227"/>
                  </a:lnTo>
                  <a:cubicBezTo>
                    <a:pt x="11038" y="4239"/>
                    <a:pt x="11073" y="4263"/>
                    <a:pt x="11062" y="4275"/>
                  </a:cubicBezTo>
                  <a:cubicBezTo>
                    <a:pt x="11055" y="4261"/>
                    <a:pt x="11044" y="4255"/>
                    <a:pt x="11036" y="4255"/>
                  </a:cubicBezTo>
                  <a:cubicBezTo>
                    <a:pt x="11030" y="4255"/>
                    <a:pt x="11026" y="4258"/>
                    <a:pt x="11026" y="4263"/>
                  </a:cubicBezTo>
                  <a:cubicBezTo>
                    <a:pt x="11034" y="4263"/>
                    <a:pt x="11036" y="4258"/>
                    <a:pt x="11041" y="4258"/>
                  </a:cubicBezTo>
                  <a:cubicBezTo>
                    <a:pt x="11043" y="4258"/>
                    <a:pt x="11046" y="4259"/>
                    <a:pt x="11050" y="4263"/>
                  </a:cubicBezTo>
                  <a:cubicBezTo>
                    <a:pt x="11038" y="4275"/>
                    <a:pt x="11073" y="4311"/>
                    <a:pt x="11073" y="4334"/>
                  </a:cubicBezTo>
                  <a:cubicBezTo>
                    <a:pt x="11081" y="4331"/>
                    <a:pt x="11089" y="4329"/>
                    <a:pt x="11097" y="4329"/>
                  </a:cubicBezTo>
                  <a:cubicBezTo>
                    <a:pt x="11113" y="4329"/>
                    <a:pt x="11129" y="4334"/>
                    <a:pt x="11145" y="4334"/>
                  </a:cubicBezTo>
                  <a:cubicBezTo>
                    <a:pt x="11121" y="4334"/>
                    <a:pt x="11109" y="4311"/>
                    <a:pt x="11085" y="4299"/>
                  </a:cubicBezTo>
                  <a:cubicBezTo>
                    <a:pt x="11062" y="4275"/>
                    <a:pt x="11157" y="4287"/>
                    <a:pt x="11050" y="4227"/>
                  </a:cubicBezTo>
                  <a:close/>
                  <a:moveTo>
                    <a:pt x="10232" y="4335"/>
                  </a:moveTo>
                  <a:cubicBezTo>
                    <a:pt x="10242" y="4336"/>
                    <a:pt x="10252" y="4339"/>
                    <a:pt x="10252" y="4346"/>
                  </a:cubicBezTo>
                  <a:cubicBezTo>
                    <a:pt x="10231" y="4346"/>
                    <a:pt x="10238" y="4337"/>
                    <a:pt x="10232" y="4335"/>
                  </a:cubicBezTo>
                  <a:close/>
                  <a:moveTo>
                    <a:pt x="10740" y="4323"/>
                  </a:moveTo>
                  <a:lnTo>
                    <a:pt x="10669" y="4334"/>
                  </a:lnTo>
                  <a:cubicBezTo>
                    <a:pt x="10669" y="4346"/>
                    <a:pt x="10716" y="4346"/>
                    <a:pt x="10716" y="4346"/>
                  </a:cubicBezTo>
                  <a:cubicBezTo>
                    <a:pt x="10728" y="4334"/>
                    <a:pt x="10764" y="4323"/>
                    <a:pt x="10740" y="4323"/>
                  </a:cubicBezTo>
                  <a:close/>
                  <a:moveTo>
                    <a:pt x="10216" y="4334"/>
                  </a:moveTo>
                  <a:cubicBezTo>
                    <a:pt x="10220" y="4334"/>
                    <a:pt x="10224" y="4334"/>
                    <a:pt x="10228" y="4335"/>
                  </a:cubicBezTo>
                  <a:lnTo>
                    <a:pt x="10228" y="4335"/>
                  </a:lnTo>
                  <a:cubicBezTo>
                    <a:pt x="10228" y="4347"/>
                    <a:pt x="10216" y="4358"/>
                    <a:pt x="10216" y="4358"/>
                  </a:cubicBezTo>
                  <a:cubicBezTo>
                    <a:pt x="10216" y="4346"/>
                    <a:pt x="10216" y="4346"/>
                    <a:pt x="10216" y="4334"/>
                  </a:cubicBezTo>
                  <a:close/>
                  <a:moveTo>
                    <a:pt x="10669" y="4358"/>
                  </a:moveTo>
                  <a:cubicBezTo>
                    <a:pt x="10654" y="4366"/>
                    <a:pt x="10627" y="4368"/>
                    <a:pt x="10610" y="4369"/>
                  </a:cubicBezTo>
                  <a:lnTo>
                    <a:pt x="10610" y="4369"/>
                  </a:lnTo>
                  <a:cubicBezTo>
                    <a:pt x="10618" y="4361"/>
                    <a:pt x="10622" y="4359"/>
                    <a:pt x="10626" y="4359"/>
                  </a:cubicBezTo>
                  <a:cubicBezTo>
                    <a:pt x="10630" y="4359"/>
                    <a:pt x="10634" y="4362"/>
                    <a:pt x="10644" y="4362"/>
                  </a:cubicBezTo>
                  <a:cubicBezTo>
                    <a:pt x="10650" y="4362"/>
                    <a:pt x="10658" y="4361"/>
                    <a:pt x="10669" y="4358"/>
                  </a:cubicBezTo>
                  <a:close/>
                  <a:moveTo>
                    <a:pt x="10204" y="4334"/>
                  </a:moveTo>
                  <a:cubicBezTo>
                    <a:pt x="10204" y="4346"/>
                    <a:pt x="10204" y="4358"/>
                    <a:pt x="10216" y="4370"/>
                  </a:cubicBezTo>
                  <a:cubicBezTo>
                    <a:pt x="10216" y="4370"/>
                    <a:pt x="10204" y="4370"/>
                    <a:pt x="10204" y="4382"/>
                  </a:cubicBezTo>
                  <a:cubicBezTo>
                    <a:pt x="10204" y="4370"/>
                    <a:pt x="10192" y="4346"/>
                    <a:pt x="10204" y="4334"/>
                  </a:cubicBezTo>
                  <a:close/>
                  <a:moveTo>
                    <a:pt x="10670" y="4377"/>
                  </a:moveTo>
                  <a:cubicBezTo>
                    <a:pt x="10666" y="4377"/>
                    <a:pt x="10645" y="4382"/>
                    <a:pt x="10645" y="4382"/>
                  </a:cubicBezTo>
                  <a:lnTo>
                    <a:pt x="10657" y="4382"/>
                  </a:lnTo>
                  <a:cubicBezTo>
                    <a:pt x="10669" y="4378"/>
                    <a:pt x="10671" y="4377"/>
                    <a:pt x="10670" y="4377"/>
                  </a:cubicBezTo>
                  <a:close/>
                  <a:moveTo>
                    <a:pt x="10157" y="4323"/>
                  </a:moveTo>
                  <a:lnTo>
                    <a:pt x="10145" y="4334"/>
                  </a:lnTo>
                  <a:cubicBezTo>
                    <a:pt x="10169" y="4346"/>
                    <a:pt x="10145" y="4346"/>
                    <a:pt x="10169" y="4394"/>
                  </a:cubicBezTo>
                  <a:cubicBezTo>
                    <a:pt x="10149" y="4375"/>
                    <a:pt x="10146" y="4331"/>
                    <a:pt x="10138" y="4323"/>
                  </a:cubicBezTo>
                  <a:close/>
                  <a:moveTo>
                    <a:pt x="10181" y="4323"/>
                  </a:moveTo>
                  <a:cubicBezTo>
                    <a:pt x="10181" y="4323"/>
                    <a:pt x="10181" y="4323"/>
                    <a:pt x="10181" y="4334"/>
                  </a:cubicBezTo>
                  <a:cubicBezTo>
                    <a:pt x="10181" y="4346"/>
                    <a:pt x="10181" y="4358"/>
                    <a:pt x="10192" y="4382"/>
                  </a:cubicBezTo>
                  <a:cubicBezTo>
                    <a:pt x="10192" y="4394"/>
                    <a:pt x="10181" y="4394"/>
                    <a:pt x="10181" y="4394"/>
                  </a:cubicBezTo>
                  <a:cubicBezTo>
                    <a:pt x="10181" y="4394"/>
                    <a:pt x="10181" y="4394"/>
                    <a:pt x="10181" y="4382"/>
                  </a:cubicBezTo>
                  <a:cubicBezTo>
                    <a:pt x="10157" y="4358"/>
                    <a:pt x="10169" y="4346"/>
                    <a:pt x="10157" y="4323"/>
                  </a:cubicBezTo>
                  <a:close/>
                  <a:moveTo>
                    <a:pt x="9073" y="4383"/>
                  </a:moveTo>
                  <a:cubicBezTo>
                    <a:pt x="9080" y="4396"/>
                    <a:pt x="9084" y="4406"/>
                    <a:pt x="9073" y="4406"/>
                  </a:cubicBezTo>
                  <a:cubicBezTo>
                    <a:pt x="9073" y="4394"/>
                    <a:pt x="9073" y="4394"/>
                    <a:pt x="9073" y="4383"/>
                  </a:cubicBezTo>
                  <a:close/>
                  <a:moveTo>
                    <a:pt x="10049" y="4518"/>
                  </a:moveTo>
                  <a:cubicBezTo>
                    <a:pt x="10049" y="4520"/>
                    <a:pt x="10049" y="4522"/>
                    <a:pt x="10050" y="4525"/>
                  </a:cubicBezTo>
                  <a:cubicBezTo>
                    <a:pt x="10050" y="4523"/>
                    <a:pt x="10049" y="4521"/>
                    <a:pt x="10049" y="4518"/>
                  </a:cubicBezTo>
                  <a:close/>
                  <a:moveTo>
                    <a:pt x="10994" y="4499"/>
                  </a:moveTo>
                  <a:cubicBezTo>
                    <a:pt x="10978" y="4499"/>
                    <a:pt x="10980" y="4528"/>
                    <a:pt x="10990" y="4549"/>
                  </a:cubicBezTo>
                  <a:lnTo>
                    <a:pt x="11002" y="4549"/>
                  </a:lnTo>
                  <a:cubicBezTo>
                    <a:pt x="11014" y="4537"/>
                    <a:pt x="11014" y="4525"/>
                    <a:pt x="11038" y="4525"/>
                  </a:cubicBezTo>
                  <a:cubicBezTo>
                    <a:pt x="11026" y="4513"/>
                    <a:pt x="11014" y="4513"/>
                    <a:pt x="11002" y="4501"/>
                  </a:cubicBezTo>
                  <a:cubicBezTo>
                    <a:pt x="10999" y="4500"/>
                    <a:pt x="10996" y="4499"/>
                    <a:pt x="10994" y="4499"/>
                  </a:cubicBezTo>
                  <a:close/>
                  <a:moveTo>
                    <a:pt x="8489" y="4584"/>
                  </a:moveTo>
                  <a:cubicBezTo>
                    <a:pt x="8496" y="4588"/>
                    <a:pt x="8502" y="4591"/>
                    <a:pt x="8509" y="4593"/>
                  </a:cubicBezTo>
                  <a:lnTo>
                    <a:pt x="8509" y="4593"/>
                  </a:lnTo>
                  <a:cubicBezTo>
                    <a:pt x="8502" y="4590"/>
                    <a:pt x="8496" y="4587"/>
                    <a:pt x="8489" y="4584"/>
                  </a:cubicBezTo>
                  <a:close/>
                  <a:moveTo>
                    <a:pt x="11312" y="4573"/>
                  </a:moveTo>
                  <a:cubicBezTo>
                    <a:pt x="11321" y="4582"/>
                    <a:pt x="11316" y="4591"/>
                    <a:pt x="11313" y="4594"/>
                  </a:cubicBezTo>
                  <a:lnTo>
                    <a:pt x="11313" y="4594"/>
                  </a:lnTo>
                  <a:cubicBezTo>
                    <a:pt x="11310" y="4586"/>
                    <a:pt x="11309" y="4578"/>
                    <a:pt x="11312" y="4573"/>
                  </a:cubicBezTo>
                  <a:close/>
                  <a:moveTo>
                    <a:pt x="4066" y="4593"/>
                  </a:moveTo>
                  <a:lnTo>
                    <a:pt x="4061" y="4596"/>
                  </a:lnTo>
                  <a:cubicBezTo>
                    <a:pt x="4065" y="4596"/>
                    <a:pt x="4066" y="4595"/>
                    <a:pt x="4066" y="4593"/>
                  </a:cubicBezTo>
                  <a:close/>
                  <a:moveTo>
                    <a:pt x="8597" y="4620"/>
                  </a:moveTo>
                  <a:cubicBezTo>
                    <a:pt x="8597" y="4632"/>
                    <a:pt x="8609" y="4632"/>
                    <a:pt x="8609" y="4632"/>
                  </a:cubicBezTo>
                  <a:cubicBezTo>
                    <a:pt x="8609" y="4632"/>
                    <a:pt x="8609" y="4632"/>
                    <a:pt x="8597" y="4620"/>
                  </a:cubicBezTo>
                  <a:close/>
                  <a:moveTo>
                    <a:pt x="8592" y="4631"/>
                  </a:moveTo>
                  <a:lnTo>
                    <a:pt x="8609" y="4656"/>
                  </a:lnTo>
                  <a:cubicBezTo>
                    <a:pt x="8609" y="4637"/>
                    <a:pt x="8601" y="4641"/>
                    <a:pt x="8592" y="4631"/>
                  </a:cubicBezTo>
                  <a:close/>
                  <a:moveTo>
                    <a:pt x="11338" y="4656"/>
                  </a:moveTo>
                  <a:lnTo>
                    <a:pt x="11338" y="4656"/>
                  </a:lnTo>
                  <a:cubicBezTo>
                    <a:pt x="11337" y="4656"/>
                    <a:pt x="11336" y="4656"/>
                    <a:pt x="11335" y="4656"/>
                  </a:cubicBezTo>
                  <a:cubicBezTo>
                    <a:pt x="11339" y="4658"/>
                    <a:pt x="11340" y="4658"/>
                    <a:pt x="11341" y="4658"/>
                  </a:cubicBezTo>
                  <a:cubicBezTo>
                    <a:pt x="11341" y="4658"/>
                    <a:pt x="11340" y="4657"/>
                    <a:pt x="11338" y="4656"/>
                  </a:cubicBezTo>
                  <a:close/>
                  <a:moveTo>
                    <a:pt x="8609" y="4620"/>
                  </a:moveTo>
                  <a:cubicBezTo>
                    <a:pt x="8621" y="4656"/>
                    <a:pt x="8633" y="4692"/>
                    <a:pt x="8621" y="4692"/>
                  </a:cubicBezTo>
                  <a:lnTo>
                    <a:pt x="8609" y="4692"/>
                  </a:lnTo>
                  <a:cubicBezTo>
                    <a:pt x="8573" y="4632"/>
                    <a:pt x="8609" y="4668"/>
                    <a:pt x="8585" y="4620"/>
                  </a:cubicBezTo>
                  <a:lnTo>
                    <a:pt x="8585" y="4620"/>
                  </a:lnTo>
                  <a:cubicBezTo>
                    <a:pt x="8587" y="4625"/>
                    <a:pt x="8590" y="4628"/>
                    <a:pt x="8592" y="4631"/>
                  </a:cubicBezTo>
                  <a:lnTo>
                    <a:pt x="8592" y="4631"/>
                  </a:lnTo>
                  <a:lnTo>
                    <a:pt x="8585" y="4620"/>
                  </a:lnTo>
                  <a:lnTo>
                    <a:pt x="8585" y="4620"/>
                  </a:lnTo>
                  <a:cubicBezTo>
                    <a:pt x="8585" y="4620"/>
                    <a:pt x="8585" y="4620"/>
                    <a:pt x="8585" y="4620"/>
                  </a:cubicBezTo>
                  <a:lnTo>
                    <a:pt x="8585" y="4620"/>
                  </a:lnTo>
                  <a:cubicBezTo>
                    <a:pt x="8585" y="4629"/>
                    <a:pt x="8585" y="4637"/>
                    <a:pt x="8581" y="4637"/>
                  </a:cubicBezTo>
                  <a:cubicBezTo>
                    <a:pt x="8579" y="4637"/>
                    <a:pt x="8577" y="4636"/>
                    <a:pt x="8573" y="4632"/>
                  </a:cubicBezTo>
                  <a:cubicBezTo>
                    <a:pt x="8561" y="4620"/>
                    <a:pt x="8561" y="4620"/>
                    <a:pt x="8561" y="4620"/>
                  </a:cubicBezTo>
                  <a:close/>
                  <a:moveTo>
                    <a:pt x="10258" y="4710"/>
                  </a:moveTo>
                  <a:lnTo>
                    <a:pt x="10258" y="4710"/>
                  </a:lnTo>
                  <a:cubicBezTo>
                    <a:pt x="10259" y="4710"/>
                    <a:pt x="10256" y="4715"/>
                    <a:pt x="10264" y="4715"/>
                  </a:cubicBezTo>
                  <a:cubicBezTo>
                    <a:pt x="10240" y="4715"/>
                    <a:pt x="10204" y="4727"/>
                    <a:pt x="10204" y="4727"/>
                  </a:cubicBezTo>
                  <a:cubicBezTo>
                    <a:pt x="10192" y="4731"/>
                    <a:pt x="10186" y="4733"/>
                    <a:pt x="10182" y="4733"/>
                  </a:cubicBezTo>
                  <a:cubicBezTo>
                    <a:pt x="10175" y="4733"/>
                    <a:pt x="10181" y="4727"/>
                    <a:pt x="10181" y="4727"/>
                  </a:cubicBezTo>
                  <a:lnTo>
                    <a:pt x="10181" y="4727"/>
                  </a:lnTo>
                  <a:lnTo>
                    <a:pt x="10252" y="4715"/>
                  </a:lnTo>
                  <a:cubicBezTo>
                    <a:pt x="10256" y="4712"/>
                    <a:pt x="10257" y="4710"/>
                    <a:pt x="10258" y="4710"/>
                  </a:cubicBezTo>
                  <a:close/>
                  <a:moveTo>
                    <a:pt x="10788" y="4692"/>
                  </a:moveTo>
                  <a:lnTo>
                    <a:pt x="10788" y="4692"/>
                  </a:lnTo>
                  <a:cubicBezTo>
                    <a:pt x="10800" y="4715"/>
                    <a:pt x="10812" y="4715"/>
                    <a:pt x="10847" y="4739"/>
                  </a:cubicBezTo>
                  <a:lnTo>
                    <a:pt x="10835" y="4715"/>
                  </a:lnTo>
                  <a:lnTo>
                    <a:pt x="10788" y="4692"/>
                  </a:lnTo>
                  <a:close/>
                  <a:moveTo>
                    <a:pt x="8097" y="4442"/>
                  </a:moveTo>
                  <a:cubicBezTo>
                    <a:pt x="8109" y="4477"/>
                    <a:pt x="8156" y="4501"/>
                    <a:pt x="8204" y="4537"/>
                  </a:cubicBezTo>
                  <a:cubicBezTo>
                    <a:pt x="8276" y="4561"/>
                    <a:pt x="8335" y="4573"/>
                    <a:pt x="8406" y="4596"/>
                  </a:cubicBezTo>
                  <a:cubicBezTo>
                    <a:pt x="8466" y="4620"/>
                    <a:pt x="8537" y="4656"/>
                    <a:pt x="8585" y="4715"/>
                  </a:cubicBezTo>
                  <a:lnTo>
                    <a:pt x="8573" y="4715"/>
                  </a:lnTo>
                  <a:cubicBezTo>
                    <a:pt x="8585" y="4715"/>
                    <a:pt x="8597" y="4727"/>
                    <a:pt x="8621" y="4751"/>
                  </a:cubicBezTo>
                  <a:cubicBezTo>
                    <a:pt x="8609" y="4751"/>
                    <a:pt x="8609" y="4763"/>
                    <a:pt x="8609" y="4763"/>
                  </a:cubicBezTo>
                  <a:cubicBezTo>
                    <a:pt x="8597" y="4751"/>
                    <a:pt x="8585" y="4739"/>
                    <a:pt x="8561" y="4727"/>
                  </a:cubicBezTo>
                  <a:cubicBezTo>
                    <a:pt x="8549" y="4715"/>
                    <a:pt x="8537" y="4692"/>
                    <a:pt x="8526" y="4680"/>
                  </a:cubicBezTo>
                  <a:cubicBezTo>
                    <a:pt x="8526" y="4680"/>
                    <a:pt x="8526" y="4692"/>
                    <a:pt x="8526" y="4704"/>
                  </a:cubicBezTo>
                  <a:cubicBezTo>
                    <a:pt x="8514" y="4692"/>
                    <a:pt x="8490" y="4680"/>
                    <a:pt x="8478" y="4680"/>
                  </a:cubicBezTo>
                  <a:lnTo>
                    <a:pt x="8478" y="4715"/>
                  </a:lnTo>
                  <a:cubicBezTo>
                    <a:pt x="8406" y="4680"/>
                    <a:pt x="8311" y="4632"/>
                    <a:pt x="8252" y="4585"/>
                  </a:cubicBezTo>
                  <a:cubicBezTo>
                    <a:pt x="8210" y="4559"/>
                    <a:pt x="8187" y="4553"/>
                    <a:pt x="8166" y="4553"/>
                  </a:cubicBezTo>
                  <a:cubicBezTo>
                    <a:pt x="8150" y="4553"/>
                    <a:pt x="8135" y="4556"/>
                    <a:pt x="8115" y="4556"/>
                  </a:cubicBezTo>
                  <a:cubicBezTo>
                    <a:pt x="8101" y="4556"/>
                    <a:pt x="8084" y="4554"/>
                    <a:pt x="8061" y="4549"/>
                  </a:cubicBezTo>
                  <a:cubicBezTo>
                    <a:pt x="8037" y="4501"/>
                    <a:pt x="8061" y="4465"/>
                    <a:pt x="8097" y="4442"/>
                  </a:cubicBezTo>
                  <a:close/>
                  <a:moveTo>
                    <a:pt x="10133" y="4775"/>
                  </a:moveTo>
                  <a:lnTo>
                    <a:pt x="10121" y="4787"/>
                  </a:lnTo>
                  <a:cubicBezTo>
                    <a:pt x="10131" y="4782"/>
                    <a:pt x="10142" y="4779"/>
                    <a:pt x="10152" y="4777"/>
                  </a:cubicBezTo>
                  <a:lnTo>
                    <a:pt x="10152" y="4777"/>
                  </a:lnTo>
                  <a:cubicBezTo>
                    <a:pt x="10154" y="4779"/>
                    <a:pt x="10149" y="4780"/>
                    <a:pt x="10149" y="4780"/>
                  </a:cubicBezTo>
                  <a:cubicBezTo>
                    <a:pt x="10149" y="4780"/>
                    <a:pt x="10152" y="4779"/>
                    <a:pt x="10166" y="4776"/>
                  </a:cubicBezTo>
                  <a:lnTo>
                    <a:pt x="10166" y="4776"/>
                  </a:lnTo>
                  <a:cubicBezTo>
                    <a:pt x="10162" y="4776"/>
                    <a:pt x="10157" y="4776"/>
                    <a:pt x="10152" y="4777"/>
                  </a:cubicBezTo>
                  <a:lnTo>
                    <a:pt x="10152" y="4777"/>
                  </a:lnTo>
                  <a:cubicBezTo>
                    <a:pt x="10151" y="4776"/>
                    <a:pt x="10146" y="4775"/>
                    <a:pt x="10133" y="4775"/>
                  </a:cubicBezTo>
                  <a:close/>
                  <a:moveTo>
                    <a:pt x="9273" y="4828"/>
                  </a:moveTo>
                  <a:lnTo>
                    <a:pt x="9273" y="4828"/>
                  </a:lnTo>
                  <a:cubicBezTo>
                    <a:pt x="9272" y="4832"/>
                    <a:pt x="9273" y="4838"/>
                    <a:pt x="9276" y="4846"/>
                  </a:cubicBezTo>
                  <a:cubicBezTo>
                    <a:pt x="9276" y="4841"/>
                    <a:pt x="9274" y="4835"/>
                    <a:pt x="9273" y="4828"/>
                  </a:cubicBezTo>
                  <a:close/>
                  <a:moveTo>
                    <a:pt x="10407" y="4858"/>
                  </a:moveTo>
                  <a:cubicBezTo>
                    <a:pt x="10400" y="4858"/>
                    <a:pt x="10401" y="4858"/>
                    <a:pt x="10403" y="4860"/>
                  </a:cubicBezTo>
                  <a:lnTo>
                    <a:pt x="10403" y="4860"/>
                  </a:lnTo>
                  <a:cubicBezTo>
                    <a:pt x="10410" y="4859"/>
                    <a:pt x="10417" y="4859"/>
                    <a:pt x="10424" y="4858"/>
                  </a:cubicBezTo>
                  <a:lnTo>
                    <a:pt x="10424" y="4858"/>
                  </a:lnTo>
                  <a:cubicBezTo>
                    <a:pt x="10424" y="4858"/>
                    <a:pt x="10424" y="4858"/>
                    <a:pt x="10425" y="4858"/>
                  </a:cubicBezTo>
                  <a:close/>
                  <a:moveTo>
                    <a:pt x="9347" y="4846"/>
                  </a:moveTo>
                  <a:lnTo>
                    <a:pt x="9359" y="4870"/>
                  </a:lnTo>
                  <a:cubicBezTo>
                    <a:pt x="9361" y="4872"/>
                    <a:pt x="9362" y="4873"/>
                    <a:pt x="9362" y="4873"/>
                  </a:cubicBezTo>
                  <a:cubicBezTo>
                    <a:pt x="9365" y="4873"/>
                    <a:pt x="9347" y="4847"/>
                    <a:pt x="9347" y="4846"/>
                  </a:cubicBezTo>
                  <a:close/>
                  <a:moveTo>
                    <a:pt x="10395" y="4882"/>
                  </a:moveTo>
                  <a:cubicBezTo>
                    <a:pt x="10379" y="4890"/>
                    <a:pt x="10394" y="4893"/>
                    <a:pt x="10406" y="4894"/>
                  </a:cubicBezTo>
                  <a:lnTo>
                    <a:pt x="10406" y="4894"/>
                  </a:lnTo>
                  <a:lnTo>
                    <a:pt x="10395" y="4882"/>
                  </a:lnTo>
                  <a:close/>
                  <a:moveTo>
                    <a:pt x="10241" y="4892"/>
                  </a:moveTo>
                  <a:lnTo>
                    <a:pt x="10241" y="4892"/>
                  </a:lnTo>
                  <a:cubicBezTo>
                    <a:pt x="10237" y="4893"/>
                    <a:pt x="10233" y="4893"/>
                    <a:pt x="10228" y="4894"/>
                  </a:cubicBezTo>
                  <a:lnTo>
                    <a:pt x="10240" y="4894"/>
                  </a:lnTo>
                  <a:cubicBezTo>
                    <a:pt x="10241" y="4893"/>
                    <a:pt x="10241" y="4893"/>
                    <a:pt x="10241" y="4892"/>
                  </a:cubicBezTo>
                  <a:close/>
                  <a:moveTo>
                    <a:pt x="10240" y="4846"/>
                  </a:moveTo>
                  <a:cubicBezTo>
                    <a:pt x="10198" y="4852"/>
                    <a:pt x="10201" y="4852"/>
                    <a:pt x="10212" y="4852"/>
                  </a:cubicBezTo>
                  <a:cubicBezTo>
                    <a:pt x="10222" y="4852"/>
                    <a:pt x="10240" y="4852"/>
                    <a:pt x="10228" y="4858"/>
                  </a:cubicBezTo>
                  <a:lnTo>
                    <a:pt x="10145" y="4858"/>
                  </a:lnTo>
                  <a:cubicBezTo>
                    <a:pt x="10151" y="4864"/>
                    <a:pt x="10172" y="4864"/>
                    <a:pt x="10186" y="4864"/>
                  </a:cubicBezTo>
                  <a:cubicBezTo>
                    <a:pt x="10201" y="4864"/>
                    <a:pt x="10210" y="4864"/>
                    <a:pt x="10192" y="4870"/>
                  </a:cubicBezTo>
                  <a:cubicBezTo>
                    <a:pt x="10216" y="4870"/>
                    <a:pt x="10157" y="4882"/>
                    <a:pt x="10145" y="4894"/>
                  </a:cubicBezTo>
                  <a:cubicBezTo>
                    <a:pt x="10163" y="4888"/>
                    <a:pt x="10189" y="4885"/>
                    <a:pt x="10210" y="4885"/>
                  </a:cubicBezTo>
                  <a:cubicBezTo>
                    <a:pt x="10228" y="4885"/>
                    <a:pt x="10242" y="4887"/>
                    <a:pt x="10241" y="4892"/>
                  </a:cubicBezTo>
                  <a:lnTo>
                    <a:pt x="10241" y="4892"/>
                  </a:lnTo>
                  <a:cubicBezTo>
                    <a:pt x="10247" y="4891"/>
                    <a:pt x="10252" y="4891"/>
                    <a:pt x="10256" y="4891"/>
                  </a:cubicBezTo>
                  <a:cubicBezTo>
                    <a:pt x="10261" y="4891"/>
                    <a:pt x="10264" y="4892"/>
                    <a:pt x="10264" y="4894"/>
                  </a:cubicBezTo>
                  <a:cubicBezTo>
                    <a:pt x="10264" y="4894"/>
                    <a:pt x="10311" y="4894"/>
                    <a:pt x="10311" y="4882"/>
                  </a:cubicBezTo>
                  <a:cubicBezTo>
                    <a:pt x="10335" y="4882"/>
                    <a:pt x="10347" y="4894"/>
                    <a:pt x="10323" y="4894"/>
                  </a:cubicBezTo>
                  <a:lnTo>
                    <a:pt x="10359" y="4894"/>
                  </a:lnTo>
                  <a:cubicBezTo>
                    <a:pt x="10377" y="4888"/>
                    <a:pt x="10368" y="4888"/>
                    <a:pt x="10361" y="4888"/>
                  </a:cubicBezTo>
                  <a:cubicBezTo>
                    <a:pt x="10353" y="4888"/>
                    <a:pt x="10347" y="4888"/>
                    <a:pt x="10371" y="4882"/>
                  </a:cubicBezTo>
                  <a:lnTo>
                    <a:pt x="10323" y="4882"/>
                  </a:lnTo>
                  <a:cubicBezTo>
                    <a:pt x="10335" y="4870"/>
                    <a:pt x="10383" y="4870"/>
                    <a:pt x="10407" y="4870"/>
                  </a:cubicBezTo>
                  <a:cubicBezTo>
                    <a:pt x="10407" y="4865"/>
                    <a:pt x="10404" y="4862"/>
                    <a:pt x="10403" y="4860"/>
                  </a:cubicBezTo>
                  <a:lnTo>
                    <a:pt x="10403" y="4860"/>
                  </a:lnTo>
                  <a:cubicBezTo>
                    <a:pt x="10378" y="4864"/>
                    <a:pt x="10353" y="4870"/>
                    <a:pt x="10328" y="4870"/>
                  </a:cubicBezTo>
                  <a:lnTo>
                    <a:pt x="10328" y="4870"/>
                  </a:lnTo>
                  <a:cubicBezTo>
                    <a:pt x="10332" y="4870"/>
                    <a:pt x="10325" y="4868"/>
                    <a:pt x="10335" y="4858"/>
                  </a:cubicBezTo>
                  <a:cubicBezTo>
                    <a:pt x="10300" y="4858"/>
                    <a:pt x="10228" y="4858"/>
                    <a:pt x="10240" y="4846"/>
                  </a:cubicBezTo>
                  <a:close/>
                  <a:moveTo>
                    <a:pt x="10192" y="4894"/>
                  </a:moveTo>
                  <a:cubicBezTo>
                    <a:pt x="10192" y="4897"/>
                    <a:pt x="10196" y="4898"/>
                    <a:pt x="10201" y="4898"/>
                  </a:cubicBezTo>
                  <a:cubicBezTo>
                    <a:pt x="10208" y="4898"/>
                    <a:pt x="10218" y="4896"/>
                    <a:pt x="10228" y="4894"/>
                  </a:cubicBezTo>
                  <a:close/>
                  <a:moveTo>
                    <a:pt x="10466" y="4894"/>
                  </a:moveTo>
                  <a:cubicBezTo>
                    <a:pt x="10487" y="4905"/>
                    <a:pt x="10443" y="4915"/>
                    <a:pt x="10408" y="4917"/>
                  </a:cubicBezTo>
                  <a:lnTo>
                    <a:pt x="10408" y="4917"/>
                  </a:lnTo>
                  <a:lnTo>
                    <a:pt x="10442" y="4906"/>
                  </a:lnTo>
                  <a:lnTo>
                    <a:pt x="10419" y="4906"/>
                  </a:lnTo>
                  <a:cubicBezTo>
                    <a:pt x="10419" y="4906"/>
                    <a:pt x="10442" y="4894"/>
                    <a:pt x="10466" y="4894"/>
                  </a:cubicBezTo>
                  <a:close/>
                  <a:moveTo>
                    <a:pt x="9038" y="4918"/>
                  </a:moveTo>
                  <a:cubicBezTo>
                    <a:pt x="9038" y="4924"/>
                    <a:pt x="9035" y="4924"/>
                    <a:pt x="9035" y="4924"/>
                  </a:cubicBezTo>
                  <a:cubicBezTo>
                    <a:pt x="9035" y="4924"/>
                    <a:pt x="9035" y="4924"/>
                    <a:pt x="9038" y="4925"/>
                  </a:cubicBezTo>
                  <a:lnTo>
                    <a:pt x="9038" y="4918"/>
                  </a:lnTo>
                  <a:close/>
                  <a:moveTo>
                    <a:pt x="9038" y="4925"/>
                  </a:moveTo>
                  <a:lnTo>
                    <a:pt x="9038" y="4942"/>
                  </a:lnTo>
                  <a:cubicBezTo>
                    <a:pt x="9038" y="4930"/>
                    <a:pt x="9038" y="4930"/>
                    <a:pt x="9049" y="4930"/>
                  </a:cubicBezTo>
                  <a:cubicBezTo>
                    <a:pt x="9043" y="4927"/>
                    <a:pt x="9040" y="4925"/>
                    <a:pt x="9038" y="4925"/>
                  </a:cubicBezTo>
                  <a:close/>
                  <a:moveTo>
                    <a:pt x="10816" y="4948"/>
                  </a:moveTo>
                  <a:cubicBezTo>
                    <a:pt x="10809" y="4948"/>
                    <a:pt x="10788" y="4954"/>
                    <a:pt x="10788" y="4954"/>
                  </a:cubicBezTo>
                  <a:lnTo>
                    <a:pt x="10812" y="4954"/>
                  </a:lnTo>
                  <a:cubicBezTo>
                    <a:pt x="10819" y="4950"/>
                    <a:pt x="10819" y="4948"/>
                    <a:pt x="10816" y="4948"/>
                  </a:cubicBezTo>
                  <a:close/>
                  <a:moveTo>
                    <a:pt x="9124" y="4954"/>
                  </a:moveTo>
                  <a:cubicBezTo>
                    <a:pt x="9126" y="4957"/>
                    <a:pt x="9128" y="4961"/>
                    <a:pt x="9133" y="4966"/>
                  </a:cubicBezTo>
                  <a:cubicBezTo>
                    <a:pt x="9133" y="4955"/>
                    <a:pt x="9133" y="4954"/>
                    <a:pt x="9124" y="4954"/>
                  </a:cubicBezTo>
                  <a:close/>
                  <a:moveTo>
                    <a:pt x="11062" y="4942"/>
                  </a:moveTo>
                  <a:lnTo>
                    <a:pt x="11073" y="4966"/>
                  </a:lnTo>
                  <a:cubicBezTo>
                    <a:pt x="11073" y="4954"/>
                    <a:pt x="11073" y="4942"/>
                    <a:pt x="11062" y="4942"/>
                  </a:cubicBezTo>
                  <a:close/>
                  <a:moveTo>
                    <a:pt x="10216" y="4966"/>
                  </a:moveTo>
                  <a:cubicBezTo>
                    <a:pt x="10214" y="4966"/>
                    <a:pt x="10211" y="4966"/>
                    <a:pt x="10209" y="4966"/>
                  </a:cubicBezTo>
                  <a:lnTo>
                    <a:pt x="10209" y="4966"/>
                  </a:lnTo>
                  <a:cubicBezTo>
                    <a:pt x="10212" y="4966"/>
                    <a:pt x="10214" y="4966"/>
                    <a:pt x="10216" y="4966"/>
                  </a:cubicBezTo>
                  <a:lnTo>
                    <a:pt x="10216" y="4966"/>
                  </a:lnTo>
                  <a:cubicBezTo>
                    <a:pt x="10216" y="4966"/>
                    <a:pt x="10216" y="4966"/>
                    <a:pt x="10216" y="4966"/>
                  </a:cubicBezTo>
                  <a:close/>
                  <a:moveTo>
                    <a:pt x="10209" y="4966"/>
                  </a:moveTo>
                  <a:cubicBezTo>
                    <a:pt x="10189" y="4967"/>
                    <a:pt x="10173" y="4969"/>
                    <a:pt x="10157" y="4977"/>
                  </a:cubicBezTo>
                  <a:lnTo>
                    <a:pt x="10169" y="4977"/>
                  </a:lnTo>
                  <a:cubicBezTo>
                    <a:pt x="10190" y="4977"/>
                    <a:pt x="10192" y="4968"/>
                    <a:pt x="10209" y="4966"/>
                  </a:cubicBezTo>
                  <a:close/>
                  <a:moveTo>
                    <a:pt x="10800" y="4966"/>
                  </a:moveTo>
                  <a:cubicBezTo>
                    <a:pt x="10812" y="4977"/>
                    <a:pt x="10812" y="4977"/>
                    <a:pt x="10812" y="4977"/>
                  </a:cubicBezTo>
                  <a:cubicBezTo>
                    <a:pt x="10812" y="4977"/>
                    <a:pt x="10812" y="4966"/>
                    <a:pt x="10812" y="4966"/>
                  </a:cubicBezTo>
                  <a:close/>
                  <a:moveTo>
                    <a:pt x="10812" y="4977"/>
                  </a:moveTo>
                  <a:cubicBezTo>
                    <a:pt x="10812" y="4989"/>
                    <a:pt x="10812" y="4989"/>
                    <a:pt x="10812" y="4989"/>
                  </a:cubicBezTo>
                  <a:lnTo>
                    <a:pt x="10823" y="4989"/>
                  </a:lnTo>
                  <a:cubicBezTo>
                    <a:pt x="10823" y="4989"/>
                    <a:pt x="10823" y="4977"/>
                    <a:pt x="10812" y="4977"/>
                  </a:cubicBezTo>
                  <a:close/>
                  <a:moveTo>
                    <a:pt x="10822" y="4930"/>
                  </a:moveTo>
                  <a:cubicBezTo>
                    <a:pt x="10831" y="4931"/>
                    <a:pt x="10839" y="4933"/>
                    <a:pt x="10847" y="4942"/>
                  </a:cubicBezTo>
                  <a:cubicBezTo>
                    <a:pt x="10847" y="4954"/>
                    <a:pt x="10859" y="4966"/>
                    <a:pt x="10847" y="4977"/>
                  </a:cubicBezTo>
                  <a:lnTo>
                    <a:pt x="10859" y="4977"/>
                  </a:lnTo>
                  <a:cubicBezTo>
                    <a:pt x="10870" y="4988"/>
                    <a:pt x="10871" y="4991"/>
                    <a:pt x="10867" y="4991"/>
                  </a:cubicBezTo>
                  <a:cubicBezTo>
                    <a:pt x="10862" y="4991"/>
                    <a:pt x="10843" y="4982"/>
                    <a:pt x="10832" y="4982"/>
                  </a:cubicBezTo>
                  <a:cubicBezTo>
                    <a:pt x="10827" y="4982"/>
                    <a:pt x="10823" y="4984"/>
                    <a:pt x="10823" y="4989"/>
                  </a:cubicBezTo>
                  <a:cubicBezTo>
                    <a:pt x="10823" y="5001"/>
                    <a:pt x="10823" y="5001"/>
                    <a:pt x="10823" y="5001"/>
                  </a:cubicBezTo>
                  <a:lnTo>
                    <a:pt x="10812" y="5001"/>
                  </a:lnTo>
                  <a:lnTo>
                    <a:pt x="10776" y="4989"/>
                  </a:lnTo>
                  <a:lnTo>
                    <a:pt x="10776" y="4989"/>
                  </a:lnTo>
                  <a:cubicBezTo>
                    <a:pt x="10776" y="5001"/>
                    <a:pt x="10788" y="5001"/>
                    <a:pt x="10788" y="5001"/>
                  </a:cubicBezTo>
                  <a:lnTo>
                    <a:pt x="10764" y="5001"/>
                  </a:lnTo>
                  <a:cubicBezTo>
                    <a:pt x="10764" y="5001"/>
                    <a:pt x="10764" y="5001"/>
                    <a:pt x="10764" y="4989"/>
                  </a:cubicBezTo>
                  <a:cubicBezTo>
                    <a:pt x="10764" y="4989"/>
                    <a:pt x="10752" y="4989"/>
                    <a:pt x="10752" y="4977"/>
                  </a:cubicBezTo>
                  <a:lnTo>
                    <a:pt x="10776" y="4977"/>
                  </a:lnTo>
                  <a:lnTo>
                    <a:pt x="10776" y="4966"/>
                  </a:lnTo>
                  <a:cubicBezTo>
                    <a:pt x="10740" y="4966"/>
                    <a:pt x="10740" y="4966"/>
                    <a:pt x="10764" y="4954"/>
                  </a:cubicBezTo>
                  <a:lnTo>
                    <a:pt x="10788" y="4954"/>
                  </a:lnTo>
                  <a:cubicBezTo>
                    <a:pt x="10752" y="4954"/>
                    <a:pt x="10787" y="4942"/>
                    <a:pt x="10822" y="4930"/>
                  </a:cubicBezTo>
                  <a:close/>
                  <a:moveTo>
                    <a:pt x="10752" y="4989"/>
                  </a:moveTo>
                  <a:cubicBezTo>
                    <a:pt x="10752" y="4998"/>
                    <a:pt x="10752" y="5006"/>
                    <a:pt x="10744" y="5006"/>
                  </a:cubicBezTo>
                  <a:cubicBezTo>
                    <a:pt x="10740" y="5006"/>
                    <a:pt x="10735" y="5005"/>
                    <a:pt x="10728" y="5001"/>
                  </a:cubicBezTo>
                  <a:lnTo>
                    <a:pt x="10716" y="5001"/>
                  </a:lnTo>
                  <a:cubicBezTo>
                    <a:pt x="10728" y="5001"/>
                    <a:pt x="10740" y="5001"/>
                    <a:pt x="10752" y="4989"/>
                  </a:cubicBezTo>
                  <a:close/>
                  <a:moveTo>
                    <a:pt x="10217" y="5013"/>
                  </a:moveTo>
                  <a:cubicBezTo>
                    <a:pt x="10216" y="5013"/>
                    <a:pt x="10216" y="5013"/>
                    <a:pt x="10216" y="5013"/>
                  </a:cubicBezTo>
                  <a:cubicBezTo>
                    <a:pt x="10216" y="5013"/>
                    <a:pt x="10217" y="5013"/>
                    <a:pt x="10217" y="5013"/>
                  </a:cubicBezTo>
                  <a:close/>
                  <a:moveTo>
                    <a:pt x="10713" y="5004"/>
                  </a:moveTo>
                  <a:lnTo>
                    <a:pt x="10713" y="5004"/>
                  </a:lnTo>
                  <a:cubicBezTo>
                    <a:pt x="10715" y="5005"/>
                    <a:pt x="10716" y="5007"/>
                    <a:pt x="10717" y="5008"/>
                  </a:cubicBezTo>
                  <a:lnTo>
                    <a:pt x="10717" y="5008"/>
                  </a:lnTo>
                  <a:cubicBezTo>
                    <a:pt x="10715" y="5009"/>
                    <a:pt x="10710" y="5010"/>
                    <a:pt x="10704" y="5013"/>
                  </a:cubicBezTo>
                  <a:cubicBezTo>
                    <a:pt x="10683" y="5013"/>
                    <a:pt x="10701" y="5013"/>
                    <a:pt x="10713" y="5004"/>
                  </a:cubicBezTo>
                  <a:close/>
                  <a:moveTo>
                    <a:pt x="10719" y="5010"/>
                  </a:moveTo>
                  <a:cubicBezTo>
                    <a:pt x="10722" y="5012"/>
                    <a:pt x="10724" y="5013"/>
                    <a:pt x="10728" y="5013"/>
                  </a:cubicBezTo>
                  <a:cubicBezTo>
                    <a:pt x="10716" y="5013"/>
                    <a:pt x="10704" y="5025"/>
                    <a:pt x="10681" y="5025"/>
                  </a:cubicBezTo>
                  <a:cubicBezTo>
                    <a:pt x="10705" y="5019"/>
                    <a:pt x="10717" y="5013"/>
                    <a:pt x="10719" y="5010"/>
                  </a:cubicBezTo>
                  <a:close/>
                  <a:moveTo>
                    <a:pt x="10300" y="5049"/>
                  </a:moveTo>
                  <a:cubicBezTo>
                    <a:pt x="10323" y="5049"/>
                    <a:pt x="10300" y="5061"/>
                    <a:pt x="10300" y="5061"/>
                  </a:cubicBezTo>
                  <a:cubicBezTo>
                    <a:pt x="10288" y="5061"/>
                    <a:pt x="10276" y="5061"/>
                    <a:pt x="10287" y="5050"/>
                  </a:cubicBezTo>
                  <a:lnTo>
                    <a:pt x="10287" y="5050"/>
                  </a:lnTo>
                  <a:cubicBezTo>
                    <a:pt x="10291" y="5049"/>
                    <a:pt x="10295" y="5049"/>
                    <a:pt x="10300" y="5049"/>
                  </a:cubicBezTo>
                  <a:close/>
                  <a:moveTo>
                    <a:pt x="9049" y="5064"/>
                  </a:moveTo>
                  <a:lnTo>
                    <a:pt x="9049" y="5064"/>
                  </a:lnTo>
                  <a:cubicBezTo>
                    <a:pt x="9070" y="5085"/>
                    <a:pt x="9098" y="5115"/>
                    <a:pt x="9109" y="5120"/>
                  </a:cubicBezTo>
                  <a:cubicBezTo>
                    <a:pt x="9098" y="5098"/>
                    <a:pt x="9074" y="5081"/>
                    <a:pt x="9049" y="5064"/>
                  </a:cubicBezTo>
                  <a:close/>
                  <a:moveTo>
                    <a:pt x="10716" y="5120"/>
                  </a:moveTo>
                  <a:cubicBezTo>
                    <a:pt x="10732" y="5120"/>
                    <a:pt x="10740" y="5122"/>
                    <a:pt x="10745" y="5123"/>
                  </a:cubicBezTo>
                  <a:lnTo>
                    <a:pt x="10745" y="5123"/>
                  </a:lnTo>
                  <a:cubicBezTo>
                    <a:pt x="10718" y="5132"/>
                    <a:pt x="10726" y="5132"/>
                    <a:pt x="10704" y="5132"/>
                  </a:cubicBezTo>
                  <a:cubicBezTo>
                    <a:pt x="10708" y="5132"/>
                    <a:pt x="10711" y="5132"/>
                    <a:pt x="10713" y="5133"/>
                  </a:cubicBezTo>
                  <a:lnTo>
                    <a:pt x="10713" y="5133"/>
                  </a:lnTo>
                  <a:cubicBezTo>
                    <a:pt x="10703" y="5135"/>
                    <a:pt x="10697" y="5136"/>
                    <a:pt x="10693" y="5136"/>
                  </a:cubicBezTo>
                  <a:cubicBezTo>
                    <a:pt x="10678" y="5136"/>
                    <a:pt x="10716" y="5120"/>
                    <a:pt x="10716" y="5120"/>
                  </a:cubicBezTo>
                  <a:close/>
                  <a:moveTo>
                    <a:pt x="10329" y="5440"/>
                  </a:moveTo>
                  <a:lnTo>
                    <a:pt x="10329" y="5440"/>
                  </a:lnTo>
                  <a:cubicBezTo>
                    <a:pt x="10324" y="5440"/>
                    <a:pt x="10318" y="5441"/>
                    <a:pt x="10311" y="5442"/>
                  </a:cubicBezTo>
                  <a:cubicBezTo>
                    <a:pt x="10318" y="5442"/>
                    <a:pt x="10324" y="5441"/>
                    <a:pt x="10329" y="5440"/>
                  </a:cubicBezTo>
                  <a:close/>
                  <a:moveTo>
                    <a:pt x="10359" y="5454"/>
                  </a:moveTo>
                  <a:cubicBezTo>
                    <a:pt x="10359" y="5454"/>
                    <a:pt x="10335" y="5466"/>
                    <a:pt x="10323" y="5466"/>
                  </a:cubicBezTo>
                  <a:lnTo>
                    <a:pt x="10371" y="5466"/>
                  </a:lnTo>
                  <a:cubicBezTo>
                    <a:pt x="10371" y="5454"/>
                    <a:pt x="10395" y="5454"/>
                    <a:pt x="10359" y="5454"/>
                  </a:cubicBezTo>
                  <a:close/>
                  <a:moveTo>
                    <a:pt x="870" y="6168"/>
                  </a:moveTo>
                  <a:cubicBezTo>
                    <a:pt x="870" y="6171"/>
                    <a:pt x="870" y="6173"/>
                    <a:pt x="871" y="6175"/>
                  </a:cubicBezTo>
                  <a:lnTo>
                    <a:pt x="871" y="6175"/>
                  </a:lnTo>
                  <a:cubicBezTo>
                    <a:pt x="871" y="6173"/>
                    <a:pt x="870" y="6170"/>
                    <a:pt x="870" y="6168"/>
                  </a:cubicBezTo>
                  <a:close/>
                  <a:moveTo>
                    <a:pt x="96" y="7549"/>
                  </a:moveTo>
                  <a:cubicBezTo>
                    <a:pt x="93" y="7552"/>
                    <a:pt x="91" y="7555"/>
                    <a:pt x="89" y="7558"/>
                  </a:cubicBezTo>
                  <a:lnTo>
                    <a:pt x="89" y="7558"/>
                  </a:lnTo>
                  <a:cubicBezTo>
                    <a:pt x="91" y="7555"/>
                    <a:pt x="94" y="7552"/>
                    <a:pt x="96" y="7549"/>
                  </a:cubicBezTo>
                  <a:close/>
                  <a:moveTo>
                    <a:pt x="9502" y="8335"/>
                  </a:moveTo>
                  <a:lnTo>
                    <a:pt x="9502" y="8335"/>
                  </a:lnTo>
                  <a:cubicBezTo>
                    <a:pt x="9501" y="8340"/>
                    <a:pt x="9500" y="8345"/>
                    <a:pt x="9500" y="8350"/>
                  </a:cubicBezTo>
                  <a:lnTo>
                    <a:pt x="9500" y="8350"/>
                  </a:lnTo>
                  <a:cubicBezTo>
                    <a:pt x="9501" y="8346"/>
                    <a:pt x="9502" y="8340"/>
                    <a:pt x="9502" y="8335"/>
                  </a:cubicBezTo>
                  <a:close/>
                  <a:moveTo>
                    <a:pt x="8668" y="8573"/>
                  </a:moveTo>
                  <a:cubicBezTo>
                    <a:pt x="8667" y="8576"/>
                    <a:pt x="8667" y="8578"/>
                    <a:pt x="8667" y="8580"/>
                  </a:cubicBezTo>
                  <a:lnTo>
                    <a:pt x="8667" y="8580"/>
                  </a:lnTo>
                  <a:cubicBezTo>
                    <a:pt x="8667" y="8578"/>
                    <a:pt x="8668" y="8576"/>
                    <a:pt x="8668" y="8573"/>
                  </a:cubicBezTo>
                  <a:close/>
                  <a:moveTo>
                    <a:pt x="5287" y="9156"/>
                  </a:moveTo>
                  <a:lnTo>
                    <a:pt x="5287" y="9168"/>
                  </a:lnTo>
                  <a:cubicBezTo>
                    <a:pt x="5263" y="9168"/>
                    <a:pt x="5239" y="9156"/>
                    <a:pt x="5287" y="9156"/>
                  </a:cubicBezTo>
                  <a:close/>
                  <a:moveTo>
                    <a:pt x="5466" y="9264"/>
                  </a:moveTo>
                  <a:lnTo>
                    <a:pt x="5478" y="9270"/>
                  </a:lnTo>
                  <a:cubicBezTo>
                    <a:pt x="5475" y="9267"/>
                    <a:pt x="5472" y="9264"/>
                    <a:pt x="5466" y="9264"/>
                  </a:cubicBezTo>
                  <a:close/>
                  <a:moveTo>
                    <a:pt x="5478" y="9270"/>
                  </a:moveTo>
                  <a:cubicBezTo>
                    <a:pt x="5481" y="9273"/>
                    <a:pt x="5483" y="9276"/>
                    <a:pt x="5489" y="9276"/>
                  </a:cubicBezTo>
                  <a:lnTo>
                    <a:pt x="5478" y="9270"/>
                  </a:lnTo>
                  <a:close/>
                  <a:moveTo>
                    <a:pt x="5775" y="9478"/>
                  </a:moveTo>
                  <a:cubicBezTo>
                    <a:pt x="5777" y="9479"/>
                    <a:pt x="5780" y="9480"/>
                    <a:pt x="5782" y="9481"/>
                  </a:cubicBezTo>
                  <a:lnTo>
                    <a:pt x="5782" y="9481"/>
                  </a:lnTo>
                  <a:cubicBezTo>
                    <a:pt x="5784" y="9481"/>
                    <a:pt x="5781" y="9478"/>
                    <a:pt x="5775" y="9478"/>
                  </a:cubicBezTo>
                  <a:close/>
                  <a:moveTo>
                    <a:pt x="5918" y="9502"/>
                  </a:moveTo>
                  <a:lnTo>
                    <a:pt x="5918" y="9502"/>
                  </a:lnTo>
                  <a:cubicBezTo>
                    <a:pt x="6001" y="9549"/>
                    <a:pt x="6061" y="9549"/>
                    <a:pt x="6132" y="9585"/>
                  </a:cubicBezTo>
                  <a:cubicBezTo>
                    <a:pt x="6120" y="9573"/>
                    <a:pt x="6132" y="9561"/>
                    <a:pt x="6120" y="9549"/>
                  </a:cubicBezTo>
                  <a:lnTo>
                    <a:pt x="6120" y="9549"/>
                  </a:lnTo>
                  <a:cubicBezTo>
                    <a:pt x="6156" y="9561"/>
                    <a:pt x="6192" y="9573"/>
                    <a:pt x="6192" y="9609"/>
                  </a:cubicBezTo>
                  <a:cubicBezTo>
                    <a:pt x="6184" y="9615"/>
                    <a:pt x="6174" y="9618"/>
                    <a:pt x="6162" y="9618"/>
                  </a:cubicBezTo>
                  <a:cubicBezTo>
                    <a:pt x="6097" y="9618"/>
                    <a:pt x="5988" y="9532"/>
                    <a:pt x="5976" y="9532"/>
                  </a:cubicBezTo>
                  <a:lnTo>
                    <a:pt x="5976" y="9532"/>
                  </a:lnTo>
                  <a:cubicBezTo>
                    <a:pt x="5975" y="9532"/>
                    <a:pt x="5975" y="9534"/>
                    <a:pt x="5978" y="9537"/>
                  </a:cubicBezTo>
                  <a:cubicBezTo>
                    <a:pt x="5882" y="9537"/>
                    <a:pt x="5918" y="9514"/>
                    <a:pt x="5918" y="9502"/>
                  </a:cubicBezTo>
                  <a:close/>
                  <a:moveTo>
                    <a:pt x="6430" y="9990"/>
                  </a:moveTo>
                  <a:cubicBezTo>
                    <a:pt x="6430" y="9991"/>
                    <a:pt x="6430" y="9991"/>
                    <a:pt x="6430" y="9991"/>
                  </a:cubicBezTo>
                  <a:cubicBezTo>
                    <a:pt x="6430" y="9991"/>
                    <a:pt x="6431" y="9991"/>
                    <a:pt x="6431" y="9990"/>
                  </a:cubicBezTo>
                  <a:lnTo>
                    <a:pt x="6431" y="9990"/>
                  </a:lnTo>
                  <a:cubicBezTo>
                    <a:pt x="6431" y="9990"/>
                    <a:pt x="6430" y="9990"/>
                    <a:pt x="6430" y="9990"/>
                  </a:cubicBezTo>
                  <a:close/>
                  <a:moveTo>
                    <a:pt x="9549" y="36"/>
                  </a:moveTo>
                  <a:lnTo>
                    <a:pt x="9597" y="48"/>
                  </a:lnTo>
                  <a:cubicBezTo>
                    <a:pt x="9585" y="48"/>
                    <a:pt x="9538" y="60"/>
                    <a:pt x="9573" y="60"/>
                  </a:cubicBezTo>
                  <a:lnTo>
                    <a:pt x="9585" y="60"/>
                  </a:lnTo>
                  <a:cubicBezTo>
                    <a:pt x="9579" y="66"/>
                    <a:pt x="9585" y="66"/>
                    <a:pt x="9594" y="66"/>
                  </a:cubicBezTo>
                  <a:cubicBezTo>
                    <a:pt x="9603" y="66"/>
                    <a:pt x="9615" y="66"/>
                    <a:pt x="9621" y="72"/>
                  </a:cubicBezTo>
                  <a:lnTo>
                    <a:pt x="9561" y="72"/>
                  </a:lnTo>
                  <a:cubicBezTo>
                    <a:pt x="9609" y="72"/>
                    <a:pt x="9549" y="84"/>
                    <a:pt x="9561" y="84"/>
                  </a:cubicBezTo>
                  <a:cubicBezTo>
                    <a:pt x="9572" y="84"/>
                    <a:pt x="9582" y="84"/>
                    <a:pt x="9591" y="85"/>
                  </a:cubicBezTo>
                  <a:lnTo>
                    <a:pt x="9591" y="85"/>
                  </a:lnTo>
                  <a:cubicBezTo>
                    <a:pt x="9533" y="96"/>
                    <a:pt x="9654" y="97"/>
                    <a:pt x="9573" y="120"/>
                  </a:cubicBezTo>
                  <a:cubicBezTo>
                    <a:pt x="9561" y="120"/>
                    <a:pt x="9573" y="120"/>
                    <a:pt x="9538" y="132"/>
                  </a:cubicBezTo>
                  <a:lnTo>
                    <a:pt x="9609" y="120"/>
                  </a:lnTo>
                  <a:lnTo>
                    <a:pt x="9609" y="120"/>
                  </a:lnTo>
                  <a:cubicBezTo>
                    <a:pt x="9597" y="132"/>
                    <a:pt x="9561" y="132"/>
                    <a:pt x="9549" y="132"/>
                  </a:cubicBezTo>
                  <a:cubicBezTo>
                    <a:pt x="9549" y="132"/>
                    <a:pt x="9549" y="143"/>
                    <a:pt x="9549" y="143"/>
                  </a:cubicBezTo>
                  <a:lnTo>
                    <a:pt x="9514" y="143"/>
                  </a:lnTo>
                  <a:cubicBezTo>
                    <a:pt x="9538" y="143"/>
                    <a:pt x="9538" y="155"/>
                    <a:pt x="9538" y="155"/>
                  </a:cubicBezTo>
                  <a:cubicBezTo>
                    <a:pt x="9549" y="155"/>
                    <a:pt x="9585" y="143"/>
                    <a:pt x="9609" y="143"/>
                  </a:cubicBezTo>
                  <a:cubicBezTo>
                    <a:pt x="9585" y="155"/>
                    <a:pt x="9597" y="167"/>
                    <a:pt x="9549" y="179"/>
                  </a:cubicBezTo>
                  <a:lnTo>
                    <a:pt x="9502" y="179"/>
                  </a:lnTo>
                  <a:cubicBezTo>
                    <a:pt x="9496" y="185"/>
                    <a:pt x="9502" y="188"/>
                    <a:pt x="9512" y="188"/>
                  </a:cubicBezTo>
                  <a:cubicBezTo>
                    <a:pt x="9523" y="188"/>
                    <a:pt x="9538" y="185"/>
                    <a:pt x="9549" y="179"/>
                  </a:cubicBezTo>
                  <a:lnTo>
                    <a:pt x="9549" y="179"/>
                  </a:lnTo>
                  <a:cubicBezTo>
                    <a:pt x="9538" y="191"/>
                    <a:pt x="9526" y="191"/>
                    <a:pt x="9514" y="191"/>
                  </a:cubicBezTo>
                  <a:lnTo>
                    <a:pt x="9502" y="191"/>
                  </a:lnTo>
                  <a:cubicBezTo>
                    <a:pt x="9561" y="191"/>
                    <a:pt x="9538" y="203"/>
                    <a:pt x="9561" y="203"/>
                  </a:cubicBezTo>
                  <a:cubicBezTo>
                    <a:pt x="9561" y="203"/>
                    <a:pt x="9561" y="203"/>
                    <a:pt x="9561" y="191"/>
                  </a:cubicBezTo>
                  <a:cubicBezTo>
                    <a:pt x="9597" y="191"/>
                    <a:pt x="9633" y="191"/>
                    <a:pt x="9609" y="203"/>
                  </a:cubicBezTo>
                  <a:cubicBezTo>
                    <a:pt x="9601" y="201"/>
                    <a:pt x="9594" y="200"/>
                    <a:pt x="9588" y="200"/>
                  </a:cubicBezTo>
                  <a:cubicBezTo>
                    <a:pt x="9570" y="200"/>
                    <a:pt x="9556" y="206"/>
                    <a:pt x="9547" y="206"/>
                  </a:cubicBezTo>
                  <a:cubicBezTo>
                    <a:pt x="9543" y="206"/>
                    <a:pt x="9540" y="206"/>
                    <a:pt x="9538" y="203"/>
                  </a:cubicBezTo>
                  <a:cubicBezTo>
                    <a:pt x="9508" y="209"/>
                    <a:pt x="9520" y="209"/>
                    <a:pt x="9536" y="209"/>
                  </a:cubicBezTo>
                  <a:cubicBezTo>
                    <a:pt x="9552" y="209"/>
                    <a:pt x="9573" y="209"/>
                    <a:pt x="9561" y="215"/>
                  </a:cubicBezTo>
                  <a:lnTo>
                    <a:pt x="9538" y="215"/>
                  </a:lnTo>
                  <a:cubicBezTo>
                    <a:pt x="9526" y="219"/>
                    <a:pt x="9519" y="220"/>
                    <a:pt x="9515" y="220"/>
                  </a:cubicBezTo>
                  <a:cubicBezTo>
                    <a:pt x="9507" y="220"/>
                    <a:pt x="9510" y="215"/>
                    <a:pt x="9502" y="215"/>
                  </a:cubicBezTo>
                  <a:lnTo>
                    <a:pt x="9514" y="215"/>
                  </a:lnTo>
                  <a:cubicBezTo>
                    <a:pt x="9478" y="215"/>
                    <a:pt x="9502" y="203"/>
                    <a:pt x="9454" y="203"/>
                  </a:cubicBezTo>
                  <a:lnTo>
                    <a:pt x="9430" y="227"/>
                  </a:lnTo>
                  <a:cubicBezTo>
                    <a:pt x="9478" y="239"/>
                    <a:pt x="9430" y="263"/>
                    <a:pt x="9514" y="274"/>
                  </a:cubicBezTo>
                  <a:lnTo>
                    <a:pt x="9561" y="274"/>
                  </a:lnTo>
                  <a:cubicBezTo>
                    <a:pt x="9536" y="274"/>
                    <a:pt x="9529" y="280"/>
                    <a:pt x="9514" y="288"/>
                  </a:cubicBezTo>
                  <a:lnTo>
                    <a:pt x="9514" y="288"/>
                  </a:lnTo>
                  <a:cubicBezTo>
                    <a:pt x="9522" y="286"/>
                    <a:pt x="9530" y="286"/>
                    <a:pt x="9549" y="286"/>
                  </a:cubicBezTo>
                  <a:cubicBezTo>
                    <a:pt x="9573" y="286"/>
                    <a:pt x="9587" y="281"/>
                    <a:pt x="9589" y="281"/>
                  </a:cubicBezTo>
                  <a:lnTo>
                    <a:pt x="9589" y="281"/>
                  </a:lnTo>
                  <a:cubicBezTo>
                    <a:pt x="9590" y="281"/>
                    <a:pt x="9589" y="282"/>
                    <a:pt x="9585" y="286"/>
                  </a:cubicBezTo>
                  <a:cubicBezTo>
                    <a:pt x="9580" y="286"/>
                    <a:pt x="9576" y="286"/>
                    <a:pt x="9573" y="286"/>
                  </a:cubicBezTo>
                  <a:lnTo>
                    <a:pt x="9573" y="286"/>
                  </a:lnTo>
                  <a:cubicBezTo>
                    <a:pt x="9561" y="298"/>
                    <a:pt x="9549" y="298"/>
                    <a:pt x="9526" y="310"/>
                  </a:cubicBezTo>
                  <a:cubicBezTo>
                    <a:pt x="9514" y="310"/>
                    <a:pt x="9525" y="298"/>
                    <a:pt x="9537" y="298"/>
                  </a:cubicBezTo>
                  <a:lnTo>
                    <a:pt x="9537" y="298"/>
                  </a:lnTo>
                  <a:cubicBezTo>
                    <a:pt x="9525" y="298"/>
                    <a:pt x="9514" y="310"/>
                    <a:pt x="9490" y="310"/>
                  </a:cubicBezTo>
                  <a:cubicBezTo>
                    <a:pt x="9478" y="316"/>
                    <a:pt x="9469" y="316"/>
                    <a:pt x="9462" y="316"/>
                  </a:cubicBezTo>
                  <a:cubicBezTo>
                    <a:pt x="9454" y="316"/>
                    <a:pt x="9448" y="316"/>
                    <a:pt x="9442" y="322"/>
                  </a:cubicBezTo>
                  <a:cubicBezTo>
                    <a:pt x="9466" y="322"/>
                    <a:pt x="9526" y="322"/>
                    <a:pt x="9549" y="334"/>
                  </a:cubicBezTo>
                  <a:lnTo>
                    <a:pt x="9490" y="334"/>
                  </a:lnTo>
                  <a:cubicBezTo>
                    <a:pt x="9466" y="346"/>
                    <a:pt x="9561" y="346"/>
                    <a:pt x="9561" y="346"/>
                  </a:cubicBezTo>
                  <a:lnTo>
                    <a:pt x="9538" y="346"/>
                  </a:lnTo>
                  <a:cubicBezTo>
                    <a:pt x="9526" y="370"/>
                    <a:pt x="9526" y="382"/>
                    <a:pt x="9466" y="417"/>
                  </a:cubicBezTo>
                  <a:lnTo>
                    <a:pt x="9526" y="417"/>
                  </a:lnTo>
                  <a:lnTo>
                    <a:pt x="9490" y="429"/>
                  </a:lnTo>
                  <a:cubicBezTo>
                    <a:pt x="9454" y="453"/>
                    <a:pt x="9490" y="465"/>
                    <a:pt x="9514" y="477"/>
                  </a:cubicBezTo>
                  <a:cubicBezTo>
                    <a:pt x="9526" y="489"/>
                    <a:pt x="9478" y="489"/>
                    <a:pt x="9454" y="501"/>
                  </a:cubicBezTo>
                  <a:cubicBezTo>
                    <a:pt x="9454" y="507"/>
                    <a:pt x="9472" y="507"/>
                    <a:pt x="9491" y="507"/>
                  </a:cubicBezTo>
                  <a:cubicBezTo>
                    <a:pt x="9511" y="507"/>
                    <a:pt x="9532" y="507"/>
                    <a:pt x="9538" y="513"/>
                  </a:cubicBezTo>
                  <a:cubicBezTo>
                    <a:pt x="9514" y="524"/>
                    <a:pt x="9466" y="524"/>
                    <a:pt x="9466" y="524"/>
                  </a:cubicBezTo>
                  <a:lnTo>
                    <a:pt x="9478" y="524"/>
                  </a:lnTo>
                  <a:cubicBezTo>
                    <a:pt x="9454" y="536"/>
                    <a:pt x="9478" y="536"/>
                    <a:pt x="9466" y="548"/>
                  </a:cubicBezTo>
                  <a:cubicBezTo>
                    <a:pt x="9466" y="560"/>
                    <a:pt x="9514" y="560"/>
                    <a:pt x="9585" y="572"/>
                  </a:cubicBezTo>
                  <a:lnTo>
                    <a:pt x="9466" y="572"/>
                  </a:lnTo>
                  <a:cubicBezTo>
                    <a:pt x="9490" y="572"/>
                    <a:pt x="9502" y="584"/>
                    <a:pt x="9454" y="584"/>
                  </a:cubicBezTo>
                  <a:cubicBezTo>
                    <a:pt x="9454" y="596"/>
                    <a:pt x="9454" y="596"/>
                    <a:pt x="9490" y="596"/>
                  </a:cubicBezTo>
                  <a:lnTo>
                    <a:pt x="9514" y="596"/>
                  </a:lnTo>
                  <a:cubicBezTo>
                    <a:pt x="9502" y="596"/>
                    <a:pt x="9526" y="608"/>
                    <a:pt x="9466" y="608"/>
                  </a:cubicBezTo>
                  <a:cubicBezTo>
                    <a:pt x="9478" y="644"/>
                    <a:pt x="9466" y="667"/>
                    <a:pt x="9478" y="703"/>
                  </a:cubicBezTo>
                  <a:cubicBezTo>
                    <a:pt x="9502" y="703"/>
                    <a:pt x="9490" y="691"/>
                    <a:pt x="9502" y="691"/>
                  </a:cubicBezTo>
                  <a:cubicBezTo>
                    <a:pt x="9549" y="703"/>
                    <a:pt x="9490" y="703"/>
                    <a:pt x="9514" y="703"/>
                  </a:cubicBezTo>
                  <a:lnTo>
                    <a:pt x="9490" y="703"/>
                  </a:lnTo>
                  <a:cubicBezTo>
                    <a:pt x="9490" y="715"/>
                    <a:pt x="9538" y="715"/>
                    <a:pt x="9573" y="727"/>
                  </a:cubicBezTo>
                  <a:lnTo>
                    <a:pt x="9549" y="727"/>
                  </a:lnTo>
                  <a:cubicBezTo>
                    <a:pt x="9561" y="727"/>
                    <a:pt x="9561" y="739"/>
                    <a:pt x="9561" y="739"/>
                  </a:cubicBezTo>
                  <a:cubicBezTo>
                    <a:pt x="9538" y="739"/>
                    <a:pt x="9502" y="751"/>
                    <a:pt x="9502" y="751"/>
                  </a:cubicBezTo>
                  <a:cubicBezTo>
                    <a:pt x="9490" y="755"/>
                    <a:pt x="9483" y="756"/>
                    <a:pt x="9480" y="756"/>
                  </a:cubicBezTo>
                  <a:cubicBezTo>
                    <a:pt x="9473" y="756"/>
                    <a:pt x="9478" y="751"/>
                    <a:pt x="9478" y="751"/>
                  </a:cubicBezTo>
                  <a:cubicBezTo>
                    <a:pt x="9419" y="751"/>
                    <a:pt x="9442" y="763"/>
                    <a:pt x="9383" y="763"/>
                  </a:cubicBezTo>
                  <a:cubicBezTo>
                    <a:pt x="9387" y="767"/>
                    <a:pt x="9392" y="768"/>
                    <a:pt x="9398" y="768"/>
                  </a:cubicBezTo>
                  <a:cubicBezTo>
                    <a:pt x="9411" y="768"/>
                    <a:pt x="9426" y="763"/>
                    <a:pt x="9442" y="763"/>
                  </a:cubicBezTo>
                  <a:cubicBezTo>
                    <a:pt x="9466" y="763"/>
                    <a:pt x="9514" y="763"/>
                    <a:pt x="9478" y="775"/>
                  </a:cubicBezTo>
                  <a:lnTo>
                    <a:pt x="9538" y="775"/>
                  </a:lnTo>
                  <a:cubicBezTo>
                    <a:pt x="9490" y="775"/>
                    <a:pt x="9526" y="775"/>
                    <a:pt x="9514" y="786"/>
                  </a:cubicBezTo>
                  <a:lnTo>
                    <a:pt x="9490" y="786"/>
                  </a:lnTo>
                  <a:cubicBezTo>
                    <a:pt x="9490" y="786"/>
                    <a:pt x="9478" y="798"/>
                    <a:pt x="9466" y="798"/>
                  </a:cubicBezTo>
                  <a:lnTo>
                    <a:pt x="9430" y="798"/>
                  </a:lnTo>
                  <a:lnTo>
                    <a:pt x="9419" y="810"/>
                  </a:lnTo>
                  <a:cubicBezTo>
                    <a:pt x="9442" y="798"/>
                    <a:pt x="9466" y="798"/>
                    <a:pt x="9490" y="798"/>
                  </a:cubicBezTo>
                  <a:cubicBezTo>
                    <a:pt x="9538" y="798"/>
                    <a:pt x="9573" y="798"/>
                    <a:pt x="9573" y="810"/>
                  </a:cubicBezTo>
                  <a:cubicBezTo>
                    <a:pt x="9557" y="814"/>
                    <a:pt x="9548" y="816"/>
                    <a:pt x="9541" y="816"/>
                  </a:cubicBezTo>
                  <a:cubicBezTo>
                    <a:pt x="9527" y="816"/>
                    <a:pt x="9522" y="810"/>
                    <a:pt x="9490" y="810"/>
                  </a:cubicBezTo>
                  <a:cubicBezTo>
                    <a:pt x="9478" y="816"/>
                    <a:pt x="9508" y="816"/>
                    <a:pt x="9541" y="816"/>
                  </a:cubicBezTo>
                  <a:cubicBezTo>
                    <a:pt x="9573" y="816"/>
                    <a:pt x="9609" y="816"/>
                    <a:pt x="9609" y="822"/>
                  </a:cubicBezTo>
                  <a:cubicBezTo>
                    <a:pt x="9585" y="834"/>
                    <a:pt x="9633" y="834"/>
                    <a:pt x="9633" y="834"/>
                  </a:cubicBezTo>
                  <a:cubicBezTo>
                    <a:pt x="9609" y="834"/>
                    <a:pt x="9597" y="846"/>
                    <a:pt x="9573" y="858"/>
                  </a:cubicBezTo>
                  <a:lnTo>
                    <a:pt x="9514" y="858"/>
                  </a:lnTo>
                  <a:cubicBezTo>
                    <a:pt x="9561" y="858"/>
                    <a:pt x="9561" y="870"/>
                    <a:pt x="9573" y="870"/>
                  </a:cubicBezTo>
                  <a:lnTo>
                    <a:pt x="9609" y="870"/>
                  </a:lnTo>
                  <a:cubicBezTo>
                    <a:pt x="9621" y="870"/>
                    <a:pt x="9645" y="882"/>
                    <a:pt x="9645" y="882"/>
                  </a:cubicBezTo>
                  <a:cubicBezTo>
                    <a:pt x="9651" y="888"/>
                    <a:pt x="9660" y="888"/>
                    <a:pt x="9673" y="888"/>
                  </a:cubicBezTo>
                  <a:cubicBezTo>
                    <a:pt x="9684" y="888"/>
                    <a:pt x="9699" y="888"/>
                    <a:pt x="9718" y="891"/>
                  </a:cubicBezTo>
                  <a:lnTo>
                    <a:pt x="9718" y="891"/>
                  </a:lnTo>
                  <a:cubicBezTo>
                    <a:pt x="9724" y="890"/>
                    <a:pt x="9727" y="890"/>
                    <a:pt x="9729" y="890"/>
                  </a:cubicBezTo>
                  <a:cubicBezTo>
                    <a:pt x="9732" y="890"/>
                    <a:pt x="9729" y="891"/>
                    <a:pt x="9725" y="893"/>
                  </a:cubicBezTo>
                  <a:lnTo>
                    <a:pt x="9725" y="893"/>
                  </a:lnTo>
                  <a:cubicBezTo>
                    <a:pt x="9722" y="892"/>
                    <a:pt x="9720" y="892"/>
                    <a:pt x="9718" y="891"/>
                  </a:cubicBezTo>
                  <a:lnTo>
                    <a:pt x="9718" y="891"/>
                  </a:lnTo>
                  <a:cubicBezTo>
                    <a:pt x="9715" y="892"/>
                    <a:pt x="9710" y="893"/>
                    <a:pt x="9704" y="894"/>
                  </a:cubicBezTo>
                  <a:cubicBezTo>
                    <a:pt x="9691" y="894"/>
                    <a:pt x="9671" y="897"/>
                    <a:pt x="9653" y="902"/>
                  </a:cubicBezTo>
                  <a:lnTo>
                    <a:pt x="9653" y="902"/>
                  </a:lnTo>
                  <a:cubicBezTo>
                    <a:pt x="9678" y="899"/>
                    <a:pt x="9700" y="894"/>
                    <a:pt x="9722" y="894"/>
                  </a:cubicBezTo>
                  <a:lnTo>
                    <a:pt x="9722" y="894"/>
                  </a:lnTo>
                  <a:cubicBezTo>
                    <a:pt x="9723" y="893"/>
                    <a:pt x="9724" y="893"/>
                    <a:pt x="9725" y="893"/>
                  </a:cubicBezTo>
                  <a:lnTo>
                    <a:pt x="9725" y="893"/>
                  </a:lnTo>
                  <a:cubicBezTo>
                    <a:pt x="9726" y="893"/>
                    <a:pt x="9727" y="893"/>
                    <a:pt x="9728" y="894"/>
                  </a:cubicBezTo>
                  <a:cubicBezTo>
                    <a:pt x="9746" y="890"/>
                    <a:pt x="9757" y="889"/>
                    <a:pt x="9764" y="889"/>
                  </a:cubicBezTo>
                  <a:cubicBezTo>
                    <a:pt x="9782" y="889"/>
                    <a:pt x="9776" y="897"/>
                    <a:pt x="9776" y="905"/>
                  </a:cubicBezTo>
                  <a:cubicBezTo>
                    <a:pt x="9752" y="917"/>
                    <a:pt x="9740" y="917"/>
                    <a:pt x="9704" y="929"/>
                  </a:cubicBezTo>
                  <a:cubicBezTo>
                    <a:pt x="9704" y="929"/>
                    <a:pt x="9704" y="929"/>
                    <a:pt x="9692" y="941"/>
                  </a:cubicBezTo>
                  <a:cubicBezTo>
                    <a:pt x="9692" y="941"/>
                    <a:pt x="9716" y="941"/>
                    <a:pt x="9705" y="953"/>
                  </a:cubicBezTo>
                  <a:lnTo>
                    <a:pt x="9705" y="953"/>
                  </a:lnTo>
                  <a:cubicBezTo>
                    <a:pt x="9700" y="953"/>
                    <a:pt x="9696" y="953"/>
                    <a:pt x="9692" y="953"/>
                  </a:cubicBezTo>
                  <a:cubicBezTo>
                    <a:pt x="9678" y="957"/>
                    <a:pt x="9673" y="958"/>
                    <a:pt x="9671" y="958"/>
                  </a:cubicBezTo>
                  <a:cubicBezTo>
                    <a:pt x="9668" y="958"/>
                    <a:pt x="9689" y="950"/>
                    <a:pt x="9680" y="941"/>
                  </a:cubicBezTo>
                  <a:lnTo>
                    <a:pt x="9680" y="941"/>
                  </a:lnTo>
                  <a:cubicBezTo>
                    <a:pt x="9621" y="953"/>
                    <a:pt x="9669" y="953"/>
                    <a:pt x="9633" y="965"/>
                  </a:cubicBezTo>
                  <a:cubicBezTo>
                    <a:pt x="9601" y="965"/>
                    <a:pt x="9612" y="960"/>
                    <a:pt x="9608" y="960"/>
                  </a:cubicBezTo>
                  <a:lnTo>
                    <a:pt x="9608" y="960"/>
                  </a:lnTo>
                  <a:cubicBezTo>
                    <a:pt x="9606" y="960"/>
                    <a:pt x="9601" y="961"/>
                    <a:pt x="9585" y="965"/>
                  </a:cubicBezTo>
                  <a:cubicBezTo>
                    <a:pt x="9573" y="965"/>
                    <a:pt x="9621" y="965"/>
                    <a:pt x="9609" y="977"/>
                  </a:cubicBezTo>
                  <a:cubicBezTo>
                    <a:pt x="9585" y="977"/>
                    <a:pt x="9577" y="972"/>
                    <a:pt x="9564" y="972"/>
                  </a:cubicBezTo>
                  <a:cubicBezTo>
                    <a:pt x="9557" y="972"/>
                    <a:pt x="9549" y="973"/>
                    <a:pt x="9538" y="977"/>
                  </a:cubicBezTo>
                  <a:lnTo>
                    <a:pt x="9526" y="977"/>
                  </a:lnTo>
                  <a:cubicBezTo>
                    <a:pt x="9526" y="975"/>
                    <a:pt x="9523" y="974"/>
                    <a:pt x="9518" y="974"/>
                  </a:cubicBezTo>
                  <a:cubicBezTo>
                    <a:pt x="9499" y="974"/>
                    <a:pt x="9452" y="989"/>
                    <a:pt x="9442" y="989"/>
                  </a:cubicBezTo>
                  <a:cubicBezTo>
                    <a:pt x="9423" y="989"/>
                    <a:pt x="9467" y="989"/>
                    <a:pt x="9464" y="995"/>
                  </a:cubicBezTo>
                  <a:lnTo>
                    <a:pt x="9464" y="995"/>
                  </a:lnTo>
                  <a:cubicBezTo>
                    <a:pt x="9456" y="996"/>
                    <a:pt x="9449" y="997"/>
                    <a:pt x="9442" y="1001"/>
                  </a:cubicBezTo>
                  <a:lnTo>
                    <a:pt x="9454" y="1001"/>
                  </a:lnTo>
                  <a:cubicBezTo>
                    <a:pt x="9457" y="999"/>
                    <a:pt x="9460" y="998"/>
                    <a:pt x="9463" y="997"/>
                  </a:cubicBezTo>
                  <a:lnTo>
                    <a:pt x="9463" y="997"/>
                  </a:lnTo>
                  <a:cubicBezTo>
                    <a:pt x="9462" y="998"/>
                    <a:pt x="9459" y="999"/>
                    <a:pt x="9454" y="1001"/>
                  </a:cubicBezTo>
                  <a:lnTo>
                    <a:pt x="9609" y="1001"/>
                  </a:lnTo>
                  <a:cubicBezTo>
                    <a:pt x="9597" y="1001"/>
                    <a:pt x="9597" y="1001"/>
                    <a:pt x="9585" y="1013"/>
                  </a:cubicBezTo>
                  <a:cubicBezTo>
                    <a:pt x="9633" y="1013"/>
                    <a:pt x="9633" y="1025"/>
                    <a:pt x="9680" y="1025"/>
                  </a:cubicBezTo>
                  <a:cubicBezTo>
                    <a:pt x="9645" y="1025"/>
                    <a:pt x="9621" y="1036"/>
                    <a:pt x="9597" y="1036"/>
                  </a:cubicBezTo>
                  <a:cubicBezTo>
                    <a:pt x="9595" y="1036"/>
                    <a:pt x="9590" y="1036"/>
                    <a:pt x="9585" y="1037"/>
                  </a:cubicBezTo>
                  <a:lnTo>
                    <a:pt x="9585" y="1037"/>
                  </a:lnTo>
                  <a:cubicBezTo>
                    <a:pt x="9573" y="1042"/>
                    <a:pt x="9582" y="1042"/>
                    <a:pt x="9590" y="1042"/>
                  </a:cubicBezTo>
                  <a:cubicBezTo>
                    <a:pt x="9597" y="1042"/>
                    <a:pt x="9603" y="1042"/>
                    <a:pt x="9585" y="1048"/>
                  </a:cubicBezTo>
                  <a:cubicBezTo>
                    <a:pt x="9573" y="1054"/>
                    <a:pt x="9558" y="1054"/>
                    <a:pt x="9545" y="1054"/>
                  </a:cubicBezTo>
                  <a:cubicBezTo>
                    <a:pt x="9532" y="1054"/>
                    <a:pt x="9520" y="1054"/>
                    <a:pt x="9514" y="1060"/>
                  </a:cubicBezTo>
                  <a:cubicBezTo>
                    <a:pt x="9514" y="1060"/>
                    <a:pt x="9540" y="1055"/>
                    <a:pt x="9554" y="1055"/>
                  </a:cubicBezTo>
                  <a:cubicBezTo>
                    <a:pt x="9561" y="1055"/>
                    <a:pt x="9565" y="1056"/>
                    <a:pt x="9561" y="1060"/>
                  </a:cubicBezTo>
                  <a:lnTo>
                    <a:pt x="9549" y="1060"/>
                  </a:lnTo>
                  <a:cubicBezTo>
                    <a:pt x="9538" y="1072"/>
                    <a:pt x="9561" y="1072"/>
                    <a:pt x="9585" y="1072"/>
                  </a:cubicBezTo>
                  <a:cubicBezTo>
                    <a:pt x="9514" y="1084"/>
                    <a:pt x="9597" y="1084"/>
                    <a:pt x="9526" y="1084"/>
                  </a:cubicBezTo>
                  <a:cubicBezTo>
                    <a:pt x="9534" y="1088"/>
                    <a:pt x="9540" y="1089"/>
                    <a:pt x="9546" y="1089"/>
                  </a:cubicBezTo>
                  <a:cubicBezTo>
                    <a:pt x="9549" y="1089"/>
                    <a:pt x="9552" y="1089"/>
                    <a:pt x="9555" y="1089"/>
                  </a:cubicBezTo>
                  <a:lnTo>
                    <a:pt x="9555" y="1089"/>
                  </a:lnTo>
                  <a:lnTo>
                    <a:pt x="9526" y="1096"/>
                  </a:lnTo>
                  <a:cubicBezTo>
                    <a:pt x="9517" y="1105"/>
                    <a:pt x="9529" y="1107"/>
                    <a:pt x="9546" y="1107"/>
                  </a:cubicBezTo>
                  <a:cubicBezTo>
                    <a:pt x="9565" y="1107"/>
                    <a:pt x="9590" y="1104"/>
                    <a:pt x="9599" y="1104"/>
                  </a:cubicBezTo>
                  <a:cubicBezTo>
                    <a:pt x="9605" y="1104"/>
                    <a:pt x="9605" y="1105"/>
                    <a:pt x="9597" y="1108"/>
                  </a:cubicBezTo>
                  <a:lnTo>
                    <a:pt x="9526" y="1108"/>
                  </a:lnTo>
                  <a:cubicBezTo>
                    <a:pt x="9538" y="1108"/>
                    <a:pt x="9526" y="1120"/>
                    <a:pt x="9561" y="1120"/>
                  </a:cubicBezTo>
                  <a:cubicBezTo>
                    <a:pt x="9561" y="1120"/>
                    <a:pt x="9549" y="1120"/>
                    <a:pt x="9538" y="1132"/>
                  </a:cubicBezTo>
                  <a:lnTo>
                    <a:pt x="9609" y="1132"/>
                  </a:lnTo>
                  <a:cubicBezTo>
                    <a:pt x="9597" y="1144"/>
                    <a:pt x="9573" y="1144"/>
                    <a:pt x="9549" y="1156"/>
                  </a:cubicBezTo>
                  <a:cubicBezTo>
                    <a:pt x="9585" y="1167"/>
                    <a:pt x="9526" y="1179"/>
                    <a:pt x="9561" y="1191"/>
                  </a:cubicBezTo>
                  <a:lnTo>
                    <a:pt x="9573" y="1191"/>
                  </a:lnTo>
                  <a:cubicBezTo>
                    <a:pt x="9571" y="1194"/>
                    <a:pt x="9572" y="1195"/>
                    <a:pt x="9575" y="1195"/>
                  </a:cubicBezTo>
                  <a:cubicBezTo>
                    <a:pt x="9585" y="1195"/>
                    <a:pt x="9611" y="1188"/>
                    <a:pt x="9625" y="1188"/>
                  </a:cubicBezTo>
                  <a:cubicBezTo>
                    <a:pt x="9630" y="1188"/>
                    <a:pt x="9633" y="1189"/>
                    <a:pt x="9633" y="1191"/>
                  </a:cubicBezTo>
                  <a:cubicBezTo>
                    <a:pt x="9573" y="1191"/>
                    <a:pt x="9585" y="1203"/>
                    <a:pt x="9561" y="1215"/>
                  </a:cubicBezTo>
                  <a:cubicBezTo>
                    <a:pt x="9538" y="1227"/>
                    <a:pt x="9609" y="1227"/>
                    <a:pt x="9573" y="1251"/>
                  </a:cubicBezTo>
                  <a:lnTo>
                    <a:pt x="9538" y="1251"/>
                  </a:lnTo>
                  <a:cubicBezTo>
                    <a:pt x="9526" y="1263"/>
                    <a:pt x="9538" y="1263"/>
                    <a:pt x="9538" y="1275"/>
                  </a:cubicBezTo>
                  <a:lnTo>
                    <a:pt x="9526" y="1275"/>
                  </a:lnTo>
                  <a:cubicBezTo>
                    <a:pt x="9478" y="1298"/>
                    <a:pt x="9538" y="1298"/>
                    <a:pt x="9561" y="1310"/>
                  </a:cubicBezTo>
                  <a:cubicBezTo>
                    <a:pt x="9549" y="1310"/>
                    <a:pt x="9526" y="1322"/>
                    <a:pt x="9514" y="1322"/>
                  </a:cubicBezTo>
                  <a:cubicBezTo>
                    <a:pt x="9502" y="1322"/>
                    <a:pt x="9502" y="1334"/>
                    <a:pt x="9549" y="1334"/>
                  </a:cubicBezTo>
                  <a:cubicBezTo>
                    <a:pt x="9502" y="1358"/>
                    <a:pt x="9573" y="1346"/>
                    <a:pt x="9514" y="1358"/>
                  </a:cubicBezTo>
                  <a:lnTo>
                    <a:pt x="9502" y="1358"/>
                  </a:lnTo>
                  <a:cubicBezTo>
                    <a:pt x="9490" y="1370"/>
                    <a:pt x="9490" y="1370"/>
                    <a:pt x="9490" y="1382"/>
                  </a:cubicBezTo>
                  <a:cubicBezTo>
                    <a:pt x="9526" y="1382"/>
                    <a:pt x="9597" y="1382"/>
                    <a:pt x="9585" y="1394"/>
                  </a:cubicBezTo>
                  <a:cubicBezTo>
                    <a:pt x="9557" y="1398"/>
                    <a:pt x="9546" y="1399"/>
                    <a:pt x="9540" y="1399"/>
                  </a:cubicBezTo>
                  <a:cubicBezTo>
                    <a:pt x="9528" y="1399"/>
                    <a:pt x="9542" y="1394"/>
                    <a:pt x="9502" y="1394"/>
                  </a:cubicBezTo>
                  <a:cubicBezTo>
                    <a:pt x="9514" y="1406"/>
                    <a:pt x="9526" y="1406"/>
                    <a:pt x="9514" y="1406"/>
                  </a:cubicBezTo>
                  <a:lnTo>
                    <a:pt x="9466" y="1406"/>
                  </a:lnTo>
                  <a:cubicBezTo>
                    <a:pt x="9454" y="1417"/>
                    <a:pt x="9478" y="1417"/>
                    <a:pt x="9502" y="1417"/>
                  </a:cubicBezTo>
                  <a:lnTo>
                    <a:pt x="9538" y="1417"/>
                  </a:lnTo>
                  <a:cubicBezTo>
                    <a:pt x="9549" y="1417"/>
                    <a:pt x="9561" y="1406"/>
                    <a:pt x="9561" y="1406"/>
                  </a:cubicBezTo>
                  <a:cubicBezTo>
                    <a:pt x="9609" y="1406"/>
                    <a:pt x="9561" y="1417"/>
                    <a:pt x="9585" y="1429"/>
                  </a:cubicBezTo>
                  <a:cubicBezTo>
                    <a:pt x="9585" y="1429"/>
                    <a:pt x="9597" y="1417"/>
                    <a:pt x="9633" y="1417"/>
                  </a:cubicBezTo>
                  <a:cubicBezTo>
                    <a:pt x="9629" y="1421"/>
                    <a:pt x="9634" y="1423"/>
                    <a:pt x="9644" y="1423"/>
                  </a:cubicBezTo>
                  <a:cubicBezTo>
                    <a:pt x="9665" y="1423"/>
                    <a:pt x="9704" y="1417"/>
                    <a:pt x="9728" y="1417"/>
                  </a:cubicBezTo>
                  <a:cubicBezTo>
                    <a:pt x="9710" y="1429"/>
                    <a:pt x="9692" y="1432"/>
                    <a:pt x="9673" y="1432"/>
                  </a:cubicBezTo>
                  <a:cubicBezTo>
                    <a:pt x="9654" y="1432"/>
                    <a:pt x="9633" y="1429"/>
                    <a:pt x="9609" y="1429"/>
                  </a:cubicBezTo>
                  <a:cubicBezTo>
                    <a:pt x="9585" y="1429"/>
                    <a:pt x="9549" y="1441"/>
                    <a:pt x="9526" y="1441"/>
                  </a:cubicBezTo>
                  <a:cubicBezTo>
                    <a:pt x="9526" y="1441"/>
                    <a:pt x="9526" y="1441"/>
                    <a:pt x="9526" y="1453"/>
                  </a:cubicBezTo>
                  <a:lnTo>
                    <a:pt x="9573" y="1453"/>
                  </a:lnTo>
                  <a:lnTo>
                    <a:pt x="9561" y="1465"/>
                  </a:lnTo>
                  <a:lnTo>
                    <a:pt x="9573" y="1465"/>
                  </a:lnTo>
                  <a:cubicBezTo>
                    <a:pt x="9585" y="1525"/>
                    <a:pt x="9526" y="1548"/>
                    <a:pt x="9573" y="1596"/>
                  </a:cubicBezTo>
                  <a:lnTo>
                    <a:pt x="9538" y="1644"/>
                  </a:lnTo>
                  <a:cubicBezTo>
                    <a:pt x="9549" y="1679"/>
                    <a:pt x="9538" y="1679"/>
                    <a:pt x="9549" y="1703"/>
                  </a:cubicBezTo>
                  <a:cubicBezTo>
                    <a:pt x="9549" y="1686"/>
                    <a:pt x="9555" y="1670"/>
                    <a:pt x="9563" y="1670"/>
                  </a:cubicBezTo>
                  <a:cubicBezTo>
                    <a:pt x="9566" y="1670"/>
                    <a:pt x="9570" y="1672"/>
                    <a:pt x="9573" y="1679"/>
                  </a:cubicBezTo>
                  <a:cubicBezTo>
                    <a:pt x="9573" y="1664"/>
                    <a:pt x="9578" y="1660"/>
                    <a:pt x="9583" y="1660"/>
                  </a:cubicBezTo>
                  <a:cubicBezTo>
                    <a:pt x="9584" y="1660"/>
                    <a:pt x="9585" y="1660"/>
                    <a:pt x="9586" y="1660"/>
                  </a:cubicBezTo>
                  <a:lnTo>
                    <a:pt x="9586" y="1660"/>
                  </a:lnTo>
                  <a:cubicBezTo>
                    <a:pt x="9579" y="1651"/>
                    <a:pt x="9573" y="1632"/>
                    <a:pt x="9573" y="1608"/>
                  </a:cubicBezTo>
                  <a:cubicBezTo>
                    <a:pt x="9582" y="1600"/>
                    <a:pt x="9584" y="1591"/>
                    <a:pt x="9593" y="1591"/>
                  </a:cubicBezTo>
                  <a:cubicBezTo>
                    <a:pt x="9597" y="1591"/>
                    <a:pt x="9602" y="1593"/>
                    <a:pt x="9609" y="1596"/>
                  </a:cubicBezTo>
                  <a:lnTo>
                    <a:pt x="9585" y="1572"/>
                  </a:lnTo>
                  <a:cubicBezTo>
                    <a:pt x="9588" y="1561"/>
                    <a:pt x="9591" y="1557"/>
                    <a:pt x="9595" y="1557"/>
                  </a:cubicBezTo>
                  <a:cubicBezTo>
                    <a:pt x="9606" y="1557"/>
                    <a:pt x="9620" y="1589"/>
                    <a:pt x="9635" y="1589"/>
                  </a:cubicBezTo>
                  <a:cubicBezTo>
                    <a:pt x="9639" y="1589"/>
                    <a:pt x="9642" y="1587"/>
                    <a:pt x="9645" y="1584"/>
                  </a:cubicBezTo>
                  <a:lnTo>
                    <a:pt x="9645" y="1584"/>
                  </a:lnTo>
                  <a:cubicBezTo>
                    <a:pt x="9633" y="1608"/>
                    <a:pt x="9633" y="1608"/>
                    <a:pt x="9621" y="1644"/>
                  </a:cubicBezTo>
                  <a:cubicBezTo>
                    <a:pt x="9633" y="1620"/>
                    <a:pt x="9645" y="1596"/>
                    <a:pt x="9669" y="1572"/>
                  </a:cubicBezTo>
                  <a:cubicBezTo>
                    <a:pt x="9669" y="1560"/>
                    <a:pt x="9669" y="1560"/>
                    <a:pt x="9669" y="1548"/>
                  </a:cubicBezTo>
                  <a:cubicBezTo>
                    <a:pt x="9669" y="1548"/>
                    <a:pt x="9669" y="1548"/>
                    <a:pt x="9669" y="1537"/>
                  </a:cubicBezTo>
                  <a:cubicBezTo>
                    <a:pt x="9680" y="1525"/>
                    <a:pt x="9680" y="1525"/>
                    <a:pt x="9692" y="1525"/>
                  </a:cubicBezTo>
                  <a:cubicBezTo>
                    <a:pt x="9692" y="1537"/>
                    <a:pt x="9680" y="1537"/>
                    <a:pt x="9669" y="1537"/>
                  </a:cubicBezTo>
                  <a:lnTo>
                    <a:pt x="9728" y="1537"/>
                  </a:lnTo>
                  <a:cubicBezTo>
                    <a:pt x="9716" y="1537"/>
                    <a:pt x="9704" y="1537"/>
                    <a:pt x="9704" y="1548"/>
                  </a:cubicBezTo>
                  <a:lnTo>
                    <a:pt x="9716" y="1548"/>
                  </a:lnTo>
                  <a:cubicBezTo>
                    <a:pt x="9716" y="1548"/>
                    <a:pt x="9704" y="1548"/>
                    <a:pt x="9680" y="1560"/>
                  </a:cubicBezTo>
                  <a:lnTo>
                    <a:pt x="9716" y="1560"/>
                  </a:lnTo>
                  <a:cubicBezTo>
                    <a:pt x="9716" y="1560"/>
                    <a:pt x="9716" y="1572"/>
                    <a:pt x="9716" y="1572"/>
                  </a:cubicBezTo>
                  <a:cubicBezTo>
                    <a:pt x="9714" y="1567"/>
                    <a:pt x="9711" y="1565"/>
                    <a:pt x="9709" y="1565"/>
                  </a:cubicBezTo>
                  <a:cubicBezTo>
                    <a:pt x="9701" y="1565"/>
                    <a:pt x="9693" y="1579"/>
                    <a:pt x="9682" y="1579"/>
                  </a:cubicBezTo>
                  <a:cubicBezTo>
                    <a:pt x="9678" y="1579"/>
                    <a:pt x="9674" y="1577"/>
                    <a:pt x="9669" y="1572"/>
                  </a:cubicBezTo>
                  <a:lnTo>
                    <a:pt x="9669" y="1572"/>
                  </a:lnTo>
                  <a:lnTo>
                    <a:pt x="9692" y="1620"/>
                  </a:lnTo>
                  <a:cubicBezTo>
                    <a:pt x="9692" y="1596"/>
                    <a:pt x="9716" y="1620"/>
                    <a:pt x="9704" y="1584"/>
                  </a:cubicBezTo>
                  <a:lnTo>
                    <a:pt x="9704" y="1584"/>
                  </a:lnTo>
                  <a:cubicBezTo>
                    <a:pt x="9728" y="1608"/>
                    <a:pt x="9692" y="1632"/>
                    <a:pt x="9692" y="1656"/>
                  </a:cubicBezTo>
                  <a:cubicBezTo>
                    <a:pt x="9697" y="1659"/>
                    <a:pt x="9701" y="1660"/>
                    <a:pt x="9704" y="1660"/>
                  </a:cubicBezTo>
                  <a:cubicBezTo>
                    <a:pt x="9720" y="1660"/>
                    <a:pt x="9721" y="1629"/>
                    <a:pt x="9728" y="1629"/>
                  </a:cubicBezTo>
                  <a:cubicBezTo>
                    <a:pt x="9731" y="1629"/>
                    <a:pt x="9735" y="1633"/>
                    <a:pt x="9740" y="1644"/>
                  </a:cubicBezTo>
                  <a:lnTo>
                    <a:pt x="9740" y="1679"/>
                  </a:lnTo>
                  <a:cubicBezTo>
                    <a:pt x="9744" y="1679"/>
                    <a:pt x="9748" y="1678"/>
                    <a:pt x="9752" y="1677"/>
                  </a:cubicBezTo>
                  <a:lnTo>
                    <a:pt x="9752" y="1677"/>
                  </a:lnTo>
                  <a:cubicBezTo>
                    <a:pt x="9752" y="1677"/>
                    <a:pt x="9752" y="1678"/>
                    <a:pt x="9752" y="1679"/>
                  </a:cubicBezTo>
                  <a:cubicBezTo>
                    <a:pt x="9758" y="1679"/>
                    <a:pt x="9761" y="1676"/>
                    <a:pt x="9762" y="1675"/>
                  </a:cubicBezTo>
                  <a:lnTo>
                    <a:pt x="9762" y="1675"/>
                  </a:lnTo>
                  <a:cubicBezTo>
                    <a:pt x="9763" y="1676"/>
                    <a:pt x="9764" y="1677"/>
                    <a:pt x="9764" y="1679"/>
                  </a:cubicBezTo>
                  <a:cubicBezTo>
                    <a:pt x="9764" y="1675"/>
                    <a:pt x="9764" y="1674"/>
                    <a:pt x="9763" y="1674"/>
                  </a:cubicBezTo>
                  <a:cubicBezTo>
                    <a:pt x="9763" y="1674"/>
                    <a:pt x="9763" y="1674"/>
                    <a:pt x="9762" y="1675"/>
                  </a:cubicBezTo>
                  <a:lnTo>
                    <a:pt x="9762" y="1675"/>
                  </a:lnTo>
                  <a:cubicBezTo>
                    <a:pt x="9762" y="1674"/>
                    <a:pt x="9761" y="1674"/>
                    <a:pt x="9760" y="1674"/>
                  </a:cubicBezTo>
                  <a:cubicBezTo>
                    <a:pt x="9758" y="1674"/>
                    <a:pt x="9755" y="1675"/>
                    <a:pt x="9752" y="1677"/>
                  </a:cubicBezTo>
                  <a:lnTo>
                    <a:pt x="9752" y="1677"/>
                  </a:lnTo>
                  <a:cubicBezTo>
                    <a:pt x="9753" y="1620"/>
                    <a:pt x="9776" y="1619"/>
                    <a:pt x="9788" y="1584"/>
                  </a:cubicBezTo>
                  <a:cubicBezTo>
                    <a:pt x="9811" y="1584"/>
                    <a:pt x="9847" y="1572"/>
                    <a:pt x="9895" y="1572"/>
                  </a:cubicBezTo>
                  <a:lnTo>
                    <a:pt x="9871" y="1572"/>
                  </a:lnTo>
                  <a:cubicBezTo>
                    <a:pt x="9954" y="1548"/>
                    <a:pt x="9966" y="1525"/>
                    <a:pt x="9990" y="1501"/>
                  </a:cubicBezTo>
                  <a:cubicBezTo>
                    <a:pt x="9930" y="1501"/>
                    <a:pt x="10014" y="1489"/>
                    <a:pt x="9978" y="1477"/>
                  </a:cubicBezTo>
                  <a:cubicBezTo>
                    <a:pt x="9907" y="1477"/>
                    <a:pt x="9954" y="1477"/>
                    <a:pt x="9942" y="1465"/>
                  </a:cubicBezTo>
                  <a:lnTo>
                    <a:pt x="9942" y="1465"/>
                  </a:lnTo>
                  <a:cubicBezTo>
                    <a:pt x="9946" y="1469"/>
                    <a:pt x="9952" y="1470"/>
                    <a:pt x="9960" y="1470"/>
                  </a:cubicBezTo>
                  <a:cubicBezTo>
                    <a:pt x="9978" y="1470"/>
                    <a:pt x="10002" y="1462"/>
                    <a:pt x="10002" y="1453"/>
                  </a:cubicBezTo>
                  <a:lnTo>
                    <a:pt x="9978" y="1453"/>
                  </a:lnTo>
                  <a:cubicBezTo>
                    <a:pt x="10002" y="1453"/>
                    <a:pt x="10050" y="1429"/>
                    <a:pt x="10002" y="1429"/>
                  </a:cubicBezTo>
                  <a:cubicBezTo>
                    <a:pt x="10010" y="1425"/>
                    <a:pt x="10015" y="1424"/>
                    <a:pt x="10019" y="1424"/>
                  </a:cubicBezTo>
                  <a:cubicBezTo>
                    <a:pt x="10027" y="1424"/>
                    <a:pt x="10030" y="1429"/>
                    <a:pt x="10038" y="1429"/>
                  </a:cubicBezTo>
                  <a:cubicBezTo>
                    <a:pt x="10055" y="1423"/>
                    <a:pt x="10050" y="1423"/>
                    <a:pt x="10042" y="1423"/>
                  </a:cubicBezTo>
                  <a:cubicBezTo>
                    <a:pt x="10035" y="1423"/>
                    <a:pt x="10026" y="1423"/>
                    <a:pt x="10038" y="1417"/>
                  </a:cubicBezTo>
                  <a:lnTo>
                    <a:pt x="10050" y="1417"/>
                  </a:lnTo>
                  <a:cubicBezTo>
                    <a:pt x="10038" y="1417"/>
                    <a:pt x="10061" y="1406"/>
                    <a:pt x="10073" y="1394"/>
                  </a:cubicBezTo>
                  <a:lnTo>
                    <a:pt x="10073" y="1394"/>
                  </a:lnTo>
                  <a:cubicBezTo>
                    <a:pt x="10052" y="1397"/>
                    <a:pt x="10041" y="1399"/>
                    <a:pt x="10034" y="1399"/>
                  </a:cubicBezTo>
                  <a:cubicBezTo>
                    <a:pt x="10018" y="1399"/>
                    <a:pt x="10031" y="1390"/>
                    <a:pt x="10014" y="1382"/>
                  </a:cubicBezTo>
                  <a:cubicBezTo>
                    <a:pt x="10038" y="1382"/>
                    <a:pt x="10038" y="1382"/>
                    <a:pt x="10050" y="1370"/>
                  </a:cubicBezTo>
                  <a:lnTo>
                    <a:pt x="10002" y="1370"/>
                  </a:lnTo>
                  <a:cubicBezTo>
                    <a:pt x="9954" y="1370"/>
                    <a:pt x="10038" y="1370"/>
                    <a:pt x="10014" y="1358"/>
                  </a:cubicBezTo>
                  <a:lnTo>
                    <a:pt x="10002" y="1358"/>
                  </a:lnTo>
                  <a:cubicBezTo>
                    <a:pt x="9978" y="1358"/>
                    <a:pt x="10014" y="1346"/>
                    <a:pt x="10050" y="1334"/>
                  </a:cubicBezTo>
                  <a:cubicBezTo>
                    <a:pt x="9919" y="1310"/>
                    <a:pt x="10121" y="1251"/>
                    <a:pt x="10073" y="1215"/>
                  </a:cubicBezTo>
                  <a:lnTo>
                    <a:pt x="10014" y="1215"/>
                  </a:lnTo>
                  <a:cubicBezTo>
                    <a:pt x="10002" y="1215"/>
                    <a:pt x="10002" y="1215"/>
                    <a:pt x="9990" y="1227"/>
                  </a:cubicBezTo>
                  <a:lnTo>
                    <a:pt x="9978" y="1227"/>
                  </a:lnTo>
                  <a:cubicBezTo>
                    <a:pt x="9978" y="1221"/>
                    <a:pt x="9972" y="1221"/>
                    <a:pt x="9968" y="1221"/>
                  </a:cubicBezTo>
                  <a:cubicBezTo>
                    <a:pt x="9963" y="1221"/>
                    <a:pt x="9960" y="1221"/>
                    <a:pt x="9966" y="1215"/>
                  </a:cubicBezTo>
                  <a:lnTo>
                    <a:pt x="9978" y="1215"/>
                  </a:lnTo>
                  <a:lnTo>
                    <a:pt x="10002" y="1191"/>
                  </a:lnTo>
                  <a:cubicBezTo>
                    <a:pt x="9942" y="1191"/>
                    <a:pt x="10002" y="1179"/>
                    <a:pt x="10014" y="1179"/>
                  </a:cubicBezTo>
                  <a:cubicBezTo>
                    <a:pt x="10026" y="1175"/>
                    <a:pt x="10031" y="1174"/>
                    <a:pt x="10035" y="1174"/>
                  </a:cubicBezTo>
                  <a:cubicBezTo>
                    <a:pt x="10041" y="1174"/>
                    <a:pt x="10041" y="1178"/>
                    <a:pt x="10062" y="1179"/>
                  </a:cubicBezTo>
                  <a:lnTo>
                    <a:pt x="10062" y="1179"/>
                  </a:lnTo>
                  <a:lnTo>
                    <a:pt x="10073" y="1167"/>
                  </a:lnTo>
                  <a:lnTo>
                    <a:pt x="10061" y="1167"/>
                  </a:lnTo>
                  <a:cubicBezTo>
                    <a:pt x="10097" y="1156"/>
                    <a:pt x="10073" y="1156"/>
                    <a:pt x="10109" y="1156"/>
                  </a:cubicBezTo>
                  <a:cubicBezTo>
                    <a:pt x="10133" y="1132"/>
                    <a:pt x="10050" y="1144"/>
                    <a:pt x="10109" y="1120"/>
                  </a:cubicBezTo>
                  <a:lnTo>
                    <a:pt x="10050" y="1120"/>
                  </a:lnTo>
                  <a:cubicBezTo>
                    <a:pt x="10061" y="1108"/>
                    <a:pt x="10073" y="1108"/>
                    <a:pt x="10085" y="1108"/>
                  </a:cubicBezTo>
                  <a:lnTo>
                    <a:pt x="10061" y="1108"/>
                  </a:lnTo>
                  <a:cubicBezTo>
                    <a:pt x="10133" y="1096"/>
                    <a:pt x="10085" y="1096"/>
                    <a:pt x="10109" y="1072"/>
                  </a:cubicBezTo>
                  <a:lnTo>
                    <a:pt x="10121" y="1072"/>
                  </a:lnTo>
                  <a:cubicBezTo>
                    <a:pt x="10109" y="1072"/>
                    <a:pt x="10087" y="1072"/>
                    <a:pt x="10096" y="1061"/>
                  </a:cubicBezTo>
                  <a:lnTo>
                    <a:pt x="10096" y="1061"/>
                  </a:lnTo>
                  <a:cubicBezTo>
                    <a:pt x="10087" y="1063"/>
                    <a:pt x="10078" y="1064"/>
                    <a:pt x="10073" y="1064"/>
                  </a:cubicBezTo>
                  <a:cubicBezTo>
                    <a:pt x="10069" y="1064"/>
                    <a:pt x="10068" y="1063"/>
                    <a:pt x="10073" y="1060"/>
                  </a:cubicBezTo>
                  <a:cubicBezTo>
                    <a:pt x="10038" y="1060"/>
                    <a:pt x="10014" y="1072"/>
                    <a:pt x="9978" y="1072"/>
                  </a:cubicBezTo>
                  <a:cubicBezTo>
                    <a:pt x="10014" y="1072"/>
                    <a:pt x="10014" y="1060"/>
                    <a:pt x="9990" y="1060"/>
                  </a:cubicBezTo>
                  <a:lnTo>
                    <a:pt x="10002" y="1060"/>
                  </a:lnTo>
                  <a:lnTo>
                    <a:pt x="9978" y="1048"/>
                  </a:lnTo>
                  <a:lnTo>
                    <a:pt x="10050" y="1048"/>
                  </a:lnTo>
                  <a:cubicBezTo>
                    <a:pt x="10002" y="1048"/>
                    <a:pt x="10038" y="1036"/>
                    <a:pt x="10050" y="1025"/>
                  </a:cubicBezTo>
                  <a:lnTo>
                    <a:pt x="10073" y="1025"/>
                  </a:lnTo>
                  <a:cubicBezTo>
                    <a:pt x="10038" y="1025"/>
                    <a:pt x="10038" y="1013"/>
                    <a:pt x="10050" y="1001"/>
                  </a:cubicBezTo>
                  <a:lnTo>
                    <a:pt x="10073" y="1001"/>
                  </a:lnTo>
                  <a:cubicBezTo>
                    <a:pt x="10050" y="1001"/>
                    <a:pt x="10085" y="989"/>
                    <a:pt x="10109" y="989"/>
                  </a:cubicBezTo>
                  <a:cubicBezTo>
                    <a:pt x="10061" y="977"/>
                    <a:pt x="10192" y="953"/>
                    <a:pt x="10121" y="953"/>
                  </a:cubicBezTo>
                  <a:lnTo>
                    <a:pt x="10145" y="941"/>
                  </a:lnTo>
                  <a:cubicBezTo>
                    <a:pt x="10085" y="941"/>
                    <a:pt x="10169" y="917"/>
                    <a:pt x="10073" y="917"/>
                  </a:cubicBezTo>
                  <a:cubicBezTo>
                    <a:pt x="10120" y="904"/>
                    <a:pt x="10116" y="900"/>
                    <a:pt x="10099" y="900"/>
                  </a:cubicBezTo>
                  <a:cubicBezTo>
                    <a:pt x="10085" y="900"/>
                    <a:pt x="10064" y="902"/>
                    <a:pt x="10054" y="902"/>
                  </a:cubicBezTo>
                  <a:cubicBezTo>
                    <a:pt x="10044" y="902"/>
                    <a:pt x="10045" y="901"/>
                    <a:pt x="10073" y="894"/>
                  </a:cubicBezTo>
                  <a:lnTo>
                    <a:pt x="10061" y="894"/>
                  </a:lnTo>
                  <a:cubicBezTo>
                    <a:pt x="10073" y="846"/>
                    <a:pt x="10121" y="786"/>
                    <a:pt x="10061" y="739"/>
                  </a:cubicBezTo>
                  <a:lnTo>
                    <a:pt x="10085" y="739"/>
                  </a:lnTo>
                  <a:cubicBezTo>
                    <a:pt x="10097" y="715"/>
                    <a:pt x="10097" y="679"/>
                    <a:pt x="10085" y="655"/>
                  </a:cubicBezTo>
                  <a:cubicBezTo>
                    <a:pt x="10089" y="655"/>
                    <a:pt x="10093" y="655"/>
                    <a:pt x="10097" y="655"/>
                  </a:cubicBezTo>
                  <a:cubicBezTo>
                    <a:pt x="10192" y="655"/>
                    <a:pt x="10184" y="799"/>
                    <a:pt x="10288" y="822"/>
                  </a:cubicBezTo>
                  <a:cubicBezTo>
                    <a:pt x="10300" y="798"/>
                    <a:pt x="10300" y="786"/>
                    <a:pt x="10311" y="763"/>
                  </a:cubicBezTo>
                  <a:cubicBezTo>
                    <a:pt x="10323" y="751"/>
                    <a:pt x="10323" y="751"/>
                    <a:pt x="10323" y="739"/>
                  </a:cubicBezTo>
                  <a:lnTo>
                    <a:pt x="10323" y="739"/>
                  </a:lnTo>
                  <a:cubicBezTo>
                    <a:pt x="10311" y="751"/>
                    <a:pt x="10300" y="751"/>
                    <a:pt x="10300" y="751"/>
                  </a:cubicBezTo>
                  <a:cubicBezTo>
                    <a:pt x="10309" y="741"/>
                    <a:pt x="10326" y="708"/>
                    <a:pt x="10339" y="708"/>
                  </a:cubicBezTo>
                  <a:cubicBezTo>
                    <a:pt x="10342" y="708"/>
                    <a:pt x="10345" y="710"/>
                    <a:pt x="10347" y="715"/>
                  </a:cubicBezTo>
                  <a:cubicBezTo>
                    <a:pt x="10335" y="727"/>
                    <a:pt x="10335" y="727"/>
                    <a:pt x="10335" y="727"/>
                  </a:cubicBezTo>
                  <a:cubicBezTo>
                    <a:pt x="10338" y="729"/>
                    <a:pt x="10340" y="730"/>
                    <a:pt x="10341" y="730"/>
                  </a:cubicBezTo>
                  <a:cubicBezTo>
                    <a:pt x="10346" y="730"/>
                    <a:pt x="10348" y="723"/>
                    <a:pt x="10353" y="723"/>
                  </a:cubicBezTo>
                  <a:cubicBezTo>
                    <a:pt x="10355" y="723"/>
                    <a:pt x="10357" y="724"/>
                    <a:pt x="10359" y="727"/>
                  </a:cubicBezTo>
                  <a:cubicBezTo>
                    <a:pt x="10359" y="739"/>
                    <a:pt x="10359" y="727"/>
                    <a:pt x="10359" y="751"/>
                  </a:cubicBezTo>
                  <a:lnTo>
                    <a:pt x="10371" y="786"/>
                  </a:lnTo>
                  <a:cubicBezTo>
                    <a:pt x="10384" y="773"/>
                    <a:pt x="10393" y="768"/>
                    <a:pt x="10398" y="768"/>
                  </a:cubicBezTo>
                  <a:cubicBezTo>
                    <a:pt x="10413" y="768"/>
                    <a:pt x="10407" y="802"/>
                    <a:pt x="10407" y="810"/>
                  </a:cubicBezTo>
                  <a:cubicBezTo>
                    <a:pt x="10395" y="828"/>
                    <a:pt x="10389" y="828"/>
                    <a:pt x="10383" y="828"/>
                  </a:cubicBezTo>
                  <a:cubicBezTo>
                    <a:pt x="10377" y="828"/>
                    <a:pt x="10371" y="828"/>
                    <a:pt x="10359" y="846"/>
                  </a:cubicBezTo>
                  <a:lnTo>
                    <a:pt x="10359" y="882"/>
                  </a:lnTo>
                  <a:lnTo>
                    <a:pt x="10371" y="846"/>
                  </a:lnTo>
                  <a:lnTo>
                    <a:pt x="10383" y="870"/>
                  </a:lnTo>
                  <a:cubicBezTo>
                    <a:pt x="10383" y="861"/>
                    <a:pt x="10389" y="853"/>
                    <a:pt x="10392" y="853"/>
                  </a:cubicBezTo>
                  <a:cubicBezTo>
                    <a:pt x="10394" y="853"/>
                    <a:pt x="10395" y="854"/>
                    <a:pt x="10395" y="858"/>
                  </a:cubicBezTo>
                  <a:cubicBezTo>
                    <a:pt x="10395" y="870"/>
                    <a:pt x="10395" y="870"/>
                    <a:pt x="10383" y="882"/>
                  </a:cubicBezTo>
                  <a:lnTo>
                    <a:pt x="10383" y="882"/>
                  </a:lnTo>
                  <a:lnTo>
                    <a:pt x="10407" y="858"/>
                  </a:lnTo>
                  <a:lnTo>
                    <a:pt x="10407" y="858"/>
                  </a:lnTo>
                  <a:cubicBezTo>
                    <a:pt x="10383" y="894"/>
                    <a:pt x="10407" y="882"/>
                    <a:pt x="10395" y="917"/>
                  </a:cubicBezTo>
                  <a:cubicBezTo>
                    <a:pt x="10400" y="925"/>
                    <a:pt x="10407" y="928"/>
                    <a:pt x="10414" y="928"/>
                  </a:cubicBezTo>
                  <a:cubicBezTo>
                    <a:pt x="10426" y="928"/>
                    <a:pt x="10440" y="920"/>
                    <a:pt x="10450" y="920"/>
                  </a:cubicBezTo>
                  <a:cubicBezTo>
                    <a:pt x="10460" y="920"/>
                    <a:pt x="10466" y="927"/>
                    <a:pt x="10466" y="953"/>
                  </a:cubicBezTo>
                  <a:cubicBezTo>
                    <a:pt x="10466" y="933"/>
                    <a:pt x="10493" y="903"/>
                    <a:pt x="10508" y="903"/>
                  </a:cubicBezTo>
                  <a:cubicBezTo>
                    <a:pt x="10510" y="903"/>
                    <a:pt x="10512" y="904"/>
                    <a:pt x="10514" y="905"/>
                  </a:cubicBezTo>
                  <a:cubicBezTo>
                    <a:pt x="10514" y="917"/>
                    <a:pt x="10514" y="929"/>
                    <a:pt x="10502" y="941"/>
                  </a:cubicBezTo>
                  <a:lnTo>
                    <a:pt x="10526" y="929"/>
                  </a:lnTo>
                  <a:lnTo>
                    <a:pt x="10526" y="929"/>
                  </a:lnTo>
                  <a:cubicBezTo>
                    <a:pt x="10502" y="1001"/>
                    <a:pt x="10538" y="965"/>
                    <a:pt x="10550" y="1001"/>
                  </a:cubicBezTo>
                  <a:lnTo>
                    <a:pt x="10550" y="1013"/>
                  </a:lnTo>
                  <a:cubicBezTo>
                    <a:pt x="10558" y="1004"/>
                    <a:pt x="10566" y="996"/>
                    <a:pt x="10575" y="996"/>
                  </a:cubicBezTo>
                  <a:cubicBezTo>
                    <a:pt x="10578" y="996"/>
                    <a:pt x="10582" y="997"/>
                    <a:pt x="10585" y="1001"/>
                  </a:cubicBezTo>
                  <a:lnTo>
                    <a:pt x="10573" y="1036"/>
                  </a:lnTo>
                  <a:cubicBezTo>
                    <a:pt x="10573" y="1039"/>
                    <a:pt x="10574" y="1040"/>
                    <a:pt x="10575" y="1040"/>
                  </a:cubicBezTo>
                  <a:cubicBezTo>
                    <a:pt x="10582" y="1040"/>
                    <a:pt x="10608" y="993"/>
                    <a:pt x="10618" y="993"/>
                  </a:cubicBezTo>
                  <a:cubicBezTo>
                    <a:pt x="10620" y="993"/>
                    <a:pt x="10621" y="995"/>
                    <a:pt x="10621" y="1001"/>
                  </a:cubicBezTo>
                  <a:cubicBezTo>
                    <a:pt x="10645" y="965"/>
                    <a:pt x="10645" y="941"/>
                    <a:pt x="10657" y="906"/>
                  </a:cubicBezTo>
                  <a:lnTo>
                    <a:pt x="10657" y="906"/>
                  </a:lnTo>
                  <a:cubicBezTo>
                    <a:pt x="10649" y="929"/>
                    <a:pt x="10651" y="942"/>
                    <a:pt x="10657" y="942"/>
                  </a:cubicBezTo>
                  <a:cubicBezTo>
                    <a:pt x="10660" y="942"/>
                    <a:pt x="10664" y="938"/>
                    <a:pt x="10669" y="929"/>
                  </a:cubicBezTo>
                  <a:cubicBezTo>
                    <a:pt x="10676" y="926"/>
                    <a:pt x="10680" y="924"/>
                    <a:pt x="10681" y="924"/>
                  </a:cubicBezTo>
                  <a:lnTo>
                    <a:pt x="10681" y="924"/>
                  </a:lnTo>
                  <a:cubicBezTo>
                    <a:pt x="10686" y="924"/>
                    <a:pt x="10677" y="933"/>
                    <a:pt x="10669" y="941"/>
                  </a:cubicBezTo>
                  <a:lnTo>
                    <a:pt x="10692" y="929"/>
                  </a:lnTo>
                  <a:lnTo>
                    <a:pt x="10692" y="929"/>
                  </a:lnTo>
                  <a:cubicBezTo>
                    <a:pt x="10703" y="929"/>
                    <a:pt x="10684" y="969"/>
                    <a:pt x="10663" y="985"/>
                  </a:cubicBezTo>
                  <a:lnTo>
                    <a:pt x="10663" y="985"/>
                  </a:lnTo>
                  <a:cubicBezTo>
                    <a:pt x="10671" y="980"/>
                    <a:pt x="10677" y="979"/>
                    <a:pt x="10681" y="979"/>
                  </a:cubicBezTo>
                  <a:cubicBezTo>
                    <a:pt x="10694" y="979"/>
                    <a:pt x="10696" y="993"/>
                    <a:pt x="10704" y="1001"/>
                  </a:cubicBezTo>
                  <a:lnTo>
                    <a:pt x="10681" y="1025"/>
                  </a:lnTo>
                  <a:lnTo>
                    <a:pt x="10704" y="1036"/>
                  </a:lnTo>
                  <a:cubicBezTo>
                    <a:pt x="10716" y="1025"/>
                    <a:pt x="10725" y="1019"/>
                    <a:pt x="10733" y="1019"/>
                  </a:cubicBezTo>
                  <a:cubicBezTo>
                    <a:pt x="10740" y="1019"/>
                    <a:pt x="10746" y="1025"/>
                    <a:pt x="10752" y="1036"/>
                  </a:cubicBezTo>
                  <a:lnTo>
                    <a:pt x="10736" y="1058"/>
                  </a:lnTo>
                  <a:lnTo>
                    <a:pt x="10736" y="1058"/>
                  </a:lnTo>
                  <a:cubicBezTo>
                    <a:pt x="10737" y="1058"/>
                    <a:pt x="10739" y="1058"/>
                    <a:pt x="10740" y="1058"/>
                  </a:cubicBezTo>
                  <a:cubicBezTo>
                    <a:pt x="10761" y="1058"/>
                    <a:pt x="10750" y="1087"/>
                    <a:pt x="10740" y="1108"/>
                  </a:cubicBezTo>
                  <a:cubicBezTo>
                    <a:pt x="10746" y="1104"/>
                    <a:pt x="10750" y="1102"/>
                    <a:pt x="10753" y="1102"/>
                  </a:cubicBezTo>
                  <a:cubicBezTo>
                    <a:pt x="10775" y="1102"/>
                    <a:pt x="10766" y="1170"/>
                    <a:pt x="10788" y="1170"/>
                  </a:cubicBezTo>
                  <a:cubicBezTo>
                    <a:pt x="10794" y="1170"/>
                    <a:pt x="10801" y="1166"/>
                    <a:pt x="10812" y="1156"/>
                  </a:cubicBezTo>
                  <a:lnTo>
                    <a:pt x="10812" y="1156"/>
                  </a:lnTo>
                  <a:lnTo>
                    <a:pt x="10800" y="1179"/>
                  </a:lnTo>
                  <a:cubicBezTo>
                    <a:pt x="10810" y="1173"/>
                    <a:pt x="10818" y="1171"/>
                    <a:pt x="10824" y="1171"/>
                  </a:cubicBezTo>
                  <a:cubicBezTo>
                    <a:pt x="10846" y="1171"/>
                    <a:pt x="10853" y="1195"/>
                    <a:pt x="10870" y="1195"/>
                  </a:cubicBezTo>
                  <a:cubicBezTo>
                    <a:pt x="10878" y="1195"/>
                    <a:pt x="10890" y="1188"/>
                    <a:pt x="10907" y="1167"/>
                  </a:cubicBezTo>
                  <a:lnTo>
                    <a:pt x="10907" y="1167"/>
                  </a:lnTo>
                  <a:cubicBezTo>
                    <a:pt x="10904" y="1198"/>
                    <a:pt x="10907" y="1208"/>
                    <a:pt x="10913" y="1208"/>
                  </a:cubicBezTo>
                  <a:cubicBezTo>
                    <a:pt x="10926" y="1208"/>
                    <a:pt x="10950" y="1169"/>
                    <a:pt x="10961" y="1169"/>
                  </a:cubicBezTo>
                  <a:cubicBezTo>
                    <a:pt x="10966" y="1169"/>
                    <a:pt x="10968" y="1175"/>
                    <a:pt x="10967" y="1192"/>
                  </a:cubicBezTo>
                  <a:lnTo>
                    <a:pt x="10967" y="1192"/>
                  </a:lnTo>
                  <a:cubicBezTo>
                    <a:pt x="11062" y="1263"/>
                    <a:pt x="11145" y="1370"/>
                    <a:pt x="11276" y="1382"/>
                  </a:cubicBezTo>
                  <a:lnTo>
                    <a:pt x="11264" y="1406"/>
                  </a:lnTo>
                  <a:cubicBezTo>
                    <a:pt x="11395" y="1525"/>
                    <a:pt x="11562" y="1572"/>
                    <a:pt x="11705" y="1691"/>
                  </a:cubicBezTo>
                  <a:cubicBezTo>
                    <a:pt x="11728" y="1679"/>
                    <a:pt x="11752" y="1632"/>
                    <a:pt x="11776" y="1620"/>
                  </a:cubicBezTo>
                  <a:cubicBezTo>
                    <a:pt x="11776" y="1620"/>
                    <a:pt x="11788" y="1632"/>
                    <a:pt x="11776" y="1656"/>
                  </a:cubicBezTo>
                  <a:cubicBezTo>
                    <a:pt x="11752" y="1656"/>
                    <a:pt x="11752" y="1679"/>
                    <a:pt x="11740" y="1691"/>
                  </a:cubicBezTo>
                  <a:cubicBezTo>
                    <a:pt x="11758" y="1700"/>
                    <a:pt x="11763" y="1723"/>
                    <a:pt x="11779" y="1723"/>
                  </a:cubicBezTo>
                  <a:cubicBezTo>
                    <a:pt x="11785" y="1723"/>
                    <a:pt x="11791" y="1721"/>
                    <a:pt x="11800" y="1715"/>
                  </a:cubicBezTo>
                  <a:lnTo>
                    <a:pt x="11800" y="1679"/>
                  </a:lnTo>
                  <a:cubicBezTo>
                    <a:pt x="11812" y="1679"/>
                    <a:pt x="11824" y="1691"/>
                    <a:pt x="11824" y="1691"/>
                  </a:cubicBezTo>
                  <a:cubicBezTo>
                    <a:pt x="11812" y="1703"/>
                    <a:pt x="11800" y="1739"/>
                    <a:pt x="11788" y="1751"/>
                  </a:cubicBezTo>
                  <a:cubicBezTo>
                    <a:pt x="11806" y="1738"/>
                    <a:pt x="11816" y="1733"/>
                    <a:pt x="11822" y="1733"/>
                  </a:cubicBezTo>
                  <a:cubicBezTo>
                    <a:pt x="11840" y="1733"/>
                    <a:pt x="11804" y="1787"/>
                    <a:pt x="11829" y="1787"/>
                  </a:cubicBezTo>
                  <a:cubicBezTo>
                    <a:pt x="11831" y="1787"/>
                    <a:pt x="11833" y="1787"/>
                    <a:pt x="11835" y="1787"/>
                  </a:cubicBezTo>
                  <a:cubicBezTo>
                    <a:pt x="11883" y="1727"/>
                    <a:pt x="11955" y="1691"/>
                    <a:pt x="12002" y="1667"/>
                  </a:cubicBezTo>
                  <a:lnTo>
                    <a:pt x="12002" y="1691"/>
                  </a:lnTo>
                  <a:cubicBezTo>
                    <a:pt x="12001" y="1690"/>
                    <a:pt x="12000" y="1690"/>
                    <a:pt x="11999" y="1690"/>
                  </a:cubicBezTo>
                  <a:cubicBezTo>
                    <a:pt x="11989" y="1690"/>
                    <a:pt x="11979" y="1729"/>
                    <a:pt x="11961" y="1729"/>
                  </a:cubicBezTo>
                  <a:cubicBezTo>
                    <a:pt x="11959" y="1729"/>
                    <a:pt x="11957" y="1728"/>
                    <a:pt x="11955" y="1727"/>
                  </a:cubicBezTo>
                  <a:lnTo>
                    <a:pt x="11955" y="1727"/>
                  </a:lnTo>
                  <a:cubicBezTo>
                    <a:pt x="11966" y="1751"/>
                    <a:pt x="11990" y="1739"/>
                    <a:pt x="12002" y="1751"/>
                  </a:cubicBezTo>
                  <a:cubicBezTo>
                    <a:pt x="12014" y="1739"/>
                    <a:pt x="12026" y="1715"/>
                    <a:pt x="12038" y="1715"/>
                  </a:cubicBezTo>
                  <a:lnTo>
                    <a:pt x="12038" y="1715"/>
                  </a:lnTo>
                  <a:cubicBezTo>
                    <a:pt x="12038" y="1727"/>
                    <a:pt x="12014" y="1763"/>
                    <a:pt x="12026" y="1775"/>
                  </a:cubicBezTo>
                  <a:lnTo>
                    <a:pt x="12002" y="1787"/>
                  </a:lnTo>
                  <a:cubicBezTo>
                    <a:pt x="11998" y="1794"/>
                    <a:pt x="12000" y="1797"/>
                    <a:pt x="12003" y="1797"/>
                  </a:cubicBezTo>
                  <a:cubicBezTo>
                    <a:pt x="12010" y="1797"/>
                    <a:pt x="12026" y="1787"/>
                    <a:pt x="12026" y="1787"/>
                  </a:cubicBezTo>
                  <a:lnTo>
                    <a:pt x="12026" y="1787"/>
                  </a:lnTo>
                  <a:cubicBezTo>
                    <a:pt x="12014" y="1810"/>
                    <a:pt x="12026" y="1822"/>
                    <a:pt x="12002" y="1858"/>
                  </a:cubicBezTo>
                  <a:cubicBezTo>
                    <a:pt x="12038" y="1834"/>
                    <a:pt x="12038" y="1846"/>
                    <a:pt x="12062" y="1834"/>
                  </a:cubicBezTo>
                  <a:cubicBezTo>
                    <a:pt x="12062" y="1814"/>
                    <a:pt x="12069" y="1809"/>
                    <a:pt x="12080" y="1804"/>
                  </a:cubicBezTo>
                  <a:lnTo>
                    <a:pt x="12080" y="1804"/>
                  </a:lnTo>
                  <a:cubicBezTo>
                    <a:pt x="12080" y="1804"/>
                    <a:pt x="12080" y="1804"/>
                    <a:pt x="12080" y="1804"/>
                  </a:cubicBezTo>
                  <a:cubicBezTo>
                    <a:pt x="12071" y="1804"/>
                    <a:pt x="12056" y="1804"/>
                    <a:pt x="12038" y="1822"/>
                  </a:cubicBezTo>
                  <a:cubicBezTo>
                    <a:pt x="12038" y="1798"/>
                    <a:pt x="12109" y="1763"/>
                    <a:pt x="12086" y="1763"/>
                  </a:cubicBezTo>
                  <a:cubicBezTo>
                    <a:pt x="12093" y="1760"/>
                    <a:pt x="12098" y="1759"/>
                    <a:pt x="12103" y="1759"/>
                  </a:cubicBezTo>
                  <a:cubicBezTo>
                    <a:pt x="12115" y="1759"/>
                    <a:pt x="12118" y="1766"/>
                    <a:pt x="12134" y="1766"/>
                  </a:cubicBezTo>
                  <a:cubicBezTo>
                    <a:pt x="12139" y="1766"/>
                    <a:pt x="12147" y="1765"/>
                    <a:pt x="12157" y="1763"/>
                  </a:cubicBezTo>
                  <a:cubicBezTo>
                    <a:pt x="12145" y="1751"/>
                    <a:pt x="12181" y="1727"/>
                    <a:pt x="12181" y="1715"/>
                  </a:cubicBezTo>
                  <a:lnTo>
                    <a:pt x="12181" y="1715"/>
                  </a:lnTo>
                  <a:cubicBezTo>
                    <a:pt x="12205" y="1727"/>
                    <a:pt x="12181" y="1727"/>
                    <a:pt x="12169" y="1763"/>
                  </a:cubicBezTo>
                  <a:cubicBezTo>
                    <a:pt x="12177" y="1771"/>
                    <a:pt x="12168" y="1785"/>
                    <a:pt x="12174" y="1785"/>
                  </a:cubicBezTo>
                  <a:cubicBezTo>
                    <a:pt x="12176" y="1785"/>
                    <a:pt x="12182" y="1782"/>
                    <a:pt x="12193" y="1775"/>
                  </a:cubicBezTo>
                  <a:lnTo>
                    <a:pt x="12193" y="1775"/>
                  </a:lnTo>
                  <a:cubicBezTo>
                    <a:pt x="12205" y="1798"/>
                    <a:pt x="12169" y="1798"/>
                    <a:pt x="12169" y="1822"/>
                  </a:cubicBezTo>
                  <a:cubicBezTo>
                    <a:pt x="12165" y="1825"/>
                    <a:pt x="12161" y="1826"/>
                    <a:pt x="12158" y="1826"/>
                  </a:cubicBezTo>
                  <a:cubicBezTo>
                    <a:pt x="12145" y="1826"/>
                    <a:pt x="12140" y="1806"/>
                    <a:pt x="12129" y="1806"/>
                  </a:cubicBezTo>
                  <a:cubicBezTo>
                    <a:pt x="12120" y="1806"/>
                    <a:pt x="12108" y="1817"/>
                    <a:pt x="12086" y="1858"/>
                  </a:cubicBezTo>
                  <a:cubicBezTo>
                    <a:pt x="12084" y="1856"/>
                    <a:pt x="12082" y="1856"/>
                    <a:pt x="12079" y="1856"/>
                  </a:cubicBezTo>
                  <a:cubicBezTo>
                    <a:pt x="12066" y="1856"/>
                    <a:pt x="12045" y="1872"/>
                    <a:pt x="12033" y="1872"/>
                  </a:cubicBezTo>
                  <a:cubicBezTo>
                    <a:pt x="12030" y="1872"/>
                    <a:pt x="12028" y="1872"/>
                    <a:pt x="12026" y="1870"/>
                  </a:cubicBezTo>
                  <a:lnTo>
                    <a:pt x="12026" y="1870"/>
                  </a:lnTo>
                  <a:cubicBezTo>
                    <a:pt x="12026" y="1890"/>
                    <a:pt x="12026" y="1920"/>
                    <a:pt x="12041" y="1920"/>
                  </a:cubicBezTo>
                  <a:cubicBezTo>
                    <a:pt x="12044" y="1920"/>
                    <a:pt x="12047" y="1919"/>
                    <a:pt x="12050" y="1918"/>
                  </a:cubicBezTo>
                  <a:lnTo>
                    <a:pt x="12086" y="1870"/>
                  </a:lnTo>
                  <a:cubicBezTo>
                    <a:pt x="12096" y="1870"/>
                    <a:pt x="12123" y="1844"/>
                    <a:pt x="12131" y="1844"/>
                  </a:cubicBezTo>
                  <a:cubicBezTo>
                    <a:pt x="12132" y="1844"/>
                    <a:pt x="12133" y="1844"/>
                    <a:pt x="12133" y="1846"/>
                  </a:cubicBezTo>
                  <a:cubicBezTo>
                    <a:pt x="12121" y="1858"/>
                    <a:pt x="12109" y="1882"/>
                    <a:pt x="12121" y="1882"/>
                  </a:cubicBezTo>
                  <a:cubicBezTo>
                    <a:pt x="12121" y="1882"/>
                    <a:pt x="12121" y="1882"/>
                    <a:pt x="12121" y="1870"/>
                  </a:cubicBezTo>
                  <a:cubicBezTo>
                    <a:pt x="12142" y="1870"/>
                    <a:pt x="12162" y="1844"/>
                    <a:pt x="12182" y="1844"/>
                  </a:cubicBezTo>
                  <a:cubicBezTo>
                    <a:pt x="12186" y="1844"/>
                    <a:pt x="12189" y="1844"/>
                    <a:pt x="12193" y="1846"/>
                  </a:cubicBezTo>
                  <a:cubicBezTo>
                    <a:pt x="12193" y="1822"/>
                    <a:pt x="12205" y="1798"/>
                    <a:pt x="12205" y="1763"/>
                  </a:cubicBezTo>
                  <a:cubicBezTo>
                    <a:pt x="12212" y="1751"/>
                    <a:pt x="12216" y="1747"/>
                    <a:pt x="12218" y="1747"/>
                  </a:cubicBezTo>
                  <a:cubicBezTo>
                    <a:pt x="12223" y="1747"/>
                    <a:pt x="12220" y="1767"/>
                    <a:pt x="12228" y="1775"/>
                  </a:cubicBezTo>
                  <a:cubicBezTo>
                    <a:pt x="12216" y="1775"/>
                    <a:pt x="12216" y="1775"/>
                    <a:pt x="12216" y="1787"/>
                  </a:cubicBezTo>
                  <a:lnTo>
                    <a:pt x="12240" y="1775"/>
                  </a:lnTo>
                  <a:lnTo>
                    <a:pt x="12240" y="1775"/>
                  </a:lnTo>
                  <a:cubicBezTo>
                    <a:pt x="12240" y="1798"/>
                    <a:pt x="12193" y="1822"/>
                    <a:pt x="12193" y="1846"/>
                  </a:cubicBezTo>
                  <a:cubicBezTo>
                    <a:pt x="12188" y="1864"/>
                    <a:pt x="12192" y="1868"/>
                    <a:pt x="12198" y="1868"/>
                  </a:cubicBezTo>
                  <a:cubicBezTo>
                    <a:pt x="12204" y="1868"/>
                    <a:pt x="12213" y="1863"/>
                    <a:pt x="12217" y="1863"/>
                  </a:cubicBezTo>
                  <a:lnTo>
                    <a:pt x="12217" y="1863"/>
                  </a:lnTo>
                  <a:cubicBezTo>
                    <a:pt x="12219" y="1863"/>
                    <a:pt x="12219" y="1864"/>
                    <a:pt x="12216" y="1870"/>
                  </a:cubicBezTo>
                  <a:cubicBezTo>
                    <a:pt x="12216" y="1870"/>
                    <a:pt x="12228" y="1858"/>
                    <a:pt x="12228" y="1858"/>
                  </a:cubicBezTo>
                  <a:cubicBezTo>
                    <a:pt x="12234" y="1858"/>
                    <a:pt x="12240" y="1861"/>
                    <a:pt x="12248" y="1861"/>
                  </a:cubicBezTo>
                  <a:cubicBezTo>
                    <a:pt x="12255" y="1861"/>
                    <a:pt x="12264" y="1858"/>
                    <a:pt x="12276" y="1846"/>
                  </a:cubicBezTo>
                  <a:lnTo>
                    <a:pt x="12276" y="1846"/>
                  </a:lnTo>
                  <a:cubicBezTo>
                    <a:pt x="12272" y="1850"/>
                    <a:pt x="12272" y="1851"/>
                    <a:pt x="12274" y="1851"/>
                  </a:cubicBezTo>
                  <a:cubicBezTo>
                    <a:pt x="12279" y="1851"/>
                    <a:pt x="12292" y="1846"/>
                    <a:pt x="12300" y="1846"/>
                  </a:cubicBezTo>
                  <a:cubicBezTo>
                    <a:pt x="12306" y="1840"/>
                    <a:pt x="12320" y="1829"/>
                    <a:pt x="12327" y="1829"/>
                  </a:cubicBezTo>
                  <a:cubicBezTo>
                    <a:pt x="12333" y="1829"/>
                    <a:pt x="12334" y="1836"/>
                    <a:pt x="12324" y="1858"/>
                  </a:cubicBezTo>
                  <a:cubicBezTo>
                    <a:pt x="12324" y="1870"/>
                    <a:pt x="12324" y="1894"/>
                    <a:pt x="12312" y="1906"/>
                  </a:cubicBezTo>
                  <a:lnTo>
                    <a:pt x="12324" y="1929"/>
                  </a:lnTo>
                  <a:lnTo>
                    <a:pt x="12300" y="1965"/>
                  </a:lnTo>
                  <a:cubicBezTo>
                    <a:pt x="12304" y="1967"/>
                    <a:pt x="12308" y="1968"/>
                    <a:pt x="12312" y="1968"/>
                  </a:cubicBezTo>
                  <a:cubicBezTo>
                    <a:pt x="12329" y="1968"/>
                    <a:pt x="12342" y="1947"/>
                    <a:pt x="12371" y="1918"/>
                  </a:cubicBezTo>
                  <a:cubicBezTo>
                    <a:pt x="12371" y="1940"/>
                    <a:pt x="12386" y="1948"/>
                    <a:pt x="12399" y="1948"/>
                  </a:cubicBezTo>
                  <a:cubicBezTo>
                    <a:pt x="12407" y="1948"/>
                    <a:pt x="12415" y="1946"/>
                    <a:pt x="12419" y="1941"/>
                  </a:cubicBezTo>
                  <a:cubicBezTo>
                    <a:pt x="12419" y="1918"/>
                    <a:pt x="12395" y="1918"/>
                    <a:pt x="12395" y="1894"/>
                  </a:cubicBezTo>
                  <a:cubicBezTo>
                    <a:pt x="12395" y="1906"/>
                    <a:pt x="12383" y="1918"/>
                    <a:pt x="12383" y="1929"/>
                  </a:cubicBezTo>
                  <a:cubicBezTo>
                    <a:pt x="12371" y="1918"/>
                    <a:pt x="12383" y="1906"/>
                    <a:pt x="12395" y="1882"/>
                  </a:cubicBezTo>
                  <a:cubicBezTo>
                    <a:pt x="12401" y="1876"/>
                    <a:pt x="12405" y="1874"/>
                    <a:pt x="12408" y="1874"/>
                  </a:cubicBezTo>
                  <a:cubicBezTo>
                    <a:pt x="12422" y="1874"/>
                    <a:pt x="12412" y="1921"/>
                    <a:pt x="12416" y="1921"/>
                  </a:cubicBezTo>
                  <a:cubicBezTo>
                    <a:pt x="12417" y="1921"/>
                    <a:pt x="12418" y="1920"/>
                    <a:pt x="12419" y="1918"/>
                  </a:cubicBezTo>
                  <a:cubicBezTo>
                    <a:pt x="12426" y="1915"/>
                    <a:pt x="12430" y="1914"/>
                    <a:pt x="12433" y="1914"/>
                  </a:cubicBezTo>
                  <a:cubicBezTo>
                    <a:pt x="12446" y="1914"/>
                    <a:pt x="12429" y="1932"/>
                    <a:pt x="12419" y="1941"/>
                  </a:cubicBezTo>
                  <a:cubicBezTo>
                    <a:pt x="12419" y="1941"/>
                    <a:pt x="12419" y="1941"/>
                    <a:pt x="12431" y="1953"/>
                  </a:cubicBezTo>
                  <a:lnTo>
                    <a:pt x="12431" y="1929"/>
                  </a:lnTo>
                  <a:cubicBezTo>
                    <a:pt x="12433" y="1932"/>
                    <a:pt x="12436" y="1933"/>
                    <a:pt x="12438" y="1933"/>
                  </a:cubicBezTo>
                  <a:cubicBezTo>
                    <a:pt x="12445" y="1933"/>
                    <a:pt x="12452" y="1926"/>
                    <a:pt x="12459" y="1926"/>
                  </a:cubicBezTo>
                  <a:cubicBezTo>
                    <a:pt x="12461" y="1926"/>
                    <a:pt x="12464" y="1927"/>
                    <a:pt x="12467" y="1929"/>
                  </a:cubicBezTo>
                  <a:lnTo>
                    <a:pt x="12455" y="1941"/>
                  </a:lnTo>
                  <a:cubicBezTo>
                    <a:pt x="12450" y="1959"/>
                    <a:pt x="12454" y="1964"/>
                    <a:pt x="12460" y="1964"/>
                  </a:cubicBezTo>
                  <a:cubicBezTo>
                    <a:pt x="12467" y="1964"/>
                    <a:pt x="12478" y="1958"/>
                    <a:pt x="12484" y="1958"/>
                  </a:cubicBezTo>
                  <a:cubicBezTo>
                    <a:pt x="12488" y="1958"/>
                    <a:pt x="12490" y="1960"/>
                    <a:pt x="12490" y="1965"/>
                  </a:cubicBezTo>
                  <a:cubicBezTo>
                    <a:pt x="12490" y="1974"/>
                    <a:pt x="12469" y="2012"/>
                    <a:pt x="12470" y="2012"/>
                  </a:cubicBezTo>
                  <a:cubicBezTo>
                    <a:pt x="12471" y="2012"/>
                    <a:pt x="12473" y="2009"/>
                    <a:pt x="12478" y="2001"/>
                  </a:cubicBezTo>
                  <a:cubicBezTo>
                    <a:pt x="12478" y="2005"/>
                    <a:pt x="12480" y="2006"/>
                    <a:pt x="12482" y="2006"/>
                  </a:cubicBezTo>
                  <a:cubicBezTo>
                    <a:pt x="12485" y="2006"/>
                    <a:pt x="12490" y="2001"/>
                    <a:pt x="12490" y="2001"/>
                  </a:cubicBezTo>
                  <a:lnTo>
                    <a:pt x="12502" y="2013"/>
                  </a:lnTo>
                  <a:cubicBezTo>
                    <a:pt x="12490" y="2001"/>
                    <a:pt x="12490" y="2001"/>
                    <a:pt x="12502" y="2001"/>
                  </a:cubicBezTo>
                  <a:cubicBezTo>
                    <a:pt x="12502" y="1992"/>
                    <a:pt x="12508" y="1984"/>
                    <a:pt x="12512" y="1984"/>
                  </a:cubicBezTo>
                  <a:cubicBezTo>
                    <a:pt x="12513" y="1984"/>
                    <a:pt x="12514" y="1985"/>
                    <a:pt x="12514" y="1989"/>
                  </a:cubicBezTo>
                  <a:lnTo>
                    <a:pt x="12526" y="2001"/>
                  </a:lnTo>
                  <a:cubicBezTo>
                    <a:pt x="12526" y="2013"/>
                    <a:pt x="12538" y="2013"/>
                    <a:pt x="12538" y="2013"/>
                  </a:cubicBezTo>
                  <a:cubicBezTo>
                    <a:pt x="12544" y="2007"/>
                    <a:pt x="12550" y="2004"/>
                    <a:pt x="12551" y="2004"/>
                  </a:cubicBezTo>
                  <a:lnTo>
                    <a:pt x="12551" y="2004"/>
                  </a:lnTo>
                  <a:cubicBezTo>
                    <a:pt x="12553" y="2004"/>
                    <a:pt x="12550" y="2007"/>
                    <a:pt x="12538" y="2013"/>
                  </a:cubicBezTo>
                  <a:lnTo>
                    <a:pt x="12526" y="2025"/>
                  </a:lnTo>
                  <a:cubicBezTo>
                    <a:pt x="12538" y="2025"/>
                    <a:pt x="12538" y="2037"/>
                    <a:pt x="12526" y="2037"/>
                  </a:cubicBezTo>
                  <a:cubicBezTo>
                    <a:pt x="12521" y="2066"/>
                    <a:pt x="12531" y="2071"/>
                    <a:pt x="12542" y="2071"/>
                  </a:cubicBezTo>
                  <a:cubicBezTo>
                    <a:pt x="12548" y="2071"/>
                    <a:pt x="12555" y="2070"/>
                    <a:pt x="12561" y="2070"/>
                  </a:cubicBezTo>
                  <a:cubicBezTo>
                    <a:pt x="12571" y="2070"/>
                    <a:pt x="12578" y="2074"/>
                    <a:pt x="12574" y="2096"/>
                  </a:cubicBezTo>
                  <a:cubicBezTo>
                    <a:pt x="12597" y="2084"/>
                    <a:pt x="12597" y="2060"/>
                    <a:pt x="12597" y="2048"/>
                  </a:cubicBezTo>
                  <a:cubicBezTo>
                    <a:pt x="12621" y="2037"/>
                    <a:pt x="12645" y="2025"/>
                    <a:pt x="12657" y="2013"/>
                  </a:cubicBezTo>
                  <a:lnTo>
                    <a:pt x="12657" y="2013"/>
                  </a:lnTo>
                  <a:cubicBezTo>
                    <a:pt x="12645" y="2060"/>
                    <a:pt x="12657" y="2108"/>
                    <a:pt x="12609" y="2156"/>
                  </a:cubicBezTo>
                  <a:cubicBezTo>
                    <a:pt x="12611" y="2160"/>
                    <a:pt x="12613" y="2161"/>
                    <a:pt x="12615" y="2161"/>
                  </a:cubicBezTo>
                  <a:cubicBezTo>
                    <a:pt x="12625" y="2161"/>
                    <a:pt x="12635" y="2118"/>
                    <a:pt x="12645" y="2108"/>
                  </a:cubicBezTo>
                  <a:lnTo>
                    <a:pt x="12645" y="2120"/>
                  </a:lnTo>
                  <a:cubicBezTo>
                    <a:pt x="12645" y="2108"/>
                    <a:pt x="12657" y="2084"/>
                    <a:pt x="12669" y="2060"/>
                  </a:cubicBezTo>
                  <a:cubicBezTo>
                    <a:pt x="12683" y="2046"/>
                    <a:pt x="12693" y="2041"/>
                    <a:pt x="12699" y="2041"/>
                  </a:cubicBezTo>
                  <a:cubicBezTo>
                    <a:pt x="12703" y="2041"/>
                    <a:pt x="12705" y="2044"/>
                    <a:pt x="12705" y="2048"/>
                  </a:cubicBezTo>
                  <a:lnTo>
                    <a:pt x="12681" y="2084"/>
                  </a:lnTo>
                  <a:cubicBezTo>
                    <a:pt x="12705" y="2084"/>
                    <a:pt x="12740" y="2025"/>
                    <a:pt x="12788" y="2001"/>
                  </a:cubicBezTo>
                  <a:lnTo>
                    <a:pt x="12788" y="2001"/>
                  </a:lnTo>
                  <a:cubicBezTo>
                    <a:pt x="12788" y="2025"/>
                    <a:pt x="12752" y="2048"/>
                    <a:pt x="12728" y="2084"/>
                  </a:cubicBezTo>
                  <a:lnTo>
                    <a:pt x="12752" y="2084"/>
                  </a:lnTo>
                  <a:lnTo>
                    <a:pt x="12728" y="2120"/>
                  </a:lnTo>
                  <a:cubicBezTo>
                    <a:pt x="12736" y="2120"/>
                    <a:pt x="12750" y="2109"/>
                    <a:pt x="12758" y="2109"/>
                  </a:cubicBezTo>
                  <a:cubicBezTo>
                    <a:pt x="12762" y="2109"/>
                    <a:pt x="12764" y="2112"/>
                    <a:pt x="12764" y="2120"/>
                  </a:cubicBezTo>
                  <a:cubicBezTo>
                    <a:pt x="12740" y="2132"/>
                    <a:pt x="12764" y="2156"/>
                    <a:pt x="12728" y="2179"/>
                  </a:cubicBezTo>
                  <a:lnTo>
                    <a:pt x="12705" y="2179"/>
                  </a:lnTo>
                  <a:cubicBezTo>
                    <a:pt x="12705" y="2168"/>
                    <a:pt x="12705" y="2168"/>
                    <a:pt x="12695" y="2168"/>
                  </a:cubicBezTo>
                  <a:lnTo>
                    <a:pt x="12695" y="2168"/>
                  </a:lnTo>
                  <a:cubicBezTo>
                    <a:pt x="12694" y="2168"/>
                    <a:pt x="12694" y="2169"/>
                    <a:pt x="12693" y="2169"/>
                  </a:cubicBezTo>
                  <a:cubicBezTo>
                    <a:pt x="12693" y="2169"/>
                    <a:pt x="12693" y="2168"/>
                    <a:pt x="12693" y="2168"/>
                  </a:cubicBezTo>
                  <a:lnTo>
                    <a:pt x="12693" y="2168"/>
                  </a:lnTo>
                  <a:cubicBezTo>
                    <a:pt x="12694" y="2168"/>
                    <a:pt x="12694" y="2168"/>
                    <a:pt x="12695" y="2168"/>
                  </a:cubicBezTo>
                  <a:lnTo>
                    <a:pt x="12695" y="2168"/>
                  </a:lnTo>
                  <a:cubicBezTo>
                    <a:pt x="12696" y="2167"/>
                    <a:pt x="12697" y="2165"/>
                    <a:pt x="12698" y="2164"/>
                  </a:cubicBezTo>
                  <a:lnTo>
                    <a:pt x="12698" y="2164"/>
                  </a:lnTo>
                  <a:lnTo>
                    <a:pt x="12693" y="2168"/>
                  </a:lnTo>
                  <a:cubicBezTo>
                    <a:pt x="12693" y="2168"/>
                    <a:pt x="12681" y="2179"/>
                    <a:pt x="12681" y="2179"/>
                  </a:cubicBezTo>
                  <a:cubicBezTo>
                    <a:pt x="12657" y="2179"/>
                    <a:pt x="12633" y="2191"/>
                    <a:pt x="12609" y="2203"/>
                  </a:cubicBezTo>
                  <a:cubicBezTo>
                    <a:pt x="12645" y="2263"/>
                    <a:pt x="12562" y="2227"/>
                    <a:pt x="12586" y="2275"/>
                  </a:cubicBezTo>
                  <a:cubicBezTo>
                    <a:pt x="12633" y="2310"/>
                    <a:pt x="12586" y="2287"/>
                    <a:pt x="12586" y="2310"/>
                  </a:cubicBezTo>
                  <a:cubicBezTo>
                    <a:pt x="12586" y="2287"/>
                    <a:pt x="12550" y="2275"/>
                    <a:pt x="12538" y="2275"/>
                  </a:cubicBezTo>
                  <a:lnTo>
                    <a:pt x="12538" y="2275"/>
                  </a:lnTo>
                  <a:cubicBezTo>
                    <a:pt x="12550" y="2287"/>
                    <a:pt x="12550" y="2299"/>
                    <a:pt x="12550" y="2310"/>
                  </a:cubicBezTo>
                  <a:cubicBezTo>
                    <a:pt x="12538" y="2304"/>
                    <a:pt x="12517" y="2299"/>
                    <a:pt x="12504" y="2299"/>
                  </a:cubicBezTo>
                  <a:cubicBezTo>
                    <a:pt x="12490" y="2299"/>
                    <a:pt x="12484" y="2304"/>
                    <a:pt x="12502" y="2322"/>
                  </a:cubicBezTo>
                  <a:cubicBezTo>
                    <a:pt x="12467" y="2322"/>
                    <a:pt x="12478" y="2310"/>
                    <a:pt x="12467" y="2299"/>
                  </a:cubicBezTo>
                  <a:cubicBezTo>
                    <a:pt x="12463" y="2297"/>
                    <a:pt x="12461" y="2296"/>
                    <a:pt x="12460" y="2296"/>
                  </a:cubicBezTo>
                  <a:lnTo>
                    <a:pt x="12460" y="2296"/>
                  </a:lnTo>
                  <a:cubicBezTo>
                    <a:pt x="12456" y="2296"/>
                    <a:pt x="12477" y="2313"/>
                    <a:pt x="12473" y="2313"/>
                  </a:cubicBezTo>
                  <a:cubicBezTo>
                    <a:pt x="12472" y="2313"/>
                    <a:pt x="12470" y="2312"/>
                    <a:pt x="12467" y="2310"/>
                  </a:cubicBezTo>
                  <a:lnTo>
                    <a:pt x="12455" y="2310"/>
                  </a:lnTo>
                  <a:cubicBezTo>
                    <a:pt x="12443" y="2322"/>
                    <a:pt x="12431" y="2322"/>
                    <a:pt x="12407" y="2334"/>
                  </a:cubicBezTo>
                  <a:cubicBezTo>
                    <a:pt x="12467" y="2382"/>
                    <a:pt x="12419" y="2370"/>
                    <a:pt x="12431" y="2394"/>
                  </a:cubicBezTo>
                  <a:cubicBezTo>
                    <a:pt x="12419" y="2382"/>
                    <a:pt x="12407" y="2382"/>
                    <a:pt x="12383" y="2382"/>
                  </a:cubicBezTo>
                  <a:lnTo>
                    <a:pt x="12419" y="2418"/>
                  </a:lnTo>
                  <a:cubicBezTo>
                    <a:pt x="12433" y="2431"/>
                    <a:pt x="12430" y="2435"/>
                    <a:pt x="12423" y="2435"/>
                  </a:cubicBezTo>
                  <a:cubicBezTo>
                    <a:pt x="12417" y="2435"/>
                    <a:pt x="12408" y="2432"/>
                    <a:pt x="12402" y="2432"/>
                  </a:cubicBezTo>
                  <a:cubicBezTo>
                    <a:pt x="12395" y="2432"/>
                    <a:pt x="12392" y="2434"/>
                    <a:pt x="12395" y="2441"/>
                  </a:cubicBezTo>
                  <a:lnTo>
                    <a:pt x="12407" y="2453"/>
                  </a:lnTo>
                  <a:cubicBezTo>
                    <a:pt x="12413" y="2459"/>
                    <a:pt x="12404" y="2462"/>
                    <a:pt x="12389" y="2462"/>
                  </a:cubicBezTo>
                  <a:cubicBezTo>
                    <a:pt x="12374" y="2462"/>
                    <a:pt x="12353" y="2459"/>
                    <a:pt x="12336" y="2453"/>
                  </a:cubicBezTo>
                  <a:lnTo>
                    <a:pt x="12336" y="2453"/>
                  </a:lnTo>
                  <a:cubicBezTo>
                    <a:pt x="12383" y="2620"/>
                    <a:pt x="12181" y="2549"/>
                    <a:pt x="12157" y="2656"/>
                  </a:cubicBezTo>
                  <a:cubicBezTo>
                    <a:pt x="12169" y="2668"/>
                    <a:pt x="12181" y="2668"/>
                    <a:pt x="12205" y="2691"/>
                  </a:cubicBezTo>
                  <a:cubicBezTo>
                    <a:pt x="12209" y="2691"/>
                    <a:pt x="12212" y="2691"/>
                    <a:pt x="12214" y="2692"/>
                  </a:cubicBezTo>
                  <a:lnTo>
                    <a:pt x="12214" y="2692"/>
                  </a:lnTo>
                  <a:cubicBezTo>
                    <a:pt x="12211" y="2685"/>
                    <a:pt x="12208" y="2680"/>
                    <a:pt x="12216" y="2680"/>
                  </a:cubicBezTo>
                  <a:cubicBezTo>
                    <a:pt x="12228" y="2691"/>
                    <a:pt x="12264" y="2727"/>
                    <a:pt x="12240" y="2727"/>
                  </a:cubicBezTo>
                  <a:cubicBezTo>
                    <a:pt x="12240" y="2715"/>
                    <a:pt x="12240" y="2715"/>
                    <a:pt x="12240" y="2715"/>
                  </a:cubicBezTo>
                  <a:cubicBezTo>
                    <a:pt x="12228" y="2715"/>
                    <a:pt x="12240" y="2727"/>
                    <a:pt x="12228" y="2727"/>
                  </a:cubicBezTo>
                  <a:cubicBezTo>
                    <a:pt x="12222" y="2733"/>
                    <a:pt x="12222" y="2736"/>
                    <a:pt x="12222" y="2736"/>
                  </a:cubicBezTo>
                  <a:cubicBezTo>
                    <a:pt x="12222" y="2736"/>
                    <a:pt x="12222" y="2733"/>
                    <a:pt x="12216" y="2727"/>
                  </a:cubicBezTo>
                  <a:lnTo>
                    <a:pt x="12169" y="2739"/>
                  </a:lnTo>
                  <a:cubicBezTo>
                    <a:pt x="12193" y="2763"/>
                    <a:pt x="12190" y="2769"/>
                    <a:pt x="12179" y="2769"/>
                  </a:cubicBezTo>
                  <a:cubicBezTo>
                    <a:pt x="12169" y="2769"/>
                    <a:pt x="12151" y="2763"/>
                    <a:pt x="12145" y="2763"/>
                  </a:cubicBezTo>
                  <a:cubicBezTo>
                    <a:pt x="12109" y="2739"/>
                    <a:pt x="12145" y="2739"/>
                    <a:pt x="12109" y="2715"/>
                  </a:cubicBezTo>
                  <a:lnTo>
                    <a:pt x="12086" y="2703"/>
                  </a:lnTo>
                  <a:lnTo>
                    <a:pt x="12109" y="2727"/>
                  </a:lnTo>
                  <a:lnTo>
                    <a:pt x="12086" y="2727"/>
                  </a:lnTo>
                  <a:lnTo>
                    <a:pt x="12086" y="2727"/>
                  </a:lnTo>
                  <a:lnTo>
                    <a:pt x="12086" y="2727"/>
                  </a:lnTo>
                  <a:cubicBezTo>
                    <a:pt x="12086" y="2727"/>
                    <a:pt x="12086" y="2727"/>
                    <a:pt x="12086" y="2727"/>
                  </a:cubicBezTo>
                  <a:lnTo>
                    <a:pt x="12086" y="2727"/>
                  </a:lnTo>
                  <a:cubicBezTo>
                    <a:pt x="12090" y="2731"/>
                    <a:pt x="12094" y="2736"/>
                    <a:pt x="12097" y="2739"/>
                  </a:cubicBezTo>
                  <a:cubicBezTo>
                    <a:pt x="12097" y="2739"/>
                    <a:pt x="12094" y="2739"/>
                    <a:pt x="12090" y="2737"/>
                  </a:cubicBezTo>
                  <a:lnTo>
                    <a:pt x="12090" y="2737"/>
                  </a:lnTo>
                  <a:lnTo>
                    <a:pt x="12097" y="2751"/>
                  </a:lnTo>
                  <a:cubicBezTo>
                    <a:pt x="12080" y="2739"/>
                    <a:pt x="12074" y="2739"/>
                    <a:pt x="12069" y="2739"/>
                  </a:cubicBezTo>
                  <a:cubicBezTo>
                    <a:pt x="12065" y="2739"/>
                    <a:pt x="12062" y="2739"/>
                    <a:pt x="12050" y="2727"/>
                  </a:cubicBezTo>
                  <a:lnTo>
                    <a:pt x="12050" y="2727"/>
                  </a:lnTo>
                  <a:cubicBezTo>
                    <a:pt x="12007" y="2748"/>
                    <a:pt x="12050" y="2789"/>
                    <a:pt x="12018" y="2789"/>
                  </a:cubicBezTo>
                  <a:cubicBezTo>
                    <a:pt x="12014" y="2789"/>
                    <a:pt x="12009" y="2788"/>
                    <a:pt x="12002" y="2787"/>
                  </a:cubicBezTo>
                  <a:lnTo>
                    <a:pt x="12002" y="2787"/>
                  </a:lnTo>
                  <a:cubicBezTo>
                    <a:pt x="12014" y="2799"/>
                    <a:pt x="12050" y="2834"/>
                    <a:pt x="12038" y="2846"/>
                  </a:cubicBezTo>
                  <a:cubicBezTo>
                    <a:pt x="12026" y="2846"/>
                    <a:pt x="12014" y="2834"/>
                    <a:pt x="12002" y="2822"/>
                  </a:cubicBezTo>
                  <a:lnTo>
                    <a:pt x="12002" y="2822"/>
                  </a:lnTo>
                  <a:lnTo>
                    <a:pt x="12014" y="2846"/>
                  </a:lnTo>
                  <a:cubicBezTo>
                    <a:pt x="12000" y="2840"/>
                    <a:pt x="11990" y="2838"/>
                    <a:pt x="11984" y="2838"/>
                  </a:cubicBezTo>
                  <a:cubicBezTo>
                    <a:pt x="11963" y="2838"/>
                    <a:pt x="11970" y="2861"/>
                    <a:pt x="11943" y="2870"/>
                  </a:cubicBezTo>
                  <a:lnTo>
                    <a:pt x="11931" y="2858"/>
                  </a:lnTo>
                  <a:lnTo>
                    <a:pt x="11931" y="2858"/>
                  </a:lnTo>
                  <a:cubicBezTo>
                    <a:pt x="11943" y="2870"/>
                    <a:pt x="11955" y="2894"/>
                    <a:pt x="11943" y="2894"/>
                  </a:cubicBezTo>
                  <a:lnTo>
                    <a:pt x="11907" y="2870"/>
                  </a:lnTo>
                  <a:lnTo>
                    <a:pt x="11907" y="2870"/>
                  </a:lnTo>
                  <a:cubicBezTo>
                    <a:pt x="11883" y="2870"/>
                    <a:pt x="11966" y="2930"/>
                    <a:pt x="11943" y="2930"/>
                  </a:cubicBezTo>
                  <a:cubicBezTo>
                    <a:pt x="11978" y="2953"/>
                    <a:pt x="12002" y="2953"/>
                    <a:pt x="12026" y="2977"/>
                  </a:cubicBezTo>
                  <a:cubicBezTo>
                    <a:pt x="12011" y="2967"/>
                    <a:pt x="12000" y="2963"/>
                    <a:pt x="11994" y="2963"/>
                  </a:cubicBezTo>
                  <a:cubicBezTo>
                    <a:pt x="11987" y="2963"/>
                    <a:pt x="11988" y="2970"/>
                    <a:pt x="12002" y="2977"/>
                  </a:cubicBezTo>
                  <a:cubicBezTo>
                    <a:pt x="12002" y="2989"/>
                    <a:pt x="12002" y="2992"/>
                    <a:pt x="12001" y="2992"/>
                  </a:cubicBezTo>
                  <a:cubicBezTo>
                    <a:pt x="11999" y="2992"/>
                    <a:pt x="11996" y="2989"/>
                    <a:pt x="11990" y="2989"/>
                  </a:cubicBezTo>
                  <a:lnTo>
                    <a:pt x="12002" y="3013"/>
                  </a:lnTo>
                  <a:cubicBezTo>
                    <a:pt x="12001" y="3015"/>
                    <a:pt x="11998" y="3015"/>
                    <a:pt x="11996" y="3015"/>
                  </a:cubicBezTo>
                  <a:cubicBezTo>
                    <a:pt x="11983" y="3015"/>
                    <a:pt x="11961" y="2994"/>
                    <a:pt x="11948" y="2974"/>
                  </a:cubicBezTo>
                  <a:lnTo>
                    <a:pt x="11948" y="2974"/>
                  </a:lnTo>
                  <a:cubicBezTo>
                    <a:pt x="11960" y="2999"/>
                    <a:pt x="11930" y="2990"/>
                    <a:pt x="11919" y="3001"/>
                  </a:cubicBezTo>
                  <a:lnTo>
                    <a:pt x="11907" y="2989"/>
                  </a:lnTo>
                  <a:lnTo>
                    <a:pt x="11895" y="3001"/>
                  </a:lnTo>
                  <a:cubicBezTo>
                    <a:pt x="11919" y="3025"/>
                    <a:pt x="11907" y="3037"/>
                    <a:pt x="11883" y="3037"/>
                  </a:cubicBezTo>
                  <a:lnTo>
                    <a:pt x="11871" y="3025"/>
                  </a:lnTo>
                  <a:lnTo>
                    <a:pt x="11871" y="3025"/>
                  </a:lnTo>
                  <a:cubicBezTo>
                    <a:pt x="11876" y="3035"/>
                    <a:pt x="11873" y="3039"/>
                    <a:pt x="11864" y="3039"/>
                  </a:cubicBezTo>
                  <a:cubicBezTo>
                    <a:pt x="11853" y="3039"/>
                    <a:pt x="11832" y="3032"/>
                    <a:pt x="11812" y="3025"/>
                  </a:cubicBezTo>
                  <a:lnTo>
                    <a:pt x="11812" y="3025"/>
                  </a:lnTo>
                  <a:cubicBezTo>
                    <a:pt x="11826" y="3044"/>
                    <a:pt x="11814" y="3046"/>
                    <a:pt x="11797" y="3046"/>
                  </a:cubicBezTo>
                  <a:cubicBezTo>
                    <a:pt x="11792" y="3046"/>
                    <a:pt x="11788" y="3046"/>
                    <a:pt x="11783" y="3046"/>
                  </a:cubicBezTo>
                  <a:cubicBezTo>
                    <a:pt x="11761" y="3046"/>
                    <a:pt x="11740" y="3049"/>
                    <a:pt x="11764" y="3084"/>
                  </a:cubicBezTo>
                  <a:lnTo>
                    <a:pt x="11740" y="3061"/>
                  </a:lnTo>
                  <a:lnTo>
                    <a:pt x="11740" y="3061"/>
                  </a:lnTo>
                  <a:cubicBezTo>
                    <a:pt x="11776" y="3132"/>
                    <a:pt x="11681" y="3096"/>
                    <a:pt x="11740" y="3168"/>
                  </a:cubicBezTo>
                  <a:cubicBezTo>
                    <a:pt x="11729" y="3165"/>
                    <a:pt x="11721" y="3164"/>
                    <a:pt x="11716" y="3164"/>
                  </a:cubicBezTo>
                  <a:cubicBezTo>
                    <a:pt x="11675" y="3164"/>
                    <a:pt x="11763" y="3223"/>
                    <a:pt x="11742" y="3223"/>
                  </a:cubicBezTo>
                  <a:cubicBezTo>
                    <a:pt x="11738" y="3223"/>
                    <a:pt x="11730" y="3220"/>
                    <a:pt x="11716" y="3215"/>
                  </a:cubicBezTo>
                  <a:lnTo>
                    <a:pt x="11716" y="3215"/>
                  </a:lnTo>
                  <a:lnTo>
                    <a:pt x="11728" y="3227"/>
                  </a:lnTo>
                  <a:cubicBezTo>
                    <a:pt x="11645" y="3311"/>
                    <a:pt x="11538" y="3370"/>
                    <a:pt x="11514" y="3489"/>
                  </a:cubicBezTo>
                  <a:lnTo>
                    <a:pt x="11502" y="3477"/>
                  </a:lnTo>
                  <a:cubicBezTo>
                    <a:pt x="11371" y="3584"/>
                    <a:pt x="11324" y="3751"/>
                    <a:pt x="11216" y="3870"/>
                  </a:cubicBezTo>
                  <a:cubicBezTo>
                    <a:pt x="11216" y="3894"/>
                    <a:pt x="11264" y="3918"/>
                    <a:pt x="11276" y="3942"/>
                  </a:cubicBezTo>
                  <a:cubicBezTo>
                    <a:pt x="11276" y="3942"/>
                    <a:pt x="11271" y="3947"/>
                    <a:pt x="11260" y="3947"/>
                  </a:cubicBezTo>
                  <a:cubicBezTo>
                    <a:pt x="11255" y="3947"/>
                    <a:pt x="11248" y="3946"/>
                    <a:pt x="11240" y="3942"/>
                  </a:cubicBezTo>
                  <a:cubicBezTo>
                    <a:pt x="11240" y="3930"/>
                    <a:pt x="11216" y="3918"/>
                    <a:pt x="11204" y="3906"/>
                  </a:cubicBezTo>
                  <a:cubicBezTo>
                    <a:pt x="11204" y="3930"/>
                    <a:pt x="11157" y="3930"/>
                    <a:pt x="11181" y="3953"/>
                  </a:cubicBezTo>
                  <a:lnTo>
                    <a:pt x="11216" y="3965"/>
                  </a:lnTo>
                  <a:cubicBezTo>
                    <a:pt x="11228" y="3977"/>
                    <a:pt x="11216" y="3989"/>
                    <a:pt x="11204" y="3989"/>
                  </a:cubicBezTo>
                  <a:cubicBezTo>
                    <a:pt x="11195" y="3980"/>
                    <a:pt x="11173" y="3971"/>
                    <a:pt x="11162" y="3962"/>
                  </a:cubicBezTo>
                  <a:lnTo>
                    <a:pt x="11162" y="3962"/>
                  </a:lnTo>
                  <a:cubicBezTo>
                    <a:pt x="11175" y="3983"/>
                    <a:pt x="11171" y="3987"/>
                    <a:pt x="11162" y="3987"/>
                  </a:cubicBezTo>
                  <a:cubicBezTo>
                    <a:pt x="11154" y="3987"/>
                    <a:pt x="11142" y="3983"/>
                    <a:pt x="11132" y="3983"/>
                  </a:cubicBezTo>
                  <a:cubicBezTo>
                    <a:pt x="11123" y="3983"/>
                    <a:pt x="11118" y="3987"/>
                    <a:pt x="11121" y="4001"/>
                  </a:cubicBezTo>
                  <a:cubicBezTo>
                    <a:pt x="11181" y="4049"/>
                    <a:pt x="11204" y="4108"/>
                    <a:pt x="11240" y="4156"/>
                  </a:cubicBezTo>
                  <a:lnTo>
                    <a:pt x="11216" y="4156"/>
                  </a:lnTo>
                  <a:cubicBezTo>
                    <a:pt x="11216" y="4144"/>
                    <a:pt x="11169" y="4132"/>
                    <a:pt x="11181" y="4108"/>
                  </a:cubicBezTo>
                  <a:lnTo>
                    <a:pt x="11181" y="4108"/>
                  </a:lnTo>
                  <a:cubicBezTo>
                    <a:pt x="11157" y="4120"/>
                    <a:pt x="11169" y="4144"/>
                    <a:pt x="11157" y="4156"/>
                  </a:cubicBezTo>
                  <a:cubicBezTo>
                    <a:pt x="11169" y="4156"/>
                    <a:pt x="11193" y="4180"/>
                    <a:pt x="11193" y="4192"/>
                  </a:cubicBezTo>
                  <a:cubicBezTo>
                    <a:pt x="11183" y="4192"/>
                    <a:pt x="11158" y="4176"/>
                    <a:pt x="11143" y="4176"/>
                  </a:cubicBezTo>
                  <a:cubicBezTo>
                    <a:pt x="11139" y="4176"/>
                    <a:pt x="11135" y="4177"/>
                    <a:pt x="11133" y="4180"/>
                  </a:cubicBezTo>
                  <a:lnTo>
                    <a:pt x="11121" y="4156"/>
                  </a:lnTo>
                  <a:cubicBezTo>
                    <a:pt x="11117" y="4154"/>
                    <a:pt x="11114" y="4153"/>
                    <a:pt x="11112" y="4153"/>
                  </a:cubicBezTo>
                  <a:lnTo>
                    <a:pt x="11112" y="4153"/>
                  </a:lnTo>
                  <a:cubicBezTo>
                    <a:pt x="11106" y="4153"/>
                    <a:pt x="11121" y="4170"/>
                    <a:pt x="11121" y="4180"/>
                  </a:cubicBezTo>
                  <a:cubicBezTo>
                    <a:pt x="11097" y="4168"/>
                    <a:pt x="11085" y="4168"/>
                    <a:pt x="11050" y="4156"/>
                  </a:cubicBezTo>
                  <a:lnTo>
                    <a:pt x="11050" y="4156"/>
                  </a:lnTo>
                  <a:cubicBezTo>
                    <a:pt x="11085" y="4192"/>
                    <a:pt x="11062" y="4180"/>
                    <a:pt x="11073" y="4204"/>
                  </a:cubicBezTo>
                  <a:cubicBezTo>
                    <a:pt x="11109" y="4215"/>
                    <a:pt x="11097" y="4239"/>
                    <a:pt x="11121" y="4251"/>
                  </a:cubicBezTo>
                  <a:lnTo>
                    <a:pt x="11121" y="4227"/>
                  </a:lnTo>
                  <a:cubicBezTo>
                    <a:pt x="11117" y="4229"/>
                    <a:pt x="11114" y="4230"/>
                    <a:pt x="11112" y="4230"/>
                  </a:cubicBezTo>
                  <a:cubicBezTo>
                    <a:pt x="11104" y="4230"/>
                    <a:pt x="11115" y="4209"/>
                    <a:pt x="11085" y="4180"/>
                  </a:cubicBezTo>
                  <a:lnTo>
                    <a:pt x="11085" y="4180"/>
                  </a:lnTo>
                  <a:cubicBezTo>
                    <a:pt x="11105" y="4190"/>
                    <a:pt x="11134" y="4233"/>
                    <a:pt x="11142" y="4233"/>
                  </a:cubicBezTo>
                  <a:cubicBezTo>
                    <a:pt x="11144" y="4233"/>
                    <a:pt x="11145" y="4231"/>
                    <a:pt x="11145" y="4227"/>
                  </a:cubicBezTo>
                  <a:lnTo>
                    <a:pt x="11145" y="4227"/>
                  </a:lnTo>
                  <a:cubicBezTo>
                    <a:pt x="11157" y="4263"/>
                    <a:pt x="11133" y="4251"/>
                    <a:pt x="11157" y="4299"/>
                  </a:cubicBezTo>
                  <a:cubicBezTo>
                    <a:pt x="11157" y="4297"/>
                    <a:pt x="11157" y="4296"/>
                    <a:pt x="11158" y="4296"/>
                  </a:cubicBezTo>
                  <a:cubicBezTo>
                    <a:pt x="11164" y="4296"/>
                    <a:pt x="11184" y="4323"/>
                    <a:pt x="11204" y="4323"/>
                  </a:cubicBezTo>
                  <a:cubicBezTo>
                    <a:pt x="11201" y="4330"/>
                    <a:pt x="11197" y="4333"/>
                    <a:pt x="11193" y="4333"/>
                  </a:cubicBezTo>
                  <a:cubicBezTo>
                    <a:pt x="11183" y="4333"/>
                    <a:pt x="11170" y="4319"/>
                    <a:pt x="11145" y="4311"/>
                  </a:cubicBezTo>
                  <a:cubicBezTo>
                    <a:pt x="11145" y="4314"/>
                    <a:pt x="11143" y="4314"/>
                    <a:pt x="11142" y="4314"/>
                  </a:cubicBezTo>
                  <a:cubicBezTo>
                    <a:pt x="11140" y="4314"/>
                    <a:pt x="11137" y="4314"/>
                    <a:pt x="11136" y="4314"/>
                  </a:cubicBezTo>
                  <a:cubicBezTo>
                    <a:pt x="11133" y="4314"/>
                    <a:pt x="11133" y="4317"/>
                    <a:pt x="11145" y="4334"/>
                  </a:cubicBezTo>
                  <a:cubicBezTo>
                    <a:pt x="11166" y="4356"/>
                    <a:pt x="11162" y="4360"/>
                    <a:pt x="11155" y="4360"/>
                  </a:cubicBezTo>
                  <a:cubicBezTo>
                    <a:pt x="11151" y="4360"/>
                    <a:pt x="11145" y="4358"/>
                    <a:pt x="11145" y="4358"/>
                  </a:cubicBezTo>
                  <a:lnTo>
                    <a:pt x="11133" y="4358"/>
                  </a:lnTo>
                  <a:lnTo>
                    <a:pt x="11145" y="4370"/>
                  </a:lnTo>
                  <a:cubicBezTo>
                    <a:pt x="11142" y="4372"/>
                    <a:pt x="11140" y="4372"/>
                    <a:pt x="11137" y="4372"/>
                  </a:cubicBezTo>
                  <a:cubicBezTo>
                    <a:pt x="11116" y="4372"/>
                    <a:pt x="11093" y="4334"/>
                    <a:pt x="11062" y="4334"/>
                  </a:cubicBezTo>
                  <a:cubicBezTo>
                    <a:pt x="11056" y="4333"/>
                    <a:pt x="11053" y="4332"/>
                    <a:pt x="11051" y="4332"/>
                  </a:cubicBezTo>
                  <a:cubicBezTo>
                    <a:pt x="11038" y="4332"/>
                    <a:pt x="11070" y="4358"/>
                    <a:pt x="11050" y="4358"/>
                  </a:cubicBezTo>
                  <a:lnTo>
                    <a:pt x="11062" y="4358"/>
                  </a:lnTo>
                  <a:cubicBezTo>
                    <a:pt x="11062" y="4370"/>
                    <a:pt x="11050" y="4382"/>
                    <a:pt x="11073" y="4406"/>
                  </a:cubicBezTo>
                  <a:cubicBezTo>
                    <a:pt x="11071" y="4404"/>
                    <a:pt x="11070" y="4403"/>
                    <a:pt x="11069" y="4403"/>
                  </a:cubicBezTo>
                  <a:lnTo>
                    <a:pt x="11069" y="4403"/>
                  </a:lnTo>
                  <a:cubicBezTo>
                    <a:pt x="11066" y="4403"/>
                    <a:pt x="11076" y="4420"/>
                    <a:pt x="11085" y="4430"/>
                  </a:cubicBezTo>
                  <a:cubicBezTo>
                    <a:pt x="11085" y="4439"/>
                    <a:pt x="11099" y="4462"/>
                    <a:pt x="11085" y="4462"/>
                  </a:cubicBezTo>
                  <a:cubicBezTo>
                    <a:pt x="11080" y="4462"/>
                    <a:pt x="11073" y="4459"/>
                    <a:pt x="11062" y="4454"/>
                  </a:cubicBezTo>
                  <a:cubicBezTo>
                    <a:pt x="11050" y="4454"/>
                    <a:pt x="11026" y="4454"/>
                    <a:pt x="11014" y="4442"/>
                  </a:cubicBezTo>
                  <a:lnTo>
                    <a:pt x="10990" y="4454"/>
                  </a:lnTo>
                  <a:lnTo>
                    <a:pt x="10954" y="4418"/>
                  </a:lnTo>
                  <a:lnTo>
                    <a:pt x="10954" y="4418"/>
                  </a:lnTo>
                  <a:cubicBezTo>
                    <a:pt x="10954" y="4442"/>
                    <a:pt x="10978" y="4465"/>
                    <a:pt x="11002" y="4501"/>
                  </a:cubicBezTo>
                  <a:cubicBezTo>
                    <a:pt x="11014" y="4501"/>
                    <a:pt x="11026" y="4501"/>
                    <a:pt x="11050" y="4513"/>
                  </a:cubicBezTo>
                  <a:cubicBezTo>
                    <a:pt x="11085" y="4549"/>
                    <a:pt x="10990" y="4537"/>
                    <a:pt x="11026" y="4549"/>
                  </a:cubicBezTo>
                  <a:cubicBezTo>
                    <a:pt x="11026" y="4557"/>
                    <a:pt x="11025" y="4559"/>
                    <a:pt x="11022" y="4559"/>
                  </a:cubicBezTo>
                  <a:cubicBezTo>
                    <a:pt x="11018" y="4559"/>
                    <a:pt x="11010" y="4549"/>
                    <a:pt x="11002" y="4549"/>
                  </a:cubicBezTo>
                  <a:lnTo>
                    <a:pt x="11002" y="4549"/>
                  </a:lnTo>
                  <a:cubicBezTo>
                    <a:pt x="10990" y="4561"/>
                    <a:pt x="11014" y="4573"/>
                    <a:pt x="11014" y="4585"/>
                  </a:cubicBezTo>
                  <a:lnTo>
                    <a:pt x="10990" y="4585"/>
                  </a:lnTo>
                  <a:cubicBezTo>
                    <a:pt x="10981" y="4580"/>
                    <a:pt x="10975" y="4578"/>
                    <a:pt x="10973" y="4578"/>
                  </a:cubicBezTo>
                  <a:cubicBezTo>
                    <a:pt x="10963" y="4578"/>
                    <a:pt x="10997" y="4608"/>
                    <a:pt x="10978" y="4608"/>
                  </a:cubicBezTo>
                  <a:cubicBezTo>
                    <a:pt x="10969" y="4608"/>
                    <a:pt x="10934" y="4588"/>
                    <a:pt x="10926" y="4588"/>
                  </a:cubicBezTo>
                  <a:lnTo>
                    <a:pt x="10926" y="4588"/>
                  </a:lnTo>
                  <a:cubicBezTo>
                    <a:pt x="10924" y="4588"/>
                    <a:pt x="10925" y="4590"/>
                    <a:pt x="10931" y="4596"/>
                  </a:cubicBezTo>
                  <a:cubicBezTo>
                    <a:pt x="10931" y="4596"/>
                    <a:pt x="10931" y="4608"/>
                    <a:pt x="10943" y="4608"/>
                  </a:cubicBezTo>
                  <a:cubicBezTo>
                    <a:pt x="10954" y="4620"/>
                    <a:pt x="10966" y="4632"/>
                    <a:pt x="10954" y="4632"/>
                  </a:cubicBezTo>
                  <a:lnTo>
                    <a:pt x="10943" y="4644"/>
                  </a:lnTo>
                  <a:cubicBezTo>
                    <a:pt x="10931" y="4644"/>
                    <a:pt x="10931" y="4644"/>
                    <a:pt x="10931" y="4656"/>
                  </a:cubicBezTo>
                  <a:lnTo>
                    <a:pt x="10919" y="4644"/>
                  </a:lnTo>
                  <a:cubicBezTo>
                    <a:pt x="10919" y="4648"/>
                    <a:pt x="10917" y="4649"/>
                    <a:pt x="10916" y="4649"/>
                  </a:cubicBezTo>
                  <a:cubicBezTo>
                    <a:pt x="10912" y="4649"/>
                    <a:pt x="10907" y="4644"/>
                    <a:pt x="10907" y="4644"/>
                  </a:cubicBezTo>
                  <a:cubicBezTo>
                    <a:pt x="10900" y="4643"/>
                    <a:pt x="10895" y="4642"/>
                    <a:pt x="10891" y="4642"/>
                  </a:cubicBezTo>
                  <a:cubicBezTo>
                    <a:pt x="10852" y="4642"/>
                    <a:pt x="10891" y="4681"/>
                    <a:pt x="10861" y="4681"/>
                  </a:cubicBezTo>
                  <a:cubicBezTo>
                    <a:pt x="10857" y="4681"/>
                    <a:pt x="10853" y="4681"/>
                    <a:pt x="10847" y="4680"/>
                  </a:cubicBezTo>
                  <a:lnTo>
                    <a:pt x="10847" y="4680"/>
                  </a:lnTo>
                  <a:cubicBezTo>
                    <a:pt x="10871" y="4704"/>
                    <a:pt x="10883" y="4704"/>
                    <a:pt x="10907" y="4715"/>
                  </a:cubicBezTo>
                  <a:cubicBezTo>
                    <a:pt x="10919" y="4727"/>
                    <a:pt x="10931" y="4751"/>
                    <a:pt x="10943" y="4775"/>
                  </a:cubicBezTo>
                  <a:cubicBezTo>
                    <a:pt x="10895" y="4751"/>
                    <a:pt x="10847" y="4763"/>
                    <a:pt x="10800" y="4727"/>
                  </a:cubicBezTo>
                  <a:lnTo>
                    <a:pt x="10800" y="4727"/>
                  </a:lnTo>
                  <a:cubicBezTo>
                    <a:pt x="10788" y="4739"/>
                    <a:pt x="10835" y="4739"/>
                    <a:pt x="10847" y="4763"/>
                  </a:cubicBezTo>
                  <a:cubicBezTo>
                    <a:pt x="10847" y="4763"/>
                    <a:pt x="10871" y="4763"/>
                    <a:pt x="10895" y="4775"/>
                  </a:cubicBezTo>
                  <a:cubicBezTo>
                    <a:pt x="10919" y="4799"/>
                    <a:pt x="10919" y="4811"/>
                    <a:pt x="10907" y="4811"/>
                  </a:cubicBezTo>
                  <a:lnTo>
                    <a:pt x="10871" y="4787"/>
                  </a:lnTo>
                  <a:lnTo>
                    <a:pt x="10871" y="4787"/>
                  </a:lnTo>
                  <a:cubicBezTo>
                    <a:pt x="10871" y="4811"/>
                    <a:pt x="10931" y="4846"/>
                    <a:pt x="10966" y="4882"/>
                  </a:cubicBezTo>
                  <a:cubicBezTo>
                    <a:pt x="10943" y="4882"/>
                    <a:pt x="10919" y="4858"/>
                    <a:pt x="10871" y="4835"/>
                  </a:cubicBezTo>
                  <a:lnTo>
                    <a:pt x="10871" y="4846"/>
                  </a:lnTo>
                  <a:lnTo>
                    <a:pt x="10847" y="4835"/>
                  </a:lnTo>
                  <a:lnTo>
                    <a:pt x="10847" y="4835"/>
                  </a:lnTo>
                  <a:cubicBezTo>
                    <a:pt x="10847" y="4846"/>
                    <a:pt x="10871" y="4870"/>
                    <a:pt x="10859" y="4870"/>
                  </a:cubicBezTo>
                  <a:cubicBezTo>
                    <a:pt x="10835" y="4846"/>
                    <a:pt x="10812" y="4870"/>
                    <a:pt x="10788" y="4835"/>
                  </a:cubicBezTo>
                  <a:cubicBezTo>
                    <a:pt x="10776" y="4835"/>
                    <a:pt x="10788" y="4846"/>
                    <a:pt x="10800" y="4858"/>
                  </a:cubicBezTo>
                  <a:cubicBezTo>
                    <a:pt x="10804" y="4862"/>
                    <a:pt x="10806" y="4864"/>
                    <a:pt x="10808" y="4864"/>
                  </a:cubicBezTo>
                  <a:cubicBezTo>
                    <a:pt x="10813" y="4864"/>
                    <a:pt x="10816" y="4858"/>
                    <a:pt x="10823" y="4858"/>
                  </a:cubicBezTo>
                  <a:cubicBezTo>
                    <a:pt x="10847" y="4882"/>
                    <a:pt x="10847" y="4882"/>
                    <a:pt x="10835" y="4894"/>
                  </a:cubicBezTo>
                  <a:cubicBezTo>
                    <a:pt x="10816" y="4884"/>
                    <a:pt x="10851" y="4867"/>
                    <a:pt x="10821" y="4867"/>
                  </a:cubicBezTo>
                  <a:cubicBezTo>
                    <a:pt x="10815" y="4867"/>
                    <a:pt x="10805" y="4868"/>
                    <a:pt x="10791" y="4870"/>
                  </a:cubicBezTo>
                  <a:lnTo>
                    <a:pt x="10791" y="4870"/>
                  </a:lnTo>
                  <a:cubicBezTo>
                    <a:pt x="10794" y="4869"/>
                    <a:pt x="10800" y="4866"/>
                    <a:pt x="10800" y="4858"/>
                  </a:cubicBezTo>
                  <a:lnTo>
                    <a:pt x="10788" y="4858"/>
                  </a:lnTo>
                  <a:cubicBezTo>
                    <a:pt x="10764" y="4858"/>
                    <a:pt x="10728" y="4858"/>
                    <a:pt x="10776" y="4846"/>
                  </a:cubicBezTo>
                  <a:lnTo>
                    <a:pt x="10764" y="4846"/>
                  </a:lnTo>
                  <a:cubicBezTo>
                    <a:pt x="10764" y="4835"/>
                    <a:pt x="10764" y="4835"/>
                    <a:pt x="10776" y="4823"/>
                  </a:cubicBezTo>
                  <a:cubicBezTo>
                    <a:pt x="10784" y="4823"/>
                    <a:pt x="10792" y="4828"/>
                    <a:pt x="10793" y="4828"/>
                  </a:cubicBezTo>
                  <a:cubicBezTo>
                    <a:pt x="10793" y="4828"/>
                    <a:pt x="10792" y="4827"/>
                    <a:pt x="10788" y="4823"/>
                  </a:cubicBezTo>
                  <a:cubicBezTo>
                    <a:pt x="10776" y="4811"/>
                    <a:pt x="10776" y="4811"/>
                    <a:pt x="10776" y="4811"/>
                  </a:cubicBezTo>
                  <a:lnTo>
                    <a:pt x="10800" y="4811"/>
                  </a:lnTo>
                  <a:lnTo>
                    <a:pt x="10823" y="4835"/>
                  </a:lnTo>
                  <a:cubicBezTo>
                    <a:pt x="10847" y="4835"/>
                    <a:pt x="10788" y="4811"/>
                    <a:pt x="10800" y="4799"/>
                  </a:cubicBezTo>
                  <a:lnTo>
                    <a:pt x="10788" y="4799"/>
                  </a:lnTo>
                  <a:cubicBezTo>
                    <a:pt x="10800" y="4763"/>
                    <a:pt x="10812" y="4727"/>
                    <a:pt x="10764" y="4704"/>
                  </a:cubicBezTo>
                  <a:lnTo>
                    <a:pt x="10788" y="4704"/>
                  </a:lnTo>
                  <a:cubicBezTo>
                    <a:pt x="10788" y="4704"/>
                    <a:pt x="10788" y="4704"/>
                    <a:pt x="10788" y="4692"/>
                  </a:cubicBezTo>
                  <a:cubicBezTo>
                    <a:pt x="10812" y="4620"/>
                    <a:pt x="10764" y="4561"/>
                    <a:pt x="10764" y="4489"/>
                  </a:cubicBezTo>
                  <a:cubicBezTo>
                    <a:pt x="10748" y="4489"/>
                    <a:pt x="10722" y="4495"/>
                    <a:pt x="10699" y="4495"/>
                  </a:cubicBezTo>
                  <a:cubicBezTo>
                    <a:pt x="10687" y="4495"/>
                    <a:pt x="10677" y="4493"/>
                    <a:pt x="10669" y="4489"/>
                  </a:cubicBezTo>
                  <a:cubicBezTo>
                    <a:pt x="10669" y="4489"/>
                    <a:pt x="10669" y="4489"/>
                    <a:pt x="10692" y="4477"/>
                  </a:cubicBezTo>
                  <a:cubicBezTo>
                    <a:pt x="10700" y="4481"/>
                    <a:pt x="10708" y="4483"/>
                    <a:pt x="10715" y="4483"/>
                  </a:cubicBezTo>
                  <a:cubicBezTo>
                    <a:pt x="10730" y="4483"/>
                    <a:pt x="10740" y="4477"/>
                    <a:pt x="10740" y="4477"/>
                  </a:cubicBezTo>
                  <a:cubicBezTo>
                    <a:pt x="10740" y="4477"/>
                    <a:pt x="10776" y="4454"/>
                    <a:pt x="10740" y="4454"/>
                  </a:cubicBezTo>
                  <a:lnTo>
                    <a:pt x="10704" y="4465"/>
                  </a:lnTo>
                  <a:cubicBezTo>
                    <a:pt x="10692" y="4465"/>
                    <a:pt x="10692" y="4465"/>
                    <a:pt x="10692" y="4454"/>
                  </a:cubicBezTo>
                  <a:cubicBezTo>
                    <a:pt x="10716" y="4454"/>
                    <a:pt x="10752" y="4442"/>
                    <a:pt x="10764" y="4442"/>
                  </a:cubicBezTo>
                  <a:cubicBezTo>
                    <a:pt x="10669" y="4442"/>
                    <a:pt x="10800" y="4430"/>
                    <a:pt x="10764" y="4418"/>
                  </a:cubicBezTo>
                  <a:lnTo>
                    <a:pt x="10764" y="4418"/>
                  </a:lnTo>
                  <a:cubicBezTo>
                    <a:pt x="10728" y="4424"/>
                    <a:pt x="10692" y="4427"/>
                    <a:pt x="10660" y="4427"/>
                  </a:cubicBezTo>
                  <a:cubicBezTo>
                    <a:pt x="10627" y="4427"/>
                    <a:pt x="10597" y="4424"/>
                    <a:pt x="10573" y="4418"/>
                  </a:cubicBezTo>
                  <a:lnTo>
                    <a:pt x="10585" y="4418"/>
                  </a:lnTo>
                  <a:cubicBezTo>
                    <a:pt x="10585" y="4418"/>
                    <a:pt x="10612" y="4413"/>
                    <a:pt x="10629" y="4413"/>
                  </a:cubicBezTo>
                  <a:cubicBezTo>
                    <a:pt x="10638" y="4413"/>
                    <a:pt x="10645" y="4414"/>
                    <a:pt x="10645" y="4418"/>
                  </a:cubicBezTo>
                  <a:cubicBezTo>
                    <a:pt x="10657" y="4406"/>
                    <a:pt x="10633" y="4406"/>
                    <a:pt x="10633" y="4394"/>
                  </a:cubicBezTo>
                  <a:cubicBezTo>
                    <a:pt x="10625" y="4394"/>
                    <a:pt x="10612" y="4399"/>
                    <a:pt x="10600" y="4399"/>
                  </a:cubicBezTo>
                  <a:cubicBezTo>
                    <a:pt x="10595" y="4399"/>
                    <a:pt x="10589" y="4398"/>
                    <a:pt x="10585" y="4394"/>
                  </a:cubicBezTo>
                  <a:cubicBezTo>
                    <a:pt x="10597" y="4394"/>
                    <a:pt x="10633" y="4382"/>
                    <a:pt x="10633" y="4382"/>
                  </a:cubicBezTo>
                  <a:lnTo>
                    <a:pt x="10645" y="4382"/>
                  </a:lnTo>
                  <a:cubicBezTo>
                    <a:pt x="10681" y="4370"/>
                    <a:pt x="10681" y="4358"/>
                    <a:pt x="10716" y="4358"/>
                  </a:cubicBezTo>
                  <a:cubicBezTo>
                    <a:pt x="10669" y="4358"/>
                    <a:pt x="10692" y="4346"/>
                    <a:pt x="10669" y="4346"/>
                  </a:cubicBezTo>
                  <a:cubicBezTo>
                    <a:pt x="10633" y="4358"/>
                    <a:pt x="10621" y="4358"/>
                    <a:pt x="10597" y="4358"/>
                  </a:cubicBezTo>
                  <a:lnTo>
                    <a:pt x="10608" y="4370"/>
                  </a:lnTo>
                  <a:lnTo>
                    <a:pt x="10608" y="4370"/>
                  </a:lnTo>
                  <a:cubicBezTo>
                    <a:pt x="10601" y="4370"/>
                    <a:pt x="10596" y="4370"/>
                    <a:pt x="10596" y="4370"/>
                  </a:cubicBezTo>
                  <a:lnTo>
                    <a:pt x="10596" y="4370"/>
                  </a:lnTo>
                  <a:cubicBezTo>
                    <a:pt x="10562" y="4370"/>
                    <a:pt x="10585" y="4358"/>
                    <a:pt x="10550" y="4358"/>
                  </a:cubicBezTo>
                  <a:cubicBezTo>
                    <a:pt x="10550" y="4358"/>
                    <a:pt x="10514" y="4358"/>
                    <a:pt x="10490" y="4370"/>
                  </a:cubicBezTo>
                  <a:cubicBezTo>
                    <a:pt x="10490" y="4358"/>
                    <a:pt x="10514" y="4358"/>
                    <a:pt x="10550" y="4358"/>
                  </a:cubicBezTo>
                  <a:cubicBezTo>
                    <a:pt x="10538" y="4346"/>
                    <a:pt x="10573" y="4346"/>
                    <a:pt x="10538" y="4346"/>
                  </a:cubicBezTo>
                  <a:cubicBezTo>
                    <a:pt x="10550" y="4334"/>
                    <a:pt x="10573" y="4334"/>
                    <a:pt x="10597" y="4334"/>
                  </a:cubicBezTo>
                  <a:cubicBezTo>
                    <a:pt x="10603" y="4333"/>
                    <a:pt x="10605" y="4332"/>
                    <a:pt x="10606" y="4332"/>
                  </a:cubicBezTo>
                  <a:lnTo>
                    <a:pt x="10606" y="4332"/>
                  </a:lnTo>
                  <a:cubicBezTo>
                    <a:pt x="10611" y="4332"/>
                    <a:pt x="10590" y="4343"/>
                    <a:pt x="10611" y="4343"/>
                  </a:cubicBezTo>
                  <a:cubicBezTo>
                    <a:pt x="10620" y="4343"/>
                    <a:pt x="10638" y="4341"/>
                    <a:pt x="10669" y="4334"/>
                  </a:cubicBezTo>
                  <a:lnTo>
                    <a:pt x="10633" y="4334"/>
                  </a:lnTo>
                  <a:cubicBezTo>
                    <a:pt x="10645" y="4334"/>
                    <a:pt x="10681" y="4323"/>
                    <a:pt x="10669" y="4323"/>
                  </a:cubicBezTo>
                  <a:lnTo>
                    <a:pt x="10585" y="4323"/>
                  </a:lnTo>
                  <a:cubicBezTo>
                    <a:pt x="10573" y="4323"/>
                    <a:pt x="10550" y="4334"/>
                    <a:pt x="10526" y="4346"/>
                  </a:cubicBezTo>
                  <a:cubicBezTo>
                    <a:pt x="10478" y="4346"/>
                    <a:pt x="10514" y="4334"/>
                    <a:pt x="10514" y="4334"/>
                  </a:cubicBezTo>
                  <a:lnTo>
                    <a:pt x="10502" y="4334"/>
                  </a:lnTo>
                  <a:cubicBezTo>
                    <a:pt x="10526" y="4323"/>
                    <a:pt x="10573" y="4323"/>
                    <a:pt x="10597" y="4311"/>
                  </a:cubicBezTo>
                  <a:cubicBezTo>
                    <a:pt x="10615" y="4305"/>
                    <a:pt x="10609" y="4305"/>
                    <a:pt x="10602" y="4305"/>
                  </a:cubicBezTo>
                  <a:cubicBezTo>
                    <a:pt x="10594" y="4305"/>
                    <a:pt x="10585" y="4305"/>
                    <a:pt x="10597" y="4299"/>
                  </a:cubicBezTo>
                  <a:cubicBezTo>
                    <a:pt x="10585" y="4299"/>
                    <a:pt x="10585" y="4311"/>
                    <a:pt x="10585" y="4311"/>
                  </a:cubicBezTo>
                  <a:cubicBezTo>
                    <a:pt x="10585" y="4311"/>
                    <a:pt x="10585" y="4299"/>
                    <a:pt x="10585" y="4299"/>
                  </a:cubicBezTo>
                  <a:lnTo>
                    <a:pt x="10526" y="4299"/>
                  </a:lnTo>
                  <a:cubicBezTo>
                    <a:pt x="10514" y="4299"/>
                    <a:pt x="10466" y="4299"/>
                    <a:pt x="10526" y="4287"/>
                  </a:cubicBezTo>
                  <a:cubicBezTo>
                    <a:pt x="10526" y="4275"/>
                    <a:pt x="10550" y="4275"/>
                    <a:pt x="10562" y="4263"/>
                  </a:cubicBezTo>
                  <a:lnTo>
                    <a:pt x="10573" y="4251"/>
                  </a:lnTo>
                  <a:lnTo>
                    <a:pt x="10621" y="4251"/>
                  </a:lnTo>
                  <a:cubicBezTo>
                    <a:pt x="10617" y="4247"/>
                    <a:pt x="10612" y="4246"/>
                    <a:pt x="10605" y="4246"/>
                  </a:cubicBezTo>
                  <a:cubicBezTo>
                    <a:pt x="10591" y="4246"/>
                    <a:pt x="10569" y="4251"/>
                    <a:pt x="10538" y="4251"/>
                  </a:cubicBezTo>
                  <a:cubicBezTo>
                    <a:pt x="10538" y="4251"/>
                    <a:pt x="10526" y="4251"/>
                    <a:pt x="10490" y="4263"/>
                  </a:cubicBezTo>
                  <a:cubicBezTo>
                    <a:pt x="10442" y="4263"/>
                    <a:pt x="10526" y="4239"/>
                    <a:pt x="10502" y="4239"/>
                  </a:cubicBezTo>
                  <a:cubicBezTo>
                    <a:pt x="10502" y="4227"/>
                    <a:pt x="10478" y="4227"/>
                    <a:pt x="10478" y="4227"/>
                  </a:cubicBezTo>
                  <a:lnTo>
                    <a:pt x="10502" y="4227"/>
                  </a:lnTo>
                  <a:cubicBezTo>
                    <a:pt x="10550" y="4215"/>
                    <a:pt x="10478" y="4215"/>
                    <a:pt x="10490" y="4215"/>
                  </a:cubicBezTo>
                  <a:cubicBezTo>
                    <a:pt x="10502" y="4204"/>
                    <a:pt x="10562" y="4192"/>
                    <a:pt x="10526" y="4192"/>
                  </a:cubicBezTo>
                  <a:lnTo>
                    <a:pt x="10514" y="4192"/>
                  </a:lnTo>
                  <a:cubicBezTo>
                    <a:pt x="10506" y="4192"/>
                    <a:pt x="10498" y="4197"/>
                    <a:pt x="10494" y="4197"/>
                  </a:cubicBezTo>
                  <a:cubicBezTo>
                    <a:pt x="10491" y="4197"/>
                    <a:pt x="10490" y="4196"/>
                    <a:pt x="10490" y="4192"/>
                  </a:cubicBezTo>
                  <a:lnTo>
                    <a:pt x="10502" y="4192"/>
                  </a:lnTo>
                  <a:cubicBezTo>
                    <a:pt x="10502" y="4192"/>
                    <a:pt x="10502" y="4180"/>
                    <a:pt x="10502" y="4180"/>
                  </a:cubicBezTo>
                  <a:lnTo>
                    <a:pt x="10514" y="4192"/>
                  </a:lnTo>
                  <a:cubicBezTo>
                    <a:pt x="10514" y="4192"/>
                    <a:pt x="10514" y="4180"/>
                    <a:pt x="10514" y="4180"/>
                  </a:cubicBezTo>
                  <a:cubicBezTo>
                    <a:pt x="10514" y="4180"/>
                    <a:pt x="10526" y="4168"/>
                    <a:pt x="10526" y="4168"/>
                  </a:cubicBezTo>
                  <a:cubicBezTo>
                    <a:pt x="10585" y="4156"/>
                    <a:pt x="10490" y="4168"/>
                    <a:pt x="10550" y="4144"/>
                  </a:cubicBezTo>
                  <a:lnTo>
                    <a:pt x="10502" y="4144"/>
                  </a:lnTo>
                  <a:cubicBezTo>
                    <a:pt x="10502" y="4144"/>
                    <a:pt x="10502" y="4144"/>
                    <a:pt x="10502" y="4156"/>
                  </a:cubicBezTo>
                  <a:cubicBezTo>
                    <a:pt x="10502" y="4144"/>
                    <a:pt x="10490" y="4144"/>
                    <a:pt x="10490" y="4144"/>
                  </a:cubicBezTo>
                  <a:lnTo>
                    <a:pt x="10490" y="4156"/>
                  </a:lnTo>
                  <a:lnTo>
                    <a:pt x="10466" y="4156"/>
                  </a:lnTo>
                  <a:cubicBezTo>
                    <a:pt x="10466" y="4156"/>
                    <a:pt x="10466" y="4144"/>
                    <a:pt x="10454" y="4144"/>
                  </a:cubicBezTo>
                  <a:lnTo>
                    <a:pt x="10466" y="4144"/>
                  </a:lnTo>
                  <a:cubicBezTo>
                    <a:pt x="10466" y="4144"/>
                    <a:pt x="10466" y="4144"/>
                    <a:pt x="10466" y="4132"/>
                  </a:cubicBezTo>
                  <a:lnTo>
                    <a:pt x="10454" y="4132"/>
                  </a:lnTo>
                  <a:lnTo>
                    <a:pt x="10466" y="4120"/>
                  </a:lnTo>
                  <a:lnTo>
                    <a:pt x="10454" y="4120"/>
                  </a:lnTo>
                  <a:cubicBezTo>
                    <a:pt x="10454" y="4120"/>
                    <a:pt x="10442" y="4120"/>
                    <a:pt x="10442" y="4108"/>
                  </a:cubicBezTo>
                  <a:cubicBezTo>
                    <a:pt x="10442" y="4096"/>
                    <a:pt x="10442" y="4096"/>
                    <a:pt x="10442" y="4096"/>
                  </a:cubicBezTo>
                  <a:cubicBezTo>
                    <a:pt x="10454" y="4096"/>
                    <a:pt x="10454" y="4084"/>
                    <a:pt x="10466" y="4084"/>
                  </a:cubicBezTo>
                  <a:lnTo>
                    <a:pt x="10442" y="4084"/>
                  </a:lnTo>
                  <a:cubicBezTo>
                    <a:pt x="10442" y="4084"/>
                    <a:pt x="10442" y="4084"/>
                    <a:pt x="10442" y="4073"/>
                  </a:cubicBezTo>
                  <a:lnTo>
                    <a:pt x="10454" y="4073"/>
                  </a:lnTo>
                  <a:cubicBezTo>
                    <a:pt x="10466" y="4073"/>
                    <a:pt x="10466" y="4084"/>
                    <a:pt x="10466" y="4084"/>
                  </a:cubicBezTo>
                  <a:lnTo>
                    <a:pt x="10478" y="4096"/>
                  </a:lnTo>
                  <a:cubicBezTo>
                    <a:pt x="10478" y="4096"/>
                    <a:pt x="10478" y="4084"/>
                    <a:pt x="10478" y="4084"/>
                  </a:cubicBezTo>
                  <a:cubicBezTo>
                    <a:pt x="10478" y="4073"/>
                    <a:pt x="10466" y="4073"/>
                    <a:pt x="10466" y="4073"/>
                  </a:cubicBezTo>
                  <a:cubicBezTo>
                    <a:pt x="10466" y="4061"/>
                    <a:pt x="10466" y="4061"/>
                    <a:pt x="10466" y="4049"/>
                  </a:cubicBezTo>
                  <a:cubicBezTo>
                    <a:pt x="10466" y="4040"/>
                    <a:pt x="10466" y="4032"/>
                    <a:pt x="10470" y="4032"/>
                  </a:cubicBezTo>
                  <a:cubicBezTo>
                    <a:pt x="10472" y="4032"/>
                    <a:pt x="10475" y="4033"/>
                    <a:pt x="10478" y="4037"/>
                  </a:cubicBezTo>
                  <a:lnTo>
                    <a:pt x="10478" y="4049"/>
                  </a:lnTo>
                  <a:lnTo>
                    <a:pt x="10490" y="4073"/>
                  </a:lnTo>
                  <a:cubicBezTo>
                    <a:pt x="10490" y="4049"/>
                    <a:pt x="10466" y="3989"/>
                    <a:pt x="10466" y="3942"/>
                  </a:cubicBezTo>
                  <a:lnTo>
                    <a:pt x="10466" y="3942"/>
                  </a:lnTo>
                  <a:cubicBezTo>
                    <a:pt x="10478" y="3965"/>
                    <a:pt x="10490" y="4001"/>
                    <a:pt x="10502" y="4037"/>
                  </a:cubicBezTo>
                  <a:lnTo>
                    <a:pt x="10514" y="4025"/>
                  </a:lnTo>
                  <a:lnTo>
                    <a:pt x="10526" y="4061"/>
                  </a:lnTo>
                  <a:cubicBezTo>
                    <a:pt x="10526" y="4050"/>
                    <a:pt x="10517" y="4023"/>
                    <a:pt x="10522" y="4023"/>
                  </a:cubicBezTo>
                  <a:lnTo>
                    <a:pt x="10522" y="4023"/>
                  </a:lnTo>
                  <a:cubicBezTo>
                    <a:pt x="10523" y="4023"/>
                    <a:pt x="10524" y="4023"/>
                    <a:pt x="10526" y="4025"/>
                  </a:cubicBezTo>
                  <a:cubicBezTo>
                    <a:pt x="10538" y="4061"/>
                    <a:pt x="10550" y="4049"/>
                    <a:pt x="10562" y="4096"/>
                  </a:cubicBezTo>
                  <a:cubicBezTo>
                    <a:pt x="10563" y="4097"/>
                    <a:pt x="10563" y="4098"/>
                    <a:pt x="10564" y="4098"/>
                  </a:cubicBezTo>
                  <a:cubicBezTo>
                    <a:pt x="10566" y="4098"/>
                    <a:pt x="10564" y="4089"/>
                    <a:pt x="10562" y="4081"/>
                  </a:cubicBezTo>
                  <a:lnTo>
                    <a:pt x="10562" y="4081"/>
                  </a:lnTo>
                  <a:cubicBezTo>
                    <a:pt x="10562" y="4066"/>
                    <a:pt x="10561" y="4064"/>
                    <a:pt x="10560" y="4064"/>
                  </a:cubicBezTo>
                  <a:cubicBezTo>
                    <a:pt x="10559" y="4064"/>
                    <a:pt x="10558" y="4064"/>
                    <a:pt x="10556" y="4064"/>
                  </a:cubicBezTo>
                  <a:cubicBezTo>
                    <a:pt x="10555" y="4064"/>
                    <a:pt x="10553" y="4064"/>
                    <a:pt x="10550" y="4061"/>
                  </a:cubicBezTo>
                  <a:cubicBezTo>
                    <a:pt x="10526" y="4013"/>
                    <a:pt x="10550" y="4037"/>
                    <a:pt x="10550" y="4013"/>
                  </a:cubicBezTo>
                  <a:cubicBezTo>
                    <a:pt x="10538" y="3989"/>
                    <a:pt x="10538" y="3930"/>
                    <a:pt x="10514" y="3882"/>
                  </a:cubicBezTo>
                  <a:lnTo>
                    <a:pt x="10526" y="3882"/>
                  </a:lnTo>
                  <a:cubicBezTo>
                    <a:pt x="10520" y="3865"/>
                    <a:pt x="10517" y="3860"/>
                    <a:pt x="10514" y="3860"/>
                  </a:cubicBezTo>
                  <a:cubicBezTo>
                    <a:pt x="10508" y="3860"/>
                    <a:pt x="10508" y="3887"/>
                    <a:pt x="10503" y="3887"/>
                  </a:cubicBezTo>
                  <a:cubicBezTo>
                    <a:pt x="10500" y="3887"/>
                    <a:pt x="10496" y="3880"/>
                    <a:pt x="10490" y="3858"/>
                  </a:cubicBezTo>
                  <a:cubicBezTo>
                    <a:pt x="10485" y="3858"/>
                    <a:pt x="10482" y="3860"/>
                    <a:pt x="10479" y="3860"/>
                  </a:cubicBezTo>
                  <a:cubicBezTo>
                    <a:pt x="10474" y="3860"/>
                    <a:pt x="10469" y="3856"/>
                    <a:pt x="10454" y="3834"/>
                  </a:cubicBezTo>
                  <a:lnTo>
                    <a:pt x="10454" y="3834"/>
                  </a:lnTo>
                  <a:lnTo>
                    <a:pt x="10478" y="3906"/>
                  </a:lnTo>
                  <a:cubicBezTo>
                    <a:pt x="10466" y="3894"/>
                    <a:pt x="10454" y="3858"/>
                    <a:pt x="10454" y="3846"/>
                  </a:cubicBezTo>
                  <a:lnTo>
                    <a:pt x="10442" y="3846"/>
                  </a:lnTo>
                  <a:cubicBezTo>
                    <a:pt x="10442" y="3834"/>
                    <a:pt x="10431" y="3834"/>
                    <a:pt x="10442" y="3823"/>
                  </a:cubicBezTo>
                  <a:cubicBezTo>
                    <a:pt x="10432" y="3812"/>
                    <a:pt x="10427" y="3809"/>
                    <a:pt x="10424" y="3809"/>
                  </a:cubicBezTo>
                  <a:lnTo>
                    <a:pt x="10424" y="3809"/>
                  </a:lnTo>
                  <a:cubicBezTo>
                    <a:pt x="10421" y="3809"/>
                    <a:pt x="10424" y="3816"/>
                    <a:pt x="10431" y="3823"/>
                  </a:cubicBezTo>
                  <a:cubicBezTo>
                    <a:pt x="10431" y="3846"/>
                    <a:pt x="10431" y="3846"/>
                    <a:pt x="10419" y="3846"/>
                  </a:cubicBezTo>
                  <a:cubicBezTo>
                    <a:pt x="10419" y="3858"/>
                    <a:pt x="10442" y="3894"/>
                    <a:pt x="10442" y="3906"/>
                  </a:cubicBezTo>
                  <a:cubicBezTo>
                    <a:pt x="10419" y="3894"/>
                    <a:pt x="10419" y="3906"/>
                    <a:pt x="10383" y="3858"/>
                  </a:cubicBezTo>
                  <a:cubicBezTo>
                    <a:pt x="10383" y="3846"/>
                    <a:pt x="10371" y="3823"/>
                    <a:pt x="10371" y="3823"/>
                  </a:cubicBezTo>
                  <a:cubicBezTo>
                    <a:pt x="10369" y="3821"/>
                    <a:pt x="10368" y="3820"/>
                    <a:pt x="10367" y="3820"/>
                  </a:cubicBezTo>
                  <a:lnTo>
                    <a:pt x="10367" y="3820"/>
                  </a:lnTo>
                  <a:cubicBezTo>
                    <a:pt x="10362" y="3820"/>
                    <a:pt x="10373" y="3850"/>
                    <a:pt x="10383" y="3870"/>
                  </a:cubicBezTo>
                  <a:cubicBezTo>
                    <a:pt x="10383" y="3870"/>
                    <a:pt x="10383" y="3870"/>
                    <a:pt x="10371" y="3882"/>
                  </a:cubicBezTo>
                  <a:cubicBezTo>
                    <a:pt x="10371" y="3858"/>
                    <a:pt x="10359" y="3846"/>
                    <a:pt x="10359" y="3846"/>
                  </a:cubicBezTo>
                  <a:cubicBezTo>
                    <a:pt x="10359" y="3834"/>
                    <a:pt x="10347" y="3834"/>
                    <a:pt x="10347" y="3834"/>
                  </a:cubicBezTo>
                  <a:lnTo>
                    <a:pt x="10347" y="3834"/>
                  </a:lnTo>
                  <a:cubicBezTo>
                    <a:pt x="10359" y="3882"/>
                    <a:pt x="10347" y="3858"/>
                    <a:pt x="10347" y="3882"/>
                  </a:cubicBezTo>
                  <a:cubicBezTo>
                    <a:pt x="10353" y="3888"/>
                    <a:pt x="10356" y="3891"/>
                    <a:pt x="10358" y="3891"/>
                  </a:cubicBezTo>
                  <a:cubicBezTo>
                    <a:pt x="10359" y="3891"/>
                    <a:pt x="10359" y="3888"/>
                    <a:pt x="10359" y="3882"/>
                  </a:cubicBezTo>
                  <a:cubicBezTo>
                    <a:pt x="10368" y="3909"/>
                    <a:pt x="10370" y="3942"/>
                    <a:pt x="10366" y="3942"/>
                  </a:cubicBezTo>
                  <a:cubicBezTo>
                    <a:pt x="10364" y="3942"/>
                    <a:pt x="10362" y="3939"/>
                    <a:pt x="10359" y="3930"/>
                  </a:cubicBezTo>
                  <a:cubicBezTo>
                    <a:pt x="10359" y="3906"/>
                    <a:pt x="10335" y="3882"/>
                    <a:pt x="10347" y="3870"/>
                  </a:cubicBezTo>
                  <a:cubicBezTo>
                    <a:pt x="10339" y="3857"/>
                    <a:pt x="10335" y="3852"/>
                    <a:pt x="10334" y="3852"/>
                  </a:cubicBezTo>
                  <a:lnTo>
                    <a:pt x="10334" y="3852"/>
                  </a:lnTo>
                  <a:cubicBezTo>
                    <a:pt x="10330" y="3852"/>
                    <a:pt x="10348" y="3897"/>
                    <a:pt x="10341" y="3897"/>
                  </a:cubicBezTo>
                  <a:cubicBezTo>
                    <a:pt x="10339" y="3897"/>
                    <a:pt x="10338" y="3896"/>
                    <a:pt x="10335" y="3894"/>
                  </a:cubicBezTo>
                  <a:lnTo>
                    <a:pt x="10323" y="3870"/>
                  </a:lnTo>
                  <a:cubicBezTo>
                    <a:pt x="10312" y="3836"/>
                    <a:pt x="10322" y="3856"/>
                    <a:pt x="10313" y="3837"/>
                  </a:cubicBezTo>
                  <a:lnTo>
                    <a:pt x="10313" y="3837"/>
                  </a:lnTo>
                  <a:cubicBezTo>
                    <a:pt x="10318" y="3822"/>
                    <a:pt x="10335" y="3817"/>
                    <a:pt x="10335" y="3787"/>
                  </a:cubicBezTo>
                  <a:lnTo>
                    <a:pt x="10300" y="3775"/>
                  </a:lnTo>
                  <a:cubicBezTo>
                    <a:pt x="10288" y="3823"/>
                    <a:pt x="10228" y="3787"/>
                    <a:pt x="10240" y="3882"/>
                  </a:cubicBezTo>
                  <a:cubicBezTo>
                    <a:pt x="10240" y="3882"/>
                    <a:pt x="10240" y="3882"/>
                    <a:pt x="10240" y="3906"/>
                  </a:cubicBezTo>
                  <a:lnTo>
                    <a:pt x="10240" y="3918"/>
                  </a:lnTo>
                  <a:cubicBezTo>
                    <a:pt x="10228" y="3894"/>
                    <a:pt x="10216" y="3894"/>
                    <a:pt x="10192" y="3870"/>
                  </a:cubicBezTo>
                  <a:lnTo>
                    <a:pt x="10192" y="3870"/>
                  </a:lnTo>
                  <a:cubicBezTo>
                    <a:pt x="10204" y="3882"/>
                    <a:pt x="10204" y="3882"/>
                    <a:pt x="10216" y="3906"/>
                  </a:cubicBezTo>
                  <a:cubicBezTo>
                    <a:pt x="10225" y="3942"/>
                    <a:pt x="10234" y="3958"/>
                    <a:pt x="10233" y="3958"/>
                  </a:cubicBezTo>
                  <a:cubicBezTo>
                    <a:pt x="10232" y="3958"/>
                    <a:pt x="10231" y="3956"/>
                    <a:pt x="10228" y="3953"/>
                  </a:cubicBezTo>
                  <a:cubicBezTo>
                    <a:pt x="10221" y="3939"/>
                    <a:pt x="10218" y="3933"/>
                    <a:pt x="10214" y="3926"/>
                  </a:cubicBezTo>
                  <a:lnTo>
                    <a:pt x="10214" y="3926"/>
                  </a:lnTo>
                  <a:cubicBezTo>
                    <a:pt x="10216" y="3934"/>
                    <a:pt x="10216" y="3942"/>
                    <a:pt x="10216" y="3942"/>
                  </a:cubicBezTo>
                  <a:cubicBezTo>
                    <a:pt x="10204" y="3930"/>
                    <a:pt x="10192" y="3930"/>
                    <a:pt x="10181" y="3906"/>
                  </a:cubicBezTo>
                  <a:cubicBezTo>
                    <a:pt x="10181" y="3902"/>
                    <a:pt x="10182" y="3901"/>
                    <a:pt x="10184" y="3901"/>
                  </a:cubicBezTo>
                  <a:cubicBezTo>
                    <a:pt x="10187" y="3901"/>
                    <a:pt x="10192" y="3906"/>
                    <a:pt x="10192" y="3906"/>
                  </a:cubicBezTo>
                  <a:cubicBezTo>
                    <a:pt x="10192" y="3894"/>
                    <a:pt x="10181" y="3882"/>
                    <a:pt x="10169" y="3870"/>
                  </a:cubicBezTo>
                  <a:cubicBezTo>
                    <a:pt x="10157" y="3858"/>
                    <a:pt x="10157" y="3834"/>
                    <a:pt x="10157" y="3823"/>
                  </a:cubicBezTo>
                  <a:cubicBezTo>
                    <a:pt x="10145" y="3846"/>
                    <a:pt x="10157" y="3906"/>
                    <a:pt x="10157" y="3930"/>
                  </a:cubicBezTo>
                  <a:cubicBezTo>
                    <a:pt x="10149" y="3922"/>
                    <a:pt x="10135" y="3892"/>
                    <a:pt x="10131" y="3881"/>
                  </a:cubicBezTo>
                  <a:lnTo>
                    <a:pt x="10131" y="3881"/>
                  </a:lnTo>
                  <a:cubicBezTo>
                    <a:pt x="10132" y="3881"/>
                    <a:pt x="10132" y="3881"/>
                    <a:pt x="10133" y="3882"/>
                  </a:cubicBezTo>
                  <a:cubicBezTo>
                    <a:pt x="10131" y="3878"/>
                    <a:pt x="10130" y="3876"/>
                    <a:pt x="10130" y="3876"/>
                  </a:cubicBezTo>
                  <a:lnTo>
                    <a:pt x="10130" y="3876"/>
                  </a:lnTo>
                  <a:cubicBezTo>
                    <a:pt x="10129" y="3876"/>
                    <a:pt x="10130" y="3878"/>
                    <a:pt x="10131" y="3881"/>
                  </a:cubicBezTo>
                  <a:lnTo>
                    <a:pt x="10131" y="3881"/>
                  </a:lnTo>
                  <a:cubicBezTo>
                    <a:pt x="10131" y="3881"/>
                    <a:pt x="10131" y="3881"/>
                    <a:pt x="10131" y="3881"/>
                  </a:cubicBezTo>
                  <a:lnTo>
                    <a:pt x="10131" y="3881"/>
                  </a:lnTo>
                  <a:cubicBezTo>
                    <a:pt x="10125" y="3881"/>
                    <a:pt x="10129" y="3920"/>
                    <a:pt x="10131" y="3941"/>
                  </a:cubicBezTo>
                  <a:lnTo>
                    <a:pt x="10131" y="3941"/>
                  </a:lnTo>
                  <a:cubicBezTo>
                    <a:pt x="10085" y="3930"/>
                    <a:pt x="10061" y="3941"/>
                    <a:pt x="10002" y="3894"/>
                  </a:cubicBezTo>
                  <a:lnTo>
                    <a:pt x="10002" y="3894"/>
                  </a:lnTo>
                  <a:lnTo>
                    <a:pt x="10026" y="3965"/>
                  </a:lnTo>
                  <a:lnTo>
                    <a:pt x="10002" y="3930"/>
                  </a:lnTo>
                  <a:cubicBezTo>
                    <a:pt x="9993" y="3925"/>
                    <a:pt x="9985" y="3923"/>
                    <a:pt x="9978" y="3923"/>
                  </a:cubicBezTo>
                  <a:cubicBezTo>
                    <a:pt x="9949" y="3923"/>
                    <a:pt x="9938" y="3958"/>
                    <a:pt x="9919" y="3977"/>
                  </a:cubicBezTo>
                  <a:cubicBezTo>
                    <a:pt x="9917" y="3979"/>
                    <a:pt x="9916" y="3979"/>
                    <a:pt x="9915" y="3979"/>
                  </a:cubicBezTo>
                  <a:cubicBezTo>
                    <a:pt x="9904" y="3979"/>
                    <a:pt x="9893" y="3940"/>
                    <a:pt x="9883" y="3930"/>
                  </a:cubicBezTo>
                  <a:cubicBezTo>
                    <a:pt x="9859" y="3930"/>
                    <a:pt x="9883" y="4001"/>
                    <a:pt x="9871" y="4025"/>
                  </a:cubicBezTo>
                  <a:cubicBezTo>
                    <a:pt x="9859" y="4001"/>
                    <a:pt x="9847" y="3953"/>
                    <a:pt x="9835" y="3953"/>
                  </a:cubicBezTo>
                  <a:lnTo>
                    <a:pt x="9835" y="3953"/>
                  </a:lnTo>
                  <a:cubicBezTo>
                    <a:pt x="9835" y="3973"/>
                    <a:pt x="9843" y="3992"/>
                    <a:pt x="9840" y="3992"/>
                  </a:cubicBezTo>
                  <a:cubicBezTo>
                    <a:pt x="9839" y="3992"/>
                    <a:pt x="9837" y="3991"/>
                    <a:pt x="9835" y="3989"/>
                  </a:cubicBezTo>
                  <a:lnTo>
                    <a:pt x="9835" y="3977"/>
                  </a:lnTo>
                  <a:cubicBezTo>
                    <a:pt x="9831" y="3968"/>
                    <a:pt x="9828" y="3966"/>
                    <a:pt x="9826" y="3966"/>
                  </a:cubicBezTo>
                  <a:cubicBezTo>
                    <a:pt x="9823" y="3966"/>
                    <a:pt x="9821" y="3969"/>
                    <a:pt x="9818" y="3969"/>
                  </a:cubicBezTo>
                  <a:cubicBezTo>
                    <a:pt x="9816" y="3969"/>
                    <a:pt x="9814" y="3968"/>
                    <a:pt x="9811" y="3965"/>
                  </a:cubicBezTo>
                  <a:cubicBezTo>
                    <a:pt x="9788" y="3977"/>
                    <a:pt x="9788" y="4025"/>
                    <a:pt x="9811" y="4096"/>
                  </a:cubicBezTo>
                  <a:cubicBezTo>
                    <a:pt x="9788" y="4096"/>
                    <a:pt x="9776" y="4037"/>
                    <a:pt x="9776" y="4025"/>
                  </a:cubicBezTo>
                  <a:lnTo>
                    <a:pt x="9776" y="4025"/>
                  </a:lnTo>
                  <a:cubicBezTo>
                    <a:pt x="9778" y="4027"/>
                    <a:pt x="9779" y="4028"/>
                    <a:pt x="9780" y="4028"/>
                  </a:cubicBezTo>
                  <a:cubicBezTo>
                    <a:pt x="9783" y="4028"/>
                    <a:pt x="9774" y="4009"/>
                    <a:pt x="9764" y="3989"/>
                  </a:cubicBezTo>
                  <a:cubicBezTo>
                    <a:pt x="9764" y="4001"/>
                    <a:pt x="9764" y="4010"/>
                    <a:pt x="9761" y="4010"/>
                  </a:cubicBezTo>
                  <a:cubicBezTo>
                    <a:pt x="9758" y="4010"/>
                    <a:pt x="9752" y="4001"/>
                    <a:pt x="9740" y="3977"/>
                  </a:cubicBezTo>
                  <a:cubicBezTo>
                    <a:pt x="9740" y="3988"/>
                    <a:pt x="9730" y="3989"/>
                    <a:pt x="9737" y="4015"/>
                  </a:cubicBezTo>
                  <a:lnTo>
                    <a:pt x="9737" y="4015"/>
                  </a:lnTo>
                  <a:cubicBezTo>
                    <a:pt x="9737" y="4015"/>
                    <a:pt x="9737" y="4015"/>
                    <a:pt x="9737" y="4015"/>
                  </a:cubicBezTo>
                  <a:lnTo>
                    <a:pt x="9737" y="4015"/>
                  </a:lnTo>
                  <a:cubicBezTo>
                    <a:pt x="9740" y="4015"/>
                    <a:pt x="9752" y="4032"/>
                    <a:pt x="9752" y="4049"/>
                  </a:cubicBezTo>
                  <a:cubicBezTo>
                    <a:pt x="9748" y="4045"/>
                    <a:pt x="9744" y="4045"/>
                    <a:pt x="9740" y="4045"/>
                  </a:cubicBezTo>
                  <a:lnTo>
                    <a:pt x="9740" y="4045"/>
                  </a:lnTo>
                  <a:cubicBezTo>
                    <a:pt x="9731" y="4045"/>
                    <a:pt x="9720" y="4045"/>
                    <a:pt x="9704" y="4013"/>
                  </a:cubicBezTo>
                  <a:cubicBezTo>
                    <a:pt x="9669" y="4037"/>
                    <a:pt x="9621" y="4049"/>
                    <a:pt x="9573" y="4073"/>
                  </a:cubicBezTo>
                  <a:cubicBezTo>
                    <a:pt x="9585" y="4096"/>
                    <a:pt x="9585" y="4084"/>
                    <a:pt x="9597" y="4096"/>
                  </a:cubicBezTo>
                  <a:cubicBezTo>
                    <a:pt x="9597" y="4107"/>
                    <a:pt x="9595" y="4111"/>
                    <a:pt x="9592" y="4111"/>
                  </a:cubicBezTo>
                  <a:cubicBezTo>
                    <a:pt x="9589" y="4111"/>
                    <a:pt x="9584" y="4106"/>
                    <a:pt x="9583" y="4106"/>
                  </a:cubicBezTo>
                  <a:lnTo>
                    <a:pt x="9583" y="4106"/>
                  </a:lnTo>
                  <a:cubicBezTo>
                    <a:pt x="9581" y="4106"/>
                    <a:pt x="9581" y="4109"/>
                    <a:pt x="9585" y="4120"/>
                  </a:cubicBezTo>
                  <a:lnTo>
                    <a:pt x="9573" y="4084"/>
                  </a:lnTo>
                  <a:cubicBezTo>
                    <a:pt x="9561" y="4096"/>
                    <a:pt x="9573" y="4144"/>
                    <a:pt x="9573" y="4180"/>
                  </a:cubicBezTo>
                  <a:cubicBezTo>
                    <a:pt x="9561" y="4144"/>
                    <a:pt x="9549" y="4156"/>
                    <a:pt x="9549" y="4132"/>
                  </a:cubicBezTo>
                  <a:cubicBezTo>
                    <a:pt x="9549" y="4133"/>
                    <a:pt x="9549" y="4133"/>
                    <a:pt x="9549" y="4133"/>
                  </a:cubicBezTo>
                  <a:cubicBezTo>
                    <a:pt x="9543" y="4133"/>
                    <a:pt x="9479" y="4034"/>
                    <a:pt x="9477" y="4034"/>
                  </a:cubicBezTo>
                  <a:lnTo>
                    <a:pt x="9477" y="4034"/>
                  </a:lnTo>
                  <a:cubicBezTo>
                    <a:pt x="9477" y="4034"/>
                    <a:pt x="9477" y="4035"/>
                    <a:pt x="9478" y="4037"/>
                  </a:cubicBezTo>
                  <a:lnTo>
                    <a:pt x="9549" y="4168"/>
                  </a:lnTo>
                  <a:cubicBezTo>
                    <a:pt x="9555" y="4174"/>
                    <a:pt x="9555" y="4174"/>
                    <a:pt x="9554" y="4174"/>
                  </a:cubicBezTo>
                  <a:cubicBezTo>
                    <a:pt x="9552" y="4174"/>
                    <a:pt x="9549" y="4174"/>
                    <a:pt x="9549" y="4180"/>
                  </a:cubicBezTo>
                  <a:cubicBezTo>
                    <a:pt x="9538" y="4156"/>
                    <a:pt x="9514" y="4132"/>
                    <a:pt x="9502" y="4132"/>
                  </a:cubicBezTo>
                  <a:cubicBezTo>
                    <a:pt x="9490" y="4108"/>
                    <a:pt x="9502" y="4108"/>
                    <a:pt x="9502" y="4108"/>
                  </a:cubicBezTo>
                  <a:cubicBezTo>
                    <a:pt x="9478" y="4049"/>
                    <a:pt x="9466" y="4073"/>
                    <a:pt x="9454" y="4025"/>
                  </a:cubicBezTo>
                  <a:lnTo>
                    <a:pt x="9454" y="4025"/>
                  </a:lnTo>
                  <a:cubicBezTo>
                    <a:pt x="9442" y="4037"/>
                    <a:pt x="9466" y="4049"/>
                    <a:pt x="9478" y="4073"/>
                  </a:cubicBezTo>
                  <a:lnTo>
                    <a:pt x="9454" y="4073"/>
                  </a:lnTo>
                  <a:lnTo>
                    <a:pt x="9478" y="4084"/>
                  </a:lnTo>
                  <a:cubicBezTo>
                    <a:pt x="9478" y="4094"/>
                    <a:pt x="9486" y="4127"/>
                    <a:pt x="9476" y="4127"/>
                  </a:cubicBezTo>
                  <a:cubicBezTo>
                    <a:pt x="9474" y="4127"/>
                    <a:pt x="9471" y="4125"/>
                    <a:pt x="9466" y="4120"/>
                  </a:cubicBezTo>
                  <a:lnTo>
                    <a:pt x="9466" y="4120"/>
                  </a:lnTo>
                  <a:lnTo>
                    <a:pt x="9490" y="4180"/>
                  </a:lnTo>
                  <a:cubicBezTo>
                    <a:pt x="9482" y="4163"/>
                    <a:pt x="9478" y="4158"/>
                    <a:pt x="9476" y="4158"/>
                  </a:cubicBezTo>
                  <a:cubicBezTo>
                    <a:pt x="9472" y="4158"/>
                    <a:pt x="9473" y="4170"/>
                    <a:pt x="9469" y="4170"/>
                  </a:cubicBezTo>
                  <a:cubicBezTo>
                    <a:pt x="9469" y="4170"/>
                    <a:pt x="9468" y="4169"/>
                    <a:pt x="9466" y="4168"/>
                  </a:cubicBezTo>
                  <a:lnTo>
                    <a:pt x="9454" y="4144"/>
                  </a:lnTo>
                  <a:cubicBezTo>
                    <a:pt x="9442" y="4144"/>
                    <a:pt x="9442" y="4132"/>
                    <a:pt x="9430" y="4120"/>
                  </a:cubicBezTo>
                  <a:cubicBezTo>
                    <a:pt x="9423" y="4109"/>
                    <a:pt x="9421" y="4106"/>
                    <a:pt x="9422" y="4106"/>
                  </a:cubicBezTo>
                  <a:lnTo>
                    <a:pt x="9422" y="4106"/>
                  </a:lnTo>
                  <a:cubicBezTo>
                    <a:pt x="9423" y="4106"/>
                    <a:pt x="9426" y="4111"/>
                    <a:pt x="9427" y="4111"/>
                  </a:cubicBezTo>
                  <a:cubicBezTo>
                    <a:pt x="9428" y="4111"/>
                    <a:pt x="9426" y="4107"/>
                    <a:pt x="9419" y="4096"/>
                  </a:cubicBezTo>
                  <a:lnTo>
                    <a:pt x="9407" y="4084"/>
                  </a:lnTo>
                  <a:lnTo>
                    <a:pt x="9407" y="4084"/>
                  </a:lnTo>
                  <a:cubicBezTo>
                    <a:pt x="9419" y="4108"/>
                    <a:pt x="9419" y="4132"/>
                    <a:pt x="9442" y="4144"/>
                  </a:cubicBezTo>
                  <a:cubicBezTo>
                    <a:pt x="9454" y="4192"/>
                    <a:pt x="9466" y="4227"/>
                    <a:pt x="9454" y="4239"/>
                  </a:cubicBezTo>
                  <a:cubicBezTo>
                    <a:pt x="9419" y="4204"/>
                    <a:pt x="9442" y="4192"/>
                    <a:pt x="9419" y="4156"/>
                  </a:cubicBezTo>
                  <a:cubicBezTo>
                    <a:pt x="9417" y="4155"/>
                    <a:pt x="9416" y="4155"/>
                    <a:pt x="9414" y="4155"/>
                  </a:cubicBezTo>
                  <a:cubicBezTo>
                    <a:pt x="9389" y="4155"/>
                    <a:pt x="9453" y="4275"/>
                    <a:pt x="9430" y="4275"/>
                  </a:cubicBezTo>
                  <a:cubicBezTo>
                    <a:pt x="9429" y="4273"/>
                    <a:pt x="9428" y="4273"/>
                    <a:pt x="9427" y="4273"/>
                  </a:cubicBezTo>
                  <a:lnTo>
                    <a:pt x="9427" y="4273"/>
                  </a:lnTo>
                  <a:cubicBezTo>
                    <a:pt x="9421" y="4273"/>
                    <a:pt x="9429" y="4300"/>
                    <a:pt x="9419" y="4311"/>
                  </a:cubicBezTo>
                  <a:cubicBezTo>
                    <a:pt x="9407" y="4287"/>
                    <a:pt x="9395" y="4287"/>
                    <a:pt x="9383" y="4263"/>
                  </a:cubicBezTo>
                  <a:lnTo>
                    <a:pt x="9371" y="4239"/>
                  </a:lnTo>
                  <a:cubicBezTo>
                    <a:pt x="9371" y="4239"/>
                    <a:pt x="9362" y="4239"/>
                    <a:pt x="9353" y="4225"/>
                  </a:cubicBezTo>
                  <a:lnTo>
                    <a:pt x="9353" y="4225"/>
                  </a:lnTo>
                  <a:cubicBezTo>
                    <a:pt x="9367" y="4253"/>
                    <a:pt x="9347" y="4265"/>
                    <a:pt x="9347" y="4287"/>
                  </a:cubicBezTo>
                  <a:lnTo>
                    <a:pt x="9371" y="4311"/>
                  </a:lnTo>
                  <a:cubicBezTo>
                    <a:pt x="9371" y="4330"/>
                    <a:pt x="9371" y="4350"/>
                    <a:pt x="9364" y="4350"/>
                  </a:cubicBezTo>
                  <a:cubicBezTo>
                    <a:pt x="9363" y="4350"/>
                    <a:pt x="9361" y="4349"/>
                    <a:pt x="9359" y="4346"/>
                  </a:cubicBezTo>
                  <a:lnTo>
                    <a:pt x="9359" y="4346"/>
                  </a:lnTo>
                  <a:cubicBezTo>
                    <a:pt x="9347" y="4370"/>
                    <a:pt x="9371" y="4394"/>
                    <a:pt x="9383" y="4430"/>
                  </a:cubicBezTo>
                  <a:cubicBezTo>
                    <a:pt x="9359" y="4406"/>
                    <a:pt x="9335" y="4370"/>
                    <a:pt x="9323" y="4334"/>
                  </a:cubicBezTo>
                  <a:lnTo>
                    <a:pt x="9323" y="4334"/>
                  </a:lnTo>
                  <a:cubicBezTo>
                    <a:pt x="9329" y="4346"/>
                    <a:pt x="9332" y="4349"/>
                    <a:pt x="9335" y="4349"/>
                  </a:cubicBezTo>
                  <a:cubicBezTo>
                    <a:pt x="9338" y="4349"/>
                    <a:pt x="9341" y="4346"/>
                    <a:pt x="9347" y="4346"/>
                  </a:cubicBezTo>
                  <a:cubicBezTo>
                    <a:pt x="9347" y="4313"/>
                    <a:pt x="9327" y="4250"/>
                    <a:pt x="9342" y="4250"/>
                  </a:cubicBezTo>
                  <a:cubicBezTo>
                    <a:pt x="9344" y="4250"/>
                    <a:pt x="9345" y="4250"/>
                    <a:pt x="9347" y="4251"/>
                  </a:cubicBezTo>
                  <a:cubicBezTo>
                    <a:pt x="9332" y="4225"/>
                    <a:pt x="9325" y="4216"/>
                    <a:pt x="9322" y="4216"/>
                  </a:cubicBezTo>
                  <a:lnTo>
                    <a:pt x="9322" y="4216"/>
                  </a:lnTo>
                  <a:cubicBezTo>
                    <a:pt x="9317" y="4216"/>
                    <a:pt x="9324" y="4243"/>
                    <a:pt x="9317" y="4243"/>
                  </a:cubicBezTo>
                  <a:cubicBezTo>
                    <a:pt x="9316" y="4243"/>
                    <a:pt x="9314" y="4242"/>
                    <a:pt x="9311" y="4239"/>
                  </a:cubicBezTo>
                  <a:cubicBezTo>
                    <a:pt x="9311" y="4227"/>
                    <a:pt x="9311" y="4227"/>
                    <a:pt x="9311" y="4227"/>
                  </a:cubicBezTo>
                  <a:cubicBezTo>
                    <a:pt x="9311" y="4215"/>
                    <a:pt x="9311" y="4204"/>
                    <a:pt x="9288" y="4156"/>
                  </a:cubicBezTo>
                  <a:lnTo>
                    <a:pt x="9288" y="4156"/>
                  </a:lnTo>
                  <a:cubicBezTo>
                    <a:pt x="9288" y="4166"/>
                    <a:pt x="9314" y="4220"/>
                    <a:pt x="9306" y="4220"/>
                  </a:cubicBezTo>
                  <a:cubicBezTo>
                    <a:pt x="9305" y="4220"/>
                    <a:pt x="9303" y="4219"/>
                    <a:pt x="9299" y="4215"/>
                  </a:cubicBezTo>
                  <a:cubicBezTo>
                    <a:pt x="9299" y="4219"/>
                    <a:pt x="9298" y="4221"/>
                    <a:pt x="9297" y="4221"/>
                  </a:cubicBezTo>
                  <a:cubicBezTo>
                    <a:pt x="9288" y="4221"/>
                    <a:pt x="9262" y="4180"/>
                    <a:pt x="9252" y="4180"/>
                  </a:cubicBezTo>
                  <a:lnTo>
                    <a:pt x="9252" y="4180"/>
                  </a:lnTo>
                  <a:cubicBezTo>
                    <a:pt x="9264" y="4215"/>
                    <a:pt x="9299" y="4275"/>
                    <a:pt x="9276" y="4275"/>
                  </a:cubicBezTo>
                  <a:lnTo>
                    <a:pt x="9264" y="4227"/>
                  </a:lnTo>
                  <a:lnTo>
                    <a:pt x="9264" y="4227"/>
                  </a:lnTo>
                  <a:cubicBezTo>
                    <a:pt x="9240" y="4227"/>
                    <a:pt x="9288" y="4287"/>
                    <a:pt x="9276" y="4299"/>
                  </a:cubicBezTo>
                  <a:cubicBezTo>
                    <a:pt x="9276" y="4299"/>
                    <a:pt x="9285" y="4336"/>
                    <a:pt x="9295" y="4336"/>
                  </a:cubicBezTo>
                  <a:cubicBezTo>
                    <a:pt x="9297" y="4336"/>
                    <a:pt x="9298" y="4336"/>
                    <a:pt x="9299" y="4334"/>
                  </a:cubicBezTo>
                  <a:lnTo>
                    <a:pt x="9299" y="4334"/>
                  </a:lnTo>
                  <a:cubicBezTo>
                    <a:pt x="9311" y="4358"/>
                    <a:pt x="9299" y="4370"/>
                    <a:pt x="9288" y="4370"/>
                  </a:cubicBezTo>
                  <a:cubicBezTo>
                    <a:pt x="9288" y="4370"/>
                    <a:pt x="9299" y="4382"/>
                    <a:pt x="9299" y="4394"/>
                  </a:cubicBezTo>
                  <a:cubicBezTo>
                    <a:pt x="9306" y="4398"/>
                    <a:pt x="9310" y="4400"/>
                    <a:pt x="9312" y="4400"/>
                  </a:cubicBezTo>
                  <a:cubicBezTo>
                    <a:pt x="9321" y="4400"/>
                    <a:pt x="9314" y="4382"/>
                    <a:pt x="9320" y="4382"/>
                  </a:cubicBezTo>
                  <a:lnTo>
                    <a:pt x="9320" y="4382"/>
                  </a:lnTo>
                  <a:cubicBezTo>
                    <a:pt x="9322" y="4382"/>
                    <a:pt x="9326" y="4385"/>
                    <a:pt x="9335" y="4394"/>
                  </a:cubicBezTo>
                  <a:lnTo>
                    <a:pt x="9311" y="4346"/>
                  </a:lnTo>
                  <a:lnTo>
                    <a:pt x="9311" y="4346"/>
                  </a:lnTo>
                  <a:cubicBezTo>
                    <a:pt x="9323" y="4358"/>
                    <a:pt x="9347" y="4394"/>
                    <a:pt x="9359" y="4418"/>
                  </a:cubicBezTo>
                  <a:cubicBezTo>
                    <a:pt x="9373" y="4435"/>
                    <a:pt x="9377" y="4441"/>
                    <a:pt x="9376" y="4441"/>
                  </a:cubicBezTo>
                  <a:cubicBezTo>
                    <a:pt x="9375" y="4441"/>
                    <a:pt x="9365" y="4431"/>
                    <a:pt x="9361" y="4431"/>
                  </a:cubicBezTo>
                  <a:lnTo>
                    <a:pt x="9361" y="4431"/>
                  </a:lnTo>
                  <a:cubicBezTo>
                    <a:pt x="9359" y="4431"/>
                    <a:pt x="9360" y="4436"/>
                    <a:pt x="9371" y="4454"/>
                  </a:cubicBezTo>
                  <a:lnTo>
                    <a:pt x="9371" y="4442"/>
                  </a:lnTo>
                  <a:cubicBezTo>
                    <a:pt x="9407" y="4489"/>
                    <a:pt x="9383" y="4489"/>
                    <a:pt x="9371" y="4489"/>
                  </a:cubicBezTo>
                  <a:cubicBezTo>
                    <a:pt x="9359" y="4477"/>
                    <a:pt x="9347" y="4477"/>
                    <a:pt x="9323" y="4442"/>
                  </a:cubicBezTo>
                  <a:lnTo>
                    <a:pt x="9323" y="4418"/>
                  </a:lnTo>
                  <a:cubicBezTo>
                    <a:pt x="9319" y="4413"/>
                    <a:pt x="9316" y="4411"/>
                    <a:pt x="9314" y="4411"/>
                  </a:cubicBezTo>
                  <a:lnTo>
                    <a:pt x="9314" y="4411"/>
                  </a:lnTo>
                  <a:cubicBezTo>
                    <a:pt x="9307" y="4411"/>
                    <a:pt x="9321" y="4444"/>
                    <a:pt x="9311" y="4454"/>
                  </a:cubicBezTo>
                  <a:cubicBezTo>
                    <a:pt x="9311" y="4442"/>
                    <a:pt x="9311" y="4442"/>
                    <a:pt x="9311" y="4442"/>
                  </a:cubicBezTo>
                  <a:lnTo>
                    <a:pt x="9299" y="4442"/>
                  </a:lnTo>
                  <a:cubicBezTo>
                    <a:pt x="9299" y="4442"/>
                    <a:pt x="9299" y="4457"/>
                    <a:pt x="9293" y="4457"/>
                  </a:cubicBezTo>
                  <a:cubicBezTo>
                    <a:pt x="9292" y="4457"/>
                    <a:pt x="9290" y="4456"/>
                    <a:pt x="9288" y="4454"/>
                  </a:cubicBezTo>
                  <a:lnTo>
                    <a:pt x="9288" y="4454"/>
                  </a:lnTo>
                  <a:lnTo>
                    <a:pt x="9299" y="4477"/>
                  </a:lnTo>
                  <a:lnTo>
                    <a:pt x="9299" y="4465"/>
                  </a:lnTo>
                  <a:cubicBezTo>
                    <a:pt x="9299" y="4465"/>
                    <a:pt x="9323" y="4477"/>
                    <a:pt x="9323" y="4501"/>
                  </a:cubicBezTo>
                  <a:cubicBezTo>
                    <a:pt x="9323" y="4506"/>
                    <a:pt x="9322" y="4508"/>
                    <a:pt x="9320" y="4508"/>
                  </a:cubicBezTo>
                  <a:cubicBezTo>
                    <a:pt x="9310" y="4508"/>
                    <a:pt x="9285" y="4473"/>
                    <a:pt x="9276" y="4454"/>
                  </a:cubicBezTo>
                  <a:cubicBezTo>
                    <a:pt x="9265" y="4433"/>
                    <a:pt x="9266" y="4428"/>
                    <a:pt x="9270" y="4428"/>
                  </a:cubicBezTo>
                  <a:cubicBezTo>
                    <a:pt x="9274" y="4428"/>
                    <a:pt x="9282" y="4432"/>
                    <a:pt x="9285" y="4432"/>
                  </a:cubicBezTo>
                  <a:cubicBezTo>
                    <a:pt x="9287" y="4432"/>
                    <a:pt x="9288" y="4432"/>
                    <a:pt x="9288" y="4430"/>
                  </a:cubicBezTo>
                  <a:cubicBezTo>
                    <a:pt x="9274" y="4412"/>
                    <a:pt x="9268" y="4408"/>
                    <a:pt x="9263" y="4408"/>
                  </a:cubicBezTo>
                  <a:cubicBezTo>
                    <a:pt x="9258" y="4408"/>
                    <a:pt x="9256" y="4413"/>
                    <a:pt x="9252" y="4413"/>
                  </a:cubicBezTo>
                  <a:cubicBezTo>
                    <a:pt x="9249" y="4413"/>
                    <a:pt x="9245" y="4411"/>
                    <a:pt x="9240" y="4406"/>
                  </a:cubicBezTo>
                  <a:cubicBezTo>
                    <a:pt x="9216" y="4358"/>
                    <a:pt x="9252" y="4394"/>
                    <a:pt x="9228" y="4358"/>
                  </a:cubicBezTo>
                  <a:cubicBezTo>
                    <a:pt x="9226" y="4357"/>
                    <a:pt x="9225" y="4356"/>
                    <a:pt x="9224" y="4356"/>
                  </a:cubicBezTo>
                  <a:lnTo>
                    <a:pt x="9224" y="4356"/>
                  </a:lnTo>
                  <a:cubicBezTo>
                    <a:pt x="9219" y="4356"/>
                    <a:pt x="9226" y="4382"/>
                    <a:pt x="9216" y="4382"/>
                  </a:cubicBezTo>
                  <a:cubicBezTo>
                    <a:pt x="9204" y="4358"/>
                    <a:pt x="9216" y="4346"/>
                    <a:pt x="9192" y="4323"/>
                  </a:cubicBezTo>
                  <a:lnTo>
                    <a:pt x="9180" y="4311"/>
                  </a:lnTo>
                  <a:cubicBezTo>
                    <a:pt x="9192" y="4299"/>
                    <a:pt x="9145" y="4251"/>
                    <a:pt x="9145" y="4227"/>
                  </a:cubicBezTo>
                  <a:cubicBezTo>
                    <a:pt x="9144" y="4226"/>
                    <a:pt x="9143" y="4226"/>
                    <a:pt x="9142" y="4226"/>
                  </a:cubicBezTo>
                  <a:lnTo>
                    <a:pt x="9142" y="4226"/>
                  </a:lnTo>
                  <a:cubicBezTo>
                    <a:pt x="9138" y="4226"/>
                    <a:pt x="9149" y="4257"/>
                    <a:pt x="9141" y="4257"/>
                  </a:cubicBezTo>
                  <a:cubicBezTo>
                    <a:pt x="9139" y="4257"/>
                    <a:pt x="9137" y="4255"/>
                    <a:pt x="9133" y="4251"/>
                  </a:cubicBezTo>
                  <a:lnTo>
                    <a:pt x="9133" y="4251"/>
                  </a:lnTo>
                  <a:cubicBezTo>
                    <a:pt x="9145" y="4275"/>
                    <a:pt x="9180" y="4299"/>
                    <a:pt x="9180" y="4323"/>
                  </a:cubicBezTo>
                  <a:lnTo>
                    <a:pt x="9168" y="4323"/>
                  </a:lnTo>
                  <a:cubicBezTo>
                    <a:pt x="9145" y="4299"/>
                    <a:pt x="9145" y="4263"/>
                    <a:pt x="9121" y="4251"/>
                  </a:cubicBezTo>
                  <a:lnTo>
                    <a:pt x="9121" y="4263"/>
                  </a:lnTo>
                  <a:cubicBezTo>
                    <a:pt x="9133" y="4287"/>
                    <a:pt x="9145" y="4287"/>
                    <a:pt x="9157" y="4311"/>
                  </a:cubicBezTo>
                  <a:cubicBezTo>
                    <a:pt x="9155" y="4310"/>
                    <a:pt x="9153" y="4309"/>
                    <a:pt x="9152" y="4309"/>
                  </a:cubicBezTo>
                  <a:lnTo>
                    <a:pt x="9152" y="4309"/>
                  </a:lnTo>
                  <a:cubicBezTo>
                    <a:pt x="9140" y="4309"/>
                    <a:pt x="9180" y="4372"/>
                    <a:pt x="9180" y="4394"/>
                  </a:cubicBezTo>
                  <a:cubicBezTo>
                    <a:pt x="9180" y="4394"/>
                    <a:pt x="9168" y="4394"/>
                    <a:pt x="9157" y="4382"/>
                  </a:cubicBezTo>
                  <a:lnTo>
                    <a:pt x="9157" y="4382"/>
                  </a:lnTo>
                  <a:cubicBezTo>
                    <a:pt x="9168" y="4430"/>
                    <a:pt x="9157" y="4442"/>
                    <a:pt x="9168" y="4489"/>
                  </a:cubicBezTo>
                  <a:cubicBezTo>
                    <a:pt x="9157" y="4454"/>
                    <a:pt x="9145" y="4442"/>
                    <a:pt x="9121" y="4418"/>
                  </a:cubicBezTo>
                  <a:cubicBezTo>
                    <a:pt x="9133" y="4406"/>
                    <a:pt x="9097" y="4358"/>
                    <a:pt x="9085" y="4334"/>
                  </a:cubicBezTo>
                  <a:lnTo>
                    <a:pt x="9085" y="4334"/>
                  </a:lnTo>
                  <a:cubicBezTo>
                    <a:pt x="9073" y="4346"/>
                    <a:pt x="9109" y="4394"/>
                    <a:pt x="9121" y="4406"/>
                  </a:cubicBezTo>
                  <a:cubicBezTo>
                    <a:pt x="9118" y="4405"/>
                    <a:pt x="9116" y="4404"/>
                    <a:pt x="9115" y="4404"/>
                  </a:cubicBezTo>
                  <a:cubicBezTo>
                    <a:pt x="9107" y="4404"/>
                    <a:pt x="9119" y="4425"/>
                    <a:pt x="9111" y="4425"/>
                  </a:cubicBezTo>
                  <a:cubicBezTo>
                    <a:pt x="9109" y="4425"/>
                    <a:pt x="9104" y="4423"/>
                    <a:pt x="9097" y="4418"/>
                  </a:cubicBezTo>
                  <a:cubicBezTo>
                    <a:pt x="9085" y="4406"/>
                    <a:pt x="9073" y="4370"/>
                    <a:pt x="9061" y="4346"/>
                  </a:cubicBezTo>
                  <a:lnTo>
                    <a:pt x="9061" y="4346"/>
                  </a:lnTo>
                  <a:cubicBezTo>
                    <a:pt x="9055" y="4353"/>
                    <a:pt x="9065" y="4368"/>
                    <a:pt x="9073" y="4382"/>
                  </a:cubicBezTo>
                  <a:lnTo>
                    <a:pt x="9073" y="4382"/>
                  </a:lnTo>
                  <a:cubicBezTo>
                    <a:pt x="9061" y="4383"/>
                    <a:pt x="9062" y="4406"/>
                    <a:pt x="9073" y="4430"/>
                  </a:cubicBezTo>
                  <a:cubicBezTo>
                    <a:pt x="9061" y="4410"/>
                    <a:pt x="9056" y="4405"/>
                    <a:pt x="9053" y="4405"/>
                  </a:cubicBezTo>
                  <a:cubicBezTo>
                    <a:pt x="9049" y="4405"/>
                    <a:pt x="9049" y="4412"/>
                    <a:pt x="9044" y="4412"/>
                  </a:cubicBezTo>
                  <a:cubicBezTo>
                    <a:pt x="9041" y="4412"/>
                    <a:pt x="9036" y="4408"/>
                    <a:pt x="9026" y="4394"/>
                  </a:cubicBezTo>
                  <a:lnTo>
                    <a:pt x="9026" y="4394"/>
                  </a:lnTo>
                  <a:cubicBezTo>
                    <a:pt x="9026" y="4418"/>
                    <a:pt x="9049" y="4418"/>
                    <a:pt x="9061" y="4442"/>
                  </a:cubicBezTo>
                  <a:cubicBezTo>
                    <a:pt x="9067" y="4454"/>
                    <a:pt x="9064" y="4457"/>
                    <a:pt x="9058" y="4457"/>
                  </a:cubicBezTo>
                  <a:cubicBezTo>
                    <a:pt x="9052" y="4457"/>
                    <a:pt x="9043" y="4454"/>
                    <a:pt x="9038" y="4454"/>
                  </a:cubicBezTo>
                  <a:cubicBezTo>
                    <a:pt x="9038" y="4442"/>
                    <a:pt x="9038" y="4430"/>
                    <a:pt x="9038" y="4430"/>
                  </a:cubicBezTo>
                  <a:lnTo>
                    <a:pt x="9014" y="4394"/>
                  </a:lnTo>
                  <a:cubicBezTo>
                    <a:pt x="9012" y="4393"/>
                    <a:pt x="9010" y="4393"/>
                    <a:pt x="9009" y="4393"/>
                  </a:cubicBezTo>
                  <a:cubicBezTo>
                    <a:pt x="8989" y="4393"/>
                    <a:pt x="9045" y="4469"/>
                    <a:pt x="9033" y="4469"/>
                  </a:cubicBezTo>
                  <a:cubicBezTo>
                    <a:pt x="9032" y="4469"/>
                    <a:pt x="9029" y="4468"/>
                    <a:pt x="9026" y="4465"/>
                  </a:cubicBezTo>
                  <a:cubicBezTo>
                    <a:pt x="9014" y="4442"/>
                    <a:pt x="9002" y="4442"/>
                    <a:pt x="8990" y="4406"/>
                  </a:cubicBezTo>
                  <a:lnTo>
                    <a:pt x="8990" y="4406"/>
                  </a:lnTo>
                  <a:cubicBezTo>
                    <a:pt x="8990" y="4418"/>
                    <a:pt x="8978" y="4418"/>
                    <a:pt x="9002" y="4442"/>
                  </a:cubicBezTo>
                  <a:cubicBezTo>
                    <a:pt x="8990" y="4442"/>
                    <a:pt x="8990" y="4442"/>
                    <a:pt x="8978" y="4430"/>
                  </a:cubicBezTo>
                  <a:lnTo>
                    <a:pt x="8978" y="4430"/>
                  </a:lnTo>
                  <a:cubicBezTo>
                    <a:pt x="8978" y="4454"/>
                    <a:pt x="8978" y="4465"/>
                    <a:pt x="8990" y="4501"/>
                  </a:cubicBezTo>
                  <a:cubicBezTo>
                    <a:pt x="8978" y="4501"/>
                    <a:pt x="8954" y="4477"/>
                    <a:pt x="8942" y="4465"/>
                  </a:cubicBezTo>
                  <a:cubicBezTo>
                    <a:pt x="8942" y="4483"/>
                    <a:pt x="8930" y="4483"/>
                    <a:pt x="8918" y="4483"/>
                  </a:cubicBezTo>
                  <a:cubicBezTo>
                    <a:pt x="8907" y="4483"/>
                    <a:pt x="8895" y="4483"/>
                    <a:pt x="8895" y="4501"/>
                  </a:cubicBezTo>
                  <a:lnTo>
                    <a:pt x="8895" y="4513"/>
                  </a:lnTo>
                  <a:cubicBezTo>
                    <a:pt x="8871" y="4513"/>
                    <a:pt x="8942" y="4561"/>
                    <a:pt x="8918" y="4561"/>
                  </a:cubicBezTo>
                  <a:cubicBezTo>
                    <a:pt x="8895" y="4513"/>
                    <a:pt x="8895" y="4537"/>
                    <a:pt x="8871" y="4513"/>
                  </a:cubicBezTo>
                  <a:cubicBezTo>
                    <a:pt x="8868" y="4512"/>
                    <a:pt x="8866" y="4512"/>
                    <a:pt x="8864" y="4512"/>
                  </a:cubicBezTo>
                  <a:cubicBezTo>
                    <a:pt x="8841" y="4512"/>
                    <a:pt x="8853" y="4562"/>
                    <a:pt x="8830" y="4562"/>
                  </a:cubicBezTo>
                  <a:cubicBezTo>
                    <a:pt x="8828" y="4562"/>
                    <a:pt x="8826" y="4562"/>
                    <a:pt x="8823" y="4561"/>
                  </a:cubicBezTo>
                  <a:cubicBezTo>
                    <a:pt x="8811" y="4549"/>
                    <a:pt x="8799" y="4537"/>
                    <a:pt x="8811" y="4525"/>
                  </a:cubicBezTo>
                  <a:cubicBezTo>
                    <a:pt x="8787" y="4525"/>
                    <a:pt x="8776" y="4537"/>
                    <a:pt x="8764" y="4549"/>
                  </a:cubicBezTo>
                  <a:lnTo>
                    <a:pt x="8764" y="4537"/>
                  </a:lnTo>
                  <a:cubicBezTo>
                    <a:pt x="8756" y="4533"/>
                    <a:pt x="8750" y="4531"/>
                    <a:pt x="8745" y="4531"/>
                  </a:cubicBezTo>
                  <a:cubicBezTo>
                    <a:pt x="8719" y="4531"/>
                    <a:pt x="8726" y="4576"/>
                    <a:pt x="8716" y="4596"/>
                  </a:cubicBezTo>
                  <a:cubicBezTo>
                    <a:pt x="8716" y="4596"/>
                    <a:pt x="8704" y="4573"/>
                    <a:pt x="8704" y="4573"/>
                  </a:cubicBezTo>
                  <a:cubicBezTo>
                    <a:pt x="8699" y="4570"/>
                    <a:pt x="8693" y="4568"/>
                    <a:pt x="8688" y="4568"/>
                  </a:cubicBezTo>
                  <a:cubicBezTo>
                    <a:pt x="8672" y="4568"/>
                    <a:pt x="8662" y="4584"/>
                    <a:pt x="8680" y="4620"/>
                  </a:cubicBezTo>
                  <a:cubicBezTo>
                    <a:pt x="8670" y="4610"/>
                    <a:pt x="8666" y="4606"/>
                    <a:pt x="8666" y="4606"/>
                  </a:cubicBezTo>
                  <a:lnTo>
                    <a:pt x="8666" y="4606"/>
                  </a:lnTo>
                  <a:cubicBezTo>
                    <a:pt x="8665" y="4606"/>
                    <a:pt x="8671" y="4615"/>
                    <a:pt x="8664" y="4615"/>
                  </a:cubicBezTo>
                  <a:cubicBezTo>
                    <a:pt x="8661" y="4615"/>
                    <a:pt x="8655" y="4614"/>
                    <a:pt x="8645" y="4608"/>
                  </a:cubicBezTo>
                  <a:cubicBezTo>
                    <a:pt x="8633" y="4596"/>
                    <a:pt x="8633" y="4596"/>
                    <a:pt x="8633" y="4596"/>
                  </a:cubicBezTo>
                  <a:cubicBezTo>
                    <a:pt x="8629" y="4592"/>
                    <a:pt x="8625" y="4591"/>
                    <a:pt x="8621" y="4591"/>
                  </a:cubicBezTo>
                  <a:cubicBezTo>
                    <a:pt x="8614" y="4591"/>
                    <a:pt x="8609" y="4596"/>
                    <a:pt x="8609" y="4596"/>
                  </a:cubicBezTo>
                  <a:cubicBezTo>
                    <a:pt x="8609" y="4596"/>
                    <a:pt x="8609" y="4596"/>
                    <a:pt x="8609" y="4608"/>
                  </a:cubicBezTo>
                  <a:cubicBezTo>
                    <a:pt x="8585" y="4596"/>
                    <a:pt x="8561" y="4596"/>
                    <a:pt x="8549" y="4596"/>
                  </a:cubicBezTo>
                  <a:cubicBezTo>
                    <a:pt x="8534" y="4596"/>
                    <a:pt x="8521" y="4596"/>
                    <a:pt x="8509" y="4593"/>
                  </a:cubicBezTo>
                  <a:lnTo>
                    <a:pt x="8509" y="4593"/>
                  </a:lnTo>
                  <a:cubicBezTo>
                    <a:pt x="8521" y="4598"/>
                    <a:pt x="8534" y="4603"/>
                    <a:pt x="8549" y="4608"/>
                  </a:cubicBezTo>
                  <a:cubicBezTo>
                    <a:pt x="8559" y="4628"/>
                    <a:pt x="8561" y="4649"/>
                    <a:pt x="8568" y="4654"/>
                  </a:cubicBezTo>
                  <a:lnTo>
                    <a:pt x="8568" y="4654"/>
                  </a:lnTo>
                  <a:cubicBezTo>
                    <a:pt x="8532" y="4642"/>
                    <a:pt x="8477" y="4619"/>
                    <a:pt x="8466" y="4585"/>
                  </a:cubicBezTo>
                  <a:lnTo>
                    <a:pt x="8478" y="4585"/>
                  </a:lnTo>
                  <a:cubicBezTo>
                    <a:pt x="8466" y="4585"/>
                    <a:pt x="8466" y="4585"/>
                    <a:pt x="8466" y="4573"/>
                  </a:cubicBezTo>
                  <a:lnTo>
                    <a:pt x="8466" y="4573"/>
                  </a:lnTo>
                  <a:cubicBezTo>
                    <a:pt x="8474" y="4576"/>
                    <a:pt x="8481" y="4580"/>
                    <a:pt x="8489" y="4584"/>
                  </a:cubicBezTo>
                  <a:lnTo>
                    <a:pt x="8489" y="4584"/>
                  </a:lnTo>
                  <a:cubicBezTo>
                    <a:pt x="8479" y="4577"/>
                    <a:pt x="8467" y="4566"/>
                    <a:pt x="8454" y="4549"/>
                  </a:cubicBezTo>
                  <a:cubicBezTo>
                    <a:pt x="8383" y="4513"/>
                    <a:pt x="8359" y="4418"/>
                    <a:pt x="8323" y="4382"/>
                  </a:cubicBezTo>
                  <a:cubicBezTo>
                    <a:pt x="8285" y="4382"/>
                    <a:pt x="8257" y="4396"/>
                    <a:pt x="8223" y="4396"/>
                  </a:cubicBezTo>
                  <a:cubicBezTo>
                    <a:pt x="8193" y="4396"/>
                    <a:pt x="8159" y="4385"/>
                    <a:pt x="8109" y="4346"/>
                  </a:cubicBezTo>
                  <a:lnTo>
                    <a:pt x="8180" y="4334"/>
                  </a:lnTo>
                  <a:cubicBezTo>
                    <a:pt x="8143" y="4314"/>
                    <a:pt x="8120" y="4308"/>
                    <a:pt x="8102" y="4308"/>
                  </a:cubicBezTo>
                  <a:cubicBezTo>
                    <a:pt x="8077" y="4308"/>
                    <a:pt x="8064" y="4320"/>
                    <a:pt x="8042" y="4320"/>
                  </a:cubicBezTo>
                  <a:cubicBezTo>
                    <a:pt x="8026" y="4320"/>
                    <a:pt x="8003" y="4313"/>
                    <a:pt x="7966" y="4287"/>
                  </a:cubicBezTo>
                  <a:lnTo>
                    <a:pt x="7966" y="4287"/>
                  </a:lnTo>
                  <a:cubicBezTo>
                    <a:pt x="8002" y="4323"/>
                    <a:pt x="7895" y="4311"/>
                    <a:pt x="7978" y="4358"/>
                  </a:cubicBezTo>
                  <a:cubicBezTo>
                    <a:pt x="7930" y="4358"/>
                    <a:pt x="7835" y="4311"/>
                    <a:pt x="7775" y="4263"/>
                  </a:cubicBezTo>
                  <a:cubicBezTo>
                    <a:pt x="7752" y="4263"/>
                    <a:pt x="7764" y="4275"/>
                    <a:pt x="7752" y="4299"/>
                  </a:cubicBezTo>
                  <a:cubicBezTo>
                    <a:pt x="7811" y="4358"/>
                    <a:pt x="7883" y="4323"/>
                    <a:pt x="7918" y="4406"/>
                  </a:cubicBezTo>
                  <a:lnTo>
                    <a:pt x="8002" y="4382"/>
                  </a:lnTo>
                  <a:lnTo>
                    <a:pt x="8002" y="4382"/>
                  </a:lnTo>
                  <a:cubicBezTo>
                    <a:pt x="8049" y="4442"/>
                    <a:pt x="8037" y="4477"/>
                    <a:pt x="7990" y="4477"/>
                  </a:cubicBezTo>
                  <a:cubicBezTo>
                    <a:pt x="8002" y="4489"/>
                    <a:pt x="8025" y="4489"/>
                    <a:pt x="8037" y="4501"/>
                  </a:cubicBezTo>
                  <a:cubicBezTo>
                    <a:pt x="8030" y="4519"/>
                    <a:pt x="8022" y="4526"/>
                    <a:pt x="8014" y="4526"/>
                  </a:cubicBezTo>
                  <a:cubicBezTo>
                    <a:pt x="7990" y="4526"/>
                    <a:pt x="7966" y="4468"/>
                    <a:pt x="7937" y="4468"/>
                  </a:cubicBezTo>
                  <a:cubicBezTo>
                    <a:pt x="7931" y="4468"/>
                    <a:pt x="7925" y="4471"/>
                    <a:pt x="7918" y="4477"/>
                  </a:cubicBezTo>
                  <a:lnTo>
                    <a:pt x="7966" y="4501"/>
                  </a:lnTo>
                  <a:cubicBezTo>
                    <a:pt x="7963" y="4516"/>
                    <a:pt x="7953" y="4522"/>
                    <a:pt x="7940" y="4522"/>
                  </a:cubicBezTo>
                  <a:cubicBezTo>
                    <a:pt x="7898" y="4522"/>
                    <a:pt x="7820" y="4468"/>
                    <a:pt x="7775" y="4442"/>
                  </a:cubicBezTo>
                  <a:cubicBezTo>
                    <a:pt x="7716" y="4382"/>
                    <a:pt x="7656" y="4346"/>
                    <a:pt x="7668" y="4311"/>
                  </a:cubicBezTo>
                  <a:lnTo>
                    <a:pt x="7668" y="4311"/>
                  </a:lnTo>
                  <a:lnTo>
                    <a:pt x="7764" y="4346"/>
                  </a:lnTo>
                  <a:cubicBezTo>
                    <a:pt x="7728" y="4287"/>
                    <a:pt x="7633" y="4299"/>
                    <a:pt x="7585" y="4275"/>
                  </a:cubicBezTo>
                  <a:cubicBezTo>
                    <a:pt x="7585" y="4263"/>
                    <a:pt x="7573" y="4263"/>
                    <a:pt x="7573" y="4251"/>
                  </a:cubicBezTo>
                  <a:cubicBezTo>
                    <a:pt x="7573" y="4263"/>
                    <a:pt x="7573" y="4263"/>
                    <a:pt x="7573" y="4263"/>
                  </a:cubicBezTo>
                  <a:cubicBezTo>
                    <a:pt x="7561" y="4263"/>
                    <a:pt x="7549" y="4251"/>
                    <a:pt x="7549" y="4239"/>
                  </a:cubicBezTo>
                  <a:cubicBezTo>
                    <a:pt x="7502" y="4215"/>
                    <a:pt x="7418" y="4204"/>
                    <a:pt x="7371" y="4180"/>
                  </a:cubicBezTo>
                  <a:lnTo>
                    <a:pt x="7371" y="4215"/>
                  </a:lnTo>
                  <a:lnTo>
                    <a:pt x="7383" y="4204"/>
                  </a:lnTo>
                  <a:cubicBezTo>
                    <a:pt x="7418" y="4215"/>
                    <a:pt x="7478" y="4263"/>
                    <a:pt x="7430" y="4275"/>
                  </a:cubicBezTo>
                  <a:cubicBezTo>
                    <a:pt x="7323" y="4251"/>
                    <a:pt x="7323" y="4180"/>
                    <a:pt x="7311" y="4144"/>
                  </a:cubicBezTo>
                  <a:cubicBezTo>
                    <a:pt x="7317" y="4138"/>
                    <a:pt x="7324" y="4135"/>
                    <a:pt x="7332" y="4135"/>
                  </a:cubicBezTo>
                  <a:cubicBezTo>
                    <a:pt x="7368" y="4135"/>
                    <a:pt x="7417" y="4192"/>
                    <a:pt x="7466" y="4192"/>
                  </a:cubicBezTo>
                  <a:cubicBezTo>
                    <a:pt x="7454" y="4132"/>
                    <a:pt x="7371" y="4144"/>
                    <a:pt x="7263" y="4073"/>
                  </a:cubicBezTo>
                  <a:cubicBezTo>
                    <a:pt x="7277" y="4066"/>
                    <a:pt x="7289" y="4063"/>
                    <a:pt x="7302" y="4063"/>
                  </a:cubicBezTo>
                  <a:cubicBezTo>
                    <a:pt x="7344" y="4063"/>
                    <a:pt x="7382" y="4094"/>
                    <a:pt x="7415" y="4094"/>
                  </a:cubicBezTo>
                  <a:cubicBezTo>
                    <a:pt x="7424" y="4094"/>
                    <a:pt x="7433" y="4091"/>
                    <a:pt x="7442" y="4084"/>
                  </a:cubicBezTo>
                  <a:cubicBezTo>
                    <a:pt x="7347" y="4037"/>
                    <a:pt x="7311" y="4061"/>
                    <a:pt x="7228" y="4025"/>
                  </a:cubicBezTo>
                  <a:cubicBezTo>
                    <a:pt x="7234" y="4013"/>
                    <a:pt x="7261" y="4013"/>
                    <a:pt x="7287" y="4013"/>
                  </a:cubicBezTo>
                  <a:cubicBezTo>
                    <a:pt x="7314" y="4013"/>
                    <a:pt x="7341" y="4013"/>
                    <a:pt x="7347" y="4001"/>
                  </a:cubicBezTo>
                  <a:cubicBezTo>
                    <a:pt x="7323" y="3989"/>
                    <a:pt x="7299" y="3977"/>
                    <a:pt x="7287" y="3965"/>
                  </a:cubicBezTo>
                  <a:lnTo>
                    <a:pt x="7287" y="3965"/>
                  </a:lnTo>
                  <a:cubicBezTo>
                    <a:pt x="7312" y="3973"/>
                    <a:pt x="7328" y="3976"/>
                    <a:pt x="7339" y="3976"/>
                  </a:cubicBezTo>
                  <a:cubicBezTo>
                    <a:pt x="7389" y="3976"/>
                    <a:pt x="7322" y="3912"/>
                    <a:pt x="7370" y="3912"/>
                  </a:cubicBezTo>
                  <a:cubicBezTo>
                    <a:pt x="7379" y="3912"/>
                    <a:pt x="7390" y="3913"/>
                    <a:pt x="7406" y="3918"/>
                  </a:cubicBezTo>
                  <a:cubicBezTo>
                    <a:pt x="7389" y="3901"/>
                    <a:pt x="7372" y="3897"/>
                    <a:pt x="7354" y="3897"/>
                  </a:cubicBezTo>
                  <a:cubicBezTo>
                    <a:pt x="7342" y="3897"/>
                    <a:pt x="7330" y="3899"/>
                    <a:pt x="7317" y="3899"/>
                  </a:cubicBezTo>
                  <a:cubicBezTo>
                    <a:pt x="7294" y="3899"/>
                    <a:pt x="7269" y="3894"/>
                    <a:pt x="7240" y="3870"/>
                  </a:cubicBezTo>
                  <a:lnTo>
                    <a:pt x="7240" y="3870"/>
                  </a:lnTo>
                  <a:cubicBezTo>
                    <a:pt x="7252" y="3906"/>
                    <a:pt x="7311" y="3965"/>
                    <a:pt x="7228" y="3965"/>
                  </a:cubicBezTo>
                  <a:lnTo>
                    <a:pt x="7144" y="3918"/>
                  </a:lnTo>
                  <a:cubicBezTo>
                    <a:pt x="7109" y="3882"/>
                    <a:pt x="7252" y="3894"/>
                    <a:pt x="7192" y="3846"/>
                  </a:cubicBezTo>
                  <a:lnTo>
                    <a:pt x="7097" y="3846"/>
                  </a:lnTo>
                  <a:cubicBezTo>
                    <a:pt x="7097" y="3858"/>
                    <a:pt x="7144" y="3882"/>
                    <a:pt x="7109" y="3894"/>
                  </a:cubicBezTo>
                  <a:cubicBezTo>
                    <a:pt x="7099" y="3887"/>
                    <a:pt x="7089" y="3884"/>
                    <a:pt x="7079" y="3884"/>
                  </a:cubicBezTo>
                  <a:cubicBezTo>
                    <a:pt x="7037" y="3884"/>
                    <a:pt x="6987" y="3932"/>
                    <a:pt x="6930" y="3942"/>
                  </a:cubicBezTo>
                  <a:cubicBezTo>
                    <a:pt x="6882" y="3930"/>
                    <a:pt x="6847" y="3918"/>
                    <a:pt x="6835" y="3894"/>
                  </a:cubicBezTo>
                  <a:cubicBezTo>
                    <a:pt x="6693" y="3918"/>
                    <a:pt x="6540" y="3894"/>
                    <a:pt x="6421" y="3929"/>
                  </a:cubicBezTo>
                  <a:lnTo>
                    <a:pt x="6421" y="3929"/>
                  </a:lnTo>
                  <a:cubicBezTo>
                    <a:pt x="6499" y="3905"/>
                    <a:pt x="6418" y="3870"/>
                    <a:pt x="6382" y="3834"/>
                  </a:cubicBezTo>
                  <a:cubicBezTo>
                    <a:pt x="6466" y="3834"/>
                    <a:pt x="6478" y="3787"/>
                    <a:pt x="6478" y="3751"/>
                  </a:cubicBezTo>
                  <a:cubicBezTo>
                    <a:pt x="6418" y="3751"/>
                    <a:pt x="6371" y="3799"/>
                    <a:pt x="6406" y="3823"/>
                  </a:cubicBezTo>
                  <a:cubicBezTo>
                    <a:pt x="6389" y="3818"/>
                    <a:pt x="6376" y="3817"/>
                    <a:pt x="6365" y="3817"/>
                  </a:cubicBezTo>
                  <a:cubicBezTo>
                    <a:pt x="6334" y="3817"/>
                    <a:pt x="6324" y="3830"/>
                    <a:pt x="6304" y="3830"/>
                  </a:cubicBezTo>
                  <a:cubicBezTo>
                    <a:pt x="6292" y="3830"/>
                    <a:pt x="6277" y="3825"/>
                    <a:pt x="6251" y="3811"/>
                  </a:cubicBezTo>
                  <a:cubicBezTo>
                    <a:pt x="6204" y="3787"/>
                    <a:pt x="6287" y="3763"/>
                    <a:pt x="6263" y="3739"/>
                  </a:cubicBezTo>
                  <a:cubicBezTo>
                    <a:pt x="6256" y="3738"/>
                    <a:pt x="6250" y="3738"/>
                    <a:pt x="6244" y="3738"/>
                  </a:cubicBezTo>
                  <a:cubicBezTo>
                    <a:pt x="6184" y="3738"/>
                    <a:pt x="6222" y="3788"/>
                    <a:pt x="6145" y="3788"/>
                  </a:cubicBezTo>
                  <a:cubicBezTo>
                    <a:pt x="6138" y="3788"/>
                    <a:pt x="6130" y="3788"/>
                    <a:pt x="6120" y="3787"/>
                  </a:cubicBezTo>
                  <a:cubicBezTo>
                    <a:pt x="6132" y="3775"/>
                    <a:pt x="6144" y="3775"/>
                    <a:pt x="6132" y="3763"/>
                  </a:cubicBezTo>
                  <a:cubicBezTo>
                    <a:pt x="6121" y="3761"/>
                    <a:pt x="6111" y="3760"/>
                    <a:pt x="6100" y="3760"/>
                  </a:cubicBezTo>
                  <a:cubicBezTo>
                    <a:pt x="6052" y="3760"/>
                    <a:pt x="6009" y="3779"/>
                    <a:pt x="5990" y="3799"/>
                  </a:cubicBezTo>
                  <a:cubicBezTo>
                    <a:pt x="5954" y="3763"/>
                    <a:pt x="5906" y="3763"/>
                    <a:pt x="5870" y="3763"/>
                  </a:cubicBezTo>
                  <a:cubicBezTo>
                    <a:pt x="5882" y="3763"/>
                    <a:pt x="5906" y="3751"/>
                    <a:pt x="5918" y="3751"/>
                  </a:cubicBezTo>
                  <a:cubicBezTo>
                    <a:pt x="5870" y="3692"/>
                    <a:pt x="5918" y="3703"/>
                    <a:pt x="5906" y="3680"/>
                  </a:cubicBezTo>
                  <a:lnTo>
                    <a:pt x="5906" y="3680"/>
                  </a:lnTo>
                  <a:cubicBezTo>
                    <a:pt x="5912" y="3686"/>
                    <a:pt x="5921" y="3686"/>
                    <a:pt x="5930" y="3686"/>
                  </a:cubicBezTo>
                  <a:cubicBezTo>
                    <a:pt x="5939" y="3686"/>
                    <a:pt x="5948" y="3686"/>
                    <a:pt x="5954" y="3692"/>
                  </a:cubicBezTo>
                  <a:lnTo>
                    <a:pt x="5930" y="3644"/>
                  </a:lnTo>
                  <a:cubicBezTo>
                    <a:pt x="5920" y="3625"/>
                    <a:pt x="5924" y="3621"/>
                    <a:pt x="5932" y="3621"/>
                  </a:cubicBezTo>
                  <a:cubicBezTo>
                    <a:pt x="5938" y="3621"/>
                    <a:pt x="5945" y="3623"/>
                    <a:pt x="5951" y="3623"/>
                  </a:cubicBezTo>
                  <a:cubicBezTo>
                    <a:pt x="5959" y="3623"/>
                    <a:pt x="5966" y="3620"/>
                    <a:pt x="5966" y="3608"/>
                  </a:cubicBezTo>
                  <a:lnTo>
                    <a:pt x="5954" y="3608"/>
                  </a:lnTo>
                  <a:cubicBezTo>
                    <a:pt x="5954" y="3594"/>
                    <a:pt x="5974" y="3588"/>
                    <a:pt x="5998" y="3588"/>
                  </a:cubicBezTo>
                  <a:cubicBezTo>
                    <a:pt x="6015" y="3588"/>
                    <a:pt x="6034" y="3591"/>
                    <a:pt x="6049" y="3596"/>
                  </a:cubicBezTo>
                  <a:cubicBezTo>
                    <a:pt x="6049" y="3406"/>
                    <a:pt x="6251" y="3489"/>
                    <a:pt x="6335" y="3370"/>
                  </a:cubicBezTo>
                  <a:cubicBezTo>
                    <a:pt x="6335" y="3346"/>
                    <a:pt x="6311" y="3346"/>
                    <a:pt x="6299" y="3322"/>
                  </a:cubicBezTo>
                  <a:cubicBezTo>
                    <a:pt x="6287" y="3322"/>
                    <a:pt x="6287" y="3311"/>
                    <a:pt x="6287" y="3311"/>
                  </a:cubicBezTo>
                  <a:cubicBezTo>
                    <a:pt x="6287" y="3322"/>
                    <a:pt x="6287" y="3334"/>
                    <a:pt x="6275" y="3334"/>
                  </a:cubicBezTo>
                  <a:cubicBezTo>
                    <a:pt x="6275" y="3311"/>
                    <a:pt x="6240" y="3275"/>
                    <a:pt x="6275" y="3275"/>
                  </a:cubicBezTo>
                  <a:cubicBezTo>
                    <a:pt x="6275" y="3287"/>
                    <a:pt x="6275" y="3287"/>
                    <a:pt x="6275" y="3299"/>
                  </a:cubicBezTo>
                  <a:cubicBezTo>
                    <a:pt x="6285" y="3289"/>
                    <a:pt x="6279" y="3272"/>
                    <a:pt x="6283" y="3272"/>
                  </a:cubicBezTo>
                  <a:lnTo>
                    <a:pt x="6283" y="3272"/>
                  </a:lnTo>
                  <a:cubicBezTo>
                    <a:pt x="6283" y="3272"/>
                    <a:pt x="6285" y="3273"/>
                    <a:pt x="6287" y="3275"/>
                  </a:cubicBezTo>
                  <a:cubicBezTo>
                    <a:pt x="6303" y="3275"/>
                    <a:pt x="6298" y="3270"/>
                    <a:pt x="6300" y="3270"/>
                  </a:cubicBezTo>
                  <a:lnTo>
                    <a:pt x="6300" y="3270"/>
                  </a:lnTo>
                  <a:cubicBezTo>
                    <a:pt x="6300" y="3270"/>
                    <a:pt x="6303" y="3271"/>
                    <a:pt x="6311" y="3275"/>
                  </a:cubicBezTo>
                  <a:lnTo>
                    <a:pt x="6359" y="3263"/>
                  </a:lnTo>
                  <a:cubicBezTo>
                    <a:pt x="6348" y="3236"/>
                    <a:pt x="6354" y="3228"/>
                    <a:pt x="6364" y="3228"/>
                  </a:cubicBezTo>
                  <a:cubicBezTo>
                    <a:pt x="6377" y="3228"/>
                    <a:pt x="6394" y="3239"/>
                    <a:pt x="6394" y="3239"/>
                  </a:cubicBezTo>
                  <a:cubicBezTo>
                    <a:pt x="6430" y="3275"/>
                    <a:pt x="6382" y="3263"/>
                    <a:pt x="6406" y="3299"/>
                  </a:cubicBezTo>
                  <a:lnTo>
                    <a:pt x="6442" y="3322"/>
                  </a:lnTo>
                  <a:lnTo>
                    <a:pt x="6418" y="3287"/>
                  </a:lnTo>
                  <a:lnTo>
                    <a:pt x="6442" y="3287"/>
                  </a:lnTo>
                  <a:cubicBezTo>
                    <a:pt x="6442" y="3278"/>
                    <a:pt x="6436" y="3270"/>
                    <a:pt x="6437" y="3270"/>
                  </a:cubicBezTo>
                  <a:lnTo>
                    <a:pt x="6437" y="3270"/>
                  </a:lnTo>
                  <a:cubicBezTo>
                    <a:pt x="6437" y="3270"/>
                    <a:pt x="6438" y="3271"/>
                    <a:pt x="6442" y="3275"/>
                  </a:cubicBezTo>
                  <a:cubicBezTo>
                    <a:pt x="6442" y="3275"/>
                    <a:pt x="6454" y="3275"/>
                    <a:pt x="6454" y="3287"/>
                  </a:cubicBezTo>
                  <a:lnTo>
                    <a:pt x="6454" y="3263"/>
                  </a:lnTo>
                  <a:cubicBezTo>
                    <a:pt x="6460" y="3275"/>
                    <a:pt x="6463" y="3275"/>
                    <a:pt x="6469" y="3275"/>
                  </a:cubicBezTo>
                  <a:cubicBezTo>
                    <a:pt x="6475" y="3275"/>
                    <a:pt x="6484" y="3275"/>
                    <a:pt x="6501" y="3287"/>
                  </a:cubicBezTo>
                  <a:cubicBezTo>
                    <a:pt x="6542" y="3277"/>
                    <a:pt x="6522" y="3222"/>
                    <a:pt x="6560" y="3222"/>
                  </a:cubicBezTo>
                  <a:cubicBezTo>
                    <a:pt x="6567" y="3222"/>
                    <a:pt x="6575" y="3224"/>
                    <a:pt x="6585" y="3227"/>
                  </a:cubicBezTo>
                  <a:cubicBezTo>
                    <a:pt x="6561" y="3215"/>
                    <a:pt x="6549" y="3168"/>
                    <a:pt x="6561" y="3156"/>
                  </a:cubicBezTo>
                  <a:lnTo>
                    <a:pt x="6561" y="3156"/>
                  </a:lnTo>
                  <a:cubicBezTo>
                    <a:pt x="6573" y="3168"/>
                    <a:pt x="6585" y="3168"/>
                    <a:pt x="6597" y="3191"/>
                  </a:cubicBezTo>
                  <a:lnTo>
                    <a:pt x="6597" y="3156"/>
                  </a:lnTo>
                  <a:cubicBezTo>
                    <a:pt x="6610" y="3166"/>
                    <a:pt x="6619" y="3169"/>
                    <a:pt x="6627" y="3169"/>
                  </a:cubicBezTo>
                  <a:cubicBezTo>
                    <a:pt x="6647" y="3169"/>
                    <a:pt x="6654" y="3144"/>
                    <a:pt x="6680" y="3144"/>
                  </a:cubicBezTo>
                  <a:lnTo>
                    <a:pt x="6692" y="3168"/>
                  </a:lnTo>
                  <a:cubicBezTo>
                    <a:pt x="6680" y="3132"/>
                    <a:pt x="6680" y="3120"/>
                    <a:pt x="6704" y="3108"/>
                  </a:cubicBezTo>
                  <a:lnTo>
                    <a:pt x="6728" y="3144"/>
                  </a:lnTo>
                  <a:cubicBezTo>
                    <a:pt x="6752" y="3144"/>
                    <a:pt x="6692" y="3072"/>
                    <a:pt x="6728" y="3072"/>
                  </a:cubicBezTo>
                  <a:cubicBezTo>
                    <a:pt x="6692" y="3037"/>
                    <a:pt x="6668" y="3037"/>
                    <a:pt x="6644" y="3001"/>
                  </a:cubicBezTo>
                  <a:lnTo>
                    <a:pt x="6644" y="3001"/>
                  </a:lnTo>
                  <a:cubicBezTo>
                    <a:pt x="6660" y="3017"/>
                    <a:pt x="6674" y="3024"/>
                    <a:pt x="6682" y="3024"/>
                  </a:cubicBezTo>
                  <a:cubicBezTo>
                    <a:pt x="6692" y="3024"/>
                    <a:pt x="6693" y="3014"/>
                    <a:pt x="6680" y="3001"/>
                  </a:cubicBezTo>
                  <a:cubicBezTo>
                    <a:pt x="6685" y="2991"/>
                    <a:pt x="6688" y="2987"/>
                    <a:pt x="6691" y="2987"/>
                  </a:cubicBezTo>
                  <a:cubicBezTo>
                    <a:pt x="6694" y="2987"/>
                    <a:pt x="6697" y="2994"/>
                    <a:pt x="6704" y="3001"/>
                  </a:cubicBezTo>
                  <a:lnTo>
                    <a:pt x="6692" y="2965"/>
                  </a:lnTo>
                  <a:cubicBezTo>
                    <a:pt x="6716" y="2965"/>
                    <a:pt x="6728" y="3013"/>
                    <a:pt x="6740" y="3037"/>
                  </a:cubicBezTo>
                  <a:cubicBezTo>
                    <a:pt x="6732" y="3005"/>
                    <a:pt x="6745" y="3000"/>
                    <a:pt x="6758" y="3000"/>
                  </a:cubicBezTo>
                  <a:cubicBezTo>
                    <a:pt x="6765" y="3000"/>
                    <a:pt x="6771" y="3001"/>
                    <a:pt x="6775" y="3001"/>
                  </a:cubicBezTo>
                  <a:lnTo>
                    <a:pt x="6787" y="3013"/>
                  </a:lnTo>
                  <a:lnTo>
                    <a:pt x="6811" y="3013"/>
                  </a:lnTo>
                  <a:cubicBezTo>
                    <a:pt x="6801" y="2983"/>
                    <a:pt x="6816" y="2962"/>
                    <a:pt x="6834" y="2962"/>
                  </a:cubicBezTo>
                  <a:cubicBezTo>
                    <a:pt x="6838" y="2962"/>
                    <a:pt x="6843" y="2963"/>
                    <a:pt x="6847" y="2965"/>
                  </a:cubicBezTo>
                  <a:lnTo>
                    <a:pt x="6871" y="3013"/>
                  </a:lnTo>
                  <a:cubicBezTo>
                    <a:pt x="6874" y="3015"/>
                    <a:pt x="6876" y="3015"/>
                    <a:pt x="6877" y="3015"/>
                  </a:cubicBezTo>
                  <a:cubicBezTo>
                    <a:pt x="6885" y="3015"/>
                    <a:pt x="6859" y="2987"/>
                    <a:pt x="6859" y="2977"/>
                  </a:cubicBezTo>
                  <a:cubicBezTo>
                    <a:pt x="6859" y="2970"/>
                    <a:pt x="6861" y="2967"/>
                    <a:pt x="6865" y="2967"/>
                  </a:cubicBezTo>
                  <a:cubicBezTo>
                    <a:pt x="6875" y="2967"/>
                    <a:pt x="6894" y="2981"/>
                    <a:pt x="6918" y="2989"/>
                  </a:cubicBezTo>
                  <a:cubicBezTo>
                    <a:pt x="6915" y="2973"/>
                    <a:pt x="6921" y="2968"/>
                    <a:pt x="6932" y="2968"/>
                  </a:cubicBezTo>
                  <a:cubicBezTo>
                    <a:pt x="6947" y="2968"/>
                    <a:pt x="6970" y="2978"/>
                    <a:pt x="6987" y="2978"/>
                  </a:cubicBezTo>
                  <a:cubicBezTo>
                    <a:pt x="7001" y="2978"/>
                    <a:pt x="7010" y="2970"/>
                    <a:pt x="7002" y="2941"/>
                  </a:cubicBezTo>
                  <a:lnTo>
                    <a:pt x="7002" y="2941"/>
                  </a:lnTo>
                  <a:lnTo>
                    <a:pt x="7025" y="2965"/>
                  </a:lnTo>
                  <a:cubicBezTo>
                    <a:pt x="7013" y="2882"/>
                    <a:pt x="7109" y="2941"/>
                    <a:pt x="7085" y="2846"/>
                  </a:cubicBezTo>
                  <a:lnTo>
                    <a:pt x="7085" y="2846"/>
                  </a:lnTo>
                  <a:cubicBezTo>
                    <a:pt x="7102" y="2855"/>
                    <a:pt x="7113" y="2859"/>
                    <a:pt x="7119" y="2859"/>
                  </a:cubicBezTo>
                  <a:cubicBezTo>
                    <a:pt x="7150" y="2859"/>
                    <a:pt x="7102" y="2786"/>
                    <a:pt x="7127" y="2786"/>
                  </a:cubicBezTo>
                  <a:cubicBezTo>
                    <a:pt x="7132" y="2786"/>
                    <a:pt x="7141" y="2789"/>
                    <a:pt x="7156" y="2799"/>
                  </a:cubicBezTo>
                  <a:lnTo>
                    <a:pt x="7144" y="2787"/>
                  </a:lnTo>
                  <a:cubicBezTo>
                    <a:pt x="7287" y="2715"/>
                    <a:pt x="7454" y="2691"/>
                    <a:pt x="7549" y="2572"/>
                  </a:cubicBezTo>
                  <a:lnTo>
                    <a:pt x="7561" y="2596"/>
                  </a:lnTo>
                  <a:cubicBezTo>
                    <a:pt x="7668" y="2549"/>
                    <a:pt x="7764" y="2501"/>
                    <a:pt x="7871" y="2453"/>
                  </a:cubicBezTo>
                  <a:cubicBezTo>
                    <a:pt x="7966" y="2394"/>
                    <a:pt x="8073" y="2346"/>
                    <a:pt x="8180" y="2310"/>
                  </a:cubicBezTo>
                  <a:cubicBezTo>
                    <a:pt x="8192" y="2287"/>
                    <a:pt x="8156" y="2239"/>
                    <a:pt x="8168" y="2215"/>
                  </a:cubicBezTo>
                  <a:cubicBezTo>
                    <a:pt x="8168" y="2215"/>
                    <a:pt x="8174" y="2212"/>
                    <a:pt x="8182" y="2212"/>
                  </a:cubicBezTo>
                  <a:cubicBezTo>
                    <a:pt x="8189" y="2212"/>
                    <a:pt x="8198" y="2215"/>
                    <a:pt x="8204" y="2227"/>
                  </a:cubicBezTo>
                  <a:cubicBezTo>
                    <a:pt x="8192" y="2251"/>
                    <a:pt x="8204" y="2263"/>
                    <a:pt x="8204" y="2275"/>
                  </a:cubicBezTo>
                  <a:cubicBezTo>
                    <a:pt x="8212" y="2271"/>
                    <a:pt x="8223" y="2271"/>
                    <a:pt x="8233" y="2271"/>
                  </a:cubicBezTo>
                  <a:lnTo>
                    <a:pt x="8233" y="2271"/>
                  </a:lnTo>
                  <a:cubicBezTo>
                    <a:pt x="8254" y="2271"/>
                    <a:pt x="8276" y="2271"/>
                    <a:pt x="8276" y="2239"/>
                  </a:cubicBezTo>
                  <a:lnTo>
                    <a:pt x="8252" y="2215"/>
                  </a:lnTo>
                  <a:cubicBezTo>
                    <a:pt x="8252" y="2203"/>
                    <a:pt x="8276" y="2203"/>
                    <a:pt x="8276" y="2203"/>
                  </a:cubicBezTo>
                  <a:cubicBezTo>
                    <a:pt x="8284" y="2220"/>
                    <a:pt x="8298" y="2236"/>
                    <a:pt x="8302" y="2249"/>
                  </a:cubicBezTo>
                  <a:lnTo>
                    <a:pt x="8302" y="2249"/>
                  </a:lnTo>
                  <a:cubicBezTo>
                    <a:pt x="8305" y="2231"/>
                    <a:pt x="8310" y="2225"/>
                    <a:pt x="8316" y="2225"/>
                  </a:cubicBezTo>
                  <a:cubicBezTo>
                    <a:pt x="8329" y="2225"/>
                    <a:pt x="8346" y="2251"/>
                    <a:pt x="8364" y="2251"/>
                  </a:cubicBezTo>
                  <a:cubicBezTo>
                    <a:pt x="8370" y="2251"/>
                    <a:pt x="8376" y="2248"/>
                    <a:pt x="8383" y="2239"/>
                  </a:cubicBezTo>
                  <a:cubicBezTo>
                    <a:pt x="8359" y="2168"/>
                    <a:pt x="8383" y="2096"/>
                    <a:pt x="8395" y="2025"/>
                  </a:cubicBezTo>
                  <a:lnTo>
                    <a:pt x="8418" y="2037"/>
                  </a:lnTo>
                  <a:cubicBezTo>
                    <a:pt x="8395" y="2048"/>
                    <a:pt x="8442" y="2096"/>
                    <a:pt x="8418" y="2096"/>
                  </a:cubicBezTo>
                  <a:cubicBezTo>
                    <a:pt x="8422" y="2098"/>
                    <a:pt x="8425" y="2099"/>
                    <a:pt x="8428" y="2099"/>
                  </a:cubicBezTo>
                  <a:cubicBezTo>
                    <a:pt x="8446" y="2099"/>
                    <a:pt x="8458" y="2072"/>
                    <a:pt x="8478" y="2072"/>
                  </a:cubicBezTo>
                  <a:cubicBezTo>
                    <a:pt x="8466" y="2060"/>
                    <a:pt x="8466" y="2037"/>
                    <a:pt x="8466" y="2025"/>
                  </a:cubicBezTo>
                  <a:lnTo>
                    <a:pt x="8466" y="2025"/>
                  </a:lnTo>
                  <a:cubicBezTo>
                    <a:pt x="8486" y="2035"/>
                    <a:pt x="8498" y="2063"/>
                    <a:pt x="8509" y="2063"/>
                  </a:cubicBezTo>
                  <a:cubicBezTo>
                    <a:pt x="8510" y="2063"/>
                    <a:pt x="8512" y="2062"/>
                    <a:pt x="8514" y="2060"/>
                  </a:cubicBezTo>
                  <a:lnTo>
                    <a:pt x="8514" y="2060"/>
                  </a:lnTo>
                  <a:lnTo>
                    <a:pt x="8502" y="2096"/>
                  </a:lnTo>
                  <a:cubicBezTo>
                    <a:pt x="8506" y="2101"/>
                    <a:pt x="8510" y="2103"/>
                    <a:pt x="8513" y="2103"/>
                  </a:cubicBezTo>
                  <a:cubicBezTo>
                    <a:pt x="8526" y="2103"/>
                    <a:pt x="8528" y="2072"/>
                    <a:pt x="8537" y="2072"/>
                  </a:cubicBezTo>
                  <a:cubicBezTo>
                    <a:pt x="8549" y="2096"/>
                    <a:pt x="8573" y="2096"/>
                    <a:pt x="8573" y="2132"/>
                  </a:cubicBezTo>
                  <a:cubicBezTo>
                    <a:pt x="8585" y="2084"/>
                    <a:pt x="8597" y="2108"/>
                    <a:pt x="8609" y="2072"/>
                  </a:cubicBezTo>
                  <a:cubicBezTo>
                    <a:pt x="8573" y="2048"/>
                    <a:pt x="8609" y="2037"/>
                    <a:pt x="8597" y="2013"/>
                  </a:cubicBezTo>
                  <a:lnTo>
                    <a:pt x="8597" y="2013"/>
                  </a:lnTo>
                  <a:lnTo>
                    <a:pt x="8573" y="2025"/>
                  </a:lnTo>
                  <a:cubicBezTo>
                    <a:pt x="8621" y="2037"/>
                    <a:pt x="8561" y="2037"/>
                    <a:pt x="8585" y="2084"/>
                  </a:cubicBezTo>
                  <a:cubicBezTo>
                    <a:pt x="8564" y="2074"/>
                    <a:pt x="8571" y="2009"/>
                    <a:pt x="8557" y="2009"/>
                  </a:cubicBezTo>
                  <a:cubicBezTo>
                    <a:pt x="8555" y="2009"/>
                    <a:pt x="8552" y="2010"/>
                    <a:pt x="8549" y="2013"/>
                  </a:cubicBezTo>
                  <a:cubicBezTo>
                    <a:pt x="8573" y="1977"/>
                    <a:pt x="8597" y="2001"/>
                    <a:pt x="8621" y="1941"/>
                  </a:cubicBezTo>
                  <a:lnTo>
                    <a:pt x="8621" y="1941"/>
                  </a:lnTo>
                  <a:cubicBezTo>
                    <a:pt x="8618" y="1943"/>
                    <a:pt x="8616" y="1943"/>
                    <a:pt x="8614" y="1943"/>
                  </a:cubicBezTo>
                  <a:cubicBezTo>
                    <a:pt x="8599" y="1943"/>
                    <a:pt x="8608" y="1904"/>
                    <a:pt x="8597" y="1894"/>
                  </a:cubicBezTo>
                  <a:cubicBezTo>
                    <a:pt x="8601" y="1892"/>
                    <a:pt x="8604" y="1891"/>
                    <a:pt x="8607" y="1891"/>
                  </a:cubicBezTo>
                  <a:cubicBezTo>
                    <a:pt x="8617" y="1891"/>
                    <a:pt x="8611" y="1912"/>
                    <a:pt x="8621" y="1941"/>
                  </a:cubicBezTo>
                  <a:cubicBezTo>
                    <a:pt x="8625" y="1939"/>
                    <a:pt x="8628" y="1939"/>
                    <a:pt x="8631" y="1939"/>
                  </a:cubicBezTo>
                  <a:cubicBezTo>
                    <a:pt x="8639" y="1939"/>
                    <a:pt x="8646" y="1943"/>
                    <a:pt x="8650" y="1943"/>
                  </a:cubicBezTo>
                  <a:cubicBezTo>
                    <a:pt x="8654" y="1943"/>
                    <a:pt x="8657" y="1938"/>
                    <a:pt x="8657" y="1918"/>
                  </a:cubicBezTo>
                  <a:cubicBezTo>
                    <a:pt x="8680" y="1929"/>
                    <a:pt x="8668" y="1965"/>
                    <a:pt x="8680" y="1977"/>
                  </a:cubicBezTo>
                  <a:cubicBezTo>
                    <a:pt x="8680" y="2013"/>
                    <a:pt x="8597" y="1953"/>
                    <a:pt x="8645" y="2060"/>
                  </a:cubicBezTo>
                  <a:cubicBezTo>
                    <a:pt x="8633" y="2072"/>
                    <a:pt x="8633" y="2120"/>
                    <a:pt x="8609" y="2120"/>
                  </a:cubicBezTo>
                  <a:cubicBezTo>
                    <a:pt x="8625" y="2128"/>
                    <a:pt x="8647" y="2142"/>
                    <a:pt x="8663" y="2142"/>
                  </a:cubicBezTo>
                  <a:cubicBezTo>
                    <a:pt x="8671" y="2142"/>
                    <a:pt x="8677" y="2139"/>
                    <a:pt x="8680" y="2132"/>
                  </a:cubicBezTo>
                  <a:lnTo>
                    <a:pt x="8657" y="2060"/>
                  </a:lnTo>
                  <a:cubicBezTo>
                    <a:pt x="8668" y="2060"/>
                    <a:pt x="8657" y="2013"/>
                    <a:pt x="8668" y="2013"/>
                  </a:cubicBezTo>
                  <a:cubicBezTo>
                    <a:pt x="8668" y="2032"/>
                    <a:pt x="8684" y="2052"/>
                    <a:pt x="8697" y="2052"/>
                  </a:cubicBezTo>
                  <a:cubicBezTo>
                    <a:pt x="8699" y="2052"/>
                    <a:pt x="8702" y="2051"/>
                    <a:pt x="8704" y="2048"/>
                  </a:cubicBezTo>
                  <a:cubicBezTo>
                    <a:pt x="8692" y="2048"/>
                    <a:pt x="8692" y="2048"/>
                    <a:pt x="8692" y="2037"/>
                  </a:cubicBezTo>
                  <a:cubicBezTo>
                    <a:pt x="8716" y="2025"/>
                    <a:pt x="8704" y="1977"/>
                    <a:pt x="8728" y="1953"/>
                  </a:cubicBezTo>
                  <a:lnTo>
                    <a:pt x="8728" y="1953"/>
                  </a:lnTo>
                  <a:cubicBezTo>
                    <a:pt x="8731" y="1958"/>
                    <a:pt x="8735" y="1962"/>
                    <a:pt x="8740" y="1965"/>
                  </a:cubicBezTo>
                  <a:cubicBezTo>
                    <a:pt x="8744" y="1969"/>
                    <a:pt x="8747" y="1971"/>
                    <a:pt x="8749" y="1971"/>
                  </a:cubicBezTo>
                  <a:cubicBezTo>
                    <a:pt x="8758" y="1971"/>
                    <a:pt x="8757" y="1949"/>
                    <a:pt x="8765" y="1948"/>
                  </a:cubicBezTo>
                  <a:lnTo>
                    <a:pt x="8765" y="1948"/>
                  </a:lnTo>
                  <a:cubicBezTo>
                    <a:pt x="8764" y="1944"/>
                    <a:pt x="8764" y="1941"/>
                    <a:pt x="8764" y="1941"/>
                  </a:cubicBezTo>
                  <a:lnTo>
                    <a:pt x="8776" y="1941"/>
                  </a:lnTo>
                  <a:cubicBezTo>
                    <a:pt x="8787" y="1929"/>
                    <a:pt x="8799" y="1929"/>
                    <a:pt x="8799" y="1894"/>
                  </a:cubicBezTo>
                  <a:cubicBezTo>
                    <a:pt x="8799" y="1896"/>
                    <a:pt x="8800" y="1897"/>
                    <a:pt x="8801" y="1897"/>
                  </a:cubicBezTo>
                  <a:cubicBezTo>
                    <a:pt x="8803" y="1897"/>
                    <a:pt x="8811" y="1880"/>
                    <a:pt x="8811" y="1870"/>
                  </a:cubicBezTo>
                  <a:cubicBezTo>
                    <a:pt x="8811" y="1862"/>
                    <a:pt x="8816" y="1841"/>
                    <a:pt x="8826" y="1841"/>
                  </a:cubicBezTo>
                  <a:cubicBezTo>
                    <a:pt x="8831" y="1841"/>
                    <a:pt x="8838" y="1848"/>
                    <a:pt x="8847" y="1870"/>
                  </a:cubicBezTo>
                  <a:cubicBezTo>
                    <a:pt x="8871" y="1870"/>
                    <a:pt x="8883" y="1882"/>
                    <a:pt x="8883" y="1906"/>
                  </a:cubicBezTo>
                  <a:lnTo>
                    <a:pt x="8918" y="1906"/>
                  </a:lnTo>
                  <a:lnTo>
                    <a:pt x="8930" y="1953"/>
                  </a:lnTo>
                  <a:cubicBezTo>
                    <a:pt x="8954" y="1929"/>
                    <a:pt x="8942" y="1906"/>
                    <a:pt x="8954" y="1858"/>
                  </a:cubicBezTo>
                  <a:cubicBezTo>
                    <a:pt x="8960" y="1864"/>
                    <a:pt x="8965" y="1866"/>
                    <a:pt x="8971" y="1866"/>
                  </a:cubicBezTo>
                  <a:cubicBezTo>
                    <a:pt x="8988" y="1866"/>
                    <a:pt x="9005" y="1841"/>
                    <a:pt x="9014" y="1822"/>
                  </a:cubicBezTo>
                  <a:cubicBezTo>
                    <a:pt x="9006" y="1820"/>
                    <a:pt x="9000" y="1819"/>
                    <a:pt x="8995" y="1819"/>
                  </a:cubicBezTo>
                  <a:cubicBezTo>
                    <a:pt x="8982" y="1819"/>
                    <a:pt x="8976" y="1826"/>
                    <a:pt x="8967" y="1826"/>
                  </a:cubicBezTo>
                  <a:cubicBezTo>
                    <a:pt x="8963" y="1826"/>
                    <a:pt x="8959" y="1825"/>
                    <a:pt x="8954" y="1822"/>
                  </a:cubicBezTo>
                  <a:lnTo>
                    <a:pt x="8954" y="1822"/>
                  </a:lnTo>
                  <a:cubicBezTo>
                    <a:pt x="8954" y="1834"/>
                    <a:pt x="8954" y="1846"/>
                    <a:pt x="8966" y="1858"/>
                  </a:cubicBezTo>
                  <a:cubicBezTo>
                    <a:pt x="8954" y="1858"/>
                    <a:pt x="8942" y="1846"/>
                    <a:pt x="8930" y="1822"/>
                  </a:cubicBezTo>
                  <a:cubicBezTo>
                    <a:pt x="8930" y="1804"/>
                    <a:pt x="8937" y="1798"/>
                    <a:pt x="8946" y="1798"/>
                  </a:cubicBezTo>
                  <a:cubicBezTo>
                    <a:pt x="8962" y="1798"/>
                    <a:pt x="8985" y="1815"/>
                    <a:pt x="8990" y="1815"/>
                  </a:cubicBezTo>
                  <a:cubicBezTo>
                    <a:pt x="8992" y="1815"/>
                    <a:pt x="8992" y="1814"/>
                    <a:pt x="8990" y="1810"/>
                  </a:cubicBezTo>
                  <a:cubicBezTo>
                    <a:pt x="8994" y="1803"/>
                    <a:pt x="8996" y="1800"/>
                    <a:pt x="8998" y="1800"/>
                  </a:cubicBezTo>
                  <a:cubicBezTo>
                    <a:pt x="9003" y="1800"/>
                    <a:pt x="9005" y="1814"/>
                    <a:pt x="9014" y="1822"/>
                  </a:cubicBezTo>
                  <a:cubicBezTo>
                    <a:pt x="9014" y="1826"/>
                    <a:pt x="9014" y="1828"/>
                    <a:pt x="9014" y="1828"/>
                  </a:cubicBezTo>
                  <a:cubicBezTo>
                    <a:pt x="9015" y="1828"/>
                    <a:pt x="9018" y="1822"/>
                    <a:pt x="9026" y="1822"/>
                  </a:cubicBezTo>
                  <a:lnTo>
                    <a:pt x="9014" y="1810"/>
                  </a:lnTo>
                  <a:cubicBezTo>
                    <a:pt x="9026" y="1810"/>
                    <a:pt x="9026" y="1787"/>
                    <a:pt x="9038" y="1775"/>
                  </a:cubicBezTo>
                  <a:cubicBezTo>
                    <a:pt x="9049" y="1775"/>
                    <a:pt x="9049" y="1775"/>
                    <a:pt x="9049" y="1787"/>
                  </a:cubicBezTo>
                  <a:lnTo>
                    <a:pt x="9038" y="1787"/>
                  </a:lnTo>
                  <a:lnTo>
                    <a:pt x="9049" y="1798"/>
                  </a:lnTo>
                  <a:cubicBezTo>
                    <a:pt x="9055" y="1809"/>
                    <a:pt x="9059" y="1813"/>
                    <a:pt x="9062" y="1813"/>
                  </a:cubicBezTo>
                  <a:cubicBezTo>
                    <a:pt x="9073" y="1813"/>
                    <a:pt x="9078" y="1773"/>
                    <a:pt x="9092" y="1773"/>
                  </a:cubicBezTo>
                  <a:cubicBezTo>
                    <a:pt x="9094" y="1773"/>
                    <a:pt x="9095" y="1774"/>
                    <a:pt x="9097" y="1775"/>
                  </a:cubicBezTo>
                  <a:cubicBezTo>
                    <a:pt x="9085" y="1787"/>
                    <a:pt x="9085" y="1787"/>
                    <a:pt x="9085" y="1787"/>
                  </a:cubicBezTo>
                  <a:cubicBezTo>
                    <a:pt x="9094" y="1795"/>
                    <a:pt x="9115" y="1829"/>
                    <a:pt x="9121" y="1829"/>
                  </a:cubicBezTo>
                  <a:cubicBezTo>
                    <a:pt x="9124" y="1829"/>
                    <a:pt x="9124" y="1824"/>
                    <a:pt x="9121" y="1810"/>
                  </a:cubicBezTo>
                  <a:lnTo>
                    <a:pt x="9121" y="1810"/>
                  </a:lnTo>
                  <a:cubicBezTo>
                    <a:pt x="9124" y="1814"/>
                    <a:pt x="9127" y="1815"/>
                    <a:pt x="9129" y="1815"/>
                  </a:cubicBezTo>
                  <a:cubicBezTo>
                    <a:pt x="9133" y="1815"/>
                    <a:pt x="9133" y="1807"/>
                    <a:pt x="9133" y="1798"/>
                  </a:cubicBezTo>
                  <a:cubicBezTo>
                    <a:pt x="9133" y="1787"/>
                    <a:pt x="9133" y="1775"/>
                    <a:pt x="9133" y="1775"/>
                  </a:cubicBezTo>
                  <a:lnTo>
                    <a:pt x="9168" y="1787"/>
                  </a:lnTo>
                  <a:cubicBezTo>
                    <a:pt x="9168" y="1787"/>
                    <a:pt x="9180" y="1775"/>
                    <a:pt x="9180" y="1775"/>
                  </a:cubicBezTo>
                  <a:lnTo>
                    <a:pt x="9192" y="1787"/>
                  </a:lnTo>
                  <a:cubicBezTo>
                    <a:pt x="9192" y="1787"/>
                    <a:pt x="9204" y="1798"/>
                    <a:pt x="9204" y="1798"/>
                  </a:cubicBezTo>
                  <a:cubicBezTo>
                    <a:pt x="9216" y="1814"/>
                    <a:pt x="9225" y="1819"/>
                    <a:pt x="9231" y="1819"/>
                  </a:cubicBezTo>
                  <a:cubicBezTo>
                    <a:pt x="9244" y="1819"/>
                    <a:pt x="9249" y="1796"/>
                    <a:pt x="9264" y="1796"/>
                  </a:cubicBezTo>
                  <a:cubicBezTo>
                    <a:pt x="9270" y="1796"/>
                    <a:pt x="9277" y="1800"/>
                    <a:pt x="9288" y="1810"/>
                  </a:cubicBezTo>
                  <a:cubicBezTo>
                    <a:pt x="9288" y="1775"/>
                    <a:pt x="9276" y="1763"/>
                    <a:pt x="9276" y="1751"/>
                  </a:cubicBezTo>
                  <a:cubicBezTo>
                    <a:pt x="9276" y="1727"/>
                    <a:pt x="9288" y="1691"/>
                    <a:pt x="9299" y="1679"/>
                  </a:cubicBezTo>
                  <a:cubicBezTo>
                    <a:pt x="9323" y="1715"/>
                    <a:pt x="9371" y="1739"/>
                    <a:pt x="9383" y="1810"/>
                  </a:cubicBezTo>
                  <a:cubicBezTo>
                    <a:pt x="9407" y="1810"/>
                    <a:pt x="9359" y="1775"/>
                    <a:pt x="9371" y="1751"/>
                  </a:cubicBezTo>
                  <a:lnTo>
                    <a:pt x="9383" y="1751"/>
                  </a:lnTo>
                  <a:cubicBezTo>
                    <a:pt x="9371" y="1739"/>
                    <a:pt x="9359" y="1727"/>
                    <a:pt x="9347" y="1703"/>
                  </a:cubicBezTo>
                  <a:cubicBezTo>
                    <a:pt x="9338" y="1676"/>
                    <a:pt x="9349" y="1663"/>
                    <a:pt x="9360" y="1663"/>
                  </a:cubicBezTo>
                  <a:cubicBezTo>
                    <a:pt x="9364" y="1663"/>
                    <a:pt x="9368" y="1665"/>
                    <a:pt x="9371" y="1667"/>
                  </a:cubicBezTo>
                  <a:lnTo>
                    <a:pt x="9371" y="1715"/>
                  </a:lnTo>
                  <a:cubicBezTo>
                    <a:pt x="9395" y="1691"/>
                    <a:pt x="9383" y="1620"/>
                    <a:pt x="9395" y="1572"/>
                  </a:cubicBezTo>
                  <a:cubicBezTo>
                    <a:pt x="9419" y="1584"/>
                    <a:pt x="9407" y="1632"/>
                    <a:pt x="9419" y="1667"/>
                  </a:cubicBezTo>
                  <a:lnTo>
                    <a:pt x="9442" y="1656"/>
                  </a:lnTo>
                  <a:lnTo>
                    <a:pt x="9454" y="1691"/>
                  </a:lnTo>
                  <a:cubicBezTo>
                    <a:pt x="9464" y="1681"/>
                    <a:pt x="9466" y="1653"/>
                    <a:pt x="9474" y="1653"/>
                  </a:cubicBezTo>
                  <a:cubicBezTo>
                    <a:pt x="9475" y="1653"/>
                    <a:pt x="9476" y="1654"/>
                    <a:pt x="9478" y="1656"/>
                  </a:cubicBezTo>
                  <a:cubicBezTo>
                    <a:pt x="9478" y="1691"/>
                    <a:pt x="9526" y="1691"/>
                    <a:pt x="9502" y="1739"/>
                  </a:cubicBezTo>
                  <a:cubicBezTo>
                    <a:pt x="9519" y="1739"/>
                    <a:pt x="9518" y="1709"/>
                    <a:pt x="9520" y="1709"/>
                  </a:cubicBezTo>
                  <a:cubicBezTo>
                    <a:pt x="9521" y="1709"/>
                    <a:pt x="9522" y="1713"/>
                    <a:pt x="9526" y="1727"/>
                  </a:cubicBezTo>
                  <a:cubicBezTo>
                    <a:pt x="9526" y="1679"/>
                    <a:pt x="9514" y="1703"/>
                    <a:pt x="9502" y="1691"/>
                  </a:cubicBezTo>
                  <a:cubicBezTo>
                    <a:pt x="9490" y="1644"/>
                    <a:pt x="9526" y="1667"/>
                    <a:pt x="9538" y="1644"/>
                  </a:cubicBezTo>
                  <a:cubicBezTo>
                    <a:pt x="9526" y="1620"/>
                    <a:pt x="9549" y="1560"/>
                    <a:pt x="9538" y="1513"/>
                  </a:cubicBezTo>
                  <a:lnTo>
                    <a:pt x="9561" y="1513"/>
                  </a:lnTo>
                  <a:cubicBezTo>
                    <a:pt x="9558" y="1491"/>
                    <a:pt x="9554" y="1484"/>
                    <a:pt x="9548" y="1484"/>
                  </a:cubicBezTo>
                  <a:cubicBezTo>
                    <a:pt x="9536" y="1484"/>
                    <a:pt x="9520" y="1511"/>
                    <a:pt x="9503" y="1511"/>
                  </a:cubicBezTo>
                  <a:cubicBezTo>
                    <a:pt x="9495" y="1511"/>
                    <a:pt x="9486" y="1505"/>
                    <a:pt x="9478" y="1489"/>
                  </a:cubicBezTo>
                  <a:cubicBezTo>
                    <a:pt x="9466" y="1489"/>
                    <a:pt x="9466" y="1489"/>
                    <a:pt x="9442" y="1465"/>
                  </a:cubicBezTo>
                  <a:lnTo>
                    <a:pt x="9442" y="1465"/>
                  </a:lnTo>
                  <a:lnTo>
                    <a:pt x="9454" y="1525"/>
                  </a:lnTo>
                  <a:cubicBezTo>
                    <a:pt x="9430" y="1513"/>
                    <a:pt x="9430" y="1477"/>
                    <a:pt x="9419" y="1465"/>
                  </a:cubicBezTo>
                  <a:cubicBezTo>
                    <a:pt x="9419" y="1469"/>
                    <a:pt x="9417" y="1470"/>
                    <a:pt x="9415" y="1470"/>
                  </a:cubicBezTo>
                  <a:cubicBezTo>
                    <a:pt x="9411" y="1470"/>
                    <a:pt x="9403" y="1465"/>
                    <a:pt x="9395" y="1465"/>
                  </a:cubicBezTo>
                  <a:cubicBezTo>
                    <a:pt x="9395" y="1465"/>
                    <a:pt x="9395" y="1453"/>
                    <a:pt x="9407" y="1441"/>
                  </a:cubicBezTo>
                  <a:cubicBezTo>
                    <a:pt x="9397" y="1427"/>
                    <a:pt x="9392" y="1422"/>
                    <a:pt x="9388" y="1422"/>
                  </a:cubicBezTo>
                  <a:cubicBezTo>
                    <a:pt x="9383" y="1422"/>
                    <a:pt x="9383" y="1434"/>
                    <a:pt x="9383" y="1441"/>
                  </a:cubicBezTo>
                  <a:cubicBezTo>
                    <a:pt x="9383" y="1465"/>
                    <a:pt x="9371" y="1465"/>
                    <a:pt x="9359" y="1465"/>
                  </a:cubicBezTo>
                  <a:lnTo>
                    <a:pt x="9347" y="1465"/>
                  </a:lnTo>
                  <a:cubicBezTo>
                    <a:pt x="9359" y="1477"/>
                    <a:pt x="9371" y="1525"/>
                    <a:pt x="9383" y="1537"/>
                  </a:cubicBezTo>
                  <a:cubicBezTo>
                    <a:pt x="9347" y="1513"/>
                    <a:pt x="9323" y="1537"/>
                    <a:pt x="9288" y="1489"/>
                  </a:cubicBezTo>
                  <a:cubicBezTo>
                    <a:pt x="9276" y="1465"/>
                    <a:pt x="9288" y="1441"/>
                    <a:pt x="9288" y="1441"/>
                  </a:cubicBezTo>
                  <a:cubicBezTo>
                    <a:pt x="9284" y="1440"/>
                    <a:pt x="9281" y="1439"/>
                    <a:pt x="9279" y="1439"/>
                  </a:cubicBezTo>
                  <a:cubicBezTo>
                    <a:pt x="9264" y="1439"/>
                    <a:pt x="9264" y="1468"/>
                    <a:pt x="9264" y="1489"/>
                  </a:cubicBezTo>
                  <a:cubicBezTo>
                    <a:pt x="9264" y="1501"/>
                    <a:pt x="9264" y="1501"/>
                    <a:pt x="9252" y="1501"/>
                  </a:cubicBezTo>
                  <a:cubicBezTo>
                    <a:pt x="9252" y="1489"/>
                    <a:pt x="9240" y="1465"/>
                    <a:pt x="9240" y="1465"/>
                  </a:cubicBezTo>
                  <a:cubicBezTo>
                    <a:pt x="9240" y="1465"/>
                    <a:pt x="9228" y="1453"/>
                    <a:pt x="9228" y="1453"/>
                  </a:cubicBezTo>
                  <a:cubicBezTo>
                    <a:pt x="9228" y="1501"/>
                    <a:pt x="9204" y="1489"/>
                    <a:pt x="9192" y="1513"/>
                  </a:cubicBezTo>
                  <a:lnTo>
                    <a:pt x="9216" y="1513"/>
                  </a:lnTo>
                  <a:cubicBezTo>
                    <a:pt x="9216" y="1540"/>
                    <a:pt x="9216" y="1568"/>
                    <a:pt x="9211" y="1568"/>
                  </a:cubicBezTo>
                  <a:cubicBezTo>
                    <a:pt x="9209" y="1568"/>
                    <a:pt x="9207" y="1566"/>
                    <a:pt x="9204" y="1560"/>
                  </a:cubicBezTo>
                  <a:cubicBezTo>
                    <a:pt x="9216" y="1525"/>
                    <a:pt x="9168" y="1513"/>
                    <a:pt x="9192" y="1489"/>
                  </a:cubicBezTo>
                  <a:cubicBezTo>
                    <a:pt x="9184" y="1476"/>
                    <a:pt x="9180" y="1471"/>
                    <a:pt x="9178" y="1471"/>
                  </a:cubicBezTo>
                  <a:lnTo>
                    <a:pt x="9178" y="1471"/>
                  </a:lnTo>
                  <a:cubicBezTo>
                    <a:pt x="9170" y="1471"/>
                    <a:pt x="9185" y="1526"/>
                    <a:pt x="9172" y="1526"/>
                  </a:cubicBezTo>
                  <a:cubicBezTo>
                    <a:pt x="9171" y="1526"/>
                    <a:pt x="9170" y="1525"/>
                    <a:pt x="9168" y="1525"/>
                  </a:cubicBezTo>
                  <a:lnTo>
                    <a:pt x="9145" y="1501"/>
                  </a:lnTo>
                  <a:cubicBezTo>
                    <a:pt x="9133" y="1465"/>
                    <a:pt x="9168" y="1477"/>
                    <a:pt x="9157" y="1465"/>
                  </a:cubicBezTo>
                  <a:lnTo>
                    <a:pt x="9145" y="1465"/>
                  </a:lnTo>
                  <a:cubicBezTo>
                    <a:pt x="9157" y="1441"/>
                    <a:pt x="9192" y="1453"/>
                    <a:pt x="9216" y="1406"/>
                  </a:cubicBezTo>
                  <a:lnTo>
                    <a:pt x="9157" y="1394"/>
                  </a:lnTo>
                  <a:cubicBezTo>
                    <a:pt x="9109" y="1453"/>
                    <a:pt x="9014" y="1417"/>
                    <a:pt x="8978" y="1513"/>
                  </a:cubicBezTo>
                  <a:cubicBezTo>
                    <a:pt x="8978" y="1513"/>
                    <a:pt x="8978" y="1513"/>
                    <a:pt x="8978" y="1537"/>
                  </a:cubicBezTo>
                  <a:lnTo>
                    <a:pt x="8978" y="1548"/>
                  </a:lnTo>
                  <a:cubicBezTo>
                    <a:pt x="8954" y="1525"/>
                    <a:pt x="8930" y="1525"/>
                    <a:pt x="8907" y="1501"/>
                  </a:cubicBezTo>
                  <a:lnTo>
                    <a:pt x="8907" y="1501"/>
                  </a:lnTo>
                  <a:cubicBezTo>
                    <a:pt x="8918" y="1525"/>
                    <a:pt x="8918" y="1525"/>
                    <a:pt x="8930" y="1548"/>
                  </a:cubicBezTo>
                  <a:cubicBezTo>
                    <a:pt x="8942" y="1584"/>
                    <a:pt x="8942" y="1596"/>
                    <a:pt x="8918" y="1596"/>
                  </a:cubicBezTo>
                  <a:cubicBezTo>
                    <a:pt x="8915" y="1587"/>
                    <a:pt x="8914" y="1580"/>
                    <a:pt x="8913" y="1575"/>
                  </a:cubicBezTo>
                  <a:lnTo>
                    <a:pt x="8913" y="1575"/>
                  </a:lnTo>
                  <a:cubicBezTo>
                    <a:pt x="8912" y="1578"/>
                    <a:pt x="8910" y="1581"/>
                    <a:pt x="8907" y="1584"/>
                  </a:cubicBezTo>
                  <a:cubicBezTo>
                    <a:pt x="8895" y="1572"/>
                    <a:pt x="8871" y="1572"/>
                    <a:pt x="8871" y="1537"/>
                  </a:cubicBezTo>
                  <a:lnTo>
                    <a:pt x="8871" y="1537"/>
                  </a:lnTo>
                  <a:cubicBezTo>
                    <a:pt x="8871" y="1537"/>
                    <a:pt x="8871" y="1537"/>
                    <a:pt x="8883" y="1548"/>
                  </a:cubicBezTo>
                  <a:cubicBezTo>
                    <a:pt x="8883" y="1537"/>
                    <a:pt x="8859" y="1525"/>
                    <a:pt x="8859" y="1501"/>
                  </a:cubicBezTo>
                  <a:lnTo>
                    <a:pt x="8847" y="1513"/>
                  </a:lnTo>
                  <a:cubicBezTo>
                    <a:pt x="8835" y="1489"/>
                    <a:pt x="8847" y="1477"/>
                    <a:pt x="8835" y="1465"/>
                  </a:cubicBezTo>
                  <a:cubicBezTo>
                    <a:pt x="8811" y="1489"/>
                    <a:pt x="8811" y="1548"/>
                    <a:pt x="8787" y="1584"/>
                  </a:cubicBezTo>
                  <a:cubicBezTo>
                    <a:pt x="8787" y="1564"/>
                    <a:pt x="8779" y="1519"/>
                    <a:pt x="8776" y="1519"/>
                  </a:cubicBezTo>
                  <a:cubicBezTo>
                    <a:pt x="8776" y="1519"/>
                    <a:pt x="8776" y="1521"/>
                    <a:pt x="8776" y="1525"/>
                  </a:cubicBezTo>
                  <a:cubicBezTo>
                    <a:pt x="8774" y="1524"/>
                    <a:pt x="8773" y="1523"/>
                    <a:pt x="8771" y="1523"/>
                  </a:cubicBezTo>
                  <a:cubicBezTo>
                    <a:pt x="8752" y="1523"/>
                    <a:pt x="8750" y="1597"/>
                    <a:pt x="8728" y="1608"/>
                  </a:cubicBezTo>
                  <a:cubicBezTo>
                    <a:pt x="8728" y="1596"/>
                    <a:pt x="8740" y="1596"/>
                    <a:pt x="8740" y="1584"/>
                  </a:cubicBezTo>
                  <a:cubicBezTo>
                    <a:pt x="8707" y="1584"/>
                    <a:pt x="8677" y="1586"/>
                    <a:pt x="8648" y="1586"/>
                  </a:cubicBezTo>
                  <a:cubicBezTo>
                    <a:pt x="8605" y="1586"/>
                    <a:pt x="8564" y="1582"/>
                    <a:pt x="8514" y="1560"/>
                  </a:cubicBezTo>
                  <a:lnTo>
                    <a:pt x="8514" y="1632"/>
                  </a:lnTo>
                  <a:lnTo>
                    <a:pt x="8490" y="1596"/>
                  </a:lnTo>
                  <a:cubicBezTo>
                    <a:pt x="8482" y="1595"/>
                    <a:pt x="8475" y="1594"/>
                    <a:pt x="8468" y="1594"/>
                  </a:cubicBezTo>
                  <a:cubicBezTo>
                    <a:pt x="8398" y="1594"/>
                    <a:pt x="8354" y="1647"/>
                    <a:pt x="8299" y="1679"/>
                  </a:cubicBezTo>
                  <a:cubicBezTo>
                    <a:pt x="8297" y="1681"/>
                    <a:pt x="8294" y="1681"/>
                    <a:pt x="8292" y="1681"/>
                  </a:cubicBezTo>
                  <a:cubicBezTo>
                    <a:pt x="8275" y="1681"/>
                    <a:pt x="8273" y="1642"/>
                    <a:pt x="8252" y="1632"/>
                  </a:cubicBezTo>
                  <a:cubicBezTo>
                    <a:pt x="8204" y="1644"/>
                    <a:pt x="8216" y="1703"/>
                    <a:pt x="8180" y="1739"/>
                  </a:cubicBezTo>
                  <a:cubicBezTo>
                    <a:pt x="8180" y="1715"/>
                    <a:pt x="8180" y="1667"/>
                    <a:pt x="8156" y="1667"/>
                  </a:cubicBezTo>
                  <a:cubicBezTo>
                    <a:pt x="8156" y="1687"/>
                    <a:pt x="8164" y="1706"/>
                    <a:pt x="8154" y="1706"/>
                  </a:cubicBezTo>
                  <a:cubicBezTo>
                    <a:pt x="8152" y="1706"/>
                    <a:pt x="8149" y="1705"/>
                    <a:pt x="8145" y="1703"/>
                  </a:cubicBezTo>
                  <a:lnTo>
                    <a:pt x="8145" y="1691"/>
                  </a:lnTo>
                  <a:cubicBezTo>
                    <a:pt x="8141" y="1683"/>
                    <a:pt x="8138" y="1681"/>
                    <a:pt x="8135" y="1681"/>
                  </a:cubicBezTo>
                  <a:cubicBezTo>
                    <a:pt x="8129" y="1681"/>
                    <a:pt x="8121" y="1691"/>
                    <a:pt x="8097" y="1691"/>
                  </a:cubicBezTo>
                  <a:cubicBezTo>
                    <a:pt x="8061" y="1703"/>
                    <a:pt x="8037" y="1763"/>
                    <a:pt x="8037" y="1846"/>
                  </a:cubicBezTo>
                  <a:cubicBezTo>
                    <a:pt x="8002" y="1846"/>
                    <a:pt x="8014" y="1775"/>
                    <a:pt x="8002" y="1763"/>
                  </a:cubicBezTo>
                  <a:lnTo>
                    <a:pt x="8002" y="1763"/>
                  </a:lnTo>
                  <a:cubicBezTo>
                    <a:pt x="8008" y="1765"/>
                    <a:pt x="8013" y="1766"/>
                    <a:pt x="8016" y="1766"/>
                  </a:cubicBezTo>
                  <a:cubicBezTo>
                    <a:pt x="8029" y="1766"/>
                    <a:pt x="8014" y="1746"/>
                    <a:pt x="8014" y="1727"/>
                  </a:cubicBezTo>
                  <a:cubicBezTo>
                    <a:pt x="8007" y="1740"/>
                    <a:pt x="8001" y="1750"/>
                    <a:pt x="7992" y="1750"/>
                  </a:cubicBezTo>
                  <a:cubicBezTo>
                    <a:pt x="7985" y="1750"/>
                    <a:pt x="7977" y="1743"/>
                    <a:pt x="7966" y="1727"/>
                  </a:cubicBezTo>
                  <a:cubicBezTo>
                    <a:pt x="7954" y="1739"/>
                    <a:pt x="7942" y="1739"/>
                    <a:pt x="7930" y="1775"/>
                  </a:cubicBezTo>
                  <a:cubicBezTo>
                    <a:pt x="7934" y="1768"/>
                    <a:pt x="7937" y="1765"/>
                    <a:pt x="7940" y="1765"/>
                  </a:cubicBezTo>
                  <a:cubicBezTo>
                    <a:pt x="7948" y="1765"/>
                    <a:pt x="7954" y="1782"/>
                    <a:pt x="7954" y="1798"/>
                  </a:cubicBezTo>
                  <a:cubicBezTo>
                    <a:pt x="7950" y="1796"/>
                    <a:pt x="7946" y="1796"/>
                    <a:pt x="7942" y="1796"/>
                  </a:cubicBezTo>
                  <a:cubicBezTo>
                    <a:pt x="7934" y="1796"/>
                    <a:pt x="7926" y="1798"/>
                    <a:pt x="7918" y="1798"/>
                  </a:cubicBezTo>
                  <a:cubicBezTo>
                    <a:pt x="7906" y="1798"/>
                    <a:pt x="7895" y="1792"/>
                    <a:pt x="7883" y="1763"/>
                  </a:cubicBezTo>
                  <a:cubicBezTo>
                    <a:pt x="7799" y="1810"/>
                    <a:pt x="7704" y="1846"/>
                    <a:pt x="7621" y="1894"/>
                  </a:cubicBezTo>
                  <a:cubicBezTo>
                    <a:pt x="7615" y="1906"/>
                    <a:pt x="7618" y="1906"/>
                    <a:pt x="7622" y="1906"/>
                  </a:cubicBezTo>
                  <a:cubicBezTo>
                    <a:pt x="7627" y="1906"/>
                    <a:pt x="7633" y="1906"/>
                    <a:pt x="7633" y="1918"/>
                  </a:cubicBezTo>
                  <a:cubicBezTo>
                    <a:pt x="7629" y="1933"/>
                    <a:pt x="7625" y="1937"/>
                    <a:pt x="7621" y="1937"/>
                  </a:cubicBezTo>
                  <a:cubicBezTo>
                    <a:pt x="7616" y="1937"/>
                    <a:pt x="7611" y="1929"/>
                    <a:pt x="7606" y="1929"/>
                  </a:cubicBezTo>
                  <a:cubicBezTo>
                    <a:pt x="7603" y="1929"/>
                    <a:pt x="7600" y="1932"/>
                    <a:pt x="7597" y="1941"/>
                  </a:cubicBezTo>
                  <a:lnTo>
                    <a:pt x="7597" y="1906"/>
                  </a:lnTo>
                  <a:cubicBezTo>
                    <a:pt x="7573" y="1918"/>
                    <a:pt x="7561" y="1989"/>
                    <a:pt x="7549" y="2025"/>
                  </a:cubicBezTo>
                  <a:cubicBezTo>
                    <a:pt x="7537" y="1989"/>
                    <a:pt x="7525" y="2001"/>
                    <a:pt x="7537" y="1977"/>
                  </a:cubicBezTo>
                  <a:lnTo>
                    <a:pt x="7537" y="1977"/>
                  </a:lnTo>
                  <a:cubicBezTo>
                    <a:pt x="7537" y="1978"/>
                    <a:pt x="7536" y="1978"/>
                    <a:pt x="7535" y="1978"/>
                  </a:cubicBezTo>
                  <a:cubicBezTo>
                    <a:pt x="7520" y="1978"/>
                    <a:pt x="7460" y="1888"/>
                    <a:pt x="7445" y="1888"/>
                  </a:cubicBezTo>
                  <a:cubicBezTo>
                    <a:pt x="7443" y="1888"/>
                    <a:pt x="7442" y="1889"/>
                    <a:pt x="7442" y="1894"/>
                  </a:cubicBezTo>
                  <a:lnTo>
                    <a:pt x="7525" y="2013"/>
                  </a:lnTo>
                  <a:cubicBezTo>
                    <a:pt x="7525" y="2025"/>
                    <a:pt x="7502" y="2025"/>
                    <a:pt x="7514" y="2037"/>
                  </a:cubicBezTo>
                  <a:cubicBezTo>
                    <a:pt x="7490" y="2013"/>
                    <a:pt x="7466" y="1989"/>
                    <a:pt x="7454" y="1989"/>
                  </a:cubicBezTo>
                  <a:cubicBezTo>
                    <a:pt x="7430" y="1965"/>
                    <a:pt x="7454" y="1965"/>
                    <a:pt x="7466" y="1953"/>
                  </a:cubicBezTo>
                  <a:cubicBezTo>
                    <a:pt x="7442" y="1906"/>
                    <a:pt x="7418" y="1941"/>
                    <a:pt x="7406" y="1882"/>
                  </a:cubicBezTo>
                  <a:lnTo>
                    <a:pt x="7406" y="1882"/>
                  </a:lnTo>
                  <a:cubicBezTo>
                    <a:pt x="7383" y="1906"/>
                    <a:pt x="7418" y="1906"/>
                    <a:pt x="7418" y="1929"/>
                  </a:cubicBezTo>
                  <a:lnTo>
                    <a:pt x="7394" y="1929"/>
                  </a:lnTo>
                  <a:lnTo>
                    <a:pt x="7418" y="1941"/>
                  </a:lnTo>
                  <a:cubicBezTo>
                    <a:pt x="7409" y="1961"/>
                    <a:pt x="7422" y="1995"/>
                    <a:pt x="7403" y="1995"/>
                  </a:cubicBezTo>
                  <a:cubicBezTo>
                    <a:pt x="7398" y="1995"/>
                    <a:pt x="7392" y="1993"/>
                    <a:pt x="7383" y="1989"/>
                  </a:cubicBezTo>
                  <a:lnTo>
                    <a:pt x="7383" y="1989"/>
                  </a:lnTo>
                  <a:lnTo>
                    <a:pt x="7394" y="2060"/>
                  </a:lnTo>
                  <a:cubicBezTo>
                    <a:pt x="7386" y="2044"/>
                    <a:pt x="7381" y="2039"/>
                    <a:pt x="7377" y="2039"/>
                  </a:cubicBezTo>
                  <a:cubicBezTo>
                    <a:pt x="7371" y="2039"/>
                    <a:pt x="7368" y="2050"/>
                    <a:pt x="7363" y="2050"/>
                  </a:cubicBezTo>
                  <a:cubicBezTo>
                    <a:pt x="7361" y="2050"/>
                    <a:pt x="7360" y="2050"/>
                    <a:pt x="7359" y="2048"/>
                  </a:cubicBezTo>
                  <a:lnTo>
                    <a:pt x="7347" y="2025"/>
                  </a:lnTo>
                  <a:cubicBezTo>
                    <a:pt x="7343" y="2028"/>
                    <a:pt x="7340" y="2030"/>
                    <a:pt x="7336" y="2030"/>
                  </a:cubicBezTo>
                  <a:cubicBezTo>
                    <a:pt x="7328" y="2030"/>
                    <a:pt x="7320" y="2021"/>
                    <a:pt x="7311" y="2013"/>
                  </a:cubicBezTo>
                  <a:cubicBezTo>
                    <a:pt x="7305" y="1995"/>
                    <a:pt x="7308" y="1995"/>
                    <a:pt x="7311" y="1995"/>
                  </a:cubicBezTo>
                  <a:cubicBezTo>
                    <a:pt x="7314" y="1995"/>
                    <a:pt x="7317" y="1995"/>
                    <a:pt x="7311" y="1977"/>
                  </a:cubicBezTo>
                  <a:lnTo>
                    <a:pt x="7287" y="1977"/>
                  </a:lnTo>
                  <a:cubicBezTo>
                    <a:pt x="7299" y="2001"/>
                    <a:pt x="7299" y="2025"/>
                    <a:pt x="7323" y="2037"/>
                  </a:cubicBezTo>
                  <a:cubicBezTo>
                    <a:pt x="7323" y="2084"/>
                    <a:pt x="7335" y="2132"/>
                    <a:pt x="7299" y="2144"/>
                  </a:cubicBezTo>
                  <a:cubicBezTo>
                    <a:pt x="7263" y="2108"/>
                    <a:pt x="7299" y="2096"/>
                    <a:pt x="7275" y="2060"/>
                  </a:cubicBezTo>
                  <a:lnTo>
                    <a:pt x="7275" y="2060"/>
                  </a:lnTo>
                  <a:cubicBezTo>
                    <a:pt x="7228" y="2072"/>
                    <a:pt x="7287" y="2191"/>
                    <a:pt x="7252" y="2203"/>
                  </a:cubicBezTo>
                  <a:cubicBezTo>
                    <a:pt x="7216" y="2203"/>
                    <a:pt x="7240" y="2239"/>
                    <a:pt x="7216" y="2263"/>
                  </a:cubicBezTo>
                  <a:cubicBezTo>
                    <a:pt x="7204" y="2227"/>
                    <a:pt x="7180" y="2239"/>
                    <a:pt x="7156" y="2215"/>
                  </a:cubicBezTo>
                  <a:lnTo>
                    <a:pt x="7156" y="2179"/>
                  </a:lnTo>
                  <a:cubicBezTo>
                    <a:pt x="7151" y="2184"/>
                    <a:pt x="7146" y="2187"/>
                    <a:pt x="7142" y="2187"/>
                  </a:cubicBezTo>
                  <a:cubicBezTo>
                    <a:pt x="7136" y="2187"/>
                    <a:pt x="7130" y="2184"/>
                    <a:pt x="7125" y="2175"/>
                  </a:cubicBezTo>
                  <a:lnTo>
                    <a:pt x="7125" y="2175"/>
                  </a:lnTo>
                  <a:cubicBezTo>
                    <a:pt x="7139" y="2207"/>
                    <a:pt x="7108" y="2229"/>
                    <a:pt x="7097" y="2251"/>
                  </a:cubicBezTo>
                  <a:lnTo>
                    <a:pt x="7121" y="2287"/>
                  </a:lnTo>
                  <a:cubicBezTo>
                    <a:pt x="7109" y="2299"/>
                    <a:pt x="7097" y="2334"/>
                    <a:pt x="7073" y="2334"/>
                  </a:cubicBezTo>
                  <a:cubicBezTo>
                    <a:pt x="7061" y="2358"/>
                    <a:pt x="7085" y="2382"/>
                    <a:pt x="7085" y="2429"/>
                  </a:cubicBezTo>
                  <a:cubicBezTo>
                    <a:pt x="7061" y="2406"/>
                    <a:pt x="7037" y="2370"/>
                    <a:pt x="7025" y="2334"/>
                  </a:cubicBezTo>
                  <a:lnTo>
                    <a:pt x="7025" y="2334"/>
                  </a:lnTo>
                  <a:cubicBezTo>
                    <a:pt x="7029" y="2338"/>
                    <a:pt x="7032" y="2340"/>
                    <a:pt x="7035" y="2340"/>
                  </a:cubicBezTo>
                  <a:cubicBezTo>
                    <a:pt x="7040" y="2340"/>
                    <a:pt x="7045" y="2334"/>
                    <a:pt x="7061" y="2334"/>
                  </a:cubicBezTo>
                  <a:cubicBezTo>
                    <a:pt x="7073" y="2287"/>
                    <a:pt x="7061" y="2215"/>
                    <a:pt x="7097" y="2203"/>
                  </a:cubicBezTo>
                  <a:cubicBezTo>
                    <a:pt x="7090" y="2180"/>
                    <a:pt x="7086" y="2171"/>
                    <a:pt x="7083" y="2171"/>
                  </a:cubicBezTo>
                  <a:cubicBezTo>
                    <a:pt x="7076" y="2171"/>
                    <a:pt x="7075" y="2216"/>
                    <a:pt x="7055" y="2216"/>
                  </a:cubicBezTo>
                  <a:cubicBezTo>
                    <a:pt x="7053" y="2216"/>
                    <a:pt x="7051" y="2216"/>
                    <a:pt x="7049" y="2215"/>
                  </a:cubicBezTo>
                  <a:cubicBezTo>
                    <a:pt x="7049" y="2203"/>
                    <a:pt x="7049" y="2203"/>
                    <a:pt x="7049" y="2203"/>
                  </a:cubicBezTo>
                  <a:cubicBezTo>
                    <a:pt x="7049" y="2191"/>
                    <a:pt x="7061" y="2168"/>
                    <a:pt x="7037" y="2120"/>
                  </a:cubicBezTo>
                  <a:lnTo>
                    <a:pt x="7037" y="2120"/>
                  </a:lnTo>
                  <a:cubicBezTo>
                    <a:pt x="7026" y="2142"/>
                    <a:pt x="7065" y="2193"/>
                    <a:pt x="7036" y="2193"/>
                  </a:cubicBezTo>
                  <a:cubicBezTo>
                    <a:pt x="7033" y="2193"/>
                    <a:pt x="7030" y="2192"/>
                    <a:pt x="7025" y="2191"/>
                  </a:cubicBezTo>
                  <a:cubicBezTo>
                    <a:pt x="7025" y="2196"/>
                    <a:pt x="7023" y="2198"/>
                    <a:pt x="7020" y="2198"/>
                  </a:cubicBezTo>
                  <a:cubicBezTo>
                    <a:pt x="7008" y="2198"/>
                    <a:pt x="6975" y="2168"/>
                    <a:pt x="6966" y="2168"/>
                  </a:cubicBezTo>
                  <a:lnTo>
                    <a:pt x="6966" y="2168"/>
                  </a:lnTo>
                  <a:cubicBezTo>
                    <a:pt x="6966" y="2203"/>
                    <a:pt x="7002" y="2263"/>
                    <a:pt x="6966" y="2275"/>
                  </a:cubicBezTo>
                  <a:lnTo>
                    <a:pt x="6954" y="2227"/>
                  </a:lnTo>
                  <a:lnTo>
                    <a:pt x="6954" y="2227"/>
                  </a:lnTo>
                  <a:cubicBezTo>
                    <a:pt x="6930" y="2239"/>
                    <a:pt x="6978" y="2299"/>
                    <a:pt x="6954" y="2310"/>
                  </a:cubicBezTo>
                  <a:cubicBezTo>
                    <a:pt x="6964" y="2310"/>
                    <a:pt x="6966" y="2348"/>
                    <a:pt x="6983" y="2348"/>
                  </a:cubicBezTo>
                  <a:cubicBezTo>
                    <a:pt x="6985" y="2348"/>
                    <a:pt x="6987" y="2347"/>
                    <a:pt x="6990" y="2346"/>
                  </a:cubicBezTo>
                  <a:lnTo>
                    <a:pt x="6990" y="2346"/>
                  </a:lnTo>
                  <a:cubicBezTo>
                    <a:pt x="6990" y="2370"/>
                    <a:pt x="6978" y="2394"/>
                    <a:pt x="6954" y="2394"/>
                  </a:cubicBezTo>
                  <a:cubicBezTo>
                    <a:pt x="6954" y="2394"/>
                    <a:pt x="6954" y="2406"/>
                    <a:pt x="6966" y="2418"/>
                  </a:cubicBezTo>
                  <a:cubicBezTo>
                    <a:pt x="6971" y="2421"/>
                    <a:pt x="6975" y="2423"/>
                    <a:pt x="6978" y="2423"/>
                  </a:cubicBezTo>
                  <a:cubicBezTo>
                    <a:pt x="6991" y="2423"/>
                    <a:pt x="6987" y="2395"/>
                    <a:pt x="6998" y="2395"/>
                  </a:cubicBezTo>
                  <a:cubicBezTo>
                    <a:pt x="7001" y="2395"/>
                    <a:pt x="7006" y="2398"/>
                    <a:pt x="7013" y="2406"/>
                  </a:cubicBezTo>
                  <a:lnTo>
                    <a:pt x="7002" y="2358"/>
                  </a:lnTo>
                  <a:cubicBezTo>
                    <a:pt x="7025" y="2358"/>
                    <a:pt x="7049" y="2394"/>
                    <a:pt x="7049" y="2418"/>
                  </a:cubicBezTo>
                  <a:cubicBezTo>
                    <a:pt x="7049" y="2418"/>
                    <a:pt x="7049" y="2412"/>
                    <a:pt x="7053" y="2412"/>
                  </a:cubicBezTo>
                  <a:cubicBezTo>
                    <a:pt x="7054" y="2412"/>
                    <a:pt x="7057" y="2414"/>
                    <a:pt x="7061" y="2418"/>
                  </a:cubicBezTo>
                  <a:cubicBezTo>
                    <a:pt x="7078" y="2438"/>
                    <a:pt x="7078" y="2443"/>
                    <a:pt x="7074" y="2443"/>
                  </a:cubicBezTo>
                  <a:cubicBezTo>
                    <a:pt x="7070" y="2443"/>
                    <a:pt x="7062" y="2440"/>
                    <a:pt x="7057" y="2440"/>
                  </a:cubicBezTo>
                  <a:cubicBezTo>
                    <a:pt x="7051" y="2440"/>
                    <a:pt x="7049" y="2444"/>
                    <a:pt x="7061" y="2465"/>
                  </a:cubicBezTo>
                  <a:lnTo>
                    <a:pt x="7061" y="2453"/>
                  </a:lnTo>
                  <a:lnTo>
                    <a:pt x="7061" y="2453"/>
                  </a:lnTo>
                  <a:cubicBezTo>
                    <a:pt x="7097" y="2489"/>
                    <a:pt x="7061" y="2501"/>
                    <a:pt x="7049" y="2513"/>
                  </a:cubicBezTo>
                  <a:cubicBezTo>
                    <a:pt x="7025" y="2501"/>
                    <a:pt x="7002" y="2501"/>
                    <a:pt x="6978" y="2477"/>
                  </a:cubicBezTo>
                  <a:lnTo>
                    <a:pt x="6990" y="2441"/>
                  </a:lnTo>
                  <a:cubicBezTo>
                    <a:pt x="6987" y="2440"/>
                    <a:pt x="6985" y="2439"/>
                    <a:pt x="6983" y="2439"/>
                  </a:cubicBezTo>
                  <a:cubicBezTo>
                    <a:pt x="6968" y="2439"/>
                    <a:pt x="6976" y="2478"/>
                    <a:pt x="6966" y="2489"/>
                  </a:cubicBezTo>
                  <a:cubicBezTo>
                    <a:pt x="6954" y="2477"/>
                    <a:pt x="6954" y="2477"/>
                    <a:pt x="6954" y="2477"/>
                  </a:cubicBezTo>
                  <a:cubicBezTo>
                    <a:pt x="6954" y="2477"/>
                    <a:pt x="6954" y="2477"/>
                    <a:pt x="6954" y="2489"/>
                  </a:cubicBezTo>
                  <a:cubicBezTo>
                    <a:pt x="6954" y="2489"/>
                    <a:pt x="6954" y="2477"/>
                    <a:pt x="6942" y="2477"/>
                  </a:cubicBezTo>
                  <a:cubicBezTo>
                    <a:pt x="6930" y="2477"/>
                    <a:pt x="6930" y="2513"/>
                    <a:pt x="6906" y="2513"/>
                  </a:cubicBezTo>
                  <a:lnTo>
                    <a:pt x="6930" y="2537"/>
                  </a:lnTo>
                  <a:lnTo>
                    <a:pt x="6918" y="2513"/>
                  </a:lnTo>
                  <a:cubicBezTo>
                    <a:pt x="6930" y="2513"/>
                    <a:pt x="6954" y="2525"/>
                    <a:pt x="6966" y="2549"/>
                  </a:cubicBezTo>
                  <a:cubicBezTo>
                    <a:pt x="6963" y="2557"/>
                    <a:pt x="6959" y="2560"/>
                    <a:pt x="6953" y="2560"/>
                  </a:cubicBezTo>
                  <a:cubicBezTo>
                    <a:pt x="6934" y="2560"/>
                    <a:pt x="6904" y="2522"/>
                    <a:pt x="6894" y="2513"/>
                  </a:cubicBezTo>
                  <a:cubicBezTo>
                    <a:pt x="6879" y="2481"/>
                    <a:pt x="6894" y="2481"/>
                    <a:pt x="6907" y="2481"/>
                  </a:cubicBezTo>
                  <a:lnTo>
                    <a:pt x="6907" y="2481"/>
                  </a:lnTo>
                  <a:cubicBezTo>
                    <a:pt x="6913" y="2481"/>
                    <a:pt x="6918" y="2481"/>
                    <a:pt x="6918" y="2477"/>
                  </a:cubicBezTo>
                  <a:cubicBezTo>
                    <a:pt x="6906" y="2460"/>
                    <a:pt x="6899" y="2455"/>
                    <a:pt x="6894" y="2455"/>
                  </a:cubicBezTo>
                  <a:cubicBezTo>
                    <a:pt x="6885" y="2455"/>
                    <a:pt x="6880" y="2467"/>
                    <a:pt x="6861" y="2467"/>
                  </a:cubicBezTo>
                  <a:cubicBezTo>
                    <a:pt x="6857" y="2467"/>
                    <a:pt x="6852" y="2467"/>
                    <a:pt x="6847" y="2465"/>
                  </a:cubicBezTo>
                  <a:cubicBezTo>
                    <a:pt x="6823" y="2418"/>
                    <a:pt x="6871" y="2453"/>
                    <a:pt x="6847" y="2406"/>
                  </a:cubicBezTo>
                  <a:cubicBezTo>
                    <a:pt x="6823" y="2406"/>
                    <a:pt x="6847" y="2441"/>
                    <a:pt x="6811" y="2453"/>
                  </a:cubicBezTo>
                  <a:cubicBezTo>
                    <a:pt x="6799" y="2429"/>
                    <a:pt x="6823" y="2406"/>
                    <a:pt x="6799" y="2382"/>
                  </a:cubicBezTo>
                  <a:lnTo>
                    <a:pt x="6777" y="2382"/>
                  </a:lnTo>
                  <a:cubicBezTo>
                    <a:pt x="6778" y="2386"/>
                    <a:pt x="6777" y="2390"/>
                    <a:pt x="6775" y="2394"/>
                  </a:cubicBezTo>
                  <a:lnTo>
                    <a:pt x="6752" y="2394"/>
                  </a:lnTo>
                  <a:cubicBezTo>
                    <a:pt x="6728" y="2382"/>
                    <a:pt x="6740" y="2334"/>
                    <a:pt x="6716" y="2322"/>
                  </a:cubicBezTo>
                  <a:lnTo>
                    <a:pt x="6704" y="2358"/>
                  </a:lnTo>
                  <a:cubicBezTo>
                    <a:pt x="6716" y="2370"/>
                    <a:pt x="6728" y="2370"/>
                    <a:pt x="6740" y="2394"/>
                  </a:cubicBezTo>
                  <a:cubicBezTo>
                    <a:pt x="6738" y="2393"/>
                    <a:pt x="6736" y="2392"/>
                    <a:pt x="6735" y="2392"/>
                  </a:cubicBezTo>
                  <a:cubicBezTo>
                    <a:pt x="6721" y="2392"/>
                    <a:pt x="6752" y="2456"/>
                    <a:pt x="6752" y="2489"/>
                  </a:cubicBezTo>
                  <a:cubicBezTo>
                    <a:pt x="6740" y="2489"/>
                    <a:pt x="6728" y="2489"/>
                    <a:pt x="6716" y="2477"/>
                  </a:cubicBezTo>
                  <a:cubicBezTo>
                    <a:pt x="6716" y="2537"/>
                    <a:pt x="6692" y="2560"/>
                    <a:pt x="6692" y="2620"/>
                  </a:cubicBezTo>
                  <a:cubicBezTo>
                    <a:pt x="6692" y="2572"/>
                    <a:pt x="6656" y="2572"/>
                    <a:pt x="6632" y="2549"/>
                  </a:cubicBezTo>
                  <a:cubicBezTo>
                    <a:pt x="6644" y="2537"/>
                    <a:pt x="6621" y="2489"/>
                    <a:pt x="6597" y="2465"/>
                  </a:cubicBezTo>
                  <a:lnTo>
                    <a:pt x="6597" y="2465"/>
                  </a:lnTo>
                  <a:cubicBezTo>
                    <a:pt x="6585" y="2477"/>
                    <a:pt x="6609" y="2525"/>
                    <a:pt x="6632" y="2537"/>
                  </a:cubicBezTo>
                  <a:cubicBezTo>
                    <a:pt x="6602" y="2537"/>
                    <a:pt x="6624" y="2563"/>
                    <a:pt x="6608" y="2563"/>
                  </a:cubicBezTo>
                  <a:cubicBezTo>
                    <a:pt x="6605" y="2563"/>
                    <a:pt x="6602" y="2562"/>
                    <a:pt x="6597" y="2560"/>
                  </a:cubicBezTo>
                  <a:cubicBezTo>
                    <a:pt x="6585" y="2549"/>
                    <a:pt x="6573" y="2513"/>
                    <a:pt x="6561" y="2501"/>
                  </a:cubicBezTo>
                  <a:lnTo>
                    <a:pt x="6561" y="2501"/>
                  </a:lnTo>
                  <a:cubicBezTo>
                    <a:pt x="6537" y="2513"/>
                    <a:pt x="6597" y="2560"/>
                    <a:pt x="6561" y="2560"/>
                  </a:cubicBezTo>
                  <a:cubicBezTo>
                    <a:pt x="6561" y="2560"/>
                    <a:pt x="6561" y="2549"/>
                    <a:pt x="6549" y="2549"/>
                  </a:cubicBezTo>
                  <a:cubicBezTo>
                    <a:pt x="6537" y="2549"/>
                    <a:pt x="6537" y="2572"/>
                    <a:pt x="6549" y="2596"/>
                  </a:cubicBezTo>
                  <a:cubicBezTo>
                    <a:pt x="6537" y="2585"/>
                    <a:pt x="6529" y="2581"/>
                    <a:pt x="6523" y="2581"/>
                  </a:cubicBezTo>
                  <a:cubicBezTo>
                    <a:pt x="6512" y="2581"/>
                    <a:pt x="6507" y="2595"/>
                    <a:pt x="6499" y="2595"/>
                  </a:cubicBezTo>
                  <a:cubicBezTo>
                    <a:pt x="6494" y="2595"/>
                    <a:pt x="6488" y="2589"/>
                    <a:pt x="6478" y="2572"/>
                  </a:cubicBezTo>
                  <a:lnTo>
                    <a:pt x="6478" y="2572"/>
                  </a:lnTo>
                  <a:cubicBezTo>
                    <a:pt x="6466" y="2608"/>
                    <a:pt x="6513" y="2596"/>
                    <a:pt x="6513" y="2620"/>
                  </a:cubicBezTo>
                  <a:cubicBezTo>
                    <a:pt x="6521" y="2643"/>
                    <a:pt x="6509" y="2651"/>
                    <a:pt x="6497" y="2651"/>
                  </a:cubicBezTo>
                  <a:cubicBezTo>
                    <a:pt x="6490" y="2651"/>
                    <a:pt x="6482" y="2648"/>
                    <a:pt x="6478" y="2644"/>
                  </a:cubicBezTo>
                  <a:cubicBezTo>
                    <a:pt x="6478" y="2644"/>
                    <a:pt x="6478" y="2620"/>
                    <a:pt x="6490" y="2620"/>
                  </a:cubicBezTo>
                  <a:lnTo>
                    <a:pt x="6454" y="2596"/>
                  </a:lnTo>
                  <a:cubicBezTo>
                    <a:pt x="6398" y="2596"/>
                    <a:pt x="6479" y="2681"/>
                    <a:pt x="6449" y="2681"/>
                  </a:cubicBezTo>
                  <a:cubicBezTo>
                    <a:pt x="6447" y="2681"/>
                    <a:pt x="6445" y="2680"/>
                    <a:pt x="6442" y="2680"/>
                  </a:cubicBezTo>
                  <a:cubicBezTo>
                    <a:pt x="6442" y="2656"/>
                    <a:pt x="6418" y="2656"/>
                    <a:pt x="6406" y="2620"/>
                  </a:cubicBezTo>
                  <a:lnTo>
                    <a:pt x="6406" y="2620"/>
                  </a:lnTo>
                  <a:cubicBezTo>
                    <a:pt x="6406" y="2632"/>
                    <a:pt x="6382" y="2644"/>
                    <a:pt x="6418" y="2656"/>
                  </a:cubicBezTo>
                  <a:cubicBezTo>
                    <a:pt x="6406" y="2668"/>
                    <a:pt x="6382" y="2668"/>
                    <a:pt x="6371" y="2668"/>
                  </a:cubicBezTo>
                  <a:cubicBezTo>
                    <a:pt x="6371" y="2691"/>
                    <a:pt x="6371" y="2703"/>
                    <a:pt x="6382" y="2739"/>
                  </a:cubicBezTo>
                  <a:cubicBezTo>
                    <a:pt x="6378" y="2741"/>
                    <a:pt x="6372" y="2742"/>
                    <a:pt x="6367" y="2742"/>
                  </a:cubicBezTo>
                  <a:cubicBezTo>
                    <a:pt x="6345" y="2742"/>
                    <a:pt x="6321" y="2727"/>
                    <a:pt x="6311" y="2727"/>
                  </a:cubicBezTo>
                  <a:cubicBezTo>
                    <a:pt x="6287" y="2775"/>
                    <a:pt x="6228" y="2763"/>
                    <a:pt x="6204" y="2822"/>
                  </a:cubicBezTo>
                  <a:lnTo>
                    <a:pt x="6216" y="2822"/>
                  </a:lnTo>
                  <a:cubicBezTo>
                    <a:pt x="6180" y="2834"/>
                    <a:pt x="6263" y="2858"/>
                    <a:pt x="6228" y="2882"/>
                  </a:cubicBezTo>
                  <a:cubicBezTo>
                    <a:pt x="6216" y="2858"/>
                    <a:pt x="6207" y="2855"/>
                    <a:pt x="6196" y="2855"/>
                  </a:cubicBezTo>
                  <a:cubicBezTo>
                    <a:pt x="6193" y="2855"/>
                    <a:pt x="6189" y="2855"/>
                    <a:pt x="6185" y="2855"/>
                  </a:cubicBezTo>
                  <a:cubicBezTo>
                    <a:pt x="6177" y="2855"/>
                    <a:pt x="6168" y="2854"/>
                    <a:pt x="6156" y="2846"/>
                  </a:cubicBezTo>
                  <a:cubicBezTo>
                    <a:pt x="6109" y="2858"/>
                    <a:pt x="6120" y="2941"/>
                    <a:pt x="6061" y="2941"/>
                  </a:cubicBezTo>
                  <a:cubicBezTo>
                    <a:pt x="6061" y="2930"/>
                    <a:pt x="6049" y="2918"/>
                    <a:pt x="6061" y="2906"/>
                  </a:cubicBezTo>
                  <a:lnTo>
                    <a:pt x="6061" y="2906"/>
                  </a:lnTo>
                  <a:cubicBezTo>
                    <a:pt x="6013" y="2918"/>
                    <a:pt x="6001" y="2941"/>
                    <a:pt x="5978" y="2965"/>
                  </a:cubicBezTo>
                  <a:lnTo>
                    <a:pt x="5978" y="2953"/>
                  </a:lnTo>
                  <a:cubicBezTo>
                    <a:pt x="5906" y="2953"/>
                    <a:pt x="5906" y="3025"/>
                    <a:pt x="5882" y="3072"/>
                  </a:cubicBezTo>
                  <a:cubicBezTo>
                    <a:pt x="5882" y="3061"/>
                    <a:pt x="5870" y="3049"/>
                    <a:pt x="5859" y="3037"/>
                  </a:cubicBezTo>
                  <a:cubicBezTo>
                    <a:pt x="5835" y="3049"/>
                    <a:pt x="5799" y="3072"/>
                    <a:pt x="5823" y="3120"/>
                  </a:cubicBezTo>
                  <a:cubicBezTo>
                    <a:pt x="5814" y="3118"/>
                    <a:pt x="5808" y="3118"/>
                    <a:pt x="5804" y="3118"/>
                  </a:cubicBezTo>
                  <a:cubicBezTo>
                    <a:pt x="5782" y="3118"/>
                    <a:pt x="5802" y="3134"/>
                    <a:pt x="5775" y="3134"/>
                  </a:cubicBezTo>
                  <a:cubicBezTo>
                    <a:pt x="5769" y="3134"/>
                    <a:pt x="5762" y="3134"/>
                    <a:pt x="5751" y="3132"/>
                  </a:cubicBezTo>
                  <a:cubicBezTo>
                    <a:pt x="5751" y="3132"/>
                    <a:pt x="5751" y="3132"/>
                    <a:pt x="5751" y="3120"/>
                  </a:cubicBezTo>
                  <a:cubicBezTo>
                    <a:pt x="5728" y="3120"/>
                    <a:pt x="5716" y="3132"/>
                    <a:pt x="5704" y="3144"/>
                  </a:cubicBezTo>
                  <a:cubicBezTo>
                    <a:pt x="5692" y="3203"/>
                    <a:pt x="5739" y="3263"/>
                    <a:pt x="5692" y="3287"/>
                  </a:cubicBezTo>
                  <a:cubicBezTo>
                    <a:pt x="5632" y="3227"/>
                    <a:pt x="5692" y="3251"/>
                    <a:pt x="5656" y="3203"/>
                  </a:cubicBezTo>
                  <a:lnTo>
                    <a:pt x="5656" y="3203"/>
                  </a:lnTo>
                  <a:cubicBezTo>
                    <a:pt x="5656" y="3215"/>
                    <a:pt x="5656" y="3239"/>
                    <a:pt x="5632" y="3239"/>
                  </a:cubicBezTo>
                  <a:cubicBezTo>
                    <a:pt x="5620" y="3203"/>
                    <a:pt x="5620" y="3215"/>
                    <a:pt x="5609" y="3191"/>
                  </a:cubicBezTo>
                  <a:lnTo>
                    <a:pt x="5609" y="3191"/>
                  </a:lnTo>
                  <a:cubicBezTo>
                    <a:pt x="5586" y="3191"/>
                    <a:pt x="5627" y="3276"/>
                    <a:pt x="5632" y="3276"/>
                  </a:cubicBezTo>
                  <a:cubicBezTo>
                    <a:pt x="5632" y="3276"/>
                    <a:pt x="5632" y="3276"/>
                    <a:pt x="5632" y="3275"/>
                  </a:cubicBezTo>
                  <a:cubicBezTo>
                    <a:pt x="5644" y="3287"/>
                    <a:pt x="5644" y="3287"/>
                    <a:pt x="5656" y="3287"/>
                  </a:cubicBezTo>
                  <a:cubicBezTo>
                    <a:pt x="5680" y="3322"/>
                    <a:pt x="5620" y="3322"/>
                    <a:pt x="5620" y="3346"/>
                  </a:cubicBezTo>
                  <a:cubicBezTo>
                    <a:pt x="5620" y="3346"/>
                    <a:pt x="5626" y="3344"/>
                    <a:pt x="5634" y="3344"/>
                  </a:cubicBezTo>
                  <a:cubicBezTo>
                    <a:pt x="5645" y="3344"/>
                    <a:pt x="5661" y="3349"/>
                    <a:pt x="5668" y="3370"/>
                  </a:cubicBezTo>
                  <a:cubicBezTo>
                    <a:pt x="5644" y="3382"/>
                    <a:pt x="5692" y="3442"/>
                    <a:pt x="5692" y="3477"/>
                  </a:cubicBezTo>
                  <a:cubicBezTo>
                    <a:pt x="5644" y="3477"/>
                    <a:pt x="5656" y="3418"/>
                    <a:pt x="5620" y="3382"/>
                  </a:cubicBezTo>
                  <a:cubicBezTo>
                    <a:pt x="5597" y="3382"/>
                    <a:pt x="5561" y="3358"/>
                    <a:pt x="5549" y="3334"/>
                  </a:cubicBezTo>
                  <a:cubicBezTo>
                    <a:pt x="5525" y="3346"/>
                    <a:pt x="5549" y="3394"/>
                    <a:pt x="5537" y="3418"/>
                  </a:cubicBezTo>
                  <a:lnTo>
                    <a:pt x="5525" y="3406"/>
                  </a:lnTo>
                  <a:lnTo>
                    <a:pt x="5525" y="3406"/>
                  </a:lnTo>
                  <a:cubicBezTo>
                    <a:pt x="5513" y="3430"/>
                    <a:pt x="5537" y="3501"/>
                    <a:pt x="5489" y="3501"/>
                  </a:cubicBezTo>
                  <a:lnTo>
                    <a:pt x="5513" y="3513"/>
                  </a:lnTo>
                  <a:cubicBezTo>
                    <a:pt x="5525" y="3513"/>
                    <a:pt x="5501" y="3525"/>
                    <a:pt x="5525" y="3561"/>
                  </a:cubicBezTo>
                  <a:cubicBezTo>
                    <a:pt x="5504" y="3540"/>
                    <a:pt x="5483" y="3537"/>
                    <a:pt x="5470" y="3521"/>
                  </a:cubicBezTo>
                  <a:lnTo>
                    <a:pt x="5470" y="3521"/>
                  </a:lnTo>
                  <a:cubicBezTo>
                    <a:pt x="5509" y="3586"/>
                    <a:pt x="5455" y="3610"/>
                    <a:pt x="5501" y="3668"/>
                  </a:cubicBezTo>
                  <a:cubicBezTo>
                    <a:pt x="5478" y="3668"/>
                    <a:pt x="5454" y="3632"/>
                    <a:pt x="5442" y="3620"/>
                  </a:cubicBezTo>
                  <a:cubicBezTo>
                    <a:pt x="5466" y="3608"/>
                    <a:pt x="5478" y="3620"/>
                    <a:pt x="5466" y="3584"/>
                  </a:cubicBezTo>
                  <a:lnTo>
                    <a:pt x="5466" y="3584"/>
                  </a:lnTo>
                  <a:cubicBezTo>
                    <a:pt x="5460" y="3590"/>
                    <a:pt x="5451" y="3593"/>
                    <a:pt x="5442" y="3593"/>
                  </a:cubicBezTo>
                  <a:cubicBezTo>
                    <a:pt x="5433" y="3593"/>
                    <a:pt x="5424" y="3590"/>
                    <a:pt x="5418" y="3584"/>
                  </a:cubicBezTo>
                  <a:lnTo>
                    <a:pt x="5418" y="3584"/>
                  </a:lnTo>
                  <a:cubicBezTo>
                    <a:pt x="5442" y="3632"/>
                    <a:pt x="5430" y="3680"/>
                    <a:pt x="5466" y="3715"/>
                  </a:cubicBezTo>
                  <a:cubicBezTo>
                    <a:pt x="5430" y="3703"/>
                    <a:pt x="5418" y="3703"/>
                    <a:pt x="5382" y="3680"/>
                  </a:cubicBezTo>
                  <a:lnTo>
                    <a:pt x="5382" y="3680"/>
                  </a:lnTo>
                  <a:cubicBezTo>
                    <a:pt x="5382" y="3715"/>
                    <a:pt x="5442" y="3727"/>
                    <a:pt x="5466" y="3751"/>
                  </a:cubicBezTo>
                  <a:cubicBezTo>
                    <a:pt x="5454" y="3751"/>
                    <a:pt x="5442" y="3751"/>
                    <a:pt x="5430" y="3763"/>
                  </a:cubicBezTo>
                  <a:cubicBezTo>
                    <a:pt x="5430" y="3755"/>
                    <a:pt x="5424" y="3746"/>
                    <a:pt x="5416" y="3746"/>
                  </a:cubicBezTo>
                  <a:cubicBezTo>
                    <a:pt x="5413" y="3746"/>
                    <a:pt x="5410" y="3748"/>
                    <a:pt x="5406" y="3751"/>
                  </a:cubicBezTo>
                  <a:lnTo>
                    <a:pt x="5406" y="3739"/>
                  </a:lnTo>
                  <a:cubicBezTo>
                    <a:pt x="5389" y="3732"/>
                    <a:pt x="5378" y="3729"/>
                    <a:pt x="5373" y="3729"/>
                  </a:cubicBezTo>
                  <a:cubicBezTo>
                    <a:pt x="5361" y="3729"/>
                    <a:pt x="5377" y="3746"/>
                    <a:pt x="5394" y="3763"/>
                  </a:cubicBezTo>
                  <a:cubicBezTo>
                    <a:pt x="5382" y="3763"/>
                    <a:pt x="5370" y="3775"/>
                    <a:pt x="5370" y="3775"/>
                  </a:cubicBezTo>
                  <a:cubicBezTo>
                    <a:pt x="5358" y="3775"/>
                    <a:pt x="5358" y="3787"/>
                    <a:pt x="5370" y="3787"/>
                  </a:cubicBezTo>
                  <a:lnTo>
                    <a:pt x="5239" y="3787"/>
                  </a:lnTo>
                  <a:cubicBezTo>
                    <a:pt x="5180" y="3811"/>
                    <a:pt x="5120" y="3834"/>
                    <a:pt x="5097" y="3858"/>
                  </a:cubicBezTo>
                  <a:cubicBezTo>
                    <a:pt x="5078" y="3861"/>
                    <a:pt x="5061" y="3861"/>
                    <a:pt x="5045" y="3861"/>
                  </a:cubicBezTo>
                  <a:cubicBezTo>
                    <a:pt x="4975" y="3861"/>
                    <a:pt x="4921" y="3844"/>
                    <a:pt x="4882" y="3834"/>
                  </a:cubicBezTo>
                  <a:cubicBezTo>
                    <a:pt x="4704" y="3906"/>
                    <a:pt x="4525" y="3882"/>
                    <a:pt x="4335" y="3977"/>
                  </a:cubicBezTo>
                  <a:lnTo>
                    <a:pt x="4346" y="3977"/>
                  </a:lnTo>
                  <a:cubicBezTo>
                    <a:pt x="4204" y="4013"/>
                    <a:pt x="4430" y="4013"/>
                    <a:pt x="4275" y="4061"/>
                  </a:cubicBezTo>
                  <a:cubicBezTo>
                    <a:pt x="4280" y="4036"/>
                    <a:pt x="4265" y="4030"/>
                    <a:pt x="4242" y="4030"/>
                  </a:cubicBezTo>
                  <a:cubicBezTo>
                    <a:pt x="4215" y="4030"/>
                    <a:pt x="4176" y="4039"/>
                    <a:pt x="4143" y="4039"/>
                  </a:cubicBezTo>
                  <a:cubicBezTo>
                    <a:pt x="4135" y="4039"/>
                    <a:pt x="4127" y="4038"/>
                    <a:pt x="4120" y="4037"/>
                  </a:cubicBezTo>
                  <a:cubicBezTo>
                    <a:pt x="3918" y="4061"/>
                    <a:pt x="3811" y="4192"/>
                    <a:pt x="3620" y="4215"/>
                  </a:cubicBezTo>
                  <a:cubicBezTo>
                    <a:pt x="3620" y="4204"/>
                    <a:pt x="3620" y="4180"/>
                    <a:pt x="3656" y="4168"/>
                  </a:cubicBezTo>
                  <a:lnTo>
                    <a:pt x="3656" y="4168"/>
                  </a:lnTo>
                  <a:cubicBezTo>
                    <a:pt x="3525" y="4204"/>
                    <a:pt x="3418" y="4263"/>
                    <a:pt x="3299" y="4311"/>
                  </a:cubicBezTo>
                  <a:lnTo>
                    <a:pt x="3311" y="4299"/>
                  </a:lnTo>
                  <a:lnTo>
                    <a:pt x="3311" y="4299"/>
                  </a:lnTo>
                  <a:cubicBezTo>
                    <a:pt x="3108" y="4346"/>
                    <a:pt x="2965" y="4477"/>
                    <a:pt x="2787" y="4596"/>
                  </a:cubicBezTo>
                  <a:cubicBezTo>
                    <a:pt x="2799" y="4585"/>
                    <a:pt x="2787" y="4561"/>
                    <a:pt x="2799" y="4549"/>
                  </a:cubicBezTo>
                  <a:lnTo>
                    <a:pt x="2799" y="4549"/>
                  </a:lnTo>
                  <a:cubicBezTo>
                    <a:pt x="2703" y="4585"/>
                    <a:pt x="2549" y="4668"/>
                    <a:pt x="2513" y="4751"/>
                  </a:cubicBezTo>
                  <a:cubicBezTo>
                    <a:pt x="2382" y="4763"/>
                    <a:pt x="2453" y="4799"/>
                    <a:pt x="2287" y="4846"/>
                  </a:cubicBezTo>
                  <a:cubicBezTo>
                    <a:pt x="2275" y="4846"/>
                    <a:pt x="2299" y="4835"/>
                    <a:pt x="2299" y="4823"/>
                  </a:cubicBezTo>
                  <a:lnTo>
                    <a:pt x="2299" y="4823"/>
                  </a:lnTo>
                  <a:cubicBezTo>
                    <a:pt x="2227" y="4858"/>
                    <a:pt x="2180" y="4894"/>
                    <a:pt x="2120" y="4930"/>
                  </a:cubicBezTo>
                  <a:cubicBezTo>
                    <a:pt x="1989" y="5061"/>
                    <a:pt x="2001" y="5144"/>
                    <a:pt x="1822" y="5251"/>
                  </a:cubicBezTo>
                  <a:cubicBezTo>
                    <a:pt x="1763" y="5204"/>
                    <a:pt x="1918" y="5168"/>
                    <a:pt x="1882" y="5108"/>
                  </a:cubicBezTo>
                  <a:lnTo>
                    <a:pt x="1882" y="5108"/>
                  </a:lnTo>
                  <a:cubicBezTo>
                    <a:pt x="1858" y="5144"/>
                    <a:pt x="1834" y="5180"/>
                    <a:pt x="1775" y="5204"/>
                  </a:cubicBezTo>
                  <a:cubicBezTo>
                    <a:pt x="1787" y="5156"/>
                    <a:pt x="1775" y="5180"/>
                    <a:pt x="1775" y="5144"/>
                  </a:cubicBezTo>
                  <a:cubicBezTo>
                    <a:pt x="1729" y="5156"/>
                    <a:pt x="1694" y="5311"/>
                    <a:pt x="1691" y="5311"/>
                  </a:cubicBezTo>
                  <a:cubicBezTo>
                    <a:pt x="1691" y="5311"/>
                    <a:pt x="1691" y="5311"/>
                    <a:pt x="1691" y="5311"/>
                  </a:cubicBezTo>
                  <a:lnTo>
                    <a:pt x="1691" y="5311"/>
                  </a:lnTo>
                  <a:cubicBezTo>
                    <a:pt x="1691" y="5320"/>
                    <a:pt x="1695" y="5324"/>
                    <a:pt x="1700" y="5324"/>
                  </a:cubicBezTo>
                  <a:cubicBezTo>
                    <a:pt x="1710" y="5324"/>
                    <a:pt x="1724" y="5314"/>
                    <a:pt x="1739" y="5299"/>
                  </a:cubicBezTo>
                  <a:lnTo>
                    <a:pt x="1739" y="5299"/>
                  </a:lnTo>
                  <a:cubicBezTo>
                    <a:pt x="1739" y="5370"/>
                    <a:pt x="1584" y="5430"/>
                    <a:pt x="1525" y="5513"/>
                  </a:cubicBezTo>
                  <a:cubicBezTo>
                    <a:pt x="1541" y="5497"/>
                    <a:pt x="1591" y="5464"/>
                    <a:pt x="1617" y="5464"/>
                  </a:cubicBezTo>
                  <a:cubicBezTo>
                    <a:pt x="1629" y="5464"/>
                    <a:pt x="1636" y="5471"/>
                    <a:pt x="1632" y="5489"/>
                  </a:cubicBezTo>
                  <a:cubicBezTo>
                    <a:pt x="1525" y="5561"/>
                    <a:pt x="1537" y="5644"/>
                    <a:pt x="1501" y="5728"/>
                  </a:cubicBezTo>
                  <a:cubicBezTo>
                    <a:pt x="1483" y="5736"/>
                    <a:pt x="1471" y="5740"/>
                    <a:pt x="1463" y="5740"/>
                  </a:cubicBezTo>
                  <a:cubicBezTo>
                    <a:pt x="1417" y="5740"/>
                    <a:pt x="1506" y="5617"/>
                    <a:pt x="1465" y="5597"/>
                  </a:cubicBezTo>
                  <a:cubicBezTo>
                    <a:pt x="1441" y="5597"/>
                    <a:pt x="1370" y="5597"/>
                    <a:pt x="1394" y="5549"/>
                  </a:cubicBezTo>
                  <a:lnTo>
                    <a:pt x="1394" y="5549"/>
                  </a:lnTo>
                  <a:cubicBezTo>
                    <a:pt x="1298" y="5620"/>
                    <a:pt x="1275" y="5704"/>
                    <a:pt x="1215" y="5787"/>
                  </a:cubicBezTo>
                  <a:lnTo>
                    <a:pt x="1203" y="5775"/>
                  </a:lnTo>
                  <a:cubicBezTo>
                    <a:pt x="1120" y="5870"/>
                    <a:pt x="1060" y="6025"/>
                    <a:pt x="965" y="6097"/>
                  </a:cubicBezTo>
                  <a:lnTo>
                    <a:pt x="1025" y="6061"/>
                  </a:lnTo>
                  <a:lnTo>
                    <a:pt x="1025" y="6061"/>
                  </a:lnTo>
                  <a:cubicBezTo>
                    <a:pt x="1013" y="6085"/>
                    <a:pt x="965" y="6132"/>
                    <a:pt x="965" y="6180"/>
                  </a:cubicBezTo>
                  <a:cubicBezTo>
                    <a:pt x="960" y="6175"/>
                    <a:pt x="952" y="6173"/>
                    <a:pt x="944" y="6173"/>
                  </a:cubicBezTo>
                  <a:cubicBezTo>
                    <a:pt x="925" y="6173"/>
                    <a:pt x="901" y="6182"/>
                    <a:pt x="885" y="6182"/>
                  </a:cubicBezTo>
                  <a:cubicBezTo>
                    <a:pt x="879" y="6182"/>
                    <a:pt x="874" y="6180"/>
                    <a:pt x="871" y="6175"/>
                  </a:cubicBezTo>
                  <a:lnTo>
                    <a:pt x="871" y="6175"/>
                  </a:lnTo>
                  <a:cubicBezTo>
                    <a:pt x="885" y="6272"/>
                    <a:pt x="716" y="6444"/>
                    <a:pt x="739" y="6537"/>
                  </a:cubicBezTo>
                  <a:cubicBezTo>
                    <a:pt x="732" y="6539"/>
                    <a:pt x="727" y="6539"/>
                    <a:pt x="722" y="6539"/>
                  </a:cubicBezTo>
                  <a:cubicBezTo>
                    <a:pt x="691" y="6539"/>
                    <a:pt x="690" y="6510"/>
                    <a:pt x="679" y="6490"/>
                  </a:cubicBezTo>
                  <a:cubicBezTo>
                    <a:pt x="739" y="6430"/>
                    <a:pt x="775" y="6418"/>
                    <a:pt x="775" y="6359"/>
                  </a:cubicBezTo>
                  <a:lnTo>
                    <a:pt x="775" y="6359"/>
                  </a:lnTo>
                  <a:cubicBezTo>
                    <a:pt x="735" y="6408"/>
                    <a:pt x="695" y="6433"/>
                    <a:pt x="676" y="6433"/>
                  </a:cubicBezTo>
                  <a:cubicBezTo>
                    <a:pt x="672" y="6433"/>
                    <a:pt x="669" y="6432"/>
                    <a:pt x="667" y="6430"/>
                  </a:cubicBezTo>
                  <a:cubicBezTo>
                    <a:pt x="667" y="6513"/>
                    <a:pt x="584" y="6668"/>
                    <a:pt x="596" y="6716"/>
                  </a:cubicBezTo>
                  <a:cubicBezTo>
                    <a:pt x="565" y="6739"/>
                    <a:pt x="539" y="6757"/>
                    <a:pt x="518" y="6757"/>
                  </a:cubicBezTo>
                  <a:cubicBezTo>
                    <a:pt x="507" y="6757"/>
                    <a:pt x="497" y="6752"/>
                    <a:pt x="489" y="6740"/>
                  </a:cubicBezTo>
                  <a:lnTo>
                    <a:pt x="489" y="6740"/>
                  </a:lnTo>
                  <a:cubicBezTo>
                    <a:pt x="443" y="6822"/>
                    <a:pt x="467" y="6831"/>
                    <a:pt x="499" y="6831"/>
                  </a:cubicBezTo>
                  <a:cubicBezTo>
                    <a:pt x="508" y="6831"/>
                    <a:pt x="517" y="6830"/>
                    <a:pt x="526" y="6830"/>
                  </a:cubicBezTo>
                  <a:cubicBezTo>
                    <a:pt x="557" y="6830"/>
                    <a:pt x="576" y="6840"/>
                    <a:pt x="513" y="6930"/>
                  </a:cubicBezTo>
                  <a:cubicBezTo>
                    <a:pt x="497" y="6942"/>
                    <a:pt x="487" y="6947"/>
                    <a:pt x="480" y="6947"/>
                  </a:cubicBezTo>
                  <a:cubicBezTo>
                    <a:pt x="457" y="6947"/>
                    <a:pt x="480" y="6890"/>
                    <a:pt x="469" y="6890"/>
                  </a:cubicBezTo>
                  <a:lnTo>
                    <a:pt x="469" y="6890"/>
                  </a:lnTo>
                  <a:cubicBezTo>
                    <a:pt x="464" y="6890"/>
                    <a:pt x="453" y="6900"/>
                    <a:pt x="429" y="6930"/>
                  </a:cubicBezTo>
                  <a:lnTo>
                    <a:pt x="441" y="6894"/>
                  </a:lnTo>
                  <a:lnTo>
                    <a:pt x="441" y="6894"/>
                  </a:lnTo>
                  <a:cubicBezTo>
                    <a:pt x="286" y="6930"/>
                    <a:pt x="465" y="7013"/>
                    <a:pt x="394" y="7109"/>
                  </a:cubicBezTo>
                  <a:cubicBezTo>
                    <a:pt x="347" y="7099"/>
                    <a:pt x="380" y="7046"/>
                    <a:pt x="358" y="7046"/>
                  </a:cubicBezTo>
                  <a:cubicBezTo>
                    <a:pt x="351" y="7046"/>
                    <a:pt x="340" y="7051"/>
                    <a:pt x="322" y="7061"/>
                  </a:cubicBezTo>
                  <a:cubicBezTo>
                    <a:pt x="275" y="7168"/>
                    <a:pt x="322" y="7263"/>
                    <a:pt x="251" y="7347"/>
                  </a:cubicBezTo>
                  <a:lnTo>
                    <a:pt x="239" y="7323"/>
                  </a:lnTo>
                  <a:cubicBezTo>
                    <a:pt x="203" y="7382"/>
                    <a:pt x="120" y="7502"/>
                    <a:pt x="96" y="7573"/>
                  </a:cubicBezTo>
                  <a:cubicBezTo>
                    <a:pt x="87" y="7573"/>
                    <a:pt x="85" y="7566"/>
                    <a:pt x="89" y="7558"/>
                  </a:cubicBezTo>
                  <a:lnTo>
                    <a:pt x="89" y="7558"/>
                  </a:lnTo>
                  <a:cubicBezTo>
                    <a:pt x="17" y="7654"/>
                    <a:pt x="93" y="7611"/>
                    <a:pt x="1" y="7692"/>
                  </a:cubicBezTo>
                  <a:lnTo>
                    <a:pt x="13" y="7728"/>
                  </a:lnTo>
                  <a:cubicBezTo>
                    <a:pt x="60" y="7692"/>
                    <a:pt x="132" y="7609"/>
                    <a:pt x="132" y="7537"/>
                  </a:cubicBezTo>
                  <a:cubicBezTo>
                    <a:pt x="132" y="7552"/>
                    <a:pt x="137" y="7558"/>
                    <a:pt x="145" y="7558"/>
                  </a:cubicBezTo>
                  <a:cubicBezTo>
                    <a:pt x="170" y="7558"/>
                    <a:pt x="224" y="7510"/>
                    <a:pt x="260" y="7510"/>
                  </a:cubicBezTo>
                  <a:cubicBezTo>
                    <a:pt x="271" y="7510"/>
                    <a:pt x="280" y="7515"/>
                    <a:pt x="286" y="7525"/>
                  </a:cubicBezTo>
                  <a:lnTo>
                    <a:pt x="275" y="7502"/>
                  </a:lnTo>
                  <a:cubicBezTo>
                    <a:pt x="441" y="7394"/>
                    <a:pt x="560" y="7204"/>
                    <a:pt x="715" y="7037"/>
                  </a:cubicBezTo>
                  <a:cubicBezTo>
                    <a:pt x="751" y="6882"/>
                    <a:pt x="882" y="6847"/>
                    <a:pt x="929" y="6704"/>
                  </a:cubicBezTo>
                  <a:cubicBezTo>
                    <a:pt x="894" y="6644"/>
                    <a:pt x="941" y="6668"/>
                    <a:pt x="1013" y="6561"/>
                  </a:cubicBezTo>
                  <a:lnTo>
                    <a:pt x="1013" y="6561"/>
                  </a:lnTo>
                  <a:cubicBezTo>
                    <a:pt x="996" y="6589"/>
                    <a:pt x="1003" y="6598"/>
                    <a:pt x="1018" y="6598"/>
                  </a:cubicBezTo>
                  <a:cubicBezTo>
                    <a:pt x="1036" y="6598"/>
                    <a:pt x="1065" y="6586"/>
                    <a:pt x="1084" y="6573"/>
                  </a:cubicBezTo>
                  <a:cubicBezTo>
                    <a:pt x="1084" y="6537"/>
                    <a:pt x="1096" y="6513"/>
                    <a:pt x="1120" y="6490"/>
                  </a:cubicBezTo>
                  <a:cubicBezTo>
                    <a:pt x="1144" y="6478"/>
                    <a:pt x="1298" y="6394"/>
                    <a:pt x="1310" y="6311"/>
                  </a:cubicBezTo>
                  <a:cubicBezTo>
                    <a:pt x="1322" y="6304"/>
                    <a:pt x="1329" y="6301"/>
                    <a:pt x="1333" y="6301"/>
                  </a:cubicBezTo>
                  <a:cubicBezTo>
                    <a:pt x="1349" y="6301"/>
                    <a:pt x="1310" y="6351"/>
                    <a:pt x="1310" y="6370"/>
                  </a:cubicBezTo>
                  <a:cubicBezTo>
                    <a:pt x="1358" y="6370"/>
                    <a:pt x="1334" y="6299"/>
                    <a:pt x="1370" y="6299"/>
                  </a:cubicBezTo>
                  <a:cubicBezTo>
                    <a:pt x="1370" y="6299"/>
                    <a:pt x="1370" y="6299"/>
                    <a:pt x="1370" y="6311"/>
                  </a:cubicBezTo>
                  <a:cubicBezTo>
                    <a:pt x="1441" y="6216"/>
                    <a:pt x="1513" y="6180"/>
                    <a:pt x="1608" y="6097"/>
                  </a:cubicBezTo>
                  <a:cubicBezTo>
                    <a:pt x="1560" y="6049"/>
                    <a:pt x="1679" y="5989"/>
                    <a:pt x="1703" y="5942"/>
                  </a:cubicBezTo>
                  <a:cubicBezTo>
                    <a:pt x="1703" y="5946"/>
                    <a:pt x="1705" y="5947"/>
                    <a:pt x="1709" y="5947"/>
                  </a:cubicBezTo>
                  <a:cubicBezTo>
                    <a:pt x="1726" y="5947"/>
                    <a:pt x="1781" y="5904"/>
                    <a:pt x="1810" y="5894"/>
                  </a:cubicBezTo>
                  <a:lnTo>
                    <a:pt x="1822" y="5811"/>
                  </a:lnTo>
                  <a:cubicBezTo>
                    <a:pt x="1846" y="5739"/>
                    <a:pt x="1918" y="5775"/>
                    <a:pt x="1965" y="5704"/>
                  </a:cubicBezTo>
                  <a:lnTo>
                    <a:pt x="1941" y="5704"/>
                  </a:lnTo>
                  <a:cubicBezTo>
                    <a:pt x="1977" y="5644"/>
                    <a:pt x="2132" y="5573"/>
                    <a:pt x="2203" y="5561"/>
                  </a:cubicBezTo>
                  <a:cubicBezTo>
                    <a:pt x="2299" y="5454"/>
                    <a:pt x="2394" y="5358"/>
                    <a:pt x="2489" y="5299"/>
                  </a:cubicBezTo>
                  <a:cubicBezTo>
                    <a:pt x="2596" y="5227"/>
                    <a:pt x="2691" y="5180"/>
                    <a:pt x="2799" y="5132"/>
                  </a:cubicBezTo>
                  <a:cubicBezTo>
                    <a:pt x="2906" y="5085"/>
                    <a:pt x="3013" y="5037"/>
                    <a:pt x="3132" y="4989"/>
                  </a:cubicBezTo>
                  <a:cubicBezTo>
                    <a:pt x="3251" y="4942"/>
                    <a:pt x="3370" y="4894"/>
                    <a:pt x="3501" y="4823"/>
                  </a:cubicBezTo>
                  <a:cubicBezTo>
                    <a:pt x="3525" y="4787"/>
                    <a:pt x="3465" y="4799"/>
                    <a:pt x="3477" y="4763"/>
                  </a:cubicBezTo>
                  <a:cubicBezTo>
                    <a:pt x="3525" y="4727"/>
                    <a:pt x="3549" y="4715"/>
                    <a:pt x="3596" y="4704"/>
                  </a:cubicBezTo>
                  <a:cubicBezTo>
                    <a:pt x="3576" y="4704"/>
                    <a:pt x="3565" y="4705"/>
                    <a:pt x="3560" y="4706"/>
                  </a:cubicBezTo>
                  <a:lnTo>
                    <a:pt x="3560" y="4706"/>
                  </a:lnTo>
                  <a:cubicBezTo>
                    <a:pt x="3560" y="4706"/>
                    <a:pt x="3561" y="4705"/>
                    <a:pt x="3561" y="4704"/>
                  </a:cubicBezTo>
                  <a:lnTo>
                    <a:pt x="3561" y="4704"/>
                  </a:lnTo>
                  <a:cubicBezTo>
                    <a:pt x="3537" y="4715"/>
                    <a:pt x="3513" y="4727"/>
                    <a:pt x="3489" y="4751"/>
                  </a:cubicBezTo>
                  <a:cubicBezTo>
                    <a:pt x="3477" y="4751"/>
                    <a:pt x="3489" y="4739"/>
                    <a:pt x="3477" y="4739"/>
                  </a:cubicBezTo>
                  <a:cubicBezTo>
                    <a:pt x="3453" y="4751"/>
                    <a:pt x="3430" y="4787"/>
                    <a:pt x="3394" y="4799"/>
                  </a:cubicBezTo>
                  <a:cubicBezTo>
                    <a:pt x="3430" y="4751"/>
                    <a:pt x="3430" y="4704"/>
                    <a:pt x="3501" y="4692"/>
                  </a:cubicBezTo>
                  <a:lnTo>
                    <a:pt x="3501" y="4692"/>
                  </a:lnTo>
                  <a:cubicBezTo>
                    <a:pt x="3501" y="4704"/>
                    <a:pt x="3489" y="4704"/>
                    <a:pt x="3477" y="4715"/>
                  </a:cubicBezTo>
                  <a:cubicBezTo>
                    <a:pt x="3525" y="4692"/>
                    <a:pt x="3525" y="4668"/>
                    <a:pt x="3573" y="4668"/>
                  </a:cubicBezTo>
                  <a:cubicBezTo>
                    <a:pt x="3607" y="4661"/>
                    <a:pt x="3613" y="4654"/>
                    <a:pt x="3615" y="4654"/>
                  </a:cubicBezTo>
                  <a:lnTo>
                    <a:pt x="3615" y="4654"/>
                  </a:lnTo>
                  <a:cubicBezTo>
                    <a:pt x="3616" y="4654"/>
                    <a:pt x="3615" y="4658"/>
                    <a:pt x="3620" y="4668"/>
                  </a:cubicBezTo>
                  <a:lnTo>
                    <a:pt x="3799" y="4620"/>
                  </a:lnTo>
                  <a:cubicBezTo>
                    <a:pt x="3845" y="4555"/>
                    <a:pt x="3927" y="4548"/>
                    <a:pt x="3973" y="4548"/>
                  </a:cubicBezTo>
                  <a:cubicBezTo>
                    <a:pt x="3986" y="4548"/>
                    <a:pt x="3996" y="4549"/>
                    <a:pt x="4001" y="4549"/>
                  </a:cubicBezTo>
                  <a:cubicBezTo>
                    <a:pt x="4001" y="4596"/>
                    <a:pt x="3894" y="4596"/>
                    <a:pt x="3870" y="4656"/>
                  </a:cubicBezTo>
                  <a:lnTo>
                    <a:pt x="3942" y="4668"/>
                  </a:lnTo>
                  <a:lnTo>
                    <a:pt x="3942" y="4632"/>
                  </a:lnTo>
                  <a:lnTo>
                    <a:pt x="4025" y="4608"/>
                  </a:lnTo>
                  <a:lnTo>
                    <a:pt x="4025" y="4620"/>
                  </a:lnTo>
                  <a:cubicBezTo>
                    <a:pt x="4025" y="4596"/>
                    <a:pt x="4025" y="4585"/>
                    <a:pt x="4061" y="4585"/>
                  </a:cubicBezTo>
                  <a:cubicBezTo>
                    <a:pt x="4061" y="4585"/>
                    <a:pt x="4066" y="4590"/>
                    <a:pt x="4066" y="4593"/>
                  </a:cubicBezTo>
                  <a:lnTo>
                    <a:pt x="4066" y="4593"/>
                  </a:lnTo>
                  <a:lnTo>
                    <a:pt x="4120" y="4561"/>
                  </a:lnTo>
                  <a:lnTo>
                    <a:pt x="4120" y="4561"/>
                  </a:lnTo>
                  <a:cubicBezTo>
                    <a:pt x="4112" y="4577"/>
                    <a:pt x="4115" y="4581"/>
                    <a:pt x="4122" y="4581"/>
                  </a:cubicBezTo>
                  <a:cubicBezTo>
                    <a:pt x="4130" y="4581"/>
                    <a:pt x="4142" y="4577"/>
                    <a:pt x="4154" y="4577"/>
                  </a:cubicBezTo>
                  <a:cubicBezTo>
                    <a:pt x="4165" y="4577"/>
                    <a:pt x="4176" y="4581"/>
                    <a:pt x="4180" y="4596"/>
                  </a:cubicBezTo>
                  <a:cubicBezTo>
                    <a:pt x="4359" y="4563"/>
                    <a:pt x="4401" y="4476"/>
                    <a:pt x="4565" y="4476"/>
                  </a:cubicBezTo>
                  <a:cubicBezTo>
                    <a:pt x="4575" y="4476"/>
                    <a:pt x="4585" y="4477"/>
                    <a:pt x="4596" y="4477"/>
                  </a:cubicBezTo>
                  <a:cubicBezTo>
                    <a:pt x="4561" y="4465"/>
                    <a:pt x="4632" y="4394"/>
                    <a:pt x="4692" y="4394"/>
                  </a:cubicBezTo>
                  <a:cubicBezTo>
                    <a:pt x="4727" y="4394"/>
                    <a:pt x="4727" y="4406"/>
                    <a:pt x="4716" y="4418"/>
                  </a:cubicBezTo>
                  <a:cubicBezTo>
                    <a:pt x="4739" y="4406"/>
                    <a:pt x="4763" y="4394"/>
                    <a:pt x="4787" y="4382"/>
                  </a:cubicBezTo>
                  <a:cubicBezTo>
                    <a:pt x="4814" y="4396"/>
                    <a:pt x="4840" y="4401"/>
                    <a:pt x="4867" y="4401"/>
                  </a:cubicBezTo>
                  <a:cubicBezTo>
                    <a:pt x="4934" y="4401"/>
                    <a:pt x="5003" y="4370"/>
                    <a:pt x="5097" y="4370"/>
                  </a:cubicBezTo>
                  <a:lnTo>
                    <a:pt x="5097" y="4394"/>
                  </a:lnTo>
                  <a:cubicBezTo>
                    <a:pt x="5132" y="4370"/>
                    <a:pt x="5192" y="4334"/>
                    <a:pt x="5263" y="4334"/>
                  </a:cubicBezTo>
                  <a:lnTo>
                    <a:pt x="5251" y="4382"/>
                  </a:lnTo>
                  <a:cubicBezTo>
                    <a:pt x="5256" y="4383"/>
                    <a:pt x="5261" y="4383"/>
                    <a:pt x="5265" y="4383"/>
                  </a:cubicBezTo>
                  <a:cubicBezTo>
                    <a:pt x="5339" y="4383"/>
                    <a:pt x="5319" y="4298"/>
                    <a:pt x="5392" y="4298"/>
                  </a:cubicBezTo>
                  <a:cubicBezTo>
                    <a:pt x="5396" y="4298"/>
                    <a:pt x="5401" y="4298"/>
                    <a:pt x="5406" y="4299"/>
                  </a:cubicBezTo>
                  <a:cubicBezTo>
                    <a:pt x="5406" y="4263"/>
                    <a:pt x="5347" y="4251"/>
                    <a:pt x="5323" y="4215"/>
                  </a:cubicBezTo>
                  <a:lnTo>
                    <a:pt x="5323" y="4215"/>
                  </a:lnTo>
                  <a:cubicBezTo>
                    <a:pt x="5341" y="4233"/>
                    <a:pt x="5376" y="4242"/>
                    <a:pt x="5405" y="4242"/>
                  </a:cubicBezTo>
                  <a:cubicBezTo>
                    <a:pt x="5433" y="4242"/>
                    <a:pt x="5454" y="4233"/>
                    <a:pt x="5442" y="4215"/>
                  </a:cubicBezTo>
                  <a:cubicBezTo>
                    <a:pt x="5471" y="4208"/>
                    <a:pt x="5488" y="4205"/>
                    <a:pt x="5498" y="4205"/>
                  </a:cubicBezTo>
                  <a:cubicBezTo>
                    <a:pt x="5519" y="4205"/>
                    <a:pt x="5505" y="4219"/>
                    <a:pt x="5513" y="4227"/>
                  </a:cubicBezTo>
                  <a:lnTo>
                    <a:pt x="5573" y="4192"/>
                  </a:lnTo>
                  <a:cubicBezTo>
                    <a:pt x="5644" y="4192"/>
                    <a:pt x="5597" y="4251"/>
                    <a:pt x="5573" y="4275"/>
                  </a:cubicBezTo>
                  <a:cubicBezTo>
                    <a:pt x="5603" y="4251"/>
                    <a:pt x="5635" y="4245"/>
                    <a:pt x="5671" y="4245"/>
                  </a:cubicBezTo>
                  <a:cubicBezTo>
                    <a:pt x="5707" y="4245"/>
                    <a:pt x="5745" y="4251"/>
                    <a:pt x="5787" y="4251"/>
                  </a:cubicBezTo>
                  <a:lnTo>
                    <a:pt x="5751" y="4275"/>
                  </a:lnTo>
                  <a:cubicBezTo>
                    <a:pt x="5787" y="4275"/>
                    <a:pt x="5811" y="4275"/>
                    <a:pt x="5847" y="4287"/>
                  </a:cubicBezTo>
                  <a:cubicBezTo>
                    <a:pt x="5879" y="4267"/>
                    <a:pt x="5923" y="4258"/>
                    <a:pt x="5969" y="4258"/>
                  </a:cubicBezTo>
                  <a:cubicBezTo>
                    <a:pt x="6007" y="4258"/>
                    <a:pt x="6047" y="4264"/>
                    <a:pt x="6085" y="4275"/>
                  </a:cubicBezTo>
                  <a:lnTo>
                    <a:pt x="6025" y="4323"/>
                  </a:lnTo>
                  <a:cubicBezTo>
                    <a:pt x="6035" y="4327"/>
                    <a:pt x="6041" y="4329"/>
                    <a:pt x="6046" y="4329"/>
                  </a:cubicBezTo>
                  <a:cubicBezTo>
                    <a:pt x="6065" y="4329"/>
                    <a:pt x="6054" y="4299"/>
                    <a:pt x="6073" y="4299"/>
                  </a:cubicBezTo>
                  <a:cubicBezTo>
                    <a:pt x="6092" y="4293"/>
                    <a:pt x="6107" y="4291"/>
                    <a:pt x="6121" y="4291"/>
                  </a:cubicBezTo>
                  <a:cubicBezTo>
                    <a:pt x="6168" y="4291"/>
                    <a:pt x="6188" y="4319"/>
                    <a:pt x="6216" y="4346"/>
                  </a:cubicBezTo>
                  <a:cubicBezTo>
                    <a:pt x="6236" y="4340"/>
                    <a:pt x="6255" y="4338"/>
                    <a:pt x="6273" y="4338"/>
                  </a:cubicBezTo>
                  <a:cubicBezTo>
                    <a:pt x="6378" y="4338"/>
                    <a:pt x="6468" y="4419"/>
                    <a:pt x="6560" y="4419"/>
                  </a:cubicBezTo>
                  <a:cubicBezTo>
                    <a:pt x="6580" y="4419"/>
                    <a:pt x="6600" y="4415"/>
                    <a:pt x="6621" y="4406"/>
                  </a:cubicBezTo>
                  <a:lnTo>
                    <a:pt x="6621" y="4442"/>
                  </a:lnTo>
                  <a:cubicBezTo>
                    <a:pt x="6647" y="4435"/>
                    <a:pt x="6672" y="4432"/>
                    <a:pt x="6698" y="4432"/>
                  </a:cubicBezTo>
                  <a:cubicBezTo>
                    <a:pt x="6819" y="4432"/>
                    <a:pt x="6931" y="4499"/>
                    <a:pt x="7041" y="4499"/>
                  </a:cubicBezTo>
                  <a:cubicBezTo>
                    <a:pt x="7063" y="4499"/>
                    <a:pt x="7086" y="4496"/>
                    <a:pt x="7109" y="4489"/>
                  </a:cubicBezTo>
                  <a:cubicBezTo>
                    <a:pt x="7152" y="4540"/>
                    <a:pt x="7184" y="4554"/>
                    <a:pt x="7210" y="4554"/>
                  </a:cubicBezTo>
                  <a:cubicBezTo>
                    <a:pt x="7244" y="4554"/>
                    <a:pt x="7271" y="4531"/>
                    <a:pt x="7305" y="4531"/>
                  </a:cubicBezTo>
                  <a:cubicBezTo>
                    <a:pt x="7331" y="4531"/>
                    <a:pt x="7363" y="4546"/>
                    <a:pt x="7406" y="4596"/>
                  </a:cubicBezTo>
                  <a:lnTo>
                    <a:pt x="7406" y="4585"/>
                  </a:lnTo>
                  <a:cubicBezTo>
                    <a:pt x="7668" y="4704"/>
                    <a:pt x="7930" y="4882"/>
                    <a:pt x="8156" y="5073"/>
                  </a:cubicBezTo>
                  <a:cubicBezTo>
                    <a:pt x="8383" y="5275"/>
                    <a:pt x="8585" y="5489"/>
                    <a:pt x="8764" y="5704"/>
                  </a:cubicBezTo>
                  <a:lnTo>
                    <a:pt x="8740" y="5716"/>
                  </a:lnTo>
                  <a:cubicBezTo>
                    <a:pt x="8978" y="6085"/>
                    <a:pt x="9133" y="6490"/>
                    <a:pt x="9180" y="6906"/>
                  </a:cubicBezTo>
                  <a:cubicBezTo>
                    <a:pt x="9228" y="7323"/>
                    <a:pt x="9145" y="7752"/>
                    <a:pt x="8942" y="8144"/>
                  </a:cubicBezTo>
                  <a:cubicBezTo>
                    <a:pt x="8930" y="8216"/>
                    <a:pt x="8990" y="8204"/>
                    <a:pt x="8978" y="8275"/>
                  </a:cubicBezTo>
                  <a:cubicBezTo>
                    <a:pt x="8967" y="8297"/>
                    <a:pt x="8937" y="8348"/>
                    <a:pt x="8913" y="8348"/>
                  </a:cubicBezTo>
                  <a:cubicBezTo>
                    <a:pt x="8911" y="8348"/>
                    <a:pt x="8909" y="8348"/>
                    <a:pt x="8907" y="8347"/>
                  </a:cubicBezTo>
                  <a:cubicBezTo>
                    <a:pt x="8930" y="8287"/>
                    <a:pt x="8883" y="8311"/>
                    <a:pt x="8883" y="8287"/>
                  </a:cubicBezTo>
                  <a:cubicBezTo>
                    <a:pt x="8847" y="8371"/>
                    <a:pt x="8752" y="8454"/>
                    <a:pt x="8728" y="8549"/>
                  </a:cubicBezTo>
                  <a:lnTo>
                    <a:pt x="8799" y="8502"/>
                  </a:lnTo>
                  <a:lnTo>
                    <a:pt x="8799" y="8502"/>
                  </a:lnTo>
                  <a:cubicBezTo>
                    <a:pt x="8787" y="8549"/>
                    <a:pt x="8752" y="8585"/>
                    <a:pt x="8728" y="8609"/>
                  </a:cubicBezTo>
                  <a:cubicBezTo>
                    <a:pt x="8717" y="8588"/>
                    <a:pt x="8670" y="8595"/>
                    <a:pt x="8667" y="8580"/>
                  </a:cubicBezTo>
                  <a:lnTo>
                    <a:pt x="8667" y="8580"/>
                  </a:lnTo>
                  <a:cubicBezTo>
                    <a:pt x="8631" y="8761"/>
                    <a:pt x="8548" y="8658"/>
                    <a:pt x="8478" y="8787"/>
                  </a:cubicBezTo>
                  <a:cubicBezTo>
                    <a:pt x="8514" y="8859"/>
                    <a:pt x="8406" y="9037"/>
                    <a:pt x="8335" y="9168"/>
                  </a:cubicBezTo>
                  <a:cubicBezTo>
                    <a:pt x="8311" y="9180"/>
                    <a:pt x="8287" y="9180"/>
                    <a:pt x="8264" y="9192"/>
                  </a:cubicBezTo>
                  <a:cubicBezTo>
                    <a:pt x="8335" y="9145"/>
                    <a:pt x="8228" y="9145"/>
                    <a:pt x="8323" y="9085"/>
                  </a:cubicBezTo>
                  <a:lnTo>
                    <a:pt x="8323" y="9085"/>
                  </a:lnTo>
                  <a:cubicBezTo>
                    <a:pt x="8240" y="9121"/>
                    <a:pt x="8180" y="9192"/>
                    <a:pt x="8097" y="9240"/>
                  </a:cubicBezTo>
                  <a:cubicBezTo>
                    <a:pt x="8121" y="9240"/>
                    <a:pt x="8133" y="9264"/>
                    <a:pt x="8109" y="9287"/>
                  </a:cubicBezTo>
                  <a:cubicBezTo>
                    <a:pt x="8091" y="9295"/>
                    <a:pt x="8077" y="9296"/>
                    <a:pt x="8064" y="9296"/>
                  </a:cubicBezTo>
                  <a:cubicBezTo>
                    <a:pt x="8050" y="9296"/>
                    <a:pt x="8038" y="9294"/>
                    <a:pt x="8026" y="9294"/>
                  </a:cubicBezTo>
                  <a:cubicBezTo>
                    <a:pt x="8011" y="9294"/>
                    <a:pt x="7996" y="9297"/>
                    <a:pt x="7978" y="9311"/>
                  </a:cubicBezTo>
                  <a:lnTo>
                    <a:pt x="8014" y="9252"/>
                  </a:lnTo>
                  <a:cubicBezTo>
                    <a:pt x="7966" y="9252"/>
                    <a:pt x="7954" y="9299"/>
                    <a:pt x="7918" y="9323"/>
                  </a:cubicBezTo>
                  <a:cubicBezTo>
                    <a:pt x="7910" y="9315"/>
                    <a:pt x="7896" y="9314"/>
                    <a:pt x="7880" y="9314"/>
                  </a:cubicBezTo>
                  <a:cubicBezTo>
                    <a:pt x="7872" y="9314"/>
                    <a:pt x="7864" y="9314"/>
                    <a:pt x="7856" y="9314"/>
                  </a:cubicBezTo>
                  <a:cubicBezTo>
                    <a:pt x="7832" y="9314"/>
                    <a:pt x="7811" y="9311"/>
                    <a:pt x="7811" y="9287"/>
                  </a:cubicBezTo>
                  <a:cubicBezTo>
                    <a:pt x="7752" y="9371"/>
                    <a:pt x="7716" y="9347"/>
                    <a:pt x="7644" y="9407"/>
                  </a:cubicBezTo>
                  <a:cubicBezTo>
                    <a:pt x="7740" y="9407"/>
                    <a:pt x="7633" y="9454"/>
                    <a:pt x="7656" y="9478"/>
                  </a:cubicBezTo>
                  <a:lnTo>
                    <a:pt x="7752" y="9430"/>
                  </a:lnTo>
                  <a:lnTo>
                    <a:pt x="7752" y="9430"/>
                  </a:lnTo>
                  <a:cubicBezTo>
                    <a:pt x="7723" y="9435"/>
                    <a:pt x="7707" y="9437"/>
                    <a:pt x="7699" y="9437"/>
                  </a:cubicBezTo>
                  <a:cubicBezTo>
                    <a:pt x="7663" y="9437"/>
                    <a:pt x="7793" y="9398"/>
                    <a:pt x="7764" y="9359"/>
                  </a:cubicBezTo>
                  <a:cubicBezTo>
                    <a:pt x="7823" y="9359"/>
                    <a:pt x="7742" y="9442"/>
                    <a:pt x="7775" y="9442"/>
                  </a:cubicBezTo>
                  <a:cubicBezTo>
                    <a:pt x="7782" y="9442"/>
                    <a:pt x="7793" y="9438"/>
                    <a:pt x="7811" y="9430"/>
                  </a:cubicBezTo>
                  <a:lnTo>
                    <a:pt x="7811" y="9430"/>
                  </a:lnTo>
                  <a:cubicBezTo>
                    <a:pt x="7692" y="9502"/>
                    <a:pt x="7656" y="9490"/>
                    <a:pt x="7525" y="9573"/>
                  </a:cubicBezTo>
                  <a:cubicBezTo>
                    <a:pt x="7542" y="9566"/>
                    <a:pt x="7552" y="9563"/>
                    <a:pt x="7557" y="9563"/>
                  </a:cubicBezTo>
                  <a:cubicBezTo>
                    <a:pt x="7576" y="9563"/>
                    <a:pt x="7523" y="9609"/>
                    <a:pt x="7561" y="9609"/>
                  </a:cubicBezTo>
                  <a:cubicBezTo>
                    <a:pt x="7529" y="9620"/>
                    <a:pt x="7514" y="9624"/>
                    <a:pt x="7507" y="9624"/>
                  </a:cubicBezTo>
                  <a:cubicBezTo>
                    <a:pt x="7493" y="9624"/>
                    <a:pt x="7523" y="9602"/>
                    <a:pt x="7490" y="9585"/>
                  </a:cubicBezTo>
                  <a:cubicBezTo>
                    <a:pt x="7470" y="9589"/>
                    <a:pt x="7453" y="9589"/>
                    <a:pt x="7437" y="9589"/>
                  </a:cubicBezTo>
                  <a:lnTo>
                    <a:pt x="7437" y="9589"/>
                  </a:lnTo>
                  <a:cubicBezTo>
                    <a:pt x="7405" y="9589"/>
                    <a:pt x="7379" y="9589"/>
                    <a:pt x="7347" y="9621"/>
                  </a:cubicBezTo>
                  <a:cubicBezTo>
                    <a:pt x="7252" y="9621"/>
                    <a:pt x="7359" y="9573"/>
                    <a:pt x="7311" y="9561"/>
                  </a:cubicBezTo>
                  <a:cubicBezTo>
                    <a:pt x="7323" y="9549"/>
                    <a:pt x="7394" y="9537"/>
                    <a:pt x="7454" y="9526"/>
                  </a:cubicBezTo>
                  <a:cubicBezTo>
                    <a:pt x="7514" y="9514"/>
                    <a:pt x="7561" y="9490"/>
                    <a:pt x="7525" y="9442"/>
                  </a:cubicBezTo>
                  <a:cubicBezTo>
                    <a:pt x="7573" y="9430"/>
                    <a:pt x="7621" y="9371"/>
                    <a:pt x="7692" y="9347"/>
                  </a:cubicBezTo>
                  <a:cubicBezTo>
                    <a:pt x="7668" y="9347"/>
                    <a:pt x="7642" y="9346"/>
                    <a:pt x="7615" y="9346"/>
                  </a:cubicBezTo>
                  <a:cubicBezTo>
                    <a:pt x="7561" y="9346"/>
                    <a:pt x="7506" y="9351"/>
                    <a:pt x="7466" y="9383"/>
                  </a:cubicBezTo>
                  <a:lnTo>
                    <a:pt x="7478" y="9454"/>
                  </a:lnTo>
                  <a:cubicBezTo>
                    <a:pt x="7418" y="9466"/>
                    <a:pt x="7418" y="9514"/>
                    <a:pt x="7371" y="9514"/>
                  </a:cubicBezTo>
                  <a:cubicBezTo>
                    <a:pt x="7388" y="9496"/>
                    <a:pt x="7367" y="9485"/>
                    <a:pt x="7336" y="9485"/>
                  </a:cubicBezTo>
                  <a:cubicBezTo>
                    <a:pt x="7325" y="9485"/>
                    <a:pt x="7312" y="9487"/>
                    <a:pt x="7299" y="9490"/>
                  </a:cubicBezTo>
                  <a:cubicBezTo>
                    <a:pt x="7311" y="9490"/>
                    <a:pt x="7335" y="9490"/>
                    <a:pt x="7335" y="9502"/>
                  </a:cubicBezTo>
                  <a:cubicBezTo>
                    <a:pt x="7252" y="9526"/>
                    <a:pt x="7240" y="9561"/>
                    <a:pt x="7133" y="9597"/>
                  </a:cubicBezTo>
                  <a:cubicBezTo>
                    <a:pt x="7228" y="9597"/>
                    <a:pt x="7252" y="9621"/>
                    <a:pt x="7335" y="9633"/>
                  </a:cubicBezTo>
                  <a:cubicBezTo>
                    <a:pt x="7330" y="9653"/>
                    <a:pt x="7318" y="9658"/>
                    <a:pt x="7302" y="9658"/>
                  </a:cubicBezTo>
                  <a:cubicBezTo>
                    <a:pt x="7288" y="9658"/>
                    <a:pt x="7270" y="9654"/>
                    <a:pt x="7251" y="9654"/>
                  </a:cubicBezTo>
                  <a:cubicBezTo>
                    <a:pt x="7244" y="9654"/>
                    <a:pt x="7238" y="9654"/>
                    <a:pt x="7231" y="9656"/>
                  </a:cubicBezTo>
                  <a:lnTo>
                    <a:pt x="7231" y="9656"/>
                  </a:lnTo>
                  <a:cubicBezTo>
                    <a:pt x="7233" y="9655"/>
                    <a:pt x="7235" y="9652"/>
                    <a:pt x="7228" y="9645"/>
                  </a:cubicBezTo>
                  <a:lnTo>
                    <a:pt x="7180" y="9668"/>
                  </a:lnTo>
                  <a:cubicBezTo>
                    <a:pt x="7061" y="9668"/>
                    <a:pt x="7180" y="9609"/>
                    <a:pt x="7085" y="9597"/>
                  </a:cubicBezTo>
                  <a:cubicBezTo>
                    <a:pt x="7070" y="9588"/>
                    <a:pt x="7058" y="9585"/>
                    <a:pt x="7047" y="9585"/>
                  </a:cubicBezTo>
                  <a:cubicBezTo>
                    <a:pt x="7020" y="9585"/>
                    <a:pt x="7001" y="9603"/>
                    <a:pt x="6977" y="9603"/>
                  </a:cubicBezTo>
                  <a:cubicBezTo>
                    <a:pt x="6970" y="9603"/>
                    <a:pt x="6962" y="9601"/>
                    <a:pt x="6954" y="9597"/>
                  </a:cubicBezTo>
                  <a:lnTo>
                    <a:pt x="6954" y="9597"/>
                  </a:lnTo>
                  <a:cubicBezTo>
                    <a:pt x="6954" y="9609"/>
                    <a:pt x="6966" y="9609"/>
                    <a:pt x="6966" y="9609"/>
                  </a:cubicBezTo>
                  <a:lnTo>
                    <a:pt x="6942" y="9609"/>
                  </a:lnTo>
                  <a:cubicBezTo>
                    <a:pt x="6882" y="9621"/>
                    <a:pt x="6811" y="9609"/>
                    <a:pt x="6799" y="9645"/>
                  </a:cubicBezTo>
                  <a:cubicBezTo>
                    <a:pt x="6797" y="9642"/>
                    <a:pt x="6793" y="9641"/>
                    <a:pt x="6789" y="9641"/>
                  </a:cubicBezTo>
                  <a:cubicBezTo>
                    <a:pt x="6770" y="9641"/>
                    <a:pt x="6737" y="9659"/>
                    <a:pt x="6728" y="9668"/>
                  </a:cubicBezTo>
                  <a:cubicBezTo>
                    <a:pt x="6710" y="9674"/>
                    <a:pt x="6680" y="9683"/>
                    <a:pt x="6649" y="9683"/>
                  </a:cubicBezTo>
                  <a:cubicBezTo>
                    <a:pt x="6618" y="9683"/>
                    <a:pt x="6585" y="9674"/>
                    <a:pt x="6561" y="9645"/>
                  </a:cubicBezTo>
                  <a:cubicBezTo>
                    <a:pt x="6490" y="9633"/>
                    <a:pt x="6430" y="9609"/>
                    <a:pt x="6454" y="9585"/>
                  </a:cubicBezTo>
                  <a:lnTo>
                    <a:pt x="6335" y="9561"/>
                  </a:lnTo>
                  <a:lnTo>
                    <a:pt x="6359" y="9514"/>
                  </a:lnTo>
                  <a:cubicBezTo>
                    <a:pt x="6340" y="9512"/>
                    <a:pt x="6324" y="9511"/>
                    <a:pt x="6311" y="9511"/>
                  </a:cubicBezTo>
                  <a:cubicBezTo>
                    <a:pt x="6249" y="9511"/>
                    <a:pt x="6237" y="9532"/>
                    <a:pt x="6168" y="9561"/>
                  </a:cubicBezTo>
                  <a:cubicBezTo>
                    <a:pt x="6097" y="9514"/>
                    <a:pt x="5966" y="9490"/>
                    <a:pt x="5906" y="9490"/>
                  </a:cubicBezTo>
                  <a:cubicBezTo>
                    <a:pt x="5906" y="9478"/>
                    <a:pt x="5894" y="9478"/>
                    <a:pt x="5870" y="9466"/>
                  </a:cubicBezTo>
                  <a:lnTo>
                    <a:pt x="5870" y="9466"/>
                  </a:lnTo>
                  <a:lnTo>
                    <a:pt x="5906" y="9502"/>
                  </a:lnTo>
                  <a:cubicBezTo>
                    <a:pt x="5874" y="9488"/>
                    <a:pt x="5854" y="9485"/>
                    <a:pt x="5839" y="9485"/>
                  </a:cubicBezTo>
                  <a:cubicBezTo>
                    <a:pt x="5827" y="9485"/>
                    <a:pt x="5818" y="9487"/>
                    <a:pt x="5808" y="9487"/>
                  </a:cubicBezTo>
                  <a:cubicBezTo>
                    <a:pt x="5801" y="9487"/>
                    <a:pt x="5792" y="9486"/>
                    <a:pt x="5782" y="9481"/>
                  </a:cubicBezTo>
                  <a:lnTo>
                    <a:pt x="5782" y="9481"/>
                  </a:lnTo>
                  <a:cubicBezTo>
                    <a:pt x="5781" y="9481"/>
                    <a:pt x="5781" y="9481"/>
                    <a:pt x="5781" y="9481"/>
                  </a:cubicBezTo>
                  <a:cubicBezTo>
                    <a:pt x="5778" y="9481"/>
                    <a:pt x="5769" y="9478"/>
                    <a:pt x="5751" y="9466"/>
                  </a:cubicBezTo>
                  <a:cubicBezTo>
                    <a:pt x="5751" y="9466"/>
                    <a:pt x="5739" y="9454"/>
                    <a:pt x="5728" y="9454"/>
                  </a:cubicBezTo>
                  <a:cubicBezTo>
                    <a:pt x="5728" y="9451"/>
                    <a:pt x="5729" y="9449"/>
                    <a:pt x="5730" y="9449"/>
                  </a:cubicBezTo>
                  <a:cubicBezTo>
                    <a:pt x="5735" y="9449"/>
                    <a:pt x="5743" y="9458"/>
                    <a:pt x="5751" y="9466"/>
                  </a:cubicBezTo>
                  <a:lnTo>
                    <a:pt x="5751" y="9442"/>
                  </a:lnTo>
                  <a:cubicBezTo>
                    <a:pt x="5704" y="9371"/>
                    <a:pt x="5644" y="9418"/>
                    <a:pt x="5585" y="9371"/>
                  </a:cubicBezTo>
                  <a:lnTo>
                    <a:pt x="5585" y="9371"/>
                  </a:lnTo>
                  <a:cubicBezTo>
                    <a:pt x="5585" y="9371"/>
                    <a:pt x="5597" y="9371"/>
                    <a:pt x="5609" y="9383"/>
                  </a:cubicBezTo>
                  <a:cubicBezTo>
                    <a:pt x="5577" y="9351"/>
                    <a:pt x="5564" y="9283"/>
                    <a:pt x="5537" y="9283"/>
                  </a:cubicBezTo>
                  <a:cubicBezTo>
                    <a:pt x="5534" y="9283"/>
                    <a:pt x="5530" y="9285"/>
                    <a:pt x="5525" y="9287"/>
                  </a:cubicBezTo>
                  <a:cubicBezTo>
                    <a:pt x="5513" y="9276"/>
                    <a:pt x="5501" y="9276"/>
                    <a:pt x="5489" y="9276"/>
                  </a:cubicBezTo>
                  <a:cubicBezTo>
                    <a:pt x="5474" y="9276"/>
                    <a:pt x="5458" y="9281"/>
                    <a:pt x="5449" y="9281"/>
                  </a:cubicBezTo>
                  <a:cubicBezTo>
                    <a:pt x="5444" y="9281"/>
                    <a:pt x="5442" y="9280"/>
                    <a:pt x="5442" y="9276"/>
                  </a:cubicBezTo>
                  <a:cubicBezTo>
                    <a:pt x="5406" y="9252"/>
                    <a:pt x="5382" y="9228"/>
                    <a:pt x="5358" y="9204"/>
                  </a:cubicBezTo>
                  <a:cubicBezTo>
                    <a:pt x="5347" y="9192"/>
                    <a:pt x="5323" y="9180"/>
                    <a:pt x="5299" y="9168"/>
                  </a:cubicBezTo>
                  <a:lnTo>
                    <a:pt x="5287" y="9145"/>
                  </a:lnTo>
                  <a:cubicBezTo>
                    <a:pt x="5263" y="9133"/>
                    <a:pt x="5263" y="9121"/>
                    <a:pt x="5275" y="9121"/>
                  </a:cubicBezTo>
                  <a:cubicBezTo>
                    <a:pt x="5239" y="9049"/>
                    <a:pt x="5204" y="9026"/>
                    <a:pt x="5156" y="9002"/>
                  </a:cubicBezTo>
                  <a:cubicBezTo>
                    <a:pt x="5108" y="8966"/>
                    <a:pt x="5061" y="8942"/>
                    <a:pt x="5037" y="8871"/>
                  </a:cubicBezTo>
                  <a:cubicBezTo>
                    <a:pt x="4989" y="8871"/>
                    <a:pt x="5025" y="8918"/>
                    <a:pt x="5013" y="8942"/>
                  </a:cubicBezTo>
                  <a:cubicBezTo>
                    <a:pt x="4977" y="8942"/>
                    <a:pt x="4906" y="8895"/>
                    <a:pt x="4870" y="8871"/>
                  </a:cubicBezTo>
                  <a:cubicBezTo>
                    <a:pt x="4847" y="8787"/>
                    <a:pt x="4763" y="8609"/>
                    <a:pt x="4835" y="8597"/>
                  </a:cubicBezTo>
                  <a:cubicBezTo>
                    <a:pt x="4816" y="8573"/>
                    <a:pt x="4807" y="8564"/>
                    <a:pt x="4802" y="8564"/>
                  </a:cubicBezTo>
                  <a:cubicBezTo>
                    <a:pt x="4788" y="8564"/>
                    <a:pt x="4806" y="8623"/>
                    <a:pt x="4784" y="8623"/>
                  </a:cubicBezTo>
                  <a:cubicBezTo>
                    <a:pt x="4782" y="8623"/>
                    <a:pt x="4779" y="8623"/>
                    <a:pt x="4775" y="8621"/>
                  </a:cubicBezTo>
                  <a:lnTo>
                    <a:pt x="4763" y="8597"/>
                  </a:lnTo>
                  <a:lnTo>
                    <a:pt x="4763" y="8597"/>
                  </a:lnTo>
                  <a:cubicBezTo>
                    <a:pt x="4787" y="8645"/>
                    <a:pt x="4787" y="8680"/>
                    <a:pt x="4775" y="8716"/>
                  </a:cubicBezTo>
                  <a:cubicBezTo>
                    <a:pt x="4774" y="8719"/>
                    <a:pt x="4771" y="8720"/>
                    <a:pt x="4768" y="8720"/>
                  </a:cubicBezTo>
                  <a:cubicBezTo>
                    <a:pt x="4747" y="8720"/>
                    <a:pt x="4690" y="8652"/>
                    <a:pt x="4680" y="8621"/>
                  </a:cubicBezTo>
                  <a:lnTo>
                    <a:pt x="4727" y="8621"/>
                  </a:lnTo>
                  <a:cubicBezTo>
                    <a:pt x="4656" y="8537"/>
                    <a:pt x="4608" y="8585"/>
                    <a:pt x="4525" y="8549"/>
                  </a:cubicBezTo>
                  <a:cubicBezTo>
                    <a:pt x="4489" y="8466"/>
                    <a:pt x="4561" y="8490"/>
                    <a:pt x="4585" y="8454"/>
                  </a:cubicBezTo>
                  <a:lnTo>
                    <a:pt x="4537" y="8371"/>
                  </a:lnTo>
                  <a:lnTo>
                    <a:pt x="4561" y="8359"/>
                  </a:lnTo>
                  <a:cubicBezTo>
                    <a:pt x="4525" y="8311"/>
                    <a:pt x="4489" y="8311"/>
                    <a:pt x="4466" y="8228"/>
                  </a:cubicBezTo>
                  <a:lnTo>
                    <a:pt x="4466" y="8228"/>
                  </a:lnTo>
                  <a:cubicBezTo>
                    <a:pt x="4471" y="8231"/>
                    <a:pt x="4476" y="8233"/>
                    <a:pt x="4479" y="8233"/>
                  </a:cubicBezTo>
                  <a:cubicBezTo>
                    <a:pt x="4505" y="8233"/>
                    <a:pt x="4468" y="8143"/>
                    <a:pt x="4497" y="8143"/>
                  </a:cubicBezTo>
                  <a:cubicBezTo>
                    <a:pt x="4503" y="8143"/>
                    <a:pt x="4512" y="8147"/>
                    <a:pt x="4525" y="8156"/>
                  </a:cubicBezTo>
                  <a:cubicBezTo>
                    <a:pt x="4513" y="8109"/>
                    <a:pt x="4442" y="8121"/>
                    <a:pt x="4477" y="8085"/>
                  </a:cubicBezTo>
                  <a:cubicBezTo>
                    <a:pt x="4470" y="8081"/>
                    <a:pt x="4465" y="8079"/>
                    <a:pt x="4461" y="8079"/>
                  </a:cubicBezTo>
                  <a:cubicBezTo>
                    <a:pt x="4444" y="8079"/>
                    <a:pt x="4477" y="8126"/>
                    <a:pt x="4477" y="8156"/>
                  </a:cubicBezTo>
                  <a:cubicBezTo>
                    <a:pt x="4471" y="8161"/>
                    <a:pt x="4466" y="8163"/>
                    <a:pt x="4460" y="8163"/>
                  </a:cubicBezTo>
                  <a:cubicBezTo>
                    <a:pt x="4424" y="8163"/>
                    <a:pt x="4403" y="8066"/>
                    <a:pt x="4382" y="8014"/>
                  </a:cubicBezTo>
                  <a:cubicBezTo>
                    <a:pt x="4386" y="8012"/>
                    <a:pt x="4390" y="8011"/>
                    <a:pt x="4394" y="8011"/>
                  </a:cubicBezTo>
                  <a:cubicBezTo>
                    <a:pt x="4402" y="8011"/>
                    <a:pt x="4408" y="8014"/>
                    <a:pt x="4413" y="8014"/>
                  </a:cubicBezTo>
                  <a:cubicBezTo>
                    <a:pt x="4421" y="8014"/>
                    <a:pt x="4424" y="8008"/>
                    <a:pt x="4418" y="7978"/>
                  </a:cubicBezTo>
                  <a:cubicBezTo>
                    <a:pt x="4394" y="7966"/>
                    <a:pt x="4370" y="7930"/>
                    <a:pt x="4382" y="7894"/>
                  </a:cubicBezTo>
                  <a:cubicBezTo>
                    <a:pt x="4346" y="7894"/>
                    <a:pt x="4358" y="7823"/>
                    <a:pt x="4346" y="7787"/>
                  </a:cubicBezTo>
                  <a:cubicBezTo>
                    <a:pt x="4346" y="7818"/>
                    <a:pt x="4338" y="7875"/>
                    <a:pt x="4312" y="7875"/>
                  </a:cubicBezTo>
                  <a:cubicBezTo>
                    <a:pt x="4308" y="7875"/>
                    <a:pt x="4304" y="7874"/>
                    <a:pt x="4299" y="7871"/>
                  </a:cubicBezTo>
                  <a:cubicBezTo>
                    <a:pt x="4275" y="7847"/>
                    <a:pt x="4263" y="7823"/>
                    <a:pt x="4251" y="7740"/>
                  </a:cubicBezTo>
                  <a:lnTo>
                    <a:pt x="4251" y="7799"/>
                  </a:lnTo>
                  <a:cubicBezTo>
                    <a:pt x="4180" y="7740"/>
                    <a:pt x="4263" y="7680"/>
                    <a:pt x="4227" y="7597"/>
                  </a:cubicBezTo>
                  <a:lnTo>
                    <a:pt x="4227" y="7597"/>
                  </a:lnTo>
                  <a:cubicBezTo>
                    <a:pt x="4251" y="7633"/>
                    <a:pt x="4263" y="7656"/>
                    <a:pt x="4287" y="7680"/>
                  </a:cubicBezTo>
                  <a:cubicBezTo>
                    <a:pt x="4263" y="7644"/>
                    <a:pt x="4227" y="7561"/>
                    <a:pt x="4192" y="7502"/>
                  </a:cubicBezTo>
                  <a:lnTo>
                    <a:pt x="4239" y="7418"/>
                  </a:lnTo>
                  <a:cubicBezTo>
                    <a:pt x="4215" y="7406"/>
                    <a:pt x="4227" y="7335"/>
                    <a:pt x="4192" y="7335"/>
                  </a:cubicBezTo>
                  <a:cubicBezTo>
                    <a:pt x="4197" y="7314"/>
                    <a:pt x="4203" y="7306"/>
                    <a:pt x="4209" y="7306"/>
                  </a:cubicBezTo>
                  <a:cubicBezTo>
                    <a:pt x="4231" y="7306"/>
                    <a:pt x="4256" y="7409"/>
                    <a:pt x="4275" y="7418"/>
                  </a:cubicBezTo>
                  <a:cubicBezTo>
                    <a:pt x="4287" y="7299"/>
                    <a:pt x="4204" y="7323"/>
                    <a:pt x="4251" y="7204"/>
                  </a:cubicBezTo>
                  <a:lnTo>
                    <a:pt x="4251" y="7204"/>
                  </a:lnTo>
                  <a:lnTo>
                    <a:pt x="4287" y="7240"/>
                  </a:lnTo>
                  <a:cubicBezTo>
                    <a:pt x="4287" y="7204"/>
                    <a:pt x="4263" y="7132"/>
                    <a:pt x="4287" y="7132"/>
                  </a:cubicBezTo>
                  <a:lnTo>
                    <a:pt x="4287" y="7132"/>
                  </a:lnTo>
                  <a:cubicBezTo>
                    <a:pt x="4275" y="7132"/>
                    <a:pt x="4275" y="7144"/>
                    <a:pt x="4275" y="7168"/>
                  </a:cubicBezTo>
                  <a:cubicBezTo>
                    <a:pt x="4206" y="7145"/>
                    <a:pt x="4226" y="7001"/>
                    <a:pt x="4163" y="7001"/>
                  </a:cubicBezTo>
                  <a:cubicBezTo>
                    <a:pt x="4161" y="7001"/>
                    <a:pt x="4159" y="7001"/>
                    <a:pt x="4156" y="7001"/>
                  </a:cubicBezTo>
                  <a:lnTo>
                    <a:pt x="4144" y="7061"/>
                  </a:lnTo>
                  <a:cubicBezTo>
                    <a:pt x="4132" y="6978"/>
                    <a:pt x="4085" y="6918"/>
                    <a:pt x="4120" y="6859"/>
                  </a:cubicBezTo>
                  <a:cubicBezTo>
                    <a:pt x="4125" y="6848"/>
                    <a:pt x="4130" y="6844"/>
                    <a:pt x="4136" y="6844"/>
                  </a:cubicBezTo>
                  <a:cubicBezTo>
                    <a:pt x="4154" y="6844"/>
                    <a:pt x="4170" y="6899"/>
                    <a:pt x="4180" y="6918"/>
                  </a:cubicBezTo>
                  <a:cubicBezTo>
                    <a:pt x="4192" y="6847"/>
                    <a:pt x="4108" y="6847"/>
                    <a:pt x="4120" y="6763"/>
                  </a:cubicBezTo>
                  <a:lnTo>
                    <a:pt x="4120" y="6763"/>
                  </a:lnTo>
                  <a:cubicBezTo>
                    <a:pt x="4115" y="6785"/>
                    <a:pt x="4107" y="6795"/>
                    <a:pt x="4097" y="6795"/>
                  </a:cubicBezTo>
                  <a:cubicBezTo>
                    <a:pt x="4086" y="6795"/>
                    <a:pt x="4073" y="6782"/>
                    <a:pt x="4061" y="6763"/>
                  </a:cubicBezTo>
                  <a:cubicBezTo>
                    <a:pt x="4049" y="6820"/>
                    <a:pt x="4027" y="6919"/>
                    <a:pt x="4056" y="6919"/>
                  </a:cubicBezTo>
                  <a:cubicBezTo>
                    <a:pt x="4057" y="6919"/>
                    <a:pt x="4059" y="6919"/>
                    <a:pt x="4061" y="6918"/>
                  </a:cubicBezTo>
                  <a:cubicBezTo>
                    <a:pt x="4061" y="6906"/>
                    <a:pt x="4073" y="6906"/>
                    <a:pt x="4073" y="6894"/>
                  </a:cubicBezTo>
                  <a:cubicBezTo>
                    <a:pt x="4085" y="6906"/>
                    <a:pt x="4096" y="6930"/>
                    <a:pt x="4108" y="6942"/>
                  </a:cubicBezTo>
                  <a:cubicBezTo>
                    <a:pt x="4102" y="6984"/>
                    <a:pt x="4093" y="6993"/>
                    <a:pt x="4085" y="6993"/>
                  </a:cubicBezTo>
                  <a:cubicBezTo>
                    <a:pt x="4078" y="6993"/>
                    <a:pt x="4071" y="6988"/>
                    <a:pt x="4066" y="6988"/>
                  </a:cubicBezTo>
                  <a:cubicBezTo>
                    <a:pt x="4064" y="6988"/>
                    <a:pt x="4062" y="6988"/>
                    <a:pt x="4061" y="6990"/>
                  </a:cubicBezTo>
                  <a:cubicBezTo>
                    <a:pt x="4037" y="7121"/>
                    <a:pt x="4132" y="7001"/>
                    <a:pt x="4120" y="7121"/>
                  </a:cubicBezTo>
                  <a:lnTo>
                    <a:pt x="4108" y="7132"/>
                  </a:lnTo>
                  <a:cubicBezTo>
                    <a:pt x="4132" y="7192"/>
                    <a:pt x="4144" y="7275"/>
                    <a:pt x="4180" y="7287"/>
                  </a:cubicBezTo>
                  <a:cubicBezTo>
                    <a:pt x="4132" y="7335"/>
                    <a:pt x="4215" y="7406"/>
                    <a:pt x="4192" y="7466"/>
                  </a:cubicBezTo>
                  <a:cubicBezTo>
                    <a:pt x="4186" y="7467"/>
                    <a:pt x="4181" y="7468"/>
                    <a:pt x="4176" y="7468"/>
                  </a:cubicBezTo>
                  <a:cubicBezTo>
                    <a:pt x="4094" y="7468"/>
                    <a:pt x="4177" y="7272"/>
                    <a:pt x="4120" y="7216"/>
                  </a:cubicBezTo>
                  <a:lnTo>
                    <a:pt x="4120" y="7216"/>
                  </a:lnTo>
                  <a:cubicBezTo>
                    <a:pt x="4115" y="7230"/>
                    <a:pt x="4109" y="7235"/>
                    <a:pt x="4104" y="7235"/>
                  </a:cubicBezTo>
                  <a:cubicBezTo>
                    <a:pt x="4085" y="7235"/>
                    <a:pt x="4067" y="7175"/>
                    <a:pt x="4049" y="7156"/>
                  </a:cubicBezTo>
                  <a:lnTo>
                    <a:pt x="4049" y="7156"/>
                  </a:lnTo>
                  <a:cubicBezTo>
                    <a:pt x="4061" y="7216"/>
                    <a:pt x="4085" y="7287"/>
                    <a:pt x="4096" y="7347"/>
                  </a:cubicBezTo>
                  <a:cubicBezTo>
                    <a:pt x="4085" y="7359"/>
                    <a:pt x="4037" y="7418"/>
                    <a:pt x="4085" y="7454"/>
                  </a:cubicBezTo>
                  <a:lnTo>
                    <a:pt x="4085" y="7442"/>
                  </a:lnTo>
                  <a:cubicBezTo>
                    <a:pt x="4108" y="7513"/>
                    <a:pt x="4144" y="7490"/>
                    <a:pt x="4144" y="7549"/>
                  </a:cubicBezTo>
                  <a:cubicBezTo>
                    <a:pt x="4141" y="7553"/>
                    <a:pt x="4136" y="7554"/>
                    <a:pt x="4131" y="7554"/>
                  </a:cubicBezTo>
                  <a:cubicBezTo>
                    <a:pt x="4120" y="7554"/>
                    <a:pt x="4108" y="7546"/>
                    <a:pt x="4108" y="7537"/>
                  </a:cubicBezTo>
                  <a:lnTo>
                    <a:pt x="4108" y="7537"/>
                  </a:lnTo>
                  <a:cubicBezTo>
                    <a:pt x="4108" y="7597"/>
                    <a:pt x="4132" y="7585"/>
                    <a:pt x="4156" y="7621"/>
                  </a:cubicBezTo>
                  <a:cubicBezTo>
                    <a:pt x="4156" y="7638"/>
                    <a:pt x="4152" y="7643"/>
                    <a:pt x="4146" y="7643"/>
                  </a:cubicBezTo>
                  <a:cubicBezTo>
                    <a:pt x="4138" y="7643"/>
                    <a:pt x="4126" y="7634"/>
                    <a:pt x="4118" y="7634"/>
                  </a:cubicBezTo>
                  <a:cubicBezTo>
                    <a:pt x="4112" y="7634"/>
                    <a:pt x="4108" y="7639"/>
                    <a:pt x="4108" y="7656"/>
                  </a:cubicBezTo>
                  <a:cubicBezTo>
                    <a:pt x="4156" y="7716"/>
                    <a:pt x="4120" y="7763"/>
                    <a:pt x="4132" y="7823"/>
                  </a:cubicBezTo>
                  <a:cubicBezTo>
                    <a:pt x="4136" y="7820"/>
                    <a:pt x="4141" y="7819"/>
                    <a:pt x="4145" y="7819"/>
                  </a:cubicBezTo>
                  <a:cubicBezTo>
                    <a:pt x="4189" y="7819"/>
                    <a:pt x="4242" y="7934"/>
                    <a:pt x="4270" y="7934"/>
                  </a:cubicBezTo>
                  <a:cubicBezTo>
                    <a:pt x="4278" y="7934"/>
                    <a:pt x="4284" y="7923"/>
                    <a:pt x="4287" y="7894"/>
                  </a:cubicBezTo>
                  <a:cubicBezTo>
                    <a:pt x="4323" y="7930"/>
                    <a:pt x="4346" y="7966"/>
                    <a:pt x="4370" y="8014"/>
                  </a:cubicBezTo>
                  <a:cubicBezTo>
                    <a:pt x="4368" y="8022"/>
                    <a:pt x="4364" y="8025"/>
                    <a:pt x="4357" y="8025"/>
                  </a:cubicBezTo>
                  <a:cubicBezTo>
                    <a:pt x="4335" y="8025"/>
                    <a:pt x="4290" y="7985"/>
                    <a:pt x="4256" y="7985"/>
                  </a:cubicBezTo>
                  <a:cubicBezTo>
                    <a:pt x="4245" y="7985"/>
                    <a:pt x="4235" y="7989"/>
                    <a:pt x="4227" y="8002"/>
                  </a:cubicBezTo>
                  <a:cubicBezTo>
                    <a:pt x="4215" y="7966"/>
                    <a:pt x="4204" y="7930"/>
                    <a:pt x="4192" y="7883"/>
                  </a:cubicBezTo>
                  <a:lnTo>
                    <a:pt x="4192" y="7883"/>
                  </a:lnTo>
                  <a:cubicBezTo>
                    <a:pt x="4132" y="7930"/>
                    <a:pt x="4311" y="8097"/>
                    <a:pt x="4275" y="8204"/>
                  </a:cubicBezTo>
                  <a:cubicBezTo>
                    <a:pt x="4287" y="8264"/>
                    <a:pt x="4299" y="8240"/>
                    <a:pt x="4311" y="8359"/>
                  </a:cubicBezTo>
                  <a:lnTo>
                    <a:pt x="4358" y="8311"/>
                  </a:lnTo>
                  <a:lnTo>
                    <a:pt x="4358" y="8311"/>
                  </a:lnTo>
                  <a:cubicBezTo>
                    <a:pt x="4370" y="8383"/>
                    <a:pt x="4346" y="8406"/>
                    <a:pt x="4335" y="8418"/>
                  </a:cubicBezTo>
                  <a:cubicBezTo>
                    <a:pt x="4358" y="8454"/>
                    <a:pt x="4370" y="8478"/>
                    <a:pt x="4382" y="8514"/>
                  </a:cubicBezTo>
                  <a:cubicBezTo>
                    <a:pt x="4370" y="8502"/>
                    <a:pt x="4358" y="8502"/>
                    <a:pt x="4346" y="8478"/>
                  </a:cubicBezTo>
                  <a:lnTo>
                    <a:pt x="4346" y="8478"/>
                  </a:lnTo>
                  <a:cubicBezTo>
                    <a:pt x="4335" y="8537"/>
                    <a:pt x="4358" y="8549"/>
                    <a:pt x="4382" y="8549"/>
                  </a:cubicBezTo>
                  <a:cubicBezTo>
                    <a:pt x="4406" y="8561"/>
                    <a:pt x="4430" y="8597"/>
                    <a:pt x="4442" y="8633"/>
                  </a:cubicBezTo>
                  <a:lnTo>
                    <a:pt x="4406" y="8621"/>
                  </a:lnTo>
                  <a:lnTo>
                    <a:pt x="4406" y="8621"/>
                  </a:lnTo>
                  <a:cubicBezTo>
                    <a:pt x="4416" y="8630"/>
                    <a:pt x="4433" y="8648"/>
                    <a:pt x="4446" y="8648"/>
                  </a:cubicBezTo>
                  <a:cubicBezTo>
                    <a:pt x="4449" y="8648"/>
                    <a:pt x="4451" y="8647"/>
                    <a:pt x="4454" y="8645"/>
                  </a:cubicBezTo>
                  <a:cubicBezTo>
                    <a:pt x="4466" y="8668"/>
                    <a:pt x="4477" y="8680"/>
                    <a:pt x="4489" y="8680"/>
                  </a:cubicBezTo>
                  <a:cubicBezTo>
                    <a:pt x="4489" y="8668"/>
                    <a:pt x="4513" y="8633"/>
                    <a:pt x="4489" y="8573"/>
                  </a:cubicBezTo>
                  <a:lnTo>
                    <a:pt x="4489" y="8573"/>
                  </a:lnTo>
                  <a:cubicBezTo>
                    <a:pt x="4549" y="8704"/>
                    <a:pt x="4620" y="8787"/>
                    <a:pt x="4656" y="8918"/>
                  </a:cubicBezTo>
                  <a:cubicBezTo>
                    <a:pt x="4652" y="8920"/>
                    <a:pt x="4648" y="8921"/>
                    <a:pt x="4644" y="8921"/>
                  </a:cubicBezTo>
                  <a:cubicBezTo>
                    <a:pt x="4627" y="8921"/>
                    <a:pt x="4606" y="8910"/>
                    <a:pt x="4598" y="8910"/>
                  </a:cubicBezTo>
                  <a:cubicBezTo>
                    <a:pt x="4594" y="8910"/>
                    <a:pt x="4593" y="8912"/>
                    <a:pt x="4596" y="8918"/>
                  </a:cubicBezTo>
                  <a:cubicBezTo>
                    <a:pt x="4615" y="8956"/>
                    <a:pt x="4663" y="8985"/>
                    <a:pt x="4694" y="8985"/>
                  </a:cubicBezTo>
                  <a:cubicBezTo>
                    <a:pt x="4703" y="8985"/>
                    <a:pt x="4710" y="8983"/>
                    <a:pt x="4716" y="8978"/>
                  </a:cubicBezTo>
                  <a:cubicBezTo>
                    <a:pt x="4727" y="8990"/>
                    <a:pt x="4727" y="8990"/>
                    <a:pt x="4739" y="9002"/>
                  </a:cubicBezTo>
                  <a:cubicBezTo>
                    <a:pt x="4727" y="9014"/>
                    <a:pt x="4727" y="9037"/>
                    <a:pt x="4739" y="9061"/>
                  </a:cubicBezTo>
                  <a:cubicBezTo>
                    <a:pt x="4739" y="9073"/>
                    <a:pt x="4751" y="9085"/>
                    <a:pt x="4763" y="9109"/>
                  </a:cubicBezTo>
                  <a:cubicBezTo>
                    <a:pt x="4768" y="9106"/>
                    <a:pt x="4774" y="9105"/>
                    <a:pt x="4780" y="9105"/>
                  </a:cubicBezTo>
                  <a:cubicBezTo>
                    <a:pt x="4826" y="9105"/>
                    <a:pt x="4886" y="9180"/>
                    <a:pt x="4918" y="9180"/>
                  </a:cubicBezTo>
                  <a:cubicBezTo>
                    <a:pt x="4894" y="9156"/>
                    <a:pt x="4870" y="9133"/>
                    <a:pt x="4847" y="9121"/>
                  </a:cubicBezTo>
                  <a:cubicBezTo>
                    <a:pt x="4906" y="9121"/>
                    <a:pt x="4966" y="9121"/>
                    <a:pt x="4977" y="9168"/>
                  </a:cubicBezTo>
                  <a:cubicBezTo>
                    <a:pt x="4967" y="9164"/>
                    <a:pt x="4959" y="9163"/>
                    <a:pt x="4953" y="9163"/>
                  </a:cubicBezTo>
                  <a:cubicBezTo>
                    <a:pt x="4921" y="9163"/>
                    <a:pt x="4961" y="9219"/>
                    <a:pt x="4943" y="9219"/>
                  </a:cubicBezTo>
                  <a:cubicBezTo>
                    <a:pt x="4936" y="9219"/>
                    <a:pt x="4922" y="9212"/>
                    <a:pt x="4894" y="9192"/>
                  </a:cubicBezTo>
                  <a:lnTo>
                    <a:pt x="4894" y="9192"/>
                  </a:lnTo>
                  <a:cubicBezTo>
                    <a:pt x="4908" y="9239"/>
                    <a:pt x="4922" y="9249"/>
                    <a:pt x="4938" y="9249"/>
                  </a:cubicBezTo>
                  <a:cubicBezTo>
                    <a:pt x="4949" y="9249"/>
                    <a:pt x="4962" y="9243"/>
                    <a:pt x="4976" y="9243"/>
                  </a:cubicBezTo>
                  <a:cubicBezTo>
                    <a:pt x="4990" y="9243"/>
                    <a:pt x="5007" y="9250"/>
                    <a:pt x="5025" y="9276"/>
                  </a:cubicBezTo>
                  <a:lnTo>
                    <a:pt x="5061" y="9347"/>
                  </a:lnTo>
                  <a:cubicBezTo>
                    <a:pt x="5058" y="9350"/>
                    <a:pt x="5054" y="9351"/>
                    <a:pt x="5050" y="9351"/>
                  </a:cubicBezTo>
                  <a:cubicBezTo>
                    <a:pt x="5024" y="9351"/>
                    <a:pt x="4982" y="9307"/>
                    <a:pt x="4977" y="9307"/>
                  </a:cubicBezTo>
                  <a:lnTo>
                    <a:pt x="4977" y="9307"/>
                  </a:lnTo>
                  <a:cubicBezTo>
                    <a:pt x="4976" y="9307"/>
                    <a:pt x="4976" y="9308"/>
                    <a:pt x="4977" y="9311"/>
                  </a:cubicBezTo>
                  <a:lnTo>
                    <a:pt x="5013" y="9335"/>
                  </a:lnTo>
                  <a:cubicBezTo>
                    <a:pt x="4989" y="9335"/>
                    <a:pt x="4942" y="9299"/>
                    <a:pt x="4882" y="9252"/>
                  </a:cubicBezTo>
                  <a:cubicBezTo>
                    <a:pt x="4835" y="9216"/>
                    <a:pt x="4787" y="9168"/>
                    <a:pt x="4727" y="9145"/>
                  </a:cubicBezTo>
                  <a:lnTo>
                    <a:pt x="4727" y="9145"/>
                  </a:lnTo>
                  <a:cubicBezTo>
                    <a:pt x="4775" y="9204"/>
                    <a:pt x="4823" y="9264"/>
                    <a:pt x="4870" y="9311"/>
                  </a:cubicBezTo>
                  <a:cubicBezTo>
                    <a:pt x="5108" y="9478"/>
                    <a:pt x="5382" y="9704"/>
                    <a:pt x="5632" y="9716"/>
                  </a:cubicBezTo>
                  <a:cubicBezTo>
                    <a:pt x="5632" y="9716"/>
                    <a:pt x="5644" y="9704"/>
                    <a:pt x="5644" y="9692"/>
                  </a:cubicBezTo>
                  <a:lnTo>
                    <a:pt x="5656" y="9704"/>
                  </a:lnTo>
                  <a:lnTo>
                    <a:pt x="5704" y="9704"/>
                  </a:lnTo>
                  <a:cubicBezTo>
                    <a:pt x="5739" y="9752"/>
                    <a:pt x="5823" y="9799"/>
                    <a:pt x="5894" y="9847"/>
                  </a:cubicBezTo>
                  <a:cubicBezTo>
                    <a:pt x="5859" y="9811"/>
                    <a:pt x="5859" y="9811"/>
                    <a:pt x="5859" y="9776"/>
                  </a:cubicBezTo>
                  <a:cubicBezTo>
                    <a:pt x="5872" y="9763"/>
                    <a:pt x="5881" y="9753"/>
                    <a:pt x="5899" y="9753"/>
                  </a:cubicBezTo>
                  <a:cubicBezTo>
                    <a:pt x="5913" y="9753"/>
                    <a:pt x="5933" y="9759"/>
                    <a:pt x="5966" y="9776"/>
                  </a:cubicBezTo>
                  <a:cubicBezTo>
                    <a:pt x="5954" y="9799"/>
                    <a:pt x="5918" y="9788"/>
                    <a:pt x="5966" y="9823"/>
                  </a:cubicBezTo>
                  <a:cubicBezTo>
                    <a:pt x="5948" y="9806"/>
                    <a:pt x="5956" y="9795"/>
                    <a:pt x="5976" y="9795"/>
                  </a:cubicBezTo>
                  <a:cubicBezTo>
                    <a:pt x="5983" y="9795"/>
                    <a:pt x="5992" y="9796"/>
                    <a:pt x="6001" y="9799"/>
                  </a:cubicBezTo>
                  <a:cubicBezTo>
                    <a:pt x="6037" y="9823"/>
                    <a:pt x="6109" y="9847"/>
                    <a:pt x="6097" y="9871"/>
                  </a:cubicBezTo>
                  <a:cubicBezTo>
                    <a:pt x="6073" y="9871"/>
                    <a:pt x="6061" y="9859"/>
                    <a:pt x="6049" y="9859"/>
                  </a:cubicBezTo>
                  <a:cubicBezTo>
                    <a:pt x="6025" y="9859"/>
                    <a:pt x="6120" y="9895"/>
                    <a:pt x="6061" y="9907"/>
                  </a:cubicBezTo>
                  <a:lnTo>
                    <a:pt x="6144" y="9918"/>
                  </a:lnTo>
                  <a:cubicBezTo>
                    <a:pt x="6180" y="9954"/>
                    <a:pt x="6097" y="9942"/>
                    <a:pt x="6120" y="9966"/>
                  </a:cubicBezTo>
                  <a:cubicBezTo>
                    <a:pt x="6135" y="9967"/>
                    <a:pt x="6149" y="9968"/>
                    <a:pt x="6162" y="9968"/>
                  </a:cubicBezTo>
                  <a:cubicBezTo>
                    <a:pt x="6270" y="9968"/>
                    <a:pt x="6348" y="9930"/>
                    <a:pt x="6454" y="9930"/>
                  </a:cubicBezTo>
                  <a:cubicBezTo>
                    <a:pt x="6444" y="9940"/>
                    <a:pt x="6434" y="9982"/>
                    <a:pt x="6431" y="9990"/>
                  </a:cubicBezTo>
                  <a:lnTo>
                    <a:pt x="6431" y="9990"/>
                  </a:lnTo>
                  <a:cubicBezTo>
                    <a:pt x="6444" y="9993"/>
                    <a:pt x="6458" y="9995"/>
                    <a:pt x="6472" y="9995"/>
                  </a:cubicBezTo>
                  <a:cubicBezTo>
                    <a:pt x="6556" y="9995"/>
                    <a:pt x="6648" y="9942"/>
                    <a:pt x="6740" y="9942"/>
                  </a:cubicBezTo>
                  <a:cubicBezTo>
                    <a:pt x="6728" y="9954"/>
                    <a:pt x="6680" y="9954"/>
                    <a:pt x="6656" y="9954"/>
                  </a:cubicBezTo>
                  <a:cubicBezTo>
                    <a:pt x="6797" y="9976"/>
                    <a:pt x="6927" y="9983"/>
                    <a:pt x="7057" y="9983"/>
                  </a:cubicBezTo>
                  <a:cubicBezTo>
                    <a:pt x="7213" y="9983"/>
                    <a:pt x="7368" y="9973"/>
                    <a:pt x="7537" y="9966"/>
                  </a:cubicBezTo>
                  <a:lnTo>
                    <a:pt x="7597" y="9883"/>
                  </a:lnTo>
                  <a:lnTo>
                    <a:pt x="7692" y="9907"/>
                  </a:lnTo>
                  <a:cubicBezTo>
                    <a:pt x="8014" y="9847"/>
                    <a:pt x="8228" y="9704"/>
                    <a:pt x="8466" y="9514"/>
                  </a:cubicBezTo>
                  <a:cubicBezTo>
                    <a:pt x="8488" y="9495"/>
                    <a:pt x="8503" y="9489"/>
                    <a:pt x="8515" y="9489"/>
                  </a:cubicBezTo>
                  <a:cubicBezTo>
                    <a:pt x="8536" y="9489"/>
                    <a:pt x="8547" y="9507"/>
                    <a:pt x="8566" y="9507"/>
                  </a:cubicBezTo>
                  <a:cubicBezTo>
                    <a:pt x="8572" y="9507"/>
                    <a:pt x="8578" y="9505"/>
                    <a:pt x="8585" y="9502"/>
                  </a:cubicBezTo>
                  <a:cubicBezTo>
                    <a:pt x="8752" y="9383"/>
                    <a:pt x="8752" y="9287"/>
                    <a:pt x="8883" y="9145"/>
                  </a:cubicBezTo>
                  <a:lnTo>
                    <a:pt x="8883" y="9145"/>
                  </a:lnTo>
                  <a:cubicBezTo>
                    <a:pt x="8874" y="9170"/>
                    <a:pt x="8878" y="9215"/>
                    <a:pt x="8903" y="9215"/>
                  </a:cubicBezTo>
                  <a:cubicBezTo>
                    <a:pt x="8913" y="9215"/>
                    <a:pt x="8926" y="9209"/>
                    <a:pt x="8942" y="9192"/>
                  </a:cubicBezTo>
                  <a:cubicBezTo>
                    <a:pt x="8942" y="9168"/>
                    <a:pt x="8918" y="9145"/>
                    <a:pt x="8966" y="9109"/>
                  </a:cubicBezTo>
                  <a:lnTo>
                    <a:pt x="8966" y="9145"/>
                  </a:lnTo>
                  <a:cubicBezTo>
                    <a:pt x="9014" y="9121"/>
                    <a:pt x="9038" y="9073"/>
                    <a:pt x="9109" y="9002"/>
                  </a:cubicBezTo>
                  <a:cubicBezTo>
                    <a:pt x="9168" y="8930"/>
                    <a:pt x="9204" y="8847"/>
                    <a:pt x="9240" y="8764"/>
                  </a:cubicBezTo>
                  <a:cubicBezTo>
                    <a:pt x="9264" y="8692"/>
                    <a:pt x="9288" y="8609"/>
                    <a:pt x="9288" y="8525"/>
                  </a:cubicBezTo>
                  <a:cubicBezTo>
                    <a:pt x="9310" y="8490"/>
                    <a:pt x="9325" y="8477"/>
                    <a:pt x="9335" y="8477"/>
                  </a:cubicBezTo>
                  <a:cubicBezTo>
                    <a:pt x="9359" y="8477"/>
                    <a:pt x="9355" y="8551"/>
                    <a:pt x="9367" y="8551"/>
                  </a:cubicBezTo>
                  <a:cubicBezTo>
                    <a:pt x="9368" y="8551"/>
                    <a:pt x="9369" y="8551"/>
                    <a:pt x="9371" y="8549"/>
                  </a:cubicBezTo>
                  <a:lnTo>
                    <a:pt x="9371" y="8549"/>
                  </a:lnTo>
                  <a:cubicBezTo>
                    <a:pt x="9288" y="8633"/>
                    <a:pt x="9335" y="8621"/>
                    <a:pt x="9347" y="8656"/>
                  </a:cubicBezTo>
                  <a:cubicBezTo>
                    <a:pt x="9359" y="8597"/>
                    <a:pt x="9383" y="8525"/>
                    <a:pt x="9442" y="8525"/>
                  </a:cubicBezTo>
                  <a:cubicBezTo>
                    <a:pt x="9476" y="8459"/>
                    <a:pt x="9488" y="8423"/>
                    <a:pt x="9500" y="8350"/>
                  </a:cubicBezTo>
                  <a:lnTo>
                    <a:pt x="9500" y="8350"/>
                  </a:lnTo>
                  <a:cubicBezTo>
                    <a:pt x="9495" y="8364"/>
                    <a:pt x="9486" y="8374"/>
                    <a:pt x="9479" y="8374"/>
                  </a:cubicBezTo>
                  <a:cubicBezTo>
                    <a:pt x="9472" y="8374"/>
                    <a:pt x="9466" y="8366"/>
                    <a:pt x="9466" y="8347"/>
                  </a:cubicBezTo>
                  <a:cubicBezTo>
                    <a:pt x="9499" y="8302"/>
                    <a:pt x="9543" y="8154"/>
                    <a:pt x="9588" y="8154"/>
                  </a:cubicBezTo>
                  <a:cubicBezTo>
                    <a:pt x="9591" y="8154"/>
                    <a:pt x="9594" y="8155"/>
                    <a:pt x="9597" y="8156"/>
                  </a:cubicBezTo>
                  <a:cubicBezTo>
                    <a:pt x="9728" y="7787"/>
                    <a:pt x="9835" y="7347"/>
                    <a:pt x="9800" y="6906"/>
                  </a:cubicBezTo>
                  <a:cubicBezTo>
                    <a:pt x="9792" y="6894"/>
                    <a:pt x="9787" y="6889"/>
                    <a:pt x="9784" y="6889"/>
                  </a:cubicBezTo>
                  <a:cubicBezTo>
                    <a:pt x="9774" y="6889"/>
                    <a:pt x="9780" y="6937"/>
                    <a:pt x="9771" y="6937"/>
                  </a:cubicBezTo>
                  <a:cubicBezTo>
                    <a:pt x="9769" y="6937"/>
                    <a:pt x="9767" y="6935"/>
                    <a:pt x="9764" y="6930"/>
                  </a:cubicBezTo>
                  <a:cubicBezTo>
                    <a:pt x="9716" y="6823"/>
                    <a:pt x="9776" y="6847"/>
                    <a:pt x="9740" y="6763"/>
                  </a:cubicBezTo>
                  <a:lnTo>
                    <a:pt x="9740" y="6763"/>
                  </a:lnTo>
                  <a:lnTo>
                    <a:pt x="9776" y="6799"/>
                  </a:lnTo>
                  <a:cubicBezTo>
                    <a:pt x="9764" y="6668"/>
                    <a:pt x="9692" y="6549"/>
                    <a:pt x="9633" y="6442"/>
                  </a:cubicBezTo>
                  <a:lnTo>
                    <a:pt x="9633" y="6442"/>
                  </a:lnTo>
                  <a:cubicBezTo>
                    <a:pt x="9635" y="6443"/>
                    <a:pt x="9636" y="6443"/>
                    <a:pt x="9638" y="6443"/>
                  </a:cubicBezTo>
                  <a:cubicBezTo>
                    <a:pt x="9657" y="6443"/>
                    <a:pt x="9648" y="6398"/>
                    <a:pt x="9656" y="6398"/>
                  </a:cubicBezTo>
                  <a:lnTo>
                    <a:pt x="9656" y="6398"/>
                  </a:lnTo>
                  <a:cubicBezTo>
                    <a:pt x="9660" y="6398"/>
                    <a:pt x="9667" y="6406"/>
                    <a:pt x="9680" y="6430"/>
                  </a:cubicBezTo>
                  <a:cubicBezTo>
                    <a:pt x="9657" y="6382"/>
                    <a:pt x="9788" y="6263"/>
                    <a:pt x="9740" y="6228"/>
                  </a:cubicBezTo>
                  <a:lnTo>
                    <a:pt x="9740" y="6228"/>
                  </a:lnTo>
                  <a:lnTo>
                    <a:pt x="9621" y="6335"/>
                  </a:lnTo>
                  <a:cubicBezTo>
                    <a:pt x="9609" y="6335"/>
                    <a:pt x="9597" y="6263"/>
                    <a:pt x="9585" y="6263"/>
                  </a:cubicBezTo>
                  <a:cubicBezTo>
                    <a:pt x="9597" y="6216"/>
                    <a:pt x="9609" y="6144"/>
                    <a:pt x="9597" y="6109"/>
                  </a:cubicBezTo>
                  <a:cubicBezTo>
                    <a:pt x="9603" y="6103"/>
                    <a:pt x="9607" y="6101"/>
                    <a:pt x="9612" y="6101"/>
                  </a:cubicBezTo>
                  <a:cubicBezTo>
                    <a:pt x="9637" y="6101"/>
                    <a:pt x="9648" y="6175"/>
                    <a:pt x="9669" y="6216"/>
                  </a:cubicBezTo>
                  <a:cubicBezTo>
                    <a:pt x="9719" y="6206"/>
                    <a:pt x="9667" y="6084"/>
                    <a:pt x="9701" y="6084"/>
                  </a:cubicBezTo>
                  <a:cubicBezTo>
                    <a:pt x="9707" y="6084"/>
                    <a:pt x="9716" y="6088"/>
                    <a:pt x="9728" y="6097"/>
                  </a:cubicBezTo>
                  <a:cubicBezTo>
                    <a:pt x="9713" y="6063"/>
                    <a:pt x="9705" y="6053"/>
                    <a:pt x="9700" y="6053"/>
                  </a:cubicBezTo>
                  <a:cubicBezTo>
                    <a:pt x="9692" y="6053"/>
                    <a:pt x="9690" y="6077"/>
                    <a:pt x="9678" y="6077"/>
                  </a:cubicBezTo>
                  <a:cubicBezTo>
                    <a:pt x="9673" y="6077"/>
                    <a:pt x="9666" y="6073"/>
                    <a:pt x="9657" y="6061"/>
                  </a:cubicBezTo>
                  <a:lnTo>
                    <a:pt x="9633" y="5978"/>
                  </a:lnTo>
                  <a:lnTo>
                    <a:pt x="9645" y="6049"/>
                  </a:lnTo>
                  <a:cubicBezTo>
                    <a:pt x="9597" y="5978"/>
                    <a:pt x="9549" y="5978"/>
                    <a:pt x="9538" y="5870"/>
                  </a:cubicBezTo>
                  <a:lnTo>
                    <a:pt x="9430" y="5799"/>
                  </a:lnTo>
                  <a:cubicBezTo>
                    <a:pt x="9466" y="5775"/>
                    <a:pt x="9407" y="5728"/>
                    <a:pt x="9395" y="5680"/>
                  </a:cubicBezTo>
                  <a:lnTo>
                    <a:pt x="9395" y="5680"/>
                  </a:lnTo>
                  <a:lnTo>
                    <a:pt x="9430" y="5692"/>
                  </a:lnTo>
                  <a:cubicBezTo>
                    <a:pt x="9395" y="5632"/>
                    <a:pt x="9395" y="5608"/>
                    <a:pt x="9383" y="5561"/>
                  </a:cubicBezTo>
                  <a:lnTo>
                    <a:pt x="9383" y="5561"/>
                  </a:lnTo>
                  <a:cubicBezTo>
                    <a:pt x="9436" y="5571"/>
                    <a:pt x="9413" y="5610"/>
                    <a:pt x="9441" y="5610"/>
                  </a:cubicBezTo>
                  <a:cubicBezTo>
                    <a:pt x="9445" y="5610"/>
                    <a:pt x="9449" y="5610"/>
                    <a:pt x="9454" y="5608"/>
                  </a:cubicBezTo>
                  <a:lnTo>
                    <a:pt x="9419" y="5537"/>
                  </a:lnTo>
                  <a:cubicBezTo>
                    <a:pt x="9417" y="5539"/>
                    <a:pt x="9414" y="5540"/>
                    <a:pt x="9410" y="5540"/>
                  </a:cubicBezTo>
                  <a:cubicBezTo>
                    <a:pt x="9403" y="5540"/>
                    <a:pt x="9394" y="5537"/>
                    <a:pt x="9386" y="5537"/>
                  </a:cubicBezTo>
                  <a:cubicBezTo>
                    <a:pt x="9374" y="5537"/>
                    <a:pt x="9365" y="5543"/>
                    <a:pt x="9371" y="5573"/>
                  </a:cubicBezTo>
                  <a:cubicBezTo>
                    <a:pt x="9288" y="5537"/>
                    <a:pt x="9240" y="5525"/>
                    <a:pt x="9133" y="5382"/>
                  </a:cubicBezTo>
                  <a:cubicBezTo>
                    <a:pt x="9133" y="5357"/>
                    <a:pt x="9139" y="5348"/>
                    <a:pt x="9148" y="5348"/>
                  </a:cubicBezTo>
                  <a:cubicBezTo>
                    <a:pt x="9166" y="5348"/>
                    <a:pt x="9199" y="5385"/>
                    <a:pt x="9222" y="5385"/>
                  </a:cubicBezTo>
                  <a:cubicBezTo>
                    <a:pt x="9229" y="5385"/>
                    <a:pt x="9236" y="5381"/>
                    <a:pt x="9240" y="5370"/>
                  </a:cubicBezTo>
                  <a:cubicBezTo>
                    <a:pt x="9145" y="5204"/>
                    <a:pt x="9002" y="5263"/>
                    <a:pt x="8942" y="5180"/>
                  </a:cubicBezTo>
                  <a:cubicBezTo>
                    <a:pt x="8895" y="5108"/>
                    <a:pt x="8871" y="5096"/>
                    <a:pt x="8847" y="5073"/>
                  </a:cubicBezTo>
                  <a:lnTo>
                    <a:pt x="8835" y="5049"/>
                  </a:lnTo>
                  <a:cubicBezTo>
                    <a:pt x="8829" y="5040"/>
                    <a:pt x="8828" y="5037"/>
                    <a:pt x="8829" y="5037"/>
                  </a:cubicBezTo>
                  <a:lnTo>
                    <a:pt x="8829" y="5037"/>
                  </a:lnTo>
                  <a:cubicBezTo>
                    <a:pt x="8830" y="5037"/>
                    <a:pt x="8846" y="5055"/>
                    <a:pt x="8848" y="5055"/>
                  </a:cubicBezTo>
                  <a:cubicBezTo>
                    <a:pt x="8849" y="5055"/>
                    <a:pt x="8849" y="5053"/>
                    <a:pt x="8847" y="5049"/>
                  </a:cubicBezTo>
                  <a:lnTo>
                    <a:pt x="8847" y="5037"/>
                  </a:lnTo>
                  <a:cubicBezTo>
                    <a:pt x="8844" y="5030"/>
                    <a:pt x="8845" y="5027"/>
                    <a:pt x="8850" y="5027"/>
                  </a:cubicBezTo>
                  <a:cubicBezTo>
                    <a:pt x="8861" y="5027"/>
                    <a:pt x="8890" y="5044"/>
                    <a:pt x="8907" y="5061"/>
                  </a:cubicBezTo>
                  <a:cubicBezTo>
                    <a:pt x="8895" y="5025"/>
                    <a:pt x="8907" y="5013"/>
                    <a:pt x="8918" y="5001"/>
                  </a:cubicBezTo>
                  <a:cubicBezTo>
                    <a:pt x="8942" y="5001"/>
                    <a:pt x="8978" y="5001"/>
                    <a:pt x="9026" y="5073"/>
                  </a:cubicBezTo>
                  <a:cubicBezTo>
                    <a:pt x="9018" y="5055"/>
                    <a:pt x="9016" y="5046"/>
                    <a:pt x="9019" y="5044"/>
                  </a:cubicBezTo>
                  <a:lnTo>
                    <a:pt x="9019" y="5044"/>
                  </a:lnTo>
                  <a:cubicBezTo>
                    <a:pt x="9028" y="5051"/>
                    <a:pt x="9038" y="5057"/>
                    <a:pt x="9049" y="5064"/>
                  </a:cubicBezTo>
                  <a:lnTo>
                    <a:pt x="9049" y="5064"/>
                  </a:lnTo>
                  <a:cubicBezTo>
                    <a:pt x="9036" y="5052"/>
                    <a:pt x="9025" y="5043"/>
                    <a:pt x="9021" y="5043"/>
                  </a:cubicBezTo>
                  <a:lnTo>
                    <a:pt x="9021" y="5043"/>
                  </a:lnTo>
                  <a:cubicBezTo>
                    <a:pt x="9020" y="5043"/>
                    <a:pt x="9019" y="5043"/>
                    <a:pt x="9019" y="5044"/>
                  </a:cubicBezTo>
                  <a:lnTo>
                    <a:pt x="9019" y="5044"/>
                  </a:lnTo>
                  <a:cubicBezTo>
                    <a:pt x="9001" y="5031"/>
                    <a:pt x="8986" y="5018"/>
                    <a:pt x="8978" y="5001"/>
                  </a:cubicBezTo>
                  <a:lnTo>
                    <a:pt x="8978" y="5001"/>
                  </a:lnTo>
                  <a:cubicBezTo>
                    <a:pt x="8996" y="5007"/>
                    <a:pt x="9014" y="5013"/>
                    <a:pt x="9030" y="5013"/>
                  </a:cubicBezTo>
                  <a:cubicBezTo>
                    <a:pt x="9046" y="5013"/>
                    <a:pt x="9061" y="5007"/>
                    <a:pt x="9073" y="4989"/>
                  </a:cubicBezTo>
                  <a:cubicBezTo>
                    <a:pt x="9061" y="4977"/>
                    <a:pt x="9049" y="4966"/>
                    <a:pt x="9038" y="4942"/>
                  </a:cubicBezTo>
                  <a:cubicBezTo>
                    <a:pt x="9026" y="4930"/>
                    <a:pt x="9026" y="4930"/>
                    <a:pt x="9026" y="4918"/>
                  </a:cubicBezTo>
                  <a:cubicBezTo>
                    <a:pt x="9026" y="4930"/>
                    <a:pt x="9026" y="4942"/>
                    <a:pt x="9026" y="4942"/>
                  </a:cubicBezTo>
                  <a:cubicBezTo>
                    <a:pt x="9015" y="4931"/>
                    <a:pt x="8995" y="4892"/>
                    <a:pt x="9008" y="4892"/>
                  </a:cubicBezTo>
                  <a:cubicBezTo>
                    <a:pt x="9009" y="4892"/>
                    <a:pt x="9011" y="4893"/>
                    <a:pt x="9014" y="4894"/>
                  </a:cubicBezTo>
                  <a:cubicBezTo>
                    <a:pt x="9014" y="4906"/>
                    <a:pt x="9014" y="4906"/>
                    <a:pt x="9014" y="4906"/>
                  </a:cubicBezTo>
                  <a:cubicBezTo>
                    <a:pt x="9023" y="4906"/>
                    <a:pt x="9018" y="4891"/>
                    <a:pt x="9021" y="4891"/>
                  </a:cubicBezTo>
                  <a:lnTo>
                    <a:pt x="9021" y="4891"/>
                  </a:lnTo>
                  <a:cubicBezTo>
                    <a:pt x="9022" y="4891"/>
                    <a:pt x="9023" y="4892"/>
                    <a:pt x="9026" y="4894"/>
                  </a:cubicBezTo>
                  <a:cubicBezTo>
                    <a:pt x="9038" y="4894"/>
                    <a:pt x="9026" y="4894"/>
                    <a:pt x="9038" y="4906"/>
                  </a:cubicBezTo>
                  <a:lnTo>
                    <a:pt x="9073" y="4918"/>
                  </a:lnTo>
                  <a:cubicBezTo>
                    <a:pt x="9059" y="4895"/>
                    <a:pt x="9058" y="4888"/>
                    <a:pt x="9062" y="4888"/>
                  </a:cubicBezTo>
                  <a:lnTo>
                    <a:pt x="9062" y="4888"/>
                  </a:lnTo>
                  <a:cubicBezTo>
                    <a:pt x="9069" y="4888"/>
                    <a:pt x="9090" y="4906"/>
                    <a:pt x="9097" y="4906"/>
                  </a:cubicBezTo>
                  <a:cubicBezTo>
                    <a:pt x="9109" y="4942"/>
                    <a:pt x="9085" y="4918"/>
                    <a:pt x="9109" y="4966"/>
                  </a:cubicBezTo>
                  <a:lnTo>
                    <a:pt x="9133" y="4989"/>
                  </a:lnTo>
                  <a:lnTo>
                    <a:pt x="9109" y="4954"/>
                  </a:lnTo>
                  <a:lnTo>
                    <a:pt x="9121" y="4954"/>
                  </a:lnTo>
                  <a:cubicBezTo>
                    <a:pt x="9122" y="4954"/>
                    <a:pt x="9123" y="4954"/>
                    <a:pt x="9124" y="4954"/>
                  </a:cubicBezTo>
                  <a:lnTo>
                    <a:pt x="9124" y="4954"/>
                  </a:lnTo>
                  <a:cubicBezTo>
                    <a:pt x="9124" y="4954"/>
                    <a:pt x="9124" y="4954"/>
                    <a:pt x="9124" y="4954"/>
                  </a:cubicBezTo>
                  <a:lnTo>
                    <a:pt x="9133" y="4954"/>
                  </a:lnTo>
                  <a:lnTo>
                    <a:pt x="9133" y="4942"/>
                  </a:lnTo>
                  <a:cubicBezTo>
                    <a:pt x="9139" y="4960"/>
                    <a:pt x="9142" y="4960"/>
                    <a:pt x="9146" y="4960"/>
                  </a:cubicBezTo>
                  <a:cubicBezTo>
                    <a:pt x="9151" y="4960"/>
                    <a:pt x="9157" y="4960"/>
                    <a:pt x="9168" y="4977"/>
                  </a:cubicBezTo>
                  <a:cubicBezTo>
                    <a:pt x="9170" y="4978"/>
                    <a:pt x="9172" y="4979"/>
                    <a:pt x="9173" y="4979"/>
                  </a:cubicBezTo>
                  <a:cubicBezTo>
                    <a:pt x="9184" y="4979"/>
                    <a:pt x="9170" y="4944"/>
                    <a:pt x="9184" y="4944"/>
                  </a:cubicBezTo>
                  <a:cubicBezTo>
                    <a:pt x="9188" y="4944"/>
                    <a:pt x="9195" y="4946"/>
                    <a:pt x="9204" y="4954"/>
                  </a:cubicBezTo>
                  <a:cubicBezTo>
                    <a:pt x="9192" y="4942"/>
                    <a:pt x="9180" y="4894"/>
                    <a:pt x="9192" y="4894"/>
                  </a:cubicBezTo>
                  <a:lnTo>
                    <a:pt x="9192" y="4894"/>
                  </a:lnTo>
                  <a:cubicBezTo>
                    <a:pt x="9192" y="4906"/>
                    <a:pt x="9204" y="4906"/>
                    <a:pt x="9204" y="4930"/>
                  </a:cubicBezTo>
                  <a:lnTo>
                    <a:pt x="9204" y="4906"/>
                  </a:lnTo>
                  <a:cubicBezTo>
                    <a:pt x="9223" y="4925"/>
                    <a:pt x="9233" y="4931"/>
                    <a:pt x="9239" y="4931"/>
                  </a:cubicBezTo>
                  <a:cubicBezTo>
                    <a:pt x="9248" y="4931"/>
                    <a:pt x="9249" y="4918"/>
                    <a:pt x="9264" y="4918"/>
                  </a:cubicBezTo>
                  <a:lnTo>
                    <a:pt x="9276" y="4942"/>
                  </a:lnTo>
                  <a:cubicBezTo>
                    <a:pt x="9264" y="4918"/>
                    <a:pt x="9264" y="4894"/>
                    <a:pt x="9264" y="4894"/>
                  </a:cubicBezTo>
                  <a:lnTo>
                    <a:pt x="9264" y="4894"/>
                  </a:lnTo>
                  <a:lnTo>
                    <a:pt x="9288" y="4930"/>
                  </a:lnTo>
                  <a:cubicBezTo>
                    <a:pt x="9290" y="4932"/>
                    <a:pt x="9292" y="4934"/>
                    <a:pt x="9293" y="4934"/>
                  </a:cubicBezTo>
                  <a:cubicBezTo>
                    <a:pt x="9299" y="4934"/>
                    <a:pt x="9260" y="4869"/>
                    <a:pt x="9272" y="4869"/>
                  </a:cubicBezTo>
                  <a:lnTo>
                    <a:pt x="9272" y="4869"/>
                  </a:lnTo>
                  <a:cubicBezTo>
                    <a:pt x="9273" y="4869"/>
                    <a:pt x="9274" y="4870"/>
                    <a:pt x="9276" y="4870"/>
                  </a:cubicBezTo>
                  <a:cubicBezTo>
                    <a:pt x="9259" y="4853"/>
                    <a:pt x="9248" y="4836"/>
                    <a:pt x="9234" y="4820"/>
                  </a:cubicBezTo>
                  <a:lnTo>
                    <a:pt x="9234" y="4820"/>
                  </a:lnTo>
                  <a:cubicBezTo>
                    <a:pt x="9236" y="4821"/>
                    <a:pt x="9238" y="4821"/>
                    <a:pt x="9239" y="4821"/>
                  </a:cubicBezTo>
                  <a:cubicBezTo>
                    <a:pt x="9243" y="4821"/>
                    <a:pt x="9241" y="4812"/>
                    <a:pt x="9228" y="4799"/>
                  </a:cubicBezTo>
                  <a:cubicBezTo>
                    <a:pt x="9231" y="4795"/>
                    <a:pt x="9234" y="4794"/>
                    <a:pt x="9236" y="4794"/>
                  </a:cubicBezTo>
                  <a:cubicBezTo>
                    <a:pt x="9241" y="4794"/>
                    <a:pt x="9243" y="4802"/>
                    <a:pt x="9252" y="4811"/>
                  </a:cubicBezTo>
                  <a:lnTo>
                    <a:pt x="9240" y="4787"/>
                  </a:lnTo>
                  <a:cubicBezTo>
                    <a:pt x="9241" y="4786"/>
                    <a:pt x="9243" y="4785"/>
                    <a:pt x="9244" y="4785"/>
                  </a:cubicBezTo>
                  <a:cubicBezTo>
                    <a:pt x="9254" y="4785"/>
                    <a:pt x="9267" y="4808"/>
                    <a:pt x="9273" y="4828"/>
                  </a:cubicBezTo>
                  <a:lnTo>
                    <a:pt x="9273" y="4828"/>
                  </a:lnTo>
                  <a:cubicBezTo>
                    <a:pt x="9273" y="4824"/>
                    <a:pt x="9276" y="4823"/>
                    <a:pt x="9279" y="4823"/>
                  </a:cubicBezTo>
                  <a:cubicBezTo>
                    <a:pt x="9285" y="4823"/>
                    <a:pt x="9293" y="4829"/>
                    <a:pt x="9299" y="4835"/>
                  </a:cubicBezTo>
                  <a:lnTo>
                    <a:pt x="9311" y="4846"/>
                  </a:lnTo>
                  <a:lnTo>
                    <a:pt x="9323" y="4846"/>
                  </a:lnTo>
                  <a:cubicBezTo>
                    <a:pt x="9316" y="4824"/>
                    <a:pt x="9313" y="4816"/>
                    <a:pt x="9318" y="4816"/>
                  </a:cubicBezTo>
                  <a:cubicBezTo>
                    <a:pt x="9321" y="4816"/>
                    <a:pt x="9326" y="4818"/>
                    <a:pt x="9335" y="4823"/>
                  </a:cubicBezTo>
                  <a:lnTo>
                    <a:pt x="9347" y="4846"/>
                  </a:lnTo>
                  <a:cubicBezTo>
                    <a:pt x="9347" y="4836"/>
                    <a:pt x="9348" y="4831"/>
                    <a:pt x="9350" y="4831"/>
                  </a:cubicBezTo>
                  <a:cubicBezTo>
                    <a:pt x="9355" y="4831"/>
                    <a:pt x="9366" y="4854"/>
                    <a:pt x="9383" y="4870"/>
                  </a:cubicBezTo>
                  <a:cubicBezTo>
                    <a:pt x="9380" y="4856"/>
                    <a:pt x="9382" y="4851"/>
                    <a:pt x="9388" y="4851"/>
                  </a:cubicBezTo>
                  <a:cubicBezTo>
                    <a:pt x="9398" y="4851"/>
                    <a:pt x="9421" y="4872"/>
                    <a:pt x="9430" y="4872"/>
                  </a:cubicBezTo>
                  <a:cubicBezTo>
                    <a:pt x="9435" y="4872"/>
                    <a:pt x="9437" y="4866"/>
                    <a:pt x="9430" y="4846"/>
                  </a:cubicBezTo>
                  <a:lnTo>
                    <a:pt x="9430" y="4846"/>
                  </a:lnTo>
                  <a:lnTo>
                    <a:pt x="9442" y="4870"/>
                  </a:lnTo>
                  <a:cubicBezTo>
                    <a:pt x="9430" y="4799"/>
                    <a:pt x="9502" y="4870"/>
                    <a:pt x="9466" y="4787"/>
                  </a:cubicBezTo>
                  <a:lnTo>
                    <a:pt x="9466" y="4787"/>
                  </a:lnTo>
                  <a:cubicBezTo>
                    <a:pt x="9480" y="4803"/>
                    <a:pt x="9487" y="4810"/>
                    <a:pt x="9490" y="4810"/>
                  </a:cubicBezTo>
                  <a:cubicBezTo>
                    <a:pt x="9499" y="4810"/>
                    <a:pt x="9465" y="4746"/>
                    <a:pt x="9472" y="4746"/>
                  </a:cubicBezTo>
                  <a:lnTo>
                    <a:pt x="9472" y="4746"/>
                  </a:lnTo>
                  <a:cubicBezTo>
                    <a:pt x="9474" y="4746"/>
                    <a:pt x="9480" y="4751"/>
                    <a:pt x="9490" y="4763"/>
                  </a:cubicBezTo>
                  <a:lnTo>
                    <a:pt x="9490" y="4751"/>
                  </a:lnTo>
                  <a:cubicBezTo>
                    <a:pt x="9561" y="4727"/>
                    <a:pt x="9657" y="4739"/>
                    <a:pt x="9692" y="4668"/>
                  </a:cubicBezTo>
                  <a:lnTo>
                    <a:pt x="9704" y="4680"/>
                  </a:lnTo>
                  <a:cubicBezTo>
                    <a:pt x="9811" y="4668"/>
                    <a:pt x="9883" y="4573"/>
                    <a:pt x="9990" y="4549"/>
                  </a:cubicBezTo>
                  <a:cubicBezTo>
                    <a:pt x="9990" y="4525"/>
                    <a:pt x="9966" y="4477"/>
                    <a:pt x="9966" y="4454"/>
                  </a:cubicBezTo>
                  <a:cubicBezTo>
                    <a:pt x="9966" y="4454"/>
                    <a:pt x="9968" y="4452"/>
                    <a:pt x="9971" y="4452"/>
                  </a:cubicBezTo>
                  <a:cubicBezTo>
                    <a:pt x="9976" y="4452"/>
                    <a:pt x="9983" y="4456"/>
                    <a:pt x="9990" y="4477"/>
                  </a:cubicBezTo>
                  <a:cubicBezTo>
                    <a:pt x="9990" y="4489"/>
                    <a:pt x="10002" y="4513"/>
                    <a:pt x="10002" y="4525"/>
                  </a:cubicBezTo>
                  <a:cubicBezTo>
                    <a:pt x="10005" y="4522"/>
                    <a:pt x="10009" y="4521"/>
                    <a:pt x="10013" y="4521"/>
                  </a:cubicBezTo>
                  <a:cubicBezTo>
                    <a:pt x="10016" y="4521"/>
                    <a:pt x="10021" y="4522"/>
                    <a:pt x="10024" y="4522"/>
                  </a:cubicBezTo>
                  <a:cubicBezTo>
                    <a:pt x="10032" y="4522"/>
                    <a:pt x="10038" y="4519"/>
                    <a:pt x="10038" y="4501"/>
                  </a:cubicBezTo>
                  <a:lnTo>
                    <a:pt x="10014" y="4465"/>
                  </a:lnTo>
                  <a:cubicBezTo>
                    <a:pt x="10014" y="4461"/>
                    <a:pt x="10015" y="4460"/>
                    <a:pt x="10017" y="4460"/>
                  </a:cubicBezTo>
                  <a:cubicBezTo>
                    <a:pt x="10020" y="4460"/>
                    <a:pt x="10026" y="4465"/>
                    <a:pt x="10026" y="4465"/>
                  </a:cubicBezTo>
                  <a:cubicBezTo>
                    <a:pt x="10036" y="4475"/>
                    <a:pt x="10046" y="4503"/>
                    <a:pt x="10049" y="4518"/>
                  </a:cubicBezTo>
                  <a:lnTo>
                    <a:pt x="10049" y="4518"/>
                  </a:lnTo>
                  <a:cubicBezTo>
                    <a:pt x="10046" y="4495"/>
                    <a:pt x="10048" y="4487"/>
                    <a:pt x="10052" y="4487"/>
                  </a:cubicBezTo>
                  <a:cubicBezTo>
                    <a:pt x="10060" y="4487"/>
                    <a:pt x="10077" y="4520"/>
                    <a:pt x="10083" y="4520"/>
                  </a:cubicBezTo>
                  <a:cubicBezTo>
                    <a:pt x="10084" y="4520"/>
                    <a:pt x="10085" y="4518"/>
                    <a:pt x="10085" y="4513"/>
                  </a:cubicBezTo>
                  <a:cubicBezTo>
                    <a:pt x="10061" y="4442"/>
                    <a:pt x="10061" y="4370"/>
                    <a:pt x="10050" y="4311"/>
                  </a:cubicBezTo>
                  <a:lnTo>
                    <a:pt x="10050" y="4311"/>
                  </a:lnTo>
                  <a:lnTo>
                    <a:pt x="10061" y="4334"/>
                  </a:lnTo>
                  <a:cubicBezTo>
                    <a:pt x="10061" y="4334"/>
                    <a:pt x="10085" y="4382"/>
                    <a:pt x="10073" y="4382"/>
                  </a:cubicBezTo>
                  <a:cubicBezTo>
                    <a:pt x="10077" y="4384"/>
                    <a:pt x="10080" y="4385"/>
                    <a:pt x="10082" y="4385"/>
                  </a:cubicBezTo>
                  <a:cubicBezTo>
                    <a:pt x="10095" y="4385"/>
                    <a:pt x="10098" y="4368"/>
                    <a:pt x="10104" y="4368"/>
                  </a:cubicBezTo>
                  <a:cubicBezTo>
                    <a:pt x="10106" y="4368"/>
                    <a:pt x="10107" y="4368"/>
                    <a:pt x="10109" y="4370"/>
                  </a:cubicBezTo>
                  <a:cubicBezTo>
                    <a:pt x="10097" y="4358"/>
                    <a:pt x="10085" y="4334"/>
                    <a:pt x="10085" y="4323"/>
                  </a:cubicBezTo>
                  <a:lnTo>
                    <a:pt x="10085" y="4323"/>
                  </a:lnTo>
                  <a:cubicBezTo>
                    <a:pt x="10097" y="4323"/>
                    <a:pt x="10109" y="4358"/>
                    <a:pt x="10121" y="4358"/>
                  </a:cubicBezTo>
                  <a:lnTo>
                    <a:pt x="10121" y="4382"/>
                  </a:lnTo>
                  <a:cubicBezTo>
                    <a:pt x="10127" y="4388"/>
                    <a:pt x="10131" y="4390"/>
                    <a:pt x="10133" y="4390"/>
                  </a:cubicBezTo>
                  <a:cubicBezTo>
                    <a:pt x="10140" y="4390"/>
                    <a:pt x="10133" y="4370"/>
                    <a:pt x="10133" y="4370"/>
                  </a:cubicBezTo>
                  <a:lnTo>
                    <a:pt x="10133" y="4370"/>
                  </a:lnTo>
                  <a:cubicBezTo>
                    <a:pt x="10145" y="4382"/>
                    <a:pt x="10157" y="4394"/>
                    <a:pt x="10157" y="4406"/>
                  </a:cubicBezTo>
                  <a:cubicBezTo>
                    <a:pt x="10169" y="4418"/>
                    <a:pt x="10169" y="4418"/>
                    <a:pt x="10169" y="4430"/>
                  </a:cubicBezTo>
                  <a:cubicBezTo>
                    <a:pt x="10169" y="4418"/>
                    <a:pt x="10169" y="4418"/>
                    <a:pt x="10169" y="4406"/>
                  </a:cubicBezTo>
                  <a:lnTo>
                    <a:pt x="10192" y="4406"/>
                  </a:lnTo>
                  <a:cubicBezTo>
                    <a:pt x="10192" y="4406"/>
                    <a:pt x="10192" y="4418"/>
                    <a:pt x="10192" y="4418"/>
                  </a:cubicBezTo>
                  <a:lnTo>
                    <a:pt x="10181" y="4418"/>
                  </a:lnTo>
                  <a:cubicBezTo>
                    <a:pt x="10181" y="4418"/>
                    <a:pt x="10181" y="4430"/>
                    <a:pt x="10169" y="4430"/>
                  </a:cubicBezTo>
                  <a:cubicBezTo>
                    <a:pt x="10157" y="4442"/>
                    <a:pt x="10192" y="4454"/>
                    <a:pt x="10204" y="4465"/>
                  </a:cubicBezTo>
                  <a:cubicBezTo>
                    <a:pt x="10216" y="4477"/>
                    <a:pt x="10169" y="4477"/>
                    <a:pt x="10145" y="4489"/>
                  </a:cubicBezTo>
                  <a:cubicBezTo>
                    <a:pt x="10145" y="4495"/>
                    <a:pt x="10163" y="4495"/>
                    <a:pt x="10182" y="4495"/>
                  </a:cubicBezTo>
                  <a:cubicBezTo>
                    <a:pt x="10201" y="4495"/>
                    <a:pt x="10222" y="4495"/>
                    <a:pt x="10228" y="4501"/>
                  </a:cubicBezTo>
                  <a:cubicBezTo>
                    <a:pt x="10216" y="4501"/>
                    <a:pt x="10157" y="4513"/>
                    <a:pt x="10157" y="4513"/>
                  </a:cubicBezTo>
                  <a:lnTo>
                    <a:pt x="10169" y="4513"/>
                  </a:lnTo>
                  <a:cubicBezTo>
                    <a:pt x="10145" y="4525"/>
                    <a:pt x="10169" y="4525"/>
                    <a:pt x="10157" y="4537"/>
                  </a:cubicBezTo>
                  <a:cubicBezTo>
                    <a:pt x="10169" y="4549"/>
                    <a:pt x="10204" y="4549"/>
                    <a:pt x="10276" y="4549"/>
                  </a:cubicBezTo>
                  <a:cubicBezTo>
                    <a:pt x="10276" y="4561"/>
                    <a:pt x="10216" y="4561"/>
                    <a:pt x="10204" y="4561"/>
                  </a:cubicBezTo>
                  <a:cubicBezTo>
                    <a:pt x="10208" y="4557"/>
                    <a:pt x="10208" y="4555"/>
                    <a:pt x="10206" y="4555"/>
                  </a:cubicBezTo>
                  <a:cubicBezTo>
                    <a:pt x="10200" y="4555"/>
                    <a:pt x="10184" y="4561"/>
                    <a:pt x="10169" y="4561"/>
                  </a:cubicBezTo>
                  <a:cubicBezTo>
                    <a:pt x="10181" y="4561"/>
                    <a:pt x="10192" y="4561"/>
                    <a:pt x="10157" y="4573"/>
                  </a:cubicBezTo>
                  <a:cubicBezTo>
                    <a:pt x="10157" y="4585"/>
                    <a:pt x="10157" y="4585"/>
                    <a:pt x="10181" y="4585"/>
                  </a:cubicBezTo>
                  <a:cubicBezTo>
                    <a:pt x="10169" y="4585"/>
                    <a:pt x="10192" y="4573"/>
                    <a:pt x="10216" y="4573"/>
                  </a:cubicBezTo>
                  <a:cubicBezTo>
                    <a:pt x="10192" y="4585"/>
                    <a:pt x="10216" y="4596"/>
                    <a:pt x="10157" y="4596"/>
                  </a:cubicBezTo>
                  <a:cubicBezTo>
                    <a:pt x="10181" y="4620"/>
                    <a:pt x="10169" y="4656"/>
                    <a:pt x="10181" y="4680"/>
                  </a:cubicBezTo>
                  <a:lnTo>
                    <a:pt x="10216" y="4680"/>
                  </a:lnTo>
                  <a:lnTo>
                    <a:pt x="10192" y="4692"/>
                  </a:lnTo>
                  <a:cubicBezTo>
                    <a:pt x="10181" y="4692"/>
                    <a:pt x="10240" y="4692"/>
                    <a:pt x="10276" y="4704"/>
                  </a:cubicBezTo>
                  <a:cubicBezTo>
                    <a:pt x="10252" y="4704"/>
                    <a:pt x="10244" y="4709"/>
                    <a:pt x="10234" y="4709"/>
                  </a:cubicBezTo>
                  <a:cubicBezTo>
                    <a:pt x="10229" y="4709"/>
                    <a:pt x="10224" y="4708"/>
                    <a:pt x="10216" y="4704"/>
                  </a:cubicBezTo>
                  <a:lnTo>
                    <a:pt x="10216" y="4704"/>
                  </a:lnTo>
                  <a:cubicBezTo>
                    <a:pt x="10228" y="4715"/>
                    <a:pt x="10073" y="4739"/>
                    <a:pt x="10109" y="4739"/>
                  </a:cubicBezTo>
                  <a:lnTo>
                    <a:pt x="10181" y="4727"/>
                  </a:lnTo>
                  <a:lnTo>
                    <a:pt x="10181" y="4727"/>
                  </a:lnTo>
                  <a:cubicBezTo>
                    <a:pt x="10143" y="4735"/>
                    <a:pt x="10138" y="4743"/>
                    <a:pt x="10125" y="4747"/>
                  </a:cubicBezTo>
                  <a:lnTo>
                    <a:pt x="10125" y="4747"/>
                  </a:lnTo>
                  <a:lnTo>
                    <a:pt x="10133" y="4739"/>
                  </a:lnTo>
                  <a:cubicBezTo>
                    <a:pt x="10109" y="4739"/>
                    <a:pt x="10097" y="4751"/>
                    <a:pt x="10085" y="4751"/>
                  </a:cubicBezTo>
                  <a:cubicBezTo>
                    <a:pt x="10107" y="4751"/>
                    <a:pt x="10117" y="4750"/>
                    <a:pt x="10125" y="4747"/>
                  </a:cubicBezTo>
                  <a:lnTo>
                    <a:pt x="10125" y="4747"/>
                  </a:lnTo>
                  <a:lnTo>
                    <a:pt x="10121" y="4751"/>
                  </a:lnTo>
                  <a:lnTo>
                    <a:pt x="10145" y="4739"/>
                  </a:lnTo>
                  <a:cubicBezTo>
                    <a:pt x="10157" y="4745"/>
                    <a:pt x="10172" y="4745"/>
                    <a:pt x="10181" y="4745"/>
                  </a:cubicBezTo>
                  <a:cubicBezTo>
                    <a:pt x="10189" y="4745"/>
                    <a:pt x="10192" y="4745"/>
                    <a:pt x="10181" y="4751"/>
                  </a:cubicBezTo>
                  <a:lnTo>
                    <a:pt x="10240" y="4751"/>
                  </a:lnTo>
                  <a:cubicBezTo>
                    <a:pt x="10192" y="4763"/>
                    <a:pt x="10228" y="4763"/>
                    <a:pt x="10216" y="4763"/>
                  </a:cubicBezTo>
                  <a:lnTo>
                    <a:pt x="10192" y="4763"/>
                  </a:lnTo>
                  <a:cubicBezTo>
                    <a:pt x="10192" y="4775"/>
                    <a:pt x="10181" y="4775"/>
                    <a:pt x="10169" y="4775"/>
                  </a:cubicBezTo>
                  <a:cubicBezTo>
                    <a:pt x="10168" y="4775"/>
                    <a:pt x="10167" y="4775"/>
                    <a:pt x="10166" y="4776"/>
                  </a:cubicBezTo>
                  <a:lnTo>
                    <a:pt x="10166" y="4776"/>
                  </a:lnTo>
                  <a:cubicBezTo>
                    <a:pt x="10175" y="4775"/>
                    <a:pt x="10184" y="4775"/>
                    <a:pt x="10192" y="4775"/>
                  </a:cubicBezTo>
                  <a:cubicBezTo>
                    <a:pt x="10224" y="4775"/>
                    <a:pt x="10251" y="4770"/>
                    <a:pt x="10265" y="4770"/>
                  </a:cubicBezTo>
                  <a:cubicBezTo>
                    <a:pt x="10272" y="4770"/>
                    <a:pt x="10276" y="4771"/>
                    <a:pt x="10276" y="4775"/>
                  </a:cubicBezTo>
                  <a:cubicBezTo>
                    <a:pt x="10252" y="4787"/>
                    <a:pt x="10243" y="4790"/>
                    <a:pt x="10234" y="4790"/>
                  </a:cubicBezTo>
                  <a:cubicBezTo>
                    <a:pt x="10225" y="4790"/>
                    <a:pt x="10216" y="4787"/>
                    <a:pt x="10192" y="4787"/>
                  </a:cubicBezTo>
                  <a:cubicBezTo>
                    <a:pt x="10184" y="4796"/>
                    <a:pt x="10198" y="4798"/>
                    <a:pt x="10219" y="4798"/>
                  </a:cubicBezTo>
                  <a:cubicBezTo>
                    <a:pt x="10242" y="4798"/>
                    <a:pt x="10273" y="4795"/>
                    <a:pt x="10293" y="4795"/>
                  </a:cubicBezTo>
                  <a:cubicBezTo>
                    <a:pt x="10304" y="4795"/>
                    <a:pt x="10311" y="4796"/>
                    <a:pt x="10311" y="4799"/>
                  </a:cubicBezTo>
                  <a:cubicBezTo>
                    <a:pt x="10300" y="4805"/>
                    <a:pt x="10306" y="4805"/>
                    <a:pt x="10314" y="4805"/>
                  </a:cubicBezTo>
                  <a:cubicBezTo>
                    <a:pt x="10323" y="4805"/>
                    <a:pt x="10335" y="4805"/>
                    <a:pt x="10335" y="4811"/>
                  </a:cubicBezTo>
                  <a:cubicBezTo>
                    <a:pt x="10311" y="4811"/>
                    <a:pt x="10300" y="4823"/>
                    <a:pt x="10276" y="4823"/>
                  </a:cubicBezTo>
                  <a:lnTo>
                    <a:pt x="10240" y="4835"/>
                  </a:lnTo>
                  <a:lnTo>
                    <a:pt x="10216" y="4835"/>
                  </a:lnTo>
                  <a:cubicBezTo>
                    <a:pt x="10264" y="4835"/>
                    <a:pt x="10264" y="4846"/>
                    <a:pt x="10276" y="4846"/>
                  </a:cubicBezTo>
                  <a:lnTo>
                    <a:pt x="10311" y="4835"/>
                  </a:lnTo>
                  <a:cubicBezTo>
                    <a:pt x="10323" y="4846"/>
                    <a:pt x="10359" y="4846"/>
                    <a:pt x="10347" y="4858"/>
                  </a:cubicBezTo>
                  <a:lnTo>
                    <a:pt x="10407" y="4858"/>
                  </a:lnTo>
                  <a:cubicBezTo>
                    <a:pt x="10422" y="4856"/>
                    <a:pt x="10429" y="4855"/>
                    <a:pt x="10431" y="4855"/>
                  </a:cubicBezTo>
                  <a:cubicBezTo>
                    <a:pt x="10435" y="4855"/>
                    <a:pt x="10430" y="4857"/>
                    <a:pt x="10425" y="4858"/>
                  </a:cubicBezTo>
                  <a:lnTo>
                    <a:pt x="10431" y="4858"/>
                  </a:lnTo>
                  <a:cubicBezTo>
                    <a:pt x="10428" y="4858"/>
                    <a:pt x="10426" y="4858"/>
                    <a:pt x="10424" y="4858"/>
                  </a:cubicBezTo>
                  <a:lnTo>
                    <a:pt x="10424" y="4858"/>
                  </a:lnTo>
                  <a:cubicBezTo>
                    <a:pt x="10419" y="4860"/>
                    <a:pt x="10414" y="4862"/>
                    <a:pt x="10418" y="4862"/>
                  </a:cubicBezTo>
                  <a:cubicBezTo>
                    <a:pt x="10420" y="4862"/>
                    <a:pt x="10427" y="4861"/>
                    <a:pt x="10442" y="4858"/>
                  </a:cubicBezTo>
                  <a:cubicBezTo>
                    <a:pt x="10456" y="4855"/>
                    <a:pt x="10466" y="4853"/>
                    <a:pt x="10473" y="4853"/>
                  </a:cubicBezTo>
                  <a:cubicBezTo>
                    <a:pt x="10489" y="4853"/>
                    <a:pt x="10487" y="4862"/>
                    <a:pt x="10478" y="4870"/>
                  </a:cubicBezTo>
                  <a:cubicBezTo>
                    <a:pt x="10455" y="4882"/>
                    <a:pt x="10454" y="4882"/>
                    <a:pt x="10408" y="4894"/>
                  </a:cubicBezTo>
                  <a:lnTo>
                    <a:pt x="10408" y="4894"/>
                  </a:lnTo>
                  <a:cubicBezTo>
                    <a:pt x="10408" y="4894"/>
                    <a:pt x="10407" y="4894"/>
                    <a:pt x="10406" y="4894"/>
                  </a:cubicBezTo>
                  <a:lnTo>
                    <a:pt x="10406" y="4894"/>
                  </a:lnTo>
                  <a:lnTo>
                    <a:pt x="10407" y="4894"/>
                  </a:lnTo>
                  <a:cubicBezTo>
                    <a:pt x="10407" y="4894"/>
                    <a:pt x="10408" y="4894"/>
                    <a:pt x="10408" y="4894"/>
                  </a:cubicBezTo>
                  <a:lnTo>
                    <a:pt x="10408" y="4894"/>
                  </a:lnTo>
                  <a:cubicBezTo>
                    <a:pt x="10414" y="4894"/>
                    <a:pt x="10419" y="4894"/>
                    <a:pt x="10419" y="4894"/>
                  </a:cubicBezTo>
                  <a:lnTo>
                    <a:pt x="10407" y="4894"/>
                  </a:lnTo>
                  <a:cubicBezTo>
                    <a:pt x="10407" y="4894"/>
                    <a:pt x="10407" y="4906"/>
                    <a:pt x="10395" y="4906"/>
                  </a:cubicBezTo>
                  <a:cubicBezTo>
                    <a:pt x="10395" y="4906"/>
                    <a:pt x="10418" y="4906"/>
                    <a:pt x="10407" y="4917"/>
                  </a:cubicBezTo>
                  <a:lnTo>
                    <a:pt x="10407" y="4917"/>
                  </a:lnTo>
                  <a:cubicBezTo>
                    <a:pt x="10403" y="4918"/>
                    <a:pt x="10399" y="4918"/>
                    <a:pt x="10395" y="4918"/>
                  </a:cubicBezTo>
                  <a:cubicBezTo>
                    <a:pt x="10381" y="4921"/>
                    <a:pt x="10375" y="4923"/>
                    <a:pt x="10374" y="4923"/>
                  </a:cubicBezTo>
                  <a:cubicBezTo>
                    <a:pt x="10370" y="4923"/>
                    <a:pt x="10391" y="4914"/>
                    <a:pt x="10383" y="4906"/>
                  </a:cubicBezTo>
                  <a:lnTo>
                    <a:pt x="10383" y="4906"/>
                  </a:lnTo>
                  <a:cubicBezTo>
                    <a:pt x="10335" y="4918"/>
                    <a:pt x="10383" y="4918"/>
                    <a:pt x="10347" y="4930"/>
                  </a:cubicBezTo>
                  <a:cubicBezTo>
                    <a:pt x="10327" y="4934"/>
                    <a:pt x="10321" y="4935"/>
                    <a:pt x="10319" y="4935"/>
                  </a:cubicBezTo>
                  <a:cubicBezTo>
                    <a:pt x="10314" y="4935"/>
                    <a:pt x="10327" y="4930"/>
                    <a:pt x="10288" y="4930"/>
                  </a:cubicBezTo>
                  <a:cubicBezTo>
                    <a:pt x="10288" y="4936"/>
                    <a:pt x="10297" y="4936"/>
                    <a:pt x="10304" y="4936"/>
                  </a:cubicBezTo>
                  <a:cubicBezTo>
                    <a:pt x="10311" y="4936"/>
                    <a:pt x="10317" y="4936"/>
                    <a:pt x="10311" y="4942"/>
                  </a:cubicBezTo>
                  <a:lnTo>
                    <a:pt x="10252" y="4942"/>
                  </a:lnTo>
                  <a:lnTo>
                    <a:pt x="10228" y="4954"/>
                  </a:lnTo>
                  <a:cubicBezTo>
                    <a:pt x="10228" y="4951"/>
                    <a:pt x="10225" y="4950"/>
                    <a:pt x="10221" y="4950"/>
                  </a:cubicBezTo>
                  <a:cubicBezTo>
                    <a:pt x="10209" y="4950"/>
                    <a:pt x="10184" y="4957"/>
                    <a:pt x="10164" y="4957"/>
                  </a:cubicBezTo>
                  <a:cubicBezTo>
                    <a:pt x="10156" y="4957"/>
                    <a:pt x="10150" y="4956"/>
                    <a:pt x="10145" y="4954"/>
                  </a:cubicBezTo>
                  <a:lnTo>
                    <a:pt x="10145" y="4954"/>
                  </a:lnTo>
                  <a:cubicBezTo>
                    <a:pt x="10139" y="4960"/>
                    <a:pt x="10151" y="4960"/>
                    <a:pt x="10160" y="4960"/>
                  </a:cubicBezTo>
                  <a:cubicBezTo>
                    <a:pt x="10169" y="4960"/>
                    <a:pt x="10175" y="4960"/>
                    <a:pt x="10157" y="4966"/>
                  </a:cubicBezTo>
                  <a:cubicBezTo>
                    <a:pt x="10181" y="4966"/>
                    <a:pt x="10228" y="4954"/>
                    <a:pt x="10252" y="4954"/>
                  </a:cubicBezTo>
                  <a:lnTo>
                    <a:pt x="10240" y="4966"/>
                  </a:lnTo>
                  <a:cubicBezTo>
                    <a:pt x="10231" y="4966"/>
                    <a:pt x="10223" y="4966"/>
                    <a:pt x="10216" y="4966"/>
                  </a:cubicBezTo>
                  <a:lnTo>
                    <a:pt x="10216" y="4966"/>
                  </a:lnTo>
                  <a:cubicBezTo>
                    <a:pt x="10212" y="4970"/>
                    <a:pt x="10219" y="4971"/>
                    <a:pt x="10230" y="4971"/>
                  </a:cubicBezTo>
                  <a:cubicBezTo>
                    <a:pt x="10253" y="4971"/>
                    <a:pt x="10296" y="4966"/>
                    <a:pt x="10311" y="4966"/>
                  </a:cubicBezTo>
                  <a:cubicBezTo>
                    <a:pt x="10311" y="4966"/>
                    <a:pt x="10311" y="4966"/>
                    <a:pt x="10288" y="4977"/>
                  </a:cubicBezTo>
                  <a:cubicBezTo>
                    <a:pt x="10335" y="4977"/>
                    <a:pt x="10335" y="4989"/>
                    <a:pt x="10383" y="4989"/>
                  </a:cubicBezTo>
                  <a:cubicBezTo>
                    <a:pt x="10347" y="4989"/>
                    <a:pt x="10335" y="5001"/>
                    <a:pt x="10300" y="5001"/>
                  </a:cubicBezTo>
                  <a:cubicBezTo>
                    <a:pt x="10300" y="5001"/>
                    <a:pt x="10293" y="5003"/>
                    <a:pt x="10283" y="5004"/>
                  </a:cubicBezTo>
                  <a:lnTo>
                    <a:pt x="10283" y="5004"/>
                  </a:lnTo>
                  <a:cubicBezTo>
                    <a:pt x="10285" y="5003"/>
                    <a:pt x="10287" y="5002"/>
                    <a:pt x="10288" y="5001"/>
                  </a:cubicBezTo>
                  <a:lnTo>
                    <a:pt x="10288" y="5001"/>
                  </a:lnTo>
                  <a:cubicBezTo>
                    <a:pt x="10285" y="5003"/>
                    <a:pt x="10283" y="5004"/>
                    <a:pt x="10282" y="5004"/>
                  </a:cubicBezTo>
                  <a:lnTo>
                    <a:pt x="10282" y="5004"/>
                  </a:lnTo>
                  <a:cubicBezTo>
                    <a:pt x="10263" y="5008"/>
                    <a:pt x="10233" y="5013"/>
                    <a:pt x="10217" y="5013"/>
                  </a:cubicBezTo>
                  <a:lnTo>
                    <a:pt x="10217" y="5013"/>
                  </a:lnTo>
                  <a:cubicBezTo>
                    <a:pt x="10222" y="5013"/>
                    <a:pt x="10265" y="5013"/>
                    <a:pt x="10282" y="5005"/>
                  </a:cubicBezTo>
                  <a:lnTo>
                    <a:pt x="10282" y="5005"/>
                  </a:lnTo>
                  <a:cubicBezTo>
                    <a:pt x="10280" y="5007"/>
                    <a:pt x="10287" y="5007"/>
                    <a:pt x="10292" y="5007"/>
                  </a:cubicBezTo>
                  <a:cubicBezTo>
                    <a:pt x="10300" y="5007"/>
                    <a:pt x="10306" y="5007"/>
                    <a:pt x="10288" y="5013"/>
                  </a:cubicBezTo>
                  <a:cubicBezTo>
                    <a:pt x="10276" y="5025"/>
                    <a:pt x="10240" y="5025"/>
                    <a:pt x="10216" y="5025"/>
                  </a:cubicBezTo>
                  <a:cubicBezTo>
                    <a:pt x="10216" y="5028"/>
                    <a:pt x="10219" y="5028"/>
                    <a:pt x="10224" y="5028"/>
                  </a:cubicBezTo>
                  <a:cubicBezTo>
                    <a:pt x="10238" y="5028"/>
                    <a:pt x="10264" y="5022"/>
                    <a:pt x="10274" y="5022"/>
                  </a:cubicBezTo>
                  <a:cubicBezTo>
                    <a:pt x="10277" y="5022"/>
                    <a:pt x="10278" y="5023"/>
                    <a:pt x="10276" y="5025"/>
                  </a:cubicBezTo>
                  <a:lnTo>
                    <a:pt x="10252" y="5025"/>
                  </a:lnTo>
                  <a:cubicBezTo>
                    <a:pt x="10240" y="5037"/>
                    <a:pt x="10264" y="5037"/>
                    <a:pt x="10300" y="5037"/>
                  </a:cubicBezTo>
                  <a:cubicBezTo>
                    <a:pt x="10228" y="5049"/>
                    <a:pt x="10300" y="5049"/>
                    <a:pt x="10240" y="5049"/>
                  </a:cubicBezTo>
                  <a:cubicBezTo>
                    <a:pt x="10244" y="5053"/>
                    <a:pt x="10249" y="5054"/>
                    <a:pt x="10255" y="5054"/>
                  </a:cubicBezTo>
                  <a:cubicBezTo>
                    <a:pt x="10262" y="5054"/>
                    <a:pt x="10271" y="5052"/>
                    <a:pt x="10279" y="5051"/>
                  </a:cubicBezTo>
                  <a:lnTo>
                    <a:pt x="10279" y="5051"/>
                  </a:lnTo>
                  <a:lnTo>
                    <a:pt x="10240" y="5061"/>
                  </a:lnTo>
                  <a:cubicBezTo>
                    <a:pt x="10227" y="5070"/>
                    <a:pt x="10238" y="5072"/>
                    <a:pt x="10256" y="5072"/>
                  </a:cubicBezTo>
                  <a:cubicBezTo>
                    <a:pt x="10275" y="5072"/>
                    <a:pt x="10302" y="5069"/>
                    <a:pt x="10312" y="5069"/>
                  </a:cubicBezTo>
                  <a:cubicBezTo>
                    <a:pt x="10318" y="5069"/>
                    <a:pt x="10320" y="5070"/>
                    <a:pt x="10311" y="5073"/>
                  </a:cubicBezTo>
                  <a:lnTo>
                    <a:pt x="10240" y="5073"/>
                  </a:lnTo>
                  <a:cubicBezTo>
                    <a:pt x="10252" y="5073"/>
                    <a:pt x="10240" y="5085"/>
                    <a:pt x="10276" y="5085"/>
                  </a:cubicBezTo>
                  <a:cubicBezTo>
                    <a:pt x="10264" y="5085"/>
                    <a:pt x="10264" y="5085"/>
                    <a:pt x="10252" y="5096"/>
                  </a:cubicBezTo>
                  <a:lnTo>
                    <a:pt x="10311" y="5096"/>
                  </a:lnTo>
                  <a:cubicBezTo>
                    <a:pt x="10311" y="5096"/>
                    <a:pt x="10276" y="5108"/>
                    <a:pt x="10264" y="5120"/>
                  </a:cubicBezTo>
                  <a:cubicBezTo>
                    <a:pt x="10300" y="5120"/>
                    <a:pt x="10240" y="5144"/>
                    <a:pt x="10276" y="5156"/>
                  </a:cubicBezTo>
                  <a:cubicBezTo>
                    <a:pt x="10276" y="5158"/>
                    <a:pt x="10279" y="5159"/>
                    <a:pt x="10283" y="5159"/>
                  </a:cubicBezTo>
                  <a:cubicBezTo>
                    <a:pt x="10289" y="5159"/>
                    <a:pt x="10298" y="5158"/>
                    <a:pt x="10308" y="5155"/>
                  </a:cubicBezTo>
                  <a:lnTo>
                    <a:pt x="10308" y="5155"/>
                  </a:lnTo>
                  <a:cubicBezTo>
                    <a:pt x="10292" y="5163"/>
                    <a:pt x="10292" y="5168"/>
                    <a:pt x="10276" y="5168"/>
                  </a:cubicBezTo>
                  <a:cubicBezTo>
                    <a:pt x="10252" y="5192"/>
                    <a:pt x="10323" y="5192"/>
                    <a:pt x="10288" y="5204"/>
                  </a:cubicBezTo>
                  <a:cubicBezTo>
                    <a:pt x="10280" y="5204"/>
                    <a:pt x="10272" y="5209"/>
                    <a:pt x="10264" y="5209"/>
                  </a:cubicBezTo>
                  <a:cubicBezTo>
                    <a:pt x="10260" y="5209"/>
                    <a:pt x="10256" y="5208"/>
                    <a:pt x="10252" y="5204"/>
                  </a:cubicBezTo>
                  <a:cubicBezTo>
                    <a:pt x="10240" y="5216"/>
                    <a:pt x="10252" y="5227"/>
                    <a:pt x="10252" y="5239"/>
                  </a:cubicBezTo>
                  <a:lnTo>
                    <a:pt x="10240" y="5239"/>
                  </a:lnTo>
                  <a:cubicBezTo>
                    <a:pt x="10204" y="5251"/>
                    <a:pt x="10252" y="5263"/>
                    <a:pt x="10276" y="5275"/>
                  </a:cubicBezTo>
                  <a:lnTo>
                    <a:pt x="10240" y="5275"/>
                  </a:lnTo>
                  <a:cubicBezTo>
                    <a:pt x="10228" y="5287"/>
                    <a:pt x="10216" y="5299"/>
                    <a:pt x="10276" y="5299"/>
                  </a:cubicBezTo>
                  <a:cubicBezTo>
                    <a:pt x="10216" y="5311"/>
                    <a:pt x="10288" y="5299"/>
                    <a:pt x="10240" y="5323"/>
                  </a:cubicBezTo>
                  <a:lnTo>
                    <a:pt x="10228" y="5323"/>
                  </a:lnTo>
                  <a:cubicBezTo>
                    <a:pt x="10204" y="5323"/>
                    <a:pt x="10216" y="5335"/>
                    <a:pt x="10204" y="5335"/>
                  </a:cubicBezTo>
                  <a:cubicBezTo>
                    <a:pt x="10228" y="5341"/>
                    <a:pt x="10258" y="5341"/>
                    <a:pt x="10279" y="5341"/>
                  </a:cubicBezTo>
                  <a:cubicBezTo>
                    <a:pt x="10300" y="5341"/>
                    <a:pt x="10311" y="5341"/>
                    <a:pt x="10300" y="5347"/>
                  </a:cubicBezTo>
                  <a:cubicBezTo>
                    <a:pt x="10273" y="5355"/>
                    <a:pt x="10263" y="5358"/>
                    <a:pt x="10258" y="5358"/>
                  </a:cubicBezTo>
                  <a:cubicBezTo>
                    <a:pt x="10252" y="5358"/>
                    <a:pt x="10252" y="5355"/>
                    <a:pt x="10243" y="5355"/>
                  </a:cubicBezTo>
                  <a:cubicBezTo>
                    <a:pt x="10238" y="5355"/>
                    <a:pt x="10230" y="5356"/>
                    <a:pt x="10216" y="5358"/>
                  </a:cubicBezTo>
                  <a:lnTo>
                    <a:pt x="10228" y="5358"/>
                  </a:lnTo>
                  <a:cubicBezTo>
                    <a:pt x="10204" y="5370"/>
                    <a:pt x="10216" y="5370"/>
                    <a:pt x="10181" y="5370"/>
                  </a:cubicBezTo>
                  <a:lnTo>
                    <a:pt x="10264" y="5370"/>
                  </a:lnTo>
                  <a:cubicBezTo>
                    <a:pt x="10276" y="5370"/>
                    <a:pt x="10276" y="5358"/>
                    <a:pt x="10276" y="5358"/>
                  </a:cubicBezTo>
                  <a:cubicBezTo>
                    <a:pt x="10323" y="5358"/>
                    <a:pt x="10288" y="5370"/>
                    <a:pt x="10300" y="5382"/>
                  </a:cubicBezTo>
                  <a:cubicBezTo>
                    <a:pt x="10300" y="5382"/>
                    <a:pt x="10323" y="5370"/>
                    <a:pt x="10359" y="5358"/>
                  </a:cubicBezTo>
                  <a:lnTo>
                    <a:pt x="10359" y="5358"/>
                  </a:lnTo>
                  <a:cubicBezTo>
                    <a:pt x="10335" y="5370"/>
                    <a:pt x="10419" y="5370"/>
                    <a:pt x="10442" y="5370"/>
                  </a:cubicBezTo>
                  <a:cubicBezTo>
                    <a:pt x="10431" y="5376"/>
                    <a:pt x="10416" y="5376"/>
                    <a:pt x="10396" y="5376"/>
                  </a:cubicBezTo>
                  <a:cubicBezTo>
                    <a:pt x="10377" y="5376"/>
                    <a:pt x="10353" y="5376"/>
                    <a:pt x="10323" y="5382"/>
                  </a:cubicBezTo>
                  <a:cubicBezTo>
                    <a:pt x="10311" y="5382"/>
                    <a:pt x="10264" y="5394"/>
                    <a:pt x="10240" y="5394"/>
                  </a:cubicBezTo>
                  <a:cubicBezTo>
                    <a:pt x="10240" y="5406"/>
                    <a:pt x="10276" y="5406"/>
                    <a:pt x="10300" y="5406"/>
                  </a:cubicBezTo>
                  <a:lnTo>
                    <a:pt x="10276" y="5418"/>
                  </a:lnTo>
                  <a:cubicBezTo>
                    <a:pt x="10288" y="5418"/>
                    <a:pt x="10359" y="5418"/>
                    <a:pt x="10323" y="5430"/>
                  </a:cubicBezTo>
                  <a:lnTo>
                    <a:pt x="10383" y="5430"/>
                  </a:lnTo>
                  <a:cubicBezTo>
                    <a:pt x="10357" y="5430"/>
                    <a:pt x="10344" y="5436"/>
                    <a:pt x="10329" y="5440"/>
                  </a:cubicBezTo>
                  <a:lnTo>
                    <a:pt x="10329" y="5440"/>
                  </a:lnTo>
                  <a:cubicBezTo>
                    <a:pt x="10337" y="5439"/>
                    <a:pt x="10344" y="5438"/>
                    <a:pt x="10349" y="5438"/>
                  </a:cubicBezTo>
                  <a:cubicBezTo>
                    <a:pt x="10385" y="5438"/>
                    <a:pt x="10376" y="5454"/>
                    <a:pt x="10442" y="5454"/>
                  </a:cubicBezTo>
                  <a:cubicBezTo>
                    <a:pt x="10419" y="5454"/>
                    <a:pt x="10383" y="5454"/>
                    <a:pt x="10371" y="5466"/>
                  </a:cubicBezTo>
                  <a:lnTo>
                    <a:pt x="10442" y="5466"/>
                  </a:lnTo>
                  <a:cubicBezTo>
                    <a:pt x="10419" y="5477"/>
                    <a:pt x="10407" y="5477"/>
                    <a:pt x="10359" y="5489"/>
                  </a:cubicBezTo>
                  <a:cubicBezTo>
                    <a:pt x="10363" y="5491"/>
                    <a:pt x="10368" y="5491"/>
                    <a:pt x="10373" y="5491"/>
                  </a:cubicBezTo>
                  <a:cubicBezTo>
                    <a:pt x="10406" y="5491"/>
                    <a:pt x="10457" y="5471"/>
                    <a:pt x="10479" y="5471"/>
                  </a:cubicBezTo>
                  <a:cubicBezTo>
                    <a:pt x="10486" y="5471"/>
                    <a:pt x="10490" y="5473"/>
                    <a:pt x="10490" y="5477"/>
                  </a:cubicBezTo>
                  <a:cubicBezTo>
                    <a:pt x="10472" y="5483"/>
                    <a:pt x="10460" y="5483"/>
                    <a:pt x="10451" y="5483"/>
                  </a:cubicBezTo>
                  <a:cubicBezTo>
                    <a:pt x="10442" y="5483"/>
                    <a:pt x="10436" y="5483"/>
                    <a:pt x="10431" y="5489"/>
                  </a:cubicBezTo>
                  <a:lnTo>
                    <a:pt x="10419" y="5489"/>
                  </a:lnTo>
                  <a:cubicBezTo>
                    <a:pt x="10391" y="5496"/>
                    <a:pt x="10383" y="5498"/>
                    <a:pt x="10387" y="5498"/>
                  </a:cubicBezTo>
                  <a:cubicBezTo>
                    <a:pt x="10395" y="5498"/>
                    <a:pt x="10461" y="5487"/>
                    <a:pt x="10483" y="5487"/>
                  </a:cubicBezTo>
                  <a:cubicBezTo>
                    <a:pt x="10489" y="5487"/>
                    <a:pt x="10492" y="5488"/>
                    <a:pt x="10490" y="5489"/>
                  </a:cubicBezTo>
                  <a:cubicBezTo>
                    <a:pt x="10460" y="5495"/>
                    <a:pt x="10451" y="5495"/>
                    <a:pt x="10444" y="5495"/>
                  </a:cubicBezTo>
                  <a:cubicBezTo>
                    <a:pt x="10436" y="5495"/>
                    <a:pt x="10431" y="5495"/>
                    <a:pt x="10407" y="5501"/>
                  </a:cubicBezTo>
                  <a:cubicBezTo>
                    <a:pt x="10419" y="5507"/>
                    <a:pt x="10445" y="5507"/>
                    <a:pt x="10468" y="5507"/>
                  </a:cubicBezTo>
                  <a:cubicBezTo>
                    <a:pt x="10490" y="5507"/>
                    <a:pt x="10508" y="5507"/>
                    <a:pt x="10502" y="5513"/>
                  </a:cubicBezTo>
                  <a:lnTo>
                    <a:pt x="10466" y="5513"/>
                  </a:lnTo>
                  <a:cubicBezTo>
                    <a:pt x="10478" y="5513"/>
                    <a:pt x="10466" y="5525"/>
                    <a:pt x="10466" y="5537"/>
                  </a:cubicBezTo>
                  <a:lnTo>
                    <a:pt x="10454" y="5537"/>
                  </a:lnTo>
                  <a:cubicBezTo>
                    <a:pt x="10448" y="5543"/>
                    <a:pt x="10457" y="5543"/>
                    <a:pt x="10463" y="5543"/>
                  </a:cubicBezTo>
                  <a:cubicBezTo>
                    <a:pt x="10469" y="5543"/>
                    <a:pt x="10472" y="5543"/>
                    <a:pt x="10454" y="5549"/>
                  </a:cubicBezTo>
                  <a:lnTo>
                    <a:pt x="10478" y="5549"/>
                  </a:lnTo>
                  <a:cubicBezTo>
                    <a:pt x="10502" y="5537"/>
                    <a:pt x="10526" y="5525"/>
                    <a:pt x="10490" y="5525"/>
                  </a:cubicBezTo>
                  <a:cubicBezTo>
                    <a:pt x="10526" y="5525"/>
                    <a:pt x="10562" y="5501"/>
                    <a:pt x="10609" y="5501"/>
                  </a:cubicBezTo>
                  <a:lnTo>
                    <a:pt x="10597" y="5501"/>
                  </a:lnTo>
                  <a:cubicBezTo>
                    <a:pt x="10681" y="5477"/>
                    <a:pt x="10692" y="5454"/>
                    <a:pt x="10716" y="5442"/>
                  </a:cubicBezTo>
                  <a:cubicBezTo>
                    <a:pt x="10657" y="5442"/>
                    <a:pt x="10740" y="5418"/>
                    <a:pt x="10692" y="5406"/>
                  </a:cubicBezTo>
                  <a:lnTo>
                    <a:pt x="10692" y="5406"/>
                  </a:lnTo>
                  <a:cubicBezTo>
                    <a:pt x="10669" y="5410"/>
                    <a:pt x="10659" y="5411"/>
                    <a:pt x="10657" y="5411"/>
                  </a:cubicBezTo>
                  <a:cubicBezTo>
                    <a:pt x="10653" y="5411"/>
                    <a:pt x="10677" y="5406"/>
                    <a:pt x="10669" y="5406"/>
                  </a:cubicBezTo>
                  <a:cubicBezTo>
                    <a:pt x="10681" y="5406"/>
                    <a:pt x="10716" y="5394"/>
                    <a:pt x="10728" y="5394"/>
                  </a:cubicBezTo>
                  <a:lnTo>
                    <a:pt x="10692" y="5394"/>
                  </a:lnTo>
                  <a:cubicBezTo>
                    <a:pt x="10712" y="5384"/>
                    <a:pt x="10754" y="5367"/>
                    <a:pt x="10745" y="5367"/>
                  </a:cubicBezTo>
                  <a:cubicBezTo>
                    <a:pt x="10742" y="5367"/>
                    <a:pt x="10737" y="5368"/>
                    <a:pt x="10728" y="5370"/>
                  </a:cubicBezTo>
                  <a:cubicBezTo>
                    <a:pt x="10740" y="5358"/>
                    <a:pt x="10752" y="5358"/>
                    <a:pt x="10764" y="5358"/>
                  </a:cubicBezTo>
                  <a:cubicBezTo>
                    <a:pt x="10764" y="5347"/>
                    <a:pt x="10776" y="5335"/>
                    <a:pt x="10788" y="5335"/>
                  </a:cubicBezTo>
                  <a:cubicBezTo>
                    <a:pt x="10716" y="5335"/>
                    <a:pt x="10764" y="5323"/>
                    <a:pt x="10740" y="5323"/>
                  </a:cubicBezTo>
                  <a:cubicBezTo>
                    <a:pt x="10752" y="5323"/>
                    <a:pt x="10764" y="5311"/>
                    <a:pt x="10776" y="5311"/>
                  </a:cubicBezTo>
                  <a:lnTo>
                    <a:pt x="10716" y="5311"/>
                  </a:lnTo>
                  <a:cubicBezTo>
                    <a:pt x="10681" y="5311"/>
                    <a:pt x="10752" y="5299"/>
                    <a:pt x="10728" y="5299"/>
                  </a:cubicBezTo>
                  <a:lnTo>
                    <a:pt x="10716" y="5299"/>
                  </a:lnTo>
                  <a:cubicBezTo>
                    <a:pt x="10692" y="5299"/>
                    <a:pt x="10728" y="5287"/>
                    <a:pt x="10764" y="5275"/>
                  </a:cubicBezTo>
                  <a:cubicBezTo>
                    <a:pt x="10716" y="5263"/>
                    <a:pt x="10716" y="5251"/>
                    <a:pt x="10728" y="5227"/>
                  </a:cubicBezTo>
                  <a:lnTo>
                    <a:pt x="10728" y="5227"/>
                  </a:lnTo>
                  <a:cubicBezTo>
                    <a:pt x="10728" y="5233"/>
                    <a:pt x="10731" y="5236"/>
                    <a:pt x="10733" y="5236"/>
                  </a:cubicBezTo>
                  <a:cubicBezTo>
                    <a:pt x="10734" y="5236"/>
                    <a:pt x="10734" y="5233"/>
                    <a:pt x="10728" y="5227"/>
                  </a:cubicBezTo>
                  <a:lnTo>
                    <a:pt x="10728" y="5227"/>
                  </a:lnTo>
                  <a:cubicBezTo>
                    <a:pt x="10728" y="5227"/>
                    <a:pt x="10728" y="5227"/>
                    <a:pt x="10728" y="5227"/>
                  </a:cubicBezTo>
                  <a:cubicBezTo>
                    <a:pt x="10740" y="5216"/>
                    <a:pt x="10752" y="5216"/>
                    <a:pt x="10764" y="5204"/>
                  </a:cubicBezTo>
                  <a:cubicBezTo>
                    <a:pt x="10776" y="5192"/>
                    <a:pt x="10788" y="5180"/>
                    <a:pt x="10788" y="5168"/>
                  </a:cubicBezTo>
                  <a:cubicBezTo>
                    <a:pt x="10800" y="5180"/>
                    <a:pt x="10812" y="5192"/>
                    <a:pt x="10800" y="5192"/>
                  </a:cubicBezTo>
                  <a:cubicBezTo>
                    <a:pt x="10805" y="5197"/>
                    <a:pt x="10809" y="5199"/>
                    <a:pt x="10812" y="5199"/>
                  </a:cubicBezTo>
                  <a:cubicBezTo>
                    <a:pt x="10820" y="5199"/>
                    <a:pt x="10826" y="5190"/>
                    <a:pt x="10835" y="5190"/>
                  </a:cubicBezTo>
                  <a:cubicBezTo>
                    <a:pt x="10841" y="5190"/>
                    <a:pt x="10849" y="5193"/>
                    <a:pt x="10859" y="5204"/>
                  </a:cubicBezTo>
                  <a:cubicBezTo>
                    <a:pt x="10883" y="5192"/>
                    <a:pt x="10835" y="5180"/>
                    <a:pt x="10823" y="5168"/>
                  </a:cubicBezTo>
                  <a:lnTo>
                    <a:pt x="10823" y="5180"/>
                  </a:lnTo>
                  <a:cubicBezTo>
                    <a:pt x="10812" y="5180"/>
                    <a:pt x="10800" y="5168"/>
                    <a:pt x="10788" y="5156"/>
                  </a:cubicBezTo>
                  <a:cubicBezTo>
                    <a:pt x="10776" y="5144"/>
                    <a:pt x="10776" y="5144"/>
                    <a:pt x="10764" y="5144"/>
                  </a:cubicBezTo>
                  <a:cubicBezTo>
                    <a:pt x="10764" y="5144"/>
                    <a:pt x="10764" y="5156"/>
                    <a:pt x="10776" y="5156"/>
                  </a:cubicBezTo>
                  <a:cubicBezTo>
                    <a:pt x="10764" y="5156"/>
                    <a:pt x="10740" y="5156"/>
                    <a:pt x="10728" y="5168"/>
                  </a:cubicBezTo>
                  <a:cubicBezTo>
                    <a:pt x="10728" y="5168"/>
                    <a:pt x="10728" y="5168"/>
                    <a:pt x="10716" y="5156"/>
                  </a:cubicBezTo>
                  <a:lnTo>
                    <a:pt x="10704" y="5156"/>
                  </a:lnTo>
                  <a:lnTo>
                    <a:pt x="10716" y="5168"/>
                  </a:lnTo>
                  <a:cubicBezTo>
                    <a:pt x="10708" y="5168"/>
                    <a:pt x="10685" y="5173"/>
                    <a:pt x="10673" y="5173"/>
                  </a:cubicBezTo>
                  <a:cubicBezTo>
                    <a:pt x="10667" y="5173"/>
                    <a:pt x="10665" y="5172"/>
                    <a:pt x="10669" y="5168"/>
                  </a:cubicBezTo>
                  <a:lnTo>
                    <a:pt x="10692" y="5168"/>
                  </a:lnTo>
                  <a:cubicBezTo>
                    <a:pt x="10692" y="5168"/>
                    <a:pt x="10669" y="5168"/>
                    <a:pt x="10681" y="5156"/>
                  </a:cubicBezTo>
                  <a:lnTo>
                    <a:pt x="10692" y="5156"/>
                  </a:lnTo>
                  <a:lnTo>
                    <a:pt x="10715" y="5133"/>
                  </a:lnTo>
                  <a:lnTo>
                    <a:pt x="10715" y="5133"/>
                  </a:lnTo>
                  <a:cubicBezTo>
                    <a:pt x="10724" y="5137"/>
                    <a:pt x="10719" y="5144"/>
                    <a:pt x="10728" y="5144"/>
                  </a:cubicBezTo>
                  <a:lnTo>
                    <a:pt x="10776" y="5144"/>
                  </a:lnTo>
                  <a:lnTo>
                    <a:pt x="10752" y="5132"/>
                  </a:lnTo>
                  <a:lnTo>
                    <a:pt x="10776" y="5132"/>
                  </a:lnTo>
                  <a:cubicBezTo>
                    <a:pt x="10788" y="5126"/>
                    <a:pt x="10779" y="5126"/>
                    <a:pt x="10768" y="5126"/>
                  </a:cubicBezTo>
                  <a:cubicBezTo>
                    <a:pt x="10763" y="5126"/>
                    <a:pt x="10758" y="5126"/>
                    <a:pt x="10754" y="5126"/>
                  </a:cubicBezTo>
                  <a:lnTo>
                    <a:pt x="10754" y="5126"/>
                  </a:lnTo>
                  <a:cubicBezTo>
                    <a:pt x="10755" y="5126"/>
                    <a:pt x="10755" y="5126"/>
                    <a:pt x="10755" y="5126"/>
                  </a:cubicBezTo>
                  <a:cubicBezTo>
                    <a:pt x="10759" y="5126"/>
                    <a:pt x="10764" y="5124"/>
                    <a:pt x="10776" y="5120"/>
                  </a:cubicBezTo>
                  <a:lnTo>
                    <a:pt x="10788" y="5120"/>
                  </a:lnTo>
                  <a:lnTo>
                    <a:pt x="10788" y="5108"/>
                  </a:lnTo>
                  <a:lnTo>
                    <a:pt x="10776" y="5108"/>
                  </a:lnTo>
                  <a:cubicBezTo>
                    <a:pt x="10800" y="5108"/>
                    <a:pt x="10800" y="5096"/>
                    <a:pt x="10800" y="5096"/>
                  </a:cubicBezTo>
                  <a:cubicBezTo>
                    <a:pt x="10809" y="5116"/>
                    <a:pt x="10827" y="5135"/>
                    <a:pt x="10820" y="5135"/>
                  </a:cubicBezTo>
                  <a:cubicBezTo>
                    <a:pt x="10819" y="5135"/>
                    <a:pt x="10816" y="5134"/>
                    <a:pt x="10812" y="5132"/>
                  </a:cubicBezTo>
                  <a:cubicBezTo>
                    <a:pt x="10800" y="5132"/>
                    <a:pt x="10800" y="5132"/>
                    <a:pt x="10788" y="5121"/>
                  </a:cubicBezTo>
                  <a:lnTo>
                    <a:pt x="10788" y="5121"/>
                  </a:lnTo>
                  <a:cubicBezTo>
                    <a:pt x="10800" y="5132"/>
                    <a:pt x="10811" y="5144"/>
                    <a:pt x="10800" y="5144"/>
                  </a:cubicBezTo>
                  <a:cubicBezTo>
                    <a:pt x="10823" y="5144"/>
                    <a:pt x="10835" y="5168"/>
                    <a:pt x="10847" y="5180"/>
                  </a:cubicBezTo>
                  <a:cubicBezTo>
                    <a:pt x="10859" y="5180"/>
                    <a:pt x="10883" y="5168"/>
                    <a:pt x="10859" y="5156"/>
                  </a:cubicBezTo>
                  <a:lnTo>
                    <a:pt x="10847" y="5156"/>
                  </a:lnTo>
                  <a:cubicBezTo>
                    <a:pt x="10835" y="5144"/>
                    <a:pt x="10835" y="5132"/>
                    <a:pt x="10823" y="5120"/>
                  </a:cubicBezTo>
                  <a:lnTo>
                    <a:pt x="10823" y="5120"/>
                  </a:lnTo>
                  <a:cubicBezTo>
                    <a:pt x="10835" y="5120"/>
                    <a:pt x="10859" y="5144"/>
                    <a:pt x="10871" y="5144"/>
                  </a:cubicBezTo>
                  <a:cubicBezTo>
                    <a:pt x="10883" y="5132"/>
                    <a:pt x="10823" y="5108"/>
                    <a:pt x="10823" y="5096"/>
                  </a:cubicBezTo>
                  <a:cubicBezTo>
                    <a:pt x="10823" y="5096"/>
                    <a:pt x="10823" y="5096"/>
                    <a:pt x="10823" y="5085"/>
                  </a:cubicBezTo>
                  <a:lnTo>
                    <a:pt x="10835" y="5096"/>
                  </a:lnTo>
                  <a:cubicBezTo>
                    <a:pt x="10823" y="5085"/>
                    <a:pt x="10823" y="5073"/>
                    <a:pt x="10823" y="5061"/>
                  </a:cubicBezTo>
                  <a:cubicBezTo>
                    <a:pt x="10812" y="5061"/>
                    <a:pt x="10812" y="5049"/>
                    <a:pt x="10800" y="5037"/>
                  </a:cubicBezTo>
                  <a:lnTo>
                    <a:pt x="10812" y="5037"/>
                  </a:lnTo>
                  <a:cubicBezTo>
                    <a:pt x="10812" y="5037"/>
                    <a:pt x="10812" y="5037"/>
                    <a:pt x="10812" y="5025"/>
                  </a:cubicBezTo>
                  <a:lnTo>
                    <a:pt x="10823" y="5025"/>
                  </a:lnTo>
                  <a:cubicBezTo>
                    <a:pt x="10823" y="5025"/>
                    <a:pt x="10812" y="5025"/>
                    <a:pt x="10812" y="5013"/>
                  </a:cubicBezTo>
                  <a:lnTo>
                    <a:pt x="10823" y="5013"/>
                  </a:lnTo>
                  <a:cubicBezTo>
                    <a:pt x="10823" y="5013"/>
                    <a:pt x="10823" y="5013"/>
                    <a:pt x="10823" y="5025"/>
                  </a:cubicBezTo>
                  <a:cubicBezTo>
                    <a:pt x="10895" y="5073"/>
                    <a:pt x="10800" y="5037"/>
                    <a:pt x="10835" y="5073"/>
                  </a:cubicBezTo>
                  <a:cubicBezTo>
                    <a:pt x="10859" y="5085"/>
                    <a:pt x="10871" y="5108"/>
                    <a:pt x="10895" y="5132"/>
                  </a:cubicBezTo>
                  <a:lnTo>
                    <a:pt x="10871" y="5073"/>
                  </a:lnTo>
                  <a:lnTo>
                    <a:pt x="10871" y="5073"/>
                  </a:lnTo>
                  <a:cubicBezTo>
                    <a:pt x="10879" y="5081"/>
                    <a:pt x="10904" y="5095"/>
                    <a:pt x="10912" y="5095"/>
                  </a:cubicBezTo>
                  <a:cubicBezTo>
                    <a:pt x="10915" y="5095"/>
                    <a:pt x="10914" y="5092"/>
                    <a:pt x="10907" y="5085"/>
                  </a:cubicBezTo>
                  <a:lnTo>
                    <a:pt x="10895" y="5085"/>
                  </a:lnTo>
                  <a:cubicBezTo>
                    <a:pt x="10895" y="5061"/>
                    <a:pt x="10859" y="5037"/>
                    <a:pt x="10883" y="5037"/>
                  </a:cubicBezTo>
                  <a:cubicBezTo>
                    <a:pt x="10883" y="5049"/>
                    <a:pt x="10895" y="5061"/>
                    <a:pt x="10907" y="5061"/>
                  </a:cubicBezTo>
                  <a:cubicBezTo>
                    <a:pt x="10919" y="5061"/>
                    <a:pt x="10895" y="5037"/>
                    <a:pt x="10883" y="5025"/>
                  </a:cubicBezTo>
                  <a:lnTo>
                    <a:pt x="10883" y="5025"/>
                  </a:lnTo>
                  <a:cubicBezTo>
                    <a:pt x="10895" y="5025"/>
                    <a:pt x="10919" y="5061"/>
                    <a:pt x="10931" y="5061"/>
                  </a:cubicBezTo>
                  <a:cubicBezTo>
                    <a:pt x="10919" y="5043"/>
                    <a:pt x="10925" y="5040"/>
                    <a:pt x="10934" y="5040"/>
                  </a:cubicBezTo>
                  <a:cubicBezTo>
                    <a:pt x="10938" y="5040"/>
                    <a:pt x="10943" y="5041"/>
                    <a:pt x="10947" y="5041"/>
                  </a:cubicBezTo>
                  <a:cubicBezTo>
                    <a:pt x="10951" y="5041"/>
                    <a:pt x="10954" y="5040"/>
                    <a:pt x="10954" y="5037"/>
                  </a:cubicBezTo>
                  <a:cubicBezTo>
                    <a:pt x="10907" y="5013"/>
                    <a:pt x="10907" y="4966"/>
                    <a:pt x="10859" y="4954"/>
                  </a:cubicBezTo>
                  <a:lnTo>
                    <a:pt x="10835" y="4906"/>
                  </a:lnTo>
                  <a:lnTo>
                    <a:pt x="10835" y="4906"/>
                  </a:lnTo>
                  <a:cubicBezTo>
                    <a:pt x="10871" y="4930"/>
                    <a:pt x="10895" y="4966"/>
                    <a:pt x="10943" y="4989"/>
                  </a:cubicBezTo>
                  <a:lnTo>
                    <a:pt x="10931" y="5001"/>
                  </a:lnTo>
                  <a:cubicBezTo>
                    <a:pt x="10942" y="5010"/>
                    <a:pt x="10948" y="5014"/>
                    <a:pt x="10951" y="5014"/>
                  </a:cubicBezTo>
                  <a:cubicBezTo>
                    <a:pt x="10962" y="5014"/>
                    <a:pt x="10936" y="4970"/>
                    <a:pt x="10963" y="4970"/>
                  </a:cubicBezTo>
                  <a:cubicBezTo>
                    <a:pt x="10969" y="4970"/>
                    <a:pt x="10978" y="4972"/>
                    <a:pt x="10990" y="4977"/>
                  </a:cubicBezTo>
                  <a:cubicBezTo>
                    <a:pt x="10990" y="4977"/>
                    <a:pt x="10985" y="4972"/>
                    <a:pt x="10995" y="4972"/>
                  </a:cubicBezTo>
                  <a:cubicBezTo>
                    <a:pt x="11001" y="4972"/>
                    <a:pt x="11010" y="4973"/>
                    <a:pt x="11026" y="4977"/>
                  </a:cubicBezTo>
                  <a:lnTo>
                    <a:pt x="10966" y="4942"/>
                  </a:lnTo>
                  <a:cubicBezTo>
                    <a:pt x="10990" y="4942"/>
                    <a:pt x="11014" y="4966"/>
                    <a:pt x="11026" y="4966"/>
                  </a:cubicBezTo>
                  <a:cubicBezTo>
                    <a:pt x="11026" y="4954"/>
                    <a:pt x="11038" y="4954"/>
                    <a:pt x="11038" y="4954"/>
                  </a:cubicBezTo>
                  <a:cubicBezTo>
                    <a:pt x="11050" y="4966"/>
                    <a:pt x="11050" y="4966"/>
                    <a:pt x="11050" y="4977"/>
                  </a:cubicBezTo>
                  <a:cubicBezTo>
                    <a:pt x="11060" y="4981"/>
                    <a:pt x="11067" y="4982"/>
                    <a:pt x="11070" y="4982"/>
                  </a:cubicBezTo>
                  <a:cubicBezTo>
                    <a:pt x="11078" y="4982"/>
                    <a:pt x="11070" y="4974"/>
                    <a:pt x="11062" y="4966"/>
                  </a:cubicBezTo>
                  <a:cubicBezTo>
                    <a:pt x="11050" y="4954"/>
                    <a:pt x="11050" y="4942"/>
                    <a:pt x="11062" y="4942"/>
                  </a:cubicBezTo>
                  <a:cubicBezTo>
                    <a:pt x="11062" y="4942"/>
                    <a:pt x="11062" y="4930"/>
                    <a:pt x="11062" y="4930"/>
                  </a:cubicBezTo>
                  <a:cubicBezTo>
                    <a:pt x="11050" y="4930"/>
                    <a:pt x="11014" y="4906"/>
                    <a:pt x="11002" y="4906"/>
                  </a:cubicBezTo>
                  <a:cubicBezTo>
                    <a:pt x="11019" y="4898"/>
                    <a:pt x="11024" y="4889"/>
                    <a:pt x="11046" y="4889"/>
                  </a:cubicBezTo>
                  <a:cubicBezTo>
                    <a:pt x="11056" y="4889"/>
                    <a:pt x="11068" y="4891"/>
                    <a:pt x="11085" y="4894"/>
                  </a:cubicBezTo>
                  <a:cubicBezTo>
                    <a:pt x="11097" y="4906"/>
                    <a:pt x="11121" y="4918"/>
                    <a:pt x="11121" y="4918"/>
                  </a:cubicBezTo>
                  <a:cubicBezTo>
                    <a:pt x="11133" y="4918"/>
                    <a:pt x="11109" y="4894"/>
                    <a:pt x="11085" y="4882"/>
                  </a:cubicBezTo>
                  <a:cubicBezTo>
                    <a:pt x="11085" y="4870"/>
                    <a:pt x="11085" y="4870"/>
                    <a:pt x="11085" y="4870"/>
                  </a:cubicBezTo>
                  <a:cubicBezTo>
                    <a:pt x="11097" y="4882"/>
                    <a:pt x="11121" y="4882"/>
                    <a:pt x="11121" y="4882"/>
                  </a:cubicBezTo>
                  <a:cubicBezTo>
                    <a:pt x="11129" y="4882"/>
                    <a:pt x="11132" y="4887"/>
                    <a:pt x="11133" y="4887"/>
                  </a:cubicBezTo>
                  <a:cubicBezTo>
                    <a:pt x="11133" y="4887"/>
                    <a:pt x="11133" y="4886"/>
                    <a:pt x="11133" y="4882"/>
                  </a:cubicBezTo>
                  <a:cubicBezTo>
                    <a:pt x="11097" y="4858"/>
                    <a:pt x="11133" y="4858"/>
                    <a:pt x="11109" y="4835"/>
                  </a:cubicBezTo>
                  <a:lnTo>
                    <a:pt x="11109" y="4835"/>
                  </a:lnTo>
                  <a:cubicBezTo>
                    <a:pt x="11109" y="4835"/>
                    <a:pt x="11097" y="4846"/>
                    <a:pt x="11097" y="4846"/>
                  </a:cubicBezTo>
                  <a:cubicBezTo>
                    <a:pt x="11077" y="4826"/>
                    <a:pt x="11056" y="4796"/>
                    <a:pt x="11066" y="4796"/>
                  </a:cubicBezTo>
                  <a:cubicBezTo>
                    <a:pt x="11068" y="4796"/>
                    <a:pt x="11070" y="4797"/>
                    <a:pt x="11073" y="4799"/>
                  </a:cubicBezTo>
                  <a:cubicBezTo>
                    <a:pt x="11097" y="4835"/>
                    <a:pt x="11133" y="4823"/>
                    <a:pt x="11133" y="4846"/>
                  </a:cubicBezTo>
                  <a:cubicBezTo>
                    <a:pt x="11143" y="4850"/>
                    <a:pt x="11149" y="4852"/>
                    <a:pt x="11151" y="4852"/>
                  </a:cubicBezTo>
                  <a:cubicBezTo>
                    <a:pt x="11164" y="4852"/>
                    <a:pt x="11101" y="4811"/>
                    <a:pt x="11121" y="4811"/>
                  </a:cubicBezTo>
                  <a:lnTo>
                    <a:pt x="11121" y="4811"/>
                  </a:lnTo>
                  <a:lnTo>
                    <a:pt x="11145" y="4823"/>
                  </a:lnTo>
                  <a:cubicBezTo>
                    <a:pt x="11181" y="4846"/>
                    <a:pt x="11157" y="4846"/>
                    <a:pt x="11169" y="4846"/>
                  </a:cubicBezTo>
                  <a:cubicBezTo>
                    <a:pt x="11193" y="4870"/>
                    <a:pt x="11157" y="4882"/>
                    <a:pt x="11181" y="4918"/>
                  </a:cubicBezTo>
                  <a:lnTo>
                    <a:pt x="11216" y="4894"/>
                  </a:lnTo>
                  <a:cubicBezTo>
                    <a:pt x="11204" y="4835"/>
                    <a:pt x="11276" y="4823"/>
                    <a:pt x="11228" y="4739"/>
                  </a:cubicBezTo>
                  <a:lnTo>
                    <a:pt x="11228" y="4739"/>
                  </a:lnTo>
                  <a:cubicBezTo>
                    <a:pt x="11228" y="4751"/>
                    <a:pt x="11228" y="4751"/>
                    <a:pt x="11228" y="4751"/>
                  </a:cubicBezTo>
                  <a:cubicBezTo>
                    <a:pt x="11228" y="4739"/>
                    <a:pt x="11228" y="4739"/>
                    <a:pt x="11216" y="4727"/>
                  </a:cubicBezTo>
                  <a:lnTo>
                    <a:pt x="11216" y="4739"/>
                  </a:lnTo>
                  <a:lnTo>
                    <a:pt x="11204" y="4715"/>
                  </a:lnTo>
                  <a:lnTo>
                    <a:pt x="11204" y="4715"/>
                  </a:lnTo>
                  <a:cubicBezTo>
                    <a:pt x="11222" y="4721"/>
                    <a:pt x="11234" y="4721"/>
                    <a:pt x="11246" y="4721"/>
                  </a:cubicBezTo>
                  <a:cubicBezTo>
                    <a:pt x="11258" y="4721"/>
                    <a:pt x="11270" y="4721"/>
                    <a:pt x="11288" y="4727"/>
                  </a:cubicBezTo>
                  <a:cubicBezTo>
                    <a:pt x="11252" y="4715"/>
                    <a:pt x="11252" y="4715"/>
                    <a:pt x="11228" y="4704"/>
                  </a:cubicBezTo>
                  <a:cubicBezTo>
                    <a:pt x="11204" y="4680"/>
                    <a:pt x="11193" y="4668"/>
                    <a:pt x="11204" y="4668"/>
                  </a:cubicBezTo>
                  <a:lnTo>
                    <a:pt x="11204" y="4668"/>
                  </a:lnTo>
                  <a:cubicBezTo>
                    <a:pt x="11228" y="4680"/>
                    <a:pt x="11228" y="4692"/>
                    <a:pt x="11252" y="4692"/>
                  </a:cubicBezTo>
                  <a:cubicBezTo>
                    <a:pt x="11240" y="4692"/>
                    <a:pt x="11228" y="4668"/>
                    <a:pt x="11228" y="4668"/>
                  </a:cubicBezTo>
                  <a:lnTo>
                    <a:pt x="11228" y="4668"/>
                  </a:lnTo>
                  <a:cubicBezTo>
                    <a:pt x="11240" y="4668"/>
                    <a:pt x="11252" y="4668"/>
                    <a:pt x="11276" y="4680"/>
                  </a:cubicBezTo>
                  <a:cubicBezTo>
                    <a:pt x="11276" y="4684"/>
                    <a:pt x="11275" y="4685"/>
                    <a:pt x="11273" y="4685"/>
                  </a:cubicBezTo>
                  <a:cubicBezTo>
                    <a:pt x="11269" y="4685"/>
                    <a:pt x="11264" y="4680"/>
                    <a:pt x="11264" y="4680"/>
                  </a:cubicBezTo>
                  <a:lnTo>
                    <a:pt x="11264" y="4680"/>
                  </a:lnTo>
                  <a:cubicBezTo>
                    <a:pt x="11264" y="4692"/>
                    <a:pt x="11288" y="4680"/>
                    <a:pt x="11300" y="4704"/>
                  </a:cubicBezTo>
                  <a:lnTo>
                    <a:pt x="11300" y="4692"/>
                  </a:lnTo>
                  <a:cubicBezTo>
                    <a:pt x="11324" y="4704"/>
                    <a:pt x="11335" y="4715"/>
                    <a:pt x="11347" y="4727"/>
                  </a:cubicBezTo>
                  <a:cubicBezTo>
                    <a:pt x="11347" y="4692"/>
                    <a:pt x="11300" y="4644"/>
                    <a:pt x="11288" y="4620"/>
                  </a:cubicBezTo>
                  <a:lnTo>
                    <a:pt x="11288" y="4620"/>
                  </a:lnTo>
                  <a:cubicBezTo>
                    <a:pt x="11296" y="4629"/>
                    <a:pt x="11328" y="4648"/>
                    <a:pt x="11338" y="4656"/>
                  </a:cubicBezTo>
                  <a:lnTo>
                    <a:pt x="11338" y="4656"/>
                  </a:lnTo>
                  <a:cubicBezTo>
                    <a:pt x="11350" y="4652"/>
                    <a:pt x="11324" y="4621"/>
                    <a:pt x="11314" y="4595"/>
                  </a:cubicBezTo>
                  <a:lnTo>
                    <a:pt x="11314" y="4595"/>
                  </a:lnTo>
                  <a:cubicBezTo>
                    <a:pt x="11360" y="4572"/>
                    <a:pt x="11396" y="4537"/>
                    <a:pt x="11466" y="4537"/>
                  </a:cubicBezTo>
                  <a:lnTo>
                    <a:pt x="11419" y="4489"/>
                  </a:lnTo>
                  <a:lnTo>
                    <a:pt x="11466" y="4501"/>
                  </a:lnTo>
                  <a:cubicBezTo>
                    <a:pt x="11526" y="4477"/>
                    <a:pt x="11514" y="4430"/>
                    <a:pt x="11526" y="4382"/>
                  </a:cubicBezTo>
                  <a:cubicBezTo>
                    <a:pt x="11526" y="4376"/>
                    <a:pt x="11528" y="4374"/>
                    <a:pt x="11532" y="4374"/>
                  </a:cubicBezTo>
                  <a:cubicBezTo>
                    <a:pt x="11543" y="4374"/>
                    <a:pt x="11568" y="4394"/>
                    <a:pt x="11585" y="4394"/>
                  </a:cubicBezTo>
                  <a:cubicBezTo>
                    <a:pt x="11609" y="4382"/>
                    <a:pt x="11550" y="4334"/>
                    <a:pt x="11562" y="4299"/>
                  </a:cubicBezTo>
                  <a:lnTo>
                    <a:pt x="11562" y="4299"/>
                  </a:lnTo>
                  <a:cubicBezTo>
                    <a:pt x="11572" y="4309"/>
                    <a:pt x="11600" y="4337"/>
                    <a:pt x="11615" y="4337"/>
                  </a:cubicBezTo>
                  <a:cubicBezTo>
                    <a:pt x="11617" y="4337"/>
                    <a:pt x="11620" y="4336"/>
                    <a:pt x="11621" y="4334"/>
                  </a:cubicBezTo>
                  <a:cubicBezTo>
                    <a:pt x="11609" y="4323"/>
                    <a:pt x="11585" y="4311"/>
                    <a:pt x="11597" y="4311"/>
                  </a:cubicBezTo>
                  <a:lnTo>
                    <a:pt x="11609" y="4323"/>
                  </a:lnTo>
                  <a:cubicBezTo>
                    <a:pt x="11616" y="4325"/>
                    <a:pt x="11621" y="4326"/>
                    <a:pt x="11624" y="4326"/>
                  </a:cubicBezTo>
                  <a:cubicBezTo>
                    <a:pt x="11638" y="4326"/>
                    <a:pt x="11626" y="4308"/>
                    <a:pt x="11645" y="4299"/>
                  </a:cubicBezTo>
                  <a:cubicBezTo>
                    <a:pt x="11657" y="4275"/>
                    <a:pt x="11633" y="4239"/>
                    <a:pt x="11597" y="4180"/>
                  </a:cubicBezTo>
                  <a:cubicBezTo>
                    <a:pt x="11599" y="4176"/>
                    <a:pt x="11602" y="4174"/>
                    <a:pt x="11605" y="4174"/>
                  </a:cubicBezTo>
                  <a:cubicBezTo>
                    <a:pt x="11621" y="4174"/>
                    <a:pt x="11647" y="4215"/>
                    <a:pt x="11657" y="4215"/>
                  </a:cubicBezTo>
                  <a:cubicBezTo>
                    <a:pt x="11633" y="4215"/>
                    <a:pt x="11657" y="4239"/>
                    <a:pt x="11681" y="4251"/>
                  </a:cubicBezTo>
                  <a:cubicBezTo>
                    <a:pt x="11672" y="4243"/>
                    <a:pt x="11670" y="4229"/>
                    <a:pt x="11681" y="4229"/>
                  </a:cubicBezTo>
                  <a:cubicBezTo>
                    <a:pt x="11686" y="4229"/>
                    <a:pt x="11693" y="4232"/>
                    <a:pt x="11705" y="4239"/>
                  </a:cubicBezTo>
                  <a:cubicBezTo>
                    <a:pt x="11716" y="4227"/>
                    <a:pt x="11716" y="4227"/>
                    <a:pt x="11693" y="4192"/>
                  </a:cubicBezTo>
                  <a:lnTo>
                    <a:pt x="11693" y="4192"/>
                  </a:lnTo>
                  <a:cubicBezTo>
                    <a:pt x="11697" y="4201"/>
                    <a:pt x="11696" y="4205"/>
                    <a:pt x="11693" y="4205"/>
                  </a:cubicBezTo>
                  <a:cubicBezTo>
                    <a:pt x="11688" y="4205"/>
                    <a:pt x="11676" y="4194"/>
                    <a:pt x="11669" y="4180"/>
                  </a:cubicBezTo>
                  <a:cubicBezTo>
                    <a:pt x="11682" y="4180"/>
                    <a:pt x="11688" y="4172"/>
                    <a:pt x="11700" y="4172"/>
                  </a:cubicBezTo>
                  <a:cubicBezTo>
                    <a:pt x="11708" y="4172"/>
                    <a:pt x="11720" y="4176"/>
                    <a:pt x="11740" y="4192"/>
                  </a:cubicBezTo>
                  <a:cubicBezTo>
                    <a:pt x="11764" y="4132"/>
                    <a:pt x="11812" y="4084"/>
                    <a:pt x="11847" y="4025"/>
                  </a:cubicBezTo>
                  <a:cubicBezTo>
                    <a:pt x="11839" y="4016"/>
                    <a:pt x="11835" y="4014"/>
                    <a:pt x="11833" y="4014"/>
                  </a:cubicBezTo>
                  <a:cubicBezTo>
                    <a:pt x="11830" y="4014"/>
                    <a:pt x="11830" y="4017"/>
                    <a:pt x="11829" y="4017"/>
                  </a:cubicBezTo>
                  <a:cubicBezTo>
                    <a:pt x="11828" y="4017"/>
                    <a:pt x="11826" y="4016"/>
                    <a:pt x="11824" y="4013"/>
                  </a:cubicBezTo>
                  <a:cubicBezTo>
                    <a:pt x="11812" y="3995"/>
                    <a:pt x="11818" y="3995"/>
                    <a:pt x="11824" y="3995"/>
                  </a:cubicBezTo>
                  <a:cubicBezTo>
                    <a:pt x="11830" y="3995"/>
                    <a:pt x="11835" y="3995"/>
                    <a:pt x="11824" y="3977"/>
                  </a:cubicBezTo>
                  <a:lnTo>
                    <a:pt x="11824" y="3977"/>
                  </a:lnTo>
                  <a:lnTo>
                    <a:pt x="11847" y="4001"/>
                  </a:lnTo>
                  <a:cubicBezTo>
                    <a:pt x="11859" y="3989"/>
                    <a:pt x="11824" y="3942"/>
                    <a:pt x="11812" y="3906"/>
                  </a:cubicBezTo>
                  <a:lnTo>
                    <a:pt x="11812" y="3906"/>
                  </a:lnTo>
                  <a:cubicBezTo>
                    <a:pt x="11835" y="3930"/>
                    <a:pt x="11847" y="3918"/>
                    <a:pt x="11859" y="3942"/>
                  </a:cubicBezTo>
                  <a:cubicBezTo>
                    <a:pt x="11859" y="3941"/>
                    <a:pt x="11860" y="3940"/>
                    <a:pt x="11862" y="3940"/>
                  </a:cubicBezTo>
                  <a:cubicBezTo>
                    <a:pt x="11876" y="3940"/>
                    <a:pt x="11956" y="3982"/>
                    <a:pt x="11968" y="3982"/>
                  </a:cubicBezTo>
                  <a:cubicBezTo>
                    <a:pt x="11970" y="3982"/>
                    <a:pt x="11970" y="3981"/>
                    <a:pt x="11966" y="3977"/>
                  </a:cubicBezTo>
                  <a:lnTo>
                    <a:pt x="11847" y="3906"/>
                  </a:lnTo>
                  <a:cubicBezTo>
                    <a:pt x="11839" y="3906"/>
                    <a:pt x="11842" y="3900"/>
                    <a:pt x="11841" y="3896"/>
                  </a:cubicBezTo>
                  <a:lnTo>
                    <a:pt x="11841" y="3896"/>
                  </a:lnTo>
                  <a:cubicBezTo>
                    <a:pt x="11864" y="3906"/>
                    <a:pt x="11895" y="3906"/>
                    <a:pt x="11895" y="3906"/>
                  </a:cubicBezTo>
                  <a:cubicBezTo>
                    <a:pt x="11931" y="3930"/>
                    <a:pt x="11919" y="3930"/>
                    <a:pt x="11919" y="3942"/>
                  </a:cubicBezTo>
                  <a:cubicBezTo>
                    <a:pt x="11943" y="3959"/>
                    <a:pt x="11952" y="3959"/>
                    <a:pt x="11960" y="3959"/>
                  </a:cubicBezTo>
                  <a:cubicBezTo>
                    <a:pt x="11969" y="3959"/>
                    <a:pt x="11978" y="3959"/>
                    <a:pt x="12002" y="3977"/>
                  </a:cubicBezTo>
                  <a:cubicBezTo>
                    <a:pt x="12002" y="3965"/>
                    <a:pt x="11978" y="3965"/>
                    <a:pt x="11955" y="3942"/>
                  </a:cubicBezTo>
                  <a:cubicBezTo>
                    <a:pt x="11944" y="3921"/>
                    <a:pt x="11916" y="3892"/>
                    <a:pt x="11932" y="3892"/>
                  </a:cubicBezTo>
                  <a:cubicBezTo>
                    <a:pt x="11934" y="3892"/>
                    <a:pt x="11938" y="3892"/>
                    <a:pt x="11943" y="3894"/>
                  </a:cubicBezTo>
                  <a:lnTo>
                    <a:pt x="11907" y="3846"/>
                  </a:lnTo>
                  <a:lnTo>
                    <a:pt x="11907" y="3846"/>
                  </a:lnTo>
                  <a:cubicBezTo>
                    <a:pt x="11923" y="3854"/>
                    <a:pt x="11929" y="3857"/>
                    <a:pt x="11932" y="3857"/>
                  </a:cubicBezTo>
                  <a:cubicBezTo>
                    <a:pt x="11936" y="3857"/>
                    <a:pt x="11923" y="3846"/>
                    <a:pt x="11931" y="3846"/>
                  </a:cubicBezTo>
                  <a:lnTo>
                    <a:pt x="11931" y="3846"/>
                  </a:lnTo>
                  <a:lnTo>
                    <a:pt x="11955" y="3858"/>
                  </a:lnTo>
                  <a:lnTo>
                    <a:pt x="11990" y="3858"/>
                  </a:lnTo>
                  <a:cubicBezTo>
                    <a:pt x="12008" y="3870"/>
                    <a:pt x="12005" y="3870"/>
                    <a:pt x="12002" y="3870"/>
                  </a:cubicBezTo>
                  <a:cubicBezTo>
                    <a:pt x="11999" y="3870"/>
                    <a:pt x="11996" y="3870"/>
                    <a:pt x="12014" y="3882"/>
                  </a:cubicBezTo>
                  <a:lnTo>
                    <a:pt x="12026" y="3882"/>
                  </a:lnTo>
                  <a:cubicBezTo>
                    <a:pt x="12002" y="3870"/>
                    <a:pt x="11990" y="3846"/>
                    <a:pt x="11978" y="3846"/>
                  </a:cubicBezTo>
                  <a:cubicBezTo>
                    <a:pt x="11943" y="3811"/>
                    <a:pt x="11907" y="3775"/>
                    <a:pt x="11931" y="3763"/>
                  </a:cubicBezTo>
                  <a:lnTo>
                    <a:pt x="11931" y="3763"/>
                  </a:lnTo>
                  <a:cubicBezTo>
                    <a:pt x="11966" y="3775"/>
                    <a:pt x="11955" y="3799"/>
                    <a:pt x="11990" y="3811"/>
                  </a:cubicBezTo>
                  <a:cubicBezTo>
                    <a:pt x="12026" y="3799"/>
                    <a:pt x="11919" y="3715"/>
                    <a:pt x="11931" y="3703"/>
                  </a:cubicBezTo>
                  <a:cubicBezTo>
                    <a:pt x="11955" y="3703"/>
                    <a:pt x="11919" y="3680"/>
                    <a:pt x="11931" y="3656"/>
                  </a:cubicBezTo>
                  <a:lnTo>
                    <a:pt x="11931" y="3656"/>
                  </a:lnTo>
                  <a:cubicBezTo>
                    <a:pt x="11955" y="3680"/>
                    <a:pt x="11966" y="3668"/>
                    <a:pt x="11990" y="3680"/>
                  </a:cubicBezTo>
                  <a:lnTo>
                    <a:pt x="12014" y="3703"/>
                  </a:lnTo>
                  <a:cubicBezTo>
                    <a:pt x="12014" y="3697"/>
                    <a:pt x="12017" y="3695"/>
                    <a:pt x="12023" y="3695"/>
                  </a:cubicBezTo>
                  <a:cubicBezTo>
                    <a:pt x="12029" y="3695"/>
                    <a:pt x="12038" y="3697"/>
                    <a:pt x="12050" y="3703"/>
                  </a:cubicBezTo>
                  <a:cubicBezTo>
                    <a:pt x="12014" y="3680"/>
                    <a:pt x="12026" y="3656"/>
                    <a:pt x="12014" y="3632"/>
                  </a:cubicBezTo>
                  <a:lnTo>
                    <a:pt x="11990" y="3620"/>
                  </a:lnTo>
                  <a:cubicBezTo>
                    <a:pt x="11990" y="3596"/>
                    <a:pt x="11978" y="3572"/>
                    <a:pt x="11990" y="3572"/>
                  </a:cubicBezTo>
                  <a:cubicBezTo>
                    <a:pt x="11990" y="3549"/>
                    <a:pt x="11966" y="3537"/>
                    <a:pt x="11943" y="3501"/>
                  </a:cubicBezTo>
                  <a:lnTo>
                    <a:pt x="11943" y="3501"/>
                  </a:lnTo>
                  <a:cubicBezTo>
                    <a:pt x="11966" y="3513"/>
                    <a:pt x="12002" y="3537"/>
                    <a:pt x="12038" y="3561"/>
                  </a:cubicBezTo>
                  <a:cubicBezTo>
                    <a:pt x="12030" y="3557"/>
                    <a:pt x="12025" y="3555"/>
                    <a:pt x="12021" y="3555"/>
                  </a:cubicBezTo>
                  <a:cubicBezTo>
                    <a:pt x="12013" y="3555"/>
                    <a:pt x="12010" y="3561"/>
                    <a:pt x="12002" y="3561"/>
                  </a:cubicBezTo>
                  <a:cubicBezTo>
                    <a:pt x="12014" y="3596"/>
                    <a:pt x="12074" y="3656"/>
                    <a:pt x="12038" y="3668"/>
                  </a:cubicBezTo>
                  <a:cubicBezTo>
                    <a:pt x="12059" y="3685"/>
                    <a:pt x="12068" y="3691"/>
                    <a:pt x="12070" y="3691"/>
                  </a:cubicBezTo>
                  <a:cubicBezTo>
                    <a:pt x="12077" y="3691"/>
                    <a:pt x="12048" y="3656"/>
                    <a:pt x="12074" y="3656"/>
                  </a:cubicBezTo>
                  <a:cubicBezTo>
                    <a:pt x="12074" y="3668"/>
                    <a:pt x="12074" y="3668"/>
                    <a:pt x="12086" y="3668"/>
                  </a:cubicBezTo>
                  <a:cubicBezTo>
                    <a:pt x="12086" y="3680"/>
                    <a:pt x="12086" y="3703"/>
                    <a:pt x="12121" y="3727"/>
                  </a:cubicBezTo>
                  <a:cubicBezTo>
                    <a:pt x="12132" y="3707"/>
                    <a:pt x="12080" y="3677"/>
                    <a:pt x="12088" y="3677"/>
                  </a:cubicBezTo>
                  <a:lnTo>
                    <a:pt x="12088" y="3677"/>
                  </a:lnTo>
                  <a:cubicBezTo>
                    <a:pt x="12090" y="3677"/>
                    <a:pt x="12093" y="3678"/>
                    <a:pt x="12097" y="3680"/>
                  </a:cubicBezTo>
                  <a:cubicBezTo>
                    <a:pt x="12093" y="3668"/>
                    <a:pt x="12099" y="3664"/>
                    <a:pt x="12108" y="3664"/>
                  </a:cubicBezTo>
                  <a:cubicBezTo>
                    <a:pt x="12125" y="3664"/>
                    <a:pt x="12157" y="3680"/>
                    <a:pt x="12157" y="3680"/>
                  </a:cubicBezTo>
                  <a:cubicBezTo>
                    <a:pt x="12145" y="3656"/>
                    <a:pt x="12086" y="3608"/>
                    <a:pt x="12109" y="3596"/>
                  </a:cubicBezTo>
                  <a:lnTo>
                    <a:pt x="12109" y="3596"/>
                  </a:lnTo>
                  <a:lnTo>
                    <a:pt x="12145" y="3632"/>
                  </a:lnTo>
                  <a:cubicBezTo>
                    <a:pt x="12157" y="3620"/>
                    <a:pt x="12086" y="3584"/>
                    <a:pt x="12097" y="3572"/>
                  </a:cubicBezTo>
                  <a:cubicBezTo>
                    <a:pt x="12097" y="3572"/>
                    <a:pt x="12071" y="3546"/>
                    <a:pt x="12064" y="3546"/>
                  </a:cubicBezTo>
                  <a:cubicBezTo>
                    <a:pt x="12062" y="3546"/>
                    <a:pt x="12062" y="3547"/>
                    <a:pt x="12062" y="3549"/>
                  </a:cubicBezTo>
                  <a:cubicBezTo>
                    <a:pt x="12038" y="3525"/>
                    <a:pt x="12050" y="3513"/>
                    <a:pt x="12062" y="3501"/>
                  </a:cubicBezTo>
                  <a:cubicBezTo>
                    <a:pt x="12062" y="3501"/>
                    <a:pt x="12050" y="3501"/>
                    <a:pt x="12038" y="3489"/>
                  </a:cubicBezTo>
                  <a:cubicBezTo>
                    <a:pt x="12034" y="3488"/>
                    <a:pt x="12031" y="3487"/>
                    <a:pt x="12029" y="3487"/>
                  </a:cubicBezTo>
                  <a:cubicBezTo>
                    <a:pt x="12016" y="3487"/>
                    <a:pt x="12032" y="3508"/>
                    <a:pt x="12021" y="3508"/>
                  </a:cubicBezTo>
                  <a:cubicBezTo>
                    <a:pt x="12018" y="3508"/>
                    <a:pt x="12012" y="3506"/>
                    <a:pt x="12002" y="3501"/>
                  </a:cubicBezTo>
                  <a:lnTo>
                    <a:pt x="12002" y="3501"/>
                  </a:lnTo>
                  <a:lnTo>
                    <a:pt x="12038" y="3537"/>
                  </a:lnTo>
                  <a:cubicBezTo>
                    <a:pt x="12014" y="3537"/>
                    <a:pt x="11978" y="3513"/>
                    <a:pt x="11966" y="3501"/>
                  </a:cubicBezTo>
                  <a:cubicBezTo>
                    <a:pt x="11943" y="3489"/>
                    <a:pt x="11939" y="3486"/>
                    <a:pt x="11942" y="3486"/>
                  </a:cubicBezTo>
                  <a:cubicBezTo>
                    <a:pt x="11944" y="3486"/>
                    <a:pt x="11951" y="3488"/>
                    <a:pt x="11956" y="3488"/>
                  </a:cubicBezTo>
                  <a:cubicBezTo>
                    <a:pt x="11964" y="3488"/>
                    <a:pt x="11966" y="3484"/>
                    <a:pt x="11943" y="3465"/>
                  </a:cubicBezTo>
                  <a:lnTo>
                    <a:pt x="11943" y="3477"/>
                  </a:lnTo>
                  <a:cubicBezTo>
                    <a:pt x="11895" y="3453"/>
                    <a:pt x="11919" y="3430"/>
                    <a:pt x="11931" y="3430"/>
                  </a:cubicBezTo>
                  <a:cubicBezTo>
                    <a:pt x="11955" y="3430"/>
                    <a:pt x="11966" y="3430"/>
                    <a:pt x="12002" y="3442"/>
                  </a:cubicBezTo>
                  <a:lnTo>
                    <a:pt x="12002" y="3465"/>
                  </a:lnTo>
                  <a:cubicBezTo>
                    <a:pt x="12007" y="3467"/>
                    <a:pt x="12011" y="3468"/>
                    <a:pt x="12013" y="3468"/>
                  </a:cubicBezTo>
                  <a:cubicBezTo>
                    <a:pt x="12029" y="3468"/>
                    <a:pt x="12004" y="3440"/>
                    <a:pt x="12014" y="3430"/>
                  </a:cubicBezTo>
                  <a:lnTo>
                    <a:pt x="12014" y="3430"/>
                  </a:lnTo>
                  <a:cubicBezTo>
                    <a:pt x="12014" y="3430"/>
                    <a:pt x="12014" y="3430"/>
                    <a:pt x="12026" y="3442"/>
                  </a:cubicBezTo>
                  <a:cubicBezTo>
                    <a:pt x="12038" y="3430"/>
                    <a:pt x="12026" y="3406"/>
                    <a:pt x="12038" y="3406"/>
                  </a:cubicBezTo>
                  <a:lnTo>
                    <a:pt x="12014" y="3394"/>
                  </a:lnTo>
                  <a:lnTo>
                    <a:pt x="12026" y="3406"/>
                  </a:lnTo>
                  <a:cubicBezTo>
                    <a:pt x="12014" y="3406"/>
                    <a:pt x="11990" y="3406"/>
                    <a:pt x="11978" y="3382"/>
                  </a:cubicBezTo>
                  <a:cubicBezTo>
                    <a:pt x="11975" y="3376"/>
                    <a:pt x="11977" y="3374"/>
                    <a:pt x="11981" y="3374"/>
                  </a:cubicBezTo>
                  <a:cubicBezTo>
                    <a:pt x="11993" y="3374"/>
                    <a:pt x="12032" y="3397"/>
                    <a:pt x="12050" y="3406"/>
                  </a:cubicBezTo>
                  <a:cubicBezTo>
                    <a:pt x="12097" y="3442"/>
                    <a:pt x="12038" y="3418"/>
                    <a:pt x="12050" y="3442"/>
                  </a:cubicBezTo>
                  <a:cubicBezTo>
                    <a:pt x="12060" y="3446"/>
                    <a:pt x="12066" y="3448"/>
                    <a:pt x="12070" y="3448"/>
                  </a:cubicBezTo>
                  <a:cubicBezTo>
                    <a:pt x="12084" y="3448"/>
                    <a:pt x="12075" y="3428"/>
                    <a:pt x="12096" y="3428"/>
                  </a:cubicBezTo>
                  <a:cubicBezTo>
                    <a:pt x="12100" y="3428"/>
                    <a:pt x="12104" y="3428"/>
                    <a:pt x="12109" y="3430"/>
                  </a:cubicBezTo>
                  <a:cubicBezTo>
                    <a:pt x="12145" y="3465"/>
                    <a:pt x="12086" y="3442"/>
                    <a:pt x="12133" y="3477"/>
                  </a:cubicBezTo>
                  <a:cubicBezTo>
                    <a:pt x="12145" y="3465"/>
                    <a:pt x="12121" y="3442"/>
                    <a:pt x="12133" y="3442"/>
                  </a:cubicBezTo>
                  <a:lnTo>
                    <a:pt x="12133" y="3442"/>
                  </a:lnTo>
                  <a:cubicBezTo>
                    <a:pt x="12157" y="3453"/>
                    <a:pt x="12157" y="3465"/>
                    <a:pt x="12181" y="3489"/>
                  </a:cubicBezTo>
                  <a:lnTo>
                    <a:pt x="12205" y="3489"/>
                  </a:lnTo>
                  <a:cubicBezTo>
                    <a:pt x="12193" y="3513"/>
                    <a:pt x="12264" y="3525"/>
                    <a:pt x="12264" y="3549"/>
                  </a:cubicBezTo>
                  <a:cubicBezTo>
                    <a:pt x="12267" y="3550"/>
                    <a:pt x="12268" y="3551"/>
                    <a:pt x="12269" y="3551"/>
                  </a:cubicBezTo>
                  <a:cubicBezTo>
                    <a:pt x="12275" y="3551"/>
                    <a:pt x="12243" y="3523"/>
                    <a:pt x="12255" y="3523"/>
                  </a:cubicBezTo>
                  <a:cubicBezTo>
                    <a:pt x="12257" y="3523"/>
                    <a:pt x="12260" y="3524"/>
                    <a:pt x="12264" y="3525"/>
                  </a:cubicBezTo>
                  <a:cubicBezTo>
                    <a:pt x="12240" y="3513"/>
                    <a:pt x="12205" y="3489"/>
                    <a:pt x="12193" y="3477"/>
                  </a:cubicBezTo>
                  <a:lnTo>
                    <a:pt x="12216" y="3465"/>
                  </a:lnTo>
                  <a:cubicBezTo>
                    <a:pt x="12222" y="3468"/>
                    <a:pt x="12227" y="3472"/>
                    <a:pt x="12231" y="3477"/>
                  </a:cubicBezTo>
                  <a:lnTo>
                    <a:pt x="12231" y="3477"/>
                  </a:lnTo>
                  <a:cubicBezTo>
                    <a:pt x="12245" y="3472"/>
                    <a:pt x="12180" y="3428"/>
                    <a:pt x="12169" y="3406"/>
                  </a:cubicBezTo>
                  <a:cubicBezTo>
                    <a:pt x="12169" y="3400"/>
                    <a:pt x="12172" y="3397"/>
                    <a:pt x="12176" y="3397"/>
                  </a:cubicBezTo>
                  <a:cubicBezTo>
                    <a:pt x="12181" y="3397"/>
                    <a:pt x="12187" y="3400"/>
                    <a:pt x="12193" y="3406"/>
                  </a:cubicBezTo>
                  <a:cubicBezTo>
                    <a:pt x="12169" y="3358"/>
                    <a:pt x="12181" y="3334"/>
                    <a:pt x="12157" y="3287"/>
                  </a:cubicBezTo>
                  <a:lnTo>
                    <a:pt x="12157" y="3287"/>
                  </a:lnTo>
                  <a:cubicBezTo>
                    <a:pt x="12181" y="3322"/>
                    <a:pt x="12205" y="3322"/>
                    <a:pt x="12228" y="3334"/>
                  </a:cubicBezTo>
                  <a:cubicBezTo>
                    <a:pt x="12228" y="3346"/>
                    <a:pt x="12276" y="3382"/>
                    <a:pt x="12300" y="3394"/>
                  </a:cubicBezTo>
                  <a:cubicBezTo>
                    <a:pt x="12300" y="3382"/>
                    <a:pt x="12264" y="3346"/>
                    <a:pt x="12240" y="3346"/>
                  </a:cubicBezTo>
                  <a:cubicBezTo>
                    <a:pt x="12261" y="3346"/>
                    <a:pt x="12229" y="3320"/>
                    <a:pt x="12242" y="3320"/>
                  </a:cubicBezTo>
                  <a:cubicBezTo>
                    <a:pt x="12244" y="3320"/>
                    <a:pt x="12247" y="3321"/>
                    <a:pt x="12252" y="3322"/>
                  </a:cubicBezTo>
                  <a:cubicBezTo>
                    <a:pt x="12276" y="3322"/>
                    <a:pt x="12300" y="3358"/>
                    <a:pt x="12312" y="3370"/>
                  </a:cubicBezTo>
                  <a:cubicBezTo>
                    <a:pt x="12324" y="3358"/>
                    <a:pt x="12264" y="3322"/>
                    <a:pt x="12288" y="3322"/>
                  </a:cubicBezTo>
                  <a:cubicBezTo>
                    <a:pt x="12288" y="3322"/>
                    <a:pt x="12288" y="3322"/>
                    <a:pt x="12300" y="3334"/>
                  </a:cubicBezTo>
                  <a:cubicBezTo>
                    <a:pt x="12312" y="3334"/>
                    <a:pt x="12300" y="3311"/>
                    <a:pt x="12276" y="3287"/>
                  </a:cubicBezTo>
                  <a:lnTo>
                    <a:pt x="12276" y="3287"/>
                  </a:lnTo>
                  <a:cubicBezTo>
                    <a:pt x="12291" y="3296"/>
                    <a:pt x="12299" y="3299"/>
                    <a:pt x="12304" y="3299"/>
                  </a:cubicBezTo>
                  <a:cubicBezTo>
                    <a:pt x="12314" y="3299"/>
                    <a:pt x="12310" y="3287"/>
                    <a:pt x="12320" y="3287"/>
                  </a:cubicBezTo>
                  <a:cubicBezTo>
                    <a:pt x="12324" y="3287"/>
                    <a:pt x="12333" y="3290"/>
                    <a:pt x="12347" y="3299"/>
                  </a:cubicBezTo>
                  <a:cubicBezTo>
                    <a:pt x="12336" y="3275"/>
                    <a:pt x="12312" y="3287"/>
                    <a:pt x="12288" y="3263"/>
                  </a:cubicBezTo>
                  <a:cubicBezTo>
                    <a:pt x="12276" y="3239"/>
                    <a:pt x="12300" y="3239"/>
                    <a:pt x="12312" y="3239"/>
                  </a:cubicBezTo>
                  <a:cubicBezTo>
                    <a:pt x="12312" y="3251"/>
                    <a:pt x="12324" y="3263"/>
                    <a:pt x="12312" y="3263"/>
                  </a:cubicBezTo>
                  <a:lnTo>
                    <a:pt x="12359" y="3287"/>
                  </a:lnTo>
                  <a:cubicBezTo>
                    <a:pt x="12395" y="3275"/>
                    <a:pt x="12276" y="3203"/>
                    <a:pt x="12324" y="3203"/>
                  </a:cubicBezTo>
                  <a:cubicBezTo>
                    <a:pt x="12335" y="3238"/>
                    <a:pt x="12358" y="3228"/>
                    <a:pt x="12380" y="3259"/>
                  </a:cubicBezTo>
                  <a:lnTo>
                    <a:pt x="12380" y="3259"/>
                  </a:lnTo>
                  <a:cubicBezTo>
                    <a:pt x="12376" y="3248"/>
                    <a:pt x="12391" y="3238"/>
                    <a:pt x="12359" y="3227"/>
                  </a:cubicBezTo>
                  <a:cubicBezTo>
                    <a:pt x="12371" y="3215"/>
                    <a:pt x="12383" y="3215"/>
                    <a:pt x="12383" y="3215"/>
                  </a:cubicBezTo>
                  <a:cubicBezTo>
                    <a:pt x="12383" y="3203"/>
                    <a:pt x="12371" y="3180"/>
                    <a:pt x="12347" y="3168"/>
                  </a:cubicBezTo>
                  <a:cubicBezTo>
                    <a:pt x="12351" y="3164"/>
                    <a:pt x="12358" y="3162"/>
                    <a:pt x="12366" y="3162"/>
                  </a:cubicBezTo>
                  <a:cubicBezTo>
                    <a:pt x="12382" y="3162"/>
                    <a:pt x="12403" y="3168"/>
                    <a:pt x="12419" y="3168"/>
                  </a:cubicBezTo>
                  <a:cubicBezTo>
                    <a:pt x="12407" y="3120"/>
                    <a:pt x="12467" y="3132"/>
                    <a:pt x="12467" y="3084"/>
                  </a:cubicBezTo>
                  <a:lnTo>
                    <a:pt x="12455" y="3084"/>
                  </a:lnTo>
                  <a:cubicBezTo>
                    <a:pt x="12478" y="3072"/>
                    <a:pt x="12395" y="3061"/>
                    <a:pt x="12419" y="3037"/>
                  </a:cubicBezTo>
                  <a:lnTo>
                    <a:pt x="12419" y="3037"/>
                  </a:lnTo>
                  <a:cubicBezTo>
                    <a:pt x="12443" y="3055"/>
                    <a:pt x="12452" y="3058"/>
                    <a:pt x="12459" y="3058"/>
                  </a:cubicBezTo>
                  <a:cubicBezTo>
                    <a:pt x="12463" y="3058"/>
                    <a:pt x="12466" y="3057"/>
                    <a:pt x="12471" y="3057"/>
                  </a:cubicBezTo>
                  <a:cubicBezTo>
                    <a:pt x="12475" y="3057"/>
                    <a:pt x="12481" y="3058"/>
                    <a:pt x="12490" y="3061"/>
                  </a:cubicBezTo>
                  <a:cubicBezTo>
                    <a:pt x="12526" y="3049"/>
                    <a:pt x="12490" y="2989"/>
                    <a:pt x="12538" y="2989"/>
                  </a:cubicBezTo>
                  <a:cubicBezTo>
                    <a:pt x="12538" y="2989"/>
                    <a:pt x="12550" y="3001"/>
                    <a:pt x="12550" y="3013"/>
                  </a:cubicBezTo>
                  <a:cubicBezTo>
                    <a:pt x="12574" y="3001"/>
                    <a:pt x="12586" y="2977"/>
                    <a:pt x="12597" y="2965"/>
                  </a:cubicBezTo>
                  <a:cubicBezTo>
                    <a:pt x="12657" y="2965"/>
                    <a:pt x="12633" y="2918"/>
                    <a:pt x="12633" y="2882"/>
                  </a:cubicBezTo>
                  <a:cubicBezTo>
                    <a:pt x="12645" y="2882"/>
                    <a:pt x="12657" y="2894"/>
                    <a:pt x="12657" y="2906"/>
                  </a:cubicBezTo>
                  <a:cubicBezTo>
                    <a:pt x="12681" y="2894"/>
                    <a:pt x="12705" y="2882"/>
                    <a:pt x="12669" y="2834"/>
                  </a:cubicBezTo>
                  <a:lnTo>
                    <a:pt x="12669" y="2834"/>
                  </a:lnTo>
                  <a:cubicBezTo>
                    <a:pt x="12684" y="2840"/>
                    <a:pt x="12690" y="2842"/>
                    <a:pt x="12693" y="2842"/>
                  </a:cubicBezTo>
                  <a:cubicBezTo>
                    <a:pt x="12701" y="2842"/>
                    <a:pt x="12672" y="2822"/>
                    <a:pt x="12717" y="2822"/>
                  </a:cubicBezTo>
                  <a:cubicBezTo>
                    <a:pt x="12728" y="2834"/>
                    <a:pt x="12728" y="2834"/>
                    <a:pt x="12728" y="2834"/>
                  </a:cubicBezTo>
                  <a:cubicBezTo>
                    <a:pt x="12752" y="2834"/>
                    <a:pt x="12752" y="2822"/>
                    <a:pt x="12764" y="2822"/>
                  </a:cubicBezTo>
                  <a:cubicBezTo>
                    <a:pt x="12752" y="2775"/>
                    <a:pt x="12693" y="2727"/>
                    <a:pt x="12728" y="2715"/>
                  </a:cubicBezTo>
                  <a:lnTo>
                    <a:pt x="12728" y="2715"/>
                  </a:lnTo>
                  <a:cubicBezTo>
                    <a:pt x="12800" y="2751"/>
                    <a:pt x="12740" y="2739"/>
                    <a:pt x="12788" y="2775"/>
                  </a:cubicBezTo>
                  <a:cubicBezTo>
                    <a:pt x="12776" y="2763"/>
                    <a:pt x="12764" y="2751"/>
                    <a:pt x="12788" y="2751"/>
                  </a:cubicBezTo>
                  <a:cubicBezTo>
                    <a:pt x="12812" y="2775"/>
                    <a:pt x="12800" y="2763"/>
                    <a:pt x="12824" y="2787"/>
                  </a:cubicBezTo>
                  <a:cubicBezTo>
                    <a:pt x="12848" y="2787"/>
                    <a:pt x="12776" y="2715"/>
                    <a:pt x="12788" y="2715"/>
                  </a:cubicBezTo>
                  <a:cubicBezTo>
                    <a:pt x="12772" y="2715"/>
                    <a:pt x="12767" y="2710"/>
                    <a:pt x="12765" y="2710"/>
                  </a:cubicBezTo>
                  <a:cubicBezTo>
                    <a:pt x="12764" y="2710"/>
                    <a:pt x="12764" y="2711"/>
                    <a:pt x="12764" y="2715"/>
                  </a:cubicBezTo>
                  <a:cubicBezTo>
                    <a:pt x="12728" y="2680"/>
                    <a:pt x="12776" y="2680"/>
                    <a:pt x="12764" y="2656"/>
                  </a:cubicBezTo>
                  <a:lnTo>
                    <a:pt x="12764" y="2656"/>
                  </a:lnTo>
                  <a:cubicBezTo>
                    <a:pt x="12764" y="2661"/>
                    <a:pt x="12760" y="2664"/>
                    <a:pt x="12754" y="2664"/>
                  </a:cubicBezTo>
                  <a:cubicBezTo>
                    <a:pt x="12744" y="2664"/>
                    <a:pt x="12730" y="2658"/>
                    <a:pt x="12717" y="2644"/>
                  </a:cubicBezTo>
                  <a:cubicBezTo>
                    <a:pt x="12740" y="2632"/>
                    <a:pt x="12681" y="2584"/>
                    <a:pt x="12669" y="2560"/>
                  </a:cubicBezTo>
                  <a:cubicBezTo>
                    <a:pt x="12705" y="2560"/>
                    <a:pt x="12717" y="2608"/>
                    <a:pt x="12764" y="2632"/>
                  </a:cubicBezTo>
                  <a:cubicBezTo>
                    <a:pt x="12776" y="2644"/>
                    <a:pt x="12824" y="2656"/>
                    <a:pt x="12836" y="2680"/>
                  </a:cubicBezTo>
                  <a:cubicBezTo>
                    <a:pt x="12848" y="2668"/>
                    <a:pt x="12824" y="2632"/>
                    <a:pt x="12824" y="2608"/>
                  </a:cubicBezTo>
                  <a:lnTo>
                    <a:pt x="12824" y="2608"/>
                  </a:lnTo>
                  <a:lnTo>
                    <a:pt x="12836" y="2620"/>
                  </a:lnTo>
                  <a:cubicBezTo>
                    <a:pt x="12836" y="2596"/>
                    <a:pt x="12800" y="2549"/>
                    <a:pt x="12836" y="2549"/>
                  </a:cubicBezTo>
                  <a:lnTo>
                    <a:pt x="12812" y="2549"/>
                  </a:lnTo>
                  <a:cubicBezTo>
                    <a:pt x="12812" y="2539"/>
                    <a:pt x="12820" y="2529"/>
                    <a:pt x="12810" y="2513"/>
                  </a:cubicBezTo>
                  <a:lnTo>
                    <a:pt x="12810" y="2513"/>
                  </a:lnTo>
                  <a:cubicBezTo>
                    <a:pt x="12824" y="2524"/>
                    <a:pt x="12845" y="2527"/>
                    <a:pt x="12856" y="2534"/>
                  </a:cubicBezTo>
                  <a:lnTo>
                    <a:pt x="12856" y="2534"/>
                  </a:lnTo>
                  <a:cubicBezTo>
                    <a:pt x="12801" y="2488"/>
                    <a:pt x="12846" y="2464"/>
                    <a:pt x="12788" y="2418"/>
                  </a:cubicBezTo>
                  <a:cubicBezTo>
                    <a:pt x="12812" y="2418"/>
                    <a:pt x="12836" y="2441"/>
                    <a:pt x="12848" y="2453"/>
                  </a:cubicBezTo>
                  <a:cubicBezTo>
                    <a:pt x="12836" y="2465"/>
                    <a:pt x="12824" y="2453"/>
                    <a:pt x="12836" y="2489"/>
                  </a:cubicBezTo>
                  <a:cubicBezTo>
                    <a:pt x="12842" y="2483"/>
                    <a:pt x="12850" y="2480"/>
                    <a:pt x="12859" y="2480"/>
                  </a:cubicBezTo>
                  <a:cubicBezTo>
                    <a:pt x="12868" y="2480"/>
                    <a:pt x="12877" y="2483"/>
                    <a:pt x="12883" y="2489"/>
                  </a:cubicBezTo>
                  <a:cubicBezTo>
                    <a:pt x="12848" y="2453"/>
                    <a:pt x="12848" y="2418"/>
                    <a:pt x="12812" y="2382"/>
                  </a:cubicBezTo>
                  <a:lnTo>
                    <a:pt x="12812" y="2382"/>
                  </a:lnTo>
                  <a:cubicBezTo>
                    <a:pt x="12836" y="2394"/>
                    <a:pt x="12848" y="2394"/>
                    <a:pt x="12883" y="2418"/>
                  </a:cubicBezTo>
                  <a:cubicBezTo>
                    <a:pt x="12883" y="2370"/>
                    <a:pt x="12764" y="2358"/>
                    <a:pt x="12788" y="2322"/>
                  </a:cubicBezTo>
                  <a:lnTo>
                    <a:pt x="12788" y="2322"/>
                  </a:lnTo>
                  <a:cubicBezTo>
                    <a:pt x="12829" y="2333"/>
                    <a:pt x="12826" y="2360"/>
                    <a:pt x="12839" y="2360"/>
                  </a:cubicBezTo>
                  <a:cubicBezTo>
                    <a:pt x="12842" y="2360"/>
                    <a:pt x="12844" y="2360"/>
                    <a:pt x="12848" y="2358"/>
                  </a:cubicBezTo>
                  <a:lnTo>
                    <a:pt x="12859" y="2370"/>
                  </a:lnTo>
                  <a:cubicBezTo>
                    <a:pt x="12877" y="2379"/>
                    <a:pt x="12886" y="2382"/>
                    <a:pt x="12889" y="2382"/>
                  </a:cubicBezTo>
                  <a:cubicBezTo>
                    <a:pt x="12904" y="2382"/>
                    <a:pt x="12802" y="2308"/>
                    <a:pt x="12812" y="2299"/>
                  </a:cubicBezTo>
                  <a:lnTo>
                    <a:pt x="12812" y="2299"/>
                  </a:lnTo>
                  <a:cubicBezTo>
                    <a:pt x="12859" y="2334"/>
                    <a:pt x="12836" y="2334"/>
                    <a:pt x="12883" y="2346"/>
                  </a:cubicBezTo>
                  <a:cubicBezTo>
                    <a:pt x="12883" y="2322"/>
                    <a:pt x="12812" y="2263"/>
                    <a:pt x="12836" y="2263"/>
                  </a:cubicBezTo>
                  <a:lnTo>
                    <a:pt x="12836" y="2263"/>
                  </a:lnTo>
                  <a:lnTo>
                    <a:pt x="12859" y="2275"/>
                  </a:lnTo>
                  <a:cubicBezTo>
                    <a:pt x="12859" y="2263"/>
                    <a:pt x="12871" y="2263"/>
                    <a:pt x="12883" y="2251"/>
                  </a:cubicBezTo>
                  <a:cubicBezTo>
                    <a:pt x="12883" y="2251"/>
                    <a:pt x="12895" y="2251"/>
                    <a:pt x="12895" y="2239"/>
                  </a:cubicBezTo>
                  <a:cubicBezTo>
                    <a:pt x="12895" y="2251"/>
                    <a:pt x="12895" y="2251"/>
                    <a:pt x="12895" y="2251"/>
                  </a:cubicBezTo>
                  <a:lnTo>
                    <a:pt x="12907" y="2251"/>
                  </a:lnTo>
                  <a:cubicBezTo>
                    <a:pt x="12907" y="2251"/>
                    <a:pt x="12907" y="2251"/>
                    <a:pt x="12907" y="2263"/>
                  </a:cubicBezTo>
                  <a:lnTo>
                    <a:pt x="12871" y="2287"/>
                  </a:lnTo>
                  <a:cubicBezTo>
                    <a:pt x="12883" y="2287"/>
                    <a:pt x="12907" y="2287"/>
                    <a:pt x="12895" y="2299"/>
                  </a:cubicBezTo>
                  <a:cubicBezTo>
                    <a:pt x="12907" y="2287"/>
                    <a:pt x="12895" y="2287"/>
                    <a:pt x="12895" y="2287"/>
                  </a:cubicBezTo>
                  <a:cubicBezTo>
                    <a:pt x="12943" y="2239"/>
                    <a:pt x="12955" y="2275"/>
                    <a:pt x="13002" y="2215"/>
                  </a:cubicBezTo>
                  <a:lnTo>
                    <a:pt x="12990" y="2203"/>
                  </a:lnTo>
                  <a:cubicBezTo>
                    <a:pt x="13006" y="2203"/>
                    <a:pt x="13027" y="2187"/>
                    <a:pt x="13040" y="2187"/>
                  </a:cubicBezTo>
                  <a:cubicBezTo>
                    <a:pt x="13046" y="2187"/>
                    <a:pt x="13050" y="2191"/>
                    <a:pt x="13050" y="2203"/>
                  </a:cubicBezTo>
                  <a:cubicBezTo>
                    <a:pt x="13050" y="2204"/>
                    <a:pt x="13050" y="2204"/>
                    <a:pt x="13049" y="2204"/>
                  </a:cubicBezTo>
                  <a:lnTo>
                    <a:pt x="13049" y="2204"/>
                  </a:lnTo>
                  <a:cubicBezTo>
                    <a:pt x="13053" y="2203"/>
                    <a:pt x="13055" y="2202"/>
                    <a:pt x="13058" y="2202"/>
                  </a:cubicBezTo>
                  <a:cubicBezTo>
                    <a:pt x="13059" y="2202"/>
                    <a:pt x="13061" y="2202"/>
                    <a:pt x="13062" y="2203"/>
                  </a:cubicBezTo>
                  <a:cubicBezTo>
                    <a:pt x="13062" y="2191"/>
                    <a:pt x="13086" y="2168"/>
                    <a:pt x="13098" y="2156"/>
                  </a:cubicBezTo>
                  <a:cubicBezTo>
                    <a:pt x="13098" y="2156"/>
                    <a:pt x="13092" y="2140"/>
                    <a:pt x="13085" y="2140"/>
                  </a:cubicBezTo>
                  <a:cubicBezTo>
                    <a:pt x="13082" y="2140"/>
                    <a:pt x="13078" y="2144"/>
                    <a:pt x="13074" y="2156"/>
                  </a:cubicBezTo>
                  <a:cubicBezTo>
                    <a:pt x="13050" y="2179"/>
                    <a:pt x="13050" y="2179"/>
                    <a:pt x="13038" y="2179"/>
                  </a:cubicBezTo>
                  <a:cubicBezTo>
                    <a:pt x="13026" y="2168"/>
                    <a:pt x="13050" y="2156"/>
                    <a:pt x="13062" y="2144"/>
                  </a:cubicBezTo>
                  <a:cubicBezTo>
                    <a:pt x="13060" y="2140"/>
                    <a:pt x="13058" y="2139"/>
                    <a:pt x="13055" y="2139"/>
                  </a:cubicBezTo>
                  <a:cubicBezTo>
                    <a:pt x="13041" y="2139"/>
                    <a:pt x="13017" y="2181"/>
                    <a:pt x="13005" y="2181"/>
                  </a:cubicBezTo>
                  <a:cubicBezTo>
                    <a:pt x="13004" y="2181"/>
                    <a:pt x="13003" y="2180"/>
                    <a:pt x="13002" y="2179"/>
                  </a:cubicBezTo>
                  <a:lnTo>
                    <a:pt x="13002" y="2168"/>
                  </a:lnTo>
                  <a:cubicBezTo>
                    <a:pt x="12990" y="2179"/>
                    <a:pt x="12967" y="2168"/>
                    <a:pt x="12943" y="2203"/>
                  </a:cubicBezTo>
                  <a:cubicBezTo>
                    <a:pt x="12952" y="2184"/>
                    <a:pt x="12948" y="2180"/>
                    <a:pt x="12941" y="2180"/>
                  </a:cubicBezTo>
                  <a:cubicBezTo>
                    <a:pt x="12936" y="2180"/>
                    <a:pt x="12930" y="2182"/>
                    <a:pt x="12925" y="2182"/>
                  </a:cubicBezTo>
                  <a:cubicBezTo>
                    <a:pt x="12919" y="2182"/>
                    <a:pt x="12915" y="2179"/>
                    <a:pt x="12919" y="2168"/>
                  </a:cubicBezTo>
                  <a:lnTo>
                    <a:pt x="12919" y="2168"/>
                  </a:lnTo>
                  <a:lnTo>
                    <a:pt x="12895" y="2215"/>
                  </a:lnTo>
                  <a:cubicBezTo>
                    <a:pt x="12889" y="2212"/>
                    <a:pt x="12882" y="2210"/>
                    <a:pt x="12877" y="2210"/>
                  </a:cubicBezTo>
                  <a:cubicBezTo>
                    <a:pt x="12862" y="2210"/>
                    <a:pt x="12854" y="2222"/>
                    <a:pt x="12871" y="2239"/>
                  </a:cubicBezTo>
                  <a:cubicBezTo>
                    <a:pt x="12859" y="2227"/>
                    <a:pt x="12848" y="2215"/>
                    <a:pt x="12836" y="2215"/>
                  </a:cubicBezTo>
                  <a:cubicBezTo>
                    <a:pt x="12836" y="2203"/>
                    <a:pt x="12836" y="2203"/>
                    <a:pt x="12824" y="2203"/>
                  </a:cubicBezTo>
                  <a:cubicBezTo>
                    <a:pt x="12800" y="2203"/>
                    <a:pt x="12788" y="2191"/>
                    <a:pt x="12776" y="2179"/>
                  </a:cubicBezTo>
                  <a:lnTo>
                    <a:pt x="12764" y="2179"/>
                  </a:lnTo>
                  <a:lnTo>
                    <a:pt x="12776" y="2191"/>
                  </a:lnTo>
                  <a:cubicBezTo>
                    <a:pt x="12764" y="2179"/>
                    <a:pt x="12752" y="2179"/>
                    <a:pt x="12740" y="2179"/>
                  </a:cubicBezTo>
                  <a:cubicBezTo>
                    <a:pt x="12764" y="2156"/>
                    <a:pt x="12752" y="2168"/>
                    <a:pt x="12752" y="2156"/>
                  </a:cubicBezTo>
                  <a:cubicBezTo>
                    <a:pt x="12767" y="2137"/>
                    <a:pt x="12775" y="2131"/>
                    <a:pt x="12781" y="2131"/>
                  </a:cubicBezTo>
                  <a:cubicBezTo>
                    <a:pt x="12790" y="2131"/>
                    <a:pt x="12793" y="2144"/>
                    <a:pt x="12800" y="2144"/>
                  </a:cubicBezTo>
                  <a:cubicBezTo>
                    <a:pt x="12824" y="2108"/>
                    <a:pt x="12871" y="2084"/>
                    <a:pt x="12895" y="2048"/>
                  </a:cubicBezTo>
                  <a:lnTo>
                    <a:pt x="12919" y="2060"/>
                  </a:lnTo>
                  <a:cubicBezTo>
                    <a:pt x="12934" y="2036"/>
                    <a:pt x="12924" y="2034"/>
                    <a:pt x="12911" y="2034"/>
                  </a:cubicBezTo>
                  <a:cubicBezTo>
                    <a:pt x="12908" y="2034"/>
                    <a:pt x="12905" y="2034"/>
                    <a:pt x="12903" y="2034"/>
                  </a:cubicBezTo>
                  <a:cubicBezTo>
                    <a:pt x="12886" y="2034"/>
                    <a:pt x="12871" y="2031"/>
                    <a:pt x="12895" y="1989"/>
                  </a:cubicBezTo>
                  <a:cubicBezTo>
                    <a:pt x="12883" y="1989"/>
                    <a:pt x="12883" y="1989"/>
                    <a:pt x="12883" y="1953"/>
                  </a:cubicBezTo>
                  <a:lnTo>
                    <a:pt x="12848" y="2001"/>
                  </a:lnTo>
                  <a:cubicBezTo>
                    <a:pt x="12848" y="1989"/>
                    <a:pt x="12871" y="1953"/>
                    <a:pt x="12871" y="1953"/>
                  </a:cubicBezTo>
                  <a:cubicBezTo>
                    <a:pt x="12871" y="1941"/>
                    <a:pt x="12859" y="1941"/>
                    <a:pt x="12859" y="1941"/>
                  </a:cubicBezTo>
                  <a:cubicBezTo>
                    <a:pt x="12871" y="1929"/>
                    <a:pt x="12871" y="1918"/>
                    <a:pt x="12883" y="1918"/>
                  </a:cubicBezTo>
                  <a:cubicBezTo>
                    <a:pt x="12889" y="1906"/>
                    <a:pt x="12889" y="1900"/>
                    <a:pt x="12886" y="1900"/>
                  </a:cubicBezTo>
                  <a:lnTo>
                    <a:pt x="12886" y="1900"/>
                  </a:lnTo>
                  <a:cubicBezTo>
                    <a:pt x="12883" y="1900"/>
                    <a:pt x="12877" y="1906"/>
                    <a:pt x="12871" y="1918"/>
                  </a:cubicBezTo>
                  <a:cubicBezTo>
                    <a:pt x="12859" y="1918"/>
                    <a:pt x="12859" y="1918"/>
                    <a:pt x="12848" y="1906"/>
                  </a:cubicBezTo>
                  <a:lnTo>
                    <a:pt x="12836" y="1906"/>
                  </a:lnTo>
                  <a:cubicBezTo>
                    <a:pt x="12836" y="1918"/>
                    <a:pt x="12812" y="1953"/>
                    <a:pt x="12812" y="1977"/>
                  </a:cubicBezTo>
                  <a:cubicBezTo>
                    <a:pt x="12800" y="1929"/>
                    <a:pt x="12776" y="1929"/>
                    <a:pt x="12800" y="1882"/>
                  </a:cubicBezTo>
                  <a:cubicBezTo>
                    <a:pt x="12812" y="1858"/>
                    <a:pt x="12824" y="1846"/>
                    <a:pt x="12824" y="1846"/>
                  </a:cubicBezTo>
                  <a:cubicBezTo>
                    <a:pt x="12824" y="1843"/>
                    <a:pt x="12822" y="1841"/>
                    <a:pt x="12819" y="1841"/>
                  </a:cubicBezTo>
                  <a:cubicBezTo>
                    <a:pt x="12811" y="1841"/>
                    <a:pt x="12794" y="1852"/>
                    <a:pt x="12776" y="1870"/>
                  </a:cubicBezTo>
                  <a:cubicBezTo>
                    <a:pt x="12776" y="1858"/>
                    <a:pt x="12788" y="1846"/>
                    <a:pt x="12788" y="1834"/>
                  </a:cubicBezTo>
                  <a:cubicBezTo>
                    <a:pt x="12788" y="1834"/>
                    <a:pt x="12788" y="1822"/>
                    <a:pt x="12788" y="1822"/>
                  </a:cubicBezTo>
                  <a:cubicBezTo>
                    <a:pt x="12774" y="1836"/>
                    <a:pt x="12766" y="1839"/>
                    <a:pt x="12760" y="1839"/>
                  </a:cubicBezTo>
                  <a:cubicBezTo>
                    <a:pt x="12755" y="1839"/>
                    <a:pt x="12752" y="1837"/>
                    <a:pt x="12749" y="1837"/>
                  </a:cubicBezTo>
                  <a:cubicBezTo>
                    <a:pt x="12746" y="1837"/>
                    <a:pt x="12744" y="1839"/>
                    <a:pt x="12740" y="1846"/>
                  </a:cubicBezTo>
                  <a:cubicBezTo>
                    <a:pt x="12740" y="1846"/>
                    <a:pt x="12740" y="1858"/>
                    <a:pt x="12752" y="1858"/>
                  </a:cubicBezTo>
                  <a:cubicBezTo>
                    <a:pt x="12727" y="1875"/>
                    <a:pt x="12708" y="1892"/>
                    <a:pt x="12703" y="1892"/>
                  </a:cubicBezTo>
                  <a:cubicBezTo>
                    <a:pt x="12701" y="1892"/>
                    <a:pt x="12701" y="1889"/>
                    <a:pt x="12705" y="1882"/>
                  </a:cubicBezTo>
                  <a:cubicBezTo>
                    <a:pt x="12725" y="1861"/>
                    <a:pt x="12719" y="1832"/>
                    <a:pt x="12740" y="1832"/>
                  </a:cubicBezTo>
                  <a:cubicBezTo>
                    <a:pt x="12743" y="1832"/>
                    <a:pt x="12747" y="1833"/>
                    <a:pt x="12752" y="1834"/>
                  </a:cubicBezTo>
                  <a:cubicBezTo>
                    <a:pt x="12759" y="1814"/>
                    <a:pt x="12759" y="1807"/>
                    <a:pt x="12756" y="1807"/>
                  </a:cubicBezTo>
                  <a:lnTo>
                    <a:pt x="12756" y="1807"/>
                  </a:lnTo>
                  <a:cubicBezTo>
                    <a:pt x="12749" y="1807"/>
                    <a:pt x="12726" y="1838"/>
                    <a:pt x="12719" y="1838"/>
                  </a:cubicBezTo>
                  <a:cubicBezTo>
                    <a:pt x="12717" y="1838"/>
                    <a:pt x="12717" y="1837"/>
                    <a:pt x="12717" y="1834"/>
                  </a:cubicBezTo>
                  <a:lnTo>
                    <a:pt x="12717" y="1798"/>
                  </a:lnTo>
                  <a:cubicBezTo>
                    <a:pt x="12725" y="1790"/>
                    <a:pt x="12731" y="1787"/>
                    <a:pt x="12735" y="1787"/>
                  </a:cubicBezTo>
                  <a:cubicBezTo>
                    <a:pt x="12739" y="1787"/>
                    <a:pt x="12742" y="1790"/>
                    <a:pt x="12746" y="1790"/>
                  </a:cubicBezTo>
                  <a:cubicBezTo>
                    <a:pt x="12747" y="1790"/>
                    <a:pt x="12750" y="1789"/>
                    <a:pt x="12752" y="1787"/>
                  </a:cubicBezTo>
                  <a:lnTo>
                    <a:pt x="12740" y="1787"/>
                  </a:lnTo>
                  <a:cubicBezTo>
                    <a:pt x="12747" y="1780"/>
                    <a:pt x="12753" y="1778"/>
                    <a:pt x="12758" y="1778"/>
                  </a:cubicBezTo>
                  <a:cubicBezTo>
                    <a:pt x="12768" y="1778"/>
                    <a:pt x="12777" y="1783"/>
                    <a:pt x="12791" y="1783"/>
                  </a:cubicBezTo>
                  <a:cubicBezTo>
                    <a:pt x="12800" y="1783"/>
                    <a:pt x="12811" y="1781"/>
                    <a:pt x="12824" y="1775"/>
                  </a:cubicBezTo>
                  <a:lnTo>
                    <a:pt x="12800" y="1739"/>
                  </a:lnTo>
                  <a:cubicBezTo>
                    <a:pt x="12796" y="1740"/>
                    <a:pt x="12792" y="1740"/>
                    <a:pt x="12788" y="1740"/>
                  </a:cubicBezTo>
                  <a:cubicBezTo>
                    <a:pt x="12747" y="1740"/>
                    <a:pt x="12722" y="1694"/>
                    <a:pt x="12673" y="1694"/>
                  </a:cubicBezTo>
                  <a:cubicBezTo>
                    <a:pt x="12661" y="1694"/>
                    <a:pt x="12648" y="1697"/>
                    <a:pt x="12633" y="1703"/>
                  </a:cubicBezTo>
                  <a:cubicBezTo>
                    <a:pt x="12633" y="1715"/>
                    <a:pt x="12633" y="1715"/>
                    <a:pt x="12621" y="1727"/>
                  </a:cubicBezTo>
                  <a:lnTo>
                    <a:pt x="12621" y="1715"/>
                  </a:lnTo>
                  <a:lnTo>
                    <a:pt x="12597" y="1739"/>
                  </a:lnTo>
                  <a:cubicBezTo>
                    <a:pt x="12621" y="1703"/>
                    <a:pt x="12609" y="1691"/>
                    <a:pt x="12609" y="1656"/>
                  </a:cubicBezTo>
                  <a:lnTo>
                    <a:pt x="12609" y="1656"/>
                  </a:lnTo>
                  <a:cubicBezTo>
                    <a:pt x="12609" y="1679"/>
                    <a:pt x="12609" y="1679"/>
                    <a:pt x="12586" y="1703"/>
                  </a:cubicBezTo>
                  <a:cubicBezTo>
                    <a:pt x="12570" y="1726"/>
                    <a:pt x="12560" y="1739"/>
                    <a:pt x="12554" y="1739"/>
                  </a:cubicBezTo>
                  <a:cubicBezTo>
                    <a:pt x="12551" y="1739"/>
                    <a:pt x="12550" y="1735"/>
                    <a:pt x="12550" y="1727"/>
                  </a:cubicBezTo>
                  <a:cubicBezTo>
                    <a:pt x="12562" y="1703"/>
                    <a:pt x="12574" y="1715"/>
                    <a:pt x="12574" y="1691"/>
                  </a:cubicBezTo>
                  <a:lnTo>
                    <a:pt x="12574" y="1691"/>
                  </a:lnTo>
                  <a:cubicBezTo>
                    <a:pt x="12574" y="1703"/>
                    <a:pt x="12562" y="1715"/>
                    <a:pt x="12550" y="1715"/>
                  </a:cubicBezTo>
                  <a:cubicBezTo>
                    <a:pt x="12562" y="1691"/>
                    <a:pt x="12550" y="1679"/>
                    <a:pt x="12562" y="1656"/>
                  </a:cubicBezTo>
                  <a:cubicBezTo>
                    <a:pt x="12568" y="1656"/>
                    <a:pt x="12571" y="1658"/>
                    <a:pt x="12571" y="1661"/>
                  </a:cubicBezTo>
                  <a:lnTo>
                    <a:pt x="12571" y="1661"/>
                  </a:lnTo>
                  <a:cubicBezTo>
                    <a:pt x="12576" y="1653"/>
                    <a:pt x="12581" y="1640"/>
                    <a:pt x="12597" y="1632"/>
                  </a:cubicBezTo>
                  <a:lnTo>
                    <a:pt x="12574" y="1632"/>
                  </a:lnTo>
                  <a:cubicBezTo>
                    <a:pt x="12586" y="1608"/>
                    <a:pt x="12597" y="1608"/>
                    <a:pt x="12609" y="1584"/>
                  </a:cubicBezTo>
                  <a:cubicBezTo>
                    <a:pt x="12574" y="1584"/>
                    <a:pt x="12526" y="1632"/>
                    <a:pt x="12502" y="1632"/>
                  </a:cubicBezTo>
                  <a:cubicBezTo>
                    <a:pt x="12513" y="1621"/>
                    <a:pt x="12542" y="1582"/>
                    <a:pt x="12540" y="1582"/>
                  </a:cubicBezTo>
                  <a:lnTo>
                    <a:pt x="12540" y="1582"/>
                  </a:lnTo>
                  <a:cubicBezTo>
                    <a:pt x="12540" y="1582"/>
                    <a:pt x="12539" y="1583"/>
                    <a:pt x="12538" y="1584"/>
                  </a:cubicBezTo>
                  <a:cubicBezTo>
                    <a:pt x="12538" y="1580"/>
                    <a:pt x="12536" y="1579"/>
                    <a:pt x="12533" y="1579"/>
                  </a:cubicBezTo>
                  <a:cubicBezTo>
                    <a:pt x="12522" y="1579"/>
                    <a:pt x="12497" y="1595"/>
                    <a:pt x="12478" y="1608"/>
                  </a:cubicBezTo>
                  <a:lnTo>
                    <a:pt x="12478" y="1608"/>
                  </a:lnTo>
                  <a:cubicBezTo>
                    <a:pt x="12442" y="1560"/>
                    <a:pt x="12407" y="1524"/>
                    <a:pt x="12395" y="1453"/>
                  </a:cubicBezTo>
                  <a:lnTo>
                    <a:pt x="12347" y="1489"/>
                  </a:lnTo>
                  <a:lnTo>
                    <a:pt x="12359" y="1453"/>
                  </a:lnTo>
                  <a:cubicBezTo>
                    <a:pt x="12336" y="1382"/>
                    <a:pt x="12276" y="1394"/>
                    <a:pt x="12228" y="1382"/>
                  </a:cubicBezTo>
                  <a:cubicBezTo>
                    <a:pt x="12205" y="1370"/>
                    <a:pt x="12240" y="1334"/>
                    <a:pt x="12240" y="1322"/>
                  </a:cubicBezTo>
                  <a:cubicBezTo>
                    <a:pt x="12235" y="1314"/>
                    <a:pt x="12228" y="1311"/>
                    <a:pt x="12220" y="1311"/>
                  </a:cubicBezTo>
                  <a:cubicBezTo>
                    <a:pt x="12198" y="1311"/>
                    <a:pt x="12169" y="1336"/>
                    <a:pt x="12143" y="1336"/>
                  </a:cubicBezTo>
                  <a:cubicBezTo>
                    <a:pt x="12140" y="1336"/>
                    <a:pt x="12136" y="1335"/>
                    <a:pt x="12133" y="1334"/>
                  </a:cubicBezTo>
                  <a:cubicBezTo>
                    <a:pt x="12145" y="1322"/>
                    <a:pt x="12181" y="1286"/>
                    <a:pt x="12181" y="1275"/>
                  </a:cubicBezTo>
                  <a:lnTo>
                    <a:pt x="12181" y="1275"/>
                  </a:lnTo>
                  <a:cubicBezTo>
                    <a:pt x="12161" y="1284"/>
                    <a:pt x="12150" y="1302"/>
                    <a:pt x="12146" y="1302"/>
                  </a:cubicBezTo>
                  <a:cubicBezTo>
                    <a:pt x="12145" y="1302"/>
                    <a:pt x="12145" y="1301"/>
                    <a:pt x="12145" y="1298"/>
                  </a:cubicBezTo>
                  <a:lnTo>
                    <a:pt x="12157" y="1286"/>
                  </a:lnTo>
                  <a:cubicBezTo>
                    <a:pt x="12169" y="1251"/>
                    <a:pt x="12145" y="1275"/>
                    <a:pt x="12133" y="1251"/>
                  </a:cubicBezTo>
                  <a:cubicBezTo>
                    <a:pt x="12128" y="1248"/>
                    <a:pt x="12121" y="1246"/>
                    <a:pt x="12112" y="1246"/>
                  </a:cubicBezTo>
                  <a:cubicBezTo>
                    <a:pt x="12086" y="1246"/>
                    <a:pt x="12048" y="1262"/>
                    <a:pt x="12002" y="1298"/>
                  </a:cubicBezTo>
                  <a:cubicBezTo>
                    <a:pt x="11978" y="1275"/>
                    <a:pt x="12038" y="1239"/>
                    <a:pt x="12038" y="1227"/>
                  </a:cubicBezTo>
                  <a:cubicBezTo>
                    <a:pt x="12042" y="1238"/>
                    <a:pt x="12045" y="1242"/>
                    <a:pt x="12049" y="1242"/>
                  </a:cubicBezTo>
                  <a:cubicBezTo>
                    <a:pt x="12057" y="1242"/>
                    <a:pt x="12065" y="1223"/>
                    <a:pt x="12074" y="1215"/>
                  </a:cubicBezTo>
                  <a:lnTo>
                    <a:pt x="12074" y="1215"/>
                  </a:lnTo>
                  <a:cubicBezTo>
                    <a:pt x="12070" y="1219"/>
                    <a:pt x="12064" y="1222"/>
                    <a:pt x="12060" y="1222"/>
                  </a:cubicBezTo>
                  <a:cubicBezTo>
                    <a:pt x="12051" y="1222"/>
                    <a:pt x="12046" y="1211"/>
                    <a:pt x="12062" y="1179"/>
                  </a:cubicBezTo>
                  <a:cubicBezTo>
                    <a:pt x="12056" y="1179"/>
                    <a:pt x="12050" y="1176"/>
                    <a:pt x="12042" y="1176"/>
                  </a:cubicBezTo>
                  <a:cubicBezTo>
                    <a:pt x="12035" y="1176"/>
                    <a:pt x="12026" y="1179"/>
                    <a:pt x="12014" y="1191"/>
                  </a:cubicBezTo>
                  <a:lnTo>
                    <a:pt x="12014" y="1191"/>
                  </a:lnTo>
                  <a:cubicBezTo>
                    <a:pt x="12016" y="1189"/>
                    <a:pt x="12018" y="1188"/>
                    <a:pt x="12020" y="1188"/>
                  </a:cubicBezTo>
                  <a:lnTo>
                    <a:pt x="12020" y="1188"/>
                  </a:lnTo>
                  <a:cubicBezTo>
                    <a:pt x="12025" y="1188"/>
                    <a:pt x="12021" y="1205"/>
                    <a:pt x="12002" y="1215"/>
                  </a:cubicBezTo>
                  <a:cubicBezTo>
                    <a:pt x="12002" y="1203"/>
                    <a:pt x="11966" y="1191"/>
                    <a:pt x="12002" y="1156"/>
                  </a:cubicBezTo>
                  <a:cubicBezTo>
                    <a:pt x="11931" y="1120"/>
                    <a:pt x="11871" y="1072"/>
                    <a:pt x="11812" y="1036"/>
                  </a:cubicBezTo>
                  <a:cubicBezTo>
                    <a:pt x="11788" y="1048"/>
                    <a:pt x="11812" y="1048"/>
                    <a:pt x="11800" y="1060"/>
                  </a:cubicBezTo>
                  <a:cubicBezTo>
                    <a:pt x="11792" y="1065"/>
                    <a:pt x="11788" y="1067"/>
                    <a:pt x="11785" y="1067"/>
                  </a:cubicBezTo>
                  <a:cubicBezTo>
                    <a:pt x="11778" y="1067"/>
                    <a:pt x="11785" y="1053"/>
                    <a:pt x="11778" y="1053"/>
                  </a:cubicBezTo>
                  <a:cubicBezTo>
                    <a:pt x="11776" y="1053"/>
                    <a:pt x="11772" y="1055"/>
                    <a:pt x="11764" y="1060"/>
                  </a:cubicBezTo>
                  <a:lnTo>
                    <a:pt x="11788" y="1036"/>
                  </a:lnTo>
                  <a:cubicBezTo>
                    <a:pt x="11785" y="1031"/>
                    <a:pt x="11780" y="1028"/>
                    <a:pt x="11774" y="1028"/>
                  </a:cubicBezTo>
                  <a:cubicBezTo>
                    <a:pt x="11754" y="1028"/>
                    <a:pt x="11720" y="1051"/>
                    <a:pt x="11693" y="1060"/>
                  </a:cubicBezTo>
                  <a:cubicBezTo>
                    <a:pt x="11716" y="1036"/>
                    <a:pt x="11693" y="1036"/>
                    <a:pt x="11716" y="1025"/>
                  </a:cubicBezTo>
                  <a:cubicBezTo>
                    <a:pt x="11705" y="1025"/>
                    <a:pt x="11765" y="903"/>
                    <a:pt x="11756" y="903"/>
                  </a:cubicBezTo>
                  <a:lnTo>
                    <a:pt x="11756" y="903"/>
                  </a:lnTo>
                  <a:cubicBezTo>
                    <a:pt x="11755" y="903"/>
                    <a:pt x="11754" y="904"/>
                    <a:pt x="11752" y="905"/>
                  </a:cubicBezTo>
                  <a:lnTo>
                    <a:pt x="11681" y="1036"/>
                  </a:lnTo>
                  <a:cubicBezTo>
                    <a:pt x="11681" y="1042"/>
                    <a:pt x="11678" y="1042"/>
                    <a:pt x="11675" y="1042"/>
                  </a:cubicBezTo>
                  <a:cubicBezTo>
                    <a:pt x="11672" y="1042"/>
                    <a:pt x="11669" y="1042"/>
                    <a:pt x="11669" y="1048"/>
                  </a:cubicBezTo>
                  <a:cubicBezTo>
                    <a:pt x="11669" y="1013"/>
                    <a:pt x="11681" y="977"/>
                    <a:pt x="11681" y="977"/>
                  </a:cubicBezTo>
                  <a:cubicBezTo>
                    <a:pt x="11687" y="959"/>
                    <a:pt x="11693" y="953"/>
                    <a:pt x="11697" y="953"/>
                  </a:cubicBezTo>
                  <a:cubicBezTo>
                    <a:pt x="11702" y="953"/>
                    <a:pt x="11705" y="959"/>
                    <a:pt x="11705" y="965"/>
                  </a:cubicBezTo>
                  <a:cubicBezTo>
                    <a:pt x="11740" y="917"/>
                    <a:pt x="11705" y="917"/>
                    <a:pt x="11740" y="870"/>
                  </a:cubicBezTo>
                  <a:lnTo>
                    <a:pt x="11740" y="870"/>
                  </a:lnTo>
                  <a:cubicBezTo>
                    <a:pt x="11728" y="870"/>
                    <a:pt x="11728" y="905"/>
                    <a:pt x="11705" y="917"/>
                  </a:cubicBezTo>
                  <a:cubicBezTo>
                    <a:pt x="11688" y="926"/>
                    <a:pt x="11672" y="945"/>
                    <a:pt x="11663" y="945"/>
                  </a:cubicBezTo>
                  <a:cubicBezTo>
                    <a:pt x="11659" y="945"/>
                    <a:pt x="11657" y="941"/>
                    <a:pt x="11657" y="929"/>
                  </a:cubicBezTo>
                  <a:lnTo>
                    <a:pt x="11609" y="965"/>
                  </a:lnTo>
                  <a:cubicBezTo>
                    <a:pt x="11621" y="947"/>
                    <a:pt x="11618" y="944"/>
                    <a:pt x="11612" y="944"/>
                  </a:cubicBezTo>
                  <a:cubicBezTo>
                    <a:pt x="11609" y="944"/>
                    <a:pt x="11606" y="945"/>
                    <a:pt x="11603" y="945"/>
                  </a:cubicBezTo>
                  <a:cubicBezTo>
                    <a:pt x="11600" y="945"/>
                    <a:pt x="11597" y="944"/>
                    <a:pt x="11597" y="941"/>
                  </a:cubicBezTo>
                  <a:lnTo>
                    <a:pt x="11621" y="917"/>
                  </a:lnTo>
                  <a:cubicBezTo>
                    <a:pt x="11609" y="917"/>
                    <a:pt x="11609" y="905"/>
                    <a:pt x="11609" y="882"/>
                  </a:cubicBezTo>
                  <a:cubicBezTo>
                    <a:pt x="11616" y="871"/>
                    <a:pt x="11620" y="868"/>
                    <a:pt x="11623" y="868"/>
                  </a:cubicBezTo>
                  <a:cubicBezTo>
                    <a:pt x="11626" y="868"/>
                    <a:pt x="11626" y="877"/>
                    <a:pt x="11628" y="877"/>
                  </a:cubicBezTo>
                  <a:cubicBezTo>
                    <a:pt x="11629" y="877"/>
                    <a:pt x="11630" y="875"/>
                    <a:pt x="11633" y="870"/>
                  </a:cubicBezTo>
                  <a:lnTo>
                    <a:pt x="11633" y="846"/>
                  </a:lnTo>
                  <a:cubicBezTo>
                    <a:pt x="11621" y="870"/>
                    <a:pt x="11597" y="882"/>
                    <a:pt x="11597" y="905"/>
                  </a:cubicBezTo>
                  <a:cubicBezTo>
                    <a:pt x="11570" y="933"/>
                    <a:pt x="11549" y="961"/>
                    <a:pt x="11530" y="961"/>
                  </a:cubicBezTo>
                  <a:cubicBezTo>
                    <a:pt x="11525" y="961"/>
                    <a:pt x="11519" y="958"/>
                    <a:pt x="11514" y="953"/>
                  </a:cubicBezTo>
                  <a:cubicBezTo>
                    <a:pt x="11526" y="905"/>
                    <a:pt x="11550" y="929"/>
                    <a:pt x="11562" y="882"/>
                  </a:cubicBezTo>
                  <a:cubicBezTo>
                    <a:pt x="11560" y="877"/>
                    <a:pt x="11557" y="875"/>
                    <a:pt x="11554" y="875"/>
                  </a:cubicBezTo>
                  <a:cubicBezTo>
                    <a:pt x="11530" y="875"/>
                    <a:pt x="11472" y="954"/>
                    <a:pt x="11457" y="954"/>
                  </a:cubicBezTo>
                  <a:cubicBezTo>
                    <a:pt x="11456" y="954"/>
                    <a:pt x="11455" y="954"/>
                    <a:pt x="11454" y="953"/>
                  </a:cubicBezTo>
                  <a:cubicBezTo>
                    <a:pt x="11451" y="943"/>
                    <a:pt x="11447" y="940"/>
                    <a:pt x="11442" y="940"/>
                  </a:cubicBezTo>
                  <a:cubicBezTo>
                    <a:pt x="11431" y="940"/>
                    <a:pt x="11417" y="955"/>
                    <a:pt x="11403" y="955"/>
                  </a:cubicBezTo>
                  <a:cubicBezTo>
                    <a:pt x="11400" y="955"/>
                    <a:pt x="11398" y="954"/>
                    <a:pt x="11395" y="953"/>
                  </a:cubicBezTo>
                  <a:cubicBezTo>
                    <a:pt x="11419" y="929"/>
                    <a:pt x="11395" y="917"/>
                    <a:pt x="11407" y="882"/>
                  </a:cubicBezTo>
                  <a:lnTo>
                    <a:pt x="11431" y="858"/>
                  </a:lnTo>
                  <a:lnTo>
                    <a:pt x="11431" y="858"/>
                  </a:lnTo>
                  <a:cubicBezTo>
                    <a:pt x="11428" y="860"/>
                    <a:pt x="11427" y="861"/>
                    <a:pt x="11425" y="861"/>
                  </a:cubicBezTo>
                  <a:cubicBezTo>
                    <a:pt x="11422" y="861"/>
                    <a:pt x="11422" y="857"/>
                    <a:pt x="11425" y="851"/>
                  </a:cubicBezTo>
                  <a:lnTo>
                    <a:pt x="11425" y="851"/>
                  </a:lnTo>
                  <a:cubicBezTo>
                    <a:pt x="11418" y="854"/>
                    <a:pt x="11412" y="855"/>
                    <a:pt x="11405" y="855"/>
                  </a:cubicBezTo>
                  <a:cubicBezTo>
                    <a:pt x="11399" y="855"/>
                    <a:pt x="11392" y="854"/>
                    <a:pt x="11384" y="854"/>
                  </a:cubicBezTo>
                  <a:cubicBezTo>
                    <a:pt x="11376" y="854"/>
                    <a:pt x="11368" y="855"/>
                    <a:pt x="11359" y="858"/>
                  </a:cubicBezTo>
                  <a:lnTo>
                    <a:pt x="11347" y="894"/>
                  </a:lnTo>
                  <a:cubicBezTo>
                    <a:pt x="11339" y="894"/>
                    <a:pt x="11321" y="899"/>
                    <a:pt x="11309" y="899"/>
                  </a:cubicBezTo>
                  <a:cubicBezTo>
                    <a:pt x="11304" y="899"/>
                    <a:pt x="11300" y="898"/>
                    <a:pt x="11300" y="894"/>
                  </a:cubicBezTo>
                  <a:cubicBezTo>
                    <a:pt x="11276" y="894"/>
                    <a:pt x="11264" y="917"/>
                    <a:pt x="11228" y="953"/>
                  </a:cubicBezTo>
                  <a:cubicBezTo>
                    <a:pt x="11228" y="917"/>
                    <a:pt x="11252" y="882"/>
                    <a:pt x="11276" y="846"/>
                  </a:cubicBezTo>
                  <a:cubicBezTo>
                    <a:pt x="11276" y="870"/>
                    <a:pt x="11288" y="858"/>
                    <a:pt x="11288" y="882"/>
                  </a:cubicBezTo>
                  <a:cubicBezTo>
                    <a:pt x="11317" y="862"/>
                    <a:pt x="11361" y="828"/>
                    <a:pt x="11383" y="828"/>
                  </a:cubicBezTo>
                  <a:cubicBezTo>
                    <a:pt x="11389" y="828"/>
                    <a:pt x="11393" y="829"/>
                    <a:pt x="11395" y="834"/>
                  </a:cubicBezTo>
                  <a:cubicBezTo>
                    <a:pt x="11417" y="808"/>
                    <a:pt x="11421" y="801"/>
                    <a:pt x="11418" y="801"/>
                  </a:cubicBezTo>
                  <a:lnTo>
                    <a:pt x="11418" y="801"/>
                  </a:lnTo>
                  <a:cubicBezTo>
                    <a:pt x="11414" y="801"/>
                    <a:pt x="11401" y="809"/>
                    <a:pt x="11392" y="809"/>
                  </a:cubicBezTo>
                  <a:cubicBezTo>
                    <a:pt x="11387" y="809"/>
                    <a:pt x="11383" y="806"/>
                    <a:pt x="11383" y="798"/>
                  </a:cubicBezTo>
                  <a:cubicBezTo>
                    <a:pt x="11387" y="795"/>
                    <a:pt x="11392" y="792"/>
                    <a:pt x="11398" y="789"/>
                  </a:cubicBezTo>
                  <a:lnTo>
                    <a:pt x="11398" y="789"/>
                  </a:lnTo>
                  <a:cubicBezTo>
                    <a:pt x="11398" y="790"/>
                    <a:pt x="11399" y="791"/>
                    <a:pt x="11401" y="791"/>
                  </a:cubicBezTo>
                  <a:cubicBezTo>
                    <a:pt x="11405" y="791"/>
                    <a:pt x="11410" y="786"/>
                    <a:pt x="11416" y="779"/>
                  </a:cubicBezTo>
                  <a:lnTo>
                    <a:pt x="11416" y="779"/>
                  </a:lnTo>
                  <a:cubicBezTo>
                    <a:pt x="11409" y="783"/>
                    <a:pt x="11403" y="786"/>
                    <a:pt x="11398" y="789"/>
                  </a:cubicBezTo>
                  <a:lnTo>
                    <a:pt x="11398" y="789"/>
                  </a:lnTo>
                  <a:cubicBezTo>
                    <a:pt x="11396" y="787"/>
                    <a:pt x="11395" y="782"/>
                    <a:pt x="11395" y="775"/>
                  </a:cubicBezTo>
                  <a:cubicBezTo>
                    <a:pt x="11393" y="775"/>
                    <a:pt x="11392" y="776"/>
                    <a:pt x="11390" y="776"/>
                  </a:cubicBezTo>
                  <a:cubicBezTo>
                    <a:pt x="11375" y="776"/>
                    <a:pt x="11394" y="715"/>
                    <a:pt x="11383" y="715"/>
                  </a:cubicBezTo>
                  <a:lnTo>
                    <a:pt x="11383" y="715"/>
                  </a:lnTo>
                  <a:cubicBezTo>
                    <a:pt x="11363" y="735"/>
                    <a:pt x="11335" y="780"/>
                    <a:pt x="11319" y="780"/>
                  </a:cubicBezTo>
                  <a:cubicBezTo>
                    <a:pt x="11316" y="780"/>
                    <a:pt x="11314" y="778"/>
                    <a:pt x="11312" y="775"/>
                  </a:cubicBezTo>
                  <a:lnTo>
                    <a:pt x="11347" y="739"/>
                  </a:lnTo>
                  <a:cubicBezTo>
                    <a:pt x="11344" y="735"/>
                    <a:pt x="11340" y="734"/>
                    <a:pt x="11337" y="734"/>
                  </a:cubicBezTo>
                  <a:cubicBezTo>
                    <a:pt x="11318" y="734"/>
                    <a:pt x="11300" y="776"/>
                    <a:pt x="11281" y="776"/>
                  </a:cubicBezTo>
                  <a:cubicBezTo>
                    <a:pt x="11280" y="776"/>
                    <a:pt x="11278" y="775"/>
                    <a:pt x="11276" y="775"/>
                  </a:cubicBezTo>
                  <a:cubicBezTo>
                    <a:pt x="11276" y="786"/>
                    <a:pt x="11240" y="822"/>
                    <a:pt x="11264" y="822"/>
                  </a:cubicBezTo>
                  <a:cubicBezTo>
                    <a:pt x="11252" y="834"/>
                    <a:pt x="11240" y="840"/>
                    <a:pt x="11231" y="840"/>
                  </a:cubicBezTo>
                  <a:cubicBezTo>
                    <a:pt x="11222" y="840"/>
                    <a:pt x="11216" y="834"/>
                    <a:pt x="11216" y="822"/>
                  </a:cubicBezTo>
                  <a:cubicBezTo>
                    <a:pt x="11204" y="822"/>
                    <a:pt x="11204" y="834"/>
                    <a:pt x="11193" y="846"/>
                  </a:cubicBezTo>
                  <a:cubicBezTo>
                    <a:pt x="11193" y="862"/>
                    <a:pt x="11198" y="866"/>
                    <a:pt x="11204" y="866"/>
                  </a:cubicBezTo>
                  <a:cubicBezTo>
                    <a:pt x="11210" y="866"/>
                    <a:pt x="11217" y="862"/>
                    <a:pt x="11221" y="862"/>
                  </a:cubicBezTo>
                  <a:cubicBezTo>
                    <a:pt x="11224" y="862"/>
                    <a:pt x="11224" y="866"/>
                    <a:pt x="11216" y="882"/>
                  </a:cubicBezTo>
                  <a:lnTo>
                    <a:pt x="11252" y="846"/>
                  </a:lnTo>
                  <a:lnTo>
                    <a:pt x="11252" y="846"/>
                  </a:lnTo>
                  <a:cubicBezTo>
                    <a:pt x="11264" y="870"/>
                    <a:pt x="11240" y="905"/>
                    <a:pt x="11228" y="917"/>
                  </a:cubicBezTo>
                  <a:cubicBezTo>
                    <a:pt x="11218" y="938"/>
                    <a:pt x="11213" y="945"/>
                    <a:pt x="11212" y="945"/>
                  </a:cubicBezTo>
                  <a:cubicBezTo>
                    <a:pt x="11209" y="945"/>
                    <a:pt x="11213" y="927"/>
                    <a:pt x="11207" y="927"/>
                  </a:cubicBezTo>
                  <a:cubicBezTo>
                    <a:pt x="11205" y="927"/>
                    <a:pt x="11200" y="931"/>
                    <a:pt x="11193" y="941"/>
                  </a:cubicBezTo>
                  <a:lnTo>
                    <a:pt x="11204" y="941"/>
                  </a:lnTo>
                  <a:cubicBezTo>
                    <a:pt x="11191" y="968"/>
                    <a:pt x="11178" y="976"/>
                    <a:pt x="11169" y="976"/>
                  </a:cubicBezTo>
                  <a:cubicBezTo>
                    <a:pt x="11162" y="976"/>
                    <a:pt x="11157" y="970"/>
                    <a:pt x="11157" y="965"/>
                  </a:cubicBezTo>
                  <a:cubicBezTo>
                    <a:pt x="11157" y="941"/>
                    <a:pt x="11145" y="917"/>
                    <a:pt x="11157" y="894"/>
                  </a:cubicBezTo>
                  <a:lnTo>
                    <a:pt x="11193" y="882"/>
                  </a:lnTo>
                  <a:cubicBezTo>
                    <a:pt x="11193" y="875"/>
                    <a:pt x="11190" y="873"/>
                    <a:pt x="11186" y="873"/>
                  </a:cubicBezTo>
                  <a:cubicBezTo>
                    <a:pt x="11178" y="873"/>
                    <a:pt x="11162" y="884"/>
                    <a:pt x="11152" y="884"/>
                  </a:cubicBezTo>
                  <a:cubicBezTo>
                    <a:pt x="11149" y="884"/>
                    <a:pt x="11147" y="883"/>
                    <a:pt x="11145" y="882"/>
                  </a:cubicBezTo>
                  <a:cubicBezTo>
                    <a:pt x="11145" y="882"/>
                    <a:pt x="11145" y="870"/>
                    <a:pt x="11145" y="858"/>
                  </a:cubicBezTo>
                  <a:cubicBezTo>
                    <a:pt x="11145" y="858"/>
                    <a:pt x="11134" y="863"/>
                    <a:pt x="11124" y="863"/>
                  </a:cubicBezTo>
                  <a:cubicBezTo>
                    <a:pt x="11118" y="863"/>
                    <a:pt x="11113" y="862"/>
                    <a:pt x="11109" y="858"/>
                  </a:cubicBezTo>
                  <a:lnTo>
                    <a:pt x="11097" y="882"/>
                  </a:lnTo>
                  <a:lnTo>
                    <a:pt x="11109" y="870"/>
                  </a:lnTo>
                  <a:lnTo>
                    <a:pt x="11109" y="870"/>
                  </a:lnTo>
                  <a:cubicBezTo>
                    <a:pt x="11121" y="870"/>
                    <a:pt x="11121" y="894"/>
                    <a:pt x="11097" y="917"/>
                  </a:cubicBezTo>
                  <a:cubicBezTo>
                    <a:pt x="11095" y="918"/>
                    <a:pt x="11093" y="919"/>
                    <a:pt x="11092" y="919"/>
                  </a:cubicBezTo>
                  <a:cubicBezTo>
                    <a:pt x="11078" y="919"/>
                    <a:pt x="11098" y="867"/>
                    <a:pt x="11109" y="834"/>
                  </a:cubicBezTo>
                  <a:cubicBezTo>
                    <a:pt x="11116" y="824"/>
                    <a:pt x="11120" y="821"/>
                    <a:pt x="11122" y="821"/>
                  </a:cubicBezTo>
                  <a:cubicBezTo>
                    <a:pt x="11128" y="821"/>
                    <a:pt x="11128" y="836"/>
                    <a:pt x="11138" y="836"/>
                  </a:cubicBezTo>
                  <a:cubicBezTo>
                    <a:pt x="11140" y="836"/>
                    <a:pt x="11142" y="835"/>
                    <a:pt x="11145" y="834"/>
                  </a:cubicBezTo>
                  <a:cubicBezTo>
                    <a:pt x="11157" y="786"/>
                    <a:pt x="11121" y="822"/>
                    <a:pt x="11121" y="786"/>
                  </a:cubicBezTo>
                  <a:cubicBezTo>
                    <a:pt x="11133" y="771"/>
                    <a:pt x="11140" y="767"/>
                    <a:pt x="11144" y="767"/>
                  </a:cubicBezTo>
                  <a:cubicBezTo>
                    <a:pt x="11148" y="767"/>
                    <a:pt x="11151" y="771"/>
                    <a:pt x="11154" y="771"/>
                  </a:cubicBezTo>
                  <a:cubicBezTo>
                    <a:pt x="11157" y="771"/>
                    <a:pt x="11161" y="767"/>
                    <a:pt x="11169" y="751"/>
                  </a:cubicBezTo>
                  <a:cubicBezTo>
                    <a:pt x="11167" y="749"/>
                    <a:pt x="11165" y="748"/>
                    <a:pt x="11163" y="748"/>
                  </a:cubicBezTo>
                  <a:cubicBezTo>
                    <a:pt x="11156" y="748"/>
                    <a:pt x="11149" y="759"/>
                    <a:pt x="11142" y="759"/>
                  </a:cubicBezTo>
                  <a:cubicBezTo>
                    <a:pt x="11139" y="759"/>
                    <a:pt x="11136" y="757"/>
                    <a:pt x="11133" y="751"/>
                  </a:cubicBezTo>
                  <a:cubicBezTo>
                    <a:pt x="11145" y="727"/>
                    <a:pt x="11157" y="727"/>
                    <a:pt x="11181" y="703"/>
                  </a:cubicBezTo>
                  <a:lnTo>
                    <a:pt x="11169" y="681"/>
                  </a:lnTo>
                  <a:lnTo>
                    <a:pt x="11169" y="681"/>
                  </a:lnTo>
                  <a:cubicBezTo>
                    <a:pt x="11166" y="685"/>
                    <a:pt x="11161" y="689"/>
                    <a:pt x="11157" y="691"/>
                  </a:cubicBezTo>
                  <a:lnTo>
                    <a:pt x="11145" y="667"/>
                  </a:lnTo>
                  <a:cubicBezTo>
                    <a:pt x="11157" y="644"/>
                    <a:pt x="11193" y="632"/>
                    <a:pt x="11193" y="596"/>
                  </a:cubicBezTo>
                  <a:lnTo>
                    <a:pt x="11193" y="596"/>
                  </a:lnTo>
                  <a:lnTo>
                    <a:pt x="11169" y="608"/>
                  </a:lnTo>
                  <a:cubicBezTo>
                    <a:pt x="11157" y="620"/>
                    <a:pt x="11169" y="632"/>
                    <a:pt x="11145" y="655"/>
                  </a:cubicBezTo>
                  <a:cubicBezTo>
                    <a:pt x="11145" y="652"/>
                    <a:pt x="11144" y="651"/>
                    <a:pt x="11143" y="651"/>
                  </a:cubicBezTo>
                  <a:cubicBezTo>
                    <a:pt x="11135" y="651"/>
                    <a:pt x="11106" y="705"/>
                    <a:pt x="11085" y="715"/>
                  </a:cubicBezTo>
                  <a:cubicBezTo>
                    <a:pt x="11073" y="715"/>
                    <a:pt x="11073" y="703"/>
                    <a:pt x="11073" y="691"/>
                  </a:cubicBezTo>
                  <a:cubicBezTo>
                    <a:pt x="11038" y="727"/>
                    <a:pt x="11014" y="703"/>
                    <a:pt x="10966" y="739"/>
                  </a:cubicBezTo>
                  <a:cubicBezTo>
                    <a:pt x="10990" y="715"/>
                    <a:pt x="10990" y="691"/>
                    <a:pt x="11002" y="655"/>
                  </a:cubicBezTo>
                  <a:cubicBezTo>
                    <a:pt x="11003" y="657"/>
                    <a:pt x="11005" y="657"/>
                    <a:pt x="11006" y="657"/>
                  </a:cubicBezTo>
                  <a:cubicBezTo>
                    <a:pt x="11019" y="657"/>
                    <a:pt x="11039" y="616"/>
                    <a:pt x="11050" y="584"/>
                  </a:cubicBezTo>
                  <a:lnTo>
                    <a:pt x="11050" y="584"/>
                  </a:lnTo>
                  <a:cubicBezTo>
                    <a:pt x="11038" y="584"/>
                    <a:pt x="11014" y="632"/>
                    <a:pt x="11014" y="644"/>
                  </a:cubicBezTo>
                  <a:cubicBezTo>
                    <a:pt x="11012" y="639"/>
                    <a:pt x="11009" y="638"/>
                    <a:pt x="11007" y="638"/>
                  </a:cubicBezTo>
                  <a:cubicBezTo>
                    <a:pt x="10999" y="638"/>
                    <a:pt x="10990" y="651"/>
                    <a:pt x="10984" y="651"/>
                  </a:cubicBezTo>
                  <a:cubicBezTo>
                    <a:pt x="10980" y="651"/>
                    <a:pt x="10978" y="646"/>
                    <a:pt x="10978" y="632"/>
                  </a:cubicBezTo>
                  <a:cubicBezTo>
                    <a:pt x="10978" y="620"/>
                    <a:pt x="11014" y="596"/>
                    <a:pt x="11014" y="572"/>
                  </a:cubicBezTo>
                  <a:cubicBezTo>
                    <a:pt x="11013" y="571"/>
                    <a:pt x="11012" y="571"/>
                    <a:pt x="11011" y="571"/>
                  </a:cubicBezTo>
                  <a:cubicBezTo>
                    <a:pt x="11002" y="571"/>
                    <a:pt x="10992" y="613"/>
                    <a:pt x="10976" y="613"/>
                  </a:cubicBezTo>
                  <a:cubicBezTo>
                    <a:pt x="10973" y="613"/>
                    <a:pt x="10970" y="611"/>
                    <a:pt x="10966" y="608"/>
                  </a:cubicBezTo>
                  <a:cubicBezTo>
                    <a:pt x="10978" y="608"/>
                    <a:pt x="10978" y="596"/>
                    <a:pt x="10978" y="596"/>
                  </a:cubicBezTo>
                  <a:cubicBezTo>
                    <a:pt x="10978" y="589"/>
                    <a:pt x="10976" y="586"/>
                    <a:pt x="10973" y="586"/>
                  </a:cubicBezTo>
                  <a:cubicBezTo>
                    <a:pt x="10965" y="586"/>
                    <a:pt x="10951" y="603"/>
                    <a:pt x="10943" y="620"/>
                  </a:cubicBezTo>
                  <a:cubicBezTo>
                    <a:pt x="10966" y="548"/>
                    <a:pt x="10907" y="608"/>
                    <a:pt x="10943" y="548"/>
                  </a:cubicBezTo>
                  <a:cubicBezTo>
                    <a:pt x="10907" y="548"/>
                    <a:pt x="10931" y="584"/>
                    <a:pt x="10919" y="608"/>
                  </a:cubicBezTo>
                  <a:cubicBezTo>
                    <a:pt x="10914" y="610"/>
                    <a:pt x="10910" y="611"/>
                    <a:pt x="10906" y="611"/>
                  </a:cubicBezTo>
                  <a:cubicBezTo>
                    <a:pt x="10891" y="611"/>
                    <a:pt x="10883" y="594"/>
                    <a:pt x="10883" y="584"/>
                  </a:cubicBezTo>
                  <a:cubicBezTo>
                    <a:pt x="10891" y="584"/>
                    <a:pt x="10899" y="579"/>
                    <a:pt x="10903" y="579"/>
                  </a:cubicBezTo>
                  <a:cubicBezTo>
                    <a:pt x="10905" y="579"/>
                    <a:pt x="10907" y="580"/>
                    <a:pt x="10907" y="584"/>
                  </a:cubicBezTo>
                  <a:lnTo>
                    <a:pt x="10919" y="536"/>
                  </a:lnTo>
                  <a:cubicBezTo>
                    <a:pt x="10917" y="529"/>
                    <a:pt x="10914" y="526"/>
                    <a:pt x="10911" y="526"/>
                  </a:cubicBezTo>
                  <a:cubicBezTo>
                    <a:pt x="10896" y="526"/>
                    <a:pt x="10870" y="583"/>
                    <a:pt x="10855" y="583"/>
                  </a:cubicBezTo>
                  <a:cubicBezTo>
                    <a:pt x="10852" y="583"/>
                    <a:pt x="10849" y="580"/>
                    <a:pt x="10847" y="572"/>
                  </a:cubicBezTo>
                  <a:cubicBezTo>
                    <a:pt x="10871" y="560"/>
                    <a:pt x="10859" y="536"/>
                    <a:pt x="10883" y="513"/>
                  </a:cubicBezTo>
                  <a:lnTo>
                    <a:pt x="10883" y="513"/>
                  </a:lnTo>
                  <a:cubicBezTo>
                    <a:pt x="10880" y="516"/>
                    <a:pt x="10877" y="516"/>
                    <a:pt x="10874" y="516"/>
                  </a:cubicBezTo>
                  <a:cubicBezTo>
                    <a:pt x="10871" y="516"/>
                    <a:pt x="10869" y="516"/>
                    <a:pt x="10867" y="516"/>
                  </a:cubicBezTo>
                  <a:cubicBezTo>
                    <a:pt x="10862" y="516"/>
                    <a:pt x="10859" y="519"/>
                    <a:pt x="10859" y="536"/>
                  </a:cubicBezTo>
                  <a:cubicBezTo>
                    <a:pt x="10847" y="536"/>
                    <a:pt x="10847" y="524"/>
                    <a:pt x="10847" y="513"/>
                  </a:cubicBezTo>
                  <a:cubicBezTo>
                    <a:pt x="10823" y="524"/>
                    <a:pt x="10812" y="524"/>
                    <a:pt x="10788" y="548"/>
                  </a:cubicBezTo>
                  <a:cubicBezTo>
                    <a:pt x="10776" y="536"/>
                    <a:pt x="10776" y="501"/>
                    <a:pt x="10776" y="489"/>
                  </a:cubicBezTo>
                  <a:cubicBezTo>
                    <a:pt x="10773" y="490"/>
                    <a:pt x="10770" y="490"/>
                    <a:pt x="10768" y="490"/>
                  </a:cubicBezTo>
                  <a:cubicBezTo>
                    <a:pt x="10743" y="490"/>
                    <a:pt x="10729" y="448"/>
                    <a:pt x="10699" y="448"/>
                  </a:cubicBezTo>
                  <a:cubicBezTo>
                    <a:pt x="10694" y="448"/>
                    <a:pt x="10687" y="450"/>
                    <a:pt x="10681" y="453"/>
                  </a:cubicBezTo>
                  <a:cubicBezTo>
                    <a:pt x="10678" y="450"/>
                    <a:pt x="10675" y="449"/>
                    <a:pt x="10673" y="449"/>
                  </a:cubicBezTo>
                  <a:cubicBezTo>
                    <a:pt x="10660" y="449"/>
                    <a:pt x="10665" y="502"/>
                    <a:pt x="10649" y="502"/>
                  </a:cubicBezTo>
                  <a:cubicBezTo>
                    <a:pt x="10648" y="502"/>
                    <a:pt x="10646" y="501"/>
                    <a:pt x="10645" y="501"/>
                  </a:cubicBezTo>
                  <a:cubicBezTo>
                    <a:pt x="10669" y="453"/>
                    <a:pt x="10645" y="453"/>
                    <a:pt x="10645" y="429"/>
                  </a:cubicBezTo>
                  <a:cubicBezTo>
                    <a:pt x="10636" y="412"/>
                    <a:pt x="10625" y="409"/>
                    <a:pt x="10613" y="409"/>
                  </a:cubicBezTo>
                  <a:cubicBezTo>
                    <a:pt x="10605" y="409"/>
                    <a:pt x="10597" y="410"/>
                    <a:pt x="10590" y="410"/>
                  </a:cubicBezTo>
                  <a:cubicBezTo>
                    <a:pt x="10577" y="410"/>
                    <a:pt x="10566" y="406"/>
                    <a:pt x="10562" y="382"/>
                  </a:cubicBezTo>
                  <a:cubicBezTo>
                    <a:pt x="10562" y="382"/>
                    <a:pt x="10573" y="370"/>
                    <a:pt x="10573" y="370"/>
                  </a:cubicBezTo>
                  <a:cubicBezTo>
                    <a:pt x="10562" y="334"/>
                    <a:pt x="10538" y="346"/>
                    <a:pt x="10514" y="322"/>
                  </a:cubicBezTo>
                  <a:lnTo>
                    <a:pt x="10526" y="322"/>
                  </a:lnTo>
                  <a:cubicBezTo>
                    <a:pt x="10515" y="295"/>
                    <a:pt x="10499" y="288"/>
                    <a:pt x="10482" y="288"/>
                  </a:cubicBezTo>
                  <a:cubicBezTo>
                    <a:pt x="10461" y="288"/>
                    <a:pt x="10438" y="298"/>
                    <a:pt x="10419" y="298"/>
                  </a:cubicBezTo>
                  <a:cubicBezTo>
                    <a:pt x="10419" y="286"/>
                    <a:pt x="10431" y="274"/>
                    <a:pt x="10431" y="263"/>
                  </a:cubicBezTo>
                  <a:cubicBezTo>
                    <a:pt x="10424" y="256"/>
                    <a:pt x="10414" y="246"/>
                    <a:pt x="10400" y="246"/>
                  </a:cubicBezTo>
                  <a:cubicBezTo>
                    <a:pt x="10389" y="246"/>
                    <a:pt x="10375" y="253"/>
                    <a:pt x="10359" y="274"/>
                  </a:cubicBezTo>
                  <a:cubicBezTo>
                    <a:pt x="10359" y="245"/>
                    <a:pt x="10357" y="240"/>
                    <a:pt x="10354" y="240"/>
                  </a:cubicBezTo>
                  <a:cubicBezTo>
                    <a:pt x="10352" y="240"/>
                    <a:pt x="10350" y="241"/>
                    <a:pt x="10348" y="241"/>
                  </a:cubicBezTo>
                  <a:cubicBezTo>
                    <a:pt x="10344" y="241"/>
                    <a:pt x="10340" y="237"/>
                    <a:pt x="10335" y="215"/>
                  </a:cubicBezTo>
                  <a:cubicBezTo>
                    <a:pt x="10335" y="209"/>
                    <a:pt x="10338" y="209"/>
                    <a:pt x="10341" y="209"/>
                  </a:cubicBezTo>
                  <a:cubicBezTo>
                    <a:pt x="10344" y="209"/>
                    <a:pt x="10347" y="209"/>
                    <a:pt x="10347" y="203"/>
                  </a:cubicBezTo>
                  <a:cubicBezTo>
                    <a:pt x="10335" y="179"/>
                    <a:pt x="10323" y="191"/>
                    <a:pt x="10311" y="179"/>
                  </a:cubicBezTo>
                  <a:cubicBezTo>
                    <a:pt x="10283" y="189"/>
                    <a:pt x="10254" y="237"/>
                    <a:pt x="10232" y="237"/>
                  </a:cubicBezTo>
                  <a:cubicBezTo>
                    <a:pt x="10226" y="237"/>
                    <a:pt x="10221" y="234"/>
                    <a:pt x="10216" y="227"/>
                  </a:cubicBezTo>
                  <a:cubicBezTo>
                    <a:pt x="10240" y="155"/>
                    <a:pt x="10240" y="215"/>
                    <a:pt x="10264" y="155"/>
                  </a:cubicBezTo>
                  <a:lnTo>
                    <a:pt x="10264" y="155"/>
                  </a:lnTo>
                  <a:cubicBezTo>
                    <a:pt x="10257" y="162"/>
                    <a:pt x="10250" y="169"/>
                    <a:pt x="10246" y="169"/>
                  </a:cubicBezTo>
                  <a:cubicBezTo>
                    <a:pt x="10242" y="169"/>
                    <a:pt x="10240" y="165"/>
                    <a:pt x="10240" y="155"/>
                  </a:cubicBezTo>
                  <a:cubicBezTo>
                    <a:pt x="10252" y="132"/>
                    <a:pt x="10252" y="143"/>
                    <a:pt x="10264" y="120"/>
                  </a:cubicBezTo>
                  <a:cubicBezTo>
                    <a:pt x="10264" y="117"/>
                    <a:pt x="10263" y="115"/>
                    <a:pt x="10261" y="115"/>
                  </a:cubicBezTo>
                  <a:cubicBezTo>
                    <a:pt x="10251" y="115"/>
                    <a:pt x="10211" y="168"/>
                    <a:pt x="10205" y="168"/>
                  </a:cubicBezTo>
                  <a:cubicBezTo>
                    <a:pt x="10205" y="168"/>
                    <a:pt x="10204" y="168"/>
                    <a:pt x="10204" y="167"/>
                  </a:cubicBezTo>
                  <a:cubicBezTo>
                    <a:pt x="10192" y="191"/>
                    <a:pt x="10192" y="191"/>
                    <a:pt x="10204" y="191"/>
                  </a:cubicBezTo>
                  <a:cubicBezTo>
                    <a:pt x="10197" y="205"/>
                    <a:pt x="10191" y="210"/>
                    <a:pt x="10186" y="210"/>
                  </a:cubicBezTo>
                  <a:cubicBezTo>
                    <a:pt x="10174" y="210"/>
                    <a:pt x="10165" y="189"/>
                    <a:pt x="10151" y="189"/>
                  </a:cubicBezTo>
                  <a:cubicBezTo>
                    <a:pt x="10149" y="189"/>
                    <a:pt x="10147" y="190"/>
                    <a:pt x="10145" y="191"/>
                  </a:cubicBezTo>
                  <a:cubicBezTo>
                    <a:pt x="10145" y="203"/>
                    <a:pt x="10157" y="215"/>
                    <a:pt x="10145" y="251"/>
                  </a:cubicBezTo>
                  <a:cubicBezTo>
                    <a:pt x="10141" y="247"/>
                    <a:pt x="10137" y="245"/>
                    <a:pt x="10132" y="245"/>
                  </a:cubicBezTo>
                  <a:cubicBezTo>
                    <a:pt x="10110" y="245"/>
                    <a:pt x="10081" y="290"/>
                    <a:pt x="10061" y="310"/>
                  </a:cubicBezTo>
                  <a:cubicBezTo>
                    <a:pt x="10050" y="274"/>
                    <a:pt x="10097" y="263"/>
                    <a:pt x="10121" y="203"/>
                  </a:cubicBezTo>
                  <a:cubicBezTo>
                    <a:pt x="10121" y="191"/>
                    <a:pt x="10133" y="143"/>
                    <a:pt x="10145" y="132"/>
                  </a:cubicBezTo>
                  <a:cubicBezTo>
                    <a:pt x="10142" y="126"/>
                    <a:pt x="10138" y="124"/>
                    <a:pt x="10133" y="124"/>
                  </a:cubicBezTo>
                  <a:cubicBezTo>
                    <a:pt x="10116" y="124"/>
                    <a:pt x="10091" y="146"/>
                    <a:pt x="10073" y="155"/>
                  </a:cubicBezTo>
                  <a:lnTo>
                    <a:pt x="10085" y="143"/>
                  </a:lnTo>
                  <a:cubicBezTo>
                    <a:pt x="10083" y="142"/>
                    <a:pt x="10081" y="142"/>
                    <a:pt x="10078" y="142"/>
                  </a:cubicBezTo>
                  <a:cubicBezTo>
                    <a:pt x="10059" y="142"/>
                    <a:pt x="10033" y="167"/>
                    <a:pt x="10016" y="167"/>
                  </a:cubicBezTo>
                  <a:cubicBezTo>
                    <a:pt x="10010" y="167"/>
                    <a:pt x="10005" y="164"/>
                    <a:pt x="10002" y="155"/>
                  </a:cubicBezTo>
                  <a:lnTo>
                    <a:pt x="10002" y="167"/>
                  </a:lnTo>
                  <a:cubicBezTo>
                    <a:pt x="10002" y="179"/>
                    <a:pt x="9990" y="167"/>
                    <a:pt x="9966" y="191"/>
                  </a:cubicBezTo>
                  <a:cubicBezTo>
                    <a:pt x="9976" y="172"/>
                    <a:pt x="9978" y="153"/>
                    <a:pt x="9984" y="140"/>
                  </a:cubicBezTo>
                  <a:lnTo>
                    <a:pt x="9984" y="140"/>
                  </a:lnTo>
                  <a:cubicBezTo>
                    <a:pt x="9940" y="199"/>
                    <a:pt x="9917" y="158"/>
                    <a:pt x="9871" y="215"/>
                  </a:cubicBezTo>
                  <a:cubicBezTo>
                    <a:pt x="9871" y="203"/>
                    <a:pt x="9895" y="167"/>
                    <a:pt x="9907" y="155"/>
                  </a:cubicBezTo>
                  <a:cubicBezTo>
                    <a:pt x="9914" y="162"/>
                    <a:pt x="9916" y="169"/>
                    <a:pt x="9920" y="169"/>
                  </a:cubicBezTo>
                  <a:cubicBezTo>
                    <a:pt x="9923" y="169"/>
                    <a:pt x="9925" y="165"/>
                    <a:pt x="9930" y="155"/>
                  </a:cubicBezTo>
                  <a:cubicBezTo>
                    <a:pt x="9919" y="155"/>
                    <a:pt x="9919" y="132"/>
                    <a:pt x="9930" y="108"/>
                  </a:cubicBezTo>
                  <a:lnTo>
                    <a:pt x="9930" y="108"/>
                  </a:lnTo>
                  <a:cubicBezTo>
                    <a:pt x="9907" y="143"/>
                    <a:pt x="9883" y="155"/>
                    <a:pt x="9859" y="167"/>
                  </a:cubicBezTo>
                  <a:cubicBezTo>
                    <a:pt x="9847" y="167"/>
                    <a:pt x="9823" y="167"/>
                    <a:pt x="9859" y="155"/>
                  </a:cubicBezTo>
                  <a:lnTo>
                    <a:pt x="9847" y="155"/>
                  </a:lnTo>
                  <a:cubicBezTo>
                    <a:pt x="9847" y="143"/>
                    <a:pt x="9847" y="143"/>
                    <a:pt x="9847" y="143"/>
                  </a:cubicBezTo>
                  <a:lnTo>
                    <a:pt x="9907" y="132"/>
                  </a:lnTo>
                  <a:lnTo>
                    <a:pt x="9871" y="132"/>
                  </a:lnTo>
                  <a:cubicBezTo>
                    <a:pt x="9877" y="126"/>
                    <a:pt x="9877" y="123"/>
                    <a:pt x="9872" y="123"/>
                  </a:cubicBezTo>
                  <a:cubicBezTo>
                    <a:pt x="9868" y="123"/>
                    <a:pt x="9859" y="126"/>
                    <a:pt x="9847" y="132"/>
                  </a:cubicBezTo>
                  <a:lnTo>
                    <a:pt x="9835" y="132"/>
                  </a:lnTo>
                  <a:cubicBezTo>
                    <a:pt x="9835" y="132"/>
                    <a:pt x="9835" y="132"/>
                    <a:pt x="9835" y="143"/>
                  </a:cubicBezTo>
                  <a:cubicBezTo>
                    <a:pt x="9835" y="143"/>
                    <a:pt x="9823" y="143"/>
                    <a:pt x="9823" y="155"/>
                  </a:cubicBezTo>
                  <a:cubicBezTo>
                    <a:pt x="9811" y="167"/>
                    <a:pt x="9811" y="167"/>
                    <a:pt x="9800" y="167"/>
                  </a:cubicBezTo>
                  <a:cubicBezTo>
                    <a:pt x="9811" y="155"/>
                    <a:pt x="9811" y="155"/>
                    <a:pt x="9811" y="155"/>
                  </a:cubicBezTo>
                  <a:cubicBezTo>
                    <a:pt x="9811" y="143"/>
                    <a:pt x="9811" y="143"/>
                    <a:pt x="9811" y="143"/>
                  </a:cubicBezTo>
                  <a:cubicBezTo>
                    <a:pt x="9823" y="132"/>
                    <a:pt x="9823" y="132"/>
                    <a:pt x="9835" y="132"/>
                  </a:cubicBezTo>
                  <a:lnTo>
                    <a:pt x="9811" y="132"/>
                  </a:lnTo>
                  <a:cubicBezTo>
                    <a:pt x="9811" y="128"/>
                    <a:pt x="9810" y="126"/>
                    <a:pt x="9808" y="126"/>
                  </a:cubicBezTo>
                  <a:cubicBezTo>
                    <a:pt x="9805" y="126"/>
                    <a:pt x="9800" y="132"/>
                    <a:pt x="9800" y="132"/>
                  </a:cubicBezTo>
                  <a:cubicBezTo>
                    <a:pt x="9788" y="143"/>
                    <a:pt x="9788" y="143"/>
                    <a:pt x="9776" y="143"/>
                  </a:cubicBezTo>
                  <a:lnTo>
                    <a:pt x="9728" y="143"/>
                  </a:lnTo>
                  <a:lnTo>
                    <a:pt x="9776" y="132"/>
                  </a:lnTo>
                  <a:lnTo>
                    <a:pt x="9685" y="132"/>
                  </a:lnTo>
                  <a:cubicBezTo>
                    <a:pt x="9704" y="129"/>
                    <a:pt x="9728" y="126"/>
                    <a:pt x="9752" y="120"/>
                  </a:cubicBezTo>
                  <a:lnTo>
                    <a:pt x="9740" y="120"/>
                  </a:lnTo>
                  <a:lnTo>
                    <a:pt x="9776" y="108"/>
                  </a:lnTo>
                  <a:lnTo>
                    <a:pt x="9740" y="108"/>
                  </a:lnTo>
                  <a:cubicBezTo>
                    <a:pt x="9771" y="108"/>
                    <a:pt x="9775" y="90"/>
                    <a:pt x="9807" y="85"/>
                  </a:cubicBezTo>
                  <a:lnTo>
                    <a:pt x="9807" y="85"/>
                  </a:lnTo>
                  <a:cubicBezTo>
                    <a:pt x="9808" y="85"/>
                    <a:pt x="9810" y="84"/>
                    <a:pt x="9811" y="84"/>
                  </a:cubicBezTo>
                  <a:cubicBezTo>
                    <a:pt x="9776" y="84"/>
                    <a:pt x="9788" y="84"/>
                    <a:pt x="9776" y="96"/>
                  </a:cubicBezTo>
                  <a:cubicBezTo>
                    <a:pt x="9728" y="96"/>
                    <a:pt x="9752" y="84"/>
                    <a:pt x="9740" y="84"/>
                  </a:cubicBezTo>
                  <a:cubicBezTo>
                    <a:pt x="9764" y="84"/>
                    <a:pt x="9776" y="84"/>
                    <a:pt x="9788" y="72"/>
                  </a:cubicBezTo>
                  <a:lnTo>
                    <a:pt x="9788" y="72"/>
                  </a:lnTo>
                  <a:cubicBezTo>
                    <a:pt x="9780" y="76"/>
                    <a:pt x="9773" y="77"/>
                    <a:pt x="9769" y="77"/>
                  </a:cubicBezTo>
                  <a:cubicBezTo>
                    <a:pt x="9760" y="77"/>
                    <a:pt x="9760" y="72"/>
                    <a:pt x="9776" y="72"/>
                  </a:cubicBezTo>
                  <a:cubicBezTo>
                    <a:pt x="9740" y="72"/>
                    <a:pt x="9763" y="72"/>
                    <a:pt x="9764" y="60"/>
                  </a:cubicBezTo>
                  <a:lnTo>
                    <a:pt x="9764" y="60"/>
                  </a:lnTo>
                  <a:cubicBezTo>
                    <a:pt x="9763" y="72"/>
                    <a:pt x="9740" y="72"/>
                    <a:pt x="9704" y="72"/>
                  </a:cubicBezTo>
                  <a:lnTo>
                    <a:pt x="9669" y="72"/>
                  </a:lnTo>
                  <a:cubicBezTo>
                    <a:pt x="9621" y="72"/>
                    <a:pt x="9704" y="60"/>
                    <a:pt x="9692" y="60"/>
                  </a:cubicBezTo>
                  <a:lnTo>
                    <a:pt x="9740" y="60"/>
                  </a:lnTo>
                  <a:cubicBezTo>
                    <a:pt x="9728" y="60"/>
                    <a:pt x="9692" y="48"/>
                    <a:pt x="9680" y="48"/>
                  </a:cubicBezTo>
                  <a:cubicBezTo>
                    <a:pt x="9659" y="51"/>
                    <a:pt x="9646" y="52"/>
                    <a:pt x="9639" y="52"/>
                  </a:cubicBezTo>
                  <a:cubicBezTo>
                    <a:pt x="9610" y="52"/>
                    <a:pt x="9671" y="36"/>
                    <a:pt x="9633" y="3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82"/>
            <p:cNvSpPr/>
            <p:nvPr/>
          </p:nvSpPr>
          <p:spPr>
            <a:xfrm>
              <a:off x="5575100" y="2174200"/>
              <a:ext cx="600" cy="1225"/>
            </a:xfrm>
            <a:custGeom>
              <a:avLst/>
              <a:gdLst/>
              <a:ahLst/>
              <a:cxnLst/>
              <a:rect l="l" t="t" r="r" b="b"/>
              <a:pathLst>
                <a:path w="24" h="49" extrusionOk="0">
                  <a:moveTo>
                    <a:pt x="24" y="1"/>
                  </a:moveTo>
                  <a:lnTo>
                    <a:pt x="0" y="48"/>
                  </a:lnTo>
                  <a:lnTo>
                    <a:pt x="12" y="2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82"/>
            <p:cNvSpPr/>
            <p:nvPr/>
          </p:nvSpPr>
          <p:spPr>
            <a:xfrm>
              <a:off x="5574800" y="2173025"/>
              <a:ext cx="25" cy="325"/>
            </a:xfrm>
            <a:custGeom>
              <a:avLst/>
              <a:gdLst/>
              <a:ahLst/>
              <a:cxnLst/>
              <a:rect l="l" t="t" r="r" b="b"/>
              <a:pathLst>
                <a:path w="1" h="13" extrusionOk="0">
                  <a:moveTo>
                    <a:pt x="0" y="0"/>
                  </a:moveTo>
                  <a:cubicBezTo>
                    <a:pt x="0" y="0"/>
                    <a:pt x="0" y="0"/>
                    <a:pt x="0" y="12"/>
                  </a:cubicBezTo>
                  <a:cubicBezTo>
                    <a:pt x="0" y="12"/>
                    <a:pt x="0" y="12"/>
                    <a:pt x="0" y="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82"/>
            <p:cNvSpPr/>
            <p:nvPr/>
          </p:nvSpPr>
          <p:spPr>
            <a:xfrm>
              <a:off x="5573600" y="2172725"/>
              <a:ext cx="925" cy="1500"/>
            </a:xfrm>
            <a:custGeom>
              <a:avLst/>
              <a:gdLst/>
              <a:ahLst/>
              <a:cxnLst/>
              <a:rect l="l" t="t" r="r" b="b"/>
              <a:pathLst>
                <a:path w="37" h="60" extrusionOk="0">
                  <a:moveTo>
                    <a:pt x="36" y="0"/>
                  </a:moveTo>
                  <a:lnTo>
                    <a:pt x="12" y="12"/>
                  </a:lnTo>
                  <a:lnTo>
                    <a:pt x="1" y="60"/>
                  </a:lnTo>
                  <a:cubicBezTo>
                    <a:pt x="24" y="48"/>
                    <a:pt x="1" y="36"/>
                    <a:pt x="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82"/>
            <p:cNvSpPr/>
            <p:nvPr/>
          </p:nvSpPr>
          <p:spPr>
            <a:xfrm>
              <a:off x="5570025" y="2172425"/>
              <a:ext cx="3000" cy="2375"/>
            </a:xfrm>
            <a:custGeom>
              <a:avLst/>
              <a:gdLst/>
              <a:ahLst/>
              <a:cxnLst/>
              <a:rect l="l" t="t" r="r" b="b"/>
              <a:pathLst>
                <a:path w="120" h="95" extrusionOk="0">
                  <a:moveTo>
                    <a:pt x="84" y="0"/>
                  </a:moveTo>
                  <a:lnTo>
                    <a:pt x="84" y="0"/>
                  </a:lnTo>
                  <a:cubicBezTo>
                    <a:pt x="36" y="12"/>
                    <a:pt x="48" y="84"/>
                    <a:pt x="1" y="84"/>
                  </a:cubicBezTo>
                  <a:cubicBezTo>
                    <a:pt x="3" y="91"/>
                    <a:pt x="6" y="94"/>
                    <a:pt x="10" y="94"/>
                  </a:cubicBezTo>
                  <a:cubicBezTo>
                    <a:pt x="26" y="94"/>
                    <a:pt x="58" y="37"/>
                    <a:pt x="75" y="37"/>
                  </a:cubicBezTo>
                  <a:cubicBezTo>
                    <a:pt x="79" y="37"/>
                    <a:pt x="82" y="40"/>
                    <a:pt x="84" y="48"/>
                  </a:cubicBezTo>
                  <a:cubicBezTo>
                    <a:pt x="84" y="16"/>
                    <a:pt x="95" y="16"/>
                    <a:pt x="105" y="16"/>
                  </a:cubicBezTo>
                  <a:lnTo>
                    <a:pt x="105" y="16"/>
                  </a:lnTo>
                  <a:cubicBezTo>
                    <a:pt x="110" y="16"/>
                    <a:pt x="116" y="16"/>
                    <a:pt x="120" y="12"/>
                  </a:cubicBezTo>
                  <a:cubicBezTo>
                    <a:pt x="118" y="11"/>
                    <a:pt x="116" y="10"/>
                    <a:pt x="114" y="10"/>
                  </a:cubicBezTo>
                  <a:cubicBezTo>
                    <a:pt x="104" y="10"/>
                    <a:pt x="88" y="22"/>
                    <a:pt x="81" y="22"/>
                  </a:cubicBezTo>
                  <a:cubicBezTo>
                    <a:pt x="76" y="22"/>
                    <a:pt x="76" y="17"/>
                    <a:pt x="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82"/>
            <p:cNvSpPr/>
            <p:nvPr/>
          </p:nvSpPr>
          <p:spPr>
            <a:xfrm>
              <a:off x="5571450" y="2174300"/>
              <a:ext cx="575" cy="725"/>
            </a:xfrm>
            <a:custGeom>
              <a:avLst/>
              <a:gdLst/>
              <a:ahLst/>
              <a:cxnLst/>
              <a:rect l="l" t="t" r="r" b="b"/>
              <a:pathLst>
                <a:path w="23" h="29" extrusionOk="0">
                  <a:moveTo>
                    <a:pt x="16" y="1"/>
                  </a:moveTo>
                  <a:cubicBezTo>
                    <a:pt x="13" y="1"/>
                    <a:pt x="8" y="4"/>
                    <a:pt x="3" y="9"/>
                  </a:cubicBezTo>
                  <a:cubicBezTo>
                    <a:pt x="12" y="9"/>
                    <a:pt x="1" y="29"/>
                    <a:pt x="5" y="29"/>
                  </a:cubicBezTo>
                  <a:cubicBezTo>
                    <a:pt x="6" y="29"/>
                    <a:pt x="9" y="27"/>
                    <a:pt x="15" y="21"/>
                  </a:cubicBezTo>
                  <a:cubicBezTo>
                    <a:pt x="22" y="7"/>
                    <a:pt x="21" y="1"/>
                    <a:pt x="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82"/>
            <p:cNvSpPr/>
            <p:nvPr/>
          </p:nvSpPr>
          <p:spPr>
            <a:xfrm>
              <a:off x="5570925" y="2171825"/>
              <a:ext cx="325" cy="625"/>
            </a:xfrm>
            <a:custGeom>
              <a:avLst/>
              <a:gdLst/>
              <a:ahLst/>
              <a:cxnLst/>
              <a:rect l="l" t="t" r="r" b="b"/>
              <a:pathLst>
                <a:path w="13" h="25" extrusionOk="0">
                  <a:moveTo>
                    <a:pt x="12" y="1"/>
                  </a:moveTo>
                  <a:lnTo>
                    <a:pt x="0" y="24"/>
                  </a:lnTo>
                  <a:lnTo>
                    <a:pt x="12" y="24"/>
                  </a:lnTo>
                  <a:lnTo>
                    <a:pt x="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82"/>
            <p:cNvSpPr/>
            <p:nvPr/>
          </p:nvSpPr>
          <p:spPr>
            <a:xfrm>
              <a:off x="5570325" y="2171225"/>
              <a:ext cx="925" cy="625"/>
            </a:xfrm>
            <a:custGeom>
              <a:avLst/>
              <a:gdLst/>
              <a:ahLst/>
              <a:cxnLst/>
              <a:rect l="l" t="t" r="r" b="b"/>
              <a:pathLst>
                <a:path w="37" h="25" extrusionOk="0">
                  <a:moveTo>
                    <a:pt x="36" y="1"/>
                  </a:moveTo>
                  <a:lnTo>
                    <a:pt x="29" y="5"/>
                  </a:lnTo>
                  <a:lnTo>
                    <a:pt x="29" y="5"/>
                  </a:lnTo>
                  <a:cubicBezTo>
                    <a:pt x="32" y="5"/>
                    <a:pt x="34" y="3"/>
                    <a:pt x="36" y="1"/>
                  </a:cubicBezTo>
                  <a:close/>
                  <a:moveTo>
                    <a:pt x="29" y="5"/>
                  </a:moveTo>
                  <a:lnTo>
                    <a:pt x="29" y="5"/>
                  </a:lnTo>
                  <a:cubicBezTo>
                    <a:pt x="20" y="9"/>
                    <a:pt x="10" y="5"/>
                    <a:pt x="1" y="25"/>
                  </a:cubicBezTo>
                  <a:lnTo>
                    <a:pt x="29" y="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82"/>
            <p:cNvSpPr/>
            <p:nvPr/>
          </p:nvSpPr>
          <p:spPr>
            <a:xfrm>
              <a:off x="5568775" y="2170225"/>
              <a:ext cx="975" cy="1075"/>
            </a:xfrm>
            <a:custGeom>
              <a:avLst/>
              <a:gdLst/>
              <a:ahLst/>
              <a:cxnLst/>
              <a:rect l="l" t="t" r="r" b="b"/>
              <a:pathLst>
                <a:path w="39" h="43" extrusionOk="0">
                  <a:moveTo>
                    <a:pt x="36" y="0"/>
                  </a:moveTo>
                  <a:cubicBezTo>
                    <a:pt x="27" y="0"/>
                    <a:pt x="0" y="42"/>
                    <a:pt x="11" y="42"/>
                  </a:cubicBezTo>
                  <a:cubicBezTo>
                    <a:pt x="12" y="42"/>
                    <a:pt x="13" y="42"/>
                    <a:pt x="15" y="41"/>
                  </a:cubicBezTo>
                  <a:cubicBezTo>
                    <a:pt x="27" y="29"/>
                    <a:pt x="27" y="5"/>
                    <a:pt x="39" y="5"/>
                  </a:cubicBezTo>
                  <a:cubicBezTo>
                    <a:pt x="39" y="2"/>
                    <a:pt x="38" y="0"/>
                    <a:pt x="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82"/>
            <p:cNvSpPr/>
            <p:nvPr/>
          </p:nvSpPr>
          <p:spPr>
            <a:xfrm>
              <a:off x="5565575" y="2170925"/>
              <a:ext cx="600" cy="450"/>
            </a:xfrm>
            <a:custGeom>
              <a:avLst/>
              <a:gdLst/>
              <a:ahLst/>
              <a:cxnLst/>
              <a:rect l="l" t="t" r="r" b="b"/>
              <a:pathLst>
                <a:path w="24" h="18" extrusionOk="0">
                  <a:moveTo>
                    <a:pt x="0" y="1"/>
                  </a:moveTo>
                  <a:lnTo>
                    <a:pt x="0" y="13"/>
                  </a:lnTo>
                  <a:cubicBezTo>
                    <a:pt x="0" y="16"/>
                    <a:pt x="1" y="18"/>
                    <a:pt x="3" y="18"/>
                  </a:cubicBezTo>
                  <a:cubicBezTo>
                    <a:pt x="7" y="18"/>
                    <a:pt x="15" y="9"/>
                    <a:pt x="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82"/>
            <p:cNvSpPr/>
            <p:nvPr/>
          </p:nvSpPr>
          <p:spPr>
            <a:xfrm>
              <a:off x="5563250" y="2175400"/>
              <a:ext cx="550" cy="625"/>
            </a:xfrm>
            <a:custGeom>
              <a:avLst/>
              <a:gdLst/>
              <a:ahLst/>
              <a:cxnLst/>
              <a:rect l="l" t="t" r="r" b="b"/>
              <a:pathLst>
                <a:path w="22" h="25" extrusionOk="0">
                  <a:moveTo>
                    <a:pt x="10" y="0"/>
                  </a:moveTo>
                  <a:cubicBezTo>
                    <a:pt x="1" y="18"/>
                    <a:pt x="0" y="23"/>
                    <a:pt x="3" y="23"/>
                  </a:cubicBezTo>
                  <a:cubicBezTo>
                    <a:pt x="6" y="23"/>
                    <a:pt x="13" y="17"/>
                    <a:pt x="17" y="17"/>
                  </a:cubicBezTo>
                  <a:cubicBezTo>
                    <a:pt x="20" y="17"/>
                    <a:pt x="22" y="19"/>
                    <a:pt x="22" y="24"/>
                  </a:cubicBezTo>
                  <a:cubicBezTo>
                    <a:pt x="22" y="12"/>
                    <a:pt x="22" y="0"/>
                    <a:pt x="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82"/>
            <p:cNvSpPr/>
            <p:nvPr/>
          </p:nvSpPr>
          <p:spPr>
            <a:xfrm>
              <a:off x="5565875" y="2169300"/>
              <a:ext cx="600" cy="475"/>
            </a:xfrm>
            <a:custGeom>
              <a:avLst/>
              <a:gdLst/>
              <a:ahLst/>
              <a:cxnLst/>
              <a:rect l="l" t="t" r="r" b="b"/>
              <a:pathLst>
                <a:path w="24" h="19" extrusionOk="0">
                  <a:moveTo>
                    <a:pt x="16" y="0"/>
                  </a:moveTo>
                  <a:cubicBezTo>
                    <a:pt x="12" y="0"/>
                    <a:pt x="6" y="6"/>
                    <a:pt x="0" y="18"/>
                  </a:cubicBezTo>
                  <a:lnTo>
                    <a:pt x="0" y="18"/>
                  </a:lnTo>
                  <a:cubicBezTo>
                    <a:pt x="4" y="10"/>
                    <a:pt x="7" y="8"/>
                    <a:pt x="9" y="8"/>
                  </a:cubicBezTo>
                  <a:cubicBezTo>
                    <a:pt x="13" y="8"/>
                    <a:pt x="16" y="18"/>
                    <a:pt x="24" y="18"/>
                  </a:cubicBezTo>
                  <a:cubicBezTo>
                    <a:pt x="24" y="6"/>
                    <a:pt x="21" y="0"/>
                    <a:pt x="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82"/>
            <p:cNvSpPr/>
            <p:nvPr/>
          </p:nvSpPr>
          <p:spPr>
            <a:xfrm>
              <a:off x="5563475" y="2168225"/>
              <a:ext cx="2700" cy="2425"/>
            </a:xfrm>
            <a:custGeom>
              <a:avLst/>
              <a:gdLst/>
              <a:ahLst/>
              <a:cxnLst/>
              <a:rect l="l" t="t" r="r" b="b"/>
              <a:pathLst>
                <a:path w="108" h="97" extrusionOk="0">
                  <a:moveTo>
                    <a:pt x="70" y="1"/>
                  </a:moveTo>
                  <a:cubicBezTo>
                    <a:pt x="65" y="1"/>
                    <a:pt x="57" y="4"/>
                    <a:pt x="48" y="14"/>
                  </a:cubicBezTo>
                  <a:cubicBezTo>
                    <a:pt x="36" y="25"/>
                    <a:pt x="25" y="85"/>
                    <a:pt x="1" y="97"/>
                  </a:cubicBezTo>
                  <a:cubicBezTo>
                    <a:pt x="18" y="97"/>
                    <a:pt x="52" y="61"/>
                    <a:pt x="63" y="61"/>
                  </a:cubicBezTo>
                  <a:cubicBezTo>
                    <a:pt x="67" y="61"/>
                    <a:pt x="67" y="67"/>
                    <a:pt x="60" y="85"/>
                  </a:cubicBezTo>
                  <a:lnTo>
                    <a:pt x="108" y="25"/>
                  </a:lnTo>
                  <a:cubicBezTo>
                    <a:pt x="108" y="21"/>
                    <a:pt x="107" y="20"/>
                    <a:pt x="105" y="20"/>
                  </a:cubicBezTo>
                  <a:cubicBezTo>
                    <a:pt x="97" y="20"/>
                    <a:pt x="70" y="61"/>
                    <a:pt x="60" y="61"/>
                  </a:cubicBezTo>
                  <a:cubicBezTo>
                    <a:pt x="72" y="37"/>
                    <a:pt x="84" y="37"/>
                    <a:pt x="84" y="25"/>
                  </a:cubicBezTo>
                  <a:cubicBezTo>
                    <a:pt x="84" y="11"/>
                    <a:pt x="80" y="1"/>
                    <a:pt x="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82"/>
            <p:cNvSpPr/>
            <p:nvPr/>
          </p:nvSpPr>
          <p:spPr>
            <a:xfrm>
              <a:off x="5563275" y="2172725"/>
              <a:ext cx="825" cy="1450"/>
            </a:xfrm>
            <a:custGeom>
              <a:avLst/>
              <a:gdLst/>
              <a:ahLst/>
              <a:cxnLst/>
              <a:rect l="l" t="t" r="r" b="b"/>
              <a:pathLst>
                <a:path w="33" h="58" extrusionOk="0">
                  <a:moveTo>
                    <a:pt x="33" y="0"/>
                  </a:moveTo>
                  <a:cubicBezTo>
                    <a:pt x="33" y="24"/>
                    <a:pt x="21" y="24"/>
                    <a:pt x="9" y="36"/>
                  </a:cubicBezTo>
                  <a:cubicBezTo>
                    <a:pt x="1" y="52"/>
                    <a:pt x="1" y="57"/>
                    <a:pt x="4" y="57"/>
                  </a:cubicBezTo>
                  <a:cubicBezTo>
                    <a:pt x="11" y="57"/>
                    <a:pt x="33" y="36"/>
                    <a:pt x="33" y="36"/>
                  </a:cubicBezTo>
                  <a:lnTo>
                    <a:pt x="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82"/>
            <p:cNvSpPr/>
            <p:nvPr/>
          </p:nvSpPr>
          <p:spPr>
            <a:xfrm>
              <a:off x="5561700" y="2169150"/>
              <a:ext cx="625" cy="25"/>
            </a:xfrm>
            <a:custGeom>
              <a:avLst/>
              <a:gdLst/>
              <a:ahLst/>
              <a:cxnLst/>
              <a:rect l="l" t="t" r="r" b="b"/>
              <a:pathLst>
                <a:path w="25" h="1" extrusionOk="0">
                  <a:moveTo>
                    <a:pt x="0" y="0"/>
                  </a:moveTo>
                  <a:lnTo>
                    <a:pt x="24" y="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82"/>
            <p:cNvSpPr/>
            <p:nvPr/>
          </p:nvSpPr>
          <p:spPr>
            <a:xfrm>
              <a:off x="5561700" y="2168250"/>
              <a:ext cx="625" cy="325"/>
            </a:xfrm>
            <a:custGeom>
              <a:avLst/>
              <a:gdLst/>
              <a:ahLst/>
              <a:cxnLst/>
              <a:rect l="l" t="t" r="r" b="b"/>
              <a:pathLst>
                <a:path w="25" h="13" extrusionOk="0">
                  <a:moveTo>
                    <a:pt x="24" y="1"/>
                  </a:moveTo>
                  <a:lnTo>
                    <a:pt x="0" y="13"/>
                  </a:lnTo>
                  <a:lnTo>
                    <a:pt x="12" y="13"/>
                  </a:lnTo>
                  <a:lnTo>
                    <a:pt x="2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82"/>
            <p:cNvSpPr/>
            <p:nvPr/>
          </p:nvSpPr>
          <p:spPr>
            <a:xfrm>
              <a:off x="5561700" y="2167650"/>
              <a:ext cx="625" cy="325"/>
            </a:xfrm>
            <a:custGeom>
              <a:avLst/>
              <a:gdLst/>
              <a:ahLst/>
              <a:cxnLst/>
              <a:rect l="l" t="t" r="r" b="b"/>
              <a:pathLst>
                <a:path w="25" h="13" extrusionOk="0">
                  <a:moveTo>
                    <a:pt x="0" y="1"/>
                  </a:moveTo>
                  <a:lnTo>
                    <a:pt x="12" y="13"/>
                  </a:lnTo>
                  <a:lnTo>
                    <a:pt x="2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82"/>
            <p:cNvSpPr/>
            <p:nvPr/>
          </p:nvSpPr>
          <p:spPr>
            <a:xfrm>
              <a:off x="5560800" y="2167075"/>
              <a:ext cx="325" cy="725"/>
            </a:xfrm>
            <a:custGeom>
              <a:avLst/>
              <a:gdLst/>
              <a:ahLst/>
              <a:cxnLst/>
              <a:rect l="l" t="t" r="r" b="b"/>
              <a:pathLst>
                <a:path w="13" h="29" extrusionOk="0">
                  <a:moveTo>
                    <a:pt x="12" y="12"/>
                  </a:moveTo>
                  <a:cubicBezTo>
                    <a:pt x="12" y="14"/>
                    <a:pt x="11" y="15"/>
                    <a:pt x="11" y="17"/>
                  </a:cubicBezTo>
                  <a:lnTo>
                    <a:pt x="11" y="17"/>
                  </a:lnTo>
                  <a:cubicBezTo>
                    <a:pt x="12" y="16"/>
                    <a:pt x="12" y="15"/>
                    <a:pt x="12" y="12"/>
                  </a:cubicBezTo>
                  <a:close/>
                  <a:moveTo>
                    <a:pt x="1" y="0"/>
                  </a:moveTo>
                  <a:lnTo>
                    <a:pt x="1" y="24"/>
                  </a:lnTo>
                  <a:cubicBezTo>
                    <a:pt x="1" y="22"/>
                    <a:pt x="1" y="21"/>
                    <a:pt x="1" y="21"/>
                  </a:cubicBezTo>
                  <a:cubicBezTo>
                    <a:pt x="1" y="21"/>
                    <a:pt x="1" y="28"/>
                    <a:pt x="4" y="28"/>
                  </a:cubicBezTo>
                  <a:cubicBezTo>
                    <a:pt x="5" y="28"/>
                    <a:pt x="8" y="26"/>
                    <a:pt x="11" y="17"/>
                  </a:cubicBezTo>
                  <a:lnTo>
                    <a:pt x="11" y="17"/>
                  </a:lnTo>
                  <a:cubicBezTo>
                    <a:pt x="11" y="17"/>
                    <a:pt x="10" y="17"/>
                    <a:pt x="10" y="17"/>
                  </a:cubicBezTo>
                  <a:cubicBezTo>
                    <a:pt x="7" y="17"/>
                    <a:pt x="1" y="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82"/>
            <p:cNvSpPr/>
            <p:nvPr/>
          </p:nvSpPr>
          <p:spPr>
            <a:xfrm>
              <a:off x="5550075" y="2178075"/>
              <a:ext cx="625" cy="1225"/>
            </a:xfrm>
            <a:custGeom>
              <a:avLst/>
              <a:gdLst/>
              <a:ahLst/>
              <a:cxnLst/>
              <a:rect l="l" t="t" r="r" b="b"/>
              <a:pathLst>
                <a:path w="25" h="49" extrusionOk="0">
                  <a:moveTo>
                    <a:pt x="25" y="1"/>
                  </a:moveTo>
                  <a:lnTo>
                    <a:pt x="1" y="36"/>
                  </a:lnTo>
                  <a:cubicBezTo>
                    <a:pt x="13" y="36"/>
                    <a:pt x="13" y="36"/>
                    <a:pt x="13" y="48"/>
                  </a:cubicBezTo>
                  <a:cubicBezTo>
                    <a:pt x="25" y="36"/>
                    <a:pt x="25" y="24"/>
                    <a:pt x="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82"/>
            <p:cNvSpPr/>
            <p:nvPr/>
          </p:nvSpPr>
          <p:spPr>
            <a:xfrm>
              <a:off x="5549500" y="2177700"/>
              <a:ext cx="1500" cy="750"/>
            </a:xfrm>
            <a:custGeom>
              <a:avLst/>
              <a:gdLst/>
              <a:ahLst/>
              <a:cxnLst/>
              <a:rect l="l" t="t" r="r" b="b"/>
              <a:pathLst>
                <a:path w="60" h="30" extrusionOk="0">
                  <a:moveTo>
                    <a:pt x="57" y="0"/>
                  </a:moveTo>
                  <a:cubicBezTo>
                    <a:pt x="52" y="0"/>
                    <a:pt x="42" y="7"/>
                    <a:pt x="33" y="7"/>
                  </a:cubicBezTo>
                  <a:cubicBezTo>
                    <a:pt x="30" y="7"/>
                    <a:pt x="26" y="6"/>
                    <a:pt x="24" y="4"/>
                  </a:cubicBezTo>
                  <a:lnTo>
                    <a:pt x="24" y="4"/>
                  </a:lnTo>
                  <a:lnTo>
                    <a:pt x="0" y="27"/>
                  </a:lnTo>
                  <a:cubicBezTo>
                    <a:pt x="2" y="29"/>
                    <a:pt x="4" y="30"/>
                    <a:pt x="6" y="30"/>
                  </a:cubicBezTo>
                  <a:cubicBezTo>
                    <a:pt x="19" y="30"/>
                    <a:pt x="39" y="4"/>
                    <a:pt x="60" y="4"/>
                  </a:cubicBezTo>
                  <a:cubicBezTo>
                    <a:pt x="60" y="1"/>
                    <a:pt x="59" y="0"/>
                    <a:pt x="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82"/>
            <p:cNvSpPr/>
            <p:nvPr/>
          </p:nvSpPr>
          <p:spPr>
            <a:xfrm>
              <a:off x="5542350" y="2172125"/>
              <a:ext cx="2100" cy="1350"/>
            </a:xfrm>
            <a:custGeom>
              <a:avLst/>
              <a:gdLst/>
              <a:ahLst/>
              <a:cxnLst/>
              <a:rect l="l" t="t" r="r" b="b"/>
              <a:pathLst>
                <a:path w="84" h="54" extrusionOk="0">
                  <a:moveTo>
                    <a:pt x="24" y="0"/>
                  </a:moveTo>
                  <a:cubicBezTo>
                    <a:pt x="24" y="12"/>
                    <a:pt x="0" y="36"/>
                    <a:pt x="0" y="36"/>
                  </a:cubicBezTo>
                  <a:lnTo>
                    <a:pt x="36" y="24"/>
                  </a:lnTo>
                  <a:lnTo>
                    <a:pt x="24" y="48"/>
                  </a:lnTo>
                  <a:cubicBezTo>
                    <a:pt x="24" y="52"/>
                    <a:pt x="25" y="54"/>
                    <a:pt x="26" y="54"/>
                  </a:cubicBezTo>
                  <a:cubicBezTo>
                    <a:pt x="31" y="54"/>
                    <a:pt x="42" y="30"/>
                    <a:pt x="46" y="30"/>
                  </a:cubicBezTo>
                  <a:cubicBezTo>
                    <a:pt x="47" y="30"/>
                    <a:pt x="48" y="32"/>
                    <a:pt x="48" y="36"/>
                  </a:cubicBezTo>
                  <a:cubicBezTo>
                    <a:pt x="72" y="12"/>
                    <a:pt x="60" y="12"/>
                    <a:pt x="84" y="0"/>
                  </a:cubicBezTo>
                  <a:lnTo>
                    <a:pt x="84" y="0"/>
                  </a:lnTo>
                  <a:cubicBezTo>
                    <a:pt x="76" y="4"/>
                    <a:pt x="69" y="6"/>
                    <a:pt x="63" y="6"/>
                  </a:cubicBezTo>
                  <a:cubicBezTo>
                    <a:pt x="51" y="6"/>
                    <a:pt x="40" y="0"/>
                    <a:pt x="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82"/>
            <p:cNvSpPr/>
            <p:nvPr/>
          </p:nvSpPr>
          <p:spPr>
            <a:xfrm>
              <a:off x="5553350" y="2282250"/>
              <a:ext cx="1500" cy="1300"/>
            </a:xfrm>
            <a:custGeom>
              <a:avLst/>
              <a:gdLst/>
              <a:ahLst/>
              <a:cxnLst/>
              <a:rect l="l" t="t" r="r" b="b"/>
              <a:pathLst>
                <a:path w="60" h="52" extrusionOk="0">
                  <a:moveTo>
                    <a:pt x="25" y="1"/>
                  </a:moveTo>
                  <a:cubicBezTo>
                    <a:pt x="37" y="25"/>
                    <a:pt x="1" y="13"/>
                    <a:pt x="37" y="48"/>
                  </a:cubicBezTo>
                  <a:cubicBezTo>
                    <a:pt x="41" y="50"/>
                    <a:pt x="44" y="51"/>
                    <a:pt x="47" y="51"/>
                  </a:cubicBezTo>
                  <a:cubicBezTo>
                    <a:pt x="59" y="51"/>
                    <a:pt x="54" y="30"/>
                    <a:pt x="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82"/>
            <p:cNvSpPr/>
            <p:nvPr/>
          </p:nvSpPr>
          <p:spPr>
            <a:xfrm>
              <a:off x="5560350" y="2261200"/>
              <a:ext cx="175" cy="250"/>
            </a:xfrm>
            <a:custGeom>
              <a:avLst/>
              <a:gdLst/>
              <a:ahLst/>
              <a:cxnLst/>
              <a:rect l="l" t="t" r="r" b="b"/>
              <a:pathLst>
                <a:path w="7" h="10" extrusionOk="0">
                  <a:moveTo>
                    <a:pt x="2" y="0"/>
                  </a:moveTo>
                  <a:cubicBezTo>
                    <a:pt x="1" y="0"/>
                    <a:pt x="1" y="3"/>
                    <a:pt x="7" y="9"/>
                  </a:cubicBezTo>
                  <a:cubicBezTo>
                    <a:pt x="7" y="3"/>
                    <a:pt x="4" y="0"/>
                    <a:pt x="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82"/>
            <p:cNvSpPr/>
            <p:nvPr/>
          </p:nvSpPr>
          <p:spPr>
            <a:xfrm>
              <a:off x="5562600" y="2256050"/>
              <a:ext cx="600" cy="325"/>
            </a:xfrm>
            <a:custGeom>
              <a:avLst/>
              <a:gdLst/>
              <a:ahLst/>
              <a:cxnLst/>
              <a:rect l="l" t="t" r="r" b="b"/>
              <a:pathLst>
                <a:path w="24" h="13" extrusionOk="0">
                  <a:moveTo>
                    <a:pt x="0" y="1"/>
                  </a:moveTo>
                  <a:lnTo>
                    <a:pt x="0" y="13"/>
                  </a:lnTo>
                  <a:lnTo>
                    <a:pt x="24" y="13"/>
                  </a:lnTo>
                  <a:cubicBezTo>
                    <a:pt x="12" y="13"/>
                    <a:pt x="12"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82"/>
            <p:cNvSpPr/>
            <p:nvPr/>
          </p:nvSpPr>
          <p:spPr>
            <a:xfrm>
              <a:off x="5558725" y="2278100"/>
              <a:ext cx="325" cy="300"/>
            </a:xfrm>
            <a:custGeom>
              <a:avLst/>
              <a:gdLst/>
              <a:ahLst/>
              <a:cxnLst/>
              <a:rect l="l" t="t" r="r" b="b"/>
              <a:pathLst>
                <a:path w="13" h="12" extrusionOk="0">
                  <a:moveTo>
                    <a:pt x="12" y="0"/>
                  </a:moveTo>
                  <a:cubicBezTo>
                    <a:pt x="0" y="0"/>
                    <a:pt x="0" y="0"/>
                    <a:pt x="12" y="12"/>
                  </a:cubicBezTo>
                  <a:cubicBezTo>
                    <a:pt x="12" y="12"/>
                    <a:pt x="12"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82"/>
            <p:cNvSpPr/>
            <p:nvPr/>
          </p:nvSpPr>
          <p:spPr>
            <a:xfrm>
              <a:off x="5559900" y="2276600"/>
              <a:ext cx="300" cy="150"/>
            </a:xfrm>
            <a:custGeom>
              <a:avLst/>
              <a:gdLst/>
              <a:ahLst/>
              <a:cxnLst/>
              <a:rect l="l" t="t" r="r" b="b"/>
              <a:pathLst>
                <a:path w="12" h="6" extrusionOk="0">
                  <a:moveTo>
                    <a:pt x="1" y="1"/>
                  </a:moveTo>
                  <a:cubicBezTo>
                    <a:pt x="5" y="4"/>
                    <a:pt x="7" y="6"/>
                    <a:pt x="9" y="6"/>
                  </a:cubicBezTo>
                  <a:cubicBezTo>
                    <a:pt x="11" y="6"/>
                    <a:pt x="9"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82"/>
            <p:cNvSpPr/>
            <p:nvPr/>
          </p:nvSpPr>
          <p:spPr>
            <a:xfrm>
              <a:off x="5560800" y="2275700"/>
              <a:ext cx="325" cy="25"/>
            </a:xfrm>
            <a:custGeom>
              <a:avLst/>
              <a:gdLst/>
              <a:ahLst/>
              <a:cxnLst/>
              <a:rect l="l" t="t" r="r" b="b"/>
              <a:pathLst>
                <a:path w="13" h="1" extrusionOk="0">
                  <a:moveTo>
                    <a:pt x="1" y="1"/>
                  </a:moveTo>
                  <a:cubicBezTo>
                    <a:pt x="1" y="1"/>
                    <a:pt x="1" y="1"/>
                    <a:pt x="1" y="1"/>
                  </a:cubicBezTo>
                  <a:cubicBezTo>
                    <a:pt x="1" y="1"/>
                    <a:pt x="12"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82"/>
            <p:cNvSpPr/>
            <p:nvPr/>
          </p:nvSpPr>
          <p:spPr>
            <a:xfrm>
              <a:off x="5558125" y="2276900"/>
              <a:ext cx="2250" cy="1750"/>
            </a:xfrm>
            <a:custGeom>
              <a:avLst/>
              <a:gdLst/>
              <a:ahLst/>
              <a:cxnLst/>
              <a:rect l="l" t="t" r="r" b="b"/>
              <a:pathLst>
                <a:path w="90" h="70" extrusionOk="0">
                  <a:moveTo>
                    <a:pt x="36" y="0"/>
                  </a:moveTo>
                  <a:cubicBezTo>
                    <a:pt x="24" y="12"/>
                    <a:pt x="24" y="12"/>
                    <a:pt x="24" y="12"/>
                  </a:cubicBezTo>
                  <a:cubicBezTo>
                    <a:pt x="0" y="12"/>
                    <a:pt x="24" y="36"/>
                    <a:pt x="36" y="48"/>
                  </a:cubicBezTo>
                  <a:cubicBezTo>
                    <a:pt x="50" y="55"/>
                    <a:pt x="75" y="70"/>
                    <a:pt x="83" y="70"/>
                  </a:cubicBezTo>
                  <a:cubicBezTo>
                    <a:pt x="89" y="70"/>
                    <a:pt x="85" y="61"/>
                    <a:pt x="60" y="36"/>
                  </a:cubicBezTo>
                  <a:lnTo>
                    <a:pt x="58" y="36"/>
                  </a:lnTo>
                  <a:cubicBezTo>
                    <a:pt x="56" y="31"/>
                    <a:pt x="48" y="19"/>
                    <a:pt x="48" y="12"/>
                  </a:cubicBezTo>
                  <a:cubicBezTo>
                    <a:pt x="48" y="12"/>
                    <a:pt x="36" y="12"/>
                    <a:pt x="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82"/>
            <p:cNvSpPr/>
            <p:nvPr/>
          </p:nvSpPr>
          <p:spPr>
            <a:xfrm>
              <a:off x="5556625" y="2268575"/>
              <a:ext cx="325" cy="25"/>
            </a:xfrm>
            <a:custGeom>
              <a:avLst/>
              <a:gdLst/>
              <a:ahLst/>
              <a:cxnLst/>
              <a:rect l="l" t="t" r="r" b="b"/>
              <a:pathLst>
                <a:path w="13" h="1" extrusionOk="0">
                  <a:moveTo>
                    <a:pt x="13" y="0"/>
                  </a:moveTo>
                  <a:cubicBezTo>
                    <a:pt x="13" y="0"/>
                    <a:pt x="13" y="0"/>
                    <a:pt x="13" y="0"/>
                  </a:cubicBezTo>
                  <a:cubicBezTo>
                    <a:pt x="1" y="0"/>
                    <a:pt x="1" y="0"/>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82"/>
            <p:cNvSpPr/>
            <p:nvPr/>
          </p:nvSpPr>
          <p:spPr>
            <a:xfrm>
              <a:off x="5556925" y="2281950"/>
              <a:ext cx="925" cy="325"/>
            </a:xfrm>
            <a:custGeom>
              <a:avLst/>
              <a:gdLst/>
              <a:ahLst/>
              <a:cxnLst/>
              <a:rect l="l" t="t" r="r" b="b"/>
              <a:pathLst>
                <a:path w="37" h="13" extrusionOk="0">
                  <a:moveTo>
                    <a:pt x="1" y="1"/>
                  </a:moveTo>
                  <a:cubicBezTo>
                    <a:pt x="1" y="1"/>
                    <a:pt x="25" y="13"/>
                    <a:pt x="37" y="13"/>
                  </a:cubicBezTo>
                  <a:lnTo>
                    <a:pt x="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82"/>
            <p:cNvSpPr/>
            <p:nvPr/>
          </p:nvSpPr>
          <p:spPr>
            <a:xfrm>
              <a:off x="5561100" y="2279275"/>
              <a:ext cx="925" cy="475"/>
            </a:xfrm>
            <a:custGeom>
              <a:avLst/>
              <a:gdLst/>
              <a:ahLst/>
              <a:cxnLst/>
              <a:rect l="l" t="t" r="r" b="b"/>
              <a:pathLst>
                <a:path w="37" h="19" extrusionOk="0">
                  <a:moveTo>
                    <a:pt x="0" y="1"/>
                  </a:moveTo>
                  <a:cubicBezTo>
                    <a:pt x="6" y="13"/>
                    <a:pt x="18" y="19"/>
                    <a:pt x="26" y="19"/>
                  </a:cubicBezTo>
                  <a:cubicBezTo>
                    <a:pt x="33" y="19"/>
                    <a:pt x="36" y="13"/>
                    <a:pt x="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82"/>
            <p:cNvSpPr/>
            <p:nvPr/>
          </p:nvSpPr>
          <p:spPr>
            <a:xfrm>
              <a:off x="5561700" y="2277800"/>
              <a:ext cx="1500" cy="900"/>
            </a:xfrm>
            <a:custGeom>
              <a:avLst/>
              <a:gdLst/>
              <a:ahLst/>
              <a:cxnLst/>
              <a:rect l="l" t="t" r="r" b="b"/>
              <a:pathLst>
                <a:path w="60" h="36" extrusionOk="0">
                  <a:moveTo>
                    <a:pt x="24" y="0"/>
                  </a:moveTo>
                  <a:cubicBezTo>
                    <a:pt x="36" y="12"/>
                    <a:pt x="0" y="0"/>
                    <a:pt x="36" y="36"/>
                  </a:cubicBezTo>
                  <a:cubicBezTo>
                    <a:pt x="0" y="0"/>
                    <a:pt x="60" y="24"/>
                    <a:pt x="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82"/>
            <p:cNvSpPr/>
            <p:nvPr/>
          </p:nvSpPr>
          <p:spPr>
            <a:xfrm>
              <a:off x="5560800" y="2275100"/>
              <a:ext cx="2400" cy="1525"/>
            </a:xfrm>
            <a:custGeom>
              <a:avLst/>
              <a:gdLst/>
              <a:ahLst/>
              <a:cxnLst/>
              <a:rect l="l" t="t" r="r" b="b"/>
              <a:pathLst>
                <a:path w="96" h="61" extrusionOk="0">
                  <a:moveTo>
                    <a:pt x="1" y="1"/>
                  </a:moveTo>
                  <a:cubicBezTo>
                    <a:pt x="1" y="6"/>
                    <a:pt x="3" y="9"/>
                    <a:pt x="6" y="11"/>
                  </a:cubicBezTo>
                  <a:lnTo>
                    <a:pt x="6" y="11"/>
                  </a:lnTo>
                  <a:cubicBezTo>
                    <a:pt x="4" y="8"/>
                    <a:pt x="3" y="5"/>
                    <a:pt x="1" y="1"/>
                  </a:cubicBezTo>
                  <a:close/>
                  <a:moveTo>
                    <a:pt x="12" y="1"/>
                  </a:moveTo>
                  <a:cubicBezTo>
                    <a:pt x="36" y="13"/>
                    <a:pt x="36" y="25"/>
                    <a:pt x="24" y="25"/>
                  </a:cubicBezTo>
                  <a:cubicBezTo>
                    <a:pt x="17" y="18"/>
                    <a:pt x="10" y="15"/>
                    <a:pt x="6" y="11"/>
                  </a:cubicBezTo>
                  <a:lnTo>
                    <a:pt x="6" y="11"/>
                  </a:lnTo>
                  <a:cubicBezTo>
                    <a:pt x="12" y="25"/>
                    <a:pt x="12" y="27"/>
                    <a:pt x="12" y="37"/>
                  </a:cubicBezTo>
                  <a:cubicBezTo>
                    <a:pt x="36" y="49"/>
                    <a:pt x="60" y="37"/>
                    <a:pt x="96" y="61"/>
                  </a:cubicBezTo>
                  <a:cubicBezTo>
                    <a:pt x="72" y="37"/>
                    <a:pt x="48" y="13"/>
                    <a:pt x="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82"/>
            <p:cNvSpPr/>
            <p:nvPr/>
          </p:nvSpPr>
          <p:spPr>
            <a:xfrm>
              <a:off x="5562875" y="2275100"/>
              <a:ext cx="1225" cy="1525"/>
            </a:xfrm>
            <a:custGeom>
              <a:avLst/>
              <a:gdLst/>
              <a:ahLst/>
              <a:cxnLst/>
              <a:rect l="l" t="t" r="r" b="b"/>
              <a:pathLst>
                <a:path w="49" h="61" extrusionOk="0">
                  <a:moveTo>
                    <a:pt x="13" y="1"/>
                  </a:moveTo>
                  <a:cubicBezTo>
                    <a:pt x="25" y="25"/>
                    <a:pt x="1" y="37"/>
                    <a:pt x="37" y="61"/>
                  </a:cubicBezTo>
                  <a:cubicBezTo>
                    <a:pt x="49" y="49"/>
                    <a:pt x="37" y="25"/>
                    <a:pt x="25" y="13"/>
                  </a:cubicBezTo>
                  <a:lnTo>
                    <a:pt x="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82"/>
            <p:cNvSpPr/>
            <p:nvPr/>
          </p:nvSpPr>
          <p:spPr>
            <a:xfrm>
              <a:off x="5554975" y="2271850"/>
              <a:ext cx="1175" cy="825"/>
            </a:xfrm>
            <a:custGeom>
              <a:avLst/>
              <a:gdLst/>
              <a:ahLst/>
              <a:cxnLst/>
              <a:rect l="l" t="t" r="r" b="b"/>
              <a:pathLst>
                <a:path w="47" h="33" extrusionOk="0">
                  <a:moveTo>
                    <a:pt x="7" y="0"/>
                  </a:moveTo>
                  <a:cubicBezTo>
                    <a:pt x="1" y="0"/>
                    <a:pt x="5" y="0"/>
                    <a:pt x="10" y="2"/>
                  </a:cubicBezTo>
                  <a:lnTo>
                    <a:pt x="10" y="2"/>
                  </a:lnTo>
                  <a:lnTo>
                    <a:pt x="7" y="0"/>
                  </a:lnTo>
                  <a:close/>
                  <a:moveTo>
                    <a:pt x="10" y="2"/>
                  </a:moveTo>
                  <a:lnTo>
                    <a:pt x="17" y="7"/>
                  </a:lnTo>
                  <a:lnTo>
                    <a:pt x="17" y="7"/>
                  </a:lnTo>
                  <a:cubicBezTo>
                    <a:pt x="16" y="5"/>
                    <a:pt x="13" y="3"/>
                    <a:pt x="10" y="2"/>
                  </a:cubicBezTo>
                  <a:close/>
                  <a:moveTo>
                    <a:pt x="17" y="7"/>
                  </a:moveTo>
                  <a:cubicBezTo>
                    <a:pt x="19" y="8"/>
                    <a:pt x="19" y="10"/>
                    <a:pt x="19" y="12"/>
                  </a:cubicBezTo>
                  <a:cubicBezTo>
                    <a:pt x="19" y="12"/>
                    <a:pt x="7" y="12"/>
                    <a:pt x="19" y="24"/>
                  </a:cubicBezTo>
                  <a:cubicBezTo>
                    <a:pt x="19" y="22"/>
                    <a:pt x="20" y="21"/>
                    <a:pt x="21" y="21"/>
                  </a:cubicBezTo>
                  <a:cubicBezTo>
                    <a:pt x="27" y="21"/>
                    <a:pt x="40" y="32"/>
                    <a:pt x="44" y="32"/>
                  </a:cubicBezTo>
                  <a:cubicBezTo>
                    <a:pt x="46" y="32"/>
                    <a:pt x="46" y="30"/>
                    <a:pt x="43" y="24"/>
                  </a:cubicBezTo>
                  <a:lnTo>
                    <a:pt x="17" y="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82"/>
            <p:cNvSpPr/>
            <p:nvPr/>
          </p:nvSpPr>
          <p:spPr>
            <a:xfrm>
              <a:off x="5555450" y="2269750"/>
              <a:ext cx="1200" cy="1525"/>
            </a:xfrm>
            <a:custGeom>
              <a:avLst/>
              <a:gdLst/>
              <a:ahLst/>
              <a:cxnLst/>
              <a:rect l="l" t="t" r="r" b="b"/>
              <a:pathLst>
                <a:path w="48" h="61" extrusionOk="0">
                  <a:moveTo>
                    <a:pt x="0" y="1"/>
                  </a:moveTo>
                  <a:lnTo>
                    <a:pt x="0" y="1"/>
                  </a:lnTo>
                  <a:cubicBezTo>
                    <a:pt x="12" y="24"/>
                    <a:pt x="12" y="24"/>
                    <a:pt x="36" y="48"/>
                  </a:cubicBezTo>
                  <a:lnTo>
                    <a:pt x="48" y="60"/>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82"/>
            <p:cNvSpPr/>
            <p:nvPr/>
          </p:nvSpPr>
          <p:spPr>
            <a:xfrm>
              <a:off x="5566150" y="2269825"/>
              <a:ext cx="1225" cy="475"/>
            </a:xfrm>
            <a:custGeom>
              <a:avLst/>
              <a:gdLst/>
              <a:ahLst/>
              <a:cxnLst/>
              <a:rect l="l" t="t" r="r" b="b"/>
              <a:pathLst>
                <a:path w="49" h="19" extrusionOk="0">
                  <a:moveTo>
                    <a:pt x="7" y="1"/>
                  </a:moveTo>
                  <a:cubicBezTo>
                    <a:pt x="1" y="1"/>
                    <a:pt x="1" y="4"/>
                    <a:pt x="13" y="10"/>
                  </a:cubicBezTo>
                  <a:cubicBezTo>
                    <a:pt x="19" y="16"/>
                    <a:pt x="31" y="18"/>
                    <a:pt x="38" y="18"/>
                  </a:cubicBezTo>
                  <a:cubicBezTo>
                    <a:pt x="46" y="18"/>
                    <a:pt x="49" y="16"/>
                    <a:pt x="37" y="10"/>
                  </a:cubicBezTo>
                  <a:cubicBezTo>
                    <a:pt x="25" y="4"/>
                    <a:pt x="13" y="1"/>
                    <a:pt x="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82"/>
            <p:cNvSpPr/>
            <p:nvPr/>
          </p:nvSpPr>
          <p:spPr>
            <a:xfrm>
              <a:off x="5557225" y="2264400"/>
              <a:ext cx="1225" cy="1200"/>
            </a:xfrm>
            <a:custGeom>
              <a:avLst/>
              <a:gdLst/>
              <a:ahLst/>
              <a:cxnLst/>
              <a:rect l="l" t="t" r="r" b="b"/>
              <a:pathLst>
                <a:path w="49" h="48" extrusionOk="0">
                  <a:moveTo>
                    <a:pt x="25" y="0"/>
                  </a:moveTo>
                  <a:cubicBezTo>
                    <a:pt x="25" y="12"/>
                    <a:pt x="1" y="36"/>
                    <a:pt x="25" y="48"/>
                  </a:cubicBezTo>
                  <a:cubicBezTo>
                    <a:pt x="48" y="48"/>
                    <a:pt x="36" y="12"/>
                    <a:pt x="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82"/>
            <p:cNvSpPr/>
            <p:nvPr/>
          </p:nvSpPr>
          <p:spPr>
            <a:xfrm>
              <a:off x="5560575" y="2254875"/>
              <a:ext cx="850" cy="1200"/>
            </a:xfrm>
            <a:custGeom>
              <a:avLst/>
              <a:gdLst/>
              <a:ahLst/>
              <a:cxnLst/>
              <a:rect l="l" t="t" r="r" b="b"/>
              <a:pathLst>
                <a:path w="34" h="48" extrusionOk="0">
                  <a:moveTo>
                    <a:pt x="10" y="0"/>
                  </a:moveTo>
                  <a:lnTo>
                    <a:pt x="10" y="0"/>
                  </a:lnTo>
                  <a:cubicBezTo>
                    <a:pt x="10" y="0"/>
                    <a:pt x="1" y="0"/>
                    <a:pt x="13" y="8"/>
                  </a:cubicBezTo>
                  <a:lnTo>
                    <a:pt x="13" y="8"/>
                  </a:lnTo>
                  <a:cubicBezTo>
                    <a:pt x="12" y="5"/>
                    <a:pt x="11" y="3"/>
                    <a:pt x="10" y="0"/>
                  </a:cubicBezTo>
                  <a:close/>
                  <a:moveTo>
                    <a:pt x="13" y="8"/>
                  </a:moveTo>
                  <a:cubicBezTo>
                    <a:pt x="14" y="10"/>
                    <a:pt x="15" y="12"/>
                    <a:pt x="16" y="15"/>
                  </a:cubicBezTo>
                  <a:lnTo>
                    <a:pt x="16" y="15"/>
                  </a:lnTo>
                  <a:cubicBezTo>
                    <a:pt x="17" y="13"/>
                    <a:pt x="19" y="12"/>
                    <a:pt x="21" y="12"/>
                  </a:cubicBezTo>
                  <a:cubicBezTo>
                    <a:pt x="18" y="10"/>
                    <a:pt x="15" y="9"/>
                    <a:pt x="13" y="8"/>
                  </a:cubicBezTo>
                  <a:close/>
                  <a:moveTo>
                    <a:pt x="16" y="15"/>
                  </a:moveTo>
                  <a:lnTo>
                    <a:pt x="16" y="15"/>
                  </a:lnTo>
                  <a:cubicBezTo>
                    <a:pt x="10" y="21"/>
                    <a:pt x="14" y="38"/>
                    <a:pt x="33" y="48"/>
                  </a:cubicBezTo>
                  <a:cubicBezTo>
                    <a:pt x="24" y="39"/>
                    <a:pt x="22" y="29"/>
                    <a:pt x="16" y="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82"/>
            <p:cNvSpPr/>
            <p:nvPr/>
          </p:nvSpPr>
          <p:spPr>
            <a:xfrm>
              <a:off x="5562600" y="2253675"/>
              <a:ext cx="600" cy="625"/>
            </a:xfrm>
            <a:custGeom>
              <a:avLst/>
              <a:gdLst/>
              <a:ahLst/>
              <a:cxnLst/>
              <a:rect l="l" t="t" r="r" b="b"/>
              <a:pathLst>
                <a:path w="24" h="25" extrusionOk="0">
                  <a:moveTo>
                    <a:pt x="0" y="1"/>
                  </a:moveTo>
                  <a:cubicBezTo>
                    <a:pt x="0" y="13"/>
                    <a:pt x="0" y="13"/>
                    <a:pt x="12" y="25"/>
                  </a:cubicBezTo>
                  <a:cubicBezTo>
                    <a:pt x="24" y="25"/>
                    <a:pt x="12"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82"/>
            <p:cNvSpPr/>
            <p:nvPr/>
          </p:nvSpPr>
          <p:spPr>
            <a:xfrm>
              <a:off x="5549200" y="22599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82"/>
            <p:cNvSpPr/>
            <p:nvPr/>
          </p:nvSpPr>
          <p:spPr>
            <a:xfrm>
              <a:off x="5550075" y="2262325"/>
              <a:ext cx="625" cy="25"/>
            </a:xfrm>
            <a:custGeom>
              <a:avLst/>
              <a:gdLst/>
              <a:ahLst/>
              <a:cxnLst/>
              <a:rect l="l" t="t" r="r" b="b"/>
              <a:pathLst>
                <a:path w="25" h="1" extrusionOk="0">
                  <a:moveTo>
                    <a:pt x="13" y="0"/>
                  </a:moveTo>
                  <a:cubicBezTo>
                    <a:pt x="13" y="0"/>
                    <a:pt x="13" y="0"/>
                    <a:pt x="1" y="0"/>
                  </a:cubicBezTo>
                  <a:cubicBezTo>
                    <a:pt x="13" y="0"/>
                    <a:pt x="13" y="0"/>
                    <a:pt x="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82"/>
            <p:cNvSpPr/>
            <p:nvPr/>
          </p:nvSpPr>
          <p:spPr>
            <a:xfrm>
              <a:off x="5543825" y="2274225"/>
              <a:ext cx="325" cy="325"/>
            </a:xfrm>
            <a:custGeom>
              <a:avLst/>
              <a:gdLst/>
              <a:ahLst/>
              <a:cxnLst/>
              <a:rect l="l" t="t" r="r" b="b"/>
              <a:pathLst>
                <a:path w="13" h="13" extrusionOk="0">
                  <a:moveTo>
                    <a:pt x="13" y="0"/>
                  </a:moveTo>
                  <a:cubicBezTo>
                    <a:pt x="13" y="12"/>
                    <a:pt x="1" y="12"/>
                    <a:pt x="1" y="12"/>
                  </a:cubicBezTo>
                  <a:lnTo>
                    <a:pt x="13" y="12"/>
                  </a:lnTo>
                  <a:lnTo>
                    <a:pt x="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82"/>
            <p:cNvSpPr/>
            <p:nvPr/>
          </p:nvSpPr>
          <p:spPr>
            <a:xfrm>
              <a:off x="5547400" y="2256650"/>
              <a:ext cx="25" cy="325"/>
            </a:xfrm>
            <a:custGeom>
              <a:avLst/>
              <a:gdLst/>
              <a:ahLst/>
              <a:cxnLst/>
              <a:rect l="l" t="t" r="r" b="b"/>
              <a:pathLst>
                <a:path w="1" h="13" extrusionOk="0">
                  <a:moveTo>
                    <a:pt x="1" y="1"/>
                  </a:moveTo>
                  <a:cubicBezTo>
                    <a:pt x="1" y="13"/>
                    <a:pt x="1" y="13"/>
                    <a:pt x="1" y="13"/>
                  </a:cubicBezTo>
                  <a:cubicBezTo>
                    <a:pt x="1" y="1"/>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82"/>
            <p:cNvSpPr/>
            <p:nvPr/>
          </p:nvSpPr>
          <p:spPr>
            <a:xfrm>
              <a:off x="5547100" y="2259625"/>
              <a:ext cx="325" cy="25"/>
            </a:xfrm>
            <a:custGeom>
              <a:avLst/>
              <a:gdLst/>
              <a:ahLst/>
              <a:cxnLst/>
              <a:rect l="l" t="t" r="r" b="b"/>
              <a:pathLst>
                <a:path w="13" h="1" extrusionOk="0">
                  <a:moveTo>
                    <a:pt x="13" y="1"/>
                  </a:moveTo>
                  <a:cubicBezTo>
                    <a:pt x="13" y="1"/>
                    <a:pt x="13" y="1"/>
                    <a:pt x="13" y="1"/>
                  </a:cubicBezTo>
                  <a:cubicBezTo>
                    <a:pt x="13" y="1"/>
                    <a:pt x="1" y="1"/>
                    <a:pt x="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82"/>
            <p:cNvSpPr/>
            <p:nvPr/>
          </p:nvSpPr>
          <p:spPr>
            <a:xfrm>
              <a:off x="5539375" y="2286125"/>
              <a:ext cx="1500" cy="325"/>
            </a:xfrm>
            <a:custGeom>
              <a:avLst/>
              <a:gdLst/>
              <a:ahLst/>
              <a:cxnLst/>
              <a:rect l="l" t="t" r="r" b="b"/>
              <a:pathLst>
                <a:path w="60" h="13" extrusionOk="0">
                  <a:moveTo>
                    <a:pt x="48" y="1"/>
                  </a:moveTo>
                  <a:cubicBezTo>
                    <a:pt x="45" y="1"/>
                    <a:pt x="43" y="1"/>
                    <a:pt x="40" y="1"/>
                  </a:cubicBezTo>
                  <a:lnTo>
                    <a:pt x="40" y="1"/>
                  </a:lnTo>
                  <a:cubicBezTo>
                    <a:pt x="42" y="1"/>
                    <a:pt x="45" y="1"/>
                    <a:pt x="48" y="1"/>
                  </a:cubicBezTo>
                  <a:close/>
                  <a:moveTo>
                    <a:pt x="60" y="1"/>
                  </a:moveTo>
                  <a:cubicBezTo>
                    <a:pt x="40" y="1"/>
                    <a:pt x="45" y="1"/>
                    <a:pt x="34" y="7"/>
                  </a:cubicBezTo>
                  <a:lnTo>
                    <a:pt x="34" y="7"/>
                  </a:lnTo>
                  <a:lnTo>
                    <a:pt x="60" y="1"/>
                  </a:lnTo>
                  <a:close/>
                  <a:moveTo>
                    <a:pt x="23" y="10"/>
                  </a:moveTo>
                  <a:lnTo>
                    <a:pt x="14" y="12"/>
                  </a:lnTo>
                  <a:lnTo>
                    <a:pt x="14" y="12"/>
                  </a:lnTo>
                  <a:cubicBezTo>
                    <a:pt x="19" y="11"/>
                    <a:pt x="21" y="11"/>
                    <a:pt x="23" y="10"/>
                  </a:cubicBezTo>
                  <a:close/>
                  <a:moveTo>
                    <a:pt x="14" y="12"/>
                  </a:moveTo>
                  <a:cubicBezTo>
                    <a:pt x="11" y="12"/>
                    <a:pt x="6" y="12"/>
                    <a:pt x="0" y="12"/>
                  </a:cubicBezTo>
                  <a:lnTo>
                    <a:pt x="12" y="12"/>
                  </a:lnTo>
                  <a:lnTo>
                    <a:pt x="14" y="12"/>
                  </a:lnTo>
                  <a:close/>
                  <a:moveTo>
                    <a:pt x="40" y="1"/>
                  </a:moveTo>
                  <a:cubicBezTo>
                    <a:pt x="17" y="2"/>
                    <a:pt x="27" y="7"/>
                    <a:pt x="23" y="10"/>
                  </a:cubicBezTo>
                  <a:lnTo>
                    <a:pt x="23" y="10"/>
                  </a:lnTo>
                  <a:lnTo>
                    <a:pt x="24" y="9"/>
                  </a:lnTo>
                  <a:lnTo>
                    <a:pt x="24" y="9"/>
                  </a:lnTo>
                  <a:cubicBezTo>
                    <a:pt x="24" y="10"/>
                    <a:pt x="24" y="11"/>
                    <a:pt x="24" y="12"/>
                  </a:cubicBezTo>
                  <a:cubicBezTo>
                    <a:pt x="29" y="10"/>
                    <a:pt x="32" y="8"/>
                    <a:pt x="34" y="7"/>
                  </a:cubicBezTo>
                  <a:lnTo>
                    <a:pt x="34" y="7"/>
                  </a:lnTo>
                  <a:lnTo>
                    <a:pt x="24" y="9"/>
                  </a:lnTo>
                  <a:lnTo>
                    <a:pt x="24" y="9"/>
                  </a:lnTo>
                  <a:cubicBezTo>
                    <a:pt x="26" y="3"/>
                    <a:pt x="32" y="1"/>
                    <a:pt x="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82"/>
            <p:cNvSpPr/>
            <p:nvPr/>
          </p:nvSpPr>
          <p:spPr>
            <a:xfrm>
              <a:off x="5541150" y="2275100"/>
              <a:ext cx="2700" cy="625"/>
            </a:xfrm>
            <a:custGeom>
              <a:avLst/>
              <a:gdLst/>
              <a:ahLst/>
              <a:cxnLst/>
              <a:rect l="l" t="t" r="r" b="b"/>
              <a:pathLst>
                <a:path w="108" h="25" extrusionOk="0">
                  <a:moveTo>
                    <a:pt x="108" y="1"/>
                  </a:moveTo>
                  <a:cubicBezTo>
                    <a:pt x="85" y="1"/>
                    <a:pt x="56" y="6"/>
                    <a:pt x="33" y="13"/>
                  </a:cubicBezTo>
                  <a:lnTo>
                    <a:pt x="33" y="13"/>
                  </a:lnTo>
                  <a:cubicBezTo>
                    <a:pt x="56" y="13"/>
                    <a:pt x="87" y="12"/>
                    <a:pt x="108" y="1"/>
                  </a:cubicBezTo>
                  <a:close/>
                  <a:moveTo>
                    <a:pt x="33" y="13"/>
                  </a:moveTo>
                  <a:cubicBezTo>
                    <a:pt x="30" y="13"/>
                    <a:pt x="27" y="13"/>
                    <a:pt x="25" y="13"/>
                  </a:cubicBezTo>
                  <a:lnTo>
                    <a:pt x="33" y="13"/>
                  </a:lnTo>
                  <a:cubicBezTo>
                    <a:pt x="33" y="13"/>
                    <a:pt x="33" y="13"/>
                    <a:pt x="33" y="13"/>
                  </a:cubicBezTo>
                  <a:close/>
                  <a:moveTo>
                    <a:pt x="33" y="13"/>
                  </a:moveTo>
                  <a:cubicBezTo>
                    <a:pt x="33" y="13"/>
                    <a:pt x="33" y="13"/>
                    <a:pt x="33" y="13"/>
                  </a:cubicBezTo>
                  <a:lnTo>
                    <a:pt x="33" y="13"/>
                  </a:lnTo>
                  <a:cubicBezTo>
                    <a:pt x="34" y="13"/>
                    <a:pt x="35" y="13"/>
                    <a:pt x="36" y="13"/>
                  </a:cubicBezTo>
                  <a:close/>
                  <a:moveTo>
                    <a:pt x="33" y="13"/>
                  </a:moveTo>
                  <a:cubicBezTo>
                    <a:pt x="11" y="13"/>
                    <a:pt x="1" y="14"/>
                    <a:pt x="1" y="25"/>
                  </a:cubicBezTo>
                  <a:cubicBezTo>
                    <a:pt x="9" y="21"/>
                    <a:pt x="20" y="17"/>
                    <a:pt x="33" y="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82"/>
            <p:cNvSpPr/>
            <p:nvPr/>
          </p:nvSpPr>
          <p:spPr>
            <a:xfrm>
              <a:off x="5543825" y="2275100"/>
              <a:ext cx="625" cy="25"/>
            </a:xfrm>
            <a:custGeom>
              <a:avLst/>
              <a:gdLst/>
              <a:ahLst/>
              <a:cxnLst/>
              <a:rect l="l" t="t" r="r" b="b"/>
              <a:pathLst>
                <a:path w="25" h="1" extrusionOk="0">
                  <a:moveTo>
                    <a:pt x="1" y="1"/>
                  </a:moveTo>
                  <a:cubicBezTo>
                    <a:pt x="1" y="1"/>
                    <a:pt x="1" y="1"/>
                    <a:pt x="1" y="1"/>
                  </a:cubicBezTo>
                  <a:cubicBezTo>
                    <a:pt x="13" y="1"/>
                    <a:pt x="13" y="1"/>
                    <a:pt x="13" y="1"/>
                  </a:cubicBezTo>
                  <a:cubicBezTo>
                    <a:pt x="13" y="1"/>
                    <a:pt x="25" y="1"/>
                    <a:pt x="25" y="1"/>
                  </a:cubicBezTo>
                  <a:cubicBezTo>
                    <a:pt x="13" y="1"/>
                    <a:pt x="13"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82"/>
            <p:cNvSpPr/>
            <p:nvPr/>
          </p:nvSpPr>
          <p:spPr>
            <a:xfrm>
              <a:off x="5540275" y="22843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82"/>
            <p:cNvSpPr/>
            <p:nvPr/>
          </p:nvSpPr>
          <p:spPr>
            <a:xfrm>
              <a:off x="5542650" y="2273925"/>
              <a:ext cx="325" cy="25"/>
            </a:xfrm>
            <a:custGeom>
              <a:avLst/>
              <a:gdLst/>
              <a:ahLst/>
              <a:cxnLst/>
              <a:rect l="l" t="t" r="r" b="b"/>
              <a:pathLst>
                <a:path w="13" h="1" extrusionOk="0">
                  <a:moveTo>
                    <a:pt x="0" y="0"/>
                  </a:moveTo>
                  <a:cubicBezTo>
                    <a:pt x="12" y="0"/>
                    <a:pt x="12" y="0"/>
                    <a:pt x="12" y="0"/>
                  </a:cubicBezTo>
                  <a:cubicBezTo>
                    <a:pt x="12" y="0"/>
                    <a:pt x="12"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82"/>
            <p:cNvSpPr/>
            <p:nvPr/>
          </p:nvSpPr>
          <p:spPr>
            <a:xfrm>
              <a:off x="5539675" y="2286425"/>
              <a:ext cx="25" cy="25"/>
            </a:xfrm>
            <a:custGeom>
              <a:avLst/>
              <a:gdLst/>
              <a:ahLst/>
              <a:cxnLst/>
              <a:rect l="l" t="t" r="r" b="b"/>
              <a:pathLst>
                <a:path w="1" h="1" extrusionOk="0">
                  <a:moveTo>
                    <a:pt x="0" y="0"/>
                  </a:moveTo>
                  <a:cubicBezTo>
                    <a:pt x="0" y="0"/>
                    <a:pt x="0" y="0"/>
                    <a:pt x="0" y="0"/>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82"/>
            <p:cNvSpPr/>
            <p:nvPr/>
          </p:nvSpPr>
          <p:spPr>
            <a:xfrm>
              <a:off x="5543550" y="2274225"/>
              <a:ext cx="1200" cy="325"/>
            </a:xfrm>
            <a:custGeom>
              <a:avLst/>
              <a:gdLst/>
              <a:ahLst/>
              <a:cxnLst/>
              <a:rect l="l" t="t" r="r" b="b"/>
              <a:pathLst>
                <a:path w="48" h="13" extrusionOk="0">
                  <a:moveTo>
                    <a:pt x="24" y="0"/>
                  </a:moveTo>
                  <a:cubicBezTo>
                    <a:pt x="48" y="0"/>
                    <a:pt x="0" y="12"/>
                    <a:pt x="36" y="12"/>
                  </a:cubicBezTo>
                  <a:lnTo>
                    <a:pt x="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82"/>
            <p:cNvSpPr/>
            <p:nvPr/>
          </p:nvSpPr>
          <p:spPr>
            <a:xfrm>
              <a:off x="5548000" y="2257850"/>
              <a:ext cx="1225" cy="325"/>
            </a:xfrm>
            <a:custGeom>
              <a:avLst/>
              <a:gdLst/>
              <a:ahLst/>
              <a:cxnLst/>
              <a:rect l="l" t="t" r="r" b="b"/>
              <a:pathLst>
                <a:path w="49" h="13" extrusionOk="0">
                  <a:moveTo>
                    <a:pt x="24" y="0"/>
                  </a:moveTo>
                  <a:cubicBezTo>
                    <a:pt x="1" y="12"/>
                    <a:pt x="36" y="12"/>
                    <a:pt x="48" y="12"/>
                  </a:cubicBezTo>
                  <a:cubicBezTo>
                    <a:pt x="36" y="12"/>
                    <a:pt x="48" y="0"/>
                    <a:pt x="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82"/>
            <p:cNvSpPr/>
            <p:nvPr/>
          </p:nvSpPr>
          <p:spPr>
            <a:xfrm>
              <a:off x="5551575" y="2261725"/>
              <a:ext cx="1500" cy="325"/>
            </a:xfrm>
            <a:custGeom>
              <a:avLst/>
              <a:gdLst/>
              <a:ahLst/>
              <a:cxnLst/>
              <a:rect l="l" t="t" r="r" b="b"/>
              <a:pathLst>
                <a:path w="60" h="13" extrusionOk="0">
                  <a:moveTo>
                    <a:pt x="0" y="0"/>
                  </a:moveTo>
                  <a:cubicBezTo>
                    <a:pt x="12" y="0"/>
                    <a:pt x="24" y="0"/>
                    <a:pt x="48" y="12"/>
                  </a:cubicBezTo>
                  <a:cubicBezTo>
                    <a:pt x="48" y="0"/>
                    <a:pt x="60" y="0"/>
                    <a:pt x="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82"/>
            <p:cNvSpPr/>
            <p:nvPr/>
          </p:nvSpPr>
          <p:spPr>
            <a:xfrm>
              <a:off x="5551575" y="2262775"/>
              <a:ext cx="925" cy="150"/>
            </a:xfrm>
            <a:custGeom>
              <a:avLst/>
              <a:gdLst/>
              <a:ahLst/>
              <a:cxnLst/>
              <a:rect l="l" t="t" r="r" b="b"/>
              <a:pathLst>
                <a:path w="37" h="6" extrusionOk="0">
                  <a:moveTo>
                    <a:pt x="15" y="1"/>
                  </a:moveTo>
                  <a:cubicBezTo>
                    <a:pt x="12" y="1"/>
                    <a:pt x="8" y="2"/>
                    <a:pt x="0" y="6"/>
                  </a:cubicBezTo>
                  <a:lnTo>
                    <a:pt x="36" y="6"/>
                  </a:lnTo>
                  <a:cubicBezTo>
                    <a:pt x="20" y="6"/>
                    <a:pt x="20" y="1"/>
                    <a:pt x="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82"/>
            <p:cNvSpPr/>
            <p:nvPr/>
          </p:nvSpPr>
          <p:spPr>
            <a:xfrm>
              <a:off x="5537875" y="2271400"/>
              <a:ext cx="625" cy="175"/>
            </a:xfrm>
            <a:custGeom>
              <a:avLst/>
              <a:gdLst/>
              <a:ahLst/>
              <a:cxnLst/>
              <a:rect l="l" t="t" r="r" b="b"/>
              <a:pathLst>
                <a:path w="25" h="7" extrusionOk="0">
                  <a:moveTo>
                    <a:pt x="18" y="1"/>
                  </a:moveTo>
                  <a:cubicBezTo>
                    <a:pt x="11" y="1"/>
                    <a:pt x="1" y="6"/>
                    <a:pt x="1" y="6"/>
                  </a:cubicBezTo>
                  <a:lnTo>
                    <a:pt x="25" y="6"/>
                  </a:lnTo>
                  <a:cubicBezTo>
                    <a:pt x="25" y="2"/>
                    <a:pt x="22" y="1"/>
                    <a:pt x="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82"/>
            <p:cNvSpPr/>
            <p:nvPr/>
          </p:nvSpPr>
          <p:spPr>
            <a:xfrm>
              <a:off x="5537575" y="2271550"/>
              <a:ext cx="1225" cy="300"/>
            </a:xfrm>
            <a:custGeom>
              <a:avLst/>
              <a:gdLst/>
              <a:ahLst/>
              <a:cxnLst/>
              <a:rect l="l" t="t" r="r" b="b"/>
              <a:pathLst>
                <a:path w="49" h="12" extrusionOk="0">
                  <a:moveTo>
                    <a:pt x="25" y="0"/>
                  </a:moveTo>
                  <a:lnTo>
                    <a:pt x="1" y="12"/>
                  </a:lnTo>
                  <a:lnTo>
                    <a:pt x="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82"/>
            <p:cNvSpPr/>
            <p:nvPr/>
          </p:nvSpPr>
          <p:spPr>
            <a:xfrm>
              <a:off x="5537000" y="2272425"/>
              <a:ext cx="600" cy="25"/>
            </a:xfrm>
            <a:custGeom>
              <a:avLst/>
              <a:gdLst/>
              <a:ahLst/>
              <a:cxnLst/>
              <a:rect l="l" t="t" r="r" b="b"/>
              <a:pathLst>
                <a:path w="24" h="1" extrusionOk="0">
                  <a:moveTo>
                    <a:pt x="12" y="1"/>
                  </a:moveTo>
                  <a:cubicBezTo>
                    <a:pt x="12" y="1"/>
                    <a:pt x="12" y="1"/>
                    <a:pt x="24" y="1"/>
                  </a:cubicBezTo>
                  <a:lnTo>
                    <a:pt x="0" y="1"/>
                  </a:lnTo>
                  <a:cubicBezTo>
                    <a:pt x="0" y="1"/>
                    <a:pt x="12" y="1"/>
                    <a:pt x="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82"/>
            <p:cNvSpPr/>
            <p:nvPr/>
          </p:nvSpPr>
          <p:spPr>
            <a:xfrm>
              <a:off x="5536700" y="2272125"/>
              <a:ext cx="2100" cy="325"/>
            </a:xfrm>
            <a:custGeom>
              <a:avLst/>
              <a:gdLst/>
              <a:ahLst/>
              <a:cxnLst/>
              <a:rect l="l" t="t" r="r" b="b"/>
              <a:pathLst>
                <a:path w="84" h="13" extrusionOk="0">
                  <a:moveTo>
                    <a:pt x="84" y="1"/>
                  </a:moveTo>
                  <a:cubicBezTo>
                    <a:pt x="60" y="1"/>
                    <a:pt x="60" y="13"/>
                    <a:pt x="0" y="13"/>
                  </a:cubicBezTo>
                  <a:lnTo>
                    <a:pt x="36" y="13"/>
                  </a:lnTo>
                  <a:lnTo>
                    <a:pt x="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82"/>
            <p:cNvSpPr/>
            <p:nvPr/>
          </p:nvSpPr>
          <p:spPr>
            <a:xfrm>
              <a:off x="5537825" y="2272950"/>
              <a:ext cx="3250" cy="400"/>
            </a:xfrm>
            <a:custGeom>
              <a:avLst/>
              <a:gdLst/>
              <a:ahLst/>
              <a:cxnLst/>
              <a:rect l="l" t="t" r="r" b="b"/>
              <a:pathLst>
                <a:path w="130" h="16" extrusionOk="0">
                  <a:moveTo>
                    <a:pt x="3" y="4"/>
                  </a:moveTo>
                  <a:cubicBezTo>
                    <a:pt x="0" y="4"/>
                    <a:pt x="2" y="4"/>
                    <a:pt x="5" y="4"/>
                  </a:cubicBezTo>
                  <a:lnTo>
                    <a:pt x="5" y="4"/>
                  </a:lnTo>
                  <a:cubicBezTo>
                    <a:pt x="4" y="4"/>
                    <a:pt x="4" y="4"/>
                    <a:pt x="3" y="4"/>
                  </a:cubicBezTo>
                  <a:close/>
                  <a:moveTo>
                    <a:pt x="124" y="0"/>
                  </a:moveTo>
                  <a:cubicBezTo>
                    <a:pt x="121" y="0"/>
                    <a:pt x="117" y="0"/>
                    <a:pt x="112" y="1"/>
                  </a:cubicBezTo>
                  <a:lnTo>
                    <a:pt x="112" y="1"/>
                  </a:lnTo>
                  <a:cubicBezTo>
                    <a:pt x="110" y="0"/>
                    <a:pt x="107" y="0"/>
                    <a:pt x="104" y="0"/>
                  </a:cubicBezTo>
                  <a:cubicBezTo>
                    <a:pt x="92" y="0"/>
                    <a:pt x="78" y="3"/>
                    <a:pt x="64" y="6"/>
                  </a:cubicBezTo>
                  <a:lnTo>
                    <a:pt x="64" y="6"/>
                  </a:lnTo>
                  <a:cubicBezTo>
                    <a:pt x="79" y="5"/>
                    <a:pt x="99" y="2"/>
                    <a:pt x="112" y="1"/>
                  </a:cubicBezTo>
                  <a:lnTo>
                    <a:pt x="112" y="1"/>
                  </a:lnTo>
                  <a:cubicBezTo>
                    <a:pt x="116" y="1"/>
                    <a:pt x="119" y="2"/>
                    <a:pt x="122" y="4"/>
                  </a:cubicBezTo>
                  <a:cubicBezTo>
                    <a:pt x="129" y="1"/>
                    <a:pt x="129" y="0"/>
                    <a:pt x="124" y="0"/>
                  </a:cubicBezTo>
                  <a:close/>
                  <a:moveTo>
                    <a:pt x="50" y="4"/>
                  </a:moveTo>
                  <a:cubicBezTo>
                    <a:pt x="42" y="6"/>
                    <a:pt x="36" y="8"/>
                    <a:pt x="31" y="8"/>
                  </a:cubicBezTo>
                  <a:lnTo>
                    <a:pt x="31" y="8"/>
                  </a:lnTo>
                  <a:cubicBezTo>
                    <a:pt x="31" y="5"/>
                    <a:pt x="13" y="4"/>
                    <a:pt x="5" y="4"/>
                  </a:cubicBezTo>
                  <a:lnTo>
                    <a:pt x="5" y="4"/>
                  </a:lnTo>
                  <a:cubicBezTo>
                    <a:pt x="11" y="5"/>
                    <a:pt x="14" y="9"/>
                    <a:pt x="25" y="9"/>
                  </a:cubicBezTo>
                  <a:cubicBezTo>
                    <a:pt x="27" y="9"/>
                    <a:pt x="29" y="9"/>
                    <a:pt x="31" y="8"/>
                  </a:cubicBezTo>
                  <a:lnTo>
                    <a:pt x="31" y="8"/>
                  </a:lnTo>
                  <a:cubicBezTo>
                    <a:pt x="31" y="10"/>
                    <a:pt x="27" y="12"/>
                    <a:pt x="15" y="16"/>
                  </a:cubicBezTo>
                  <a:cubicBezTo>
                    <a:pt x="26" y="16"/>
                    <a:pt x="45" y="10"/>
                    <a:pt x="64" y="6"/>
                  </a:cubicBezTo>
                  <a:lnTo>
                    <a:pt x="64" y="6"/>
                  </a:lnTo>
                  <a:cubicBezTo>
                    <a:pt x="58" y="7"/>
                    <a:pt x="52" y="7"/>
                    <a:pt x="48" y="7"/>
                  </a:cubicBezTo>
                  <a:cubicBezTo>
                    <a:pt x="43" y="7"/>
                    <a:pt x="43" y="6"/>
                    <a:pt x="50" y="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82"/>
            <p:cNvSpPr/>
            <p:nvPr/>
          </p:nvSpPr>
          <p:spPr>
            <a:xfrm>
              <a:off x="5539675" y="2272425"/>
              <a:ext cx="1500" cy="325"/>
            </a:xfrm>
            <a:custGeom>
              <a:avLst/>
              <a:gdLst/>
              <a:ahLst/>
              <a:cxnLst/>
              <a:rect l="l" t="t" r="r" b="b"/>
              <a:pathLst>
                <a:path w="60" h="13" extrusionOk="0">
                  <a:moveTo>
                    <a:pt x="24" y="1"/>
                  </a:moveTo>
                  <a:cubicBezTo>
                    <a:pt x="0" y="13"/>
                    <a:pt x="0" y="13"/>
                    <a:pt x="12" y="13"/>
                  </a:cubicBezTo>
                  <a:cubicBezTo>
                    <a:pt x="12" y="13"/>
                    <a:pt x="60" y="1"/>
                    <a:pt x="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82"/>
            <p:cNvSpPr/>
            <p:nvPr/>
          </p:nvSpPr>
          <p:spPr>
            <a:xfrm>
              <a:off x="5538175" y="2273325"/>
              <a:ext cx="625" cy="325"/>
            </a:xfrm>
            <a:custGeom>
              <a:avLst/>
              <a:gdLst/>
              <a:ahLst/>
              <a:cxnLst/>
              <a:rect l="l" t="t" r="r" b="b"/>
              <a:pathLst>
                <a:path w="25" h="13" extrusionOk="0">
                  <a:moveTo>
                    <a:pt x="25" y="1"/>
                  </a:moveTo>
                  <a:lnTo>
                    <a:pt x="1" y="12"/>
                  </a:lnTo>
                  <a:lnTo>
                    <a:pt x="13" y="12"/>
                  </a:lnTo>
                  <a:lnTo>
                    <a:pt x="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82"/>
            <p:cNvSpPr/>
            <p:nvPr/>
          </p:nvSpPr>
          <p:spPr>
            <a:xfrm>
              <a:off x="5537575" y="2273925"/>
              <a:ext cx="925" cy="25"/>
            </a:xfrm>
            <a:custGeom>
              <a:avLst/>
              <a:gdLst/>
              <a:ahLst/>
              <a:cxnLst/>
              <a:rect l="l" t="t" r="r" b="b"/>
              <a:pathLst>
                <a:path w="37" h="1" extrusionOk="0">
                  <a:moveTo>
                    <a:pt x="37" y="0"/>
                  </a:moveTo>
                  <a:lnTo>
                    <a:pt x="1" y="0"/>
                  </a:lnTo>
                  <a:cubicBezTo>
                    <a:pt x="13" y="0"/>
                    <a:pt x="13" y="0"/>
                    <a:pt x="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82"/>
            <p:cNvSpPr/>
            <p:nvPr/>
          </p:nvSpPr>
          <p:spPr>
            <a:xfrm>
              <a:off x="5537375" y="2274225"/>
              <a:ext cx="1525" cy="325"/>
            </a:xfrm>
            <a:custGeom>
              <a:avLst/>
              <a:gdLst/>
              <a:ahLst/>
              <a:cxnLst/>
              <a:rect l="l" t="t" r="r" b="b"/>
              <a:pathLst>
                <a:path w="61" h="13" extrusionOk="0">
                  <a:moveTo>
                    <a:pt x="57" y="0"/>
                  </a:moveTo>
                  <a:lnTo>
                    <a:pt x="49" y="8"/>
                  </a:lnTo>
                  <a:lnTo>
                    <a:pt x="49" y="8"/>
                  </a:lnTo>
                  <a:cubicBezTo>
                    <a:pt x="56" y="6"/>
                    <a:pt x="60" y="4"/>
                    <a:pt x="57" y="0"/>
                  </a:cubicBezTo>
                  <a:close/>
                  <a:moveTo>
                    <a:pt x="49" y="8"/>
                  </a:moveTo>
                  <a:cubicBezTo>
                    <a:pt x="32" y="12"/>
                    <a:pt x="1" y="12"/>
                    <a:pt x="9" y="12"/>
                  </a:cubicBezTo>
                  <a:lnTo>
                    <a:pt x="45" y="12"/>
                  </a:lnTo>
                  <a:lnTo>
                    <a:pt x="49" y="8"/>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82"/>
            <p:cNvSpPr/>
            <p:nvPr/>
          </p:nvSpPr>
          <p:spPr>
            <a:xfrm>
              <a:off x="5539975" y="2275100"/>
              <a:ext cx="600" cy="325"/>
            </a:xfrm>
            <a:custGeom>
              <a:avLst/>
              <a:gdLst/>
              <a:ahLst/>
              <a:cxnLst/>
              <a:rect l="l" t="t" r="r" b="b"/>
              <a:pathLst>
                <a:path w="24" h="13" extrusionOk="0">
                  <a:moveTo>
                    <a:pt x="0" y="1"/>
                  </a:moveTo>
                  <a:lnTo>
                    <a:pt x="24" y="13"/>
                  </a:lnTo>
                  <a:lnTo>
                    <a:pt x="2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82"/>
            <p:cNvSpPr/>
            <p:nvPr/>
          </p:nvSpPr>
          <p:spPr>
            <a:xfrm>
              <a:off x="5545075" y="2274225"/>
              <a:ext cx="1000" cy="325"/>
            </a:xfrm>
            <a:custGeom>
              <a:avLst/>
              <a:gdLst/>
              <a:ahLst/>
              <a:cxnLst/>
              <a:rect l="l" t="t" r="r" b="b"/>
              <a:pathLst>
                <a:path w="40" h="13" extrusionOk="0">
                  <a:moveTo>
                    <a:pt x="10" y="0"/>
                  </a:moveTo>
                  <a:cubicBezTo>
                    <a:pt x="8" y="0"/>
                    <a:pt x="8" y="0"/>
                    <a:pt x="9" y="0"/>
                  </a:cubicBezTo>
                  <a:lnTo>
                    <a:pt x="9" y="0"/>
                  </a:lnTo>
                  <a:cubicBezTo>
                    <a:pt x="10" y="0"/>
                    <a:pt x="10" y="0"/>
                    <a:pt x="10" y="0"/>
                  </a:cubicBezTo>
                  <a:close/>
                  <a:moveTo>
                    <a:pt x="9" y="0"/>
                  </a:moveTo>
                  <a:cubicBezTo>
                    <a:pt x="7" y="1"/>
                    <a:pt x="1" y="3"/>
                    <a:pt x="10" y="12"/>
                  </a:cubicBezTo>
                  <a:cubicBezTo>
                    <a:pt x="39" y="3"/>
                    <a:pt x="14" y="1"/>
                    <a:pt x="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82"/>
            <p:cNvSpPr/>
            <p:nvPr/>
          </p:nvSpPr>
          <p:spPr>
            <a:xfrm>
              <a:off x="5538175" y="2275400"/>
              <a:ext cx="925" cy="325"/>
            </a:xfrm>
            <a:custGeom>
              <a:avLst/>
              <a:gdLst/>
              <a:ahLst/>
              <a:cxnLst/>
              <a:rect l="l" t="t" r="r" b="b"/>
              <a:pathLst>
                <a:path w="37" h="13" extrusionOk="0">
                  <a:moveTo>
                    <a:pt x="25" y="1"/>
                  </a:moveTo>
                  <a:lnTo>
                    <a:pt x="25" y="1"/>
                  </a:lnTo>
                  <a:cubicBezTo>
                    <a:pt x="1" y="13"/>
                    <a:pt x="13" y="13"/>
                    <a:pt x="36" y="13"/>
                  </a:cubicBezTo>
                  <a:cubicBezTo>
                    <a:pt x="13" y="13"/>
                    <a:pt x="25" y="13"/>
                    <a:pt x="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82"/>
            <p:cNvSpPr/>
            <p:nvPr/>
          </p:nvSpPr>
          <p:spPr>
            <a:xfrm>
              <a:off x="5537875" y="2275700"/>
              <a:ext cx="3300" cy="625"/>
            </a:xfrm>
            <a:custGeom>
              <a:avLst/>
              <a:gdLst/>
              <a:ahLst/>
              <a:cxnLst/>
              <a:rect l="l" t="t" r="r" b="b"/>
              <a:pathLst>
                <a:path w="132" h="25" extrusionOk="0">
                  <a:moveTo>
                    <a:pt x="50" y="7"/>
                  </a:moveTo>
                  <a:cubicBezTo>
                    <a:pt x="33" y="8"/>
                    <a:pt x="5" y="13"/>
                    <a:pt x="13" y="13"/>
                  </a:cubicBezTo>
                  <a:lnTo>
                    <a:pt x="50" y="7"/>
                  </a:lnTo>
                  <a:close/>
                  <a:moveTo>
                    <a:pt x="96" y="1"/>
                  </a:moveTo>
                  <a:lnTo>
                    <a:pt x="50" y="7"/>
                  </a:lnTo>
                  <a:lnTo>
                    <a:pt x="50" y="7"/>
                  </a:lnTo>
                  <a:cubicBezTo>
                    <a:pt x="50" y="7"/>
                    <a:pt x="50" y="7"/>
                    <a:pt x="51" y="7"/>
                  </a:cubicBezTo>
                  <a:cubicBezTo>
                    <a:pt x="59" y="7"/>
                    <a:pt x="64" y="9"/>
                    <a:pt x="60" y="13"/>
                  </a:cubicBezTo>
                  <a:lnTo>
                    <a:pt x="25" y="13"/>
                  </a:lnTo>
                  <a:cubicBezTo>
                    <a:pt x="1" y="25"/>
                    <a:pt x="13" y="25"/>
                    <a:pt x="37" y="25"/>
                  </a:cubicBezTo>
                  <a:cubicBezTo>
                    <a:pt x="60" y="25"/>
                    <a:pt x="108" y="13"/>
                    <a:pt x="132" y="13"/>
                  </a:cubicBezTo>
                  <a:cubicBezTo>
                    <a:pt x="120" y="7"/>
                    <a:pt x="93" y="7"/>
                    <a:pt x="78" y="7"/>
                  </a:cubicBezTo>
                  <a:cubicBezTo>
                    <a:pt x="63" y="7"/>
                    <a:pt x="60" y="7"/>
                    <a:pt x="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82"/>
            <p:cNvSpPr/>
            <p:nvPr/>
          </p:nvSpPr>
          <p:spPr>
            <a:xfrm>
              <a:off x="5542650" y="2274825"/>
              <a:ext cx="1650" cy="300"/>
            </a:xfrm>
            <a:custGeom>
              <a:avLst/>
              <a:gdLst/>
              <a:ahLst/>
              <a:cxnLst/>
              <a:rect l="l" t="t" r="r" b="b"/>
              <a:pathLst>
                <a:path w="66" h="12" extrusionOk="0">
                  <a:moveTo>
                    <a:pt x="24" y="0"/>
                  </a:moveTo>
                  <a:lnTo>
                    <a:pt x="0" y="12"/>
                  </a:lnTo>
                  <a:lnTo>
                    <a:pt x="36" y="12"/>
                  </a:lnTo>
                  <a:cubicBezTo>
                    <a:pt x="66" y="6"/>
                    <a:pt x="63" y="6"/>
                    <a:pt x="52" y="6"/>
                  </a:cubicBezTo>
                  <a:cubicBezTo>
                    <a:pt x="42" y="6"/>
                    <a:pt x="24" y="6"/>
                    <a:pt x="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82"/>
            <p:cNvSpPr/>
            <p:nvPr/>
          </p:nvSpPr>
          <p:spPr>
            <a:xfrm>
              <a:off x="5540550" y="2276900"/>
              <a:ext cx="325" cy="25"/>
            </a:xfrm>
            <a:custGeom>
              <a:avLst/>
              <a:gdLst/>
              <a:ahLst/>
              <a:cxnLst/>
              <a:rect l="l" t="t" r="r" b="b"/>
              <a:pathLst>
                <a:path w="13" h="1" extrusionOk="0">
                  <a:moveTo>
                    <a:pt x="1" y="0"/>
                  </a:moveTo>
                  <a:lnTo>
                    <a:pt x="13" y="0"/>
                  </a:lnTo>
                  <a:lnTo>
                    <a:pt x="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82"/>
            <p:cNvSpPr/>
            <p:nvPr/>
          </p:nvSpPr>
          <p:spPr>
            <a:xfrm>
              <a:off x="5539675" y="2276900"/>
              <a:ext cx="900" cy="325"/>
            </a:xfrm>
            <a:custGeom>
              <a:avLst/>
              <a:gdLst/>
              <a:ahLst/>
              <a:cxnLst/>
              <a:rect l="l" t="t" r="r" b="b"/>
              <a:pathLst>
                <a:path w="36" h="13" extrusionOk="0">
                  <a:moveTo>
                    <a:pt x="12" y="0"/>
                  </a:moveTo>
                  <a:lnTo>
                    <a:pt x="0" y="12"/>
                  </a:lnTo>
                  <a:lnTo>
                    <a:pt x="36" y="12"/>
                  </a:lnTo>
                  <a:lnTo>
                    <a:pt x="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82"/>
            <p:cNvSpPr/>
            <p:nvPr/>
          </p:nvSpPr>
          <p:spPr>
            <a:xfrm>
              <a:off x="5539375" y="2277200"/>
              <a:ext cx="325" cy="25"/>
            </a:xfrm>
            <a:custGeom>
              <a:avLst/>
              <a:gdLst/>
              <a:ahLst/>
              <a:cxnLst/>
              <a:rect l="l" t="t" r="r" b="b"/>
              <a:pathLst>
                <a:path w="13" h="1" extrusionOk="0">
                  <a:moveTo>
                    <a:pt x="12" y="0"/>
                  </a:moveTo>
                  <a:lnTo>
                    <a:pt x="12" y="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82"/>
            <p:cNvSpPr/>
            <p:nvPr/>
          </p:nvSpPr>
          <p:spPr>
            <a:xfrm>
              <a:off x="5539375" y="2277500"/>
              <a:ext cx="1200" cy="325"/>
            </a:xfrm>
            <a:custGeom>
              <a:avLst/>
              <a:gdLst/>
              <a:ahLst/>
              <a:cxnLst/>
              <a:rect l="l" t="t" r="r" b="b"/>
              <a:pathLst>
                <a:path w="48" h="13" extrusionOk="0">
                  <a:moveTo>
                    <a:pt x="12" y="0"/>
                  </a:moveTo>
                  <a:cubicBezTo>
                    <a:pt x="24" y="0"/>
                    <a:pt x="24" y="12"/>
                    <a:pt x="0" y="12"/>
                  </a:cubicBezTo>
                  <a:lnTo>
                    <a:pt x="24" y="12"/>
                  </a:lnTo>
                  <a:cubicBezTo>
                    <a:pt x="24" y="0"/>
                    <a:pt x="48"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82"/>
            <p:cNvSpPr/>
            <p:nvPr/>
          </p:nvSpPr>
          <p:spPr>
            <a:xfrm>
              <a:off x="5545325" y="2290300"/>
              <a:ext cx="925" cy="150"/>
            </a:xfrm>
            <a:custGeom>
              <a:avLst/>
              <a:gdLst/>
              <a:ahLst/>
              <a:cxnLst/>
              <a:rect l="l" t="t" r="r" b="b"/>
              <a:pathLst>
                <a:path w="37" h="6" extrusionOk="0">
                  <a:moveTo>
                    <a:pt x="0" y="0"/>
                  </a:moveTo>
                  <a:cubicBezTo>
                    <a:pt x="4" y="4"/>
                    <a:pt x="10" y="5"/>
                    <a:pt x="15" y="5"/>
                  </a:cubicBezTo>
                  <a:cubicBezTo>
                    <a:pt x="26" y="5"/>
                    <a:pt x="36" y="0"/>
                    <a:pt x="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82"/>
            <p:cNvSpPr/>
            <p:nvPr/>
          </p:nvSpPr>
          <p:spPr>
            <a:xfrm>
              <a:off x="5552775" y="2248025"/>
              <a:ext cx="25" cy="925"/>
            </a:xfrm>
            <a:custGeom>
              <a:avLst/>
              <a:gdLst/>
              <a:ahLst/>
              <a:cxnLst/>
              <a:rect l="l" t="t" r="r" b="b"/>
              <a:pathLst>
                <a:path w="1" h="37" extrusionOk="0">
                  <a:moveTo>
                    <a:pt x="0" y="36"/>
                  </a:moveTo>
                  <a:lnTo>
                    <a:pt x="0" y="36"/>
                  </a:lnTo>
                  <a:cubicBezTo>
                    <a:pt x="0" y="1"/>
                    <a:pt x="0" y="24"/>
                    <a:pt x="0" y="3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82"/>
            <p:cNvSpPr/>
            <p:nvPr/>
          </p:nvSpPr>
          <p:spPr>
            <a:xfrm>
              <a:off x="5551300" y="2247150"/>
              <a:ext cx="900" cy="1500"/>
            </a:xfrm>
            <a:custGeom>
              <a:avLst/>
              <a:gdLst/>
              <a:ahLst/>
              <a:cxnLst/>
              <a:rect l="l" t="t" r="r" b="b"/>
              <a:pathLst>
                <a:path w="36" h="60" extrusionOk="0">
                  <a:moveTo>
                    <a:pt x="8" y="0"/>
                  </a:moveTo>
                  <a:cubicBezTo>
                    <a:pt x="1" y="0"/>
                    <a:pt x="3" y="19"/>
                    <a:pt x="11" y="59"/>
                  </a:cubicBezTo>
                  <a:cubicBezTo>
                    <a:pt x="11" y="24"/>
                    <a:pt x="35" y="59"/>
                    <a:pt x="23" y="12"/>
                  </a:cubicBezTo>
                  <a:cubicBezTo>
                    <a:pt x="16" y="4"/>
                    <a:pt x="11" y="0"/>
                    <a:pt x="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82"/>
            <p:cNvSpPr/>
            <p:nvPr/>
          </p:nvSpPr>
          <p:spPr>
            <a:xfrm>
              <a:off x="5551875" y="2248625"/>
              <a:ext cx="325" cy="925"/>
            </a:xfrm>
            <a:custGeom>
              <a:avLst/>
              <a:gdLst/>
              <a:ahLst/>
              <a:cxnLst/>
              <a:rect l="l" t="t" r="r" b="b"/>
              <a:pathLst>
                <a:path w="13" h="37" extrusionOk="0">
                  <a:moveTo>
                    <a:pt x="0" y="0"/>
                  </a:moveTo>
                  <a:lnTo>
                    <a:pt x="0" y="36"/>
                  </a:lnTo>
                  <a:lnTo>
                    <a:pt x="12" y="24"/>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82"/>
            <p:cNvSpPr/>
            <p:nvPr/>
          </p:nvSpPr>
          <p:spPr>
            <a:xfrm>
              <a:off x="5552175" y="2249525"/>
              <a:ext cx="325" cy="600"/>
            </a:xfrm>
            <a:custGeom>
              <a:avLst/>
              <a:gdLst/>
              <a:ahLst/>
              <a:cxnLst/>
              <a:rect l="l" t="t" r="r" b="b"/>
              <a:pathLst>
                <a:path w="13" h="24" extrusionOk="0">
                  <a:moveTo>
                    <a:pt x="0" y="0"/>
                  </a:moveTo>
                  <a:lnTo>
                    <a:pt x="0" y="24"/>
                  </a:lnTo>
                  <a:lnTo>
                    <a:pt x="12" y="12"/>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82"/>
            <p:cNvSpPr/>
            <p:nvPr/>
          </p:nvSpPr>
          <p:spPr>
            <a:xfrm>
              <a:off x="5550250" y="2247075"/>
              <a:ext cx="1350" cy="2750"/>
            </a:xfrm>
            <a:custGeom>
              <a:avLst/>
              <a:gdLst/>
              <a:ahLst/>
              <a:cxnLst/>
              <a:rect l="l" t="t" r="r" b="b"/>
              <a:pathLst>
                <a:path w="54" h="110" extrusionOk="0">
                  <a:moveTo>
                    <a:pt x="3" y="0"/>
                  </a:moveTo>
                  <a:cubicBezTo>
                    <a:pt x="0" y="0"/>
                    <a:pt x="18" y="30"/>
                    <a:pt x="18" y="50"/>
                  </a:cubicBezTo>
                  <a:lnTo>
                    <a:pt x="18" y="39"/>
                  </a:lnTo>
                  <a:cubicBezTo>
                    <a:pt x="42" y="74"/>
                    <a:pt x="30" y="86"/>
                    <a:pt x="42" y="110"/>
                  </a:cubicBezTo>
                  <a:cubicBezTo>
                    <a:pt x="53" y="110"/>
                    <a:pt x="30" y="39"/>
                    <a:pt x="42" y="39"/>
                  </a:cubicBezTo>
                  <a:cubicBezTo>
                    <a:pt x="38" y="31"/>
                    <a:pt x="34" y="29"/>
                    <a:pt x="30" y="29"/>
                  </a:cubicBezTo>
                  <a:cubicBezTo>
                    <a:pt x="28" y="29"/>
                    <a:pt x="26" y="30"/>
                    <a:pt x="24" y="30"/>
                  </a:cubicBezTo>
                  <a:cubicBezTo>
                    <a:pt x="18" y="30"/>
                    <a:pt x="12" y="27"/>
                    <a:pt x="6" y="3"/>
                  </a:cubicBezTo>
                  <a:cubicBezTo>
                    <a:pt x="4" y="1"/>
                    <a:pt x="3" y="0"/>
                    <a:pt x="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82"/>
            <p:cNvSpPr/>
            <p:nvPr/>
          </p:nvSpPr>
          <p:spPr>
            <a:xfrm>
              <a:off x="5537000" y="2261725"/>
              <a:ext cx="300" cy="325"/>
            </a:xfrm>
            <a:custGeom>
              <a:avLst/>
              <a:gdLst/>
              <a:ahLst/>
              <a:cxnLst/>
              <a:rect l="l" t="t" r="r" b="b"/>
              <a:pathLst>
                <a:path w="12" h="13" extrusionOk="0">
                  <a:moveTo>
                    <a:pt x="0" y="0"/>
                  </a:moveTo>
                  <a:cubicBezTo>
                    <a:pt x="0" y="12"/>
                    <a:pt x="0" y="12"/>
                    <a:pt x="12" y="12"/>
                  </a:cubicBezTo>
                  <a:cubicBezTo>
                    <a:pt x="0" y="0"/>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82"/>
            <p:cNvSpPr/>
            <p:nvPr/>
          </p:nvSpPr>
          <p:spPr>
            <a:xfrm>
              <a:off x="5517650" y="2262325"/>
              <a:ext cx="25" cy="300"/>
            </a:xfrm>
            <a:custGeom>
              <a:avLst/>
              <a:gdLst/>
              <a:ahLst/>
              <a:cxnLst/>
              <a:rect l="l" t="t" r="r" b="b"/>
              <a:pathLst>
                <a:path w="1" h="12" extrusionOk="0">
                  <a:moveTo>
                    <a:pt x="0" y="12"/>
                  </a:moveTo>
                  <a:cubicBezTo>
                    <a:pt x="0" y="12"/>
                    <a:pt x="0" y="12"/>
                    <a:pt x="0" y="0"/>
                  </a:cubicBezTo>
                  <a:lnTo>
                    <a:pt x="0" y="0"/>
                  </a:lnTo>
                  <a:lnTo>
                    <a:pt x="0" y="1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82"/>
            <p:cNvSpPr/>
            <p:nvPr/>
          </p:nvSpPr>
          <p:spPr>
            <a:xfrm>
              <a:off x="5546525" y="2248025"/>
              <a:ext cx="300" cy="325"/>
            </a:xfrm>
            <a:custGeom>
              <a:avLst/>
              <a:gdLst/>
              <a:ahLst/>
              <a:cxnLst/>
              <a:rect l="l" t="t" r="r" b="b"/>
              <a:pathLst>
                <a:path w="12" h="13" extrusionOk="0">
                  <a:moveTo>
                    <a:pt x="12" y="1"/>
                  </a:moveTo>
                  <a:cubicBezTo>
                    <a:pt x="0" y="1"/>
                    <a:pt x="0" y="1"/>
                    <a:pt x="0" y="12"/>
                  </a:cubicBezTo>
                  <a:cubicBezTo>
                    <a:pt x="12" y="12"/>
                    <a:pt x="12" y="12"/>
                    <a:pt x="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82"/>
            <p:cNvSpPr/>
            <p:nvPr/>
          </p:nvSpPr>
          <p:spPr>
            <a:xfrm>
              <a:off x="5545325" y="2248325"/>
              <a:ext cx="325" cy="325"/>
            </a:xfrm>
            <a:custGeom>
              <a:avLst/>
              <a:gdLst/>
              <a:ahLst/>
              <a:cxnLst/>
              <a:rect l="l" t="t" r="r" b="b"/>
              <a:pathLst>
                <a:path w="13" h="13" extrusionOk="0">
                  <a:moveTo>
                    <a:pt x="12" y="12"/>
                  </a:moveTo>
                  <a:lnTo>
                    <a:pt x="12" y="12"/>
                  </a:lnTo>
                  <a:cubicBezTo>
                    <a:pt x="0" y="0"/>
                    <a:pt x="0" y="0"/>
                    <a:pt x="12" y="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82"/>
            <p:cNvSpPr/>
            <p:nvPr/>
          </p:nvSpPr>
          <p:spPr>
            <a:xfrm>
              <a:off x="5544425" y="2248625"/>
              <a:ext cx="325" cy="25"/>
            </a:xfrm>
            <a:custGeom>
              <a:avLst/>
              <a:gdLst/>
              <a:ahLst/>
              <a:cxnLst/>
              <a:rect l="l" t="t" r="r" b="b"/>
              <a:pathLst>
                <a:path w="13" h="1" extrusionOk="0">
                  <a:moveTo>
                    <a:pt x="13" y="0"/>
                  </a:moveTo>
                  <a:lnTo>
                    <a:pt x="13" y="0"/>
                  </a:lnTo>
                  <a:cubicBezTo>
                    <a:pt x="13" y="0"/>
                    <a:pt x="1" y="0"/>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82"/>
            <p:cNvSpPr/>
            <p:nvPr/>
          </p:nvSpPr>
          <p:spPr>
            <a:xfrm>
              <a:off x="5546075" y="2247175"/>
              <a:ext cx="675" cy="2125"/>
            </a:xfrm>
            <a:custGeom>
              <a:avLst/>
              <a:gdLst/>
              <a:ahLst/>
              <a:cxnLst/>
              <a:rect l="l" t="t" r="r" b="b"/>
              <a:pathLst>
                <a:path w="27" h="85" extrusionOk="0">
                  <a:moveTo>
                    <a:pt x="1" y="0"/>
                  </a:moveTo>
                  <a:lnTo>
                    <a:pt x="1" y="0"/>
                  </a:lnTo>
                  <a:cubicBezTo>
                    <a:pt x="1" y="0"/>
                    <a:pt x="2" y="9"/>
                    <a:pt x="6" y="35"/>
                  </a:cubicBezTo>
                  <a:cubicBezTo>
                    <a:pt x="6" y="41"/>
                    <a:pt x="6" y="58"/>
                    <a:pt x="6" y="58"/>
                  </a:cubicBezTo>
                  <a:cubicBezTo>
                    <a:pt x="6" y="58"/>
                    <a:pt x="6" y="70"/>
                    <a:pt x="6" y="70"/>
                  </a:cubicBezTo>
                  <a:cubicBezTo>
                    <a:pt x="18" y="70"/>
                    <a:pt x="18" y="70"/>
                    <a:pt x="18" y="82"/>
                  </a:cubicBezTo>
                  <a:cubicBezTo>
                    <a:pt x="20" y="84"/>
                    <a:pt x="21" y="85"/>
                    <a:pt x="22" y="85"/>
                  </a:cubicBezTo>
                  <a:cubicBezTo>
                    <a:pt x="27" y="85"/>
                    <a:pt x="18" y="57"/>
                    <a:pt x="18" y="46"/>
                  </a:cubicBezTo>
                  <a:cubicBezTo>
                    <a:pt x="10" y="31"/>
                    <a:pt x="3"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82"/>
            <p:cNvSpPr/>
            <p:nvPr/>
          </p:nvSpPr>
          <p:spPr>
            <a:xfrm>
              <a:off x="5514975" y="2260525"/>
              <a:ext cx="1500" cy="2700"/>
            </a:xfrm>
            <a:custGeom>
              <a:avLst/>
              <a:gdLst/>
              <a:ahLst/>
              <a:cxnLst/>
              <a:rect l="l" t="t" r="r" b="b"/>
              <a:pathLst>
                <a:path w="60" h="108" extrusionOk="0">
                  <a:moveTo>
                    <a:pt x="0" y="1"/>
                  </a:moveTo>
                  <a:cubicBezTo>
                    <a:pt x="10" y="29"/>
                    <a:pt x="34" y="58"/>
                    <a:pt x="50" y="86"/>
                  </a:cubicBezTo>
                  <a:lnTo>
                    <a:pt x="50" y="86"/>
                  </a:lnTo>
                  <a:cubicBezTo>
                    <a:pt x="41" y="65"/>
                    <a:pt x="32" y="42"/>
                    <a:pt x="24" y="24"/>
                  </a:cubicBezTo>
                  <a:lnTo>
                    <a:pt x="24" y="36"/>
                  </a:lnTo>
                  <a:cubicBezTo>
                    <a:pt x="12" y="12"/>
                    <a:pt x="12" y="12"/>
                    <a:pt x="0" y="1"/>
                  </a:cubicBezTo>
                  <a:close/>
                  <a:moveTo>
                    <a:pt x="50" y="86"/>
                  </a:moveTo>
                  <a:lnTo>
                    <a:pt x="50" y="86"/>
                  </a:lnTo>
                  <a:cubicBezTo>
                    <a:pt x="53" y="94"/>
                    <a:pt x="56" y="101"/>
                    <a:pt x="60" y="108"/>
                  </a:cubicBezTo>
                  <a:cubicBezTo>
                    <a:pt x="57" y="101"/>
                    <a:pt x="54" y="93"/>
                    <a:pt x="50" y="8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82"/>
            <p:cNvSpPr/>
            <p:nvPr/>
          </p:nvSpPr>
          <p:spPr>
            <a:xfrm>
              <a:off x="5516450" y="2263200"/>
              <a:ext cx="625" cy="325"/>
            </a:xfrm>
            <a:custGeom>
              <a:avLst/>
              <a:gdLst/>
              <a:ahLst/>
              <a:cxnLst/>
              <a:rect l="l" t="t" r="r" b="b"/>
              <a:pathLst>
                <a:path w="25" h="13" extrusionOk="0">
                  <a:moveTo>
                    <a:pt x="1" y="1"/>
                  </a:moveTo>
                  <a:cubicBezTo>
                    <a:pt x="7" y="1"/>
                    <a:pt x="10" y="1"/>
                    <a:pt x="13" y="2"/>
                  </a:cubicBezTo>
                  <a:lnTo>
                    <a:pt x="13" y="2"/>
                  </a:lnTo>
                  <a:cubicBezTo>
                    <a:pt x="12" y="1"/>
                    <a:pt x="12" y="1"/>
                    <a:pt x="12" y="1"/>
                  </a:cubicBezTo>
                  <a:close/>
                  <a:moveTo>
                    <a:pt x="13" y="2"/>
                  </a:moveTo>
                  <a:cubicBezTo>
                    <a:pt x="13" y="6"/>
                    <a:pt x="15" y="13"/>
                    <a:pt x="24" y="13"/>
                  </a:cubicBezTo>
                  <a:cubicBezTo>
                    <a:pt x="18" y="7"/>
                    <a:pt x="16" y="4"/>
                    <a:pt x="13" y="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82"/>
            <p:cNvSpPr/>
            <p:nvPr/>
          </p:nvSpPr>
          <p:spPr>
            <a:xfrm>
              <a:off x="5501875" y="2266475"/>
              <a:ext cx="25" cy="325"/>
            </a:xfrm>
            <a:custGeom>
              <a:avLst/>
              <a:gdLst/>
              <a:ahLst/>
              <a:cxnLst/>
              <a:rect l="l" t="t" r="r" b="b"/>
              <a:pathLst>
                <a:path w="1" h="13" extrusionOk="0">
                  <a:moveTo>
                    <a:pt x="0" y="13"/>
                  </a:moveTo>
                  <a:lnTo>
                    <a:pt x="0" y="13"/>
                  </a:lnTo>
                  <a:cubicBezTo>
                    <a:pt x="0" y="1"/>
                    <a:pt x="0" y="1"/>
                    <a:pt x="0" y="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82"/>
            <p:cNvSpPr/>
            <p:nvPr/>
          </p:nvSpPr>
          <p:spPr>
            <a:xfrm>
              <a:off x="5517950" y="2261125"/>
              <a:ext cx="300" cy="25"/>
            </a:xfrm>
            <a:custGeom>
              <a:avLst/>
              <a:gdLst/>
              <a:ahLst/>
              <a:cxnLst/>
              <a:rect l="l" t="t" r="r" b="b"/>
              <a:pathLst>
                <a:path w="12" h="1" extrusionOk="0">
                  <a:moveTo>
                    <a:pt x="0" y="0"/>
                  </a:moveTo>
                  <a:cubicBezTo>
                    <a:pt x="0" y="0"/>
                    <a:pt x="12" y="0"/>
                    <a:pt x="12" y="0"/>
                  </a:cubicBezTo>
                  <a:cubicBezTo>
                    <a:pt x="12" y="0"/>
                    <a:pt x="12" y="0"/>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82"/>
            <p:cNvSpPr/>
            <p:nvPr/>
          </p:nvSpPr>
          <p:spPr>
            <a:xfrm>
              <a:off x="5517350" y="2273625"/>
              <a:ext cx="625" cy="750"/>
            </a:xfrm>
            <a:custGeom>
              <a:avLst/>
              <a:gdLst/>
              <a:ahLst/>
              <a:cxnLst/>
              <a:rect l="l" t="t" r="r" b="b"/>
              <a:pathLst>
                <a:path w="25" h="30" extrusionOk="0">
                  <a:moveTo>
                    <a:pt x="0" y="0"/>
                  </a:moveTo>
                  <a:lnTo>
                    <a:pt x="12" y="24"/>
                  </a:lnTo>
                  <a:cubicBezTo>
                    <a:pt x="12" y="28"/>
                    <a:pt x="12" y="30"/>
                    <a:pt x="13" y="30"/>
                  </a:cubicBezTo>
                  <a:cubicBezTo>
                    <a:pt x="13" y="30"/>
                    <a:pt x="16" y="24"/>
                    <a:pt x="24" y="24"/>
                  </a:cubicBezTo>
                  <a:cubicBezTo>
                    <a:pt x="11" y="7"/>
                    <a:pt x="7" y="2"/>
                    <a:pt x="7" y="2"/>
                  </a:cubicBezTo>
                  <a:lnTo>
                    <a:pt x="7" y="2"/>
                  </a:lnTo>
                  <a:cubicBezTo>
                    <a:pt x="7" y="2"/>
                    <a:pt x="10" y="8"/>
                    <a:pt x="9" y="8"/>
                  </a:cubicBezTo>
                  <a:cubicBezTo>
                    <a:pt x="8" y="8"/>
                    <a:pt x="6" y="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82"/>
            <p:cNvSpPr/>
            <p:nvPr/>
          </p:nvSpPr>
          <p:spPr>
            <a:xfrm>
              <a:off x="5517525" y="2262600"/>
              <a:ext cx="450" cy="625"/>
            </a:xfrm>
            <a:custGeom>
              <a:avLst/>
              <a:gdLst/>
              <a:ahLst/>
              <a:cxnLst/>
              <a:rect l="l" t="t" r="r" b="b"/>
              <a:pathLst>
                <a:path w="18" h="25" extrusionOk="0">
                  <a:moveTo>
                    <a:pt x="5" y="1"/>
                  </a:moveTo>
                  <a:lnTo>
                    <a:pt x="5" y="1"/>
                  </a:lnTo>
                  <a:cubicBezTo>
                    <a:pt x="9" y="8"/>
                    <a:pt x="9" y="10"/>
                    <a:pt x="8" y="10"/>
                  </a:cubicBezTo>
                  <a:cubicBezTo>
                    <a:pt x="7" y="10"/>
                    <a:pt x="5" y="8"/>
                    <a:pt x="3" y="8"/>
                  </a:cubicBezTo>
                  <a:lnTo>
                    <a:pt x="3" y="8"/>
                  </a:lnTo>
                  <a:cubicBezTo>
                    <a:pt x="1" y="8"/>
                    <a:pt x="1" y="11"/>
                    <a:pt x="5" y="25"/>
                  </a:cubicBezTo>
                  <a:lnTo>
                    <a:pt x="17" y="13"/>
                  </a:lnTo>
                  <a:lnTo>
                    <a:pt x="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82"/>
            <p:cNvSpPr/>
            <p:nvPr/>
          </p:nvSpPr>
          <p:spPr>
            <a:xfrm>
              <a:off x="5550975" y="2251000"/>
              <a:ext cx="925" cy="2100"/>
            </a:xfrm>
            <a:custGeom>
              <a:avLst/>
              <a:gdLst/>
              <a:ahLst/>
              <a:cxnLst/>
              <a:rect l="l" t="t" r="r" b="b"/>
              <a:pathLst>
                <a:path w="37" h="84" extrusionOk="0">
                  <a:moveTo>
                    <a:pt x="13" y="1"/>
                  </a:moveTo>
                  <a:cubicBezTo>
                    <a:pt x="24" y="36"/>
                    <a:pt x="13" y="13"/>
                    <a:pt x="1" y="36"/>
                  </a:cubicBezTo>
                  <a:lnTo>
                    <a:pt x="24" y="60"/>
                  </a:lnTo>
                  <a:lnTo>
                    <a:pt x="24" y="72"/>
                  </a:lnTo>
                  <a:lnTo>
                    <a:pt x="36" y="84"/>
                  </a:lnTo>
                  <a:cubicBezTo>
                    <a:pt x="36" y="60"/>
                    <a:pt x="24" y="36"/>
                    <a:pt x="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82"/>
            <p:cNvSpPr/>
            <p:nvPr/>
          </p:nvSpPr>
          <p:spPr>
            <a:xfrm>
              <a:off x="5549200" y="2245950"/>
              <a:ext cx="325" cy="900"/>
            </a:xfrm>
            <a:custGeom>
              <a:avLst/>
              <a:gdLst/>
              <a:ahLst/>
              <a:cxnLst/>
              <a:rect l="l" t="t" r="r" b="b"/>
              <a:pathLst>
                <a:path w="13" h="36" extrusionOk="0">
                  <a:moveTo>
                    <a:pt x="0" y="0"/>
                  </a:moveTo>
                  <a:lnTo>
                    <a:pt x="0" y="24"/>
                  </a:lnTo>
                  <a:lnTo>
                    <a:pt x="12" y="36"/>
                  </a:lnTo>
                  <a:cubicBezTo>
                    <a:pt x="12" y="24"/>
                    <a:pt x="0" y="1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82"/>
            <p:cNvSpPr/>
            <p:nvPr/>
          </p:nvSpPr>
          <p:spPr>
            <a:xfrm>
              <a:off x="5545225" y="2245200"/>
              <a:ext cx="425" cy="775"/>
            </a:xfrm>
            <a:custGeom>
              <a:avLst/>
              <a:gdLst/>
              <a:ahLst/>
              <a:cxnLst/>
              <a:rect l="l" t="t" r="r" b="b"/>
              <a:pathLst>
                <a:path w="17" h="31" extrusionOk="0">
                  <a:moveTo>
                    <a:pt x="3" y="0"/>
                  </a:moveTo>
                  <a:lnTo>
                    <a:pt x="3" y="0"/>
                  </a:lnTo>
                  <a:cubicBezTo>
                    <a:pt x="1" y="0"/>
                    <a:pt x="0" y="5"/>
                    <a:pt x="4" y="18"/>
                  </a:cubicBezTo>
                  <a:lnTo>
                    <a:pt x="16" y="30"/>
                  </a:lnTo>
                  <a:cubicBezTo>
                    <a:pt x="16" y="15"/>
                    <a:pt x="7" y="0"/>
                    <a:pt x="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82"/>
            <p:cNvSpPr/>
            <p:nvPr/>
          </p:nvSpPr>
          <p:spPr>
            <a:xfrm>
              <a:off x="5549200" y="2253200"/>
              <a:ext cx="325" cy="800"/>
            </a:xfrm>
            <a:custGeom>
              <a:avLst/>
              <a:gdLst/>
              <a:ahLst/>
              <a:cxnLst/>
              <a:rect l="l" t="t" r="r" b="b"/>
              <a:pathLst>
                <a:path w="13" h="32" extrusionOk="0">
                  <a:moveTo>
                    <a:pt x="3" y="0"/>
                  </a:moveTo>
                  <a:cubicBezTo>
                    <a:pt x="0" y="0"/>
                    <a:pt x="0" y="6"/>
                    <a:pt x="0" y="20"/>
                  </a:cubicBezTo>
                  <a:cubicBezTo>
                    <a:pt x="0" y="17"/>
                    <a:pt x="1" y="16"/>
                    <a:pt x="1" y="16"/>
                  </a:cubicBezTo>
                  <a:cubicBezTo>
                    <a:pt x="5" y="16"/>
                    <a:pt x="12" y="32"/>
                    <a:pt x="12" y="32"/>
                  </a:cubicBezTo>
                  <a:lnTo>
                    <a:pt x="12" y="8"/>
                  </a:lnTo>
                  <a:cubicBezTo>
                    <a:pt x="7" y="3"/>
                    <a:pt x="4" y="0"/>
                    <a:pt x="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82"/>
            <p:cNvSpPr/>
            <p:nvPr/>
          </p:nvSpPr>
          <p:spPr>
            <a:xfrm>
              <a:off x="5544325" y="2245650"/>
              <a:ext cx="575" cy="625"/>
            </a:xfrm>
            <a:custGeom>
              <a:avLst/>
              <a:gdLst/>
              <a:ahLst/>
              <a:cxnLst/>
              <a:rect l="l" t="t" r="r" b="b"/>
              <a:pathLst>
                <a:path w="23" h="25" extrusionOk="0">
                  <a:moveTo>
                    <a:pt x="17" y="0"/>
                  </a:moveTo>
                  <a:lnTo>
                    <a:pt x="17" y="0"/>
                  </a:lnTo>
                  <a:cubicBezTo>
                    <a:pt x="17" y="15"/>
                    <a:pt x="14" y="20"/>
                    <a:pt x="11" y="20"/>
                  </a:cubicBezTo>
                  <a:cubicBezTo>
                    <a:pt x="7" y="20"/>
                    <a:pt x="3" y="12"/>
                    <a:pt x="2" y="12"/>
                  </a:cubicBezTo>
                  <a:lnTo>
                    <a:pt x="2" y="12"/>
                  </a:lnTo>
                  <a:cubicBezTo>
                    <a:pt x="1" y="12"/>
                    <a:pt x="2" y="15"/>
                    <a:pt x="5" y="24"/>
                  </a:cubicBezTo>
                  <a:cubicBezTo>
                    <a:pt x="5" y="21"/>
                    <a:pt x="6" y="20"/>
                    <a:pt x="8" y="20"/>
                  </a:cubicBezTo>
                  <a:cubicBezTo>
                    <a:pt x="10" y="20"/>
                    <a:pt x="13" y="21"/>
                    <a:pt x="15" y="21"/>
                  </a:cubicBezTo>
                  <a:cubicBezTo>
                    <a:pt x="20" y="21"/>
                    <a:pt x="23" y="18"/>
                    <a:pt x="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82"/>
            <p:cNvSpPr/>
            <p:nvPr/>
          </p:nvSpPr>
          <p:spPr>
            <a:xfrm>
              <a:off x="5543550" y="2246525"/>
              <a:ext cx="900" cy="2725"/>
            </a:xfrm>
            <a:custGeom>
              <a:avLst/>
              <a:gdLst/>
              <a:ahLst/>
              <a:cxnLst/>
              <a:rect l="l" t="t" r="r" b="b"/>
              <a:pathLst>
                <a:path w="36" h="109" extrusionOk="0">
                  <a:moveTo>
                    <a:pt x="0" y="1"/>
                  </a:moveTo>
                  <a:cubicBezTo>
                    <a:pt x="0" y="37"/>
                    <a:pt x="12" y="72"/>
                    <a:pt x="24" y="96"/>
                  </a:cubicBezTo>
                  <a:cubicBezTo>
                    <a:pt x="12" y="72"/>
                    <a:pt x="24" y="72"/>
                    <a:pt x="24" y="72"/>
                  </a:cubicBezTo>
                  <a:cubicBezTo>
                    <a:pt x="36" y="84"/>
                    <a:pt x="36" y="96"/>
                    <a:pt x="36" y="108"/>
                  </a:cubicBezTo>
                  <a:cubicBezTo>
                    <a:pt x="36" y="84"/>
                    <a:pt x="36" y="84"/>
                    <a:pt x="36" y="72"/>
                  </a:cubicBezTo>
                  <a:cubicBezTo>
                    <a:pt x="24" y="49"/>
                    <a:pt x="12" y="3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82"/>
            <p:cNvSpPr/>
            <p:nvPr/>
          </p:nvSpPr>
          <p:spPr>
            <a:xfrm>
              <a:off x="5542650" y="2245950"/>
              <a:ext cx="625" cy="1800"/>
            </a:xfrm>
            <a:custGeom>
              <a:avLst/>
              <a:gdLst/>
              <a:ahLst/>
              <a:cxnLst/>
              <a:rect l="l" t="t" r="r" b="b"/>
              <a:pathLst>
                <a:path w="25" h="72" extrusionOk="0">
                  <a:moveTo>
                    <a:pt x="12" y="0"/>
                  </a:moveTo>
                  <a:cubicBezTo>
                    <a:pt x="0" y="12"/>
                    <a:pt x="0" y="36"/>
                    <a:pt x="0" y="60"/>
                  </a:cubicBezTo>
                  <a:lnTo>
                    <a:pt x="12" y="72"/>
                  </a:lnTo>
                  <a:cubicBezTo>
                    <a:pt x="12" y="36"/>
                    <a:pt x="24" y="48"/>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82"/>
            <p:cNvSpPr/>
            <p:nvPr/>
          </p:nvSpPr>
          <p:spPr>
            <a:xfrm>
              <a:off x="5538400" y="2248825"/>
              <a:ext cx="400" cy="725"/>
            </a:xfrm>
            <a:custGeom>
              <a:avLst/>
              <a:gdLst/>
              <a:ahLst/>
              <a:cxnLst/>
              <a:rect l="l" t="t" r="r" b="b"/>
              <a:pathLst>
                <a:path w="16" h="29" extrusionOk="0">
                  <a:moveTo>
                    <a:pt x="0" y="1"/>
                  </a:moveTo>
                  <a:cubicBezTo>
                    <a:pt x="0" y="1"/>
                    <a:pt x="2" y="4"/>
                    <a:pt x="5" y="7"/>
                  </a:cubicBezTo>
                  <a:lnTo>
                    <a:pt x="5" y="7"/>
                  </a:lnTo>
                  <a:cubicBezTo>
                    <a:pt x="5" y="6"/>
                    <a:pt x="4" y="5"/>
                    <a:pt x="4" y="4"/>
                  </a:cubicBezTo>
                  <a:cubicBezTo>
                    <a:pt x="1" y="2"/>
                    <a:pt x="0" y="1"/>
                    <a:pt x="0" y="1"/>
                  </a:cubicBezTo>
                  <a:close/>
                  <a:moveTo>
                    <a:pt x="5" y="7"/>
                  </a:moveTo>
                  <a:cubicBezTo>
                    <a:pt x="9" y="15"/>
                    <a:pt x="13" y="22"/>
                    <a:pt x="16" y="28"/>
                  </a:cubicBezTo>
                  <a:cubicBezTo>
                    <a:pt x="16" y="22"/>
                    <a:pt x="10" y="13"/>
                    <a:pt x="5" y="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82"/>
            <p:cNvSpPr/>
            <p:nvPr/>
          </p:nvSpPr>
          <p:spPr>
            <a:xfrm>
              <a:off x="5537875" y="2262900"/>
              <a:ext cx="475" cy="1300"/>
            </a:xfrm>
            <a:custGeom>
              <a:avLst/>
              <a:gdLst/>
              <a:ahLst/>
              <a:cxnLst/>
              <a:rect l="l" t="t" r="r" b="b"/>
              <a:pathLst>
                <a:path w="19" h="52" extrusionOk="0">
                  <a:moveTo>
                    <a:pt x="13" y="1"/>
                  </a:moveTo>
                  <a:cubicBezTo>
                    <a:pt x="13" y="13"/>
                    <a:pt x="1" y="25"/>
                    <a:pt x="13" y="48"/>
                  </a:cubicBezTo>
                  <a:cubicBezTo>
                    <a:pt x="13" y="48"/>
                    <a:pt x="16" y="51"/>
                    <a:pt x="17" y="51"/>
                  </a:cubicBezTo>
                  <a:cubicBezTo>
                    <a:pt x="19" y="51"/>
                    <a:pt x="19" y="48"/>
                    <a:pt x="13" y="37"/>
                  </a:cubicBezTo>
                  <a:cubicBezTo>
                    <a:pt x="13" y="37"/>
                    <a:pt x="13" y="25"/>
                    <a:pt x="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82"/>
            <p:cNvSpPr/>
            <p:nvPr/>
          </p:nvSpPr>
          <p:spPr>
            <a:xfrm>
              <a:off x="5536400" y="2263425"/>
              <a:ext cx="325" cy="700"/>
            </a:xfrm>
            <a:custGeom>
              <a:avLst/>
              <a:gdLst/>
              <a:ahLst/>
              <a:cxnLst/>
              <a:rect l="l" t="t" r="r" b="b"/>
              <a:pathLst>
                <a:path w="13" h="28" extrusionOk="0">
                  <a:moveTo>
                    <a:pt x="0" y="0"/>
                  </a:moveTo>
                  <a:cubicBezTo>
                    <a:pt x="0" y="0"/>
                    <a:pt x="0" y="1"/>
                    <a:pt x="0" y="4"/>
                  </a:cubicBezTo>
                  <a:cubicBezTo>
                    <a:pt x="1" y="4"/>
                    <a:pt x="1" y="4"/>
                    <a:pt x="1" y="5"/>
                  </a:cubicBezTo>
                  <a:lnTo>
                    <a:pt x="1" y="5"/>
                  </a:lnTo>
                  <a:cubicBezTo>
                    <a:pt x="1" y="2"/>
                    <a:pt x="0" y="0"/>
                    <a:pt x="0" y="0"/>
                  </a:cubicBezTo>
                  <a:close/>
                  <a:moveTo>
                    <a:pt x="1" y="5"/>
                  </a:moveTo>
                  <a:cubicBezTo>
                    <a:pt x="3" y="10"/>
                    <a:pt x="6" y="21"/>
                    <a:pt x="12" y="27"/>
                  </a:cubicBezTo>
                  <a:cubicBezTo>
                    <a:pt x="12" y="16"/>
                    <a:pt x="12" y="16"/>
                    <a:pt x="1" y="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82"/>
            <p:cNvSpPr/>
            <p:nvPr/>
          </p:nvSpPr>
          <p:spPr>
            <a:xfrm>
              <a:off x="5520350" y="2254450"/>
              <a:ext cx="600" cy="750"/>
            </a:xfrm>
            <a:custGeom>
              <a:avLst/>
              <a:gdLst/>
              <a:ahLst/>
              <a:cxnLst/>
              <a:rect l="l" t="t" r="r" b="b"/>
              <a:pathLst>
                <a:path w="24" h="30" extrusionOk="0">
                  <a:moveTo>
                    <a:pt x="4" y="1"/>
                  </a:moveTo>
                  <a:lnTo>
                    <a:pt x="4" y="1"/>
                  </a:lnTo>
                  <a:cubicBezTo>
                    <a:pt x="0" y="1"/>
                    <a:pt x="3" y="12"/>
                    <a:pt x="11" y="29"/>
                  </a:cubicBezTo>
                  <a:cubicBezTo>
                    <a:pt x="23" y="29"/>
                    <a:pt x="11" y="17"/>
                    <a:pt x="11" y="5"/>
                  </a:cubicBezTo>
                  <a:cubicBezTo>
                    <a:pt x="8" y="2"/>
                    <a:pt x="6" y="1"/>
                    <a:pt x="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82"/>
            <p:cNvSpPr/>
            <p:nvPr/>
          </p:nvSpPr>
          <p:spPr>
            <a:xfrm>
              <a:off x="5520025" y="2254575"/>
              <a:ext cx="625" cy="925"/>
            </a:xfrm>
            <a:custGeom>
              <a:avLst/>
              <a:gdLst/>
              <a:ahLst/>
              <a:cxnLst/>
              <a:rect l="l" t="t" r="r" b="b"/>
              <a:pathLst>
                <a:path w="25" h="37" extrusionOk="0">
                  <a:moveTo>
                    <a:pt x="0" y="0"/>
                  </a:moveTo>
                  <a:lnTo>
                    <a:pt x="12" y="24"/>
                  </a:lnTo>
                  <a:lnTo>
                    <a:pt x="24" y="36"/>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82"/>
            <p:cNvSpPr/>
            <p:nvPr/>
          </p:nvSpPr>
          <p:spPr>
            <a:xfrm>
              <a:off x="5519125" y="2254275"/>
              <a:ext cx="25" cy="625"/>
            </a:xfrm>
            <a:custGeom>
              <a:avLst/>
              <a:gdLst/>
              <a:ahLst/>
              <a:cxnLst/>
              <a:rect l="l" t="t" r="r" b="b"/>
              <a:pathLst>
                <a:path w="1" h="25" extrusionOk="0">
                  <a:moveTo>
                    <a:pt x="1" y="1"/>
                  </a:moveTo>
                  <a:cubicBezTo>
                    <a:pt x="1" y="12"/>
                    <a:pt x="1" y="12"/>
                    <a:pt x="1" y="12"/>
                  </a:cubicBezTo>
                  <a:cubicBezTo>
                    <a:pt x="1" y="12"/>
                    <a:pt x="1" y="12"/>
                    <a:pt x="1" y="2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82"/>
            <p:cNvSpPr/>
            <p:nvPr/>
          </p:nvSpPr>
          <p:spPr>
            <a:xfrm>
              <a:off x="5518525" y="2254275"/>
              <a:ext cx="925" cy="1800"/>
            </a:xfrm>
            <a:custGeom>
              <a:avLst/>
              <a:gdLst/>
              <a:ahLst/>
              <a:cxnLst/>
              <a:rect l="l" t="t" r="r" b="b"/>
              <a:pathLst>
                <a:path w="37" h="72" extrusionOk="0">
                  <a:moveTo>
                    <a:pt x="1" y="1"/>
                  </a:moveTo>
                  <a:lnTo>
                    <a:pt x="13" y="24"/>
                  </a:lnTo>
                  <a:lnTo>
                    <a:pt x="37" y="72"/>
                  </a:lnTo>
                  <a:cubicBezTo>
                    <a:pt x="37" y="48"/>
                    <a:pt x="25" y="4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82"/>
            <p:cNvSpPr/>
            <p:nvPr/>
          </p:nvSpPr>
          <p:spPr>
            <a:xfrm>
              <a:off x="5517650" y="2255725"/>
              <a:ext cx="1850" cy="3075"/>
            </a:xfrm>
            <a:custGeom>
              <a:avLst/>
              <a:gdLst/>
              <a:ahLst/>
              <a:cxnLst/>
              <a:rect l="l" t="t" r="r" b="b"/>
              <a:pathLst>
                <a:path w="74" h="123" extrusionOk="0">
                  <a:moveTo>
                    <a:pt x="22" y="1"/>
                  </a:moveTo>
                  <a:cubicBezTo>
                    <a:pt x="17" y="1"/>
                    <a:pt x="26" y="31"/>
                    <a:pt x="22" y="31"/>
                  </a:cubicBezTo>
                  <a:cubicBezTo>
                    <a:pt x="21" y="31"/>
                    <a:pt x="18" y="26"/>
                    <a:pt x="12" y="14"/>
                  </a:cubicBezTo>
                  <a:lnTo>
                    <a:pt x="12" y="14"/>
                  </a:lnTo>
                  <a:cubicBezTo>
                    <a:pt x="0" y="50"/>
                    <a:pt x="60" y="97"/>
                    <a:pt x="48" y="121"/>
                  </a:cubicBezTo>
                  <a:cubicBezTo>
                    <a:pt x="50" y="122"/>
                    <a:pt x="51" y="122"/>
                    <a:pt x="52" y="122"/>
                  </a:cubicBezTo>
                  <a:cubicBezTo>
                    <a:pt x="74" y="122"/>
                    <a:pt x="10" y="37"/>
                    <a:pt x="31" y="37"/>
                  </a:cubicBezTo>
                  <a:cubicBezTo>
                    <a:pt x="32" y="37"/>
                    <a:pt x="34" y="37"/>
                    <a:pt x="36" y="38"/>
                  </a:cubicBezTo>
                  <a:cubicBezTo>
                    <a:pt x="12" y="14"/>
                    <a:pt x="36" y="14"/>
                    <a:pt x="24" y="2"/>
                  </a:cubicBezTo>
                  <a:cubicBezTo>
                    <a:pt x="23" y="1"/>
                    <a:pt x="22" y="1"/>
                    <a:pt x="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82"/>
            <p:cNvSpPr/>
            <p:nvPr/>
          </p:nvSpPr>
          <p:spPr>
            <a:xfrm>
              <a:off x="5519125" y="2257200"/>
              <a:ext cx="425" cy="775"/>
            </a:xfrm>
            <a:custGeom>
              <a:avLst/>
              <a:gdLst/>
              <a:ahLst/>
              <a:cxnLst/>
              <a:rect l="l" t="t" r="r" b="b"/>
              <a:pathLst>
                <a:path w="17" h="31" extrusionOk="0">
                  <a:moveTo>
                    <a:pt x="3" y="1"/>
                  </a:moveTo>
                  <a:cubicBezTo>
                    <a:pt x="1" y="1"/>
                    <a:pt x="1" y="8"/>
                    <a:pt x="1" y="15"/>
                  </a:cubicBezTo>
                  <a:cubicBezTo>
                    <a:pt x="1" y="15"/>
                    <a:pt x="11" y="30"/>
                    <a:pt x="15" y="30"/>
                  </a:cubicBezTo>
                  <a:cubicBezTo>
                    <a:pt x="17" y="30"/>
                    <a:pt x="17" y="26"/>
                    <a:pt x="13" y="15"/>
                  </a:cubicBezTo>
                  <a:cubicBezTo>
                    <a:pt x="8" y="4"/>
                    <a:pt x="5" y="1"/>
                    <a:pt x="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82"/>
            <p:cNvSpPr/>
            <p:nvPr/>
          </p:nvSpPr>
          <p:spPr>
            <a:xfrm>
              <a:off x="5517350" y="2256350"/>
              <a:ext cx="325" cy="325"/>
            </a:xfrm>
            <a:custGeom>
              <a:avLst/>
              <a:gdLst/>
              <a:ahLst/>
              <a:cxnLst/>
              <a:rect l="l" t="t" r="r" b="b"/>
              <a:pathLst>
                <a:path w="13" h="13" extrusionOk="0">
                  <a:moveTo>
                    <a:pt x="0" y="1"/>
                  </a:moveTo>
                  <a:lnTo>
                    <a:pt x="0" y="13"/>
                  </a:lnTo>
                  <a:lnTo>
                    <a:pt x="12" y="13"/>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82"/>
            <p:cNvSpPr/>
            <p:nvPr/>
          </p:nvSpPr>
          <p:spPr>
            <a:xfrm>
              <a:off x="5516750" y="2256050"/>
              <a:ext cx="325" cy="625"/>
            </a:xfrm>
            <a:custGeom>
              <a:avLst/>
              <a:gdLst/>
              <a:ahLst/>
              <a:cxnLst/>
              <a:rect l="l" t="t" r="r" b="b"/>
              <a:pathLst>
                <a:path w="13" h="25" extrusionOk="0">
                  <a:moveTo>
                    <a:pt x="0" y="1"/>
                  </a:moveTo>
                  <a:cubicBezTo>
                    <a:pt x="0" y="13"/>
                    <a:pt x="0" y="13"/>
                    <a:pt x="12" y="25"/>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82"/>
            <p:cNvSpPr/>
            <p:nvPr/>
          </p:nvSpPr>
          <p:spPr>
            <a:xfrm>
              <a:off x="5515750" y="2256325"/>
              <a:ext cx="725" cy="1075"/>
            </a:xfrm>
            <a:custGeom>
              <a:avLst/>
              <a:gdLst/>
              <a:ahLst/>
              <a:cxnLst/>
              <a:rect l="l" t="t" r="r" b="b"/>
              <a:pathLst>
                <a:path w="29" h="43" extrusionOk="0">
                  <a:moveTo>
                    <a:pt x="3" y="1"/>
                  </a:moveTo>
                  <a:cubicBezTo>
                    <a:pt x="1" y="1"/>
                    <a:pt x="1" y="3"/>
                    <a:pt x="2" y="6"/>
                  </a:cubicBezTo>
                  <a:lnTo>
                    <a:pt x="2" y="6"/>
                  </a:lnTo>
                  <a:cubicBezTo>
                    <a:pt x="2" y="5"/>
                    <a:pt x="3" y="3"/>
                    <a:pt x="5" y="2"/>
                  </a:cubicBezTo>
                  <a:cubicBezTo>
                    <a:pt x="4" y="1"/>
                    <a:pt x="3" y="1"/>
                    <a:pt x="3" y="1"/>
                  </a:cubicBezTo>
                  <a:close/>
                  <a:moveTo>
                    <a:pt x="2" y="6"/>
                  </a:moveTo>
                  <a:cubicBezTo>
                    <a:pt x="0" y="10"/>
                    <a:pt x="2" y="15"/>
                    <a:pt x="5" y="19"/>
                  </a:cubicBezTo>
                  <a:lnTo>
                    <a:pt x="5" y="19"/>
                  </a:lnTo>
                  <a:cubicBezTo>
                    <a:pt x="4" y="14"/>
                    <a:pt x="2" y="10"/>
                    <a:pt x="2" y="6"/>
                  </a:cubicBezTo>
                  <a:close/>
                  <a:moveTo>
                    <a:pt x="5" y="19"/>
                  </a:moveTo>
                  <a:cubicBezTo>
                    <a:pt x="10" y="30"/>
                    <a:pt x="17" y="42"/>
                    <a:pt x="23" y="42"/>
                  </a:cubicBezTo>
                  <a:cubicBezTo>
                    <a:pt x="25" y="42"/>
                    <a:pt x="27" y="41"/>
                    <a:pt x="29" y="38"/>
                  </a:cubicBezTo>
                  <a:lnTo>
                    <a:pt x="17" y="38"/>
                  </a:lnTo>
                  <a:cubicBezTo>
                    <a:pt x="17" y="31"/>
                    <a:pt x="10" y="25"/>
                    <a:pt x="5" y="1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82"/>
            <p:cNvSpPr/>
            <p:nvPr/>
          </p:nvSpPr>
          <p:spPr>
            <a:xfrm>
              <a:off x="5515250" y="2259325"/>
              <a:ext cx="325" cy="625"/>
            </a:xfrm>
            <a:custGeom>
              <a:avLst/>
              <a:gdLst/>
              <a:ahLst/>
              <a:cxnLst/>
              <a:rect l="l" t="t" r="r" b="b"/>
              <a:pathLst>
                <a:path w="13" h="25" extrusionOk="0">
                  <a:moveTo>
                    <a:pt x="1" y="1"/>
                  </a:moveTo>
                  <a:lnTo>
                    <a:pt x="1" y="25"/>
                  </a:lnTo>
                  <a:lnTo>
                    <a:pt x="13" y="25"/>
                  </a:lnTo>
                  <a:cubicBezTo>
                    <a:pt x="13" y="25"/>
                    <a:pt x="13" y="1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82"/>
            <p:cNvSpPr/>
            <p:nvPr/>
          </p:nvSpPr>
          <p:spPr>
            <a:xfrm>
              <a:off x="5517950" y="2263800"/>
              <a:ext cx="300" cy="425"/>
            </a:xfrm>
            <a:custGeom>
              <a:avLst/>
              <a:gdLst/>
              <a:ahLst/>
              <a:cxnLst/>
              <a:rect l="l" t="t" r="r" b="b"/>
              <a:pathLst>
                <a:path w="12" h="17" extrusionOk="0">
                  <a:moveTo>
                    <a:pt x="0" y="1"/>
                  </a:moveTo>
                  <a:cubicBezTo>
                    <a:pt x="8" y="12"/>
                    <a:pt x="11" y="16"/>
                    <a:pt x="11" y="16"/>
                  </a:cubicBezTo>
                  <a:cubicBezTo>
                    <a:pt x="12" y="16"/>
                    <a:pt x="4" y="1"/>
                    <a:pt x="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82"/>
            <p:cNvSpPr/>
            <p:nvPr/>
          </p:nvSpPr>
          <p:spPr>
            <a:xfrm>
              <a:off x="5514125" y="2258125"/>
              <a:ext cx="575" cy="625"/>
            </a:xfrm>
            <a:custGeom>
              <a:avLst/>
              <a:gdLst/>
              <a:ahLst/>
              <a:cxnLst/>
              <a:rect l="l" t="t" r="r" b="b"/>
              <a:pathLst>
                <a:path w="23" h="25" extrusionOk="0">
                  <a:moveTo>
                    <a:pt x="5" y="0"/>
                  </a:moveTo>
                  <a:cubicBezTo>
                    <a:pt x="0" y="0"/>
                    <a:pt x="3" y="10"/>
                    <a:pt x="10" y="25"/>
                  </a:cubicBezTo>
                  <a:lnTo>
                    <a:pt x="10" y="25"/>
                  </a:lnTo>
                  <a:cubicBezTo>
                    <a:pt x="4" y="13"/>
                    <a:pt x="4" y="10"/>
                    <a:pt x="7" y="10"/>
                  </a:cubicBezTo>
                  <a:cubicBezTo>
                    <a:pt x="10" y="10"/>
                    <a:pt x="16" y="13"/>
                    <a:pt x="22" y="13"/>
                  </a:cubicBezTo>
                  <a:cubicBezTo>
                    <a:pt x="13" y="4"/>
                    <a:pt x="7" y="0"/>
                    <a:pt x="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82"/>
            <p:cNvSpPr/>
            <p:nvPr/>
          </p:nvSpPr>
          <p:spPr>
            <a:xfrm>
              <a:off x="5513175" y="2257850"/>
              <a:ext cx="1525" cy="3000"/>
            </a:xfrm>
            <a:custGeom>
              <a:avLst/>
              <a:gdLst/>
              <a:ahLst/>
              <a:cxnLst/>
              <a:rect l="l" t="t" r="r" b="b"/>
              <a:pathLst>
                <a:path w="61" h="120" extrusionOk="0">
                  <a:moveTo>
                    <a:pt x="24" y="0"/>
                  </a:moveTo>
                  <a:cubicBezTo>
                    <a:pt x="12" y="0"/>
                    <a:pt x="48" y="60"/>
                    <a:pt x="36" y="60"/>
                  </a:cubicBezTo>
                  <a:cubicBezTo>
                    <a:pt x="24" y="48"/>
                    <a:pt x="24" y="36"/>
                    <a:pt x="24" y="24"/>
                  </a:cubicBezTo>
                  <a:cubicBezTo>
                    <a:pt x="15" y="19"/>
                    <a:pt x="9" y="16"/>
                    <a:pt x="5" y="16"/>
                  </a:cubicBezTo>
                  <a:cubicBezTo>
                    <a:pt x="1" y="16"/>
                    <a:pt x="1" y="22"/>
                    <a:pt x="1" y="36"/>
                  </a:cubicBezTo>
                  <a:cubicBezTo>
                    <a:pt x="12" y="60"/>
                    <a:pt x="48" y="108"/>
                    <a:pt x="60" y="119"/>
                  </a:cubicBezTo>
                  <a:cubicBezTo>
                    <a:pt x="60" y="111"/>
                    <a:pt x="40" y="63"/>
                    <a:pt x="45" y="63"/>
                  </a:cubicBezTo>
                  <a:lnTo>
                    <a:pt x="45" y="63"/>
                  </a:lnTo>
                  <a:cubicBezTo>
                    <a:pt x="46" y="63"/>
                    <a:pt x="51" y="68"/>
                    <a:pt x="60" y="84"/>
                  </a:cubicBezTo>
                  <a:lnTo>
                    <a:pt x="2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82"/>
            <p:cNvSpPr/>
            <p:nvPr/>
          </p:nvSpPr>
          <p:spPr>
            <a:xfrm>
              <a:off x="5516150" y="2261725"/>
              <a:ext cx="925" cy="1375"/>
            </a:xfrm>
            <a:custGeom>
              <a:avLst/>
              <a:gdLst/>
              <a:ahLst/>
              <a:cxnLst/>
              <a:rect l="l" t="t" r="r" b="b"/>
              <a:pathLst>
                <a:path w="37" h="55" extrusionOk="0">
                  <a:moveTo>
                    <a:pt x="1" y="0"/>
                  </a:moveTo>
                  <a:lnTo>
                    <a:pt x="1" y="0"/>
                  </a:lnTo>
                  <a:cubicBezTo>
                    <a:pt x="13" y="24"/>
                    <a:pt x="13" y="24"/>
                    <a:pt x="13" y="36"/>
                  </a:cubicBezTo>
                  <a:cubicBezTo>
                    <a:pt x="23" y="50"/>
                    <a:pt x="28" y="54"/>
                    <a:pt x="31" y="54"/>
                  </a:cubicBezTo>
                  <a:cubicBezTo>
                    <a:pt x="37" y="54"/>
                    <a:pt x="24" y="24"/>
                    <a:pt x="24" y="24"/>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82"/>
            <p:cNvSpPr/>
            <p:nvPr/>
          </p:nvSpPr>
          <p:spPr>
            <a:xfrm>
              <a:off x="5512875" y="2260825"/>
              <a:ext cx="325" cy="625"/>
            </a:xfrm>
            <a:custGeom>
              <a:avLst/>
              <a:gdLst/>
              <a:ahLst/>
              <a:cxnLst/>
              <a:rect l="l" t="t" r="r" b="b"/>
              <a:pathLst>
                <a:path w="13" h="25" extrusionOk="0">
                  <a:moveTo>
                    <a:pt x="13" y="0"/>
                  </a:moveTo>
                  <a:lnTo>
                    <a:pt x="1" y="24"/>
                  </a:lnTo>
                  <a:lnTo>
                    <a:pt x="13" y="24"/>
                  </a:lnTo>
                  <a:lnTo>
                    <a:pt x="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82"/>
            <p:cNvSpPr/>
            <p:nvPr/>
          </p:nvSpPr>
          <p:spPr>
            <a:xfrm>
              <a:off x="5512575" y="2260225"/>
              <a:ext cx="25" cy="925"/>
            </a:xfrm>
            <a:custGeom>
              <a:avLst/>
              <a:gdLst/>
              <a:ahLst/>
              <a:cxnLst/>
              <a:rect l="l" t="t" r="r" b="b"/>
              <a:pathLst>
                <a:path w="1" h="37" extrusionOk="0">
                  <a:moveTo>
                    <a:pt x="1" y="13"/>
                  </a:moveTo>
                  <a:lnTo>
                    <a:pt x="1" y="1"/>
                  </a:lnTo>
                  <a:lnTo>
                    <a:pt x="1" y="36"/>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82"/>
            <p:cNvSpPr/>
            <p:nvPr/>
          </p:nvSpPr>
          <p:spPr>
            <a:xfrm>
              <a:off x="5511975" y="2259925"/>
              <a:ext cx="325" cy="625"/>
            </a:xfrm>
            <a:custGeom>
              <a:avLst/>
              <a:gdLst/>
              <a:ahLst/>
              <a:cxnLst/>
              <a:rect l="l" t="t" r="r" b="b"/>
              <a:pathLst>
                <a:path w="13" h="25" extrusionOk="0">
                  <a:moveTo>
                    <a:pt x="13" y="1"/>
                  </a:moveTo>
                  <a:lnTo>
                    <a:pt x="1" y="25"/>
                  </a:lnTo>
                  <a:lnTo>
                    <a:pt x="13" y="25"/>
                  </a:lnTo>
                  <a:lnTo>
                    <a:pt x="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82"/>
            <p:cNvSpPr/>
            <p:nvPr/>
          </p:nvSpPr>
          <p:spPr>
            <a:xfrm>
              <a:off x="5511400" y="2260525"/>
              <a:ext cx="600" cy="625"/>
            </a:xfrm>
            <a:custGeom>
              <a:avLst/>
              <a:gdLst/>
              <a:ahLst/>
              <a:cxnLst/>
              <a:rect l="l" t="t" r="r" b="b"/>
              <a:pathLst>
                <a:path w="24" h="25" extrusionOk="0">
                  <a:moveTo>
                    <a:pt x="12" y="1"/>
                  </a:moveTo>
                  <a:cubicBezTo>
                    <a:pt x="12" y="7"/>
                    <a:pt x="12" y="10"/>
                    <a:pt x="11" y="10"/>
                  </a:cubicBezTo>
                  <a:cubicBezTo>
                    <a:pt x="9" y="10"/>
                    <a:pt x="6" y="7"/>
                    <a:pt x="0" y="1"/>
                  </a:cubicBezTo>
                  <a:lnTo>
                    <a:pt x="0" y="1"/>
                  </a:lnTo>
                  <a:lnTo>
                    <a:pt x="12" y="24"/>
                  </a:lnTo>
                  <a:cubicBezTo>
                    <a:pt x="12" y="21"/>
                    <a:pt x="14" y="21"/>
                    <a:pt x="15" y="21"/>
                  </a:cubicBezTo>
                  <a:cubicBezTo>
                    <a:pt x="17" y="21"/>
                    <a:pt x="19" y="21"/>
                    <a:pt x="21" y="21"/>
                  </a:cubicBezTo>
                  <a:cubicBezTo>
                    <a:pt x="24" y="21"/>
                    <a:pt x="24" y="18"/>
                    <a:pt x="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82"/>
            <p:cNvSpPr/>
            <p:nvPr/>
          </p:nvSpPr>
          <p:spPr>
            <a:xfrm>
              <a:off x="5517050" y="2274225"/>
              <a:ext cx="625" cy="900"/>
            </a:xfrm>
            <a:custGeom>
              <a:avLst/>
              <a:gdLst/>
              <a:ahLst/>
              <a:cxnLst/>
              <a:rect l="l" t="t" r="r" b="b"/>
              <a:pathLst>
                <a:path w="25" h="36" extrusionOk="0">
                  <a:moveTo>
                    <a:pt x="0" y="0"/>
                  </a:moveTo>
                  <a:lnTo>
                    <a:pt x="12" y="36"/>
                  </a:lnTo>
                  <a:lnTo>
                    <a:pt x="24" y="36"/>
                  </a:lnTo>
                  <a:cubicBezTo>
                    <a:pt x="12" y="24"/>
                    <a:pt x="12" y="1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82"/>
            <p:cNvSpPr/>
            <p:nvPr/>
          </p:nvSpPr>
          <p:spPr>
            <a:xfrm>
              <a:off x="5516450" y="2273850"/>
              <a:ext cx="625" cy="1275"/>
            </a:xfrm>
            <a:custGeom>
              <a:avLst/>
              <a:gdLst/>
              <a:ahLst/>
              <a:cxnLst/>
              <a:rect l="l" t="t" r="r" b="b"/>
              <a:pathLst>
                <a:path w="25" h="51" extrusionOk="0">
                  <a:moveTo>
                    <a:pt x="1" y="3"/>
                  </a:moveTo>
                  <a:lnTo>
                    <a:pt x="1" y="15"/>
                  </a:lnTo>
                  <a:cubicBezTo>
                    <a:pt x="2" y="17"/>
                    <a:pt x="3" y="18"/>
                    <a:pt x="4" y="18"/>
                  </a:cubicBezTo>
                  <a:lnTo>
                    <a:pt x="4" y="18"/>
                  </a:lnTo>
                  <a:lnTo>
                    <a:pt x="1" y="3"/>
                  </a:lnTo>
                  <a:close/>
                  <a:moveTo>
                    <a:pt x="9" y="1"/>
                  </a:moveTo>
                  <a:cubicBezTo>
                    <a:pt x="4" y="1"/>
                    <a:pt x="9" y="18"/>
                    <a:pt x="4" y="18"/>
                  </a:cubicBezTo>
                  <a:cubicBezTo>
                    <a:pt x="4" y="18"/>
                    <a:pt x="4" y="18"/>
                    <a:pt x="4" y="18"/>
                  </a:cubicBezTo>
                  <a:lnTo>
                    <a:pt x="4" y="18"/>
                  </a:lnTo>
                  <a:lnTo>
                    <a:pt x="12" y="51"/>
                  </a:lnTo>
                  <a:cubicBezTo>
                    <a:pt x="24" y="51"/>
                    <a:pt x="12" y="15"/>
                    <a:pt x="12" y="3"/>
                  </a:cubicBezTo>
                  <a:cubicBezTo>
                    <a:pt x="11" y="2"/>
                    <a:pt x="9" y="1"/>
                    <a:pt x="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82"/>
            <p:cNvSpPr/>
            <p:nvPr/>
          </p:nvSpPr>
          <p:spPr>
            <a:xfrm>
              <a:off x="5510800" y="2274825"/>
              <a:ext cx="1300" cy="1850"/>
            </a:xfrm>
            <a:custGeom>
              <a:avLst/>
              <a:gdLst/>
              <a:ahLst/>
              <a:cxnLst/>
              <a:rect l="l" t="t" r="r" b="b"/>
              <a:pathLst>
                <a:path w="52" h="74" extrusionOk="0">
                  <a:moveTo>
                    <a:pt x="12" y="0"/>
                  </a:moveTo>
                  <a:cubicBezTo>
                    <a:pt x="12" y="24"/>
                    <a:pt x="0" y="24"/>
                    <a:pt x="0" y="36"/>
                  </a:cubicBezTo>
                  <a:cubicBezTo>
                    <a:pt x="11" y="46"/>
                    <a:pt x="21" y="74"/>
                    <a:pt x="23" y="74"/>
                  </a:cubicBezTo>
                  <a:cubicBezTo>
                    <a:pt x="24" y="74"/>
                    <a:pt x="24" y="73"/>
                    <a:pt x="24" y="72"/>
                  </a:cubicBezTo>
                  <a:lnTo>
                    <a:pt x="24" y="48"/>
                  </a:lnTo>
                  <a:lnTo>
                    <a:pt x="36" y="72"/>
                  </a:lnTo>
                  <a:cubicBezTo>
                    <a:pt x="39" y="73"/>
                    <a:pt x="41" y="73"/>
                    <a:pt x="42" y="73"/>
                  </a:cubicBezTo>
                  <a:cubicBezTo>
                    <a:pt x="51" y="73"/>
                    <a:pt x="32" y="46"/>
                    <a:pt x="34" y="46"/>
                  </a:cubicBezTo>
                  <a:lnTo>
                    <a:pt x="34" y="46"/>
                  </a:lnTo>
                  <a:cubicBezTo>
                    <a:pt x="34" y="46"/>
                    <a:pt x="35" y="46"/>
                    <a:pt x="36" y="48"/>
                  </a:cubicBezTo>
                  <a:cubicBezTo>
                    <a:pt x="24" y="24"/>
                    <a:pt x="24" y="24"/>
                    <a:pt x="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84057639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3"/>
          <a:srcRect/>
          <a:stretch>
            <a:fillRect/>
          </a:stretch>
        </a:blipFill>
        <a:effectLst/>
      </p:bgPr>
    </p:bg>
    <p:spTree>
      <p:nvGrpSpPr>
        <p:cNvPr id="1" name="Shape 3006"/>
        <p:cNvGrpSpPr/>
        <p:nvPr/>
      </p:nvGrpSpPr>
      <p:grpSpPr>
        <a:xfrm>
          <a:off x="0" y="0"/>
          <a:ext cx="0" cy="0"/>
          <a:chOff x="0" y="0"/>
          <a:chExt cx="0" cy="0"/>
        </a:xfrm>
      </p:grpSpPr>
    </p:spTree>
    <p:extLst>
      <p:ext uri="{BB962C8B-B14F-4D97-AF65-F5344CB8AC3E}">
        <p14:creationId xmlns:p14="http://schemas.microsoft.com/office/powerpoint/2010/main" val="2859726399"/>
      </p:ext>
    </p:extLst>
  </p:cSld>
  <p:clrMapOvr>
    <a:masterClrMapping/>
  </p:clrMapOvr>
</p:sld>
</file>

<file path=ppt/theme/theme1.xml><?xml version="1.0" encoding="utf-8"?>
<a:theme xmlns:a="http://schemas.openxmlformats.org/drawingml/2006/main" name="Simple Blackboard Background XL by Slidesgo">
  <a:themeElements>
    <a:clrScheme name="Simple Light">
      <a:dk1>
        <a:srgbClr val="D752A4"/>
      </a:dk1>
      <a:lt1>
        <a:srgbClr val="31A9EA"/>
      </a:lt1>
      <a:dk2>
        <a:srgbClr val="F9DC01"/>
      </a:dk2>
      <a:lt2>
        <a:srgbClr val="595959"/>
      </a:lt2>
      <a:accent1>
        <a:srgbClr val="FFFFFF"/>
      </a:accent1>
      <a:accent2>
        <a:srgbClr val="D752A4"/>
      </a:accent2>
      <a:accent3>
        <a:srgbClr val="31A9EA"/>
      </a:accent3>
      <a:accent4>
        <a:srgbClr val="F9DC01"/>
      </a:accent4>
      <a:accent5>
        <a:srgbClr val="595959"/>
      </a:accent5>
      <a:accent6>
        <a:srgbClr val="FFFFFF"/>
      </a:accent6>
      <a:hlink>
        <a:srgbClr val="D752A4"/>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14372</TotalTime>
  <Words>3172</Words>
  <Application>Microsoft Office PowerPoint</Application>
  <PresentationFormat>On-screen Show (16:9)</PresentationFormat>
  <Paragraphs>129</Paragraphs>
  <Slides>52</Slides>
  <Notes>52</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52</vt:i4>
      </vt:variant>
    </vt:vector>
  </HeadingPairs>
  <TitlesOfParts>
    <vt:vector size="58" baseType="lpstr">
      <vt:lpstr>Calibri</vt:lpstr>
      <vt:lpstr>Lato</vt:lpstr>
      <vt:lpstr>Quicksand</vt:lpstr>
      <vt:lpstr>Arial</vt:lpstr>
      <vt:lpstr>Reenie Beanie</vt:lpstr>
      <vt:lpstr>Simple Blackboard Background XL by Slidesgo</vt:lpstr>
      <vt:lpstr>AI in Education</vt:lpstr>
      <vt:lpstr>Who am I?</vt:lpstr>
      <vt:lpstr>PowerPoint Presentation</vt:lpstr>
      <vt:lpstr>PowerPoint Presentation</vt:lpstr>
      <vt:lpstr>Advantages</vt:lpstr>
      <vt:lpstr>Personalized Learning</vt:lpstr>
      <vt:lpstr>PowerPoint Presentation</vt:lpstr>
      <vt:lpstr>TranscribeGlass</vt:lpstr>
      <vt:lpstr>PowerPoint Presentation</vt:lpstr>
      <vt:lpstr>PowerPoint Presentation</vt:lpstr>
      <vt:lpstr>PowerPoint Presentation</vt:lpstr>
      <vt:lpstr>PowerPoint Presentation</vt:lpstr>
      <vt:lpstr>Content Creation</vt:lpstr>
      <vt:lpstr>Automated Grading</vt:lpstr>
      <vt:lpstr>20-25</vt:lpstr>
      <vt:lpstr>5</vt:lpstr>
      <vt:lpstr>PowerPoint Presentation</vt:lpstr>
      <vt:lpstr>PowerPoint Presentation</vt:lpstr>
      <vt:lpstr>Challenges</vt:lpstr>
      <vt:lpstr>Reliability &amp; Accuracy</vt:lpstr>
      <vt:lpstr>Reliability &amp; Accuracy</vt:lpstr>
      <vt:lpstr>Ethical Concerns</vt:lpstr>
      <vt:lpstr>Ethical Concerns</vt:lpstr>
      <vt:lpstr>PowerPoint Presentation</vt:lpstr>
      <vt:lpstr>PowerPoint Presentation</vt:lpstr>
      <vt:lpstr>150,000,000</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AI Activities</vt:lpstr>
      <vt:lpstr>PowerPoint Presentation</vt:lpstr>
      <vt:lpstr>PowerPoint Presentation</vt:lpstr>
      <vt:lpstr>PowerPoint Presentation</vt:lpstr>
      <vt:lpstr>PowerPoint Presentation</vt:lpstr>
      <vt:lpstr>PowerPoint Presentation</vt:lpstr>
      <vt:lpstr>Should AI be used in education?</vt:lpstr>
      <vt:lpstr>Yes.</vt:lpstr>
      <vt:lpstr>AI can revolutionize learning.</vt:lpstr>
      <vt:lpstr>“Never again is someone   going to pay you to answer a   question that they can look up   on Wikipedia. School is really    for solving interesting  problems.”    - Seth Godin, NY Times  best-selling author </vt:lpstr>
      <vt:lpstr>PowerPoint Presentation</vt:lpstr>
      <vt:lpstr>PowerPoint Presentation</vt:lpstr>
      <vt:lpstr>PowerPoint Presentation</vt:lpstr>
      <vt:lpstr>PowerPoint Presentation</vt:lpstr>
      <vt:lpstr>THANK YOU!</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AI in Education</dc:title>
  <cp:lastModifiedBy>Aariv Modi</cp:lastModifiedBy>
  <cp:revision>10</cp:revision>
  <dcterms:modified xsi:type="dcterms:W3CDTF">2023-09-05T03:33:24Z</dcterms:modified>
</cp:coreProperties>
</file>